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ink/ink214.xml" ContentType="application/inkml+xml"/>
  <Override PartName="/ppt/ink/ink215.xml" ContentType="application/inkml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ink/ink223.xml" ContentType="application/inkml+xml"/>
  <Override PartName="/ppt/ink/ink224.xml" ContentType="application/inkml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ink/ink231.xml" ContentType="application/inkml+xml"/>
  <Override PartName="/ppt/ink/ink232.xml" ContentType="application/inkml+xml"/>
  <Override PartName="/ppt/ink/ink233.xml" ContentType="application/inkml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ink/ink266.xml" ContentType="application/inkml+xml"/>
  <Override PartName="/ppt/ink/ink267.xml" ContentType="application/inkml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ink/ink278.xml" ContentType="application/inkml+xml"/>
  <Override PartName="/ppt/ink/ink279.xml" ContentType="application/inkml+xml"/>
  <Override PartName="/ppt/ink/ink280.xml" ContentType="application/inkml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ink/ink357.xml" ContentType="application/inkml+xml"/>
  <Override PartName="/ppt/ink/ink358.xml" ContentType="application/inkml+xml"/>
  <Override PartName="/ppt/ink/ink359.xml" ContentType="application/inkml+xml"/>
  <Override PartName="/ppt/ink/ink360.xml" ContentType="application/inkml+xml"/>
  <Override PartName="/ppt/ink/ink361.xml" ContentType="application/inkml+xml"/>
  <Override PartName="/ppt/ink/ink362.xml" ContentType="application/inkml+xml"/>
  <Override PartName="/ppt/ink/ink363.xml" ContentType="application/inkml+xml"/>
  <Override PartName="/ppt/ink/ink364.xml" ContentType="application/inkml+xml"/>
  <Override PartName="/ppt/ink/ink365.xml" ContentType="application/inkml+xml"/>
  <Override PartName="/ppt/ink/ink366.xml" ContentType="application/inkml+xml"/>
  <Override PartName="/ppt/ink/ink367.xml" ContentType="application/inkml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ink/ink372.xml" ContentType="application/inkml+xml"/>
  <Override PartName="/ppt/ink/ink373.xml" ContentType="application/inkml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ink/ink393.xml" ContentType="application/inkml+xml"/>
  <Override PartName="/ppt/ink/ink394.xml" ContentType="application/inkml+xml"/>
  <Override PartName="/ppt/ink/ink395.xml" ContentType="application/inkml+xml"/>
  <Override PartName="/ppt/ink/ink396.xml" ContentType="application/inkml+xml"/>
  <Override PartName="/ppt/ink/ink397.xml" ContentType="application/inkml+xml"/>
  <Override PartName="/ppt/ink/ink398.xml" ContentType="application/inkml+xml"/>
  <Override PartName="/ppt/ink/ink399.xml" ContentType="application/inkml+xml"/>
  <Override PartName="/ppt/ink/ink400.xml" ContentType="application/inkml+xml"/>
  <Override PartName="/ppt/ink/ink401.xml" ContentType="application/inkml+xml"/>
  <Override PartName="/ppt/ink/ink402.xml" ContentType="application/inkml+xml"/>
  <Override PartName="/ppt/ink/ink403.xml" ContentType="application/inkml+xml"/>
  <Override PartName="/ppt/ink/ink404.xml" ContentType="application/inkml+xml"/>
  <Override PartName="/ppt/ink/ink405.xml" ContentType="application/inkml+xml"/>
  <Override PartName="/ppt/ink/ink406.xml" ContentType="application/inkml+xml"/>
  <Override PartName="/ppt/ink/ink407.xml" ContentType="application/inkml+xml"/>
  <Override PartName="/ppt/ink/ink408.xml" ContentType="application/inkml+xml"/>
  <Override PartName="/ppt/ink/ink409.xml" ContentType="application/inkml+xml"/>
  <Override PartName="/ppt/ink/ink410.xml" ContentType="application/inkml+xml"/>
  <Override PartName="/ppt/ink/ink411.xml" ContentType="application/inkml+xml"/>
  <Override PartName="/ppt/ink/ink412.xml" ContentType="application/inkml+xml"/>
  <Override PartName="/ppt/ink/ink413.xml" ContentType="application/inkml+xml"/>
  <Override PartName="/ppt/ink/ink414.xml" ContentType="application/inkml+xml"/>
  <Override PartName="/ppt/ink/ink415.xml" ContentType="application/inkml+xml"/>
  <Override PartName="/ppt/ink/ink416.xml" ContentType="application/inkml+xml"/>
  <Override PartName="/ppt/ink/ink417.xml" ContentType="application/inkml+xml"/>
  <Override PartName="/ppt/ink/ink418.xml" ContentType="application/inkml+xml"/>
  <Override PartName="/ppt/ink/ink419.xml" ContentType="application/inkml+xml"/>
  <Override PartName="/ppt/ink/ink420.xml" ContentType="application/inkml+xml"/>
  <Override PartName="/ppt/ink/ink421.xml" ContentType="application/inkml+xml"/>
  <Override PartName="/ppt/ink/ink422.xml" ContentType="application/inkml+xml"/>
  <Override PartName="/ppt/ink/ink423.xml" ContentType="application/inkml+xml"/>
  <Override PartName="/ppt/ink/ink424.xml" ContentType="application/inkml+xml"/>
  <Override PartName="/ppt/ink/ink425.xml" ContentType="application/inkml+xml"/>
  <Override PartName="/ppt/ink/ink426.xml" ContentType="application/inkml+xml"/>
  <Override PartName="/ppt/ink/ink427.xml" ContentType="application/inkml+xml"/>
  <Override PartName="/ppt/ink/ink428.xml" ContentType="application/inkml+xml"/>
  <Override PartName="/ppt/ink/ink429.xml" ContentType="application/inkml+xml"/>
  <Override PartName="/ppt/ink/ink430.xml" ContentType="application/inkml+xml"/>
  <Override PartName="/ppt/ink/ink431.xml" ContentType="application/inkml+xml"/>
  <Override PartName="/ppt/ink/ink432.xml" ContentType="application/inkml+xml"/>
  <Override PartName="/ppt/ink/ink433.xml" ContentType="application/inkml+xml"/>
  <Override PartName="/ppt/ink/ink434.xml" ContentType="application/inkml+xml"/>
  <Override PartName="/ppt/ink/ink435.xml" ContentType="application/inkml+xml"/>
  <Override PartName="/ppt/ink/ink436.xml" ContentType="application/inkml+xml"/>
  <Override PartName="/ppt/ink/ink437.xml" ContentType="application/inkml+xml"/>
  <Override PartName="/ppt/ink/ink438.xml" ContentType="application/inkml+xml"/>
  <Override PartName="/ppt/ink/ink439.xml" ContentType="application/inkml+xml"/>
  <Override PartName="/ppt/ink/ink440.xml" ContentType="application/inkml+xml"/>
  <Override PartName="/ppt/ink/ink441.xml" ContentType="application/inkml+xml"/>
  <Override PartName="/ppt/ink/ink442.xml" ContentType="application/inkml+xml"/>
  <Override PartName="/ppt/ink/ink443.xml" ContentType="application/inkml+xml"/>
  <Override PartName="/ppt/ink/ink444.xml" ContentType="application/inkml+xml"/>
  <Override PartName="/ppt/ink/ink445.xml" ContentType="application/inkml+xml"/>
  <Override PartName="/ppt/ink/ink446.xml" ContentType="application/inkml+xml"/>
  <Override PartName="/ppt/ink/ink447.xml" ContentType="application/inkml+xml"/>
  <Override PartName="/ppt/ink/ink448.xml" ContentType="application/inkml+xml"/>
  <Override PartName="/ppt/ink/ink449.xml" ContentType="application/inkml+xml"/>
  <Override PartName="/ppt/ink/ink450.xml" ContentType="application/inkml+xml"/>
  <Override PartName="/ppt/ink/ink451.xml" ContentType="application/inkml+xml"/>
  <Override PartName="/ppt/ink/ink452.xml" ContentType="application/inkml+xml"/>
  <Override PartName="/ppt/ink/ink453.xml" ContentType="application/inkml+xml"/>
  <Override PartName="/ppt/ink/ink454.xml" ContentType="application/inkml+xml"/>
  <Override PartName="/ppt/ink/ink455.xml" ContentType="application/inkml+xml"/>
  <Override PartName="/ppt/ink/ink456.xml" ContentType="application/inkml+xml"/>
  <Override PartName="/ppt/ink/ink457.xml" ContentType="application/inkml+xml"/>
  <Override PartName="/ppt/ink/ink458.xml" ContentType="application/inkml+xml"/>
  <Override PartName="/ppt/ink/ink459.xml" ContentType="application/inkml+xml"/>
  <Override PartName="/ppt/ink/ink460.xml" ContentType="application/inkml+xml"/>
  <Override PartName="/ppt/ink/ink461.xml" ContentType="application/inkml+xml"/>
  <Override PartName="/ppt/ink/ink462.xml" ContentType="application/inkml+xml"/>
  <Override PartName="/ppt/ink/ink463.xml" ContentType="application/inkml+xml"/>
  <Override PartName="/ppt/ink/ink464.xml" ContentType="application/inkml+xml"/>
  <Override PartName="/ppt/ink/ink465.xml" ContentType="application/inkml+xml"/>
  <Override PartName="/ppt/ink/ink466.xml" ContentType="application/inkml+xml"/>
  <Override PartName="/ppt/ink/ink467.xml" ContentType="application/inkml+xml"/>
  <Override PartName="/ppt/ink/ink468.xml" ContentType="application/inkml+xml"/>
  <Override PartName="/ppt/ink/ink469.xml" ContentType="application/inkml+xml"/>
  <Override PartName="/ppt/ink/ink470.xml" ContentType="application/inkml+xml"/>
  <Override PartName="/ppt/ink/ink471.xml" ContentType="application/inkml+xml"/>
  <Override PartName="/ppt/ink/ink472.xml" ContentType="application/inkml+xml"/>
  <Override PartName="/ppt/ink/ink473.xml" ContentType="application/inkml+xml"/>
  <Override PartName="/ppt/ink/ink474.xml" ContentType="application/inkml+xml"/>
  <Override PartName="/ppt/ink/ink475.xml" ContentType="application/inkml+xml"/>
  <Override PartName="/ppt/ink/ink476.xml" ContentType="application/inkml+xml"/>
  <Override PartName="/ppt/ink/ink477.xml" ContentType="application/inkml+xml"/>
  <Override PartName="/ppt/ink/ink478.xml" ContentType="application/inkml+xml"/>
  <Override PartName="/ppt/ink/ink479.xml" ContentType="application/inkml+xml"/>
  <Override PartName="/ppt/ink/ink480.xml" ContentType="application/inkml+xml"/>
  <Override PartName="/ppt/ink/ink481.xml" ContentType="application/inkml+xml"/>
  <Override PartName="/ppt/ink/ink482.xml" ContentType="application/inkml+xml"/>
  <Override PartName="/ppt/ink/ink483.xml" ContentType="application/inkml+xml"/>
  <Override PartName="/ppt/ink/ink484.xml" ContentType="application/inkml+xml"/>
  <Override PartName="/ppt/ink/ink485.xml" ContentType="application/inkml+xml"/>
  <Override PartName="/ppt/ink/ink486.xml" ContentType="application/inkml+xml"/>
  <Override PartName="/ppt/ink/ink487.xml" ContentType="application/inkml+xml"/>
  <Override PartName="/ppt/ink/ink488.xml" ContentType="application/inkml+xml"/>
  <Override PartName="/ppt/ink/ink489.xml" ContentType="application/inkml+xml"/>
  <Override PartName="/ppt/ink/ink490.xml" ContentType="application/inkml+xml"/>
  <Override PartName="/ppt/ink/ink491.xml" ContentType="application/inkml+xml"/>
  <Override PartName="/ppt/ink/ink492.xml" ContentType="application/inkml+xml"/>
  <Override PartName="/ppt/ink/ink493.xml" ContentType="application/inkml+xml"/>
  <Override PartName="/ppt/ink/ink494.xml" ContentType="application/inkml+xml"/>
  <Override PartName="/ppt/ink/ink495.xml" ContentType="application/inkml+xml"/>
  <Override PartName="/ppt/ink/ink496.xml" ContentType="application/inkml+xml"/>
  <Override PartName="/ppt/ink/ink497.xml" ContentType="application/inkml+xml"/>
  <Override PartName="/ppt/ink/ink498.xml" ContentType="application/inkml+xml"/>
  <Override PartName="/ppt/ink/ink499.xml" ContentType="application/inkml+xml"/>
  <Override PartName="/ppt/ink/ink500.xml" ContentType="application/inkml+xml"/>
  <Override PartName="/ppt/ink/ink501.xml" ContentType="application/inkml+xml"/>
  <Override PartName="/ppt/ink/ink502.xml" ContentType="application/inkml+xml"/>
  <Override PartName="/ppt/ink/ink503.xml" ContentType="application/inkml+xml"/>
  <Override PartName="/ppt/ink/ink504.xml" ContentType="application/inkml+xml"/>
  <Override PartName="/ppt/ink/ink505.xml" ContentType="application/inkml+xml"/>
  <Override PartName="/ppt/ink/ink506.xml" ContentType="application/inkml+xml"/>
  <Override PartName="/ppt/ink/ink507.xml" ContentType="application/inkml+xml"/>
  <Override PartName="/ppt/ink/ink508.xml" ContentType="application/inkml+xml"/>
  <Override PartName="/ppt/ink/ink509.xml" ContentType="application/inkml+xml"/>
  <Override PartName="/ppt/ink/ink510.xml" ContentType="application/inkml+xml"/>
  <Override PartName="/ppt/ink/ink511.xml" ContentType="application/inkml+xml"/>
  <Override PartName="/ppt/ink/ink512.xml" ContentType="application/inkml+xml"/>
  <Override PartName="/ppt/ink/ink513.xml" ContentType="application/inkml+xml"/>
  <Override PartName="/ppt/ink/ink514.xml" ContentType="application/inkml+xml"/>
  <Override PartName="/ppt/ink/ink515.xml" ContentType="application/inkml+xml"/>
  <Override PartName="/ppt/ink/ink516.xml" ContentType="application/inkml+xml"/>
  <Override PartName="/ppt/ink/ink517.xml" ContentType="application/inkml+xml"/>
  <Override PartName="/ppt/ink/ink518.xml" ContentType="application/inkml+xml"/>
  <Override PartName="/ppt/ink/ink519.xml" ContentType="application/inkml+xml"/>
  <Override PartName="/ppt/ink/ink520.xml" ContentType="application/inkml+xml"/>
  <Override PartName="/ppt/ink/ink521.xml" ContentType="application/inkml+xml"/>
  <Override PartName="/ppt/ink/ink522.xml" ContentType="application/inkml+xml"/>
  <Override PartName="/ppt/ink/ink523.xml" ContentType="application/inkml+xml"/>
  <Override PartName="/ppt/ink/ink524.xml" ContentType="application/inkml+xml"/>
  <Override PartName="/ppt/ink/ink525.xml" ContentType="application/inkml+xml"/>
  <Override PartName="/ppt/ink/ink526.xml" ContentType="application/inkml+xml"/>
  <Override PartName="/ppt/ink/ink527.xml" ContentType="application/inkml+xml"/>
  <Override PartName="/ppt/ink/ink528.xml" ContentType="application/inkml+xml"/>
  <Override PartName="/ppt/ink/ink529.xml" ContentType="application/inkml+xml"/>
  <Override PartName="/ppt/ink/ink530.xml" ContentType="application/inkml+xml"/>
  <Override PartName="/ppt/ink/ink531.xml" ContentType="application/inkml+xml"/>
  <Override PartName="/ppt/ink/ink532.xml" ContentType="application/inkml+xml"/>
  <Override PartName="/ppt/ink/ink533.xml" ContentType="application/inkml+xml"/>
  <Override PartName="/ppt/ink/ink534.xml" ContentType="application/inkml+xml"/>
  <Override PartName="/ppt/ink/ink535.xml" ContentType="application/inkml+xml"/>
  <Override PartName="/ppt/ink/ink536.xml" ContentType="application/inkml+xml"/>
  <Override PartName="/ppt/ink/ink537.xml" ContentType="application/inkml+xml"/>
  <Override PartName="/ppt/ink/ink538.xml" ContentType="application/inkml+xml"/>
  <Override PartName="/ppt/ink/ink539.xml" ContentType="application/inkml+xml"/>
  <Override PartName="/ppt/ink/ink540.xml" ContentType="application/inkml+xml"/>
  <Override PartName="/ppt/ink/ink541.xml" ContentType="application/inkml+xml"/>
  <Override PartName="/ppt/ink/ink542.xml" ContentType="application/inkml+xml"/>
  <Override PartName="/ppt/ink/ink543.xml" ContentType="application/inkml+xml"/>
  <Override PartName="/ppt/ink/ink544.xml" ContentType="application/inkml+xml"/>
  <Override PartName="/ppt/ink/ink545.xml" ContentType="application/inkml+xml"/>
  <Override PartName="/ppt/ink/ink546.xml" ContentType="application/inkml+xml"/>
  <Override PartName="/ppt/ink/ink547.xml" ContentType="application/inkml+xml"/>
  <Override PartName="/ppt/ink/ink548.xml" ContentType="application/inkml+xml"/>
  <Override PartName="/ppt/ink/ink549.xml" ContentType="application/inkml+xml"/>
  <Override PartName="/ppt/ink/ink550.xml" ContentType="application/inkml+xml"/>
  <Override PartName="/ppt/ink/ink551.xml" ContentType="application/inkml+xml"/>
  <Override PartName="/ppt/ink/ink552.xml" ContentType="application/inkml+xml"/>
  <Override PartName="/ppt/ink/ink553.xml" ContentType="application/inkml+xml"/>
  <Override PartName="/ppt/ink/ink554.xml" ContentType="application/inkml+xml"/>
  <Override PartName="/ppt/ink/ink555.xml" ContentType="application/inkml+xml"/>
  <Override PartName="/ppt/ink/ink556.xml" ContentType="application/inkml+xml"/>
  <Override PartName="/ppt/ink/ink557.xml" ContentType="application/inkml+xml"/>
  <Override PartName="/ppt/ink/ink558.xml" ContentType="application/inkml+xml"/>
  <Override PartName="/ppt/ink/ink559.xml" ContentType="application/inkml+xml"/>
  <Override PartName="/ppt/ink/ink560.xml" ContentType="application/inkml+xml"/>
  <Override PartName="/ppt/ink/ink561.xml" ContentType="application/inkml+xml"/>
  <Override PartName="/ppt/ink/ink562.xml" ContentType="application/inkml+xml"/>
  <Override PartName="/ppt/ink/ink563.xml" ContentType="application/inkml+xml"/>
  <Override PartName="/ppt/ink/ink564.xml" ContentType="application/inkml+xml"/>
  <Override PartName="/ppt/ink/ink565.xml" ContentType="application/inkml+xml"/>
  <Override PartName="/ppt/ink/ink566.xml" ContentType="application/inkml+xml"/>
  <Override PartName="/ppt/ink/ink567.xml" ContentType="application/inkml+xml"/>
  <Override PartName="/ppt/ink/ink568.xml" ContentType="application/inkml+xml"/>
  <Override PartName="/ppt/ink/ink569.xml" ContentType="application/inkml+xml"/>
  <Override PartName="/ppt/ink/ink570.xml" ContentType="application/inkml+xml"/>
  <Override PartName="/ppt/ink/ink571.xml" ContentType="application/inkml+xml"/>
  <Override PartName="/ppt/ink/ink572.xml" ContentType="application/inkml+xml"/>
  <Override PartName="/ppt/ink/ink573.xml" ContentType="application/inkml+xml"/>
  <Override PartName="/ppt/ink/ink574.xml" ContentType="application/inkml+xml"/>
  <Override PartName="/ppt/ink/ink575.xml" ContentType="application/inkml+xml"/>
  <Override PartName="/ppt/ink/ink576.xml" ContentType="application/inkml+xml"/>
  <Override PartName="/ppt/ink/ink577.xml" ContentType="application/inkml+xml"/>
  <Override PartName="/ppt/ink/ink578.xml" ContentType="application/inkml+xml"/>
  <Override PartName="/ppt/ink/ink579.xml" ContentType="application/inkml+xml"/>
  <Override PartName="/ppt/ink/ink580.xml" ContentType="application/inkml+xml"/>
  <Override PartName="/ppt/ink/ink581.xml" ContentType="application/inkml+xml"/>
  <Override PartName="/ppt/ink/ink582.xml" ContentType="application/inkml+xml"/>
  <Override PartName="/ppt/ink/ink583.xml" ContentType="application/inkml+xml"/>
  <Override PartName="/ppt/ink/ink584.xml" ContentType="application/inkml+xml"/>
  <Override PartName="/ppt/ink/ink585.xml" ContentType="application/inkml+xml"/>
  <Override PartName="/ppt/ink/ink586.xml" ContentType="application/inkml+xml"/>
  <Override PartName="/ppt/ink/ink587.xml" ContentType="application/inkml+xml"/>
  <Override PartName="/ppt/ink/ink588.xml" ContentType="application/inkml+xml"/>
  <Override PartName="/ppt/ink/ink589.xml" ContentType="application/inkml+xml"/>
  <Override PartName="/ppt/ink/ink590.xml" ContentType="application/inkml+xml"/>
  <Override PartName="/ppt/ink/ink591.xml" ContentType="application/inkml+xml"/>
  <Override PartName="/ppt/ink/ink592.xml" ContentType="application/inkml+xml"/>
  <Override PartName="/ppt/ink/ink593.xml" ContentType="application/inkml+xml"/>
  <Override PartName="/ppt/ink/ink594.xml" ContentType="application/inkml+xml"/>
  <Override PartName="/ppt/ink/ink595.xml" ContentType="application/inkml+xml"/>
  <Override PartName="/ppt/ink/ink596.xml" ContentType="application/inkml+xml"/>
  <Override PartName="/ppt/ink/ink597.xml" ContentType="application/inkml+xml"/>
  <Override PartName="/ppt/ink/ink598.xml" ContentType="application/inkml+xml"/>
  <Override PartName="/ppt/ink/ink599.xml" ContentType="application/inkml+xml"/>
  <Override PartName="/ppt/ink/ink600.xml" ContentType="application/inkml+xml"/>
  <Override PartName="/ppt/ink/ink601.xml" ContentType="application/inkml+xml"/>
  <Override PartName="/ppt/ink/ink602.xml" ContentType="application/inkml+xml"/>
  <Override PartName="/ppt/ink/ink603.xml" ContentType="application/inkml+xml"/>
  <Override PartName="/ppt/ink/ink604.xml" ContentType="application/inkml+xml"/>
  <Override PartName="/ppt/ink/ink605.xml" ContentType="application/inkml+xml"/>
  <Override PartName="/ppt/ink/ink606.xml" ContentType="application/inkml+xml"/>
  <Override PartName="/ppt/ink/ink607.xml" ContentType="application/inkml+xml"/>
  <Override PartName="/ppt/ink/ink608.xml" ContentType="application/inkml+xml"/>
  <Override PartName="/ppt/ink/ink609.xml" ContentType="application/inkml+xml"/>
  <Override PartName="/ppt/ink/ink610.xml" ContentType="application/inkml+xml"/>
  <Override PartName="/ppt/ink/ink611.xml" ContentType="application/inkml+xml"/>
  <Override PartName="/ppt/ink/ink612.xml" ContentType="application/inkml+xml"/>
  <Override PartName="/ppt/ink/ink613.xml" ContentType="application/inkml+xml"/>
  <Override PartName="/ppt/ink/ink614.xml" ContentType="application/inkml+xml"/>
  <Override PartName="/ppt/ink/ink615.xml" ContentType="application/inkml+xml"/>
  <Override PartName="/ppt/ink/ink616.xml" ContentType="application/inkml+xml"/>
  <Override PartName="/ppt/ink/ink617.xml" ContentType="application/inkml+xml"/>
  <Override PartName="/ppt/ink/ink618.xml" ContentType="application/inkml+xml"/>
  <Override PartName="/ppt/ink/ink619.xml" ContentType="application/inkml+xml"/>
  <Override PartName="/ppt/ink/ink620.xml" ContentType="application/inkml+xml"/>
  <Override PartName="/ppt/ink/ink621.xml" ContentType="application/inkml+xml"/>
  <Override PartName="/ppt/ink/ink622.xml" ContentType="application/inkml+xml"/>
  <Override PartName="/ppt/ink/ink623.xml" ContentType="application/inkml+xml"/>
  <Override PartName="/ppt/ink/ink624.xml" ContentType="application/inkml+xml"/>
  <Override PartName="/ppt/ink/ink625.xml" ContentType="application/inkml+xml"/>
  <Override PartName="/ppt/ink/ink626.xml" ContentType="application/inkml+xml"/>
  <Override PartName="/ppt/ink/ink627.xml" ContentType="application/inkml+xml"/>
  <Override PartName="/ppt/ink/ink628.xml" ContentType="application/inkml+xml"/>
  <Override PartName="/ppt/ink/ink629.xml" ContentType="application/inkml+xml"/>
  <Override PartName="/ppt/ink/ink630.xml" ContentType="application/inkml+xml"/>
  <Override PartName="/ppt/ink/ink631.xml" ContentType="application/inkml+xml"/>
  <Override PartName="/ppt/ink/ink632.xml" ContentType="application/inkml+xml"/>
  <Override PartName="/ppt/ink/ink633.xml" ContentType="application/inkml+xml"/>
  <Override PartName="/ppt/ink/ink634.xml" ContentType="application/inkml+xml"/>
  <Override PartName="/ppt/ink/ink635.xml" ContentType="application/inkml+xml"/>
  <Override PartName="/ppt/ink/ink636.xml" ContentType="application/inkml+xml"/>
  <Override PartName="/ppt/ink/ink637.xml" ContentType="application/inkml+xml"/>
  <Override PartName="/ppt/ink/ink638.xml" ContentType="application/inkml+xml"/>
  <Override PartName="/ppt/ink/ink639.xml" ContentType="application/inkml+xml"/>
  <Override PartName="/ppt/ink/ink640.xml" ContentType="application/inkml+xml"/>
  <Override PartName="/ppt/ink/ink641.xml" ContentType="application/inkml+xml"/>
  <Override PartName="/ppt/ink/ink642.xml" ContentType="application/inkml+xml"/>
  <Override PartName="/ppt/ink/ink643.xml" ContentType="application/inkml+xml"/>
  <Override PartName="/ppt/ink/ink644.xml" ContentType="application/inkml+xml"/>
  <Override PartName="/ppt/ink/ink645.xml" ContentType="application/inkml+xml"/>
  <Override PartName="/ppt/ink/ink646.xml" ContentType="application/inkml+xml"/>
  <Override PartName="/ppt/ink/ink647.xml" ContentType="application/inkml+xml"/>
  <Override PartName="/ppt/ink/ink648.xml" ContentType="application/inkml+xml"/>
  <Override PartName="/ppt/ink/ink649.xml" ContentType="application/inkml+xml"/>
  <Override PartName="/ppt/ink/ink650.xml" ContentType="application/inkml+xml"/>
  <Override PartName="/ppt/ink/ink651.xml" ContentType="application/inkml+xml"/>
  <Override PartName="/ppt/ink/ink652.xml" ContentType="application/inkml+xml"/>
  <Override PartName="/ppt/ink/ink653.xml" ContentType="application/inkml+xml"/>
  <Override PartName="/ppt/ink/ink654.xml" ContentType="application/inkml+xml"/>
  <Override PartName="/ppt/ink/ink655.xml" ContentType="application/inkml+xml"/>
  <Override PartName="/ppt/ink/ink656.xml" ContentType="application/inkml+xml"/>
  <Override PartName="/ppt/ink/ink657.xml" ContentType="application/inkml+xml"/>
  <Override PartName="/ppt/ink/ink658.xml" ContentType="application/inkml+xml"/>
  <Override PartName="/ppt/ink/ink659.xml" ContentType="application/inkml+xml"/>
  <Override PartName="/ppt/ink/ink660.xml" ContentType="application/inkml+xml"/>
  <Override PartName="/ppt/ink/ink661.xml" ContentType="application/inkml+xml"/>
  <Override PartName="/ppt/ink/ink662.xml" ContentType="application/inkml+xml"/>
  <Override PartName="/ppt/ink/ink663.xml" ContentType="application/inkml+xml"/>
  <Override PartName="/ppt/ink/ink664.xml" ContentType="application/inkml+xml"/>
  <Override PartName="/ppt/ink/ink665.xml" ContentType="application/inkml+xml"/>
  <Override PartName="/ppt/ink/ink666.xml" ContentType="application/inkml+xml"/>
  <Override PartName="/ppt/ink/ink667.xml" ContentType="application/inkml+xml"/>
  <Override PartName="/ppt/ink/ink668.xml" ContentType="application/inkml+xml"/>
  <Override PartName="/ppt/ink/ink669.xml" ContentType="application/inkml+xml"/>
  <Override PartName="/ppt/ink/ink670.xml" ContentType="application/inkml+xml"/>
  <Override PartName="/ppt/ink/ink671.xml" ContentType="application/inkml+xml"/>
  <Override PartName="/ppt/ink/ink672.xml" ContentType="application/inkml+xml"/>
  <Override PartName="/ppt/ink/ink673.xml" ContentType="application/inkml+xml"/>
  <Override PartName="/ppt/ink/ink674.xml" ContentType="application/inkml+xml"/>
  <Override PartName="/ppt/ink/ink675.xml" ContentType="application/inkml+xml"/>
  <Override PartName="/ppt/ink/ink676.xml" ContentType="application/inkml+xml"/>
  <Override PartName="/ppt/ink/ink677.xml" ContentType="application/inkml+xml"/>
  <Override PartName="/ppt/ink/ink678.xml" ContentType="application/inkml+xml"/>
  <Override PartName="/ppt/ink/ink679.xml" ContentType="application/inkml+xml"/>
  <Override PartName="/ppt/ink/ink680.xml" ContentType="application/inkml+xml"/>
  <Override PartName="/ppt/ink/ink681.xml" ContentType="application/inkml+xml"/>
  <Override PartName="/ppt/ink/ink682.xml" ContentType="application/inkml+xml"/>
  <Override PartName="/ppt/ink/ink683.xml" ContentType="application/inkml+xml"/>
  <Override PartName="/ppt/ink/ink684.xml" ContentType="application/inkml+xml"/>
  <Override PartName="/ppt/ink/ink685.xml" ContentType="application/inkml+xml"/>
  <Override PartName="/ppt/ink/ink686.xml" ContentType="application/inkml+xml"/>
  <Override PartName="/ppt/ink/ink687.xml" ContentType="application/inkml+xml"/>
  <Override PartName="/ppt/ink/ink688.xml" ContentType="application/inkml+xml"/>
  <Override PartName="/ppt/ink/ink689.xml" ContentType="application/inkml+xml"/>
  <Override PartName="/ppt/ink/ink690.xml" ContentType="application/inkml+xml"/>
  <Override PartName="/ppt/ink/ink691.xml" ContentType="application/inkml+xml"/>
  <Override PartName="/ppt/ink/ink692.xml" ContentType="application/inkml+xml"/>
  <Override PartName="/ppt/ink/ink693.xml" ContentType="application/inkml+xml"/>
  <Override PartName="/ppt/ink/ink694.xml" ContentType="application/inkml+xml"/>
  <Override PartName="/ppt/ink/ink695.xml" ContentType="application/inkml+xml"/>
  <Override PartName="/ppt/ink/ink696.xml" ContentType="application/inkml+xml"/>
  <Override PartName="/ppt/ink/ink697.xml" ContentType="application/inkml+xml"/>
  <Override PartName="/ppt/ink/ink698.xml" ContentType="application/inkml+xml"/>
  <Override PartName="/ppt/ink/ink699.xml" ContentType="application/inkml+xml"/>
  <Override PartName="/ppt/ink/ink700.xml" ContentType="application/inkml+xml"/>
  <Override PartName="/ppt/ink/ink701.xml" ContentType="application/inkml+xml"/>
  <Override PartName="/ppt/ink/ink702.xml" ContentType="application/inkml+xml"/>
  <Override PartName="/ppt/ink/ink703.xml" ContentType="application/inkml+xml"/>
  <Override PartName="/ppt/ink/ink704.xml" ContentType="application/inkml+xml"/>
  <Override PartName="/ppt/ink/ink705.xml" ContentType="application/inkml+xml"/>
  <Override PartName="/ppt/ink/ink706.xml" ContentType="application/inkml+xml"/>
  <Override PartName="/ppt/ink/ink707.xml" ContentType="application/inkml+xml"/>
  <Override PartName="/ppt/ink/ink708.xml" ContentType="application/inkml+xml"/>
  <Override PartName="/ppt/ink/ink709.xml" ContentType="application/inkml+xml"/>
  <Override PartName="/ppt/ink/ink710.xml" ContentType="application/inkml+xml"/>
  <Override PartName="/ppt/ink/ink711.xml" ContentType="application/inkml+xml"/>
  <Override PartName="/ppt/ink/ink712.xml" ContentType="application/inkml+xml"/>
  <Override PartName="/ppt/ink/ink713.xml" ContentType="application/inkml+xml"/>
  <Override PartName="/ppt/ink/ink714.xml" ContentType="application/inkml+xml"/>
  <Override PartName="/ppt/ink/ink715.xml" ContentType="application/inkml+xml"/>
  <Override PartName="/ppt/ink/ink716.xml" ContentType="application/inkml+xml"/>
  <Override PartName="/ppt/ink/ink717.xml" ContentType="application/inkml+xml"/>
  <Override PartName="/ppt/ink/ink718.xml" ContentType="application/inkml+xml"/>
  <Override PartName="/ppt/ink/ink719.xml" ContentType="application/inkml+xml"/>
  <Override PartName="/ppt/ink/ink720.xml" ContentType="application/inkml+xml"/>
  <Override PartName="/ppt/ink/ink721.xml" ContentType="application/inkml+xml"/>
  <Override PartName="/ppt/ink/ink722.xml" ContentType="application/inkml+xml"/>
  <Override PartName="/ppt/ink/ink723.xml" ContentType="application/inkml+xml"/>
  <Override PartName="/ppt/ink/ink724.xml" ContentType="application/inkml+xml"/>
  <Override PartName="/ppt/ink/ink725.xml" ContentType="application/inkml+xml"/>
  <Override PartName="/ppt/ink/ink726.xml" ContentType="application/inkml+xml"/>
  <Override PartName="/ppt/ink/ink727.xml" ContentType="application/inkml+xml"/>
  <Override PartName="/ppt/ink/ink728.xml" ContentType="application/inkml+xml"/>
  <Override PartName="/ppt/ink/ink729.xml" ContentType="application/inkml+xml"/>
  <Override PartName="/ppt/ink/ink730.xml" ContentType="application/inkml+xml"/>
  <Override PartName="/ppt/ink/ink731.xml" ContentType="application/inkml+xml"/>
  <Override PartName="/ppt/ink/ink732.xml" ContentType="application/inkml+xml"/>
  <Override PartName="/ppt/ink/ink733.xml" ContentType="application/inkml+xml"/>
  <Override PartName="/ppt/ink/ink734.xml" ContentType="application/inkml+xml"/>
  <Override PartName="/ppt/ink/ink735.xml" ContentType="application/inkml+xml"/>
  <Override PartName="/ppt/ink/ink736.xml" ContentType="application/inkml+xml"/>
  <Override PartName="/ppt/ink/ink737.xml" ContentType="application/inkml+xml"/>
  <Override PartName="/ppt/ink/ink738.xml" ContentType="application/inkml+xml"/>
  <Override PartName="/ppt/ink/ink739.xml" ContentType="application/inkml+xml"/>
  <Override PartName="/ppt/ink/ink740.xml" ContentType="application/inkml+xml"/>
  <Override PartName="/ppt/ink/ink741.xml" ContentType="application/inkml+xml"/>
  <Override PartName="/ppt/ink/ink742.xml" ContentType="application/inkml+xml"/>
  <Override PartName="/ppt/ink/ink743.xml" ContentType="application/inkml+xml"/>
  <Override PartName="/ppt/ink/ink744.xml" ContentType="application/inkml+xml"/>
  <Override PartName="/ppt/ink/ink745.xml" ContentType="application/inkml+xml"/>
  <Override PartName="/ppt/ink/ink746.xml" ContentType="application/inkml+xml"/>
  <Override PartName="/ppt/ink/ink747.xml" ContentType="application/inkml+xml"/>
  <Override PartName="/ppt/ink/ink748.xml" ContentType="application/inkml+xml"/>
  <Override PartName="/ppt/ink/ink749.xml" ContentType="application/inkml+xml"/>
  <Override PartName="/ppt/ink/ink750.xml" ContentType="application/inkml+xml"/>
  <Override PartName="/ppt/ink/ink751.xml" ContentType="application/inkml+xml"/>
  <Override PartName="/ppt/ink/ink752.xml" ContentType="application/inkml+xml"/>
  <Override PartName="/ppt/ink/ink753.xml" ContentType="application/inkml+xml"/>
  <Override PartName="/ppt/ink/ink754.xml" ContentType="application/inkml+xml"/>
  <Override PartName="/ppt/ink/ink755.xml" ContentType="application/inkml+xml"/>
  <Override PartName="/ppt/ink/ink756.xml" ContentType="application/inkml+xml"/>
  <Override PartName="/ppt/ink/ink757.xml" ContentType="application/inkml+xml"/>
  <Override PartName="/ppt/ink/ink758.xml" ContentType="application/inkml+xml"/>
  <Override PartName="/ppt/ink/ink759.xml" ContentType="application/inkml+xml"/>
  <Override PartName="/ppt/ink/ink760.xml" ContentType="application/inkml+xml"/>
  <Override PartName="/ppt/ink/ink761.xml" ContentType="application/inkml+xml"/>
  <Override PartName="/ppt/ink/ink762.xml" ContentType="application/inkml+xml"/>
  <Override PartName="/ppt/ink/ink763.xml" ContentType="application/inkml+xml"/>
  <Override PartName="/ppt/ink/ink764.xml" ContentType="application/inkml+xml"/>
  <Override PartName="/ppt/ink/ink765.xml" ContentType="application/inkml+xml"/>
  <Override PartName="/ppt/ink/ink766.xml" ContentType="application/inkml+xml"/>
  <Override PartName="/ppt/ink/ink767.xml" ContentType="application/inkml+xml"/>
  <Override PartName="/ppt/ink/ink768.xml" ContentType="application/inkml+xml"/>
  <Override PartName="/ppt/ink/ink769.xml" ContentType="application/inkml+xml"/>
  <Override PartName="/ppt/ink/ink770.xml" ContentType="application/inkml+xml"/>
  <Override PartName="/ppt/ink/ink771.xml" ContentType="application/inkml+xml"/>
  <Override PartName="/ppt/ink/ink772.xml" ContentType="application/inkml+xml"/>
  <Override PartName="/ppt/ink/ink773.xml" ContentType="application/inkml+xml"/>
  <Override PartName="/ppt/ink/ink774.xml" ContentType="application/inkml+xml"/>
  <Override PartName="/ppt/ink/ink775.xml" ContentType="application/inkml+xml"/>
  <Override PartName="/ppt/ink/ink776.xml" ContentType="application/inkml+xml"/>
  <Override PartName="/ppt/ink/ink777.xml" ContentType="application/inkml+xml"/>
  <Override PartName="/ppt/ink/ink778.xml" ContentType="application/inkml+xml"/>
  <Override PartName="/ppt/ink/ink779.xml" ContentType="application/inkml+xml"/>
  <Override PartName="/ppt/ink/ink780.xml" ContentType="application/inkml+xml"/>
  <Override PartName="/ppt/ink/ink781.xml" ContentType="application/inkml+xml"/>
  <Override PartName="/ppt/ink/ink782.xml" ContentType="application/inkml+xml"/>
  <Override PartName="/ppt/ink/ink783.xml" ContentType="application/inkml+xml"/>
  <Override PartName="/ppt/ink/ink784.xml" ContentType="application/inkml+xml"/>
  <Override PartName="/ppt/ink/ink785.xml" ContentType="application/inkml+xml"/>
  <Override PartName="/ppt/ink/ink786.xml" ContentType="application/inkml+xml"/>
  <Override PartName="/ppt/ink/ink787.xml" ContentType="application/inkml+xml"/>
  <Override PartName="/ppt/ink/ink788.xml" ContentType="application/inkml+xml"/>
  <Override PartName="/ppt/ink/ink789.xml" ContentType="application/inkml+xml"/>
  <Override PartName="/ppt/ink/ink790.xml" ContentType="application/inkml+xml"/>
  <Override PartName="/ppt/ink/ink791.xml" ContentType="application/inkml+xml"/>
  <Override PartName="/ppt/ink/ink792.xml" ContentType="application/inkml+xml"/>
  <Override PartName="/ppt/ink/ink793.xml" ContentType="application/inkml+xml"/>
  <Override PartName="/ppt/ink/ink794.xml" ContentType="application/inkml+xml"/>
  <Override PartName="/ppt/ink/ink795.xml" ContentType="application/inkml+xml"/>
  <Override PartName="/ppt/ink/ink796.xml" ContentType="application/inkml+xml"/>
  <Override PartName="/ppt/ink/ink797.xml" ContentType="application/inkml+xml"/>
  <Override PartName="/ppt/ink/ink798.xml" ContentType="application/inkml+xml"/>
  <Override PartName="/ppt/ink/ink799.xml" ContentType="application/inkml+xml"/>
  <Override PartName="/ppt/ink/ink800.xml" ContentType="application/inkml+xml"/>
  <Override PartName="/ppt/ink/ink801.xml" ContentType="application/inkml+xml"/>
  <Override PartName="/ppt/ink/ink802.xml" ContentType="application/inkml+xml"/>
  <Override PartName="/ppt/ink/ink803.xml" ContentType="application/inkml+xml"/>
  <Override PartName="/ppt/ink/ink804.xml" ContentType="application/inkml+xml"/>
  <Override PartName="/ppt/ink/ink805.xml" ContentType="application/inkml+xml"/>
  <Override PartName="/ppt/ink/ink806.xml" ContentType="application/inkml+xml"/>
  <Override PartName="/ppt/ink/ink807.xml" ContentType="application/inkml+xml"/>
  <Override PartName="/ppt/ink/ink808.xml" ContentType="application/inkml+xml"/>
  <Override PartName="/ppt/ink/ink809.xml" ContentType="application/inkml+xml"/>
  <Override PartName="/ppt/ink/ink810.xml" ContentType="application/inkml+xml"/>
  <Override PartName="/ppt/ink/ink811.xml" ContentType="application/inkml+xml"/>
  <Override PartName="/ppt/ink/ink812.xml" ContentType="application/inkml+xml"/>
  <Override PartName="/ppt/ink/ink813.xml" ContentType="application/inkml+xml"/>
  <Override PartName="/ppt/ink/ink814.xml" ContentType="application/inkml+xml"/>
  <Override PartName="/ppt/ink/ink815.xml" ContentType="application/inkml+xml"/>
  <Override PartName="/ppt/ink/ink816.xml" ContentType="application/inkml+xml"/>
  <Override PartName="/ppt/ink/ink817.xml" ContentType="application/inkml+xml"/>
  <Override PartName="/ppt/ink/ink818.xml" ContentType="application/inkml+xml"/>
  <Override PartName="/ppt/ink/ink819.xml" ContentType="application/inkml+xml"/>
  <Override PartName="/ppt/ink/ink820.xml" ContentType="application/inkml+xml"/>
  <Override PartName="/ppt/ink/ink821.xml" ContentType="application/inkml+xml"/>
  <Override PartName="/ppt/ink/ink822.xml" ContentType="application/inkml+xml"/>
  <Override PartName="/ppt/ink/ink823.xml" ContentType="application/inkml+xml"/>
  <Override PartName="/ppt/ink/ink824.xml" ContentType="application/inkml+xml"/>
  <Override PartName="/ppt/ink/ink825.xml" ContentType="application/inkml+xml"/>
  <Override PartName="/ppt/ink/ink826.xml" ContentType="application/inkml+xml"/>
  <Override PartName="/ppt/ink/ink827.xml" ContentType="application/inkml+xml"/>
  <Override PartName="/ppt/ink/ink828.xml" ContentType="application/inkml+xml"/>
  <Override PartName="/ppt/ink/ink829.xml" ContentType="application/inkml+xml"/>
  <Override PartName="/ppt/ink/ink830.xml" ContentType="application/inkml+xml"/>
  <Override PartName="/ppt/ink/ink831.xml" ContentType="application/inkml+xml"/>
  <Override PartName="/ppt/ink/ink832.xml" ContentType="application/inkml+xml"/>
  <Override PartName="/ppt/ink/ink833.xml" ContentType="application/inkml+xml"/>
  <Override PartName="/ppt/ink/ink834.xml" ContentType="application/inkml+xml"/>
  <Override PartName="/ppt/ink/ink835.xml" ContentType="application/inkml+xml"/>
  <Override PartName="/ppt/ink/ink836.xml" ContentType="application/inkml+xml"/>
  <Override PartName="/ppt/ink/ink837.xml" ContentType="application/inkml+xml"/>
  <Override PartName="/ppt/ink/ink838.xml" ContentType="application/inkml+xml"/>
  <Override PartName="/ppt/ink/ink839.xml" ContentType="application/inkml+xml"/>
  <Override PartName="/ppt/ink/ink840.xml" ContentType="application/inkml+xml"/>
  <Override PartName="/ppt/ink/ink841.xml" ContentType="application/inkml+xml"/>
  <Override PartName="/ppt/ink/ink842.xml" ContentType="application/inkml+xml"/>
  <Override PartName="/ppt/ink/ink843.xml" ContentType="application/inkml+xml"/>
  <Override PartName="/ppt/ink/ink844.xml" ContentType="application/inkml+xml"/>
  <Override PartName="/ppt/ink/ink845.xml" ContentType="application/inkml+xml"/>
  <Override PartName="/ppt/ink/ink846.xml" ContentType="application/inkml+xml"/>
  <Override PartName="/ppt/ink/ink847.xml" ContentType="application/inkml+xml"/>
  <Override PartName="/ppt/ink/ink848.xml" ContentType="application/inkml+xml"/>
  <Override PartName="/ppt/ink/ink849.xml" ContentType="application/inkml+xml"/>
  <Override PartName="/ppt/ink/ink850.xml" ContentType="application/inkml+xml"/>
  <Override PartName="/ppt/ink/ink851.xml" ContentType="application/inkml+xml"/>
  <Override PartName="/ppt/ink/ink852.xml" ContentType="application/inkml+xml"/>
  <Override PartName="/ppt/ink/ink853.xml" ContentType="application/inkml+xml"/>
  <Override PartName="/ppt/ink/ink854.xml" ContentType="application/inkml+xml"/>
  <Override PartName="/ppt/ink/ink855.xml" ContentType="application/inkml+xml"/>
  <Override PartName="/ppt/ink/ink856.xml" ContentType="application/inkml+xml"/>
  <Override PartName="/ppt/ink/ink857.xml" ContentType="application/inkml+xml"/>
  <Override PartName="/ppt/ink/ink858.xml" ContentType="application/inkml+xml"/>
  <Override PartName="/ppt/ink/ink859.xml" ContentType="application/inkml+xml"/>
  <Override PartName="/ppt/ink/ink860.xml" ContentType="application/inkml+xml"/>
  <Override PartName="/ppt/ink/ink861.xml" ContentType="application/inkml+xml"/>
  <Override PartName="/ppt/ink/ink862.xml" ContentType="application/inkml+xml"/>
  <Override PartName="/ppt/ink/ink863.xml" ContentType="application/inkml+xml"/>
  <Override PartName="/ppt/ink/ink864.xml" ContentType="application/inkml+xml"/>
  <Override PartName="/ppt/ink/ink865.xml" ContentType="application/inkml+xml"/>
  <Override PartName="/ppt/ink/ink866.xml" ContentType="application/inkml+xml"/>
  <Override PartName="/ppt/ink/ink867.xml" ContentType="application/inkml+xml"/>
  <Override PartName="/ppt/ink/ink868.xml" ContentType="application/inkml+xml"/>
  <Override PartName="/ppt/ink/ink869.xml" ContentType="application/inkml+xml"/>
  <Override PartName="/ppt/ink/ink870.xml" ContentType="application/inkml+xml"/>
  <Override PartName="/ppt/ink/ink871.xml" ContentType="application/inkml+xml"/>
  <Override PartName="/ppt/ink/ink872.xml" ContentType="application/inkml+xml"/>
  <Override PartName="/ppt/ink/ink873.xml" ContentType="application/inkml+xml"/>
  <Override PartName="/ppt/ink/ink874.xml" ContentType="application/inkml+xml"/>
  <Override PartName="/ppt/ink/ink875.xml" ContentType="application/inkml+xml"/>
  <Override PartName="/ppt/ink/ink876.xml" ContentType="application/inkml+xml"/>
  <Override PartName="/ppt/ink/ink877.xml" ContentType="application/inkml+xml"/>
  <Override PartName="/ppt/ink/ink878.xml" ContentType="application/inkml+xml"/>
  <Override PartName="/ppt/ink/ink879.xml" ContentType="application/inkml+xml"/>
  <Override PartName="/ppt/ink/ink880.xml" ContentType="application/inkml+xml"/>
  <Override PartName="/ppt/ink/ink881.xml" ContentType="application/inkml+xml"/>
  <Override PartName="/ppt/ink/ink882.xml" ContentType="application/inkml+xml"/>
  <Override PartName="/ppt/ink/ink883.xml" ContentType="application/inkml+xml"/>
  <Override PartName="/ppt/ink/ink884.xml" ContentType="application/inkml+xml"/>
  <Override PartName="/ppt/ink/ink885.xml" ContentType="application/inkml+xml"/>
  <Override PartName="/ppt/ink/ink886.xml" ContentType="application/inkml+xml"/>
  <Override PartName="/ppt/ink/ink887.xml" ContentType="application/inkml+xml"/>
  <Override PartName="/ppt/ink/ink888.xml" ContentType="application/inkml+xml"/>
  <Override PartName="/ppt/ink/ink889.xml" ContentType="application/inkml+xml"/>
  <Override PartName="/ppt/ink/ink890.xml" ContentType="application/inkml+xml"/>
  <Override PartName="/ppt/ink/ink891.xml" ContentType="application/inkml+xml"/>
  <Override PartName="/ppt/ink/ink892.xml" ContentType="application/inkml+xml"/>
  <Override PartName="/ppt/ink/ink893.xml" ContentType="application/inkml+xml"/>
  <Override PartName="/ppt/ink/ink894.xml" ContentType="application/inkml+xml"/>
  <Override PartName="/ppt/ink/ink895.xml" ContentType="application/inkml+xml"/>
  <Override PartName="/ppt/ink/ink896.xml" ContentType="application/inkml+xml"/>
  <Override PartName="/ppt/ink/ink897.xml" ContentType="application/inkml+xml"/>
  <Override PartName="/ppt/ink/ink898.xml" ContentType="application/inkml+xml"/>
  <Override PartName="/ppt/ink/ink899.xml" ContentType="application/inkml+xml"/>
  <Override PartName="/ppt/ink/ink900.xml" ContentType="application/inkml+xml"/>
  <Override PartName="/ppt/ink/ink901.xml" ContentType="application/inkml+xml"/>
  <Override PartName="/ppt/ink/ink902.xml" ContentType="application/inkml+xml"/>
  <Override PartName="/ppt/ink/ink903.xml" ContentType="application/inkml+xml"/>
  <Override PartName="/ppt/ink/ink904.xml" ContentType="application/inkml+xml"/>
  <Override PartName="/ppt/ink/ink905.xml" ContentType="application/inkml+xml"/>
  <Override PartName="/ppt/ink/ink906.xml" ContentType="application/inkml+xml"/>
  <Override PartName="/ppt/ink/ink907.xml" ContentType="application/inkml+xml"/>
  <Override PartName="/ppt/ink/ink908.xml" ContentType="application/inkml+xml"/>
  <Override PartName="/ppt/ink/ink909.xml" ContentType="application/inkml+xml"/>
  <Override PartName="/ppt/ink/ink910.xml" ContentType="application/inkml+xml"/>
  <Override PartName="/ppt/ink/ink911.xml" ContentType="application/inkml+xml"/>
  <Override PartName="/ppt/ink/ink912.xml" ContentType="application/inkml+xml"/>
  <Override PartName="/ppt/ink/ink913.xml" ContentType="application/inkml+xml"/>
  <Override PartName="/ppt/ink/ink914.xml" ContentType="application/inkml+xml"/>
  <Override PartName="/ppt/ink/ink915.xml" ContentType="application/inkml+xml"/>
  <Override PartName="/ppt/ink/ink916.xml" ContentType="application/inkml+xml"/>
  <Override PartName="/ppt/ink/ink917.xml" ContentType="application/inkml+xml"/>
  <Override PartName="/ppt/ink/ink918.xml" ContentType="application/inkml+xml"/>
  <Override PartName="/ppt/ink/ink919.xml" ContentType="application/inkml+xml"/>
  <Override PartName="/ppt/ink/ink920.xml" ContentType="application/inkml+xml"/>
  <Override PartName="/ppt/ink/ink921.xml" ContentType="application/inkml+xml"/>
  <Override PartName="/ppt/ink/ink922.xml" ContentType="application/inkml+xml"/>
  <Override PartName="/ppt/ink/ink923.xml" ContentType="application/inkml+xml"/>
  <Override PartName="/ppt/ink/ink924.xml" ContentType="application/inkml+xml"/>
  <Override PartName="/ppt/ink/ink925.xml" ContentType="application/inkml+xml"/>
  <Override PartName="/ppt/ink/ink926.xml" ContentType="application/inkml+xml"/>
  <Override PartName="/ppt/ink/ink927.xml" ContentType="application/inkml+xml"/>
  <Override PartName="/ppt/ink/ink928.xml" ContentType="application/inkml+xml"/>
  <Override PartName="/ppt/ink/ink929.xml" ContentType="application/inkml+xml"/>
  <Override PartName="/ppt/ink/ink930.xml" ContentType="application/inkml+xml"/>
  <Override PartName="/ppt/ink/ink931.xml" ContentType="application/inkml+xml"/>
  <Override PartName="/ppt/ink/ink932.xml" ContentType="application/inkml+xml"/>
  <Override PartName="/ppt/ink/ink933.xml" ContentType="application/inkml+xml"/>
  <Override PartName="/ppt/ink/ink934.xml" ContentType="application/inkml+xml"/>
  <Override PartName="/ppt/ink/ink935.xml" ContentType="application/inkml+xml"/>
  <Override PartName="/ppt/ink/ink936.xml" ContentType="application/inkml+xml"/>
  <Override PartName="/ppt/ink/ink937.xml" ContentType="application/inkml+xml"/>
  <Override PartName="/ppt/ink/ink938.xml" ContentType="application/inkml+xml"/>
  <Override PartName="/ppt/ink/ink939.xml" ContentType="application/inkml+xml"/>
  <Override PartName="/ppt/ink/ink940.xml" ContentType="application/inkml+xml"/>
  <Override PartName="/ppt/ink/ink941.xml" ContentType="application/inkml+xml"/>
  <Override PartName="/ppt/ink/ink942.xml" ContentType="application/inkml+xml"/>
  <Override PartName="/ppt/ink/ink943.xml" ContentType="application/inkml+xml"/>
  <Override PartName="/ppt/ink/ink944.xml" ContentType="application/inkml+xml"/>
  <Override PartName="/ppt/ink/ink945.xml" ContentType="application/inkml+xml"/>
  <Override PartName="/ppt/ink/ink946.xml" ContentType="application/inkml+xml"/>
  <Override PartName="/ppt/ink/ink947.xml" ContentType="application/inkml+xml"/>
  <Override PartName="/ppt/ink/ink948.xml" ContentType="application/inkml+xml"/>
  <Override PartName="/ppt/ink/ink949.xml" ContentType="application/inkml+xml"/>
  <Override PartName="/ppt/ink/ink950.xml" ContentType="application/inkml+xml"/>
  <Override PartName="/ppt/ink/ink951.xml" ContentType="application/inkml+xml"/>
  <Override PartName="/ppt/ink/ink952.xml" ContentType="application/inkml+xml"/>
  <Override PartName="/ppt/ink/ink953.xml" ContentType="application/inkml+xml"/>
  <Override PartName="/ppt/ink/ink954.xml" ContentType="application/inkml+xml"/>
  <Override PartName="/ppt/ink/ink955.xml" ContentType="application/inkml+xml"/>
  <Override PartName="/ppt/ink/ink956.xml" ContentType="application/inkml+xml"/>
  <Override PartName="/ppt/ink/ink957.xml" ContentType="application/inkml+xml"/>
  <Override PartName="/ppt/ink/ink958.xml" ContentType="application/inkml+xml"/>
  <Override PartName="/ppt/ink/ink959.xml" ContentType="application/inkml+xml"/>
  <Override PartName="/ppt/ink/ink960.xml" ContentType="application/inkml+xml"/>
  <Override PartName="/ppt/ink/ink961.xml" ContentType="application/inkml+xml"/>
  <Override PartName="/ppt/ink/ink962.xml" ContentType="application/inkml+xml"/>
  <Override PartName="/ppt/ink/ink963.xml" ContentType="application/inkml+xml"/>
  <Override PartName="/ppt/ink/ink964.xml" ContentType="application/inkml+xml"/>
  <Override PartName="/ppt/ink/ink965.xml" ContentType="application/inkml+xml"/>
  <Override PartName="/ppt/ink/ink966.xml" ContentType="application/inkml+xml"/>
  <Override PartName="/ppt/ink/ink967.xml" ContentType="application/inkml+xml"/>
  <Override PartName="/ppt/ink/ink968.xml" ContentType="application/inkml+xml"/>
  <Override PartName="/ppt/ink/ink969.xml" ContentType="application/inkml+xml"/>
  <Override PartName="/ppt/ink/ink970.xml" ContentType="application/inkml+xml"/>
  <Override PartName="/ppt/ink/ink971.xml" ContentType="application/inkml+xml"/>
  <Override PartName="/ppt/ink/ink972.xml" ContentType="application/inkml+xml"/>
  <Override PartName="/ppt/ink/ink973.xml" ContentType="application/inkml+xml"/>
  <Override PartName="/ppt/ink/ink974.xml" ContentType="application/inkml+xml"/>
  <Override PartName="/ppt/ink/ink975.xml" ContentType="application/inkml+xml"/>
  <Override PartName="/ppt/ink/ink976.xml" ContentType="application/inkml+xml"/>
  <Override PartName="/ppt/ink/ink977.xml" ContentType="application/inkml+xml"/>
  <Override PartName="/ppt/ink/ink978.xml" ContentType="application/inkml+xml"/>
  <Override PartName="/ppt/ink/ink979.xml" ContentType="application/inkml+xml"/>
  <Override PartName="/ppt/ink/ink980.xml" ContentType="application/inkml+xml"/>
  <Override PartName="/ppt/ink/ink981.xml" ContentType="application/inkml+xml"/>
  <Override PartName="/ppt/ink/ink982.xml" ContentType="application/inkml+xml"/>
  <Override PartName="/ppt/ink/ink983.xml" ContentType="application/inkml+xml"/>
  <Override PartName="/ppt/ink/ink984.xml" ContentType="application/inkml+xml"/>
  <Override PartName="/ppt/ink/ink985.xml" ContentType="application/inkml+xml"/>
  <Override PartName="/ppt/ink/ink986.xml" ContentType="application/inkml+xml"/>
  <Override PartName="/ppt/ink/ink987.xml" ContentType="application/inkml+xml"/>
  <Override PartName="/ppt/ink/ink988.xml" ContentType="application/inkml+xml"/>
  <Override PartName="/ppt/ink/ink989.xml" ContentType="application/inkml+xml"/>
  <Override PartName="/ppt/ink/ink990.xml" ContentType="application/inkml+xml"/>
  <Override PartName="/ppt/ink/ink991.xml" ContentType="application/inkml+xml"/>
  <Override PartName="/ppt/ink/ink992.xml" ContentType="application/inkml+xml"/>
  <Override PartName="/ppt/ink/ink993.xml" ContentType="application/inkml+xml"/>
  <Override PartName="/ppt/ink/ink994.xml" ContentType="application/inkml+xml"/>
  <Override PartName="/ppt/ink/ink995.xml" ContentType="application/inkml+xml"/>
  <Override PartName="/ppt/ink/ink996.xml" ContentType="application/inkml+xml"/>
  <Override PartName="/ppt/ink/ink997.xml" ContentType="application/inkml+xml"/>
  <Override PartName="/ppt/ink/ink998.xml" ContentType="application/inkml+xml"/>
  <Override PartName="/ppt/ink/ink999.xml" ContentType="application/inkml+xml"/>
  <Override PartName="/ppt/ink/ink1000.xml" ContentType="application/inkml+xml"/>
  <Override PartName="/ppt/ink/ink1001.xml" ContentType="application/inkml+xml"/>
  <Override PartName="/ppt/ink/ink1002.xml" ContentType="application/inkml+xml"/>
  <Override PartName="/ppt/ink/ink1003.xml" ContentType="application/inkml+xml"/>
  <Override PartName="/ppt/ink/ink1004.xml" ContentType="application/inkml+xml"/>
  <Override PartName="/ppt/ink/ink1005.xml" ContentType="application/inkml+xml"/>
  <Override PartName="/ppt/ink/ink1006.xml" ContentType="application/inkml+xml"/>
  <Override PartName="/ppt/ink/ink1007.xml" ContentType="application/inkml+xml"/>
  <Override PartName="/ppt/ink/ink1008.xml" ContentType="application/inkml+xml"/>
  <Override PartName="/ppt/ink/ink1009.xml" ContentType="application/inkml+xml"/>
  <Override PartName="/ppt/ink/ink1010.xml" ContentType="application/inkml+xml"/>
  <Override PartName="/ppt/ink/ink1011.xml" ContentType="application/inkml+xml"/>
  <Override PartName="/ppt/ink/ink1012.xml" ContentType="application/inkml+xml"/>
  <Override PartName="/ppt/ink/ink1013.xml" ContentType="application/inkml+xml"/>
  <Override PartName="/ppt/ink/ink1014.xml" ContentType="application/inkml+xml"/>
  <Override PartName="/ppt/ink/ink1015.xml" ContentType="application/inkml+xml"/>
  <Override PartName="/ppt/ink/ink1016.xml" ContentType="application/inkml+xml"/>
  <Override PartName="/ppt/ink/ink1017.xml" ContentType="application/inkml+xml"/>
  <Override PartName="/ppt/ink/ink1018.xml" ContentType="application/inkml+xml"/>
  <Override PartName="/ppt/ink/ink1019.xml" ContentType="application/inkml+xml"/>
  <Override PartName="/ppt/ink/ink1020.xml" ContentType="application/inkml+xml"/>
  <Override PartName="/ppt/ink/ink1021.xml" ContentType="application/inkml+xml"/>
  <Override PartName="/ppt/ink/ink1022.xml" ContentType="application/inkml+xml"/>
  <Override PartName="/ppt/ink/ink1023.xml" ContentType="application/inkml+xml"/>
  <Override PartName="/ppt/ink/ink1024.xml" ContentType="application/inkml+xml"/>
  <Override PartName="/ppt/ink/ink1025.xml" ContentType="application/inkml+xml"/>
  <Override PartName="/ppt/ink/ink1026.xml" ContentType="application/inkml+xml"/>
  <Override PartName="/ppt/ink/ink1027.xml" ContentType="application/inkml+xml"/>
  <Override PartName="/ppt/ink/ink1028.xml" ContentType="application/inkml+xml"/>
  <Override PartName="/ppt/ink/ink1029.xml" ContentType="application/inkml+xml"/>
  <Override PartName="/ppt/ink/ink1030.xml" ContentType="application/inkml+xml"/>
  <Override PartName="/ppt/ink/ink1031.xml" ContentType="application/inkml+xml"/>
  <Override PartName="/ppt/ink/ink1032.xml" ContentType="application/inkml+xml"/>
  <Override PartName="/ppt/ink/ink1033.xml" ContentType="application/inkml+xml"/>
  <Override PartName="/ppt/ink/ink1034.xml" ContentType="application/inkml+xml"/>
  <Override PartName="/ppt/ink/ink1035.xml" ContentType="application/inkml+xml"/>
  <Override PartName="/ppt/ink/ink1036.xml" ContentType="application/inkml+xml"/>
  <Override PartName="/ppt/ink/ink1037.xml" ContentType="application/inkml+xml"/>
  <Override PartName="/ppt/ink/ink1038.xml" ContentType="application/inkml+xml"/>
  <Override PartName="/ppt/ink/ink1039.xml" ContentType="application/inkml+xml"/>
  <Override PartName="/ppt/ink/ink1040.xml" ContentType="application/inkml+xml"/>
  <Override PartName="/ppt/ink/ink1041.xml" ContentType="application/inkml+xml"/>
  <Override PartName="/ppt/ink/ink1042.xml" ContentType="application/inkml+xml"/>
  <Override PartName="/ppt/ink/ink1043.xml" ContentType="application/inkml+xml"/>
  <Override PartName="/ppt/ink/ink1044.xml" ContentType="application/inkml+xml"/>
  <Override PartName="/ppt/ink/ink1045.xml" ContentType="application/inkml+xml"/>
  <Override PartName="/ppt/ink/ink1046.xml" ContentType="application/inkml+xml"/>
  <Override PartName="/ppt/ink/ink1047.xml" ContentType="application/inkml+xml"/>
  <Override PartName="/ppt/ink/ink1048.xml" ContentType="application/inkml+xml"/>
  <Override PartName="/ppt/ink/ink1049.xml" ContentType="application/inkml+xml"/>
  <Override PartName="/ppt/ink/ink1050.xml" ContentType="application/inkml+xml"/>
  <Override PartName="/ppt/ink/ink1051.xml" ContentType="application/inkml+xml"/>
  <Override PartName="/ppt/ink/ink1052.xml" ContentType="application/inkml+xml"/>
  <Override PartName="/ppt/ink/ink1053.xml" ContentType="application/inkml+xml"/>
  <Override PartName="/ppt/ink/ink1054.xml" ContentType="application/inkml+xml"/>
  <Override PartName="/ppt/ink/ink1055.xml" ContentType="application/inkml+xml"/>
  <Override PartName="/ppt/ink/ink1056.xml" ContentType="application/inkml+xml"/>
  <Override PartName="/ppt/ink/ink1057.xml" ContentType="application/inkml+xml"/>
  <Override PartName="/ppt/ink/ink1058.xml" ContentType="application/inkml+xml"/>
  <Override PartName="/ppt/ink/ink1059.xml" ContentType="application/inkml+xml"/>
  <Override PartName="/ppt/ink/ink1060.xml" ContentType="application/inkml+xml"/>
  <Override PartName="/ppt/ink/ink1061.xml" ContentType="application/inkml+xml"/>
  <Override PartName="/ppt/ink/ink1062.xml" ContentType="application/inkml+xml"/>
  <Override PartName="/ppt/ink/ink1063.xml" ContentType="application/inkml+xml"/>
  <Override PartName="/ppt/ink/ink1064.xml" ContentType="application/inkml+xml"/>
  <Override PartName="/ppt/ink/ink1065.xml" ContentType="application/inkml+xml"/>
  <Override PartName="/ppt/ink/ink1066.xml" ContentType="application/inkml+xml"/>
  <Override PartName="/ppt/ink/ink1067.xml" ContentType="application/inkml+xml"/>
  <Override PartName="/ppt/ink/ink1068.xml" ContentType="application/inkml+xml"/>
  <Override PartName="/ppt/ink/ink1069.xml" ContentType="application/inkml+xml"/>
  <Override PartName="/ppt/ink/ink1070.xml" ContentType="application/inkml+xml"/>
  <Override PartName="/ppt/ink/ink1071.xml" ContentType="application/inkml+xml"/>
  <Override PartName="/ppt/ink/ink1072.xml" ContentType="application/inkml+xml"/>
  <Override PartName="/ppt/ink/ink1073.xml" ContentType="application/inkml+xml"/>
  <Override PartName="/ppt/ink/ink1074.xml" ContentType="application/inkml+xml"/>
  <Override PartName="/ppt/ink/ink1075.xml" ContentType="application/inkml+xml"/>
  <Override PartName="/ppt/ink/ink1076.xml" ContentType="application/inkml+xml"/>
  <Override PartName="/ppt/ink/ink1077.xml" ContentType="application/inkml+xml"/>
  <Override PartName="/ppt/ink/ink1078.xml" ContentType="application/inkml+xml"/>
  <Override PartName="/ppt/ink/ink1079.xml" ContentType="application/inkml+xml"/>
  <Override PartName="/ppt/ink/ink1080.xml" ContentType="application/inkml+xml"/>
  <Override PartName="/ppt/ink/ink1081.xml" ContentType="application/inkml+xml"/>
  <Override PartName="/ppt/ink/ink1082.xml" ContentType="application/inkml+xml"/>
  <Override PartName="/ppt/ink/ink1083.xml" ContentType="application/inkml+xml"/>
  <Override PartName="/ppt/ink/ink1084.xml" ContentType="application/inkml+xml"/>
  <Override PartName="/ppt/ink/ink1085.xml" ContentType="application/inkml+xml"/>
  <Override PartName="/ppt/ink/ink1086.xml" ContentType="application/inkml+xml"/>
  <Override PartName="/ppt/ink/ink1087.xml" ContentType="application/inkml+xml"/>
  <Override PartName="/ppt/ink/ink1088.xml" ContentType="application/inkml+xml"/>
  <Override PartName="/ppt/ink/ink1089.xml" ContentType="application/inkml+xml"/>
  <Override PartName="/ppt/ink/ink1090.xml" ContentType="application/inkml+xml"/>
  <Override PartName="/ppt/ink/ink1091.xml" ContentType="application/inkml+xml"/>
  <Override PartName="/ppt/ink/ink1092.xml" ContentType="application/inkml+xml"/>
  <Override PartName="/ppt/ink/ink1093.xml" ContentType="application/inkml+xml"/>
  <Override PartName="/ppt/ink/ink1094.xml" ContentType="application/inkml+xml"/>
  <Override PartName="/ppt/ink/ink1095.xml" ContentType="application/inkml+xml"/>
  <Override PartName="/ppt/ink/ink1096.xml" ContentType="application/inkml+xml"/>
  <Override PartName="/ppt/ink/ink1097.xml" ContentType="application/inkml+xml"/>
  <Override PartName="/ppt/ink/ink1098.xml" ContentType="application/inkml+xml"/>
  <Override PartName="/ppt/ink/ink1099.xml" ContentType="application/inkml+xml"/>
  <Override PartName="/ppt/ink/ink1100.xml" ContentType="application/inkml+xml"/>
  <Override PartName="/ppt/ink/ink1101.xml" ContentType="application/inkml+xml"/>
  <Override PartName="/ppt/ink/ink1102.xml" ContentType="application/inkml+xml"/>
  <Override PartName="/ppt/ink/ink1103.xml" ContentType="application/inkml+xml"/>
  <Override PartName="/ppt/ink/ink1104.xml" ContentType="application/inkml+xml"/>
  <Override PartName="/ppt/ink/ink1105.xml" ContentType="application/inkml+xml"/>
  <Override PartName="/ppt/ink/ink1106.xml" ContentType="application/inkml+xml"/>
  <Override PartName="/ppt/ink/ink1107.xml" ContentType="application/inkml+xml"/>
  <Override PartName="/ppt/ink/ink1108.xml" ContentType="application/inkml+xml"/>
  <Override PartName="/ppt/ink/ink1109.xml" ContentType="application/inkml+xml"/>
  <Override PartName="/ppt/ink/ink1110.xml" ContentType="application/inkml+xml"/>
  <Override PartName="/ppt/ink/ink1111.xml" ContentType="application/inkml+xml"/>
  <Override PartName="/ppt/ink/ink1112.xml" ContentType="application/inkml+xml"/>
  <Override PartName="/ppt/ink/ink1113.xml" ContentType="application/inkml+xml"/>
  <Override PartName="/ppt/ink/ink1114.xml" ContentType="application/inkml+xml"/>
  <Override PartName="/ppt/ink/ink1115.xml" ContentType="application/inkml+xml"/>
  <Override PartName="/ppt/ink/ink1116.xml" ContentType="application/inkml+xml"/>
  <Override PartName="/ppt/ink/ink1117.xml" ContentType="application/inkml+xml"/>
  <Override PartName="/ppt/ink/ink1118.xml" ContentType="application/inkml+xml"/>
  <Override PartName="/ppt/ink/ink1119.xml" ContentType="application/inkml+xml"/>
  <Override PartName="/ppt/ink/ink1120.xml" ContentType="application/inkml+xml"/>
  <Override PartName="/ppt/ink/ink1121.xml" ContentType="application/inkml+xml"/>
  <Override PartName="/ppt/ink/ink1122.xml" ContentType="application/inkml+xml"/>
  <Override PartName="/ppt/ink/ink1123.xml" ContentType="application/inkml+xml"/>
  <Override PartName="/ppt/ink/ink1124.xml" ContentType="application/inkml+xml"/>
  <Override PartName="/ppt/ink/ink1125.xml" ContentType="application/inkml+xml"/>
  <Override PartName="/ppt/ink/ink1126.xml" ContentType="application/inkml+xml"/>
  <Override PartName="/ppt/ink/ink1127.xml" ContentType="application/inkml+xml"/>
  <Override PartName="/ppt/ink/ink1128.xml" ContentType="application/inkml+xml"/>
  <Override PartName="/ppt/ink/ink1129.xml" ContentType="application/inkml+xml"/>
  <Override PartName="/ppt/ink/ink1130.xml" ContentType="application/inkml+xml"/>
  <Override PartName="/ppt/ink/ink1131.xml" ContentType="application/inkml+xml"/>
  <Override PartName="/ppt/ink/ink1132.xml" ContentType="application/inkml+xml"/>
  <Override PartName="/ppt/ink/ink1133.xml" ContentType="application/inkml+xml"/>
  <Override PartName="/ppt/ink/ink1134.xml" ContentType="application/inkml+xml"/>
  <Override PartName="/ppt/ink/ink1135.xml" ContentType="application/inkml+xml"/>
  <Override PartName="/ppt/ink/ink1136.xml" ContentType="application/inkml+xml"/>
  <Override PartName="/ppt/ink/ink1137.xml" ContentType="application/inkml+xml"/>
  <Override PartName="/ppt/ink/ink1138.xml" ContentType="application/inkml+xml"/>
  <Override PartName="/ppt/ink/ink1139.xml" ContentType="application/inkml+xml"/>
  <Override PartName="/ppt/ink/ink1140.xml" ContentType="application/inkml+xml"/>
  <Override PartName="/ppt/ink/ink1141.xml" ContentType="application/inkml+xml"/>
  <Override PartName="/ppt/ink/ink1142.xml" ContentType="application/inkml+xml"/>
  <Override PartName="/ppt/ink/ink1143.xml" ContentType="application/inkml+xml"/>
  <Override PartName="/ppt/ink/ink1144.xml" ContentType="application/inkml+xml"/>
  <Override PartName="/ppt/ink/ink1145.xml" ContentType="application/inkml+xml"/>
  <Override PartName="/ppt/ink/ink1146.xml" ContentType="application/inkml+xml"/>
  <Override PartName="/ppt/ink/ink1147.xml" ContentType="application/inkml+xml"/>
  <Override PartName="/ppt/ink/ink1148.xml" ContentType="application/inkml+xml"/>
  <Override PartName="/ppt/ink/ink1149.xml" ContentType="application/inkml+xml"/>
  <Override PartName="/ppt/ink/ink1150.xml" ContentType="application/inkml+xml"/>
  <Override PartName="/ppt/ink/ink1151.xml" ContentType="application/inkml+xml"/>
  <Override PartName="/ppt/ink/ink1152.xml" ContentType="application/inkml+xml"/>
  <Override PartName="/ppt/ink/ink1153.xml" ContentType="application/inkml+xml"/>
  <Override PartName="/ppt/ink/ink1154.xml" ContentType="application/inkml+xml"/>
  <Override PartName="/ppt/ink/ink1155.xml" ContentType="application/inkml+xml"/>
  <Override PartName="/ppt/ink/ink1156.xml" ContentType="application/inkml+xml"/>
  <Override PartName="/ppt/ink/ink1157.xml" ContentType="application/inkml+xml"/>
  <Override PartName="/ppt/ink/ink1158.xml" ContentType="application/inkml+xml"/>
  <Override PartName="/ppt/ink/ink1159.xml" ContentType="application/inkml+xml"/>
  <Override PartName="/ppt/ink/ink1160.xml" ContentType="application/inkml+xml"/>
  <Override PartName="/ppt/ink/ink1161.xml" ContentType="application/inkml+xml"/>
  <Override PartName="/ppt/ink/ink1162.xml" ContentType="application/inkml+xml"/>
  <Override PartName="/ppt/ink/ink1163.xml" ContentType="application/inkml+xml"/>
  <Override PartName="/ppt/ink/ink1164.xml" ContentType="application/inkml+xml"/>
  <Override PartName="/ppt/ink/ink1165.xml" ContentType="application/inkml+xml"/>
  <Override PartName="/ppt/ink/ink1166.xml" ContentType="application/inkml+xml"/>
  <Override PartName="/ppt/ink/ink1167.xml" ContentType="application/inkml+xml"/>
  <Override PartName="/ppt/ink/ink1168.xml" ContentType="application/inkml+xml"/>
  <Override PartName="/ppt/ink/ink1169.xml" ContentType="application/inkml+xml"/>
  <Override PartName="/ppt/ink/ink1170.xml" ContentType="application/inkml+xml"/>
  <Override PartName="/ppt/ink/ink1171.xml" ContentType="application/inkml+xml"/>
  <Override PartName="/ppt/ink/ink1172.xml" ContentType="application/inkml+xml"/>
  <Override PartName="/ppt/ink/ink1173.xml" ContentType="application/inkml+xml"/>
  <Override PartName="/ppt/ink/ink1174.xml" ContentType="application/inkml+xml"/>
  <Override PartName="/ppt/ink/ink1175.xml" ContentType="application/inkml+xml"/>
  <Override PartName="/ppt/ink/ink1176.xml" ContentType="application/inkml+xml"/>
  <Override PartName="/ppt/ink/ink1177.xml" ContentType="application/inkml+xml"/>
  <Override PartName="/ppt/ink/ink1178.xml" ContentType="application/inkml+xml"/>
  <Override PartName="/ppt/ink/ink1179.xml" ContentType="application/inkml+xml"/>
  <Override PartName="/ppt/ink/ink1180.xml" ContentType="application/inkml+xml"/>
  <Override PartName="/ppt/ink/ink1181.xml" ContentType="application/inkml+xml"/>
  <Override PartName="/ppt/ink/ink1182.xml" ContentType="application/inkml+xml"/>
  <Override PartName="/ppt/ink/ink1183.xml" ContentType="application/inkml+xml"/>
  <Override PartName="/ppt/ink/ink1184.xml" ContentType="application/inkml+xml"/>
  <Override PartName="/ppt/ink/ink1185.xml" ContentType="application/inkml+xml"/>
  <Override PartName="/ppt/ink/ink1186.xml" ContentType="application/inkml+xml"/>
  <Override PartName="/ppt/ink/ink1187.xml" ContentType="application/inkml+xml"/>
  <Override PartName="/ppt/ink/ink1188.xml" ContentType="application/inkml+xml"/>
  <Override PartName="/ppt/ink/ink1189.xml" ContentType="application/inkml+xml"/>
  <Override PartName="/ppt/ink/ink1190.xml" ContentType="application/inkml+xml"/>
  <Override PartName="/ppt/ink/ink1191.xml" ContentType="application/inkml+xml"/>
  <Override PartName="/ppt/ink/ink1192.xml" ContentType="application/inkml+xml"/>
  <Override PartName="/ppt/ink/ink1193.xml" ContentType="application/inkml+xml"/>
  <Override PartName="/ppt/ink/ink1194.xml" ContentType="application/inkml+xml"/>
  <Override PartName="/ppt/ink/ink1195.xml" ContentType="application/inkml+xml"/>
  <Override PartName="/ppt/ink/ink1196.xml" ContentType="application/inkml+xml"/>
  <Override PartName="/ppt/ink/ink1197.xml" ContentType="application/inkml+xml"/>
  <Override PartName="/ppt/ink/ink1198.xml" ContentType="application/inkml+xml"/>
  <Override PartName="/ppt/ink/ink1199.xml" ContentType="application/inkml+xml"/>
  <Override PartName="/ppt/ink/ink1200.xml" ContentType="application/inkml+xml"/>
  <Override PartName="/ppt/ink/ink1201.xml" ContentType="application/inkml+xml"/>
  <Override PartName="/ppt/ink/ink1202.xml" ContentType="application/inkml+xml"/>
  <Override PartName="/ppt/ink/ink1203.xml" ContentType="application/inkml+xml"/>
  <Override PartName="/ppt/ink/ink1204.xml" ContentType="application/inkml+xml"/>
  <Override PartName="/ppt/ink/ink1205.xml" ContentType="application/inkml+xml"/>
  <Override PartName="/ppt/ink/ink1206.xml" ContentType="application/inkml+xml"/>
  <Override PartName="/ppt/ink/ink1207.xml" ContentType="application/inkml+xml"/>
  <Override PartName="/ppt/ink/ink1208.xml" ContentType="application/inkml+xml"/>
  <Override PartName="/ppt/ink/ink1209.xml" ContentType="application/inkml+xml"/>
  <Override PartName="/ppt/ink/ink1210.xml" ContentType="application/inkml+xml"/>
  <Override PartName="/ppt/ink/ink1211.xml" ContentType="application/inkml+xml"/>
  <Override PartName="/ppt/ink/ink1212.xml" ContentType="application/inkml+xml"/>
  <Override PartName="/ppt/ink/ink1213.xml" ContentType="application/inkml+xml"/>
  <Override PartName="/ppt/ink/ink1214.xml" ContentType="application/inkml+xml"/>
  <Override PartName="/ppt/ink/ink1215.xml" ContentType="application/inkml+xml"/>
  <Override PartName="/ppt/ink/ink1216.xml" ContentType="application/inkml+xml"/>
  <Override PartName="/ppt/ink/ink1217.xml" ContentType="application/inkml+xml"/>
  <Override PartName="/ppt/ink/ink1218.xml" ContentType="application/inkml+xml"/>
  <Override PartName="/ppt/ink/ink1219.xml" ContentType="application/inkml+xml"/>
  <Override PartName="/ppt/ink/ink1220.xml" ContentType="application/inkml+xml"/>
  <Override PartName="/ppt/ink/ink1221.xml" ContentType="application/inkml+xml"/>
  <Override PartName="/ppt/ink/ink1222.xml" ContentType="application/inkml+xml"/>
  <Override PartName="/ppt/ink/ink1223.xml" ContentType="application/inkml+xml"/>
  <Override PartName="/ppt/ink/ink1224.xml" ContentType="application/inkml+xml"/>
  <Override PartName="/ppt/ink/ink1225.xml" ContentType="application/inkml+xml"/>
  <Override PartName="/ppt/ink/ink1226.xml" ContentType="application/inkml+xml"/>
  <Override PartName="/ppt/ink/ink1227.xml" ContentType="application/inkml+xml"/>
  <Override PartName="/ppt/ink/ink1228.xml" ContentType="application/inkml+xml"/>
  <Override PartName="/ppt/ink/ink1229.xml" ContentType="application/inkml+xml"/>
  <Override PartName="/ppt/ink/ink1230.xml" ContentType="application/inkml+xml"/>
  <Override PartName="/ppt/ink/ink1231.xml" ContentType="application/inkml+xml"/>
  <Override PartName="/ppt/ink/ink1232.xml" ContentType="application/inkml+xml"/>
  <Override PartName="/ppt/ink/ink1233.xml" ContentType="application/inkml+xml"/>
  <Override PartName="/ppt/ink/ink1234.xml" ContentType="application/inkml+xml"/>
  <Override PartName="/ppt/ink/ink1235.xml" ContentType="application/inkml+xml"/>
  <Override PartName="/ppt/ink/ink1236.xml" ContentType="application/inkml+xml"/>
  <Override PartName="/ppt/ink/ink1237.xml" ContentType="application/inkml+xml"/>
  <Override PartName="/ppt/ink/ink1238.xml" ContentType="application/inkml+xml"/>
  <Override PartName="/ppt/ink/ink1239.xml" ContentType="application/inkml+xml"/>
  <Override PartName="/ppt/ink/ink1240.xml" ContentType="application/inkml+xml"/>
  <Override PartName="/ppt/ink/ink1241.xml" ContentType="application/inkml+xml"/>
  <Override PartName="/ppt/ink/ink1242.xml" ContentType="application/inkml+xml"/>
  <Override PartName="/ppt/ink/ink1243.xml" ContentType="application/inkml+xml"/>
  <Override PartName="/ppt/ink/ink1244.xml" ContentType="application/inkml+xml"/>
  <Override PartName="/ppt/ink/ink1245.xml" ContentType="application/inkml+xml"/>
  <Override PartName="/ppt/ink/ink1246.xml" ContentType="application/inkml+xml"/>
  <Override PartName="/ppt/ink/ink1247.xml" ContentType="application/inkml+xml"/>
  <Override PartName="/ppt/ink/ink1248.xml" ContentType="application/inkml+xml"/>
  <Override PartName="/ppt/ink/ink1249.xml" ContentType="application/inkml+xml"/>
  <Override PartName="/ppt/ink/ink1250.xml" ContentType="application/inkml+xml"/>
  <Override PartName="/ppt/ink/ink1251.xml" ContentType="application/inkml+xml"/>
  <Override PartName="/ppt/ink/ink1252.xml" ContentType="application/inkml+xml"/>
  <Override PartName="/ppt/ink/ink1253.xml" ContentType="application/inkml+xml"/>
  <Override PartName="/ppt/ink/ink1254.xml" ContentType="application/inkml+xml"/>
  <Override PartName="/ppt/ink/ink1255.xml" ContentType="application/inkml+xml"/>
  <Override PartName="/ppt/ink/ink1256.xml" ContentType="application/inkml+xml"/>
  <Override PartName="/ppt/ink/ink1257.xml" ContentType="application/inkml+xml"/>
  <Override PartName="/ppt/ink/ink1258.xml" ContentType="application/inkml+xml"/>
  <Override PartName="/ppt/ink/ink1259.xml" ContentType="application/inkml+xml"/>
  <Override PartName="/ppt/ink/ink1260.xml" ContentType="application/inkml+xml"/>
  <Override PartName="/ppt/ink/ink1261.xml" ContentType="application/inkml+xml"/>
  <Override PartName="/ppt/ink/ink1262.xml" ContentType="application/inkml+xml"/>
  <Override PartName="/ppt/ink/ink1263.xml" ContentType="application/inkml+xml"/>
  <Override PartName="/ppt/ink/ink1264.xml" ContentType="application/inkml+xml"/>
  <Override PartName="/ppt/ink/ink1265.xml" ContentType="application/inkml+xml"/>
  <Override PartName="/ppt/ink/ink1266.xml" ContentType="application/inkml+xml"/>
  <Override PartName="/ppt/ink/ink1267.xml" ContentType="application/inkml+xml"/>
  <Override PartName="/ppt/ink/ink1268.xml" ContentType="application/inkml+xml"/>
  <Override PartName="/ppt/ink/ink1269.xml" ContentType="application/inkml+xml"/>
  <Override PartName="/ppt/ink/ink1270.xml" ContentType="application/inkml+xml"/>
  <Override PartName="/ppt/ink/ink1271.xml" ContentType="application/inkml+xml"/>
  <Override PartName="/ppt/ink/ink1272.xml" ContentType="application/inkml+xml"/>
  <Override PartName="/ppt/ink/ink1273.xml" ContentType="application/inkml+xml"/>
  <Override PartName="/ppt/ink/ink1274.xml" ContentType="application/inkml+xml"/>
  <Override PartName="/ppt/ink/ink1275.xml" ContentType="application/inkml+xml"/>
  <Override PartName="/ppt/ink/ink1276.xml" ContentType="application/inkml+xml"/>
  <Override PartName="/ppt/ink/ink1277.xml" ContentType="application/inkml+xml"/>
  <Override PartName="/ppt/ink/ink1278.xml" ContentType="application/inkml+xml"/>
  <Override PartName="/ppt/ink/ink1279.xml" ContentType="application/inkml+xml"/>
  <Override PartName="/ppt/ink/ink1280.xml" ContentType="application/inkml+xml"/>
  <Override PartName="/ppt/ink/ink1281.xml" ContentType="application/inkml+xml"/>
  <Override PartName="/ppt/ink/ink1282.xml" ContentType="application/inkml+xml"/>
  <Override PartName="/ppt/ink/ink1283.xml" ContentType="application/inkml+xml"/>
  <Override PartName="/ppt/ink/ink1284.xml" ContentType="application/inkml+xml"/>
  <Override PartName="/ppt/ink/ink1285.xml" ContentType="application/inkml+xml"/>
  <Override PartName="/ppt/ink/ink1286.xml" ContentType="application/inkml+xml"/>
  <Override PartName="/ppt/ink/ink1287.xml" ContentType="application/inkml+xml"/>
  <Override PartName="/ppt/ink/ink1288.xml" ContentType="application/inkml+xml"/>
  <Override PartName="/ppt/ink/ink1289.xml" ContentType="application/inkml+xml"/>
  <Override PartName="/ppt/ink/ink1290.xml" ContentType="application/inkml+xml"/>
  <Override PartName="/ppt/ink/ink1291.xml" ContentType="application/inkml+xml"/>
  <Override PartName="/ppt/ink/ink1292.xml" ContentType="application/inkml+xml"/>
  <Override PartName="/ppt/ink/ink1293.xml" ContentType="application/inkml+xml"/>
  <Override PartName="/ppt/ink/ink1294.xml" ContentType="application/inkml+xml"/>
  <Override PartName="/ppt/ink/ink1295.xml" ContentType="application/inkml+xml"/>
  <Override PartName="/ppt/ink/ink1296.xml" ContentType="application/inkml+xml"/>
  <Override PartName="/ppt/ink/ink1297.xml" ContentType="application/inkml+xml"/>
  <Override PartName="/ppt/ink/ink1298.xml" ContentType="application/inkml+xml"/>
  <Override PartName="/ppt/ink/ink1299.xml" ContentType="application/inkml+xml"/>
  <Override PartName="/ppt/ink/ink1300.xml" ContentType="application/inkml+xml"/>
  <Override PartName="/ppt/ink/ink1301.xml" ContentType="application/inkml+xml"/>
  <Override PartName="/ppt/ink/ink1302.xml" ContentType="application/inkml+xml"/>
  <Override PartName="/ppt/ink/ink1303.xml" ContentType="application/inkml+xml"/>
  <Override PartName="/ppt/ink/ink1304.xml" ContentType="application/inkml+xml"/>
  <Override PartName="/ppt/ink/ink1305.xml" ContentType="application/inkml+xml"/>
  <Override PartName="/ppt/ink/ink1306.xml" ContentType="application/inkml+xml"/>
  <Override PartName="/ppt/ink/ink1307.xml" ContentType="application/inkml+xml"/>
  <Override PartName="/ppt/ink/ink1308.xml" ContentType="application/inkml+xml"/>
  <Override PartName="/ppt/ink/ink1309.xml" ContentType="application/inkml+xml"/>
  <Override PartName="/ppt/ink/ink1310.xml" ContentType="application/inkml+xml"/>
  <Override PartName="/ppt/ink/ink1311.xml" ContentType="application/inkml+xml"/>
  <Override PartName="/ppt/ink/ink1312.xml" ContentType="application/inkml+xml"/>
  <Override PartName="/ppt/ink/ink1313.xml" ContentType="application/inkml+xml"/>
  <Override PartName="/ppt/ink/ink1314.xml" ContentType="application/inkml+xml"/>
  <Override PartName="/ppt/ink/ink1315.xml" ContentType="application/inkml+xml"/>
  <Override PartName="/ppt/ink/ink1316.xml" ContentType="application/inkml+xml"/>
  <Override PartName="/ppt/ink/ink1317.xml" ContentType="application/inkml+xml"/>
  <Override PartName="/ppt/ink/ink1318.xml" ContentType="application/inkml+xml"/>
  <Override PartName="/ppt/ink/ink1319.xml" ContentType="application/inkml+xml"/>
  <Override PartName="/ppt/ink/ink1320.xml" ContentType="application/inkml+xml"/>
  <Override PartName="/ppt/ink/ink1321.xml" ContentType="application/inkml+xml"/>
  <Override PartName="/ppt/ink/ink1322.xml" ContentType="application/inkml+xml"/>
  <Override PartName="/ppt/ink/ink1323.xml" ContentType="application/inkml+xml"/>
  <Override PartName="/ppt/ink/ink1324.xml" ContentType="application/inkml+xml"/>
  <Override PartName="/ppt/ink/ink1325.xml" ContentType="application/inkml+xml"/>
  <Override PartName="/ppt/ink/ink1326.xml" ContentType="application/inkml+xml"/>
  <Override PartName="/ppt/ink/ink1327.xml" ContentType="application/inkml+xml"/>
  <Override PartName="/ppt/ink/ink1328.xml" ContentType="application/inkml+xml"/>
  <Override PartName="/ppt/ink/ink1329.xml" ContentType="application/inkml+xml"/>
  <Override PartName="/ppt/ink/ink1330.xml" ContentType="application/inkml+xml"/>
  <Override PartName="/ppt/ink/ink1331.xml" ContentType="application/inkml+xml"/>
  <Override PartName="/ppt/ink/ink1332.xml" ContentType="application/inkml+xml"/>
  <Override PartName="/ppt/ink/ink1333.xml" ContentType="application/inkml+xml"/>
  <Override PartName="/ppt/ink/ink1334.xml" ContentType="application/inkml+xml"/>
  <Override PartName="/ppt/ink/ink1335.xml" ContentType="application/inkml+xml"/>
  <Override PartName="/ppt/ink/ink1336.xml" ContentType="application/inkml+xml"/>
  <Override PartName="/ppt/ink/ink1337.xml" ContentType="application/inkml+xml"/>
  <Override PartName="/ppt/ink/ink1338.xml" ContentType="application/inkml+xml"/>
  <Override PartName="/ppt/ink/ink1339.xml" ContentType="application/inkml+xml"/>
  <Override PartName="/ppt/ink/ink1340.xml" ContentType="application/inkml+xml"/>
  <Override PartName="/ppt/ink/ink1341.xml" ContentType="application/inkml+xml"/>
  <Override PartName="/ppt/ink/ink1342.xml" ContentType="application/inkml+xml"/>
  <Override PartName="/ppt/ink/ink1343.xml" ContentType="application/inkml+xml"/>
  <Override PartName="/ppt/ink/ink1344.xml" ContentType="application/inkml+xml"/>
  <Override PartName="/ppt/ink/ink1345.xml" ContentType="application/inkml+xml"/>
  <Override PartName="/ppt/ink/ink1346.xml" ContentType="application/inkml+xml"/>
  <Override PartName="/ppt/ink/ink1347.xml" ContentType="application/inkml+xml"/>
  <Override PartName="/ppt/ink/ink1348.xml" ContentType="application/inkml+xml"/>
  <Override PartName="/ppt/ink/ink1349.xml" ContentType="application/inkml+xml"/>
  <Override PartName="/ppt/ink/ink1350.xml" ContentType="application/inkml+xml"/>
  <Override PartName="/ppt/ink/ink1351.xml" ContentType="application/inkml+xml"/>
  <Override PartName="/ppt/ink/ink1352.xml" ContentType="application/inkml+xml"/>
  <Override PartName="/ppt/ink/ink1353.xml" ContentType="application/inkml+xml"/>
  <Override PartName="/ppt/ink/ink1354.xml" ContentType="application/inkml+xml"/>
  <Override PartName="/ppt/ink/ink1355.xml" ContentType="application/inkml+xml"/>
  <Override PartName="/ppt/ink/ink1356.xml" ContentType="application/inkml+xml"/>
  <Override PartName="/ppt/ink/ink1357.xml" ContentType="application/inkml+xml"/>
  <Override PartName="/ppt/ink/ink1358.xml" ContentType="application/inkml+xml"/>
  <Override PartName="/ppt/ink/ink1359.xml" ContentType="application/inkml+xml"/>
  <Override PartName="/ppt/ink/ink1360.xml" ContentType="application/inkml+xml"/>
  <Override PartName="/ppt/ink/ink1361.xml" ContentType="application/inkml+xml"/>
  <Override PartName="/ppt/ink/ink1362.xml" ContentType="application/inkml+xml"/>
  <Override PartName="/ppt/ink/ink1363.xml" ContentType="application/inkml+xml"/>
  <Override PartName="/ppt/ink/ink1364.xml" ContentType="application/inkml+xml"/>
  <Override PartName="/ppt/ink/ink1365.xml" ContentType="application/inkml+xml"/>
  <Override PartName="/ppt/ink/ink1366.xml" ContentType="application/inkml+xml"/>
  <Override PartName="/ppt/ink/ink1367.xml" ContentType="application/inkml+xml"/>
  <Override PartName="/ppt/ink/ink1368.xml" ContentType="application/inkml+xml"/>
  <Override PartName="/ppt/ink/ink1369.xml" ContentType="application/inkml+xml"/>
  <Override PartName="/ppt/ink/ink1370.xml" ContentType="application/inkml+xml"/>
  <Override PartName="/ppt/ink/ink1371.xml" ContentType="application/inkml+xml"/>
  <Override PartName="/ppt/ink/ink1372.xml" ContentType="application/inkml+xml"/>
  <Override PartName="/ppt/ink/ink1373.xml" ContentType="application/inkml+xml"/>
  <Override PartName="/ppt/ink/ink1374.xml" ContentType="application/inkml+xml"/>
  <Override PartName="/ppt/ink/ink1375.xml" ContentType="application/inkml+xml"/>
  <Override PartName="/ppt/ink/ink1376.xml" ContentType="application/inkml+xml"/>
  <Override PartName="/ppt/ink/ink1377.xml" ContentType="application/inkml+xml"/>
  <Override PartName="/ppt/ink/ink1378.xml" ContentType="application/inkml+xml"/>
  <Override PartName="/ppt/ink/ink1379.xml" ContentType="application/inkml+xml"/>
  <Override PartName="/ppt/ink/ink1380.xml" ContentType="application/inkml+xml"/>
  <Override PartName="/ppt/ink/ink1381.xml" ContentType="application/inkml+xml"/>
  <Override PartName="/ppt/ink/ink1382.xml" ContentType="application/inkml+xml"/>
  <Override PartName="/ppt/ink/ink1383.xml" ContentType="application/inkml+xml"/>
  <Override PartName="/ppt/ink/ink1384.xml" ContentType="application/inkml+xml"/>
  <Override PartName="/ppt/ink/ink1385.xml" ContentType="application/inkml+xml"/>
  <Override PartName="/ppt/ink/ink1386.xml" ContentType="application/inkml+xml"/>
  <Override PartName="/ppt/ink/ink1387.xml" ContentType="application/inkml+xml"/>
  <Override PartName="/ppt/ink/ink1388.xml" ContentType="application/inkml+xml"/>
  <Override PartName="/ppt/ink/ink1389.xml" ContentType="application/inkml+xml"/>
  <Override PartName="/ppt/ink/ink1390.xml" ContentType="application/inkml+xml"/>
  <Override PartName="/ppt/ink/ink1391.xml" ContentType="application/inkml+xml"/>
  <Override PartName="/ppt/ink/ink1392.xml" ContentType="application/inkml+xml"/>
  <Override PartName="/ppt/ink/ink1393.xml" ContentType="application/inkml+xml"/>
  <Override PartName="/ppt/ink/ink1394.xml" ContentType="application/inkml+xml"/>
  <Override PartName="/ppt/ink/ink1395.xml" ContentType="application/inkml+xml"/>
  <Override PartName="/ppt/ink/ink1396.xml" ContentType="application/inkml+xml"/>
  <Override PartName="/ppt/ink/ink1397.xml" ContentType="application/inkml+xml"/>
  <Override PartName="/ppt/ink/ink1398.xml" ContentType="application/inkml+xml"/>
  <Override PartName="/ppt/ink/ink1399.xml" ContentType="application/inkml+xml"/>
  <Override PartName="/ppt/ink/ink1400.xml" ContentType="application/inkml+xml"/>
  <Override PartName="/ppt/ink/ink1401.xml" ContentType="application/inkml+xml"/>
  <Override PartName="/ppt/ink/ink1402.xml" ContentType="application/inkml+xml"/>
  <Override PartName="/ppt/ink/ink1403.xml" ContentType="application/inkml+xml"/>
  <Override PartName="/ppt/ink/ink1404.xml" ContentType="application/inkml+xml"/>
  <Override PartName="/ppt/ink/ink1405.xml" ContentType="application/inkml+xml"/>
  <Override PartName="/ppt/ink/ink1406.xml" ContentType="application/inkml+xml"/>
  <Override PartName="/ppt/ink/ink1407.xml" ContentType="application/inkml+xml"/>
  <Override PartName="/ppt/ink/ink1408.xml" ContentType="application/inkml+xml"/>
  <Override PartName="/ppt/ink/ink1409.xml" ContentType="application/inkml+xml"/>
  <Override PartName="/ppt/ink/ink1410.xml" ContentType="application/inkml+xml"/>
  <Override PartName="/ppt/ink/ink1411.xml" ContentType="application/inkml+xml"/>
  <Override PartName="/ppt/ink/ink1412.xml" ContentType="application/inkml+xml"/>
  <Override PartName="/ppt/ink/ink1413.xml" ContentType="application/inkml+xml"/>
  <Override PartName="/ppt/ink/ink1414.xml" ContentType="application/inkml+xml"/>
  <Override PartName="/ppt/ink/ink1415.xml" ContentType="application/inkml+xml"/>
  <Override PartName="/ppt/ink/ink1416.xml" ContentType="application/inkml+xml"/>
  <Override PartName="/ppt/ink/ink1417.xml" ContentType="application/inkml+xml"/>
  <Override PartName="/ppt/ink/ink1418.xml" ContentType="application/inkml+xml"/>
  <Override PartName="/ppt/ink/ink1419.xml" ContentType="application/inkml+xml"/>
  <Override PartName="/ppt/ink/ink1420.xml" ContentType="application/inkml+xml"/>
  <Override PartName="/ppt/ink/ink1421.xml" ContentType="application/inkml+xml"/>
  <Override PartName="/ppt/ink/ink1422.xml" ContentType="application/inkml+xml"/>
  <Override PartName="/ppt/ink/ink1423.xml" ContentType="application/inkml+xml"/>
  <Override PartName="/ppt/ink/ink1424.xml" ContentType="application/inkml+xml"/>
  <Override PartName="/ppt/ink/ink1425.xml" ContentType="application/inkml+xml"/>
  <Override PartName="/ppt/ink/ink1426.xml" ContentType="application/inkml+xml"/>
  <Override PartName="/ppt/ink/ink1427.xml" ContentType="application/inkml+xml"/>
  <Override PartName="/ppt/ink/ink1428.xml" ContentType="application/inkml+xml"/>
  <Override PartName="/ppt/ink/ink1429.xml" ContentType="application/inkml+xml"/>
  <Override PartName="/ppt/ink/ink1430.xml" ContentType="application/inkml+xml"/>
  <Override PartName="/ppt/ink/ink1431.xml" ContentType="application/inkml+xml"/>
  <Override PartName="/ppt/ink/ink1432.xml" ContentType="application/inkml+xml"/>
  <Override PartName="/ppt/ink/ink1433.xml" ContentType="application/inkml+xml"/>
  <Override PartName="/ppt/ink/ink1434.xml" ContentType="application/inkml+xml"/>
  <Override PartName="/ppt/ink/ink1435.xml" ContentType="application/inkml+xml"/>
  <Override PartName="/ppt/ink/ink1436.xml" ContentType="application/inkml+xml"/>
  <Override PartName="/ppt/ink/ink1437.xml" ContentType="application/inkml+xml"/>
  <Override PartName="/ppt/ink/ink1438.xml" ContentType="application/inkml+xml"/>
  <Override PartName="/ppt/ink/ink1439.xml" ContentType="application/inkml+xml"/>
  <Override PartName="/ppt/ink/ink1440.xml" ContentType="application/inkml+xml"/>
  <Override PartName="/ppt/ink/ink1441.xml" ContentType="application/inkml+xml"/>
  <Override PartName="/ppt/ink/ink1442.xml" ContentType="application/inkml+xml"/>
  <Override PartName="/ppt/ink/ink1443.xml" ContentType="application/inkml+xml"/>
  <Override PartName="/ppt/ink/ink1444.xml" ContentType="application/inkml+xml"/>
  <Override PartName="/ppt/ink/ink1445.xml" ContentType="application/inkml+xml"/>
  <Override PartName="/ppt/ink/ink1446.xml" ContentType="application/inkml+xml"/>
  <Override PartName="/ppt/ink/ink1447.xml" ContentType="application/inkml+xml"/>
  <Override PartName="/ppt/ink/ink1448.xml" ContentType="application/inkml+xml"/>
  <Override PartName="/ppt/ink/ink1449.xml" ContentType="application/inkml+xml"/>
  <Override PartName="/ppt/ink/ink1450.xml" ContentType="application/inkml+xml"/>
  <Override PartName="/ppt/ink/ink1451.xml" ContentType="application/inkml+xml"/>
  <Override PartName="/ppt/ink/ink1452.xml" ContentType="application/inkml+xml"/>
  <Override PartName="/ppt/ink/ink1453.xml" ContentType="application/inkml+xml"/>
  <Override PartName="/ppt/ink/ink1454.xml" ContentType="application/inkml+xml"/>
  <Override PartName="/ppt/ink/ink1455.xml" ContentType="application/inkml+xml"/>
  <Override PartName="/ppt/ink/ink1456.xml" ContentType="application/inkml+xml"/>
  <Override PartName="/ppt/ink/ink1457.xml" ContentType="application/inkml+xml"/>
  <Override PartName="/ppt/ink/ink1458.xml" ContentType="application/inkml+xml"/>
  <Override PartName="/ppt/ink/ink1459.xml" ContentType="application/inkml+xml"/>
  <Override PartName="/ppt/ink/ink1460.xml" ContentType="application/inkml+xml"/>
  <Override PartName="/ppt/ink/ink1461.xml" ContentType="application/inkml+xml"/>
  <Override PartName="/ppt/ink/ink1462.xml" ContentType="application/inkml+xml"/>
  <Override PartName="/ppt/ink/ink1463.xml" ContentType="application/inkml+xml"/>
  <Override PartName="/ppt/ink/ink1464.xml" ContentType="application/inkml+xml"/>
  <Override PartName="/ppt/ink/ink1465.xml" ContentType="application/inkml+xml"/>
  <Override PartName="/ppt/ink/ink1466.xml" ContentType="application/inkml+xml"/>
  <Override PartName="/ppt/ink/ink1467.xml" ContentType="application/inkml+xml"/>
  <Override PartName="/ppt/ink/ink1468.xml" ContentType="application/inkml+xml"/>
  <Override PartName="/ppt/ink/ink1469.xml" ContentType="application/inkml+xml"/>
  <Override PartName="/ppt/ink/ink1470.xml" ContentType="application/inkml+xml"/>
  <Override PartName="/ppt/ink/ink1471.xml" ContentType="application/inkml+xml"/>
  <Override PartName="/ppt/ink/ink1472.xml" ContentType="application/inkml+xml"/>
  <Override PartName="/ppt/ink/ink1473.xml" ContentType="application/inkml+xml"/>
  <Override PartName="/ppt/ink/ink1474.xml" ContentType="application/inkml+xml"/>
  <Override PartName="/ppt/ink/ink1475.xml" ContentType="application/inkml+xml"/>
  <Override PartName="/ppt/ink/ink1476.xml" ContentType="application/inkml+xml"/>
  <Override PartName="/ppt/ink/ink1477.xml" ContentType="application/inkml+xml"/>
  <Override PartName="/ppt/ink/ink1478.xml" ContentType="application/inkml+xml"/>
  <Override PartName="/ppt/ink/ink1479.xml" ContentType="application/inkml+xml"/>
  <Override PartName="/ppt/ink/ink1480.xml" ContentType="application/inkml+xml"/>
  <Override PartName="/ppt/ink/ink1481.xml" ContentType="application/inkml+xml"/>
  <Override PartName="/ppt/ink/ink1482.xml" ContentType="application/inkml+xml"/>
  <Override PartName="/ppt/ink/ink1483.xml" ContentType="application/inkml+xml"/>
  <Override PartName="/ppt/ink/ink1484.xml" ContentType="application/inkml+xml"/>
  <Override PartName="/ppt/ink/ink1485.xml" ContentType="application/inkml+xml"/>
  <Override PartName="/ppt/ink/ink1486.xml" ContentType="application/inkml+xml"/>
  <Override PartName="/ppt/ink/ink1487.xml" ContentType="application/inkml+xml"/>
  <Override PartName="/ppt/ink/ink1488.xml" ContentType="application/inkml+xml"/>
  <Override PartName="/ppt/ink/ink1489.xml" ContentType="application/inkml+xml"/>
  <Override PartName="/ppt/ink/ink1490.xml" ContentType="application/inkml+xml"/>
  <Override PartName="/ppt/ink/ink1491.xml" ContentType="application/inkml+xml"/>
  <Override PartName="/ppt/ink/ink1492.xml" ContentType="application/inkml+xml"/>
  <Override PartName="/ppt/ink/ink1493.xml" ContentType="application/inkml+xml"/>
  <Override PartName="/ppt/ink/ink1494.xml" ContentType="application/inkml+xml"/>
  <Override PartName="/ppt/ink/ink1495.xml" ContentType="application/inkml+xml"/>
  <Override PartName="/ppt/ink/ink1496.xml" ContentType="application/inkml+xml"/>
  <Override PartName="/ppt/ink/ink1497.xml" ContentType="application/inkml+xml"/>
  <Override PartName="/ppt/ink/ink1498.xml" ContentType="application/inkml+xml"/>
  <Override PartName="/ppt/ink/ink1499.xml" ContentType="application/inkml+xml"/>
  <Override PartName="/ppt/ink/ink1500.xml" ContentType="application/inkml+xml"/>
  <Override PartName="/ppt/ink/ink1501.xml" ContentType="application/inkml+xml"/>
  <Override PartName="/ppt/ink/ink1502.xml" ContentType="application/inkml+xml"/>
  <Override PartName="/ppt/ink/ink1503.xml" ContentType="application/inkml+xml"/>
  <Override PartName="/ppt/ink/ink1504.xml" ContentType="application/inkml+xml"/>
  <Override PartName="/ppt/ink/ink1505.xml" ContentType="application/inkml+xml"/>
  <Override PartName="/ppt/ink/ink1506.xml" ContentType="application/inkml+xml"/>
  <Override PartName="/ppt/ink/ink1507.xml" ContentType="application/inkml+xml"/>
  <Override PartName="/ppt/ink/ink1508.xml" ContentType="application/inkml+xml"/>
  <Override PartName="/ppt/ink/ink1509.xml" ContentType="application/inkml+xml"/>
  <Override PartName="/ppt/ink/ink1510.xml" ContentType="application/inkml+xml"/>
  <Override PartName="/ppt/ink/ink1511.xml" ContentType="application/inkml+xml"/>
  <Override PartName="/ppt/ink/ink1512.xml" ContentType="application/inkml+xml"/>
  <Override PartName="/ppt/ink/ink1513.xml" ContentType="application/inkml+xml"/>
  <Override PartName="/ppt/ink/ink1514.xml" ContentType="application/inkml+xml"/>
  <Override PartName="/ppt/ink/ink1515.xml" ContentType="application/inkml+xml"/>
  <Override PartName="/ppt/ink/ink1516.xml" ContentType="application/inkml+xml"/>
  <Override PartName="/ppt/ink/ink1517.xml" ContentType="application/inkml+xml"/>
  <Override PartName="/ppt/ink/ink1518.xml" ContentType="application/inkml+xml"/>
  <Override PartName="/ppt/ink/ink1519.xml" ContentType="application/inkml+xml"/>
  <Override PartName="/ppt/ink/ink1520.xml" ContentType="application/inkml+xml"/>
  <Override PartName="/ppt/ink/ink1521.xml" ContentType="application/inkml+xml"/>
  <Override PartName="/ppt/ink/ink1522.xml" ContentType="application/inkml+xml"/>
  <Override PartName="/ppt/ink/ink1523.xml" ContentType="application/inkml+xml"/>
  <Override PartName="/ppt/ink/ink1524.xml" ContentType="application/inkml+xml"/>
  <Override PartName="/ppt/ink/ink1525.xml" ContentType="application/inkml+xml"/>
  <Override PartName="/ppt/ink/ink1526.xml" ContentType="application/inkml+xml"/>
  <Override PartName="/ppt/ink/ink1527.xml" ContentType="application/inkml+xml"/>
  <Override PartName="/ppt/ink/ink1528.xml" ContentType="application/inkml+xml"/>
  <Override PartName="/ppt/ink/ink1529.xml" ContentType="application/inkml+xml"/>
  <Override PartName="/ppt/ink/ink1530.xml" ContentType="application/inkml+xml"/>
  <Override PartName="/ppt/ink/ink1531.xml" ContentType="application/inkml+xml"/>
  <Override PartName="/ppt/ink/ink1532.xml" ContentType="application/inkml+xml"/>
  <Override PartName="/ppt/ink/ink1533.xml" ContentType="application/inkml+xml"/>
  <Override PartName="/ppt/ink/ink1534.xml" ContentType="application/inkml+xml"/>
  <Override PartName="/ppt/ink/ink1535.xml" ContentType="application/inkml+xml"/>
  <Override PartName="/ppt/ink/ink1536.xml" ContentType="application/inkml+xml"/>
  <Override PartName="/ppt/ink/ink1537.xml" ContentType="application/inkml+xml"/>
  <Override PartName="/ppt/ink/ink1538.xml" ContentType="application/inkml+xml"/>
  <Override PartName="/ppt/ink/ink1539.xml" ContentType="application/inkml+xml"/>
  <Override PartName="/ppt/ink/ink1540.xml" ContentType="application/inkml+xml"/>
  <Override PartName="/ppt/ink/ink1541.xml" ContentType="application/inkml+xml"/>
  <Override PartName="/ppt/ink/ink1542.xml" ContentType="application/inkml+xml"/>
  <Override PartName="/ppt/ink/ink1543.xml" ContentType="application/inkml+xml"/>
  <Override PartName="/ppt/ink/ink1544.xml" ContentType="application/inkml+xml"/>
  <Override PartName="/ppt/ink/ink1545.xml" ContentType="application/inkml+xml"/>
  <Override PartName="/ppt/ink/ink1546.xml" ContentType="application/inkml+xml"/>
  <Override PartName="/ppt/ink/ink1547.xml" ContentType="application/inkml+xml"/>
  <Override PartName="/ppt/ink/ink1548.xml" ContentType="application/inkml+xml"/>
  <Override PartName="/ppt/ink/ink1549.xml" ContentType="application/inkml+xml"/>
  <Override PartName="/ppt/ink/ink1550.xml" ContentType="application/inkml+xml"/>
  <Override PartName="/ppt/ink/ink1551.xml" ContentType="application/inkml+xml"/>
  <Override PartName="/ppt/ink/ink1552.xml" ContentType="application/inkml+xml"/>
  <Override PartName="/ppt/ink/ink1553.xml" ContentType="application/inkml+xml"/>
  <Override PartName="/ppt/ink/ink1554.xml" ContentType="application/inkml+xml"/>
  <Override PartName="/ppt/ink/ink1555.xml" ContentType="application/inkml+xml"/>
  <Override PartName="/ppt/ink/ink1556.xml" ContentType="application/inkml+xml"/>
  <Override PartName="/ppt/ink/ink1557.xml" ContentType="application/inkml+xml"/>
  <Override PartName="/ppt/ink/ink1558.xml" ContentType="application/inkml+xml"/>
  <Override PartName="/ppt/ink/ink1559.xml" ContentType="application/inkml+xml"/>
  <Override PartName="/ppt/ink/ink1560.xml" ContentType="application/inkml+xml"/>
  <Override PartName="/ppt/ink/ink1561.xml" ContentType="application/inkml+xml"/>
  <Override PartName="/ppt/ink/ink1562.xml" ContentType="application/inkml+xml"/>
  <Override PartName="/ppt/ink/ink1563.xml" ContentType="application/inkml+xml"/>
  <Override PartName="/ppt/ink/ink1564.xml" ContentType="application/inkml+xml"/>
  <Override PartName="/ppt/ink/ink1565.xml" ContentType="application/inkml+xml"/>
  <Override PartName="/ppt/ink/ink1566.xml" ContentType="application/inkml+xml"/>
  <Override PartName="/ppt/ink/ink1567.xml" ContentType="application/inkml+xml"/>
  <Override PartName="/ppt/ink/ink1568.xml" ContentType="application/inkml+xml"/>
  <Override PartName="/ppt/ink/ink1569.xml" ContentType="application/inkml+xml"/>
  <Override PartName="/ppt/ink/ink1570.xml" ContentType="application/inkml+xml"/>
  <Override PartName="/ppt/ink/ink1571.xml" ContentType="application/inkml+xml"/>
  <Override PartName="/ppt/ink/ink1572.xml" ContentType="application/inkml+xml"/>
  <Override PartName="/ppt/ink/ink1573.xml" ContentType="application/inkml+xml"/>
  <Override PartName="/ppt/ink/ink1574.xml" ContentType="application/inkml+xml"/>
  <Override PartName="/ppt/ink/ink1575.xml" ContentType="application/inkml+xml"/>
  <Override PartName="/ppt/ink/ink1576.xml" ContentType="application/inkml+xml"/>
  <Override PartName="/ppt/ink/ink1577.xml" ContentType="application/inkml+xml"/>
  <Override PartName="/ppt/ink/ink1578.xml" ContentType="application/inkml+xml"/>
  <Override PartName="/ppt/ink/ink1579.xml" ContentType="application/inkml+xml"/>
  <Override PartName="/ppt/ink/ink1580.xml" ContentType="application/inkml+xml"/>
  <Override PartName="/ppt/ink/ink1581.xml" ContentType="application/inkml+xml"/>
  <Override PartName="/ppt/ink/ink1582.xml" ContentType="application/inkml+xml"/>
  <Override PartName="/ppt/ink/ink1583.xml" ContentType="application/inkml+xml"/>
  <Override PartName="/ppt/ink/ink1584.xml" ContentType="application/inkml+xml"/>
  <Override PartName="/ppt/ink/ink1585.xml" ContentType="application/inkml+xml"/>
  <Override PartName="/ppt/ink/ink1586.xml" ContentType="application/inkml+xml"/>
  <Override PartName="/ppt/ink/ink1587.xml" ContentType="application/inkml+xml"/>
  <Override PartName="/ppt/ink/ink1588.xml" ContentType="application/inkml+xml"/>
  <Override PartName="/ppt/ink/ink1589.xml" ContentType="application/inkml+xml"/>
  <Override PartName="/ppt/ink/ink1590.xml" ContentType="application/inkml+xml"/>
  <Override PartName="/ppt/ink/ink1591.xml" ContentType="application/inkml+xml"/>
  <Override PartName="/ppt/ink/ink1592.xml" ContentType="application/inkml+xml"/>
  <Override PartName="/ppt/ink/ink1593.xml" ContentType="application/inkml+xml"/>
  <Override PartName="/ppt/ink/ink1594.xml" ContentType="application/inkml+xml"/>
  <Override PartName="/ppt/ink/ink1595.xml" ContentType="application/inkml+xml"/>
  <Override PartName="/ppt/ink/ink1596.xml" ContentType="application/inkml+xml"/>
  <Override PartName="/ppt/ink/ink1597.xml" ContentType="application/inkml+xml"/>
  <Override PartName="/ppt/ink/ink1598.xml" ContentType="application/inkml+xml"/>
  <Override PartName="/ppt/ink/ink1599.xml" ContentType="application/inkml+xml"/>
  <Override PartName="/ppt/ink/ink1600.xml" ContentType="application/inkml+xml"/>
  <Override PartName="/ppt/ink/ink1601.xml" ContentType="application/inkml+xml"/>
  <Override PartName="/ppt/ink/ink1602.xml" ContentType="application/inkml+xml"/>
  <Override PartName="/ppt/ink/ink1603.xml" ContentType="application/inkml+xml"/>
  <Override PartName="/ppt/ink/ink1604.xml" ContentType="application/inkml+xml"/>
  <Override PartName="/ppt/ink/ink1605.xml" ContentType="application/inkml+xml"/>
  <Override PartName="/ppt/ink/ink1606.xml" ContentType="application/inkml+xml"/>
  <Override PartName="/ppt/ink/ink1607.xml" ContentType="application/inkml+xml"/>
  <Override PartName="/ppt/ink/ink1608.xml" ContentType="application/inkml+xml"/>
  <Override PartName="/ppt/ink/ink1609.xml" ContentType="application/inkml+xml"/>
  <Override PartName="/ppt/ink/ink1610.xml" ContentType="application/inkml+xml"/>
  <Override PartName="/ppt/ink/ink1611.xml" ContentType="application/inkml+xml"/>
  <Override PartName="/ppt/ink/ink1612.xml" ContentType="application/inkml+xml"/>
  <Override PartName="/ppt/ink/ink1613.xml" ContentType="application/inkml+xml"/>
  <Override PartName="/ppt/ink/ink1614.xml" ContentType="application/inkml+xml"/>
  <Override PartName="/ppt/ink/ink1615.xml" ContentType="application/inkml+xml"/>
  <Override PartName="/ppt/ink/ink1616.xml" ContentType="application/inkml+xml"/>
  <Override PartName="/ppt/ink/ink1617.xml" ContentType="application/inkml+xml"/>
  <Override PartName="/ppt/ink/ink1618.xml" ContentType="application/inkml+xml"/>
  <Override PartName="/ppt/ink/ink1619.xml" ContentType="application/inkml+xml"/>
  <Override PartName="/ppt/ink/ink1620.xml" ContentType="application/inkml+xml"/>
  <Override PartName="/ppt/ink/ink1621.xml" ContentType="application/inkml+xml"/>
  <Override PartName="/ppt/ink/ink1622.xml" ContentType="application/inkml+xml"/>
  <Override PartName="/ppt/ink/ink1623.xml" ContentType="application/inkml+xml"/>
  <Override PartName="/ppt/ink/ink1624.xml" ContentType="application/inkml+xml"/>
  <Override PartName="/ppt/ink/ink1625.xml" ContentType="application/inkml+xml"/>
  <Override PartName="/ppt/ink/ink1626.xml" ContentType="application/inkml+xml"/>
  <Override PartName="/ppt/ink/ink1627.xml" ContentType="application/inkml+xml"/>
  <Override PartName="/ppt/ink/ink1628.xml" ContentType="application/inkml+xml"/>
  <Override PartName="/ppt/ink/ink1629.xml" ContentType="application/inkml+xml"/>
  <Override PartName="/ppt/ink/ink1630.xml" ContentType="application/inkml+xml"/>
  <Override PartName="/ppt/ink/ink1631.xml" ContentType="application/inkml+xml"/>
  <Override PartName="/ppt/ink/ink1632.xml" ContentType="application/inkml+xml"/>
  <Override PartName="/ppt/ink/ink1633.xml" ContentType="application/inkml+xml"/>
  <Override PartName="/ppt/ink/ink1634.xml" ContentType="application/inkml+xml"/>
  <Override PartName="/ppt/ink/ink1635.xml" ContentType="application/inkml+xml"/>
  <Override PartName="/ppt/ink/ink1636.xml" ContentType="application/inkml+xml"/>
  <Override PartName="/ppt/ink/ink1637.xml" ContentType="application/inkml+xml"/>
  <Override PartName="/ppt/ink/ink1638.xml" ContentType="application/inkml+xml"/>
  <Override PartName="/ppt/ink/ink1639.xml" ContentType="application/inkml+xml"/>
  <Override PartName="/ppt/ink/ink1640.xml" ContentType="application/inkml+xml"/>
  <Override PartName="/ppt/ink/ink1641.xml" ContentType="application/inkml+xml"/>
  <Override PartName="/ppt/ink/ink1642.xml" ContentType="application/inkml+xml"/>
  <Override PartName="/ppt/ink/ink1643.xml" ContentType="application/inkml+xml"/>
  <Override PartName="/ppt/ink/ink1644.xml" ContentType="application/inkml+xml"/>
  <Override PartName="/ppt/ink/ink1645.xml" ContentType="application/inkml+xml"/>
  <Override PartName="/ppt/ink/ink1646.xml" ContentType="application/inkml+xml"/>
  <Override PartName="/ppt/ink/ink1647.xml" ContentType="application/inkml+xml"/>
  <Override PartName="/ppt/ink/ink1648.xml" ContentType="application/inkml+xml"/>
  <Override PartName="/ppt/ink/ink1649.xml" ContentType="application/inkml+xml"/>
  <Override PartName="/ppt/ink/ink1650.xml" ContentType="application/inkml+xml"/>
  <Override PartName="/ppt/ink/ink1651.xml" ContentType="application/inkml+xml"/>
  <Override PartName="/ppt/ink/ink1652.xml" ContentType="application/inkml+xml"/>
  <Override PartName="/ppt/ink/ink1653.xml" ContentType="application/inkml+xml"/>
  <Override PartName="/ppt/ink/ink1654.xml" ContentType="application/inkml+xml"/>
  <Override PartName="/ppt/ink/ink1655.xml" ContentType="application/inkml+xml"/>
  <Override PartName="/ppt/ink/ink1656.xml" ContentType="application/inkml+xml"/>
  <Override PartName="/ppt/ink/ink1657.xml" ContentType="application/inkml+xml"/>
  <Override PartName="/ppt/ink/ink1658.xml" ContentType="application/inkml+xml"/>
  <Override PartName="/ppt/ink/ink1659.xml" ContentType="application/inkml+xml"/>
  <Override PartName="/ppt/ink/ink1660.xml" ContentType="application/inkml+xml"/>
  <Override PartName="/ppt/ink/ink1661.xml" ContentType="application/inkml+xml"/>
  <Override PartName="/ppt/ink/ink1662.xml" ContentType="application/inkml+xml"/>
  <Override PartName="/ppt/ink/ink1663.xml" ContentType="application/inkml+xml"/>
  <Override PartName="/ppt/ink/ink1664.xml" ContentType="application/inkml+xml"/>
  <Override PartName="/ppt/ink/ink1665.xml" ContentType="application/inkml+xml"/>
  <Override PartName="/ppt/ink/ink1666.xml" ContentType="application/inkml+xml"/>
  <Override PartName="/ppt/ink/ink1667.xml" ContentType="application/inkml+xml"/>
  <Override PartName="/ppt/ink/ink1668.xml" ContentType="application/inkml+xml"/>
  <Override PartName="/ppt/ink/ink1669.xml" ContentType="application/inkml+xml"/>
  <Override PartName="/ppt/ink/ink1670.xml" ContentType="application/inkml+xml"/>
  <Override PartName="/ppt/ink/ink1671.xml" ContentType="application/inkml+xml"/>
  <Override PartName="/ppt/ink/ink1672.xml" ContentType="application/inkml+xml"/>
  <Override PartName="/ppt/ink/ink1673.xml" ContentType="application/inkml+xml"/>
  <Override PartName="/ppt/ink/ink1674.xml" ContentType="application/inkml+xml"/>
  <Override PartName="/ppt/ink/ink1675.xml" ContentType="application/inkml+xml"/>
  <Override PartName="/ppt/ink/ink1676.xml" ContentType="application/inkml+xml"/>
  <Override PartName="/ppt/ink/ink1677.xml" ContentType="application/inkml+xml"/>
  <Override PartName="/ppt/ink/ink1678.xml" ContentType="application/inkml+xml"/>
  <Override PartName="/ppt/ink/ink1679.xml" ContentType="application/inkml+xml"/>
  <Override PartName="/ppt/ink/ink1680.xml" ContentType="application/inkml+xml"/>
  <Override PartName="/ppt/ink/ink1681.xml" ContentType="application/inkml+xml"/>
  <Override PartName="/ppt/ink/ink1682.xml" ContentType="application/inkml+xml"/>
  <Override PartName="/ppt/ink/ink1683.xml" ContentType="application/inkml+xml"/>
  <Override PartName="/ppt/ink/ink1684.xml" ContentType="application/inkml+xml"/>
  <Override PartName="/ppt/ink/ink1685.xml" ContentType="application/inkml+xml"/>
  <Override PartName="/ppt/ink/ink1686.xml" ContentType="application/inkml+xml"/>
  <Override PartName="/ppt/ink/ink1687.xml" ContentType="application/inkml+xml"/>
  <Override PartName="/ppt/ink/ink1688.xml" ContentType="application/inkml+xml"/>
  <Override PartName="/ppt/ink/ink1689.xml" ContentType="application/inkml+xml"/>
  <Override PartName="/ppt/ink/ink1690.xml" ContentType="application/inkml+xml"/>
  <Override PartName="/ppt/ink/ink1691.xml" ContentType="application/inkml+xml"/>
  <Override PartName="/ppt/ink/ink1692.xml" ContentType="application/inkml+xml"/>
  <Override PartName="/ppt/ink/ink1693.xml" ContentType="application/inkml+xml"/>
  <Override PartName="/ppt/ink/ink1694.xml" ContentType="application/inkml+xml"/>
  <Override PartName="/ppt/ink/ink1695.xml" ContentType="application/inkml+xml"/>
  <Override PartName="/ppt/ink/ink1696.xml" ContentType="application/inkml+xml"/>
  <Override PartName="/ppt/ink/ink1697.xml" ContentType="application/inkml+xml"/>
  <Override PartName="/ppt/ink/ink1698.xml" ContentType="application/inkml+xml"/>
  <Override PartName="/ppt/ink/ink1699.xml" ContentType="application/inkml+xml"/>
  <Override PartName="/ppt/ink/ink1700.xml" ContentType="application/inkml+xml"/>
  <Override PartName="/ppt/ink/ink1701.xml" ContentType="application/inkml+xml"/>
  <Override PartName="/ppt/ink/ink1702.xml" ContentType="application/inkml+xml"/>
  <Override PartName="/ppt/ink/ink1703.xml" ContentType="application/inkml+xml"/>
  <Override PartName="/ppt/ink/ink1704.xml" ContentType="application/inkml+xml"/>
  <Override PartName="/ppt/ink/ink1705.xml" ContentType="application/inkml+xml"/>
  <Override PartName="/ppt/ink/ink1706.xml" ContentType="application/inkml+xml"/>
  <Override PartName="/ppt/ink/ink1707.xml" ContentType="application/inkml+xml"/>
  <Override PartName="/ppt/ink/ink1708.xml" ContentType="application/inkml+xml"/>
  <Override PartName="/ppt/ink/ink1709.xml" ContentType="application/inkml+xml"/>
  <Override PartName="/ppt/ink/ink1710.xml" ContentType="application/inkml+xml"/>
  <Override PartName="/ppt/ink/ink1711.xml" ContentType="application/inkml+xml"/>
  <Override PartName="/ppt/ink/ink1712.xml" ContentType="application/inkml+xml"/>
  <Override PartName="/ppt/ink/ink1713.xml" ContentType="application/inkml+xml"/>
  <Override PartName="/ppt/ink/ink1714.xml" ContentType="application/inkml+xml"/>
  <Override PartName="/ppt/ink/ink1715.xml" ContentType="application/inkml+xml"/>
  <Override PartName="/ppt/ink/ink1716.xml" ContentType="application/inkml+xml"/>
  <Override PartName="/ppt/ink/ink1717.xml" ContentType="application/inkml+xml"/>
  <Override PartName="/ppt/ink/ink1718.xml" ContentType="application/inkml+xml"/>
  <Override PartName="/ppt/ink/ink1719.xml" ContentType="application/inkml+xml"/>
  <Override PartName="/ppt/ink/ink1720.xml" ContentType="application/inkml+xml"/>
  <Override PartName="/ppt/ink/ink1721.xml" ContentType="application/inkml+xml"/>
  <Override PartName="/ppt/ink/ink1722.xml" ContentType="application/inkml+xml"/>
  <Override PartName="/ppt/ink/ink1723.xml" ContentType="application/inkml+xml"/>
  <Override PartName="/ppt/ink/ink1724.xml" ContentType="application/inkml+xml"/>
  <Override PartName="/ppt/ink/ink1725.xml" ContentType="application/inkml+xml"/>
  <Override PartName="/ppt/ink/ink1726.xml" ContentType="application/inkml+xml"/>
  <Override PartName="/ppt/ink/ink1727.xml" ContentType="application/inkml+xml"/>
  <Override PartName="/ppt/ink/ink1728.xml" ContentType="application/inkml+xml"/>
  <Override PartName="/ppt/ink/ink1729.xml" ContentType="application/inkml+xml"/>
  <Override PartName="/ppt/ink/ink1730.xml" ContentType="application/inkml+xml"/>
  <Override PartName="/ppt/ink/ink1731.xml" ContentType="application/inkml+xml"/>
  <Override PartName="/ppt/ink/ink1732.xml" ContentType="application/inkml+xml"/>
  <Override PartName="/ppt/ink/ink1733.xml" ContentType="application/inkml+xml"/>
  <Override PartName="/ppt/ink/ink1734.xml" ContentType="application/inkml+xml"/>
  <Override PartName="/ppt/ink/ink1735.xml" ContentType="application/inkml+xml"/>
  <Override PartName="/ppt/ink/ink1736.xml" ContentType="application/inkml+xml"/>
  <Override PartName="/ppt/ink/ink1737.xml" ContentType="application/inkml+xml"/>
  <Override PartName="/ppt/ink/ink1738.xml" ContentType="application/inkml+xml"/>
  <Override PartName="/ppt/ink/ink1739.xml" ContentType="application/inkml+xml"/>
  <Override PartName="/ppt/ink/ink1740.xml" ContentType="application/inkml+xml"/>
  <Override PartName="/ppt/ink/ink1741.xml" ContentType="application/inkml+xml"/>
  <Override PartName="/ppt/ink/ink1742.xml" ContentType="application/inkml+xml"/>
  <Override PartName="/ppt/ink/ink1743.xml" ContentType="application/inkml+xml"/>
  <Override PartName="/ppt/ink/ink1744.xml" ContentType="application/inkml+xml"/>
  <Override PartName="/ppt/ink/ink1745.xml" ContentType="application/inkml+xml"/>
  <Override PartName="/ppt/ink/ink1746.xml" ContentType="application/inkml+xml"/>
  <Override PartName="/ppt/ink/ink1747.xml" ContentType="application/inkml+xml"/>
  <Override PartName="/ppt/ink/ink1748.xml" ContentType="application/inkml+xml"/>
  <Override PartName="/ppt/ink/ink1749.xml" ContentType="application/inkml+xml"/>
  <Override PartName="/ppt/ink/ink1750.xml" ContentType="application/inkml+xml"/>
  <Override PartName="/ppt/ink/ink1751.xml" ContentType="application/inkml+xml"/>
  <Override PartName="/ppt/ink/ink1752.xml" ContentType="application/inkml+xml"/>
  <Override PartName="/ppt/ink/ink1753.xml" ContentType="application/inkml+xml"/>
  <Override PartName="/ppt/ink/ink1754.xml" ContentType="application/inkml+xml"/>
  <Override PartName="/ppt/ink/ink1755.xml" ContentType="application/inkml+xml"/>
  <Override PartName="/ppt/ink/ink1756.xml" ContentType="application/inkml+xml"/>
  <Override PartName="/ppt/ink/ink1757.xml" ContentType="application/inkml+xml"/>
  <Override PartName="/ppt/ink/ink1758.xml" ContentType="application/inkml+xml"/>
  <Override PartName="/ppt/ink/ink1759.xml" ContentType="application/inkml+xml"/>
  <Override PartName="/ppt/ink/ink1760.xml" ContentType="application/inkml+xml"/>
  <Override PartName="/ppt/ink/ink1761.xml" ContentType="application/inkml+xml"/>
  <Override PartName="/ppt/ink/ink1762.xml" ContentType="application/inkml+xml"/>
  <Override PartName="/ppt/ink/ink1763.xml" ContentType="application/inkml+xml"/>
  <Override PartName="/ppt/ink/ink1764.xml" ContentType="application/inkml+xml"/>
  <Override PartName="/ppt/ink/ink1765.xml" ContentType="application/inkml+xml"/>
  <Override PartName="/ppt/ink/ink1766.xml" ContentType="application/inkml+xml"/>
  <Override PartName="/ppt/ink/ink1767.xml" ContentType="application/inkml+xml"/>
  <Override PartName="/ppt/ink/ink1768.xml" ContentType="application/inkml+xml"/>
  <Override PartName="/ppt/ink/ink1769.xml" ContentType="application/inkml+xml"/>
  <Override PartName="/ppt/ink/ink1770.xml" ContentType="application/inkml+xml"/>
  <Override PartName="/ppt/ink/ink1771.xml" ContentType="application/inkml+xml"/>
  <Override PartName="/ppt/ink/ink1772.xml" ContentType="application/inkml+xml"/>
  <Override PartName="/ppt/ink/ink1773.xml" ContentType="application/inkml+xml"/>
  <Override PartName="/ppt/ink/ink1774.xml" ContentType="application/inkml+xml"/>
  <Override PartName="/ppt/ink/ink1775.xml" ContentType="application/inkml+xml"/>
  <Override PartName="/ppt/ink/ink1776.xml" ContentType="application/inkml+xml"/>
  <Override PartName="/ppt/ink/ink1777.xml" ContentType="application/inkml+xml"/>
  <Override PartName="/ppt/ink/ink1778.xml" ContentType="application/inkml+xml"/>
  <Override PartName="/ppt/ink/ink1779.xml" ContentType="application/inkml+xml"/>
  <Override PartName="/ppt/ink/ink1780.xml" ContentType="application/inkml+xml"/>
  <Override PartName="/ppt/ink/ink1781.xml" ContentType="application/inkml+xml"/>
  <Override PartName="/ppt/ink/ink1782.xml" ContentType="application/inkml+xml"/>
  <Override PartName="/ppt/ink/ink1783.xml" ContentType="application/inkml+xml"/>
  <Override PartName="/ppt/ink/ink1784.xml" ContentType="application/inkml+xml"/>
  <Override PartName="/ppt/ink/ink1785.xml" ContentType="application/inkml+xml"/>
  <Override PartName="/ppt/ink/ink1786.xml" ContentType="application/inkml+xml"/>
  <Override PartName="/ppt/ink/ink1787.xml" ContentType="application/inkml+xml"/>
  <Override PartName="/ppt/ink/ink1788.xml" ContentType="application/inkml+xml"/>
  <Override PartName="/ppt/ink/ink1789.xml" ContentType="application/inkml+xml"/>
  <Override PartName="/ppt/ink/ink1790.xml" ContentType="application/inkml+xml"/>
  <Override PartName="/ppt/ink/ink1791.xml" ContentType="application/inkml+xml"/>
  <Override PartName="/ppt/ink/ink1792.xml" ContentType="application/inkml+xml"/>
  <Override PartName="/ppt/ink/ink1793.xml" ContentType="application/inkml+xml"/>
  <Override PartName="/ppt/ink/ink1794.xml" ContentType="application/inkml+xml"/>
  <Override PartName="/ppt/ink/ink1795.xml" ContentType="application/inkml+xml"/>
  <Override PartName="/ppt/ink/ink1796.xml" ContentType="application/inkml+xml"/>
  <Override PartName="/ppt/ink/ink1797.xml" ContentType="application/inkml+xml"/>
  <Override PartName="/ppt/ink/ink1798.xml" ContentType="application/inkml+xml"/>
  <Override PartName="/ppt/ink/ink1799.xml" ContentType="application/inkml+xml"/>
  <Override PartName="/ppt/ink/ink1800.xml" ContentType="application/inkml+xml"/>
  <Override PartName="/ppt/ink/ink1801.xml" ContentType="application/inkml+xml"/>
  <Override PartName="/ppt/ink/ink1802.xml" ContentType="application/inkml+xml"/>
  <Override PartName="/ppt/ink/ink1803.xml" ContentType="application/inkml+xml"/>
  <Override PartName="/ppt/ink/ink1804.xml" ContentType="application/inkml+xml"/>
  <Override PartName="/ppt/ink/ink1805.xml" ContentType="application/inkml+xml"/>
  <Override PartName="/ppt/ink/ink1806.xml" ContentType="application/inkml+xml"/>
  <Override PartName="/ppt/ink/ink1807.xml" ContentType="application/inkml+xml"/>
  <Override PartName="/ppt/ink/ink1808.xml" ContentType="application/inkml+xml"/>
  <Override PartName="/ppt/ink/ink1809.xml" ContentType="application/inkml+xml"/>
  <Override PartName="/ppt/ink/ink1810.xml" ContentType="application/inkml+xml"/>
  <Override PartName="/ppt/ink/ink1811.xml" ContentType="application/inkml+xml"/>
  <Override PartName="/ppt/ink/ink1812.xml" ContentType="application/inkml+xml"/>
  <Override PartName="/ppt/ink/ink1813.xml" ContentType="application/inkml+xml"/>
  <Override PartName="/ppt/ink/ink1814.xml" ContentType="application/inkml+xml"/>
  <Override PartName="/ppt/ink/ink1815.xml" ContentType="application/inkml+xml"/>
  <Override PartName="/ppt/ink/ink1816.xml" ContentType="application/inkml+xml"/>
  <Override PartName="/ppt/ink/ink1817.xml" ContentType="application/inkml+xml"/>
  <Override PartName="/ppt/ink/ink1818.xml" ContentType="application/inkml+xml"/>
  <Override PartName="/ppt/ink/ink1819.xml" ContentType="application/inkml+xml"/>
  <Override PartName="/ppt/ink/ink1820.xml" ContentType="application/inkml+xml"/>
  <Override PartName="/ppt/ink/ink1821.xml" ContentType="application/inkml+xml"/>
  <Override PartName="/ppt/ink/ink1822.xml" ContentType="application/inkml+xml"/>
  <Override PartName="/ppt/ink/ink1823.xml" ContentType="application/inkml+xml"/>
  <Override PartName="/ppt/ink/ink1824.xml" ContentType="application/inkml+xml"/>
  <Override PartName="/ppt/ink/ink1825.xml" ContentType="application/inkml+xml"/>
  <Override PartName="/ppt/ink/ink1826.xml" ContentType="application/inkml+xml"/>
  <Override PartName="/ppt/ink/ink1827.xml" ContentType="application/inkml+xml"/>
  <Override PartName="/ppt/ink/ink1828.xml" ContentType="application/inkml+xml"/>
  <Override PartName="/ppt/ink/ink1829.xml" ContentType="application/inkml+xml"/>
  <Override PartName="/ppt/ink/ink1830.xml" ContentType="application/inkml+xml"/>
  <Override PartName="/ppt/ink/ink1831.xml" ContentType="application/inkml+xml"/>
  <Override PartName="/ppt/ink/ink1832.xml" ContentType="application/inkml+xml"/>
  <Override PartName="/ppt/ink/ink1833.xml" ContentType="application/inkml+xml"/>
  <Override PartName="/ppt/ink/ink1834.xml" ContentType="application/inkml+xml"/>
  <Override PartName="/ppt/ink/ink1835.xml" ContentType="application/inkml+xml"/>
  <Override PartName="/ppt/ink/ink1836.xml" ContentType="application/inkml+xml"/>
  <Override PartName="/ppt/ink/ink1837.xml" ContentType="application/inkml+xml"/>
  <Override PartName="/ppt/ink/ink1838.xml" ContentType="application/inkml+xml"/>
  <Override PartName="/ppt/ink/ink1839.xml" ContentType="application/inkml+xml"/>
  <Override PartName="/ppt/ink/ink1840.xml" ContentType="application/inkml+xml"/>
  <Override PartName="/ppt/ink/ink1841.xml" ContentType="application/inkml+xml"/>
  <Override PartName="/ppt/ink/ink1842.xml" ContentType="application/inkml+xml"/>
  <Override PartName="/ppt/ink/ink1843.xml" ContentType="application/inkml+xml"/>
  <Override PartName="/ppt/ink/ink1844.xml" ContentType="application/inkml+xml"/>
  <Override PartName="/ppt/ink/ink1845.xml" ContentType="application/inkml+xml"/>
  <Override PartName="/ppt/ink/ink1846.xml" ContentType="application/inkml+xml"/>
  <Override PartName="/ppt/ink/ink1847.xml" ContentType="application/inkml+xml"/>
  <Override PartName="/ppt/ink/ink1848.xml" ContentType="application/inkml+xml"/>
  <Override PartName="/ppt/ink/ink1849.xml" ContentType="application/inkml+xml"/>
  <Override PartName="/ppt/ink/ink1850.xml" ContentType="application/inkml+xml"/>
  <Override PartName="/ppt/ink/ink1851.xml" ContentType="application/inkml+xml"/>
  <Override PartName="/ppt/ink/ink1852.xml" ContentType="application/inkml+xml"/>
  <Override PartName="/ppt/ink/ink1853.xml" ContentType="application/inkml+xml"/>
  <Override PartName="/ppt/ink/ink1854.xml" ContentType="application/inkml+xml"/>
  <Override PartName="/ppt/ink/ink1855.xml" ContentType="application/inkml+xml"/>
  <Override PartName="/ppt/ink/ink1856.xml" ContentType="application/inkml+xml"/>
  <Override PartName="/ppt/ink/ink1857.xml" ContentType="application/inkml+xml"/>
  <Override PartName="/ppt/ink/ink1858.xml" ContentType="application/inkml+xml"/>
  <Override PartName="/ppt/ink/ink1859.xml" ContentType="application/inkml+xml"/>
  <Override PartName="/ppt/ink/ink1860.xml" ContentType="application/inkml+xml"/>
  <Override PartName="/ppt/ink/ink1861.xml" ContentType="application/inkml+xml"/>
  <Override PartName="/ppt/ink/ink1862.xml" ContentType="application/inkml+xml"/>
  <Override PartName="/ppt/ink/ink1863.xml" ContentType="application/inkml+xml"/>
  <Override PartName="/ppt/ink/ink1864.xml" ContentType="application/inkml+xml"/>
  <Override PartName="/ppt/ink/ink1865.xml" ContentType="application/inkml+xml"/>
  <Override PartName="/ppt/ink/ink1866.xml" ContentType="application/inkml+xml"/>
  <Override PartName="/ppt/ink/ink1867.xml" ContentType="application/inkml+xml"/>
  <Override PartName="/ppt/ink/ink1868.xml" ContentType="application/inkml+xml"/>
  <Override PartName="/ppt/ink/ink1869.xml" ContentType="application/inkml+xml"/>
  <Override PartName="/ppt/ink/ink1870.xml" ContentType="application/inkml+xml"/>
  <Override PartName="/ppt/ink/ink1871.xml" ContentType="application/inkml+xml"/>
  <Override PartName="/ppt/ink/ink1872.xml" ContentType="application/inkml+xml"/>
  <Override PartName="/ppt/ink/ink1873.xml" ContentType="application/inkml+xml"/>
  <Override PartName="/ppt/ink/ink1874.xml" ContentType="application/inkml+xml"/>
  <Override PartName="/ppt/ink/ink1875.xml" ContentType="application/inkml+xml"/>
  <Override PartName="/ppt/ink/ink1876.xml" ContentType="application/inkml+xml"/>
  <Override PartName="/ppt/ink/ink1877.xml" ContentType="application/inkml+xml"/>
  <Override PartName="/ppt/ink/ink1878.xml" ContentType="application/inkml+xml"/>
  <Override PartName="/ppt/ink/ink1879.xml" ContentType="application/inkml+xml"/>
  <Override PartName="/ppt/ink/ink1880.xml" ContentType="application/inkml+xml"/>
  <Override PartName="/ppt/ink/ink1881.xml" ContentType="application/inkml+xml"/>
  <Override PartName="/ppt/ink/ink1882.xml" ContentType="application/inkml+xml"/>
  <Override PartName="/ppt/ink/ink1883.xml" ContentType="application/inkml+xml"/>
  <Override PartName="/ppt/ink/ink1884.xml" ContentType="application/inkml+xml"/>
  <Override PartName="/ppt/ink/ink1885.xml" ContentType="application/inkml+xml"/>
  <Override PartName="/ppt/ink/ink1886.xml" ContentType="application/inkml+xml"/>
  <Override PartName="/ppt/ink/ink1887.xml" ContentType="application/inkml+xml"/>
  <Override PartName="/ppt/ink/ink1888.xml" ContentType="application/inkml+xml"/>
  <Override PartName="/ppt/ink/ink1889.xml" ContentType="application/inkml+xml"/>
  <Override PartName="/ppt/ink/ink1890.xml" ContentType="application/inkml+xml"/>
  <Override PartName="/ppt/ink/ink1891.xml" ContentType="application/inkml+xml"/>
  <Override PartName="/ppt/ink/ink1892.xml" ContentType="application/inkml+xml"/>
  <Override PartName="/ppt/ink/ink1893.xml" ContentType="application/inkml+xml"/>
  <Override PartName="/ppt/ink/ink1894.xml" ContentType="application/inkml+xml"/>
  <Override PartName="/ppt/ink/ink1895.xml" ContentType="application/inkml+xml"/>
  <Override PartName="/ppt/ink/ink1896.xml" ContentType="application/inkml+xml"/>
  <Override PartName="/ppt/ink/ink1897.xml" ContentType="application/inkml+xml"/>
  <Override PartName="/ppt/ink/ink1898.xml" ContentType="application/inkml+xml"/>
  <Override PartName="/ppt/ink/ink1899.xml" ContentType="application/inkml+xml"/>
  <Override PartName="/ppt/ink/ink1900.xml" ContentType="application/inkml+xml"/>
  <Override PartName="/ppt/ink/ink1901.xml" ContentType="application/inkml+xml"/>
  <Override PartName="/ppt/ink/ink1902.xml" ContentType="application/inkml+xml"/>
  <Override PartName="/ppt/ink/ink1903.xml" ContentType="application/inkml+xml"/>
  <Override PartName="/ppt/ink/ink1904.xml" ContentType="application/inkml+xml"/>
  <Override PartName="/ppt/ink/ink1905.xml" ContentType="application/inkml+xml"/>
  <Override PartName="/ppt/ink/ink1906.xml" ContentType="application/inkml+xml"/>
  <Override PartName="/ppt/ink/ink1907.xml" ContentType="application/inkml+xml"/>
  <Override PartName="/ppt/ink/ink1908.xml" ContentType="application/inkml+xml"/>
  <Override PartName="/ppt/ink/ink1909.xml" ContentType="application/inkml+xml"/>
  <Override PartName="/ppt/ink/ink1910.xml" ContentType="application/inkml+xml"/>
  <Override PartName="/ppt/ink/ink1911.xml" ContentType="application/inkml+xml"/>
  <Override PartName="/ppt/ink/ink1912.xml" ContentType="application/inkml+xml"/>
  <Override PartName="/ppt/ink/ink1913.xml" ContentType="application/inkml+xml"/>
  <Override PartName="/ppt/ink/ink1914.xml" ContentType="application/inkml+xml"/>
  <Override PartName="/ppt/ink/ink1915.xml" ContentType="application/inkml+xml"/>
  <Override PartName="/ppt/ink/ink1916.xml" ContentType="application/inkml+xml"/>
  <Override PartName="/ppt/ink/ink1917.xml" ContentType="application/inkml+xml"/>
  <Override PartName="/ppt/ink/ink1918.xml" ContentType="application/inkml+xml"/>
  <Override PartName="/ppt/ink/ink1919.xml" ContentType="application/inkml+xml"/>
  <Override PartName="/ppt/ink/ink1920.xml" ContentType="application/inkml+xml"/>
  <Override PartName="/ppt/ink/ink1921.xml" ContentType="application/inkml+xml"/>
  <Override PartName="/ppt/ink/ink1922.xml" ContentType="application/inkml+xml"/>
  <Override PartName="/ppt/ink/ink1923.xml" ContentType="application/inkml+xml"/>
  <Override PartName="/ppt/ink/ink1924.xml" ContentType="application/inkml+xml"/>
  <Override PartName="/ppt/ink/ink1925.xml" ContentType="application/inkml+xml"/>
  <Override PartName="/ppt/ink/ink1926.xml" ContentType="application/inkml+xml"/>
  <Override PartName="/ppt/ink/ink1927.xml" ContentType="application/inkml+xml"/>
  <Override PartName="/ppt/ink/ink1928.xml" ContentType="application/inkml+xml"/>
  <Override PartName="/ppt/ink/ink1929.xml" ContentType="application/inkml+xml"/>
  <Override PartName="/ppt/ink/ink1930.xml" ContentType="application/inkml+xml"/>
  <Override PartName="/ppt/ink/ink1931.xml" ContentType="application/inkml+xml"/>
  <Override PartName="/ppt/ink/ink1932.xml" ContentType="application/inkml+xml"/>
  <Override PartName="/ppt/ink/ink1933.xml" ContentType="application/inkml+xml"/>
  <Override PartName="/ppt/ink/ink1934.xml" ContentType="application/inkml+xml"/>
  <Override PartName="/ppt/ink/ink1935.xml" ContentType="application/inkml+xml"/>
  <Override PartName="/ppt/ink/ink1936.xml" ContentType="application/inkml+xml"/>
  <Override PartName="/ppt/ink/ink1937.xml" ContentType="application/inkml+xml"/>
  <Override PartName="/ppt/ink/ink1938.xml" ContentType="application/inkml+xml"/>
  <Override PartName="/ppt/ink/ink1939.xml" ContentType="application/inkml+xml"/>
  <Override PartName="/ppt/ink/ink1940.xml" ContentType="application/inkml+xml"/>
  <Override PartName="/ppt/ink/ink1941.xml" ContentType="application/inkml+xml"/>
  <Override PartName="/ppt/ink/ink1942.xml" ContentType="application/inkml+xml"/>
  <Override PartName="/ppt/ink/ink1943.xml" ContentType="application/inkml+xml"/>
  <Override PartName="/ppt/ink/ink1944.xml" ContentType="application/inkml+xml"/>
  <Override PartName="/ppt/ink/ink1945.xml" ContentType="application/inkml+xml"/>
  <Override PartName="/ppt/ink/ink1946.xml" ContentType="application/inkml+xml"/>
  <Override PartName="/ppt/ink/ink1947.xml" ContentType="application/inkml+xml"/>
  <Override PartName="/ppt/ink/ink1948.xml" ContentType="application/inkml+xml"/>
  <Override PartName="/ppt/ink/ink1949.xml" ContentType="application/inkml+xml"/>
  <Override PartName="/ppt/ink/ink1950.xml" ContentType="application/inkml+xml"/>
  <Override PartName="/ppt/ink/ink1951.xml" ContentType="application/inkml+xml"/>
  <Override PartName="/ppt/ink/ink1952.xml" ContentType="application/inkml+xml"/>
  <Override PartName="/ppt/ink/ink1953.xml" ContentType="application/inkml+xml"/>
  <Override PartName="/ppt/ink/ink1954.xml" ContentType="application/inkml+xml"/>
  <Override PartName="/ppt/ink/ink1955.xml" ContentType="application/inkml+xml"/>
  <Override PartName="/ppt/ink/ink1956.xml" ContentType="application/inkml+xml"/>
  <Override PartName="/ppt/ink/ink1957.xml" ContentType="application/inkml+xml"/>
  <Override PartName="/ppt/ink/ink1958.xml" ContentType="application/inkml+xml"/>
  <Override PartName="/ppt/ink/ink1959.xml" ContentType="application/inkml+xml"/>
  <Override PartName="/ppt/ink/ink1960.xml" ContentType="application/inkml+xml"/>
  <Override PartName="/ppt/ink/ink1961.xml" ContentType="application/inkml+xml"/>
  <Override PartName="/ppt/ink/ink1962.xml" ContentType="application/inkml+xml"/>
  <Override PartName="/ppt/ink/ink1963.xml" ContentType="application/inkml+xml"/>
  <Override PartName="/ppt/ink/ink1964.xml" ContentType="application/inkml+xml"/>
  <Override PartName="/ppt/ink/ink1965.xml" ContentType="application/inkml+xml"/>
  <Override PartName="/ppt/ink/ink1966.xml" ContentType="application/inkml+xml"/>
  <Override PartName="/ppt/ink/ink1967.xml" ContentType="application/inkml+xml"/>
  <Override PartName="/ppt/ink/ink1968.xml" ContentType="application/inkml+xml"/>
  <Override PartName="/ppt/ink/ink1969.xml" ContentType="application/inkml+xml"/>
  <Override PartName="/ppt/ink/ink1970.xml" ContentType="application/inkml+xml"/>
  <Override PartName="/ppt/ink/ink1971.xml" ContentType="application/inkml+xml"/>
  <Override PartName="/ppt/ink/ink1972.xml" ContentType="application/inkml+xml"/>
  <Override PartName="/ppt/ink/ink1973.xml" ContentType="application/inkml+xml"/>
  <Override PartName="/ppt/ink/ink1974.xml" ContentType="application/inkml+xml"/>
  <Override PartName="/ppt/ink/ink1975.xml" ContentType="application/inkml+xml"/>
  <Override PartName="/ppt/ink/ink1976.xml" ContentType="application/inkml+xml"/>
  <Override PartName="/ppt/ink/ink1977.xml" ContentType="application/inkml+xml"/>
  <Override PartName="/ppt/ink/ink1978.xml" ContentType="application/inkml+xml"/>
  <Override PartName="/ppt/ink/ink1979.xml" ContentType="application/inkml+xml"/>
  <Override PartName="/ppt/ink/ink1980.xml" ContentType="application/inkml+xml"/>
  <Override PartName="/ppt/ink/ink1981.xml" ContentType="application/inkml+xml"/>
  <Override PartName="/ppt/ink/ink1982.xml" ContentType="application/inkml+xml"/>
  <Override PartName="/ppt/ink/ink1983.xml" ContentType="application/inkml+xml"/>
  <Override PartName="/ppt/ink/ink1984.xml" ContentType="application/inkml+xml"/>
  <Override PartName="/ppt/ink/ink1985.xml" ContentType="application/inkml+xml"/>
  <Override PartName="/ppt/ink/ink1986.xml" ContentType="application/inkml+xml"/>
  <Override PartName="/ppt/ink/ink1987.xml" ContentType="application/inkml+xml"/>
  <Override PartName="/ppt/ink/ink1988.xml" ContentType="application/inkml+xml"/>
  <Override PartName="/ppt/ink/ink1989.xml" ContentType="application/inkml+xml"/>
  <Override PartName="/ppt/ink/ink1990.xml" ContentType="application/inkml+xml"/>
  <Override PartName="/ppt/ink/ink1991.xml" ContentType="application/inkml+xml"/>
  <Override PartName="/ppt/ink/ink1992.xml" ContentType="application/inkml+xml"/>
  <Override PartName="/ppt/ink/ink1993.xml" ContentType="application/inkml+xml"/>
  <Override PartName="/ppt/ink/ink1994.xml" ContentType="application/inkml+xml"/>
  <Override PartName="/ppt/ink/ink1995.xml" ContentType="application/inkml+xml"/>
  <Override PartName="/ppt/ink/ink1996.xml" ContentType="application/inkml+xml"/>
  <Override PartName="/ppt/ink/ink1997.xml" ContentType="application/inkml+xml"/>
  <Override PartName="/ppt/ink/ink1998.xml" ContentType="application/inkml+xml"/>
  <Override PartName="/ppt/ink/ink1999.xml" ContentType="application/inkml+xml"/>
  <Override PartName="/ppt/ink/ink2000.xml" ContentType="application/inkml+xml"/>
  <Override PartName="/ppt/ink/ink2001.xml" ContentType="application/inkml+xml"/>
  <Override PartName="/ppt/ink/ink2002.xml" ContentType="application/inkml+xml"/>
  <Override PartName="/ppt/ink/ink2003.xml" ContentType="application/inkml+xml"/>
  <Override PartName="/ppt/ink/ink2004.xml" ContentType="application/inkml+xml"/>
  <Override PartName="/ppt/ink/ink2005.xml" ContentType="application/inkml+xml"/>
  <Override PartName="/ppt/ink/ink2006.xml" ContentType="application/inkml+xml"/>
  <Override PartName="/ppt/ink/ink2007.xml" ContentType="application/inkml+xml"/>
  <Override PartName="/ppt/ink/ink2008.xml" ContentType="application/inkml+xml"/>
  <Override PartName="/ppt/ink/ink2009.xml" ContentType="application/inkml+xml"/>
  <Override PartName="/ppt/ink/ink2010.xml" ContentType="application/inkml+xml"/>
  <Override PartName="/ppt/ink/ink2011.xml" ContentType="application/inkml+xml"/>
  <Override PartName="/ppt/ink/ink2012.xml" ContentType="application/inkml+xml"/>
  <Override PartName="/ppt/ink/ink2013.xml" ContentType="application/inkml+xml"/>
  <Override PartName="/ppt/ink/ink2014.xml" ContentType="application/inkml+xml"/>
  <Override PartName="/ppt/ink/ink2015.xml" ContentType="application/inkml+xml"/>
  <Override PartName="/ppt/ink/ink2016.xml" ContentType="application/inkml+xml"/>
  <Override PartName="/ppt/ink/ink2017.xml" ContentType="application/inkml+xml"/>
  <Override PartName="/ppt/ink/ink2018.xml" ContentType="application/inkml+xml"/>
  <Override PartName="/ppt/ink/ink2019.xml" ContentType="application/inkml+xml"/>
  <Override PartName="/ppt/ink/ink2020.xml" ContentType="application/inkml+xml"/>
  <Override PartName="/ppt/ink/ink2021.xml" ContentType="application/inkml+xml"/>
  <Override PartName="/ppt/ink/ink2022.xml" ContentType="application/inkml+xml"/>
  <Override PartName="/ppt/ink/ink2023.xml" ContentType="application/inkml+xml"/>
  <Override PartName="/ppt/ink/ink2024.xml" ContentType="application/inkml+xml"/>
  <Override PartName="/ppt/ink/ink2025.xml" ContentType="application/inkml+xml"/>
  <Override PartName="/ppt/ink/ink2026.xml" ContentType="application/inkml+xml"/>
  <Override PartName="/ppt/ink/ink2027.xml" ContentType="application/inkml+xml"/>
  <Override PartName="/ppt/ink/ink2028.xml" ContentType="application/inkml+xml"/>
  <Override PartName="/ppt/ink/ink2029.xml" ContentType="application/inkml+xml"/>
  <Override PartName="/ppt/ink/ink2030.xml" ContentType="application/inkml+xml"/>
  <Override PartName="/ppt/ink/ink2031.xml" ContentType="application/inkml+xml"/>
  <Override PartName="/ppt/ink/ink2032.xml" ContentType="application/inkml+xml"/>
  <Override PartName="/ppt/ink/ink2033.xml" ContentType="application/inkml+xml"/>
  <Override PartName="/ppt/ink/ink2034.xml" ContentType="application/inkml+xml"/>
  <Override PartName="/ppt/ink/ink2035.xml" ContentType="application/inkml+xml"/>
  <Override PartName="/ppt/ink/ink2036.xml" ContentType="application/inkml+xml"/>
  <Override PartName="/ppt/ink/ink2037.xml" ContentType="application/inkml+xml"/>
  <Override PartName="/ppt/ink/ink2038.xml" ContentType="application/inkml+xml"/>
  <Override PartName="/ppt/ink/ink2039.xml" ContentType="application/inkml+xml"/>
  <Override PartName="/ppt/ink/ink2040.xml" ContentType="application/inkml+xml"/>
  <Override PartName="/ppt/ink/ink2041.xml" ContentType="application/inkml+xml"/>
  <Override PartName="/ppt/ink/ink2042.xml" ContentType="application/inkml+xml"/>
  <Override PartName="/ppt/ink/ink2043.xml" ContentType="application/inkml+xml"/>
  <Override PartName="/ppt/ink/ink2044.xml" ContentType="application/inkml+xml"/>
  <Override PartName="/ppt/ink/ink2045.xml" ContentType="application/inkml+xml"/>
  <Override PartName="/ppt/ink/ink2046.xml" ContentType="application/inkml+xml"/>
  <Override PartName="/ppt/ink/ink2047.xml" ContentType="application/inkml+xml"/>
  <Override PartName="/ppt/ink/ink2048.xml" ContentType="application/inkml+xml"/>
  <Override PartName="/ppt/ink/ink2049.xml" ContentType="application/inkml+xml"/>
  <Override PartName="/ppt/ink/ink2050.xml" ContentType="application/inkml+xml"/>
  <Override PartName="/ppt/ink/ink2051.xml" ContentType="application/inkml+xml"/>
  <Override PartName="/ppt/ink/ink2052.xml" ContentType="application/inkml+xml"/>
  <Override PartName="/ppt/ink/ink2053.xml" ContentType="application/inkml+xml"/>
  <Override PartName="/ppt/ink/ink2054.xml" ContentType="application/inkml+xml"/>
  <Override PartName="/ppt/ink/ink2055.xml" ContentType="application/inkml+xml"/>
  <Override PartName="/ppt/ink/ink2056.xml" ContentType="application/inkml+xml"/>
  <Override PartName="/ppt/ink/ink2057.xml" ContentType="application/inkml+xml"/>
  <Override PartName="/ppt/ink/ink2058.xml" ContentType="application/inkml+xml"/>
  <Override PartName="/ppt/ink/ink2059.xml" ContentType="application/inkml+xml"/>
  <Override PartName="/ppt/ink/ink2060.xml" ContentType="application/inkml+xml"/>
  <Override PartName="/ppt/ink/ink2061.xml" ContentType="application/inkml+xml"/>
  <Override PartName="/ppt/ink/ink2062.xml" ContentType="application/inkml+xml"/>
  <Override PartName="/ppt/ink/ink2063.xml" ContentType="application/inkml+xml"/>
  <Override PartName="/ppt/ink/ink2064.xml" ContentType="application/inkml+xml"/>
  <Override PartName="/ppt/ink/ink2065.xml" ContentType="application/inkml+xml"/>
  <Override PartName="/ppt/ink/ink2066.xml" ContentType="application/inkml+xml"/>
  <Override PartName="/ppt/ink/ink2067.xml" ContentType="application/inkml+xml"/>
  <Override PartName="/ppt/ink/ink2068.xml" ContentType="application/inkml+xml"/>
  <Override PartName="/ppt/ink/ink2069.xml" ContentType="application/inkml+xml"/>
  <Override PartName="/ppt/ink/ink2070.xml" ContentType="application/inkml+xml"/>
  <Override PartName="/ppt/ink/ink2071.xml" ContentType="application/inkml+xml"/>
  <Override PartName="/ppt/ink/ink2072.xml" ContentType="application/inkml+xml"/>
  <Override PartName="/ppt/ink/ink2073.xml" ContentType="application/inkml+xml"/>
  <Override PartName="/ppt/ink/ink2074.xml" ContentType="application/inkml+xml"/>
  <Override PartName="/ppt/ink/ink2075.xml" ContentType="application/inkml+xml"/>
  <Override PartName="/ppt/ink/ink2076.xml" ContentType="application/inkml+xml"/>
  <Override PartName="/ppt/ink/ink2077.xml" ContentType="application/inkml+xml"/>
  <Override PartName="/ppt/ink/ink2078.xml" ContentType="application/inkml+xml"/>
  <Override PartName="/ppt/ink/ink2079.xml" ContentType="application/inkml+xml"/>
  <Override PartName="/ppt/ink/ink2080.xml" ContentType="application/inkml+xml"/>
  <Override PartName="/ppt/ink/ink2081.xml" ContentType="application/inkml+xml"/>
  <Override PartName="/ppt/ink/ink2082.xml" ContentType="application/inkml+xml"/>
  <Override PartName="/ppt/ink/ink2083.xml" ContentType="application/inkml+xml"/>
  <Override PartName="/ppt/ink/ink2084.xml" ContentType="application/inkml+xml"/>
  <Override PartName="/ppt/ink/ink2085.xml" ContentType="application/inkml+xml"/>
  <Override PartName="/ppt/ink/ink2086.xml" ContentType="application/inkml+xml"/>
  <Override PartName="/ppt/ink/ink2087.xml" ContentType="application/inkml+xml"/>
  <Override PartName="/ppt/ink/ink2088.xml" ContentType="application/inkml+xml"/>
  <Override PartName="/ppt/ink/ink2089.xml" ContentType="application/inkml+xml"/>
  <Override PartName="/ppt/ink/ink2090.xml" ContentType="application/inkml+xml"/>
  <Override PartName="/ppt/ink/ink2091.xml" ContentType="application/inkml+xml"/>
  <Override PartName="/ppt/ink/ink2092.xml" ContentType="application/inkml+xml"/>
  <Override PartName="/ppt/ink/ink2093.xml" ContentType="application/inkml+xml"/>
  <Override PartName="/ppt/ink/ink2094.xml" ContentType="application/inkml+xml"/>
  <Override PartName="/ppt/ink/ink2095.xml" ContentType="application/inkml+xml"/>
  <Override PartName="/ppt/ink/ink2096.xml" ContentType="application/inkml+xml"/>
  <Override PartName="/ppt/ink/ink2097.xml" ContentType="application/inkml+xml"/>
  <Override PartName="/ppt/ink/ink2098.xml" ContentType="application/inkml+xml"/>
  <Override PartName="/ppt/ink/ink2099.xml" ContentType="application/inkml+xml"/>
  <Override PartName="/ppt/ink/ink2100.xml" ContentType="application/inkml+xml"/>
  <Override PartName="/ppt/ink/ink2101.xml" ContentType="application/inkml+xml"/>
  <Override PartName="/ppt/ink/ink2102.xml" ContentType="application/inkml+xml"/>
  <Override PartName="/ppt/ink/ink2103.xml" ContentType="application/inkml+xml"/>
  <Override PartName="/ppt/ink/ink2104.xml" ContentType="application/inkml+xml"/>
  <Override PartName="/ppt/ink/ink2105.xml" ContentType="application/inkml+xml"/>
  <Override PartName="/ppt/ink/ink2106.xml" ContentType="application/inkml+xml"/>
  <Override PartName="/ppt/ink/ink2107.xml" ContentType="application/inkml+xml"/>
  <Override PartName="/ppt/ink/ink2108.xml" ContentType="application/inkml+xml"/>
  <Override PartName="/ppt/ink/ink2109.xml" ContentType="application/inkml+xml"/>
  <Override PartName="/ppt/ink/ink2110.xml" ContentType="application/inkml+xml"/>
  <Override PartName="/ppt/ink/ink2111.xml" ContentType="application/inkml+xml"/>
  <Override PartName="/ppt/ink/ink2112.xml" ContentType="application/inkml+xml"/>
  <Override PartName="/ppt/ink/ink2113.xml" ContentType="application/inkml+xml"/>
  <Override PartName="/ppt/ink/ink2114.xml" ContentType="application/inkml+xml"/>
  <Override PartName="/ppt/ink/ink2115.xml" ContentType="application/inkml+xml"/>
  <Override PartName="/ppt/ink/ink2116.xml" ContentType="application/inkml+xml"/>
  <Override PartName="/ppt/ink/ink2117.xml" ContentType="application/inkml+xml"/>
  <Override PartName="/ppt/ink/ink2118.xml" ContentType="application/inkml+xml"/>
  <Override PartName="/ppt/ink/ink2119.xml" ContentType="application/inkml+xml"/>
  <Override PartName="/ppt/ink/ink2120.xml" ContentType="application/inkml+xml"/>
  <Override PartName="/ppt/ink/ink2121.xml" ContentType="application/inkml+xml"/>
  <Override PartName="/ppt/ink/ink2122.xml" ContentType="application/inkml+xml"/>
  <Override PartName="/ppt/ink/ink2123.xml" ContentType="application/inkml+xml"/>
  <Override PartName="/ppt/ink/ink2124.xml" ContentType="application/inkml+xml"/>
  <Override PartName="/ppt/ink/ink2125.xml" ContentType="application/inkml+xml"/>
  <Override PartName="/ppt/ink/ink2126.xml" ContentType="application/inkml+xml"/>
  <Override PartName="/ppt/ink/ink2127.xml" ContentType="application/inkml+xml"/>
  <Override PartName="/ppt/ink/ink2128.xml" ContentType="application/inkml+xml"/>
  <Override PartName="/ppt/ink/ink2129.xml" ContentType="application/inkml+xml"/>
  <Override PartName="/ppt/ink/ink2130.xml" ContentType="application/inkml+xml"/>
  <Override PartName="/ppt/ink/ink2131.xml" ContentType="application/inkml+xml"/>
  <Override PartName="/ppt/ink/ink2132.xml" ContentType="application/inkml+xml"/>
  <Override PartName="/ppt/ink/ink2133.xml" ContentType="application/inkml+xml"/>
  <Override PartName="/ppt/ink/ink2134.xml" ContentType="application/inkml+xml"/>
  <Override PartName="/ppt/ink/ink2135.xml" ContentType="application/inkml+xml"/>
  <Override PartName="/ppt/ink/ink2136.xml" ContentType="application/inkml+xml"/>
  <Override PartName="/ppt/ink/ink2137.xml" ContentType="application/inkml+xml"/>
  <Override PartName="/ppt/ink/ink2138.xml" ContentType="application/inkml+xml"/>
  <Override PartName="/ppt/ink/ink2139.xml" ContentType="application/inkml+xml"/>
  <Override PartName="/ppt/ink/ink2140.xml" ContentType="application/inkml+xml"/>
  <Override PartName="/ppt/ink/ink2141.xml" ContentType="application/inkml+xml"/>
  <Override PartName="/ppt/ink/ink2142.xml" ContentType="application/inkml+xml"/>
  <Override PartName="/ppt/ink/ink2143.xml" ContentType="application/inkml+xml"/>
  <Override PartName="/ppt/ink/ink2144.xml" ContentType="application/inkml+xml"/>
  <Override PartName="/ppt/ink/ink2145.xml" ContentType="application/inkml+xml"/>
  <Override PartName="/ppt/ink/ink2146.xml" ContentType="application/inkml+xml"/>
  <Override PartName="/ppt/ink/ink2147.xml" ContentType="application/inkml+xml"/>
  <Override PartName="/ppt/ink/ink2148.xml" ContentType="application/inkml+xml"/>
  <Override PartName="/ppt/ink/ink2149.xml" ContentType="application/inkml+xml"/>
  <Override PartName="/ppt/ink/ink2150.xml" ContentType="application/inkml+xml"/>
  <Override PartName="/ppt/ink/ink2151.xml" ContentType="application/inkml+xml"/>
  <Override PartName="/ppt/ink/ink2152.xml" ContentType="application/inkml+xml"/>
  <Override PartName="/ppt/ink/ink2153.xml" ContentType="application/inkml+xml"/>
  <Override PartName="/ppt/ink/ink2154.xml" ContentType="application/inkml+xml"/>
  <Override PartName="/ppt/ink/ink2155.xml" ContentType="application/inkml+xml"/>
  <Override PartName="/ppt/ink/ink2156.xml" ContentType="application/inkml+xml"/>
  <Override PartName="/ppt/ink/ink2157.xml" ContentType="application/inkml+xml"/>
  <Override PartName="/ppt/ink/ink2158.xml" ContentType="application/inkml+xml"/>
  <Override PartName="/ppt/ink/ink2159.xml" ContentType="application/inkml+xml"/>
  <Override PartName="/ppt/ink/ink2160.xml" ContentType="application/inkml+xml"/>
  <Override PartName="/ppt/ink/ink2161.xml" ContentType="application/inkml+xml"/>
  <Override PartName="/ppt/ink/ink2162.xml" ContentType="application/inkml+xml"/>
  <Override PartName="/ppt/ink/ink2163.xml" ContentType="application/inkml+xml"/>
  <Override PartName="/ppt/ink/ink2164.xml" ContentType="application/inkml+xml"/>
  <Override PartName="/ppt/ink/ink2165.xml" ContentType="application/inkml+xml"/>
  <Override PartName="/ppt/ink/ink2166.xml" ContentType="application/inkml+xml"/>
  <Override PartName="/ppt/ink/ink2167.xml" ContentType="application/inkml+xml"/>
  <Override PartName="/ppt/ink/ink2168.xml" ContentType="application/inkml+xml"/>
  <Override PartName="/ppt/ink/ink2169.xml" ContentType="application/inkml+xml"/>
  <Override PartName="/ppt/ink/ink2170.xml" ContentType="application/inkml+xml"/>
  <Override PartName="/ppt/ink/ink2171.xml" ContentType="application/inkml+xml"/>
  <Override PartName="/ppt/ink/ink2172.xml" ContentType="application/inkml+xml"/>
  <Override PartName="/ppt/ink/ink2173.xml" ContentType="application/inkml+xml"/>
  <Override PartName="/ppt/ink/ink2174.xml" ContentType="application/inkml+xml"/>
  <Override PartName="/ppt/ink/ink2175.xml" ContentType="application/inkml+xml"/>
  <Override PartName="/ppt/ink/ink2176.xml" ContentType="application/inkml+xml"/>
  <Override PartName="/ppt/ink/ink2177.xml" ContentType="application/inkml+xml"/>
  <Override PartName="/ppt/ink/ink2178.xml" ContentType="application/inkml+xml"/>
  <Override PartName="/ppt/ink/ink2179.xml" ContentType="application/inkml+xml"/>
  <Override PartName="/ppt/ink/ink2180.xml" ContentType="application/inkml+xml"/>
  <Override PartName="/ppt/ink/ink2181.xml" ContentType="application/inkml+xml"/>
  <Override PartName="/ppt/ink/ink2182.xml" ContentType="application/inkml+xml"/>
  <Override PartName="/ppt/ink/ink2183.xml" ContentType="application/inkml+xml"/>
  <Override PartName="/ppt/ink/ink2184.xml" ContentType="application/inkml+xml"/>
  <Override PartName="/ppt/ink/ink2185.xml" ContentType="application/inkml+xml"/>
  <Override PartName="/ppt/ink/ink2186.xml" ContentType="application/inkml+xml"/>
  <Override PartName="/ppt/ink/ink2187.xml" ContentType="application/inkml+xml"/>
  <Override PartName="/ppt/ink/ink2188.xml" ContentType="application/inkml+xml"/>
  <Override PartName="/ppt/ink/ink2189.xml" ContentType="application/inkml+xml"/>
  <Override PartName="/ppt/ink/ink2190.xml" ContentType="application/inkml+xml"/>
  <Override PartName="/ppt/ink/ink2191.xml" ContentType="application/inkml+xml"/>
  <Override PartName="/ppt/ink/ink2192.xml" ContentType="application/inkml+xml"/>
  <Override PartName="/ppt/ink/ink2193.xml" ContentType="application/inkml+xml"/>
  <Override PartName="/ppt/ink/ink2194.xml" ContentType="application/inkml+xml"/>
  <Override PartName="/ppt/ink/ink2195.xml" ContentType="application/inkml+xml"/>
  <Override PartName="/ppt/ink/ink2196.xml" ContentType="application/inkml+xml"/>
  <Override PartName="/ppt/ink/ink2197.xml" ContentType="application/inkml+xml"/>
  <Override PartName="/ppt/ink/ink2198.xml" ContentType="application/inkml+xml"/>
  <Override PartName="/ppt/ink/ink2199.xml" ContentType="application/inkml+xml"/>
  <Override PartName="/ppt/ink/ink2200.xml" ContentType="application/inkml+xml"/>
  <Override PartName="/ppt/ink/ink2201.xml" ContentType="application/inkml+xml"/>
  <Override PartName="/ppt/ink/ink2202.xml" ContentType="application/inkml+xml"/>
  <Override PartName="/ppt/ink/ink2203.xml" ContentType="application/inkml+xml"/>
  <Override PartName="/ppt/ink/ink2204.xml" ContentType="application/inkml+xml"/>
  <Override PartName="/ppt/ink/ink2205.xml" ContentType="application/inkml+xml"/>
  <Override PartName="/ppt/ink/ink2206.xml" ContentType="application/inkml+xml"/>
  <Override PartName="/ppt/ink/ink2207.xml" ContentType="application/inkml+xml"/>
  <Override PartName="/ppt/ink/ink2208.xml" ContentType="application/inkml+xml"/>
  <Override PartName="/ppt/ink/ink2209.xml" ContentType="application/inkml+xml"/>
  <Override PartName="/ppt/ink/ink2210.xml" ContentType="application/inkml+xml"/>
  <Override PartName="/ppt/ink/ink2211.xml" ContentType="application/inkml+xml"/>
  <Override PartName="/ppt/ink/ink2212.xml" ContentType="application/inkml+xml"/>
  <Override PartName="/ppt/ink/ink2213.xml" ContentType="application/inkml+xml"/>
  <Override PartName="/ppt/ink/ink2214.xml" ContentType="application/inkml+xml"/>
  <Override PartName="/ppt/ink/ink2215.xml" ContentType="application/inkml+xml"/>
  <Override PartName="/ppt/ink/ink2216.xml" ContentType="application/inkml+xml"/>
  <Override PartName="/ppt/ink/ink2217.xml" ContentType="application/inkml+xml"/>
  <Override PartName="/ppt/ink/ink2218.xml" ContentType="application/inkml+xml"/>
  <Override PartName="/ppt/ink/ink2219.xml" ContentType="application/inkml+xml"/>
  <Override PartName="/ppt/ink/ink2220.xml" ContentType="application/inkml+xml"/>
  <Override PartName="/ppt/ink/ink2221.xml" ContentType="application/inkml+xml"/>
  <Override PartName="/ppt/ink/ink2222.xml" ContentType="application/inkml+xml"/>
  <Override PartName="/ppt/ink/ink2223.xml" ContentType="application/inkml+xml"/>
  <Override PartName="/ppt/ink/ink2224.xml" ContentType="application/inkml+xml"/>
  <Override PartName="/ppt/ink/ink2225.xml" ContentType="application/inkml+xml"/>
  <Override PartName="/ppt/ink/ink2226.xml" ContentType="application/inkml+xml"/>
  <Override PartName="/ppt/ink/ink2227.xml" ContentType="application/inkml+xml"/>
  <Override PartName="/ppt/ink/ink2228.xml" ContentType="application/inkml+xml"/>
  <Override PartName="/ppt/ink/ink2229.xml" ContentType="application/inkml+xml"/>
  <Override PartName="/ppt/ink/ink2230.xml" ContentType="application/inkml+xml"/>
  <Override PartName="/ppt/ink/ink2231.xml" ContentType="application/inkml+xml"/>
  <Override PartName="/ppt/ink/ink2232.xml" ContentType="application/inkml+xml"/>
  <Override PartName="/ppt/ink/ink2233.xml" ContentType="application/inkml+xml"/>
  <Override PartName="/ppt/ink/ink2234.xml" ContentType="application/inkml+xml"/>
  <Override PartName="/ppt/ink/ink2235.xml" ContentType="application/inkml+xml"/>
  <Override PartName="/ppt/ink/ink2236.xml" ContentType="application/inkml+xml"/>
  <Override PartName="/ppt/ink/ink2237.xml" ContentType="application/inkml+xml"/>
  <Override PartName="/ppt/ink/ink2238.xml" ContentType="application/inkml+xml"/>
  <Override PartName="/ppt/ink/ink2239.xml" ContentType="application/inkml+xml"/>
  <Override PartName="/ppt/ink/ink2240.xml" ContentType="application/inkml+xml"/>
  <Override PartName="/ppt/ink/ink2241.xml" ContentType="application/inkml+xml"/>
  <Override PartName="/ppt/ink/ink2242.xml" ContentType="application/inkml+xml"/>
  <Override PartName="/ppt/ink/ink2243.xml" ContentType="application/inkml+xml"/>
  <Override PartName="/ppt/ink/ink2244.xml" ContentType="application/inkml+xml"/>
  <Override PartName="/ppt/ink/ink2245.xml" ContentType="application/inkml+xml"/>
  <Override PartName="/ppt/ink/ink2246.xml" ContentType="application/inkml+xml"/>
  <Override PartName="/ppt/ink/ink2247.xml" ContentType="application/inkml+xml"/>
  <Override PartName="/ppt/ink/ink2248.xml" ContentType="application/inkml+xml"/>
  <Override PartName="/ppt/ink/ink2249.xml" ContentType="application/inkml+xml"/>
  <Override PartName="/ppt/ink/ink2250.xml" ContentType="application/inkml+xml"/>
  <Override PartName="/ppt/ink/ink2251.xml" ContentType="application/inkml+xml"/>
  <Override PartName="/ppt/ink/ink2252.xml" ContentType="application/inkml+xml"/>
  <Override PartName="/ppt/ink/ink2253.xml" ContentType="application/inkml+xml"/>
  <Override PartName="/ppt/ink/ink2254.xml" ContentType="application/inkml+xml"/>
  <Override PartName="/ppt/ink/ink2255.xml" ContentType="application/inkml+xml"/>
  <Override PartName="/ppt/ink/ink2256.xml" ContentType="application/inkml+xml"/>
  <Override PartName="/ppt/ink/ink2257.xml" ContentType="application/inkml+xml"/>
  <Override PartName="/ppt/ink/ink2258.xml" ContentType="application/inkml+xml"/>
  <Override PartName="/ppt/ink/ink2259.xml" ContentType="application/inkml+xml"/>
  <Override PartName="/ppt/ink/ink2260.xml" ContentType="application/inkml+xml"/>
  <Override PartName="/ppt/ink/ink2261.xml" ContentType="application/inkml+xml"/>
  <Override PartName="/ppt/ink/ink2262.xml" ContentType="application/inkml+xml"/>
  <Override PartName="/ppt/ink/ink2263.xml" ContentType="application/inkml+xml"/>
  <Override PartName="/ppt/ink/ink2264.xml" ContentType="application/inkml+xml"/>
  <Override PartName="/ppt/ink/ink2265.xml" ContentType="application/inkml+xml"/>
  <Override PartName="/ppt/ink/ink2266.xml" ContentType="application/inkml+xml"/>
  <Override PartName="/ppt/ink/ink2267.xml" ContentType="application/inkml+xml"/>
  <Override PartName="/ppt/ink/ink2268.xml" ContentType="application/inkml+xml"/>
  <Override PartName="/ppt/ink/ink2269.xml" ContentType="application/inkml+xml"/>
  <Override PartName="/ppt/ink/ink2270.xml" ContentType="application/inkml+xml"/>
  <Override PartName="/ppt/ink/ink2271.xml" ContentType="application/inkml+xml"/>
  <Override PartName="/ppt/ink/ink2272.xml" ContentType="application/inkml+xml"/>
  <Override PartName="/ppt/ink/ink2273.xml" ContentType="application/inkml+xml"/>
  <Override PartName="/ppt/ink/ink2274.xml" ContentType="application/inkml+xml"/>
  <Override PartName="/ppt/ink/ink2275.xml" ContentType="application/inkml+xml"/>
  <Override PartName="/ppt/ink/ink2276.xml" ContentType="application/inkml+xml"/>
  <Override PartName="/ppt/ink/ink2277.xml" ContentType="application/inkml+xml"/>
  <Override PartName="/ppt/ink/ink2278.xml" ContentType="application/inkml+xml"/>
  <Override PartName="/ppt/ink/ink2279.xml" ContentType="application/inkml+xml"/>
  <Override PartName="/ppt/ink/ink2280.xml" ContentType="application/inkml+xml"/>
  <Override PartName="/ppt/ink/ink2281.xml" ContentType="application/inkml+xml"/>
  <Override PartName="/ppt/ink/ink2282.xml" ContentType="application/inkml+xml"/>
  <Override PartName="/ppt/ink/ink2283.xml" ContentType="application/inkml+xml"/>
  <Override PartName="/ppt/ink/ink2284.xml" ContentType="application/inkml+xml"/>
  <Override PartName="/ppt/ink/ink2285.xml" ContentType="application/inkml+xml"/>
  <Override PartName="/ppt/ink/ink2286.xml" ContentType="application/inkml+xml"/>
  <Override PartName="/ppt/ink/ink2287.xml" ContentType="application/inkml+xml"/>
  <Override PartName="/ppt/ink/ink2288.xml" ContentType="application/inkml+xml"/>
  <Override PartName="/ppt/ink/ink2289.xml" ContentType="application/inkml+xml"/>
  <Override PartName="/ppt/ink/ink2290.xml" ContentType="application/inkml+xml"/>
  <Override PartName="/ppt/ink/ink2291.xml" ContentType="application/inkml+xml"/>
  <Override PartName="/ppt/ink/ink2292.xml" ContentType="application/inkml+xml"/>
  <Override PartName="/ppt/ink/ink2293.xml" ContentType="application/inkml+xml"/>
  <Override PartName="/ppt/ink/ink2294.xml" ContentType="application/inkml+xml"/>
  <Override PartName="/ppt/ink/ink2295.xml" ContentType="application/inkml+xml"/>
  <Override PartName="/ppt/ink/ink2296.xml" ContentType="application/inkml+xml"/>
  <Override PartName="/ppt/ink/ink2297.xml" ContentType="application/inkml+xml"/>
  <Override PartName="/ppt/ink/ink2298.xml" ContentType="application/inkml+xml"/>
  <Override PartName="/ppt/ink/ink2299.xml" ContentType="application/inkml+xml"/>
  <Override PartName="/ppt/ink/ink2300.xml" ContentType="application/inkml+xml"/>
  <Override PartName="/ppt/ink/ink2301.xml" ContentType="application/inkml+xml"/>
  <Override PartName="/ppt/ink/ink2302.xml" ContentType="application/inkml+xml"/>
  <Override PartName="/ppt/ink/ink2303.xml" ContentType="application/inkml+xml"/>
  <Override PartName="/ppt/ink/ink2304.xml" ContentType="application/inkml+xml"/>
  <Override PartName="/ppt/ink/ink2305.xml" ContentType="application/inkml+xml"/>
  <Override PartName="/ppt/ink/ink2306.xml" ContentType="application/inkml+xml"/>
  <Override PartName="/ppt/ink/ink2307.xml" ContentType="application/inkml+xml"/>
  <Override PartName="/ppt/ink/ink2308.xml" ContentType="application/inkml+xml"/>
  <Override PartName="/ppt/ink/ink2309.xml" ContentType="application/inkml+xml"/>
  <Override PartName="/ppt/ink/ink2310.xml" ContentType="application/inkml+xml"/>
  <Override PartName="/ppt/ink/ink2311.xml" ContentType="application/inkml+xml"/>
  <Override PartName="/ppt/ink/ink2312.xml" ContentType="application/inkml+xml"/>
  <Override PartName="/ppt/ink/ink2313.xml" ContentType="application/inkml+xml"/>
  <Override PartName="/ppt/ink/ink2314.xml" ContentType="application/inkml+xml"/>
  <Override PartName="/ppt/ink/ink2315.xml" ContentType="application/inkml+xml"/>
  <Override PartName="/ppt/ink/ink2316.xml" ContentType="application/inkml+xml"/>
  <Override PartName="/ppt/ink/ink2317.xml" ContentType="application/inkml+xml"/>
  <Override PartName="/ppt/ink/ink2318.xml" ContentType="application/inkml+xml"/>
  <Override PartName="/ppt/ink/ink2319.xml" ContentType="application/inkml+xml"/>
  <Override PartName="/ppt/ink/ink2320.xml" ContentType="application/inkml+xml"/>
  <Override PartName="/ppt/ink/ink2321.xml" ContentType="application/inkml+xml"/>
  <Override PartName="/ppt/ink/ink2322.xml" ContentType="application/inkml+xml"/>
  <Override PartName="/ppt/ink/ink2323.xml" ContentType="application/inkml+xml"/>
  <Override PartName="/ppt/ink/ink2324.xml" ContentType="application/inkml+xml"/>
  <Override PartName="/ppt/ink/ink2325.xml" ContentType="application/inkml+xml"/>
  <Override PartName="/ppt/ink/ink2326.xml" ContentType="application/inkml+xml"/>
  <Override PartName="/ppt/ink/ink2327.xml" ContentType="application/inkml+xml"/>
  <Override PartName="/ppt/ink/ink2328.xml" ContentType="application/inkml+xml"/>
  <Override PartName="/ppt/ink/ink2329.xml" ContentType="application/inkml+xml"/>
  <Override PartName="/ppt/ink/ink2330.xml" ContentType="application/inkml+xml"/>
  <Override PartName="/ppt/ink/ink2331.xml" ContentType="application/inkml+xml"/>
  <Override PartName="/ppt/ink/ink2332.xml" ContentType="application/inkml+xml"/>
  <Override PartName="/ppt/ink/ink2333.xml" ContentType="application/inkml+xml"/>
  <Override PartName="/ppt/ink/ink2334.xml" ContentType="application/inkml+xml"/>
  <Override PartName="/ppt/ink/ink2335.xml" ContentType="application/inkml+xml"/>
  <Override PartName="/ppt/ink/ink2336.xml" ContentType="application/inkml+xml"/>
  <Override PartName="/ppt/ink/ink2337.xml" ContentType="application/inkml+xml"/>
  <Override PartName="/ppt/ink/ink2338.xml" ContentType="application/inkml+xml"/>
  <Override PartName="/ppt/ink/ink2339.xml" ContentType="application/inkml+xml"/>
  <Override PartName="/ppt/ink/ink2340.xml" ContentType="application/inkml+xml"/>
  <Override PartName="/ppt/ink/ink2341.xml" ContentType="application/inkml+xml"/>
  <Override PartName="/ppt/ink/ink2342.xml" ContentType="application/inkml+xml"/>
  <Override PartName="/ppt/ink/ink2343.xml" ContentType="application/inkml+xml"/>
  <Override PartName="/ppt/ink/ink2344.xml" ContentType="application/inkml+xml"/>
  <Override PartName="/ppt/ink/ink2345.xml" ContentType="application/inkml+xml"/>
  <Override PartName="/ppt/ink/ink2346.xml" ContentType="application/inkml+xml"/>
  <Override PartName="/ppt/ink/ink2347.xml" ContentType="application/inkml+xml"/>
  <Override PartName="/ppt/ink/ink2348.xml" ContentType="application/inkml+xml"/>
  <Override PartName="/ppt/ink/ink2349.xml" ContentType="application/inkml+xml"/>
  <Override PartName="/ppt/ink/ink2350.xml" ContentType="application/inkml+xml"/>
  <Override PartName="/ppt/ink/ink2351.xml" ContentType="application/inkml+xml"/>
  <Override PartName="/ppt/ink/ink2352.xml" ContentType="application/inkml+xml"/>
  <Override PartName="/ppt/ink/ink2353.xml" ContentType="application/inkml+xml"/>
  <Override PartName="/ppt/ink/ink2354.xml" ContentType="application/inkml+xml"/>
  <Override PartName="/ppt/ink/ink2355.xml" ContentType="application/inkml+xml"/>
  <Override PartName="/ppt/ink/ink2356.xml" ContentType="application/inkml+xml"/>
  <Override PartName="/ppt/ink/ink2357.xml" ContentType="application/inkml+xml"/>
  <Override PartName="/ppt/ink/ink2358.xml" ContentType="application/inkml+xml"/>
  <Override PartName="/ppt/ink/ink2359.xml" ContentType="application/inkml+xml"/>
  <Override PartName="/ppt/ink/ink2360.xml" ContentType="application/inkml+xml"/>
  <Override PartName="/ppt/ink/ink2361.xml" ContentType="application/inkml+xml"/>
  <Override PartName="/ppt/ink/ink2362.xml" ContentType="application/inkml+xml"/>
  <Override PartName="/ppt/ink/ink2363.xml" ContentType="application/inkml+xml"/>
  <Override PartName="/ppt/ink/ink2364.xml" ContentType="application/inkml+xml"/>
  <Override PartName="/ppt/ink/ink2365.xml" ContentType="application/inkml+xml"/>
  <Override PartName="/ppt/ink/ink2366.xml" ContentType="application/inkml+xml"/>
  <Override PartName="/ppt/ink/ink2367.xml" ContentType="application/inkml+xml"/>
  <Override PartName="/ppt/ink/ink2368.xml" ContentType="application/inkml+xml"/>
  <Override PartName="/ppt/ink/ink2369.xml" ContentType="application/inkml+xml"/>
  <Override PartName="/ppt/ink/ink2370.xml" ContentType="application/inkml+xml"/>
  <Override PartName="/ppt/ink/ink2371.xml" ContentType="application/inkml+xml"/>
  <Override PartName="/ppt/ink/ink2372.xml" ContentType="application/inkml+xml"/>
  <Override PartName="/ppt/ink/ink2373.xml" ContentType="application/inkml+xml"/>
  <Override PartName="/ppt/ink/ink2374.xml" ContentType="application/inkml+xml"/>
  <Override PartName="/ppt/ink/ink2375.xml" ContentType="application/inkml+xml"/>
  <Override PartName="/ppt/ink/ink2376.xml" ContentType="application/inkml+xml"/>
  <Override PartName="/ppt/ink/ink2377.xml" ContentType="application/inkml+xml"/>
  <Override PartName="/ppt/ink/ink2378.xml" ContentType="application/inkml+xml"/>
  <Override PartName="/ppt/ink/ink2379.xml" ContentType="application/inkml+xml"/>
  <Override PartName="/ppt/ink/ink2380.xml" ContentType="application/inkml+xml"/>
  <Override PartName="/ppt/ink/ink2381.xml" ContentType="application/inkml+xml"/>
  <Override PartName="/ppt/ink/ink2382.xml" ContentType="application/inkml+xml"/>
  <Override PartName="/ppt/ink/ink2383.xml" ContentType="application/inkml+xml"/>
  <Override PartName="/ppt/ink/ink2384.xml" ContentType="application/inkml+xml"/>
  <Override PartName="/ppt/ink/ink2385.xml" ContentType="application/inkml+xml"/>
  <Override PartName="/ppt/ink/ink2386.xml" ContentType="application/inkml+xml"/>
  <Override PartName="/ppt/ink/ink2387.xml" ContentType="application/inkml+xml"/>
  <Override PartName="/ppt/ink/ink2388.xml" ContentType="application/inkml+xml"/>
  <Override PartName="/ppt/ink/ink2389.xml" ContentType="application/inkml+xml"/>
  <Override PartName="/ppt/ink/ink2390.xml" ContentType="application/inkml+xml"/>
  <Override PartName="/ppt/ink/ink2391.xml" ContentType="application/inkml+xml"/>
  <Override PartName="/ppt/ink/ink2392.xml" ContentType="application/inkml+xml"/>
  <Override PartName="/ppt/ink/ink2393.xml" ContentType="application/inkml+xml"/>
  <Override PartName="/ppt/ink/ink2394.xml" ContentType="application/inkml+xml"/>
  <Override PartName="/ppt/ink/ink2395.xml" ContentType="application/inkml+xml"/>
  <Override PartName="/ppt/ink/ink2396.xml" ContentType="application/inkml+xml"/>
  <Override PartName="/ppt/ink/ink2397.xml" ContentType="application/inkml+xml"/>
  <Override PartName="/ppt/ink/ink2398.xml" ContentType="application/inkml+xml"/>
  <Override PartName="/ppt/ink/ink2399.xml" ContentType="application/inkml+xml"/>
  <Override PartName="/ppt/ink/ink2400.xml" ContentType="application/inkml+xml"/>
  <Override PartName="/ppt/ink/ink2401.xml" ContentType="application/inkml+xml"/>
  <Override PartName="/ppt/ink/ink2402.xml" ContentType="application/inkml+xml"/>
  <Override PartName="/ppt/ink/ink2403.xml" ContentType="application/inkml+xml"/>
  <Override PartName="/ppt/ink/ink2404.xml" ContentType="application/inkml+xml"/>
  <Override PartName="/ppt/ink/ink2405.xml" ContentType="application/inkml+xml"/>
  <Override PartName="/ppt/ink/ink2406.xml" ContentType="application/inkml+xml"/>
  <Override PartName="/ppt/ink/ink2407.xml" ContentType="application/inkml+xml"/>
  <Override PartName="/ppt/ink/ink2408.xml" ContentType="application/inkml+xml"/>
  <Override PartName="/ppt/ink/ink2409.xml" ContentType="application/inkml+xml"/>
  <Override PartName="/ppt/ink/ink2410.xml" ContentType="application/inkml+xml"/>
  <Override PartName="/ppt/ink/ink2411.xml" ContentType="application/inkml+xml"/>
  <Override PartName="/ppt/ink/ink2412.xml" ContentType="application/inkml+xml"/>
  <Override PartName="/ppt/ink/ink2413.xml" ContentType="application/inkml+xml"/>
  <Override PartName="/ppt/ink/ink2414.xml" ContentType="application/inkml+xml"/>
  <Override PartName="/ppt/ink/ink2415.xml" ContentType="application/inkml+xml"/>
  <Override PartName="/ppt/ink/ink2416.xml" ContentType="application/inkml+xml"/>
  <Override PartName="/ppt/ink/ink2417.xml" ContentType="application/inkml+xml"/>
  <Override PartName="/ppt/ink/ink2418.xml" ContentType="application/inkml+xml"/>
  <Override PartName="/ppt/ink/ink2419.xml" ContentType="application/inkml+xml"/>
  <Override PartName="/ppt/ink/ink2420.xml" ContentType="application/inkml+xml"/>
  <Override PartName="/ppt/ink/ink2421.xml" ContentType="application/inkml+xml"/>
  <Override PartName="/ppt/ink/ink2422.xml" ContentType="application/inkml+xml"/>
  <Override PartName="/ppt/ink/ink2423.xml" ContentType="application/inkml+xml"/>
  <Override PartName="/ppt/ink/ink2424.xml" ContentType="application/inkml+xml"/>
  <Override PartName="/ppt/ink/ink2425.xml" ContentType="application/inkml+xml"/>
  <Override PartName="/ppt/ink/ink2426.xml" ContentType="application/inkml+xml"/>
  <Override PartName="/ppt/ink/ink2427.xml" ContentType="application/inkml+xml"/>
  <Override PartName="/ppt/ink/ink2428.xml" ContentType="application/inkml+xml"/>
  <Override PartName="/ppt/ink/ink2429.xml" ContentType="application/inkml+xml"/>
  <Override PartName="/ppt/ink/ink2430.xml" ContentType="application/inkml+xml"/>
  <Override PartName="/ppt/ink/ink2431.xml" ContentType="application/inkml+xml"/>
  <Override PartName="/ppt/ink/ink2432.xml" ContentType="application/inkml+xml"/>
  <Override PartName="/ppt/ink/ink2433.xml" ContentType="application/inkml+xml"/>
  <Override PartName="/ppt/ink/ink2434.xml" ContentType="application/inkml+xml"/>
  <Override PartName="/ppt/ink/ink2435.xml" ContentType="application/inkml+xml"/>
  <Override PartName="/ppt/ink/ink2436.xml" ContentType="application/inkml+xml"/>
  <Override PartName="/ppt/ink/ink2437.xml" ContentType="application/inkml+xml"/>
  <Override PartName="/ppt/ink/ink2438.xml" ContentType="application/inkml+xml"/>
  <Override PartName="/ppt/ink/ink2439.xml" ContentType="application/inkml+xml"/>
  <Override PartName="/ppt/ink/ink2440.xml" ContentType="application/inkml+xml"/>
  <Override PartName="/ppt/ink/ink2441.xml" ContentType="application/inkml+xml"/>
  <Override PartName="/ppt/ink/ink2442.xml" ContentType="application/inkml+xml"/>
  <Override PartName="/ppt/ink/ink2443.xml" ContentType="application/inkml+xml"/>
  <Override PartName="/ppt/ink/ink2444.xml" ContentType="application/inkml+xml"/>
  <Override PartName="/ppt/ink/ink2445.xml" ContentType="application/inkml+xml"/>
  <Override PartName="/ppt/ink/ink2446.xml" ContentType="application/inkml+xml"/>
  <Override PartName="/ppt/ink/ink2447.xml" ContentType="application/inkml+xml"/>
  <Override PartName="/ppt/ink/ink2448.xml" ContentType="application/inkml+xml"/>
  <Override PartName="/ppt/ink/ink2449.xml" ContentType="application/inkml+xml"/>
  <Override PartName="/ppt/ink/ink2450.xml" ContentType="application/inkml+xml"/>
  <Override PartName="/ppt/ink/ink2451.xml" ContentType="application/inkml+xml"/>
  <Override PartName="/ppt/ink/ink2452.xml" ContentType="application/inkml+xml"/>
  <Override PartName="/ppt/ink/ink2453.xml" ContentType="application/inkml+xml"/>
  <Override PartName="/ppt/ink/ink2454.xml" ContentType="application/inkml+xml"/>
  <Override PartName="/ppt/ink/ink2455.xml" ContentType="application/inkml+xml"/>
  <Override PartName="/ppt/ink/ink2456.xml" ContentType="application/inkml+xml"/>
  <Override PartName="/ppt/ink/ink2457.xml" ContentType="application/inkml+xml"/>
  <Override PartName="/ppt/ink/ink2458.xml" ContentType="application/inkml+xml"/>
  <Override PartName="/ppt/ink/ink2459.xml" ContentType="application/inkml+xml"/>
  <Override PartName="/ppt/ink/ink2460.xml" ContentType="application/inkml+xml"/>
  <Override PartName="/ppt/ink/ink2461.xml" ContentType="application/inkml+xml"/>
  <Override PartName="/ppt/ink/ink2462.xml" ContentType="application/inkml+xml"/>
  <Override PartName="/ppt/ink/ink2463.xml" ContentType="application/inkml+xml"/>
  <Override PartName="/ppt/ink/ink2464.xml" ContentType="application/inkml+xml"/>
  <Override PartName="/ppt/ink/ink2465.xml" ContentType="application/inkml+xml"/>
  <Override PartName="/ppt/ink/ink2466.xml" ContentType="application/inkml+xml"/>
  <Override PartName="/ppt/ink/ink2467.xml" ContentType="application/inkml+xml"/>
  <Override PartName="/ppt/ink/ink2468.xml" ContentType="application/inkml+xml"/>
  <Override PartName="/ppt/ink/ink2469.xml" ContentType="application/inkml+xml"/>
  <Override PartName="/ppt/ink/ink2470.xml" ContentType="application/inkml+xml"/>
  <Override PartName="/ppt/ink/ink2471.xml" ContentType="application/inkml+xml"/>
  <Override PartName="/ppt/ink/ink2472.xml" ContentType="application/inkml+xml"/>
  <Override PartName="/ppt/ink/ink2473.xml" ContentType="application/inkml+xml"/>
  <Override PartName="/ppt/ink/ink2474.xml" ContentType="application/inkml+xml"/>
  <Override PartName="/ppt/ink/ink2475.xml" ContentType="application/inkml+xml"/>
  <Override PartName="/ppt/ink/ink2476.xml" ContentType="application/inkml+xml"/>
  <Override PartName="/ppt/ink/ink2477.xml" ContentType="application/inkml+xml"/>
  <Override PartName="/ppt/ink/ink2478.xml" ContentType="application/inkml+xml"/>
  <Override PartName="/ppt/ink/ink2479.xml" ContentType="application/inkml+xml"/>
  <Override PartName="/ppt/ink/ink2480.xml" ContentType="application/inkml+xml"/>
  <Override PartName="/ppt/ink/ink2481.xml" ContentType="application/inkml+xml"/>
  <Override PartName="/ppt/ink/ink2482.xml" ContentType="application/inkml+xml"/>
  <Override PartName="/ppt/ink/ink2483.xml" ContentType="application/inkml+xml"/>
  <Override PartName="/ppt/ink/ink2484.xml" ContentType="application/inkml+xml"/>
  <Override PartName="/ppt/ink/ink2485.xml" ContentType="application/inkml+xml"/>
  <Override PartName="/ppt/ink/ink2486.xml" ContentType="application/inkml+xml"/>
  <Override PartName="/ppt/ink/ink2487.xml" ContentType="application/inkml+xml"/>
  <Override PartName="/ppt/ink/ink2488.xml" ContentType="application/inkml+xml"/>
  <Override PartName="/ppt/ink/ink2489.xml" ContentType="application/inkml+xml"/>
  <Override PartName="/ppt/ink/ink2490.xml" ContentType="application/inkml+xml"/>
  <Override PartName="/ppt/ink/ink2491.xml" ContentType="application/inkml+xml"/>
  <Override PartName="/ppt/ink/ink2492.xml" ContentType="application/inkml+xml"/>
  <Override PartName="/ppt/ink/ink2493.xml" ContentType="application/inkml+xml"/>
  <Override PartName="/ppt/ink/ink2494.xml" ContentType="application/inkml+xml"/>
  <Override PartName="/ppt/ink/ink2495.xml" ContentType="application/inkml+xml"/>
  <Override PartName="/ppt/ink/ink2496.xml" ContentType="application/inkml+xml"/>
  <Override PartName="/ppt/ink/ink2497.xml" ContentType="application/inkml+xml"/>
  <Override PartName="/ppt/ink/ink2498.xml" ContentType="application/inkml+xml"/>
  <Override PartName="/ppt/ink/ink2499.xml" ContentType="application/inkml+xml"/>
  <Override PartName="/ppt/ink/ink2500.xml" ContentType="application/inkml+xml"/>
  <Override PartName="/ppt/ink/ink2501.xml" ContentType="application/inkml+xml"/>
  <Override PartName="/ppt/ink/ink2502.xml" ContentType="application/inkml+xml"/>
  <Override PartName="/ppt/ink/ink2503.xml" ContentType="application/inkml+xml"/>
  <Override PartName="/ppt/ink/ink2504.xml" ContentType="application/inkml+xml"/>
  <Override PartName="/ppt/ink/ink2505.xml" ContentType="application/inkml+xml"/>
  <Override PartName="/ppt/ink/ink2506.xml" ContentType="application/inkml+xml"/>
  <Override PartName="/ppt/ink/ink2507.xml" ContentType="application/inkml+xml"/>
  <Override PartName="/ppt/ink/ink2508.xml" ContentType="application/inkml+xml"/>
  <Override PartName="/ppt/ink/ink2509.xml" ContentType="application/inkml+xml"/>
  <Override PartName="/ppt/ink/ink2510.xml" ContentType="application/inkml+xml"/>
  <Override PartName="/ppt/ink/ink2511.xml" ContentType="application/inkml+xml"/>
  <Override PartName="/ppt/ink/ink2512.xml" ContentType="application/inkml+xml"/>
  <Override PartName="/ppt/ink/ink2513.xml" ContentType="application/inkml+xml"/>
  <Override PartName="/ppt/ink/ink2514.xml" ContentType="application/inkml+xml"/>
  <Override PartName="/ppt/ink/ink2515.xml" ContentType="application/inkml+xml"/>
  <Override PartName="/ppt/ink/ink2516.xml" ContentType="application/inkml+xml"/>
  <Override PartName="/ppt/ink/ink2517.xml" ContentType="application/inkml+xml"/>
  <Override PartName="/ppt/ink/ink2518.xml" ContentType="application/inkml+xml"/>
  <Override PartName="/ppt/ink/ink2519.xml" ContentType="application/inkml+xml"/>
  <Override PartName="/ppt/ink/ink2520.xml" ContentType="application/inkml+xml"/>
  <Override PartName="/ppt/ink/ink2521.xml" ContentType="application/inkml+xml"/>
  <Override PartName="/ppt/ink/ink2522.xml" ContentType="application/inkml+xml"/>
  <Override PartName="/ppt/ink/ink2523.xml" ContentType="application/inkml+xml"/>
  <Override PartName="/ppt/ink/ink2524.xml" ContentType="application/inkml+xml"/>
  <Override PartName="/ppt/ink/ink2525.xml" ContentType="application/inkml+xml"/>
  <Override PartName="/ppt/ink/ink2526.xml" ContentType="application/inkml+xml"/>
  <Override PartName="/ppt/ink/ink2527.xml" ContentType="application/inkml+xml"/>
  <Override PartName="/ppt/ink/ink2528.xml" ContentType="application/inkml+xml"/>
  <Override PartName="/ppt/ink/ink2529.xml" ContentType="application/inkml+xml"/>
  <Override PartName="/ppt/ink/ink2530.xml" ContentType="application/inkml+xml"/>
  <Override PartName="/ppt/ink/ink2531.xml" ContentType="application/inkml+xml"/>
  <Override PartName="/ppt/ink/ink2532.xml" ContentType="application/inkml+xml"/>
  <Override PartName="/ppt/ink/ink2533.xml" ContentType="application/inkml+xml"/>
  <Override PartName="/ppt/ink/ink2534.xml" ContentType="application/inkml+xml"/>
  <Override PartName="/ppt/ink/ink2535.xml" ContentType="application/inkml+xml"/>
  <Override PartName="/ppt/ink/ink2536.xml" ContentType="application/inkml+xml"/>
  <Override PartName="/ppt/ink/ink2537.xml" ContentType="application/inkml+xml"/>
  <Override PartName="/ppt/ink/ink2538.xml" ContentType="application/inkml+xml"/>
  <Override PartName="/ppt/ink/ink2539.xml" ContentType="application/inkml+xml"/>
  <Override PartName="/ppt/ink/ink2540.xml" ContentType="application/inkml+xml"/>
  <Override PartName="/ppt/ink/ink2541.xml" ContentType="application/inkml+xml"/>
  <Override PartName="/ppt/ink/ink2542.xml" ContentType="application/inkml+xml"/>
  <Override PartName="/ppt/ink/ink2543.xml" ContentType="application/inkml+xml"/>
  <Override PartName="/ppt/ink/ink2544.xml" ContentType="application/inkml+xml"/>
  <Override PartName="/ppt/ink/ink2545.xml" ContentType="application/inkml+xml"/>
  <Override PartName="/ppt/ink/ink2546.xml" ContentType="application/inkml+xml"/>
  <Override PartName="/ppt/ink/ink2547.xml" ContentType="application/inkml+xml"/>
  <Override PartName="/ppt/ink/ink2548.xml" ContentType="application/inkml+xml"/>
  <Override PartName="/ppt/ink/ink2549.xml" ContentType="application/inkml+xml"/>
  <Override PartName="/ppt/ink/ink2550.xml" ContentType="application/inkml+xml"/>
  <Override PartName="/ppt/ink/ink2551.xml" ContentType="application/inkml+xml"/>
  <Override PartName="/ppt/ink/ink2552.xml" ContentType="application/inkml+xml"/>
  <Override PartName="/ppt/ink/ink2553.xml" ContentType="application/inkml+xml"/>
  <Override PartName="/ppt/ink/ink2554.xml" ContentType="application/inkml+xml"/>
  <Override PartName="/ppt/ink/ink2555.xml" ContentType="application/inkml+xml"/>
  <Override PartName="/ppt/ink/ink2556.xml" ContentType="application/inkml+xml"/>
  <Override PartName="/ppt/ink/ink2557.xml" ContentType="application/inkml+xml"/>
  <Override PartName="/ppt/ink/ink2558.xml" ContentType="application/inkml+xml"/>
  <Override PartName="/ppt/ink/ink2559.xml" ContentType="application/inkml+xml"/>
  <Override PartName="/ppt/ink/ink2560.xml" ContentType="application/inkml+xml"/>
  <Override PartName="/ppt/ink/ink2561.xml" ContentType="application/inkml+xml"/>
  <Override PartName="/ppt/ink/ink2562.xml" ContentType="application/inkml+xml"/>
  <Override PartName="/ppt/ink/ink2563.xml" ContentType="application/inkml+xml"/>
  <Override PartName="/ppt/ink/ink2564.xml" ContentType="application/inkml+xml"/>
  <Override PartName="/ppt/ink/ink2565.xml" ContentType="application/inkml+xml"/>
  <Override PartName="/ppt/ink/ink2566.xml" ContentType="application/inkml+xml"/>
  <Override PartName="/ppt/ink/ink2567.xml" ContentType="application/inkml+xml"/>
  <Override PartName="/ppt/ink/ink2568.xml" ContentType="application/inkml+xml"/>
  <Override PartName="/ppt/ink/ink2569.xml" ContentType="application/inkml+xml"/>
  <Override PartName="/ppt/ink/ink2570.xml" ContentType="application/inkml+xml"/>
  <Override PartName="/ppt/ink/ink2571.xml" ContentType="application/inkml+xml"/>
  <Override PartName="/ppt/ink/ink2572.xml" ContentType="application/inkml+xml"/>
  <Override PartName="/ppt/ink/ink2573.xml" ContentType="application/inkml+xml"/>
  <Override PartName="/ppt/ink/ink2574.xml" ContentType="application/inkml+xml"/>
  <Override PartName="/ppt/ink/ink2575.xml" ContentType="application/inkml+xml"/>
  <Override PartName="/ppt/ink/ink2576.xml" ContentType="application/inkml+xml"/>
  <Override PartName="/ppt/ink/ink2577.xml" ContentType="application/inkml+xml"/>
  <Override PartName="/ppt/ink/ink2578.xml" ContentType="application/inkml+xml"/>
  <Override PartName="/ppt/ink/ink2579.xml" ContentType="application/inkml+xml"/>
  <Override PartName="/ppt/ink/ink2580.xml" ContentType="application/inkml+xml"/>
  <Override PartName="/ppt/ink/ink2581.xml" ContentType="application/inkml+xml"/>
  <Override PartName="/ppt/ink/ink2582.xml" ContentType="application/inkml+xml"/>
  <Override PartName="/ppt/ink/ink2583.xml" ContentType="application/inkml+xml"/>
  <Override PartName="/ppt/ink/ink2584.xml" ContentType="application/inkml+xml"/>
  <Override PartName="/ppt/ink/ink2585.xml" ContentType="application/inkml+xml"/>
  <Override PartName="/ppt/ink/ink2586.xml" ContentType="application/inkml+xml"/>
  <Override PartName="/ppt/ink/ink2587.xml" ContentType="application/inkml+xml"/>
  <Override PartName="/ppt/ink/ink2588.xml" ContentType="application/inkml+xml"/>
  <Override PartName="/ppt/ink/ink2589.xml" ContentType="application/inkml+xml"/>
  <Override PartName="/ppt/ink/ink2590.xml" ContentType="application/inkml+xml"/>
  <Override PartName="/ppt/ink/ink2591.xml" ContentType="application/inkml+xml"/>
  <Override PartName="/ppt/ink/ink2592.xml" ContentType="application/inkml+xml"/>
  <Override PartName="/ppt/ink/ink2593.xml" ContentType="application/inkml+xml"/>
  <Override PartName="/ppt/ink/ink2594.xml" ContentType="application/inkml+xml"/>
  <Override PartName="/ppt/ink/ink2595.xml" ContentType="application/inkml+xml"/>
  <Override PartName="/ppt/ink/ink2596.xml" ContentType="application/inkml+xml"/>
  <Override PartName="/ppt/ink/ink2597.xml" ContentType="application/inkml+xml"/>
  <Override PartName="/ppt/ink/ink2598.xml" ContentType="application/inkml+xml"/>
  <Override PartName="/ppt/ink/ink2599.xml" ContentType="application/inkml+xml"/>
  <Override PartName="/ppt/ink/ink2600.xml" ContentType="application/inkml+xml"/>
  <Override PartName="/ppt/ink/ink2601.xml" ContentType="application/inkml+xml"/>
  <Override PartName="/ppt/ink/ink2602.xml" ContentType="application/inkml+xml"/>
  <Override PartName="/ppt/ink/ink2603.xml" ContentType="application/inkml+xml"/>
  <Override PartName="/ppt/ink/ink2604.xml" ContentType="application/inkml+xml"/>
  <Override PartName="/ppt/ink/ink2605.xml" ContentType="application/inkml+xml"/>
  <Override PartName="/ppt/ink/ink2606.xml" ContentType="application/inkml+xml"/>
  <Override PartName="/ppt/ink/ink2607.xml" ContentType="application/inkml+xml"/>
  <Override PartName="/ppt/ink/ink2608.xml" ContentType="application/inkml+xml"/>
  <Override PartName="/ppt/ink/ink2609.xml" ContentType="application/inkml+xml"/>
  <Override PartName="/ppt/ink/ink2610.xml" ContentType="application/inkml+xml"/>
  <Override PartName="/ppt/ink/ink2611.xml" ContentType="application/inkml+xml"/>
  <Override PartName="/ppt/ink/ink2612.xml" ContentType="application/inkml+xml"/>
  <Override PartName="/ppt/ink/ink2613.xml" ContentType="application/inkml+xml"/>
  <Override PartName="/ppt/ink/ink2614.xml" ContentType="application/inkml+xml"/>
  <Override PartName="/ppt/ink/ink2615.xml" ContentType="application/inkml+xml"/>
  <Override PartName="/ppt/ink/ink2616.xml" ContentType="application/inkml+xml"/>
  <Override PartName="/ppt/ink/ink2617.xml" ContentType="application/inkml+xml"/>
  <Override PartName="/ppt/ink/ink2618.xml" ContentType="application/inkml+xml"/>
  <Override PartName="/ppt/ink/ink2619.xml" ContentType="application/inkml+xml"/>
  <Override PartName="/ppt/ink/ink2620.xml" ContentType="application/inkml+xml"/>
  <Override PartName="/ppt/ink/ink2621.xml" ContentType="application/inkml+xml"/>
  <Override PartName="/ppt/ink/ink2622.xml" ContentType="application/inkml+xml"/>
  <Override PartName="/ppt/ink/ink2623.xml" ContentType="application/inkml+xml"/>
  <Override PartName="/ppt/ink/ink2624.xml" ContentType="application/inkml+xml"/>
  <Override PartName="/ppt/ink/ink2625.xml" ContentType="application/inkml+xml"/>
  <Override PartName="/ppt/ink/ink2626.xml" ContentType="application/inkml+xml"/>
  <Override PartName="/ppt/ink/ink2627.xml" ContentType="application/inkml+xml"/>
  <Override PartName="/ppt/ink/ink2628.xml" ContentType="application/inkml+xml"/>
  <Override PartName="/ppt/ink/ink2629.xml" ContentType="application/inkml+xml"/>
  <Override PartName="/ppt/ink/ink2630.xml" ContentType="application/inkml+xml"/>
  <Override PartName="/ppt/ink/ink2631.xml" ContentType="application/inkml+xml"/>
  <Override PartName="/ppt/ink/ink2632.xml" ContentType="application/inkml+xml"/>
  <Override PartName="/ppt/ink/ink2633.xml" ContentType="application/inkml+xml"/>
  <Override PartName="/ppt/ink/ink2634.xml" ContentType="application/inkml+xml"/>
  <Override PartName="/ppt/ink/ink2635.xml" ContentType="application/inkml+xml"/>
  <Override PartName="/ppt/ink/ink2636.xml" ContentType="application/inkml+xml"/>
  <Override PartName="/ppt/ink/ink2637.xml" ContentType="application/inkml+xml"/>
  <Override PartName="/ppt/ink/ink2638.xml" ContentType="application/inkml+xml"/>
  <Override PartName="/ppt/ink/ink2639.xml" ContentType="application/inkml+xml"/>
  <Override PartName="/ppt/ink/ink2640.xml" ContentType="application/inkml+xml"/>
  <Override PartName="/ppt/ink/ink2641.xml" ContentType="application/inkml+xml"/>
  <Override PartName="/ppt/ink/ink2642.xml" ContentType="application/inkml+xml"/>
  <Override PartName="/ppt/ink/ink2643.xml" ContentType="application/inkml+xml"/>
  <Override PartName="/ppt/ink/ink2644.xml" ContentType="application/inkml+xml"/>
  <Override PartName="/ppt/ink/ink2645.xml" ContentType="application/inkml+xml"/>
  <Override PartName="/ppt/ink/ink2646.xml" ContentType="application/inkml+xml"/>
  <Override PartName="/ppt/ink/ink2647.xml" ContentType="application/inkml+xml"/>
  <Override PartName="/ppt/ink/ink2648.xml" ContentType="application/inkml+xml"/>
  <Override PartName="/ppt/ink/ink2649.xml" ContentType="application/inkml+xml"/>
  <Override PartName="/ppt/ink/ink2650.xml" ContentType="application/inkml+xml"/>
  <Override PartName="/ppt/ink/ink2651.xml" ContentType="application/inkml+xml"/>
  <Override PartName="/ppt/ink/ink2652.xml" ContentType="application/inkml+xml"/>
  <Override PartName="/ppt/ink/ink2653.xml" ContentType="application/inkml+xml"/>
  <Override PartName="/ppt/ink/ink2654.xml" ContentType="application/inkml+xml"/>
  <Override PartName="/ppt/ink/ink2655.xml" ContentType="application/inkml+xml"/>
  <Override PartName="/ppt/ink/ink2656.xml" ContentType="application/inkml+xml"/>
  <Override PartName="/ppt/ink/ink2657.xml" ContentType="application/inkml+xml"/>
  <Override PartName="/ppt/ink/ink2658.xml" ContentType="application/inkml+xml"/>
  <Override PartName="/ppt/ink/ink2659.xml" ContentType="application/inkml+xml"/>
  <Override PartName="/ppt/ink/ink2660.xml" ContentType="application/inkml+xml"/>
  <Override PartName="/ppt/ink/ink2661.xml" ContentType="application/inkml+xml"/>
  <Override PartName="/ppt/ink/ink2662.xml" ContentType="application/inkml+xml"/>
  <Override PartName="/ppt/ink/ink2663.xml" ContentType="application/inkml+xml"/>
  <Override PartName="/ppt/ink/ink2664.xml" ContentType="application/inkml+xml"/>
  <Override PartName="/ppt/ink/ink2665.xml" ContentType="application/inkml+xml"/>
  <Override PartName="/ppt/ink/ink2666.xml" ContentType="application/inkml+xml"/>
  <Override PartName="/ppt/ink/ink2667.xml" ContentType="application/inkml+xml"/>
  <Override PartName="/ppt/ink/ink2668.xml" ContentType="application/inkml+xml"/>
  <Override PartName="/ppt/ink/ink2669.xml" ContentType="application/inkml+xml"/>
  <Override PartName="/ppt/ink/ink2670.xml" ContentType="application/inkml+xml"/>
  <Override PartName="/ppt/ink/ink2671.xml" ContentType="application/inkml+xml"/>
  <Override PartName="/ppt/ink/ink2672.xml" ContentType="application/inkml+xml"/>
  <Override PartName="/ppt/ink/ink2673.xml" ContentType="application/inkml+xml"/>
  <Override PartName="/ppt/ink/ink2674.xml" ContentType="application/inkml+xml"/>
  <Override PartName="/ppt/ink/ink2675.xml" ContentType="application/inkml+xml"/>
  <Override PartName="/ppt/ink/ink2676.xml" ContentType="application/inkml+xml"/>
  <Override PartName="/ppt/ink/ink2677.xml" ContentType="application/inkml+xml"/>
  <Override PartName="/ppt/ink/ink2678.xml" ContentType="application/inkml+xml"/>
  <Override PartName="/ppt/ink/ink2679.xml" ContentType="application/inkml+xml"/>
  <Override PartName="/ppt/ink/ink2680.xml" ContentType="application/inkml+xml"/>
  <Override PartName="/ppt/ink/ink2681.xml" ContentType="application/inkml+xml"/>
  <Override PartName="/ppt/ink/ink2682.xml" ContentType="application/inkml+xml"/>
  <Override PartName="/ppt/ink/ink2683.xml" ContentType="application/inkml+xml"/>
  <Override PartName="/ppt/ink/ink2684.xml" ContentType="application/inkml+xml"/>
  <Override PartName="/ppt/ink/ink2685.xml" ContentType="application/inkml+xml"/>
  <Override PartName="/ppt/ink/ink2686.xml" ContentType="application/inkml+xml"/>
  <Override PartName="/ppt/ink/ink2687.xml" ContentType="application/inkml+xml"/>
  <Override PartName="/ppt/ink/ink2688.xml" ContentType="application/inkml+xml"/>
  <Override PartName="/ppt/ink/ink2689.xml" ContentType="application/inkml+xml"/>
  <Override PartName="/ppt/ink/ink2690.xml" ContentType="application/inkml+xml"/>
  <Override PartName="/ppt/ink/ink2691.xml" ContentType="application/inkml+xml"/>
  <Override PartName="/ppt/ink/ink2692.xml" ContentType="application/inkml+xml"/>
  <Override PartName="/ppt/ink/ink2693.xml" ContentType="application/inkml+xml"/>
  <Override PartName="/ppt/ink/ink2694.xml" ContentType="application/inkml+xml"/>
  <Override PartName="/ppt/ink/ink2695.xml" ContentType="application/inkml+xml"/>
  <Override PartName="/ppt/ink/ink2696.xml" ContentType="application/inkml+xml"/>
  <Override PartName="/ppt/ink/ink2697.xml" ContentType="application/inkml+xml"/>
  <Override PartName="/ppt/ink/ink2698.xml" ContentType="application/inkml+xml"/>
  <Override PartName="/ppt/ink/ink2699.xml" ContentType="application/inkml+xml"/>
  <Override PartName="/ppt/ink/ink2700.xml" ContentType="application/inkml+xml"/>
  <Override PartName="/ppt/ink/ink2701.xml" ContentType="application/inkml+xml"/>
  <Override PartName="/ppt/ink/ink2702.xml" ContentType="application/inkml+xml"/>
  <Override PartName="/ppt/ink/ink2703.xml" ContentType="application/inkml+xml"/>
  <Override PartName="/ppt/ink/ink2704.xml" ContentType="application/inkml+xml"/>
  <Override PartName="/ppt/ink/ink2705.xml" ContentType="application/inkml+xml"/>
  <Override PartName="/ppt/ink/ink2706.xml" ContentType="application/inkml+xml"/>
  <Override PartName="/ppt/ink/ink2707.xml" ContentType="application/inkml+xml"/>
  <Override PartName="/ppt/ink/ink2708.xml" ContentType="application/inkml+xml"/>
  <Override PartName="/ppt/ink/ink2709.xml" ContentType="application/inkml+xml"/>
  <Override PartName="/ppt/ink/ink2710.xml" ContentType="application/inkml+xml"/>
  <Override PartName="/ppt/ink/ink2711.xml" ContentType="application/inkml+xml"/>
  <Override PartName="/ppt/ink/ink2712.xml" ContentType="application/inkml+xml"/>
  <Override PartName="/ppt/ink/ink2713.xml" ContentType="application/inkml+xml"/>
  <Override PartName="/ppt/ink/ink2714.xml" ContentType="application/inkml+xml"/>
  <Override PartName="/ppt/ink/ink2715.xml" ContentType="application/inkml+xml"/>
  <Override PartName="/ppt/ink/ink2716.xml" ContentType="application/inkml+xml"/>
  <Override PartName="/ppt/ink/ink2717.xml" ContentType="application/inkml+xml"/>
  <Override PartName="/ppt/ink/ink2718.xml" ContentType="application/inkml+xml"/>
  <Override PartName="/ppt/ink/ink2719.xml" ContentType="application/inkml+xml"/>
  <Override PartName="/ppt/ink/ink2720.xml" ContentType="application/inkml+xml"/>
  <Override PartName="/ppt/ink/ink2721.xml" ContentType="application/inkml+xml"/>
  <Override PartName="/ppt/ink/ink2722.xml" ContentType="application/inkml+xml"/>
  <Override PartName="/ppt/ink/ink2723.xml" ContentType="application/inkml+xml"/>
  <Override PartName="/ppt/ink/ink2724.xml" ContentType="application/inkml+xml"/>
  <Override PartName="/ppt/ink/ink2725.xml" ContentType="application/inkml+xml"/>
  <Override PartName="/ppt/ink/ink2726.xml" ContentType="application/inkml+xml"/>
  <Override PartName="/ppt/ink/ink2727.xml" ContentType="application/inkml+xml"/>
  <Override PartName="/ppt/ink/ink2728.xml" ContentType="application/inkml+xml"/>
  <Override PartName="/ppt/ink/ink2729.xml" ContentType="application/inkml+xml"/>
  <Override PartName="/ppt/ink/ink2730.xml" ContentType="application/inkml+xml"/>
  <Override PartName="/ppt/ink/ink2731.xml" ContentType="application/inkml+xml"/>
  <Override PartName="/ppt/ink/ink2732.xml" ContentType="application/inkml+xml"/>
  <Override PartName="/ppt/ink/ink2733.xml" ContentType="application/inkml+xml"/>
  <Override PartName="/ppt/ink/ink2734.xml" ContentType="application/inkml+xml"/>
  <Override PartName="/ppt/ink/ink2735.xml" ContentType="application/inkml+xml"/>
  <Override PartName="/ppt/ink/ink2736.xml" ContentType="application/inkml+xml"/>
  <Override PartName="/ppt/ink/ink2737.xml" ContentType="application/inkml+xml"/>
  <Override PartName="/ppt/ink/ink2738.xml" ContentType="application/inkml+xml"/>
  <Override PartName="/ppt/ink/ink2739.xml" ContentType="application/inkml+xml"/>
  <Override PartName="/ppt/ink/ink2740.xml" ContentType="application/inkml+xml"/>
  <Override PartName="/ppt/ink/ink2741.xml" ContentType="application/inkml+xml"/>
  <Override PartName="/ppt/ink/ink2742.xml" ContentType="application/inkml+xml"/>
  <Override PartName="/ppt/ink/ink2743.xml" ContentType="application/inkml+xml"/>
  <Override PartName="/ppt/ink/ink2744.xml" ContentType="application/inkml+xml"/>
  <Override PartName="/ppt/ink/ink2745.xml" ContentType="application/inkml+xml"/>
  <Override PartName="/ppt/ink/ink2746.xml" ContentType="application/inkml+xml"/>
  <Override PartName="/ppt/ink/ink2747.xml" ContentType="application/inkml+xml"/>
  <Override PartName="/ppt/ink/ink2748.xml" ContentType="application/inkml+xml"/>
  <Override PartName="/ppt/ink/ink2749.xml" ContentType="application/inkml+xml"/>
  <Override PartName="/ppt/ink/ink2750.xml" ContentType="application/inkml+xml"/>
  <Override PartName="/ppt/ink/ink2751.xml" ContentType="application/inkml+xml"/>
  <Override PartName="/ppt/ink/ink2752.xml" ContentType="application/inkml+xml"/>
  <Override PartName="/ppt/ink/ink2753.xml" ContentType="application/inkml+xml"/>
  <Override PartName="/ppt/ink/ink2754.xml" ContentType="application/inkml+xml"/>
  <Override PartName="/ppt/ink/ink2755.xml" ContentType="application/inkml+xml"/>
  <Override PartName="/ppt/ink/ink2756.xml" ContentType="application/inkml+xml"/>
  <Override PartName="/ppt/ink/ink2757.xml" ContentType="application/inkml+xml"/>
  <Override PartName="/ppt/ink/ink2758.xml" ContentType="application/inkml+xml"/>
  <Override PartName="/ppt/ink/ink2759.xml" ContentType="application/inkml+xml"/>
  <Override PartName="/ppt/ink/ink2760.xml" ContentType="application/inkml+xml"/>
  <Override PartName="/ppt/ink/ink2761.xml" ContentType="application/inkml+xml"/>
  <Override PartName="/ppt/ink/ink2762.xml" ContentType="application/inkml+xml"/>
  <Override PartName="/ppt/ink/ink2763.xml" ContentType="application/inkml+xml"/>
  <Override PartName="/ppt/ink/ink2764.xml" ContentType="application/inkml+xml"/>
  <Override PartName="/ppt/ink/ink2765.xml" ContentType="application/inkml+xml"/>
  <Override PartName="/ppt/ink/ink2766.xml" ContentType="application/inkml+xml"/>
  <Override PartName="/ppt/ink/ink2767.xml" ContentType="application/inkml+xml"/>
  <Override PartName="/ppt/ink/ink2768.xml" ContentType="application/inkml+xml"/>
  <Override PartName="/ppt/ink/ink2769.xml" ContentType="application/inkml+xml"/>
  <Override PartName="/ppt/ink/ink2770.xml" ContentType="application/inkml+xml"/>
  <Override PartName="/ppt/ink/ink2771.xml" ContentType="application/inkml+xml"/>
  <Override PartName="/ppt/ink/ink2772.xml" ContentType="application/inkml+xml"/>
  <Override PartName="/ppt/ink/ink2773.xml" ContentType="application/inkml+xml"/>
  <Override PartName="/ppt/ink/ink2774.xml" ContentType="application/inkml+xml"/>
  <Override PartName="/ppt/ink/ink2775.xml" ContentType="application/inkml+xml"/>
  <Override PartName="/ppt/ink/ink2776.xml" ContentType="application/inkml+xml"/>
  <Override PartName="/ppt/ink/ink2777.xml" ContentType="application/inkml+xml"/>
  <Override PartName="/ppt/ink/ink2778.xml" ContentType="application/inkml+xml"/>
  <Override PartName="/ppt/ink/ink2779.xml" ContentType="application/inkml+xml"/>
  <Override PartName="/ppt/ink/ink2780.xml" ContentType="application/inkml+xml"/>
  <Override PartName="/ppt/ink/ink2781.xml" ContentType="application/inkml+xml"/>
  <Override PartName="/ppt/ink/ink2782.xml" ContentType="application/inkml+xml"/>
  <Override PartName="/ppt/ink/ink2783.xml" ContentType="application/inkml+xml"/>
  <Override PartName="/ppt/ink/ink2784.xml" ContentType="application/inkml+xml"/>
  <Override PartName="/ppt/ink/ink2785.xml" ContentType="application/inkml+xml"/>
  <Override PartName="/ppt/ink/ink2786.xml" ContentType="application/inkml+xml"/>
  <Override PartName="/ppt/ink/ink2787.xml" ContentType="application/inkml+xml"/>
  <Override PartName="/ppt/ink/ink2788.xml" ContentType="application/inkml+xml"/>
  <Override PartName="/ppt/ink/ink2789.xml" ContentType="application/inkml+xml"/>
  <Override PartName="/ppt/ink/ink2790.xml" ContentType="application/inkml+xml"/>
  <Override PartName="/ppt/ink/ink2791.xml" ContentType="application/inkml+xml"/>
  <Override PartName="/ppt/ink/ink2792.xml" ContentType="application/inkml+xml"/>
  <Override PartName="/ppt/ink/ink2793.xml" ContentType="application/inkml+xml"/>
  <Override PartName="/ppt/ink/ink2794.xml" ContentType="application/inkml+xml"/>
  <Override PartName="/ppt/ink/ink2795.xml" ContentType="application/inkml+xml"/>
  <Override PartName="/ppt/ink/ink2796.xml" ContentType="application/inkml+xml"/>
  <Override PartName="/ppt/ink/ink2797.xml" ContentType="application/inkml+xml"/>
  <Override PartName="/ppt/ink/ink2798.xml" ContentType="application/inkml+xml"/>
  <Override PartName="/ppt/ink/ink2799.xml" ContentType="application/inkml+xml"/>
  <Override PartName="/ppt/ink/ink2800.xml" ContentType="application/inkml+xml"/>
  <Override PartName="/ppt/ink/ink2801.xml" ContentType="application/inkml+xml"/>
  <Override PartName="/ppt/ink/ink2802.xml" ContentType="application/inkml+xml"/>
  <Override PartName="/ppt/ink/ink2803.xml" ContentType="application/inkml+xml"/>
  <Override PartName="/ppt/ink/ink2804.xml" ContentType="application/inkml+xml"/>
  <Override PartName="/ppt/ink/ink2805.xml" ContentType="application/inkml+xml"/>
  <Override PartName="/ppt/ink/ink2806.xml" ContentType="application/inkml+xml"/>
  <Override PartName="/ppt/ink/ink2807.xml" ContentType="application/inkml+xml"/>
  <Override PartName="/ppt/ink/ink2808.xml" ContentType="application/inkml+xml"/>
  <Override PartName="/ppt/ink/ink2809.xml" ContentType="application/inkml+xml"/>
  <Override PartName="/ppt/ink/ink2810.xml" ContentType="application/inkml+xml"/>
  <Override PartName="/ppt/ink/ink2811.xml" ContentType="application/inkml+xml"/>
  <Override PartName="/ppt/ink/ink2812.xml" ContentType="application/inkml+xml"/>
  <Override PartName="/ppt/ink/ink2813.xml" ContentType="application/inkml+xml"/>
  <Override PartName="/ppt/ink/ink2814.xml" ContentType="application/inkml+xml"/>
  <Override PartName="/ppt/ink/ink2815.xml" ContentType="application/inkml+xml"/>
  <Override PartName="/ppt/ink/ink2816.xml" ContentType="application/inkml+xml"/>
  <Override PartName="/ppt/ink/ink2817.xml" ContentType="application/inkml+xml"/>
  <Override PartName="/ppt/ink/ink2818.xml" ContentType="application/inkml+xml"/>
  <Override PartName="/ppt/ink/ink2819.xml" ContentType="application/inkml+xml"/>
  <Override PartName="/ppt/ink/ink2820.xml" ContentType="application/inkml+xml"/>
  <Override PartName="/ppt/ink/ink2821.xml" ContentType="application/inkml+xml"/>
  <Override PartName="/ppt/ink/ink2822.xml" ContentType="application/inkml+xml"/>
  <Override PartName="/ppt/ink/ink2823.xml" ContentType="application/inkml+xml"/>
  <Override PartName="/ppt/ink/ink2824.xml" ContentType="application/inkml+xml"/>
  <Override PartName="/ppt/ink/ink2825.xml" ContentType="application/inkml+xml"/>
  <Override PartName="/ppt/ink/ink2826.xml" ContentType="application/inkml+xml"/>
  <Override PartName="/ppt/ink/ink2827.xml" ContentType="application/inkml+xml"/>
  <Override PartName="/ppt/ink/ink2828.xml" ContentType="application/inkml+xml"/>
  <Override PartName="/ppt/ink/ink2829.xml" ContentType="application/inkml+xml"/>
  <Override PartName="/ppt/ink/ink2830.xml" ContentType="application/inkml+xml"/>
  <Override PartName="/ppt/ink/ink2831.xml" ContentType="application/inkml+xml"/>
  <Override PartName="/ppt/ink/ink2832.xml" ContentType="application/inkml+xml"/>
  <Override PartName="/ppt/ink/ink2833.xml" ContentType="application/inkml+xml"/>
  <Override PartName="/ppt/ink/ink2834.xml" ContentType="application/inkml+xml"/>
  <Override PartName="/ppt/ink/ink2835.xml" ContentType="application/inkml+xml"/>
  <Override PartName="/ppt/ink/ink2836.xml" ContentType="application/inkml+xml"/>
  <Override PartName="/ppt/ink/ink2837.xml" ContentType="application/inkml+xml"/>
  <Override PartName="/ppt/ink/ink2838.xml" ContentType="application/inkml+xml"/>
  <Override PartName="/ppt/ink/ink2839.xml" ContentType="application/inkml+xml"/>
  <Override PartName="/ppt/ink/ink2840.xml" ContentType="application/inkml+xml"/>
  <Override PartName="/ppt/ink/ink2841.xml" ContentType="application/inkml+xml"/>
  <Override PartName="/ppt/ink/ink2842.xml" ContentType="application/inkml+xml"/>
  <Override PartName="/ppt/ink/ink2843.xml" ContentType="application/inkml+xml"/>
  <Override PartName="/ppt/ink/ink2844.xml" ContentType="application/inkml+xml"/>
  <Override PartName="/ppt/ink/ink2845.xml" ContentType="application/inkml+xml"/>
  <Override PartName="/ppt/ink/ink2846.xml" ContentType="application/inkml+xml"/>
  <Override PartName="/ppt/ink/ink2847.xml" ContentType="application/inkml+xml"/>
  <Override PartName="/ppt/ink/ink2848.xml" ContentType="application/inkml+xml"/>
  <Override PartName="/ppt/ink/ink2849.xml" ContentType="application/inkml+xml"/>
  <Override PartName="/ppt/ink/ink2850.xml" ContentType="application/inkml+xml"/>
  <Override PartName="/ppt/ink/ink2851.xml" ContentType="application/inkml+xml"/>
  <Override PartName="/ppt/ink/ink2852.xml" ContentType="application/inkml+xml"/>
  <Override PartName="/ppt/ink/ink2853.xml" ContentType="application/inkml+xml"/>
  <Override PartName="/ppt/ink/ink2854.xml" ContentType="application/inkml+xml"/>
  <Override PartName="/ppt/ink/ink2855.xml" ContentType="application/inkml+xml"/>
  <Override PartName="/ppt/ink/ink2856.xml" ContentType="application/inkml+xml"/>
  <Override PartName="/ppt/ink/ink2857.xml" ContentType="application/inkml+xml"/>
  <Override PartName="/ppt/ink/ink2858.xml" ContentType="application/inkml+xml"/>
  <Override PartName="/ppt/ink/ink2859.xml" ContentType="application/inkml+xml"/>
  <Override PartName="/ppt/ink/ink2860.xml" ContentType="application/inkml+xml"/>
  <Override PartName="/ppt/ink/ink2861.xml" ContentType="application/inkml+xml"/>
  <Override PartName="/ppt/ink/ink2862.xml" ContentType="application/inkml+xml"/>
  <Override PartName="/ppt/ink/ink2863.xml" ContentType="application/inkml+xml"/>
  <Override PartName="/ppt/ink/ink2864.xml" ContentType="application/inkml+xml"/>
  <Override PartName="/ppt/ink/ink2865.xml" ContentType="application/inkml+xml"/>
  <Override PartName="/ppt/ink/ink2866.xml" ContentType="application/inkml+xml"/>
  <Override PartName="/ppt/ink/ink2867.xml" ContentType="application/inkml+xml"/>
  <Override PartName="/ppt/ink/ink2868.xml" ContentType="application/inkml+xml"/>
  <Override PartName="/ppt/ink/ink2869.xml" ContentType="application/inkml+xml"/>
  <Override PartName="/ppt/ink/ink2870.xml" ContentType="application/inkml+xml"/>
  <Override PartName="/ppt/ink/ink2871.xml" ContentType="application/inkml+xml"/>
  <Override PartName="/ppt/ink/ink2872.xml" ContentType="application/inkml+xml"/>
  <Override PartName="/ppt/ink/ink2873.xml" ContentType="application/inkml+xml"/>
  <Override PartName="/ppt/ink/ink2874.xml" ContentType="application/inkml+xml"/>
  <Override PartName="/ppt/ink/ink2875.xml" ContentType="application/inkml+xml"/>
  <Override PartName="/ppt/ink/ink2876.xml" ContentType="application/inkml+xml"/>
  <Override PartName="/ppt/ink/ink2877.xml" ContentType="application/inkml+xml"/>
  <Override PartName="/ppt/ink/ink2878.xml" ContentType="application/inkml+xml"/>
  <Override PartName="/ppt/ink/ink2879.xml" ContentType="application/inkml+xml"/>
  <Override PartName="/ppt/ink/ink2880.xml" ContentType="application/inkml+xml"/>
  <Override PartName="/ppt/ink/ink2881.xml" ContentType="application/inkml+xml"/>
  <Override PartName="/ppt/ink/ink2882.xml" ContentType="application/inkml+xml"/>
  <Override PartName="/ppt/ink/ink2883.xml" ContentType="application/inkml+xml"/>
  <Override PartName="/ppt/ink/ink2884.xml" ContentType="application/inkml+xml"/>
  <Override PartName="/ppt/ink/ink2885.xml" ContentType="application/inkml+xml"/>
  <Override PartName="/ppt/ink/ink2886.xml" ContentType="application/inkml+xml"/>
  <Override PartName="/ppt/ink/ink2887.xml" ContentType="application/inkml+xml"/>
  <Override PartName="/ppt/ink/ink2888.xml" ContentType="application/inkml+xml"/>
  <Override PartName="/ppt/ink/ink2889.xml" ContentType="application/inkml+xml"/>
  <Override PartName="/ppt/ink/ink2890.xml" ContentType="application/inkml+xml"/>
  <Override PartName="/ppt/ink/ink2891.xml" ContentType="application/inkml+xml"/>
  <Override PartName="/ppt/ink/ink2892.xml" ContentType="application/inkml+xml"/>
  <Override PartName="/ppt/ink/ink2893.xml" ContentType="application/inkml+xml"/>
  <Override PartName="/ppt/ink/ink2894.xml" ContentType="application/inkml+xml"/>
  <Override PartName="/ppt/ink/ink2895.xml" ContentType="application/inkml+xml"/>
  <Override PartName="/ppt/ink/ink2896.xml" ContentType="application/inkml+xml"/>
  <Override PartName="/ppt/ink/ink2897.xml" ContentType="application/inkml+xml"/>
  <Override PartName="/ppt/ink/ink2898.xml" ContentType="application/inkml+xml"/>
  <Override PartName="/ppt/ink/ink2899.xml" ContentType="application/inkml+xml"/>
  <Override PartName="/ppt/ink/ink2900.xml" ContentType="application/inkml+xml"/>
  <Override PartName="/ppt/ink/ink2901.xml" ContentType="application/inkml+xml"/>
  <Override PartName="/ppt/ink/ink2902.xml" ContentType="application/inkml+xml"/>
  <Override PartName="/ppt/ink/ink2903.xml" ContentType="application/inkml+xml"/>
  <Override PartName="/ppt/ink/ink2904.xml" ContentType="application/inkml+xml"/>
  <Override PartName="/ppt/ink/ink2905.xml" ContentType="application/inkml+xml"/>
  <Override PartName="/ppt/ink/ink2906.xml" ContentType="application/inkml+xml"/>
  <Override PartName="/ppt/ink/ink2907.xml" ContentType="application/inkml+xml"/>
  <Override PartName="/ppt/ink/ink2908.xml" ContentType="application/inkml+xml"/>
  <Override PartName="/ppt/ink/ink2909.xml" ContentType="application/inkml+xml"/>
  <Override PartName="/ppt/ink/ink2910.xml" ContentType="application/inkml+xml"/>
  <Override PartName="/ppt/ink/ink2911.xml" ContentType="application/inkml+xml"/>
  <Override PartName="/ppt/ink/ink2912.xml" ContentType="application/inkml+xml"/>
  <Override PartName="/ppt/ink/ink2913.xml" ContentType="application/inkml+xml"/>
  <Override PartName="/ppt/ink/ink2914.xml" ContentType="application/inkml+xml"/>
  <Override PartName="/ppt/ink/ink2915.xml" ContentType="application/inkml+xml"/>
  <Override PartName="/ppt/ink/ink2916.xml" ContentType="application/inkml+xml"/>
  <Override PartName="/ppt/ink/ink2917.xml" ContentType="application/inkml+xml"/>
  <Override PartName="/ppt/ink/ink2918.xml" ContentType="application/inkml+xml"/>
  <Override PartName="/ppt/ink/ink2919.xml" ContentType="application/inkml+xml"/>
  <Override PartName="/ppt/ink/ink2920.xml" ContentType="application/inkml+xml"/>
  <Override PartName="/ppt/ink/ink2921.xml" ContentType="application/inkml+xml"/>
  <Override PartName="/ppt/ink/ink2922.xml" ContentType="application/inkml+xml"/>
  <Override PartName="/ppt/ink/ink2923.xml" ContentType="application/inkml+xml"/>
  <Override PartName="/ppt/ink/ink2924.xml" ContentType="application/inkml+xml"/>
  <Override PartName="/ppt/ink/ink2925.xml" ContentType="application/inkml+xml"/>
  <Override PartName="/ppt/ink/ink2926.xml" ContentType="application/inkml+xml"/>
  <Override PartName="/ppt/ink/ink2927.xml" ContentType="application/inkml+xml"/>
  <Override PartName="/ppt/ink/ink2928.xml" ContentType="application/inkml+xml"/>
  <Override PartName="/ppt/ink/ink2929.xml" ContentType="application/inkml+xml"/>
  <Override PartName="/ppt/ink/ink2930.xml" ContentType="application/inkml+xml"/>
  <Override PartName="/ppt/ink/ink2931.xml" ContentType="application/inkml+xml"/>
  <Override PartName="/ppt/ink/ink2932.xml" ContentType="application/inkml+xml"/>
  <Override PartName="/ppt/ink/ink2933.xml" ContentType="application/inkml+xml"/>
  <Override PartName="/ppt/ink/ink2934.xml" ContentType="application/inkml+xml"/>
  <Override PartName="/ppt/ink/ink2935.xml" ContentType="application/inkml+xml"/>
  <Override PartName="/ppt/ink/ink2936.xml" ContentType="application/inkml+xml"/>
  <Override PartName="/ppt/ink/ink2937.xml" ContentType="application/inkml+xml"/>
  <Override PartName="/ppt/ink/ink2938.xml" ContentType="application/inkml+xml"/>
  <Override PartName="/ppt/ink/ink2939.xml" ContentType="application/inkml+xml"/>
  <Override PartName="/ppt/ink/ink2940.xml" ContentType="application/inkml+xml"/>
  <Override PartName="/ppt/ink/ink2941.xml" ContentType="application/inkml+xml"/>
  <Override PartName="/ppt/ink/ink2942.xml" ContentType="application/inkml+xml"/>
  <Override PartName="/ppt/ink/ink2943.xml" ContentType="application/inkml+xml"/>
  <Override PartName="/ppt/ink/ink2944.xml" ContentType="application/inkml+xml"/>
  <Override PartName="/ppt/ink/ink2945.xml" ContentType="application/inkml+xml"/>
  <Override PartName="/ppt/ink/ink2946.xml" ContentType="application/inkml+xml"/>
  <Override PartName="/ppt/ink/ink2947.xml" ContentType="application/inkml+xml"/>
  <Override PartName="/ppt/ink/ink2948.xml" ContentType="application/inkml+xml"/>
  <Override PartName="/ppt/ink/ink2949.xml" ContentType="application/inkml+xml"/>
  <Override PartName="/ppt/ink/ink2950.xml" ContentType="application/inkml+xml"/>
  <Override PartName="/ppt/ink/ink2951.xml" ContentType="application/inkml+xml"/>
  <Override PartName="/ppt/ink/ink2952.xml" ContentType="application/inkml+xml"/>
  <Override PartName="/ppt/ink/ink2953.xml" ContentType="application/inkml+xml"/>
  <Override PartName="/ppt/ink/ink2954.xml" ContentType="application/inkml+xml"/>
  <Override PartName="/ppt/ink/ink2955.xml" ContentType="application/inkml+xml"/>
  <Override PartName="/ppt/ink/ink2956.xml" ContentType="application/inkml+xml"/>
  <Override PartName="/ppt/ink/ink2957.xml" ContentType="application/inkml+xml"/>
  <Override PartName="/ppt/ink/ink2958.xml" ContentType="application/inkml+xml"/>
  <Override PartName="/ppt/ink/ink2959.xml" ContentType="application/inkml+xml"/>
  <Override PartName="/ppt/ink/ink2960.xml" ContentType="application/inkml+xml"/>
  <Override PartName="/ppt/ink/ink2961.xml" ContentType="application/inkml+xml"/>
  <Override PartName="/ppt/ink/ink2962.xml" ContentType="application/inkml+xml"/>
  <Override PartName="/ppt/ink/ink2963.xml" ContentType="application/inkml+xml"/>
  <Override PartName="/ppt/ink/ink2964.xml" ContentType="application/inkml+xml"/>
  <Override PartName="/ppt/ink/ink2965.xml" ContentType="application/inkml+xml"/>
  <Override PartName="/ppt/ink/ink2966.xml" ContentType="application/inkml+xml"/>
  <Override PartName="/ppt/ink/ink2967.xml" ContentType="application/inkml+xml"/>
  <Override PartName="/ppt/ink/ink2968.xml" ContentType="application/inkml+xml"/>
  <Override PartName="/ppt/ink/ink2969.xml" ContentType="application/inkml+xml"/>
  <Override PartName="/ppt/ink/ink2970.xml" ContentType="application/inkml+xml"/>
  <Override PartName="/ppt/ink/ink2971.xml" ContentType="application/inkml+xml"/>
  <Override PartName="/ppt/ink/ink2972.xml" ContentType="application/inkml+xml"/>
  <Override PartName="/ppt/ink/ink2973.xml" ContentType="application/inkml+xml"/>
  <Override PartName="/ppt/ink/ink2974.xml" ContentType="application/inkml+xml"/>
  <Override PartName="/ppt/ink/ink2975.xml" ContentType="application/inkml+xml"/>
  <Override PartName="/ppt/ink/ink2976.xml" ContentType="application/inkml+xml"/>
  <Override PartName="/ppt/ink/ink2977.xml" ContentType="application/inkml+xml"/>
  <Override PartName="/ppt/ink/ink2978.xml" ContentType="application/inkml+xml"/>
  <Override PartName="/ppt/ink/ink2979.xml" ContentType="application/inkml+xml"/>
  <Override PartName="/ppt/ink/ink2980.xml" ContentType="application/inkml+xml"/>
  <Override PartName="/ppt/ink/ink2981.xml" ContentType="application/inkml+xml"/>
  <Override PartName="/ppt/ink/ink2982.xml" ContentType="application/inkml+xml"/>
  <Override PartName="/ppt/ink/ink2983.xml" ContentType="application/inkml+xml"/>
  <Override PartName="/ppt/ink/ink2984.xml" ContentType="application/inkml+xml"/>
  <Override PartName="/ppt/ink/ink2985.xml" ContentType="application/inkml+xml"/>
  <Override PartName="/ppt/ink/ink2986.xml" ContentType="application/inkml+xml"/>
  <Override PartName="/ppt/ink/ink2987.xml" ContentType="application/inkml+xml"/>
  <Override PartName="/ppt/ink/ink2988.xml" ContentType="application/inkml+xml"/>
  <Override PartName="/ppt/ink/ink2989.xml" ContentType="application/inkml+xml"/>
  <Override PartName="/ppt/ink/ink2990.xml" ContentType="application/inkml+xml"/>
  <Override PartName="/ppt/ink/ink2991.xml" ContentType="application/inkml+xml"/>
  <Override PartName="/ppt/ink/ink2992.xml" ContentType="application/inkml+xml"/>
  <Override PartName="/ppt/ink/ink2993.xml" ContentType="application/inkml+xml"/>
  <Override PartName="/ppt/ink/ink2994.xml" ContentType="application/inkml+xml"/>
  <Override PartName="/ppt/ink/ink2995.xml" ContentType="application/inkml+xml"/>
  <Override PartName="/ppt/ink/ink2996.xml" ContentType="application/inkml+xml"/>
  <Override PartName="/ppt/ink/ink2997.xml" ContentType="application/inkml+xml"/>
  <Override PartName="/ppt/ink/ink2998.xml" ContentType="application/inkml+xml"/>
  <Override PartName="/ppt/ink/ink2999.xml" ContentType="application/inkml+xml"/>
  <Override PartName="/ppt/ink/ink3000.xml" ContentType="application/inkml+xml"/>
  <Override PartName="/ppt/ink/ink3001.xml" ContentType="application/inkml+xml"/>
  <Override PartName="/ppt/ink/ink3002.xml" ContentType="application/inkml+xml"/>
  <Override PartName="/ppt/ink/ink3003.xml" ContentType="application/inkml+xml"/>
  <Override PartName="/ppt/ink/ink3004.xml" ContentType="application/inkml+xml"/>
  <Override PartName="/ppt/ink/ink3005.xml" ContentType="application/inkml+xml"/>
  <Override PartName="/ppt/ink/ink3006.xml" ContentType="application/inkml+xml"/>
  <Override PartName="/ppt/ink/ink3007.xml" ContentType="application/inkml+xml"/>
  <Override PartName="/ppt/ink/ink3008.xml" ContentType="application/inkml+xml"/>
  <Override PartName="/ppt/ink/ink3009.xml" ContentType="application/inkml+xml"/>
  <Override PartName="/ppt/ink/ink3010.xml" ContentType="application/inkml+xml"/>
  <Override PartName="/ppt/ink/ink3011.xml" ContentType="application/inkml+xml"/>
  <Override PartName="/ppt/ink/ink3012.xml" ContentType="application/inkml+xml"/>
  <Override PartName="/ppt/ink/ink3013.xml" ContentType="application/inkml+xml"/>
  <Override PartName="/ppt/ink/ink3014.xml" ContentType="application/inkml+xml"/>
  <Override PartName="/ppt/ink/ink3015.xml" ContentType="application/inkml+xml"/>
  <Override PartName="/ppt/ink/ink3016.xml" ContentType="application/inkml+xml"/>
  <Override PartName="/ppt/ink/ink3017.xml" ContentType="application/inkml+xml"/>
  <Override PartName="/ppt/ink/ink3018.xml" ContentType="application/inkml+xml"/>
  <Override PartName="/ppt/ink/ink3019.xml" ContentType="application/inkml+xml"/>
  <Override PartName="/ppt/ink/ink3020.xml" ContentType="application/inkml+xml"/>
  <Override PartName="/ppt/ink/ink3021.xml" ContentType="application/inkml+xml"/>
  <Override PartName="/ppt/ink/ink3022.xml" ContentType="application/inkml+xml"/>
  <Override PartName="/ppt/ink/ink3023.xml" ContentType="application/inkml+xml"/>
  <Override PartName="/ppt/ink/ink3024.xml" ContentType="application/inkml+xml"/>
  <Override PartName="/ppt/ink/ink3025.xml" ContentType="application/inkml+xml"/>
  <Override PartName="/ppt/ink/ink3026.xml" ContentType="application/inkml+xml"/>
  <Override PartName="/ppt/ink/ink3027.xml" ContentType="application/inkml+xml"/>
  <Override PartName="/ppt/ink/ink3028.xml" ContentType="application/inkml+xml"/>
  <Override PartName="/ppt/ink/ink3029.xml" ContentType="application/inkml+xml"/>
  <Override PartName="/ppt/ink/ink3030.xml" ContentType="application/inkml+xml"/>
  <Override PartName="/ppt/ink/ink3031.xml" ContentType="application/inkml+xml"/>
  <Override PartName="/ppt/ink/ink3032.xml" ContentType="application/inkml+xml"/>
  <Override PartName="/ppt/ink/ink3033.xml" ContentType="application/inkml+xml"/>
  <Override PartName="/ppt/ink/ink3034.xml" ContentType="application/inkml+xml"/>
  <Override PartName="/ppt/ink/ink3035.xml" ContentType="application/inkml+xml"/>
  <Override PartName="/ppt/ink/ink3036.xml" ContentType="application/inkml+xml"/>
  <Override PartName="/ppt/ink/ink3037.xml" ContentType="application/inkml+xml"/>
  <Override PartName="/ppt/ink/ink3038.xml" ContentType="application/inkml+xml"/>
  <Override PartName="/ppt/ink/ink3039.xml" ContentType="application/inkml+xml"/>
  <Override PartName="/ppt/ink/ink3040.xml" ContentType="application/inkml+xml"/>
  <Override PartName="/ppt/ink/ink3041.xml" ContentType="application/inkml+xml"/>
  <Override PartName="/ppt/ink/ink3042.xml" ContentType="application/inkml+xml"/>
  <Override PartName="/ppt/ink/ink3043.xml" ContentType="application/inkml+xml"/>
  <Override PartName="/ppt/ink/ink3044.xml" ContentType="application/inkml+xml"/>
  <Override PartName="/ppt/ink/ink3045.xml" ContentType="application/inkml+xml"/>
  <Override PartName="/ppt/ink/ink3046.xml" ContentType="application/inkml+xml"/>
  <Override PartName="/ppt/ink/ink3047.xml" ContentType="application/inkml+xml"/>
  <Override PartName="/ppt/ink/ink3048.xml" ContentType="application/inkml+xml"/>
  <Override PartName="/ppt/ink/ink3049.xml" ContentType="application/inkml+xml"/>
  <Override PartName="/ppt/ink/ink3050.xml" ContentType="application/inkml+xml"/>
  <Override PartName="/ppt/ink/ink3051.xml" ContentType="application/inkml+xml"/>
  <Override PartName="/ppt/ink/ink3052.xml" ContentType="application/inkml+xml"/>
  <Override PartName="/ppt/ink/ink3053.xml" ContentType="application/inkml+xml"/>
  <Override PartName="/ppt/ink/ink3054.xml" ContentType="application/inkml+xml"/>
  <Override PartName="/ppt/ink/ink3055.xml" ContentType="application/inkml+xml"/>
  <Override PartName="/ppt/ink/ink3056.xml" ContentType="application/inkml+xml"/>
  <Override PartName="/ppt/ink/ink3057.xml" ContentType="application/inkml+xml"/>
  <Override PartName="/ppt/ink/ink3058.xml" ContentType="application/inkml+xml"/>
  <Override PartName="/ppt/ink/ink3059.xml" ContentType="application/inkml+xml"/>
  <Override PartName="/ppt/ink/ink3060.xml" ContentType="application/inkml+xml"/>
  <Override PartName="/ppt/ink/ink3061.xml" ContentType="application/inkml+xml"/>
  <Override PartName="/ppt/ink/ink3062.xml" ContentType="application/inkml+xml"/>
  <Override PartName="/ppt/ink/ink3063.xml" ContentType="application/inkml+xml"/>
  <Override PartName="/ppt/ink/ink3064.xml" ContentType="application/inkml+xml"/>
  <Override PartName="/ppt/ink/ink3065.xml" ContentType="application/inkml+xml"/>
  <Override PartName="/ppt/ink/ink3066.xml" ContentType="application/inkml+xml"/>
  <Override PartName="/ppt/ink/ink3067.xml" ContentType="application/inkml+xml"/>
  <Override PartName="/ppt/ink/ink3068.xml" ContentType="application/inkml+xml"/>
  <Override PartName="/ppt/ink/ink3069.xml" ContentType="application/inkml+xml"/>
  <Override PartName="/ppt/ink/ink3070.xml" ContentType="application/inkml+xml"/>
  <Override PartName="/ppt/ink/ink3071.xml" ContentType="application/inkml+xml"/>
  <Override PartName="/ppt/ink/ink3072.xml" ContentType="application/inkml+xml"/>
  <Override PartName="/ppt/ink/ink3073.xml" ContentType="application/inkml+xml"/>
  <Override PartName="/ppt/ink/ink3074.xml" ContentType="application/inkml+xml"/>
  <Override PartName="/ppt/ink/ink3075.xml" ContentType="application/inkml+xml"/>
  <Override PartName="/ppt/ink/ink3076.xml" ContentType="application/inkml+xml"/>
  <Override PartName="/ppt/ink/ink3077.xml" ContentType="application/inkml+xml"/>
  <Override PartName="/ppt/ink/ink3078.xml" ContentType="application/inkml+xml"/>
  <Override PartName="/ppt/ink/ink3079.xml" ContentType="application/inkml+xml"/>
  <Override PartName="/ppt/ink/ink3080.xml" ContentType="application/inkml+xml"/>
  <Override PartName="/ppt/ink/ink3081.xml" ContentType="application/inkml+xml"/>
  <Override PartName="/ppt/ink/ink3082.xml" ContentType="application/inkml+xml"/>
  <Override PartName="/ppt/ink/ink3083.xml" ContentType="application/inkml+xml"/>
  <Override PartName="/ppt/ink/ink3084.xml" ContentType="application/inkml+xml"/>
  <Override PartName="/ppt/ink/ink3085.xml" ContentType="application/inkml+xml"/>
  <Override PartName="/ppt/ink/ink3086.xml" ContentType="application/inkml+xml"/>
  <Override PartName="/ppt/ink/ink3087.xml" ContentType="application/inkml+xml"/>
  <Override PartName="/ppt/ink/ink3088.xml" ContentType="application/inkml+xml"/>
  <Override PartName="/ppt/ink/ink3089.xml" ContentType="application/inkml+xml"/>
  <Override PartName="/ppt/ink/ink3090.xml" ContentType="application/inkml+xml"/>
  <Override PartName="/ppt/ink/ink3091.xml" ContentType="application/inkml+xml"/>
  <Override PartName="/ppt/ink/ink3092.xml" ContentType="application/inkml+xml"/>
  <Override PartName="/ppt/ink/ink3093.xml" ContentType="application/inkml+xml"/>
  <Override PartName="/ppt/ink/ink3094.xml" ContentType="application/inkml+xml"/>
  <Override PartName="/ppt/ink/ink3095.xml" ContentType="application/inkml+xml"/>
  <Override PartName="/ppt/ink/ink3096.xml" ContentType="application/inkml+xml"/>
  <Override PartName="/ppt/ink/ink3097.xml" ContentType="application/inkml+xml"/>
  <Override PartName="/ppt/ink/ink3098.xml" ContentType="application/inkml+xml"/>
  <Override PartName="/ppt/ink/ink3099.xml" ContentType="application/inkml+xml"/>
  <Override PartName="/ppt/ink/ink3100.xml" ContentType="application/inkml+xml"/>
  <Override PartName="/ppt/ink/ink3101.xml" ContentType="application/inkml+xml"/>
  <Override PartName="/ppt/ink/ink3102.xml" ContentType="application/inkml+xml"/>
  <Override PartName="/ppt/ink/ink3103.xml" ContentType="application/inkml+xml"/>
  <Override PartName="/ppt/ink/ink3104.xml" ContentType="application/inkml+xml"/>
  <Override PartName="/ppt/ink/ink3105.xml" ContentType="application/inkml+xml"/>
  <Override PartName="/ppt/ink/ink3106.xml" ContentType="application/inkml+xml"/>
  <Override PartName="/ppt/ink/ink3107.xml" ContentType="application/inkml+xml"/>
  <Override PartName="/ppt/ink/ink3108.xml" ContentType="application/inkml+xml"/>
  <Override PartName="/ppt/ink/ink3109.xml" ContentType="application/inkml+xml"/>
  <Override PartName="/ppt/ink/ink3110.xml" ContentType="application/inkml+xml"/>
  <Override PartName="/ppt/ink/ink3111.xml" ContentType="application/inkml+xml"/>
  <Override PartName="/ppt/ink/ink3112.xml" ContentType="application/inkml+xml"/>
  <Override PartName="/ppt/ink/ink3113.xml" ContentType="application/inkml+xml"/>
  <Override PartName="/ppt/ink/ink3114.xml" ContentType="application/inkml+xml"/>
  <Override PartName="/ppt/ink/ink3115.xml" ContentType="application/inkml+xml"/>
  <Override PartName="/ppt/ink/ink3116.xml" ContentType="application/inkml+xml"/>
  <Override PartName="/ppt/ink/ink3117.xml" ContentType="application/inkml+xml"/>
  <Override PartName="/ppt/ink/ink3118.xml" ContentType="application/inkml+xml"/>
  <Override PartName="/ppt/ink/ink3119.xml" ContentType="application/inkml+xml"/>
  <Override PartName="/ppt/ink/ink3120.xml" ContentType="application/inkml+xml"/>
  <Override PartName="/ppt/ink/ink3121.xml" ContentType="application/inkml+xml"/>
  <Override PartName="/ppt/ink/ink3122.xml" ContentType="application/inkml+xml"/>
  <Override PartName="/ppt/ink/ink3123.xml" ContentType="application/inkml+xml"/>
  <Override PartName="/ppt/ink/ink3124.xml" ContentType="application/inkml+xml"/>
  <Override PartName="/ppt/ink/ink3125.xml" ContentType="application/inkml+xml"/>
  <Override PartName="/ppt/ink/ink3126.xml" ContentType="application/inkml+xml"/>
  <Override PartName="/ppt/ink/ink3127.xml" ContentType="application/inkml+xml"/>
  <Override PartName="/ppt/ink/ink3128.xml" ContentType="application/inkml+xml"/>
  <Override PartName="/ppt/ink/ink3129.xml" ContentType="application/inkml+xml"/>
  <Override PartName="/ppt/ink/ink3130.xml" ContentType="application/inkml+xml"/>
  <Override PartName="/ppt/ink/ink3131.xml" ContentType="application/inkml+xml"/>
  <Override PartName="/ppt/ink/ink3132.xml" ContentType="application/inkml+xml"/>
  <Override PartName="/ppt/ink/ink3133.xml" ContentType="application/inkml+xml"/>
  <Override PartName="/ppt/ink/ink3134.xml" ContentType="application/inkml+xml"/>
  <Override PartName="/ppt/ink/ink3135.xml" ContentType="application/inkml+xml"/>
  <Override PartName="/ppt/ink/ink3136.xml" ContentType="application/inkml+xml"/>
  <Override PartName="/ppt/ink/ink3137.xml" ContentType="application/inkml+xml"/>
  <Override PartName="/ppt/ink/ink3138.xml" ContentType="application/inkml+xml"/>
  <Override PartName="/ppt/ink/ink3139.xml" ContentType="application/inkml+xml"/>
  <Override PartName="/ppt/ink/ink3140.xml" ContentType="application/inkml+xml"/>
  <Override PartName="/ppt/ink/ink3141.xml" ContentType="application/inkml+xml"/>
  <Override PartName="/ppt/ink/ink3142.xml" ContentType="application/inkml+xml"/>
  <Override PartName="/ppt/ink/ink3143.xml" ContentType="application/inkml+xml"/>
  <Override PartName="/ppt/ink/ink3144.xml" ContentType="application/inkml+xml"/>
  <Override PartName="/ppt/ink/ink3145.xml" ContentType="application/inkml+xml"/>
  <Override PartName="/ppt/ink/ink3146.xml" ContentType="application/inkml+xml"/>
  <Override PartName="/ppt/ink/ink3147.xml" ContentType="application/inkml+xml"/>
  <Override PartName="/ppt/ink/ink3148.xml" ContentType="application/inkml+xml"/>
  <Override PartName="/ppt/ink/ink3149.xml" ContentType="application/inkml+xml"/>
  <Override PartName="/ppt/ink/ink3150.xml" ContentType="application/inkml+xml"/>
  <Override PartName="/ppt/ink/ink3151.xml" ContentType="application/inkml+xml"/>
  <Override PartName="/ppt/ink/ink3152.xml" ContentType="application/inkml+xml"/>
  <Override PartName="/ppt/ink/ink3153.xml" ContentType="application/inkml+xml"/>
  <Override PartName="/ppt/ink/ink3154.xml" ContentType="application/inkml+xml"/>
  <Override PartName="/ppt/ink/ink3155.xml" ContentType="application/inkml+xml"/>
  <Override PartName="/ppt/ink/ink3156.xml" ContentType="application/inkml+xml"/>
  <Override PartName="/ppt/ink/ink3157.xml" ContentType="application/inkml+xml"/>
  <Override PartName="/ppt/ink/ink3158.xml" ContentType="application/inkml+xml"/>
  <Override PartName="/ppt/ink/ink3159.xml" ContentType="application/inkml+xml"/>
  <Override PartName="/ppt/ink/ink3160.xml" ContentType="application/inkml+xml"/>
  <Override PartName="/ppt/ink/ink3161.xml" ContentType="application/inkml+xml"/>
  <Override PartName="/ppt/ink/ink3162.xml" ContentType="application/inkml+xml"/>
  <Override PartName="/ppt/ink/ink3163.xml" ContentType="application/inkml+xml"/>
  <Override PartName="/ppt/ink/ink3164.xml" ContentType="application/inkml+xml"/>
  <Override PartName="/ppt/ink/ink3165.xml" ContentType="application/inkml+xml"/>
  <Override PartName="/ppt/ink/ink3166.xml" ContentType="application/inkml+xml"/>
  <Override PartName="/ppt/ink/ink3167.xml" ContentType="application/inkml+xml"/>
  <Override PartName="/ppt/ink/ink3168.xml" ContentType="application/inkml+xml"/>
  <Override PartName="/ppt/ink/ink3169.xml" ContentType="application/inkml+xml"/>
  <Override PartName="/ppt/ink/ink3170.xml" ContentType="application/inkml+xml"/>
  <Override PartName="/ppt/ink/ink3171.xml" ContentType="application/inkml+xml"/>
  <Override PartName="/ppt/ink/ink3172.xml" ContentType="application/inkml+xml"/>
  <Override PartName="/ppt/ink/ink3173.xml" ContentType="application/inkml+xml"/>
  <Override PartName="/ppt/ink/ink3174.xml" ContentType="application/inkml+xml"/>
  <Override PartName="/ppt/ink/ink3175.xml" ContentType="application/inkml+xml"/>
  <Override PartName="/ppt/ink/ink3176.xml" ContentType="application/inkml+xml"/>
  <Override PartName="/ppt/ink/ink3177.xml" ContentType="application/inkml+xml"/>
  <Override PartName="/ppt/ink/ink3178.xml" ContentType="application/inkml+xml"/>
  <Override PartName="/ppt/ink/ink3179.xml" ContentType="application/inkml+xml"/>
  <Override PartName="/ppt/ink/ink3180.xml" ContentType="application/inkml+xml"/>
  <Override PartName="/ppt/ink/ink3181.xml" ContentType="application/inkml+xml"/>
  <Override PartName="/ppt/ink/ink3182.xml" ContentType="application/inkml+xml"/>
  <Override PartName="/ppt/ink/ink3183.xml" ContentType="application/inkml+xml"/>
  <Override PartName="/ppt/ink/ink3184.xml" ContentType="application/inkml+xml"/>
  <Override PartName="/ppt/ink/ink3185.xml" ContentType="application/inkml+xml"/>
  <Override PartName="/ppt/ink/ink3186.xml" ContentType="application/inkml+xml"/>
  <Override PartName="/ppt/ink/ink3187.xml" ContentType="application/inkml+xml"/>
  <Override PartName="/ppt/ink/ink3188.xml" ContentType="application/inkml+xml"/>
  <Override PartName="/ppt/ink/ink3189.xml" ContentType="application/inkml+xml"/>
  <Override PartName="/ppt/ink/ink3190.xml" ContentType="application/inkml+xml"/>
  <Override PartName="/ppt/ink/ink3191.xml" ContentType="application/inkml+xml"/>
  <Override PartName="/ppt/ink/ink3192.xml" ContentType="application/inkml+xml"/>
  <Override PartName="/ppt/ink/ink3193.xml" ContentType="application/inkml+xml"/>
  <Override PartName="/ppt/ink/ink3194.xml" ContentType="application/inkml+xml"/>
  <Override PartName="/ppt/ink/ink3195.xml" ContentType="application/inkml+xml"/>
  <Override PartName="/ppt/ink/ink3196.xml" ContentType="application/inkml+xml"/>
  <Override PartName="/ppt/ink/ink3197.xml" ContentType="application/inkml+xml"/>
  <Override PartName="/ppt/ink/ink3198.xml" ContentType="application/inkml+xml"/>
  <Override PartName="/ppt/ink/ink3199.xml" ContentType="application/inkml+xml"/>
  <Override PartName="/ppt/ink/ink3200.xml" ContentType="application/inkml+xml"/>
  <Override PartName="/ppt/ink/ink3201.xml" ContentType="application/inkml+xml"/>
  <Override PartName="/ppt/ink/ink3202.xml" ContentType="application/inkml+xml"/>
  <Override PartName="/ppt/ink/ink3203.xml" ContentType="application/inkml+xml"/>
  <Override PartName="/ppt/ink/ink3204.xml" ContentType="application/inkml+xml"/>
  <Override PartName="/ppt/ink/ink3205.xml" ContentType="application/inkml+xml"/>
  <Override PartName="/ppt/ink/ink3206.xml" ContentType="application/inkml+xml"/>
  <Override PartName="/ppt/ink/ink3207.xml" ContentType="application/inkml+xml"/>
  <Override PartName="/ppt/ink/ink3208.xml" ContentType="application/inkml+xml"/>
  <Override PartName="/ppt/ink/ink3209.xml" ContentType="application/inkml+xml"/>
  <Override PartName="/ppt/ink/ink3210.xml" ContentType="application/inkml+xml"/>
  <Override PartName="/ppt/ink/ink3211.xml" ContentType="application/inkml+xml"/>
  <Override PartName="/ppt/ink/ink3212.xml" ContentType="application/inkml+xml"/>
  <Override PartName="/ppt/ink/ink3213.xml" ContentType="application/inkml+xml"/>
  <Override PartName="/ppt/ink/ink3214.xml" ContentType="application/inkml+xml"/>
  <Override PartName="/ppt/ink/ink3215.xml" ContentType="application/inkml+xml"/>
  <Override PartName="/ppt/ink/ink3216.xml" ContentType="application/inkml+xml"/>
  <Override PartName="/ppt/ink/ink3217.xml" ContentType="application/inkml+xml"/>
  <Override PartName="/ppt/ink/ink3218.xml" ContentType="application/inkml+xml"/>
  <Override PartName="/ppt/ink/ink3219.xml" ContentType="application/inkml+xml"/>
  <Override PartName="/ppt/ink/ink3220.xml" ContentType="application/inkml+xml"/>
  <Override PartName="/ppt/ink/ink3221.xml" ContentType="application/inkml+xml"/>
  <Override PartName="/ppt/ink/ink3222.xml" ContentType="application/inkml+xml"/>
  <Override PartName="/ppt/ink/ink3223.xml" ContentType="application/inkml+xml"/>
  <Override PartName="/ppt/ink/ink3224.xml" ContentType="application/inkml+xml"/>
  <Override PartName="/ppt/ink/ink3225.xml" ContentType="application/inkml+xml"/>
  <Override PartName="/ppt/ink/ink3226.xml" ContentType="application/inkml+xml"/>
  <Override PartName="/ppt/ink/ink3227.xml" ContentType="application/inkml+xml"/>
  <Override PartName="/ppt/ink/ink3228.xml" ContentType="application/inkml+xml"/>
  <Override PartName="/ppt/ink/ink3229.xml" ContentType="application/inkml+xml"/>
  <Override PartName="/ppt/ink/ink3230.xml" ContentType="application/inkml+xml"/>
  <Override PartName="/ppt/ink/ink3231.xml" ContentType="application/inkml+xml"/>
  <Override PartName="/ppt/ink/ink3232.xml" ContentType="application/inkml+xml"/>
  <Override PartName="/ppt/ink/ink3233.xml" ContentType="application/inkml+xml"/>
  <Override PartName="/ppt/ink/ink3234.xml" ContentType="application/inkml+xml"/>
  <Override PartName="/ppt/ink/ink3235.xml" ContentType="application/inkml+xml"/>
  <Override PartName="/ppt/ink/ink3236.xml" ContentType="application/inkml+xml"/>
  <Override PartName="/ppt/ink/ink3237.xml" ContentType="application/inkml+xml"/>
  <Override PartName="/ppt/ink/ink3238.xml" ContentType="application/inkml+xml"/>
  <Override PartName="/ppt/ink/ink3239.xml" ContentType="application/inkml+xml"/>
  <Override PartName="/ppt/ink/ink3240.xml" ContentType="application/inkml+xml"/>
  <Override PartName="/ppt/ink/ink3241.xml" ContentType="application/inkml+xml"/>
  <Override PartName="/ppt/ink/ink3242.xml" ContentType="application/inkml+xml"/>
  <Override PartName="/ppt/ink/ink3243.xml" ContentType="application/inkml+xml"/>
  <Override PartName="/ppt/ink/ink3244.xml" ContentType="application/inkml+xml"/>
  <Override PartName="/ppt/ink/ink3245.xml" ContentType="application/inkml+xml"/>
  <Override PartName="/ppt/ink/ink3246.xml" ContentType="application/inkml+xml"/>
  <Override PartName="/ppt/ink/ink3247.xml" ContentType="application/inkml+xml"/>
  <Override PartName="/ppt/ink/ink3248.xml" ContentType="application/inkml+xml"/>
  <Override PartName="/ppt/ink/ink3249.xml" ContentType="application/inkml+xml"/>
  <Override PartName="/ppt/ink/ink3250.xml" ContentType="application/inkml+xml"/>
  <Override PartName="/ppt/ink/ink3251.xml" ContentType="application/inkml+xml"/>
  <Override PartName="/ppt/ink/ink3252.xml" ContentType="application/inkml+xml"/>
  <Override PartName="/ppt/ink/ink3253.xml" ContentType="application/inkml+xml"/>
  <Override PartName="/ppt/ink/ink3254.xml" ContentType="application/inkml+xml"/>
  <Override PartName="/ppt/ink/ink3255.xml" ContentType="application/inkml+xml"/>
  <Override PartName="/ppt/ink/ink3256.xml" ContentType="application/inkml+xml"/>
  <Override PartName="/ppt/ink/ink3257.xml" ContentType="application/inkml+xml"/>
  <Override PartName="/ppt/ink/ink3258.xml" ContentType="application/inkml+xml"/>
  <Override PartName="/ppt/ink/ink3259.xml" ContentType="application/inkml+xml"/>
  <Override PartName="/ppt/ink/ink3260.xml" ContentType="application/inkml+xml"/>
  <Override PartName="/ppt/ink/ink3261.xml" ContentType="application/inkml+xml"/>
  <Override PartName="/ppt/ink/ink3262.xml" ContentType="application/inkml+xml"/>
  <Override PartName="/ppt/ink/ink3263.xml" ContentType="application/inkml+xml"/>
  <Override PartName="/ppt/ink/ink3264.xml" ContentType="application/inkml+xml"/>
  <Override PartName="/ppt/ink/ink3265.xml" ContentType="application/inkml+xml"/>
  <Override PartName="/ppt/ink/ink3266.xml" ContentType="application/inkml+xml"/>
  <Override PartName="/ppt/ink/ink3267.xml" ContentType="application/inkml+xml"/>
  <Override PartName="/ppt/ink/ink3268.xml" ContentType="application/inkml+xml"/>
  <Override PartName="/ppt/ink/ink3269.xml" ContentType="application/inkml+xml"/>
  <Override PartName="/ppt/ink/ink3270.xml" ContentType="application/inkml+xml"/>
  <Override PartName="/ppt/ink/ink3271.xml" ContentType="application/inkml+xml"/>
  <Override PartName="/ppt/ink/ink3272.xml" ContentType="application/inkml+xml"/>
  <Override PartName="/ppt/ink/ink3273.xml" ContentType="application/inkml+xml"/>
  <Override PartName="/ppt/ink/ink3274.xml" ContentType="application/inkml+xml"/>
  <Override PartName="/ppt/ink/ink3275.xml" ContentType="application/inkml+xml"/>
  <Override PartName="/ppt/ink/ink3276.xml" ContentType="application/inkml+xml"/>
  <Override PartName="/ppt/ink/ink3277.xml" ContentType="application/inkml+xml"/>
  <Override PartName="/ppt/ink/ink3278.xml" ContentType="application/inkml+xml"/>
  <Override PartName="/ppt/ink/ink3279.xml" ContentType="application/inkml+xml"/>
  <Override PartName="/ppt/ink/ink3280.xml" ContentType="application/inkml+xml"/>
  <Override PartName="/ppt/ink/ink3281.xml" ContentType="application/inkml+xml"/>
  <Override PartName="/ppt/ink/ink3282.xml" ContentType="application/inkml+xml"/>
  <Override PartName="/ppt/ink/ink3283.xml" ContentType="application/inkml+xml"/>
  <Override PartName="/ppt/ink/ink3284.xml" ContentType="application/inkml+xml"/>
  <Override PartName="/ppt/ink/ink3285.xml" ContentType="application/inkml+xml"/>
  <Override PartName="/ppt/ink/ink3286.xml" ContentType="application/inkml+xml"/>
  <Override PartName="/ppt/ink/ink3287.xml" ContentType="application/inkml+xml"/>
  <Override PartName="/ppt/ink/ink3288.xml" ContentType="application/inkml+xml"/>
  <Override PartName="/ppt/ink/ink3289.xml" ContentType="application/inkml+xml"/>
  <Override PartName="/ppt/ink/ink3290.xml" ContentType="application/inkml+xml"/>
  <Override PartName="/ppt/ink/ink3291.xml" ContentType="application/inkml+xml"/>
  <Override PartName="/ppt/ink/ink3292.xml" ContentType="application/inkml+xml"/>
  <Override PartName="/ppt/ink/ink3293.xml" ContentType="application/inkml+xml"/>
  <Override PartName="/ppt/ink/ink3294.xml" ContentType="application/inkml+xml"/>
  <Override PartName="/ppt/ink/ink3295.xml" ContentType="application/inkml+xml"/>
  <Override PartName="/ppt/ink/ink3296.xml" ContentType="application/inkml+xml"/>
  <Override PartName="/ppt/ink/ink3297.xml" ContentType="application/inkml+xml"/>
  <Override PartName="/ppt/ink/ink3298.xml" ContentType="application/inkml+xml"/>
  <Override PartName="/ppt/ink/ink3299.xml" ContentType="application/inkml+xml"/>
  <Override PartName="/ppt/ink/ink3300.xml" ContentType="application/inkml+xml"/>
  <Override PartName="/ppt/ink/ink3301.xml" ContentType="application/inkml+xml"/>
  <Override PartName="/ppt/ink/ink3302.xml" ContentType="application/inkml+xml"/>
  <Override PartName="/ppt/ink/ink3303.xml" ContentType="application/inkml+xml"/>
  <Override PartName="/ppt/ink/ink3304.xml" ContentType="application/inkml+xml"/>
  <Override PartName="/ppt/ink/ink3305.xml" ContentType="application/inkml+xml"/>
  <Override PartName="/ppt/ink/ink3306.xml" ContentType="application/inkml+xml"/>
  <Override PartName="/ppt/ink/ink3307.xml" ContentType="application/inkml+xml"/>
  <Override PartName="/ppt/ink/ink3308.xml" ContentType="application/inkml+xml"/>
  <Override PartName="/ppt/ink/ink3309.xml" ContentType="application/inkml+xml"/>
  <Override PartName="/ppt/ink/ink3310.xml" ContentType="application/inkml+xml"/>
  <Override PartName="/ppt/ink/ink3311.xml" ContentType="application/inkml+xml"/>
  <Override PartName="/ppt/ink/ink3312.xml" ContentType="application/inkml+xml"/>
  <Override PartName="/ppt/ink/ink3313.xml" ContentType="application/inkml+xml"/>
  <Override PartName="/ppt/ink/ink3314.xml" ContentType="application/inkml+xml"/>
  <Override PartName="/ppt/ink/ink3315.xml" ContentType="application/inkml+xml"/>
  <Override PartName="/ppt/ink/ink3316.xml" ContentType="application/inkml+xml"/>
  <Override PartName="/ppt/ink/ink3317.xml" ContentType="application/inkml+xml"/>
  <Override PartName="/ppt/ink/ink3318.xml" ContentType="application/inkml+xml"/>
  <Override PartName="/ppt/ink/ink3319.xml" ContentType="application/inkml+xml"/>
  <Override PartName="/ppt/ink/ink3320.xml" ContentType="application/inkml+xml"/>
  <Override PartName="/ppt/ink/ink3321.xml" ContentType="application/inkml+xml"/>
  <Override PartName="/ppt/ink/ink3322.xml" ContentType="application/inkml+xml"/>
  <Override PartName="/ppt/ink/ink3323.xml" ContentType="application/inkml+xml"/>
  <Override PartName="/ppt/ink/ink3324.xml" ContentType="application/inkml+xml"/>
  <Override PartName="/ppt/ink/ink3325.xml" ContentType="application/inkml+xml"/>
  <Override PartName="/ppt/ink/ink3326.xml" ContentType="application/inkml+xml"/>
  <Override PartName="/ppt/ink/ink3327.xml" ContentType="application/inkml+xml"/>
  <Override PartName="/ppt/ink/ink3328.xml" ContentType="application/inkml+xml"/>
  <Override PartName="/ppt/ink/ink3329.xml" ContentType="application/inkml+xml"/>
  <Override PartName="/ppt/ink/ink3330.xml" ContentType="application/inkml+xml"/>
  <Override PartName="/ppt/ink/ink3331.xml" ContentType="application/inkml+xml"/>
  <Override PartName="/ppt/ink/ink3332.xml" ContentType="application/inkml+xml"/>
  <Override PartName="/ppt/ink/ink3333.xml" ContentType="application/inkml+xml"/>
  <Override PartName="/ppt/ink/ink3334.xml" ContentType="application/inkml+xml"/>
  <Override PartName="/ppt/ink/ink3335.xml" ContentType="application/inkml+xml"/>
  <Override PartName="/ppt/ink/ink3336.xml" ContentType="application/inkml+xml"/>
  <Override PartName="/ppt/ink/ink3337.xml" ContentType="application/inkml+xml"/>
  <Override PartName="/ppt/ink/ink3338.xml" ContentType="application/inkml+xml"/>
  <Override PartName="/ppt/ink/ink3339.xml" ContentType="application/inkml+xml"/>
  <Override PartName="/ppt/ink/ink3340.xml" ContentType="application/inkml+xml"/>
  <Override PartName="/ppt/ink/ink3341.xml" ContentType="application/inkml+xml"/>
  <Override PartName="/ppt/ink/ink3342.xml" ContentType="application/inkml+xml"/>
  <Override PartName="/ppt/ink/ink3343.xml" ContentType="application/inkml+xml"/>
  <Override PartName="/ppt/ink/ink3344.xml" ContentType="application/inkml+xml"/>
  <Override PartName="/ppt/ink/ink3345.xml" ContentType="application/inkml+xml"/>
  <Override PartName="/ppt/ink/ink3346.xml" ContentType="application/inkml+xml"/>
  <Override PartName="/ppt/ink/ink3347.xml" ContentType="application/inkml+xml"/>
  <Override PartName="/ppt/ink/ink3348.xml" ContentType="application/inkml+xml"/>
  <Override PartName="/ppt/ink/ink3349.xml" ContentType="application/inkml+xml"/>
  <Override PartName="/ppt/ink/ink3350.xml" ContentType="application/inkml+xml"/>
  <Override PartName="/ppt/ink/ink3351.xml" ContentType="application/inkml+xml"/>
  <Override PartName="/ppt/ink/ink3352.xml" ContentType="application/inkml+xml"/>
  <Override PartName="/ppt/ink/ink3353.xml" ContentType="application/inkml+xml"/>
  <Override PartName="/ppt/ink/ink3354.xml" ContentType="application/inkml+xml"/>
  <Override PartName="/ppt/ink/ink3355.xml" ContentType="application/inkml+xml"/>
  <Override PartName="/ppt/ink/ink3356.xml" ContentType="application/inkml+xml"/>
  <Override PartName="/ppt/ink/ink3357.xml" ContentType="application/inkml+xml"/>
  <Override PartName="/ppt/ink/ink3358.xml" ContentType="application/inkml+xml"/>
  <Override PartName="/ppt/ink/ink3359.xml" ContentType="application/inkml+xml"/>
  <Override PartName="/ppt/ink/ink3360.xml" ContentType="application/inkml+xml"/>
  <Override PartName="/ppt/ink/ink3361.xml" ContentType="application/inkml+xml"/>
  <Override PartName="/ppt/ink/ink3362.xml" ContentType="application/inkml+xml"/>
  <Override PartName="/ppt/ink/ink3363.xml" ContentType="application/inkml+xml"/>
  <Override PartName="/ppt/ink/ink3364.xml" ContentType="application/inkml+xml"/>
  <Override PartName="/ppt/ink/ink3365.xml" ContentType="application/inkml+xml"/>
  <Override PartName="/ppt/ink/ink3366.xml" ContentType="application/inkml+xml"/>
  <Override PartName="/ppt/ink/ink3367.xml" ContentType="application/inkml+xml"/>
  <Override PartName="/ppt/ink/ink3368.xml" ContentType="application/inkml+xml"/>
  <Override PartName="/ppt/ink/ink3369.xml" ContentType="application/inkml+xml"/>
  <Override PartName="/ppt/ink/ink3370.xml" ContentType="application/inkml+xml"/>
  <Override PartName="/ppt/ink/ink3371.xml" ContentType="application/inkml+xml"/>
  <Override PartName="/ppt/ink/ink3372.xml" ContentType="application/inkml+xml"/>
  <Override PartName="/ppt/ink/ink3373.xml" ContentType="application/inkml+xml"/>
  <Override PartName="/ppt/ink/ink3374.xml" ContentType="application/inkml+xml"/>
  <Override PartName="/ppt/ink/ink3375.xml" ContentType="application/inkml+xml"/>
  <Override PartName="/ppt/ink/ink3376.xml" ContentType="application/inkml+xml"/>
  <Override PartName="/ppt/ink/ink3377.xml" ContentType="application/inkml+xml"/>
  <Override PartName="/ppt/ink/ink3378.xml" ContentType="application/inkml+xml"/>
  <Override PartName="/ppt/ink/ink3379.xml" ContentType="application/inkml+xml"/>
  <Override PartName="/ppt/ink/ink3380.xml" ContentType="application/inkml+xml"/>
  <Override PartName="/ppt/ink/ink3381.xml" ContentType="application/inkml+xml"/>
  <Override PartName="/ppt/ink/ink3382.xml" ContentType="application/inkml+xml"/>
  <Override PartName="/ppt/ink/ink3383.xml" ContentType="application/inkml+xml"/>
  <Override PartName="/ppt/ink/ink3384.xml" ContentType="application/inkml+xml"/>
  <Override PartName="/ppt/ink/ink3385.xml" ContentType="application/inkml+xml"/>
  <Override PartName="/ppt/ink/ink3386.xml" ContentType="application/inkml+xml"/>
  <Override PartName="/ppt/ink/ink3387.xml" ContentType="application/inkml+xml"/>
  <Override PartName="/ppt/ink/ink3388.xml" ContentType="application/inkml+xml"/>
  <Override PartName="/ppt/ink/ink3389.xml" ContentType="application/inkml+xml"/>
  <Override PartName="/ppt/ink/ink3390.xml" ContentType="application/inkml+xml"/>
  <Override PartName="/ppt/ink/ink3391.xml" ContentType="application/inkml+xml"/>
  <Override PartName="/ppt/ink/ink3392.xml" ContentType="application/inkml+xml"/>
  <Override PartName="/ppt/ink/ink3393.xml" ContentType="application/inkml+xml"/>
  <Override PartName="/ppt/ink/ink3394.xml" ContentType="application/inkml+xml"/>
  <Override PartName="/ppt/ink/ink3395.xml" ContentType="application/inkml+xml"/>
  <Override PartName="/ppt/ink/ink3396.xml" ContentType="application/inkml+xml"/>
  <Override PartName="/ppt/ink/ink3397.xml" ContentType="application/inkml+xml"/>
  <Override PartName="/ppt/ink/ink3398.xml" ContentType="application/inkml+xml"/>
  <Override PartName="/ppt/ink/ink3399.xml" ContentType="application/inkml+xml"/>
  <Override PartName="/ppt/ink/ink3400.xml" ContentType="application/inkml+xml"/>
  <Override PartName="/ppt/ink/ink3401.xml" ContentType="application/inkml+xml"/>
  <Override PartName="/ppt/ink/ink3402.xml" ContentType="application/inkml+xml"/>
  <Override PartName="/ppt/ink/ink3403.xml" ContentType="application/inkml+xml"/>
  <Override PartName="/ppt/ink/ink3404.xml" ContentType="application/inkml+xml"/>
  <Override PartName="/ppt/ink/ink3405.xml" ContentType="application/inkml+xml"/>
  <Override PartName="/ppt/ink/ink3406.xml" ContentType="application/inkml+xml"/>
  <Override PartName="/ppt/ink/ink3407.xml" ContentType="application/inkml+xml"/>
  <Override PartName="/ppt/ink/ink3408.xml" ContentType="application/inkml+xml"/>
  <Override PartName="/ppt/ink/ink3409.xml" ContentType="application/inkml+xml"/>
  <Override PartName="/ppt/ink/ink3410.xml" ContentType="application/inkml+xml"/>
  <Override PartName="/ppt/ink/ink3411.xml" ContentType="application/inkml+xml"/>
  <Override PartName="/ppt/ink/ink3412.xml" ContentType="application/inkml+xml"/>
  <Override PartName="/ppt/ink/ink3413.xml" ContentType="application/inkml+xml"/>
  <Override PartName="/ppt/ink/ink3414.xml" ContentType="application/inkml+xml"/>
  <Override PartName="/ppt/ink/ink3415.xml" ContentType="application/inkml+xml"/>
  <Override PartName="/ppt/ink/ink3416.xml" ContentType="application/inkml+xml"/>
  <Override PartName="/ppt/ink/ink3417.xml" ContentType="application/inkml+xml"/>
  <Override PartName="/ppt/ink/ink3418.xml" ContentType="application/inkml+xml"/>
  <Override PartName="/ppt/ink/ink3419.xml" ContentType="application/inkml+xml"/>
  <Override PartName="/ppt/ink/ink3420.xml" ContentType="application/inkml+xml"/>
  <Override PartName="/ppt/ink/ink3421.xml" ContentType="application/inkml+xml"/>
  <Override PartName="/ppt/ink/ink3422.xml" ContentType="application/inkml+xml"/>
  <Override PartName="/ppt/ink/ink3423.xml" ContentType="application/inkml+xml"/>
  <Override PartName="/ppt/ink/ink3424.xml" ContentType="application/inkml+xml"/>
  <Override PartName="/ppt/ink/ink3425.xml" ContentType="application/inkml+xml"/>
  <Override PartName="/ppt/ink/ink3426.xml" ContentType="application/inkml+xml"/>
  <Override PartName="/ppt/ink/ink3427.xml" ContentType="application/inkml+xml"/>
  <Override PartName="/ppt/ink/ink3428.xml" ContentType="application/inkml+xml"/>
  <Override PartName="/ppt/ink/ink3429.xml" ContentType="application/inkml+xml"/>
  <Override PartName="/ppt/ink/ink3430.xml" ContentType="application/inkml+xml"/>
  <Override PartName="/ppt/ink/ink3431.xml" ContentType="application/inkml+xml"/>
  <Override PartName="/ppt/ink/ink3432.xml" ContentType="application/inkml+xml"/>
  <Override PartName="/ppt/ink/ink3433.xml" ContentType="application/inkml+xml"/>
  <Override PartName="/ppt/ink/ink3434.xml" ContentType="application/inkml+xml"/>
  <Override PartName="/ppt/ink/ink3435.xml" ContentType="application/inkml+xml"/>
  <Override PartName="/ppt/ink/ink3436.xml" ContentType="application/inkml+xml"/>
  <Override PartName="/ppt/ink/ink3437.xml" ContentType="application/inkml+xml"/>
  <Override PartName="/ppt/ink/ink3438.xml" ContentType="application/inkml+xml"/>
  <Override PartName="/ppt/ink/ink3439.xml" ContentType="application/inkml+xml"/>
  <Override PartName="/ppt/ink/ink3440.xml" ContentType="application/inkml+xml"/>
  <Override PartName="/ppt/ink/ink3441.xml" ContentType="application/inkml+xml"/>
  <Override PartName="/ppt/ink/ink3442.xml" ContentType="application/inkml+xml"/>
  <Override PartName="/ppt/ink/ink3443.xml" ContentType="application/inkml+xml"/>
  <Override PartName="/ppt/ink/ink3444.xml" ContentType="application/inkml+xml"/>
  <Override PartName="/ppt/ink/ink3445.xml" ContentType="application/inkml+xml"/>
  <Override PartName="/ppt/ink/ink3446.xml" ContentType="application/inkml+xml"/>
  <Override PartName="/ppt/ink/ink3447.xml" ContentType="application/inkml+xml"/>
  <Override PartName="/ppt/ink/ink3448.xml" ContentType="application/inkml+xml"/>
  <Override PartName="/ppt/ink/ink3449.xml" ContentType="application/inkml+xml"/>
  <Override PartName="/ppt/ink/ink3450.xml" ContentType="application/inkml+xml"/>
  <Override PartName="/ppt/ink/ink3451.xml" ContentType="application/inkml+xml"/>
  <Override PartName="/ppt/ink/ink3452.xml" ContentType="application/inkml+xml"/>
  <Override PartName="/ppt/ink/ink3453.xml" ContentType="application/inkml+xml"/>
  <Override PartName="/ppt/ink/ink3454.xml" ContentType="application/inkml+xml"/>
  <Override PartName="/ppt/ink/ink3455.xml" ContentType="application/inkml+xml"/>
  <Override PartName="/ppt/ink/ink3456.xml" ContentType="application/inkml+xml"/>
  <Override PartName="/ppt/ink/ink3457.xml" ContentType="application/inkml+xml"/>
  <Override PartName="/ppt/ink/ink3458.xml" ContentType="application/inkml+xml"/>
  <Override PartName="/ppt/ink/ink3459.xml" ContentType="application/inkml+xml"/>
  <Override PartName="/ppt/ink/ink3460.xml" ContentType="application/inkml+xml"/>
  <Override PartName="/ppt/ink/ink3461.xml" ContentType="application/inkml+xml"/>
  <Override PartName="/ppt/ink/ink3462.xml" ContentType="application/inkml+xml"/>
  <Override PartName="/ppt/ink/ink3463.xml" ContentType="application/inkml+xml"/>
  <Override PartName="/ppt/ink/ink3464.xml" ContentType="application/inkml+xml"/>
  <Override PartName="/ppt/ink/ink3465.xml" ContentType="application/inkml+xml"/>
  <Override PartName="/ppt/ink/ink3466.xml" ContentType="application/inkml+xml"/>
  <Override PartName="/ppt/ink/ink3467.xml" ContentType="application/inkml+xml"/>
  <Override PartName="/ppt/ink/ink3468.xml" ContentType="application/inkml+xml"/>
  <Override PartName="/ppt/ink/ink3469.xml" ContentType="application/inkml+xml"/>
  <Override PartName="/ppt/ink/ink3470.xml" ContentType="application/inkml+xml"/>
  <Override PartName="/ppt/ink/ink3471.xml" ContentType="application/inkml+xml"/>
  <Override PartName="/ppt/ink/ink3472.xml" ContentType="application/inkml+xml"/>
  <Override PartName="/ppt/ink/ink3473.xml" ContentType="application/inkml+xml"/>
  <Override PartName="/ppt/ink/ink3474.xml" ContentType="application/inkml+xml"/>
  <Override PartName="/ppt/ink/ink3475.xml" ContentType="application/inkml+xml"/>
  <Override PartName="/ppt/ink/ink3476.xml" ContentType="application/inkml+xml"/>
  <Override PartName="/ppt/ink/ink3477.xml" ContentType="application/inkml+xml"/>
  <Override PartName="/ppt/ink/ink3478.xml" ContentType="application/inkml+xml"/>
  <Override PartName="/ppt/ink/ink3479.xml" ContentType="application/inkml+xml"/>
  <Override PartName="/ppt/ink/ink3480.xml" ContentType="application/inkml+xml"/>
  <Override PartName="/ppt/ink/ink3481.xml" ContentType="application/inkml+xml"/>
  <Override PartName="/ppt/ink/ink3482.xml" ContentType="application/inkml+xml"/>
  <Override PartName="/ppt/ink/ink3483.xml" ContentType="application/inkml+xml"/>
  <Override PartName="/ppt/ink/ink3484.xml" ContentType="application/inkml+xml"/>
  <Override PartName="/ppt/ink/ink3485.xml" ContentType="application/inkml+xml"/>
  <Override PartName="/ppt/ink/ink3486.xml" ContentType="application/inkml+xml"/>
  <Override PartName="/ppt/ink/ink3487.xml" ContentType="application/inkml+xml"/>
  <Override PartName="/ppt/ink/ink3488.xml" ContentType="application/inkml+xml"/>
  <Override PartName="/ppt/ink/ink3489.xml" ContentType="application/inkml+xml"/>
  <Override PartName="/ppt/ink/ink3490.xml" ContentType="application/inkml+xml"/>
  <Override PartName="/ppt/ink/ink3491.xml" ContentType="application/inkml+xml"/>
  <Override PartName="/ppt/ink/ink3492.xml" ContentType="application/inkml+xml"/>
  <Override PartName="/ppt/ink/ink3493.xml" ContentType="application/inkml+xml"/>
  <Override PartName="/ppt/ink/ink3494.xml" ContentType="application/inkml+xml"/>
  <Override PartName="/ppt/ink/ink3495.xml" ContentType="application/inkml+xml"/>
  <Override PartName="/ppt/ink/ink3496.xml" ContentType="application/inkml+xml"/>
  <Override PartName="/ppt/ink/ink3497.xml" ContentType="application/inkml+xml"/>
  <Override PartName="/ppt/ink/ink3498.xml" ContentType="application/inkml+xml"/>
  <Override PartName="/ppt/ink/ink3499.xml" ContentType="application/inkml+xml"/>
  <Override PartName="/ppt/ink/ink3500.xml" ContentType="application/inkml+xml"/>
  <Override PartName="/ppt/ink/ink3501.xml" ContentType="application/inkml+xml"/>
  <Override PartName="/ppt/ink/ink3502.xml" ContentType="application/inkml+xml"/>
  <Override PartName="/ppt/ink/ink3503.xml" ContentType="application/inkml+xml"/>
  <Override PartName="/ppt/ink/ink3504.xml" ContentType="application/inkml+xml"/>
  <Override PartName="/ppt/ink/ink3505.xml" ContentType="application/inkml+xml"/>
  <Override PartName="/ppt/ink/ink3506.xml" ContentType="application/inkml+xml"/>
  <Override PartName="/ppt/ink/ink3507.xml" ContentType="application/inkml+xml"/>
  <Override PartName="/ppt/ink/ink3508.xml" ContentType="application/inkml+xml"/>
  <Override PartName="/ppt/ink/ink3509.xml" ContentType="application/inkml+xml"/>
  <Override PartName="/ppt/ink/ink3510.xml" ContentType="application/inkml+xml"/>
  <Override PartName="/ppt/ink/ink3511.xml" ContentType="application/inkml+xml"/>
  <Override PartName="/ppt/ink/ink3512.xml" ContentType="application/inkml+xml"/>
  <Override PartName="/ppt/ink/ink3513.xml" ContentType="application/inkml+xml"/>
  <Override PartName="/ppt/ink/ink3514.xml" ContentType="application/inkml+xml"/>
  <Override PartName="/ppt/ink/ink3515.xml" ContentType="application/inkml+xml"/>
  <Override PartName="/ppt/ink/ink3516.xml" ContentType="application/inkml+xml"/>
  <Override PartName="/ppt/ink/ink3517.xml" ContentType="application/inkml+xml"/>
  <Override PartName="/ppt/ink/ink3518.xml" ContentType="application/inkml+xml"/>
  <Override PartName="/ppt/ink/ink3519.xml" ContentType="application/inkml+xml"/>
  <Override PartName="/ppt/ink/ink3520.xml" ContentType="application/inkml+xml"/>
  <Override PartName="/ppt/ink/ink3521.xml" ContentType="application/inkml+xml"/>
  <Override PartName="/ppt/ink/ink3522.xml" ContentType="application/inkml+xml"/>
  <Override PartName="/ppt/ink/ink3523.xml" ContentType="application/inkml+xml"/>
  <Override PartName="/ppt/ink/ink3524.xml" ContentType="application/inkml+xml"/>
  <Override PartName="/ppt/ink/ink3525.xml" ContentType="application/inkml+xml"/>
  <Override PartName="/ppt/ink/ink3526.xml" ContentType="application/inkml+xml"/>
  <Override PartName="/ppt/ink/ink3527.xml" ContentType="application/inkml+xml"/>
  <Override PartName="/ppt/ink/ink3528.xml" ContentType="application/inkml+xml"/>
  <Override PartName="/ppt/ink/ink3529.xml" ContentType="application/inkml+xml"/>
  <Override PartName="/ppt/ink/ink3530.xml" ContentType="application/inkml+xml"/>
  <Override PartName="/ppt/ink/ink3531.xml" ContentType="application/inkml+xml"/>
  <Override PartName="/ppt/ink/ink3532.xml" ContentType="application/inkml+xml"/>
  <Override PartName="/ppt/ink/ink3533.xml" ContentType="application/inkml+xml"/>
  <Override PartName="/ppt/ink/ink3534.xml" ContentType="application/inkml+xml"/>
  <Override PartName="/ppt/ink/ink3535.xml" ContentType="application/inkml+xml"/>
  <Override PartName="/ppt/ink/ink3536.xml" ContentType="application/inkml+xml"/>
  <Override PartName="/ppt/ink/ink3537.xml" ContentType="application/inkml+xml"/>
  <Override PartName="/ppt/ink/ink3538.xml" ContentType="application/inkml+xml"/>
  <Override PartName="/ppt/ink/ink3539.xml" ContentType="application/inkml+xml"/>
  <Override PartName="/ppt/ink/ink3540.xml" ContentType="application/inkml+xml"/>
  <Override PartName="/ppt/ink/ink3541.xml" ContentType="application/inkml+xml"/>
  <Override PartName="/ppt/ink/ink3542.xml" ContentType="application/inkml+xml"/>
  <Override PartName="/ppt/ink/ink3543.xml" ContentType="application/inkml+xml"/>
  <Override PartName="/ppt/ink/ink3544.xml" ContentType="application/inkml+xml"/>
  <Override PartName="/ppt/ink/ink3545.xml" ContentType="application/inkml+xml"/>
  <Override PartName="/ppt/ink/ink3546.xml" ContentType="application/inkml+xml"/>
  <Override PartName="/ppt/ink/ink3547.xml" ContentType="application/inkml+xml"/>
  <Override PartName="/ppt/ink/ink3548.xml" ContentType="application/inkml+xml"/>
  <Override PartName="/ppt/ink/ink3549.xml" ContentType="application/inkml+xml"/>
  <Override PartName="/ppt/ink/ink3550.xml" ContentType="application/inkml+xml"/>
  <Override PartName="/ppt/ink/ink3551.xml" ContentType="application/inkml+xml"/>
  <Override PartName="/ppt/ink/ink3552.xml" ContentType="application/inkml+xml"/>
  <Override PartName="/ppt/ink/ink3553.xml" ContentType="application/inkml+xml"/>
  <Override PartName="/ppt/ink/ink3554.xml" ContentType="application/inkml+xml"/>
  <Override PartName="/ppt/ink/ink3555.xml" ContentType="application/inkml+xml"/>
  <Override PartName="/ppt/ink/ink3556.xml" ContentType="application/inkml+xml"/>
  <Override PartName="/ppt/ink/ink3557.xml" ContentType="application/inkml+xml"/>
  <Override PartName="/ppt/ink/ink3558.xml" ContentType="application/inkml+xml"/>
  <Override PartName="/ppt/ink/ink3559.xml" ContentType="application/inkml+xml"/>
  <Override PartName="/ppt/ink/ink3560.xml" ContentType="application/inkml+xml"/>
  <Override PartName="/ppt/ink/ink3561.xml" ContentType="application/inkml+xml"/>
  <Override PartName="/ppt/ink/ink3562.xml" ContentType="application/inkml+xml"/>
  <Override PartName="/ppt/ink/ink3563.xml" ContentType="application/inkml+xml"/>
  <Override PartName="/ppt/ink/ink3564.xml" ContentType="application/inkml+xml"/>
  <Override PartName="/ppt/ink/ink3565.xml" ContentType="application/inkml+xml"/>
  <Override PartName="/ppt/ink/ink3566.xml" ContentType="application/inkml+xml"/>
  <Override PartName="/ppt/ink/ink3567.xml" ContentType="application/inkml+xml"/>
  <Override PartName="/ppt/ink/ink3568.xml" ContentType="application/inkml+xml"/>
  <Override PartName="/ppt/ink/ink3569.xml" ContentType="application/inkml+xml"/>
  <Override PartName="/ppt/ink/ink3570.xml" ContentType="application/inkml+xml"/>
  <Override PartName="/ppt/ink/ink3571.xml" ContentType="application/inkml+xml"/>
  <Override PartName="/ppt/ink/ink3572.xml" ContentType="application/inkml+xml"/>
  <Override PartName="/ppt/ink/ink3573.xml" ContentType="application/inkml+xml"/>
  <Override PartName="/ppt/ink/ink3574.xml" ContentType="application/inkml+xml"/>
  <Override PartName="/ppt/ink/ink3575.xml" ContentType="application/inkml+xml"/>
  <Override PartName="/ppt/ink/ink3576.xml" ContentType="application/inkml+xml"/>
  <Override PartName="/ppt/ink/ink3577.xml" ContentType="application/inkml+xml"/>
  <Override PartName="/ppt/ink/ink3578.xml" ContentType="application/inkml+xml"/>
  <Override PartName="/ppt/ink/ink3579.xml" ContentType="application/inkml+xml"/>
  <Override PartName="/ppt/ink/ink3580.xml" ContentType="application/inkml+xml"/>
  <Override PartName="/ppt/ink/ink3581.xml" ContentType="application/inkml+xml"/>
  <Override PartName="/ppt/ink/ink3582.xml" ContentType="application/inkml+xml"/>
  <Override PartName="/ppt/ink/ink3583.xml" ContentType="application/inkml+xml"/>
  <Override PartName="/ppt/ink/ink3584.xml" ContentType="application/inkml+xml"/>
  <Override PartName="/ppt/ink/ink3585.xml" ContentType="application/inkml+xml"/>
  <Override PartName="/ppt/ink/ink3586.xml" ContentType="application/inkml+xml"/>
  <Override PartName="/ppt/ink/ink3587.xml" ContentType="application/inkml+xml"/>
  <Override PartName="/ppt/ink/ink3588.xml" ContentType="application/inkml+xml"/>
  <Override PartName="/ppt/ink/ink3589.xml" ContentType="application/inkml+xml"/>
  <Override PartName="/ppt/ink/ink3590.xml" ContentType="application/inkml+xml"/>
  <Override PartName="/ppt/ink/ink3591.xml" ContentType="application/inkml+xml"/>
  <Override PartName="/ppt/ink/ink3592.xml" ContentType="application/inkml+xml"/>
  <Override PartName="/ppt/ink/ink3593.xml" ContentType="application/inkml+xml"/>
  <Override PartName="/ppt/ink/ink3594.xml" ContentType="application/inkml+xml"/>
  <Override PartName="/ppt/ink/ink3595.xml" ContentType="application/inkml+xml"/>
  <Override PartName="/ppt/ink/ink3596.xml" ContentType="application/inkml+xml"/>
  <Override PartName="/ppt/ink/ink3597.xml" ContentType="application/inkml+xml"/>
  <Override PartName="/ppt/ink/ink3598.xml" ContentType="application/inkml+xml"/>
  <Override PartName="/ppt/ink/ink3599.xml" ContentType="application/inkml+xml"/>
  <Override PartName="/ppt/ink/ink3600.xml" ContentType="application/inkml+xml"/>
  <Override PartName="/ppt/ink/ink3601.xml" ContentType="application/inkml+xml"/>
  <Override PartName="/ppt/ink/ink3602.xml" ContentType="application/inkml+xml"/>
  <Override PartName="/ppt/ink/ink3603.xml" ContentType="application/inkml+xml"/>
  <Override PartName="/ppt/ink/ink3604.xml" ContentType="application/inkml+xml"/>
  <Override PartName="/ppt/ink/ink3605.xml" ContentType="application/inkml+xml"/>
  <Override PartName="/ppt/ink/ink3606.xml" ContentType="application/inkml+xml"/>
  <Override PartName="/ppt/ink/ink3607.xml" ContentType="application/inkml+xml"/>
  <Override PartName="/ppt/ink/ink3608.xml" ContentType="application/inkml+xml"/>
  <Override PartName="/ppt/ink/ink3609.xml" ContentType="application/inkml+xml"/>
  <Override PartName="/ppt/ink/ink3610.xml" ContentType="application/inkml+xml"/>
  <Override PartName="/ppt/ink/ink3611.xml" ContentType="application/inkml+xml"/>
  <Override PartName="/ppt/ink/ink3612.xml" ContentType="application/inkml+xml"/>
  <Override PartName="/ppt/ink/ink3613.xml" ContentType="application/inkml+xml"/>
  <Override PartName="/ppt/ink/ink3614.xml" ContentType="application/inkml+xml"/>
  <Override PartName="/ppt/ink/ink3615.xml" ContentType="application/inkml+xml"/>
  <Override PartName="/ppt/ink/ink3616.xml" ContentType="application/inkml+xml"/>
  <Override PartName="/ppt/ink/ink3617.xml" ContentType="application/inkml+xml"/>
  <Override PartName="/ppt/ink/ink3618.xml" ContentType="application/inkml+xml"/>
  <Override PartName="/ppt/ink/ink3619.xml" ContentType="application/inkml+xml"/>
  <Override PartName="/ppt/ink/ink3620.xml" ContentType="application/inkml+xml"/>
  <Override PartName="/ppt/ink/ink3621.xml" ContentType="application/inkml+xml"/>
  <Override PartName="/ppt/ink/ink3622.xml" ContentType="application/inkml+xml"/>
  <Override PartName="/ppt/ink/ink3623.xml" ContentType="application/inkml+xml"/>
  <Override PartName="/ppt/ink/ink3624.xml" ContentType="application/inkml+xml"/>
  <Override PartName="/ppt/ink/ink3625.xml" ContentType="application/inkml+xml"/>
  <Override PartName="/ppt/ink/ink3626.xml" ContentType="application/inkml+xml"/>
  <Override PartName="/ppt/ink/ink3627.xml" ContentType="application/inkml+xml"/>
  <Override PartName="/ppt/ink/ink3628.xml" ContentType="application/inkml+xml"/>
  <Override PartName="/ppt/ink/ink3629.xml" ContentType="application/inkml+xml"/>
  <Override PartName="/ppt/ink/ink3630.xml" ContentType="application/inkml+xml"/>
  <Override PartName="/ppt/ink/ink3631.xml" ContentType="application/inkml+xml"/>
  <Override PartName="/ppt/ink/ink3632.xml" ContentType="application/inkml+xml"/>
  <Override PartName="/ppt/ink/ink3633.xml" ContentType="application/inkml+xml"/>
  <Override PartName="/ppt/ink/ink3634.xml" ContentType="application/inkml+xml"/>
  <Override PartName="/ppt/ink/ink3635.xml" ContentType="application/inkml+xml"/>
  <Override PartName="/ppt/ink/ink3636.xml" ContentType="application/inkml+xml"/>
  <Override PartName="/ppt/ink/ink3637.xml" ContentType="application/inkml+xml"/>
  <Override PartName="/ppt/ink/ink3638.xml" ContentType="application/inkml+xml"/>
  <Override PartName="/ppt/ink/ink3639.xml" ContentType="application/inkml+xml"/>
  <Override PartName="/ppt/ink/ink3640.xml" ContentType="application/inkml+xml"/>
  <Override PartName="/ppt/ink/ink3641.xml" ContentType="application/inkml+xml"/>
  <Override PartName="/ppt/ink/ink3642.xml" ContentType="application/inkml+xml"/>
  <Override PartName="/ppt/ink/ink3643.xml" ContentType="application/inkml+xml"/>
  <Override PartName="/ppt/ink/ink3644.xml" ContentType="application/inkml+xml"/>
  <Override PartName="/ppt/ink/ink3645.xml" ContentType="application/inkml+xml"/>
  <Override PartName="/ppt/ink/ink3646.xml" ContentType="application/inkml+xml"/>
  <Override PartName="/ppt/ink/ink3647.xml" ContentType="application/inkml+xml"/>
  <Override PartName="/ppt/ink/ink3648.xml" ContentType="application/inkml+xml"/>
  <Override PartName="/ppt/ink/ink3649.xml" ContentType="application/inkml+xml"/>
  <Override PartName="/ppt/ink/ink3650.xml" ContentType="application/inkml+xml"/>
  <Override PartName="/ppt/ink/ink3651.xml" ContentType="application/inkml+xml"/>
  <Override PartName="/ppt/ink/ink3652.xml" ContentType="application/inkml+xml"/>
  <Override PartName="/ppt/ink/ink3653.xml" ContentType="application/inkml+xml"/>
  <Override PartName="/ppt/ink/ink3654.xml" ContentType="application/inkml+xml"/>
  <Override PartName="/ppt/ink/ink3655.xml" ContentType="application/inkml+xml"/>
  <Override PartName="/ppt/ink/ink3656.xml" ContentType="application/inkml+xml"/>
  <Override PartName="/ppt/ink/ink3657.xml" ContentType="application/inkml+xml"/>
  <Override PartName="/ppt/ink/ink3658.xml" ContentType="application/inkml+xml"/>
  <Override PartName="/ppt/ink/ink3659.xml" ContentType="application/inkml+xml"/>
  <Override PartName="/ppt/ink/ink3660.xml" ContentType="application/inkml+xml"/>
  <Override PartName="/ppt/ink/ink3661.xml" ContentType="application/inkml+xml"/>
  <Override PartName="/ppt/ink/ink3662.xml" ContentType="application/inkml+xml"/>
  <Override PartName="/ppt/ink/ink3663.xml" ContentType="application/inkml+xml"/>
  <Override PartName="/ppt/ink/ink3664.xml" ContentType="application/inkml+xml"/>
  <Override PartName="/ppt/ink/ink3665.xml" ContentType="application/inkml+xml"/>
  <Override PartName="/ppt/ink/ink3666.xml" ContentType="application/inkml+xml"/>
  <Override PartName="/ppt/ink/ink3667.xml" ContentType="application/inkml+xml"/>
  <Override PartName="/ppt/ink/ink3668.xml" ContentType="application/inkml+xml"/>
  <Override PartName="/ppt/ink/ink3669.xml" ContentType="application/inkml+xml"/>
  <Override PartName="/ppt/ink/ink3670.xml" ContentType="application/inkml+xml"/>
  <Override PartName="/ppt/ink/ink3671.xml" ContentType="application/inkml+xml"/>
  <Override PartName="/ppt/ink/ink3672.xml" ContentType="application/inkml+xml"/>
  <Override PartName="/ppt/ink/ink3673.xml" ContentType="application/inkml+xml"/>
  <Override PartName="/ppt/ink/ink3674.xml" ContentType="application/inkml+xml"/>
  <Override PartName="/ppt/ink/ink3675.xml" ContentType="application/inkml+xml"/>
  <Override PartName="/ppt/ink/ink3676.xml" ContentType="application/inkml+xml"/>
  <Override PartName="/ppt/ink/ink3677.xml" ContentType="application/inkml+xml"/>
  <Override PartName="/ppt/ink/ink3678.xml" ContentType="application/inkml+xml"/>
  <Override PartName="/ppt/ink/ink3679.xml" ContentType="application/inkml+xml"/>
  <Override PartName="/ppt/ink/ink3680.xml" ContentType="application/inkml+xml"/>
  <Override PartName="/ppt/ink/ink3681.xml" ContentType="application/inkml+xml"/>
  <Override PartName="/ppt/ink/ink3682.xml" ContentType="application/inkml+xml"/>
  <Override PartName="/ppt/ink/ink3683.xml" ContentType="application/inkml+xml"/>
  <Override PartName="/ppt/ink/ink3684.xml" ContentType="application/inkml+xml"/>
  <Override PartName="/ppt/ink/ink3685.xml" ContentType="application/inkml+xml"/>
  <Override PartName="/ppt/ink/ink3686.xml" ContentType="application/inkml+xml"/>
  <Override PartName="/ppt/ink/ink3687.xml" ContentType="application/inkml+xml"/>
  <Override PartName="/ppt/ink/ink3688.xml" ContentType="application/inkml+xml"/>
  <Override PartName="/ppt/ink/ink3689.xml" ContentType="application/inkml+xml"/>
  <Override PartName="/ppt/ink/ink3690.xml" ContentType="application/inkml+xml"/>
  <Override PartName="/ppt/ink/ink3691.xml" ContentType="application/inkml+xml"/>
  <Override PartName="/ppt/ink/ink3692.xml" ContentType="application/inkml+xml"/>
  <Override PartName="/ppt/ink/ink3693.xml" ContentType="application/inkml+xml"/>
  <Override PartName="/ppt/ink/ink3694.xml" ContentType="application/inkml+xml"/>
  <Override PartName="/ppt/ink/ink3695.xml" ContentType="application/inkml+xml"/>
  <Override PartName="/ppt/ink/ink3696.xml" ContentType="application/inkml+xml"/>
  <Override PartName="/ppt/ink/ink3697.xml" ContentType="application/inkml+xml"/>
  <Override PartName="/ppt/ink/ink3698.xml" ContentType="application/inkml+xml"/>
  <Override PartName="/ppt/ink/ink3699.xml" ContentType="application/inkml+xml"/>
  <Override PartName="/ppt/ink/ink3700.xml" ContentType="application/inkml+xml"/>
  <Override PartName="/ppt/ink/ink3701.xml" ContentType="application/inkml+xml"/>
  <Override PartName="/ppt/ink/ink3702.xml" ContentType="application/inkml+xml"/>
  <Override PartName="/ppt/ink/ink3703.xml" ContentType="application/inkml+xml"/>
  <Override PartName="/ppt/ink/ink3704.xml" ContentType="application/inkml+xml"/>
  <Override PartName="/ppt/ink/ink3705.xml" ContentType="application/inkml+xml"/>
  <Override PartName="/ppt/ink/ink3706.xml" ContentType="application/inkml+xml"/>
  <Override PartName="/ppt/ink/ink3707.xml" ContentType="application/inkml+xml"/>
  <Override PartName="/ppt/ink/ink3708.xml" ContentType="application/inkml+xml"/>
  <Override PartName="/ppt/ink/ink3709.xml" ContentType="application/inkml+xml"/>
  <Override PartName="/ppt/ink/ink3710.xml" ContentType="application/inkml+xml"/>
  <Override PartName="/ppt/ink/ink3711.xml" ContentType="application/inkml+xml"/>
  <Override PartName="/ppt/ink/ink3712.xml" ContentType="application/inkml+xml"/>
  <Override PartName="/ppt/ink/ink3713.xml" ContentType="application/inkml+xml"/>
  <Override PartName="/ppt/ink/ink3714.xml" ContentType="application/inkml+xml"/>
  <Override PartName="/ppt/ink/ink3715.xml" ContentType="application/inkml+xml"/>
  <Override PartName="/ppt/ink/ink3716.xml" ContentType="application/inkml+xml"/>
  <Override PartName="/ppt/ink/ink3717.xml" ContentType="application/inkml+xml"/>
  <Override PartName="/ppt/ink/ink3718.xml" ContentType="application/inkml+xml"/>
  <Override PartName="/ppt/ink/ink3719.xml" ContentType="application/inkml+xml"/>
  <Override PartName="/ppt/ink/ink3720.xml" ContentType="application/inkml+xml"/>
  <Override PartName="/ppt/ink/ink3721.xml" ContentType="application/inkml+xml"/>
  <Override PartName="/ppt/ink/ink3722.xml" ContentType="application/inkml+xml"/>
  <Override PartName="/ppt/ink/ink3723.xml" ContentType="application/inkml+xml"/>
  <Override PartName="/ppt/ink/ink3724.xml" ContentType="application/inkml+xml"/>
  <Override PartName="/ppt/ink/ink3725.xml" ContentType="application/inkml+xml"/>
  <Override PartName="/ppt/ink/ink3726.xml" ContentType="application/inkml+xml"/>
  <Override PartName="/ppt/ink/ink3727.xml" ContentType="application/inkml+xml"/>
  <Override PartName="/ppt/ink/ink3728.xml" ContentType="application/inkml+xml"/>
  <Override PartName="/ppt/ink/ink3729.xml" ContentType="application/inkml+xml"/>
  <Override PartName="/ppt/ink/ink3730.xml" ContentType="application/inkml+xml"/>
  <Override PartName="/ppt/ink/ink3731.xml" ContentType="application/inkml+xml"/>
  <Override PartName="/ppt/ink/ink3732.xml" ContentType="application/inkml+xml"/>
  <Override PartName="/ppt/ink/ink3733.xml" ContentType="application/inkml+xml"/>
  <Override PartName="/ppt/ink/ink3734.xml" ContentType="application/inkml+xml"/>
  <Override PartName="/ppt/ink/ink3735.xml" ContentType="application/inkml+xml"/>
  <Override PartName="/ppt/ink/ink3736.xml" ContentType="application/inkml+xml"/>
  <Override PartName="/ppt/ink/ink3737.xml" ContentType="application/inkml+xml"/>
  <Override PartName="/ppt/ink/ink3738.xml" ContentType="application/inkml+xml"/>
  <Override PartName="/ppt/ink/ink3739.xml" ContentType="application/inkml+xml"/>
  <Override PartName="/ppt/ink/ink3740.xml" ContentType="application/inkml+xml"/>
  <Override PartName="/ppt/ink/ink3741.xml" ContentType="application/inkml+xml"/>
  <Override PartName="/ppt/ink/ink3742.xml" ContentType="application/inkml+xml"/>
  <Override PartName="/ppt/ink/ink3743.xml" ContentType="application/inkml+xml"/>
  <Override PartName="/ppt/ink/ink3744.xml" ContentType="application/inkml+xml"/>
  <Override PartName="/ppt/ink/ink3745.xml" ContentType="application/inkml+xml"/>
  <Override PartName="/ppt/ink/ink3746.xml" ContentType="application/inkml+xml"/>
  <Override PartName="/ppt/ink/ink3747.xml" ContentType="application/inkml+xml"/>
  <Override PartName="/ppt/ink/ink3748.xml" ContentType="application/inkml+xml"/>
  <Override PartName="/ppt/ink/ink3749.xml" ContentType="application/inkml+xml"/>
  <Override PartName="/ppt/ink/ink3750.xml" ContentType="application/inkml+xml"/>
  <Override PartName="/ppt/ink/ink3751.xml" ContentType="application/inkml+xml"/>
  <Override PartName="/ppt/ink/ink3752.xml" ContentType="application/inkml+xml"/>
  <Override PartName="/ppt/ink/ink3753.xml" ContentType="application/inkml+xml"/>
  <Override PartName="/ppt/ink/ink3754.xml" ContentType="application/inkml+xml"/>
  <Override PartName="/ppt/ink/ink3755.xml" ContentType="application/inkml+xml"/>
  <Override PartName="/ppt/ink/ink3756.xml" ContentType="application/inkml+xml"/>
  <Override PartName="/ppt/ink/ink3757.xml" ContentType="application/inkml+xml"/>
  <Override PartName="/ppt/ink/ink3758.xml" ContentType="application/inkml+xml"/>
  <Override PartName="/ppt/ink/ink3759.xml" ContentType="application/inkml+xml"/>
  <Override PartName="/ppt/ink/ink3760.xml" ContentType="application/inkml+xml"/>
  <Override PartName="/ppt/ink/ink3761.xml" ContentType="application/inkml+xml"/>
  <Override PartName="/ppt/ink/ink3762.xml" ContentType="application/inkml+xml"/>
  <Override PartName="/ppt/ink/ink3763.xml" ContentType="application/inkml+xml"/>
  <Override PartName="/ppt/ink/ink3764.xml" ContentType="application/inkml+xml"/>
  <Override PartName="/ppt/ink/ink3765.xml" ContentType="application/inkml+xml"/>
  <Override PartName="/ppt/ink/ink3766.xml" ContentType="application/inkml+xml"/>
  <Override PartName="/ppt/ink/ink3767.xml" ContentType="application/inkml+xml"/>
  <Override PartName="/ppt/ink/ink3768.xml" ContentType="application/inkml+xml"/>
  <Override PartName="/ppt/ink/ink3769.xml" ContentType="application/inkml+xml"/>
  <Override PartName="/ppt/ink/ink3770.xml" ContentType="application/inkml+xml"/>
  <Override PartName="/ppt/ink/ink3771.xml" ContentType="application/inkml+xml"/>
  <Override PartName="/ppt/ink/ink3772.xml" ContentType="application/inkml+xml"/>
  <Override PartName="/ppt/ink/ink3773.xml" ContentType="application/inkml+xml"/>
  <Override PartName="/ppt/ink/ink3774.xml" ContentType="application/inkml+xml"/>
  <Override PartName="/ppt/ink/ink3775.xml" ContentType="application/inkml+xml"/>
  <Override PartName="/ppt/ink/ink3776.xml" ContentType="application/inkml+xml"/>
  <Override PartName="/ppt/ink/ink3777.xml" ContentType="application/inkml+xml"/>
  <Override PartName="/ppt/ink/ink3778.xml" ContentType="application/inkml+xml"/>
  <Override PartName="/ppt/ink/ink3779.xml" ContentType="application/inkml+xml"/>
  <Override PartName="/ppt/ink/ink3780.xml" ContentType="application/inkml+xml"/>
  <Override PartName="/ppt/ink/ink3781.xml" ContentType="application/inkml+xml"/>
  <Override PartName="/ppt/ink/ink3782.xml" ContentType="application/inkml+xml"/>
  <Override PartName="/ppt/ink/ink3783.xml" ContentType="application/inkml+xml"/>
  <Override PartName="/ppt/ink/ink3784.xml" ContentType="application/inkml+xml"/>
  <Override PartName="/ppt/ink/ink3785.xml" ContentType="application/inkml+xml"/>
  <Override PartName="/ppt/ink/ink3786.xml" ContentType="application/inkml+xml"/>
  <Override PartName="/ppt/ink/ink3787.xml" ContentType="application/inkml+xml"/>
  <Override PartName="/ppt/ink/ink3788.xml" ContentType="application/inkml+xml"/>
  <Override PartName="/ppt/ink/ink3789.xml" ContentType="application/inkml+xml"/>
  <Override PartName="/ppt/ink/ink3790.xml" ContentType="application/inkml+xml"/>
  <Override PartName="/ppt/ink/ink3791.xml" ContentType="application/inkml+xml"/>
  <Override PartName="/ppt/ink/ink3792.xml" ContentType="application/inkml+xml"/>
  <Override PartName="/ppt/ink/ink3793.xml" ContentType="application/inkml+xml"/>
  <Override PartName="/ppt/ink/ink3794.xml" ContentType="application/inkml+xml"/>
  <Override PartName="/ppt/ink/ink3795.xml" ContentType="application/inkml+xml"/>
  <Override PartName="/ppt/ink/ink3796.xml" ContentType="application/inkml+xml"/>
  <Override PartName="/ppt/ink/ink3797.xml" ContentType="application/inkml+xml"/>
  <Override PartName="/ppt/ink/ink3798.xml" ContentType="application/inkml+xml"/>
  <Override PartName="/ppt/ink/ink3799.xml" ContentType="application/inkml+xml"/>
  <Override PartName="/ppt/ink/ink3800.xml" ContentType="application/inkml+xml"/>
  <Override PartName="/ppt/ink/ink3801.xml" ContentType="application/inkml+xml"/>
  <Override PartName="/ppt/ink/ink3802.xml" ContentType="application/inkml+xml"/>
  <Override PartName="/ppt/ink/ink3803.xml" ContentType="application/inkml+xml"/>
  <Override PartName="/ppt/ink/ink3804.xml" ContentType="application/inkml+xml"/>
  <Override PartName="/ppt/ink/ink3805.xml" ContentType="application/inkml+xml"/>
  <Override PartName="/ppt/ink/ink3806.xml" ContentType="application/inkml+xml"/>
  <Override PartName="/ppt/ink/ink3807.xml" ContentType="application/inkml+xml"/>
  <Override PartName="/ppt/ink/ink3808.xml" ContentType="application/inkml+xml"/>
  <Override PartName="/ppt/ink/ink3809.xml" ContentType="application/inkml+xml"/>
  <Override PartName="/ppt/ink/ink3810.xml" ContentType="application/inkml+xml"/>
  <Override PartName="/ppt/ink/ink3811.xml" ContentType="application/inkml+xml"/>
  <Override PartName="/ppt/ink/ink3812.xml" ContentType="application/inkml+xml"/>
  <Override PartName="/ppt/ink/ink3813.xml" ContentType="application/inkml+xml"/>
  <Override PartName="/ppt/ink/ink3814.xml" ContentType="application/inkml+xml"/>
  <Override PartName="/ppt/ink/ink3815.xml" ContentType="application/inkml+xml"/>
  <Override PartName="/ppt/ink/ink3816.xml" ContentType="application/inkml+xml"/>
  <Override PartName="/ppt/ink/ink3817.xml" ContentType="application/inkml+xml"/>
  <Override PartName="/ppt/ink/ink3818.xml" ContentType="application/inkml+xml"/>
  <Override PartName="/ppt/ink/ink3819.xml" ContentType="application/inkml+xml"/>
  <Override PartName="/ppt/ink/ink3820.xml" ContentType="application/inkml+xml"/>
  <Override PartName="/ppt/ink/ink3821.xml" ContentType="application/inkml+xml"/>
  <Override PartName="/ppt/ink/ink3822.xml" ContentType="application/inkml+xml"/>
  <Override PartName="/ppt/ink/ink3823.xml" ContentType="application/inkml+xml"/>
  <Override PartName="/ppt/ink/ink3824.xml" ContentType="application/inkml+xml"/>
  <Override PartName="/ppt/ink/ink3825.xml" ContentType="application/inkml+xml"/>
  <Override PartName="/ppt/ink/ink3826.xml" ContentType="application/inkml+xml"/>
  <Override PartName="/ppt/ink/ink3827.xml" ContentType="application/inkml+xml"/>
  <Override PartName="/ppt/ink/ink3828.xml" ContentType="application/inkml+xml"/>
  <Override PartName="/ppt/ink/ink3829.xml" ContentType="application/inkml+xml"/>
  <Override PartName="/ppt/ink/ink3830.xml" ContentType="application/inkml+xml"/>
  <Override PartName="/ppt/ink/ink3831.xml" ContentType="application/inkml+xml"/>
  <Override PartName="/ppt/ink/ink3832.xml" ContentType="application/inkml+xml"/>
  <Override PartName="/ppt/ink/ink3833.xml" ContentType="application/inkml+xml"/>
  <Override PartName="/ppt/ink/ink3834.xml" ContentType="application/inkml+xml"/>
  <Override PartName="/ppt/ink/ink3835.xml" ContentType="application/inkml+xml"/>
  <Override PartName="/ppt/ink/ink3836.xml" ContentType="application/inkml+xml"/>
  <Override PartName="/ppt/ink/ink3837.xml" ContentType="application/inkml+xml"/>
  <Override PartName="/ppt/ink/ink3838.xml" ContentType="application/inkml+xml"/>
  <Override PartName="/ppt/ink/ink3839.xml" ContentType="application/inkml+xml"/>
  <Override PartName="/ppt/ink/ink3840.xml" ContentType="application/inkml+xml"/>
  <Override PartName="/ppt/ink/ink3841.xml" ContentType="application/inkml+xml"/>
  <Override PartName="/ppt/ink/ink3842.xml" ContentType="application/inkml+xml"/>
  <Override PartName="/ppt/ink/ink3843.xml" ContentType="application/inkml+xml"/>
  <Override PartName="/ppt/ink/ink3844.xml" ContentType="application/inkml+xml"/>
  <Override PartName="/ppt/ink/ink3845.xml" ContentType="application/inkml+xml"/>
  <Override PartName="/ppt/ink/ink3846.xml" ContentType="application/inkml+xml"/>
  <Override PartName="/ppt/ink/ink3847.xml" ContentType="application/inkml+xml"/>
  <Override PartName="/ppt/ink/ink3848.xml" ContentType="application/inkml+xml"/>
  <Override PartName="/ppt/ink/ink3849.xml" ContentType="application/inkml+xml"/>
  <Override PartName="/ppt/ink/ink3850.xml" ContentType="application/inkml+xml"/>
  <Override PartName="/ppt/ink/ink3851.xml" ContentType="application/inkml+xml"/>
  <Override PartName="/ppt/ink/ink3852.xml" ContentType="application/inkml+xml"/>
  <Override PartName="/ppt/ink/ink3853.xml" ContentType="application/inkml+xml"/>
  <Override PartName="/ppt/ink/ink3854.xml" ContentType="application/inkml+xml"/>
  <Override PartName="/ppt/ink/ink3855.xml" ContentType="application/inkml+xml"/>
  <Override PartName="/ppt/ink/ink3856.xml" ContentType="application/inkml+xml"/>
  <Override PartName="/ppt/ink/ink3857.xml" ContentType="application/inkml+xml"/>
  <Override PartName="/ppt/ink/ink3858.xml" ContentType="application/inkml+xml"/>
  <Override PartName="/ppt/ink/ink3859.xml" ContentType="application/inkml+xml"/>
  <Override PartName="/ppt/ink/ink3860.xml" ContentType="application/inkml+xml"/>
  <Override PartName="/ppt/ink/ink3861.xml" ContentType="application/inkml+xml"/>
  <Override PartName="/ppt/ink/ink3862.xml" ContentType="application/inkml+xml"/>
  <Override PartName="/ppt/ink/ink3863.xml" ContentType="application/inkml+xml"/>
  <Override PartName="/ppt/ink/ink3864.xml" ContentType="application/inkml+xml"/>
  <Override PartName="/ppt/ink/ink3865.xml" ContentType="application/inkml+xml"/>
  <Override PartName="/ppt/ink/ink3866.xml" ContentType="application/inkml+xml"/>
  <Override PartName="/ppt/ink/ink3867.xml" ContentType="application/inkml+xml"/>
  <Override PartName="/ppt/ink/ink3868.xml" ContentType="application/inkml+xml"/>
  <Override PartName="/ppt/ink/ink3869.xml" ContentType="application/inkml+xml"/>
  <Override PartName="/ppt/ink/ink3870.xml" ContentType="application/inkml+xml"/>
  <Override PartName="/ppt/ink/ink3871.xml" ContentType="application/inkml+xml"/>
  <Override PartName="/ppt/ink/ink3872.xml" ContentType="application/inkml+xml"/>
  <Override PartName="/ppt/ink/ink3873.xml" ContentType="application/inkml+xml"/>
  <Override PartName="/ppt/ink/ink3874.xml" ContentType="application/inkml+xml"/>
  <Override PartName="/ppt/ink/ink3875.xml" ContentType="application/inkml+xml"/>
  <Override PartName="/ppt/ink/ink3876.xml" ContentType="application/inkml+xml"/>
  <Override PartName="/ppt/ink/ink3877.xml" ContentType="application/inkml+xml"/>
  <Override PartName="/ppt/ink/ink3878.xml" ContentType="application/inkml+xml"/>
  <Override PartName="/ppt/ink/ink3879.xml" ContentType="application/inkml+xml"/>
  <Override PartName="/ppt/ink/ink3880.xml" ContentType="application/inkml+xml"/>
  <Override PartName="/ppt/ink/ink3881.xml" ContentType="application/inkml+xml"/>
  <Override PartName="/ppt/ink/ink3882.xml" ContentType="application/inkml+xml"/>
  <Override PartName="/ppt/ink/ink3883.xml" ContentType="application/inkml+xml"/>
  <Override PartName="/ppt/ink/ink3884.xml" ContentType="application/inkml+xml"/>
  <Override PartName="/ppt/ink/ink3885.xml" ContentType="application/inkml+xml"/>
  <Override PartName="/ppt/ink/ink3886.xml" ContentType="application/inkml+xml"/>
  <Override PartName="/ppt/ink/ink3887.xml" ContentType="application/inkml+xml"/>
  <Override PartName="/ppt/ink/ink3888.xml" ContentType="application/inkml+xml"/>
  <Override PartName="/ppt/ink/ink3889.xml" ContentType="application/inkml+xml"/>
  <Override PartName="/ppt/ink/ink3890.xml" ContentType="application/inkml+xml"/>
  <Override PartName="/ppt/ink/ink3891.xml" ContentType="application/inkml+xml"/>
  <Override PartName="/ppt/ink/ink3892.xml" ContentType="application/inkml+xml"/>
  <Override PartName="/ppt/ink/ink3893.xml" ContentType="application/inkml+xml"/>
  <Override PartName="/ppt/ink/ink3894.xml" ContentType="application/inkml+xml"/>
  <Override PartName="/ppt/ink/ink3895.xml" ContentType="application/inkml+xml"/>
  <Override PartName="/ppt/ink/ink3896.xml" ContentType="application/inkml+xml"/>
  <Override PartName="/ppt/ink/ink3897.xml" ContentType="application/inkml+xml"/>
  <Override PartName="/ppt/ink/ink3898.xml" ContentType="application/inkml+xml"/>
  <Override PartName="/ppt/ink/ink3899.xml" ContentType="application/inkml+xml"/>
  <Override PartName="/ppt/ink/ink3900.xml" ContentType="application/inkml+xml"/>
  <Override PartName="/ppt/ink/ink3901.xml" ContentType="application/inkml+xml"/>
  <Override PartName="/ppt/ink/ink3902.xml" ContentType="application/inkml+xml"/>
  <Override PartName="/ppt/ink/ink3903.xml" ContentType="application/inkml+xml"/>
  <Override PartName="/ppt/ink/ink3904.xml" ContentType="application/inkml+xml"/>
  <Override PartName="/ppt/ink/ink3905.xml" ContentType="application/inkml+xml"/>
  <Override PartName="/ppt/ink/ink3906.xml" ContentType="application/inkml+xml"/>
  <Override PartName="/ppt/ink/ink3907.xml" ContentType="application/inkml+xml"/>
  <Override PartName="/ppt/ink/ink3908.xml" ContentType="application/inkml+xml"/>
  <Override PartName="/ppt/ink/ink3909.xml" ContentType="application/inkml+xml"/>
  <Override PartName="/ppt/ink/ink3910.xml" ContentType="application/inkml+xml"/>
  <Override PartName="/ppt/ink/ink3911.xml" ContentType="application/inkml+xml"/>
  <Override PartName="/ppt/ink/ink3912.xml" ContentType="application/inkml+xml"/>
  <Override PartName="/ppt/ink/ink3913.xml" ContentType="application/inkml+xml"/>
  <Override PartName="/ppt/ink/ink3914.xml" ContentType="application/inkml+xml"/>
  <Override PartName="/ppt/ink/ink3915.xml" ContentType="application/inkml+xml"/>
  <Override PartName="/ppt/ink/ink3916.xml" ContentType="application/inkml+xml"/>
  <Override PartName="/ppt/ink/ink3917.xml" ContentType="application/inkml+xml"/>
  <Override PartName="/ppt/ink/ink3918.xml" ContentType="application/inkml+xml"/>
  <Override PartName="/ppt/ink/ink3919.xml" ContentType="application/inkml+xml"/>
  <Override PartName="/ppt/ink/ink3920.xml" ContentType="application/inkml+xml"/>
  <Override PartName="/ppt/ink/ink3921.xml" ContentType="application/inkml+xml"/>
  <Override PartName="/ppt/ink/ink3922.xml" ContentType="application/inkml+xml"/>
  <Override PartName="/ppt/ink/ink3923.xml" ContentType="application/inkml+xml"/>
  <Override PartName="/ppt/ink/ink3924.xml" ContentType="application/inkml+xml"/>
  <Override PartName="/ppt/ink/ink3925.xml" ContentType="application/inkml+xml"/>
  <Override PartName="/ppt/ink/ink3926.xml" ContentType="application/inkml+xml"/>
  <Override PartName="/ppt/ink/ink3927.xml" ContentType="application/inkml+xml"/>
  <Override PartName="/ppt/ink/ink3928.xml" ContentType="application/inkml+xml"/>
  <Override PartName="/ppt/ink/ink3929.xml" ContentType="application/inkml+xml"/>
  <Override PartName="/ppt/ink/ink3930.xml" ContentType="application/inkml+xml"/>
  <Override PartName="/ppt/ink/ink3931.xml" ContentType="application/inkml+xml"/>
  <Override PartName="/ppt/ink/ink3932.xml" ContentType="application/inkml+xml"/>
  <Override PartName="/ppt/ink/ink3933.xml" ContentType="application/inkml+xml"/>
  <Override PartName="/ppt/ink/ink3934.xml" ContentType="application/inkml+xml"/>
  <Override PartName="/ppt/ink/ink3935.xml" ContentType="application/inkml+xml"/>
  <Override PartName="/ppt/ink/ink3936.xml" ContentType="application/inkml+xml"/>
  <Override PartName="/ppt/ink/ink3937.xml" ContentType="application/inkml+xml"/>
  <Override PartName="/ppt/ink/ink3938.xml" ContentType="application/inkml+xml"/>
  <Override PartName="/ppt/ink/ink3939.xml" ContentType="application/inkml+xml"/>
  <Override PartName="/ppt/ink/ink3940.xml" ContentType="application/inkml+xml"/>
  <Override PartName="/ppt/ink/ink3941.xml" ContentType="application/inkml+xml"/>
  <Override PartName="/ppt/ink/ink3942.xml" ContentType="application/inkml+xml"/>
  <Override PartName="/ppt/ink/ink3943.xml" ContentType="application/inkml+xml"/>
  <Override PartName="/ppt/ink/ink3944.xml" ContentType="application/inkml+xml"/>
  <Override PartName="/ppt/ink/ink3945.xml" ContentType="application/inkml+xml"/>
  <Override PartName="/ppt/ink/ink3946.xml" ContentType="application/inkml+xml"/>
  <Override PartName="/ppt/ink/ink3947.xml" ContentType="application/inkml+xml"/>
  <Override PartName="/ppt/ink/ink3948.xml" ContentType="application/inkml+xml"/>
  <Override PartName="/ppt/ink/ink3949.xml" ContentType="application/inkml+xml"/>
  <Override PartName="/ppt/ink/ink3950.xml" ContentType="application/inkml+xml"/>
  <Override PartName="/ppt/ink/ink3951.xml" ContentType="application/inkml+xml"/>
  <Override PartName="/ppt/ink/ink3952.xml" ContentType="application/inkml+xml"/>
  <Override PartName="/ppt/ink/ink3953.xml" ContentType="application/inkml+xml"/>
  <Override PartName="/ppt/ink/ink3954.xml" ContentType="application/inkml+xml"/>
  <Override PartName="/ppt/ink/ink3955.xml" ContentType="application/inkml+xml"/>
  <Override PartName="/ppt/ink/ink3956.xml" ContentType="application/inkml+xml"/>
  <Override PartName="/ppt/ink/ink3957.xml" ContentType="application/inkml+xml"/>
  <Override PartName="/ppt/ink/ink3958.xml" ContentType="application/inkml+xml"/>
  <Override PartName="/ppt/ink/ink3959.xml" ContentType="application/inkml+xml"/>
  <Override PartName="/ppt/ink/ink3960.xml" ContentType="application/inkml+xml"/>
  <Override PartName="/ppt/ink/ink3961.xml" ContentType="application/inkml+xml"/>
  <Override PartName="/ppt/ink/ink3962.xml" ContentType="application/inkml+xml"/>
  <Override PartName="/ppt/ink/ink3963.xml" ContentType="application/inkml+xml"/>
  <Override PartName="/ppt/ink/ink3964.xml" ContentType="application/inkml+xml"/>
  <Override PartName="/ppt/ink/ink3965.xml" ContentType="application/inkml+xml"/>
  <Override PartName="/ppt/ink/ink3966.xml" ContentType="application/inkml+xml"/>
  <Override PartName="/ppt/ink/ink3967.xml" ContentType="application/inkml+xml"/>
  <Override PartName="/ppt/ink/ink3968.xml" ContentType="application/inkml+xml"/>
  <Override PartName="/ppt/ink/ink3969.xml" ContentType="application/inkml+xml"/>
  <Override PartName="/ppt/ink/ink3970.xml" ContentType="application/inkml+xml"/>
  <Override PartName="/ppt/ink/ink3971.xml" ContentType="application/inkml+xml"/>
  <Override PartName="/ppt/ink/ink3972.xml" ContentType="application/inkml+xml"/>
  <Override PartName="/ppt/ink/ink3973.xml" ContentType="application/inkml+xml"/>
  <Override PartName="/ppt/ink/ink3974.xml" ContentType="application/inkml+xml"/>
  <Override PartName="/ppt/ink/ink3975.xml" ContentType="application/inkml+xml"/>
  <Override PartName="/ppt/ink/ink3976.xml" ContentType="application/inkml+xml"/>
  <Override PartName="/ppt/ink/ink3977.xml" ContentType="application/inkml+xml"/>
  <Override PartName="/ppt/ink/ink3978.xml" ContentType="application/inkml+xml"/>
  <Override PartName="/ppt/ink/ink3979.xml" ContentType="application/inkml+xml"/>
  <Override PartName="/ppt/ink/ink3980.xml" ContentType="application/inkml+xml"/>
  <Override PartName="/ppt/ink/ink3981.xml" ContentType="application/inkml+xml"/>
  <Override PartName="/ppt/ink/ink3982.xml" ContentType="application/inkml+xml"/>
  <Override PartName="/ppt/ink/ink3983.xml" ContentType="application/inkml+xml"/>
  <Override PartName="/ppt/ink/ink3984.xml" ContentType="application/inkml+xml"/>
  <Override PartName="/ppt/ink/ink3985.xml" ContentType="application/inkml+xml"/>
  <Override PartName="/ppt/ink/ink3986.xml" ContentType="application/inkml+xml"/>
  <Override PartName="/ppt/ink/ink3987.xml" ContentType="application/inkml+xml"/>
  <Override PartName="/ppt/ink/ink3988.xml" ContentType="application/inkml+xml"/>
  <Override PartName="/ppt/ink/ink3989.xml" ContentType="application/inkml+xml"/>
  <Override PartName="/ppt/ink/ink3990.xml" ContentType="application/inkml+xml"/>
  <Override PartName="/ppt/ink/ink3991.xml" ContentType="application/inkml+xml"/>
  <Override PartName="/ppt/ink/ink3992.xml" ContentType="application/inkml+xml"/>
  <Override PartName="/ppt/ink/ink3993.xml" ContentType="application/inkml+xml"/>
  <Override PartName="/ppt/ink/ink3994.xml" ContentType="application/inkml+xml"/>
  <Override PartName="/ppt/ink/ink3995.xml" ContentType="application/inkml+xml"/>
  <Override PartName="/ppt/ink/ink3996.xml" ContentType="application/inkml+xml"/>
  <Override PartName="/ppt/ink/ink3997.xml" ContentType="application/inkml+xml"/>
  <Override PartName="/ppt/ink/ink3998.xml" ContentType="application/inkml+xml"/>
  <Override PartName="/ppt/ink/ink3999.xml" ContentType="application/inkml+xml"/>
  <Override PartName="/ppt/ink/ink4000.xml" ContentType="application/inkml+xml"/>
  <Override PartName="/ppt/ink/ink4001.xml" ContentType="application/inkml+xml"/>
  <Override PartName="/ppt/ink/ink4002.xml" ContentType="application/inkml+xml"/>
  <Override PartName="/ppt/ink/ink4003.xml" ContentType="application/inkml+xml"/>
  <Override PartName="/ppt/ink/ink4004.xml" ContentType="application/inkml+xml"/>
  <Override PartName="/ppt/ink/ink4005.xml" ContentType="application/inkml+xml"/>
  <Override PartName="/ppt/ink/ink4006.xml" ContentType="application/inkml+xml"/>
  <Override PartName="/ppt/ink/ink4007.xml" ContentType="application/inkml+xml"/>
  <Override PartName="/ppt/ink/ink4008.xml" ContentType="application/inkml+xml"/>
  <Override PartName="/ppt/ink/ink4009.xml" ContentType="application/inkml+xml"/>
  <Override PartName="/ppt/ink/ink4010.xml" ContentType="application/inkml+xml"/>
  <Override PartName="/ppt/ink/ink4011.xml" ContentType="application/inkml+xml"/>
  <Override PartName="/ppt/ink/ink4012.xml" ContentType="application/inkml+xml"/>
  <Override PartName="/ppt/ink/ink4013.xml" ContentType="application/inkml+xml"/>
  <Override PartName="/ppt/ink/ink4014.xml" ContentType="application/inkml+xml"/>
  <Override PartName="/ppt/ink/ink4015.xml" ContentType="application/inkml+xml"/>
  <Override PartName="/ppt/ink/ink4016.xml" ContentType="application/inkml+xml"/>
  <Override PartName="/ppt/ink/ink4017.xml" ContentType="application/inkml+xml"/>
  <Override PartName="/ppt/ink/ink4018.xml" ContentType="application/inkml+xml"/>
  <Override PartName="/ppt/ink/ink4019.xml" ContentType="application/inkml+xml"/>
  <Override PartName="/ppt/ink/ink4020.xml" ContentType="application/inkml+xml"/>
  <Override PartName="/ppt/ink/ink4021.xml" ContentType="application/inkml+xml"/>
  <Override PartName="/ppt/ink/ink4022.xml" ContentType="application/inkml+xml"/>
  <Override PartName="/ppt/ink/ink4023.xml" ContentType="application/inkml+xml"/>
  <Override PartName="/ppt/ink/ink4024.xml" ContentType="application/inkml+xml"/>
  <Override PartName="/ppt/ink/ink4025.xml" ContentType="application/inkml+xml"/>
  <Override PartName="/ppt/ink/ink4026.xml" ContentType="application/inkml+xml"/>
  <Override PartName="/ppt/ink/ink4027.xml" ContentType="application/inkml+xml"/>
  <Override PartName="/ppt/ink/ink4028.xml" ContentType="application/inkml+xml"/>
  <Override PartName="/ppt/ink/ink4029.xml" ContentType="application/inkml+xml"/>
  <Override PartName="/ppt/ink/ink4030.xml" ContentType="application/inkml+xml"/>
  <Override PartName="/ppt/ink/ink4031.xml" ContentType="application/inkml+xml"/>
  <Override PartName="/ppt/ink/ink4032.xml" ContentType="application/inkml+xml"/>
  <Override PartName="/ppt/ink/ink4033.xml" ContentType="application/inkml+xml"/>
  <Override PartName="/ppt/ink/ink4034.xml" ContentType="application/inkml+xml"/>
  <Override PartName="/ppt/ink/ink4035.xml" ContentType="application/inkml+xml"/>
  <Override PartName="/ppt/ink/ink4036.xml" ContentType="application/inkml+xml"/>
  <Override PartName="/ppt/ink/ink4037.xml" ContentType="application/inkml+xml"/>
  <Override PartName="/ppt/ink/ink4038.xml" ContentType="application/inkml+xml"/>
  <Override PartName="/ppt/ink/ink4039.xml" ContentType="application/inkml+xml"/>
  <Override PartName="/ppt/ink/ink4040.xml" ContentType="application/inkml+xml"/>
  <Override PartName="/ppt/ink/ink4041.xml" ContentType="application/inkml+xml"/>
  <Override PartName="/ppt/ink/ink4042.xml" ContentType="application/inkml+xml"/>
  <Override PartName="/ppt/ink/ink4043.xml" ContentType="application/inkml+xml"/>
  <Override PartName="/ppt/ink/ink4044.xml" ContentType="application/inkml+xml"/>
  <Override PartName="/ppt/ink/ink4045.xml" ContentType="application/inkml+xml"/>
  <Override PartName="/ppt/ink/ink4046.xml" ContentType="application/inkml+xml"/>
  <Override PartName="/ppt/ink/ink4047.xml" ContentType="application/inkml+xml"/>
  <Override PartName="/ppt/ink/ink4048.xml" ContentType="application/inkml+xml"/>
  <Override PartName="/ppt/ink/ink4049.xml" ContentType="application/inkml+xml"/>
  <Override PartName="/ppt/ink/ink4050.xml" ContentType="application/inkml+xml"/>
  <Override PartName="/ppt/ink/ink4051.xml" ContentType="application/inkml+xml"/>
  <Override PartName="/ppt/ink/ink4052.xml" ContentType="application/inkml+xml"/>
  <Override PartName="/ppt/ink/ink4053.xml" ContentType="application/inkml+xml"/>
  <Override PartName="/ppt/ink/ink4054.xml" ContentType="application/inkml+xml"/>
  <Override PartName="/ppt/ink/ink4055.xml" ContentType="application/inkml+xml"/>
  <Override PartName="/ppt/ink/ink4056.xml" ContentType="application/inkml+xml"/>
  <Override PartName="/ppt/ink/ink4057.xml" ContentType="application/inkml+xml"/>
  <Override PartName="/ppt/ink/ink4058.xml" ContentType="application/inkml+xml"/>
  <Override PartName="/ppt/ink/ink4059.xml" ContentType="application/inkml+xml"/>
  <Override PartName="/ppt/ink/ink4060.xml" ContentType="application/inkml+xml"/>
  <Override PartName="/ppt/ink/ink4061.xml" ContentType="application/inkml+xml"/>
  <Override PartName="/ppt/ink/ink4062.xml" ContentType="application/inkml+xml"/>
  <Override PartName="/ppt/ink/ink4063.xml" ContentType="application/inkml+xml"/>
  <Override PartName="/ppt/ink/ink4064.xml" ContentType="application/inkml+xml"/>
  <Override PartName="/ppt/ink/ink4065.xml" ContentType="application/inkml+xml"/>
  <Override PartName="/ppt/ink/ink4066.xml" ContentType="application/inkml+xml"/>
  <Override PartName="/ppt/ink/ink4067.xml" ContentType="application/inkml+xml"/>
  <Override PartName="/ppt/ink/ink4068.xml" ContentType="application/inkml+xml"/>
  <Override PartName="/ppt/ink/ink4069.xml" ContentType="application/inkml+xml"/>
  <Override PartName="/ppt/ink/ink4070.xml" ContentType="application/inkml+xml"/>
  <Override PartName="/ppt/ink/ink4071.xml" ContentType="application/inkml+xml"/>
  <Override PartName="/ppt/ink/ink4072.xml" ContentType="application/inkml+xml"/>
  <Override PartName="/ppt/ink/ink4073.xml" ContentType="application/inkml+xml"/>
  <Override PartName="/ppt/ink/ink4074.xml" ContentType="application/inkml+xml"/>
  <Override PartName="/ppt/ink/ink4075.xml" ContentType="application/inkml+xml"/>
  <Override PartName="/ppt/ink/ink4076.xml" ContentType="application/inkml+xml"/>
  <Override PartName="/ppt/ink/ink4077.xml" ContentType="application/inkml+xml"/>
  <Override PartName="/ppt/ink/ink4078.xml" ContentType="application/inkml+xml"/>
  <Override PartName="/ppt/ink/ink4079.xml" ContentType="application/inkml+xml"/>
  <Override PartName="/ppt/ink/ink4080.xml" ContentType="application/inkml+xml"/>
  <Override PartName="/ppt/ink/ink4081.xml" ContentType="application/inkml+xml"/>
  <Override PartName="/ppt/ink/ink4082.xml" ContentType="application/inkml+xml"/>
  <Override PartName="/ppt/ink/ink4083.xml" ContentType="application/inkml+xml"/>
  <Override PartName="/ppt/ink/ink4084.xml" ContentType="application/inkml+xml"/>
  <Override PartName="/ppt/ink/ink4085.xml" ContentType="application/inkml+xml"/>
  <Override PartName="/ppt/ink/ink4086.xml" ContentType="application/inkml+xml"/>
  <Override PartName="/ppt/ink/ink4087.xml" ContentType="application/inkml+xml"/>
  <Override PartName="/ppt/ink/ink4088.xml" ContentType="application/inkml+xml"/>
  <Override PartName="/ppt/ink/ink4089.xml" ContentType="application/inkml+xml"/>
  <Override PartName="/ppt/ink/ink4090.xml" ContentType="application/inkml+xml"/>
  <Override PartName="/ppt/ink/ink4091.xml" ContentType="application/inkml+xml"/>
  <Override PartName="/ppt/ink/ink4092.xml" ContentType="application/inkml+xml"/>
  <Override PartName="/ppt/ink/ink4093.xml" ContentType="application/inkml+xml"/>
  <Override PartName="/ppt/ink/ink4094.xml" ContentType="application/inkml+xml"/>
  <Override PartName="/ppt/ink/ink4095.xml" ContentType="application/inkml+xml"/>
  <Override PartName="/ppt/ink/ink4096.xml" ContentType="application/inkml+xml"/>
  <Override PartName="/ppt/ink/ink4097.xml" ContentType="application/inkml+xml"/>
  <Override PartName="/ppt/ink/ink4098.xml" ContentType="application/inkml+xml"/>
  <Override PartName="/ppt/ink/ink4099.xml" ContentType="application/inkml+xml"/>
  <Override PartName="/ppt/ink/ink4100.xml" ContentType="application/inkml+xml"/>
  <Override PartName="/ppt/ink/ink4101.xml" ContentType="application/inkml+xml"/>
  <Override PartName="/ppt/ink/ink4102.xml" ContentType="application/inkml+xml"/>
  <Override PartName="/ppt/ink/ink4103.xml" ContentType="application/inkml+xml"/>
  <Override PartName="/ppt/ink/ink4104.xml" ContentType="application/inkml+xml"/>
  <Override PartName="/ppt/ink/ink4105.xml" ContentType="application/inkml+xml"/>
  <Override PartName="/ppt/ink/ink4106.xml" ContentType="application/inkml+xml"/>
  <Override PartName="/ppt/ink/ink4107.xml" ContentType="application/inkml+xml"/>
  <Override PartName="/ppt/ink/ink4108.xml" ContentType="application/inkml+xml"/>
  <Override PartName="/ppt/ink/ink4109.xml" ContentType="application/inkml+xml"/>
  <Override PartName="/ppt/ink/ink4110.xml" ContentType="application/inkml+xml"/>
  <Override PartName="/ppt/ink/ink4111.xml" ContentType="application/inkml+xml"/>
  <Override PartName="/ppt/ink/ink4112.xml" ContentType="application/inkml+xml"/>
  <Override PartName="/ppt/ink/ink4113.xml" ContentType="application/inkml+xml"/>
  <Override PartName="/ppt/ink/ink4114.xml" ContentType="application/inkml+xml"/>
  <Override PartName="/ppt/ink/ink4115.xml" ContentType="application/inkml+xml"/>
  <Override PartName="/ppt/ink/ink4116.xml" ContentType="application/inkml+xml"/>
  <Override PartName="/ppt/ink/ink4117.xml" ContentType="application/inkml+xml"/>
  <Override PartName="/ppt/ink/ink4118.xml" ContentType="application/inkml+xml"/>
  <Override PartName="/ppt/ink/ink4119.xml" ContentType="application/inkml+xml"/>
  <Override PartName="/ppt/ink/ink4120.xml" ContentType="application/inkml+xml"/>
  <Override PartName="/ppt/ink/ink4121.xml" ContentType="application/inkml+xml"/>
  <Override PartName="/ppt/ink/ink4122.xml" ContentType="application/inkml+xml"/>
  <Override PartName="/ppt/ink/ink4123.xml" ContentType="application/inkml+xml"/>
  <Override PartName="/ppt/ink/ink4124.xml" ContentType="application/inkml+xml"/>
  <Override PartName="/ppt/ink/ink4125.xml" ContentType="application/inkml+xml"/>
  <Override PartName="/ppt/ink/ink4126.xml" ContentType="application/inkml+xml"/>
  <Override PartName="/ppt/ink/ink4127.xml" ContentType="application/inkml+xml"/>
  <Override PartName="/ppt/ink/ink4128.xml" ContentType="application/inkml+xml"/>
  <Override PartName="/ppt/ink/ink4129.xml" ContentType="application/inkml+xml"/>
  <Override PartName="/ppt/ink/ink4130.xml" ContentType="application/inkml+xml"/>
  <Override PartName="/ppt/ink/ink4131.xml" ContentType="application/inkml+xml"/>
  <Override PartName="/ppt/ink/ink4132.xml" ContentType="application/inkml+xml"/>
  <Override PartName="/ppt/ink/ink4133.xml" ContentType="application/inkml+xml"/>
  <Override PartName="/ppt/ink/ink4134.xml" ContentType="application/inkml+xml"/>
  <Override PartName="/ppt/ink/ink4135.xml" ContentType="application/inkml+xml"/>
  <Override PartName="/ppt/ink/ink4136.xml" ContentType="application/inkml+xml"/>
  <Override PartName="/ppt/ink/ink4137.xml" ContentType="application/inkml+xml"/>
  <Override PartName="/ppt/ink/ink4138.xml" ContentType="application/inkml+xml"/>
  <Override PartName="/ppt/ink/ink4139.xml" ContentType="application/inkml+xml"/>
  <Override PartName="/ppt/ink/ink4140.xml" ContentType="application/inkml+xml"/>
  <Override PartName="/ppt/ink/ink4141.xml" ContentType="application/inkml+xml"/>
  <Override PartName="/ppt/ink/ink4142.xml" ContentType="application/inkml+xml"/>
  <Override PartName="/ppt/ink/ink4143.xml" ContentType="application/inkml+xml"/>
  <Override PartName="/ppt/ink/ink4144.xml" ContentType="application/inkml+xml"/>
  <Override PartName="/ppt/ink/ink4145.xml" ContentType="application/inkml+xml"/>
  <Override PartName="/ppt/ink/ink4146.xml" ContentType="application/inkml+xml"/>
  <Override PartName="/ppt/ink/ink4147.xml" ContentType="application/inkml+xml"/>
  <Override PartName="/ppt/ink/ink4148.xml" ContentType="application/inkml+xml"/>
  <Override PartName="/ppt/ink/ink4149.xml" ContentType="application/inkml+xml"/>
  <Override PartName="/ppt/ink/ink4150.xml" ContentType="application/inkml+xml"/>
  <Override PartName="/ppt/ink/ink4151.xml" ContentType="application/inkml+xml"/>
  <Override PartName="/ppt/ink/ink4152.xml" ContentType="application/inkml+xml"/>
  <Override PartName="/ppt/ink/ink4153.xml" ContentType="application/inkml+xml"/>
  <Override PartName="/ppt/ink/ink4154.xml" ContentType="application/inkml+xml"/>
  <Override PartName="/ppt/ink/ink4155.xml" ContentType="application/inkml+xml"/>
  <Override PartName="/ppt/ink/ink4156.xml" ContentType="application/inkml+xml"/>
  <Override PartName="/ppt/ink/ink4157.xml" ContentType="application/inkml+xml"/>
  <Override PartName="/ppt/ink/ink4158.xml" ContentType="application/inkml+xml"/>
  <Override PartName="/ppt/ink/ink4159.xml" ContentType="application/inkml+xml"/>
  <Override PartName="/ppt/ink/ink4160.xml" ContentType="application/inkml+xml"/>
  <Override PartName="/ppt/ink/ink4161.xml" ContentType="application/inkml+xml"/>
  <Override PartName="/ppt/ink/ink4162.xml" ContentType="application/inkml+xml"/>
  <Override PartName="/ppt/ink/ink4163.xml" ContentType="application/inkml+xml"/>
  <Override PartName="/ppt/ink/ink4164.xml" ContentType="application/inkml+xml"/>
  <Override PartName="/ppt/ink/ink4165.xml" ContentType="application/inkml+xml"/>
  <Override PartName="/ppt/ink/ink4166.xml" ContentType="application/inkml+xml"/>
  <Override PartName="/ppt/ink/ink4167.xml" ContentType="application/inkml+xml"/>
  <Override PartName="/ppt/ink/ink4168.xml" ContentType="application/inkml+xml"/>
  <Override PartName="/ppt/ink/ink4169.xml" ContentType="application/inkml+xml"/>
  <Override PartName="/ppt/ink/ink4170.xml" ContentType="application/inkml+xml"/>
  <Override PartName="/ppt/ink/ink4171.xml" ContentType="application/inkml+xml"/>
  <Override PartName="/ppt/ink/ink4172.xml" ContentType="application/inkml+xml"/>
  <Override PartName="/ppt/ink/ink4173.xml" ContentType="application/inkml+xml"/>
  <Override PartName="/ppt/ink/ink4174.xml" ContentType="application/inkml+xml"/>
  <Override PartName="/ppt/ink/ink4175.xml" ContentType="application/inkml+xml"/>
  <Override PartName="/ppt/ink/ink4176.xml" ContentType="application/inkml+xml"/>
  <Override PartName="/ppt/ink/ink4177.xml" ContentType="application/inkml+xml"/>
  <Override PartName="/ppt/ink/ink4178.xml" ContentType="application/inkml+xml"/>
  <Override PartName="/ppt/ink/ink4179.xml" ContentType="application/inkml+xml"/>
  <Override PartName="/ppt/ink/ink4180.xml" ContentType="application/inkml+xml"/>
  <Override PartName="/ppt/ink/ink4181.xml" ContentType="application/inkml+xml"/>
  <Override PartName="/ppt/ink/ink4182.xml" ContentType="application/inkml+xml"/>
  <Override PartName="/ppt/ink/ink4183.xml" ContentType="application/inkml+xml"/>
  <Override PartName="/ppt/ink/ink4184.xml" ContentType="application/inkml+xml"/>
  <Override PartName="/ppt/ink/ink4185.xml" ContentType="application/inkml+xml"/>
  <Override PartName="/ppt/ink/ink4186.xml" ContentType="application/inkml+xml"/>
  <Override PartName="/ppt/ink/ink4187.xml" ContentType="application/inkml+xml"/>
  <Override PartName="/ppt/ink/ink4188.xml" ContentType="application/inkml+xml"/>
  <Override PartName="/ppt/ink/ink4189.xml" ContentType="application/inkml+xml"/>
  <Override PartName="/ppt/ink/ink4190.xml" ContentType="application/inkml+xml"/>
  <Override PartName="/ppt/ink/ink4191.xml" ContentType="application/inkml+xml"/>
  <Override PartName="/ppt/ink/ink4192.xml" ContentType="application/inkml+xml"/>
  <Override PartName="/ppt/ink/ink4193.xml" ContentType="application/inkml+xml"/>
  <Override PartName="/ppt/ink/ink4194.xml" ContentType="application/inkml+xml"/>
  <Override PartName="/ppt/ink/ink4195.xml" ContentType="application/inkml+xml"/>
  <Override PartName="/ppt/ink/ink4196.xml" ContentType="application/inkml+xml"/>
  <Override PartName="/ppt/ink/ink4197.xml" ContentType="application/inkml+xml"/>
  <Override PartName="/ppt/ink/ink4198.xml" ContentType="application/inkml+xml"/>
  <Override PartName="/ppt/ink/ink4199.xml" ContentType="application/inkml+xml"/>
  <Override PartName="/ppt/ink/ink4200.xml" ContentType="application/inkml+xml"/>
  <Override PartName="/ppt/ink/ink4201.xml" ContentType="application/inkml+xml"/>
  <Override PartName="/ppt/ink/ink4202.xml" ContentType="application/inkml+xml"/>
  <Override PartName="/ppt/ink/ink4203.xml" ContentType="application/inkml+xml"/>
  <Override PartName="/ppt/ink/ink4204.xml" ContentType="application/inkml+xml"/>
  <Override PartName="/ppt/ink/ink4205.xml" ContentType="application/inkml+xml"/>
  <Override PartName="/ppt/ink/ink4206.xml" ContentType="application/inkml+xml"/>
  <Override PartName="/ppt/ink/ink4207.xml" ContentType="application/inkml+xml"/>
  <Override PartName="/ppt/ink/ink4208.xml" ContentType="application/inkml+xml"/>
  <Override PartName="/ppt/ink/ink4209.xml" ContentType="application/inkml+xml"/>
  <Override PartName="/ppt/ink/ink4210.xml" ContentType="application/inkml+xml"/>
  <Override PartName="/ppt/ink/ink4211.xml" ContentType="application/inkml+xml"/>
  <Override PartName="/ppt/ink/ink4212.xml" ContentType="application/inkml+xml"/>
  <Override PartName="/ppt/ink/ink4213.xml" ContentType="application/inkml+xml"/>
  <Override PartName="/ppt/ink/ink4214.xml" ContentType="application/inkml+xml"/>
  <Override PartName="/ppt/ink/ink4215.xml" ContentType="application/inkml+xml"/>
  <Override PartName="/ppt/ink/ink4216.xml" ContentType="application/inkml+xml"/>
  <Override PartName="/ppt/ink/ink4217.xml" ContentType="application/inkml+xml"/>
  <Override PartName="/ppt/ink/ink4218.xml" ContentType="application/inkml+xml"/>
  <Override PartName="/ppt/ink/ink4219.xml" ContentType="application/inkml+xml"/>
  <Override PartName="/ppt/ink/ink4220.xml" ContentType="application/inkml+xml"/>
  <Override PartName="/ppt/ink/ink4221.xml" ContentType="application/inkml+xml"/>
  <Override PartName="/ppt/ink/ink4222.xml" ContentType="application/inkml+xml"/>
  <Override PartName="/ppt/ink/ink4223.xml" ContentType="application/inkml+xml"/>
  <Override PartName="/ppt/ink/ink4224.xml" ContentType="application/inkml+xml"/>
  <Override PartName="/ppt/ink/ink4225.xml" ContentType="application/inkml+xml"/>
  <Override PartName="/ppt/ink/ink4226.xml" ContentType="application/inkml+xml"/>
  <Override PartName="/ppt/ink/ink4227.xml" ContentType="application/inkml+xml"/>
  <Override PartName="/ppt/ink/ink4228.xml" ContentType="application/inkml+xml"/>
  <Override PartName="/ppt/ink/ink4229.xml" ContentType="application/inkml+xml"/>
  <Override PartName="/ppt/ink/ink4230.xml" ContentType="application/inkml+xml"/>
  <Override PartName="/ppt/ink/ink4231.xml" ContentType="application/inkml+xml"/>
  <Override PartName="/ppt/ink/ink4232.xml" ContentType="application/inkml+xml"/>
  <Override PartName="/ppt/ink/ink4233.xml" ContentType="application/inkml+xml"/>
  <Override PartName="/ppt/ink/ink4234.xml" ContentType="application/inkml+xml"/>
  <Override PartName="/ppt/ink/ink4235.xml" ContentType="application/inkml+xml"/>
  <Override PartName="/ppt/ink/ink4236.xml" ContentType="application/inkml+xml"/>
  <Override PartName="/ppt/ink/ink4237.xml" ContentType="application/inkml+xml"/>
  <Override PartName="/ppt/ink/ink4238.xml" ContentType="application/inkml+xml"/>
  <Override PartName="/ppt/ink/ink4239.xml" ContentType="application/inkml+xml"/>
  <Override PartName="/ppt/ink/ink4240.xml" ContentType="application/inkml+xml"/>
  <Override PartName="/ppt/ink/ink4241.xml" ContentType="application/inkml+xml"/>
  <Override PartName="/ppt/ink/ink4242.xml" ContentType="application/inkml+xml"/>
  <Override PartName="/ppt/ink/ink4243.xml" ContentType="application/inkml+xml"/>
  <Override PartName="/ppt/ink/ink4244.xml" ContentType="application/inkml+xml"/>
  <Override PartName="/ppt/ink/ink4245.xml" ContentType="application/inkml+xml"/>
  <Override PartName="/ppt/ink/ink4246.xml" ContentType="application/inkml+xml"/>
  <Override PartName="/ppt/ink/ink4247.xml" ContentType="application/inkml+xml"/>
  <Override PartName="/ppt/ink/ink4248.xml" ContentType="application/inkml+xml"/>
  <Override PartName="/ppt/ink/ink4249.xml" ContentType="application/inkml+xml"/>
  <Override PartName="/ppt/ink/ink4250.xml" ContentType="application/inkml+xml"/>
  <Override PartName="/ppt/ink/ink4251.xml" ContentType="application/inkml+xml"/>
  <Override PartName="/ppt/ink/ink4252.xml" ContentType="application/inkml+xml"/>
  <Override PartName="/ppt/ink/ink4253.xml" ContentType="application/inkml+xml"/>
  <Override PartName="/ppt/ink/ink4254.xml" ContentType="application/inkml+xml"/>
  <Override PartName="/ppt/ink/ink4255.xml" ContentType="application/inkml+xml"/>
  <Override PartName="/ppt/ink/ink4256.xml" ContentType="application/inkml+xml"/>
  <Override PartName="/ppt/ink/ink4257.xml" ContentType="application/inkml+xml"/>
  <Override PartName="/ppt/ink/ink4258.xml" ContentType="application/inkml+xml"/>
  <Override PartName="/ppt/ink/ink4259.xml" ContentType="application/inkml+xml"/>
  <Override PartName="/ppt/ink/ink4260.xml" ContentType="application/inkml+xml"/>
  <Override PartName="/ppt/ink/ink4261.xml" ContentType="application/inkml+xml"/>
  <Override PartName="/ppt/ink/ink4262.xml" ContentType="application/inkml+xml"/>
  <Override PartName="/ppt/ink/ink4263.xml" ContentType="application/inkml+xml"/>
  <Override PartName="/ppt/ink/ink4264.xml" ContentType="application/inkml+xml"/>
  <Override PartName="/ppt/ink/ink4265.xml" ContentType="application/inkml+xml"/>
  <Override PartName="/ppt/ink/ink4266.xml" ContentType="application/inkml+xml"/>
  <Override PartName="/ppt/ink/ink4267.xml" ContentType="application/inkml+xml"/>
  <Override PartName="/ppt/ink/ink4268.xml" ContentType="application/inkml+xml"/>
  <Override PartName="/ppt/ink/ink4269.xml" ContentType="application/inkml+xml"/>
  <Override PartName="/ppt/ink/ink4270.xml" ContentType="application/inkml+xml"/>
  <Override PartName="/ppt/ink/ink4271.xml" ContentType="application/inkml+xml"/>
  <Override PartName="/ppt/ink/ink4272.xml" ContentType="application/inkml+xml"/>
  <Override PartName="/ppt/ink/ink4273.xml" ContentType="application/inkml+xml"/>
  <Override PartName="/ppt/ink/ink4274.xml" ContentType="application/inkml+xml"/>
  <Override PartName="/ppt/ink/ink4275.xml" ContentType="application/inkml+xml"/>
  <Override PartName="/ppt/ink/ink4276.xml" ContentType="application/inkml+xml"/>
  <Override PartName="/ppt/ink/ink4277.xml" ContentType="application/inkml+xml"/>
  <Override PartName="/ppt/ink/ink4278.xml" ContentType="application/inkml+xml"/>
  <Override PartName="/ppt/ink/ink4279.xml" ContentType="application/inkml+xml"/>
  <Override PartName="/ppt/ink/ink4280.xml" ContentType="application/inkml+xml"/>
  <Override PartName="/ppt/ink/ink4281.xml" ContentType="application/inkml+xml"/>
  <Override PartName="/ppt/ink/ink4282.xml" ContentType="application/inkml+xml"/>
  <Override PartName="/ppt/ink/ink4283.xml" ContentType="application/inkml+xml"/>
  <Override PartName="/ppt/ink/ink4284.xml" ContentType="application/inkml+xml"/>
  <Override PartName="/ppt/ink/ink4285.xml" ContentType="application/inkml+xml"/>
  <Override PartName="/ppt/ink/ink4286.xml" ContentType="application/inkml+xml"/>
  <Override PartName="/ppt/ink/ink4287.xml" ContentType="application/inkml+xml"/>
  <Override PartName="/ppt/ink/ink4288.xml" ContentType="application/inkml+xml"/>
  <Override PartName="/ppt/ink/ink4289.xml" ContentType="application/inkml+xml"/>
  <Override PartName="/ppt/ink/ink4290.xml" ContentType="application/inkml+xml"/>
  <Override PartName="/ppt/ink/ink4291.xml" ContentType="application/inkml+xml"/>
  <Override PartName="/ppt/ink/ink4292.xml" ContentType="application/inkml+xml"/>
  <Override PartName="/ppt/ink/ink4293.xml" ContentType="application/inkml+xml"/>
  <Override PartName="/ppt/ink/ink4294.xml" ContentType="application/inkml+xml"/>
  <Override PartName="/ppt/ink/ink4295.xml" ContentType="application/inkml+xml"/>
  <Override PartName="/ppt/ink/ink4296.xml" ContentType="application/inkml+xml"/>
  <Override PartName="/ppt/ink/ink4297.xml" ContentType="application/inkml+xml"/>
  <Override PartName="/ppt/ink/ink4298.xml" ContentType="application/inkml+xml"/>
  <Override PartName="/ppt/ink/ink4299.xml" ContentType="application/inkml+xml"/>
  <Override PartName="/ppt/ink/ink4300.xml" ContentType="application/inkml+xml"/>
  <Override PartName="/ppt/ink/ink4301.xml" ContentType="application/inkml+xml"/>
  <Override PartName="/ppt/ink/ink4302.xml" ContentType="application/inkml+xml"/>
  <Override PartName="/ppt/ink/ink4303.xml" ContentType="application/inkml+xml"/>
  <Override PartName="/ppt/ink/ink4304.xml" ContentType="application/inkml+xml"/>
  <Override PartName="/ppt/ink/ink4305.xml" ContentType="application/inkml+xml"/>
  <Override PartName="/ppt/ink/ink4306.xml" ContentType="application/inkml+xml"/>
  <Override PartName="/ppt/ink/ink4307.xml" ContentType="application/inkml+xml"/>
  <Override PartName="/ppt/ink/ink4308.xml" ContentType="application/inkml+xml"/>
  <Override PartName="/ppt/ink/ink4309.xml" ContentType="application/inkml+xml"/>
  <Override PartName="/ppt/ink/ink4310.xml" ContentType="application/inkml+xml"/>
  <Override PartName="/ppt/ink/ink4311.xml" ContentType="application/inkml+xml"/>
  <Override PartName="/ppt/ink/ink4312.xml" ContentType="application/inkml+xml"/>
  <Override PartName="/ppt/ink/ink4313.xml" ContentType="application/inkml+xml"/>
  <Override PartName="/ppt/ink/ink4314.xml" ContentType="application/inkml+xml"/>
  <Override PartName="/ppt/ink/ink4315.xml" ContentType="application/inkml+xml"/>
  <Override PartName="/ppt/ink/ink4316.xml" ContentType="application/inkml+xml"/>
  <Override PartName="/ppt/ink/ink4317.xml" ContentType="application/inkml+xml"/>
  <Override PartName="/ppt/ink/ink4318.xml" ContentType="application/inkml+xml"/>
  <Override PartName="/ppt/ink/ink4319.xml" ContentType="application/inkml+xml"/>
  <Override PartName="/ppt/ink/ink4320.xml" ContentType="application/inkml+xml"/>
  <Override PartName="/ppt/ink/ink4321.xml" ContentType="application/inkml+xml"/>
  <Override PartName="/ppt/ink/ink4322.xml" ContentType="application/inkml+xml"/>
  <Override PartName="/ppt/ink/ink4323.xml" ContentType="application/inkml+xml"/>
  <Override PartName="/ppt/ink/ink4324.xml" ContentType="application/inkml+xml"/>
  <Override PartName="/ppt/ink/ink4325.xml" ContentType="application/inkml+xml"/>
  <Override PartName="/ppt/ink/ink4326.xml" ContentType="application/inkml+xml"/>
  <Override PartName="/ppt/ink/ink4327.xml" ContentType="application/inkml+xml"/>
  <Override PartName="/ppt/ink/ink4328.xml" ContentType="application/inkml+xml"/>
  <Override PartName="/ppt/ink/ink4329.xml" ContentType="application/inkml+xml"/>
  <Override PartName="/ppt/ink/ink4330.xml" ContentType="application/inkml+xml"/>
  <Override PartName="/ppt/ink/ink4331.xml" ContentType="application/inkml+xml"/>
  <Override PartName="/ppt/ink/ink4332.xml" ContentType="application/inkml+xml"/>
  <Override PartName="/ppt/ink/ink4333.xml" ContentType="application/inkml+xml"/>
  <Override PartName="/ppt/ink/ink4334.xml" ContentType="application/inkml+xml"/>
  <Override PartName="/ppt/ink/ink4335.xml" ContentType="application/inkml+xml"/>
  <Override PartName="/ppt/ink/ink4336.xml" ContentType="application/inkml+xml"/>
  <Override PartName="/ppt/ink/ink4337.xml" ContentType="application/inkml+xml"/>
  <Override PartName="/ppt/ink/ink4338.xml" ContentType="application/inkml+xml"/>
  <Override PartName="/ppt/ink/ink4339.xml" ContentType="application/inkml+xml"/>
  <Override PartName="/ppt/ink/ink4340.xml" ContentType="application/inkml+xml"/>
  <Override PartName="/ppt/ink/ink4341.xml" ContentType="application/inkml+xml"/>
  <Override PartName="/ppt/ink/ink4342.xml" ContentType="application/inkml+xml"/>
  <Override PartName="/ppt/ink/ink4343.xml" ContentType="application/inkml+xml"/>
  <Override PartName="/ppt/ink/ink4344.xml" ContentType="application/inkml+xml"/>
  <Override PartName="/ppt/ink/ink4345.xml" ContentType="application/inkml+xml"/>
  <Override PartName="/ppt/ink/ink4346.xml" ContentType="application/inkml+xml"/>
  <Override PartName="/ppt/ink/ink4347.xml" ContentType="application/inkml+xml"/>
  <Override PartName="/ppt/ink/ink4348.xml" ContentType="application/inkml+xml"/>
  <Override PartName="/ppt/ink/ink4349.xml" ContentType="application/inkml+xml"/>
  <Override PartName="/ppt/ink/ink4350.xml" ContentType="application/inkml+xml"/>
  <Override PartName="/ppt/ink/ink4351.xml" ContentType="application/inkml+xml"/>
  <Override PartName="/ppt/ink/ink4352.xml" ContentType="application/inkml+xml"/>
  <Override PartName="/ppt/ink/ink4353.xml" ContentType="application/inkml+xml"/>
  <Override PartName="/ppt/ink/ink4354.xml" ContentType="application/inkml+xml"/>
  <Override PartName="/ppt/ink/ink4355.xml" ContentType="application/inkml+xml"/>
  <Override PartName="/ppt/ink/ink4356.xml" ContentType="application/inkml+xml"/>
  <Override PartName="/ppt/ink/ink4357.xml" ContentType="application/inkml+xml"/>
  <Override PartName="/ppt/ink/ink4358.xml" ContentType="application/inkml+xml"/>
  <Override PartName="/ppt/ink/ink4359.xml" ContentType="application/inkml+xml"/>
  <Override PartName="/ppt/ink/ink4360.xml" ContentType="application/inkml+xml"/>
  <Override PartName="/ppt/ink/ink4361.xml" ContentType="application/inkml+xml"/>
  <Override PartName="/ppt/ink/ink4362.xml" ContentType="application/inkml+xml"/>
  <Override PartName="/ppt/ink/ink4363.xml" ContentType="application/inkml+xml"/>
  <Override PartName="/ppt/ink/ink4364.xml" ContentType="application/inkml+xml"/>
  <Override PartName="/ppt/ink/ink4365.xml" ContentType="application/inkml+xml"/>
  <Override PartName="/ppt/ink/ink4366.xml" ContentType="application/inkml+xml"/>
  <Override PartName="/ppt/ink/ink4367.xml" ContentType="application/inkml+xml"/>
  <Override PartName="/ppt/ink/ink4368.xml" ContentType="application/inkml+xml"/>
  <Override PartName="/ppt/ink/ink4369.xml" ContentType="application/inkml+xml"/>
  <Override PartName="/ppt/ink/ink4370.xml" ContentType="application/inkml+xml"/>
  <Override PartName="/ppt/ink/ink4371.xml" ContentType="application/inkml+xml"/>
  <Override PartName="/ppt/ink/ink4372.xml" ContentType="application/inkml+xml"/>
  <Override PartName="/ppt/ink/ink4373.xml" ContentType="application/inkml+xml"/>
  <Override PartName="/ppt/ink/ink4374.xml" ContentType="application/inkml+xml"/>
  <Override PartName="/ppt/ink/ink4375.xml" ContentType="application/inkml+xml"/>
  <Override PartName="/ppt/ink/ink4376.xml" ContentType="application/inkml+xml"/>
  <Override PartName="/ppt/ink/ink4377.xml" ContentType="application/inkml+xml"/>
  <Override PartName="/ppt/ink/ink4378.xml" ContentType="application/inkml+xml"/>
  <Override PartName="/ppt/ink/ink4379.xml" ContentType="application/inkml+xml"/>
  <Override PartName="/ppt/ink/ink4380.xml" ContentType="application/inkml+xml"/>
  <Override PartName="/ppt/ink/ink4381.xml" ContentType="application/inkml+xml"/>
  <Override PartName="/ppt/ink/ink4382.xml" ContentType="application/inkml+xml"/>
  <Override PartName="/ppt/ink/ink4383.xml" ContentType="application/inkml+xml"/>
  <Override PartName="/ppt/ink/ink4384.xml" ContentType="application/inkml+xml"/>
  <Override PartName="/ppt/ink/ink4385.xml" ContentType="application/inkml+xml"/>
  <Override PartName="/ppt/ink/ink4386.xml" ContentType="application/inkml+xml"/>
  <Override PartName="/ppt/ink/ink4387.xml" ContentType="application/inkml+xml"/>
  <Override PartName="/ppt/ink/ink4388.xml" ContentType="application/inkml+xml"/>
  <Override PartName="/ppt/ink/ink4389.xml" ContentType="application/inkml+xml"/>
  <Override PartName="/ppt/ink/ink4390.xml" ContentType="application/inkml+xml"/>
  <Override PartName="/ppt/ink/ink4391.xml" ContentType="application/inkml+xml"/>
  <Override PartName="/ppt/ink/ink4392.xml" ContentType="application/inkml+xml"/>
  <Override PartName="/ppt/ink/ink4393.xml" ContentType="application/inkml+xml"/>
  <Override PartName="/ppt/ink/ink4394.xml" ContentType="application/inkml+xml"/>
  <Override PartName="/ppt/ink/ink4395.xml" ContentType="application/inkml+xml"/>
  <Override PartName="/ppt/ink/ink4396.xml" ContentType="application/inkml+xml"/>
  <Override PartName="/ppt/ink/ink4397.xml" ContentType="application/inkml+xml"/>
  <Override PartName="/ppt/ink/ink4398.xml" ContentType="application/inkml+xml"/>
  <Override PartName="/ppt/ink/ink4399.xml" ContentType="application/inkml+xml"/>
  <Override PartName="/ppt/ink/ink4400.xml" ContentType="application/inkml+xml"/>
  <Override PartName="/ppt/ink/ink4401.xml" ContentType="application/inkml+xml"/>
  <Override PartName="/ppt/ink/ink4402.xml" ContentType="application/inkml+xml"/>
  <Override PartName="/ppt/ink/ink4403.xml" ContentType="application/inkml+xml"/>
  <Override PartName="/ppt/ink/ink4404.xml" ContentType="application/inkml+xml"/>
  <Override PartName="/ppt/ink/ink4405.xml" ContentType="application/inkml+xml"/>
  <Override PartName="/ppt/ink/ink4406.xml" ContentType="application/inkml+xml"/>
  <Override PartName="/ppt/ink/ink4407.xml" ContentType="application/inkml+xml"/>
  <Override PartName="/ppt/ink/ink4408.xml" ContentType="application/inkml+xml"/>
  <Override PartName="/ppt/ink/ink4409.xml" ContentType="application/inkml+xml"/>
  <Override PartName="/ppt/ink/ink4410.xml" ContentType="application/inkml+xml"/>
  <Override PartName="/ppt/ink/ink4411.xml" ContentType="application/inkml+xml"/>
  <Override PartName="/ppt/ink/ink4412.xml" ContentType="application/inkml+xml"/>
  <Override PartName="/ppt/ink/ink4413.xml" ContentType="application/inkml+xml"/>
  <Override PartName="/ppt/ink/ink4414.xml" ContentType="application/inkml+xml"/>
  <Override PartName="/ppt/ink/ink4415.xml" ContentType="application/inkml+xml"/>
  <Override PartName="/ppt/ink/ink4416.xml" ContentType="application/inkml+xml"/>
  <Override PartName="/ppt/ink/ink4417.xml" ContentType="application/inkml+xml"/>
  <Override PartName="/ppt/ink/ink4418.xml" ContentType="application/inkml+xml"/>
  <Override PartName="/ppt/ink/ink4419.xml" ContentType="application/inkml+xml"/>
  <Override PartName="/ppt/ink/ink4420.xml" ContentType="application/inkml+xml"/>
  <Override PartName="/ppt/ink/ink4421.xml" ContentType="application/inkml+xml"/>
  <Override PartName="/ppt/ink/ink4422.xml" ContentType="application/inkml+xml"/>
  <Override PartName="/ppt/ink/ink4423.xml" ContentType="application/inkml+xml"/>
  <Override PartName="/ppt/ink/ink4424.xml" ContentType="application/inkml+xml"/>
  <Override PartName="/ppt/ink/ink4425.xml" ContentType="application/inkml+xml"/>
  <Override PartName="/ppt/ink/ink4426.xml" ContentType="application/inkml+xml"/>
  <Override PartName="/ppt/ink/ink4427.xml" ContentType="application/inkml+xml"/>
  <Override PartName="/ppt/ink/ink4428.xml" ContentType="application/inkml+xml"/>
  <Override PartName="/ppt/ink/ink4429.xml" ContentType="application/inkml+xml"/>
  <Override PartName="/ppt/ink/ink4430.xml" ContentType="application/inkml+xml"/>
  <Override PartName="/ppt/ink/ink4431.xml" ContentType="application/inkml+xml"/>
  <Override PartName="/ppt/ink/ink4432.xml" ContentType="application/inkml+xml"/>
  <Override PartName="/ppt/ink/ink4433.xml" ContentType="application/inkml+xml"/>
  <Override PartName="/ppt/ink/ink4434.xml" ContentType="application/inkml+xml"/>
  <Override PartName="/ppt/ink/ink4435.xml" ContentType="application/inkml+xml"/>
  <Override PartName="/ppt/ink/ink4436.xml" ContentType="application/inkml+xml"/>
  <Override PartName="/ppt/ink/ink4437.xml" ContentType="application/inkml+xml"/>
  <Override PartName="/ppt/ink/ink4438.xml" ContentType="application/inkml+xml"/>
  <Override PartName="/ppt/ink/ink4439.xml" ContentType="application/inkml+xml"/>
  <Override PartName="/ppt/ink/ink4440.xml" ContentType="application/inkml+xml"/>
  <Override PartName="/ppt/ink/ink4441.xml" ContentType="application/inkml+xml"/>
  <Override PartName="/ppt/ink/ink4442.xml" ContentType="application/inkml+xml"/>
  <Override PartName="/ppt/ink/ink4443.xml" ContentType="application/inkml+xml"/>
  <Override PartName="/ppt/ink/ink4444.xml" ContentType="application/inkml+xml"/>
  <Override PartName="/ppt/ink/ink4445.xml" ContentType="application/inkml+xml"/>
  <Override PartName="/ppt/ink/ink4446.xml" ContentType="application/inkml+xml"/>
  <Override PartName="/ppt/ink/ink4447.xml" ContentType="application/inkml+xml"/>
  <Override PartName="/ppt/ink/ink4448.xml" ContentType="application/inkml+xml"/>
  <Override PartName="/ppt/ink/ink4449.xml" ContentType="application/inkml+xml"/>
  <Override PartName="/ppt/ink/ink4450.xml" ContentType="application/inkml+xml"/>
  <Override PartName="/ppt/ink/ink4451.xml" ContentType="application/inkml+xml"/>
  <Override PartName="/ppt/ink/ink4452.xml" ContentType="application/inkml+xml"/>
  <Override PartName="/ppt/ink/ink4453.xml" ContentType="application/inkml+xml"/>
  <Override PartName="/ppt/ink/ink4454.xml" ContentType="application/inkml+xml"/>
  <Override PartName="/ppt/ink/ink4455.xml" ContentType="application/inkml+xml"/>
  <Override PartName="/ppt/ink/ink4456.xml" ContentType="application/inkml+xml"/>
  <Override PartName="/ppt/ink/ink4457.xml" ContentType="application/inkml+xml"/>
  <Override PartName="/ppt/ink/ink4458.xml" ContentType="application/inkml+xml"/>
  <Override PartName="/ppt/ink/ink4459.xml" ContentType="application/inkml+xml"/>
  <Override PartName="/ppt/ink/ink4460.xml" ContentType="application/inkml+xml"/>
  <Override PartName="/ppt/ink/ink4461.xml" ContentType="application/inkml+xml"/>
  <Override PartName="/ppt/ink/ink4462.xml" ContentType="application/inkml+xml"/>
  <Override PartName="/ppt/ink/ink4463.xml" ContentType="application/inkml+xml"/>
  <Override PartName="/ppt/ink/ink4464.xml" ContentType="application/inkml+xml"/>
  <Override PartName="/ppt/ink/ink4465.xml" ContentType="application/inkml+xml"/>
  <Override PartName="/ppt/ink/ink4466.xml" ContentType="application/inkml+xml"/>
  <Override PartName="/ppt/ink/ink4467.xml" ContentType="application/inkml+xml"/>
  <Override PartName="/ppt/ink/ink4468.xml" ContentType="application/inkml+xml"/>
  <Override PartName="/ppt/ink/ink4469.xml" ContentType="application/inkml+xml"/>
  <Override PartName="/ppt/ink/ink4470.xml" ContentType="application/inkml+xml"/>
  <Override PartName="/ppt/ink/ink4471.xml" ContentType="application/inkml+xml"/>
  <Override PartName="/ppt/ink/ink4472.xml" ContentType="application/inkml+xml"/>
  <Override PartName="/ppt/ink/ink4473.xml" ContentType="application/inkml+xml"/>
  <Override PartName="/ppt/ink/ink4474.xml" ContentType="application/inkml+xml"/>
  <Override PartName="/ppt/ink/ink4475.xml" ContentType="application/inkml+xml"/>
  <Override PartName="/ppt/ink/ink4476.xml" ContentType="application/inkml+xml"/>
  <Override PartName="/ppt/ink/ink4477.xml" ContentType="application/inkml+xml"/>
  <Override PartName="/ppt/ink/ink4478.xml" ContentType="application/inkml+xml"/>
  <Override PartName="/ppt/ink/ink4479.xml" ContentType="application/inkml+xml"/>
  <Override PartName="/ppt/ink/ink4480.xml" ContentType="application/inkml+xml"/>
  <Override PartName="/ppt/ink/ink4481.xml" ContentType="application/inkml+xml"/>
  <Override PartName="/ppt/ink/ink4482.xml" ContentType="application/inkml+xml"/>
  <Override PartName="/ppt/ink/ink4483.xml" ContentType="application/inkml+xml"/>
  <Override PartName="/ppt/ink/ink4484.xml" ContentType="application/inkml+xml"/>
  <Override PartName="/ppt/ink/ink4485.xml" ContentType="application/inkml+xml"/>
  <Override PartName="/ppt/ink/ink4486.xml" ContentType="application/inkml+xml"/>
  <Override PartName="/ppt/ink/ink4487.xml" ContentType="application/inkml+xml"/>
  <Override PartName="/ppt/ink/ink4488.xml" ContentType="application/inkml+xml"/>
  <Override PartName="/ppt/ink/ink4489.xml" ContentType="application/inkml+xml"/>
  <Override PartName="/ppt/ink/ink4490.xml" ContentType="application/inkml+xml"/>
  <Override PartName="/ppt/ink/ink4491.xml" ContentType="application/inkml+xml"/>
  <Override PartName="/ppt/ink/ink4492.xml" ContentType="application/inkml+xml"/>
  <Override PartName="/ppt/ink/ink4493.xml" ContentType="application/inkml+xml"/>
  <Override PartName="/ppt/ink/ink4494.xml" ContentType="application/inkml+xml"/>
  <Override PartName="/ppt/ink/ink4495.xml" ContentType="application/inkml+xml"/>
  <Override PartName="/ppt/ink/ink4496.xml" ContentType="application/inkml+xml"/>
  <Override PartName="/ppt/ink/ink4497.xml" ContentType="application/inkml+xml"/>
  <Override PartName="/ppt/ink/ink4498.xml" ContentType="application/inkml+xml"/>
  <Override PartName="/ppt/ink/ink4499.xml" ContentType="application/inkml+xml"/>
  <Override PartName="/ppt/ink/ink4500.xml" ContentType="application/inkml+xml"/>
  <Override PartName="/ppt/ink/ink4501.xml" ContentType="application/inkml+xml"/>
  <Override PartName="/ppt/ink/ink4502.xml" ContentType="application/inkml+xml"/>
  <Override PartName="/ppt/ink/ink4503.xml" ContentType="application/inkml+xml"/>
  <Override PartName="/ppt/ink/ink4504.xml" ContentType="application/inkml+xml"/>
  <Override PartName="/ppt/ink/ink4505.xml" ContentType="application/inkml+xml"/>
  <Override PartName="/ppt/ink/ink4506.xml" ContentType="application/inkml+xml"/>
  <Override PartName="/ppt/ink/ink4507.xml" ContentType="application/inkml+xml"/>
  <Override PartName="/ppt/ink/ink4508.xml" ContentType="application/inkml+xml"/>
  <Override PartName="/ppt/ink/ink4509.xml" ContentType="application/inkml+xml"/>
  <Override PartName="/ppt/ink/ink4510.xml" ContentType="application/inkml+xml"/>
  <Override PartName="/ppt/ink/ink4511.xml" ContentType="application/inkml+xml"/>
  <Override PartName="/ppt/ink/ink4512.xml" ContentType="application/inkml+xml"/>
  <Override PartName="/ppt/ink/ink4513.xml" ContentType="application/inkml+xml"/>
  <Override PartName="/ppt/ink/ink4514.xml" ContentType="application/inkml+xml"/>
  <Override PartName="/ppt/ink/ink4515.xml" ContentType="application/inkml+xml"/>
  <Override PartName="/ppt/ink/ink4516.xml" ContentType="application/inkml+xml"/>
  <Override PartName="/ppt/ink/ink4517.xml" ContentType="application/inkml+xml"/>
  <Override PartName="/ppt/ink/ink4518.xml" ContentType="application/inkml+xml"/>
  <Override PartName="/ppt/ink/ink4519.xml" ContentType="application/inkml+xml"/>
  <Override PartName="/ppt/ink/ink4520.xml" ContentType="application/inkml+xml"/>
  <Override PartName="/ppt/ink/ink4521.xml" ContentType="application/inkml+xml"/>
  <Override PartName="/ppt/ink/ink4522.xml" ContentType="application/inkml+xml"/>
  <Override PartName="/ppt/ink/ink4523.xml" ContentType="application/inkml+xml"/>
  <Override PartName="/ppt/ink/ink4524.xml" ContentType="application/inkml+xml"/>
  <Override PartName="/ppt/ink/ink4525.xml" ContentType="application/inkml+xml"/>
  <Override PartName="/ppt/ink/ink4526.xml" ContentType="application/inkml+xml"/>
  <Override PartName="/ppt/ink/ink4527.xml" ContentType="application/inkml+xml"/>
  <Override PartName="/ppt/ink/ink4528.xml" ContentType="application/inkml+xml"/>
  <Override PartName="/ppt/ink/ink4529.xml" ContentType="application/inkml+xml"/>
  <Override PartName="/ppt/ink/ink4530.xml" ContentType="application/inkml+xml"/>
  <Override PartName="/ppt/ink/ink4531.xml" ContentType="application/inkml+xml"/>
  <Override PartName="/ppt/ink/ink4532.xml" ContentType="application/inkml+xml"/>
  <Override PartName="/ppt/ink/ink4533.xml" ContentType="application/inkml+xml"/>
  <Override PartName="/ppt/ink/ink4534.xml" ContentType="application/inkml+xml"/>
  <Override PartName="/ppt/ink/ink4535.xml" ContentType="application/inkml+xml"/>
  <Override PartName="/ppt/ink/ink4536.xml" ContentType="application/inkml+xml"/>
  <Override PartName="/ppt/ink/ink4537.xml" ContentType="application/inkml+xml"/>
  <Override PartName="/ppt/ink/ink4538.xml" ContentType="application/inkml+xml"/>
  <Override PartName="/ppt/ink/ink4539.xml" ContentType="application/inkml+xml"/>
  <Override PartName="/ppt/ink/ink4540.xml" ContentType="application/inkml+xml"/>
  <Override PartName="/ppt/ink/ink4541.xml" ContentType="application/inkml+xml"/>
  <Override PartName="/ppt/ink/ink4542.xml" ContentType="application/inkml+xml"/>
  <Override PartName="/ppt/ink/ink4543.xml" ContentType="application/inkml+xml"/>
  <Override PartName="/ppt/ink/ink4544.xml" ContentType="application/inkml+xml"/>
  <Override PartName="/ppt/ink/ink4545.xml" ContentType="application/inkml+xml"/>
  <Override PartName="/ppt/ink/ink4546.xml" ContentType="application/inkml+xml"/>
  <Override PartName="/ppt/ink/ink4547.xml" ContentType="application/inkml+xml"/>
  <Override PartName="/ppt/ink/ink4548.xml" ContentType="application/inkml+xml"/>
  <Override PartName="/ppt/ink/ink4549.xml" ContentType="application/inkml+xml"/>
  <Override PartName="/ppt/ink/ink4550.xml" ContentType="application/inkml+xml"/>
  <Override PartName="/ppt/ink/ink4551.xml" ContentType="application/inkml+xml"/>
  <Override PartName="/ppt/ink/ink4552.xml" ContentType="application/inkml+xml"/>
  <Override PartName="/ppt/ink/ink4553.xml" ContentType="application/inkml+xml"/>
  <Override PartName="/ppt/ink/ink4554.xml" ContentType="application/inkml+xml"/>
  <Override PartName="/ppt/ink/ink4555.xml" ContentType="application/inkml+xml"/>
  <Override PartName="/ppt/ink/ink4556.xml" ContentType="application/inkml+xml"/>
  <Override PartName="/ppt/ink/ink4557.xml" ContentType="application/inkml+xml"/>
  <Override PartName="/ppt/ink/ink4558.xml" ContentType="application/inkml+xml"/>
  <Override PartName="/ppt/ink/ink4559.xml" ContentType="application/inkml+xml"/>
  <Override PartName="/ppt/ink/ink4560.xml" ContentType="application/inkml+xml"/>
  <Override PartName="/ppt/ink/ink4561.xml" ContentType="application/inkml+xml"/>
  <Override PartName="/ppt/ink/ink4562.xml" ContentType="application/inkml+xml"/>
  <Override PartName="/ppt/ink/ink4563.xml" ContentType="application/inkml+xml"/>
  <Override PartName="/ppt/ink/ink4564.xml" ContentType="application/inkml+xml"/>
  <Override PartName="/ppt/ink/ink4565.xml" ContentType="application/inkml+xml"/>
  <Override PartName="/ppt/ink/ink4566.xml" ContentType="application/inkml+xml"/>
  <Override PartName="/ppt/ink/ink4567.xml" ContentType="application/inkml+xml"/>
  <Override PartName="/ppt/ink/ink4568.xml" ContentType="application/inkml+xml"/>
  <Override PartName="/ppt/ink/ink4569.xml" ContentType="application/inkml+xml"/>
  <Override PartName="/ppt/ink/ink4570.xml" ContentType="application/inkml+xml"/>
  <Override PartName="/ppt/ink/ink4571.xml" ContentType="application/inkml+xml"/>
  <Override PartName="/ppt/ink/ink4572.xml" ContentType="application/inkml+xml"/>
  <Override PartName="/ppt/ink/ink4573.xml" ContentType="application/inkml+xml"/>
  <Override PartName="/ppt/ink/ink4574.xml" ContentType="application/inkml+xml"/>
  <Override PartName="/ppt/ink/ink4575.xml" ContentType="application/inkml+xml"/>
  <Override PartName="/ppt/ink/ink4576.xml" ContentType="application/inkml+xml"/>
  <Override PartName="/ppt/ink/ink4577.xml" ContentType="application/inkml+xml"/>
  <Override PartName="/ppt/ink/ink4578.xml" ContentType="application/inkml+xml"/>
  <Override PartName="/ppt/ink/ink4579.xml" ContentType="application/inkml+xml"/>
  <Override PartName="/ppt/ink/ink4580.xml" ContentType="application/inkml+xml"/>
  <Override PartName="/ppt/ink/ink4581.xml" ContentType="application/inkml+xml"/>
  <Override PartName="/ppt/ink/ink4582.xml" ContentType="application/inkml+xml"/>
  <Override PartName="/ppt/ink/ink4583.xml" ContentType="application/inkml+xml"/>
  <Override PartName="/ppt/ink/ink4584.xml" ContentType="application/inkml+xml"/>
  <Override PartName="/ppt/ink/ink4585.xml" ContentType="application/inkml+xml"/>
  <Override PartName="/ppt/ink/ink4586.xml" ContentType="application/inkml+xml"/>
  <Override PartName="/ppt/ink/ink4587.xml" ContentType="application/inkml+xml"/>
  <Override PartName="/ppt/ink/ink4588.xml" ContentType="application/inkml+xml"/>
  <Override PartName="/ppt/ink/ink4589.xml" ContentType="application/inkml+xml"/>
  <Override PartName="/ppt/ink/ink4590.xml" ContentType="application/inkml+xml"/>
  <Override PartName="/ppt/ink/ink4591.xml" ContentType="application/inkml+xml"/>
  <Override PartName="/ppt/ink/ink4592.xml" ContentType="application/inkml+xml"/>
  <Override PartName="/ppt/ink/ink4593.xml" ContentType="application/inkml+xml"/>
  <Override PartName="/ppt/ink/ink4594.xml" ContentType="application/inkml+xml"/>
  <Override PartName="/ppt/ink/ink4595.xml" ContentType="application/inkml+xml"/>
  <Override PartName="/ppt/ink/ink4596.xml" ContentType="application/inkml+xml"/>
  <Override PartName="/ppt/ink/ink4597.xml" ContentType="application/inkml+xml"/>
  <Override PartName="/ppt/ink/ink4598.xml" ContentType="application/inkml+xml"/>
  <Override PartName="/ppt/ink/ink4599.xml" ContentType="application/inkml+xml"/>
  <Override PartName="/ppt/ink/ink4600.xml" ContentType="application/inkml+xml"/>
  <Override PartName="/ppt/ink/ink4601.xml" ContentType="application/inkml+xml"/>
  <Override PartName="/ppt/ink/ink4602.xml" ContentType="application/inkml+xml"/>
  <Override PartName="/ppt/ink/ink4603.xml" ContentType="application/inkml+xml"/>
  <Override PartName="/ppt/ink/ink4604.xml" ContentType="application/inkml+xml"/>
  <Override PartName="/ppt/ink/ink4605.xml" ContentType="application/inkml+xml"/>
  <Override PartName="/ppt/ink/ink4606.xml" ContentType="application/inkml+xml"/>
  <Override PartName="/ppt/ink/ink4607.xml" ContentType="application/inkml+xml"/>
  <Override PartName="/ppt/ink/ink4608.xml" ContentType="application/inkml+xml"/>
  <Override PartName="/ppt/ink/ink4609.xml" ContentType="application/inkml+xml"/>
  <Override PartName="/ppt/ink/ink4610.xml" ContentType="application/inkml+xml"/>
  <Override PartName="/ppt/ink/ink4611.xml" ContentType="application/inkml+xml"/>
  <Override PartName="/ppt/ink/ink4612.xml" ContentType="application/inkml+xml"/>
  <Override PartName="/ppt/ink/ink4613.xml" ContentType="application/inkml+xml"/>
  <Override PartName="/ppt/ink/ink4614.xml" ContentType="application/inkml+xml"/>
  <Override PartName="/ppt/ink/ink4615.xml" ContentType="application/inkml+xml"/>
  <Override PartName="/ppt/ink/ink4616.xml" ContentType="application/inkml+xml"/>
  <Override PartName="/ppt/ink/ink4617.xml" ContentType="application/inkml+xml"/>
  <Override PartName="/ppt/ink/ink4618.xml" ContentType="application/inkml+xml"/>
  <Override PartName="/ppt/ink/ink4619.xml" ContentType="application/inkml+xml"/>
  <Override PartName="/ppt/ink/ink4620.xml" ContentType="application/inkml+xml"/>
  <Override PartName="/ppt/ink/ink4621.xml" ContentType="application/inkml+xml"/>
  <Override PartName="/ppt/ink/ink4622.xml" ContentType="application/inkml+xml"/>
  <Override PartName="/ppt/ink/ink4623.xml" ContentType="application/inkml+xml"/>
  <Override PartName="/ppt/ink/ink4624.xml" ContentType="application/inkml+xml"/>
  <Override PartName="/ppt/ink/ink4625.xml" ContentType="application/inkml+xml"/>
  <Override PartName="/ppt/ink/ink4626.xml" ContentType="application/inkml+xml"/>
  <Override PartName="/ppt/ink/ink4627.xml" ContentType="application/inkml+xml"/>
  <Override PartName="/ppt/ink/ink4628.xml" ContentType="application/inkml+xml"/>
  <Override PartName="/ppt/ink/ink4629.xml" ContentType="application/inkml+xml"/>
  <Override PartName="/ppt/ink/ink4630.xml" ContentType="application/inkml+xml"/>
  <Override PartName="/ppt/ink/ink4631.xml" ContentType="application/inkml+xml"/>
  <Override PartName="/ppt/ink/ink4632.xml" ContentType="application/inkml+xml"/>
  <Override PartName="/ppt/ink/ink4633.xml" ContentType="application/inkml+xml"/>
  <Override PartName="/ppt/ink/ink4634.xml" ContentType="application/inkml+xml"/>
  <Override PartName="/ppt/ink/ink4635.xml" ContentType="application/inkml+xml"/>
  <Override PartName="/ppt/ink/ink4636.xml" ContentType="application/inkml+xml"/>
  <Override PartName="/ppt/ink/ink4637.xml" ContentType="application/inkml+xml"/>
  <Override PartName="/ppt/ink/ink4638.xml" ContentType="application/inkml+xml"/>
  <Override PartName="/ppt/ink/ink4639.xml" ContentType="application/inkml+xml"/>
  <Override PartName="/ppt/ink/ink4640.xml" ContentType="application/inkml+xml"/>
  <Override PartName="/ppt/ink/ink4641.xml" ContentType="application/inkml+xml"/>
  <Override PartName="/ppt/ink/ink4642.xml" ContentType="application/inkml+xml"/>
  <Override PartName="/ppt/ink/ink4643.xml" ContentType="application/inkml+xml"/>
  <Override PartName="/ppt/ink/ink4644.xml" ContentType="application/inkml+xml"/>
  <Override PartName="/ppt/ink/ink4645.xml" ContentType="application/inkml+xml"/>
  <Override PartName="/ppt/ink/ink4646.xml" ContentType="application/inkml+xml"/>
  <Override PartName="/ppt/ink/ink4647.xml" ContentType="application/inkml+xml"/>
  <Override PartName="/ppt/ink/ink4648.xml" ContentType="application/inkml+xml"/>
  <Override PartName="/ppt/ink/ink4649.xml" ContentType="application/inkml+xml"/>
  <Override PartName="/ppt/ink/ink4650.xml" ContentType="application/inkml+xml"/>
  <Override PartName="/ppt/ink/ink4651.xml" ContentType="application/inkml+xml"/>
  <Override PartName="/ppt/ink/ink4652.xml" ContentType="application/inkml+xml"/>
  <Override PartName="/ppt/ink/ink4653.xml" ContentType="application/inkml+xml"/>
  <Override PartName="/ppt/ink/ink4654.xml" ContentType="application/inkml+xml"/>
  <Override PartName="/ppt/ink/ink4655.xml" ContentType="application/inkml+xml"/>
  <Override PartName="/ppt/ink/ink4656.xml" ContentType="application/inkml+xml"/>
  <Override PartName="/ppt/ink/ink4657.xml" ContentType="application/inkml+xml"/>
  <Override PartName="/ppt/ink/ink4658.xml" ContentType="application/inkml+xml"/>
  <Override PartName="/ppt/ink/ink4659.xml" ContentType="application/inkml+xml"/>
  <Override PartName="/ppt/ink/ink4660.xml" ContentType="application/inkml+xml"/>
  <Override PartName="/ppt/ink/ink4661.xml" ContentType="application/inkml+xml"/>
  <Override PartName="/ppt/ink/ink4662.xml" ContentType="application/inkml+xml"/>
  <Override PartName="/ppt/ink/ink4663.xml" ContentType="application/inkml+xml"/>
  <Override PartName="/ppt/ink/ink4664.xml" ContentType="application/inkml+xml"/>
  <Override PartName="/ppt/ink/ink4665.xml" ContentType="application/inkml+xml"/>
  <Override PartName="/ppt/ink/ink4666.xml" ContentType="application/inkml+xml"/>
  <Override PartName="/ppt/ink/ink4667.xml" ContentType="application/inkml+xml"/>
  <Override PartName="/ppt/ink/ink4668.xml" ContentType="application/inkml+xml"/>
  <Override PartName="/ppt/ink/ink4669.xml" ContentType="application/inkml+xml"/>
  <Override PartName="/ppt/ink/ink4670.xml" ContentType="application/inkml+xml"/>
  <Override PartName="/ppt/ink/ink4671.xml" ContentType="application/inkml+xml"/>
  <Override PartName="/ppt/ink/ink4672.xml" ContentType="application/inkml+xml"/>
  <Override PartName="/ppt/ink/ink4673.xml" ContentType="application/inkml+xml"/>
  <Override PartName="/ppt/ink/ink4674.xml" ContentType="application/inkml+xml"/>
  <Override PartName="/ppt/ink/ink4675.xml" ContentType="application/inkml+xml"/>
  <Override PartName="/ppt/ink/ink4676.xml" ContentType="application/inkml+xml"/>
  <Override PartName="/ppt/ink/ink4677.xml" ContentType="application/inkml+xml"/>
  <Override PartName="/ppt/ink/ink4678.xml" ContentType="application/inkml+xml"/>
  <Override PartName="/ppt/ink/ink4679.xml" ContentType="application/inkml+xml"/>
  <Override PartName="/ppt/ink/ink4680.xml" ContentType="application/inkml+xml"/>
  <Override PartName="/ppt/ink/ink4681.xml" ContentType="application/inkml+xml"/>
  <Override PartName="/ppt/ink/ink4682.xml" ContentType="application/inkml+xml"/>
  <Override PartName="/ppt/ink/ink4683.xml" ContentType="application/inkml+xml"/>
  <Override PartName="/ppt/ink/ink4684.xml" ContentType="application/inkml+xml"/>
  <Override PartName="/ppt/ink/ink4685.xml" ContentType="application/inkml+xml"/>
  <Override PartName="/ppt/ink/ink4686.xml" ContentType="application/inkml+xml"/>
  <Override PartName="/ppt/ink/ink4687.xml" ContentType="application/inkml+xml"/>
  <Override PartName="/ppt/ink/ink4688.xml" ContentType="application/inkml+xml"/>
  <Override PartName="/ppt/ink/ink4689.xml" ContentType="application/inkml+xml"/>
  <Override PartName="/ppt/ink/ink4690.xml" ContentType="application/inkml+xml"/>
  <Override PartName="/ppt/ink/ink4691.xml" ContentType="application/inkml+xml"/>
  <Override PartName="/ppt/ink/ink4692.xml" ContentType="application/inkml+xml"/>
  <Override PartName="/ppt/ink/ink4693.xml" ContentType="application/inkml+xml"/>
  <Override PartName="/ppt/ink/ink4694.xml" ContentType="application/inkml+xml"/>
  <Override PartName="/ppt/ink/ink4695.xml" ContentType="application/inkml+xml"/>
  <Override PartName="/ppt/ink/ink4696.xml" ContentType="application/inkml+xml"/>
  <Override PartName="/ppt/ink/ink4697.xml" ContentType="application/inkml+xml"/>
  <Override PartName="/ppt/ink/ink4698.xml" ContentType="application/inkml+xml"/>
  <Override PartName="/ppt/ink/ink4699.xml" ContentType="application/inkml+xml"/>
  <Override PartName="/ppt/ink/ink4700.xml" ContentType="application/inkml+xml"/>
  <Override PartName="/ppt/ink/ink4701.xml" ContentType="application/inkml+xml"/>
  <Override PartName="/ppt/ink/ink4702.xml" ContentType="application/inkml+xml"/>
  <Override PartName="/ppt/ink/ink4703.xml" ContentType="application/inkml+xml"/>
  <Override PartName="/ppt/ink/ink4704.xml" ContentType="application/inkml+xml"/>
  <Override PartName="/ppt/ink/ink4705.xml" ContentType="application/inkml+xml"/>
  <Override PartName="/ppt/ink/ink4706.xml" ContentType="application/inkml+xml"/>
  <Override PartName="/ppt/ink/ink4707.xml" ContentType="application/inkml+xml"/>
  <Override PartName="/ppt/ink/ink4708.xml" ContentType="application/inkml+xml"/>
  <Override PartName="/ppt/ink/ink4709.xml" ContentType="application/inkml+xml"/>
  <Override PartName="/ppt/ink/ink4710.xml" ContentType="application/inkml+xml"/>
  <Override PartName="/ppt/ink/ink4711.xml" ContentType="application/inkml+xml"/>
  <Override PartName="/ppt/ink/ink4712.xml" ContentType="application/inkml+xml"/>
  <Override PartName="/ppt/ink/ink4713.xml" ContentType="application/inkml+xml"/>
  <Override PartName="/ppt/ink/ink4714.xml" ContentType="application/inkml+xml"/>
  <Override PartName="/ppt/ink/ink4715.xml" ContentType="application/inkml+xml"/>
  <Override PartName="/ppt/ink/ink4716.xml" ContentType="application/inkml+xml"/>
  <Override PartName="/ppt/ink/ink4717.xml" ContentType="application/inkml+xml"/>
  <Override PartName="/ppt/ink/ink4718.xml" ContentType="application/inkml+xml"/>
  <Override PartName="/ppt/ink/ink4719.xml" ContentType="application/inkml+xml"/>
  <Override PartName="/ppt/ink/ink4720.xml" ContentType="application/inkml+xml"/>
  <Override PartName="/ppt/ink/ink4721.xml" ContentType="application/inkml+xml"/>
  <Override PartName="/ppt/ink/ink4722.xml" ContentType="application/inkml+xml"/>
  <Override PartName="/ppt/ink/ink4723.xml" ContentType="application/inkml+xml"/>
  <Override PartName="/ppt/ink/ink4724.xml" ContentType="application/inkml+xml"/>
  <Override PartName="/ppt/ink/ink4725.xml" ContentType="application/inkml+xml"/>
  <Override PartName="/ppt/ink/ink4726.xml" ContentType="application/inkml+xml"/>
  <Override PartName="/ppt/ink/ink4727.xml" ContentType="application/inkml+xml"/>
  <Override PartName="/ppt/ink/ink4728.xml" ContentType="application/inkml+xml"/>
  <Override PartName="/ppt/ink/ink4729.xml" ContentType="application/inkml+xml"/>
  <Override PartName="/ppt/ink/ink4730.xml" ContentType="application/inkml+xml"/>
  <Override PartName="/ppt/ink/ink4731.xml" ContentType="application/inkml+xml"/>
  <Override PartName="/ppt/ink/ink4732.xml" ContentType="application/inkml+xml"/>
  <Override PartName="/ppt/ink/ink4733.xml" ContentType="application/inkml+xml"/>
  <Override PartName="/ppt/ink/ink4734.xml" ContentType="application/inkml+xml"/>
  <Override PartName="/ppt/ink/ink4735.xml" ContentType="application/inkml+xml"/>
  <Override PartName="/ppt/ink/ink4736.xml" ContentType="application/inkml+xml"/>
  <Override PartName="/ppt/ink/ink4737.xml" ContentType="application/inkml+xml"/>
  <Override PartName="/ppt/ink/ink4738.xml" ContentType="application/inkml+xml"/>
  <Override PartName="/ppt/ink/ink4739.xml" ContentType="application/inkml+xml"/>
  <Override PartName="/ppt/ink/ink4740.xml" ContentType="application/inkml+xml"/>
  <Override PartName="/ppt/ink/ink4741.xml" ContentType="application/inkml+xml"/>
  <Override PartName="/ppt/ink/ink4742.xml" ContentType="application/inkml+xml"/>
  <Override PartName="/ppt/ink/ink4743.xml" ContentType="application/inkml+xml"/>
  <Override PartName="/ppt/ink/ink4744.xml" ContentType="application/inkml+xml"/>
  <Override PartName="/ppt/ink/ink4745.xml" ContentType="application/inkml+xml"/>
  <Override PartName="/ppt/ink/ink4746.xml" ContentType="application/inkml+xml"/>
  <Override PartName="/ppt/ink/ink4747.xml" ContentType="application/inkml+xml"/>
  <Override PartName="/ppt/ink/ink4748.xml" ContentType="application/inkml+xml"/>
  <Override PartName="/ppt/ink/ink4749.xml" ContentType="application/inkml+xml"/>
  <Override PartName="/ppt/ink/ink4750.xml" ContentType="application/inkml+xml"/>
  <Override PartName="/ppt/ink/ink4751.xml" ContentType="application/inkml+xml"/>
  <Override PartName="/ppt/ink/ink4752.xml" ContentType="application/inkml+xml"/>
  <Override PartName="/ppt/ink/ink4753.xml" ContentType="application/inkml+xml"/>
  <Override PartName="/ppt/ink/ink4754.xml" ContentType="application/inkml+xml"/>
  <Override PartName="/ppt/ink/ink4755.xml" ContentType="application/inkml+xml"/>
  <Override PartName="/ppt/ink/ink4756.xml" ContentType="application/inkml+xml"/>
  <Override PartName="/ppt/ink/ink4757.xml" ContentType="application/inkml+xml"/>
  <Override PartName="/ppt/ink/ink4758.xml" ContentType="application/inkml+xml"/>
  <Override PartName="/ppt/ink/ink4759.xml" ContentType="application/inkml+xml"/>
  <Override PartName="/ppt/ink/ink4760.xml" ContentType="application/inkml+xml"/>
  <Override PartName="/ppt/ink/ink4761.xml" ContentType="application/inkml+xml"/>
  <Override PartName="/ppt/ink/ink4762.xml" ContentType="application/inkml+xml"/>
  <Override PartName="/ppt/ink/ink4763.xml" ContentType="application/inkml+xml"/>
  <Override PartName="/ppt/ink/ink4764.xml" ContentType="application/inkml+xml"/>
  <Override PartName="/ppt/ink/ink4765.xml" ContentType="application/inkml+xml"/>
  <Override PartName="/ppt/ink/ink4766.xml" ContentType="application/inkml+xml"/>
  <Override PartName="/ppt/ink/ink4767.xml" ContentType="application/inkml+xml"/>
  <Override PartName="/ppt/ink/ink4768.xml" ContentType="application/inkml+xml"/>
  <Override PartName="/ppt/ink/ink4769.xml" ContentType="application/inkml+xml"/>
  <Override PartName="/ppt/ink/ink4770.xml" ContentType="application/inkml+xml"/>
  <Override PartName="/ppt/ink/ink4771.xml" ContentType="application/inkml+xml"/>
  <Override PartName="/ppt/ink/ink4772.xml" ContentType="application/inkml+xml"/>
  <Override PartName="/ppt/ink/ink4773.xml" ContentType="application/inkml+xml"/>
  <Override PartName="/ppt/ink/ink4774.xml" ContentType="application/inkml+xml"/>
  <Override PartName="/ppt/ink/ink4775.xml" ContentType="application/inkml+xml"/>
  <Override PartName="/ppt/ink/ink4776.xml" ContentType="application/inkml+xml"/>
  <Override PartName="/ppt/ink/ink4777.xml" ContentType="application/inkml+xml"/>
  <Override PartName="/ppt/ink/ink4778.xml" ContentType="application/inkml+xml"/>
  <Override PartName="/ppt/ink/ink4779.xml" ContentType="application/inkml+xml"/>
  <Override PartName="/ppt/ink/ink4780.xml" ContentType="application/inkml+xml"/>
  <Override PartName="/ppt/ink/ink4781.xml" ContentType="application/inkml+xml"/>
  <Override PartName="/ppt/ink/ink4782.xml" ContentType="application/inkml+xml"/>
  <Override PartName="/ppt/ink/ink4783.xml" ContentType="application/inkml+xml"/>
  <Override PartName="/ppt/ink/ink4784.xml" ContentType="application/inkml+xml"/>
  <Override PartName="/ppt/ink/ink4785.xml" ContentType="application/inkml+xml"/>
  <Override PartName="/ppt/ink/ink4786.xml" ContentType="application/inkml+xml"/>
  <Override PartName="/ppt/ink/ink4787.xml" ContentType="application/inkml+xml"/>
  <Override PartName="/ppt/ink/ink4788.xml" ContentType="application/inkml+xml"/>
  <Override PartName="/ppt/ink/ink4789.xml" ContentType="application/inkml+xml"/>
  <Override PartName="/ppt/ink/ink4790.xml" ContentType="application/inkml+xml"/>
  <Override PartName="/ppt/ink/ink4791.xml" ContentType="application/inkml+xml"/>
  <Override PartName="/ppt/ink/ink4792.xml" ContentType="application/inkml+xml"/>
  <Override PartName="/ppt/ink/ink4793.xml" ContentType="application/inkml+xml"/>
  <Override PartName="/ppt/ink/ink4794.xml" ContentType="application/inkml+xml"/>
  <Override PartName="/ppt/ink/ink4795.xml" ContentType="application/inkml+xml"/>
  <Override PartName="/ppt/ink/ink4796.xml" ContentType="application/inkml+xml"/>
  <Override PartName="/ppt/ink/ink4797.xml" ContentType="application/inkml+xml"/>
  <Override PartName="/ppt/ink/ink4798.xml" ContentType="application/inkml+xml"/>
  <Override PartName="/ppt/ink/ink4799.xml" ContentType="application/inkml+xml"/>
  <Override PartName="/ppt/ink/ink4800.xml" ContentType="application/inkml+xml"/>
  <Override PartName="/ppt/ink/ink4801.xml" ContentType="application/inkml+xml"/>
  <Override PartName="/ppt/ink/ink4802.xml" ContentType="application/inkml+xml"/>
  <Override PartName="/ppt/ink/ink4803.xml" ContentType="application/inkml+xml"/>
  <Override PartName="/ppt/ink/ink4804.xml" ContentType="application/inkml+xml"/>
  <Override PartName="/ppt/ink/ink4805.xml" ContentType="application/inkml+xml"/>
  <Override PartName="/ppt/ink/ink4806.xml" ContentType="application/inkml+xml"/>
  <Override PartName="/ppt/ink/ink4807.xml" ContentType="application/inkml+xml"/>
  <Override PartName="/ppt/ink/ink4808.xml" ContentType="application/inkml+xml"/>
  <Override PartName="/ppt/ink/ink4809.xml" ContentType="application/inkml+xml"/>
  <Override PartName="/ppt/ink/ink4810.xml" ContentType="application/inkml+xml"/>
  <Override PartName="/ppt/ink/ink4811.xml" ContentType="application/inkml+xml"/>
  <Override PartName="/ppt/ink/ink4812.xml" ContentType="application/inkml+xml"/>
  <Override PartName="/ppt/ink/ink4813.xml" ContentType="application/inkml+xml"/>
  <Override PartName="/ppt/ink/ink4814.xml" ContentType="application/inkml+xml"/>
  <Override PartName="/ppt/ink/ink4815.xml" ContentType="application/inkml+xml"/>
  <Override PartName="/ppt/ink/ink4816.xml" ContentType="application/inkml+xml"/>
  <Override PartName="/ppt/ink/ink4817.xml" ContentType="application/inkml+xml"/>
  <Override PartName="/ppt/ink/ink4818.xml" ContentType="application/inkml+xml"/>
  <Override PartName="/ppt/ink/ink4819.xml" ContentType="application/inkml+xml"/>
  <Override PartName="/ppt/ink/ink4820.xml" ContentType="application/inkml+xml"/>
  <Override PartName="/ppt/ink/ink4821.xml" ContentType="application/inkml+xml"/>
  <Override PartName="/ppt/ink/ink4822.xml" ContentType="application/inkml+xml"/>
  <Override PartName="/ppt/ink/ink4823.xml" ContentType="application/inkml+xml"/>
  <Override PartName="/ppt/ink/ink4824.xml" ContentType="application/inkml+xml"/>
  <Override PartName="/ppt/ink/ink4825.xml" ContentType="application/inkml+xml"/>
  <Override PartName="/ppt/ink/ink4826.xml" ContentType="application/inkml+xml"/>
  <Override PartName="/ppt/ink/ink4827.xml" ContentType="application/inkml+xml"/>
  <Override PartName="/ppt/ink/ink4828.xml" ContentType="application/inkml+xml"/>
  <Override PartName="/ppt/ink/ink4829.xml" ContentType="application/inkml+xml"/>
  <Override PartName="/ppt/ink/ink4830.xml" ContentType="application/inkml+xml"/>
  <Override PartName="/ppt/ink/ink4831.xml" ContentType="application/inkml+xml"/>
  <Override PartName="/ppt/ink/ink4832.xml" ContentType="application/inkml+xml"/>
  <Override PartName="/ppt/ink/ink4833.xml" ContentType="application/inkml+xml"/>
  <Override PartName="/ppt/ink/ink4834.xml" ContentType="application/inkml+xml"/>
  <Override PartName="/ppt/ink/ink4835.xml" ContentType="application/inkml+xml"/>
  <Override PartName="/ppt/ink/ink4836.xml" ContentType="application/inkml+xml"/>
  <Override PartName="/ppt/ink/ink4837.xml" ContentType="application/inkml+xml"/>
  <Override PartName="/ppt/ink/ink4838.xml" ContentType="application/inkml+xml"/>
  <Override PartName="/ppt/ink/ink4839.xml" ContentType="application/inkml+xml"/>
  <Override PartName="/ppt/ink/ink4840.xml" ContentType="application/inkml+xml"/>
  <Override PartName="/ppt/ink/ink4841.xml" ContentType="application/inkml+xml"/>
  <Override PartName="/ppt/ink/ink4842.xml" ContentType="application/inkml+xml"/>
  <Override PartName="/ppt/ink/ink4843.xml" ContentType="application/inkml+xml"/>
  <Override PartName="/ppt/ink/ink4844.xml" ContentType="application/inkml+xml"/>
  <Override PartName="/ppt/ink/ink4845.xml" ContentType="application/inkml+xml"/>
  <Override PartName="/ppt/ink/ink4846.xml" ContentType="application/inkml+xml"/>
  <Override PartName="/ppt/ink/ink4847.xml" ContentType="application/inkml+xml"/>
  <Override PartName="/ppt/ink/ink4848.xml" ContentType="application/inkml+xml"/>
  <Override PartName="/ppt/ink/ink4849.xml" ContentType="application/inkml+xml"/>
  <Override PartName="/ppt/ink/ink4850.xml" ContentType="application/inkml+xml"/>
  <Override PartName="/ppt/ink/ink4851.xml" ContentType="application/inkml+xml"/>
  <Override PartName="/ppt/ink/ink4852.xml" ContentType="application/inkml+xml"/>
  <Override PartName="/ppt/ink/ink4853.xml" ContentType="application/inkml+xml"/>
  <Override PartName="/ppt/ink/ink4854.xml" ContentType="application/inkml+xml"/>
  <Override PartName="/ppt/ink/ink4855.xml" ContentType="application/inkml+xml"/>
  <Override PartName="/ppt/ink/ink4856.xml" ContentType="application/inkml+xml"/>
  <Override PartName="/ppt/ink/ink4857.xml" ContentType="application/inkml+xml"/>
  <Override PartName="/ppt/ink/ink4858.xml" ContentType="application/inkml+xml"/>
  <Override PartName="/ppt/ink/ink4859.xml" ContentType="application/inkml+xml"/>
  <Override PartName="/ppt/ink/ink4860.xml" ContentType="application/inkml+xml"/>
  <Override PartName="/ppt/ink/ink4861.xml" ContentType="application/inkml+xml"/>
  <Override PartName="/ppt/ink/ink4862.xml" ContentType="application/inkml+xml"/>
  <Override PartName="/ppt/ink/ink4863.xml" ContentType="application/inkml+xml"/>
  <Override PartName="/ppt/ink/ink4864.xml" ContentType="application/inkml+xml"/>
  <Override PartName="/ppt/ink/ink4865.xml" ContentType="application/inkml+xml"/>
  <Override PartName="/ppt/ink/ink4866.xml" ContentType="application/inkml+xml"/>
  <Override PartName="/ppt/ink/ink4867.xml" ContentType="application/inkml+xml"/>
  <Override PartName="/ppt/ink/ink4868.xml" ContentType="application/inkml+xml"/>
  <Override PartName="/ppt/ink/ink4869.xml" ContentType="application/inkml+xml"/>
  <Override PartName="/ppt/ink/ink4870.xml" ContentType="application/inkml+xml"/>
  <Override PartName="/ppt/ink/ink4871.xml" ContentType="application/inkml+xml"/>
  <Override PartName="/ppt/ink/ink4872.xml" ContentType="application/inkml+xml"/>
  <Override PartName="/ppt/ink/ink4873.xml" ContentType="application/inkml+xml"/>
  <Override PartName="/ppt/ink/ink4874.xml" ContentType="application/inkml+xml"/>
  <Override PartName="/ppt/ink/ink4875.xml" ContentType="application/inkml+xml"/>
  <Override PartName="/ppt/ink/ink4876.xml" ContentType="application/inkml+xml"/>
  <Override PartName="/ppt/ink/ink4877.xml" ContentType="application/inkml+xml"/>
  <Override PartName="/ppt/ink/ink4878.xml" ContentType="application/inkml+xml"/>
  <Override PartName="/ppt/ink/ink4879.xml" ContentType="application/inkml+xml"/>
  <Override PartName="/ppt/ink/ink4880.xml" ContentType="application/inkml+xml"/>
  <Override PartName="/ppt/ink/ink4881.xml" ContentType="application/inkml+xml"/>
  <Override PartName="/ppt/ink/ink4882.xml" ContentType="application/inkml+xml"/>
  <Override PartName="/ppt/ink/ink4883.xml" ContentType="application/inkml+xml"/>
  <Override PartName="/ppt/ink/ink4884.xml" ContentType="application/inkml+xml"/>
  <Override PartName="/ppt/ink/ink4885.xml" ContentType="application/inkml+xml"/>
  <Override PartName="/ppt/ink/ink4886.xml" ContentType="application/inkml+xml"/>
  <Override PartName="/ppt/ink/ink4887.xml" ContentType="application/inkml+xml"/>
  <Override PartName="/ppt/ink/ink4888.xml" ContentType="application/inkml+xml"/>
  <Override PartName="/ppt/ink/ink4889.xml" ContentType="application/inkml+xml"/>
  <Override PartName="/ppt/ink/ink4890.xml" ContentType="application/inkml+xml"/>
  <Override PartName="/ppt/ink/ink4891.xml" ContentType="application/inkml+xml"/>
  <Override PartName="/ppt/ink/ink4892.xml" ContentType="application/inkml+xml"/>
  <Override PartName="/ppt/ink/ink4893.xml" ContentType="application/inkml+xml"/>
  <Override PartName="/ppt/ink/ink4894.xml" ContentType="application/inkml+xml"/>
  <Override PartName="/ppt/ink/ink4895.xml" ContentType="application/inkml+xml"/>
  <Override PartName="/ppt/ink/ink4896.xml" ContentType="application/inkml+xml"/>
  <Override PartName="/ppt/ink/ink4897.xml" ContentType="application/inkml+xml"/>
  <Override PartName="/ppt/ink/ink4898.xml" ContentType="application/inkml+xml"/>
  <Override PartName="/ppt/ink/ink4899.xml" ContentType="application/inkml+xml"/>
  <Override PartName="/ppt/ink/ink4900.xml" ContentType="application/inkml+xml"/>
  <Override PartName="/ppt/ink/ink4901.xml" ContentType="application/inkml+xml"/>
  <Override PartName="/ppt/ink/ink4902.xml" ContentType="application/inkml+xml"/>
  <Override PartName="/ppt/ink/ink4903.xml" ContentType="application/inkml+xml"/>
  <Override PartName="/ppt/ink/ink4904.xml" ContentType="application/inkml+xml"/>
  <Override PartName="/ppt/ink/ink4905.xml" ContentType="application/inkml+xml"/>
  <Override PartName="/ppt/ink/ink4906.xml" ContentType="application/inkml+xml"/>
  <Override PartName="/ppt/ink/ink4907.xml" ContentType="application/inkml+xml"/>
  <Override PartName="/ppt/ink/ink4908.xml" ContentType="application/inkml+xml"/>
  <Override PartName="/ppt/ink/ink4909.xml" ContentType="application/inkml+xml"/>
  <Override PartName="/ppt/ink/ink4910.xml" ContentType="application/inkml+xml"/>
  <Override PartName="/ppt/ink/ink4911.xml" ContentType="application/inkml+xml"/>
  <Override PartName="/ppt/ink/ink4912.xml" ContentType="application/inkml+xml"/>
  <Override PartName="/ppt/ink/ink4913.xml" ContentType="application/inkml+xml"/>
  <Override PartName="/ppt/ink/ink4914.xml" ContentType="application/inkml+xml"/>
  <Override PartName="/ppt/ink/ink4915.xml" ContentType="application/inkml+xml"/>
  <Override PartName="/ppt/ink/ink4916.xml" ContentType="application/inkml+xml"/>
  <Override PartName="/ppt/ink/ink4917.xml" ContentType="application/inkml+xml"/>
  <Override PartName="/ppt/ink/ink4918.xml" ContentType="application/inkml+xml"/>
  <Override PartName="/ppt/ink/ink4919.xml" ContentType="application/inkml+xml"/>
  <Override PartName="/ppt/ink/ink4920.xml" ContentType="application/inkml+xml"/>
  <Override PartName="/ppt/ink/ink4921.xml" ContentType="application/inkml+xml"/>
  <Override PartName="/ppt/ink/ink4922.xml" ContentType="application/inkml+xml"/>
  <Override PartName="/ppt/ink/ink4923.xml" ContentType="application/inkml+xml"/>
  <Override PartName="/ppt/ink/ink4924.xml" ContentType="application/inkml+xml"/>
  <Override PartName="/ppt/ink/ink4925.xml" ContentType="application/inkml+xml"/>
  <Override PartName="/ppt/ink/ink4926.xml" ContentType="application/inkml+xml"/>
  <Override PartName="/ppt/ink/ink4927.xml" ContentType="application/inkml+xml"/>
  <Override PartName="/ppt/ink/ink4928.xml" ContentType="application/inkml+xml"/>
  <Override PartName="/ppt/ink/ink4929.xml" ContentType="application/inkml+xml"/>
  <Override PartName="/ppt/ink/ink4930.xml" ContentType="application/inkml+xml"/>
  <Override PartName="/ppt/ink/ink4931.xml" ContentType="application/inkml+xml"/>
  <Override PartName="/ppt/ink/ink4932.xml" ContentType="application/inkml+xml"/>
  <Override PartName="/ppt/ink/ink4933.xml" ContentType="application/inkml+xml"/>
  <Override PartName="/ppt/ink/ink4934.xml" ContentType="application/inkml+xml"/>
  <Override PartName="/ppt/ink/ink4935.xml" ContentType="application/inkml+xml"/>
  <Override PartName="/ppt/ink/ink4936.xml" ContentType="application/inkml+xml"/>
  <Override PartName="/ppt/ink/ink4937.xml" ContentType="application/inkml+xml"/>
  <Override PartName="/ppt/ink/ink4938.xml" ContentType="application/inkml+xml"/>
  <Override PartName="/ppt/ink/ink4939.xml" ContentType="application/inkml+xml"/>
  <Override PartName="/ppt/ink/ink4940.xml" ContentType="application/inkml+xml"/>
  <Override PartName="/ppt/ink/ink4941.xml" ContentType="application/inkml+xml"/>
  <Override PartName="/ppt/ink/ink4942.xml" ContentType="application/inkml+xml"/>
  <Override PartName="/ppt/ink/ink4943.xml" ContentType="application/inkml+xml"/>
  <Override PartName="/ppt/ink/ink4944.xml" ContentType="application/inkml+xml"/>
  <Override PartName="/ppt/ink/ink4945.xml" ContentType="application/inkml+xml"/>
  <Override PartName="/ppt/ink/ink4946.xml" ContentType="application/inkml+xml"/>
  <Override PartName="/ppt/ink/ink4947.xml" ContentType="application/inkml+xml"/>
  <Override PartName="/ppt/ink/ink4948.xml" ContentType="application/inkml+xml"/>
  <Override PartName="/ppt/ink/ink4949.xml" ContentType="application/inkml+xml"/>
  <Override PartName="/ppt/ink/ink4950.xml" ContentType="application/inkml+xml"/>
  <Override PartName="/ppt/ink/ink4951.xml" ContentType="application/inkml+xml"/>
  <Override PartName="/ppt/ink/ink4952.xml" ContentType="application/inkml+xml"/>
  <Override PartName="/ppt/ink/ink4953.xml" ContentType="application/inkml+xml"/>
  <Override PartName="/ppt/ink/ink4954.xml" ContentType="application/inkml+xml"/>
  <Override PartName="/ppt/ink/ink4955.xml" ContentType="application/inkml+xml"/>
  <Override PartName="/ppt/ink/ink4956.xml" ContentType="application/inkml+xml"/>
  <Override PartName="/ppt/ink/ink4957.xml" ContentType="application/inkml+xml"/>
  <Override PartName="/ppt/ink/ink4958.xml" ContentType="application/inkml+xml"/>
  <Override PartName="/ppt/ink/ink4959.xml" ContentType="application/inkml+xml"/>
  <Override PartName="/ppt/ink/ink4960.xml" ContentType="application/inkml+xml"/>
  <Override PartName="/ppt/ink/ink4961.xml" ContentType="application/inkml+xml"/>
  <Override PartName="/ppt/ink/ink4962.xml" ContentType="application/inkml+xml"/>
  <Override PartName="/ppt/ink/ink4963.xml" ContentType="application/inkml+xml"/>
  <Override PartName="/ppt/ink/ink4964.xml" ContentType="application/inkml+xml"/>
  <Override PartName="/ppt/ink/ink4965.xml" ContentType="application/inkml+xml"/>
  <Override PartName="/ppt/ink/ink4966.xml" ContentType="application/inkml+xml"/>
  <Override PartName="/ppt/ink/ink4967.xml" ContentType="application/inkml+xml"/>
  <Override PartName="/ppt/ink/ink4968.xml" ContentType="application/inkml+xml"/>
  <Override PartName="/ppt/ink/ink4969.xml" ContentType="application/inkml+xml"/>
  <Override PartName="/ppt/ink/ink4970.xml" ContentType="application/inkml+xml"/>
  <Override PartName="/ppt/ink/ink4971.xml" ContentType="application/inkml+xml"/>
  <Override PartName="/ppt/ink/ink4972.xml" ContentType="application/inkml+xml"/>
  <Override PartName="/ppt/ink/ink4973.xml" ContentType="application/inkml+xml"/>
  <Override PartName="/ppt/ink/ink4974.xml" ContentType="application/inkml+xml"/>
  <Override PartName="/ppt/ink/ink4975.xml" ContentType="application/inkml+xml"/>
  <Override PartName="/ppt/ink/ink4976.xml" ContentType="application/inkml+xml"/>
  <Override PartName="/ppt/ink/ink4977.xml" ContentType="application/inkml+xml"/>
  <Override PartName="/ppt/ink/ink4978.xml" ContentType="application/inkml+xml"/>
  <Override PartName="/ppt/ink/ink4979.xml" ContentType="application/inkml+xml"/>
  <Override PartName="/ppt/ink/ink4980.xml" ContentType="application/inkml+xml"/>
  <Override PartName="/ppt/ink/ink4981.xml" ContentType="application/inkml+xml"/>
  <Override PartName="/ppt/ink/ink4982.xml" ContentType="application/inkml+xml"/>
  <Override PartName="/ppt/ink/ink4983.xml" ContentType="application/inkml+xml"/>
  <Override PartName="/ppt/ink/ink4984.xml" ContentType="application/inkml+xml"/>
  <Override PartName="/ppt/ink/ink4985.xml" ContentType="application/inkml+xml"/>
  <Override PartName="/ppt/ink/ink4986.xml" ContentType="application/inkml+xml"/>
  <Override PartName="/ppt/ink/ink4987.xml" ContentType="application/inkml+xml"/>
  <Override PartName="/ppt/ink/ink4988.xml" ContentType="application/inkml+xml"/>
  <Override PartName="/ppt/ink/ink4989.xml" ContentType="application/inkml+xml"/>
  <Override PartName="/ppt/ink/ink4990.xml" ContentType="application/inkml+xml"/>
  <Override PartName="/ppt/ink/ink4991.xml" ContentType="application/inkml+xml"/>
  <Override PartName="/ppt/ink/ink4992.xml" ContentType="application/inkml+xml"/>
  <Override PartName="/ppt/ink/ink4993.xml" ContentType="application/inkml+xml"/>
  <Override PartName="/ppt/ink/ink4994.xml" ContentType="application/inkml+xml"/>
  <Override PartName="/ppt/ink/ink4995.xml" ContentType="application/inkml+xml"/>
  <Override PartName="/ppt/ink/ink4996.xml" ContentType="application/inkml+xml"/>
  <Override PartName="/ppt/ink/ink4997.xml" ContentType="application/inkml+xml"/>
  <Override PartName="/ppt/ink/ink4998.xml" ContentType="application/inkml+xml"/>
  <Override PartName="/ppt/ink/ink4999.xml" ContentType="application/inkml+xml"/>
  <Override PartName="/ppt/ink/ink5000.xml" ContentType="application/inkml+xml"/>
  <Override PartName="/ppt/ink/ink5001.xml" ContentType="application/inkml+xml"/>
  <Override PartName="/ppt/ink/ink5002.xml" ContentType="application/inkml+xml"/>
  <Override PartName="/ppt/ink/ink5003.xml" ContentType="application/inkml+xml"/>
  <Override PartName="/ppt/ink/ink5004.xml" ContentType="application/inkml+xml"/>
  <Override PartName="/ppt/ink/ink5005.xml" ContentType="application/inkml+xml"/>
  <Override PartName="/ppt/ink/ink5006.xml" ContentType="application/inkml+xml"/>
  <Override PartName="/ppt/ink/ink5007.xml" ContentType="application/inkml+xml"/>
  <Override PartName="/ppt/ink/ink5008.xml" ContentType="application/inkml+xml"/>
  <Override PartName="/ppt/ink/ink5009.xml" ContentType="application/inkml+xml"/>
  <Override PartName="/ppt/ink/ink5010.xml" ContentType="application/inkml+xml"/>
  <Override PartName="/ppt/ink/ink5011.xml" ContentType="application/inkml+xml"/>
  <Override PartName="/ppt/ink/ink5012.xml" ContentType="application/inkml+xml"/>
  <Override PartName="/ppt/ink/ink5013.xml" ContentType="application/inkml+xml"/>
  <Override PartName="/ppt/ink/ink5014.xml" ContentType="application/inkml+xml"/>
  <Override PartName="/ppt/ink/ink5015.xml" ContentType="application/inkml+xml"/>
  <Override PartName="/ppt/ink/ink5016.xml" ContentType="application/inkml+xml"/>
  <Override PartName="/ppt/ink/ink5017.xml" ContentType="application/inkml+xml"/>
  <Override PartName="/ppt/ink/ink5018.xml" ContentType="application/inkml+xml"/>
  <Override PartName="/ppt/ink/ink5019.xml" ContentType="application/inkml+xml"/>
  <Override PartName="/ppt/ink/ink5020.xml" ContentType="application/inkml+xml"/>
  <Override PartName="/ppt/ink/ink5021.xml" ContentType="application/inkml+xml"/>
  <Override PartName="/ppt/ink/ink5022.xml" ContentType="application/inkml+xml"/>
  <Override PartName="/ppt/ink/ink5023.xml" ContentType="application/inkml+xml"/>
  <Override PartName="/ppt/ink/ink5024.xml" ContentType="application/inkml+xml"/>
  <Override PartName="/ppt/ink/ink5025.xml" ContentType="application/inkml+xml"/>
  <Override PartName="/ppt/ink/ink5026.xml" ContentType="application/inkml+xml"/>
  <Override PartName="/ppt/ink/ink5027.xml" ContentType="application/inkml+xml"/>
  <Override PartName="/ppt/ink/ink5028.xml" ContentType="application/inkml+xml"/>
  <Override PartName="/ppt/ink/ink5029.xml" ContentType="application/inkml+xml"/>
  <Override PartName="/ppt/ink/ink5030.xml" ContentType="application/inkml+xml"/>
  <Override PartName="/ppt/ink/ink5031.xml" ContentType="application/inkml+xml"/>
  <Override PartName="/ppt/ink/ink5032.xml" ContentType="application/inkml+xml"/>
  <Override PartName="/ppt/ink/ink5033.xml" ContentType="application/inkml+xml"/>
  <Override PartName="/ppt/ink/ink5034.xml" ContentType="application/inkml+xml"/>
  <Override PartName="/ppt/ink/ink5035.xml" ContentType="application/inkml+xml"/>
  <Override PartName="/ppt/ink/ink5036.xml" ContentType="application/inkml+xml"/>
  <Override PartName="/ppt/ink/ink5037.xml" ContentType="application/inkml+xml"/>
  <Override PartName="/ppt/ink/ink5038.xml" ContentType="application/inkml+xml"/>
  <Override PartName="/ppt/ink/ink5039.xml" ContentType="application/inkml+xml"/>
  <Override PartName="/ppt/ink/ink5040.xml" ContentType="application/inkml+xml"/>
  <Override PartName="/ppt/ink/ink5041.xml" ContentType="application/inkml+xml"/>
  <Override PartName="/ppt/ink/ink5042.xml" ContentType="application/inkml+xml"/>
  <Override PartName="/ppt/ink/ink5043.xml" ContentType="application/inkml+xml"/>
  <Override PartName="/ppt/ink/ink5044.xml" ContentType="application/inkml+xml"/>
  <Override PartName="/ppt/ink/ink5045.xml" ContentType="application/inkml+xml"/>
  <Override PartName="/ppt/ink/ink5046.xml" ContentType="application/inkml+xml"/>
  <Override PartName="/ppt/ink/ink5047.xml" ContentType="application/inkml+xml"/>
  <Override PartName="/ppt/ink/ink5048.xml" ContentType="application/inkml+xml"/>
  <Override PartName="/ppt/ink/ink5049.xml" ContentType="application/inkml+xml"/>
  <Override PartName="/ppt/ink/ink5050.xml" ContentType="application/inkml+xml"/>
  <Override PartName="/ppt/ink/ink5051.xml" ContentType="application/inkml+xml"/>
  <Override PartName="/ppt/ink/ink5052.xml" ContentType="application/inkml+xml"/>
  <Override PartName="/ppt/ink/ink5053.xml" ContentType="application/inkml+xml"/>
  <Override PartName="/ppt/ink/ink5054.xml" ContentType="application/inkml+xml"/>
  <Override PartName="/ppt/ink/ink5055.xml" ContentType="application/inkml+xml"/>
  <Override PartName="/ppt/ink/ink5056.xml" ContentType="application/inkml+xml"/>
  <Override PartName="/ppt/ink/ink5057.xml" ContentType="application/inkml+xml"/>
  <Override PartName="/ppt/ink/ink5058.xml" ContentType="application/inkml+xml"/>
  <Override PartName="/ppt/ink/ink5059.xml" ContentType="application/inkml+xml"/>
  <Override PartName="/ppt/ink/ink5060.xml" ContentType="application/inkml+xml"/>
  <Override PartName="/ppt/ink/ink5061.xml" ContentType="application/inkml+xml"/>
  <Override PartName="/ppt/ink/ink5062.xml" ContentType="application/inkml+xml"/>
  <Override PartName="/ppt/ink/ink5063.xml" ContentType="application/inkml+xml"/>
  <Override PartName="/ppt/ink/ink5064.xml" ContentType="application/inkml+xml"/>
  <Override PartName="/ppt/ink/ink5065.xml" ContentType="application/inkml+xml"/>
  <Override PartName="/ppt/ink/ink5066.xml" ContentType="application/inkml+xml"/>
  <Override PartName="/ppt/ink/ink5067.xml" ContentType="application/inkml+xml"/>
  <Override PartName="/ppt/ink/ink5068.xml" ContentType="application/inkml+xml"/>
  <Override PartName="/ppt/ink/ink5069.xml" ContentType="application/inkml+xml"/>
  <Override PartName="/ppt/ink/ink5070.xml" ContentType="application/inkml+xml"/>
  <Override PartName="/ppt/ink/ink5071.xml" ContentType="application/inkml+xml"/>
  <Override PartName="/ppt/ink/ink5072.xml" ContentType="application/inkml+xml"/>
  <Override PartName="/ppt/ink/ink5073.xml" ContentType="application/inkml+xml"/>
  <Override PartName="/ppt/ink/ink5074.xml" ContentType="application/inkml+xml"/>
  <Override PartName="/ppt/ink/ink5075.xml" ContentType="application/inkml+xml"/>
  <Override PartName="/ppt/ink/ink5076.xml" ContentType="application/inkml+xml"/>
  <Override PartName="/ppt/ink/ink5077.xml" ContentType="application/inkml+xml"/>
  <Override PartName="/ppt/ink/ink5078.xml" ContentType="application/inkml+xml"/>
  <Override PartName="/ppt/ink/ink5079.xml" ContentType="application/inkml+xml"/>
  <Override PartName="/ppt/ink/ink5080.xml" ContentType="application/inkml+xml"/>
  <Override PartName="/ppt/ink/ink5081.xml" ContentType="application/inkml+xml"/>
  <Override PartName="/ppt/ink/ink5082.xml" ContentType="application/inkml+xml"/>
  <Override PartName="/ppt/ink/ink5083.xml" ContentType="application/inkml+xml"/>
  <Override PartName="/ppt/ink/ink5084.xml" ContentType="application/inkml+xml"/>
  <Override PartName="/ppt/ink/ink5085.xml" ContentType="application/inkml+xml"/>
  <Override PartName="/ppt/ink/ink5086.xml" ContentType="application/inkml+xml"/>
  <Override PartName="/ppt/ink/ink5087.xml" ContentType="application/inkml+xml"/>
  <Override PartName="/ppt/ink/ink5088.xml" ContentType="application/inkml+xml"/>
  <Override PartName="/ppt/ink/ink5089.xml" ContentType="application/inkml+xml"/>
  <Override PartName="/ppt/ink/ink5090.xml" ContentType="application/inkml+xml"/>
  <Override PartName="/ppt/ink/ink5091.xml" ContentType="application/inkml+xml"/>
  <Override PartName="/ppt/ink/ink5092.xml" ContentType="application/inkml+xml"/>
  <Override PartName="/ppt/ink/ink5093.xml" ContentType="application/inkml+xml"/>
  <Override PartName="/ppt/ink/ink5094.xml" ContentType="application/inkml+xml"/>
  <Override PartName="/ppt/ink/ink5095.xml" ContentType="application/inkml+xml"/>
  <Override PartName="/ppt/ink/ink5096.xml" ContentType="application/inkml+xml"/>
  <Override PartName="/ppt/ink/ink5097.xml" ContentType="application/inkml+xml"/>
  <Override PartName="/ppt/ink/ink5098.xml" ContentType="application/inkml+xml"/>
  <Override PartName="/ppt/ink/ink5099.xml" ContentType="application/inkml+xml"/>
  <Override PartName="/ppt/ink/ink5100.xml" ContentType="application/inkml+xml"/>
  <Override PartName="/ppt/ink/ink5101.xml" ContentType="application/inkml+xml"/>
  <Override PartName="/ppt/ink/ink5102.xml" ContentType="application/inkml+xml"/>
  <Override PartName="/ppt/ink/ink5103.xml" ContentType="application/inkml+xml"/>
  <Override PartName="/ppt/ink/ink5104.xml" ContentType="application/inkml+xml"/>
  <Override PartName="/ppt/ink/ink5105.xml" ContentType="application/inkml+xml"/>
  <Override PartName="/ppt/ink/ink5106.xml" ContentType="application/inkml+xml"/>
  <Override PartName="/ppt/ink/ink5107.xml" ContentType="application/inkml+xml"/>
  <Override PartName="/ppt/ink/ink5108.xml" ContentType="application/inkml+xml"/>
  <Override PartName="/ppt/ink/ink5109.xml" ContentType="application/inkml+xml"/>
  <Override PartName="/ppt/ink/ink5110.xml" ContentType="application/inkml+xml"/>
  <Override PartName="/ppt/ink/ink5111.xml" ContentType="application/inkml+xml"/>
  <Override PartName="/ppt/ink/ink5112.xml" ContentType="application/inkml+xml"/>
  <Override PartName="/ppt/ink/ink5113.xml" ContentType="application/inkml+xml"/>
  <Override PartName="/ppt/ink/ink5114.xml" ContentType="application/inkml+xml"/>
  <Override PartName="/ppt/ink/ink5115.xml" ContentType="application/inkml+xml"/>
  <Override PartName="/ppt/ink/ink5116.xml" ContentType="application/inkml+xml"/>
  <Override PartName="/ppt/ink/ink5117.xml" ContentType="application/inkml+xml"/>
  <Override PartName="/ppt/ink/ink5118.xml" ContentType="application/inkml+xml"/>
  <Override PartName="/ppt/ink/ink5119.xml" ContentType="application/inkml+xml"/>
  <Override PartName="/ppt/ink/ink5120.xml" ContentType="application/inkml+xml"/>
  <Override PartName="/ppt/ink/ink5121.xml" ContentType="application/inkml+xml"/>
  <Override PartName="/ppt/ink/ink5122.xml" ContentType="application/inkml+xml"/>
  <Override PartName="/ppt/ink/ink5123.xml" ContentType="application/inkml+xml"/>
  <Override PartName="/ppt/ink/ink5124.xml" ContentType="application/inkml+xml"/>
  <Override PartName="/ppt/ink/ink5125.xml" ContentType="application/inkml+xml"/>
  <Override PartName="/ppt/ink/ink5126.xml" ContentType="application/inkml+xml"/>
  <Override PartName="/ppt/ink/ink5127.xml" ContentType="application/inkml+xml"/>
  <Override PartName="/ppt/ink/ink5128.xml" ContentType="application/inkml+xml"/>
  <Override PartName="/ppt/ink/ink5129.xml" ContentType="application/inkml+xml"/>
  <Override PartName="/ppt/ink/ink5130.xml" ContentType="application/inkml+xml"/>
  <Override PartName="/ppt/ink/ink5131.xml" ContentType="application/inkml+xml"/>
  <Override PartName="/ppt/ink/ink5132.xml" ContentType="application/inkml+xml"/>
  <Override PartName="/ppt/ink/ink5133.xml" ContentType="application/inkml+xml"/>
  <Override PartName="/ppt/ink/ink5134.xml" ContentType="application/inkml+xml"/>
  <Override PartName="/ppt/ink/ink5135.xml" ContentType="application/inkml+xml"/>
  <Override PartName="/ppt/ink/ink5136.xml" ContentType="application/inkml+xml"/>
  <Override PartName="/ppt/ink/ink5137.xml" ContentType="application/inkml+xml"/>
  <Override PartName="/ppt/ink/ink5138.xml" ContentType="application/inkml+xml"/>
  <Override PartName="/ppt/ink/ink5139.xml" ContentType="application/inkml+xml"/>
  <Override PartName="/ppt/ink/ink5140.xml" ContentType="application/inkml+xml"/>
  <Override PartName="/ppt/ink/ink5141.xml" ContentType="application/inkml+xml"/>
  <Override PartName="/ppt/ink/ink5142.xml" ContentType="application/inkml+xml"/>
  <Override PartName="/ppt/ink/ink5143.xml" ContentType="application/inkml+xml"/>
  <Override PartName="/ppt/ink/ink5144.xml" ContentType="application/inkml+xml"/>
  <Override PartName="/ppt/ink/ink5145.xml" ContentType="application/inkml+xml"/>
  <Override PartName="/ppt/ink/ink5146.xml" ContentType="application/inkml+xml"/>
  <Override PartName="/ppt/ink/ink5147.xml" ContentType="application/inkml+xml"/>
  <Override PartName="/ppt/ink/ink5148.xml" ContentType="application/inkml+xml"/>
  <Override PartName="/ppt/ink/ink5149.xml" ContentType="application/inkml+xml"/>
  <Override PartName="/ppt/ink/ink5150.xml" ContentType="application/inkml+xml"/>
  <Override PartName="/ppt/ink/ink5151.xml" ContentType="application/inkml+xml"/>
  <Override PartName="/ppt/ink/ink5152.xml" ContentType="application/inkml+xml"/>
  <Override PartName="/ppt/ink/ink5153.xml" ContentType="application/inkml+xml"/>
  <Override PartName="/ppt/ink/ink5154.xml" ContentType="application/inkml+xml"/>
  <Override PartName="/ppt/ink/ink5155.xml" ContentType="application/inkml+xml"/>
  <Override PartName="/ppt/ink/ink5156.xml" ContentType="application/inkml+xml"/>
  <Override PartName="/ppt/ink/ink5157.xml" ContentType="application/inkml+xml"/>
  <Override PartName="/ppt/ink/ink5158.xml" ContentType="application/inkml+xml"/>
  <Override PartName="/ppt/ink/ink5159.xml" ContentType="application/inkml+xml"/>
  <Override PartName="/ppt/ink/ink5160.xml" ContentType="application/inkml+xml"/>
  <Override PartName="/ppt/ink/ink5161.xml" ContentType="application/inkml+xml"/>
  <Override PartName="/ppt/ink/ink5162.xml" ContentType="application/inkml+xml"/>
  <Override PartName="/ppt/ink/ink5163.xml" ContentType="application/inkml+xml"/>
  <Override PartName="/ppt/ink/ink5164.xml" ContentType="application/inkml+xml"/>
  <Override PartName="/ppt/ink/ink5165.xml" ContentType="application/inkml+xml"/>
  <Override PartName="/ppt/ink/ink5166.xml" ContentType="application/inkml+xml"/>
  <Override PartName="/ppt/ink/ink5167.xml" ContentType="application/inkml+xml"/>
  <Override PartName="/ppt/ink/ink5168.xml" ContentType="application/inkml+xml"/>
  <Override PartName="/ppt/ink/ink5169.xml" ContentType="application/inkml+xml"/>
  <Override PartName="/ppt/ink/ink5170.xml" ContentType="application/inkml+xml"/>
  <Override PartName="/ppt/ink/ink5171.xml" ContentType="application/inkml+xml"/>
  <Override PartName="/ppt/ink/ink5172.xml" ContentType="application/inkml+xml"/>
  <Override PartName="/ppt/ink/ink5173.xml" ContentType="application/inkml+xml"/>
  <Override PartName="/ppt/ink/ink5174.xml" ContentType="application/inkml+xml"/>
  <Override PartName="/ppt/ink/ink5175.xml" ContentType="application/inkml+xml"/>
  <Override PartName="/ppt/ink/ink5176.xml" ContentType="application/inkml+xml"/>
  <Override PartName="/ppt/ink/ink5177.xml" ContentType="application/inkml+xml"/>
  <Override PartName="/ppt/ink/ink5178.xml" ContentType="application/inkml+xml"/>
  <Override PartName="/ppt/ink/ink5179.xml" ContentType="application/inkml+xml"/>
  <Override PartName="/ppt/ink/ink5180.xml" ContentType="application/inkml+xml"/>
  <Override PartName="/ppt/ink/ink5181.xml" ContentType="application/inkml+xml"/>
  <Override PartName="/ppt/ink/ink5182.xml" ContentType="application/inkml+xml"/>
  <Override PartName="/ppt/ink/ink5183.xml" ContentType="application/inkml+xml"/>
  <Override PartName="/ppt/ink/ink5184.xml" ContentType="application/inkml+xml"/>
  <Override PartName="/ppt/ink/ink5185.xml" ContentType="application/inkml+xml"/>
  <Override PartName="/ppt/ink/ink5186.xml" ContentType="application/inkml+xml"/>
  <Override PartName="/ppt/ink/ink5187.xml" ContentType="application/inkml+xml"/>
  <Override PartName="/ppt/ink/ink5188.xml" ContentType="application/inkml+xml"/>
  <Override PartName="/ppt/ink/ink5189.xml" ContentType="application/inkml+xml"/>
  <Override PartName="/ppt/ink/ink5190.xml" ContentType="application/inkml+xml"/>
  <Override PartName="/ppt/ink/ink5191.xml" ContentType="application/inkml+xml"/>
  <Override PartName="/ppt/ink/ink5192.xml" ContentType="application/inkml+xml"/>
  <Override PartName="/ppt/ink/ink5193.xml" ContentType="application/inkml+xml"/>
  <Override PartName="/ppt/ink/ink5194.xml" ContentType="application/inkml+xml"/>
  <Override PartName="/ppt/ink/ink5195.xml" ContentType="application/inkml+xml"/>
  <Override PartName="/ppt/ink/ink5196.xml" ContentType="application/inkml+xml"/>
  <Override PartName="/ppt/ink/ink5197.xml" ContentType="application/inkml+xml"/>
  <Override PartName="/ppt/ink/ink5198.xml" ContentType="application/inkml+xml"/>
  <Override PartName="/ppt/ink/ink5199.xml" ContentType="application/inkml+xml"/>
  <Override PartName="/ppt/ink/ink5200.xml" ContentType="application/inkml+xml"/>
  <Override PartName="/ppt/ink/ink5201.xml" ContentType="application/inkml+xml"/>
  <Override PartName="/ppt/ink/ink5202.xml" ContentType="application/inkml+xml"/>
  <Override PartName="/ppt/ink/ink5203.xml" ContentType="application/inkml+xml"/>
  <Override PartName="/ppt/ink/ink5204.xml" ContentType="application/inkml+xml"/>
  <Override PartName="/ppt/ink/ink5205.xml" ContentType="application/inkml+xml"/>
  <Override PartName="/ppt/ink/ink5206.xml" ContentType="application/inkml+xml"/>
  <Override PartName="/ppt/ink/ink5207.xml" ContentType="application/inkml+xml"/>
  <Override PartName="/ppt/ink/ink5208.xml" ContentType="application/inkml+xml"/>
  <Override PartName="/ppt/ink/ink5209.xml" ContentType="application/inkml+xml"/>
  <Override PartName="/ppt/ink/ink5210.xml" ContentType="application/inkml+xml"/>
  <Override PartName="/ppt/ink/ink5211.xml" ContentType="application/inkml+xml"/>
  <Override PartName="/ppt/ink/ink5212.xml" ContentType="application/inkml+xml"/>
  <Override PartName="/ppt/ink/ink5213.xml" ContentType="application/inkml+xml"/>
  <Override PartName="/ppt/ink/ink5214.xml" ContentType="application/inkml+xml"/>
  <Override PartName="/ppt/ink/ink5215.xml" ContentType="application/inkml+xml"/>
  <Override PartName="/ppt/ink/ink5216.xml" ContentType="application/inkml+xml"/>
  <Override PartName="/ppt/ink/ink5217.xml" ContentType="application/inkml+xml"/>
  <Override PartName="/ppt/ink/ink5218.xml" ContentType="application/inkml+xml"/>
  <Override PartName="/ppt/ink/ink5219.xml" ContentType="application/inkml+xml"/>
  <Override PartName="/ppt/ink/ink5220.xml" ContentType="application/inkml+xml"/>
  <Override PartName="/ppt/ink/ink5221.xml" ContentType="application/inkml+xml"/>
  <Override PartName="/ppt/ink/ink5222.xml" ContentType="application/inkml+xml"/>
  <Override PartName="/ppt/ink/ink5223.xml" ContentType="application/inkml+xml"/>
  <Override PartName="/ppt/ink/ink5224.xml" ContentType="application/inkml+xml"/>
  <Override PartName="/ppt/ink/ink5225.xml" ContentType="application/inkml+xml"/>
  <Override PartName="/ppt/ink/ink5226.xml" ContentType="application/inkml+xml"/>
  <Override PartName="/ppt/ink/ink5227.xml" ContentType="application/inkml+xml"/>
  <Override PartName="/ppt/ink/ink5228.xml" ContentType="application/inkml+xml"/>
  <Override PartName="/ppt/ink/ink5229.xml" ContentType="application/inkml+xml"/>
  <Override PartName="/ppt/ink/ink5230.xml" ContentType="application/inkml+xml"/>
  <Override PartName="/ppt/ink/ink5231.xml" ContentType="application/inkml+xml"/>
  <Override PartName="/ppt/ink/ink5232.xml" ContentType="application/inkml+xml"/>
  <Override PartName="/ppt/ink/ink5233.xml" ContentType="application/inkml+xml"/>
  <Override PartName="/ppt/ink/ink5234.xml" ContentType="application/inkml+xml"/>
  <Override PartName="/ppt/ink/ink5235.xml" ContentType="application/inkml+xml"/>
  <Override PartName="/ppt/ink/ink5236.xml" ContentType="application/inkml+xml"/>
  <Override PartName="/ppt/ink/ink5237.xml" ContentType="application/inkml+xml"/>
  <Override PartName="/ppt/ink/ink5238.xml" ContentType="application/inkml+xml"/>
  <Override PartName="/ppt/ink/ink5239.xml" ContentType="application/inkml+xml"/>
  <Override PartName="/ppt/ink/ink5240.xml" ContentType="application/inkml+xml"/>
  <Override PartName="/ppt/ink/ink5241.xml" ContentType="application/inkml+xml"/>
  <Override PartName="/ppt/ink/ink5242.xml" ContentType="application/inkml+xml"/>
  <Override PartName="/ppt/ink/ink5243.xml" ContentType="application/inkml+xml"/>
  <Override PartName="/ppt/ink/ink5244.xml" ContentType="application/inkml+xml"/>
  <Override PartName="/ppt/ink/ink5245.xml" ContentType="application/inkml+xml"/>
  <Override PartName="/ppt/ink/ink5246.xml" ContentType="application/inkml+xml"/>
  <Override PartName="/ppt/ink/ink5247.xml" ContentType="application/inkml+xml"/>
  <Override PartName="/ppt/ink/ink5248.xml" ContentType="application/inkml+xml"/>
  <Override PartName="/ppt/ink/ink5249.xml" ContentType="application/inkml+xml"/>
  <Override PartName="/ppt/ink/ink5250.xml" ContentType="application/inkml+xml"/>
  <Override PartName="/ppt/ink/ink5251.xml" ContentType="application/inkml+xml"/>
  <Override PartName="/ppt/ink/ink5252.xml" ContentType="application/inkml+xml"/>
  <Override PartName="/ppt/ink/ink5253.xml" ContentType="application/inkml+xml"/>
  <Override PartName="/ppt/ink/ink5254.xml" ContentType="application/inkml+xml"/>
  <Override PartName="/ppt/ink/ink5255.xml" ContentType="application/inkml+xml"/>
  <Override PartName="/ppt/ink/ink5256.xml" ContentType="application/inkml+xml"/>
  <Override PartName="/ppt/ink/ink5257.xml" ContentType="application/inkml+xml"/>
  <Override PartName="/ppt/ink/ink5258.xml" ContentType="application/inkml+xml"/>
  <Override PartName="/ppt/ink/ink5259.xml" ContentType="application/inkml+xml"/>
  <Override PartName="/ppt/ink/ink5260.xml" ContentType="application/inkml+xml"/>
  <Override PartName="/ppt/ink/ink5261.xml" ContentType="application/inkml+xml"/>
  <Override PartName="/ppt/ink/ink5262.xml" ContentType="application/inkml+xml"/>
  <Override PartName="/ppt/ink/ink5263.xml" ContentType="application/inkml+xml"/>
  <Override PartName="/ppt/ink/ink5264.xml" ContentType="application/inkml+xml"/>
  <Override PartName="/ppt/ink/ink5265.xml" ContentType="application/inkml+xml"/>
  <Override PartName="/ppt/ink/ink5266.xml" ContentType="application/inkml+xml"/>
  <Override PartName="/ppt/ink/ink5267.xml" ContentType="application/inkml+xml"/>
  <Override PartName="/ppt/ink/ink5268.xml" ContentType="application/inkml+xml"/>
  <Override PartName="/ppt/ink/ink5269.xml" ContentType="application/inkml+xml"/>
  <Override PartName="/ppt/ink/ink5270.xml" ContentType="application/inkml+xml"/>
  <Override PartName="/ppt/ink/ink5271.xml" ContentType="application/inkml+xml"/>
  <Override PartName="/ppt/ink/ink5272.xml" ContentType="application/inkml+xml"/>
  <Override PartName="/ppt/ink/ink5273.xml" ContentType="application/inkml+xml"/>
  <Override PartName="/ppt/ink/ink5274.xml" ContentType="application/inkml+xml"/>
  <Override PartName="/ppt/ink/ink5275.xml" ContentType="application/inkml+xml"/>
  <Override PartName="/ppt/ink/ink5276.xml" ContentType="application/inkml+xml"/>
  <Override PartName="/ppt/ink/ink5277.xml" ContentType="application/inkml+xml"/>
  <Override PartName="/ppt/ink/ink5278.xml" ContentType="application/inkml+xml"/>
  <Override PartName="/ppt/ink/ink5279.xml" ContentType="application/inkml+xml"/>
  <Override PartName="/ppt/ink/ink5280.xml" ContentType="application/inkml+xml"/>
  <Override PartName="/ppt/ink/ink5281.xml" ContentType="application/inkml+xml"/>
  <Override PartName="/ppt/ink/ink5282.xml" ContentType="application/inkml+xml"/>
  <Override PartName="/ppt/ink/ink5283.xml" ContentType="application/inkml+xml"/>
  <Override PartName="/ppt/ink/ink5284.xml" ContentType="application/inkml+xml"/>
  <Override PartName="/ppt/ink/ink5285.xml" ContentType="application/inkml+xml"/>
  <Override PartName="/ppt/ink/ink5286.xml" ContentType="application/inkml+xml"/>
  <Override PartName="/ppt/ink/ink5287.xml" ContentType="application/inkml+xml"/>
  <Override PartName="/ppt/ink/ink5288.xml" ContentType="application/inkml+xml"/>
  <Override PartName="/ppt/ink/ink5289.xml" ContentType="application/inkml+xml"/>
  <Override PartName="/ppt/ink/ink5290.xml" ContentType="application/inkml+xml"/>
  <Override PartName="/ppt/ink/ink5291.xml" ContentType="application/inkml+xml"/>
  <Override PartName="/ppt/ink/ink5292.xml" ContentType="application/inkml+xml"/>
  <Override PartName="/ppt/ink/ink5293.xml" ContentType="application/inkml+xml"/>
  <Override PartName="/ppt/ink/ink5294.xml" ContentType="application/inkml+xml"/>
  <Override PartName="/ppt/ink/ink5295.xml" ContentType="application/inkml+xml"/>
  <Override PartName="/ppt/ink/ink5296.xml" ContentType="application/inkml+xml"/>
  <Override PartName="/ppt/ink/ink5297.xml" ContentType="application/inkml+xml"/>
  <Override PartName="/ppt/ink/ink5298.xml" ContentType="application/inkml+xml"/>
  <Override PartName="/ppt/ink/ink5299.xml" ContentType="application/inkml+xml"/>
  <Override PartName="/ppt/ink/ink5300.xml" ContentType="application/inkml+xml"/>
  <Override PartName="/ppt/ink/ink5301.xml" ContentType="application/inkml+xml"/>
  <Override PartName="/ppt/ink/ink5302.xml" ContentType="application/inkml+xml"/>
  <Override PartName="/ppt/ink/ink5303.xml" ContentType="application/inkml+xml"/>
  <Override PartName="/ppt/ink/ink5304.xml" ContentType="application/inkml+xml"/>
  <Override PartName="/ppt/ink/ink5305.xml" ContentType="application/inkml+xml"/>
  <Override PartName="/ppt/ink/ink5306.xml" ContentType="application/inkml+xml"/>
  <Override PartName="/ppt/ink/ink5307.xml" ContentType="application/inkml+xml"/>
  <Override PartName="/ppt/ink/ink5308.xml" ContentType="application/inkml+xml"/>
  <Override PartName="/ppt/ink/ink5309.xml" ContentType="application/inkml+xml"/>
  <Override PartName="/ppt/ink/ink5310.xml" ContentType="application/inkml+xml"/>
  <Override PartName="/ppt/ink/ink5311.xml" ContentType="application/inkml+xml"/>
  <Override PartName="/ppt/ink/ink5312.xml" ContentType="application/inkml+xml"/>
  <Override PartName="/ppt/ink/ink5313.xml" ContentType="application/inkml+xml"/>
  <Override PartName="/ppt/ink/ink5314.xml" ContentType="application/inkml+xml"/>
  <Override PartName="/ppt/ink/ink5315.xml" ContentType="application/inkml+xml"/>
  <Override PartName="/ppt/ink/ink5316.xml" ContentType="application/inkml+xml"/>
  <Override PartName="/ppt/ink/ink5317.xml" ContentType="application/inkml+xml"/>
  <Override PartName="/ppt/ink/ink5318.xml" ContentType="application/inkml+xml"/>
  <Override PartName="/ppt/ink/ink5319.xml" ContentType="application/inkml+xml"/>
  <Override PartName="/ppt/ink/ink5320.xml" ContentType="application/inkml+xml"/>
  <Override PartName="/ppt/ink/ink5321.xml" ContentType="application/inkml+xml"/>
  <Override PartName="/ppt/ink/ink5322.xml" ContentType="application/inkml+xml"/>
  <Override PartName="/ppt/ink/ink5323.xml" ContentType="application/inkml+xml"/>
  <Override PartName="/ppt/ink/ink5324.xml" ContentType="application/inkml+xml"/>
  <Override PartName="/ppt/ink/ink5325.xml" ContentType="application/inkml+xml"/>
  <Override PartName="/ppt/ink/ink5326.xml" ContentType="application/inkml+xml"/>
  <Override PartName="/ppt/ink/ink5327.xml" ContentType="application/inkml+xml"/>
  <Override PartName="/ppt/ink/ink5328.xml" ContentType="application/inkml+xml"/>
  <Override PartName="/ppt/ink/ink5329.xml" ContentType="application/inkml+xml"/>
  <Override PartName="/ppt/ink/ink5330.xml" ContentType="application/inkml+xml"/>
  <Override PartName="/ppt/ink/ink5331.xml" ContentType="application/inkml+xml"/>
  <Override PartName="/ppt/ink/ink5332.xml" ContentType="application/inkml+xml"/>
  <Override PartName="/ppt/ink/ink5333.xml" ContentType="application/inkml+xml"/>
  <Override PartName="/ppt/ink/ink5334.xml" ContentType="application/inkml+xml"/>
  <Override PartName="/ppt/ink/ink5335.xml" ContentType="application/inkml+xml"/>
  <Override PartName="/ppt/ink/ink5336.xml" ContentType="application/inkml+xml"/>
  <Override PartName="/ppt/ink/ink5337.xml" ContentType="application/inkml+xml"/>
  <Override PartName="/ppt/ink/ink5338.xml" ContentType="application/inkml+xml"/>
  <Override PartName="/ppt/ink/ink5339.xml" ContentType="application/inkml+xml"/>
  <Override PartName="/ppt/ink/ink5340.xml" ContentType="application/inkml+xml"/>
  <Override PartName="/ppt/ink/ink5341.xml" ContentType="application/inkml+xml"/>
  <Override PartName="/ppt/ink/ink5342.xml" ContentType="application/inkml+xml"/>
  <Override PartName="/ppt/ink/ink5343.xml" ContentType="application/inkml+xml"/>
  <Override PartName="/ppt/ink/ink5344.xml" ContentType="application/inkml+xml"/>
  <Override PartName="/ppt/ink/ink5345.xml" ContentType="application/inkml+xml"/>
  <Override PartName="/ppt/ink/ink5346.xml" ContentType="application/inkml+xml"/>
  <Override PartName="/ppt/ink/ink5347.xml" ContentType="application/inkml+xml"/>
  <Override PartName="/ppt/ink/ink5348.xml" ContentType="application/inkml+xml"/>
  <Override PartName="/ppt/ink/ink5349.xml" ContentType="application/inkml+xml"/>
  <Override PartName="/ppt/ink/ink5350.xml" ContentType="application/inkml+xml"/>
  <Override PartName="/ppt/ink/ink5351.xml" ContentType="application/inkml+xml"/>
  <Override PartName="/ppt/ink/ink5352.xml" ContentType="application/inkml+xml"/>
  <Override PartName="/ppt/ink/ink5353.xml" ContentType="application/inkml+xml"/>
  <Override PartName="/ppt/ink/ink5354.xml" ContentType="application/inkml+xml"/>
  <Override PartName="/ppt/ink/ink5355.xml" ContentType="application/inkml+xml"/>
  <Override PartName="/ppt/ink/ink5356.xml" ContentType="application/inkml+xml"/>
  <Override PartName="/ppt/ink/ink5357.xml" ContentType="application/inkml+xml"/>
  <Override PartName="/ppt/ink/ink5358.xml" ContentType="application/inkml+xml"/>
  <Override PartName="/ppt/ink/ink5359.xml" ContentType="application/inkml+xml"/>
  <Override PartName="/ppt/ink/ink5360.xml" ContentType="application/inkml+xml"/>
  <Override PartName="/ppt/ink/ink5361.xml" ContentType="application/inkml+xml"/>
  <Override PartName="/ppt/ink/ink5362.xml" ContentType="application/inkml+xml"/>
  <Override PartName="/ppt/ink/ink5363.xml" ContentType="application/inkml+xml"/>
  <Override PartName="/ppt/ink/ink5364.xml" ContentType="application/inkml+xml"/>
  <Override PartName="/ppt/ink/ink5365.xml" ContentType="application/inkml+xml"/>
  <Override PartName="/ppt/ink/ink5366.xml" ContentType="application/inkml+xml"/>
  <Override PartName="/ppt/ink/ink5367.xml" ContentType="application/inkml+xml"/>
  <Override PartName="/ppt/ink/ink5368.xml" ContentType="application/inkml+xml"/>
  <Override PartName="/ppt/ink/ink5369.xml" ContentType="application/inkml+xml"/>
  <Override PartName="/ppt/ink/ink5370.xml" ContentType="application/inkml+xml"/>
  <Override PartName="/ppt/ink/ink5371.xml" ContentType="application/inkml+xml"/>
  <Override PartName="/ppt/ink/ink5372.xml" ContentType="application/inkml+xml"/>
  <Override PartName="/ppt/ink/ink5373.xml" ContentType="application/inkml+xml"/>
  <Override PartName="/ppt/ink/ink5374.xml" ContentType="application/inkml+xml"/>
  <Override PartName="/ppt/ink/ink5375.xml" ContentType="application/inkml+xml"/>
  <Override PartName="/ppt/ink/ink5376.xml" ContentType="application/inkml+xml"/>
  <Override PartName="/ppt/ink/ink5377.xml" ContentType="application/inkml+xml"/>
  <Override PartName="/ppt/ink/ink5378.xml" ContentType="application/inkml+xml"/>
  <Override PartName="/ppt/ink/ink5379.xml" ContentType="application/inkml+xml"/>
  <Override PartName="/ppt/ink/ink5380.xml" ContentType="application/inkml+xml"/>
  <Override PartName="/ppt/ink/ink5381.xml" ContentType="application/inkml+xml"/>
  <Override PartName="/ppt/ink/ink5382.xml" ContentType="application/inkml+xml"/>
  <Override PartName="/ppt/ink/ink5383.xml" ContentType="application/inkml+xml"/>
  <Override PartName="/ppt/ink/ink5384.xml" ContentType="application/inkml+xml"/>
  <Override PartName="/ppt/ink/ink5385.xml" ContentType="application/inkml+xml"/>
  <Override PartName="/ppt/ink/ink5386.xml" ContentType="application/inkml+xml"/>
  <Override PartName="/ppt/ink/ink5387.xml" ContentType="application/inkml+xml"/>
  <Override PartName="/ppt/ink/ink5388.xml" ContentType="application/inkml+xml"/>
  <Override PartName="/ppt/ink/ink5389.xml" ContentType="application/inkml+xml"/>
  <Override PartName="/ppt/ink/ink5390.xml" ContentType="application/inkml+xml"/>
  <Override PartName="/ppt/ink/ink5391.xml" ContentType="application/inkml+xml"/>
  <Override PartName="/ppt/ink/ink5392.xml" ContentType="application/inkml+xml"/>
  <Override PartName="/ppt/ink/ink5393.xml" ContentType="application/inkml+xml"/>
  <Override PartName="/ppt/ink/ink5394.xml" ContentType="application/inkml+xml"/>
  <Override PartName="/ppt/ink/ink5395.xml" ContentType="application/inkml+xml"/>
  <Override PartName="/ppt/ink/ink5396.xml" ContentType="application/inkml+xml"/>
  <Override PartName="/ppt/ink/ink5397.xml" ContentType="application/inkml+xml"/>
  <Override PartName="/ppt/ink/ink5398.xml" ContentType="application/inkml+xml"/>
  <Override PartName="/ppt/ink/ink5399.xml" ContentType="application/inkml+xml"/>
  <Override PartName="/ppt/ink/ink5400.xml" ContentType="application/inkml+xml"/>
  <Override PartName="/ppt/ink/ink5401.xml" ContentType="application/inkml+xml"/>
  <Override PartName="/ppt/ink/ink5402.xml" ContentType="application/inkml+xml"/>
  <Override PartName="/ppt/ink/ink5403.xml" ContentType="application/inkml+xml"/>
  <Override PartName="/ppt/ink/ink5404.xml" ContentType="application/inkml+xml"/>
  <Override PartName="/ppt/ink/ink5405.xml" ContentType="application/inkml+xml"/>
  <Override PartName="/ppt/ink/ink5406.xml" ContentType="application/inkml+xml"/>
  <Override PartName="/ppt/ink/ink5407.xml" ContentType="application/inkml+xml"/>
  <Override PartName="/ppt/ink/ink5408.xml" ContentType="application/inkml+xml"/>
  <Override PartName="/ppt/ink/ink5409.xml" ContentType="application/inkml+xml"/>
  <Override PartName="/ppt/ink/ink5410.xml" ContentType="application/inkml+xml"/>
  <Override PartName="/ppt/ink/ink5411.xml" ContentType="application/inkml+xml"/>
  <Override PartName="/ppt/ink/ink5412.xml" ContentType="application/inkml+xml"/>
  <Override PartName="/ppt/ink/ink5413.xml" ContentType="application/inkml+xml"/>
  <Override PartName="/ppt/ink/ink5414.xml" ContentType="application/inkml+xml"/>
  <Override PartName="/ppt/ink/ink5415.xml" ContentType="application/inkml+xml"/>
  <Override PartName="/ppt/ink/ink5416.xml" ContentType="application/inkml+xml"/>
  <Override PartName="/ppt/ink/ink5417.xml" ContentType="application/inkml+xml"/>
  <Override PartName="/ppt/ink/ink5418.xml" ContentType="application/inkml+xml"/>
  <Override PartName="/ppt/ink/ink5419.xml" ContentType="application/inkml+xml"/>
  <Override PartName="/ppt/ink/ink5420.xml" ContentType="application/inkml+xml"/>
  <Override PartName="/ppt/ink/ink5421.xml" ContentType="application/inkml+xml"/>
  <Override PartName="/ppt/ink/ink5422.xml" ContentType="application/inkml+xml"/>
  <Override PartName="/ppt/ink/ink5423.xml" ContentType="application/inkml+xml"/>
  <Override PartName="/ppt/ink/ink5424.xml" ContentType="application/inkml+xml"/>
  <Override PartName="/ppt/ink/ink5425.xml" ContentType="application/inkml+xml"/>
  <Override PartName="/ppt/ink/ink5426.xml" ContentType="application/inkml+xml"/>
  <Override PartName="/ppt/ink/ink5427.xml" ContentType="application/inkml+xml"/>
  <Override PartName="/ppt/ink/ink5428.xml" ContentType="application/inkml+xml"/>
  <Override PartName="/ppt/ink/ink5429.xml" ContentType="application/inkml+xml"/>
  <Override PartName="/ppt/ink/ink5430.xml" ContentType="application/inkml+xml"/>
  <Override PartName="/ppt/ink/ink5431.xml" ContentType="application/inkml+xml"/>
  <Override PartName="/ppt/ink/ink5432.xml" ContentType="application/inkml+xml"/>
  <Override PartName="/ppt/ink/ink5433.xml" ContentType="application/inkml+xml"/>
  <Override PartName="/ppt/ink/ink5434.xml" ContentType="application/inkml+xml"/>
  <Override PartName="/ppt/ink/ink5435.xml" ContentType="application/inkml+xml"/>
  <Override PartName="/ppt/ink/ink5436.xml" ContentType="application/inkml+xml"/>
  <Override PartName="/ppt/ink/ink5437.xml" ContentType="application/inkml+xml"/>
  <Override PartName="/ppt/ink/ink5438.xml" ContentType="application/inkml+xml"/>
  <Override PartName="/ppt/ink/ink5439.xml" ContentType="application/inkml+xml"/>
  <Override PartName="/ppt/ink/ink5440.xml" ContentType="application/inkml+xml"/>
  <Override PartName="/ppt/ink/ink5441.xml" ContentType="application/inkml+xml"/>
  <Override PartName="/ppt/ink/ink5442.xml" ContentType="application/inkml+xml"/>
  <Override PartName="/ppt/ink/ink5443.xml" ContentType="application/inkml+xml"/>
  <Override PartName="/ppt/ink/ink5444.xml" ContentType="application/inkml+xml"/>
  <Override PartName="/ppt/ink/ink5445.xml" ContentType="application/inkml+xml"/>
  <Override PartName="/ppt/ink/ink5446.xml" ContentType="application/inkml+xml"/>
  <Override PartName="/ppt/ink/ink5447.xml" ContentType="application/inkml+xml"/>
  <Override PartName="/ppt/ink/ink5448.xml" ContentType="application/inkml+xml"/>
  <Override PartName="/ppt/ink/ink5449.xml" ContentType="application/inkml+xml"/>
  <Override PartName="/ppt/ink/ink5450.xml" ContentType="application/inkml+xml"/>
  <Override PartName="/ppt/ink/ink5451.xml" ContentType="application/inkml+xml"/>
  <Override PartName="/ppt/ink/ink5452.xml" ContentType="application/inkml+xml"/>
  <Override PartName="/ppt/ink/ink5453.xml" ContentType="application/inkml+xml"/>
  <Override PartName="/ppt/ink/ink5454.xml" ContentType="application/inkml+xml"/>
  <Override PartName="/ppt/ink/ink5455.xml" ContentType="application/inkml+xml"/>
  <Override PartName="/ppt/ink/ink5456.xml" ContentType="application/inkml+xml"/>
  <Override PartName="/ppt/ink/ink5457.xml" ContentType="application/inkml+xml"/>
  <Override PartName="/ppt/ink/ink5458.xml" ContentType="application/inkml+xml"/>
  <Override PartName="/ppt/ink/ink5459.xml" ContentType="application/inkml+xml"/>
  <Override PartName="/ppt/ink/ink5460.xml" ContentType="application/inkml+xml"/>
  <Override PartName="/ppt/ink/ink5461.xml" ContentType="application/inkml+xml"/>
  <Override PartName="/ppt/ink/ink5462.xml" ContentType="application/inkml+xml"/>
  <Override PartName="/ppt/ink/ink5463.xml" ContentType="application/inkml+xml"/>
  <Override PartName="/ppt/ink/ink5464.xml" ContentType="application/inkml+xml"/>
  <Override PartName="/ppt/ink/ink5465.xml" ContentType="application/inkml+xml"/>
  <Override PartName="/ppt/ink/ink5466.xml" ContentType="application/inkml+xml"/>
  <Override PartName="/ppt/ink/ink5467.xml" ContentType="application/inkml+xml"/>
  <Override PartName="/ppt/ink/ink5468.xml" ContentType="application/inkml+xml"/>
  <Override PartName="/ppt/ink/ink5469.xml" ContentType="application/inkml+xml"/>
  <Override PartName="/ppt/ink/ink5470.xml" ContentType="application/inkml+xml"/>
  <Override PartName="/ppt/ink/ink5471.xml" ContentType="application/inkml+xml"/>
  <Override PartName="/ppt/ink/ink5472.xml" ContentType="application/inkml+xml"/>
  <Override PartName="/ppt/ink/ink5473.xml" ContentType="application/inkml+xml"/>
  <Override PartName="/ppt/ink/ink5474.xml" ContentType="application/inkml+xml"/>
  <Override PartName="/ppt/ink/ink5475.xml" ContentType="application/inkml+xml"/>
  <Override PartName="/ppt/ink/ink5476.xml" ContentType="application/inkml+xml"/>
  <Override PartName="/ppt/ink/ink5477.xml" ContentType="application/inkml+xml"/>
  <Override PartName="/ppt/ink/ink5478.xml" ContentType="application/inkml+xml"/>
  <Override PartName="/ppt/ink/ink5479.xml" ContentType="application/inkml+xml"/>
  <Override PartName="/ppt/ink/ink5480.xml" ContentType="application/inkml+xml"/>
  <Override PartName="/ppt/ink/ink5481.xml" ContentType="application/inkml+xml"/>
  <Override PartName="/ppt/ink/ink5482.xml" ContentType="application/inkml+xml"/>
  <Override PartName="/ppt/ink/ink5483.xml" ContentType="application/inkml+xml"/>
  <Override PartName="/ppt/ink/ink5484.xml" ContentType="application/inkml+xml"/>
  <Override PartName="/ppt/ink/ink5485.xml" ContentType="application/inkml+xml"/>
  <Override PartName="/ppt/ink/ink5486.xml" ContentType="application/inkml+xml"/>
  <Override PartName="/ppt/ink/ink5487.xml" ContentType="application/inkml+xml"/>
  <Override PartName="/ppt/ink/ink5488.xml" ContentType="application/inkml+xml"/>
  <Override PartName="/ppt/ink/ink5489.xml" ContentType="application/inkml+xml"/>
  <Override PartName="/ppt/ink/ink5490.xml" ContentType="application/inkml+xml"/>
  <Override PartName="/ppt/ink/ink5491.xml" ContentType="application/inkml+xml"/>
  <Override PartName="/ppt/ink/ink5492.xml" ContentType="application/inkml+xml"/>
  <Override PartName="/ppt/ink/ink5493.xml" ContentType="application/inkml+xml"/>
  <Override PartName="/ppt/ink/ink5494.xml" ContentType="application/inkml+xml"/>
  <Override PartName="/ppt/ink/ink5495.xml" ContentType="application/inkml+xml"/>
  <Override PartName="/ppt/ink/ink5496.xml" ContentType="application/inkml+xml"/>
  <Override PartName="/ppt/ink/ink5497.xml" ContentType="application/inkml+xml"/>
  <Override PartName="/ppt/ink/ink5498.xml" ContentType="application/inkml+xml"/>
  <Override PartName="/ppt/ink/ink5499.xml" ContentType="application/inkml+xml"/>
  <Override PartName="/ppt/ink/ink5500.xml" ContentType="application/inkml+xml"/>
  <Override PartName="/ppt/ink/ink5501.xml" ContentType="application/inkml+xml"/>
  <Override PartName="/ppt/ink/ink5502.xml" ContentType="application/inkml+xml"/>
  <Override PartName="/ppt/ink/ink5503.xml" ContentType="application/inkml+xml"/>
  <Override PartName="/ppt/ink/ink5504.xml" ContentType="application/inkml+xml"/>
  <Override PartName="/ppt/ink/ink5505.xml" ContentType="application/inkml+xml"/>
  <Override PartName="/ppt/ink/ink5506.xml" ContentType="application/inkml+xml"/>
  <Override PartName="/ppt/ink/ink5507.xml" ContentType="application/inkml+xml"/>
  <Override PartName="/ppt/ink/ink5508.xml" ContentType="application/inkml+xml"/>
  <Override PartName="/ppt/ink/ink5509.xml" ContentType="application/inkml+xml"/>
  <Override PartName="/ppt/ink/ink5510.xml" ContentType="application/inkml+xml"/>
  <Override PartName="/ppt/ink/ink5511.xml" ContentType="application/inkml+xml"/>
  <Override PartName="/ppt/ink/ink5512.xml" ContentType="application/inkml+xml"/>
  <Override PartName="/ppt/ink/ink5513.xml" ContentType="application/inkml+xml"/>
  <Override PartName="/ppt/ink/ink5514.xml" ContentType="application/inkml+xml"/>
  <Override PartName="/ppt/ink/ink5515.xml" ContentType="application/inkml+xml"/>
  <Override PartName="/ppt/ink/ink5516.xml" ContentType="application/inkml+xml"/>
  <Override PartName="/ppt/ink/ink5517.xml" ContentType="application/inkml+xml"/>
  <Override PartName="/ppt/ink/ink5518.xml" ContentType="application/inkml+xml"/>
  <Override PartName="/ppt/ink/ink5519.xml" ContentType="application/inkml+xml"/>
  <Override PartName="/ppt/ink/ink5520.xml" ContentType="application/inkml+xml"/>
  <Override PartName="/ppt/ink/ink5521.xml" ContentType="application/inkml+xml"/>
  <Override PartName="/ppt/ink/ink5522.xml" ContentType="application/inkml+xml"/>
  <Override PartName="/ppt/ink/ink5523.xml" ContentType="application/inkml+xml"/>
  <Override PartName="/ppt/ink/ink5524.xml" ContentType="application/inkml+xml"/>
  <Override PartName="/ppt/ink/ink5525.xml" ContentType="application/inkml+xml"/>
  <Override PartName="/ppt/ink/ink5526.xml" ContentType="application/inkml+xml"/>
  <Override PartName="/ppt/ink/ink5527.xml" ContentType="application/inkml+xml"/>
  <Override PartName="/ppt/ink/ink5528.xml" ContentType="application/inkml+xml"/>
  <Override PartName="/ppt/ink/ink5529.xml" ContentType="application/inkml+xml"/>
  <Override PartName="/ppt/ink/ink5530.xml" ContentType="application/inkml+xml"/>
  <Override PartName="/ppt/ink/ink5531.xml" ContentType="application/inkml+xml"/>
  <Override PartName="/ppt/ink/ink5532.xml" ContentType="application/inkml+xml"/>
  <Override PartName="/ppt/ink/ink5533.xml" ContentType="application/inkml+xml"/>
  <Override PartName="/ppt/ink/ink5534.xml" ContentType="application/inkml+xml"/>
  <Override PartName="/ppt/ink/ink5535.xml" ContentType="application/inkml+xml"/>
  <Override PartName="/ppt/ink/ink5536.xml" ContentType="application/inkml+xml"/>
  <Override PartName="/ppt/ink/ink5537.xml" ContentType="application/inkml+xml"/>
  <Override PartName="/ppt/ink/ink5538.xml" ContentType="application/inkml+xml"/>
  <Override PartName="/ppt/ink/ink5539.xml" ContentType="application/inkml+xml"/>
  <Override PartName="/ppt/ink/ink5540.xml" ContentType="application/inkml+xml"/>
  <Override PartName="/ppt/ink/ink5541.xml" ContentType="application/inkml+xml"/>
  <Override PartName="/ppt/ink/ink5542.xml" ContentType="application/inkml+xml"/>
  <Override PartName="/ppt/ink/ink5543.xml" ContentType="application/inkml+xml"/>
  <Override PartName="/ppt/ink/ink5544.xml" ContentType="application/inkml+xml"/>
  <Override PartName="/ppt/ink/ink5545.xml" ContentType="application/inkml+xml"/>
  <Override PartName="/ppt/ink/ink5546.xml" ContentType="application/inkml+xml"/>
  <Override PartName="/ppt/ink/ink5547.xml" ContentType="application/inkml+xml"/>
  <Override PartName="/ppt/ink/ink5548.xml" ContentType="application/inkml+xml"/>
  <Override PartName="/ppt/ink/ink5549.xml" ContentType="application/inkml+xml"/>
  <Override PartName="/ppt/ink/ink5550.xml" ContentType="application/inkml+xml"/>
  <Override PartName="/ppt/ink/ink5551.xml" ContentType="application/inkml+xml"/>
  <Override PartName="/ppt/ink/ink5552.xml" ContentType="application/inkml+xml"/>
  <Override PartName="/ppt/ink/ink5553.xml" ContentType="application/inkml+xml"/>
  <Override PartName="/ppt/ink/ink5554.xml" ContentType="application/inkml+xml"/>
  <Override PartName="/ppt/ink/ink5555.xml" ContentType="application/inkml+xml"/>
  <Override PartName="/ppt/ink/ink5556.xml" ContentType="application/inkml+xml"/>
  <Override PartName="/ppt/ink/ink5557.xml" ContentType="application/inkml+xml"/>
  <Override PartName="/ppt/ink/ink5558.xml" ContentType="application/inkml+xml"/>
  <Override PartName="/ppt/ink/ink5559.xml" ContentType="application/inkml+xml"/>
  <Override PartName="/ppt/ink/ink5560.xml" ContentType="application/inkml+xml"/>
  <Override PartName="/ppt/ink/ink5561.xml" ContentType="application/inkml+xml"/>
  <Override PartName="/ppt/ink/ink5562.xml" ContentType="application/inkml+xml"/>
  <Override PartName="/ppt/ink/ink5563.xml" ContentType="application/inkml+xml"/>
  <Override PartName="/ppt/ink/ink5564.xml" ContentType="application/inkml+xml"/>
  <Override PartName="/ppt/ink/ink5565.xml" ContentType="application/inkml+xml"/>
  <Override PartName="/ppt/ink/ink5566.xml" ContentType="application/inkml+xml"/>
  <Override PartName="/ppt/ink/ink5567.xml" ContentType="application/inkml+xml"/>
  <Override PartName="/ppt/ink/ink5568.xml" ContentType="application/inkml+xml"/>
  <Override PartName="/ppt/ink/ink5569.xml" ContentType="application/inkml+xml"/>
  <Override PartName="/ppt/ink/ink5570.xml" ContentType="application/inkml+xml"/>
  <Override PartName="/ppt/ink/ink5571.xml" ContentType="application/inkml+xml"/>
  <Override PartName="/ppt/ink/ink5572.xml" ContentType="application/inkml+xml"/>
  <Override PartName="/ppt/ink/ink5573.xml" ContentType="application/inkml+xml"/>
  <Override PartName="/ppt/ink/ink5574.xml" ContentType="application/inkml+xml"/>
  <Override PartName="/ppt/ink/ink5575.xml" ContentType="application/inkml+xml"/>
  <Override PartName="/ppt/ink/ink5576.xml" ContentType="application/inkml+xml"/>
  <Override PartName="/ppt/ink/ink5577.xml" ContentType="application/inkml+xml"/>
  <Override PartName="/ppt/ink/ink5578.xml" ContentType="application/inkml+xml"/>
  <Override PartName="/ppt/ink/ink5579.xml" ContentType="application/inkml+xml"/>
  <Override PartName="/ppt/ink/ink5580.xml" ContentType="application/inkml+xml"/>
  <Override PartName="/ppt/ink/ink5581.xml" ContentType="application/inkml+xml"/>
  <Override PartName="/ppt/ink/ink5582.xml" ContentType="application/inkml+xml"/>
  <Override PartName="/ppt/ink/ink5583.xml" ContentType="application/inkml+xml"/>
  <Override PartName="/ppt/ink/ink5584.xml" ContentType="application/inkml+xml"/>
  <Override PartName="/ppt/ink/ink5585.xml" ContentType="application/inkml+xml"/>
  <Override PartName="/ppt/ink/ink5586.xml" ContentType="application/inkml+xml"/>
  <Override PartName="/ppt/ink/ink5587.xml" ContentType="application/inkml+xml"/>
  <Override PartName="/ppt/ink/ink5588.xml" ContentType="application/inkml+xml"/>
  <Override PartName="/ppt/ink/ink5589.xml" ContentType="application/inkml+xml"/>
  <Override PartName="/ppt/ink/ink5590.xml" ContentType="application/inkml+xml"/>
  <Override PartName="/ppt/ink/ink5591.xml" ContentType="application/inkml+xml"/>
  <Override PartName="/ppt/ink/ink5592.xml" ContentType="application/inkml+xml"/>
  <Override PartName="/ppt/ink/ink5593.xml" ContentType="application/inkml+xml"/>
  <Override PartName="/ppt/ink/ink5594.xml" ContentType="application/inkml+xml"/>
  <Override PartName="/ppt/ink/ink5595.xml" ContentType="application/inkml+xml"/>
  <Override PartName="/ppt/ink/ink5596.xml" ContentType="application/inkml+xml"/>
  <Override PartName="/ppt/ink/ink5597.xml" ContentType="application/inkml+xml"/>
  <Override PartName="/ppt/ink/ink5598.xml" ContentType="application/inkml+xml"/>
  <Override PartName="/ppt/ink/ink5599.xml" ContentType="application/inkml+xml"/>
  <Override PartName="/ppt/ink/ink5600.xml" ContentType="application/inkml+xml"/>
  <Override PartName="/ppt/ink/ink5601.xml" ContentType="application/inkml+xml"/>
  <Override PartName="/ppt/ink/ink5602.xml" ContentType="application/inkml+xml"/>
  <Override PartName="/ppt/ink/ink5603.xml" ContentType="application/inkml+xml"/>
  <Override PartName="/ppt/ink/ink5604.xml" ContentType="application/inkml+xml"/>
  <Override PartName="/ppt/ink/ink5605.xml" ContentType="application/inkml+xml"/>
  <Override PartName="/ppt/ink/ink5606.xml" ContentType="application/inkml+xml"/>
  <Override PartName="/ppt/ink/ink5607.xml" ContentType="application/inkml+xml"/>
  <Override PartName="/ppt/ink/ink5608.xml" ContentType="application/inkml+xml"/>
  <Override PartName="/ppt/ink/ink5609.xml" ContentType="application/inkml+xml"/>
  <Override PartName="/ppt/ink/ink5610.xml" ContentType="application/inkml+xml"/>
  <Override PartName="/ppt/ink/ink5611.xml" ContentType="application/inkml+xml"/>
  <Override PartName="/ppt/ink/ink5612.xml" ContentType="application/inkml+xml"/>
  <Override PartName="/ppt/ink/ink5613.xml" ContentType="application/inkml+xml"/>
  <Override PartName="/ppt/ink/ink5614.xml" ContentType="application/inkml+xml"/>
  <Override PartName="/ppt/ink/ink5615.xml" ContentType="application/inkml+xml"/>
  <Override PartName="/ppt/ink/ink5616.xml" ContentType="application/inkml+xml"/>
  <Override PartName="/ppt/ink/ink5617.xml" ContentType="application/inkml+xml"/>
  <Override PartName="/ppt/ink/ink5618.xml" ContentType="application/inkml+xml"/>
  <Override PartName="/ppt/ink/ink5619.xml" ContentType="application/inkml+xml"/>
  <Override PartName="/ppt/ink/ink5620.xml" ContentType="application/inkml+xml"/>
  <Override PartName="/ppt/ink/ink5621.xml" ContentType="application/inkml+xml"/>
  <Override PartName="/ppt/ink/ink5622.xml" ContentType="application/inkml+xml"/>
  <Override PartName="/ppt/ink/ink5623.xml" ContentType="application/inkml+xml"/>
  <Override PartName="/ppt/ink/ink5624.xml" ContentType="application/inkml+xml"/>
  <Override PartName="/ppt/ink/ink5625.xml" ContentType="application/inkml+xml"/>
  <Override PartName="/ppt/ink/ink5626.xml" ContentType="application/inkml+xml"/>
  <Override PartName="/ppt/ink/ink5627.xml" ContentType="application/inkml+xml"/>
  <Override PartName="/ppt/ink/ink5628.xml" ContentType="application/inkml+xml"/>
  <Override PartName="/ppt/ink/ink5629.xml" ContentType="application/inkml+xml"/>
  <Override PartName="/ppt/ink/ink5630.xml" ContentType="application/inkml+xml"/>
  <Override PartName="/ppt/ink/ink5631.xml" ContentType="application/inkml+xml"/>
  <Override PartName="/ppt/ink/ink5632.xml" ContentType="application/inkml+xml"/>
  <Override PartName="/ppt/ink/ink5633.xml" ContentType="application/inkml+xml"/>
  <Override PartName="/ppt/ink/ink5634.xml" ContentType="application/inkml+xml"/>
  <Override PartName="/ppt/ink/ink5635.xml" ContentType="application/inkml+xml"/>
  <Override PartName="/ppt/ink/ink5636.xml" ContentType="application/inkml+xml"/>
  <Override PartName="/ppt/ink/ink5637.xml" ContentType="application/inkml+xml"/>
  <Override PartName="/ppt/ink/ink5638.xml" ContentType="application/inkml+xml"/>
  <Override PartName="/ppt/ink/ink5639.xml" ContentType="application/inkml+xml"/>
  <Override PartName="/ppt/ink/ink5640.xml" ContentType="application/inkml+xml"/>
  <Override PartName="/ppt/ink/ink5641.xml" ContentType="application/inkml+xml"/>
  <Override PartName="/ppt/ink/ink5642.xml" ContentType="application/inkml+xml"/>
  <Override PartName="/ppt/ink/ink5643.xml" ContentType="application/inkml+xml"/>
  <Override PartName="/ppt/ink/ink5644.xml" ContentType="application/inkml+xml"/>
  <Override PartName="/ppt/ink/ink5645.xml" ContentType="application/inkml+xml"/>
  <Override PartName="/ppt/ink/ink5646.xml" ContentType="application/inkml+xml"/>
  <Override PartName="/ppt/ink/ink5647.xml" ContentType="application/inkml+xml"/>
  <Override PartName="/ppt/ink/ink5648.xml" ContentType="application/inkml+xml"/>
  <Override PartName="/ppt/ink/ink5649.xml" ContentType="application/inkml+xml"/>
  <Override PartName="/ppt/ink/ink5650.xml" ContentType="application/inkml+xml"/>
  <Override PartName="/ppt/ink/ink5651.xml" ContentType="application/inkml+xml"/>
  <Override PartName="/ppt/ink/ink5652.xml" ContentType="application/inkml+xml"/>
  <Override PartName="/ppt/ink/ink5653.xml" ContentType="application/inkml+xml"/>
  <Override PartName="/ppt/ink/ink5654.xml" ContentType="application/inkml+xml"/>
  <Override PartName="/ppt/ink/ink5655.xml" ContentType="application/inkml+xml"/>
  <Override PartName="/ppt/ink/ink5656.xml" ContentType="application/inkml+xml"/>
  <Override PartName="/ppt/ink/ink5657.xml" ContentType="application/inkml+xml"/>
  <Override PartName="/ppt/ink/ink5658.xml" ContentType="application/inkml+xml"/>
  <Override PartName="/ppt/ink/ink5659.xml" ContentType="application/inkml+xml"/>
  <Override PartName="/ppt/ink/ink5660.xml" ContentType="application/inkml+xml"/>
  <Override PartName="/ppt/ink/ink5661.xml" ContentType="application/inkml+xml"/>
  <Override PartName="/ppt/ink/ink5662.xml" ContentType="application/inkml+xml"/>
  <Override PartName="/ppt/ink/ink5663.xml" ContentType="application/inkml+xml"/>
  <Override PartName="/ppt/ink/ink5664.xml" ContentType="application/inkml+xml"/>
  <Override PartName="/ppt/ink/ink5665.xml" ContentType="application/inkml+xml"/>
  <Override PartName="/ppt/ink/ink5666.xml" ContentType="application/inkml+xml"/>
  <Override PartName="/ppt/ink/ink5667.xml" ContentType="application/inkml+xml"/>
  <Override PartName="/ppt/ink/ink5668.xml" ContentType="application/inkml+xml"/>
  <Override PartName="/ppt/ink/ink5669.xml" ContentType="application/inkml+xml"/>
  <Override PartName="/ppt/ink/ink5670.xml" ContentType="application/inkml+xml"/>
  <Override PartName="/ppt/ink/ink5671.xml" ContentType="application/inkml+xml"/>
  <Override PartName="/ppt/ink/ink5672.xml" ContentType="application/inkml+xml"/>
  <Override PartName="/ppt/ink/ink5673.xml" ContentType="application/inkml+xml"/>
  <Override PartName="/ppt/ink/ink5674.xml" ContentType="application/inkml+xml"/>
  <Override PartName="/ppt/ink/ink5675.xml" ContentType="application/inkml+xml"/>
  <Override PartName="/ppt/ink/ink5676.xml" ContentType="application/inkml+xml"/>
  <Override PartName="/ppt/ink/ink5677.xml" ContentType="application/inkml+xml"/>
  <Override PartName="/ppt/ink/ink5678.xml" ContentType="application/inkml+xml"/>
  <Override PartName="/ppt/ink/ink5679.xml" ContentType="application/inkml+xml"/>
  <Override PartName="/ppt/ink/ink5680.xml" ContentType="application/inkml+xml"/>
  <Override PartName="/ppt/ink/ink5681.xml" ContentType="application/inkml+xml"/>
  <Override PartName="/ppt/ink/ink5682.xml" ContentType="application/inkml+xml"/>
  <Override PartName="/ppt/ink/ink5683.xml" ContentType="application/inkml+xml"/>
  <Override PartName="/ppt/ink/ink5684.xml" ContentType="application/inkml+xml"/>
  <Override PartName="/ppt/ink/ink5685.xml" ContentType="application/inkml+xml"/>
  <Override PartName="/ppt/ink/ink5686.xml" ContentType="application/inkml+xml"/>
  <Override PartName="/ppt/ink/ink5687.xml" ContentType="application/inkml+xml"/>
  <Override PartName="/ppt/ink/ink5688.xml" ContentType="application/inkml+xml"/>
  <Override PartName="/ppt/ink/ink5689.xml" ContentType="application/inkml+xml"/>
  <Override PartName="/ppt/ink/ink5690.xml" ContentType="application/inkml+xml"/>
  <Override PartName="/ppt/ink/ink5691.xml" ContentType="application/inkml+xml"/>
  <Override PartName="/ppt/ink/ink5692.xml" ContentType="application/inkml+xml"/>
  <Override PartName="/ppt/ink/ink5693.xml" ContentType="application/inkml+xml"/>
  <Override PartName="/ppt/ink/ink5694.xml" ContentType="application/inkml+xml"/>
  <Override PartName="/ppt/ink/ink5695.xml" ContentType="application/inkml+xml"/>
  <Override PartName="/ppt/ink/ink5696.xml" ContentType="application/inkml+xml"/>
  <Override PartName="/ppt/ink/ink5697.xml" ContentType="application/inkml+xml"/>
  <Override PartName="/ppt/ink/ink5698.xml" ContentType="application/inkml+xml"/>
  <Override PartName="/ppt/ink/ink5699.xml" ContentType="application/inkml+xml"/>
  <Override PartName="/ppt/ink/ink5700.xml" ContentType="application/inkml+xml"/>
  <Override PartName="/ppt/ink/ink5701.xml" ContentType="application/inkml+xml"/>
  <Override PartName="/ppt/ink/ink5702.xml" ContentType="application/inkml+xml"/>
  <Override PartName="/ppt/ink/ink5703.xml" ContentType="application/inkml+xml"/>
  <Override PartName="/ppt/ink/ink5704.xml" ContentType="application/inkml+xml"/>
  <Override PartName="/ppt/ink/ink5705.xml" ContentType="application/inkml+xml"/>
  <Override PartName="/ppt/ink/ink5706.xml" ContentType="application/inkml+xml"/>
  <Override PartName="/ppt/ink/ink5707.xml" ContentType="application/inkml+xml"/>
  <Override PartName="/ppt/ink/ink5708.xml" ContentType="application/inkml+xml"/>
  <Override PartName="/ppt/ink/ink5709.xml" ContentType="application/inkml+xml"/>
  <Override PartName="/ppt/ink/ink5710.xml" ContentType="application/inkml+xml"/>
  <Override PartName="/ppt/ink/ink5711.xml" ContentType="application/inkml+xml"/>
  <Override PartName="/ppt/ink/ink5712.xml" ContentType="application/inkml+xml"/>
  <Override PartName="/ppt/ink/ink5713.xml" ContentType="application/inkml+xml"/>
  <Override PartName="/ppt/ink/ink5714.xml" ContentType="application/inkml+xml"/>
  <Override PartName="/ppt/ink/ink5715.xml" ContentType="application/inkml+xml"/>
  <Override PartName="/ppt/ink/ink5716.xml" ContentType="application/inkml+xml"/>
  <Override PartName="/ppt/ink/ink5717.xml" ContentType="application/inkml+xml"/>
  <Override PartName="/ppt/ink/ink5718.xml" ContentType="application/inkml+xml"/>
  <Override PartName="/ppt/ink/ink5719.xml" ContentType="application/inkml+xml"/>
  <Override PartName="/ppt/ink/ink5720.xml" ContentType="application/inkml+xml"/>
  <Override PartName="/ppt/ink/ink5721.xml" ContentType="application/inkml+xml"/>
  <Override PartName="/ppt/ink/ink5722.xml" ContentType="application/inkml+xml"/>
  <Override PartName="/ppt/ink/ink5723.xml" ContentType="application/inkml+xml"/>
  <Override PartName="/ppt/ink/ink5724.xml" ContentType="application/inkml+xml"/>
  <Override PartName="/ppt/ink/ink5725.xml" ContentType="application/inkml+xml"/>
  <Override PartName="/ppt/ink/ink5726.xml" ContentType="application/inkml+xml"/>
  <Override PartName="/ppt/ink/ink5727.xml" ContentType="application/inkml+xml"/>
  <Override PartName="/ppt/ink/ink5728.xml" ContentType="application/inkml+xml"/>
  <Override PartName="/ppt/ink/ink5729.xml" ContentType="application/inkml+xml"/>
  <Override PartName="/ppt/ink/ink5730.xml" ContentType="application/inkml+xml"/>
  <Override PartName="/ppt/ink/ink5731.xml" ContentType="application/inkml+xml"/>
  <Override PartName="/ppt/ink/ink5732.xml" ContentType="application/inkml+xml"/>
  <Override PartName="/ppt/ink/ink5733.xml" ContentType="application/inkml+xml"/>
  <Override PartName="/ppt/ink/ink5734.xml" ContentType="application/inkml+xml"/>
  <Override PartName="/ppt/ink/ink5735.xml" ContentType="application/inkml+xml"/>
  <Override PartName="/ppt/ink/ink5736.xml" ContentType="application/inkml+xml"/>
  <Override PartName="/ppt/ink/ink5737.xml" ContentType="application/inkml+xml"/>
  <Override PartName="/ppt/ink/ink5738.xml" ContentType="application/inkml+xml"/>
  <Override PartName="/ppt/ink/ink5739.xml" ContentType="application/inkml+xml"/>
  <Override PartName="/ppt/ink/ink5740.xml" ContentType="application/inkml+xml"/>
  <Override PartName="/ppt/ink/ink5741.xml" ContentType="application/inkml+xml"/>
  <Override PartName="/ppt/ink/ink5742.xml" ContentType="application/inkml+xml"/>
  <Override PartName="/ppt/ink/ink5743.xml" ContentType="application/inkml+xml"/>
  <Override PartName="/ppt/ink/ink5744.xml" ContentType="application/inkml+xml"/>
  <Override PartName="/ppt/ink/ink5745.xml" ContentType="application/inkml+xml"/>
  <Override PartName="/ppt/ink/ink5746.xml" ContentType="application/inkml+xml"/>
  <Override PartName="/ppt/ink/ink5747.xml" ContentType="application/inkml+xml"/>
  <Override PartName="/ppt/ink/ink5748.xml" ContentType="application/inkml+xml"/>
  <Override PartName="/ppt/ink/ink5749.xml" ContentType="application/inkml+xml"/>
  <Override PartName="/ppt/ink/ink5750.xml" ContentType="application/inkml+xml"/>
  <Override PartName="/ppt/ink/ink5751.xml" ContentType="application/inkml+xml"/>
  <Override PartName="/ppt/ink/ink5752.xml" ContentType="application/inkml+xml"/>
  <Override PartName="/ppt/ink/ink5753.xml" ContentType="application/inkml+xml"/>
  <Override PartName="/ppt/ink/ink5754.xml" ContentType="application/inkml+xml"/>
  <Override PartName="/ppt/ink/ink5755.xml" ContentType="application/inkml+xml"/>
  <Override PartName="/ppt/ink/ink5756.xml" ContentType="application/inkml+xml"/>
  <Override PartName="/ppt/ink/ink5757.xml" ContentType="application/inkml+xml"/>
  <Override PartName="/ppt/ink/ink5758.xml" ContentType="application/inkml+xml"/>
  <Override PartName="/ppt/ink/ink5759.xml" ContentType="application/inkml+xml"/>
  <Override PartName="/ppt/ink/ink5760.xml" ContentType="application/inkml+xml"/>
  <Override PartName="/ppt/ink/ink5761.xml" ContentType="application/inkml+xml"/>
  <Override PartName="/ppt/ink/ink5762.xml" ContentType="application/inkml+xml"/>
  <Override PartName="/ppt/ink/ink5763.xml" ContentType="application/inkml+xml"/>
  <Override PartName="/ppt/ink/ink5764.xml" ContentType="application/inkml+xml"/>
  <Override PartName="/ppt/ink/ink5765.xml" ContentType="application/inkml+xml"/>
  <Override PartName="/ppt/ink/ink5766.xml" ContentType="application/inkml+xml"/>
  <Override PartName="/ppt/ink/ink5767.xml" ContentType="application/inkml+xml"/>
  <Override PartName="/ppt/ink/ink5768.xml" ContentType="application/inkml+xml"/>
  <Override PartName="/ppt/ink/ink5769.xml" ContentType="application/inkml+xml"/>
  <Override PartName="/ppt/ink/ink5770.xml" ContentType="application/inkml+xml"/>
  <Override PartName="/ppt/ink/ink5771.xml" ContentType="application/inkml+xml"/>
  <Override PartName="/ppt/ink/ink5772.xml" ContentType="application/inkml+xml"/>
  <Override PartName="/ppt/ink/ink5773.xml" ContentType="application/inkml+xml"/>
  <Override PartName="/ppt/ink/ink5774.xml" ContentType="application/inkml+xml"/>
  <Override PartName="/ppt/ink/ink5775.xml" ContentType="application/inkml+xml"/>
  <Override PartName="/ppt/ink/ink5776.xml" ContentType="application/inkml+xml"/>
  <Override PartName="/ppt/ink/ink5777.xml" ContentType="application/inkml+xml"/>
  <Override PartName="/ppt/ink/ink5778.xml" ContentType="application/inkml+xml"/>
  <Override PartName="/ppt/ink/ink5779.xml" ContentType="application/inkml+xml"/>
  <Override PartName="/ppt/ink/ink5780.xml" ContentType="application/inkml+xml"/>
  <Override PartName="/ppt/ink/ink5781.xml" ContentType="application/inkml+xml"/>
  <Override PartName="/ppt/ink/ink5782.xml" ContentType="application/inkml+xml"/>
  <Override PartName="/ppt/ink/ink5783.xml" ContentType="application/inkml+xml"/>
  <Override PartName="/ppt/ink/ink5784.xml" ContentType="application/inkml+xml"/>
  <Override PartName="/ppt/ink/ink5785.xml" ContentType="application/inkml+xml"/>
  <Override PartName="/ppt/ink/ink5786.xml" ContentType="application/inkml+xml"/>
  <Override PartName="/ppt/ink/ink5787.xml" ContentType="application/inkml+xml"/>
  <Override PartName="/ppt/ink/ink5788.xml" ContentType="application/inkml+xml"/>
  <Override PartName="/ppt/ink/ink5789.xml" ContentType="application/inkml+xml"/>
  <Override PartName="/ppt/ink/ink5790.xml" ContentType="application/inkml+xml"/>
  <Override PartName="/ppt/ink/ink5791.xml" ContentType="application/inkml+xml"/>
  <Override PartName="/ppt/ink/ink5792.xml" ContentType="application/inkml+xml"/>
  <Override PartName="/ppt/ink/ink5793.xml" ContentType="application/inkml+xml"/>
  <Override PartName="/ppt/ink/ink5794.xml" ContentType="application/inkml+xml"/>
  <Override PartName="/ppt/ink/ink5795.xml" ContentType="application/inkml+xml"/>
  <Override PartName="/ppt/ink/ink5796.xml" ContentType="application/inkml+xml"/>
  <Override PartName="/ppt/ink/ink5797.xml" ContentType="application/inkml+xml"/>
  <Override PartName="/ppt/ink/ink5798.xml" ContentType="application/inkml+xml"/>
  <Override PartName="/ppt/ink/ink5799.xml" ContentType="application/inkml+xml"/>
  <Override PartName="/ppt/ink/ink5800.xml" ContentType="application/inkml+xml"/>
  <Override PartName="/ppt/ink/ink5801.xml" ContentType="application/inkml+xml"/>
  <Override PartName="/ppt/ink/ink5802.xml" ContentType="application/inkml+xml"/>
  <Override PartName="/ppt/ink/ink5803.xml" ContentType="application/inkml+xml"/>
  <Override PartName="/ppt/ink/ink5804.xml" ContentType="application/inkml+xml"/>
  <Override PartName="/ppt/ink/ink5805.xml" ContentType="application/inkml+xml"/>
  <Override PartName="/ppt/ink/ink5806.xml" ContentType="application/inkml+xml"/>
  <Override PartName="/ppt/ink/ink5807.xml" ContentType="application/inkml+xml"/>
  <Override PartName="/ppt/ink/ink5808.xml" ContentType="application/inkml+xml"/>
  <Override PartName="/ppt/ink/ink5809.xml" ContentType="application/inkml+xml"/>
  <Override PartName="/ppt/ink/ink5810.xml" ContentType="application/inkml+xml"/>
  <Override PartName="/ppt/ink/ink5811.xml" ContentType="application/inkml+xml"/>
  <Override PartName="/ppt/ink/ink5812.xml" ContentType="application/inkml+xml"/>
  <Override PartName="/ppt/ink/ink5813.xml" ContentType="application/inkml+xml"/>
  <Override PartName="/ppt/ink/ink5814.xml" ContentType="application/inkml+xml"/>
  <Override PartName="/ppt/ink/ink5815.xml" ContentType="application/inkml+xml"/>
  <Override PartName="/ppt/ink/ink5816.xml" ContentType="application/inkml+xml"/>
  <Override PartName="/ppt/ink/ink5817.xml" ContentType="application/inkml+xml"/>
  <Override PartName="/ppt/ink/ink5818.xml" ContentType="application/inkml+xml"/>
  <Override PartName="/ppt/ink/ink5819.xml" ContentType="application/inkml+xml"/>
  <Override PartName="/ppt/ink/ink5820.xml" ContentType="application/inkml+xml"/>
  <Override PartName="/ppt/ink/ink5821.xml" ContentType="application/inkml+xml"/>
  <Override PartName="/ppt/ink/ink5822.xml" ContentType="application/inkml+xml"/>
  <Override PartName="/ppt/ink/ink5823.xml" ContentType="application/inkml+xml"/>
  <Override PartName="/ppt/ink/ink5824.xml" ContentType="application/inkml+xml"/>
  <Override PartName="/ppt/ink/ink5825.xml" ContentType="application/inkml+xml"/>
  <Override PartName="/ppt/ink/ink5826.xml" ContentType="application/inkml+xml"/>
  <Override PartName="/ppt/ink/ink5827.xml" ContentType="application/inkml+xml"/>
  <Override PartName="/ppt/ink/ink5828.xml" ContentType="application/inkml+xml"/>
  <Override PartName="/ppt/ink/ink5829.xml" ContentType="application/inkml+xml"/>
  <Override PartName="/ppt/ink/ink5830.xml" ContentType="application/inkml+xml"/>
  <Override PartName="/ppt/ink/ink5831.xml" ContentType="application/inkml+xml"/>
  <Override PartName="/ppt/ink/ink5832.xml" ContentType="application/inkml+xml"/>
  <Override PartName="/ppt/ink/ink5833.xml" ContentType="application/inkml+xml"/>
  <Override PartName="/ppt/ink/ink5834.xml" ContentType="application/inkml+xml"/>
  <Override PartName="/ppt/ink/ink5835.xml" ContentType="application/inkml+xml"/>
  <Override PartName="/ppt/ink/ink5836.xml" ContentType="application/inkml+xml"/>
  <Override PartName="/ppt/ink/ink5837.xml" ContentType="application/inkml+xml"/>
  <Override PartName="/ppt/ink/ink5838.xml" ContentType="application/inkml+xml"/>
  <Override PartName="/ppt/ink/ink5839.xml" ContentType="application/inkml+xml"/>
  <Override PartName="/ppt/ink/ink5840.xml" ContentType="application/inkml+xml"/>
  <Override PartName="/ppt/ink/ink5841.xml" ContentType="application/inkml+xml"/>
  <Override PartName="/ppt/ink/ink5842.xml" ContentType="application/inkml+xml"/>
  <Override PartName="/ppt/ink/ink5843.xml" ContentType="application/inkml+xml"/>
  <Override PartName="/ppt/ink/ink5844.xml" ContentType="application/inkml+xml"/>
  <Override PartName="/ppt/ink/ink5845.xml" ContentType="application/inkml+xml"/>
  <Override PartName="/ppt/ink/ink5846.xml" ContentType="application/inkml+xml"/>
  <Override PartName="/ppt/ink/ink5847.xml" ContentType="application/inkml+xml"/>
  <Override PartName="/ppt/ink/ink5848.xml" ContentType="application/inkml+xml"/>
  <Override PartName="/ppt/ink/ink5849.xml" ContentType="application/inkml+xml"/>
  <Override PartName="/ppt/ink/ink5850.xml" ContentType="application/inkml+xml"/>
  <Override PartName="/ppt/ink/ink5851.xml" ContentType="application/inkml+xml"/>
  <Override PartName="/ppt/ink/ink5852.xml" ContentType="application/inkml+xml"/>
  <Override PartName="/ppt/ink/ink5853.xml" ContentType="application/inkml+xml"/>
  <Override PartName="/ppt/ink/ink5854.xml" ContentType="application/inkml+xml"/>
  <Override PartName="/ppt/ink/ink5855.xml" ContentType="application/inkml+xml"/>
  <Override PartName="/ppt/ink/ink5856.xml" ContentType="application/inkml+xml"/>
  <Override PartName="/ppt/ink/ink5857.xml" ContentType="application/inkml+xml"/>
  <Override PartName="/ppt/ink/ink5858.xml" ContentType="application/inkml+xml"/>
  <Override PartName="/ppt/ink/ink5859.xml" ContentType="application/inkml+xml"/>
  <Override PartName="/ppt/ink/ink5860.xml" ContentType="application/inkml+xml"/>
  <Override PartName="/ppt/ink/ink5861.xml" ContentType="application/inkml+xml"/>
  <Override PartName="/ppt/ink/ink5862.xml" ContentType="application/inkml+xml"/>
  <Override PartName="/ppt/ink/ink5863.xml" ContentType="application/inkml+xml"/>
  <Override PartName="/ppt/ink/ink5864.xml" ContentType="application/inkml+xml"/>
  <Override PartName="/ppt/ink/ink5865.xml" ContentType="application/inkml+xml"/>
  <Override PartName="/ppt/ink/ink5866.xml" ContentType="application/inkml+xml"/>
  <Override PartName="/ppt/ink/ink5867.xml" ContentType="application/inkml+xml"/>
  <Override PartName="/ppt/ink/ink5868.xml" ContentType="application/inkml+xml"/>
  <Override PartName="/ppt/ink/ink5869.xml" ContentType="application/inkml+xml"/>
  <Override PartName="/ppt/ink/ink5870.xml" ContentType="application/inkml+xml"/>
  <Override PartName="/ppt/ink/ink5871.xml" ContentType="application/inkml+xml"/>
  <Override PartName="/ppt/ink/ink5872.xml" ContentType="application/inkml+xml"/>
  <Override PartName="/ppt/ink/ink5873.xml" ContentType="application/inkml+xml"/>
  <Override PartName="/ppt/ink/ink5874.xml" ContentType="application/inkml+xml"/>
  <Override PartName="/ppt/ink/ink5875.xml" ContentType="application/inkml+xml"/>
  <Override PartName="/ppt/ink/ink5876.xml" ContentType="application/inkml+xml"/>
  <Override PartName="/ppt/ink/ink5877.xml" ContentType="application/inkml+xml"/>
  <Override PartName="/ppt/ink/ink5878.xml" ContentType="application/inkml+xml"/>
  <Override PartName="/ppt/ink/ink5879.xml" ContentType="application/inkml+xml"/>
  <Override PartName="/ppt/ink/ink5880.xml" ContentType="application/inkml+xml"/>
  <Override PartName="/ppt/ink/ink5881.xml" ContentType="application/inkml+xml"/>
  <Override PartName="/ppt/ink/ink5882.xml" ContentType="application/inkml+xml"/>
  <Override PartName="/ppt/ink/ink5883.xml" ContentType="application/inkml+xml"/>
  <Override PartName="/ppt/ink/ink5884.xml" ContentType="application/inkml+xml"/>
  <Override PartName="/ppt/ink/ink5885.xml" ContentType="application/inkml+xml"/>
  <Override PartName="/ppt/ink/ink5886.xml" ContentType="application/inkml+xml"/>
  <Override PartName="/ppt/ink/ink5887.xml" ContentType="application/inkml+xml"/>
  <Override PartName="/ppt/ink/ink5888.xml" ContentType="application/inkml+xml"/>
  <Override PartName="/ppt/ink/ink5889.xml" ContentType="application/inkml+xml"/>
  <Override PartName="/ppt/ink/ink5890.xml" ContentType="application/inkml+xml"/>
  <Override PartName="/ppt/ink/ink5891.xml" ContentType="application/inkml+xml"/>
  <Override PartName="/ppt/ink/ink5892.xml" ContentType="application/inkml+xml"/>
  <Override PartName="/ppt/ink/ink5893.xml" ContentType="application/inkml+xml"/>
  <Override PartName="/ppt/ink/ink5894.xml" ContentType="application/inkml+xml"/>
  <Override PartName="/ppt/ink/ink5895.xml" ContentType="application/inkml+xml"/>
  <Override PartName="/ppt/ink/ink5896.xml" ContentType="application/inkml+xml"/>
  <Override PartName="/ppt/ink/ink5897.xml" ContentType="application/inkml+xml"/>
  <Override PartName="/ppt/ink/ink5898.xml" ContentType="application/inkml+xml"/>
  <Override PartName="/ppt/ink/ink5899.xml" ContentType="application/inkml+xml"/>
  <Override PartName="/ppt/ink/ink5900.xml" ContentType="application/inkml+xml"/>
  <Override PartName="/ppt/ink/ink5901.xml" ContentType="application/inkml+xml"/>
  <Override PartName="/ppt/ink/ink5902.xml" ContentType="application/inkml+xml"/>
  <Override PartName="/ppt/ink/ink5903.xml" ContentType="application/inkml+xml"/>
  <Override PartName="/ppt/ink/ink5904.xml" ContentType="application/inkml+xml"/>
  <Override PartName="/ppt/ink/ink5905.xml" ContentType="application/inkml+xml"/>
  <Override PartName="/ppt/ink/ink5906.xml" ContentType="application/inkml+xml"/>
  <Override PartName="/ppt/ink/ink5907.xml" ContentType="application/inkml+xml"/>
  <Override PartName="/ppt/ink/ink5908.xml" ContentType="application/inkml+xml"/>
  <Override PartName="/ppt/ink/ink5909.xml" ContentType="application/inkml+xml"/>
  <Override PartName="/ppt/ink/ink5910.xml" ContentType="application/inkml+xml"/>
  <Override PartName="/ppt/ink/ink5911.xml" ContentType="application/inkml+xml"/>
  <Override PartName="/ppt/ink/ink5912.xml" ContentType="application/inkml+xml"/>
  <Override PartName="/ppt/ink/ink5913.xml" ContentType="application/inkml+xml"/>
  <Override PartName="/ppt/ink/ink5914.xml" ContentType="application/inkml+xml"/>
  <Override PartName="/ppt/ink/ink5915.xml" ContentType="application/inkml+xml"/>
  <Override PartName="/ppt/ink/ink5916.xml" ContentType="application/inkml+xml"/>
  <Override PartName="/ppt/ink/ink5917.xml" ContentType="application/inkml+xml"/>
  <Override PartName="/ppt/ink/ink5918.xml" ContentType="application/inkml+xml"/>
  <Override PartName="/ppt/ink/ink5919.xml" ContentType="application/inkml+xml"/>
  <Override PartName="/ppt/ink/ink5920.xml" ContentType="application/inkml+xml"/>
  <Override PartName="/ppt/ink/ink5921.xml" ContentType="application/inkml+xml"/>
  <Override PartName="/ppt/ink/ink5922.xml" ContentType="application/inkml+xml"/>
  <Override PartName="/ppt/ink/ink5923.xml" ContentType="application/inkml+xml"/>
  <Override PartName="/ppt/ink/ink5924.xml" ContentType="application/inkml+xml"/>
  <Override PartName="/ppt/ink/ink5925.xml" ContentType="application/inkml+xml"/>
  <Override PartName="/ppt/ink/ink5926.xml" ContentType="application/inkml+xml"/>
  <Override PartName="/ppt/ink/ink5927.xml" ContentType="application/inkml+xml"/>
  <Override PartName="/ppt/ink/ink5928.xml" ContentType="application/inkml+xml"/>
  <Override PartName="/ppt/ink/ink5929.xml" ContentType="application/inkml+xml"/>
  <Override PartName="/ppt/ink/ink5930.xml" ContentType="application/inkml+xml"/>
  <Override PartName="/ppt/ink/ink5931.xml" ContentType="application/inkml+xml"/>
  <Override PartName="/ppt/ink/ink5932.xml" ContentType="application/inkml+xml"/>
  <Override PartName="/ppt/ink/ink5933.xml" ContentType="application/inkml+xml"/>
  <Override PartName="/ppt/ink/ink5934.xml" ContentType="application/inkml+xml"/>
  <Override PartName="/ppt/ink/ink5935.xml" ContentType="application/inkml+xml"/>
  <Override PartName="/ppt/ink/ink5936.xml" ContentType="application/inkml+xml"/>
  <Override PartName="/ppt/ink/ink5937.xml" ContentType="application/inkml+xml"/>
  <Override PartName="/ppt/ink/ink5938.xml" ContentType="application/inkml+xml"/>
  <Override PartName="/ppt/ink/ink5939.xml" ContentType="application/inkml+xml"/>
  <Override PartName="/ppt/ink/ink5940.xml" ContentType="application/inkml+xml"/>
  <Override PartName="/ppt/ink/ink5941.xml" ContentType="application/inkml+xml"/>
  <Override PartName="/ppt/ink/ink5942.xml" ContentType="application/inkml+xml"/>
  <Override PartName="/ppt/ink/ink5943.xml" ContentType="application/inkml+xml"/>
  <Override PartName="/ppt/ink/ink5944.xml" ContentType="application/inkml+xml"/>
  <Override PartName="/ppt/ink/ink5945.xml" ContentType="application/inkml+xml"/>
  <Override PartName="/ppt/ink/ink5946.xml" ContentType="application/inkml+xml"/>
  <Override PartName="/ppt/ink/ink5947.xml" ContentType="application/inkml+xml"/>
  <Override PartName="/ppt/ink/ink5948.xml" ContentType="application/inkml+xml"/>
  <Override PartName="/ppt/ink/ink5949.xml" ContentType="application/inkml+xml"/>
  <Override PartName="/ppt/ink/ink5950.xml" ContentType="application/inkml+xml"/>
  <Override PartName="/ppt/ink/ink5951.xml" ContentType="application/inkml+xml"/>
  <Override PartName="/ppt/ink/ink5952.xml" ContentType="application/inkml+xml"/>
  <Override PartName="/ppt/ink/ink5953.xml" ContentType="application/inkml+xml"/>
  <Override PartName="/ppt/ink/ink5954.xml" ContentType="application/inkml+xml"/>
  <Override PartName="/ppt/ink/ink5955.xml" ContentType="application/inkml+xml"/>
  <Override PartName="/ppt/ink/ink5956.xml" ContentType="application/inkml+xml"/>
  <Override PartName="/ppt/ink/ink5957.xml" ContentType="application/inkml+xml"/>
  <Override PartName="/ppt/ink/ink5958.xml" ContentType="application/inkml+xml"/>
  <Override PartName="/ppt/ink/ink5959.xml" ContentType="application/inkml+xml"/>
  <Override PartName="/ppt/ink/ink5960.xml" ContentType="application/inkml+xml"/>
  <Override PartName="/ppt/ink/ink5961.xml" ContentType="application/inkml+xml"/>
  <Override PartName="/ppt/ink/ink5962.xml" ContentType="application/inkml+xml"/>
  <Override PartName="/ppt/ink/ink5963.xml" ContentType="application/inkml+xml"/>
  <Override PartName="/ppt/ink/ink5964.xml" ContentType="application/inkml+xml"/>
  <Override PartName="/ppt/ink/ink5965.xml" ContentType="application/inkml+xml"/>
  <Override PartName="/ppt/ink/ink5966.xml" ContentType="application/inkml+xml"/>
  <Override PartName="/ppt/ink/ink5967.xml" ContentType="application/inkml+xml"/>
  <Override PartName="/ppt/ink/ink5968.xml" ContentType="application/inkml+xml"/>
  <Override PartName="/ppt/ink/ink5969.xml" ContentType="application/inkml+xml"/>
  <Override PartName="/ppt/ink/ink5970.xml" ContentType="application/inkml+xml"/>
  <Override PartName="/ppt/ink/ink5971.xml" ContentType="application/inkml+xml"/>
  <Override PartName="/ppt/ink/ink5972.xml" ContentType="application/inkml+xml"/>
  <Override PartName="/ppt/ink/ink5973.xml" ContentType="application/inkml+xml"/>
  <Override PartName="/ppt/ink/ink5974.xml" ContentType="application/inkml+xml"/>
  <Override PartName="/ppt/ink/ink5975.xml" ContentType="application/inkml+xml"/>
  <Override PartName="/ppt/ink/ink5976.xml" ContentType="application/inkml+xml"/>
  <Override PartName="/ppt/ink/ink5977.xml" ContentType="application/inkml+xml"/>
  <Override PartName="/ppt/ink/ink5978.xml" ContentType="application/inkml+xml"/>
  <Override PartName="/ppt/ink/ink5979.xml" ContentType="application/inkml+xml"/>
  <Override PartName="/ppt/ink/ink5980.xml" ContentType="application/inkml+xml"/>
  <Override PartName="/ppt/ink/ink5981.xml" ContentType="application/inkml+xml"/>
  <Override PartName="/ppt/ink/ink5982.xml" ContentType="application/inkml+xml"/>
  <Override PartName="/ppt/ink/ink5983.xml" ContentType="application/inkml+xml"/>
  <Override PartName="/ppt/ink/ink5984.xml" ContentType="application/inkml+xml"/>
  <Override PartName="/ppt/ink/ink5985.xml" ContentType="application/inkml+xml"/>
  <Override PartName="/ppt/ink/ink5986.xml" ContentType="application/inkml+xml"/>
  <Override PartName="/ppt/ink/ink5987.xml" ContentType="application/inkml+xml"/>
  <Override PartName="/ppt/ink/ink5988.xml" ContentType="application/inkml+xml"/>
  <Override PartName="/ppt/ink/ink5989.xml" ContentType="application/inkml+xml"/>
  <Override PartName="/ppt/ink/ink5990.xml" ContentType="application/inkml+xml"/>
  <Override PartName="/ppt/ink/ink5991.xml" ContentType="application/inkml+xml"/>
  <Override PartName="/ppt/ink/ink5992.xml" ContentType="application/inkml+xml"/>
  <Override PartName="/ppt/ink/ink5993.xml" ContentType="application/inkml+xml"/>
  <Override PartName="/ppt/ink/ink5994.xml" ContentType="application/inkml+xml"/>
  <Override PartName="/ppt/ink/ink5995.xml" ContentType="application/inkml+xml"/>
  <Override PartName="/ppt/ink/ink5996.xml" ContentType="application/inkml+xml"/>
  <Override PartName="/ppt/ink/ink5997.xml" ContentType="application/inkml+xml"/>
  <Override PartName="/ppt/ink/ink5998.xml" ContentType="application/inkml+xml"/>
  <Override PartName="/ppt/ink/ink5999.xml" ContentType="application/inkml+xml"/>
  <Override PartName="/ppt/ink/ink6000.xml" ContentType="application/inkml+xml"/>
  <Override PartName="/ppt/ink/ink6001.xml" ContentType="application/inkml+xml"/>
  <Override PartName="/ppt/ink/ink6002.xml" ContentType="application/inkml+xml"/>
  <Override PartName="/ppt/ink/ink6003.xml" ContentType="application/inkml+xml"/>
  <Override PartName="/ppt/ink/ink6004.xml" ContentType="application/inkml+xml"/>
  <Override PartName="/ppt/ink/ink6005.xml" ContentType="application/inkml+xml"/>
  <Override PartName="/ppt/ink/ink6006.xml" ContentType="application/inkml+xml"/>
  <Override PartName="/ppt/ink/ink6007.xml" ContentType="application/inkml+xml"/>
  <Override PartName="/ppt/ink/ink6008.xml" ContentType="application/inkml+xml"/>
  <Override PartName="/ppt/ink/ink6009.xml" ContentType="application/inkml+xml"/>
  <Override PartName="/ppt/ink/ink6010.xml" ContentType="application/inkml+xml"/>
  <Override PartName="/ppt/ink/ink6011.xml" ContentType="application/inkml+xml"/>
  <Override PartName="/ppt/ink/ink6012.xml" ContentType="application/inkml+xml"/>
  <Override PartName="/ppt/ink/ink6013.xml" ContentType="application/inkml+xml"/>
  <Override PartName="/ppt/ink/ink6014.xml" ContentType="application/inkml+xml"/>
  <Override PartName="/ppt/ink/ink6015.xml" ContentType="application/inkml+xml"/>
  <Override PartName="/ppt/ink/ink6016.xml" ContentType="application/inkml+xml"/>
  <Override PartName="/ppt/ink/ink6017.xml" ContentType="application/inkml+xml"/>
  <Override PartName="/ppt/ink/ink6018.xml" ContentType="application/inkml+xml"/>
  <Override PartName="/ppt/ink/ink6019.xml" ContentType="application/inkml+xml"/>
  <Override PartName="/ppt/ink/ink6020.xml" ContentType="application/inkml+xml"/>
  <Override PartName="/ppt/ink/ink6021.xml" ContentType="application/inkml+xml"/>
  <Override PartName="/ppt/ink/ink6022.xml" ContentType="application/inkml+xml"/>
  <Override PartName="/ppt/ink/ink6023.xml" ContentType="application/inkml+xml"/>
  <Override PartName="/ppt/ink/ink6024.xml" ContentType="application/inkml+xml"/>
  <Override PartName="/ppt/ink/ink6025.xml" ContentType="application/inkml+xml"/>
  <Override PartName="/ppt/ink/ink6026.xml" ContentType="application/inkml+xml"/>
  <Override PartName="/ppt/ink/ink6027.xml" ContentType="application/inkml+xml"/>
  <Override PartName="/ppt/ink/ink6028.xml" ContentType="application/inkml+xml"/>
  <Override PartName="/ppt/ink/ink6029.xml" ContentType="application/inkml+xml"/>
  <Override PartName="/ppt/ink/ink6030.xml" ContentType="application/inkml+xml"/>
  <Override PartName="/ppt/ink/ink6031.xml" ContentType="application/inkml+xml"/>
  <Override PartName="/ppt/ink/ink6032.xml" ContentType="application/inkml+xml"/>
  <Override PartName="/ppt/ink/ink6033.xml" ContentType="application/inkml+xml"/>
  <Override PartName="/ppt/ink/ink6034.xml" ContentType="application/inkml+xml"/>
  <Override PartName="/ppt/ink/ink6035.xml" ContentType="application/inkml+xml"/>
  <Override PartName="/ppt/ink/ink6036.xml" ContentType="application/inkml+xml"/>
  <Override PartName="/ppt/ink/ink6037.xml" ContentType="application/inkml+xml"/>
  <Override PartName="/ppt/ink/ink6038.xml" ContentType="application/inkml+xml"/>
  <Override PartName="/ppt/ink/ink6039.xml" ContentType="application/inkml+xml"/>
  <Override PartName="/ppt/ink/ink6040.xml" ContentType="application/inkml+xml"/>
  <Override PartName="/ppt/ink/ink6041.xml" ContentType="application/inkml+xml"/>
  <Override PartName="/ppt/ink/ink6042.xml" ContentType="application/inkml+xml"/>
  <Override PartName="/ppt/ink/ink6043.xml" ContentType="application/inkml+xml"/>
  <Override PartName="/ppt/ink/ink6044.xml" ContentType="application/inkml+xml"/>
  <Override PartName="/ppt/ink/ink6045.xml" ContentType="application/inkml+xml"/>
  <Override PartName="/ppt/ink/ink6046.xml" ContentType="application/inkml+xml"/>
  <Override PartName="/ppt/ink/ink6047.xml" ContentType="application/inkml+xml"/>
  <Override PartName="/ppt/ink/ink6048.xml" ContentType="application/inkml+xml"/>
  <Override PartName="/ppt/ink/ink6049.xml" ContentType="application/inkml+xml"/>
  <Override PartName="/ppt/ink/ink6050.xml" ContentType="application/inkml+xml"/>
  <Override PartName="/ppt/ink/ink6051.xml" ContentType="application/inkml+xml"/>
  <Override PartName="/ppt/ink/ink6052.xml" ContentType="application/inkml+xml"/>
  <Override PartName="/ppt/ink/ink6053.xml" ContentType="application/inkml+xml"/>
  <Override PartName="/ppt/ink/ink6054.xml" ContentType="application/inkml+xml"/>
  <Override PartName="/ppt/ink/ink6055.xml" ContentType="application/inkml+xml"/>
  <Override PartName="/ppt/ink/ink6056.xml" ContentType="application/inkml+xml"/>
  <Override PartName="/ppt/ink/ink6057.xml" ContentType="application/inkml+xml"/>
  <Override PartName="/ppt/ink/ink6058.xml" ContentType="application/inkml+xml"/>
  <Override PartName="/ppt/ink/ink6059.xml" ContentType="application/inkml+xml"/>
  <Override PartName="/ppt/ink/ink6060.xml" ContentType="application/inkml+xml"/>
  <Override PartName="/ppt/ink/ink6061.xml" ContentType="application/inkml+xml"/>
  <Override PartName="/ppt/ink/ink6062.xml" ContentType="application/inkml+xml"/>
  <Override PartName="/ppt/ink/ink6063.xml" ContentType="application/inkml+xml"/>
  <Override PartName="/ppt/ink/ink6064.xml" ContentType="application/inkml+xml"/>
  <Override PartName="/ppt/ink/ink6065.xml" ContentType="application/inkml+xml"/>
  <Override PartName="/ppt/ink/ink6066.xml" ContentType="application/inkml+xml"/>
  <Override PartName="/ppt/ink/ink6067.xml" ContentType="application/inkml+xml"/>
  <Override PartName="/ppt/ink/ink6068.xml" ContentType="application/inkml+xml"/>
  <Override PartName="/ppt/ink/ink6069.xml" ContentType="application/inkml+xml"/>
  <Override PartName="/ppt/ink/ink6070.xml" ContentType="application/inkml+xml"/>
  <Override PartName="/ppt/ink/ink6071.xml" ContentType="application/inkml+xml"/>
  <Override PartName="/ppt/ink/ink6072.xml" ContentType="application/inkml+xml"/>
  <Override PartName="/ppt/ink/ink6073.xml" ContentType="application/inkml+xml"/>
  <Override PartName="/ppt/ink/ink6074.xml" ContentType="application/inkml+xml"/>
  <Override PartName="/ppt/ink/ink6075.xml" ContentType="application/inkml+xml"/>
  <Override PartName="/ppt/ink/ink6076.xml" ContentType="application/inkml+xml"/>
  <Override PartName="/ppt/ink/ink6077.xml" ContentType="application/inkml+xml"/>
  <Override PartName="/ppt/ink/ink6078.xml" ContentType="application/inkml+xml"/>
  <Override PartName="/ppt/ink/ink6079.xml" ContentType="application/inkml+xml"/>
  <Override PartName="/ppt/ink/ink6080.xml" ContentType="application/inkml+xml"/>
  <Override PartName="/ppt/ink/ink6081.xml" ContentType="application/inkml+xml"/>
  <Override PartName="/ppt/ink/ink6082.xml" ContentType="application/inkml+xml"/>
  <Override PartName="/ppt/ink/ink6083.xml" ContentType="application/inkml+xml"/>
  <Override PartName="/ppt/ink/ink6084.xml" ContentType="application/inkml+xml"/>
  <Override PartName="/ppt/ink/ink6085.xml" ContentType="application/inkml+xml"/>
  <Override PartName="/ppt/ink/ink6086.xml" ContentType="application/inkml+xml"/>
  <Override PartName="/ppt/ink/ink6087.xml" ContentType="application/inkml+xml"/>
  <Override PartName="/ppt/ink/ink6088.xml" ContentType="application/inkml+xml"/>
  <Override PartName="/ppt/ink/ink6089.xml" ContentType="application/inkml+xml"/>
  <Override PartName="/ppt/ink/ink6090.xml" ContentType="application/inkml+xml"/>
  <Override PartName="/ppt/ink/ink6091.xml" ContentType="application/inkml+xml"/>
  <Override PartName="/ppt/ink/ink6092.xml" ContentType="application/inkml+xml"/>
  <Override PartName="/ppt/ink/ink6093.xml" ContentType="application/inkml+xml"/>
  <Override PartName="/ppt/ink/ink6094.xml" ContentType="application/inkml+xml"/>
  <Override PartName="/ppt/ink/ink6095.xml" ContentType="application/inkml+xml"/>
  <Override PartName="/ppt/ink/ink6096.xml" ContentType="application/inkml+xml"/>
  <Override PartName="/ppt/ink/ink6097.xml" ContentType="application/inkml+xml"/>
  <Override PartName="/ppt/ink/ink6098.xml" ContentType="application/inkml+xml"/>
  <Override PartName="/ppt/ink/ink6099.xml" ContentType="application/inkml+xml"/>
  <Override PartName="/ppt/ink/ink6100.xml" ContentType="application/inkml+xml"/>
  <Override PartName="/ppt/ink/ink6101.xml" ContentType="application/inkml+xml"/>
  <Override PartName="/ppt/ink/ink6102.xml" ContentType="application/inkml+xml"/>
  <Override PartName="/ppt/ink/ink6103.xml" ContentType="application/inkml+xml"/>
  <Override PartName="/ppt/ink/ink6104.xml" ContentType="application/inkml+xml"/>
  <Override PartName="/ppt/ink/ink6105.xml" ContentType="application/inkml+xml"/>
  <Override PartName="/ppt/ink/ink6106.xml" ContentType="application/inkml+xml"/>
  <Override PartName="/ppt/ink/ink6107.xml" ContentType="application/inkml+xml"/>
  <Override PartName="/ppt/ink/ink6108.xml" ContentType="application/inkml+xml"/>
  <Override PartName="/ppt/ink/ink6109.xml" ContentType="application/inkml+xml"/>
  <Override PartName="/ppt/ink/ink6110.xml" ContentType="application/inkml+xml"/>
  <Override PartName="/ppt/ink/ink6111.xml" ContentType="application/inkml+xml"/>
  <Override PartName="/ppt/ink/ink6112.xml" ContentType="application/inkml+xml"/>
  <Override PartName="/ppt/ink/ink6113.xml" ContentType="application/inkml+xml"/>
  <Override PartName="/ppt/ink/ink6114.xml" ContentType="application/inkml+xml"/>
  <Override PartName="/ppt/ink/ink6115.xml" ContentType="application/inkml+xml"/>
  <Override PartName="/ppt/ink/ink6116.xml" ContentType="application/inkml+xml"/>
  <Override PartName="/ppt/ink/ink6117.xml" ContentType="application/inkml+xml"/>
  <Override PartName="/ppt/ink/ink6118.xml" ContentType="application/inkml+xml"/>
  <Override PartName="/ppt/ink/ink6119.xml" ContentType="application/inkml+xml"/>
  <Override PartName="/ppt/ink/ink6120.xml" ContentType="application/inkml+xml"/>
  <Override PartName="/ppt/ink/ink6121.xml" ContentType="application/inkml+xml"/>
  <Override PartName="/ppt/ink/ink6122.xml" ContentType="application/inkml+xml"/>
  <Override PartName="/ppt/ink/ink6123.xml" ContentType="application/inkml+xml"/>
  <Override PartName="/ppt/ink/ink6124.xml" ContentType="application/inkml+xml"/>
  <Override PartName="/ppt/ink/ink6125.xml" ContentType="application/inkml+xml"/>
  <Override PartName="/ppt/ink/ink6126.xml" ContentType="application/inkml+xml"/>
  <Override PartName="/ppt/ink/ink6127.xml" ContentType="application/inkml+xml"/>
  <Override PartName="/ppt/ink/ink6128.xml" ContentType="application/inkml+xml"/>
  <Override PartName="/ppt/ink/ink6129.xml" ContentType="application/inkml+xml"/>
  <Override PartName="/ppt/ink/ink6130.xml" ContentType="application/inkml+xml"/>
  <Override PartName="/ppt/ink/ink6131.xml" ContentType="application/inkml+xml"/>
  <Override PartName="/ppt/ink/ink6132.xml" ContentType="application/inkml+xml"/>
  <Override PartName="/ppt/ink/ink6133.xml" ContentType="application/inkml+xml"/>
  <Override PartName="/ppt/ink/ink6134.xml" ContentType="application/inkml+xml"/>
  <Override PartName="/ppt/ink/ink6135.xml" ContentType="application/inkml+xml"/>
  <Override PartName="/ppt/ink/ink6136.xml" ContentType="application/inkml+xml"/>
  <Override PartName="/ppt/ink/ink6137.xml" ContentType="application/inkml+xml"/>
  <Override PartName="/ppt/ink/ink6138.xml" ContentType="application/inkml+xml"/>
  <Override PartName="/ppt/ink/ink6139.xml" ContentType="application/inkml+xml"/>
  <Override PartName="/ppt/ink/ink6140.xml" ContentType="application/inkml+xml"/>
  <Override PartName="/ppt/ink/ink6141.xml" ContentType="application/inkml+xml"/>
  <Override PartName="/ppt/ink/ink6142.xml" ContentType="application/inkml+xml"/>
  <Override PartName="/ppt/ink/ink6143.xml" ContentType="application/inkml+xml"/>
  <Override PartName="/ppt/ink/ink6144.xml" ContentType="application/inkml+xml"/>
  <Override PartName="/ppt/ink/ink6145.xml" ContentType="application/inkml+xml"/>
  <Override PartName="/ppt/ink/ink6146.xml" ContentType="application/inkml+xml"/>
  <Override PartName="/ppt/ink/ink6147.xml" ContentType="application/inkml+xml"/>
  <Override PartName="/ppt/ink/ink6148.xml" ContentType="application/inkml+xml"/>
  <Override PartName="/ppt/ink/ink6149.xml" ContentType="application/inkml+xml"/>
  <Override PartName="/ppt/ink/ink6150.xml" ContentType="application/inkml+xml"/>
  <Override PartName="/ppt/ink/ink6151.xml" ContentType="application/inkml+xml"/>
  <Override PartName="/ppt/ink/ink6152.xml" ContentType="application/inkml+xml"/>
  <Override PartName="/ppt/ink/ink6153.xml" ContentType="application/inkml+xml"/>
  <Override PartName="/ppt/ink/ink6154.xml" ContentType="application/inkml+xml"/>
  <Override PartName="/ppt/ink/ink6155.xml" ContentType="application/inkml+xml"/>
  <Override PartName="/ppt/ink/ink6156.xml" ContentType="application/inkml+xml"/>
  <Override PartName="/ppt/ink/ink6157.xml" ContentType="application/inkml+xml"/>
  <Override PartName="/ppt/ink/ink6158.xml" ContentType="application/inkml+xml"/>
  <Override PartName="/ppt/ink/ink6159.xml" ContentType="application/inkml+xml"/>
  <Override PartName="/ppt/ink/ink6160.xml" ContentType="application/inkml+xml"/>
  <Override PartName="/ppt/ink/ink6161.xml" ContentType="application/inkml+xml"/>
  <Override PartName="/ppt/ink/ink6162.xml" ContentType="application/inkml+xml"/>
  <Override PartName="/ppt/ink/ink6163.xml" ContentType="application/inkml+xml"/>
  <Override PartName="/ppt/ink/ink6164.xml" ContentType="application/inkml+xml"/>
  <Override PartName="/ppt/ink/ink6165.xml" ContentType="application/inkml+xml"/>
  <Override PartName="/ppt/ink/ink6166.xml" ContentType="application/inkml+xml"/>
  <Override PartName="/ppt/ink/ink6167.xml" ContentType="application/inkml+xml"/>
  <Override PartName="/ppt/ink/ink6168.xml" ContentType="application/inkml+xml"/>
  <Override PartName="/ppt/ink/ink6169.xml" ContentType="application/inkml+xml"/>
  <Override PartName="/ppt/ink/ink6170.xml" ContentType="application/inkml+xml"/>
  <Override PartName="/ppt/ink/ink6171.xml" ContentType="application/inkml+xml"/>
  <Override PartName="/ppt/ink/ink6172.xml" ContentType="application/inkml+xml"/>
  <Override PartName="/ppt/ink/ink6173.xml" ContentType="application/inkml+xml"/>
  <Override PartName="/ppt/ink/ink6174.xml" ContentType="application/inkml+xml"/>
  <Override PartName="/ppt/ink/ink6175.xml" ContentType="application/inkml+xml"/>
  <Override PartName="/ppt/ink/ink6176.xml" ContentType="application/inkml+xml"/>
  <Override PartName="/ppt/ink/ink6177.xml" ContentType="application/inkml+xml"/>
  <Override PartName="/ppt/ink/ink6178.xml" ContentType="application/inkml+xml"/>
  <Override PartName="/ppt/ink/ink6179.xml" ContentType="application/inkml+xml"/>
  <Override PartName="/ppt/ink/ink6180.xml" ContentType="application/inkml+xml"/>
  <Override PartName="/ppt/ink/ink6181.xml" ContentType="application/inkml+xml"/>
  <Override PartName="/ppt/ink/ink6182.xml" ContentType="application/inkml+xml"/>
  <Override PartName="/ppt/ink/ink6183.xml" ContentType="application/inkml+xml"/>
  <Override PartName="/ppt/ink/ink6184.xml" ContentType="application/inkml+xml"/>
  <Override PartName="/ppt/ink/ink6185.xml" ContentType="application/inkml+xml"/>
  <Override PartName="/ppt/ink/ink6186.xml" ContentType="application/inkml+xml"/>
  <Override PartName="/ppt/ink/ink6187.xml" ContentType="application/inkml+xml"/>
  <Override PartName="/ppt/ink/ink6188.xml" ContentType="application/inkml+xml"/>
  <Override PartName="/ppt/ink/ink6189.xml" ContentType="application/inkml+xml"/>
  <Override PartName="/ppt/ink/ink6190.xml" ContentType="application/inkml+xml"/>
  <Override PartName="/ppt/ink/ink6191.xml" ContentType="application/inkml+xml"/>
  <Override PartName="/ppt/ink/ink6192.xml" ContentType="application/inkml+xml"/>
  <Override PartName="/ppt/ink/ink6193.xml" ContentType="application/inkml+xml"/>
  <Override PartName="/ppt/ink/ink6194.xml" ContentType="application/inkml+xml"/>
  <Override PartName="/ppt/ink/ink6195.xml" ContentType="application/inkml+xml"/>
  <Override PartName="/ppt/ink/ink6196.xml" ContentType="application/inkml+xml"/>
  <Override PartName="/ppt/ink/ink6197.xml" ContentType="application/inkml+xml"/>
  <Override PartName="/ppt/ink/ink6198.xml" ContentType="application/inkml+xml"/>
  <Override PartName="/ppt/ink/ink6199.xml" ContentType="application/inkml+xml"/>
  <Override PartName="/ppt/ink/ink6200.xml" ContentType="application/inkml+xml"/>
  <Override PartName="/ppt/ink/ink6201.xml" ContentType="application/inkml+xml"/>
  <Override PartName="/ppt/ink/ink6202.xml" ContentType="application/inkml+xml"/>
  <Override PartName="/ppt/ink/ink6203.xml" ContentType="application/inkml+xml"/>
  <Override PartName="/ppt/ink/ink6204.xml" ContentType="application/inkml+xml"/>
  <Override PartName="/ppt/ink/ink6205.xml" ContentType="application/inkml+xml"/>
  <Override PartName="/ppt/ink/ink6206.xml" ContentType="application/inkml+xml"/>
  <Override PartName="/ppt/ink/ink6207.xml" ContentType="application/inkml+xml"/>
  <Override PartName="/ppt/ink/ink6208.xml" ContentType="application/inkml+xml"/>
  <Override PartName="/ppt/ink/ink6209.xml" ContentType="application/inkml+xml"/>
  <Override PartName="/ppt/ink/ink6210.xml" ContentType="application/inkml+xml"/>
  <Override PartName="/ppt/ink/ink6211.xml" ContentType="application/inkml+xml"/>
  <Override PartName="/ppt/ink/ink6212.xml" ContentType="application/inkml+xml"/>
  <Override PartName="/ppt/ink/ink6213.xml" ContentType="application/inkml+xml"/>
  <Override PartName="/ppt/ink/ink6214.xml" ContentType="application/inkml+xml"/>
  <Override PartName="/ppt/ink/ink6215.xml" ContentType="application/inkml+xml"/>
  <Override PartName="/ppt/ink/ink6216.xml" ContentType="application/inkml+xml"/>
  <Override PartName="/ppt/ink/ink6217.xml" ContentType="application/inkml+xml"/>
  <Override PartName="/ppt/ink/ink6218.xml" ContentType="application/inkml+xml"/>
  <Override PartName="/ppt/ink/ink6219.xml" ContentType="application/inkml+xml"/>
  <Override PartName="/ppt/ink/ink6220.xml" ContentType="application/inkml+xml"/>
  <Override PartName="/ppt/ink/ink6221.xml" ContentType="application/inkml+xml"/>
  <Override PartName="/ppt/ink/ink6222.xml" ContentType="application/inkml+xml"/>
  <Override PartName="/ppt/ink/ink6223.xml" ContentType="application/inkml+xml"/>
  <Override PartName="/ppt/ink/ink6224.xml" ContentType="application/inkml+xml"/>
  <Override PartName="/ppt/ink/ink6225.xml" ContentType="application/inkml+xml"/>
  <Override PartName="/ppt/ink/ink6226.xml" ContentType="application/inkml+xml"/>
  <Override PartName="/ppt/ink/ink6227.xml" ContentType="application/inkml+xml"/>
  <Override PartName="/ppt/ink/ink6228.xml" ContentType="application/inkml+xml"/>
  <Override PartName="/ppt/ink/ink6229.xml" ContentType="application/inkml+xml"/>
  <Override PartName="/ppt/ink/ink6230.xml" ContentType="application/inkml+xml"/>
  <Override PartName="/ppt/ink/ink6231.xml" ContentType="application/inkml+xml"/>
  <Override PartName="/ppt/ink/ink6232.xml" ContentType="application/inkml+xml"/>
  <Override PartName="/ppt/ink/ink6233.xml" ContentType="application/inkml+xml"/>
  <Override PartName="/ppt/ink/ink6234.xml" ContentType="application/inkml+xml"/>
  <Override PartName="/ppt/ink/ink6235.xml" ContentType="application/inkml+xml"/>
  <Override PartName="/ppt/ink/ink6236.xml" ContentType="application/inkml+xml"/>
  <Override PartName="/ppt/ink/ink6237.xml" ContentType="application/inkml+xml"/>
  <Override PartName="/ppt/ink/ink6238.xml" ContentType="application/inkml+xml"/>
  <Override PartName="/ppt/ink/ink6239.xml" ContentType="application/inkml+xml"/>
  <Override PartName="/ppt/ink/ink6240.xml" ContentType="application/inkml+xml"/>
  <Override PartName="/ppt/ink/ink6241.xml" ContentType="application/inkml+xml"/>
  <Override PartName="/ppt/ink/ink6242.xml" ContentType="application/inkml+xml"/>
  <Override PartName="/ppt/ink/ink6243.xml" ContentType="application/inkml+xml"/>
  <Override PartName="/ppt/ink/ink6244.xml" ContentType="application/inkml+xml"/>
  <Override PartName="/ppt/ink/ink6245.xml" ContentType="application/inkml+xml"/>
  <Override PartName="/ppt/ink/ink6246.xml" ContentType="application/inkml+xml"/>
  <Override PartName="/ppt/ink/ink6247.xml" ContentType="application/inkml+xml"/>
  <Override PartName="/ppt/ink/ink6248.xml" ContentType="application/inkml+xml"/>
  <Override PartName="/ppt/ink/ink6249.xml" ContentType="application/inkml+xml"/>
  <Override PartName="/ppt/ink/ink6250.xml" ContentType="application/inkml+xml"/>
  <Override PartName="/ppt/ink/ink6251.xml" ContentType="application/inkml+xml"/>
  <Override PartName="/ppt/ink/ink6252.xml" ContentType="application/inkml+xml"/>
  <Override PartName="/ppt/ink/ink6253.xml" ContentType="application/inkml+xml"/>
  <Override PartName="/ppt/ink/ink6254.xml" ContentType="application/inkml+xml"/>
  <Override PartName="/ppt/ink/ink6255.xml" ContentType="application/inkml+xml"/>
  <Override PartName="/ppt/ink/ink6256.xml" ContentType="application/inkml+xml"/>
  <Override PartName="/ppt/ink/ink6257.xml" ContentType="application/inkml+xml"/>
  <Override PartName="/ppt/ink/ink6258.xml" ContentType="application/inkml+xml"/>
  <Override PartName="/ppt/ink/ink6259.xml" ContentType="application/inkml+xml"/>
  <Override PartName="/ppt/ink/ink6260.xml" ContentType="application/inkml+xml"/>
  <Override PartName="/ppt/ink/ink6261.xml" ContentType="application/inkml+xml"/>
  <Override PartName="/ppt/ink/ink6262.xml" ContentType="application/inkml+xml"/>
  <Override PartName="/ppt/ink/ink6263.xml" ContentType="application/inkml+xml"/>
  <Override PartName="/ppt/ink/ink6264.xml" ContentType="application/inkml+xml"/>
  <Override PartName="/ppt/ink/ink6265.xml" ContentType="application/inkml+xml"/>
  <Override PartName="/ppt/ink/ink6266.xml" ContentType="application/inkml+xml"/>
  <Override PartName="/ppt/ink/ink6267.xml" ContentType="application/inkml+xml"/>
  <Override PartName="/ppt/ink/ink6268.xml" ContentType="application/inkml+xml"/>
  <Override PartName="/ppt/ink/ink6269.xml" ContentType="application/inkml+xml"/>
  <Override PartName="/ppt/ink/ink6270.xml" ContentType="application/inkml+xml"/>
  <Override PartName="/ppt/ink/ink6271.xml" ContentType="application/inkml+xml"/>
  <Override PartName="/ppt/ink/ink6272.xml" ContentType="application/inkml+xml"/>
  <Override PartName="/ppt/ink/ink6273.xml" ContentType="application/inkml+xml"/>
  <Override PartName="/ppt/ink/ink6274.xml" ContentType="application/inkml+xml"/>
  <Override PartName="/ppt/ink/ink6275.xml" ContentType="application/inkml+xml"/>
  <Override PartName="/ppt/ink/ink6276.xml" ContentType="application/inkml+xml"/>
  <Override PartName="/ppt/ink/ink6277.xml" ContentType="application/inkml+xml"/>
  <Override PartName="/ppt/ink/ink6278.xml" ContentType="application/inkml+xml"/>
  <Override PartName="/ppt/ink/ink6279.xml" ContentType="application/inkml+xml"/>
  <Override PartName="/ppt/ink/ink6280.xml" ContentType="application/inkml+xml"/>
  <Override PartName="/ppt/ink/ink6281.xml" ContentType="application/inkml+xml"/>
  <Override PartName="/ppt/ink/ink6282.xml" ContentType="application/inkml+xml"/>
  <Override PartName="/ppt/ink/ink6283.xml" ContentType="application/inkml+xml"/>
  <Override PartName="/ppt/ink/ink6284.xml" ContentType="application/inkml+xml"/>
  <Override PartName="/ppt/ink/ink6285.xml" ContentType="application/inkml+xml"/>
  <Override PartName="/ppt/ink/ink6286.xml" ContentType="application/inkml+xml"/>
  <Override PartName="/ppt/ink/ink6287.xml" ContentType="application/inkml+xml"/>
  <Override PartName="/ppt/ink/ink6288.xml" ContentType="application/inkml+xml"/>
  <Override PartName="/ppt/ink/ink6289.xml" ContentType="application/inkml+xml"/>
  <Override PartName="/ppt/ink/ink6290.xml" ContentType="application/inkml+xml"/>
  <Override PartName="/ppt/ink/ink6291.xml" ContentType="application/inkml+xml"/>
  <Override PartName="/ppt/ink/ink6292.xml" ContentType="application/inkml+xml"/>
  <Override PartName="/ppt/ink/ink6293.xml" ContentType="application/inkml+xml"/>
  <Override PartName="/ppt/ink/ink6294.xml" ContentType="application/inkml+xml"/>
  <Override PartName="/ppt/ink/ink6295.xml" ContentType="application/inkml+xml"/>
  <Override PartName="/ppt/ink/ink6296.xml" ContentType="application/inkml+xml"/>
  <Override PartName="/ppt/ink/ink6297.xml" ContentType="application/inkml+xml"/>
  <Override PartName="/ppt/ink/ink6298.xml" ContentType="application/inkml+xml"/>
  <Override PartName="/ppt/ink/ink6299.xml" ContentType="application/inkml+xml"/>
  <Override PartName="/ppt/ink/ink6300.xml" ContentType="application/inkml+xml"/>
  <Override PartName="/ppt/ink/ink6301.xml" ContentType="application/inkml+xml"/>
  <Override PartName="/ppt/ink/ink6302.xml" ContentType="application/inkml+xml"/>
  <Override PartName="/ppt/ink/ink6303.xml" ContentType="application/inkml+xml"/>
  <Override PartName="/ppt/ink/ink6304.xml" ContentType="application/inkml+xml"/>
  <Override PartName="/ppt/ink/ink6305.xml" ContentType="application/inkml+xml"/>
  <Override PartName="/ppt/ink/ink6306.xml" ContentType="application/inkml+xml"/>
  <Override PartName="/ppt/ink/ink6307.xml" ContentType="application/inkml+xml"/>
  <Override PartName="/ppt/ink/ink6308.xml" ContentType="application/inkml+xml"/>
  <Override PartName="/ppt/ink/ink6309.xml" ContentType="application/inkml+xml"/>
  <Override PartName="/ppt/ink/ink6310.xml" ContentType="application/inkml+xml"/>
  <Override PartName="/ppt/ink/ink6311.xml" ContentType="application/inkml+xml"/>
  <Override PartName="/ppt/ink/ink6312.xml" ContentType="application/inkml+xml"/>
  <Override PartName="/ppt/ink/ink6313.xml" ContentType="application/inkml+xml"/>
  <Override PartName="/ppt/ink/ink6314.xml" ContentType="application/inkml+xml"/>
  <Override PartName="/ppt/ink/ink6315.xml" ContentType="application/inkml+xml"/>
  <Override PartName="/ppt/ink/ink6316.xml" ContentType="application/inkml+xml"/>
  <Override PartName="/ppt/ink/ink6317.xml" ContentType="application/inkml+xml"/>
  <Override PartName="/ppt/ink/ink6318.xml" ContentType="application/inkml+xml"/>
  <Override PartName="/ppt/ink/ink6319.xml" ContentType="application/inkml+xml"/>
  <Override PartName="/ppt/ink/ink6320.xml" ContentType="application/inkml+xml"/>
  <Override PartName="/ppt/ink/ink6321.xml" ContentType="application/inkml+xml"/>
  <Override PartName="/ppt/ink/ink6322.xml" ContentType="application/inkml+xml"/>
  <Override PartName="/ppt/ink/ink6323.xml" ContentType="application/inkml+xml"/>
  <Override PartName="/ppt/ink/ink6324.xml" ContentType="application/inkml+xml"/>
  <Override PartName="/ppt/ink/ink6325.xml" ContentType="application/inkml+xml"/>
  <Override PartName="/ppt/ink/ink6326.xml" ContentType="application/inkml+xml"/>
  <Override PartName="/ppt/ink/ink6327.xml" ContentType="application/inkml+xml"/>
  <Override PartName="/ppt/ink/ink6328.xml" ContentType="application/inkml+xml"/>
  <Override PartName="/ppt/ink/ink6329.xml" ContentType="application/inkml+xml"/>
  <Override PartName="/ppt/ink/ink6330.xml" ContentType="application/inkml+xml"/>
  <Override PartName="/ppt/ink/ink6331.xml" ContentType="application/inkml+xml"/>
  <Override PartName="/ppt/ink/ink6332.xml" ContentType="application/inkml+xml"/>
  <Override PartName="/ppt/ink/ink6333.xml" ContentType="application/inkml+xml"/>
  <Override PartName="/ppt/ink/ink6334.xml" ContentType="application/inkml+xml"/>
  <Override PartName="/ppt/ink/ink6335.xml" ContentType="application/inkml+xml"/>
  <Override PartName="/ppt/ink/ink6336.xml" ContentType="application/inkml+xml"/>
  <Override PartName="/ppt/ink/ink6337.xml" ContentType="application/inkml+xml"/>
  <Override PartName="/ppt/ink/ink6338.xml" ContentType="application/inkml+xml"/>
  <Override PartName="/ppt/ink/ink6339.xml" ContentType="application/inkml+xml"/>
  <Override PartName="/ppt/ink/ink6340.xml" ContentType="application/inkml+xml"/>
  <Override PartName="/ppt/ink/ink6341.xml" ContentType="application/inkml+xml"/>
  <Override PartName="/ppt/ink/ink6342.xml" ContentType="application/inkml+xml"/>
  <Override PartName="/ppt/ink/ink6343.xml" ContentType="application/inkml+xml"/>
  <Override PartName="/ppt/ink/ink6344.xml" ContentType="application/inkml+xml"/>
  <Override PartName="/ppt/ink/ink6345.xml" ContentType="application/inkml+xml"/>
  <Override PartName="/ppt/ink/ink6346.xml" ContentType="application/inkml+xml"/>
  <Override PartName="/ppt/ink/ink6347.xml" ContentType="application/inkml+xml"/>
  <Override PartName="/ppt/ink/ink6348.xml" ContentType="application/inkml+xml"/>
  <Override PartName="/ppt/ink/ink6349.xml" ContentType="application/inkml+xml"/>
  <Override PartName="/ppt/ink/ink6350.xml" ContentType="application/inkml+xml"/>
  <Override PartName="/ppt/ink/ink6351.xml" ContentType="application/inkml+xml"/>
  <Override PartName="/ppt/ink/ink6352.xml" ContentType="application/inkml+xml"/>
  <Override PartName="/ppt/ink/ink6353.xml" ContentType="application/inkml+xml"/>
  <Override PartName="/ppt/ink/ink6354.xml" ContentType="application/inkml+xml"/>
  <Override PartName="/ppt/ink/ink6355.xml" ContentType="application/inkml+xml"/>
  <Override PartName="/ppt/ink/ink6356.xml" ContentType="application/inkml+xml"/>
  <Override PartName="/ppt/ink/ink6357.xml" ContentType="application/inkml+xml"/>
  <Override PartName="/ppt/ink/ink6358.xml" ContentType="application/inkml+xml"/>
  <Override PartName="/ppt/ink/ink6359.xml" ContentType="application/inkml+xml"/>
  <Override PartName="/ppt/ink/ink6360.xml" ContentType="application/inkml+xml"/>
  <Override PartName="/ppt/ink/ink6361.xml" ContentType="application/inkml+xml"/>
  <Override PartName="/ppt/ink/ink6362.xml" ContentType="application/inkml+xml"/>
  <Override PartName="/ppt/ink/ink6363.xml" ContentType="application/inkml+xml"/>
  <Override PartName="/ppt/ink/ink6364.xml" ContentType="application/inkml+xml"/>
  <Override PartName="/ppt/ink/ink6365.xml" ContentType="application/inkml+xml"/>
  <Override PartName="/ppt/ink/ink6366.xml" ContentType="application/inkml+xml"/>
  <Override PartName="/ppt/ink/ink6367.xml" ContentType="application/inkml+xml"/>
  <Override PartName="/ppt/ink/ink6368.xml" ContentType="application/inkml+xml"/>
  <Override PartName="/ppt/ink/ink6369.xml" ContentType="application/inkml+xml"/>
  <Override PartName="/ppt/ink/ink6370.xml" ContentType="application/inkml+xml"/>
  <Override PartName="/ppt/ink/ink6371.xml" ContentType="application/inkml+xml"/>
  <Override PartName="/ppt/ink/ink6372.xml" ContentType="application/inkml+xml"/>
  <Override PartName="/ppt/ink/ink6373.xml" ContentType="application/inkml+xml"/>
  <Override PartName="/ppt/ink/ink6374.xml" ContentType="application/inkml+xml"/>
  <Override PartName="/ppt/ink/ink6375.xml" ContentType="application/inkml+xml"/>
  <Override PartName="/ppt/ink/ink6376.xml" ContentType="application/inkml+xml"/>
  <Override PartName="/ppt/ink/ink6377.xml" ContentType="application/inkml+xml"/>
  <Override PartName="/ppt/ink/ink6378.xml" ContentType="application/inkml+xml"/>
  <Override PartName="/ppt/ink/ink6379.xml" ContentType="application/inkml+xml"/>
  <Override PartName="/ppt/ink/ink6380.xml" ContentType="application/inkml+xml"/>
  <Override PartName="/ppt/ink/ink6381.xml" ContentType="application/inkml+xml"/>
  <Override PartName="/ppt/ink/ink6382.xml" ContentType="application/inkml+xml"/>
  <Override PartName="/ppt/ink/ink6383.xml" ContentType="application/inkml+xml"/>
  <Override PartName="/ppt/ink/ink6384.xml" ContentType="application/inkml+xml"/>
  <Override PartName="/ppt/ink/ink6385.xml" ContentType="application/inkml+xml"/>
  <Override PartName="/ppt/ink/ink6386.xml" ContentType="application/inkml+xml"/>
  <Override PartName="/ppt/ink/ink6387.xml" ContentType="application/inkml+xml"/>
  <Override PartName="/ppt/ink/ink6388.xml" ContentType="application/inkml+xml"/>
  <Override PartName="/ppt/ink/ink6389.xml" ContentType="application/inkml+xml"/>
  <Override PartName="/ppt/ink/ink6390.xml" ContentType="application/inkml+xml"/>
  <Override PartName="/ppt/ink/ink6391.xml" ContentType="application/inkml+xml"/>
  <Override PartName="/ppt/ink/ink6392.xml" ContentType="application/inkml+xml"/>
  <Override PartName="/ppt/ink/ink6393.xml" ContentType="application/inkml+xml"/>
  <Override PartName="/ppt/ink/ink6394.xml" ContentType="application/inkml+xml"/>
  <Override PartName="/ppt/ink/ink6395.xml" ContentType="application/inkml+xml"/>
  <Override PartName="/ppt/ink/ink6396.xml" ContentType="application/inkml+xml"/>
  <Override PartName="/ppt/ink/ink6397.xml" ContentType="application/inkml+xml"/>
  <Override PartName="/ppt/ink/ink6398.xml" ContentType="application/inkml+xml"/>
  <Override PartName="/ppt/ink/ink6399.xml" ContentType="application/inkml+xml"/>
  <Override PartName="/ppt/ink/ink6400.xml" ContentType="application/inkml+xml"/>
  <Override PartName="/ppt/ink/ink6401.xml" ContentType="application/inkml+xml"/>
  <Override PartName="/ppt/ink/ink6402.xml" ContentType="application/inkml+xml"/>
  <Override PartName="/ppt/ink/ink6403.xml" ContentType="application/inkml+xml"/>
  <Override PartName="/ppt/ink/ink6404.xml" ContentType="application/inkml+xml"/>
  <Override PartName="/ppt/ink/ink6405.xml" ContentType="application/inkml+xml"/>
  <Override PartName="/ppt/ink/ink6406.xml" ContentType="application/inkml+xml"/>
  <Override PartName="/ppt/ink/ink6407.xml" ContentType="application/inkml+xml"/>
  <Override PartName="/ppt/ink/ink6408.xml" ContentType="application/inkml+xml"/>
  <Override PartName="/ppt/ink/ink6409.xml" ContentType="application/inkml+xml"/>
  <Override PartName="/ppt/ink/ink6410.xml" ContentType="application/inkml+xml"/>
  <Override PartName="/ppt/ink/ink6411.xml" ContentType="application/inkml+xml"/>
  <Override PartName="/ppt/ink/ink6412.xml" ContentType="application/inkml+xml"/>
  <Override PartName="/ppt/ink/ink6413.xml" ContentType="application/inkml+xml"/>
  <Override PartName="/ppt/ink/ink6414.xml" ContentType="application/inkml+xml"/>
  <Override PartName="/ppt/ink/ink6415.xml" ContentType="application/inkml+xml"/>
  <Override PartName="/ppt/ink/ink6416.xml" ContentType="application/inkml+xml"/>
  <Override PartName="/ppt/ink/ink6417.xml" ContentType="application/inkml+xml"/>
  <Override PartName="/ppt/ink/ink6418.xml" ContentType="application/inkml+xml"/>
  <Override PartName="/ppt/ink/ink6419.xml" ContentType="application/inkml+xml"/>
  <Override PartName="/ppt/ink/ink6420.xml" ContentType="application/inkml+xml"/>
  <Override PartName="/ppt/ink/ink6421.xml" ContentType="application/inkml+xml"/>
  <Override PartName="/ppt/ink/ink6422.xml" ContentType="application/inkml+xml"/>
  <Override PartName="/ppt/ink/ink6423.xml" ContentType="application/inkml+xml"/>
  <Override PartName="/ppt/ink/ink6424.xml" ContentType="application/inkml+xml"/>
  <Override PartName="/ppt/ink/ink6425.xml" ContentType="application/inkml+xml"/>
  <Override PartName="/ppt/ink/ink6426.xml" ContentType="application/inkml+xml"/>
  <Override PartName="/ppt/ink/ink6427.xml" ContentType="application/inkml+xml"/>
  <Override PartName="/ppt/ink/ink6428.xml" ContentType="application/inkml+xml"/>
  <Override PartName="/ppt/ink/ink6429.xml" ContentType="application/inkml+xml"/>
  <Override PartName="/ppt/ink/ink6430.xml" ContentType="application/inkml+xml"/>
  <Override PartName="/ppt/ink/ink6431.xml" ContentType="application/inkml+xml"/>
  <Override PartName="/ppt/ink/ink6432.xml" ContentType="application/inkml+xml"/>
  <Override PartName="/ppt/ink/ink6433.xml" ContentType="application/inkml+xml"/>
  <Override PartName="/ppt/ink/ink6434.xml" ContentType="application/inkml+xml"/>
  <Override PartName="/ppt/ink/ink6435.xml" ContentType="application/inkml+xml"/>
  <Override PartName="/ppt/ink/ink6436.xml" ContentType="application/inkml+xml"/>
  <Override PartName="/ppt/ink/ink6437.xml" ContentType="application/inkml+xml"/>
  <Override PartName="/ppt/ink/ink6438.xml" ContentType="application/inkml+xml"/>
  <Override PartName="/ppt/ink/ink6439.xml" ContentType="application/inkml+xml"/>
  <Override PartName="/ppt/ink/ink6440.xml" ContentType="application/inkml+xml"/>
  <Override PartName="/ppt/ink/ink6441.xml" ContentType="application/inkml+xml"/>
  <Override PartName="/ppt/ink/ink6442.xml" ContentType="application/inkml+xml"/>
  <Override PartName="/ppt/ink/ink6443.xml" ContentType="application/inkml+xml"/>
  <Override PartName="/ppt/ink/ink6444.xml" ContentType="application/inkml+xml"/>
  <Override PartName="/ppt/ink/ink6445.xml" ContentType="application/inkml+xml"/>
  <Override PartName="/ppt/ink/ink6446.xml" ContentType="application/inkml+xml"/>
  <Override PartName="/ppt/ink/ink6447.xml" ContentType="application/inkml+xml"/>
  <Override PartName="/ppt/ink/ink6448.xml" ContentType="application/inkml+xml"/>
  <Override PartName="/ppt/ink/ink6449.xml" ContentType="application/inkml+xml"/>
  <Override PartName="/ppt/ink/ink6450.xml" ContentType="application/inkml+xml"/>
  <Override PartName="/ppt/ink/ink6451.xml" ContentType="application/inkml+xml"/>
  <Override PartName="/ppt/ink/ink6452.xml" ContentType="application/inkml+xml"/>
  <Override PartName="/ppt/ink/ink6453.xml" ContentType="application/inkml+xml"/>
  <Override PartName="/ppt/ink/ink6454.xml" ContentType="application/inkml+xml"/>
  <Override PartName="/ppt/ink/ink6455.xml" ContentType="application/inkml+xml"/>
  <Override PartName="/ppt/ink/ink6456.xml" ContentType="application/inkml+xml"/>
  <Override PartName="/ppt/ink/ink6457.xml" ContentType="application/inkml+xml"/>
  <Override PartName="/ppt/ink/ink6458.xml" ContentType="application/inkml+xml"/>
  <Override PartName="/ppt/ink/ink6459.xml" ContentType="application/inkml+xml"/>
  <Override PartName="/ppt/ink/ink6460.xml" ContentType="application/inkml+xml"/>
  <Override PartName="/ppt/ink/ink6461.xml" ContentType="application/inkml+xml"/>
  <Override PartName="/ppt/ink/ink6462.xml" ContentType="application/inkml+xml"/>
  <Override PartName="/ppt/ink/ink6463.xml" ContentType="application/inkml+xml"/>
  <Override PartName="/ppt/ink/ink6464.xml" ContentType="application/inkml+xml"/>
  <Override PartName="/ppt/ink/ink6465.xml" ContentType="application/inkml+xml"/>
  <Override PartName="/ppt/ink/ink6466.xml" ContentType="application/inkml+xml"/>
  <Override PartName="/ppt/ink/ink6467.xml" ContentType="application/inkml+xml"/>
  <Override PartName="/ppt/ink/ink6468.xml" ContentType="application/inkml+xml"/>
  <Override PartName="/ppt/ink/ink6469.xml" ContentType="application/inkml+xml"/>
  <Override PartName="/ppt/ink/ink6470.xml" ContentType="application/inkml+xml"/>
  <Override PartName="/ppt/ink/ink6471.xml" ContentType="application/inkml+xml"/>
  <Override PartName="/ppt/ink/ink6472.xml" ContentType="application/inkml+xml"/>
  <Override PartName="/ppt/ink/ink6473.xml" ContentType="application/inkml+xml"/>
  <Override PartName="/ppt/ink/ink6474.xml" ContentType="application/inkml+xml"/>
  <Override PartName="/ppt/ink/ink6475.xml" ContentType="application/inkml+xml"/>
  <Override PartName="/ppt/ink/ink6476.xml" ContentType="application/inkml+xml"/>
  <Override PartName="/ppt/ink/ink6477.xml" ContentType="application/inkml+xml"/>
  <Override PartName="/ppt/ink/ink6478.xml" ContentType="application/inkml+xml"/>
  <Override PartName="/ppt/ink/ink6479.xml" ContentType="application/inkml+xml"/>
  <Override PartName="/ppt/ink/ink6480.xml" ContentType="application/inkml+xml"/>
  <Override PartName="/ppt/ink/ink6481.xml" ContentType="application/inkml+xml"/>
  <Override PartName="/ppt/ink/ink6482.xml" ContentType="application/inkml+xml"/>
  <Override PartName="/ppt/ink/ink6483.xml" ContentType="application/inkml+xml"/>
  <Override PartName="/ppt/ink/ink6484.xml" ContentType="application/inkml+xml"/>
  <Override PartName="/ppt/ink/ink6485.xml" ContentType="application/inkml+xml"/>
  <Override PartName="/ppt/ink/ink6486.xml" ContentType="application/inkml+xml"/>
  <Override PartName="/ppt/ink/ink6487.xml" ContentType="application/inkml+xml"/>
  <Override PartName="/ppt/ink/ink6488.xml" ContentType="application/inkml+xml"/>
  <Override PartName="/ppt/ink/ink6489.xml" ContentType="application/inkml+xml"/>
  <Override PartName="/ppt/ink/ink6490.xml" ContentType="application/inkml+xml"/>
  <Override PartName="/ppt/ink/ink6491.xml" ContentType="application/inkml+xml"/>
  <Override PartName="/ppt/ink/ink6492.xml" ContentType="application/inkml+xml"/>
  <Override PartName="/ppt/ink/ink6493.xml" ContentType="application/inkml+xml"/>
  <Override PartName="/ppt/ink/ink6494.xml" ContentType="application/inkml+xml"/>
  <Override PartName="/ppt/ink/ink6495.xml" ContentType="application/inkml+xml"/>
  <Override PartName="/ppt/ink/ink6496.xml" ContentType="application/inkml+xml"/>
  <Override PartName="/ppt/ink/ink6497.xml" ContentType="application/inkml+xml"/>
  <Override PartName="/ppt/ink/ink6498.xml" ContentType="application/inkml+xml"/>
  <Override PartName="/ppt/ink/ink6499.xml" ContentType="application/inkml+xml"/>
  <Override PartName="/ppt/ink/ink6500.xml" ContentType="application/inkml+xml"/>
  <Override PartName="/ppt/ink/ink6501.xml" ContentType="application/inkml+xml"/>
  <Override PartName="/ppt/ink/ink6502.xml" ContentType="application/inkml+xml"/>
  <Override PartName="/ppt/ink/ink6503.xml" ContentType="application/inkml+xml"/>
  <Override PartName="/ppt/ink/ink6504.xml" ContentType="application/inkml+xml"/>
  <Override PartName="/ppt/ink/ink6505.xml" ContentType="application/inkml+xml"/>
  <Override PartName="/ppt/ink/ink6506.xml" ContentType="application/inkml+xml"/>
  <Override PartName="/ppt/ink/ink6507.xml" ContentType="application/inkml+xml"/>
  <Override PartName="/ppt/ink/ink6508.xml" ContentType="application/inkml+xml"/>
  <Override PartName="/ppt/ink/ink6509.xml" ContentType="application/inkml+xml"/>
  <Override PartName="/ppt/ink/ink6510.xml" ContentType="application/inkml+xml"/>
  <Override PartName="/ppt/ink/ink6511.xml" ContentType="application/inkml+xml"/>
  <Override PartName="/ppt/ink/ink6512.xml" ContentType="application/inkml+xml"/>
  <Override PartName="/ppt/ink/ink6513.xml" ContentType="application/inkml+xml"/>
  <Override PartName="/ppt/ink/ink6514.xml" ContentType="application/inkml+xml"/>
  <Override PartName="/ppt/ink/ink6515.xml" ContentType="application/inkml+xml"/>
  <Override PartName="/ppt/ink/ink6516.xml" ContentType="application/inkml+xml"/>
  <Override PartName="/ppt/ink/ink6517.xml" ContentType="application/inkml+xml"/>
  <Override PartName="/ppt/ink/ink6518.xml" ContentType="application/inkml+xml"/>
  <Override PartName="/ppt/ink/ink6519.xml" ContentType="application/inkml+xml"/>
  <Override PartName="/ppt/ink/ink6520.xml" ContentType="application/inkml+xml"/>
  <Override PartName="/ppt/ink/ink6521.xml" ContentType="application/inkml+xml"/>
  <Override PartName="/ppt/ink/ink6522.xml" ContentType="application/inkml+xml"/>
  <Override PartName="/ppt/ink/ink6523.xml" ContentType="application/inkml+xml"/>
  <Override PartName="/ppt/ink/ink6524.xml" ContentType="application/inkml+xml"/>
  <Override PartName="/ppt/ink/ink6525.xml" ContentType="application/inkml+xml"/>
  <Override PartName="/ppt/ink/ink6526.xml" ContentType="application/inkml+xml"/>
  <Override PartName="/ppt/ink/ink6527.xml" ContentType="application/inkml+xml"/>
  <Override PartName="/ppt/ink/ink6528.xml" ContentType="application/inkml+xml"/>
  <Override PartName="/ppt/ink/ink6529.xml" ContentType="application/inkml+xml"/>
  <Override PartName="/ppt/ink/ink6530.xml" ContentType="application/inkml+xml"/>
  <Override PartName="/ppt/ink/ink6531.xml" ContentType="application/inkml+xml"/>
  <Override PartName="/ppt/ink/ink6532.xml" ContentType="application/inkml+xml"/>
  <Override PartName="/ppt/ink/ink6533.xml" ContentType="application/inkml+xml"/>
  <Override PartName="/ppt/ink/ink6534.xml" ContentType="application/inkml+xml"/>
  <Override PartName="/ppt/ink/ink6535.xml" ContentType="application/inkml+xml"/>
  <Override PartName="/ppt/ink/ink6536.xml" ContentType="application/inkml+xml"/>
  <Override PartName="/ppt/ink/ink6537.xml" ContentType="application/inkml+xml"/>
  <Override PartName="/ppt/ink/ink6538.xml" ContentType="application/inkml+xml"/>
  <Override PartName="/ppt/ink/ink6539.xml" ContentType="application/inkml+xml"/>
  <Override PartName="/ppt/ink/ink6540.xml" ContentType="application/inkml+xml"/>
  <Override PartName="/ppt/ink/ink6541.xml" ContentType="application/inkml+xml"/>
  <Override PartName="/ppt/ink/ink6542.xml" ContentType="application/inkml+xml"/>
  <Override PartName="/ppt/ink/ink6543.xml" ContentType="application/inkml+xml"/>
  <Override PartName="/ppt/ink/ink6544.xml" ContentType="application/inkml+xml"/>
  <Override PartName="/ppt/ink/ink6545.xml" ContentType="application/inkml+xml"/>
  <Override PartName="/ppt/ink/ink6546.xml" ContentType="application/inkml+xml"/>
  <Override PartName="/ppt/ink/ink6547.xml" ContentType="application/inkml+xml"/>
  <Override PartName="/ppt/ink/ink6548.xml" ContentType="application/inkml+xml"/>
  <Override PartName="/ppt/ink/ink6549.xml" ContentType="application/inkml+xml"/>
  <Override PartName="/ppt/ink/ink6550.xml" ContentType="application/inkml+xml"/>
  <Override PartName="/ppt/ink/ink6551.xml" ContentType="application/inkml+xml"/>
  <Override PartName="/ppt/ink/ink6552.xml" ContentType="application/inkml+xml"/>
  <Override PartName="/ppt/ink/ink6553.xml" ContentType="application/inkml+xml"/>
  <Override PartName="/ppt/ink/ink6554.xml" ContentType="application/inkml+xml"/>
  <Override PartName="/ppt/ink/ink6555.xml" ContentType="application/inkml+xml"/>
  <Override PartName="/ppt/ink/ink6556.xml" ContentType="application/inkml+xml"/>
  <Override PartName="/ppt/ink/ink6557.xml" ContentType="application/inkml+xml"/>
  <Override PartName="/ppt/ink/ink6558.xml" ContentType="application/inkml+xml"/>
  <Override PartName="/ppt/ink/ink6559.xml" ContentType="application/inkml+xml"/>
  <Override PartName="/ppt/ink/ink6560.xml" ContentType="application/inkml+xml"/>
  <Override PartName="/ppt/ink/ink6561.xml" ContentType="application/inkml+xml"/>
  <Override PartName="/ppt/ink/ink6562.xml" ContentType="application/inkml+xml"/>
  <Override PartName="/ppt/ink/ink6563.xml" ContentType="application/inkml+xml"/>
  <Override PartName="/ppt/ink/ink6564.xml" ContentType="application/inkml+xml"/>
  <Override PartName="/ppt/ink/ink6565.xml" ContentType="application/inkml+xml"/>
  <Override PartName="/ppt/ink/ink6566.xml" ContentType="application/inkml+xml"/>
  <Override PartName="/ppt/ink/ink6567.xml" ContentType="application/inkml+xml"/>
  <Override PartName="/ppt/ink/ink6568.xml" ContentType="application/inkml+xml"/>
  <Override PartName="/ppt/ink/ink6569.xml" ContentType="application/inkml+xml"/>
  <Override PartName="/ppt/ink/ink6570.xml" ContentType="application/inkml+xml"/>
  <Override PartName="/ppt/ink/ink6571.xml" ContentType="application/inkml+xml"/>
  <Override PartName="/ppt/ink/ink6572.xml" ContentType="application/inkml+xml"/>
  <Override PartName="/ppt/ink/ink6573.xml" ContentType="application/inkml+xml"/>
  <Override PartName="/ppt/ink/ink6574.xml" ContentType="application/inkml+xml"/>
  <Override PartName="/ppt/ink/ink6575.xml" ContentType="application/inkml+xml"/>
  <Override PartName="/ppt/ink/ink6576.xml" ContentType="application/inkml+xml"/>
  <Override PartName="/ppt/ink/ink6577.xml" ContentType="application/inkml+xml"/>
  <Override PartName="/ppt/ink/ink6578.xml" ContentType="application/inkml+xml"/>
  <Override PartName="/ppt/ink/ink6579.xml" ContentType="application/inkml+xml"/>
  <Override PartName="/ppt/ink/ink6580.xml" ContentType="application/inkml+xml"/>
  <Override PartName="/ppt/ink/ink6581.xml" ContentType="application/inkml+xml"/>
  <Override PartName="/ppt/ink/ink6582.xml" ContentType="application/inkml+xml"/>
  <Override PartName="/ppt/ink/ink6583.xml" ContentType="application/inkml+xml"/>
  <Override PartName="/ppt/ink/ink6584.xml" ContentType="application/inkml+xml"/>
  <Override PartName="/ppt/ink/ink6585.xml" ContentType="application/inkml+xml"/>
  <Override PartName="/ppt/ink/ink6586.xml" ContentType="application/inkml+xml"/>
  <Override PartName="/ppt/ink/ink6587.xml" ContentType="application/inkml+xml"/>
  <Override PartName="/ppt/ink/ink6588.xml" ContentType="application/inkml+xml"/>
  <Override PartName="/ppt/ink/ink6589.xml" ContentType="application/inkml+xml"/>
  <Override PartName="/ppt/ink/ink6590.xml" ContentType="application/inkml+xml"/>
  <Override PartName="/ppt/ink/ink6591.xml" ContentType="application/inkml+xml"/>
  <Override PartName="/ppt/ink/ink6592.xml" ContentType="application/inkml+xml"/>
  <Override PartName="/ppt/ink/ink6593.xml" ContentType="application/inkml+xml"/>
  <Override PartName="/ppt/ink/ink6594.xml" ContentType="application/inkml+xml"/>
  <Override PartName="/ppt/ink/ink6595.xml" ContentType="application/inkml+xml"/>
  <Override PartName="/ppt/ink/ink6596.xml" ContentType="application/inkml+xml"/>
  <Override PartName="/ppt/ink/ink6597.xml" ContentType="application/inkml+xml"/>
  <Override PartName="/ppt/ink/ink6598.xml" ContentType="application/inkml+xml"/>
  <Override PartName="/ppt/ink/ink6599.xml" ContentType="application/inkml+xml"/>
  <Override PartName="/ppt/ink/ink6600.xml" ContentType="application/inkml+xml"/>
  <Override PartName="/ppt/ink/ink6601.xml" ContentType="application/inkml+xml"/>
  <Override PartName="/ppt/ink/ink6602.xml" ContentType="application/inkml+xml"/>
  <Override PartName="/ppt/ink/ink6603.xml" ContentType="application/inkml+xml"/>
  <Override PartName="/ppt/ink/ink6604.xml" ContentType="application/inkml+xml"/>
  <Override PartName="/ppt/ink/ink6605.xml" ContentType="application/inkml+xml"/>
  <Override PartName="/ppt/ink/ink6606.xml" ContentType="application/inkml+xml"/>
  <Override PartName="/ppt/ink/ink6607.xml" ContentType="application/inkml+xml"/>
  <Override PartName="/ppt/ink/ink6608.xml" ContentType="application/inkml+xml"/>
  <Override PartName="/ppt/ink/ink6609.xml" ContentType="application/inkml+xml"/>
  <Override PartName="/ppt/ink/ink6610.xml" ContentType="application/inkml+xml"/>
  <Override PartName="/ppt/ink/ink6611.xml" ContentType="application/inkml+xml"/>
  <Override PartName="/ppt/ink/ink6612.xml" ContentType="application/inkml+xml"/>
  <Override PartName="/ppt/ink/ink6613.xml" ContentType="application/inkml+xml"/>
  <Override PartName="/ppt/ink/ink6614.xml" ContentType="application/inkml+xml"/>
  <Override PartName="/ppt/ink/ink6615.xml" ContentType="application/inkml+xml"/>
  <Override PartName="/ppt/ink/ink6616.xml" ContentType="application/inkml+xml"/>
  <Override PartName="/ppt/ink/ink6617.xml" ContentType="application/inkml+xml"/>
  <Override PartName="/ppt/ink/ink6618.xml" ContentType="application/inkml+xml"/>
  <Override PartName="/ppt/ink/ink6619.xml" ContentType="application/inkml+xml"/>
  <Override PartName="/ppt/ink/ink6620.xml" ContentType="application/inkml+xml"/>
  <Override PartName="/ppt/ink/ink6621.xml" ContentType="application/inkml+xml"/>
  <Override PartName="/ppt/ink/ink6622.xml" ContentType="application/inkml+xml"/>
  <Override PartName="/ppt/ink/ink6623.xml" ContentType="application/inkml+xml"/>
  <Override PartName="/ppt/ink/ink6624.xml" ContentType="application/inkml+xml"/>
  <Override PartName="/ppt/ink/ink6625.xml" ContentType="application/inkml+xml"/>
  <Override PartName="/ppt/ink/ink6626.xml" ContentType="application/inkml+xml"/>
  <Override PartName="/ppt/ink/ink6627.xml" ContentType="application/inkml+xml"/>
  <Override PartName="/ppt/ink/ink6628.xml" ContentType="application/inkml+xml"/>
  <Override PartName="/ppt/ink/ink6629.xml" ContentType="application/inkml+xml"/>
  <Override PartName="/ppt/ink/ink6630.xml" ContentType="application/inkml+xml"/>
  <Override PartName="/ppt/ink/ink6631.xml" ContentType="application/inkml+xml"/>
  <Override PartName="/ppt/ink/ink6632.xml" ContentType="application/inkml+xml"/>
  <Override PartName="/ppt/ink/ink6633.xml" ContentType="application/inkml+xml"/>
  <Override PartName="/ppt/ink/ink6634.xml" ContentType="application/inkml+xml"/>
  <Override PartName="/ppt/ink/ink6635.xml" ContentType="application/inkml+xml"/>
  <Override PartName="/ppt/ink/ink6636.xml" ContentType="application/inkml+xml"/>
  <Override PartName="/ppt/ink/ink6637.xml" ContentType="application/inkml+xml"/>
  <Override PartName="/ppt/ink/ink6638.xml" ContentType="application/inkml+xml"/>
  <Override PartName="/ppt/ink/ink6639.xml" ContentType="application/inkml+xml"/>
  <Override PartName="/ppt/ink/ink6640.xml" ContentType="application/inkml+xml"/>
  <Override PartName="/ppt/ink/ink6641.xml" ContentType="application/inkml+xml"/>
  <Override PartName="/ppt/ink/ink6642.xml" ContentType="application/inkml+xml"/>
  <Override PartName="/ppt/ink/ink6643.xml" ContentType="application/inkml+xml"/>
  <Override PartName="/ppt/ink/ink6644.xml" ContentType="application/inkml+xml"/>
  <Override PartName="/ppt/ink/ink6645.xml" ContentType="application/inkml+xml"/>
  <Override PartName="/ppt/ink/ink6646.xml" ContentType="application/inkml+xml"/>
  <Override PartName="/ppt/ink/ink6647.xml" ContentType="application/inkml+xml"/>
  <Override PartName="/ppt/ink/ink6648.xml" ContentType="application/inkml+xml"/>
  <Override PartName="/ppt/ink/ink6649.xml" ContentType="application/inkml+xml"/>
  <Override PartName="/ppt/ink/ink6650.xml" ContentType="application/inkml+xml"/>
  <Override PartName="/ppt/ink/ink6651.xml" ContentType="application/inkml+xml"/>
  <Override PartName="/ppt/ink/ink6652.xml" ContentType="application/inkml+xml"/>
  <Override PartName="/ppt/ink/ink6653.xml" ContentType="application/inkml+xml"/>
  <Override PartName="/ppt/ink/ink6654.xml" ContentType="application/inkml+xml"/>
  <Override PartName="/ppt/ink/ink6655.xml" ContentType="application/inkml+xml"/>
  <Override PartName="/ppt/ink/ink6656.xml" ContentType="application/inkml+xml"/>
  <Override PartName="/ppt/ink/ink6657.xml" ContentType="application/inkml+xml"/>
  <Override PartName="/ppt/ink/ink6658.xml" ContentType="application/inkml+xml"/>
  <Override PartName="/ppt/ink/ink6659.xml" ContentType="application/inkml+xml"/>
  <Override PartName="/ppt/ink/ink6660.xml" ContentType="application/inkml+xml"/>
  <Override PartName="/ppt/ink/ink6661.xml" ContentType="application/inkml+xml"/>
  <Override PartName="/ppt/ink/ink6662.xml" ContentType="application/inkml+xml"/>
  <Override PartName="/ppt/ink/ink6663.xml" ContentType="application/inkml+xml"/>
  <Override PartName="/ppt/ink/ink6664.xml" ContentType="application/inkml+xml"/>
  <Override PartName="/ppt/ink/ink6665.xml" ContentType="application/inkml+xml"/>
  <Override PartName="/ppt/ink/ink6666.xml" ContentType="application/inkml+xml"/>
  <Override PartName="/ppt/ink/ink6667.xml" ContentType="application/inkml+xml"/>
  <Override PartName="/ppt/ink/ink6668.xml" ContentType="application/inkml+xml"/>
  <Override PartName="/ppt/ink/ink6669.xml" ContentType="application/inkml+xml"/>
  <Override PartName="/ppt/ink/ink6670.xml" ContentType="application/inkml+xml"/>
  <Override PartName="/ppt/ink/ink6671.xml" ContentType="application/inkml+xml"/>
  <Override PartName="/ppt/ink/ink6672.xml" ContentType="application/inkml+xml"/>
  <Override PartName="/ppt/ink/ink6673.xml" ContentType="application/inkml+xml"/>
  <Override PartName="/ppt/ink/ink6674.xml" ContentType="application/inkml+xml"/>
  <Override PartName="/ppt/ink/ink6675.xml" ContentType="application/inkml+xml"/>
  <Override PartName="/ppt/ink/ink6676.xml" ContentType="application/inkml+xml"/>
  <Override PartName="/ppt/ink/ink6677.xml" ContentType="application/inkml+xml"/>
  <Override PartName="/ppt/ink/ink6678.xml" ContentType="application/inkml+xml"/>
  <Override PartName="/ppt/ink/ink6679.xml" ContentType="application/inkml+xml"/>
  <Override PartName="/ppt/ink/ink6680.xml" ContentType="application/inkml+xml"/>
  <Override PartName="/ppt/ink/ink6681.xml" ContentType="application/inkml+xml"/>
  <Override PartName="/ppt/ink/ink6682.xml" ContentType="application/inkml+xml"/>
  <Override PartName="/ppt/ink/ink6683.xml" ContentType="application/inkml+xml"/>
  <Override PartName="/ppt/ink/ink6684.xml" ContentType="application/inkml+xml"/>
  <Override PartName="/ppt/ink/ink6685.xml" ContentType="application/inkml+xml"/>
  <Override PartName="/ppt/ink/ink6686.xml" ContentType="application/inkml+xml"/>
  <Override PartName="/ppt/ink/ink6687.xml" ContentType="application/inkml+xml"/>
  <Override PartName="/ppt/ink/ink6688.xml" ContentType="application/inkml+xml"/>
  <Override PartName="/ppt/ink/ink6689.xml" ContentType="application/inkml+xml"/>
  <Override PartName="/ppt/ink/ink6690.xml" ContentType="application/inkml+xml"/>
  <Override PartName="/ppt/ink/ink6691.xml" ContentType="application/inkml+xml"/>
  <Override PartName="/ppt/ink/ink6692.xml" ContentType="application/inkml+xml"/>
  <Override PartName="/ppt/ink/ink6693.xml" ContentType="application/inkml+xml"/>
  <Override PartName="/ppt/ink/ink6694.xml" ContentType="application/inkml+xml"/>
  <Override PartName="/ppt/ink/ink6695.xml" ContentType="application/inkml+xml"/>
  <Override PartName="/ppt/ink/ink6696.xml" ContentType="application/inkml+xml"/>
  <Override PartName="/ppt/ink/ink6697.xml" ContentType="application/inkml+xml"/>
  <Override PartName="/ppt/ink/ink6698.xml" ContentType="application/inkml+xml"/>
  <Override PartName="/ppt/ink/ink6699.xml" ContentType="application/inkml+xml"/>
  <Override PartName="/ppt/ink/ink6700.xml" ContentType="application/inkml+xml"/>
  <Override PartName="/ppt/ink/ink6701.xml" ContentType="application/inkml+xml"/>
  <Override PartName="/ppt/ink/ink6702.xml" ContentType="application/inkml+xml"/>
  <Override PartName="/ppt/ink/ink6703.xml" ContentType="application/inkml+xml"/>
  <Override PartName="/ppt/ink/ink6704.xml" ContentType="application/inkml+xml"/>
  <Override PartName="/ppt/ink/ink6705.xml" ContentType="application/inkml+xml"/>
  <Override PartName="/ppt/ink/ink6706.xml" ContentType="application/inkml+xml"/>
  <Override PartName="/ppt/ink/ink6707.xml" ContentType="application/inkml+xml"/>
  <Override PartName="/ppt/ink/ink6708.xml" ContentType="application/inkml+xml"/>
  <Override PartName="/ppt/ink/ink6709.xml" ContentType="application/inkml+xml"/>
  <Override PartName="/ppt/ink/ink6710.xml" ContentType="application/inkml+xml"/>
  <Override PartName="/ppt/ink/ink6711.xml" ContentType="application/inkml+xml"/>
  <Override PartName="/ppt/ink/ink6712.xml" ContentType="application/inkml+xml"/>
  <Override PartName="/ppt/ink/ink6713.xml" ContentType="application/inkml+xml"/>
  <Override PartName="/ppt/ink/ink6714.xml" ContentType="application/inkml+xml"/>
  <Override PartName="/ppt/ink/ink6715.xml" ContentType="application/inkml+xml"/>
  <Override PartName="/ppt/ink/ink6716.xml" ContentType="application/inkml+xml"/>
  <Override PartName="/ppt/ink/ink6717.xml" ContentType="application/inkml+xml"/>
  <Override PartName="/ppt/ink/ink6718.xml" ContentType="application/inkml+xml"/>
  <Override PartName="/ppt/ink/ink6719.xml" ContentType="application/inkml+xml"/>
  <Override PartName="/ppt/ink/ink6720.xml" ContentType="application/inkml+xml"/>
  <Override PartName="/ppt/ink/ink6721.xml" ContentType="application/inkml+xml"/>
  <Override PartName="/ppt/ink/ink6722.xml" ContentType="application/inkml+xml"/>
  <Override PartName="/ppt/ink/ink6723.xml" ContentType="application/inkml+xml"/>
  <Override PartName="/ppt/ink/ink6724.xml" ContentType="application/inkml+xml"/>
  <Override PartName="/ppt/ink/ink6725.xml" ContentType="application/inkml+xml"/>
  <Override PartName="/ppt/ink/ink6726.xml" ContentType="application/inkml+xml"/>
  <Override PartName="/ppt/ink/ink6727.xml" ContentType="application/inkml+xml"/>
  <Override PartName="/ppt/ink/ink6728.xml" ContentType="application/inkml+xml"/>
  <Override PartName="/ppt/ink/ink6729.xml" ContentType="application/inkml+xml"/>
  <Override PartName="/ppt/ink/ink6730.xml" ContentType="application/inkml+xml"/>
  <Override PartName="/ppt/ink/ink6731.xml" ContentType="application/inkml+xml"/>
  <Override PartName="/ppt/ink/ink6732.xml" ContentType="application/inkml+xml"/>
  <Override PartName="/ppt/ink/ink6733.xml" ContentType="application/inkml+xml"/>
  <Override PartName="/ppt/ink/ink6734.xml" ContentType="application/inkml+xml"/>
  <Override PartName="/ppt/ink/ink6735.xml" ContentType="application/inkml+xml"/>
  <Override PartName="/ppt/ink/ink6736.xml" ContentType="application/inkml+xml"/>
  <Override PartName="/ppt/ink/ink6737.xml" ContentType="application/inkml+xml"/>
  <Override PartName="/ppt/ink/ink6738.xml" ContentType="application/inkml+xml"/>
  <Override PartName="/ppt/ink/ink6739.xml" ContentType="application/inkml+xml"/>
  <Override PartName="/ppt/ink/ink6740.xml" ContentType="application/inkml+xml"/>
  <Override PartName="/ppt/ink/ink6741.xml" ContentType="application/inkml+xml"/>
  <Override PartName="/ppt/ink/ink6742.xml" ContentType="application/inkml+xml"/>
  <Override PartName="/ppt/ink/ink6743.xml" ContentType="application/inkml+xml"/>
  <Override PartName="/ppt/ink/ink6744.xml" ContentType="application/inkml+xml"/>
  <Override PartName="/ppt/ink/ink6745.xml" ContentType="application/inkml+xml"/>
  <Override PartName="/ppt/ink/ink6746.xml" ContentType="application/inkml+xml"/>
  <Override PartName="/ppt/ink/ink6747.xml" ContentType="application/inkml+xml"/>
  <Override PartName="/ppt/ink/ink6748.xml" ContentType="application/inkml+xml"/>
  <Override PartName="/ppt/ink/ink6749.xml" ContentType="application/inkml+xml"/>
  <Override PartName="/ppt/ink/ink6750.xml" ContentType="application/inkml+xml"/>
  <Override PartName="/ppt/ink/ink6751.xml" ContentType="application/inkml+xml"/>
  <Override PartName="/ppt/ink/ink6752.xml" ContentType="application/inkml+xml"/>
  <Override PartName="/ppt/ink/ink6753.xml" ContentType="application/inkml+xml"/>
  <Override PartName="/ppt/ink/ink6754.xml" ContentType="application/inkml+xml"/>
  <Override PartName="/ppt/ink/ink6755.xml" ContentType="application/inkml+xml"/>
  <Override PartName="/ppt/ink/ink6756.xml" ContentType="application/inkml+xml"/>
  <Override PartName="/ppt/ink/ink6757.xml" ContentType="application/inkml+xml"/>
  <Override PartName="/ppt/ink/ink6758.xml" ContentType="application/inkml+xml"/>
  <Override PartName="/ppt/ink/ink6759.xml" ContentType="application/inkml+xml"/>
  <Override PartName="/ppt/ink/ink6760.xml" ContentType="application/inkml+xml"/>
  <Override PartName="/ppt/ink/ink6761.xml" ContentType="application/inkml+xml"/>
  <Override PartName="/ppt/ink/ink6762.xml" ContentType="application/inkml+xml"/>
  <Override PartName="/ppt/ink/ink6763.xml" ContentType="application/inkml+xml"/>
  <Override PartName="/ppt/ink/ink6764.xml" ContentType="application/inkml+xml"/>
  <Override PartName="/ppt/ink/ink6765.xml" ContentType="application/inkml+xml"/>
  <Override PartName="/ppt/ink/ink6766.xml" ContentType="application/inkml+xml"/>
  <Override PartName="/ppt/ink/ink6767.xml" ContentType="application/inkml+xml"/>
  <Override PartName="/ppt/ink/ink6768.xml" ContentType="application/inkml+xml"/>
  <Override PartName="/ppt/ink/ink6769.xml" ContentType="application/inkml+xml"/>
  <Override PartName="/ppt/ink/ink6770.xml" ContentType="application/inkml+xml"/>
  <Override PartName="/ppt/ink/ink6771.xml" ContentType="application/inkml+xml"/>
  <Override PartName="/ppt/ink/ink6772.xml" ContentType="application/inkml+xml"/>
  <Override PartName="/ppt/ink/ink6773.xml" ContentType="application/inkml+xml"/>
  <Override PartName="/ppt/ink/ink6774.xml" ContentType="application/inkml+xml"/>
  <Override PartName="/ppt/ink/ink6775.xml" ContentType="application/inkml+xml"/>
  <Override PartName="/ppt/ink/ink6776.xml" ContentType="application/inkml+xml"/>
  <Override PartName="/ppt/ink/ink6777.xml" ContentType="application/inkml+xml"/>
  <Override PartName="/ppt/ink/ink6778.xml" ContentType="application/inkml+xml"/>
  <Override PartName="/ppt/ink/ink6779.xml" ContentType="application/inkml+xml"/>
  <Override PartName="/ppt/ink/ink6780.xml" ContentType="application/inkml+xml"/>
  <Override PartName="/ppt/ink/ink6781.xml" ContentType="application/inkml+xml"/>
  <Override PartName="/ppt/ink/ink6782.xml" ContentType="application/inkml+xml"/>
  <Override PartName="/ppt/ink/ink6783.xml" ContentType="application/inkml+xml"/>
  <Override PartName="/ppt/ink/ink6784.xml" ContentType="application/inkml+xml"/>
  <Override PartName="/ppt/ink/ink6785.xml" ContentType="application/inkml+xml"/>
  <Override PartName="/ppt/ink/ink6786.xml" ContentType="application/inkml+xml"/>
  <Override PartName="/ppt/ink/ink6787.xml" ContentType="application/inkml+xml"/>
  <Override PartName="/ppt/ink/ink6788.xml" ContentType="application/inkml+xml"/>
  <Override PartName="/ppt/ink/ink6789.xml" ContentType="application/inkml+xml"/>
  <Override PartName="/ppt/ink/ink6790.xml" ContentType="application/inkml+xml"/>
  <Override PartName="/ppt/ink/ink6791.xml" ContentType="application/inkml+xml"/>
  <Override PartName="/ppt/ink/ink6792.xml" ContentType="application/inkml+xml"/>
  <Override PartName="/ppt/ink/ink6793.xml" ContentType="application/inkml+xml"/>
  <Override PartName="/ppt/ink/ink6794.xml" ContentType="application/inkml+xml"/>
  <Override PartName="/ppt/ink/ink6795.xml" ContentType="application/inkml+xml"/>
  <Override PartName="/ppt/ink/ink6796.xml" ContentType="application/inkml+xml"/>
  <Override PartName="/ppt/ink/ink6797.xml" ContentType="application/inkml+xml"/>
  <Override PartName="/ppt/ink/ink6798.xml" ContentType="application/inkml+xml"/>
  <Override PartName="/ppt/ink/ink6799.xml" ContentType="application/inkml+xml"/>
  <Override PartName="/ppt/ink/ink6800.xml" ContentType="application/inkml+xml"/>
  <Override PartName="/ppt/ink/ink6801.xml" ContentType="application/inkml+xml"/>
  <Override PartName="/ppt/ink/ink6802.xml" ContentType="application/inkml+xml"/>
  <Override PartName="/ppt/ink/ink6803.xml" ContentType="application/inkml+xml"/>
  <Override PartName="/ppt/ink/ink6804.xml" ContentType="application/inkml+xml"/>
  <Override PartName="/ppt/ink/ink6805.xml" ContentType="application/inkml+xml"/>
  <Override PartName="/ppt/ink/ink6806.xml" ContentType="application/inkml+xml"/>
  <Override PartName="/ppt/ink/ink6807.xml" ContentType="application/inkml+xml"/>
  <Override PartName="/ppt/ink/ink6808.xml" ContentType="application/inkml+xml"/>
  <Override PartName="/ppt/ink/ink6809.xml" ContentType="application/inkml+xml"/>
  <Override PartName="/ppt/ink/ink6810.xml" ContentType="application/inkml+xml"/>
  <Override PartName="/ppt/ink/ink6811.xml" ContentType="application/inkml+xml"/>
  <Override PartName="/ppt/ink/ink6812.xml" ContentType="application/inkml+xml"/>
  <Override PartName="/ppt/ink/ink6813.xml" ContentType="application/inkml+xml"/>
  <Override PartName="/ppt/ink/ink6814.xml" ContentType="application/inkml+xml"/>
  <Override PartName="/ppt/ink/ink6815.xml" ContentType="application/inkml+xml"/>
  <Override PartName="/ppt/ink/ink6816.xml" ContentType="application/inkml+xml"/>
  <Override PartName="/ppt/ink/ink6817.xml" ContentType="application/inkml+xml"/>
  <Override PartName="/ppt/ink/ink6818.xml" ContentType="application/inkml+xml"/>
  <Override PartName="/ppt/ink/ink6819.xml" ContentType="application/inkml+xml"/>
  <Override PartName="/ppt/ink/ink6820.xml" ContentType="application/inkml+xml"/>
  <Override PartName="/ppt/ink/ink6821.xml" ContentType="application/inkml+xml"/>
  <Override PartName="/ppt/ink/ink6822.xml" ContentType="application/inkml+xml"/>
  <Override PartName="/ppt/ink/ink6823.xml" ContentType="application/inkml+xml"/>
  <Override PartName="/ppt/ink/ink6824.xml" ContentType="application/inkml+xml"/>
  <Override PartName="/ppt/ink/ink6825.xml" ContentType="application/inkml+xml"/>
  <Override PartName="/ppt/ink/ink6826.xml" ContentType="application/inkml+xml"/>
  <Override PartName="/ppt/ink/ink6827.xml" ContentType="application/inkml+xml"/>
  <Override PartName="/ppt/ink/ink6828.xml" ContentType="application/inkml+xml"/>
  <Override PartName="/ppt/ink/ink6829.xml" ContentType="application/inkml+xml"/>
  <Override PartName="/ppt/ink/ink6830.xml" ContentType="application/inkml+xml"/>
  <Override PartName="/ppt/ink/ink6831.xml" ContentType="application/inkml+xml"/>
  <Override PartName="/ppt/ink/ink6832.xml" ContentType="application/inkml+xml"/>
  <Override PartName="/ppt/ink/ink6833.xml" ContentType="application/inkml+xml"/>
  <Override PartName="/ppt/ink/ink6834.xml" ContentType="application/inkml+xml"/>
  <Override PartName="/ppt/ink/ink6835.xml" ContentType="application/inkml+xml"/>
  <Override PartName="/ppt/ink/ink6836.xml" ContentType="application/inkml+xml"/>
  <Override PartName="/ppt/ink/ink6837.xml" ContentType="application/inkml+xml"/>
  <Override PartName="/ppt/ink/ink6838.xml" ContentType="application/inkml+xml"/>
  <Override PartName="/ppt/ink/ink6839.xml" ContentType="application/inkml+xml"/>
  <Override PartName="/ppt/ink/ink6840.xml" ContentType="application/inkml+xml"/>
  <Override PartName="/ppt/ink/ink6841.xml" ContentType="application/inkml+xml"/>
  <Override PartName="/ppt/ink/ink6842.xml" ContentType="application/inkml+xml"/>
  <Override PartName="/ppt/ink/ink6843.xml" ContentType="application/inkml+xml"/>
  <Override PartName="/ppt/ink/ink6844.xml" ContentType="application/inkml+xml"/>
  <Override PartName="/ppt/ink/ink6845.xml" ContentType="application/inkml+xml"/>
  <Override PartName="/ppt/ink/ink6846.xml" ContentType="application/inkml+xml"/>
  <Override PartName="/ppt/ink/ink6847.xml" ContentType="application/inkml+xml"/>
  <Override PartName="/ppt/ink/ink6848.xml" ContentType="application/inkml+xml"/>
  <Override PartName="/ppt/ink/ink6849.xml" ContentType="application/inkml+xml"/>
  <Override PartName="/ppt/ink/ink6850.xml" ContentType="application/inkml+xml"/>
  <Override PartName="/ppt/ink/ink6851.xml" ContentType="application/inkml+xml"/>
  <Override PartName="/ppt/ink/ink6852.xml" ContentType="application/inkml+xml"/>
  <Override PartName="/ppt/ink/ink6853.xml" ContentType="application/inkml+xml"/>
  <Override PartName="/ppt/ink/ink6854.xml" ContentType="application/inkml+xml"/>
  <Override PartName="/ppt/ink/ink6855.xml" ContentType="application/inkml+xml"/>
  <Override PartName="/ppt/ink/ink6856.xml" ContentType="application/inkml+xml"/>
  <Override PartName="/ppt/ink/ink6857.xml" ContentType="application/inkml+xml"/>
  <Override PartName="/ppt/ink/ink6858.xml" ContentType="application/inkml+xml"/>
  <Override PartName="/ppt/ink/ink6859.xml" ContentType="application/inkml+xml"/>
  <Override PartName="/ppt/ink/ink6860.xml" ContentType="application/inkml+xml"/>
  <Override PartName="/ppt/ink/ink6861.xml" ContentType="application/inkml+xml"/>
  <Override PartName="/ppt/ink/ink6862.xml" ContentType="application/inkml+xml"/>
  <Override PartName="/ppt/ink/ink6863.xml" ContentType="application/inkml+xml"/>
  <Override PartName="/ppt/ink/ink6864.xml" ContentType="application/inkml+xml"/>
  <Override PartName="/ppt/ink/ink6865.xml" ContentType="application/inkml+xml"/>
  <Override PartName="/ppt/ink/ink6866.xml" ContentType="application/inkml+xml"/>
  <Override PartName="/ppt/ink/ink6867.xml" ContentType="application/inkml+xml"/>
  <Override PartName="/ppt/ink/ink6868.xml" ContentType="application/inkml+xml"/>
  <Override PartName="/ppt/ink/ink6869.xml" ContentType="application/inkml+xml"/>
  <Override PartName="/ppt/ink/ink6870.xml" ContentType="application/inkml+xml"/>
  <Override PartName="/ppt/ink/ink6871.xml" ContentType="application/inkml+xml"/>
  <Override PartName="/ppt/ink/ink6872.xml" ContentType="application/inkml+xml"/>
  <Override PartName="/ppt/ink/ink6873.xml" ContentType="application/inkml+xml"/>
  <Override PartName="/ppt/ink/ink6874.xml" ContentType="application/inkml+xml"/>
  <Override PartName="/ppt/ink/ink6875.xml" ContentType="application/inkml+xml"/>
  <Override PartName="/ppt/ink/ink6876.xml" ContentType="application/inkml+xml"/>
  <Override PartName="/ppt/ink/ink6877.xml" ContentType="application/inkml+xml"/>
  <Override PartName="/ppt/ink/ink6878.xml" ContentType="application/inkml+xml"/>
  <Override PartName="/ppt/ink/ink6879.xml" ContentType="application/inkml+xml"/>
  <Override PartName="/ppt/ink/ink6880.xml" ContentType="application/inkml+xml"/>
  <Override PartName="/ppt/ink/ink6881.xml" ContentType="application/inkml+xml"/>
  <Override PartName="/ppt/ink/ink6882.xml" ContentType="application/inkml+xml"/>
  <Override PartName="/ppt/ink/ink6883.xml" ContentType="application/inkml+xml"/>
  <Override PartName="/ppt/ink/ink6884.xml" ContentType="application/inkml+xml"/>
  <Override PartName="/ppt/ink/ink6885.xml" ContentType="application/inkml+xml"/>
  <Override PartName="/ppt/ink/ink6886.xml" ContentType="application/inkml+xml"/>
  <Override PartName="/ppt/ink/ink6887.xml" ContentType="application/inkml+xml"/>
  <Override PartName="/ppt/ink/ink6888.xml" ContentType="application/inkml+xml"/>
  <Override PartName="/ppt/ink/ink6889.xml" ContentType="application/inkml+xml"/>
  <Override PartName="/ppt/ink/ink6890.xml" ContentType="application/inkml+xml"/>
  <Override PartName="/ppt/ink/ink6891.xml" ContentType="application/inkml+xml"/>
  <Override PartName="/ppt/ink/ink6892.xml" ContentType="application/inkml+xml"/>
  <Override PartName="/ppt/ink/ink6893.xml" ContentType="application/inkml+xml"/>
  <Override PartName="/ppt/ink/ink6894.xml" ContentType="application/inkml+xml"/>
  <Override PartName="/ppt/ink/ink6895.xml" ContentType="application/inkml+xml"/>
  <Override PartName="/ppt/ink/ink6896.xml" ContentType="application/inkml+xml"/>
  <Override PartName="/ppt/ink/ink6897.xml" ContentType="application/inkml+xml"/>
  <Override PartName="/ppt/ink/ink6898.xml" ContentType="application/inkml+xml"/>
  <Override PartName="/ppt/ink/ink6899.xml" ContentType="application/inkml+xml"/>
  <Override PartName="/ppt/ink/ink6900.xml" ContentType="application/inkml+xml"/>
  <Override PartName="/ppt/ink/ink6901.xml" ContentType="application/inkml+xml"/>
  <Override PartName="/ppt/ink/ink6902.xml" ContentType="application/inkml+xml"/>
  <Override PartName="/ppt/ink/ink6903.xml" ContentType="application/inkml+xml"/>
  <Override PartName="/ppt/ink/ink6904.xml" ContentType="application/inkml+xml"/>
  <Override PartName="/ppt/ink/ink6905.xml" ContentType="application/inkml+xml"/>
  <Override PartName="/ppt/ink/ink6906.xml" ContentType="application/inkml+xml"/>
  <Override PartName="/ppt/ink/ink6907.xml" ContentType="application/inkml+xml"/>
  <Override PartName="/ppt/ink/ink6908.xml" ContentType="application/inkml+xml"/>
  <Override PartName="/ppt/ink/ink6909.xml" ContentType="application/inkml+xml"/>
  <Override PartName="/ppt/ink/ink6910.xml" ContentType="application/inkml+xml"/>
  <Override PartName="/ppt/ink/ink6911.xml" ContentType="application/inkml+xml"/>
  <Override PartName="/ppt/ink/ink6912.xml" ContentType="application/inkml+xml"/>
  <Override PartName="/ppt/ink/ink6913.xml" ContentType="application/inkml+xml"/>
  <Override PartName="/ppt/ink/ink6914.xml" ContentType="application/inkml+xml"/>
  <Override PartName="/ppt/ink/ink6915.xml" ContentType="application/inkml+xml"/>
  <Override PartName="/ppt/ink/ink6916.xml" ContentType="application/inkml+xml"/>
  <Override PartName="/ppt/ink/ink6917.xml" ContentType="application/inkml+xml"/>
  <Override PartName="/ppt/ink/ink6918.xml" ContentType="application/inkml+xml"/>
  <Override PartName="/ppt/ink/ink6919.xml" ContentType="application/inkml+xml"/>
  <Override PartName="/ppt/ink/ink6920.xml" ContentType="application/inkml+xml"/>
  <Override PartName="/ppt/ink/ink6921.xml" ContentType="application/inkml+xml"/>
  <Override PartName="/ppt/ink/ink6922.xml" ContentType="application/inkml+xml"/>
  <Override PartName="/ppt/ink/ink6923.xml" ContentType="application/inkml+xml"/>
  <Override PartName="/ppt/ink/ink6924.xml" ContentType="application/inkml+xml"/>
  <Override PartName="/ppt/ink/ink6925.xml" ContentType="application/inkml+xml"/>
  <Override PartName="/ppt/ink/ink6926.xml" ContentType="application/inkml+xml"/>
  <Override PartName="/ppt/ink/ink6927.xml" ContentType="application/inkml+xml"/>
  <Override PartName="/ppt/ink/ink6928.xml" ContentType="application/inkml+xml"/>
  <Override PartName="/ppt/ink/ink6929.xml" ContentType="application/inkml+xml"/>
  <Override PartName="/ppt/ink/ink6930.xml" ContentType="application/inkml+xml"/>
  <Override PartName="/ppt/ink/ink6931.xml" ContentType="application/inkml+xml"/>
  <Override PartName="/ppt/ink/ink6932.xml" ContentType="application/inkml+xml"/>
  <Override PartName="/ppt/ink/ink6933.xml" ContentType="application/inkml+xml"/>
  <Override PartName="/ppt/ink/ink6934.xml" ContentType="application/inkml+xml"/>
  <Override PartName="/ppt/ink/ink6935.xml" ContentType="application/inkml+xml"/>
  <Override PartName="/ppt/ink/ink6936.xml" ContentType="application/inkml+xml"/>
  <Override PartName="/ppt/ink/ink6937.xml" ContentType="application/inkml+xml"/>
  <Override PartName="/ppt/ink/ink6938.xml" ContentType="application/inkml+xml"/>
  <Override PartName="/ppt/ink/ink6939.xml" ContentType="application/inkml+xml"/>
  <Override PartName="/ppt/ink/ink6940.xml" ContentType="application/inkml+xml"/>
  <Override PartName="/ppt/ink/ink6941.xml" ContentType="application/inkml+xml"/>
  <Override PartName="/ppt/ink/ink6942.xml" ContentType="application/inkml+xml"/>
  <Override PartName="/ppt/ink/ink6943.xml" ContentType="application/inkml+xml"/>
  <Override PartName="/ppt/ink/ink6944.xml" ContentType="application/inkml+xml"/>
  <Override PartName="/ppt/ink/ink6945.xml" ContentType="application/inkml+xml"/>
  <Override PartName="/ppt/ink/ink6946.xml" ContentType="application/inkml+xml"/>
  <Override PartName="/ppt/ink/ink6947.xml" ContentType="application/inkml+xml"/>
  <Override PartName="/ppt/ink/ink6948.xml" ContentType="application/inkml+xml"/>
  <Override PartName="/ppt/ink/ink6949.xml" ContentType="application/inkml+xml"/>
  <Override PartName="/ppt/ink/ink6950.xml" ContentType="application/inkml+xml"/>
  <Override PartName="/ppt/ink/ink6951.xml" ContentType="application/inkml+xml"/>
  <Override PartName="/ppt/ink/ink6952.xml" ContentType="application/inkml+xml"/>
  <Override PartName="/ppt/ink/ink6953.xml" ContentType="application/inkml+xml"/>
  <Override PartName="/ppt/ink/ink6954.xml" ContentType="application/inkml+xml"/>
  <Override PartName="/ppt/ink/ink6955.xml" ContentType="application/inkml+xml"/>
  <Override PartName="/ppt/ink/ink6956.xml" ContentType="application/inkml+xml"/>
  <Override PartName="/ppt/ink/ink6957.xml" ContentType="application/inkml+xml"/>
  <Override PartName="/ppt/ink/ink6958.xml" ContentType="application/inkml+xml"/>
  <Override PartName="/ppt/ink/ink6959.xml" ContentType="application/inkml+xml"/>
  <Override PartName="/ppt/ink/ink6960.xml" ContentType="application/inkml+xml"/>
  <Override PartName="/ppt/ink/ink6961.xml" ContentType="application/inkml+xml"/>
  <Override PartName="/ppt/ink/ink6962.xml" ContentType="application/inkml+xml"/>
  <Override PartName="/ppt/ink/ink6963.xml" ContentType="application/inkml+xml"/>
  <Override PartName="/ppt/ink/ink6964.xml" ContentType="application/inkml+xml"/>
  <Override PartName="/ppt/ink/ink6965.xml" ContentType="application/inkml+xml"/>
  <Override PartName="/ppt/ink/ink6966.xml" ContentType="application/inkml+xml"/>
  <Override PartName="/ppt/ink/ink6967.xml" ContentType="application/inkml+xml"/>
  <Override PartName="/ppt/ink/ink6968.xml" ContentType="application/inkml+xml"/>
  <Override PartName="/ppt/ink/ink6969.xml" ContentType="application/inkml+xml"/>
  <Override PartName="/ppt/ink/ink6970.xml" ContentType="application/inkml+xml"/>
  <Override PartName="/ppt/ink/ink6971.xml" ContentType="application/inkml+xml"/>
  <Override PartName="/ppt/ink/ink6972.xml" ContentType="application/inkml+xml"/>
  <Override PartName="/ppt/ink/ink6973.xml" ContentType="application/inkml+xml"/>
  <Override PartName="/ppt/ink/ink6974.xml" ContentType="application/inkml+xml"/>
  <Override PartName="/ppt/ink/ink6975.xml" ContentType="application/inkml+xml"/>
  <Override PartName="/ppt/ink/ink6976.xml" ContentType="application/inkml+xml"/>
  <Override PartName="/ppt/ink/ink6977.xml" ContentType="application/inkml+xml"/>
  <Override PartName="/ppt/ink/ink6978.xml" ContentType="application/inkml+xml"/>
  <Override PartName="/ppt/ink/ink6979.xml" ContentType="application/inkml+xml"/>
  <Override PartName="/ppt/ink/ink6980.xml" ContentType="application/inkml+xml"/>
  <Override PartName="/ppt/ink/ink6981.xml" ContentType="application/inkml+xml"/>
  <Override PartName="/ppt/ink/ink6982.xml" ContentType="application/inkml+xml"/>
  <Override PartName="/ppt/ink/ink6983.xml" ContentType="application/inkml+xml"/>
  <Override PartName="/ppt/ink/ink6984.xml" ContentType="application/inkml+xml"/>
  <Override PartName="/ppt/ink/ink6985.xml" ContentType="application/inkml+xml"/>
  <Override PartName="/ppt/ink/ink6986.xml" ContentType="application/inkml+xml"/>
  <Override PartName="/ppt/ink/ink6987.xml" ContentType="application/inkml+xml"/>
  <Override PartName="/ppt/ink/ink6988.xml" ContentType="application/inkml+xml"/>
  <Override PartName="/ppt/ink/ink6989.xml" ContentType="application/inkml+xml"/>
  <Override PartName="/ppt/ink/ink6990.xml" ContentType="application/inkml+xml"/>
  <Override PartName="/ppt/ink/ink6991.xml" ContentType="application/inkml+xml"/>
  <Override PartName="/ppt/ink/ink6992.xml" ContentType="application/inkml+xml"/>
  <Override PartName="/ppt/ink/ink6993.xml" ContentType="application/inkml+xml"/>
  <Override PartName="/ppt/ink/ink6994.xml" ContentType="application/inkml+xml"/>
  <Override PartName="/ppt/ink/ink6995.xml" ContentType="application/inkml+xml"/>
  <Override PartName="/ppt/ink/ink6996.xml" ContentType="application/inkml+xml"/>
  <Override PartName="/ppt/ink/ink6997.xml" ContentType="application/inkml+xml"/>
  <Override PartName="/ppt/ink/ink6998.xml" ContentType="application/inkml+xml"/>
  <Override PartName="/ppt/ink/ink6999.xml" ContentType="application/inkml+xml"/>
  <Override PartName="/ppt/ink/ink7000.xml" ContentType="application/inkml+xml"/>
  <Override PartName="/ppt/ink/ink7001.xml" ContentType="application/inkml+xml"/>
  <Override PartName="/ppt/ink/ink7002.xml" ContentType="application/inkml+xml"/>
  <Override PartName="/ppt/ink/ink7003.xml" ContentType="application/inkml+xml"/>
  <Override PartName="/ppt/ink/ink7004.xml" ContentType="application/inkml+xml"/>
  <Override PartName="/ppt/ink/ink7005.xml" ContentType="application/inkml+xml"/>
  <Override PartName="/ppt/ink/ink7006.xml" ContentType="application/inkml+xml"/>
  <Override PartName="/ppt/ink/ink7007.xml" ContentType="application/inkml+xml"/>
  <Override PartName="/ppt/ink/ink7008.xml" ContentType="application/inkml+xml"/>
  <Override PartName="/ppt/ink/ink7009.xml" ContentType="application/inkml+xml"/>
  <Override PartName="/ppt/ink/ink7010.xml" ContentType="application/inkml+xml"/>
  <Override PartName="/ppt/ink/ink7011.xml" ContentType="application/inkml+xml"/>
  <Override PartName="/ppt/ink/ink7012.xml" ContentType="application/inkml+xml"/>
  <Override PartName="/ppt/ink/ink7013.xml" ContentType="application/inkml+xml"/>
  <Override PartName="/ppt/ink/ink7014.xml" ContentType="application/inkml+xml"/>
  <Override PartName="/ppt/ink/ink7015.xml" ContentType="application/inkml+xml"/>
  <Override PartName="/ppt/ink/ink7016.xml" ContentType="application/inkml+xml"/>
  <Override PartName="/ppt/ink/ink7017.xml" ContentType="application/inkml+xml"/>
  <Override PartName="/ppt/ink/ink7018.xml" ContentType="application/inkml+xml"/>
  <Override PartName="/ppt/ink/ink7019.xml" ContentType="application/inkml+xml"/>
  <Override PartName="/ppt/ink/ink7020.xml" ContentType="application/inkml+xml"/>
  <Override PartName="/ppt/ink/ink7021.xml" ContentType="application/inkml+xml"/>
  <Override PartName="/ppt/ink/ink7022.xml" ContentType="application/inkml+xml"/>
  <Override PartName="/ppt/ink/ink7023.xml" ContentType="application/inkml+xml"/>
  <Override PartName="/ppt/ink/ink7024.xml" ContentType="application/inkml+xml"/>
  <Override PartName="/ppt/ink/ink7025.xml" ContentType="application/inkml+xml"/>
  <Override PartName="/ppt/ink/ink7026.xml" ContentType="application/inkml+xml"/>
  <Override PartName="/ppt/ink/ink7027.xml" ContentType="application/inkml+xml"/>
  <Override PartName="/ppt/ink/ink7028.xml" ContentType="application/inkml+xml"/>
  <Override PartName="/ppt/ink/ink7029.xml" ContentType="application/inkml+xml"/>
  <Override PartName="/ppt/ink/ink7030.xml" ContentType="application/inkml+xml"/>
  <Override PartName="/ppt/ink/ink7031.xml" ContentType="application/inkml+xml"/>
  <Override PartName="/ppt/ink/ink7032.xml" ContentType="application/inkml+xml"/>
  <Override PartName="/ppt/ink/ink7033.xml" ContentType="application/inkml+xml"/>
  <Override PartName="/ppt/ink/ink7034.xml" ContentType="application/inkml+xml"/>
  <Override PartName="/ppt/ink/ink7035.xml" ContentType="application/inkml+xml"/>
  <Override PartName="/ppt/ink/ink7036.xml" ContentType="application/inkml+xml"/>
  <Override PartName="/ppt/ink/ink7037.xml" ContentType="application/inkml+xml"/>
  <Override PartName="/ppt/ink/ink7038.xml" ContentType="application/inkml+xml"/>
  <Override PartName="/ppt/ink/ink7039.xml" ContentType="application/inkml+xml"/>
  <Override PartName="/ppt/ink/ink7040.xml" ContentType="application/inkml+xml"/>
  <Override PartName="/ppt/ink/ink7041.xml" ContentType="application/inkml+xml"/>
  <Override PartName="/ppt/ink/ink7042.xml" ContentType="application/inkml+xml"/>
  <Override PartName="/ppt/ink/ink7043.xml" ContentType="application/inkml+xml"/>
  <Override PartName="/ppt/ink/ink7044.xml" ContentType="application/inkml+xml"/>
  <Override PartName="/ppt/ink/ink7045.xml" ContentType="application/inkml+xml"/>
  <Override PartName="/ppt/ink/ink7046.xml" ContentType="application/inkml+xml"/>
  <Override PartName="/ppt/ink/ink7047.xml" ContentType="application/inkml+xml"/>
  <Override PartName="/ppt/ink/ink7048.xml" ContentType="application/inkml+xml"/>
  <Override PartName="/ppt/ink/ink7049.xml" ContentType="application/inkml+xml"/>
  <Override PartName="/ppt/ink/ink7050.xml" ContentType="application/inkml+xml"/>
  <Override PartName="/ppt/ink/ink7051.xml" ContentType="application/inkml+xml"/>
  <Override PartName="/ppt/ink/ink7052.xml" ContentType="application/inkml+xml"/>
  <Override PartName="/ppt/ink/ink7053.xml" ContentType="application/inkml+xml"/>
  <Override PartName="/ppt/ink/ink7054.xml" ContentType="application/inkml+xml"/>
  <Override PartName="/ppt/ink/ink7055.xml" ContentType="application/inkml+xml"/>
  <Override PartName="/ppt/ink/ink7056.xml" ContentType="application/inkml+xml"/>
  <Override PartName="/ppt/ink/ink7057.xml" ContentType="application/inkml+xml"/>
  <Override PartName="/ppt/ink/ink7058.xml" ContentType="application/inkml+xml"/>
  <Override PartName="/ppt/ink/ink7059.xml" ContentType="application/inkml+xml"/>
  <Override PartName="/ppt/ink/ink7060.xml" ContentType="application/inkml+xml"/>
  <Override PartName="/ppt/ink/ink7061.xml" ContentType="application/inkml+xml"/>
  <Override PartName="/ppt/ink/ink7062.xml" ContentType="application/inkml+xml"/>
  <Override PartName="/ppt/ink/ink7063.xml" ContentType="application/inkml+xml"/>
  <Override PartName="/ppt/ink/ink7064.xml" ContentType="application/inkml+xml"/>
  <Override PartName="/ppt/ink/ink7065.xml" ContentType="application/inkml+xml"/>
  <Override PartName="/ppt/ink/ink7066.xml" ContentType="application/inkml+xml"/>
  <Override PartName="/ppt/ink/ink7067.xml" ContentType="application/inkml+xml"/>
  <Override PartName="/ppt/ink/ink7068.xml" ContentType="application/inkml+xml"/>
  <Override PartName="/ppt/ink/ink7069.xml" ContentType="application/inkml+xml"/>
  <Override PartName="/ppt/ink/ink7070.xml" ContentType="application/inkml+xml"/>
  <Override PartName="/ppt/ink/ink7071.xml" ContentType="application/inkml+xml"/>
  <Override PartName="/ppt/ink/ink7072.xml" ContentType="application/inkml+xml"/>
  <Override PartName="/ppt/ink/ink7073.xml" ContentType="application/inkml+xml"/>
  <Override PartName="/ppt/ink/ink7074.xml" ContentType="application/inkml+xml"/>
  <Override PartName="/ppt/ink/ink7075.xml" ContentType="application/inkml+xml"/>
  <Override PartName="/ppt/ink/ink7076.xml" ContentType="application/inkml+xml"/>
  <Override PartName="/ppt/ink/ink7077.xml" ContentType="application/inkml+xml"/>
  <Override PartName="/ppt/ink/ink7078.xml" ContentType="application/inkml+xml"/>
  <Override PartName="/ppt/ink/ink7079.xml" ContentType="application/inkml+xml"/>
  <Override PartName="/ppt/ink/ink7080.xml" ContentType="application/inkml+xml"/>
  <Override PartName="/ppt/ink/ink7081.xml" ContentType="application/inkml+xml"/>
  <Override PartName="/ppt/ink/ink7082.xml" ContentType="application/inkml+xml"/>
  <Override PartName="/ppt/ink/ink7083.xml" ContentType="application/inkml+xml"/>
  <Override PartName="/ppt/ink/ink7084.xml" ContentType="application/inkml+xml"/>
  <Override PartName="/ppt/ink/ink7085.xml" ContentType="application/inkml+xml"/>
  <Override PartName="/ppt/ink/ink7086.xml" ContentType="application/inkml+xml"/>
  <Override PartName="/ppt/ink/ink7087.xml" ContentType="application/inkml+xml"/>
  <Override PartName="/ppt/ink/ink7088.xml" ContentType="application/inkml+xml"/>
  <Override PartName="/ppt/ink/ink7089.xml" ContentType="application/inkml+xml"/>
  <Override PartName="/ppt/ink/ink7090.xml" ContentType="application/inkml+xml"/>
  <Override PartName="/ppt/ink/ink7091.xml" ContentType="application/inkml+xml"/>
  <Override PartName="/ppt/ink/ink7092.xml" ContentType="application/inkml+xml"/>
  <Override PartName="/ppt/ink/ink7093.xml" ContentType="application/inkml+xml"/>
  <Override PartName="/ppt/ink/ink7094.xml" ContentType="application/inkml+xml"/>
  <Override PartName="/ppt/ink/ink7095.xml" ContentType="application/inkml+xml"/>
  <Override PartName="/ppt/ink/ink7096.xml" ContentType="application/inkml+xml"/>
  <Override PartName="/ppt/ink/ink7097.xml" ContentType="application/inkml+xml"/>
  <Override PartName="/ppt/ink/ink7098.xml" ContentType="application/inkml+xml"/>
  <Override PartName="/ppt/ink/ink7099.xml" ContentType="application/inkml+xml"/>
  <Override PartName="/ppt/ink/ink7100.xml" ContentType="application/inkml+xml"/>
  <Override PartName="/ppt/ink/ink7101.xml" ContentType="application/inkml+xml"/>
  <Override PartName="/ppt/ink/ink7102.xml" ContentType="application/inkml+xml"/>
  <Override PartName="/ppt/ink/ink7103.xml" ContentType="application/inkml+xml"/>
  <Override PartName="/ppt/ink/ink7104.xml" ContentType="application/inkml+xml"/>
  <Override PartName="/ppt/ink/ink7105.xml" ContentType="application/inkml+xml"/>
  <Override PartName="/ppt/ink/ink7106.xml" ContentType="application/inkml+xml"/>
  <Override PartName="/ppt/ink/ink7107.xml" ContentType="application/inkml+xml"/>
  <Override PartName="/ppt/ink/ink7108.xml" ContentType="application/inkml+xml"/>
  <Override PartName="/ppt/ink/ink7109.xml" ContentType="application/inkml+xml"/>
  <Override PartName="/ppt/ink/ink7110.xml" ContentType="application/inkml+xml"/>
  <Override PartName="/ppt/ink/ink7111.xml" ContentType="application/inkml+xml"/>
  <Override PartName="/ppt/ink/ink7112.xml" ContentType="application/inkml+xml"/>
  <Override PartName="/ppt/ink/ink7113.xml" ContentType="application/inkml+xml"/>
  <Override PartName="/ppt/ink/ink7114.xml" ContentType="application/inkml+xml"/>
  <Override PartName="/ppt/ink/ink7115.xml" ContentType="application/inkml+xml"/>
  <Override PartName="/ppt/ink/ink7116.xml" ContentType="application/inkml+xml"/>
  <Override PartName="/ppt/ink/ink7117.xml" ContentType="application/inkml+xml"/>
  <Override PartName="/ppt/ink/ink7118.xml" ContentType="application/inkml+xml"/>
  <Override PartName="/ppt/ink/ink7119.xml" ContentType="application/inkml+xml"/>
  <Override PartName="/ppt/ink/ink7120.xml" ContentType="application/inkml+xml"/>
  <Override PartName="/ppt/ink/ink7121.xml" ContentType="application/inkml+xml"/>
  <Override PartName="/ppt/ink/ink7122.xml" ContentType="application/inkml+xml"/>
  <Override PartName="/ppt/ink/ink7123.xml" ContentType="application/inkml+xml"/>
  <Override PartName="/ppt/ink/ink7124.xml" ContentType="application/inkml+xml"/>
  <Override PartName="/ppt/ink/ink7125.xml" ContentType="application/inkml+xml"/>
  <Override PartName="/ppt/ink/ink7126.xml" ContentType="application/inkml+xml"/>
  <Override PartName="/ppt/ink/ink7127.xml" ContentType="application/inkml+xml"/>
  <Override PartName="/ppt/ink/ink7128.xml" ContentType="application/inkml+xml"/>
  <Override PartName="/ppt/ink/ink7129.xml" ContentType="application/inkml+xml"/>
  <Override PartName="/ppt/ink/ink7130.xml" ContentType="application/inkml+xml"/>
  <Override PartName="/ppt/ink/ink7131.xml" ContentType="application/inkml+xml"/>
  <Override PartName="/ppt/ink/ink7132.xml" ContentType="application/inkml+xml"/>
  <Override PartName="/ppt/ink/ink7133.xml" ContentType="application/inkml+xml"/>
  <Override PartName="/ppt/ink/ink7134.xml" ContentType="application/inkml+xml"/>
  <Override PartName="/ppt/ink/ink7135.xml" ContentType="application/inkml+xml"/>
  <Override PartName="/ppt/ink/ink7136.xml" ContentType="application/inkml+xml"/>
  <Override PartName="/ppt/ink/ink7137.xml" ContentType="application/inkml+xml"/>
  <Override PartName="/ppt/ink/ink7138.xml" ContentType="application/inkml+xml"/>
  <Override PartName="/ppt/ink/ink7139.xml" ContentType="application/inkml+xml"/>
  <Override PartName="/ppt/ink/ink7140.xml" ContentType="application/inkml+xml"/>
  <Override PartName="/ppt/ink/ink7141.xml" ContentType="application/inkml+xml"/>
  <Override PartName="/ppt/ink/ink7142.xml" ContentType="application/inkml+xml"/>
  <Override PartName="/ppt/ink/ink7143.xml" ContentType="application/inkml+xml"/>
  <Override PartName="/ppt/ink/ink7144.xml" ContentType="application/inkml+xml"/>
  <Override PartName="/ppt/ink/ink7145.xml" ContentType="application/inkml+xml"/>
  <Override PartName="/ppt/ink/ink7146.xml" ContentType="application/inkml+xml"/>
  <Override PartName="/ppt/ink/ink7147.xml" ContentType="application/inkml+xml"/>
  <Override PartName="/ppt/ink/ink7148.xml" ContentType="application/inkml+xml"/>
  <Override PartName="/ppt/ink/ink7149.xml" ContentType="application/inkml+xml"/>
  <Override PartName="/ppt/ink/ink7150.xml" ContentType="application/inkml+xml"/>
  <Override PartName="/ppt/ink/ink7151.xml" ContentType="application/inkml+xml"/>
  <Override PartName="/ppt/ink/ink7152.xml" ContentType="application/inkml+xml"/>
  <Override PartName="/ppt/ink/ink7153.xml" ContentType="application/inkml+xml"/>
  <Override PartName="/ppt/ink/ink7154.xml" ContentType="application/inkml+xml"/>
  <Override PartName="/ppt/ink/ink7155.xml" ContentType="application/inkml+xml"/>
  <Override PartName="/ppt/ink/ink7156.xml" ContentType="application/inkml+xml"/>
  <Override PartName="/ppt/ink/ink7157.xml" ContentType="application/inkml+xml"/>
  <Override PartName="/ppt/ink/ink7158.xml" ContentType="application/inkml+xml"/>
  <Override PartName="/ppt/ink/ink7159.xml" ContentType="application/inkml+xml"/>
  <Override PartName="/ppt/ink/ink7160.xml" ContentType="application/inkml+xml"/>
  <Override PartName="/ppt/ink/ink7161.xml" ContentType="application/inkml+xml"/>
  <Override PartName="/ppt/ink/ink7162.xml" ContentType="application/inkml+xml"/>
  <Override PartName="/ppt/ink/ink7163.xml" ContentType="application/inkml+xml"/>
  <Override PartName="/ppt/ink/ink7164.xml" ContentType="application/inkml+xml"/>
  <Override PartName="/ppt/ink/ink7165.xml" ContentType="application/inkml+xml"/>
  <Override PartName="/ppt/ink/ink7166.xml" ContentType="application/inkml+xml"/>
  <Override PartName="/ppt/ink/ink7167.xml" ContentType="application/inkml+xml"/>
  <Override PartName="/ppt/ink/ink7168.xml" ContentType="application/inkml+xml"/>
  <Override PartName="/ppt/ink/ink7169.xml" ContentType="application/inkml+xml"/>
  <Override PartName="/ppt/ink/ink7170.xml" ContentType="application/inkml+xml"/>
  <Override PartName="/ppt/ink/ink7171.xml" ContentType="application/inkml+xml"/>
  <Override PartName="/ppt/ink/ink7172.xml" ContentType="application/inkml+xml"/>
  <Override PartName="/ppt/ink/ink7173.xml" ContentType="application/inkml+xml"/>
  <Override PartName="/ppt/ink/ink7174.xml" ContentType="application/inkml+xml"/>
  <Override PartName="/ppt/ink/ink7175.xml" ContentType="application/inkml+xml"/>
  <Override PartName="/ppt/ink/ink7176.xml" ContentType="application/inkml+xml"/>
  <Override PartName="/ppt/ink/ink7177.xml" ContentType="application/inkml+xml"/>
  <Override PartName="/ppt/ink/ink7178.xml" ContentType="application/inkml+xml"/>
  <Override PartName="/ppt/ink/ink7179.xml" ContentType="application/inkml+xml"/>
  <Override PartName="/ppt/ink/ink7180.xml" ContentType="application/inkml+xml"/>
  <Override PartName="/ppt/ink/ink7181.xml" ContentType="application/inkml+xml"/>
  <Override PartName="/ppt/ink/ink7182.xml" ContentType="application/inkml+xml"/>
  <Override PartName="/ppt/ink/ink7183.xml" ContentType="application/inkml+xml"/>
  <Override PartName="/ppt/ink/ink7184.xml" ContentType="application/inkml+xml"/>
  <Override PartName="/ppt/ink/ink7185.xml" ContentType="application/inkml+xml"/>
  <Override PartName="/ppt/ink/ink7186.xml" ContentType="application/inkml+xml"/>
  <Override PartName="/ppt/ink/ink7187.xml" ContentType="application/inkml+xml"/>
  <Override PartName="/ppt/ink/ink7188.xml" ContentType="application/inkml+xml"/>
  <Override PartName="/ppt/ink/ink7189.xml" ContentType="application/inkml+xml"/>
  <Override PartName="/ppt/ink/ink7190.xml" ContentType="application/inkml+xml"/>
  <Override PartName="/ppt/ink/ink7191.xml" ContentType="application/inkml+xml"/>
  <Override PartName="/ppt/ink/ink7192.xml" ContentType="application/inkml+xml"/>
  <Override PartName="/ppt/ink/ink7193.xml" ContentType="application/inkml+xml"/>
  <Override PartName="/ppt/ink/ink7194.xml" ContentType="application/inkml+xml"/>
  <Override PartName="/ppt/ink/ink7195.xml" ContentType="application/inkml+xml"/>
  <Override PartName="/ppt/ink/ink7196.xml" ContentType="application/inkml+xml"/>
  <Override PartName="/ppt/ink/ink7197.xml" ContentType="application/inkml+xml"/>
  <Override PartName="/ppt/ink/ink7198.xml" ContentType="application/inkml+xml"/>
  <Override PartName="/ppt/ink/ink7199.xml" ContentType="application/inkml+xml"/>
  <Override PartName="/ppt/ink/ink7200.xml" ContentType="application/inkml+xml"/>
  <Override PartName="/ppt/ink/ink7201.xml" ContentType="application/inkml+xml"/>
  <Override PartName="/ppt/ink/ink7202.xml" ContentType="application/inkml+xml"/>
  <Override PartName="/ppt/ink/ink7203.xml" ContentType="application/inkml+xml"/>
  <Override PartName="/ppt/ink/ink7204.xml" ContentType="application/inkml+xml"/>
  <Override PartName="/ppt/ink/ink7205.xml" ContentType="application/inkml+xml"/>
  <Override PartName="/ppt/ink/ink7206.xml" ContentType="application/inkml+xml"/>
  <Override PartName="/ppt/ink/ink7207.xml" ContentType="application/inkml+xml"/>
  <Override PartName="/ppt/ink/ink7208.xml" ContentType="application/inkml+xml"/>
  <Override PartName="/ppt/ink/ink7209.xml" ContentType="application/inkml+xml"/>
  <Override PartName="/ppt/ink/ink7210.xml" ContentType="application/inkml+xml"/>
  <Override PartName="/ppt/ink/ink7211.xml" ContentType="application/inkml+xml"/>
  <Override PartName="/ppt/ink/ink7212.xml" ContentType="application/inkml+xml"/>
  <Override PartName="/ppt/ink/ink7213.xml" ContentType="application/inkml+xml"/>
  <Override PartName="/ppt/ink/ink7214.xml" ContentType="application/inkml+xml"/>
  <Override PartName="/ppt/ink/ink7215.xml" ContentType="application/inkml+xml"/>
  <Override PartName="/ppt/ink/ink7216.xml" ContentType="application/inkml+xml"/>
  <Override PartName="/ppt/ink/ink7217.xml" ContentType="application/inkml+xml"/>
  <Override PartName="/ppt/ink/ink7218.xml" ContentType="application/inkml+xml"/>
  <Override PartName="/ppt/ink/ink7219.xml" ContentType="application/inkml+xml"/>
  <Override PartName="/ppt/ink/ink7220.xml" ContentType="application/inkml+xml"/>
  <Override PartName="/ppt/ink/ink7221.xml" ContentType="application/inkml+xml"/>
  <Override PartName="/ppt/ink/ink7222.xml" ContentType="application/inkml+xml"/>
  <Override PartName="/ppt/ink/ink7223.xml" ContentType="application/inkml+xml"/>
  <Override PartName="/ppt/ink/ink7224.xml" ContentType="application/inkml+xml"/>
  <Override PartName="/ppt/ink/ink7225.xml" ContentType="application/inkml+xml"/>
  <Override PartName="/ppt/ink/ink7226.xml" ContentType="application/inkml+xml"/>
  <Override PartName="/ppt/ink/ink7227.xml" ContentType="application/inkml+xml"/>
  <Override PartName="/ppt/ink/ink7228.xml" ContentType="application/inkml+xml"/>
  <Override PartName="/ppt/ink/ink7229.xml" ContentType="application/inkml+xml"/>
  <Override PartName="/ppt/ink/ink7230.xml" ContentType="application/inkml+xml"/>
  <Override PartName="/ppt/ink/ink7231.xml" ContentType="application/inkml+xml"/>
  <Override PartName="/ppt/ink/ink7232.xml" ContentType="application/inkml+xml"/>
  <Override PartName="/ppt/ink/ink7233.xml" ContentType="application/inkml+xml"/>
  <Override PartName="/ppt/ink/ink7234.xml" ContentType="application/inkml+xml"/>
  <Override PartName="/ppt/ink/ink7235.xml" ContentType="application/inkml+xml"/>
  <Override PartName="/ppt/ink/ink7236.xml" ContentType="application/inkml+xml"/>
  <Override PartName="/ppt/ink/ink7237.xml" ContentType="application/inkml+xml"/>
  <Override PartName="/ppt/ink/ink7238.xml" ContentType="application/inkml+xml"/>
  <Override PartName="/ppt/ink/ink7239.xml" ContentType="application/inkml+xml"/>
  <Override PartName="/ppt/ink/ink7240.xml" ContentType="application/inkml+xml"/>
  <Override PartName="/ppt/ink/ink7241.xml" ContentType="application/inkml+xml"/>
  <Override PartName="/ppt/ink/ink7242.xml" ContentType="application/inkml+xml"/>
  <Override PartName="/ppt/ink/ink7243.xml" ContentType="application/inkml+xml"/>
  <Override PartName="/ppt/ink/ink7244.xml" ContentType="application/inkml+xml"/>
  <Override PartName="/ppt/ink/ink7245.xml" ContentType="application/inkml+xml"/>
  <Override PartName="/ppt/ink/ink7246.xml" ContentType="application/inkml+xml"/>
  <Override PartName="/ppt/ink/ink7247.xml" ContentType="application/inkml+xml"/>
  <Override PartName="/ppt/ink/ink7248.xml" ContentType="application/inkml+xml"/>
  <Override PartName="/ppt/ink/ink7249.xml" ContentType="application/inkml+xml"/>
  <Override PartName="/ppt/ink/ink7250.xml" ContentType="application/inkml+xml"/>
  <Override PartName="/ppt/ink/ink7251.xml" ContentType="application/inkml+xml"/>
  <Override PartName="/ppt/ink/ink7252.xml" ContentType="application/inkml+xml"/>
  <Override PartName="/ppt/ink/ink7253.xml" ContentType="application/inkml+xml"/>
  <Override PartName="/ppt/ink/ink7254.xml" ContentType="application/inkml+xml"/>
  <Override PartName="/ppt/ink/ink7255.xml" ContentType="application/inkml+xml"/>
  <Override PartName="/ppt/ink/ink7256.xml" ContentType="application/inkml+xml"/>
  <Override PartName="/ppt/ink/ink7257.xml" ContentType="application/inkml+xml"/>
  <Override PartName="/ppt/ink/ink7258.xml" ContentType="application/inkml+xml"/>
  <Override PartName="/ppt/ink/ink7259.xml" ContentType="application/inkml+xml"/>
  <Override PartName="/ppt/ink/ink7260.xml" ContentType="application/inkml+xml"/>
  <Override PartName="/ppt/ink/ink7261.xml" ContentType="application/inkml+xml"/>
  <Override PartName="/ppt/ink/ink7262.xml" ContentType="application/inkml+xml"/>
  <Override PartName="/ppt/ink/ink7263.xml" ContentType="application/inkml+xml"/>
  <Override PartName="/ppt/ink/ink7264.xml" ContentType="application/inkml+xml"/>
  <Override PartName="/ppt/ink/ink7265.xml" ContentType="application/inkml+xml"/>
  <Override PartName="/ppt/ink/ink7266.xml" ContentType="application/inkml+xml"/>
  <Override PartName="/ppt/ink/ink7267.xml" ContentType="application/inkml+xml"/>
  <Override PartName="/ppt/ink/ink7268.xml" ContentType="application/inkml+xml"/>
  <Override PartName="/ppt/ink/ink7269.xml" ContentType="application/inkml+xml"/>
  <Override PartName="/ppt/ink/ink7270.xml" ContentType="application/inkml+xml"/>
  <Override PartName="/ppt/ink/ink7271.xml" ContentType="application/inkml+xml"/>
  <Override PartName="/ppt/ink/ink7272.xml" ContentType="application/inkml+xml"/>
  <Override PartName="/ppt/ink/ink7273.xml" ContentType="application/inkml+xml"/>
  <Override PartName="/ppt/ink/ink7274.xml" ContentType="application/inkml+xml"/>
  <Override PartName="/ppt/ink/ink7275.xml" ContentType="application/inkml+xml"/>
  <Override PartName="/ppt/ink/ink7276.xml" ContentType="application/inkml+xml"/>
  <Override PartName="/ppt/ink/ink7277.xml" ContentType="application/inkml+xml"/>
  <Override PartName="/ppt/ink/ink7278.xml" ContentType="application/inkml+xml"/>
  <Override PartName="/ppt/ink/ink7279.xml" ContentType="application/inkml+xml"/>
  <Override PartName="/ppt/ink/ink7280.xml" ContentType="application/inkml+xml"/>
  <Override PartName="/ppt/ink/ink7281.xml" ContentType="application/inkml+xml"/>
  <Override PartName="/ppt/ink/ink7282.xml" ContentType="application/inkml+xml"/>
  <Override PartName="/ppt/ink/ink7283.xml" ContentType="application/inkml+xml"/>
  <Override PartName="/ppt/ink/ink7284.xml" ContentType="application/inkml+xml"/>
  <Override PartName="/ppt/ink/ink7285.xml" ContentType="application/inkml+xml"/>
  <Override PartName="/ppt/ink/ink7286.xml" ContentType="application/inkml+xml"/>
  <Override PartName="/ppt/ink/ink7287.xml" ContentType="application/inkml+xml"/>
  <Override PartName="/ppt/ink/ink7288.xml" ContentType="application/inkml+xml"/>
  <Override PartName="/ppt/ink/ink7289.xml" ContentType="application/inkml+xml"/>
  <Override PartName="/ppt/ink/ink7290.xml" ContentType="application/inkml+xml"/>
  <Override PartName="/ppt/ink/ink7291.xml" ContentType="application/inkml+xml"/>
  <Override PartName="/ppt/ink/ink7292.xml" ContentType="application/inkml+xml"/>
  <Override PartName="/ppt/ink/ink7293.xml" ContentType="application/inkml+xml"/>
  <Override PartName="/ppt/ink/ink7294.xml" ContentType="application/inkml+xml"/>
  <Override PartName="/ppt/ink/ink7295.xml" ContentType="application/inkml+xml"/>
  <Override PartName="/ppt/ink/ink7296.xml" ContentType="application/inkml+xml"/>
  <Override PartName="/ppt/ink/ink7297.xml" ContentType="application/inkml+xml"/>
  <Override PartName="/ppt/ink/ink7298.xml" ContentType="application/inkml+xml"/>
  <Override PartName="/ppt/ink/ink7299.xml" ContentType="application/inkml+xml"/>
  <Override PartName="/ppt/ink/ink7300.xml" ContentType="application/inkml+xml"/>
  <Override PartName="/ppt/ink/ink7301.xml" ContentType="application/inkml+xml"/>
  <Override PartName="/ppt/ink/ink7302.xml" ContentType="application/inkml+xml"/>
  <Override PartName="/ppt/ink/ink7303.xml" ContentType="application/inkml+xml"/>
  <Override PartName="/ppt/ink/ink7304.xml" ContentType="application/inkml+xml"/>
  <Override PartName="/ppt/ink/ink7305.xml" ContentType="application/inkml+xml"/>
  <Override PartName="/ppt/ink/ink7306.xml" ContentType="application/inkml+xml"/>
  <Override PartName="/ppt/ink/ink7307.xml" ContentType="application/inkml+xml"/>
  <Override PartName="/ppt/ink/ink7308.xml" ContentType="application/inkml+xml"/>
  <Override PartName="/ppt/ink/ink7309.xml" ContentType="application/inkml+xml"/>
  <Override PartName="/ppt/ink/ink7310.xml" ContentType="application/inkml+xml"/>
  <Override PartName="/ppt/ink/ink7311.xml" ContentType="application/inkml+xml"/>
  <Override PartName="/ppt/ink/ink7312.xml" ContentType="application/inkml+xml"/>
  <Override PartName="/ppt/ink/ink7313.xml" ContentType="application/inkml+xml"/>
  <Override PartName="/ppt/ink/ink7314.xml" ContentType="application/inkml+xml"/>
  <Override PartName="/ppt/ink/ink7315.xml" ContentType="application/inkml+xml"/>
  <Override PartName="/ppt/ink/ink7316.xml" ContentType="application/inkml+xml"/>
  <Override PartName="/ppt/ink/ink7317.xml" ContentType="application/inkml+xml"/>
  <Override PartName="/ppt/ink/ink7318.xml" ContentType="application/inkml+xml"/>
  <Override PartName="/ppt/ink/ink7319.xml" ContentType="application/inkml+xml"/>
  <Override PartName="/ppt/ink/ink7320.xml" ContentType="application/inkml+xml"/>
  <Override PartName="/ppt/ink/ink7321.xml" ContentType="application/inkml+xml"/>
  <Override PartName="/ppt/ink/ink7322.xml" ContentType="application/inkml+xml"/>
  <Override PartName="/ppt/ink/ink7323.xml" ContentType="application/inkml+xml"/>
  <Override PartName="/ppt/ink/ink7324.xml" ContentType="application/inkml+xml"/>
  <Override PartName="/ppt/ink/ink7325.xml" ContentType="application/inkml+xml"/>
  <Override PartName="/ppt/ink/ink7326.xml" ContentType="application/inkml+xml"/>
  <Override PartName="/ppt/ink/ink7327.xml" ContentType="application/inkml+xml"/>
  <Override PartName="/ppt/ink/ink7328.xml" ContentType="application/inkml+xml"/>
  <Override PartName="/ppt/ink/ink7329.xml" ContentType="application/inkml+xml"/>
  <Override PartName="/ppt/ink/ink7330.xml" ContentType="application/inkml+xml"/>
  <Override PartName="/ppt/ink/ink7331.xml" ContentType="application/inkml+xml"/>
  <Override PartName="/ppt/ink/ink7332.xml" ContentType="application/inkml+xml"/>
  <Override PartName="/ppt/ink/ink7333.xml" ContentType="application/inkml+xml"/>
  <Override PartName="/ppt/ink/ink7334.xml" ContentType="application/inkml+xml"/>
  <Override PartName="/ppt/ink/ink7335.xml" ContentType="application/inkml+xml"/>
  <Override PartName="/ppt/ink/ink7336.xml" ContentType="application/inkml+xml"/>
  <Override PartName="/ppt/ink/ink7337.xml" ContentType="application/inkml+xml"/>
  <Override PartName="/ppt/ink/ink7338.xml" ContentType="application/inkml+xml"/>
  <Override PartName="/ppt/ink/ink7339.xml" ContentType="application/inkml+xml"/>
  <Override PartName="/ppt/ink/ink7340.xml" ContentType="application/inkml+xml"/>
  <Override PartName="/ppt/ink/ink7341.xml" ContentType="application/inkml+xml"/>
  <Override PartName="/ppt/ink/ink7342.xml" ContentType="application/inkml+xml"/>
  <Override PartName="/ppt/ink/ink7343.xml" ContentType="application/inkml+xml"/>
  <Override PartName="/ppt/ink/ink7344.xml" ContentType="application/inkml+xml"/>
  <Override PartName="/ppt/ink/ink7345.xml" ContentType="application/inkml+xml"/>
  <Override PartName="/ppt/ink/ink7346.xml" ContentType="application/inkml+xml"/>
  <Override PartName="/ppt/ink/ink7347.xml" ContentType="application/inkml+xml"/>
  <Override PartName="/ppt/ink/ink7348.xml" ContentType="application/inkml+xml"/>
  <Override PartName="/ppt/ink/ink7349.xml" ContentType="application/inkml+xml"/>
  <Override PartName="/ppt/ink/ink7350.xml" ContentType="application/inkml+xml"/>
  <Override PartName="/ppt/ink/ink7351.xml" ContentType="application/inkml+xml"/>
  <Override PartName="/ppt/ink/ink7352.xml" ContentType="application/inkml+xml"/>
  <Override PartName="/ppt/ink/ink7353.xml" ContentType="application/inkml+xml"/>
  <Override PartName="/ppt/ink/ink7354.xml" ContentType="application/inkml+xml"/>
  <Override PartName="/ppt/ink/ink7355.xml" ContentType="application/inkml+xml"/>
  <Override PartName="/ppt/ink/ink7356.xml" ContentType="application/inkml+xml"/>
  <Override PartName="/ppt/ink/ink7357.xml" ContentType="application/inkml+xml"/>
  <Override PartName="/ppt/ink/ink7358.xml" ContentType="application/inkml+xml"/>
  <Override PartName="/ppt/ink/ink7359.xml" ContentType="application/inkml+xml"/>
  <Override PartName="/ppt/ink/ink7360.xml" ContentType="application/inkml+xml"/>
  <Override PartName="/ppt/ink/ink7361.xml" ContentType="application/inkml+xml"/>
  <Override PartName="/ppt/ink/ink7362.xml" ContentType="application/inkml+xml"/>
  <Override PartName="/ppt/ink/ink7363.xml" ContentType="application/inkml+xml"/>
  <Override PartName="/ppt/ink/ink7364.xml" ContentType="application/inkml+xml"/>
  <Override PartName="/ppt/ink/ink7365.xml" ContentType="application/inkml+xml"/>
  <Override PartName="/ppt/ink/ink7366.xml" ContentType="application/inkml+xml"/>
  <Override PartName="/ppt/ink/ink7367.xml" ContentType="application/inkml+xml"/>
  <Override PartName="/ppt/ink/ink7368.xml" ContentType="application/inkml+xml"/>
  <Override PartName="/ppt/ink/ink7369.xml" ContentType="application/inkml+xml"/>
  <Override PartName="/ppt/ink/ink7370.xml" ContentType="application/inkml+xml"/>
  <Override PartName="/ppt/ink/ink7371.xml" ContentType="application/inkml+xml"/>
  <Override PartName="/ppt/ink/ink7372.xml" ContentType="application/inkml+xml"/>
  <Override PartName="/ppt/ink/ink7373.xml" ContentType="application/inkml+xml"/>
  <Override PartName="/ppt/ink/ink7374.xml" ContentType="application/inkml+xml"/>
  <Override PartName="/ppt/ink/ink7375.xml" ContentType="application/inkml+xml"/>
  <Override PartName="/ppt/ink/ink7376.xml" ContentType="application/inkml+xml"/>
  <Override PartName="/ppt/ink/ink7377.xml" ContentType="application/inkml+xml"/>
  <Override PartName="/ppt/ink/ink7378.xml" ContentType="application/inkml+xml"/>
  <Override PartName="/ppt/ink/ink7379.xml" ContentType="application/inkml+xml"/>
  <Override PartName="/ppt/ink/ink7380.xml" ContentType="application/inkml+xml"/>
  <Override PartName="/ppt/ink/ink7381.xml" ContentType="application/inkml+xml"/>
  <Override PartName="/ppt/ink/ink7382.xml" ContentType="application/inkml+xml"/>
  <Override PartName="/ppt/ink/ink7383.xml" ContentType="application/inkml+xml"/>
  <Override PartName="/ppt/ink/ink7384.xml" ContentType="application/inkml+xml"/>
  <Override PartName="/ppt/ink/ink7385.xml" ContentType="application/inkml+xml"/>
  <Override PartName="/ppt/ink/ink7386.xml" ContentType="application/inkml+xml"/>
  <Override PartName="/ppt/ink/ink7387.xml" ContentType="application/inkml+xml"/>
  <Override PartName="/ppt/ink/ink7388.xml" ContentType="application/inkml+xml"/>
  <Override PartName="/ppt/ink/ink7389.xml" ContentType="application/inkml+xml"/>
  <Override PartName="/ppt/ink/ink7390.xml" ContentType="application/inkml+xml"/>
  <Override PartName="/ppt/ink/ink7391.xml" ContentType="application/inkml+xml"/>
  <Override PartName="/ppt/ink/ink7392.xml" ContentType="application/inkml+xml"/>
  <Override PartName="/ppt/ink/ink7393.xml" ContentType="application/inkml+xml"/>
  <Override PartName="/ppt/ink/ink7394.xml" ContentType="application/inkml+xml"/>
  <Override PartName="/ppt/ink/ink7395.xml" ContentType="application/inkml+xml"/>
  <Override PartName="/ppt/ink/ink7396.xml" ContentType="application/inkml+xml"/>
  <Override PartName="/ppt/ink/ink7397.xml" ContentType="application/inkml+xml"/>
  <Override PartName="/ppt/ink/ink7398.xml" ContentType="application/inkml+xml"/>
  <Override PartName="/ppt/ink/ink7399.xml" ContentType="application/inkml+xml"/>
  <Override PartName="/ppt/ink/ink7400.xml" ContentType="application/inkml+xml"/>
  <Override PartName="/ppt/ink/ink7401.xml" ContentType="application/inkml+xml"/>
  <Override PartName="/ppt/ink/ink7402.xml" ContentType="application/inkml+xml"/>
  <Override PartName="/ppt/ink/ink7403.xml" ContentType="application/inkml+xml"/>
  <Override PartName="/ppt/ink/ink7404.xml" ContentType="application/inkml+xml"/>
  <Override PartName="/ppt/ink/ink7405.xml" ContentType="application/inkml+xml"/>
  <Override PartName="/ppt/ink/ink7406.xml" ContentType="application/inkml+xml"/>
  <Override PartName="/ppt/ink/ink7407.xml" ContentType="application/inkml+xml"/>
  <Override PartName="/ppt/ink/ink7408.xml" ContentType="application/inkml+xml"/>
  <Override PartName="/ppt/ink/ink7409.xml" ContentType="application/inkml+xml"/>
  <Override PartName="/ppt/ink/ink7410.xml" ContentType="application/inkml+xml"/>
  <Override PartName="/ppt/ink/ink7411.xml" ContentType="application/inkml+xml"/>
  <Override PartName="/ppt/ink/ink7412.xml" ContentType="application/inkml+xml"/>
  <Override PartName="/ppt/ink/ink7413.xml" ContentType="application/inkml+xml"/>
  <Override PartName="/ppt/ink/ink7414.xml" ContentType="application/inkml+xml"/>
  <Override PartName="/ppt/ink/ink7415.xml" ContentType="application/inkml+xml"/>
  <Override PartName="/ppt/ink/ink7416.xml" ContentType="application/inkml+xml"/>
  <Override PartName="/ppt/ink/ink7417.xml" ContentType="application/inkml+xml"/>
  <Override PartName="/ppt/ink/ink7418.xml" ContentType="application/inkml+xml"/>
  <Override PartName="/ppt/ink/ink7419.xml" ContentType="application/inkml+xml"/>
  <Override PartName="/ppt/ink/ink7420.xml" ContentType="application/inkml+xml"/>
  <Override PartName="/ppt/ink/ink7421.xml" ContentType="application/inkml+xml"/>
  <Override PartName="/ppt/ink/ink7422.xml" ContentType="application/inkml+xml"/>
  <Override PartName="/ppt/ink/ink7423.xml" ContentType="application/inkml+xml"/>
  <Override PartName="/ppt/ink/ink7424.xml" ContentType="application/inkml+xml"/>
  <Override PartName="/ppt/ink/ink7425.xml" ContentType="application/inkml+xml"/>
  <Override PartName="/ppt/ink/ink7426.xml" ContentType="application/inkml+xml"/>
  <Override PartName="/ppt/ink/ink7427.xml" ContentType="application/inkml+xml"/>
  <Override PartName="/ppt/ink/ink7428.xml" ContentType="application/inkml+xml"/>
  <Override PartName="/ppt/ink/ink7429.xml" ContentType="application/inkml+xml"/>
  <Override PartName="/ppt/ink/ink7430.xml" ContentType="application/inkml+xml"/>
  <Override PartName="/ppt/ink/ink7431.xml" ContentType="application/inkml+xml"/>
  <Override PartName="/ppt/ink/ink7432.xml" ContentType="application/inkml+xml"/>
  <Override PartName="/ppt/ink/ink7433.xml" ContentType="application/inkml+xml"/>
  <Override PartName="/ppt/ink/ink7434.xml" ContentType="application/inkml+xml"/>
  <Override PartName="/ppt/ink/ink7435.xml" ContentType="application/inkml+xml"/>
  <Override PartName="/ppt/ink/ink7436.xml" ContentType="application/inkml+xml"/>
  <Override PartName="/ppt/ink/ink7437.xml" ContentType="application/inkml+xml"/>
  <Override PartName="/ppt/ink/ink7438.xml" ContentType="application/inkml+xml"/>
  <Override PartName="/ppt/ink/ink7439.xml" ContentType="application/inkml+xml"/>
  <Override PartName="/ppt/ink/ink7440.xml" ContentType="application/inkml+xml"/>
  <Override PartName="/ppt/ink/ink7441.xml" ContentType="application/inkml+xml"/>
  <Override PartName="/ppt/ink/ink7442.xml" ContentType="application/inkml+xml"/>
  <Override PartName="/ppt/ink/ink7443.xml" ContentType="application/inkml+xml"/>
  <Override PartName="/ppt/ink/ink7444.xml" ContentType="application/inkml+xml"/>
  <Override PartName="/ppt/ink/ink7445.xml" ContentType="application/inkml+xml"/>
  <Override PartName="/ppt/ink/ink7446.xml" ContentType="application/inkml+xml"/>
  <Override PartName="/ppt/ink/ink7447.xml" ContentType="application/inkml+xml"/>
  <Override PartName="/ppt/ink/ink7448.xml" ContentType="application/inkml+xml"/>
  <Override PartName="/ppt/ink/ink7449.xml" ContentType="application/inkml+xml"/>
  <Override PartName="/ppt/ink/ink7450.xml" ContentType="application/inkml+xml"/>
  <Override PartName="/ppt/ink/ink7451.xml" ContentType="application/inkml+xml"/>
  <Override PartName="/ppt/ink/ink7452.xml" ContentType="application/inkml+xml"/>
  <Override PartName="/ppt/ink/ink7453.xml" ContentType="application/inkml+xml"/>
  <Override PartName="/ppt/ink/ink7454.xml" ContentType="application/inkml+xml"/>
  <Override PartName="/ppt/ink/ink7455.xml" ContentType="application/inkml+xml"/>
  <Override PartName="/ppt/ink/ink7456.xml" ContentType="application/inkml+xml"/>
  <Override PartName="/ppt/ink/ink7457.xml" ContentType="application/inkml+xml"/>
  <Override PartName="/ppt/ink/ink7458.xml" ContentType="application/inkml+xml"/>
  <Override PartName="/ppt/ink/ink7459.xml" ContentType="application/inkml+xml"/>
  <Override PartName="/ppt/ink/ink7460.xml" ContentType="application/inkml+xml"/>
  <Override PartName="/ppt/ink/ink7461.xml" ContentType="application/inkml+xml"/>
  <Override PartName="/ppt/ink/ink7462.xml" ContentType="application/inkml+xml"/>
  <Override PartName="/ppt/ink/ink7463.xml" ContentType="application/inkml+xml"/>
  <Override PartName="/ppt/ink/ink7464.xml" ContentType="application/inkml+xml"/>
  <Override PartName="/ppt/ink/ink7465.xml" ContentType="application/inkml+xml"/>
  <Override PartName="/ppt/ink/ink7466.xml" ContentType="application/inkml+xml"/>
  <Override PartName="/ppt/ink/ink7467.xml" ContentType="application/inkml+xml"/>
  <Override PartName="/ppt/ink/ink7468.xml" ContentType="application/inkml+xml"/>
  <Override PartName="/ppt/ink/ink7469.xml" ContentType="application/inkml+xml"/>
  <Override PartName="/ppt/ink/ink7470.xml" ContentType="application/inkml+xml"/>
  <Override PartName="/ppt/ink/ink7471.xml" ContentType="application/inkml+xml"/>
  <Override PartName="/ppt/ink/ink7472.xml" ContentType="application/inkml+xml"/>
  <Override PartName="/ppt/ink/ink7473.xml" ContentType="application/inkml+xml"/>
  <Override PartName="/ppt/ink/ink7474.xml" ContentType="application/inkml+xml"/>
  <Override PartName="/ppt/ink/ink7475.xml" ContentType="application/inkml+xml"/>
  <Override PartName="/ppt/ink/ink7476.xml" ContentType="application/inkml+xml"/>
  <Override PartName="/ppt/ink/ink7477.xml" ContentType="application/inkml+xml"/>
  <Override PartName="/ppt/ink/ink7478.xml" ContentType="application/inkml+xml"/>
  <Override PartName="/ppt/ink/ink7479.xml" ContentType="application/inkml+xml"/>
  <Override PartName="/ppt/ink/ink7480.xml" ContentType="application/inkml+xml"/>
  <Override PartName="/ppt/ink/ink7481.xml" ContentType="application/inkml+xml"/>
  <Override PartName="/ppt/ink/ink7482.xml" ContentType="application/inkml+xml"/>
  <Override PartName="/ppt/ink/ink7483.xml" ContentType="application/inkml+xml"/>
  <Override PartName="/ppt/ink/ink7484.xml" ContentType="application/inkml+xml"/>
  <Override PartName="/ppt/ink/ink7485.xml" ContentType="application/inkml+xml"/>
  <Override PartName="/ppt/ink/ink7486.xml" ContentType="application/inkml+xml"/>
  <Override PartName="/ppt/ink/ink7487.xml" ContentType="application/inkml+xml"/>
  <Override PartName="/ppt/ink/ink7488.xml" ContentType="application/inkml+xml"/>
  <Override PartName="/ppt/ink/ink7489.xml" ContentType="application/inkml+xml"/>
  <Override PartName="/ppt/ink/ink7490.xml" ContentType="application/inkml+xml"/>
  <Override PartName="/ppt/ink/ink7491.xml" ContentType="application/inkml+xml"/>
  <Override PartName="/ppt/ink/ink7492.xml" ContentType="application/inkml+xml"/>
  <Override PartName="/ppt/ink/ink7493.xml" ContentType="application/inkml+xml"/>
  <Override PartName="/ppt/ink/ink7494.xml" ContentType="application/inkml+xml"/>
  <Override PartName="/ppt/ink/ink7495.xml" ContentType="application/inkml+xml"/>
  <Override PartName="/ppt/ink/ink7496.xml" ContentType="application/inkml+xml"/>
  <Override PartName="/ppt/ink/ink7497.xml" ContentType="application/inkml+xml"/>
  <Override PartName="/ppt/ink/ink7498.xml" ContentType="application/inkml+xml"/>
  <Override PartName="/ppt/ink/ink7499.xml" ContentType="application/inkml+xml"/>
  <Override PartName="/ppt/ink/ink7500.xml" ContentType="application/inkml+xml"/>
  <Override PartName="/ppt/ink/ink7501.xml" ContentType="application/inkml+xml"/>
  <Override PartName="/ppt/ink/ink7502.xml" ContentType="application/inkml+xml"/>
  <Override PartName="/ppt/ink/ink7503.xml" ContentType="application/inkml+xml"/>
  <Override PartName="/ppt/ink/ink7504.xml" ContentType="application/inkml+xml"/>
  <Override PartName="/ppt/ink/ink7505.xml" ContentType="application/inkml+xml"/>
  <Override PartName="/ppt/ink/ink7506.xml" ContentType="application/inkml+xml"/>
  <Override PartName="/ppt/ink/ink7507.xml" ContentType="application/inkml+xml"/>
  <Override PartName="/ppt/ink/ink7508.xml" ContentType="application/inkml+xml"/>
  <Override PartName="/ppt/ink/ink7509.xml" ContentType="application/inkml+xml"/>
  <Override PartName="/ppt/ink/ink7510.xml" ContentType="application/inkml+xml"/>
  <Override PartName="/ppt/ink/ink7511.xml" ContentType="application/inkml+xml"/>
  <Override PartName="/ppt/ink/ink7512.xml" ContentType="application/inkml+xml"/>
  <Override PartName="/ppt/ink/ink7513.xml" ContentType="application/inkml+xml"/>
  <Override PartName="/ppt/ink/ink7514.xml" ContentType="application/inkml+xml"/>
  <Override PartName="/ppt/ink/ink7515.xml" ContentType="application/inkml+xml"/>
  <Override PartName="/ppt/ink/ink7516.xml" ContentType="application/inkml+xml"/>
  <Override PartName="/ppt/ink/ink7517.xml" ContentType="application/inkml+xml"/>
  <Override PartName="/ppt/ink/ink7518.xml" ContentType="application/inkml+xml"/>
  <Override PartName="/ppt/ink/ink7519.xml" ContentType="application/inkml+xml"/>
  <Override PartName="/ppt/ink/ink7520.xml" ContentType="application/inkml+xml"/>
  <Override PartName="/ppt/ink/ink7521.xml" ContentType="application/inkml+xml"/>
  <Override PartName="/ppt/ink/ink7522.xml" ContentType="application/inkml+xml"/>
  <Override PartName="/ppt/ink/ink7523.xml" ContentType="application/inkml+xml"/>
  <Override PartName="/ppt/ink/ink7524.xml" ContentType="application/inkml+xml"/>
  <Override PartName="/ppt/ink/ink7525.xml" ContentType="application/inkml+xml"/>
  <Override PartName="/ppt/ink/ink7526.xml" ContentType="application/inkml+xml"/>
  <Override PartName="/ppt/ink/ink7527.xml" ContentType="application/inkml+xml"/>
  <Override PartName="/ppt/ink/ink7528.xml" ContentType="application/inkml+xml"/>
  <Override PartName="/ppt/ink/ink7529.xml" ContentType="application/inkml+xml"/>
  <Override PartName="/ppt/ink/ink7530.xml" ContentType="application/inkml+xml"/>
  <Override PartName="/ppt/ink/ink7531.xml" ContentType="application/inkml+xml"/>
  <Override PartName="/ppt/ink/ink7532.xml" ContentType="application/inkml+xml"/>
  <Override PartName="/ppt/ink/ink7533.xml" ContentType="application/inkml+xml"/>
  <Override PartName="/ppt/ink/ink7534.xml" ContentType="application/inkml+xml"/>
  <Override PartName="/ppt/ink/ink7535.xml" ContentType="application/inkml+xml"/>
  <Override PartName="/ppt/ink/ink7536.xml" ContentType="application/inkml+xml"/>
  <Override PartName="/ppt/ink/ink7537.xml" ContentType="application/inkml+xml"/>
  <Override PartName="/ppt/ink/ink7538.xml" ContentType="application/inkml+xml"/>
  <Override PartName="/ppt/ink/ink7539.xml" ContentType="application/inkml+xml"/>
  <Override PartName="/ppt/ink/ink7540.xml" ContentType="application/inkml+xml"/>
  <Override PartName="/ppt/ink/ink7541.xml" ContentType="application/inkml+xml"/>
  <Override PartName="/ppt/ink/ink7542.xml" ContentType="application/inkml+xml"/>
  <Override PartName="/ppt/ink/ink7543.xml" ContentType="application/inkml+xml"/>
  <Override PartName="/ppt/ink/ink7544.xml" ContentType="application/inkml+xml"/>
  <Override PartName="/ppt/ink/ink7545.xml" ContentType="application/inkml+xml"/>
  <Override PartName="/ppt/ink/ink7546.xml" ContentType="application/inkml+xml"/>
  <Override PartName="/ppt/ink/ink7547.xml" ContentType="application/inkml+xml"/>
  <Override PartName="/ppt/ink/ink7548.xml" ContentType="application/inkml+xml"/>
  <Override PartName="/ppt/ink/ink7549.xml" ContentType="application/inkml+xml"/>
  <Override PartName="/ppt/ink/ink7550.xml" ContentType="application/inkml+xml"/>
  <Override PartName="/ppt/ink/ink7551.xml" ContentType="application/inkml+xml"/>
  <Override PartName="/ppt/ink/ink7552.xml" ContentType="application/inkml+xml"/>
  <Override PartName="/ppt/ink/ink7553.xml" ContentType="application/inkml+xml"/>
  <Override PartName="/ppt/ink/ink7554.xml" ContentType="application/inkml+xml"/>
  <Override PartName="/ppt/ink/ink7555.xml" ContentType="application/inkml+xml"/>
  <Override PartName="/ppt/ink/ink7556.xml" ContentType="application/inkml+xml"/>
  <Override PartName="/ppt/ink/ink7557.xml" ContentType="application/inkml+xml"/>
  <Override PartName="/ppt/ink/ink7558.xml" ContentType="application/inkml+xml"/>
  <Override PartName="/ppt/ink/ink7559.xml" ContentType="application/inkml+xml"/>
  <Override PartName="/ppt/ink/ink7560.xml" ContentType="application/inkml+xml"/>
  <Override PartName="/ppt/ink/ink7561.xml" ContentType="application/inkml+xml"/>
  <Override PartName="/ppt/ink/ink7562.xml" ContentType="application/inkml+xml"/>
  <Override PartName="/ppt/ink/ink7563.xml" ContentType="application/inkml+xml"/>
  <Override PartName="/ppt/ink/ink7564.xml" ContentType="application/inkml+xml"/>
  <Override PartName="/ppt/ink/ink7565.xml" ContentType="application/inkml+xml"/>
  <Override PartName="/ppt/ink/ink7566.xml" ContentType="application/inkml+xml"/>
  <Override PartName="/ppt/ink/ink7567.xml" ContentType="application/inkml+xml"/>
  <Override PartName="/ppt/ink/ink7568.xml" ContentType="application/inkml+xml"/>
  <Override PartName="/ppt/ink/ink7569.xml" ContentType="application/inkml+xml"/>
  <Override PartName="/ppt/ink/ink7570.xml" ContentType="application/inkml+xml"/>
  <Override PartName="/ppt/ink/ink7571.xml" ContentType="application/inkml+xml"/>
  <Override PartName="/ppt/ink/ink7572.xml" ContentType="application/inkml+xml"/>
  <Override PartName="/ppt/ink/ink7573.xml" ContentType="application/inkml+xml"/>
  <Override PartName="/ppt/ink/ink7574.xml" ContentType="application/inkml+xml"/>
  <Override PartName="/ppt/ink/ink7575.xml" ContentType="application/inkml+xml"/>
  <Override PartName="/ppt/ink/ink7576.xml" ContentType="application/inkml+xml"/>
  <Override PartName="/ppt/ink/ink7577.xml" ContentType="application/inkml+xml"/>
  <Override PartName="/ppt/ink/ink7578.xml" ContentType="application/inkml+xml"/>
  <Override PartName="/ppt/ink/ink7579.xml" ContentType="application/inkml+xml"/>
  <Override PartName="/ppt/ink/ink7580.xml" ContentType="application/inkml+xml"/>
  <Override PartName="/ppt/ink/ink7581.xml" ContentType="application/inkml+xml"/>
  <Override PartName="/ppt/ink/ink7582.xml" ContentType="application/inkml+xml"/>
  <Override PartName="/ppt/ink/ink7583.xml" ContentType="application/inkml+xml"/>
  <Override PartName="/ppt/ink/ink7584.xml" ContentType="application/inkml+xml"/>
  <Override PartName="/ppt/ink/ink7585.xml" ContentType="application/inkml+xml"/>
  <Override PartName="/ppt/ink/ink7586.xml" ContentType="application/inkml+xml"/>
  <Override PartName="/ppt/ink/ink7587.xml" ContentType="application/inkml+xml"/>
  <Override PartName="/ppt/ink/ink7588.xml" ContentType="application/inkml+xml"/>
  <Override PartName="/ppt/ink/ink7589.xml" ContentType="application/inkml+xml"/>
  <Override PartName="/ppt/ink/ink7590.xml" ContentType="application/inkml+xml"/>
  <Override PartName="/ppt/ink/ink7591.xml" ContentType="application/inkml+xml"/>
  <Override PartName="/ppt/ink/ink7592.xml" ContentType="application/inkml+xml"/>
  <Override PartName="/ppt/ink/ink7593.xml" ContentType="application/inkml+xml"/>
  <Override PartName="/ppt/ink/ink7594.xml" ContentType="application/inkml+xml"/>
  <Override PartName="/ppt/ink/ink7595.xml" ContentType="application/inkml+xml"/>
  <Override PartName="/ppt/ink/ink7596.xml" ContentType="application/inkml+xml"/>
  <Override PartName="/ppt/ink/ink7597.xml" ContentType="application/inkml+xml"/>
  <Override PartName="/ppt/ink/ink7598.xml" ContentType="application/inkml+xml"/>
  <Override PartName="/ppt/ink/ink7599.xml" ContentType="application/inkml+xml"/>
  <Override PartName="/ppt/ink/ink7600.xml" ContentType="application/inkml+xml"/>
  <Override PartName="/ppt/ink/ink7601.xml" ContentType="application/inkml+xml"/>
  <Override PartName="/ppt/ink/ink7602.xml" ContentType="application/inkml+xml"/>
  <Override PartName="/ppt/ink/ink7603.xml" ContentType="application/inkml+xml"/>
  <Override PartName="/ppt/ink/ink7604.xml" ContentType="application/inkml+xml"/>
  <Override PartName="/ppt/ink/ink7605.xml" ContentType="application/inkml+xml"/>
  <Override PartName="/ppt/ink/ink7606.xml" ContentType="application/inkml+xml"/>
  <Override PartName="/ppt/ink/ink7607.xml" ContentType="application/inkml+xml"/>
  <Override PartName="/ppt/ink/ink7608.xml" ContentType="application/inkml+xml"/>
  <Override PartName="/ppt/ink/ink7609.xml" ContentType="application/inkml+xml"/>
  <Override PartName="/ppt/ink/ink7610.xml" ContentType="application/inkml+xml"/>
  <Override PartName="/ppt/ink/ink7611.xml" ContentType="application/inkml+xml"/>
  <Override PartName="/ppt/ink/ink7612.xml" ContentType="application/inkml+xml"/>
  <Override PartName="/ppt/ink/ink7613.xml" ContentType="application/inkml+xml"/>
  <Override PartName="/ppt/ink/ink7614.xml" ContentType="application/inkml+xml"/>
  <Override PartName="/ppt/ink/ink7615.xml" ContentType="application/inkml+xml"/>
  <Override PartName="/ppt/ink/ink7616.xml" ContentType="application/inkml+xml"/>
  <Override PartName="/ppt/ink/ink7617.xml" ContentType="application/inkml+xml"/>
  <Override PartName="/ppt/ink/ink7618.xml" ContentType="application/inkml+xml"/>
  <Override PartName="/ppt/ink/ink7619.xml" ContentType="application/inkml+xml"/>
  <Override PartName="/ppt/ink/ink7620.xml" ContentType="application/inkml+xml"/>
  <Override PartName="/ppt/ink/ink7621.xml" ContentType="application/inkml+xml"/>
  <Override PartName="/ppt/ink/ink7622.xml" ContentType="application/inkml+xml"/>
  <Override PartName="/ppt/ink/ink7623.xml" ContentType="application/inkml+xml"/>
  <Override PartName="/ppt/ink/ink7624.xml" ContentType="application/inkml+xml"/>
  <Override PartName="/ppt/ink/ink7625.xml" ContentType="application/inkml+xml"/>
  <Override PartName="/ppt/ink/ink7626.xml" ContentType="application/inkml+xml"/>
  <Override PartName="/ppt/ink/ink7627.xml" ContentType="application/inkml+xml"/>
  <Override PartName="/ppt/ink/ink7628.xml" ContentType="application/inkml+xml"/>
  <Override PartName="/ppt/ink/ink7629.xml" ContentType="application/inkml+xml"/>
  <Override PartName="/ppt/ink/ink7630.xml" ContentType="application/inkml+xml"/>
  <Override PartName="/ppt/ink/ink7631.xml" ContentType="application/inkml+xml"/>
  <Override PartName="/ppt/ink/ink7632.xml" ContentType="application/inkml+xml"/>
  <Override PartName="/ppt/ink/ink7633.xml" ContentType="application/inkml+xml"/>
  <Override PartName="/ppt/ink/ink7634.xml" ContentType="application/inkml+xml"/>
  <Override PartName="/ppt/ink/ink7635.xml" ContentType="application/inkml+xml"/>
  <Override PartName="/ppt/ink/ink7636.xml" ContentType="application/inkml+xml"/>
  <Override PartName="/ppt/ink/ink7637.xml" ContentType="application/inkml+xml"/>
  <Override PartName="/ppt/ink/ink7638.xml" ContentType="application/inkml+xml"/>
  <Override PartName="/ppt/ink/ink7639.xml" ContentType="application/inkml+xml"/>
  <Override PartName="/ppt/ink/ink7640.xml" ContentType="application/inkml+xml"/>
  <Override PartName="/ppt/ink/ink7641.xml" ContentType="application/inkml+xml"/>
  <Override PartName="/ppt/ink/ink7642.xml" ContentType="application/inkml+xml"/>
  <Override PartName="/ppt/ink/ink7643.xml" ContentType="application/inkml+xml"/>
  <Override PartName="/ppt/ink/ink7644.xml" ContentType="application/inkml+xml"/>
  <Override PartName="/ppt/ink/ink7645.xml" ContentType="application/inkml+xml"/>
  <Override PartName="/ppt/ink/ink7646.xml" ContentType="application/inkml+xml"/>
  <Override PartName="/ppt/ink/ink7647.xml" ContentType="application/inkml+xml"/>
  <Override PartName="/ppt/ink/ink7648.xml" ContentType="application/inkml+xml"/>
  <Override PartName="/ppt/ink/ink7649.xml" ContentType="application/inkml+xml"/>
  <Override PartName="/ppt/ink/ink7650.xml" ContentType="application/inkml+xml"/>
  <Override PartName="/ppt/ink/ink7651.xml" ContentType="application/inkml+xml"/>
  <Override PartName="/ppt/ink/ink7652.xml" ContentType="application/inkml+xml"/>
  <Override PartName="/ppt/ink/ink7653.xml" ContentType="application/inkml+xml"/>
  <Override PartName="/ppt/ink/ink7654.xml" ContentType="application/inkml+xml"/>
  <Override PartName="/ppt/ink/ink7655.xml" ContentType="application/inkml+xml"/>
  <Override PartName="/ppt/ink/ink7656.xml" ContentType="application/inkml+xml"/>
  <Override PartName="/ppt/ink/ink7657.xml" ContentType="application/inkml+xml"/>
  <Override PartName="/ppt/ink/ink7658.xml" ContentType="application/inkml+xml"/>
  <Override PartName="/ppt/ink/ink7659.xml" ContentType="application/inkml+xml"/>
  <Override PartName="/ppt/ink/ink7660.xml" ContentType="application/inkml+xml"/>
  <Override PartName="/ppt/ink/ink7661.xml" ContentType="application/inkml+xml"/>
  <Override PartName="/ppt/ink/ink7662.xml" ContentType="application/inkml+xml"/>
  <Override PartName="/ppt/ink/ink7663.xml" ContentType="application/inkml+xml"/>
  <Override PartName="/ppt/ink/ink7664.xml" ContentType="application/inkml+xml"/>
  <Override PartName="/ppt/ink/ink7665.xml" ContentType="application/inkml+xml"/>
  <Override PartName="/ppt/ink/ink7666.xml" ContentType="application/inkml+xml"/>
  <Override PartName="/ppt/ink/ink7667.xml" ContentType="application/inkml+xml"/>
  <Override PartName="/ppt/ink/ink7668.xml" ContentType="application/inkml+xml"/>
  <Override PartName="/ppt/ink/ink7669.xml" ContentType="application/inkml+xml"/>
  <Override PartName="/ppt/ink/ink7670.xml" ContentType="application/inkml+xml"/>
  <Override PartName="/ppt/ink/ink7671.xml" ContentType="application/inkml+xml"/>
  <Override PartName="/ppt/ink/ink7672.xml" ContentType="application/inkml+xml"/>
  <Override PartName="/ppt/ink/ink7673.xml" ContentType="application/inkml+xml"/>
  <Override PartName="/ppt/ink/ink7674.xml" ContentType="application/inkml+xml"/>
  <Override PartName="/ppt/ink/ink7675.xml" ContentType="application/inkml+xml"/>
  <Override PartName="/ppt/ink/ink7676.xml" ContentType="application/inkml+xml"/>
  <Override PartName="/ppt/ink/ink7677.xml" ContentType="application/inkml+xml"/>
  <Override PartName="/ppt/ink/ink7678.xml" ContentType="application/inkml+xml"/>
  <Override PartName="/ppt/ink/ink7679.xml" ContentType="application/inkml+xml"/>
  <Override PartName="/ppt/ink/ink7680.xml" ContentType="application/inkml+xml"/>
  <Override PartName="/ppt/ink/ink7681.xml" ContentType="application/inkml+xml"/>
  <Override PartName="/ppt/ink/ink7682.xml" ContentType="application/inkml+xml"/>
  <Override PartName="/ppt/ink/ink7683.xml" ContentType="application/inkml+xml"/>
  <Override PartName="/ppt/ink/ink7684.xml" ContentType="application/inkml+xml"/>
  <Override PartName="/ppt/ink/ink7685.xml" ContentType="application/inkml+xml"/>
  <Override PartName="/ppt/ink/ink7686.xml" ContentType="application/inkml+xml"/>
  <Override PartName="/ppt/ink/ink7687.xml" ContentType="application/inkml+xml"/>
  <Override PartName="/ppt/ink/ink7688.xml" ContentType="application/inkml+xml"/>
  <Override PartName="/ppt/ink/ink7689.xml" ContentType="application/inkml+xml"/>
  <Override PartName="/ppt/ink/ink7690.xml" ContentType="application/inkml+xml"/>
  <Override PartName="/ppt/ink/ink7691.xml" ContentType="application/inkml+xml"/>
  <Override PartName="/ppt/ink/ink7692.xml" ContentType="application/inkml+xml"/>
  <Override PartName="/ppt/ink/ink7693.xml" ContentType="application/inkml+xml"/>
  <Override PartName="/ppt/ink/ink7694.xml" ContentType="application/inkml+xml"/>
  <Override PartName="/ppt/ink/ink7695.xml" ContentType="application/inkml+xml"/>
  <Override PartName="/ppt/ink/ink7696.xml" ContentType="application/inkml+xml"/>
  <Override PartName="/ppt/ink/ink7697.xml" ContentType="application/inkml+xml"/>
  <Override PartName="/ppt/ink/ink7698.xml" ContentType="application/inkml+xml"/>
  <Override PartName="/ppt/ink/ink7699.xml" ContentType="application/inkml+xml"/>
  <Override PartName="/ppt/ink/ink7700.xml" ContentType="application/inkml+xml"/>
  <Override PartName="/ppt/ink/ink7701.xml" ContentType="application/inkml+xml"/>
  <Override PartName="/ppt/ink/ink7702.xml" ContentType="application/inkml+xml"/>
  <Override PartName="/ppt/ink/ink7703.xml" ContentType="application/inkml+xml"/>
  <Override PartName="/ppt/ink/ink7704.xml" ContentType="application/inkml+xml"/>
  <Override PartName="/ppt/ink/ink7705.xml" ContentType="application/inkml+xml"/>
  <Override PartName="/ppt/ink/ink7706.xml" ContentType="application/inkml+xml"/>
  <Override PartName="/ppt/ink/ink7707.xml" ContentType="application/inkml+xml"/>
  <Override PartName="/ppt/ink/ink7708.xml" ContentType="application/inkml+xml"/>
  <Override PartName="/ppt/ink/ink7709.xml" ContentType="application/inkml+xml"/>
  <Override PartName="/ppt/ink/ink7710.xml" ContentType="application/inkml+xml"/>
  <Override PartName="/ppt/ink/ink7711.xml" ContentType="application/inkml+xml"/>
  <Override PartName="/ppt/ink/ink7712.xml" ContentType="application/inkml+xml"/>
  <Override PartName="/ppt/ink/ink7713.xml" ContentType="application/inkml+xml"/>
  <Override PartName="/ppt/ink/ink7714.xml" ContentType="application/inkml+xml"/>
  <Override PartName="/ppt/ink/ink7715.xml" ContentType="application/inkml+xml"/>
  <Override PartName="/ppt/ink/ink7716.xml" ContentType="application/inkml+xml"/>
  <Override PartName="/ppt/ink/ink7717.xml" ContentType="application/inkml+xml"/>
  <Override PartName="/ppt/ink/ink7718.xml" ContentType="application/inkml+xml"/>
  <Override PartName="/ppt/ink/ink7719.xml" ContentType="application/inkml+xml"/>
  <Override PartName="/ppt/ink/ink7720.xml" ContentType="application/inkml+xml"/>
  <Override PartName="/ppt/ink/ink7721.xml" ContentType="application/inkml+xml"/>
  <Override PartName="/ppt/ink/ink7722.xml" ContentType="application/inkml+xml"/>
  <Override PartName="/ppt/ink/ink7723.xml" ContentType="application/inkml+xml"/>
  <Override PartName="/ppt/ink/ink7724.xml" ContentType="application/inkml+xml"/>
  <Override PartName="/ppt/ink/ink7725.xml" ContentType="application/inkml+xml"/>
  <Override PartName="/ppt/ink/ink7726.xml" ContentType="application/inkml+xml"/>
  <Override PartName="/ppt/ink/ink7727.xml" ContentType="application/inkml+xml"/>
  <Override PartName="/ppt/ink/ink7728.xml" ContentType="application/inkml+xml"/>
  <Override PartName="/ppt/ink/ink7729.xml" ContentType="application/inkml+xml"/>
  <Override PartName="/ppt/ink/ink7730.xml" ContentType="application/inkml+xml"/>
  <Override PartName="/ppt/ink/ink7731.xml" ContentType="application/inkml+xml"/>
  <Override PartName="/ppt/ink/ink7732.xml" ContentType="application/inkml+xml"/>
  <Override PartName="/ppt/ink/ink7733.xml" ContentType="application/inkml+xml"/>
  <Override PartName="/ppt/ink/ink7734.xml" ContentType="application/inkml+xml"/>
  <Override PartName="/ppt/ink/ink7735.xml" ContentType="application/inkml+xml"/>
  <Override PartName="/ppt/ink/ink7736.xml" ContentType="application/inkml+xml"/>
  <Override PartName="/ppt/ink/ink7737.xml" ContentType="application/inkml+xml"/>
  <Override PartName="/ppt/ink/ink7738.xml" ContentType="application/inkml+xml"/>
  <Override PartName="/ppt/ink/ink7739.xml" ContentType="application/inkml+xml"/>
  <Override PartName="/ppt/ink/ink7740.xml" ContentType="application/inkml+xml"/>
  <Override PartName="/ppt/ink/ink7741.xml" ContentType="application/inkml+xml"/>
  <Override PartName="/ppt/ink/ink7742.xml" ContentType="application/inkml+xml"/>
  <Override PartName="/ppt/ink/ink7743.xml" ContentType="application/inkml+xml"/>
  <Override PartName="/ppt/ink/ink7744.xml" ContentType="application/inkml+xml"/>
  <Override PartName="/ppt/ink/ink7745.xml" ContentType="application/inkml+xml"/>
  <Override PartName="/ppt/ink/ink7746.xml" ContentType="application/inkml+xml"/>
  <Override PartName="/ppt/ink/ink7747.xml" ContentType="application/inkml+xml"/>
  <Override PartName="/ppt/ink/ink7748.xml" ContentType="application/inkml+xml"/>
  <Override PartName="/ppt/ink/ink7749.xml" ContentType="application/inkml+xml"/>
  <Override PartName="/ppt/ink/ink7750.xml" ContentType="application/inkml+xml"/>
  <Override PartName="/ppt/ink/ink7751.xml" ContentType="application/inkml+xml"/>
  <Override PartName="/ppt/ink/ink7752.xml" ContentType="application/inkml+xml"/>
  <Override PartName="/ppt/ink/ink7753.xml" ContentType="application/inkml+xml"/>
  <Override PartName="/ppt/ink/ink7754.xml" ContentType="application/inkml+xml"/>
  <Override PartName="/ppt/ink/ink7755.xml" ContentType="application/inkml+xml"/>
  <Override PartName="/ppt/ink/ink7756.xml" ContentType="application/inkml+xml"/>
  <Override PartName="/ppt/ink/ink7757.xml" ContentType="application/inkml+xml"/>
  <Override PartName="/ppt/ink/ink7758.xml" ContentType="application/inkml+xml"/>
  <Override PartName="/ppt/ink/ink7759.xml" ContentType="application/inkml+xml"/>
  <Override PartName="/ppt/ink/ink7760.xml" ContentType="application/inkml+xml"/>
  <Override PartName="/ppt/ink/ink7761.xml" ContentType="application/inkml+xml"/>
  <Override PartName="/ppt/ink/ink7762.xml" ContentType="application/inkml+xml"/>
  <Override PartName="/ppt/ink/ink7763.xml" ContentType="application/inkml+xml"/>
  <Override PartName="/ppt/ink/ink7764.xml" ContentType="application/inkml+xml"/>
  <Override PartName="/ppt/ink/ink7765.xml" ContentType="application/inkml+xml"/>
  <Override PartName="/ppt/ink/ink7766.xml" ContentType="application/inkml+xml"/>
  <Override PartName="/ppt/ink/ink7767.xml" ContentType="application/inkml+xml"/>
  <Override PartName="/ppt/ink/ink7768.xml" ContentType="application/inkml+xml"/>
  <Override PartName="/ppt/ink/ink7769.xml" ContentType="application/inkml+xml"/>
  <Override PartName="/ppt/ink/ink7770.xml" ContentType="application/inkml+xml"/>
  <Override PartName="/ppt/ink/ink7771.xml" ContentType="application/inkml+xml"/>
  <Override PartName="/ppt/ink/ink7772.xml" ContentType="application/inkml+xml"/>
  <Override PartName="/ppt/ink/ink7773.xml" ContentType="application/inkml+xml"/>
  <Override PartName="/ppt/ink/ink7774.xml" ContentType="application/inkml+xml"/>
  <Override PartName="/ppt/ink/ink7775.xml" ContentType="application/inkml+xml"/>
  <Override PartName="/ppt/ink/ink7776.xml" ContentType="application/inkml+xml"/>
  <Override PartName="/ppt/ink/ink7777.xml" ContentType="application/inkml+xml"/>
  <Override PartName="/ppt/ink/ink7778.xml" ContentType="application/inkml+xml"/>
  <Override PartName="/ppt/ink/ink7779.xml" ContentType="application/inkml+xml"/>
  <Override PartName="/ppt/ink/ink7780.xml" ContentType="application/inkml+xml"/>
  <Override PartName="/ppt/ink/ink7781.xml" ContentType="application/inkml+xml"/>
  <Override PartName="/ppt/ink/ink7782.xml" ContentType="application/inkml+xml"/>
  <Override PartName="/ppt/ink/ink7783.xml" ContentType="application/inkml+xml"/>
  <Override PartName="/ppt/ink/ink7784.xml" ContentType="application/inkml+xml"/>
  <Override PartName="/ppt/ink/ink7785.xml" ContentType="application/inkml+xml"/>
  <Override PartName="/ppt/ink/ink7786.xml" ContentType="application/inkml+xml"/>
  <Override PartName="/ppt/ink/ink7787.xml" ContentType="application/inkml+xml"/>
  <Override PartName="/ppt/ink/ink7788.xml" ContentType="application/inkml+xml"/>
  <Override PartName="/ppt/ink/ink7789.xml" ContentType="application/inkml+xml"/>
  <Override PartName="/ppt/ink/ink7790.xml" ContentType="application/inkml+xml"/>
  <Override PartName="/ppt/ink/ink7791.xml" ContentType="application/inkml+xml"/>
  <Override PartName="/ppt/ink/ink7792.xml" ContentType="application/inkml+xml"/>
  <Override PartName="/ppt/ink/ink7793.xml" ContentType="application/inkml+xml"/>
  <Override PartName="/ppt/ink/ink7794.xml" ContentType="application/inkml+xml"/>
  <Override PartName="/ppt/ink/ink7795.xml" ContentType="application/inkml+xml"/>
  <Override PartName="/ppt/ink/ink7796.xml" ContentType="application/inkml+xml"/>
  <Override PartName="/ppt/ink/ink7797.xml" ContentType="application/inkml+xml"/>
  <Override PartName="/ppt/ink/ink7798.xml" ContentType="application/inkml+xml"/>
  <Override PartName="/ppt/ink/ink7799.xml" ContentType="application/inkml+xml"/>
  <Override PartName="/ppt/ink/ink7800.xml" ContentType="application/inkml+xml"/>
  <Override PartName="/ppt/ink/ink7801.xml" ContentType="application/inkml+xml"/>
  <Override PartName="/ppt/ink/ink7802.xml" ContentType="application/inkml+xml"/>
  <Override PartName="/ppt/ink/ink7803.xml" ContentType="application/inkml+xml"/>
  <Override PartName="/ppt/ink/ink7804.xml" ContentType="application/inkml+xml"/>
  <Override PartName="/ppt/ink/ink7805.xml" ContentType="application/inkml+xml"/>
  <Override PartName="/ppt/ink/ink7806.xml" ContentType="application/inkml+xml"/>
  <Override PartName="/ppt/ink/ink7807.xml" ContentType="application/inkml+xml"/>
  <Override PartName="/ppt/ink/ink7808.xml" ContentType="application/inkml+xml"/>
  <Override PartName="/ppt/ink/ink7809.xml" ContentType="application/inkml+xml"/>
  <Override PartName="/ppt/ink/ink7810.xml" ContentType="application/inkml+xml"/>
  <Override PartName="/ppt/ink/ink7811.xml" ContentType="application/inkml+xml"/>
  <Override PartName="/ppt/ink/ink7812.xml" ContentType="application/inkml+xml"/>
  <Override PartName="/ppt/ink/ink7813.xml" ContentType="application/inkml+xml"/>
  <Override PartName="/ppt/ink/ink7814.xml" ContentType="application/inkml+xml"/>
  <Override PartName="/ppt/ink/ink7815.xml" ContentType="application/inkml+xml"/>
  <Override PartName="/ppt/ink/ink7816.xml" ContentType="application/inkml+xml"/>
  <Override PartName="/ppt/ink/ink7817.xml" ContentType="application/inkml+xml"/>
  <Override PartName="/ppt/ink/ink7818.xml" ContentType="application/inkml+xml"/>
  <Override PartName="/ppt/ink/ink7819.xml" ContentType="application/inkml+xml"/>
  <Override PartName="/ppt/ink/ink7820.xml" ContentType="application/inkml+xml"/>
  <Override PartName="/ppt/ink/ink7821.xml" ContentType="application/inkml+xml"/>
  <Override PartName="/ppt/ink/ink7822.xml" ContentType="application/inkml+xml"/>
  <Override PartName="/ppt/ink/ink7823.xml" ContentType="application/inkml+xml"/>
  <Override PartName="/ppt/ink/ink7824.xml" ContentType="application/inkml+xml"/>
  <Override PartName="/ppt/ink/ink7825.xml" ContentType="application/inkml+xml"/>
  <Override PartName="/ppt/ink/ink7826.xml" ContentType="application/inkml+xml"/>
  <Override PartName="/ppt/ink/ink7827.xml" ContentType="application/inkml+xml"/>
  <Override PartName="/ppt/ink/ink7828.xml" ContentType="application/inkml+xml"/>
  <Override PartName="/ppt/ink/ink7829.xml" ContentType="application/inkml+xml"/>
  <Override PartName="/ppt/ink/ink7830.xml" ContentType="application/inkml+xml"/>
  <Override PartName="/ppt/ink/ink7831.xml" ContentType="application/inkml+xml"/>
  <Override PartName="/ppt/ink/ink7832.xml" ContentType="application/inkml+xml"/>
  <Override PartName="/ppt/ink/ink7833.xml" ContentType="application/inkml+xml"/>
  <Override PartName="/ppt/ink/ink7834.xml" ContentType="application/inkml+xml"/>
  <Override PartName="/ppt/ink/ink7835.xml" ContentType="application/inkml+xml"/>
  <Override PartName="/ppt/ink/ink7836.xml" ContentType="application/inkml+xml"/>
  <Override PartName="/ppt/ink/ink7837.xml" ContentType="application/inkml+xml"/>
  <Override PartName="/ppt/ink/ink7838.xml" ContentType="application/inkml+xml"/>
  <Override PartName="/ppt/ink/ink7839.xml" ContentType="application/inkml+xml"/>
  <Override PartName="/ppt/ink/ink7840.xml" ContentType="application/inkml+xml"/>
  <Override PartName="/ppt/ink/ink7841.xml" ContentType="application/inkml+xml"/>
  <Override PartName="/ppt/ink/ink7842.xml" ContentType="application/inkml+xml"/>
  <Override PartName="/ppt/ink/ink7843.xml" ContentType="application/inkml+xml"/>
  <Override PartName="/ppt/ink/ink7844.xml" ContentType="application/inkml+xml"/>
  <Override PartName="/ppt/ink/ink7845.xml" ContentType="application/inkml+xml"/>
  <Override PartName="/ppt/ink/ink7846.xml" ContentType="application/inkml+xml"/>
  <Override PartName="/ppt/ink/ink7847.xml" ContentType="application/inkml+xml"/>
  <Override PartName="/ppt/ink/ink7848.xml" ContentType="application/inkml+xml"/>
  <Override PartName="/ppt/ink/ink7849.xml" ContentType="application/inkml+xml"/>
  <Override PartName="/ppt/ink/ink7850.xml" ContentType="application/inkml+xml"/>
  <Override PartName="/ppt/ink/ink7851.xml" ContentType="application/inkml+xml"/>
  <Override PartName="/ppt/ink/ink7852.xml" ContentType="application/inkml+xml"/>
  <Override PartName="/ppt/ink/ink7853.xml" ContentType="application/inkml+xml"/>
  <Override PartName="/ppt/ink/ink7854.xml" ContentType="application/inkml+xml"/>
  <Override PartName="/ppt/ink/ink7855.xml" ContentType="application/inkml+xml"/>
  <Override PartName="/ppt/ink/ink7856.xml" ContentType="application/inkml+xml"/>
  <Override PartName="/ppt/ink/ink7857.xml" ContentType="application/inkml+xml"/>
  <Override PartName="/ppt/ink/ink7858.xml" ContentType="application/inkml+xml"/>
  <Override PartName="/ppt/ink/ink7859.xml" ContentType="application/inkml+xml"/>
  <Override PartName="/ppt/ink/ink7860.xml" ContentType="application/inkml+xml"/>
  <Override PartName="/ppt/ink/ink7861.xml" ContentType="application/inkml+xml"/>
  <Override PartName="/ppt/ink/ink7862.xml" ContentType="application/inkml+xml"/>
  <Override PartName="/ppt/ink/ink7863.xml" ContentType="application/inkml+xml"/>
  <Override PartName="/ppt/ink/ink7864.xml" ContentType="application/inkml+xml"/>
  <Override PartName="/ppt/ink/ink7865.xml" ContentType="application/inkml+xml"/>
  <Override PartName="/ppt/ink/ink7866.xml" ContentType="application/inkml+xml"/>
  <Override PartName="/ppt/ink/ink7867.xml" ContentType="application/inkml+xml"/>
  <Override PartName="/ppt/ink/ink7868.xml" ContentType="application/inkml+xml"/>
  <Override PartName="/ppt/ink/ink7869.xml" ContentType="application/inkml+xml"/>
  <Override PartName="/ppt/ink/ink7870.xml" ContentType="application/inkml+xml"/>
  <Override PartName="/ppt/ink/ink7871.xml" ContentType="application/inkml+xml"/>
  <Override PartName="/ppt/ink/ink7872.xml" ContentType="application/inkml+xml"/>
  <Override PartName="/ppt/ink/ink7873.xml" ContentType="application/inkml+xml"/>
  <Override PartName="/ppt/ink/ink7874.xml" ContentType="application/inkml+xml"/>
  <Override PartName="/ppt/ink/ink7875.xml" ContentType="application/inkml+xml"/>
  <Override PartName="/ppt/ink/ink7876.xml" ContentType="application/inkml+xml"/>
  <Override PartName="/ppt/ink/ink7877.xml" ContentType="application/inkml+xml"/>
  <Override PartName="/ppt/ink/ink7878.xml" ContentType="application/inkml+xml"/>
  <Override PartName="/ppt/ink/ink7879.xml" ContentType="application/inkml+xml"/>
  <Override PartName="/ppt/ink/ink7880.xml" ContentType="application/inkml+xml"/>
  <Override PartName="/ppt/ink/ink7881.xml" ContentType="application/inkml+xml"/>
  <Override PartName="/ppt/ink/ink7882.xml" ContentType="application/inkml+xml"/>
  <Override PartName="/ppt/ink/ink7883.xml" ContentType="application/inkml+xml"/>
  <Override PartName="/ppt/ink/ink7884.xml" ContentType="application/inkml+xml"/>
  <Override PartName="/ppt/ink/ink7885.xml" ContentType="application/inkml+xml"/>
  <Override PartName="/ppt/ink/ink7886.xml" ContentType="application/inkml+xml"/>
  <Override PartName="/ppt/ink/ink7887.xml" ContentType="application/inkml+xml"/>
  <Override PartName="/ppt/ink/ink7888.xml" ContentType="application/inkml+xml"/>
  <Override PartName="/ppt/ink/ink7889.xml" ContentType="application/inkml+xml"/>
  <Override PartName="/ppt/ink/ink7890.xml" ContentType="application/inkml+xml"/>
  <Override PartName="/ppt/ink/ink7891.xml" ContentType="application/inkml+xml"/>
  <Override PartName="/ppt/ink/ink7892.xml" ContentType="application/inkml+xml"/>
  <Override PartName="/ppt/ink/ink7893.xml" ContentType="application/inkml+xml"/>
  <Override PartName="/ppt/ink/ink7894.xml" ContentType="application/inkml+xml"/>
  <Override PartName="/ppt/ink/ink7895.xml" ContentType="application/inkml+xml"/>
  <Override PartName="/ppt/ink/ink7896.xml" ContentType="application/inkml+xml"/>
  <Override PartName="/ppt/ink/ink7897.xml" ContentType="application/inkml+xml"/>
  <Override PartName="/ppt/ink/ink7898.xml" ContentType="application/inkml+xml"/>
  <Override PartName="/ppt/ink/ink7899.xml" ContentType="application/inkml+xml"/>
  <Override PartName="/ppt/ink/ink7900.xml" ContentType="application/inkml+xml"/>
  <Override PartName="/ppt/ink/ink7901.xml" ContentType="application/inkml+xml"/>
  <Override PartName="/ppt/ink/ink7902.xml" ContentType="application/inkml+xml"/>
  <Override PartName="/ppt/ink/ink7903.xml" ContentType="application/inkml+xml"/>
  <Override PartName="/ppt/ink/ink7904.xml" ContentType="application/inkml+xml"/>
  <Override PartName="/ppt/ink/ink7905.xml" ContentType="application/inkml+xml"/>
  <Override PartName="/ppt/ink/ink7906.xml" ContentType="application/inkml+xml"/>
  <Override PartName="/ppt/ink/ink7907.xml" ContentType="application/inkml+xml"/>
  <Override PartName="/ppt/ink/ink7908.xml" ContentType="application/inkml+xml"/>
  <Override PartName="/ppt/ink/ink7909.xml" ContentType="application/inkml+xml"/>
  <Override PartName="/ppt/ink/ink7910.xml" ContentType="application/inkml+xml"/>
  <Override PartName="/ppt/ink/ink7911.xml" ContentType="application/inkml+xml"/>
  <Override PartName="/ppt/ink/ink7912.xml" ContentType="application/inkml+xml"/>
  <Override PartName="/ppt/ink/ink7913.xml" ContentType="application/inkml+xml"/>
  <Override PartName="/ppt/ink/ink7914.xml" ContentType="application/inkml+xml"/>
  <Override PartName="/ppt/ink/ink7915.xml" ContentType="application/inkml+xml"/>
  <Override PartName="/ppt/ink/ink7916.xml" ContentType="application/inkml+xml"/>
  <Override PartName="/ppt/ink/ink7917.xml" ContentType="application/inkml+xml"/>
  <Override PartName="/ppt/ink/ink7918.xml" ContentType="application/inkml+xml"/>
  <Override PartName="/ppt/ink/ink7919.xml" ContentType="application/inkml+xml"/>
  <Override PartName="/ppt/ink/ink7920.xml" ContentType="application/inkml+xml"/>
  <Override PartName="/ppt/ink/ink7921.xml" ContentType="application/inkml+xml"/>
  <Override PartName="/ppt/ink/ink7922.xml" ContentType="application/inkml+xml"/>
  <Override PartName="/ppt/ink/ink7923.xml" ContentType="application/inkml+xml"/>
  <Override PartName="/ppt/ink/ink7924.xml" ContentType="application/inkml+xml"/>
  <Override PartName="/ppt/ink/ink7925.xml" ContentType="application/inkml+xml"/>
  <Override PartName="/ppt/ink/ink7926.xml" ContentType="application/inkml+xml"/>
  <Override PartName="/ppt/ink/ink7927.xml" ContentType="application/inkml+xml"/>
  <Override PartName="/ppt/ink/ink7928.xml" ContentType="application/inkml+xml"/>
  <Override PartName="/ppt/ink/ink7929.xml" ContentType="application/inkml+xml"/>
  <Override PartName="/ppt/ink/ink7930.xml" ContentType="application/inkml+xml"/>
  <Override PartName="/ppt/ink/ink7931.xml" ContentType="application/inkml+xml"/>
  <Override PartName="/ppt/ink/ink7932.xml" ContentType="application/inkml+xml"/>
  <Override PartName="/ppt/ink/ink7933.xml" ContentType="application/inkml+xml"/>
  <Override PartName="/ppt/ink/ink7934.xml" ContentType="application/inkml+xml"/>
  <Override PartName="/ppt/ink/ink7935.xml" ContentType="application/inkml+xml"/>
  <Override PartName="/ppt/ink/ink7936.xml" ContentType="application/inkml+xml"/>
  <Override PartName="/ppt/ink/ink7937.xml" ContentType="application/inkml+xml"/>
  <Override PartName="/ppt/ink/ink7938.xml" ContentType="application/inkml+xml"/>
  <Override PartName="/ppt/ink/ink7939.xml" ContentType="application/inkml+xml"/>
  <Override PartName="/ppt/ink/ink7940.xml" ContentType="application/inkml+xml"/>
  <Override PartName="/ppt/ink/ink7941.xml" ContentType="application/inkml+xml"/>
  <Override PartName="/ppt/ink/ink7942.xml" ContentType="application/inkml+xml"/>
  <Override PartName="/ppt/ink/ink7943.xml" ContentType="application/inkml+xml"/>
  <Override PartName="/ppt/ink/ink7944.xml" ContentType="application/inkml+xml"/>
  <Override PartName="/ppt/ink/ink7945.xml" ContentType="application/inkml+xml"/>
  <Override PartName="/ppt/ink/ink7946.xml" ContentType="application/inkml+xml"/>
  <Override PartName="/ppt/ink/ink7947.xml" ContentType="application/inkml+xml"/>
  <Override PartName="/ppt/ink/ink7948.xml" ContentType="application/inkml+xml"/>
  <Override PartName="/ppt/ink/ink7949.xml" ContentType="application/inkml+xml"/>
  <Override PartName="/ppt/ink/ink7950.xml" ContentType="application/inkml+xml"/>
  <Override PartName="/ppt/ink/ink7951.xml" ContentType="application/inkml+xml"/>
  <Override PartName="/ppt/ink/ink7952.xml" ContentType="application/inkml+xml"/>
  <Override PartName="/ppt/ink/ink7953.xml" ContentType="application/inkml+xml"/>
  <Override PartName="/ppt/ink/ink7954.xml" ContentType="application/inkml+xml"/>
  <Override PartName="/ppt/ink/ink7955.xml" ContentType="application/inkml+xml"/>
  <Override PartName="/ppt/ink/ink7956.xml" ContentType="application/inkml+xml"/>
  <Override PartName="/ppt/ink/ink7957.xml" ContentType="application/inkml+xml"/>
  <Override PartName="/ppt/ink/ink7958.xml" ContentType="application/inkml+xml"/>
  <Override PartName="/ppt/ink/ink7959.xml" ContentType="application/inkml+xml"/>
  <Override PartName="/ppt/ink/ink7960.xml" ContentType="application/inkml+xml"/>
  <Override PartName="/ppt/ink/ink7961.xml" ContentType="application/inkml+xml"/>
  <Override PartName="/ppt/ink/ink7962.xml" ContentType="application/inkml+xml"/>
  <Override PartName="/ppt/ink/ink7963.xml" ContentType="application/inkml+xml"/>
  <Override PartName="/ppt/ink/ink7964.xml" ContentType="application/inkml+xml"/>
  <Override PartName="/ppt/ink/ink7965.xml" ContentType="application/inkml+xml"/>
  <Override PartName="/ppt/ink/ink7966.xml" ContentType="application/inkml+xml"/>
  <Override PartName="/ppt/ink/ink7967.xml" ContentType="application/inkml+xml"/>
  <Override PartName="/ppt/ink/ink7968.xml" ContentType="application/inkml+xml"/>
  <Override PartName="/ppt/ink/ink7969.xml" ContentType="application/inkml+xml"/>
  <Override PartName="/ppt/ink/ink7970.xml" ContentType="application/inkml+xml"/>
  <Override PartName="/ppt/ink/ink7971.xml" ContentType="application/inkml+xml"/>
  <Override PartName="/ppt/ink/ink7972.xml" ContentType="application/inkml+xml"/>
  <Override PartName="/ppt/ink/ink7973.xml" ContentType="application/inkml+xml"/>
  <Override PartName="/ppt/ink/ink7974.xml" ContentType="application/inkml+xml"/>
  <Override PartName="/ppt/ink/ink7975.xml" ContentType="application/inkml+xml"/>
  <Override PartName="/ppt/ink/ink7976.xml" ContentType="application/inkml+xml"/>
  <Override PartName="/ppt/ink/ink7977.xml" ContentType="application/inkml+xml"/>
  <Override PartName="/ppt/ink/ink7978.xml" ContentType="application/inkml+xml"/>
  <Override PartName="/ppt/ink/ink7979.xml" ContentType="application/inkml+xml"/>
  <Override PartName="/ppt/ink/ink7980.xml" ContentType="application/inkml+xml"/>
  <Override PartName="/ppt/ink/ink7981.xml" ContentType="application/inkml+xml"/>
  <Override PartName="/ppt/ink/ink7982.xml" ContentType="application/inkml+xml"/>
  <Override PartName="/ppt/ink/ink7983.xml" ContentType="application/inkml+xml"/>
  <Override PartName="/ppt/ink/ink7984.xml" ContentType="application/inkml+xml"/>
  <Override PartName="/ppt/ink/ink7985.xml" ContentType="application/inkml+xml"/>
  <Override PartName="/ppt/ink/ink7986.xml" ContentType="application/inkml+xml"/>
  <Override PartName="/ppt/ink/ink7987.xml" ContentType="application/inkml+xml"/>
  <Override PartName="/ppt/ink/ink7988.xml" ContentType="application/inkml+xml"/>
  <Override PartName="/ppt/ink/ink7989.xml" ContentType="application/inkml+xml"/>
  <Override PartName="/ppt/ink/ink7990.xml" ContentType="application/inkml+xml"/>
  <Override PartName="/ppt/ink/ink7991.xml" ContentType="application/inkml+xml"/>
  <Override PartName="/ppt/ink/ink7992.xml" ContentType="application/inkml+xml"/>
  <Override PartName="/ppt/ink/ink7993.xml" ContentType="application/inkml+xml"/>
  <Override PartName="/ppt/ink/ink7994.xml" ContentType="application/inkml+xml"/>
  <Override PartName="/ppt/ink/ink7995.xml" ContentType="application/inkml+xml"/>
  <Override PartName="/ppt/ink/ink7996.xml" ContentType="application/inkml+xml"/>
  <Override PartName="/ppt/ink/ink7997.xml" ContentType="application/inkml+xml"/>
  <Override PartName="/ppt/ink/ink7998.xml" ContentType="application/inkml+xml"/>
  <Override PartName="/ppt/ink/ink7999.xml" ContentType="application/inkml+xml"/>
  <Override PartName="/ppt/ink/ink8000.xml" ContentType="application/inkml+xml"/>
  <Override PartName="/ppt/ink/ink8001.xml" ContentType="application/inkml+xml"/>
  <Override PartName="/ppt/ink/ink8002.xml" ContentType="application/inkml+xml"/>
  <Override PartName="/ppt/ink/ink8003.xml" ContentType="application/inkml+xml"/>
  <Override PartName="/ppt/ink/ink8004.xml" ContentType="application/inkml+xml"/>
  <Override PartName="/ppt/ink/ink8005.xml" ContentType="application/inkml+xml"/>
  <Override PartName="/ppt/ink/ink8006.xml" ContentType="application/inkml+xml"/>
  <Override PartName="/ppt/ink/ink8007.xml" ContentType="application/inkml+xml"/>
  <Override PartName="/ppt/ink/ink8008.xml" ContentType="application/inkml+xml"/>
  <Override PartName="/ppt/ink/ink8009.xml" ContentType="application/inkml+xml"/>
  <Override PartName="/ppt/ink/ink8010.xml" ContentType="application/inkml+xml"/>
  <Override PartName="/ppt/ink/ink8011.xml" ContentType="application/inkml+xml"/>
  <Override PartName="/ppt/ink/ink8012.xml" ContentType="application/inkml+xml"/>
  <Override PartName="/ppt/ink/ink8013.xml" ContentType="application/inkml+xml"/>
  <Override PartName="/ppt/ink/ink8014.xml" ContentType="application/inkml+xml"/>
  <Override PartName="/ppt/ink/ink8015.xml" ContentType="application/inkml+xml"/>
  <Override PartName="/ppt/ink/ink8016.xml" ContentType="application/inkml+xml"/>
  <Override PartName="/ppt/ink/ink8017.xml" ContentType="application/inkml+xml"/>
  <Override PartName="/ppt/ink/ink8018.xml" ContentType="application/inkml+xml"/>
  <Override PartName="/ppt/ink/ink8019.xml" ContentType="application/inkml+xml"/>
  <Override PartName="/ppt/ink/ink8020.xml" ContentType="application/inkml+xml"/>
  <Override PartName="/ppt/ink/ink8021.xml" ContentType="application/inkml+xml"/>
  <Override PartName="/ppt/ink/ink8022.xml" ContentType="application/inkml+xml"/>
  <Override PartName="/ppt/ink/ink8023.xml" ContentType="application/inkml+xml"/>
  <Override PartName="/ppt/ink/ink8024.xml" ContentType="application/inkml+xml"/>
  <Override PartName="/ppt/ink/ink8025.xml" ContentType="application/inkml+xml"/>
  <Override PartName="/ppt/ink/ink8026.xml" ContentType="application/inkml+xml"/>
  <Override PartName="/ppt/ink/ink8027.xml" ContentType="application/inkml+xml"/>
  <Override PartName="/ppt/ink/ink8028.xml" ContentType="application/inkml+xml"/>
  <Override PartName="/ppt/ink/ink8029.xml" ContentType="application/inkml+xml"/>
  <Override PartName="/ppt/ink/ink8030.xml" ContentType="application/inkml+xml"/>
  <Override PartName="/ppt/ink/ink8031.xml" ContentType="application/inkml+xml"/>
  <Override PartName="/ppt/ink/ink8032.xml" ContentType="application/inkml+xml"/>
  <Override PartName="/ppt/ink/ink8033.xml" ContentType="application/inkml+xml"/>
  <Override PartName="/ppt/ink/ink8034.xml" ContentType="application/inkml+xml"/>
  <Override PartName="/ppt/ink/ink8035.xml" ContentType="application/inkml+xml"/>
  <Override PartName="/ppt/ink/ink8036.xml" ContentType="application/inkml+xml"/>
  <Override PartName="/ppt/ink/ink8037.xml" ContentType="application/inkml+xml"/>
  <Override PartName="/ppt/ink/ink8038.xml" ContentType="application/inkml+xml"/>
  <Override PartName="/ppt/ink/ink8039.xml" ContentType="application/inkml+xml"/>
  <Override PartName="/ppt/ink/ink8040.xml" ContentType="application/inkml+xml"/>
  <Override PartName="/ppt/ink/ink8041.xml" ContentType="application/inkml+xml"/>
  <Override PartName="/ppt/ink/ink8042.xml" ContentType="application/inkml+xml"/>
  <Override PartName="/ppt/ink/ink8043.xml" ContentType="application/inkml+xml"/>
  <Override PartName="/ppt/ink/ink8044.xml" ContentType="application/inkml+xml"/>
  <Override PartName="/ppt/ink/ink8045.xml" ContentType="application/inkml+xml"/>
  <Override PartName="/ppt/ink/ink8046.xml" ContentType="application/inkml+xml"/>
  <Override PartName="/ppt/ink/ink8047.xml" ContentType="application/inkml+xml"/>
  <Override PartName="/ppt/ink/ink8048.xml" ContentType="application/inkml+xml"/>
  <Override PartName="/ppt/ink/ink8049.xml" ContentType="application/inkml+xml"/>
  <Override PartName="/ppt/ink/ink8050.xml" ContentType="application/inkml+xml"/>
  <Override PartName="/ppt/ink/ink8051.xml" ContentType="application/inkml+xml"/>
  <Override PartName="/ppt/ink/ink8052.xml" ContentType="application/inkml+xml"/>
  <Override PartName="/ppt/ink/ink8053.xml" ContentType="application/inkml+xml"/>
  <Override PartName="/ppt/ink/ink8054.xml" ContentType="application/inkml+xml"/>
  <Override PartName="/ppt/ink/ink8055.xml" ContentType="application/inkml+xml"/>
  <Override PartName="/ppt/ink/ink8056.xml" ContentType="application/inkml+xml"/>
  <Override PartName="/ppt/ink/ink8057.xml" ContentType="application/inkml+xml"/>
  <Override PartName="/ppt/ink/ink8058.xml" ContentType="application/inkml+xml"/>
  <Override PartName="/ppt/ink/ink8059.xml" ContentType="application/inkml+xml"/>
  <Override PartName="/ppt/ink/ink8060.xml" ContentType="application/inkml+xml"/>
  <Override PartName="/ppt/ink/ink8061.xml" ContentType="application/inkml+xml"/>
  <Override PartName="/ppt/ink/ink8062.xml" ContentType="application/inkml+xml"/>
  <Override PartName="/ppt/ink/ink8063.xml" ContentType="application/inkml+xml"/>
  <Override PartName="/ppt/ink/ink8064.xml" ContentType="application/inkml+xml"/>
  <Override PartName="/ppt/ink/ink8065.xml" ContentType="application/inkml+xml"/>
  <Override PartName="/ppt/ink/ink8066.xml" ContentType="application/inkml+xml"/>
  <Override PartName="/ppt/ink/ink8067.xml" ContentType="application/inkml+xml"/>
  <Override PartName="/ppt/ink/ink8068.xml" ContentType="application/inkml+xml"/>
  <Override PartName="/ppt/ink/ink8069.xml" ContentType="application/inkml+xml"/>
  <Override PartName="/ppt/ink/ink8070.xml" ContentType="application/inkml+xml"/>
  <Override PartName="/ppt/ink/ink8071.xml" ContentType="application/inkml+xml"/>
  <Override PartName="/ppt/ink/ink8072.xml" ContentType="application/inkml+xml"/>
  <Override PartName="/ppt/ink/ink8073.xml" ContentType="application/inkml+xml"/>
  <Override PartName="/ppt/ink/ink8074.xml" ContentType="application/inkml+xml"/>
  <Override PartName="/ppt/ink/ink8075.xml" ContentType="application/inkml+xml"/>
  <Override PartName="/ppt/ink/ink8076.xml" ContentType="application/inkml+xml"/>
  <Override PartName="/ppt/ink/ink8077.xml" ContentType="application/inkml+xml"/>
  <Override PartName="/ppt/ink/ink8078.xml" ContentType="application/inkml+xml"/>
  <Override PartName="/ppt/ink/ink8079.xml" ContentType="application/inkml+xml"/>
  <Override PartName="/ppt/ink/ink8080.xml" ContentType="application/inkml+xml"/>
  <Override PartName="/ppt/ink/ink8081.xml" ContentType="application/inkml+xml"/>
  <Override PartName="/ppt/ink/ink8082.xml" ContentType="application/inkml+xml"/>
  <Override PartName="/ppt/ink/ink8083.xml" ContentType="application/inkml+xml"/>
  <Override PartName="/ppt/ink/ink8084.xml" ContentType="application/inkml+xml"/>
  <Override PartName="/ppt/ink/ink8085.xml" ContentType="application/inkml+xml"/>
  <Override PartName="/ppt/ink/ink8086.xml" ContentType="application/inkml+xml"/>
  <Override PartName="/ppt/ink/ink8087.xml" ContentType="application/inkml+xml"/>
  <Override PartName="/ppt/ink/ink8088.xml" ContentType="application/inkml+xml"/>
  <Override PartName="/ppt/ink/ink8089.xml" ContentType="application/inkml+xml"/>
  <Override PartName="/ppt/ink/ink8090.xml" ContentType="application/inkml+xml"/>
  <Override PartName="/ppt/ink/ink8091.xml" ContentType="application/inkml+xml"/>
  <Override PartName="/ppt/ink/ink8092.xml" ContentType="application/inkml+xml"/>
  <Override PartName="/ppt/ink/ink8093.xml" ContentType="application/inkml+xml"/>
  <Override PartName="/ppt/ink/ink8094.xml" ContentType="application/inkml+xml"/>
  <Override PartName="/ppt/ink/ink8095.xml" ContentType="application/inkml+xml"/>
  <Override PartName="/ppt/ink/ink8096.xml" ContentType="application/inkml+xml"/>
  <Override PartName="/ppt/ink/ink8097.xml" ContentType="application/inkml+xml"/>
  <Override PartName="/ppt/ink/ink8098.xml" ContentType="application/inkml+xml"/>
  <Override PartName="/ppt/ink/ink8099.xml" ContentType="application/inkml+xml"/>
  <Override PartName="/ppt/ink/ink8100.xml" ContentType="application/inkml+xml"/>
  <Override PartName="/ppt/ink/ink8101.xml" ContentType="application/inkml+xml"/>
  <Override PartName="/ppt/ink/ink8102.xml" ContentType="application/inkml+xml"/>
  <Override PartName="/ppt/ink/ink8103.xml" ContentType="application/inkml+xml"/>
  <Override PartName="/ppt/ink/ink8104.xml" ContentType="application/inkml+xml"/>
  <Override PartName="/ppt/ink/ink8105.xml" ContentType="application/inkml+xml"/>
  <Override PartName="/ppt/ink/ink8106.xml" ContentType="application/inkml+xml"/>
  <Override PartName="/ppt/ink/ink8107.xml" ContentType="application/inkml+xml"/>
  <Override PartName="/ppt/ink/ink8108.xml" ContentType="application/inkml+xml"/>
  <Override PartName="/ppt/ink/ink8109.xml" ContentType="application/inkml+xml"/>
  <Override PartName="/ppt/ink/ink8110.xml" ContentType="application/inkml+xml"/>
  <Override PartName="/ppt/ink/ink8111.xml" ContentType="application/inkml+xml"/>
  <Override PartName="/ppt/ink/ink8112.xml" ContentType="application/inkml+xml"/>
  <Override PartName="/ppt/ink/ink8113.xml" ContentType="application/inkml+xml"/>
  <Override PartName="/ppt/ink/ink8114.xml" ContentType="application/inkml+xml"/>
  <Override PartName="/ppt/ink/ink8115.xml" ContentType="application/inkml+xml"/>
  <Override PartName="/ppt/ink/ink8116.xml" ContentType="application/inkml+xml"/>
  <Override PartName="/ppt/ink/ink8117.xml" ContentType="application/inkml+xml"/>
  <Override PartName="/ppt/ink/ink8118.xml" ContentType="application/inkml+xml"/>
  <Override PartName="/ppt/ink/ink8119.xml" ContentType="application/inkml+xml"/>
  <Override PartName="/ppt/ink/ink8120.xml" ContentType="application/inkml+xml"/>
  <Override PartName="/ppt/ink/ink8121.xml" ContentType="application/inkml+xml"/>
  <Override PartName="/ppt/ink/ink8122.xml" ContentType="application/inkml+xml"/>
  <Override PartName="/ppt/ink/ink8123.xml" ContentType="application/inkml+xml"/>
  <Override PartName="/ppt/ink/ink8124.xml" ContentType="application/inkml+xml"/>
  <Override PartName="/ppt/ink/ink8125.xml" ContentType="application/inkml+xml"/>
  <Override PartName="/ppt/ink/ink8126.xml" ContentType="application/inkml+xml"/>
  <Override PartName="/ppt/ink/ink8127.xml" ContentType="application/inkml+xml"/>
  <Override PartName="/ppt/ink/ink8128.xml" ContentType="application/inkml+xml"/>
  <Override PartName="/ppt/ink/ink8129.xml" ContentType="application/inkml+xml"/>
  <Override PartName="/ppt/ink/ink8130.xml" ContentType="application/inkml+xml"/>
  <Override PartName="/ppt/ink/ink8131.xml" ContentType="application/inkml+xml"/>
  <Override PartName="/ppt/ink/ink8132.xml" ContentType="application/inkml+xml"/>
  <Override PartName="/ppt/ink/ink8133.xml" ContentType="application/inkml+xml"/>
  <Override PartName="/ppt/ink/ink8134.xml" ContentType="application/inkml+xml"/>
  <Override PartName="/ppt/ink/ink8135.xml" ContentType="application/inkml+xml"/>
  <Override PartName="/ppt/ink/ink8136.xml" ContentType="application/inkml+xml"/>
  <Override PartName="/ppt/ink/ink8137.xml" ContentType="application/inkml+xml"/>
  <Override PartName="/ppt/ink/ink8138.xml" ContentType="application/inkml+xml"/>
  <Override PartName="/ppt/ink/ink8139.xml" ContentType="application/inkml+xml"/>
  <Override PartName="/ppt/ink/ink8140.xml" ContentType="application/inkml+xml"/>
  <Override PartName="/ppt/ink/ink8141.xml" ContentType="application/inkml+xml"/>
  <Override PartName="/ppt/ink/ink8142.xml" ContentType="application/inkml+xml"/>
  <Override PartName="/ppt/ink/ink8143.xml" ContentType="application/inkml+xml"/>
  <Override PartName="/ppt/ink/ink8144.xml" ContentType="application/inkml+xml"/>
  <Override PartName="/ppt/ink/ink8145.xml" ContentType="application/inkml+xml"/>
  <Override PartName="/ppt/ink/ink8146.xml" ContentType="application/inkml+xml"/>
  <Override PartName="/ppt/ink/ink8147.xml" ContentType="application/inkml+xml"/>
  <Override PartName="/ppt/ink/ink8148.xml" ContentType="application/inkml+xml"/>
  <Override PartName="/ppt/ink/ink8149.xml" ContentType="application/inkml+xml"/>
  <Override PartName="/ppt/ink/ink8150.xml" ContentType="application/inkml+xml"/>
  <Override PartName="/ppt/ink/ink8151.xml" ContentType="application/inkml+xml"/>
  <Override PartName="/ppt/ink/ink8152.xml" ContentType="application/inkml+xml"/>
  <Override PartName="/ppt/ink/ink8153.xml" ContentType="application/inkml+xml"/>
  <Override PartName="/ppt/ink/ink8154.xml" ContentType="application/inkml+xml"/>
  <Override PartName="/ppt/ink/ink8155.xml" ContentType="application/inkml+xml"/>
  <Override PartName="/ppt/ink/ink8156.xml" ContentType="application/inkml+xml"/>
  <Override PartName="/ppt/ink/ink8157.xml" ContentType="application/inkml+xml"/>
  <Override PartName="/ppt/ink/ink8158.xml" ContentType="application/inkml+xml"/>
  <Override PartName="/ppt/ink/ink8159.xml" ContentType="application/inkml+xml"/>
  <Override PartName="/ppt/ink/ink8160.xml" ContentType="application/inkml+xml"/>
  <Override PartName="/ppt/ink/ink8161.xml" ContentType="application/inkml+xml"/>
  <Override PartName="/ppt/ink/ink8162.xml" ContentType="application/inkml+xml"/>
  <Override PartName="/ppt/ink/ink8163.xml" ContentType="application/inkml+xml"/>
  <Override PartName="/ppt/ink/ink8164.xml" ContentType="application/inkml+xml"/>
  <Override PartName="/ppt/ink/ink8165.xml" ContentType="application/inkml+xml"/>
  <Override PartName="/ppt/ink/ink8166.xml" ContentType="application/inkml+xml"/>
  <Override PartName="/ppt/ink/ink8167.xml" ContentType="application/inkml+xml"/>
  <Override PartName="/ppt/ink/ink8168.xml" ContentType="application/inkml+xml"/>
  <Override PartName="/ppt/ink/ink8169.xml" ContentType="application/inkml+xml"/>
  <Override PartName="/ppt/ink/ink8170.xml" ContentType="application/inkml+xml"/>
  <Override PartName="/ppt/ink/ink8171.xml" ContentType="application/inkml+xml"/>
  <Override PartName="/ppt/ink/ink8172.xml" ContentType="application/inkml+xml"/>
  <Override PartName="/ppt/ink/ink8173.xml" ContentType="application/inkml+xml"/>
  <Override PartName="/ppt/ink/ink8174.xml" ContentType="application/inkml+xml"/>
  <Override PartName="/ppt/ink/ink8175.xml" ContentType="application/inkml+xml"/>
  <Override PartName="/ppt/ink/ink8176.xml" ContentType="application/inkml+xml"/>
  <Override PartName="/ppt/ink/ink8177.xml" ContentType="application/inkml+xml"/>
  <Override PartName="/ppt/ink/ink8178.xml" ContentType="application/inkml+xml"/>
  <Override PartName="/ppt/ink/ink8179.xml" ContentType="application/inkml+xml"/>
  <Override PartName="/ppt/ink/ink8180.xml" ContentType="application/inkml+xml"/>
  <Override PartName="/ppt/ink/ink8181.xml" ContentType="application/inkml+xml"/>
  <Override PartName="/ppt/ink/ink8182.xml" ContentType="application/inkml+xml"/>
  <Override PartName="/ppt/ink/ink8183.xml" ContentType="application/inkml+xml"/>
  <Override PartName="/ppt/ink/ink8184.xml" ContentType="application/inkml+xml"/>
  <Override PartName="/ppt/ink/ink8185.xml" ContentType="application/inkml+xml"/>
  <Override PartName="/ppt/ink/ink8186.xml" ContentType="application/inkml+xml"/>
  <Override PartName="/ppt/ink/ink8187.xml" ContentType="application/inkml+xml"/>
  <Override PartName="/ppt/ink/ink8188.xml" ContentType="application/inkml+xml"/>
  <Override PartName="/ppt/ink/ink8189.xml" ContentType="application/inkml+xml"/>
  <Override PartName="/ppt/ink/ink8190.xml" ContentType="application/inkml+xml"/>
  <Override PartName="/ppt/ink/ink8191.xml" ContentType="application/inkml+xml"/>
  <Override PartName="/ppt/ink/ink8192.xml" ContentType="application/inkml+xml"/>
  <Override PartName="/ppt/ink/ink8193.xml" ContentType="application/inkml+xml"/>
  <Override PartName="/ppt/ink/ink8194.xml" ContentType="application/inkml+xml"/>
  <Override PartName="/ppt/ink/ink8195.xml" ContentType="application/inkml+xml"/>
  <Override PartName="/ppt/ink/ink8196.xml" ContentType="application/inkml+xml"/>
  <Override PartName="/ppt/ink/ink8197.xml" ContentType="application/inkml+xml"/>
  <Override PartName="/ppt/ink/ink8198.xml" ContentType="application/inkml+xml"/>
  <Override PartName="/ppt/ink/ink8199.xml" ContentType="application/inkml+xml"/>
  <Override PartName="/ppt/ink/ink8200.xml" ContentType="application/inkml+xml"/>
  <Override PartName="/ppt/ink/ink8201.xml" ContentType="application/inkml+xml"/>
  <Override PartName="/ppt/ink/ink8202.xml" ContentType="application/inkml+xml"/>
  <Override PartName="/ppt/ink/ink8203.xml" ContentType="application/inkml+xml"/>
  <Override PartName="/ppt/ink/ink8204.xml" ContentType="application/inkml+xml"/>
  <Override PartName="/ppt/ink/ink8205.xml" ContentType="application/inkml+xml"/>
  <Override PartName="/ppt/ink/ink8206.xml" ContentType="application/inkml+xml"/>
  <Override PartName="/ppt/ink/ink8207.xml" ContentType="application/inkml+xml"/>
  <Override PartName="/ppt/ink/ink8208.xml" ContentType="application/inkml+xml"/>
  <Override PartName="/ppt/ink/ink8209.xml" ContentType="application/inkml+xml"/>
  <Override PartName="/ppt/ink/ink8210.xml" ContentType="application/inkml+xml"/>
  <Override PartName="/ppt/ink/ink8211.xml" ContentType="application/inkml+xml"/>
  <Override PartName="/ppt/ink/ink8212.xml" ContentType="application/inkml+xml"/>
  <Override PartName="/ppt/ink/ink8213.xml" ContentType="application/inkml+xml"/>
  <Override PartName="/ppt/ink/ink8214.xml" ContentType="application/inkml+xml"/>
  <Override PartName="/ppt/ink/ink8215.xml" ContentType="application/inkml+xml"/>
  <Override PartName="/ppt/ink/ink8216.xml" ContentType="application/inkml+xml"/>
  <Override PartName="/ppt/ink/ink8217.xml" ContentType="application/inkml+xml"/>
  <Override PartName="/ppt/ink/ink8218.xml" ContentType="application/inkml+xml"/>
  <Override PartName="/ppt/ink/ink8219.xml" ContentType="application/inkml+xml"/>
  <Override PartName="/ppt/ink/ink8220.xml" ContentType="application/inkml+xml"/>
  <Override PartName="/ppt/ink/ink8221.xml" ContentType="application/inkml+xml"/>
  <Override PartName="/ppt/ink/ink8222.xml" ContentType="application/inkml+xml"/>
  <Override PartName="/ppt/ink/ink8223.xml" ContentType="application/inkml+xml"/>
  <Override PartName="/ppt/ink/ink8224.xml" ContentType="application/inkml+xml"/>
  <Override PartName="/ppt/ink/ink8225.xml" ContentType="application/inkml+xml"/>
  <Override PartName="/ppt/ink/ink8226.xml" ContentType="application/inkml+xml"/>
  <Override PartName="/ppt/ink/ink8227.xml" ContentType="application/inkml+xml"/>
  <Override PartName="/ppt/ink/ink8228.xml" ContentType="application/inkml+xml"/>
  <Override PartName="/ppt/ink/ink8229.xml" ContentType="application/inkml+xml"/>
  <Override PartName="/ppt/ink/ink8230.xml" ContentType="application/inkml+xml"/>
  <Override PartName="/ppt/ink/ink8231.xml" ContentType="application/inkml+xml"/>
  <Override PartName="/ppt/ink/ink8232.xml" ContentType="application/inkml+xml"/>
  <Override PartName="/ppt/ink/ink8233.xml" ContentType="application/inkml+xml"/>
  <Override PartName="/ppt/ink/ink8234.xml" ContentType="application/inkml+xml"/>
  <Override PartName="/ppt/ink/ink8235.xml" ContentType="application/inkml+xml"/>
  <Override PartName="/ppt/ink/ink8236.xml" ContentType="application/inkml+xml"/>
  <Override PartName="/ppt/ink/ink8237.xml" ContentType="application/inkml+xml"/>
  <Override PartName="/ppt/ink/ink8238.xml" ContentType="application/inkml+xml"/>
  <Override PartName="/ppt/ink/ink8239.xml" ContentType="application/inkml+xml"/>
  <Override PartName="/ppt/ink/ink8240.xml" ContentType="application/inkml+xml"/>
  <Override PartName="/ppt/ink/ink8241.xml" ContentType="application/inkml+xml"/>
  <Override PartName="/ppt/ink/ink8242.xml" ContentType="application/inkml+xml"/>
  <Override PartName="/ppt/ink/ink8243.xml" ContentType="application/inkml+xml"/>
  <Override PartName="/ppt/ink/ink8244.xml" ContentType="application/inkml+xml"/>
  <Override PartName="/ppt/ink/ink8245.xml" ContentType="application/inkml+xml"/>
  <Override PartName="/ppt/ink/ink8246.xml" ContentType="application/inkml+xml"/>
  <Override PartName="/ppt/ink/ink8247.xml" ContentType="application/inkml+xml"/>
  <Override PartName="/ppt/ink/ink8248.xml" ContentType="application/inkml+xml"/>
  <Override PartName="/ppt/ink/ink8249.xml" ContentType="application/inkml+xml"/>
  <Override PartName="/ppt/ink/ink8250.xml" ContentType="application/inkml+xml"/>
  <Override PartName="/ppt/ink/ink8251.xml" ContentType="application/inkml+xml"/>
  <Override PartName="/ppt/ink/ink8252.xml" ContentType="application/inkml+xml"/>
  <Override PartName="/ppt/ink/ink8253.xml" ContentType="application/inkml+xml"/>
  <Override PartName="/ppt/ink/ink8254.xml" ContentType="application/inkml+xml"/>
  <Override PartName="/ppt/ink/ink8255.xml" ContentType="application/inkml+xml"/>
  <Override PartName="/ppt/ink/ink8256.xml" ContentType="application/inkml+xml"/>
  <Override PartName="/ppt/ink/ink8257.xml" ContentType="application/inkml+xml"/>
  <Override PartName="/ppt/ink/ink8258.xml" ContentType="application/inkml+xml"/>
  <Override PartName="/ppt/ink/ink8259.xml" ContentType="application/inkml+xml"/>
  <Override PartName="/ppt/ink/ink8260.xml" ContentType="application/inkml+xml"/>
  <Override PartName="/ppt/ink/ink8261.xml" ContentType="application/inkml+xml"/>
  <Override PartName="/ppt/ink/ink8262.xml" ContentType="application/inkml+xml"/>
  <Override PartName="/ppt/ink/ink8263.xml" ContentType="application/inkml+xml"/>
  <Override PartName="/ppt/ink/ink8264.xml" ContentType="application/inkml+xml"/>
  <Override PartName="/ppt/ink/ink8265.xml" ContentType="application/inkml+xml"/>
  <Override PartName="/ppt/ink/ink8266.xml" ContentType="application/inkml+xml"/>
  <Override PartName="/ppt/ink/ink8267.xml" ContentType="application/inkml+xml"/>
  <Override PartName="/ppt/ink/ink8268.xml" ContentType="application/inkml+xml"/>
  <Override PartName="/ppt/ink/ink8269.xml" ContentType="application/inkml+xml"/>
  <Override PartName="/ppt/ink/ink8270.xml" ContentType="application/inkml+xml"/>
  <Override PartName="/ppt/ink/ink8271.xml" ContentType="application/inkml+xml"/>
  <Override PartName="/ppt/ink/ink8272.xml" ContentType="application/inkml+xml"/>
  <Override PartName="/ppt/ink/ink8273.xml" ContentType="application/inkml+xml"/>
  <Override PartName="/ppt/ink/ink8274.xml" ContentType="application/inkml+xml"/>
  <Override PartName="/ppt/ink/ink8275.xml" ContentType="application/inkml+xml"/>
  <Override PartName="/ppt/ink/ink8276.xml" ContentType="application/inkml+xml"/>
  <Override PartName="/ppt/ink/ink8277.xml" ContentType="application/inkml+xml"/>
  <Override PartName="/ppt/ink/ink8278.xml" ContentType="application/inkml+xml"/>
  <Override PartName="/ppt/ink/ink8279.xml" ContentType="application/inkml+xml"/>
  <Override PartName="/ppt/ink/ink8280.xml" ContentType="application/inkml+xml"/>
  <Override PartName="/ppt/ink/ink8281.xml" ContentType="application/inkml+xml"/>
  <Override PartName="/ppt/ink/ink8282.xml" ContentType="application/inkml+xml"/>
  <Override PartName="/ppt/ink/ink8283.xml" ContentType="application/inkml+xml"/>
  <Override PartName="/ppt/ink/ink8284.xml" ContentType="application/inkml+xml"/>
  <Override PartName="/ppt/ink/ink8285.xml" ContentType="application/inkml+xml"/>
  <Override PartName="/ppt/ink/ink8286.xml" ContentType="application/inkml+xml"/>
  <Override PartName="/ppt/ink/ink8287.xml" ContentType="application/inkml+xml"/>
  <Override PartName="/ppt/ink/ink8288.xml" ContentType="application/inkml+xml"/>
  <Override PartName="/ppt/ink/ink8289.xml" ContentType="application/inkml+xml"/>
  <Override PartName="/ppt/ink/ink8290.xml" ContentType="application/inkml+xml"/>
  <Override PartName="/ppt/ink/ink8291.xml" ContentType="application/inkml+xml"/>
  <Override PartName="/ppt/ink/ink8292.xml" ContentType="application/inkml+xml"/>
  <Override PartName="/ppt/ink/ink8293.xml" ContentType="application/inkml+xml"/>
  <Override PartName="/ppt/ink/ink8294.xml" ContentType="application/inkml+xml"/>
  <Override PartName="/ppt/ink/ink8295.xml" ContentType="application/inkml+xml"/>
  <Override PartName="/ppt/ink/ink8296.xml" ContentType="application/inkml+xml"/>
  <Override PartName="/ppt/ink/ink8297.xml" ContentType="application/inkml+xml"/>
  <Override PartName="/ppt/ink/ink8298.xml" ContentType="application/inkml+xml"/>
  <Override PartName="/ppt/ink/ink8299.xml" ContentType="application/inkml+xml"/>
  <Override PartName="/ppt/ink/ink8300.xml" ContentType="application/inkml+xml"/>
  <Override PartName="/ppt/ink/ink8301.xml" ContentType="application/inkml+xml"/>
  <Override PartName="/ppt/ink/ink8302.xml" ContentType="application/inkml+xml"/>
  <Override PartName="/ppt/ink/ink8303.xml" ContentType="application/inkml+xml"/>
  <Override PartName="/ppt/ink/ink8304.xml" ContentType="application/inkml+xml"/>
  <Override PartName="/ppt/ink/ink8305.xml" ContentType="application/inkml+xml"/>
  <Override PartName="/ppt/ink/ink8306.xml" ContentType="application/inkml+xml"/>
  <Override PartName="/ppt/ink/ink8307.xml" ContentType="application/inkml+xml"/>
  <Override PartName="/ppt/ink/ink8308.xml" ContentType="application/inkml+xml"/>
  <Override PartName="/ppt/ink/ink8309.xml" ContentType="application/inkml+xml"/>
  <Override PartName="/ppt/ink/ink8310.xml" ContentType="application/inkml+xml"/>
  <Override PartName="/ppt/ink/ink8311.xml" ContentType="application/inkml+xml"/>
  <Override PartName="/ppt/ink/ink8312.xml" ContentType="application/inkml+xml"/>
  <Override PartName="/ppt/ink/ink8313.xml" ContentType="application/inkml+xml"/>
  <Override PartName="/ppt/ink/ink8314.xml" ContentType="application/inkml+xml"/>
  <Override PartName="/ppt/ink/ink8315.xml" ContentType="application/inkml+xml"/>
  <Override PartName="/ppt/ink/ink8316.xml" ContentType="application/inkml+xml"/>
  <Override PartName="/ppt/ink/ink8317.xml" ContentType="application/inkml+xml"/>
  <Override PartName="/ppt/ink/ink8318.xml" ContentType="application/inkml+xml"/>
  <Override PartName="/ppt/ink/ink8319.xml" ContentType="application/inkml+xml"/>
  <Override PartName="/ppt/ink/ink8320.xml" ContentType="application/inkml+xml"/>
  <Override PartName="/ppt/ink/ink8321.xml" ContentType="application/inkml+xml"/>
  <Override PartName="/ppt/ink/ink8322.xml" ContentType="application/inkml+xml"/>
  <Override PartName="/ppt/ink/ink8323.xml" ContentType="application/inkml+xml"/>
  <Override PartName="/ppt/ink/ink8324.xml" ContentType="application/inkml+xml"/>
  <Override PartName="/ppt/ink/ink8325.xml" ContentType="application/inkml+xml"/>
  <Override PartName="/ppt/ink/ink8326.xml" ContentType="application/inkml+xml"/>
  <Override PartName="/ppt/ink/ink8327.xml" ContentType="application/inkml+xml"/>
  <Override PartName="/ppt/ink/ink8328.xml" ContentType="application/inkml+xml"/>
  <Override PartName="/ppt/ink/ink8329.xml" ContentType="application/inkml+xml"/>
  <Override PartName="/ppt/ink/ink8330.xml" ContentType="application/inkml+xml"/>
  <Override PartName="/ppt/ink/ink8331.xml" ContentType="application/inkml+xml"/>
  <Override PartName="/ppt/ink/ink8332.xml" ContentType="application/inkml+xml"/>
  <Override PartName="/ppt/ink/ink8333.xml" ContentType="application/inkml+xml"/>
  <Override PartName="/ppt/ink/ink8334.xml" ContentType="application/inkml+xml"/>
  <Override PartName="/ppt/ink/ink8335.xml" ContentType="application/inkml+xml"/>
  <Override PartName="/ppt/ink/ink8336.xml" ContentType="application/inkml+xml"/>
  <Override PartName="/ppt/ink/ink8337.xml" ContentType="application/inkml+xml"/>
  <Override PartName="/ppt/ink/ink8338.xml" ContentType="application/inkml+xml"/>
  <Override PartName="/ppt/ink/ink8339.xml" ContentType="application/inkml+xml"/>
  <Override PartName="/ppt/ink/ink8340.xml" ContentType="application/inkml+xml"/>
  <Override PartName="/ppt/ink/ink8341.xml" ContentType="application/inkml+xml"/>
  <Override PartName="/ppt/ink/ink8342.xml" ContentType="application/inkml+xml"/>
  <Override PartName="/ppt/ink/ink8343.xml" ContentType="application/inkml+xml"/>
  <Override PartName="/ppt/ink/ink8344.xml" ContentType="application/inkml+xml"/>
  <Override PartName="/ppt/ink/ink8345.xml" ContentType="application/inkml+xml"/>
  <Override PartName="/ppt/ink/ink8346.xml" ContentType="application/inkml+xml"/>
  <Override PartName="/ppt/ink/ink8347.xml" ContentType="application/inkml+xml"/>
  <Override PartName="/ppt/ink/ink8348.xml" ContentType="application/inkml+xml"/>
  <Override PartName="/ppt/ink/ink8349.xml" ContentType="application/inkml+xml"/>
  <Override PartName="/ppt/ink/ink8350.xml" ContentType="application/inkml+xml"/>
  <Override PartName="/ppt/ink/ink8351.xml" ContentType="application/inkml+xml"/>
  <Override PartName="/ppt/ink/ink8352.xml" ContentType="application/inkml+xml"/>
  <Override PartName="/ppt/ink/ink8353.xml" ContentType="application/inkml+xml"/>
  <Override PartName="/ppt/ink/ink8354.xml" ContentType="application/inkml+xml"/>
  <Override PartName="/ppt/ink/ink8355.xml" ContentType="application/inkml+xml"/>
  <Override PartName="/ppt/ink/ink8356.xml" ContentType="application/inkml+xml"/>
  <Override PartName="/ppt/ink/ink8357.xml" ContentType="application/inkml+xml"/>
  <Override PartName="/ppt/ink/ink8358.xml" ContentType="application/inkml+xml"/>
  <Override PartName="/ppt/ink/ink8359.xml" ContentType="application/inkml+xml"/>
  <Override PartName="/ppt/ink/ink8360.xml" ContentType="application/inkml+xml"/>
  <Override PartName="/ppt/ink/ink8361.xml" ContentType="application/inkml+xml"/>
  <Override PartName="/ppt/ink/ink8362.xml" ContentType="application/inkml+xml"/>
  <Override PartName="/ppt/ink/ink8363.xml" ContentType="application/inkml+xml"/>
  <Override PartName="/ppt/ink/ink8364.xml" ContentType="application/inkml+xml"/>
  <Override PartName="/ppt/ink/ink8365.xml" ContentType="application/inkml+xml"/>
  <Override PartName="/ppt/ink/ink8366.xml" ContentType="application/inkml+xml"/>
  <Override PartName="/ppt/ink/ink8367.xml" ContentType="application/inkml+xml"/>
  <Override PartName="/ppt/ink/ink8368.xml" ContentType="application/inkml+xml"/>
  <Override PartName="/ppt/ink/ink8369.xml" ContentType="application/inkml+xml"/>
  <Override PartName="/ppt/ink/ink8370.xml" ContentType="application/inkml+xml"/>
  <Override PartName="/ppt/ink/ink8371.xml" ContentType="application/inkml+xml"/>
  <Override PartName="/ppt/ink/ink8372.xml" ContentType="application/inkml+xml"/>
  <Override PartName="/ppt/ink/ink8373.xml" ContentType="application/inkml+xml"/>
  <Override PartName="/ppt/ink/ink8374.xml" ContentType="application/inkml+xml"/>
  <Override PartName="/ppt/ink/ink8375.xml" ContentType="application/inkml+xml"/>
  <Override PartName="/ppt/ink/ink8376.xml" ContentType="application/inkml+xml"/>
  <Override PartName="/ppt/ink/ink8377.xml" ContentType="application/inkml+xml"/>
  <Override PartName="/ppt/ink/ink8378.xml" ContentType="application/inkml+xml"/>
  <Override PartName="/ppt/ink/ink8379.xml" ContentType="application/inkml+xml"/>
  <Override PartName="/ppt/ink/ink8380.xml" ContentType="application/inkml+xml"/>
  <Override PartName="/ppt/ink/ink8381.xml" ContentType="application/inkml+xml"/>
  <Override PartName="/ppt/ink/ink8382.xml" ContentType="application/inkml+xml"/>
  <Override PartName="/ppt/ink/ink8383.xml" ContentType="application/inkml+xml"/>
  <Override PartName="/ppt/ink/ink8384.xml" ContentType="application/inkml+xml"/>
  <Override PartName="/ppt/ink/ink8385.xml" ContentType="application/inkml+xml"/>
  <Override PartName="/ppt/ink/ink8386.xml" ContentType="application/inkml+xml"/>
  <Override PartName="/ppt/ink/ink8387.xml" ContentType="application/inkml+xml"/>
  <Override PartName="/ppt/ink/ink8388.xml" ContentType="application/inkml+xml"/>
  <Override PartName="/ppt/ink/ink8389.xml" ContentType="application/inkml+xml"/>
  <Override PartName="/ppt/ink/ink8390.xml" ContentType="application/inkml+xml"/>
  <Override PartName="/ppt/ink/ink8391.xml" ContentType="application/inkml+xml"/>
  <Override PartName="/ppt/ink/ink8392.xml" ContentType="application/inkml+xml"/>
  <Override PartName="/ppt/ink/ink8393.xml" ContentType="application/inkml+xml"/>
  <Override PartName="/ppt/ink/ink8394.xml" ContentType="application/inkml+xml"/>
  <Override PartName="/ppt/ink/ink8395.xml" ContentType="application/inkml+xml"/>
  <Override PartName="/ppt/ink/ink8396.xml" ContentType="application/inkml+xml"/>
  <Override PartName="/ppt/ink/ink8397.xml" ContentType="application/inkml+xml"/>
  <Override PartName="/ppt/ink/ink8398.xml" ContentType="application/inkml+xml"/>
  <Override PartName="/ppt/ink/ink8399.xml" ContentType="application/inkml+xml"/>
  <Override PartName="/ppt/ink/ink8400.xml" ContentType="application/inkml+xml"/>
  <Override PartName="/ppt/ink/ink8401.xml" ContentType="application/inkml+xml"/>
  <Override PartName="/ppt/ink/ink8402.xml" ContentType="application/inkml+xml"/>
  <Override PartName="/ppt/ink/ink8403.xml" ContentType="application/inkml+xml"/>
  <Override PartName="/ppt/ink/ink8404.xml" ContentType="application/inkml+xml"/>
  <Override PartName="/ppt/ink/ink8405.xml" ContentType="application/inkml+xml"/>
  <Override PartName="/ppt/ink/ink8406.xml" ContentType="application/inkml+xml"/>
  <Override PartName="/ppt/ink/ink8407.xml" ContentType="application/inkml+xml"/>
  <Override PartName="/ppt/ink/ink8408.xml" ContentType="application/inkml+xml"/>
  <Override PartName="/ppt/ink/ink8409.xml" ContentType="application/inkml+xml"/>
  <Override PartName="/ppt/ink/ink8410.xml" ContentType="application/inkml+xml"/>
  <Override PartName="/ppt/ink/ink8411.xml" ContentType="application/inkml+xml"/>
  <Override PartName="/ppt/ink/ink8412.xml" ContentType="application/inkml+xml"/>
  <Override PartName="/ppt/ink/ink8413.xml" ContentType="application/inkml+xml"/>
  <Override PartName="/ppt/ink/ink8414.xml" ContentType="application/inkml+xml"/>
  <Override PartName="/ppt/ink/ink8415.xml" ContentType="application/inkml+xml"/>
  <Override PartName="/ppt/ink/ink8416.xml" ContentType="application/inkml+xml"/>
  <Override PartName="/ppt/ink/ink8417.xml" ContentType="application/inkml+xml"/>
  <Override PartName="/ppt/ink/ink8418.xml" ContentType="application/inkml+xml"/>
  <Override PartName="/ppt/ink/ink8419.xml" ContentType="application/inkml+xml"/>
  <Override PartName="/ppt/ink/ink8420.xml" ContentType="application/inkml+xml"/>
  <Override PartName="/ppt/ink/ink8421.xml" ContentType="application/inkml+xml"/>
  <Override PartName="/ppt/ink/ink8422.xml" ContentType="application/inkml+xml"/>
  <Override PartName="/ppt/ink/ink8423.xml" ContentType="application/inkml+xml"/>
  <Override PartName="/ppt/ink/ink8424.xml" ContentType="application/inkml+xml"/>
  <Override PartName="/ppt/ink/ink8425.xml" ContentType="application/inkml+xml"/>
  <Override PartName="/ppt/ink/ink8426.xml" ContentType="application/inkml+xml"/>
  <Override PartName="/ppt/ink/ink8427.xml" ContentType="application/inkml+xml"/>
  <Override PartName="/ppt/ink/ink8428.xml" ContentType="application/inkml+xml"/>
  <Override PartName="/ppt/ink/ink8429.xml" ContentType="application/inkml+xml"/>
  <Override PartName="/ppt/ink/ink8430.xml" ContentType="application/inkml+xml"/>
  <Override PartName="/ppt/ink/ink8431.xml" ContentType="application/inkml+xml"/>
  <Override PartName="/ppt/ink/ink8432.xml" ContentType="application/inkml+xml"/>
  <Override PartName="/ppt/ink/ink8433.xml" ContentType="application/inkml+xml"/>
  <Override PartName="/ppt/ink/ink8434.xml" ContentType="application/inkml+xml"/>
  <Override PartName="/ppt/ink/ink8435.xml" ContentType="application/inkml+xml"/>
  <Override PartName="/ppt/ink/ink8436.xml" ContentType="application/inkml+xml"/>
  <Override PartName="/ppt/ink/ink8437.xml" ContentType="application/inkml+xml"/>
  <Override PartName="/ppt/ink/ink8438.xml" ContentType="application/inkml+xml"/>
  <Override PartName="/ppt/ink/ink8439.xml" ContentType="application/inkml+xml"/>
  <Override PartName="/ppt/ink/ink8440.xml" ContentType="application/inkml+xml"/>
  <Override PartName="/ppt/ink/ink8441.xml" ContentType="application/inkml+xml"/>
  <Override PartName="/ppt/ink/ink8442.xml" ContentType="application/inkml+xml"/>
  <Override PartName="/ppt/ink/ink8443.xml" ContentType="application/inkml+xml"/>
  <Override PartName="/ppt/ink/ink8444.xml" ContentType="application/inkml+xml"/>
  <Override PartName="/ppt/ink/ink8445.xml" ContentType="application/inkml+xml"/>
  <Override PartName="/ppt/ink/ink8446.xml" ContentType="application/inkml+xml"/>
  <Override PartName="/ppt/ink/ink8447.xml" ContentType="application/inkml+xml"/>
  <Override PartName="/ppt/ink/ink8448.xml" ContentType="application/inkml+xml"/>
  <Override PartName="/ppt/ink/ink8449.xml" ContentType="application/inkml+xml"/>
  <Override PartName="/ppt/ink/ink8450.xml" ContentType="application/inkml+xml"/>
  <Override PartName="/ppt/ink/ink8451.xml" ContentType="application/inkml+xml"/>
  <Override PartName="/ppt/ink/ink8452.xml" ContentType="application/inkml+xml"/>
  <Override PartName="/ppt/ink/ink8453.xml" ContentType="application/inkml+xml"/>
  <Override PartName="/ppt/ink/ink8454.xml" ContentType="application/inkml+xml"/>
  <Override PartName="/ppt/ink/ink8455.xml" ContentType="application/inkml+xml"/>
  <Override PartName="/ppt/ink/ink8456.xml" ContentType="application/inkml+xml"/>
  <Override PartName="/ppt/ink/ink8457.xml" ContentType="application/inkml+xml"/>
  <Override PartName="/ppt/ink/ink8458.xml" ContentType="application/inkml+xml"/>
  <Override PartName="/ppt/ink/ink8459.xml" ContentType="application/inkml+xml"/>
  <Override PartName="/ppt/ink/ink8460.xml" ContentType="application/inkml+xml"/>
  <Override PartName="/ppt/ink/ink8461.xml" ContentType="application/inkml+xml"/>
  <Override PartName="/ppt/ink/ink8462.xml" ContentType="application/inkml+xml"/>
  <Override PartName="/ppt/ink/ink8463.xml" ContentType="application/inkml+xml"/>
  <Override PartName="/ppt/ink/ink8464.xml" ContentType="application/inkml+xml"/>
  <Override PartName="/ppt/ink/ink8465.xml" ContentType="application/inkml+xml"/>
  <Override PartName="/ppt/ink/ink8466.xml" ContentType="application/inkml+xml"/>
  <Override PartName="/ppt/ink/ink8467.xml" ContentType="application/inkml+xml"/>
  <Override PartName="/ppt/ink/ink8468.xml" ContentType="application/inkml+xml"/>
  <Override PartName="/ppt/ink/ink8469.xml" ContentType="application/inkml+xml"/>
  <Override PartName="/ppt/ink/ink8470.xml" ContentType="application/inkml+xml"/>
  <Override PartName="/ppt/ink/ink8471.xml" ContentType="application/inkml+xml"/>
  <Override PartName="/ppt/ink/ink8472.xml" ContentType="application/inkml+xml"/>
  <Override PartName="/ppt/ink/ink8473.xml" ContentType="application/inkml+xml"/>
  <Override PartName="/ppt/ink/ink8474.xml" ContentType="application/inkml+xml"/>
  <Override PartName="/ppt/ink/ink8475.xml" ContentType="application/inkml+xml"/>
  <Override PartName="/ppt/ink/ink8476.xml" ContentType="application/inkml+xml"/>
  <Override PartName="/ppt/ink/ink8477.xml" ContentType="application/inkml+xml"/>
  <Override PartName="/ppt/ink/ink8478.xml" ContentType="application/inkml+xml"/>
  <Override PartName="/ppt/ink/ink8479.xml" ContentType="application/inkml+xml"/>
  <Override PartName="/ppt/ink/ink8480.xml" ContentType="application/inkml+xml"/>
  <Override PartName="/ppt/ink/ink8481.xml" ContentType="application/inkml+xml"/>
  <Override PartName="/ppt/ink/ink8482.xml" ContentType="application/inkml+xml"/>
  <Override PartName="/ppt/ink/ink8483.xml" ContentType="application/inkml+xml"/>
  <Override PartName="/ppt/ink/ink8484.xml" ContentType="application/inkml+xml"/>
  <Override PartName="/ppt/ink/ink8485.xml" ContentType="application/inkml+xml"/>
  <Override PartName="/ppt/ink/ink8486.xml" ContentType="application/inkml+xml"/>
  <Override PartName="/ppt/ink/ink8487.xml" ContentType="application/inkml+xml"/>
  <Override PartName="/ppt/ink/ink8488.xml" ContentType="application/inkml+xml"/>
  <Override PartName="/ppt/ink/ink8489.xml" ContentType="application/inkml+xml"/>
  <Override PartName="/ppt/ink/ink8490.xml" ContentType="application/inkml+xml"/>
  <Override PartName="/ppt/ink/ink8491.xml" ContentType="application/inkml+xml"/>
  <Override PartName="/ppt/ink/ink8492.xml" ContentType="application/inkml+xml"/>
  <Override PartName="/ppt/ink/ink8493.xml" ContentType="application/inkml+xml"/>
  <Override PartName="/ppt/ink/ink8494.xml" ContentType="application/inkml+xml"/>
  <Override PartName="/ppt/ink/ink8495.xml" ContentType="application/inkml+xml"/>
  <Override PartName="/ppt/ink/ink8496.xml" ContentType="application/inkml+xml"/>
  <Override PartName="/ppt/ink/ink8497.xml" ContentType="application/inkml+xml"/>
  <Override PartName="/ppt/ink/ink8498.xml" ContentType="application/inkml+xml"/>
  <Override PartName="/ppt/ink/ink8499.xml" ContentType="application/inkml+xml"/>
  <Override PartName="/ppt/ink/ink8500.xml" ContentType="application/inkml+xml"/>
  <Override PartName="/ppt/ink/ink8501.xml" ContentType="application/inkml+xml"/>
  <Override PartName="/ppt/ink/ink8502.xml" ContentType="application/inkml+xml"/>
  <Override PartName="/ppt/ink/ink8503.xml" ContentType="application/inkml+xml"/>
  <Override PartName="/ppt/ink/ink8504.xml" ContentType="application/inkml+xml"/>
  <Override PartName="/ppt/ink/ink8505.xml" ContentType="application/inkml+xml"/>
  <Override PartName="/ppt/ink/ink8506.xml" ContentType="application/inkml+xml"/>
  <Override PartName="/ppt/ink/ink8507.xml" ContentType="application/inkml+xml"/>
  <Override PartName="/ppt/ink/ink8508.xml" ContentType="application/inkml+xml"/>
  <Override PartName="/ppt/ink/ink8509.xml" ContentType="application/inkml+xml"/>
  <Override PartName="/ppt/ink/ink8510.xml" ContentType="application/inkml+xml"/>
  <Override PartName="/ppt/ink/ink8511.xml" ContentType="application/inkml+xml"/>
  <Override PartName="/ppt/ink/ink8512.xml" ContentType="application/inkml+xml"/>
  <Override PartName="/ppt/ink/ink8513.xml" ContentType="application/inkml+xml"/>
  <Override PartName="/ppt/ink/ink8514.xml" ContentType="application/inkml+xml"/>
  <Override PartName="/ppt/ink/ink8515.xml" ContentType="application/inkml+xml"/>
  <Override PartName="/ppt/ink/ink8516.xml" ContentType="application/inkml+xml"/>
  <Override PartName="/ppt/ink/ink8517.xml" ContentType="application/inkml+xml"/>
  <Override PartName="/ppt/ink/ink8518.xml" ContentType="application/inkml+xml"/>
  <Override PartName="/ppt/ink/ink8519.xml" ContentType="application/inkml+xml"/>
  <Override PartName="/ppt/ink/ink8520.xml" ContentType="application/inkml+xml"/>
  <Override PartName="/ppt/ink/ink8521.xml" ContentType="application/inkml+xml"/>
  <Override PartName="/ppt/ink/ink8522.xml" ContentType="application/inkml+xml"/>
  <Override PartName="/ppt/ink/ink8523.xml" ContentType="application/inkml+xml"/>
  <Override PartName="/ppt/ink/ink8524.xml" ContentType="application/inkml+xml"/>
  <Override PartName="/ppt/ink/ink8525.xml" ContentType="application/inkml+xml"/>
  <Override PartName="/ppt/ink/ink8526.xml" ContentType="application/inkml+xml"/>
  <Override PartName="/ppt/ink/ink8527.xml" ContentType="application/inkml+xml"/>
  <Override PartName="/ppt/ink/ink8528.xml" ContentType="application/inkml+xml"/>
  <Override PartName="/ppt/ink/ink8529.xml" ContentType="application/inkml+xml"/>
  <Override PartName="/ppt/ink/ink8530.xml" ContentType="application/inkml+xml"/>
  <Override PartName="/ppt/ink/ink8531.xml" ContentType="application/inkml+xml"/>
  <Override PartName="/ppt/ink/ink8532.xml" ContentType="application/inkml+xml"/>
  <Override PartName="/ppt/ink/ink8533.xml" ContentType="application/inkml+xml"/>
  <Override PartName="/ppt/ink/ink8534.xml" ContentType="application/inkml+xml"/>
  <Override PartName="/ppt/ink/ink8535.xml" ContentType="application/inkml+xml"/>
  <Override PartName="/ppt/ink/ink8536.xml" ContentType="application/inkml+xml"/>
  <Override PartName="/ppt/ink/ink8537.xml" ContentType="application/inkml+xml"/>
  <Override PartName="/ppt/ink/ink8538.xml" ContentType="application/inkml+xml"/>
  <Override PartName="/ppt/ink/ink8539.xml" ContentType="application/inkml+xml"/>
  <Override PartName="/ppt/ink/ink8540.xml" ContentType="application/inkml+xml"/>
  <Override PartName="/ppt/ink/ink8541.xml" ContentType="application/inkml+xml"/>
  <Override PartName="/ppt/ink/ink8542.xml" ContentType="application/inkml+xml"/>
  <Override PartName="/ppt/ink/ink8543.xml" ContentType="application/inkml+xml"/>
  <Override PartName="/ppt/ink/ink8544.xml" ContentType="application/inkml+xml"/>
  <Override PartName="/ppt/ink/ink8545.xml" ContentType="application/inkml+xml"/>
  <Override PartName="/ppt/ink/ink8546.xml" ContentType="application/inkml+xml"/>
  <Override PartName="/ppt/ink/ink8547.xml" ContentType="application/inkml+xml"/>
  <Override PartName="/ppt/ink/ink8548.xml" ContentType="application/inkml+xml"/>
  <Override PartName="/ppt/ink/ink8549.xml" ContentType="application/inkml+xml"/>
  <Override PartName="/ppt/ink/ink8550.xml" ContentType="application/inkml+xml"/>
  <Override PartName="/ppt/ink/ink8551.xml" ContentType="application/inkml+xml"/>
  <Override PartName="/ppt/ink/ink8552.xml" ContentType="application/inkml+xml"/>
  <Override PartName="/ppt/ink/ink8553.xml" ContentType="application/inkml+xml"/>
  <Override PartName="/ppt/ink/ink8554.xml" ContentType="application/inkml+xml"/>
  <Override PartName="/ppt/ink/ink8555.xml" ContentType="application/inkml+xml"/>
  <Override PartName="/ppt/ink/ink8556.xml" ContentType="application/inkml+xml"/>
  <Override PartName="/ppt/ink/ink8557.xml" ContentType="application/inkml+xml"/>
  <Override PartName="/ppt/ink/ink8558.xml" ContentType="application/inkml+xml"/>
  <Override PartName="/ppt/ink/ink8559.xml" ContentType="application/inkml+xml"/>
  <Override PartName="/ppt/ink/ink8560.xml" ContentType="application/inkml+xml"/>
  <Override PartName="/ppt/ink/ink8561.xml" ContentType="application/inkml+xml"/>
  <Override PartName="/ppt/ink/ink8562.xml" ContentType="application/inkml+xml"/>
  <Override PartName="/ppt/ink/ink8563.xml" ContentType="application/inkml+xml"/>
  <Override PartName="/ppt/ink/ink8564.xml" ContentType="application/inkml+xml"/>
  <Override PartName="/ppt/ink/ink8565.xml" ContentType="application/inkml+xml"/>
  <Override PartName="/ppt/ink/ink8566.xml" ContentType="application/inkml+xml"/>
  <Override PartName="/ppt/ink/ink8567.xml" ContentType="application/inkml+xml"/>
  <Override PartName="/ppt/ink/ink8568.xml" ContentType="application/inkml+xml"/>
  <Override PartName="/ppt/ink/ink8569.xml" ContentType="application/inkml+xml"/>
  <Override PartName="/ppt/ink/ink8570.xml" ContentType="application/inkml+xml"/>
  <Override PartName="/ppt/ink/ink8571.xml" ContentType="application/inkml+xml"/>
  <Override PartName="/ppt/ink/ink8572.xml" ContentType="application/inkml+xml"/>
  <Override PartName="/ppt/ink/ink8573.xml" ContentType="application/inkml+xml"/>
  <Override PartName="/ppt/ink/ink8574.xml" ContentType="application/inkml+xml"/>
  <Override PartName="/ppt/ink/ink8575.xml" ContentType="application/inkml+xml"/>
  <Override PartName="/ppt/ink/ink8576.xml" ContentType="application/inkml+xml"/>
  <Override PartName="/ppt/ink/ink8577.xml" ContentType="application/inkml+xml"/>
  <Override PartName="/ppt/ink/ink8578.xml" ContentType="application/inkml+xml"/>
  <Override PartName="/ppt/ink/ink8579.xml" ContentType="application/inkml+xml"/>
  <Override PartName="/ppt/ink/ink8580.xml" ContentType="application/inkml+xml"/>
  <Override PartName="/ppt/ink/ink8581.xml" ContentType="application/inkml+xml"/>
  <Override PartName="/ppt/ink/ink8582.xml" ContentType="application/inkml+xml"/>
  <Override PartName="/ppt/ink/ink8583.xml" ContentType="application/inkml+xml"/>
  <Override PartName="/ppt/ink/ink8584.xml" ContentType="application/inkml+xml"/>
  <Override PartName="/ppt/ink/ink8585.xml" ContentType="application/inkml+xml"/>
  <Override PartName="/ppt/ink/ink8586.xml" ContentType="application/inkml+xml"/>
  <Override PartName="/ppt/ink/ink8587.xml" ContentType="application/inkml+xml"/>
  <Override PartName="/ppt/ink/ink8588.xml" ContentType="application/inkml+xml"/>
  <Override PartName="/ppt/ink/ink8589.xml" ContentType="application/inkml+xml"/>
  <Override PartName="/ppt/ink/ink8590.xml" ContentType="application/inkml+xml"/>
  <Override PartName="/ppt/ink/ink8591.xml" ContentType="application/inkml+xml"/>
  <Override PartName="/ppt/ink/ink8592.xml" ContentType="application/inkml+xml"/>
  <Override PartName="/ppt/ink/ink8593.xml" ContentType="application/inkml+xml"/>
  <Override PartName="/ppt/ink/ink8594.xml" ContentType="application/inkml+xml"/>
  <Override PartName="/ppt/ink/ink8595.xml" ContentType="application/inkml+xml"/>
  <Override PartName="/ppt/ink/ink8596.xml" ContentType="application/inkml+xml"/>
  <Override PartName="/ppt/ink/ink8597.xml" ContentType="application/inkml+xml"/>
  <Override PartName="/ppt/ink/ink8598.xml" ContentType="application/inkml+xml"/>
  <Override PartName="/ppt/ink/ink8599.xml" ContentType="application/inkml+xml"/>
  <Override PartName="/ppt/ink/ink8600.xml" ContentType="application/inkml+xml"/>
  <Override PartName="/ppt/ink/ink8601.xml" ContentType="application/inkml+xml"/>
  <Override PartName="/ppt/ink/ink8602.xml" ContentType="application/inkml+xml"/>
  <Override PartName="/ppt/ink/ink8603.xml" ContentType="application/inkml+xml"/>
  <Override PartName="/ppt/ink/ink8604.xml" ContentType="application/inkml+xml"/>
  <Override PartName="/ppt/ink/ink8605.xml" ContentType="application/inkml+xml"/>
  <Override PartName="/ppt/ink/ink8606.xml" ContentType="application/inkml+xml"/>
  <Override PartName="/ppt/ink/ink8607.xml" ContentType="application/inkml+xml"/>
  <Override PartName="/ppt/ink/ink8608.xml" ContentType="application/inkml+xml"/>
  <Override PartName="/ppt/ink/ink8609.xml" ContentType="application/inkml+xml"/>
  <Override PartName="/ppt/ink/ink8610.xml" ContentType="application/inkml+xml"/>
  <Override PartName="/ppt/ink/ink8611.xml" ContentType="application/inkml+xml"/>
  <Override PartName="/ppt/ink/ink8612.xml" ContentType="application/inkml+xml"/>
  <Override PartName="/ppt/ink/ink8613.xml" ContentType="application/inkml+xml"/>
  <Override PartName="/ppt/ink/ink8614.xml" ContentType="application/inkml+xml"/>
  <Override PartName="/ppt/ink/ink8615.xml" ContentType="application/inkml+xml"/>
  <Override PartName="/ppt/ink/ink8616.xml" ContentType="application/inkml+xml"/>
  <Override PartName="/ppt/ink/ink8617.xml" ContentType="application/inkml+xml"/>
  <Override PartName="/ppt/ink/ink8618.xml" ContentType="application/inkml+xml"/>
  <Override PartName="/ppt/ink/ink8619.xml" ContentType="application/inkml+xml"/>
  <Override PartName="/ppt/ink/ink8620.xml" ContentType="application/inkml+xml"/>
  <Override PartName="/ppt/ink/ink8621.xml" ContentType="application/inkml+xml"/>
  <Override PartName="/ppt/ink/ink8622.xml" ContentType="application/inkml+xml"/>
  <Override PartName="/ppt/ink/ink8623.xml" ContentType="application/inkml+xml"/>
  <Override PartName="/ppt/ink/ink8624.xml" ContentType="application/inkml+xml"/>
  <Override PartName="/ppt/ink/ink8625.xml" ContentType="application/inkml+xml"/>
  <Override PartName="/ppt/ink/ink8626.xml" ContentType="application/inkml+xml"/>
  <Override PartName="/ppt/ink/ink8627.xml" ContentType="application/inkml+xml"/>
  <Override PartName="/ppt/ink/ink8628.xml" ContentType="application/inkml+xml"/>
  <Override PartName="/ppt/ink/ink8629.xml" ContentType="application/inkml+xml"/>
  <Override PartName="/ppt/ink/ink8630.xml" ContentType="application/inkml+xml"/>
  <Override PartName="/ppt/ink/ink8631.xml" ContentType="application/inkml+xml"/>
  <Override PartName="/ppt/ink/ink8632.xml" ContentType="application/inkml+xml"/>
  <Override PartName="/ppt/ink/ink8633.xml" ContentType="application/inkml+xml"/>
  <Override PartName="/ppt/ink/ink8634.xml" ContentType="application/inkml+xml"/>
  <Override PartName="/ppt/ink/ink8635.xml" ContentType="application/inkml+xml"/>
  <Override PartName="/ppt/ink/ink8636.xml" ContentType="application/inkml+xml"/>
  <Override PartName="/ppt/ink/ink8637.xml" ContentType="application/inkml+xml"/>
  <Override PartName="/ppt/ink/ink8638.xml" ContentType="application/inkml+xml"/>
  <Override PartName="/ppt/ink/ink8639.xml" ContentType="application/inkml+xml"/>
  <Override PartName="/ppt/ink/ink8640.xml" ContentType="application/inkml+xml"/>
  <Override PartName="/ppt/ink/ink8641.xml" ContentType="application/inkml+xml"/>
  <Override PartName="/ppt/ink/ink8642.xml" ContentType="application/inkml+xml"/>
  <Override PartName="/ppt/ink/ink8643.xml" ContentType="application/inkml+xml"/>
  <Override PartName="/ppt/ink/ink8644.xml" ContentType="application/inkml+xml"/>
  <Override PartName="/ppt/ink/ink8645.xml" ContentType="application/inkml+xml"/>
  <Override PartName="/ppt/ink/ink8646.xml" ContentType="application/inkml+xml"/>
  <Override PartName="/ppt/ink/ink8647.xml" ContentType="application/inkml+xml"/>
  <Override PartName="/ppt/ink/ink8648.xml" ContentType="application/inkml+xml"/>
  <Override PartName="/ppt/ink/ink8649.xml" ContentType="application/inkml+xml"/>
  <Override PartName="/ppt/ink/ink8650.xml" ContentType="application/inkml+xml"/>
  <Override PartName="/ppt/ink/ink8651.xml" ContentType="application/inkml+xml"/>
  <Override PartName="/ppt/ink/ink8652.xml" ContentType="application/inkml+xml"/>
  <Override PartName="/ppt/ink/ink8653.xml" ContentType="application/inkml+xml"/>
  <Override PartName="/ppt/ink/ink8654.xml" ContentType="application/inkml+xml"/>
  <Override PartName="/ppt/ink/ink8655.xml" ContentType="application/inkml+xml"/>
  <Override PartName="/ppt/ink/ink8656.xml" ContentType="application/inkml+xml"/>
  <Override PartName="/ppt/ink/ink8657.xml" ContentType="application/inkml+xml"/>
  <Override PartName="/ppt/ink/ink8658.xml" ContentType="application/inkml+xml"/>
  <Override PartName="/ppt/ink/ink8659.xml" ContentType="application/inkml+xml"/>
  <Override PartName="/ppt/ink/ink8660.xml" ContentType="application/inkml+xml"/>
  <Override PartName="/ppt/ink/ink8661.xml" ContentType="application/inkml+xml"/>
  <Override PartName="/ppt/ink/ink8662.xml" ContentType="application/inkml+xml"/>
  <Override PartName="/ppt/ink/ink8663.xml" ContentType="application/inkml+xml"/>
  <Override PartName="/ppt/ink/ink8664.xml" ContentType="application/inkml+xml"/>
  <Override PartName="/ppt/ink/ink8665.xml" ContentType="application/inkml+xml"/>
  <Override PartName="/ppt/ink/ink8666.xml" ContentType="application/inkml+xml"/>
  <Override PartName="/ppt/ink/ink8667.xml" ContentType="application/inkml+xml"/>
  <Override PartName="/ppt/ink/ink8668.xml" ContentType="application/inkml+xml"/>
  <Override PartName="/ppt/ink/ink8669.xml" ContentType="application/inkml+xml"/>
  <Override PartName="/ppt/ink/ink8670.xml" ContentType="application/inkml+xml"/>
  <Override PartName="/ppt/ink/ink8671.xml" ContentType="application/inkml+xml"/>
  <Override PartName="/ppt/ink/ink8672.xml" ContentType="application/inkml+xml"/>
  <Override PartName="/ppt/ink/ink8673.xml" ContentType="application/inkml+xml"/>
  <Override PartName="/ppt/ink/ink8674.xml" ContentType="application/inkml+xml"/>
  <Override PartName="/ppt/ink/ink8675.xml" ContentType="application/inkml+xml"/>
  <Override PartName="/ppt/ink/ink8676.xml" ContentType="application/inkml+xml"/>
  <Override PartName="/ppt/ink/ink8677.xml" ContentType="application/inkml+xml"/>
  <Override PartName="/ppt/ink/ink8678.xml" ContentType="application/inkml+xml"/>
  <Override PartName="/ppt/ink/ink8679.xml" ContentType="application/inkml+xml"/>
  <Override PartName="/ppt/ink/ink8680.xml" ContentType="application/inkml+xml"/>
  <Override PartName="/ppt/ink/ink8681.xml" ContentType="application/inkml+xml"/>
  <Override PartName="/ppt/ink/ink8682.xml" ContentType="application/inkml+xml"/>
  <Override PartName="/ppt/ink/ink8683.xml" ContentType="application/inkml+xml"/>
  <Override PartName="/ppt/ink/ink8684.xml" ContentType="application/inkml+xml"/>
  <Override PartName="/ppt/ink/ink8685.xml" ContentType="application/inkml+xml"/>
  <Override PartName="/ppt/ink/ink8686.xml" ContentType="application/inkml+xml"/>
  <Override PartName="/ppt/ink/ink8687.xml" ContentType="application/inkml+xml"/>
  <Override PartName="/ppt/ink/ink8688.xml" ContentType="application/inkml+xml"/>
  <Override PartName="/ppt/ink/ink8689.xml" ContentType="application/inkml+xml"/>
  <Override PartName="/ppt/ink/ink8690.xml" ContentType="application/inkml+xml"/>
  <Override PartName="/ppt/ink/ink8691.xml" ContentType="application/inkml+xml"/>
  <Override PartName="/ppt/ink/ink8692.xml" ContentType="application/inkml+xml"/>
  <Override PartName="/ppt/ink/ink8693.xml" ContentType="application/inkml+xml"/>
  <Override PartName="/ppt/ink/ink8694.xml" ContentType="application/inkml+xml"/>
  <Override PartName="/ppt/ink/ink8695.xml" ContentType="application/inkml+xml"/>
  <Override PartName="/ppt/ink/ink8696.xml" ContentType="application/inkml+xml"/>
  <Override PartName="/ppt/ink/ink8697.xml" ContentType="application/inkml+xml"/>
  <Override PartName="/ppt/ink/ink8698.xml" ContentType="application/inkml+xml"/>
  <Override PartName="/ppt/ink/ink8699.xml" ContentType="application/inkml+xml"/>
  <Override PartName="/ppt/ink/ink8700.xml" ContentType="application/inkml+xml"/>
  <Override PartName="/ppt/ink/ink8701.xml" ContentType="application/inkml+xml"/>
  <Override PartName="/ppt/ink/ink8702.xml" ContentType="application/inkml+xml"/>
  <Override PartName="/ppt/ink/ink8703.xml" ContentType="application/inkml+xml"/>
  <Override PartName="/ppt/ink/ink8704.xml" ContentType="application/inkml+xml"/>
  <Override PartName="/ppt/ink/ink8705.xml" ContentType="application/inkml+xml"/>
  <Override PartName="/ppt/ink/ink8706.xml" ContentType="application/inkml+xml"/>
  <Override PartName="/ppt/ink/ink8707.xml" ContentType="application/inkml+xml"/>
  <Override PartName="/ppt/ink/ink8708.xml" ContentType="application/inkml+xml"/>
  <Override PartName="/ppt/ink/ink8709.xml" ContentType="application/inkml+xml"/>
  <Override PartName="/ppt/ink/ink8710.xml" ContentType="application/inkml+xml"/>
  <Override PartName="/ppt/ink/ink8711.xml" ContentType="application/inkml+xml"/>
  <Override PartName="/ppt/ink/ink8712.xml" ContentType="application/inkml+xml"/>
  <Override PartName="/ppt/ink/ink8713.xml" ContentType="application/inkml+xml"/>
  <Override PartName="/ppt/ink/ink8714.xml" ContentType="application/inkml+xml"/>
  <Override PartName="/ppt/ink/ink8715.xml" ContentType="application/inkml+xml"/>
  <Override PartName="/ppt/ink/ink8716.xml" ContentType="application/inkml+xml"/>
  <Override PartName="/ppt/ink/ink8717.xml" ContentType="application/inkml+xml"/>
  <Override PartName="/ppt/ink/ink8718.xml" ContentType="application/inkml+xml"/>
  <Override PartName="/ppt/ink/ink8719.xml" ContentType="application/inkml+xml"/>
  <Override PartName="/ppt/ink/ink8720.xml" ContentType="application/inkml+xml"/>
  <Override PartName="/ppt/ink/ink8721.xml" ContentType="application/inkml+xml"/>
  <Override PartName="/ppt/ink/ink8722.xml" ContentType="application/inkml+xml"/>
  <Override PartName="/ppt/ink/ink8723.xml" ContentType="application/inkml+xml"/>
  <Override PartName="/ppt/ink/ink8724.xml" ContentType="application/inkml+xml"/>
  <Override PartName="/ppt/ink/ink8725.xml" ContentType="application/inkml+xml"/>
  <Override PartName="/ppt/ink/ink8726.xml" ContentType="application/inkml+xml"/>
  <Override PartName="/ppt/ink/ink8727.xml" ContentType="application/inkml+xml"/>
  <Override PartName="/ppt/ink/ink8728.xml" ContentType="application/inkml+xml"/>
  <Override PartName="/ppt/ink/ink8729.xml" ContentType="application/inkml+xml"/>
  <Override PartName="/ppt/ink/ink8730.xml" ContentType="application/inkml+xml"/>
  <Override PartName="/ppt/ink/ink8731.xml" ContentType="application/inkml+xml"/>
  <Override PartName="/ppt/ink/ink8732.xml" ContentType="application/inkml+xml"/>
  <Override PartName="/ppt/ink/ink8733.xml" ContentType="application/inkml+xml"/>
  <Override PartName="/ppt/ink/ink8734.xml" ContentType="application/inkml+xml"/>
  <Override PartName="/ppt/ink/ink8735.xml" ContentType="application/inkml+xml"/>
  <Override PartName="/ppt/ink/ink8736.xml" ContentType="application/inkml+xml"/>
  <Override PartName="/ppt/ink/ink8737.xml" ContentType="application/inkml+xml"/>
  <Override PartName="/ppt/ink/ink8738.xml" ContentType="application/inkml+xml"/>
  <Override PartName="/ppt/ink/ink8739.xml" ContentType="application/inkml+xml"/>
  <Override PartName="/ppt/ink/ink8740.xml" ContentType="application/inkml+xml"/>
  <Override PartName="/ppt/ink/ink8741.xml" ContentType="application/inkml+xml"/>
  <Override PartName="/ppt/ink/ink8742.xml" ContentType="application/inkml+xml"/>
  <Override PartName="/ppt/ink/ink8743.xml" ContentType="application/inkml+xml"/>
  <Override PartName="/ppt/ink/ink8744.xml" ContentType="application/inkml+xml"/>
  <Override PartName="/ppt/ink/ink8745.xml" ContentType="application/inkml+xml"/>
  <Override PartName="/ppt/ink/ink8746.xml" ContentType="application/inkml+xml"/>
  <Override PartName="/ppt/ink/ink8747.xml" ContentType="application/inkml+xml"/>
  <Override PartName="/ppt/ink/ink8748.xml" ContentType="application/inkml+xml"/>
  <Override PartName="/ppt/ink/ink8749.xml" ContentType="application/inkml+xml"/>
  <Override PartName="/ppt/ink/ink8750.xml" ContentType="application/inkml+xml"/>
  <Override PartName="/ppt/ink/ink8751.xml" ContentType="application/inkml+xml"/>
  <Override PartName="/ppt/ink/ink8752.xml" ContentType="application/inkml+xml"/>
  <Override PartName="/ppt/ink/ink8753.xml" ContentType="application/inkml+xml"/>
  <Override PartName="/ppt/ink/ink8754.xml" ContentType="application/inkml+xml"/>
  <Override PartName="/ppt/ink/ink8755.xml" ContentType="application/inkml+xml"/>
  <Override PartName="/ppt/ink/ink8756.xml" ContentType="application/inkml+xml"/>
  <Override PartName="/ppt/ink/ink8757.xml" ContentType="application/inkml+xml"/>
  <Override PartName="/ppt/ink/ink8758.xml" ContentType="application/inkml+xml"/>
  <Override PartName="/ppt/ink/ink8759.xml" ContentType="application/inkml+xml"/>
  <Override PartName="/ppt/ink/ink8760.xml" ContentType="application/inkml+xml"/>
  <Override PartName="/ppt/ink/ink8761.xml" ContentType="application/inkml+xml"/>
  <Override PartName="/ppt/ink/ink8762.xml" ContentType="application/inkml+xml"/>
  <Override PartName="/ppt/ink/ink8763.xml" ContentType="application/inkml+xml"/>
  <Override PartName="/ppt/ink/ink8764.xml" ContentType="application/inkml+xml"/>
  <Override PartName="/ppt/ink/ink8765.xml" ContentType="application/inkml+xml"/>
  <Override PartName="/ppt/ink/ink8766.xml" ContentType="application/inkml+xml"/>
  <Override PartName="/ppt/ink/ink8767.xml" ContentType="application/inkml+xml"/>
  <Override PartName="/ppt/ink/ink8768.xml" ContentType="application/inkml+xml"/>
  <Override PartName="/ppt/ink/ink8769.xml" ContentType="application/inkml+xml"/>
  <Override PartName="/ppt/ink/ink8770.xml" ContentType="application/inkml+xml"/>
  <Override PartName="/ppt/ink/ink8771.xml" ContentType="application/inkml+xml"/>
  <Override PartName="/ppt/ink/ink8772.xml" ContentType="application/inkml+xml"/>
  <Override PartName="/ppt/ink/ink8773.xml" ContentType="application/inkml+xml"/>
  <Override PartName="/ppt/ink/ink8774.xml" ContentType="application/inkml+xml"/>
  <Override PartName="/ppt/ink/ink8775.xml" ContentType="application/inkml+xml"/>
  <Override PartName="/ppt/ink/ink8776.xml" ContentType="application/inkml+xml"/>
  <Override PartName="/ppt/ink/ink8777.xml" ContentType="application/inkml+xml"/>
  <Override PartName="/ppt/ink/ink8778.xml" ContentType="application/inkml+xml"/>
  <Override PartName="/ppt/ink/ink8779.xml" ContentType="application/inkml+xml"/>
  <Override PartName="/ppt/ink/ink8780.xml" ContentType="application/inkml+xml"/>
  <Override PartName="/ppt/ink/ink8781.xml" ContentType="application/inkml+xml"/>
  <Override PartName="/ppt/ink/ink8782.xml" ContentType="application/inkml+xml"/>
  <Override PartName="/ppt/ink/ink8783.xml" ContentType="application/inkml+xml"/>
  <Override PartName="/ppt/ink/ink8784.xml" ContentType="application/inkml+xml"/>
  <Override PartName="/ppt/ink/ink8785.xml" ContentType="application/inkml+xml"/>
  <Override PartName="/ppt/ink/ink8786.xml" ContentType="application/inkml+xml"/>
  <Override PartName="/ppt/ink/ink8787.xml" ContentType="application/inkml+xml"/>
  <Override PartName="/ppt/ink/ink8788.xml" ContentType="application/inkml+xml"/>
  <Override PartName="/ppt/ink/ink8789.xml" ContentType="application/inkml+xml"/>
  <Override PartName="/ppt/ink/ink8790.xml" ContentType="application/inkml+xml"/>
  <Override PartName="/ppt/ink/ink8791.xml" ContentType="application/inkml+xml"/>
  <Override PartName="/ppt/ink/ink8792.xml" ContentType="application/inkml+xml"/>
  <Override PartName="/ppt/ink/ink8793.xml" ContentType="application/inkml+xml"/>
  <Override PartName="/ppt/ink/ink8794.xml" ContentType="application/inkml+xml"/>
  <Override PartName="/ppt/ink/ink8795.xml" ContentType="application/inkml+xml"/>
  <Override PartName="/ppt/ink/ink8796.xml" ContentType="application/inkml+xml"/>
  <Override PartName="/ppt/ink/ink8797.xml" ContentType="application/inkml+xml"/>
  <Override PartName="/ppt/ink/ink8798.xml" ContentType="application/inkml+xml"/>
  <Override PartName="/ppt/ink/ink8799.xml" ContentType="application/inkml+xml"/>
  <Override PartName="/ppt/ink/ink8800.xml" ContentType="application/inkml+xml"/>
  <Override PartName="/ppt/ink/ink8801.xml" ContentType="application/inkml+xml"/>
  <Override PartName="/ppt/ink/ink8802.xml" ContentType="application/inkml+xml"/>
  <Override PartName="/ppt/ink/ink8803.xml" ContentType="application/inkml+xml"/>
  <Override PartName="/ppt/ink/ink8804.xml" ContentType="application/inkml+xml"/>
  <Override PartName="/ppt/ink/ink8805.xml" ContentType="application/inkml+xml"/>
  <Override PartName="/ppt/ink/ink8806.xml" ContentType="application/inkml+xml"/>
  <Override PartName="/ppt/ink/ink8807.xml" ContentType="application/inkml+xml"/>
  <Override PartName="/ppt/ink/ink8808.xml" ContentType="application/inkml+xml"/>
  <Override PartName="/ppt/ink/ink8809.xml" ContentType="application/inkml+xml"/>
  <Override PartName="/ppt/ink/ink8810.xml" ContentType="application/inkml+xml"/>
  <Override PartName="/ppt/ink/ink8811.xml" ContentType="application/inkml+xml"/>
  <Override PartName="/ppt/ink/ink8812.xml" ContentType="application/inkml+xml"/>
  <Override PartName="/ppt/ink/ink8813.xml" ContentType="application/inkml+xml"/>
  <Override PartName="/ppt/ink/ink8814.xml" ContentType="application/inkml+xml"/>
  <Override PartName="/ppt/ink/ink8815.xml" ContentType="application/inkml+xml"/>
  <Override PartName="/ppt/ink/ink8816.xml" ContentType="application/inkml+xml"/>
  <Override PartName="/ppt/ink/ink8817.xml" ContentType="application/inkml+xml"/>
  <Override PartName="/ppt/ink/ink8818.xml" ContentType="application/inkml+xml"/>
  <Override PartName="/ppt/ink/ink8819.xml" ContentType="application/inkml+xml"/>
  <Override PartName="/ppt/ink/ink8820.xml" ContentType="application/inkml+xml"/>
  <Override PartName="/ppt/ink/ink8821.xml" ContentType="application/inkml+xml"/>
  <Override PartName="/ppt/ink/ink8822.xml" ContentType="application/inkml+xml"/>
  <Override PartName="/ppt/ink/ink8823.xml" ContentType="application/inkml+xml"/>
  <Override PartName="/ppt/ink/ink8824.xml" ContentType="application/inkml+xml"/>
  <Override PartName="/ppt/ink/ink8825.xml" ContentType="application/inkml+xml"/>
  <Override PartName="/ppt/ink/ink8826.xml" ContentType="application/inkml+xml"/>
  <Override PartName="/ppt/ink/ink8827.xml" ContentType="application/inkml+xml"/>
  <Override PartName="/ppt/ink/ink8828.xml" ContentType="application/inkml+xml"/>
  <Override PartName="/ppt/ink/ink8829.xml" ContentType="application/inkml+xml"/>
  <Override PartName="/ppt/ink/ink8830.xml" ContentType="application/inkml+xml"/>
  <Override PartName="/ppt/ink/ink8831.xml" ContentType="application/inkml+xml"/>
  <Override PartName="/ppt/ink/ink8832.xml" ContentType="application/inkml+xml"/>
  <Override PartName="/ppt/ink/ink8833.xml" ContentType="application/inkml+xml"/>
  <Override PartName="/ppt/ink/ink8834.xml" ContentType="application/inkml+xml"/>
  <Override PartName="/ppt/ink/ink8835.xml" ContentType="application/inkml+xml"/>
  <Override PartName="/ppt/ink/ink8836.xml" ContentType="application/inkml+xml"/>
  <Override PartName="/ppt/ink/ink8837.xml" ContentType="application/inkml+xml"/>
  <Override PartName="/ppt/ink/ink8838.xml" ContentType="application/inkml+xml"/>
  <Override PartName="/ppt/ink/ink8839.xml" ContentType="application/inkml+xml"/>
  <Override PartName="/ppt/ink/ink8840.xml" ContentType="application/inkml+xml"/>
  <Override PartName="/ppt/ink/ink8841.xml" ContentType="application/inkml+xml"/>
  <Override PartName="/ppt/ink/ink8842.xml" ContentType="application/inkml+xml"/>
  <Override PartName="/ppt/ink/ink8843.xml" ContentType="application/inkml+xml"/>
  <Override PartName="/ppt/ink/ink8844.xml" ContentType="application/inkml+xml"/>
  <Override PartName="/ppt/ink/ink8845.xml" ContentType="application/inkml+xml"/>
  <Override PartName="/ppt/ink/ink8846.xml" ContentType="application/inkml+xml"/>
  <Override PartName="/ppt/ink/ink8847.xml" ContentType="application/inkml+xml"/>
  <Override PartName="/ppt/ink/ink8848.xml" ContentType="application/inkml+xml"/>
  <Override PartName="/ppt/ink/ink8849.xml" ContentType="application/inkml+xml"/>
  <Override PartName="/ppt/ink/ink8850.xml" ContentType="application/inkml+xml"/>
  <Override PartName="/ppt/ink/ink8851.xml" ContentType="application/inkml+xml"/>
  <Override PartName="/ppt/ink/ink8852.xml" ContentType="application/inkml+xml"/>
  <Override PartName="/ppt/ink/ink8853.xml" ContentType="application/inkml+xml"/>
  <Override PartName="/ppt/ink/ink8854.xml" ContentType="application/inkml+xml"/>
  <Override PartName="/ppt/ink/ink8855.xml" ContentType="application/inkml+xml"/>
  <Override PartName="/ppt/ink/ink8856.xml" ContentType="application/inkml+xml"/>
  <Override PartName="/ppt/ink/ink8857.xml" ContentType="application/inkml+xml"/>
  <Override PartName="/ppt/ink/ink8858.xml" ContentType="application/inkml+xml"/>
  <Override PartName="/ppt/ink/ink8859.xml" ContentType="application/inkml+xml"/>
  <Override PartName="/ppt/ink/ink8860.xml" ContentType="application/inkml+xml"/>
  <Override PartName="/ppt/ink/ink8861.xml" ContentType="application/inkml+xml"/>
  <Override PartName="/ppt/ink/ink8862.xml" ContentType="application/inkml+xml"/>
  <Override PartName="/ppt/ink/ink8863.xml" ContentType="application/inkml+xml"/>
  <Override PartName="/ppt/ink/ink8864.xml" ContentType="application/inkml+xml"/>
  <Override PartName="/ppt/ink/ink8865.xml" ContentType="application/inkml+xml"/>
  <Override PartName="/ppt/ink/ink8866.xml" ContentType="application/inkml+xml"/>
  <Override PartName="/ppt/ink/ink8867.xml" ContentType="application/inkml+xml"/>
  <Override PartName="/ppt/ink/ink8868.xml" ContentType="application/inkml+xml"/>
  <Override PartName="/ppt/ink/ink8869.xml" ContentType="application/inkml+xml"/>
  <Override PartName="/ppt/ink/ink8870.xml" ContentType="application/inkml+xml"/>
  <Override PartName="/ppt/ink/ink8871.xml" ContentType="application/inkml+xml"/>
  <Override PartName="/ppt/ink/ink8872.xml" ContentType="application/inkml+xml"/>
  <Override PartName="/ppt/ink/ink8873.xml" ContentType="application/inkml+xml"/>
  <Override PartName="/ppt/ink/ink8874.xml" ContentType="application/inkml+xml"/>
  <Override PartName="/ppt/ink/ink8875.xml" ContentType="application/inkml+xml"/>
  <Override PartName="/ppt/ink/ink8876.xml" ContentType="application/inkml+xml"/>
  <Override PartName="/ppt/ink/ink8877.xml" ContentType="application/inkml+xml"/>
  <Override PartName="/ppt/ink/ink8878.xml" ContentType="application/inkml+xml"/>
  <Override PartName="/ppt/ink/ink8879.xml" ContentType="application/inkml+xml"/>
  <Override PartName="/ppt/ink/ink8880.xml" ContentType="application/inkml+xml"/>
  <Override PartName="/ppt/ink/ink8881.xml" ContentType="application/inkml+xml"/>
  <Override PartName="/ppt/ink/ink8882.xml" ContentType="application/inkml+xml"/>
  <Override PartName="/ppt/ink/ink8883.xml" ContentType="application/inkml+xml"/>
  <Override PartName="/ppt/ink/ink8884.xml" ContentType="application/inkml+xml"/>
  <Override PartName="/ppt/ink/ink8885.xml" ContentType="application/inkml+xml"/>
  <Override PartName="/ppt/ink/ink8886.xml" ContentType="application/inkml+xml"/>
  <Override PartName="/ppt/ink/ink8887.xml" ContentType="application/inkml+xml"/>
  <Override PartName="/ppt/ink/ink8888.xml" ContentType="application/inkml+xml"/>
  <Override PartName="/ppt/ink/ink8889.xml" ContentType="application/inkml+xml"/>
  <Override PartName="/ppt/ink/ink8890.xml" ContentType="application/inkml+xml"/>
  <Override PartName="/ppt/ink/ink8891.xml" ContentType="application/inkml+xml"/>
  <Override PartName="/ppt/ink/ink8892.xml" ContentType="application/inkml+xml"/>
  <Override PartName="/ppt/ink/ink8893.xml" ContentType="application/inkml+xml"/>
  <Override PartName="/ppt/ink/ink8894.xml" ContentType="application/inkml+xml"/>
  <Override PartName="/ppt/ink/ink8895.xml" ContentType="application/inkml+xml"/>
  <Override PartName="/ppt/ink/ink8896.xml" ContentType="application/inkml+xml"/>
  <Override PartName="/ppt/ink/ink8897.xml" ContentType="application/inkml+xml"/>
  <Override PartName="/ppt/ink/ink8898.xml" ContentType="application/inkml+xml"/>
  <Override PartName="/ppt/ink/ink8899.xml" ContentType="application/inkml+xml"/>
  <Override PartName="/ppt/ink/ink8900.xml" ContentType="application/inkml+xml"/>
  <Override PartName="/ppt/ink/ink8901.xml" ContentType="application/inkml+xml"/>
  <Override PartName="/ppt/ink/ink8902.xml" ContentType="application/inkml+xml"/>
  <Override PartName="/ppt/ink/ink8903.xml" ContentType="application/inkml+xml"/>
  <Override PartName="/ppt/ink/ink8904.xml" ContentType="application/inkml+xml"/>
  <Override PartName="/ppt/ink/ink8905.xml" ContentType="application/inkml+xml"/>
  <Override PartName="/ppt/ink/ink8906.xml" ContentType="application/inkml+xml"/>
  <Override PartName="/ppt/ink/ink8907.xml" ContentType="application/inkml+xml"/>
  <Override PartName="/ppt/ink/ink8908.xml" ContentType="application/inkml+xml"/>
  <Override PartName="/ppt/ink/ink8909.xml" ContentType="application/inkml+xml"/>
  <Override PartName="/ppt/ink/ink8910.xml" ContentType="application/inkml+xml"/>
  <Override PartName="/ppt/ink/ink8911.xml" ContentType="application/inkml+xml"/>
  <Override PartName="/ppt/ink/ink8912.xml" ContentType="application/inkml+xml"/>
  <Override PartName="/ppt/ink/ink8913.xml" ContentType="application/inkml+xml"/>
  <Override PartName="/ppt/ink/ink8914.xml" ContentType="application/inkml+xml"/>
  <Override PartName="/ppt/ink/ink8915.xml" ContentType="application/inkml+xml"/>
  <Override PartName="/ppt/ink/ink8916.xml" ContentType="application/inkml+xml"/>
  <Override PartName="/ppt/ink/ink8917.xml" ContentType="application/inkml+xml"/>
  <Override PartName="/ppt/ink/ink8918.xml" ContentType="application/inkml+xml"/>
  <Override PartName="/ppt/ink/ink8919.xml" ContentType="application/inkml+xml"/>
  <Override PartName="/ppt/ink/ink8920.xml" ContentType="application/inkml+xml"/>
  <Override PartName="/ppt/ink/ink8921.xml" ContentType="application/inkml+xml"/>
  <Override PartName="/ppt/ink/ink8922.xml" ContentType="application/inkml+xml"/>
  <Override PartName="/ppt/ink/ink8923.xml" ContentType="application/inkml+xml"/>
  <Override PartName="/ppt/ink/ink8924.xml" ContentType="application/inkml+xml"/>
  <Override PartName="/ppt/ink/ink8925.xml" ContentType="application/inkml+xml"/>
  <Override PartName="/ppt/ink/ink8926.xml" ContentType="application/inkml+xml"/>
  <Override PartName="/ppt/ink/ink8927.xml" ContentType="application/inkml+xml"/>
  <Override PartName="/ppt/ink/ink8928.xml" ContentType="application/inkml+xml"/>
  <Override PartName="/ppt/ink/ink8929.xml" ContentType="application/inkml+xml"/>
  <Override PartName="/ppt/ink/ink8930.xml" ContentType="application/inkml+xml"/>
  <Override PartName="/ppt/ink/ink8931.xml" ContentType="application/inkml+xml"/>
  <Override PartName="/ppt/ink/ink8932.xml" ContentType="application/inkml+xml"/>
  <Override PartName="/ppt/ink/ink8933.xml" ContentType="application/inkml+xml"/>
  <Override PartName="/ppt/ink/ink8934.xml" ContentType="application/inkml+xml"/>
  <Override PartName="/ppt/ink/ink8935.xml" ContentType="application/inkml+xml"/>
  <Override PartName="/ppt/ink/ink8936.xml" ContentType="application/inkml+xml"/>
  <Override PartName="/ppt/ink/ink8937.xml" ContentType="application/inkml+xml"/>
  <Override PartName="/ppt/ink/ink8938.xml" ContentType="application/inkml+xml"/>
  <Override PartName="/ppt/ink/ink8939.xml" ContentType="application/inkml+xml"/>
  <Override PartName="/ppt/ink/ink8940.xml" ContentType="application/inkml+xml"/>
  <Override PartName="/ppt/ink/ink8941.xml" ContentType="application/inkml+xml"/>
  <Override PartName="/ppt/ink/ink8942.xml" ContentType="application/inkml+xml"/>
  <Override PartName="/ppt/ink/ink8943.xml" ContentType="application/inkml+xml"/>
  <Override PartName="/ppt/ink/ink8944.xml" ContentType="application/inkml+xml"/>
  <Override PartName="/ppt/ink/ink8945.xml" ContentType="application/inkml+xml"/>
  <Override PartName="/ppt/ink/ink8946.xml" ContentType="application/inkml+xml"/>
  <Override PartName="/ppt/ink/ink8947.xml" ContentType="application/inkml+xml"/>
  <Override PartName="/ppt/ink/ink8948.xml" ContentType="application/inkml+xml"/>
  <Override PartName="/ppt/ink/ink8949.xml" ContentType="application/inkml+xml"/>
  <Override PartName="/ppt/ink/ink8950.xml" ContentType="application/inkml+xml"/>
  <Override PartName="/ppt/ink/ink8951.xml" ContentType="application/inkml+xml"/>
  <Override PartName="/ppt/ink/ink8952.xml" ContentType="application/inkml+xml"/>
  <Override PartName="/ppt/ink/ink8953.xml" ContentType="application/inkml+xml"/>
  <Override PartName="/ppt/ink/ink8954.xml" ContentType="application/inkml+xml"/>
  <Override PartName="/ppt/ink/ink8955.xml" ContentType="application/inkml+xml"/>
  <Override PartName="/ppt/ink/ink8956.xml" ContentType="application/inkml+xml"/>
  <Override PartName="/ppt/ink/ink8957.xml" ContentType="application/inkml+xml"/>
  <Override PartName="/ppt/ink/ink8958.xml" ContentType="application/inkml+xml"/>
  <Override PartName="/ppt/ink/ink8959.xml" ContentType="application/inkml+xml"/>
  <Override PartName="/ppt/ink/ink8960.xml" ContentType="application/inkml+xml"/>
  <Override PartName="/ppt/ink/ink8961.xml" ContentType="application/inkml+xml"/>
  <Override PartName="/ppt/ink/ink8962.xml" ContentType="application/inkml+xml"/>
  <Override PartName="/ppt/ink/ink8963.xml" ContentType="application/inkml+xml"/>
  <Override PartName="/ppt/ink/ink8964.xml" ContentType="application/inkml+xml"/>
  <Override PartName="/ppt/ink/ink8965.xml" ContentType="application/inkml+xml"/>
  <Override PartName="/ppt/ink/ink8966.xml" ContentType="application/inkml+xml"/>
  <Override PartName="/ppt/ink/ink8967.xml" ContentType="application/inkml+xml"/>
  <Override PartName="/ppt/ink/ink8968.xml" ContentType="application/inkml+xml"/>
  <Override PartName="/ppt/ink/ink8969.xml" ContentType="application/inkml+xml"/>
  <Override PartName="/ppt/ink/ink8970.xml" ContentType="application/inkml+xml"/>
  <Override PartName="/ppt/ink/ink8971.xml" ContentType="application/inkml+xml"/>
  <Override PartName="/ppt/ink/ink8972.xml" ContentType="application/inkml+xml"/>
  <Override PartName="/ppt/ink/ink8973.xml" ContentType="application/inkml+xml"/>
  <Override PartName="/ppt/ink/ink8974.xml" ContentType="application/inkml+xml"/>
  <Override PartName="/ppt/ink/ink8975.xml" ContentType="application/inkml+xml"/>
  <Override PartName="/ppt/ink/ink8976.xml" ContentType="application/inkml+xml"/>
  <Override PartName="/ppt/ink/ink8977.xml" ContentType="application/inkml+xml"/>
  <Override PartName="/ppt/ink/ink8978.xml" ContentType="application/inkml+xml"/>
  <Override PartName="/ppt/ink/ink8979.xml" ContentType="application/inkml+xml"/>
  <Override PartName="/ppt/ink/ink8980.xml" ContentType="application/inkml+xml"/>
  <Override PartName="/ppt/ink/ink8981.xml" ContentType="application/inkml+xml"/>
  <Override PartName="/ppt/ink/ink8982.xml" ContentType="application/inkml+xml"/>
  <Override PartName="/ppt/ink/ink8983.xml" ContentType="application/inkml+xml"/>
  <Override PartName="/ppt/ink/ink8984.xml" ContentType="application/inkml+xml"/>
  <Override PartName="/ppt/ink/ink8985.xml" ContentType="application/inkml+xml"/>
  <Override PartName="/ppt/ink/ink8986.xml" ContentType="application/inkml+xml"/>
  <Override PartName="/ppt/ink/ink8987.xml" ContentType="application/inkml+xml"/>
  <Override PartName="/ppt/ink/ink8988.xml" ContentType="application/inkml+xml"/>
  <Override PartName="/ppt/ink/ink8989.xml" ContentType="application/inkml+xml"/>
  <Override PartName="/ppt/ink/ink8990.xml" ContentType="application/inkml+xml"/>
  <Override PartName="/ppt/ink/ink8991.xml" ContentType="application/inkml+xml"/>
  <Override PartName="/ppt/ink/ink8992.xml" ContentType="application/inkml+xml"/>
  <Override PartName="/ppt/ink/ink8993.xml" ContentType="application/inkml+xml"/>
  <Override PartName="/ppt/ink/ink8994.xml" ContentType="application/inkml+xml"/>
  <Override PartName="/ppt/ink/ink8995.xml" ContentType="application/inkml+xml"/>
  <Override PartName="/ppt/ink/ink8996.xml" ContentType="application/inkml+xml"/>
  <Override PartName="/ppt/ink/ink8997.xml" ContentType="application/inkml+xml"/>
  <Override PartName="/ppt/ink/ink8998.xml" ContentType="application/inkml+xml"/>
  <Override PartName="/ppt/ink/ink8999.xml" ContentType="application/inkml+xml"/>
  <Override PartName="/ppt/ink/ink9000.xml" ContentType="application/inkml+xml"/>
  <Override PartName="/ppt/ink/ink9001.xml" ContentType="application/inkml+xml"/>
  <Override PartName="/ppt/ink/ink9002.xml" ContentType="application/inkml+xml"/>
  <Override PartName="/ppt/ink/ink9003.xml" ContentType="application/inkml+xml"/>
  <Override PartName="/ppt/ink/ink9004.xml" ContentType="application/inkml+xml"/>
  <Override PartName="/ppt/ink/ink9005.xml" ContentType="application/inkml+xml"/>
  <Override PartName="/ppt/ink/ink9006.xml" ContentType="application/inkml+xml"/>
  <Override PartName="/ppt/ink/ink9007.xml" ContentType="application/inkml+xml"/>
  <Override PartName="/ppt/ink/ink9008.xml" ContentType="application/inkml+xml"/>
  <Override PartName="/ppt/ink/ink9009.xml" ContentType="application/inkml+xml"/>
  <Override PartName="/ppt/ink/ink9010.xml" ContentType="application/inkml+xml"/>
  <Override PartName="/ppt/ink/ink9011.xml" ContentType="application/inkml+xml"/>
  <Override PartName="/ppt/ink/ink9012.xml" ContentType="application/inkml+xml"/>
  <Override PartName="/ppt/ink/ink9013.xml" ContentType="application/inkml+xml"/>
  <Override PartName="/ppt/ink/ink9014.xml" ContentType="application/inkml+xml"/>
  <Override PartName="/ppt/ink/ink9015.xml" ContentType="application/inkml+xml"/>
  <Override PartName="/ppt/ink/ink9016.xml" ContentType="application/inkml+xml"/>
  <Override PartName="/ppt/ink/ink9017.xml" ContentType="application/inkml+xml"/>
  <Override PartName="/ppt/ink/ink9018.xml" ContentType="application/inkml+xml"/>
  <Override PartName="/ppt/ink/ink9019.xml" ContentType="application/inkml+xml"/>
  <Override PartName="/ppt/ink/ink9020.xml" ContentType="application/inkml+xml"/>
  <Override PartName="/ppt/ink/ink9021.xml" ContentType="application/inkml+xml"/>
  <Override PartName="/ppt/ink/ink9022.xml" ContentType="application/inkml+xml"/>
  <Override PartName="/ppt/ink/ink9023.xml" ContentType="application/inkml+xml"/>
  <Override PartName="/ppt/ink/ink9024.xml" ContentType="application/inkml+xml"/>
  <Override PartName="/ppt/ink/ink9025.xml" ContentType="application/inkml+xml"/>
  <Override PartName="/ppt/ink/ink9026.xml" ContentType="application/inkml+xml"/>
  <Override PartName="/ppt/ink/ink9027.xml" ContentType="application/inkml+xml"/>
  <Override PartName="/ppt/ink/ink9028.xml" ContentType="application/inkml+xml"/>
  <Override PartName="/ppt/ink/ink9029.xml" ContentType="application/inkml+xml"/>
  <Override PartName="/ppt/ink/ink9030.xml" ContentType="application/inkml+xml"/>
  <Override PartName="/ppt/ink/ink9031.xml" ContentType="application/inkml+xml"/>
  <Override PartName="/ppt/ink/ink9032.xml" ContentType="application/inkml+xml"/>
  <Override PartName="/ppt/ink/ink9033.xml" ContentType="application/inkml+xml"/>
  <Override PartName="/ppt/ink/ink9034.xml" ContentType="application/inkml+xml"/>
  <Override PartName="/ppt/ink/ink9035.xml" ContentType="application/inkml+xml"/>
  <Override PartName="/ppt/ink/ink9036.xml" ContentType="application/inkml+xml"/>
  <Override PartName="/ppt/ink/ink9037.xml" ContentType="application/inkml+xml"/>
  <Override PartName="/ppt/ink/ink9038.xml" ContentType="application/inkml+xml"/>
  <Override PartName="/ppt/ink/ink9039.xml" ContentType="application/inkml+xml"/>
  <Override PartName="/ppt/ink/ink9040.xml" ContentType="application/inkml+xml"/>
  <Override PartName="/ppt/ink/ink9041.xml" ContentType="application/inkml+xml"/>
  <Override PartName="/ppt/ink/ink9042.xml" ContentType="application/inkml+xml"/>
  <Override PartName="/ppt/ink/ink9043.xml" ContentType="application/inkml+xml"/>
  <Override PartName="/ppt/ink/ink9044.xml" ContentType="application/inkml+xml"/>
  <Override PartName="/ppt/ink/ink9045.xml" ContentType="application/inkml+xml"/>
  <Override PartName="/ppt/ink/ink9046.xml" ContentType="application/inkml+xml"/>
  <Override PartName="/ppt/ink/ink9047.xml" ContentType="application/inkml+xml"/>
  <Override PartName="/ppt/ink/ink9048.xml" ContentType="application/inkml+xml"/>
  <Override PartName="/ppt/ink/ink9049.xml" ContentType="application/inkml+xml"/>
  <Override PartName="/ppt/ink/ink9050.xml" ContentType="application/inkml+xml"/>
  <Override PartName="/ppt/ink/ink9051.xml" ContentType="application/inkml+xml"/>
  <Override PartName="/ppt/ink/ink9052.xml" ContentType="application/inkml+xml"/>
  <Override PartName="/ppt/ink/ink9053.xml" ContentType="application/inkml+xml"/>
  <Override PartName="/ppt/ink/ink9054.xml" ContentType="application/inkml+xml"/>
  <Override PartName="/ppt/ink/ink9055.xml" ContentType="application/inkml+xml"/>
  <Override PartName="/ppt/ink/ink9056.xml" ContentType="application/inkml+xml"/>
  <Override PartName="/ppt/ink/ink9057.xml" ContentType="application/inkml+xml"/>
  <Override PartName="/ppt/ink/ink9058.xml" ContentType="application/inkml+xml"/>
  <Override PartName="/ppt/ink/ink9059.xml" ContentType="application/inkml+xml"/>
  <Override PartName="/ppt/ink/ink9060.xml" ContentType="application/inkml+xml"/>
  <Override PartName="/ppt/ink/ink9061.xml" ContentType="application/inkml+xml"/>
  <Override PartName="/ppt/ink/ink9062.xml" ContentType="application/inkml+xml"/>
  <Override PartName="/ppt/ink/ink9063.xml" ContentType="application/inkml+xml"/>
  <Override PartName="/ppt/ink/ink9064.xml" ContentType="application/inkml+xml"/>
  <Override PartName="/ppt/ink/ink9065.xml" ContentType="application/inkml+xml"/>
  <Override PartName="/ppt/ink/ink9066.xml" ContentType="application/inkml+xml"/>
  <Override PartName="/ppt/ink/ink9067.xml" ContentType="application/inkml+xml"/>
  <Override PartName="/ppt/ink/ink9068.xml" ContentType="application/inkml+xml"/>
  <Override PartName="/ppt/ink/ink9069.xml" ContentType="application/inkml+xml"/>
  <Override PartName="/ppt/ink/ink9070.xml" ContentType="application/inkml+xml"/>
  <Override PartName="/ppt/ink/ink9071.xml" ContentType="application/inkml+xml"/>
  <Override PartName="/ppt/ink/ink9072.xml" ContentType="application/inkml+xml"/>
  <Override PartName="/ppt/ink/ink9073.xml" ContentType="application/inkml+xml"/>
  <Override PartName="/ppt/ink/ink9074.xml" ContentType="application/inkml+xml"/>
  <Override PartName="/ppt/ink/ink9075.xml" ContentType="application/inkml+xml"/>
  <Override PartName="/ppt/ink/ink9076.xml" ContentType="application/inkml+xml"/>
  <Override PartName="/ppt/ink/ink9077.xml" ContentType="application/inkml+xml"/>
  <Override PartName="/ppt/ink/ink9078.xml" ContentType="application/inkml+xml"/>
  <Override PartName="/ppt/ink/ink9079.xml" ContentType="application/inkml+xml"/>
  <Override PartName="/ppt/ink/ink9080.xml" ContentType="application/inkml+xml"/>
  <Override PartName="/ppt/ink/ink9081.xml" ContentType="application/inkml+xml"/>
  <Override PartName="/ppt/ink/ink9082.xml" ContentType="application/inkml+xml"/>
  <Override PartName="/ppt/ink/ink9083.xml" ContentType="application/inkml+xml"/>
  <Override PartName="/ppt/ink/ink9084.xml" ContentType="application/inkml+xml"/>
  <Override PartName="/ppt/ink/ink9085.xml" ContentType="application/inkml+xml"/>
  <Override PartName="/ppt/ink/ink9086.xml" ContentType="application/inkml+xml"/>
  <Override PartName="/ppt/ink/ink9087.xml" ContentType="application/inkml+xml"/>
  <Override PartName="/ppt/ink/ink9088.xml" ContentType="application/inkml+xml"/>
  <Override PartName="/ppt/ink/ink9089.xml" ContentType="application/inkml+xml"/>
  <Override PartName="/ppt/ink/ink9090.xml" ContentType="application/inkml+xml"/>
  <Override PartName="/ppt/ink/ink9091.xml" ContentType="application/inkml+xml"/>
  <Override PartName="/ppt/ink/ink9092.xml" ContentType="application/inkml+xml"/>
  <Override PartName="/ppt/ink/ink9093.xml" ContentType="application/inkml+xml"/>
  <Override PartName="/ppt/ink/ink9094.xml" ContentType="application/inkml+xml"/>
  <Override PartName="/ppt/ink/ink9095.xml" ContentType="application/inkml+xml"/>
  <Override PartName="/ppt/ink/ink9096.xml" ContentType="application/inkml+xml"/>
  <Override PartName="/ppt/ink/ink9097.xml" ContentType="application/inkml+xml"/>
  <Override PartName="/ppt/ink/ink9098.xml" ContentType="application/inkml+xml"/>
  <Override PartName="/ppt/ink/ink9099.xml" ContentType="application/inkml+xml"/>
  <Override PartName="/ppt/ink/ink9100.xml" ContentType="application/inkml+xml"/>
  <Override PartName="/ppt/ink/ink9101.xml" ContentType="application/inkml+xml"/>
  <Override PartName="/ppt/ink/ink9102.xml" ContentType="application/inkml+xml"/>
  <Override PartName="/ppt/ink/ink9103.xml" ContentType="application/inkml+xml"/>
  <Override PartName="/ppt/ink/ink9104.xml" ContentType="application/inkml+xml"/>
  <Override PartName="/ppt/ink/ink9105.xml" ContentType="application/inkml+xml"/>
  <Override PartName="/ppt/ink/ink9106.xml" ContentType="application/inkml+xml"/>
  <Override PartName="/ppt/ink/ink9107.xml" ContentType="application/inkml+xml"/>
  <Override PartName="/ppt/ink/ink9108.xml" ContentType="application/inkml+xml"/>
  <Override PartName="/ppt/ink/ink9109.xml" ContentType="application/inkml+xml"/>
  <Override PartName="/ppt/ink/ink9110.xml" ContentType="application/inkml+xml"/>
  <Override PartName="/ppt/ink/ink9111.xml" ContentType="application/inkml+xml"/>
  <Override PartName="/ppt/ink/ink9112.xml" ContentType="application/inkml+xml"/>
  <Override PartName="/ppt/ink/ink9113.xml" ContentType="application/inkml+xml"/>
  <Override PartName="/ppt/ink/ink9114.xml" ContentType="application/inkml+xml"/>
  <Override PartName="/ppt/ink/ink9115.xml" ContentType="application/inkml+xml"/>
  <Override PartName="/ppt/ink/ink9116.xml" ContentType="application/inkml+xml"/>
  <Override PartName="/ppt/ink/ink9117.xml" ContentType="application/inkml+xml"/>
  <Override PartName="/ppt/ink/ink9118.xml" ContentType="application/inkml+xml"/>
  <Override PartName="/ppt/ink/ink9119.xml" ContentType="application/inkml+xml"/>
  <Override PartName="/ppt/ink/ink9120.xml" ContentType="application/inkml+xml"/>
  <Override PartName="/ppt/ink/ink9121.xml" ContentType="application/inkml+xml"/>
  <Override PartName="/ppt/ink/ink9122.xml" ContentType="application/inkml+xml"/>
  <Override PartName="/ppt/ink/ink9123.xml" ContentType="application/inkml+xml"/>
  <Override PartName="/ppt/ink/ink9124.xml" ContentType="application/inkml+xml"/>
  <Override PartName="/ppt/ink/ink9125.xml" ContentType="application/inkml+xml"/>
  <Override PartName="/ppt/ink/ink9126.xml" ContentType="application/inkml+xml"/>
  <Override PartName="/ppt/ink/ink9127.xml" ContentType="application/inkml+xml"/>
  <Override PartName="/ppt/ink/ink9128.xml" ContentType="application/inkml+xml"/>
  <Override PartName="/ppt/ink/ink9129.xml" ContentType="application/inkml+xml"/>
  <Override PartName="/ppt/ink/ink9130.xml" ContentType="application/inkml+xml"/>
  <Override PartName="/ppt/ink/ink9131.xml" ContentType="application/inkml+xml"/>
  <Override PartName="/ppt/ink/ink9132.xml" ContentType="application/inkml+xml"/>
  <Override PartName="/ppt/ink/ink9133.xml" ContentType="application/inkml+xml"/>
  <Override PartName="/ppt/ink/ink9134.xml" ContentType="application/inkml+xml"/>
  <Override PartName="/ppt/ink/ink9135.xml" ContentType="application/inkml+xml"/>
  <Override PartName="/ppt/ink/ink9136.xml" ContentType="application/inkml+xml"/>
  <Override PartName="/ppt/ink/ink9137.xml" ContentType="application/inkml+xml"/>
  <Override PartName="/ppt/ink/ink9138.xml" ContentType="application/inkml+xml"/>
  <Override PartName="/ppt/ink/ink9139.xml" ContentType="application/inkml+xml"/>
  <Override PartName="/ppt/ink/ink9140.xml" ContentType="application/inkml+xml"/>
  <Override PartName="/ppt/ink/ink9141.xml" ContentType="application/inkml+xml"/>
  <Override PartName="/ppt/ink/ink9142.xml" ContentType="application/inkml+xml"/>
  <Override PartName="/ppt/ink/ink9143.xml" ContentType="application/inkml+xml"/>
  <Override PartName="/ppt/ink/ink9144.xml" ContentType="application/inkml+xml"/>
  <Override PartName="/ppt/ink/ink9145.xml" ContentType="application/inkml+xml"/>
  <Override PartName="/ppt/ink/ink9146.xml" ContentType="application/inkml+xml"/>
  <Override PartName="/ppt/ink/ink9147.xml" ContentType="application/inkml+xml"/>
  <Override PartName="/ppt/ink/ink9148.xml" ContentType="application/inkml+xml"/>
  <Override PartName="/ppt/ink/ink9149.xml" ContentType="application/inkml+xml"/>
  <Override PartName="/ppt/ink/ink9150.xml" ContentType="application/inkml+xml"/>
  <Override PartName="/ppt/ink/ink9151.xml" ContentType="application/inkml+xml"/>
  <Override PartName="/ppt/ink/ink9152.xml" ContentType="application/inkml+xml"/>
  <Override PartName="/ppt/ink/ink9153.xml" ContentType="application/inkml+xml"/>
  <Override PartName="/ppt/ink/ink9154.xml" ContentType="application/inkml+xml"/>
  <Override PartName="/ppt/ink/ink9155.xml" ContentType="application/inkml+xml"/>
  <Override PartName="/ppt/ink/ink9156.xml" ContentType="application/inkml+xml"/>
  <Override PartName="/ppt/ink/ink9157.xml" ContentType="application/inkml+xml"/>
  <Override PartName="/ppt/ink/ink9158.xml" ContentType="application/inkml+xml"/>
  <Override PartName="/ppt/ink/ink9159.xml" ContentType="application/inkml+xml"/>
  <Override PartName="/ppt/ink/ink9160.xml" ContentType="application/inkml+xml"/>
  <Override PartName="/ppt/ink/ink9161.xml" ContentType="application/inkml+xml"/>
  <Override PartName="/ppt/ink/ink9162.xml" ContentType="application/inkml+xml"/>
  <Override PartName="/ppt/ink/ink9163.xml" ContentType="application/inkml+xml"/>
  <Override PartName="/ppt/ink/ink9164.xml" ContentType="application/inkml+xml"/>
  <Override PartName="/ppt/ink/ink9165.xml" ContentType="application/inkml+xml"/>
  <Override PartName="/ppt/ink/ink9166.xml" ContentType="application/inkml+xml"/>
  <Override PartName="/ppt/ink/ink9167.xml" ContentType="application/inkml+xml"/>
  <Override PartName="/ppt/ink/ink9168.xml" ContentType="application/inkml+xml"/>
  <Override PartName="/ppt/ink/ink9169.xml" ContentType="application/inkml+xml"/>
  <Override PartName="/ppt/ink/ink9170.xml" ContentType="application/inkml+xml"/>
  <Override PartName="/ppt/ink/ink9171.xml" ContentType="application/inkml+xml"/>
  <Override PartName="/ppt/ink/ink9172.xml" ContentType="application/inkml+xml"/>
  <Override PartName="/ppt/ink/ink9173.xml" ContentType="application/inkml+xml"/>
  <Override PartName="/ppt/ink/ink9174.xml" ContentType="application/inkml+xml"/>
  <Override PartName="/ppt/ink/ink9175.xml" ContentType="application/inkml+xml"/>
  <Override PartName="/ppt/ink/ink9176.xml" ContentType="application/inkml+xml"/>
  <Override PartName="/ppt/ink/ink9177.xml" ContentType="application/inkml+xml"/>
  <Override PartName="/ppt/ink/ink9178.xml" ContentType="application/inkml+xml"/>
  <Override PartName="/ppt/ink/ink9179.xml" ContentType="application/inkml+xml"/>
  <Override PartName="/ppt/ink/ink9180.xml" ContentType="application/inkml+xml"/>
  <Override PartName="/ppt/ink/ink9181.xml" ContentType="application/inkml+xml"/>
  <Override PartName="/ppt/ink/ink9182.xml" ContentType="application/inkml+xml"/>
  <Override PartName="/ppt/ink/ink9183.xml" ContentType="application/inkml+xml"/>
  <Override PartName="/ppt/ink/ink9184.xml" ContentType="application/inkml+xml"/>
  <Override PartName="/ppt/ink/ink9185.xml" ContentType="application/inkml+xml"/>
  <Override PartName="/ppt/ink/ink9186.xml" ContentType="application/inkml+xml"/>
  <Override PartName="/ppt/ink/ink9187.xml" ContentType="application/inkml+xml"/>
  <Override PartName="/ppt/ink/ink9188.xml" ContentType="application/inkml+xml"/>
  <Override PartName="/ppt/ink/ink9189.xml" ContentType="application/inkml+xml"/>
  <Override PartName="/ppt/ink/ink9190.xml" ContentType="application/inkml+xml"/>
  <Override PartName="/ppt/ink/ink9191.xml" ContentType="application/inkml+xml"/>
  <Override PartName="/ppt/ink/ink9192.xml" ContentType="application/inkml+xml"/>
  <Override PartName="/ppt/ink/ink9193.xml" ContentType="application/inkml+xml"/>
  <Override PartName="/ppt/ink/ink9194.xml" ContentType="application/inkml+xml"/>
  <Override PartName="/ppt/ink/ink9195.xml" ContentType="application/inkml+xml"/>
  <Override PartName="/ppt/ink/ink9196.xml" ContentType="application/inkml+xml"/>
  <Override PartName="/ppt/ink/ink9197.xml" ContentType="application/inkml+xml"/>
  <Override PartName="/ppt/ink/ink9198.xml" ContentType="application/inkml+xml"/>
  <Override PartName="/ppt/ink/ink9199.xml" ContentType="application/inkml+xml"/>
  <Override PartName="/ppt/ink/ink9200.xml" ContentType="application/inkml+xml"/>
  <Override PartName="/ppt/ink/ink9201.xml" ContentType="application/inkml+xml"/>
  <Override PartName="/ppt/ink/ink9202.xml" ContentType="application/inkml+xml"/>
  <Override PartName="/ppt/ink/ink9203.xml" ContentType="application/inkml+xml"/>
  <Override PartName="/ppt/ink/ink9204.xml" ContentType="application/inkml+xml"/>
  <Override PartName="/ppt/ink/ink9205.xml" ContentType="application/inkml+xml"/>
  <Override PartName="/ppt/ink/ink9206.xml" ContentType="application/inkml+xml"/>
  <Override PartName="/ppt/ink/ink9207.xml" ContentType="application/inkml+xml"/>
  <Override PartName="/ppt/ink/ink9208.xml" ContentType="application/inkml+xml"/>
  <Override PartName="/ppt/ink/ink9209.xml" ContentType="application/inkml+xml"/>
  <Override PartName="/ppt/ink/ink9210.xml" ContentType="application/inkml+xml"/>
  <Override PartName="/ppt/ink/ink9211.xml" ContentType="application/inkml+xml"/>
  <Override PartName="/ppt/ink/ink9212.xml" ContentType="application/inkml+xml"/>
  <Override PartName="/ppt/ink/ink9213.xml" ContentType="application/inkml+xml"/>
  <Override PartName="/ppt/ink/ink9214.xml" ContentType="application/inkml+xml"/>
  <Override PartName="/ppt/ink/ink9215.xml" ContentType="application/inkml+xml"/>
  <Override PartName="/ppt/ink/ink9216.xml" ContentType="application/inkml+xml"/>
  <Override PartName="/ppt/ink/ink9217.xml" ContentType="application/inkml+xml"/>
  <Override PartName="/ppt/ink/ink9218.xml" ContentType="application/inkml+xml"/>
  <Override PartName="/ppt/ink/ink9219.xml" ContentType="application/inkml+xml"/>
  <Override PartName="/ppt/ink/ink9220.xml" ContentType="application/inkml+xml"/>
  <Override PartName="/ppt/ink/ink9221.xml" ContentType="application/inkml+xml"/>
  <Override PartName="/ppt/ink/ink9222.xml" ContentType="application/inkml+xml"/>
  <Override PartName="/ppt/ink/ink9223.xml" ContentType="application/inkml+xml"/>
  <Override PartName="/ppt/ink/ink9224.xml" ContentType="application/inkml+xml"/>
  <Override PartName="/ppt/ink/ink9225.xml" ContentType="application/inkml+xml"/>
  <Override PartName="/ppt/ink/ink9226.xml" ContentType="application/inkml+xml"/>
  <Override PartName="/ppt/ink/ink9227.xml" ContentType="application/inkml+xml"/>
  <Override PartName="/ppt/ink/ink9228.xml" ContentType="application/inkml+xml"/>
  <Override PartName="/ppt/ink/ink9229.xml" ContentType="application/inkml+xml"/>
  <Override PartName="/ppt/ink/ink9230.xml" ContentType="application/inkml+xml"/>
  <Override PartName="/ppt/ink/ink9231.xml" ContentType="application/inkml+xml"/>
  <Override PartName="/ppt/ink/ink9232.xml" ContentType="application/inkml+xml"/>
  <Override PartName="/ppt/ink/ink9233.xml" ContentType="application/inkml+xml"/>
  <Override PartName="/ppt/ink/ink9234.xml" ContentType="application/inkml+xml"/>
  <Override PartName="/ppt/ink/ink9235.xml" ContentType="application/inkml+xml"/>
  <Override PartName="/ppt/ink/ink9236.xml" ContentType="application/inkml+xml"/>
  <Override PartName="/ppt/ink/ink9237.xml" ContentType="application/inkml+xml"/>
  <Override PartName="/ppt/ink/ink9238.xml" ContentType="application/inkml+xml"/>
  <Override PartName="/ppt/ink/ink9239.xml" ContentType="application/inkml+xml"/>
  <Override PartName="/ppt/ink/ink9240.xml" ContentType="application/inkml+xml"/>
  <Override PartName="/ppt/ink/ink9241.xml" ContentType="application/inkml+xml"/>
  <Override PartName="/ppt/ink/ink9242.xml" ContentType="application/inkml+xml"/>
  <Override PartName="/ppt/ink/ink9243.xml" ContentType="application/inkml+xml"/>
  <Override PartName="/ppt/ink/ink9244.xml" ContentType="application/inkml+xml"/>
  <Override PartName="/ppt/ink/ink9245.xml" ContentType="application/inkml+xml"/>
  <Override PartName="/ppt/ink/ink9246.xml" ContentType="application/inkml+xml"/>
  <Override PartName="/ppt/ink/ink9247.xml" ContentType="application/inkml+xml"/>
  <Override PartName="/ppt/ink/ink9248.xml" ContentType="application/inkml+xml"/>
  <Override PartName="/ppt/ink/ink9249.xml" ContentType="application/inkml+xml"/>
  <Override PartName="/ppt/ink/ink9250.xml" ContentType="application/inkml+xml"/>
  <Override PartName="/ppt/ink/ink9251.xml" ContentType="application/inkml+xml"/>
  <Override PartName="/ppt/ink/ink9252.xml" ContentType="application/inkml+xml"/>
  <Override PartName="/ppt/ink/ink9253.xml" ContentType="application/inkml+xml"/>
  <Override PartName="/ppt/ink/ink9254.xml" ContentType="application/inkml+xml"/>
  <Override PartName="/ppt/ink/ink9255.xml" ContentType="application/inkml+xml"/>
  <Override PartName="/ppt/ink/ink9256.xml" ContentType="application/inkml+xml"/>
  <Override PartName="/ppt/ink/ink9257.xml" ContentType="application/inkml+xml"/>
  <Override PartName="/ppt/ink/ink9258.xml" ContentType="application/inkml+xml"/>
  <Override PartName="/ppt/ink/ink9259.xml" ContentType="application/inkml+xml"/>
  <Override PartName="/ppt/ink/ink9260.xml" ContentType="application/inkml+xml"/>
  <Override PartName="/ppt/ink/ink9261.xml" ContentType="application/inkml+xml"/>
  <Override PartName="/ppt/ink/ink9262.xml" ContentType="application/inkml+xml"/>
  <Override PartName="/ppt/ink/ink9263.xml" ContentType="application/inkml+xml"/>
  <Override PartName="/ppt/ink/ink9264.xml" ContentType="application/inkml+xml"/>
  <Override PartName="/ppt/ink/ink9265.xml" ContentType="application/inkml+xml"/>
  <Override PartName="/ppt/ink/ink9266.xml" ContentType="application/inkml+xml"/>
  <Override PartName="/ppt/ink/ink9267.xml" ContentType="application/inkml+xml"/>
  <Override PartName="/ppt/ink/ink9268.xml" ContentType="application/inkml+xml"/>
  <Override PartName="/ppt/ink/ink9269.xml" ContentType="application/inkml+xml"/>
  <Override PartName="/ppt/ink/ink9270.xml" ContentType="application/inkml+xml"/>
  <Override PartName="/ppt/ink/ink9271.xml" ContentType="application/inkml+xml"/>
  <Override PartName="/ppt/ink/ink9272.xml" ContentType="application/inkml+xml"/>
  <Override PartName="/ppt/ink/ink9273.xml" ContentType="application/inkml+xml"/>
  <Override PartName="/ppt/ink/ink9274.xml" ContentType="application/inkml+xml"/>
  <Override PartName="/ppt/ink/ink9275.xml" ContentType="application/inkml+xml"/>
  <Override PartName="/ppt/ink/ink9276.xml" ContentType="application/inkml+xml"/>
  <Override PartName="/ppt/ink/ink9277.xml" ContentType="application/inkml+xml"/>
  <Override PartName="/ppt/ink/ink9278.xml" ContentType="application/inkml+xml"/>
  <Override PartName="/ppt/ink/ink9279.xml" ContentType="application/inkml+xml"/>
  <Override PartName="/ppt/ink/ink9280.xml" ContentType="application/inkml+xml"/>
  <Override PartName="/ppt/ink/ink9281.xml" ContentType="application/inkml+xml"/>
  <Override PartName="/ppt/ink/ink9282.xml" ContentType="application/inkml+xml"/>
  <Override PartName="/ppt/ink/ink9283.xml" ContentType="application/inkml+xml"/>
  <Override PartName="/ppt/ink/ink9284.xml" ContentType="application/inkml+xml"/>
  <Override PartName="/ppt/ink/ink9285.xml" ContentType="application/inkml+xml"/>
  <Override PartName="/ppt/ink/ink9286.xml" ContentType="application/inkml+xml"/>
  <Override PartName="/ppt/ink/ink9287.xml" ContentType="application/inkml+xml"/>
  <Override PartName="/ppt/ink/ink9288.xml" ContentType="application/inkml+xml"/>
  <Override PartName="/ppt/ink/ink9289.xml" ContentType="application/inkml+xml"/>
  <Override PartName="/ppt/ink/ink9290.xml" ContentType="application/inkml+xml"/>
  <Override PartName="/ppt/ink/ink9291.xml" ContentType="application/inkml+xml"/>
  <Override PartName="/ppt/ink/ink9292.xml" ContentType="application/inkml+xml"/>
  <Override PartName="/ppt/ink/ink9293.xml" ContentType="application/inkml+xml"/>
  <Override PartName="/ppt/ink/ink9294.xml" ContentType="application/inkml+xml"/>
  <Override PartName="/ppt/ink/ink9295.xml" ContentType="application/inkml+xml"/>
  <Override PartName="/ppt/ink/ink9296.xml" ContentType="application/inkml+xml"/>
  <Override PartName="/ppt/ink/ink9297.xml" ContentType="application/inkml+xml"/>
  <Override PartName="/ppt/ink/ink9298.xml" ContentType="application/inkml+xml"/>
  <Override PartName="/ppt/ink/ink9299.xml" ContentType="application/inkml+xml"/>
  <Override PartName="/ppt/ink/ink9300.xml" ContentType="application/inkml+xml"/>
  <Override PartName="/ppt/ink/ink9301.xml" ContentType="application/inkml+xml"/>
  <Override PartName="/ppt/ink/ink9302.xml" ContentType="application/inkml+xml"/>
  <Override PartName="/ppt/ink/ink9303.xml" ContentType="application/inkml+xml"/>
  <Override PartName="/ppt/ink/ink9304.xml" ContentType="application/inkml+xml"/>
  <Override PartName="/ppt/ink/ink9305.xml" ContentType="application/inkml+xml"/>
  <Override PartName="/ppt/ink/ink9306.xml" ContentType="application/inkml+xml"/>
  <Override PartName="/ppt/ink/ink9307.xml" ContentType="application/inkml+xml"/>
  <Override PartName="/ppt/ink/ink9308.xml" ContentType="application/inkml+xml"/>
  <Override PartName="/ppt/ink/ink9309.xml" ContentType="application/inkml+xml"/>
  <Override PartName="/ppt/ink/ink9310.xml" ContentType="application/inkml+xml"/>
  <Override PartName="/ppt/ink/ink9311.xml" ContentType="application/inkml+xml"/>
  <Override PartName="/ppt/ink/ink9312.xml" ContentType="application/inkml+xml"/>
  <Override PartName="/ppt/ink/ink9313.xml" ContentType="application/inkml+xml"/>
  <Override PartName="/ppt/ink/ink9314.xml" ContentType="application/inkml+xml"/>
  <Override PartName="/ppt/ink/ink9315.xml" ContentType="application/inkml+xml"/>
  <Override PartName="/ppt/ink/ink9316.xml" ContentType="application/inkml+xml"/>
  <Override PartName="/ppt/ink/ink9317.xml" ContentType="application/inkml+xml"/>
  <Override PartName="/ppt/ink/ink9318.xml" ContentType="application/inkml+xml"/>
  <Override PartName="/ppt/ink/ink9319.xml" ContentType="application/inkml+xml"/>
  <Override PartName="/ppt/ink/ink9320.xml" ContentType="application/inkml+xml"/>
  <Override PartName="/ppt/ink/ink9321.xml" ContentType="application/inkml+xml"/>
  <Override PartName="/ppt/ink/ink9322.xml" ContentType="application/inkml+xml"/>
  <Override PartName="/ppt/ink/ink9323.xml" ContentType="application/inkml+xml"/>
  <Override PartName="/ppt/ink/ink9324.xml" ContentType="application/inkml+xml"/>
  <Override PartName="/ppt/ink/ink9325.xml" ContentType="application/inkml+xml"/>
  <Override PartName="/ppt/ink/ink9326.xml" ContentType="application/inkml+xml"/>
  <Override PartName="/ppt/ink/ink9327.xml" ContentType="application/inkml+xml"/>
  <Override PartName="/ppt/ink/ink9328.xml" ContentType="application/inkml+xml"/>
  <Override PartName="/ppt/ink/ink9329.xml" ContentType="application/inkml+xml"/>
  <Override PartName="/ppt/ink/ink9330.xml" ContentType="application/inkml+xml"/>
  <Override PartName="/ppt/ink/ink9331.xml" ContentType="application/inkml+xml"/>
  <Override PartName="/ppt/ink/ink9332.xml" ContentType="application/inkml+xml"/>
  <Override PartName="/ppt/ink/ink9333.xml" ContentType="application/inkml+xml"/>
  <Override PartName="/ppt/ink/ink9334.xml" ContentType="application/inkml+xml"/>
  <Override PartName="/ppt/ink/ink9335.xml" ContentType="application/inkml+xml"/>
  <Override PartName="/ppt/ink/ink9336.xml" ContentType="application/inkml+xml"/>
  <Override PartName="/ppt/ink/ink9337.xml" ContentType="application/inkml+xml"/>
  <Override PartName="/ppt/ink/ink9338.xml" ContentType="application/inkml+xml"/>
  <Override PartName="/ppt/ink/ink9339.xml" ContentType="application/inkml+xml"/>
  <Override PartName="/ppt/ink/ink9340.xml" ContentType="application/inkml+xml"/>
  <Override PartName="/ppt/ink/ink9341.xml" ContentType="application/inkml+xml"/>
  <Override PartName="/ppt/ink/ink9342.xml" ContentType="application/inkml+xml"/>
  <Override PartName="/ppt/ink/ink9343.xml" ContentType="application/inkml+xml"/>
  <Override PartName="/ppt/ink/ink9344.xml" ContentType="application/inkml+xml"/>
  <Override PartName="/ppt/ink/ink9345.xml" ContentType="application/inkml+xml"/>
  <Override PartName="/ppt/ink/ink9346.xml" ContentType="application/inkml+xml"/>
  <Override PartName="/ppt/ink/ink9347.xml" ContentType="application/inkml+xml"/>
  <Override PartName="/ppt/ink/ink9348.xml" ContentType="application/inkml+xml"/>
  <Override PartName="/ppt/ink/ink9349.xml" ContentType="application/inkml+xml"/>
  <Override PartName="/ppt/ink/ink9350.xml" ContentType="application/inkml+xml"/>
  <Override PartName="/ppt/ink/ink9351.xml" ContentType="application/inkml+xml"/>
  <Override PartName="/ppt/ink/ink9352.xml" ContentType="application/inkml+xml"/>
  <Override PartName="/ppt/ink/ink9353.xml" ContentType="application/inkml+xml"/>
  <Override PartName="/ppt/ink/ink9354.xml" ContentType="application/inkml+xml"/>
  <Override PartName="/ppt/ink/ink9355.xml" ContentType="application/inkml+xml"/>
  <Override PartName="/ppt/ink/ink9356.xml" ContentType="application/inkml+xml"/>
  <Override PartName="/ppt/ink/ink9357.xml" ContentType="application/inkml+xml"/>
  <Override PartName="/ppt/ink/ink9358.xml" ContentType="application/inkml+xml"/>
  <Override PartName="/ppt/ink/ink9359.xml" ContentType="application/inkml+xml"/>
  <Override PartName="/ppt/ink/ink9360.xml" ContentType="application/inkml+xml"/>
  <Override PartName="/ppt/ink/ink9361.xml" ContentType="application/inkml+xml"/>
  <Override PartName="/ppt/ink/ink9362.xml" ContentType="application/inkml+xml"/>
  <Override PartName="/ppt/ink/ink9363.xml" ContentType="application/inkml+xml"/>
  <Override PartName="/ppt/ink/ink9364.xml" ContentType="application/inkml+xml"/>
  <Override PartName="/ppt/ink/ink9365.xml" ContentType="application/inkml+xml"/>
  <Override PartName="/ppt/ink/ink9366.xml" ContentType="application/inkml+xml"/>
  <Override PartName="/ppt/ink/ink9367.xml" ContentType="application/inkml+xml"/>
  <Override PartName="/ppt/ink/ink9368.xml" ContentType="application/inkml+xml"/>
  <Override PartName="/ppt/ink/ink9369.xml" ContentType="application/inkml+xml"/>
  <Override PartName="/ppt/ink/ink9370.xml" ContentType="application/inkml+xml"/>
  <Override PartName="/ppt/ink/ink9371.xml" ContentType="application/inkml+xml"/>
  <Override PartName="/ppt/ink/ink9372.xml" ContentType="application/inkml+xml"/>
  <Override PartName="/ppt/ink/ink9373.xml" ContentType="application/inkml+xml"/>
  <Override PartName="/ppt/ink/ink9374.xml" ContentType="application/inkml+xml"/>
  <Override PartName="/ppt/ink/ink9375.xml" ContentType="application/inkml+xml"/>
  <Override PartName="/ppt/ink/ink9376.xml" ContentType="application/inkml+xml"/>
  <Override PartName="/ppt/ink/ink9377.xml" ContentType="application/inkml+xml"/>
  <Override PartName="/ppt/ink/ink9378.xml" ContentType="application/inkml+xml"/>
  <Override PartName="/ppt/ink/ink9379.xml" ContentType="application/inkml+xml"/>
  <Override PartName="/ppt/ink/ink9380.xml" ContentType="application/inkml+xml"/>
  <Override PartName="/ppt/ink/ink9381.xml" ContentType="application/inkml+xml"/>
  <Override PartName="/ppt/ink/ink9382.xml" ContentType="application/inkml+xml"/>
  <Override PartName="/ppt/ink/ink9383.xml" ContentType="application/inkml+xml"/>
  <Override PartName="/ppt/ink/ink9384.xml" ContentType="application/inkml+xml"/>
  <Override PartName="/ppt/ink/ink9385.xml" ContentType="application/inkml+xml"/>
  <Override PartName="/ppt/ink/ink9386.xml" ContentType="application/inkml+xml"/>
  <Override PartName="/ppt/ink/ink9387.xml" ContentType="application/inkml+xml"/>
  <Override PartName="/ppt/ink/ink9388.xml" ContentType="application/inkml+xml"/>
  <Override PartName="/ppt/ink/ink9389.xml" ContentType="application/inkml+xml"/>
  <Override PartName="/ppt/ink/ink9390.xml" ContentType="application/inkml+xml"/>
  <Override PartName="/ppt/ink/ink9391.xml" ContentType="application/inkml+xml"/>
  <Override PartName="/ppt/ink/ink9392.xml" ContentType="application/inkml+xml"/>
  <Override PartName="/ppt/ink/ink9393.xml" ContentType="application/inkml+xml"/>
  <Override PartName="/ppt/ink/ink9394.xml" ContentType="application/inkml+xml"/>
  <Override PartName="/ppt/ink/ink9395.xml" ContentType="application/inkml+xml"/>
  <Override PartName="/ppt/ink/ink9396.xml" ContentType="application/inkml+xml"/>
  <Override PartName="/ppt/ink/ink9397.xml" ContentType="application/inkml+xml"/>
  <Override PartName="/ppt/ink/ink9398.xml" ContentType="application/inkml+xml"/>
  <Override PartName="/ppt/ink/ink9399.xml" ContentType="application/inkml+xml"/>
  <Override PartName="/ppt/ink/ink9400.xml" ContentType="application/inkml+xml"/>
  <Override PartName="/ppt/ink/ink9401.xml" ContentType="application/inkml+xml"/>
  <Override PartName="/ppt/ink/ink9402.xml" ContentType="application/inkml+xml"/>
  <Override PartName="/ppt/ink/ink9403.xml" ContentType="application/inkml+xml"/>
  <Override PartName="/ppt/ink/ink9404.xml" ContentType="application/inkml+xml"/>
  <Override PartName="/ppt/ink/ink9405.xml" ContentType="application/inkml+xml"/>
  <Override PartName="/ppt/ink/ink9406.xml" ContentType="application/inkml+xml"/>
  <Override PartName="/ppt/ink/ink9407.xml" ContentType="application/inkml+xml"/>
  <Override PartName="/ppt/ink/ink9408.xml" ContentType="application/inkml+xml"/>
  <Override PartName="/ppt/ink/ink9409.xml" ContentType="application/inkml+xml"/>
  <Override PartName="/ppt/ink/ink9410.xml" ContentType="application/inkml+xml"/>
  <Override PartName="/ppt/ink/ink9411.xml" ContentType="application/inkml+xml"/>
  <Override PartName="/ppt/ink/ink9412.xml" ContentType="application/inkml+xml"/>
  <Override PartName="/ppt/ink/ink9413.xml" ContentType="application/inkml+xml"/>
  <Override PartName="/ppt/ink/ink9414.xml" ContentType="application/inkml+xml"/>
  <Override PartName="/ppt/ink/ink9415.xml" ContentType="application/inkml+xml"/>
  <Override PartName="/ppt/ink/ink9416.xml" ContentType="application/inkml+xml"/>
  <Override PartName="/ppt/ink/ink9417.xml" ContentType="application/inkml+xml"/>
  <Override PartName="/ppt/ink/ink9418.xml" ContentType="application/inkml+xml"/>
  <Override PartName="/ppt/ink/ink9419.xml" ContentType="application/inkml+xml"/>
  <Override PartName="/ppt/ink/ink9420.xml" ContentType="application/inkml+xml"/>
  <Override PartName="/ppt/ink/ink9421.xml" ContentType="application/inkml+xml"/>
  <Override PartName="/ppt/ink/ink9422.xml" ContentType="application/inkml+xml"/>
  <Override PartName="/ppt/ink/ink9423.xml" ContentType="application/inkml+xml"/>
  <Override PartName="/ppt/ink/ink9424.xml" ContentType="application/inkml+xml"/>
  <Override PartName="/ppt/ink/ink9425.xml" ContentType="application/inkml+xml"/>
  <Override PartName="/ppt/ink/ink9426.xml" ContentType="application/inkml+xml"/>
  <Override PartName="/ppt/ink/ink9427.xml" ContentType="application/inkml+xml"/>
  <Override PartName="/ppt/ink/ink9428.xml" ContentType="application/inkml+xml"/>
  <Override PartName="/ppt/ink/ink9429.xml" ContentType="application/inkml+xml"/>
  <Override PartName="/ppt/ink/ink9430.xml" ContentType="application/inkml+xml"/>
  <Override PartName="/ppt/ink/ink9431.xml" ContentType="application/inkml+xml"/>
  <Override PartName="/ppt/ink/ink9432.xml" ContentType="application/inkml+xml"/>
  <Override PartName="/ppt/ink/ink9433.xml" ContentType="application/inkml+xml"/>
  <Override PartName="/ppt/ink/ink9434.xml" ContentType="application/inkml+xml"/>
  <Override PartName="/ppt/ink/ink9435.xml" ContentType="application/inkml+xml"/>
  <Override PartName="/ppt/ink/ink9436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177"/>
  </p:notesMasterIdLst>
  <p:sldIdLst>
    <p:sldId id="468" r:id="rId3"/>
    <p:sldId id="559" r:id="rId4"/>
    <p:sldId id="561" r:id="rId5"/>
    <p:sldId id="562" r:id="rId6"/>
    <p:sldId id="384" r:id="rId7"/>
    <p:sldId id="393" r:id="rId8"/>
    <p:sldId id="394" r:id="rId9"/>
    <p:sldId id="395" r:id="rId10"/>
    <p:sldId id="396" r:id="rId11"/>
    <p:sldId id="397" r:id="rId12"/>
    <p:sldId id="398" r:id="rId13"/>
    <p:sldId id="399" r:id="rId14"/>
    <p:sldId id="400" r:id="rId15"/>
    <p:sldId id="401" r:id="rId16"/>
    <p:sldId id="402" r:id="rId17"/>
    <p:sldId id="403" r:id="rId18"/>
    <p:sldId id="404" r:id="rId19"/>
    <p:sldId id="405" r:id="rId20"/>
    <p:sldId id="425" r:id="rId21"/>
    <p:sldId id="426" r:id="rId22"/>
    <p:sldId id="385" r:id="rId23"/>
    <p:sldId id="406" r:id="rId24"/>
    <p:sldId id="407" r:id="rId25"/>
    <p:sldId id="408" r:id="rId26"/>
    <p:sldId id="409" r:id="rId27"/>
    <p:sldId id="410" r:id="rId28"/>
    <p:sldId id="411" r:id="rId29"/>
    <p:sldId id="386" r:id="rId30"/>
    <p:sldId id="412" r:id="rId31"/>
    <p:sldId id="413" r:id="rId32"/>
    <p:sldId id="415" r:id="rId33"/>
    <p:sldId id="418" r:id="rId34"/>
    <p:sldId id="416" r:id="rId35"/>
    <p:sldId id="417" r:id="rId36"/>
    <p:sldId id="419" r:id="rId37"/>
    <p:sldId id="420" r:id="rId38"/>
    <p:sldId id="421" r:id="rId39"/>
    <p:sldId id="422" r:id="rId40"/>
    <p:sldId id="423" r:id="rId41"/>
    <p:sldId id="387" r:id="rId42"/>
    <p:sldId id="427" r:id="rId43"/>
    <p:sldId id="428" r:id="rId44"/>
    <p:sldId id="388" r:id="rId45"/>
    <p:sldId id="430" r:id="rId46"/>
    <p:sldId id="442" r:id="rId47"/>
    <p:sldId id="439" r:id="rId48"/>
    <p:sldId id="440" r:id="rId49"/>
    <p:sldId id="441" r:id="rId50"/>
    <p:sldId id="431" r:id="rId51"/>
    <p:sldId id="432" r:id="rId52"/>
    <p:sldId id="433" r:id="rId53"/>
    <p:sldId id="434" r:id="rId54"/>
    <p:sldId id="435" r:id="rId55"/>
    <p:sldId id="436" r:id="rId56"/>
    <p:sldId id="437" r:id="rId57"/>
    <p:sldId id="438" r:id="rId58"/>
    <p:sldId id="389" r:id="rId59"/>
    <p:sldId id="443" r:id="rId60"/>
    <p:sldId id="444" r:id="rId61"/>
    <p:sldId id="445" r:id="rId62"/>
    <p:sldId id="446" r:id="rId63"/>
    <p:sldId id="447" r:id="rId64"/>
    <p:sldId id="448" r:id="rId65"/>
    <p:sldId id="449" r:id="rId66"/>
    <p:sldId id="450" r:id="rId67"/>
    <p:sldId id="451" r:id="rId68"/>
    <p:sldId id="452" r:id="rId69"/>
    <p:sldId id="453" r:id="rId70"/>
    <p:sldId id="455" r:id="rId71"/>
    <p:sldId id="454" r:id="rId72"/>
    <p:sldId id="456" r:id="rId73"/>
    <p:sldId id="457" r:id="rId74"/>
    <p:sldId id="459" r:id="rId75"/>
    <p:sldId id="460" r:id="rId76"/>
    <p:sldId id="461" r:id="rId77"/>
    <p:sldId id="462" r:id="rId78"/>
    <p:sldId id="463" r:id="rId79"/>
    <p:sldId id="464" r:id="rId80"/>
    <p:sldId id="465" r:id="rId81"/>
    <p:sldId id="466" r:id="rId82"/>
    <p:sldId id="471" r:id="rId83"/>
    <p:sldId id="472" r:id="rId84"/>
    <p:sldId id="473" r:id="rId85"/>
    <p:sldId id="474" r:id="rId86"/>
    <p:sldId id="475" r:id="rId87"/>
    <p:sldId id="476" r:id="rId88"/>
    <p:sldId id="477" r:id="rId89"/>
    <p:sldId id="478" r:id="rId90"/>
    <p:sldId id="479" r:id="rId91"/>
    <p:sldId id="480" r:id="rId92"/>
    <p:sldId id="481" r:id="rId93"/>
    <p:sldId id="482" r:id="rId94"/>
    <p:sldId id="483" r:id="rId95"/>
    <p:sldId id="484" r:id="rId96"/>
    <p:sldId id="485" r:id="rId97"/>
    <p:sldId id="486" r:id="rId98"/>
    <p:sldId id="487" r:id="rId99"/>
    <p:sldId id="488" r:id="rId100"/>
    <p:sldId id="489" r:id="rId101"/>
    <p:sldId id="490" r:id="rId102"/>
    <p:sldId id="491" r:id="rId103"/>
    <p:sldId id="492" r:id="rId104"/>
    <p:sldId id="414" r:id="rId105"/>
    <p:sldId id="493" r:id="rId106"/>
    <p:sldId id="494" r:id="rId107"/>
    <p:sldId id="495" r:id="rId108"/>
    <p:sldId id="496" r:id="rId109"/>
    <p:sldId id="497" r:id="rId110"/>
    <p:sldId id="498" r:id="rId111"/>
    <p:sldId id="499" r:id="rId112"/>
    <p:sldId id="500" r:id="rId113"/>
    <p:sldId id="501" r:id="rId114"/>
    <p:sldId id="424" r:id="rId115"/>
    <p:sldId id="502" r:id="rId116"/>
    <p:sldId id="503" r:id="rId117"/>
    <p:sldId id="504" r:id="rId118"/>
    <p:sldId id="505" r:id="rId119"/>
    <p:sldId id="429" r:id="rId120"/>
    <p:sldId id="506" r:id="rId121"/>
    <p:sldId id="507" r:id="rId122"/>
    <p:sldId id="508" r:id="rId123"/>
    <p:sldId id="509" r:id="rId124"/>
    <p:sldId id="510" r:id="rId125"/>
    <p:sldId id="511" r:id="rId126"/>
    <p:sldId id="512" r:id="rId127"/>
    <p:sldId id="513" r:id="rId128"/>
    <p:sldId id="514" r:id="rId129"/>
    <p:sldId id="515" r:id="rId130"/>
    <p:sldId id="516" r:id="rId131"/>
    <p:sldId id="517" r:id="rId132"/>
    <p:sldId id="518" r:id="rId133"/>
    <p:sldId id="519" r:id="rId134"/>
    <p:sldId id="520" r:id="rId135"/>
    <p:sldId id="521" r:id="rId136"/>
    <p:sldId id="522" r:id="rId137"/>
    <p:sldId id="523" r:id="rId138"/>
    <p:sldId id="524" r:id="rId139"/>
    <p:sldId id="525" r:id="rId140"/>
    <p:sldId id="526" r:id="rId141"/>
    <p:sldId id="527" r:id="rId142"/>
    <p:sldId id="528" r:id="rId143"/>
    <p:sldId id="529" r:id="rId144"/>
    <p:sldId id="530" r:id="rId145"/>
    <p:sldId id="531" r:id="rId146"/>
    <p:sldId id="532" r:id="rId147"/>
    <p:sldId id="533" r:id="rId148"/>
    <p:sldId id="534" r:id="rId149"/>
    <p:sldId id="458" r:id="rId150"/>
    <p:sldId id="535" r:id="rId151"/>
    <p:sldId id="536" r:id="rId152"/>
    <p:sldId id="537" r:id="rId153"/>
    <p:sldId id="538" r:id="rId154"/>
    <p:sldId id="539" r:id="rId155"/>
    <p:sldId id="540" r:id="rId156"/>
    <p:sldId id="541" r:id="rId157"/>
    <p:sldId id="542" r:id="rId158"/>
    <p:sldId id="467" r:id="rId159"/>
    <p:sldId id="543" r:id="rId160"/>
    <p:sldId id="544" r:id="rId161"/>
    <p:sldId id="545" r:id="rId162"/>
    <p:sldId id="546" r:id="rId163"/>
    <p:sldId id="547" r:id="rId164"/>
    <p:sldId id="548" r:id="rId165"/>
    <p:sldId id="549" r:id="rId166"/>
    <p:sldId id="550" r:id="rId167"/>
    <p:sldId id="551" r:id="rId168"/>
    <p:sldId id="552" r:id="rId169"/>
    <p:sldId id="553" r:id="rId170"/>
    <p:sldId id="554" r:id="rId171"/>
    <p:sldId id="555" r:id="rId172"/>
    <p:sldId id="556" r:id="rId173"/>
    <p:sldId id="557" r:id="rId174"/>
    <p:sldId id="558" r:id="rId175"/>
    <p:sldId id="392" r:id="rId176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333FF"/>
    <a:srgbClr val="31FB57"/>
    <a:srgbClr val="FB3211"/>
    <a:srgbClr val="9966FF"/>
    <a:srgbClr val="FF66FF"/>
    <a:srgbClr val="FDF36F"/>
    <a:srgbClr val="E5422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5922" autoAdjust="0"/>
  </p:normalViewPr>
  <p:slideViewPr>
    <p:cSldViewPr>
      <p:cViewPr varScale="1">
        <p:scale>
          <a:sx n="110" d="100"/>
          <a:sy n="110" d="100"/>
        </p:scale>
        <p:origin x="1644" y="96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63" Type="http://schemas.openxmlformats.org/officeDocument/2006/relationships/slide" Target="slides/slide61.xml"/><Relationship Id="rId84" Type="http://schemas.openxmlformats.org/officeDocument/2006/relationships/slide" Target="slides/slide82.xml"/><Relationship Id="rId138" Type="http://schemas.openxmlformats.org/officeDocument/2006/relationships/slide" Target="slides/slide136.xml"/><Relationship Id="rId159" Type="http://schemas.openxmlformats.org/officeDocument/2006/relationships/slide" Target="slides/slide157.xml"/><Relationship Id="rId170" Type="http://schemas.openxmlformats.org/officeDocument/2006/relationships/slide" Target="slides/slide168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53" Type="http://schemas.openxmlformats.org/officeDocument/2006/relationships/slide" Target="slides/slide51.xml"/><Relationship Id="rId74" Type="http://schemas.openxmlformats.org/officeDocument/2006/relationships/slide" Target="slides/slide72.xml"/><Relationship Id="rId128" Type="http://schemas.openxmlformats.org/officeDocument/2006/relationships/slide" Target="slides/slide126.xml"/><Relationship Id="rId149" Type="http://schemas.openxmlformats.org/officeDocument/2006/relationships/slide" Target="slides/slide147.xml"/><Relationship Id="rId5" Type="http://schemas.openxmlformats.org/officeDocument/2006/relationships/slide" Target="slides/slide3.xml"/><Relationship Id="rId95" Type="http://schemas.openxmlformats.org/officeDocument/2006/relationships/slide" Target="slides/slide93.xml"/><Relationship Id="rId160" Type="http://schemas.openxmlformats.org/officeDocument/2006/relationships/slide" Target="slides/slide158.xml"/><Relationship Id="rId181" Type="http://schemas.openxmlformats.org/officeDocument/2006/relationships/tableStyles" Target="tableStyles.xml"/><Relationship Id="rId22" Type="http://schemas.openxmlformats.org/officeDocument/2006/relationships/slide" Target="slides/slide20.xml"/><Relationship Id="rId43" Type="http://schemas.openxmlformats.org/officeDocument/2006/relationships/slide" Target="slides/slide41.xml"/><Relationship Id="rId64" Type="http://schemas.openxmlformats.org/officeDocument/2006/relationships/slide" Target="slides/slide62.xml"/><Relationship Id="rId118" Type="http://schemas.openxmlformats.org/officeDocument/2006/relationships/slide" Target="slides/slide116.xml"/><Relationship Id="rId139" Type="http://schemas.openxmlformats.org/officeDocument/2006/relationships/slide" Target="slides/slide137.xml"/><Relationship Id="rId85" Type="http://schemas.openxmlformats.org/officeDocument/2006/relationships/slide" Target="slides/slide83.xml"/><Relationship Id="rId150" Type="http://schemas.openxmlformats.org/officeDocument/2006/relationships/slide" Target="slides/slide148.xml"/><Relationship Id="rId171" Type="http://schemas.openxmlformats.org/officeDocument/2006/relationships/slide" Target="slides/slide169.xml"/><Relationship Id="rId12" Type="http://schemas.openxmlformats.org/officeDocument/2006/relationships/slide" Target="slides/slide10.xml"/><Relationship Id="rId33" Type="http://schemas.openxmlformats.org/officeDocument/2006/relationships/slide" Target="slides/slide31.xml"/><Relationship Id="rId108" Type="http://schemas.openxmlformats.org/officeDocument/2006/relationships/slide" Target="slides/slide106.xml"/><Relationship Id="rId129" Type="http://schemas.openxmlformats.org/officeDocument/2006/relationships/slide" Target="slides/slide127.xml"/><Relationship Id="rId54" Type="http://schemas.openxmlformats.org/officeDocument/2006/relationships/slide" Target="slides/slide52.xml"/><Relationship Id="rId75" Type="http://schemas.openxmlformats.org/officeDocument/2006/relationships/slide" Target="slides/slide73.xml"/><Relationship Id="rId96" Type="http://schemas.openxmlformats.org/officeDocument/2006/relationships/slide" Target="slides/slide94.xml"/><Relationship Id="rId140" Type="http://schemas.openxmlformats.org/officeDocument/2006/relationships/slide" Target="slides/slide138.xml"/><Relationship Id="rId161" Type="http://schemas.openxmlformats.org/officeDocument/2006/relationships/slide" Target="slides/slide159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130" Type="http://schemas.openxmlformats.org/officeDocument/2006/relationships/slide" Target="slides/slide128.xml"/><Relationship Id="rId135" Type="http://schemas.openxmlformats.org/officeDocument/2006/relationships/slide" Target="slides/slide133.xml"/><Relationship Id="rId151" Type="http://schemas.openxmlformats.org/officeDocument/2006/relationships/slide" Target="slides/slide149.xml"/><Relationship Id="rId156" Type="http://schemas.openxmlformats.org/officeDocument/2006/relationships/slide" Target="slides/slide154.xml"/><Relationship Id="rId177" Type="http://schemas.openxmlformats.org/officeDocument/2006/relationships/notesMaster" Target="notesMasters/notesMaster1.xml"/><Relationship Id="rId172" Type="http://schemas.openxmlformats.org/officeDocument/2006/relationships/slide" Target="slides/slide170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slide" Target="slides/slide123.xml"/><Relationship Id="rId141" Type="http://schemas.openxmlformats.org/officeDocument/2006/relationships/slide" Target="slides/slide139.xml"/><Relationship Id="rId146" Type="http://schemas.openxmlformats.org/officeDocument/2006/relationships/slide" Target="slides/slide144.xml"/><Relationship Id="rId167" Type="http://schemas.openxmlformats.org/officeDocument/2006/relationships/slide" Target="slides/slide165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162" Type="http://schemas.openxmlformats.org/officeDocument/2006/relationships/slide" Target="slides/slide16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131" Type="http://schemas.openxmlformats.org/officeDocument/2006/relationships/slide" Target="slides/slide129.xml"/><Relationship Id="rId136" Type="http://schemas.openxmlformats.org/officeDocument/2006/relationships/slide" Target="slides/slide134.xml"/><Relationship Id="rId157" Type="http://schemas.openxmlformats.org/officeDocument/2006/relationships/slide" Target="slides/slide155.xml"/><Relationship Id="rId178" Type="http://schemas.openxmlformats.org/officeDocument/2006/relationships/presProps" Target="presProps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52" Type="http://schemas.openxmlformats.org/officeDocument/2006/relationships/slide" Target="slides/slide150.xml"/><Relationship Id="rId173" Type="http://schemas.openxmlformats.org/officeDocument/2006/relationships/slide" Target="slides/slide171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slide" Target="slides/slide124.xml"/><Relationship Id="rId147" Type="http://schemas.openxmlformats.org/officeDocument/2006/relationships/slide" Target="slides/slide145.xml"/><Relationship Id="rId168" Type="http://schemas.openxmlformats.org/officeDocument/2006/relationships/slide" Target="slides/slide166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142" Type="http://schemas.openxmlformats.org/officeDocument/2006/relationships/slide" Target="slides/slide140.xml"/><Relationship Id="rId163" Type="http://schemas.openxmlformats.org/officeDocument/2006/relationships/slide" Target="slides/slide161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137" Type="http://schemas.openxmlformats.org/officeDocument/2006/relationships/slide" Target="slides/slide135.xml"/><Relationship Id="rId158" Type="http://schemas.openxmlformats.org/officeDocument/2006/relationships/slide" Target="slides/slide156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32" Type="http://schemas.openxmlformats.org/officeDocument/2006/relationships/slide" Target="slides/slide130.xml"/><Relationship Id="rId153" Type="http://schemas.openxmlformats.org/officeDocument/2006/relationships/slide" Target="slides/slide151.xml"/><Relationship Id="rId174" Type="http://schemas.openxmlformats.org/officeDocument/2006/relationships/slide" Target="slides/slide172.xml"/><Relationship Id="rId179" Type="http://schemas.openxmlformats.org/officeDocument/2006/relationships/viewProps" Target="viewProps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27" Type="http://schemas.openxmlformats.org/officeDocument/2006/relationships/slide" Target="slides/slide12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143" Type="http://schemas.openxmlformats.org/officeDocument/2006/relationships/slide" Target="slides/slide141.xml"/><Relationship Id="rId148" Type="http://schemas.openxmlformats.org/officeDocument/2006/relationships/slide" Target="slides/slide146.xml"/><Relationship Id="rId164" Type="http://schemas.openxmlformats.org/officeDocument/2006/relationships/slide" Target="slides/slide162.xml"/><Relationship Id="rId169" Type="http://schemas.openxmlformats.org/officeDocument/2006/relationships/slide" Target="slides/slide167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80" Type="http://schemas.openxmlformats.org/officeDocument/2006/relationships/theme" Target="theme/theme1.xml"/><Relationship Id="rId26" Type="http://schemas.openxmlformats.org/officeDocument/2006/relationships/slide" Target="slides/slide24.xml"/><Relationship Id="rId47" Type="http://schemas.openxmlformats.org/officeDocument/2006/relationships/slide" Target="slides/slide45.xml"/><Relationship Id="rId68" Type="http://schemas.openxmlformats.org/officeDocument/2006/relationships/slide" Target="slides/slide66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33" Type="http://schemas.openxmlformats.org/officeDocument/2006/relationships/slide" Target="slides/slide131.xml"/><Relationship Id="rId154" Type="http://schemas.openxmlformats.org/officeDocument/2006/relationships/slide" Target="slides/slide152.xml"/><Relationship Id="rId175" Type="http://schemas.openxmlformats.org/officeDocument/2006/relationships/slide" Target="slides/slide173.xml"/><Relationship Id="rId16" Type="http://schemas.openxmlformats.org/officeDocument/2006/relationships/slide" Target="slides/slide14.xml"/><Relationship Id="rId37" Type="http://schemas.openxmlformats.org/officeDocument/2006/relationships/slide" Target="slides/slide35.xml"/><Relationship Id="rId58" Type="http://schemas.openxmlformats.org/officeDocument/2006/relationships/slide" Target="slides/slide56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44" Type="http://schemas.openxmlformats.org/officeDocument/2006/relationships/slide" Target="slides/slide142.xml"/><Relationship Id="rId90" Type="http://schemas.openxmlformats.org/officeDocument/2006/relationships/slide" Target="slides/slide88.xml"/><Relationship Id="rId165" Type="http://schemas.openxmlformats.org/officeDocument/2006/relationships/slide" Target="slides/slide163.xml"/><Relationship Id="rId27" Type="http://schemas.openxmlformats.org/officeDocument/2006/relationships/slide" Target="slides/slide25.xml"/><Relationship Id="rId48" Type="http://schemas.openxmlformats.org/officeDocument/2006/relationships/slide" Target="slides/slide46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34" Type="http://schemas.openxmlformats.org/officeDocument/2006/relationships/slide" Target="slides/slide132.xml"/><Relationship Id="rId80" Type="http://schemas.openxmlformats.org/officeDocument/2006/relationships/slide" Target="slides/slide78.xml"/><Relationship Id="rId155" Type="http://schemas.openxmlformats.org/officeDocument/2006/relationships/slide" Target="slides/slide153.xml"/><Relationship Id="rId176" Type="http://schemas.openxmlformats.org/officeDocument/2006/relationships/slide" Target="slides/slide174.xml"/><Relationship Id="rId17" Type="http://schemas.openxmlformats.org/officeDocument/2006/relationships/slide" Target="slides/slide15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24" Type="http://schemas.openxmlformats.org/officeDocument/2006/relationships/slide" Target="slides/slide122.xml"/><Relationship Id="rId70" Type="http://schemas.openxmlformats.org/officeDocument/2006/relationships/slide" Target="slides/slide68.xml"/><Relationship Id="rId91" Type="http://schemas.openxmlformats.org/officeDocument/2006/relationships/slide" Target="slides/slide89.xml"/><Relationship Id="rId145" Type="http://schemas.openxmlformats.org/officeDocument/2006/relationships/slide" Target="slides/slide143.xml"/><Relationship Id="rId166" Type="http://schemas.openxmlformats.org/officeDocument/2006/relationships/slide" Target="slides/slide164.xml"/><Relationship Id="rId1" Type="http://schemas.openxmlformats.org/officeDocument/2006/relationships/slideMaster" Target="slideMasters/slideMaster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15:46:48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678 346,'-1'150,"-6"0,-21 106,-33 67,50-268,7-31</inkml:trace>
  <inkml:trace contextRef="#ctx0" brushRef="#br0" timeOffset="280.022">141 346,'267'-40,"-3"-10,3-14,-188 45,-4-3,-61 16,1 0,-1 2,1 0,0 0,1 1,-1 1,0 1,1 0,-1 1,0 1,1 0,7 5</inkml:trace>
  <inkml:trace contextRef="#ctx0" brushRef="#br0" timeOffset="651.881">1355 740,'-20'27,"1"0,1 1,2 1,0 1,2 0,2 1,0 0,2 1,0 6,9-34,0 0,0 0,1 0,-1 1,1-1,0 0,0 0,0 0,0 1,1-1,0 0,0 0,0 0,0 0,1 0,0 0,-1 0,1 0,1-1,-1 1,0-1,1 0,0 1,0-1,0 0,0-1,0 1,1 0,-1-1,1 0,-1 0,1 0,0 0,0-1,0 1,0-1,0 0,0 0,1 0,-1-1,4 0,8-1,1-2,-1 0,-1-1,1 0,0-2,-1 0,0 0,-1-1,1-1,-1-1,-1 0,0 0,0-2,0 1,-2-2,1 1,-2-2,1 1,-2-2,0 1,0-1,-1-1,-3 7,1 0,-2-1,1 0,-1 0,-1 0,0 0,0-1,-1 1,0-1,0 0,-1 0,0 1,-1-1,0 0,-1 0,0 0,-1 1,1-1,-2 0,0 1,0-1,0 1,-1 0,-1 0,1 1,-1-1,-1 1,0 0,0 0,0 1,-1 0,0 0,-4-2,-3 0,0 1,0 1,-1 0,1 1,-2 0,1 2,-1 0,1 0,-4 1,13 2,0 0,-1 0,1 1,0 0,-1 0,1 0,-1 1,1 0,0 0,0 1,-1 0,1 0,0 0,1 1,-1 0,0 0,1 0,-1 1,1-1,0 1,0 1,1-1,-4 5,-6 12</inkml:trace>
  <inkml:trace contextRef="#ctx0" brushRef="#br0" timeOffset="7565.729">2202 881,'-3'-3,"0"-1,0 1,0 0,-1 0,1 1,-1-1,1 1,-1 0,0 0,0 0,0 0,-1 0,1 1,0 0,0 0,-1 0,1 1,-1-1,1 1,-1 0,1 0,0 1,-1-1,1 1,0 0,-1 0,1 1,0-1,0 1,0 0,0 0,0 0,0 0,1 1,-1 0,1-1,-1 1,1 1,0-1,0 1,-9 13,0 1,1 0,1 1,1 0,1 1,1 0,0 0,2 0,0 1,-1 13,5-29,0-1,0 1,1 0,-1-1,1 1,0 0,0-1,1 1,0-1,-1 1,1-1,1 1,-1-1,1 1,0-1,0 0,0 0,0 0,1 0,-1 0,1 0,0-1,0 1,1-1,-1 0,1 0,-1 0,1-1,0 1,0-1,0 0,0 0,1 0,-1-1,0 1,1-1,0 0,-1 0,1-1,-1 1,1-1,1 0,11-6,-1-1,0-1,-1 0,1-1,-1 0,-1-1,0-1,-1-1,0 0,0 0,-1-1,-1-1,-1 0,1 0,-2-1,3-7,-9 17,30-48,-3-1,-3-2,-2-1,-2-1,-3-1,-3 0,6-37,-13 49,-2 0,-2-1,-1 0,-3 0,-3 0,-4-39,-30-38,34 122,-1-1,1 1,-1 0,0 0,0 0,-1 0,1 0,-1 1,1-1,-1 1,0-1,0 1,0 0,0 0,0 0,0 1,-1-1,1 1,-1 0,1 0,-1 0,1 0,-1 1,0-1,1 1,-1 0,1 0,-1 0,0 0,1 1,-1 0,0-1,0 2,-8 4,1 1,0 0,0 1,1 0,0 0,1 1,0 1,0 0,1 0,0 0,1 1,0 0,0 1,2-1,-1 1,1 0,1 1,0-1,1 1,1 0,0 0,-1 7,1-2,1 0,0-1,1 1,1 0,0 0,2-1,0 1,1-1,0 1,2-1,0-1,1 1,0-1,6 8,11 17,1-2,2-1,2-1,33 32,-27-31,2-1,2-1,1-3,1-1,25 13,-44-32</inkml:trace>
  <inkml:trace contextRef="#ctx0" brushRef="#br0" timeOffset="8672.732">3133 684,'-27'11,"-1"2,1 1,1 1,1 1,0 1,1 1,1 2,1 0,-9 12,26-28,0 0,0 0,1 0,0 1,0 0,0 0,0 0,1 0,0 0,0 1,0-1,1 1,-1 0,1 0,1 0,-1 0,1 0,0 0,1 1,0-1,0 0,0 0,0 1,1-1,0 0,0 0,1 0,0 0,0 0,0 0,1-1,0 1,0-1,0 1,1-1,0 0,0-1,2 4,-1-5,0 0,-1 0,1-1,0 1,0-1,0 0,1-1,-1 1,0-1,1 0,-1 0,1-1,-1 1,1-1,-1-1,1 1,-1-1,1 0,-1 0,0 0,1-1,-1 0,0 0,0 0,0-1,0 1,-1-1,1-1,-1 1,116-116,-116 115,198-308,-191 304,-24 37,12-27,0 0,-11 18,1 0,1 1,0 0,2 1,0 0,2 0,1 1,0 0,2 0,0 0,2 0,0 0,2 0,0 0,3 7,-2-23,0-1,1 0,0 0,0 0,1 0,-1-1,1 1,0-1,1 0,-1 0,1-1,0 1,1-1,-1 0,1 0,-1-1,1 0,0 0,0 0,0-1,1 1,-1-2,1 1,-1-1,1 0,0 0,-1 0,1-1,0 0,-1-1,1 0,0 0,-1 0,1 0,-1-1,0 0,1-1,-1 0,0 1,0-2,-1 1,1-1,-1 0,1 0,-1 0,0-1,14-24,-1 0,-1-2,-2 0,0-1,-3 0,0-1,-3 0,0-2,-4 18,39-105,-43 122,-1 0,0 1,0-1,0 0,0 0,0 0,1 0,-1 0,0 1,0-1,0 0,0 0,1 0,-1 0,0 0,0 0,0 0,1 0,-1 0,0 1,0-1,1 0,-1 0,0 0,0 0,0 0,1-1,-1 1,0 0,0 0,1 0,-1 0,0 0,0 0,0 0,0 0,1 0,-6 25,-1 0,0 1,2 0,1 0,1 0,1 1,1-1,3 10,-2-32,0 1,1-1,-1 1,1-1,0 0,1 0,-1 0,1 0,0 0,0-1,0 1,0-1,0 0,1 1,0-2,-1 1,1 0,0-1,1 0,-1 0,0 0,0 0,1-1,-1 1,1-1,0 0,-1-1,1 1,0-1,-1 0,1 0,0 0,-1-1,1 0,0 0,-1 0,1 0,-1-1,0 1,1-1,-1 0,0-1,0 1,0-1,0 0,-1 0,1 0,-1 0,0 0,1-1,13-17,-1 0,-1-1,-1-1,-1 0,-1-1,8-22,-4 10,-1 3,1 1,2 0,1 2,1 0,1 1,9-7,-30 34,1 1,-1 0,0 0,1-1,-1 1,1 0,0 0,-1 0,1 0,0-1,0 1,0 0,0 0,0 0,0 1,0-1,0 0,0 0,0 1,0-1,1 0,-1 1,0-1,0 1,1 0,-1-1,0 1,1 0,-1 0,0 0,1 0,-1 0,0 0,1 0,-1 0,0 0,1 1,-1-1,0 1,1-1,-1 1,0-1,0 1,0 0,0-1,0 1,1 0,-1 0,0 0,-1 0,1 0,0 0,0 0,0 0,-1 0,1 1,0 0,0 174,7 102,3-180,-4 0,-5 0,-4 2,-2-68,-1-1,-1 0,-1-1,-2 0,-1 0,-2-1,0 0,-2-1,-2 0,0-1,-1-1,-2-1,-1 0,-2 0,17-19,0-1,-1 0,1-1,-1 1,0-1,-1 0,1 0,0-1,-1 0,0 0,0-1,0 0,-2 1,6-3,1 1,-1-1,0 0,0 0,0 0,0 0,0 0,0-1,0 0,0 1,1-1,-1 0,0 0,0 0,1-1,-1 1,1-1,-1 1,1-1,0 0,-1 0,1 0,0 0,0 0,0 0,1-1,-1 1,1-1,-1 1,1-1,0 0,0 1,0-1,0 0,-4-17,1 0,0 0,2 0,1 0,0 0,1 0,1 0,1-1,4-12,1-8,1 0,2 1,3 0,0 1,3 1,1 0,2 1,1 1,2 1,1 1,2 1,2 1,0 1,2 2,2 0,0 2,2 2,1 0,-22 18,0 1,0 0,1 0,0 1,0 1,0 0,0 1,1 0,-1 1,2 1,16-1</inkml:trace>
  <inkml:trace contextRef="#ctx0" brushRef="#br0" timeOffset="9282.291">1 1502,'848'-90,"190"0,90 43,258 49,-922 26,-442-32,-24-2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15:47:01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28,'-1'1,"-1"0,0 0,0 1,1-1,-1 0,1 1,-1-1,1 1,0-1,0 1,-1 0,1-1,0 1,0 0,1 0,-1 0,0 0,1 0,-1 0,1 0,-1 0,1 0,0 0,0 0,0 0,0 1,-1 6,-29 199,1 117,12-36,17-176,5-89</inkml:trace>
  <inkml:trace contextRef="#ctx0" brushRef="#br0" timeOffset="4902.604">1091 141,'-1'-3,"-1"-1,0 1,0 0,0 0,0-1,-1 1,1 1,-1-1,0 0,0 1,0-1,0 1,0 0,0 0,-1 0,1 0,-1 1,1-1,-1 1,1 0,-1 0,0 0,0 1,0-1,1 1,-4 0,-16-3,-1 2,1 0,0 2,-1 0,1 2,0 0,0 2,0 1,1 0,-1 2,2 0,-18 10,33-13,0 0,0 0,1 1,0-1,0 1,0 0,1 1,0-1,0 1,0 0,1 0,0 0,1 0,-1 0,2 1,-1-1,1 1,0-1,0 6,-2 2,11 86,2-41,-9-30,-2-26,0-1,0 1,0 0,1-1,0 1,-1 0,1 0,1-1,-1 1,0 0,1 0,0-1,0 1,0-1,0 1,1-1,-1 1,1-1,0 0,0 1,0-1,0 0,1 0,-1-1,1 1,0 0,-1-1,1 0,0 0,1 0,-1 0,0 0,1 0,-1-1,1 0,-1 1,196-26,-193 25,-1 0,1 0,-1 1,1-1,-1 1,0 1,0-1,0 1,0 0,0 0,-1 0,1 1,-1 0,0-1,0 1,0 1,0-1,-1 1,0-1,0 1,0 0,-1 0,1 0,-1 1,0-1,-1 0,1 5,2-4,-2 0,1 1,-1-1,0 1,0-1,0 1,-1 0,0 0,-1 0,1 0,-1-1,-1 1,1 0,-1 0,-1 0,1 0,-1-1,0 1,0-1,-1 1,0-1,0 0,-1 0,1 0,-1-1,-5 6,-14 8,-1-2,-1 0,0-1,-1-2,-1-1,0 0,-1-3,0 0,-29 6,35-10,0-1,0-2,-1 0,0-1,1-1,-1-1,-18-2,18-3,5-1</inkml:trace>
  <inkml:trace contextRef="#ctx0" brushRef="#br0" timeOffset="5304.285">1345 846,'-10'25,"-2"11,-1 6,8-5,5-13,6-11,3-13,5-10,4-9,-1-1</inkml:trace>
  <inkml:trace contextRef="#ctx0" brushRef="#br0" timeOffset="5720.746">1880 1,'-21'57,"13"186,10-147,-19 228,-13-139,19-27,11-146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32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587 1,'-35'5,"0"2,0 1,1 2,0 1,1 2,1 1,0 1,1 2,0 2,-27 21,45-30,0 0,1 1,0 0,1 1,0 0,1 1,0 0,-4 8,14-19,0-1,0 1,0 0,0 0,0-1,0 1,1 0,-1-1,1 1,-1 0,1-1,-1 1,1 0,0-1,0 1,0-1,0 0,0 1,0-1,0 0,0 1,1-1,-1 0,0 0,1 0,-1 0,1 0,-1-1,1 1,0 0,-1-1,1 1,0-1,-1 1,1-1,0 0,-1 0,1 0,0 0,0 0,-1 0,1 0,0-1,0 1,-1 0,1-1,-1 0,1 1,0-1,-1 0,1 0,-1 0,1 0,247-111,-166 73,2 3,0 3,3 5,1 3,-83 23,3 0,0-1,0 1,0 1,0 0,0 0,0 1,1 0,-1 1,0 0,0 0,5 2,-13-3,1 1,0 0,-1 0,0 0,1 1,-1-1,1 0,-1 0,0 1,0-1,0 1,0-1,0 1,0-1,0 1,0 0,-1-1,1 1,-1 0,1 0,-1-1,0 1,0 0,1 0,-1 0,0 0,-1-1,1 1,0 0,0 0,-1 0,1-1,-1 1,0 0,0 0,-29 60,-152 163,77-105,-130 133,150-168,4 3,5 4,1 6,-19 79,93-176,0 1,0-1,0 1,0 0,0-1,0 1,1 0,-1 0,1 0,-1-1,1 1,0 0,-1 0,1 0,0 0,0 0,0-1,1 1,-1 0,0 0,1 0,-1 0,1 0,-1-1,1 1,0 0,0-1,0 1,0 0,0-1,0 1,1-1,-1 0,0 1,1-1,-1 0,1 0,-1 0,1 0,0 1,15 3</inkml:trace>
  <inkml:trace contextRef="#ctx0" brushRef="#br0" timeOffset="284.647">700 1045,'-10'11,"1"1,0 1,0-1,2 1,-1 1,2-1,0 1,0 1,2-1,0 1,0 0,1-1,1 2,1-1,0 0,1 0,0 4,2-14,0 0,0 0,0-1,1 1,-1-1,1 1,0-1,0 0,1 0,-1 0,1-1,0 1,0-1,0 0,1 0,-1 0,1-1,-1 0,1 0,0 0,0 0,0-1,0 1,0-1,5 0,133-4,-125 2,0-1,0-1,0-1,0-1,-1 0,0-1,0-1,0 0,-1-1,0-1,0-1,-1 0,0-1,-1-1,0 0,-1-1,-1 0,10-14,-19 22,-1-1,1 1,-1-1,-1 0,1 1,-1-1,0 0,-1 0,1 0,-1 0,0 0,-1 0,1 1,-1-1,0 0,-1 0,1 1,-1-1,0 0,-1 1,1 0,-1 0,0-1,0 2,-1-1,0 0,0 1,0-1,0 1,0 0,-1 1,0-1,0 1,0 0,0 0,0 0,-1 1,1 0,-1 0,-4-1,-9-1,-1 2,1 0,-1 1,1 0,-1 2,1 0,-1 2,1 0,-8 3,-4 1</inkml:trace>
</inkml:ink>
</file>

<file path=ppt/ink/ink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03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58,'-5'11,"1"0,0 0,0 1,1-1,1 1,0 0,1 0,0-1,0 1,1 0,1 3,-1-9,1-1,0 0,0 0,0 0,0 0,1 0,-1-1,1 1,1 0,-1-1,1 1,-1-1,1 0,1 0,-1 0,0 0,1 0,0-1,0 0,0 0,0 0,0 0,1 0,-1-1,1 0,3 1,0 0,0-1,1-1,-1 1,0-1,1 0,-1-1,1 0,-1-1,0 1,1-2,-1 1,0-1,0 0,0-1,0 0,0 0,0-1,-1 0,2-1,123-107,-107 86,-24 25,-1 0,0 0,1 0,-1 0,1 0,0 0,-1 1,1-1,0 0,-1 0,1 0,0 1,0-1,0 0,0 1,0-1,-1 1,1-1,0 1,0 0,0-1,0 1,1 0,-1-1,0 1,0 0,0 0,0 0,0 0,0 0,0 0,0 1,0-1,0 0,0 0,0 1,0-1,0 1,0-1,0 1,0-1,0 1,0-1,0 1,-1 0,1-1,0 1,0 0,-1 0,1 0,-1 0,1 0,-1 0,1 0,-1 0,13 48,-13-42,0-1,1 1,0-1,0 0,1 0,0 1,0-1,0 0,0 0,1-1,0 1,1-1,-1 1,1-1,0 0,0 0,1 0,-1-1,1 0,0 0,0 0,0 0,1-1,-1 0,1 0,0 0,0-1,1 0,4 0,1-1,0-1,0 0,0 0,0-1,-1-1,1 0,0 0,-1-1,1-1,-1 0,0 0,-1-1,1-1,-1 0,3-2,8-6,0-1,-1-1,-1 0,0-2,-2 0,0-1,3-5,47-112,-61 117</inkml:trace>
</inkml:ink>
</file>

<file path=ppt/ink/ink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04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22 204,'12'1,"0"-1,0 0,0-1,-1 0,1-1,0 0,-1-1,1-1,-1 0,0 0,0-1,-1 0,1-1,-1 0,-1-1,1 0,-1 0,0-1,3-4,-10 10,0-1,0 1,0 0,-1-1,1 1,-1-1,1 0,-1 1,0-1,0 0,-1 0,1 0,0 0,-1 0,0 0,0 0,0 0,0 0,0 0,0 1,-1-1,0 0,1 0,-1 0,0 0,0 0,-1 1,1-1,0 1,-1-1,0 1,1-1,-1 1,0 0,0 0,-1 0,1 0,0 0,-1 0,1 1,-1-1,1 1,-1 0,0-1,0 1,1 0,-1 1,0-1,0 0,-3 1,0-2,1 1,-1 0,0 0,0 1,-1 0,1 0,0 0,0 1,0-1,0 2,1-1,-1 0,0 1,0 0,1 1,-1-1,1 1,0 0,0 1,0-1,0 1,0 0,1 0,0 0,0 1,0-1,0 1,1 0,-1 0,1 1,1-1,-2 4,-1-1,1 0,0 0,1 0,-1 1,2-1,-1 1,1-1,1 1,-1 0,2 0,-1 0,1 0,0 0,1-1,0 1,1 0,0 0,0 0,0-1,1 0,1 1,-1-1,1 0,1 0,0-1,0 1,0-1,1 0,0-1,0 1,2 0,12 4,0 0,1-2,1 0,-1-2,1 0,1-1,-1-1,1-2,17 2,80 3,-86-7</inkml:trace>
</inkml:ink>
</file>

<file path=ppt/ink/ink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00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29,'0'0,"0"1,0-1,-1 1,1-1,0 1,-1-1,1 1,0-1,-1 0,1 1,0-1,-1 0,1 1,-1-1,1 0,-1 1,1-1,-1 0,1 0,-1 0,1 1,-1-1,1 0,-1 0,1 0,-1 0,1 0,-1 0,0 0,1 0,-1 0,1 0,-1-1,1 1,-1 0,1 0,-1 0,1-1,-1 1,1 0,-1 0,1-1,0 1,-1 0,1-1,-1 1,1-1,0 1,-1 0,1-1,0 1,0-1,-1 1,1-1,0 0,-5 53,-6 173,-3-129,1 6,-5-1,-17 49,-72 217,105-382,2-4</inkml:trace>
  <inkml:trace contextRef="#ctx0" brushRef="#br0" timeOffset="368.59">0 677,'39'-14,"36"-5,15 1,-3-2,-6 3,-13 5,-12 3,-12 4,-8 3,-5 1,-9-3,-2-1,-1-1,-2-2,-6-2</inkml:trace>
  <inkml:trace contextRef="#ctx0" brushRef="#br0" timeOffset="896.949">876 0,'27'332,"-55"67,34-285,-5-113,-1 0,1 1,0-1,-1 0,1 0,0 1,0-1,0 0,0 0,0 0,0 0,0 0,0 0,0 0,0-1,1 1,-1 0,0-1,1 1,-1-1,0 1,1-1,-1 0,1 1,-1-1,1 0,-1 0,0 0,1 0,-1 0,1 0,-1-1,1 1,-1 0,0-1,1 1,-1-1,0 0,1 1,-1-1,1 0,50-35,15-29,-51 48,1 0,0 1,2 0,0 2,0 0,12-5,-29 18,0 0,-1 0,1 0,0 1,0-1,0 0,0 1,0 0,0-1,0 1,-1 0,1 0,0 0,0 1,0-1,0 0,0 1,0-1,0 1,0-1,-1 1,1 0,0 0,0 0,-1 0,1 0,-1 0,1 1,-1-1,1 0,-1 1,0-1,0 1,1 0,-1-1,0 1,0 0,-1-1,1 1,0 0,0 2,16 80,-13 55,6-121,2-6</inkml:trace>
  <inkml:trace contextRef="#ctx0" brushRef="#br0" timeOffset="1249.291">1497 904,'27'2,"1"-1,-1-1,0-2,1 0,-1-2,0-1,0-1,-1-1,0-1,0-2,-1 0,0-2,7-5,-25 13,0 0,0 0,0 0,-1-1,0 0,1-1,-2 1,1-1,-1 0,0 0,0-1,0 0,-1 0,0 0,-1 0,0 0,0-1,0 1,-1-1,0 0,0 0,-1 0,0 0,-1 0,0 0,0 0,0 0,-1 0,-1-4,1 9,0 0,-1 0,1 0,0 0,-1 0,0 1,0-1,0 0,0 1,0 0,0-1,-1 1,1 0,-1 0,1 0,-1 0,0 1,0-1,0 1,0 0,0-1,0 1,0 1,0-1,0 0,-1 1,1 0,0-1,0 1,-1 1,1-1,0 0,0 1,-1 0,-6 1,0 0,0 1,0 1,0 0,0 0,1 1,-1 0,1 1,-8 6,1-1,0 1,0 0,2 1,-1 1,2 0,0 1,0 1,2 0,0 0,0 1,2 1,0-1,1 1,1 1,1 0,0 0,2 0,0 0,0 12,6-25,0 1,0-1,0 1,1-1,0 0,1 0,0 0,-1 0,2-1,-1 1,1-1,-1 0,2-1,-1 1,0-1,1 0,0 0,0-1,0 1,0-2,0 1,1 0,-1-1,1 0,0-1,-1 0,1 0,0 0,0-1,0 0,0 0,22 4</inkml:trace>
  <inkml:trace contextRef="#ctx0" brushRef="#br0" timeOffset="1697.923">2118 988,'42'-32,"-2"-1,0-2,-3-2,-1-1,9-15,36-79,-83 142,0 1,1-1,0 1,1-1,0 1,1-1,0 1,0-1,1 0,1 1,0-1,3 8,-1-9,0 0,1-1,0 1,0-1,1 0,0-1,0 0,0 0,1 0,1-1,-1 0,1-1,0 0,0 0,0-1,1 0,-1 0,1-1,0-1,0 1,0-2,0 1,0-1,1-1,-1 0,0-1,0 0,1 0,2-1,5-6,-1 0,0-1,0-1,-1 0,0-2,-1 1,0-2,-1 0,0-1,-1 0,-1-1,0 0,-1-1,-1 0,0-1,-1 0,-1-1,-1 0,0 0,-2 0,0-1,0-4,1-2</inkml:trace>
</inkml:ink>
</file>

<file path=ppt/ink/ink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06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5 845,'-5'102,"6"-102,-1 0,0-1,1 1,-1 0,0-1,0 1,1 0,-1-1,1 1,-1 0,0 0,1-1,-1 1,1 0,-1 0,0 0,1-1,-1 1,1 0,-1 0,1 0,-1 0,1 0,-1 0,0 0,1 0,-1 0,1 0,-1 0,1 1,-1-1,1 0,-1 0,0 0,1 0,-1 1,1-1,-1 0,0 1,1-1,-1 0,0 0,1 1,-1-1,0 1,0-1,1 0,-1 1,0-1,0 1,0-1,1 0,-1 1,0-1,0 1,0-1,0 1,0-1,0 1,0-1,0 0,0 1,0-1,0 1,0-1,0 1,-1-1,24-34,-22 32,32-62,94-141,-93 162,66-66,-99 108,0 0,0 1,0-1,0 0,0 1,0-1,0 1,0 0,0-1,1 1,-1 0,0 0,0-1,0 1,0 0,1 0,-1 0,0 1,0-1,0 0,1 0,-1 1,0-1,0 0,0 1,0-1,0 1,0 0,0-1,0 1,0 0,0 0,0-1,0 1,-1 0,1 0,0 0,0 0,-1 0,1 0,-1 0,1 1,21 55,-17-41,2 5,0-2</inkml:trace>
  <inkml:trace contextRef="#ctx0" brushRef="#br0" timeOffset="577.063">626 845,'17'-10,"-1"-1,-1 0,0-1,-1-1,0 0,-1-1,0 0,-1-1,-1 0,0-1,7-15,-17 29,-1-1,1 1,0-1,-1 0,0 1,0-1,0 1,0-1,0 0,0 1,-1-1,1 1,-1-1,0 1,1-1,-1 1,-1-1,1 1,0 0,0-1,-1 1,1 0,-1 0,0 0,0 0,0 1,0-1,0 0,0 1,0-1,0 1,0 0,-1 0,1 0,-1 0,1 0,-1 0,1 1,-1-1,1 1,-1-1,0 1,1 0,-1 0,1 1,-1-1,0 0,1 1,-1-1,1 1,-1 0,1 0,-1 0,1 0,0 1,0-1,-1 0,1 1,0 0,0 0,-8 4,1 1,-1-1,2 2,-1-1,1 2,0-1,0 1,1 0,1 0,-1 1,2 0,-1 0,1 0,1 1,0 0,0 0,1 0,1 0,-1 0,2 1,0 2,1-7,1 0,0 1,0-1,0 0,1 0,0 0,1 0,0-1,0 1,0-1,1 1,0-1,0 0,0-1,1 1,0-1,0 0,0 0,1 0,0-1,-1 1,2-2,-1 1,0-1,5 2,5 3,1-2,0 0,0-1,0 0,1-1,-1-2,1 1,0-2,0-1,1 0,16-2,0-2,-1-2,1-1,-1-1,0-2,-1-2,0-1,-1-1,-1-1,0-3,-1 0,-1-2,-1 0,0-3,9-10,-2-1,-2-2,-1-2,-2 0,-2-2,-1-1,-2-2,0-5,-10 17,-2-1,-2-1,0 1,-3-1,0-1,-2 0,-2 0,0-9,-25-68,21 109,-1-1,-1 1,1-1,0 1,0-1,-1 1,0 0,1 0,-1-1,0 1,0 0,0 1,0-1,-1 0,1 1,0-1,-1 1,1 0,-1-1,1 1,-1 0,0 1,1-1,-1 0,0 1,0 0,1-1,-1 1,0 0,0 1,0-1,1 0,-1 1,0-1,0 1,1 0,-1 0,0 0,-10 8,1 0,0 1,0 0,1 1,0 0,1 1,0 0,1 1,0 0,1 0,1 0,0 1,1 1,0-1,1 1,1 0,0 0,-1 10,-4 4,2 1,1-1,1 2,1-1,2 0,1 1,1 0,2-1,1 1,1-1,1 0,2 0,2-1,0 0,11 21,-10-27,1-1,0 0,2-1,1 0,0-1,2-1,0 0,1-1,1-1,1-1,1 1,-17-16,-1 1,1-1,0 1,0-1,0 0,0 0,0 0,0 0,0-1,0 1,0-1,0 0,0 0,0 0,0 0,0-1,0 1,0-1,0 1,0-1,0 0,1-1,19-8</inkml:trace>
  <inkml:trace contextRef="#ctx0" brushRef="#br0" timeOffset="1281.349">2207 591,'-15'1,"0"2,-1-1,1 2,1 0,-1 0,1 2,-1 0,2 0,-1 1,1 1,0 0,0 1,1 1,0 0,1 0,0 1,1 0,0 1,1 0,-6 11,13-20,1 0,0-1,0 1,0 0,0 0,0 0,1 0,-1 0,1 0,0 0,0 0,0 0,0 0,0 0,1 0,-1 0,1 0,0 0,0 0,0-1,0 1,1 0,-1-1,1 1,-1-1,1 1,0-1,0 1,0-1,0 0,1 0,-1 0,1-1,-1 1,1 0,-1-1,1 0,0 0,0 1,-1-2,1 1,0 0,0 0,0-1,0 0,0 0,0 1,0-2,0 1,2 0,11-3,-1 0,1-1,-1-1,1 0,-1-1,-1 0,1-2,-1 1,-1-2,1 0,-1 0,-1-1,0-1,4-5,69-48,-77 58,-7 5,0 0,0-1,0 1,0 0,0 0,0 0,0 0,0 0,0 0,0 0,1 0,-1 0,0 1,1-1,-1 0,0 1,1-1,-1 1,1 0,-1-1,1 1,-1 0,1 0,-1 0,1 0,-1 0,1 0,-1 0,1 1,-1-1,1 0,-1 1,1 0,-1-1,0 1,1 0,-1-1,0 1,0 0,1 0,-1 0,0 0,0 0,0 0,0 1,0-1,0 0,0 2,7 87,-10-85,1 1,0-1,1 1,-1-1,1 1,0 0,1-1,-1 1,1 0,0-1,0 1,1-1,0 1,0-1,0 0,0 0,1 0,0 0,0 0,0-1,1 1,0-1,-1 0,1 0,1 0,-1-1,1 1,-1-1,1 0,0 0,0-1,2 1,-1-1,0-1,0 0,0-1,0 0,0 0,0 0,0 0,0-1,0 0,0 0,0-1,-1 0,1 0,0 0,-1 0,1-1,-1 0,0 0,0-1,0 1,0-2,96-93,-96 93,19-25,0-1,-2 0,-1-2,-2-1,-1 0,11-31,129-383,-153 435,7-58,-14 70,1 1,0 0,0-1,0 1,-1 0,1 0,0 0,0 0,-1 0,1 1,0-1,0 0,0 0,-1 1,1-1,0 1,0-1,0 1,0 0,0-1,0 1,0 0,0 0,0-1,0 1,0 0,0 0,1 0,-1 0,0 0,1 0,-1 1,1-1,-1 0,1 0,-1 1,-13 23,0 1,1 1,2 0,1 0,1 1,1 0,2 1,1 0,-1 16,2 355,4-380,1 0,2 0,0 0,0 0,2-1,1 0,0 1,1-2,5 9,-12-27,0 1,0 0,-1 0,1 0,0-1,0 1,1 0,-1 0,0-1,0 1,0 0,0 0,1-1,-1 1,0 0,1-1,-1 1,1 0,-1-1,0 1,1-1,-1 1,1 0,0-1,-1 1,1-1,-1 0,1 1,0-1,-1 1,1-1,0 0,0 0,-1 1,1-1,0 0,0 0,-1 0,1 0,0 0,0 0,-1 0,1 0,0 0,0 0,-1 0,1-1,0 1,0 0,-1 0,1-1,0 1,-1 0,1-1,0 1,-1-1,1 1,-1-1,1 1,-1-1,1 0,-1 1,1-1,-1 1,0-1,1 0,-1 0,-4-33,-1 16</inkml:trace>
  <inkml:trace contextRef="#ctx0" brushRef="#br0" timeOffset="1713.962">2658 421,'112'34,"1"-6,95 11,69-7,-244-27,1-1,0-2,0-1,0-1,0-3,15-2,-32 0,0 0,0-1,0-1,-1-1,0 0,0-1,-1-1,0 0,-1-1,0 0,-1-1,0-1,-1 0,0-1,-1 0,0-1,2-6,-11 18,-1 1,1-1,-1 1,0-1,1 0,-1 1,0-1,-1 0,1 0,0 0,-1 0,0 0,0 0,1 1,-2-1,1 0,0 0,-1 0,1 0,-1 0,0 0,0 0,0 1,0-1,0 0,-1 1,1-1,-1 1,0-1,0 1,0 0,0 0,0 0,0 0,0 0,-1 0,1 1,-1-1,1 1,-1-1,-2 0,-3 0,0 0,1 1,-1 0,0 0,0 0,0 1,0 1,0-1,0 1,0 0,1 1,-1 0,0 0,1 1,-1 0,1 0,0 1,-2 1,-118 86,112-80,0 1,0 0,1 1,1 1,1 0,-1 1,2 0,0 1,1 0,1 1,1 0,0 0,1 1,1 0,0 0,1 0,2 1,-1 3,5-16,-1 1,1-1,1 1,-1-1,1 0,0 1,0-1,1 0,0-1,0 1,0 0,1-1,0 0,0 0,0 0,1 0,-1 0,1-1,0 0,1 0,-1-1,1 1,-1-1,1 0,0-1,2 1,170 46,-171-48,260 17,-233-19</inkml:trace>
</inkml:ink>
</file>

<file path=ppt/ink/ink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05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 40,'-13'-7,"0"1,-1 1,0 0,1 0,-1 2,-1 0,1 0,0 2,-1 0,1 0,-1 1,1 1,-1 0,1 1,0 1,-1 0,2 1,-1 1,0 0,1 0,0 2,0-1,0 2,1 0,0 0,-2 3,9-8,0 1,0-1,1 1,-1 0,1 0,0 0,0 1,0-1,0 1,1 0,0 0,0 1,0-1,1 0,0 1,0 0,0-1,0 1,1 0,0 0,1 0,-1 0,1 0,0 0,1 0,-1 0,1 0,0 0,1-1,-1 1,1 0,0-1,1 1,-1-1,1 1,9 7,0-1,1 0,0 0,1-1,0-1,1 0,0-1,1-1,-1 0,1-2,1 1,0-2,-1 0,2-1,-1-1,15 1,68-10,-75-1</inkml:trace>
  <inkml:trace contextRef="#ctx0" brushRef="#br0" timeOffset="446.759">1117 96,'-43'12,"0"1,0 2,2 2,0 2,1 1,-25 19,60-36,1-1,0 2,0-1,0 0,0 1,1-1,-1 1,1 0,0 0,0 1,0-1,0 1,1-1,0 1,0 0,0 0,1 0,0 0,-1 0,2 0,-1 0,1 0,-1 0,2 1,-1-1,0 0,1 0,0 0,0 0,1 0,-1 0,1 0,0 0,0-1,1 1,-1-1,1 1,0-1,2 2,3-2,0 0,1-1,-1 0,0 0,1-1,0 0,0 0,-1-1,1-1,0 1,0-1,0-1,0 0,0 0,-1 0,1-1,0-1,-1 1,1-1,-1-1,0 0,0 0,-1 0,7-6,17-9,-1-2,-1-1,0-2,-2 0,-1-2,-2-1,20-27,24-38,-70 151,-1-47,2 0,0 1,0-1,1 1,1-1,0 0,1 1,0-1,1 0,3 10,6 4</inkml:trace>
  <inkml:trace contextRef="#ctx0" brushRef="#br0" timeOffset="863.773">1625 434,'5'-27,"1"1,2-1,0 2,2-1,1 1,1 0,1 1,1 1,1 0,13-14,-28 35,0 0,1 1,-1-1,1 0,0 1,-1-1,1 1,0-1,0 1,0-1,0 1,0-1,1 1,-1 0,0 0,1-1,-1 1,1 0,-1 0,1 1,-1-1,1 0,-1 0,1 1,0-1,0 1,-1-1,1 1,0 0,0 0,-1 0,1 0,0 0,0 0,0 0,-1 1,1-1,0 0,-1 1,1 0,0-1,-1 1,1 0,-1 0,1 0,-1 0,1 0,21 54,-20-46,0 0,0 0,1 0,0 0,1-1,0 1,0-1,0 0,1-1,1 1,-1-1,1 0,0-1,1 0,4 3,0-4,0-1,0-1,1 1,-1-2,1 0,-1-1,1 0,0-1,0 0,-1-1,1 0,0-1,-1-1,1 0,-1 0,0-1,0-1,-1 0,1-1,-1 0,0-1,0 0,-1 0,9-9,0 1,0-1,-1 0,0-1,-1-1,-1-1,-1 0,9-17,25-26,-36 51</inkml:trace>
</inkml:ink>
</file>

<file path=ppt/ink/ink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12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481 142,'-45'280,"20"-106,-7-1,-46 135,66-253,26-66,20-52,-23 44</inkml:trace>
  <inkml:trace contextRef="#ctx0" brushRef="#br0" timeOffset="249.486">1 678,'48'0,"40"-9,9-4,-1-4,-13 0,-16 0,-14 1,-11-1,-9 3,-4-2,-3-2,-1 1,-4 4</inkml:trace>
  <inkml:trace contextRef="#ctx0" brushRef="#br0" timeOffset="616.235">932 1,'-39'73,"3"3,4 0,3 2,4 1,3 1,3 1,0 28,18-101,-2 8,0 0,0 0,2 1,0-1,1 1,1-1,0 0,1 1,1-1,1 0,0 0,4 7,-7-20,1 0,0 0,1-1,-1 1,0-1,1 1,-1-1,1 0,0 0,0 0,0 0,0-1,0 1,0-1,0 0,0 0,0 0,1 0,-1 0,1-1,-1 1,0-1,1 0,-1 0,1 0,-1-1,0 1,1-1,-1 0,0 0,1 0,-1 0,0-1,0 1,1-1,107-67,-103 63,36-30,2 3,1 2,49-24,-95 53,1 1,-1 0,0 0,1 0,-1 1,1-1,-1 0,1 1,0-1,-1 0,1 1,-1 0,1-1,0 1,-1 0,1 0,0 0,0 0,-1 0,1 1,0-1,-1 0,1 1,-1-1,1 1,0-1,-1 1,1 0,-1 0,0 0,1 0,-1 0,0 0,1 0,-1 0,0 1,0-1,0 0,0 1,0-1,0 0,-1 1,1-1,0 1,-1 0,1-1,-1 1,1 0,-1-1,0 1,-19 171,39-131,-4-29</inkml:trace>
  <inkml:trace contextRef="#ctx0" brushRef="#br0" timeOffset="950.553">1496 819,'20'-1,"-1"-1,1-1,-1-1,0-1,0-1,-1 0,1-1,-2-1,1-1,-1 0,0-1,-1-1,9-8,47-68,-71 83,1 1,0 0,-1 0,1-1,-1 1,0-1,0 1,-1-1,1 1,-1-1,1 1,-1-1,0 0,-1 1,1-1,-1 1,1-1,-1 1,0-1,0 1,-1-1,1 1,-1 0,1 0,-1-1,0 1,0 0,-1 1,-1-3,2 3,-1 0,0 0,1 0,-1 1,0-1,0 1,0-1,0 1,0 0,0 0,0 1,0-1,0 1,0-1,-1 1,1 0,0 0,0 1,0-1,-1 0,1 1,0 0,0 0,0 0,0 0,0 0,0 1,1-1,-1 1,0 0,1 0,-1 0,1 0,-2 1,-75 85,68-75,2 1,0 0,0 0,2 1,0 0,0 1,2-1,-1 1,2 0,1 1,0-1,0 1,2-1,0 1,1 0,1 8,1-18,1 0,-1-1,1 1,0-1,1 1,0-1,0 0,0-1,0 1,1-1,0 1,0-2,1 1,-1 0,1-1,0 0,0 0,0-1,1 0,2 1,138 35,-118-35</inkml:trace>
</inkml:ink>
</file>

<file path=ppt/ink/ink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19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90,'-12'223,"-5"-116,-5-1,-22 55,26-61,18-100,0 0,0-1,0 1,0 0,0-1,0 1,1 0,-1-1,0 1,0 0,1 0,-1-1,0 1,0 0,1 0,-1-1,0 1,1 0,-1 0,0 0,1 0,-1-1,0 1,1 0,-1 0,0 0,1 0,-1 0,0 0,1 0,-1 0,0 0,1 0,-1 0,0 0,1 0,-1 1,0-1,1 0,-1 0,0 0,1 0,-1 0,0 1,1-1,-1 0,0 0,0 1,1-1,-1 0,0 0,0 1,0-1,1 0,-1 1,0-1,0 0,0 1,0-1,0 0,0 1,6-14</inkml:trace>
  <inkml:trace contextRef="#ctx0" brushRef="#br0" timeOffset="665.823">1 146,'19'-17,"2"2,0 0,1 1,0 2,1 0,0 1,1 1,0 1,0 2,1 0,0 2,1 0,-1 2,1 1,-1 1,1 1,0 1,0 1,-22-2,-1 0,0 0,0 0,1 1,-1-1,0 1,0 0,0 0,0 0,1 0,-2 0,1 1,0-1,0 1,0 0,-1 0,1 0,-1 0,1 1,-1-1,0 0,0 1,0 0,0-1,-1 1,1 0,-1 0,1 0,-1 0,0 0,0 0,-1 1,1-1,-1 0,1 0,-1 0,0 1,0-1,0 0,-1 1,-5 12,0 0,-1 0,-1-1,0 0,-1-1,-1 1,0-2,-1 1,-1-2,0 1,-13 9,-2 6,-120 106,145-133,0 0,0 0,0 1,0-1,1 0,-1 1,0-1,1 1,-1 0,1 0,0-1,-1 1,1 0,0 0,0 0,0 0,1 0,-1 1,0-1,1 0,-1 0,1 0,0 1,0-1,0 0,0 0,0 0,0 1,1-1,-1 0,1 0,-1 0,1 1,0-1,0 0,0 0,0 0,0-1,0 1,1 0,-1 0,1 0,-1-1,1 1,0-1,0 1,12 7,1-1,0 0,0-1,1-1,-1 0,2-1,-1-1,13 2,76 26,-92-28,0 0,0 1,0 1,0 0,-1 1,0 0,-1 1,0 0,0 1,0 0,-1 1,-1 0,0 0,0 1,-1 0,0 1,-1 0,0 0,-1 1,0-1,3 14,-9-20,0 1,-1 0,1 0,-2 0,1-1,0 1,-1 0,-1-1,1 0,-1 1,0-1,0 0,-1 0,1-1,-1 1,-1-1,1 0,-1 0,0 0,0-1,-1 1,-8 6,0 0,-1-2,0 0,0 0,-1-1,0-1,-11 3,3 0,-1-2,1 0,-1-2,0-1,-1 0,1-2,-1-1,0-1,1-2,-1 0,0-1,1-2,-1-1,-23-7,44 9,0 1,-1-1,1 0,1 0,-1 0,0-1,1 0,0 0,0 0,0 0,0-1,1 1,-1-1,1 0,0 0,1 0,-1-1,1 1,0-2,-4-17</inkml:trace>
</inkml:ink>
</file>

<file path=ppt/ink/ink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28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199 570,'-23'22,"2"1,0 0,1 2,2 0,0 1,2 1,1 1,1 0,-7 22,19-47,1-1,-1 1,1-1,0 1,0-1,0 1,1 0,-1-1,0 1,1 0,0 0,0 0,0-1,0 1,0 0,0 0,1 0,-1-1,1 1,0 0,0-1,0 1,0 0,1-1,-1 0,0 1,1-1,0 0,0 0,-1 1,1-1,0-1,1 1,-1 0,0 0,1-1,-1 1,0-1,1 0,0 0,-1 0,2 0,6-2,-1-1,0 0,0 0,0-1,0 0,0-1,-1 0,1-1,-1 1,0-1,0-1,-1 0,0 0,0 0,0-1,-1 0,2-2,-5 6,8-8,0 1,-1-1,0-1,-1 0,-1 0,1-1,-2 0,0-1,-1 1,0-1,-1 0,0-1,-2 1,1-1,-2 0,0 0,-1 0,0 0,-1 0,-1 0,0 0,-1 0,-1 0,-2-5,3 14,-1 1,1 0,-1 0,-1 0,1 0,-1 1,0-1,0 1,0 0,0 0,-1 0,1 1,-1 0,0 0,0 0,0 0,-1 1,1 0,-1 0,1 0,-1 1,0-1,1 2,-1-1,0 0,0 1,0 0,0 1,1-1,-1 1,0 0,0 1,1-1,-1 1,1 0,-1 1,1-1,0 1,0 0,0 0,0 0,0 2,4-4,0 0,0 0,-1 0,1 0,0 0,0 1,0-1,0 0,1 1,-1-1,0 1,0-1,1 1,-1-1,1 1,0-1,-1 1,1 0,0-1,0 1,0-1,0 1,0 0,0-1,0 1,1-1,-1 1,1 0,-1-1,1 1,-1-1,1 1,0-1,0 0,0 1,0-1,0 0,0 1,0-1,0 0,0 0,1 0,-1 0,1 0,70 21,-50-25,0-1,-1 0,1-2,-1-1,0 0,0-2,-1 0,0-1,-1-1,9-7,3-2,-1-2,0-1,-2-1,-1-1,0-1,-2-2,-2-1,0 0,-2-2,9-18,-24 39,-1 0,0 0,0-1,-1 0,-1 0,0 0,0-1,-1 1,0 0,-1-1,-1 0,0-3,0 17,0-1,-1 0,1 0,-1 0,1 0,-1 0,1 0,-1-1,0 1,0 0,1 0,-1 0,0-1,0 1,0 0,0-1,0 1,0 0,0-1,0 0,0 1,0-1,0 1,0-1,0 0,0 0,0 0,0 0,0 0,0 0,-1 0,1 0,0 0,0 0,0 0,0-1,0 1,0 0,0-1,0 1,0-1,0 1,0-1,0 0,0 1,0-1,1 0,-1 0,0 0,0 1,1-1,-1 0,0 0,1 0,-1 0,1 0,0 0,-1 0,1 0,0 0,-1-1,-4 22,2 1,0-1,0 1,2 0,1 0,2 18,-1 3,9 166,8-2,10 0,20 49,-32-159,-3 1,-4 0,-5 0,-4 5,-2-71,-1-1,-1 1,-2 0,-1-1,-1 0,-2 0,-7 15,11-30,-1 0,-1-1,-1 1,1-1,-2-1,0 0,-1 0,0-1,-1 0,0-1,-1 0,0-1,-1-1,-12 7,22-13,0 0,0-1,0 0,-1 0,1 0,0 0,-1-1,1 1,-1-1,0 0,1-1,-1 1,0-1,1 0,-1 0,0 0,1-1,-1 0,0 1,1-2,-1 1,1-1,-1 1,1-1,0 0,0-1,0 1,0-1,0 1,1-1,-1-1,1 1,-1 0,0-2,-2-11,1-1,1 1,0 0,1-1,1 0,0 0,2 0,0 0,0 0,2 0,0 1,1-1,1 0,4-11,107-284,-88 250,-8 16</inkml:trace>
</inkml:ink>
</file>

<file path=ppt/ink/ink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2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83 932,'-26'461,"25"-448,0 7,0-1,-2 1,0-1,-1 0,-1 0,-7 16,12-34,0-1,0 1,0-1,0 1,0-1,0 0,0 1,0-1,0 1,0-1,0 1,-1-1,1 0,0 1,0-1,0 0,-1 1,1-1,0 1,0-1,-1 0,1 1,0-1,0 0,-1 0,1 1,-1-1,1 0,0 0,-1 1,1-1,0 0,-1 0,1 0,-1 0,1 0,-1 0,1 0,0 0,-1 0,1 0,-1 0,1 0,-1 0,1 0,0 0,-1 0,1 0,-1 0,1 0,0-1,-1 1,1 0,0 0,-1-1,1 1,0 0,-1 0,1-1,0 1,-1 0,1-1,0 1,0 0,-1-1,1 1,-8-30,9 9,0 0,2 0,0 0,2 1,0-1,1 1,1 0,1 0,1 1,0 0,3-2,-1 0,29-52,3 2,3 2,3 3,3 1,47-44,-77 82,1 1,2 1,0 1,1 1,2 1,0 2,1 1,1 1,1 1,24-9,-52 25,-1 0,0 0,0 0,0 0,1 0,-1 1,1-1,-1 0,0 1,1 0,-1 0,1 0,-1 0,1 0,-1 0,1 0,-1 1,0-1,1 1,-1 0,0 0,1 0,-1 0,0 0,0 0,0 1,0-1,0 1,0-1,0 1,-1 0,1-1,0 1,-1 0,0 0,1 0,-1 1,0-1,0 0,0 1,-1 10,0 1,-1-1,0 0,-2 0,1 0,-1 0,-1-1,-1 1,0-1,0 0,-1 0,0-1,-7 9,-7 10,-2-1,-1 0,-1-2,-2-1,0-1,-2-1,0-2,-2-1,0-1,-21 10,6-10,44-19,1-1,-1 1,0-1,0 0,0 1,0-1,1 0,-1 1,0-1,0 0,0 0,0 0,0 0,0 1,0-1,0-1,0 1,0 0,0 0,1 0,-1 0,0-1,0 1,0 0,0-1,0 1,1-1,-1 1,0-1,0 1,1-1,-1 0,0 1,1-1,-1 0,1 1,-1-1,1 0,-1 0,1 0,-1 1,1-1,0 0,-1 0,1 0,0 0,0 0,35-56,-19 36</inkml:trace>
  <inkml:trace contextRef="#ctx0" brushRef="#br0" timeOffset="318.412">1212 593,'-53'35,"1"1,2 3,2 3,-33 37,77-76,0 0,1 0,0 0,-1 0,1 1,0 0,1-1,-1 1,1 0,-1 1,1-1,1 0,-1 0,0 1,1-1,0 1,0 0,0-1,1 1,0 0,0-1,0 1,0 0,1-1,-1 1,1 0,0-1,1 1,-1-1,1 0,2 4,1-2,1 0,0-1,0 0,0-1,1 1,-1-1,1 0,0-1,1 0,-1 0,0 0,1-1,-1 0,1 0,0-1,0 0,0-1,6 0,6 0,0 0,-1-2,1 0,0-2,-1 0,19-7,-19 4,0-1,-1 0,0-1,0-2,-1 1,0-2,-1 0,-1-2,0 1,11-14,-21 22,1-1,-1-1,-1 1,1-1,-1 1,0-1,-1 0,1-1,-1 1,-1 0,0-1,0 0,0 0,-1 1,0-1,0 0,-1 0,0 0,-1 0,0 0,0 0,0 1,-1-1,0 0,-1 1,0-1,0 1,-3-5,0 4,-1 0,0 1,0 1,-1-1,1 1,-1 0,-1 0,1 1,-1 1,0-1,0 1,0 1,0 0,-1 0,0 0,1 2,-1-1,0 1,0 0,0 1,0 0,0 1,1 0,-1 1,0 0,-10 5</inkml:trace>
  <inkml:trace contextRef="#ctx0" brushRef="#br0" timeOffset="565.79">1832 819,'-24'38,"-12"23,-1 6,11-10,11-18,11-16,8-12</inkml:trace>
  <inkml:trace contextRef="#ctx0" brushRef="#br0" timeOffset="820.348">1748 226,'0'0</inkml:trace>
  <inkml:trace contextRef="#ctx0" brushRef="#br0" timeOffset="1068.429">1945 1016,'29'-77,"105"-236,-93 260,-40 53,-1-1,1 0,0 0,0 1,0-1,0 0,0 1,0-1,0 1,0-1,0 1,0 0,0-1,0 1,0 0,1 0,-1 0,0 0,0 0,0 0,0 0,0 0,0 0,1 0,-1 1,0-1,0 1,0-1,0 0,0 1,0 0,0-1,0 1,0-1,-1 1,1 0,0 0,0 0,0-1,-1 1,1 0,0 0,-1 0,1 0,-1 0,0 0,1 0,-1 0,0 1,1-1,-1 0,0 0,0 0,0 0,0 1,18 168,-16-162,-1 0,1 0,0 0,0 0,1 0,0 0,1-1,0 1,0-1,0 0,1-1,0 1,1-1,-1 0,1 0,0 0,0-1,1 0,0 0,0-1,0 1,0-2,1 1,-1-1,1 0,1 0,-2-4,1 0,-1 0,0 0,-1-1,1 0,0-1,0 1,-1-1,0-1,1 1,-1-1,0 0,-1 0,1-1,-1 0,0 0,0 0,0 0,-1-1,0 0,0 0,0 0,-1 0,0-1,2-4,5-6,-1 3,0-1,-2 0,0 0,0-1,-2 0,0 0,0-1,-2 1,0-1,-1-3,0-5</inkml:trace>
  <inkml:trace contextRef="#ctx0" brushRef="#br0" timeOffset="1365.56">3103 1,'-17'96,"-23"209,13 76,26-238,1-132</inkml:trace>
  <inkml:trace contextRef="#ctx0" brushRef="#br0" timeOffset="1619.128">2765 424,'38'-9,"42"-4,16 1,-3 2,-7 3,-10 3,-12 1,-12 2,-11 1,-7 1,-9-1</inkml:trace>
  <inkml:trace contextRef="#ctx0" brushRef="#br0" timeOffset="2283.398">3809 1073,'108'-199,"123"-170,49 2,-238 328,-41 38,-1 0,1 1,0-1,0 0,0 1,0-1,0 1,0 0,0-1,0 1,0 0,0-1,0 1,0 0,0 0,0 0,0 0,0 0,0 0,0 0,0 0,0 1,1-1,-1 0,0 1,0-1,-1 0,1 1,0-1,0 1,0 0,0-1,0 1,0 0,-1-1,1 1,0 0,-1 0,1 0,0 0,-1-1,1 1,-1 0,0 0,1 0,-1 0,0 0,1 0,-1 1,4 15,-1-1,-1 1,-1 0,0 0,-1 0,-1 0,-1 11,-1 21,4 2,3 0,2 0,2-1,2 0,15 41,56 219,-54-231,-49-101,9 6,-177-210,172 209,0 1,-1 0,-1 1,0 1,-1 1,0 1,-1 1,-1 1,1 1,-24-6,-12 11,33 8</inkml:trace>
</inkml:ink>
</file>

<file path=ppt/ink/ink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25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311 155,'-5'15,"0"0,1 0,1 1,0 0,1-1,1 1,0 0,1 1,-1 9,-2 686,8-666,-4-46,-1 0,1 1,-1-1,1 0,-1 0,1 0,0 0,-1 0,1 0,-1 0,1 0,-1 0,1 0,-1 0,1 0,-1 0,1 0,-1-1,1 1,-1 0,1 0,-1-1,1 1,-1 0,1-1,-1 1,0 0,1-1,-1 1,1 0,-1-1,0 1,0-1,1 1,-1-1,0 1,0-1,1 1,-1-1,0 1,0-1,0 1,0-1,0 1,0-1,0 1,0-1,0 0,0 1,0-1,0 1,0-1,0 1,-1-1,1 1,0-1,4-17</inkml:trace>
  <inkml:trace contextRef="#ctx0" brushRef="#br0" timeOffset="246.09">1 664,'43'-10,"38"-7,11-2,-1-2,-12 3,-13 4,-15 5,-10 3,-7 3,-5 3,-3 0,0 1,-5 0</inkml:trace>
  <inkml:trace contextRef="#ctx0" brushRef="#br0" timeOffset="800.139">820 99,'46'585,"-17"-351,-29-232,0 0,0 1,1-1,-1 0,1 0,-1 0,1 0,0 0,0-1,0 1,0 0,0 0,0 0,0-1,0 1,1-1,-1 1,1-1,-1 1,1-1,0 0,0 0,-1 0,1 0,0 0,0 0,0 0,0 0,0-1,0 1,0-1,0 0,0 0,0 1,0-1,0 0,0-1,1 1,-1 0,0-1,0 1,0-1,0 1,0-1,-1 0,1 0,0 0,1-1,168-147,-18 46,-151 102,0 0,0 0,0 0,0 0,0 1,1-1,-1 1,0-1,0 1,1 0,-1-1,0 1,1 0,-1 1,0-1,1 0,-1 1,0-1,0 1,1 0,-1 0,0 0,0 0,0 0,0 0,0 0,0 1,0-1,-1 1,1-1,0 1,-1 0,1 0,-1 0,0 0,0 0,1 0,-1 0,0 1,2 4,-1 0,0 0,0 0,0 0,-1 0,0 1,0-1,-1 0,0 1,-1-1,1 0,-2 3,-5 21,4-26,1 1,1-1,-1 0,1 1,0-1,0 1,1-1,-1 1,1 0,0-1,1 1,0 0,0-1,0 1,0-1,1 0,0 2,8 5</inkml:trace>
  <inkml:trace contextRef="#ctx0" brushRef="#br0" timeOffset="1447.822">1920 664,'-25'10,"1"2,1 1,0 0,0 2,2 0,0 2,0 0,2 2,-6 6,24-24,0 0,-1 0,1 0,0 0,0 0,0 0,-1 0,1 0,1 0,-1 0,0 1,0-1,0 0,0 1,1-1,-1 1,1-1,-1 1,1-1,0 1,-1-1,1 1,0-1,0 1,0-1,0 1,0-1,1 1,-1-1,0 1,1-1,-1 1,1-1,-1 1,1-1,0 0,0 1,0-1,-1 0,1 0,0 1,0-1,1 0,-1 0,0 0,0 0,0 0,1-1,-1 1,1 0,-1-1,0 1,1 0,-1-1,1 0,-1 1,1-1,-1 0,2 0,15-3,0-1,0 0,-1-1,0-1,0-1,-1-1,1 0,-2-1,1-1,13-11,15-10,124-72,-166 102,0 0,0 0,0 0,0 0,1 0,-1 1,0-1,1 1,-1-1,0 1,1 0,-1 0,1 0,-1 0,0 0,1 1,-1-1,0 1,1 0,-1-1,0 1,0 0,0 0,0 0,1 1,-2-1,1 0,0 1,0 0,0-1,-1 1,1 0,-1 0,1 0,-1 0,0 0,0 0,1 0,-2 0,1 0,0 1,0-1,-1 0,1 0,-1 1,0-1,1 2,-1 60,-1-57,0 1,1-1,0 1,0-1,0 1,1-1,0 1,0-1,1 1,0-1,1 0,-1 0,1 0,0 0,2 1,0-4,1-1,0 0,0 1,0-2,0 1,0-1,1 0,-1 0,1-1,-1 0,1 0,-1 0,1-1,0 0,0 0,-1-1,1 0,-1 0,1-1,-1 1,4-2,5-5,-1 0,0-1,0-1,-1 0,0 0,-1-2,0 1,-1-1,0-1,3-6,-11 15,31-33,-3-2,-1-1,-2-2,-2-1,-2 0,-1-2,12-37,-23 46,-1-1,-2 0,-2-1,-1 0,-2 0,-1 0,-2-1,-2 1,-15-22,15 59,1 0,0 0,-1 0,1 0,-1 0,1 0,-1 0,1 0,-1 0,1 1,-1-1,0 0,1 0,-1 1,0-1,0 0,0 1,0-1,0 1,1-1,-1 1,0-1,0 1,0 0,0-1,0 1,0 0,0 0,0 0,0 0,0 0,0 0,0 0,-1 0,1 0,0 1,0-1,0 0,1 1,-1-1,0 0,0 1,0-1,0 1,0 0,0-1,1 1,-1 0,0-1,0 1,1 0,-1 0,1 0,-1-1,0 1,1 0,-9 15,1 0,0 1,1 0,1 0,1 0,0 1,1-1,1 1,1 0,0 0,1 0,1 1,1-1,1 0,-2-11,0 34,2 1,1-1,3 1,1-1,2 0,1-1,3 0,1-1,2-1,2 0,1-1,7 8,37 45,-62-116,-10 12</inkml:trace>
  <inkml:trace contextRef="#ctx0" brushRef="#br0" timeOffset="1695.178">2343 409,'43'-10,"44"-7,15-1,1 2,-3 4,-8 4,-16 4,-16 1,-18 3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13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1158 206,'0'-11,"0"1,-1-1,0 1,0-1,-1 0,0 1,-1 0,0 0,-1 0,0 0,-1 0,0 1,0 0,-1 0,0 0,0 1,-5-5,5 11,-1 0,0 0,1 1,-1 0,0 0,1 0,-1 1,0 0,0 0,0 1,1 0,-1 0,0 1,1-1,-1 1,1 1,0-1,0 1,0 1,0-1,0 1,0 0,1 0,0 0,0 1,0 0,1 0,-4 4,-6 2,-27 21,2 1,1 2,2 1,1 2,2 2,2 1,1 1,3 1,1 2,3 1,1 0,2 2,3 0,2 1,1 1,3 0,3 1,-2 28,8-38,1 0,2 1,2-1,2 0,1 0,-3-28,-1-1,2-1,0 1,0 0,1-1,0 0,1 0,0 0,1-1,0 0,1 0,0-1,0 0,1 0,0-1,1 0,0-1,8 6,-1-4,1 0,-1-1,1-1,1-1,-1 0,1-1,0-1,0-1,0-1,1-1,-1 0,0-1,1-1,-1-1,0-1,0-1,0 0,0-1,-1-2,0 1,0-2,0 0,-1-2,-1 0,11-7,-17 11,0 0,-1-1,1 0,-1 0,-1-1,1 0,-1 0,-1-1,0 0,0-1,0 0,-1 0,-1 0,0 0,0-1,-1 0,-1 0,1 0,-2 0,0-1,0 1,-1-1,0 1,-1-1,0 0,-1 1,-2-9,-5 4,-1 1,0 0,-2 0,0 1,0 1,-1-1,-1 2,0 0,0 1,-1 0,-1 1,0 0,0 1,-1 1,0 1,-1 0,1 1,-1 0,0 2,-1 0,1 1,-15-1,75 20,-13-12,0-1,-1-2,1-1,0-1,0-2,0-1,1-1,-14 2,89-16,-67 13,-25 9</inkml:trace>
  <inkml:trace contextRef="#ctx0" brushRef="#br0" timeOffset="697.126">1525 1137,'-7'6,"1"1,1-1,-1 1,1 0,1 0,-1 1,1 0,0-1,1 1,0 1,0-1,1 0,0 1,0-1,1 1,0-1,1 1,0 0,0-1,1 1,0 0,1 1,-2-9,-2-44,3-1,1 1,2-1,2 1,2 0,2 1,1 0,3 1,1 0,2 1,11-18,-27 56,-1 1,0-1,1 0,0 1,-1-1,1 1,0-1,-1 1,1-1,0 1,0-1,1 1,-1 0,0-1,0 1,0 0,1 0,-1 0,1 0,-1 0,1 0,-1 1,1-1,-1 0,1 1,0-1,-1 1,1 0,0-1,0 1,-1 0,1 0,0 0,-1 0,1 1,0-1,0 0,-1 1,1-1,-1 1,1-1,0 1,-1 0,1 0,-1 0,1 0,-1 0,2 4,-1-1,0 1,0 0,0 0,-1 1,0-1,0 0,0 0,-1 1,1-1,-1 0,0 1,-1-1,0 0,1 1,-2-1,1 0,-1 0,0 2,0-1,0-1,1 1,0-1,0 1,0-1,0 1,1 0,0-1,0 1,1 0,0-1,0 1,0-1,1 1,-1-1,1 1,1 1,8 6</inkml:trace>
  <inkml:trace contextRef="#ctx0" brushRef="#br0" timeOffset="1182.302">2117 940,'-7'-2,"1"1,-1 0,0 0,1 1,-1-1,0 1,1 1,-1-1,1 1,-1 1,1-1,-1 1,1 0,0 0,0 1,-2 1,-4 0,0 1,0 0,0 0,1 2,0-1,1 1,-1 1,1 0,1 0,-1 1,2 0,-1 1,1 0,1 0,-5 8,9-14,-1 0,1 0,0 1,1-1,-1 1,1-1,0 1,0 0,0 0,0 0,1 0,0 0,0 0,1 0,-1 1,1-1,0 0,1 0,-1 1,1-1,0 0,0 0,1 0,-1 0,1 0,0 0,0-1,1 1,0-1,-1 1,2-1,-1 0,0 0,1 0,0-1,-1 1,2-1,-1 1,5-3,-1-1,0 1,0-1,1-1,-1 0,0 0,0 0,0-1,0 0,0-1,0 0,-1 0,1-1,-1 0,0 0,0 0,0-1,-1 0,1-1,-1 1,-1-1,3-2,192-209,-200 216,1 0,-1 0,0 0,1 0,-1 0,1 0,0-1,-1 1,1 1,0-1,0 0,-1 0,1 0,0 0,0 0,0 1,0-1,0 0,0 1,0-1,0 1,0-1,1 1,-1 0,0-1,0 1,0 0,0 0,1 0,-1 0,0 0,0 0,0 0,1 0,-1 1,0-1,0 0,0 1,0-1,0 0,0 1,1 0,-1-1,0 1,-1 0,1-1,0 1,0 0,0 0,0 0,0 0,-1 0,1 0,0 0,7 53,-8-49,-1-1,1 0,0 1,0-1,1 0,-1 1,1-1,0 0,0 0,1 0,-1 0,1 0,0 0,0 0,0 0,1 0,-1-1,1 0,0 1,0-1,0 0,0 0,0 0,1-1,-1 1,1-1,0 0,3 1,3 0,0 0,0-1,0-1,0 1,0-2,0 1,0-2,0 1,0-1,0-1,0 0,0 0,9-4,0 0</inkml:trace>
  <inkml:trace contextRef="#ctx0" brushRef="#br0" timeOffset="1861.178">2710 855,'-13'3,"1"2,-1 0,2 0,-1 1,0 1,1 0,0 0,1 1,0 1,0-1,1 2,0-1,0 1,1 1,1-1,-1 1,2 1,-4 6,9-14,0 0,0-1,1 1,-1 0,1-1,0 1,0 0,0-1,0 1,1 0,-1-1,1 1,0 0,0-1,0 1,1-1,-1 0,1 1,0-1,0 0,0 0,0 0,1 0,-1 0,1-1,0 1,-1-1,1 0,0 1,1-1,2 1,111 39,-98-40,-1 0,1-2,-1 0,1-2,-1 0,1 0,-1-2,0 0,0-2,0 1,-1-2,0-1,0 0,-1-1,0 0,-1-2,0 0,0 0,-1-2,-1 1,0-2,0 0,-9 10,26-23,-2-1,0-1,-2-2,-2 0,0-2,-2 0,-2-1,-1-2,-2 0,-1-1,-2 0,9-37,-20 57,0 0,-1-1,0 1,-2 0,0-1,-1 1,0 0,-2 0,0 0,-1 0,0 0,-2 0,0 1,0 0,-5-5,5 16,-1 0,0 0,-1 1,1 0,-1 1,0-1,0 1,0 1,0 0,0 0,-1 0,1 1,-1 0,1 1,-1 0,1 0,0 1,-1 0,1 1,-1-1,1 2,0-1,0 1,0 0,1 1,-1 0,1 0,0 0,-3 3,-10 8,0 1,1 0,1 2,1 0,0 1,1 0,2 2,0 0,1 0,0 1,2 1,1 0,1 0,1 1,1 0,-2 18,4-24,2 0,0 0,1 1,1-1,0 1,2 0,0-1,1 1,1-1,1 0,0 0,2 0,0 0,0-1,2 0,0 0,1-1,1 0,0-1,1 0,1 0,1-1,-1-1,2 0,0-1,11 7,-2-2,1-1,1-1,1-1,0-2,0 0,1-2,0-1,1-1,0-1,0-2,1-1,0-1,-1-1,1-1,0-2,0-1,0-2,-1 0,0-2,0-1,0-1,-1-2,22-10,-34 11,0 0,-1-2,0 1,-1-2,0 1,0-2,-2 0,1 0,-2-1,7-11,-13 18,1 0,-2 0,1-1,-1 1,0-1,0 1,-1-1,0 0,-1 0,0 0,0 0,0 0,-1-1,-1 1,1 0,-1 0,0 0,-1 0,0 0,0 1,-1-1,0 0,-4-5,5 8,-1 1,0 0,0 0,-1 0,1 1,-1-1,0 1,0-1,0 1,0 1,-1-1,1 1,-1-1,0 1,0 0,1 1,-1-1,0 1,0 0,0 0,-1 1,1 0,0 0,0 0,0 0,0 1,-2 0,-4 0,0 2,0-1,0 1,1 1,-1 0,1 1,0 0,0 0,1 1,-1 0,1 1,-1 1,-1 0,0 1,1 1,0 0,0 0,1 1,1 0,0 1,0-1,1 2,0-1,1 1,1 0,0 0,1 1,0-1,1 1,1 0,0 0,0 0,2 0,0 0,0 0,2 0,0 3,1-5,1-1,0 0,0 0,1 0,1 0,0-1,0 0,1 0,0-1,1 0,0 0,0-1,1 0,0 0,1-1,-1 0,1-1,1 0,8 4,8 0,1-2,1-1,-1-1,1-1,0-2,0 0,0-2,24-3,-29 2</inkml:trace>
  <inkml:trace contextRef="#ctx0" brushRef="#br0" timeOffset="7296.074">5391 743,'-11'-5,"0"1,0 1,-1 0,1 1,-1 0,0 0,1 2,-1-1,0 1,0 1,1 0,-1 1,0 0,1 1,-1 0,1 1,0 0,0 1,1 0,-1 1,1 0,0 0,1 1,0 0,0 1,0 0,1 1,0-1,1 2,0-1,0 1,1 0,0 0,-3 10,3 1,2 1,0-1,2 1,0 0,2 0,0 1,4 20,-4-37,1-1,0 0,0 1,1-1,0 0,0 0,0 0,0 0,1-1,0 1,0-1,0 1,1-1,-1 0,1 0,0 0,0-1,0 0,1 1,-1-1,1-1,0 1,-1-1,1 0,0 0,1 0,-1-1,0 1,0-1,5 0,4 1,0-1,0 0,1-1,-1-1,0 0,0-1,0-1,0 0,0-1,0 0,2-2,41-16,-33 15</inkml:trace>
  <inkml:trace contextRef="#ctx0" brushRef="#br0" timeOffset="7947.636">5983 770,'-45'8,"1"1,-1 3,2 1,0 2,-39 21,73-33,0 0,1 1,-1 1,1-1,0 1,0 1,1-1,-1 1,1 1,1-1,-1 1,1 1,0-1,1 1,0 0,0 0,1 0,0 1,0-1,1 1,0 0,0 0,1 1,0-1,1 0,0 1,1-1,0 1,0-1,2-4,-1 0,1-1,0 1,1-1,-1 1,1-1,0 0,0 0,0 0,0-1,1 1,0-1,-1 0,1 0,0 0,1 0,-1-1,0 1,1-1,-1 0,1-1,0 1,0-1,-1 0,1 0,0 0,0-1,0 0,0 0,2 0,9 0,0-1,1-1,-1-1,0 0,0-1,-1 0,1-1,9-6,29-17,-1-2,-2-3,-2-1,0-3,-3-2,-1-2,15-20,-36 40,-19 39,-9-4,1-9,-1 1,2 0,-1 0,0 0,1 0,1 1,-1-1,1 0,0 1,0-1,0 1,1 0,0-1,1 1,0-1,0 1,0-1,0 1,1-1,0 0,1 0,-1 0,1 0,0 0,1 0,-1-1,1 0,0 1,1-2,-1 1,1 0,0-1,10 2,0-1,-1-1,2-1,-1 0,0-1,1 0,-1-1,1-1,-1-1,1 0,6-2,-4 0,0 0,0-2,0 0,-1-1,0-1,0 0,-1-2,0 0,0 0,-1-2,0 0,0 0,-2-1,1-1,-2-1,0 0,0 0,1-4,18-21,-5 9,-1-1,-1-2,-2 0,-1-1,-2-1,14-37,-24 51,-1-1,0-1,-2 0,-1 1,-1-2,-1 1,0 0,-2-1,-1 1,-1-1,-1 1,-1-1,-1 1,-1 0,-1 0,-1-1,5 20,0 0,0 1,0-1,0 0,0 1,-1 0,0-1,0 1,1 0,-2 0,1 1,0-1,-1 1,1-1,-1 1,0 0,1 0,-1 1,0-1,0 1,0 0,0 0,-1 0,1 1,0-1,0 1,0 0,-1 0,1 1,0-1,0 1,0 0,-4 1,-1 1,0 0,1 0,-1 1,1 0,0 0,0 1,0 1,0-1,1 1,0 0,0 1,1-1,0 1,-6 8,0 7,1 1,2 0,0 1,1 0,1 0,1 1,2 0,0 0,2 0,0 0,2 0,1 0,1 1,1-1,1 0,3 6,2 1,2 0,1 0,2-2,1 1,1-2,1 0,2-1,18 20,19 18,-40-47</inkml:trace>
  <inkml:trace contextRef="#ctx0" brushRef="#br0" timeOffset="8380.109">7451 657,'-10'-3,"0"0,0 1,0 0,0 1,0 0,0 0,-1 1,1 1,0 0,0 0,0 1,0 0,0 0,0 1,0 1,1 0,-1 0,1 1,0 0,1 0,-1 1,1 0,0 1,1 0,-1 0,1 0,1 1,-1 0,1 1,1-1,0 1,0 0,0 0,1 1,1-1,0 1,0 0,1 0,0 0,0 2,1-6,0-1,0 1,0 0,0-1,1 1,0 0,0 0,1-1,0 1,0 0,0-1,0 1,1-1,0 1,0-1,1 0,-1 1,1-1,0-1,0 1,1 0,0-1,0 0,0 0,0 0,0 0,1 0,0-1,-1 0,1 0,1 0,-1-1,5 2,6 0,1-1,-1 0,1-1,0-1,0-1,-1 0,1-1,0-1,-1 0,1-1,-1-1,0-1,0 0,0-1,0-1,5-4,4-4</inkml:trace>
  <inkml:trace contextRef="#ctx0" brushRef="#br0" timeOffset="9030.933">7705 743,'-3'19,"-1"-3,0 0,2 0,0 0,1 0,0 1,1-1,1 0,1 1,0-1,1 0,1 0,3 6,-5-18,0 0,1 0,0-1,0 1,0-1,0 1,0-1,1 0,0 0,-1-1,1 1,0-1,0 1,1-1,-1-1,0 1,1 0,-1-1,1 0,-1 0,1-1,-1 1,1-1,0 0,0 0,119-19,-106 9,-1 0,0 0,0-2,-1 0,0-1,-2 0,1-1,-2-1,1-1,-2 1,-1-2,0 0,0 0,2-9,-16 32,1 0,-1 1,2-1,-1 1,1-1,0 1,0 0,0 0,1-1,0 1,1 0,-1 0,1-1,1 1,-1-1,1 1,0-1,1 1,0-1,0 0,0 0,0 0,1-1,0 1,0-1,1 0,-1 0,3 2,1-2,0 0,0-1,0 1,0-1,1-1,-1 0,1 0,0 0,0-1,0-1,0 0,1 0,-1 0,0-1,0-1,1 0,-1 0,0 0,0-1,0-1,0 0,-1 0,1 0,-1-1,3-2,21-11,-1-1,0-2,-1-1,-1-1,-2-2,0 0,-1-2,-2-1,0-1,-2-1,-2-1,0-1,3-9,-10 17,-1 0,-1-1,-1 0,-1 0,-2-1,0 0,-1-1,-2 1,0-1,-2 0,-1 0,-1 0,-1 0,-2 0,-4-25,5 46,1 0,-1-1,0 2,0-1,0 0,-1 0,1 1,-1-1,0 1,-1 0,1 0,-1 0,1 0,-1 1,0-1,-1 1,1 0,-1 0,1 1,-1 0,0-1,0 1,0 1,0-1,0 1,0 0,0 0,-1 0,1 1,0 0,-1 0,1 0,0 1,0-1,-1 1,1 1,-4 1,-1 0,1 1,1 0,-1 1,1 0,-1 0,1 1,1 0,-1 1,1-1,0 1,1 1,0-1,0 1,0 0,1 1,0-1,1 1,0 0,0 0,1 0,0 1,-5 19,0 0,2 1,1 0,2 0,1 0,1 7,0-6,2 0,1 0,1 0,2 0,1-1,2 1,0-2,2 1,2-1,10 20,-14-31,0-1,1 0,1 0,0-1,1-1,1 1,1-2,0 0,1 0,0-1,1-1,0 0,1-1,14 7,-13-14,-5-5</inkml:trace>
  <inkml:trace contextRef="#ctx0" brushRef="#br0" timeOffset="10097.947">9370 770,'-269'110,"205"-58,63-51,0 1,0 0,-1-1,1 1,0 0,1 0,-1 0,0 0,0 0,1 0,-1 0,1 0,0 1,0-1,0 0,0 0,0 0,0 0,0 0,1 0,-1 0,1 0,-1 0,1 0,0 0,0 0,0 0,0 0,0 0,0 0,1-1,-1 1,0-1,1 1,-1-1,2 1,3 1,1 0,0 0,0 0,1-1,-1-1,0 1,1-1,-1 0,1-1,0 1,-1-2,1 1,-1-1,1 0,-1-1,0 1,1-2,-1 1,0-1,4-2,-3 3,183-75,-187 75,-1 1,0 0,0 0,1 1,-1-1,0 1,1-1,-1 1,0 0,1 1,-1-1,0 0,1 1,-1 0,0 0,0 0,1 0,-1 0,0 1,0-1,0 1,-1 0,1 0,0 0,-1 0,1 1,-1-1,0 0,0 1,0 0,0 0,0-1,0 1,-1 0,1 0,-1 1,1 1,-1 1,1 1,0 0,0-1,1 1,0-1,0 0,0 0,1 0,0 0,0 0,1-1,0 0,-1 0,2 0,-1-1,0 0,1 0,0 0,0 0,0-1,0 0,1 0,-1-1,1 0,0 0,-1-1,1 1,0-1,0-1,0 1,0-1,0-1,1 1,7-7,0-1,0 0,-1-1,-1 0,1-1,-2-1,1 0,-1 0,-1-1,0-1,-1 0,0-1,6-12,8-13,-2-2,-2 0,-2-2,-1 0,-2-1,-3 0,-1-1,-2 0,-3-1,-1 0,-2 0,-3-26,0 45,1-7,-1-1,-2 1,-2 0,0 0,-9-25,14 58,-1 0,0 0,0 0,0 0,0 0,0 0,0 0,0-1,0 1,0 0,-1 0,1 0,0 0,-1 0,1 0,0 0,-1 0,0 0,1 0,-1 1,1-1,-1 0,0 0,0 0,0 1,1-1,-1 0,0 1,0-1,0 1,0-1,0 1,0-1,0 1,0 0,0-1,0 1,0 0,0 0,0 0,-1 0,1 0,0 0,0 0,0 0,0 0,0 0,0 1,0-1,0 1,0-1,0 0,0 1,0 0,0-1,0 1,0-1,1 1,-1 0,0 0,0 0,0 0,-4 11,0 0,1 0,0 0,1 0,0 1,1 0,1-1,0 1,1 0,0-1,1 1,0 2,0 14,4 42,4 0,3-1,2-1,23 64,-34-125,108 391,-110-399,1 11,1-1,-2 0,1 1,-1-1,-1 1,0-1,0 1,-1-1,-1 7,1-16,1 0,-1 0,1 0,-1 0,0 0,1 0,-1-1,0 1,1 0,-1 0,0-1,0 1,0 0,0-1,0 1,0-1,1 0,-1 1,0-1,0 1,-1-1,1 0,0 0,0 0,0 0,0 0,0 0,0 0,0 0,0 0,0 0,0 0,0-1,0 1,0 0,0-1,0 1,0-1,0 1,0-1,0 0,1 1,-1-1,0 0,0 1,1-1,-1 0,0 0,0-1,0 2,-13-10</inkml:trace>
  <inkml:trace contextRef="#ctx0" brushRef="#br0" timeOffset="10315.411">9624 630,'48'-5,"40"-2,14 1,-5 1,-9 1,-16 2,-9 1,-12 0,-8 1,-8 6,-5 0,-2 1,-2-2,-5 3,-1 1,-4-2</inkml:trace>
  <inkml:trace contextRef="#ctx0" brushRef="#br0" timeOffset="10517.956">10753 855,'0'33,"10"12,3-2</inkml:trace>
  <inkml:trace contextRef="#ctx0" brushRef="#br0" timeOffset="10717.726">10697 432,'5'-5,"6"8,1 4</inkml:trace>
  <inkml:trace contextRef="#ctx0" brushRef="#br0" timeOffset="10971.872">11205 743,'-14'15,"0"1,2 1,0 0,1 1,0 1,2-1,0 1,1 1,1 0,1 0,-1 8,6-25,0 1,0-1,0 1,0-1,0 1,1 0,0-1,0 1,0 0,0-1,0 1,1-1,-1 1,1 0,0-1,0 1,1-1,-1 0,1 1,0-1,-1 0,1 0,1 0,-1 0,0 0,1-1,-1 1,1-1,0 1,0-1,0 0,0 0,0-1,0 1,1 0,-1-1,1 0,-1 0,1 0,-1 0,1-1,0 1,-1-1,1 0,1 0,10-3,0-1,0 0,-1-1,1 0,-1-1,0-1,-1 0,1-1,-2-1,1 0,-1-1,0 0,-1 0,0-1,-1-1,0 0,-1 0,-1-1,1 0,-2-1,0 0,-1 0,0 0,-1-1,-1 1,0-1,-1-1,0 1,-2 0,1-14,-2 24,-1 0,0 0,0 0,0 0,0 0,-1 0,0 0,0 1,0-1,-1 1,1-1,-1 1,0 0,0 0,-1 0,1 0,-1 1,0-1,0 1,0 0,0 0,0 1,-1-1,0 1,1 0,-1 0,0 0,0 1,0 0,0 0,0 0,0 0,0 1,0 0,0 0,0 0,0 1,0 0,0 0,0 0,0 0,-1 1,-13 5</inkml:trace>
  <inkml:trace contextRef="#ctx0" brushRef="#br0" timeOffset="11333.441">11712 940,'31'-51,"3"2,1 1,2 1,20-16,-56 61,1 0,-1 0,0 0,1 0,-1 0,1 0,-1 1,1-1,0 1,0-1,0 1,0-1,0 1,0 0,0 0,0 0,0 0,1 1,-1-1,0 0,1 1,-1 0,0-1,1 1,-1 0,0 0,1 0,-1 1,0-1,1 1,-1-1,0 1,1 0,-1 0,0 0,0 0,0 0,0 0,0 0,0 1,0-1,0 1,-1 0,1-1,-1 1,2 1,19 40,-20-36,0 0,1-1,0 1,1-1,0 0,0 0,0 0,0 0,1-1,0 0,0 1,1-2,0 1,-1-1,1 0,1 0,5 3,-2-4,0-1,-1 1,1-2,0 1,0-2,1 1,-1-1,0 0,0-1,0-1,0 1,0-2,-1 1,1-1,0-1,-1 0,0 0,0 0,0-2,-1 1,6-5,-1 0,1 0,-2-2,0 1,0-2,-1 0,0 0,-1 0,-1-2,0 1,-1-1,-1 0,4-10,-3 0</inkml:trace>
  <inkml:trace contextRef="#ctx0" brushRef="#br0" timeOffset="16918.051">17808 686,'-3'18,"1"0,1 0,0 1,1-1,1 0,1 0,1 0,0 0,1 0,1 0,1-1,1 0,0 0,5 8,-11-23,1 1,-1-1,1 0,0 0,-1 0,1 0,0 0,0 0,0 0,0-1,1 1,-1-1,0 1,1-1,-1 0,1 0,-1 0,1 0,-1-1,1 1,0-1,-1 1,1-1,0 0,-1 0,1 0,0-1,-1 1,1-1,0 1,-1-1,1 0,-1 0,1 0,-1 0,3-1,1-2,0 0,0-1,0 1,0-1,-1 0,0-1,0 1,0-1,-1 0,1 0,-1 0,2-7,0 2,-1-1,0 0,-1 0,-1 0,0 0,0 0,-2-1,1 1,-1-1,-1 1,0-1,-1 1,-1-1,0 1,0-1,-1 1,-1 0,0 0,0 0,-1 1,-1 0,0 0,0 0,-1 0,-1 1,-4-4,11 13,1 1,-1 0,1-1,-1 1,1 0,-1-1,1 1,-1-1,1 1,-1-1,1 1,0-1,-1 1,1-1,0 1,-1-1,1 1,0-1,0 0,-1 1,1-1,0 0,0 1,0-1,0 1,0-1,0 0,0 1,0-1,0 0,0 1,0-1,1 0,-1 1,0-1,0 1,1-1,-1 1,0-1,1 0,-1 1,0-1,1 1,-1-1,1 1,-1 0,1-1,-1 1,1-1,-1 1,1 0,-1-1,1 1,0 0,-1 0,1 0,-1-1,1 1,0 0,-1 0,1 0,0 0,-1 0,1 0,0 0,11-6,20-18,-2-1,0-1,-2-1,-1-1,-2-2,0-1,19-32,-42 60,13-19,0 0,-1 0,-1-1,-1-1,-2 0,0-1,-1 0,4-22,-12 44,0-1,-1 1,1 0,-1 0,0-1,1 1,-1 0,-1-1,1 1,0 0,-1-1,0 1,0 0,0 0,0 0,0 0,0-1,-1 1,-26 35,21-3,1 0,1 0,1 0,2 1,1-1,1 1,2-1,3 22,15 101,7 0,36 109,30 168,-85-377,6 32,-4 1,-3 1,-4 21,-4-81,0 0,-2 0,-1-1,-1 1,-1-1,-2 0,0 0,-2-1,0 0,-2-1,0 0,-14 17,-70 58,93-95,0-1,0 0,0 0,-1 0,1 0,0-1,-1 1,0-1,1 0,-1 0,0-1,1 1,-1-1,0 1,0-1,0 0,1-1,-1 1,0 0,0-1,1 0,-1 0,0 0,1-1,-1 1,1-1,0 0,-1 0,1 0,0 0,0-1,0 1,-2-3,-2-6,1 0,0 0,1-1,1 1,-1-1,2 0,0-1,0 1,1 0,0-1,1 0,1 1,0-1,1 1,1-11,-1-3,-2-12,2 1,2-1,1 0,2 1,2-1,1 2,13-35,-8 41</inkml:trace>
  <inkml:trace contextRef="#ctx0" brushRef="#br0" timeOffset="17823.445">18993 1081,'19'-28,"-2"-4,2 2,1 0,1 1,1 1,2 0,1 2,1 1,1 2,1 0,1 2,1 1,1 1,3 0,94-9,-126 26,1 1,0 0,0 1,0-1,-1 1,1-1,0 1,0 0,0 0,0 0,0 0,0 0,0 1,0 0,0-1,-1 1,1 0,0 0,0 0,-1 1,1-1,-1 1,1 0,-1-1,0 1,0 0,1 0,-1 0,-1 1,1-1,0 0,0 1,-1-1,0 1,1 0,-1-1,0 1,0 0,-1 0,1 0,0 0,-1-1,0 1,0 0,1 0,-2 0,1 0,-2 18,-1 1,-1-1,-1-1,-1 1,0-1,-2 0,0 0,-2-1,0 0,-6 8,7-11,-1 1,-1-1,0 0,-1-1,0-1,-2 0,1 0,-2-1,0-1,0-1,-1 0,0-1,-1 0,0-2,-1 0,0-1,-5 1,20-7,0 0,1 0,-1-1,0 1,1-1,-1 1,0-1,0 0,1-1,-1 1,0 0,1-1,-1 1,0-1,1 0,-1 0,1 0,-1 0,1 0,-1-1,1 1,0-1,0 1,-1-1,1 0,0 0,1 0,-1 0,0 0,1 0,-1-1,1 1,0-1,-1 1,1-1,0 1,1-1,-1 0,0 1,1-2,-3-21,2 1</inkml:trace>
  <inkml:trace contextRef="#ctx0" brushRef="#br0" timeOffset="18250.332">19813 940,'31'-17,"0"-1,0-2,-2-1,-1-1,0-1,-2-2,7-9,-31 33,1-1,-1 0,0 1,-1-1,1 0,0 0,-1 0,1-1,-1 1,1 0,-1 0,0-1,0 1,0-1,0 1,-1-1,1 1,-1-1,1 1,-1-1,0 0,0 1,0-1,0 0,-1 1,1-1,-1 1,1-1,-1 1,0-1,0 1,0-1,0 1,-1 0,1-1,-1 1,1 0,-1 0,0 0,1 0,-1 1,0-1,-1 0,1 0,-8 1,1 1,0-1,0 1,0 1,0 0,0 0,0 1,0 0,0 0,0 1,0 1,1-1,0 1,0 1,0-1,0 1,1 1,-1-1,1 1,1 1,-1-1,1 1,-3 5,0-2,2 1,-1-1,1 1,1 1,0-1,1 1,0 0,0 1,2-1,-1 1,2 0,0-1,0 1,1 0,1 0,0 0,1 9,0-17,-1 1,1 0,1 0,-1 0,1 0,0-1,0 1,1-1,0 0,0 0,0 0,0 0,1 0,0 0,0-1,0 0,0 0,1 0,0 0,-1-1,1 0,1 0,-1 0,0 0,4 0,8 3,0-1,0-1,1 0,-1-2,1 0,0 0,17-2,61-7,-70 0</inkml:trace>
  <inkml:trace contextRef="#ctx0" brushRef="#br0" timeOffset="18734.451">20236 1053,'247'-304,"-242"299,-2 2,-1-1,1 1,0 0,-1 0,1 0,1 0,-1 1,0-1,1 1,-1 0,1 0,0 0,-1 1,1-1,0 1,0 0,0 0,0 0,0 0,2 1,-4 3,0 0,0 0,-1 0,0 0,0 1,0-1,0 0,0 1,0-1,-1 1,0-1,0 0,0 1,0-1,0 1,-1-1,1 1,-1-1,0 1,0-1,0 0,-1 0,1 0,-1 1,1 0,-14 35,12-33,0 0,0 0,0 0,0 0,1 0,0 1,1-1,-1 1,1-1,0 1,1 0,0-1,0 1,0 0,1 0,0-1,0 1,1-1,-1 1,2-1,-1 0,1 1,2-5,0 0,0-1,-1 1,2-1,-1 0,0-1,0 1,0-1,0 0,0-1,0 1,0-1,1 0,-1 0,0 0,-1-1,1 0,0 0,0 0,-1 0,1-1,-1 0,0 0,0 0,0 0,0-1,-1 0,2 0,4-3,181-136,-188 142,-1-1,1 0,0 1,-1-1,1 1,0-1,0 1,0 0,0 0,0 0,0 0,0 0,0 0,1 1,-1-1,0 1,0-1,1 1,-1 0,0 0,1 0,-1 0,0 0,0 1,1-1,-1 1,0-1,0 1,0 0,1 0,-1 0,0 0,0 0,0 0,-1 1,1-1,0 1,0-1,-1 1,1-1,-1 1,0 0,1 0,-1 0,0 0,0 0,0 0,0 0,0 0,-1 1,1-1,-1 0,1 0,-1 3,-6 61,4-58,0-1,1 0,0 1,0-1,1 1,0 0,0-1,1 1,0-1,0 0,1 1,1 3,7 8</inkml:trace>
  <inkml:trace contextRef="#ctx0" brushRef="#br0" timeOffset="19104.172">21195 968,'38'-15,"0"-1,-2-2,0-2,-1-1,-1-2,8-7,-39 28,0 1,1-1,-1 0,0-1,0 1,0 0,-1-1,1 0,-1 0,1 0,-1 0,0 0,0 0,0 0,0-1,-1 1,0-1,1 1,-1-1,0 1,-1-1,1 0,-1 0,1 1,-1-1,0 0,-1 0,1 1,-1-1,1 0,-1 1,0-1,0 0,-1 1,1-1,-1 1,0 0,0 0,0-1,0 1,0 0,-1 1,1-1,-1 0,0 1,0-1,-6-1,0 0,0 1,0 0,-1 0,1 1,-1 0,1 0,-1 1,0 1,1 0,-1 0,0 1,1 0,-1 0,0 1,1 1,0 0,0 0,-1 0,2 1,-1 1,0 0,1 0,0 0,0 1,1 0,-3 3,0 0,0 0,1 1,1 0,-1 0,2 0,-1 1,2 1,-1-1,2 1,-1 0,2 0,-1 1,2 0,0-1,0 1,1 0,1 0,0 1,1-1,1 8,2-13,0 1,1-1,1 1,0-1,0-1,0 1,1-1,0 0,0 0,1-1,0 1,0-1,0-1,1 0,0 0,0 0,0-1,1 0,-1-1,1 0,0 0,0-1,0 0,0 0,1-1,-1 0,6-1,120-4,-108-3</inkml:trace>
  <inkml:trace contextRef="#ctx0" brushRef="#br0" timeOffset="19419.076">22239 544,'-32'14,"1"1,1 2,0 0,1 2,1 2,1 0,1 2,-9 10,32-30,1-1,-1 0,0 1,0 0,1-1,0 1,-1 0,1 0,0 0,1 1,-1-1,0 0,1 1,0-1,0 1,0 0,0-1,1 1,-1 0,1-1,0 1,0 0,0-1,0 1,1 0,0-1,0 1,0 0,0-1,0 1,1-1,-1 0,1 1,2 2,1-2,0 0,1 0,-1 0,1-1,0 0,0 0,0-1,1 1,-1-1,0 0,1-1,3 1,62 27,-70-27,0-1,-1 0,1 1,-1-1,1 1,-1 0,1-1,-1 1,0 0,0 0,0 0,0 0,0 0,0 0,-1 0,1 0,-1 0,1 0,-1 0,0 1,0-1,0 0,0 0,0 0,0 0,-1 0,1 1,-1-1,1 0,-1 0,0 0,0 0,0 0,0 0,0-1,0 1,-1 0,1 0,-1-1,1 1,-1-1,1 1,-3 0,-80 53,-63-1,122-49</inkml:trace>
  <inkml:trace contextRef="#ctx0" brushRef="#br0" timeOffset="19716.978">22550 263,'-10'38,"-7"32,-2 14,3-3,0-10,1-8,5-9,-2-10,2-2,2-4,2-3,3-4,2-1,1-1,0-1,0-1,5 1,2-5</inkml:trace>
  <inkml:trace contextRef="#ctx0" brushRef="#br0" timeOffset="20468.035">22239 770,'48'-5,"18"-4,1 3,1 3,-1 3,36 6,-79-2,0 2,-1 0,0 1,0 2,0 0,5 5,-16-12,0 0,0-1,0 0,1-1,-1-1,0 0,0 0,0-1,0-1,-1 0,1-1,-1 0,0 0,0-1,0-1,0 0,-1 0,0-1,0-1,-1 1,1-3,42-41,-51 49,0 1,0-1,0 0,0 1,-1-1,1 0,0 1,-1-1,0 0,1 0,-1 1,0-1,0 0,0 0,0 0,0 1,-1-1,1 0,0 0,-1 1,0-1,1 0,-1 1,0-1,0 0,0 1,0-1,0 1,0 0,0-1,0 1,0 0,-1-1,1 1,-1 0,1 0,-1 0,0 0,-6-2,-1 1,0 0,1 0,-1 1,0 0,0 0,0 1,-1 1,1-1,0 1,1 1,-1 0,0 0,0 0,1 1,-1 1,1-1,0 1,0 1,-1 0,-3-1,0-1,1 2,-1-1,1 2,0 0,0 0,1 1,0 0,0 0,0 1,1 1,0 0,1 0,0 0,0 1,1 1,1-1,-1 1,2 0,0 0,0 1,1 0,-3 10,8-14,1 0,0 0,1 0,-1 0,1-1,1 1,-1-1,1 0,1 0,-1 0,1 0,0-1,1 0,0 0,0 0,0-1,0 0,1 0,0 0,0-1,0 0,1-1,-1 0,1 0,0 0,0-1,0 0,0 0,0-1,6 0,15 2,0-1,-1-2,1-1,0-1,-1-1,0-2,1 0,-2-2,1-1,-1-2,0 0,22-14,-15 8,-2-1,0-1,-1-2,-1-2,-1 0,-1-2,-1-1,13-17,-32 34,0-1,-1 0,0-1,0 0,-1 0,0 0,-1-1,0 0,-1 0,0 0,-1 0,0-1,0 0,-2 1,1-1,-1 0,-1-5,-1 14,0-1,-1 1,1-1,-1 1,0 0,1 0,-2 0,1 0,0 0,0 0,-1 1,0-1,1 1,-1 0,0-1,0 1,0 1,0-1,-1 0,1 1,0-1,-1 1,1 0,-1 0,1 1,-1-1,0 1,1 0,-1 0,0 0,1 0,-1 0,1 1,-1 0,0-1,1 1,0 1,-1-1,1 0,0 1,-1 0,1 0,0 0,0 0,0 0,0-1,0 0,0 1,0-1,1 1,-1-1,0 1,0 0,1 0,-1 0,1 0,0 1,0-1,0 1,0-1,0 1,0 0,1 0,-1-1,1 1,0 0,-1 0,2 1,-1-1,0 0,1 0,-1 0,1 1,0-1,0 0,0 0,0 0,1 1,0-1,-1 0,1 0,0 0,0 0,1 0,-1 0,1 0,-1 0,1 0,0-1,0 1,0-1,0 0,1 1,-1-1,0 0,1 0,1 1,38 24,33 35,-69-51,0 0,-1 1,-1 0,0 0,0 0,-1 1,-1-1,0 1,0-1,-2 1,1 0,-2 0,0-1,0 1,-1-1,-1 1,0-1,-3 9,5-17,-2 3,0 0,1 1,0-1,0 1,1-1,0 1,0 0,1-1,0 1,0 0,1-1,0 1,0 0,1-1,0 1,0-1,1 0,0 0,0 0,1 0,0 0,0-1,0 1,3 1,9 0</inkml:trace>
  <inkml:trace contextRef="#ctx0" brushRef="#br0" timeOffset="15013.037">15269 799,'10'3,"0"-1,0-1,0 0,0 0,1-1,-1 0,0-1,0 0,0-1,1 0,-1 0,-1-1,1 0,0-1,-1 0,0-1,0 0,0 0,0-1,-1 0,0 0,5-6,-5 4,1-1,-1 0,-1-1,1 0,-2 0,1-1,-2 1,1-1,-1-2,-4 10,0 0,0 0,0 0,0-1,-1 1,1-1,-1 1,0 0,0-1,0 1,0 0,-1-1,0 1,1 0,-1-1,0 1,0 0,-1 0,1 0,-1 0,0 0,0 0,0 0,0 1,0-1,0 0,-1 1,1 0,-1 0,0 0,1 0,-1 0,-3-1,2 1,-1-1,0 1,-1 0,1 1,0-1,0 1,-1 0,1 0,-1 1,1 0,-1 0,1 0,-1 0,1 1,0 0,-1 0,1 0,0 1,0 0,0 0,0 0,0 1,0 0,-99 80,97-76,1 0,0 1,1 0,-1 0,1 0,1 0,0 1,0 0,1 0,0 0,0 0,1 1,0-1,1 1,0-1,0 1,1-1,1 1,-1-1,2 1,-1-1,1 1,1-1,-1 0,2 0,-1 0,1 0,1 0,-1-1,1 0,1 0,0 0,0-1,2 2,5 0,1-1,0 0,1-1,0-1,0 0,0-1,1-1,-1 0,1-1,0-1,0 0,1-1,-1-1,0 0,0-2,0 0,0 0,0-1,0-1,-1-1,0 0,15-8,46-34,-58 33</inkml:trace>
  <inkml:trace contextRef="#ctx0" brushRef="#br0" timeOffset="15432.225">15749 940,'164'-172,"-147"155,0-1,-1 0,-2-2,1 1,-2-2,10-20,-24 41,1 0,-1 0,1 0,0 0,-1 0,1 0,-1 0,1 0,0 0,-1 0,1-1,-1 1,1 0,0 0,-1 0,1-1,0 1,-1 0,1 0,0-1,-1 1,1 0,0 0,0-1,0 1,-1 0,1-1,-2 8,0-1,0 1,1 0,0 0,0 0,0 0,1 0,0 0,1 0,0 0,0 0,0 0,1 0,0 0,0 0,0-1,1 1,0-1,1 0,-1 0,1 0,0 0,1-1,0 1,-1-1,1 0,1-1,-1 1,1-1,0 0,0-1,0 1,0-1,1 0,-1-1,1 1,0-1,0-1,5 2,0-5,0-1,-1 1,1-2,-1 1,0-2,0 1,0-2,-1 1,0-2,0 1,0-1,-1-1,0 1,0-2,-1 1,0-1,-1 0,1-1,-2 0,6-10,42-76,-44 77</inkml:trace>
  <inkml:trace contextRef="#ctx0" brushRef="#br0" timeOffset="15871.022">16736 657,'-17'14,"0"1,1 0,0 2,1-1,1 2,1 0,0 1,2 0,0 0,1 2,-3 8,12-26,0 0,0 1,0-1,1 1,-1-1,1 1,0-1,0 1,0-1,1 0,-1 1,1-1,-1 1,1-1,0 0,1 1,-1-1,1 0,-1 0,1 0,0 0,0 0,0 0,0-1,1 1,-1-1,1 1,-1-1,1 0,0 0,0 0,0-1,0 1,0-1,1 1,-1-1,1 0,6 2,0 0,0 0,1-1,-1-1,1 0,0 0,-1-1,1-1,-1 1,1-2,9-1,3-6,-1-1,0 0,0-2,-2 0,1-1,-2-2,0 0,0 0,-1-2,-1 0,-1-2,-1 1,0-2,-2 0,0 0,-1-2,-1 1,0-5,-3 11,-1-1,-1 1,-1-1,0 0,-1-1,-1 1,0-1,-1 0,-1 1,0-1,-2 0,0 0,-1 1,0-1,-1 0,-1 1,-1 0,0 0,-1 0,-1 1,0 0,-1 0,-4-5,9 16,-1 0,1-1,0 1,-1 1,0-1,0 0,0 1,-1 0,1 0,-1 0,1 1,-1-1,0 1,0 0,0 0,0 1,0 0,-1 0,1 0,0 0,-1 1,1 0,0 0,-1 0,1 1,0 0,-1 0,1 0,0 1,0-1,0 1,0 0,0 1,1-1,-1 1,1 0,-1 0,1 1,0-1,0 1,1 0,-1 0,1 0,0 0,-2 3,-2 7,0-1,1 1,0 0,1 0,1 0,1 1,0 0,0-1,2 1,0 0,0 0,1 0,1 0,1 0,3 13,2 8,2-1,1 0,2-1,1-1,2 1,2-1,0 1,2-2,1 0,2-2,1 0,1-1,1-2,14 11,-7-9,-3-4</inkml:trace>
  <inkml:trace contextRef="#ctx0" brushRef="#br0" timeOffset="14071.238">13631 714,'-3'-7,"-1"0,1 0,-2 0,1 0,-1 1,0 0,0 0,-1 0,1 1,-1 0,0 0,-1 0,1 1,-1 0,0 0,0 1,-1 0,1 0,0 1,-1-1,0 2,0-1,1 1,-1 0,0 1,0 0,0 0,0 1,0-1,1 2,-1-1,0 1,1 1,-1-1,1 1,0 0,-3 3,1 0,0 0,1 1,0 0,0 0,1 1,0 0,0 0,1 1,0 0,1 0,0 0,0 1,1 0,0 0,1 0,0 0,0 0,1 1,1-1,0 1,0 0,1-1,0 1,1 1,0-9,0 0,0 0,1 0,-1 0,1 0,0 0,0 0,0 0,0 0,1-1,-1 1,1-1,-1 0,1 0,0 0,0 0,0 0,0-1,0 1,0-1,0 0,1 0,-1 0,0 0,1 0,-1-1,1 0,-1 1,0-1,1 0,104-20,-77 11,-1-2,0-1,-1-2,0-1,-1-1,-1-1,0-1,-2-2,18-17,-42 38,-1-1,0 0,0 1,0-1,0 1,1-1,-1 0,0 1,0-1,1 0,-1 1,0-1,1 0,-1 0,0 1,1-1,-1 0,0 0,1 0,-1 1,1-1,-1 0,0 0,1 0,-1 0,1 0,-1 0,1 0,-1 0,0 0,1 0,-1 0,1 0,-1 0,1 0,-1 0,0 0,1-1,-1 1,1 0,-1 0,0 0,1-1,-1 1,0 0,1 0,-1-1,0 1,0 0,1-1,-1 1,0 0,0-1,1 1,-1-1,0 1,0 0,0-1,0 1,0-1,1 1,-1 0,0-1,-7 35,6-32,-3 7,1 0,0 1,0-1,1 1,0-1,1 1,0 0,1 0,-1 0,2 0,0-1,0 1,0 0,2 0,-1-1,1 0,0 1,1-1,0 0,1 0,3 4,-3-8,0 1,0-2,1 1,0-1,0 0,0 0,0 0,1-1,-1 0,1 0,0-1,0 0,0 0,0-1,0 1,1-2,-1 1,0-1,0 0,1 0,-1-1,0 0,0-1,0 1,0-1,0-1,0 1,0-1,-1 0,1-1,4-2,14-11,0-2,0 0,-2-1,0-1,-2-1,0-1,-2-1,0-1,7-15,0 1,-1-1,-2-1,-2 0,-2-2,-2 0,-1-1,-3-1,-1 0,-3-1,-1 0,-3-1,-1 1,-3-4,-1 45,1 0,-1 1,1 0,-1-1,0 1,0 0,-1-1,1 1,-1 0,0 0,0-1,0 1,-1 0,0 0,1 0,-1 0,-1 1,1-1,-1 0,1 1,-2-2,0 6,1 0,0 0,0 1,0-1,0 1,0 0,0 0,1 0,-1 0,1 0,-1 0,1 1,0-1,0 1,0 0,0-1,0 1,0 0,1 0,0 0,-1 0,1 1,0-1,0 2,-19 50,1 0,4 1,1 1,3 0,3 1,2 0,3 0,3 38,25 145,-11-118,-14-118</inkml:trace>
  <inkml:trace contextRef="#ctx0" brushRef="#br0" timeOffset="14314.623">13914 403,'43'0,"38"0,16-4,4-3,-4 1,-4 2,-9-5,-5 1,-5 0,-11 3,-16 1</inkml:trace>
  <inkml:trace contextRef="#ctx0" brushRef="#br0" timeOffset="23902.706">0 1842,'76'-18,"0"4,1 2,1 4,-1 4,55 4,455 2,-273 24,-13-14,6 5,147-16,-208-3,476 2,-195-27,432-29,-5-1,-231 28,79 0,1867 30,-1598-1,-472-27,-268 26,254-10,516-8,-743 20,736-1,-390 30,847-31,-959-27,-83 16,55-6,-40-9,584 27,-471 28,951-27,-820-1,-718 5,-32 1</inkml:trace>
</inkml:ink>
</file>

<file path=ppt/ink/ink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24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1,'-4'1,"1"1,0 0,-1 0,1 0,0 0,0 0,0 1,1 0,-1-1,1 1,-1 0,1 0,0 0,0 1,0-1,0 0,1 1,0-1,-1 1,1 0,0-1,1 1,-1 0,1 0,0-1,0 2,-16 231,-18 93,22-155,13-150</inkml:trace>
  <inkml:trace contextRef="#ctx0" brushRef="#br0" timeOffset="225.75">0 508,'48'0,"40"-4,15-8,-6 0,-10 1,-14-2,-15 1,-9-2,-6 1,-7 3,-4 3,-8 2</inkml:trace>
  <inkml:trace contextRef="#ctx0" brushRef="#br0" timeOffset="525.308">1045 368,'-9'12,"-4"4,1 1,1 0,1 0,0 1,1 1,1-1,0 1,2 1,0-1,2 1,0 0,0 5,4-23,0 0,0 0,0 0,0 0,0 0,1 0,-1 0,1 0,-1 0,1 0,0 0,0 0,0-1,0 1,0 0,0-1,0 1,1 0,-1-1,1 1,-1-1,1 0,-1 0,1 1,0-1,0 0,-1 0,1-1,0 1,0 0,0-1,0 1,0-1,0 1,0-1,0 0,0 0,0 0,0 0,0 0,0 0,0-1,0 1,0-1,0 0,0 1,2-2,91-41,-81 36,0 0,0-1,-1-1,0 0,-1-1,0 0,-1 0,1-2,-2 1,0-1,-1-1,0 0,0 0,-2-1,1 0,-2 0,0 0,-1-1,0 0,-1 0,-1-1,1-12,-4 24,-1 0,1 0,-1 0,-1 0,1 0,0 0,-1 0,0 1,0-1,0 1,0-1,-1 1,1 0,-1 0,0 0,0 0,0 0,0 1,0-1,-1 1,1 0,-1 0,1 0,-1 1,0-1,0 1,0 0,0 0,0 0,0 0,0 1,-1-1,-8 0,1 0,0 0,0 1,-1 1,1 0,0 1,0 0,0 1,0 0,-4 2,-40 25,37-14</inkml:trace>
</inkml:ink>
</file>

<file path=ppt/ink/ink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40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597 107,'-28'3,"-1"1,1 1,0 2,1 0,-1 2,2 1,-1 1,1 2,1 0,0 2,1 0,1 2,1 1,-2 2,6-5,0 1,1 0,1 2,1 0,0 0,1 1,1 1,1 1,1-1,1 2,1-1,1 2,0-1,2 1,1 0,0 0,2 1,1-1,0 20,2-39,0 0,1-1,-1 1,1 0,0-1,0 1,0-1,0 1,0-1,1 0,0 1,-1-1,1 0,1 0,-1 0,0 0,1-1,-1 1,1-1,0 1,0-1,0 0,0 0,0 0,0 0,1-1,-1 1,1-1,-1 0,1 0,-1 0,1-1,-1 1,1-1,0 0,-1 0,5 0,11-4,0 0,1-1,-2 0,1-2,-1 0,0-2,0 0,-1 0,-1-2,1 0,-2-1,1 0,3-6,10-4,25-22,-2-3,-2-2,-2-2,-3-2,19-30,4-23,-74 139,-8 7,1 2,3 0,1 0,2 1,0 26,7-54,0 0,1-1,1 1,0 0,1-1,0 1,1-1,1 0,0 0,1-1,1 1,0-1,8 10,-11-16,1-1,0 1,0-1,0-1,1 1,0-1,0 0,1 0,-1-1,1 0,0 0,0 0,0-1,1 0,-1 0,1-1,0 0,-1-1,1 1,0-1,0-1,0 0,0 0,0 0,0-1,3-1,13-4</inkml:trace>
  <inkml:trace contextRef="#ctx0" brushRef="#br0" timeOffset="536.044">1585 23,'-2'-2,"1"0,-1 1,1-1,-1 0,0 1,0-1,0 1,0 0,0 0,0 0,0 0,0 0,-1 0,1 0,0 0,0 1,-1 0,1-1,0 1,-1 0,1 0,-1 0,1 0,0 1,-1-1,1 1,0-1,-1 1,1 0,0 0,0 0,0 0,-20 7,0 2,1 0,0 1,1 2,0 0,1 1,0 0,2 2,-11 11,25-24,1 1,-1-1,1 1,0 0,0 0,0 0,0 0,1 0,0 0,0 1,0-1,0 0,1 1,-1-1,1 0,0 1,0-1,1 1,0-1,-1 0,1 0,1 1,-1-1,0 0,1 0,0 0,0 0,0 0,1-1,-1 1,1-1,0 1,0-1,0 0,1 0,-1 0,0-1,1 1,0-1,0 0,0 0,0 0,0 0,0-1,0 0,2 1,66 28,-45-20,-1 1,0 1,-1 1,-1 1,0 1,21 19,-41-30,0 0,-1 0,1 1,-1-1,0 1,-1 0,1 0,-1 0,0 0,0 0,-1 0,1 1,-1-1,0 1,-1-1,1 1,-1-1,0 1,-1-1,1 1,-1-1,0 0,-1 1,1-1,-1 0,0 0,0 1,0-1,-1-1,0 1,0 0,0-1,-1 0,1 1,-1-1,0-1,0 1,-4 2,-6 7,-1-1,0 0,-1-1,0-1,-1 0,0-1,0-1,-1-1,0-1,-1 0,1-1,-1-1,0-1,0 0,0-2,0 0,0-1,-10-1,21-1,0 0,1 0,-1 0,0-1,1 0,0-1,-1 0,2 0,-1 0,0-1,1 0,0 0,-5-6,-5-2</inkml:trace>
</inkml:ink>
</file>

<file path=ppt/ink/ink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1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5561 672,'-15'8,"1"2,0 0,1 0,0 2,1-1,0 2,0-1,2 2,-1-1,2 1,0 1,0 0,-1 7,9-19,0 1,1 0,-1-1,1 1,0 0,0 0,0 0,1-1,-1 1,1 0,0-1,0 1,0 0,0-1,1 1,0-1,-1 0,1 0,0 1,1-1,-1 0,0-1,1 1,0 0,0-1,0 1,0-1,0 0,0 0,0 0,1-1,-1 1,1-1,-1 1,1-1,-1 0,1-1,0 1,0-1,-1 1,1-1,0 0,0-1,-1 1,1-1,1 0,7 2,-1-1,0 0,1-1,-1 0,0-1,1 0,-1 0,0-2,0 1,-1-1,1-1,-1 0,0-1,0 1,-1-2,0 1,0-2,0 1,-1-1,0 0,-1-1,1 0,-2 0,1 0,-1-1,-1 0,0 0,0-1,-1 1,0-1,1-8,-4 11,-1 0,0 1,0-1,-1 0,1 1,-2-1,1 1,-1-1,0 1,-1 0,0-1,0 1,0 0,-1 1,0-1,0 1,-1 0,0 0,0 0,0 0,-1 1,0 0,0 0,0 1,0 0,-1 0,0 0,0 1,0 0,0 0,0 0,0 1,-1 0,0 1,1 0,-1 0,1 1,-1-1,-7 2,-66 38,80-38,-1 0,0 0,0 1,1-1,-1 1,0 0,1-1,0 1,-1 0,1 0,0 0,0 0,0 0,0 0,0 0,1 0,-1 0,1 0,-1 0,1 1,0-1,0 0,0 0,0 1,0-1,0 0,0 0,1 1,0-1,-1 0,1 0,0 0,0 0,0 0,0 0,0 0,0 0,1 0,3 1,0 0,0-1,1 1,-1-1,1 0,-1 0,1-1,0 0,-1 0,1 0,0-1,0 0,0 0,0 0,-1-1,1 0,0 0,0 0,-1-1,1 1,-1-1,1-1,-1 1,0-1,0 0,0 0,0-1,1 1,40-17,-1-2,-1-1,-1-3,-2-2,-1-1,0-2,-3-2,-1-1,-1-2,26-36,-42 45,-1 0,-2-2,0 0,-2-1,-2 0,-1-1,-1-1,5-25,-15 38,-7 44,-1 96,5 0,6 0,8 30,24 176,-17-197,-5 0,-6 1,-9 103,1-207,0 0,-2 0,-1 0,-1 0,-1-1,-2 0,0 0,-2-1,0 0,-2 0,-1-1,-5 6,15-27,1 1,-1-1,0 1,0-1,0 0,0 0,0-1,0 1,-1-1,0 1,1-1,-1 0,0-1,0 1,0-1,0 1,0-1,-1 0,1-1,0 1,0-1,-1 0,1 0,0 0,0 0,-1-1,1 0,0 0,0 0,0 0,0-1,0 1,0-1,0 0,1 0,-1-1,1 1,-2-2,-7-7,1 0,1-1,0 0,1-1,0 0,1-1,0 0,1 0,1 0,0-1,1 0,1 0,0-1,1 1,1-1,0 1,1-13,0-2,2-1,2 1,0 0,2 0,1 1,1 0,2 0,10-23,30-53,-30 65</inkml:trace>
  <inkml:trace contextRef="#ctx0" brushRef="#br0" timeOffset="-1344.246">3359 785,'2'10,"1"0,0-1,0 1,1-1,0 1,0-1,1 0,1-1,-1 1,1-1,1 0,0-1,0 1,0-1,1-1,0 1,0-1,0-1,1 0,0 0,0 0,1-1,-1-1,2 1,-4-5,0-1,0 0,0 0,0-1,0 0,0 0,-1 0,1-1,-1 0,0 0,0-1,-1 1,1-2,-1 1,0 0,0-1,-1 0,0 0,0 0,0-1,-1 1,0-1,0 0,0 0,-1 0,0 0,-1 0,1 0,-1-3,1-2,0 0,0-1,-1 1,-1-1,0 1,-1-1,0 1,-1 0,0-1,-2-4,3 13,0 0,-1 0,1-1,-1 1,0 0,0 1,0-1,-1 0,1 0,-1 1,0 0,0-1,0 1,-1 0,1 0,-1 1,1-1,-1 1,0 0,0 0,0 0,0 0,0 1,0 0,-1-1,1 2,-1-1,1 0,0 1,-3 0,-78 27,60-10</inkml:trace>
  <inkml:trace contextRef="#ctx0" brushRef="#br0" timeOffset="-1082.838">3867 898,'77'-165,"-77"163,1 1,-1 0,0 0,1 0,-1-1,1 1,0 0,-1 0,1 0,0 0,0 0,-1 0,1 0,0 0,0 0,0 1,0-1,0 0,0 1,0-1,1 0,-1 1,0-1,0 1,0 0,1-1,-1 1,0 0,0 0,1 0,-1 0,0 0,1 0,-1 0,0 0,0 1,1-1,-1 0,0 1,0-1,0 1,0-1,1 1,-1 0,0-1,0 1,0 0,0 0,0 0,-1 0,1 0,0 0,0 0,-1 0,1 0,0 0,-1 0,1 0,2 6,-2-1,1 0,0 0,0 0,0-1,1 1,0-1,0 1,0-1,1 0,0 0,0-1,0 1,0-1,1 0,0 0,0 0,0-1,0 0,0 0,1 0,0 0,5 1,4-2,0 1,1-2,-1 0,1-1,-1-1,0 0,1-1,-1-1,0 0,0-1,0 0,-1-2,1 1,-1-2,0 0,-1-1,0 0,0-1,-1 0,0-1,-1 0,0-1,0 0,-1-1,-1 0,0-1,0 0,-1 0,-1-1,-1 0,0 0,0-1,-2 1,0-1,1-5,-2-4</inkml:trace>
  <inkml:trace contextRef="#ctx0" brushRef="#br0" timeOffset="49965.384">198 2421,'-17'90,"-12"156,7-73,6-70,21-291,21 62,5 1,6 2,41-90,-71 195,-6 11,2 0,-1 0,1 1,0-1,0 1,1 0,0-1,0 1,1 1,-1-1,1 1,3-3,-5 8,0 1,-1-1,1 1,-1-1,1 1,0 0,-1 0,1 0,-1 0,0 0,1 1,-1-1,0 1,0-1,0 1,0 0,0 0,0 0,0 0,-1 0,1 1,-1-1,0 0,1 1,-1-1,0 1,0-1,-1 1,1-1,0 1,-1 0,0-1,0 1,1 0,-2-1,1 2,3 6,8 37,-7-24</inkml:trace>
  <inkml:trace contextRef="#ctx0" brushRef="#br0" timeOffset="50764.794">593 2704,'-2'1,"0"0,1 0,-1 1,0-1,0 1,1 0,-1-1,0 1,1 0,0 0,-1 0,1 0,0 0,0 0,0 0,1 0,-1 1,0-1,1 0,-1 0,1 1,0 1,-3 7,-22 143,22-110,-21 73,21-101,0 0,-1 0,0-1,-2 1,0-1,0-1,-1 1,-1 0,1-8</inkml:trace>
  <inkml:trace contextRef="#ctx0" brushRef="#br0" timeOffset="51284.208">480 2704,'127'-25,"-103"24,67 10,-88-8,-1 0,1 0,-1 0,0 1,0-1,1 1,-1-1,0 1,0 0,0 0,0-1,-1 2,1-1,-1 0,1 0,-1 0,0 1,1-1,-1 1,0-1,-1 1,1-1,0 1,-1-1,0 1,1 0,-1-1,0 1,0 0,0-1,-1 1,0 1,-1 7,-1 0,0-1,-1 0,0 0,-1 0,0 0,-1-1,0 1,-4 4,-35 77,44-88,1 0,1 0,-1-1,0 1,1 0,0 0,-1 0,1 0,0 0,0-1,1 1,-1 0,1-1,-1 1,1-1,0 0,0 1,0-1,0 0,0 0,0 0,1-1,-1 1,1 0,-1-1,1 0,0 1,-1-1,1 0,0 0,0-1,0 1,0-1,0 1,0-1,0 0,-1 0,1 0,3-1,45 17,-48-14,0 0,0 0,0 0,0 0,0 0,-1 1,1-1,-1 1,0-1,1 1,-1 0,0 0,-1 0,1 0,-1 0,1 1,-1-1,0 0,0 1,0-1,-1 1,1-1,-1 1,0-1,0 1,0-1,0 1,-1-1,1 1,-1-1,0 0,0 1,0-1,-1 0,1 0,-1 2,-2 1,1 0,-1 0,0 0,0 0,0-1,-1 0,0 0,0 0,0 0,0-1,-1 0,0 0,0 0,0-1,0 0,-1 0,1-1,-3 1,-18 1,1-1,-1-1,0-2,1 0,-1-2,-10-3,-19-6,31 4</inkml:trace>
  <inkml:trace contextRef="#ctx0" brushRef="#br0" timeOffset="51899.986">1130 2618,'10'5,"12"-3,7-2,4-2,1 1,0 0,-2-5,-1-1,-1 0,-1 2,0-3,-1 0,0 1,0 1,0 3,0 1,-5 6,-6 2</inkml:trace>
  <inkml:trace contextRef="#ctx0" brushRef="#br0" timeOffset="52151.438">1073 2901,'44'-10,"32"-7,9-2,-5 4,-12 3,-12 4,-12 4,-12 2</inkml:trace>
  <inkml:trace contextRef="#ctx0" brushRef="#br0" timeOffset="52669.806">2032 2534,'-81'381,"58"-250,23-131,0 0,0-1,0 1,1 0,-1 0,0 0,0-1,0 1,1 0,-1 0,0 0,0-1,1 1,-1 0,0 0,0 0,1 0,-1 0,0 0,1 0,-1-1,0 1,0 0,1 0,-1 0,0 0,1 0,-1 0,0 1,0-1,1 0,-1 0,0 0,1 0,-1 0,0 0,0 0,1 1,-1-1,0 0,0 0,1 0,-1 1,0-1,0 0,0 0,1 0,-1 1,0-1,0 0,0 1,0-1,0 0,0 0,0 1,1-1,-1 0,0 1,14-29,-14 27,118-378,-95 318,2 1,3 0,3 3,2 0,13-14,-41 65,0 0,0 0,1 0,-1 0,1 1,0 0,1 0,-1 1,1 0,0 0,0 0,0 1,3 0,-7 2,0 0,0 0,0 1,1-1,-1 1,0 0,0 0,0 0,1 0,-1 1,0 0,0-1,0 1,0 0,0 0,0 1,0-1,0 0,0 1,0 0,-1 0,1 0,-1 0,1 0,-1 0,0 1,0-1,0 1,0 0,0-1,-1 1,2 3,2 6,-1 0,0 1,-1 0,0 0,-1 0,-1 0,0 0,0 0,-2 0,1 1,-2 2,1-2,0 11</inkml:trace>
  <inkml:trace contextRef="#ctx0" brushRef="#br0" timeOffset="58369.354">2569 2817,'-145'196,"18"-41,43-54,273-357,-10 67,-177 187,0 0,0 0,0 1,0-1,1 0,-1 1,0 0,1-1,-1 1,1 0,-1 0,1 1,0-1,-1 1,1-1,0 1,0 0,-1 0,1 0,0 0,0 0,-1 1,1-1,0 1,-1 0,1-1,-1 1,1 1,-1-1,1 0,-1 0,0 1,1 0,-1-1,0 1,0 0,0 0,0 0,-1 0,1 0,-1 1,1-1,0 2,37 131,-34-121,-1 1,-1-1,-1 1,0 0,-1 0,0 0,-1 0,-1 1,0-1,-3 11,3-25,1 0,0 0,0 0,-1 0,1-1,-1 1,1 0,-1 0,1 0,-1-1,1 1,-1 0,0 0,1-1,-1 1,0-1,0 1,1-1,-1 1,0-1,0 1,0-1,0 0,0 1,0-1,0 0,1 0,-1 1,0-1,0 0,0 0,0 0,0 0,0-1,0 1,0 0,0 0,0 0,0-1,0 1,1-1,-1 1,0 0,0-1,0 0,1 1,-1-1,0 1,0-1,1 0,-1 0,-42-40,37 35,-2-4,-1 1,0 1,0 0,-1 0,0 1,0 0,-1 1,0 0,0 1,0 0,-1 0,0 1,0 1,0 0,0 1,0 0,0 1,-1 0,0 1,-15 0,4 1</inkml:trace>
  <inkml:trace contextRef="#ctx0" brushRef="#br0" timeOffset="-3901.817">86 953,'24'414,"-45"-163,6-210,15-41,-1 0,0 0,1 0,-1 0,1 0,-1-1,0 1,1 0,-1 0,1-1,-1 1,1 0,-1-1,1 1,-1 0,1-1,-1 1,1-1,-1 1,1-1,0 1,-1-1,1 1,0-1,-1 1,1-1,0 0,0 1,0-1,-1 1,1-1,0 0,0 1,0-1,0 1,0-1,0 0,0 1,0-1,1 0,-1 1,0-1,0 1,0-1,1 1,-1-1,0 0,0 1,1-1,-1 1,1-1,8-32,1 0,1 0,2 1,1 1,1 0,2 1,2 1,0 1,23-26,10-19,3 2,3 3,3 3,18-13,-74 74,29-27,1 2,1 2,2 1,0 1,26-10,-62 33,1 0,-1 0,1 1,-1-1,1 1,-1 0,1 0,0 0,0 0,0 0,-1 1,1-1,0 1,0 0,0 0,0 0,0 0,0 0,0 1,0-1,-1 1,1 0,0-1,0 2,-1-1,1 0,0 0,-1 1,1-1,-1 1,0 0,1 0,-1 0,0 0,0 0,0 0,-1 1,1-1,-1 1,1-1,-1 1,0 0,0-1,0 1,0 0,0 2,-4 14,-1-1,-2 1,0-1,0 0,-2 0,0 0,-1-1,-1-1,-1 0,0 0,-1-1,-2 2,-13 19,-1-1,-2-1,-1-1,-2-2,0-2,-3-1,0-1,-1-2,-2-2,-16 7,54-29,0 0,0-1,-1 1,1 0,0 0,0-1,0 1,-1 0,1-1,0 1,-1-1,1 0,-1 1,1-1,0 0,-1 0,1 0,-1 0,1 0,-1 0,1 0,0-1,-1 1,1-1,0 1,-1-1,1 1,0-1,-1 1,1-1,0 0,0 0,0 0,0 0,0 0,0 0,0 0,0 0,0 0,0 0,1 0,-1-1,0 1,1 0,-1-1,1 1,-1 0,1-2,5-18,5 0</inkml:trace>
  <inkml:trace contextRef="#ctx0" brushRef="#br0" timeOffset="-3581.125">1271 841,'-35'21,"1"1,1 1,2 2,0 1,1 1,2 2,-19 25,45-52,-1 1,1-1,0 1,-1 0,1-1,0 1,1 0,-1 0,1 0,-1 1,1-1,0 0,0 0,0 1,0-1,1 1,0-1,-1 1,1-1,0 0,1 1,-1-1,1 1,-1-1,1 1,0-1,0 0,1 0,-1 1,1-1,-1 0,1 0,0-1,0 1,0 0,1 0,-1-1,1 0,0 1,7 0,0-1,0 0,0 0,0-1,1-1,-1 0,0 0,0-1,1 0,-1-1,0 0,0 0,0-1,-1-1,1 0,-1 0,3-2,0 2,0-1,0 0,0-1,-1-1,1 1,-2-2,1 1,-1-2,0 1,-1-1,0-1,0 0,-1 0,0-1,-1 1,0-2,-1 1,0-1,-1 0,0 0,-1 0,2-10,-5 14,-1-1,1 0,-1 1,-1-1,1 0,-2 1,1-1,-1 1,0-1,-1 1,0 0,-1-3,-10-13</inkml:trace>
  <inkml:trace contextRef="#ctx0" brushRef="#br0" timeOffset="-3066.149">1919 728,'-19'0,"1"0,-1 1,0 1,0 1,1 0,-1 2,1 0,0 1,0 0,1 2,-3 1,18-8,0 1,0-1,0 0,0 1,0-1,1 1,-1 0,0-1,1 1,-1 0,1 0,-1 0,1 0,0 0,0 0,0 1,0-1,1 0,-1 0,0 1,1-1,0 0,-1 1,1-1,0 1,0-1,0 0,1 1,-1-1,1 1,-1-1,1 0,0 0,0 1,0-1,0 0,0 0,0 0,0 0,1 0,-1 0,1 0,0-1,-1 1,1 0,0-1,0 1,0-1,34 20,-32-21,0 1,-1 0,1 0,-1 1,1-1,-1 1,1-1,-1 1,0 0,0 0,0 1,0-1,0 0,-1 1,1 0,-1 0,1 0,-1 0,0 0,0 0,-1 0,1 1,-1-1,1 1,-1-1,0 1,0-1,-1 1,1 0,-1-1,0 1,0 0,0 0,0-1,-1 1,0 2,-6 5,0 0,-1-1,0 0,-1 0,0-1,0 0,-1-1,0 0,0-1,-1 1,0-2,-1 0,-6 3,-27 17,39-21,-2-1,1 0,0 0,-1-1,0 1,1-2,-1 1,-1-1,1 0,0-1,0 0,-1 0,0-1,0-10,13 4</inkml:trace>
  <inkml:trace contextRef="#ctx0" brushRef="#br0" timeOffset="-2806.789">2061 869,'-24'38,"-13"23,0 5,7-3,12-13,10-14</inkml:trace>
  <inkml:trace contextRef="#ctx0" brushRef="#br0" timeOffset="-2567.77">2089 389,'0'0</inkml:trace>
  <inkml:trace contextRef="#ctx0" brushRef="#br0" timeOffset="-2267.378">2682 135,'-37'287,"23"-136,7 1,8 37,-1-170,-1 1,0-1,-1 1,-1-1,-1 0,-1 0,-1-1,-2 7,-13-8,10-17</inkml:trace>
  <inkml:trace contextRef="#ctx0" brushRef="#br0" timeOffset="-2063.524">2315 728,'34'5,"29"6,10 6,2 1,-7-4,-11-4,-5-3,-6 2,-12-1</inkml:trace>
  <inkml:trace contextRef="#ctx0" brushRef="#br0" timeOffset="-1817.585">3077 812,'-5'34,"3"16,3-1</inkml:trace>
  <inkml:trace contextRef="#ctx0" brushRef="#br0" timeOffset="-1582.778">3049 615,'0'0</inkml:trace>
  <inkml:trace contextRef="#ctx0" brushRef="#br0" timeOffset="63053.058">0 1913,'238'-46,"-213"42,45-9,0 3,1 2,22 4,-49 4,-76-33,-92-55,99 69</inkml:trace>
  <inkml:trace contextRef="#ctx0" brushRef="#br0" timeOffset="64100.674">1892 1886,'138'-26,"-45"12,-69 9,0 1,-1 1,1 1,0 1,0 1,0 1,0 2,7 1,14 2,-45-7,0 0,1 0,-1 0,0 0,1 0,-1 0,0 0,0 0,0 0,0 0,0 0,0 0,0 0,0 0,-1 0,1 0,0 0,-1 0,1 0,-1 0,1 0,-1 0,1 0,-1 0,1 0,-1 1,0-1,1 0,-1 0,0 1,0-1,0 1,0-1,0 0,1 1,-1 0,0-1,0 1,-1-1,1 0,-103-105,97 89</inkml:trace>
  <inkml:trace contextRef="#ctx0" brushRef="#br0" timeOffset="67106.613">3219 2591,'14'0,"10"0,5 0,3 0,0 0,1 0,-2-5,-1-1,0 0,-1 1,-1 1,0 2,0 1,0 1,-5 0</inkml:trace>
  <inkml:trace contextRef="#ctx0" brushRef="#br0" timeOffset="67458.787">3472 2308,'0'24,"0"13,0 5,0-1,0-1,0-3,0-4,0-2,0-1,0-2,0 0,0 0,0-1,0 1,0 0,0 0,0-4</inkml:trace>
  <inkml:trace contextRef="#ctx0" brushRef="#br0" timeOffset="68087.132">3896 2421,'0'502,"4"-542,1 0,3 0,1 1,1 1,3-1,1 2,12-22,-3 1,127-228,-79 200,-69 84,0 1,1-1,-1 1,1 0,-1 0,1 0,0 0,-1 0,1 0,0 1,-1-1,1 1,0 0,0 0,0 0,-1 0,1 0,0 1,0-1,0 1,-1 0,1 0,-1 0,1 0,0 0,-1 1,0-1,1 1,-1-1,0 1,0 0,0 0,0 0,0 0,0 0,-1 0,2 3,2 3,-1 1,0-1,-1 1,0 0,-1 0,0 0,0 0,0 1,-2-1,1 0,-1 1,0-1,-1 0,0 1,0-1,-1 0,-1 0,1 0,-2 0,-2 6,0 4</inkml:trace>
  <inkml:trace contextRef="#ctx0" brushRef="#br0" timeOffset="68474.657">4488 2563,'0'28,"0"20,0 6,0-1,-5-10,-1-7,0-10</inkml:trace>
  <inkml:trace contextRef="#ctx0" brushRef="#br0" timeOffset="69003.964">4544 2478,'38'-6,"-19"2,1 0,-1 2,0 0,1 1,-1 1,1 1,-1 1,1 0,7 3,-25-4,0-1,0 1,-1-1,1 1,0 0,0 0,0 0,0 0,-1 0,1 0,0 0,-1 1,1-1,-1 0,0 1,1 0,-1-1,0 1,0 0,0-1,0 1,0 0,0 0,-1 0,1 0,-1 0,1 0,-1 0,0 0,1 0,-1 0,0 0,-1 0,1 0,0 0,0 0,-1 0,1 0,-1 0,0 0,0-1,1 1,-1 0,0 0,-1 0,1-1,0 1,0-1,-1 1,1-1,-1 1,0 0,-21 21,20-21,-1 0,1 1,0-1,0 1,0-1,1 1,-1 0,0 0,1 0,0 0,0 1,0-1,0 1,0-1,1 1,0 0,0-1,0 1,0 0,0 0,1 0,-1 0,1 0,0 0,0-1,1 1,-1 0,1 0,0 0,0 0,0 0,2 2,75 98,-76-99,-1 0,0 1,0-1,0 0,0 0,-1 0,0 1,0-1,-1 0,0 0,1 1,-2-1,1 0,0 0,-1 0,0 0,0-1,-1 1,0 0,1-1,-1 0,-1 1,1-1,0 0,-1-1,0 1,0-1,0 0,-1 0,1 0,-1 0,1-1,-1 1,-5 0,-8 5,-2-1,1-1,-1 0,0-2,0 0,0-2,-1 0,1-1,-4-1,-1-1</inkml:trace>
  <inkml:trace contextRef="#ctx0" brushRef="#br0" timeOffset="69308.605">5391 2421,'-38'38,"-23"28,0 7,4-5,9-8,6-10,11-8,6-7,2-5,5-2,1-1,-1-1,-3 0,-2 1,-3 0,4 1,1-5,3-6</inkml:trace>
  <inkml:trace contextRef="#ctx0" brushRef="#br0" timeOffset="69991.599">5391 2675,'-360'426,"322"-368,69-70,155-147,105-125,-178 163,-112 120,-1 1,1-1,-1 1,1-1,-1 1,1 0,-1-1,1 1,0-1,-1 1,1 0,0 0,-1-1,1 1,0 0,-1 0,1 0,0 0,-1 0,1 0,0 0,-1 0,1 0,0 0,-1 0,1 0,0 0,-1 0,1 1,0-1,-1 0,1 1,0-1,-1 0,1 1,-1-1,1 1,-1-1,1 1,-1-1,1 1,-1-1,1 1,-1-1,0 1,1 0,-1-1,0 1,0-1,1 1,-1 0,0-1,0 1,0 0,0 0,5 43,-5-41,-3 344,3-346,1 0,-1 0,0 0,0 0,0 1,0-1,0 0,0 0,0 0,0 0,0 0,0 0,-1 1,1-1,0 0,-1 0,1 0,-1 0,0 0,1 0,-1 0,1-1,-1 1,0 0,0 0,0 0,0-1,1 1,-1 0,0-1,0 1,0-1,0 1,0-1,0 1,-1-1,1 0,0 1,0-1,0 0,0 0,0 0,0 0,-1 0,1 0,0 0,0-1,0 1,0 0,0-1,0 1,0 0,0-1,0 1,0-1,0 0,0 1,0-1,0 0,0 1,1-1,-2-1,-178-96,156 82</inkml:trace>
  <inkml:trace contextRef="#ctx0" brushRef="#br0" timeOffset="71106.764">3726 1998,'30'-8,"0"2,0 0,1 3,-1 0,1 2,2 2,65-5,71-22,-148 25,48-12,-69 10,0 0,0 0,0-1,0 1,0 0,-1 0,0 0,0-1,0 1,0 0,0 0,0 0,-1 1,1-1,-1 0,0 0,0 1,0-1,0 1,-1 0,1-1,-2-3,-46-63,42 51</inkml:trace>
</inkml:ink>
</file>

<file path=ppt/ink/ink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6:00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1242 343,'303'-178,"-286"165,-12 9,0 0,0 0,1 0,-1 0,1 1,0 0,0 0,0 0,0 1,1 0,-1 0,0 1,1 0,4-1,-9 4,0-1,0 1,-1-1,1 1,0-1,-1 1,0 0,1 0,-1-1,0 1,0 0,0 0,0 1,0-1,0 0,-1 0,1 0,-1 0,0 1,1-1,-1 0,0 0,0 1,0-1,-1 0,1 0,0 1,-1 0,1 3,3 281,-20-140,-6-1,-9 7,-16 99,33-161,4 1,3 0,5 8,4-57,-19-83,14 25,-1 0,0 1,-1-1,0 1,-2 1,1-1,-2 1,0 0,0 1,-1 0,-1 1,0 0,0 1,-1 0,0 0,-1 1,0 1,-1 0,1 1,-1 1,-1 0,1 0,-13-2,-13 3,1 2,0 2,-1 1,1 2,0 1,-1 3,2 1,-1 2,1 1,1 2,-12 6,18-2,9-2</inkml:trace>
  <inkml:trace contextRef="#ctx0" brushRef="#br0" timeOffset="550.25">1101 823,'725'-177,"-600"142,-109 43,-30 18,8-16,-10 25,2 0,1 1,2 1,2 0,1 0,2 0,1 1,2 0,2 28,2-10,-1-32</inkml:trace>
  <inkml:trace contextRef="#ctx0" brushRef="#br0" timeOffset="955.374">2370 993,'-9'2,"-1"0,1 1,0 1,0-1,0 1,1 1,0 0,-1 0,2 0,-1 1,0 0,1 1,1 0,-1 0,1 0,-1 1,-3 4,1 0,-1 1,2 0,0 0,0 1,1-1,1 2,1-1,0 1,0 0,2 0,0 0,0 1,2-1,-1 0,2 9,1-20,-1 0,1 0,-1 1,1-1,1 0,-1 0,1 0,-1 0,1 0,0 0,0-1,1 1,-1-1,1 1,0-1,0 0,0 0,0 0,0-1,1 1,-1-1,1 1,0-1,0 0,0-1,0 1,0-1,0 0,0 0,0 0,0 0,1-1,-1 1,0-1,0 0,1 0,-1-1,0 0,0 1,1-1,1-1,15-4,0 0,-1-1,0-1,0 0,-1-2,0 0,-1-1,0-1,-1-1,0-1,-1 0,0-1,-2 0,1-2,-2 1,0-2,-2 0,11-18,-18 26,0 0,0 0,-1 0,0-1,-1 1,0-1,-1 0,0 1,-1-1,0 0,0 0,-1 1,0-1,-3-5,3 10,0 0,-1 0,0 0,0 0,0 0,-1 1,1-1,-2 1,1 0,0 0,-1 0,0 0,0 1,-1-1,1 1,-1 0,0 1,0-1,0 1,0 0,-1 0,1 0,-1 1,0 0,-5-1,4 2,0 1,-1 1,1-1,-1 1,1 1,0-1,-1 1,1 0,0 1,0 0,1 0,-1 0,1 1,-1 0,-2 2,-16 10</inkml:trace>
  <inkml:trace contextRef="#ctx0" brushRef="#br0" timeOffset="1252.86">2879 1388,'-5'-24,"3"-23,7-12,3-1,4 5,5 6,5 12,-2 8,1 4,2 1,1 4,2 2,1 3,0 5,-3 8,-7 9,-6 5</inkml:trace>
  <inkml:trace contextRef="#ctx0" brushRef="#br0" timeOffset="2333.521">3951 259,'25'265,"-23"75,-29-78,2-82,30-152,13-34,-9-13,0-1</inkml:trace>
  <inkml:trace contextRef="#ctx0" brushRef="#br0" timeOffset="2569.059">3697 852,'43'0,"24"-5,6-1,-1-1,-7 2,-11 2,-8 1,-9 1,-9 5,-6 2,-1 1,-4-2</inkml:trace>
  <inkml:trace contextRef="#ctx0" brushRef="#br0" timeOffset="2884.309">4346 1218,'-2'-1,"0"0,0 0,1 0,-1-1,0 1,1 0,-1-1,1 1,0-1,0 0,-1 1,1-1,0 0,0 0,0 1,1-1,-1 0,0 0,1 0,-1 0,1 0,0 0,0 0,0 0,0-1,0 1,0 0,0 0,1 0,-4-14,1 0,1 0,1 0,0 0,1 0,1 1,0-1,1 0,1 0,0 1,1 0,1 0,1 0,0 1,0 0,1 0,1 1,1 0,0 0,0 1,1 1,1 0,0 0,0 1,39-3,-32 16</inkml:trace>
  <inkml:trace contextRef="#ctx0" brushRef="#br0" timeOffset="3235.015">5052 767,'-43'22,"0"1,2 3,1 1,2 2,0 2,2 1,-17 21,47-48,0 1,1-1,-1 1,1 1,0-1,1 1,0-1,0 1,0 1,1-1,0 0,0 1,1 0,0-1,1 1,-1 0,1 0,1 0,0 0,0 4,1-11,0 1,0 0,0 0,0 0,0-1,1 1,-1 0,1-1,-1 1,1-1,-1 0,1 0,0 1,0-1,0 0,-1 0,1-1,0 1,0 0,0-1,0 1,1-1,-1 1,0-1,0 0,0 0,0 0,0 0,0-1,0 1,0 0,0-1,0 1,0-1,0 0,0 0,1 0,73-38,-42 14,-2-2,-1 0,-2-2,0-2,14-21,70-71,-91 112,-16 16</inkml:trace>
  <inkml:trace contextRef="#ctx0" brushRef="#br0" timeOffset="3641.832">5278 1190,'125'-314,"-113"296,-5 25,-5 37,-2-33,0-7,-1-1,1 1,0-1,1 1,-1-1,1 1,0-1,-1 0,1 1,1-1,-1 0,0 0,1 1,0-1,0 0,0-1,0 1,0 0,0 0,1-1,-1 0,1 1,0-1,0 0,-1 0,1-1,1 1,-1 0,0-1,0 0,1 0,-1 0,0 0,1 0,-1-1,1 0,-1 1,1-1,-1-1,1 1,-1 0,1-1,-1 0,0 1,1-1,1-2,9-6,0-1,-1-1,-1-1,1 0,-2 0,0-1,6-9,41-44,-39 49,-1 4</inkml:trace>
  <inkml:trace contextRef="#ctx0" brushRef="#br0" timeOffset="4107.466">6067 739,'1'-1,"-1"1,1-1,-1 1,1-1,0 1,-1-1,1 1,-1-1,1 1,0 0,0-1,-1 1,1 0,0 0,-1-1,1 1,0 0,0 0,0 0,-1 0,1 0,0 0,0 0,-1 0,1 0,0 1,0-1,-1 0,1 0,0 1,0-1,-1 0,1 1,0-1,-1 1,1-1,-1 1,1-1,0 1,-1-1,1 1,-1-1,0 1,1 0,-1-1,1 1,-1 0,-10 38,-41 23,-15 29,66-86,0-1,0 0,0 1,0-1,0 0,1 1,0-1,0 0,0 0,1 1,-1-1,1 0,0 0,0-1,0 1,1 0,-1-1,1 1,0-1,0 0,0 0,0 0,1 0,-1-1,1 1,0-1,0 0,-1 0,1 0,1-1,-1 1,0-1,0 0,1 0,42 27,-44-26,0 0,0 0,0 1,-1-1,1 1,-1-1,1 1,-1 0,0 0,0 0,0 0,-1 0,1 1,-1-1,0 0,1 1,-1-1,-1 1,1-1,-1 1,1 0,-1-1,0 1,0-1,-1 1,1 0,-1-1,1 1,-1-1,0 1,-1-1,1 0,-1 1,1-1,-1 0,0 0,0 0,0 0,0 0,-1-1,1 1,-1-1,0 1,0-1,0 0,-1 1,-50 21,29-18</inkml:trace>
  <inkml:trace contextRef="#ctx0" brushRef="#br0" timeOffset="4722.293">5165 796,'-10'0,"-3"4,1 7,2 7,3 4,3 3,2 3,1 1,1 0,0 1,1-1,4-5,7-1,5-6,6-4,2-6,3-3,-3-2</inkml:trace>
  <inkml:trace contextRef="#ctx0" brushRef="#br0" timeOffset="5787.576">6463 203,'-17'128,"9"-36,4-1,4 1,4 0,9 43,-10-107,-2 0,0 0,-2 0,-1 1,-2-1,0-1,-2 1,-8 25,13-51,0-1,0 0,0 0,0 0,0 0,1 0,-1 1,0-1,1 0,-1 0,1 0,-1 1,1-1,0 0,-1 1,1-1,0 0,0 1,0-1,0 0,0 1,0-1,0 0,1 0,-1 1,0-1,1 0,-1 1,1-1,0 0,-1 0,1 0,0 0,-1 0,1 0,0 0,0 0,0 0,0 0,0 0,0 0,0 0,0-1,1 1,-1 0,0-1,0 1,0-1,1 0,0 1,14-6</inkml:trace>
  <inkml:trace contextRef="#ctx0" brushRef="#br0" timeOffset="6500.782">7197 683,'-85'62,"2"3,4 5,-2 7,71-68,4-5,0 1,0 0,1 0,0 1,-1 0,2 0,-1 0,1 0,0 1,0-1,1 1,0 0,0 1,1-1,0 0,-1 6,4-10,1-1,-1 1,1-1,0 1,0-1,0 0,0 0,0 0,1 0,-1-1,1 1,-1 0,1-1,0 0,-1 0,1 0,0 0,0 0,0 0,0-1,0 1,-1-1,1 0,0 0,0 0,0 0,0 0,0-1,0 1,0-1,0 0,0 0,-1 0,1 0,0-1,0 0,25-7,-2-1,0-1,0-1,-1-2,0 0,12-11,10-4,17-18,-52 37,0 0,0 1,0 1,1 0,1 1,-1 0,1 1,10-3,-23 8,1 1,-1-1,1 1,0 0,0 0,-1 0,1 0,0 0,-1 0,1 0,0 0,0 0,-1 1,1-1,-1 1,1-1,0 1,-1 0,1 0,-1 0,1 0,-1 0,0 0,1 0,-1 0,0 0,0 0,0 1,0-1,0 1,0-1,0 1,0-1,-1 1,1-1,0 1,-1 0,1 1,5 73,-6-52,0-19,-1-1,1 1,1-1,-1 1,1-1,0 1,0-1,0 1,0-1,1 0,0 0,0 1,0-1,0 0,1-1,0 1,-1 0,1-1,0 0,1 1,-1-1,1-1,-1 1,1 0,0-1,0 0,0 0,0 0,0 0,1 0,-1-1,1 0,-1 0,1 0,-1-1,1 0,-1 1,1-1,-1-1,1 1,-1-1,1 0,2-1,12-7,0-1,-1-1,-1-1,0 0,0-1,-1-1,-1-1,-1 0,0-1,-1 0,0-1,-2 0,1-2,2-1,18-23,-2-2,-2-1,-1-2,-3 0,-3-1,-1-2,-2 0,-3 0,-2-2,-2 0,-3 0,-2-1,-1-34,-5 71,1 12,-1 0,1 0,-1 0,0 0,0 0,-1 0,0 0,0 0,0 0,0 0,-1 1,0-1,0 0,0 1,0-1,-1 1,0-1,2 4,0 0,0 1,0-1,0 1,0-1,0 1,-1-1,1 1,0 0,0 0,0 0,0-1,-1 1,1 0,0 0,0 0,0 1,0-1,-1 0,1 0,0 1,0-1,0 1,0-1,0 1,0-1,0 1,0 0,0-1,0 1,0 0,0 0,1-1,-1 1,0 0,0 0,1 0,-1 0,1 0,-1 0,1 0,-1 1,1-1,-23 50,12 2,2 1,2 0,3-1,2 2,2-1,3 0,2 0,3-1,1 0,4 0,16 46,61 115,-119-232,14 2,3 1</inkml:trace>
  <inkml:trace contextRef="#ctx0" brushRef="#br0" timeOffset="6739.395">7507 541,'48'5,"40"1,14 0,0-1,-8-1,-11-2,-9-1,-13 0,-7-1,-8 4,-7 2,-5 0,-4-1,-2-2,-1-1,-5-1</inkml:trace>
  <inkml:trace contextRef="#ctx0" brushRef="#br0" timeOffset="11404.164">8608 626,'5'0,"1"5,0 6,4 1,0 4,-2 4,-2 3,-2 2,-2 2,-1 2,0 0,-2-1,-4 1,-2 0,0 0,2-1,1-9,2-8</inkml:trace>
  <inkml:trace contextRef="#ctx0" brushRef="#br0" timeOffset="11675.702">8720 230,'-14'10,"0"3,2 4,3-1</inkml:trace>
  <inkml:trace contextRef="#ctx0" brushRef="#br0" timeOffset="12154.289">9030 597,'-14'18,"1"1,0 0,2 0,0 2,1-1,1 1,1 1,1-1,-3 16,9-33,0-1,0 0,1 0,-1 0,1 1,0-1,0 0,0 0,0 1,1-1,-1 0,1 0,0 0,0 0,0 1,0-1,1-1,-1 1,1 0,0 0,0 0,0-1,0 1,0-1,0 0,1 0,-1 0,1 0,0 0,-1 0,1 0,0-1,0 0,0 1,0-1,0 0,0 0,1-1,-1 1,0-1,0 0,1 1,1-2,5 2,0 0,-1-1,1 0,0-1,-1 0,1-1,-1 0,1 0,-1-1,0 0,0-1,0 0,-1 0,1-1,-1 0,0 0,0-1,-1 0,0-1,0 1,0-1,-1-1,0 0,-1 4,0-1,-1 0,1 0,-1 0,-1-1,1 1,-1-1,0 0,0 0,-1 0,1-1,-1 1,-1 0,1-1,-1 1,0-1,-1 0,0 1,0-1,0 1,-1-1,1 0,-2 1,1-1,-1 1,0 0,-1-2,1 3,0 1,-1-1,1 0,-1 1,0 0,0 0,-1 0,1 0,-1 0,0 1,0-1,0 1,-1 0,1 0,-1 1,1 0,-1-1,0 1,0 1,0-1,0 1,0 0,0 0,0 0,-1 1,1 0,0 0,0 0,-1 1,1-1,0 1,0 0,0 1,-5 1,-45 23,30-11</inkml:trace>
  <inkml:trace contextRef="#ctx0" brushRef="#br0" timeOffset="12672.001">9397 852,'91'-90,"13"-32,-103 121,-1 0,1 0,0-1,0 1,0 0,0 0,0 0,0 0,1 1,-1-1,0 0,0 0,1 1,-1-1,0 1,1-1,-1 1,0-1,1 1,-1 0,1 0,-1 0,1-1,-1 2,0-1,1 0,-1 0,1 0,-1 1,1-1,-1 0,0 1,1 0,-1-1,0 1,0 0,2 0,34 47,-23-27,-10-15,0-1,0 1,0-1,1-1,0 1,0-1,0 1,0-1,1-1,0 1,-1-1,1 0,0 0,1-1,-1 0,0 0,1 0,-1-1,1 0,0 0,-1 0,1-1,0 1,0 0,0-1,0 1,0-1,-1-1,1 1,0-1,0-1,0 1,-1-1,1 0,0-1,-1 1,0-1,0 0,0-1,0 0,0 0,-1 0,1 0,-1-1,-1 0,1 0,0 0,-1-1,0 0,-1 1,1-1,-1-1,0 1,-1 0,1-1,-1-1,0-16</inkml:trace>
  <inkml:trace contextRef="#ctx0" brushRef="#br0" timeOffset="14219.783">11007 739,'-25'25,"2"1,0 1,2 1,1 1,1 0,2 2,1 0,1 1,-1 10,13-39,1 1,0 0,1 0,-1 0,1 0,-1 0,1 1,0-1,1 0,-1 1,1-1,0 0,0 1,0-1,1 0,-1 1,1-1,0 0,1 0,-1 0,0 0,1 0,0 0,0 0,0 0,1-1,-1 1,1-1,0 1,0-1,0 0,0 0,1-1,-1 1,1-1,0 1,-1-1,4 1,5-2,1 0,-1-1,1 0,-1-1,1 0,-1-1,1 0,-1-1,0-1,0 1,-1-2,1 0,-1 0,0-1,0-1,-1 0,0 0,0-1,0 0,4-6,2 2,-5 4,0-1,-1 0,0-1,-1 0,0 0,-1-1,0 0,-1-1,0 1,3-9,-7 15,-1 1,0-1,-1 0,1 0,-1 0,0-1,0 1,0 0,-1 0,0-1,0 1,0 0,0-1,-1 1,0 0,0 0,-1 0,1 0,-1 0,0 0,-1 0,1 0,-1 1,0-1,0 1,0 0,0 0,-3-2,-2 0,1-1,-1 2,-1-1,1 1,-1 0,0 1,0 0,0 1,-1-1,1 2,-1-1,0 1,1 1,-1 0,0 0,0 1,0 1,0-1,0 1,0 1,1 0,-1 0,1 1,-1 0,1 1,-7 4,16-8,1 0,-1 0,1 1,-1-1,1 0,-1 0,0 1,1-1,-1 1,0-1,1 0,-1 1,0-1,0 1,1-1,-1 1,0-1,0 1,0-1,1 1,-1-1,0 1,0-1,0 1,0-1,0 1,0-1,0 1,0-1,0 1,-1-1,1 1,0-1,0 1,0-1,0 0,-1 1,1-1,0 1,0-1,-1 1,1-1,0 0,-1 1,1-1,-1 0,1 1,0-1,-1 0,1 1,-1-1,1 0,-1 0,1 0,-1 1,22-11,0 0,-1-1,0-1,-1-1,0-1,3-5,25-16,-6 8,-1-2,-1-2,-2-2,-1-1,-2-2,-1-1,-2-1,3-8,-30 39,1 1,-1-2,0 1,-1 0,0-1,0 1,0-1,-1 0,0 0,-1 0,0 0,0 0,-1 0,0-1,0 1,-1 0,0-3,1 10,0 0,0 0,0 0,-1 1,1-1,0 0,-1 0,1 0,0 0,-1 0,1 0,-1 1,1-1,-1 0,1 0,-1 1,0-1,1 0,-1 1,0-1,0 0,1 1,-1-1,0 1,0 0,0-1,0 1,0-1,0 1,0 0,0 0,1 0,-1 0,0 0,0 0,0 0,0 0,0 0,0 0,0 0,0 0,0 1,0-1,0 0,0 1,0-1,1 1,-1-1,0 1,0-1,1 1,-1 0,0 0,-29 44,20-12,2 0,1 1,1-1,2 1,2 1,1-1,1 0,2 0,2 0,6 31,14 39,5-1,35 82,-30-93,-5 2,-3 1,-5 1,-4 1,-2 17,-13-102,0 1,-1 0,-1-1,0 1,0-1,-1 1,-1-1,0 1,-1-1,0 0,-1 1,0-2,-1 1,0 0,-1-1,0 0,-1-1,0 1,0-1,-2 0,1-1,-1 0,0-1,-7 6,7-8,0 0,-1-1,1 0,-1 0,0-1,0 0,0-1,-1 0,1-1,-1 0,0-1,1 0,-1 0,0-1,0 0,0-1,1-1,-1 0,0 0,1-1,0 0,0-1,0 0,0 0,0-1,1-1,0 1,0-2,0 1,1-1,0 0,0-1,1 0,0 0,0-1,-1-3,4 4,1 0,0-1,1 1,0-1,0 0,1 0,0 0,0 0,1 1,0-1,1 0,0 0,0 0,1 0,0 1,1-1,0 1,0-1,1 1,0 0,4-5,116-152,8 29,-95 101</inkml:trace>
  <inkml:trace contextRef="#ctx0" brushRef="#br0" timeOffset="27928.283">12474 683,'0'283,"16"-209,-18-69,-5-27,5-2,2 0,1 0,0 0,2 0,1 0,1 1,1-1,0 1,2 1,1-1,1 1,1 1,0 0,2 0,0 2,2-1,13-13,-27 31,0 0,1 0,-1 0,1 0,-1 0,1 1,0-1,-1 1,1-1,0 1,0-1,0 1,0 0,1 0,-1 0,0 0,0 1,1-1,-1 0,0 1,1 0,-1-1,1 1,-1 0,0 0,1 1,-1-1,0 0,1 1,-1-1,0 1,1 0,-1 0,0 0,0 0,0 0,0 0,0 1,0-1,0 1,0-1,0 1,-1 0,1 0,-1-1,1 3,45 55,-37-56</inkml:trace>
  <inkml:trace contextRef="#ctx0" brushRef="#br0" timeOffset="28258.918">13123 683,'-5'38,"-6"22,-1 6,1-3,7-13,5-10,1-6,1-6,5-6,1-12,-1-13,3-10,-1-8,-2-1</inkml:trace>
  <inkml:trace contextRef="#ctx0" brushRef="#br0" timeOffset="28496.259">13236 400,'-19'5,"-6"6,5 6,6 1</inkml:trace>
  <inkml:trace contextRef="#ctx0" brushRef="#br0" timeOffset="31597.722">13885 654,'1'-3,"0"0,1 0,-1 0,0 0,-1 0,1 0,-1 0,1-1,-1 1,0 0,0 0,0 0,-1-1,1 1,-1 0,0 0,1 0,-2 0,1 0,0 0,0 0,-1 0,0 1,1-1,-1 1,0-1,0 1,-1-1,1 1,0 0,-1 0,1 0,-1 0,0 1,0-1,1 1,-1 0,0 0,0-1,0 2,0-1,-2 0,-7 3,0 1,0 0,0 1,1 0,-1 1,1 0,0 1,0 0,1 1,0 0,0 1,0 0,1 0,1 1,-1 0,1 1,0 1,-7 4,1-2,1 0,1 1,0 0,0 0,2 1,0 1,0 0,2 0,0 1,1 0,0 0,1 1,2 0,-1 0,1 7,5-18,0-1,1 1,-1 0,1 0,1-1,-1 0,1 1,0-1,1 0,-1 0,1 0,0-1,1 0,-1 1,1-2,0 1,1 0,-1-1,1 0,0 0,0-1,0 0,0 0,0 0,1 0,-1-1,1 0,0-1,0 0,-1 0,1 0,0-1,0 0,0 0,0 0,0-1,0 0,-1-1,1 0,0 0,-1 0,1 0,0-2,16-12,0-1,-2-2,0 0,-1-1,-1 0,-1-2,-1 0,-1-1,-1-1,-1-1,1-5,72-172,-82 241,-7 22,-2 55,4-1,6 0,17 93,-15-177,-1 0,-2 0,-1 0,-1 1,-2-1,-2 1,0 0,-2-1,-1 0,-2 0,-1 0,-10 25,12-41,-1-1,0-1,-1 1,-1-1,0-1,-1 1,0-1,0-1,-2 1,1-2,-1 0,-1 0,0-1,0 0,-1-1,0 0,-1-1,1-1,-1 0,0-1,-1 0,1-2,-1 1,0-2,-9 1,20-3,-1 0,1-1,-1 1,1-1,-1 0,1 0,0-1,-1 1,1-1,0 0,0 0,0 0,0-1,0 0,1 1,-1-1,1 0,0-1,0 1,0-1,0 1,0-1,1 0,0 0,0 0,0 0,0 0,1-1,-1 1,1 0,0-1,0-4,-1-4,0-1,2 1,0-1,0 0,1 1,1-1,0 1,1-1,0 1,3-7,12-29,3 0,1 1,2 2,3 0,1 2,2 1,5-2,-11 17</inkml:trace>
  <inkml:trace contextRef="#ctx0" brushRef="#br0" timeOffset="33444.184">16227 175,'8'15,"0"0,-2 1,0 0,0 0,-2 0,0 1,1 10,4 16,0-1,-2 1,-1 0,-3 1,-2-1,-1 1,-2-1,-8 40,-4 133,49-257,125-124,-140 147,1 1,0 1,1 1,1 1,0 0,1 2,0 1,1 1,0 1,1 1,10-1,-33 8,-1 1,1-1,-1 0,1 1,-1 0,1-1,0 1,-1 0,1 0,-1 1,1-1,0 0,-1 1,1 0,-1-1,1 1,-1 0,0 0,1 1,-1-1,0 0,0 1,1-1,-1 1,-1 0,1 0,0 0,0 0,-1 0,1 0,-1 0,1 0,-1 1,0-1,0 0,0 1,0-1,-1 1,1-1,-1 1,1 0,-1 0,-3 13,-1 0,0 0,-1 0,-1-1,0 0,-1 0,-1-1,-1 0,1 0,-2-1,0 0,-1-1,0 0,-1 0,0-1,0-1,-1 0,-10 5,-14 17,-2-2,-1-1,-2-2,0-2,-1-1,-2-3,-5 1,26-15</inkml:trace>
  <inkml:trace contextRef="#ctx0" brushRef="#br0" timeOffset="33765.136">17018 710,'-7'11,"2"1,-1 0,2 0,-1 0,2 0,-1 1,2-1,0 1,0 0,1-1,1 1,0 0,1 0,0 0,1 0,1-1,-1 1,6 11,-5-20,1 0,-1 0,1-1,0 1,0-1,0 0,1 0,-1-1,1 1,0-1,-1 0,1 0,0 0,0-1,0 0,0 0,1 0,-1 0,0-1,0 0,0 0,1-1,-1 1,0-1,0 0,0 0,0-1,0 0,0 0,0 0,-1 0,1-1,-1 1,1-1,-1 0,0-1,0 1,-1-1,1 0,-1 0,1 0,-1 0,-1 0,1-1,2-3,-2 1,0 0,-1 0,0 0,0-1,0 1,-1-1,0 1,0-1,-1 1,0-1,0 1,-1-1,0 1,0-1,-1 1,0 0,0-1,0 1,-1 0,0 1,-1-1,0 0,0 1,0 0,-1 0,0 0,0 0,0 1,-1 0,1 0,-1 0,-1 1,1 0,0 0,-1 1,0 0,0 0,0 0,0 1,-1 0,1 0,0 1,-1 0,-4 0,-16 2,2 3</inkml:trace>
  <inkml:trace contextRef="#ctx0" brushRef="#br0" timeOffset="34413.154">17611 626,'-26'19,"1"1,1 1,1 1,0 1,2 1,1 1,1 0,-4 11,20-33,1-1,0 1,0-1,0 1,1 0,-1-1,1 1,-1 0,1 0,0 0,0 1,1-1,-1 0,0 0,1 0,0 1,0-1,0 0,0 0,0 0,1 1,0-1,-1 0,1 0,0 0,1 0,-1 0,0 0,1 0,0 0,-1-1,1 1,0-1,0 1,1-1,-1 0,0 1,1-1,0 0,-1-1,1 1,0 0,0-1,0 0,0 0,2 1,6-1,-1 0,1 0,0-1,0-1,-1 0,1 0,0-1,-1 0,1-1,-1 0,0-1,0 0,0-1,-1 0,1 0,-1-1,-1 0,3-2,8-7,-2 0,1-2,-2 0,0 0,-1-2,-1 0,10-17,-1-6,-1 0,-3-1,-1-1,-2-1,-2-1,-3 0,-1 0,-2-1,0-33,-6 62,-2 0,0 0,-1 0,-1 0,-1 0,0 1,-1-1,-1 1,-1 0,0 0,-1 0,-2 0,7 14,0-1,0 1,-1 0,0-1,0 1,0 1,0-1,0 0,0 1,-1-1,1 1,-1 0,0 0,1 1,-1-1,0 1,0 0,0 0,0 0,0 0,0 1,-1 0,1 0,0 0,0 0,0 0,0 1,0 0,0 0,0 0,0 0,0 1,0-1,0 1,1 0,-3 2,-10 5,0 0,1 1,0 1,1 1,0 0,1 1,-10 11,12-8,-1 1,2-1,0 2,1-1,1 2,1-1,0 1,1 0,1 0,1 0,1 1,1 0,0 0,2 0,0-1,1 1,1 0,1 0,0-1,2 1,0-1,2 0,3 8,3 1,0-1,2 0,1-1,1-1,1-1,1 0,2-1,0-1,19 14,105 81,-121-100</inkml:trace>
  <inkml:trace contextRef="#ctx0" brushRef="#br0" timeOffset="34998.875">18118 710,'-6'15,"0"1,1-1,0 1,2 0,-1 0,2 0,0 0,1 0,1 1,1-1,0 0,1 1,0-1,1 0,2 3,-3-15,0-1,0 1,0-1,0 1,0-1,1 0,0 0,-1 0,1 0,0 0,1-1,-1 1,0-1,1 0,-1 0,1 0,0 0,-1-1,1 1,0-1,0 0,0 0,0-1,0 1,0-1,0 0,0 0,0 0,0-1,0 1,0-1,0 0,0 0,0 0,0-1,0 1,-1-1,1 0,-1 0,1-1,-1 1,0 0,0-1,0 0,0 0,0 0,1-2,12-13,-1 0,-1-1,-1 0,-1-1,-1-1,0 0,-2 0,5-14,41-103,-55 137,0 1,0-1,0 1,0-1,0 1,0-1,0 1,0-1,0 1,0-1,1 1,-1 0,0-1,0 1,1-1,-1 1,0 0,1-1,-1 1,0 0,1-1,-1 1,0 0,1-1,-1 1,1 0,-1 0,1 0,-1-1,0 1,1 0,-1 0,1 0,-1 0,1 0,-1 0,1 0,-1 0,1 0,-1 0,1 0,-1 0,1 0,-1 0,1 1,-1-1,0 0,1 0,-1 0,1 1,-1-1,0 0,1 1,-1-1,0 0,1 1,-1-1,1 1,5 29,-25 143,6 480,10-623,0 0,-2 0,-1-1,-2 1,-1-2,-1 1,-1-1,-1-1,-2 0,-1 0,-17 23,-20 15,-2-2,-2-3,-4-2,-24 16,63-55,-2 0,0-2,-1-1,0 0,-18 6,41-21,0 0,0 0,0 0,0-1,-1 1,1-1,0 1,0-1,0 1,-1-1,1 0,0 1,-1-1,1 0,0 0,-1 0,1 0,0 0,0 0,-1 0,1-1,0 1,-1 0,1-1,0 1,0-1,0 1,-1-1,1 0,0 0,0 1,0-1,0 0,0 0,0 0,0 0,1 0,-1 0,0 0,0 0,1 0,-1-1,1 1,-1 0,1 0,0-1,-1 0,8-63,10 25,2 2,2 0,1 1,2 1,1 1,2 2,7-7,-12 14,21-30,3 2,2 2,2 2,3 3,1 2,2 2,2 3,3 2,-25 19</inkml:trace>
  <inkml:trace contextRef="#ctx0" brushRef="#br0" timeOffset="31860.046">14562 710,'-24'39,"-12"17,-1 3,7-2,12-12,10-13</inkml:trace>
  <inkml:trace contextRef="#ctx0" brushRef="#br0" timeOffset="32015.337">14534 429,'0'0</inkml:trace>
  <inkml:trace contextRef="#ctx0" brushRef="#br0" timeOffset="32466.012">14958 710,'-21'27,"2"2,1-1,2 2,0 0,2 1,2 1,0 0,-5 28,16-58,1 1,-1-1,0 0,1 1,0-1,-1 1,1-1,0 1,0-1,0 1,1-1,-1 1,0-1,1 0,0 1,0-1,0 1,0-1,0 0,0 0,0 0,1 0,-1 0,1 0,-1 0,1 0,0 0,0-1,0 1,0-1,0 1,0-1,0 0,0 0,0 0,1 0,-1 0,0 0,1-1,-1 1,1-1,-1 0,2 0,5 0,0-1,1 0,-1-1,0 0,0 0,0-1,0-1,-1 1,1-1,-1-1,0 1,0-1,0-1,-1 0,0 0,0 0,0-1,0-1,98-141,-84 113,-1-1,-2-1,-2-1,-1-1,-2 0,-2 0,-2-1,-1-1,-2 0,-2 1,-2-25,-3 52,0 1,0-1,-2 1,0-1,0 1,-1 0,-1 1,0-1,-1 1,0 0,-6-9,9 17,0-1,-1 1,1 0,-1 0,0 0,0 0,0 1,0 0,-1 0,1 0,-1 0,0 1,0-1,0 1,0 0,0 1,0-1,-1 1,1 0,-1 1,1-1,0 1,-1 0,1 0,-1 1,1-1,0 1,-1 1,1-1,-2 1,-4 3,0 1,0 0,0 1,1 0,0 1,1 0,-1 0,1 1,1 0,0 1,0 0,1 0,0 1,1 0,0 0,1 0,0 1,1-1,0 1,1 0,0 1,1-1,0 0,1 1,0-1,1 1,1-1,0 1,0-1,2 1,-1-1,4 9,8 13,2 0,1-1,1-1,2 0,2-1,0-2,2 0,1-2,1 0,2-2,0-1,1-1,2-2,32 18,122 56,-163-85</inkml:trace>
  <inkml:trace contextRef="#ctx0" brushRef="#br0" timeOffset="36767.314">0 1924,'144'-47,"3"7,1 6,103-9,-181 38,0 3,0 2,-1 4,54 11,-49-9,0-3,0-3,0-3,34-8,499-13,-355 3,473-54,-286 23,89 14,88 9,431 30,-499 27,627-28,-664 27,787-26,217-1,-842-28,103 45,114-6,-237-38,128-1,82-2,406 30,-545-27,67-2,33 0,-375 30,-284 24,-141-22</inkml:trace>
</inkml:ink>
</file>

<file path=ppt/ink/ink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7:56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1,'-24'47,"-17"36,-7 8,0-6,3-14,10-18</inkml:trace>
</inkml:ink>
</file>

<file path=ppt/ink/ink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7:57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87 635,'-14'24,"2"2,1-1,0 2,3-1,0 2,1-1,2 1,1-1,1 1,1 9,1-32,1-1,0 1,-1-1,2 0,-1 1,1-1,-1 1,1-1,0 0,1 1,-1-1,1 0,0 0,0 0,0 0,0 0,1-1,-1 1,1-1,0 1,0-1,1 0,-1 0,1-1,-1 1,1-1,0 1,0-1,0 0,0-1,0 1,0-1,1 1,-1-2,0 1,1 0,-1-1,1 1,2-2,12-5,-1 0,0-2,-1 0,0-2,-1 0,1 0,-2-1,0-1,0-1,0-1,-13 12,40-33,-1-2,-2-2,-1-2,-3-1,-1-2,-2-1,-3-1,15-32,-26 42,8-11,-2-1,-2-1,-2-2,-3 0,-2 0,-2-2,1-17,-14 70,0-55,0 54,0 0,0 0,0 0,0 0,0-1,0 1,0 0,0 0,-1 0,1 0,0 0,-1 0,1 0,-1 0,1 0,-1 1,0-1,1 0,-1 0,0 0,1 1,-1-1,0 0,0 1,0-1,0 0,0 1,0-1,0 1,0 0,0-1,0 1,0 0,0-1,0 1,0 0,0 0,0 0,0 0,0 0,0 0,0 0,0 1,0-1,-1 0,-3 3,1 0,-1 0,1 1,0-1,0 1,0 0,0 0,0 1,1-1,0 1,0-1,0 1,1 0,0 0,-1 2,-1 1,-19 45,2 1,3 1,2 0,2 1,-1 25,-1 44,4 2,7-1,7 75,-1-149,15 219,-1 97,-16-344,0-1,-2 0,0 0,-2 0,0 0,-2-1,0 0,-2 0,0-1,-1 0,-1-1,-1 0,-1 0,-1-2,-1 1,0-2,-1 0,-1-1,-7 5,20-18,-4 4,1-1,-1 0,-1 0,1-1,-1 0,0-1,0 0,0 0,0-1,-1 0,0 0,1-1,-11 0,17-3,0-1,0 0,1-1,-1 1,0 0,1-1,-1 0,1 1,0-1,0 0,0 0,0 0,1 0,-1-1,1 1,0 0,0-1,0 1,0-1,0 1,1-1,0 1,-1-1,1 1,1-1,-1 1,0-1,1 0,1-2,-2 1,30-183,-10 95,-13 55</inkml:trace>
  <inkml:trace contextRef="#ctx0" brushRef="#br0" timeOffset="234.36">87 183,'-15'-9,"1"-4,2 1</inkml:trace>
</inkml:ink>
</file>

<file path=ppt/ink/ink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8:04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762 228,'-25'-5,"0"2,0 0,0 2,0 1,0 0,0 2,0 1,0 1,0 1,1 2,-2 0,18-5,1 0,-1 0,0 1,1 0,-1 0,1 1,0 0,0 0,0 0,1 1,-1 0,1 1,0-1,1 1,-1 0,1 0,1 1,-1 0,1 0,0 0,0 0,1 1,0-1,1 1,-1 0,2-1,-1 1,1 0,0 0,0 1,1-1,0 0,2 5,-2-10,1 1,0-1,0 0,0 0,0-1,0 1,1 0,-1 0,1 0,0-1,0 1,0-1,0 0,0 1,1-1,-1 0,1 0,-1 0,1-1,0 1,-1-1,1 1,0-1,0 0,0 0,0 0,0-1,1 1,-1-1,0 0,0 1,0-1,0-1,1 1,-1 0,0-1,0 0,0 1,1-2,119-51,309-266,-423 313,-9 5,1-1,-1 1,1 0,0 0,0 0,0 0,-1 0,1 1,0-1,0 0,0 0,0 0,0 1,1-1,-1 1,0-1,0 1,0-1,0 1,1-1,-1 1,0 0,0 0,1 0,-1 0,0 0,0 0,1 0,-1 0,0 0,0 1,1-1,-1 0,0 1,0-1,0 1,0 0,1-1,-1 1,0 0,0-1,0 1,0 0,-1 0,1 0,0 0,0 0,-14 106,2-59,9-38,-1-1,1 0,0 1,0-1,1 1,0-1,1 1,0-1,0 1,1-1,0 1,1-1,0 1,1-1,0 0,0 0,1 0,3 6,30 4,-17-15</inkml:trace>
  <inkml:trace contextRef="#ctx0" brushRef="#br0" timeOffset="439.655">1271 454,'222'-261,"-190"230,-31 31,-1-1,0 1,0-1,1 1,-1 0,0-1,1 1,-1-1,0 1,1 0,-1-1,1 1,-1-1,0 1,1 0,-1 0,1-1,-1 1,1 0,-1 0,1 0,-1 0,1-1,-1 1,1 0,0 0,-1 0,1 0,-1 0,1 0,-1 0,1 0,-1 1,1-1,-1 0,1 0,-1 0,1 1,-1-1,1 0,-1 0,1 1,-1-1,0 0,1 1,-1-1,1 1,-1-1,0 0,1 1,-1-1,0 1,0-1,1 1,-1-1,0 1,0-1,0 1,0-1,0 1,1-1,-1 1,0-1,0 1,0 0,-1-1,1 1,0-1,0 1,0-1,-12 73,9-63,1 1,0-1,0 1,1-1,0 1,0-1,2 1,-1 0,1-1,1 1,0-1,2 8,-3-16,1 1,-1 0,1-1,-1 1,1-1,0 0,0 0,0 0,0 0,0 0,0 0,1 0,-1 0,1-1,-1 0,1 1,0-1,-1 0,1 0,0 0,0-1,0 1,0-1,-1 1,1-1,0 0,0 0,0 0,0-1,0 1,0-1,0 0,-1 1,1-1,0 0,0-1,0 1,96-58,44-125,-133 170</inkml:trace>
  <inkml:trace contextRef="#ctx0" brushRef="#br0" timeOffset="966.502">2229 115,'-12'17,"1"1,0 0,2 0,0 1,1 0,0 1,2 0,0 0,0 10,5-27,0 0,0 0,0-1,1 1,-1 0,1 0,0 0,0 0,0 0,0 0,1 0,-1-1,1 1,-1 0,1 0,0 0,0-1,0 1,1 0,-1-1,1 1,-1-1,1 0,0 1,0-1,0 0,0 0,0 0,1 0,-1-1,0 1,1-1,-1 1,1-1,0 0,-1 0,1 0,0 0,0 0,0-1,0 0,0 1,-1-1,1 0,0 0,0 0,0-1,0 1,1-1,15-6,0-1,0-1,-1 0,0-1,-1-2,0 1,-1-2,0 0,-1-1,-1 0,0-2,-1 1,0-2,-2 1,0-2,6-12,12-11,56-76,-85 117,0-1,0 1,0-1,0 0,1 1,-1-1,0 1,0-1,0 1,0-1,0 1,1-1,-1 1,0-1,1 1,-1-1,0 1,1-1,-1 1,0 0,1-1,-1 1,1-1,-1 1,1 0,-1 0,1-1,-1 1,1 0,-1 0,1 0,-1-1,1 1,-1 0,1 0,-1 0,1 0,0 0,-1 0,1 0,-1 0,1 0,-1 0,1 1,-1-1,1 0,-1 0,1 0,-1 1,1-1,-1 0,1 1,-1-1,1 0,-1 1,0-1,1 0,-1 1,1-1,-1 1,0-1,0 1,1-1,-1 1,0-1,0 1,0-1,1 1,-1 0,2 45,-3-35,-1 85,-5 0,-4 0,-4 0,-20 65,18-94,-3-2,-3-1,-21 42,34-86,4-4,-1 0,0-1,-1 0,0 0,-2-1,1 0,-2-1,0 0,0 0,-2-1,1-1,-1 0,-1-1,-5 3,16-12,1 0,0 0,-1 0,1 0,-1-1,1 1,-1-1,0 0,1 0,-1 0,1 0,-1 0,1 0,-1-1,1 1,-1-1,1 0,-1 0,1 0,0 0,-1 0,1 0,0-1,0 1,0-1,0 1,0-1,0 0,0 0,1 0,-1 0,1 0,-1 0,1 0,0-1,0 1,0 0,0-1,0 1,0-1,1 1,-1-1,1 1,0-1,0 1,0-1,0 0,0 1,0-1,1 1,-1-1,1 1,0-1,0 1,0 0,0-1,1 0,5-20,2 0,1 1,0 0,2 0,0 2,2-1,0 2,1 0,13-13,-6 10,1 0,1 2,0 0,2 2,0 1,1 1,1 1,0 1,1 2,0 1,27-7,-26 9,-4 0</inkml:trace>
  <inkml:trace contextRef="#ctx0" brushRef="#br0" timeOffset="1449.255">0 765,'319'-13,"105"-25,-316 27,470-41,148 23,-288 30,-379-11,-59-1,-12 7</inkml:trace>
  <inkml:trace contextRef="#ctx0" brushRef="#br0" timeOffset="1915.495">29 962,'390'-45,"519"-47,-85 58,-381 35,-360-11,-66 4</inkml:trace>
</inkml:ink>
</file>

<file path=ppt/ink/ink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8:02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391 592,'-2'-4,"0"1,0-1,-1 1,0 0,1 0,-1 0,0 0,0 0,-1 0,1 1,0 0,-1 0,0 0,1 0,-1 0,0 1,0-1,0 1,0 0,0 0,0 1,0-1,-1 1,1 0,0 0,0 0,0 1,0-1,-1 1,-116 40,1 38,116-75,0 0,0 0,1 0,-1 0,1 1,0-1,0 1,1 0,0 0,-1 0,1 0,1 0,-1 0,1 0,0 1,0-1,1 0,-1 1,1-1,0 1,1-1,-1 1,1-1,1 4,3 4,0-1,1 0,1 0,0-1,0 0,1 0,0 0,1-1,0 0,1-1,0 0,0-1,1 0,0 0,0-1,1-1,0 0,0 0,1-2,-1 1,1-1,0-1,13 2,-20-5,0 1,1-1,-1 0,1 0,-1-1,0 1,1-1,-1-1,0 0,0 1,0-2,0 1,0-1,0 0,-1 0,1 0,-1-1,0 0,0 0,0 0,-1-1,1 0,-1 0,0 0,0 0,-1 0,0-1,0 0,0 1,-1-1,1 0,-1 0,-1-1,1-1,1-14</inkml:trace>
  <inkml:trace contextRef="#ctx0" brushRef="#br0" timeOffset="434.837">701 0,'-20'39,"2"0,1 1,2 1,1 0,3 1,-3 23,3-19,1 2,3-1,2 1,1 0,3 0,5 38,-5-80,1-1,0 1,1-1,-1 1,1-1,0 0,1 1,-1-1,1 0,0 0,0 0,1 0,-1 0,1 0,0-1,0 1,1-1,-1 0,1 0,0 0,0-1,1 1,-1-1,0 0,1 0,0-1,0 1,0-1,0 0,0 0,0-1,1 0,-1 0,5 1,4-6,-1 0,1-1,-1 0,-1-1,1-1,-1 0,0 0,0-1,5-6,52-31,-59 40,-8 3,0 0,0 0,1 0,-1 0,1 0,-1 0,1 1,0 0,0-1,-1 1,1 0,0 0,0 0,0 1,0-1,0 1,0 0,1-1,-1 1,0 1,0-1,0 0,0 1,0-1,0 1,0 0,0 0,0 0,-1 1,1-1,0 1,-1-1,1 1,-1 0,1 0,-1 0,0 0,0 1,0-1,1 2,15 89,-8-22,-1-53,3-5</inkml:trace>
  <inkml:trace contextRef="#ctx0" brushRef="#br0" timeOffset="717.268">1350 592,'-13'15,"0"1,2 0,0 1,0 0,2 1,0 0,1 0,1 1,0 0,2 0,0 1,1 0,1 0,1 4,2-21,0 1,1-1,-1 0,1 0,-1 0,1 1,0-1,0 0,1 0,-1 0,1 0,-1-1,1 1,0 0,0-1,0 1,0-1,1 1,-1-1,1 0,-1 0,1 0,0-1,0 1,0-1,0 1,0-1,0 0,0 0,0 0,0-1,1 1,-1-1,0 1,0-1,1 0,-1-1,0 1,0 0,2-1,9-1,0-1,0 0,-1 0,1-1,-1-1,0-1,0 0,11-7,-12 7,0 0,-1 0,0-2,0 1,-1-1,0-1,0 0,-1 0,0-1,-1 0,0-1,0 0,-1 0,-1 0,0-1,-1 0,0 0,0-1,-1 1,-1-1,0 0,-1 0,-1 0,0 0,0 0,-1 0,-1-7,-2 15,1-1,-1 1,0 0,0 0,0 0,-1 0,0 1,0-1,0 1,0 0,-1 0,1 0,-1 1,0-1,0 1,-1 1,1-1,-1 1,1 0,-1 0,0 0,1 1,-1 0,0 0,0 0,0 1,0 0,0 0,0 0,0 1,0 0,0 0,0 1,1 0,-1 0,1 0,-1 0,1 1,0 0,0 0,0 1,0-1,0 1,1 0,0 0,-3 3,-6 7</inkml:trace>
  <inkml:trace contextRef="#ctx0" brushRef="#br0" timeOffset="1080.4">2113 508,'-57'22,"1"3,1 3,2 2,-18 14,66-42,1-1,0 1,-1 1,1-1,0 1,0-1,0 1,1 0,-1 0,1 1,-1-1,1 1,0 0,1 0,-1 0,1 0,-1 0,1 1,0-1,1 0,-1 1,1 0,0-1,0 1,0 0,1 0,0-1,0 1,0 0,0 0,1 0,0-1,0 1,0 1,6 2,-1-1,1-1,0 1,1-1,0-1,0 1,0-1,0 0,1-1,0 0,0-1,0 1,0-2,1 1,-1-1,1-1,-1 0,1 0,-1-1,1 0,0-1,-1 0,1 0,-1-1,1 0,-1-1,0 0,0 0,0-1,8-5,-8 5,0 0,0 0,0-1,-1-1,0 1,0-1,0-1,-1 1,0-1,0 0,-1-1,0 0,0 0,-1 0,0-1,0 0,-1 0,0 0,0 0,-1-1,-1 1,1-3,-1 5,-1 0,0 1,0-1,-1 0,0 0,0 0,0 1,-1-1,0 0,0 0,-1 1,0-1,0 1,-1-1,1 1,-1 0,-1 0,1 0,-1 0,0 1,0-1,-1 1,0 0,0 1,0-1,0 1,-1 0,1 0,-1 0,-6-1,-43-9,29 11</inkml:trace>
  <inkml:trace contextRef="#ctx0" brushRef="#br0" timeOffset="1431.841">2649 480,'-16'5,"-1"0,1 1,0 0,0 1,1 1,0 1,0 0,1 1,0 0,1 1,-4 5,15-14,0 0,0 0,0 0,0 0,0 0,0 1,1-1,-1 1,1-1,-1 1,1-1,0 1,0 0,1 0,-1 0,0-1,1 1,0 0,-1 0,1 0,0 0,1 0,-1 0,0-1,1 1,0 0,0 0,-1-1,2 1,-1 0,0-1,0 1,1-1,0 1,-1-1,1 0,0 1,0-1,0 0,0-1,1 1,-1 0,0 0,2 0,66 74,-69-73,1-1,0 1,-1 0,0 0,1 0,-1 0,-1 0,1 0,0 0,-1 0,1 0,-1 0,0 0,0 1,0-1,-1 0,1 0,-1 0,1 0,-1 0,0 0,0 0,0 0,-1 0,1-1,-1 1,0 0,0-1,1 1,-2-1,0 2,-7 4,1 0,-1-1,-1-1,1 1,-1-2,0 1,-1-2,1 1,-1-1,0-1,0 0,0-1,0 0,0-1,0-1,-5 0,-8 1</inkml:trace>
  <inkml:trace contextRef="#ctx0" brushRef="#br0" timeOffset="1747.417">2761 818,'37'-13,"-3"2,0-1,0-2,-2-1,0-2,0-1,-2-1,0-2,1-3,-28 22,0 1,0-1,0 0,-1 0,1 0,0-1,-1 1,0 0,1-1,-1 0,0 0,-1 1,1-1,0 0,-1 0,0 0,1-1,-1 1,0 0,-1 0,1-1,-1 1,1-1,-1 1,0 0,0-1,-1 1,1 0,-1-1,1 1,-1 0,0-1,0 1,-1 0,1 0,-1 0,1 0,-1 0,0 0,0 1,0-1,0 1,-1-1,1 1,-1 0,0 0,1 0,-1 0,0 0,0 1,0-1,-2 0,-10 0,1 1,-1 1,0 0,0 0,0 2,1 0,-1 0,1 2,-1 0,1 0,0 1,1 1,-1 0,1 1,-11 8,11-7,0 1,0 0,1 1,0 1,1 0,0 0,1 1,0 0,1 1,0 0,1 1,-6 12,10-18,1 1,-1-1,2 1,-1-1,1 1,0 0,1 0,0 0,1 0,-1 0,2 0,-1 0,1 0,1 0,0-1,0 1,0 0,1-1,1 1,-1-1,1 0,1 0,0 0,5 4,1-2,0 1,0-1,1-1,0 0,1 0,0-2,0 1,1-2,0 0,0 0,1-2,-1 1,1-2,0 0,0-1,0 0,0-1,0-1,0 0,1-2,-1 1,5-3,11-1,-4-2</inkml:trace>
</inkml:ink>
</file>

<file path=ppt/ink/ink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8:00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54 146,'-28'39,"23"-27,1 0,0 0,0 0,1 1,1-1,0 1,1 0,0 0,1 12,0-20,1 0,-1-1,1 1,0 0,1-1,-1 1,1-1,-1 1,1-1,1 0,-1 1,1-1,-1-1,1 1,0 0,1-1,-1 1,0-1,1 0,0 0,0 0,0-1,0 1,0-1,1 0,-1 0,5 1,-2-1,1-1,0 0,0 0,-1 0,1-1,0 0,0-1,0 0,0 0,0 0,-1-1,1 0,-1-1,1 0,-1 0,0-1,0 1,0-1,-1-1,1 1,-1-1,5-6,113-136,-92 101,-31 46,0 0,0-1,0 1,0 1,1-1,-1 0,0 0,0 0,0 1,0-1,0 0,0 1,0-1,0 1,0-1,0 1,0-1,-1 1,1 0,0 0,0-1,0 1,-1 0,1 0,0 0,-1 0,1 0,-1 0,1 0,-1 0,0 0,1 0,-1 0,0 0,0 0,1 0,-1 0,0 0,0 0,0 0,0 0,-1 0,1 1,0-1,0 0,-1 0,2 3,6 29,-7-26,1-1,-1 1,1 0,0-1,1 1,0-1,0 0,0 1,1-1,-1 0,2 0,-1 0,1-1,0 1,0-1,0 0,1 0,-1 0,1-1,0 0,1 0,-1 0,1 0,0-1,0 0,1 0,-1-1,0-1,0 0,-1 0,1-1,0 0,0 0,0 0,0-1,0 0,0 0,-1 0,1-1,0 0,-1 0,1 0,-1-1,0 0,0 0,0 0,0-1,-1 1,1-1,-1 0,0-1,0 1,0-1,0 1,-1-1,0 0,0 0,-1-1,2-2,48-163,-47 146</inkml:trace>
  <inkml:trace contextRef="#ctx0" brushRef="#br0" timeOffset="666.886">1071 288,'43'-14,"0"-2,-1-2,-1-1,-1-2,-1-2,-1-1,3-5,-39 28,0 0,1 0,-1 0,0-1,1 1,-1-1,0 0,0 1,0-1,0 0,-1 0,1 0,0 0,-1 0,0-1,1 1,-1 0,0-1,0 1,0-1,-1 1,1-1,0 1,-1-1,0 0,1 1,-1-1,0 0,-1 1,1-1,0 0,-1 1,1-1,-1 1,0-1,0 1,0-1,0 1,-1 0,1-1,0 1,-1 0,0 0,1 0,-1 0,0 0,0 0,0 1,0-1,0 1,-2-1,-4-1,-1 0,1 1,-1 0,0 0,0 1,0 1,0-1,0 1,0 1,1-1,-1 2,0-1,0 1,0 0,1 1,0 0,-1 1,1 0,0 0,-6 4,-1 2,0 0,1 1,0 1,0 0,2 1,-1 0,2 1,0 1,-9 14,15-22,1-1,0 1,0 0,1 0,0 0,0 1,1-1,0 1,0 0,1-1,0 1,0 0,1 0,0 0,0 0,1 0,0-1,0 1,1 0,0 0,0-1,1 0,0 1,0-1,1 0,0 0,0-1,1 1,-1-1,1 0,1 0,-1 0,1-1,0 0,0 0,1-1,0 1,-1-1,1-1,1 0,-1 1,0-2,8 3,13-2,1-2,-1 0,0-2,1-1,-1-1,0-2,0 0,0-2,-1-1,2-2,-2 1</inkml:trace>
</inkml:ink>
</file>

<file path=ppt/ink/ink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8:08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0,'-28'67,"-30"188,30-11,0-45,6-92,19-99</inkml:trace>
  <inkml:trace contextRef="#ctx0" brushRef="#br0" timeOffset="199.038">0 508,'39'0,"36"0,15 0,2 0,-5 0,-13 0,-9 0,-10 0,-11 0,-7 0,-6 0,-3 0,-6 0</inkml:trace>
  <inkml:trace contextRef="#ctx0" brushRef="#br0" timeOffset="625.459">791 479,'-9'21,"0"0,2 1,1 0,1 0,0 0,2 0,0 1,2 0,1-1,1 11,-1-31,0 0,0 1,0-1,0 0,0 0,1 0,-1 1,1-1,0 0,0 0,0 0,0 0,0 0,0 0,0 0,1-1,-1 1,0 0,1-1,0 1,-1-1,1 1,0-1,0 0,0 0,0 0,0 0,0 0,0 0,0 0,0-1,0 1,1-1,-1 0,0 1,0-1,0 0,1 0,-1-1,0 1,0 0,1-1,-1 1,0-1,2 0,10-6,-1 1,0-2,0 0,0 0,-1-1,0-1,-1 0,0-1,79-55,-88 66,1-1,-1 0,0 1,1-1,-1 1,0 0,1 0,-1 0,0 0,1 0,-1 1,0-1,1 0,-1 1,0 0,0 0,0 0,1 0,-1 0,0 0,0 0,0 0,-1 1,1-1,0 1,0 0,-1-1,1 1,-1 0,0 0,1 0,-1 0,0 0,0 0,0 0,0 1,-1-1,1 0,-1 1,1-1,-1 0,0 0,0 3,27 42,-25-45,0-1,0 1,1-1,-1 1,1-1,-1 0,1 0,-1 0,1 0,0 0,-1-1,1 1,0-1,-1 1,1-1,0 0,0 0,-1-1,1 1,0 0,0-1,-1 0,1 0,-1 1,1-1,0-1,-1 1,0 0,1-1,-1 1,0-1,0 0,0 0,2-1,60-75,16-53,-67 117,-3 1</inkml:trace>
  <inkml:trace contextRef="#ctx0" brushRef="#br0" timeOffset="903.924">1722 423,'-16'19,"1"1,0 0,2 2,0-1,2 2,0-1,1 2,2-1,0 1,-2 16,10-37,0-1,-1 0,1 1,0-1,1 0,-1 1,0-1,1 1,-1-1,1 0,0 0,-1 1,1-1,0 0,1 0,-1 0,0 0,1 0,-1 0,1 0,-1-1,1 1,0 0,0-1,0 0,-1 1,2-1,-1 0,0 0,0 0,0 0,0 0,1 0,-1-1,0 1,1-1,-1 0,0 0,1 0,-1 0,1 0,0 0,101-22,-94 18,0-1,1 0,-2-1,1 0,-1-1,0 0,0 0,-1-1,0 0,0 0,-1-1,0 0,0 0,-1-1,0 0,-1 0,0 0,-1 0,0-1,-1 0,0 0,0 0,-1 0,-1 0,0-1,0 1,-1-1,-1 1,0 0,0 0,-2-4,2 12,0 0,0-1,0 1,0 0,-1 0,1 0,-1 0,0 1,0-1,0 0,0 1,-1-1,1 1,-1 0,1 0,-1 0,0 0,0 0,0 1,0-1,0 1,0 0,0-1,-2 1,-15-3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47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264 264,'60'4,"0"-3,-1-2,1-3,-1-3,0-2,0-2,-1-4,-1-1,5-6,362-155,-424 177,1-1,-1 1,1-1,-1 1,1-1,0 1,-1-1,1 1,0 0,-1-1,1 1,0 0,-1 0,1-1,0 1,-1 0,1 0,0 0,0 0,-1 0,1 0,0 0,0 0,-1 0,1 0,0 1,-1-1,1 0,0 0,-1 1,1-1,0 0,-1 1,1-1,0 1,-1-1,1 0,-1 1,1 0,-1-1,1 1,-1-1,0 1,1 0,-1-1,0 1,1-1,-1 1,0 0,0 0,1-1,-1 1,0 0,0-1,0 1,0 0,0 0,0-1,0 1,-1 0,-14 48,13-46,-108 253,82-164,4 2,4 1,4 0,2 26,4-31,5-52,1 0,1 0,3 1,1-1,4 20,11 51,-36-128,7-3,-1 0,-1 1,-1 0,-1 2,0 0,-2 1,0 0,-1 2,-1 0,0 2,-1 0,0 1,-1 2,-1 0,0 1,0 1,-1 2,0 0,0 2,0 1,-1 1,-14 0,5 5,0 1,0 2,1 2,-1 0,1 3,1 1,0 1,1 2,0 1,1 2,1 0,1 3,0 0,-18 18,43-35,0-1,1 0,-1 1,0-1,1 1,0 0,-1-1,1 1,0 1,1-1,-1 0,0 1,1 0,0-1,0 1,0 0,0 0,1 0,0 0,0 0,0 1,0-1,0 0,1 1,2-3,1 0,0 0,0 0,0-1,0 1,0-1,0 0,0 0,0 0,0 0,1 0,-1-1,0 1,1-1,-1 0,0 0,1 0,-1-1,0 1,0-1,1 0,-1 0,0 0,0 0,1-1,-1 2,23-7</inkml:trace>
  <inkml:trace contextRef="#ctx0" brushRef="#br0" timeOffset="490.772">631 491,'34'18,"1"-1,0-2,1-1,1-2,0-2,0-1,1-2,0-1,38 0,-45-4,-1-2,0-1,1-1,-1-1,0-2,-1-2,1 0,-1-2,-1-1,1-1,-2-1,0-2,0-1,2-3,26-19,-63 70,-15 15,3 1,2 1,-9 43,6 53,20-144,0 1,0 0,0 0,1 0,-1 0,1 0,-1 0,1 0,0 0,0 0,1 0,-1 0,1 0,-1 0,1 0,0 0,0 0,0 0,1-1,-1 1,1 0,-1-1,1 1,0-1,0 0,0 1,2 0,12 8</inkml:trace>
  <inkml:trace contextRef="#ctx0" brushRef="#br0" timeOffset="685.747">1760 913,'-19'34,"-7"15,2 5,9-7,8-7,4-10</inkml:trace>
  <inkml:trace contextRef="#ctx0" brushRef="#br0" timeOffset="874.23">1845 292,'0'24,"0"8</inkml:trace>
  <inkml:trace contextRef="#ctx0" brushRef="#br0" timeOffset="1185.238">2043 1083,'12'-50,"6"-27,3 0,4 1,32-67,-54 138,-2 1,0 0,0 1,1-1,0 1,0-1,0 1,0 0,0 0,1 0,-1 0,1 0,0 0,-1 1,2-1,-1 1,0 0,0 0,3-1,-4 4,0 0,-1 1,0 0,1-1,-1 1,0 0,0-1,0 1,0 0,0 0,0 0,-1 0,1 0,0 0,-1 0,0 0,1 0,-1 0,0 1,0-1,0 0,-1 0,1 1,0 1,0 64,-2-56,1-1,0 1,1 0,0-1,1 1,0-1,1 1,1-1,-1 0,2 0,-1 0,2 0,-1 0,2-1,-1 0,5 5,-8-13,0 1,1-1,0 1,-1-1,1 0,0 0,0 0,0-1,1 1,-1-1,0 1,1-1,-1 0,0 0,1-1,-1 1,1-1,0 0,-1 0,1 0,-1 0,1 0,-1-1,1 0,-1 0,1 0,-1 0,0 0,0-1,1 1,-1-1,0 0,2-1,88-83,-74 60</inkml:trace>
  <inkml:trace contextRef="#ctx0" brushRef="#br0" timeOffset="1809.751">2804 631,'-27'12,"1"2,1 0,0 1,1 2,0 1,1 0,1 2,1 0,-8 12,27-30,0 0,0 0,0 1,0-1,0 1,1-1,-1 1,1-1,0 1,0 0,0 0,0 0,0 0,0-1,1 1,-1 0,1 0,0 0,0 0,0 0,1 0,-1 0,1 0,-1 0,1 0,0 0,0 0,0-1,0 1,1 0,-1-1,1 1,0-1,0 1,0-1,0 0,0 0,0 0,0 0,1 0,-1 0,1-1,-1 1,1-1,0 0,-1 1,1-1,0-1,0 1,2 0,4 0,1-1,-1 0,1 0,-1-1,1 0,-1-1,0 0,1 0,-1-1,0-1,-1 1,1-1,-1-1,1 1,-1-2,6-4,111-108,-110 101,-15 39,-25 102,24-121,1 0,0 0,1 0,-1 0,0 0,1 0,0 0,-1 0,1 0,1 0,-1 0,0 0,1-1,-1 1,1 0,0-1,-1 0,1 1,1-1,-1 0,0 0,0 0,1 0,-1 0,1-1,0 1,-1-1,1 0,0 1,0-1,0-1,0 1,0 0,0-1,0 1,0-1,0 0,0 0,1 0,4-1,0 1,0-2,0 1,0-1,0 0,0 0,-1-1,0 0,1-1,-1 0,0 0,-1 0,1-1,-1 0,0 0,0 0,0-1,-1 0,4-4,81-135,-83 132,30-57,-4-2,-2-1,-4-1,7-38,-27 87,-1-1,-1 1,-1-1,-2 0,0 0,-2 0,-1 0,-1-8,2 33,0-1,0 0,0 0,0 0,0 0,0 0,-1 0,1 1,0-1,-1 0,0 0,1 0,-1 1,0-1,0 0,0 1,0-1,0 1,0-1,-1 1,1 0,0-1,-1 1,1 0,-1 0,1 0,-1 0,0 0,1 0,-1 0,0 1,0-1,1 1,-1-1,0 1,0 0,0-1,0 1,0 0,0 0,1 1,-1-1,0 0,0 0,0 1,0-1,1 1,-1 0,0 0,0-1,1 2,-13 9,1 2,1 0,0 0,1 1,1 1,0 0,1 0,0 1,1 0,1 0,1 1,0 0,1 0,1 0,0 3,-2 21,1 0,2 0,2 0,2 0,1 0,2 0,2-1,2 0,2 0,1 0,2-1,1-1,3 0,1-1,1-1,23 30,-40-59,1-1,0 0,0-1,0 1,1 0,0-1,0 0,0 0,1 0,-1 0,1-1,0 0,1 0,-1 0,1-1,0 1,-1-1,1-1,1 1,-1-1,0 0,1-1,-1 1,1-1,2 0,7-6</inkml:trace>
</inkml:ink>
</file>

<file path=ppt/ink/ink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7:5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5253 796,'10'34,"3"6,-1-4</inkml:trace>
  <inkml:trace contextRef="#ctx0" brushRef="#br0" timeOffset="236.147">5310 316,'0'0</inkml:trace>
  <inkml:trace contextRef="#ctx0" brushRef="#br0" timeOffset="587.583">5620 627,'-13'19,"-7"9,1 1,1 0,1 1,2 1,1 0,2 1,-6 23,17-51,0 0,0 0,1-1,-1 1,1 0,0 0,0 0,1 0,-1 0,1 0,0 0,0 0,0-1,0 1,1 0,-1-1,1 1,0-1,0 1,0-1,1 0,-1 0,1 0,0 0,0 0,0-1,0 1,0-1,0 0,1 0,-1 0,1 0,-1-1,1 1,0-1,0 0,-1 0,1 0,0-1,1 1,9 0,-1 1,1-2,0 1,0-2,0 0,-1-1,1 0,-1-1,1 0,-1-1,0-1,0 0,0-1,-1 0,0-1,0 0,6-6,1-2,-1-1,-1 0,0-1,-1-1,0 0,-2-2,0 1,-1-2,-2 0,4-8,4-1,-2-1,0-1,-3-1,0 0,-3-1,0 0,-2 0,-2-1,-1-1,-2 1,-1-1,-2 1,-2-21,-1 47,1 1,-1-1,0 1,-1 0,0 0,0 0,0 0,-1 0,-1 1,1-1,-1 1,0 0,-1 1,0-1,0 1,0 0,-1 1,0 0,0 0,0 0,0 1,-1 0,0 0,0 1,0 0,0 0,0 1,-1 0,1 0,-1 1,1 0,-1 1,0 0,1 0,-1 1,-7 2,0 0,0 1,1 1,-1 1,1 0,0 1,1 0,0 1,0 1,1 0,0 1,0 1,1 0,0 0,1 1,1 1,0 0,0 0,2 1,-1 0,2 0,0 1,1 0,0 0,1 1,1 0,0 0,1 0,1 0,1 0,0 1,1-1,1 0,0 0,1 1,1-1,1 4,4 0,1 0,1 0,0-1,2-1,0 1,1-2,1 0,0-1,1 0,1-1,0 0,2-2,-1 0,1-1,17 8,-5-4,0-2,1-2,0 0,0-2,2-2,-1-1,1-1,-1-1,2-3,2 0,0-2</inkml:trace>
  <inkml:trace contextRef="#ctx0" brushRef="#br0" timeOffset="3087.153">7371 147,'-7'57,"14"356,-29-259,22-153,-1-1,1 1,0 0,0 0,0-1,0 1,0 0,0 0,0 0,0-1,0 1,0 0,0 0,1-1,-1 1,0 0,0 0,1-1,-1 1,1 0,-1-1,0 1,1 0,-1-1,1 1,-1-1,1 1,0 0,-1-1,1 0,0 1,-1-1,1 1,0-1,-1 0,1 0,0 1,0-1,0 0,-1 0,1 0,0 0,0 0,-1 0,1 0,0 0,0 0,0 0,-1 0,1 0,0-1,0 1,-1 0,1-1,0 1,0 0,45-24,-41 20,21-12,3-4,1 0,1 2,1 1,0 2,1 1,0 1,1 2,0 2,1 1,15-1,-46 8,-1 0,1 1,0-1,-1 1,1 0,-1 0,1 0,0 0,-1 1,1-1,-1 1,1 0,-1 0,1 0,-1 1,0-1,0 1,0 0,0 0,0 0,0 0,0 0,0 1,-1-1,1 1,-1 0,0 0,0-1,0 2,0-1,0 0,-1 0,1 0,-1 1,0-1,0 1,0-1,-1 1,1-1,-1 1,0 0,0-1,0 3,-6 8,-1 0,0 0,-1-1,0 0,-1-1,0 0,-1 0,-1-1,0 0,0-1,-1 0,0-1,-13 7,-6 7,-2-2,0-2,-1-1,0-1,-2-2,-6 0,33-11,-1-1,1 0,-1-1,0 0,0 0,0-1,0-1,0 0,0 0,0-1,-1 0,2 0,-6-2,14 1,0 1,-1 0,1 0,-1-1,1 1,0-1,0 1,0-1,0 1,0-1,0 0,1 0,-1 1,0-1,1 0,-1 0,1 0,0 1,0-1,0 0,0 0,0 0,0 0,0 0,0 0,1 1,-1-1,1 0,-1 0,1 0,0 1,0-1,0 0,0 1,0-1,0 1,0-1,0 1,1-1,-1 1,0 0,1 0,-1 0,1 0,0 0,0-1,6-8,8-11</inkml:trace>
  <inkml:trace contextRef="#ctx0" brushRef="#br0" timeOffset="3402.683">8161 599,'-19'20,"1"1,1 1,0 1,2 0,1 1,1 0,-6 17,17-39,1 0,0 0,0 0,-1 0,1 0,1 0,-1 0,0 1,0-1,1 0,-1 0,1 1,0-1,0 0,0 1,0-1,0 0,0 1,0-1,1 0,-1 0,1 1,0-1,0 0,0 0,0 0,0 0,0 0,0 0,1 0,-1 0,1-1,-1 1,1 0,0-1,0 1,-1-1,1 0,0 0,0 1,0-1,1-1,-1 1,0 0,0 0,0-1,1 1,-1-1,0 0,14-3,0 0,-1-1,1-1,-1-1,0 0,-1-1,0-1,0 0,0-1,-1 0,0-1,-1 0,0-1,-1-1,0 1,-1-2,0 0,5-9,-9 12,0 0,-1 0,-1 0,1 0,-1-1,-1 0,0 0,-1 0,0 0,0-7,-1 14,-1 0,0 0,0 0,0 0,0 0,0 0,-1 0,0 0,0 0,0 0,0 1,-1-1,0 0,1 1,-1-1,0 1,-1 0,1 0,0-1,-1 1,0 1,0-1,0 0,0 1,0 0,-1-1,1 1,0 0,-1 1,-3-2,-1 0,0 1,0 0,0 1,0 0,0 0,0 1,0 0,0 0,0 1,-1 0,1 0,-3 2,-8 4</inkml:trace>
  <inkml:trace contextRef="#ctx0" brushRef="#br0" timeOffset="4184.372">8725 542,'-31'13,"0"2,1 1,1 1,0 1,2 1,0 2,1 1,-4 5,-66 87,94-111,0 0,0 0,0 0,0 1,1-1,-1 1,1-1,0 1,0-1,1 1,-1 0,1 0,-1-1,1 1,0 0,1 0,-1-1,1 1,-1 0,1-1,0 1,0-1,1 1,-1-1,1 1,0-1,0 0,0 0,0 0,0 0,1 0,0 0,-1-1,1 1,0-1,0 1,1-1,5 2,0 0,1-1,-1 0,1 0,0-1,0 0,0-1,0 0,0-1,0 0,0 0,0-1,0-1,-1 1,1-2,0 1,-1-1,10-5,6-4,1-1,-2-2,0 0,0-2,-2 0,0-1,-1-2,-1 0,-1-1,-1-1,-1-1,3-5,9-18,-1-1,-3-1,-2-2,-2 0,13-51,-27 77,0-1,-2 0,-1 0,-1 0,-1 0,-2-9,1 26,-2-1,1 1,-1 0,0-1,-1 1,0 0,-1 0,1 0,-1 0,-1 0,0 1,0-1,0 1,-1 0,0 0,0 1,-1-1,1 1,-2 1,-4-5,5 6,1 1,-1 0,-1 0,1 1,0-1,-1 1,1 0,-1 1,1 0,-1 0,0 0,0 1,1 0,-1 0,0 1,0 0,1 0,-1 1,1-1,-1 1,1 1,0-1,-1 1,1 0,1 1,-1-1,0 2,-11 6,0 2,1 0,1 0,0 2,1 0,1 0,0 2,-3 6,5-6,0 1,1 0,2 1,0 0,0 0,2 0,0 1,2 0,0 1,1-1,1 0,1 1,1 0,0-1,2 1,0-1,2 1,0-1,1 0,3-1,1-1,0-1,1 0,1 0,0-1,1 0,1-1,0-1,1 0,1-1,0 0,1-1,0-1,1 0,1-1,-8-5,1 0,0 0,0-1,0 0,0-1,0 0,1-1,-1-1,1 1,0-2,0 0,-1 0,1-1,0 0,-1-1,1-1,-1 0,0 0,0-1,14-9</inkml:trace>
  <inkml:trace contextRef="#ctx0" brushRef="#br0" timeOffset="4771.835">9205 542,'-5'9,"0"1,1-1,0 0,1 1,0 0,0 0,1 0,0 0,1 1,0-1,0 0,1 1,1-1,0 0,0 0,1 1,0-1,1 0,1 1,-3-9,1 0,-1 0,1-1,0 1,0 0,-1-1,1 1,1-1,-1 1,0-1,0 0,0 0,1 0,-1 0,0-1,1 1,-1 0,1-1,-1 0,1 0,-1 1,1-1,-1-1,1 1,-1 0,1-1,-1 1,0-1,1 0,-1 0,0 0,1 0,-1 0,70-49,-57 32,0-2,-1 1,-1-2,-1 0,-1 0,-1-1,-1 0,-1-1,3-13,-1 21,-9 50,-1-31,-2 60,3 1,3-1,3 0,8 29,12 20,-5 1,-4 1,-6 1,-4 12,-7-93,-2-1,-1 1,-1-1,-3 0,0 0,-2 0,-2-1,-1 0,-1-1,-2 0,-2 2,5-15,0 0,-1 0,-1-1,-1-1,-1 0,0 0,-1-2,0 0,-2-1,1-1,-2 0,0-1,0-2,-20 9,35-17,0-1,-1 0,1 0,-1-1,1 1,0-1,-1 0,1 0,-1 0,1-1,0 1,-1-1,1 0,0-1,0 1,0-1,-1 1,2-1,-1-1,0 1,0 0,1-1,-1 0,1 0,0 0,0 0,0 0,0-1,0 1,1-1,0 0,0 0,0 0,0 0,0 0,1 0,0 0,0-1,0 1,0-2,-4-30,2 0,2 0,1 0,1 0,3 0,0 0,3 0,1 1,10-30,-2 18,2 1,1 1,3 1,1 1,2 1,2 0,2 3,2 0,1 2,29-26,-36 39</inkml:trace>
  <inkml:trace contextRef="#ctx0" brushRef="#br0" timeOffset="-4554.057">484 429,'-8'-3,"0"0,0 1,0 0,0 0,0 1,-1 0,1 0,0 1,-1 0,1 0,0 1,-1 0,1 1,0 0,0 0,0 1,0-1,0 2,1-1,-1 1,1 1,0-1,0 1,-2 3,-10 12,2 1,0 0,2 2,0 0,2 1,0 0,2 1,1 0,1 1,0 0,3 0,0 1,1-1,2 1,1 1,1-1,2 27,-2-41,1 1,1-1,0 1,0-1,1 0,1 1,1-1,0 0,0-1,1 1,1-1,0 0,1 0,0 0,0-1,1 0,1-1,1 1,-3-3,0-1,0 0,1-1,0 1,0-2,1 1,0-1,0 0,0-1,0 0,1 0,-1-1,1-1,0 1,0-2,0 1,0-1,0-1,0 0,1 0,-1-1,0 0,0-1,7-2,10-5,-1-2,0 0,-1-2,0-1,-1-1,-1-1,0-1,-1-1,-1-1,-1 0,-1-2,0-1,-2 0,0-1,10-20,-11 18,-1-1,-1 0,-1-1,-1-1,-2 0,0 0,-3-1,1-4,-6 23,0 0,-1-1,0 1,0-1,-1 1,0-1,-1 1,-1-1,1 1,-2-1,1 1,-1 0,-1 0,0 0,0 1,-1 0,0-1,-1 1,0 1,0-1,-1 1,0 1,-1-1,-3-3,-1 4,1-1,-1 1,0 1,-1 0,1 1,-1 1,0-1,-1 2,1 0,-1 1,1 0,-1 1,0 0,1 1,-1 1,0 0,1 1,-1 0,1 1,0 1,-2 1,-4 1,0 0,1 2,0 0,0 1,1 1,0 0,1 1,0 1,1 1,1 0,-1 1,2 0,0 1,-4 8,-14 44,25-39</inkml:trace>
  <inkml:trace contextRef="#ctx0" brushRef="#br0" timeOffset="-3718.569">1189 881,'10'-144,"-9"143,-1 1,0-1,0 0,0 0,0 0,0 0,0 0,0 1,0-1,0 0,0 0,-1 0,1 0,0 0,0 1,-1-1,1 0,-1 0,1 1,-1-1,1 0,-1 1,1-1,-1 0,0 1,1-1,-1 1,0-1,1 1,-1-1,0 1,0-1,0 1,1 0,-1 0,0-1,0 1,0 0,0 0,1 0,-1 0,0 0,0 0,0 0,0 0,0 0,0 0,1 1,-1-1,0 0,0 0,0 1,1-1,-1 1,0-1,0 1,1-1,-1 1,0-1,1 1,-1 0,0 0,-35 43,-44 141,67-150,-1 0,-2-1,-1 0,-2-2,-21 29,30-53,19-30,91-130,57-69,-106 138,-34 110,3 51,-19-66,0 0,1-1,1 1,-1 0,2-1,0 0,0 1,1-1,0-1,1 1,0-1,1 0,0-1,1 1,0-1,0-1,1 1,0-2,0 1,1-1,4 2,-12-8,1 0,-1 0,0 0,0 0,0-1,0 1,1-1,-1 1,0-1,1 0,-1 0,0 0,1 0,-1-1,0 1,0-1,1 1,-1-1,0 0,0 1,0-1,0 0,0-1,0 1,0 0,0-1,0 1,-1-1,1 1,0-1,-1 0,0 1,1-1,-1 0,0 0,1-2,29-84,-28 75,14-130,-17 118</inkml:trace>
  <inkml:trace contextRef="#ctx0" brushRef="#br0" timeOffset="-2685.913">2657 712,'-10'-1,"-1"0,1 0,-1 1,1 1,0 0,-1 0,1 1,0 0,0 1,0 0,0 0,-1 2,-4 1,0 0,1 1,0 1,0 1,1 0,0 0,0 2,1-1,0 2,1-1,1 2,0-1,0 1,1 1,1 0,0 0,1 0,1 1,-5 14,10-25,0-1,0 0,0 1,0-1,0 1,1-1,-1 1,1-1,0 1,0-1,1 1,-1-1,1 1,-1-1,1 1,0-1,0 0,1 1,-1-1,1 0,0 0,-1 0,1 0,1 0,-1-1,0 1,1-1,-1 1,1-1,0 0,0 0,-1 0,2 0,-1 0,0-1,0 1,0-1,1 0,-1 0,1 0,-1-1,0 1,1-1,0 0,11-1,0-1,0 0,0-1,0-1,0 0,-1-1,0-1,0 0,0-1,-1-1,0 0,0-1,-1 0,6-6,181-176,-194 185,22-19,-26 24,0 1,-1 0,1 0,0 1,-1-1,1 0,0 0,-1 0,1 0,0 0,-1 1,1-1,0 0,-1 1,1-1,-1 0,1 1,-1-1,1 1,-1-1,1 1,-1-1,1 1,-1-1,0 1,1-1,-1 1,0 0,1-1,-1 1,0 0,0-1,0 1,1 0,-1-1,0 1,0 0,0-1,0 1,0 0,0-1,-1 1,1 0,0-1,0 1,0 0,-1-1,1 1,0-1,-1 1,2 20,-2-5,1 1,0 0,1-1,1 1,1-1,0 0,1 1,1-1,1-1,0 1,0-1,2 0,6 10,-6-19,-1 0,1 0,0-1,0 0,1 0,0-1,0 0,0-1,0 0,0 0,1-1,-1 0,1 0,1-1,13 2</inkml:trace>
  <inkml:trace contextRef="#ctx0" brushRef="#br0" timeOffset="-1580.628">3645 683,'17'280,"-11"-199,-7-81,1 1,-1-1,1 0,-1 0,1 0,-1 0,1 0,-1 0,0 0,1 0,-1 0,1 0,-1 0,1 0,-1-1,1 1,-1 0,1 0,-1 0,1-1,-1 1,1 0,-1-1,1 1,0 0,-1-1,1 1,-1-1,1 1,0 0,0-1,-1 1,1-1,0 1,0-1,-1 1,1-1,0 1,0-1,0 1,0-1,0 0,0 1,0-1,0 1,0-1,0 1,0-1,0 1,0-1,0 1,1-1,-1 1,0-1,0 1,-2-31,1 0,2 0,0 1,3-1,0 0,2 1,1 0,1 0,2 1,1 0,1 1,2 0,0 1,2 1,4-5,3-11,-22 40,-1 1,0 0,-1-1,1 1,0 0,1 0,-1 0,0 0,0 0,0 0,0 0,1 0,-1 0,1 0,-1 0,0 0,1 1,0-1,-1 0,1 0,-1 0,1 0,0 1,0-1,-1 0,1 1,0-1,0 1,0-1,0 1,0-1,0 1,0-1,0 1,0 0,0 0,0-1,0 1,0 0,0 0,0 0,0 0,0 0,0 0,0 1,0-1,0 0,0 0,0 1,0-1,0 1,0-1,0 1,0-1,0 1,-1 0,2-1,51 173,-42-159</inkml:trace>
  <inkml:trace contextRef="#ctx0" brushRef="#br0" timeOffset="-1318.873">4181 994,'5'4,"6"3,2-1</inkml:trace>
  <inkml:trace contextRef="#ctx0" brushRef="#br0" timeOffset="-1169.696">4068 458,'0'0</inkml:trace>
  <inkml:trace contextRef="#ctx0" brushRef="#br0" timeOffset="-685.867">4718 458,'-31'17,"1"2,1 0,0 2,2 2,1 0,0 2,-1 4,20-23,1 1,0 0,0 0,1 1,0-1,0 1,1 0,0 0,0 1,1-1,0 1,0 0,1 0,0 0,1 0,0 0,1 0,-1 0,2 1,-1-1,1 0,1 0,0 0,0 0,0 0,1-1,2 3,-3-7,1-1,0 0,0 1,0-1,0 0,1-1,-1 1,1 0,0-1,-1 0,1 0,0 0,0-1,1 1,-1-1,0 0,0 0,1 0,-1-1,0 1,1-1,-1 0,0 0,1-1,-1 1,1-1,6-1,0 0,-1 0,1-1,-1 0,0-1,0 0,0-1,-1 0,1 0,2-3,3-5,-1-1,-1-1,0 0,-1-1,0 0,7-16,3-2,69-113,-91 146,1 0,-1 0,1 0,-1 0,1 0,-1 0,1 0,0 0,0 0,-1 0,1 0,0 0,0 0,0 1,0-1,0 0,0 1,0-1,0 1,0-1,0 1,1-1,-1 1,0 0,0 0,0-1,0 1,1 0,-1 0,0 0,0 0,0 0,1 1,-1-1,0 0,0 1,0-1,0 0,0 1,1-1,-1 1,0 0,0-1,0 1,-1 0,1 0,0 0,0-1,0 1,0 0,-1 0,1 0,0 0,-1 0,1 0,-1 1,1-1,-1 0,0 0,0 0,1 0,-1 0,0 1,0-1,0 0,0 1,4 18,-1-1,-1 1,-1 0,0 0,-1 0,-2-1,0 1,-4 14,2 3,-60 355,-21-40,71-302,12-35,-1 1,0-1,-1 0,-1-1,0 1,-1-1,-1 0,0 0,-1-1,0 0,-1 0,-1-1,0 0,0-1,-1 0,-1-1,1 0,-11 6,19-15,1 0,0 0,-1 0,1 0,0 0,-1-1,1 1,-1-1,1 0,-1 0,0 0,1 0,-1 0,1-1,-1 1,1-1,-1 1,1-1,0 0,-1 0,1 0,0 0,0 0,0-1,-1 1,1-1,1 1,-1-1,0 0,0 0,1 0,-1 0,1 0,-1 0,1 0,0 0,-1-3,-25-94,26 66,2 0,1 0,2 0,1 0,2 0,0 1,3 1,0-1,2 1,2 1,0 0,2 1,10-12,-12 13,-2 4</inkml:trace>
  <inkml:trace contextRef="#ctx0" brushRef="#br0" timeOffset="1935.606">4181 769,'0'-5,"0"3,0 7,0 7,0 7,0 4,0 4,0 1,-5 2,-1-1,5-4,2-7</inkml:trace>
  <inkml:trace contextRef="#ctx0" brushRef="#br0" timeOffset="18875.363">174 2207,'-1'540,"-3"-479,-2 0,-3-1,-2 1,-5 7,14-61,0 0,0 0,0 0,-1 0,0 0,-1 0,1-1,-1 0,0 1,-1-2,0 1,0 0,0-1,0 0,-1 0,0-1,0 1,0-1,-3 1,8-5,-1 0,1 0,0 0,-1 0,1 0,0 0,-1 0,1 0,0-1,-1 1,1 0,0-1,0 1,0-1,-1 0,1 1,0-1,0 0,0 0,0 0,0 1,0-1,0 0,0 0,1-1,-1 1,0 0,1 0,-1 0,0 0,1-1,0 1,-1 0,1 0,0-1,-1 1,1 0,0-1,0 1,0-1,-3-57,8 27,1 0,1 0,2 0,2 1,0 1,2 0,6-7,12-35,8-23,4 2,3 2,5 1,4 4,3 1,58-62,-103 132,0 0,1 1,1 1,0 0,1 1,0 0,1 1,0 1,0 1,1 1,1 0,-17 7,1 0,-1 0,1 1,-1-1,0 1,1 0,-1-1,1 1,-1 0,1 1,-1-1,1 0,-1 1,0-1,1 1,-1 0,0-1,1 1,-1 1,0-1,0 0,0 0,0 1,0-1,0 1,0 0,0-1,-1 1,1 0,-1 0,1 0,-1 0,0 0,0 1,0-1,0 0,1 3,9 93,-11-95,0 21,-2 1,-1-1,0 0,-2 0,-1 0,-1 0,-1-1,-1 0,-1-1,0 0,-2-1,-1 0,-1 0,0-2,-2 1,0-2,-1 0,0-1,-2-1,0-1,-1-1,0 0,-1-1,-1-2,-21 10,38-19,0 1,0-1,0 0,0 0,-1 0,1-1,0 0,-1 0,0 0,1-1,-1 0,1 0,-1 0,0-1,1 0,-1 0,1 0,0-1,-1 1,1-1,-5-3,10 3,-1-1,1 1,0-1,-1 1,1-1,0 0,1 1,-1-1,0 1,1-1,-1 1,1-1,0 1,0-1,0 1,0 0,0-1,1 1,-1 0,1 0,-1 0,1 0,0 0,0 0,0 1,0-1,0 0,0 1,2-1,1-3,16-17</inkml:trace>
  <inkml:trace contextRef="#ctx0" brushRef="#br0" timeOffset="19220.007">1246 2123,'-37'28,"1"1,2 1,0 3,3 0,1 2,-1 4,27-36,1 1,-1-1,1 1,0 0,0 0,0 0,0 0,1 1,-1-1,1 1,0-1,1 1,-1 0,1 0,0 0,0-1,1 1,-1 0,1 0,0 0,0 0,1 0,0 0,0 0,0 0,0 0,1 0,-1-1,1 1,0 0,1-1,-1 0,1 1,0-1,0 0,0-1,1 1,-1 0,5 2,-2-3,-1-1,1 0,0 0,0-1,0 0,1 0,-1 0,0 0,0-1,0 0,1-1,-1 1,0-1,0-1,0 1,0-1,0 0,0 0,0 0,-1-1,1 0,-1 0,5-4,107-99,-111 100,0-1,-1 0,0 0,0-1,0 1,-1-1,0 0,-1 0,0-1,0 1,0-1,-1 1,-1-1,1 0,-2 0,1 0,-1 0,0 0,-1 0,0 1,-1-1,1 0,-2 0,1 1,-1-1,-1 1,1 0,-1 0,-1 0,1 1,-2-1,1 1,-1 0,0 1,0-1,0 1,-1 1,0-1,0 1,-1 0,1 1,-1-1,0 1,-1 1,-7-3,8 4,0 1,0 0,1 0,-1 0,0 1,0 1,0-1,0 1,0 0,0 1,0 0,-1 1,-10 4</inkml:trace>
  <inkml:trace contextRef="#ctx0" brushRef="#br0" timeOffset="19458.348">1755 2179,'-20'33,"-5"22,-5 5,4-2,6-6,6-13</inkml:trace>
  <inkml:trace contextRef="#ctx0" brushRef="#br0" timeOffset="19604.364">1755 1671,'0'0</inkml:trace>
  <inkml:trace contextRef="#ctx0" brushRef="#br0" timeOffset="19920.071">1952 2546,'227'-482,"-226"481,21-34,-22 35,1-1,-1 1,1-1,-1 1,1 0,-1-1,1 1,0 0,-1-1,1 1,-1 0,1 0,0 0,-1 0,1 0,-1 0,1-1,0 1,-1 1,1-1,0 0,-1 0,1 0,-1 0,1 0,0 0,-1 1,1-1,-1 0,1 1,-1-1,1 0,-1 1,1-1,-1 0,1 1,-1-1,1 1,-1-1,0 1,1-1,-1 1,0-1,1 1,-1 0,0-1,0 1,0-1,1 1,-1 0,0-1,0 1,0 0,0-1,0 1,0-1,0 1,0 0,-1 0,13 113,-13-102,0-1,1 0,1 1,0-1,0 0,1 1,1-1,0 0,0 0,1-1,0 1,1-1,4 7,-7-13,0 0,0-1,1 1,0-1,-1 1,1-1,0 0,0 0,1 0,-1-1,1 1,-1-1,1 0,0 0,0 0,0 0,0 0,0-1,0 0,0 0,0 0,1-1,-1 1,0-1,1 0,-1 0,0 0,1-1,-1 0,0 0,0 0,0 0,0 0,1-1,-2 0,1 0,2-1,15-14,0-2,0 0,-2-1,-1-1,0-1,-2 0,0-1,-2-1,-1-1,7-17,1 4,39-75,-49 88</inkml:trace>
  <inkml:trace contextRef="#ctx0" brushRef="#br0" timeOffset="20169.454">2940 1417,'-5'48,"-2"40,1 14,1 0,1-8,2-10,1-10,1-13,0-7,0-8,0-3,0-3,1-3,-1-4,0-3,0-1,0-6</inkml:trace>
  <inkml:trace contextRef="#ctx0" brushRef="#br0" timeOffset="20406.657">2657 1954,'43'-10,"39"-3,9 1,0 2,-12 3,-13 8,-19 2</inkml:trace>
  <inkml:trace contextRef="#ctx0" brushRef="#br0" timeOffset="20657.13">3504 1981,'-18'8,"-4"0,0 1,0 1,1 1,1 1,0 1,0 1,1 0,1 1,-1 3,17-16,0-1,1 1,-1 0,1 0,-1 0,1 0,0 0,-1 0,1 0,0 1,0-1,1 0,-1 1,1-1,-1 0,1 1,-1-1,1 1,0-1,0 1,1-1,-1 1,0-1,1 0,-1 1,1-1,0 0,0 1,0-1,0 0,0 0,0 0,1 0,-1 0,1 0,-1 0,2 1,80 51,-64-44,-13-9,0 1,0 0,-1 1,1-1,-1 1,1 0,-1 1,0-1,0 1,0 0,-1 0,0 1,1-1,-1 1,-1 0,1 0,-1 0,0 1,0-1,0 1,-1-1,0 1,0 0,-1 0,1 0,-1 0,0 0,-1 1,0-1,0 0,0 0,-1 0,1 0,-3 6,-5-1,0-1,0 0,-2-1,1 0,-1-1,0 1,-1-2,0 0,0 0,0-1,-1 0,0-1,0 0,-1-1,1 0,-1-1,0-1,0 3,-12 3</inkml:trace>
  <inkml:trace contextRef="#ctx0" brushRef="#br0" timeOffset="23021.065">4605 2574,'63'-68,"417"-485,-166 192,-313 360,0-1,0 1,0 0,0-1,0 1,0 0,0-1,1 1,-1 0,0 0,1 0,-1 0,1 0,-1 1,1-1,0 0,-1 1,1-1,0 1,-1 0,1-1,0 1,-1 0,1 0,0 0,0 0,-1 0,1 1,0-1,-1 0,1 1,0-1,-1 1,1 0,0 0,-1-1,1 1,-1 0,0 0,1 0,-1 0,0 1,0-1,1 0,-1 1,0-1,0 0,0 2,25 31,-3 1,0 1,-3 0,-1 2,-1 0,-3 1,-1 1,-1 0,-3 1,2 22,25 116,-27-138,0 52,-10-91,0 0,-1-1,0 1,1-1,-1 1,0-1,0 1,0-1,0 0,0 1,0-1,0 0,0 0,0 0,-1 0,1 0,0 0,-1 0,1 0,-1 0,1-1,-1 1,0-1,1 1,-1-1,1 1,-1-1,0 0,1 0,-1 0,0 0,1 0,-1 0,0 0,1-1,-1 1,0-1,0 1,-65-29,55 22,-60-30,-114-58,-130-45,186 98,118 36</inkml:trace>
  <inkml:trace contextRef="#ctx0" brushRef="#br0" timeOffset="23661.178">6918 1841,'-48'-5,"-1"2,0 2,0 3,0 2,1 1,-25 8,61-11,0 0,0 0,1 1,-1 1,1 0,-1 0,1 1,0 1,-5 3,16-8,-1-1,0 1,1-1,-1 1,1 0,-1-1,1 1,-1 0,1-1,0 1,-1 0,1 0,0 0,0-1,-1 1,1 0,0 0,0 0,0 0,0-1,0 1,0 0,0 0,0 0,1 0,-1-1,0 1,0 0,1 0,-1 0,0-1,1 1,-1 0,1-1,-1 1,1 0,-1-1,1 1,0-1,-1 1,1 0,0-1,-1 0,1 1,0-1,0 1,-1-1,1 0,0 0,0 1,0-1,0 0,44 17,75 17,-119-33,-1-1,1 1,0 0,0-1,0 1,-1 0,1 0,0 0,-1-1,1 1,0 0,-1 0,1 0,-1 0,0 0,1 0,-1 0,0 0,1 0,-1 0,0 0,0 0,0 0,0 1,0-1,0 0,0 0,-1 0,1 0,0 0,0 0,-1 0,1 0,-1 0,1 0,-1 0,1 0,-1-1,0 1,1 0,-1 0,0 0,0 0,-42 38,32-30,-164 139,175-148,-56 55,54-53,1 0,0-1,0 1,0 0,0 0,0 0,0 0,0 0,1 0,-1 0,1 0,-1 0,1 0,0 0,0 0,0 1,0-1,0 0,1 0,-1 0,0 0,1 0,0 0,-1 0,1 0,0 0,0 0,0 0,0-1,1 1,-1 0,0-1,1 1,-1-1,2 1,5 4,1-1,0 0,0-1,1 0,-1 0,1-1,0 0,0-1,0 0,0 0,0-1,0-1,3 0,41 7,-37-4,-13-1,0 0,0-1,0 1,0-1,1 0,-1 0,1 0,-1-1,0 0,1 0,-1 0,1 0,-1-1,1 1,-1-1,0 0,1-1,-1 1,0-1,0 0,0 0,0 0,0 0,-1-1,1 1,-1-1,1 0,1-2,1-13</inkml:trace>
  <inkml:trace contextRef="#ctx0" brushRef="#br0" timeOffset="24024.36">6750 1558,'-12'5,"1"0,1 1,-1 1,1 0,0 0,0 1,1 0,0 1,1 0,0 0,0 1,1 0,0 0,1 1,0 0,1 0,0 0,0 1,1 0,1 0,0 0,1 0,0 0,1 0,0 1,1-1,0 0,1 1,3 10,6 46,-3-1,-3 1,-3-1,-7 52,-8 5,-6-2,-12 25,1-42,27-95</inkml:trace>
  <inkml:trace contextRef="#ctx0" brushRef="#br0" timeOffset="24319.487">7229 1868,'5'39,"1"36,0 10,-1 1,-1-10,-7-8,-2-11,-1-10,1-8,-3-7,-1-3,1-2,-2-1,0 0,2-9,3-8</inkml:trace>
  <inkml:trace contextRef="#ctx0" brushRef="#br0" timeOffset="24859.993">7144 1671,'129'-31,"0"5,49 0,-74 30,-100-3,0-1,0 1,0 0,-1 0,1 0,0 1,-1 0,1-1,-1 1,0 0,0 1,0-1,0 0,0 1,0 0,0 0,-1 0,1 0,-1 0,0 0,0 0,0 1,-1-1,1 1,-1 0,-1 6,-1-1,0 0,-1 0,0 0,-1 0,0 0,0 0,-1 0,0-1,0 0,-1 0,0 0,-1 0,0-1,0 0,0 0,-6 4,-246 224,208-167,49-66,0 0,0 0,0 1,1-1,-1 0,1 0,-1 1,1-1,0 0,0 1,0-1,0 0,0 1,0-1,1 0,-1 1,1-1,0 0,0 0,0 0,0 0,0 1,0-1,0-1,1 1,-1 0,1 0,-1 0,1-1,0 1,-1-1,1 1,2 0,111 35,-32-16,-74-19,0 0,0 1,-1 1,1 0,-1 0,0 0,0 1,-1 0,1 1,-1-1,-1 2,1-1,-1 1,0 0,0 0,-1 0,0 1,0 0,-1 0,0 0,0 1,-1-1,0 1,0 0,-1 0,0 0,-1 0,0 0,-1 0,0 0,0 0,-1 1,0-1,0 0,-1 0,0 0,-3 6,-5-1,0-1,-1 0,-1-1,0 0,0 0,-1-1,-1-1,0 0,0-1,-1-1,0 0,0-1,-1 0,0-2,0 1,-1-2,1 0,-1-2,0 1,-10 1,1-1,-1 0,0-2,0-1,0-2,0 0,0-2,1-1,-1-1,1-1,-4-3,3-4,4 0</inkml:trace>
</inkml:ink>
</file>

<file path=ppt/ink/ink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8:28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3920 1701,'-391'-326,"363"304,-2 2,0 1,-2 1,0 2,0 1,-1 2,-1 1,-1 2,1 1,-15-1,-107-12,-1 6,-1 8,1 7,-1 6,1 7,-92 22,-12 16,-43 24,208-47,2 4,1 5,2 3,2 4,2 5,2 3,-23 20,72-42,0 1,2 2,2 2,1 0,2 2,1 2,1 0,3 2,1 0,-7 21,18-33,2 1,1 0,1 0,1 0,1 1,2 0,1 1,2-1,1 0,1 1,1-1,2 0,1 0,8 24,1-4,2-1,3-1,2 0,1-2,3 0,2-2,1-1,12 11,36 36,4-5,81 68,-67-66,24 24,-6 6,92 122,-148-167,-4 2,-2 2,-4 3,-4 2,-3 1,-3 2,-5 1,-3 2,5 37,-21-66,-3 0,-3 1,-2 0,-3 0,-3 0,-2 0,-2 0,-4 0,-1-1,-3-1,-3 0,-6 9,8-33,-2-1,-1 0,-1-1,-2-1,-1-1,-2-1,0-1,-2-1,-1-2,0 0,-4 0,-57 38,-3-3,-2-4,-10 0,-716 356,792-397,1 2,1 2,1 0,0 1,2 1,-13 15,28-28,1 1,0-1,1 1,-1 1,2-1,-1 1,1 0,0 0,1 0,0 0,1 0,-1 1,2 0,0-1,0 1,0 0,1 0,1-1,0 1,0 0,1-1,1 5,9 22,3-1,0-1,3 0,0-1,2-1,2 0,1-2,1-1,4 2,22 19,2-3,2-1,2-3,2-3,1-2,8 0,24 12,3-4,1-4,2-4,2-5,1-3,44 3,28-2,1-8,0-8,78-6,402-12,31-31,283-54,11-44,-605 69,-4-17,69-36,-210 41,-4-9,-4-10,-4-9,141-95,-176 86,-6-8,-4-7,117-118,-242 204,-3-3,-1-2,-3-1,-1-2,-3-2,-2-1,-2-1,12-33,-33 55,-1-1,-2 1,-1-1,-1 0,-2-1,-2 1,-1-1,-1 1,-1-1,-2 1,-2 0,-1 0,-1 1,-1-1,-2 2,-2 0,0 0,-2 1,-1 1,-1 0,-11-10,-66-90,-6 5,-5 4,-5 4,-138-155,174 182,4-3,4-3,4-4,4-1,-15-44,51 94,2 0,2-1,3-1,1-1,3 0,3 0,1-1,3 0,2 0,3-1,2 1,7-42,8 26,2 1,4 1,2 1,3 2,3 0,3 2,2 2,3 1,3 2,48-50,63-57,134-109,-139 136,-135 124,22-16,-1-2,-2-2,0-1,-3-1,-1-2,-1-1,-3-1,-1-1,-2-2,17-41,-36 69,0-1,-1 1,0-1,-1 1,0-1,-2 0,0 1,0-1,-1 0,-1 1,-1 0,0 0,0 0,-2 0,1 1,-2-1,0 1,0 1,-2 0,1 0,-1 0,-1 1,0 0,-10-7,-36-28,-2 2,-1 4,-2 1,-2 4,-2 2,0 3,-2 3,-6 1,-261-95,-4 14,-290-50,499 134,0 5,-2 6,1 6,-92 8,158 2,-1 2,1 2,1 4,0 2,1 4,0 1,-33 18,57-18,1 1,1 3,1 0,1 3,1 0,-5 8,21-16,1-1,1 2,0 0,2 1,0 0,1 1,1 0,1 1,1 1,-4 17,-46 240,47-208,-32 325,35-287,1 0,-5 0,-4-1,-24 78,35-168,0-2,0 1,-2-1,0 0,-1 0,-1-1,0 0,-1-1,-1 0,0-1,-1 0,-1-1,0-1,0 0,-1-1,-1 0,0-1,-1-1,1-1,-11 4,-2-3,1-1,-2-1,1-1,-1-2,0 0,1-3,-1 0,-13-3,-268 0,298 0,1 0,-1-1,1 0,-1-1,1 0,0-1,1 0,-1-1,1-1,0 0,0 0,1-1,0 0,1-1,-1 0,2 0,-1-1,2 0,-1-1,1 1,1-2,0 1,0-1,1 0,1 0,0 0,0-1,-53-134,29 7,-12 33,39 91</inkml:trace>
  <inkml:trace contextRef="#ctx0" brushRef="#br0" timeOffset="2624.008">3102 3310,'-5'0,"1"0,0 0,-1 0,1 1,-1 0,1 0,0 0,0 0,-1 1,1-1,0 1,0 0,1 0,-1 1,0-1,1 1,-1 0,1 0,0 0,0 0,0 1,0-1,1 1,-2 3,-37 77,40-82,1 0,-1 0,1 0,0 0,0 0,0 0,0 0,0 0,0 0,0 0,0 0,1 0,-1 0,1 0,0 0,0 0,0 0,-1 0,2-1,-1 1,0 0,0 0,0-1,1 1,-1-1,1 0,-1 1,1-1,0 0,-1 0,1 0,0 0,0 0,0 0,0-1,0 1,0 0,0-1,0 0,0 1,0-1,2 0,3-2,0 1,0-2,0 1,0-1,0 0,0 0,-1-1,0 0,1 0,-1 0,-1-1,1 0,-1 0,0-1,0 1,0-1,-1 0,0 0,0-1,0 1,-1-1,-1 5,-1 1,0-1,1 0,-1 1,0-1,0 0,0 0,0 1,0-1,0 0,0 0,-1 0,1 0,-1-1,1 1,-1 0,0 0,0 0,0 0,0 0,0 0,-1 0,1 0,0-1,-1 1,0 0,1 0,-1 0,0 1,0-1,0 0,0 0,-1 0,1 1,0-1,-1 1,1-1,-1 1,1-1,-1 1,0 0,0 0,0 0,1 0,-1 0,0 0,0 0,0 1,0-1,-1 1,1-1,0 1,0 0,0 0,0 0,-2 0,-3 3,1 0,-1 1,1-1,-1 1,1 0,1 1,-1 0,1 0,-1 0,1 0,1 1,-1 0,1 0,0 0,0 0,1 1,0-1,-2 8,4-13,1 0,0 1,0-1,-1 0,1 1,0-1,0 0,0 0,1 1,-1-1,0 0,0 1,1-1,-1 0,0 0,1 1,0-1,-1 0,1 0,0 0,-1 0,1 0,0 0,0 0,0 0,0 0,0 0,0 0,0 0,0-1,0 1,1 0,-1-1,0 1,0-1,1 0,-1 1,0-1,0 0,1 0,-1 0,0 1,1-1,-1-1,0 1,1 0,-1 0,0 0,1-1,-1 1,0-1,0 1,0-1,1 1,-1-1,0 0,0 0,0 1,0-1,0 0,0 0,0 0,0 0,-1 0,1 0,0-1,1 1,0 0,0 0,0 0,0 0,0-1,-1 1,1-1,0 1,-1-1,1 0,-1 1,0-1,0 0,1 0,-1 0,0 0,-1 0,1 0,0 0,-1 0,1-1,-1 1,1 0,-1 0,0 0,0-1,0 1,0 0,-1-2,-2 5,0-1,0 0,0 0,0 1,0 0,0-1,0 1,1 0,-1 1,0-1,0 0,1 1,-1-1,1 1,-1 0,1 0,0 0,0 0,-1 1,1-1,-20 27,19-17</inkml:trace>
  <inkml:trace contextRef="#ctx0" brushRef="#br0" timeOffset="4151.986">2339 2350,'-33'30,"1"2,2 2,1 1,1 1,2 1,2 1,2 1,1 1,2 2,1 1,-79 146,40-92,-102 156,144-241,24-38,255-512,-49 208,-129 212,-86 117,0 1,1-1,-1 0,0 1,1-1,-1 0,1 1,-1-1,1 0,0 1,-1-1,1 1,-1-1,1 1,0-1,0 1,-1 0,1-1,0 1,0 0,-1-1,1 1,0 0,0 0,0 0,-1 0,1 0,0 0,0 0,0 0,-1 0,1 0,0 0,0 1,0-1,-1 0,1 0,0 1,-1-1,1 1,0-1,0 1,-1-1,1 1,-1-1,1 1,-1-1,1 1,-1 0,1-1,-1 1,1 0,-1-1,0 1,1 0,-1 0,0 0,0-1,1 1,-1 0,0 0,0 0,0-1,0 2,4 59,-4-56,-1 31,2-1,2 1,0-1,3 0,6 19,106 375,-104-385,-69-105,13 27,0 2,-3 2,0 2,-2 2,0 2,-2 2,-3 2,-247-85,273 97,6-1</inkml:trace>
  <inkml:trace contextRef="#ctx0" brushRef="#br0" timeOffset="6804.684">6432 5200,'-9'36,"8"-35,0 1,0 0,0-1,0 1,0 0,1 0,-1 0,0 0,1 0,-1 0,1-1,0 1,0 0,0 0,0 0,0 0,0 0,0 0,1 0,-1 0,1 0,-1 0,1 0,0 0,0 0,0-1,0 1,0 0,0-1,0 1,1-1,-1 1,1-1,-1 1,1-1,-1 0,1 0,1 1,3-1,0-1,0 1,0-1,-1 0,1-1,0 1,0-1,0-1,-1 1,1-1,0 0,-1 0,0 0,1-1,-1 0,0 0,0 0,-1-1,1 1,-1-1,1 0,-1-1,0 1,-1-1,1 0,-1 1,0-2,0 1,-1 0,1 0,-1-1,0 1,-1-1,2-5,-3 8,0-1,0 1,-1 0,1 0,0-1,-1 1,0 0,0 0,0 0,0 0,0 0,-1 0,1 0,-1 1,0-1,0 0,0 1,0-1,0 1,-1 0,1 0,0 0,-1 0,0 0,0 0,1 1,-1 0,0-1,0 1,0 0,0 0,-1 0,1 1,0-1,0 1,0 0,-1 0,1 0,0 0,0 0,0 1,-1 0,1-1,0 1,0 0,0 1,0-1,0 0,1 1,-1 0,0-1,1 1,-1 0,0 1,-8 4,1 0,0 1,1 0,0 1,0 0,1 0,0 0,1 1,0 0,0 1,1 0,1 0,-1 1,6-9,-1-1,1 1,0 0,0 0,0 0,0 0,1-1,-1 1,1 0,-1 0,1-1,0 1,0 0,1-1,-1 1,0-1,1 1,-1-1,1 0,0 0,0 0,0 0,0 0,0 0,0 0,1 0,-1-1,0 1,1-1,-1 0,1 0,0 0,-1 0,1 0,0-1,0 1,-1-1,1 1,0-1,0 0,0 0,0-1,-1 1,1 0,0-1,0 0,-1 0,1 0,0 0,-1 0,1 0,0-1,4 0,0-1,0 1,0-1,0-1,0 1,-1-1,1 0,-1-1,0 0,-1 0,1 0,-1 0,0-1,0 0,-1 0,0 0,3-6,-7 10,0 0,0 0,0 0,0 0,-1 1,1-1,-1 0,1 0,-1 1,0-1,1 0,-1 1,0-1,0 1,0-1,-1 1,1-1,0 1,0 0,-1-1,1 1,-1 0,1 0,-1 0,0 0,1 1,-1-1,0 0,1 1,-1-1,0 1,0-1,0 1,1 0,-1 0,0 0,0 0,0 0,0 0,1 1,-1-1,0 0,0 1,1-1,-1 1,0 0,0 0,1 0,-1 0,1 0,-1 0,1 0,-1 0,1 0,0 1,-1 0,0-2,0 1,0 0,0 0,0 0,0 0,0 0,1 0,-1 0,0 1,1-1,-1 1,0-1,1 1,0 0,-1 0,1-1,0 1,0 0,0 0,0 0,0 0,1 0,-1 0,1 0,-1 1,1-1,0 0,0 0,0 0,0 1,35-9,-23-4</inkml:trace>
  <inkml:trace contextRef="#ctx0" brushRef="#br0" timeOffset="7190.544">7166 5031,'-25'78,"3"1,-10 71,23-103,-4 41,4 1,4 0,6 75,0-98,-6-16,-1-33</inkml:trace>
  <inkml:trace contextRef="#ctx0" brushRef="#br0" timeOffset="7768.976">6996 5059,'33'-19,"0"1,0 2,2 1,0 1,1 3,0 0,0 3,38-5,-68 12,0 0,-1 0,1 1,0 0,-1 0,1 0,0 1,-1-1,1 1,-1 1,1-1,-1 1,1 0,-1 0,0 0,0 1,0 0,0 0,-1 0,1 1,-1 0,0-1,0 2,0-1,0 0,-1 1,0-1,0 1,0 0,0 0,-1 0,0 1,0-1,0 0,-1 1,0-1,0 1,0 0,0-1,-1 1,-3 9,-1 0,-1 0,0 0,-1-1,0 0,-1 0,-1 0,0-1,-1 0,0-1,-8 9,-1 3,-8 9,18-24,0 0,0 1,2 0,-1 0,1 0,0 1,1 0,0 0,1 1,0-1,5-6,0-1,0 1,0-1,1 1,-1-1,1 0,0 0,0 0,0 0,1 0,0 0,-1 0,1-1,0 0,1 1,-1-1,1 0,-1-1,1 1,0-1,0 1,0-1,0 0,0 0,1-1,-1 0,3 1,14 9,-9-5,1 0,-1 1,-1 0,0 1,0 0,0 0,-1 2,0-1,-1 1,0 1,-1-1,0 1,0 1,-1 0,-1 0,0 0,-1 1,0 0,1 7,-4-10,-1 0,-1 0,0 0,0 0,-1 0,0-1,-1 1,0 0,0 0,-1-1,0 1,-1-1,0 0,-1 0,0 0,0-1,-1 0,0 0,0 0,-1-1,0 1,0-2,-1 1,1-1,-2 0,-6 4,-8-1,0-1,0-1,0-1,-1-1,0-1,0-1,0-1,-1-1,1-1,0-2,0 0,0-1,0-2,0 0,1-2,0 0,-4-3,-63-31,77 29</inkml:trace>
</inkml:ink>
</file>

<file path=ppt/ink/ink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8:59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0,'-5'14,"-1"10,0 6,-4 2,0 0,-3 0,-4-5,1-3,-2-6,-3 0,-2 1,-2-3,-2-4,-1-3,5-5</inkml:trace>
</inkml:ink>
</file>

<file path=ppt/ink/ink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03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58,'-5'11,"1"0,0 0,0 1,1-1,1 1,0 0,1 0,0-1,0 1,1 0,1 3,-1-9,1-1,0 0,0 0,0 0,0 0,1 0,-1-1,1 1,1 0,-1-1,1 1,-1-1,1 0,1 0,-1 0,0 0,1 0,0-1,0 0,0 0,0 0,0 0,1 0,-1-1,1 0,3 1,0 0,0-1,1-1,-1 1,0-1,1 0,-1-1,1 0,-1-1,0 1,1-2,-1 1,0-1,0 0,0-1,0 0,0 0,0-1,-1 0,2-1,123-107,-107 86,-24 25,-1 0,0 0,1 0,-1 0,1 0,0 0,-1 1,1-1,0 0,-1 0,1 0,0 1,0-1,0 0,0 1,0-1,-1 1,1-1,0 1,0 0,0-1,0 1,1 0,-1-1,0 1,0 0,0 0,0 0,0 0,0 0,0 0,0 1,0-1,0 0,0 0,0 1,0-1,0 1,0-1,0 1,0-1,0 1,0-1,0 1,-1 0,1-1,0 1,0 0,-1 0,1 0,-1 0,1 0,-1 0,1 0,-1 0,13 48,-13-42,0-1,1 1,0-1,0 0,1 0,0 1,0-1,0 0,0 0,1-1,0 1,1-1,-1 1,1-1,0 0,0 0,1 0,-1-1,1 0,0 0,0 0,0 0,1-1,-1 0,1 0,0 0,0-1,1 0,4 0,1-1,0-1,0 0,0 0,0-1,-1-1,1 0,0 0,-1-1,1-1,-1 0,0 0,-1-1,1-1,-1 0,3-2,8-6,0-1,-1-1,-1 0,0-2,-2 0,0-1,3-5,47-112,-61 117</inkml:trace>
</inkml:ink>
</file>

<file path=ppt/ink/ink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04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22 204,'12'1,"0"-1,0 0,0-1,-1 0,1-1,0 0,-1-1,1-1,-1 0,0 0,0-1,-1 0,1-1,-1 0,-1-1,1 0,-1 0,0-1,3-4,-10 10,0-1,0 1,0 0,-1-1,1 1,-1-1,1 0,-1 1,0-1,0 0,-1 0,1 0,0 0,-1 0,0 0,0 0,0 0,0 0,0 0,0 1,-1-1,0 0,1 0,-1 0,0 0,0 0,-1 1,1-1,0 1,-1-1,0 1,1-1,-1 1,0 0,0 0,-1 0,1 0,0 0,-1 0,1 1,-1-1,1 1,-1 0,0-1,0 1,1 0,-1 1,0-1,0 0,-3 1,0-2,1 1,-1 0,0 0,0 1,-1 0,1 0,0 0,0 1,0-1,0 2,1-1,-1 0,0 1,0 0,1 1,-1-1,1 1,0 0,0 1,0-1,0 1,0 0,1 0,0 0,0 1,0-1,0 1,1 0,-1 0,1 1,1-1,-2 4,-1-1,1 0,0 0,1 0,-1 1,2-1,-1 1,1-1,1 1,-1 0,2 0,-1 0,1 0,0 0,1-1,0 1,1 0,0 0,0 0,0-1,1 0,1 1,-1-1,1 0,1 0,0-1,0 1,0-1,1 0,0-1,0 1,2 0,12 4,0 0,1-2,1 0,-1-2,1 0,1-1,-1-1,1-2,17 2,80 3,-86-7</inkml:trace>
</inkml:ink>
</file>

<file path=ppt/ink/ink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00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29,'0'0,"0"1,0-1,-1 1,1-1,0 1,-1-1,1 1,0-1,-1 0,1 1,0-1,-1 0,1 1,-1-1,1 0,-1 1,1-1,-1 0,1 0,-1 0,1 1,-1-1,1 0,-1 0,1 0,-1 0,1 0,-1 0,0 0,1 0,-1 0,1 0,-1-1,1 1,-1 0,1 0,-1 0,1-1,-1 1,1 0,-1 0,1-1,0 1,-1 0,1-1,-1 1,1-1,0 1,-1 0,1-1,0 1,0-1,-1 1,1-1,0 0,-5 53,-6 173,-3-129,1 6,-5-1,-17 49,-72 217,105-382,2-4</inkml:trace>
  <inkml:trace contextRef="#ctx0" brushRef="#br0" timeOffset="368.59">0 677,'39'-14,"36"-5,15 1,-3-2,-6 3,-13 5,-12 3,-12 4,-8 3,-5 1,-9-3,-2-1,-1-1,-2-2,-6-2</inkml:trace>
  <inkml:trace contextRef="#ctx0" brushRef="#br0" timeOffset="896.949">876 0,'27'332,"-55"67,34-285,-5-113,-1 0,1 1,0-1,-1 0,1 0,0 1,0-1,0 0,0 0,0 0,0 0,0 0,0 0,0 0,0-1,1 1,-1 0,0-1,1 1,-1-1,0 1,1-1,-1 0,1 1,-1-1,1 0,-1 0,0 0,1 0,-1 0,1 0,-1-1,1 1,-1 0,0-1,1 1,-1-1,0 0,1 1,-1-1,1 0,50-35,15-29,-51 48,1 0,0 1,2 0,0 2,0 0,12-5,-29 18,0 0,-1 0,1 0,0 1,0-1,0 0,0 1,0 0,0-1,0 1,-1 0,1 0,0 0,0 1,0-1,0 0,0 1,0-1,0 1,0-1,-1 1,1 0,0 0,0 0,-1 0,1 0,-1 0,1 1,-1-1,1 0,-1 1,0-1,0 1,1 0,-1-1,0 1,0 0,-1-1,1 1,0 0,0 2,16 80,-13 55,6-121,2-6</inkml:trace>
  <inkml:trace contextRef="#ctx0" brushRef="#br0" timeOffset="1249.291">1497 904,'27'2,"1"-1,-1-1,0-2,1 0,-1-2,0-1,0-1,-1-1,0-1,0-2,-1 0,0-2,7-5,-25 13,0 0,0 0,0 0,-1-1,0 0,1-1,-2 1,1-1,-1 0,0 0,0-1,0 0,-1 0,0 0,-1 0,0 0,0-1,0 1,-1-1,0 0,0 0,-1 0,0 0,-1 0,0 0,0 0,0 0,-1 0,-1-4,1 9,0 0,-1 0,1 0,0 0,-1 0,0 1,0-1,0 0,0 1,0 0,0-1,-1 1,1 0,-1 0,1 0,-1 0,0 1,0-1,0 1,0 0,0-1,0 1,0 1,0-1,0 0,-1 1,1 0,0-1,0 1,-1 1,1-1,0 0,0 1,-1 0,-6 1,0 0,0 1,0 1,0 0,0 0,1 1,-1 0,1 1,-8 6,1-1,0 1,0 0,2 1,-1 1,2 0,0 1,0 1,2 0,0 0,0 1,2 1,0-1,1 1,1 1,1 0,0 0,2 0,0 0,0 12,6-25,0 1,0-1,0 1,1-1,0 0,1 0,0 0,-1 0,2-1,-1 1,1-1,-1 0,2-1,-1 1,0-1,1 0,0 0,0-1,0 1,0-2,0 1,1 0,-1-1,1 0,0-1,-1 0,1 0,0 0,0-1,0 0,0 0,22 4</inkml:trace>
  <inkml:trace contextRef="#ctx0" brushRef="#br0" timeOffset="1697.923">2118 988,'42'-32,"-2"-1,0-2,-3-2,-1-1,9-15,36-79,-83 142,0 1,1-1,0 1,1-1,0 1,1-1,0 1,0-1,1 0,1 1,0-1,3 8,-1-9,0 0,1-1,0 1,0-1,1 0,0-1,0 0,0 0,1 0,1-1,-1 0,1-1,0 0,0 0,0-1,1 0,-1 0,1-1,0-1,0 1,0-2,0 1,0-1,1-1,-1 0,0-1,0 0,1 0,2-1,5-6,-1 0,0-1,0-1,-1 0,0-2,-1 1,0-2,-1 0,0-1,-1 0,-1-1,0 0,-1-1,-1 0,0-1,-1 0,-1-1,-1 0,0 0,-2 0,0-1,0-4,1-2</inkml:trace>
</inkml:ink>
</file>

<file path=ppt/ink/ink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06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5 845,'-5'102,"6"-102,-1 0,0-1,1 1,-1 0,0-1,0 1,1 0,-1-1,1 1,-1 0,0 0,1-1,-1 1,1 0,-1 0,0 0,1-1,-1 1,1 0,-1 0,1 0,-1 0,1 0,-1 0,0 0,1 0,-1 0,1 0,-1 0,1 1,-1-1,1 0,-1 0,0 0,1 0,-1 1,1-1,-1 0,0 1,1-1,-1 0,0 0,1 1,-1-1,0 1,0-1,1 0,-1 1,0-1,0 1,0-1,1 0,-1 1,0-1,0 1,0-1,0 1,0-1,0 1,0-1,0 0,0 1,0-1,0 1,0-1,0 1,-1-1,24-34,-22 32,32-62,94-141,-93 162,66-66,-99 108,0 0,0 1,0-1,0 0,0 1,0-1,0 1,0 0,0-1,1 1,-1 0,0 0,0-1,0 1,0 0,1 0,-1 0,0 1,0-1,0 0,1 0,-1 1,0-1,0 0,0 1,0-1,0 1,0 0,0-1,0 1,0 0,0 0,0-1,0 1,-1 0,1 0,0 0,0 0,-1 0,1 0,-1 0,1 1,21 55,-17-41,2 5,0-2</inkml:trace>
  <inkml:trace contextRef="#ctx0" brushRef="#br0" timeOffset="577.063">626 845,'17'-10,"-1"-1,-1 0,0-1,-1-1,0 0,-1-1,0 0,-1-1,-1 0,0-1,7-15,-17 29,-1-1,1 1,0-1,-1 0,0 1,0-1,0 1,0-1,0 0,0 1,-1-1,1 1,-1-1,0 1,1-1,-1 1,-1-1,1 1,0 0,0-1,-1 1,1 0,-1 0,0 0,0 0,0 1,0-1,0 0,0 1,0-1,0 1,0 0,-1 0,1 0,-1 0,1 0,-1 0,1 1,-1-1,1 1,-1-1,0 1,1 0,-1 0,1 1,-1-1,0 0,1 1,-1-1,1 1,-1 0,1 0,-1 0,1 0,0 1,0-1,-1 0,1 1,0 0,0 0,-8 4,1 1,-1-1,2 2,-1-1,1 2,0-1,0 1,1 0,1 0,-1 1,2 0,-1 0,1 0,1 1,0 0,0 0,1 0,1 0,-1 0,2 1,0 2,1-7,1 0,0 1,0-1,0 0,1 0,0 0,1 0,0-1,0 1,0-1,1 1,0-1,0 0,0-1,1 1,0-1,0 0,0 0,1 0,0-1,-1 1,2-2,-1 1,0-1,5 2,5 3,1-2,0 0,0-1,0 0,1-1,-1-2,1 1,0-2,0-1,1 0,16-2,0-2,-1-2,1-1,-1-1,0-2,-1-2,0-1,-1-1,-1-1,0-3,-1 0,-1-2,-1 0,0-3,9-10,-2-1,-2-2,-1-2,-2 0,-2-2,-1-1,-2-2,0-5,-10 17,-2-1,-2-1,0 1,-3-1,0-1,-2 0,-2 0,0-9,-25-68,21 109,-1-1,-1 1,1-1,0 1,0-1,-1 1,0 0,1 0,-1-1,0 1,0 0,0 1,0-1,-1 0,1 1,0-1,-1 1,1 0,-1-1,1 1,-1 0,0 1,1-1,-1 0,0 1,0 0,1-1,-1 1,0 0,0 1,0-1,1 0,-1 1,0-1,0 1,1 0,-1 0,0 0,-10 8,1 0,0 1,0 0,1 1,0 0,1 1,0 0,1 1,0 0,1 0,1 0,0 1,1 1,0-1,1 1,1 0,0 0,-1 10,-4 4,2 1,1-1,1 2,1-1,2 0,1 1,1 0,2-1,1 1,1-1,1 0,2 0,2-1,0 0,11 21,-10-27,1-1,0 0,2-1,1 0,0-1,2-1,0 0,1-1,1-1,1-1,1 1,-17-16,-1 1,1-1,0 1,0-1,0 0,0 0,0 0,0 0,0-1,0 1,0-1,0 0,0 0,0 0,0 0,0-1,0 1,0-1,0 1,0-1,0 0,1-1,19-8</inkml:trace>
  <inkml:trace contextRef="#ctx0" brushRef="#br0" timeOffset="1281.349">2207 591,'-15'1,"0"2,-1-1,1 2,1 0,-1 0,1 2,-1 0,2 0,-1 1,1 1,0 0,0 1,1 1,0 0,1 0,0 1,1 0,0 1,1 0,-6 11,13-20,1 0,0-1,0 1,0 0,0 0,0 0,1 0,-1 0,1 0,0 0,0 0,0 0,0 0,0 0,1 0,-1 0,1 0,0 0,0 0,0-1,0 1,1 0,-1-1,1 1,-1-1,1 1,0-1,0 1,0-1,0 0,1 0,-1 0,1-1,-1 1,1 0,-1-1,1 0,0 0,0 1,-1-2,1 1,0 0,0 0,0-1,0 0,0 0,0 1,0-2,0 1,2 0,11-3,-1 0,1-1,-1-1,1 0,-1-1,-1 0,1-2,-1 1,-1-2,1 0,-1 0,-1-1,0-1,4-5,69-48,-77 58,-7 5,0 0,0-1,0 1,0 0,0 0,0 0,0 0,0 0,0 0,0 0,1 0,-1 0,0 1,1-1,-1 0,0 1,1-1,-1 1,1 0,-1-1,1 1,-1 0,1 0,-1 0,1 0,-1 0,1 0,-1 0,1 1,-1-1,1 0,-1 1,1 0,-1-1,0 1,1 0,-1-1,0 1,0 0,1 0,-1 0,0 0,0 0,0 0,0 1,0-1,0 0,0 2,7 87,-10-85,1 1,0-1,1 1,-1-1,1 1,0 0,1-1,-1 1,1 0,0-1,0 1,1-1,0 1,0-1,0 0,0 0,1 0,0 0,0 0,0-1,1 1,0-1,-1 0,1 0,1 0,-1-1,1 1,-1-1,1 0,0 0,0-1,2 1,-1-1,0-1,0 0,0-1,0 0,0 0,0 0,0 0,0-1,0 0,0 0,0-1,-1 0,1 0,0 0,-1 0,1-1,-1 0,0 0,0-1,0 1,0-2,96-93,-96 93,19-25,0-1,-2 0,-1-2,-2-1,-1 0,11-31,129-383,-153 435,7-58,-14 70,1 1,0 0,0-1,0 1,-1 0,1 0,0 0,0 0,-1 0,1 1,0-1,0 0,0 0,-1 1,1-1,0 1,0-1,0 1,0 0,0-1,0 1,0 0,0 0,0-1,0 1,0 0,0 0,1 0,-1 0,0 0,1 0,-1 1,1-1,-1 0,1 0,-1 1,-13 23,0 1,1 1,2 0,1 0,1 1,1 0,2 1,1 0,-1 16,2 355,4-380,1 0,2 0,0 0,0 0,2-1,1 0,0 1,1-2,5 9,-12-27,0 1,0 0,-1 0,1 0,0-1,0 1,1 0,-1 0,0-1,0 1,0 0,0 0,1-1,-1 1,0 0,1-1,-1 1,1 0,-1-1,0 1,1-1,-1 1,1 0,0-1,-1 1,1-1,-1 0,1 1,0-1,-1 1,1-1,0 0,0 0,-1 1,1-1,0 0,0 0,-1 0,1 0,0 0,0 0,-1 0,1 0,0 0,0 0,-1 0,1-1,0 1,0 0,-1 0,1-1,0 1,-1 0,1-1,0 1,-1-1,1 1,-1-1,1 1,-1-1,1 0,-1 1,1-1,-1 1,0-1,1 0,-1 0,-4-33,-1 16</inkml:trace>
  <inkml:trace contextRef="#ctx0" brushRef="#br0" timeOffset="1713.962">2658 421,'112'34,"1"-6,95 11,69-7,-244-27,1-1,0-2,0-1,0-1,0-3,15-2,-32 0,0 0,0-1,0-1,-1-1,0 0,0-1,-1-1,0 0,-1-1,0 0,-1-1,0-1,-1 0,0-1,-1 0,0-1,2-6,-11 18,-1 1,1-1,-1 1,0-1,1 0,-1 1,0-1,-1 0,1 0,0 0,-1 0,0 0,0 0,1 1,-2-1,1 0,0 0,-1 0,1 0,-1 0,0 0,0 0,0 1,0-1,0 0,-1 1,1-1,-1 1,0-1,0 1,0 0,0 0,0 0,0 0,0 0,-1 0,1 1,-1-1,1 1,-1-1,-2 0,-3 0,0 0,1 1,-1 0,0 0,0 0,0 1,0 1,0-1,0 1,0 0,1 1,-1 0,0 0,1 1,-1 0,1 0,0 1,-2 1,-118 86,112-80,0 1,0 0,1 1,1 1,1 0,-1 1,2 0,0 1,1 0,1 1,1 0,0 0,1 1,1 0,0 0,1 0,2 1,-1 3,5-16,-1 1,1-1,1 1,-1-1,1 0,0 1,0-1,1 0,0-1,0 1,0 0,1-1,0 0,0 0,0 0,1 0,-1 0,1-1,0 0,1 0,-1-1,1 1,-1-1,1 0,0-1,2 1,170 46,-171-48,260 17,-233-19</inkml:trace>
</inkml:ink>
</file>

<file path=ppt/ink/ink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05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 40,'-13'-7,"0"1,-1 1,0 0,1 0,-1 2,-1 0,1 0,0 2,-1 0,1 0,-1 1,1 1,-1 0,1 1,0 1,-1 0,2 1,-1 1,0 0,1 0,0 2,0-1,0 2,1 0,0 0,-2 3,9-8,0 1,0-1,1 1,-1 0,1 0,0 0,0 1,0-1,0 1,1 0,0 0,0 1,0-1,1 0,0 1,0 0,0-1,0 1,1 0,0 0,1 0,-1 0,1 0,0 0,1 0,-1 0,1 0,0 0,1-1,-1 1,1 0,0-1,1 1,-1-1,1 1,9 7,0-1,1 0,0 0,1-1,0-1,1 0,0-1,1-1,-1 0,1-2,1 1,0-2,-1 0,2-1,-1-1,15 1,68-10,-75-1</inkml:trace>
  <inkml:trace contextRef="#ctx0" brushRef="#br0" timeOffset="446.759">1117 96,'-43'12,"0"1,0 2,2 2,0 2,1 1,-25 19,60-36,1-1,0 2,0-1,0 0,0 1,1-1,-1 1,1 0,0 0,0 1,0-1,0 1,1-1,0 1,0 0,0 0,1 0,0 0,-1 0,2 0,-1 0,1 0,-1 0,2 1,-1-1,0 0,1 0,0 0,0 0,1 0,-1 0,1 0,0 0,0-1,1 1,-1-1,1 1,0-1,2 2,3-2,0 0,1-1,-1 0,0 0,1-1,0 0,0 0,-1-1,1-1,0 1,0-1,0-1,0 0,0 0,-1 0,1-1,0-1,-1 1,1-1,-1-1,0 0,0 0,-1 0,7-6,17-9,-1-2,-1-1,0-2,-2 0,-1-2,-2-1,20-27,24-38,-70 151,-1-47,2 0,0 1,0-1,1 1,1-1,0 0,1 1,0-1,1 0,3 10,6 4</inkml:trace>
  <inkml:trace contextRef="#ctx0" brushRef="#br0" timeOffset="863.773">1625 434,'5'-27,"1"1,2-1,0 2,2-1,1 1,1 0,1 1,1 1,1 0,13-14,-28 35,0 0,1 1,-1-1,1 0,0 1,-1-1,1 1,0-1,0 1,0-1,0 1,0-1,1 1,-1 0,0 0,1-1,-1 1,1 0,-1 0,1 1,-1-1,1 0,-1 0,1 1,0-1,0 1,-1-1,1 1,0 0,0 0,-1 0,1 0,0 0,0 0,0 0,-1 1,1-1,0 0,-1 1,1 0,0-1,-1 1,1 0,-1 0,1 0,-1 0,1 0,21 54,-20-46,0 0,0 0,1 0,0 0,1-1,0 1,0-1,0 0,1-1,1 1,-1-1,1 0,0-1,1 0,4 3,0-4,0-1,0-1,1 1,-1-2,1 0,-1-1,1 0,0-1,0 0,-1-1,1 0,0-1,-1-1,1 0,-1 0,0-1,0-1,-1 0,1-1,-1 0,0-1,0 0,-1 0,9-9,0 1,0-1,-1 0,0-1,-1-1,-1-1,-1 0,9-17,25-26,-36 51</inkml:trace>
</inkml:ink>
</file>

<file path=ppt/ink/ink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12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481 142,'-45'280,"20"-106,-7-1,-46 135,66-253,26-66,20-52,-23 44</inkml:trace>
  <inkml:trace contextRef="#ctx0" brushRef="#br0" timeOffset="249.486">1 678,'48'0,"40"-9,9-4,-1-4,-13 0,-16 0,-14 1,-11-1,-9 3,-4-2,-3-2,-1 1,-4 4</inkml:trace>
  <inkml:trace contextRef="#ctx0" brushRef="#br0" timeOffset="616.235">932 1,'-39'73,"3"3,4 0,3 2,4 1,3 1,3 1,0 28,18-101,-2 8,0 0,0 0,2 1,0-1,1 1,1-1,0 0,1 1,1-1,1 0,0 0,4 7,-7-20,1 0,0 0,1-1,-1 1,0-1,1 1,-1-1,1 0,0 0,0 0,0 0,0-1,0 1,0-1,0 0,0 0,0 0,1 0,-1 0,1-1,-1 1,0-1,1 0,-1 0,1 0,-1-1,0 1,1-1,-1 0,0 0,1 0,-1 0,0-1,0 1,1-1,107-67,-103 63,36-30,2 3,1 2,49-24,-95 53,1 1,-1 0,0 0,1 0,-1 1,1-1,-1 0,1 1,0-1,-1 0,1 1,-1 0,1-1,0 1,-1 0,1 0,0 0,0 0,-1 0,1 1,0-1,-1 0,1 1,-1-1,1 1,0-1,-1 1,1 0,-1 0,0 0,1 0,-1 0,0 0,1 0,-1 0,0 1,0-1,0 0,0 1,0-1,0 0,-1 1,1-1,0 1,-1 0,1-1,-1 1,1 0,-1-1,0 1,-19 171,39-131,-4-29</inkml:trace>
  <inkml:trace contextRef="#ctx0" brushRef="#br0" timeOffset="950.553">1496 819,'20'-1,"-1"-1,1-1,-1-1,0-1,0-1,-1 0,1-1,-2-1,1-1,-1 0,0-1,-1-1,9-8,47-68,-71 83,1 1,0 0,-1 0,1-1,-1 1,0-1,0 1,-1-1,1 1,-1-1,1 1,-1-1,0 0,-1 1,1-1,-1 1,1-1,-1 1,0-1,0 1,-1-1,1 1,-1 0,1 0,-1-1,0 1,0 0,-1 1,-1-3,2 3,-1 0,0 0,1 0,-1 1,0-1,0 1,0-1,0 1,0 0,0 0,0 1,0-1,0 1,0-1,-1 1,1 0,0 0,0 1,0-1,-1 0,1 1,0 0,0 0,0 0,0 0,0 0,0 1,1-1,-1 1,0 0,1 0,-1 0,1 0,-2 1,-75 85,68-75,2 1,0 0,0 0,2 1,0 0,0 1,2-1,-1 1,2 0,1 1,0-1,0 1,2-1,0 1,1 0,1 8,1-18,1 0,-1-1,1 1,0-1,1 1,0-1,0 0,0-1,0 1,1-1,0 1,0-2,1 1,-1 0,1-1,0 0,0 0,0-1,1 0,2 1,138 35,-118-35</inkml:trace>
</inkml:ink>
</file>

<file path=ppt/ink/ink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19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90,'-12'223,"-5"-116,-5-1,-22 55,26-61,18-100,0 0,0-1,0 1,0 0,0-1,0 1,1 0,-1-1,0 1,0 0,1 0,-1-1,0 1,0 0,1 0,-1-1,0 1,1 0,-1 0,0 0,1 0,-1-1,0 1,1 0,-1 0,0 0,1 0,-1 0,0 0,1 0,-1 0,0 0,1 0,-1 0,0 0,1 0,-1 1,0-1,1 0,-1 0,0 0,1 0,-1 0,0 1,1-1,-1 0,0 0,0 1,1-1,-1 0,0 0,0 1,0-1,1 0,-1 1,0-1,0 0,0 1,0-1,0 0,0 1,6-14</inkml:trace>
  <inkml:trace contextRef="#ctx0" brushRef="#br0" timeOffset="665.823">1 146,'19'-17,"2"2,0 0,1 1,0 2,1 0,0 1,1 1,0 1,0 2,1 0,0 2,1 0,-1 2,1 1,-1 1,1 1,0 1,0 1,-22-2,-1 0,0 0,0 0,1 1,-1-1,0 1,0 0,0 0,0 0,1 0,-2 0,1 1,0-1,0 1,0 0,-1 0,1 0,-1 0,1 1,-1-1,0 0,0 1,0 0,0-1,-1 1,1 0,-1 0,1 0,-1 0,0 0,0 0,-1 1,1-1,-1 0,1 0,-1 0,0 1,0-1,0 0,-1 1,-5 12,0 0,-1 0,-1-1,0 0,-1-1,-1 1,0-2,-1 1,-1-2,0 1,-13 9,-2 6,-120 106,145-133,0 0,0 0,0 1,0-1,1 0,-1 1,0-1,1 1,-1 0,1 0,0-1,-1 1,1 0,0 0,0 0,0 0,1 0,-1 1,0-1,1 0,-1 0,1 0,0 1,0-1,0 0,0 0,0 0,0 1,1-1,-1 0,1 0,-1 0,1 1,0-1,0 0,0 0,0 0,0-1,0 1,1 0,-1 0,1 0,-1-1,1 1,0-1,0 1,12 7,1-1,0 0,0-1,1-1,-1 0,2-1,-1-1,13 2,76 26,-92-28,0 0,0 1,0 1,0 0,-1 1,0 0,-1 1,0 0,0 1,0 0,-1 1,-1 0,0 0,0 1,-1 0,0 1,-1 0,0 0,-1 1,0-1,3 14,-9-20,0 1,-1 0,1 0,-2 0,1-1,0 1,-1 0,-1-1,1 0,-1 1,0-1,0 0,-1 0,1-1,-1 1,-1-1,1 0,-1 0,0 0,0-1,-1 1,-8 6,0 0,-1-2,0 0,0 0,-1-1,0-1,-11 3,3 0,-1-2,1 0,-1-2,0-1,-1 0,1-2,-1-1,0-1,1-2,-1 0,0-1,1-2,-1-1,-23-7,44 9,0 1,-1-1,1 0,1 0,-1 0,0-1,1 0,0 0,0 0,0 0,0-1,1 1,-1-1,1 0,0 0,1 0,-1-1,1 1,0-2,-4-17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53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47,'24'0,"22"0,8 0,-4-4,-8-3,-4 1,-5 1,-3 2,-2 1,0 1,-6-5,-1 0,-5 0</inkml:trace>
</inkml:ink>
</file>

<file path=ppt/ink/ink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28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199 570,'-23'22,"2"1,0 0,1 2,2 0,0 1,2 1,1 1,1 0,-7 22,19-47,1-1,-1 1,1-1,0 1,0-1,0 1,1 0,-1-1,0 1,1 0,0 0,0 0,0-1,0 1,0 0,0 0,1 0,-1-1,1 1,0 0,0-1,0 1,0 0,1-1,-1 0,0 1,1-1,0 0,0 0,-1 1,1-1,0-1,1 1,-1 0,0 0,1-1,-1 1,0-1,1 0,0 0,-1 0,2 0,6-2,-1-1,0 0,0 0,0-1,0 0,0-1,-1 0,1-1,-1 1,0-1,0-1,-1 0,0 0,0 0,0-1,-1 0,2-2,-5 6,8-8,0 1,-1-1,0-1,-1 0,-1 0,1-1,-2 0,0-1,-1 1,0-1,-1 0,0-1,-2 1,1-1,-2 0,0 0,-1 0,0 0,-1 0,-1 0,0 0,-1 0,-1 0,-2-5,3 14,-1 1,1 0,-1 0,-1 0,1 0,-1 1,0-1,0 1,0 0,0 0,-1 0,1 1,-1 0,0 0,0 0,0 0,-1 1,1 0,-1 0,1 0,-1 1,0-1,1 2,-1-1,0 0,0 1,0 0,0 1,1-1,-1 1,0 0,0 1,1-1,-1 1,1 0,-1 1,1-1,0 1,0 0,0 0,0 0,0 2,4-4,0 0,0 0,-1 0,1 0,0 0,0 1,0-1,0 0,1 1,-1-1,0 1,0-1,1 1,-1-1,1 1,0-1,-1 1,1 0,0-1,0 1,0-1,0 1,0 0,0-1,0 1,1-1,-1 1,1 0,-1-1,1 1,-1-1,1 1,0-1,0 0,0 1,0-1,0 0,0 1,0-1,0 0,0 0,1 0,-1 0,1 0,70 21,-50-25,0-1,-1 0,1-2,-1-1,0 0,0-2,-1 0,0-1,-1-1,9-7,3-2,-1-2,0-1,-2-1,-1-1,0-1,-2-2,-2-1,0 0,-2-2,9-18,-24 39,-1 0,0 0,0-1,-1 0,-1 0,0 0,0-1,-1 1,0 0,-1-1,-1 0,0-3,0 17,0-1,-1 0,1 0,-1 0,1 0,-1 0,1 0,-1-1,0 1,0 0,1 0,-1 0,0-1,0 1,0 0,0-1,0 1,0 0,0-1,0 0,0 1,0-1,0 1,0-1,0 0,0 0,0 0,0 0,0 0,0 0,-1 0,1 0,0 0,0 0,0 0,0-1,0 1,0 0,0-1,0 1,0-1,0 1,0-1,0 0,0 1,0-1,1 0,-1 0,0 0,0 1,1-1,-1 0,0 0,1 0,-1 0,1 0,0 0,-1 0,1 0,0 0,-1-1,-4 22,2 1,0-1,0 1,2 0,1 0,2 18,-1 3,9 166,8-2,10 0,20 49,-32-159,-3 1,-4 0,-5 0,-4 5,-2-71,-1-1,-1 1,-2 0,-1-1,-1 0,-2 0,-7 15,11-30,-1 0,-1-1,-1 1,1-1,-2-1,0 0,-1 0,0-1,-1 0,0-1,-1 0,0-1,-1-1,-12 7,22-13,0 0,0-1,0 0,-1 0,1 0,0 0,-1-1,1 1,-1-1,0 0,1-1,-1 1,0-1,1 0,-1 0,0 0,1-1,-1 0,0 1,1-2,-1 1,1-1,-1 1,1-1,0 0,0-1,0 1,0-1,0 1,1-1,-1-1,1 1,-1 0,0-2,-2-11,1-1,1 1,0 0,1-1,1 0,0 0,2 0,0 0,0 0,2 0,0 1,1-1,1 0,4-11,107-284,-88 250,-8 16</inkml:trace>
</inkml:ink>
</file>

<file path=ppt/ink/ink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2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83 932,'-26'461,"25"-448,0 7,0-1,-2 1,0-1,-1 0,-1 0,-7 16,12-34,0-1,0 1,0-1,0 1,0-1,0 0,0 1,0-1,0 1,0-1,0 1,-1-1,1 0,0 1,0-1,0 0,-1 1,1-1,0 1,0-1,-1 0,1 1,0-1,0 0,-1 0,1 1,-1-1,1 0,0 0,-1 1,1-1,0 0,-1 0,1 0,-1 0,1 0,-1 0,1 0,0 0,-1 0,1 0,-1 0,1 0,-1 0,1 0,0 0,-1 0,1 0,-1 0,1 0,0-1,-1 1,1 0,0 0,-1-1,1 1,0 0,-1 0,1-1,0 1,-1 0,1-1,0 1,0 0,-1-1,1 1,-8-30,9 9,0 0,2 0,0 0,2 1,0-1,1 1,1 0,1 0,1 1,0 0,3-2,-1 0,29-52,3 2,3 2,3 3,3 1,47-44,-77 82,1 1,2 1,0 1,1 1,2 1,0 2,1 1,1 1,1 1,24-9,-52 25,-1 0,0 0,0 0,0 0,1 0,-1 1,1-1,-1 0,0 1,1 0,-1 0,1 0,-1 0,1 0,-1 0,1 0,-1 1,0-1,1 1,-1 0,0 0,1 0,-1 0,0 0,0 0,0 1,0-1,0 1,0-1,0 1,-1 0,1-1,0 1,-1 0,0 0,1 0,-1 1,0-1,0 0,0 1,-1 10,0 1,-1-1,0 0,-2 0,1 0,-1 0,-1-1,-1 1,0-1,0 0,-1 0,0-1,-7 9,-7 10,-2-1,-1 0,-1-2,-2-1,0-1,-2-1,0-2,-2-1,0-1,-21 10,6-10,44-19,1-1,-1 1,0-1,0 0,0 1,0-1,1 0,-1 1,0-1,0 0,0 0,0 0,0 0,0 1,0-1,0-1,0 1,0 0,0 0,1 0,-1 0,0-1,0 1,0 0,0-1,0 1,1-1,-1 1,0-1,0 1,1-1,-1 0,0 1,1-1,-1 0,1 1,-1-1,1 0,-1 0,1 0,-1 1,1-1,0 0,-1 0,1 0,0 0,0 0,35-56,-19 36</inkml:trace>
  <inkml:trace contextRef="#ctx0" brushRef="#br0" timeOffset="318.412">1212 593,'-53'35,"1"1,2 3,2 3,-33 37,77-76,0 0,1 0,0 0,-1 0,1 1,0 0,1-1,-1 1,1 0,-1 1,1-1,1 0,-1 0,0 1,1-1,0 1,0 0,0-1,1 1,0 0,0-1,0 1,0 0,1-1,-1 1,1 0,0-1,1 1,-1-1,1 0,2 4,1-2,1 0,0-1,0 0,0-1,1 1,-1-1,1 0,0-1,1 0,-1 0,0 0,1-1,-1 0,1 0,0-1,0 0,0-1,6 0,6 0,0 0,-1-2,1 0,0-2,-1 0,19-7,-19 4,0-1,-1 0,0-1,0-2,-1 1,0-2,-1 0,-1-2,0 1,11-14,-21 22,1-1,-1-1,-1 1,1-1,-1 1,0-1,-1 0,1-1,-1 1,-1 0,0-1,0 0,0 0,-1 1,0-1,0 0,-1 0,0 0,-1 0,0 0,0 0,0 1,-1-1,0 0,-1 1,0-1,0 1,-3-5,0 4,-1 0,0 1,0 1,-1-1,1 1,-1 0,-1 0,1 1,-1 1,0-1,0 1,0 1,0 0,-1 0,0 0,1 2,-1-1,0 1,0 0,0 1,0 0,0 1,1 0,-1 1,0 0,-10 5</inkml:trace>
  <inkml:trace contextRef="#ctx0" brushRef="#br0" timeOffset="565.79">1832 819,'-24'38,"-12"23,-1 6,11-10,11-18,11-16,8-12</inkml:trace>
  <inkml:trace contextRef="#ctx0" brushRef="#br0" timeOffset="820.348">1748 226,'0'0</inkml:trace>
  <inkml:trace contextRef="#ctx0" brushRef="#br0" timeOffset="1068.429">1945 1016,'29'-77,"105"-236,-93 260,-40 53,-1-1,1 0,0 0,0 1,0-1,0 0,0 1,0-1,0 1,0-1,0 1,0 0,0-1,0 1,0 0,1 0,-1 0,0 0,0 0,0 0,0 0,0 0,0 0,1 0,-1 1,0-1,0 1,0-1,0 0,0 1,0 0,0-1,0 1,0-1,-1 1,1 0,0 0,0 0,0-1,-1 1,1 0,0 0,-1 0,1 0,-1 0,0 0,1 0,-1 0,0 1,1-1,-1 0,0 0,0 0,0 0,0 1,18 168,-16-162,-1 0,1 0,0 0,0 0,1 0,0 0,1-1,0 1,0-1,0 0,1-1,0 1,1-1,-1 0,1 0,0 0,0-1,1 0,0 0,0-1,0 1,0-2,1 1,-1-1,1 0,1 0,-2-4,1 0,-1 0,0 0,-1-1,1 0,0-1,0 1,-1-1,0-1,1 1,-1-1,0 0,-1 0,1-1,-1 0,0 0,0 0,0 0,-1-1,0 0,0 0,0 0,-1 0,0-1,2-4,5-6,-1 3,0-1,-2 0,0 0,0-1,-2 0,0 0,0-1,-2 1,0-1,-1-3,0-5</inkml:trace>
  <inkml:trace contextRef="#ctx0" brushRef="#br0" timeOffset="1365.56">3103 1,'-17'96,"-23"209,13 76,26-238,1-132</inkml:trace>
  <inkml:trace contextRef="#ctx0" brushRef="#br0" timeOffset="1619.128">2765 424,'38'-9,"42"-4,16 1,-3 2,-7 3,-10 3,-12 1,-12 2,-11 1,-7 1,-9-1</inkml:trace>
  <inkml:trace contextRef="#ctx0" brushRef="#br0" timeOffset="2283.398">3809 1073,'108'-199,"123"-170,49 2,-238 328,-41 38,-1 0,1 1,0-1,0 0,0 1,0-1,0 1,0 0,0-1,0 1,0 0,0-1,0 1,0 0,0 0,0 0,0 0,0 0,0 0,0 0,0 0,0 1,1-1,-1 0,0 1,0-1,-1 0,1 1,0-1,0 1,0 0,0-1,0 1,0 0,-1-1,1 1,0 0,-1 0,1 0,0 0,-1-1,1 1,-1 0,0 0,1 0,-1 0,0 0,1 0,-1 1,4 15,-1-1,-1 1,-1 0,0 0,-1 0,-1 0,-1 11,-1 21,4 2,3 0,2 0,2-1,2 0,15 41,56 219,-54-231,-49-101,9 6,-177-210,172 209,0 1,-1 0,-1 1,0 1,-1 1,0 1,-1 1,-1 1,1 1,-24-6,-12 11,33 8</inkml:trace>
</inkml:ink>
</file>

<file path=ppt/ink/ink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25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311 155,'-5'15,"0"0,1 0,1 1,0 0,1-1,1 1,0 0,1 1,-1 9,-2 686,8-666,-4-46,-1 0,1 1,-1-1,1 0,-1 0,1 0,0 0,-1 0,1 0,-1 0,1 0,-1 0,1 0,-1 0,1 0,-1 0,1 0,-1-1,1 1,-1 0,1 0,-1-1,1 1,-1 0,1-1,-1 1,0 0,1-1,-1 1,1 0,-1-1,0 1,0-1,1 1,-1-1,0 1,0-1,1 1,-1-1,0 1,0-1,0 1,0-1,0 1,0-1,0 1,0-1,0 0,0 1,0-1,0 1,0-1,0 1,-1-1,1 1,0-1,4-17</inkml:trace>
  <inkml:trace contextRef="#ctx0" brushRef="#br0" timeOffset="246.09">1 664,'43'-10,"38"-7,11-2,-1-2,-12 3,-13 4,-15 5,-10 3,-7 3,-5 3,-3 0,0 1,-5 0</inkml:trace>
  <inkml:trace contextRef="#ctx0" brushRef="#br0" timeOffset="800.139">820 99,'46'585,"-17"-351,-29-232,0 0,0 1,1-1,-1 0,1 0,-1 0,1 0,0 0,0-1,0 1,0 0,0 0,0 0,0-1,0 1,1-1,-1 1,1-1,-1 1,1-1,0 0,0 0,-1 0,1 0,0 0,0 0,0 0,0 0,0-1,0 1,0-1,0 0,0 0,0 1,0-1,0 0,0-1,1 1,-1 0,0-1,0 1,0-1,0 1,0-1,-1 0,1 0,0 0,1-1,168-147,-18 46,-151 102,0 0,0 0,0 0,0 0,0 1,1-1,-1 1,0-1,0 1,1 0,-1-1,0 1,1 0,-1 1,0-1,1 0,-1 1,0-1,0 1,1 0,-1 0,0 0,0 0,0 0,0 0,0 0,0 1,0-1,-1 1,1-1,0 1,-1 0,1 0,-1 0,0 0,0 0,1 0,-1 0,0 1,2 4,-1 0,0 0,0 0,0 0,-1 0,0 1,0-1,-1 0,0 1,-1-1,1 0,-2 3,-5 21,4-26,1 1,1-1,-1 0,1 1,0-1,0 1,1-1,-1 1,1 0,0-1,1 1,0 0,0-1,0 1,0-1,1 0,0 2,8 5</inkml:trace>
  <inkml:trace contextRef="#ctx0" brushRef="#br0" timeOffset="1447.822">1920 664,'-25'10,"1"2,1 1,0 0,0 2,2 0,0 2,0 0,2 2,-6 6,24-24,0 0,-1 0,1 0,0 0,0 0,0 0,-1 0,1 0,1 0,-1 0,0 1,0-1,0 0,0 1,1-1,-1 1,1-1,-1 1,1-1,0 1,-1-1,1 1,0-1,0 1,0-1,0 1,0-1,1 1,-1-1,0 1,1-1,-1 1,1-1,-1 1,1-1,0 0,0 1,0-1,-1 0,1 0,0 1,0-1,1 0,-1 0,0 0,0 0,0 0,1-1,-1 1,1 0,-1-1,0 1,1 0,-1-1,1 0,-1 1,1-1,-1 0,2 0,15-3,0-1,0 0,-1-1,0-1,0-1,-1-1,1 0,-2-1,1-1,13-11,15-10,124-72,-166 102,0 0,0 0,0 0,0 0,1 0,-1 1,0-1,1 1,-1-1,0 1,1 0,-1 0,1 0,-1 0,0 0,1 1,-1-1,0 1,1 0,-1-1,0 1,0 0,0 0,0 0,1 1,-2-1,1 0,0 1,0 0,0-1,-1 1,1 0,-1 0,1 0,-1 0,0 0,0 0,1 0,-2 0,1 0,0 1,0-1,-1 0,1 0,-1 1,0-1,1 2,-1 60,-1-57,0 1,1-1,0 1,0-1,0 1,1-1,0 1,0-1,1 1,0-1,1 0,-1 0,1 0,0 0,2 1,0-4,1-1,0 0,0 1,0-2,0 1,0-1,1 0,-1 0,1-1,-1 0,1 0,-1 0,1-1,0 0,0 0,-1-1,1 0,-1 0,1-1,-1 1,4-2,5-5,-1 0,0-1,0-1,-1 0,0 0,-1-2,0 1,-1-1,0-1,3-6,-11 15,31-33,-3-2,-1-1,-2-2,-2-1,-2 0,-1-2,12-37,-23 46,-1-1,-2 0,-2-1,-1 0,-2 0,-1 0,-2-1,-2 1,-15-22,15 59,1 0,0 0,-1 0,1 0,-1 0,1 0,-1 0,1 0,-1 0,1 1,-1-1,0 0,1 0,-1 1,0-1,0 0,0 1,0-1,0 1,1-1,-1 1,0-1,0 1,0 0,0-1,0 1,0 0,0 0,0 0,0 0,0 0,0 0,0 0,-1 0,1 0,0 1,0-1,0 0,1 1,-1-1,0 0,0 1,0-1,0 1,0 0,0-1,1 1,-1 0,0-1,0 1,1 0,-1 0,1 0,-1-1,0 1,1 0,-9 15,1 0,0 1,1 0,1 0,1 0,0 1,1-1,1 1,1 0,0 0,1 0,1 1,1-1,1 0,-2-11,0 34,2 1,1-1,3 1,1-1,2 0,1-1,3 0,1-1,2-1,2 0,1-1,7 8,37 45,-62-116,-10 12</inkml:trace>
  <inkml:trace contextRef="#ctx0" brushRef="#br0" timeOffset="1695.178">2343 409,'43'-10,"44"-7,15-1,1 2,-3 4,-8 4,-16 4,-16 1,-18 3</inkml:trace>
</inkml:ink>
</file>

<file path=ppt/ink/ink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24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1,'-4'1,"1"1,0 0,-1 0,1 0,0 0,0 0,0 1,1 0,-1-1,1 1,-1 0,1 0,0 0,0 1,0-1,0 0,1 1,0-1,-1 1,1 0,0-1,1 1,-1 0,1 0,0-1,0 2,-16 231,-18 93,22-155,13-150</inkml:trace>
  <inkml:trace contextRef="#ctx0" brushRef="#br0" timeOffset="225.75">0 508,'48'0,"40"-4,15-8,-6 0,-10 1,-14-2,-15 1,-9-2,-6 1,-7 3,-4 3,-8 2</inkml:trace>
  <inkml:trace contextRef="#ctx0" brushRef="#br0" timeOffset="525.308">1045 368,'-9'12,"-4"4,1 1,1 0,1 0,0 1,1 1,1-1,0 1,2 1,0-1,2 1,0 0,0 5,4-23,0 0,0 0,0 0,0 0,0 0,1 0,-1 0,1 0,-1 0,1 0,0 0,0 0,0-1,0 1,0 0,0-1,0 1,1 0,-1-1,1 1,-1-1,1 0,-1 0,1 1,0-1,0 0,-1 0,1-1,0 1,0 0,0-1,0 1,0-1,0 1,0-1,0 0,0 0,0 0,0 0,0 0,0 0,0-1,0 1,0-1,0 0,0 1,2-2,91-41,-81 36,0 0,0-1,-1-1,0 0,-1-1,0 0,-1 0,1-2,-2 1,0-1,-1-1,0 0,0 0,-2-1,1 0,-2 0,0 0,-1-1,0 0,-1 0,-1-1,1-12,-4 24,-1 0,1 0,-1 0,-1 0,1 0,0 0,-1 0,0 1,0-1,0 1,0-1,-1 1,1 0,-1 0,0 0,0 0,0 0,0 1,0-1,-1 1,1 0,-1 0,1 0,-1 1,0-1,0 1,0 0,0 0,0 0,0 0,0 1,-1-1,-8 0,1 0,0 0,0 1,-1 1,1 0,0 1,0 0,0 1,0 0,-4 2,-40 25,37-14</inkml:trace>
</inkml:ink>
</file>

<file path=ppt/ink/ink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40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597 107,'-28'3,"-1"1,1 1,0 2,1 0,-1 2,2 1,-1 1,1 2,1 0,0 2,1 0,1 2,1 1,-2 2,6-5,0 1,1 0,1 2,1 0,0 0,1 1,1 1,1 1,1-1,1 2,1-1,1 2,0-1,2 1,1 0,0 0,2 1,1-1,0 20,2-39,0 0,1-1,-1 1,1 0,0-1,0 1,0-1,0 1,0-1,1 0,0 1,-1-1,1 0,1 0,-1 0,0 0,1-1,-1 1,1-1,0 1,0-1,0 0,0 0,0 0,0 0,1-1,-1 1,1-1,-1 0,1 0,-1 0,1-1,-1 1,1-1,0 0,-1 0,5 0,11-4,0 0,1-1,-2 0,1-2,-1 0,0-2,0 0,-1 0,-1-2,1 0,-2-1,1 0,3-6,10-4,25-22,-2-3,-2-2,-2-2,-3-2,19-30,4-23,-74 139,-8 7,1 2,3 0,1 0,2 1,0 26,7-54,0 0,1-1,1 1,0 0,1-1,0 1,1-1,1 0,0 0,1-1,1 1,0-1,8 10,-11-16,1-1,0 1,0-1,0-1,1 1,0-1,0 0,1 0,-1-1,1 0,0 0,0 0,0-1,1 0,-1 0,1-1,0 0,-1-1,1 1,0-1,0-1,0 0,0 0,0 0,0-1,3-1,13-4</inkml:trace>
  <inkml:trace contextRef="#ctx0" brushRef="#br0" timeOffset="536.044">1585 23,'-2'-2,"1"0,-1 1,1-1,-1 0,0 1,0-1,0 1,0 0,0 0,0 0,0 0,0 0,-1 0,1 0,0 0,0 1,-1 0,1-1,0 1,-1 0,1 0,-1 0,1 0,0 1,-1-1,1 1,0-1,-1 1,1 0,0 0,0 0,0 0,-20 7,0 2,1 0,0 1,1 2,0 0,1 1,0 0,2 2,-11 11,25-24,1 1,-1-1,1 1,0 0,0 0,0 0,0 0,1 0,0 0,0 1,0-1,0 0,1 1,-1-1,1 0,0 1,0-1,1 1,0-1,-1 0,1 0,1 1,-1-1,0 0,1 0,0 0,0 0,0 0,1-1,-1 1,1-1,0 1,0-1,0 0,1 0,-1 0,0-1,1 1,0-1,0 0,0 0,0 0,0 0,0-1,0 0,2 1,66 28,-45-20,-1 1,0 1,-1 1,-1 1,0 1,21 19,-41-30,0 0,-1 0,1 1,-1-1,0 1,-1 0,1 0,-1 0,0 0,0 0,-1 0,1 1,-1-1,0 1,-1-1,1 1,-1-1,0 1,-1-1,1 1,-1-1,0 0,-1 1,1-1,-1 0,0 0,0 1,0-1,-1-1,0 1,0 0,0-1,-1 0,1 1,-1-1,0-1,0 1,-4 2,-6 7,-1-1,0 0,-1-1,0-1,-1 0,0-1,0-1,-1-1,0-1,-1 0,1-1,-1-1,0-1,0 0,0-2,0 0,0-1,-10-1,21-1,0 0,1 0,-1 0,0-1,1 0,0-1,-1 0,2 0,-1 0,0-1,1 0,0 0,-5-6,-5-2</inkml:trace>
</inkml:ink>
</file>

<file path=ppt/ink/ink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1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5561 672,'-15'8,"1"2,0 0,1 0,0 2,1-1,0 2,0-1,2 2,-1-1,2 1,0 1,0 0,-1 7,9-19,0 1,1 0,-1-1,1 1,0 0,0 0,0 0,1-1,-1 1,1 0,0-1,0 1,0 0,0-1,1 1,0-1,-1 0,1 0,0 1,1-1,-1 0,0-1,1 1,0 0,0-1,0 1,0-1,0 0,0 0,0 0,1-1,-1 1,1-1,-1 1,1-1,-1 0,1-1,0 1,0-1,-1 1,1-1,0 0,0-1,-1 1,1-1,1 0,7 2,-1-1,0 0,1-1,-1 0,0-1,1 0,-1 0,0-2,0 1,-1-1,1-1,-1 0,0-1,0 1,-1-2,0 1,0-2,0 1,-1-1,0 0,-1-1,1 0,-2 0,1 0,-1-1,-1 0,0 0,0-1,-1 1,0-1,1-8,-4 11,-1 0,0 1,0-1,-1 0,1 1,-2-1,1 1,-1-1,0 1,-1 0,0-1,0 1,0 0,-1 1,0-1,0 1,-1 0,0 0,0 0,0 0,-1 1,0 0,0 0,0 1,0 0,-1 0,0 0,0 1,0 0,0 0,0 0,0 1,-1 0,0 1,1 0,-1 0,1 1,-1-1,-7 2,-66 38,80-38,-1 0,0 0,0 1,1-1,-1 1,0 0,1-1,0 1,-1 0,1 0,0 0,0 0,0 0,0 0,0 0,1 0,-1 0,1 0,-1 0,1 1,0-1,0 0,0 0,0 1,0-1,0 0,0 0,1 1,0-1,-1 0,1 0,0 0,0 0,0 0,0 0,0 0,0 0,1 0,3 1,0 0,0-1,1 1,-1-1,1 0,-1 0,1-1,0 0,-1 0,1 0,0-1,0 0,0 0,0 0,-1-1,1 0,0 0,0 0,-1-1,1 1,-1-1,1-1,-1 1,0-1,0 0,0 0,0-1,1 1,40-17,-1-2,-1-1,-1-3,-2-2,-1-1,0-2,-3-2,-1-1,-1-2,26-36,-42 45,-1 0,-2-2,0 0,-2-1,-2 0,-1-1,-1-1,5-25,-15 38,-7 44,-1 96,5 0,6 0,8 30,24 176,-17-197,-5 0,-6 1,-9 103,1-207,0 0,-2 0,-1 0,-1 0,-1-1,-2 0,0 0,-2-1,0 0,-2 0,-1-1,-5 6,15-27,1 1,-1-1,0 1,0-1,0 0,0 0,0-1,0 1,-1-1,0 1,1-1,-1 0,0-1,0 1,0-1,0 1,0-1,-1 0,1-1,0 1,0-1,-1 0,1 0,0 0,0 0,-1-1,1 0,0 0,0 0,0 0,0-1,0 1,0-1,0 0,1 0,-1-1,1 1,-2-2,-7-7,1 0,1-1,0 0,1-1,0 0,1-1,0 0,1 0,1 0,0-1,1 0,1 0,0-1,1 1,1-1,0 1,1-13,0-2,2-1,2 1,0 0,2 0,1 1,1 0,2 0,10-23,30-53,-30 65</inkml:trace>
  <inkml:trace contextRef="#ctx0" brushRef="#br0" timeOffset="-1344.246">3359 785,'2'10,"1"0,0-1,0 1,1-1,0 1,0-1,1 0,1-1,-1 1,1-1,1 0,0-1,0 1,0-1,1-1,0 1,0-1,0-1,1 0,0 0,0 0,1-1,-1-1,2 1,-4-5,0-1,0 0,0 0,0-1,0 0,0 0,-1 0,1-1,-1 0,0 0,0-1,-1 1,1-2,-1 1,0 0,0-1,-1 0,0 0,0 0,0-1,-1 1,0-1,0 0,0 0,-1 0,0 0,-1 0,1 0,-1-3,1-2,0 0,0-1,-1 1,-1-1,0 1,-1-1,0 1,-1 0,0-1,-2-4,3 13,0 0,-1 0,1-1,-1 1,0 0,0 1,0-1,-1 0,1 0,-1 1,0 0,0-1,0 1,-1 0,1 0,-1 1,1-1,-1 1,0 0,0 0,0 0,0 0,0 1,0 0,-1-1,1 2,-1-1,1 0,0 1,-3 0,-78 27,60-10</inkml:trace>
  <inkml:trace contextRef="#ctx0" brushRef="#br0" timeOffset="-1082.838">3867 898,'77'-165,"-77"163,1 1,-1 0,0 0,1 0,-1-1,1 1,0 0,-1 0,1 0,0 0,0 0,-1 0,1 0,0 0,0 0,0 1,0-1,0 0,0 1,0-1,1 0,-1 1,0-1,0 1,0 0,1-1,-1 1,0 0,0 0,1 0,-1 0,0 0,1 0,-1 0,0 0,0 1,1-1,-1 0,0 1,0-1,0 1,0-1,1 1,-1 0,0-1,0 1,0 0,0 0,0 0,-1 0,1 0,0 0,0 0,-1 0,1 0,0 0,-1 0,1 0,2 6,-2-1,1 0,0 0,0 0,0-1,1 1,0-1,0 1,0-1,1 0,0 0,0-1,0 1,0-1,1 0,0 0,0 0,0-1,0 0,0 0,1 0,0 0,5 1,4-2,0 1,1-2,-1 0,1-1,-1-1,0 0,1-1,-1-1,0 0,0-1,0 0,-1-2,1 1,-1-2,0 0,-1-1,0 0,0-1,-1 0,0-1,-1 0,0-1,0 0,-1-1,-1 0,0-1,0 0,-1 0,-1-1,-1 0,0 0,0-1,-2 1,0-1,1-5,-2-4</inkml:trace>
  <inkml:trace contextRef="#ctx0" brushRef="#br0" timeOffset="49965.384">198 2421,'-17'90,"-12"156,7-73,6-70,21-291,21 62,5 1,6 2,41-90,-71 195,-6 11,2 0,-1 0,1 1,0-1,0 1,1 0,0-1,0 1,1 1,-1-1,1 1,3-3,-5 8,0 1,-1-1,1 1,-1-1,1 1,0 0,-1 0,1 0,-1 0,0 0,1 1,-1-1,0 1,0-1,0 1,0 0,0 0,0 0,0 0,-1 0,1 1,-1-1,0 0,1 1,-1-1,0 1,0-1,-1 1,1-1,0 1,-1 0,0-1,0 1,1 0,-2-1,1 2,3 6,8 37,-7-24</inkml:trace>
  <inkml:trace contextRef="#ctx0" brushRef="#br0" timeOffset="50764.794">593 2704,'-2'1,"0"0,1 0,-1 1,0-1,0 1,1 0,-1-1,0 1,1 0,0 0,-1 0,1 0,0 0,0 0,0 0,1 0,-1 1,0-1,1 0,-1 0,1 1,0 1,-3 7,-22 143,22-110,-21 73,21-101,0 0,-1 0,0-1,-2 1,0-1,0-1,-1 1,-1 0,1-8</inkml:trace>
  <inkml:trace contextRef="#ctx0" brushRef="#br0" timeOffset="51284.208">480 2704,'127'-25,"-103"24,67 10,-88-8,-1 0,1 0,-1 0,0 1,0-1,1 1,-1-1,0 1,0 0,0 0,0-1,-1 2,1-1,-1 0,1 0,-1 0,0 1,1-1,-1 1,0-1,-1 1,1-1,0 1,-1-1,0 1,1 0,-1-1,0 1,0 0,0-1,-1 1,0 1,-1 7,-1 0,0-1,-1 0,0 0,-1 0,0 0,-1-1,0 1,-4 4,-35 77,44-88,1 0,1 0,-1-1,0 1,1 0,0 0,-1 0,1 0,0 0,0-1,1 1,-1 0,1-1,-1 1,1-1,0 0,0 1,0-1,0 0,0 0,0 0,1-1,-1 1,1 0,-1-1,1 0,0 1,-1-1,1 0,0 0,0-1,0 1,0-1,0 1,0-1,0 0,-1 0,1 0,3-1,45 17,-48-14,0 0,0 0,0 0,0 0,0 0,-1 1,1-1,-1 1,0-1,1 1,-1 0,0 0,-1 0,1 0,-1 0,1 1,-1-1,0 0,0 1,0-1,-1 1,1-1,-1 1,0-1,0 1,0-1,0 1,-1-1,1 1,-1-1,0 0,0 1,0-1,-1 0,1 0,-1 2,-2 1,1 0,-1 0,0 0,0 0,0-1,-1 0,0 0,0 0,0 0,0-1,-1 0,0 0,0 0,0-1,0 0,-1 0,1-1,-3 1,-18 1,1-1,-1-1,0-2,1 0,-1-2,-10-3,-19-6,31 4</inkml:trace>
  <inkml:trace contextRef="#ctx0" brushRef="#br0" timeOffset="51899.986">1130 2618,'10'5,"12"-3,7-2,4-2,1 1,0 0,-2-5,-1-1,-1 0,-1 2,0-3,-1 0,0 1,0 1,0 3,0 1,-5 6,-6 2</inkml:trace>
  <inkml:trace contextRef="#ctx0" brushRef="#br0" timeOffset="52151.438">1073 2901,'44'-10,"32"-7,9-2,-5 4,-12 3,-12 4,-12 4,-12 2</inkml:trace>
  <inkml:trace contextRef="#ctx0" brushRef="#br0" timeOffset="52669.806">2032 2534,'-81'381,"58"-250,23-131,0 0,0-1,0 1,1 0,-1 0,0 0,0-1,0 1,1 0,-1 0,0 0,0-1,1 1,-1 0,0 0,0 0,1 0,-1 0,0 0,1 0,-1-1,0 1,0 0,1 0,-1 0,0 0,1 0,-1 0,0 1,0-1,1 0,-1 0,0 0,1 0,-1 0,0 0,0 0,1 1,-1-1,0 0,0 0,1 0,-1 1,0-1,0 0,0 0,1 0,-1 1,0-1,0 0,0 1,0-1,0 0,0 0,0 1,1-1,-1 0,0 1,14-29,-14 27,118-378,-95 318,2 1,3 0,3 3,2 0,13-14,-41 65,0 0,0 0,1 0,-1 0,1 1,0 0,1 0,-1 1,1 0,0 0,0 0,0 1,3 0,-7 2,0 0,0 0,0 1,1-1,-1 1,0 0,0 0,0 0,1 0,-1 1,0 0,0-1,0 1,0 0,0 0,0 1,0-1,0 0,0 1,0 0,-1 0,1 0,-1 0,1 0,-1 0,0 1,0-1,0 1,0 0,0-1,-1 1,2 3,2 6,-1 0,0 1,-1 0,0 0,-1 0,-1 0,0 0,0 0,-2 0,1 1,-2 2,1-2,0 11</inkml:trace>
  <inkml:trace contextRef="#ctx0" brushRef="#br0" timeOffset="58369.354">2569 2817,'-145'196,"18"-41,43-54,273-357,-10 67,-177 187,0 0,0 0,0 1,0-1,1 0,-1 1,0 0,1-1,-1 1,1 0,-1 0,1 1,0-1,-1 1,1-1,0 1,0 0,-1 0,1 0,0 0,0 0,-1 1,1-1,0 1,-1 0,1-1,-1 1,1 1,-1-1,1 0,-1 0,0 1,1 0,-1-1,0 1,0 0,0 0,0 0,-1 0,1 0,-1 1,1-1,0 2,37 131,-34-121,-1 1,-1-1,-1 1,0 0,-1 0,0 0,-1 0,-1 1,0-1,-3 11,3-25,1 0,0 0,0 0,-1 0,1-1,-1 1,1 0,-1 0,1 0,-1-1,1 1,-1 0,0 0,1-1,-1 1,0-1,0 1,1-1,-1 1,0-1,0 1,0-1,0 0,0 1,0-1,0 0,1 0,-1 1,0-1,0 0,0 0,0 0,0 0,0-1,0 1,0 0,0 0,0 0,0-1,0 1,1-1,-1 1,0 0,0-1,0 0,1 1,-1-1,0 1,0-1,1 0,-1 0,-42-40,37 35,-2-4,-1 1,0 1,0 0,-1 0,0 1,0 0,-1 1,0 0,0 1,0 0,-1 0,0 1,0 1,0 0,0 1,0 0,0 1,-1 0,0 1,-15 0,4 1</inkml:trace>
  <inkml:trace contextRef="#ctx0" brushRef="#br0" timeOffset="-3901.817">86 953,'24'414,"-45"-163,6-210,15-41,-1 0,0 0,1 0,-1 0,1 0,-1-1,0 1,1 0,-1 0,1-1,-1 1,1 0,-1-1,1 1,-1 0,1-1,-1 1,1-1,-1 1,1-1,0 1,-1-1,1 1,0-1,-1 1,1-1,0 0,0 1,0-1,-1 1,1-1,0 0,0 1,0-1,0 1,0-1,0 0,0 1,0-1,1 0,-1 1,0-1,0 1,0-1,1 1,-1-1,0 0,0 1,1-1,-1 1,1-1,8-32,1 0,1 0,2 1,1 1,1 0,2 1,2 1,0 1,23-26,10-19,3 2,3 3,3 3,18-13,-74 74,29-27,1 2,1 2,2 1,0 1,26-10,-62 33,1 0,-1 0,1 1,-1-1,1 1,-1 0,1 0,0 0,0 0,0 0,-1 1,1-1,0 1,0 0,0 0,0 0,0 0,0 0,0 1,0-1,-1 1,1 0,0-1,0 2,-1-1,1 0,0 0,-1 1,1-1,-1 1,0 0,1 0,-1 0,0 0,0 0,0 0,-1 1,1-1,-1 1,1-1,-1 1,0 0,0-1,0 1,0 0,0 2,-4 14,-1-1,-2 1,0-1,0 0,-2 0,0 0,-1-1,-1-1,-1 0,0 0,-1-1,-2 2,-13 19,-1-1,-2-1,-1-1,-2-2,0-2,-3-1,0-1,-1-2,-2-2,-16 7,54-29,0 0,0-1,-1 1,1 0,0 0,0-1,0 1,-1 0,1-1,0 1,-1-1,1 0,-1 1,1-1,0 0,-1 0,1 0,-1 0,1 0,-1 0,1 0,0-1,-1 1,1-1,0 1,-1-1,1 1,0-1,-1 1,1-1,0 0,0 0,0 0,0 0,0 0,0 0,0 0,0 0,0 0,0 0,1 0,-1-1,0 1,1 0,-1-1,1 1,-1 0,1-2,5-18,5 0</inkml:trace>
  <inkml:trace contextRef="#ctx0" brushRef="#br0" timeOffset="-3581.125">1271 841,'-35'21,"1"1,1 1,2 2,0 1,1 1,2 2,-19 25,45-52,-1 1,1-1,0 1,-1 0,1-1,0 1,1 0,-1 0,1 0,-1 1,1-1,0 0,0 0,0 1,0-1,1 1,0-1,-1 1,1-1,0 0,1 1,-1-1,1 1,-1-1,1 1,0-1,0 0,1 0,-1 1,1-1,-1 0,1 0,0-1,0 1,0 0,1 0,-1-1,1 0,0 1,7 0,0-1,0 0,0 0,0-1,1-1,-1 0,0 0,0-1,1 0,-1-1,0 0,0 0,0-1,-1-1,1 0,-1 0,3-2,0 2,0-1,0 0,0-1,-1-1,1 1,-2-2,1 1,-1-2,0 1,-1-1,0-1,0 0,-1 0,0-1,-1 1,0-2,-1 1,0-1,-1 0,0 0,-1 0,2-10,-5 14,-1-1,1 0,-1 1,-1-1,1 0,-2 1,1-1,-1 1,0-1,-1 1,0 0,-1-3,-10-13</inkml:trace>
  <inkml:trace contextRef="#ctx0" brushRef="#br0" timeOffset="-3066.149">1919 728,'-19'0,"1"0,-1 1,0 1,0 1,1 0,-1 2,1 0,0 1,0 0,1 2,-3 1,18-8,0 1,0-1,0 0,0 1,0-1,1 1,-1 0,0-1,1 1,-1 0,1 0,-1 0,1 0,0 0,0 0,0 1,0-1,1 0,-1 0,0 1,1-1,0 0,-1 1,1-1,0 1,0-1,0 0,1 1,-1-1,1 1,-1-1,1 0,0 0,0 1,0-1,0 0,0 0,0 0,0 0,1 0,-1 0,1 0,0-1,-1 1,1 0,0-1,0 1,0-1,34 20,-32-21,0 1,-1 0,1 0,-1 1,1-1,-1 1,1-1,-1 1,0 0,0 0,0 1,0-1,0 0,-1 1,1 0,-1 0,1 0,-1 0,0 0,0 0,-1 0,1 1,-1-1,1 1,-1-1,0 1,0-1,-1 1,1 0,-1-1,0 1,0 0,0 0,0-1,-1 1,0 2,-6 5,0 0,-1-1,0 0,-1 0,0-1,0 0,-1-1,0 0,0-1,-1 1,0-2,-1 0,-6 3,-27 17,39-21,-2-1,1 0,0 0,-1-1,0 1,1-2,-1 1,-1-1,1 0,0-1,0 0,-1 0,0-1,0-10,13 4</inkml:trace>
  <inkml:trace contextRef="#ctx0" brushRef="#br0" timeOffset="-2806.789">2061 869,'-24'38,"-13"23,0 5,7-3,12-13,10-14</inkml:trace>
  <inkml:trace contextRef="#ctx0" brushRef="#br0" timeOffset="-2567.77">2089 389,'0'0</inkml:trace>
  <inkml:trace contextRef="#ctx0" brushRef="#br0" timeOffset="-2267.378">2682 135,'-37'287,"23"-136,7 1,8 37,-1-170,-1 1,0-1,-1 1,-1-1,-1 0,-1 0,-1-1,-2 7,-13-8,10-17</inkml:trace>
  <inkml:trace contextRef="#ctx0" brushRef="#br0" timeOffset="-2063.524">2315 728,'34'5,"29"6,10 6,2 1,-7-4,-11-4,-5-3,-6 2,-12-1</inkml:trace>
  <inkml:trace contextRef="#ctx0" brushRef="#br0" timeOffset="-1817.585">3077 812,'-5'34,"3"16,3-1</inkml:trace>
  <inkml:trace contextRef="#ctx0" brushRef="#br0" timeOffset="-1582.778">3049 615,'0'0</inkml:trace>
  <inkml:trace contextRef="#ctx0" brushRef="#br0" timeOffset="63053.058">0 1913,'238'-46,"-213"42,45-9,0 3,1 2,22 4,-49 4,-76-33,-92-55,99 69</inkml:trace>
  <inkml:trace contextRef="#ctx0" brushRef="#br0" timeOffset="64100.674">1892 1886,'138'-26,"-45"12,-69 9,0 1,-1 1,1 1,0 1,0 1,0 1,0 2,7 1,14 2,-45-7,0 0,1 0,-1 0,0 0,1 0,-1 0,0 0,0 0,0 0,0 0,0 0,0 0,0 0,0 0,-1 0,1 0,0 0,-1 0,1 0,-1 0,1 0,-1 0,1 0,-1 0,1 0,-1 1,0-1,1 0,-1 0,0 1,0-1,0 1,0-1,0 0,1 1,-1 0,0-1,0 1,-1-1,1 0,-103-105,97 89</inkml:trace>
  <inkml:trace contextRef="#ctx0" brushRef="#br0" timeOffset="67106.613">3219 2591,'14'0,"10"0,5 0,3 0,0 0,1 0,-2-5,-1-1,0 0,-1 1,-1 1,0 2,0 1,0 1,-5 0</inkml:trace>
  <inkml:trace contextRef="#ctx0" brushRef="#br0" timeOffset="67458.787">3472 2308,'0'24,"0"13,0 5,0-1,0-1,0-3,0-4,0-2,0-1,0-2,0 0,0 0,0-1,0 1,0 0,0 0,0-4</inkml:trace>
  <inkml:trace contextRef="#ctx0" brushRef="#br0" timeOffset="68087.132">3896 2421,'0'502,"4"-542,1 0,3 0,1 1,1 1,3-1,1 2,12-22,-3 1,127-228,-79 200,-69 84,0 1,1-1,-1 1,1 0,-1 0,1 0,0 0,-1 0,1 0,0 1,-1-1,1 1,0 0,0 0,0 0,-1 0,1 0,0 1,0-1,0 1,-1 0,1 0,-1 0,1 0,0 0,-1 1,0-1,1 1,-1-1,0 1,0 0,0 0,0 0,0 0,0 0,-1 0,2 3,2 3,-1 1,0-1,-1 1,0 0,-1 0,0 0,0 0,0 1,-2-1,1 0,-1 1,0-1,-1 0,0 1,0-1,-1 0,-1 0,1 0,-2 0,-2 6,0 4</inkml:trace>
  <inkml:trace contextRef="#ctx0" brushRef="#br0" timeOffset="68474.657">4488 2563,'0'28,"0"20,0 6,0-1,-5-10,-1-7,0-10</inkml:trace>
  <inkml:trace contextRef="#ctx0" brushRef="#br0" timeOffset="69003.964">4544 2478,'38'-6,"-19"2,1 0,-1 2,0 0,1 1,-1 1,1 1,-1 1,1 0,7 3,-25-4,0-1,0 1,-1-1,1 1,0 0,0 0,0 0,0 0,-1 0,1 0,0 0,-1 1,1-1,-1 0,0 1,1 0,-1-1,0 1,0 0,0-1,0 1,0 0,0 0,-1 0,1 0,-1 0,1 0,-1 0,0 0,1 0,-1 0,0 0,-1 0,1 0,0 0,0 0,-1 0,1 0,-1 0,0 0,0-1,1 1,-1 0,0 0,-1 0,1-1,0 1,0-1,-1 1,1-1,-1 1,0 0,-21 21,20-21,-1 0,1 1,0-1,0 1,0-1,1 1,-1 0,0 0,1 0,0 0,0 1,0-1,0 1,0-1,1 1,0 0,0-1,0 1,0 0,0 0,1 0,-1 0,1 0,0 0,0-1,1 1,-1 0,1 0,0 0,0 0,0 0,2 2,75 98,-76-99,-1 0,0 1,0-1,0 0,0 0,-1 0,0 1,0-1,-1 0,0 0,1 1,-2-1,1 0,0 0,-1 0,0 0,0-1,-1 1,0 0,1-1,-1 0,-1 1,1-1,0 0,-1-1,0 1,0-1,0 0,-1 0,1 0,-1 0,1-1,-1 1,-5 0,-8 5,-2-1,1-1,-1 0,0-2,0 0,0-2,-1 0,1-1,-4-1,-1-1</inkml:trace>
  <inkml:trace contextRef="#ctx0" brushRef="#br0" timeOffset="69308.605">5391 2421,'-38'38,"-23"28,0 7,4-5,9-8,6-10,11-8,6-7,2-5,5-2,1-1,-1-1,-3 0,-2 1,-3 0,4 1,1-5,3-6</inkml:trace>
  <inkml:trace contextRef="#ctx0" brushRef="#br0" timeOffset="69991.599">5391 2675,'-360'426,"322"-368,69-70,155-147,105-125,-178 163,-112 120,-1 1,1-1,-1 1,1-1,-1 1,1 0,-1-1,1 1,0-1,-1 1,1 0,0 0,-1-1,1 1,0 0,-1 0,1 0,0 0,-1 0,1 0,0 0,-1 0,1 0,0 0,-1 0,1 0,0 0,-1 0,1 1,0-1,-1 0,1 1,0-1,-1 0,1 1,-1-1,1 1,-1-1,1 1,-1-1,1 1,-1-1,1 1,-1-1,0 1,1 0,-1-1,0 1,0-1,1 1,-1 0,0-1,0 1,0 0,0 0,5 43,-5-41,-3 344,3-346,1 0,-1 0,0 0,0 0,0 1,0-1,0 0,0 0,0 0,0 0,0 0,0 0,-1 1,1-1,0 0,-1 0,1 0,-1 0,0 0,1 0,-1 0,1-1,-1 1,0 0,0 0,0 0,0-1,1 1,-1 0,0-1,0 1,0-1,0 1,0-1,0 1,-1-1,1 0,0 1,0-1,0 0,0 0,0 0,0 0,-1 0,1 0,0 0,0-1,0 1,0 0,0-1,0 1,0 0,0-1,0 1,0-1,0 0,0 1,0-1,0 0,0 1,1-1,-2-1,-178-96,156 82</inkml:trace>
  <inkml:trace contextRef="#ctx0" brushRef="#br0" timeOffset="71106.764">3726 1998,'30'-8,"0"2,0 0,1 3,-1 0,1 2,2 2,65-5,71-22,-148 25,48-12,-69 10,0 0,0 0,0-1,0 1,0 0,-1 0,0 0,0-1,0 1,0 0,0 0,0 0,-1 1,1-1,-1 0,0 0,0 1,0-1,0 1,-1 0,1-1,-2-3,-46-63,42 51</inkml:trace>
</inkml:ink>
</file>

<file path=ppt/ink/ink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0:52.830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0 1058,'13'2,"-1"0,1 1,-1 1,0 0,0 1,-1 0,1 1,-1 0,-1 0,8 7,-8-7,101 62,18-1,113 82,-195-120,1-2,1-3,1-1,4-2,144 74,-60 10,-75-56,105 62,-87-75,143 78,62 35,-139-70,-1 6,-101-62,1-3,1-1,1-3,16 2,-16-4,-1 1,0 2,-2 3,27 15,-69-33,29 16,-1 1,-1 1,0 2,-2 1,13 14,24 8,-64-48,0 1,0 0,0-1,0 1,0 0,-1-1,1 1,-1-1,0 1,0-1,0 1,0-1,0 0,-1 1,1-1,-1 1,1 0,-1-1,0 1,0 0,0-1,0 1,-1 0,1 0,1 1,-63-176,55 143,-1 1,-2 1,-1-1,-2 2,-1 0,-2 1,0 0,-2 1,-15-16,33 44,0-1,0 0,0 1,0-1,0 1,-1 0,1-1,-1 1,1 0,-1 0,1 0,-1 0,0 0,1 0,-1 0,0 1,0-1,0 1,0-1,1 1,-1-1,0 1,0 0,0 0,0 0,0 0,0 1,0-1,0 0,1 1,-1-1,0 1,0 0,0-1,1 1,-1 0,0 0,1 0,-1 1,1-1,-1 0,1 0,0 1,-1-1,1 2,-202 195,-92 42,143-111,151-128,0-1,0 1,0 0,0-1,0 1,1 0,-1 0,0 0,0 0,1 0,-1 0,0 0,1 0,-1 0,1 0,0 0,-1 0,1 0,0 0,-1 0,1 0,0 1,0-1,0 0,0 0,0 0,0 0,1 0,-1 1,0-1,1 0,-1 0,0 0,1 0,-1 0,1 0,0 0,-1 0,1 0,0 0,-1 0,1-1,0 1,0 0,0 0,0-1,0 1,0 0,0-1,0 1,0-1,0 0,0 1,0-1,0 0,1 1,-1-1,0 0,0 0,0 0,0 0,0 0,1 0,-1-1,0 1,0 0,1-1,52 4,-1-2,1-3,0-2,21-6,99-6,-98 9,0-2,70-20,-140 28,105-10,-87 10</inkml:trace>
  <inkml:trace contextRef="#ctx0" brushRef="#br0" timeOffset="10085.441">1638 550,'-5'17,"-56"208,-25 44,44-124,31-122,11-24,0 1,0 0,0 0,0-1,0 1,0 0,0 0,0-1,0 1,0 0,0 0,0-1,0 1,0 0,-1 0,1 0,0-1,0 1,0 0,0 0,0 0,-1-1,1 1,0 0,0 0,0 0,-1 0,1-1,0 1,0 0,-1 0,1 0,0 0,0 0,-1 0,1 0,0 0,10-44,2 1,1 0,3 2,1-1,3 2,1 0,10-13,28-56,99-147,-92 177,-65 79,1 0,-1-1,0 1,1 0,-1 0,0-1,1 1,-1 0,0 0,1 1,-1-1,0 0,1 0,-1 1,0-1,0 1,1-1,-1 1,0-1,0 1,0 0,0-1,0 1,0 0,0 0,0 0,0 0,0 0,0 0,0 0,-1 0,1 0,0 1,-1-1,1 0,-1 0,1 1,-1-1,0 0,1 1,17 56,-7 147,-12-181</inkml:trace>
  <inkml:trace contextRef="#ctx0" brushRef="#br0" timeOffset="10489.301">1920 1171,'0'24,"0"17,-4 7,-3 0,1-4,1-4,-3-9,-1-10</inkml:trace>
  <inkml:trace contextRef="#ctx0" brushRef="#br0" timeOffset="10937.454">1892 1114,'21'-7,"0"2,0 0,1 1,0 1,0 1,0 2,4 0,-23-1,1 0,0 0,-1 1,1-1,-1 1,1 0,0 0,-1 0,1 1,0-1,-1 1,1 0,-1 0,1 0,-1 1,1-1,-1 1,0 0,0-1,0 2,0-1,0 0,0 1,0-1,-1 1,1 0,-1-1,0 1,0 0,0 1,0-1,-1 0,1 1,-1-1,0 0,0 1,0 0,0-1,-1 1,1 0,-1 0,-3 3,1-1,-1 1,-1 0,1-1,-1 0,0 0,-1 0,1 0,-1-1,0 1,-1-1,1-1,-1 1,0-1,0 0,0 0,-1-1,0 1,-49 37,55-40,0-1,1 1,-1 0,1 0,-1-1,1 1,-1 0,1 0,0 0,-1 0,1 0,0-1,0 1,0 0,0 0,-1 0,1 0,1 0,-1 0,0 0,0 0,0 0,0-1,0 1,1 0,-1 0,1 0,-1 0,0 0,1-1,-1 1,1 0,-1-1,1 1,0 0,-1-1,1 1,0 0,0-1,-1 1,1-1,0 1,0-1,0 0,-1 1,1-1,0 0,0 0,0 1,0-1,0 0,0 0,0 0,0 0,58 15,-55-14,1 0,75 23,-78-24,0 1,0 0,-1 1,1-1,0 0,-1 0,1 1,-1-1,1 1,-1-1,0 1,0 0,1-1,-1 1,0 0,-1 0,1 0,0 0,0 0,-1 0,1 0,-1 0,0 0,0 0,0 0,0 0,0 0,0 0,0 0,0 0,-1 0,1 0,-1 0,0 0,0 0,1 0,-1 0,0-1,-6 11,0-2,-1 1,0-1,-1 0,0-1,0 0,-1 0,0-1,-1 0,1-1,-1 0,-1-1,0 0,1-1,-2 0,1-1,-3 1,-101 23,94-26</inkml:trace>
  <inkml:trace contextRef="#ctx0" brushRef="#br0" timeOffset="11226.182">2739 1311,'-39'29,"-26"19,-8 2,4-4,9-4,10-5,9-8,6-5,5-1,2-5,1-1,1 3,-1-4,0 1,0 3,4-3</inkml:trace>
  <inkml:trace contextRef="#ctx0" brushRef="#br0" timeOffset="11858.255">2654 1538,'-302'203,"243"-144,59-58,0 0,0 0,1 0,-1 0,0-1,1 1,-1 0,1 0,-1-1,1 1,-1 0,1-1,-1 1,1 0,0-1,-1 1,1-1,0 1,0-1,-1 1,1-1,0 0,0 1,0-1,-1 0,1 0,0 0,0 1,0-1,0 0,0 0,0 0,-1 0,1 0,0-1,0 1,0 0,0 0,0-1,-1 1,1 0,0-1,0 1,-1-1,1 1,0-1,0 1,-1-1,1 0,26-8,0-2,-1-1,0-1,-1-1,16-13,-27 18,378-243,-344 231,-47 21,0 0,-1 0,1 0,0 0,0 0,0 0,-1 1,1-1,0 0,0 0,-1 1,1-1,0 0,-1 1,1-1,0 1,-1-1,1 1,-1-1,1 1,-1-1,1 1,-1 0,1-1,-1 1,1 0,-1-1,0 1,1 0,-1 0,0-1,0 1,0 0,0 0,1 0,-1-1,0 1,0 0,0 0,-1-1,1 1,0 0,0 0,0 0,0-1,-1 1,1 0,0-1,-1 1,1 0,-1 0,1-1,-1 1,1-1,-1 1,1-1,-1 1,0-1,1 1,-1-1,0 1,-31 69,23-54,1 0,1 1,0 0,1 0,1 0,1 1,0 0,0 8,3-2,1-1,2 1,0 0,1-1,1 0,5 17,-8-40,0 1,0 0,-1 0,1 0,0 0,-1 0,1 0,-1 0,1 0,-1 0,1 0,-1 0,0 0,0 0,1 0,-1 0,0 0,0 0,0 0,0 0,0 0,-1 1,1-1,0 0,0 0,-1 0,1 0,-1 0,1 0,-1 0,1 0,-1 0,1-1,-1 1,0 0,1 0,-1 0,0-1,0 1,0 0,0-1,0 1,0 0,0-1,0 0,0 1,0-1,0 1,0-1,0 0,0 0,0 0,0 0,0 0,0 0,0 0,0 0,0 0,-1 0,1 0,0-1,0 1,0 0,0-1,0 1,0-1,0 1,0-1,-74-65,-193-154,252 209</inkml:trace>
  <inkml:trace contextRef="#ctx0" brushRef="#br0" timeOffset="13258.548">1497 154,'1'-2,"0"1,1-1,-1 0,0 1,1-1,-1 1,1 0,0-1,-1 1,1 0,0 0,0 0,0 0,0 1,-1-1,1 0,0 1,0-1,1 1,-1 0,0 0,0-1,0 1,0 1,0-1,0 0,0 0,0 1,2 0,45 6,-1 3,0 1,-1 3,0 1,-1 3,10 7,124 28,-62-43,-117-13,0 1,0 0,-1 0,1 0,-1 0,1-1,-1 1,0 0,1 0,-1-1,-1 1,1 0,0 0,0-1,-1 1,1 0,-1 0,0 0,0 0,0-1,0 1,0 0,0 1,0-1,-1 0,1 0,0 0,-1 1,0-1,1 1,-1-1,0 1,0 0,-2-5,3 5,-15-21,1 0,1-2,2 1,0-1,1-1,-4-15,12 17,5 4</inkml:trace>
</inkml:ink>
</file>

<file path=ppt/ink/ink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1:44.565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89,'7'-8,"0"1,0-1,1 1,0 1,0-1,1 1,-1 1,1 0,1 0,-1 1,1 0,0 0,-1 1,2 0,-1 1,0 0,0 1,1 0,-1 1,0 0,8 1,428 2,31 24,315-26,-711-18,-107 6,-48 9,0 3,0 4,-40 8,-30-3,1-5,-23-7,17 0,-545 2,486 27,159-48,47 16,5 2</inkml:trace>
</inkml:ink>
</file>

<file path=ppt/ink/ink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6:00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1242 343,'303'-178,"-286"165,-12 9,0 0,0 0,1 0,-1 0,1 1,0 0,0 0,0 0,0 1,1 0,-1 0,0 1,1 0,4-1,-9 4,0-1,0 1,-1-1,1 1,0-1,-1 1,0 0,1 0,-1-1,0 1,0 0,0 0,0 1,0-1,0 0,-1 0,1 0,-1 0,0 1,1-1,-1 0,0 0,0 1,0-1,-1 0,1 0,0 1,-1 0,1 3,3 281,-20-140,-6-1,-9 7,-16 99,33-161,4 1,3 0,5 8,4-57,-19-83,14 25,-1 0,0 1,-1-1,0 1,-2 1,1-1,-2 1,0 0,0 1,-1 0,-1 1,0 0,0 1,-1 0,0 0,-1 1,0 1,-1 0,1 1,-1 1,-1 0,1 0,-13-2,-13 3,1 2,0 2,-1 1,1 2,0 1,-1 3,2 1,-1 2,1 1,1 2,-12 6,18-2,9-2</inkml:trace>
  <inkml:trace contextRef="#ctx0" brushRef="#br0" timeOffset="550.25">1101 823,'725'-177,"-600"142,-109 43,-30 18,8-16,-10 25,2 0,1 1,2 1,2 0,1 0,2 0,1 1,2 0,2 28,2-10,-1-32</inkml:trace>
  <inkml:trace contextRef="#ctx0" brushRef="#br0" timeOffset="955.374">2370 993,'-9'2,"-1"0,1 1,0 1,0-1,0 1,1 1,0 0,-1 0,2 0,-1 1,0 0,1 1,1 0,-1 0,1 0,-1 1,-3 4,1 0,-1 1,2 0,0 0,0 1,1-1,1 2,1-1,0 1,0 0,2 0,0 0,0 1,2-1,-1 0,2 9,1-20,-1 0,1 0,-1 1,1-1,1 0,-1 0,1 0,-1 0,1 0,0 0,0-1,1 1,-1-1,1 1,0-1,0 0,0 0,0 0,0-1,1 1,-1-1,1 1,0-1,0 0,0-1,0 1,0-1,0 0,0 0,0 0,0 0,1-1,-1 1,0-1,0 0,1 0,-1-1,0 0,0 1,1-1,1-1,15-4,0 0,-1-1,0-1,0 0,-1-2,0 0,-1-1,0-1,-1-1,0-1,-1 0,0-1,-2 0,1-2,-2 1,0-2,-2 0,11-18,-18 26,0 0,0 0,-1 0,0-1,-1 1,0-1,-1 0,0 1,-1-1,0 0,0 0,-1 1,0-1,-3-5,3 10,0 0,-1 0,0 0,0 0,0 0,-1 1,1-1,-2 1,1 0,0 0,-1 0,0 0,0 1,-1-1,1 1,-1 0,0 1,0-1,0 1,0 0,-1 0,1 0,-1 1,0 0,-5-1,4 2,0 1,-1 1,1-1,-1 1,1 1,0-1,-1 1,1 0,0 1,0 0,1 0,-1 0,1 1,-1 0,-2 2,-16 10</inkml:trace>
  <inkml:trace contextRef="#ctx0" brushRef="#br0" timeOffset="1252.86">2879 1388,'-5'-24,"3"-23,7-12,3-1,4 5,5 6,5 12,-2 8,1 4,2 1,1 4,2 2,1 3,0 5,-3 8,-7 9,-6 5</inkml:trace>
  <inkml:trace contextRef="#ctx0" brushRef="#br0" timeOffset="2333.521">3951 259,'25'265,"-23"75,-29-78,2-82,30-152,13-34,-9-13,0-1</inkml:trace>
  <inkml:trace contextRef="#ctx0" brushRef="#br0" timeOffset="2569.059">3697 852,'43'0,"24"-5,6-1,-1-1,-7 2,-11 2,-8 1,-9 1,-9 5,-6 2,-1 1,-4-2</inkml:trace>
  <inkml:trace contextRef="#ctx0" brushRef="#br0" timeOffset="2884.309">4346 1218,'-2'-1,"0"0,0 0,1 0,-1-1,0 1,1 0,-1-1,1 1,0-1,0 0,-1 1,1-1,0 0,0 0,0 1,1-1,-1 0,0 0,1 0,-1 0,1 0,0 0,0 0,0 0,0-1,0 1,0 0,0 0,1 0,-4-14,1 0,1 0,1 0,0 0,1 0,1 1,0-1,1 0,1 0,0 1,1 0,1 0,1 0,0 1,0 0,1 0,1 1,1 0,0 0,0 1,1 1,1 0,0 0,0 1,39-3,-32 16</inkml:trace>
  <inkml:trace contextRef="#ctx0" brushRef="#br0" timeOffset="3235.015">5052 767,'-43'22,"0"1,2 3,1 1,2 2,0 2,2 1,-17 21,47-48,0 1,1-1,-1 1,1 1,0-1,1 1,0-1,0 1,0 1,1-1,0 0,0 1,1 0,0-1,1 1,-1 0,1 0,1 0,0 0,0 4,1-11,0 1,0 0,0 0,0 0,0-1,1 1,-1 0,1-1,-1 1,1-1,-1 0,1 0,0 1,0-1,0 0,-1 0,1-1,0 1,0 0,0-1,0 1,1-1,-1 1,0-1,0 0,0 0,0 0,0 0,0-1,0 1,0 0,0-1,0 1,0-1,0 0,0 0,1 0,73-38,-42 14,-2-2,-1 0,-2-2,0-2,14-21,70-71,-91 112,-16 16</inkml:trace>
  <inkml:trace contextRef="#ctx0" brushRef="#br0" timeOffset="3641.832">5278 1190,'125'-314,"-113"296,-5 25,-5 37,-2-33,0-7,-1-1,1 1,0-1,1 1,-1-1,1 1,0-1,-1 0,1 1,1-1,-1 0,0 0,1 1,0-1,0 0,0-1,0 1,0 0,0 0,1-1,-1 0,1 1,0-1,0 0,-1 0,1-1,1 1,-1 0,0-1,0 0,1 0,-1 0,0 0,1 0,-1-1,1 0,-1 1,1-1,-1-1,1 1,-1 0,1-1,-1 0,0 1,1-1,1-2,9-6,0-1,-1-1,-1-1,1 0,-2 0,0-1,6-9,41-44,-39 49,-1 4</inkml:trace>
  <inkml:trace contextRef="#ctx0" brushRef="#br0" timeOffset="4107.466">6067 739,'1'-1,"-1"1,1-1,-1 1,1-1,0 1,-1-1,1 1,-1-1,1 1,0 0,0-1,-1 1,1 0,0 0,-1-1,1 1,0 0,0 0,0 0,-1 0,1 0,0 0,0 0,-1 0,1 0,0 1,0-1,-1 0,1 0,0 1,0-1,-1 0,1 1,0-1,-1 1,1-1,-1 1,1-1,0 1,-1-1,1 1,-1-1,0 1,1 0,-1-1,1 1,-1 0,-10 38,-41 23,-15 29,66-86,0-1,0 0,0 1,0-1,0 0,1 1,0-1,0 0,0 0,1 1,-1-1,1 0,0 0,0-1,0 1,1 0,-1-1,1 1,0-1,0 0,0 0,0 0,1 0,-1-1,1 1,0-1,0 0,-1 0,1 0,1-1,-1 1,0-1,0 0,1 0,42 27,-44-26,0 0,0 0,0 1,-1-1,1 1,-1-1,1 1,-1 0,0 0,0 0,0 0,-1 0,1 1,-1-1,0 0,1 1,-1-1,-1 1,1-1,-1 1,1 0,-1-1,0 1,0-1,-1 1,1 0,-1-1,1 1,-1-1,0 1,-1-1,1 0,-1 1,1-1,-1 0,0 0,0 0,0 0,0 0,-1-1,1 1,-1-1,0 1,0-1,0 0,-1 1,-50 21,29-18</inkml:trace>
  <inkml:trace contextRef="#ctx0" brushRef="#br0" timeOffset="4722.293">5165 796,'-10'0,"-3"4,1 7,2 7,3 4,3 3,2 3,1 1,1 0,0 1,1-1,4-5,7-1,5-6,6-4,2-6,3-3,-3-2</inkml:trace>
  <inkml:trace contextRef="#ctx0" brushRef="#br0" timeOffset="5787.576">6463 203,'-17'128,"9"-36,4-1,4 1,4 0,9 43,-10-107,-2 0,0 0,-2 0,-1 1,-2-1,0-1,-2 1,-8 25,13-51,0-1,0 0,0 0,0 0,0 0,1 0,-1 1,0-1,1 0,-1 0,1 0,-1 1,1-1,0 0,-1 1,1-1,0 0,0 1,0-1,0 0,0 1,0-1,0 0,1 0,-1 1,0-1,1 0,-1 1,1-1,0 0,-1 0,1 0,0 0,-1 0,1 0,0 0,0 0,0 0,0 0,0 0,0 0,0 0,0-1,1 1,-1 0,0-1,0 1,0-1,1 0,0 1,14-6</inkml:trace>
  <inkml:trace contextRef="#ctx0" brushRef="#br0" timeOffset="6500.782">7197 683,'-85'62,"2"3,4 5,-2 7,71-68,4-5,0 1,0 0,1 0,0 1,-1 0,2 0,-1 0,1 0,0 1,0-1,1 1,0 0,0 1,1-1,0 0,-1 6,4-10,1-1,-1 1,1-1,0 1,0-1,0 0,0 0,0 0,1 0,-1-1,1 1,-1 0,1-1,0 0,-1 0,1 0,0 0,0 0,0 0,0-1,0 1,-1-1,1 0,0 0,0 0,0 0,0 0,0-1,0 1,0-1,0 0,0 0,-1 0,1 0,0-1,0 0,25-7,-2-1,0-1,0-1,-1-2,0 0,12-11,10-4,17-18,-52 37,0 0,0 1,0 1,1 0,1 1,-1 0,1 1,10-3,-23 8,1 1,-1-1,1 1,0 0,0 0,-1 0,1 0,0 0,-1 0,1 0,0 0,0 0,-1 1,1-1,-1 1,1-1,0 1,-1 0,1 0,-1 0,1 0,-1 0,0 0,1 0,-1 0,0 0,0 0,0 1,0-1,0 1,0-1,0 1,0-1,-1 1,1-1,0 1,-1 0,1 1,5 73,-6-52,0-19,-1-1,1 1,1-1,-1 1,1-1,0 1,0-1,0 1,0-1,1 0,0 0,0 1,0-1,0 0,1-1,0 1,-1 0,1-1,0 0,1 1,-1-1,1-1,-1 1,1 0,0-1,0 0,0 0,0 0,0 0,1 0,-1-1,1 0,-1 0,1 0,-1-1,1 0,-1 1,1-1,-1-1,1 1,-1-1,1 0,2-1,12-7,0-1,-1-1,-1-1,0 0,0-1,-1-1,-1-1,-1 0,0-1,-1 0,0-1,-2 0,1-2,2-1,18-23,-2-2,-2-1,-1-2,-3 0,-3-1,-1-2,-2 0,-3 0,-2-2,-2 0,-3 0,-2-1,-1-34,-5 71,1 12,-1 0,1 0,-1 0,0 0,0 0,-1 0,0 0,0 0,0 0,0 0,-1 1,0-1,0 0,0 1,0-1,-1 1,0-1,2 4,0 0,0 1,0-1,0 1,0-1,0 1,-1-1,1 1,0 0,0 0,0 0,0-1,-1 1,1 0,0 0,0 0,0 1,0-1,-1 0,1 0,0 1,0-1,0 1,0-1,0 1,0-1,0 1,0 0,0-1,0 1,0 0,0 0,1-1,-1 1,0 0,0 0,1 0,-1 0,1 0,-1 0,1 0,-1 1,1-1,-23 50,12 2,2 1,2 0,3-1,2 2,2-1,3 0,2 0,3-1,1 0,4 0,16 46,61 115,-119-232,14 2,3 1</inkml:trace>
  <inkml:trace contextRef="#ctx0" brushRef="#br0" timeOffset="6739.395">7507 541,'48'5,"40"1,14 0,0-1,-8-1,-11-2,-9-1,-13 0,-7-1,-8 4,-7 2,-5 0,-4-1,-2-2,-1-1,-5-1</inkml:trace>
  <inkml:trace contextRef="#ctx0" brushRef="#br0" timeOffset="11404.164">8608 626,'5'0,"1"5,0 6,4 1,0 4,-2 4,-2 3,-2 2,-2 2,-1 2,0 0,-2-1,-4 1,-2 0,0 0,2-1,1-9,2-8</inkml:trace>
  <inkml:trace contextRef="#ctx0" brushRef="#br0" timeOffset="11675.702">8720 230,'-14'10,"0"3,2 4,3-1</inkml:trace>
  <inkml:trace contextRef="#ctx0" brushRef="#br0" timeOffset="12154.289">9030 597,'-14'18,"1"1,0 0,2 0,0 2,1-1,1 1,1 1,1-1,-3 16,9-33,0-1,0 0,1 0,-1 0,1 1,0-1,0 0,0 0,0 1,1-1,-1 0,1 0,0 0,0 0,0 1,0-1,1-1,-1 1,1 0,0 0,0 0,0-1,0 1,0-1,0 0,1 0,-1 0,1 0,0 0,-1 0,1 0,0-1,0 0,0 1,0-1,0 0,0 0,1-1,-1 1,0-1,0 0,1 1,1-2,5 2,0 0,-1-1,1 0,0-1,-1 0,1-1,-1 0,1 0,-1-1,0 0,0-1,0 0,-1 0,1-1,-1 0,0 0,0-1,-1 0,0-1,0 1,0-1,-1-1,0 0,-1 4,0-1,-1 0,1 0,-1 0,-1-1,1 1,-1-1,0 0,0 0,-1 0,1-1,-1 1,-1 0,1-1,-1 1,0-1,-1 0,0 1,0-1,0 1,-1-1,1 0,-2 1,1-1,-1 1,0 0,-1-2,1 3,0 1,-1-1,1 0,-1 1,0 0,0 0,-1 0,1 0,-1 0,0 1,0-1,0 1,-1 0,1 0,-1 1,1 0,-1-1,0 1,0 1,0-1,0 1,0 0,0 0,0 0,-1 1,1 0,0 0,0 0,-1 1,1-1,0 1,0 0,0 1,-5 1,-45 23,30-11</inkml:trace>
  <inkml:trace contextRef="#ctx0" brushRef="#br0" timeOffset="12672.001">9397 852,'91'-90,"13"-32,-103 121,-1 0,1 0,0-1,0 1,0 0,0 0,0 0,0 0,1 1,-1-1,0 0,0 0,1 1,-1-1,0 1,1-1,-1 1,0-1,1 1,-1 0,1 0,-1 0,1-1,-1 2,0-1,1 0,-1 0,1 0,-1 1,1-1,-1 0,0 1,1 0,-1-1,0 1,0 0,2 0,34 47,-23-27,-10-15,0-1,0 1,0-1,1-1,0 1,0-1,0 1,0-1,1-1,0 1,-1-1,1 0,0 0,1-1,-1 0,0 0,1 0,-1-1,1 0,0 0,-1 0,1-1,0 1,0 0,0-1,0 1,0-1,-1-1,1 1,0-1,0-1,0 1,-1-1,1 0,0-1,-1 1,0-1,0 0,0-1,0 0,0 0,-1 0,1 0,-1-1,-1 0,1 0,0 0,-1-1,0 0,-1 1,1-1,-1-1,0 1,-1 0,1-1,-1-1,0-16</inkml:trace>
  <inkml:trace contextRef="#ctx0" brushRef="#br0" timeOffset="14219.783">11007 739,'-25'25,"2"1,0 1,2 1,1 1,1 0,2 2,1 0,1 1,-1 10,13-39,1 1,0 0,1 0,-1 0,1 0,-1 0,1 1,0-1,1 0,-1 1,1-1,0 0,0 1,0-1,1 0,-1 1,1-1,0 0,1 0,-1 0,0 0,1 0,0 0,0 0,0 0,1-1,-1 1,1-1,0 1,0-1,0 0,0 0,1-1,-1 1,1-1,0 1,-1-1,4 1,5-2,1 0,-1-1,1 0,-1-1,1 0,-1-1,1 0,-1-1,0-1,0 1,-1-2,1 0,-1 0,0-1,0-1,-1 0,0 0,0-1,0 0,4-6,2 2,-5 4,0-1,-1 0,0-1,-1 0,0 0,-1-1,0 0,-1-1,0 1,3-9,-7 15,-1 1,0-1,-1 0,1 0,-1 0,0-1,0 1,0 0,-1 0,0-1,0 1,0 0,0-1,-1 1,0 0,0 0,-1 0,1 0,-1 0,0 0,-1 0,1 0,-1 1,0-1,0 1,0 0,0 0,-3-2,-2 0,1-1,-1 2,-1-1,1 1,-1 0,0 1,0 0,0 1,-1-1,1 2,-1-1,0 1,1 1,-1 0,0 0,0 1,0 1,0-1,0 1,0 1,1 0,-1 0,1 1,-1 0,1 1,-7 4,16-8,1 0,-1 0,1 1,-1-1,1 0,-1 0,0 1,1-1,-1 1,0-1,1 0,-1 1,0-1,0 1,1-1,-1 1,0-1,0 1,0-1,1 1,-1-1,0 1,0-1,0 1,0-1,0 1,0-1,0 1,0-1,0 1,-1-1,1 1,0-1,0 1,0-1,0 0,-1 1,1-1,0 1,0-1,-1 1,1-1,0 0,-1 1,1-1,-1 0,1 1,0-1,-1 0,1 1,-1-1,1 0,-1 0,1 0,-1 1,22-11,0 0,-1-1,0-1,-1-1,0-1,3-5,25-16,-6 8,-1-2,-1-2,-2-2,-1-1,-2-2,-1-1,-2-1,3-8,-30 39,1 1,-1-2,0 1,-1 0,0-1,0 1,0-1,-1 0,0 0,-1 0,0 0,0 0,-1 0,0-1,0 1,-1 0,0-3,1 10,0 0,0 0,0 0,-1 1,1-1,0 0,-1 0,1 0,0 0,-1 0,1 0,-1 1,1-1,-1 0,1 0,-1 1,0-1,1 0,-1 1,0-1,0 0,1 1,-1-1,0 1,0 0,0-1,0 1,0-1,0 1,0 0,0 0,1 0,-1 0,0 0,0 0,0 0,0 0,0 0,0 0,0 0,0 0,0 1,0-1,0 0,0 1,0-1,1 1,-1-1,0 1,0-1,1 1,-1 0,0 0,-29 44,20-12,2 0,1 1,1-1,2 1,2 1,1-1,1 0,2 0,2 0,6 31,14 39,5-1,35 82,-30-93,-5 2,-3 1,-5 1,-4 1,-2 17,-13-102,0 1,-1 0,-1-1,0 1,0-1,-1 1,-1-1,0 1,-1-1,0 0,-1 1,0-2,-1 1,0 0,-1-1,0 0,-1-1,0 1,0-1,-2 0,1-1,-1 0,0-1,-7 6,7-8,0 0,-1-1,1 0,-1 0,0-1,0 0,0-1,-1 0,1-1,-1 0,0-1,1 0,-1 0,0-1,0 0,0-1,1-1,-1 0,0 0,1-1,0 0,0-1,0 0,0 0,0-1,1-1,0 1,0-2,0 1,1-1,0 0,0-1,1 0,0 0,0-1,-1-3,4 4,1 0,0-1,1 1,0-1,0 0,1 0,0 0,0 0,1 1,0-1,1 0,0 0,0 0,1 0,0 1,1-1,0 1,0-1,1 1,0 0,4-5,116-152,8 29,-95 101</inkml:trace>
  <inkml:trace contextRef="#ctx0" brushRef="#br0" timeOffset="27928.283">12474 683,'0'283,"16"-209,-18-69,-5-27,5-2,2 0,1 0,0 0,2 0,1 0,1 1,1-1,0 1,2 1,1-1,1 1,1 1,0 0,2 0,0 2,2-1,13-13,-27 31,0 0,1 0,-1 0,1 0,-1 0,1 1,0-1,-1 1,1-1,0 1,0-1,0 1,0 0,1 0,-1 0,0 0,0 1,1-1,-1 0,0 1,1 0,-1-1,1 1,-1 0,0 0,1 1,-1-1,0 0,1 1,-1-1,0 1,1 0,-1 0,0 0,0 0,0 0,0 0,0 1,0-1,0 1,0-1,0 1,-1 0,1 0,-1-1,1 3,45 55,-37-56</inkml:trace>
  <inkml:trace contextRef="#ctx0" brushRef="#br0" timeOffset="28258.918">13123 683,'-5'38,"-6"22,-1 6,1-3,7-13,5-10,1-6,1-6,5-6,1-12,-1-13,3-10,-1-8,-2-1</inkml:trace>
  <inkml:trace contextRef="#ctx0" brushRef="#br0" timeOffset="28496.259">13236 400,'-19'5,"-6"6,5 6,6 1</inkml:trace>
  <inkml:trace contextRef="#ctx0" brushRef="#br0" timeOffset="31597.722">13885 654,'1'-3,"0"0,1 0,-1 0,0 0,-1 0,1 0,-1 0,1-1,-1 1,0 0,0 0,0 0,-1-1,1 1,-1 0,0 0,1 0,-2 0,1 0,0 0,0 0,-1 0,0 1,1-1,-1 1,0-1,0 1,-1-1,1 1,0 0,-1 0,1 0,-1 0,0 1,0-1,1 1,-1 0,0 0,0-1,0 2,0-1,-2 0,-7 3,0 1,0 0,0 1,1 0,-1 1,1 0,0 1,0 0,1 1,0 0,0 1,0 0,1 0,1 1,-1 0,1 1,0 1,-7 4,1-2,1 0,1 1,0 0,0 0,2 1,0 1,0 0,2 0,0 1,1 0,0 0,1 1,2 0,-1 0,1 7,5-18,0-1,1 1,-1 0,1 0,1-1,-1 0,1 1,0-1,1 0,-1 0,1 0,0-1,1 0,-1 1,1-2,0 1,1 0,-1-1,1 0,0 0,0-1,0 0,0 0,0 0,1 0,-1-1,1 0,0-1,0 0,-1 0,1 0,0-1,0 0,0 0,0 0,0-1,0 0,-1-1,1 0,0 0,-1 0,1 0,0-2,16-12,0-1,-2-2,0 0,-1-1,-1 0,-1-2,-1 0,-1-1,-1-1,-1-1,1-5,72-172,-82 241,-7 22,-2 55,4-1,6 0,17 93,-15-177,-1 0,-2 0,-1 0,-1 1,-2-1,-2 1,0 0,-2-1,-1 0,-2 0,-1 0,-10 25,12-41,-1-1,0-1,-1 1,-1-1,0-1,-1 1,0-1,0-1,-2 1,1-2,-1 0,-1 0,0-1,0 0,-1-1,0 0,-1-1,1-1,-1 0,0-1,-1 0,1-2,-1 1,0-2,-9 1,20-3,-1 0,1-1,-1 1,1-1,-1 0,1 0,0-1,-1 1,1-1,0 0,0 0,0 0,0-1,0 0,1 1,-1-1,1 0,0-1,0 1,0-1,0 1,0-1,1 0,0 0,0 0,0 0,0 0,1-1,-1 1,1 0,0-1,0-4,-1-4,0-1,2 1,0-1,0 0,1 1,1-1,0 1,1-1,0 1,3-7,12-29,3 0,1 1,2 2,3 0,1 2,2 1,5-2,-11 17</inkml:trace>
  <inkml:trace contextRef="#ctx0" brushRef="#br0" timeOffset="33444.184">16227 175,'8'15,"0"0,-2 1,0 0,0 0,-2 0,0 1,1 10,4 16,0-1,-2 1,-1 0,-3 1,-2-1,-1 1,-2-1,-8 40,-4 133,49-257,125-124,-140 147,1 1,0 1,1 1,1 1,0 0,1 2,0 1,1 1,0 1,1 1,10-1,-33 8,-1 1,1-1,-1 0,1 1,-1 0,1-1,0 1,-1 0,1 0,-1 1,1-1,0 0,-1 1,1 0,-1-1,1 1,-1 0,0 0,1 1,-1-1,0 0,0 1,1-1,-1 1,-1 0,1 0,0 0,0 0,-1 0,1 0,-1 0,1 0,-1 1,0-1,0 0,0 1,0-1,-1 1,1-1,-1 1,1 0,-1 0,-3 13,-1 0,0 0,-1 0,-1-1,0 0,-1 0,-1-1,-1 0,1 0,-2-1,0 0,-1-1,0 0,-1 0,0-1,0-1,-1 0,-10 5,-14 17,-2-2,-1-1,-2-2,0-2,-1-1,-2-3,-5 1,26-15</inkml:trace>
  <inkml:trace contextRef="#ctx0" brushRef="#br0" timeOffset="33765.136">17018 710,'-7'11,"2"1,-1 0,2 0,-1 0,2 0,-1 1,2-1,0 1,0 0,1-1,1 1,0 0,1 0,0 0,1 0,1-1,-1 1,6 11,-5-20,1 0,-1 0,1-1,0 1,0-1,0 0,1 0,-1-1,1 1,0-1,-1 0,1 0,0 0,0-1,0 0,0 0,1 0,-1 0,0-1,0 0,0 0,1-1,-1 1,0-1,0 0,0 0,0-1,0 0,0 0,0 0,-1 0,1-1,-1 1,1-1,-1 0,0-1,0 1,-1-1,1 0,-1 0,1 0,-1 0,-1 0,1-1,2-3,-2 1,0 0,-1 0,0 0,0-1,0 1,-1-1,0 1,0-1,-1 1,0-1,0 1,-1-1,0 1,0-1,-1 1,0 0,0-1,0 1,-1 0,0 1,-1-1,0 0,0 1,0 0,-1 0,0 0,0 0,0 1,-1 0,1 0,-1 0,-1 1,1 0,0 0,-1 1,0 0,0 0,0 0,0 1,-1 0,1 0,0 1,-1 0,-4 0,-16 2,2 3</inkml:trace>
  <inkml:trace contextRef="#ctx0" brushRef="#br0" timeOffset="34413.154">17611 626,'-26'19,"1"1,1 1,1 1,0 1,2 1,1 1,1 0,-4 11,20-33,1-1,0 1,0-1,0 1,1 0,-1-1,1 1,-1 0,1 0,0 0,0 1,1-1,-1 0,0 0,1 0,0 1,0-1,0 0,0 0,0 0,1 1,0-1,-1 0,1 0,0 0,1 0,-1 0,0 0,1 0,0 0,-1-1,1 1,0-1,0 1,1-1,-1 0,0 1,1-1,0 0,-1-1,1 1,0 0,0-1,0 0,0 0,2 1,6-1,-1 0,1 0,0-1,0-1,-1 0,1 0,0-1,-1 0,1-1,-1 0,0-1,0 0,0-1,-1 0,1 0,-1-1,-1 0,3-2,8-7,-2 0,1-2,-2 0,0 0,-1-2,-1 0,10-17,-1-6,-1 0,-3-1,-1-1,-2-1,-2-1,-3 0,-1 0,-2-1,0-33,-6 62,-2 0,0 0,-1 0,-1 0,-1 0,0 1,-1-1,-1 1,-1 0,0 0,-1 0,-2 0,7 14,0-1,0 1,-1 0,0-1,0 1,0 1,0-1,0 0,0 1,-1-1,1 1,-1 0,0 0,1 1,-1-1,0 1,0 0,0 0,0 0,0 0,0 1,-1 0,1 0,0 0,0 0,0 0,0 1,0 0,0 0,0 0,0 0,0 1,0-1,0 1,1 0,-3 2,-10 5,0 0,1 1,0 1,1 1,0 0,1 1,-10 11,12-8,-1 1,2-1,0 2,1-1,1 2,1-1,0 1,1 0,1 0,1 0,1 1,1 0,0 0,2 0,0-1,1 1,1 0,1 0,0-1,2 1,0-1,2 0,3 8,3 1,0-1,2 0,1-1,1-1,1-1,1 0,2-1,0-1,19 14,105 81,-121-100</inkml:trace>
  <inkml:trace contextRef="#ctx0" brushRef="#br0" timeOffset="34998.875">18118 710,'-6'15,"0"1,1-1,0 1,2 0,-1 0,2 0,0 0,1 0,1 1,1-1,0 0,1 1,0-1,1 0,2 3,-3-15,0-1,0 1,0-1,0 1,0-1,1 0,0 0,-1 0,1 0,0 0,1-1,-1 1,0-1,1 0,-1 0,1 0,0 0,-1-1,1 1,0-1,0 0,0 0,0-1,0 1,0-1,0 0,0 0,0 0,0-1,0 1,0-1,0 0,0 0,0 0,0-1,0 1,-1-1,1 0,-1 0,1-1,-1 1,0 0,0-1,0 0,0 0,0 0,1-2,12-13,-1 0,-1-1,-1 0,-1-1,-1-1,0 0,-2 0,5-14,41-103,-55 137,0 1,0-1,0 1,0-1,0 1,0-1,0 1,0-1,0 1,0-1,1 1,-1 0,0-1,0 1,1-1,-1 1,0 0,1-1,-1 1,0 0,1-1,-1 1,0 0,1-1,-1 1,1 0,-1 0,1 0,-1-1,0 1,1 0,-1 0,1 0,-1 0,1 0,-1 0,1 0,-1 0,1 0,-1 0,1 0,-1 0,1 0,-1 0,1 1,-1-1,0 0,1 0,-1 0,1 1,-1-1,0 0,1 1,-1-1,0 0,1 1,-1-1,1 1,5 29,-25 143,6 480,10-623,0 0,-2 0,-1-1,-2 1,-1-2,-1 1,-1-1,-1-1,-2 0,-1 0,-17 23,-20 15,-2-2,-2-3,-4-2,-24 16,63-55,-2 0,0-2,-1-1,0 0,-18 6,41-21,0 0,0 0,0 0,0-1,-1 1,1-1,0 1,0-1,0 1,-1-1,1 0,0 1,-1-1,1 0,0 0,-1 0,1 0,0 0,0 0,-1 0,1-1,0 1,-1 0,1-1,0 1,0-1,0 1,-1-1,1 0,0 0,0 1,0-1,0 0,0 0,0 0,0 0,1 0,-1 0,0 0,0 0,1 0,-1-1,1 1,-1 0,1 0,0-1,-1 0,8-63,10 25,2 2,2 0,1 1,2 1,1 1,2 2,7-7,-12 14,21-30,3 2,2 2,2 2,3 3,1 2,2 2,2 3,3 2,-25 19</inkml:trace>
  <inkml:trace contextRef="#ctx0" brushRef="#br0" timeOffset="31860.046">14562 710,'-24'39,"-12"17,-1 3,7-2,12-12,10-13</inkml:trace>
  <inkml:trace contextRef="#ctx0" brushRef="#br0" timeOffset="32015.337">14534 429,'0'0</inkml:trace>
  <inkml:trace contextRef="#ctx0" brushRef="#br0" timeOffset="32466.012">14958 710,'-21'27,"2"2,1-1,2 2,0 0,2 1,2 1,0 0,-5 28,16-58,1 1,-1-1,0 0,1 1,0-1,-1 1,1-1,0 1,0-1,0 1,1-1,-1 1,0-1,1 0,0 1,0-1,0 1,0-1,0 0,0 0,0 0,1 0,-1 0,1 0,-1 0,1 0,0 0,0-1,0 1,0-1,0 1,0-1,0 0,0 0,0 0,1 0,-1 0,0 0,1-1,-1 1,1-1,-1 0,2 0,5 0,0-1,1 0,-1-1,0 0,0 0,0-1,0-1,-1 1,1-1,-1-1,0 1,0-1,0-1,-1 0,0 0,0 0,0-1,0-1,98-141,-84 113,-1-1,-2-1,-2-1,-1-1,-2 0,-2 0,-2-1,-1-1,-2 0,-2 1,-2-25,-3 52,0 1,0-1,-2 1,0-1,0 1,-1 0,-1 1,0-1,-1 1,0 0,-6-9,9 17,0-1,-1 1,1 0,-1 0,0 0,0 0,0 1,0 0,-1 0,1 0,-1 0,0 1,0-1,0 1,0 0,0 1,0-1,-1 1,1 0,-1 1,1-1,0 1,-1 0,1 0,-1 1,1-1,0 1,-1 1,1-1,-2 1,-4 3,0 1,0 0,0 1,1 0,0 1,1 0,-1 0,1 1,1 0,0 1,0 0,1 0,0 1,1 0,0 0,1 0,0 1,1-1,0 1,1 0,0 1,1-1,0 0,1 1,0-1,1 1,1-1,0 1,0-1,2 1,-1-1,4 9,8 13,2 0,1-1,1-1,2 0,2-1,0-2,2 0,1-2,1 0,2-2,0-1,1-1,2-2,32 18,122 56,-163-85</inkml:trace>
  <inkml:trace contextRef="#ctx0" brushRef="#br0" timeOffset="36767.314">0 1924,'144'-47,"3"7,1 6,103-9,-181 38,0 3,0 2,-1 4,54 11,-49-9,0-3,0-3,0-3,34-8,499-13,-355 3,473-54,-286 23,89 14,88 9,431 30,-499 27,627-28,-664 27,787-26,217-1,-842-28,103 45,114-6,-237-38,128-1,82-2,406 30,-545-27,67-2,33 0,-375 30,-284 24,-141-22</inkml:trace>
</inkml:ink>
</file>

<file path=ppt/ink/ink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7:56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1,'-24'47,"-17"36,-7 8,0-6,3-14,10-18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53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29,'19'0,"21"0,14 0,1-5,-3-1,-6 0,-5 1,-6 2,-4 1,-1 1,-3 0,1 1,-1 0,-5 1</inkml:trace>
</inkml:ink>
</file>

<file path=ppt/ink/ink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7:57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87 635,'-14'24,"2"2,1-1,0 2,3-1,0 2,1-1,2 1,1-1,1 1,1 9,1-32,1-1,0 1,-1-1,2 0,-1 1,1-1,-1 1,1-1,0 0,1 1,-1-1,1 0,0 0,0 0,0 0,0 0,1-1,-1 1,1-1,0 1,0-1,1 0,-1 0,1-1,-1 1,1-1,0 1,0-1,0 0,0-1,0 1,0-1,1 1,-1-2,0 1,1 0,-1-1,1 1,2-2,12-5,-1 0,0-2,-1 0,0-2,-1 0,1 0,-2-1,0-1,0-1,0-1,-13 12,40-33,-1-2,-2-2,-1-2,-3-1,-1-2,-2-1,-3-1,15-32,-26 42,8-11,-2-1,-2-1,-2-2,-3 0,-2 0,-2-2,1-17,-14 70,0-55,0 54,0 0,0 0,0 0,0 0,0-1,0 1,0 0,0 0,-1 0,1 0,0 0,-1 0,1 0,-1 0,1 0,-1 1,0-1,1 0,-1 0,0 0,1 1,-1-1,0 0,0 1,0-1,0 0,0 1,0-1,0 1,0 0,0-1,0 1,0 0,0-1,0 1,0 0,0 0,0 0,0 0,0 0,0 0,0 0,0 1,0-1,-1 0,-3 3,1 0,-1 0,1 1,0-1,0 1,0 0,0 0,0 1,1-1,0 1,0-1,0 1,1 0,0 0,-1 2,-1 1,-19 45,2 1,3 1,2 0,2 1,-1 25,-1 44,4 2,7-1,7 75,-1-149,15 219,-1 97,-16-344,0-1,-2 0,0 0,-2 0,0 0,-2-1,0 0,-2 0,0-1,-1 0,-1-1,-1 0,-1 0,-1-2,-1 1,0-2,-1 0,-1-1,-7 5,20-18,-4 4,1-1,-1 0,-1 0,1-1,-1 0,0-1,0 0,0 0,0-1,-1 0,0 0,1-1,-11 0,17-3,0-1,0 0,1-1,-1 1,0 0,1-1,-1 0,1 1,0-1,0 0,0 0,0 0,1 0,-1-1,1 1,0 0,0-1,0 1,0-1,0 1,1-1,0 1,-1-1,1 1,1-1,-1 1,0-1,1 0,1-2,-2 1,30-183,-10 95,-13 55</inkml:trace>
  <inkml:trace contextRef="#ctx0" brushRef="#br0" timeOffset="234.36">87 183,'-15'-9,"1"-4,2 1</inkml:trace>
</inkml:ink>
</file>

<file path=ppt/ink/ink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8:04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762 228,'-25'-5,"0"2,0 0,0 2,0 1,0 0,0 2,0 1,0 1,0 1,1 2,-2 0,18-5,1 0,-1 0,0 1,1 0,-1 0,1 1,0 0,0 0,0 0,1 1,-1 0,1 1,0-1,1 1,-1 0,1 0,1 1,-1 0,1 0,0 0,0 0,1 1,0-1,1 1,-1 0,2-1,-1 1,1 0,0 0,0 1,1-1,0 0,2 5,-2-10,1 1,0-1,0 0,0 0,0-1,0 1,1 0,-1 0,1 0,0-1,0 1,0-1,0 0,0 1,1-1,-1 0,1 0,-1 0,1-1,0 1,-1-1,1 1,0-1,0 0,0 0,0 0,0-1,1 1,-1-1,0 0,0 1,0-1,0-1,1 1,-1 0,0-1,0 0,0 1,1-2,119-51,309-266,-423 313,-9 5,1-1,-1 1,1 0,0 0,0 0,0 0,-1 0,1 1,0-1,0 0,0 0,0 0,0 1,1-1,-1 1,0-1,0 1,0-1,0 1,1-1,-1 1,0 0,0 0,1 0,-1 0,0 0,0 0,1 0,-1 0,0 0,0 1,1-1,-1 0,0 1,0-1,0 1,0 0,1-1,-1 1,0 0,0-1,0 1,0 0,-1 0,1 0,0 0,0 0,-14 106,2-59,9-38,-1-1,1 0,0 1,0-1,1 1,0-1,1 1,0-1,0 1,1-1,0 1,1-1,0 1,1-1,0 0,0 0,1 0,3 6,30 4,-17-15</inkml:trace>
  <inkml:trace contextRef="#ctx0" brushRef="#br0" timeOffset="439.655">1271 454,'222'-261,"-190"230,-31 31,-1-1,0 1,0-1,1 1,-1 0,0-1,1 1,-1-1,0 1,1 0,-1-1,1 1,-1-1,0 1,1 0,-1 0,1-1,-1 1,1 0,-1 0,1 0,-1 0,1-1,-1 1,1 0,0 0,-1 0,1 0,-1 0,1 0,-1 0,1 0,-1 1,1-1,-1 0,1 0,-1 0,1 1,-1-1,1 0,-1 0,1 1,-1-1,0 0,1 1,-1-1,1 1,-1-1,0 0,1 1,-1-1,0 1,0-1,1 1,-1-1,0 1,0-1,0 1,0-1,0 1,1-1,-1 1,0-1,0 1,0 0,-1-1,1 1,0-1,0 1,0-1,-12 73,9-63,1 1,0-1,0 1,1-1,0 1,0-1,2 1,-1 0,1-1,1 1,0-1,2 8,-3-16,1 1,-1 0,1-1,-1 1,1-1,0 0,0 0,0 0,0 0,0 0,0 0,1 0,-1 0,1-1,-1 0,1 1,0-1,-1 0,1 0,0 0,0-1,0 1,0-1,-1 1,1-1,0 0,0 0,0 0,0-1,0 1,0-1,0 0,-1 1,1-1,0 0,0-1,0 1,96-58,44-125,-133 170</inkml:trace>
  <inkml:trace contextRef="#ctx0" brushRef="#br0" timeOffset="966.502">2229 115,'-12'17,"1"1,0 0,2 0,0 1,1 0,0 1,2 0,0 0,0 10,5-27,0 0,0 0,0-1,1 1,-1 0,1 0,0 0,0 0,0 0,0 0,1 0,-1-1,1 1,-1 0,1 0,0 0,0-1,0 1,1 0,-1-1,1 1,-1-1,1 0,0 1,0-1,0 0,0 0,0 0,1 0,-1-1,0 1,1-1,-1 1,1-1,0 0,-1 0,1 0,0 0,0 0,0-1,0 0,0 1,-1-1,1 0,0 0,0 0,0-1,0 1,1-1,15-6,0-1,0-1,-1 0,0-1,-1-2,0 1,-1-2,0 0,-1-1,-1 0,0-2,-1 1,0-2,-2 1,0-2,6-12,12-11,56-76,-85 117,0-1,0 1,0-1,0 0,1 1,-1-1,0 1,0-1,0 1,0-1,0 1,1-1,-1 1,0-1,1 1,-1-1,0 1,1-1,-1 1,0 0,1-1,-1 1,1-1,-1 1,1 0,-1 0,1-1,-1 1,1 0,-1 0,1 0,-1-1,1 1,-1 0,1 0,-1 0,1 0,0 0,-1 0,1 0,-1 0,1 0,-1 0,1 1,-1-1,1 0,-1 0,1 0,-1 1,1-1,-1 0,1 1,-1-1,1 0,-1 1,0-1,1 0,-1 1,1-1,-1 1,0-1,0 1,1-1,-1 1,0-1,0 1,0-1,1 1,-1 0,2 45,-3-35,-1 85,-5 0,-4 0,-4 0,-20 65,18-94,-3-2,-3-1,-21 42,34-86,4-4,-1 0,0-1,-1 0,0 0,-2-1,1 0,-2-1,0 0,0 0,-2-1,1-1,-1 0,-1-1,-5 3,16-12,1 0,0 0,-1 0,1 0,-1-1,1 1,-1-1,0 0,1 0,-1 0,1 0,-1 0,1 0,-1-1,1 1,-1-1,1 0,-1 0,1 0,0 0,-1 0,1 0,0-1,0 1,0-1,0 1,0-1,0 0,0 0,1 0,-1 0,1 0,-1 0,1 0,0-1,0 1,0 0,0-1,0 1,0-1,1 1,-1-1,1 1,0-1,0 1,0-1,0 0,0 1,0-1,1 1,-1-1,1 1,0-1,0 1,0 0,0-1,1 0,5-20,2 0,1 1,0 0,2 0,0 2,2-1,0 2,1 0,13-13,-6 10,1 0,1 2,0 0,2 2,0 1,1 1,1 1,0 1,1 2,0 1,27-7,-26 9,-4 0</inkml:trace>
  <inkml:trace contextRef="#ctx0" brushRef="#br0" timeOffset="1449.255">0 765,'319'-13,"105"-25,-316 27,470-41,148 23,-288 30,-379-11,-59-1,-12 7</inkml:trace>
  <inkml:trace contextRef="#ctx0" brushRef="#br0" timeOffset="1915.495">29 962,'390'-45,"519"-47,-85 58,-381 35,-360-11,-66 4</inkml:trace>
</inkml:ink>
</file>

<file path=ppt/ink/ink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8:02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391 592,'-2'-4,"0"1,0-1,-1 1,0 0,1 0,-1 0,0 0,0 0,-1 0,1 1,0 0,-1 0,0 0,1 0,-1 0,0 1,0-1,0 1,0 0,0 0,0 1,0-1,-1 1,1 0,0 0,0 0,0 1,0-1,-1 1,-116 40,1 38,116-75,0 0,0 0,1 0,-1 0,1 1,0-1,0 1,1 0,0 0,-1 0,1 0,1 0,-1 0,1 0,0 1,0-1,1 0,-1 1,1-1,0 1,1-1,-1 1,1-1,1 4,3 4,0-1,1 0,1 0,0-1,0 0,1 0,0 0,1-1,0 0,1-1,0 0,0-1,1 0,0 0,0-1,1-1,0 0,0 0,1-2,-1 1,1-1,0-1,13 2,-20-5,0 1,1-1,-1 0,1 0,-1-1,0 1,1-1,-1-1,0 0,0 1,0-2,0 1,0-1,0 0,-1 0,1 0,-1-1,0 0,0 0,0 0,-1-1,1 0,-1 0,0 0,0 0,-1 0,0-1,0 0,0 1,-1-1,1 0,-1 0,-1-1,1-1,1-14</inkml:trace>
  <inkml:trace contextRef="#ctx0" brushRef="#br0" timeOffset="434.837">701 0,'-20'39,"2"0,1 1,2 1,1 0,3 1,-3 23,3-19,1 2,3-1,2 1,1 0,3 0,5 38,-5-80,1-1,0 1,1-1,-1 1,1-1,0 0,1 1,-1-1,1 0,0 0,0 0,1 0,-1 0,1 0,0-1,0 1,1-1,-1 0,1 0,0 0,0-1,1 1,-1-1,0 0,1 0,0-1,0 1,0-1,0 0,0 0,0-1,1 0,-1 0,5 1,4-6,-1 0,1-1,-1 0,-1-1,1-1,-1 0,0 0,0-1,5-6,52-31,-59 40,-8 3,0 0,0 0,1 0,-1 0,1 0,-1 0,1 1,0 0,0-1,-1 1,1 0,0 0,0 0,0 1,0-1,0 1,0 0,1-1,-1 1,0 1,0-1,0 0,0 1,0-1,0 1,0 0,0 0,0 0,-1 1,1-1,0 1,-1-1,1 1,-1 0,1 0,-1 0,0 0,0 1,0-1,1 2,15 89,-8-22,-1-53,3-5</inkml:trace>
  <inkml:trace contextRef="#ctx0" brushRef="#br0" timeOffset="717.268">1350 592,'-13'15,"0"1,2 0,0 1,0 0,2 1,0 0,1 0,1 1,0 0,2 0,0 1,1 0,1 0,1 4,2-21,0 1,1-1,-1 0,1 0,-1 0,1 1,0-1,0 0,1 0,-1 0,1 0,-1-1,1 1,0 0,0-1,0 1,0-1,1 1,-1-1,1 0,-1 0,1 0,0-1,0 1,0-1,0 1,0-1,0 0,0 0,0 0,0-1,1 1,-1-1,0 1,0-1,1 0,-1-1,0 1,0 0,2-1,9-1,0-1,0 0,-1 0,1-1,-1-1,0-1,0 0,11-7,-12 7,0 0,-1 0,0-2,0 1,-1-1,0-1,0 0,-1 0,0-1,-1 0,0-1,0 0,-1 0,-1 0,0-1,-1 0,0 0,0-1,-1 1,-1-1,0 0,-1 0,-1 0,0 0,0 0,-1 0,-1-7,-2 15,1-1,-1 1,0 0,0 0,0 0,-1 0,0 1,0-1,0 1,0 0,-1 0,1 0,-1 1,0-1,0 1,-1 1,1-1,-1 1,1 0,-1 0,0 0,1 1,-1 0,0 0,0 0,0 1,0 0,0 0,0 0,0 1,0 0,0 0,0 1,1 0,-1 0,1 0,-1 0,1 1,0 0,0 0,0 1,0-1,0 1,1 0,0 0,-3 3,-6 7</inkml:trace>
  <inkml:trace contextRef="#ctx0" brushRef="#br0" timeOffset="1080.4">2113 508,'-57'22,"1"3,1 3,2 2,-18 14,66-42,1-1,0 1,-1 1,1-1,0 1,0-1,0 1,1 0,-1 0,1 1,-1-1,1 1,0 0,1 0,-1 0,1 0,-1 0,1 1,0-1,1 0,-1 1,1 0,0-1,0 1,0 0,1 0,0-1,0 1,0 0,0 0,1 0,0-1,0 1,0 1,6 2,-1-1,1-1,0 1,1-1,0-1,0 1,0-1,0 0,1-1,0 0,0-1,0 1,0-2,1 1,-1-1,1-1,-1 0,1 0,-1-1,1 0,0-1,-1 0,1 0,-1-1,1 0,-1-1,0 0,0 0,0-1,8-5,-8 5,0 0,0 0,0-1,-1-1,0 1,0-1,0-1,-1 1,0-1,0 0,-1-1,0 0,0 0,-1 0,0-1,0 0,-1 0,0 0,0 0,-1-1,-1 1,1-3,-1 5,-1 0,0 1,0-1,-1 0,0 0,0 0,0 1,-1-1,0 0,0 0,-1 1,0-1,0 1,-1-1,1 1,-1 0,-1 0,1 0,-1 0,0 1,0-1,-1 1,0 0,0 1,0-1,0 1,-1 0,1 0,-1 0,-6-1,-43-9,29 11</inkml:trace>
  <inkml:trace contextRef="#ctx0" brushRef="#br0" timeOffset="1431.841">2649 480,'-16'5,"-1"0,1 1,0 0,0 1,1 1,0 1,0 0,1 1,0 0,1 1,-4 5,15-14,0 0,0 0,0 0,0 0,0 0,0 1,1-1,-1 1,1-1,-1 1,1-1,0 1,0 0,1 0,-1 0,0-1,1 1,0 0,-1 0,1 0,0 0,1 0,-1 0,0-1,1 1,0 0,0 0,-1-1,2 1,-1 0,0-1,0 1,1-1,0 1,-1-1,1 0,0 1,0-1,0 0,0-1,1 1,-1 0,0 0,2 0,66 74,-69-73,1-1,0 1,-1 0,0 0,1 0,-1 0,-1 0,1 0,0 0,-1 0,1 0,-1 0,0 0,0 1,0-1,-1 0,1 0,-1 0,1 0,-1 0,0 0,0 0,0 0,-1 0,1-1,-1 1,0 0,0-1,1 1,-2-1,0 2,-7 4,1 0,-1-1,-1-1,1 1,-1-2,0 1,-1-2,1 1,-1-1,0-1,0 0,0-1,0 0,0-1,0-1,-5 0,-8 1</inkml:trace>
  <inkml:trace contextRef="#ctx0" brushRef="#br0" timeOffset="1747.417">2761 818,'37'-13,"-3"2,0-1,0-2,-2-1,0-2,0-1,-2-1,0-2,1-3,-28 22,0 1,0-1,0 0,-1 0,1 0,0-1,-1 1,0 0,1-1,-1 0,0 0,-1 1,1-1,0 0,-1 0,0 0,1-1,-1 1,0 0,-1 0,1-1,-1 1,1-1,-1 1,0 0,0-1,-1 1,1 0,-1-1,1 1,-1 0,0-1,0 1,-1 0,1 0,-1 0,1 0,-1 0,0 0,0 1,0-1,0 1,-1-1,1 1,-1 0,0 0,1 0,-1 0,0 0,0 1,0-1,-2 0,-10 0,1 1,-1 1,0 0,0 0,0 2,1 0,-1 0,1 2,-1 0,1 0,0 1,1 1,-1 0,1 1,-11 8,11-7,0 1,0 0,1 1,0 1,1 0,0 0,1 1,0 0,1 1,0 0,1 1,-6 12,10-18,1 1,-1-1,2 1,-1-1,1 1,0 0,1 0,0 0,1 0,-1 0,2 0,-1 0,1 0,1 0,0-1,0 1,0 0,1-1,1 1,-1-1,1 0,1 0,0 0,5 4,1-2,0 1,0-1,1-1,0 0,1 0,0-2,0 1,1-2,0 0,0 0,1-2,-1 1,1-2,0 0,0-1,0 0,0-1,0-1,0 0,1-2,-1 1,5-3,11-1,-4-2</inkml:trace>
</inkml:ink>
</file>

<file path=ppt/ink/ink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8:00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54 146,'-28'39,"23"-27,1 0,0 0,0 0,1 1,1-1,0 1,1 0,0 0,1 12,0-20,1 0,-1-1,1 1,0 0,1-1,-1 1,1-1,-1 1,1-1,1 0,-1 1,1-1,-1-1,1 1,0 0,1-1,-1 1,0-1,1 0,0 0,0 0,0-1,0 1,0-1,1 0,-1 0,5 1,-2-1,1-1,0 0,0 0,-1 0,1-1,0 0,0-1,0 0,0 0,0 0,-1-1,1 0,-1-1,1 0,-1 0,0-1,0 1,0-1,-1-1,1 1,-1-1,5-6,113-136,-92 101,-31 46,0 0,0-1,0 1,0 1,1-1,-1 0,0 0,0 0,0 1,0-1,0 0,0 1,0-1,0 1,0-1,0 1,0-1,-1 1,1 0,0 0,0-1,0 1,-1 0,1 0,0 0,-1 0,1 0,-1 0,1 0,-1 0,0 0,1 0,-1 0,0 0,0 0,1 0,-1 0,0 0,0 0,0 0,0 0,-1 0,1 1,0-1,0 0,-1 0,2 3,6 29,-7-26,1-1,-1 1,1 0,0-1,1 1,0-1,0 0,0 1,1-1,-1 0,2 0,-1 0,1-1,0 1,0-1,0 0,1 0,-1 0,1-1,0 0,1 0,-1 0,1 0,0-1,0 0,1 0,-1-1,0-1,0 0,-1 0,1-1,0 0,0 0,0 0,0-1,0 0,0 0,-1 0,1-1,0 0,-1 0,1 0,-1-1,0 0,0 0,0 0,0-1,-1 1,1-1,-1 0,0-1,0 1,0-1,0 1,-1-1,0 0,0 0,-1-1,2-2,48-163,-47 146</inkml:trace>
  <inkml:trace contextRef="#ctx0" brushRef="#br0" timeOffset="666.886">1071 288,'43'-14,"0"-2,-1-2,-1-1,-1-2,-1-2,-1-1,3-5,-39 28,0 0,1 0,-1 0,0-1,1 1,-1-1,0 0,0 1,0-1,0 0,-1 0,1 0,0 0,-1 0,0-1,1 1,-1 0,0-1,0 1,0-1,-1 1,1-1,0 1,-1-1,0 0,1 1,-1-1,0 0,-1 1,1-1,0 0,-1 1,1-1,-1 1,0-1,0 1,0-1,0 1,-1 0,1-1,0 1,-1 0,0 0,1 0,-1 0,0 0,0 0,0 1,0-1,0 1,-2-1,-4-1,-1 0,1 1,-1 0,0 0,0 1,0 1,0-1,0 1,0 1,1-1,-1 2,0-1,0 1,0 0,1 1,0 0,-1 1,1 0,0 0,-6 4,-1 2,0 0,1 1,0 1,0 0,2 1,-1 0,2 1,0 1,-9 14,15-22,1-1,0 1,0 0,1 0,0 0,0 1,1-1,0 1,0 0,1-1,0 1,0 0,1 0,0 0,0 0,1 0,0-1,0 1,1 0,0 0,0-1,1 0,0 1,0-1,1 0,0 0,0-1,1 1,-1-1,1 0,1 0,-1 0,1-1,0 0,0 0,1-1,0 1,-1-1,1-1,1 0,-1 1,0-2,8 3,13-2,1-2,-1 0,0-2,1-1,-1-1,0-2,0 0,0-2,-1-1,2-2,-2 1</inkml:trace>
</inkml:ink>
</file>

<file path=ppt/ink/ink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8:08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0,'-28'67,"-30"188,30-11,0-45,6-92,19-99</inkml:trace>
  <inkml:trace contextRef="#ctx0" brushRef="#br0" timeOffset="199.038">0 508,'39'0,"36"0,15 0,2 0,-5 0,-13 0,-9 0,-10 0,-11 0,-7 0,-6 0,-3 0,-6 0</inkml:trace>
  <inkml:trace contextRef="#ctx0" brushRef="#br0" timeOffset="625.459">791 479,'-9'21,"0"0,2 1,1 0,1 0,0 0,2 0,0 1,2 0,1-1,1 11,-1-31,0 0,0 1,0-1,0 0,0 0,1 0,-1 1,1-1,0 0,0 0,0 0,0 0,0 0,0 0,0 0,1-1,-1 1,0 0,1-1,0 1,-1-1,1 1,0-1,0 0,0 0,0 0,0 0,0 0,0 0,0 0,0-1,0 1,1-1,-1 0,0 1,0-1,0 0,1 0,-1-1,0 1,0 0,1-1,-1 1,0-1,2 0,10-6,-1 1,0-2,0 0,0 0,-1-1,0-1,-1 0,0-1,79-55,-88 66,1-1,-1 0,0 1,1-1,-1 1,0 0,1 0,-1 0,0 0,1 0,-1 1,0-1,1 0,-1 1,0 0,0 0,0 0,1 0,-1 0,0 0,0 0,0 0,-1 1,1-1,0 1,0 0,-1-1,1 1,-1 0,0 0,1 0,-1 0,0 0,0 0,0 0,0 1,-1-1,1 0,-1 1,1-1,-1 0,0 0,0 3,27 42,-25-45,0-1,0 1,1-1,-1 1,1-1,-1 0,1 0,-1 0,1 0,0 0,-1-1,1 1,0-1,-1 1,1-1,0 0,0 0,-1-1,1 1,0 0,0-1,-1 0,1 0,-1 1,1-1,0-1,-1 1,0 0,1-1,-1 1,0-1,0 0,0 0,2-1,60-75,16-53,-67 117,-3 1</inkml:trace>
  <inkml:trace contextRef="#ctx0" brushRef="#br0" timeOffset="903.924">1722 423,'-16'19,"1"1,0 0,2 2,0-1,2 2,0-1,1 2,2-1,0 1,-2 16,10-37,0-1,-1 0,1 1,0-1,1 0,-1 1,0-1,1 1,-1-1,1 0,0 0,-1 1,1-1,0 0,1 0,-1 0,0 0,1 0,-1 0,1 0,-1-1,1 1,0 0,0-1,0 0,-1 1,2-1,-1 0,0 0,0 0,0 0,0 0,1 0,-1-1,0 1,1-1,-1 0,0 0,1 0,-1 0,1 0,0 0,101-22,-94 18,0-1,1 0,-2-1,1 0,-1-1,0 0,0 0,-1-1,0 0,0 0,-1-1,0 0,0 0,-1-1,0 0,-1 0,0 0,-1 0,0-1,-1 0,0 0,0 0,-1 0,-1 0,0-1,0 1,-1-1,-1 1,0 0,0 0,-2-4,2 12,0 0,0-1,0 1,0 0,-1 0,1 0,-1 0,0 1,0-1,0 0,0 1,-1-1,1 1,-1 0,1 0,-1 0,0 0,0 0,0 1,0-1,0 1,0 0,0-1,-2 1,-15-3</inkml:trace>
</inkml:ink>
</file>

<file path=ppt/ink/ink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7:5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5253 796,'10'34,"3"6,-1-4</inkml:trace>
  <inkml:trace contextRef="#ctx0" brushRef="#br0" timeOffset="236.147">5310 316,'0'0</inkml:trace>
  <inkml:trace contextRef="#ctx0" brushRef="#br0" timeOffset="587.583">5620 627,'-13'19,"-7"9,1 1,1 0,1 1,2 1,1 0,2 1,-6 23,17-51,0 0,0 0,1-1,-1 1,1 0,0 0,0 0,1 0,-1 0,1 0,0 0,0 0,0-1,0 1,1 0,-1-1,1 1,0-1,0 1,0-1,1 0,-1 0,1 0,0 0,0 0,0-1,0 1,0-1,0 0,1 0,-1 0,1 0,-1-1,1 1,0-1,0 0,-1 0,1 0,0-1,1 1,9 0,-1 1,1-2,0 1,0-2,0 0,-1-1,1 0,-1-1,1 0,-1-1,0-1,0 0,0-1,-1 0,0-1,0 0,6-6,1-2,-1-1,-1 0,0-1,-1-1,0 0,-2-2,0 1,-1-2,-2 0,4-8,4-1,-2-1,0-1,-3-1,0 0,-3-1,0 0,-2 0,-2-1,-1-1,-2 1,-1-1,-2 1,-2-21,-1 47,1 1,-1-1,0 1,-1 0,0 0,0 0,0 0,-1 0,-1 1,1-1,-1 1,0 0,-1 1,0-1,0 1,0 0,-1 1,0 0,0 0,0 0,0 1,-1 0,0 0,0 1,0 0,0 0,0 1,-1 0,1 0,-1 1,1 0,-1 1,0 0,1 0,-1 1,-7 2,0 0,0 1,1 1,-1 1,1 0,0 1,1 0,0 1,0 1,1 0,0 1,0 1,1 0,0 0,1 1,1 1,0 0,0 0,2 1,-1 0,2 0,0 1,1 0,0 0,1 1,1 0,0 0,1 0,1 0,1 0,0 1,1-1,1 0,0 0,1 1,1-1,1 4,4 0,1 0,1 0,0-1,2-1,0 1,1-2,1 0,0-1,1 0,1-1,0 0,2-2,-1 0,1-1,17 8,-5-4,0-2,1-2,0 0,0-2,2-2,-1-1,1-1,-1-1,2-3,2 0,0-2</inkml:trace>
  <inkml:trace contextRef="#ctx0" brushRef="#br0" timeOffset="3087.153">7371 147,'-7'57,"14"356,-29-259,22-153,-1-1,1 1,0 0,0 0,0-1,0 1,0 0,0 0,0 0,0-1,0 1,0 0,0 0,1-1,-1 1,0 0,0 0,1-1,-1 1,1 0,-1-1,0 1,1 0,-1-1,1 1,-1-1,1 1,0 0,-1-1,1 0,0 1,-1-1,1 1,0-1,-1 0,1 0,0 1,0-1,0 0,-1 0,1 0,0 0,0 0,-1 0,1 0,0 0,0 0,0 0,-1 0,1 0,0-1,0 1,-1 0,1-1,0 1,0 0,45-24,-41 20,21-12,3-4,1 0,1 2,1 1,0 2,1 1,0 1,1 2,0 2,1 1,15-1,-46 8,-1 0,1 1,0-1,-1 1,1 0,-1 0,1 0,0 0,-1 1,1-1,-1 1,1 0,-1 0,1 0,-1 1,0-1,0 1,0 0,0 0,0 0,0 0,0 0,0 1,-1-1,1 1,-1 0,0 0,0-1,0 2,0-1,0 0,-1 0,1 0,-1 1,0-1,0 1,0-1,-1 1,1-1,-1 1,0 0,0-1,0 3,-6 8,-1 0,0 0,-1-1,0 0,-1-1,0 0,-1 0,-1-1,0 0,0-1,-1 0,0-1,-13 7,-6 7,-2-2,0-2,-1-1,0-1,-2-2,-6 0,33-11,-1-1,1 0,-1-1,0 0,0 0,0-1,0-1,0 0,0 0,0-1,-1 0,2 0,-6-2,14 1,0 1,-1 0,1 0,-1-1,1 1,0-1,0 1,0-1,0 1,0-1,0 0,1 0,-1 1,0-1,1 0,-1 0,1 0,0 1,0-1,0 0,0 0,0 0,0 0,0 0,0 0,1 1,-1-1,1 0,-1 0,1 0,0 1,0-1,0 0,0 1,0-1,0 1,0-1,0 1,1-1,-1 1,0 0,1 0,-1 0,1 0,0 0,0-1,6-8,8-11</inkml:trace>
  <inkml:trace contextRef="#ctx0" brushRef="#br0" timeOffset="3402.683">8161 599,'-19'20,"1"1,1 1,0 1,2 0,1 1,1 0,-6 17,17-39,1 0,0 0,0 0,-1 0,1 0,1 0,-1 0,0 1,0-1,1 0,-1 0,1 1,0-1,0 0,0 1,0-1,0 0,0 1,0-1,1 0,-1 0,1 1,0-1,0 0,0 0,0 0,0 0,0 0,0 0,1 0,-1 0,1-1,-1 1,1 0,0-1,0 1,-1-1,1 0,0 0,0 1,0-1,1-1,-1 1,0 0,0 0,0-1,1 1,-1-1,0 0,14-3,0 0,-1-1,1-1,-1-1,0 0,-1-1,0-1,0 0,0-1,-1 0,0-1,-1 0,0-1,-1-1,0 1,-1-2,0 0,5-9,-9 12,0 0,-1 0,-1 0,1 0,-1-1,-1 0,0 0,-1 0,0 0,0-7,-1 14,-1 0,0 0,0 0,0 0,0 0,0 0,-1 0,0 0,0 0,0 0,0 1,-1-1,0 0,1 1,-1-1,0 1,-1 0,1 0,0-1,-1 1,0 1,0-1,0 0,0 1,0 0,-1-1,1 1,0 0,-1 1,-3-2,-1 0,0 1,0 0,0 1,0 0,0 0,0 1,0 0,0 0,0 1,-1 0,1 0,-3 2,-8 4</inkml:trace>
  <inkml:trace contextRef="#ctx0" brushRef="#br0" timeOffset="4184.372">8725 542,'-31'13,"0"2,1 1,1 1,0 1,2 1,0 2,1 1,-4 5,-66 87,94-111,0 0,0 0,0 0,0 1,1-1,-1 1,1-1,0 1,0-1,1 1,-1 0,1 0,-1-1,1 1,0 0,1 0,-1-1,1 1,-1 0,1-1,0 1,0-1,1 1,-1-1,1 1,0-1,0 0,0 0,0 0,0 0,1 0,0 0,-1-1,1 1,0-1,0 1,1-1,5 2,0 0,1-1,-1 0,1 0,0-1,0 0,0-1,0 0,0-1,0 0,0 0,0-1,0-1,-1 1,1-2,0 1,-1-1,10-5,6-4,1-1,-2-2,0 0,0-2,-2 0,0-1,-1-2,-1 0,-1-1,-1-1,-1-1,3-5,9-18,-1-1,-3-1,-2-2,-2 0,13-51,-27 77,0-1,-2 0,-1 0,-1 0,-1 0,-2-9,1 26,-2-1,1 1,-1 0,0-1,-1 1,0 0,-1 0,1 0,-1 0,-1 0,0 1,0-1,0 1,-1 0,0 0,0 1,-1-1,1 1,-2 1,-4-5,5 6,1 1,-1 0,-1 0,1 1,0-1,-1 1,1 0,-1 1,1 0,-1 0,0 0,0 1,1 0,-1 0,0 1,0 0,1 0,-1 1,1-1,-1 1,1 1,0-1,-1 1,1 0,1 1,-1-1,0 2,-11 6,0 2,1 0,1 0,0 2,1 0,1 0,0 2,-3 6,5-6,0 1,1 0,2 1,0 0,0 0,2 0,0 1,2 0,0 1,1-1,1 0,1 1,1 0,0-1,2 1,0-1,2 1,0-1,1 0,3-1,1-1,0-1,1 0,1 0,0-1,1 0,1-1,0-1,1 0,1-1,0 0,1-1,0-1,1 0,1-1,-8-5,1 0,0 0,0-1,0 0,0-1,0 0,1-1,-1-1,1 1,0-2,0 0,-1 0,1-1,0 0,-1-1,1-1,-1 0,0 0,0-1,14-9</inkml:trace>
  <inkml:trace contextRef="#ctx0" brushRef="#br0" timeOffset="4771.835">9205 542,'-5'9,"0"1,1-1,0 0,1 1,0 0,0 0,1 0,0 0,1 1,0-1,0 0,1 1,1-1,0 0,0 0,1 1,0-1,1 0,1 1,-3-9,1 0,-1 0,1-1,0 1,0 0,-1-1,1 1,1-1,-1 1,0-1,0 0,0 0,1 0,-1 0,0-1,1 1,-1 0,1-1,-1 0,1 0,-1 1,1-1,-1-1,1 1,-1 0,1-1,-1 1,0-1,1 0,-1 0,0 0,1 0,-1 0,70-49,-57 32,0-2,-1 1,-1-2,-1 0,-1 0,-1-1,-1 0,-1-1,3-13,-1 21,-9 50,-1-31,-2 60,3 1,3-1,3 0,8 29,12 20,-5 1,-4 1,-6 1,-4 12,-7-93,-2-1,-1 1,-1-1,-3 0,0 0,-2 0,-2-1,-1 0,-1-1,-2 0,-2 2,5-15,0 0,-1 0,-1-1,-1-1,-1 0,0 0,-1-2,0 0,-2-1,1-1,-2 0,0-1,0-2,-20 9,35-17,0-1,-1 0,1 0,-1-1,1 1,0-1,-1 0,1 0,-1 0,1-1,0 1,-1-1,1 0,0-1,0 1,0-1,-1 1,2-1,-1-1,0 1,0 0,1-1,-1 0,1 0,0 0,0 0,0 0,0-1,0 1,1-1,0 0,0 0,0 0,0 0,0 0,1 0,0 0,0-1,0 1,0-2,-4-30,2 0,2 0,1 0,1 0,3 0,0 0,3 0,1 1,10-30,-2 18,2 1,1 1,3 1,1 1,2 1,2 0,2 3,2 0,1 2,29-26,-36 39</inkml:trace>
  <inkml:trace contextRef="#ctx0" brushRef="#br0" timeOffset="-4554.057">484 429,'-8'-3,"0"0,0 1,0 0,0 0,0 1,-1 0,1 0,0 1,-1 0,1 0,0 1,-1 0,1 1,0 0,0 0,0 1,0-1,0 2,1-1,-1 1,1 1,0-1,0 1,-2 3,-10 12,2 1,0 0,2 2,0 0,2 1,0 0,2 1,1 0,1 1,0 0,3 0,0 1,1-1,2 1,1 1,1-1,2 27,-2-41,1 1,1-1,0 1,0-1,1 0,1 1,1-1,0 0,0-1,1 1,1-1,0 0,1 0,0 0,0-1,1 0,1-1,1 1,-3-3,0-1,0 0,1-1,0 1,0-2,1 1,0-1,0 0,0-1,0 0,1 0,-1-1,1-1,0 1,0-2,0 1,0-1,0-1,0 0,1 0,-1-1,0 0,0-1,7-2,10-5,-1-2,0 0,-1-2,0-1,-1-1,-1-1,0-1,-1-1,-1-1,-1 0,-1-2,0-1,-2 0,0-1,10-20,-11 18,-1-1,-1 0,-1-1,-1-1,-2 0,0 0,-3-1,1-4,-6 23,0 0,-1-1,0 1,0-1,-1 1,0-1,-1 1,-1-1,1 1,-2-1,1 1,-1 0,-1 0,0 0,0 1,-1 0,0-1,-1 1,0 1,0-1,-1 1,0 1,-1-1,-3-3,-1 4,1-1,-1 1,0 1,-1 0,1 1,-1 1,0-1,-1 2,1 0,-1 1,1 0,-1 1,0 0,1 1,-1 1,0 0,1 1,-1 0,1 1,0 1,-2 1,-4 1,0 0,1 2,0 0,0 1,1 1,0 0,1 1,0 1,1 1,1 0,-1 1,2 0,0 1,-4 8,-14 44,25-39</inkml:trace>
  <inkml:trace contextRef="#ctx0" brushRef="#br0" timeOffset="-3718.569">1189 881,'10'-144,"-9"143,-1 1,0-1,0 0,0 0,0 0,0 0,0 0,0 1,0-1,0 0,0 0,-1 0,1 0,0 0,0 1,-1-1,1 0,-1 0,1 1,-1-1,1 0,-1 1,1-1,-1 0,0 1,1-1,-1 1,0-1,1 1,-1-1,0 1,0-1,0 1,1 0,-1 0,0-1,0 1,0 0,0 0,1 0,-1 0,0 0,0 0,0 0,0 0,0 0,0 0,1 1,-1-1,0 0,0 0,0 1,1-1,-1 1,0-1,0 1,1-1,-1 1,0-1,1 1,-1 0,0 0,-35 43,-44 141,67-150,-1 0,-2-1,-1 0,-2-2,-21 29,30-53,19-30,91-130,57-69,-106 138,-34 110,3 51,-19-66,0 0,1-1,1 1,-1 0,2-1,0 0,0 1,1-1,0-1,1 1,0-1,1 0,0-1,1 1,0-1,0-1,1 1,0-2,0 1,1-1,4 2,-12-8,1 0,-1 0,0 0,0 0,0-1,0 1,1-1,-1 1,0-1,1 0,-1 0,0 0,1 0,-1-1,0 1,0-1,1 1,-1-1,0 0,0 1,0-1,0 0,0-1,0 1,0 0,0-1,0 1,-1-1,1 1,0-1,-1 0,0 1,1-1,-1 0,0 0,1-2,29-84,-28 75,14-130,-17 118</inkml:trace>
  <inkml:trace contextRef="#ctx0" brushRef="#br0" timeOffset="-2685.913">2657 712,'-10'-1,"-1"0,1 0,-1 1,1 1,0 0,-1 0,1 1,0 0,0 1,0 0,0 0,-1 2,-4 1,0 0,1 1,0 1,0 1,1 0,0 0,0 2,1-1,0 2,1-1,1 2,0-1,0 1,1 1,1 0,0 0,1 0,1 1,-5 14,10-25,0-1,0 0,0 1,0-1,0 1,1-1,-1 1,1-1,0 1,0-1,1 1,-1-1,1 1,-1-1,1 1,0-1,0 0,1 1,-1-1,1 0,0 0,-1 0,1 0,1 0,-1-1,0 1,1-1,-1 1,1-1,0 0,0 0,-1 0,2 0,-1 0,0-1,0 1,0-1,1 0,-1 0,1 0,-1-1,0 1,1-1,0 0,11-1,0-1,0 0,0-1,0-1,0 0,-1-1,0-1,0 0,0-1,-1-1,0 0,0-1,-1 0,6-6,181-176,-194 185,22-19,-26 24,0 1,-1 0,1 0,0 1,-1-1,1 0,0 0,-1 0,1 0,0 0,-1 1,1-1,0 0,-1 1,1-1,-1 0,1 1,-1-1,1 1,-1-1,1 1,-1-1,1 1,-1-1,0 1,1-1,-1 1,0 0,1-1,-1 1,0 0,0-1,0 1,1 0,-1-1,0 1,0 0,0-1,0 1,0 0,0-1,-1 1,1 0,0-1,0 1,0 0,-1-1,1 1,0-1,-1 1,2 20,-2-5,1 1,0 0,1-1,1 1,1-1,0 0,1 1,1-1,1-1,0 1,0-1,2 0,6 10,-6-19,-1 0,1 0,0-1,0 0,1 0,0-1,0 0,0-1,0 0,0 0,1-1,-1 0,1 0,1-1,13 2</inkml:trace>
  <inkml:trace contextRef="#ctx0" brushRef="#br0" timeOffset="-1580.628">3645 683,'17'280,"-11"-199,-7-81,1 1,-1-1,1 0,-1 0,1 0,-1 0,1 0,-1 0,0 0,1 0,-1 0,1 0,-1 0,1 0,-1-1,1 1,-1 0,1 0,-1 0,1-1,-1 1,1 0,-1-1,1 1,0 0,-1-1,1 1,-1-1,1 1,0 0,0-1,-1 1,1-1,0 1,0-1,-1 1,1-1,0 1,0-1,0 1,0-1,0 0,0 1,0-1,0 1,0-1,0 1,0-1,0 1,0-1,0 1,1-1,-1 1,0-1,0 1,-2-31,1 0,2 0,0 1,3-1,0 0,2 1,1 0,1 0,2 1,1 0,1 1,2 0,0 1,2 1,4-5,3-11,-22 40,-1 1,0 0,-1-1,1 1,0 0,1 0,-1 0,0 0,0 0,0 0,0 0,1 0,-1 0,1 0,-1 0,0 0,1 1,0-1,-1 0,1 0,-1 0,1 0,0 1,0-1,-1 0,1 1,0-1,0 1,0-1,0 1,0-1,0 1,0-1,0 1,0 0,0 0,0-1,0 1,0 0,0 0,0 0,0 0,0 0,0 0,0 1,0-1,0 0,0 0,0 1,0-1,0 1,0-1,0 1,0-1,0 1,-1 0,2-1,51 173,-42-159</inkml:trace>
  <inkml:trace contextRef="#ctx0" brushRef="#br0" timeOffset="-1318.873">4181 994,'5'4,"6"3,2-1</inkml:trace>
  <inkml:trace contextRef="#ctx0" brushRef="#br0" timeOffset="-1169.696">4068 458,'0'0</inkml:trace>
  <inkml:trace contextRef="#ctx0" brushRef="#br0" timeOffset="-685.867">4718 458,'-31'17,"1"2,1 0,0 2,2 2,1 0,0 2,-1 4,20-23,1 1,0 0,0 0,1 1,0-1,0 1,1 0,0 0,0 1,1-1,0 1,0 0,1 0,0 0,1 0,0 0,1 0,-1 0,2 1,-1-1,1 0,1 0,0 0,0 0,0 0,1-1,2 3,-3-7,1-1,0 0,0 1,0-1,0 0,1-1,-1 1,1 0,0-1,-1 0,1 0,0 0,0-1,1 1,-1-1,0 0,0 0,1 0,-1-1,0 1,1-1,-1 0,0 0,1-1,-1 1,1-1,6-1,0 0,-1 0,1-1,-1 0,0-1,0 0,0-1,-1 0,1 0,2-3,3-5,-1-1,-1-1,0 0,-1-1,0 0,7-16,3-2,69-113,-91 146,1 0,-1 0,1 0,-1 0,1 0,-1 0,1 0,0 0,0 0,-1 0,1 0,0 0,0 0,0 1,0-1,0 0,0 1,0-1,0 1,0-1,0 1,1-1,-1 1,0 0,0 0,0-1,0 1,1 0,-1 0,0 0,0 0,0 0,1 1,-1-1,0 0,0 1,0-1,0 0,0 1,1-1,-1 1,0 0,0-1,0 1,-1 0,1 0,0 0,0-1,0 1,0 0,-1 0,1 0,0 0,-1 0,1 0,-1 1,1-1,-1 0,0 0,0 0,1 0,-1 0,0 1,0-1,0 0,0 1,4 18,-1-1,-1 1,-1 0,0 0,-1 0,-2-1,0 1,-4 14,2 3,-60 355,-21-40,71-302,12-35,-1 1,0-1,-1 0,-1-1,0 1,-1-1,-1 0,0 0,-1-1,0 0,-1 0,-1-1,0 0,0-1,-1 0,-1-1,1 0,-11 6,19-15,1 0,0 0,-1 0,1 0,0 0,-1-1,1 1,-1-1,1 0,-1 0,0 0,1 0,-1 0,1-1,-1 1,1-1,-1 1,1-1,0 0,-1 0,1 0,0 0,0 0,0-1,-1 1,1-1,1 1,-1-1,0 0,0 0,1 0,-1 0,1 0,-1 0,1 0,0 0,-1-3,-25-94,26 66,2 0,1 0,2 0,1 0,2 0,0 1,3 1,0-1,2 1,2 1,0 0,2 1,10-12,-12 13,-2 4</inkml:trace>
  <inkml:trace contextRef="#ctx0" brushRef="#br0" timeOffset="1935.606">4181 769,'0'-5,"0"3,0 7,0 7,0 7,0 4,0 4,0 1,-5 2,-1-1,5-4,2-7</inkml:trace>
  <inkml:trace contextRef="#ctx0" brushRef="#br0" timeOffset="18875.363">174 2207,'-1'540,"-3"-479,-2 0,-3-1,-2 1,-5 7,14-61,0 0,0 0,0 0,-1 0,0 0,-1 0,1-1,-1 0,0 1,-1-2,0 1,0 0,0-1,0 0,-1 0,0-1,0 1,0-1,-3 1,8-5,-1 0,1 0,0 0,-1 0,1 0,0 0,-1 0,1 0,0-1,-1 1,1 0,0-1,0 1,0-1,-1 0,1 1,0-1,0 0,0 0,0 0,0 1,0-1,0 0,0 0,1-1,-1 1,0 0,1 0,-1 0,0 0,1-1,0 1,-1 0,1 0,0-1,-1 1,1 0,0-1,0 1,0-1,-3-57,8 27,1 0,1 0,2 0,2 1,0 1,2 0,6-7,12-35,8-23,4 2,3 2,5 1,4 4,3 1,58-62,-103 132,0 0,1 1,1 1,0 0,1 1,0 0,1 1,0 1,0 1,1 1,1 0,-17 7,1 0,-1 0,1 1,-1-1,0 1,1 0,-1-1,1 1,-1 0,1 1,-1-1,1 0,-1 1,0-1,1 1,-1 0,0-1,1 1,-1 1,0-1,0 0,0 0,0 1,0-1,0 1,0 0,0-1,-1 1,1 0,-1 0,1 0,-1 0,0 0,0 1,0-1,0 0,1 3,9 93,-11-95,0 21,-2 1,-1-1,0 0,-2 0,-1 0,-1 0,-1-1,-1 0,-1-1,0 0,-2-1,-1 0,-1 0,0-2,-2 1,0-2,-1 0,0-1,-2-1,0-1,-1-1,0 0,-1-1,-1-2,-21 10,38-19,0 1,0-1,0 0,0 0,-1 0,1-1,0 0,-1 0,0 0,1-1,-1 0,1 0,-1 0,0-1,1 0,-1 0,1 0,0-1,-1 1,1-1,-5-3,10 3,-1-1,1 1,0-1,-1 1,1-1,0 0,1 1,-1-1,0 1,1-1,-1 1,1-1,0 1,0-1,0 1,0 0,0-1,1 1,-1 0,1 0,-1 0,1 0,0 0,0 0,0 1,0-1,0 0,0 1,2-1,1-3,16-17</inkml:trace>
  <inkml:trace contextRef="#ctx0" brushRef="#br0" timeOffset="19220.007">1246 2123,'-37'28,"1"1,2 1,0 3,3 0,1 2,-1 4,27-36,1 1,-1-1,1 1,0 0,0 0,0 0,0 0,1 1,-1-1,1 1,0-1,1 1,-1 0,1 0,0 0,0-1,1 1,-1 0,1 0,0 0,0 0,1 0,0 0,0 0,0 0,0 0,1 0,-1-1,1 1,0 0,1-1,-1 0,1 1,0-1,0 0,0-1,1 1,-1 0,5 2,-2-3,-1-1,1 0,0 0,0-1,0 0,1 0,-1 0,0 0,0-1,0 0,1-1,-1 1,0-1,0-1,0 1,0-1,0 0,0 0,0 0,-1-1,1 0,-1 0,5-4,107-99,-111 100,0-1,-1 0,0 0,0-1,0 1,-1-1,0 0,-1 0,0-1,0 1,0-1,-1 1,-1-1,1 0,-2 0,1 0,-1 0,0 0,-1 0,0 1,-1-1,1 0,-2 0,1 1,-1-1,-1 1,1 0,-1 0,-1 0,1 1,-2-1,1 1,-1 0,0 1,0-1,0 1,-1 1,0-1,0 1,-1 0,1 1,-1-1,0 1,-1 1,-7-3,8 4,0 1,0 0,1 0,-1 0,0 1,0 1,0-1,0 1,0 0,0 1,0 0,-1 1,-10 4</inkml:trace>
  <inkml:trace contextRef="#ctx0" brushRef="#br0" timeOffset="19458.348">1755 2179,'-20'33,"-5"22,-5 5,4-2,6-6,6-13</inkml:trace>
  <inkml:trace contextRef="#ctx0" brushRef="#br0" timeOffset="19604.364">1755 1671,'0'0</inkml:trace>
  <inkml:trace contextRef="#ctx0" brushRef="#br0" timeOffset="19920.071">1952 2546,'227'-482,"-226"481,21-34,-22 35,1-1,-1 1,1-1,-1 1,1 0,-1-1,1 1,0 0,-1-1,1 1,-1 0,1 0,0 0,-1 0,1 0,-1 0,1-1,0 1,-1 1,1-1,0 0,-1 0,1 0,-1 0,1 0,0 0,-1 1,1-1,-1 0,1 1,-1-1,1 0,-1 1,1-1,-1 0,1 1,-1-1,1 1,-1-1,0 1,1-1,-1 1,0-1,1 1,-1 0,0-1,0 1,0-1,1 1,-1 0,0-1,0 1,0 0,0-1,0 1,0-1,0 1,0 0,-1 0,13 113,-13-102,0-1,1 0,1 1,0-1,0 0,1 1,1-1,0 0,0 0,1-1,0 1,1-1,4 7,-7-13,0 0,0-1,1 1,0-1,-1 1,1-1,0 0,0 0,1 0,-1-1,1 1,-1-1,1 0,0 0,0 0,0 0,0 0,0-1,0 0,0 0,0 0,1-1,-1 1,0-1,1 0,-1 0,0 0,1-1,-1 0,0 0,0 0,0 0,0 0,1-1,-2 0,1 0,2-1,15-14,0-2,0 0,-2-1,-1-1,0-1,-2 0,0-1,-2-1,-1-1,7-17,1 4,39-75,-49 88</inkml:trace>
  <inkml:trace contextRef="#ctx0" brushRef="#br0" timeOffset="20169.454">2940 1417,'-5'48,"-2"40,1 14,1 0,1-8,2-10,1-10,1-13,0-7,0-8,0-3,0-3,1-3,-1-4,0-3,0-1,0-6</inkml:trace>
  <inkml:trace contextRef="#ctx0" brushRef="#br0" timeOffset="20406.657">2657 1954,'43'-10,"39"-3,9 1,0 2,-12 3,-13 8,-19 2</inkml:trace>
  <inkml:trace contextRef="#ctx0" brushRef="#br0" timeOffset="20657.13">3504 1981,'-18'8,"-4"0,0 1,0 1,1 1,1 1,0 1,0 1,1 0,1 1,-1 3,17-16,0-1,1 1,-1 0,1 0,-1 0,1 0,0 0,-1 0,1 0,0 1,0-1,1 0,-1 1,1-1,-1 0,1 1,-1-1,1 1,0-1,0 1,1-1,-1 1,0-1,1 0,-1 1,1-1,0 0,0 1,0-1,0 0,0 0,0 0,1 0,-1 0,1 0,-1 0,2 1,80 51,-64-44,-13-9,0 1,0 0,-1 1,1-1,-1 1,1 0,-1 1,0-1,0 1,0 0,-1 0,0 1,1-1,-1 1,-1 0,1 0,-1 0,0 1,0-1,0 1,-1-1,0 1,0 0,-1 0,1 0,-1 0,0 0,-1 1,0-1,0 0,0 0,-1 0,1 0,-3 6,-5-1,0-1,0 0,-2-1,1 0,-1-1,0 1,-1-2,0 0,0 0,0-1,-1 0,0-1,0 0,-1-1,1 0,-1-1,0-1,0 3,-12 3</inkml:trace>
  <inkml:trace contextRef="#ctx0" brushRef="#br0" timeOffset="23021.065">4605 2574,'63'-68,"417"-485,-166 192,-313 360,0-1,0 1,0 0,0-1,0 1,0 0,0-1,1 1,-1 0,0 0,1 0,-1 0,1 0,-1 1,1-1,0 0,-1 1,1-1,0 1,-1 0,1-1,0 1,-1 0,1 0,0 0,0 0,-1 0,1 1,0-1,-1 0,1 1,0-1,-1 1,1 0,0 0,-1-1,1 1,-1 0,0 0,1 0,-1 0,0 1,0-1,1 0,-1 1,0-1,0 0,0 2,25 31,-3 1,0 1,-3 0,-1 2,-1 0,-3 1,-1 1,-1 0,-3 1,2 22,25 116,-27-138,0 52,-10-91,0 0,-1-1,0 1,1-1,-1 1,0-1,0 1,0-1,0 0,0 1,0-1,0 0,0 0,0 0,-1 0,1 0,0 0,-1 0,1 0,-1 0,1-1,-1 1,0-1,1 1,-1-1,1 1,-1-1,0 0,1 0,-1 0,0 0,1 0,-1 0,0 0,1-1,-1 1,0-1,0 1,-65-29,55 22,-60-30,-114-58,-130-45,186 98,118 36</inkml:trace>
  <inkml:trace contextRef="#ctx0" brushRef="#br0" timeOffset="23661.178">6918 1841,'-48'-5,"-1"2,0 2,0 3,0 2,1 1,-25 8,61-11,0 0,0 0,1 1,-1 1,1 0,-1 0,1 1,0 1,-5 3,16-8,-1-1,0 1,1-1,-1 1,1 0,-1-1,1 1,-1 0,1-1,0 1,-1 0,1 0,0 0,0-1,-1 1,1 0,0 0,0 0,0 0,0-1,0 1,0 0,0 0,0 0,1 0,-1-1,0 1,0 0,1 0,-1 0,0-1,1 1,-1 0,1-1,-1 1,1 0,-1-1,1 1,0-1,-1 1,1 0,0-1,-1 0,1 1,0-1,0 1,-1-1,1 0,0 0,0 1,0-1,0 0,44 17,75 17,-119-33,-1-1,1 1,0 0,0-1,0 1,-1 0,1 0,0 0,-1-1,1 1,0 0,-1 0,1 0,-1 0,0 0,1 0,-1 0,0 0,1 0,-1 0,0 0,0 0,0 0,0 1,0-1,0 0,0 0,-1 0,1 0,0 0,0 0,-1 0,1 0,-1 0,1 0,-1 0,1 0,-1-1,0 1,1 0,-1 0,0 0,0 0,-42 38,32-30,-164 139,175-148,-56 55,54-53,1 0,0-1,0 1,0 0,0 0,0 0,0 0,0 0,1 0,-1 0,1 0,-1 0,1 0,0 0,0 0,0 1,0-1,0 0,1 0,-1 0,0 0,1 0,0 0,-1 0,1 0,0 0,0 0,0 0,0-1,1 1,-1 0,0-1,1 1,-1-1,2 1,5 4,1-1,0 0,0-1,1 0,-1 0,1-1,0 0,0-1,0 0,0 0,0-1,0-1,3 0,41 7,-37-4,-13-1,0 0,0-1,0 1,0-1,1 0,-1 0,1 0,-1-1,0 0,1 0,-1 0,1 0,-1-1,1 1,-1-1,0 0,1-1,-1 1,0-1,0 0,0 0,0 0,0 0,-1-1,1 1,-1-1,1 0,1-2,1-13</inkml:trace>
  <inkml:trace contextRef="#ctx0" brushRef="#br0" timeOffset="24024.36">6750 1558,'-12'5,"1"0,1 1,-1 1,1 0,0 0,0 1,1 0,0 1,1 0,0 0,0 1,1 0,0 0,1 1,0 0,1 0,0 0,0 1,1 0,1 0,0 0,1 0,0 0,1 0,0 1,1-1,0 0,1 1,3 10,6 46,-3-1,-3 1,-3-1,-7 52,-8 5,-6-2,-12 25,1-42,27-95</inkml:trace>
  <inkml:trace contextRef="#ctx0" brushRef="#br0" timeOffset="24319.487">7229 1868,'5'39,"1"36,0 10,-1 1,-1-10,-7-8,-2-11,-1-10,1-8,-3-7,-1-3,1-2,-2-1,0 0,2-9,3-8</inkml:trace>
  <inkml:trace contextRef="#ctx0" brushRef="#br0" timeOffset="24859.993">7144 1671,'129'-31,"0"5,49 0,-74 30,-100-3,0-1,0 1,0 0,-1 0,1 0,0 1,-1 0,1-1,-1 1,0 0,0 1,0-1,0 0,0 1,0 0,0 0,-1 0,1 0,-1 0,0 0,0 0,0 1,-1-1,1 1,-1 0,-1 6,-1-1,0 0,-1 0,0 0,-1 0,0 0,0 0,-1 0,0-1,0 0,-1 0,0 0,-1 0,0-1,0 0,0 0,-6 4,-246 224,208-167,49-66,0 0,0 0,0 1,1-1,-1 0,1 0,-1 1,1-1,0 0,0 1,0-1,0 0,0 1,0-1,1 0,-1 1,1-1,0 0,0 0,0 0,0 0,0 1,0-1,0-1,1 1,-1 0,1 0,-1 0,1-1,0 1,-1-1,1 1,2 0,111 35,-32-16,-74-19,0 0,0 1,-1 1,1 0,-1 0,0 0,0 1,-1 0,1 1,-1-1,-1 2,1-1,-1 1,0 0,0 0,-1 0,0 1,0 0,-1 0,0 0,0 1,-1-1,0 1,0 0,-1 0,0 0,-1 0,0 0,-1 0,0 0,0 0,-1 1,0-1,0 0,-1 0,0 0,-3 6,-5-1,0-1,-1 0,-1-1,0 0,0 0,-1-1,-1-1,0 0,0-1,-1-1,0 0,0-1,-1 0,0-2,0 1,-1-2,1 0,-1-2,0 1,-10 1,1-1,-1 0,0-2,0-1,0-2,0 0,0-2,1-1,-1-1,1-1,-4-3,3-4,4 0</inkml:trace>
</inkml:ink>
</file>

<file path=ppt/ink/ink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8:28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3920 1701,'-391'-326,"363"304,-2 2,0 1,-2 1,0 2,0 1,-1 2,-1 1,-1 2,1 1,-15-1,-107-12,-1 6,-1 8,1 7,-1 6,1 7,-92 22,-12 16,-43 24,208-47,2 4,1 5,2 3,2 4,2 5,2 3,-23 20,72-42,0 1,2 2,2 2,1 0,2 2,1 2,1 0,3 2,1 0,-7 21,18-33,2 1,1 0,1 0,1 0,1 1,2 0,1 1,2-1,1 0,1 1,1-1,2 0,1 0,8 24,1-4,2-1,3-1,2 0,1-2,3 0,2-2,1-1,12 11,36 36,4-5,81 68,-67-66,24 24,-6 6,92 122,-148-167,-4 2,-2 2,-4 3,-4 2,-3 1,-3 2,-5 1,-3 2,5 37,-21-66,-3 0,-3 1,-2 0,-3 0,-3 0,-2 0,-2 0,-4 0,-1-1,-3-1,-3 0,-6 9,8-33,-2-1,-1 0,-1-1,-2-1,-1-1,-2-1,0-1,-2-1,-1-2,0 0,-4 0,-57 38,-3-3,-2-4,-10 0,-716 356,792-397,1 2,1 2,1 0,0 1,2 1,-13 15,28-28,1 1,0-1,1 1,-1 1,2-1,-1 1,1 0,0 0,1 0,0 0,1 0,-1 1,2 0,0-1,0 1,0 0,1 0,1-1,0 1,0 0,1-1,1 5,9 22,3-1,0-1,3 0,0-1,2-1,2 0,1-2,1-1,4 2,22 19,2-3,2-1,2-3,2-3,1-2,8 0,24 12,3-4,1-4,2-4,2-5,1-3,44 3,28-2,1-8,0-8,78-6,402-12,31-31,283-54,11-44,-605 69,-4-17,69-36,-210 41,-4-9,-4-10,-4-9,141-95,-176 86,-6-8,-4-7,117-118,-242 204,-3-3,-1-2,-3-1,-1-2,-3-2,-2-1,-2-1,12-33,-33 55,-1-1,-2 1,-1-1,-1 0,-2-1,-2 1,-1-1,-1 1,-1-1,-2 1,-2 0,-1 0,-1 1,-1-1,-2 2,-2 0,0 0,-2 1,-1 1,-1 0,-11-10,-66-90,-6 5,-5 4,-5 4,-138-155,174 182,4-3,4-3,4-4,4-1,-15-44,51 94,2 0,2-1,3-1,1-1,3 0,3 0,1-1,3 0,2 0,3-1,2 1,7-42,8 26,2 1,4 1,2 1,3 2,3 0,3 2,2 2,3 1,3 2,48-50,63-57,134-109,-139 136,-135 124,22-16,-1-2,-2-2,0-1,-3-1,-1-2,-1-1,-3-1,-1-1,-2-2,17-41,-36 69,0-1,-1 1,0-1,-1 1,0-1,-2 0,0 1,0-1,-1 0,-1 1,-1 0,0 0,0 0,-2 0,1 1,-2-1,0 1,0 1,-2 0,1 0,-1 0,-1 1,0 0,-10-7,-36-28,-2 2,-1 4,-2 1,-2 4,-2 2,0 3,-2 3,-6 1,-261-95,-4 14,-290-50,499 134,0 5,-2 6,1 6,-92 8,158 2,-1 2,1 2,1 4,0 2,1 4,0 1,-33 18,57-18,1 1,1 3,1 0,1 3,1 0,-5 8,21-16,1-1,1 2,0 0,2 1,0 0,1 1,1 0,1 1,1 1,-4 17,-46 240,47-208,-32 325,35-287,1 0,-5 0,-4-1,-24 78,35-168,0-2,0 1,-2-1,0 0,-1 0,-1-1,0 0,-1-1,-1 0,0-1,-1 0,-1-1,0-1,0 0,-1-1,-1 0,0-1,-1-1,1-1,-11 4,-2-3,1-1,-2-1,1-1,-1-2,0 0,1-3,-1 0,-13-3,-268 0,298 0,1 0,-1-1,1 0,-1-1,1 0,0-1,1 0,-1-1,1-1,0 0,0 0,1-1,0 0,1-1,-1 0,2 0,-1-1,2 0,-1-1,1 1,1-2,0 1,0-1,1 0,1 0,0 0,0-1,-53-134,29 7,-12 33,39 91</inkml:trace>
  <inkml:trace contextRef="#ctx0" brushRef="#br0" timeOffset="2624.008">3102 3310,'-5'0,"1"0,0 0,-1 0,1 1,-1 0,1 0,0 0,0 0,-1 1,1-1,0 1,0 0,1 0,-1 1,0-1,1 1,-1 0,1 0,0 0,0 0,0 1,0-1,1 1,-2 3,-37 77,40-82,1 0,-1 0,1 0,0 0,0 0,0 0,0 0,0 0,0 0,0 0,0 0,1 0,-1 0,1 0,0 0,0 0,0 0,-1 0,2-1,-1 1,0 0,0 0,0-1,1 1,-1-1,1 0,-1 1,1-1,0 0,-1 0,1 0,0 0,0 0,0 0,0-1,0 1,0 0,0-1,0 0,0 1,0-1,2 0,3-2,0 1,0-2,0 1,0-1,0 0,0 0,-1-1,0 0,1 0,-1 0,-1-1,1 0,-1 0,0-1,0 1,0-1,-1 0,0 0,0-1,0 1,-1-1,-1 5,-1 1,0-1,1 0,-1 1,0-1,0 0,0 0,0 1,0-1,0 0,0 0,-1 0,1 0,-1-1,1 1,-1 0,0 0,0 0,0 0,0 0,0 0,-1 0,1 0,0-1,-1 1,0 0,1 0,-1 0,0 1,0-1,0 0,0 0,-1 0,1 1,0-1,-1 1,1-1,-1 1,1-1,-1 1,0 0,0 0,0 0,1 0,-1 0,0 0,0 0,0 1,0-1,-1 1,1-1,0 1,0 0,0 0,0 0,-2 0,-3 3,1 0,-1 1,1-1,-1 1,1 0,1 1,-1 0,1 0,-1 0,1 0,1 1,-1 0,1 0,0 0,0 0,1 1,0-1,-2 8,4-13,1 0,0 1,0-1,-1 0,1 1,0-1,0 0,0 0,1 1,-1-1,0 0,0 1,1-1,-1 0,0 0,1 1,0-1,-1 0,1 0,0 0,-1 0,1 0,0 0,0 0,0 0,0 0,0 0,0 0,0 0,0-1,0 1,1 0,-1-1,0 1,0-1,1 0,-1 1,0-1,0 0,1 0,-1 0,0 1,1-1,-1-1,0 1,1 0,-1 0,0 0,1-1,-1 1,0-1,0 1,0-1,1 1,-1-1,0 0,0 0,0 1,0-1,0 0,0 0,0 0,0 0,-1 0,1 0,0-1,1 1,0 0,0 0,0 0,0 0,0-1,-1 1,1-1,0 1,-1-1,1 0,-1 1,0-1,0 0,1 0,-1 0,0 0,-1 0,1 0,0 0,-1 0,1-1,-1 1,1 0,-1 0,0 0,0-1,0 1,0 0,-1-2,-2 5,0-1,0 0,0 0,0 1,0 0,0-1,0 1,1 0,-1 1,0-1,0 0,1 1,-1-1,1 1,-1 0,1 0,0 0,0 0,-1 1,1-1,-20 27,19-17</inkml:trace>
  <inkml:trace contextRef="#ctx0" brushRef="#br0" timeOffset="4151.986">2339 2350,'-33'30,"1"2,2 2,1 1,1 1,2 1,2 1,2 1,1 1,2 2,1 1,-79 146,40-92,-102 156,144-241,24-38,255-512,-49 208,-129 212,-86 117,0 1,1-1,-1 0,0 1,1-1,-1 0,1 1,-1-1,1 0,0 1,-1-1,1 1,-1-1,1 1,0-1,0 1,-1 0,1-1,0 1,0 0,-1-1,1 1,0 0,0 0,0 0,-1 0,1 0,0 0,0 0,0 0,-1 0,1 0,0 0,0 1,0-1,-1 0,1 0,0 1,-1-1,1 1,0-1,0 1,-1-1,1 1,-1-1,1 1,-1-1,1 1,-1 0,1-1,-1 1,1 0,-1-1,0 1,1 0,-1 0,0 0,0-1,1 1,-1 0,0 0,0 0,0-1,0 2,4 59,-4-56,-1 31,2-1,2 1,0-1,3 0,6 19,106 375,-104-385,-69-105,13 27,0 2,-3 2,0 2,-2 2,0 2,-2 2,-3 2,-247-85,273 97,6-1</inkml:trace>
  <inkml:trace contextRef="#ctx0" brushRef="#br0" timeOffset="6804.684">6432 5200,'-9'36,"8"-35,0 1,0 0,0-1,0 1,0 0,1 0,-1 0,0 0,1 0,-1 0,1-1,0 1,0 0,0 0,0 0,0 0,0 0,0 0,1 0,-1 0,1 0,-1 0,1 0,0 0,0 0,0-1,0 1,0 0,0-1,0 1,1-1,-1 1,1-1,-1 1,1-1,-1 0,1 0,1 1,3-1,0-1,0 1,0-1,-1 0,1-1,0 1,0-1,0-1,-1 1,1-1,0 0,-1 0,0 0,1-1,-1 0,0 0,0 0,-1-1,1 1,-1-1,1 0,-1-1,0 1,-1-1,1 0,-1 1,0-2,0 1,-1 0,1 0,-1-1,0 1,-1-1,2-5,-3 8,0-1,0 1,-1 0,1 0,0-1,-1 1,0 0,0 0,0 0,0 0,0 0,-1 0,1 0,-1 1,0-1,0 0,0 1,0-1,0 1,-1 0,1 0,0 0,-1 0,0 0,0 0,1 1,-1 0,0-1,0 1,0 0,0 0,-1 0,1 1,0-1,0 1,0 0,-1 0,1 0,0 0,0 0,0 1,-1 0,1-1,0 1,0 0,0 1,0-1,0 0,1 1,-1 0,0-1,1 1,-1 0,0 1,-8 4,1 0,0 1,1 0,0 1,0 0,1 0,0 0,1 1,0 0,0 1,1 0,1 0,-1 1,6-9,-1-1,1 1,0 0,0 0,0 0,0 0,1-1,-1 1,1 0,-1 0,1-1,0 1,0 0,1-1,-1 1,0-1,1 1,-1-1,1 0,0 0,0 0,0 0,0 0,0 0,0 0,1 0,-1-1,0 1,1-1,-1 0,1 0,0 0,-1 0,1 0,0-1,0 1,-1-1,1 1,0-1,0 0,0 0,0-1,-1 1,1 0,0-1,0 0,-1 0,1 0,0 0,-1 0,1 0,0-1,4 0,0-1,0 1,0-1,0-1,0 1,-1-1,1 0,-1-1,0 0,-1 0,1 0,-1 0,0-1,0 0,-1 0,0 0,3-6,-7 10,0 0,0 0,0 0,0 0,-1 1,1-1,-1 0,1 0,-1 1,0-1,1 0,-1 1,0-1,0 1,0-1,-1 1,1-1,0 1,0 0,-1-1,1 1,-1 0,1 0,-1 0,0 0,1 1,-1-1,0 0,1 1,-1-1,0 1,0-1,0 1,1 0,-1 0,0 0,0 0,0 0,0 0,1 1,-1-1,0 0,0 1,1-1,-1 1,0 0,0 0,1 0,-1 0,1 0,-1 0,1 0,-1 0,1 0,0 1,-1 0,0-2,0 1,0 0,0 0,0 0,0 0,0 0,1 0,-1 0,0 1,1-1,-1 1,0-1,1 1,0 0,-1 0,1-1,0 1,0 0,0 0,0 0,0 0,1 0,-1 0,1 0,-1 1,1-1,0 0,0 0,0 0,0 1,35-9,-23-4</inkml:trace>
  <inkml:trace contextRef="#ctx0" brushRef="#br0" timeOffset="7190.544">7166 5031,'-25'78,"3"1,-10 71,23-103,-4 41,4 1,4 0,6 75,0-98,-6-16,-1-33</inkml:trace>
  <inkml:trace contextRef="#ctx0" brushRef="#br0" timeOffset="7768.976">6996 5059,'33'-19,"0"1,0 2,2 1,0 1,1 3,0 0,0 3,38-5,-68 12,0 0,-1 0,1 1,0 0,-1 0,1 0,0 1,-1-1,1 1,-1 1,1-1,-1 1,1 0,-1 0,0 0,0 1,0 0,0 0,-1 0,1 1,-1 0,0-1,0 2,0-1,0 0,-1 1,0-1,0 1,0 0,0 0,-1 0,0 1,0-1,0 0,-1 1,0-1,0 1,0 0,0-1,-1 1,-3 9,-1 0,-1 0,0 0,-1-1,0 0,-1 0,-1 0,0-1,-1 0,0-1,-8 9,-1 3,-8 9,18-24,0 0,0 1,2 0,-1 0,1 0,0 1,1 0,0 0,1 1,0-1,5-6,0-1,0 1,0-1,1 1,-1-1,1 0,0 0,0 0,0 0,1 0,0 0,-1 0,1-1,0 0,1 1,-1-1,1 0,-1-1,1 1,0-1,0 1,0-1,0 0,0 0,1-1,-1 0,3 1,14 9,-9-5,1 0,-1 1,-1 0,0 1,0 0,0 0,-1 2,0-1,-1 1,0 1,-1-1,0 1,0 1,-1 0,-1 0,0 0,-1 1,0 0,1 7,-4-10,-1 0,-1 0,0 0,0 0,-1 0,0-1,-1 1,0 0,0 0,-1-1,0 1,-1-1,0 0,-1 0,0 0,0-1,-1 0,0 0,0 0,-1-1,0 1,0-2,-1 1,1-1,-2 0,-6 4,-8-1,0-1,0-1,0-1,-1-1,0-1,0-1,0-1,-1-1,1-1,0-2,0 0,0-1,0-2,0 0,1-2,0 0,-4-3,-63-31,77 29</inkml:trace>
</inkml:ink>
</file>

<file path=ppt/ink/ink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8:59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0,'-5'14,"-1"10,0 6,-4 2,0 0,-3 0,-4-5,1-3,-2-6,-3 0,-2 1,-2-3,-2-4,-1-3,5-5</inkml:trace>
</inkml:ink>
</file>

<file path=ppt/ink/ink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03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58,'-5'11,"1"0,0 0,0 1,1-1,1 1,0 0,1 0,0-1,0 1,1 0,1 3,-1-9,1-1,0 0,0 0,0 0,0 0,1 0,-1-1,1 1,1 0,-1-1,1 1,-1-1,1 0,1 0,-1 0,0 0,1 0,0-1,0 0,0 0,0 0,0 0,1 0,-1-1,1 0,3 1,0 0,0-1,1-1,-1 1,0-1,1 0,-1-1,1 0,-1-1,0 1,1-2,-1 1,0-1,0 0,0-1,0 0,0 0,0-1,-1 0,2-1,123-107,-107 86,-24 25,-1 0,0 0,1 0,-1 0,1 0,0 0,-1 1,1-1,0 0,-1 0,1 0,0 1,0-1,0 0,0 1,0-1,-1 1,1-1,0 1,0 0,0-1,0 1,1 0,-1-1,0 1,0 0,0 0,0 0,0 0,0 0,0 0,0 1,0-1,0 0,0 0,0 1,0-1,0 1,0-1,0 1,0-1,0 1,0-1,0 1,-1 0,1-1,0 1,0 0,-1 0,1 0,-1 0,1 0,-1 0,1 0,-1 0,13 48,-13-42,0-1,1 1,0-1,0 0,1 0,0 1,0-1,0 0,0 0,1-1,0 1,1-1,-1 1,1-1,0 0,0 0,1 0,-1-1,1 0,0 0,0 0,0 0,1-1,-1 0,1 0,0 0,0-1,1 0,4 0,1-1,0-1,0 0,0 0,0-1,-1-1,1 0,0 0,-1-1,1-1,-1 0,0 0,-1-1,1-1,-1 0,3-2,8-6,0-1,-1-1,-1 0,0-2,-2 0,0-1,3-5,47-112,-61 117</inkml:trace>
</inkml:ink>
</file>

<file path=ppt/ink/ink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04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22 204,'12'1,"0"-1,0 0,0-1,-1 0,1-1,0 0,-1-1,1-1,-1 0,0 0,0-1,-1 0,1-1,-1 0,-1-1,1 0,-1 0,0-1,3-4,-10 10,0-1,0 1,0 0,-1-1,1 1,-1-1,1 0,-1 1,0-1,0 0,-1 0,1 0,0 0,-1 0,0 0,0 0,0 0,0 0,0 0,0 1,-1-1,0 0,1 0,-1 0,0 0,0 0,-1 1,1-1,0 1,-1-1,0 1,1-1,-1 1,0 0,0 0,-1 0,1 0,0 0,-1 0,1 1,-1-1,1 1,-1 0,0-1,0 1,1 0,-1 1,0-1,0 0,-3 1,0-2,1 1,-1 0,0 0,0 1,-1 0,1 0,0 0,0 1,0-1,0 2,1-1,-1 0,0 1,0 0,1 1,-1-1,1 1,0 0,0 1,0-1,0 1,0 0,1 0,0 0,0 1,0-1,0 1,1 0,-1 0,1 1,1-1,-2 4,-1-1,1 0,0 0,1 0,-1 1,2-1,-1 1,1-1,1 1,-1 0,2 0,-1 0,1 0,0 0,1-1,0 1,1 0,0 0,0 0,0-1,1 0,1 1,-1-1,1 0,1 0,0-1,0 1,0-1,1 0,0-1,0 1,2 0,12 4,0 0,1-2,1 0,-1-2,1 0,1-1,-1-1,1-2,17 2,80 3,-86-7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51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307 176,'-10'0,"-2"-1,-1 1,0 0,0 0,0 2,1-1,-1 2,1 0,-1 0,1 1,0 1,-7 3,16-6,1-1,-1 1,1 0,0 0,0 0,0 0,0 1,0-1,0 0,1 1,-1-1,1 1,-1 0,1-1,0 1,0 0,1 0,-1 0,0 0,1-1,0 1,-1 0,1 0,1 0,-1 0,0 0,1 0,-1 0,1 0,0 0,0 0,0-1,0 1,0 0,2 0,67 82,-61-78,-3-3,0 1,1 0,-1 0,-1 0,1 1,-1 0,0 0,0 0,-1 1,0 0,4 6,-9-10,0 1,0-1,0 0,0 1,-1-1,1 0,-1 0,0 0,1 0,-2 0,1 0,0-1,0 1,-1-1,0 1,1-1,-1 0,0 0,0 0,0 0,0-1,0 1,-1-1,1 0,0 0,-1 0,1 0,-1-1,1 1,-1-1,-1 0,-5 3,-137 33,123-34</inkml:trace>
  <inkml:trace contextRef="#ctx0" brushRef="#br0" timeOffset="267.7">985 148,'-69'26,"1"3,1 3,-54 35,20 25,99-89,-1 0,1 0,0 0,0 0,0 0,0 0,1 1,-1-1,1 0,0 1,0-1,0 1,0 0,1-1,-1 1,1 0,0-1,0 1,1 0,-1-1,1 1,-1-1,1 1,0 0,1-1,-1 0,1 1,-1-1,1 0,0 0,0 0,0 0,1 0,1 1,1 2,1-1,0 1,1-2,-1 1,1-1,0 0,0 0,0-1,1 0,-1 0,1 0,0-1,-1-1,1 1,0-1,0-1,0 1,8-2,7-4</inkml:trace>
  <inkml:trace contextRef="#ctx0" brushRef="#br0" timeOffset="564.169">1183 261,'-14'9,"1"0,0 1,0 0,1 1,1 0,-1 1,2 1,0-1,0 1,2 1,-1 0,2 0,0 1,0 0,2 0,-4 13,9-26,-1 0,1 0,0 0,0 1,0-1,0 0,0 0,1 0,-1 0,0 0,1 0,0 0,-1 0,1 0,0 0,0 0,0 0,1 0,-1 0,0-1,1 1,-1 0,1-1,-1 0,1 1,0-1,-1 0,1 0,0 1,0-2,0 1,0 0,0 0,0-1,0 1,0-1,1 1,-1-1,1 0,85-17,-71 11,-1-1,0-1,0-1,-1 0,-1-1,1 0,-1-2,-1 1,0-2,-1 1,0-2,-1 0,-1 0,0-1,-1 0,0 0,-1-2,-6 12,18-72,-20 75,0-1,0 1,0 0,-1 0,1-1,-1 1,1 0,-1 0,0 0,0 0,0 0,0 0,0 0,0 0,0 0,-1 0,1 1,-1-1,1 0,-1 1,0-1,1 1,-1 0,0 0,0-1,0 1,0 1,0-1,0 0,0 0,-1 1,1-1,-1 1,-18-2,3 5</inkml:trace>
  <inkml:trace contextRef="#ctx0" brushRef="#br0" timeOffset="804.003">1550 543,'-5'-38,"8"-28,4-6,5 3,5 9,5 10,3 14,-2 7,-1 10,2 7,-5 6</inkml:trace>
  <inkml:trace contextRef="#ctx0" brushRef="#br0" timeOffset="1134.83">1860 374,'34'-10,"0"-1,-1-2,-1-1,0-2,-1-1,-1-2,0 0,12-13,-36 28,0 0,0 0,-1-1,1 0,-1 0,0 0,-1-1,1 0,-1 0,0 0,0 0,-1-1,0 1,0-1,-1 0,0 0,0 0,0 0,-1 0,0-1,0 1,-1 0,0 0,0-1,-1 1,0 0,0 0,-1-3,-3 6,0 0,0 0,0 1,0-1,-1 1,1 1,-1-1,0 1,0 0,0 0,0 1,0 0,0 0,0 0,0 1,0 0,-1 0,1 0,0 1,0 0,0 0,0 1,0-1,0 1,0 1,1-1,-6 3,-5 1,1 0,-1 1,1 1,0 0,1 1,0 1,0 0,1 1,0 0,1 1,1 0,0 1,0 0,1 1,1 0,0 1,1 0,1 0,0 1,1 0,1 0,1 0,0 1,1-1,0 1,2 0,0 0,0 1,2-10,1 1,0-1,0 0,0 1,1-1,0 0,1 0,0-1,0 1,0-1,1 0,0 0,1 0,0-1,0 0,0 0,1 0,-1-1,1 0,1 0,-1-1,1 0,-1 0,2 0,23 10,1-2,0-1,1-2,0-1,9 0,-12-3</inkml:trace>
</inkml:ink>
</file>

<file path=ppt/ink/ink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00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29,'0'0,"0"1,0-1,-1 1,1-1,0 1,-1-1,1 1,0-1,-1 0,1 1,0-1,-1 0,1 1,-1-1,1 0,-1 1,1-1,-1 0,1 0,-1 0,1 1,-1-1,1 0,-1 0,1 0,-1 0,1 0,-1 0,0 0,1 0,-1 0,1 0,-1-1,1 1,-1 0,1 0,-1 0,1-1,-1 1,1 0,-1 0,1-1,0 1,-1 0,1-1,-1 1,1-1,0 1,-1 0,1-1,0 1,0-1,-1 1,1-1,0 0,-5 53,-6 173,-3-129,1 6,-5-1,-17 49,-72 217,105-382,2-4</inkml:trace>
  <inkml:trace contextRef="#ctx0" brushRef="#br0" timeOffset="368.59">0 677,'39'-14,"36"-5,15 1,-3-2,-6 3,-13 5,-12 3,-12 4,-8 3,-5 1,-9-3,-2-1,-1-1,-2-2,-6-2</inkml:trace>
  <inkml:trace contextRef="#ctx0" brushRef="#br0" timeOffset="896.949">876 0,'27'332,"-55"67,34-285,-5-113,-1 0,1 1,0-1,-1 0,1 0,0 1,0-1,0 0,0 0,0 0,0 0,0 0,0 0,0 0,0-1,1 1,-1 0,0-1,1 1,-1-1,0 1,1-1,-1 0,1 1,-1-1,1 0,-1 0,0 0,1 0,-1 0,1 0,-1-1,1 1,-1 0,0-1,1 1,-1-1,0 0,1 1,-1-1,1 0,50-35,15-29,-51 48,1 0,0 1,2 0,0 2,0 0,12-5,-29 18,0 0,-1 0,1 0,0 1,0-1,0 0,0 1,0 0,0-1,0 1,-1 0,1 0,0 0,0 1,0-1,0 0,0 1,0-1,0 1,0-1,-1 1,1 0,0 0,0 0,-1 0,1 0,-1 0,1 1,-1-1,1 0,-1 1,0-1,0 1,1 0,-1-1,0 1,0 0,-1-1,1 1,0 0,0 2,16 80,-13 55,6-121,2-6</inkml:trace>
  <inkml:trace contextRef="#ctx0" brushRef="#br0" timeOffset="1249.291">1497 904,'27'2,"1"-1,-1-1,0-2,1 0,-1-2,0-1,0-1,-1-1,0-1,0-2,-1 0,0-2,7-5,-25 13,0 0,0 0,0 0,-1-1,0 0,1-1,-2 1,1-1,-1 0,0 0,0-1,0 0,-1 0,0 0,-1 0,0 0,0-1,0 1,-1-1,0 0,0 0,-1 0,0 0,-1 0,0 0,0 0,0 0,-1 0,-1-4,1 9,0 0,-1 0,1 0,0 0,-1 0,0 1,0-1,0 0,0 1,0 0,0-1,-1 1,1 0,-1 0,1 0,-1 0,0 1,0-1,0 1,0 0,0-1,0 1,0 1,0-1,0 0,-1 1,1 0,0-1,0 1,-1 1,1-1,0 0,0 1,-1 0,-6 1,0 0,0 1,0 1,0 0,0 0,1 1,-1 0,1 1,-8 6,1-1,0 1,0 0,2 1,-1 1,2 0,0 1,0 1,2 0,0 0,0 1,2 1,0-1,1 1,1 1,1 0,0 0,2 0,0 0,0 12,6-25,0 1,0-1,0 1,1-1,0 0,1 0,0 0,-1 0,2-1,-1 1,1-1,-1 0,2-1,-1 1,0-1,1 0,0 0,0-1,0 1,0-2,0 1,1 0,-1-1,1 0,0-1,-1 0,1 0,0 0,0-1,0 0,0 0,22 4</inkml:trace>
  <inkml:trace contextRef="#ctx0" brushRef="#br0" timeOffset="1697.923">2118 988,'42'-32,"-2"-1,0-2,-3-2,-1-1,9-15,36-79,-83 142,0 1,1-1,0 1,1-1,0 1,1-1,0 1,0-1,1 0,1 1,0-1,3 8,-1-9,0 0,1-1,0 1,0-1,1 0,0-1,0 0,0 0,1 0,1-1,-1 0,1-1,0 0,0 0,0-1,1 0,-1 0,1-1,0-1,0 1,0-2,0 1,0-1,1-1,-1 0,0-1,0 0,1 0,2-1,5-6,-1 0,0-1,0-1,-1 0,0-2,-1 1,0-2,-1 0,0-1,-1 0,-1-1,0 0,-1-1,-1 0,0-1,-1 0,-1-1,-1 0,0 0,-2 0,0-1,0-4,1-2</inkml:trace>
</inkml:ink>
</file>

<file path=ppt/ink/ink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06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5 845,'-5'102,"6"-102,-1 0,0-1,1 1,-1 0,0-1,0 1,1 0,-1-1,1 1,-1 0,0 0,1-1,-1 1,1 0,-1 0,0 0,1-1,-1 1,1 0,-1 0,1 0,-1 0,1 0,-1 0,0 0,1 0,-1 0,1 0,-1 0,1 1,-1-1,1 0,-1 0,0 0,1 0,-1 1,1-1,-1 0,0 1,1-1,-1 0,0 0,1 1,-1-1,0 1,0-1,1 0,-1 1,0-1,0 1,0-1,1 0,-1 1,0-1,0 1,0-1,0 1,0-1,0 1,0-1,0 0,0 1,0-1,0 1,0-1,0 1,-1-1,24-34,-22 32,32-62,94-141,-93 162,66-66,-99 108,0 0,0 1,0-1,0 0,0 1,0-1,0 1,0 0,0-1,1 1,-1 0,0 0,0-1,0 1,0 0,1 0,-1 0,0 1,0-1,0 0,1 0,-1 1,0-1,0 0,0 1,0-1,0 1,0 0,0-1,0 1,0 0,0 0,0-1,0 1,-1 0,1 0,0 0,0 0,-1 0,1 0,-1 0,1 1,21 55,-17-41,2 5,0-2</inkml:trace>
  <inkml:trace contextRef="#ctx0" brushRef="#br0" timeOffset="577.063">626 845,'17'-10,"-1"-1,-1 0,0-1,-1-1,0 0,-1-1,0 0,-1-1,-1 0,0-1,7-15,-17 29,-1-1,1 1,0-1,-1 0,0 1,0-1,0 1,0-1,0 0,0 1,-1-1,1 1,-1-1,0 1,1-1,-1 1,-1-1,1 1,0 0,0-1,-1 1,1 0,-1 0,0 0,0 0,0 1,0-1,0 0,0 1,0-1,0 1,0 0,-1 0,1 0,-1 0,1 0,-1 0,1 1,-1-1,1 1,-1-1,0 1,1 0,-1 0,1 1,-1-1,0 0,1 1,-1-1,1 1,-1 0,1 0,-1 0,1 0,0 1,0-1,-1 0,1 1,0 0,0 0,-8 4,1 1,-1-1,2 2,-1-1,1 2,0-1,0 1,1 0,1 0,-1 1,2 0,-1 0,1 0,1 1,0 0,0 0,1 0,1 0,-1 0,2 1,0 2,1-7,1 0,0 1,0-1,0 0,1 0,0 0,1 0,0-1,0 1,0-1,1 1,0-1,0 0,0-1,1 1,0-1,0 0,0 0,1 0,0-1,-1 1,2-2,-1 1,0-1,5 2,5 3,1-2,0 0,0-1,0 0,1-1,-1-2,1 1,0-2,0-1,1 0,16-2,0-2,-1-2,1-1,-1-1,0-2,-1-2,0-1,-1-1,-1-1,0-3,-1 0,-1-2,-1 0,0-3,9-10,-2-1,-2-2,-1-2,-2 0,-2-2,-1-1,-2-2,0-5,-10 17,-2-1,-2-1,0 1,-3-1,0-1,-2 0,-2 0,0-9,-25-68,21 109,-1-1,-1 1,1-1,0 1,0-1,-1 1,0 0,1 0,-1-1,0 1,0 0,0 1,0-1,-1 0,1 1,0-1,-1 1,1 0,-1-1,1 1,-1 0,0 1,1-1,-1 0,0 1,0 0,1-1,-1 1,0 0,0 1,0-1,1 0,-1 1,0-1,0 1,1 0,-1 0,0 0,-10 8,1 0,0 1,0 0,1 1,0 0,1 1,0 0,1 1,0 0,1 0,1 0,0 1,1 1,0-1,1 1,1 0,0 0,-1 10,-4 4,2 1,1-1,1 2,1-1,2 0,1 1,1 0,2-1,1 1,1-1,1 0,2 0,2-1,0 0,11 21,-10-27,1-1,0 0,2-1,1 0,0-1,2-1,0 0,1-1,1-1,1-1,1 1,-17-16,-1 1,1-1,0 1,0-1,0 0,0 0,0 0,0 0,0-1,0 1,0-1,0 0,0 0,0 0,0 0,0-1,0 1,0-1,0 1,0-1,0 0,1-1,19-8</inkml:trace>
  <inkml:trace contextRef="#ctx0" brushRef="#br0" timeOffset="1281.349">2207 591,'-15'1,"0"2,-1-1,1 2,1 0,-1 0,1 2,-1 0,2 0,-1 1,1 1,0 0,0 1,1 1,0 0,1 0,0 1,1 0,0 1,1 0,-6 11,13-20,1 0,0-1,0 1,0 0,0 0,0 0,1 0,-1 0,1 0,0 0,0 0,0 0,0 0,0 0,1 0,-1 0,1 0,0 0,0 0,0-1,0 1,1 0,-1-1,1 1,-1-1,1 1,0-1,0 1,0-1,0 0,1 0,-1 0,1-1,-1 1,1 0,-1-1,1 0,0 0,0 1,-1-2,1 1,0 0,0 0,0-1,0 0,0 0,0 1,0-2,0 1,2 0,11-3,-1 0,1-1,-1-1,1 0,-1-1,-1 0,1-2,-1 1,-1-2,1 0,-1 0,-1-1,0-1,4-5,69-48,-77 58,-7 5,0 0,0-1,0 1,0 0,0 0,0 0,0 0,0 0,0 0,0 0,1 0,-1 0,0 1,1-1,-1 0,0 1,1-1,-1 1,1 0,-1-1,1 1,-1 0,1 0,-1 0,1 0,-1 0,1 0,-1 0,1 1,-1-1,1 0,-1 1,1 0,-1-1,0 1,1 0,-1-1,0 1,0 0,1 0,-1 0,0 0,0 0,0 0,0 1,0-1,0 0,0 2,7 87,-10-85,1 1,0-1,1 1,-1-1,1 1,0 0,1-1,-1 1,1 0,0-1,0 1,1-1,0 1,0-1,0 0,0 0,1 0,0 0,0 0,0-1,1 1,0-1,-1 0,1 0,1 0,-1-1,1 1,-1-1,1 0,0 0,0-1,2 1,-1-1,0-1,0 0,0-1,0 0,0 0,0 0,0 0,0-1,0 0,0 0,0-1,-1 0,1 0,0 0,-1 0,1-1,-1 0,0 0,0-1,0 1,0-2,96-93,-96 93,19-25,0-1,-2 0,-1-2,-2-1,-1 0,11-31,129-383,-153 435,7-58,-14 70,1 1,0 0,0-1,0 1,-1 0,1 0,0 0,0 0,-1 0,1 1,0-1,0 0,0 0,-1 1,1-1,0 1,0-1,0 1,0 0,0-1,0 1,0 0,0 0,0-1,0 1,0 0,0 0,1 0,-1 0,0 0,1 0,-1 1,1-1,-1 0,1 0,-1 1,-13 23,0 1,1 1,2 0,1 0,1 1,1 0,2 1,1 0,-1 16,2 355,4-380,1 0,2 0,0 0,0 0,2-1,1 0,0 1,1-2,5 9,-12-27,0 1,0 0,-1 0,1 0,0-1,0 1,1 0,-1 0,0-1,0 1,0 0,0 0,1-1,-1 1,0 0,1-1,-1 1,1 0,-1-1,0 1,1-1,-1 1,1 0,0-1,-1 1,1-1,-1 0,1 1,0-1,-1 1,1-1,0 0,0 0,-1 1,1-1,0 0,0 0,-1 0,1 0,0 0,0 0,-1 0,1 0,0 0,0 0,-1 0,1-1,0 1,0 0,-1 0,1-1,0 1,-1 0,1-1,0 1,-1-1,1 1,-1-1,1 1,-1-1,1 0,-1 1,1-1,-1 1,0-1,1 0,-1 0,-4-33,-1 16</inkml:trace>
  <inkml:trace contextRef="#ctx0" brushRef="#br0" timeOffset="1713.962">2658 421,'112'34,"1"-6,95 11,69-7,-244-27,1-1,0-2,0-1,0-1,0-3,15-2,-32 0,0 0,0-1,0-1,-1-1,0 0,0-1,-1-1,0 0,-1-1,0 0,-1-1,0-1,-1 0,0-1,-1 0,0-1,2-6,-11 18,-1 1,1-1,-1 1,0-1,1 0,-1 1,0-1,-1 0,1 0,0 0,-1 0,0 0,0 0,1 1,-2-1,1 0,0 0,-1 0,1 0,-1 0,0 0,0 0,0 1,0-1,0 0,-1 1,1-1,-1 1,0-1,0 1,0 0,0 0,0 0,0 0,0 0,-1 0,1 1,-1-1,1 1,-1-1,-2 0,-3 0,0 0,1 1,-1 0,0 0,0 0,0 1,0 1,0-1,0 1,0 0,1 1,-1 0,0 0,1 1,-1 0,1 0,0 1,-2 1,-118 86,112-80,0 1,0 0,1 1,1 1,1 0,-1 1,2 0,0 1,1 0,1 1,1 0,0 0,1 1,1 0,0 0,1 0,2 1,-1 3,5-16,-1 1,1-1,1 1,-1-1,1 0,0 1,0-1,1 0,0-1,0 1,0 0,1-1,0 0,0 0,0 0,1 0,-1 0,1-1,0 0,1 0,-1-1,1 1,-1-1,1 0,0-1,2 1,170 46,-171-48,260 17,-233-19</inkml:trace>
</inkml:ink>
</file>

<file path=ppt/ink/ink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05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 40,'-13'-7,"0"1,-1 1,0 0,1 0,-1 2,-1 0,1 0,0 2,-1 0,1 0,-1 1,1 1,-1 0,1 1,0 1,-1 0,2 1,-1 1,0 0,1 0,0 2,0-1,0 2,1 0,0 0,-2 3,9-8,0 1,0-1,1 1,-1 0,1 0,0 0,0 1,0-1,0 1,1 0,0 0,0 1,0-1,1 0,0 1,0 0,0-1,0 1,1 0,0 0,1 0,-1 0,1 0,0 0,1 0,-1 0,1 0,0 0,1-1,-1 1,1 0,0-1,1 1,-1-1,1 1,9 7,0-1,1 0,0 0,1-1,0-1,1 0,0-1,1-1,-1 0,1-2,1 1,0-2,-1 0,2-1,-1-1,15 1,68-10,-75-1</inkml:trace>
  <inkml:trace contextRef="#ctx0" brushRef="#br0" timeOffset="446.759">1117 96,'-43'12,"0"1,0 2,2 2,0 2,1 1,-25 19,60-36,1-1,0 2,0-1,0 0,0 1,1-1,-1 1,1 0,0 0,0 1,0-1,0 1,1-1,0 1,0 0,0 0,1 0,0 0,-1 0,2 0,-1 0,1 0,-1 0,2 1,-1-1,0 0,1 0,0 0,0 0,1 0,-1 0,1 0,0 0,0-1,1 1,-1-1,1 1,0-1,2 2,3-2,0 0,1-1,-1 0,0 0,1-1,0 0,0 0,-1-1,1-1,0 1,0-1,0-1,0 0,0 0,-1 0,1-1,0-1,-1 1,1-1,-1-1,0 0,0 0,-1 0,7-6,17-9,-1-2,-1-1,0-2,-2 0,-1-2,-2-1,20-27,24-38,-70 151,-1-47,2 0,0 1,0-1,1 1,1-1,0 0,1 1,0-1,1 0,3 10,6 4</inkml:trace>
  <inkml:trace contextRef="#ctx0" brushRef="#br0" timeOffset="863.773">1625 434,'5'-27,"1"1,2-1,0 2,2-1,1 1,1 0,1 1,1 1,1 0,13-14,-28 35,0 0,1 1,-1-1,1 0,0 1,-1-1,1 1,0-1,0 1,0-1,0 1,0-1,1 1,-1 0,0 0,1-1,-1 1,1 0,-1 0,1 1,-1-1,1 0,-1 0,1 1,0-1,0 1,-1-1,1 1,0 0,0 0,-1 0,1 0,0 0,0 0,0 0,-1 1,1-1,0 0,-1 1,1 0,0-1,-1 1,1 0,-1 0,1 0,-1 0,1 0,21 54,-20-46,0 0,0 0,1 0,0 0,1-1,0 1,0-1,0 0,1-1,1 1,-1-1,1 0,0-1,1 0,4 3,0-4,0-1,0-1,1 1,-1-2,1 0,-1-1,1 0,0-1,0 0,-1-1,1 0,0-1,-1-1,1 0,-1 0,0-1,0-1,-1 0,1-1,-1 0,0-1,0 0,-1 0,9-9,0 1,0-1,-1 0,0-1,-1-1,-1-1,-1 0,9-17,25-26,-36 51</inkml:trace>
</inkml:ink>
</file>

<file path=ppt/ink/ink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12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481 142,'-45'280,"20"-106,-7-1,-46 135,66-253,26-66,20-52,-23 44</inkml:trace>
  <inkml:trace contextRef="#ctx0" brushRef="#br0" timeOffset="249.486">1 678,'48'0,"40"-9,9-4,-1-4,-13 0,-16 0,-14 1,-11-1,-9 3,-4-2,-3-2,-1 1,-4 4</inkml:trace>
  <inkml:trace contextRef="#ctx0" brushRef="#br0" timeOffset="616.235">932 1,'-39'73,"3"3,4 0,3 2,4 1,3 1,3 1,0 28,18-101,-2 8,0 0,0 0,2 1,0-1,1 1,1-1,0 0,1 1,1-1,1 0,0 0,4 7,-7-20,1 0,0 0,1-1,-1 1,0-1,1 1,-1-1,1 0,0 0,0 0,0 0,0-1,0 1,0-1,0 0,0 0,0 0,1 0,-1 0,1-1,-1 1,0-1,1 0,-1 0,1 0,-1-1,0 1,1-1,-1 0,0 0,1 0,-1 0,0-1,0 1,1-1,107-67,-103 63,36-30,2 3,1 2,49-24,-95 53,1 1,-1 0,0 0,1 0,-1 1,1-1,-1 0,1 1,0-1,-1 0,1 1,-1 0,1-1,0 1,-1 0,1 0,0 0,0 0,-1 0,1 1,0-1,-1 0,1 1,-1-1,1 1,0-1,-1 1,1 0,-1 0,0 0,1 0,-1 0,0 0,1 0,-1 0,0 1,0-1,0 0,0 1,0-1,0 0,-1 1,1-1,0 1,-1 0,1-1,-1 1,1 0,-1-1,0 1,-19 171,39-131,-4-29</inkml:trace>
  <inkml:trace contextRef="#ctx0" brushRef="#br0" timeOffset="950.553">1496 819,'20'-1,"-1"-1,1-1,-1-1,0-1,0-1,-1 0,1-1,-2-1,1-1,-1 0,0-1,-1-1,9-8,47-68,-71 83,1 1,0 0,-1 0,1-1,-1 1,0-1,0 1,-1-1,1 1,-1-1,1 1,-1-1,0 0,-1 1,1-1,-1 1,1-1,-1 1,0-1,0 1,-1-1,1 1,-1 0,1 0,-1-1,0 1,0 0,-1 1,-1-3,2 3,-1 0,0 0,1 0,-1 1,0-1,0 1,0-1,0 1,0 0,0 0,0 1,0-1,0 1,0-1,-1 1,1 0,0 0,0 1,0-1,-1 0,1 1,0 0,0 0,0 0,0 0,0 0,0 1,1-1,-1 1,0 0,1 0,-1 0,1 0,-2 1,-75 85,68-75,2 1,0 0,0 0,2 1,0 0,0 1,2-1,-1 1,2 0,1 1,0-1,0 1,2-1,0 1,1 0,1 8,1-18,1 0,-1-1,1 1,0-1,1 1,0-1,0 0,0-1,0 1,1-1,0 1,0-2,1 1,-1 0,1-1,0 0,0 0,0-1,1 0,2 1,138 35,-118-35</inkml:trace>
</inkml:ink>
</file>

<file path=ppt/ink/ink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19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90,'-12'223,"-5"-116,-5-1,-22 55,26-61,18-100,0 0,0-1,0 1,0 0,0-1,0 1,1 0,-1-1,0 1,0 0,1 0,-1-1,0 1,0 0,1 0,-1-1,0 1,1 0,-1 0,0 0,1 0,-1-1,0 1,1 0,-1 0,0 0,1 0,-1 0,0 0,1 0,-1 0,0 0,1 0,-1 0,0 0,1 0,-1 1,0-1,1 0,-1 0,0 0,1 0,-1 0,0 1,1-1,-1 0,0 0,0 1,1-1,-1 0,0 0,0 1,0-1,1 0,-1 1,0-1,0 0,0 1,0-1,0 0,0 1,6-14</inkml:trace>
  <inkml:trace contextRef="#ctx0" brushRef="#br0" timeOffset="665.823">1 146,'19'-17,"2"2,0 0,1 1,0 2,1 0,0 1,1 1,0 1,0 2,1 0,0 2,1 0,-1 2,1 1,-1 1,1 1,0 1,0 1,-22-2,-1 0,0 0,0 0,1 1,-1-1,0 1,0 0,0 0,0 0,1 0,-2 0,1 1,0-1,0 1,0 0,-1 0,1 0,-1 0,1 1,-1-1,0 0,0 1,0 0,0-1,-1 1,1 0,-1 0,1 0,-1 0,0 0,0 0,-1 1,1-1,-1 0,1 0,-1 0,0 1,0-1,0 0,-1 1,-5 12,0 0,-1 0,-1-1,0 0,-1-1,-1 1,0-2,-1 1,-1-2,0 1,-13 9,-2 6,-120 106,145-133,0 0,0 0,0 1,0-1,1 0,-1 1,0-1,1 1,-1 0,1 0,0-1,-1 1,1 0,0 0,0 0,0 0,1 0,-1 1,0-1,1 0,-1 0,1 0,0 1,0-1,0 0,0 0,0 0,0 1,1-1,-1 0,1 0,-1 0,1 1,0-1,0 0,0 0,0 0,0-1,0 1,1 0,-1 0,1 0,-1-1,1 1,0-1,0 1,12 7,1-1,0 0,0-1,1-1,-1 0,2-1,-1-1,13 2,76 26,-92-28,0 0,0 1,0 1,0 0,-1 1,0 0,-1 1,0 0,0 1,0 0,-1 1,-1 0,0 0,0 1,-1 0,0 1,-1 0,0 0,-1 1,0-1,3 14,-9-20,0 1,-1 0,1 0,-2 0,1-1,0 1,-1 0,-1-1,1 0,-1 1,0-1,0 0,-1 0,1-1,-1 1,-1-1,1 0,-1 0,0 0,0-1,-1 1,-8 6,0 0,-1-2,0 0,0 0,-1-1,0-1,-11 3,3 0,-1-2,1 0,-1-2,0-1,-1 0,1-2,-1-1,0-1,1-2,-1 0,0-1,1-2,-1-1,-23-7,44 9,0 1,-1-1,1 0,1 0,-1 0,0-1,1 0,0 0,0 0,0 0,0-1,1 1,-1-1,1 0,0 0,1 0,-1-1,1 1,0-2,-4-17</inkml:trace>
</inkml:ink>
</file>

<file path=ppt/ink/ink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28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199 570,'-23'22,"2"1,0 0,1 2,2 0,0 1,2 1,1 1,1 0,-7 22,19-47,1-1,-1 1,1-1,0 1,0-1,0 1,1 0,-1-1,0 1,1 0,0 0,0 0,0-1,0 1,0 0,0 0,1 0,-1-1,1 1,0 0,0-1,0 1,0 0,1-1,-1 0,0 1,1-1,0 0,0 0,-1 1,1-1,0-1,1 1,-1 0,0 0,1-1,-1 1,0-1,1 0,0 0,-1 0,2 0,6-2,-1-1,0 0,0 0,0-1,0 0,0-1,-1 0,1-1,-1 1,0-1,0-1,-1 0,0 0,0 0,0-1,-1 0,2-2,-5 6,8-8,0 1,-1-1,0-1,-1 0,-1 0,1-1,-2 0,0-1,-1 1,0-1,-1 0,0-1,-2 1,1-1,-2 0,0 0,-1 0,0 0,-1 0,-1 0,0 0,-1 0,-1 0,-2-5,3 14,-1 1,1 0,-1 0,-1 0,1 0,-1 1,0-1,0 1,0 0,0 0,-1 0,1 1,-1 0,0 0,0 0,0 0,-1 1,1 0,-1 0,1 0,-1 1,0-1,1 2,-1-1,0 0,0 1,0 0,0 1,1-1,-1 1,0 0,0 1,1-1,-1 1,1 0,-1 1,1-1,0 1,0 0,0 0,0 0,0 2,4-4,0 0,0 0,-1 0,1 0,0 0,0 1,0-1,0 0,1 1,-1-1,0 1,0-1,1 1,-1-1,1 1,0-1,-1 1,1 0,0-1,0 1,0-1,0 1,0 0,0-1,0 1,1-1,-1 1,1 0,-1-1,1 1,-1-1,1 1,0-1,0 0,0 1,0-1,0 0,0 1,0-1,0 0,0 0,1 0,-1 0,1 0,70 21,-50-25,0-1,-1 0,1-2,-1-1,0 0,0-2,-1 0,0-1,-1-1,9-7,3-2,-1-2,0-1,-2-1,-1-1,0-1,-2-2,-2-1,0 0,-2-2,9-18,-24 39,-1 0,0 0,0-1,-1 0,-1 0,0 0,0-1,-1 1,0 0,-1-1,-1 0,0-3,0 17,0-1,-1 0,1 0,-1 0,1 0,-1 0,1 0,-1-1,0 1,0 0,1 0,-1 0,0-1,0 1,0 0,0-1,0 1,0 0,0-1,0 0,0 1,0-1,0 1,0-1,0 0,0 0,0 0,0 0,0 0,0 0,-1 0,1 0,0 0,0 0,0 0,0-1,0 1,0 0,0-1,0 1,0-1,0 1,0-1,0 0,0 1,0-1,1 0,-1 0,0 0,0 1,1-1,-1 0,0 0,1 0,-1 0,1 0,0 0,-1 0,1 0,0 0,-1-1,-4 22,2 1,0-1,0 1,2 0,1 0,2 18,-1 3,9 166,8-2,10 0,20 49,-32-159,-3 1,-4 0,-5 0,-4 5,-2-71,-1-1,-1 1,-2 0,-1-1,-1 0,-2 0,-7 15,11-30,-1 0,-1-1,-1 1,1-1,-2-1,0 0,-1 0,0-1,-1 0,0-1,-1 0,0-1,-1-1,-12 7,22-13,0 0,0-1,0 0,-1 0,1 0,0 0,-1-1,1 1,-1-1,0 0,1-1,-1 1,0-1,1 0,-1 0,0 0,1-1,-1 0,0 1,1-2,-1 1,1-1,-1 1,1-1,0 0,0-1,0 1,0-1,0 1,1-1,-1-1,1 1,-1 0,0-2,-2-11,1-1,1 1,0 0,1-1,1 0,0 0,2 0,0 0,0 0,2 0,0 1,1-1,1 0,4-11,107-284,-88 250,-8 16</inkml:trace>
</inkml:ink>
</file>

<file path=ppt/ink/ink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2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83 932,'-26'461,"25"-448,0 7,0-1,-2 1,0-1,-1 0,-1 0,-7 16,12-34,0-1,0 1,0-1,0 1,0-1,0 0,0 1,0-1,0 1,0-1,0 1,-1-1,1 0,0 1,0-1,0 0,-1 1,1-1,0 1,0-1,-1 0,1 1,0-1,0 0,-1 0,1 1,-1-1,1 0,0 0,-1 1,1-1,0 0,-1 0,1 0,-1 0,1 0,-1 0,1 0,0 0,-1 0,1 0,-1 0,1 0,-1 0,1 0,0 0,-1 0,1 0,-1 0,1 0,0-1,-1 1,1 0,0 0,-1-1,1 1,0 0,-1 0,1-1,0 1,-1 0,1-1,0 1,0 0,-1-1,1 1,-8-30,9 9,0 0,2 0,0 0,2 1,0-1,1 1,1 0,1 0,1 1,0 0,3-2,-1 0,29-52,3 2,3 2,3 3,3 1,47-44,-77 82,1 1,2 1,0 1,1 1,2 1,0 2,1 1,1 1,1 1,24-9,-52 25,-1 0,0 0,0 0,0 0,1 0,-1 1,1-1,-1 0,0 1,1 0,-1 0,1 0,-1 0,1 0,-1 0,1 0,-1 1,0-1,1 1,-1 0,0 0,1 0,-1 0,0 0,0 0,0 1,0-1,0 1,0-1,0 1,-1 0,1-1,0 1,-1 0,0 0,1 0,-1 1,0-1,0 0,0 1,-1 10,0 1,-1-1,0 0,-2 0,1 0,-1 0,-1-1,-1 1,0-1,0 0,-1 0,0-1,-7 9,-7 10,-2-1,-1 0,-1-2,-2-1,0-1,-2-1,0-2,-2-1,0-1,-21 10,6-10,44-19,1-1,-1 1,0-1,0 0,0 1,0-1,1 0,-1 1,0-1,0 0,0 0,0 0,0 0,0 1,0-1,0-1,0 1,0 0,0 0,1 0,-1 0,0-1,0 1,0 0,0-1,0 1,1-1,-1 1,0-1,0 1,1-1,-1 0,0 1,1-1,-1 0,1 1,-1-1,1 0,-1 0,1 0,-1 1,1-1,0 0,-1 0,1 0,0 0,0 0,35-56,-19 36</inkml:trace>
  <inkml:trace contextRef="#ctx0" brushRef="#br0" timeOffset="318.412">1212 593,'-53'35,"1"1,2 3,2 3,-33 37,77-76,0 0,1 0,0 0,-1 0,1 1,0 0,1-1,-1 1,1 0,-1 1,1-1,1 0,-1 0,0 1,1-1,0 1,0 0,0-1,1 1,0 0,0-1,0 1,0 0,1-1,-1 1,1 0,0-1,1 1,-1-1,1 0,2 4,1-2,1 0,0-1,0 0,0-1,1 1,-1-1,1 0,0-1,1 0,-1 0,0 0,1-1,-1 0,1 0,0-1,0 0,0-1,6 0,6 0,0 0,-1-2,1 0,0-2,-1 0,19-7,-19 4,0-1,-1 0,0-1,0-2,-1 1,0-2,-1 0,-1-2,0 1,11-14,-21 22,1-1,-1-1,-1 1,1-1,-1 1,0-1,-1 0,1-1,-1 1,-1 0,0-1,0 0,0 0,-1 1,0-1,0 0,-1 0,0 0,-1 0,0 0,0 0,0 1,-1-1,0 0,-1 1,0-1,0 1,-3-5,0 4,-1 0,0 1,0 1,-1-1,1 1,-1 0,-1 0,1 1,-1 1,0-1,0 1,0 1,0 0,-1 0,0 0,1 2,-1-1,0 1,0 0,0 1,0 0,0 1,1 0,-1 1,0 0,-10 5</inkml:trace>
  <inkml:trace contextRef="#ctx0" brushRef="#br0" timeOffset="565.79">1832 819,'-24'38,"-12"23,-1 6,11-10,11-18,11-16,8-12</inkml:trace>
  <inkml:trace contextRef="#ctx0" brushRef="#br0" timeOffset="820.348">1748 226,'0'0</inkml:trace>
  <inkml:trace contextRef="#ctx0" brushRef="#br0" timeOffset="1068.429">1945 1016,'29'-77,"105"-236,-93 260,-40 53,-1-1,1 0,0 0,0 1,0-1,0 0,0 1,0-1,0 1,0-1,0 1,0 0,0-1,0 1,0 0,1 0,-1 0,0 0,0 0,0 0,0 0,0 0,0 0,1 0,-1 1,0-1,0 1,0-1,0 0,0 1,0 0,0-1,0 1,0-1,-1 1,1 0,0 0,0 0,0-1,-1 1,1 0,0 0,-1 0,1 0,-1 0,0 0,1 0,-1 0,0 1,1-1,-1 0,0 0,0 0,0 0,0 1,18 168,-16-162,-1 0,1 0,0 0,0 0,1 0,0 0,1-1,0 1,0-1,0 0,1-1,0 1,1-1,-1 0,1 0,0 0,0-1,1 0,0 0,0-1,0 1,0-2,1 1,-1-1,1 0,1 0,-2-4,1 0,-1 0,0 0,-1-1,1 0,0-1,0 1,-1-1,0-1,1 1,-1-1,0 0,-1 0,1-1,-1 0,0 0,0 0,0 0,-1-1,0 0,0 0,0 0,-1 0,0-1,2-4,5-6,-1 3,0-1,-2 0,0 0,0-1,-2 0,0 0,0-1,-2 1,0-1,-1-3,0-5</inkml:trace>
  <inkml:trace contextRef="#ctx0" brushRef="#br0" timeOffset="1365.56">3103 1,'-17'96,"-23"209,13 76,26-238,1-132</inkml:trace>
  <inkml:trace contextRef="#ctx0" brushRef="#br0" timeOffset="1619.128">2765 424,'38'-9,"42"-4,16 1,-3 2,-7 3,-10 3,-12 1,-12 2,-11 1,-7 1,-9-1</inkml:trace>
  <inkml:trace contextRef="#ctx0" brushRef="#br0" timeOffset="2283.398">3809 1073,'108'-199,"123"-170,49 2,-238 328,-41 38,-1 0,1 1,0-1,0 0,0 1,0-1,0 1,0 0,0-1,0 1,0 0,0-1,0 1,0 0,0 0,0 0,0 0,0 0,0 0,0 0,0 0,0 1,1-1,-1 0,0 1,0-1,-1 0,1 1,0-1,0 1,0 0,0-1,0 1,0 0,-1-1,1 1,0 0,-1 0,1 0,0 0,-1-1,1 1,-1 0,0 0,1 0,-1 0,0 0,1 0,-1 1,4 15,-1-1,-1 1,-1 0,0 0,-1 0,-1 0,-1 11,-1 21,4 2,3 0,2 0,2-1,2 0,15 41,56 219,-54-231,-49-101,9 6,-177-210,172 209,0 1,-1 0,-1 1,0 1,-1 1,0 1,-1 1,-1 1,1 1,-24-6,-12 11,33 8</inkml:trace>
</inkml:ink>
</file>

<file path=ppt/ink/ink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25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311 155,'-5'15,"0"0,1 0,1 1,0 0,1-1,1 1,0 0,1 1,-1 9,-2 686,8-666,-4-46,-1 0,1 1,-1-1,1 0,-1 0,1 0,0 0,-1 0,1 0,-1 0,1 0,-1 0,1 0,-1 0,1 0,-1 0,1 0,-1-1,1 1,-1 0,1 0,-1-1,1 1,-1 0,1-1,-1 1,0 0,1-1,-1 1,1 0,-1-1,0 1,0-1,1 1,-1-1,0 1,0-1,1 1,-1-1,0 1,0-1,0 1,0-1,0 1,0-1,0 1,0-1,0 0,0 1,0-1,0 1,0-1,0 1,-1-1,1 1,0-1,4-17</inkml:trace>
  <inkml:trace contextRef="#ctx0" brushRef="#br0" timeOffset="246.09">1 664,'43'-10,"38"-7,11-2,-1-2,-12 3,-13 4,-15 5,-10 3,-7 3,-5 3,-3 0,0 1,-5 0</inkml:trace>
  <inkml:trace contextRef="#ctx0" brushRef="#br0" timeOffset="800.139">820 99,'46'585,"-17"-351,-29-232,0 0,0 1,1-1,-1 0,1 0,-1 0,1 0,0 0,0-1,0 1,0 0,0 0,0 0,0-1,0 1,1-1,-1 1,1-1,-1 1,1-1,0 0,0 0,-1 0,1 0,0 0,0 0,0 0,0 0,0-1,0 1,0-1,0 0,0 0,0 1,0-1,0 0,0-1,1 1,-1 0,0-1,0 1,0-1,0 1,0-1,-1 0,1 0,0 0,1-1,168-147,-18 46,-151 102,0 0,0 0,0 0,0 0,0 1,1-1,-1 1,0-1,0 1,1 0,-1-1,0 1,1 0,-1 1,0-1,1 0,-1 1,0-1,0 1,1 0,-1 0,0 0,0 0,0 0,0 0,0 0,0 1,0-1,-1 1,1-1,0 1,-1 0,1 0,-1 0,0 0,0 0,1 0,-1 0,0 1,2 4,-1 0,0 0,0 0,0 0,-1 0,0 1,0-1,-1 0,0 1,-1-1,1 0,-2 3,-5 21,4-26,1 1,1-1,-1 0,1 1,0-1,0 1,1-1,-1 1,1 0,0-1,1 1,0 0,0-1,0 1,0-1,1 0,0 2,8 5</inkml:trace>
  <inkml:trace contextRef="#ctx0" brushRef="#br0" timeOffset="1447.822">1920 664,'-25'10,"1"2,1 1,0 0,0 2,2 0,0 2,0 0,2 2,-6 6,24-24,0 0,-1 0,1 0,0 0,0 0,0 0,-1 0,1 0,1 0,-1 0,0 1,0-1,0 0,0 1,1-1,-1 1,1-1,-1 1,1-1,0 1,-1-1,1 1,0-1,0 1,0-1,0 1,0-1,1 1,-1-1,0 1,1-1,-1 1,1-1,-1 1,1-1,0 0,0 1,0-1,-1 0,1 0,0 1,0-1,1 0,-1 0,0 0,0 0,0 0,1-1,-1 1,1 0,-1-1,0 1,1 0,-1-1,1 0,-1 1,1-1,-1 0,2 0,15-3,0-1,0 0,-1-1,0-1,0-1,-1-1,1 0,-2-1,1-1,13-11,15-10,124-72,-166 102,0 0,0 0,0 0,0 0,1 0,-1 1,0-1,1 1,-1-1,0 1,1 0,-1 0,1 0,-1 0,0 0,1 1,-1-1,0 1,1 0,-1-1,0 1,0 0,0 0,0 0,1 1,-2-1,1 0,0 1,0 0,0-1,-1 1,1 0,-1 0,1 0,-1 0,0 0,0 0,1 0,-2 0,1 0,0 1,0-1,-1 0,1 0,-1 1,0-1,1 2,-1 60,-1-57,0 1,1-1,0 1,0-1,0 1,1-1,0 1,0-1,1 1,0-1,1 0,-1 0,1 0,0 0,2 1,0-4,1-1,0 0,0 1,0-2,0 1,0-1,1 0,-1 0,1-1,-1 0,1 0,-1 0,1-1,0 0,0 0,-1-1,1 0,-1 0,1-1,-1 1,4-2,5-5,-1 0,0-1,0-1,-1 0,0 0,-1-2,0 1,-1-1,0-1,3-6,-11 15,31-33,-3-2,-1-1,-2-2,-2-1,-2 0,-1-2,12-37,-23 46,-1-1,-2 0,-2-1,-1 0,-2 0,-1 0,-2-1,-2 1,-15-22,15 59,1 0,0 0,-1 0,1 0,-1 0,1 0,-1 0,1 0,-1 0,1 1,-1-1,0 0,1 0,-1 1,0-1,0 0,0 1,0-1,0 1,1-1,-1 1,0-1,0 1,0 0,0-1,0 1,0 0,0 0,0 0,0 0,0 0,0 0,0 0,-1 0,1 0,0 1,0-1,0 0,1 1,-1-1,0 0,0 1,0-1,0 1,0 0,0-1,1 1,-1 0,0-1,0 1,1 0,-1 0,1 0,-1-1,0 1,1 0,-9 15,1 0,0 1,1 0,1 0,1 0,0 1,1-1,1 1,1 0,0 0,1 0,1 1,1-1,1 0,-2-11,0 34,2 1,1-1,3 1,1-1,2 0,1-1,3 0,1-1,2-1,2 0,1-1,7 8,37 45,-62-116,-10 12</inkml:trace>
  <inkml:trace contextRef="#ctx0" brushRef="#br0" timeOffset="1695.178">2343 409,'43'-10,"44"-7,15-1,1 2,-3 4,-8 4,-16 4,-16 1,-18 3</inkml:trace>
</inkml:ink>
</file>

<file path=ppt/ink/ink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24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1,'-4'1,"1"1,0 0,-1 0,1 0,0 0,0 0,0 1,1 0,-1-1,1 1,-1 0,1 0,0 0,0 1,0-1,0 0,1 1,0-1,-1 1,1 0,0-1,1 1,-1 0,1 0,0-1,0 2,-16 231,-18 93,22-155,13-150</inkml:trace>
  <inkml:trace contextRef="#ctx0" brushRef="#br0" timeOffset="225.75">0 508,'48'0,"40"-4,15-8,-6 0,-10 1,-14-2,-15 1,-9-2,-6 1,-7 3,-4 3,-8 2</inkml:trace>
  <inkml:trace contextRef="#ctx0" brushRef="#br0" timeOffset="525.308">1045 368,'-9'12,"-4"4,1 1,1 0,1 0,0 1,1 1,1-1,0 1,2 1,0-1,2 1,0 0,0 5,4-23,0 0,0 0,0 0,0 0,0 0,1 0,-1 0,1 0,-1 0,1 0,0 0,0 0,0-1,0 1,0 0,0-1,0 1,1 0,-1-1,1 1,-1-1,1 0,-1 0,1 1,0-1,0 0,-1 0,1-1,0 1,0 0,0-1,0 1,0-1,0 1,0-1,0 0,0 0,0 0,0 0,0 0,0 0,0-1,0 1,0-1,0 0,0 1,2-2,91-41,-81 36,0 0,0-1,-1-1,0 0,-1-1,0 0,-1 0,1-2,-2 1,0-1,-1-1,0 0,0 0,-2-1,1 0,-2 0,0 0,-1-1,0 0,-1 0,-1-1,1-12,-4 24,-1 0,1 0,-1 0,-1 0,1 0,0 0,-1 0,0 1,0-1,0 1,0-1,-1 1,1 0,-1 0,0 0,0 0,0 0,0 1,0-1,-1 1,1 0,-1 0,1 0,-1 1,0-1,0 1,0 0,0 0,0 0,0 0,0 1,-1-1,-8 0,1 0,0 0,0 1,-1 1,1 0,0 1,0 0,0 1,0 0,-4 2,-40 25,37-14</inkml:trace>
</inkml:ink>
</file>

<file path=ppt/ink/ink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40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597 107,'-28'3,"-1"1,1 1,0 2,1 0,-1 2,2 1,-1 1,1 2,1 0,0 2,1 0,1 2,1 1,-2 2,6-5,0 1,1 0,1 2,1 0,0 0,1 1,1 1,1 1,1-1,1 2,1-1,1 2,0-1,2 1,1 0,0 0,2 1,1-1,0 20,2-39,0 0,1-1,-1 1,1 0,0-1,0 1,0-1,0 1,0-1,1 0,0 1,-1-1,1 0,1 0,-1 0,0 0,1-1,-1 1,1-1,0 1,0-1,0 0,0 0,0 0,0 0,1-1,-1 1,1-1,-1 0,1 0,-1 0,1-1,-1 1,1-1,0 0,-1 0,5 0,11-4,0 0,1-1,-2 0,1-2,-1 0,0-2,0 0,-1 0,-1-2,1 0,-2-1,1 0,3-6,10-4,25-22,-2-3,-2-2,-2-2,-3-2,19-30,4-23,-74 139,-8 7,1 2,3 0,1 0,2 1,0 26,7-54,0 0,1-1,1 1,0 0,1-1,0 1,1-1,1 0,0 0,1-1,1 1,0-1,8 10,-11-16,1-1,0 1,0-1,0-1,1 1,0-1,0 0,1 0,-1-1,1 0,0 0,0 0,0-1,1 0,-1 0,1-1,0 0,-1-1,1 1,0-1,0-1,0 0,0 0,0 0,0-1,3-1,13-4</inkml:trace>
  <inkml:trace contextRef="#ctx0" brushRef="#br0" timeOffset="536.044">1585 23,'-2'-2,"1"0,-1 1,1-1,-1 0,0 1,0-1,0 1,0 0,0 0,0 0,0 0,0 0,-1 0,1 0,0 0,0 1,-1 0,1-1,0 1,-1 0,1 0,-1 0,1 0,0 1,-1-1,1 1,0-1,-1 1,1 0,0 0,0 0,0 0,-20 7,0 2,1 0,0 1,1 2,0 0,1 1,0 0,2 2,-11 11,25-24,1 1,-1-1,1 1,0 0,0 0,0 0,0 0,1 0,0 0,0 1,0-1,0 0,1 1,-1-1,1 0,0 1,0-1,1 1,0-1,-1 0,1 0,1 1,-1-1,0 0,1 0,0 0,0 0,0 0,1-1,-1 1,1-1,0 1,0-1,0 0,1 0,-1 0,0-1,1 1,0-1,0 0,0 0,0 0,0 0,0-1,0 0,2 1,66 28,-45-20,-1 1,0 1,-1 1,-1 1,0 1,21 19,-41-30,0 0,-1 0,1 1,-1-1,0 1,-1 0,1 0,-1 0,0 0,0 0,-1 0,1 1,-1-1,0 1,-1-1,1 1,-1-1,0 1,-1-1,1 1,-1-1,0 0,-1 1,1-1,-1 0,0 0,0 1,0-1,-1-1,0 1,0 0,0-1,-1 0,1 1,-1-1,0-1,0 1,-4 2,-6 7,-1-1,0 0,-1-1,0-1,-1 0,0-1,0-1,-1-1,0-1,-1 0,1-1,-1-1,0-1,0 0,0-2,0 0,0-1,-10-1,21-1,0 0,1 0,-1 0,0-1,1 0,0-1,-1 0,2 0,-1 0,0-1,1 0,0 0,-5-6,-5-2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9:29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766 429,'1'-2,"0"1,1 0,-1-1,0 1,0-1,0 0,0 1,0-1,-1 0,1 1,0-1,-1 0,1 0,-1 0,0 0,1 0,-1 1,0-1,0 0,0 0,-1 0,1 0,0 0,-1 0,1 1,-1-1,0 0,1 0,-1 1,0-1,0 0,0 1,0-1,0 1,-1-1,1 1,0 0,-1-1,1 1,-1 0,-1-1,-71-36,60 38,0 0,1 1,-1 1,0 0,0 1,1 0,0 1,-1 1,1 0,1 1,-1 0,1 1,0 0,1 1,0 1,0-1,-7 8,-47 67,63-80,1 0,0 0,0 0,0 0,0 0,0 0,1 0,-1 0,1 0,0 0,0 0,0 1,0-1,1 0,-1 0,1 0,0 0,0 0,0 0,0 0,0 0,1-1,-1 1,1 0,0-1,0 1,0-1,0 1,0-1,1 0,-1 0,1 0,72 39,-74-40,0-1,0 1,0 0,0-1,0 1,-1 0,1 0,0-1,0 1,-1 0,1 0,-1 0,1 0,0 0,-1 0,0 0,1 0,-1 0,0 1,0-1,1 0,-1 0,0 0,0 0,0 0,0 0,0 1,-1-1,1 0,0 0,0 0,-1 0,1 0,-1 0,1 0,-1 0,1 0,-1 0,0 0,1 0,-1 0,0-1,0 1,-43 40,31-31,-11 12,0 1,2 1,1 0,1 2,1 0,1 1,1 1,0 4,15-30,1 1,-1 0,0 0,1 1,0-1,0 0,0 0,0 1,0-1,0 0,1 1,0-1,0 1,0-1,0 0,0 1,1-1,-1 1,1-1,0 0,0 1,0-1,1 0,-1 0,1 0,0 0,-1 0,1 0,1-1,-1 1,0 0,1-1,-1 0,1 0,0 0,-1 0,1 0,0 0,0-1,1 1,-1-1,2 1,7 0,1 0,-1 0,1-1,0-1,-1 0,1-1,0 0,0-1,-1 0,0-1,6-2,1-2</inkml:trace>
  <inkml:trace contextRef="#ctx0" brushRef="#br0" timeOffset="302.2">1133 684,'-20'4,"-15"12,-2 8,0 4,2 2,7 2,8-1,3-6,4-1,4-1,-1 1,1 1,-2 1,0 1,-3-4,2-6</inkml:trace>
  <inkml:trace contextRef="#ctx0" brushRef="#br0" timeOffset="599.408">766 627,'4'14,"7"15,6 7,6-3,-3-2,2-6,1-8,1-1,2 0,1-1,1 1,1 2,-1 4,1 2,-6-3</inkml:trace>
  <inkml:trace contextRef="#ctx0" brushRef="#br0" timeOffset="1018.968">1640 711,'-35'9,"-5"-1,1 2,1 1,0 3,0 0,2 3,-34 19,67-33,0-1,0 1,0 0,0-1,1 1,-1 0,1 1,0-1,0 0,0 1,0-1,0 1,1-1,0 1,0 0,0 0,0 0,0 0,1-1,0 1,0 0,0 0,0 0,0 0,1 0,0 0,0 0,0 0,0-1,0 1,1 0,0-1,0 1,0-1,0 0,0 0,1 0,-1 0,1 0,0 0,0 0,0-1,0 0,0 1,1-1,-1 0,1-1,-1 1,1-1,0 1,-1-1,1 0,0-1,0 1,0-1,2 1,10-4,-1-1,0 0,0-1,0 0,0-1,-1-1,0-1,-1 0,1 0,-1-1,-1-1,0 0,0-1,-1 0,-1-1,0 0,0-1,-1 0,0-2,29-30,19-4,-56 50,1 0,-1 1,0-1,1 0,-1 1,0 0,0-1,0 1,0-1,0 1,0 0,0 0,-1 0,1-1,0 1,-1 0,0 0,1 0,-1 0,0 0,0 0,0 0,0 0,-1 0,1 0,0-1,-1 1,1 0,-1 0,0 0,0 0,0 1,0 1,-4 23,-1-2</inkml:trace>
  <inkml:trace contextRef="#ctx0" brushRef="#br0" timeOffset="1532.168">1781 1051,'31'-60,"2"1,3 2,13-13,-49 69,0 0,1 0,-1 0,0 0,0 0,1 0,-1 0,1 0,-1 0,1 0,-1 1,1-1,0 0,-1 0,1 0,0 1,-1-1,1 0,0 1,0-1,0 1,0-1,0 1,0-1,0 1,-1 0,1-1,0 1,0 0,1 0,-1 0,0-1,0 1,0 0,0 0,0 1,0-1,0 0,0 0,0 0,0 1,0-1,0 1,0-1,-1 0,1 1,0 0,0-1,0 1,0 0,-1-1,1 1,0 0,-1 0,1-1,0 1,-1 0,1 0,-1 0,1 0,5 31,-6-28,-1-1,1 0,1 0,-1 0,0 0,1 0,-1 0,1 0,0 0,0 0,0 0,1-1,-1 1,1 0,-1-1,1 1,0-1,0 1,0-1,0 0,1 0,-1 0,0 0,1 0,0-1,-1 1,1-1,0 1,0-1,0 0,2 1,4-3,-1-1,0 0,1 0,-1 0,0-1,0 0,-1-1,1 0,-1 0,1 0,-1-1,-1 0,1-1,-1 1,0-1,0 0,0-1,-1 0,0 1,2-6,4-1,74-79,-85 92,1-1,0 0,0 1,0-1,-1 1,1-1,0 1,0 0,0-1,0 1,0 0,0 0,0-1,0 1,0 0,0 0,0 0,0 0,0 0,0 1,0-1,0 0,-1 0,1 0,0 1,0-1,0 1,0-1,0 1,0-1,-1 1,1-1,0 1,0 0,-1-1,1 1,0 0,-1 0,1-1,-1 1,1 0,-1 0,1 0,-1 0,0 0,1 0,-1-1,0 1,0 0,0 0,0 0,0 0,0 0,0 0,0 0,0 0,0 1,-1 59,-1-56,-1 1,2 0,-1-1,1 1,0 0,0 0,0 0,1 0,0 0,0-1,1 1,-1 0,1 0,1 0,-1 0,1-1,0 1,0-1,1 1,-1-1,1 0,0 0,1 0,-1 0,1-1,0 1,0-1,1 0,-1 0,1-1,0 1,2 0,15 3</inkml:trace>
  <inkml:trace contextRef="#ctx0" brushRef="#br0" timeOffset="12575.03">342 6,'-6'-1,"0"-1,0 1,0 1,0-1,0 1,-1 0,1 0,0 1,0-1,0 2,0-1,0 1,0-1,0 2,0-1,1 1,-1-1,1 2,0-1,0 1,0-1,0 1,1 0,-3 3,-4 4,0 1,1 0,1 1,0 0,1 0,0 0,1 1,0 1,0 2,-20 72,4 1,3 0,5 2,1 20,9-79,1-1,2 1,1 0,2 0,1 0,1 0,2-1,1 1,7 18,-6-30,0 1,2-1,0-1,1 0,1 0,1-1,1 0,1-1,1 0,-1-5</inkml:trace>
</inkml:ink>
</file>

<file path=ppt/ink/ink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1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5561 672,'-15'8,"1"2,0 0,1 0,0 2,1-1,0 2,0-1,2 2,-1-1,2 1,0 1,0 0,-1 7,9-19,0 1,1 0,-1-1,1 1,0 0,0 0,0 0,1-1,-1 1,1 0,0-1,0 1,0 0,0-1,1 1,0-1,-1 0,1 0,0 1,1-1,-1 0,0-1,1 1,0 0,0-1,0 1,0-1,0 0,0 0,0 0,1-1,-1 1,1-1,-1 1,1-1,-1 0,1-1,0 1,0-1,-1 1,1-1,0 0,0-1,-1 1,1-1,1 0,7 2,-1-1,0 0,1-1,-1 0,0-1,1 0,-1 0,0-2,0 1,-1-1,1-1,-1 0,0-1,0 1,-1-2,0 1,0-2,0 1,-1-1,0 0,-1-1,1 0,-2 0,1 0,-1-1,-1 0,0 0,0-1,-1 1,0-1,1-8,-4 11,-1 0,0 1,0-1,-1 0,1 1,-2-1,1 1,-1-1,0 1,-1 0,0-1,0 1,0 0,-1 1,0-1,0 1,-1 0,0 0,0 0,0 0,-1 1,0 0,0 0,0 1,0 0,-1 0,0 0,0 1,0 0,0 0,0 0,0 1,-1 0,0 1,1 0,-1 0,1 1,-1-1,-7 2,-66 38,80-38,-1 0,0 0,0 1,1-1,-1 1,0 0,1-1,0 1,-1 0,1 0,0 0,0 0,0 0,0 0,0 0,1 0,-1 0,1 0,-1 0,1 1,0-1,0 0,0 0,0 1,0-1,0 0,0 0,1 1,0-1,-1 0,1 0,0 0,0 0,0 0,0 0,0 0,0 0,1 0,3 1,0 0,0-1,1 1,-1-1,1 0,-1 0,1-1,0 0,-1 0,1 0,0-1,0 0,0 0,0 0,-1-1,1 0,0 0,0 0,-1-1,1 1,-1-1,1-1,-1 1,0-1,0 0,0 0,0-1,1 1,40-17,-1-2,-1-1,-1-3,-2-2,-1-1,0-2,-3-2,-1-1,-1-2,26-36,-42 45,-1 0,-2-2,0 0,-2-1,-2 0,-1-1,-1-1,5-25,-15 38,-7 44,-1 96,5 0,6 0,8 30,24 176,-17-197,-5 0,-6 1,-9 103,1-207,0 0,-2 0,-1 0,-1 0,-1-1,-2 0,0 0,-2-1,0 0,-2 0,-1-1,-5 6,15-27,1 1,-1-1,0 1,0-1,0 0,0 0,0-1,0 1,-1-1,0 1,1-1,-1 0,0-1,0 1,0-1,0 1,0-1,-1 0,1-1,0 1,0-1,-1 0,1 0,0 0,0 0,-1-1,1 0,0 0,0 0,0 0,0-1,0 1,0-1,0 0,1 0,-1-1,1 1,-2-2,-7-7,1 0,1-1,0 0,1-1,0 0,1-1,0 0,1 0,1 0,0-1,1 0,1 0,0-1,1 1,1-1,0 1,1-13,0-2,2-1,2 1,0 0,2 0,1 1,1 0,2 0,10-23,30-53,-30 65</inkml:trace>
  <inkml:trace contextRef="#ctx0" brushRef="#br0" timeOffset="-1344.246">3359 785,'2'10,"1"0,0-1,0 1,1-1,0 1,0-1,1 0,1-1,-1 1,1-1,1 0,0-1,0 1,0-1,1-1,0 1,0-1,0-1,1 0,0 0,0 0,1-1,-1-1,2 1,-4-5,0-1,0 0,0 0,0-1,0 0,0 0,-1 0,1-1,-1 0,0 0,0-1,-1 1,1-2,-1 1,0 0,0-1,-1 0,0 0,0 0,0-1,-1 1,0-1,0 0,0 0,-1 0,0 0,-1 0,1 0,-1-3,1-2,0 0,0-1,-1 1,-1-1,0 1,-1-1,0 1,-1 0,0-1,-2-4,3 13,0 0,-1 0,1-1,-1 1,0 0,0 1,0-1,-1 0,1 0,-1 1,0 0,0-1,0 1,-1 0,1 0,-1 1,1-1,-1 1,0 0,0 0,0 0,0 0,0 1,0 0,-1-1,1 2,-1-1,1 0,0 1,-3 0,-78 27,60-10</inkml:trace>
  <inkml:trace contextRef="#ctx0" brushRef="#br0" timeOffset="-1082.838">3867 898,'77'-165,"-77"163,1 1,-1 0,0 0,1 0,-1-1,1 1,0 0,-1 0,1 0,0 0,0 0,-1 0,1 0,0 0,0 0,0 1,0-1,0 0,0 1,0-1,1 0,-1 1,0-1,0 1,0 0,1-1,-1 1,0 0,0 0,1 0,-1 0,0 0,1 0,-1 0,0 0,0 1,1-1,-1 0,0 1,0-1,0 1,0-1,1 1,-1 0,0-1,0 1,0 0,0 0,0 0,-1 0,1 0,0 0,0 0,-1 0,1 0,0 0,-1 0,1 0,2 6,-2-1,1 0,0 0,0 0,0-1,1 1,0-1,0 1,0-1,1 0,0 0,0-1,0 1,0-1,1 0,0 0,0 0,0-1,0 0,0 0,1 0,0 0,5 1,4-2,0 1,1-2,-1 0,1-1,-1-1,0 0,1-1,-1-1,0 0,0-1,0 0,-1-2,1 1,-1-2,0 0,-1-1,0 0,0-1,-1 0,0-1,-1 0,0-1,0 0,-1-1,-1 0,0-1,0 0,-1 0,-1-1,-1 0,0 0,0-1,-2 1,0-1,1-5,-2-4</inkml:trace>
  <inkml:trace contextRef="#ctx0" brushRef="#br0" timeOffset="49965.384">198 2421,'-17'90,"-12"156,7-73,6-70,21-291,21 62,5 1,6 2,41-90,-71 195,-6 11,2 0,-1 0,1 1,0-1,0 1,1 0,0-1,0 1,1 1,-1-1,1 1,3-3,-5 8,0 1,-1-1,1 1,-1-1,1 1,0 0,-1 0,1 0,-1 0,0 0,1 1,-1-1,0 1,0-1,0 1,0 0,0 0,0 0,0 0,-1 0,1 1,-1-1,0 0,1 1,-1-1,0 1,0-1,-1 1,1-1,0 1,-1 0,0-1,0 1,1 0,-2-1,1 2,3 6,8 37,-7-24</inkml:trace>
  <inkml:trace contextRef="#ctx0" brushRef="#br0" timeOffset="50764.794">593 2704,'-2'1,"0"0,1 0,-1 1,0-1,0 1,1 0,-1-1,0 1,1 0,0 0,-1 0,1 0,0 0,0 0,0 0,1 0,-1 1,0-1,1 0,-1 0,1 1,0 1,-3 7,-22 143,22-110,-21 73,21-101,0 0,-1 0,0-1,-2 1,0-1,0-1,-1 1,-1 0,1-8</inkml:trace>
  <inkml:trace contextRef="#ctx0" brushRef="#br0" timeOffset="51284.208">480 2704,'127'-25,"-103"24,67 10,-88-8,-1 0,1 0,-1 0,0 1,0-1,1 1,-1-1,0 1,0 0,0 0,0-1,-1 2,1-1,-1 0,1 0,-1 0,0 1,1-1,-1 1,0-1,-1 1,1-1,0 1,-1-1,0 1,1 0,-1-1,0 1,0 0,0-1,-1 1,0 1,-1 7,-1 0,0-1,-1 0,0 0,-1 0,0 0,-1-1,0 1,-4 4,-35 77,44-88,1 0,1 0,-1-1,0 1,1 0,0 0,-1 0,1 0,0 0,0-1,1 1,-1 0,1-1,-1 1,1-1,0 0,0 1,0-1,0 0,0 0,0 0,1-1,-1 1,1 0,-1-1,1 0,0 1,-1-1,1 0,0 0,0-1,0 1,0-1,0 1,0-1,0 0,-1 0,1 0,3-1,45 17,-48-14,0 0,0 0,0 0,0 0,0 0,-1 1,1-1,-1 1,0-1,1 1,-1 0,0 0,-1 0,1 0,-1 0,1 1,-1-1,0 0,0 1,0-1,-1 1,1-1,-1 1,0-1,0 1,0-1,0 1,-1-1,1 1,-1-1,0 0,0 1,0-1,-1 0,1 0,-1 2,-2 1,1 0,-1 0,0 0,0 0,0-1,-1 0,0 0,0 0,0 0,0-1,-1 0,0 0,0 0,0-1,0 0,-1 0,1-1,-3 1,-18 1,1-1,-1-1,0-2,1 0,-1-2,-10-3,-19-6,31 4</inkml:trace>
  <inkml:trace contextRef="#ctx0" brushRef="#br0" timeOffset="51899.986">1130 2618,'10'5,"12"-3,7-2,4-2,1 1,0 0,-2-5,-1-1,-1 0,-1 2,0-3,-1 0,0 1,0 1,0 3,0 1,-5 6,-6 2</inkml:trace>
  <inkml:trace contextRef="#ctx0" brushRef="#br0" timeOffset="52151.438">1073 2901,'44'-10,"32"-7,9-2,-5 4,-12 3,-12 4,-12 4,-12 2</inkml:trace>
  <inkml:trace contextRef="#ctx0" brushRef="#br0" timeOffset="52669.806">2032 2534,'-81'381,"58"-250,23-131,0 0,0-1,0 1,1 0,-1 0,0 0,0-1,0 1,1 0,-1 0,0 0,0-1,1 1,-1 0,0 0,0 0,1 0,-1 0,0 0,1 0,-1-1,0 1,0 0,1 0,-1 0,0 0,1 0,-1 0,0 1,0-1,1 0,-1 0,0 0,1 0,-1 0,0 0,0 0,1 1,-1-1,0 0,0 0,1 0,-1 1,0-1,0 0,0 0,1 0,-1 1,0-1,0 0,0 1,0-1,0 0,0 0,0 1,1-1,-1 0,0 1,14-29,-14 27,118-378,-95 318,2 1,3 0,3 3,2 0,13-14,-41 65,0 0,0 0,1 0,-1 0,1 1,0 0,1 0,-1 1,1 0,0 0,0 0,0 1,3 0,-7 2,0 0,0 0,0 1,1-1,-1 1,0 0,0 0,0 0,1 0,-1 1,0 0,0-1,0 1,0 0,0 0,0 1,0-1,0 0,0 1,0 0,-1 0,1 0,-1 0,1 0,-1 0,0 1,0-1,0 1,0 0,0-1,-1 1,2 3,2 6,-1 0,0 1,-1 0,0 0,-1 0,-1 0,0 0,0 0,-2 0,1 1,-2 2,1-2,0 11</inkml:trace>
  <inkml:trace contextRef="#ctx0" brushRef="#br0" timeOffset="58369.354">2569 2817,'-145'196,"18"-41,43-54,273-357,-10 67,-177 187,0 0,0 0,0 1,0-1,1 0,-1 1,0 0,1-1,-1 1,1 0,-1 0,1 1,0-1,-1 1,1-1,0 1,0 0,-1 0,1 0,0 0,0 0,-1 1,1-1,0 1,-1 0,1-1,-1 1,1 1,-1-1,1 0,-1 0,0 1,1 0,-1-1,0 1,0 0,0 0,0 0,-1 0,1 0,-1 1,1-1,0 2,37 131,-34-121,-1 1,-1-1,-1 1,0 0,-1 0,0 0,-1 0,-1 1,0-1,-3 11,3-25,1 0,0 0,0 0,-1 0,1-1,-1 1,1 0,-1 0,1 0,-1-1,1 1,-1 0,0 0,1-1,-1 1,0-1,0 1,1-1,-1 1,0-1,0 1,0-1,0 0,0 1,0-1,0 0,1 0,-1 1,0-1,0 0,0 0,0 0,0 0,0-1,0 1,0 0,0 0,0 0,0-1,0 1,1-1,-1 1,0 0,0-1,0 0,1 1,-1-1,0 1,0-1,1 0,-1 0,-42-40,37 35,-2-4,-1 1,0 1,0 0,-1 0,0 1,0 0,-1 1,0 0,0 1,0 0,-1 0,0 1,0 1,0 0,0 1,0 0,0 1,-1 0,0 1,-15 0,4 1</inkml:trace>
  <inkml:trace contextRef="#ctx0" brushRef="#br0" timeOffset="-3901.817">86 953,'24'414,"-45"-163,6-210,15-41,-1 0,0 0,1 0,-1 0,1 0,-1-1,0 1,1 0,-1 0,1-1,-1 1,1 0,-1-1,1 1,-1 0,1-1,-1 1,1-1,-1 1,1-1,0 1,-1-1,1 1,0-1,-1 1,1-1,0 0,0 1,0-1,-1 1,1-1,0 0,0 1,0-1,0 1,0-1,0 0,0 1,0-1,1 0,-1 1,0-1,0 1,0-1,1 1,-1-1,0 0,0 1,1-1,-1 1,1-1,8-32,1 0,1 0,2 1,1 1,1 0,2 1,2 1,0 1,23-26,10-19,3 2,3 3,3 3,18-13,-74 74,29-27,1 2,1 2,2 1,0 1,26-10,-62 33,1 0,-1 0,1 1,-1-1,1 1,-1 0,1 0,0 0,0 0,0 0,-1 1,1-1,0 1,0 0,0 0,0 0,0 0,0 0,0 1,0-1,-1 1,1 0,0-1,0 2,-1-1,1 0,0 0,-1 1,1-1,-1 1,0 0,1 0,-1 0,0 0,0 0,0 0,-1 1,1-1,-1 1,1-1,-1 1,0 0,0-1,0 1,0 0,0 2,-4 14,-1-1,-2 1,0-1,0 0,-2 0,0 0,-1-1,-1-1,-1 0,0 0,-1-1,-2 2,-13 19,-1-1,-2-1,-1-1,-2-2,0-2,-3-1,0-1,-1-2,-2-2,-16 7,54-29,0 0,0-1,-1 1,1 0,0 0,0-1,0 1,-1 0,1-1,0 1,-1-1,1 0,-1 1,1-1,0 0,-1 0,1 0,-1 0,1 0,-1 0,1 0,0-1,-1 1,1-1,0 1,-1-1,1 1,0-1,-1 1,1-1,0 0,0 0,0 0,0 0,0 0,0 0,0 0,0 0,0 0,0 0,1 0,-1-1,0 1,1 0,-1-1,1 1,-1 0,1-2,5-18,5 0</inkml:trace>
  <inkml:trace contextRef="#ctx0" brushRef="#br0" timeOffset="-3581.125">1271 841,'-35'21,"1"1,1 1,2 2,0 1,1 1,2 2,-19 25,45-52,-1 1,1-1,0 1,-1 0,1-1,0 1,1 0,-1 0,1 0,-1 1,1-1,0 0,0 0,0 1,0-1,1 1,0-1,-1 1,1-1,0 0,1 1,-1-1,1 1,-1-1,1 1,0-1,0 0,1 0,-1 1,1-1,-1 0,1 0,0-1,0 1,0 0,1 0,-1-1,1 0,0 1,7 0,0-1,0 0,0 0,0-1,1-1,-1 0,0 0,0-1,1 0,-1-1,0 0,0 0,0-1,-1-1,1 0,-1 0,3-2,0 2,0-1,0 0,0-1,-1-1,1 1,-2-2,1 1,-1-2,0 1,-1-1,0-1,0 0,-1 0,0-1,-1 1,0-2,-1 1,0-1,-1 0,0 0,-1 0,2-10,-5 14,-1-1,1 0,-1 1,-1-1,1 0,-2 1,1-1,-1 1,0-1,-1 1,0 0,-1-3,-10-13</inkml:trace>
  <inkml:trace contextRef="#ctx0" brushRef="#br0" timeOffset="-3066.149">1919 728,'-19'0,"1"0,-1 1,0 1,0 1,1 0,-1 2,1 0,0 1,0 0,1 2,-3 1,18-8,0 1,0-1,0 0,0 1,0-1,1 1,-1 0,0-1,1 1,-1 0,1 0,-1 0,1 0,0 0,0 0,0 1,0-1,1 0,-1 0,0 1,1-1,0 0,-1 1,1-1,0 1,0-1,0 0,1 1,-1-1,1 1,-1-1,1 0,0 0,0 1,0-1,0 0,0 0,0 0,0 0,1 0,-1 0,1 0,0-1,-1 1,1 0,0-1,0 1,0-1,34 20,-32-21,0 1,-1 0,1 0,-1 1,1-1,-1 1,1-1,-1 1,0 0,0 0,0 1,0-1,0 0,-1 1,1 0,-1 0,1 0,-1 0,0 0,0 0,-1 0,1 1,-1-1,1 1,-1-1,0 1,0-1,-1 1,1 0,-1-1,0 1,0 0,0 0,0-1,-1 1,0 2,-6 5,0 0,-1-1,0 0,-1 0,0-1,0 0,-1-1,0 0,0-1,-1 1,0-2,-1 0,-6 3,-27 17,39-21,-2-1,1 0,0 0,-1-1,0 1,1-2,-1 1,-1-1,1 0,0-1,0 0,-1 0,0-1,0-10,13 4</inkml:trace>
  <inkml:trace contextRef="#ctx0" brushRef="#br0" timeOffset="-2806.789">2061 869,'-24'38,"-13"23,0 5,7-3,12-13,10-14</inkml:trace>
  <inkml:trace contextRef="#ctx0" brushRef="#br0" timeOffset="-2567.77">2089 389,'0'0</inkml:trace>
  <inkml:trace contextRef="#ctx0" brushRef="#br0" timeOffset="-2267.378">2682 135,'-37'287,"23"-136,7 1,8 37,-1-170,-1 1,0-1,-1 1,-1-1,-1 0,-1 0,-1-1,-2 7,-13-8,10-17</inkml:trace>
  <inkml:trace contextRef="#ctx0" brushRef="#br0" timeOffset="-2063.524">2315 728,'34'5,"29"6,10 6,2 1,-7-4,-11-4,-5-3,-6 2,-12-1</inkml:trace>
  <inkml:trace contextRef="#ctx0" brushRef="#br0" timeOffset="-1817.585">3077 812,'-5'34,"3"16,3-1</inkml:trace>
  <inkml:trace contextRef="#ctx0" brushRef="#br0" timeOffset="-1582.778">3049 615,'0'0</inkml:trace>
  <inkml:trace contextRef="#ctx0" brushRef="#br0" timeOffset="63053.058">0 1913,'238'-46,"-213"42,45-9,0 3,1 2,22 4,-49 4,-76-33,-92-55,99 69</inkml:trace>
  <inkml:trace contextRef="#ctx0" brushRef="#br0" timeOffset="64100.674">1892 1886,'138'-26,"-45"12,-69 9,0 1,-1 1,1 1,0 1,0 1,0 1,0 2,7 1,14 2,-45-7,0 0,1 0,-1 0,0 0,1 0,-1 0,0 0,0 0,0 0,0 0,0 0,0 0,0 0,0 0,-1 0,1 0,0 0,-1 0,1 0,-1 0,1 0,-1 0,1 0,-1 0,1 0,-1 1,0-1,1 0,-1 0,0 1,0-1,0 1,0-1,0 0,1 1,-1 0,0-1,0 1,-1-1,1 0,-103-105,97 89</inkml:trace>
  <inkml:trace contextRef="#ctx0" brushRef="#br0" timeOffset="67106.613">3219 2591,'14'0,"10"0,5 0,3 0,0 0,1 0,-2-5,-1-1,0 0,-1 1,-1 1,0 2,0 1,0 1,-5 0</inkml:trace>
  <inkml:trace contextRef="#ctx0" brushRef="#br0" timeOffset="67458.787">3472 2308,'0'24,"0"13,0 5,0-1,0-1,0-3,0-4,0-2,0-1,0-2,0 0,0 0,0-1,0 1,0 0,0 0,0-4</inkml:trace>
  <inkml:trace contextRef="#ctx0" brushRef="#br0" timeOffset="68087.132">3896 2421,'0'502,"4"-542,1 0,3 0,1 1,1 1,3-1,1 2,12-22,-3 1,127-228,-79 200,-69 84,0 1,1-1,-1 1,1 0,-1 0,1 0,0 0,-1 0,1 0,0 1,-1-1,1 1,0 0,0 0,0 0,-1 0,1 0,0 1,0-1,0 1,-1 0,1 0,-1 0,1 0,0 0,-1 1,0-1,1 1,-1-1,0 1,0 0,0 0,0 0,0 0,0 0,-1 0,2 3,2 3,-1 1,0-1,-1 1,0 0,-1 0,0 0,0 0,0 1,-2-1,1 0,-1 1,0-1,-1 0,0 1,0-1,-1 0,-1 0,1 0,-2 0,-2 6,0 4</inkml:trace>
  <inkml:trace contextRef="#ctx0" brushRef="#br0" timeOffset="68474.657">4488 2563,'0'28,"0"20,0 6,0-1,-5-10,-1-7,0-10</inkml:trace>
  <inkml:trace contextRef="#ctx0" brushRef="#br0" timeOffset="69003.964">4544 2478,'38'-6,"-19"2,1 0,-1 2,0 0,1 1,-1 1,1 1,-1 1,1 0,7 3,-25-4,0-1,0 1,-1-1,1 1,0 0,0 0,0 0,0 0,-1 0,1 0,0 0,-1 1,1-1,-1 0,0 1,1 0,-1-1,0 1,0 0,0-1,0 1,0 0,0 0,-1 0,1 0,-1 0,1 0,-1 0,0 0,1 0,-1 0,0 0,-1 0,1 0,0 0,0 0,-1 0,1 0,-1 0,0 0,0-1,1 1,-1 0,0 0,-1 0,1-1,0 1,0-1,-1 1,1-1,-1 1,0 0,-21 21,20-21,-1 0,1 1,0-1,0 1,0-1,1 1,-1 0,0 0,1 0,0 0,0 1,0-1,0 1,0-1,1 1,0 0,0-1,0 1,0 0,0 0,1 0,-1 0,1 0,0 0,0-1,1 1,-1 0,1 0,0 0,0 0,0 0,2 2,75 98,-76-99,-1 0,0 1,0-1,0 0,0 0,-1 0,0 1,0-1,-1 0,0 0,1 1,-2-1,1 0,0 0,-1 0,0 0,0-1,-1 1,0 0,1-1,-1 0,-1 1,1-1,0 0,-1-1,0 1,0-1,0 0,-1 0,1 0,-1 0,1-1,-1 1,-5 0,-8 5,-2-1,1-1,-1 0,0-2,0 0,0-2,-1 0,1-1,-4-1,-1-1</inkml:trace>
  <inkml:trace contextRef="#ctx0" brushRef="#br0" timeOffset="69308.605">5391 2421,'-38'38,"-23"28,0 7,4-5,9-8,6-10,11-8,6-7,2-5,5-2,1-1,-1-1,-3 0,-2 1,-3 0,4 1,1-5,3-6</inkml:trace>
  <inkml:trace contextRef="#ctx0" brushRef="#br0" timeOffset="69991.599">5391 2675,'-360'426,"322"-368,69-70,155-147,105-125,-178 163,-112 120,-1 1,1-1,-1 1,1-1,-1 1,1 0,-1-1,1 1,0-1,-1 1,1 0,0 0,-1-1,1 1,0 0,-1 0,1 0,0 0,-1 0,1 0,0 0,-1 0,1 0,0 0,-1 0,1 0,0 0,-1 0,1 1,0-1,-1 0,1 1,0-1,-1 0,1 1,-1-1,1 1,-1-1,1 1,-1-1,1 1,-1-1,1 1,-1-1,0 1,1 0,-1-1,0 1,0-1,1 1,-1 0,0-1,0 1,0 0,0 0,5 43,-5-41,-3 344,3-346,1 0,-1 0,0 0,0 0,0 1,0-1,0 0,0 0,0 0,0 0,0 0,0 0,-1 1,1-1,0 0,-1 0,1 0,-1 0,0 0,1 0,-1 0,1-1,-1 1,0 0,0 0,0 0,0-1,1 1,-1 0,0-1,0 1,0-1,0 1,0-1,0 1,-1-1,1 0,0 1,0-1,0 0,0 0,0 0,0 0,-1 0,1 0,0 0,0-1,0 1,0 0,0-1,0 1,0 0,0-1,0 1,0-1,0 0,0 1,0-1,0 0,0 1,1-1,-2-1,-178-96,156 82</inkml:trace>
  <inkml:trace contextRef="#ctx0" brushRef="#br0" timeOffset="71106.764">3726 1998,'30'-8,"0"2,0 0,1 3,-1 0,1 2,2 2,65-5,71-22,-148 25,48-12,-69 10,0 0,0 0,0-1,0 1,0 0,-1 0,0 0,0-1,0 1,0 0,0 0,0 0,-1 1,1-1,-1 0,0 0,0 1,0-1,0 1,-1 0,1-1,-2-3,-46-63,42 51</inkml:trace>
</inkml:ink>
</file>

<file path=ppt/ink/ink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0:52.830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0 1058,'13'2,"-1"0,1 1,-1 1,0 0,0 1,-1 0,1 1,-1 0,-1 0,8 7,-8-7,101 62,18-1,113 82,-195-120,1-2,1-3,1-1,4-2,144 74,-60 10,-75-56,105 62,-87-75,143 78,62 35,-139-70,-1 6,-101-62,1-3,1-1,1-3,16 2,-16-4,-1 1,0 2,-2 3,27 15,-69-33,29 16,-1 1,-1 1,0 2,-2 1,13 14,24 8,-64-48,0 1,0 0,0-1,0 1,0 0,-1-1,1 1,-1-1,0 1,0-1,0 1,0-1,0 0,-1 1,1-1,-1 1,1 0,-1-1,0 1,0 0,0-1,0 1,-1 0,1 0,1 1,-63-176,55 143,-1 1,-2 1,-1-1,-2 2,-1 0,-2 1,0 0,-2 1,-15-16,33 44,0-1,0 0,0 1,0-1,0 1,-1 0,1-1,-1 1,1 0,-1 0,1 0,-1 0,0 0,1 0,-1 0,0 1,0-1,0 1,0-1,1 1,-1-1,0 1,0 0,0 0,0 0,0 0,0 1,0-1,0 0,1 1,-1-1,0 1,0 0,0-1,1 1,-1 0,0 0,1 0,-1 1,1-1,-1 0,1 0,0 1,-1-1,1 2,-202 195,-92 42,143-111,151-128,0-1,0 1,0 0,0-1,0 1,1 0,-1 0,0 0,0 0,1 0,-1 0,0 0,1 0,-1 0,1 0,0 0,-1 0,1 0,0 0,-1 0,1 0,0 1,0-1,0 0,0 0,0 0,0 0,1 0,-1 1,0-1,1 0,-1 0,0 0,1 0,-1 0,1 0,0 0,-1 0,1 0,0 0,-1 0,1-1,0 1,0 0,0 0,0-1,0 1,0 0,0-1,0 1,0-1,0 0,0 1,0-1,0 0,1 1,-1-1,0 0,0 0,0 0,0 0,0 0,1 0,-1-1,0 1,0 0,1-1,52 4,-1-2,1-3,0-2,21-6,99-6,-98 9,0-2,70-20,-140 28,105-10,-87 10</inkml:trace>
  <inkml:trace contextRef="#ctx0" brushRef="#br0" timeOffset="10085.441">1638 550,'-5'17,"-56"208,-25 44,44-124,31-122,11-24,0 1,0 0,0 0,0-1,0 1,0 0,0 0,0-1,0 1,0 0,0 0,0-1,0 1,0 0,-1 0,1 0,0-1,0 1,0 0,0 0,0 0,-1-1,1 1,0 0,0 0,0 0,-1 0,1-1,0 1,0 0,-1 0,1 0,0 0,0 0,-1 0,1 0,0 0,10-44,2 1,1 0,3 2,1-1,3 2,1 0,10-13,28-56,99-147,-92 177,-65 79,1 0,-1-1,0 1,1 0,-1 0,0-1,1 1,-1 0,0 0,1 1,-1-1,0 0,1 0,-1 1,0-1,0 1,1-1,-1 1,0-1,0 1,0 0,0-1,0 1,0 0,0 0,0 0,0 0,0 0,0 0,0 0,-1 0,1 0,0 1,-1-1,1 0,-1 0,1 1,-1-1,0 0,1 1,17 56,-7 147,-12-181</inkml:trace>
  <inkml:trace contextRef="#ctx0" brushRef="#br0" timeOffset="10489.301">1920 1171,'0'24,"0"17,-4 7,-3 0,1-4,1-4,-3-9,-1-10</inkml:trace>
  <inkml:trace contextRef="#ctx0" brushRef="#br0" timeOffset="10937.454">1892 1114,'21'-7,"0"2,0 0,1 1,0 1,0 1,0 2,4 0,-23-1,1 0,0 0,-1 1,1-1,-1 1,1 0,0 0,-1 0,1 1,0-1,-1 1,1 0,-1 0,1 0,-1 1,1-1,-1 1,0 0,0-1,0 2,0-1,0 0,0 1,0-1,-1 1,1 0,-1-1,0 1,0 0,0 1,0-1,-1 0,1 1,-1-1,0 0,0 1,0 0,0-1,-1 1,1 0,-1 0,-3 3,1-1,-1 1,-1 0,1-1,-1 0,0 0,-1 0,1 0,-1-1,0 1,-1-1,1-1,-1 1,0-1,0 0,0 0,-1-1,0 1,-49 37,55-40,0-1,1 1,-1 0,1 0,-1-1,1 1,-1 0,1 0,0 0,-1 0,1 0,0-1,0 1,0 0,0 0,-1 0,1 0,1 0,-1 0,0 0,0 0,0 0,0-1,0 1,1 0,-1 0,1 0,-1 0,0 0,1-1,-1 1,1 0,-1-1,1 1,0 0,-1-1,1 1,0 0,0-1,-1 1,1-1,0 1,0-1,0 0,-1 1,1-1,0 0,0 0,0 1,0-1,0 0,0 0,0 0,0 0,58 15,-55-14,1 0,75 23,-78-24,0 1,0 0,-1 1,1-1,0 0,-1 0,1 1,-1-1,1 1,-1-1,0 1,0 0,1-1,-1 1,0 0,-1 0,1 0,0 0,0 0,-1 0,1 0,-1 0,0 0,0 0,0 0,0 0,0 0,0 0,0 0,0 0,-1 0,1 0,-1 0,0 0,0 0,1 0,-1 0,0-1,-6 11,0-2,-1 1,0-1,-1 0,0-1,0 0,-1 0,0-1,-1 0,1-1,-1 0,-1-1,0 0,1-1,-2 0,1-1,-3 1,-101 23,94-26</inkml:trace>
  <inkml:trace contextRef="#ctx0" brushRef="#br0" timeOffset="11226.182">2739 1311,'-39'29,"-26"19,-8 2,4-4,9-4,10-5,9-8,6-5,5-1,2-5,1-1,1 3,-1-4,0 1,0 3,4-3</inkml:trace>
  <inkml:trace contextRef="#ctx0" brushRef="#br0" timeOffset="11858.255">2654 1538,'-302'203,"243"-144,59-58,0 0,0 0,1 0,-1 0,0-1,1 1,-1 0,1 0,-1-1,1 1,-1 0,1-1,-1 1,1 0,0-1,-1 1,1-1,0 1,0-1,-1 1,1-1,0 0,0 1,0-1,-1 0,1 0,0 0,0 1,0-1,0 0,0 0,0 0,-1 0,1 0,0-1,0 1,0 0,0 0,0-1,-1 1,1 0,0-1,0 1,-1-1,1 1,0-1,0 1,-1-1,1 0,26-8,0-2,-1-1,0-1,-1-1,16-13,-27 18,378-243,-344 231,-47 21,0 0,-1 0,1 0,0 0,0 0,0 0,-1 1,1-1,0 0,0 0,-1 1,1-1,0 0,-1 1,1-1,0 1,-1-1,1 1,-1-1,1 1,-1-1,1 1,-1 0,1-1,-1 1,1 0,-1-1,0 1,1 0,-1 0,0-1,0 1,0 0,0 0,1 0,-1-1,0 1,0 0,0 0,-1-1,1 1,0 0,0 0,0 0,0-1,-1 1,1 0,0-1,-1 1,1 0,-1 0,1-1,-1 1,1-1,-1 1,1-1,-1 1,0-1,1 1,-1-1,0 1,-31 69,23-54,1 0,1 1,0 0,1 0,1 0,1 1,0 0,0 8,3-2,1-1,2 1,0 0,1-1,1 0,5 17,-8-40,0 1,0 0,-1 0,1 0,0 0,-1 0,1 0,-1 0,1 0,-1 0,1 0,-1 0,0 0,0 0,1 0,-1 0,0 0,0 0,0 0,0 0,0 0,-1 1,1-1,0 0,0 0,-1 0,1 0,-1 0,1 0,-1 0,1 0,-1 0,1-1,-1 1,0 0,1 0,-1 0,0-1,0 1,0 0,0-1,0 1,0 0,0-1,0 0,0 1,0-1,0 1,0-1,0 0,0 0,0 0,0 0,0 0,0 0,0 0,0 0,0 0,-1 0,1 0,0-1,0 1,0 0,0-1,0 1,0-1,0 1,0-1,-74-65,-193-154,252 209</inkml:trace>
  <inkml:trace contextRef="#ctx0" brushRef="#br0" timeOffset="13258.548">1497 154,'1'-2,"0"1,1-1,-1 0,0 1,1-1,-1 1,1 0,0-1,-1 1,1 0,0 0,0 0,0 0,0 1,-1-1,1 0,0 1,0-1,1 1,-1 0,0 0,0-1,0 1,0 1,0-1,0 0,0 0,0 1,2 0,45 6,-1 3,0 1,-1 3,0 1,-1 3,10 7,124 28,-62-43,-117-13,0 1,0 0,-1 0,1 0,-1 0,1-1,-1 1,0 0,1 0,-1-1,-1 1,1 0,0 0,0-1,-1 1,1 0,-1 0,0 0,0 0,0-1,0 1,0 0,0 1,0-1,-1 0,1 0,0 0,-1 1,0-1,1 1,-1-1,0 1,0 0,-2-5,3 5,-15-21,1 0,1-2,2 1,0-1,1-1,-4-15,12 17,5 4</inkml:trace>
</inkml:ink>
</file>

<file path=ppt/ink/ink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2:28.9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1293 37,'-279'56,"80"-12,-172 15,144-30,151-19,147-15,221-53,-246 47,79-16,-1-6,52-25,-34 15,-310 106,-200 62,253-87,-266 74,296-100,1050-276,-691 206,-299 73,-231 67,-195 33,266-79,169-37,47-9,663-169,-522 139,-330 91,-363 108,290-99,321-77,745-161,-572 125,-398 104,-616 178,299-98,364-102,68-21</inkml:trace>
</inkml:ink>
</file>

<file path=ppt/ink/ink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2:07.4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808 726,'-2'2,"0"-1,0 0,0 1,1-1,-1 1,0 0,1 0,-1-1,1 1,0 0,0 0,0 0,0 0,0 1,0-1,0 0,1 0,-1 1,1-1,-1 0,1 1,0-1,0 0,0 1,0 0,0 0,-14 349,5-274,2-1,5 1,3 21,-1-41,28 213,-28 328,28-377,-27 289,-29-341,44-2,-8-113,-3 1,-2 0,-2 0,-4 14,1 33,3 179,23-141,31 83,-22-81,-34 365,29-282,0-57,-27 85,-30-27,30 481,26-467,3 108,-19-274,-8-65,-1 0,0-1,-1 1,0 0,0 0,-1 0,-1 0,1 0,-2 0,1 1,-35 169,35-178,0 0,0 1,0-1,0 1,1 0,-1-1,1 1,0-1,0 1,0 0,0-1,0 1,0-1,1 1,0 0,-1-1,1 1,0-1,0 0,0 1,0-1,1 0,-1 1,1-1,-1 0,1 0,0 0,0 0,-1-1,2 1,-1 0,0-1,0 1,0-1,1 0,-1 0,0 0,1 0,-1 0,1 0,1-1,311 9,-288-2,0-2,1-1,-1-2,1 0,0-2,-1-1,1-1,0-2,5-2,20-3,0 3,0 2,1 2,35 4,-23-1,104 28,292-29,-163 1,-102 26,29 2,141-29,-176 27,98-26,-120 27,1-16,-146-8,1 0,-1-2,0 0,1-2,-1 0,1-2,6-2,218-16,7-8,1859 29,-1945-28,168 26,-169-27,321 28,-329-17,-87 9,1 2,-1 4,36 5,8-1,219-2,-111 28,0-45,-58 5,-143 12</inkml:trace>
  <inkml:trace contextRef="#ctx0" brushRef="#br1" timeOffset="7363.188">1175 7669,'43'-76,"73"-75,36-40,51-29,-55 101,28-28,76-80,-90 31,-1 14,64-59,-4 16,-79 55,8-2,64-60,80-88,-69 83,79-63,-255 250,-1-3,-4-1,15-25,109-128,83-64,40-58,-99 140,-135 132,64-80,-101 103,2 0,1 2,2 1,1 1,1 1,31-24,122-102,-68 14,24-14,9 1,-145 154,1-1,-1 1,1 0,-1-1,0 1,1-1,-1 1,0 0,1-1,-1 1,0-1,1 1,-1-1,0 0,0 1,0-1,0 1,1-1,-1 1,0-1,0 1,0-1,0 0,0 1,-1-1,1 1,0-1,0 1,0-1,0 1,0-1,-1 1,1-1,0 1,-1-1,1 1,0-1,-1 1,1-1,0 1,-1 0,1-1,-1 1,1 0,-1-1,1 1,-1 0,1-1,-1 1,1 0,-1 0,1 0,-1 0,1-1,-1 1,0 0,1 0,-1 0,1 0,-1 0,1 1,-1-1,0 0,1 0,-1 0,1 0,-1 1,-51-3,45 2,-169 20,40-2,136-18,-1 0,0 1,0-1,0 0,1 0,-1 1,0-1,1 1,-1-1,0 1,1-1,-1 1,0-1,1 1,-1-1,1 1,-1 0,1-1,-1 1,1 0,0-1,-1 1,1 0,0 0,0-1,-1 1,1 0,0 0,0 0,0-1,0 1,0 0,0 0,0 0,0-1,0 1,1 0,-1 0,0 0,0-1,1 1,-1 0,0 0,1-1,-1 1,1 0,-1-1,1 1,0 0,32 38,-22-28,-3-2,0 0,0 1,-1 0,-1 0,0 1,0 0,-1 0,0 1,-1-1,-1 1,1 0,-2 0,0 0,0 0,-1 0,-1 6,-20 181,14-165,1 0,3 0,0 1,2-1,4 20,3-26,-7-28,0-1,0 1,0 0,1-1,-1 1,0 0,0-1,0 1,0 0,0-1,0 1,0 0,1 0,-1-1,0 1,0 0,0 0,1-1,-1 1,0 0,0 0,1-1,-1 1,0 0,0 0,1 0,-1 0,0-1,1 1,-1 0,0 0,0 0,1 0,-1 0,0 0,1 0,-1 0,0 0,1 0,-1 0,0 0,1 0,-1 0,0 0,1 1,-1-1,0 0,1 0,-1 0,0 0,0 0,1 1,-1-1,0 0,0 0,1 1,-1-1,0 0,26-137,-8 72,3 1,3 2,23-45,-40 92,65-142,-64 139</inkml:trace>
  <inkml:trace contextRef="#ctx0" brushRef="#br1" timeOffset="15553.332">2303 5017,'-5'-24,"19"37,54 119,19 15,-8-39,-57-81,-30-63,-12-27,3-1,2-1,-5-64,14 91,-4-214,11 183,-1 60,0 1,0-1,1 1,0-1,1 1,0 0,0-1,0 1,1 0,1 0,-1 1,5-7,-5 13,0 0,0-1,0 1,0 0,1 1,-1-1,0 0,1 1,-1 0,0 0,1 0,-1 0,1 1,-1-1,0 1,1 0,-1 0,0 0,0 0,0 0,0 1,0-1,0 1,0 0,0 0,-1 0,1 1,-1-1,1 0,-1 1,0 0,1 0,2 2,10 7</inkml:trace>
  <inkml:trace contextRef="#ctx0" brushRef="#br1" timeOffset="16351.718">3008 4818,'-20'134,"5"-51,4-1,3 2,4 68,5-211,3 1,2 0,3 1,4-8,80-231,-93 297,0 0,0 0,1 0,-1 0,0 0,1 0,-1 0,1 0,-1 0,1 0,-1-1,1 1,0 0,-1 0,1-1,0 1,0 0,-1-1,1 1,0 0,0-1,0 1,0-1,0 0,0 1,0-1,0 0,0 0,0 1,0-1,0 0,0 0,0 0,0 0,0 0,0 0,0-1,0 1,0 0,0 0,0-1,0 1,0-1,0 1,-1-1,1 1,0-1,0 1,0-1,-1 0,1 1,0-1,-1 0,1 0,0 0,-1 1,1-1,-1 0,1 0,-1 0,0 0,1 0,-1 0,0 0,0 0,0 0,1 0,-1 0,0 0,-1-1,121 145,-119-143,1 1,-1 0,0 0,0-1,0 1,0 0,1 0,-1 0,0 0,-1 1,1-1,0 0,0 0,0 0,-1 1,1-1,-1 0,1 1,-1-1,1 1,-1-1,0 0,0 1,1-1,-1 1,0-1,-1 1,1-1,0 1,0-1,0 0,-1 1,1-1,-1 1,1-1,-1 0,0 0,1 1,-1-1,0 0,0 0,0 0,0 0,0 0,0 0,0 0,0 0,-1 0,1 0,0-1,0 1,-1 0,1-1,0 1,-1-1,0 1,-126 39,39-13,72-20</inkml:trace>
  <inkml:trace contextRef="#ctx0" brushRef="#br1" timeOffset="17438.095">2050 4564,'1'-7,"1"0,1 0,-1 1,1-1,0 1,1-1,0 1,0 0,0 0,1 1,-1-1,1 1,1 0,-1 0,1 1,0 0,3-2,121-62,-31 22,-96 45,-1 1,-1 0,0-1,1 1,-1 0,1 0,-1-1,0 1,1-1,-1 0,0 1,1-1,-1 0,0 0,0 1,0-1,0 0,0 0,0 0,0 0,0-1,0 1,0 0,-1 0,1-1,0 1,-1 0,1-1,-1 1,1 0,-1-1,0 1,0-1,0 1,0 0,0-1,0 1,0-1,0 1,0-1,0 1,-1 0,1-1,-1 1,1 0,-1-1,0 1,1 0,-1-1,0 1,0 0,0 0,0 0,0 0,-137-73,132 70,1 0,-1 0,1-1,0 1,0-1,0 0,1 0,0-1,0 0,0 1,1-1,-1 0,1-1,1 1,-1-1,1 1,1-1,-1 0,1 1,0-1,0-1,4-17</inkml:trace>
  <inkml:trace contextRef="#ctx0" brushRef="#br0" timeOffset="29403.337">11023 7556,'-55'90,"9"-26,-2-1,-3-3,-27 22,-22 29,94-100,9-16</inkml:trace>
  <inkml:trace contextRef="#ctx0" brushRef="#br0" timeOffset="29726.856">10572 7641,'108'119,"17"16,-107-108,-1 0,-1 1,-1 1,-1 1,-2 0,0 2,14 24,-14-43</inkml:trace>
  <inkml:trace contextRef="#ctx0" brushRef="#br0" timeOffset="31354.281">18 77,'-8'45,"3"1,2 0,2 0,1 1,3-1,4 16,9-24,-15-38,-1 0,1 0,0 1,0-1,0 0,-1 0,1 0,0 1,0-1,0 0,0 0,-1 0,1-1,0 1,0 0,0 0,-1 0,1-1,0 1,0 0,-1-1,1 1,0 0,0-1,-1 1,1-1,0 1,-1-1,1 0,-1 1,1-1,-1 0,1 1,-1-1,1 0,-1 1,0-1,1 0,-1 0,0 0,0 1,0-1,0 0,1 0,-1 0,83-245,0 76,-69 150,-6 26,-5 39,-3-28,24 161,-1-23,13 178,-34-281,-1-18,0-1,-2 1,-2-1,-1 1,-5 19,8-47,0-1,-1 1,0 0,0-1,0 1,0-1,-1 0,0 0,0 0,-1 0,1 0,-1-1,0 1,0-1,-1 0,1-1,-1 1,0-1,0 1,0-2,0 1,0 0,-1-1,1 0,-1 0,1-1,-1 0,0 0,0 0,0 0,0-1,1 0,-1 0,0-1,0 0,0 0,0 0,-1-1,2-3,0 0,1 0,-1 0,1-1,0 1,1-1,-1 0,1 0,1-1,-1 1,1-1,0 1,0-1,1 0,0 1,0-1,0 0,1 0,0 0,1 0,-1 0,1 1,1-1,0-3,-1-14,0 1,0 0,2 0,1 1,1-1,0 1,2 0,0 0,2 1,0 0,2 0,0 1,1 0,1 1,1 1,6-6,-3 6</inkml:trace>
</inkml:ink>
</file>

<file path=ppt/ink/ink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6:00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1242 343,'303'-178,"-286"165,-12 9,0 0,0 0,1 0,-1 0,1 1,0 0,0 0,0 0,0 1,1 0,-1 0,0 1,1 0,4-1,-9 4,0-1,0 1,-1-1,1 1,0-1,-1 1,0 0,1 0,-1-1,0 1,0 0,0 0,0 1,0-1,0 0,-1 0,1 0,-1 0,0 1,1-1,-1 0,0 0,0 1,0-1,-1 0,1 0,0 1,-1 0,1 3,3 281,-20-140,-6-1,-9 7,-16 99,33-161,4 1,3 0,5 8,4-57,-19-83,14 25,-1 0,0 1,-1-1,0 1,-2 1,1-1,-2 1,0 0,0 1,-1 0,-1 1,0 0,0 1,-1 0,0 0,-1 1,0 1,-1 0,1 1,-1 1,-1 0,1 0,-13-2,-13 3,1 2,0 2,-1 1,1 2,0 1,-1 3,2 1,-1 2,1 1,1 2,-12 6,18-2,9-2</inkml:trace>
  <inkml:trace contextRef="#ctx0" brushRef="#br0" timeOffset="550.25">1101 823,'725'-177,"-600"142,-109 43,-30 18,8-16,-10 25,2 0,1 1,2 1,2 0,1 0,2 0,1 1,2 0,2 28,2-10,-1-32</inkml:trace>
  <inkml:trace contextRef="#ctx0" brushRef="#br0" timeOffset="955.374">2370 993,'-9'2,"-1"0,1 1,0 1,0-1,0 1,1 1,0 0,-1 0,2 0,-1 1,0 0,1 1,1 0,-1 0,1 0,-1 1,-3 4,1 0,-1 1,2 0,0 0,0 1,1-1,1 2,1-1,0 1,0 0,2 0,0 0,0 1,2-1,-1 0,2 9,1-20,-1 0,1 0,-1 1,1-1,1 0,-1 0,1 0,-1 0,1 0,0 0,0-1,1 1,-1-1,1 1,0-1,0 0,0 0,0 0,0-1,1 1,-1-1,1 1,0-1,0 0,0-1,0 1,0-1,0 0,0 0,0 0,0 0,1-1,-1 1,0-1,0 0,1 0,-1-1,0 0,0 1,1-1,1-1,15-4,0 0,-1-1,0-1,0 0,-1-2,0 0,-1-1,0-1,-1-1,0-1,-1 0,0-1,-2 0,1-2,-2 1,0-2,-2 0,11-18,-18 26,0 0,0 0,-1 0,0-1,-1 1,0-1,-1 0,0 1,-1-1,0 0,0 0,-1 1,0-1,-3-5,3 10,0 0,-1 0,0 0,0 0,0 0,-1 1,1-1,-2 1,1 0,0 0,-1 0,0 0,0 1,-1-1,1 1,-1 0,0 1,0-1,0 1,0 0,-1 0,1 0,-1 1,0 0,-5-1,4 2,0 1,-1 1,1-1,-1 1,1 1,0-1,-1 1,1 0,0 1,0 0,1 0,-1 0,1 1,-1 0,-2 2,-16 10</inkml:trace>
  <inkml:trace contextRef="#ctx0" brushRef="#br0" timeOffset="1252.86">2879 1388,'-5'-24,"3"-23,7-12,3-1,4 5,5 6,5 12,-2 8,1 4,2 1,1 4,2 2,1 3,0 5,-3 8,-7 9,-6 5</inkml:trace>
  <inkml:trace contextRef="#ctx0" brushRef="#br0" timeOffset="2333.521">3951 259,'25'265,"-23"75,-29-78,2-82,30-152,13-34,-9-13,0-1</inkml:trace>
  <inkml:trace contextRef="#ctx0" brushRef="#br0" timeOffset="2569.059">3697 852,'43'0,"24"-5,6-1,-1-1,-7 2,-11 2,-8 1,-9 1,-9 5,-6 2,-1 1,-4-2</inkml:trace>
  <inkml:trace contextRef="#ctx0" brushRef="#br0" timeOffset="2884.309">4346 1218,'-2'-1,"0"0,0 0,1 0,-1-1,0 1,1 0,-1-1,1 1,0-1,0 0,-1 1,1-1,0 0,0 0,0 1,1-1,-1 0,0 0,1 0,-1 0,1 0,0 0,0 0,0 0,0-1,0 1,0 0,0 0,1 0,-4-14,1 0,1 0,1 0,0 0,1 0,1 1,0-1,1 0,1 0,0 1,1 0,1 0,1 0,0 1,0 0,1 0,1 1,1 0,0 0,0 1,1 1,1 0,0 0,0 1,39-3,-32 16</inkml:trace>
  <inkml:trace contextRef="#ctx0" brushRef="#br0" timeOffset="3235.015">5052 767,'-43'22,"0"1,2 3,1 1,2 2,0 2,2 1,-17 21,47-48,0 1,1-1,-1 1,1 1,0-1,1 1,0-1,0 1,0 1,1-1,0 0,0 1,1 0,0-1,1 1,-1 0,1 0,1 0,0 0,0 4,1-11,0 1,0 0,0 0,0 0,0-1,1 1,-1 0,1-1,-1 1,1-1,-1 0,1 0,0 1,0-1,0 0,-1 0,1-1,0 1,0 0,0-1,0 1,1-1,-1 1,0-1,0 0,0 0,0 0,0 0,0-1,0 1,0 0,0-1,0 1,0-1,0 0,0 0,1 0,73-38,-42 14,-2-2,-1 0,-2-2,0-2,14-21,70-71,-91 112,-16 16</inkml:trace>
  <inkml:trace contextRef="#ctx0" brushRef="#br0" timeOffset="3641.832">5278 1190,'125'-314,"-113"296,-5 25,-5 37,-2-33,0-7,-1-1,1 1,0-1,1 1,-1-1,1 1,0-1,-1 0,1 1,1-1,-1 0,0 0,1 1,0-1,0 0,0-1,0 1,0 0,0 0,1-1,-1 0,1 1,0-1,0 0,-1 0,1-1,1 1,-1 0,0-1,0 0,1 0,-1 0,0 0,1 0,-1-1,1 0,-1 1,1-1,-1-1,1 1,-1 0,1-1,-1 0,0 1,1-1,1-2,9-6,0-1,-1-1,-1-1,1 0,-2 0,0-1,6-9,41-44,-39 49,-1 4</inkml:trace>
  <inkml:trace contextRef="#ctx0" brushRef="#br0" timeOffset="4107.466">6067 739,'1'-1,"-1"1,1-1,-1 1,1-1,0 1,-1-1,1 1,-1-1,1 1,0 0,0-1,-1 1,1 0,0 0,-1-1,1 1,0 0,0 0,0 0,-1 0,1 0,0 0,0 0,-1 0,1 0,0 1,0-1,-1 0,1 0,0 1,0-1,-1 0,1 1,0-1,-1 1,1-1,-1 1,1-1,0 1,-1-1,1 1,-1-1,0 1,1 0,-1-1,1 1,-1 0,-10 38,-41 23,-15 29,66-86,0-1,0 0,0 1,0-1,0 0,1 1,0-1,0 0,0 0,1 1,-1-1,1 0,0 0,0-1,0 1,1 0,-1-1,1 1,0-1,0 0,0 0,0 0,1 0,-1-1,1 1,0-1,0 0,-1 0,1 0,1-1,-1 1,0-1,0 0,1 0,42 27,-44-26,0 0,0 0,0 1,-1-1,1 1,-1-1,1 1,-1 0,0 0,0 0,0 0,-1 0,1 1,-1-1,0 0,1 1,-1-1,-1 1,1-1,-1 1,1 0,-1-1,0 1,0-1,-1 1,1 0,-1-1,1 1,-1-1,0 1,-1-1,1 0,-1 1,1-1,-1 0,0 0,0 0,0 0,0 0,-1-1,1 1,-1-1,0 1,0-1,0 0,-1 1,-50 21,29-18</inkml:trace>
  <inkml:trace contextRef="#ctx0" brushRef="#br0" timeOffset="4722.293">5165 796,'-10'0,"-3"4,1 7,2 7,3 4,3 3,2 3,1 1,1 0,0 1,1-1,4-5,7-1,5-6,6-4,2-6,3-3,-3-2</inkml:trace>
  <inkml:trace contextRef="#ctx0" brushRef="#br0" timeOffset="5787.576">6463 203,'-17'128,"9"-36,4-1,4 1,4 0,9 43,-10-107,-2 0,0 0,-2 0,-1 1,-2-1,0-1,-2 1,-8 25,13-51,0-1,0 0,0 0,0 0,0 0,1 0,-1 1,0-1,1 0,-1 0,1 0,-1 1,1-1,0 0,-1 1,1-1,0 0,0 1,0-1,0 0,0 1,0-1,0 0,1 0,-1 1,0-1,1 0,-1 1,1-1,0 0,-1 0,1 0,0 0,-1 0,1 0,0 0,0 0,0 0,0 0,0 0,0 0,0 0,0-1,1 1,-1 0,0-1,0 1,0-1,1 0,0 1,14-6</inkml:trace>
  <inkml:trace contextRef="#ctx0" brushRef="#br0" timeOffset="6500.782">7197 683,'-85'62,"2"3,4 5,-2 7,71-68,4-5,0 1,0 0,1 0,0 1,-1 0,2 0,-1 0,1 0,0 1,0-1,1 1,0 0,0 1,1-1,0 0,-1 6,4-10,1-1,-1 1,1-1,0 1,0-1,0 0,0 0,0 0,1 0,-1-1,1 1,-1 0,1-1,0 0,-1 0,1 0,0 0,0 0,0 0,0-1,0 1,-1-1,1 0,0 0,0 0,0 0,0 0,0-1,0 1,0-1,0 0,0 0,-1 0,1 0,0-1,0 0,25-7,-2-1,0-1,0-1,-1-2,0 0,12-11,10-4,17-18,-52 37,0 0,0 1,0 1,1 0,1 1,-1 0,1 1,10-3,-23 8,1 1,-1-1,1 1,0 0,0 0,-1 0,1 0,0 0,-1 0,1 0,0 0,0 0,-1 1,1-1,-1 1,1-1,0 1,-1 0,1 0,-1 0,1 0,-1 0,0 0,1 0,-1 0,0 0,0 0,0 1,0-1,0 1,0-1,0 1,0-1,-1 1,1-1,0 1,-1 0,1 1,5 73,-6-52,0-19,-1-1,1 1,1-1,-1 1,1-1,0 1,0-1,0 1,0-1,1 0,0 0,0 1,0-1,0 0,1-1,0 1,-1 0,1-1,0 0,1 1,-1-1,1-1,-1 1,1 0,0-1,0 0,0 0,0 0,0 0,1 0,-1-1,1 0,-1 0,1 0,-1-1,1 0,-1 1,1-1,-1-1,1 1,-1-1,1 0,2-1,12-7,0-1,-1-1,-1-1,0 0,0-1,-1-1,-1-1,-1 0,0-1,-1 0,0-1,-2 0,1-2,2-1,18-23,-2-2,-2-1,-1-2,-3 0,-3-1,-1-2,-2 0,-3 0,-2-2,-2 0,-3 0,-2-1,-1-34,-5 71,1 12,-1 0,1 0,-1 0,0 0,0 0,-1 0,0 0,0 0,0 0,0 0,-1 1,0-1,0 0,0 1,0-1,-1 1,0-1,2 4,0 0,0 1,0-1,0 1,0-1,0 1,-1-1,1 1,0 0,0 0,0 0,0-1,-1 1,1 0,0 0,0 0,0 1,0-1,-1 0,1 0,0 1,0-1,0 1,0-1,0 1,0-1,0 1,0 0,0-1,0 1,0 0,0 0,1-1,-1 1,0 0,0 0,1 0,-1 0,1 0,-1 0,1 0,-1 1,1-1,-23 50,12 2,2 1,2 0,3-1,2 2,2-1,3 0,2 0,3-1,1 0,4 0,16 46,61 115,-119-232,14 2,3 1</inkml:trace>
  <inkml:trace contextRef="#ctx0" brushRef="#br0" timeOffset="6739.395">7507 541,'48'5,"40"1,14 0,0-1,-8-1,-11-2,-9-1,-13 0,-7-1,-8 4,-7 2,-5 0,-4-1,-2-2,-1-1,-5-1</inkml:trace>
  <inkml:trace contextRef="#ctx0" brushRef="#br0" timeOffset="11404.164">8608 626,'5'0,"1"5,0 6,4 1,0 4,-2 4,-2 3,-2 2,-2 2,-1 2,0 0,-2-1,-4 1,-2 0,0 0,2-1,1-9,2-8</inkml:trace>
  <inkml:trace contextRef="#ctx0" brushRef="#br0" timeOffset="11675.702">8720 230,'-14'10,"0"3,2 4,3-1</inkml:trace>
  <inkml:trace contextRef="#ctx0" brushRef="#br0" timeOffset="12154.289">9030 597,'-14'18,"1"1,0 0,2 0,0 2,1-1,1 1,1 1,1-1,-3 16,9-33,0-1,0 0,1 0,-1 0,1 1,0-1,0 0,0 0,0 1,1-1,-1 0,1 0,0 0,0 0,0 1,0-1,1-1,-1 1,1 0,0 0,0 0,0-1,0 1,0-1,0 0,1 0,-1 0,1 0,0 0,-1 0,1 0,0-1,0 0,0 1,0-1,0 0,0 0,1-1,-1 1,0-1,0 0,1 1,1-2,5 2,0 0,-1-1,1 0,0-1,-1 0,1-1,-1 0,1 0,-1-1,0 0,0-1,0 0,-1 0,1-1,-1 0,0 0,0-1,-1 0,0-1,0 1,0-1,-1-1,0 0,-1 4,0-1,-1 0,1 0,-1 0,-1-1,1 1,-1-1,0 0,0 0,-1 0,1-1,-1 1,-1 0,1-1,-1 1,0-1,-1 0,0 1,0-1,0 1,-1-1,1 0,-2 1,1-1,-1 1,0 0,-1-2,1 3,0 1,-1-1,1 0,-1 1,0 0,0 0,-1 0,1 0,-1 0,0 1,0-1,0 1,-1 0,1 0,-1 1,1 0,-1-1,0 1,0 1,0-1,0 1,0 0,0 0,0 0,-1 1,1 0,0 0,0 0,-1 1,1-1,0 1,0 0,0 1,-5 1,-45 23,30-11</inkml:trace>
  <inkml:trace contextRef="#ctx0" brushRef="#br0" timeOffset="12672.001">9397 852,'91'-90,"13"-32,-103 121,-1 0,1 0,0-1,0 1,0 0,0 0,0 0,0 0,1 1,-1-1,0 0,0 0,1 1,-1-1,0 1,1-1,-1 1,0-1,1 1,-1 0,1 0,-1 0,1-1,-1 2,0-1,1 0,-1 0,1 0,-1 1,1-1,-1 0,0 1,1 0,-1-1,0 1,0 0,2 0,34 47,-23-27,-10-15,0-1,0 1,0-1,1-1,0 1,0-1,0 1,0-1,1-1,0 1,-1-1,1 0,0 0,1-1,-1 0,0 0,1 0,-1-1,1 0,0 0,-1 0,1-1,0 1,0 0,0-1,0 1,0-1,-1-1,1 1,0-1,0-1,0 1,-1-1,1 0,0-1,-1 1,0-1,0 0,0-1,0 0,0 0,-1 0,1 0,-1-1,-1 0,1 0,0 0,-1-1,0 0,-1 1,1-1,-1-1,0 1,-1 0,1-1,-1-1,0-16</inkml:trace>
  <inkml:trace contextRef="#ctx0" brushRef="#br0" timeOffset="14219.783">11007 739,'-25'25,"2"1,0 1,2 1,1 1,1 0,2 2,1 0,1 1,-1 10,13-39,1 1,0 0,1 0,-1 0,1 0,-1 0,1 1,0-1,1 0,-1 1,1-1,0 0,0 1,0-1,1 0,-1 1,1-1,0 0,1 0,-1 0,0 0,1 0,0 0,0 0,0 0,1-1,-1 1,1-1,0 1,0-1,0 0,0 0,1-1,-1 1,1-1,0 1,-1-1,4 1,5-2,1 0,-1-1,1 0,-1-1,1 0,-1-1,1 0,-1-1,0-1,0 1,-1-2,1 0,-1 0,0-1,0-1,-1 0,0 0,0-1,0 0,4-6,2 2,-5 4,0-1,-1 0,0-1,-1 0,0 0,-1-1,0 0,-1-1,0 1,3-9,-7 15,-1 1,0-1,-1 0,1 0,-1 0,0-1,0 1,0 0,-1 0,0-1,0 1,0 0,0-1,-1 1,0 0,0 0,-1 0,1 0,-1 0,0 0,-1 0,1 0,-1 1,0-1,0 1,0 0,0 0,-3-2,-2 0,1-1,-1 2,-1-1,1 1,-1 0,0 1,0 0,0 1,-1-1,1 2,-1-1,0 1,1 1,-1 0,0 0,0 1,0 1,0-1,0 1,0 1,1 0,-1 0,1 1,-1 0,1 1,-7 4,16-8,1 0,-1 0,1 1,-1-1,1 0,-1 0,0 1,1-1,-1 1,0-1,1 0,-1 1,0-1,0 1,1-1,-1 1,0-1,0 1,0-1,1 1,-1-1,0 1,0-1,0 1,0-1,0 1,0-1,0 1,0-1,0 1,-1-1,1 1,0-1,0 1,0-1,0 0,-1 1,1-1,0 1,0-1,-1 1,1-1,0 0,-1 1,1-1,-1 0,1 1,0-1,-1 0,1 1,-1-1,1 0,-1 0,1 0,-1 1,22-11,0 0,-1-1,0-1,-1-1,0-1,3-5,25-16,-6 8,-1-2,-1-2,-2-2,-1-1,-2-2,-1-1,-2-1,3-8,-30 39,1 1,-1-2,0 1,-1 0,0-1,0 1,0-1,-1 0,0 0,-1 0,0 0,0 0,-1 0,0-1,0 1,-1 0,0-3,1 10,0 0,0 0,0 0,-1 1,1-1,0 0,-1 0,1 0,0 0,-1 0,1 0,-1 1,1-1,-1 0,1 0,-1 1,0-1,1 0,-1 1,0-1,0 0,1 1,-1-1,0 1,0 0,0-1,0 1,0-1,0 1,0 0,0 0,1 0,-1 0,0 0,0 0,0 0,0 0,0 0,0 0,0 0,0 0,0 1,0-1,0 0,0 1,0-1,1 1,-1-1,0 1,0-1,1 1,-1 0,0 0,-29 44,20-12,2 0,1 1,1-1,2 1,2 1,1-1,1 0,2 0,2 0,6 31,14 39,5-1,35 82,-30-93,-5 2,-3 1,-5 1,-4 1,-2 17,-13-102,0 1,-1 0,-1-1,0 1,0-1,-1 1,-1-1,0 1,-1-1,0 0,-1 1,0-2,-1 1,0 0,-1-1,0 0,-1-1,0 1,0-1,-2 0,1-1,-1 0,0-1,-7 6,7-8,0 0,-1-1,1 0,-1 0,0-1,0 0,0-1,-1 0,1-1,-1 0,0-1,1 0,-1 0,0-1,0 0,0-1,1-1,-1 0,0 0,1-1,0 0,0-1,0 0,0 0,0-1,1-1,0 1,0-2,0 1,1-1,0 0,0-1,1 0,0 0,0-1,-1-3,4 4,1 0,0-1,1 1,0-1,0 0,1 0,0 0,0 0,1 1,0-1,1 0,0 0,0 0,1 0,0 1,1-1,0 1,0-1,1 1,0 0,4-5,116-152,8 29,-95 101</inkml:trace>
  <inkml:trace contextRef="#ctx0" brushRef="#br0" timeOffset="27928.283">12474 683,'0'283,"16"-209,-18-69,-5-27,5-2,2 0,1 0,0 0,2 0,1 0,1 1,1-1,0 1,2 1,1-1,1 1,1 1,0 0,2 0,0 2,2-1,13-13,-27 31,0 0,1 0,-1 0,1 0,-1 0,1 1,0-1,-1 1,1-1,0 1,0-1,0 1,0 0,1 0,-1 0,0 0,0 1,1-1,-1 0,0 1,1 0,-1-1,1 1,-1 0,0 0,1 1,-1-1,0 0,1 1,-1-1,0 1,1 0,-1 0,0 0,0 0,0 0,0 0,0 1,0-1,0 1,0-1,0 1,-1 0,1 0,-1-1,1 3,45 55,-37-56</inkml:trace>
  <inkml:trace contextRef="#ctx0" brushRef="#br0" timeOffset="28258.918">13123 683,'-5'38,"-6"22,-1 6,1-3,7-13,5-10,1-6,1-6,5-6,1-12,-1-13,3-10,-1-8,-2-1</inkml:trace>
  <inkml:trace contextRef="#ctx0" brushRef="#br0" timeOffset="28496.259">13236 400,'-19'5,"-6"6,5 6,6 1</inkml:trace>
  <inkml:trace contextRef="#ctx0" brushRef="#br0" timeOffset="31597.722">13885 654,'1'-3,"0"0,1 0,-1 0,0 0,-1 0,1 0,-1 0,1-1,-1 1,0 0,0 0,0 0,-1-1,1 1,-1 0,0 0,1 0,-2 0,1 0,0 0,0 0,-1 0,0 1,1-1,-1 1,0-1,0 1,-1-1,1 1,0 0,-1 0,1 0,-1 0,0 1,0-1,1 1,-1 0,0 0,0-1,0 2,0-1,-2 0,-7 3,0 1,0 0,0 1,1 0,-1 1,1 0,0 1,0 0,1 1,0 0,0 1,0 0,1 0,1 1,-1 0,1 1,0 1,-7 4,1-2,1 0,1 1,0 0,0 0,2 1,0 1,0 0,2 0,0 1,1 0,0 0,1 1,2 0,-1 0,1 7,5-18,0-1,1 1,-1 0,1 0,1-1,-1 0,1 1,0-1,1 0,-1 0,1 0,0-1,1 0,-1 1,1-2,0 1,1 0,-1-1,1 0,0 0,0-1,0 0,0 0,0 0,1 0,-1-1,1 0,0-1,0 0,-1 0,1 0,0-1,0 0,0 0,0 0,0-1,0 0,-1-1,1 0,0 0,-1 0,1 0,0-2,16-12,0-1,-2-2,0 0,-1-1,-1 0,-1-2,-1 0,-1-1,-1-1,-1-1,1-5,72-172,-82 241,-7 22,-2 55,4-1,6 0,17 93,-15-177,-1 0,-2 0,-1 0,-1 1,-2-1,-2 1,0 0,-2-1,-1 0,-2 0,-1 0,-10 25,12-41,-1-1,0-1,-1 1,-1-1,0-1,-1 1,0-1,0-1,-2 1,1-2,-1 0,-1 0,0-1,0 0,-1-1,0 0,-1-1,1-1,-1 0,0-1,-1 0,1-2,-1 1,0-2,-9 1,20-3,-1 0,1-1,-1 1,1-1,-1 0,1 0,0-1,-1 1,1-1,0 0,0 0,0 0,0-1,0 0,1 1,-1-1,1 0,0-1,0 1,0-1,0 1,0-1,1 0,0 0,0 0,0 0,0 0,1-1,-1 1,1 0,0-1,0-4,-1-4,0-1,2 1,0-1,0 0,1 1,1-1,0 1,1-1,0 1,3-7,12-29,3 0,1 1,2 2,3 0,1 2,2 1,5-2,-11 17</inkml:trace>
  <inkml:trace contextRef="#ctx0" brushRef="#br0" timeOffset="33444.184">16227 175,'8'15,"0"0,-2 1,0 0,0 0,-2 0,0 1,1 10,4 16,0-1,-2 1,-1 0,-3 1,-2-1,-1 1,-2-1,-8 40,-4 133,49-257,125-124,-140 147,1 1,0 1,1 1,1 1,0 0,1 2,0 1,1 1,0 1,1 1,10-1,-33 8,-1 1,1-1,-1 0,1 1,-1 0,1-1,0 1,-1 0,1 0,-1 1,1-1,0 0,-1 1,1 0,-1-1,1 1,-1 0,0 0,1 1,-1-1,0 0,0 1,1-1,-1 1,-1 0,1 0,0 0,0 0,-1 0,1 0,-1 0,1 0,-1 1,0-1,0 0,0 1,0-1,-1 1,1-1,-1 1,1 0,-1 0,-3 13,-1 0,0 0,-1 0,-1-1,0 0,-1 0,-1-1,-1 0,1 0,-2-1,0 0,-1-1,0 0,-1 0,0-1,0-1,-1 0,-10 5,-14 17,-2-2,-1-1,-2-2,0-2,-1-1,-2-3,-5 1,26-15</inkml:trace>
  <inkml:trace contextRef="#ctx0" brushRef="#br0" timeOffset="33765.136">17018 710,'-7'11,"2"1,-1 0,2 0,-1 0,2 0,-1 1,2-1,0 1,0 0,1-1,1 1,0 0,1 0,0 0,1 0,1-1,-1 1,6 11,-5-20,1 0,-1 0,1-1,0 1,0-1,0 0,1 0,-1-1,1 1,0-1,-1 0,1 0,0 0,0-1,0 0,0 0,1 0,-1 0,0-1,0 0,0 0,1-1,-1 1,0-1,0 0,0 0,0-1,0 0,0 0,0 0,-1 0,1-1,-1 1,1-1,-1 0,0-1,0 1,-1-1,1 0,-1 0,1 0,-1 0,-1 0,1-1,2-3,-2 1,0 0,-1 0,0 0,0-1,0 1,-1-1,0 1,0-1,-1 1,0-1,0 1,-1-1,0 1,0-1,-1 1,0 0,0-1,0 1,-1 0,0 1,-1-1,0 0,0 1,0 0,-1 0,0 0,0 0,0 1,-1 0,1 0,-1 0,-1 1,1 0,0 0,-1 1,0 0,0 0,0 0,0 1,-1 0,1 0,0 1,-1 0,-4 0,-16 2,2 3</inkml:trace>
  <inkml:trace contextRef="#ctx0" brushRef="#br0" timeOffset="34413.154">17611 626,'-26'19,"1"1,1 1,1 1,0 1,2 1,1 1,1 0,-4 11,20-33,1-1,0 1,0-1,0 1,1 0,-1-1,1 1,-1 0,1 0,0 0,0 1,1-1,-1 0,0 0,1 0,0 1,0-1,0 0,0 0,0 0,1 1,0-1,-1 0,1 0,0 0,1 0,-1 0,0 0,1 0,0 0,-1-1,1 1,0-1,0 1,1-1,-1 0,0 1,1-1,0 0,-1-1,1 1,0 0,0-1,0 0,0 0,2 1,6-1,-1 0,1 0,0-1,0-1,-1 0,1 0,0-1,-1 0,1-1,-1 0,0-1,0 0,0-1,-1 0,1 0,-1-1,-1 0,3-2,8-7,-2 0,1-2,-2 0,0 0,-1-2,-1 0,10-17,-1-6,-1 0,-3-1,-1-1,-2-1,-2-1,-3 0,-1 0,-2-1,0-33,-6 62,-2 0,0 0,-1 0,-1 0,-1 0,0 1,-1-1,-1 1,-1 0,0 0,-1 0,-2 0,7 14,0-1,0 1,-1 0,0-1,0 1,0 1,0-1,0 0,0 1,-1-1,1 1,-1 0,0 0,1 1,-1-1,0 1,0 0,0 0,0 0,0 0,0 1,-1 0,1 0,0 0,0 0,0 0,0 1,0 0,0 0,0 0,0 0,0 1,0-1,0 1,1 0,-3 2,-10 5,0 0,1 1,0 1,1 1,0 0,1 1,-10 11,12-8,-1 1,2-1,0 2,1-1,1 2,1-1,0 1,1 0,1 0,1 0,1 1,1 0,0 0,2 0,0-1,1 1,1 0,1 0,0-1,2 1,0-1,2 0,3 8,3 1,0-1,2 0,1-1,1-1,1-1,1 0,2-1,0-1,19 14,105 81,-121-100</inkml:trace>
  <inkml:trace contextRef="#ctx0" brushRef="#br0" timeOffset="34998.875">18118 710,'-6'15,"0"1,1-1,0 1,2 0,-1 0,2 0,0 0,1 0,1 1,1-1,0 0,1 1,0-1,1 0,2 3,-3-15,0-1,0 1,0-1,0 1,0-1,1 0,0 0,-1 0,1 0,0 0,1-1,-1 1,0-1,1 0,-1 0,1 0,0 0,-1-1,1 1,0-1,0 0,0 0,0-1,0 1,0-1,0 0,0 0,0 0,0-1,0 1,0-1,0 0,0 0,0 0,0-1,0 1,-1-1,1 0,-1 0,1-1,-1 1,0 0,0-1,0 0,0 0,0 0,1-2,12-13,-1 0,-1-1,-1 0,-1-1,-1-1,0 0,-2 0,5-14,41-103,-55 137,0 1,0-1,0 1,0-1,0 1,0-1,0 1,0-1,0 1,0-1,1 1,-1 0,0-1,0 1,1-1,-1 1,0 0,1-1,-1 1,0 0,1-1,-1 1,0 0,1-1,-1 1,1 0,-1 0,1 0,-1-1,0 1,1 0,-1 0,1 0,-1 0,1 0,-1 0,1 0,-1 0,1 0,-1 0,1 0,-1 0,1 0,-1 0,1 1,-1-1,0 0,1 0,-1 0,1 1,-1-1,0 0,1 1,-1-1,0 0,1 1,-1-1,1 1,5 29,-25 143,6 480,10-623,0 0,-2 0,-1-1,-2 1,-1-2,-1 1,-1-1,-1-1,-2 0,-1 0,-17 23,-20 15,-2-2,-2-3,-4-2,-24 16,63-55,-2 0,0-2,-1-1,0 0,-18 6,41-21,0 0,0 0,0 0,0-1,-1 1,1-1,0 1,0-1,0 1,-1-1,1 0,0 1,-1-1,1 0,0 0,-1 0,1 0,0 0,0 0,-1 0,1-1,0 1,-1 0,1-1,0 1,0-1,0 1,-1-1,1 0,0 0,0 1,0-1,0 0,0 0,0 0,0 0,1 0,-1 0,0 0,0 0,1 0,-1-1,1 1,-1 0,1 0,0-1,-1 0,8-63,10 25,2 2,2 0,1 1,2 1,1 1,2 2,7-7,-12 14,21-30,3 2,2 2,2 2,3 3,1 2,2 2,2 3,3 2,-25 19</inkml:trace>
  <inkml:trace contextRef="#ctx0" brushRef="#br0" timeOffset="31860.046">14562 710,'-24'39,"-12"17,-1 3,7-2,12-12,10-13</inkml:trace>
  <inkml:trace contextRef="#ctx0" brushRef="#br0" timeOffset="32015.337">14534 429,'0'0</inkml:trace>
  <inkml:trace contextRef="#ctx0" brushRef="#br0" timeOffset="32466.012">14958 710,'-21'27,"2"2,1-1,2 2,0 0,2 1,2 1,0 0,-5 28,16-58,1 1,-1-1,0 0,1 1,0-1,-1 1,1-1,0 1,0-1,0 1,1-1,-1 1,0-1,1 0,0 1,0-1,0 1,0-1,0 0,0 0,0 0,1 0,-1 0,1 0,-1 0,1 0,0 0,0-1,0 1,0-1,0 1,0-1,0 0,0 0,0 0,1 0,-1 0,0 0,1-1,-1 1,1-1,-1 0,2 0,5 0,0-1,1 0,-1-1,0 0,0 0,0-1,0-1,-1 1,1-1,-1-1,0 1,0-1,0-1,-1 0,0 0,0 0,0-1,0-1,98-141,-84 113,-1-1,-2-1,-2-1,-1-1,-2 0,-2 0,-2-1,-1-1,-2 0,-2 1,-2-25,-3 52,0 1,0-1,-2 1,0-1,0 1,-1 0,-1 1,0-1,-1 1,0 0,-6-9,9 17,0-1,-1 1,1 0,-1 0,0 0,0 0,0 1,0 0,-1 0,1 0,-1 0,0 1,0-1,0 1,0 0,0 1,0-1,-1 1,1 0,-1 1,1-1,0 1,-1 0,1 0,-1 1,1-1,0 1,-1 1,1-1,-2 1,-4 3,0 1,0 0,0 1,1 0,0 1,1 0,-1 0,1 1,1 0,0 1,0 0,1 0,0 1,1 0,0 0,1 0,0 1,1-1,0 1,1 0,0 1,1-1,0 0,1 1,0-1,1 1,1-1,0 1,0-1,2 1,-1-1,4 9,8 13,2 0,1-1,1-1,2 0,2-1,0-2,2 0,1-2,1 0,2-2,0-1,1-1,2-2,32 18,122 56,-163-85</inkml:trace>
  <inkml:trace contextRef="#ctx0" brushRef="#br0" timeOffset="36767.314">0 1924,'144'-47,"3"7,1 6,103-9,-181 38,0 3,0 2,-1 4,54 11,-49-9,0-3,0-3,0-3,34-8,499-13,-355 3,473-54,-286 23,89 14,88 9,431 30,-499 27,627-28,-664 27,787-26,217-1,-842-28,103 45,114-6,-237-38,128-1,82-2,406 30,-545-27,67-2,33 0,-375 30,-284 24,-141-22</inkml:trace>
</inkml:ink>
</file>

<file path=ppt/ink/ink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7:56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1,'-24'47,"-17"36,-7 8,0-6,3-14,10-18</inkml:trace>
</inkml:ink>
</file>

<file path=ppt/ink/ink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7:57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87 635,'-14'24,"2"2,1-1,0 2,3-1,0 2,1-1,2 1,1-1,1 1,1 9,1-32,1-1,0 1,-1-1,2 0,-1 1,1-1,-1 1,1-1,0 0,1 1,-1-1,1 0,0 0,0 0,0 0,0 0,1-1,-1 1,1-1,0 1,0-1,1 0,-1 0,1-1,-1 1,1-1,0 1,0-1,0 0,0-1,0 1,0-1,1 1,-1-2,0 1,1 0,-1-1,1 1,2-2,12-5,-1 0,0-2,-1 0,0-2,-1 0,1 0,-2-1,0-1,0-1,0-1,-13 12,40-33,-1-2,-2-2,-1-2,-3-1,-1-2,-2-1,-3-1,15-32,-26 42,8-11,-2-1,-2-1,-2-2,-3 0,-2 0,-2-2,1-17,-14 70,0-55,0 54,0 0,0 0,0 0,0 0,0-1,0 1,0 0,0 0,-1 0,1 0,0 0,-1 0,1 0,-1 0,1 0,-1 1,0-1,1 0,-1 0,0 0,1 1,-1-1,0 0,0 1,0-1,0 0,0 1,0-1,0 1,0 0,0-1,0 1,0 0,0-1,0 1,0 0,0 0,0 0,0 0,0 0,0 0,0 0,0 1,0-1,-1 0,-3 3,1 0,-1 0,1 1,0-1,0 1,0 0,0 0,0 1,1-1,0 1,0-1,0 1,1 0,0 0,-1 2,-1 1,-19 45,2 1,3 1,2 0,2 1,-1 25,-1 44,4 2,7-1,7 75,-1-149,15 219,-1 97,-16-344,0-1,-2 0,0 0,-2 0,0 0,-2-1,0 0,-2 0,0-1,-1 0,-1-1,-1 0,-1 0,-1-2,-1 1,0-2,-1 0,-1-1,-7 5,20-18,-4 4,1-1,-1 0,-1 0,1-1,-1 0,0-1,0 0,0 0,0-1,-1 0,0 0,1-1,-11 0,17-3,0-1,0 0,1-1,-1 1,0 0,1-1,-1 0,1 1,0-1,0 0,0 0,0 0,1 0,-1-1,1 1,0 0,0-1,0 1,0-1,0 1,1-1,0 1,-1-1,1 1,1-1,-1 1,0-1,1 0,1-2,-2 1,30-183,-10 95,-13 55</inkml:trace>
  <inkml:trace contextRef="#ctx0" brushRef="#br0" timeOffset="234.36">87 183,'-15'-9,"1"-4,2 1</inkml:trace>
</inkml:ink>
</file>

<file path=ppt/ink/ink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8:04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762 228,'-25'-5,"0"2,0 0,0 2,0 1,0 0,0 2,0 1,0 1,0 1,1 2,-2 0,18-5,1 0,-1 0,0 1,1 0,-1 0,1 1,0 0,0 0,0 0,1 1,-1 0,1 1,0-1,1 1,-1 0,1 0,1 1,-1 0,1 0,0 0,0 0,1 1,0-1,1 1,-1 0,2-1,-1 1,1 0,0 0,0 1,1-1,0 0,2 5,-2-10,1 1,0-1,0 0,0 0,0-1,0 1,1 0,-1 0,1 0,0-1,0 1,0-1,0 0,0 1,1-1,-1 0,1 0,-1 0,1-1,0 1,-1-1,1 1,0-1,0 0,0 0,0 0,0-1,1 1,-1-1,0 0,0 1,0-1,0-1,1 1,-1 0,0-1,0 0,0 1,1-2,119-51,309-266,-423 313,-9 5,1-1,-1 1,1 0,0 0,0 0,0 0,-1 0,1 1,0-1,0 0,0 0,0 0,0 1,1-1,-1 1,0-1,0 1,0-1,0 1,1-1,-1 1,0 0,0 0,1 0,-1 0,0 0,0 0,1 0,-1 0,0 0,0 1,1-1,-1 0,0 1,0-1,0 1,0 0,1-1,-1 1,0 0,0-1,0 1,0 0,-1 0,1 0,0 0,0 0,-14 106,2-59,9-38,-1-1,1 0,0 1,0-1,1 1,0-1,1 1,0-1,0 1,1-1,0 1,1-1,0 1,1-1,0 0,0 0,1 0,3 6,30 4,-17-15</inkml:trace>
  <inkml:trace contextRef="#ctx0" brushRef="#br0" timeOffset="439.655">1271 454,'222'-261,"-190"230,-31 31,-1-1,0 1,0-1,1 1,-1 0,0-1,1 1,-1-1,0 1,1 0,-1-1,1 1,-1-1,0 1,1 0,-1 0,1-1,-1 1,1 0,-1 0,1 0,-1 0,1-1,-1 1,1 0,0 0,-1 0,1 0,-1 0,1 0,-1 0,1 0,-1 1,1-1,-1 0,1 0,-1 0,1 1,-1-1,1 0,-1 0,1 1,-1-1,0 0,1 1,-1-1,1 1,-1-1,0 0,1 1,-1-1,0 1,0-1,1 1,-1-1,0 1,0-1,0 1,0-1,0 1,1-1,-1 1,0-1,0 1,0 0,-1-1,1 1,0-1,0 1,0-1,-12 73,9-63,1 1,0-1,0 1,1-1,0 1,0-1,2 1,-1 0,1-1,1 1,0-1,2 8,-3-16,1 1,-1 0,1-1,-1 1,1-1,0 0,0 0,0 0,0 0,0 0,0 0,1 0,-1 0,1-1,-1 0,1 1,0-1,-1 0,1 0,0 0,0-1,0 1,0-1,-1 1,1-1,0 0,0 0,0 0,0-1,0 1,0-1,0 0,-1 1,1-1,0 0,0-1,0 1,96-58,44-125,-133 170</inkml:trace>
  <inkml:trace contextRef="#ctx0" brushRef="#br0" timeOffset="966.502">2229 115,'-12'17,"1"1,0 0,2 0,0 1,1 0,0 1,2 0,0 0,0 10,5-27,0 0,0 0,0-1,1 1,-1 0,1 0,0 0,0 0,0 0,0 0,1 0,-1-1,1 1,-1 0,1 0,0 0,0-1,0 1,1 0,-1-1,1 1,-1-1,1 0,0 1,0-1,0 0,0 0,0 0,1 0,-1-1,0 1,1-1,-1 1,1-1,0 0,-1 0,1 0,0 0,0 0,0-1,0 0,0 1,-1-1,1 0,0 0,0 0,0-1,0 1,1-1,15-6,0-1,0-1,-1 0,0-1,-1-2,0 1,-1-2,0 0,-1-1,-1 0,0-2,-1 1,0-2,-2 1,0-2,6-12,12-11,56-76,-85 117,0-1,0 1,0-1,0 0,1 1,-1-1,0 1,0-1,0 1,0-1,0 1,1-1,-1 1,0-1,1 1,-1-1,0 1,1-1,-1 1,0 0,1-1,-1 1,1-1,-1 1,1 0,-1 0,1-1,-1 1,1 0,-1 0,1 0,-1-1,1 1,-1 0,1 0,-1 0,1 0,0 0,-1 0,1 0,-1 0,1 0,-1 0,1 1,-1-1,1 0,-1 0,1 0,-1 1,1-1,-1 0,1 1,-1-1,1 0,-1 1,0-1,1 0,-1 1,1-1,-1 1,0-1,0 1,1-1,-1 1,0-1,0 1,0-1,1 1,-1 0,2 45,-3-35,-1 85,-5 0,-4 0,-4 0,-20 65,18-94,-3-2,-3-1,-21 42,34-86,4-4,-1 0,0-1,-1 0,0 0,-2-1,1 0,-2-1,0 0,0 0,-2-1,1-1,-1 0,-1-1,-5 3,16-12,1 0,0 0,-1 0,1 0,-1-1,1 1,-1-1,0 0,1 0,-1 0,1 0,-1 0,1 0,-1-1,1 1,-1-1,1 0,-1 0,1 0,0 0,-1 0,1 0,0-1,0 1,0-1,0 1,0-1,0 0,0 0,1 0,-1 0,1 0,-1 0,1 0,0-1,0 1,0 0,0-1,0 1,0-1,1 1,-1-1,1 1,0-1,0 1,0-1,0 0,0 1,0-1,1 1,-1-1,1 1,0-1,0 1,0 0,0-1,1 0,5-20,2 0,1 1,0 0,2 0,0 2,2-1,0 2,1 0,13-13,-6 10,1 0,1 2,0 0,2 2,0 1,1 1,1 1,0 1,1 2,0 1,27-7,-26 9,-4 0</inkml:trace>
  <inkml:trace contextRef="#ctx0" brushRef="#br0" timeOffset="1449.255">0 765,'319'-13,"105"-25,-316 27,470-41,148 23,-288 30,-379-11,-59-1,-12 7</inkml:trace>
  <inkml:trace contextRef="#ctx0" brushRef="#br0" timeOffset="1915.495">29 962,'390'-45,"519"-47,-85 58,-381 35,-360-11,-66 4</inkml:trace>
</inkml:ink>
</file>

<file path=ppt/ink/ink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8:02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391 592,'-2'-4,"0"1,0-1,-1 1,0 0,1 0,-1 0,0 0,0 0,-1 0,1 1,0 0,-1 0,0 0,1 0,-1 0,0 1,0-1,0 1,0 0,0 0,0 1,0-1,-1 1,1 0,0 0,0 0,0 1,0-1,-1 1,-116 40,1 38,116-75,0 0,0 0,1 0,-1 0,1 1,0-1,0 1,1 0,0 0,-1 0,1 0,1 0,-1 0,1 0,0 1,0-1,1 0,-1 1,1-1,0 1,1-1,-1 1,1-1,1 4,3 4,0-1,1 0,1 0,0-1,0 0,1 0,0 0,1-1,0 0,1-1,0 0,0-1,1 0,0 0,0-1,1-1,0 0,0 0,1-2,-1 1,1-1,0-1,13 2,-20-5,0 1,1-1,-1 0,1 0,-1-1,0 1,1-1,-1-1,0 0,0 1,0-2,0 1,0-1,0 0,-1 0,1 0,-1-1,0 0,0 0,0 0,-1-1,1 0,-1 0,0 0,0 0,-1 0,0-1,0 0,0 1,-1-1,1 0,-1 0,-1-1,1-1,1-14</inkml:trace>
  <inkml:trace contextRef="#ctx0" brushRef="#br0" timeOffset="434.837">701 0,'-20'39,"2"0,1 1,2 1,1 0,3 1,-3 23,3-19,1 2,3-1,2 1,1 0,3 0,5 38,-5-80,1-1,0 1,1-1,-1 1,1-1,0 0,1 1,-1-1,1 0,0 0,0 0,1 0,-1 0,1 0,0-1,0 1,1-1,-1 0,1 0,0 0,0-1,1 1,-1-1,0 0,1 0,0-1,0 1,0-1,0 0,0 0,0-1,1 0,-1 0,5 1,4-6,-1 0,1-1,-1 0,-1-1,1-1,-1 0,0 0,0-1,5-6,52-31,-59 40,-8 3,0 0,0 0,1 0,-1 0,1 0,-1 0,1 1,0 0,0-1,-1 1,1 0,0 0,0 0,0 1,0-1,0 1,0 0,1-1,-1 1,0 1,0-1,0 0,0 1,0-1,0 1,0 0,0 0,0 0,-1 1,1-1,0 1,-1-1,1 1,-1 0,1 0,-1 0,0 0,0 1,0-1,1 2,15 89,-8-22,-1-53,3-5</inkml:trace>
  <inkml:trace contextRef="#ctx0" brushRef="#br0" timeOffset="717.268">1350 592,'-13'15,"0"1,2 0,0 1,0 0,2 1,0 0,1 0,1 1,0 0,2 0,0 1,1 0,1 0,1 4,2-21,0 1,1-1,-1 0,1 0,-1 0,1 1,0-1,0 0,1 0,-1 0,1 0,-1-1,1 1,0 0,0-1,0 1,0-1,1 1,-1-1,1 0,-1 0,1 0,0-1,0 1,0-1,0 1,0-1,0 0,0 0,0 0,0-1,1 1,-1-1,0 1,0-1,1 0,-1-1,0 1,0 0,2-1,9-1,0-1,0 0,-1 0,1-1,-1-1,0-1,0 0,11-7,-12 7,0 0,-1 0,0-2,0 1,-1-1,0-1,0 0,-1 0,0-1,-1 0,0-1,0 0,-1 0,-1 0,0-1,-1 0,0 0,0-1,-1 1,-1-1,0 0,-1 0,-1 0,0 0,0 0,-1 0,-1-7,-2 15,1-1,-1 1,0 0,0 0,0 0,-1 0,0 1,0-1,0 1,0 0,-1 0,1 0,-1 1,0-1,0 1,-1 1,1-1,-1 1,1 0,-1 0,0 0,1 1,-1 0,0 0,0 0,0 1,0 0,0 0,0 0,0 1,0 0,0 0,0 1,1 0,-1 0,1 0,-1 0,1 1,0 0,0 0,0 1,0-1,0 1,1 0,0 0,-3 3,-6 7</inkml:trace>
  <inkml:trace contextRef="#ctx0" brushRef="#br0" timeOffset="1080.4">2113 508,'-57'22,"1"3,1 3,2 2,-18 14,66-42,1-1,0 1,-1 1,1-1,0 1,0-1,0 1,1 0,-1 0,1 1,-1-1,1 1,0 0,1 0,-1 0,1 0,-1 0,1 1,0-1,1 0,-1 1,1 0,0-1,0 1,0 0,1 0,0-1,0 1,0 0,0 0,1 0,0-1,0 1,0 1,6 2,-1-1,1-1,0 1,1-1,0-1,0 1,0-1,0 0,1-1,0 0,0-1,0 1,0-2,1 1,-1-1,1-1,-1 0,1 0,-1-1,1 0,0-1,-1 0,1 0,-1-1,1 0,-1-1,0 0,0 0,0-1,8-5,-8 5,0 0,0 0,0-1,-1-1,0 1,0-1,0-1,-1 1,0-1,0 0,-1-1,0 0,0 0,-1 0,0-1,0 0,-1 0,0 0,0 0,-1-1,-1 1,1-3,-1 5,-1 0,0 1,0-1,-1 0,0 0,0 0,0 1,-1-1,0 0,0 0,-1 1,0-1,0 1,-1-1,1 1,-1 0,-1 0,1 0,-1 0,0 1,0-1,-1 1,0 0,0 1,0-1,0 1,-1 0,1 0,-1 0,-6-1,-43-9,29 11</inkml:trace>
  <inkml:trace contextRef="#ctx0" brushRef="#br0" timeOffset="1431.841">2649 480,'-16'5,"-1"0,1 1,0 0,0 1,1 1,0 1,0 0,1 1,0 0,1 1,-4 5,15-14,0 0,0 0,0 0,0 0,0 0,0 1,1-1,-1 1,1-1,-1 1,1-1,0 1,0 0,1 0,-1 0,0-1,1 1,0 0,-1 0,1 0,0 0,1 0,-1 0,0-1,1 1,0 0,0 0,-1-1,2 1,-1 0,0-1,0 1,1-1,0 1,-1-1,1 0,0 1,0-1,0 0,0-1,1 1,-1 0,0 0,2 0,66 74,-69-73,1-1,0 1,-1 0,0 0,1 0,-1 0,-1 0,1 0,0 0,-1 0,1 0,-1 0,0 0,0 1,0-1,-1 0,1 0,-1 0,1 0,-1 0,0 0,0 0,0 0,-1 0,1-1,-1 1,0 0,0-1,1 1,-2-1,0 2,-7 4,1 0,-1-1,-1-1,1 1,-1-2,0 1,-1-2,1 1,-1-1,0-1,0 0,0-1,0 0,0-1,0-1,-5 0,-8 1</inkml:trace>
  <inkml:trace contextRef="#ctx0" brushRef="#br0" timeOffset="1747.417">2761 818,'37'-13,"-3"2,0-1,0-2,-2-1,0-2,0-1,-2-1,0-2,1-3,-28 22,0 1,0-1,0 0,-1 0,1 0,0-1,-1 1,0 0,1-1,-1 0,0 0,-1 1,1-1,0 0,-1 0,0 0,1-1,-1 1,0 0,-1 0,1-1,-1 1,1-1,-1 1,0 0,0-1,-1 1,1 0,-1-1,1 1,-1 0,0-1,0 1,-1 0,1 0,-1 0,1 0,-1 0,0 0,0 1,0-1,0 1,-1-1,1 1,-1 0,0 0,1 0,-1 0,0 0,0 1,0-1,-2 0,-10 0,1 1,-1 1,0 0,0 0,0 2,1 0,-1 0,1 2,-1 0,1 0,0 1,1 1,-1 0,1 1,-11 8,11-7,0 1,0 0,1 1,0 1,1 0,0 0,1 1,0 0,1 1,0 0,1 1,-6 12,10-18,1 1,-1-1,2 1,-1-1,1 1,0 0,1 0,0 0,1 0,-1 0,2 0,-1 0,1 0,1 0,0-1,0 1,0 0,1-1,1 1,-1-1,1 0,1 0,0 0,5 4,1-2,0 1,0-1,1-1,0 0,1 0,0-2,0 1,1-2,0 0,0 0,1-2,-1 1,1-2,0 0,0-1,0 0,0-1,0-1,0 0,1-2,-1 1,5-3,11-1,-4-2</inkml:trace>
</inkml:ink>
</file>

<file path=ppt/ink/ink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8:00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54 146,'-28'39,"23"-27,1 0,0 0,0 0,1 1,1-1,0 1,1 0,0 0,1 12,0-20,1 0,-1-1,1 1,0 0,1-1,-1 1,1-1,-1 1,1-1,1 0,-1 1,1-1,-1-1,1 1,0 0,1-1,-1 1,0-1,1 0,0 0,0 0,0-1,0 1,0-1,1 0,-1 0,5 1,-2-1,1-1,0 0,0 0,-1 0,1-1,0 0,0-1,0 0,0 0,0 0,-1-1,1 0,-1-1,1 0,-1 0,0-1,0 1,0-1,-1-1,1 1,-1-1,5-6,113-136,-92 101,-31 46,0 0,0-1,0 1,0 1,1-1,-1 0,0 0,0 0,0 1,0-1,0 0,0 1,0-1,0 1,0-1,0 1,0-1,-1 1,1 0,0 0,0-1,0 1,-1 0,1 0,0 0,-1 0,1 0,-1 0,1 0,-1 0,0 0,1 0,-1 0,0 0,0 0,1 0,-1 0,0 0,0 0,0 0,0 0,-1 0,1 1,0-1,0 0,-1 0,2 3,6 29,-7-26,1-1,-1 1,1 0,0-1,1 1,0-1,0 0,0 1,1-1,-1 0,2 0,-1 0,1-1,0 1,0-1,0 0,1 0,-1 0,1-1,0 0,1 0,-1 0,1 0,0-1,0 0,1 0,-1-1,0-1,0 0,-1 0,1-1,0 0,0 0,0 0,0-1,0 0,0 0,-1 0,1-1,0 0,-1 0,1 0,-1-1,0 0,0 0,0 0,0-1,-1 1,1-1,-1 0,0-1,0 1,0-1,0 1,-1-1,0 0,0 0,-1-1,2-2,48-163,-47 146</inkml:trace>
  <inkml:trace contextRef="#ctx0" brushRef="#br0" timeOffset="666.886">1071 288,'43'-14,"0"-2,-1-2,-1-1,-1-2,-1-2,-1-1,3-5,-39 28,0 0,1 0,-1 0,0-1,1 1,-1-1,0 0,0 1,0-1,0 0,-1 0,1 0,0 0,-1 0,0-1,1 1,-1 0,0-1,0 1,0-1,-1 1,1-1,0 1,-1-1,0 0,1 1,-1-1,0 0,-1 1,1-1,0 0,-1 1,1-1,-1 1,0-1,0 1,0-1,0 1,-1 0,1-1,0 1,-1 0,0 0,1 0,-1 0,0 0,0 0,0 1,0-1,0 1,-2-1,-4-1,-1 0,1 1,-1 0,0 0,0 1,0 1,0-1,0 1,0 1,1-1,-1 2,0-1,0 1,0 0,1 1,0 0,-1 1,1 0,0 0,-6 4,-1 2,0 0,1 1,0 1,0 0,2 1,-1 0,2 1,0 1,-9 14,15-22,1-1,0 1,0 0,1 0,0 0,0 1,1-1,0 1,0 0,1-1,0 1,0 0,1 0,0 0,0 0,1 0,0-1,0 1,1 0,0 0,0-1,1 0,0 1,0-1,1 0,0 0,0-1,1 1,-1-1,1 0,1 0,-1 0,1-1,0 0,0 0,1-1,0 1,-1-1,1-1,1 0,-1 1,0-2,8 3,13-2,1-2,-1 0,0-2,1-1,-1-1,0-2,0 0,0-2,-1-1,2-2,-2 1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9:34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384 537,'-16'-3,"0"0,1 1,-1 1,0 0,0 2,0-1,0 2,0 0,0 1,0 1,1 0,0 1,0 1,0 0,1 1,-1 0,2 1,-1 1,1 0,1 1,-4 4,10-6,0 0,0 1,1-1,1 1,0 0,0 0,0 1,1-1,1 1,-1 0,2 0,-1 3,1-9,1-1,0 1,0-1,0 1,0 0,0-1,1 1,-1-1,1 1,0-1,0 1,1-1,-1 1,1-1,0 0,-1 0,1 0,1 0,-1 0,0 0,1-1,-1 1,1-1,0 0,0 1,0-1,0 0,0-1,0 1,1-1,-1 1,0-1,1 0,2 0,4-1,-1 0,1-1,0-1,-1 1,1-2,-1 1,1-1,-1-1,0 0,0 0,-1-1,1 0,-1 0,0-1,0 0,-1 0,0-1,2-2,141-128,-58 25,-78 105,-24 41,5-17,2-6,1 1,0-1,0 1,1 0,0 0,1 0,1 0,0 0,0-1,1 1,1 0,0-1,1 1,0-1,0 0,1 0,1-1,0 1,0-1,1-1,3 5,35 27,-31-31</inkml:trace>
  <inkml:trace contextRef="#ctx0" brushRef="#br0" timeOffset="400.305">779 481,'-5'95,"9"-56,2 1,2-1,1 0,2-1,3 3,-9-26,-5-14,0-1,-1 1,1 0,0 0,0 0,0-1,0 1,0 0,0 0,0 0,0-1,0 1,1 0,-1 0,0-1,0 1,1 0,-1 0,0-1,1 1,-1 0,1-1,-1 1,1 0,-1-1,1 1,-1-1,1 1,0-1,-1 1,1-1,0 0,-1 1,1-1,0 0,0 1,-1-1,1 0,0 0,0 0,0 0,-1 1,1-1,0 0,0-1,0 1,-1 0,1 0,0 0,0 0,-1-1,1 1,0 0,0 0,-1-1,1 1,0-1,-1 1,1-1,0 1,-1-1,1 1,-1-1,1 0,-1 1,1-1,-1 0,106-220,-60 107,-38 90</inkml:trace>
  <inkml:trace contextRef="#ctx0" brushRef="#br0" timeOffset="3772.273">1230 621,'6'4,"1"0,0 0,0-1,1 0,-1-1,1 1,-1-1,1-1,0 1,-1-2,1 1,0-1,0 0,0 0,0-1,-1 0,4-1,136-40,-142 40,-1 0,1 0,0-1,-1 0,0 0,1 0,-1 0,0 0,-1-1,1 0,-1 0,1 0,-1 0,0 0,-1-1,1 0,-1 1,0-1,0 0,0 0,-1 0,0 0,0 0,0 0,0 0,-1-1,0-3,-1 5,0 0,0 0,0 0,-1 0,1 0,-1 1,0-1,0 0,-1 1,1-1,-1 1,1 0,-1 0,0 0,0 0,0 1,-1-1,1 1,-1-1,1 1,-1 1,0-1,0 0,0 1,0 0,-2-1,-5-1,0 0,0 0,0 2,0-1,0 1,-1 1,1 0,0 0,-6 2,2 2,1 0,0 0,0 2,1 0,0 0,0 1,0 1,1 0,-2 2,8-3,1 0,0 0,0 0,1 1,0-1,0 1,1 0,0 0,0 0,1 1,0-1,0 1,1-1,0 1,1-1,0 1,0 0,1-1,0 1,0-1,1 1,0-1,1 1,0-1,0 0,1 0,0-1,0 1,0-1,1 0,1 0,2 4,129 103,-132-109,0 0,1-1,-1 1,1-1,0 0,0-1,0 1,0-1,1 0,-1-1,1 0,0 0,-1 0,1-1,0 0,0 0,0 0,0-1,1 0,8-5</inkml:trace>
  <inkml:trace contextRef="#ctx0" brushRef="#br0" timeOffset="6053.204">1964 1,'33'42,"-20"-13,0 0,-2 1,-2 1,-1-1,-1 1,2 23,-4-19,-1 0,-2 0,-2 0,-1 0,-2 0,-1 0,-1 0,-3 0,0-1,-2-1,-8 17,10-30,0 0,-2 0,0-1,-1-1,-1 1,0-2,-1 0,-1 0,-1-1,-3 1,10-9,-2 0,1 0,-1-1,0 0,-1 0,1-2,-1 1,0-1,-1-1,1 0,-1 0,0-1,0-1,0 0,-7 0,-66-7,60-2</inkml:trace>
  <inkml:trace contextRef="#ctx0" brushRef="#br0" timeOffset="12892.082">2839 254,'-173'125,"98"-67,5-5,2 4,-50 53,113-104,4-4,0-1,0 1,1-1,-1 1,0-1,0 0,-1 1,1-1,0 0,0 0,-1 0,1 0,-1 0,1 0,-1 0,1 0,-1 0,1-1,-1 1,0-1,1 1,-1-1,0 0,1 0,-1 0,0 1,1-2,-1 1,0 0,0 0,1 0,-7-8</inkml:trace>
  <inkml:trace contextRef="#ctx0" brushRef="#br0" timeOffset="13239.504">2359 254,'28'45,"100"57,-34-32,-73-52,12 13,0-1,2-3,1 0,1-2,2-2,31 14,-69-37,-1 1,1-1,0 1,0-1,-1 0,1 1,0-1,0 0,0 1,-1-1,1 0,0 0,0 0,0 0,0 0,0 0,-1 0,1 0,0 0,0 0,0 0,0-1,0 1,-1 0,1-1,0 1,0 0,-1-1,1 1,0-1,-1 1,1-1,0 0,-1 1,1-1,-1 0,1 1,-1-1,1 0,-1 1,1-1,-1 0,0 0,0 0,1 1,-1-1,0 0,0 0,0 0,0 0,0 0,0 1,0-1,0 0,0 0,0 0,0 0,-1 0,1 1,0-1,-1-1,-3-12</inkml:trace>
  <inkml:trace contextRef="#ctx0" brushRef="#br0" timeOffset="13622.97">2641 85,'-28'255,"28"170,-12-336,13-76</inkml:trace>
</inkml:ink>
</file>

<file path=ppt/ink/ink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8:08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0,'-28'67,"-30"188,30-11,0-45,6-92,19-99</inkml:trace>
  <inkml:trace contextRef="#ctx0" brushRef="#br0" timeOffset="199.038">0 508,'39'0,"36"0,15 0,2 0,-5 0,-13 0,-9 0,-10 0,-11 0,-7 0,-6 0,-3 0,-6 0</inkml:trace>
  <inkml:trace contextRef="#ctx0" brushRef="#br0" timeOffset="625.459">791 479,'-9'21,"0"0,2 1,1 0,1 0,0 0,2 0,0 1,2 0,1-1,1 11,-1-31,0 0,0 1,0-1,0 0,0 0,1 0,-1 1,1-1,0 0,0 0,0 0,0 0,0 0,0 0,0 0,1-1,-1 1,0 0,1-1,0 1,-1-1,1 1,0-1,0 0,0 0,0 0,0 0,0 0,0 0,0 0,0-1,0 1,1-1,-1 0,0 1,0-1,0 0,1 0,-1-1,0 1,0 0,1-1,-1 1,0-1,2 0,10-6,-1 1,0-2,0 0,0 0,-1-1,0-1,-1 0,0-1,79-55,-88 66,1-1,-1 0,0 1,1-1,-1 1,0 0,1 0,-1 0,0 0,1 0,-1 1,0-1,1 0,-1 1,0 0,0 0,0 0,1 0,-1 0,0 0,0 0,0 0,-1 1,1-1,0 1,0 0,-1-1,1 1,-1 0,0 0,1 0,-1 0,0 0,0 0,0 0,0 1,-1-1,1 0,-1 1,1-1,-1 0,0 0,0 3,27 42,-25-45,0-1,0 1,1-1,-1 1,1-1,-1 0,1 0,-1 0,1 0,0 0,-1-1,1 1,0-1,-1 1,1-1,0 0,0 0,-1-1,1 1,0 0,0-1,-1 0,1 0,-1 1,1-1,0-1,-1 1,0 0,1-1,-1 1,0-1,0 0,0 0,2-1,60-75,16-53,-67 117,-3 1</inkml:trace>
  <inkml:trace contextRef="#ctx0" brushRef="#br0" timeOffset="903.924">1722 423,'-16'19,"1"1,0 0,2 2,0-1,2 2,0-1,1 2,2-1,0 1,-2 16,10-37,0-1,-1 0,1 1,0-1,1 0,-1 1,0-1,1 1,-1-1,1 0,0 0,-1 1,1-1,0 0,1 0,-1 0,0 0,1 0,-1 0,1 0,-1-1,1 1,0 0,0-1,0 0,-1 1,2-1,-1 0,0 0,0 0,0 0,0 0,1 0,-1-1,0 1,1-1,-1 0,0 0,1 0,-1 0,1 0,0 0,101-22,-94 18,0-1,1 0,-2-1,1 0,-1-1,0 0,0 0,-1-1,0 0,0 0,-1-1,0 0,0 0,-1-1,0 0,-1 0,0 0,-1 0,0-1,-1 0,0 0,0 0,-1 0,-1 0,0-1,0 1,-1-1,-1 1,0 0,0 0,-2-4,2 12,0 0,0-1,0 1,0 0,-1 0,1 0,-1 0,0 1,0-1,0 0,0 1,-1-1,1 1,-1 0,1 0,-1 0,0 0,0 0,0 1,0-1,0 1,0 0,0-1,-2 1,-15-3</inkml:trace>
</inkml:ink>
</file>

<file path=ppt/ink/ink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7:5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5253 796,'10'34,"3"6,-1-4</inkml:trace>
  <inkml:trace contextRef="#ctx0" brushRef="#br0" timeOffset="236.147">5310 316,'0'0</inkml:trace>
  <inkml:trace contextRef="#ctx0" brushRef="#br0" timeOffset="587.583">5620 627,'-13'19,"-7"9,1 1,1 0,1 1,2 1,1 0,2 1,-6 23,17-51,0 0,0 0,1-1,-1 1,1 0,0 0,0 0,1 0,-1 0,1 0,0 0,0 0,0-1,0 1,1 0,-1-1,1 1,0-1,0 1,0-1,1 0,-1 0,1 0,0 0,0 0,0-1,0 1,0-1,0 0,1 0,-1 0,1 0,-1-1,1 1,0-1,0 0,-1 0,1 0,0-1,1 1,9 0,-1 1,1-2,0 1,0-2,0 0,-1-1,1 0,-1-1,1 0,-1-1,0-1,0 0,0-1,-1 0,0-1,0 0,6-6,1-2,-1-1,-1 0,0-1,-1-1,0 0,-2-2,0 1,-1-2,-2 0,4-8,4-1,-2-1,0-1,-3-1,0 0,-3-1,0 0,-2 0,-2-1,-1-1,-2 1,-1-1,-2 1,-2-21,-1 47,1 1,-1-1,0 1,-1 0,0 0,0 0,0 0,-1 0,-1 1,1-1,-1 1,0 0,-1 1,0-1,0 1,0 0,-1 1,0 0,0 0,0 0,0 1,-1 0,0 0,0 1,0 0,0 0,0 1,-1 0,1 0,-1 1,1 0,-1 1,0 0,1 0,-1 1,-7 2,0 0,0 1,1 1,-1 1,1 0,0 1,1 0,0 1,0 1,1 0,0 1,0 1,1 0,0 0,1 1,1 1,0 0,0 0,2 1,-1 0,2 0,0 1,1 0,0 0,1 1,1 0,0 0,1 0,1 0,1 0,0 1,1-1,1 0,0 0,1 1,1-1,1 4,4 0,1 0,1 0,0-1,2-1,0 1,1-2,1 0,0-1,1 0,1-1,0 0,2-2,-1 0,1-1,17 8,-5-4,0-2,1-2,0 0,0-2,2-2,-1-1,1-1,-1-1,2-3,2 0,0-2</inkml:trace>
  <inkml:trace contextRef="#ctx0" brushRef="#br0" timeOffset="3087.153">7371 147,'-7'57,"14"356,-29-259,22-153,-1-1,1 1,0 0,0 0,0-1,0 1,0 0,0 0,0 0,0-1,0 1,0 0,0 0,1-1,-1 1,0 0,0 0,1-1,-1 1,1 0,-1-1,0 1,1 0,-1-1,1 1,-1-1,1 1,0 0,-1-1,1 0,0 1,-1-1,1 1,0-1,-1 0,1 0,0 1,0-1,0 0,-1 0,1 0,0 0,0 0,-1 0,1 0,0 0,0 0,0 0,-1 0,1 0,0-1,0 1,-1 0,1-1,0 1,0 0,45-24,-41 20,21-12,3-4,1 0,1 2,1 1,0 2,1 1,0 1,1 2,0 2,1 1,15-1,-46 8,-1 0,1 1,0-1,-1 1,1 0,-1 0,1 0,0 0,-1 1,1-1,-1 1,1 0,-1 0,1 0,-1 1,0-1,0 1,0 0,0 0,0 0,0 0,0 0,0 1,-1-1,1 1,-1 0,0 0,0-1,0 2,0-1,0 0,-1 0,1 0,-1 1,0-1,0 1,0-1,-1 1,1-1,-1 1,0 0,0-1,0 3,-6 8,-1 0,0 0,-1-1,0 0,-1-1,0 0,-1 0,-1-1,0 0,0-1,-1 0,0-1,-13 7,-6 7,-2-2,0-2,-1-1,0-1,-2-2,-6 0,33-11,-1-1,1 0,-1-1,0 0,0 0,0-1,0-1,0 0,0 0,0-1,-1 0,2 0,-6-2,14 1,0 1,-1 0,1 0,-1-1,1 1,0-1,0 1,0-1,0 1,0-1,0 0,1 0,-1 1,0-1,1 0,-1 0,1 0,0 1,0-1,0 0,0 0,0 0,0 0,0 0,0 0,1 1,-1-1,1 0,-1 0,1 0,0 1,0-1,0 0,0 1,0-1,0 1,0-1,0 1,1-1,-1 1,0 0,1 0,-1 0,1 0,0 0,0-1,6-8,8-11</inkml:trace>
  <inkml:trace contextRef="#ctx0" brushRef="#br0" timeOffset="3402.683">8161 599,'-19'20,"1"1,1 1,0 1,2 0,1 1,1 0,-6 17,17-39,1 0,0 0,0 0,-1 0,1 0,1 0,-1 0,0 1,0-1,1 0,-1 0,1 1,0-1,0 0,0 1,0-1,0 0,0 1,0-1,1 0,-1 0,1 1,0-1,0 0,0 0,0 0,0 0,0 0,0 0,1 0,-1 0,1-1,-1 1,1 0,0-1,0 1,-1-1,1 0,0 0,0 1,0-1,1-1,-1 1,0 0,0 0,0-1,1 1,-1-1,0 0,14-3,0 0,-1-1,1-1,-1-1,0 0,-1-1,0-1,0 0,0-1,-1 0,0-1,-1 0,0-1,-1-1,0 1,-1-2,0 0,5-9,-9 12,0 0,-1 0,-1 0,1 0,-1-1,-1 0,0 0,-1 0,0 0,0-7,-1 14,-1 0,0 0,0 0,0 0,0 0,0 0,-1 0,0 0,0 0,0 0,0 1,-1-1,0 0,1 1,-1-1,0 1,-1 0,1 0,0-1,-1 1,0 1,0-1,0 0,0 1,0 0,-1-1,1 1,0 0,-1 1,-3-2,-1 0,0 1,0 0,0 1,0 0,0 0,0 1,0 0,0 0,0 1,-1 0,1 0,-3 2,-8 4</inkml:trace>
  <inkml:trace contextRef="#ctx0" brushRef="#br0" timeOffset="4184.372">8725 542,'-31'13,"0"2,1 1,1 1,0 1,2 1,0 2,1 1,-4 5,-66 87,94-111,0 0,0 0,0 0,0 1,1-1,-1 1,1-1,0 1,0-1,1 1,-1 0,1 0,-1-1,1 1,0 0,1 0,-1-1,1 1,-1 0,1-1,0 1,0-1,1 1,-1-1,1 1,0-1,0 0,0 0,0 0,0 0,1 0,0 0,-1-1,1 1,0-1,0 1,1-1,5 2,0 0,1-1,-1 0,1 0,0-1,0 0,0-1,0 0,0-1,0 0,0 0,0-1,0-1,-1 1,1-2,0 1,-1-1,10-5,6-4,1-1,-2-2,0 0,0-2,-2 0,0-1,-1-2,-1 0,-1-1,-1-1,-1-1,3-5,9-18,-1-1,-3-1,-2-2,-2 0,13-51,-27 77,0-1,-2 0,-1 0,-1 0,-1 0,-2-9,1 26,-2-1,1 1,-1 0,0-1,-1 1,0 0,-1 0,1 0,-1 0,-1 0,0 1,0-1,0 1,-1 0,0 0,0 1,-1-1,1 1,-2 1,-4-5,5 6,1 1,-1 0,-1 0,1 1,0-1,-1 1,1 0,-1 1,1 0,-1 0,0 0,0 1,1 0,-1 0,0 1,0 0,1 0,-1 1,1-1,-1 1,1 1,0-1,-1 1,1 0,1 1,-1-1,0 2,-11 6,0 2,1 0,1 0,0 2,1 0,1 0,0 2,-3 6,5-6,0 1,1 0,2 1,0 0,0 0,2 0,0 1,2 0,0 1,1-1,1 0,1 1,1 0,0-1,2 1,0-1,2 1,0-1,1 0,3-1,1-1,0-1,1 0,1 0,0-1,1 0,1-1,0-1,1 0,1-1,0 0,1-1,0-1,1 0,1-1,-8-5,1 0,0 0,0-1,0 0,0-1,0 0,1-1,-1-1,1 1,0-2,0 0,-1 0,1-1,0 0,-1-1,1-1,-1 0,0 0,0-1,14-9</inkml:trace>
  <inkml:trace contextRef="#ctx0" brushRef="#br0" timeOffset="4771.835">9205 542,'-5'9,"0"1,1-1,0 0,1 1,0 0,0 0,1 0,0 0,1 1,0-1,0 0,1 1,1-1,0 0,0 0,1 1,0-1,1 0,1 1,-3-9,1 0,-1 0,1-1,0 1,0 0,-1-1,1 1,1-1,-1 1,0-1,0 0,0 0,1 0,-1 0,0-1,1 1,-1 0,1-1,-1 0,1 0,-1 1,1-1,-1-1,1 1,-1 0,1-1,-1 1,0-1,1 0,-1 0,0 0,1 0,-1 0,70-49,-57 32,0-2,-1 1,-1-2,-1 0,-1 0,-1-1,-1 0,-1-1,3-13,-1 21,-9 50,-1-31,-2 60,3 1,3-1,3 0,8 29,12 20,-5 1,-4 1,-6 1,-4 12,-7-93,-2-1,-1 1,-1-1,-3 0,0 0,-2 0,-2-1,-1 0,-1-1,-2 0,-2 2,5-15,0 0,-1 0,-1-1,-1-1,-1 0,0 0,-1-2,0 0,-2-1,1-1,-2 0,0-1,0-2,-20 9,35-17,0-1,-1 0,1 0,-1-1,1 1,0-1,-1 0,1 0,-1 0,1-1,0 1,-1-1,1 0,0-1,0 1,0-1,-1 1,2-1,-1-1,0 1,0 0,1-1,-1 0,1 0,0 0,0 0,0 0,0-1,0 1,1-1,0 0,0 0,0 0,0 0,0 0,1 0,0 0,0-1,0 1,0-2,-4-30,2 0,2 0,1 0,1 0,3 0,0 0,3 0,1 1,10-30,-2 18,2 1,1 1,3 1,1 1,2 1,2 0,2 3,2 0,1 2,29-26,-36 39</inkml:trace>
  <inkml:trace contextRef="#ctx0" brushRef="#br0" timeOffset="-4554.057">484 429,'-8'-3,"0"0,0 1,0 0,0 0,0 1,-1 0,1 0,0 1,-1 0,1 0,0 1,-1 0,1 1,0 0,0 0,0 1,0-1,0 2,1-1,-1 1,1 1,0-1,0 1,-2 3,-10 12,2 1,0 0,2 2,0 0,2 1,0 0,2 1,1 0,1 1,0 0,3 0,0 1,1-1,2 1,1 1,1-1,2 27,-2-41,1 1,1-1,0 1,0-1,1 0,1 1,1-1,0 0,0-1,1 1,1-1,0 0,1 0,0 0,0-1,1 0,1-1,1 1,-3-3,0-1,0 0,1-1,0 1,0-2,1 1,0-1,0 0,0-1,0 0,1 0,-1-1,1-1,0 1,0-2,0 1,0-1,0-1,0 0,1 0,-1-1,0 0,0-1,7-2,10-5,-1-2,0 0,-1-2,0-1,-1-1,-1-1,0-1,-1-1,-1-1,-1 0,-1-2,0-1,-2 0,0-1,10-20,-11 18,-1-1,-1 0,-1-1,-1-1,-2 0,0 0,-3-1,1-4,-6 23,0 0,-1-1,0 1,0-1,-1 1,0-1,-1 1,-1-1,1 1,-2-1,1 1,-1 0,-1 0,0 0,0 1,-1 0,0-1,-1 1,0 1,0-1,-1 1,0 1,-1-1,-3-3,-1 4,1-1,-1 1,0 1,-1 0,1 1,-1 1,0-1,-1 2,1 0,-1 1,1 0,-1 1,0 0,1 1,-1 1,0 0,1 1,-1 0,1 1,0 1,-2 1,-4 1,0 0,1 2,0 0,0 1,1 1,0 0,1 1,0 1,1 1,1 0,-1 1,2 0,0 1,-4 8,-14 44,25-39</inkml:trace>
  <inkml:trace contextRef="#ctx0" brushRef="#br0" timeOffset="-3718.569">1189 881,'10'-144,"-9"143,-1 1,0-1,0 0,0 0,0 0,0 0,0 0,0 1,0-1,0 0,0 0,-1 0,1 0,0 0,0 1,-1-1,1 0,-1 0,1 1,-1-1,1 0,-1 1,1-1,-1 0,0 1,1-1,-1 1,0-1,1 1,-1-1,0 1,0-1,0 1,1 0,-1 0,0-1,0 1,0 0,0 0,1 0,-1 0,0 0,0 0,0 0,0 0,0 0,0 0,1 1,-1-1,0 0,0 0,0 1,1-1,-1 1,0-1,0 1,1-1,-1 1,0-1,1 1,-1 0,0 0,-35 43,-44 141,67-150,-1 0,-2-1,-1 0,-2-2,-21 29,30-53,19-30,91-130,57-69,-106 138,-34 110,3 51,-19-66,0 0,1-1,1 1,-1 0,2-1,0 0,0 1,1-1,0-1,1 1,0-1,1 0,0-1,1 1,0-1,0-1,1 1,0-2,0 1,1-1,4 2,-12-8,1 0,-1 0,0 0,0 0,0-1,0 1,1-1,-1 1,0-1,1 0,-1 0,0 0,1 0,-1-1,0 1,0-1,1 1,-1-1,0 0,0 1,0-1,0 0,0-1,0 1,0 0,0-1,0 1,-1-1,1 1,0-1,-1 0,0 1,1-1,-1 0,0 0,1-2,29-84,-28 75,14-130,-17 118</inkml:trace>
  <inkml:trace contextRef="#ctx0" brushRef="#br0" timeOffset="-2685.913">2657 712,'-10'-1,"-1"0,1 0,-1 1,1 1,0 0,-1 0,1 1,0 0,0 1,0 0,0 0,-1 2,-4 1,0 0,1 1,0 1,0 1,1 0,0 0,0 2,1-1,0 2,1-1,1 2,0-1,0 1,1 1,1 0,0 0,1 0,1 1,-5 14,10-25,0-1,0 0,0 1,0-1,0 1,1-1,-1 1,1-1,0 1,0-1,1 1,-1-1,1 1,-1-1,1 1,0-1,0 0,1 1,-1-1,1 0,0 0,-1 0,1 0,1 0,-1-1,0 1,1-1,-1 1,1-1,0 0,0 0,-1 0,2 0,-1 0,0-1,0 1,0-1,1 0,-1 0,1 0,-1-1,0 1,1-1,0 0,11-1,0-1,0 0,0-1,0-1,0 0,-1-1,0-1,0 0,0-1,-1-1,0 0,0-1,-1 0,6-6,181-176,-194 185,22-19,-26 24,0 1,-1 0,1 0,0 1,-1-1,1 0,0 0,-1 0,1 0,0 0,-1 1,1-1,0 0,-1 1,1-1,-1 0,1 1,-1-1,1 1,-1-1,1 1,-1-1,1 1,-1-1,0 1,1-1,-1 1,0 0,1-1,-1 1,0 0,0-1,0 1,1 0,-1-1,0 1,0 0,0-1,0 1,0 0,0-1,-1 1,1 0,0-1,0 1,0 0,-1-1,1 1,0-1,-1 1,2 20,-2-5,1 1,0 0,1-1,1 1,1-1,0 0,1 1,1-1,1-1,0 1,0-1,2 0,6 10,-6-19,-1 0,1 0,0-1,0 0,1 0,0-1,0 0,0-1,0 0,0 0,1-1,-1 0,1 0,1-1,13 2</inkml:trace>
  <inkml:trace contextRef="#ctx0" brushRef="#br0" timeOffset="-1580.628">3645 683,'17'280,"-11"-199,-7-81,1 1,-1-1,1 0,-1 0,1 0,-1 0,1 0,-1 0,0 0,1 0,-1 0,1 0,-1 0,1 0,-1-1,1 1,-1 0,1 0,-1 0,1-1,-1 1,1 0,-1-1,1 1,0 0,-1-1,1 1,-1-1,1 1,0 0,0-1,-1 1,1-1,0 1,0-1,-1 1,1-1,0 1,0-1,0 1,0-1,0 0,0 1,0-1,0 1,0-1,0 1,0-1,0 1,0-1,0 1,1-1,-1 1,0-1,0 1,-2-31,1 0,2 0,0 1,3-1,0 0,2 1,1 0,1 0,2 1,1 0,1 1,2 0,0 1,2 1,4-5,3-11,-22 40,-1 1,0 0,-1-1,1 1,0 0,1 0,-1 0,0 0,0 0,0 0,0 0,1 0,-1 0,1 0,-1 0,0 0,1 1,0-1,-1 0,1 0,-1 0,1 0,0 1,0-1,-1 0,1 1,0-1,0 1,0-1,0 1,0-1,0 1,0-1,0 1,0 0,0 0,0-1,0 1,0 0,0 0,0 0,0 0,0 0,0 0,0 1,0-1,0 0,0 0,0 1,0-1,0 1,0-1,0 1,0-1,0 1,-1 0,2-1,51 173,-42-159</inkml:trace>
  <inkml:trace contextRef="#ctx0" brushRef="#br0" timeOffset="-1318.873">4181 994,'5'4,"6"3,2-1</inkml:trace>
  <inkml:trace contextRef="#ctx0" brushRef="#br0" timeOffset="-1169.696">4068 458,'0'0</inkml:trace>
  <inkml:trace contextRef="#ctx0" brushRef="#br0" timeOffset="-685.867">4718 458,'-31'17,"1"2,1 0,0 2,2 2,1 0,0 2,-1 4,20-23,1 1,0 0,0 0,1 1,0-1,0 1,1 0,0 0,0 1,1-1,0 1,0 0,1 0,0 0,1 0,0 0,1 0,-1 0,2 1,-1-1,1 0,1 0,0 0,0 0,0 0,1-1,2 3,-3-7,1-1,0 0,0 1,0-1,0 0,1-1,-1 1,1 0,0-1,-1 0,1 0,0 0,0-1,1 1,-1-1,0 0,0 0,1 0,-1-1,0 1,1-1,-1 0,0 0,1-1,-1 1,1-1,6-1,0 0,-1 0,1-1,-1 0,0-1,0 0,0-1,-1 0,1 0,2-3,3-5,-1-1,-1-1,0 0,-1-1,0 0,7-16,3-2,69-113,-91 146,1 0,-1 0,1 0,-1 0,1 0,-1 0,1 0,0 0,0 0,-1 0,1 0,0 0,0 0,0 1,0-1,0 0,0 1,0-1,0 1,0-1,0 1,1-1,-1 1,0 0,0 0,0-1,0 1,1 0,-1 0,0 0,0 0,0 0,1 1,-1-1,0 0,0 1,0-1,0 0,0 1,1-1,-1 1,0 0,0-1,0 1,-1 0,1 0,0 0,0-1,0 1,0 0,-1 0,1 0,0 0,-1 0,1 0,-1 1,1-1,-1 0,0 0,0 0,1 0,-1 0,0 1,0-1,0 0,0 1,4 18,-1-1,-1 1,-1 0,0 0,-1 0,-2-1,0 1,-4 14,2 3,-60 355,-21-40,71-302,12-35,-1 1,0-1,-1 0,-1-1,0 1,-1-1,-1 0,0 0,-1-1,0 0,-1 0,-1-1,0 0,0-1,-1 0,-1-1,1 0,-11 6,19-15,1 0,0 0,-1 0,1 0,0 0,-1-1,1 1,-1-1,1 0,-1 0,0 0,1 0,-1 0,1-1,-1 1,1-1,-1 1,1-1,0 0,-1 0,1 0,0 0,0 0,0-1,-1 1,1-1,1 1,-1-1,0 0,0 0,1 0,-1 0,1 0,-1 0,1 0,0 0,-1-3,-25-94,26 66,2 0,1 0,2 0,1 0,2 0,0 1,3 1,0-1,2 1,2 1,0 0,2 1,10-12,-12 13,-2 4</inkml:trace>
  <inkml:trace contextRef="#ctx0" brushRef="#br0" timeOffset="1935.606">4181 769,'0'-5,"0"3,0 7,0 7,0 7,0 4,0 4,0 1,-5 2,-1-1,5-4,2-7</inkml:trace>
  <inkml:trace contextRef="#ctx0" brushRef="#br0" timeOffset="18875.363">174 2207,'-1'540,"-3"-479,-2 0,-3-1,-2 1,-5 7,14-61,0 0,0 0,0 0,-1 0,0 0,-1 0,1-1,-1 0,0 1,-1-2,0 1,0 0,0-1,0 0,-1 0,0-1,0 1,0-1,-3 1,8-5,-1 0,1 0,0 0,-1 0,1 0,0 0,-1 0,1 0,0-1,-1 1,1 0,0-1,0 1,0-1,-1 0,1 1,0-1,0 0,0 0,0 0,0 1,0-1,0 0,0 0,1-1,-1 1,0 0,1 0,-1 0,0 0,1-1,0 1,-1 0,1 0,0-1,-1 1,1 0,0-1,0 1,0-1,-3-57,8 27,1 0,1 0,2 0,2 1,0 1,2 0,6-7,12-35,8-23,4 2,3 2,5 1,4 4,3 1,58-62,-103 132,0 0,1 1,1 1,0 0,1 1,0 0,1 1,0 1,0 1,1 1,1 0,-17 7,1 0,-1 0,1 1,-1-1,0 1,1 0,-1-1,1 1,-1 0,1 1,-1-1,1 0,-1 1,0-1,1 1,-1 0,0-1,1 1,-1 1,0-1,0 0,0 0,0 1,0-1,0 1,0 0,0-1,-1 1,1 0,-1 0,1 0,-1 0,0 0,0 1,0-1,0 0,1 3,9 93,-11-95,0 21,-2 1,-1-1,0 0,-2 0,-1 0,-1 0,-1-1,-1 0,-1-1,0 0,-2-1,-1 0,-1 0,0-2,-2 1,0-2,-1 0,0-1,-2-1,0-1,-1-1,0 0,-1-1,-1-2,-21 10,38-19,0 1,0-1,0 0,0 0,-1 0,1-1,0 0,-1 0,0 0,1-1,-1 0,1 0,-1 0,0-1,1 0,-1 0,1 0,0-1,-1 1,1-1,-5-3,10 3,-1-1,1 1,0-1,-1 1,1-1,0 0,1 1,-1-1,0 1,1-1,-1 1,1-1,0 1,0-1,0 1,0 0,0-1,1 1,-1 0,1 0,-1 0,1 0,0 0,0 0,0 1,0-1,0 0,0 1,2-1,1-3,16-17</inkml:trace>
  <inkml:trace contextRef="#ctx0" brushRef="#br0" timeOffset="19220.007">1246 2123,'-37'28,"1"1,2 1,0 3,3 0,1 2,-1 4,27-36,1 1,-1-1,1 1,0 0,0 0,0 0,0 0,1 1,-1-1,1 1,0-1,1 1,-1 0,1 0,0 0,0-1,1 1,-1 0,1 0,0 0,0 0,1 0,0 0,0 0,0 0,0 0,1 0,-1-1,1 1,0 0,1-1,-1 0,1 1,0-1,0 0,0-1,1 1,-1 0,5 2,-2-3,-1-1,1 0,0 0,0-1,0 0,1 0,-1 0,0 0,0-1,0 0,1-1,-1 1,0-1,0-1,0 1,0-1,0 0,0 0,0 0,-1-1,1 0,-1 0,5-4,107-99,-111 100,0-1,-1 0,0 0,0-1,0 1,-1-1,0 0,-1 0,0-1,0 1,0-1,-1 1,-1-1,1 0,-2 0,1 0,-1 0,0 0,-1 0,0 1,-1-1,1 0,-2 0,1 1,-1-1,-1 1,1 0,-1 0,-1 0,1 1,-2-1,1 1,-1 0,0 1,0-1,0 1,-1 1,0-1,0 1,-1 0,1 1,-1-1,0 1,-1 1,-7-3,8 4,0 1,0 0,1 0,-1 0,0 1,0 1,0-1,0 1,0 0,0 1,0 0,-1 1,-10 4</inkml:trace>
  <inkml:trace contextRef="#ctx0" brushRef="#br0" timeOffset="19458.348">1755 2179,'-20'33,"-5"22,-5 5,4-2,6-6,6-13</inkml:trace>
  <inkml:trace contextRef="#ctx0" brushRef="#br0" timeOffset="19604.364">1755 1671,'0'0</inkml:trace>
  <inkml:trace contextRef="#ctx0" brushRef="#br0" timeOffset="19920.071">1952 2546,'227'-482,"-226"481,21-34,-22 35,1-1,-1 1,1-1,-1 1,1 0,-1-1,1 1,0 0,-1-1,1 1,-1 0,1 0,0 0,-1 0,1 0,-1 0,1-1,0 1,-1 1,1-1,0 0,-1 0,1 0,-1 0,1 0,0 0,-1 1,1-1,-1 0,1 1,-1-1,1 0,-1 1,1-1,-1 0,1 1,-1-1,1 1,-1-1,0 1,1-1,-1 1,0-1,1 1,-1 0,0-1,0 1,0-1,1 1,-1 0,0-1,0 1,0 0,0-1,0 1,0-1,0 1,0 0,-1 0,13 113,-13-102,0-1,1 0,1 1,0-1,0 0,1 1,1-1,0 0,0 0,1-1,0 1,1-1,4 7,-7-13,0 0,0-1,1 1,0-1,-1 1,1-1,0 0,0 0,1 0,-1-1,1 1,-1-1,1 0,0 0,0 0,0 0,0 0,0-1,0 0,0 0,0 0,1-1,-1 1,0-1,1 0,-1 0,0 0,1-1,-1 0,0 0,0 0,0 0,0 0,1-1,-2 0,1 0,2-1,15-14,0-2,0 0,-2-1,-1-1,0-1,-2 0,0-1,-2-1,-1-1,7-17,1 4,39-75,-49 88</inkml:trace>
  <inkml:trace contextRef="#ctx0" brushRef="#br0" timeOffset="20169.454">2940 1417,'-5'48,"-2"40,1 14,1 0,1-8,2-10,1-10,1-13,0-7,0-8,0-3,0-3,1-3,-1-4,0-3,0-1,0-6</inkml:trace>
  <inkml:trace contextRef="#ctx0" brushRef="#br0" timeOffset="20406.657">2657 1954,'43'-10,"39"-3,9 1,0 2,-12 3,-13 8,-19 2</inkml:trace>
  <inkml:trace contextRef="#ctx0" brushRef="#br0" timeOffset="20657.13">3504 1981,'-18'8,"-4"0,0 1,0 1,1 1,1 1,0 1,0 1,1 0,1 1,-1 3,17-16,0-1,1 1,-1 0,1 0,-1 0,1 0,0 0,-1 0,1 0,0 1,0-1,1 0,-1 1,1-1,-1 0,1 1,-1-1,1 1,0-1,0 1,1-1,-1 1,0-1,1 0,-1 1,1-1,0 0,0 1,0-1,0 0,0 0,0 0,1 0,-1 0,1 0,-1 0,2 1,80 51,-64-44,-13-9,0 1,0 0,-1 1,1-1,-1 1,1 0,-1 1,0-1,0 1,0 0,-1 0,0 1,1-1,-1 1,-1 0,1 0,-1 0,0 1,0-1,0 1,-1-1,0 1,0 0,-1 0,1 0,-1 0,0 0,-1 1,0-1,0 0,0 0,-1 0,1 0,-3 6,-5-1,0-1,0 0,-2-1,1 0,-1-1,0 1,-1-2,0 0,0 0,0-1,-1 0,0-1,0 0,-1-1,1 0,-1-1,0-1,0 3,-12 3</inkml:trace>
  <inkml:trace contextRef="#ctx0" brushRef="#br0" timeOffset="23021.065">4605 2574,'63'-68,"417"-485,-166 192,-313 360,0-1,0 1,0 0,0-1,0 1,0 0,0-1,1 1,-1 0,0 0,1 0,-1 0,1 0,-1 1,1-1,0 0,-1 1,1-1,0 1,-1 0,1-1,0 1,-1 0,1 0,0 0,0 0,-1 0,1 1,0-1,-1 0,1 1,0-1,-1 1,1 0,0 0,-1-1,1 1,-1 0,0 0,1 0,-1 0,0 1,0-1,1 0,-1 1,0-1,0 0,0 2,25 31,-3 1,0 1,-3 0,-1 2,-1 0,-3 1,-1 1,-1 0,-3 1,2 22,25 116,-27-138,0 52,-10-91,0 0,-1-1,0 1,1-1,-1 1,0-1,0 1,0-1,0 0,0 1,0-1,0 0,0 0,0 0,-1 0,1 0,0 0,-1 0,1 0,-1 0,1-1,-1 1,0-1,1 1,-1-1,1 1,-1-1,0 0,1 0,-1 0,0 0,1 0,-1 0,0 0,1-1,-1 1,0-1,0 1,-65-29,55 22,-60-30,-114-58,-130-45,186 98,118 36</inkml:trace>
  <inkml:trace contextRef="#ctx0" brushRef="#br0" timeOffset="23661.178">6918 1841,'-48'-5,"-1"2,0 2,0 3,0 2,1 1,-25 8,61-11,0 0,0 0,1 1,-1 1,1 0,-1 0,1 1,0 1,-5 3,16-8,-1-1,0 1,1-1,-1 1,1 0,-1-1,1 1,-1 0,1-1,0 1,-1 0,1 0,0 0,0-1,-1 1,1 0,0 0,0 0,0 0,0-1,0 1,0 0,0 0,0 0,1 0,-1-1,0 1,0 0,1 0,-1 0,0-1,1 1,-1 0,1-1,-1 1,1 0,-1-1,1 1,0-1,-1 1,1 0,0-1,-1 0,1 1,0-1,0 1,-1-1,1 0,0 0,0 1,0-1,0 0,44 17,75 17,-119-33,-1-1,1 1,0 0,0-1,0 1,-1 0,1 0,0 0,-1-1,1 1,0 0,-1 0,1 0,-1 0,0 0,1 0,-1 0,0 0,1 0,-1 0,0 0,0 0,0 0,0 1,0-1,0 0,0 0,-1 0,1 0,0 0,0 0,-1 0,1 0,-1 0,1 0,-1 0,1 0,-1-1,0 1,1 0,-1 0,0 0,0 0,-42 38,32-30,-164 139,175-148,-56 55,54-53,1 0,0-1,0 1,0 0,0 0,0 0,0 0,0 0,1 0,-1 0,1 0,-1 0,1 0,0 0,0 0,0 1,0-1,0 0,1 0,-1 0,0 0,1 0,0 0,-1 0,1 0,0 0,0 0,0 0,0-1,1 1,-1 0,0-1,1 1,-1-1,2 1,5 4,1-1,0 0,0-1,1 0,-1 0,1-1,0 0,0-1,0 0,0 0,0-1,0-1,3 0,41 7,-37-4,-13-1,0 0,0-1,0 1,0-1,1 0,-1 0,1 0,-1-1,0 0,1 0,-1 0,1 0,-1-1,1 1,-1-1,0 0,1-1,-1 1,0-1,0 0,0 0,0 0,0 0,-1-1,1 1,-1-1,1 0,1-2,1-13</inkml:trace>
  <inkml:trace contextRef="#ctx0" brushRef="#br0" timeOffset="24024.36">6750 1558,'-12'5,"1"0,1 1,-1 1,1 0,0 0,0 1,1 0,0 1,1 0,0 0,0 1,1 0,0 0,1 1,0 0,1 0,0 0,0 1,1 0,1 0,0 0,1 0,0 0,1 0,0 1,1-1,0 0,1 1,3 10,6 46,-3-1,-3 1,-3-1,-7 52,-8 5,-6-2,-12 25,1-42,27-95</inkml:trace>
  <inkml:trace contextRef="#ctx0" brushRef="#br0" timeOffset="24319.487">7229 1868,'5'39,"1"36,0 10,-1 1,-1-10,-7-8,-2-11,-1-10,1-8,-3-7,-1-3,1-2,-2-1,0 0,2-9,3-8</inkml:trace>
  <inkml:trace contextRef="#ctx0" brushRef="#br0" timeOffset="24859.993">7144 1671,'129'-31,"0"5,49 0,-74 30,-100-3,0-1,0 1,0 0,-1 0,1 0,0 1,-1 0,1-1,-1 1,0 0,0 1,0-1,0 0,0 1,0 0,0 0,-1 0,1 0,-1 0,0 0,0 0,0 1,-1-1,1 1,-1 0,-1 6,-1-1,0 0,-1 0,0 0,-1 0,0 0,0 0,-1 0,0-1,0 0,-1 0,0 0,-1 0,0-1,0 0,0 0,-6 4,-246 224,208-167,49-66,0 0,0 0,0 1,1-1,-1 0,1 0,-1 1,1-1,0 0,0 1,0-1,0 0,0 1,0-1,1 0,-1 1,1-1,0 0,0 0,0 0,0 0,0 1,0-1,0-1,1 1,-1 0,1 0,-1 0,1-1,0 1,-1-1,1 1,2 0,111 35,-32-16,-74-19,0 0,0 1,-1 1,1 0,-1 0,0 0,0 1,-1 0,1 1,-1-1,-1 2,1-1,-1 1,0 0,0 0,-1 0,0 1,0 0,-1 0,0 0,0 1,-1-1,0 1,0 0,-1 0,0 0,-1 0,0 0,-1 0,0 0,0 0,-1 1,0-1,0 0,-1 0,0 0,-3 6,-5-1,0-1,-1 0,-1-1,0 0,0 0,-1-1,-1-1,0 0,0-1,-1-1,0 0,0-1,-1 0,0-2,0 1,-1-2,1 0,-1-2,0 1,-10 1,1-1,-1 0,0-2,0-1,0-2,0 0,0-2,1-1,-1-1,1-1,-4-3,3-4,4 0</inkml:trace>
</inkml:ink>
</file>

<file path=ppt/ink/ink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8:28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3920 1701,'-391'-326,"363"304,-2 2,0 1,-2 1,0 2,0 1,-1 2,-1 1,-1 2,1 1,-15-1,-107-12,-1 6,-1 8,1 7,-1 6,1 7,-92 22,-12 16,-43 24,208-47,2 4,1 5,2 3,2 4,2 5,2 3,-23 20,72-42,0 1,2 2,2 2,1 0,2 2,1 2,1 0,3 2,1 0,-7 21,18-33,2 1,1 0,1 0,1 0,1 1,2 0,1 1,2-1,1 0,1 1,1-1,2 0,1 0,8 24,1-4,2-1,3-1,2 0,1-2,3 0,2-2,1-1,12 11,36 36,4-5,81 68,-67-66,24 24,-6 6,92 122,-148-167,-4 2,-2 2,-4 3,-4 2,-3 1,-3 2,-5 1,-3 2,5 37,-21-66,-3 0,-3 1,-2 0,-3 0,-3 0,-2 0,-2 0,-4 0,-1-1,-3-1,-3 0,-6 9,8-33,-2-1,-1 0,-1-1,-2-1,-1-1,-2-1,0-1,-2-1,-1-2,0 0,-4 0,-57 38,-3-3,-2-4,-10 0,-716 356,792-397,1 2,1 2,1 0,0 1,2 1,-13 15,28-28,1 1,0-1,1 1,-1 1,2-1,-1 1,1 0,0 0,1 0,0 0,1 0,-1 1,2 0,0-1,0 1,0 0,1 0,1-1,0 1,0 0,1-1,1 5,9 22,3-1,0-1,3 0,0-1,2-1,2 0,1-2,1-1,4 2,22 19,2-3,2-1,2-3,2-3,1-2,8 0,24 12,3-4,1-4,2-4,2-5,1-3,44 3,28-2,1-8,0-8,78-6,402-12,31-31,283-54,11-44,-605 69,-4-17,69-36,-210 41,-4-9,-4-10,-4-9,141-95,-176 86,-6-8,-4-7,117-118,-242 204,-3-3,-1-2,-3-1,-1-2,-3-2,-2-1,-2-1,12-33,-33 55,-1-1,-2 1,-1-1,-1 0,-2-1,-2 1,-1-1,-1 1,-1-1,-2 1,-2 0,-1 0,-1 1,-1-1,-2 2,-2 0,0 0,-2 1,-1 1,-1 0,-11-10,-66-90,-6 5,-5 4,-5 4,-138-155,174 182,4-3,4-3,4-4,4-1,-15-44,51 94,2 0,2-1,3-1,1-1,3 0,3 0,1-1,3 0,2 0,3-1,2 1,7-42,8 26,2 1,4 1,2 1,3 2,3 0,3 2,2 2,3 1,3 2,48-50,63-57,134-109,-139 136,-135 124,22-16,-1-2,-2-2,0-1,-3-1,-1-2,-1-1,-3-1,-1-1,-2-2,17-41,-36 69,0-1,-1 1,0-1,-1 1,0-1,-2 0,0 1,0-1,-1 0,-1 1,-1 0,0 0,0 0,-2 0,1 1,-2-1,0 1,0 1,-2 0,1 0,-1 0,-1 1,0 0,-10-7,-36-28,-2 2,-1 4,-2 1,-2 4,-2 2,0 3,-2 3,-6 1,-261-95,-4 14,-290-50,499 134,0 5,-2 6,1 6,-92 8,158 2,-1 2,1 2,1 4,0 2,1 4,0 1,-33 18,57-18,1 1,1 3,1 0,1 3,1 0,-5 8,21-16,1-1,1 2,0 0,2 1,0 0,1 1,1 0,1 1,1 1,-4 17,-46 240,47-208,-32 325,35-287,1 0,-5 0,-4-1,-24 78,35-168,0-2,0 1,-2-1,0 0,-1 0,-1-1,0 0,-1-1,-1 0,0-1,-1 0,-1-1,0-1,0 0,-1-1,-1 0,0-1,-1-1,1-1,-11 4,-2-3,1-1,-2-1,1-1,-1-2,0 0,1-3,-1 0,-13-3,-268 0,298 0,1 0,-1-1,1 0,-1-1,1 0,0-1,1 0,-1-1,1-1,0 0,0 0,1-1,0 0,1-1,-1 0,2 0,-1-1,2 0,-1-1,1 1,1-2,0 1,0-1,1 0,1 0,0 0,0-1,-53-134,29 7,-12 33,39 91</inkml:trace>
  <inkml:trace contextRef="#ctx0" brushRef="#br0" timeOffset="2624.008">3102 3310,'-5'0,"1"0,0 0,-1 0,1 1,-1 0,1 0,0 0,0 0,-1 1,1-1,0 1,0 0,1 0,-1 1,0-1,1 1,-1 0,1 0,0 0,0 0,0 1,0-1,1 1,-2 3,-37 77,40-82,1 0,-1 0,1 0,0 0,0 0,0 0,0 0,0 0,0 0,0 0,0 0,1 0,-1 0,1 0,0 0,0 0,0 0,-1 0,2-1,-1 1,0 0,0 0,0-1,1 1,-1-1,1 0,-1 1,1-1,0 0,-1 0,1 0,0 0,0 0,0 0,0-1,0 1,0 0,0-1,0 0,0 1,0-1,2 0,3-2,0 1,0-2,0 1,0-1,0 0,0 0,-1-1,0 0,1 0,-1 0,-1-1,1 0,-1 0,0-1,0 1,0-1,-1 0,0 0,0-1,0 1,-1-1,-1 5,-1 1,0-1,1 0,-1 1,0-1,0 0,0 0,0 1,0-1,0 0,0 0,-1 0,1 0,-1-1,1 1,-1 0,0 0,0 0,0 0,0 0,0 0,-1 0,1 0,0-1,-1 1,0 0,1 0,-1 0,0 1,0-1,0 0,0 0,-1 0,1 1,0-1,-1 1,1-1,-1 1,1-1,-1 1,0 0,0 0,0 0,1 0,-1 0,0 0,0 0,0 1,0-1,-1 1,1-1,0 1,0 0,0 0,0 0,-2 0,-3 3,1 0,-1 1,1-1,-1 1,1 0,1 1,-1 0,1 0,-1 0,1 0,1 1,-1 0,1 0,0 0,0 0,1 1,0-1,-2 8,4-13,1 0,0 1,0-1,-1 0,1 1,0-1,0 0,0 0,1 1,-1-1,0 0,0 1,1-1,-1 0,0 0,1 1,0-1,-1 0,1 0,0 0,-1 0,1 0,0 0,0 0,0 0,0 0,0 0,0 0,0 0,0-1,0 1,1 0,-1-1,0 1,0-1,1 0,-1 1,0-1,0 0,1 0,-1 0,0 1,1-1,-1-1,0 1,1 0,-1 0,0 0,1-1,-1 1,0-1,0 1,0-1,1 1,-1-1,0 0,0 0,0 1,0-1,0 0,0 0,0 0,0 0,-1 0,1 0,0-1,1 1,0 0,0 0,0 0,0 0,0-1,-1 1,1-1,0 1,-1-1,1 0,-1 1,0-1,0 0,1 0,-1 0,0 0,-1 0,1 0,0 0,-1 0,1-1,-1 1,1 0,-1 0,0 0,0-1,0 1,0 0,-1-2,-2 5,0-1,0 0,0 0,0 1,0 0,0-1,0 1,1 0,-1 1,0-1,0 0,1 1,-1-1,1 1,-1 0,1 0,0 0,0 0,-1 1,1-1,-20 27,19-17</inkml:trace>
  <inkml:trace contextRef="#ctx0" brushRef="#br0" timeOffset="4151.986">2339 2350,'-33'30,"1"2,2 2,1 1,1 1,2 1,2 1,2 1,1 1,2 2,1 1,-79 146,40-92,-102 156,144-241,24-38,255-512,-49 208,-129 212,-86 117,0 1,1-1,-1 0,0 1,1-1,-1 0,1 1,-1-1,1 0,0 1,-1-1,1 1,-1-1,1 1,0-1,0 1,-1 0,1-1,0 1,0 0,-1-1,1 1,0 0,0 0,0 0,-1 0,1 0,0 0,0 0,0 0,-1 0,1 0,0 0,0 1,0-1,-1 0,1 0,0 1,-1-1,1 1,0-1,0 1,-1-1,1 1,-1-1,1 1,-1-1,1 1,-1 0,1-1,-1 1,1 0,-1-1,0 1,1 0,-1 0,0 0,0-1,1 1,-1 0,0 0,0 0,0-1,0 2,4 59,-4-56,-1 31,2-1,2 1,0-1,3 0,6 19,106 375,-104-385,-69-105,13 27,0 2,-3 2,0 2,-2 2,0 2,-2 2,-3 2,-247-85,273 97,6-1</inkml:trace>
  <inkml:trace contextRef="#ctx0" brushRef="#br0" timeOffset="6804.684">6432 5200,'-9'36,"8"-35,0 1,0 0,0-1,0 1,0 0,1 0,-1 0,0 0,1 0,-1 0,1-1,0 1,0 0,0 0,0 0,0 0,0 0,0 0,1 0,-1 0,1 0,-1 0,1 0,0 0,0 0,0-1,0 1,0 0,0-1,0 1,1-1,-1 1,1-1,-1 1,1-1,-1 0,1 0,1 1,3-1,0-1,0 1,0-1,-1 0,1-1,0 1,0-1,0-1,-1 1,1-1,0 0,-1 0,0 0,1-1,-1 0,0 0,0 0,-1-1,1 1,-1-1,1 0,-1-1,0 1,-1-1,1 0,-1 1,0-2,0 1,-1 0,1 0,-1-1,0 1,-1-1,2-5,-3 8,0-1,0 1,-1 0,1 0,0-1,-1 1,0 0,0 0,0 0,0 0,0 0,-1 0,1 0,-1 1,0-1,0 0,0 1,0-1,0 1,-1 0,1 0,0 0,-1 0,0 0,0 0,1 1,-1 0,0-1,0 1,0 0,0 0,-1 0,1 1,0-1,0 1,0 0,-1 0,1 0,0 0,0 0,0 1,-1 0,1-1,0 1,0 0,0 1,0-1,0 0,1 1,-1 0,0-1,1 1,-1 0,0 1,-8 4,1 0,0 1,1 0,0 1,0 0,1 0,0 0,1 1,0 0,0 1,1 0,1 0,-1 1,6-9,-1-1,1 1,0 0,0 0,0 0,0 0,1-1,-1 1,1 0,-1 0,1-1,0 1,0 0,1-1,-1 1,0-1,1 1,-1-1,1 0,0 0,0 0,0 0,0 0,0 0,0 0,1 0,-1-1,0 1,1-1,-1 0,1 0,0 0,-1 0,1 0,0-1,0 1,-1-1,1 1,0-1,0 0,0 0,0-1,-1 1,1 0,0-1,0 0,-1 0,1 0,0 0,-1 0,1 0,0-1,4 0,0-1,0 1,0-1,0-1,0 1,-1-1,1 0,-1-1,0 0,-1 0,1 0,-1 0,0-1,0 0,-1 0,0 0,3-6,-7 10,0 0,0 0,0 0,0 0,-1 1,1-1,-1 0,1 0,-1 1,0-1,1 0,-1 1,0-1,0 1,0-1,-1 1,1-1,0 1,0 0,-1-1,1 1,-1 0,1 0,-1 0,0 0,1 1,-1-1,0 0,1 1,-1-1,0 1,0-1,0 1,1 0,-1 0,0 0,0 0,0 0,0 0,1 1,-1-1,0 0,0 1,1-1,-1 1,0 0,0 0,1 0,-1 0,1 0,-1 0,1 0,-1 0,1 0,0 1,-1 0,0-2,0 1,0 0,0 0,0 0,0 0,0 0,1 0,-1 0,0 1,1-1,-1 1,0-1,1 1,0 0,-1 0,1-1,0 1,0 0,0 0,0 0,0 0,1 0,-1 0,1 0,-1 1,1-1,0 0,0 0,0 0,0 1,35-9,-23-4</inkml:trace>
  <inkml:trace contextRef="#ctx0" brushRef="#br0" timeOffset="7190.544">7166 5031,'-25'78,"3"1,-10 71,23-103,-4 41,4 1,4 0,6 75,0-98,-6-16,-1-33</inkml:trace>
  <inkml:trace contextRef="#ctx0" brushRef="#br0" timeOffset="7768.976">6996 5059,'33'-19,"0"1,0 2,2 1,0 1,1 3,0 0,0 3,38-5,-68 12,0 0,-1 0,1 1,0 0,-1 0,1 0,0 1,-1-1,1 1,-1 1,1-1,-1 1,1 0,-1 0,0 0,0 1,0 0,0 0,-1 0,1 1,-1 0,0-1,0 2,0-1,0 0,-1 1,0-1,0 1,0 0,0 0,-1 0,0 1,0-1,0 0,-1 1,0-1,0 1,0 0,0-1,-1 1,-3 9,-1 0,-1 0,0 0,-1-1,0 0,-1 0,-1 0,0-1,-1 0,0-1,-8 9,-1 3,-8 9,18-24,0 0,0 1,2 0,-1 0,1 0,0 1,1 0,0 0,1 1,0-1,5-6,0-1,0 1,0-1,1 1,-1-1,1 0,0 0,0 0,0 0,1 0,0 0,-1 0,1-1,0 0,1 1,-1-1,1 0,-1-1,1 1,0-1,0 1,0-1,0 0,0 0,1-1,-1 0,3 1,14 9,-9-5,1 0,-1 1,-1 0,0 1,0 0,0 0,-1 2,0-1,-1 1,0 1,-1-1,0 1,0 1,-1 0,-1 0,0 0,-1 1,0 0,1 7,-4-10,-1 0,-1 0,0 0,0 0,-1 0,0-1,-1 1,0 0,0 0,-1-1,0 1,-1-1,0 0,-1 0,0 0,0-1,-1 0,0 0,0 0,-1-1,0 1,0-2,-1 1,1-1,-2 0,-6 4,-8-1,0-1,0-1,0-1,-1-1,0-1,0-1,0-1,-1-1,1-1,0-2,0 0,0-1,0-2,0 0,1-2,0 0,-4-3,-63-31,77 29</inkml:trace>
</inkml:ink>
</file>

<file path=ppt/ink/ink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8:59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0,'-5'14,"-1"10,0 6,-4 2,0 0,-3 0,-4-5,1-3,-2-6,-3 0,-2 1,-2-3,-2-4,-1-3,5-5</inkml:trace>
</inkml:ink>
</file>

<file path=ppt/ink/ink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03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58,'-5'11,"1"0,0 0,0 1,1-1,1 1,0 0,1 0,0-1,0 1,1 0,1 3,-1-9,1-1,0 0,0 0,0 0,0 0,1 0,-1-1,1 1,1 0,-1-1,1 1,-1-1,1 0,1 0,-1 0,0 0,1 0,0-1,0 0,0 0,0 0,0 0,1 0,-1-1,1 0,3 1,0 0,0-1,1-1,-1 1,0-1,1 0,-1-1,1 0,-1-1,0 1,1-2,-1 1,0-1,0 0,0-1,0 0,0 0,0-1,-1 0,2-1,123-107,-107 86,-24 25,-1 0,0 0,1 0,-1 0,1 0,0 0,-1 1,1-1,0 0,-1 0,1 0,0 1,0-1,0 0,0 1,0-1,-1 1,1-1,0 1,0 0,0-1,0 1,1 0,-1-1,0 1,0 0,0 0,0 0,0 0,0 0,0 0,0 1,0-1,0 0,0 0,0 1,0-1,0 1,0-1,0 1,0-1,0 1,0-1,0 1,-1 0,1-1,0 1,0 0,-1 0,1 0,-1 0,1 0,-1 0,1 0,-1 0,13 48,-13-42,0-1,1 1,0-1,0 0,1 0,0 1,0-1,0 0,0 0,1-1,0 1,1-1,-1 1,1-1,0 0,0 0,1 0,-1-1,1 0,0 0,0 0,0 0,1-1,-1 0,1 0,0 0,0-1,1 0,4 0,1-1,0-1,0 0,0 0,0-1,-1-1,1 0,0 0,-1-1,1-1,-1 0,0 0,-1-1,1-1,-1 0,3-2,8-6,0-1,-1-1,-1 0,0-2,-2 0,0-1,3-5,47-112,-61 117</inkml:trace>
</inkml:ink>
</file>

<file path=ppt/ink/ink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04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22 204,'12'1,"0"-1,0 0,0-1,-1 0,1-1,0 0,-1-1,1-1,-1 0,0 0,0-1,-1 0,1-1,-1 0,-1-1,1 0,-1 0,0-1,3-4,-10 10,0-1,0 1,0 0,-1-1,1 1,-1-1,1 0,-1 1,0-1,0 0,-1 0,1 0,0 0,-1 0,0 0,0 0,0 0,0 0,0 0,0 1,-1-1,0 0,1 0,-1 0,0 0,0 0,-1 1,1-1,0 1,-1-1,0 1,1-1,-1 1,0 0,0 0,-1 0,1 0,0 0,-1 0,1 1,-1-1,1 1,-1 0,0-1,0 1,1 0,-1 1,0-1,0 0,-3 1,0-2,1 1,-1 0,0 0,0 1,-1 0,1 0,0 0,0 1,0-1,0 2,1-1,-1 0,0 1,0 0,1 1,-1-1,1 1,0 0,0 1,0-1,0 1,0 0,1 0,0 0,0 1,0-1,0 1,1 0,-1 0,1 1,1-1,-2 4,-1-1,1 0,0 0,1 0,-1 1,2-1,-1 1,1-1,1 1,-1 0,2 0,-1 0,1 0,0 0,1-1,0 1,1 0,0 0,0 0,0-1,1 0,1 1,-1-1,1 0,1 0,0-1,0 1,0-1,1 0,0-1,0 1,2 0,12 4,0 0,1-2,1 0,-1-2,1 0,1-1,-1-1,1-2,17 2,80 3,-86-7</inkml:trace>
</inkml:ink>
</file>

<file path=ppt/ink/ink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00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29,'0'0,"0"1,0-1,-1 1,1-1,0 1,-1-1,1 1,0-1,-1 0,1 1,0-1,-1 0,1 1,-1-1,1 0,-1 1,1-1,-1 0,1 0,-1 0,1 1,-1-1,1 0,-1 0,1 0,-1 0,1 0,-1 0,0 0,1 0,-1 0,1 0,-1-1,1 1,-1 0,1 0,-1 0,1-1,-1 1,1 0,-1 0,1-1,0 1,-1 0,1-1,-1 1,1-1,0 1,-1 0,1-1,0 1,0-1,-1 1,1-1,0 0,-5 53,-6 173,-3-129,1 6,-5-1,-17 49,-72 217,105-382,2-4</inkml:trace>
  <inkml:trace contextRef="#ctx0" brushRef="#br0" timeOffset="368.59">0 677,'39'-14,"36"-5,15 1,-3-2,-6 3,-13 5,-12 3,-12 4,-8 3,-5 1,-9-3,-2-1,-1-1,-2-2,-6-2</inkml:trace>
  <inkml:trace contextRef="#ctx0" brushRef="#br0" timeOffset="896.949">876 0,'27'332,"-55"67,34-285,-5-113,-1 0,1 1,0-1,-1 0,1 0,0 1,0-1,0 0,0 0,0 0,0 0,0 0,0 0,0 0,0-1,1 1,-1 0,0-1,1 1,-1-1,0 1,1-1,-1 0,1 1,-1-1,1 0,-1 0,0 0,1 0,-1 0,1 0,-1-1,1 1,-1 0,0-1,1 1,-1-1,0 0,1 1,-1-1,1 0,50-35,15-29,-51 48,1 0,0 1,2 0,0 2,0 0,12-5,-29 18,0 0,-1 0,1 0,0 1,0-1,0 0,0 1,0 0,0-1,0 1,-1 0,1 0,0 0,0 1,0-1,0 0,0 1,0-1,0 1,0-1,-1 1,1 0,0 0,0 0,-1 0,1 0,-1 0,1 1,-1-1,1 0,-1 1,0-1,0 1,1 0,-1-1,0 1,0 0,-1-1,1 1,0 0,0 2,16 80,-13 55,6-121,2-6</inkml:trace>
  <inkml:trace contextRef="#ctx0" brushRef="#br0" timeOffset="1249.291">1497 904,'27'2,"1"-1,-1-1,0-2,1 0,-1-2,0-1,0-1,-1-1,0-1,0-2,-1 0,0-2,7-5,-25 13,0 0,0 0,0 0,-1-1,0 0,1-1,-2 1,1-1,-1 0,0 0,0-1,0 0,-1 0,0 0,-1 0,0 0,0-1,0 1,-1-1,0 0,0 0,-1 0,0 0,-1 0,0 0,0 0,0 0,-1 0,-1-4,1 9,0 0,-1 0,1 0,0 0,-1 0,0 1,0-1,0 0,0 1,0 0,0-1,-1 1,1 0,-1 0,1 0,-1 0,0 1,0-1,0 1,0 0,0-1,0 1,0 1,0-1,0 0,-1 1,1 0,0-1,0 1,-1 1,1-1,0 0,0 1,-1 0,-6 1,0 0,0 1,0 1,0 0,0 0,1 1,-1 0,1 1,-8 6,1-1,0 1,0 0,2 1,-1 1,2 0,0 1,0 1,2 0,0 0,0 1,2 1,0-1,1 1,1 1,1 0,0 0,2 0,0 0,0 12,6-25,0 1,0-1,0 1,1-1,0 0,1 0,0 0,-1 0,2-1,-1 1,1-1,-1 0,2-1,-1 1,0-1,1 0,0 0,0-1,0 1,0-2,0 1,1 0,-1-1,1 0,0-1,-1 0,1 0,0 0,0-1,0 0,0 0,22 4</inkml:trace>
  <inkml:trace contextRef="#ctx0" brushRef="#br0" timeOffset="1697.923">2118 988,'42'-32,"-2"-1,0-2,-3-2,-1-1,9-15,36-79,-83 142,0 1,1-1,0 1,1-1,0 1,1-1,0 1,0-1,1 0,1 1,0-1,3 8,-1-9,0 0,1-1,0 1,0-1,1 0,0-1,0 0,0 0,1 0,1-1,-1 0,1-1,0 0,0 0,0-1,1 0,-1 0,1-1,0-1,0 1,0-2,0 1,0-1,1-1,-1 0,0-1,0 0,1 0,2-1,5-6,-1 0,0-1,0-1,-1 0,0-2,-1 1,0-2,-1 0,0-1,-1 0,-1-1,0 0,-1-1,-1 0,0-1,-1 0,-1-1,-1 0,0 0,-2 0,0-1,0-4,1-2</inkml:trace>
</inkml:ink>
</file>

<file path=ppt/ink/ink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06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5 845,'-5'102,"6"-102,-1 0,0-1,1 1,-1 0,0-1,0 1,1 0,-1-1,1 1,-1 0,0 0,1-1,-1 1,1 0,-1 0,0 0,1-1,-1 1,1 0,-1 0,1 0,-1 0,1 0,-1 0,0 0,1 0,-1 0,1 0,-1 0,1 1,-1-1,1 0,-1 0,0 0,1 0,-1 1,1-1,-1 0,0 1,1-1,-1 0,0 0,1 1,-1-1,0 1,0-1,1 0,-1 1,0-1,0 1,0-1,1 0,-1 1,0-1,0 1,0-1,0 1,0-1,0 1,0-1,0 0,0 1,0-1,0 1,0-1,0 1,-1-1,24-34,-22 32,32-62,94-141,-93 162,66-66,-99 108,0 0,0 1,0-1,0 0,0 1,0-1,0 1,0 0,0-1,1 1,-1 0,0 0,0-1,0 1,0 0,1 0,-1 0,0 1,0-1,0 0,1 0,-1 1,0-1,0 0,0 1,0-1,0 1,0 0,0-1,0 1,0 0,0 0,0-1,0 1,-1 0,1 0,0 0,0 0,-1 0,1 0,-1 0,1 1,21 55,-17-41,2 5,0-2</inkml:trace>
  <inkml:trace contextRef="#ctx0" brushRef="#br0" timeOffset="577.063">626 845,'17'-10,"-1"-1,-1 0,0-1,-1-1,0 0,-1-1,0 0,-1-1,-1 0,0-1,7-15,-17 29,-1-1,1 1,0-1,-1 0,0 1,0-1,0 1,0-1,0 0,0 1,-1-1,1 1,-1-1,0 1,1-1,-1 1,-1-1,1 1,0 0,0-1,-1 1,1 0,-1 0,0 0,0 0,0 1,0-1,0 0,0 1,0-1,0 1,0 0,-1 0,1 0,-1 0,1 0,-1 0,1 1,-1-1,1 1,-1-1,0 1,1 0,-1 0,1 1,-1-1,0 0,1 1,-1-1,1 1,-1 0,1 0,-1 0,1 0,0 1,0-1,-1 0,1 1,0 0,0 0,-8 4,1 1,-1-1,2 2,-1-1,1 2,0-1,0 1,1 0,1 0,-1 1,2 0,-1 0,1 0,1 1,0 0,0 0,1 0,1 0,-1 0,2 1,0 2,1-7,1 0,0 1,0-1,0 0,1 0,0 0,1 0,0-1,0 1,0-1,1 1,0-1,0 0,0-1,1 1,0-1,0 0,0 0,1 0,0-1,-1 1,2-2,-1 1,0-1,5 2,5 3,1-2,0 0,0-1,0 0,1-1,-1-2,1 1,0-2,0-1,1 0,16-2,0-2,-1-2,1-1,-1-1,0-2,-1-2,0-1,-1-1,-1-1,0-3,-1 0,-1-2,-1 0,0-3,9-10,-2-1,-2-2,-1-2,-2 0,-2-2,-1-1,-2-2,0-5,-10 17,-2-1,-2-1,0 1,-3-1,0-1,-2 0,-2 0,0-9,-25-68,21 109,-1-1,-1 1,1-1,0 1,0-1,-1 1,0 0,1 0,-1-1,0 1,0 0,0 1,0-1,-1 0,1 1,0-1,-1 1,1 0,-1-1,1 1,-1 0,0 1,1-1,-1 0,0 1,0 0,1-1,-1 1,0 0,0 1,0-1,1 0,-1 1,0-1,0 1,1 0,-1 0,0 0,-10 8,1 0,0 1,0 0,1 1,0 0,1 1,0 0,1 1,0 0,1 0,1 0,0 1,1 1,0-1,1 1,1 0,0 0,-1 10,-4 4,2 1,1-1,1 2,1-1,2 0,1 1,1 0,2-1,1 1,1-1,1 0,2 0,2-1,0 0,11 21,-10-27,1-1,0 0,2-1,1 0,0-1,2-1,0 0,1-1,1-1,1-1,1 1,-17-16,-1 1,1-1,0 1,0-1,0 0,0 0,0 0,0 0,0-1,0 1,0-1,0 0,0 0,0 0,0 0,0-1,0 1,0-1,0 1,0-1,0 0,1-1,19-8</inkml:trace>
  <inkml:trace contextRef="#ctx0" brushRef="#br0" timeOffset="1281.349">2207 591,'-15'1,"0"2,-1-1,1 2,1 0,-1 0,1 2,-1 0,2 0,-1 1,1 1,0 0,0 1,1 1,0 0,1 0,0 1,1 0,0 1,1 0,-6 11,13-20,1 0,0-1,0 1,0 0,0 0,0 0,1 0,-1 0,1 0,0 0,0 0,0 0,0 0,0 0,1 0,-1 0,1 0,0 0,0 0,0-1,0 1,1 0,-1-1,1 1,-1-1,1 1,0-1,0 1,0-1,0 0,1 0,-1 0,1-1,-1 1,1 0,-1-1,1 0,0 0,0 1,-1-2,1 1,0 0,0 0,0-1,0 0,0 0,0 1,0-2,0 1,2 0,11-3,-1 0,1-1,-1-1,1 0,-1-1,-1 0,1-2,-1 1,-1-2,1 0,-1 0,-1-1,0-1,4-5,69-48,-77 58,-7 5,0 0,0-1,0 1,0 0,0 0,0 0,0 0,0 0,0 0,0 0,1 0,-1 0,0 1,1-1,-1 0,0 1,1-1,-1 1,1 0,-1-1,1 1,-1 0,1 0,-1 0,1 0,-1 0,1 0,-1 0,1 1,-1-1,1 0,-1 1,1 0,-1-1,0 1,1 0,-1-1,0 1,0 0,1 0,-1 0,0 0,0 0,0 0,0 1,0-1,0 0,0 2,7 87,-10-85,1 1,0-1,1 1,-1-1,1 1,0 0,1-1,-1 1,1 0,0-1,0 1,1-1,0 1,0-1,0 0,0 0,1 0,0 0,0 0,0-1,1 1,0-1,-1 0,1 0,1 0,-1-1,1 1,-1-1,1 0,0 0,0-1,2 1,-1-1,0-1,0 0,0-1,0 0,0 0,0 0,0 0,0-1,0 0,0 0,0-1,-1 0,1 0,0 0,-1 0,1-1,-1 0,0 0,0-1,0 1,0-2,96-93,-96 93,19-25,0-1,-2 0,-1-2,-2-1,-1 0,11-31,129-383,-153 435,7-58,-14 70,1 1,0 0,0-1,0 1,-1 0,1 0,0 0,0 0,-1 0,1 1,0-1,0 0,0 0,-1 1,1-1,0 1,0-1,0 1,0 0,0-1,0 1,0 0,0 0,0-1,0 1,0 0,0 0,1 0,-1 0,0 0,1 0,-1 1,1-1,-1 0,1 0,-1 1,-13 23,0 1,1 1,2 0,1 0,1 1,1 0,2 1,1 0,-1 16,2 355,4-380,1 0,2 0,0 0,0 0,2-1,1 0,0 1,1-2,5 9,-12-27,0 1,0 0,-1 0,1 0,0-1,0 1,1 0,-1 0,0-1,0 1,0 0,0 0,1-1,-1 1,0 0,1-1,-1 1,1 0,-1-1,0 1,1-1,-1 1,1 0,0-1,-1 1,1-1,-1 0,1 1,0-1,-1 1,1-1,0 0,0 0,-1 1,1-1,0 0,0 0,-1 0,1 0,0 0,0 0,-1 0,1 0,0 0,0 0,-1 0,1-1,0 1,0 0,-1 0,1-1,0 1,-1 0,1-1,0 1,-1-1,1 1,-1-1,1 1,-1-1,1 0,-1 1,1-1,-1 1,0-1,1 0,-1 0,-4-33,-1 16</inkml:trace>
  <inkml:trace contextRef="#ctx0" brushRef="#br0" timeOffset="1713.962">2658 421,'112'34,"1"-6,95 11,69-7,-244-27,1-1,0-2,0-1,0-1,0-3,15-2,-32 0,0 0,0-1,0-1,-1-1,0 0,0-1,-1-1,0 0,-1-1,0 0,-1-1,0-1,-1 0,0-1,-1 0,0-1,2-6,-11 18,-1 1,1-1,-1 1,0-1,1 0,-1 1,0-1,-1 0,1 0,0 0,-1 0,0 0,0 0,1 1,-2-1,1 0,0 0,-1 0,1 0,-1 0,0 0,0 0,0 1,0-1,0 0,-1 1,1-1,-1 1,0-1,0 1,0 0,0 0,0 0,0 0,0 0,-1 0,1 1,-1-1,1 1,-1-1,-2 0,-3 0,0 0,1 1,-1 0,0 0,0 0,0 1,0 1,0-1,0 1,0 0,1 1,-1 0,0 0,1 1,-1 0,1 0,0 1,-2 1,-118 86,112-80,0 1,0 0,1 1,1 1,1 0,-1 1,2 0,0 1,1 0,1 1,1 0,0 0,1 1,1 0,0 0,1 0,2 1,-1 3,5-16,-1 1,1-1,1 1,-1-1,1 0,0 1,0-1,1 0,0-1,0 1,0 0,1-1,0 0,0 0,0 0,1 0,-1 0,1-1,0 0,1 0,-1-1,1 1,-1-1,1 0,0-1,2 1,170 46,-171-48,260 17,-233-19</inkml:trace>
</inkml:ink>
</file>

<file path=ppt/ink/ink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05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 40,'-13'-7,"0"1,-1 1,0 0,1 0,-1 2,-1 0,1 0,0 2,-1 0,1 0,-1 1,1 1,-1 0,1 1,0 1,-1 0,2 1,-1 1,0 0,1 0,0 2,0-1,0 2,1 0,0 0,-2 3,9-8,0 1,0-1,1 1,-1 0,1 0,0 0,0 1,0-1,0 1,1 0,0 0,0 1,0-1,1 0,0 1,0 0,0-1,0 1,1 0,0 0,1 0,-1 0,1 0,0 0,1 0,-1 0,1 0,0 0,1-1,-1 1,1 0,0-1,1 1,-1-1,1 1,9 7,0-1,1 0,0 0,1-1,0-1,1 0,0-1,1-1,-1 0,1-2,1 1,0-2,-1 0,2-1,-1-1,15 1,68-10,-75-1</inkml:trace>
  <inkml:trace contextRef="#ctx0" brushRef="#br0" timeOffset="446.759">1117 96,'-43'12,"0"1,0 2,2 2,0 2,1 1,-25 19,60-36,1-1,0 2,0-1,0 0,0 1,1-1,-1 1,1 0,0 0,0 1,0-1,0 1,1-1,0 1,0 0,0 0,1 0,0 0,-1 0,2 0,-1 0,1 0,-1 0,2 1,-1-1,0 0,1 0,0 0,0 0,1 0,-1 0,1 0,0 0,0-1,1 1,-1-1,1 1,0-1,2 2,3-2,0 0,1-1,-1 0,0 0,1-1,0 0,0 0,-1-1,1-1,0 1,0-1,0-1,0 0,0 0,-1 0,1-1,0-1,-1 1,1-1,-1-1,0 0,0 0,-1 0,7-6,17-9,-1-2,-1-1,0-2,-2 0,-1-2,-2-1,20-27,24-38,-70 151,-1-47,2 0,0 1,0-1,1 1,1-1,0 0,1 1,0-1,1 0,3 10,6 4</inkml:trace>
  <inkml:trace contextRef="#ctx0" brushRef="#br0" timeOffset="863.773">1625 434,'5'-27,"1"1,2-1,0 2,2-1,1 1,1 0,1 1,1 1,1 0,13-14,-28 35,0 0,1 1,-1-1,1 0,0 1,-1-1,1 1,0-1,0 1,0-1,0 1,0-1,1 1,-1 0,0 0,1-1,-1 1,1 0,-1 0,1 1,-1-1,1 0,-1 0,1 1,0-1,0 1,-1-1,1 1,0 0,0 0,-1 0,1 0,0 0,0 0,0 0,-1 1,1-1,0 0,-1 1,1 0,0-1,-1 1,1 0,-1 0,1 0,-1 0,1 0,21 54,-20-46,0 0,0 0,1 0,0 0,1-1,0 1,0-1,0 0,1-1,1 1,-1-1,1 0,0-1,1 0,4 3,0-4,0-1,0-1,1 1,-1-2,1 0,-1-1,1 0,0-1,0 0,-1-1,1 0,0-1,-1-1,1 0,-1 0,0-1,0-1,-1 0,1-1,-1 0,0-1,0 0,-1 0,9-9,0 1,0-1,-1 0,0-1,-1-1,-1-1,-1 0,9-17,25-26,-36 51</inkml:trace>
</inkml:ink>
</file>

<file path=ppt/ink/ink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12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481 142,'-45'280,"20"-106,-7-1,-46 135,66-253,26-66,20-52,-23 44</inkml:trace>
  <inkml:trace contextRef="#ctx0" brushRef="#br0" timeOffset="249.486">1 678,'48'0,"40"-9,9-4,-1-4,-13 0,-16 0,-14 1,-11-1,-9 3,-4-2,-3-2,-1 1,-4 4</inkml:trace>
  <inkml:trace contextRef="#ctx0" brushRef="#br0" timeOffset="616.235">932 1,'-39'73,"3"3,4 0,3 2,4 1,3 1,3 1,0 28,18-101,-2 8,0 0,0 0,2 1,0-1,1 1,1-1,0 0,1 1,1-1,1 0,0 0,4 7,-7-20,1 0,0 0,1-1,-1 1,0-1,1 1,-1-1,1 0,0 0,0 0,0 0,0-1,0 1,0-1,0 0,0 0,0 0,1 0,-1 0,1-1,-1 1,0-1,1 0,-1 0,1 0,-1-1,0 1,1-1,-1 0,0 0,1 0,-1 0,0-1,0 1,1-1,107-67,-103 63,36-30,2 3,1 2,49-24,-95 53,1 1,-1 0,0 0,1 0,-1 1,1-1,-1 0,1 1,0-1,-1 0,1 1,-1 0,1-1,0 1,-1 0,1 0,0 0,0 0,-1 0,1 1,0-1,-1 0,1 1,-1-1,1 1,0-1,-1 1,1 0,-1 0,0 0,1 0,-1 0,0 0,1 0,-1 0,0 1,0-1,0 0,0 1,0-1,0 0,-1 1,1-1,0 1,-1 0,1-1,-1 1,1 0,-1-1,0 1,-19 171,39-131,-4-29</inkml:trace>
  <inkml:trace contextRef="#ctx0" brushRef="#br0" timeOffset="950.553">1496 819,'20'-1,"-1"-1,1-1,-1-1,0-1,0-1,-1 0,1-1,-2-1,1-1,-1 0,0-1,-1-1,9-8,47-68,-71 83,1 1,0 0,-1 0,1-1,-1 1,0-1,0 1,-1-1,1 1,-1-1,1 1,-1-1,0 0,-1 1,1-1,-1 1,1-1,-1 1,0-1,0 1,-1-1,1 1,-1 0,1 0,-1-1,0 1,0 0,-1 1,-1-3,2 3,-1 0,0 0,1 0,-1 1,0-1,0 1,0-1,0 1,0 0,0 0,0 1,0-1,0 1,0-1,-1 1,1 0,0 0,0 1,0-1,-1 0,1 1,0 0,0 0,0 0,0 0,0 0,0 1,1-1,-1 1,0 0,1 0,-1 0,1 0,-2 1,-75 85,68-75,2 1,0 0,0 0,2 1,0 0,0 1,2-1,-1 1,2 0,1 1,0-1,0 1,2-1,0 1,1 0,1 8,1-18,1 0,-1-1,1 1,0-1,1 1,0-1,0 0,0-1,0 1,1-1,0 1,0-2,1 1,-1 0,1-1,0 0,0 0,0-1,1 0,2 1,138 35,-118-35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1:15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85,'-1'0,"1"-1,-1 1,1-1,-1 1,1 0,-1 0,1-1,-1 1,1 0,-1 0,1-1,-1 1,1 0,-1 0,0 0,1 0,-1 0,1 0,-1 0,1 0,-1 0,0 0,1 0,-1 1,1-1,-1 0,1 0,-1 0,1 1,-1-1,1 0,-1 1,1-1,-1 0,1 1,-1-1,1 1,0-1,-1 1,1-1,0 1,-1-1,1 1,0-1,0 1,-1-1,1 1,0-1,0 1,0-1,0 1,0 0,0-1,0 1,0-1,0 1,0-1,0 2,-6 38,6-39,-12 142,-22 29,25-75,10-93,-1-1,1 0,-1 0,1 0,0 0,0 0,0 0,0 0,1 0,-1 0,1 0,0 0,0-1,0 1,0-1,0 0,0 1,1-1,-1 0,1 0,0-1,-1 1,1 0,0-1,0 0,0 0,0 1,2-1,11 0,-1 0,1-2,-1 1,0-2,0 0,1-1,-1 0,-1-1,1-1,-1-1,1 0,2-2,9-4,-2 0</inkml:trace>
  <inkml:trace contextRef="#ctx0" brushRef="#br0" timeOffset="419.64">422 1,'-7'3,"0"0,0 0,0 1,1 0,0 1,0 0,0-1,0 2,1-1,0 1,0 0,0 0,1 0,0 0,0 1,1 0,-1 0,2 0,-3 7,-30 147,34-153,-97 569,64-362,23-87,11-128,0-10</inkml:trace>
</inkml:ink>
</file>

<file path=ppt/ink/ink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19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90,'-12'223,"-5"-116,-5-1,-22 55,26-61,18-100,0 0,0-1,0 1,0 0,0-1,0 1,1 0,-1-1,0 1,0 0,1 0,-1-1,0 1,0 0,1 0,-1-1,0 1,1 0,-1 0,0 0,1 0,-1-1,0 1,1 0,-1 0,0 0,1 0,-1 0,0 0,1 0,-1 0,0 0,1 0,-1 0,0 0,1 0,-1 1,0-1,1 0,-1 0,0 0,1 0,-1 0,0 1,1-1,-1 0,0 0,0 1,1-1,-1 0,0 0,0 1,0-1,1 0,-1 1,0-1,0 0,0 1,0-1,0 0,0 1,6-14</inkml:trace>
  <inkml:trace contextRef="#ctx0" brushRef="#br0" timeOffset="665.823">1 146,'19'-17,"2"2,0 0,1 1,0 2,1 0,0 1,1 1,0 1,0 2,1 0,0 2,1 0,-1 2,1 1,-1 1,1 1,0 1,0 1,-22-2,-1 0,0 0,0 0,1 1,-1-1,0 1,0 0,0 0,0 0,1 0,-2 0,1 1,0-1,0 1,0 0,-1 0,1 0,-1 0,1 1,-1-1,0 0,0 1,0 0,0-1,-1 1,1 0,-1 0,1 0,-1 0,0 0,0 0,-1 1,1-1,-1 0,1 0,-1 0,0 1,0-1,0 0,-1 1,-5 12,0 0,-1 0,-1-1,0 0,-1-1,-1 1,0-2,-1 1,-1-2,0 1,-13 9,-2 6,-120 106,145-133,0 0,0 0,0 1,0-1,1 0,-1 1,0-1,1 1,-1 0,1 0,0-1,-1 1,1 0,0 0,0 0,0 0,1 0,-1 1,0-1,1 0,-1 0,1 0,0 1,0-1,0 0,0 0,0 0,0 1,1-1,-1 0,1 0,-1 0,1 1,0-1,0 0,0 0,0 0,0-1,0 1,1 0,-1 0,1 0,-1-1,1 1,0-1,0 1,12 7,1-1,0 0,0-1,1-1,-1 0,2-1,-1-1,13 2,76 26,-92-28,0 0,0 1,0 1,0 0,-1 1,0 0,-1 1,0 0,0 1,0 0,-1 1,-1 0,0 0,0 1,-1 0,0 1,-1 0,0 0,-1 1,0-1,3 14,-9-20,0 1,-1 0,1 0,-2 0,1-1,0 1,-1 0,-1-1,1 0,-1 1,0-1,0 0,-1 0,1-1,-1 1,-1-1,1 0,-1 0,0 0,0-1,-1 1,-8 6,0 0,-1-2,0 0,0 0,-1-1,0-1,-11 3,3 0,-1-2,1 0,-1-2,0-1,-1 0,1-2,-1-1,0-1,1-2,-1 0,0-1,1-2,-1-1,-23-7,44 9,0 1,-1-1,1 0,1 0,-1 0,0-1,1 0,0 0,0 0,0 0,0-1,1 1,-1-1,1 0,0 0,1 0,-1-1,1 1,0-2,-4-17</inkml:trace>
</inkml:ink>
</file>

<file path=ppt/ink/ink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28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199 570,'-23'22,"2"1,0 0,1 2,2 0,0 1,2 1,1 1,1 0,-7 22,19-47,1-1,-1 1,1-1,0 1,0-1,0 1,1 0,-1-1,0 1,1 0,0 0,0 0,0-1,0 1,0 0,0 0,1 0,-1-1,1 1,0 0,0-1,0 1,0 0,1-1,-1 0,0 1,1-1,0 0,0 0,-1 1,1-1,0-1,1 1,-1 0,0 0,1-1,-1 1,0-1,1 0,0 0,-1 0,2 0,6-2,-1-1,0 0,0 0,0-1,0 0,0-1,-1 0,1-1,-1 1,0-1,0-1,-1 0,0 0,0 0,0-1,-1 0,2-2,-5 6,8-8,0 1,-1-1,0-1,-1 0,-1 0,1-1,-2 0,0-1,-1 1,0-1,-1 0,0-1,-2 1,1-1,-2 0,0 0,-1 0,0 0,-1 0,-1 0,0 0,-1 0,-1 0,-2-5,3 14,-1 1,1 0,-1 0,-1 0,1 0,-1 1,0-1,0 1,0 0,0 0,-1 0,1 1,-1 0,0 0,0 0,0 0,-1 1,1 0,-1 0,1 0,-1 1,0-1,1 2,-1-1,0 0,0 1,0 0,0 1,1-1,-1 1,0 0,0 1,1-1,-1 1,1 0,-1 1,1-1,0 1,0 0,0 0,0 0,0 2,4-4,0 0,0 0,-1 0,1 0,0 0,0 1,0-1,0 0,1 1,-1-1,0 1,0-1,1 1,-1-1,1 1,0-1,-1 1,1 0,0-1,0 1,0-1,0 1,0 0,0-1,0 1,1-1,-1 1,1 0,-1-1,1 1,-1-1,1 1,0-1,0 0,0 1,0-1,0 0,0 1,0-1,0 0,0 0,1 0,-1 0,1 0,70 21,-50-25,0-1,-1 0,1-2,-1-1,0 0,0-2,-1 0,0-1,-1-1,9-7,3-2,-1-2,0-1,-2-1,-1-1,0-1,-2-2,-2-1,0 0,-2-2,9-18,-24 39,-1 0,0 0,0-1,-1 0,-1 0,0 0,0-1,-1 1,0 0,-1-1,-1 0,0-3,0 17,0-1,-1 0,1 0,-1 0,1 0,-1 0,1 0,-1-1,0 1,0 0,1 0,-1 0,0-1,0 1,0 0,0-1,0 1,0 0,0-1,0 0,0 1,0-1,0 1,0-1,0 0,0 0,0 0,0 0,0 0,0 0,-1 0,1 0,0 0,0 0,0 0,0-1,0 1,0 0,0-1,0 1,0-1,0 1,0-1,0 0,0 1,0-1,1 0,-1 0,0 0,0 1,1-1,-1 0,0 0,1 0,-1 0,1 0,0 0,-1 0,1 0,0 0,-1-1,-4 22,2 1,0-1,0 1,2 0,1 0,2 18,-1 3,9 166,8-2,10 0,20 49,-32-159,-3 1,-4 0,-5 0,-4 5,-2-71,-1-1,-1 1,-2 0,-1-1,-1 0,-2 0,-7 15,11-30,-1 0,-1-1,-1 1,1-1,-2-1,0 0,-1 0,0-1,-1 0,0-1,-1 0,0-1,-1-1,-12 7,22-13,0 0,0-1,0 0,-1 0,1 0,0 0,-1-1,1 1,-1-1,0 0,1-1,-1 1,0-1,1 0,-1 0,0 0,1-1,-1 0,0 1,1-2,-1 1,1-1,-1 1,1-1,0 0,0-1,0 1,0-1,0 1,1-1,-1-1,1 1,-1 0,0-2,-2-11,1-1,1 1,0 0,1-1,1 0,0 0,2 0,0 0,0 0,2 0,0 1,1-1,1 0,4-11,107-284,-88 250,-8 16</inkml:trace>
</inkml:ink>
</file>

<file path=ppt/ink/ink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2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83 932,'-26'461,"25"-448,0 7,0-1,-2 1,0-1,-1 0,-1 0,-7 16,12-34,0-1,0 1,0-1,0 1,0-1,0 0,0 1,0-1,0 1,0-1,0 1,-1-1,1 0,0 1,0-1,0 0,-1 1,1-1,0 1,0-1,-1 0,1 1,0-1,0 0,-1 0,1 1,-1-1,1 0,0 0,-1 1,1-1,0 0,-1 0,1 0,-1 0,1 0,-1 0,1 0,0 0,-1 0,1 0,-1 0,1 0,-1 0,1 0,0 0,-1 0,1 0,-1 0,1 0,0-1,-1 1,1 0,0 0,-1-1,1 1,0 0,-1 0,1-1,0 1,-1 0,1-1,0 1,0 0,-1-1,1 1,-8-30,9 9,0 0,2 0,0 0,2 1,0-1,1 1,1 0,1 0,1 1,0 0,3-2,-1 0,29-52,3 2,3 2,3 3,3 1,47-44,-77 82,1 1,2 1,0 1,1 1,2 1,0 2,1 1,1 1,1 1,24-9,-52 25,-1 0,0 0,0 0,0 0,1 0,-1 1,1-1,-1 0,0 1,1 0,-1 0,1 0,-1 0,1 0,-1 0,1 0,-1 1,0-1,1 1,-1 0,0 0,1 0,-1 0,0 0,0 0,0 1,0-1,0 1,0-1,0 1,-1 0,1-1,0 1,-1 0,0 0,1 0,-1 1,0-1,0 0,0 1,-1 10,0 1,-1-1,0 0,-2 0,1 0,-1 0,-1-1,-1 1,0-1,0 0,-1 0,0-1,-7 9,-7 10,-2-1,-1 0,-1-2,-2-1,0-1,-2-1,0-2,-2-1,0-1,-21 10,6-10,44-19,1-1,-1 1,0-1,0 0,0 1,0-1,1 0,-1 1,0-1,0 0,0 0,0 0,0 0,0 1,0-1,0-1,0 1,0 0,0 0,1 0,-1 0,0-1,0 1,0 0,0-1,0 1,1-1,-1 1,0-1,0 1,1-1,-1 0,0 1,1-1,-1 0,1 1,-1-1,1 0,-1 0,1 0,-1 1,1-1,0 0,-1 0,1 0,0 0,0 0,35-56,-19 36</inkml:trace>
  <inkml:trace contextRef="#ctx0" brushRef="#br0" timeOffset="318.412">1212 593,'-53'35,"1"1,2 3,2 3,-33 37,77-76,0 0,1 0,0 0,-1 0,1 1,0 0,1-1,-1 1,1 0,-1 1,1-1,1 0,-1 0,0 1,1-1,0 1,0 0,0-1,1 1,0 0,0-1,0 1,0 0,1-1,-1 1,1 0,0-1,1 1,-1-1,1 0,2 4,1-2,1 0,0-1,0 0,0-1,1 1,-1-1,1 0,0-1,1 0,-1 0,0 0,1-1,-1 0,1 0,0-1,0 0,0-1,6 0,6 0,0 0,-1-2,1 0,0-2,-1 0,19-7,-19 4,0-1,-1 0,0-1,0-2,-1 1,0-2,-1 0,-1-2,0 1,11-14,-21 22,1-1,-1-1,-1 1,1-1,-1 1,0-1,-1 0,1-1,-1 1,-1 0,0-1,0 0,0 0,-1 1,0-1,0 0,-1 0,0 0,-1 0,0 0,0 0,0 1,-1-1,0 0,-1 1,0-1,0 1,-3-5,0 4,-1 0,0 1,0 1,-1-1,1 1,-1 0,-1 0,1 1,-1 1,0-1,0 1,0 1,0 0,-1 0,0 0,1 2,-1-1,0 1,0 0,0 1,0 0,0 1,1 0,-1 1,0 0,-10 5</inkml:trace>
  <inkml:trace contextRef="#ctx0" brushRef="#br0" timeOffset="565.79">1832 819,'-24'38,"-12"23,-1 6,11-10,11-18,11-16,8-12</inkml:trace>
  <inkml:trace contextRef="#ctx0" brushRef="#br0" timeOffset="820.348">1748 226,'0'0</inkml:trace>
  <inkml:trace contextRef="#ctx0" brushRef="#br0" timeOffset="1068.429">1945 1016,'29'-77,"105"-236,-93 260,-40 53,-1-1,1 0,0 0,0 1,0-1,0 0,0 1,0-1,0 1,0-1,0 1,0 0,0-1,0 1,0 0,1 0,-1 0,0 0,0 0,0 0,0 0,0 0,0 0,1 0,-1 1,0-1,0 1,0-1,0 0,0 1,0 0,0-1,0 1,0-1,-1 1,1 0,0 0,0 0,0-1,-1 1,1 0,0 0,-1 0,1 0,-1 0,0 0,1 0,-1 0,0 1,1-1,-1 0,0 0,0 0,0 0,0 1,18 168,-16-162,-1 0,1 0,0 0,0 0,1 0,0 0,1-1,0 1,0-1,0 0,1-1,0 1,1-1,-1 0,1 0,0 0,0-1,1 0,0 0,0-1,0 1,0-2,1 1,-1-1,1 0,1 0,-2-4,1 0,-1 0,0 0,-1-1,1 0,0-1,0 1,-1-1,0-1,1 1,-1-1,0 0,-1 0,1-1,-1 0,0 0,0 0,0 0,-1-1,0 0,0 0,0 0,-1 0,0-1,2-4,5-6,-1 3,0-1,-2 0,0 0,0-1,-2 0,0 0,0-1,-2 1,0-1,-1-3,0-5</inkml:trace>
  <inkml:trace contextRef="#ctx0" brushRef="#br0" timeOffset="1365.56">3103 1,'-17'96,"-23"209,13 76,26-238,1-132</inkml:trace>
  <inkml:trace contextRef="#ctx0" brushRef="#br0" timeOffset="1619.128">2765 424,'38'-9,"42"-4,16 1,-3 2,-7 3,-10 3,-12 1,-12 2,-11 1,-7 1,-9-1</inkml:trace>
  <inkml:trace contextRef="#ctx0" brushRef="#br0" timeOffset="2283.398">3809 1073,'108'-199,"123"-170,49 2,-238 328,-41 38,-1 0,1 1,0-1,0 0,0 1,0-1,0 1,0 0,0-1,0 1,0 0,0-1,0 1,0 0,0 0,0 0,0 0,0 0,0 0,0 0,0 0,0 1,1-1,-1 0,0 1,0-1,-1 0,1 1,0-1,0 1,0 0,0-1,0 1,0 0,-1-1,1 1,0 0,-1 0,1 0,0 0,-1-1,1 1,-1 0,0 0,1 0,-1 0,0 0,1 0,-1 1,4 15,-1-1,-1 1,-1 0,0 0,-1 0,-1 0,-1 11,-1 21,4 2,3 0,2 0,2-1,2 0,15 41,56 219,-54-231,-49-101,9 6,-177-210,172 209,0 1,-1 0,-1 1,0 1,-1 1,0 1,-1 1,-1 1,1 1,-24-6,-12 11,33 8</inkml:trace>
</inkml:ink>
</file>

<file path=ppt/ink/ink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25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311 155,'-5'15,"0"0,1 0,1 1,0 0,1-1,1 1,0 0,1 1,-1 9,-2 686,8-666,-4-46,-1 0,1 1,-1-1,1 0,-1 0,1 0,0 0,-1 0,1 0,-1 0,1 0,-1 0,1 0,-1 0,1 0,-1 0,1 0,-1-1,1 1,-1 0,1 0,-1-1,1 1,-1 0,1-1,-1 1,0 0,1-1,-1 1,1 0,-1-1,0 1,0-1,1 1,-1-1,0 1,0-1,1 1,-1-1,0 1,0-1,0 1,0-1,0 1,0-1,0 1,0-1,0 0,0 1,0-1,0 1,0-1,0 1,-1-1,1 1,0-1,4-17</inkml:trace>
  <inkml:trace contextRef="#ctx0" brushRef="#br0" timeOffset="246.09">1 664,'43'-10,"38"-7,11-2,-1-2,-12 3,-13 4,-15 5,-10 3,-7 3,-5 3,-3 0,0 1,-5 0</inkml:trace>
  <inkml:trace contextRef="#ctx0" brushRef="#br0" timeOffset="800.139">820 99,'46'585,"-17"-351,-29-232,0 0,0 1,1-1,-1 0,1 0,-1 0,1 0,0 0,0-1,0 1,0 0,0 0,0 0,0-1,0 1,1-1,-1 1,1-1,-1 1,1-1,0 0,0 0,-1 0,1 0,0 0,0 0,0 0,0 0,0-1,0 1,0-1,0 0,0 0,0 1,0-1,0 0,0-1,1 1,-1 0,0-1,0 1,0-1,0 1,0-1,-1 0,1 0,0 0,1-1,168-147,-18 46,-151 102,0 0,0 0,0 0,0 0,0 1,1-1,-1 1,0-1,0 1,1 0,-1-1,0 1,1 0,-1 1,0-1,1 0,-1 1,0-1,0 1,1 0,-1 0,0 0,0 0,0 0,0 0,0 0,0 1,0-1,-1 1,1-1,0 1,-1 0,1 0,-1 0,0 0,0 0,1 0,-1 0,0 1,2 4,-1 0,0 0,0 0,0 0,-1 0,0 1,0-1,-1 0,0 1,-1-1,1 0,-2 3,-5 21,4-26,1 1,1-1,-1 0,1 1,0-1,0 1,1-1,-1 1,1 0,0-1,1 1,0 0,0-1,0 1,0-1,1 0,0 2,8 5</inkml:trace>
  <inkml:trace contextRef="#ctx0" brushRef="#br0" timeOffset="1447.822">1920 664,'-25'10,"1"2,1 1,0 0,0 2,2 0,0 2,0 0,2 2,-6 6,24-24,0 0,-1 0,1 0,0 0,0 0,0 0,-1 0,1 0,1 0,-1 0,0 1,0-1,0 0,0 1,1-1,-1 1,1-1,-1 1,1-1,0 1,-1-1,1 1,0-1,0 1,0-1,0 1,0-1,1 1,-1-1,0 1,1-1,-1 1,1-1,-1 1,1-1,0 0,0 1,0-1,-1 0,1 0,0 1,0-1,1 0,-1 0,0 0,0 0,0 0,1-1,-1 1,1 0,-1-1,0 1,1 0,-1-1,1 0,-1 1,1-1,-1 0,2 0,15-3,0-1,0 0,-1-1,0-1,0-1,-1-1,1 0,-2-1,1-1,13-11,15-10,124-72,-166 102,0 0,0 0,0 0,0 0,1 0,-1 1,0-1,1 1,-1-1,0 1,1 0,-1 0,1 0,-1 0,0 0,1 1,-1-1,0 1,1 0,-1-1,0 1,0 0,0 0,0 0,1 1,-2-1,1 0,0 1,0 0,0-1,-1 1,1 0,-1 0,1 0,-1 0,0 0,0 0,1 0,-2 0,1 0,0 1,0-1,-1 0,1 0,-1 1,0-1,1 2,-1 60,-1-57,0 1,1-1,0 1,0-1,0 1,1-1,0 1,0-1,1 1,0-1,1 0,-1 0,1 0,0 0,2 1,0-4,1-1,0 0,0 1,0-2,0 1,0-1,1 0,-1 0,1-1,-1 0,1 0,-1 0,1-1,0 0,0 0,-1-1,1 0,-1 0,1-1,-1 1,4-2,5-5,-1 0,0-1,0-1,-1 0,0 0,-1-2,0 1,-1-1,0-1,3-6,-11 15,31-33,-3-2,-1-1,-2-2,-2-1,-2 0,-1-2,12-37,-23 46,-1-1,-2 0,-2-1,-1 0,-2 0,-1 0,-2-1,-2 1,-15-22,15 59,1 0,0 0,-1 0,1 0,-1 0,1 0,-1 0,1 0,-1 0,1 1,-1-1,0 0,1 0,-1 1,0-1,0 0,0 1,0-1,0 1,1-1,-1 1,0-1,0 1,0 0,0-1,0 1,0 0,0 0,0 0,0 0,0 0,0 0,0 0,-1 0,1 0,0 1,0-1,0 0,1 1,-1-1,0 0,0 1,0-1,0 1,0 0,0-1,1 1,-1 0,0-1,0 1,1 0,-1 0,1 0,-1-1,0 1,1 0,-9 15,1 0,0 1,1 0,1 0,1 0,0 1,1-1,1 1,1 0,0 0,1 0,1 1,1-1,1 0,-2-11,0 34,2 1,1-1,3 1,1-1,2 0,1-1,3 0,1-1,2-1,2 0,1-1,7 8,37 45,-62-116,-10 12</inkml:trace>
  <inkml:trace contextRef="#ctx0" brushRef="#br0" timeOffset="1695.178">2343 409,'43'-10,"44"-7,15-1,1 2,-3 4,-8 4,-16 4,-16 1,-18 3</inkml:trace>
</inkml:ink>
</file>

<file path=ppt/ink/ink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24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1,'-4'1,"1"1,0 0,-1 0,1 0,0 0,0 0,0 1,1 0,-1-1,1 1,-1 0,1 0,0 0,0 1,0-1,0 0,1 1,0-1,-1 1,1 0,0-1,1 1,-1 0,1 0,0-1,0 2,-16 231,-18 93,22-155,13-150</inkml:trace>
  <inkml:trace contextRef="#ctx0" brushRef="#br0" timeOffset="225.75">0 508,'48'0,"40"-4,15-8,-6 0,-10 1,-14-2,-15 1,-9-2,-6 1,-7 3,-4 3,-8 2</inkml:trace>
  <inkml:trace contextRef="#ctx0" brushRef="#br0" timeOffset="525.308">1045 368,'-9'12,"-4"4,1 1,1 0,1 0,0 1,1 1,1-1,0 1,2 1,0-1,2 1,0 0,0 5,4-23,0 0,0 0,0 0,0 0,0 0,1 0,-1 0,1 0,-1 0,1 0,0 0,0 0,0-1,0 1,0 0,0-1,0 1,1 0,-1-1,1 1,-1-1,1 0,-1 0,1 1,0-1,0 0,-1 0,1-1,0 1,0 0,0-1,0 1,0-1,0 1,0-1,0 0,0 0,0 0,0 0,0 0,0 0,0-1,0 1,0-1,0 0,0 1,2-2,91-41,-81 36,0 0,0-1,-1-1,0 0,-1-1,0 0,-1 0,1-2,-2 1,0-1,-1-1,0 0,0 0,-2-1,1 0,-2 0,0 0,-1-1,0 0,-1 0,-1-1,1-12,-4 24,-1 0,1 0,-1 0,-1 0,1 0,0 0,-1 0,0 1,0-1,0 1,0-1,-1 1,1 0,-1 0,0 0,0 0,0 0,0 1,0-1,-1 1,1 0,-1 0,1 0,-1 1,0-1,0 1,0 0,0 0,0 0,0 0,0 1,-1-1,-8 0,1 0,0 0,0 1,-1 1,1 0,0 1,0 0,0 1,0 0,-4 2,-40 25,37-14</inkml:trace>
</inkml:ink>
</file>

<file path=ppt/ink/ink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40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597 107,'-28'3,"-1"1,1 1,0 2,1 0,-1 2,2 1,-1 1,1 2,1 0,0 2,1 0,1 2,1 1,-2 2,6-5,0 1,1 0,1 2,1 0,0 0,1 1,1 1,1 1,1-1,1 2,1-1,1 2,0-1,2 1,1 0,0 0,2 1,1-1,0 20,2-39,0 0,1-1,-1 1,1 0,0-1,0 1,0-1,0 1,0-1,1 0,0 1,-1-1,1 0,1 0,-1 0,0 0,1-1,-1 1,1-1,0 1,0-1,0 0,0 0,0 0,0 0,1-1,-1 1,1-1,-1 0,1 0,-1 0,1-1,-1 1,1-1,0 0,-1 0,5 0,11-4,0 0,1-1,-2 0,1-2,-1 0,0-2,0 0,-1 0,-1-2,1 0,-2-1,1 0,3-6,10-4,25-22,-2-3,-2-2,-2-2,-3-2,19-30,4-23,-74 139,-8 7,1 2,3 0,1 0,2 1,0 26,7-54,0 0,1-1,1 1,0 0,1-1,0 1,1-1,1 0,0 0,1-1,1 1,0-1,8 10,-11-16,1-1,0 1,0-1,0-1,1 1,0-1,0 0,1 0,-1-1,1 0,0 0,0 0,0-1,1 0,-1 0,1-1,0 0,-1-1,1 1,0-1,0-1,0 0,0 0,0 0,0-1,3-1,13-4</inkml:trace>
  <inkml:trace contextRef="#ctx0" brushRef="#br0" timeOffset="536.044">1585 23,'-2'-2,"1"0,-1 1,1-1,-1 0,0 1,0-1,0 1,0 0,0 0,0 0,0 0,0 0,-1 0,1 0,0 0,0 1,-1 0,1-1,0 1,-1 0,1 0,-1 0,1 0,0 1,-1-1,1 1,0-1,-1 1,1 0,0 0,0 0,0 0,-20 7,0 2,1 0,0 1,1 2,0 0,1 1,0 0,2 2,-11 11,25-24,1 1,-1-1,1 1,0 0,0 0,0 0,0 0,1 0,0 0,0 1,0-1,0 0,1 1,-1-1,1 0,0 1,0-1,1 1,0-1,-1 0,1 0,1 1,-1-1,0 0,1 0,0 0,0 0,0 0,1-1,-1 1,1-1,0 1,0-1,0 0,1 0,-1 0,0-1,1 1,0-1,0 0,0 0,0 0,0 0,0-1,0 0,2 1,66 28,-45-20,-1 1,0 1,-1 1,-1 1,0 1,21 19,-41-30,0 0,-1 0,1 1,-1-1,0 1,-1 0,1 0,-1 0,0 0,0 0,-1 0,1 1,-1-1,0 1,-1-1,1 1,-1-1,0 1,-1-1,1 1,-1-1,0 0,-1 1,1-1,-1 0,0 0,0 1,0-1,-1-1,0 1,0 0,0-1,-1 0,1 1,-1-1,0-1,0 1,-4 2,-6 7,-1-1,0 0,-1-1,0-1,-1 0,0-1,0-1,-1-1,0-1,-1 0,1-1,-1-1,0-1,0 0,0-2,0 0,0-1,-10-1,21-1,0 0,1 0,-1 0,0-1,1 0,0-1,-1 0,2 0,-1 0,0-1,1 0,0 0,-5-6,-5-2</inkml:trace>
</inkml:ink>
</file>

<file path=ppt/ink/ink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1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5561 672,'-15'8,"1"2,0 0,1 0,0 2,1-1,0 2,0-1,2 2,-1-1,2 1,0 1,0 0,-1 7,9-19,0 1,1 0,-1-1,1 1,0 0,0 0,0 0,1-1,-1 1,1 0,0-1,0 1,0 0,0-1,1 1,0-1,-1 0,1 0,0 1,1-1,-1 0,0-1,1 1,0 0,0-1,0 1,0-1,0 0,0 0,0 0,1-1,-1 1,1-1,-1 1,1-1,-1 0,1-1,0 1,0-1,-1 1,1-1,0 0,0-1,-1 1,1-1,1 0,7 2,-1-1,0 0,1-1,-1 0,0-1,1 0,-1 0,0-2,0 1,-1-1,1-1,-1 0,0-1,0 1,-1-2,0 1,0-2,0 1,-1-1,0 0,-1-1,1 0,-2 0,1 0,-1-1,-1 0,0 0,0-1,-1 1,0-1,1-8,-4 11,-1 0,0 1,0-1,-1 0,1 1,-2-1,1 1,-1-1,0 1,-1 0,0-1,0 1,0 0,-1 1,0-1,0 1,-1 0,0 0,0 0,0 0,-1 1,0 0,0 0,0 1,0 0,-1 0,0 0,0 1,0 0,0 0,0 0,0 1,-1 0,0 1,1 0,-1 0,1 1,-1-1,-7 2,-66 38,80-38,-1 0,0 0,0 1,1-1,-1 1,0 0,1-1,0 1,-1 0,1 0,0 0,0 0,0 0,0 0,0 0,1 0,-1 0,1 0,-1 0,1 1,0-1,0 0,0 0,0 1,0-1,0 0,0 0,1 1,0-1,-1 0,1 0,0 0,0 0,0 0,0 0,0 0,0 0,1 0,3 1,0 0,0-1,1 1,-1-1,1 0,-1 0,1-1,0 0,-1 0,1 0,0-1,0 0,0 0,0 0,-1-1,1 0,0 0,0 0,-1-1,1 1,-1-1,1-1,-1 1,0-1,0 0,0 0,0-1,1 1,40-17,-1-2,-1-1,-1-3,-2-2,-1-1,0-2,-3-2,-1-1,-1-2,26-36,-42 45,-1 0,-2-2,0 0,-2-1,-2 0,-1-1,-1-1,5-25,-15 38,-7 44,-1 96,5 0,6 0,8 30,24 176,-17-197,-5 0,-6 1,-9 103,1-207,0 0,-2 0,-1 0,-1 0,-1-1,-2 0,0 0,-2-1,0 0,-2 0,-1-1,-5 6,15-27,1 1,-1-1,0 1,0-1,0 0,0 0,0-1,0 1,-1-1,0 1,1-1,-1 0,0-1,0 1,0-1,0 1,0-1,-1 0,1-1,0 1,0-1,-1 0,1 0,0 0,0 0,-1-1,1 0,0 0,0 0,0 0,0-1,0 1,0-1,0 0,1 0,-1-1,1 1,-2-2,-7-7,1 0,1-1,0 0,1-1,0 0,1-1,0 0,1 0,1 0,0-1,1 0,1 0,0-1,1 1,1-1,0 1,1-13,0-2,2-1,2 1,0 0,2 0,1 1,1 0,2 0,10-23,30-53,-30 65</inkml:trace>
  <inkml:trace contextRef="#ctx0" brushRef="#br0" timeOffset="-1344.246">3359 785,'2'10,"1"0,0-1,0 1,1-1,0 1,0-1,1 0,1-1,-1 1,1-1,1 0,0-1,0 1,0-1,1-1,0 1,0-1,0-1,1 0,0 0,0 0,1-1,-1-1,2 1,-4-5,0-1,0 0,0 0,0-1,0 0,0 0,-1 0,1-1,-1 0,0 0,0-1,-1 1,1-2,-1 1,0 0,0-1,-1 0,0 0,0 0,0-1,-1 1,0-1,0 0,0 0,-1 0,0 0,-1 0,1 0,-1-3,1-2,0 0,0-1,-1 1,-1-1,0 1,-1-1,0 1,-1 0,0-1,-2-4,3 13,0 0,-1 0,1-1,-1 1,0 0,0 1,0-1,-1 0,1 0,-1 1,0 0,0-1,0 1,-1 0,1 0,-1 1,1-1,-1 1,0 0,0 0,0 0,0 0,0 1,0 0,-1-1,1 2,-1-1,1 0,0 1,-3 0,-78 27,60-10</inkml:trace>
  <inkml:trace contextRef="#ctx0" brushRef="#br0" timeOffset="-1082.838">3867 898,'77'-165,"-77"163,1 1,-1 0,0 0,1 0,-1-1,1 1,0 0,-1 0,1 0,0 0,0 0,-1 0,1 0,0 0,0 0,0 1,0-1,0 0,0 1,0-1,1 0,-1 1,0-1,0 1,0 0,1-1,-1 1,0 0,0 0,1 0,-1 0,0 0,1 0,-1 0,0 0,0 1,1-1,-1 0,0 1,0-1,0 1,0-1,1 1,-1 0,0-1,0 1,0 0,0 0,0 0,-1 0,1 0,0 0,0 0,-1 0,1 0,0 0,-1 0,1 0,2 6,-2-1,1 0,0 0,0 0,0-1,1 1,0-1,0 1,0-1,1 0,0 0,0-1,0 1,0-1,1 0,0 0,0 0,0-1,0 0,0 0,1 0,0 0,5 1,4-2,0 1,1-2,-1 0,1-1,-1-1,0 0,1-1,-1-1,0 0,0-1,0 0,-1-2,1 1,-1-2,0 0,-1-1,0 0,0-1,-1 0,0-1,-1 0,0-1,0 0,-1-1,-1 0,0-1,0 0,-1 0,-1-1,-1 0,0 0,0-1,-2 1,0-1,1-5,-2-4</inkml:trace>
  <inkml:trace contextRef="#ctx0" brushRef="#br0" timeOffset="49965.384">198 2421,'-17'90,"-12"156,7-73,6-70,21-291,21 62,5 1,6 2,41-90,-71 195,-6 11,2 0,-1 0,1 1,0-1,0 1,1 0,0-1,0 1,1 1,-1-1,1 1,3-3,-5 8,0 1,-1-1,1 1,-1-1,1 1,0 0,-1 0,1 0,-1 0,0 0,1 1,-1-1,0 1,0-1,0 1,0 0,0 0,0 0,0 0,-1 0,1 1,-1-1,0 0,1 1,-1-1,0 1,0-1,-1 1,1-1,0 1,-1 0,0-1,0 1,1 0,-2-1,1 2,3 6,8 37,-7-24</inkml:trace>
  <inkml:trace contextRef="#ctx0" brushRef="#br0" timeOffset="50764.794">593 2704,'-2'1,"0"0,1 0,-1 1,0-1,0 1,1 0,-1-1,0 1,1 0,0 0,-1 0,1 0,0 0,0 0,0 0,1 0,-1 1,0-1,1 0,-1 0,1 1,0 1,-3 7,-22 143,22-110,-21 73,21-101,0 0,-1 0,0-1,-2 1,0-1,0-1,-1 1,-1 0,1-8</inkml:trace>
  <inkml:trace contextRef="#ctx0" brushRef="#br0" timeOffset="51284.208">480 2704,'127'-25,"-103"24,67 10,-88-8,-1 0,1 0,-1 0,0 1,0-1,1 1,-1-1,0 1,0 0,0 0,0-1,-1 2,1-1,-1 0,1 0,-1 0,0 1,1-1,-1 1,0-1,-1 1,1-1,0 1,-1-1,0 1,1 0,-1-1,0 1,0 0,0-1,-1 1,0 1,-1 7,-1 0,0-1,-1 0,0 0,-1 0,0 0,-1-1,0 1,-4 4,-35 77,44-88,1 0,1 0,-1-1,0 1,1 0,0 0,-1 0,1 0,0 0,0-1,1 1,-1 0,1-1,-1 1,1-1,0 0,0 1,0-1,0 0,0 0,0 0,1-1,-1 1,1 0,-1-1,1 0,0 1,-1-1,1 0,0 0,0-1,0 1,0-1,0 1,0-1,0 0,-1 0,1 0,3-1,45 17,-48-14,0 0,0 0,0 0,0 0,0 0,-1 1,1-1,-1 1,0-1,1 1,-1 0,0 0,-1 0,1 0,-1 0,1 1,-1-1,0 0,0 1,0-1,-1 1,1-1,-1 1,0-1,0 1,0-1,0 1,-1-1,1 1,-1-1,0 0,0 1,0-1,-1 0,1 0,-1 2,-2 1,1 0,-1 0,0 0,0 0,0-1,-1 0,0 0,0 0,0 0,0-1,-1 0,0 0,0 0,0-1,0 0,-1 0,1-1,-3 1,-18 1,1-1,-1-1,0-2,1 0,-1-2,-10-3,-19-6,31 4</inkml:trace>
  <inkml:trace contextRef="#ctx0" brushRef="#br0" timeOffset="51899.986">1130 2618,'10'5,"12"-3,7-2,4-2,1 1,0 0,-2-5,-1-1,-1 0,-1 2,0-3,-1 0,0 1,0 1,0 3,0 1,-5 6,-6 2</inkml:trace>
  <inkml:trace contextRef="#ctx0" brushRef="#br0" timeOffset="52151.438">1073 2901,'44'-10,"32"-7,9-2,-5 4,-12 3,-12 4,-12 4,-12 2</inkml:trace>
  <inkml:trace contextRef="#ctx0" brushRef="#br0" timeOffset="52669.806">2032 2534,'-81'381,"58"-250,23-131,0 0,0-1,0 1,1 0,-1 0,0 0,0-1,0 1,1 0,-1 0,0 0,0-1,1 1,-1 0,0 0,0 0,1 0,-1 0,0 0,1 0,-1-1,0 1,0 0,1 0,-1 0,0 0,1 0,-1 0,0 1,0-1,1 0,-1 0,0 0,1 0,-1 0,0 0,0 0,1 1,-1-1,0 0,0 0,1 0,-1 1,0-1,0 0,0 0,1 0,-1 1,0-1,0 0,0 1,0-1,0 0,0 0,0 1,1-1,-1 0,0 1,14-29,-14 27,118-378,-95 318,2 1,3 0,3 3,2 0,13-14,-41 65,0 0,0 0,1 0,-1 0,1 1,0 0,1 0,-1 1,1 0,0 0,0 0,0 1,3 0,-7 2,0 0,0 0,0 1,1-1,-1 1,0 0,0 0,0 0,1 0,-1 1,0 0,0-1,0 1,0 0,0 0,0 1,0-1,0 0,0 1,0 0,-1 0,1 0,-1 0,1 0,-1 0,0 1,0-1,0 1,0 0,0-1,-1 1,2 3,2 6,-1 0,0 1,-1 0,0 0,-1 0,-1 0,0 0,0 0,-2 0,1 1,-2 2,1-2,0 11</inkml:trace>
  <inkml:trace contextRef="#ctx0" brushRef="#br0" timeOffset="58369.354">2569 2817,'-145'196,"18"-41,43-54,273-357,-10 67,-177 187,0 0,0 0,0 1,0-1,1 0,-1 1,0 0,1-1,-1 1,1 0,-1 0,1 1,0-1,-1 1,1-1,0 1,0 0,-1 0,1 0,0 0,0 0,-1 1,1-1,0 1,-1 0,1-1,-1 1,1 1,-1-1,1 0,-1 0,0 1,1 0,-1-1,0 1,0 0,0 0,0 0,-1 0,1 0,-1 1,1-1,0 2,37 131,-34-121,-1 1,-1-1,-1 1,0 0,-1 0,0 0,-1 0,-1 1,0-1,-3 11,3-25,1 0,0 0,0 0,-1 0,1-1,-1 1,1 0,-1 0,1 0,-1-1,1 1,-1 0,0 0,1-1,-1 1,0-1,0 1,1-1,-1 1,0-1,0 1,0-1,0 0,0 1,0-1,0 0,1 0,-1 1,0-1,0 0,0 0,0 0,0 0,0-1,0 1,0 0,0 0,0 0,0-1,0 1,1-1,-1 1,0 0,0-1,0 0,1 1,-1-1,0 1,0-1,1 0,-1 0,-42-40,37 35,-2-4,-1 1,0 1,0 0,-1 0,0 1,0 0,-1 1,0 0,0 1,0 0,-1 0,0 1,0 1,0 0,0 1,0 0,0 1,-1 0,0 1,-15 0,4 1</inkml:trace>
  <inkml:trace contextRef="#ctx0" brushRef="#br0" timeOffset="-3901.817">86 953,'24'414,"-45"-163,6-210,15-41,-1 0,0 0,1 0,-1 0,1 0,-1-1,0 1,1 0,-1 0,1-1,-1 1,1 0,-1-1,1 1,-1 0,1-1,-1 1,1-1,-1 1,1-1,0 1,-1-1,1 1,0-1,-1 1,1-1,0 0,0 1,0-1,-1 1,1-1,0 0,0 1,0-1,0 1,0-1,0 0,0 1,0-1,1 0,-1 1,0-1,0 1,0-1,1 1,-1-1,0 0,0 1,1-1,-1 1,1-1,8-32,1 0,1 0,2 1,1 1,1 0,2 1,2 1,0 1,23-26,10-19,3 2,3 3,3 3,18-13,-74 74,29-27,1 2,1 2,2 1,0 1,26-10,-62 33,1 0,-1 0,1 1,-1-1,1 1,-1 0,1 0,0 0,0 0,0 0,-1 1,1-1,0 1,0 0,0 0,0 0,0 0,0 0,0 1,0-1,-1 1,1 0,0-1,0 2,-1-1,1 0,0 0,-1 1,1-1,-1 1,0 0,1 0,-1 0,0 0,0 0,0 0,-1 1,1-1,-1 1,1-1,-1 1,0 0,0-1,0 1,0 0,0 2,-4 14,-1-1,-2 1,0-1,0 0,-2 0,0 0,-1-1,-1-1,-1 0,0 0,-1-1,-2 2,-13 19,-1-1,-2-1,-1-1,-2-2,0-2,-3-1,0-1,-1-2,-2-2,-16 7,54-29,0 0,0-1,-1 1,1 0,0 0,0-1,0 1,-1 0,1-1,0 1,-1-1,1 0,-1 1,1-1,0 0,-1 0,1 0,-1 0,1 0,-1 0,1 0,0-1,-1 1,1-1,0 1,-1-1,1 1,0-1,-1 1,1-1,0 0,0 0,0 0,0 0,0 0,0 0,0 0,0 0,0 0,0 0,1 0,-1-1,0 1,1 0,-1-1,1 1,-1 0,1-2,5-18,5 0</inkml:trace>
  <inkml:trace contextRef="#ctx0" brushRef="#br0" timeOffset="-3581.125">1271 841,'-35'21,"1"1,1 1,2 2,0 1,1 1,2 2,-19 25,45-52,-1 1,1-1,0 1,-1 0,1-1,0 1,1 0,-1 0,1 0,-1 1,1-1,0 0,0 0,0 1,0-1,1 1,0-1,-1 1,1-1,0 0,1 1,-1-1,1 1,-1-1,1 1,0-1,0 0,1 0,-1 1,1-1,-1 0,1 0,0-1,0 1,0 0,1 0,-1-1,1 0,0 1,7 0,0-1,0 0,0 0,0-1,1-1,-1 0,0 0,0-1,1 0,-1-1,0 0,0 0,0-1,-1-1,1 0,-1 0,3-2,0 2,0-1,0 0,0-1,-1-1,1 1,-2-2,1 1,-1-2,0 1,-1-1,0-1,0 0,-1 0,0-1,-1 1,0-2,-1 1,0-1,-1 0,0 0,-1 0,2-10,-5 14,-1-1,1 0,-1 1,-1-1,1 0,-2 1,1-1,-1 1,0-1,-1 1,0 0,-1-3,-10-13</inkml:trace>
  <inkml:trace contextRef="#ctx0" brushRef="#br0" timeOffset="-3066.149">1919 728,'-19'0,"1"0,-1 1,0 1,0 1,1 0,-1 2,1 0,0 1,0 0,1 2,-3 1,18-8,0 1,0-1,0 0,0 1,0-1,1 1,-1 0,0-1,1 1,-1 0,1 0,-1 0,1 0,0 0,0 0,0 1,0-1,1 0,-1 0,0 1,1-1,0 0,-1 1,1-1,0 1,0-1,0 0,1 1,-1-1,1 1,-1-1,1 0,0 0,0 1,0-1,0 0,0 0,0 0,0 0,1 0,-1 0,1 0,0-1,-1 1,1 0,0-1,0 1,0-1,34 20,-32-21,0 1,-1 0,1 0,-1 1,1-1,-1 1,1-1,-1 1,0 0,0 0,0 1,0-1,0 0,-1 1,1 0,-1 0,1 0,-1 0,0 0,0 0,-1 0,1 1,-1-1,1 1,-1-1,0 1,0-1,-1 1,1 0,-1-1,0 1,0 0,0 0,0-1,-1 1,0 2,-6 5,0 0,-1-1,0 0,-1 0,0-1,0 0,-1-1,0 0,0-1,-1 1,0-2,-1 0,-6 3,-27 17,39-21,-2-1,1 0,0 0,-1-1,0 1,1-2,-1 1,-1-1,1 0,0-1,0 0,-1 0,0-1,0-10,13 4</inkml:trace>
  <inkml:trace contextRef="#ctx0" brushRef="#br0" timeOffset="-2806.789">2061 869,'-24'38,"-13"23,0 5,7-3,12-13,10-14</inkml:trace>
  <inkml:trace contextRef="#ctx0" brushRef="#br0" timeOffset="-2567.77">2089 389,'0'0</inkml:trace>
  <inkml:trace contextRef="#ctx0" brushRef="#br0" timeOffset="-2267.378">2682 135,'-37'287,"23"-136,7 1,8 37,-1-170,-1 1,0-1,-1 1,-1-1,-1 0,-1 0,-1-1,-2 7,-13-8,10-17</inkml:trace>
  <inkml:trace contextRef="#ctx0" brushRef="#br0" timeOffset="-2063.524">2315 728,'34'5,"29"6,10 6,2 1,-7-4,-11-4,-5-3,-6 2,-12-1</inkml:trace>
  <inkml:trace contextRef="#ctx0" brushRef="#br0" timeOffset="-1817.585">3077 812,'-5'34,"3"16,3-1</inkml:trace>
  <inkml:trace contextRef="#ctx0" brushRef="#br0" timeOffset="-1582.778">3049 615,'0'0</inkml:trace>
  <inkml:trace contextRef="#ctx0" brushRef="#br0" timeOffset="63053.058">0 1913,'238'-46,"-213"42,45-9,0 3,1 2,22 4,-49 4,-76-33,-92-55,99 69</inkml:trace>
  <inkml:trace contextRef="#ctx0" brushRef="#br0" timeOffset="64100.674">1892 1886,'138'-26,"-45"12,-69 9,0 1,-1 1,1 1,0 1,0 1,0 1,0 2,7 1,14 2,-45-7,0 0,1 0,-1 0,0 0,1 0,-1 0,0 0,0 0,0 0,0 0,0 0,0 0,0 0,0 0,-1 0,1 0,0 0,-1 0,1 0,-1 0,1 0,-1 0,1 0,-1 0,1 0,-1 1,0-1,1 0,-1 0,0 1,0-1,0 1,0-1,0 0,1 1,-1 0,0-1,0 1,-1-1,1 0,-103-105,97 89</inkml:trace>
  <inkml:trace contextRef="#ctx0" brushRef="#br0" timeOffset="67106.613">3219 2591,'14'0,"10"0,5 0,3 0,0 0,1 0,-2-5,-1-1,0 0,-1 1,-1 1,0 2,0 1,0 1,-5 0</inkml:trace>
  <inkml:trace contextRef="#ctx0" brushRef="#br0" timeOffset="67458.787">3472 2308,'0'24,"0"13,0 5,0-1,0-1,0-3,0-4,0-2,0-1,0-2,0 0,0 0,0-1,0 1,0 0,0 0,0-4</inkml:trace>
  <inkml:trace contextRef="#ctx0" brushRef="#br0" timeOffset="68087.132">3896 2421,'0'502,"4"-542,1 0,3 0,1 1,1 1,3-1,1 2,12-22,-3 1,127-228,-79 200,-69 84,0 1,1-1,-1 1,1 0,-1 0,1 0,0 0,-1 0,1 0,0 1,-1-1,1 1,0 0,0 0,0 0,-1 0,1 0,0 1,0-1,0 1,-1 0,1 0,-1 0,1 0,0 0,-1 1,0-1,1 1,-1-1,0 1,0 0,0 0,0 0,0 0,0 0,-1 0,2 3,2 3,-1 1,0-1,-1 1,0 0,-1 0,0 0,0 0,0 1,-2-1,1 0,-1 1,0-1,-1 0,0 1,0-1,-1 0,-1 0,1 0,-2 0,-2 6,0 4</inkml:trace>
  <inkml:trace contextRef="#ctx0" brushRef="#br0" timeOffset="68474.657">4488 2563,'0'28,"0"20,0 6,0-1,-5-10,-1-7,0-10</inkml:trace>
  <inkml:trace contextRef="#ctx0" brushRef="#br0" timeOffset="69003.964">4544 2478,'38'-6,"-19"2,1 0,-1 2,0 0,1 1,-1 1,1 1,-1 1,1 0,7 3,-25-4,0-1,0 1,-1-1,1 1,0 0,0 0,0 0,0 0,-1 0,1 0,0 0,-1 1,1-1,-1 0,0 1,1 0,-1-1,0 1,0 0,0-1,0 1,0 0,0 0,-1 0,1 0,-1 0,1 0,-1 0,0 0,1 0,-1 0,0 0,-1 0,1 0,0 0,0 0,-1 0,1 0,-1 0,0 0,0-1,1 1,-1 0,0 0,-1 0,1-1,0 1,0-1,-1 1,1-1,-1 1,0 0,-21 21,20-21,-1 0,1 1,0-1,0 1,0-1,1 1,-1 0,0 0,1 0,0 0,0 1,0-1,0 1,0-1,1 1,0 0,0-1,0 1,0 0,0 0,1 0,-1 0,1 0,0 0,0-1,1 1,-1 0,1 0,0 0,0 0,0 0,2 2,75 98,-76-99,-1 0,0 1,0-1,0 0,0 0,-1 0,0 1,0-1,-1 0,0 0,1 1,-2-1,1 0,0 0,-1 0,0 0,0-1,-1 1,0 0,1-1,-1 0,-1 1,1-1,0 0,-1-1,0 1,0-1,0 0,-1 0,1 0,-1 0,1-1,-1 1,-5 0,-8 5,-2-1,1-1,-1 0,0-2,0 0,0-2,-1 0,1-1,-4-1,-1-1</inkml:trace>
  <inkml:trace contextRef="#ctx0" brushRef="#br0" timeOffset="69308.605">5391 2421,'-38'38,"-23"28,0 7,4-5,9-8,6-10,11-8,6-7,2-5,5-2,1-1,-1-1,-3 0,-2 1,-3 0,4 1,1-5,3-6</inkml:trace>
  <inkml:trace contextRef="#ctx0" brushRef="#br0" timeOffset="69991.599">5391 2675,'-360'426,"322"-368,69-70,155-147,105-125,-178 163,-112 120,-1 1,1-1,-1 1,1-1,-1 1,1 0,-1-1,1 1,0-1,-1 1,1 0,0 0,-1-1,1 1,0 0,-1 0,1 0,0 0,-1 0,1 0,0 0,-1 0,1 0,0 0,-1 0,1 0,0 0,-1 0,1 1,0-1,-1 0,1 1,0-1,-1 0,1 1,-1-1,1 1,-1-1,1 1,-1-1,1 1,-1-1,1 1,-1-1,0 1,1 0,-1-1,0 1,0-1,1 1,-1 0,0-1,0 1,0 0,0 0,5 43,-5-41,-3 344,3-346,1 0,-1 0,0 0,0 0,0 1,0-1,0 0,0 0,0 0,0 0,0 0,0 0,-1 1,1-1,0 0,-1 0,1 0,-1 0,0 0,1 0,-1 0,1-1,-1 1,0 0,0 0,0 0,0-1,1 1,-1 0,0-1,0 1,0-1,0 1,0-1,0 1,-1-1,1 0,0 1,0-1,0 0,0 0,0 0,0 0,-1 0,1 0,0 0,0-1,0 1,0 0,0-1,0 1,0 0,0-1,0 1,0-1,0 0,0 1,0-1,0 0,0 1,1-1,-2-1,-178-96,156 82</inkml:trace>
  <inkml:trace contextRef="#ctx0" brushRef="#br0" timeOffset="71106.764">3726 1998,'30'-8,"0"2,0 0,1 3,-1 0,1 2,2 2,65-5,71-22,-148 25,48-12,-69 10,0 0,0 0,0-1,0 1,0 0,-1 0,0 0,0-1,0 1,0 0,0 0,0 0,-1 1,1-1,-1 0,0 0,0 1,0-1,0 1,-1 0,1-1,-2-3,-46-63,42 51</inkml:trace>
</inkml:ink>
</file>

<file path=ppt/ink/ink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0:52.830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0 1058,'13'2,"-1"0,1 1,-1 1,0 0,0 1,-1 0,1 1,-1 0,-1 0,8 7,-8-7,101 62,18-1,113 82,-195-120,1-2,1-3,1-1,4-2,144 74,-60 10,-75-56,105 62,-87-75,143 78,62 35,-139-70,-1 6,-101-62,1-3,1-1,1-3,16 2,-16-4,-1 1,0 2,-2 3,27 15,-69-33,29 16,-1 1,-1 1,0 2,-2 1,13 14,24 8,-64-48,0 1,0 0,0-1,0 1,0 0,-1-1,1 1,-1-1,0 1,0-1,0 1,0-1,0 0,-1 1,1-1,-1 1,1 0,-1-1,0 1,0 0,0-1,0 1,-1 0,1 0,1 1,-63-176,55 143,-1 1,-2 1,-1-1,-2 2,-1 0,-2 1,0 0,-2 1,-15-16,33 44,0-1,0 0,0 1,0-1,0 1,-1 0,1-1,-1 1,1 0,-1 0,1 0,-1 0,0 0,1 0,-1 0,0 1,0-1,0 1,0-1,1 1,-1-1,0 1,0 0,0 0,0 0,0 0,0 1,0-1,0 0,1 1,-1-1,0 1,0 0,0-1,1 1,-1 0,0 0,1 0,-1 1,1-1,-1 0,1 0,0 1,-1-1,1 2,-202 195,-92 42,143-111,151-128,0-1,0 1,0 0,0-1,0 1,1 0,-1 0,0 0,0 0,1 0,-1 0,0 0,1 0,-1 0,1 0,0 0,-1 0,1 0,0 0,-1 0,1 0,0 1,0-1,0 0,0 0,0 0,0 0,1 0,-1 1,0-1,1 0,-1 0,0 0,1 0,-1 0,1 0,0 0,-1 0,1 0,0 0,-1 0,1-1,0 1,0 0,0 0,0-1,0 1,0 0,0-1,0 1,0-1,0 0,0 1,0-1,0 0,1 1,-1-1,0 0,0 0,0 0,0 0,0 0,1 0,-1-1,0 1,0 0,1-1,52 4,-1-2,1-3,0-2,21-6,99-6,-98 9,0-2,70-20,-140 28,105-10,-87 10</inkml:trace>
  <inkml:trace contextRef="#ctx0" brushRef="#br0" timeOffset="10085.441">1638 550,'-5'17,"-56"208,-25 44,44-124,31-122,11-24,0 1,0 0,0 0,0-1,0 1,0 0,0 0,0-1,0 1,0 0,0 0,0-1,0 1,0 0,-1 0,1 0,0-1,0 1,0 0,0 0,0 0,-1-1,1 1,0 0,0 0,0 0,-1 0,1-1,0 1,0 0,-1 0,1 0,0 0,0 0,-1 0,1 0,0 0,10-44,2 1,1 0,3 2,1-1,3 2,1 0,10-13,28-56,99-147,-92 177,-65 79,1 0,-1-1,0 1,1 0,-1 0,0-1,1 1,-1 0,0 0,1 1,-1-1,0 0,1 0,-1 1,0-1,0 1,1-1,-1 1,0-1,0 1,0 0,0-1,0 1,0 0,0 0,0 0,0 0,0 0,0 0,0 0,-1 0,1 0,0 1,-1-1,1 0,-1 0,1 1,-1-1,0 0,1 1,17 56,-7 147,-12-181</inkml:trace>
  <inkml:trace contextRef="#ctx0" brushRef="#br0" timeOffset="10489.301">1920 1171,'0'24,"0"17,-4 7,-3 0,1-4,1-4,-3-9,-1-10</inkml:trace>
  <inkml:trace contextRef="#ctx0" brushRef="#br0" timeOffset="10937.454">1892 1114,'21'-7,"0"2,0 0,1 1,0 1,0 1,0 2,4 0,-23-1,1 0,0 0,-1 1,1-1,-1 1,1 0,0 0,-1 0,1 1,0-1,-1 1,1 0,-1 0,1 0,-1 1,1-1,-1 1,0 0,0-1,0 2,0-1,0 0,0 1,0-1,-1 1,1 0,-1-1,0 1,0 0,0 1,0-1,-1 0,1 1,-1-1,0 0,0 1,0 0,0-1,-1 1,1 0,-1 0,-3 3,1-1,-1 1,-1 0,1-1,-1 0,0 0,-1 0,1 0,-1-1,0 1,-1-1,1-1,-1 1,0-1,0 0,0 0,-1-1,0 1,-49 37,55-40,0-1,1 1,-1 0,1 0,-1-1,1 1,-1 0,1 0,0 0,-1 0,1 0,0-1,0 1,0 0,0 0,-1 0,1 0,1 0,-1 0,0 0,0 0,0 0,0-1,0 1,1 0,-1 0,1 0,-1 0,0 0,1-1,-1 1,1 0,-1-1,1 1,0 0,-1-1,1 1,0 0,0-1,-1 1,1-1,0 1,0-1,0 0,-1 1,1-1,0 0,0 0,0 1,0-1,0 0,0 0,0 0,0 0,58 15,-55-14,1 0,75 23,-78-24,0 1,0 0,-1 1,1-1,0 0,-1 0,1 1,-1-1,1 1,-1-1,0 1,0 0,1-1,-1 1,0 0,-1 0,1 0,0 0,0 0,-1 0,1 0,-1 0,0 0,0 0,0 0,0 0,0 0,0 0,0 0,0 0,-1 0,1 0,-1 0,0 0,0 0,1 0,-1 0,0-1,-6 11,0-2,-1 1,0-1,-1 0,0-1,0 0,-1 0,0-1,-1 0,1-1,-1 0,-1-1,0 0,1-1,-2 0,1-1,-3 1,-101 23,94-26</inkml:trace>
  <inkml:trace contextRef="#ctx0" brushRef="#br0" timeOffset="11226.182">2739 1311,'-39'29,"-26"19,-8 2,4-4,9-4,10-5,9-8,6-5,5-1,2-5,1-1,1 3,-1-4,0 1,0 3,4-3</inkml:trace>
  <inkml:trace contextRef="#ctx0" brushRef="#br0" timeOffset="11858.255">2654 1538,'-302'203,"243"-144,59-58,0 0,0 0,1 0,-1 0,0-1,1 1,-1 0,1 0,-1-1,1 1,-1 0,1-1,-1 1,1 0,0-1,-1 1,1-1,0 1,0-1,-1 1,1-1,0 0,0 1,0-1,-1 0,1 0,0 0,0 1,0-1,0 0,0 0,0 0,-1 0,1 0,0-1,0 1,0 0,0 0,0-1,-1 1,1 0,0-1,0 1,-1-1,1 1,0-1,0 1,-1-1,1 0,26-8,0-2,-1-1,0-1,-1-1,16-13,-27 18,378-243,-344 231,-47 21,0 0,-1 0,1 0,0 0,0 0,0 0,-1 1,1-1,0 0,0 0,-1 1,1-1,0 0,-1 1,1-1,0 1,-1-1,1 1,-1-1,1 1,-1-1,1 1,-1 0,1-1,-1 1,1 0,-1-1,0 1,1 0,-1 0,0-1,0 1,0 0,0 0,1 0,-1-1,0 1,0 0,0 0,-1-1,1 1,0 0,0 0,0 0,0-1,-1 1,1 0,0-1,-1 1,1 0,-1 0,1-1,-1 1,1-1,-1 1,1-1,-1 1,0-1,1 1,-1-1,0 1,-31 69,23-54,1 0,1 1,0 0,1 0,1 0,1 1,0 0,0 8,3-2,1-1,2 1,0 0,1-1,1 0,5 17,-8-40,0 1,0 0,-1 0,1 0,0 0,-1 0,1 0,-1 0,1 0,-1 0,1 0,-1 0,0 0,0 0,1 0,-1 0,0 0,0 0,0 0,0 0,0 0,-1 1,1-1,0 0,0 0,-1 0,1 0,-1 0,1 0,-1 0,1 0,-1 0,1-1,-1 1,0 0,1 0,-1 0,0-1,0 1,0 0,0-1,0 1,0 0,0-1,0 0,0 1,0-1,0 1,0-1,0 0,0 0,0 0,0 0,0 0,0 0,0 0,0 0,0 0,-1 0,1 0,0-1,0 1,0 0,0-1,0 1,0-1,0 1,0-1,-74-65,-193-154,252 209</inkml:trace>
  <inkml:trace contextRef="#ctx0" brushRef="#br0" timeOffset="13258.548">1497 154,'1'-2,"0"1,1-1,-1 0,0 1,1-1,-1 1,1 0,0-1,-1 1,1 0,0 0,0 0,0 0,0 1,-1-1,1 0,0 1,0-1,1 1,-1 0,0 0,0-1,0 1,0 1,0-1,0 0,0 0,0 1,2 0,45 6,-1 3,0 1,-1 3,0 1,-1 3,10 7,124 28,-62-43,-117-13,0 1,0 0,-1 0,1 0,-1 0,1-1,-1 1,0 0,1 0,-1-1,-1 1,1 0,0 0,0-1,-1 1,1 0,-1 0,0 0,0 0,0-1,0 1,0 0,0 1,0-1,-1 0,1 0,0 0,-1 1,0-1,1 1,-1-1,0 1,0 0,-2-5,3 5,-15-21,1 0,1-2,2 1,0-1,1-1,-4-15,12 17,5 4</inkml:trace>
</inkml:ink>
</file>

<file path=ppt/ink/ink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2:07.4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808 726,'-2'2,"0"-1,0 0,0 1,1-1,-1 1,0 0,1 0,-1-1,1 1,0 0,0 0,0 0,0 0,0 1,0-1,0 0,1 0,-1 1,1-1,-1 0,1 1,0-1,0 0,0 1,0 0,0 0,-14 349,5-274,2-1,5 1,3 21,-1-41,28 213,-28 328,28-377,-27 289,-29-341,44-2,-8-113,-3 1,-2 0,-2 0,-4 14,1 33,3 179,23-141,31 83,-22-81,-34 365,29-282,0-57,-27 85,-30-27,30 481,26-467,3 108,-19-274,-8-65,-1 0,0-1,-1 1,0 0,0 0,-1 0,-1 0,1 0,-2 0,1 1,-35 169,35-178,0 0,0 1,0-1,0 1,1 0,-1-1,1 1,0-1,0 1,0 0,0-1,0 1,0-1,1 1,0 0,-1-1,1 1,0-1,0 0,0 1,0-1,1 0,-1 1,1-1,-1 0,1 0,0 0,0 0,-1-1,2 1,-1 0,0-1,0 1,0-1,1 0,-1 0,0 0,1 0,-1 0,1 0,1-1,311 9,-288-2,0-2,1-1,-1-2,1 0,0-2,-1-1,1-1,0-2,5-2,20-3,0 3,0 2,1 2,35 4,-23-1,104 28,292-29,-163 1,-102 26,29 2,141-29,-176 27,98-26,-120 27,1-16,-146-8,1 0,-1-2,0 0,1-2,-1 0,1-2,6-2,218-16,7-8,1859 29,-1945-28,168 26,-169-27,321 28,-329-17,-87 9,1 2,-1 4,36 5,8-1,219-2,-111 28,0-45,-58 5,-143 12</inkml:trace>
  <inkml:trace contextRef="#ctx0" brushRef="#br1" timeOffset="7363.188">1175 7669,'43'-76,"73"-75,36-40,51-29,-55 101,28-28,76-80,-90 31,-1 14,64-59,-4 16,-79 55,8-2,64-60,80-88,-69 83,79-63,-255 250,-1-3,-4-1,15-25,109-128,83-64,40-58,-99 140,-135 132,64-80,-101 103,2 0,1 2,2 1,1 1,1 1,31-24,122-102,-68 14,24-14,9 1,-145 154,1-1,-1 1,1 0,-1-1,0 1,1-1,-1 1,0 0,1-1,-1 1,0-1,1 1,-1-1,0 0,0 1,0-1,0 1,1-1,-1 1,0-1,0 1,0-1,0 0,0 1,-1-1,1 1,0-1,0 1,0-1,0 1,0-1,-1 1,1-1,0 1,-1-1,1 1,0-1,-1 1,1-1,0 1,-1 0,1-1,-1 1,1 0,-1-1,1 1,-1 0,1-1,-1 1,1 0,-1 0,1 0,-1 0,1-1,-1 1,0 0,1 0,-1 0,1 0,-1 0,1 1,-1-1,0 0,1 0,-1 0,1 0,-1 1,-51-3,45 2,-169 20,40-2,136-18,-1 0,0 1,0-1,0 0,1 0,-1 1,0-1,1 1,-1-1,0 1,1-1,-1 1,0-1,1 1,-1-1,1 1,-1 0,1-1,-1 1,1 0,0-1,-1 1,1 0,0 0,0-1,-1 1,1 0,0 0,0 0,0-1,0 1,0 0,0 0,0 0,0-1,0 1,1 0,-1 0,0 0,0-1,1 1,-1 0,0 0,1-1,-1 1,1 0,-1-1,1 1,0 0,32 38,-22-28,-3-2,0 0,0 1,-1 0,-1 0,0 1,0 0,-1 0,0 1,-1-1,-1 1,1 0,-2 0,0 0,0 0,-1 0,-1 6,-20 181,14-165,1 0,3 0,0 1,2-1,4 20,3-26,-7-28,0-1,0 1,0 0,1-1,-1 1,0 0,0-1,0 1,0 0,0-1,0 1,0 0,1 0,-1-1,0 1,0 0,0 0,1-1,-1 1,0 0,0 0,1-1,-1 1,0 0,0 0,1 0,-1 0,0-1,1 1,-1 0,0 0,0 0,1 0,-1 0,0 0,1 0,-1 0,0 0,1 0,-1 0,0 0,1 0,-1 0,0 0,1 1,-1-1,0 0,1 0,-1 0,0 0,0 0,1 1,-1-1,0 0,0 0,1 1,-1-1,0 0,26-137,-8 72,3 1,3 2,23-45,-40 92,65-142,-64 139</inkml:trace>
  <inkml:trace contextRef="#ctx0" brushRef="#br1" timeOffset="15553.332">2303 5017,'-5'-24,"19"37,54 119,19 15,-8-39,-57-81,-30-63,-12-27,3-1,2-1,-5-64,14 91,-4-214,11 183,-1 60,0 1,0-1,1 1,0-1,1 1,0 0,0-1,0 1,1 0,1 0,-1 1,5-7,-5 13,0 0,0-1,0 1,0 0,1 1,-1-1,0 0,1 1,-1 0,0 0,1 0,-1 0,1 1,-1-1,0 1,1 0,-1 0,0 0,0 0,0 0,0 1,0-1,0 1,0 0,0 0,-1 0,1 1,-1-1,1 0,-1 1,0 0,1 0,2 2,10 7</inkml:trace>
  <inkml:trace contextRef="#ctx0" brushRef="#br1" timeOffset="16351.718">3008 4818,'-20'134,"5"-51,4-1,3 2,4 68,5-211,3 1,2 0,3 1,4-8,80-231,-93 297,0 0,0 0,1 0,-1 0,0 0,1 0,-1 0,1 0,-1 0,1 0,-1-1,1 1,0 0,-1 0,1-1,0 1,0 0,-1-1,1 1,0 0,0-1,0 1,0-1,0 0,0 1,0-1,0 0,0 0,0 1,0-1,0 0,0 0,0 0,0 0,0 0,0 0,0-1,0 1,0 0,0 0,0-1,0 1,0-1,0 1,-1-1,1 1,0-1,0 1,0-1,-1 0,1 1,0-1,-1 0,1 0,0 0,-1 1,1-1,-1 0,1 0,-1 0,0 0,1 0,-1 0,0 0,0 0,0 0,1 0,-1 0,0 0,-1-1,121 145,-119-143,1 1,-1 0,0 0,0-1,0 1,0 0,1 0,-1 0,0 0,-1 1,1-1,0 0,0 0,0 0,-1 1,1-1,-1 0,1 1,-1-1,1 1,-1-1,0 0,0 1,1-1,-1 1,0-1,-1 1,1-1,0 1,0-1,0 0,-1 1,1-1,-1 1,1-1,-1 0,0 0,1 1,-1-1,0 0,0 0,0 0,0 0,0 0,0 0,0 0,0 0,-1 0,1 0,0-1,0 1,-1 0,1-1,0 1,-1-1,0 1,-126 39,39-13,72-20</inkml:trace>
  <inkml:trace contextRef="#ctx0" brushRef="#br1" timeOffset="17438.095">2050 4564,'1'-7,"1"0,1 0,-1 1,1-1,0 1,1-1,0 1,0 0,0 0,1 1,-1-1,1 1,1 0,-1 0,1 1,0 0,3-2,121-62,-31 22,-96 45,-1 1,-1 0,0-1,1 1,-1 0,1 0,-1-1,0 1,1-1,-1 0,0 1,1-1,-1 0,0 0,0 1,0-1,0 0,0 0,0 0,0 0,0-1,0 1,0 0,-1 0,1-1,0 1,-1 0,1-1,-1 1,1 0,-1-1,0 1,0-1,0 1,0 0,0-1,0 1,0-1,0 1,0-1,0 1,-1 0,1-1,-1 1,1 0,-1-1,0 1,1 0,-1-1,0 1,0 0,0 0,0 0,0 0,-137-73,132 70,1 0,-1 0,1-1,0 1,0-1,0 0,1 0,0-1,0 0,0 1,1-1,-1 0,1-1,1 1,-1-1,1 1,1-1,-1 0,1 1,0-1,0-1,4-17</inkml:trace>
  <inkml:trace contextRef="#ctx0" brushRef="#br0" timeOffset="29403.337">11023 7556,'-55'90,"9"-26,-2-1,-3-3,-27 22,-22 29,94-100,9-16</inkml:trace>
  <inkml:trace contextRef="#ctx0" brushRef="#br0" timeOffset="29726.856">10572 7641,'108'119,"17"16,-107-108,-1 0,-1 1,-1 1,-1 1,-2 0,0 2,14 24,-14-43</inkml:trace>
  <inkml:trace contextRef="#ctx0" brushRef="#br0" timeOffset="31354.281">18 77,'-8'45,"3"1,2 0,2 0,1 1,3-1,4 16,9-24,-15-38,-1 0,1 0,0 1,0-1,0 0,-1 0,1 0,0 1,0-1,0 0,0 0,-1 0,1-1,0 1,0 0,0 0,-1 0,1-1,0 1,0 0,-1-1,1 1,0 0,0-1,-1 1,1-1,0 1,-1-1,1 0,-1 1,1-1,-1 0,1 1,-1-1,1 0,-1 1,0-1,1 0,-1 0,0 0,0 1,0-1,0 0,1 0,-1 0,83-245,0 76,-69 150,-6 26,-5 39,-3-28,24 161,-1-23,13 178,-34-281,-1-18,0-1,-2 1,-2-1,-1 1,-5 19,8-47,0-1,-1 1,0 0,0-1,0 1,0-1,-1 0,0 0,0 0,-1 0,1 0,-1-1,0 1,0-1,-1 0,1-1,-1 1,0-1,0 1,0-2,0 1,0 0,-1-1,1 0,-1 0,1-1,-1 0,0 0,0 0,0 0,0-1,1 0,-1 0,0-1,0 0,0 0,0 0,-1-1,2-3,0 0,1 0,-1 0,1-1,0 1,1-1,-1 0,1 0,1-1,-1 1,1-1,0 1,0-1,1 0,0 1,0-1,0 0,1 0,0 0,1 0,-1 0,1 1,1-1,0-3,-1-14,0 1,0 0,2 0,1 1,1-1,0 1,2 0,0 0,2 1,0 0,2 0,0 1,1 0,1 1,1 1,6-6,-3 6</inkml:trace>
</inkml:ink>
</file>

<file path=ppt/ink/ink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3:30.6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3958,'2'-3,"-1"0,1 1,-1-1,1 1,0-1,0 1,0 0,0 0,0 0,0 0,1 0,-1 0,1 0,0 1,-1 0,1-1,0 1,0 0,2-1,3-1,207-106,-51 16,143-29,116-47,-268 102,50-7,0-11,326-136,-165 69,-173 79,179-95,164-71,-253 125,-52 9,55-28,12-33,134-16,-252 116,-17 2,15-13,-32 10,21-19,93-40,102-36,16-8,-142 76,-26 19,14-10,32-28,-143 40,72-7,-136 60,-2-3,0-2,36-26,40-22,-124 73,0 0,1 0,-1 0,0 0,0 0,0-1,0 1,0 0,0-1,1 1,-1 0,0-1,0 1,1-1,-1 1,0-1,1 0,-1 1,0-1,1 0,-1 1,1-1,-1 0,1 0,-1 0,1 1,0-1,-1 0,1 0,0 0,0 0,-1 0,1 0,0 1,0-1,0 0,0 0,0 0,1 0,-1 0,0 0,0 0,0 1,1-1,-1 0,1 0,-1 0,0 0,1 1,-1-1,1 0,0 1,-1-1,1 0,0 1,-1-1,1 1,0-1,0 1,-1-1,1 1,0-1,0 1,0 0,0-1,0 1,-281-60,274 59,3-1,-1 1,0-1,0 1,0-1,-1 1,1 1,0-1,0 0,0 1,-1 0,1 0,0 0,0 1,-1 0,1-1,0 1,0 1,0-1,0 0,0 1,0 0,1 0,-1 0,0 1,1-1,0 1,-1 0,1 0,0 0,1 0,-1 0,0 1,1-1,0 1,0 0,0-1,-1 4,1 14,1 1,1 0,1 0,1 0,0-1,2 1,4 12,10 93,-18-126,2 38,-2 0,-1 0,-2 0,-7 29,2-19,2-1,2 1,2 0,4 27,36-176,-19 56,2 1,2 0,2 2,1 0,2 2,9-7,127-176,-46 86,-110 131</inkml:trace>
  <inkml:trace contextRef="#ctx0" brushRef="#br0" timeOffset="5634.967">4431 1305,'18'31,"58"135,-10-6,-80-255,9-251,6 322,1 0,1 0,2 1,0-1,1 1,1 0,11-22,-18 44,0 0,0 0,0 0,0 0,0 0,1 0,-1 0,0 0,1 0,-1 0,1 0,-1 0,1 0,-1 1,1-1,-1 0,1 0,0 0,0 1,-1-1,1 0,0 1,0-1,0 1,0-1,0 1,0 0,0-1,0 1,0 0,0-1,0 1,0 0,0 0,0 0,0 0,0 0,0 0,0 0,0 0,0 1,0-1,0 0,0 1,0-1,0 0,-1 1,1-1,0 1,0-1,0 1,0 0,-1-1,1 1,0 0,0 0,-1 0,1-1,-1 1,1 0,65 120,-52-109</inkml:trace>
  <inkml:trace contextRef="#ctx0" brushRef="#br0" timeOffset="6102.209">5052 1108,'0'5,"0"6,5 6,1 5,0 4,-1 2,-2 1,-1 0,0 1,-2-1,0 0,0 0,0-1,4-4,2-12,1-12,-3-12,0-2</inkml:trace>
  <inkml:trace contextRef="#ctx0" brushRef="#br0" timeOffset="6572.579">4967 1137,'27'-26,"2"2,0 1,2 1,0 2,33-16,-62 34,0 0,1 0,-1 0,0 1,1-1,0 1,-1-1,1 1,0 0,0 0,-1 0,1 0,0 1,0-1,0 1,0-1,0 1,0 0,0 0,0 1,0-1,0 1,0-1,0 1,0 0,0 0,-1 0,1 0,0 1,-1-1,1 1,-1 0,1 0,-1-1,0 2,0-1,0 0,0 0,0 1,0-1,-1 1,1-1,-1 1,1 0,-1-1,0 1,0 0,-1 0,1 0,0 0,-1 0,0 0,0 2,-21 65,17-64,1 1,0 1,1-1,-1 0,1 1,1-1,-1 1,1-1,1 1,-1 0,1-1,1 1,0 6,1-11,1 1,-1-1,1 0,-1 0,1-1,0 1,0 0,0-1,0 0,1 0,-1 0,0 0,1 0,0-1,-1 1,1-1,0 0,0 0,0-1,-1 1,1-1,0 0,0 0,0 0,0 0,0-1,0 0,0 1,0-2,48 6,-50-3,-1-1,1 0,-1 1,0-1,1 1,-1 0,0 0,1-1,-1 1,0 0,0 0,0 0,0 0,0 0,0 0,0 1,0-1,0 0,-1 0,1 1,0-1,-1 0,1 1,-1-1,0 1,1-1,-1 1,0-1,0 1,0-1,0 1,0-1,0 0,0 1,0-1,-1 1,1-1,-1 1,1-1,-1 0,1 1,-1-1,0 0,0 1,1-1,-1 0,0 0,0 0,-1 1,-53 56,35-44,-1-2,0 0,0-1,-1-1,-1-1,0-1,0-1,0-1,-16 2,15-5</inkml:trace>
  <inkml:trace contextRef="#ctx0" brushRef="#br0" timeOffset="8024.044">4176 910,'108'-59,"-90"52,95-35,98-41,-59 23,-153 60,1-1,-1 1,0 0,1-1,0 1,-1-1,1 1,-1-1,1 0,-1 1,1-1,0 1,0-1,-1 0,1 1,0-1,0 0,0 1,0-1,-1 0,1 1,0-1,0 0,0 1,0-1,1 0,-1 1,0-1,0 0,0 1,1-1,-1 0,0 1,0-1,1 1,-1-1,1 0,-1 1,0-1,1 1,-1-1,1 1,-1 0,1-1,0 1,-1-1,1 1,-1 0,1 0,0-1,-1 1,1 0,0 0,-1 0,1-1,0 1,-1 0,1 0,0 0,-1 0,1 0,0 1,-1-1,1 0,0 0,-1 0,1 0,0 1,-92-18,45 6,31 9,1 0,0-2,0 1,0-2,0 0,1-1,0 0,0-1,0 0,1-1,-10-9,-10-16,20 17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1:28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9285 347,'-23'5,"1"1,0 1,0 1,1 1,0 1,0 0,1 2,1 1,0 0,0 1,2 1,0 1,-10 12,11-3,1 0,1 2,2 0,0 0,2 1,1 1,1-1,2 1,1 1,-2 27,4-37,-1 5,1 1,1 0,2 0,0 0,2 0,1 0,1-1,1 1,1-1,1 0,1-1,1 1,2-2,0 1,8 9,-7-11,1-2,1 0,0 0,2-1,0-1,1-1,5 3,-22-19,0-1,1 0,-1 0,0 1,1-1,-1 0,1 1,-1-1,1 0,-1 0,0 0,1 0,-1 1,1-1,-1 0,1 0,-1 0,1 0,-1 0,1 0,-1 0,1 0,-1 0,1 0,-1 0,0-1,1 1,-1 0,1 0,-1 0,1-1,-1 1,0 0,1 0,-1-1,1 1,-1 0,0-1,1 1,-1 0,0-1,0 1,1-1,-1 1,0-1,0 1,0 0,1-1,-1 1,0-1,0 1,0-1,0 1,0-1,0 1,0-1,0 1,0-1,0 1,0-1,0 1,-1 0,1-1,0 1,0-1,0 1,-1-1,1 1,0-1,0-15</inkml:trace>
  <inkml:trace contextRef="#ctx0" brushRef="#br0" timeOffset="352.27">9624 628,'-114'390,"68"-179,45-209,0 0,0 0,-1 1,2-1,-1 0,0 1,0-1,1 0,0 1,-1-1,1 1,0-1,0 1,0-1,0 1,1-1,-1 0,1 1,-1-1,1 1,0-1,0 0,0 0,0 1,0-1,1 0,-1 0,1 0,-1 0,1-1,0 1,0 0,0-1,0 1,0-1,0 1,0-1,0 0,0 0,1 0,-1 0,0-1,1 1,-1-1,1 1,-1-1,1 0,1 0,64-36,-49 23</inkml:trace>
  <inkml:trace contextRef="#ctx0" brushRef="#br0" timeOffset="718.539">9991 601,'-24'92,"3"2,4 0,5 1,4 1,3 35,24-52,-23-87,-5-15,0 0,-2 0,-1 1,-1 1,-1 0,-1 1,-4-4,7 12,6 2,-1 1,0 1,-1-1,0 1,0 1,-1-1,0 2,0-1,-1 1,1 0,-1 1,-1 0,1 1,-1 0,0 1,1 0,-1 0,-1 1,1 1,-11-1,-19 29,29-9</inkml:trace>
  <inkml:trace contextRef="#ctx0" brushRef="#br0" timeOffset="1318.767">10189 741,'-6'23,"2"0,0-1,1 1,2 0,0 0,2 1,0-1,2 0,5 21,-8-38,0 0,0-1,1 1,0 0,0 0,1-1,-1 1,1 0,1-1,-1 0,1 1,0-1,0 0,0 0,1-1,-1 1,1-1,0 0,1 0,-1 0,1 0,0-1,0 0,0 0,0 0,0 0,1-1,-1 0,1 0,-1-1,1 1,0-1,0 0,0-1,0 0,-1 0,1 0,0 0,0-1,2 0,5-7,0 0,-1 0,0-1,0-1,-1 0,0-1,-1 0,0 0,0-1,-2 0,1-1,2-8,0 6,88-104,-103 151,-7 6,7-31,0 1,0 0,1-1,0 1,1 0,0 1,0-1,1 0,0 0,0 1,1-1,0 1,0-1,1 0,0 1,1-1,0 0,0 0,0 0,1 0,1 0,-1 0,1-1,1 0,-1 0,1 0,5 6,-5-10,0-1,0 1,1-1,-1 1,1-1,-1-1,1 1,0-1,0 0,-1-1,1 1,0-1,0 0,0 0,0-1,-1 0,1 0,0 0,-1-1,1 0,-1 0,1 0,-1-1,0 0,1 0,9-6,1 0,-1-2,-1 0,0 0,-1-1,0-1,6-8,-11 12,30-34,-2-1,-1-2,-3-1,23-45,-51 83,0-1,0 0,-1 0,0 0,0-1,-1 1,-1-1,0 1,0-1,-1 0,-1 1,1-1,-2 1,-2-11,-3 3</inkml:trace>
  <inkml:trace contextRef="#ctx0" brushRef="#br0" timeOffset="-1116.204">7620 1052,'173'-11,"163"-53,-248 48,-83 10</inkml:trace>
  <inkml:trace contextRef="#ctx0" brushRef="#br0" timeOffset="-846.094">8016 628,'4'39,"3"31,-1 9,-6 1,-3-9,-1-12,0-10,1-10,1-6,1-3,0-4,1 1,0-1,5-5,1 0,0-5</inkml:trace>
  <inkml:trace contextRef="#ctx0" brushRef="#br0" timeOffset="4587.445">11882 911,'-5'-4,"-1"1,0 0,-1 0,1 1,0-1,-1 1,1 0,-1 1,0 0,0 0,1 1,-1-1,0 1,0 1,0-1,0 1,1 0,-1 1,1 0,-1 0,1 0,-1 1,-4 1,0 0,0 0,1 1,-1 0,1 1,0 0,1 1,0 0,0 0,0 1,1 0,0 0,1 1,0 0,0 1,1-1,0 1,1 0,0 1,0 0,1-1,1 1,0 1,0-1,1 0,0 1,1 0,2-9,-1 0,0 0,1 1,0-1,0 0,0 0,0 0,0 0,0 0,1 0,0 0,-1 0,1 0,0-1,1 1,-1-1,0 1,1-1,-1 0,1 0,0 0,-1 0,1-1,0 1,0-1,0 0,0 1,1-1,-1-1,3 2,3-1,-1 0,1 0,-1 0,1-1,-1 0,1-1,-1 0,1 0,-1-1,0 0,5-2,14-8,-1-2,0-1,-1-1,0-1,-2-1,0-1,-1-1,-1-1,1-3,-16 18,0-1,0 0,-1-1,0 0,0 1,-1-1,0-1,-1 1,1-1,1-7,-5 25,1 1,0-1,1 0,0-1,0 1,1 0,0-1,1 1,-1-1,2 0,-1 0,5 5,4 11,1-2,0 0,2-1,0 0,16 14,-15-21</inkml:trace>
  <inkml:trace contextRef="#ctx0" brushRef="#br0" timeOffset="4967.418">12249 882,'3'2,"1"0,-2 0,1 0,0 0,0 0,-1 1,1-1,-1 1,0 0,0 0,0 0,0 0,0 0,0 0,-1 0,0 0,0 1,0-1,1 3,39 192,-16-141,-24-56,0 0,0 0,0 0,0-1,0 1,0 0,1 0,-1-1,0 1,0-1,1 1,-1-1,0 1,1-1,-1 0,0 0,1 0,-1 0,0 0,1 0,-1 0,1 0,-1 0,0-1,1 1,-1 0,0-1,0 1,1-1,-1 0,0 1,0-1,0 0,0 0,0 0,0 0,0 0,0 0,0 0,0 0,0 0,-1 0,1-1,17-21,-2 0,-1-1,-1-1,-1 0,-1-1,-1-3,2 1,21-41,-22 52</inkml:trace>
  <inkml:trace contextRef="#ctx0" brushRef="#br0" timeOffset="5302.38">12757 1052,'25'-12,"-1"-1,0-1,-1-1,-1-1,0-1,19-19,-38 34,1 0,-1 0,0 0,0-1,0 0,0 1,0-1,-1 0,1 0,-1 0,0 0,0-1,0 1,0-1,-1 1,0-1,1 0,-1 1,0-1,-1 0,1 0,-1 0,1 0,-1 1,0-1,-1 0,1 0,-1 0,0 0,1 0,-2 1,1-1,0 0,-1 1,0-1,0 1,0 0,0-1,0 1,0 0,-1 0,-3 0,0-1,0 2,0-1,-1 0,1 1,-1 0,1 1,-1 0,0 0,1 0,-1 0,0 1,0 1,1-1,-1 1,0 0,0 0,1 1,-1 0,1 0,0 1,0-1,-2 2,-9 5,0 0,0 1,1 1,1 1,0 0,0 1,-7 9,16-16,0 0,1 0,0 1,0-1,1 1,0 1,0-1,1 1,0-1,0 1,0 0,1 0,1 0,-1 0,1 0,0 0,1 1,0-1,1 0,-1 0,1 1,1-1,0 0,0 0,0 0,1-1,1 1,-1-1,1 1,0-1,1 0,-1 0,1-1,1 0,-1 0,1 0,1 0,11 6,0-1,1 0,1-2,0 0,0-2,0 0,1-1,0-1,0-1,0-1,1 0,-1-2,9-1,68-15,-72 10</inkml:trace>
  <inkml:trace contextRef="#ctx0" brushRef="#br0" timeOffset="5868.896">13067 205,'28'23,"-2"2,-1 0,-1 2,-1 1,-1 1,-2 0,-1 2,-1 0,-1 1,-3 1,0 0,-2 1,-2 0,0 1,-3 0,-1 1,-2-1,-1 4,0-10,-1-1,-2 1,-1 0,-2 0,0-1,-2 0,-1 1,-1-2,-2 1,0-1,-2 0,-1-1,-1 0,-6 6,5-12,-1-1,-1 0,-1-1,0-1,-2-1,0 0,0-1,-2-1,0-1,-67 31,63-35</inkml:trace>
  <inkml:trace contextRef="#ctx0" brushRef="#br0" timeOffset="12860.017">509 1870,'159'-25,"136"-9,-170 35,196-10,-6-27,49 8,60 17,-185-13,99-7,25 2,449 30,-593-29,324 27,-124 0,-165-26,49 16,-207 0,0 5,80 5,-147 1,201-27,86-3,-71 3,-10-2,-55 13,-145 10,-1 2,1 1,0 2,0 1,3 3,106-4,25-26,142 25,-114-25,181 27,-145 27,258-15,-270 4,213-12,-225-6,101 30,-5 1,663-30,-633 28,353-26,-592-13,-83 8,1 1,0 1,-1 1,1-1,0 2,0 0,-1 1,1 0,10 3,21 12,-25-6</inkml:trace>
  <inkml:trace contextRef="#ctx0" brushRef="#br0" timeOffset="19109.401">7508 1813,'-369'0,"347"1,0 1,1 0,-1 2,1 0,0 2,0 0,1 1,0 1,0 1,-14 9,32-16,0 1,1-1,-1 1,0-1,1 1,0 0,-1-1,1 1,0 0,1 0,-1 0,0 0,1 0,0 0,-1 0,1 0,1 0,-1 0,0 0,1 0,-1 0,1 0,0 0,0 0,0 0,0 0,1-1,-1 1,1 0,0-1,0 1,7 19,2 18,-11-31,1 0,0-1,1 1,0-1,1 1,0-1,0 0,0 0,1 0,0-1,1 1,0-1,0 0,0 0,1-1,0 0,0 0,1 0,0 0,0-1,0 0,0-1,1 0,4 2,127 24,-127-28,-1 0,0 0,0 1,0 1,0 0,-1 0,1 1,-1 0,0 1,0 0,-1 1,0 0,6 5,-10-1,-1 0,-1-1,1 1,-2 0,1 1,-2-1,1 0,-2 1,1-1,-2 0,1 1,-2-1,1 0,-2 1,-1 6,-2-4,-1 0,1-1,-2 0,0 0,-1-1,0 0,-1-1,0 0,0 0,-2-1,1 0,-1-1,0-1,-1 0,0 0,0-1,-1-1,0 0,-13 3,16-6,1-1,0 0,-1-1,0 0,1 0,-1-1,1-1,-1 0,0 0,1-1,0 0,-1-1,1 0,0-1,0 0,1-1,-1 0,1 0,0-1,-2-1,-7-4</inkml:trace>
  <inkml:trace contextRef="#ctx0" brushRef="#br0" timeOffset="20761.04">368 121,'0'-6,"-1"1,1 0,-1 0,0 0,0-1,-1 1,0 0,0 1,0-1,0 0,-1 0,1 1,-1 0,0-1,-1 1,1 0,-1 1,0-1,0 1,0-1,0 1,0 0,-1 1,0-1,1 1,-1 0,0 0,0 0,0 1,0-1,0 1,-1 1,1-1,0 1,0 0,-1 0,1 0,0 1,0 0,0 0,-1 0,1 0,0 1,-4-1,1 0,-1 1,0 0,1 0,0 0,0 1,0 1,0-1,0 1,0 1,1-1,0 1,0 1,0-1,1 1,0 0,0 1,0-1,1 1,0 0,0 1,1-1,-1 3,1 7,2 0,-1 0,2 1,0-1,2 1,-1-1,2 1,1-1,0 0,2 5,8 69,-10 76,-6 0,-11 32,-25 394,67-207,0-138,1 22,-30-268,1 1,-1-1,1 0,-1 1,1-1,0 0,0 1,0-1,0 0,0 1,1-1,-1 1,1-1,-1 0,1 0,0 1,0-1,0 0,0 0,0 0,1 0,-1 0,1 0,-1 0,1-1,0 1,-1 0,1-1,0 0,0 1,0-1,0 0,0 0,1 0,-1 0,0 0,0-1,1 1,-1-1,0 1,1-1,-1 0,1 0,0 0,225-20,-172 20,-32 0</inkml:trace>
  <inkml:trace contextRef="#ctx0" brushRef="#br0" timeOffset="25578">13462 8,'82'20,"57"-31,-136 14,1 0,-1-1,0 1,0 1,0-1,0 0,0 1,-1-1,0 1,1 0,-1 0,-1 0,1 0,0 0,-1 0,0 1,0-1,0 0,-1 1,0-1,1 0,-1 1,-1-1,1 1,-1-1,0 0,0 1,0 1,0 7,7 208,30 53,-27-171,-4 0,-7 74,0-33,2 787,-25-787,25-141,0 0,0 0,0 1,0-1,-1 0,1 0,-1 1,0-1,0 0,0 0,0 0,-1 0,1 0,-1 0,0 0,0-1,0 1,0-1,0 1,0-1,-1 0,1 0,-1 0,0 0,1 0,-1 0,0-1,0 0,0 1,0-1,0 0,-3 0,-165 2,99-6,-72 2,155 1</inkml:trace>
  <inkml:trace contextRef="#ctx0" brushRef="#br0" timeOffset="26509.455">14479 459,'-9'-7,"0"1,0 1,-1-1,0 2,0-1,0 1,0 1,0 0,-1 0,0 1,1 0,-1 1,0 0,0 1,0 0,1 1,-1 0,0 1,0 0,-8 3,5 0,0 0,0 2,0-1,1 1,0 1,1 1,0-1,0 2,1 0,0 0,-9 12,17-20,1 0,-1 0,1 0,0 1,0-1,0 1,0-1,0 1,1 0,-1-1,1 1,0 0,0 0,0 0,0 0,0 0,1 0,-1 1,1-1,0 0,0 0,0 0,0 0,0 0,1 1,0-1,-1 0,1 0,0 0,1 0,-1 0,0-1,1 1,0 0,-1-1,1 1,0-1,0 1,1-1,-1 0,0 0,1 0,-1 0,1 0,0-1,0 1,0 0,8-2,-1 0,1 0,0-1,-1 0,1-1,-1 0,0 0,0-1,0-1,0 0,0 0,0-1,-1 0,8-6,9-2,33-15,1 3,1 2,29-5,-65 20,-22 6,-1 1,1-1,-1 0,1 1,0 0,0-1,0 1,0 0,-1 0,1 1,1-1,-1 1,0-1,0 1,0 0,0 0,0 1,0-1,0 0,0 1,0 0,0 0,0 0,0 0,0 0,-1 1,1-1,0 1,-1-1,1 1,-1 0,0 0,0 0,1 1,-1-1,-1 0,1 1,0 0,0-1,-1 1,0 0,1 0,-1-1,1 18,-1 0,0 0,-2 0,0 0,-1 0,-1 0,-1-1,-1 1,0-1,-2 0,0-1,-1 1,-1-2,-10 17,13-22,-31 53,-3-1,-2-3,-3-1,-3-3,-2-1,-3-3,-3-1,-28 25,-75 84,157-159,0-1,1 1,-1-1,1 1,-1-1,1 1,-1 0,1-1,0 1,0 0,0 0,0 0,0 0,1 0,-1 0,0 0,1 1,0-1,-1 0,1 0,0 0,0 0,0 1,1-1,-1 0,0 0,1 0,-1 0,1 0,0 0,0 0,0 0,0 0,0 0,0 0,0 0,2 1,16 3,1-2</inkml:trace>
  <inkml:trace contextRef="#ctx0" brushRef="#br0" timeOffset="26863.665">14817 1249,'-37'12,"1"1,1 2,0 2,1 1,0 2,2 1,1 1,0 2,2 1,1 1,1 1,1 2,-8 13,31-39,0 0,1 0,-1 0,1 1,0-1,0 1,0 0,0 0,1-1,0 1,-1 0,1 0,1 0,-1 1,1-1,-1 0,1 0,0 0,1 0,-1 0,1 0,0 0,0 0,0 0,0 0,1 0,-1 0,1 0,0-1,0 1,1-1,-1 0,1 1,0-1,-1 0,1 0,1-1,-1 1,0-1,1 1,0-1,6 2,-1 0,1-1,0 0,1-1,-1 0,0-1,0 0,1 0,-1-1,0-1,1 1,-1-2,0 1,1-2,3-1,150-57,-150 55,13-6,-1-1,0-1,0-1,-1-2,-2 0,1-1,-2-2,0 0,-2-1,14-18,-32 36,0 0,0 0,0 1,0-2,0 1,0 0,-1 0,0-1,1 1,-1 0,0-1,-1 1,1-1,-1 1,0-1,1 0,-1 1,-1-1,1 1,-1-1,1 0,-1 1,0 0,0-1,0 1,-1-1,1 1,-1 0,0 0,0 0,0 0,0 0,-1 1,1-1,-1 0,1 1,-1 0,0 0,0 0,0 0,0 0,-1 0,1 1,0 0,-1-1,-2 1,-18-6</inkml:trace>
</inkml:ink>
</file>

<file path=ppt/ink/ink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3:45.9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1087 48,'-17'-5,"0"0,0 1,-1 0,1 2,-1 0,0 1,0 1,0 0,1 1,-1 1,0 1,-7 3,-96 17,2 6,-44 19,123-36,-20 6,-1-2,0-3,0-3,-1-3,-30-1,92-6,0-1,0 1,1-1,-1 1,0-1,0 1,0-1,0 1,0-1,0 1,0-1,0 1,0-1,-1 1,1-1,0 1,0-1,0 1,0 0,-1-1,1 1,0-1,-1 1,1 0,0-1,0 1,-1 0,1-1,-1 1,1 0,0-1,-1 1,1 0,-1 0,1-1,-1 1,1 0,0 0,-1 0,1 0,-1 0,1 0,-1 0,0 0,47-21,77-16,0 4,2 6,1 6,32 2,-91 10,252-27,-249 37,-88 14,-42 7,0-3,-1-2,-51 6,47-10,-486 83,487-88,59-14,22-2,259-55,-118 34,237-51,-378 75,-460 131,41-39,378-78,6 1</inkml:trace>
</inkml:ink>
</file>

<file path=ppt/ink/ink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6:00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1242 343,'303'-178,"-286"165,-12 9,0 0,0 0,1 0,-1 0,1 1,0 0,0 0,0 0,0 1,1 0,-1 0,0 1,1 0,4-1,-9 4,0-1,0 1,-1-1,1 1,0-1,-1 1,0 0,1 0,-1-1,0 1,0 0,0 0,0 1,0-1,0 0,-1 0,1 0,-1 0,0 1,1-1,-1 0,0 0,0 1,0-1,-1 0,1 0,0 1,-1 0,1 3,3 281,-20-140,-6-1,-9 7,-16 99,33-161,4 1,3 0,5 8,4-57,-19-83,14 25,-1 0,0 1,-1-1,0 1,-2 1,1-1,-2 1,0 0,0 1,-1 0,-1 1,0 0,0 1,-1 0,0 0,-1 1,0 1,-1 0,1 1,-1 1,-1 0,1 0,-13-2,-13 3,1 2,0 2,-1 1,1 2,0 1,-1 3,2 1,-1 2,1 1,1 2,-12 6,18-2,9-2</inkml:trace>
  <inkml:trace contextRef="#ctx0" brushRef="#br0" timeOffset="550.25">1101 823,'725'-177,"-600"142,-109 43,-30 18,8-16,-10 25,2 0,1 1,2 1,2 0,1 0,2 0,1 1,2 0,2 28,2-10,-1-32</inkml:trace>
  <inkml:trace contextRef="#ctx0" brushRef="#br0" timeOffset="955.374">2370 993,'-9'2,"-1"0,1 1,0 1,0-1,0 1,1 1,0 0,-1 0,2 0,-1 1,0 0,1 1,1 0,-1 0,1 0,-1 1,-3 4,1 0,-1 1,2 0,0 0,0 1,1-1,1 2,1-1,0 1,0 0,2 0,0 0,0 1,2-1,-1 0,2 9,1-20,-1 0,1 0,-1 1,1-1,1 0,-1 0,1 0,-1 0,1 0,0 0,0-1,1 1,-1-1,1 1,0-1,0 0,0 0,0 0,0-1,1 1,-1-1,1 1,0-1,0 0,0-1,0 1,0-1,0 0,0 0,0 0,0 0,1-1,-1 1,0-1,0 0,1 0,-1-1,0 0,0 1,1-1,1-1,15-4,0 0,-1-1,0-1,0 0,-1-2,0 0,-1-1,0-1,-1-1,0-1,-1 0,0-1,-2 0,1-2,-2 1,0-2,-2 0,11-18,-18 26,0 0,0 0,-1 0,0-1,-1 1,0-1,-1 0,0 1,-1-1,0 0,0 0,-1 1,0-1,-3-5,3 10,0 0,-1 0,0 0,0 0,0 0,-1 1,1-1,-2 1,1 0,0 0,-1 0,0 0,0 1,-1-1,1 1,-1 0,0 1,0-1,0 1,0 0,-1 0,1 0,-1 1,0 0,-5-1,4 2,0 1,-1 1,1-1,-1 1,1 1,0-1,-1 1,1 0,0 1,0 0,1 0,-1 0,1 1,-1 0,-2 2,-16 10</inkml:trace>
  <inkml:trace contextRef="#ctx0" brushRef="#br0" timeOffset="1252.86">2879 1388,'-5'-24,"3"-23,7-12,3-1,4 5,5 6,5 12,-2 8,1 4,2 1,1 4,2 2,1 3,0 5,-3 8,-7 9,-6 5</inkml:trace>
  <inkml:trace contextRef="#ctx0" brushRef="#br0" timeOffset="2333.521">3951 259,'25'265,"-23"75,-29-78,2-82,30-152,13-34,-9-13,0-1</inkml:trace>
  <inkml:trace contextRef="#ctx0" brushRef="#br0" timeOffset="2569.059">3697 852,'43'0,"24"-5,6-1,-1-1,-7 2,-11 2,-8 1,-9 1,-9 5,-6 2,-1 1,-4-2</inkml:trace>
  <inkml:trace contextRef="#ctx0" brushRef="#br0" timeOffset="2884.309">4346 1218,'-2'-1,"0"0,0 0,1 0,-1-1,0 1,1 0,-1-1,1 1,0-1,0 0,-1 1,1-1,0 0,0 0,0 1,1-1,-1 0,0 0,1 0,-1 0,1 0,0 0,0 0,0 0,0-1,0 1,0 0,0 0,1 0,-4-14,1 0,1 0,1 0,0 0,1 0,1 1,0-1,1 0,1 0,0 1,1 0,1 0,1 0,0 1,0 0,1 0,1 1,1 0,0 0,0 1,1 1,1 0,0 0,0 1,39-3,-32 16</inkml:trace>
  <inkml:trace contextRef="#ctx0" brushRef="#br0" timeOffset="3235.015">5052 767,'-43'22,"0"1,2 3,1 1,2 2,0 2,2 1,-17 21,47-48,0 1,1-1,-1 1,1 1,0-1,1 1,0-1,0 1,0 1,1-1,0 0,0 1,1 0,0-1,1 1,-1 0,1 0,1 0,0 0,0 4,1-11,0 1,0 0,0 0,0 0,0-1,1 1,-1 0,1-1,-1 1,1-1,-1 0,1 0,0 1,0-1,0 0,-1 0,1-1,0 1,0 0,0-1,0 1,1-1,-1 1,0-1,0 0,0 0,0 0,0 0,0-1,0 1,0 0,0-1,0 1,0-1,0 0,0 0,1 0,73-38,-42 14,-2-2,-1 0,-2-2,0-2,14-21,70-71,-91 112,-16 16</inkml:trace>
  <inkml:trace contextRef="#ctx0" brushRef="#br0" timeOffset="3641.832">5278 1190,'125'-314,"-113"296,-5 25,-5 37,-2-33,0-7,-1-1,1 1,0-1,1 1,-1-1,1 1,0-1,-1 0,1 1,1-1,-1 0,0 0,1 1,0-1,0 0,0-1,0 1,0 0,0 0,1-1,-1 0,1 1,0-1,0 0,-1 0,1-1,1 1,-1 0,0-1,0 0,1 0,-1 0,0 0,1 0,-1-1,1 0,-1 1,1-1,-1-1,1 1,-1 0,1-1,-1 0,0 1,1-1,1-2,9-6,0-1,-1-1,-1-1,1 0,-2 0,0-1,6-9,41-44,-39 49,-1 4</inkml:trace>
  <inkml:trace contextRef="#ctx0" brushRef="#br0" timeOffset="4107.466">6067 739,'1'-1,"-1"1,1-1,-1 1,1-1,0 1,-1-1,1 1,-1-1,1 1,0 0,0-1,-1 1,1 0,0 0,-1-1,1 1,0 0,0 0,0 0,-1 0,1 0,0 0,0 0,-1 0,1 0,0 1,0-1,-1 0,1 0,0 1,0-1,-1 0,1 1,0-1,-1 1,1-1,-1 1,1-1,0 1,-1-1,1 1,-1-1,0 1,1 0,-1-1,1 1,-1 0,-10 38,-41 23,-15 29,66-86,0-1,0 0,0 1,0-1,0 0,1 1,0-1,0 0,0 0,1 1,-1-1,1 0,0 0,0-1,0 1,1 0,-1-1,1 1,0-1,0 0,0 0,0 0,1 0,-1-1,1 1,0-1,0 0,-1 0,1 0,1-1,-1 1,0-1,0 0,1 0,42 27,-44-26,0 0,0 0,0 1,-1-1,1 1,-1-1,1 1,-1 0,0 0,0 0,0 0,-1 0,1 1,-1-1,0 0,1 1,-1-1,-1 1,1-1,-1 1,1 0,-1-1,0 1,0-1,-1 1,1 0,-1-1,1 1,-1-1,0 1,-1-1,1 0,-1 1,1-1,-1 0,0 0,0 0,0 0,0 0,-1-1,1 1,-1-1,0 1,0-1,0 0,-1 1,-50 21,29-18</inkml:trace>
  <inkml:trace contextRef="#ctx0" brushRef="#br0" timeOffset="4722.293">5165 796,'-10'0,"-3"4,1 7,2 7,3 4,3 3,2 3,1 1,1 0,0 1,1-1,4-5,7-1,5-6,6-4,2-6,3-3,-3-2</inkml:trace>
  <inkml:trace contextRef="#ctx0" brushRef="#br0" timeOffset="5787.576">6463 203,'-17'128,"9"-36,4-1,4 1,4 0,9 43,-10-107,-2 0,0 0,-2 0,-1 1,-2-1,0-1,-2 1,-8 25,13-51,0-1,0 0,0 0,0 0,0 0,1 0,-1 1,0-1,1 0,-1 0,1 0,-1 1,1-1,0 0,-1 1,1-1,0 0,0 1,0-1,0 0,0 1,0-1,0 0,1 0,-1 1,0-1,1 0,-1 1,1-1,0 0,-1 0,1 0,0 0,-1 0,1 0,0 0,0 0,0 0,0 0,0 0,0 0,0 0,0-1,1 1,-1 0,0-1,0 1,0-1,1 0,0 1,14-6</inkml:trace>
  <inkml:trace contextRef="#ctx0" brushRef="#br0" timeOffset="6500.782">7197 683,'-85'62,"2"3,4 5,-2 7,71-68,4-5,0 1,0 0,1 0,0 1,-1 0,2 0,-1 0,1 0,0 1,0-1,1 1,0 0,0 1,1-1,0 0,-1 6,4-10,1-1,-1 1,1-1,0 1,0-1,0 0,0 0,0 0,1 0,-1-1,1 1,-1 0,1-1,0 0,-1 0,1 0,0 0,0 0,0 0,0-1,0 1,-1-1,1 0,0 0,0 0,0 0,0 0,0-1,0 1,0-1,0 0,0 0,-1 0,1 0,0-1,0 0,25-7,-2-1,0-1,0-1,-1-2,0 0,12-11,10-4,17-18,-52 37,0 0,0 1,0 1,1 0,1 1,-1 0,1 1,10-3,-23 8,1 1,-1-1,1 1,0 0,0 0,-1 0,1 0,0 0,-1 0,1 0,0 0,0 0,-1 1,1-1,-1 1,1-1,0 1,-1 0,1 0,-1 0,1 0,-1 0,0 0,1 0,-1 0,0 0,0 0,0 1,0-1,0 1,0-1,0 1,0-1,-1 1,1-1,0 1,-1 0,1 1,5 73,-6-52,0-19,-1-1,1 1,1-1,-1 1,1-1,0 1,0-1,0 1,0-1,1 0,0 0,0 1,0-1,0 0,1-1,0 1,-1 0,1-1,0 0,1 1,-1-1,1-1,-1 1,1 0,0-1,0 0,0 0,0 0,0 0,1 0,-1-1,1 0,-1 0,1 0,-1-1,1 0,-1 1,1-1,-1-1,1 1,-1-1,1 0,2-1,12-7,0-1,-1-1,-1-1,0 0,0-1,-1-1,-1-1,-1 0,0-1,-1 0,0-1,-2 0,1-2,2-1,18-23,-2-2,-2-1,-1-2,-3 0,-3-1,-1-2,-2 0,-3 0,-2-2,-2 0,-3 0,-2-1,-1-34,-5 71,1 12,-1 0,1 0,-1 0,0 0,0 0,-1 0,0 0,0 0,0 0,0 0,-1 1,0-1,0 0,0 1,0-1,-1 1,0-1,2 4,0 0,0 1,0-1,0 1,0-1,0 1,-1-1,1 1,0 0,0 0,0 0,0-1,-1 1,1 0,0 0,0 0,0 1,0-1,-1 0,1 0,0 1,0-1,0 1,0-1,0 1,0-1,0 1,0 0,0-1,0 1,0 0,0 0,1-1,-1 1,0 0,0 0,1 0,-1 0,1 0,-1 0,1 0,-1 1,1-1,-23 50,12 2,2 1,2 0,3-1,2 2,2-1,3 0,2 0,3-1,1 0,4 0,16 46,61 115,-119-232,14 2,3 1</inkml:trace>
  <inkml:trace contextRef="#ctx0" brushRef="#br0" timeOffset="6739.395">7507 541,'48'5,"40"1,14 0,0-1,-8-1,-11-2,-9-1,-13 0,-7-1,-8 4,-7 2,-5 0,-4-1,-2-2,-1-1,-5-1</inkml:trace>
  <inkml:trace contextRef="#ctx0" brushRef="#br0" timeOffset="11404.164">8608 626,'5'0,"1"5,0 6,4 1,0 4,-2 4,-2 3,-2 2,-2 2,-1 2,0 0,-2-1,-4 1,-2 0,0 0,2-1,1-9,2-8</inkml:trace>
  <inkml:trace contextRef="#ctx0" brushRef="#br0" timeOffset="11675.702">8720 230,'-14'10,"0"3,2 4,3-1</inkml:trace>
  <inkml:trace contextRef="#ctx0" brushRef="#br0" timeOffset="12154.289">9030 597,'-14'18,"1"1,0 0,2 0,0 2,1-1,1 1,1 1,1-1,-3 16,9-33,0-1,0 0,1 0,-1 0,1 1,0-1,0 0,0 0,0 1,1-1,-1 0,1 0,0 0,0 0,0 1,0-1,1-1,-1 1,1 0,0 0,0 0,0-1,0 1,0-1,0 0,1 0,-1 0,1 0,0 0,-1 0,1 0,0-1,0 0,0 1,0-1,0 0,0 0,1-1,-1 1,0-1,0 0,1 1,1-2,5 2,0 0,-1-1,1 0,0-1,-1 0,1-1,-1 0,1 0,-1-1,0 0,0-1,0 0,-1 0,1-1,-1 0,0 0,0-1,-1 0,0-1,0 1,0-1,-1-1,0 0,-1 4,0-1,-1 0,1 0,-1 0,-1-1,1 1,-1-1,0 0,0 0,-1 0,1-1,-1 1,-1 0,1-1,-1 1,0-1,-1 0,0 1,0-1,0 1,-1-1,1 0,-2 1,1-1,-1 1,0 0,-1-2,1 3,0 1,-1-1,1 0,-1 1,0 0,0 0,-1 0,1 0,-1 0,0 1,0-1,0 1,-1 0,1 0,-1 1,1 0,-1-1,0 1,0 1,0-1,0 1,0 0,0 0,0 0,-1 1,1 0,0 0,0 0,-1 1,1-1,0 1,0 0,0 1,-5 1,-45 23,30-11</inkml:trace>
  <inkml:trace contextRef="#ctx0" brushRef="#br0" timeOffset="12672.001">9397 852,'91'-90,"13"-32,-103 121,-1 0,1 0,0-1,0 1,0 0,0 0,0 0,0 0,1 1,-1-1,0 0,0 0,1 1,-1-1,0 1,1-1,-1 1,0-1,1 1,-1 0,1 0,-1 0,1-1,-1 2,0-1,1 0,-1 0,1 0,-1 1,1-1,-1 0,0 1,1 0,-1-1,0 1,0 0,2 0,34 47,-23-27,-10-15,0-1,0 1,0-1,1-1,0 1,0-1,0 1,0-1,1-1,0 1,-1-1,1 0,0 0,1-1,-1 0,0 0,1 0,-1-1,1 0,0 0,-1 0,1-1,0 1,0 0,0-1,0 1,0-1,-1-1,1 1,0-1,0-1,0 1,-1-1,1 0,0-1,-1 1,0-1,0 0,0-1,0 0,0 0,-1 0,1 0,-1-1,-1 0,1 0,0 0,-1-1,0 0,-1 1,1-1,-1-1,0 1,-1 0,1-1,-1-1,0-16</inkml:trace>
  <inkml:trace contextRef="#ctx0" brushRef="#br0" timeOffset="14219.783">11007 739,'-25'25,"2"1,0 1,2 1,1 1,1 0,2 2,1 0,1 1,-1 10,13-39,1 1,0 0,1 0,-1 0,1 0,-1 0,1 1,0-1,1 0,-1 1,1-1,0 0,0 1,0-1,1 0,-1 1,1-1,0 0,1 0,-1 0,0 0,1 0,0 0,0 0,0 0,1-1,-1 1,1-1,0 1,0-1,0 0,0 0,1-1,-1 1,1-1,0 1,-1-1,4 1,5-2,1 0,-1-1,1 0,-1-1,1 0,-1-1,1 0,-1-1,0-1,0 1,-1-2,1 0,-1 0,0-1,0-1,-1 0,0 0,0-1,0 0,4-6,2 2,-5 4,0-1,-1 0,0-1,-1 0,0 0,-1-1,0 0,-1-1,0 1,3-9,-7 15,-1 1,0-1,-1 0,1 0,-1 0,0-1,0 1,0 0,-1 0,0-1,0 1,0 0,0-1,-1 1,0 0,0 0,-1 0,1 0,-1 0,0 0,-1 0,1 0,-1 1,0-1,0 1,0 0,0 0,-3-2,-2 0,1-1,-1 2,-1-1,1 1,-1 0,0 1,0 0,0 1,-1-1,1 2,-1-1,0 1,1 1,-1 0,0 0,0 1,0 1,0-1,0 1,0 1,1 0,-1 0,1 1,-1 0,1 1,-7 4,16-8,1 0,-1 0,1 1,-1-1,1 0,-1 0,0 1,1-1,-1 1,0-1,1 0,-1 1,0-1,0 1,1-1,-1 1,0-1,0 1,0-1,1 1,-1-1,0 1,0-1,0 1,0-1,0 1,0-1,0 1,0-1,0 1,-1-1,1 1,0-1,0 1,0-1,0 0,-1 1,1-1,0 1,0-1,-1 1,1-1,0 0,-1 1,1-1,-1 0,1 1,0-1,-1 0,1 1,-1-1,1 0,-1 0,1 0,-1 1,22-11,0 0,-1-1,0-1,-1-1,0-1,3-5,25-16,-6 8,-1-2,-1-2,-2-2,-1-1,-2-2,-1-1,-2-1,3-8,-30 39,1 1,-1-2,0 1,-1 0,0-1,0 1,0-1,-1 0,0 0,-1 0,0 0,0 0,-1 0,0-1,0 1,-1 0,0-3,1 10,0 0,0 0,0 0,-1 1,1-1,0 0,-1 0,1 0,0 0,-1 0,1 0,-1 1,1-1,-1 0,1 0,-1 1,0-1,1 0,-1 1,0-1,0 0,1 1,-1-1,0 1,0 0,0-1,0 1,0-1,0 1,0 0,0 0,1 0,-1 0,0 0,0 0,0 0,0 0,0 0,0 0,0 0,0 0,0 1,0-1,0 0,0 1,0-1,1 1,-1-1,0 1,0-1,1 1,-1 0,0 0,-29 44,20-12,2 0,1 1,1-1,2 1,2 1,1-1,1 0,2 0,2 0,6 31,14 39,5-1,35 82,-30-93,-5 2,-3 1,-5 1,-4 1,-2 17,-13-102,0 1,-1 0,-1-1,0 1,0-1,-1 1,-1-1,0 1,-1-1,0 0,-1 1,0-2,-1 1,0 0,-1-1,0 0,-1-1,0 1,0-1,-2 0,1-1,-1 0,0-1,-7 6,7-8,0 0,-1-1,1 0,-1 0,0-1,0 0,0-1,-1 0,1-1,-1 0,0-1,1 0,-1 0,0-1,0 0,0-1,1-1,-1 0,0 0,1-1,0 0,0-1,0 0,0 0,0-1,1-1,0 1,0-2,0 1,1-1,0 0,0-1,1 0,0 0,0-1,-1-3,4 4,1 0,0-1,1 1,0-1,0 0,1 0,0 0,0 0,1 1,0-1,1 0,0 0,0 0,1 0,0 1,1-1,0 1,0-1,1 1,0 0,4-5,116-152,8 29,-95 101</inkml:trace>
  <inkml:trace contextRef="#ctx0" brushRef="#br0" timeOffset="27928.283">12474 683,'0'283,"16"-209,-18-69,-5-27,5-2,2 0,1 0,0 0,2 0,1 0,1 1,1-1,0 1,2 1,1-1,1 1,1 1,0 0,2 0,0 2,2-1,13-13,-27 31,0 0,1 0,-1 0,1 0,-1 0,1 1,0-1,-1 1,1-1,0 1,0-1,0 1,0 0,1 0,-1 0,0 0,0 1,1-1,-1 0,0 1,1 0,-1-1,1 1,-1 0,0 0,1 1,-1-1,0 0,1 1,-1-1,0 1,1 0,-1 0,0 0,0 0,0 0,0 0,0 1,0-1,0 1,0-1,0 1,-1 0,1 0,-1-1,1 3,45 55,-37-56</inkml:trace>
  <inkml:trace contextRef="#ctx0" brushRef="#br0" timeOffset="28258.918">13123 683,'-5'38,"-6"22,-1 6,1-3,7-13,5-10,1-6,1-6,5-6,1-12,-1-13,3-10,-1-8,-2-1</inkml:trace>
  <inkml:trace contextRef="#ctx0" brushRef="#br0" timeOffset="28496.259">13236 400,'-19'5,"-6"6,5 6,6 1</inkml:trace>
  <inkml:trace contextRef="#ctx0" brushRef="#br0" timeOffset="31597.722">13885 654,'1'-3,"0"0,1 0,-1 0,0 0,-1 0,1 0,-1 0,1-1,-1 1,0 0,0 0,0 0,-1-1,1 1,-1 0,0 0,1 0,-2 0,1 0,0 0,0 0,-1 0,0 1,1-1,-1 1,0-1,0 1,-1-1,1 1,0 0,-1 0,1 0,-1 0,0 1,0-1,1 1,-1 0,0 0,0-1,0 2,0-1,-2 0,-7 3,0 1,0 0,0 1,1 0,-1 1,1 0,0 1,0 0,1 1,0 0,0 1,0 0,1 0,1 1,-1 0,1 1,0 1,-7 4,1-2,1 0,1 1,0 0,0 0,2 1,0 1,0 0,2 0,0 1,1 0,0 0,1 1,2 0,-1 0,1 7,5-18,0-1,1 1,-1 0,1 0,1-1,-1 0,1 1,0-1,1 0,-1 0,1 0,0-1,1 0,-1 1,1-2,0 1,1 0,-1-1,1 0,0 0,0-1,0 0,0 0,0 0,1 0,-1-1,1 0,0-1,0 0,-1 0,1 0,0-1,0 0,0 0,0 0,0-1,0 0,-1-1,1 0,0 0,-1 0,1 0,0-2,16-12,0-1,-2-2,0 0,-1-1,-1 0,-1-2,-1 0,-1-1,-1-1,-1-1,1-5,72-172,-82 241,-7 22,-2 55,4-1,6 0,17 93,-15-177,-1 0,-2 0,-1 0,-1 1,-2-1,-2 1,0 0,-2-1,-1 0,-2 0,-1 0,-10 25,12-41,-1-1,0-1,-1 1,-1-1,0-1,-1 1,0-1,0-1,-2 1,1-2,-1 0,-1 0,0-1,0 0,-1-1,0 0,-1-1,1-1,-1 0,0-1,-1 0,1-2,-1 1,0-2,-9 1,20-3,-1 0,1-1,-1 1,1-1,-1 0,1 0,0-1,-1 1,1-1,0 0,0 0,0 0,0-1,0 0,1 1,-1-1,1 0,0-1,0 1,0-1,0 1,0-1,1 0,0 0,0 0,0 0,0 0,1-1,-1 1,1 0,0-1,0-4,-1-4,0-1,2 1,0-1,0 0,1 1,1-1,0 1,1-1,0 1,3-7,12-29,3 0,1 1,2 2,3 0,1 2,2 1,5-2,-11 17</inkml:trace>
  <inkml:trace contextRef="#ctx0" brushRef="#br0" timeOffset="33444.184">16227 175,'8'15,"0"0,-2 1,0 0,0 0,-2 0,0 1,1 10,4 16,0-1,-2 1,-1 0,-3 1,-2-1,-1 1,-2-1,-8 40,-4 133,49-257,125-124,-140 147,1 1,0 1,1 1,1 1,0 0,1 2,0 1,1 1,0 1,1 1,10-1,-33 8,-1 1,1-1,-1 0,1 1,-1 0,1-1,0 1,-1 0,1 0,-1 1,1-1,0 0,-1 1,1 0,-1-1,1 1,-1 0,0 0,1 1,-1-1,0 0,0 1,1-1,-1 1,-1 0,1 0,0 0,0 0,-1 0,1 0,-1 0,1 0,-1 1,0-1,0 0,0 1,0-1,-1 1,1-1,-1 1,1 0,-1 0,-3 13,-1 0,0 0,-1 0,-1-1,0 0,-1 0,-1-1,-1 0,1 0,-2-1,0 0,-1-1,0 0,-1 0,0-1,0-1,-1 0,-10 5,-14 17,-2-2,-1-1,-2-2,0-2,-1-1,-2-3,-5 1,26-15</inkml:trace>
  <inkml:trace contextRef="#ctx0" brushRef="#br0" timeOffset="33765.136">17018 710,'-7'11,"2"1,-1 0,2 0,-1 0,2 0,-1 1,2-1,0 1,0 0,1-1,1 1,0 0,1 0,0 0,1 0,1-1,-1 1,6 11,-5-20,1 0,-1 0,1-1,0 1,0-1,0 0,1 0,-1-1,1 1,0-1,-1 0,1 0,0 0,0-1,0 0,0 0,1 0,-1 0,0-1,0 0,0 0,1-1,-1 1,0-1,0 0,0 0,0-1,0 0,0 0,0 0,-1 0,1-1,-1 1,1-1,-1 0,0-1,0 1,-1-1,1 0,-1 0,1 0,-1 0,-1 0,1-1,2-3,-2 1,0 0,-1 0,0 0,0-1,0 1,-1-1,0 1,0-1,-1 1,0-1,0 1,-1-1,0 1,0-1,-1 1,0 0,0-1,0 1,-1 0,0 1,-1-1,0 0,0 1,0 0,-1 0,0 0,0 0,0 1,-1 0,1 0,-1 0,-1 1,1 0,0 0,-1 1,0 0,0 0,0 0,0 1,-1 0,1 0,0 1,-1 0,-4 0,-16 2,2 3</inkml:trace>
  <inkml:trace contextRef="#ctx0" brushRef="#br0" timeOffset="34413.154">17611 626,'-26'19,"1"1,1 1,1 1,0 1,2 1,1 1,1 0,-4 11,20-33,1-1,0 1,0-1,0 1,1 0,-1-1,1 1,-1 0,1 0,0 0,0 1,1-1,-1 0,0 0,1 0,0 1,0-1,0 0,0 0,0 0,1 1,0-1,-1 0,1 0,0 0,1 0,-1 0,0 0,1 0,0 0,-1-1,1 1,0-1,0 1,1-1,-1 0,0 1,1-1,0 0,-1-1,1 1,0 0,0-1,0 0,0 0,2 1,6-1,-1 0,1 0,0-1,0-1,-1 0,1 0,0-1,-1 0,1-1,-1 0,0-1,0 0,0-1,-1 0,1 0,-1-1,-1 0,3-2,8-7,-2 0,1-2,-2 0,0 0,-1-2,-1 0,10-17,-1-6,-1 0,-3-1,-1-1,-2-1,-2-1,-3 0,-1 0,-2-1,0-33,-6 62,-2 0,0 0,-1 0,-1 0,-1 0,0 1,-1-1,-1 1,-1 0,0 0,-1 0,-2 0,7 14,0-1,0 1,-1 0,0-1,0 1,0 1,0-1,0 0,0 1,-1-1,1 1,-1 0,0 0,1 1,-1-1,0 1,0 0,0 0,0 0,0 0,0 1,-1 0,1 0,0 0,0 0,0 0,0 1,0 0,0 0,0 0,0 0,0 1,0-1,0 1,1 0,-3 2,-10 5,0 0,1 1,0 1,1 1,0 0,1 1,-10 11,12-8,-1 1,2-1,0 2,1-1,1 2,1-1,0 1,1 0,1 0,1 0,1 1,1 0,0 0,2 0,0-1,1 1,1 0,1 0,0-1,2 1,0-1,2 0,3 8,3 1,0-1,2 0,1-1,1-1,1-1,1 0,2-1,0-1,19 14,105 81,-121-100</inkml:trace>
  <inkml:trace contextRef="#ctx0" brushRef="#br0" timeOffset="34998.875">18118 710,'-6'15,"0"1,1-1,0 1,2 0,-1 0,2 0,0 0,1 0,1 1,1-1,0 0,1 1,0-1,1 0,2 3,-3-15,0-1,0 1,0-1,0 1,0-1,1 0,0 0,-1 0,1 0,0 0,1-1,-1 1,0-1,1 0,-1 0,1 0,0 0,-1-1,1 1,0-1,0 0,0 0,0-1,0 1,0-1,0 0,0 0,0 0,0-1,0 1,0-1,0 0,0 0,0 0,0-1,0 1,-1-1,1 0,-1 0,1-1,-1 1,0 0,0-1,0 0,0 0,0 0,1-2,12-13,-1 0,-1-1,-1 0,-1-1,-1-1,0 0,-2 0,5-14,41-103,-55 137,0 1,0-1,0 1,0-1,0 1,0-1,0 1,0-1,0 1,0-1,1 1,-1 0,0-1,0 1,1-1,-1 1,0 0,1-1,-1 1,0 0,1-1,-1 1,0 0,1-1,-1 1,1 0,-1 0,1 0,-1-1,0 1,1 0,-1 0,1 0,-1 0,1 0,-1 0,1 0,-1 0,1 0,-1 0,1 0,-1 0,1 0,-1 0,1 1,-1-1,0 0,1 0,-1 0,1 1,-1-1,0 0,1 1,-1-1,0 0,1 1,-1-1,1 1,5 29,-25 143,6 480,10-623,0 0,-2 0,-1-1,-2 1,-1-2,-1 1,-1-1,-1-1,-2 0,-1 0,-17 23,-20 15,-2-2,-2-3,-4-2,-24 16,63-55,-2 0,0-2,-1-1,0 0,-18 6,41-21,0 0,0 0,0 0,0-1,-1 1,1-1,0 1,0-1,0 1,-1-1,1 0,0 1,-1-1,1 0,0 0,-1 0,1 0,0 0,0 0,-1 0,1-1,0 1,-1 0,1-1,0 1,0-1,0 1,-1-1,1 0,0 0,0 1,0-1,0 0,0 0,0 0,0 0,1 0,-1 0,0 0,0 0,1 0,-1-1,1 1,-1 0,1 0,0-1,-1 0,8-63,10 25,2 2,2 0,1 1,2 1,1 1,2 2,7-7,-12 14,21-30,3 2,2 2,2 2,3 3,1 2,2 2,2 3,3 2,-25 19</inkml:trace>
  <inkml:trace contextRef="#ctx0" brushRef="#br0" timeOffset="31860.046">14562 710,'-24'39,"-12"17,-1 3,7-2,12-12,10-13</inkml:trace>
  <inkml:trace contextRef="#ctx0" brushRef="#br0" timeOffset="32015.337">14534 429,'0'0</inkml:trace>
  <inkml:trace contextRef="#ctx0" brushRef="#br0" timeOffset="32466.012">14958 710,'-21'27,"2"2,1-1,2 2,0 0,2 1,2 1,0 0,-5 28,16-58,1 1,-1-1,0 0,1 1,0-1,-1 1,1-1,0 1,0-1,0 1,1-1,-1 1,0-1,1 0,0 1,0-1,0 1,0-1,0 0,0 0,0 0,1 0,-1 0,1 0,-1 0,1 0,0 0,0-1,0 1,0-1,0 1,0-1,0 0,0 0,0 0,1 0,-1 0,0 0,1-1,-1 1,1-1,-1 0,2 0,5 0,0-1,1 0,-1-1,0 0,0 0,0-1,0-1,-1 1,1-1,-1-1,0 1,0-1,0-1,-1 0,0 0,0 0,0-1,0-1,98-141,-84 113,-1-1,-2-1,-2-1,-1-1,-2 0,-2 0,-2-1,-1-1,-2 0,-2 1,-2-25,-3 52,0 1,0-1,-2 1,0-1,0 1,-1 0,-1 1,0-1,-1 1,0 0,-6-9,9 17,0-1,-1 1,1 0,-1 0,0 0,0 0,0 1,0 0,-1 0,1 0,-1 0,0 1,0-1,0 1,0 0,0 1,0-1,-1 1,1 0,-1 1,1-1,0 1,-1 0,1 0,-1 1,1-1,0 1,-1 1,1-1,-2 1,-4 3,0 1,0 0,0 1,1 0,0 1,1 0,-1 0,1 1,1 0,0 1,0 0,1 0,0 1,1 0,0 0,1 0,0 1,1-1,0 1,1 0,0 1,1-1,0 0,1 1,0-1,1 1,1-1,0 1,0-1,2 1,-1-1,4 9,8 13,2 0,1-1,1-1,2 0,2-1,0-2,2 0,1-2,1 0,2-2,0-1,1-1,2-2,32 18,122 56,-163-85</inkml:trace>
  <inkml:trace contextRef="#ctx0" brushRef="#br0" timeOffset="36767.314">0 1924,'144'-47,"3"7,1 6,103-9,-181 38,0 3,0 2,-1 4,54 11,-49-9,0-3,0-3,0-3,34-8,499-13,-355 3,473-54,-286 23,89 14,88 9,431 30,-499 27,627-28,-664 27,787-26,217-1,-842-28,103 45,114-6,-237-38,128-1,82-2,406 30,-545-27,67-2,33 0,-375 30,-284 24,-141-22</inkml:trace>
</inkml:ink>
</file>

<file path=ppt/ink/ink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7:56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1,'-24'47,"-17"36,-7 8,0-6,3-14,10-18</inkml:trace>
</inkml:ink>
</file>

<file path=ppt/ink/ink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7:57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87 635,'-14'24,"2"2,1-1,0 2,3-1,0 2,1-1,2 1,1-1,1 1,1 9,1-32,1-1,0 1,-1-1,2 0,-1 1,1-1,-1 1,1-1,0 0,1 1,-1-1,1 0,0 0,0 0,0 0,0 0,1-1,-1 1,1-1,0 1,0-1,1 0,-1 0,1-1,-1 1,1-1,0 1,0-1,0 0,0-1,0 1,0-1,1 1,-1-2,0 1,1 0,-1-1,1 1,2-2,12-5,-1 0,0-2,-1 0,0-2,-1 0,1 0,-2-1,0-1,0-1,0-1,-13 12,40-33,-1-2,-2-2,-1-2,-3-1,-1-2,-2-1,-3-1,15-32,-26 42,8-11,-2-1,-2-1,-2-2,-3 0,-2 0,-2-2,1-17,-14 70,0-55,0 54,0 0,0 0,0 0,0 0,0-1,0 1,0 0,0 0,-1 0,1 0,0 0,-1 0,1 0,-1 0,1 0,-1 1,0-1,1 0,-1 0,0 0,1 1,-1-1,0 0,0 1,0-1,0 0,0 1,0-1,0 1,0 0,0-1,0 1,0 0,0-1,0 1,0 0,0 0,0 0,0 0,0 0,0 0,0 0,0 1,0-1,-1 0,-3 3,1 0,-1 0,1 1,0-1,0 1,0 0,0 0,0 1,1-1,0 1,0-1,0 1,1 0,0 0,-1 2,-1 1,-19 45,2 1,3 1,2 0,2 1,-1 25,-1 44,4 2,7-1,7 75,-1-149,15 219,-1 97,-16-344,0-1,-2 0,0 0,-2 0,0 0,-2-1,0 0,-2 0,0-1,-1 0,-1-1,-1 0,-1 0,-1-2,-1 1,0-2,-1 0,-1-1,-7 5,20-18,-4 4,1-1,-1 0,-1 0,1-1,-1 0,0-1,0 0,0 0,0-1,-1 0,0 0,1-1,-11 0,17-3,0-1,0 0,1-1,-1 1,0 0,1-1,-1 0,1 1,0-1,0 0,0 0,0 0,1 0,-1-1,1 1,0 0,0-1,0 1,0-1,0 1,1-1,0 1,-1-1,1 1,1-1,-1 1,0-1,1 0,1-2,-2 1,30-183,-10 95,-13 55</inkml:trace>
  <inkml:trace contextRef="#ctx0" brushRef="#br0" timeOffset="234.36">87 183,'-15'-9,"1"-4,2 1</inkml:trace>
</inkml:ink>
</file>

<file path=ppt/ink/ink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8:04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762 228,'-25'-5,"0"2,0 0,0 2,0 1,0 0,0 2,0 1,0 1,0 1,1 2,-2 0,18-5,1 0,-1 0,0 1,1 0,-1 0,1 1,0 0,0 0,0 0,1 1,-1 0,1 1,0-1,1 1,-1 0,1 0,1 1,-1 0,1 0,0 0,0 0,1 1,0-1,1 1,-1 0,2-1,-1 1,1 0,0 0,0 1,1-1,0 0,2 5,-2-10,1 1,0-1,0 0,0 0,0-1,0 1,1 0,-1 0,1 0,0-1,0 1,0-1,0 0,0 1,1-1,-1 0,1 0,-1 0,1-1,0 1,-1-1,1 1,0-1,0 0,0 0,0 0,0-1,1 1,-1-1,0 0,0 1,0-1,0-1,1 1,-1 0,0-1,0 0,0 1,1-2,119-51,309-266,-423 313,-9 5,1-1,-1 1,1 0,0 0,0 0,0 0,-1 0,1 1,0-1,0 0,0 0,0 0,0 1,1-1,-1 1,0-1,0 1,0-1,0 1,1-1,-1 1,0 0,0 0,1 0,-1 0,0 0,0 0,1 0,-1 0,0 0,0 1,1-1,-1 0,0 1,0-1,0 1,0 0,1-1,-1 1,0 0,0-1,0 1,0 0,-1 0,1 0,0 0,0 0,-14 106,2-59,9-38,-1-1,1 0,0 1,0-1,1 1,0-1,1 1,0-1,0 1,1-1,0 1,1-1,0 1,1-1,0 0,0 0,1 0,3 6,30 4,-17-15</inkml:trace>
  <inkml:trace contextRef="#ctx0" brushRef="#br0" timeOffset="439.655">1271 454,'222'-261,"-190"230,-31 31,-1-1,0 1,0-1,1 1,-1 0,0-1,1 1,-1-1,0 1,1 0,-1-1,1 1,-1-1,0 1,1 0,-1 0,1-1,-1 1,1 0,-1 0,1 0,-1 0,1-1,-1 1,1 0,0 0,-1 0,1 0,-1 0,1 0,-1 0,1 0,-1 1,1-1,-1 0,1 0,-1 0,1 1,-1-1,1 0,-1 0,1 1,-1-1,0 0,1 1,-1-1,1 1,-1-1,0 0,1 1,-1-1,0 1,0-1,1 1,-1-1,0 1,0-1,0 1,0-1,0 1,1-1,-1 1,0-1,0 1,0 0,-1-1,1 1,0-1,0 1,0-1,-12 73,9-63,1 1,0-1,0 1,1-1,0 1,0-1,2 1,-1 0,1-1,1 1,0-1,2 8,-3-16,1 1,-1 0,1-1,-1 1,1-1,0 0,0 0,0 0,0 0,0 0,0 0,1 0,-1 0,1-1,-1 0,1 1,0-1,-1 0,1 0,0 0,0-1,0 1,0-1,-1 1,1-1,0 0,0 0,0 0,0-1,0 1,0-1,0 0,-1 1,1-1,0 0,0-1,0 1,96-58,44-125,-133 170</inkml:trace>
  <inkml:trace contextRef="#ctx0" brushRef="#br0" timeOffset="966.502">2229 115,'-12'17,"1"1,0 0,2 0,0 1,1 0,0 1,2 0,0 0,0 10,5-27,0 0,0 0,0-1,1 1,-1 0,1 0,0 0,0 0,0 0,0 0,1 0,-1-1,1 1,-1 0,1 0,0 0,0-1,0 1,1 0,-1-1,1 1,-1-1,1 0,0 1,0-1,0 0,0 0,0 0,1 0,-1-1,0 1,1-1,-1 1,1-1,0 0,-1 0,1 0,0 0,0 0,0-1,0 0,0 1,-1-1,1 0,0 0,0 0,0-1,0 1,1-1,15-6,0-1,0-1,-1 0,0-1,-1-2,0 1,-1-2,0 0,-1-1,-1 0,0-2,-1 1,0-2,-2 1,0-2,6-12,12-11,56-76,-85 117,0-1,0 1,0-1,0 0,1 1,-1-1,0 1,0-1,0 1,0-1,0 1,1-1,-1 1,0-1,1 1,-1-1,0 1,1-1,-1 1,0 0,1-1,-1 1,1-1,-1 1,1 0,-1 0,1-1,-1 1,1 0,-1 0,1 0,-1-1,1 1,-1 0,1 0,-1 0,1 0,0 0,-1 0,1 0,-1 0,1 0,-1 0,1 1,-1-1,1 0,-1 0,1 0,-1 1,1-1,-1 0,1 1,-1-1,1 0,-1 1,0-1,1 0,-1 1,1-1,-1 1,0-1,0 1,1-1,-1 1,0-1,0 1,0-1,1 1,-1 0,2 45,-3-35,-1 85,-5 0,-4 0,-4 0,-20 65,18-94,-3-2,-3-1,-21 42,34-86,4-4,-1 0,0-1,-1 0,0 0,-2-1,1 0,-2-1,0 0,0 0,-2-1,1-1,-1 0,-1-1,-5 3,16-12,1 0,0 0,-1 0,1 0,-1-1,1 1,-1-1,0 0,1 0,-1 0,1 0,-1 0,1 0,-1-1,1 1,-1-1,1 0,-1 0,1 0,0 0,-1 0,1 0,0-1,0 1,0-1,0 1,0-1,0 0,0 0,1 0,-1 0,1 0,-1 0,1 0,0-1,0 1,0 0,0-1,0 1,0-1,1 1,-1-1,1 1,0-1,0 1,0-1,0 0,0 1,0-1,1 1,-1-1,1 1,0-1,0 1,0 0,0-1,1 0,5-20,2 0,1 1,0 0,2 0,0 2,2-1,0 2,1 0,13-13,-6 10,1 0,1 2,0 0,2 2,0 1,1 1,1 1,0 1,1 2,0 1,27-7,-26 9,-4 0</inkml:trace>
  <inkml:trace contextRef="#ctx0" brushRef="#br0" timeOffset="1449.255">0 765,'319'-13,"105"-25,-316 27,470-41,148 23,-288 30,-379-11,-59-1,-12 7</inkml:trace>
  <inkml:trace contextRef="#ctx0" brushRef="#br0" timeOffset="1915.495">29 962,'390'-45,"519"-47,-85 58,-381 35,-360-11,-66 4</inkml:trace>
</inkml:ink>
</file>

<file path=ppt/ink/ink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8:02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391 592,'-2'-4,"0"1,0-1,-1 1,0 0,1 0,-1 0,0 0,0 0,-1 0,1 1,0 0,-1 0,0 0,1 0,-1 0,0 1,0-1,0 1,0 0,0 0,0 1,0-1,-1 1,1 0,0 0,0 0,0 1,0-1,-1 1,-116 40,1 38,116-75,0 0,0 0,1 0,-1 0,1 1,0-1,0 1,1 0,0 0,-1 0,1 0,1 0,-1 0,1 0,0 1,0-1,1 0,-1 1,1-1,0 1,1-1,-1 1,1-1,1 4,3 4,0-1,1 0,1 0,0-1,0 0,1 0,0 0,1-1,0 0,1-1,0 0,0-1,1 0,0 0,0-1,1-1,0 0,0 0,1-2,-1 1,1-1,0-1,13 2,-20-5,0 1,1-1,-1 0,1 0,-1-1,0 1,1-1,-1-1,0 0,0 1,0-2,0 1,0-1,0 0,-1 0,1 0,-1-1,0 0,0 0,0 0,-1-1,1 0,-1 0,0 0,0 0,-1 0,0-1,0 0,0 1,-1-1,1 0,-1 0,-1-1,1-1,1-14</inkml:trace>
  <inkml:trace contextRef="#ctx0" brushRef="#br0" timeOffset="434.837">701 0,'-20'39,"2"0,1 1,2 1,1 0,3 1,-3 23,3-19,1 2,3-1,2 1,1 0,3 0,5 38,-5-80,1-1,0 1,1-1,-1 1,1-1,0 0,1 1,-1-1,1 0,0 0,0 0,1 0,-1 0,1 0,0-1,0 1,1-1,-1 0,1 0,0 0,0-1,1 1,-1-1,0 0,1 0,0-1,0 1,0-1,0 0,0 0,0-1,1 0,-1 0,5 1,4-6,-1 0,1-1,-1 0,-1-1,1-1,-1 0,0 0,0-1,5-6,52-31,-59 40,-8 3,0 0,0 0,1 0,-1 0,1 0,-1 0,1 1,0 0,0-1,-1 1,1 0,0 0,0 0,0 1,0-1,0 1,0 0,1-1,-1 1,0 1,0-1,0 0,0 1,0-1,0 1,0 0,0 0,0 0,-1 1,1-1,0 1,-1-1,1 1,-1 0,1 0,-1 0,0 0,0 1,0-1,1 2,15 89,-8-22,-1-53,3-5</inkml:trace>
  <inkml:trace contextRef="#ctx0" brushRef="#br0" timeOffset="717.268">1350 592,'-13'15,"0"1,2 0,0 1,0 0,2 1,0 0,1 0,1 1,0 0,2 0,0 1,1 0,1 0,1 4,2-21,0 1,1-1,-1 0,1 0,-1 0,1 1,0-1,0 0,1 0,-1 0,1 0,-1-1,1 1,0 0,0-1,0 1,0-1,1 1,-1-1,1 0,-1 0,1 0,0-1,0 1,0-1,0 1,0-1,0 0,0 0,0 0,0-1,1 1,-1-1,0 1,0-1,1 0,-1-1,0 1,0 0,2-1,9-1,0-1,0 0,-1 0,1-1,-1-1,0-1,0 0,11-7,-12 7,0 0,-1 0,0-2,0 1,-1-1,0-1,0 0,-1 0,0-1,-1 0,0-1,0 0,-1 0,-1 0,0-1,-1 0,0 0,0-1,-1 1,-1-1,0 0,-1 0,-1 0,0 0,0 0,-1 0,-1-7,-2 15,1-1,-1 1,0 0,0 0,0 0,-1 0,0 1,0-1,0 1,0 0,-1 0,1 0,-1 1,0-1,0 1,-1 1,1-1,-1 1,1 0,-1 0,0 0,1 1,-1 0,0 0,0 0,0 1,0 0,0 0,0 0,0 1,0 0,0 0,0 1,1 0,-1 0,1 0,-1 0,1 1,0 0,0 0,0 1,0-1,0 1,1 0,0 0,-3 3,-6 7</inkml:trace>
  <inkml:trace contextRef="#ctx0" brushRef="#br0" timeOffset="1080.4">2113 508,'-57'22,"1"3,1 3,2 2,-18 14,66-42,1-1,0 1,-1 1,1-1,0 1,0-1,0 1,1 0,-1 0,1 1,-1-1,1 1,0 0,1 0,-1 0,1 0,-1 0,1 1,0-1,1 0,-1 1,1 0,0-1,0 1,0 0,1 0,0-1,0 1,0 0,0 0,1 0,0-1,0 1,0 1,6 2,-1-1,1-1,0 1,1-1,0-1,0 1,0-1,0 0,1-1,0 0,0-1,0 1,0-2,1 1,-1-1,1-1,-1 0,1 0,-1-1,1 0,0-1,-1 0,1 0,-1-1,1 0,-1-1,0 0,0 0,0-1,8-5,-8 5,0 0,0 0,0-1,-1-1,0 1,0-1,0-1,-1 1,0-1,0 0,-1-1,0 0,0 0,-1 0,0-1,0 0,-1 0,0 0,0 0,-1-1,-1 1,1-3,-1 5,-1 0,0 1,0-1,-1 0,0 0,0 0,0 1,-1-1,0 0,0 0,-1 1,0-1,0 1,-1-1,1 1,-1 0,-1 0,1 0,-1 0,0 1,0-1,-1 1,0 0,0 1,0-1,0 1,-1 0,1 0,-1 0,-6-1,-43-9,29 11</inkml:trace>
  <inkml:trace contextRef="#ctx0" brushRef="#br0" timeOffset="1431.841">2649 480,'-16'5,"-1"0,1 1,0 0,0 1,1 1,0 1,0 0,1 1,0 0,1 1,-4 5,15-14,0 0,0 0,0 0,0 0,0 0,0 1,1-1,-1 1,1-1,-1 1,1-1,0 1,0 0,1 0,-1 0,0-1,1 1,0 0,-1 0,1 0,0 0,1 0,-1 0,0-1,1 1,0 0,0 0,-1-1,2 1,-1 0,0-1,0 1,1-1,0 1,-1-1,1 0,0 1,0-1,0 0,0-1,1 1,-1 0,0 0,2 0,66 74,-69-73,1-1,0 1,-1 0,0 0,1 0,-1 0,-1 0,1 0,0 0,-1 0,1 0,-1 0,0 0,0 1,0-1,-1 0,1 0,-1 0,1 0,-1 0,0 0,0 0,0 0,-1 0,1-1,-1 1,0 0,0-1,1 1,-2-1,0 2,-7 4,1 0,-1-1,-1-1,1 1,-1-2,0 1,-1-2,1 1,-1-1,0-1,0 0,0-1,0 0,0-1,0-1,-5 0,-8 1</inkml:trace>
  <inkml:trace contextRef="#ctx0" brushRef="#br0" timeOffset="1747.417">2761 818,'37'-13,"-3"2,0-1,0-2,-2-1,0-2,0-1,-2-1,0-2,1-3,-28 22,0 1,0-1,0 0,-1 0,1 0,0-1,-1 1,0 0,1-1,-1 0,0 0,-1 1,1-1,0 0,-1 0,0 0,1-1,-1 1,0 0,-1 0,1-1,-1 1,1-1,-1 1,0 0,0-1,-1 1,1 0,-1-1,1 1,-1 0,0-1,0 1,-1 0,1 0,-1 0,1 0,-1 0,0 0,0 1,0-1,0 1,-1-1,1 1,-1 0,0 0,1 0,-1 0,0 0,0 1,0-1,-2 0,-10 0,1 1,-1 1,0 0,0 0,0 2,1 0,-1 0,1 2,-1 0,1 0,0 1,1 1,-1 0,1 1,-11 8,11-7,0 1,0 0,1 1,0 1,1 0,0 0,1 1,0 0,1 1,0 0,1 1,-6 12,10-18,1 1,-1-1,2 1,-1-1,1 1,0 0,1 0,0 0,1 0,-1 0,2 0,-1 0,1 0,1 0,0-1,0 1,0 0,1-1,1 1,-1-1,1 0,1 0,0 0,5 4,1-2,0 1,0-1,1-1,0 0,1 0,0-2,0 1,1-2,0 0,0 0,1-2,-1 1,1-2,0 0,0-1,0 0,0-1,0-1,0 0,1-2,-1 1,5-3,11-1,-4-2</inkml:trace>
</inkml:ink>
</file>

<file path=ppt/ink/ink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8:00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54 146,'-28'39,"23"-27,1 0,0 0,0 0,1 1,1-1,0 1,1 0,0 0,1 12,0-20,1 0,-1-1,1 1,0 0,1-1,-1 1,1-1,-1 1,1-1,1 0,-1 1,1-1,-1-1,1 1,0 0,1-1,-1 1,0-1,1 0,0 0,0 0,0-1,0 1,0-1,1 0,-1 0,5 1,-2-1,1-1,0 0,0 0,-1 0,1-1,0 0,0-1,0 0,0 0,0 0,-1-1,1 0,-1-1,1 0,-1 0,0-1,0 1,0-1,-1-1,1 1,-1-1,5-6,113-136,-92 101,-31 46,0 0,0-1,0 1,0 1,1-1,-1 0,0 0,0 0,0 1,0-1,0 0,0 1,0-1,0 1,0-1,0 1,0-1,-1 1,1 0,0 0,0-1,0 1,-1 0,1 0,0 0,-1 0,1 0,-1 0,1 0,-1 0,0 0,1 0,-1 0,0 0,0 0,1 0,-1 0,0 0,0 0,0 0,0 0,-1 0,1 1,0-1,0 0,-1 0,2 3,6 29,-7-26,1-1,-1 1,1 0,0-1,1 1,0-1,0 0,0 1,1-1,-1 0,2 0,-1 0,1-1,0 1,0-1,0 0,1 0,-1 0,1-1,0 0,1 0,-1 0,1 0,0-1,0 0,1 0,-1-1,0-1,0 0,-1 0,1-1,0 0,0 0,0 0,0-1,0 0,0 0,-1 0,1-1,0 0,-1 0,1 0,-1-1,0 0,0 0,0 0,0-1,-1 1,1-1,-1 0,0-1,0 1,0-1,0 1,-1-1,0 0,0 0,-1-1,2-2,48-163,-47 146</inkml:trace>
  <inkml:trace contextRef="#ctx0" brushRef="#br0" timeOffset="666.886">1071 288,'43'-14,"0"-2,-1-2,-1-1,-1-2,-1-2,-1-1,3-5,-39 28,0 0,1 0,-1 0,0-1,1 1,-1-1,0 0,0 1,0-1,0 0,-1 0,1 0,0 0,-1 0,0-1,1 1,-1 0,0-1,0 1,0-1,-1 1,1-1,0 1,-1-1,0 0,1 1,-1-1,0 0,-1 1,1-1,0 0,-1 1,1-1,-1 1,0-1,0 1,0-1,0 1,-1 0,1-1,0 1,-1 0,0 0,1 0,-1 0,0 0,0 0,0 1,0-1,0 1,-2-1,-4-1,-1 0,1 1,-1 0,0 0,0 1,0 1,0-1,0 1,0 1,1-1,-1 2,0-1,0 1,0 0,1 1,0 0,-1 1,1 0,0 0,-6 4,-1 2,0 0,1 1,0 1,0 0,2 1,-1 0,2 1,0 1,-9 14,15-22,1-1,0 1,0 0,1 0,0 0,0 1,1-1,0 1,0 0,1-1,0 1,0 0,1 0,0 0,0 0,1 0,0-1,0 1,1 0,0 0,0-1,1 0,0 1,0-1,1 0,0 0,0-1,1 1,-1-1,1 0,1 0,-1 0,1-1,0 0,0 0,1-1,0 1,-1-1,1-1,1 0,-1 1,0-2,8 3,13-2,1-2,-1 0,0-2,1-1,-1-1,0-2,0 0,0-2,-1-1,2-2,-2 1</inkml:trace>
</inkml:ink>
</file>

<file path=ppt/ink/ink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8:08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0,'-28'67,"-30"188,30-11,0-45,6-92,19-99</inkml:trace>
  <inkml:trace contextRef="#ctx0" brushRef="#br0" timeOffset="199.038">0 508,'39'0,"36"0,15 0,2 0,-5 0,-13 0,-9 0,-10 0,-11 0,-7 0,-6 0,-3 0,-6 0</inkml:trace>
  <inkml:trace contextRef="#ctx0" brushRef="#br0" timeOffset="625.459">791 479,'-9'21,"0"0,2 1,1 0,1 0,0 0,2 0,0 1,2 0,1-1,1 11,-1-31,0 0,0 1,0-1,0 0,0 0,1 0,-1 1,1-1,0 0,0 0,0 0,0 0,0 0,0 0,0 0,1-1,-1 1,0 0,1-1,0 1,-1-1,1 1,0-1,0 0,0 0,0 0,0 0,0 0,0 0,0 0,0-1,0 1,1-1,-1 0,0 1,0-1,0 0,1 0,-1-1,0 1,0 0,1-1,-1 1,0-1,2 0,10-6,-1 1,0-2,0 0,0 0,-1-1,0-1,-1 0,0-1,79-55,-88 66,1-1,-1 0,0 1,1-1,-1 1,0 0,1 0,-1 0,0 0,1 0,-1 1,0-1,1 0,-1 1,0 0,0 0,0 0,1 0,-1 0,0 0,0 0,0 0,-1 1,1-1,0 1,0 0,-1-1,1 1,-1 0,0 0,1 0,-1 0,0 0,0 0,0 0,0 1,-1-1,1 0,-1 1,1-1,-1 0,0 0,0 3,27 42,-25-45,0-1,0 1,1-1,-1 1,1-1,-1 0,1 0,-1 0,1 0,0 0,-1-1,1 1,0-1,-1 1,1-1,0 0,0 0,-1-1,1 1,0 0,0-1,-1 0,1 0,-1 1,1-1,0-1,-1 1,0 0,1-1,-1 1,0-1,0 0,0 0,2-1,60-75,16-53,-67 117,-3 1</inkml:trace>
  <inkml:trace contextRef="#ctx0" brushRef="#br0" timeOffset="903.924">1722 423,'-16'19,"1"1,0 0,2 2,0-1,2 2,0-1,1 2,2-1,0 1,-2 16,10-37,0-1,-1 0,1 1,0-1,1 0,-1 1,0-1,1 1,-1-1,1 0,0 0,-1 1,1-1,0 0,1 0,-1 0,0 0,1 0,-1 0,1 0,-1-1,1 1,0 0,0-1,0 0,-1 1,2-1,-1 0,0 0,0 0,0 0,0 0,1 0,-1-1,0 1,1-1,-1 0,0 0,1 0,-1 0,1 0,0 0,101-22,-94 18,0-1,1 0,-2-1,1 0,-1-1,0 0,0 0,-1-1,0 0,0 0,-1-1,0 0,0 0,-1-1,0 0,-1 0,0 0,-1 0,0-1,-1 0,0 0,0 0,-1 0,-1 0,0-1,0 1,-1-1,-1 1,0 0,0 0,-2-4,2 12,0 0,0-1,0 1,0 0,-1 0,1 0,-1 0,0 1,0-1,0 0,0 1,-1-1,1 1,-1 0,1 0,-1 0,0 0,0 0,0 1,0-1,0 1,0 0,0-1,-2 1,-15-3</inkml:trace>
</inkml:ink>
</file>

<file path=ppt/ink/ink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7:5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5253 796,'10'34,"3"6,-1-4</inkml:trace>
  <inkml:trace contextRef="#ctx0" brushRef="#br0" timeOffset="236.147">5310 316,'0'0</inkml:trace>
  <inkml:trace contextRef="#ctx0" brushRef="#br0" timeOffset="587.583">5620 627,'-13'19,"-7"9,1 1,1 0,1 1,2 1,1 0,2 1,-6 23,17-51,0 0,0 0,1-1,-1 1,1 0,0 0,0 0,1 0,-1 0,1 0,0 0,0 0,0-1,0 1,1 0,-1-1,1 1,0-1,0 1,0-1,1 0,-1 0,1 0,0 0,0 0,0-1,0 1,0-1,0 0,1 0,-1 0,1 0,-1-1,1 1,0-1,0 0,-1 0,1 0,0-1,1 1,9 0,-1 1,1-2,0 1,0-2,0 0,-1-1,1 0,-1-1,1 0,-1-1,0-1,0 0,0-1,-1 0,0-1,0 0,6-6,1-2,-1-1,-1 0,0-1,-1-1,0 0,-2-2,0 1,-1-2,-2 0,4-8,4-1,-2-1,0-1,-3-1,0 0,-3-1,0 0,-2 0,-2-1,-1-1,-2 1,-1-1,-2 1,-2-21,-1 47,1 1,-1-1,0 1,-1 0,0 0,0 0,0 0,-1 0,-1 1,1-1,-1 1,0 0,-1 1,0-1,0 1,0 0,-1 1,0 0,0 0,0 0,0 1,-1 0,0 0,0 1,0 0,0 0,0 1,-1 0,1 0,-1 1,1 0,-1 1,0 0,1 0,-1 1,-7 2,0 0,0 1,1 1,-1 1,1 0,0 1,1 0,0 1,0 1,1 0,0 1,0 1,1 0,0 0,1 1,1 1,0 0,0 0,2 1,-1 0,2 0,0 1,1 0,0 0,1 1,1 0,0 0,1 0,1 0,1 0,0 1,1-1,1 0,0 0,1 1,1-1,1 4,4 0,1 0,1 0,0-1,2-1,0 1,1-2,1 0,0-1,1 0,1-1,0 0,2-2,-1 0,1-1,17 8,-5-4,0-2,1-2,0 0,0-2,2-2,-1-1,1-1,-1-1,2-3,2 0,0-2</inkml:trace>
  <inkml:trace contextRef="#ctx0" brushRef="#br0" timeOffset="3087.153">7371 147,'-7'57,"14"356,-29-259,22-153,-1-1,1 1,0 0,0 0,0-1,0 1,0 0,0 0,0 0,0-1,0 1,0 0,0 0,1-1,-1 1,0 0,0 0,1-1,-1 1,1 0,-1-1,0 1,1 0,-1-1,1 1,-1-1,1 1,0 0,-1-1,1 0,0 1,-1-1,1 1,0-1,-1 0,1 0,0 1,0-1,0 0,-1 0,1 0,0 0,0 0,-1 0,1 0,0 0,0 0,0 0,-1 0,1 0,0-1,0 1,-1 0,1-1,0 1,0 0,45-24,-41 20,21-12,3-4,1 0,1 2,1 1,0 2,1 1,0 1,1 2,0 2,1 1,15-1,-46 8,-1 0,1 1,0-1,-1 1,1 0,-1 0,1 0,0 0,-1 1,1-1,-1 1,1 0,-1 0,1 0,-1 1,0-1,0 1,0 0,0 0,0 0,0 0,0 0,0 1,-1-1,1 1,-1 0,0 0,0-1,0 2,0-1,0 0,-1 0,1 0,-1 1,0-1,0 1,0-1,-1 1,1-1,-1 1,0 0,0-1,0 3,-6 8,-1 0,0 0,-1-1,0 0,-1-1,0 0,-1 0,-1-1,0 0,0-1,-1 0,0-1,-13 7,-6 7,-2-2,0-2,-1-1,0-1,-2-2,-6 0,33-11,-1-1,1 0,-1-1,0 0,0 0,0-1,0-1,0 0,0 0,0-1,-1 0,2 0,-6-2,14 1,0 1,-1 0,1 0,-1-1,1 1,0-1,0 1,0-1,0 1,0-1,0 0,1 0,-1 1,0-1,1 0,-1 0,1 0,0 1,0-1,0 0,0 0,0 0,0 0,0 0,0 0,1 1,-1-1,1 0,-1 0,1 0,0 1,0-1,0 0,0 1,0-1,0 1,0-1,0 1,1-1,-1 1,0 0,1 0,-1 0,1 0,0 0,0-1,6-8,8-11</inkml:trace>
  <inkml:trace contextRef="#ctx0" brushRef="#br0" timeOffset="3402.683">8161 599,'-19'20,"1"1,1 1,0 1,2 0,1 1,1 0,-6 17,17-39,1 0,0 0,0 0,-1 0,1 0,1 0,-1 0,0 1,0-1,1 0,-1 0,1 1,0-1,0 0,0 1,0-1,0 0,0 1,0-1,1 0,-1 0,1 1,0-1,0 0,0 0,0 0,0 0,0 0,0 0,1 0,-1 0,1-1,-1 1,1 0,0-1,0 1,-1-1,1 0,0 0,0 1,0-1,1-1,-1 1,0 0,0 0,0-1,1 1,-1-1,0 0,14-3,0 0,-1-1,1-1,-1-1,0 0,-1-1,0-1,0 0,0-1,-1 0,0-1,-1 0,0-1,-1-1,0 1,-1-2,0 0,5-9,-9 12,0 0,-1 0,-1 0,1 0,-1-1,-1 0,0 0,-1 0,0 0,0-7,-1 14,-1 0,0 0,0 0,0 0,0 0,0 0,-1 0,0 0,0 0,0 0,0 1,-1-1,0 0,1 1,-1-1,0 1,-1 0,1 0,0-1,-1 1,0 1,0-1,0 0,0 1,0 0,-1-1,1 1,0 0,-1 1,-3-2,-1 0,0 1,0 0,0 1,0 0,0 0,0 1,0 0,0 0,0 1,-1 0,1 0,-3 2,-8 4</inkml:trace>
  <inkml:trace contextRef="#ctx0" brushRef="#br0" timeOffset="4184.372">8725 542,'-31'13,"0"2,1 1,1 1,0 1,2 1,0 2,1 1,-4 5,-66 87,94-111,0 0,0 0,0 0,0 1,1-1,-1 1,1-1,0 1,0-1,1 1,-1 0,1 0,-1-1,1 1,0 0,1 0,-1-1,1 1,-1 0,1-1,0 1,0-1,1 1,-1-1,1 1,0-1,0 0,0 0,0 0,0 0,1 0,0 0,-1-1,1 1,0-1,0 1,1-1,5 2,0 0,1-1,-1 0,1 0,0-1,0 0,0-1,0 0,0-1,0 0,0 0,0-1,0-1,-1 1,1-2,0 1,-1-1,10-5,6-4,1-1,-2-2,0 0,0-2,-2 0,0-1,-1-2,-1 0,-1-1,-1-1,-1-1,3-5,9-18,-1-1,-3-1,-2-2,-2 0,13-51,-27 77,0-1,-2 0,-1 0,-1 0,-1 0,-2-9,1 26,-2-1,1 1,-1 0,0-1,-1 1,0 0,-1 0,1 0,-1 0,-1 0,0 1,0-1,0 1,-1 0,0 0,0 1,-1-1,1 1,-2 1,-4-5,5 6,1 1,-1 0,-1 0,1 1,0-1,-1 1,1 0,-1 1,1 0,-1 0,0 0,0 1,1 0,-1 0,0 1,0 0,1 0,-1 1,1-1,-1 1,1 1,0-1,-1 1,1 0,1 1,-1-1,0 2,-11 6,0 2,1 0,1 0,0 2,1 0,1 0,0 2,-3 6,5-6,0 1,1 0,2 1,0 0,0 0,2 0,0 1,2 0,0 1,1-1,1 0,1 1,1 0,0-1,2 1,0-1,2 1,0-1,1 0,3-1,1-1,0-1,1 0,1 0,0-1,1 0,1-1,0-1,1 0,1-1,0 0,1-1,0-1,1 0,1-1,-8-5,1 0,0 0,0-1,0 0,0-1,0 0,1-1,-1-1,1 1,0-2,0 0,-1 0,1-1,0 0,-1-1,1-1,-1 0,0 0,0-1,14-9</inkml:trace>
  <inkml:trace contextRef="#ctx0" brushRef="#br0" timeOffset="4771.835">9205 542,'-5'9,"0"1,1-1,0 0,1 1,0 0,0 0,1 0,0 0,1 1,0-1,0 0,1 1,1-1,0 0,0 0,1 1,0-1,1 0,1 1,-3-9,1 0,-1 0,1-1,0 1,0 0,-1-1,1 1,1-1,-1 1,0-1,0 0,0 0,1 0,-1 0,0-1,1 1,-1 0,1-1,-1 0,1 0,-1 1,1-1,-1-1,1 1,-1 0,1-1,-1 1,0-1,1 0,-1 0,0 0,1 0,-1 0,70-49,-57 32,0-2,-1 1,-1-2,-1 0,-1 0,-1-1,-1 0,-1-1,3-13,-1 21,-9 50,-1-31,-2 60,3 1,3-1,3 0,8 29,12 20,-5 1,-4 1,-6 1,-4 12,-7-93,-2-1,-1 1,-1-1,-3 0,0 0,-2 0,-2-1,-1 0,-1-1,-2 0,-2 2,5-15,0 0,-1 0,-1-1,-1-1,-1 0,0 0,-1-2,0 0,-2-1,1-1,-2 0,0-1,0-2,-20 9,35-17,0-1,-1 0,1 0,-1-1,1 1,0-1,-1 0,1 0,-1 0,1-1,0 1,-1-1,1 0,0-1,0 1,0-1,-1 1,2-1,-1-1,0 1,0 0,1-1,-1 0,1 0,0 0,0 0,0 0,0-1,0 1,1-1,0 0,0 0,0 0,0 0,0 0,1 0,0 0,0-1,0 1,0-2,-4-30,2 0,2 0,1 0,1 0,3 0,0 0,3 0,1 1,10-30,-2 18,2 1,1 1,3 1,1 1,2 1,2 0,2 3,2 0,1 2,29-26,-36 39</inkml:trace>
  <inkml:trace contextRef="#ctx0" brushRef="#br0" timeOffset="-4554.057">484 429,'-8'-3,"0"0,0 1,0 0,0 0,0 1,-1 0,1 0,0 1,-1 0,1 0,0 1,-1 0,1 1,0 0,0 0,0 1,0-1,0 2,1-1,-1 1,1 1,0-1,0 1,-2 3,-10 12,2 1,0 0,2 2,0 0,2 1,0 0,2 1,1 0,1 1,0 0,3 0,0 1,1-1,2 1,1 1,1-1,2 27,-2-41,1 1,1-1,0 1,0-1,1 0,1 1,1-1,0 0,0-1,1 1,1-1,0 0,1 0,0 0,0-1,1 0,1-1,1 1,-3-3,0-1,0 0,1-1,0 1,0-2,1 1,0-1,0 0,0-1,0 0,1 0,-1-1,1-1,0 1,0-2,0 1,0-1,0-1,0 0,1 0,-1-1,0 0,0-1,7-2,10-5,-1-2,0 0,-1-2,0-1,-1-1,-1-1,0-1,-1-1,-1-1,-1 0,-1-2,0-1,-2 0,0-1,10-20,-11 18,-1-1,-1 0,-1-1,-1-1,-2 0,0 0,-3-1,1-4,-6 23,0 0,-1-1,0 1,0-1,-1 1,0-1,-1 1,-1-1,1 1,-2-1,1 1,-1 0,-1 0,0 0,0 1,-1 0,0-1,-1 1,0 1,0-1,-1 1,0 1,-1-1,-3-3,-1 4,1-1,-1 1,0 1,-1 0,1 1,-1 1,0-1,-1 2,1 0,-1 1,1 0,-1 1,0 0,1 1,-1 1,0 0,1 1,-1 0,1 1,0 1,-2 1,-4 1,0 0,1 2,0 0,0 1,1 1,0 0,1 1,0 1,1 1,1 0,-1 1,2 0,0 1,-4 8,-14 44,25-39</inkml:trace>
  <inkml:trace contextRef="#ctx0" brushRef="#br0" timeOffset="-3718.569">1189 881,'10'-144,"-9"143,-1 1,0-1,0 0,0 0,0 0,0 0,0 0,0 1,0-1,0 0,0 0,-1 0,1 0,0 0,0 1,-1-1,1 0,-1 0,1 1,-1-1,1 0,-1 1,1-1,-1 0,0 1,1-1,-1 1,0-1,1 1,-1-1,0 1,0-1,0 1,1 0,-1 0,0-1,0 1,0 0,0 0,1 0,-1 0,0 0,0 0,0 0,0 0,0 0,0 0,1 1,-1-1,0 0,0 0,0 1,1-1,-1 1,0-1,0 1,1-1,-1 1,0-1,1 1,-1 0,0 0,-35 43,-44 141,67-150,-1 0,-2-1,-1 0,-2-2,-21 29,30-53,19-30,91-130,57-69,-106 138,-34 110,3 51,-19-66,0 0,1-1,1 1,-1 0,2-1,0 0,0 1,1-1,0-1,1 1,0-1,1 0,0-1,1 1,0-1,0-1,1 1,0-2,0 1,1-1,4 2,-12-8,1 0,-1 0,0 0,0 0,0-1,0 1,1-1,-1 1,0-1,1 0,-1 0,0 0,1 0,-1-1,0 1,0-1,1 1,-1-1,0 0,0 1,0-1,0 0,0-1,0 1,0 0,0-1,0 1,-1-1,1 1,0-1,-1 0,0 1,1-1,-1 0,0 0,1-2,29-84,-28 75,14-130,-17 118</inkml:trace>
  <inkml:trace contextRef="#ctx0" brushRef="#br0" timeOffset="-2685.913">2657 712,'-10'-1,"-1"0,1 0,-1 1,1 1,0 0,-1 0,1 1,0 0,0 1,0 0,0 0,-1 2,-4 1,0 0,1 1,0 1,0 1,1 0,0 0,0 2,1-1,0 2,1-1,1 2,0-1,0 1,1 1,1 0,0 0,1 0,1 1,-5 14,10-25,0-1,0 0,0 1,0-1,0 1,1-1,-1 1,1-1,0 1,0-1,1 1,-1-1,1 1,-1-1,1 1,0-1,0 0,1 1,-1-1,1 0,0 0,-1 0,1 0,1 0,-1-1,0 1,1-1,-1 1,1-1,0 0,0 0,-1 0,2 0,-1 0,0-1,0 1,0-1,1 0,-1 0,1 0,-1-1,0 1,1-1,0 0,11-1,0-1,0 0,0-1,0-1,0 0,-1-1,0-1,0 0,0-1,-1-1,0 0,0-1,-1 0,6-6,181-176,-194 185,22-19,-26 24,0 1,-1 0,1 0,0 1,-1-1,1 0,0 0,-1 0,1 0,0 0,-1 1,1-1,0 0,-1 1,1-1,-1 0,1 1,-1-1,1 1,-1-1,1 1,-1-1,1 1,-1-1,0 1,1-1,-1 1,0 0,1-1,-1 1,0 0,0-1,0 1,1 0,-1-1,0 1,0 0,0-1,0 1,0 0,0-1,-1 1,1 0,0-1,0 1,0 0,-1-1,1 1,0-1,-1 1,2 20,-2-5,1 1,0 0,1-1,1 1,1-1,0 0,1 1,1-1,1-1,0 1,0-1,2 0,6 10,-6-19,-1 0,1 0,0-1,0 0,1 0,0-1,0 0,0-1,0 0,0 0,1-1,-1 0,1 0,1-1,13 2</inkml:trace>
  <inkml:trace contextRef="#ctx0" brushRef="#br0" timeOffset="-1580.628">3645 683,'17'280,"-11"-199,-7-81,1 1,-1-1,1 0,-1 0,1 0,-1 0,1 0,-1 0,0 0,1 0,-1 0,1 0,-1 0,1 0,-1-1,1 1,-1 0,1 0,-1 0,1-1,-1 1,1 0,-1-1,1 1,0 0,-1-1,1 1,-1-1,1 1,0 0,0-1,-1 1,1-1,0 1,0-1,-1 1,1-1,0 1,0-1,0 1,0-1,0 0,0 1,0-1,0 1,0-1,0 1,0-1,0 1,0-1,0 1,1-1,-1 1,0-1,0 1,-2-31,1 0,2 0,0 1,3-1,0 0,2 1,1 0,1 0,2 1,1 0,1 1,2 0,0 1,2 1,4-5,3-11,-22 40,-1 1,0 0,-1-1,1 1,0 0,1 0,-1 0,0 0,0 0,0 0,0 0,1 0,-1 0,1 0,-1 0,0 0,1 1,0-1,-1 0,1 0,-1 0,1 0,0 1,0-1,-1 0,1 1,0-1,0 1,0-1,0 1,0-1,0 1,0-1,0 1,0 0,0 0,0-1,0 1,0 0,0 0,0 0,0 0,0 0,0 0,0 1,0-1,0 0,0 0,0 1,0-1,0 1,0-1,0 1,0-1,0 1,-1 0,2-1,51 173,-42-159</inkml:trace>
  <inkml:trace contextRef="#ctx0" brushRef="#br0" timeOffset="-1318.873">4181 994,'5'4,"6"3,2-1</inkml:trace>
  <inkml:trace contextRef="#ctx0" brushRef="#br0" timeOffset="-1169.696">4068 458,'0'0</inkml:trace>
  <inkml:trace contextRef="#ctx0" brushRef="#br0" timeOffset="-685.867">4718 458,'-31'17,"1"2,1 0,0 2,2 2,1 0,0 2,-1 4,20-23,1 1,0 0,0 0,1 1,0-1,0 1,1 0,0 0,0 1,1-1,0 1,0 0,1 0,0 0,1 0,0 0,1 0,-1 0,2 1,-1-1,1 0,1 0,0 0,0 0,0 0,1-1,2 3,-3-7,1-1,0 0,0 1,0-1,0 0,1-1,-1 1,1 0,0-1,-1 0,1 0,0 0,0-1,1 1,-1-1,0 0,0 0,1 0,-1-1,0 1,1-1,-1 0,0 0,1-1,-1 1,1-1,6-1,0 0,-1 0,1-1,-1 0,0-1,0 0,0-1,-1 0,1 0,2-3,3-5,-1-1,-1-1,0 0,-1-1,0 0,7-16,3-2,69-113,-91 146,1 0,-1 0,1 0,-1 0,1 0,-1 0,1 0,0 0,0 0,-1 0,1 0,0 0,0 0,0 1,0-1,0 0,0 1,0-1,0 1,0-1,0 1,1-1,-1 1,0 0,0 0,0-1,0 1,1 0,-1 0,0 0,0 0,0 0,1 1,-1-1,0 0,0 1,0-1,0 0,0 1,1-1,-1 1,0 0,0-1,0 1,-1 0,1 0,0 0,0-1,0 1,0 0,-1 0,1 0,0 0,-1 0,1 0,-1 1,1-1,-1 0,0 0,0 0,1 0,-1 0,0 1,0-1,0 0,0 1,4 18,-1-1,-1 1,-1 0,0 0,-1 0,-2-1,0 1,-4 14,2 3,-60 355,-21-40,71-302,12-35,-1 1,0-1,-1 0,-1-1,0 1,-1-1,-1 0,0 0,-1-1,0 0,-1 0,-1-1,0 0,0-1,-1 0,-1-1,1 0,-11 6,19-15,1 0,0 0,-1 0,1 0,0 0,-1-1,1 1,-1-1,1 0,-1 0,0 0,1 0,-1 0,1-1,-1 1,1-1,-1 1,1-1,0 0,-1 0,1 0,0 0,0 0,0-1,-1 1,1-1,1 1,-1-1,0 0,0 0,1 0,-1 0,1 0,-1 0,1 0,0 0,-1-3,-25-94,26 66,2 0,1 0,2 0,1 0,2 0,0 1,3 1,0-1,2 1,2 1,0 0,2 1,10-12,-12 13,-2 4</inkml:trace>
  <inkml:trace contextRef="#ctx0" brushRef="#br0" timeOffset="1935.606">4181 769,'0'-5,"0"3,0 7,0 7,0 7,0 4,0 4,0 1,-5 2,-1-1,5-4,2-7</inkml:trace>
  <inkml:trace contextRef="#ctx0" brushRef="#br0" timeOffset="18875.363">174 2207,'-1'540,"-3"-479,-2 0,-3-1,-2 1,-5 7,14-61,0 0,0 0,0 0,-1 0,0 0,-1 0,1-1,-1 0,0 1,-1-2,0 1,0 0,0-1,0 0,-1 0,0-1,0 1,0-1,-3 1,8-5,-1 0,1 0,0 0,-1 0,1 0,0 0,-1 0,1 0,0-1,-1 1,1 0,0-1,0 1,0-1,-1 0,1 1,0-1,0 0,0 0,0 0,0 1,0-1,0 0,0 0,1-1,-1 1,0 0,1 0,-1 0,0 0,1-1,0 1,-1 0,1 0,0-1,-1 1,1 0,0-1,0 1,0-1,-3-57,8 27,1 0,1 0,2 0,2 1,0 1,2 0,6-7,12-35,8-23,4 2,3 2,5 1,4 4,3 1,58-62,-103 132,0 0,1 1,1 1,0 0,1 1,0 0,1 1,0 1,0 1,1 1,1 0,-17 7,1 0,-1 0,1 1,-1-1,0 1,1 0,-1-1,1 1,-1 0,1 1,-1-1,1 0,-1 1,0-1,1 1,-1 0,0-1,1 1,-1 1,0-1,0 0,0 0,0 1,0-1,0 1,0 0,0-1,-1 1,1 0,-1 0,1 0,-1 0,0 0,0 1,0-1,0 0,1 3,9 93,-11-95,0 21,-2 1,-1-1,0 0,-2 0,-1 0,-1 0,-1-1,-1 0,-1-1,0 0,-2-1,-1 0,-1 0,0-2,-2 1,0-2,-1 0,0-1,-2-1,0-1,-1-1,0 0,-1-1,-1-2,-21 10,38-19,0 1,0-1,0 0,0 0,-1 0,1-1,0 0,-1 0,0 0,1-1,-1 0,1 0,-1 0,0-1,1 0,-1 0,1 0,0-1,-1 1,1-1,-5-3,10 3,-1-1,1 1,0-1,-1 1,1-1,0 0,1 1,-1-1,0 1,1-1,-1 1,1-1,0 1,0-1,0 1,0 0,0-1,1 1,-1 0,1 0,-1 0,1 0,0 0,0 0,0 1,0-1,0 0,0 1,2-1,1-3,16-17</inkml:trace>
  <inkml:trace contextRef="#ctx0" brushRef="#br0" timeOffset="19220.007">1246 2123,'-37'28,"1"1,2 1,0 3,3 0,1 2,-1 4,27-36,1 1,-1-1,1 1,0 0,0 0,0 0,0 0,1 1,-1-1,1 1,0-1,1 1,-1 0,1 0,0 0,0-1,1 1,-1 0,1 0,0 0,0 0,1 0,0 0,0 0,0 0,0 0,1 0,-1-1,1 1,0 0,1-1,-1 0,1 1,0-1,0 0,0-1,1 1,-1 0,5 2,-2-3,-1-1,1 0,0 0,0-1,0 0,1 0,-1 0,0 0,0-1,0 0,1-1,-1 1,0-1,0-1,0 1,0-1,0 0,0 0,0 0,-1-1,1 0,-1 0,5-4,107-99,-111 100,0-1,-1 0,0 0,0-1,0 1,-1-1,0 0,-1 0,0-1,0 1,0-1,-1 1,-1-1,1 0,-2 0,1 0,-1 0,0 0,-1 0,0 1,-1-1,1 0,-2 0,1 1,-1-1,-1 1,1 0,-1 0,-1 0,1 1,-2-1,1 1,-1 0,0 1,0-1,0 1,-1 1,0-1,0 1,-1 0,1 1,-1-1,0 1,-1 1,-7-3,8 4,0 1,0 0,1 0,-1 0,0 1,0 1,0-1,0 1,0 0,0 1,0 0,-1 1,-10 4</inkml:trace>
  <inkml:trace contextRef="#ctx0" brushRef="#br0" timeOffset="19458.348">1755 2179,'-20'33,"-5"22,-5 5,4-2,6-6,6-13</inkml:trace>
  <inkml:trace contextRef="#ctx0" brushRef="#br0" timeOffset="19604.364">1755 1671,'0'0</inkml:trace>
  <inkml:trace contextRef="#ctx0" brushRef="#br0" timeOffset="19920.071">1952 2546,'227'-482,"-226"481,21-34,-22 35,1-1,-1 1,1-1,-1 1,1 0,-1-1,1 1,0 0,-1-1,1 1,-1 0,1 0,0 0,-1 0,1 0,-1 0,1-1,0 1,-1 1,1-1,0 0,-1 0,1 0,-1 0,1 0,0 0,-1 1,1-1,-1 0,1 1,-1-1,1 0,-1 1,1-1,-1 0,1 1,-1-1,1 1,-1-1,0 1,1-1,-1 1,0-1,1 1,-1 0,0-1,0 1,0-1,1 1,-1 0,0-1,0 1,0 0,0-1,0 1,0-1,0 1,0 0,-1 0,13 113,-13-102,0-1,1 0,1 1,0-1,0 0,1 1,1-1,0 0,0 0,1-1,0 1,1-1,4 7,-7-13,0 0,0-1,1 1,0-1,-1 1,1-1,0 0,0 0,1 0,-1-1,1 1,-1-1,1 0,0 0,0 0,0 0,0 0,0-1,0 0,0 0,0 0,1-1,-1 1,0-1,1 0,-1 0,0 0,1-1,-1 0,0 0,0 0,0 0,0 0,1-1,-2 0,1 0,2-1,15-14,0-2,0 0,-2-1,-1-1,0-1,-2 0,0-1,-2-1,-1-1,7-17,1 4,39-75,-49 88</inkml:trace>
  <inkml:trace contextRef="#ctx0" brushRef="#br0" timeOffset="20169.454">2940 1417,'-5'48,"-2"40,1 14,1 0,1-8,2-10,1-10,1-13,0-7,0-8,0-3,0-3,1-3,-1-4,0-3,0-1,0-6</inkml:trace>
  <inkml:trace contextRef="#ctx0" brushRef="#br0" timeOffset="20406.657">2657 1954,'43'-10,"39"-3,9 1,0 2,-12 3,-13 8,-19 2</inkml:trace>
  <inkml:trace contextRef="#ctx0" brushRef="#br0" timeOffset="20657.13">3504 1981,'-18'8,"-4"0,0 1,0 1,1 1,1 1,0 1,0 1,1 0,1 1,-1 3,17-16,0-1,1 1,-1 0,1 0,-1 0,1 0,0 0,-1 0,1 0,0 1,0-1,1 0,-1 1,1-1,-1 0,1 1,-1-1,1 1,0-1,0 1,1-1,-1 1,0-1,1 0,-1 1,1-1,0 0,0 1,0-1,0 0,0 0,0 0,1 0,-1 0,1 0,-1 0,2 1,80 51,-64-44,-13-9,0 1,0 0,-1 1,1-1,-1 1,1 0,-1 1,0-1,0 1,0 0,-1 0,0 1,1-1,-1 1,-1 0,1 0,-1 0,0 1,0-1,0 1,-1-1,0 1,0 0,-1 0,1 0,-1 0,0 0,-1 1,0-1,0 0,0 0,-1 0,1 0,-3 6,-5-1,0-1,0 0,-2-1,1 0,-1-1,0 1,-1-2,0 0,0 0,0-1,-1 0,0-1,0 0,-1-1,1 0,-1-1,0-1,0 3,-12 3</inkml:trace>
  <inkml:trace contextRef="#ctx0" brushRef="#br0" timeOffset="23021.065">4605 2574,'63'-68,"417"-485,-166 192,-313 360,0-1,0 1,0 0,0-1,0 1,0 0,0-1,1 1,-1 0,0 0,1 0,-1 0,1 0,-1 1,1-1,0 0,-1 1,1-1,0 1,-1 0,1-1,0 1,-1 0,1 0,0 0,0 0,-1 0,1 1,0-1,-1 0,1 1,0-1,-1 1,1 0,0 0,-1-1,1 1,-1 0,0 0,1 0,-1 0,0 1,0-1,1 0,-1 1,0-1,0 0,0 2,25 31,-3 1,0 1,-3 0,-1 2,-1 0,-3 1,-1 1,-1 0,-3 1,2 22,25 116,-27-138,0 52,-10-91,0 0,-1-1,0 1,1-1,-1 1,0-1,0 1,0-1,0 0,0 1,0-1,0 0,0 0,0 0,-1 0,1 0,0 0,-1 0,1 0,-1 0,1-1,-1 1,0-1,1 1,-1-1,1 1,-1-1,0 0,1 0,-1 0,0 0,1 0,-1 0,0 0,1-1,-1 1,0-1,0 1,-65-29,55 22,-60-30,-114-58,-130-45,186 98,118 36</inkml:trace>
  <inkml:trace contextRef="#ctx0" brushRef="#br0" timeOffset="23661.178">6918 1841,'-48'-5,"-1"2,0 2,0 3,0 2,1 1,-25 8,61-11,0 0,0 0,1 1,-1 1,1 0,-1 0,1 1,0 1,-5 3,16-8,-1-1,0 1,1-1,-1 1,1 0,-1-1,1 1,-1 0,1-1,0 1,-1 0,1 0,0 0,0-1,-1 1,1 0,0 0,0 0,0 0,0-1,0 1,0 0,0 0,0 0,1 0,-1-1,0 1,0 0,1 0,-1 0,0-1,1 1,-1 0,1-1,-1 1,1 0,-1-1,1 1,0-1,-1 1,1 0,0-1,-1 0,1 1,0-1,0 1,-1-1,1 0,0 0,0 1,0-1,0 0,44 17,75 17,-119-33,-1-1,1 1,0 0,0-1,0 1,-1 0,1 0,0 0,-1-1,1 1,0 0,-1 0,1 0,-1 0,0 0,1 0,-1 0,0 0,1 0,-1 0,0 0,0 0,0 0,0 1,0-1,0 0,0 0,-1 0,1 0,0 0,0 0,-1 0,1 0,-1 0,1 0,-1 0,1 0,-1-1,0 1,1 0,-1 0,0 0,0 0,-42 38,32-30,-164 139,175-148,-56 55,54-53,1 0,0-1,0 1,0 0,0 0,0 0,0 0,0 0,1 0,-1 0,1 0,-1 0,1 0,0 0,0 0,0 1,0-1,0 0,1 0,-1 0,0 0,1 0,0 0,-1 0,1 0,0 0,0 0,0 0,0-1,1 1,-1 0,0-1,1 1,-1-1,2 1,5 4,1-1,0 0,0-1,1 0,-1 0,1-1,0 0,0-1,0 0,0 0,0-1,0-1,3 0,41 7,-37-4,-13-1,0 0,0-1,0 1,0-1,1 0,-1 0,1 0,-1-1,0 0,1 0,-1 0,1 0,-1-1,1 1,-1-1,0 0,1-1,-1 1,0-1,0 0,0 0,0 0,0 0,-1-1,1 1,-1-1,1 0,1-2,1-13</inkml:trace>
  <inkml:trace contextRef="#ctx0" brushRef="#br0" timeOffset="24024.36">6750 1558,'-12'5,"1"0,1 1,-1 1,1 0,0 0,0 1,1 0,0 1,1 0,0 0,0 1,1 0,0 0,1 1,0 0,1 0,0 0,0 1,1 0,1 0,0 0,1 0,0 0,1 0,0 1,1-1,0 0,1 1,3 10,6 46,-3-1,-3 1,-3-1,-7 52,-8 5,-6-2,-12 25,1-42,27-95</inkml:trace>
  <inkml:trace contextRef="#ctx0" brushRef="#br0" timeOffset="24319.487">7229 1868,'5'39,"1"36,0 10,-1 1,-1-10,-7-8,-2-11,-1-10,1-8,-3-7,-1-3,1-2,-2-1,0 0,2-9,3-8</inkml:trace>
  <inkml:trace contextRef="#ctx0" brushRef="#br0" timeOffset="24859.993">7144 1671,'129'-31,"0"5,49 0,-74 30,-100-3,0-1,0 1,0 0,-1 0,1 0,0 1,-1 0,1-1,-1 1,0 0,0 1,0-1,0 0,0 1,0 0,0 0,-1 0,1 0,-1 0,0 0,0 0,0 1,-1-1,1 1,-1 0,-1 6,-1-1,0 0,-1 0,0 0,-1 0,0 0,0 0,-1 0,0-1,0 0,-1 0,0 0,-1 0,0-1,0 0,0 0,-6 4,-246 224,208-167,49-66,0 0,0 0,0 1,1-1,-1 0,1 0,-1 1,1-1,0 0,0 1,0-1,0 0,0 1,0-1,1 0,-1 1,1-1,0 0,0 0,0 0,0 0,0 1,0-1,0-1,1 1,-1 0,1 0,-1 0,1-1,0 1,-1-1,1 1,2 0,111 35,-32-16,-74-19,0 0,0 1,-1 1,1 0,-1 0,0 0,0 1,-1 0,1 1,-1-1,-1 2,1-1,-1 1,0 0,0 0,-1 0,0 1,0 0,-1 0,0 0,0 1,-1-1,0 1,0 0,-1 0,0 0,-1 0,0 0,-1 0,0 0,0 0,-1 1,0-1,0 0,-1 0,0 0,-3 6,-5-1,0-1,-1 0,-1-1,0 0,0 0,-1-1,-1-1,0 0,0-1,-1-1,0 0,0-1,-1 0,0-2,0 1,-1-2,1 0,-1-2,0 1,-10 1,1-1,-1 0,0-2,0-1,0-2,0 0,0-2,1-1,-1-1,1-1,-4-3,3-4,4 0</inkml:trace>
</inkml:ink>
</file>

<file path=ppt/ink/ink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8:28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3920 1701,'-391'-326,"363"304,-2 2,0 1,-2 1,0 2,0 1,-1 2,-1 1,-1 2,1 1,-15-1,-107-12,-1 6,-1 8,1 7,-1 6,1 7,-92 22,-12 16,-43 24,208-47,2 4,1 5,2 3,2 4,2 5,2 3,-23 20,72-42,0 1,2 2,2 2,1 0,2 2,1 2,1 0,3 2,1 0,-7 21,18-33,2 1,1 0,1 0,1 0,1 1,2 0,1 1,2-1,1 0,1 1,1-1,2 0,1 0,8 24,1-4,2-1,3-1,2 0,1-2,3 0,2-2,1-1,12 11,36 36,4-5,81 68,-67-66,24 24,-6 6,92 122,-148-167,-4 2,-2 2,-4 3,-4 2,-3 1,-3 2,-5 1,-3 2,5 37,-21-66,-3 0,-3 1,-2 0,-3 0,-3 0,-2 0,-2 0,-4 0,-1-1,-3-1,-3 0,-6 9,8-33,-2-1,-1 0,-1-1,-2-1,-1-1,-2-1,0-1,-2-1,-1-2,0 0,-4 0,-57 38,-3-3,-2-4,-10 0,-716 356,792-397,1 2,1 2,1 0,0 1,2 1,-13 15,28-28,1 1,0-1,1 1,-1 1,2-1,-1 1,1 0,0 0,1 0,0 0,1 0,-1 1,2 0,0-1,0 1,0 0,1 0,1-1,0 1,0 0,1-1,1 5,9 22,3-1,0-1,3 0,0-1,2-1,2 0,1-2,1-1,4 2,22 19,2-3,2-1,2-3,2-3,1-2,8 0,24 12,3-4,1-4,2-4,2-5,1-3,44 3,28-2,1-8,0-8,78-6,402-12,31-31,283-54,11-44,-605 69,-4-17,69-36,-210 41,-4-9,-4-10,-4-9,141-95,-176 86,-6-8,-4-7,117-118,-242 204,-3-3,-1-2,-3-1,-1-2,-3-2,-2-1,-2-1,12-33,-33 55,-1-1,-2 1,-1-1,-1 0,-2-1,-2 1,-1-1,-1 1,-1-1,-2 1,-2 0,-1 0,-1 1,-1-1,-2 2,-2 0,0 0,-2 1,-1 1,-1 0,-11-10,-66-90,-6 5,-5 4,-5 4,-138-155,174 182,4-3,4-3,4-4,4-1,-15-44,51 94,2 0,2-1,3-1,1-1,3 0,3 0,1-1,3 0,2 0,3-1,2 1,7-42,8 26,2 1,4 1,2 1,3 2,3 0,3 2,2 2,3 1,3 2,48-50,63-57,134-109,-139 136,-135 124,22-16,-1-2,-2-2,0-1,-3-1,-1-2,-1-1,-3-1,-1-1,-2-2,17-41,-36 69,0-1,-1 1,0-1,-1 1,0-1,-2 0,0 1,0-1,-1 0,-1 1,-1 0,0 0,0 0,-2 0,1 1,-2-1,0 1,0 1,-2 0,1 0,-1 0,-1 1,0 0,-10-7,-36-28,-2 2,-1 4,-2 1,-2 4,-2 2,0 3,-2 3,-6 1,-261-95,-4 14,-290-50,499 134,0 5,-2 6,1 6,-92 8,158 2,-1 2,1 2,1 4,0 2,1 4,0 1,-33 18,57-18,1 1,1 3,1 0,1 3,1 0,-5 8,21-16,1-1,1 2,0 0,2 1,0 0,1 1,1 0,1 1,1 1,-4 17,-46 240,47-208,-32 325,35-287,1 0,-5 0,-4-1,-24 78,35-168,0-2,0 1,-2-1,0 0,-1 0,-1-1,0 0,-1-1,-1 0,0-1,-1 0,-1-1,0-1,0 0,-1-1,-1 0,0-1,-1-1,1-1,-11 4,-2-3,1-1,-2-1,1-1,-1-2,0 0,1-3,-1 0,-13-3,-268 0,298 0,1 0,-1-1,1 0,-1-1,1 0,0-1,1 0,-1-1,1-1,0 0,0 0,1-1,0 0,1-1,-1 0,2 0,-1-1,2 0,-1-1,1 1,1-2,0 1,0-1,1 0,1 0,0 0,0-1,-53-134,29 7,-12 33,39 91</inkml:trace>
  <inkml:trace contextRef="#ctx0" brushRef="#br0" timeOffset="2624.008">3102 3310,'-5'0,"1"0,0 0,-1 0,1 1,-1 0,1 0,0 0,0 0,-1 1,1-1,0 1,0 0,1 0,-1 1,0-1,1 1,-1 0,1 0,0 0,0 0,0 1,0-1,1 1,-2 3,-37 77,40-82,1 0,-1 0,1 0,0 0,0 0,0 0,0 0,0 0,0 0,0 0,0 0,1 0,-1 0,1 0,0 0,0 0,0 0,-1 0,2-1,-1 1,0 0,0 0,0-1,1 1,-1-1,1 0,-1 1,1-1,0 0,-1 0,1 0,0 0,0 0,0 0,0-1,0 1,0 0,0-1,0 0,0 1,0-1,2 0,3-2,0 1,0-2,0 1,0-1,0 0,0 0,-1-1,0 0,1 0,-1 0,-1-1,1 0,-1 0,0-1,0 1,0-1,-1 0,0 0,0-1,0 1,-1-1,-1 5,-1 1,0-1,1 0,-1 1,0-1,0 0,0 0,0 1,0-1,0 0,0 0,-1 0,1 0,-1-1,1 1,-1 0,0 0,0 0,0 0,0 0,0 0,-1 0,1 0,0-1,-1 1,0 0,1 0,-1 0,0 1,0-1,0 0,0 0,-1 0,1 1,0-1,-1 1,1-1,-1 1,1-1,-1 1,0 0,0 0,0 0,1 0,-1 0,0 0,0 0,0 1,0-1,-1 1,1-1,0 1,0 0,0 0,0 0,-2 0,-3 3,1 0,-1 1,1-1,-1 1,1 0,1 1,-1 0,1 0,-1 0,1 0,1 1,-1 0,1 0,0 0,0 0,1 1,0-1,-2 8,4-13,1 0,0 1,0-1,-1 0,1 1,0-1,0 0,0 0,1 1,-1-1,0 0,0 1,1-1,-1 0,0 0,1 1,0-1,-1 0,1 0,0 0,-1 0,1 0,0 0,0 0,0 0,0 0,0 0,0 0,0 0,0-1,0 1,1 0,-1-1,0 1,0-1,1 0,-1 1,0-1,0 0,1 0,-1 0,0 1,1-1,-1-1,0 1,1 0,-1 0,0 0,1-1,-1 1,0-1,0 1,0-1,1 1,-1-1,0 0,0 0,0 1,0-1,0 0,0 0,0 0,0 0,-1 0,1 0,0-1,1 1,0 0,0 0,0 0,0 0,0-1,-1 1,1-1,0 1,-1-1,1 0,-1 1,0-1,0 0,1 0,-1 0,0 0,-1 0,1 0,0 0,-1 0,1-1,-1 1,1 0,-1 0,0 0,0-1,0 1,0 0,-1-2,-2 5,0-1,0 0,0 0,0 1,0 0,0-1,0 1,1 0,-1 1,0-1,0 0,1 1,-1-1,1 1,-1 0,1 0,0 0,0 0,-1 1,1-1,-20 27,19-17</inkml:trace>
  <inkml:trace contextRef="#ctx0" brushRef="#br0" timeOffset="4151.986">2339 2350,'-33'30,"1"2,2 2,1 1,1 1,2 1,2 1,2 1,1 1,2 2,1 1,-79 146,40-92,-102 156,144-241,24-38,255-512,-49 208,-129 212,-86 117,0 1,1-1,-1 0,0 1,1-1,-1 0,1 1,-1-1,1 0,0 1,-1-1,1 1,-1-1,1 1,0-1,0 1,-1 0,1-1,0 1,0 0,-1-1,1 1,0 0,0 0,0 0,-1 0,1 0,0 0,0 0,0 0,-1 0,1 0,0 0,0 1,0-1,-1 0,1 0,0 1,-1-1,1 1,0-1,0 1,-1-1,1 1,-1-1,1 1,-1-1,1 1,-1 0,1-1,-1 1,1 0,-1-1,0 1,1 0,-1 0,0 0,0-1,1 1,-1 0,0 0,0 0,0-1,0 2,4 59,-4-56,-1 31,2-1,2 1,0-1,3 0,6 19,106 375,-104-385,-69-105,13 27,0 2,-3 2,0 2,-2 2,0 2,-2 2,-3 2,-247-85,273 97,6-1</inkml:trace>
  <inkml:trace contextRef="#ctx0" brushRef="#br0" timeOffset="6804.684">6432 5200,'-9'36,"8"-35,0 1,0 0,0-1,0 1,0 0,1 0,-1 0,0 0,1 0,-1 0,1-1,0 1,0 0,0 0,0 0,0 0,0 0,0 0,1 0,-1 0,1 0,-1 0,1 0,0 0,0 0,0-1,0 1,0 0,0-1,0 1,1-1,-1 1,1-1,-1 1,1-1,-1 0,1 0,1 1,3-1,0-1,0 1,0-1,-1 0,1-1,0 1,0-1,0-1,-1 1,1-1,0 0,-1 0,0 0,1-1,-1 0,0 0,0 0,-1-1,1 1,-1-1,1 0,-1-1,0 1,-1-1,1 0,-1 1,0-2,0 1,-1 0,1 0,-1-1,0 1,-1-1,2-5,-3 8,0-1,0 1,-1 0,1 0,0-1,-1 1,0 0,0 0,0 0,0 0,0 0,-1 0,1 0,-1 1,0-1,0 0,0 1,0-1,0 1,-1 0,1 0,0 0,-1 0,0 0,0 0,1 1,-1 0,0-1,0 1,0 0,0 0,-1 0,1 1,0-1,0 1,0 0,-1 0,1 0,0 0,0 0,0 1,-1 0,1-1,0 1,0 0,0 1,0-1,0 0,1 1,-1 0,0-1,1 1,-1 0,0 1,-8 4,1 0,0 1,1 0,0 1,0 0,1 0,0 0,1 1,0 0,0 1,1 0,1 0,-1 1,6-9,-1-1,1 1,0 0,0 0,0 0,0 0,1-1,-1 1,1 0,-1 0,1-1,0 1,0 0,1-1,-1 1,0-1,1 1,-1-1,1 0,0 0,0 0,0 0,0 0,0 0,0 0,1 0,-1-1,0 1,1-1,-1 0,1 0,0 0,-1 0,1 0,0-1,0 1,-1-1,1 1,0-1,0 0,0 0,0-1,-1 1,1 0,0-1,0 0,-1 0,1 0,0 0,-1 0,1 0,0-1,4 0,0-1,0 1,0-1,0-1,0 1,-1-1,1 0,-1-1,0 0,-1 0,1 0,-1 0,0-1,0 0,-1 0,0 0,3-6,-7 10,0 0,0 0,0 0,0 0,-1 1,1-1,-1 0,1 0,-1 1,0-1,1 0,-1 1,0-1,0 1,0-1,-1 1,1-1,0 1,0 0,-1-1,1 1,-1 0,1 0,-1 0,0 0,1 1,-1-1,0 0,1 1,-1-1,0 1,0-1,0 1,1 0,-1 0,0 0,0 0,0 0,0 0,1 1,-1-1,0 0,0 1,1-1,-1 1,0 0,0 0,1 0,-1 0,1 0,-1 0,1 0,-1 0,1 0,0 1,-1 0,0-2,0 1,0 0,0 0,0 0,0 0,0 0,1 0,-1 0,0 1,1-1,-1 1,0-1,1 1,0 0,-1 0,1-1,0 1,0 0,0 0,0 0,0 0,1 0,-1 0,1 0,-1 1,1-1,0 0,0 0,0 0,0 1,35-9,-23-4</inkml:trace>
  <inkml:trace contextRef="#ctx0" brushRef="#br0" timeOffset="7190.544">7166 5031,'-25'78,"3"1,-10 71,23-103,-4 41,4 1,4 0,6 75,0-98,-6-16,-1-33</inkml:trace>
  <inkml:trace contextRef="#ctx0" brushRef="#br0" timeOffset="7768.976">6996 5059,'33'-19,"0"1,0 2,2 1,0 1,1 3,0 0,0 3,38-5,-68 12,0 0,-1 0,1 1,0 0,-1 0,1 0,0 1,-1-1,1 1,-1 1,1-1,-1 1,1 0,-1 0,0 0,0 1,0 0,0 0,-1 0,1 1,-1 0,0-1,0 2,0-1,0 0,-1 1,0-1,0 1,0 0,0 0,-1 0,0 1,0-1,0 0,-1 1,0-1,0 1,0 0,0-1,-1 1,-3 9,-1 0,-1 0,0 0,-1-1,0 0,-1 0,-1 0,0-1,-1 0,0-1,-8 9,-1 3,-8 9,18-24,0 0,0 1,2 0,-1 0,1 0,0 1,1 0,0 0,1 1,0-1,5-6,0-1,0 1,0-1,1 1,-1-1,1 0,0 0,0 0,0 0,1 0,0 0,-1 0,1-1,0 0,1 1,-1-1,1 0,-1-1,1 1,0-1,0 1,0-1,0 0,0 0,1-1,-1 0,3 1,14 9,-9-5,1 0,-1 1,-1 0,0 1,0 0,0 0,-1 2,0-1,-1 1,0 1,-1-1,0 1,0 1,-1 0,-1 0,0 0,-1 1,0 0,1 7,-4-10,-1 0,-1 0,0 0,0 0,-1 0,0-1,-1 1,0 0,0 0,-1-1,0 1,-1-1,0 0,-1 0,0 0,0-1,-1 0,0 0,0 0,-1-1,0 1,0-2,-1 1,1-1,-2 0,-6 4,-8-1,0-1,0-1,0-1,-1-1,0-1,0-1,0-1,-1-1,1-1,0-2,0 0,0-1,0-2,0 0,1-2,0 0,-4-3,-63-31,77 29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01T19:13:53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556 319,'20'60,"-36"182,11-117,4-43,-4-1,-3 0,-17 66,-26-34,40-99</inkml:trace>
  <inkml:trace contextRef="#ctx0" brushRef="#br0" timeOffset="332.359">1 488,'54'-45,"2"2,2 3,1 2,3 3,0 3,2 2,15-2,-68 27,51-22,2 2,0 3,1 3,1 3,43-4,-50 25,-42 5</inkml:trace>
  <inkml:trace contextRef="#ctx0" brushRef="#br0" timeOffset="4890.97">1331 53,'-15'-18,"-19"-17,11 65,22 377,2-314,-4 0,-4 0,-4 0,-4-1,-15 41,-5-1,36-133,-1 1,1 0,-1 0,0 0,1 0,-1 0,1-1,-1 1,0 0,1 0,-1 0,1 0,-1 0,0 0,1 0,-1 1,1-1,-1 0,0 0,1 0,-1 0,1 0,-1 1,0-1,1 0,-1 0,0 1,1-1,-1 0,0 0,0 1,1-1,-1 0,0 1,0-1,1 1,-1-1,0 0,0 1,0-1,0 0,0 1,0 0,33-40,-32 37,236-350,-236 351,0 0,0-1,0 1,0 0,0 1,0-1,1 0,-1 0,0 0,0 1,1-1,-1 0,0 1,1-1,-1 1,1 0,-1-1,0 1,1 0,-1 0,1 0,-1 0,1 0,-1 0,1 0,-1 1,0-1,1 0,-1 1,0-1,1 1,-1 0,0-1,1 1,-1 0,0 0,0 0,0 0,0 0,0 0,0 0,0 0,0 0,0 0,-1 1,1-1,0 0,-1 0,1 1,-1-1,1 1,-1-1,0 0,1 1,-1-1,0 1,0 0,18 87,-14-39,-4-29,1 0,1-1,1 1,0 0,2-1,0 0,2 0,0-1,1 1,1-1,5 8,-2-12</inkml:trace>
  <inkml:trace contextRef="#ctx0" brushRef="#br0" timeOffset="6128.753">1936 778,'-4'7,"0"0,1 1,0-1,1 1,-1-1,2 1,-1 0,1 0,0 0,0 0,1 0,0 0,1 0,0 0,0-1,0 1,1 0,1 0,0 1,-1 4,-2-5,0 0,0 0,1 0,0 0,1-1,0 1,0 0,0 0,1-1,0 1,1-1,-1 0,1 0,1 0,0-1,-1 0,2 1,-1-2,1 1,0-1,0 0,0 0,1 0,0-1,0 0,0 0,0-1,1 0,-1 0,1-1,0 0,0 0,0-1,-1 0,1 0,0-1,1 0,5-1,0-5,0-1,0-1,-1 0,0-1,0 0,-1-1,-1 0,1-1,-1 0,-1-1,0 0,-1-1,0 0,-1 0,-1-1,0 0,-1 0,5-14,-1 8,-7 16,-1 0,1 0,-1-1,1 1,-1 0,-1-1,1 1,-1-1,1 0,-1 1,-1-1,1 0,-1 0,0 0,0 0,0 1,0-1,-1 0,0 0,0 1,0-1,-1-1,-1 6,1 0,-1 0,1 1,-1-1,1 1,0-1,-1 1,1 0,0-1,-1 1,1 1,0-1,0 0,0 0,0 1,0-1,0 1,0 0,0-1,1 1,-1 0,1 0,-1 0,1 0,0 1,0-1,-1 0,2 0,-1 1,0-1,0 1,1-1,0 0,-1 1,1-2,-3 2,0 1,1 0,-1 0,1 0,0 1,0-1,0 1,1-1,-1 1,1-1,0 1,1 0,-1-1,1 1,0 0,0 0,0-1,1 1,0 0,0-1,0 1,0 0,1-1,0 0,-1 1,2-1,-1 0,0 0,1 0,0 0,0 0,0-1,0 1,1-1,-1 0,1 0,0 0,0-1,0 1,0-1,0 0,1 0,-1 0,1-1,-1 1,1-1,2 0,13-1,0 0,-1-2,1 0,-1-1,0-1,0-1,0-1,0 0,-1-1,0-1,0-1,-1-1,0 0,-1-1,0-1,-1 0,0-1,-1-1,-1-1,0 1,-1-2,0 0,-1 0,-1-1,-1 0,0-1,-2 0,0-1,0 1,-2-1,-1 0,2-15,-14-25,8 59,0-1,0 0,0 0,-1 0,1 0,0 0,-1 1,1-1,0 0,-1 0,1 0,-1 1,1-1,-1 0,1 1,-1-1,0 0,1 1,-1-1,0 1,1-1,-1 1,0-1,0 1,0 0,1-1,-1 1,0 0,0 0,0-1,0 1,0 0,0 0,1 0,-1 0,0 0,0 0,0 0,0 1,0-1,0 0,1 0,-1 1,0-1,0 0,0 1,1-1,-1 1,0-1,1 1,-1 0,0-1,1 1,-1-1,0 1,1 0,-1 0,1-1,0 1,-1 0,1 0,-1 0,0 0,-1 1,1-1,0 1,0-1,-1 1,1 0,0-1,0 1,0 0,1 0,-1 0,0 0,1 0,-1 0,1 0,0 0,-1 0,1 0,0 0,0 0,1 0,-1 0,0 0,1 0,-1 0,1 0,-1 0,1 0,0 0,0-1,0 1,0 0,0 0,0-1,1 1,-1-1,1 1,-1-1,1 0,-1 1,1-1,0 0,-1 0,2 0,89 39,-82-37,-7-2,0 0,0 0,0 0,0 1,0-1,0 1,-1 0,1-1,-1 1,1 1,-1-1,0 0,1 0,-1 1,-1-1,1 1,0 0,-1 0,1-1,-1 1,0 0,0 0,0 0,0 1,0-1,-1 0,1 0,-1 0,0 0,0 1,0-1,-1 0,0 3,-36 112,25-88,9-27,1-1,1 0,-1 1,0 0,1-1,-1 1,1 0,0 0,-1 0,2 0,-1 0,0 0,1 0,-1 0,1 0,0 0,0 1,0-1,0 0,1 0,-1 0,1 0,0 0,0 0,0 0,0 0,0 0,1-1,-1 1,1 0,0-1,0 1,0-1,0 1,0-1,0 0,1 0,-1 0,1 0,0-1,-1 1,1-1,0 1,0-1,0 0,0 0,0 0,0-1,0 1,0-1,2 1,43-15,-27 3</inkml:trace>
  <inkml:trace contextRef="#ctx0" brushRef="#br0" timeOffset="7113.967">3604 633,'-1'-3,"0"1,-1-1,1 1,-1 0,1-1,-1 1,0 0,0 0,0 0,0 0,-1 0,1 1,0-1,-1 1,1-1,-1 1,0 0,1 0,-1 0,0 0,0 1,1-1,-1 1,0 0,0-1,0 1,0 0,1 1,-1-1,0 0,0 1,0 0,1 0,-1 0,0 0,1 0,-1 0,1 1,-1-1,0 1,-7 1,-1 0,1 1,1 0,-1 1,0 0,1 0,0 1,0 0,1 1,0-1,0 2,0-1,1 1,0 0,1 1,-1 0,0 2,6-7,0-1,1 1,-1 0,1-1,0 1,0-1,0 1,0-1,1 1,0-1,-1 1,1-1,0 1,1-1,-1 1,1-1,-1 0,1 0,0 0,0 0,0 0,0 0,1-1,-1 1,1-1,0 0,0 1,0-1,0 0,0-1,0 1,103 50,-82-43,-17-8,0 1,0 0,0 0,-1 0,1 1,0 0,-1 1,0-1,0 1,0 0,0 1,-1-1,0 1,0 0,0 1,0-1,3 6,-9-6,-1 0,1-1,0 1,-1-1,0 0,0 1,-1-1,1 0,-1 0,0 0,0-1,0 1,0-1,-1 1,1-1,-1 0,0-1,0 1,0-1,0 1,-1-1,1 0,-1-1,1 1,-1-1,1 0,-1 0,0 0,-1-1,3 1,-22 10,-1-2,0 0,0-2,0-1,-1-1,0-2,-1 0,1-2,0-1,-15-2,21-14,20 6</inkml:trace>
  <inkml:trace contextRef="#ctx0" brushRef="#br0" timeOffset="12230.02">4137 778,'-1'-4,"0"0,0 0,0 0,-1 0,1 0,-1 0,0 1,0-1,-1 1,1-1,-1 1,1 0,-1 0,0 0,0 0,-1 0,1 1,-1-1,1 1,-1 0,1 0,-1 0,0 1,0-1,0 1,0 0,0 0,-1 1,1-1,0 1,0 0,0 0,0 0,-1 0,1 1,0 0,0 0,0 0,0 0,0 1,0-1,0 1,1 0,-1 0,1 1,-1-1,1 1,0-1,0 1,0 0,-1 1,-6 2,0 1,1 0,-1 1,1 0,1 1,0-1,0 2,0-1,1 1,1 0,0 0,0 1,1 0,0 0,1 0,0 1,1-1,0 1,1 0,1 0,-1 0,2 0,0 0,0 0,1 0,2 10,-1-18,-1-1,1 0,0 0,0 0,0 0,0 0,0-1,1 1,-1-1,1 1,-1-1,1 0,0 0,0 0,0 0,0-1,0 1,1-1,-1 0,0 0,1 0,-1 0,1-1,-1 1,1-1,-1 0,1 0,-1 0,1 0,-1-1,1 1,-1-1,1 0,-1 0,0 0,0-1,1 1,-1-1,0 0,2-1,119-87,-93 59,0-2,-2-1,-2-1,-1-1,-1-2,-3 0,-1-2,-2 0,-1-1,-3-1,-1-1,-2 0,-2 0,-2-1,-2 0,1-32,-6 72,0 1,0-1,0 0,0 1,-1-1,0 0,1 1,-1-1,0 0,-1 1,1-1,-1 0,1 1,-1-1,0 1,-1-1,1 1,-1-1,1 1,-1 0,0-1,0 1,0 0,-1 1,1-1,-1 0,1 1,-1-1,0 1,0 0,0 0,0 0,-1 0,1 0,0 1,-1 0,1-1,-1 1,0 1,1-1,-1 0,0 1,1 0,-1 0,0 0,1 0,-1 1,0-1,1 1,-1 0,0 0,-1 1,-12 9,0 2,1 0,1 0,0 2,0 0,2 0,0 2,1-1,0 2,1-1,1 2,1-1,1 1,0 1,2-1,0 1,-2 18,3-21,2 1,0-1,1 1,0 0,2 0,0 0,1 0,1-1,0 1,2 0,0-1,1 0,0 0,2 0,0-1,0 0,2 0,0 0,1-1,0-1,1 0,1 0,0-1,1-1,0 0,1-1,0 0,1-1,0 0,1-2,0 0,6 2,-13-5,0 0,1-1,-1 0,1-1,0 0,0 0,0-1,1-1,-1 1,0-2,1 1,-1-2,0 1,1-1,-1-1,0 0,0 0,0-1,0 0,0-1,7-4,3-6</inkml:trace>
  <inkml:trace contextRef="#ctx0" brushRef="#br0" timeOffset="13599.034">4815 657,'-2'-3,"0"0,-1 1,1-1,0 0,-1 1,0-1,1 1,-1 0,0 0,0 0,0 1,0-1,-1 1,1-1,0 1,-1 0,1 0,-1 1,1-1,-1 1,1-1,-1 1,1 0,-1 1,1-1,-1 0,1 1,-1 0,1 0,0 0,-1 0,1 1,0-1,0 1,0 0,0 0,-1 0,-5 3,1 0,0 0,0 1,0 0,1 0,-1 1,1 0,1 0,0 0,0 1,0 0,1 0,0 1,0-1,0 3,3-7,0 0,0 0,1 0,-1 0,1 0,0 0,0 1,0-1,0 0,1 1,0-1,0 1,0-1,0 0,1 1,0-1,0 0,0 0,0 1,1-1,-1 0,1 0,0 0,0 0,1-1,-1 1,1-1,0 1,0-1,0 0,0 0,0 0,1-1,1 2,4-2,0-1,0 0,1-1,-1 0,0 0,0-1,0 0,1-1,-1 0,0 0,-1-1,1 0,0-1,-1 0,0 0,0 0,0-1,0-1,-1 1,0-1,0 0,-1-1,1 0,-1 0,-1 0,1-1,-1 1,1-5,86-122,-90 184,-4-43,-1 1,1 0,0 0,1 0,0 1,0-1,1 0,0 0,0 1,1-1,0 0,1 0,-1 0,2 0,-1 0,1 0,0-1,1 1,0-1,0 0,0 0,1 0,0-1,0 1,1-1,0 0,0-1,0 0,1 0,0 0,0 0,0-1,0-1,5 2,-4-6,1-1,0-1,-1 0,1 0,-1-1,0 0,0 0,0-1,-1 0,1 0,-1-1,-1 0,1 0,-1-1,0 0,0 0,-1 0,0-1,0 1,-1-1,0 0,0-1,-1 1,0-1,-1 1,1-1,-2 0,1 0,-1-3,13-26,-14 39,0-1,1 0,-1 0,1 1,0-1,-1 0,1 0,-1 0,1 0,-1 0,1 0,-1 0,1 0,-1 0,1 0,-1 0,1 0,0 0,-1 0,1-1,-1 1,1 0,-1 0,0-1,1 1,-1 0,1-1,-1 1,1 0,-1-1,0 1,1 0,-1-1,0 1,1-1,-1 1,0-1,0 1,1-1,-1 1,0-1,0 0,0 62,0-51,-2-7,1 1,0 0,0 0,1 0,-1 0,1 0,0 0,0 0,0 0,0 0,1 0,-1 0,1 0,0 0,1 0,-1 0,1-1,-1 1,1 0,0-1,0 0,1 1,-1-1,1 0,-1 0,1 0,0 0,0-1,1 1,-1-1,0 0,1 0,-1 0,1 0,0-1,0 0,-1 1,1-1,0 0,0-1,0 1,0-1,0 0,0 0,0 0,0 0,0-1,3 0,10-10,-1-1,0-1,0 0,-2-1,1 0,-2-1,0-1,-1 0,0-1,-2 0,0-1,-1 0,0-1,-1-1,-7 17,2-3,23-92,-54 126,22-9,0 0,1 0,1 0,1 1,1-1,1 1,0 0,1 0,2-1,0 1,1-1,0 1,2-1,0 0,2 0,0-1,0 0,2 0,1-1,0 0,1 0,11 13,-3 2,-1 1,-2 0,-1 1,-2 1,-2 0,1 9,-11-35,-1-1,0 1,-1-1,1 1,-2 0,1-1,-1 0,-1 1,0-1,0 0,0 0,-1-1,0 1,-1-1,1 0,-1 0,-1 0,0 0,1-1,-2 0,1-1,-1 1,0-1,0 0,0-1,-1 0,0 0,1 0,-1-1,-1-1,1 1,0-1,-1 0,1-1,-1 0,1-1,-1 1,1-2,-1 1,0-1,1 0,-1-1,8 2,-1 0,1 0,0 0,0 0,-1 0,1-1,0 1,0 0,-1-1,1 1,0-1,0 1,0-1,0 1,-1-1,1 0,0 0,0 1,1-1,-1 0,0 0,0 0,0 0,0 0,1 0,-1 0,1 0,-1-1,0 1,1 0,0 0,-1 0,1-1,0 1,0 0,0-1,0 1,0 0,0 0,0-1,0 1,0 0,0 0,1-1,-1 1,1 0,-1 0,1 0,-1-1,1 1,0 0,-1 0,1 0,0 0,44-64,-43 63,264-245,-245 231,0 1,1 0,0 1,1 2,1 0,0 2,1 0,-1 2,9-1,-7 4</inkml:trace>
  <inkml:trace contextRef="#ctx0" brushRef="#br0" timeOffset="14400.263">73 1552,'679'-71,"-4"54,-71 31,0-27,0-26,180-52,611-76,-807 117,452 24,-974 22,-46-1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03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818 189,'-8'11,"1"0,0 0,0 1,1 0,1 0,0 0,0 1,2 0,-1 0,0 6,-3 10,-66 319,57-276,10-42,0-1,-2 0,-1-1,-1 1,-2-2,-12 23,11-44,19-34,-1 10</inkml:trace>
  <inkml:trace contextRef="#ctx0" brushRef="#br0" timeOffset="352.656">169 359,'44'-40,"9"13,1 3,1 2,1 3,0 2,2 2,0 3,44-2,-49 4,255-35,-128 17,-126 23,-54 10,-4 1</inkml:trace>
  <inkml:trace contextRef="#ctx0" brushRef="#br0" timeOffset="568.954">198 1036,'43'-5,"48"-11,18-2,0-4,-9 2,-12 5,-16-1,-10 4,-12-2,-9 1,-6 4,-10 3</inkml:trace>
  <inkml:trace contextRef="#ctx0" brushRef="#br0" timeOffset="1255.505">1439 415,'81'-35,"-1"-3,-3-3,59-43,-108 66,-7 6,1-1,-2-1,0-1,-1-1,0-1,-1 0,9-14,1-33,-148 562,93-390,-1 20,-6-2,-6-1,-5-1,-32 57,16-95,59-85,0 1,0 0,0 0,0-1,0 1,-1-1,1 0,0 0,-1 1,1-2,-1 1,1 0,-1 0,1-1,-1 1,1-1,-1 0,0 0,1 0,-1 0,0 0,1-1,-1 1,1-1,-1 0,1 0,-1 1,1-2,0 1,-1 0,1 0,0-1,0 1,0-1,0 0,0 1,0-2,-7-7,1-1,1 0,0-1,0 0,2 0,-1 0,1 0,1-1,0 0,1 0,0 0,1 0,1-1,0-5,1 3,0 1,2 0,0-1,0 1,1 0,1 0,1 1,0-1,1 1,0 0,1 0,1 1,0 0,1 0,0 1,1 0,0 1,1 0,0 0,1 1,0 1,1 0,0 1,0 0,0 1,15-6,189-46,21-10,-235 68,-3 1,0 1,-1 0,1-1,1 1,-1 0,0-1,0 1,0-1,0 1,0 0,0-1,1 1,-1-1,0 1,1-1,-1 1,0-1,1 1,-1-1,0 1,1-1,-1 1,1-1,-1 0,1 1,-1-1,1 0,-1 1,1-1,-1 0,1 0,0 1,-1-1,1 0,-1 0,1 0,0 0,-1 0,1 0,0 0,-1 0,1 0,-1 0,1 0,0 0,-1-1,1 1,-1 0,1 0,-1-1,1 1,-1 0,1-1,-1 1,1 0,-1-1,1 1,-1-1,1 1,-1-1,0 1,1-1,-1 1,0-1,1 1,-1-1,-5 11,0 1,1-1,0 1,1 0,0 0,1 0,0 0,0 1,2-1,-1 1,1-1,1 0,0 1,1-1,2 9,2-1</inkml:trace>
  <inkml:trace contextRef="#ctx0" brushRef="#br0" timeOffset="3803.716">0 1742,'520'-93,"189"-64,-178 48,-425 83,-116 28,-3 3</inkml:trace>
  <inkml:trace contextRef="#ctx0" brushRef="#br0" timeOffset="4133.792">56 1996,'617'-129,"323"-77,-660 140,-231 52,-37 9</inkml:trace>
  <inkml:trace contextRef="#ctx0" brushRef="#br0" timeOffset="4451.721">141 2221,'39'-5,"50"-6,25-6,12-5,0-4,-9-2,-3-1,-8 0,-7 0,-1-1,-4 6,-7 2,-4 4,-12 6,-18 4</inkml:trace>
</inkml:ink>
</file>

<file path=ppt/ink/ink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8:59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0,'-5'14,"-1"10,0 6,-4 2,0 0,-3 0,-4-5,1-3,-2-6,-3 0,-2 1,-2-3,-2-4,-1-3,5-5</inkml:trace>
</inkml:ink>
</file>

<file path=ppt/ink/ink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03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58,'-5'11,"1"0,0 0,0 1,1-1,1 1,0 0,1 0,0-1,0 1,1 0,1 3,-1-9,1-1,0 0,0 0,0 0,0 0,1 0,-1-1,1 1,1 0,-1-1,1 1,-1-1,1 0,1 0,-1 0,0 0,1 0,0-1,0 0,0 0,0 0,0 0,1 0,-1-1,1 0,3 1,0 0,0-1,1-1,-1 1,0-1,1 0,-1-1,1 0,-1-1,0 1,1-2,-1 1,0-1,0 0,0-1,0 0,0 0,0-1,-1 0,2-1,123-107,-107 86,-24 25,-1 0,0 0,1 0,-1 0,1 0,0 0,-1 1,1-1,0 0,-1 0,1 0,0 1,0-1,0 0,0 1,0-1,-1 1,1-1,0 1,0 0,0-1,0 1,1 0,-1-1,0 1,0 0,0 0,0 0,0 0,0 0,0 0,0 1,0-1,0 0,0 0,0 1,0-1,0 1,0-1,0 1,0-1,0 1,0-1,0 1,-1 0,1-1,0 1,0 0,-1 0,1 0,-1 0,1 0,-1 0,1 0,-1 0,13 48,-13-42,0-1,1 1,0-1,0 0,1 0,0 1,0-1,0 0,0 0,1-1,0 1,1-1,-1 1,1-1,0 0,0 0,1 0,-1-1,1 0,0 0,0 0,0 0,1-1,-1 0,1 0,0 0,0-1,1 0,4 0,1-1,0-1,0 0,0 0,0-1,-1-1,1 0,0 0,-1-1,1-1,-1 0,0 0,-1-1,1-1,-1 0,3-2,8-6,0-1,-1-1,-1 0,0-2,-2 0,0-1,3-5,47-112,-61 117</inkml:trace>
</inkml:ink>
</file>

<file path=ppt/ink/ink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04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22 204,'12'1,"0"-1,0 0,0-1,-1 0,1-1,0 0,-1-1,1-1,-1 0,0 0,0-1,-1 0,1-1,-1 0,-1-1,1 0,-1 0,0-1,3-4,-10 10,0-1,0 1,0 0,-1-1,1 1,-1-1,1 0,-1 1,0-1,0 0,-1 0,1 0,0 0,-1 0,0 0,0 0,0 0,0 0,0 0,0 1,-1-1,0 0,1 0,-1 0,0 0,0 0,-1 1,1-1,0 1,-1-1,0 1,1-1,-1 1,0 0,0 0,-1 0,1 0,0 0,-1 0,1 1,-1-1,1 1,-1 0,0-1,0 1,1 0,-1 1,0-1,0 0,-3 1,0-2,1 1,-1 0,0 0,0 1,-1 0,1 0,0 0,0 1,0-1,0 2,1-1,-1 0,0 1,0 0,1 1,-1-1,1 1,0 0,0 1,0-1,0 1,0 0,1 0,0 0,0 1,0-1,0 1,1 0,-1 0,1 1,1-1,-2 4,-1-1,1 0,0 0,1 0,-1 1,2-1,-1 1,1-1,1 1,-1 0,2 0,-1 0,1 0,0 0,1-1,0 1,1 0,0 0,0 0,0-1,1 0,1 1,-1-1,1 0,1 0,0-1,0 1,0-1,1 0,0-1,0 1,2 0,12 4,0 0,1-2,1 0,-1-2,1 0,1-1,-1-1,1-2,17 2,80 3,-86-7</inkml:trace>
</inkml:ink>
</file>

<file path=ppt/ink/ink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00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29,'0'0,"0"1,0-1,-1 1,1-1,0 1,-1-1,1 1,0-1,-1 0,1 1,0-1,-1 0,1 1,-1-1,1 0,-1 1,1-1,-1 0,1 0,-1 0,1 1,-1-1,1 0,-1 0,1 0,-1 0,1 0,-1 0,0 0,1 0,-1 0,1 0,-1-1,1 1,-1 0,1 0,-1 0,1-1,-1 1,1 0,-1 0,1-1,0 1,-1 0,1-1,-1 1,1-1,0 1,-1 0,1-1,0 1,0-1,-1 1,1-1,0 0,-5 53,-6 173,-3-129,1 6,-5-1,-17 49,-72 217,105-382,2-4</inkml:trace>
  <inkml:trace contextRef="#ctx0" brushRef="#br0" timeOffset="368.59">0 677,'39'-14,"36"-5,15 1,-3-2,-6 3,-13 5,-12 3,-12 4,-8 3,-5 1,-9-3,-2-1,-1-1,-2-2,-6-2</inkml:trace>
  <inkml:trace contextRef="#ctx0" brushRef="#br0" timeOffset="896.949">876 0,'27'332,"-55"67,34-285,-5-113,-1 0,1 1,0-1,-1 0,1 0,0 1,0-1,0 0,0 0,0 0,0 0,0 0,0 0,0 0,0-1,1 1,-1 0,0-1,1 1,-1-1,0 1,1-1,-1 0,1 1,-1-1,1 0,-1 0,0 0,1 0,-1 0,1 0,-1-1,1 1,-1 0,0-1,1 1,-1-1,0 0,1 1,-1-1,1 0,50-35,15-29,-51 48,1 0,0 1,2 0,0 2,0 0,12-5,-29 18,0 0,-1 0,1 0,0 1,0-1,0 0,0 1,0 0,0-1,0 1,-1 0,1 0,0 0,0 1,0-1,0 0,0 1,0-1,0 1,0-1,-1 1,1 0,0 0,0 0,-1 0,1 0,-1 0,1 1,-1-1,1 0,-1 1,0-1,0 1,1 0,-1-1,0 1,0 0,-1-1,1 1,0 0,0 2,16 80,-13 55,6-121,2-6</inkml:trace>
  <inkml:trace contextRef="#ctx0" brushRef="#br0" timeOffset="1249.291">1497 904,'27'2,"1"-1,-1-1,0-2,1 0,-1-2,0-1,0-1,-1-1,0-1,0-2,-1 0,0-2,7-5,-25 13,0 0,0 0,0 0,-1-1,0 0,1-1,-2 1,1-1,-1 0,0 0,0-1,0 0,-1 0,0 0,-1 0,0 0,0-1,0 1,-1-1,0 0,0 0,-1 0,0 0,-1 0,0 0,0 0,0 0,-1 0,-1-4,1 9,0 0,-1 0,1 0,0 0,-1 0,0 1,0-1,0 0,0 1,0 0,0-1,-1 1,1 0,-1 0,1 0,-1 0,0 1,0-1,0 1,0 0,0-1,0 1,0 1,0-1,0 0,-1 1,1 0,0-1,0 1,-1 1,1-1,0 0,0 1,-1 0,-6 1,0 0,0 1,0 1,0 0,0 0,1 1,-1 0,1 1,-8 6,1-1,0 1,0 0,2 1,-1 1,2 0,0 1,0 1,2 0,0 0,0 1,2 1,0-1,1 1,1 1,1 0,0 0,2 0,0 0,0 12,6-25,0 1,0-1,0 1,1-1,0 0,1 0,0 0,-1 0,2-1,-1 1,1-1,-1 0,2-1,-1 1,0-1,1 0,0 0,0-1,0 1,0-2,0 1,1 0,-1-1,1 0,0-1,-1 0,1 0,0 0,0-1,0 0,0 0,22 4</inkml:trace>
  <inkml:trace contextRef="#ctx0" brushRef="#br0" timeOffset="1697.923">2118 988,'42'-32,"-2"-1,0-2,-3-2,-1-1,9-15,36-79,-83 142,0 1,1-1,0 1,1-1,0 1,1-1,0 1,0-1,1 0,1 1,0-1,3 8,-1-9,0 0,1-1,0 1,0-1,1 0,0-1,0 0,0 0,1 0,1-1,-1 0,1-1,0 0,0 0,0-1,1 0,-1 0,1-1,0-1,0 1,0-2,0 1,0-1,1-1,-1 0,0-1,0 0,1 0,2-1,5-6,-1 0,0-1,0-1,-1 0,0-2,-1 1,0-2,-1 0,0-1,-1 0,-1-1,0 0,-1-1,-1 0,0-1,-1 0,-1-1,-1 0,0 0,-2 0,0-1,0-4,1-2</inkml:trace>
</inkml:ink>
</file>

<file path=ppt/ink/ink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06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5 845,'-5'102,"6"-102,-1 0,0-1,1 1,-1 0,0-1,0 1,1 0,-1-1,1 1,-1 0,0 0,1-1,-1 1,1 0,-1 0,0 0,1-1,-1 1,1 0,-1 0,1 0,-1 0,1 0,-1 0,0 0,1 0,-1 0,1 0,-1 0,1 1,-1-1,1 0,-1 0,0 0,1 0,-1 1,1-1,-1 0,0 1,1-1,-1 0,0 0,1 1,-1-1,0 1,0-1,1 0,-1 1,0-1,0 1,0-1,1 0,-1 1,0-1,0 1,0-1,0 1,0-1,0 1,0-1,0 0,0 1,0-1,0 1,0-1,0 1,-1-1,24-34,-22 32,32-62,94-141,-93 162,66-66,-99 108,0 0,0 1,0-1,0 0,0 1,0-1,0 1,0 0,0-1,1 1,-1 0,0 0,0-1,0 1,0 0,1 0,-1 0,0 1,0-1,0 0,1 0,-1 1,0-1,0 0,0 1,0-1,0 1,0 0,0-1,0 1,0 0,0 0,0-1,0 1,-1 0,1 0,0 0,0 0,-1 0,1 0,-1 0,1 1,21 55,-17-41,2 5,0-2</inkml:trace>
  <inkml:trace contextRef="#ctx0" brushRef="#br0" timeOffset="577.063">626 845,'17'-10,"-1"-1,-1 0,0-1,-1-1,0 0,-1-1,0 0,-1-1,-1 0,0-1,7-15,-17 29,-1-1,1 1,0-1,-1 0,0 1,0-1,0 1,0-1,0 0,0 1,-1-1,1 1,-1-1,0 1,1-1,-1 1,-1-1,1 1,0 0,0-1,-1 1,1 0,-1 0,0 0,0 0,0 1,0-1,0 0,0 1,0-1,0 1,0 0,-1 0,1 0,-1 0,1 0,-1 0,1 1,-1-1,1 1,-1-1,0 1,1 0,-1 0,1 1,-1-1,0 0,1 1,-1-1,1 1,-1 0,1 0,-1 0,1 0,0 1,0-1,-1 0,1 1,0 0,0 0,-8 4,1 1,-1-1,2 2,-1-1,1 2,0-1,0 1,1 0,1 0,-1 1,2 0,-1 0,1 0,1 1,0 0,0 0,1 0,1 0,-1 0,2 1,0 2,1-7,1 0,0 1,0-1,0 0,1 0,0 0,1 0,0-1,0 1,0-1,1 1,0-1,0 0,0-1,1 1,0-1,0 0,0 0,1 0,0-1,-1 1,2-2,-1 1,0-1,5 2,5 3,1-2,0 0,0-1,0 0,1-1,-1-2,1 1,0-2,0-1,1 0,16-2,0-2,-1-2,1-1,-1-1,0-2,-1-2,0-1,-1-1,-1-1,0-3,-1 0,-1-2,-1 0,0-3,9-10,-2-1,-2-2,-1-2,-2 0,-2-2,-1-1,-2-2,0-5,-10 17,-2-1,-2-1,0 1,-3-1,0-1,-2 0,-2 0,0-9,-25-68,21 109,-1-1,-1 1,1-1,0 1,0-1,-1 1,0 0,1 0,-1-1,0 1,0 0,0 1,0-1,-1 0,1 1,0-1,-1 1,1 0,-1-1,1 1,-1 0,0 1,1-1,-1 0,0 1,0 0,1-1,-1 1,0 0,0 1,0-1,1 0,-1 1,0-1,0 1,1 0,-1 0,0 0,-10 8,1 0,0 1,0 0,1 1,0 0,1 1,0 0,1 1,0 0,1 0,1 0,0 1,1 1,0-1,1 1,1 0,0 0,-1 10,-4 4,2 1,1-1,1 2,1-1,2 0,1 1,1 0,2-1,1 1,1-1,1 0,2 0,2-1,0 0,11 21,-10-27,1-1,0 0,2-1,1 0,0-1,2-1,0 0,1-1,1-1,1-1,1 1,-17-16,-1 1,1-1,0 1,0-1,0 0,0 0,0 0,0 0,0-1,0 1,0-1,0 0,0 0,0 0,0 0,0-1,0 1,0-1,0 1,0-1,0 0,1-1,19-8</inkml:trace>
  <inkml:trace contextRef="#ctx0" brushRef="#br0" timeOffset="1281.349">2207 591,'-15'1,"0"2,-1-1,1 2,1 0,-1 0,1 2,-1 0,2 0,-1 1,1 1,0 0,0 1,1 1,0 0,1 0,0 1,1 0,0 1,1 0,-6 11,13-20,1 0,0-1,0 1,0 0,0 0,0 0,1 0,-1 0,1 0,0 0,0 0,0 0,0 0,0 0,1 0,-1 0,1 0,0 0,0 0,0-1,0 1,1 0,-1-1,1 1,-1-1,1 1,0-1,0 1,0-1,0 0,1 0,-1 0,1-1,-1 1,1 0,-1-1,1 0,0 0,0 1,-1-2,1 1,0 0,0 0,0-1,0 0,0 0,0 1,0-2,0 1,2 0,11-3,-1 0,1-1,-1-1,1 0,-1-1,-1 0,1-2,-1 1,-1-2,1 0,-1 0,-1-1,0-1,4-5,69-48,-77 58,-7 5,0 0,0-1,0 1,0 0,0 0,0 0,0 0,0 0,0 0,0 0,1 0,-1 0,0 1,1-1,-1 0,0 1,1-1,-1 1,1 0,-1-1,1 1,-1 0,1 0,-1 0,1 0,-1 0,1 0,-1 0,1 1,-1-1,1 0,-1 1,1 0,-1-1,0 1,1 0,-1-1,0 1,0 0,1 0,-1 0,0 0,0 0,0 0,0 1,0-1,0 0,0 2,7 87,-10-85,1 1,0-1,1 1,-1-1,1 1,0 0,1-1,-1 1,1 0,0-1,0 1,1-1,0 1,0-1,0 0,0 0,1 0,0 0,0 0,0-1,1 1,0-1,-1 0,1 0,1 0,-1-1,1 1,-1-1,1 0,0 0,0-1,2 1,-1-1,0-1,0 0,0-1,0 0,0 0,0 0,0 0,0-1,0 0,0 0,0-1,-1 0,1 0,0 0,-1 0,1-1,-1 0,0 0,0-1,0 1,0-2,96-93,-96 93,19-25,0-1,-2 0,-1-2,-2-1,-1 0,11-31,129-383,-153 435,7-58,-14 70,1 1,0 0,0-1,0 1,-1 0,1 0,0 0,0 0,-1 0,1 1,0-1,0 0,0 0,-1 1,1-1,0 1,0-1,0 1,0 0,0-1,0 1,0 0,0 0,0-1,0 1,0 0,0 0,1 0,-1 0,0 0,1 0,-1 1,1-1,-1 0,1 0,-1 1,-13 23,0 1,1 1,2 0,1 0,1 1,1 0,2 1,1 0,-1 16,2 355,4-380,1 0,2 0,0 0,0 0,2-1,1 0,0 1,1-2,5 9,-12-27,0 1,0 0,-1 0,1 0,0-1,0 1,1 0,-1 0,0-1,0 1,0 0,0 0,1-1,-1 1,0 0,1-1,-1 1,1 0,-1-1,0 1,1-1,-1 1,1 0,0-1,-1 1,1-1,-1 0,1 1,0-1,-1 1,1-1,0 0,0 0,-1 1,1-1,0 0,0 0,-1 0,1 0,0 0,0 0,-1 0,1 0,0 0,0 0,-1 0,1-1,0 1,0 0,-1 0,1-1,0 1,-1 0,1-1,0 1,-1-1,1 1,-1-1,1 1,-1-1,1 0,-1 1,1-1,-1 1,0-1,1 0,-1 0,-4-33,-1 16</inkml:trace>
  <inkml:trace contextRef="#ctx0" brushRef="#br0" timeOffset="1713.962">2658 421,'112'34,"1"-6,95 11,69-7,-244-27,1-1,0-2,0-1,0-1,0-3,15-2,-32 0,0 0,0-1,0-1,-1-1,0 0,0-1,-1-1,0 0,-1-1,0 0,-1-1,0-1,-1 0,0-1,-1 0,0-1,2-6,-11 18,-1 1,1-1,-1 1,0-1,1 0,-1 1,0-1,-1 0,1 0,0 0,-1 0,0 0,0 0,1 1,-2-1,1 0,0 0,-1 0,1 0,-1 0,0 0,0 0,0 1,0-1,0 0,-1 1,1-1,-1 1,0-1,0 1,0 0,0 0,0 0,0 0,0 0,-1 0,1 1,-1-1,1 1,-1-1,-2 0,-3 0,0 0,1 1,-1 0,0 0,0 0,0 1,0 1,0-1,0 1,0 0,1 1,-1 0,0 0,1 1,-1 0,1 0,0 1,-2 1,-118 86,112-80,0 1,0 0,1 1,1 1,1 0,-1 1,2 0,0 1,1 0,1 1,1 0,0 0,1 1,1 0,0 0,1 0,2 1,-1 3,5-16,-1 1,1-1,1 1,-1-1,1 0,0 1,0-1,1 0,0-1,0 1,0 0,1-1,0 0,0 0,0 0,1 0,-1 0,1-1,0 0,1 0,-1-1,1 1,-1-1,1 0,0-1,2 1,170 46,-171-48,260 17,-233-19</inkml:trace>
</inkml:ink>
</file>

<file path=ppt/ink/ink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05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 40,'-13'-7,"0"1,-1 1,0 0,1 0,-1 2,-1 0,1 0,0 2,-1 0,1 0,-1 1,1 1,-1 0,1 1,0 1,-1 0,2 1,-1 1,0 0,1 0,0 2,0-1,0 2,1 0,0 0,-2 3,9-8,0 1,0-1,1 1,-1 0,1 0,0 0,0 1,0-1,0 1,1 0,0 0,0 1,0-1,1 0,0 1,0 0,0-1,0 1,1 0,0 0,1 0,-1 0,1 0,0 0,1 0,-1 0,1 0,0 0,1-1,-1 1,1 0,0-1,1 1,-1-1,1 1,9 7,0-1,1 0,0 0,1-1,0-1,1 0,0-1,1-1,-1 0,1-2,1 1,0-2,-1 0,2-1,-1-1,15 1,68-10,-75-1</inkml:trace>
  <inkml:trace contextRef="#ctx0" brushRef="#br0" timeOffset="446.759">1117 96,'-43'12,"0"1,0 2,2 2,0 2,1 1,-25 19,60-36,1-1,0 2,0-1,0 0,0 1,1-1,-1 1,1 0,0 0,0 1,0-1,0 1,1-1,0 1,0 0,0 0,1 0,0 0,-1 0,2 0,-1 0,1 0,-1 0,2 1,-1-1,0 0,1 0,0 0,0 0,1 0,-1 0,1 0,0 0,0-1,1 1,-1-1,1 1,0-1,2 2,3-2,0 0,1-1,-1 0,0 0,1-1,0 0,0 0,-1-1,1-1,0 1,0-1,0-1,0 0,0 0,-1 0,1-1,0-1,-1 1,1-1,-1-1,0 0,0 0,-1 0,7-6,17-9,-1-2,-1-1,0-2,-2 0,-1-2,-2-1,20-27,24-38,-70 151,-1-47,2 0,0 1,0-1,1 1,1-1,0 0,1 1,0-1,1 0,3 10,6 4</inkml:trace>
  <inkml:trace contextRef="#ctx0" brushRef="#br0" timeOffset="863.773">1625 434,'5'-27,"1"1,2-1,0 2,2-1,1 1,1 0,1 1,1 1,1 0,13-14,-28 35,0 0,1 1,-1-1,1 0,0 1,-1-1,1 1,0-1,0 1,0-1,0 1,0-1,1 1,-1 0,0 0,1-1,-1 1,1 0,-1 0,1 1,-1-1,1 0,-1 0,1 1,0-1,0 1,-1-1,1 1,0 0,0 0,-1 0,1 0,0 0,0 0,0 0,-1 1,1-1,0 0,-1 1,1 0,0-1,-1 1,1 0,-1 0,1 0,-1 0,1 0,21 54,-20-46,0 0,0 0,1 0,0 0,1-1,0 1,0-1,0 0,1-1,1 1,-1-1,1 0,0-1,1 0,4 3,0-4,0-1,0-1,1 1,-1-2,1 0,-1-1,1 0,0-1,0 0,-1-1,1 0,0-1,-1-1,1 0,-1 0,0-1,0-1,-1 0,1-1,-1 0,0-1,0 0,-1 0,9-9,0 1,0-1,-1 0,0-1,-1-1,-1-1,-1 0,9-17,25-26,-36 51</inkml:trace>
</inkml:ink>
</file>

<file path=ppt/ink/ink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12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481 142,'-45'280,"20"-106,-7-1,-46 135,66-253,26-66,20-52,-23 44</inkml:trace>
  <inkml:trace contextRef="#ctx0" brushRef="#br0" timeOffset="249.486">1 678,'48'0,"40"-9,9-4,-1-4,-13 0,-16 0,-14 1,-11-1,-9 3,-4-2,-3-2,-1 1,-4 4</inkml:trace>
  <inkml:trace contextRef="#ctx0" brushRef="#br0" timeOffset="616.235">932 1,'-39'73,"3"3,4 0,3 2,4 1,3 1,3 1,0 28,18-101,-2 8,0 0,0 0,2 1,0-1,1 1,1-1,0 0,1 1,1-1,1 0,0 0,4 7,-7-20,1 0,0 0,1-1,-1 1,0-1,1 1,-1-1,1 0,0 0,0 0,0 0,0-1,0 1,0-1,0 0,0 0,0 0,1 0,-1 0,1-1,-1 1,0-1,1 0,-1 0,1 0,-1-1,0 1,1-1,-1 0,0 0,1 0,-1 0,0-1,0 1,1-1,107-67,-103 63,36-30,2 3,1 2,49-24,-95 53,1 1,-1 0,0 0,1 0,-1 1,1-1,-1 0,1 1,0-1,-1 0,1 1,-1 0,1-1,0 1,-1 0,1 0,0 0,0 0,-1 0,1 1,0-1,-1 0,1 1,-1-1,1 1,0-1,-1 1,1 0,-1 0,0 0,1 0,-1 0,0 0,1 0,-1 0,0 1,0-1,0 0,0 1,0-1,0 0,-1 1,1-1,0 1,-1 0,1-1,-1 1,1 0,-1-1,0 1,-19 171,39-131,-4-29</inkml:trace>
  <inkml:trace contextRef="#ctx0" brushRef="#br0" timeOffset="950.553">1496 819,'20'-1,"-1"-1,1-1,-1-1,0-1,0-1,-1 0,1-1,-2-1,1-1,-1 0,0-1,-1-1,9-8,47-68,-71 83,1 1,0 0,-1 0,1-1,-1 1,0-1,0 1,-1-1,1 1,-1-1,1 1,-1-1,0 0,-1 1,1-1,-1 1,1-1,-1 1,0-1,0 1,-1-1,1 1,-1 0,1 0,-1-1,0 1,0 0,-1 1,-1-3,2 3,-1 0,0 0,1 0,-1 1,0-1,0 1,0-1,0 1,0 0,0 0,0 1,0-1,0 1,0-1,-1 1,1 0,0 0,0 1,0-1,-1 0,1 1,0 0,0 0,0 0,0 0,0 0,0 1,1-1,-1 1,0 0,1 0,-1 0,1 0,-2 1,-75 85,68-75,2 1,0 0,0 0,2 1,0 0,0 1,2-1,-1 1,2 0,1 1,0-1,0 1,2-1,0 1,1 0,1 8,1-18,1 0,-1-1,1 1,0-1,1 1,0-1,0 0,0-1,0 1,1-1,0 1,0-2,1 1,-1 0,1-1,0 0,0 0,0-1,1 0,2 1,138 35,-118-35</inkml:trace>
</inkml:ink>
</file>

<file path=ppt/ink/ink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19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90,'-12'223,"-5"-116,-5-1,-22 55,26-61,18-100,0 0,0-1,0 1,0 0,0-1,0 1,1 0,-1-1,0 1,0 0,1 0,-1-1,0 1,0 0,1 0,-1-1,0 1,1 0,-1 0,0 0,1 0,-1-1,0 1,1 0,-1 0,0 0,1 0,-1 0,0 0,1 0,-1 0,0 0,1 0,-1 0,0 0,1 0,-1 1,0-1,1 0,-1 0,0 0,1 0,-1 0,0 1,1-1,-1 0,0 0,0 1,1-1,-1 0,0 0,0 1,0-1,1 0,-1 1,0-1,0 0,0 1,0-1,0 0,0 1,6-14</inkml:trace>
  <inkml:trace contextRef="#ctx0" brushRef="#br0" timeOffset="665.823">1 146,'19'-17,"2"2,0 0,1 1,0 2,1 0,0 1,1 1,0 1,0 2,1 0,0 2,1 0,-1 2,1 1,-1 1,1 1,0 1,0 1,-22-2,-1 0,0 0,0 0,1 1,-1-1,0 1,0 0,0 0,0 0,1 0,-2 0,1 1,0-1,0 1,0 0,-1 0,1 0,-1 0,1 1,-1-1,0 0,0 1,0 0,0-1,-1 1,1 0,-1 0,1 0,-1 0,0 0,0 0,-1 1,1-1,-1 0,1 0,-1 0,0 1,0-1,0 0,-1 1,-5 12,0 0,-1 0,-1-1,0 0,-1-1,-1 1,0-2,-1 1,-1-2,0 1,-13 9,-2 6,-120 106,145-133,0 0,0 0,0 1,0-1,1 0,-1 1,0-1,1 1,-1 0,1 0,0-1,-1 1,1 0,0 0,0 0,0 0,1 0,-1 1,0-1,1 0,-1 0,1 0,0 1,0-1,0 0,0 0,0 0,0 1,1-1,-1 0,1 0,-1 0,1 1,0-1,0 0,0 0,0 0,0-1,0 1,1 0,-1 0,1 0,-1-1,1 1,0-1,0 1,12 7,1-1,0 0,0-1,1-1,-1 0,2-1,-1-1,13 2,76 26,-92-28,0 0,0 1,0 1,0 0,-1 1,0 0,-1 1,0 0,0 1,0 0,-1 1,-1 0,0 0,0 1,-1 0,0 1,-1 0,0 0,-1 1,0-1,3 14,-9-20,0 1,-1 0,1 0,-2 0,1-1,0 1,-1 0,-1-1,1 0,-1 1,0-1,0 0,-1 0,1-1,-1 1,-1-1,1 0,-1 0,0 0,0-1,-1 1,-8 6,0 0,-1-2,0 0,0 0,-1-1,0-1,-11 3,3 0,-1-2,1 0,-1-2,0-1,-1 0,1-2,-1-1,0-1,1-2,-1 0,0-1,1-2,-1-1,-23-7,44 9,0 1,-1-1,1 0,1 0,-1 0,0-1,1 0,0 0,0 0,0 0,0-1,1 1,-1-1,1 0,0 0,1 0,-1-1,1 1,0-2,-4-17</inkml:trace>
</inkml:ink>
</file>

<file path=ppt/ink/ink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28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199 570,'-23'22,"2"1,0 0,1 2,2 0,0 1,2 1,1 1,1 0,-7 22,19-47,1-1,-1 1,1-1,0 1,0-1,0 1,1 0,-1-1,0 1,1 0,0 0,0 0,0-1,0 1,0 0,0 0,1 0,-1-1,1 1,0 0,0-1,0 1,0 0,1-1,-1 0,0 1,1-1,0 0,0 0,-1 1,1-1,0-1,1 1,-1 0,0 0,1-1,-1 1,0-1,1 0,0 0,-1 0,2 0,6-2,-1-1,0 0,0 0,0-1,0 0,0-1,-1 0,1-1,-1 1,0-1,0-1,-1 0,0 0,0 0,0-1,-1 0,2-2,-5 6,8-8,0 1,-1-1,0-1,-1 0,-1 0,1-1,-2 0,0-1,-1 1,0-1,-1 0,0-1,-2 1,1-1,-2 0,0 0,-1 0,0 0,-1 0,-1 0,0 0,-1 0,-1 0,-2-5,3 14,-1 1,1 0,-1 0,-1 0,1 0,-1 1,0-1,0 1,0 0,0 0,-1 0,1 1,-1 0,0 0,0 0,0 0,-1 1,1 0,-1 0,1 0,-1 1,0-1,1 2,-1-1,0 0,0 1,0 0,0 1,1-1,-1 1,0 0,0 1,1-1,-1 1,1 0,-1 1,1-1,0 1,0 0,0 0,0 0,0 2,4-4,0 0,0 0,-1 0,1 0,0 0,0 1,0-1,0 0,1 1,-1-1,0 1,0-1,1 1,-1-1,1 1,0-1,-1 1,1 0,0-1,0 1,0-1,0 1,0 0,0-1,0 1,1-1,-1 1,1 0,-1-1,1 1,-1-1,1 1,0-1,0 0,0 1,0-1,0 0,0 1,0-1,0 0,0 0,1 0,-1 0,1 0,70 21,-50-25,0-1,-1 0,1-2,-1-1,0 0,0-2,-1 0,0-1,-1-1,9-7,3-2,-1-2,0-1,-2-1,-1-1,0-1,-2-2,-2-1,0 0,-2-2,9-18,-24 39,-1 0,0 0,0-1,-1 0,-1 0,0 0,0-1,-1 1,0 0,-1-1,-1 0,0-3,0 17,0-1,-1 0,1 0,-1 0,1 0,-1 0,1 0,-1-1,0 1,0 0,1 0,-1 0,0-1,0 1,0 0,0-1,0 1,0 0,0-1,0 0,0 1,0-1,0 1,0-1,0 0,0 0,0 0,0 0,0 0,0 0,-1 0,1 0,0 0,0 0,0 0,0-1,0 1,0 0,0-1,0 1,0-1,0 1,0-1,0 0,0 1,0-1,1 0,-1 0,0 0,0 1,1-1,-1 0,0 0,1 0,-1 0,1 0,0 0,-1 0,1 0,0 0,-1-1,-4 22,2 1,0-1,0 1,2 0,1 0,2 18,-1 3,9 166,8-2,10 0,20 49,-32-159,-3 1,-4 0,-5 0,-4 5,-2-71,-1-1,-1 1,-2 0,-1-1,-1 0,-2 0,-7 15,11-30,-1 0,-1-1,-1 1,1-1,-2-1,0 0,-1 0,0-1,-1 0,0-1,-1 0,0-1,-1-1,-12 7,22-13,0 0,0-1,0 0,-1 0,1 0,0 0,-1-1,1 1,-1-1,0 0,1-1,-1 1,0-1,1 0,-1 0,0 0,1-1,-1 0,0 1,1-2,-1 1,1-1,-1 1,1-1,0 0,0-1,0 1,0-1,0 1,1-1,-1-1,1 1,-1 0,0-2,-2-11,1-1,1 1,0 0,1-1,1 0,0 0,2 0,0 0,0 0,2 0,0 1,1-1,1 0,4-11,107-284,-88 250,-8 16</inkml:trace>
</inkml:ink>
</file>

<file path=ppt/ink/ink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2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83 932,'-26'461,"25"-448,0 7,0-1,-2 1,0-1,-1 0,-1 0,-7 16,12-34,0-1,0 1,0-1,0 1,0-1,0 0,0 1,0-1,0 1,0-1,0 1,-1-1,1 0,0 1,0-1,0 0,-1 1,1-1,0 1,0-1,-1 0,1 1,0-1,0 0,-1 0,1 1,-1-1,1 0,0 0,-1 1,1-1,0 0,-1 0,1 0,-1 0,1 0,-1 0,1 0,0 0,-1 0,1 0,-1 0,1 0,-1 0,1 0,0 0,-1 0,1 0,-1 0,1 0,0-1,-1 1,1 0,0 0,-1-1,1 1,0 0,-1 0,1-1,0 1,-1 0,1-1,0 1,0 0,-1-1,1 1,-8-30,9 9,0 0,2 0,0 0,2 1,0-1,1 1,1 0,1 0,1 1,0 0,3-2,-1 0,29-52,3 2,3 2,3 3,3 1,47-44,-77 82,1 1,2 1,0 1,1 1,2 1,0 2,1 1,1 1,1 1,24-9,-52 25,-1 0,0 0,0 0,0 0,1 0,-1 1,1-1,-1 0,0 1,1 0,-1 0,1 0,-1 0,1 0,-1 0,1 0,-1 1,0-1,1 1,-1 0,0 0,1 0,-1 0,0 0,0 0,0 1,0-1,0 1,0-1,0 1,-1 0,1-1,0 1,-1 0,0 0,1 0,-1 1,0-1,0 0,0 1,-1 10,0 1,-1-1,0 0,-2 0,1 0,-1 0,-1-1,-1 1,0-1,0 0,-1 0,0-1,-7 9,-7 10,-2-1,-1 0,-1-2,-2-1,0-1,-2-1,0-2,-2-1,0-1,-21 10,6-10,44-19,1-1,-1 1,0-1,0 0,0 1,0-1,1 0,-1 1,0-1,0 0,0 0,0 0,0 0,0 1,0-1,0-1,0 1,0 0,0 0,1 0,-1 0,0-1,0 1,0 0,0-1,0 1,1-1,-1 1,0-1,0 1,1-1,-1 0,0 1,1-1,-1 0,1 1,-1-1,1 0,-1 0,1 0,-1 1,1-1,0 0,-1 0,1 0,0 0,0 0,35-56,-19 36</inkml:trace>
  <inkml:trace contextRef="#ctx0" brushRef="#br0" timeOffset="318.412">1212 593,'-53'35,"1"1,2 3,2 3,-33 37,77-76,0 0,1 0,0 0,-1 0,1 1,0 0,1-1,-1 1,1 0,-1 1,1-1,1 0,-1 0,0 1,1-1,0 1,0 0,0-1,1 1,0 0,0-1,0 1,0 0,1-1,-1 1,1 0,0-1,1 1,-1-1,1 0,2 4,1-2,1 0,0-1,0 0,0-1,1 1,-1-1,1 0,0-1,1 0,-1 0,0 0,1-1,-1 0,1 0,0-1,0 0,0-1,6 0,6 0,0 0,-1-2,1 0,0-2,-1 0,19-7,-19 4,0-1,-1 0,0-1,0-2,-1 1,0-2,-1 0,-1-2,0 1,11-14,-21 22,1-1,-1-1,-1 1,1-1,-1 1,0-1,-1 0,1-1,-1 1,-1 0,0-1,0 0,0 0,-1 1,0-1,0 0,-1 0,0 0,-1 0,0 0,0 0,0 1,-1-1,0 0,-1 1,0-1,0 1,-3-5,0 4,-1 0,0 1,0 1,-1-1,1 1,-1 0,-1 0,1 1,-1 1,0-1,0 1,0 1,0 0,-1 0,0 0,1 2,-1-1,0 1,0 0,0 1,0 0,0 1,1 0,-1 1,0 0,-10 5</inkml:trace>
  <inkml:trace contextRef="#ctx0" brushRef="#br0" timeOffset="565.79">1832 819,'-24'38,"-12"23,-1 6,11-10,11-18,11-16,8-12</inkml:trace>
  <inkml:trace contextRef="#ctx0" brushRef="#br0" timeOffset="820.348">1748 226,'0'0</inkml:trace>
  <inkml:trace contextRef="#ctx0" brushRef="#br0" timeOffset="1068.429">1945 1016,'29'-77,"105"-236,-93 260,-40 53,-1-1,1 0,0 0,0 1,0-1,0 0,0 1,0-1,0 1,0-1,0 1,0 0,0-1,0 1,0 0,1 0,-1 0,0 0,0 0,0 0,0 0,0 0,0 0,1 0,-1 1,0-1,0 1,0-1,0 0,0 1,0 0,0-1,0 1,0-1,-1 1,1 0,0 0,0 0,0-1,-1 1,1 0,0 0,-1 0,1 0,-1 0,0 0,1 0,-1 0,0 1,1-1,-1 0,0 0,0 0,0 0,0 1,18 168,-16-162,-1 0,1 0,0 0,0 0,1 0,0 0,1-1,0 1,0-1,0 0,1-1,0 1,1-1,-1 0,1 0,0 0,0-1,1 0,0 0,0-1,0 1,0-2,1 1,-1-1,1 0,1 0,-2-4,1 0,-1 0,0 0,-1-1,1 0,0-1,0 1,-1-1,0-1,1 1,-1-1,0 0,-1 0,1-1,-1 0,0 0,0 0,0 0,-1-1,0 0,0 0,0 0,-1 0,0-1,2-4,5-6,-1 3,0-1,-2 0,0 0,0-1,-2 0,0 0,0-1,-2 1,0-1,-1-3,0-5</inkml:trace>
  <inkml:trace contextRef="#ctx0" brushRef="#br0" timeOffset="1365.56">3103 1,'-17'96,"-23"209,13 76,26-238,1-132</inkml:trace>
  <inkml:trace contextRef="#ctx0" brushRef="#br0" timeOffset="1619.128">2765 424,'38'-9,"42"-4,16 1,-3 2,-7 3,-10 3,-12 1,-12 2,-11 1,-7 1,-9-1</inkml:trace>
  <inkml:trace contextRef="#ctx0" brushRef="#br0" timeOffset="2283.398">3809 1073,'108'-199,"123"-170,49 2,-238 328,-41 38,-1 0,1 1,0-1,0 0,0 1,0-1,0 1,0 0,0-1,0 1,0 0,0-1,0 1,0 0,0 0,0 0,0 0,0 0,0 0,0 0,0 0,0 1,1-1,-1 0,0 1,0-1,-1 0,1 1,0-1,0 1,0 0,0-1,0 1,0 0,-1-1,1 1,0 0,-1 0,1 0,0 0,-1-1,1 1,-1 0,0 0,1 0,-1 0,0 0,1 0,-1 1,4 15,-1-1,-1 1,-1 0,0 0,-1 0,-1 0,-1 11,-1 21,4 2,3 0,2 0,2-1,2 0,15 41,56 219,-54-231,-49-101,9 6,-177-210,172 209,0 1,-1 0,-1 1,0 1,-1 1,0 1,-1 1,-1 1,1 1,-24-6,-12 11,33 8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17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0,'-10'10,"0"0,1 0,0 1,0 0,2 0,-1 1,1 1,1-1,0 1,1 0,1 0,0 0,0 1,1-1,1 1,0 0,1 0,1 0,0 0,1 0,0-1,1 1,1 0,0 0,3 4,52 208,-54-209,0 0,1 0,1 0,1 0,0-1,1 0,6 8,-13-23,-1 0,1 0,0 0,0 0,0 0,0 0,0-1,0 1,0 0,1 0,-1-1,0 1,0-1,0 1,1-1,-1 1,0-1,1 0,-1 0,0 1,1-1,-1 0,0 0,1 0,-1-1,0 1,1 0,-1 0,0-1,1 1,-1-1,0 1,0-1,0 0,1 1,-1-1,0 0,0 0,0 0,0 0,0 0,38-47,-37 45,50-83,-4-1,28-76,-46 109,-30 53,0 1,0-1,0 1,0 0,1-1,-1 1,0-1,0 1,0 0,1-1,-1 1,0 0,1 0,-1-1,0 1,1 0,-1 0,0-1,1 1,-1 0,1 0,-1 0,0-1,1 1,-1 0,1 0,-1 0,0 0,1 0,-1 0,1 0,-1 0,1 0,-1 0,0 0,1 0,-1 1,1-1,-1 0,0 0,1 0,-1 0,0 1,1-1,-1 0,1 0,-1 1,0-1,0 0,1 1,-1-1,0 0,0 1,1-1,-1 0,0 1,0-1,0 1,0-1,1 0,-1 1,0-1,0 1,0-1,0 1,0-1,0 0,0 1,0 0,3 34,-3-33,2 34,0-1,3 1,1-1,1 0,8 21,-12-50,-1 1,1-1,0 0,0 0,1 0,-1-1,1 1,1-1,-1 0,1 0,0-1,0 1,0-1,1 0,-1 0,1-1,0 0,0 0,0 0,1-1,-1 1,1-2,-1 1,1-1,-1 0,1 0,0-1,0 1,-1-2,1 1,0-1,0 0,-1 0,1-1,-1 0,1 0,-1-1,0 1,0-1,0-1,0 1,-1-1,2-1,18-18,-1-1,-1 0,-1-2,-2-1,0-1,-2 0,-1-2,0 3,-2-1,-1 0,-1-1,-1-1,-2 0,-1 0,-1-1,-2 0,-1-1,-1 1,-2-20,-2 27</inkml:trace>
  <inkml:trace contextRef="#ctx0" brushRef="#br0" timeOffset="902.281">1122 537,'-15'10,"0"1,0 1,1 1,1 0,0 0,1 2,0-1,1 2,1-1,0 1,1 1,1 0,-112 225,104-222,22-39,200-301,-151 241,8 0,-62 78,-1 0,1 1,-1-1,1 1,0-1,0 0,-1 1,1 0,0-1,0 1,0-1,-1 1,1 0,0 0,0-1,0 1,0 0,0 0,0 0,0 0,-1 0,1 0,0 0,0 0,0 1,0-1,0 0,0 0,-1 1,1-1,0 1,0-1,0 1,-1-1,1 1,0-1,-1 1,1-1,0 1,-1 0,1 0,-1-1,1 1,-1 0,1 0,-1-1,0 1,1 0,-1 0,0 0,0 0,0 0,0 0,1-1,-1 1,0 0,0 0,-1 1,13 56,-12 69,11 67,3-123,-48-98,-71-115,27 58,64 73</inkml:trace>
  <inkml:trace contextRef="#ctx0" brushRef="#br0" timeOffset="1283.307">1489 509,'-3'35,"0"0,3 0,1 0,1 0,2-1,2 1,1-1,4 9,16 12,-27-54,1 0,0 0,0 0,0-1,1 1,-1 0,0-1,0 1,0 0,0-1,1 1,-1-1,0 0,1 1,-1-1,0 0,1 0,-1 0,0 0,1 0,-1 0,0 0,1-1,-1 1,0 0,0-1,1 1,-1-1,0 1,0-1,0 0,0 1,1-1,-1 0,0 0,0 0,-1 0,1 0,0 0,0 0,0 0,-1 0,2-1,13-19,-1-1,-1-1,0 0,-2-1,-1 0,-1 0,0-1,-2-1,-1-3,46-159,-37 143,-10 33</inkml:trace>
  <inkml:trace contextRef="#ctx0" brushRef="#br0" timeOffset="1799.61">2251 396,'-17'-3,"0"0,0 1,0 1,0 1,0 1,0 0,0 1,0 1,1 0,-1 1,1 1,-11 5,25-9,0-1,0 1,0-1,0 1,1 0,-1-1,0 1,0 0,1 0,-1 0,1 1,-1-1,1 0,-1 1,1-1,0 1,0-1,-1 1,1-1,0 1,1 0,-1 0,0-1,0 1,1 0,-1 0,1 0,-1 0,1 0,0 0,0 0,0-1,0 1,0 0,0 0,1 0,-1 0,1 0,-1 0,1 0,0 0,0-1,0 1,-1 0,2-1,-1 1,0-1,0 1,0-1,1 1,-1-1,1 1,44 12,-41-14,-1 1,0 0,1 0,-1 0,0 0,0 1,0 0,0 0,0 0,0 0,0 0,-1 1,1 0,-1-1,3 4,-5-3,-1-1,1 1,-1 0,0 0,1 0,-1 0,-1 0,1 0,0 0,-1 0,1 0,-1 0,0 0,0-1,0 1,0 0,-1-1,1 1,-1 0,1-1,-1 0,0 1,0-1,0 0,0 0,-1 0,-1 1,-4 7,-15 17,-46 69,68-93,-1 0,1 1,0-1,0 0,0 0,0 1,0-1,1 0,-1 1,1-1,0 1,0-1,1 0,-1 1,1-1,-1 1,1-1,0 0,0 0,0 1,1-1,-1 0,1 0,0 0,0-1,0 1,0 0,0-1,1 1,1 1,0-1,-1-1,0 1,1-1,0 0,-1 0,1 0,0-1,0 1,0-1,0 0,0 0,0-1,0 1,0-1,1 0,-1 0,0 0,0 0,0-1,0 0,0 0,0 0,0 0,4-2,17-8</inkml:trace>
</inkml:ink>
</file>

<file path=ppt/ink/ink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25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311 155,'-5'15,"0"0,1 0,1 1,0 0,1-1,1 1,0 0,1 1,-1 9,-2 686,8-666,-4-46,-1 0,1 1,-1-1,1 0,-1 0,1 0,0 0,-1 0,1 0,-1 0,1 0,-1 0,1 0,-1 0,1 0,-1 0,1 0,-1-1,1 1,-1 0,1 0,-1-1,1 1,-1 0,1-1,-1 1,0 0,1-1,-1 1,1 0,-1-1,0 1,0-1,1 1,-1-1,0 1,0-1,1 1,-1-1,0 1,0-1,0 1,0-1,0 1,0-1,0 1,0-1,0 0,0 1,0-1,0 1,0-1,0 1,-1-1,1 1,0-1,4-17</inkml:trace>
  <inkml:trace contextRef="#ctx0" brushRef="#br0" timeOffset="246.09">1 664,'43'-10,"38"-7,11-2,-1-2,-12 3,-13 4,-15 5,-10 3,-7 3,-5 3,-3 0,0 1,-5 0</inkml:trace>
  <inkml:trace contextRef="#ctx0" brushRef="#br0" timeOffset="800.139">820 99,'46'585,"-17"-351,-29-232,0 0,0 1,1-1,-1 0,1 0,-1 0,1 0,0 0,0-1,0 1,0 0,0 0,0 0,0-1,0 1,1-1,-1 1,1-1,-1 1,1-1,0 0,0 0,-1 0,1 0,0 0,0 0,0 0,0 0,0-1,0 1,0-1,0 0,0 0,0 1,0-1,0 0,0-1,1 1,-1 0,0-1,0 1,0-1,0 1,0-1,-1 0,1 0,0 0,1-1,168-147,-18 46,-151 102,0 0,0 0,0 0,0 0,0 1,1-1,-1 1,0-1,0 1,1 0,-1-1,0 1,1 0,-1 1,0-1,1 0,-1 1,0-1,0 1,1 0,-1 0,0 0,0 0,0 0,0 0,0 0,0 1,0-1,-1 1,1-1,0 1,-1 0,1 0,-1 0,0 0,0 0,1 0,-1 0,0 1,2 4,-1 0,0 0,0 0,0 0,-1 0,0 1,0-1,-1 0,0 1,-1-1,1 0,-2 3,-5 21,4-26,1 1,1-1,-1 0,1 1,0-1,0 1,1-1,-1 1,1 0,0-1,1 1,0 0,0-1,0 1,0-1,1 0,0 2,8 5</inkml:trace>
  <inkml:trace contextRef="#ctx0" brushRef="#br0" timeOffset="1447.822">1920 664,'-25'10,"1"2,1 1,0 0,0 2,2 0,0 2,0 0,2 2,-6 6,24-24,0 0,-1 0,1 0,0 0,0 0,0 0,-1 0,1 0,1 0,-1 0,0 1,0-1,0 0,0 1,1-1,-1 1,1-1,-1 1,1-1,0 1,-1-1,1 1,0-1,0 1,0-1,0 1,0-1,1 1,-1-1,0 1,1-1,-1 1,1-1,-1 1,1-1,0 0,0 1,0-1,-1 0,1 0,0 1,0-1,1 0,-1 0,0 0,0 0,0 0,1-1,-1 1,1 0,-1-1,0 1,1 0,-1-1,1 0,-1 1,1-1,-1 0,2 0,15-3,0-1,0 0,-1-1,0-1,0-1,-1-1,1 0,-2-1,1-1,13-11,15-10,124-72,-166 102,0 0,0 0,0 0,0 0,1 0,-1 1,0-1,1 1,-1-1,0 1,1 0,-1 0,1 0,-1 0,0 0,1 1,-1-1,0 1,1 0,-1-1,0 1,0 0,0 0,0 0,1 1,-2-1,1 0,0 1,0 0,0-1,-1 1,1 0,-1 0,1 0,-1 0,0 0,0 0,1 0,-2 0,1 0,0 1,0-1,-1 0,1 0,-1 1,0-1,1 2,-1 60,-1-57,0 1,1-1,0 1,0-1,0 1,1-1,0 1,0-1,1 1,0-1,1 0,-1 0,1 0,0 0,2 1,0-4,1-1,0 0,0 1,0-2,0 1,0-1,1 0,-1 0,1-1,-1 0,1 0,-1 0,1-1,0 0,0 0,-1-1,1 0,-1 0,1-1,-1 1,4-2,5-5,-1 0,0-1,0-1,-1 0,0 0,-1-2,0 1,-1-1,0-1,3-6,-11 15,31-33,-3-2,-1-1,-2-2,-2-1,-2 0,-1-2,12-37,-23 46,-1-1,-2 0,-2-1,-1 0,-2 0,-1 0,-2-1,-2 1,-15-22,15 59,1 0,0 0,-1 0,1 0,-1 0,1 0,-1 0,1 0,-1 0,1 1,-1-1,0 0,1 0,-1 1,0-1,0 0,0 1,0-1,0 1,1-1,-1 1,0-1,0 1,0 0,0-1,0 1,0 0,0 0,0 0,0 0,0 0,0 0,0 0,-1 0,1 0,0 1,0-1,0 0,1 1,-1-1,0 0,0 1,0-1,0 1,0 0,0-1,1 1,-1 0,0-1,0 1,1 0,-1 0,1 0,-1-1,0 1,1 0,-9 15,1 0,0 1,1 0,1 0,1 0,0 1,1-1,1 1,1 0,0 0,1 0,1 1,1-1,1 0,-2-11,0 34,2 1,1-1,3 1,1-1,2 0,1-1,3 0,1-1,2-1,2 0,1-1,7 8,37 45,-62-116,-10 12</inkml:trace>
  <inkml:trace contextRef="#ctx0" brushRef="#br0" timeOffset="1695.178">2343 409,'43'-10,"44"-7,15-1,1 2,-3 4,-8 4,-16 4,-16 1,-18 3</inkml:trace>
</inkml:ink>
</file>

<file path=ppt/ink/ink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24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1,'-4'1,"1"1,0 0,-1 0,1 0,0 0,0 0,0 1,1 0,-1-1,1 1,-1 0,1 0,0 0,0 1,0-1,0 0,1 1,0-1,-1 1,1 0,0-1,1 1,-1 0,1 0,0-1,0 2,-16 231,-18 93,22-155,13-150</inkml:trace>
  <inkml:trace contextRef="#ctx0" brushRef="#br0" timeOffset="225.75">0 508,'48'0,"40"-4,15-8,-6 0,-10 1,-14-2,-15 1,-9-2,-6 1,-7 3,-4 3,-8 2</inkml:trace>
  <inkml:trace contextRef="#ctx0" brushRef="#br0" timeOffset="525.308">1045 368,'-9'12,"-4"4,1 1,1 0,1 0,0 1,1 1,1-1,0 1,2 1,0-1,2 1,0 0,0 5,4-23,0 0,0 0,0 0,0 0,0 0,1 0,-1 0,1 0,-1 0,1 0,0 0,0 0,0-1,0 1,0 0,0-1,0 1,1 0,-1-1,1 1,-1-1,1 0,-1 0,1 1,0-1,0 0,-1 0,1-1,0 1,0 0,0-1,0 1,0-1,0 1,0-1,0 0,0 0,0 0,0 0,0 0,0 0,0-1,0 1,0-1,0 0,0 1,2-2,91-41,-81 36,0 0,0-1,-1-1,0 0,-1-1,0 0,-1 0,1-2,-2 1,0-1,-1-1,0 0,0 0,-2-1,1 0,-2 0,0 0,-1-1,0 0,-1 0,-1-1,1-12,-4 24,-1 0,1 0,-1 0,-1 0,1 0,0 0,-1 0,0 1,0-1,0 1,0-1,-1 1,1 0,-1 0,0 0,0 0,0 0,0 1,0-1,-1 1,1 0,-1 0,1 0,-1 1,0-1,0 1,0 0,0 0,0 0,0 0,0 1,-1-1,-8 0,1 0,0 0,0 1,-1 1,1 0,0 1,0 0,0 1,0 0,-4 2,-40 25,37-14</inkml:trace>
</inkml:ink>
</file>

<file path=ppt/ink/ink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40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597 107,'-28'3,"-1"1,1 1,0 2,1 0,-1 2,2 1,-1 1,1 2,1 0,0 2,1 0,1 2,1 1,-2 2,6-5,0 1,1 0,1 2,1 0,0 0,1 1,1 1,1 1,1-1,1 2,1-1,1 2,0-1,2 1,1 0,0 0,2 1,1-1,0 20,2-39,0 0,1-1,-1 1,1 0,0-1,0 1,0-1,0 1,0-1,1 0,0 1,-1-1,1 0,1 0,-1 0,0 0,1-1,-1 1,1-1,0 1,0-1,0 0,0 0,0 0,0 0,1-1,-1 1,1-1,-1 0,1 0,-1 0,1-1,-1 1,1-1,0 0,-1 0,5 0,11-4,0 0,1-1,-2 0,1-2,-1 0,0-2,0 0,-1 0,-1-2,1 0,-2-1,1 0,3-6,10-4,25-22,-2-3,-2-2,-2-2,-3-2,19-30,4-23,-74 139,-8 7,1 2,3 0,1 0,2 1,0 26,7-54,0 0,1-1,1 1,0 0,1-1,0 1,1-1,1 0,0 0,1-1,1 1,0-1,8 10,-11-16,1-1,0 1,0-1,0-1,1 1,0-1,0 0,1 0,-1-1,1 0,0 0,0 0,0-1,1 0,-1 0,1-1,0 0,-1-1,1 1,0-1,0-1,0 0,0 0,0 0,0-1,3-1,13-4</inkml:trace>
  <inkml:trace contextRef="#ctx0" brushRef="#br0" timeOffset="536.044">1585 23,'-2'-2,"1"0,-1 1,1-1,-1 0,0 1,0-1,0 1,0 0,0 0,0 0,0 0,0 0,-1 0,1 0,0 0,0 1,-1 0,1-1,0 1,-1 0,1 0,-1 0,1 0,0 1,-1-1,1 1,0-1,-1 1,1 0,0 0,0 0,0 0,-20 7,0 2,1 0,0 1,1 2,0 0,1 1,0 0,2 2,-11 11,25-24,1 1,-1-1,1 1,0 0,0 0,0 0,0 0,1 0,0 0,0 1,0-1,0 0,1 1,-1-1,1 0,0 1,0-1,1 1,0-1,-1 0,1 0,1 1,-1-1,0 0,1 0,0 0,0 0,0 0,1-1,-1 1,1-1,0 1,0-1,0 0,1 0,-1 0,0-1,1 1,0-1,0 0,0 0,0 0,0 0,0-1,0 0,2 1,66 28,-45-20,-1 1,0 1,-1 1,-1 1,0 1,21 19,-41-30,0 0,-1 0,1 1,-1-1,0 1,-1 0,1 0,-1 0,0 0,0 0,-1 0,1 1,-1-1,0 1,-1-1,1 1,-1-1,0 1,-1-1,1 1,-1-1,0 0,-1 1,1-1,-1 0,0 0,0 1,0-1,-1-1,0 1,0 0,0-1,-1 0,1 1,-1-1,0-1,0 1,-4 2,-6 7,-1-1,0 0,-1-1,0-1,-1 0,0-1,0-1,-1-1,0-1,-1 0,1-1,-1-1,0-1,0 0,0-2,0 0,0-1,-10-1,21-1,0 0,1 0,-1 0,0-1,1 0,0-1,-1 0,2 0,-1 0,0-1,1 0,0 0,-5-6,-5-2</inkml:trace>
</inkml:ink>
</file>

<file path=ppt/ink/ink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1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5561 672,'-15'8,"1"2,0 0,1 0,0 2,1-1,0 2,0-1,2 2,-1-1,2 1,0 1,0 0,-1 7,9-19,0 1,1 0,-1-1,1 1,0 0,0 0,0 0,1-1,-1 1,1 0,0-1,0 1,0 0,0-1,1 1,0-1,-1 0,1 0,0 1,1-1,-1 0,0-1,1 1,0 0,0-1,0 1,0-1,0 0,0 0,0 0,1-1,-1 1,1-1,-1 1,1-1,-1 0,1-1,0 1,0-1,-1 1,1-1,0 0,0-1,-1 1,1-1,1 0,7 2,-1-1,0 0,1-1,-1 0,0-1,1 0,-1 0,0-2,0 1,-1-1,1-1,-1 0,0-1,0 1,-1-2,0 1,0-2,0 1,-1-1,0 0,-1-1,1 0,-2 0,1 0,-1-1,-1 0,0 0,0-1,-1 1,0-1,1-8,-4 11,-1 0,0 1,0-1,-1 0,1 1,-2-1,1 1,-1-1,0 1,-1 0,0-1,0 1,0 0,-1 1,0-1,0 1,-1 0,0 0,0 0,0 0,-1 1,0 0,0 0,0 1,0 0,-1 0,0 0,0 1,0 0,0 0,0 0,0 1,-1 0,0 1,1 0,-1 0,1 1,-1-1,-7 2,-66 38,80-38,-1 0,0 0,0 1,1-1,-1 1,0 0,1-1,0 1,-1 0,1 0,0 0,0 0,0 0,0 0,0 0,1 0,-1 0,1 0,-1 0,1 1,0-1,0 0,0 0,0 1,0-1,0 0,0 0,1 1,0-1,-1 0,1 0,0 0,0 0,0 0,0 0,0 0,0 0,1 0,3 1,0 0,0-1,1 1,-1-1,1 0,-1 0,1-1,0 0,-1 0,1 0,0-1,0 0,0 0,0 0,-1-1,1 0,0 0,0 0,-1-1,1 1,-1-1,1-1,-1 1,0-1,0 0,0 0,0-1,1 1,40-17,-1-2,-1-1,-1-3,-2-2,-1-1,0-2,-3-2,-1-1,-1-2,26-36,-42 45,-1 0,-2-2,0 0,-2-1,-2 0,-1-1,-1-1,5-25,-15 38,-7 44,-1 96,5 0,6 0,8 30,24 176,-17-197,-5 0,-6 1,-9 103,1-207,0 0,-2 0,-1 0,-1 0,-1-1,-2 0,0 0,-2-1,0 0,-2 0,-1-1,-5 6,15-27,1 1,-1-1,0 1,0-1,0 0,0 0,0-1,0 1,-1-1,0 1,1-1,-1 0,0-1,0 1,0-1,0 1,0-1,-1 0,1-1,0 1,0-1,-1 0,1 0,0 0,0 0,-1-1,1 0,0 0,0 0,0 0,0-1,0 1,0-1,0 0,1 0,-1-1,1 1,-2-2,-7-7,1 0,1-1,0 0,1-1,0 0,1-1,0 0,1 0,1 0,0-1,1 0,1 0,0-1,1 1,1-1,0 1,1-13,0-2,2-1,2 1,0 0,2 0,1 1,1 0,2 0,10-23,30-53,-30 65</inkml:trace>
  <inkml:trace contextRef="#ctx0" brushRef="#br0" timeOffset="-1344.246">3359 785,'2'10,"1"0,0-1,0 1,1-1,0 1,0-1,1 0,1-1,-1 1,1-1,1 0,0-1,0 1,0-1,1-1,0 1,0-1,0-1,1 0,0 0,0 0,1-1,-1-1,2 1,-4-5,0-1,0 0,0 0,0-1,0 0,0 0,-1 0,1-1,-1 0,0 0,0-1,-1 1,1-2,-1 1,0 0,0-1,-1 0,0 0,0 0,0-1,-1 1,0-1,0 0,0 0,-1 0,0 0,-1 0,1 0,-1-3,1-2,0 0,0-1,-1 1,-1-1,0 1,-1-1,0 1,-1 0,0-1,-2-4,3 13,0 0,-1 0,1-1,-1 1,0 0,0 1,0-1,-1 0,1 0,-1 1,0 0,0-1,0 1,-1 0,1 0,-1 1,1-1,-1 1,0 0,0 0,0 0,0 0,0 1,0 0,-1-1,1 2,-1-1,1 0,0 1,-3 0,-78 27,60-10</inkml:trace>
  <inkml:trace contextRef="#ctx0" brushRef="#br0" timeOffset="-1082.838">3867 898,'77'-165,"-77"163,1 1,-1 0,0 0,1 0,-1-1,1 1,0 0,-1 0,1 0,0 0,0 0,-1 0,1 0,0 0,0 0,0 1,0-1,0 0,0 1,0-1,1 0,-1 1,0-1,0 1,0 0,1-1,-1 1,0 0,0 0,1 0,-1 0,0 0,1 0,-1 0,0 0,0 1,1-1,-1 0,0 1,0-1,0 1,0-1,1 1,-1 0,0-1,0 1,0 0,0 0,0 0,-1 0,1 0,0 0,0 0,-1 0,1 0,0 0,-1 0,1 0,2 6,-2-1,1 0,0 0,0 0,0-1,1 1,0-1,0 1,0-1,1 0,0 0,0-1,0 1,0-1,1 0,0 0,0 0,0-1,0 0,0 0,1 0,0 0,5 1,4-2,0 1,1-2,-1 0,1-1,-1-1,0 0,1-1,-1-1,0 0,0-1,0 0,-1-2,1 1,-1-2,0 0,-1-1,0 0,0-1,-1 0,0-1,-1 0,0-1,0 0,-1-1,-1 0,0-1,0 0,-1 0,-1-1,-1 0,0 0,0-1,-2 1,0-1,1-5,-2-4</inkml:trace>
  <inkml:trace contextRef="#ctx0" brushRef="#br0" timeOffset="49965.384">198 2421,'-17'90,"-12"156,7-73,6-70,21-291,21 62,5 1,6 2,41-90,-71 195,-6 11,2 0,-1 0,1 1,0-1,0 1,1 0,0-1,0 1,1 1,-1-1,1 1,3-3,-5 8,0 1,-1-1,1 1,-1-1,1 1,0 0,-1 0,1 0,-1 0,0 0,1 1,-1-1,0 1,0-1,0 1,0 0,0 0,0 0,0 0,-1 0,1 1,-1-1,0 0,1 1,-1-1,0 1,0-1,-1 1,1-1,0 1,-1 0,0-1,0 1,1 0,-2-1,1 2,3 6,8 37,-7-24</inkml:trace>
  <inkml:trace contextRef="#ctx0" brushRef="#br0" timeOffset="50764.794">593 2704,'-2'1,"0"0,1 0,-1 1,0-1,0 1,1 0,-1-1,0 1,1 0,0 0,-1 0,1 0,0 0,0 0,0 0,1 0,-1 1,0-1,1 0,-1 0,1 1,0 1,-3 7,-22 143,22-110,-21 73,21-101,0 0,-1 0,0-1,-2 1,0-1,0-1,-1 1,-1 0,1-8</inkml:trace>
  <inkml:trace contextRef="#ctx0" brushRef="#br0" timeOffset="51284.208">480 2704,'127'-25,"-103"24,67 10,-88-8,-1 0,1 0,-1 0,0 1,0-1,1 1,-1-1,0 1,0 0,0 0,0-1,-1 2,1-1,-1 0,1 0,-1 0,0 1,1-1,-1 1,0-1,-1 1,1-1,0 1,-1-1,0 1,1 0,-1-1,0 1,0 0,0-1,-1 1,0 1,-1 7,-1 0,0-1,-1 0,0 0,-1 0,0 0,-1-1,0 1,-4 4,-35 77,44-88,1 0,1 0,-1-1,0 1,1 0,0 0,-1 0,1 0,0 0,0-1,1 1,-1 0,1-1,-1 1,1-1,0 0,0 1,0-1,0 0,0 0,0 0,1-1,-1 1,1 0,-1-1,1 0,0 1,-1-1,1 0,0 0,0-1,0 1,0-1,0 1,0-1,0 0,-1 0,1 0,3-1,45 17,-48-14,0 0,0 0,0 0,0 0,0 0,-1 1,1-1,-1 1,0-1,1 1,-1 0,0 0,-1 0,1 0,-1 0,1 1,-1-1,0 0,0 1,0-1,-1 1,1-1,-1 1,0-1,0 1,0-1,0 1,-1-1,1 1,-1-1,0 0,0 1,0-1,-1 0,1 0,-1 2,-2 1,1 0,-1 0,0 0,0 0,0-1,-1 0,0 0,0 0,0 0,0-1,-1 0,0 0,0 0,0-1,0 0,-1 0,1-1,-3 1,-18 1,1-1,-1-1,0-2,1 0,-1-2,-10-3,-19-6,31 4</inkml:trace>
  <inkml:trace contextRef="#ctx0" brushRef="#br0" timeOffset="51899.986">1130 2618,'10'5,"12"-3,7-2,4-2,1 1,0 0,-2-5,-1-1,-1 0,-1 2,0-3,-1 0,0 1,0 1,0 3,0 1,-5 6,-6 2</inkml:trace>
  <inkml:trace contextRef="#ctx0" brushRef="#br0" timeOffset="52151.438">1073 2901,'44'-10,"32"-7,9-2,-5 4,-12 3,-12 4,-12 4,-12 2</inkml:trace>
  <inkml:trace contextRef="#ctx0" brushRef="#br0" timeOffset="52669.806">2032 2534,'-81'381,"58"-250,23-131,0 0,0-1,0 1,1 0,-1 0,0 0,0-1,0 1,1 0,-1 0,0 0,0-1,1 1,-1 0,0 0,0 0,1 0,-1 0,0 0,1 0,-1-1,0 1,0 0,1 0,-1 0,0 0,1 0,-1 0,0 1,0-1,1 0,-1 0,0 0,1 0,-1 0,0 0,0 0,1 1,-1-1,0 0,0 0,1 0,-1 1,0-1,0 0,0 0,1 0,-1 1,0-1,0 0,0 1,0-1,0 0,0 0,0 1,1-1,-1 0,0 1,14-29,-14 27,118-378,-95 318,2 1,3 0,3 3,2 0,13-14,-41 65,0 0,0 0,1 0,-1 0,1 1,0 0,1 0,-1 1,1 0,0 0,0 0,0 1,3 0,-7 2,0 0,0 0,0 1,1-1,-1 1,0 0,0 0,0 0,1 0,-1 1,0 0,0-1,0 1,0 0,0 0,0 1,0-1,0 0,0 1,0 0,-1 0,1 0,-1 0,1 0,-1 0,0 1,0-1,0 1,0 0,0-1,-1 1,2 3,2 6,-1 0,0 1,-1 0,0 0,-1 0,-1 0,0 0,0 0,-2 0,1 1,-2 2,1-2,0 11</inkml:trace>
  <inkml:trace contextRef="#ctx0" brushRef="#br0" timeOffset="58369.354">2569 2817,'-145'196,"18"-41,43-54,273-357,-10 67,-177 187,0 0,0 0,0 1,0-1,1 0,-1 1,0 0,1-1,-1 1,1 0,-1 0,1 1,0-1,-1 1,1-1,0 1,0 0,-1 0,1 0,0 0,0 0,-1 1,1-1,0 1,-1 0,1-1,-1 1,1 1,-1-1,1 0,-1 0,0 1,1 0,-1-1,0 1,0 0,0 0,0 0,-1 0,1 0,-1 1,1-1,0 2,37 131,-34-121,-1 1,-1-1,-1 1,0 0,-1 0,0 0,-1 0,-1 1,0-1,-3 11,3-25,1 0,0 0,0 0,-1 0,1-1,-1 1,1 0,-1 0,1 0,-1-1,1 1,-1 0,0 0,1-1,-1 1,0-1,0 1,1-1,-1 1,0-1,0 1,0-1,0 0,0 1,0-1,0 0,1 0,-1 1,0-1,0 0,0 0,0 0,0 0,0-1,0 1,0 0,0 0,0 0,0-1,0 1,1-1,-1 1,0 0,0-1,0 0,1 1,-1-1,0 1,0-1,1 0,-1 0,-42-40,37 35,-2-4,-1 1,0 1,0 0,-1 0,0 1,0 0,-1 1,0 0,0 1,0 0,-1 0,0 1,0 1,0 0,0 1,0 0,0 1,-1 0,0 1,-15 0,4 1</inkml:trace>
  <inkml:trace contextRef="#ctx0" brushRef="#br0" timeOffset="-3901.817">86 953,'24'414,"-45"-163,6-210,15-41,-1 0,0 0,1 0,-1 0,1 0,-1-1,0 1,1 0,-1 0,1-1,-1 1,1 0,-1-1,1 1,-1 0,1-1,-1 1,1-1,-1 1,1-1,0 1,-1-1,1 1,0-1,-1 1,1-1,0 0,0 1,0-1,-1 1,1-1,0 0,0 1,0-1,0 1,0-1,0 0,0 1,0-1,1 0,-1 1,0-1,0 1,0-1,1 1,-1-1,0 0,0 1,1-1,-1 1,1-1,8-32,1 0,1 0,2 1,1 1,1 0,2 1,2 1,0 1,23-26,10-19,3 2,3 3,3 3,18-13,-74 74,29-27,1 2,1 2,2 1,0 1,26-10,-62 33,1 0,-1 0,1 1,-1-1,1 1,-1 0,1 0,0 0,0 0,0 0,-1 1,1-1,0 1,0 0,0 0,0 0,0 0,0 0,0 1,0-1,-1 1,1 0,0-1,0 2,-1-1,1 0,0 0,-1 1,1-1,-1 1,0 0,1 0,-1 0,0 0,0 0,0 0,-1 1,1-1,-1 1,1-1,-1 1,0 0,0-1,0 1,0 0,0 2,-4 14,-1-1,-2 1,0-1,0 0,-2 0,0 0,-1-1,-1-1,-1 0,0 0,-1-1,-2 2,-13 19,-1-1,-2-1,-1-1,-2-2,0-2,-3-1,0-1,-1-2,-2-2,-16 7,54-29,0 0,0-1,-1 1,1 0,0 0,0-1,0 1,-1 0,1-1,0 1,-1-1,1 0,-1 1,1-1,0 0,-1 0,1 0,-1 0,1 0,-1 0,1 0,0-1,-1 1,1-1,0 1,-1-1,1 1,0-1,-1 1,1-1,0 0,0 0,0 0,0 0,0 0,0 0,0 0,0 0,0 0,0 0,1 0,-1-1,0 1,1 0,-1-1,1 1,-1 0,1-2,5-18,5 0</inkml:trace>
  <inkml:trace contextRef="#ctx0" brushRef="#br0" timeOffset="-3581.125">1271 841,'-35'21,"1"1,1 1,2 2,0 1,1 1,2 2,-19 25,45-52,-1 1,1-1,0 1,-1 0,1-1,0 1,1 0,-1 0,1 0,-1 1,1-1,0 0,0 0,0 1,0-1,1 1,0-1,-1 1,1-1,0 0,1 1,-1-1,1 1,-1-1,1 1,0-1,0 0,1 0,-1 1,1-1,-1 0,1 0,0-1,0 1,0 0,1 0,-1-1,1 0,0 1,7 0,0-1,0 0,0 0,0-1,1-1,-1 0,0 0,0-1,1 0,-1-1,0 0,0 0,0-1,-1-1,1 0,-1 0,3-2,0 2,0-1,0 0,0-1,-1-1,1 1,-2-2,1 1,-1-2,0 1,-1-1,0-1,0 0,-1 0,0-1,-1 1,0-2,-1 1,0-1,-1 0,0 0,-1 0,2-10,-5 14,-1-1,1 0,-1 1,-1-1,1 0,-2 1,1-1,-1 1,0-1,-1 1,0 0,-1-3,-10-13</inkml:trace>
  <inkml:trace contextRef="#ctx0" brushRef="#br0" timeOffset="-3066.149">1919 728,'-19'0,"1"0,-1 1,0 1,0 1,1 0,-1 2,1 0,0 1,0 0,1 2,-3 1,18-8,0 1,0-1,0 0,0 1,0-1,1 1,-1 0,0-1,1 1,-1 0,1 0,-1 0,1 0,0 0,0 0,0 1,0-1,1 0,-1 0,0 1,1-1,0 0,-1 1,1-1,0 1,0-1,0 0,1 1,-1-1,1 1,-1-1,1 0,0 0,0 1,0-1,0 0,0 0,0 0,0 0,1 0,-1 0,1 0,0-1,-1 1,1 0,0-1,0 1,0-1,34 20,-32-21,0 1,-1 0,1 0,-1 1,1-1,-1 1,1-1,-1 1,0 0,0 0,0 1,0-1,0 0,-1 1,1 0,-1 0,1 0,-1 0,0 0,0 0,-1 0,1 1,-1-1,1 1,-1-1,0 1,0-1,-1 1,1 0,-1-1,0 1,0 0,0 0,0-1,-1 1,0 2,-6 5,0 0,-1-1,0 0,-1 0,0-1,0 0,-1-1,0 0,0-1,-1 1,0-2,-1 0,-6 3,-27 17,39-21,-2-1,1 0,0 0,-1-1,0 1,1-2,-1 1,-1-1,1 0,0-1,0 0,-1 0,0-1,0-10,13 4</inkml:trace>
  <inkml:trace contextRef="#ctx0" brushRef="#br0" timeOffset="-2806.789">2061 869,'-24'38,"-13"23,0 5,7-3,12-13,10-14</inkml:trace>
  <inkml:trace contextRef="#ctx0" brushRef="#br0" timeOffset="-2567.77">2089 389,'0'0</inkml:trace>
  <inkml:trace contextRef="#ctx0" brushRef="#br0" timeOffset="-2267.378">2682 135,'-37'287,"23"-136,7 1,8 37,-1-170,-1 1,0-1,-1 1,-1-1,-1 0,-1 0,-1-1,-2 7,-13-8,10-17</inkml:trace>
  <inkml:trace contextRef="#ctx0" brushRef="#br0" timeOffset="-2063.524">2315 728,'34'5,"29"6,10 6,2 1,-7-4,-11-4,-5-3,-6 2,-12-1</inkml:trace>
  <inkml:trace contextRef="#ctx0" brushRef="#br0" timeOffset="-1817.585">3077 812,'-5'34,"3"16,3-1</inkml:trace>
  <inkml:trace contextRef="#ctx0" brushRef="#br0" timeOffset="-1582.778">3049 615,'0'0</inkml:trace>
  <inkml:trace contextRef="#ctx0" brushRef="#br0" timeOffset="63053.058">0 1913,'238'-46,"-213"42,45-9,0 3,1 2,22 4,-49 4,-76-33,-92-55,99 69</inkml:trace>
  <inkml:trace contextRef="#ctx0" brushRef="#br0" timeOffset="64100.674">1892 1886,'138'-26,"-45"12,-69 9,0 1,-1 1,1 1,0 1,0 1,0 1,0 2,7 1,14 2,-45-7,0 0,1 0,-1 0,0 0,1 0,-1 0,0 0,0 0,0 0,0 0,0 0,0 0,0 0,0 0,-1 0,1 0,0 0,-1 0,1 0,-1 0,1 0,-1 0,1 0,-1 0,1 0,-1 1,0-1,1 0,-1 0,0 1,0-1,0 1,0-1,0 0,1 1,-1 0,0-1,0 1,-1-1,1 0,-103-105,97 89</inkml:trace>
  <inkml:trace contextRef="#ctx0" brushRef="#br0" timeOffset="67106.613">3219 2591,'14'0,"10"0,5 0,3 0,0 0,1 0,-2-5,-1-1,0 0,-1 1,-1 1,0 2,0 1,0 1,-5 0</inkml:trace>
  <inkml:trace contextRef="#ctx0" brushRef="#br0" timeOffset="67458.787">3472 2308,'0'24,"0"13,0 5,0-1,0-1,0-3,0-4,0-2,0-1,0-2,0 0,0 0,0-1,0 1,0 0,0 0,0-4</inkml:trace>
  <inkml:trace contextRef="#ctx0" brushRef="#br0" timeOffset="68087.132">3896 2421,'0'502,"4"-542,1 0,3 0,1 1,1 1,3-1,1 2,12-22,-3 1,127-228,-79 200,-69 84,0 1,1-1,-1 1,1 0,-1 0,1 0,0 0,-1 0,1 0,0 1,-1-1,1 1,0 0,0 0,0 0,-1 0,1 0,0 1,0-1,0 1,-1 0,1 0,-1 0,1 0,0 0,-1 1,0-1,1 1,-1-1,0 1,0 0,0 0,0 0,0 0,0 0,-1 0,2 3,2 3,-1 1,0-1,-1 1,0 0,-1 0,0 0,0 0,0 1,-2-1,1 0,-1 1,0-1,-1 0,0 1,0-1,-1 0,-1 0,1 0,-2 0,-2 6,0 4</inkml:trace>
  <inkml:trace contextRef="#ctx0" brushRef="#br0" timeOffset="68474.657">4488 2563,'0'28,"0"20,0 6,0-1,-5-10,-1-7,0-10</inkml:trace>
  <inkml:trace contextRef="#ctx0" brushRef="#br0" timeOffset="69003.964">4544 2478,'38'-6,"-19"2,1 0,-1 2,0 0,1 1,-1 1,1 1,-1 1,1 0,7 3,-25-4,0-1,0 1,-1-1,1 1,0 0,0 0,0 0,0 0,-1 0,1 0,0 0,-1 1,1-1,-1 0,0 1,1 0,-1-1,0 1,0 0,0-1,0 1,0 0,0 0,-1 0,1 0,-1 0,1 0,-1 0,0 0,1 0,-1 0,0 0,-1 0,1 0,0 0,0 0,-1 0,1 0,-1 0,0 0,0-1,1 1,-1 0,0 0,-1 0,1-1,0 1,0-1,-1 1,1-1,-1 1,0 0,-21 21,20-21,-1 0,1 1,0-1,0 1,0-1,1 1,-1 0,0 0,1 0,0 0,0 1,0-1,0 1,0-1,1 1,0 0,0-1,0 1,0 0,0 0,1 0,-1 0,1 0,0 0,0-1,1 1,-1 0,1 0,0 0,0 0,0 0,2 2,75 98,-76-99,-1 0,0 1,0-1,0 0,0 0,-1 0,0 1,0-1,-1 0,0 0,1 1,-2-1,1 0,0 0,-1 0,0 0,0-1,-1 1,0 0,1-1,-1 0,-1 1,1-1,0 0,-1-1,0 1,0-1,0 0,-1 0,1 0,-1 0,1-1,-1 1,-5 0,-8 5,-2-1,1-1,-1 0,0-2,0 0,0-2,-1 0,1-1,-4-1,-1-1</inkml:trace>
  <inkml:trace contextRef="#ctx0" brushRef="#br0" timeOffset="69308.605">5391 2421,'-38'38,"-23"28,0 7,4-5,9-8,6-10,11-8,6-7,2-5,5-2,1-1,-1-1,-3 0,-2 1,-3 0,4 1,1-5,3-6</inkml:trace>
  <inkml:trace contextRef="#ctx0" brushRef="#br0" timeOffset="69991.599">5391 2675,'-360'426,"322"-368,69-70,155-147,105-125,-178 163,-112 120,-1 1,1-1,-1 1,1-1,-1 1,1 0,-1-1,1 1,0-1,-1 1,1 0,0 0,-1-1,1 1,0 0,-1 0,1 0,0 0,-1 0,1 0,0 0,-1 0,1 0,0 0,-1 0,1 0,0 0,-1 0,1 1,0-1,-1 0,1 1,0-1,-1 0,1 1,-1-1,1 1,-1-1,1 1,-1-1,1 1,-1-1,1 1,-1-1,0 1,1 0,-1-1,0 1,0-1,1 1,-1 0,0-1,0 1,0 0,0 0,5 43,-5-41,-3 344,3-346,1 0,-1 0,0 0,0 0,0 1,0-1,0 0,0 0,0 0,0 0,0 0,0 0,-1 1,1-1,0 0,-1 0,1 0,-1 0,0 0,1 0,-1 0,1-1,-1 1,0 0,0 0,0 0,0-1,1 1,-1 0,0-1,0 1,0-1,0 1,0-1,0 1,-1-1,1 0,0 1,0-1,0 0,0 0,0 0,0 0,-1 0,1 0,0 0,0-1,0 1,0 0,0-1,0 1,0 0,0-1,0 1,0-1,0 0,0 1,0-1,0 0,0 1,1-1,-2-1,-178-96,156 82</inkml:trace>
  <inkml:trace contextRef="#ctx0" brushRef="#br0" timeOffset="71106.764">3726 1998,'30'-8,"0"2,0 0,1 3,-1 0,1 2,2 2,65-5,71-22,-148 25,48-12,-69 10,0 0,0 0,0-1,0 1,0 0,-1 0,0 0,0-1,0 1,0 0,0 0,0 0,-1 1,1-1,-1 0,0 0,0 1,0-1,0 1,-1 0,1-1,-2-3,-46-63,42 51</inkml:trace>
</inkml:ink>
</file>

<file path=ppt/ink/ink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0:52.830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0 1058,'13'2,"-1"0,1 1,-1 1,0 0,0 1,-1 0,1 1,-1 0,-1 0,8 7,-8-7,101 62,18-1,113 82,-195-120,1-2,1-3,1-1,4-2,144 74,-60 10,-75-56,105 62,-87-75,143 78,62 35,-139-70,-1 6,-101-62,1-3,1-1,1-3,16 2,-16-4,-1 1,0 2,-2 3,27 15,-69-33,29 16,-1 1,-1 1,0 2,-2 1,13 14,24 8,-64-48,0 1,0 0,0-1,0 1,0 0,-1-1,1 1,-1-1,0 1,0-1,0 1,0-1,0 0,-1 1,1-1,-1 1,1 0,-1-1,0 1,0 0,0-1,0 1,-1 0,1 0,1 1,-63-176,55 143,-1 1,-2 1,-1-1,-2 2,-1 0,-2 1,0 0,-2 1,-15-16,33 44,0-1,0 0,0 1,0-1,0 1,-1 0,1-1,-1 1,1 0,-1 0,1 0,-1 0,0 0,1 0,-1 0,0 1,0-1,0 1,0-1,1 1,-1-1,0 1,0 0,0 0,0 0,0 0,0 1,0-1,0 0,1 1,-1-1,0 1,0 0,0-1,1 1,-1 0,0 0,1 0,-1 1,1-1,-1 0,1 0,0 1,-1-1,1 2,-202 195,-92 42,143-111,151-128,0-1,0 1,0 0,0-1,0 1,1 0,-1 0,0 0,0 0,1 0,-1 0,0 0,1 0,-1 0,1 0,0 0,-1 0,1 0,0 0,-1 0,1 0,0 1,0-1,0 0,0 0,0 0,0 0,1 0,-1 1,0-1,1 0,-1 0,0 0,1 0,-1 0,1 0,0 0,-1 0,1 0,0 0,-1 0,1-1,0 1,0 0,0 0,0-1,0 1,0 0,0-1,0 1,0-1,0 0,0 1,0-1,0 0,1 1,-1-1,0 0,0 0,0 0,0 0,0 0,1 0,-1-1,0 1,0 0,1-1,52 4,-1-2,1-3,0-2,21-6,99-6,-98 9,0-2,70-20,-140 28,105-10,-87 10</inkml:trace>
  <inkml:trace contextRef="#ctx0" brushRef="#br0" timeOffset="10085.441">1638 550,'-5'17,"-56"208,-25 44,44-124,31-122,11-24,0 1,0 0,0 0,0-1,0 1,0 0,0 0,0-1,0 1,0 0,0 0,0-1,0 1,0 0,-1 0,1 0,0-1,0 1,0 0,0 0,0 0,-1-1,1 1,0 0,0 0,0 0,-1 0,1-1,0 1,0 0,-1 0,1 0,0 0,0 0,-1 0,1 0,0 0,10-44,2 1,1 0,3 2,1-1,3 2,1 0,10-13,28-56,99-147,-92 177,-65 79,1 0,-1-1,0 1,1 0,-1 0,0-1,1 1,-1 0,0 0,1 1,-1-1,0 0,1 0,-1 1,0-1,0 1,1-1,-1 1,0-1,0 1,0 0,0-1,0 1,0 0,0 0,0 0,0 0,0 0,0 0,0 0,-1 0,1 0,0 1,-1-1,1 0,-1 0,1 1,-1-1,0 0,1 1,17 56,-7 147,-12-181</inkml:trace>
  <inkml:trace contextRef="#ctx0" brushRef="#br0" timeOffset="10489.301">1920 1171,'0'24,"0"17,-4 7,-3 0,1-4,1-4,-3-9,-1-10</inkml:trace>
  <inkml:trace contextRef="#ctx0" brushRef="#br0" timeOffset="10937.454">1892 1114,'21'-7,"0"2,0 0,1 1,0 1,0 1,0 2,4 0,-23-1,1 0,0 0,-1 1,1-1,-1 1,1 0,0 0,-1 0,1 1,0-1,-1 1,1 0,-1 0,1 0,-1 1,1-1,-1 1,0 0,0-1,0 2,0-1,0 0,0 1,0-1,-1 1,1 0,-1-1,0 1,0 0,0 1,0-1,-1 0,1 1,-1-1,0 0,0 1,0 0,0-1,-1 1,1 0,-1 0,-3 3,1-1,-1 1,-1 0,1-1,-1 0,0 0,-1 0,1 0,-1-1,0 1,-1-1,1-1,-1 1,0-1,0 0,0 0,-1-1,0 1,-49 37,55-40,0-1,1 1,-1 0,1 0,-1-1,1 1,-1 0,1 0,0 0,-1 0,1 0,0-1,0 1,0 0,0 0,-1 0,1 0,1 0,-1 0,0 0,0 0,0 0,0-1,0 1,1 0,-1 0,1 0,-1 0,0 0,1-1,-1 1,1 0,-1-1,1 1,0 0,-1-1,1 1,0 0,0-1,-1 1,1-1,0 1,0-1,0 0,-1 1,1-1,0 0,0 0,0 1,0-1,0 0,0 0,0 0,0 0,58 15,-55-14,1 0,75 23,-78-24,0 1,0 0,-1 1,1-1,0 0,-1 0,1 1,-1-1,1 1,-1-1,0 1,0 0,1-1,-1 1,0 0,-1 0,1 0,0 0,0 0,-1 0,1 0,-1 0,0 0,0 0,0 0,0 0,0 0,0 0,0 0,0 0,-1 0,1 0,-1 0,0 0,0 0,1 0,-1 0,0-1,-6 11,0-2,-1 1,0-1,-1 0,0-1,0 0,-1 0,0-1,-1 0,1-1,-1 0,-1-1,0 0,1-1,-2 0,1-1,-3 1,-101 23,94-26</inkml:trace>
  <inkml:trace contextRef="#ctx0" brushRef="#br0" timeOffset="11226.182">2739 1311,'-39'29,"-26"19,-8 2,4-4,9-4,10-5,9-8,6-5,5-1,2-5,1-1,1 3,-1-4,0 1,0 3,4-3</inkml:trace>
  <inkml:trace contextRef="#ctx0" brushRef="#br0" timeOffset="11858.255">2654 1538,'-302'203,"243"-144,59-58,0 0,0 0,1 0,-1 0,0-1,1 1,-1 0,1 0,-1-1,1 1,-1 0,1-1,-1 1,1 0,0-1,-1 1,1-1,0 1,0-1,-1 1,1-1,0 0,0 1,0-1,-1 0,1 0,0 0,0 1,0-1,0 0,0 0,0 0,-1 0,1 0,0-1,0 1,0 0,0 0,0-1,-1 1,1 0,0-1,0 1,-1-1,1 1,0-1,0 1,-1-1,1 0,26-8,0-2,-1-1,0-1,-1-1,16-13,-27 18,378-243,-344 231,-47 21,0 0,-1 0,1 0,0 0,0 0,0 0,-1 1,1-1,0 0,0 0,-1 1,1-1,0 0,-1 1,1-1,0 1,-1-1,1 1,-1-1,1 1,-1-1,1 1,-1 0,1-1,-1 1,1 0,-1-1,0 1,1 0,-1 0,0-1,0 1,0 0,0 0,1 0,-1-1,0 1,0 0,0 0,-1-1,1 1,0 0,0 0,0 0,0-1,-1 1,1 0,0-1,-1 1,1 0,-1 0,1-1,-1 1,1-1,-1 1,1-1,-1 1,0-1,1 1,-1-1,0 1,-31 69,23-54,1 0,1 1,0 0,1 0,1 0,1 1,0 0,0 8,3-2,1-1,2 1,0 0,1-1,1 0,5 17,-8-40,0 1,0 0,-1 0,1 0,0 0,-1 0,1 0,-1 0,1 0,-1 0,1 0,-1 0,0 0,0 0,1 0,-1 0,0 0,0 0,0 0,0 0,0 0,-1 1,1-1,0 0,0 0,-1 0,1 0,-1 0,1 0,-1 0,1 0,-1 0,1-1,-1 1,0 0,1 0,-1 0,0-1,0 1,0 0,0-1,0 1,0 0,0-1,0 0,0 1,0-1,0 1,0-1,0 0,0 0,0 0,0 0,0 0,0 0,0 0,0 0,0 0,-1 0,1 0,0-1,0 1,0 0,0-1,0 1,0-1,0 1,0-1,-74-65,-193-154,252 209</inkml:trace>
  <inkml:trace contextRef="#ctx0" brushRef="#br0" timeOffset="13258.548">1497 154,'1'-2,"0"1,1-1,-1 0,0 1,1-1,-1 1,1 0,0-1,-1 1,1 0,0 0,0 0,0 0,0 1,-1-1,1 0,0 1,0-1,1 1,-1 0,0 0,0-1,0 1,0 1,0-1,0 0,0 0,0 1,2 0,45 6,-1 3,0 1,-1 3,0 1,-1 3,10 7,124 28,-62-43,-117-13,0 1,0 0,-1 0,1 0,-1 0,1-1,-1 1,0 0,1 0,-1-1,-1 1,1 0,0 0,0-1,-1 1,1 0,-1 0,0 0,0 0,0-1,0 1,0 0,0 1,0-1,-1 0,1 0,0 0,-1 1,0-1,1 1,-1-1,0 1,0 0,-2-5,3 5,-15-21,1 0,1-2,2 1,0-1,1-1,-4-15,12 17,5 4</inkml:trace>
</inkml:ink>
</file>

<file path=ppt/ink/ink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2:07.4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808 726,'-2'2,"0"-1,0 0,0 1,1-1,-1 1,0 0,1 0,-1-1,1 1,0 0,0 0,0 0,0 0,0 1,0-1,0 0,1 0,-1 1,1-1,-1 0,1 1,0-1,0 0,0 1,0 0,0 0,-14 349,5-274,2-1,5 1,3 21,-1-41,28 213,-28 328,28-377,-27 289,-29-341,44-2,-8-113,-3 1,-2 0,-2 0,-4 14,1 33,3 179,23-141,31 83,-22-81,-34 365,29-282,0-57,-27 85,-30-27,30 481,26-467,3 108,-19-274,-8-65,-1 0,0-1,-1 1,0 0,0 0,-1 0,-1 0,1 0,-2 0,1 1,-35 169,35-178,0 0,0 1,0-1,0 1,1 0,-1-1,1 1,0-1,0 1,0 0,0-1,0 1,0-1,1 1,0 0,-1-1,1 1,0-1,0 0,0 1,0-1,1 0,-1 1,1-1,-1 0,1 0,0 0,0 0,-1-1,2 1,-1 0,0-1,0 1,0-1,1 0,-1 0,0 0,1 0,-1 0,1 0,1-1,311 9,-288-2,0-2,1-1,-1-2,1 0,0-2,-1-1,1-1,0-2,5-2,20-3,0 3,0 2,1 2,35 4,-23-1,104 28,292-29,-163 1,-102 26,29 2,141-29,-176 27,98-26,-120 27,1-16,-146-8,1 0,-1-2,0 0,1-2,-1 0,1-2,6-2,218-16,7-8,1859 29,-1945-28,168 26,-169-27,321 28,-329-17,-87 9,1 2,-1 4,36 5,8-1,219-2,-111 28,0-45,-58 5,-143 12</inkml:trace>
  <inkml:trace contextRef="#ctx0" brushRef="#br1" timeOffset="7363.188">1175 7669,'43'-76,"73"-75,36-40,51-29,-55 101,28-28,76-80,-90 31,-1 14,64-59,-4 16,-79 55,8-2,64-60,80-88,-69 83,79-63,-255 250,-1-3,-4-1,15-25,109-128,83-64,40-58,-99 140,-135 132,64-80,-101 103,2 0,1 2,2 1,1 1,1 1,31-24,122-102,-68 14,24-14,9 1,-145 154,1-1,-1 1,1 0,-1-1,0 1,1-1,-1 1,0 0,1-1,-1 1,0-1,1 1,-1-1,0 0,0 1,0-1,0 1,1-1,-1 1,0-1,0 1,0-1,0 0,0 1,-1-1,1 1,0-1,0 1,0-1,0 1,0-1,-1 1,1-1,0 1,-1-1,1 1,0-1,-1 1,1-1,0 1,-1 0,1-1,-1 1,1 0,-1-1,1 1,-1 0,1-1,-1 1,1 0,-1 0,1 0,-1 0,1-1,-1 1,0 0,1 0,-1 0,1 0,-1 0,1 1,-1-1,0 0,1 0,-1 0,1 0,-1 1,-51-3,45 2,-169 20,40-2,136-18,-1 0,0 1,0-1,0 0,1 0,-1 1,0-1,1 1,-1-1,0 1,1-1,-1 1,0-1,1 1,-1-1,1 1,-1 0,1-1,-1 1,1 0,0-1,-1 1,1 0,0 0,0-1,-1 1,1 0,0 0,0 0,0-1,0 1,0 0,0 0,0 0,0-1,0 1,1 0,-1 0,0 0,0-1,1 1,-1 0,0 0,1-1,-1 1,1 0,-1-1,1 1,0 0,32 38,-22-28,-3-2,0 0,0 1,-1 0,-1 0,0 1,0 0,-1 0,0 1,-1-1,-1 1,1 0,-2 0,0 0,0 0,-1 0,-1 6,-20 181,14-165,1 0,3 0,0 1,2-1,4 20,3-26,-7-28,0-1,0 1,0 0,1-1,-1 1,0 0,0-1,0 1,0 0,0-1,0 1,0 0,1 0,-1-1,0 1,0 0,0 0,1-1,-1 1,0 0,0 0,1-1,-1 1,0 0,0 0,1 0,-1 0,0-1,1 1,-1 0,0 0,0 0,1 0,-1 0,0 0,1 0,-1 0,0 0,1 0,-1 0,0 0,1 0,-1 0,0 0,1 1,-1-1,0 0,1 0,-1 0,0 0,0 0,1 1,-1-1,0 0,0 0,1 1,-1-1,0 0,26-137,-8 72,3 1,3 2,23-45,-40 92,65-142,-64 139</inkml:trace>
  <inkml:trace contextRef="#ctx0" brushRef="#br1" timeOffset="15553.332">2303 5017,'-5'-24,"19"37,54 119,19 15,-8-39,-57-81,-30-63,-12-27,3-1,2-1,-5-64,14 91,-4-214,11 183,-1 60,0 1,0-1,1 1,0-1,1 1,0 0,0-1,0 1,1 0,1 0,-1 1,5-7,-5 13,0 0,0-1,0 1,0 0,1 1,-1-1,0 0,1 1,-1 0,0 0,1 0,-1 0,1 1,-1-1,0 1,1 0,-1 0,0 0,0 0,0 0,0 1,0-1,0 1,0 0,0 0,-1 0,1 1,-1-1,1 0,-1 1,0 0,1 0,2 2,10 7</inkml:trace>
  <inkml:trace contextRef="#ctx0" brushRef="#br1" timeOffset="16351.718">3008 4818,'-20'134,"5"-51,4-1,3 2,4 68,5-211,3 1,2 0,3 1,4-8,80-231,-93 297,0 0,0 0,1 0,-1 0,0 0,1 0,-1 0,1 0,-1 0,1 0,-1-1,1 1,0 0,-1 0,1-1,0 1,0 0,-1-1,1 1,0 0,0-1,0 1,0-1,0 0,0 1,0-1,0 0,0 0,0 1,0-1,0 0,0 0,0 0,0 0,0 0,0 0,0-1,0 1,0 0,0 0,0-1,0 1,0-1,0 1,-1-1,1 1,0-1,0 1,0-1,-1 0,1 1,0-1,-1 0,1 0,0 0,-1 1,1-1,-1 0,1 0,-1 0,0 0,1 0,-1 0,0 0,0 0,0 0,1 0,-1 0,0 0,-1-1,121 145,-119-143,1 1,-1 0,0 0,0-1,0 1,0 0,1 0,-1 0,0 0,-1 1,1-1,0 0,0 0,0 0,-1 1,1-1,-1 0,1 1,-1-1,1 1,-1-1,0 0,0 1,1-1,-1 1,0-1,-1 1,1-1,0 1,0-1,0 0,-1 1,1-1,-1 1,1-1,-1 0,0 0,1 1,-1-1,0 0,0 0,0 0,0 0,0 0,0 0,0 0,0 0,-1 0,1 0,0-1,0 1,-1 0,1-1,0 1,-1-1,0 1,-126 39,39-13,72-20</inkml:trace>
  <inkml:trace contextRef="#ctx0" brushRef="#br1" timeOffset="17438.095">2050 4564,'1'-7,"1"0,1 0,-1 1,1-1,0 1,1-1,0 1,0 0,0 0,1 1,-1-1,1 1,1 0,-1 0,1 1,0 0,3-2,121-62,-31 22,-96 45,-1 1,-1 0,0-1,1 1,-1 0,1 0,-1-1,0 1,1-1,-1 0,0 1,1-1,-1 0,0 0,0 1,0-1,0 0,0 0,0 0,0 0,0-1,0 1,0 0,-1 0,1-1,0 1,-1 0,1-1,-1 1,1 0,-1-1,0 1,0-1,0 1,0 0,0-1,0 1,0-1,0 1,0-1,0 1,-1 0,1-1,-1 1,1 0,-1-1,0 1,1 0,-1-1,0 1,0 0,0 0,0 0,0 0,-137-73,132 70,1 0,-1 0,1-1,0 1,0-1,0 0,1 0,0-1,0 0,0 1,1-1,-1 0,1-1,1 1,-1-1,1 1,1-1,-1 0,1 1,0-1,0-1,4-17</inkml:trace>
  <inkml:trace contextRef="#ctx0" brushRef="#br0" timeOffset="29403.337">11023 7556,'-55'90,"9"-26,-2-1,-3-3,-27 22,-22 29,94-100,9-16</inkml:trace>
  <inkml:trace contextRef="#ctx0" brushRef="#br0" timeOffset="29726.856">10572 7641,'108'119,"17"16,-107-108,-1 0,-1 1,-1 1,-1 1,-2 0,0 2,14 24,-14-43</inkml:trace>
  <inkml:trace contextRef="#ctx0" brushRef="#br0" timeOffset="31354.281">18 77,'-8'45,"3"1,2 0,2 0,1 1,3-1,4 16,9-24,-15-38,-1 0,1 0,0 1,0-1,0 0,-1 0,1 0,0 1,0-1,0 0,0 0,-1 0,1-1,0 1,0 0,0 0,-1 0,1-1,0 1,0 0,-1-1,1 1,0 0,0-1,-1 1,1-1,0 1,-1-1,1 0,-1 1,1-1,-1 0,1 1,-1-1,1 0,-1 1,0-1,1 0,-1 0,0 0,0 1,0-1,0 0,1 0,-1 0,83-245,0 76,-69 150,-6 26,-5 39,-3-28,24 161,-1-23,13 178,-34-281,-1-18,0-1,-2 1,-2-1,-1 1,-5 19,8-47,0-1,-1 1,0 0,0-1,0 1,0-1,-1 0,0 0,0 0,-1 0,1 0,-1-1,0 1,0-1,-1 0,1-1,-1 1,0-1,0 1,0-2,0 1,0 0,-1-1,1 0,-1 0,1-1,-1 0,0 0,0 0,0 0,0-1,1 0,-1 0,0-1,0 0,0 0,0 0,-1-1,2-3,0 0,1 0,-1 0,1-1,0 1,1-1,-1 0,1 0,1-1,-1 1,1-1,0 1,0-1,1 0,0 1,0-1,0 0,1 0,0 0,1 0,-1 0,1 1,1-1,0-3,-1-14,0 1,0 0,2 0,1 1,1-1,0 1,2 0,0 0,2 1,0 0,2 0,0 1,1 0,1 1,1 1,6-6,-3 6</inkml:trace>
</inkml:ink>
</file>

<file path=ppt/ink/ink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3:30.6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3958,'2'-3,"-1"0,1 1,-1-1,1 1,0-1,0 1,0 0,0 0,0 0,0 0,1 0,-1 0,1 0,0 1,-1 0,1-1,0 1,0 0,2-1,3-1,207-106,-51 16,143-29,116-47,-268 102,50-7,0-11,326-136,-165 69,-173 79,179-95,164-71,-253 125,-52 9,55-28,12-33,134-16,-252 116,-17 2,15-13,-32 10,21-19,93-40,102-36,16-8,-142 76,-26 19,14-10,32-28,-143 40,72-7,-136 60,-2-3,0-2,36-26,40-22,-124 73,0 0,1 0,-1 0,0 0,0 0,0-1,0 1,0 0,0-1,1 1,-1 0,0-1,0 1,1-1,-1 1,0-1,1 0,-1 1,0-1,1 0,-1 1,1-1,-1 0,1 0,-1 0,1 1,0-1,-1 0,1 0,0 0,0 0,-1 0,1 0,0 1,0-1,0 0,0 0,0 0,1 0,-1 0,0 0,0 0,0 1,1-1,-1 0,1 0,-1 0,0 0,1 1,-1-1,1 0,0 1,-1-1,1 0,0 1,-1-1,1 1,0-1,0 1,-1-1,1 1,0-1,0 1,0 0,0-1,0 1,-281-60,274 59,3-1,-1 1,0-1,0 1,0-1,-1 1,1 1,0-1,0 0,0 1,-1 0,1 0,0 0,0 1,-1 0,1-1,0 1,0 1,0-1,0 0,0 1,0 0,1 0,-1 0,0 1,1-1,0 1,-1 0,1 0,0 0,1 0,-1 0,0 1,1-1,0 1,0 0,0-1,-1 4,1 14,1 1,1 0,1 0,1 0,0-1,2 1,4 12,10 93,-18-126,2 38,-2 0,-1 0,-2 0,-7 29,2-19,2-1,2 1,2 0,4 27,36-176,-19 56,2 1,2 0,2 2,1 0,2 2,9-7,127-176,-46 86,-110 131</inkml:trace>
  <inkml:trace contextRef="#ctx0" brushRef="#br0" timeOffset="5634.967">4431 1305,'18'31,"58"135,-10-6,-80-255,9-251,6 322,1 0,1 0,2 1,0-1,1 1,1 0,11-22,-18 44,0 0,0 0,0 0,0 0,0 0,1 0,-1 0,0 0,1 0,-1 0,1 0,-1 0,1 0,-1 1,1-1,-1 0,1 0,0 0,0 1,-1-1,1 0,0 1,0-1,0 1,0-1,0 1,0 0,0-1,0 1,0 0,0-1,0 1,0 0,0 0,0 0,0 0,0 0,0 0,0 0,0 0,0 1,0-1,0 0,0 1,0-1,0 0,-1 1,1-1,0 1,0-1,0 1,0 0,-1-1,1 1,0 0,0 0,-1 0,1-1,-1 1,1 0,65 120,-52-109</inkml:trace>
  <inkml:trace contextRef="#ctx0" brushRef="#br0" timeOffset="6102.209">5052 1108,'0'5,"0"6,5 6,1 5,0 4,-1 2,-2 1,-1 0,0 1,-2-1,0 0,0 0,0-1,4-4,2-12,1-12,-3-12,0-2</inkml:trace>
  <inkml:trace contextRef="#ctx0" brushRef="#br0" timeOffset="6572.579">4967 1137,'27'-26,"2"2,0 1,2 1,0 2,33-16,-62 34,0 0,1 0,-1 0,0 1,1-1,0 1,-1-1,1 1,0 0,0 0,-1 0,1 0,0 1,0-1,0 1,0-1,0 1,0 0,0 0,0 1,0-1,0 1,0-1,0 1,0 0,0 0,-1 0,1 0,0 1,-1-1,1 1,-1 0,1 0,-1-1,0 2,0-1,0 0,0 0,0 1,0-1,-1 1,1-1,-1 1,1 0,-1-1,0 1,0 0,-1 0,1 0,0 0,-1 0,0 0,0 2,-21 65,17-64,1 1,0 1,1-1,-1 0,1 1,1-1,-1 1,1-1,1 1,-1 0,1-1,1 1,0 6,1-11,1 1,-1-1,1 0,-1 0,1-1,0 1,0 0,0-1,0 0,1 0,-1 0,0 0,1 0,0-1,-1 1,1-1,0 0,0 0,0-1,-1 1,1-1,0 0,0 0,0 0,0 0,0-1,0 0,0 1,0-2,48 6,-50-3,-1-1,1 0,-1 1,0-1,1 1,-1 0,0 0,1-1,-1 1,0 0,0 0,0 0,0 0,0 0,0 0,0 1,0-1,0 0,-1 0,1 1,0-1,-1 0,1 1,-1-1,0 1,1-1,-1 1,0-1,0 1,0-1,0 1,0-1,0 0,0 1,0-1,-1 1,1-1,-1 1,1-1,-1 0,1 1,-1-1,0 0,0 1,1-1,-1 0,0 0,0 0,-1 1,-53 56,35-44,-1-2,0 0,0-1,-1-1,-1-1,0-1,0-1,0-1,-16 2,15-5</inkml:trace>
  <inkml:trace contextRef="#ctx0" brushRef="#br0" timeOffset="8024.044">4176 910,'108'-59,"-90"52,95-35,98-41,-59 23,-153 60,1-1,-1 1,0 0,1-1,0 1,-1-1,1 1,-1-1,1 0,-1 1,1-1,0 1,0-1,-1 0,1 1,0-1,0 0,0 1,0-1,-1 0,1 1,0-1,0 0,0 1,0-1,1 0,-1 1,0-1,0 0,0 1,1-1,-1 0,0 1,0-1,1 1,-1-1,1 0,-1 1,0-1,1 1,-1-1,1 1,-1 0,1-1,0 1,-1-1,1 1,-1 0,1 0,0-1,-1 1,1 0,0 0,-1 0,1-1,0 1,-1 0,1 0,0 0,-1 0,1 0,0 1,-1-1,1 0,0 0,-1 0,1 0,0 1,-92-18,45 6,31 9,1 0,0-2,0 1,0-2,0 0,1-1,0 0,0-1,0 0,1-1,-10-9,-10-16,20 17</inkml:trace>
</inkml:ink>
</file>

<file path=ppt/ink/ink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4:2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51,'0'11,"-1"-4,1 0,-1 0,2 0,-1 0,1-1,0 1,0 0,1 0,0-1,0 1,1-1,-1 1,1-1,3 4,-5-9,0 0,-1-1,1 1,0 0,0-1,0 1,0-1,0 1,0-1,0 1,0-1,0 0,0 1,0-1,0 0,0 0,0 0,0 0,0 0,0 0,0 0,0 0,0 0,0 0,0-1,1 1,-1 0,-1-1,1 1,0-1,0 1,0-1,0 0,0 1,0-1,0 0,-1 1,1-1,0 0,-1 0,1 0,-1 0,1 0,0 0,26-43,9-52,-36 95,0 1,0-1,0 0,0 0,0 0,0 1,0-1,0 0,-1 1,1-1,0 0,0 0,-1 1,1-1,-1 0,1 1,0-1,-1 1,0-1,1 1,-1-1,1 1,-1-1,1 1,-1-1,0 1,1 0,-1-1,0 1,0 0,1 0,-1-1,0 1,0 0,1 0,-1 0,0 0,0 0,1 0,-1 0,0 0,0 0,1 0,-1 1,0-1,0 0,1 0,-1 1,0-1,1 1,-1-1,1 0,-1 1,-36 23,33-21,3-3,0 1,-1-1,1 1,0-1,0 1,0-1,0 1,-1 0,1 0,0-1,0 1,0 0,1 0,-1 0,0 0,0 0,0 0,1 0,-1 0,0 1,1-1,-1 0,1 0,0 0,-1 1,1-1,0 0,0 1,0-1,-1 0,2 0,-1 1,0-1,0 0,0 1,0-1,1 0,-1 0,1 1,-1-1,1 0,0 1,11 2</inkml:trace>
</inkml:ink>
</file>

<file path=ppt/ink/ink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4:29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1049,'20'1,"1"0,-1-1,1-1,-1-1,0-1,0-1,0-1,0 0,-1-2,0 0,0-1,0-1,13-9,11-19,-1-1,-2-3,-2-1,-2-1,-2-2,-2-2,23-45,-7 20,-4-2,-3-2,-3-2,-4-1,7-32,-3 5,-17 133,53 181,-62-180,5 3,-3 0,0 0,-2 2,-1-1,-2 1,-2 1,0 0,-2 0,-2 0,-1 32,-7-47,-1-1,-1 0,-1 0,0-1,-1 0,-1 0,0-1,-2 0,1-1,-2 0,0-1,-1-1,0 0,-5 2,-6 8,-1-2,-1-1,-1-2,0 0,-1-2,-1-1,-1-1,0-2,-9 2,35-12,1 0,-1 0,0 0,0 0,0-1,0 1,0-1,-1-1,1 1,0-1,0 0,0 0,-1 0,1-1,0 1,0-1,0-1,0 1,0-1,0 0,0 0,0 0,1-1,-1 0,1 1,0-2,0 1,0 0,0-1,0 0,1 0,0 0,0 0,0 0,-1-2,-1-19,2 0</inkml:trace>
</inkml:ink>
</file>

<file path=ppt/ink/ink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4:29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1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86,'-17'76,"-18"158,-38 130,3-52,73-252,-3-59,0 0,0 0,0 0,1 0,-1 0,1 0,-1 0,1 0,-1 0,1 0,-1 0,1 0,0 0,-1-1,1 1,0 0,0 0,0-1,0 1,0 0,0-1,0 1,0-1,0 1,0-1,0 0,0 1,0-1,0 0,0 0,0 0,0 0,0 0,1 0,-1 0,0 0,0 0,0 0,0-1,0 1,0 0,0-1,0 1,0-1,0 1,0-1,0 1,0-1,0 0,0 0,65-63,-44 39</inkml:trace>
  <inkml:trace contextRef="#ctx0" brushRef="#br0" timeOffset="378.945">512 1,'37'228,"2"72,-34-253,-2 1,-2 0,-2 0,-2 0,-3-1,-1 1,-3-1,-2 1,12-48,0-1,-1 0,1 1,-1-1,1 1,-1-1,1 1,-1 0,0-1,1 1,-1-1,0 1,1 0,-1 0,0-1,1 1,-1 0,0 0,1 0,-1 0,0-1,1 1,-1 0,0 1,0-1,1 0,-1 0,0 0,1 0,-1 0,0 1,1-1,-1 0,0 1,1-1,-1 0,1 1,-1-1,0 1,1-1,-1 1,1-1,-1 1,1-1,0 1,-1 0,1-1,0 1,-1-1,1 1,0 0,0-1,-1 1,1 0,0 0,-40-89,27 57,0 2,-2 0,-1 1,-1 0,-14-16,20 29,-1 0,0 1,-2 0,1 0,-2 2,0 0,0 0,-1 2,0 0,-1 0,0 2,-1 0,1 1,-1 1,-1 1,-1-1,15 6,0 0,1 0,-1 0,1 1,-1 0,1-1,-1 2,1-1,0 0,-1 1,1 0,0 0,0 0,0 0,0 1,1-1,-1 1,1 0,-1 0,1 1,0-1,0 1,1-1,-1 1,1 0,-1 0,1 0,1 0,-1 1,-1 3,-3 16</inkml:trace>
</inkml:ink>
</file>

<file path=ppt/ink/ink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4:29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89 114,'-15'38,"-4"23,0 5,5-4,3-7,4-18,4-15</inkml:trace>
  <inkml:trace contextRef="#ctx0" brushRef="#br0" timeOffset="549.606">314 368,'75'-155,"-36"61,-39 93,0 1,1-1,-1 0,0 0,0 1,1-1,-1 0,0 1,1-1,-1 0,0 1,1-1,-1 1,1-1,-1 0,1 1,0-1,-1 1,1 0,-1-1,1 1,0-1,-1 1,1 0,0-1,0 1,-1 0,1 0,0 0,0 0,-1 0,1 0,0 0,0 0,-1 0,1 0,0 0,0 0,-1 0,1 0,0 1,-1-1,1 0,0 1,-1-1,1 0,0 1,-1-1,1 1,0-1,-1 1,1-1,-1 1,1 0,-1-1,0 1,1-1,-1 1,0 0,1 0,16 44,-17-35,1-1,0 1,1-1,0 0,1 0,-1 0,2 0,-1 0,1 0,1-1,-1 0,1 0,1 0,0-1,0 1,0-1,1-1,0 1,0-1,0 0,1-1,0 0,0 0,1-1,-1 0,1 0,0-1,0 0,7 1,-6-6,0 0,1 0,-1-1,0-1,-1 0,1 0,-1-1,0 0,0-1,0 0,-1 0,1-1,-2 0,1 0,-1-1,0 0,-1 0,1 0,-2-1,1 0,-1 0,-1-1,0 0,3-9,12-39,-12 33</inkml:trace>
  <inkml:trace contextRef="#ctx0" brushRef="#br0" timeOffset="828.814">1330 1,'-28'11,"0"1,1 2,1 1,0 1,1 1,1 1,0 1,2 1,-12 14,30-31,0-1,1 1,-1 0,1 1,0-1,0 1,0-1,0 1,1 0,-1 0,1 0,0 0,0 1,1-1,-1 0,1 1,0-1,0 1,1 0,-1-1,1 1,0-1,0 1,0 0,1-1,0 1,0-1,0 1,0-1,1 1,0-1,0 0,0 0,0 0,1 0,-1 0,1 0,0-1,0 1,0-1,1 0,-1 0,1 0,1 1,9 1,-1-1,1-1,0 0,-1-1,1-1,0 0,0 0,0-2,0 1,0-2,0 0,0-1,0 0,-1-1,1 0,-1-1,0-1,7-4,36-18,-32 16</inkml:trace>
  <inkml:trace contextRef="#ctx0" brushRef="#br0" timeOffset="1184.251">1471 255,'21'2,"0"-1,0-1,0 0,0-2,-1-1,1 0,0-1,-1-1,0-1,0-1,-1-1,18-9,-33 15,-1 0,1 1,0-1,-1 0,0-1,1 1,-1-1,0 1,0-1,0 0,-1 0,1 0,-1-1,0 1,0 0,0-1,0 0,0 1,-1-1,1 0,-1 0,0 0,-1 0,1 0,0 0,-1 0,0 0,0 0,-1 0,1 0,-1 0,1 0,-1 0,-1 0,1 0,0 1,-1-1,0 0,0 1,0-1,0 1,0 0,-1-1,0 1,0 0,1 1,-2-1,-2-2,1 3,0 0,-1 0,1 1,-1 0,1 0,-1 0,1 0,-1 1,0 0,1 0,-1 1,1-1,-1 1,1 1,-1-1,1 1,0 0,-1 0,1 0,0 1,0 0,1 0,-1 0,-3 3,-93 101,94-99,1-1,0 1,1-1,-1 2,1-1,1 1,0-1,0 1,1 0,0 1,0-1,1 0,0 1,1-1,0 1,1 0,0-1,0 1,1 0,0-1,1 1,0-1,0 1,1-1,0 0,1 0,4 8,-1-8,0 0,1-1,0 0,0 0,1-1,0 0,0 0,1-1,0 0,0-1,0 0,1 0,0-1,0-1,0 0,3 0,183 8,-169-12</inkml:trace>
</inkml:ink>
</file>

<file path=ppt/ink/ink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4:37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70,'0'0,"0"1,0-1,0 1,0-1,0 1,0-1,0 1,0-1,0 1,0-1,0 1,0-1,0 1,-1-1,1 1,0-1,0 1,-1-1,1 1,0-1,0 1,-1-1,1 0,-1 1,1-1,0 0,-1 1,1-1,-1 0,1 0,-1 1,1-1,-1 0,1 0,-1 0,1 1,-1-1,1 0,-1 0,1 0,-1 0,1 0,-1 0,1 0,-1 0,1 0,-1-1,1 1,-1 0,1 0,-1 0,1-1,-1 1,1 0,-1 0,1-1,-1 1,1 0,0-1,-1 1,1-1,0 1,-1 0,1-1,0 1,-148 365,17-88,82-174,67-171,126-256,-7 88,1 61,-137 173,-1 1,1 0,-1 0,1 0,-1 0,1 0,-1 0,1 0,0 0,0 0,0 0,-1 1,1-1,0 0,0 0,0 1,0-1,0 1,0-1,1 1,-1-1,0 1,0 0,0-1,0 1,1 0,-1 0,0 0,0 0,0 0,0 0,1 0,-1 0,0 1,0-1,0 0,0 1,1-1,-1 1,0-1,0 1,0-1,0 1,0 0,0-1,-1 1,1 0,0 0,0 0,0 0,-1 0,1 0,0 0,-1 0,9 194,53 50,-27-140,-34-103,0-1,0 1,0 0,-1 0,1 0,-1 0,1 0,-1 0,0 0,0 0,0 0,0 0,0 0,0 0,-1 0,1 0,-1 0,1 0,-1 0,0 0,0 0,0 0,0 0,0-1,0 1,0 0,-1-1,1 1,0-1,-1 1,1-1,-1 0,0 0,0 0,1 0,-1 0,0 0,0 0,0 0,0-1,0 1,0-1,0 1,0-1,0 0,0 0,0 0,0 0,0 0,0 0,0-1,0 1,0-1,0 1,-1-2,-15-4,0-1,0-1,1-1,0-1,0 0,1-1,1 0,0-2,0 0,1 0,0-3,-100-66,113 82,0 0,0 0,0-1,0 1,0 0,0-1,0 1,0 0,0-1,0 1,0-1,0 1,1-1,-1 0,0 1,0-1,1 0,-1 1,0-1,1 0,-1 0,0 0,1 0,-1 0,1 0,0 0,-1 0,1 0,0 0,0 0,-1 0,1 0,0 0,0 0,0 0,0 0,0 0,0 0,1 0,-1 0,0 0,0 0,1 0,-1 0,1 0,-1 0,1 0,-1 1,1-1,0 0,-1 0,1 0,0 1,-1-1,1 0,0 1,0-1,0 0,0 1,0-1,0 1,0 0,0-1,0 1,13-8</inkml:trace>
</inkml:ink>
</file>

<file path=ppt/ink/ink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4:39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330 395,'27'-11,"-27"11,-1 0,1 0,0 0,-1 0,1 0,0 0,-1 0,1 0,0 0,-1 0,1 0,0 0,-1-1,1 1,0 0,-1 0,1 0,0 0,-1-1,1 1,0 0,0 0,-1 0,1-1,0 1,0 0,0-1,-1 1,1 0,0 0,0-1,0 1,0 0,0-1,-1 1,1 0,0-1,0 1,0 0,0-1,0 1,0 0,0-1,0 1,0 0,0-1,0 1,1 0,-1-1,0 1,0 0,0-1,0 1,0 0,1 0,-1-1,0 1,0 0,1-1,-1 1,-12 0,-1 0,1 1,0 0,-1 1,1 0,0 1,1 1,-1 0,0 0,-4 3,-36 12,-108 33,191-36,-24-15,54 9,-50-9,0 0,0 0,0 1,-1 1,1 0,0 0,-1 1,0 0,0 1,0 0,0 1,4 3,-13-8,1 0,-1 1,1 0,-1-1,1 1,-1 0,0 0,0 0,0 0,0 0,0 0,0 0,-1 0,1 0,-1 0,1 0,-1 0,0 1,0-1,0 0,0 0,0 0,0 0,-1 1,1-1,-1 0,1 0,-1 0,0 0,0 0,0 0,0 0,0 0,0 0,-2 0,-59 59,45-48,14-10,-12 9,0 0,1 1,0 0,1 1,1 0,0 1,1 1,1 0,0 0,1 2,8-15,0 1,0-1,0 1,1-1,-1 1,1-1,0 1,0-1,1 1,-1-1,1 1,-1-1,1 1,0-1,0 1,1-1,-1 0,1 0,-1 0,1 0,0 0,0 0,1 0,-1-1,0 1,1-1,0 1,-1-1,1 0,0 0,0 0,0-1,1 1,-1-1,0 1,1-1,-1 0,0 0,1-1,-1 1,1-1,1 0,48 0,-28-6</inkml:trace>
  <inkml:trace contextRef="#ctx0" brushRef="#br0" timeOffset="4818.575">245 1,'-1'311,"-27"-113,11-74,-5 203,-26-73,24-152,22-90</inkml:trace>
</inkml:ink>
</file>

<file path=ppt/ink/ink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4:51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292 54,'-18'4,"-1"0,1 1,0 1,0 1,0 0,1 1,1 1,-1 1,1 0,1 1,0 1,0 1,2 0,-3 3,11-10,0 0,1 0,0 1,0-1,1 1,0 0,0 0,0 0,1 1,0-1,1 1,-1-1,1 1,1-1,0 1,0 0,0-1,1 1,0-1,0 1,1-1,0 1,1-1,-1 0,1 0,1 0,-1 0,1-1,0 1,1-1,-1 0,1 0,4 3,-2-7,0 0,0-1,0 1,1-1,-1-1,0 1,1-1,-1-1,0 1,0-1,1 0,-1-1,0 0,0 0,0-1,0 1,-1-1,1-1,-1 1,0-1,0-1,0 1,0-1,-1 0,0 0,1-1,14-13,0 0,-2-1,0-1,-1-1,-1 0,-2-2,0 1,-1-2,8-22,-19 44,1 0,-1 0,0 0,0-1,0 1,-1-1,1 1,-1-1,0 1,0-1,0 0,0 1,-1-1,0 0,1 0,-1 0,-1 0,1 1,0-1,-1 0,0 0,0 1,0-1,0 0,-1 1,1-1,-1 1,0 0,0 0,0-1,-1 1,1 1,-1-1,1 0,-1 0,0 1,0 0,0-1,-1 1,0 0,-21 0,0 5</inkml:trace>
</inkml:ink>
</file>

<file path=ppt/ink/ink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4:51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1 528,'32'-87,"5"1,3 2,19-26,-37 75,-12 64,-10 4,-2-28,1 0,0 0,0 0,0 0,1 0,0 1,0-1,0 0,1 0,0 0,0 0,0 0,0 0,1 0,0 0,0 0,0 0,1-1,-1 1,1-1,0 0,0 0,1 0,-1 0,1-1,0 1,0-1,0 0,1 0,2 2,-1-4,0 1,-1-1,1-1,0 1,0-1,0 0,0 0,-1 0,1-1,0 0,0 0,0-1,-1 1,1-1,-1 0,1-1,-1 1,0-1,0 0,0-1,-1 1,1-1,-1 0,2-2,5-6,-1 0,0-1,-1-1,-1 1,0-1,-1-1,0 1,1-7,-1 4,-3 3,1 1,0 0,1 0,1 0,0 1,1 0,0 1,0-1,1 1,3-1,1 2</inkml:trace>
</inkml:ink>
</file>

<file path=ppt/ink/ink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4:46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1751 789,'-24'-2,"-1"1,0 1,0 1,0 2,1 0,0 2,-1 0,1 2,1 1,-9 4,25-10,1 1,0 0,0 1,0 0,0-1,1 2,-1-1,1 1,0-1,0 2,1-1,-1 0,1 1,1 0,-1 0,1 0,0 0,0 0,1 1,-1 0,2-1,-1 1,1 0,0 0,0 0,1-1,0 1,0 0,0 0,1 0,0 0,1 0,-1 0,2-1,0 4,-2-6,0-1,1 0,-1 1,1-1,0 0,-1 0,1 0,1 0,-1-1,0 1,1-1,-1 1,1-1,0 0,0 0,0 0,0 0,0 0,0-1,0 1,0-1,1 0,-1 0,1 0,-1-1,1 1,-1-1,1 0,-1 1,1-2,-1 1,1 0,-1-1,1 0,-1 0,1 0,-1 0,0 0,0 0,1-1,-1 0,0 0,2-1,149-106,-141 98,0-1,-2 0,1-1,-1 0,-1-1,0 0,-1-1,3-8,-24 129,12-101,0 1,1-1,-1 1,1-1,1 0,-1 0,1 1,0-1,0 0,0 0,1-1,0 1,0 0,0-1,0 0,1 0,0 0,0 0,0 0,0-1,0 0,1 0,0 0,-1 0,1-1,0 1,0-1,0-1,1 1,-1-1,0 0,1 0,-1 0,0-1,1 0,-1 0,1 0,-1-1,1 0,-1 0,0 0,4-1,18-8,1-1,-1-1,-1-1,0-2,-1 0,0-2,-2-1,0 0,-1-2,-1-1,0 0,-2-1,9-16,-20 30,0-1,-1 0,0-1,-1 0,0 0,-1 0,0-1,0 0,-1 1,-1-2,0 1,0 0,-1-1,-1 1,0-1,0 0,-1 1,-1-1,0 0,0 1,-2-5,2 13,0 1,0-1,0 1,-1-1,1 1,0-1,-1 1,0 0,0 0,0-1,0 1,0 1,0-1,0 0,0 0,-1 1,1 0,-1-1,1 1,-1 0,0 0,1 0,-1 1,0-1,0 1,1-1,-1 1,0 0,0 0,0 0,1 0,-1 1,0-1,0 1,0 0,-1 0,-93 46,89-43,1 0,-1 1,1 0,0 0,1 1,-1 0,1 0,0 0,1 1,-1 0,1 0,1 1,-1-1,1 1,1 0,-1 0,1 0,1 1,0-1,0 1,0-1,1 1,0 5,2-10,1-1,-1 1,1-1,-1 1,1-1,0 0,1 0,-1 0,0 0,1 0,0-1,-1 1,1-1,0 0,0 0,1 0,-1 0,0 0,1-1,-1 1,1-1,-1 0,1 0,-1 0,1-1,1 1,106 4,-92-6,172-20,-189 20,0 0,0 0,0 0,0 1,0-1,0 0,1 1,-1 0,0-1,0 1,1 0,-1 0,0 0,1 0,-1 1,0-1,0 1,1-1,-1 1,0 0,0 0,0 0,0 0,0 0,0 0,0 1,0-1,-1 1,1-1,0 1,-1-1,1 1,-1 0,0 0,1 0,-1 0,0 0,0 0,-1 0,1 0,0 0,-1 1,1-1,-1 1,-11 57,8-54,0 1,1 0,0 0,1 0,-1 0,1 0,1 0,-1 1,1-1,1 0,-1 0,1 0,0 1,1-1,-1 0,2-1,-1 1,1 0,0 0,3 4,1-7,1 0,-1 0,1-1,0 0,0 0,0-1,1 0,-1 0,0-1,1 0,-1 0,1-1,0 0,-1-1,1 0,3-1,17-2,-1-2,0-1,-1-1,1-1,-2-1,1-2,-1 0,-1-2,-1-1,13-10,-5 3,-2-1,0-1,-2-2,-1-1,-1-1,-1-1,-1-1,-2-1,2-6,1-53,-25 88,0 0,0 0,0 0,0 0,-1 0,1 0,0 0,-1 0,1 0,-1 1,0-1,0 0,1 0,-1 1,0-1,-1 0,1 1,0-1,0 1,-1-1,1 1,-1 0,1-1,-1 1,1 0,-1 0,0 0,0 1,1-1,-1 0,0 0,0 1,0 0,0-1,0 1,0 0,0 0,0 0,0 0,0 0,1 0,-1 0,0 1,0-1,0 1,-14 5,0 0,1 1,0 1,0 0,1 1,0 1,1 0,0 1,0 0,1 1,0 0,2 1,-1 1,1-1,1 2,1-1,0 1,1 0,-6 17,8-23,1 0,-1 1,1 0,1 0,0 0,1 1,0-1,0 1,1-1,0 1,1-1,0 1,1 0,0-1,1 1,0-1,0 0,1 0,1 1,0-2,0 1,1 0,0-1,0 0,1 0,0-1,1 1,0-1,0-1,1 1,6 3,10 1,0-1,0-1,1-2,1 0,0-1,0-2,0-1,0-1,1-1,-1-1,1-2,15-2,-12 3</inkml:trace>
  <inkml:trace contextRef="#ctx0" brushRef="#br0" timeOffset="-1916.928">142 422,'-1'319,"-27"-99,27-199,0-14,0 0,1 0,0 0,0 0,0 0,1 0,0 0,0 0,1 0,0-1,0 1,0 0,1 0,4-1</inkml:trace>
  <inkml:trace contextRef="#ctx0" brushRef="#br0" timeOffset="-1364.607">57 506,'34'-13,"-1"2,1 1,1 2,-1 2,1 0,1 3,-1 1,0 1,20 3,-51-3,0 1,1-1,-1 1,0 0,1 0,-1 0,0 1,1-1,-1 1,0 0,0 0,0 1,0-1,0 1,0 0,0 0,0 0,0 1,-1-1,0 1,1 0,-1 0,0 0,0 0,0 1,-1-1,1 1,-1-1,0 1,0 0,1 2,-2 5,-1-1,0 0,0 1,-1-1,0 0,-1 0,0 0,0 0,-1 0,-1 0,0 0,0-1,-2 2,2-5,1 0,-1 0,1 1,1-1,-1 1,1 0,0 0,0 0,1-1,0 2,0-1,1 0,0 0,0 0,0 0,1 0,0 0,1 0,0 0,0 0,0-1,1 1,0-1,0 1,0-1,1 0,1 2,54 35,-54-41,0 0,0 1,0 0,0 0,-1 0,1 1,-1-1,0 1,0 0,0 1,-1-1,1 0,-1 1,0 0,0 0,-1 0,1 0,-1 0,0 1,0 3,-1 0,1 0,-2 0,1 1,-2-1,1 0,-1 0,0 0,-1 0,0 0,0 0,-1 0,-1-1,1 1,-1-1,0 0,-1 0,0 0,-1-1,1 0,-1 0,0 0,-1-1,0 0,0 0,0 0,-1-1,0 0,0 0,-3 1,-1 1,1-2,-1 1,0-2,0 0,0 0,0-1,-1 0,1-1,-1-1,0 0,0-1,-3 0,-23 0,27 2,1 0,0-1,-1-1,1 0,-1 0,1-1,0-1,0 0,-1 0,1-1,0 0,1-1,-1-1,1 1,0-2,0 1,0-1,1-1,0 0,-3-3,0-9</inkml:trace>
  <inkml:trace contextRef="#ctx0" brushRef="#br0" timeOffset="6636.084">1808 2341,'0'24,"5"8,1-7,0-6</inkml:trace>
  <inkml:trace contextRef="#ctx0" brushRef="#br0" timeOffset="6869.197">1836 2030,'0'0</inkml:trace>
  <inkml:trace contextRef="#ctx0" brushRef="#br0" timeOffset="7222.898">2316 2087,'-20'12,"2"0,-1 2,2 0,0 1,1 1,0 0,1 2,1-1,1 2,0 0,2 0,0 1,1 0,1 1,-1 7,9-23,0 0,0 1,1-1,0 0,0 1,0-1,0 0,1 0,0 1,0-1,1 0,-1 0,1 0,0 0,1 0,-1 0,1-1,0 1,0-1,0 0,1 0,-1 0,1 0,0-1,0 1,1-1,-1 0,0 0,1-1,0 1,0-1,0 0,0 0,0-1,0 1,0-1,0 0,1-1,-1 1,0-1,1 0,-1 0,0-1,3 0,7-1,1 0,-1-1,0 0,0-2,0 0,-1 0,1-1,-1-1,-1-1,1 0,-1 0,-1-1,0-1,0 0,0-1,0-1,10-13,-1 0,0-1,-2 0,-2-2,0 0,-2-2,2-6,3-10,-3-1,-1-1,-3 0,-2-1,-2 0,-2-1,-2 0,-2-45,-3 86,-1 0,0-1,-1 1,0 0,0 0,-1 0,0 0,-1 1,0-1,0 1,-6-8,9 14,-1-1,0 1,0-1,-1 1,1 0,0-1,-1 1,1 0,-1 1,0-1,0 0,0 1,0 0,0-1,0 1,0 0,0 1,0-1,0 0,0 1,-1 0,1 0,0 0,0 0,-1 0,1 1,0-1,0 1,0 0,0 0,0 0,0 1,0-1,0 1,-1 0,-6 6,0 1,0 1,1 0,0 0,0 0,2 1,-1 1,1-1,1 1,0 1,0-1,2 1,-1 0,2 0,0 0,0 0,1 0,1 1,0-1,1 1,1 8,-1 2,1 1,2 0,0-1,1 0,2 0,1 0,0 0,2-1,0-1,2 1,1-1,0-1,1-1,2 1,0-2,1 0,1-1,0-1,2 0,0-2,0 0,2-1,0-1,0 0,1-2,0-1,1-1,1-1,-1 0,1-2,0-1,1-1,-1-1,8 0,-7-3</inkml:trace>
  <inkml:trace contextRef="#ctx0" brushRef="#br0" timeOffset="5501.986">1 2116,'0'363,"2"-397,2-1,1 1,1 1,2-1,2 1,0 0,3 1,0 0,18-27,74-89,-104 147,-1-1,1 1,0 0,0 0,-1 0,1-1,0 1,0 0,0 0,0 1,0-1,0 0,1 0,-1 0,0 1,0-1,0 0,1 1,-1-1,0 1,1 0,-1-1,0 1,1 0,-1 0,1 0,-1 0,0 0,1 0,-1 0,0 1,1-1,-1 0,0 1,1-1,-1 1,0-1,1 1,-1 0,0 0,0-1,0 1,0 0,0 0,0 0,0 0,0 0,0 0,0 1,-1-1,1 0,0 0,-1 0,1 1,-1-1,0 0,1 1,-1-1,0 0,0 1,1 0,3 12,2-1,0 1,1-1,0 0,1-1,0 0,1 0,0 0,1-2,1 2,6 2</inkml:trace>
  <inkml:trace contextRef="#ctx0" brushRef="#br0" timeOffset="6036.786">594 1833,'0'0</inkml:trace>
  <inkml:trace contextRef="#ctx0" brushRef="#br0" timeOffset="5767.101">678 2341,'0'14,"5"-9,2-11,-1-4</inkml:trace>
  <inkml:trace contextRef="#ctx0" brushRef="#br0" timeOffset="6384.076">1131 2030,'-16'9,"1"0,0 1,1 0,0 1,0 1,2 0,-1 1,1 0,1 1,1 0,0 1,1 0,0 0,1 1,-4 13,11-26,0-1,0 1,1 0,-1 0,1 0,0-1,-1 1,1 0,1 0,-1 0,0 0,1 0,-1-1,1 1,0 0,0-1,0 1,0 0,1-1,-1 1,1-1,-1 0,1 1,0-1,0 0,0 0,0 0,0 0,0 0,1-1,-1 1,1-1,-1 0,1 1,-1-1,1 0,0 0,1 0,5 1,0 0,0-1,0 1,0-2,0 1,-1-2,1 1,0-1,0 0,0-1,8-2,3-5,-1 0,0-2,-1 0,0-1,-1-1,0-1,-1 0,-1-1,8-10,8-5,-18 16,29-22,-41 35,0 1,0 0,1 0,-1 0,0-1,0 1,0 0,0 0,1 0,-1 1,0-1,0 0,0 0,0 1,0-1,0 0,0 1,0-1,0 1,0 0,0-1,0 1,0 0,0-1,0 1,0 0,0 0,-1 0,1 0,0 0,-1 0,1 0,-1 0,1 0,-1 0,0 0,1 0,-1 0,0 0,0 1,1-1,-1 0,0 1,5 22,-1-1,-1 1,-1 0,-1 0,-1 0,-2 9,1 9,-2 486,4-504,-1-1,0 1,-2-1,-1 0,-1 0,-1 0,-1 0,-1 0,-1-1,-1 0,-1-1,0 0,-2-1,0 0,-2 0,0-2,-8 9,20-26,1 1,-1 0,0 0,1-1,-1 1,0-1,0 0,0 1,0-1,-1 0,1 0,0 0,0-1,-1 1,1 0,0-1,-1 0,1 1,0-1,-1 0,1 0,-1 0,1-1,0 1,-1 0,1-1,0 0,-1 1,1-1,0 0,0 0,0-1,0 1,0 0,0-1,0 1,0-1,0 1,1-1,-1 0,0 0,1 0,0 0,-1 0,1 0,0 0,0 0,0-1,0-1,-5-16,0 0,2 0,0 0,1-1,1 1,1-1,1 0,1 0,1 1,1-1,0 1,4-10,3-11,1 0,3 2,1-1,1 2,3 0,1 1,16-20,73-67,-96 108</inkml:trace>
  <inkml:trace contextRef="#ctx0" brushRef="#br0" timeOffset="2167.019">5617 676,'-34'38,"-15"23,0 5,9-3,11-8,5-14,8-13</inkml:trace>
  <inkml:trace contextRef="#ctx0" brushRef="#br0" timeOffset="2414.182">5392 591,'38'34,"23"25,5 7,-4-2,-7-13,-8-9,-8-8,-10-4,-5-8,-7-7</inkml:trace>
  <inkml:trace contextRef="#ctx0" brushRef="#br0" timeOffset="2663.213">6040 902,'29'-10,"-2"-1,1-1,-2-1,1-1,-2-2,12-9,35-52,-70 75,-1 0,0-1,1 1,-1-1,0 1,0-1,0 1,-1-1,1 0,0 0,-1 1,0-1,0 0,0 0,0 1,0-1,0 0,-1 0,1 1,-1-1,0 0,0 1,0-1,0 1,0-1,-1 1,1 0,-1-1,0 1,1 0,-1 0,0 0,0 0,0 0,0 1,-2-1,-3 0,0 0,0 1,-1 0,1 0,0 1,-1 0,1 0,-1 1,1 0,0 0,0 1,-1 0,1 0,0 1,0-1,1 2,-1-1,1 1,0 0,-1 0,2 0,-1 1,0 0,1 1,0-1,0 1,1 0,-7 4,0 0,1 0,1 1,-1 1,2-1,0 1,0 1,1 0,1 0,0 0,1 1,0 0,1 0,0 0,2 0,-1 0,2 1,0-1,1 1,0 0,1 5,4-13,-1-1,1 0,0 0,0 0,1-1,0 1,0-1,0-1,0 1,1-1,0 0,0-1,0 1,0-1,0-1,1 1,0-1,-1-1,1 1,0-1,-1-1,1 0,0 0,0 0,0-1,-1 0,1 0,0-1,-1 0,5-2,63-18,-44 12</inkml:trace>
  <inkml:trace contextRef="#ctx0" brushRef="#br0" timeOffset="3081.139">6661 648,'-10'11,"-1"1,2 0,0 1,0 0,1 1,1 0,0 0,1 0,0 1,2 0,-1 0,2 0,0 0,1 1,0 3,2-17,0 0,0 0,0 1,0-1,0 0,0 0,1 0,-1 1,1-1,0 0,0 0,0 0,0 0,0 0,0 0,0 0,0 0,1-1,-1 1,1 0,0-1,-1 1,1-1,0 0,0 1,0-1,0 0,0 0,0 0,0 0,0-1,0 1,0-1,0 1,1-1,-1 0,0 1,0-1,1-1,-1 1,0 0,1 0,91-34,-77 23,-1 0,0-2,0 1,-1-2,-1 0,0-1,-1 0,-1-1,-1 0,0-1,0 0,-2-1,-1 0,0 0,-1-1,-1 0,0-3,4-6,-2 0,0-1,-3 1,0-1,-2 0,-1-1,-1 1,-1 0,-2-1,-1 1,-1 0,-2 1,-1-1,-1 1,-4-9,11 34,0-1,0 0,0 0,-1 1,1-1,-1 1,0-1,0 1,-1 0,1 0,0 0,-1 0,0 0,0 1,0-1,0 1,0 0,0-1,-1 1,1 1,-1-1,1 1,-1-1,0 1,1 0,-1 0,0 1,0-1,0 1,0 0,0 0,1 0,-1 0,0 1,0-1,0 1,0 0,1 0,-1 1,0-1,1 1,-1 0,-7 11,2 1,0 0,0 1,2 0,-1 0,2 1,0-1,1 1,1 1,0-1,1 1,1-1,1 1,0 0,1 0,1 0,0-1,3 11,-1 4,2 0,2 0,0 0,2 0,1-1,2-1,1 0,1-1,1 0,2-1,13 17,-6-15,1-1,2-1,1-1,1-2,1-1,31 19,81 23,-114-56</inkml:trace>
  <inkml:trace contextRef="#ctx0" brushRef="#br0" timeOffset="1535.213">4037 281,'52'-36,"-1"-1,-3-3,34-36,-3-16,-75 118,65 478,-52-394,-4 2,-6 0,-4 0,-5 0,-8 32,5-115,-2 0,0 0,-2-1,-1 0,-2-1,0 0,-2-1,-1-1,-1 0,-1 0,-1-2,-1 0,-1-2,-4 3,23-21,-1 0,-1 0,1 0,0-1,-1 1,1-1,-1 1,0-1,0 0,0 0,0 0,0-1,-1 1,1-1,0 1,-1-1,1 0,-1 0,1-1,-1 1,1-1,-1 0,0 0,1 0,-1 0,1-1,-1 1,1-1,-1 0,1 0,-1 0,1 0,0-1,0 0,-1 1,1-1,0 0,0-1,1 1,-1 0,0-1,1 1,0-1,-1 0,1 0,0 0,1 0,-1 0,0-2,-2-17,1 0,1 0,0 0,2-1,1 1,1-1,0 1,2 0,1 0,0 0,9-20,0-13,2 0,3 1,1 1,4 1,1 1,2 1,3 2,29-36,-51 76,2 1,-1 0,1 1,0 0,0 1,0 0,1 0,0 1,0 0,0 1,0 0,1 1,-1 0,1 1,-1 1,1-1,0 2,-1 0,1 0,-1 1,1 0,-1 1,0 0,8 4,91 8,-82-14,-4-1</inkml:trace>
  <inkml:trace contextRef="#ctx0" brushRef="#br0" timeOffset="1731.019">5053 732,'-20'38,"-5"18,1 4,4-3,6-7,10-12,6-12</inkml:trace>
  <inkml:trace contextRef="#ctx0" brushRef="#br0" timeOffset="1917.021">4968 309,'0'0</inkml:trace>
  <inkml:trace contextRef="#ctx0" brushRef="#br0" timeOffset="9083.363">3641 1607,'6'21,"28"119,40 216,-45-110,-29-171,22-97,-9 2,0 1,2 0,0 1,1 1,1 0,0 1,1 1,1 1,1 0,-1 1,2 2,0 0,0 1,1 1,0 1,1 1,0 1,0 1,19-2,-38 6,-1 1,0-1,0 1,1 0,-1 0,0 0,0 1,0-1,1 1,-1 0,0 0,0 0,0 0,0 0,0 1,0-1,0 1,-1 0,1 0,-1 0,1 0,-1 0,0 0,1 1,-1-1,0 1,-1 0,1-1,0 1,-1 0,0 0,1 0,-1 0,-1 0,1 0,0 1,-1-1,1 0,-1 0,0 1,0-1,0 0,-1 3,-4 13,-1-1,0 1,-1-1,-1-1,-1 0,-1 0,0 0,-1-1,-1-1,0 0,-1-1,0 0,-2-1,1 0,-1-1,-1-1,0 0,-5 0,-134 82,115-92,28-9</inkml:trace>
  <inkml:trace contextRef="#ctx0" brushRef="#br0" timeOffset="9435.187">4686 2143,'-23'16,"1"0,1 1,0 1,2 1,0 1,1 0,1 2,1 0,-7 13,21-31,-1-1,1 1,0-1,0 1,1 0,-1 0,1 0,0 0,0 0,0 0,0 0,1 0,0 0,-1 0,2 0,-1 1,0-1,1 0,0 0,0 0,0 0,0 0,1 0,-1-1,1 1,0 0,0-1,1 1,-1-1,1 0,-1 0,1 0,0 0,0 0,1 0,-1-1,0 0,1 1,0-1,-1-1,1 1,0 0,4 0,4-1,0 0,1-1,-1 0,1-1,-1-1,0 0,0-1,0 0,0 0,0-2,-1 1,1-1,-1-1,0 0,-1-1,0 0,5-2,-1 0,-1-1,0-1,0 0,-1-1,0 0,-1-1,-1 0,0-1,0 0,-2 0,0-1,0 0,4-15,-11 23,0 0,-1 0,1-1,-1 1,-1 0,0 0,0 0,0 0,-1 0,0 0,0 0,0 1,-1-1,0 1,-1-1,1 1,-1 0,-1 0,1 1,-1-1,0 1,0 0,0 0,-1 1,1-1,-1 1,0 1,-2-1,-11-5</inkml:trace>
  <inkml:trace contextRef="#ctx0" brushRef="#br0" timeOffset="9919.129">5335 2030,'-39'21,"1"2,1 2,1 1,2 1,0 3,-17 20,46-47,0 0,1 1,-1-1,1 1,0 0,0 0,0 1,1-1,-1 1,1-1,1 1,-1 0,0 1,1-1,0 0,0 1,1-1,0 1,0-1,0 1,0-1,1 1,0 0,0 0,1-1,-1 1,1-1,0 1,1 0,-1-1,1 0,1 1,-1-1,0 0,1 0,2 3,6-2,0 0,-1-1,2 0,-1-1,0-1,1 1,0-2,0 0,0 0,0-1,0 0,0-1,0-1,0 0,0 0,0-1,-1-1,1 0,0 0,-1-1,8-5,5-1,0-1,-1-1,-1-1,0-1,-1-1,0-1,-1-1,-1-1,-1 0,0-2,-2 0,0 0,-1-2,-1 0,-1 0,2-10,104-266,-111 270,-1-1,-1 0,-1 0,-2 0,-1 0,-1 0,-2-1,0 1,-6-27,7 52,0 0,0 0,-1-1,1 1,-1 0,0 0,0-1,0 1,-1 0,0 0,1 0,-1 1,-1-1,1 0,0 1,-1-1,0 1,0 0,0 0,0 0,0 0,-1 1,1-1,-1 1,1 0,-1 0,0 0,0 0,0 1,0 0,0 0,-1 0,1 0,0 0,0 1,-1 0,1 0,0 0,-1 0,1 1,0 0,0 0,0 0,-1 0,-14 10,1 1,0 1,1 0,1 1,0 1,0 1,2 0,0 1,1 0,0 1,2 1,0 0,1 0,1 1,1 0,1 1,1 0,0 0,-1 15,3-20,0 0,1 1,1-1,0 1,2-1,0 1,0-1,2 1,0-1,0 1,2-1,0 0,1 0,1-1,0 1,1-1,1 0,8 11,-6-12,1 0,1-1,0 0,1-1,0 0,1-1,0-1,1 0,0-1,1 0,0-2,0 1,0-2,1-1,0 0,0-1,13 2,-1-4</inkml:trace>
  <inkml:trace contextRef="#ctx0" brushRef="#br0" timeOffset="10452.136">6097 1974,'-13'17,"0"1,1 0,1 1,1 0,1 1,0 0,2 1,0 0,1 0,-2 19,7-38,1 1,-1 0,1-1,0 1,-1 0,1-1,1 1,-1 0,0 0,1-1,-1 1,1 0,0-1,0 1,0-1,0 1,0-1,0 0,1 1,-1-1,1 0,0 0,0 0,0 0,0 0,0 0,0 0,0-1,0 1,1-1,-1 0,1 0,-1 0,1 0,-1 0,1 0,0-1,-1 1,1-1,0 1,-1-1,1 0,0 0,0-1,-1 1,1-1,13-3,0-2,0 0,-1-2,0 1,0-2,-1 0,0 0,0-1,-1-1,-1 0,0-1,0-1,-1 0,-1 0,0-1,2-5,111-194,-123 213,0 1,0-1,0 1,1-1,-1 1,0-1,0 1,1-1,-1 1,0-1,0 0,1 1,-1-1,0 0,1 1,-1-1,1 0,-1 1,0-1,1 0,-1 1,1-1,-1 0,1 0,-1 0,1 0,-1 1,1-1,-1 0,1 0,-1 0,1 0,-1 0,1 0,-1 0,1 0,-1 0,0-1,1 1,-1 0,1 0,-1 0,1-1,-1 1,1 0,-1 0,0-1,1 1,-1 0,1-1,-1 1,0 0,1-1,-1 1,0-1,0 1,1 0,-1-1,0 1,0-1,0 1,1-1,-1 1,0-1,0 1,0-1,0 1,0-1,0 1,0-1,2 42,-2-35,15 312,-11-288,7 32,-2 0,-3 1,-3 0,-2 1,-4-1,-2 0,-3 2,2-33,-1-1,-1-1,-2 1,-1-2,-1 1,-2-2,0 1,-2-2,-2 0,0-1,-1-1,-2-1,0 0,-2-2,-1-1,0 0,-1-2,-1-1,-1-1,-1-1,-6 1,32-15,-1-1,1 1,-1-1,0 1,1-1,-1 0,0 0,0-1,0 1,0 0,1-1,-1 0,0 0,0 0,0 0,0 0,0 0,0-1,0 1,0-1,0 0,1 0,-1 0,0 0,1-1,-1 1,1-1,-1 1,1-1,0 0,-1 0,1 0,0 0,0 0,1-1,-1 1,0-1,1 1,-1-1,1 0,0 1,0-1,0 0,0 0,1 0,-1 1,1-1,-1 0,1 0,0 0,0 0,1 0,-1-2,7-17,2 0,0 0,1 0,1 1,1 1,1 0,1 1,0 0,1 1,3-1,64-71,4 4,4 4,3 4,68-42,-116 89,-9 5</inkml:trace>
</inkml:ink>
</file>

<file path=ppt/ink/ink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5:14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29,'0'4,"10"3,7-1,6-1,4-1,2-2,1-6,1-2,-2 0,1 1,-1 1,0-3,-1-1,0 1,1 2,-1 2,-5 1</inkml:trace>
</inkml:ink>
</file>

<file path=ppt/ink/ink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5:14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1,'15'4,"9"3,5-1,3-2,1 0,-1-2,-1-1,0-5,-2-2,0-1,0 2,-1 2,0 0,-5 2</inkml:trace>
</inkml:ink>
</file>

<file path=ppt/ink/ink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5:09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339 621,'26'168,"5"61,-14-50,-17-164,-10-40,4-19,3 1,1-1,2 1,4-29,22-107,-23 159,1 0,0 0,2 0,0 1,1 0,1 0,1 1,9-14,-16 29,-1 0,1 1,0-1,0 1,1-1,-1 1,0 0,1 0,0 0,-1 0,1 1,0-1,0 1,0-1,0 1,0 0,0 0,0 0,0 1,0-1,1 1,-1 0,0 0,0 0,0 0,1 0,-1 1,0-1,0 1,0 0,0 0,0 0,0 1,0-1,0 1,0-1,-1 1,1 0,5 3,-1 1,0 0,0 0,0 0,-1 1,0 0,0 0,-1 1,0-1,0 1,-1 0,4 9,8 25,-9-23</inkml:trace>
  <inkml:trace contextRef="#ctx0" brushRef="#br0" timeOffset="469.127">875 932,'5'9,"1"14,0 6,-1 5,-1 0,-2-1,-1-1,-1-1,0-1,0 0,0-2,0 0,-1 0,1 0,0-10,0-7</inkml:trace>
  <inkml:trace contextRef="#ctx0" brushRef="#br0" timeOffset="986.383">819 1016,'21'-8,"12"-5,2 1,-1 1,2 3,-1 0,1 2,3 2,-38 3,1 0,0 0,0 0,0 1,0-1,0 1,0 0,0-1,0 1,0 0,0 0,0 0,0 0,0 1,0-1,0 1,0-1,0 1,0-1,0 1,0 0,0 0,0 0,-1 0,1 0,0 1,-1-1,1 0,-1 1,1-1,-1 1,0 0,0-1,0 1,0 0,0 0,0 0,0-1,0 1,-1 0,1 0,-1 0,1 0,-1 0,0 0,0 1,0-1,0 0,0 0,-1 0,1 0,0 0,-1 0,0 0,-110 116,110-117,0 0,0 0,0 0,1 0,-1 0,0 0,0 1,1-1,-1 0,1 0,-1 0,1 1,0-1,0 0,-1 1,1-1,0 0,0 1,0-1,0 0,0 1,1-1,-1 0,0 1,1-1,-1 0,1 0,-1 1,1-1,-1 0,1 0,0 0,0 0,-1 0,1 0,0 0,0 0,0 0,0 0,0 0,0-1,1 1,-1 0,0-1,1 1,61 16,-58-17,-1 0,0 0,-1 0,1 0,0 1,0-1,-1 1,1 0,0 0,-1 1,1-1,-1 1,1-1,-1 1,0 0,0 0,0 0,0 1,0-1,0 1,-1 0,1 0,-1 0,0 0,1 0,-2 0,1 0,0 1,-1-1,1 1,-1 0,0-1,0 1,0 0,-1-1,0 1,1 0,-1 0,0-1,-1 1,1 0,-1 0,0 0,-5 10,-1-1,0 0,-1-1,0 1,-1-2,-1 1,0-1,0-1,-1 0,0 0,-1-1,-8 5,11-6,-1-1,0 0,0 0,-1-1,0-1,0 1,0-2,0 0,-12 3,5-6</inkml:trace>
  <inkml:trace contextRef="#ctx0" brushRef="#br0" timeOffset="1350.46">1750 932,'-128'150,"-168"284,210-339,64-72</inkml:trace>
  <inkml:trace contextRef="#ctx0" brushRef="#br0" timeOffset="2101.693">1834 1129,'-298'367,"183"-202,142-188,135-176,110-95,-271 292,0 1,-1-1,1 1,0 0,0-1,0 1,0 0,0 0,0-1,0 1,0 0,1 0,-1 0,0 0,1 0,-1 1,0-1,1 0,-1 1,1-1,0 1,-1-1,1 1,-1 0,1-1,-1 1,1 0,0 0,-1 0,1 1,0-1,-1 0,1 0,-1 1,1-1,-1 1,1 0,-1-1,1 1,-1 0,0 0,1 0,-1 0,0 0,0 0,1 0,1 12,0 0,-1 0,-1 1,0-1,-1 0,0 1,-1-1,-1 7,-1 19,3-28,-1 0,1 0,1 0,0 0,0 0,1 0,1 0,0-1,0 1,5 8,34 69,-41-88,-1 1,0-1,1 0,-1 1,0-1,0 0,1 1,-1-1,0 1,0-1,0 0,0 1,1-1,-1 1,0-1,0 1,0-1,0 1,0-1,0 0,0 1,0-1,0 1,-1-1,1 1,0-1,0 1,0-1,0 0,-1 1,1-1,0 0,0 1,-1-1,1 1,0-1,-1 0,1 0,0 1,-1-1,1 0,0 1,-1-1,1 0,-1 0,1 0,0 0,-1 1,1-1,-1 0,1 0,-1 0,1 0,-1 0,1 0,-1 0,1 0,0 0,-1 0,1 0,-1-1,1 1,-1 0,1 0,0 0,-1 0,1-1,-40-12,33 10,-204-66,187 65,2 2</inkml:trace>
  <inkml:trace contextRef="#ctx0" brushRef="#br0" timeOffset="3200.215">226 367,'-27'-12,"27"12,0 1,1-1,-1 0,0 0,1 0,-1 0,0 0,1 0,-1 0,0-1,1 1,-1 0,0 0,1 0,-1 0,0 0,1 0,-1-1,0 1,1 0,-1 0,0 0,0-1,1 1,-1 0,0 0,0-1,1 1,-1 0,0-1,0 1,0 0,0-1,0 1,1 0,-1-1,0 1,0 0,0-1,0 1,0 0,0-1,0 1,0 0,0-1,0 1,0 0,-1-1,1 1,0 0,0-1,0 1,0 0,0-1,-1 1,1 0,0 0,0-1,-1 1,1 0,0-1,182-7,-1-7,158 8,-287-2,-52 9,1 0,0 0,-1-1,1 1,0-1,-1 1,1 0,0-1,-1 1,1-1,-1 0,1 1,-1-1,1 1,-1-1,1 0,-1 1,0-1,1 0,-1 1,0-1,0 0,1 0,-1 1,0-1,0 0,0 0,0 0,0 1,0-1,0 0,0 0,0 1,-1-1,1 0,0 0,0 1,-1-1,1 0,0 1,-1-1,1 0,-1 1,1-1,-1 0,1 1,-1-1,1 1,-1-1,0 1,1-1,-1 1,0 0,1-1,-1 1,0 0,1-1,-1 1,0 0,0 0,1 0,-1 0,0 0,-21-13,0 1,0 1,-1 1,0 1,-1 1,0 2,-1 0,-4 0,-81-23,65 17,24 8</inkml:trace>
  <inkml:trace contextRef="#ctx0" brushRef="#br0" timeOffset="3851.374">1 0,'22'129,"11"66,-6 100,5 123,-33 242,12-636,10-49,-11 6</inkml:trace>
  <inkml:trace contextRef="#ctx0" brushRef="#br0" timeOffset="4667.423">2230 57,'50'233,"-30"-45,-8-59,-6 1,-8 91,0-58,2 186,6-299,0-32</inkml:trace>
</inkml:ink>
</file>

<file path=ppt/ink/ink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5:17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208 452,'-1'0,"-17"6,0 1,1 1,0 1,0 0,0 2,2-1,-1 2,1 0,1 1,0 0,-1 4,13-16,1 1,0-1,0 0,0 1,0-1,0 0,0 1,0 0,0-1,1 1,-1-1,1 1,-1 0,1-1,0 1,-1 0,1-1,0 1,0 0,0 0,0-1,1 1,-1 0,0-1,1 1,-1 0,1-1,0 1,-1-1,1 1,0-1,0 1,0-1,0 1,0-1,0 0,0 0,1 1,-1-1,0 0,1 0,-1 0,1 0,-1-1,1 1,0 0,-1-1,1 1,-1-1,1 1,161 21,-158-22,0 0,0 0,0 0,0 0,0 1,-1 0,1 0,0 0,0 0,-1 1,1 0,0 0,-1 0,0 1,1-1,-1 1,0 0,-1 0,1 1,0-1,-1 1,0 0,0 0,0 0,0 0,-1 0,1 0,-1 1,0 0,-1-1,1 1,-1 0,0 0,0-1,0 1,-1 0,1 0,-1 4,-6 2,0 1,-1-1,0 0,-1-1,0 1,0-2,-1 1,-1-1,1 0,-1-1,-1-1,0 1,0-1,0-1,-1 0,1-1,-1 0,-1-1,1 0,-1-1,0 0,1-1,-1-1,0 0,-15 1,4-2</inkml:trace>
  <inkml:trace contextRef="#ctx0" brushRef="#br0" timeOffset="289.176">858 0,'-41'101,"5"1,5 2,-16 96,13 58,30-218,4-31,0 0,-1-1,0 1,-1-1,0 1,0-1,-1 0,0 0,0 0,-1 0,-3 6,-4-1</inkml:trace>
  <inkml:trace contextRef="#ctx0" brushRef="#br0" timeOffset="453.309">462 537,'38'-19,"28"-7,6 2,2 4,-8 6,-9 10,-11 6,-8 2,-5 6,-4 0,-2 0,-6-3</inkml:trace>
  <inkml:trace contextRef="#ctx0" brushRef="#br0" timeOffset="1035.305">1281 932,'-19'14,"-2"5,3-6,9-4,6-9,9-5,3-1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2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58,'30'17,"-6"-14,0 0,0-1,0-1,0-2,1 0,-1-2,-1 0,13-5,16 0,142-22,-131 16,66-1,-129 25,-11-4</inkml:trace>
</inkml:ink>
</file>

<file path=ppt/ink/ink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5:16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0,'-19'5,"-1"0,1 2,0 0,0 1,1 0,0 2,1 0,0 1,0 1,1 1,1 0,0 1,1 0,1 1,0 1,1 0,0 1,2 0,0 1,1 0,0 0,2 1,0 0,1 0,1 1,1 0,-1 10,5-21,-1 0,1 0,1 0,0 0,0-1,1 1,0 0,0 0,1-1,0 1,1-1,0 0,0 0,1 0,0-1,0 1,0-1,1 0,0-1,1 1,0-1,0-1,0 1,1-1,4 3,0 0,1-1,0-1,0 0,0 0,0-2,1 0,0 0,0-1,0-1,0 0,1-1,-1-1,14-1,40-22,-49 11</inkml:trace>
  <inkml:trace contextRef="#ctx0" brushRef="#br0" timeOffset="311.594">959 0,'-36'30,"1"2,1 1,2 2,1 1,2 1,1 1,3 2,-14 28,34-58,1 1,0 0,1 1,0-1,0 0,2 1,-1 0,1-1,1 1,0 0,1 2,0-9,-1 0,2 0,-1-1,0 1,1 0,0 0,0-1,0 1,1-1,-1 0,1 0,0 0,0 0,1 0,-1 0,1-1,0 0,-1 0,2 0,-1 0,0 0,0-1,1 0,0 0,-1 0,5 0,6 1,0-1,0 0,0-2,0 0,0 0,0-2,-1 1,1-2,0 0,-1-1,1 0,-1-1,0-1,-1 0,1-1,-1-1,-1 0,1 0,-1-1,-1-1,0 0,0-1,-1 0,0 0,-1-1,4 0,-1 1,-1-1,0-1,0 0,-1-1,-1 0,-1 0,0-1,0 0,-2 0,0-1,-1 0,0 0,-1 0,-1-1,-1 1,0-1,-1-9,-2 19,-1 0,0 0,0 1,-1-1,1 1,-1-1,-1 1,0 0,1 0,-2 0,1 1,-1-1,0 1,0 0,0 1,-1-1,1 1,-1 0,0 0,-1 1,1 0,0 0,-1 0,0 1,1 0,-1 0,0 1,0 0,0 0,0 1,-4-1,-14 5</inkml:trace>
  <inkml:trace contextRef="#ctx0" brushRef="#br0" timeOffset="880.254">1326 593,'22'-59,"2"2,3 0,2 1,17-21,-41 68,0 1,1-1,0 1,1 1,0-1,0 1,1 0,0 1,0 0,0 0,1 1,-1 0,2 0,-8 5,1 1,-1 0,0-1,0 1,0 0,0 0,0 0,0 0,0 1,0-1,-1 0,1 1,0-1,-1 1,1 0,-1 0,0-1,1 1,-1 0,0 0,0 0,0 0,0 0,-1 1,1-1,-1 0,1 0,-1 0,0 1,1-1,-1 0,0 0,-1 1,1-1,0 0,-1 0,1 1,-1-1,0 2,1 8,1 0,0-1,1 1,0-1,1 0,0 0,0 0,1 0,1 0,0-1,1 0,-1 0,2 0,0-1,0 0,0 0,1-1,1 0,-1 0,1-1,0 0,1-1,0 0,3 2,-9-7,0 0,1 0,0 0,-1-1,1 1,-1-1,1 0,0 0,-1-1,1 1,-1-1,1 0,-1 0,1-1,-1 1,0-1,0 0,0 0,0-1,0 1,0-1,0 0,-1 0,1 0,1-3,72-94,-62 71,-1-1,-2 0,-1-1,-1-1,3-17,-12 45,1 0,-1 0,0 0,-1 0,1 0,-1 0,1 0,-1 0,0 0,-1 0,1 0,-1 0,0 0,0 0,0 0,0 0,-1 0,1 0,-1 1,0-1,0 0,-1 1,1 0,-1 0,0 0,1 0,-1 0,-1 0,1 1,0-1,-1 1,1 0,-1 0,1 0,-1 0,0 1,0 0,0 0,0 0,0 0,0 0,0 1,-3 0,-11 7,3 4</inkml:trace>
</inkml:ink>
</file>

<file path=ppt/ink/ink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6:00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1242 343,'303'-178,"-286"165,-12 9,0 0,0 0,1 0,-1 0,1 1,0 0,0 0,0 0,0 1,1 0,-1 0,0 1,1 0,4-1,-9 4,0-1,0 1,-1-1,1 1,0-1,-1 1,0 0,1 0,-1-1,0 1,0 0,0 0,0 1,0-1,0 0,-1 0,1 0,-1 0,0 1,1-1,-1 0,0 0,0 1,0-1,-1 0,1 0,0 1,-1 0,1 3,3 281,-20-140,-6-1,-9 7,-16 99,33-161,4 1,3 0,5 8,4-57,-19-83,14 25,-1 0,0 1,-1-1,0 1,-2 1,1-1,-2 1,0 0,0 1,-1 0,-1 1,0 0,0 1,-1 0,0 0,-1 1,0 1,-1 0,1 1,-1 1,-1 0,1 0,-13-2,-13 3,1 2,0 2,-1 1,1 2,0 1,-1 3,2 1,-1 2,1 1,1 2,-12 6,18-2,9-2</inkml:trace>
  <inkml:trace contextRef="#ctx0" brushRef="#br0" timeOffset="550.25">1101 823,'725'-177,"-600"142,-109 43,-30 18,8-16,-10 25,2 0,1 1,2 1,2 0,1 0,2 0,1 1,2 0,2 28,2-10,-1-32</inkml:trace>
  <inkml:trace contextRef="#ctx0" brushRef="#br0" timeOffset="955.374">2370 993,'-9'2,"-1"0,1 1,0 1,0-1,0 1,1 1,0 0,-1 0,2 0,-1 1,0 0,1 1,1 0,-1 0,1 0,-1 1,-3 4,1 0,-1 1,2 0,0 0,0 1,1-1,1 2,1-1,0 1,0 0,2 0,0 0,0 1,2-1,-1 0,2 9,1-20,-1 0,1 0,-1 1,1-1,1 0,-1 0,1 0,-1 0,1 0,0 0,0-1,1 1,-1-1,1 1,0-1,0 0,0 0,0 0,0-1,1 1,-1-1,1 1,0-1,0 0,0-1,0 1,0-1,0 0,0 0,0 0,0 0,1-1,-1 1,0-1,0 0,1 0,-1-1,0 0,0 1,1-1,1-1,15-4,0 0,-1-1,0-1,0 0,-1-2,0 0,-1-1,0-1,-1-1,0-1,-1 0,0-1,-2 0,1-2,-2 1,0-2,-2 0,11-18,-18 26,0 0,0 0,-1 0,0-1,-1 1,0-1,-1 0,0 1,-1-1,0 0,0 0,-1 1,0-1,-3-5,3 10,0 0,-1 0,0 0,0 0,0 0,-1 1,1-1,-2 1,1 0,0 0,-1 0,0 0,0 1,-1-1,1 1,-1 0,0 1,0-1,0 1,0 0,-1 0,1 0,-1 1,0 0,-5-1,4 2,0 1,-1 1,1-1,-1 1,1 1,0-1,-1 1,1 0,0 1,0 0,1 0,-1 0,1 1,-1 0,-2 2,-16 10</inkml:trace>
  <inkml:trace contextRef="#ctx0" brushRef="#br0" timeOffset="1252.86">2879 1388,'-5'-24,"3"-23,7-12,3-1,4 5,5 6,5 12,-2 8,1 4,2 1,1 4,2 2,1 3,0 5,-3 8,-7 9,-6 5</inkml:trace>
  <inkml:trace contextRef="#ctx0" brushRef="#br0" timeOffset="2333.521">3951 259,'25'265,"-23"75,-29-78,2-82,30-152,13-34,-9-13,0-1</inkml:trace>
  <inkml:trace contextRef="#ctx0" brushRef="#br0" timeOffset="2569.059">3697 852,'43'0,"24"-5,6-1,-1-1,-7 2,-11 2,-8 1,-9 1,-9 5,-6 2,-1 1,-4-2</inkml:trace>
  <inkml:trace contextRef="#ctx0" brushRef="#br0" timeOffset="2884.309">4346 1218,'-2'-1,"0"0,0 0,1 0,-1-1,0 1,1 0,-1-1,1 1,0-1,0 0,-1 1,1-1,0 0,0 0,0 1,1-1,-1 0,0 0,1 0,-1 0,1 0,0 0,0 0,0 0,0-1,0 1,0 0,0 0,1 0,-4-14,1 0,1 0,1 0,0 0,1 0,1 1,0-1,1 0,1 0,0 1,1 0,1 0,1 0,0 1,0 0,1 0,1 1,1 0,0 0,0 1,1 1,1 0,0 0,0 1,39-3,-32 16</inkml:trace>
  <inkml:trace contextRef="#ctx0" brushRef="#br0" timeOffset="3235.015">5052 767,'-43'22,"0"1,2 3,1 1,2 2,0 2,2 1,-17 21,47-48,0 1,1-1,-1 1,1 1,0-1,1 1,0-1,0 1,0 1,1-1,0 0,0 1,1 0,0-1,1 1,-1 0,1 0,1 0,0 0,0 4,1-11,0 1,0 0,0 0,0 0,0-1,1 1,-1 0,1-1,-1 1,1-1,-1 0,1 0,0 1,0-1,0 0,-1 0,1-1,0 1,0 0,0-1,0 1,1-1,-1 1,0-1,0 0,0 0,0 0,0 0,0-1,0 1,0 0,0-1,0 1,0-1,0 0,0 0,1 0,73-38,-42 14,-2-2,-1 0,-2-2,0-2,14-21,70-71,-91 112,-16 16</inkml:trace>
  <inkml:trace contextRef="#ctx0" brushRef="#br0" timeOffset="3641.832">5278 1190,'125'-314,"-113"296,-5 25,-5 37,-2-33,0-7,-1-1,1 1,0-1,1 1,-1-1,1 1,0-1,-1 0,1 1,1-1,-1 0,0 0,1 1,0-1,0 0,0-1,0 1,0 0,0 0,1-1,-1 0,1 1,0-1,0 0,-1 0,1-1,1 1,-1 0,0-1,0 0,1 0,-1 0,0 0,1 0,-1-1,1 0,-1 1,1-1,-1-1,1 1,-1 0,1-1,-1 0,0 1,1-1,1-2,9-6,0-1,-1-1,-1-1,1 0,-2 0,0-1,6-9,41-44,-39 49,-1 4</inkml:trace>
  <inkml:trace contextRef="#ctx0" brushRef="#br0" timeOffset="4107.466">6067 739,'1'-1,"-1"1,1-1,-1 1,1-1,0 1,-1-1,1 1,-1-1,1 1,0 0,0-1,-1 1,1 0,0 0,-1-1,1 1,0 0,0 0,0 0,-1 0,1 0,0 0,0 0,-1 0,1 0,0 1,0-1,-1 0,1 0,0 1,0-1,-1 0,1 1,0-1,-1 1,1-1,-1 1,1-1,0 1,-1-1,1 1,-1-1,0 1,1 0,-1-1,1 1,-1 0,-10 38,-41 23,-15 29,66-86,0-1,0 0,0 1,0-1,0 0,1 1,0-1,0 0,0 0,1 1,-1-1,1 0,0 0,0-1,0 1,1 0,-1-1,1 1,0-1,0 0,0 0,0 0,1 0,-1-1,1 1,0-1,0 0,-1 0,1 0,1-1,-1 1,0-1,0 0,1 0,42 27,-44-26,0 0,0 0,0 1,-1-1,1 1,-1-1,1 1,-1 0,0 0,0 0,0 0,-1 0,1 1,-1-1,0 0,1 1,-1-1,-1 1,1-1,-1 1,1 0,-1-1,0 1,0-1,-1 1,1 0,-1-1,1 1,-1-1,0 1,-1-1,1 0,-1 1,1-1,-1 0,0 0,0 0,0 0,0 0,-1-1,1 1,-1-1,0 1,0-1,0 0,-1 1,-50 21,29-18</inkml:trace>
  <inkml:trace contextRef="#ctx0" brushRef="#br0" timeOffset="4722.293">5165 796,'-10'0,"-3"4,1 7,2 7,3 4,3 3,2 3,1 1,1 0,0 1,1-1,4-5,7-1,5-6,6-4,2-6,3-3,-3-2</inkml:trace>
  <inkml:trace contextRef="#ctx0" brushRef="#br0" timeOffset="5787.576">6463 203,'-17'128,"9"-36,4-1,4 1,4 0,9 43,-10-107,-2 0,0 0,-2 0,-1 1,-2-1,0-1,-2 1,-8 25,13-51,0-1,0 0,0 0,0 0,0 0,1 0,-1 1,0-1,1 0,-1 0,1 0,-1 1,1-1,0 0,-1 1,1-1,0 0,0 1,0-1,0 0,0 1,0-1,0 0,1 0,-1 1,0-1,1 0,-1 1,1-1,0 0,-1 0,1 0,0 0,-1 0,1 0,0 0,0 0,0 0,0 0,0 0,0 0,0 0,0-1,1 1,-1 0,0-1,0 1,0-1,1 0,0 1,14-6</inkml:trace>
  <inkml:trace contextRef="#ctx0" brushRef="#br0" timeOffset="6500.782">7197 683,'-85'62,"2"3,4 5,-2 7,71-68,4-5,0 1,0 0,1 0,0 1,-1 0,2 0,-1 0,1 0,0 1,0-1,1 1,0 0,0 1,1-1,0 0,-1 6,4-10,1-1,-1 1,1-1,0 1,0-1,0 0,0 0,0 0,1 0,-1-1,1 1,-1 0,1-1,0 0,-1 0,1 0,0 0,0 0,0 0,0-1,0 1,-1-1,1 0,0 0,0 0,0 0,0 0,0-1,0 1,0-1,0 0,0 0,-1 0,1 0,0-1,0 0,25-7,-2-1,0-1,0-1,-1-2,0 0,12-11,10-4,17-18,-52 37,0 0,0 1,0 1,1 0,1 1,-1 0,1 1,10-3,-23 8,1 1,-1-1,1 1,0 0,0 0,-1 0,1 0,0 0,-1 0,1 0,0 0,0 0,-1 1,1-1,-1 1,1-1,0 1,-1 0,1 0,-1 0,1 0,-1 0,0 0,1 0,-1 0,0 0,0 0,0 1,0-1,0 1,0-1,0 1,0-1,-1 1,1-1,0 1,-1 0,1 1,5 73,-6-52,0-19,-1-1,1 1,1-1,-1 1,1-1,0 1,0-1,0 1,0-1,1 0,0 0,0 1,0-1,0 0,1-1,0 1,-1 0,1-1,0 0,1 1,-1-1,1-1,-1 1,1 0,0-1,0 0,0 0,0 0,0 0,1 0,-1-1,1 0,-1 0,1 0,-1-1,1 0,-1 1,1-1,-1-1,1 1,-1-1,1 0,2-1,12-7,0-1,-1-1,-1-1,0 0,0-1,-1-1,-1-1,-1 0,0-1,-1 0,0-1,-2 0,1-2,2-1,18-23,-2-2,-2-1,-1-2,-3 0,-3-1,-1-2,-2 0,-3 0,-2-2,-2 0,-3 0,-2-1,-1-34,-5 71,1 12,-1 0,1 0,-1 0,0 0,0 0,-1 0,0 0,0 0,0 0,0 0,-1 1,0-1,0 0,0 1,0-1,-1 1,0-1,2 4,0 0,0 1,0-1,0 1,0-1,0 1,-1-1,1 1,0 0,0 0,0 0,0-1,-1 1,1 0,0 0,0 0,0 1,0-1,-1 0,1 0,0 1,0-1,0 1,0-1,0 1,0-1,0 1,0 0,0-1,0 1,0 0,0 0,1-1,-1 1,0 0,0 0,1 0,-1 0,1 0,-1 0,1 0,-1 1,1-1,-23 50,12 2,2 1,2 0,3-1,2 2,2-1,3 0,2 0,3-1,1 0,4 0,16 46,61 115,-119-232,14 2,3 1</inkml:trace>
  <inkml:trace contextRef="#ctx0" brushRef="#br0" timeOffset="6739.395">7507 541,'48'5,"40"1,14 0,0-1,-8-1,-11-2,-9-1,-13 0,-7-1,-8 4,-7 2,-5 0,-4-1,-2-2,-1-1,-5-1</inkml:trace>
  <inkml:trace contextRef="#ctx0" brushRef="#br0" timeOffset="11404.164">8608 626,'5'0,"1"5,0 6,4 1,0 4,-2 4,-2 3,-2 2,-2 2,-1 2,0 0,-2-1,-4 1,-2 0,0 0,2-1,1-9,2-8</inkml:trace>
  <inkml:trace contextRef="#ctx0" brushRef="#br0" timeOffset="11675.702">8720 230,'-14'10,"0"3,2 4,3-1</inkml:trace>
  <inkml:trace contextRef="#ctx0" brushRef="#br0" timeOffset="12154.289">9030 597,'-14'18,"1"1,0 0,2 0,0 2,1-1,1 1,1 1,1-1,-3 16,9-33,0-1,0 0,1 0,-1 0,1 1,0-1,0 0,0 0,0 1,1-1,-1 0,1 0,0 0,0 0,0 1,0-1,1-1,-1 1,1 0,0 0,0 0,0-1,0 1,0-1,0 0,1 0,-1 0,1 0,0 0,-1 0,1 0,0-1,0 0,0 1,0-1,0 0,0 0,1-1,-1 1,0-1,0 0,1 1,1-2,5 2,0 0,-1-1,1 0,0-1,-1 0,1-1,-1 0,1 0,-1-1,0 0,0-1,0 0,-1 0,1-1,-1 0,0 0,0-1,-1 0,0-1,0 1,0-1,-1-1,0 0,-1 4,0-1,-1 0,1 0,-1 0,-1-1,1 1,-1-1,0 0,0 0,-1 0,1-1,-1 1,-1 0,1-1,-1 1,0-1,-1 0,0 1,0-1,0 1,-1-1,1 0,-2 1,1-1,-1 1,0 0,-1-2,1 3,0 1,-1-1,1 0,-1 1,0 0,0 0,-1 0,1 0,-1 0,0 1,0-1,0 1,-1 0,1 0,-1 1,1 0,-1-1,0 1,0 1,0-1,0 1,0 0,0 0,0 0,-1 1,1 0,0 0,0 0,-1 1,1-1,0 1,0 0,0 1,-5 1,-45 23,30-11</inkml:trace>
  <inkml:trace contextRef="#ctx0" brushRef="#br0" timeOffset="12672.001">9397 852,'91'-90,"13"-32,-103 121,-1 0,1 0,0-1,0 1,0 0,0 0,0 0,0 0,1 1,-1-1,0 0,0 0,1 1,-1-1,0 1,1-1,-1 1,0-1,1 1,-1 0,1 0,-1 0,1-1,-1 2,0-1,1 0,-1 0,1 0,-1 1,1-1,-1 0,0 1,1 0,-1-1,0 1,0 0,2 0,34 47,-23-27,-10-15,0-1,0 1,0-1,1-1,0 1,0-1,0 1,0-1,1-1,0 1,-1-1,1 0,0 0,1-1,-1 0,0 0,1 0,-1-1,1 0,0 0,-1 0,1-1,0 1,0 0,0-1,0 1,0-1,-1-1,1 1,0-1,0-1,0 1,-1-1,1 0,0-1,-1 1,0-1,0 0,0-1,0 0,0 0,-1 0,1 0,-1-1,-1 0,1 0,0 0,-1-1,0 0,-1 1,1-1,-1-1,0 1,-1 0,1-1,-1-1,0-16</inkml:trace>
  <inkml:trace contextRef="#ctx0" brushRef="#br0" timeOffset="14219.783">11007 739,'-25'25,"2"1,0 1,2 1,1 1,1 0,2 2,1 0,1 1,-1 10,13-39,1 1,0 0,1 0,-1 0,1 0,-1 0,1 1,0-1,1 0,-1 1,1-1,0 0,0 1,0-1,1 0,-1 1,1-1,0 0,1 0,-1 0,0 0,1 0,0 0,0 0,0 0,1-1,-1 1,1-1,0 1,0-1,0 0,0 0,1-1,-1 1,1-1,0 1,-1-1,4 1,5-2,1 0,-1-1,1 0,-1-1,1 0,-1-1,1 0,-1-1,0-1,0 1,-1-2,1 0,-1 0,0-1,0-1,-1 0,0 0,0-1,0 0,4-6,2 2,-5 4,0-1,-1 0,0-1,-1 0,0 0,-1-1,0 0,-1-1,0 1,3-9,-7 15,-1 1,0-1,-1 0,1 0,-1 0,0-1,0 1,0 0,-1 0,0-1,0 1,0 0,0-1,-1 1,0 0,0 0,-1 0,1 0,-1 0,0 0,-1 0,1 0,-1 1,0-1,0 1,0 0,0 0,-3-2,-2 0,1-1,-1 2,-1-1,1 1,-1 0,0 1,0 0,0 1,-1-1,1 2,-1-1,0 1,1 1,-1 0,0 0,0 1,0 1,0-1,0 1,0 1,1 0,-1 0,1 1,-1 0,1 1,-7 4,16-8,1 0,-1 0,1 1,-1-1,1 0,-1 0,0 1,1-1,-1 1,0-1,1 0,-1 1,0-1,0 1,1-1,-1 1,0-1,0 1,0-1,1 1,-1-1,0 1,0-1,0 1,0-1,0 1,0-1,0 1,0-1,0 1,-1-1,1 1,0-1,0 1,0-1,0 0,-1 1,1-1,0 1,0-1,-1 1,1-1,0 0,-1 1,1-1,-1 0,1 1,0-1,-1 0,1 1,-1-1,1 0,-1 0,1 0,-1 1,22-11,0 0,-1-1,0-1,-1-1,0-1,3-5,25-16,-6 8,-1-2,-1-2,-2-2,-1-1,-2-2,-1-1,-2-1,3-8,-30 39,1 1,-1-2,0 1,-1 0,0-1,0 1,0-1,-1 0,0 0,-1 0,0 0,0 0,-1 0,0-1,0 1,-1 0,0-3,1 10,0 0,0 0,0 0,-1 1,1-1,0 0,-1 0,1 0,0 0,-1 0,1 0,-1 1,1-1,-1 0,1 0,-1 1,0-1,1 0,-1 1,0-1,0 0,1 1,-1-1,0 1,0 0,0-1,0 1,0-1,0 1,0 0,0 0,1 0,-1 0,0 0,0 0,0 0,0 0,0 0,0 0,0 0,0 0,0 1,0-1,0 0,0 1,0-1,1 1,-1-1,0 1,0-1,1 1,-1 0,0 0,-29 44,20-12,2 0,1 1,1-1,2 1,2 1,1-1,1 0,2 0,2 0,6 31,14 39,5-1,35 82,-30-93,-5 2,-3 1,-5 1,-4 1,-2 17,-13-102,0 1,-1 0,-1-1,0 1,0-1,-1 1,-1-1,0 1,-1-1,0 0,-1 1,0-2,-1 1,0 0,-1-1,0 0,-1-1,0 1,0-1,-2 0,1-1,-1 0,0-1,-7 6,7-8,0 0,-1-1,1 0,-1 0,0-1,0 0,0-1,-1 0,1-1,-1 0,0-1,1 0,-1 0,0-1,0 0,0-1,1-1,-1 0,0 0,1-1,0 0,0-1,0 0,0 0,0-1,1-1,0 1,0-2,0 1,1-1,0 0,0-1,1 0,0 0,0-1,-1-3,4 4,1 0,0-1,1 1,0-1,0 0,1 0,0 0,0 0,1 1,0-1,1 0,0 0,0 0,1 0,0 1,1-1,0 1,0-1,1 1,0 0,4-5,116-152,8 29,-95 101</inkml:trace>
  <inkml:trace contextRef="#ctx0" brushRef="#br0" timeOffset="27928.283">12474 683,'0'283,"16"-209,-18-69,-5-27,5-2,2 0,1 0,0 0,2 0,1 0,1 1,1-1,0 1,2 1,1-1,1 1,1 1,0 0,2 0,0 2,2-1,13-13,-27 31,0 0,1 0,-1 0,1 0,-1 0,1 1,0-1,-1 1,1-1,0 1,0-1,0 1,0 0,1 0,-1 0,0 0,0 1,1-1,-1 0,0 1,1 0,-1-1,1 1,-1 0,0 0,1 1,-1-1,0 0,1 1,-1-1,0 1,1 0,-1 0,0 0,0 0,0 0,0 0,0 1,0-1,0 1,0-1,0 1,-1 0,1 0,-1-1,1 3,45 55,-37-56</inkml:trace>
  <inkml:trace contextRef="#ctx0" brushRef="#br0" timeOffset="28258.918">13123 683,'-5'38,"-6"22,-1 6,1-3,7-13,5-10,1-6,1-6,5-6,1-12,-1-13,3-10,-1-8,-2-1</inkml:trace>
  <inkml:trace contextRef="#ctx0" brushRef="#br0" timeOffset="28496.259">13236 400,'-19'5,"-6"6,5 6,6 1</inkml:trace>
  <inkml:trace contextRef="#ctx0" brushRef="#br0" timeOffset="31597.722">13885 654,'1'-3,"0"0,1 0,-1 0,0 0,-1 0,1 0,-1 0,1-1,-1 1,0 0,0 0,0 0,-1-1,1 1,-1 0,0 0,1 0,-2 0,1 0,0 0,0 0,-1 0,0 1,1-1,-1 1,0-1,0 1,-1-1,1 1,0 0,-1 0,1 0,-1 0,0 1,0-1,1 1,-1 0,0 0,0-1,0 2,0-1,-2 0,-7 3,0 1,0 0,0 1,1 0,-1 1,1 0,0 1,0 0,1 1,0 0,0 1,0 0,1 0,1 1,-1 0,1 1,0 1,-7 4,1-2,1 0,1 1,0 0,0 0,2 1,0 1,0 0,2 0,0 1,1 0,0 0,1 1,2 0,-1 0,1 7,5-18,0-1,1 1,-1 0,1 0,1-1,-1 0,1 1,0-1,1 0,-1 0,1 0,0-1,1 0,-1 1,1-2,0 1,1 0,-1-1,1 0,0 0,0-1,0 0,0 0,0 0,1 0,-1-1,1 0,0-1,0 0,-1 0,1 0,0-1,0 0,0 0,0 0,0-1,0 0,-1-1,1 0,0 0,-1 0,1 0,0-2,16-12,0-1,-2-2,0 0,-1-1,-1 0,-1-2,-1 0,-1-1,-1-1,-1-1,1-5,72-172,-82 241,-7 22,-2 55,4-1,6 0,17 93,-15-177,-1 0,-2 0,-1 0,-1 1,-2-1,-2 1,0 0,-2-1,-1 0,-2 0,-1 0,-10 25,12-41,-1-1,0-1,-1 1,-1-1,0-1,-1 1,0-1,0-1,-2 1,1-2,-1 0,-1 0,0-1,0 0,-1-1,0 0,-1-1,1-1,-1 0,0-1,-1 0,1-2,-1 1,0-2,-9 1,20-3,-1 0,1-1,-1 1,1-1,-1 0,1 0,0-1,-1 1,1-1,0 0,0 0,0 0,0-1,0 0,1 1,-1-1,1 0,0-1,0 1,0-1,0 1,0-1,1 0,0 0,0 0,0 0,0 0,1-1,-1 1,1 0,0-1,0-4,-1-4,0-1,2 1,0-1,0 0,1 1,1-1,0 1,1-1,0 1,3-7,12-29,3 0,1 1,2 2,3 0,1 2,2 1,5-2,-11 17</inkml:trace>
  <inkml:trace contextRef="#ctx0" brushRef="#br0" timeOffset="33444.184">16227 175,'8'15,"0"0,-2 1,0 0,0 0,-2 0,0 1,1 10,4 16,0-1,-2 1,-1 0,-3 1,-2-1,-1 1,-2-1,-8 40,-4 133,49-257,125-124,-140 147,1 1,0 1,1 1,1 1,0 0,1 2,0 1,1 1,0 1,1 1,10-1,-33 8,-1 1,1-1,-1 0,1 1,-1 0,1-1,0 1,-1 0,1 0,-1 1,1-1,0 0,-1 1,1 0,-1-1,1 1,-1 0,0 0,1 1,-1-1,0 0,0 1,1-1,-1 1,-1 0,1 0,0 0,0 0,-1 0,1 0,-1 0,1 0,-1 1,0-1,0 0,0 1,0-1,-1 1,1-1,-1 1,1 0,-1 0,-3 13,-1 0,0 0,-1 0,-1-1,0 0,-1 0,-1-1,-1 0,1 0,-2-1,0 0,-1-1,0 0,-1 0,0-1,0-1,-1 0,-10 5,-14 17,-2-2,-1-1,-2-2,0-2,-1-1,-2-3,-5 1,26-15</inkml:trace>
  <inkml:trace contextRef="#ctx0" brushRef="#br0" timeOffset="33765.136">17018 710,'-7'11,"2"1,-1 0,2 0,-1 0,2 0,-1 1,2-1,0 1,0 0,1-1,1 1,0 0,1 0,0 0,1 0,1-1,-1 1,6 11,-5-20,1 0,-1 0,1-1,0 1,0-1,0 0,1 0,-1-1,1 1,0-1,-1 0,1 0,0 0,0-1,0 0,0 0,1 0,-1 0,0-1,0 0,0 0,1-1,-1 1,0-1,0 0,0 0,0-1,0 0,0 0,0 0,-1 0,1-1,-1 1,1-1,-1 0,0-1,0 1,-1-1,1 0,-1 0,1 0,-1 0,-1 0,1-1,2-3,-2 1,0 0,-1 0,0 0,0-1,0 1,-1-1,0 1,0-1,-1 1,0-1,0 1,-1-1,0 1,0-1,-1 1,0 0,0-1,0 1,-1 0,0 1,-1-1,0 0,0 1,0 0,-1 0,0 0,0 0,0 1,-1 0,1 0,-1 0,-1 1,1 0,0 0,-1 1,0 0,0 0,0 0,0 1,-1 0,1 0,0 1,-1 0,-4 0,-16 2,2 3</inkml:trace>
  <inkml:trace contextRef="#ctx0" brushRef="#br0" timeOffset="34413.154">17611 626,'-26'19,"1"1,1 1,1 1,0 1,2 1,1 1,1 0,-4 11,20-33,1-1,0 1,0-1,0 1,1 0,-1-1,1 1,-1 0,1 0,0 0,0 1,1-1,-1 0,0 0,1 0,0 1,0-1,0 0,0 0,0 0,1 1,0-1,-1 0,1 0,0 0,1 0,-1 0,0 0,1 0,0 0,-1-1,1 1,0-1,0 1,1-1,-1 0,0 1,1-1,0 0,-1-1,1 1,0 0,0-1,0 0,0 0,2 1,6-1,-1 0,1 0,0-1,0-1,-1 0,1 0,0-1,-1 0,1-1,-1 0,0-1,0 0,0-1,-1 0,1 0,-1-1,-1 0,3-2,8-7,-2 0,1-2,-2 0,0 0,-1-2,-1 0,10-17,-1-6,-1 0,-3-1,-1-1,-2-1,-2-1,-3 0,-1 0,-2-1,0-33,-6 62,-2 0,0 0,-1 0,-1 0,-1 0,0 1,-1-1,-1 1,-1 0,0 0,-1 0,-2 0,7 14,0-1,0 1,-1 0,0-1,0 1,0 1,0-1,0 0,0 1,-1-1,1 1,-1 0,0 0,1 1,-1-1,0 1,0 0,0 0,0 0,0 0,0 1,-1 0,1 0,0 0,0 0,0 0,0 1,0 0,0 0,0 0,0 0,0 1,0-1,0 1,1 0,-3 2,-10 5,0 0,1 1,0 1,1 1,0 0,1 1,-10 11,12-8,-1 1,2-1,0 2,1-1,1 2,1-1,0 1,1 0,1 0,1 0,1 1,1 0,0 0,2 0,0-1,1 1,1 0,1 0,0-1,2 1,0-1,2 0,3 8,3 1,0-1,2 0,1-1,1-1,1-1,1 0,2-1,0-1,19 14,105 81,-121-100</inkml:trace>
  <inkml:trace contextRef="#ctx0" brushRef="#br0" timeOffset="34998.875">18118 710,'-6'15,"0"1,1-1,0 1,2 0,-1 0,2 0,0 0,1 0,1 1,1-1,0 0,1 1,0-1,1 0,2 3,-3-15,0-1,0 1,0-1,0 1,0-1,1 0,0 0,-1 0,1 0,0 0,1-1,-1 1,0-1,1 0,-1 0,1 0,0 0,-1-1,1 1,0-1,0 0,0 0,0-1,0 1,0-1,0 0,0 0,0 0,0-1,0 1,0-1,0 0,0 0,0 0,0-1,0 1,-1-1,1 0,-1 0,1-1,-1 1,0 0,0-1,0 0,0 0,0 0,1-2,12-13,-1 0,-1-1,-1 0,-1-1,-1-1,0 0,-2 0,5-14,41-103,-55 137,0 1,0-1,0 1,0-1,0 1,0-1,0 1,0-1,0 1,0-1,1 1,-1 0,0-1,0 1,1-1,-1 1,0 0,1-1,-1 1,0 0,1-1,-1 1,0 0,1-1,-1 1,1 0,-1 0,1 0,-1-1,0 1,1 0,-1 0,1 0,-1 0,1 0,-1 0,1 0,-1 0,1 0,-1 0,1 0,-1 0,1 0,-1 0,1 1,-1-1,0 0,1 0,-1 0,1 1,-1-1,0 0,1 1,-1-1,0 0,1 1,-1-1,1 1,5 29,-25 143,6 480,10-623,0 0,-2 0,-1-1,-2 1,-1-2,-1 1,-1-1,-1-1,-2 0,-1 0,-17 23,-20 15,-2-2,-2-3,-4-2,-24 16,63-55,-2 0,0-2,-1-1,0 0,-18 6,41-21,0 0,0 0,0 0,0-1,-1 1,1-1,0 1,0-1,0 1,-1-1,1 0,0 1,-1-1,1 0,0 0,-1 0,1 0,0 0,0 0,-1 0,1-1,0 1,-1 0,1-1,0 1,0-1,0 1,-1-1,1 0,0 0,0 1,0-1,0 0,0 0,0 0,0 0,1 0,-1 0,0 0,0 0,1 0,-1-1,1 1,-1 0,1 0,0-1,-1 0,8-63,10 25,2 2,2 0,1 1,2 1,1 1,2 2,7-7,-12 14,21-30,3 2,2 2,2 2,3 3,1 2,2 2,2 3,3 2,-25 19</inkml:trace>
  <inkml:trace contextRef="#ctx0" brushRef="#br0" timeOffset="31860.046">14562 710,'-24'39,"-12"17,-1 3,7-2,12-12,10-13</inkml:trace>
  <inkml:trace contextRef="#ctx0" brushRef="#br0" timeOffset="32015.337">14534 429,'0'0</inkml:trace>
  <inkml:trace contextRef="#ctx0" brushRef="#br0" timeOffset="32466.012">14958 710,'-21'27,"2"2,1-1,2 2,0 0,2 1,2 1,0 0,-5 28,16-58,1 1,-1-1,0 0,1 1,0-1,-1 1,1-1,0 1,0-1,0 1,1-1,-1 1,0-1,1 0,0 1,0-1,0 1,0-1,0 0,0 0,0 0,1 0,-1 0,1 0,-1 0,1 0,0 0,0-1,0 1,0-1,0 1,0-1,0 0,0 0,0 0,1 0,-1 0,0 0,1-1,-1 1,1-1,-1 0,2 0,5 0,0-1,1 0,-1-1,0 0,0 0,0-1,0-1,-1 1,1-1,-1-1,0 1,0-1,0-1,-1 0,0 0,0 0,0-1,0-1,98-141,-84 113,-1-1,-2-1,-2-1,-1-1,-2 0,-2 0,-2-1,-1-1,-2 0,-2 1,-2-25,-3 52,0 1,0-1,-2 1,0-1,0 1,-1 0,-1 1,0-1,-1 1,0 0,-6-9,9 17,0-1,-1 1,1 0,-1 0,0 0,0 0,0 1,0 0,-1 0,1 0,-1 0,0 1,0-1,0 1,0 0,0 1,0-1,-1 1,1 0,-1 1,1-1,0 1,-1 0,1 0,-1 1,1-1,0 1,-1 1,1-1,-2 1,-4 3,0 1,0 0,0 1,1 0,0 1,1 0,-1 0,1 1,1 0,0 1,0 0,1 0,0 1,1 0,0 0,1 0,0 1,1-1,0 1,1 0,0 1,1-1,0 0,1 1,0-1,1 1,1-1,0 1,0-1,2 1,-1-1,4 9,8 13,2 0,1-1,1-1,2 0,2-1,0-2,2 0,1-2,1 0,2-2,0-1,1-1,2-2,32 18,122 56,-163-85</inkml:trace>
  <inkml:trace contextRef="#ctx0" brushRef="#br0" timeOffset="36767.314">0 1924,'144'-47,"3"7,1 6,103-9,-181 38,0 3,0 2,-1 4,54 11,-49-9,0-3,0-3,0-3,34-8,499-13,-355 3,473-54,-286 23,89 14,88 9,431 30,-499 27,627-28,-664 27,787-26,217-1,-842-28,103 45,114-6,-237-38,128-1,82-2,406 30,-545-27,67-2,33 0,-375 30,-284 24,-141-22</inkml:trace>
</inkml:ink>
</file>

<file path=ppt/ink/ink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7:56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1,'-24'47,"-17"36,-7 8,0-6,3-14,10-18</inkml:trace>
</inkml:ink>
</file>

<file path=ppt/ink/ink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7:57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87 635,'-14'24,"2"2,1-1,0 2,3-1,0 2,1-1,2 1,1-1,1 1,1 9,1-32,1-1,0 1,-1-1,2 0,-1 1,1-1,-1 1,1-1,0 0,1 1,-1-1,1 0,0 0,0 0,0 0,0 0,1-1,-1 1,1-1,0 1,0-1,1 0,-1 0,1-1,-1 1,1-1,0 1,0-1,0 0,0-1,0 1,0-1,1 1,-1-2,0 1,1 0,-1-1,1 1,2-2,12-5,-1 0,0-2,-1 0,0-2,-1 0,1 0,-2-1,0-1,0-1,0-1,-13 12,40-33,-1-2,-2-2,-1-2,-3-1,-1-2,-2-1,-3-1,15-32,-26 42,8-11,-2-1,-2-1,-2-2,-3 0,-2 0,-2-2,1-17,-14 70,0-55,0 54,0 0,0 0,0 0,0 0,0-1,0 1,0 0,0 0,-1 0,1 0,0 0,-1 0,1 0,-1 0,1 0,-1 1,0-1,1 0,-1 0,0 0,1 1,-1-1,0 0,0 1,0-1,0 0,0 1,0-1,0 1,0 0,0-1,0 1,0 0,0-1,0 1,0 0,0 0,0 0,0 0,0 0,0 0,0 0,0 1,0-1,-1 0,-3 3,1 0,-1 0,1 1,0-1,0 1,0 0,0 0,0 1,1-1,0 1,0-1,0 1,1 0,0 0,-1 2,-1 1,-19 45,2 1,3 1,2 0,2 1,-1 25,-1 44,4 2,7-1,7 75,-1-149,15 219,-1 97,-16-344,0-1,-2 0,0 0,-2 0,0 0,-2-1,0 0,-2 0,0-1,-1 0,-1-1,-1 0,-1 0,-1-2,-1 1,0-2,-1 0,-1-1,-7 5,20-18,-4 4,1-1,-1 0,-1 0,1-1,-1 0,0-1,0 0,0 0,0-1,-1 0,0 0,1-1,-11 0,17-3,0-1,0 0,1-1,-1 1,0 0,1-1,-1 0,1 1,0-1,0 0,0 0,0 0,1 0,-1-1,1 1,0 0,0-1,0 1,0-1,0 1,1-1,0 1,-1-1,1 1,1-1,-1 1,0-1,1 0,1-2,-2 1,30-183,-10 95,-13 55</inkml:trace>
  <inkml:trace contextRef="#ctx0" brushRef="#br0" timeOffset="234.36">87 183,'-15'-9,"1"-4,2 1</inkml:trace>
</inkml:ink>
</file>

<file path=ppt/ink/ink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8:04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762 228,'-25'-5,"0"2,0 0,0 2,0 1,0 0,0 2,0 1,0 1,0 1,1 2,-2 0,18-5,1 0,-1 0,0 1,1 0,-1 0,1 1,0 0,0 0,0 0,1 1,-1 0,1 1,0-1,1 1,-1 0,1 0,1 1,-1 0,1 0,0 0,0 0,1 1,0-1,1 1,-1 0,2-1,-1 1,1 0,0 0,0 1,1-1,0 0,2 5,-2-10,1 1,0-1,0 0,0 0,0-1,0 1,1 0,-1 0,1 0,0-1,0 1,0-1,0 0,0 1,1-1,-1 0,1 0,-1 0,1-1,0 1,-1-1,1 1,0-1,0 0,0 0,0 0,0-1,1 1,-1-1,0 0,0 1,0-1,0-1,1 1,-1 0,0-1,0 0,0 1,1-2,119-51,309-266,-423 313,-9 5,1-1,-1 1,1 0,0 0,0 0,0 0,-1 0,1 1,0-1,0 0,0 0,0 0,0 1,1-1,-1 1,0-1,0 1,0-1,0 1,1-1,-1 1,0 0,0 0,1 0,-1 0,0 0,0 0,1 0,-1 0,0 0,0 1,1-1,-1 0,0 1,0-1,0 1,0 0,1-1,-1 1,0 0,0-1,0 1,0 0,-1 0,1 0,0 0,0 0,-14 106,2-59,9-38,-1-1,1 0,0 1,0-1,1 1,0-1,1 1,0-1,0 1,1-1,0 1,1-1,0 1,1-1,0 0,0 0,1 0,3 6,30 4,-17-15</inkml:trace>
  <inkml:trace contextRef="#ctx0" brushRef="#br0" timeOffset="439.655">1271 454,'222'-261,"-190"230,-31 31,-1-1,0 1,0-1,1 1,-1 0,0-1,1 1,-1-1,0 1,1 0,-1-1,1 1,-1-1,0 1,1 0,-1 0,1-1,-1 1,1 0,-1 0,1 0,-1 0,1-1,-1 1,1 0,0 0,-1 0,1 0,-1 0,1 0,-1 0,1 0,-1 1,1-1,-1 0,1 0,-1 0,1 1,-1-1,1 0,-1 0,1 1,-1-1,0 0,1 1,-1-1,1 1,-1-1,0 0,1 1,-1-1,0 1,0-1,1 1,-1-1,0 1,0-1,0 1,0-1,0 1,1-1,-1 1,0-1,0 1,0 0,-1-1,1 1,0-1,0 1,0-1,-12 73,9-63,1 1,0-1,0 1,1-1,0 1,0-1,2 1,-1 0,1-1,1 1,0-1,2 8,-3-16,1 1,-1 0,1-1,-1 1,1-1,0 0,0 0,0 0,0 0,0 0,0 0,1 0,-1 0,1-1,-1 0,1 1,0-1,-1 0,1 0,0 0,0-1,0 1,0-1,-1 1,1-1,0 0,0 0,0 0,0-1,0 1,0-1,0 0,-1 1,1-1,0 0,0-1,0 1,96-58,44-125,-133 170</inkml:trace>
  <inkml:trace contextRef="#ctx0" brushRef="#br0" timeOffset="966.502">2229 115,'-12'17,"1"1,0 0,2 0,0 1,1 0,0 1,2 0,0 0,0 10,5-27,0 0,0 0,0-1,1 1,-1 0,1 0,0 0,0 0,0 0,0 0,1 0,-1-1,1 1,-1 0,1 0,0 0,0-1,0 1,1 0,-1-1,1 1,-1-1,1 0,0 1,0-1,0 0,0 0,0 0,1 0,-1-1,0 1,1-1,-1 1,1-1,0 0,-1 0,1 0,0 0,0 0,0-1,0 0,0 1,-1-1,1 0,0 0,0 0,0-1,0 1,1-1,15-6,0-1,0-1,-1 0,0-1,-1-2,0 1,-1-2,0 0,-1-1,-1 0,0-2,-1 1,0-2,-2 1,0-2,6-12,12-11,56-76,-85 117,0-1,0 1,0-1,0 0,1 1,-1-1,0 1,0-1,0 1,0-1,0 1,1-1,-1 1,0-1,1 1,-1-1,0 1,1-1,-1 1,0 0,1-1,-1 1,1-1,-1 1,1 0,-1 0,1-1,-1 1,1 0,-1 0,1 0,-1-1,1 1,-1 0,1 0,-1 0,1 0,0 0,-1 0,1 0,-1 0,1 0,-1 0,1 1,-1-1,1 0,-1 0,1 0,-1 1,1-1,-1 0,1 1,-1-1,1 0,-1 1,0-1,1 0,-1 1,1-1,-1 1,0-1,0 1,1-1,-1 1,0-1,0 1,0-1,1 1,-1 0,2 45,-3-35,-1 85,-5 0,-4 0,-4 0,-20 65,18-94,-3-2,-3-1,-21 42,34-86,4-4,-1 0,0-1,-1 0,0 0,-2-1,1 0,-2-1,0 0,0 0,-2-1,1-1,-1 0,-1-1,-5 3,16-12,1 0,0 0,-1 0,1 0,-1-1,1 1,-1-1,0 0,1 0,-1 0,1 0,-1 0,1 0,-1-1,1 1,-1-1,1 0,-1 0,1 0,0 0,-1 0,1 0,0-1,0 1,0-1,0 1,0-1,0 0,0 0,1 0,-1 0,1 0,-1 0,1 0,0-1,0 1,0 0,0-1,0 1,0-1,1 1,-1-1,1 1,0-1,0 1,0-1,0 0,0 1,0-1,1 1,-1-1,1 1,0-1,0 1,0 0,0-1,1 0,5-20,2 0,1 1,0 0,2 0,0 2,2-1,0 2,1 0,13-13,-6 10,1 0,1 2,0 0,2 2,0 1,1 1,1 1,0 1,1 2,0 1,27-7,-26 9,-4 0</inkml:trace>
  <inkml:trace contextRef="#ctx0" brushRef="#br0" timeOffset="1449.255">0 765,'319'-13,"105"-25,-316 27,470-41,148 23,-288 30,-379-11,-59-1,-12 7</inkml:trace>
  <inkml:trace contextRef="#ctx0" brushRef="#br0" timeOffset="1915.495">29 962,'390'-45,"519"-47,-85 58,-381 35,-360-11,-66 4</inkml:trace>
</inkml:ink>
</file>

<file path=ppt/ink/ink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8:02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391 592,'-2'-4,"0"1,0-1,-1 1,0 0,1 0,-1 0,0 0,0 0,-1 0,1 1,0 0,-1 0,0 0,1 0,-1 0,0 1,0-1,0 1,0 0,0 0,0 1,0-1,-1 1,1 0,0 0,0 0,0 1,0-1,-1 1,-116 40,1 38,116-75,0 0,0 0,1 0,-1 0,1 1,0-1,0 1,1 0,0 0,-1 0,1 0,1 0,-1 0,1 0,0 1,0-1,1 0,-1 1,1-1,0 1,1-1,-1 1,1-1,1 4,3 4,0-1,1 0,1 0,0-1,0 0,1 0,0 0,1-1,0 0,1-1,0 0,0-1,1 0,0 0,0-1,1-1,0 0,0 0,1-2,-1 1,1-1,0-1,13 2,-20-5,0 1,1-1,-1 0,1 0,-1-1,0 1,1-1,-1-1,0 0,0 1,0-2,0 1,0-1,0 0,-1 0,1 0,-1-1,0 0,0 0,0 0,-1-1,1 0,-1 0,0 0,0 0,-1 0,0-1,0 0,0 1,-1-1,1 0,-1 0,-1-1,1-1,1-14</inkml:trace>
  <inkml:trace contextRef="#ctx0" brushRef="#br0" timeOffset="434.837">701 0,'-20'39,"2"0,1 1,2 1,1 0,3 1,-3 23,3-19,1 2,3-1,2 1,1 0,3 0,5 38,-5-80,1-1,0 1,1-1,-1 1,1-1,0 0,1 1,-1-1,1 0,0 0,0 0,1 0,-1 0,1 0,0-1,0 1,1-1,-1 0,1 0,0 0,0-1,1 1,-1-1,0 0,1 0,0-1,0 1,0-1,0 0,0 0,0-1,1 0,-1 0,5 1,4-6,-1 0,1-1,-1 0,-1-1,1-1,-1 0,0 0,0-1,5-6,52-31,-59 40,-8 3,0 0,0 0,1 0,-1 0,1 0,-1 0,1 1,0 0,0-1,-1 1,1 0,0 0,0 0,0 1,0-1,0 1,0 0,1-1,-1 1,0 1,0-1,0 0,0 1,0-1,0 1,0 0,0 0,0 0,-1 1,1-1,0 1,-1-1,1 1,-1 0,1 0,-1 0,0 0,0 1,0-1,1 2,15 89,-8-22,-1-53,3-5</inkml:trace>
  <inkml:trace contextRef="#ctx0" brushRef="#br0" timeOffset="717.268">1350 592,'-13'15,"0"1,2 0,0 1,0 0,2 1,0 0,1 0,1 1,0 0,2 0,0 1,1 0,1 0,1 4,2-21,0 1,1-1,-1 0,1 0,-1 0,1 1,0-1,0 0,1 0,-1 0,1 0,-1-1,1 1,0 0,0-1,0 1,0-1,1 1,-1-1,1 0,-1 0,1 0,0-1,0 1,0-1,0 1,0-1,0 0,0 0,0 0,0-1,1 1,-1-1,0 1,0-1,1 0,-1-1,0 1,0 0,2-1,9-1,0-1,0 0,-1 0,1-1,-1-1,0-1,0 0,11-7,-12 7,0 0,-1 0,0-2,0 1,-1-1,0-1,0 0,-1 0,0-1,-1 0,0-1,0 0,-1 0,-1 0,0-1,-1 0,0 0,0-1,-1 1,-1-1,0 0,-1 0,-1 0,0 0,0 0,-1 0,-1-7,-2 15,1-1,-1 1,0 0,0 0,0 0,-1 0,0 1,0-1,0 1,0 0,-1 0,1 0,-1 1,0-1,0 1,-1 1,1-1,-1 1,1 0,-1 0,0 0,1 1,-1 0,0 0,0 0,0 1,0 0,0 0,0 0,0 1,0 0,0 0,0 1,1 0,-1 0,1 0,-1 0,1 1,0 0,0 0,0 1,0-1,0 1,1 0,0 0,-3 3,-6 7</inkml:trace>
  <inkml:trace contextRef="#ctx0" brushRef="#br0" timeOffset="1080.4">2113 508,'-57'22,"1"3,1 3,2 2,-18 14,66-42,1-1,0 1,-1 1,1-1,0 1,0-1,0 1,1 0,-1 0,1 1,-1-1,1 1,0 0,1 0,-1 0,1 0,-1 0,1 1,0-1,1 0,-1 1,1 0,0-1,0 1,0 0,1 0,0-1,0 1,0 0,0 0,1 0,0-1,0 1,0 1,6 2,-1-1,1-1,0 1,1-1,0-1,0 1,0-1,0 0,1-1,0 0,0-1,0 1,0-2,1 1,-1-1,1-1,-1 0,1 0,-1-1,1 0,0-1,-1 0,1 0,-1-1,1 0,-1-1,0 0,0 0,0-1,8-5,-8 5,0 0,0 0,0-1,-1-1,0 1,0-1,0-1,-1 1,0-1,0 0,-1-1,0 0,0 0,-1 0,0-1,0 0,-1 0,0 0,0 0,-1-1,-1 1,1-3,-1 5,-1 0,0 1,0-1,-1 0,0 0,0 0,0 1,-1-1,0 0,0 0,-1 1,0-1,0 1,-1-1,1 1,-1 0,-1 0,1 0,-1 0,0 1,0-1,-1 1,0 0,0 1,0-1,0 1,-1 0,1 0,-1 0,-6-1,-43-9,29 11</inkml:trace>
  <inkml:trace contextRef="#ctx0" brushRef="#br0" timeOffset="1431.841">2649 480,'-16'5,"-1"0,1 1,0 0,0 1,1 1,0 1,0 0,1 1,0 0,1 1,-4 5,15-14,0 0,0 0,0 0,0 0,0 0,0 1,1-1,-1 1,1-1,-1 1,1-1,0 1,0 0,1 0,-1 0,0-1,1 1,0 0,-1 0,1 0,0 0,1 0,-1 0,0-1,1 1,0 0,0 0,-1-1,2 1,-1 0,0-1,0 1,1-1,0 1,-1-1,1 0,0 1,0-1,0 0,0-1,1 1,-1 0,0 0,2 0,66 74,-69-73,1-1,0 1,-1 0,0 0,1 0,-1 0,-1 0,1 0,0 0,-1 0,1 0,-1 0,0 0,0 1,0-1,-1 0,1 0,-1 0,1 0,-1 0,0 0,0 0,0 0,-1 0,1-1,-1 1,0 0,0-1,1 1,-2-1,0 2,-7 4,1 0,-1-1,-1-1,1 1,-1-2,0 1,-1-2,1 1,-1-1,0-1,0 0,0-1,0 0,0-1,0-1,-5 0,-8 1</inkml:trace>
  <inkml:trace contextRef="#ctx0" brushRef="#br0" timeOffset="1747.417">2761 818,'37'-13,"-3"2,0-1,0-2,-2-1,0-2,0-1,-2-1,0-2,1-3,-28 22,0 1,0-1,0 0,-1 0,1 0,0-1,-1 1,0 0,1-1,-1 0,0 0,-1 1,1-1,0 0,-1 0,0 0,1-1,-1 1,0 0,-1 0,1-1,-1 1,1-1,-1 1,0 0,0-1,-1 1,1 0,-1-1,1 1,-1 0,0-1,0 1,-1 0,1 0,-1 0,1 0,-1 0,0 0,0 1,0-1,0 1,-1-1,1 1,-1 0,0 0,1 0,-1 0,0 0,0 1,0-1,-2 0,-10 0,1 1,-1 1,0 0,0 0,0 2,1 0,-1 0,1 2,-1 0,1 0,0 1,1 1,-1 0,1 1,-11 8,11-7,0 1,0 0,1 1,0 1,1 0,0 0,1 1,0 0,1 1,0 0,1 1,-6 12,10-18,1 1,-1-1,2 1,-1-1,1 1,0 0,1 0,0 0,1 0,-1 0,2 0,-1 0,1 0,1 0,0-1,0 1,0 0,1-1,1 1,-1-1,1 0,1 0,0 0,5 4,1-2,0 1,0-1,1-1,0 0,1 0,0-2,0 1,1-2,0 0,0 0,1-2,-1 1,1-2,0 0,0-1,0 0,0-1,0-1,0 0,1-2,-1 1,5-3,11-1,-4-2</inkml:trace>
</inkml:ink>
</file>

<file path=ppt/ink/ink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8:00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54 146,'-28'39,"23"-27,1 0,0 0,0 0,1 1,1-1,0 1,1 0,0 0,1 12,0-20,1 0,-1-1,1 1,0 0,1-1,-1 1,1-1,-1 1,1-1,1 0,-1 1,1-1,-1-1,1 1,0 0,1-1,-1 1,0-1,1 0,0 0,0 0,0-1,0 1,0-1,1 0,-1 0,5 1,-2-1,1-1,0 0,0 0,-1 0,1-1,0 0,0-1,0 0,0 0,0 0,-1-1,1 0,-1-1,1 0,-1 0,0-1,0 1,0-1,-1-1,1 1,-1-1,5-6,113-136,-92 101,-31 46,0 0,0-1,0 1,0 1,1-1,-1 0,0 0,0 0,0 1,0-1,0 0,0 1,0-1,0 1,0-1,0 1,0-1,-1 1,1 0,0 0,0-1,0 1,-1 0,1 0,0 0,-1 0,1 0,-1 0,1 0,-1 0,0 0,1 0,-1 0,0 0,0 0,1 0,-1 0,0 0,0 0,0 0,0 0,-1 0,1 1,0-1,0 0,-1 0,2 3,6 29,-7-26,1-1,-1 1,1 0,0-1,1 1,0-1,0 0,0 1,1-1,-1 0,2 0,-1 0,1-1,0 1,0-1,0 0,1 0,-1 0,1-1,0 0,1 0,-1 0,1 0,0-1,0 0,1 0,-1-1,0-1,0 0,-1 0,1-1,0 0,0 0,0 0,0-1,0 0,0 0,-1 0,1-1,0 0,-1 0,1 0,-1-1,0 0,0 0,0 0,0-1,-1 1,1-1,-1 0,0-1,0 1,0-1,0 1,-1-1,0 0,0 0,-1-1,2-2,48-163,-47 146</inkml:trace>
  <inkml:trace contextRef="#ctx0" brushRef="#br0" timeOffset="666.886">1071 288,'43'-14,"0"-2,-1-2,-1-1,-1-2,-1-2,-1-1,3-5,-39 28,0 0,1 0,-1 0,0-1,1 1,-1-1,0 0,0 1,0-1,0 0,-1 0,1 0,0 0,-1 0,0-1,1 1,-1 0,0-1,0 1,0-1,-1 1,1-1,0 1,-1-1,0 0,1 1,-1-1,0 0,-1 1,1-1,0 0,-1 1,1-1,-1 1,0-1,0 1,0-1,0 1,-1 0,1-1,0 1,-1 0,0 0,1 0,-1 0,0 0,0 0,0 1,0-1,0 1,-2-1,-4-1,-1 0,1 1,-1 0,0 0,0 1,0 1,0-1,0 1,0 1,1-1,-1 2,0-1,0 1,0 0,1 1,0 0,-1 1,1 0,0 0,-6 4,-1 2,0 0,1 1,0 1,0 0,2 1,-1 0,2 1,0 1,-9 14,15-22,1-1,0 1,0 0,1 0,0 0,0 1,1-1,0 1,0 0,1-1,0 1,0 0,1 0,0 0,0 0,1 0,0-1,0 1,1 0,0 0,0-1,1 0,0 1,0-1,1 0,0 0,0-1,1 1,-1-1,1 0,1 0,-1 0,1-1,0 0,0 0,1-1,0 1,-1-1,1-1,1 0,-1 1,0-2,8 3,13-2,1-2,-1 0,0-2,1-1,-1-1,0-2,0 0,0-2,-1-1,2-2,-2 1</inkml:trace>
</inkml:ink>
</file>

<file path=ppt/ink/ink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8:08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0,'-28'67,"-30"188,30-11,0-45,6-92,19-99</inkml:trace>
  <inkml:trace contextRef="#ctx0" brushRef="#br0" timeOffset="199.038">0 508,'39'0,"36"0,15 0,2 0,-5 0,-13 0,-9 0,-10 0,-11 0,-7 0,-6 0,-3 0,-6 0</inkml:trace>
  <inkml:trace contextRef="#ctx0" brushRef="#br0" timeOffset="625.459">791 479,'-9'21,"0"0,2 1,1 0,1 0,0 0,2 0,0 1,2 0,1-1,1 11,-1-31,0 0,0 1,0-1,0 0,0 0,1 0,-1 1,1-1,0 0,0 0,0 0,0 0,0 0,0 0,0 0,1-1,-1 1,0 0,1-1,0 1,-1-1,1 1,0-1,0 0,0 0,0 0,0 0,0 0,0 0,0 0,0-1,0 1,1-1,-1 0,0 1,0-1,0 0,1 0,-1-1,0 1,0 0,1-1,-1 1,0-1,2 0,10-6,-1 1,0-2,0 0,0 0,-1-1,0-1,-1 0,0-1,79-55,-88 66,1-1,-1 0,0 1,1-1,-1 1,0 0,1 0,-1 0,0 0,1 0,-1 1,0-1,1 0,-1 1,0 0,0 0,0 0,1 0,-1 0,0 0,0 0,0 0,-1 1,1-1,0 1,0 0,-1-1,1 1,-1 0,0 0,1 0,-1 0,0 0,0 0,0 0,0 1,-1-1,1 0,-1 1,1-1,-1 0,0 0,0 3,27 42,-25-45,0-1,0 1,1-1,-1 1,1-1,-1 0,1 0,-1 0,1 0,0 0,-1-1,1 1,0-1,-1 1,1-1,0 0,0 0,-1-1,1 1,0 0,0-1,-1 0,1 0,-1 1,1-1,0-1,-1 1,0 0,1-1,-1 1,0-1,0 0,0 0,2-1,60-75,16-53,-67 117,-3 1</inkml:trace>
  <inkml:trace contextRef="#ctx0" brushRef="#br0" timeOffset="903.924">1722 423,'-16'19,"1"1,0 0,2 2,0-1,2 2,0-1,1 2,2-1,0 1,-2 16,10-37,0-1,-1 0,1 1,0-1,1 0,-1 1,0-1,1 1,-1-1,1 0,0 0,-1 1,1-1,0 0,1 0,-1 0,0 0,1 0,-1 0,1 0,-1-1,1 1,0 0,0-1,0 0,-1 1,2-1,-1 0,0 0,0 0,0 0,0 0,1 0,-1-1,0 1,1-1,-1 0,0 0,1 0,-1 0,1 0,0 0,101-22,-94 18,0-1,1 0,-2-1,1 0,-1-1,0 0,0 0,-1-1,0 0,0 0,-1-1,0 0,0 0,-1-1,0 0,-1 0,0 0,-1 0,0-1,-1 0,0 0,0 0,-1 0,-1 0,0-1,0 1,-1-1,-1 1,0 0,0 0,-2-4,2 12,0 0,0-1,0 1,0 0,-1 0,1 0,-1 0,0 1,0-1,0 0,0 1,-1-1,1 1,-1 0,1 0,-1 0,0 0,0 0,0 1,0-1,0 1,0 0,0-1,-2 1,-15-3</inkml:trace>
</inkml:ink>
</file>

<file path=ppt/ink/ink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7:5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5253 796,'10'34,"3"6,-1-4</inkml:trace>
  <inkml:trace contextRef="#ctx0" brushRef="#br0" timeOffset="236.147">5310 316,'0'0</inkml:trace>
  <inkml:trace contextRef="#ctx0" brushRef="#br0" timeOffset="587.583">5620 627,'-13'19,"-7"9,1 1,1 0,1 1,2 1,1 0,2 1,-6 23,17-51,0 0,0 0,1-1,-1 1,1 0,0 0,0 0,1 0,-1 0,1 0,0 0,0 0,0-1,0 1,1 0,-1-1,1 1,0-1,0 1,0-1,1 0,-1 0,1 0,0 0,0 0,0-1,0 1,0-1,0 0,1 0,-1 0,1 0,-1-1,1 1,0-1,0 0,-1 0,1 0,0-1,1 1,9 0,-1 1,1-2,0 1,0-2,0 0,-1-1,1 0,-1-1,1 0,-1-1,0-1,0 0,0-1,-1 0,0-1,0 0,6-6,1-2,-1-1,-1 0,0-1,-1-1,0 0,-2-2,0 1,-1-2,-2 0,4-8,4-1,-2-1,0-1,-3-1,0 0,-3-1,0 0,-2 0,-2-1,-1-1,-2 1,-1-1,-2 1,-2-21,-1 47,1 1,-1-1,0 1,-1 0,0 0,0 0,0 0,-1 0,-1 1,1-1,-1 1,0 0,-1 1,0-1,0 1,0 0,-1 1,0 0,0 0,0 0,0 1,-1 0,0 0,0 1,0 0,0 0,0 1,-1 0,1 0,-1 1,1 0,-1 1,0 0,1 0,-1 1,-7 2,0 0,0 1,1 1,-1 1,1 0,0 1,1 0,0 1,0 1,1 0,0 1,0 1,1 0,0 0,1 1,1 1,0 0,0 0,2 1,-1 0,2 0,0 1,1 0,0 0,1 1,1 0,0 0,1 0,1 0,1 0,0 1,1-1,1 0,0 0,1 1,1-1,1 4,4 0,1 0,1 0,0-1,2-1,0 1,1-2,1 0,0-1,1 0,1-1,0 0,2-2,-1 0,1-1,17 8,-5-4,0-2,1-2,0 0,0-2,2-2,-1-1,1-1,-1-1,2-3,2 0,0-2</inkml:trace>
  <inkml:trace contextRef="#ctx0" brushRef="#br0" timeOffset="3087.153">7371 147,'-7'57,"14"356,-29-259,22-153,-1-1,1 1,0 0,0 0,0-1,0 1,0 0,0 0,0 0,0-1,0 1,0 0,0 0,1-1,-1 1,0 0,0 0,1-1,-1 1,1 0,-1-1,0 1,1 0,-1-1,1 1,-1-1,1 1,0 0,-1-1,1 0,0 1,-1-1,1 1,0-1,-1 0,1 0,0 1,0-1,0 0,-1 0,1 0,0 0,0 0,-1 0,1 0,0 0,0 0,0 0,-1 0,1 0,0-1,0 1,-1 0,1-1,0 1,0 0,45-24,-41 20,21-12,3-4,1 0,1 2,1 1,0 2,1 1,0 1,1 2,0 2,1 1,15-1,-46 8,-1 0,1 1,0-1,-1 1,1 0,-1 0,1 0,0 0,-1 1,1-1,-1 1,1 0,-1 0,1 0,-1 1,0-1,0 1,0 0,0 0,0 0,0 0,0 0,0 1,-1-1,1 1,-1 0,0 0,0-1,0 2,0-1,0 0,-1 0,1 0,-1 1,0-1,0 1,0-1,-1 1,1-1,-1 1,0 0,0-1,0 3,-6 8,-1 0,0 0,-1-1,0 0,-1-1,0 0,-1 0,-1-1,0 0,0-1,-1 0,0-1,-13 7,-6 7,-2-2,0-2,-1-1,0-1,-2-2,-6 0,33-11,-1-1,1 0,-1-1,0 0,0 0,0-1,0-1,0 0,0 0,0-1,-1 0,2 0,-6-2,14 1,0 1,-1 0,1 0,-1-1,1 1,0-1,0 1,0-1,0 1,0-1,0 0,1 0,-1 1,0-1,1 0,-1 0,1 0,0 1,0-1,0 0,0 0,0 0,0 0,0 0,0 0,1 1,-1-1,1 0,-1 0,1 0,0 1,0-1,0 0,0 1,0-1,0 1,0-1,0 1,1-1,-1 1,0 0,1 0,-1 0,1 0,0 0,0-1,6-8,8-11</inkml:trace>
  <inkml:trace contextRef="#ctx0" brushRef="#br0" timeOffset="3402.683">8161 599,'-19'20,"1"1,1 1,0 1,2 0,1 1,1 0,-6 17,17-39,1 0,0 0,0 0,-1 0,1 0,1 0,-1 0,0 1,0-1,1 0,-1 0,1 1,0-1,0 0,0 1,0-1,0 0,0 1,0-1,1 0,-1 0,1 1,0-1,0 0,0 0,0 0,0 0,0 0,0 0,1 0,-1 0,1-1,-1 1,1 0,0-1,0 1,-1-1,1 0,0 0,0 1,0-1,1-1,-1 1,0 0,0 0,0-1,1 1,-1-1,0 0,14-3,0 0,-1-1,1-1,-1-1,0 0,-1-1,0-1,0 0,0-1,-1 0,0-1,-1 0,0-1,-1-1,0 1,-1-2,0 0,5-9,-9 12,0 0,-1 0,-1 0,1 0,-1-1,-1 0,0 0,-1 0,0 0,0-7,-1 14,-1 0,0 0,0 0,0 0,0 0,0 0,-1 0,0 0,0 0,0 0,0 1,-1-1,0 0,1 1,-1-1,0 1,-1 0,1 0,0-1,-1 1,0 1,0-1,0 0,0 1,0 0,-1-1,1 1,0 0,-1 1,-3-2,-1 0,0 1,0 0,0 1,0 0,0 0,0 1,0 0,0 0,0 1,-1 0,1 0,-3 2,-8 4</inkml:trace>
  <inkml:trace contextRef="#ctx0" brushRef="#br0" timeOffset="4184.372">8725 542,'-31'13,"0"2,1 1,1 1,0 1,2 1,0 2,1 1,-4 5,-66 87,94-111,0 0,0 0,0 0,0 1,1-1,-1 1,1-1,0 1,0-1,1 1,-1 0,1 0,-1-1,1 1,0 0,1 0,-1-1,1 1,-1 0,1-1,0 1,0-1,1 1,-1-1,1 1,0-1,0 0,0 0,0 0,0 0,1 0,0 0,-1-1,1 1,0-1,0 1,1-1,5 2,0 0,1-1,-1 0,1 0,0-1,0 0,0-1,0 0,0-1,0 0,0 0,0-1,0-1,-1 1,1-2,0 1,-1-1,10-5,6-4,1-1,-2-2,0 0,0-2,-2 0,0-1,-1-2,-1 0,-1-1,-1-1,-1-1,3-5,9-18,-1-1,-3-1,-2-2,-2 0,13-51,-27 77,0-1,-2 0,-1 0,-1 0,-1 0,-2-9,1 26,-2-1,1 1,-1 0,0-1,-1 1,0 0,-1 0,1 0,-1 0,-1 0,0 1,0-1,0 1,-1 0,0 0,0 1,-1-1,1 1,-2 1,-4-5,5 6,1 1,-1 0,-1 0,1 1,0-1,-1 1,1 0,-1 1,1 0,-1 0,0 0,0 1,1 0,-1 0,0 1,0 0,1 0,-1 1,1-1,-1 1,1 1,0-1,-1 1,1 0,1 1,-1-1,0 2,-11 6,0 2,1 0,1 0,0 2,1 0,1 0,0 2,-3 6,5-6,0 1,1 0,2 1,0 0,0 0,2 0,0 1,2 0,0 1,1-1,1 0,1 1,1 0,0-1,2 1,0-1,2 1,0-1,1 0,3-1,1-1,0-1,1 0,1 0,0-1,1 0,1-1,0-1,1 0,1-1,0 0,1-1,0-1,1 0,1-1,-8-5,1 0,0 0,0-1,0 0,0-1,0 0,1-1,-1-1,1 1,0-2,0 0,-1 0,1-1,0 0,-1-1,1-1,-1 0,0 0,0-1,14-9</inkml:trace>
  <inkml:trace contextRef="#ctx0" brushRef="#br0" timeOffset="4771.835">9205 542,'-5'9,"0"1,1-1,0 0,1 1,0 0,0 0,1 0,0 0,1 1,0-1,0 0,1 1,1-1,0 0,0 0,1 1,0-1,1 0,1 1,-3-9,1 0,-1 0,1-1,0 1,0 0,-1-1,1 1,1-1,-1 1,0-1,0 0,0 0,1 0,-1 0,0-1,1 1,-1 0,1-1,-1 0,1 0,-1 1,1-1,-1-1,1 1,-1 0,1-1,-1 1,0-1,1 0,-1 0,0 0,1 0,-1 0,70-49,-57 32,0-2,-1 1,-1-2,-1 0,-1 0,-1-1,-1 0,-1-1,3-13,-1 21,-9 50,-1-31,-2 60,3 1,3-1,3 0,8 29,12 20,-5 1,-4 1,-6 1,-4 12,-7-93,-2-1,-1 1,-1-1,-3 0,0 0,-2 0,-2-1,-1 0,-1-1,-2 0,-2 2,5-15,0 0,-1 0,-1-1,-1-1,-1 0,0 0,-1-2,0 0,-2-1,1-1,-2 0,0-1,0-2,-20 9,35-17,0-1,-1 0,1 0,-1-1,1 1,0-1,-1 0,1 0,-1 0,1-1,0 1,-1-1,1 0,0-1,0 1,0-1,-1 1,2-1,-1-1,0 1,0 0,1-1,-1 0,1 0,0 0,0 0,0 0,0-1,0 1,1-1,0 0,0 0,0 0,0 0,0 0,1 0,0 0,0-1,0 1,0-2,-4-30,2 0,2 0,1 0,1 0,3 0,0 0,3 0,1 1,10-30,-2 18,2 1,1 1,3 1,1 1,2 1,2 0,2 3,2 0,1 2,29-26,-36 39</inkml:trace>
  <inkml:trace contextRef="#ctx0" brushRef="#br0" timeOffset="-4554.057">484 429,'-8'-3,"0"0,0 1,0 0,0 0,0 1,-1 0,1 0,0 1,-1 0,1 0,0 1,-1 0,1 1,0 0,0 0,0 1,0-1,0 2,1-1,-1 1,1 1,0-1,0 1,-2 3,-10 12,2 1,0 0,2 2,0 0,2 1,0 0,2 1,1 0,1 1,0 0,3 0,0 1,1-1,2 1,1 1,1-1,2 27,-2-41,1 1,1-1,0 1,0-1,1 0,1 1,1-1,0 0,0-1,1 1,1-1,0 0,1 0,0 0,0-1,1 0,1-1,1 1,-3-3,0-1,0 0,1-1,0 1,0-2,1 1,0-1,0 0,0-1,0 0,1 0,-1-1,1-1,0 1,0-2,0 1,0-1,0-1,0 0,1 0,-1-1,0 0,0-1,7-2,10-5,-1-2,0 0,-1-2,0-1,-1-1,-1-1,0-1,-1-1,-1-1,-1 0,-1-2,0-1,-2 0,0-1,10-20,-11 18,-1-1,-1 0,-1-1,-1-1,-2 0,0 0,-3-1,1-4,-6 23,0 0,-1-1,0 1,0-1,-1 1,0-1,-1 1,-1-1,1 1,-2-1,1 1,-1 0,-1 0,0 0,0 1,-1 0,0-1,-1 1,0 1,0-1,-1 1,0 1,-1-1,-3-3,-1 4,1-1,-1 1,0 1,-1 0,1 1,-1 1,0-1,-1 2,1 0,-1 1,1 0,-1 1,0 0,1 1,-1 1,0 0,1 1,-1 0,1 1,0 1,-2 1,-4 1,0 0,1 2,0 0,0 1,1 1,0 0,1 1,0 1,1 1,1 0,-1 1,2 0,0 1,-4 8,-14 44,25-39</inkml:trace>
  <inkml:trace contextRef="#ctx0" brushRef="#br0" timeOffset="-3718.569">1189 881,'10'-144,"-9"143,-1 1,0-1,0 0,0 0,0 0,0 0,0 0,0 1,0-1,0 0,0 0,-1 0,1 0,0 0,0 1,-1-1,1 0,-1 0,1 1,-1-1,1 0,-1 1,1-1,-1 0,0 1,1-1,-1 1,0-1,1 1,-1-1,0 1,0-1,0 1,1 0,-1 0,0-1,0 1,0 0,0 0,1 0,-1 0,0 0,0 0,0 0,0 0,0 0,0 0,1 1,-1-1,0 0,0 0,0 1,1-1,-1 1,0-1,0 1,1-1,-1 1,0-1,1 1,-1 0,0 0,-35 43,-44 141,67-150,-1 0,-2-1,-1 0,-2-2,-21 29,30-53,19-30,91-130,57-69,-106 138,-34 110,3 51,-19-66,0 0,1-1,1 1,-1 0,2-1,0 0,0 1,1-1,0-1,1 1,0-1,1 0,0-1,1 1,0-1,0-1,1 1,0-2,0 1,1-1,4 2,-12-8,1 0,-1 0,0 0,0 0,0-1,0 1,1-1,-1 1,0-1,1 0,-1 0,0 0,1 0,-1-1,0 1,0-1,1 1,-1-1,0 0,0 1,0-1,0 0,0-1,0 1,0 0,0-1,0 1,-1-1,1 1,0-1,-1 0,0 1,1-1,-1 0,0 0,1-2,29-84,-28 75,14-130,-17 118</inkml:trace>
  <inkml:trace contextRef="#ctx0" brushRef="#br0" timeOffset="-2685.913">2657 712,'-10'-1,"-1"0,1 0,-1 1,1 1,0 0,-1 0,1 1,0 0,0 1,0 0,0 0,-1 2,-4 1,0 0,1 1,0 1,0 1,1 0,0 0,0 2,1-1,0 2,1-1,1 2,0-1,0 1,1 1,1 0,0 0,1 0,1 1,-5 14,10-25,0-1,0 0,0 1,0-1,0 1,1-1,-1 1,1-1,0 1,0-1,1 1,-1-1,1 1,-1-1,1 1,0-1,0 0,1 1,-1-1,1 0,0 0,-1 0,1 0,1 0,-1-1,0 1,1-1,-1 1,1-1,0 0,0 0,-1 0,2 0,-1 0,0-1,0 1,0-1,1 0,-1 0,1 0,-1-1,0 1,1-1,0 0,11-1,0-1,0 0,0-1,0-1,0 0,-1-1,0-1,0 0,0-1,-1-1,0 0,0-1,-1 0,6-6,181-176,-194 185,22-19,-26 24,0 1,-1 0,1 0,0 1,-1-1,1 0,0 0,-1 0,1 0,0 0,-1 1,1-1,0 0,-1 1,1-1,-1 0,1 1,-1-1,1 1,-1-1,1 1,-1-1,1 1,-1-1,0 1,1-1,-1 1,0 0,1-1,-1 1,0 0,0-1,0 1,1 0,-1-1,0 1,0 0,0-1,0 1,0 0,0-1,-1 1,1 0,0-1,0 1,0 0,-1-1,1 1,0-1,-1 1,2 20,-2-5,1 1,0 0,1-1,1 1,1-1,0 0,1 1,1-1,1-1,0 1,0-1,2 0,6 10,-6-19,-1 0,1 0,0-1,0 0,1 0,0-1,0 0,0-1,0 0,0 0,1-1,-1 0,1 0,1-1,13 2</inkml:trace>
  <inkml:trace contextRef="#ctx0" brushRef="#br0" timeOffset="-1580.628">3645 683,'17'280,"-11"-199,-7-81,1 1,-1-1,1 0,-1 0,1 0,-1 0,1 0,-1 0,0 0,1 0,-1 0,1 0,-1 0,1 0,-1-1,1 1,-1 0,1 0,-1 0,1-1,-1 1,1 0,-1-1,1 1,0 0,-1-1,1 1,-1-1,1 1,0 0,0-1,-1 1,1-1,0 1,0-1,-1 1,1-1,0 1,0-1,0 1,0-1,0 0,0 1,0-1,0 1,0-1,0 1,0-1,0 1,0-1,0 1,1-1,-1 1,0-1,0 1,-2-31,1 0,2 0,0 1,3-1,0 0,2 1,1 0,1 0,2 1,1 0,1 1,2 0,0 1,2 1,4-5,3-11,-22 40,-1 1,0 0,-1-1,1 1,0 0,1 0,-1 0,0 0,0 0,0 0,0 0,1 0,-1 0,1 0,-1 0,0 0,1 1,0-1,-1 0,1 0,-1 0,1 0,0 1,0-1,-1 0,1 1,0-1,0 1,0-1,0 1,0-1,0 1,0-1,0 1,0 0,0 0,0-1,0 1,0 0,0 0,0 0,0 0,0 0,0 0,0 1,0-1,0 0,0 0,0 1,0-1,0 1,0-1,0 1,0-1,0 1,-1 0,2-1,51 173,-42-159</inkml:trace>
  <inkml:trace contextRef="#ctx0" brushRef="#br0" timeOffset="-1318.873">4181 994,'5'4,"6"3,2-1</inkml:trace>
  <inkml:trace contextRef="#ctx0" brushRef="#br0" timeOffset="-1169.696">4068 458,'0'0</inkml:trace>
  <inkml:trace contextRef="#ctx0" brushRef="#br0" timeOffset="-685.867">4718 458,'-31'17,"1"2,1 0,0 2,2 2,1 0,0 2,-1 4,20-23,1 1,0 0,0 0,1 1,0-1,0 1,1 0,0 0,0 1,1-1,0 1,0 0,1 0,0 0,1 0,0 0,1 0,-1 0,2 1,-1-1,1 0,1 0,0 0,0 0,0 0,1-1,2 3,-3-7,1-1,0 0,0 1,0-1,0 0,1-1,-1 1,1 0,0-1,-1 0,1 0,0 0,0-1,1 1,-1-1,0 0,0 0,1 0,-1-1,0 1,1-1,-1 0,0 0,1-1,-1 1,1-1,6-1,0 0,-1 0,1-1,-1 0,0-1,0 0,0-1,-1 0,1 0,2-3,3-5,-1-1,-1-1,0 0,-1-1,0 0,7-16,3-2,69-113,-91 146,1 0,-1 0,1 0,-1 0,1 0,-1 0,1 0,0 0,0 0,-1 0,1 0,0 0,0 0,0 1,0-1,0 0,0 1,0-1,0 1,0-1,0 1,1-1,-1 1,0 0,0 0,0-1,0 1,1 0,-1 0,0 0,0 0,0 0,1 1,-1-1,0 0,0 1,0-1,0 0,0 1,1-1,-1 1,0 0,0-1,0 1,-1 0,1 0,0 0,0-1,0 1,0 0,-1 0,1 0,0 0,-1 0,1 0,-1 1,1-1,-1 0,0 0,0 0,1 0,-1 0,0 1,0-1,0 0,0 1,4 18,-1-1,-1 1,-1 0,0 0,-1 0,-2-1,0 1,-4 14,2 3,-60 355,-21-40,71-302,12-35,-1 1,0-1,-1 0,-1-1,0 1,-1-1,-1 0,0 0,-1-1,0 0,-1 0,-1-1,0 0,0-1,-1 0,-1-1,1 0,-11 6,19-15,1 0,0 0,-1 0,1 0,0 0,-1-1,1 1,-1-1,1 0,-1 0,0 0,1 0,-1 0,1-1,-1 1,1-1,-1 1,1-1,0 0,-1 0,1 0,0 0,0 0,0-1,-1 1,1-1,1 1,-1-1,0 0,0 0,1 0,-1 0,1 0,-1 0,1 0,0 0,-1-3,-25-94,26 66,2 0,1 0,2 0,1 0,2 0,0 1,3 1,0-1,2 1,2 1,0 0,2 1,10-12,-12 13,-2 4</inkml:trace>
  <inkml:trace contextRef="#ctx0" brushRef="#br0" timeOffset="1935.606">4181 769,'0'-5,"0"3,0 7,0 7,0 7,0 4,0 4,0 1,-5 2,-1-1,5-4,2-7</inkml:trace>
  <inkml:trace contextRef="#ctx0" brushRef="#br0" timeOffset="18875.363">174 2207,'-1'540,"-3"-479,-2 0,-3-1,-2 1,-5 7,14-61,0 0,0 0,0 0,-1 0,0 0,-1 0,1-1,-1 0,0 1,-1-2,0 1,0 0,0-1,0 0,-1 0,0-1,0 1,0-1,-3 1,8-5,-1 0,1 0,0 0,-1 0,1 0,0 0,-1 0,1 0,0-1,-1 1,1 0,0-1,0 1,0-1,-1 0,1 1,0-1,0 0,0 0,0 0,0 1,0-1,0 0,0 0,1-1,-1 1,0 0,1 0,-1 0,0 0,1-1,0 1,-1 0,1 0,0-1,-1 1,1 0,0-1,0 1,0-1,-3-57,8 27,1 0,1 0,2 0,2 1,0 1,2 0,6-7,12-35,8-23,4 2,3 2,5 1,4 4,3 1,58-62,-103 132,0 0,1 1,1 1,0 0,1 1,0 0,1 1,0 1,0 1,1 1,1 0,-17 7,1 0,-1 0,1 1,-1-1,0 1,1 0,-1-1,1 1,-1 0,1 1,-1-1,1 0,-1 1,0-1,1 1,-1 0,0-1,1 1,-1 1,0-1,0 0,0 0,0 1,0-1,0 1,0 0,0-1,-1 1,1 0,-1 0,1 0,-1 0,0 0,0 1,0-1,0 0,1 3,9 93,-11-95,0 21,-2 1,-1-1,0 0,-2 0,-1 0,-1 0,-1-1,-1 0,-1-1,0 0,-2-1,-1 0,-1 0,0-2,-2 1,0-2,-1 0,0-1,-2-1,0-1,-1-1,0 0,-1-1,-1-2,-21 10,38-19,0 1,0-1,0 0,0 0,-1 0,1-1,0 0,-1 0,0 0,1-1,-1 0,1 0,-1 0,0-1,1 0,-1 0,1 0,0-1,-1 1,1-1,-5-3,10 3,-1-1,1 1,0-1,-1 1,1-1,0 0,1 1,-1-1,0 1,1-1,-1 1,1-1,0 1,0-1,0 1,0 0,0-1,1 1,-1 0,1 0,-1 0,1 0,0 0,0 0,0 1,0-1,0 0,0 1,2-1,1-3,16-17</inkml:trace>
  <inkml:trace contextRef="#ctx0" brushRef="#br0" timeOffset="19220.007">1246 2123,'-37'28,"1"1,2 1,0 3,3 0,1 2,-1 4,27-36,1 1,-1-1,1 1,0 0,0 0,0 0,0 0,1 1,-1-1,1 1,0-1,1 1,-1 0,1 0,0 0,0-1,1 1,-1 0,1 0,0 0,0 0,1 0,0 0,0 0,0 0,0 0,1 0,-1-1,1 1,0 0,1-1,-1 0,1 1,0-1,0 0,0-1,1 1,-1 0,5 2,-2-3,-1-1,1 0,0 0,0-1,0 0,1 0,-1 0,0 0,0-1,0 0,1-1,-1 1,0-1,0-1,0 1,0-1,0 0,0 0,0 0,-1-1,1 0,-1 0,5-4,107-99,-111 100,0-1,-1 0,0 0,0-1,0 1,-1-1,0 0,-1 0,0-1,0 1,0-1,-1 1,-1-1,1 0,-2 0,1 0,-1 0,0 0,-1 0,0 1,-1-1,1 0,-2 0,1 1,-1-1,-1 1,1 0,-1 0,-1 0,1 1,-2-1,1 1,-1 0,0 1,0-1,0 1,-1 1,0-1,0 1,-1 0,1 1,-1-1,0 1,-1 1,-7-3,8 4,0 1,0 0,1 0,-1 0,0 1,0 1,0-1,0 1,0 0,0 1,0 0,-1 1,-10 4</inkml:trace>
  <inkml:trace contextRef="#ctx0" brushRef="#br0" timeOffset="19458.348">1755 2179,'-20'33,"-5"22,-5 5,4-2,6-6,6-13</inkml:trace>
  <inkml:trace contextRef="#ctx0" brushRef="#br0" timeOffset="19604.364">1755 1671,'0'0</inkml:trace>
  <inkml:trace contextRef="#ctx0" brushRef="#br0" timeOffset="19920.071">1952 2546,'227'-482,"-226"481,21-34,-22 35,1-1,-1 1,1-1,-1 1,1 0,-1-1,1 1,0 0,-1-1,1 1,-1 0,1 0,0 0,-1 0,1 0,-1 0,1-1,0 1,-1 1,1-1,0 0,-1 0,1 0,-1 0,1 0,0 0,-1 1,1-1,-1 0,1 1,-1-1,1 0,-1 1,1-1,-1 0,1 1,-1-1,1 1,-1-1,0 1,1-1,-1 1,0-1,1 1,-1 0,0-1,0 1,0-1,1 1,-1 0,0-1,0 1,0 0,0-1,0 1,0-1,0 1,0 0,-1 0,13 113,-13-102,0-1,1 0,1 1,0-1,0 0,1 1,1-1,0 0,0 0,1-1,0 1,1-1,4 7,-7-13,0 0,0-1,1 1,0-1,-1 1,1-1,0 0,0 0,1 0,-1-1,1 1,-1-1,1 0,0 0,0 0,0 0,0 0,0-1,0 0,0 0,0 0,1-1,-1 1,0-1,1 0,-1 0,0 0,1-1,-1 0,0 0,0 0,0 0,0 0,1-1,-2 0,1 0,2-1,15-14,0-2,0 0,-2-1,-1-1,0-1,-2 0,0-1,-2-1,-1-1,7-17,1 4,39-75,-49 88</inkml:trace>
  <inkml:trace contextRef="#ctx0" brushRef="#br0" timeOffset="20169.454">2940 1417,'-5'48,"-2"40,1 14,1 0,1-8,2-10,1-10,1-13,0-7,0-8,0-3,0-3,1-3,-1-4,0-3,0-1,0-6</inkml:trace>
  <inkml:trace contextRef="#ctx0" brushRef="#br0" timeOffset="20406.657">2657 1954,'43'-10,"39"-3,9 1,0 2,-12 3,-13 8,-19 2</inkml:trace>
  <inkml:trace contextRef="#ctx0" brushRef="#br0" timeOffset="20657.13">3504 1981,'-18'8,"-4"0,0 1,0 1,1 1,1 1,0 1,0 1,1 0,1 1,-1 3,17-16,0-1,1 1,-1 0,1 0,-1 0,1 0,0 0,-1 0,1 0,0 1,0-1,1 0,-1 1,1-1,-1 0,1 1,-1-1,1 1,0-1,0 1,1-1,-1 1,0-1,1 0,-1 1,1-1,0 0,0 1,0-1,0 0,0 0,0 0,1 0,-1 0,1 0,-1 0,2 1,80 51,-64-44,-13-9,0 1,0 0,-1 1,1-1,-1 1,1 0,-1 1,0-1,0 1,0 0,-1 0,0 1,1-1,-1 1,-1 0,1 0,-1 0,0 1,0-1,0 1,-1-1,0 1,0 0,-1 0,1 0,-1 0,0 0,-1 1,0-1,0 0,0 0,-1 0,1 0,-3 6,-5-1,0-1,0 0,-2-1,1 0,-1-1,0 1,-1-2,0 0,0 0,0-1,-1 0,0-1,0 0,-1-1,1 0,-1-1,0-1,0 3,-12 3</inkml:trace>
  <inkml:trace contextRef="#ctx0" brushRef="#br0" timeOffset="23021.065">4605 2574,'63'-68,"417"-485,-166 192,-313 360,0-1,0 1,0 0,0-1,0 1,0 0,0-1,1 1,-1 0,0 0,1 0,-1 0,1 0,-1 1,1-1,0 0,-1 1,1-1,0 1,-1 0,1-1,0 1,-1 0,1 0,0 0,0 0,-1 0,1 1,0-1,-1 0,1 1,0-1,-1 1,1 0,0 0,-1-1,1 1,-1 0,0 0,1 0,-1 0,0 1,0-1,1 0,-1 1,0-1,0 0,0 2,25 31,-3 1,0 1,-3 0,-1 2,-1 0,-3 1,-1 1,-1 0,-3 1,2 22,25 116,-27-138,0 52,-10-91,0 0,-1-1,0 1,1-1,-1 1,0-1,0 1,0-1,0 0,0 1,0-1,0 0,0 0,0 0,-1 0,1 0,0 0,-1 0,1 0,-1 0,1-1,-1 1,0-1,1 1,-1-1,1 1,-1-1,0 0,1 0,-1 0,0 0,1 0,-1 0,0 0,1-1,-1 1,0-1,0 1,-65-29,55 22,-60-30,-114-58,-130-45,186 98,118 36</inkml:trace>
  <inkml:trace contextRef="#ctx0" brushRef="#br0" timeOffset="23661.178">6918 1841,'-48'-5,"-1"2,0 2,0 3,0 2,1 1,-25 8,61-11,0 0,0 0,1 1,-1 1,1 0,-1 0,1 1,0 1,-5 3,16-8,-1-1,0 1,1-1,-1 1,1 0,-1-1,1 1,-1 0,1-1,0 1,-1 0,1 0,0 0,0-1,-1 1,1 0,0 0,0 0,0 0,0-1,0 1,0 0,0 0,0 0,1 0,-1-1,0 1,0 0,1 0,-1 0,0-1,1 1,-1 0,1-1,-1 1,1 0,-1-1,1 1,0-1,-1 1,1 0,0-1,-1 0,1 1,0-1,0 1,-1-1,1 0,0 0,0 1,0-1,0 0,44 17,75 17,-119-33,-1-1,1 1,0 0,0-1,0 1,-1 0,1 0,0 0,-1-1,1 1,0 0,-1 0,1 0,-1 0,0 0,1 0,-1 0,0 0,1 0,-1 0,0 0,0 0,0 0,0 1,0-1,0 0,0 0,-1 0,1 0,0 0,0 0,-1 0,1 0,-1 0,1 0,-1 0,1 0,-1-1,0 1,1 0,-1 0,0 0,0 0,-42 38,32-30,-164 139,175-148,-56 55,54-53,1 0,0-1,0 1,0 0,0 0,0 0,0 0,0 0,1 0,-1 0,1 0,-1 0,1 0,0 0,0 0,0 1,0-1,0 0,1 0,-1 0,0 0,1 0,0 0,-1 0,1 0,0 0,0 0,0 0,0-1,1 1,-1 0,0-1,1 1,-1-1,2 1,5 4,1-1,0 0,0-1,1 0,-1 0,1-1,0 0,0-1,0 0,0 0,0-1,0-1,3 0,41 7,-37-4,-13-1,0 0,0-1,0 1,0-1,1 0,-1 0,1 0,-1-1,0 0,1 0,-1 0,1 0,-1-1,1 1,-1-1,0 0,1-1,-1 1,0-1,0 0,0 0,0 0,0 0,-1-1,1 1,-1-1,1 0,1-2,1-13</inkml:trace>
  <inkml:trace contextRef="#ctx0" brushRef="#br0" timeOffset="24024.36">6750 1558,'-12'5,"1"0,1 1,-1 1,1 0,0 0,0 1,1 0,0 1,1 0,0 0,0 1,1 0,0 0,1 1,0 0,1 0,0 0,0 1,1 0,1 0,0 0,1 0,0 0,1 0,0 1,1-1,0 0,1 1,3 10,6 46,-3-1,-3 1,-3-1,-7 52,-8 5,-6-2,-12 25,1-42,27-95</inkml:trace>
  <inkml:trace contextRef="#ctx0" brushRef="#br0" timeOffset="24319.487">7229 1868,'5'39,"1"36,0 10,-1 1,-1-10,-7-8,-2-11,-1-10,1-8,-3-7,-1-3,1-2,-2-1,0 0,2-9,3-8</inkml:trace>
  <inkml:trace contextRef="#ctx0" brushRef="#br0" timeOffset="24859.993">7144 1671,'129'-31,"0"5,49 0,-74 30,-100-3,0-1,0 1,0 0,-1 0,1 0,0 1,-1 0,1-1,-1 1,0 0,0 1,0-1,0 0,0 1,0 0,0 0,-1 0,1 0,-1 0,0 0,0 0,0 1,-1-1,1 1,-1 0,-1 6,-1-1,0 0,-1 0,0 0,-1 0,0 0,0 0,-1 0,0-1,0 0,-1 0,0 0,-1 0,0-1,0 0,0 0,-6 4,-246 224,208-167,49-66,0 0,0 0,0 1,1-1,-1 0,1 0,-1 1,1-1,0 0,0 1,0-1,0 0,0 1,0-1,1 0,-1 1,1-1,0 0,0 0,0 0,0 0,0 1,0-1,0-1,1 1,-1 0,1 0,-1 0,1-1,0 1,-1-1,1 1,2 0,111 35,-32-16,-74-19,0 0,0 1,-1 1,1 0,-1 0,0 0,0 1,-1 0,1 1,-1-1,-1 2,1-1,-1 1,0 0,0 0,-1 0,0 1,0 0,-1 0,0 0,0 1,-1-1,0 1,0 0,-1 0,0 0,-1 0,0 0,-1 0,0 0,0 0,-1 1,0-1,0 0,-1 0,0 0,-3 6,-5-1,0-1,-1 0,-1-1,0 0,0 0,-1-1,-1-1,0 0,0-1,-1-1,0 0,0-1,-1 0,0-2,0 1,-1-2,1 0,-1-2,0 1,-10 1,1-1,-1 0,0-2,0-1,0-2,0 0,0-2,1-1,-1-1,1-1,-4-3,3-4,4 0</inkml:trace>
</inkml:ink>
</file>

<file path=ppt/ink/ink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8:28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3920 1701,'-391'-326,"363"304,-2 2,0 1,-2 1,0 2,0 1,-1 2,-1 1,-1 2,1 1,-15-1,-107-12,-1 6,-1 8,1 7,-1 6,1 7,-92 22,-12 16,-43 24,208-47,2 4,1 5,2 3,2 4,2 5,2 3,-23 20,72-42,0 1,2 2,2 2,1 0,2 2,1 2,1 0,3 2,1 0,-7 21,18-33,2 1,1 0,1 0,1 0,1 1,2 0,1 1,2-1,1 0,1 1,1-1,2 0,1 0,8 24,1-4,2-1,3-1,2 0,1-2,3 0,2-2,1-1,12 11,36 36,4-5,81 68,-67-66,24 24,-6 6,92 122,-148-167,-4 2,-2 2,-4 3,-4 2,-3 1,-3 2,-5 1,-3 2,5 37,-21-66,-3 0,-3 1,-2 0,-3 0,-3 0,-2 0,-2 0,-4 0,-1-1,-3-1,-3 0,-6 9,8-33,-2-1,-1 0,-1-1,-2-1,-1-1,-2-1,0-1,-2-1,-1-2,0 0,-4 0,-57 38,-3-3,-2-4,-10 0,-716 356,792-397,1 2,1 2,1 0,0 1,2 1,-13 15,28-28,1 1,0-1,1 1,-1 1,2-1,-1 1,1 0,0 0,1 0,0 0,1 0,-1 1,2 0,0-1,0 1,0 0,1 0,1-1,0 1,0 0,1-1,1 5,9 22,3-1,0-1,3 0,0-1,2-1,2 0,1-2,1-1,4 2,22 19,2-3,2-1,2-3,2-3,1-2,8 0,24 12,3-4,1-4,2-4,2-5,1-3,44 3,28-2,1-8,0-8,78-6,402-12,31-31,283-54,11-44,-605 69,-4-17,69-36,-210 41,-4-9,-4-10,-4-9,141-95,-176 86,-6-8,-4-7,117-118,-242 204,-3-3,-1-2,-3-1,-1-2,-3-2,-2-1,-2-1,12-33,-33 55,-1-1,-2 1,-1-1,-1 0,-2-1,-2 1,-1-1,-1 1,-1-1,-2 1,-2 0,-1 0,-1 1,-1-1,-2 2,-2 0,0 0,-2 1,-1 1,-1 0,-11-10,-66-90,-6 5,-5 4,-5 4,-138-155,174 182,4-3,4-3,4-4,4-1,-15-44,51 94,2 0,2-1,3-1,1-1,3 0,3 0,1-1,3 0,2 0,3-1,2 1,7-42,8 26,2 1,4 1,2 1,3 2,3 0,3 2,2 2,3 1,3 2,48-50,63-57,134-109,-139 136,-135 124,22-16,-1-2,-2-2,0-1,-3-1,-1-2,-1-1,-3-1,-1-1,-2-2,17-41,-36 69,0-1,-1 1,0-1,-1 1,0-1,-2 0,0 1,0-1,-1 0,-1 1,-1 0,0 0,0 0,-2 0,1 1,-2-1,0 1,0 1,-2 0,1 0,-1 0,-1 1,0 0,-10-7,-36-28,-2 2,-1 4,-2 1,-2 4,-2 2,0 3,-2 3,-6 1,-261-95,-4 14,-290-50,499 134,0 5,-2 6,1 6,-92 8,158 2,-1 2,1 2,1 4,0 2,1 4,0 1,-33 18,57-18,1 1,1 3,1 0,1 3,1 0,-5 8,21-16,1-1,1 2,0 0,2 1,0 0,1 1,1 0,1 1,1 1,-4 17,-46 240,47-208,-32 325,35-287,1 0,-5 0,-4-1,-24 78,35-168,0-2,0 1,-2-1,0 0,-1 0,-1-1,0 0,-1-1,-1 0,0-1,-1 0,-1-1,0-1,0 0,-1-1,-1 0,0-1,-1-1,1-1,-11 4,-2-3,1-1,-2-1,1-1,-1-2,0 0,1-3,-1 0,-13-3,-268 0,298 0,1 0,-1-1,1 0,-1-1,1 0,0-1,1 0,-1-1,1-1,0 0,0 0,1-1,0 0,1-1,-1 0,2 0,-1-1,2 0,-1-1,1 1,1-2,0 1,0-1,1 0,1 0,0 0,0-1,-53-134,29 7,-12 33,39 91</inkml:trace>
  <inkml:trace contextRef="#ctx0" brushRef="#br0" timeOffset="2624.008">3102 3310,'-5'0,"1"0,0 0,-1 0,1 1,-1 0,1 0,0 0,0 0,-1 1,1-1,0 1,0 0,1 0,-1 1,0-1,1 1,-1 0,1 0,0 0,0 0,0 1,0-1,1 1,-2 3,-37 77,40-82,1 0,-1 0,1 0,0 0,0 0,0 0,0 0,0 0,0 0,0 0,0 0,1 0,-1 0,1 0,0 0,0 0,0 0,-1 0,2-1,-1 1,0 0,0 0,0-1,1 1,-1-1,1 0,-1 1,1-1,0 0,-1 0,1 0,0 0,0 0,0 0,0-1,0 1,0 0,0-1,0 0,0 1,0-1,2 0,3-2,0 1,0-2,0 1,0-1,0 0,0 0,-1-1,0 0,1 0,-1 0,-1-1,1 0,-1 0,0-1,0 1,0-1,-1 0,0 0,0-1,0 1,-1-1,-1 5,-1 1,0-1,1 0,-1 1,0-1,0 0,0 0,0 1,0-1,0 0,0 0,-1 0,1 0,-1-1,1 1,-1 0,0 0,0 0,0 0,0 0,0 0,-1 0,1 0,0-1,-1 1,0 0,1 0,-1 0,0 1,0-1,0 0,0 0,-1 0,1 1,0-1,-1 1,1-1,-1 1,1-1,-1 1,0 0,0 0,0 0,1 0,-1 0,0 0,0 0,0 1,0-1,-1 1,1-1,0 1,0 0,0 0,0 0,-2 0,-3 3,1 0,-1 1,1-1,-1 1,1 0,1 1,-1 0,1 0,-1 0,1 0,1 1,-1 0,1 0,0 0,0 0,1 1,0-1,-2 8,4-13,1 0,0 1,0-1,-1 0,1 1,0-1,0 0,0 0,1 1,-1-1,0 0,0 1,1-1,-1 0,0 0,1 1,0-1,-1 0,1 0,0 0,-1 0,1 0,0 0,0 0,0 0,0 0,0 0,0 0,0 0,0-1,0 1,1 0,-1-1,0 1,0-1,1 0,-1 1,0-1,0 0,1 0,-1 0,0 1,1-1,-1-1,0 1,1 0,-1 0,0 0,1-1,-1 1,0-1,0 1,0-1,1 1,-1-1,0 0,0 0,0 1,0-1,0 0,0 0,0 0,0 0,-1 0,1 0,0-1,1 1,0 0,0 0,0 0,0 0,0-1,-1 1,1-1,0 1,-1-1,1 0,-1 1,0-1,0 0,1 0,-1 0,0 0,-1 0,1 0,0 0,-1 0,1-1,-1 1,1 0,-1 0,0 0,0-1,0 1,0 0,-1-2,-2 5,0-1,0 0,0 0,0 1,0 0,0-1,0 1,1 0,-1 1,0-1,0 0,1 1,-1-1,1 1,-1 0,1 0,0 0,0 0,-1 1,1-1,-20 27,19-17</inkml:trace>
  <inkml:trace contextRef="#ctx0" brushRef="#br0" timeOffset="4151.986">2339 2350,'-33'30,"1"2,2 2,1 1,1 1,2 1,2 1,2 1,1 1,2 2,1 1,-79 146,40-92,-102 156,144-241,24-38,255-512,-49 208,-129 212,-86 117,0 1,1-1,-1 0,0 1,1-1,-1 0,1 1,-1-1,1 0,0 1,-1-1,1 1,-1-1,1 1,0-1,0 1,-1 0,1-1,0 1,0 0,-1-1,1 1,0 0,0 0,0 0,-1 0,1 0,0 0,0 0,0 0,-1 0,1 0,0 0,0 1,0-1,-1 0,1 0,0 1,-1-1,1 1,0-1,0 1,-1-1,1 1,-1-1,1 1,-1-1,1 1,-1 0,1-1,-1 1,1 0,-1-1,0 1,1 0,-1 0,0 0,0-1,1 1,-1 0,0 0,0 0,0-1,0 2,4 59,-4-56,-1 31,2-1,2 1,0-1,3 0,6 19,106 375,-104-385,-69-105,13 27,0 2,-3 2,0 2,-2 2,0 2,-2 2,-3 2,-247-85,273 97,6-1</inkml:trace>
  <inkml:trace contextRef="#ctx0" brushRef="#br0" timeOffset="6804.684">6432 5200,'-9'36,"8"-35,0 1,0 0,0-1,0 1,0 0,1 0,-1 0,0 0,1 0,-1 0,1-1,0 1,0 0,0 0,0 0,0 0,0 0,0 0,1 0,-1 0,1 0,-1 0,1 0,0 0,0 0,0-1,0 1,0 0,0-1,0 1,1-1,-1 1,1-1,-1 1,1-1,-1 0,1 0,1 1,3-1,0-1,0 1,0-1,-1 0,1-1,0 1,0-1,0-1,-1 1,1-1,0 0,-1 0,0 0,1-1,-1 0,0 0,0 0,-1-1,1 1,-1-1,1 0,-1-1,0 1,-1-1,1 0,-1 1,0-2,0 1,-1 0,1 0,-1-1,0 1,-1-1,2-5,-3 8,0-1,0 1,-1 0,1 0,0-1,-1 1,0 0,0 0,0 0,0 0,0 0,-1 0,1 0,-1 1,0-1,0 0,0 1,0-1,0 1,-1 0,1 0,0 0,-1 0,0 0,0 0,1 1,-1 0,0-1,0 1,0 0,0 0,-1 0,1 1,0-1,0 1,0 0,-1 0,1 0,0 0,0 0,0 1,-1 0,1-1,0 1,0 0,0 1,0-1,0 0,1 1,-1 0,0-1,1 1,-1 0,0 1,-8 4,1 0,0 1,1 0,0 1,0 0,1 0,0 0,1 1,0 0,0 1,1 0,1 0,-1 1,6-9,-1-1,1 1,0 0,0 0,0 0,0 0,1-1,-1 1,1 0,-1 0,1-1,0 1,0 0,1-1,-1 1,0-1,1 1,-1-1,1 0,0 0,0 0,0 0,0 0,0 0,0 0,1 0,-1-1,0 1,1-1,-1 0,1 0,0 0,-1 0,1 0,0-1,0 1,-1-1,1 1,0-1,0 0,0 0,0-1,-1 1,1 0,0-1,0 0,-1 0,1 0,0 0,-1 0,1 0,0-1,4 0,0-1,0 1,0-1,0-1,0 1,-1-1,1 0,-1-1,0 0,-1 0,1 0,-1 0,0-1,0 0,-1 0,0 0,3-6,-7 10,0 0,0 0,0 0,0 0,-1 1,1-1,-1 0,1 0,-1 1,0-1,1 0,-1 1,0-1,0 1,0-1,-1 1,1-1,0 1,0 0,-1-1,1 1,-1 0,1 0,-1 0,0 0,1 1,-1-1,0 0,1 1,-1-1,0 1,0-1,0 1,1 0,-1 0,0 0,0 0,0 0,0 0,1 1,-1-1,0 0,0 1,1-1,-1 1,0 0,0 0,1 0,-1 0,1 0,-1 0,1 0,-1 0,1 0,0 1,-1 0,0-2,0 1,0 0,0 0,0 0,0 0,0 0,1 0,-1 0,0 1,1-1,-1 1,0-1,1 1,0 0,-1 0,1-1,0 1,0 0,0 0,0 0,0 0,1 0,-1 0,1 0,-1 1,1-1,0 0,0 0,0 0,0 1,35-9,-23-4</inkml:trace>
  <inkml:trace contextRef="#ctx0" brushRef="#br0" timeOffset="7190.544">7166 5031,'-25'78,"3"1,-10 71,23-103,-4 41,4 1,4 0,6 75,0-98,-6-16,-1-33</inkml:trace>
  <inkml:trace contextRef="#ctx0" brushRef="#br0" timeOffset="7768.976">6996 5059,'33'-19,"0"1,0 2,2 1,0 1,1 3,0 0,0 3,38-5,-68 12,0 0,-1 0,1 1,0 0,-1 0,1 0,0 1,-1-1,1 1,-1 1,1-1,-1 1,1 0,-1 0,0 0,0 1,0 0,0 0,-1 0,1 1,-1 0,0-1,0 2,0-1,0 0,-1 1,0-1,0 1,0 0,0 0,-1 0,0 1,0-1,0 0,-1 1,0-1,0 1,0 0,0-1,-1 1,-3 9,-1 0,-1 0,0 0,-1-1,0 0,-1 0,-1 0,0-1,-1 0,0-1,-8 9,-1 3,-8 9,18-24,0 0,0 1,2 0,-1 0,1 0,0 1,1 0,0 0,1 1,0-1,5-6,0-1,0 1,0-1,1 1,-1-1,1 0,0 0,0 0,0 0,1 0,0 0,-1 0,1-1,0 0,1 1,-1-1,1 0,-1-1,1 1,0-1,0 1,0-1,0 0,0 0,1-1,-1 0,3 1,14 9,-9-5,1 0,-1 1,-1 0,0 1,0 0,0 0,-1 2,0-1,-1 1,0 1,-1-1,0 1,0 1,-1 0,-1 0,0 0,-1 1,0 0,1 7,-4-10,-1 0,-1 0,0 0,0 0,-1 0,0-1,-1 1,0 0,0 0,-1-1,0 1,-1-1,0 0,-1 0,0 0,0-1,-1 0,0 0,0 0,-1-1,0 1,0-2,-1 1,1-1,-2 0,-6 4,-8-1,0-1,0-1,0-1,-1-1,0-1,0-1,0-1,-1-1,1-1,0-2,0 0,0-1,0-2,0 0,1-2,0 0,-4-3,-63-31,77 29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24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30,'43'0,"39"-4,9-3,0 1,-12 1,-13 1,-10 2,-8 1,-9 0,-5 1,-4 1,-2-1,-2 0,-4 0</inkml:trace>
</inkml:ink>
</file>

<file path=ppt/ink/ink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8:59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0,'-5'14,"-1"10,0 6,-4 2,0 0,-3 0,-4-5,1-3,-2-6,-3 0,-2 1,-2-3,-2-4,-1-3,5-5</inkml:trace>
</inkml:ink>
</file>

<file path=ppt/ink/ink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03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58,'-5'11,"1"0,0 0,0 1,1-1,1 1,0 0,1 0,0-1,0 1,1 0,1 3,-1-9,1-1,0 0,0 0,0 0,0 0,1 0,-1-1,1 1,1 0,-1-1,1 1,-1-1,1 0,1 0,-1 0,0 0,1 0,0-1,0 0,0 0,0 0,0 0,1 0,-1-1,1 0,3 1,0 0,0-1,1-1,-1 1,0-1,1 0,-1-1,1 0,-1-1,0 1,1-2,-1 1,0-1,0 0,0-1,0 0,0 0,0-1,-1 0,2-1,123-107,-107 86,-24 25,-1 0,0 0,1 0,-1 0,1 0,0 0,-1 1,1-1,0 0,-1 0,1 0,0 1,0-1,0 0,0 1,0-1,-1 1,1-1,0 1,0 0,0-1,0 1,1 0,-1-1,0 1,0 0,0 0,0 0,0 0,0 0,0 0,0 1,0-1,0 0,0 0,0 1,0-1,0 1,0-1,0 1,0-1,0 1,0-1,0 1,-1 0,1-1,0 1,0 0,-1 0,1 0,-1 0,1 0,-1 0,1 0,-1 0,13 48,-13-42,0-1,1 1,0-1,0 0,1 0,0 1,0-1,0 0,0 0,1-1,0 1,1-1,-1 1,1-1,0 0,0 0,1 0,-1-1,1 0,0 0,0 0,0 0,1-1,-1 0,1 0,0 0,0-1,1 0,4 0,1-1,0-1,0 0,0 0,0-1,-1-1,1 0,0 0,-1-1,1-1,-1 0,0 0,-1-1,1-1,-1 0,3-2,8-6,0-1,-1-1,-1 0,0-2,-2 0,0-1,3-5,47-112,-61 117</inkml:trace>
</inkml:ink>
</file>

<file path=ppt/ink/ink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04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22 204,'12'1,"0"-1,0 0,0-1,-1 0,1-1,0 0,-1-1,1-1,-1 0,0 0,0-1,-1 0,1-1,-1 0,-1-1,1 0,-1 0,0-1,3-4,-10 10,0-1,0 1,0 0,-1-1,1 1,-1-1,1 0,-1 1,0-1,0 0,-1 0,1 0,0 0,-1 0,0 0,0 0,0 0,0 0,0 0,0 1,-1-1,0 0,1 0,-1 0,0 0,0 0,-1 1,1-1,0 1,-1-1,0 1,1-1,-1 1,0 0,0 0,-1 0,1 0,0 0,-1 0,1 1,-1-1,1 1,-1 0,0-1,0 1,1 0,-1 1,0-1,0 0,-3 1,0-2,1 1,-1 0,0 0,0 1,-1 0,1 0,0 0,0 1,0-1,0 2,1-1,-1 0,0 1,0 0,1 1,-1-1,1 1,0 0,0 1,0-1,0 1,0 0,1 0,0 0,0 1,0-1,0 1,1 0,-1 0,1 1,1-1,-2 4,-1-1,1 0,0 0,1 0,-1 1,2-1,-1 1,1-1,1 1,-1 0,2 0,-1 0,1 0,0 0,1-1,0 1,1 0,0 0,0 0,0-1,1 0,1 1,-1-1,1 0,1 0,0-1,0 1,0-1,1 0,0-1,0 1,2 0,12 4,0 0,1-2,1 0,-1-2,1 0,1-1,-1-1,1-2,17 2,80 3,-86-7</inkml:trace>
</inkml:ink>
</file>

<file path=ppt/ink/ink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00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29,'0'0,"0"1,0-1,-1 1,1-1,0 1,-1-1,1 1,0-1,-1 0,1 1,0-1,-1 0,1 1,-1-1,1 0,-1 1,1-1,-1 0,1 0,-1 0,1 1,-1-1,1 0,-1 0,1 0,-1 0,1 0,-1 0,0 0,1 0,-1 0,1 0,-1-1,1 1,-1 0,1 0,-1 0,1-1,-1 1,1 0,-1 0,1-1,0 1,-1 0,1-1,-1 1,1-1,0 1,-1 0,1-1,0 1,0-1,-1 1,1-1,0 0,-5 53,-6 173,-3-129,1 6,-5-1,-17 49,-72 217,105-382,2-4</inkml:trace>
  <inkml:trace contextRef="#ctx0" brushRef="#br0" timeOffset="368.59">0 677,'39'-14,"36"-5,15 1,-3-2,-6 3,-13 5,-12 3,-12 4,-8 3,-5 1,-9-3,-2-1,-1-1,-2-2,-6-2</inkml:trace>
  <inkml:trace contextRef="#ctx0" brushRef="#br0" timeOffset="896.949">876 0,'27'332,"-55"67,34-285,-5-113,-1 0,1 1,0-1,-1 0,1 0,0 1,0-1,0 0,0 0,0 0,0 0,0 0,0 0,0 0,0-1,1 1,-1 0,0-1,1 1,-1-1,0 1,1-1,-1 0,1 1,-1-1,1 0,-1 0,0 0,1 0,-1 0,1 0,-1-1,1 1,-1 0,0-1,1 1,-1-1,0 0,1 1,-1-1,1 0,50-35,15-29,-51 48,1 0,0 1,2 0,0 2,0 0,12-5,-29 18,0 0,-1 0,1 0,0 1,0-1,0 0,0 1,0 0,0-1,0 1,-1 0,1 0,0 0,0 1,0-1,0 0,0 1,0-1,0 1,0-1,-1 1,1 0,0 0,0 0,-1 0,1 0,-1 0,1 1,-1-1,1 0,-1 1,0-1,0 1,1 0,-1-1,0 1,0 0,-1-1,1 1,0 0,0 2,16 80,-13 55,6-121,2-6</inkml:trace>
  <inkml:trace contextRef="#ctx0" brushRef="#br0" timeOffset="1249.291">1497 904,'27'2,"1"-1,-1-1,0-2,1 0,-1-2,0-1,0-1,-1-1,0-1,0-2,-1 0,0-2,7-5,-25 13,0 0,0 0,0 0,-1-1,0 0,1-1,-2 1,1-1,-1 0,0 0,0-1,0 0,-1 0,0 0,-1 0,0 0,0-1,0 1,-1-1,0 0,0 0,-1 0,0 0,-1 0,0 0,0 0,0 0,-1 0,-1-4,1 9,0 0,-1 0,1 0,0 0,-1 0,0 1,0-1,0 0,0 1,0 0,0-1,-1 1,1 0,-1 0,1 0,-1 0,0 1,0-1,0 1,0 0,0-1,0 1,0 1,0-1,0 0,-1 1,1 0,0-1,0 1,-1 1,1-1,0 0,0 1,-1 0,-6 1,0 0,0 1,0 1,0 0,0 0,1 1,-1 0,1 1,-8 6,1-1,0 1,0 0,2 1,-1 1,2 0,0 1,0 1,2 0,0 0,0 1,2 1,0-1,1 1,1 1,1 0,0 0,2 0,0 0,0 12,6-25,0 1,0-1,0 1,1-1,0 0,1 0,0 0,-1 0,2-1,-1 1,1-1,-1 0,2-1,-1 1,0-1,1 0,0 0,0-1,0 1,0-2,0 1,1 0,-1-1,1 0,0-1,-1 0,1 0,0 0,0-1,0 0,0 0,22 4</inkml:trace>
  <inkml:trace contextRef="#ctx0" brushRef="#br0" timeOffset="1697.923">2118 988,'42'-32,"-2"-1,0-2,-3-2,-1-1,9-15,36-79,-83 142,0 1,1-1,0 1,1-1,0 1,1-1,0 1,0-1,1 0,1 1,0-1,3 8,-1-9,0 0,1-1,0 1,0-1,1 0,0-1,0 0,0 0,1 0,1-1,-1 0,1-1,0 0,0 0,0-1,1 0,-1 0,1-1,0-1,0 1,0-2,0 1,0-1,1-1,-1 0,0-1,0 0,1 0,2-1,5-6,-1 0,0-1,0-1,-1 0,0-2,-1 1,0-2,-1 0,0-1,-1 0,-1-1,0 0,-1-1,-1 0,0-1,-1 0,-1-1,-1 0,0 0,-2 0,0-1,0-4,1-2</inkml:trace>
</inkml:ink>
</file>

<file path=ppt/ink/ink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06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5 845,'-5'102,"6"-102,-1 0,0-1,1 1,-1 0,0-1,0 1,1 0,-1-1,1 1,-1 0,0 0,1-1,-1 1,1 0,-1 0,0 0,1-1,-1 1,1 0,-1 0,1 0,-1 0,1 0,-1 0,0 0,1 0,-1 0,1 0,-1 0,1 1,-1-1,1 0,-1 0,0 0,1 0,-1 1,1-1,-1 0,0 1,1-1,-1 0,0 0,1 1,-1-1,0 1,0-1,1 0,-1 1,0-1,0 1,0-1,1 0,-1 1,0-1,0 1,0-1,0 1,0-1,0 1,0-1,0 0,0 1,0-1,0 1,0-1,0 1,-1-1,24-34,-22 32,32-62,94-141,-93 162,66-66,-99 108,0 0,0 1,0-1,0 0,0 1,0-1,0 1,0 0,0-1,1 1,-1 0,0 0,0-1,0 1,0 0,1 0,-1 0,0 1,0-1,0 0,1 0,-1 1,0-1,0 0,0 1,0-1,0 1,0 0,0-1,0 1,0 0,0 0,0-1,0 1,-1 0,1 0,0 0,0 0,-1 0,1 0,-1 0,1 1,21 55,-17-41,2 5,0-2</inkml:trace>
  <inkml:trace contextRef="#ctx0" brushRef="#br0" timeOffset="577.063">626 845,'17'-10,"-1"-1,-1 0,0-1,-1-1,0 0,-1-1,0 0,-1-1,-1 0,0-1,7-15,-17 29,-1-1,1 1,0-1,-1 0,0 1,0-1,0 1,0-1,0 0,0 1,-1-1,1 1,-1-1,0 1,1-1,-1 1,-1-1,1 1,0 0,0-1,-1 1,1 0,-1 0,0 0,0 0,0 1,0-1,0 0,0 1,0-1,0 1,0 0,-1 0,1 0,-1 0,1 0,-1 0,1 1,-1-1,1 1,-1-1,0 1,1 0,-1 0,1 1,-1-1,0 0,1 1,-1-1,1 1,-1 0,1 0,-1 0,1 0,0 1,0-1,-1 0,1 1,0 0,0 0,-8 4,1 1,-1-1,2 2,-1-1,1 2,0-1,0 1,1 0,1 0,-1 1,2 0,-1 0,1 0,1 1,0 0,0 0,1 0,1 0,-1 0,2 1,0 2,1-7,1 0,0 1,0-1,0 0,1 0,0 0,1 0,0-1,0 1,0-1,1 1,0-1,0 0,0-1,1 1,0-1,0 0,0 0,1 0,0-1,-1 1,2-2,-1 1,0-1,5 2,5 3,1-2,0 0,0-1,0 0,1-1,-1-2,1 1,0-2,0-1,1 0,16-2,0-2,-1-2,1-1,-1-1,0-2,-1-2,0-1,-1-1,-1-1,0-3,-1 0,-1-2,-1 0,0-3,9-10,-2-1,-2-2,-1-2,-2 0,-2-2,-1-1,-2-2,0-5,-10 17,-2-1,-2-1,0 1,-3-1,0-1,-2 0,-2 0,0-9,-25-68,21 109,-1-1,-1 1,1-1,0 1,0-1,-1 1,0 0,1 0,-1-1,0 1,0 0,0 1,0-1,-1 0,1 1,0-1,-1 1,1 0,-1-1,1 1,-1 0,0 1,1-1,-1 0,0 1,0 0,1-1,-1 1,0 0,0 1,0-1,1 0,-1 1,0-1,0 1,1 0,-1 0,0 0,-10 8,1 0,0 1,0 0,1 1,0 0,1 1,0 0,1 1,0 0,1 0,1 0,0 1,1 1,0-1,1 1,1 0,0 0,-1 10,-4 4,2 1,1-1,1 2,1-1,2 0,1 1,1 0,2-1,1 1,1-1,1 0,2 0,2-1,0 0,11 21,-10-27,1-1,0 0,2-1,1 0,0-1,2-1,0 0,1-1,1-1,1-1,1 1,-17-16,-1 1,1-1,0 1,0-1,0 0,0 0,0 0,0 0,0-1,0 1,0-1,0 0,0 0,0 0,0 0,0-1,0 1,0-1,0 1,0-1,0 0,1-1,19-8</inkml:trace>
  <inkml:trace contextRef="#ctx0" brushRef="#br0" timeOffset="1281.349">2207 591,'-15'1,"0"2,-1-1,1 2,1 0,-1 0,1 2,-1 0,2 0,-1 1,1 1,0 0,0 1,1 1,0 0,1 0,0 1,1 0,0 1,1 0,-6 11,13-20,1 0,0-1,0 1,0 0,0 0,0 0,1 0,-1 0,1 0,0 0,0 0,0 0,0 0,0 0,1 0,-1 0,1 0,0 0,0 0,0-1,0 1,1 0,-1-1,1 1,-1-1,1 1,0-1,0 1,0-1,0 0,1 0,-1 0,1-1,-1 1,1 0,-1-1,1 0,0 0,0 1,-1-2,1 1,0 0,0 0,0-1,0 0,0 0,0 1,0-2,0 1,2 0,11-3,-1 0,1-1,-1-1,1 0,-1-1,-1 0,1-2,-1 1,-1-2,1 0,-1 0,-1-1,0-1,4-5,69-48,-77 58,-7 5,0 0,0-1,0 1,0 0,0 0,0 0,0 0,0 0,0 0,0 0,1 0,-1 0,0 1,1-1,-1 0,0 1,1-1,-1 1,1 0,-1-1,1 1,-1 0,1 0,-1 0,1 0,-1 0,1 0,-1 0,1 1,-1-1,1 0,-1 1,1 0,-1-1,0 1,1 0,-1-1,0 1,0 0,1 0,-1 0,0 0,0 0,0 0,0 1,0-1,0 0,0 2,7 87,-10-85,1 1,0-1,1 1,-1-1,1 1,0 0,1-1,-1 1,1 0,0-1,0 1,1-1,0 1,0-1,0 0,0 0,1 0,0 0,0 0,0-1,1 1,0-1,-1 0,1 0,1 0,-1-1,1 1,-1-1,1 0,0 0,0-1,2 1,-1-1,0-1,0 0,0-1,0 0,0 0,0 0,0 0,0-1,0 0,0 0,0-1,-1 0,1 0,0 0,-1 0,1-1,-1 0,0 0,0-1,0 1,0-2,96-93,-96 93,19-25,0-1,-2 0,-1-2,-2-1,-1 0,11-31,129-383,-153 435,7-58,-14 70,1 1,0 0,0-1,0 1,-1 0,1 0,0 0,0 0,-1 0,1 1,0-1,0 0,0 0,-1 1,1-1,0 1,0-1,0 1,0 0,0-1,0 1,0 0,0 0,0-1,0 1,0 0,0 0,1 0,-1 0,0 0,1 0,-1 1,1-1,-1 0,1 0,-1 1,-13 23,0 1,1 1,2 0,1 0,1 1,1 0,2 1,1 0,-1 16,2 355,4-380,1 0,2 0,0 0,0 0,2-1,1 0,0 1,1-2,5 9,-12-27,0 1,0 0,-1 0,1 0,0-1,0 1,1 0,-1 0,0-1,0 1,0 0,0 0,1-1,-1 1,0 0,1-1,-1 1,1 0,-1-1,0 1,1-1,-1 1,1 0,0-1,-1 1,1-1,-1 0,1 1,0-1,-1 1,1-1,0 0,0 0,-1 1,1-1,0 0,0 0,-1 0,1 0,0 0,0 0,-1 0,1 0,0 0,0 0,-1 0,1-1,0 1,0 0,-1 0,1-1,0 1,-1 0,1-1,0 1,-1-1,1 1,-1-1,1 1,-1-1,1 0,-1 1,1-1,-1 1,0-1,1 0,-1 0,-4-33,-1 16</inkml:trace>
  <inkml:trace contextRef="#ctx0" brushRef="#br0" timeOffset="1713.962">2658 421,'112'34,"1"-6,95 11,69-7,-244-27,1-1,0-2,0-1,0-1,0-3,15-2,-32 0,0 0,0-1,0-1,-1-1,0 0,0-1,-1-1,0 0,-1-1,0 0,-1-1,0-1,-1 0,0-1,-1 0,0-1,2-6,-11 18,-1 1,1-1,-1 1,0-1,1 0,-1 1,0-1,-1 0,1 0,0 0,-1 0,0 0,0 0,1 1,-2-1,1 0,0 0,-1 0,1 0,-1 0,0 0,0 0,0 1,0-1,0 0,-1 1,1-1,-1 1,0-1,0 1,0 0,0 0,0 0,0 0,0 0,-1 0,1 1,-1-1,1 1,-1-1,-2 0,-3 0,0 0,1 1,-1 0,0 0,0 0,0 1,0 1,0-1,0 1,0 0,1 1,-1 0,0 0,1 1,-1 0,1 0,0 1,-2 1,-118 86,112-80,0 1,0 0,1 1,1 1,1 0,-1 1,2 0,0 1,1 0,1 1,1 0,0 0,1 1,1 0,0 0,1 0,2 1,-1 3,5-16,-1 1,1-1,1 1,-1-1,1 0,0 1,0-1,1 0,0-1,0 1,0 0,1-1,0 0,0 0,0 0,1 0,-1 0,1-1,0 0,1 0,-1-1,1 1,-1-1,1 0,0-1,2 1,170 46,-171-48,260 17,-233-19</inkml:trace>
</inkml:ink>
</file>

<file path=ppt/ink/ink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05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 40,'-13'-7,"0"1,-1 1,0 0,1 0,-1 2,-1 0,1 0,0 2,-1 0,1 0,-1 1,1 1,-1 0,1 1,0 1,-1 0,2 1,-1 1,0 0,1 0,0 2,0-1,0 2,1 0,0 0,-2 3,9-8,0 1,0-1,1 1,-1 0,1 0,0 0,0 1,0-1,0 1,1 0,0 0,0 1,0-1,1 0,0 1,0 0,0-1,0 1,1 0,0 0,1 0,-1 0,1 0,0 0,1 0,-1 0,1 0,0 0,1-1,-1 1,1 0,0-1,1 1,-1-1,1 1,9 7,0-1,1 0,0 0,1-1,0-1,1 0,0-1,1-1,-1 0,1-2,1 1,0-2,-1 0,2-1,-1-1,15 1,68-10,-75-1</inkml:trace>
  <inkml:trace contextRef="#ctx0" brushRef="#br0" timeOffset="446.759">1117 96,'-43'12,"0"1,0 2,2 2,0 2,1 1,-25 19,60-36,1-1,0 2,0-1,0 0,0 1,1-1,-1 1,1 0,0 0,0 1,0-1,0 1,1-1,0 1,0 0,0 0,1 0,0 0,-1 0,2 0,-1 0,1 0,-1 0,2 1,-1-1,0 0,1 0,0 0,0 0,1 0,-1 0,1 0,0 0,0-1,1 1,-1-1,1 1,0-1,2 2,3-2,0 0,1-1,-1 0,0 0,1-1,0 0,0 0,-1-1,1-1,0 1,0-1,0-1,0 0,0 0,-1 0,1-1,0-1,-1 1,1-1,-1-1,0 0,0 0,-1 0,7-6,17-9,-1-2,-1-1,0-2,-2 0,-1-2,-2-1,20-27,24-38,-70 151,-1-47,2 0,0 1,0-1,1 1,1-1,0 0,1 1,0-1,1 0,3 10,6 4</inkml:trace>
  <inkml:trace contextRef="#ctx0" brushRef="#br0" timeOffset="863.773">1625 434,'5'-27,"1"1,2-1,0 2,2-1,1 1,1 0,1 1,1 1,1 0,13-14,-28 35,0 0,1 1,-1-1,1 0,0 1,-1-1,1 1,0-1,0 1,0-1,0 1,0-1,1 1,-1 0,0 0,1-1,-1 1,1 0,-1 0,1 1,-1-1,1 0,-1 0,1 1,0-1,0 1,-1-1,1 1,0 0,0 0,-1 0,1 0,0 0,0 0,0 0,-1 1,1-1,0 0,-1 1,1 0,0-1,-1 1,1 0,-1 0,1 0,-1 0,1 0,21 54,-20-46,0 0,0 0,1 0,0 0,1-1,0 1,0-1,0 0,1-1,1 1,-1-1,1 0,0-1,1 0,4 3,0-4,0-1,0-1,1 1,-1-2,1 0,-1-1,1 0,0-1,0 0,-1-1,1 0,0-1,-1-1,1 0,-1 0,0-1,0-1,-1 0,1-1,-1 0,0-1,0 0,-1 0,9-9,0 1,0-1,-1 0,0-1,-1-1,-1-1,-1 0,9-17,25-26,-36 51</inkml:trace>
</inkml:ink>
</file>

<file path=ppt/ink/ink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12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481 142,'-45'280,"20"-106,-7-1,-46 135,66-253,26-66,20-52,-23 44</inkml:trace>
  <inkml:trace contextRef="#ctx0" brushRef="#br0" timeOffset="249.486">1 678,'48'0,"40"-9,9-4,-1-4,-13 0,-16 0,-14 1,-11-1,-9 3,-4-2,-3-2,-1 1,-4 4</inkml:trace>
  <inkml:trace contextRef="#ctx0" brushRef="#br0" timeOffset="616.235">932 1,'-39'73,"3"3,4 0,3 2,4 1,3 1,3 1,0 28,18-101,-2 8,0 0,0 0,2 1,0-1,1 1,1-1,0 0,1 1,1-1,1 0,0 0,4 7,-7-20,1 0,0 0,1-1,-1 1,0-1,1 1,-1-1,1 0,0 0,0 0,0 0,0-1,0 1,0-1,0 0,0 0,0 0,1 0,-1 0,1-1,-1 1,0-1,1 0,-1 0,1 0,-1-1,0 1,1-1,-1 0,0 0,1 0,-1 0,0-1,0 1,1-1,107-67,-103 63,36-30,2 3,1 2,49-24,-95 53,1 1,-1 0,0 0,1 0,-1 1,1-1,-1 0,1 1,0-1,-1 0,1 1,-1 0,1-1,0 1,-1 0,1 0,0 0,0 0,-1 0,1 1,0-1,-1 0,1 1,-1-1,1 1,0-1,-1 1,1 0,-1 0,0 0,1 0,-1 0,0 0,1 0,-1 0,0 1,0-1,0 0,0 1,0-1,0 0,-1 1,1-1,0 1,-1 0,1-1,-1 1,1 0,-1-1,0 1,-19 171,39-131,-4-29</inkml:trace>
  <inkml:trace contextRef="#ctx0" brushRef="#br0" timeOffset="950.553">1496 819,'20'-1,"-1"-1,1-1,-1-1,0-1,0-1,-1 0,1-1,-2-1,1-1,-1 0,0-1,-1-1,9-8,47-68,-71 83,1 1,0 0,-1 0,1-1,-1 1,0-1,0 1,-1-1,1 1,-1-1,1 1,-1-1,0 0,-1 1,1-1,-1 1,1-1,-1 1,0-1,0 1,-1-1,1 1,-1 0,1 0,-1-1,0 1,0 0,-1 1,-1-3,2 3,-1 0,0 0,1 0,-1 1,0-1,0 1,0-1,0 1,0 0,0 0,0 1,0-1,0 1,0-1,-1 1,1 0,0 0,0 1,0-1,-1 0,1 1,0 0,0 0,0 0,0 0,0 0,0 1,1-1,-1 1,0 0,1 0,-1 0,1 0,-2 1,-75 85,68-75,2 1,0 0,0 0,2 1,0 0,0 1,2-1,-1 1,2 0,1 1,0-1,0 1,2-1,0 1,1 0,1 8,1-18,1 0,-1-1,1 1,0-1,1 1,0-1,0 0,0-1,0 1,1-1,0 1,0-2,1 1,-1 0,1-1,0 0,0 0,0-1,1 0,2 1,138 35,-118-35</inkml:trace>
</inkml:ink>
</file>

<file path=ppt/ink/ink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19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90,'-12'223,"-5"-116,-5-1,-22 55,26-61,18-100,0 0,0-1,0 1,0 0,0-1,0 1,1 0,-1-1,0 1,0 0,1 0,-1-1,0 1,0 0,1 0,-1-1,0 1,1 0,-1 0,0 0,1 0,-1-1,0 1,1 0,-1 0,0 0,1 0,-1 0,0 0,1 0,-1 0,0 0,1 0,-1 0,0 0,1 0,-1 1,0-1,1 0,-1 0,0 0,1 0,-1 0,0 1,1-1,-1 0,0 0,0 1,1-1,-1 0,0 0,0 1,0-1,1 0,-1 1,0-1,0 0,0 1,0-1,0 0,0 1,6-14</inkml:trace>
  <inkml:trace contextRef="#ctx0" brushRef="#br0" timeOffset="665.823">1 146,'19'-17,"2"2,0 0,1 1,0 2,1 0,0 1,1 1,0 1,0 2,1 0,0 2,1 0,-1 2,1 1,-1 1,1 1,0 1,0 1,-22-2,-1 0,0 0,0 0,1 1,-1-1,0 1,0 0,0 0,0 0,1 0,-2 0,1 1,0-1,0 1,0 0,-1 0,1 0,-1 0,1 1,-1-1,0 0,0 1,0 0,0-1,-1 1,1 0,-1 0,1 0,-1 0,0 0,0 0,-1 1,1-1,-1 0,1 0,-1 0,0 1,0-1,0 0,-1 1,-5 12,0 0,-1 0,-1-1,0 0,-1-1,-1 1,0-2,-1 1,-1-2,0 1,-13 9,-2 6,-120 106,145-133,0 0,0 0,0 1,0-1,1 0,-1 1,0-1,1 1,-1 0,1 0,0-1,-1 1,1 0,0 0,0 0,0 0,1 0,-1 1,0-1,1 0,-1 0,1 0,0 1,0-1,0 0,0 0,0 0,0 1,1-1,-1 0,1 0,-1 0,1 1,0-1,0 0,0 0,0 0,0-1,0 1,1 0,-1 0,1 0,-1-1,1 1,0-1,0 1,12 7,1-1,0 0,0-1,1-1,-1 0,2-1,-1-1,13 2,76 26,-92-28,0 0,0 1,0 1,0 0,-1 1,0 0,-1 1,0 0,0 1,0 0,-1 1,-1 0,0 0,0 1,-1 0,0 1,-1 0,0 0,-1 1,0-1,3 14,-9-20,0 1,-1 0,1 0,-2 0,1-1,0 1,-1 0,-1-1,1 0,-1 1,0-1,0 0,-1 0,1-1,-1 1,-1-1,1 0,-1 0,0 0,0-1,-1 1,-8 6,0 0,-1-2,0 0,0 0,-1-1,0-1,-11 3,3 0,-1-2,1 0,-1-2,0-1,-1 0,1-2,-1-1,0-1,1-2,-1 0,0-1,1-2,-1-1,-23-7,44 9,0 1,-1-1,1 0,1 0,-1 0,0-1,1 0,0 0,0 0,0 0,0-1,1 1,-1-1,1 0,0 0,1 0,-1-1,1 1,0-2,-4-17</inkml:trace>
</inkml:ink>
</file>

<file path=ppt/ink/ink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28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199 570,'-23'22,"2"1,0 0,1 2,2 0,0 1,2 1,1 1,1 0,-7 22,19-47,1-1,-1 1,1-1,0 1,0-1,0 1,1 0,-1-1,0 1,1 0,0 0,0 0,0-1,0 1,0 0,0 0,1 0,-1-1,1 1,0 0,0-1,0 1,0 0,1-1,-1 0,0 1,1-1,0 0,0 0,-1 1,1-1,0-1,1 1,-1 0,0 0,1-1,-1 1,0-1,1 0,0 0,-1 0,2 0,6-2,-1-1,0 0,0 0,0-1,0 0,0-1,-1 0,1-1,-1 1,0-1,0-1,-1 0,0 0,0 0,0-1,-1 0,2-2,-5 6,8-8,0 1,-1-1,0-1,-1 0,-1 0,1-1,-2 0,0-1,-1 1,0-1,-1 0,0-1,-2 1,1-1,-2 0,0 0,-1 0,0 0,-1 0,-1 0,0 0,-1 0,-1 0,-2-5,3 14,-1 1,1 0,-1 0,-1 0,1 0,-1 1,0-1,0 1,0 0,0 0,-1 0,1 1,-1 0,0 0,0 0,0 0,-1 1,1 0,-1 0,1 0,-1 1,0-1,1 2,-1-1,0 0,0 1,0 0,0 1,1-1,-1 1,0 0,0 1,1-1,-1 1,1 0,-1 1,1-1,0 1,0 0,0 0,0 0,0 2,4-4,0 0,0 0,-1 0,1 0,0 0,0 1,0-1,0 0,1 1,-1-1,0 1,0-1,1 1,-1-1,1 1,0-1,-1 1,1 0,0-1,0 1,0-1,0 1,0 0,0-1,0 1,1-1,-1 1,1 0,-1-1,1 1,-1-1,1 1,0-1,0 0,0 1,0-1,0 0,0 1,0-1,0 0,0 0,1 0,-1 0,1 0,70 21,-50-25,0-1,-1 0,1-2,-1-1,0 0,0-2,-1 0,0-1,-1-1,9-7,3-2,-1-2,0-1,-2-1,-1-1,0-1,-2-2,-2-1,0 0,-2-2,9-18,-24 39,-1 0,0 0,0-1,-1 0,-1 0,0 0,0-1,-1 1,0 0,-1-1,-1 0,0-3,0 17,0-1,-1 0,1 0,-1 0,1 0,-1 0,1 0,-1-1,0 1,0 0,1 0,-1 0,0-1,0 1,0 0,0-1,0 1,0 0,0-1,0 0,0 1,0-1,0 1,0-1,0 0,0 0,0 0,0 0,0 0,0 0,-1 0,1 0,0 0,0 0,0 0,0-1,0 1,0 0,0-1,0 1,0-1,0 1,0-1,0 0,0 1,0-1,1 0,-1 0,0 0,0 1,1-1,-1 0,0 0,1 0,-1 0,1 0,0 0,-1 0,1 0,0 0,-1-1,-4 22,2 1,0-1,0 1,2 0,1 0,2 18,-1 3,9 166,8-2,10 0,20 49,-32-159,-3 1,-4 0,-5 0,-4 5,-2-71,-1-1,-1 1,-2 0,-1-1,-1 0,-2 0,-7 15,11-30,-1 0,-1-1,-1 1,1-1,-2-1,0 0,-1 0,0-1,-1 0,0-1,-1 0,0-1,-1-1,-12 7,22-13,0 0,0-1,0 0,-1 0,1 0,0 0,-1-1,1 1,-1-1,0 0,1-1,-1 1,0-1,1 0,-1 0,0 0,1-1,-1 0,0 1,1-2,-1 1,1-1,-1 1,1-1,0 0,0-1,0 1,0-1,0 1,1-1,-1-1,1 1,-1 0,0-2,-2-11,1-1,1 1,0 0,1-1,1 0,0 0,2 0,0 0,0 0,2 0,0 1,1-1,1 0,4-11,107-284,-88 250,-8 16</inkml:trace>
</inkml:ink>
</file>

<file path=ppt/ink/ink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2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83 932,'-26'461,"25"-448,0 7,0-1,-2 1,0-1,-1 0,-1 0,-7 16,12-34,0-1,0 1,0-1,0 1,0-1,0 0,0 1,0-1,0 1,0-1,0 1,-1-1,1 0,0 1,0-1,0 0,-1 1,1-1,0 1,0-1,-1 0,1 1,0-1,0 0,-1 0,1 1,-1-1,1 0,0 0,-1 1,1-1,0 0,-1 0,1 0,-1 0,1 0,-1 0,1 0,0 0,-1 0,1 0,-1 0,1 0,-1 0,1 0,0 0,-1 0,1 0,-1 0,1 0,0-1,-1 1,1 0,0 0,-1-1,1 1,0 0,-1 0,1-1,0 1,-1 0,1-1,0 1,0 0,-1-1,1 1,-8-30,9 9,0 0,2 0,0 0,2 1,0-1,1 1,1 0,1 0,1 1,0 0,3-2,-1 0,29-52,3 2,3 2,3 3,3 1,47-44,-77 82,1 1,2 1,0 1,1 1,2 1,0 2,1 1,1 1,1 1,24-9,-52 25,-1 0,0 0,0 0,0 0,1 0,-1 1,1-1,-1 0,0 1,1 0,-1 0,1 0,-1 0,1 0,-1 0,1 0,-1 1,0-1,1 1,-1 0,0 0,1 0,-1 0,0 0,0 0,0 1,0-1,0 1,0-1,0 1,-1 0,1-1,0 1,-1 0,0 0,1 0,-1 1,0-1,0 0,0 1,-1 10,0 1,-1-1,0 0,-2 0,1 0,-1 0,-1-1,-1 1,0-1,0 0,-1 0,0-1,-7 9,-7 10,-2-1,-1 0,-1-2,-2-1,0-1,-2-1,0-2,-2-1,0-1,-21 10,6-10,44-19,1-1,-1 1,0-1,0 0,0 1,0-1,1 0,-1 1,0-1,0 0,0 0,0 0,0 0,0 1,0-1,0-1,0 1,0 0,0 0,1 0,-1 0,0-1,0 1,0 0,0-1,0 1,1-1,-1 1,0-1,0 1,1-1,-1 0,0 1,1-1,-1 0,1 1,-1-1,1 0,-1 0,1 0,-1 1,1-1,0 0,-1 0,1 0,0 0,0 0,35-56,-19 36</inkml:trace>
  <inkml:trace contextRef="#ctx0" brushRef="#br0" timeOffset="318.412">1212 593,'-53'35,"1"1,2 3,2 3,-33 37,77-76,0 0,1 0,0 0,-1 0,1 1,0 0,1-1,-1 1,1 0,-1 1,1-1,1 0,-1 0,0 1,1-1,0 1,0 0,0-1,1 1,0 0,0-1,0 1,0 0,1-1,-1 1,1 0,0-1,1 1,-1-1,1 0,2 4,1-2,1 0,0-1,0 0,0-1,1 1,-1-1,1 0,0-1,1 0,-1 0,0 0,1-1,-1 0,1 0,0-1,0 0,0-1,6 0,6 0,0 0,-1-2,1 0,0-2,-1 0,19-7,-19 4,0-1,-1 0,0-1,0-2,-1 1,0-2,-1 0,-1-2,0 1,11-14,-21 22,1-1,-1-1,-1 1,1-1,-1 1,0-1,-1 0,1-1,-1 1,-1 0,0-1,0 0,0 0,-1 1,0-1,0 0,-1 0,0 0,-1 0,0 0,0 0,0 1,-1-1,0 0,-1 1,0-1,0 1,-3-5,0 4,-1 0,0 1,0 1,-1-1,1 1,-1 0,-1 0,1 1,-1 1,0-1,0 1,0 1,0 0,-1 0,0 0,1 2,-1-1,0 1,0 0,0 1,0 0,0 1,1 0,-1 1,0 0,-10 5</inkml:trace>
  <inkml:trace contextRef="#ctx0" brushRef="#br0" timeOffset="565.79">1832 819,'-24'38,"-12"23,-1 6,11-10,11-18,11-16,8-12</inkml:trace>
  <inkml:trace contextRef="#ctx0" brushRef="#br0" timeOffset="820.348">1748 226,'0'0</inkml:trace>
  <inkml:trace contextRef="#ctx0" brushRef="#br0" timeOffset="1068.429">1945 1016,'29'-77,"105"-236,-93 260,-40 53,-1-1,1 0,0 0,0 1,0-1,0 0,0 1,0-1,0 1,0-1,0 1,0 0,0-1,0 1,0 0,1 0,-1 0,0 0,0 0,0 0,0 0,0 0,0 0,1 0,-1 1,0-1,0 1,0-1,0 0,0 1,0 0,0-1,0 1,0-1,-1 1,1 0,0 0,0 0,0-1,-1 1,1 0,0 0,-1 0,1 0,-1 0,0 0,1 0,-1 0,0 1,1-1,-1 0,0 0,0 0,0 0,0 1,18 168,-16-162,-1 0,1 0,0 0,0 0,1 0,0 0,1-1,0 1,0-1,0 0,1-1,0 1,1-1,-1 0,1 0,0 0,0-1,1 0,0 0,0-1,0 1,0-2,1 1,-1-1,1 0,1 0,-2-4,1 0,-1 0,0 0,-1-1,1 0,0-1,0 1,-1-1,0-1,1 1,-1-1,0 0,-1 0,1-1,-1 0,0 0,0 0,0 0,-1-1,0 0,0 0,0 0,-1 0,0-1,2-4,5-6,-1 3,0-1,-2 0,0 0,0-1,-2 0,0 0,0-1,-2 1,0-1,-1-3,0-5</inkml:trace>
  <inkml:trace contextRef="#ctx0" brushRef="#br0" timeOffset="1365.56">3103 1,'-17'96,"-23"209,13 76,26-238,1-132</inkml:trace>
  <inkml:trace contextRef="#ctx0" brushRef="#br0" timeOffset="1619.128">2765 424,'38'-9,"42"-4,16 1,-3 2,-7 3,-10 3,-12 1,-12 2,-11 1,-7 1,-9-1</inkml:trace>
  <inkml:trace contextRef="#ctx0" brushRef="#br0" timeOffset="2283.398">3809 1073,'108'-199,"123"-170,49 2,-238 328,-41 38,-1 0,1 1,0-1,0 0,0 1,0-1,0 1,0 0,0-1,0 1,0 0,0-1,0 1,0 0,0 0,0 0,0 0,0 0,0 0,0 0,0 0,0 1,1-1,-1 0,0 1,0-1,-1 0,1 1,0-1,0 1,0 0,0-1,0 1,0 0,-1-1,1 1,0 0,-1 0,1 0,0 0,-1-1,1 1,-1 0,0 0,1 0,-1 0,0 0,1 0,-1 1,4 15,-1-1,-1 1,-1 0,0 0,-1 0,-1 0,-1 11,-1 21,4 2,3 0,2 0,2-1,2 0,15 41,56 219,-54-231,-49-101,9 6,-177-210,172 209,0 1,-1 0,-1 1,0 1,-1 1,0 1,-1 1,-1 1,1 1,-24-6,-12 11,33 8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24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 1,'-179'635,"153"-533,-62 181,88-283,-2 1,1 1,0 0,0 0,0 0,0 0,0 0,1 0,-1 0,1 0,-1 0,1 0,0 0,-1 0,1 0,0 0,0 0,1 1,-1-1,0 0,1 0,-1 0,1 0,0 0,0 0,-1 0,1 0,0-1,1 1,-1 0,0 0,1-1,-1 1,1-1,-1 1,1-1,-1 0,1 1,0-1,1 0,53-10,-26-2</inkml:trace>
  <inkml:trace contextRef="#ctx0" brushRef="#br0" timeOffset="378.935">1066 170,'-69'63,"4"2,2 3,3 3,-11 21,59-76,0 1,1-1,0 2,2-1,0 1,1 1,1 0,0 0,2 0,0 1,1-1,1 1,1 0,1 0,1 1,0-1,4 16,-2-29,1 1,0-1,0 0,1 0,-1 0,2-1,-1 1,1-1,0 0,0-1,1 1,0-1,0 0,0 0,0-1,1 1,0-1,0-1,0 0,0 0,0 0,1-1,-1 0,6 1,16 3,0-2,1-1,-1-1,1-2,25-2,-24-2,0 0,0-2,0-2,-1 0,0-2,-1-2,0 0,-1-2,0-1,-1-1,-1-2,0 0,-2-2,0-1,-1 0,-2-2,0-1,-1 0,11-20,-24 33,0 0,-1-1,0 0,-1 0,0 0,-1-1,-1 1,0-1,0 0,-1 0,-1-1,0 1,-1 0,-1 0,0 0,0 0,-2 0,1 0,-2 0,0 0,0 1,-1 0,0 0,-1 0,-1 0,0 1,0 0,-1 1,-1 0,0 0,0 0,0 1,-2 1,1 0,-1 0,0 1,0 0,-10-4,9 6,-1 1,0 0,0 1,0 0,-1 1,1 1,0 0,-1 0,1 2,-1-1,1 2,0 0,-1 0,1 1,0 1,0 0,1 1,0 1,-1-1,2 2,-1 0,1 0,0 1,0 0,1 1,0 1,1-1,-4 6,-49 55,37-41</inkml:trace>
  <inkml:trace contextRef="#ctx0" brushRef="#br0" timeOffset="732.256">2280 255,'-25'10,"1"1,0 2,1 0,1 2,0 0,1 2,0 0,-5 8,8-9,-10 6,2 1,1 1,0 1,2 2,1 0,2 1,0 1,2 1,1 1,-6 16,21-40,-1 0,1 1,0-1,1 0,0 1,0-1,1 0,0 1,0-1,0 1,1-1,0 0,1 1,0-1,0 0,0 0,1 0,0 0,0-1,1 1,0-1,0 0,0 0,1 0,0 0,0-1,0 0,1 0,0 0,0-1,0 0,6 3,10 3,0-2,0 0,1-1,0-1,0-2,1 0,-1-1,1-2,0 0,-1-2,1 0,0-2,-1 0,0-2,0 0,0-2,0 0,-1-2,-1 0,1-2,-1 0,-1-1,0-2,-1 0,-1 0,0-2,-1 0,0-1,-1-1,-2-1,5-7,-4 5,-1-1,-2-1,0 0,-1-1,-2 0,0-1,-1 0,-2 0,-1 0,0-1,-2 0,-1 0,-2 0,0 0,-1 0,-2 0,-1 1,-3-13,4 29,0-1,-1 2,0-1,0 0,-1 1,0-1,0 1,-1 1,0-1,-1 1,0 0,0 0,0 1,0 0,-1 1,0-1,-1 1,1 1,-1 0,0 0,0 0,0 1,0 1,-1-1,1 2,-1-1,1 1,-1 1,0 0,1 0,-1 1,0 0,-1 1,-24 4</inkml:trace>
</inkml:ink>
</file>

<file path=ppt/ink/ink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25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311 155,'-5'15,"0"0,1 0,1 1,0 0,1-1,1 1,0 0,1 1,-1 9,-2 686,8-666,-4-46,-1 0,1 1,-1-1,1 0,-1 0,1 0,0 0,-1 0,1 0,-1 0,1 0,-1 0,1 0,-1 0,1 0,-1 0,1 0,-1-1,1 1,-1 0,1 0,-1-1,1 1,-1 0,1-1,-1 1,0 0,1-1,-1 1,1 0,-1-1,0 1,0-1,1 1,-1-1,0 1,0-1,1 1,-1-1,0 1,0-1,0 1,0-1,0 1,0-1,0 1,0-1,0 0,0 1,0-1,0 1,0-1,0 1,-1-1,1 1,0-1,4-17</inkml:trace>
  <inkml:trace contextRef="#ctx0" brushRef="#br0" timeOffset="246.09">1 664,'43'-10,"38"-7,11-2,-1-2,-12 3,-13 4,-15 5,-10 3,-7 3,-5 3,-3 0,0 1,-5 0</inkml:trace>
  <inkml:trace contextRef="#ctx0" brushRef="#br0" timeOffset="800.139">820 99,'46'585,"-17"-351,-29-232,0 0,0 1,1-1,-1 0,1 0,-1 0,1 0,0 0,0-1,0 1,0 0,0 0,0 0,0-1,0 1,1-1,-1 1,1-1,-1 1,1-1,0 0,0 0,-1 0,1 0,0 0,0 0,0 0,0 0,0-1,0 1,0-1,0 0,0 0,0 1,0-1,0 0,0-1,1 1,-1 0,0-1,0 1,0-1,0 1,0-1,-1 0,1 0,0 0,1-1,168-147,-18 46,-151 102,0 0,0 0,0 0,0 0,0 1,1-1,-1 1,0-1,0 1,1 0,-1-1,0 1,1 0,-1 1,0-1,1 0,-1 1,0-1,0 1,1 0,-1 0,0 0,0 0,0 0,0 0,0 0,0 1,0-1,-1 1,1-1,0 1,-1 0,1 0,-1 0,0 0,0 0,1 0,-1 0,0 1,2 4,-1 0,0 0,0 0,0 0,-1 0,0 1,0-1,-1 0,0 1,-1-1,1 0,-2 3,-5 21,4-26,1 1,1-1,-1 0,1 1,0-1,0 1,1-1,-1 1,1 0,0-1,1 1,0 0,0-1,0 1,0-1,1 0,0 2,8 5</inkml:trace>
  <inkml:trace contextRef="#ctx0" brushRef="#br0" timeOffset="1447.822">1920 664,'-25'10,"1"2,1 1,0 0,0 2,2 0,0 2,0 0,2 2,-6 6,24-24,0 0,-1 0,1 0,0 0,0 0,0 0,-1 0,1 0,1 0,-1 0,0 1,0-1,0 0,0 1,1-1,-1 1,1-1,-1 1,1-1,0 1,-1-1,1 1,0-1,0 1,0-1,0 1,0-1,1 1,-1-1,0 1,1-1,-1 1,1-1,-1 1,1-1,0 0,0 1,0-1,-1 0,1 0,0 1,0-1,1 0,-1 0,0 0,0 0,0 0,1-1,-1 1,1 0,-1-1,0 1,1 0,-1-1,1 0,-1 1,1-1,-1 0,2 0,15-3,0-1,0 0,-1-1,0-1,0-1,-1-1,1 0,-2-1,1-1,13-11,15-10,124-72,-166 102,0 0,0 0,0 0,0 0,1 0,-1 1,0-1,1 1,-1-1,0 1,1 0,-1 0,1 0,-1 0,0 0,1 1,-1-1,0 1,1 0,-1-1,0 1,0 0,0 0,0 0,1 1,-2-1,1 0,0 1,0 0,0-1,-1 1,1 0,-1 0,1 0,-1 0,0 0,0 0,1 0,-2 0,1 0,0 1,0-1,-1 0,1 0,-1 1,0-1,1 2,-1 60,-1-57,0 1,1-1,0 1,0-1,0 1,1-1,0 1,0-1,1 1,0-1,1 0,-1 0,1 0,0 0,2 1,0-4,1-1,0 0,0 1,0-2,0 1,0-1,1 0,-1 0,1-1,-1 0,1 0,-1 0,1-1,0 0,0 0,-1-1,1 0,-1 0,1-1,-1 1,4-2,5-5,-1 0,0-1,0-1,-1 0,0 0,-1-2,0 1,-1-1,0-1,3-6,-11 15,31-33,-3-2,-1-1,-2-2,-2-1,-2 0,-1-2,12-37,-23 46,-1-1,-2 0,-2-1,-1 0,-2 0,-1 0,-2-1,-2 1,-15-22,15 59,1 0,0 0,-1 0,1 0,-1 0,1 0,-1 0,1 0,-1 0,1 1,-1-1,0 0,1 0,-1 1,0-1,0 0,0 1,0-1,0 1,1-1,-1 1,0-1,0 1,0 0,0-1,0 1,0 0,0 0,0 0,0 0,0 0,0 0,0 0,-1 0,1 0,0 1,0-1,0 0,1 1,-1-1,0 0,0 1,0-1,0 1,0 0,0-1,1 1,-1 0,0-1,0 1,1 0,-1 0,1 0,-1-1,0 1,1 0,-9 15,1 0,0 1,1 0,1 0,1 0,0 1,1-1,1 1,1 0,0 0,1 0,1 1,1-1,1 0,-2-11,0 34,2 1,1-1,3 1,1-1,2 0,1-1,3 0,1-1,2-1,2 0,1-1,7 8,37 45,-62-116,-10 12</inkml:trace>
  <inkml:trace contextRef="#ctx0" brushRef="#br0" timeOffset="1695.178">2343 409,'43'-10,"44"-7,15-1,1 2,-3 4,-8 4,-16 4,-16 1,-18 3</inkml:trace>
</inkml:ink>
</file>

<file path=ppt/ink/ink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24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1,'-4'1,"1"1,0 0,-1 0,1 0,0 0,0 0,0 1,1 0,-1-1,1 1,-1 0,1 0,0 0,0 1,0-1,0 0,1 1,0-1,-1 1,1 0,0-1,1 1,-1 0,1 0,0-1,0 2,-16 231,-18 93,22-155,13-150</inkml:trace>
  <inkml:trace contextRef="#ctx0" brushRef="#br0" timeOffset="225.75">0 508,'48'0,"40"-4,15-8,-6 0,-10 1,-14-2,-15 1,-9-2,-6 1,-7 3,-4 3,-8 2</inkml:trace>
  <inkml:trace contextRef="#ctx0" brushRef="#br0" timeOffset="525.308">1045 368,'-9'12,"-4"4,1 1,1 0,1 0,0 1,1 1,1-1,0 1,2 1,0-1,2 1,0 0,0 5,4-23,0 0,0 0,0 0,0 0,0 0,1 0,-1 0,1 0,-1 0,1 0,0 0,0 0,0-1,0 1,0 0,0-1,0 1,1 0,-1-1,1 1,-1-1,1 0,-1 0,1 1,0-1,0 0,-1 0,1-1,0 1,0 0,0-1,0 1,0-1,0 1,0-1,0 0,0 0,0 0,0 0,0 0,0 0,0-1,0 1,0-1,0 0,0 1,2-2,91-41,-81 36,0 0,0-1,-1-1,0 0,-1-1,0 0,-1 0,1-2,-2 1,0-1,-1-1,0 0,0 0,-2-1,1 0,-2 0,0 0,-1-1,0 0,-1 0,-1-1,1-12,-4 24,-1 0,1 0,-1 0,-1 0,1 0,0 0,-1 0,0 1,0-1,0 1,0-1,-1 1,1 0,-1 0,0 0,0 0,0 0,0 1,0-1,-1 1,1 0,-1 0,1 0,-1 1,0-1,0 1,0 0,0 0,0 0,0 0,0 1,-1-1,-8 0,1 0,0 0,0 1,-1 1,1 0,0 1,0 0,0 1,0 0,-4 2,-40 25,37-14</inkml:trace>
</inkml:ink>
</file>

<file path=ppt/ink/ink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40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597 107,'-28'3,"-1"1,1 1,0 2,1 0,-1 2,2 1,-1 1,1 2,1 0,0 2,1 0,1 2,1 1,-2 2,6-5,0 1,1 0,1 2,1 0,0 0,1 1,1 1,1 1,1-1,1 2,1-1,1 2,0-1,2 1,1 0,0 0,2 1,1-1,0 20,2-39,0 0,1-1,-1 1,1 0,0-1,0 1,0-1,0 1,0-1,1 0,0 1,-1-1,1 0,1 0,-1 0,0 0,1-1,-1 1,1-1,0 1,0-1,0 0,0 0,0 0,0 0,1-1,-1 1,1-1,-1 0,1 0,-1 0,1-1,-1 1,1-1,0 0,-1 0,5 0,11-4,0 0,1-1,-2 0,1-2,-1 0,0-2,0 0,-1 0,-1-2,1 0,-2-1,1 0,3-6,10-4,25-22,-2-3,-2-2,-2-2,-3-2,19-30,4-23,-74 139,-8 7,1 2,3 0,1 0,2 1,0 26,7-54,0 0,1-1,1 1,0 0,1-1,0 1,1-1,1 0,0 0,1-1,1 1,0-1,8 10,-11-16,1-1,0 1,0-1,0-1,1 1,0-1,0 0,1 0,-1-1,1 0,0 0,0 0,0-1,1 0,-1 0,1-1,0 0,-1-1,1 1,0-1,0-1,0 0,0 0,0 0,0-1,3-1,13-4</inkml:trace>
  <inkml:trace contextRef="#ctx0" brushRef="#br0" timeOffset="536.044">1585 23,'-2'-2,"1"0,-1 1,1-1,-1 0,0 1,0-1,0 1,0 0,0 0,0 0,0 0,0 0,-1 0,1 0,0 0,0 1,-1 0,1-1,0 1,-1 0,1 0,-1 0,1 0,0 1,-1-1,1 1,0-1,-1 1,1 0,0 0,0 0,0 0,-20 7,0 2,1 0,0 1,1 2,0 0,1 1,0 0,2 2,-11 11,25-24,1 1,-1-1,1 1,0 0,0 0,0 0,0 0,1 0,0 0,0 1,0-1,0 0,1 1,-1-1,1 0,0 1,0-1,1 1,0-1,-1 0,1 0,1 1,-1-1,0 0,1 0,0 0,0 0,0 0,1-1,-1 1,1-1,0 1,0-1,0 0,1 0,-1 0,0-1,1 1,0-1,0 0,0 0,0 0,0 0,0-1,0 0,2 1,66 28,-45-20,-1 1,0 1,-1 1,-1 1,0 1,21 19,-41-30,0 0,-1 0,1 1,-1-1,0 1,-1 0,1 0,-1 0,0 0,0 0,-1 0,1 1,-1-1,0 1,-1-1,1 1,-1-1,0 1,-1-1,1 1,-1-1,0 0,-1 1,1-1,-1 0,0 0,0 1,0-1,-1-1,0 1,0 0,0-1,-1 0,1 1,-1-1,0-1,0 1,-4 2,-6 7,-1-1,0 0,-1-1,0-1,-1 0,0-1,0-1,-1-1,0-1,-1 0,1-1,-1-1,0-1,0 0,0-2,0 0,0-1,-10-1,21-1,0 0,1 0,-1 0,0-1,1 0,0-1,-1 0,2 0,-1 0,0-1,1 0,0 0,-5-6,-5-2</inkml:trace>
</inkml:ink>
</file>

<file path=ppt/ink/ink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1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5561 672,'-15'8,"1"2,0 0,1 0,0 2,1-1,0 2,0-1,2 2,-1-1,2 1,0 1,0 0,-1 7,9-19,0 1,1 0,-1-1,1 1,0 0,0 0,0 0,1-1,-1 1,1 0,0-1,0 1,0 0,0-1,1 1,0-1,-1 0,1 0,0 1,1-1,-1 0,0-1,1 1,0 0,0-1,0 1,0-1,0 0,0 0,0 0,1-1,-1 1,1-1,-1 1,1-1,-1 0,1-1,0 1,0-1,-1 1,1-1,0 0,0-1,-1 1,1-1,1 0,7 2,-1-1,0 0,1-1,-1 0,0-1,1 0,-1 0,0-2,0 1,-1-1,1-1,-1 0,0-1,0 1,-1-2,0 1,0-2,0 1,-1-1,0 0,-1-1,1 0,-2 0,1 0,-1-1,-1 0,0 0,0-1,-1 1,0-1,1-8,-4 11,-1 0,0 1,0-1,-1 0,1 1,-2-1,1 1,-1-1,0 1,-1 0,0-1,0 1,0 0,-1 1,0-1,0 1,-1 0,0 0,0 0,0 0,-1 1,0 0,0 0,0 1,0 0,-1 0,0 0,0 1,0 0,0 0,0 0,0 1,-1 0,0 1,1 0,-1 0,1 1,-1-1,-7 2,-66 38,80-38,-1 0,0 0,0 1,1-1,-1 1,0 0,1-1,0 1,-1 0,1 0,0 0,0 0,0 0,0 0,0 0,1 0,-1 0,1 0,-1 0,1 1,0-1,0 0,0 0,0 1,0-1,0 0,0 0,1 1,0-1,-1 0,1 0,0 0,0 0,0 0,0 0,0 0,0 0,1 0,3 1,0 0,0-1,1 1,-1-1,1 0,-1 0,1-1,0 0,-1 0,1 0,0-1,0 0,0 0,0 0,-1-1,1 0,0 0,0 0,-1-1,1 1,-1-1,1-1,-1 1,0-1,0 0,0 0,0-1,1 1,40-17,-1-2,-1-1,-1-3,-2-2,-1-1,0-2,-3-2,-1-1,-1-2,26-36,-42 45,-1 0,-2-2,0 0,-2-1,-2 0,-1-1,-1-1,5-25,-15 38,-7 44,-1 96,5 0,6 0,8 30,24 176,-17-197,-5 0,-6 1,-9 103,1-207,0 0,-2 0,-1 0,-1 0,-1-1,-2 0,0 0,-2-1,0 0,-2 0,-1-1,-5 6,15-27,1 1,-1-1,0 1,0-1,0 0,0 0,0-1,0 1,-1-1,0 1,1-1,-1 0,0-1,0 1,0-1,0 1,0-1,-1 0,1-1,0 1,0-1,-1 0,1 0,0 0,0 0,-1-1,1 0,0 0,0 0,0 0,0-1,0 1,0-1,0 0,1 0,-1-1,1 1,-2-2,-7-7,1 0,1-1,0 0,1-1,0 0,1-1,0 0,1 0,1 0,0-1,1 0,1 0,0-1,1 1,1-1,0 1,1-13,0-2,2-1,2 1,0 0,2 0,1 1,1 0,2 0,10-23,30-53,-30 65</inkml:trace>
  <inkml:trace contextRef="#ctx0" brushRef="#br0" timeOffset="-1344.246">3359 785,'2'10,"1"0,0-1,0 1,1-1,0 1,0-1,1 0,1-1,-1 1,1-1,1 0,0-1,0 1,0-1,1-1,0 1,0-1,0-1,1 0,0 0,0 0,1-1,-1-1,2 1,-4-5,0-1,0 0,0 0,0-1,0 0,0 0,-1 0,1-1,-1 0,0 0,0-1,-1 1,1-2,-1 1,0 0,0-1,-1 0,0 0,0 0,0-1,-1 1,0-1,0 0,0 0,-1 0,0 0,-1 0,1 0,-1-3,1-2,0 0,0-1,-1 1,-1-1,0 1,-1-1,0 1,-1 0,0-1,-2-4,3 13,0 0,-1 0,1-1,-1 1,0 0,0 1,0-1,-1 0,1 0,-1 1,0 0,0-1,0 1,-1 0,1 0,-1 1,1-1,-1 1,0 0,0 0,0 0,0 0,0 1,0 0,-1-1,1 2,-1-1,1 0,0 1,-3 0,-78 27,60-10</inkml:trace>
  <inkml:trace contextRef="#ctx0" brushRef="#br0" timeOffset="-1082.838">3867 898,'77'-165,"-77"163,1 1,-1 0,0 0,1 0,-1-1,1 1,0 0,-1 0,1 0,0 0,0 0,-1 0,1 0,0 0,0 0,0 1,0-1,0 0,0 1,0-1,1 0,-1 1,0-1,0 1,0 0,1-1,-1 1,0 0,0 0,1 0,-1 0,0 0,1 0,-1 0,0 0,0 1,1-1,-1 0,0 1,0-1,0 1,0-1,1 1,-1 0,0-1,0 1,0 0,0 0,0 0,-1 0,1 0,0 0,0 0,-1 0,1 0,0 0,-1 0,1 0,2 6,-2-1,1 0,0 0,0 0,0-1,1 1,0-1,0 1,0-1,1 0,0 0,0-1,0 1,0-1,1 0,0 0,0 0,0-1,0 0,0 0,1 0,0 0,5 1,4-2,0 1,1-2,-1 0,1-1,-1-1,0 0,1-1,-1-1,0 0,0-1,0 0,-1-2,1 1,-1-2,0 0,-1-1,0 0,0-1,-1 0,0-1,-1 0,0-1,0 0,-1-1,-1 0,0-1,0 0,-1 0,-1-1,-1 0,0 0,0-1,-2 1,0-1,1-5,-2-4</inkml:trace>
  <inkml:trace contextRef="#ctx0" brushRef="#br0" timeOffset="49965.384">198 2421,'-17'90,"-12"156,7-73,6-70,21-291,21 62,5 1,6 2,41-90,-71 195,-6 11,2 0,-1 0,1 1,0-1,0 1,1 0,0-1,0 1,1 1,-1-1,1 1,3-3,-5 8,0 1,-1-1,1 1,-1-1,1 1,0 0,-1 0,1 0,-1 0,0 0,1 1,-1-1,0 1,0-1,0 1,0 0,0 0,0 0,0 0,-1 0,1 1,-1-1,0 0,1 1,-1-1,0 1,0-1,-1 1,1-1,0 1,-1 0,0-1,0 1,1 0,-2-1,1 2,3 6,8 37,-7-24</inkml:trace>
  <inkml:trace contextRef="#ctx0" brushRef="#br0" timeOffset="50764.794">593 2704,'-2'1,"0"0,1 0,-1 1,0-1,0 1,1 0,-1-1,0 1,1 0,0 0,-1 0,1 0,0 0,0 0,0 0,1 0,-1 1,0-1,1 0,-1 0,1 1,0 1,-3 7,-22 143,22-110,-21 73,21-101,0 0,-1 0,0-1,-2 1,0-1,0-1,-1 1,-1 0,1-8</inkml:trace>
  <inkml:trace contextRef="#ctx0" brushRef="#br0" timeOffset="51284.208">480 2704,'127'-25,"-103"24,67 10,-88-8,-1 0,1 0,-1 0,0 1,0-1,1 1,-1-1,0 1,0 0,0 0,0-1,-1 2,1-1,-1 0,1 0,-1 0,0 1,1-1,-1 1,0-1,-1 1,1-1,0 1,-1-1,0 1,1 0,-1-1,0 1,0 0,0-1,-1 1,0 1,-1 7,-1 0,0-1,-1 0,0 0,-1 0,0 0,-1-1,0 1,-4 4,-35 77,44-88,1 0,1 0,-1-1,0 1,1 0,0 0,-1 0,1 0,0 0,0-1,1 1,-1 0,1-1,-1 1,1-1,0 0,0 1,0-1,0 0,0 0,0 0,1-1,-1 1,1 0,-1-1,1 0,0 1,-1-1,1 0,0 0,0-1,0 1,0-1,0 1,0-1,0 0,-1 0,1 0,3-1,45 17,-48-14,0 0,0 0,0 0,0 0,0 0,-1 1,1-1,-1 1,0-1,1 1,-1 0,0 0,-1 0,1 0,-1 0,1 1,-1-1,0 0,0 1,0-1,-1 1,1-1,-1 1,0-1,0 1,0-1,0 1,-1-1,1 1,-1-1,0 0,0 1,0-1,-1 0,1 0,-1 2,-2 1,1 0,-1 0,0 0,0 0,0-1,-1 0,0 0,0 0,0 0,0-1,-1 0,0 0,0 0,0-1,0 0,-1 0,1-1,-3 1,-18 1,1-1,-1-1,0-2,1 0,-1-2,-10-3,-19-6,31 4</inkml:trace>
  <inkml:trace contextRef="#ctx0" brushRef="#br0" timeOffset="51899.986">1130 2618,'10'5,"12"-3,7-2,4-2,1 1,0 0,-2-5,-1-1,-1 0,-1 2,0-3,-1 0,0 1,0 1,0 3,0 1,-5 6,-6 2</inkml:trace>
  <inkml:trace contextRef="#ctx0" brushRef="#br0" timeOffset="52151.438">1073 2901,'44'-10,"32"-7,9-2,-5 4,-12 3,-12 4,-12 4,-12 2</inkml:trace>
  <inkml:trace contextRef="#ctx0" brushRef="#br0" timeOffset="52669.806">2032 2534,'-81'381,"58"-250,23-131,0 0,0-1,0 1,1 0,-1 0,0 0,0-1,0 1,1 0,-1 0,0 0,0-1,1 1,-1 0,0 0,0 0,1 0,-1 0,0 0,1 0,-1-1,0 1,0 0,1 0,-1 0,0 0,1 0,-1 0,0 1,0-1,1 0,-1 0,0 0,1 0,-1 0,0 0,0 0,1 1,-1-1,0 0,0 0,1 0,-1 1,0-1,0 0,0 0,1 0,-1 1,0-1,0 0,0 1,0-1,0 0,0 0,0 1,1-1,-1 0,0 1,14-29,-14 27,118-378,-95 318,2 1,3 0,3 3,2 0,13-14,-41 65,0 0,0 0,1 0,-1 0,1 1,0 0,1 0,-1 1,1 0,0 0,0 0,0 1,3 0,-7 2,0 0,0 0,0 1,1-1,-1 1,0 0,0 0,0 0,1 0,-1 1,0 0,0-1,0 1,0 0,0 0,0 1,0-1,0 0,0 1,0 0,-1 0,1 0,-1 0,1 0,-1 0,0 1,0-1,0 1,0 0,0-1,-1 1,2 3,2 6,-1 0,0 1,-1 0,0 0,-1 0,-1 0,0 0,0 0,-2 0,1 1,-2 2,1-2,0 11</inkml:trace>
  <inkml:trace contextRef="#ctx0" brushRef="#br0" timeOffset="58369.354">2569 2817,'-145'196,"18"-41,43-54,273-357,-10 67,-177 187,0 0,0 0,0 1,0-1,1 0,-1 1,0 0,1-1,-1 1,1 0,-1 0,1 1,0-1,-1 1,1-1,0 1,0 0,-1 0,1 0,0 0,0 0,-1 1,1-1,0 1,-1 0,1-1,-1 1,1 1,-1-1,1 0,-1 0,0 1,1 0,-1-1,0 1,0 0,0 0,0 0,-1 0,1 0,-1 1,1-1,0 2,37 131,-34-121,-1 1,-1-1,-1 1,0 0,-1 0,0 0,-1 0,-1 1,0-1,-3 11,3-25,1 0,0 0,0 0,-1 0,1-1,-1 1,1 0,-1 0,1 0,-1-1,1 1,-1 0,0 0,1-1,-1 1,0-1,0 1,1-1,-1 1,0-1,0 1,0-1,0 0,0 1,0-1,0 0,1 0,-1 1,0-1,0 0,0 0,0 0,0 0,0-1,0 1,0 0,0 0,0 0,0-1,0 1,1-1,-1 1,0 0,0-1,0 0,1 1,-1-1,0 1,0-1,1 0,-1 0,-42-40,37 35,-2-4,-1 1,0 1,0 0,-1 0,0 1,0 0,-1 1,0 0,0 1,0 0,-1 0,0 1,0 1,0 0,0 1,0 0,0 1,-1 0,0 1,-15 0,4 1</inkml:trace>
  <inkml:trace contextRef="#ctx0" brushRef="#br0" timeOffset="-3901.817">86 953,'24'414,"-45"-163,6-210,15-41,-1 0,0 0,1 0,-1 0,1 0,-1-1,0 1,1 0,-1 0,1-1,-1 1,1 0,-1-1,1 1,-1 0,1-1,-1 1,1-1,-1 1,1-1,0 1,-1-1,1 1,0-1,-1 1,1-1,0 0,0 1,0-1,-1 1,1-1,0 0,0 1,0-1,0 1,0-1,0 0,0 1,0-1,1 0,-1 1,0-1,0 1,0-1,1 1,-1-1,0 0,0 1,1-1,-1 1,1-1,8-32,1 0,1 0,2 1,1 1,1 0,2 1,2 1,0 1,23-26,10-19,3 2,3 3,3 3,18-13,-74 74,29-27,1 2,1 2,2 1,0 1,26-10,-62 33,1 0,-1 0,1 1,-1-1,1 1,-1 0,1 0,0 0,0 0,0 0,-1 1,1-1,0 1,0 0,0 0,0 0,0 0,0 0,0 1,0-1,-1 1,1 0,0-1,0 2,-1-1,1 0,0 0,-1 1,1-1,-1 1,0 0,1 0,-1 0,0 0,0 0,0 0,-1 1,1-1,-1 1,1-1,-1 1,0 0,0-1,0 1,0 0,0 2,-4 14,-1-1,-2 1,0-1,0 0,-2 0,0 0,-1-1,-1-1,-1 0,0 0,-1-1,-2 2,-13 19,-1-1,-2-1,-1-1,-2-2,0-2,-3-1,0-1,-1-2,-2-2,-16 7,54-29,0 0,0-1,-1 1,1 0,0 0,0-1,0 1,-1 0,1-1,0 1,-1-1,1 0,-1 1,1-1,0 0,-1 0,1 0,-1 0,1 0,-1 0,1 0,0-1,-1 1,1-1,0 1,-1-1,1 1,0-1,-1 1,1-1,0 0,0 0,0 0,0 0,0 0,0 0,0 0,0 0,0 0,0 0,1 0,-1-1,0 1,1 0,-1-1,1 1,-1 0,1-2,5-18,5 0</inkml:trace>
  <inkml:trace contextRef="#ctx0" brushRef="#br0" timeOffset="-3581.125">1271 841,'-35'21,"1"1,1 1,2 2,0 1,1 1,2 2,-19 25,45-52,-1 1,1-1,0 1,-1 0,1-1,0 1,1 0,-1 0,1 0,-1 1,1-1,0 0,0 0,0 1,0-1,1 1,0-1,-1 1,1-1,0 0,1 1,-1-1,1 1,-1-1,1 1,0-1,0 0,1 0,-1 1,1-1,-1 0,1 0,0-1,0 1,0 0,1 0,-1-1,1 0,0 1,7 0,0-1,0 0,0 0,0-1,1-1,-1 0,0 0,0-1,1 0,-1-1,0 0,0 0,0-1,-1-1,1 0,-1 0,3-2,0 2,0-1,0 0,0-1,-1-1,1 1,-2-2,1 1,-1-2,0 1,-1-1,0-1,0 0,-1 0,0-1,-1 1,0-2,-1 1,0-1,-1 0,0 0,-1 0,2-10,-5 14,-1-1,1 0,-1 1,-1-1,1 0,-2 1,1-1,-1 1,0-1,-1 1,0 0,-1-3,-10-13</inkml:trace>
  <inkml:trace contextRef="#ctx0" brushRef="#br0" timeOffset="-3066.149">1919 728,'-19'0,"1"0,-1 1,0 1,0 1,1 0,-1 2,1 0,0 1,0 0,1 2,-3 1,18-8,0 1,0-1,0 0,0 1,0-1,1 1,-1 0,0-1,1 1,-1 0,1 0,-1 0,1 0,0 0,0 0,0 1,0-1,1 0,-1 0,0 1,1-1,0 0,-1 1,1-1,0 1,0-1,0 0,1 1,-1-1,1 1,-1-1,1 0,0 0,0 1,0-1,0 0,0 0,0 0,0 0,1 0,-1 0,1 0,0-1,-1 1,1 0,0-1,0 1,0-1,34 20,-32-21,0 1,-1 0,1 0,-1 1,1-1,-1 1,1-1,-1 1,0 0,0 0,0 1,0-1,0 0,-1 1,1 0,-1 0,1 0,-1 0,0 0,0 0,-1 0,1 1,-1-1,1 1,-1-1,0 1,0-1,-1 1,1 0,-1-1,0 1,0 0,0 0,0-1,-1 1,0 2,-6 5,0 0,-1-1,0 0,-1 0,0-1,0 0,-1-1,0 0,0-1,-1 1,0-2,-1 0,-6 3,-27 17,39-21,-2-1,1 0,0 0,-1-1,0 1,1-2,-1 1,-1-1,1 0,0-1,0 0,-1 0,0-1,0-10,13 4</inkml:trace>
  <inkml:trace contextRef="#ctx0" brushRef="#br0" timeOffset="-2806.789">2061 869,'-24'38,"-13"23,0 5,7-3,12-13,10-14</inkml:trace>
  <inkml:trace contextRef="#ctx0" brushRef="#br0" timeOffset="-2567.77">2089 389,'0'0</inkml:trace>
  <inkml:trace contextRef="#ctx0" brushRef="#br0" timeOffset="-2267.378">2682 135,'-37'287,"23"-136,7 1,8 37,-1-170,-1 1,0-1,-1 1,-1-1,-1 0,-1 0,-1-1,-2 7,-13-8,10-17</inkml:trace>
  <inkml:trace contextRef="#ctx0" brushRef="#br0" timeOffset="-2063.524">2315 728,'34'5,"29"6,10 6,2 1,-7-4,-11-4,-5-3,-6 2,-12-1</inkml:trace>
  <inkml:trace contextRef="#ctx0" brushRef="#br0" timeOffset="-1817.585">3077 812,'-5'34,"3"16,3-1</inkml:trace>
  <inkml:trace contextRef="#ctx0" brushRef="#br0" timeOffset="-1582.778">3049 615,'0'0</inkml:trace>
  <inkml:trace contextRef="#ctx0" brushRef="#br0" timeOffset="63053.058">0 1913,'238'-46,"-213"42,45-9,0 3,1 2,22 4,-49 4,-76-33,-92-55,99 69</inkml:trace>
  <inkml:trace contextRef="#ctx0" brushRef="#br0" timeOffset="64100.674">1892 1886,'138'-26,"-45"12,-69 9,0 1,-1 1,1 1,0 1,0 1,0 1,0 2,7 1,14 2,-45-7,0 0,1 0,-1 0,0 0,1 0,-1 0,0 0,0 0,0 0,0 0,0 0,0 0,0 0,0 0,-1 0,1 0,0 0,-1 0,1 0,-1 0,1 0,-1 0,1 0,-1 0,1 0,-1 1,0-1,1 0,-1 0,0 1,0-1,0 1,0-1,0 0,1 1,-1 0,0-1,0 1,-1-1,1 0,-103-105,97 89</inkml:trace>
  <inkml:trace contextRef="#ctx0" brushRef="#br0" timeOffset="67106.613">3219 2591,'14'0,"10"0,5 0,3 0,0 0,1 0,-2-5,-1-1,0 0,-1 1,-1 1,0 2,0 1,0 1,-5 0</inkml:trace>
  <inkml:trace contextRef="#ctx0" brushRef="#br0" timeOffset="67458.787">3472 2308,'0'24,"0"13,0 5,0-1,0-1,0-3,0-4,0-2,0-1,0-2,0 0,0 0,0-1,0 1,0 0,0 0,0-4</inkml:trace>
  <inkml:trace contextRef="#ctx0" brushRef="#br0" timeOffset="68087.132">3896 2421,'0'502,"4"-542,1 0,3 0,1 1,1 1,3-1,1 2,12-22,-3 1,127-228,-79 200,-69 84,0 1,1-1,-1 1,1 0,-1 0,1 0,0 0,-1 0,1 0,0 1,-1-1,1 1,0 0,0 0,0 0,-1 0,1 0,0 1,0-1,0 1,-1 0,1 0,-1 0,1 0,0 0,-1 1,0-1,1 1,-1-1,0 1,0 0,0 0,0 0,0 0,0 0,-1 0,2 3,2 3,-1 1,0-1,-1 1,0 0,-1 0,0 0,0 0,0 1,-2-1,1 0,-1 1,0-1,-1 0,0 1,0-1,-1 0,-1 0,1 0,-2 0,-2 6,0 4</inkml:trace>
  <inkml:trace contextRef="#ctx0" brushRef="#br0" timeOffset="68474.657">4488 2563,'0'28,"0"20,0 6,0-1,-5-10,-1-7,0-10</inkml:trace>
  <inkml:trace contextRef="#ctx0" brushRef="#br0" timeOffset="69003.964">4544 2478,'38'-6,"-19"2,1 0,-1 2,0 0,1 1,-1 1,1 1,-1 1,1 0,7 3,-25-4,0-1,0 1,-1-1,1 1,0 0,0 0,0 0,0 0,-1 0,1 0,0 0,-1 1,1-1,-1 0,0 1,1 0,-1-1,0 1,0 0,0-1,0 1,0 0,0 0,-1 0,1 0,-1 0,1 0,-1 0,0 0,1 0,-1 0,0 0,-1 0,1 0,0 0,0 0,-1 0,1 0,-1 0,0 0,0-1,1 1,-1 0,0 0,-1 0,1-1,0 1,0-1,-1 1,1-1,-1 1,0 0,-21 21,20-21,-1 0,1 1,0-1,0 1,0-1,1 1,-1 0,0 0,1 0,0 0,0 1,0-1,0 1,0-1,1 1,0 0,0-1,0 1,0 0,0 0,1 0,-1 0,1 0,0 0,0-1,1 1,-1 0,1 0,0 0,0 0,0 0,2 2,75 98,-76-99,-1 0,0 1,0-1,0 0,0 0,-1 0,0 1,0-1,-1 0,0 0,1 1,-2-1,1 0,0 0,-1 0,0 0,0-1,-1 1,0 0,1-1,-1 0,-1 1,1-1,0 0,-1-1,0 1,0-1,0 0,-1 0,1 0,-1 0,1-1,-1 1,-5 0,-8 5,-2-1,1-1,-1 0,0-2,0 0,0-2,-1 0,1-1,-4-1,-1-1</inkml:trace>
  <inkml:trace contextRef="#ctx0" brushRef="#br0" timeOffset="69308.605">5391 2421,'-38'38,"-23"28,0 7,4-5,9-8,6-10,11-8,6-7,2-5,5-2,1-1,-1-1,-3 0,-2 1,-3 0,4 1,1-5,3-6</inkml:trace>
  <inkml:trace contextRef="#ctx0" brushRef="#br0" timeOffset="69991.599">5391 2675,'-360'426,"322"-368,69-70,155-147,105-125,-178 163,-112 120,-1 1,1-1,-1 1,1-1,-1 1,1 0,-1-1,1 1,0-1,-1 1,1 0,0 0,-1-1,1 1,0 0,-1 0,1 0,0 0,-1 0,1 0,0 0,-1 0,1 0,0 0,-1 0,1 0,0 0,-1 0,1 1,0-1,-1 0,1 1,0-1,-1 0,1 1,-1-1,1 1,-1-1,1 1,-1-1,1 1,-1-1,1 1,-1-1,0 1,1 0,-1-1,0 1,0-1,1 1,-1 0,0-1,0 1,0 0,0 0,5 43,-5-41,-3 344,3-346,1 0,-1 0,0 0,0 0,0 1,0-1,0 0,0 0,0 0,0 0,0 0,0 0,-1 1,1-1,0 0,-1 0,1 0,-1 0,0 0,1 0,-1 0,1-1,-1 1,0 0,0 0,0 0,0-1,1 1,-1 0,0-1,0 1,0-1,0 1,0-1,0 1,-1-1,1 0,0 1,0-1,0 0,0 0,0 0,0 0,-1 0,1 0,0 0,0-1,0 1,0 0,0-1,0 1,0 0,0-1,0 1,0-1,0 0,0 1,0-1,0 0,0 1,1-1,-2-1,-178-96,156 82</inkml:trace>
  <inkml:trace contextRef="#ctx0" brushRef="#br0" timeOffset="71106.764">3726 1998,'30'-8,"0"2,0 0,1 3,-1 0,1 2,2 2,65-5,71-22,-148 25,48-12,-69 10,0 0,0 0,0-1,0 1,0 0,-1 0,0 0,0-1,0 1,0 0,0 0,0 0,-1 1,1-1,-1 0,0 0,0 1,0-1,0 1,-1 0,1-1,-2-3,-46-63,42 51</inkml:trace>
</inkml:ink>
</file>

<file path=ppt/ink/ink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0:52.830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0 1058,'13'2,"-1"0,1 1,-1 1,0 0,0 1,-1 0,1 1,-1 0,-1 0,8 7,-8-7,101 62,18-1,113 82,-195-120,1-2,1-3,1-1,4-2,144 74,-60 10,-75-56,105 62,-87-75,143 78,62 35,-139-70,-1 6,-101-62,1-3,1-1,1-3,16 2,-16-4,-1 1,0 2,-2 3,27 15,-69-33,29 16,-1 1,-1 1,0 2,-2 1,13 14,24 8,-64-48,0 1,0 0,0-1,0 1,0 0,-1-1,1 1,-1-1,0 1,0-1,0 1,0-1,0 0,-1 1,1-1,-1 1,1 0,-1-1,0 1,0 0,0-1,0 1,-1 0,1 0,1 1,-63-176,55 143,-1 1,-2 1,-1-1,-2 2,-1 0,-2 1,0 0,-2 1,-15-16,33 44,0-1,0 0,0 1,0-1,0 1,-1 0,1-1,-1 1,1 0,-1 0,1 0,-1 0,0 0,1 0,-1 0,0 1,0-1,0 1,0-1,1 1,-1-1,0 1,0 0,0 0,0 0,0 0,0 1,0-1,0 0,1 1,-1-1,0 1,0 0,0-1,1 1,-1 0,0 0,1 0,-1 1,1-1,-1 0,1 0,0 1,-1-1,1 2,-202 195,-92 42,143-111,151-128,0-1,0 1,0 0,0-1,0 1,1 0,-1 0,0 0,0 0,1 0,-1 0,0 0,1 0,-1 0,1 0,0 0,-1 0,1 0,0 0,-1 0,1 0,0 1,0-1,0 0,0 0,0 0,0 0,1 0,-1 1,0-1,1 0,-1 0,0 0,1 0,-1 0,1 0,0 0,-1 0,1 0,0 0,-1 0,1-1,0 1,0 0,0 0,0-1,0 1,0 0,0-1,0 1,0-1,0 0,0 1,0-1,0 0,1 1,-1-1,0 0,0 0,0 0,0 0,0 0,1 0,-1-1,0 1,0 0,1-1,52 4,-1-2,1-3,0-2,21-6,99-6,-98 9,0-2,70-20,-140 28,105-10,-87 10</inkml:trace>
  <inkml:trace contextRef="#ctx0" brushRef="#br0" timeOffset="10085.441">1638 550,'-5'17,"-56"208,-25 44,44-124,31-122,11-24,0 1,0 0,0 0,0-1,0 1,0 0,0 0,0-1,0 1,0 0,0 0,0-1,0 1,0 0,-1 0,1 0,0-1,0 1,0 0,0 0,0 0,-1-1,1 1,0 0,0 0,0 0,-1 0,1-1,0 1,0 0,-1 0,1 0,0 0,0 0,-1 0,1 0,0 0,10-44,2 1,1 0,3 2,1-1,3 2,1 0,10-13,28-56,99-147,-92 177,-65 79,1 0,-1-1,0 1,1 0,-1 0,0-1,1 1,-1 0,0 0,1 1,-1-1,0 0,1 0,-1 1,0-1,0 1,1-1,-1 1,0-1,0 1,0 0,0-1,0 1,0 0,0 0,0 0,0 0,0 0,0 0,0 0,-1 0,1 0,0 1,-1-1,1 0,-1 0,1 1,-1-1,0 0,1 1,17 56,-7 147,-12-181</inkml:trace>
  <inkml:trace contextRef="#ctx0" brushRef="#br0" timeOffset="10489.301">1920 1171,'0'24,"0"17,-4 7,-3 0,1-4,1-4,-3-9,-1-10</inkml:trace>
  <inkml:trace contextRef="#ctx0" brushRef="#br0" timeOffset="10937.454">1892 1114,'21'-7,"0"2,0 0,1 1,0 1,0 1,0 2,4 0,-23-1,1 0,0 0,-1 1,1-1,-1 1,1 0,0 0,-1 0,1 1,0-1,-1 1,1 0,-1 0,1 0,-1 1,1-1,-1 1,0 0,0-1,0 2,0-1,0 0,0 1,0-1,-1 1,1 0,-1-1,0 1,0 0,0 1,0-1,-1 0,1 1,-1-1,0 0,0 1,0 0,0-1,-1 1,1 0,-1 0,-3 3,1-1,-1 1,-1 0,1-1,-1 0,0 0,-1 0,1 0,-1-1,0 1,-1-1,1-1,-1 1,0-1,0 0,0 0,-1-1,0 1,-49 37,55-40,0-1,1 1,-1 0,1 0,-1-1,1 1,-1 0,1 0,0 0,-1 0,1 0,0-1,0 1,0 0,0 0,-1 0,1 0,1 0,-1 0,0 0,0 0,0 0,0-1,0 1,1 0,-1 0,1 0,-1 0,0 0,1-1,-1 1,1 0,-1-1,1 1,0 0,-1-1,1 1,0 0,0-1,-1 1,1-1,0 1,0-1,0 0,-1 1,1-1,0 0,0 0,0 1,0-1,0 0,0 0,0 0,0 0,58 15,-55-14,1 0,75 23,-78-24,0 1,0 0,-1 1,1-1,0 0,-1 0,1 1,-1-1,1 1,-1-1,0 1,0 0,1-1,-1 1,0 0,-1 0,1 0,0 0,0 0,-1 0,1 0,-1 0,0 0,0 0,0 0,0 0,0 0,0 0,0 0,0 0,-1 0,1 0,-1 0,0 0,0 0,1 0,-1 0,0-1,-6 11,0-2,-1 1,0-1,-1 0,0-1,0 0,-1 0,0-1,-1 0,1-1,-1 0,-1-1,0 0,1-1,-2 0,1-1,-3 1,-101 23,94-26</inkml:trace>
  <inkml:trace contextRef="#ctx0" brushRef="#br0" timeOffset="11226.182">2739 1311,'-39'29,"-26"19,-8 2,4-4,9-4,10-5,9-8,6-5,5-1,2-5,1-1,1 3,-1-4,0 1,0 3,4-3</inkml:trace>
  <inkml:trace contextRef="#ctx0" brushRef="#br0" timeOffset="11858.255">2654 1538,'-302'203,"243"-144,59-58,0 0,0 0,1 0,-1 0,0-1,1 1,-1 0,1 0,-1-1,1 1,-1 0,1-1,-1 1,1 0,0-1,-1 1,1-1,0 1,0-1,-1 1,1-1,0 0,0 1,0-1,-1 0,1 0,0 0,0 1,0-1,0 0,0 0,0 0,-1 0,1 0,0-1,0 1,0 0,0 0,0-1,-1 1,1 0,0-1,0 1,-1-1,1 1,0-1,0 1,-1-1,1 0,26-8,0-2,-1-1,0-1,-1-1,16-13,-27 18,378-243,-344 231,-47 21,0 0,-1 0,1 0,0 0,0 0,0 0,-1 1,1-1,0 0,0 0,-1 1,1-1,0 0,-1 1,1-1,0 1,-1-1,1 1,-1-1,1 1,-1-1,1 1,-1 0,1-1,-1 1,1 0,-1-1,0 1,1 0,-1 0,0-1,0 1,0 0,0 0,1 0,-1-1,0 1,0 0,0 0,-1-1,1 1,0 0,0 0,0 0,0-1,-1 1,1 0,0-1,-1 1,1 0,-1 0,1-1,-1 1,1-1,-1 1,1-1,-1 1,0-1,1 1,-1-1,0 1,-31 69,23-54,1 0,1 1,0 0,1 0,1 0,1 1,0 0,0 8,3-2,1-1,2 1,0 0,1-1,1 0,5 17,-8-40,0 1,0 0,-1 0,1 0,0 0,-1 0,1 0,-1 0,1 0,-1 0,1 0,-1 0,0 0,0 0,1 0,-1 0,0 0,0 0,0 0,0 0,0 0,-1 1,1-1,0 0,0 0,-1 0,1 0,-1 0,1 0,-1 0,1 0,-1 0,1-1,-1 1,0 0,1 0,-1 0,0-1,0 1,0 0,0-1,0 1,0 0,0-1,0 0,0 1,0-1,0 1,0-1,0 0,0 0,0 0,0 0,0 0,0 0,0 0,0 0,0 0,-1 0,1 0,0-1,0 1,0 0,0-1,0 1,0-1,0 1,0-1,-74-65,-193-154,252 209</inkml:trace>
  <inkml:trace contextRef="#ctx0" brushRef="#br0" timeOffset="13258.548">1497 154,'1'-2,"0"1,1-1,-1 0,0 1,1-1,-1 1,1 0,0-1,-1 1,1 0,0 0,0 0,0 0,0 1,-1-1,1 0,0 1,0-1,1 1,-1 0,0 0,0-1,0 1,0 1,0-1,0 0,0 0,0 1,2 0,45 6,-1 3,0 1,-1 3,0 1,-1 3,10 7,124 28,-62-43,-117-13,0 1,0 0,-1 0,1 0,-1 0,1-1,-1 1,0 0,1 0,-1-1,-1 1,1 0,0 0,0-1,-1 1,1 0,-1 0,0 0,0 0,0-1,0 1,0 0,0 1,0-1,-1 0,1 0,0 0,-1 1,0-1,1 1,-1-1,0 1,0 0,-2-5,3 5,-15-21,1 0,1-2,2 1,0-1,1-1,-4-15,12 17,5 4</inkml:trace>
</inkml:ink>
</file>

<file path=ppt/ink/ink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2:07.4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808 726,'-2'2,"0"-1,0 0,0 1,1-1,-1 1,0 0,1 0,-1-1,1 1,0 0,0 0,0 0,0 0,0 1,0-1,0 0,1 0,-1 1,1-1,-1 0,1 1,0-1,0 0,0 1,0 0,0 0,-14 349,5-274,2-1,5 1,3 21,-1-41,28 213,-28 328,28-377,-27 289,-29-341,44-2,-8-113,-3 1,-2 0,-2 0,-4 14,1 33,3 179,23-141,31 83,-22-81,-34 365,29-282,0-57,-27 85,-30-27,30 481,26-467,3 108,-19-274,-8-65,-1 0,0-1,-1 1,0 0,0 0,-1 0,-1 0,1 0,-2 0,1 1,-35 169,35-178,0 0,0 1,0-1,0 1,1 0,-1-1,1 1,0-1,0 1,0 0,0-1,0 1,0-1,1 1,0 0,-1-1,1 1,0-1,0 0,0 1,0-1,1 0,-1 1,1-1,-1 0,1 0,0 0,0 0,-1-1,2 1,-1 0,0-1,0 1,0-1,1 0,-1 0,0 0,1 0,-1 0,1 0,1-1,311 9,-288-2,0-2,1-1,-1-2,1 0,0-2,-1-1,1-1,0-2,5-2,20-3,0 3,0 2,1 2,35 4,-23-1,104 28,292-29,-163 1,-102 26,29 2,141-29,-176 27,98-26,-120 27,1-16,-146-8,1 0,-1-2,0 0,1-2,-1 0,1-2,6-2,218-16,7-8,1859 29,-1945-28,168 26,-169-27,321 28,-329-17,-87 9,1 2,-1 4,36 5,8-1,219-2,-111 28,0-45,-58 5,-143 12</inkml:trace>
  <inkml:trace contextRef="#ctx0" brushRef="#br1" timeOffset="7363.188">1175 7669,'43'-76,"73"-75,36-40,51-29,-55 101,28-28,76-80,-90 31,-1 14,64-59,-4 16,-79 55,8-2,64-60,80-88,-69 83,79-63,-255 250,-1-3,-4-1,15-25,109-128,83-64,40-58,-99 140,-135 132,64-80,-101 103,2 0,1 2,2 1,1 1,1 1,31-24,122-102,-68 14,24-14,9 1,-145 154,1-1,-1 1,1 0,-1-1,0 1,1-1,-1 1,0 0,1-1,-1 1,0-1,1 1,-1-1,0 0,0 1,0-1,0 1,1-1,-1 1,0-1,0 1,0-1,0 0,0 1,-1-1,1 1,0-1,0 1,0-1,0 1,0-1,-1 1,1-1,0 1,-1-1,1 1,0-1,-1 1,1-1,0 1,-1 0,1-1,-1 1,1 0,-1-1,1 1,-1 0,1-1,-1 1,1 0,-1 0,1 0,-1 0,1-1,-1 1,0 0,1 0,-1 0,1 0,-1 0,1 1,-1-1,0 0,1 0,-1 0,1 0,-1 1,-51-3,45 2,-169 20,40-2,136-18,-1 0,0 1,0-1,0 0,1 0,-1 1,0-1,1 1,-1-1,0 1,1-1,-1 1,0-1,1 1,-1-1,1 1,-1 0,1-1,-1 1,1 0,0-1,-1 1,1 0,0 0,0-1,-1 1,1 0,0 0,0 0,0-1,0 1,0 0,0 0,0 0,0-1,0 1,1 0,-1 0,0 0,0-1,1 1,-1 0,0 0,1-1,-1 1,1 0,-1-1,1 1,0 0,32 38,-22-28,-3-2,0 0,0 1,-1 0,-1 0,0 1,0 0,-1 0,0 1,-1-1,-1 1,1 0,-2 0,0 0,0 0,-1 0,-1 6,-20 181,14-165,1 0,3 0,0 1,2-1,4 20,3-26,-7-28,0-1,0 1,0 0,1-1,-1 1,0 0,0-1,0 1,0 0,0-1,0 1,0 0,1 0,-1-1,0 1,0 0,0 0,1-1,-1 1,0 0,0 0,1-1,-1 1,0 0,0 0,1 0,-1 0,0-1,1 1,-1 0,0 0,0 0,1 0,-1 0,0 0,1 0,-1 0,0 0,1 0,-1 0,0 0,1 0,-1 0,0 0,1 1,-1-1,0 0,1 0,-1 0,0 0,0 0,1 1,-1-1,0 0,0 0,1 1,-1-1,0 0,26-137,-8 72,3 1,3 2,23-45,-40 92,65-142,-64 139</inkml:trace>
  <inkml:trace contextRef="#ctx0" brushRef="#br1" timeOffset="15553.332">2303 5017,'-5'-24,"19"37,54 119,19 15,-8-39,-57-81,-30-63,-12-27,3-1,2-1,-5-64,14 91,-4-214,11 183,-1 60,0 1,0-1,1 1,0-1,1 1,0 0,0-1,0 1,1 0,1 0,-1 1,5-7,-5 13,0 0,0-1,0 1,0 0,1 1,-1-1,0 0,1 1,-1 0,0 0,1 0,-1 0,1 1,-1-1,0 1,1 0,-1 0,0 0,0 0,0 0,0 1,0-1,0 1,0 0,0 0,-1 0,1 1,-1-1,1 0,-1 1,0 0,1 0,2 2,10 7</inkml:trace>
  <inkml:trace contextRef="#ctx0" brushRef="#br1" timeOffset="16351.718">3008 4818,'-20'134,"5"-51,4-1,3 2,4 68,5-211,3 1,2 0,3 1,4-8,80-231,-93 297,0 0,0 0,1 0,-1 0,0 0,1 0,-1 0,1 0,-1 0,1 0,-1-1,1 1,0 0,-1 0,1-1,0 1,0 0,-1-1,1 1,0 0,0-1,0 1,0-1,0 0,0 1,0-1,0 0,0 0,0 1,0-1,0 0,0 0,0 0,0 0,0 0,0 0,0-1,0 1,0 0,0 0,0-1,0 1,0-1,0 1,-1-1,1 1,0-1,0 1,0-1,-1 0,1 1,0-1,-1 0,1 0,0 0,-1 1,1-1,-1 0,1 0,-1 0,0 0,1 0,-1 0,0 0,0 0,0 0,1 0,-1 0,0 0,-1-1,121 145,-119-143,1 1,-1 0,0 0,0-1,0 1,0 0,1 0,-1 0,0 0,-1 1,1-1,0 0,0 0,0 0,-1 1,1-1,-1 0,1 1,-1-1,1 1,-1-1,0 0,0 1,1-1,-1 1,0-1,-1 1,1-1,0 1,0-1,0 0,-1 1,1-1,-1 1,1-1,-1 0,0 0,1 1,-1-1,0 0,0 0,0 0,0 0,0 0,0 0,0 0,0 0,-1 0,1 0,0-1,0 1,-1 0,1-1,0 1,-1-1,0 1,-126 39,39-13,72-20</inkml:trace>
  <inkml:trace contextRef="#ctx0" brushRef="#br1" timeOffset="17438.095">2050 4564,'1'-7,"1"0,1 0,-1 1,1-1,0 1,1-1,0 1,0 0,0 0,1 1,-1-1,1 1,1 0,-1 0,1 1,0 0,3-2,121-62,-31 22,-96 45,-1 1,-1 0,0-1,1 1,-1 0,1 0,-1-1,0 1,1-1,-1 0,0 1,1-1,-1 0,0 0,0 1,0-1,0 0,0 0,0 0,0 0,0-1,0 1,0 0,-1 0,1-1,0 1,-1 0,1-1,-1 1,1 0,-1-1,0 1,0-1,0 1,0 0,0-1,0 1,0-1,0 1,0-1,0 1,-1 0,1-1,-1 1,1 0,-1-1,0 1,1 0,-1-1,0 1,0 0,0 0,0 0,0 0,-137-73,132 70,1 0,-1 0,1-1,0 1,0-1,0 0,1 0,0-1,0 0,0 1,1-1,-1 0,1-1,1 1,-1-1,1 1,1-1,-1 0,1 1,0-1,0-1,4-17</inkml:trace>
  <inkml:trace contextRef="#ctx0" brushRef="#br0" timeOffset="29403.337">11023 7556,'-55'90,"9"-26,-2-1,-3-3,-27 22,-22 29,94-100,9-16</inkml:trace>
  <inkml:trace contextRef="#ctx0" brushRef="#br0" timeOffset="29726.856">10572 7641,'108'119,"17"16,-107-108,-1 0,-1 1,-1 1,-1 1,-2 0,0 2,14 24,-14-43</inkml:trace>
  <inkml:trace contextRef="#ctx0" brushRef="#br0" timeOffset="31354.281">18 77,'-8'45,"3"1,2 0,2 0,1 1,3-1,4 16,9-24,-15-38,-1 0,1 0,0 1,0-1,0 0,-1 0,1 0,0 1,0-1,0 0,0 0,-1 0,1-1,0 1,0 0,0 0,-1 0,1-1,0 1,0 0,-1-1,1 1,0 0,0-1,-1 1,1-1,0 1,-1-1,1 0,-1 1,1-1,-1 0,1 1,-1-1,1 0,-1 1,0-1,1 0,-1 0,0 0,0 1,0-1,0 0,1 0,-1 0,83-245,0 76,-69 150,-6 26,-5 39,-3-28,24 161,-1-23,13 178,-34-281,-1-18,0-1,-2 1,-2-1,-1 1,-5 19,8-47,0-1,-1 1,0 0,0-1,0 1,0-1,-1 0,0 0,0 0,-1 0,1 0,-1-1,0 1,0-1,-1 0,1-1,-1 1,0-1,0 1,0-2,0 1,0 0,-1-1,1 0,-1 0,1-1,-1 0,0 0,0 0,0 0,0-1,1 0,-1 0,0-1,0 0,0 0,0 0,-1-1,2-3,0 0,1 0,-1 0,1-1,0 1,1-1,-1 0,1 0,1-1,-1 1,1-1,0 1,0-1,1 0,0 1,0-1,0 0,1 0,0 0,1 0,-1 0,1 1,1-1,0-3,-1-14,0 1,0 0,2 0,1 1,1-1,0 1,2 0,0 0,2 1,0 0,2 0,0 1,1 0,1 1,1 1,6-6,-3 6</inkml:trace>
</inkml:ink>
</file>

<file path=ppt/ink/ink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3:30.6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3958,'2'-3,"-1"0,1 1,-1-1,1 1,0-1,0 1,0 0,0 0,0 0,0 0,1 0,-1 0,1 0,0 1,-1 0,1-1,0 1,0 0,2-1,3-1,207-106,-51 16,143-29,116-47,-268 102,50-7,0-11,326-136,-165 69,-173 79,179-95,164-71,-253 125,-52 9,55-28,12-33,134-16,-252 116,-17 2,15-13,-32 10,21-19,93-40,102-36,16-8,-142 76,-26 19,14-10,32-28,-143 40,72-7,-136 60,-2-3,0-2,36-26,40-22,-124 73,0 0,1 0,-1 0,0 0,0 0,0-1,0 1,0 0,0-1,1 1,-1 0,0-1,0 1,1-1,-1 1,0-1,1 0,-1 1,0-1,1 0,-1 1,1-1,-1 0,1 0,-1 0,1 1,0-1,-1 0,1 0,0 0,0 0,-1 0,1 0,0 1,0-1,0 0,0 0,0 0,1 0,-1 0,0 0,0 0,0 1,1-1,-1 0,1 0,-1 0,0 0,1 1,-1-1,1 0,0 1,-1-1,1 0,0 1,-1-1,1 1,0-1,0 1,-1-1,1 1,0-1,0 1,0 0,0-1,0 1,-281-60,274 59,3-1,-1 1,0-1,0 1,0-1,-1 1,1 1,0-1,0 0,0 1,-1 0,1 0,0 0,0 1,-1 0,1-1,0 1,0 1,0-1,0 0,0 1,0 0,1 0,-1 0,0 1,1-1,0 1,-1 0,1 0,0 0,1 0,-1 0,0 1,1-1,0 1,0 0,0-1,-1 4,1 14,1 1,1 0,1 0,1 0,0-1,2 1,4 12,10 93,-18-126,2 38,-2 0,-1 0,-2 0,-7 29,2-19,2-1,2 1,2 0,4 27,36-176,-19 56,2 1,2 0,2 2,1 0,2 2,9-7,127-176,-46 86,-110 131</inkml:trace>
  <inkml:trace contextRef="#ctx0" brushRef="#br0" timeOffset="5634.967">4431 1305,'18'31,"58"135,-10-6,-80-255,9-251,6 322,1 0,1 0,2 1,0-1,1 1,1 0,11-22,-18 44,0 0,0 0,0 0,0 0,0 0,1 0,-1 0,0 0,1 0,-1 0,1 0,-1 0,1 0,-1 1,1-1,-1 0,1 0,0 0,0 1,-1-1,1 0,0 1,0-1,0 1,0-1,0 1,0 0,0-1,0 1,0 0,0-1,0 1,0 0,0 0,0 0,0 0,0 0,0 0,0 0,0 0,0 1,0-1,0 0,0 1,0-1,0 0,-1 1,1-1,0 1,0-1,0 1,0 0,-1-1,1 1,0 0,0 0,-1 0,1-1,-1 1,1 0,65 120,-52-109</inkml:trace>
  <inkml:trace contextRef="#ctx0" brushRef="#br0" timeOffset="6102.209">5052 1108,'0'5,"0"6,5 6,1 5,0 4,-1 2,-2 1,-1 0,0 1,-2-1,0 0,0 0,0-1,4-4,2-12,1-12,-3-12,0-2</inkml:trace>
  <inkml:trace contextRef="#ctx0" brushRef="#br0" timeOffset="6572.579">4967 1137,'27'-26,"2"2,0 1,2 1,0 2,33-16,-62 34,0 0,1 0,-1 0,0 1,1-1,0 1,-1-1,1 1,0 0,0 0,-1 0,1 0,0 1,0-1,0 1,0-1,0 1,0 0,0 0,0 1,0-1,0 1,0-1,0 1,0 0,0 0,-1 0,1 0,0 1,-1-1,1 1,-1 0,1 0,-1-1,0 2,0-1,0 0,0 0,0 1,0-1,-1 1,1-1,-1 1,1 0,-1-1,0 1,0 0,-1 0,1 0,0 0,-1 0,0 0,0 2,-21 65,17-64,1 1,0 1,1-1,-1 0,1 1,1-1,-1 1,1-1,1 1,-1 0,1-1,1 1,0 6,1-11,1 1,-1-1,1 0,-1 0,1-1,0 1,0 0,0-1,0 0,1 0,-1 0,0 0,1 0,0-1,-1 1,1-1,0 0,0 0,0-1,-1 1,1-1,0 0,0 0,0 0,0 0,0-1,0 0,0 1,0-2,48 6,-50-3,-1-1,1 0,-1 1,0-1,1 1,-1 0,0 0,1-1,-1 1,0 0,0 0,0 0,0 0,0 0,0 0,0 1,0-1,0 0,-1 0,1 1,0-1,-1 0,1 1,-1-1,0 1,1-1,-1 1,0-1,0 1,0-1,0 1,0-1,0 0,0 1,0-1,-1 1,1-1,-1 1,1-1,-1 0,1 1,-1-1,0 0,0 1,1-1,-1 0,0 0,0 0,-1 1,-53 56,35-44,-1-2,0 0,0-1,-1-1,-1-1,0-1,0-1,0-1,-16 2,15-5</inkml:trace>
  <inkml:trace contextRef="#ctx0" brushRef="#br0" timeOffset="8024.044">4176 910,'108'-59,"-90"52,95-35,98-41,-59 23,-153 60,1-1,-1 1,0 0,1-1,0 1,-1-1,1 1,-1-1,1 0,-1 1,1-1,0 1,0-1,-1 0,1 1,0-1,0 0,0 1,0-1,-1 0,1 1,0-1,0 0,0 1,0-1,1 0,-1 1,0-1,0 0,0 1,1-1,-1 0,0 1,0-1,1 1,-1-1,1 0,-1 1,0-1,1 1,-1-1,1 1,-1 0,1-1,0 1,-1-1,1 1,-1 0,1 0,0-1,-1 1,1 0,0 0,-1 0,1-1,0 1,-1 0,1 0,0 0,-1 0,1 0,0 1,-1-1,1 0,0 0,-1 0,1 0,0 1,-92-18,45 6,31 9,1 0,0-2,0 1,0-2,0 0,1-1,0 0,0-1,0 0,1-1,-10-9,-10-16,20 17</inkml:trace>
</inkml:ink>
</file>

<file path=ppt/ink/ink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4:2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51,'0'11,"-1"-4,1 0,-1 0,2 0,-1 0,1-1,0 1,0 0,1 0,0-1,0 1,1-1,-1 1,1-1,3 4,-5-9,0 0,-1-1,1 1,0 0,0-1,0 1,0-1,0 1,0-1,0 1,0-1,0 0,0 1,0-1,0 0,0 0,0 0,0 0,0 0,0 0,0 0,0 0,0 0,0 0,0-1,1 1,-1 0,-1-1,1 1,0-1,0 1,0-1,0 0,0 1,0-1,0 0,-1 1,1-1,0 0,-1 0,1 0,-1 0,1 0,0 0,26-43,9-52,-36 95,0 1,0-1,0 0,0 0,0 0,0 1,0-1,0 0,-1 1,1-1,0 0,0 0,-1 1,1-1,-1 0,1 1,0-1,-1 1,0-1,1 1,-1-1,1 1,-1-1,1 1,-1-1,0 1,1 0,-1-1,0 1,0 0,1 0,-1-1,0 1,0 0,1 0,-1 0,0 0,0 0,1 0,-1 0,0 0,0 0,1 0,-1 1,0-1,0 0,1 0,-1 1,0-1,1 1,-1-1,1 0,-1 1,-36 23,33-21,3-3,0 1,-1-1,1 1,0-1,0 1,0-1,0 1,-1 0,1 0,0-1,0 1,0 0,1 0,-1 0,0 0,0 0,0 0,1 0,-1 0,0 1,1-1,-1 0,1 0,0 0,-1 1,1-1,0 0,0 1,0-1,-1 0,2 0,-1 1,0-1,0 0,0 1,0-1,1 0,-1 0,1 1,-1-1,1 0,0 1,11 2</inkml:trace>
</inkml:ink>
</file>

<file path=ppt/ink/ink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4:29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1049,'20'1,"1"0,-1-1,1-1,-1-1,0-1,0-1,0-1,0 0,-1-2,0 0,0-1,0-1,13-9,11-19,-1-1,-2-3,-2-1,-2-1,-2-2,-2-2,23-45,-7 20,-4-2,-3-2,-3-2,-4-1,7-32,-3 5,-17 133,53 181,-62-180,5 3,-3 0,0 0,-2 2,-1-1,-2 1,-2 1,0 0,-2 0,-2 0,-1 32,-7-47,-1-1,-1 0,-1 0,0-1,-1 0,-1 0,0-1,-2 0,1-1,-2 0,0-1,-1-1,0 0,-5 2,-6 8,-1-2,-1-1,-1-2,0 0,-1-2,-1-1,-1-1,0-2,-9 2,35-12,1 0,-1 0,0 0,0 0,0-1,0 1,0-1,-1-1,1 1,0-1,0 0,0 0,-1 0,1-1,0 1,0-1,0-1,0 1,0-1,0 0,0 0,0 0,1-1,-1 0,1 1,0-2,0 1,0 0,0-1,0 0,1 0,0 0,0 0,0 0,-1-2,-1-19,2 0</inkml:trace>
</inkml:ink>
</file>

<file path=ppt/ink/ink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4:29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33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1,'-24'34,"-13"15,-4 5,-1-2,2-11,9-6,3-10,3-4,0-1,5-4</inkml:trace>
</inkml:ink>
</file>

<file path=ppt/ink/ink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4:29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89 114,'-15'38,"-4"23,0 5,5-4,3-7,4-18,4-15</inkml:trace>
  <inkml:trace contextRef="#ctx0" brushRef="#br0" timeOffset="549.606">314 368,'75'-155,"-36"61,-39 93,0 1,1-1,-1 0,0 0,0 1,1-1,-1 0,0 1,1-1,-1 0,0 1,1-1,-1 1,1-1,-1 0,1 1,0-1,-1 1,1 0,-1-1,1 1,0-1,-1 1,1 0,0-1,0 1,-1 0,1 0,0 0,0 0,-1 0,1 0,0 0,0 0,-1 0,1 0,0 0,0 0,-1 0,1 0,0 1,-1-1,1 0,0 1,-1-1,1 0,0 1,-1-1,1 1,0-1,-1 1,1-1,-1 1,1 0,-1-1,0 1,1-1,-1 1,0 0,1 0,16 44,-17-35,1-1,0 1,1-1,0 0,1 0,-1 0,2 0,-1 0,1 0,1-1,-1 0,1 0,1 0,0-1,0 1,0-1,1-1,0 1,0-1,0 0,1-1,0 0,0 0,1-1,-1 0,1 0,0-1,0 0,7 1,-6-6,0 0,1 0,-1-1,0-1,-1 0,1 0,-1-1,0 0,0-1,0 0,-1 0,1-1,-2 0,1 0,-1-1,0 0,-1 0,1 0,-2-1,1 0,-1 0,-1-1,0 0,3-9,12-39,-12 33</inkml:trace>
  <inkml:trace contextRef="#ctx0" brushRef="#br0" timeOffset="828.814">1330 1,'-28'11,"0"1,1 2,1 1,0 1,1 1,1 1,0 1,2 1,-12 14,30-31,0-1,1 1,-1 0,1 1,0-1,0 1,0-1,0 1,1 0,-1 0,1 0,0 0,0 1,1-1,-1 0,1 1,0-1,0 1,1 0,-1-1,1 1,0-1,0 1,0 0,1-1,0 1,0-1,0 1,0-1,1 1,0-1,0 0,0 0,0 0,1 0,-1 0,1 0,0-1,0 1,0-1,1 0,-1 0,1 0,1 1,9 1,-1-1,1-1,0 0,-1-1,1-1,0 0,0 0,0-2,0 1,0-2,0 0,0-1,0 0,-1-1,1 0,-1-1,0-1,7-4,36-18,-32 16</inkml:trace>
  <inkml:trace contextRef="#ctx0" brushRef="#br0" timeOffset="1184.251">1471 255,'21'2,"0"-1,0-1,0 0,0-2,-1-1,1 0,0-1,-1-1,0-1,0-1,-1-1,18-9,-33 15,-1 0,1 1,0-1,-1 0,0-1,1 1,-1-1,0 1,0-1,0 0,-1 0,1 0,-1-1,0 1,0 0,0-1,0 0,0 1,-1-1,1 0,-1 0,0 0,-1 0,1 0,0 0,-1 0,0 0,0 0,-1 0,1 0,-1 0,1 0,-1 0,-1 0,1 0,0 1,-1-1,0 0,0 1,0-1,0 1,0 0,-1-1,0 1,0 0,1 1,-2-1,-2-2,1 3,0 0,-1 0,1 1,-1 0,1 0,-1 0,1 0,-1 1,0 0,1 0,-1 1,1-1,-1 1,1 1,-1-1,1 1,0 0,-1 0,1 0,0 1,0 0,1 0,-1 0,-3 3,-93 101,94-99,1-1,0 1,1-1,-1 2,1-1,1 1,0-1,0 1,1 0,0 1,0-1,1 0,0 1,1-1,0 1,1 0,0-1,0 1,1 0,0-1,1 1,0-1,0 1,1-1,0 0,1 0,4 8,-1-8,0 0,1-1,0 0,0 0,1-1,0 0,0 0,1-1,0 0,0-1,0 0,1 0,0-1,0-1,0 0,3 0,183 8,-169-12</inkml:trace>
</inkml:ink>
</file>

<file path=ppt/ink/ink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4:37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70,'0'0,"0"1,0-1,0 1,0-1,0 1,0-1,0 1,0-1,0 1,0-1,0 1,0-1,0 1,-1-1,1 1,0-1,0 1,-1-1,1 1,0-1,0 1,-1-1,1 0,-1 1,1-1,0 0,-1 1,1-1,-1 0,1 0,-1 1,1-1,-1 0,1 0,-1 0,1 1,-1-1,1 0,-1 0,1 0,-1 0,1 0,-1 0,1 0,-1 0,1 0,-1-1,1 1,-1 0,1 0,-1 0,1-1,-1 1,1 0,-1 0,1-1,-1 1,1 0,0-1,-1 1,1-1,0 1,-1 0,1-1,0 1,-148 365,17-88,82-174,67-171,126-256,-7 88,1 61,-137 173,-1 1,1 0,-1 0,1 0,-1 0,1 0,-1 0,1 0,0 0,0 0,0 0,-1 1,1-1,0 0,0 0,0 1,0-1,0 1,0-1,1 1,-1-1,0 1,0 0,0-1,0 1,1 0,-1 0,0 0,0 0,0 0,0 0,1 0,-1 0,0 1,0-1,0 0,0 1,1-1,-1 1,0-1,0 1,0-1,0 1,0 0,0-1,-1 1,1 0,0 0,0 0,0 0,-1 0,1 0,0 0,-1 0,9 194,53 50,-27-140,-34-103,0-1,0 1,0 0,-1 0,1 0,-1 0,1 0,-1 0,0 0,0 0,0 0,0 0,0 0,0 0,-1 0,1 0,-1 0,1 0,-1 0,0 0,0 0,0 0,0 0,0-1,0 1,0 0,-1-1,1 1,0-1,-1 1,1-1,-1 0,0 0,0 0,1 0,-1 0,0 0,0 0,0 0,0-1,0 1,0-1,0 1,0-1,0 0,0 0,0 0,0 0,0 0,0 0,0-1,0 1,0-1,0 1,-1-2,-15-4,0-1,0-1,1-1,0-1,0 0,1-1,1 0,0-2,0 0,1 0,0-3,-100-66,113 82,0 0,0 0,0-1,0 1,0 0,0-1,0 1,0 0,0-1,0 1,0-1,0 1,1-1,-1 0,0 1,0-1,1 0,-1 1,0-1,1 0,-1 0,0 0,1 0,-1 0,1 0,0 0,-1 0,1 0,0 0,0 0,-1 0,1 0,0 0,0 0,0 0,0 0,0 0,0 0,1 0,-1 0,0 0,0 0,1 0,-1 0,1 0,-1 0,1 0,-1 1,1-1,0 0,-1 0,1 0,0 1,-1-1,1 0,0 1,0-1,0 0,0 1,0-1,0 1,0 0,0-1,0 1,13-8</inkml:trace>
</inkml:ink>
</file>

<file path=ppt/ink/ink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4:39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330 395,'27'-11,"-27"11,-1 0,1 0,0 0,-1 0,1 0,0 0,-1 0,1 0,0 0,-1 0,1 0,0 0,-1-1,1 1,0 0,-1 0,1 0,0 0,-1-1,1 1,0 0,0 0,-1 0,1-1,0 1,0 0,0-1,-1 1,1 0,0 0,0-1,0 1,0 0,0-1,-1 1,1 0,0-1,0 1,0 0,0-1,0 1,0 0,0-1,0 1,0 0,0-1,0 1,1 0,-1-1,0 1,0 0,0-1,0 1,0 0,1 0,-1-1,0 1,0 0,1-1,-1 1,-12 0,-1 0,1 1,0 0,-1 1,1 0,0 1,1 1,-1 0,0 0,-4 3,-36 12,-108 33,191-36,-24-15,54 9,-50-9,0 0,0 0,0 1,-1 1,1 0,0 0,-1 1,0 0,0 1,0 0,0 1,4 3,-13-8,1 0,-1 1,1 0,-1-1,1 1,-1 0,0 0,0 0,0 0,0 0,0 0,0 0,-1 0,1 0,-1 0,1 0,-1 0,0 1,0-1,0 0,0 0,0 0,0 0,-1 1,1-1,-1 0,1 0,-1 0,0 0,0 0,0 0,0 0,0 0,0 0,-2 0,-59 59,45-48,14-10,-12 9,0 0,1 1,0 0,1 1,1 0,0 1,1 1,1 0,0 0,1 2,8-15,0 1,0-1,0 1,1-1,-1 1,1-1,0 1,0-1,1 1,-1-1,1 1,-1-1,1 1,0-1,0 1,1-1,-1 0,1 0,-1 0,1 0,0 0,0 0,1 0,-1-1,0 1,1-1,0 1,-1-1,1 0,0 0,0 0,0-1,1 1,-1-1,0 1,1-1,-1 0,0 0,1-1,-1 1,1-1,1 0,48 0,-28-6</inkml:trace>
  <inkml:trace contextRef="#ctx0" brushRef="#br0" timeOffset="4818.575">245 1,'-1'311,"-27"-113,11-74,-5 203,-26-73,24-152,22-90</inkml:trace>
</inkml:ink>
</file>

<file path=ppt/ink/ink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4:51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292 54,'-18'4,"-1"0,1 1,0 1,0 1,0 0,1 1,1 1,-1 1,1 0,1 1,0 1,0 1,2 0,-3 3,11-10,0 0,1 0,0 1,0-1,1 1,0 0,0 0,0 0,1 1,0-1,1 1,-1-1,1 1,1-1,0 1,0 0,0-1,1 1,0-1,0 1,1-1,0 1,1-1,-1 0,1 0,1 0,-1 0,1-1,0 1,1-1,-1 0,1 0,4 3,-2-7,0 0,0-1,0 1,1-1,-1-1,0 1,1-1,-1-1,0 1,0-1,1 0,-1-1,0 0,0 0,0-1,0 1,-1-1,1-1,-1 1,0-1,0-1,0 1,0-1,-1 0,0 0,1-1,14-13,0 0,-2-1,0-1,-1-1,-1 0,-2-2,0 1,-1-2,8-22,-19 44,1 0,-1 0,0 0,0-1,0 1,-1-1,1 1,-1-1,0 1,0-1,0 0,0 1,-1-1,0 0,1 0,-1 0,-1 0,1 1,0-1,-1 0,0 0,0 1,0-1,0 0,-1 1,1-1,-1 1,0 0,0 0,0-1,-1 1,1 1,-1-1,1 0,-1 0,0 1,0 0,0-1,-1 1,0 0,-21 0,0 5</inkml:trace>
</inkml:ink>
</file>

<file path=ppt/ink/ink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4:51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1 528,'32'-87,"5"1,3 2,19-26,-37 75,-12 64,-10 4,-2-28,1 0,0 0,0 0,0 0,1 0,0 1,0-1,0 0,1 0,0 0,0 0,0 0,0 0,1 0,0 0,0 0,0 0,1-1,-1 1,1-1,0 0,0 0,1 0,-1 0,1-1,0 1,0-1,0 0,1 0,2 2,-1-4,0 1,-1-1,1-1,0 1,0-1,0 0,0 0,-1 0,1-1,0 0,0 0,0-1,-1 1,1-1,-1 0,1-1,-1 1,0-1,0 0,0-1,-1 1,1-1,-1 0,2-2,5-6,-1 0,0-1,-1-1,-1 1,0-1,-1-1,0 1,1-7,-1 4,-3 3,1 1,0 0,1 0,1 0,0 1,1 0,0 1,0-1,1 1,3-1,1 2</inkml:trace>
</inkml:ink>
</file>

<file path=ppt/ink/ink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4:46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1751 789,'-24'-2,"-1"1,0 1,0 1,0 2,1 0,0 2,-1 0,1 2,1 1,-9 4,25-10,1 1,0 0,0 1,0 0,0-1,1 2,-1-1,1 1,0-1,0 2,1-1,-1 0,1 1,1 0,-1 0,1 0,0 0,0 0,1 1,-1 0,2-1,-1 1,1 0,0 0,0 0,1-1,0 1,0 0,0 0,1 0,0 0,1 0,-1 0,2-1,0 4,-2-6,0-1,1 0,-1 1,1-1,0 0,-1 0,1 0,1 0,-1-1,0 1,1-1,-1 1,1-1,0 0,0 0,0 0,0 0,0 0,0-1,0 1,0-1,1 0,-1 0,1 0,-1-1,1 1,-1-1,1 0,-1 1,1-2,-1 1,1 0,-1-1,1 0,-1 0,1 0,-1 0,0 0,0 0,1-1,-1 0,0 0,2-1,149-106,-141 98,0-1,-2 0,1-1,-1 0,-1-1,0 0,-1-1,3-8,-24 129,12-101,0 1,1-1,-1 1,1-1,1 0,-1 0,1 1,0-1,0 0,0 0,1-1,0 1,0 0,0-1,0 0,1 0,0 0,0 0,0 0,0-1,0 0,1 0,0 0,-1 0,1-1,0 1,0-1,0-1,1 1,-1-1,0 0,1 0,-1 0,0-1,1 0,-1 0,1 0,-1-1,1 0,-1 0,0 0,4-1,18-8,1-1,-1-1,-1-1,0-2,-1 0,0-2,-2-1,0 0,-1-2,-1-1,0 0,-2-1,9-16,-20 30,0-1,-1 0,0-1,-1 0,0 0,-1 0,0-1,0 0,-1 1,-1-2,0 1,0 0,-1-1,-1 1,0-1,0 0,-1 1,-1-1,0 0,0 1,-2-5,2 13,0 1,0-1,0 1,-1-1,1 1,0-1,-1 1,0 0,0 0,0-1,0 1,0 1,0-1,0 0,0 0,-1 1,1 0,-1-1,1 1,-1 0,0 0,1 0,-1 1,0-1,0 1,1-1,-1 1,0 0,0 0,0 0,1 0,-1 1,0-1,0 1,0 0,-1 0,-93 46,89-43,1 0,-1 1,1 0,0 0,1 1,-1 0,1 0,0 0,1 1,-1 0,1 0,1 1,-1-1,1 1,1 0,-1 0,1 0,1 1,0-1,0 1,0-1,1 1,0 5,2-10,1-1,-1 1,1-1,-1 1,1-1,0 0,1 0,-1 0,0 0,1 0,0-1,-1 1,1-1,0 0,0 0,1 0,-1 0,0 0,1-1,-1 1,1-1,-1 0,1 0,-1 0,1-1,1 1,106 4,-92-6,172-20,-189 20,0 0,0 0,0 0,0 1,0-1,0 0,1 1,-1 0,0-1,0 1,1 0,-1 0,0 0,1 0,-1 1,0-1,0 1,1-1,-1 1,0 0,0 0,0 0,0 0,0 0,0 0,0 1,0-1,-1 1,1-1,0 1,-1-1,1 1,-1 0,0 0,1 0,-1 0,0 0,0 0,-1 0,1 0,0 0,-1 1,1-1,-1 1,-11 57,8-54,0 1,1 0,0 0,1 0,-1 0,1 0,1 0,-1 1,1-1,1 0,-1 0,1 0,0 1,1-1,-1 0,2-1,-1 1,1 0,0 0,3 4,1-7,1 0,-1 0,1-1,0 0,0 0,0-1,1 0,-1 0,0-1,1 0,-1 0,1-1,0 0,-1-1,1 0,3-1,17-2,-1-2,0-1,-1-1,1-1,-2-1,1-2,-1 0,-1-2,-1-1,13-10,-5 3,-2-1,0-1,-2-2,-1-1,-1-1,-1-1,-1-1,-2-1,2-6,1-53,-25 88,0 0,0 0,0 0,0 0,-1 0,1 0,0 0,-1 0,1 0,-1 1,0-1,0 0,1 0,-1 1,0-1,-1 0,1 1,0-1,0 1,-1-1,1 1,-1 0,1-1,-1 1,1 0,-1 0,0 0,0 1,1-1,-1 0,0 0,0 1,0 0,0-1,0 1,0 0,0 0,0 0,0 0,0 0,1 0,-1 0,0 1,0-1,0 1,-14 5,0 0,1 1,0 1,0 0,1 1,0 1,1 0,0 1,0 0,1 1,0 0,2 1,-1 1,1-1,1 2,1-1,0 1,1 0,-6 17,8-23,1 0,-1 1,1 0,1 0,0 0,1 1,0-1,0 1,1-1,0 1,1-1,0 1,1 0,0-1,1 1,0-1,0 0,1 0,1 1,0-2,0 1,1 0,0-1,0 0,1 0,0-1,1 1,0-1,0-1,1 1,6 3,10 1,0-1,0-1,1-2,1 0,0-1,0-2,0-1,0-1,1-1,-1-1,1-2,15-2,-12 3</inkml:trace>
  <inkml:trace contextRef="#ctx0" brushRef="#br0" timeOffset="-1916.928">142 422,'-1'319,"-27"-99,27-199,0-14,0 0,1 0,0 0,0 0,0 0,1 0,0 0,0 0,1 0,0-1,0 1,0 0,1 0,4-1</inkml:trace>
  <inkml:trace contextRef="#ctx0" brushRef="#br0" timeOffset="-1364.607">57 506,'34'-13,"-1"2,1 1,1 2,-1 2,1 0,1 3,-1 1,0 1,20 3,-51-3,0 1,1-1,-1 1,0 0,1 0,-1 0,0 1,1-1,-1 1,0 0,0 0,0 1,0-1,0 1,0 0,0 0,0 0,0 1,-1-1,0 1,1 0,-1 0,0 0,0 0,0 1,-1-1,1 1,-1-1,0 1,0 0,1 2,-2 5,-1-1,0 0,0 1,-1-1,0 0,-1 0,0 0,0 0,-1 0,-1 0,0 0,0-1,-2 2,2-5,1 0,-1 0,1 1,1-1,-1 1,1 0,0 0,0 0,1-1,0 2,0-1,1 0,0 0,0 0,0 0,1 0,0 0,1 0,0 0,0 0,0-1,1 1,0-1,0 1,0-1,1 0,1 2,54 35,-54-41,0 0,0 1,0 0,0 0,-1 0,1 1,-1-1,0 1,0 0,0 1,-1-1,1 0,-1 1,0 0,0 0,-1 0,1 0,-1 0,0 1,0 3,-1 0,1 0,-2 0,1 1,-2-1,1 0,-1 0,0 0,-1 0,0 0,0 0,-1 0,-1-1,1 1,-1-1,0 0,-1 0,0 0,-1-1,1 0,-1 0,0 0,-1-1,0 0,0 0,0 0,-1-1,0 0,0 0,-3 1,-1 1,1-2,-1 1,0-2,0 0,0 0,0-1,-1 0,1-1,-1-1,0 0,0-1,-3 0,-23 0,27 2,1 0,0-1,-1-1,1 0,-1 0,1-1,0-1,0 0,-1 0,1-1,0 0,1-1,-1-1,1 1,0-2,0 1,0-1,1-1,0 0,-3-3,0-9</inkml:trace>
  <inkml:trace contextRef="#ctx0" brushRef="#br0" timeOffset="6636.084">1808 2341,'0'24,"5"8,1-7,0-6</inkml:trace>
  <inkml:trace contextRef="#ctx0" brushRef="#br0" timeOffset="6869.197">1836 2030,'0'0</inkml:trace>
  <inkml:trace contextRef="#ctx0" brushRef="#br0" timeOffset="7222.898">2316 2087,'-20'12,"2"0,-1 2,2 0,0 1,1 1,0 0,1 2,1-1,1 2,0 0,2 0,0 1,1 0,1 1,-1 7,9-23,0 0,0 1,1-1,0 0,0 1,0-1,0 0,1 0,0 1,0-1,1 0,-1 0,1 0,0 0,1 0,-1 0,1-1,0 1,0-1,0 0,1 0,-1 0,1 0,0-1,0 1,1-1,-1 0,0 0,1-1,0 1,0-1,0 0,0 0,0-1,0 1,0-1,0 0,1-1,-1 1,0-1,1 0,-1 0,0-1,3 0,7-1,1 0,-1-1,0 0,0-2,0 0,-1 0,1-1,-1-1,-1-1,1 0,-1 0,-1-1,0-1,0 0,0-1,0-1,10-13,-1 0,0-1,-2 0,-2-2,0 0,-2-2,2-6,3-10,-3-1,-1-1,-3 0,-2-1,-2 0,-2-1,-2 0,-2-45,-3 86,-1 0,0-1,-1 1,0 0,0 0,-1 0,0 0,-1 1,0-1,0 1,-6-8,9 14,-1-1,0 1,0-1,-1 1,1 0,0-1,-1 1,1 0,-1 1,0-1,0 0,0 1,0 0,0-1,0 1,0 0,0 1,0-1,0 0,0 1,-1 0,1 0,0 0,0 0,-1 0,1 1,0-1,0 1,0 0,0 0,0 0,0 1,0-1,0 1,-1 0,-6 6,0 1,0 1,1 0,0 0,0 0,2 1,-1 1,1-1,1 1,0 1,0-1,2 1,-1 0,2 0,0 0,0 0,1 0,1 1,0-1,1 1,1 8,-1 2,1 1,2 0,0-1,1 0,2 0,1 0,0 0,2-1,0-1,2 1,1-1,0-1,1-1,2 1,0-2,1 0,1-1,0-1,2 0,0-2,0 0,2-1,0-1,0 0,1-2,0-1,1-1,1-1,-1 0,1-2,0-1,1-1,-1-1,8 0,-7-3</inkml:trace>
  <inkml:trace contextRef="#ctx0" brushRef="#br0" timeOffset="5501.986">1 2116,'0'363,"2"-397,2-1,1 1,1 1,2-1,2 1,0 0,3 1,0 0,18-27,74-89,-104 147,-1-1,1 1,0 0,0 0,-1 0,1-1,0 1,0 0,0 0,0 1,0-1,0 0,1 0,-1 0,0 1,0-1,0 0,1 1,-1-1,0 1,1 0,-1-1,0 1,1 0,-1 0,1 0,-1 0,0 0,1 0,-1 0,0 1,1-1,-1 0,0 1,1-1,-1 1,0-1,1 1,-1 0,0 0,0-1,0 1,0 0,0 0,0 0,0 0,0 0,0 0,0 1,-1-1,1 0,0 0,-1 0,1 1,-1-1,0 0,1 1,-1-1,0 0,0 1,1 0,3 12,2-1,0 1,1-1,0 0,1-1,0 0,1 0,0 0,1-2,1 2,6 2</inkml:trace>
  <inkml:trace contextRef="#ctx0" brushRef="#br0" timeOffset="6036.786">594 1833,'0'0</inkml:trace>
  <inkml:trace contextRef="#ctx0" brushRef="#br0" timeOffset="5767.101">678 2341,'0'14,"5"-9,2-11,-1-4</inkml:trace>
  <inkml:trace contextRef="#ctx0" brushRef="#br0" timeOffset="6384.076">1131 2030,'-16'9,"1"0,0 1,1 0,0 1,0 1,2 0,-1 1,1 0,1 1,1 0,0 1,1 0,0 0,1 1,-4 13,11-26,0-1,0 1,1 0,-1 0,1 0,0-1,-1 1,1 0,1 0,-1 0,0 0,1 0,-1-1,1 1,0 0,0-1,0 1,0 0,1-1,-1 1,1-1,-1 0,1 1,0-1,0 0,0 0,0 0,0 0,0 0,1-1,-1 1,1-1,-1 0,1 1,-1-1,1 0,0 0,1 0,5 1,0 0,0-1,0 1,0-2,0 1,-1-2,1 1,0-1,0 0,0-1,8-2,3-5,-1 0,0-2,-1 0,0-1,-1-1,0-1,-1 0,-1-1,8-10,8-5,-18 16,29-22,-41 35,0 1,0 0,1 0,-1 0,0-1,0 1,0 0,0 0,1 0,-1 1,0-1,0 0,0 0,0 1,0-1,0 0,0 1,0-1,0 1,0 0,0-1,0 1,0 0,0-1,0 1,0 0,0 0,-1 0,1 0,0 0,-1 0,1 0,-1 0,1 0,-1 0,0 0,1 0,-1 0,0 0,0 1,1-1,-1 0,0 1,5 22,-1-1,-1 1,-1 0,-1 0,-1 0,-2 9,1 9,-2 486,4-504,-1-1,0 1,-2-1,-1 0,-1 0,-1 0,-1 0,-1 0,-1-1,-1 0,-1-1,0 0,-2-1,0 0,-2 0,0-2,-8 9,20-26,1 1,-1 0,0 0,1-1,-1 1,0-1,0 0,0 1,0-1,-1 0,1 0,0 0,0-1,-1 1,1 0,0-1,-1 0,1 1,0-1,-1 0,1 0,-1 0,1-1,0 1,-1 0,1-1,0 0,-1 1,1-1,0 0,0 0,0-1,0 1,0 0,0-1,0 1,0-1,0 1,1-1,-1 0,0 0,1 0,0 0,-1 0,1 0,0 0,0 0,0-1,0-1,-5-16,0 0,2 0,0 0,1-1,1 1,1-1,1 0,1 0,1 1,1-1,0 1,4-10,3-11,1 0,3 2,1-1,1 2,3 0,1 1,16-20,73-67,-96 108</inkml:trace>
  <inkml:trace contextRef="#ctx0" brushRef="#br0" timeOffset="2167.019">5617 676,'-34'38,"-15"23,0 5,9-3,11-8,5-14,8-13</inkml:trace>
  <inkml:trace contextRef="#ctx0" brushRef="#br0" timeOffset="2414.182">5392 591,'38'34,"23"25,5 7,-4-2,-7-13,-8-9,-8-8,-10-4,-5-8,-7-7</inkml:trace>
  <inkml:trace contextRef="#ctx0" brushRef="#br0" timeOffset="2663.213">6040 902,'29'-10,"-2"-1,1-1,-2-1,1-1,-2-2,12-9,35-52,-70 75,-1 0,0-1,1 1,-1-1,0 1,0-1,0 1,-1-1,1 0,0 0,-1 1,0-1,0 0,0 0,0 1,0-1,0 0,-1 0,1 1,-1-1,0 0,0 1,0-1,0 1,0-1,-1 1,1 0,-1-1,0 1,1 0,-1 0,0 0,0 0,0 0,0 1,-2-1,-3 0,0 0,0 1,-1 0,1 0,0 1,-1 0,1 0,-1 1,1 0,0 0,0 1,-1 0,1 0,0 1,0-1,1 2,-1-1,1 1,0 0,-1 0,2 0,-1 1,0 0,1 1,0-1,0 1,1 0,-7 4,0 0,1 0,1 1,-1 1,2-1,0 1,0 1,1 0,1 0,0 0,1 1,0 0,1 0,0 0,2 0,-1 0,2 1,0-1,1 1,0 0,1 5,4-13,-1-1,1 0,0 0,0 0,1-1,0 1,0-1,0-1,0 1,1-1,0 0,0-1,0 1,0-1,0-1,1 1,0-1,-1-1,1 1,0-1,-1-1,1 0,0 0,0 0,0-1,-1 0,1 0,0-1,-1 0,5-2,63-18,-44 12</inkml:trace>
  <inkml:trace contextRef="#ctx0" brushRef="#br0" timeOffset="3081.139">6661 648,'-10'11,"-1"1,2 0,0 1,0 0,1 1,1 0,0 0,1 0,0 1,2 0,-1 0,2 0,0 0,1 1,0 3,2-17,0 0,0 0,0 1,0-1,0 0,0 0,1 0,-1 1,1-1,0 0,0 0,0 0,0 0,0 0,0 0,0 0,0 0,1-1,-1 1,1 0,0-1,-1 1,1-1,0 0,0 1,0-1,0 0,0 0,0 0,0 0,0-1,0 1,0-1,0 1,1-1,-1 0,0 1,0-1,1-1,-1 1,0 0,1 0,91-34,-77 23,-1 0,0-2,0 1,-1-2,-1 0,0-1,-1 0,-1-1,-1 0,0-1,0 0,-2-1,-1 0,0 0,-1-1,-1 0,0-3,4-6,-2 0,0-1,-3 1,0-1,-2 0,-1-1,-1 1,-1 0,-2-1,-1 1,-1 0,-2 1,-1-1,-1 1,-4-9,11 34,0-1,0 0,0 0,-1 1,1-1,-1 1,0-1,0 1,-1 0,1 0,0 0,-1 0,0 0,0 1,0-1,0 1,0 0,0-1,-1 1,1 1,-1-1,1 1,-1-1,0 1,1 0,-1 0,0 1,0-1,0 1,0 0,0 0,1 0,-1 0,0 1,0-1,0 1,0 0,1 0,-1 1,0-1,1 1,-1 0,-7 11,2 1,0 0,0 1,2 0,-1 0,2 1,0-1,1 1,1 1,0-1,1 1,1-1,1 1,0 0,1 0,1 0,0-1,3 11,-1 4,2 0,2 0,0 0,2 0,1-1,2-1,1 0,1-1,1 0,2-1,13 17,-6-15,1-1,2-1,1-1,1-2,1-1,31 19,81 23,-114-56</inkml:trace>
  <inkml:trace contextRef="#ctx0" brushRef="#br0" timeOffset="1535.213">4037 281,'52'-36,"-1"-1,-3-3,34-36,-3-16,-75 118,65 478,-52-394,-4 2,-6 0,-4 0,-5 0,-8 32,5-115,-2 0,0 0,-2-1,-1 0,-2-1,0 0,-2-1,-1-1,-1 0,-1 0,-1-2,-1 0,-1-2,-4 3,23-21,-1 0,-1 0,1 0,0-1,-1 1,1-1,-1 1,0-1,0 0,0 0,0 0,0-1,-1 1,1-1,0 1,-1-1,1 0,-1 0,1-1,-1 1,1-1,-1 0,0 0,1 0,-1 0,1-1,-1 1,1-1,-1 0,1 0,-1 0,1 0,0-1,0 0,-1 1,1-1,0 0,0-1,1 1,-1 0,0-1,1 1,0-1,-1 0,1 0,0 0,1 0,-1 0,0-2,-2-17,1 0,1 0,0 0,2-1,1 1,1-1,0 1,2 0,1 0,0 0,9-20,0-13,2 0,3 1,1 1,4 1,1 1,2 1,3 2,29-36,-51 76,2 1,-1 0,1 1,0 0,0 1,0 0,1 0,0 1,0 0,0 1,0 0,1 1,-1 0,1 1,-1 1,1-1,0 2,-1 0,1 0,-1 1,1 0,-1 1,0 0,8 4,91 8,-82-14,-4-1</inkml:trace>
  <inkml:trace contextRef="#ctx0" brushRef="#br0" timeOffset="1731.019">5053 732,'-20'38,"-5"18,1 4,4-3,6-7,10-12,6-12</inkml:trace>
  <inkml:trace contextRef="#ctx0" brushRef="#br0" timeOffset="1917.021">4968 309,'0'0</inkml:trace>
  <inkml:trace contextRef="#ctx0" brushRef="#br0" timeOffset="9083.363">3641 1607,'6'21,"28"119,40 216,-45-110,-29-171,22-97,-9 2,0 1,2 0,0 1,1 1,1 0,0 1,1 1,1 1,1 0,-1 1,2 2,0 0,0 1,1 1,0 1,1 1,0 1,0 1,19-2,-38 6,-1 1,0-1,0 1,1 0,-1 0,0 0,0 1,0-1,1 1,-1 0,0 0,0 0,0 0,0 0,0 1,0-1,0 1,-1 0,1 0,-1 0,1 0,-1 0,0 0,1 1,-1-1,0 1,-1 0,1-1,0 1,-1 0,0 0,1 0,-1 0,-1 0,1 0,0 1,-1-1,1 0,-1 0,0 1,0-1,0 0,-1 3,-4 13,-1-1,0 1,-1-1,-1-1,-1 0,-1 0,0 0,-1-1,-1-1,0 0,-1-1,0 0,-2-1,1 0,-1-1,-1-1,0 0,-5 0,-134 82,115-92,28-9</inkml:trace>
  <inkml:trace contextRef="#ctx0" brushRef="#br0" timeOffset="9435.187">4686 2143,'-23'16,"1"0,1 1,0 1,2 1,0 1,1 0,1 2,1 0,-7 13,21-31,-1-1,1 1,0-1,0 1,1 0,-1 0,1 0,0 0,0 0,0 0,0 0,1 0,0 0,-1 0,2 0,-1 1,0-1,1 0,0 0,0 0,0 0,0 0,1 0,-1-1,1 1,0 0,0-1,1 1,-1-1,1 0,-1 0,1 0,0 0,0 0,1 0,-1-1,0 0,1 1,0-1,-1-1,1 1,0 0,4 0,4-1,0 0,1-1,-1 0,1-1,-1-1,0 0,0-1,0 0,0 0,0-2,-1 1,1-1,-1-1,0 0,-1-1,0 0,5-2,-1 0,-1-1,0-1,0 0,-1-1,0 0,-1-1,-1 0,0-1,0 0,-2 0,0-1,0 0,4-15,-11 23,0 0,-1 0,1-1,-1 1,-1 0,0 0,0 0,0 0,-1 0,0 0,0 0,0 1,-1-1,0 1,-1-1,1 1,-1 0,-1 0,1 1,-1-1,0 1,0 0,0 0,-1 1,1-1,-1 1,0 1,-2-1,-11-5</inkml:trace>
  <inkml:trace contextRef="#ctx0" brushRef="#br0" timeOffset="9919.129">5335 2030,'-39'21,"1"2,1 2,1 1,2 1,0 3,-17 20,46-47,0 0,1 1,-1-1,1 1,0 0,0 0,0 1,1-1,-1 1,1-1,1 1,-1 0,0 1,1-1,0 0,0 1,1-1,0 1,0-1,0 1,0-1,1 1,0 0,0 0,1-1,-1 1,1-1,0 1,1 0,-1-1,1 0,1 1,-1-1,0 0,1 0,2 3,6-2,0 0,-1-1,2 0,-1-1,0-1,1 1,0-2,0 0,0 0,0-1,0 0,0-1,0-1,0 0,0 0,0-1,-1-1,1 0,0 0,-1-1,8-5,5-1,0-1,-1-1,-1-1,0-1,-1-1,0-1,-1-1,-1-1,-1 0,0-2,-2 0,0 0,-1-2,-1 0,-1 0,2-10,104-266,-111 270,-1-1,-1 0,-1 0,-2 0,-1 0,-1 0,-2-1,0 1,-6-27,7 52,0 0,0 0,-1-1,1 1,-1 0,0 0,0-1,0 1,-1 0,0 0,1 0,-1 1,-1-1,1 0,0 1,-1-1,0 1,0 0,0 0,0 0,0 0,-1 1,1-1,-1 1,1 0,-1 0,0 0,0 0,0 1,0 0,0 0,-1 0,1 0,0 0,0 1,-1 0,1 0,0 0,-1 0,1 1,0 0,0 0,0 0,-1 0,-14 10,1 1,0 1,1 0,1 1,0 1,0 1,2 0,0 1,1 0,0 1,2 1,0 0,1 0,1 1,1 0,1 1,1 0,0 0,-1 15,3-20,0 0,1 1,1-1,0 1,2-1,0 1,0-1,2 1,0-1,0 1,2-1,0 0,1 0,1-1,0 1,1-1,1 0,8 11,-6-12,1 0,1-1,0 0,1-1,0 0,1-1,0-1,1 0,0-1,1 0,0-2,0 1,0-2,1-1,0 0,0-1,13 2,-1-4</inkml:trace>
  <inkml:trace contextRef="#ctx0" brushRef="#br0" timeOffset="10452.136">6097 1974,'-13'17,"0"1,1 0,1 1,1 0,1 1,0 0,2 1,0 0,1 0,-2 19,7-38,1 1,-1 0,1-1,0 1,-1 0,1-1,1 1,-1 0,0 0,1-1,-1 1,1 0,0-1,0 1,0-1,0 1,0-1,0 0,1 1,-1-1,1 0,0 0,0 0,0 0,0 0,0 0,0 0,0-1,0 1,1-1,-1 0,1 0,-1 0,1 0,-1 0,1 0,0-1,-1 1,1-1,0 1,-1-1,1 0,0 0,0-1,-1 1,1-1,13-3,0-2,0 0,-1-2,0 1,0-2,-1 0,0 0,0-1,-1-1,-1 0,0-1,0-1,-1 0,-1 0,0-1,2-5,111-194,-123 213,0 1,0-1,0 1,1-1,-1 1,0-1,0 1,1-1,-1 1,0-1,0 0,1 1,-1-1,0 0,1 1,-1-1,1 0,-1 1,0-1,1 0,-1 1,1-1,-1 0,1 0,-1 0,1 0,-1 1,1-1,-1 0,1 0,-1 0,1 0,-1 0,1 0,-1 0,1 0,-1 0,0-1,1 1,-1 0,1 0,-1 0,1-1,-1 1,1 0,-1 0,0-1,1 1,-1 0,1-1,-1 1,0 0,1-1,-1 1,0-1,0 1,1 0,-1-1,0 1,0-1,0 1,1-1,-1 1,0-1,0 1,0-1,0 1,0-1,0 1,0-1,2 42,-2-35,15 312,-11-288,7 32,-2 0,-3 1,-3 0,-2 1,-4-1,-2 0,-3 2,2-33,-1-1,-1-1,-2 1,-1-2,-1 1,-2-2,0 1,-2-2,-2 0,0-1,-1-1,-2-1,0 0,-2-2,-1-1,0 0,-1-2,-1-1,-1-1,-1-1,-6 1,32-15,-1-1,1 1,-1-1,0 1,1-1,-1 0,0 0,0-1,0 1,0 0,1-1,-1 0,0 0,0 0,0 0,0 0,0 0,0-1,0 1,0-1,0 0,1 0,-1 0,0 0,1-1,-1 1,1-1,-1 1,1-1,0 0,-1 0,1 0,0 0,0 0,1-1,-1 1,0-1,1 1,-1-1,1 0,0 1,0-1,0 0,0 0,1 0,-1 1,1-1,-1 0,1 0,0 0,0 0,1 0,-1-2,7-17,2 0,0 0,1 0,1 1,1 1,1 0,1 1,0 0,1 1,3-1,64-71,4 4,4 4,3 4,68-42,-116 89,-9 5</inkml:trace>
</inkml:ink>
</file>

<file path=ppt/ink/ink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5:14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29,'0'4,"10"3,7-1,6-1,4-1,2-2,1-6,1-2,-2 0,1 1,-1 1,0-3,-1-1,0 1,1 2,-1 2,-5 1</inkml:trace>
</inkml:ink>
</file>

<file path=ppt/ink/ink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5:14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1,'15'4,"9"3,5-1,3-2,1 0,-1-2,-1-1,0-5,-2-2,0-1,0 2,-1 2,0 0,-5 2</inkml:trace>
</inkml:ink>
</file>

<file path=ppt/ink/ink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5:09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339 621,'26'168,"5"61,-14-50,-17-164,-10-40,4-19,3 1,1-1,2 1,4-29,22-107,-23 159,1 0,0 0,2 0,0 1,1 0,1 0,1 1,9-14,-16 29,-1 0,1 1,0-1,0 1,1-1,-1 1,0 0,1 0,0 0,-1 0,1 1,0-1,0 1,0-1,0 1,0 0,0 0,0 0,0 1,0-1,1 1,-1 0,0 0,0 0,0 0,1 0,-1 1,0-1,0 1,0 0,0 0,0 0,0 1,0-1,0 1,0-1,-1 1,1 0,5 3,-1 1,0 0,0 0,0 0,-1 1,0 0,0 0,-1 1,0-1,0 1,-1 0,4 9,8 25,-9-23</inkml:trace>
  <inkml:trace contextRef="#ctx0" brushRef="#br0" timeOffset="469.127">875 932,'5'9,"1"14,0 6,-1 5,-1 0,-2-1,-1-1,-1-1,0-1,0 0,0-2,0 0,-1 0,1 0,0-10,0-7</inkml:trace>
  <inkml:trace contextRef="#ctx0" brushRef="#br0" timeOffset="986.383">819 1016,'21'-8,"12"-5,2 1,-1 1,2 3,-1 0,1 2,3 2,-38 3,1 0,0 0,0 0,0 1,0-1,0 1,0 0,0-1,0 1,0 0,0 0,0 0,0 0,0 1,0-1,0 1,0-1,0 1,0-1,0 1,0 0,0 0,0 0,-1 0,1 0,0 1,-1-1,1 0,-1 1,1-1,-1 1,0 0,0-1,0 1,0 0,0 0,0 0,0-1,0 1,-1 0,1 0,-1 0,1 0,-1 0,0 0,0 1,0-1,0 0,0 0,-1 0,1 0,0 0,-1 0,0 0,-110 116,110-117,0 0,0 0,0 0,1 0,-1 0,0 0,0 1,1-1,-1 0,1 0,-1 0,1 1,0-1,0 0,-1 1,1-1,0 0,0 1,0-1,0 0,0 1,1-1,-1 0,0 1,1-1,-1 0,1 0,-1 1,1-1,-1 0,1 0,0 0,0 0,-1 0,1 0,0 0,0 0,0 0,0 0,0 0,0-1,1 1,-1 0,0-1,1 1,61 16,-58-17,-1 0,0 0,-1 0,1 0,0 1,0-1,-1 1,1 0,0 0,-1 1,1-1,-1 1,1-1,-1 1,0 0,0 0,0 0,0 1,0-1,0 1,-1 0,1 0,-1 0,0 0,1 0,-2 0,1 0,0 1,-1-1,1 1,-1 0,0-1,0 1,0 0,-1-1,0 1,1 0,-1 0,0-1,-1 1,1 0,-1 0,0 0,-5 10,-1-1,0 0,-1-1,0 1,-1-2,-1 1,0-1,0-1,-1 0,0 0,-1-1,-8 5,11-6,-1-1,0 0,0 0,-1-1,0-1,0 1,0-2,0 0,-12 3,5-6</inkml:trace>
  <inkml:trace contextRef="#ctx0" brushRef="#br0" timeOffset="1350.46">1750 932,'-128'150,"-168"284,210-339,64-72</inkml:trace>
  <inkml:trace contextRef="#ctx0" brushRef="#br0" timeOffset="2101.693">1834 1129,'-298'367,"183"-202,142-188,135-176,110-95,-271 292,0 1,-1-1,1 1,0 0,0-1,0 1,0 0,0 0,0-1,0 1,0 0,1 0,-1 0,0 0,1 0,-1 1,0-1,1 0,-1 1,1-1,0 1,-1-1,1 1,-1 0,1-1,-1 1,1 0,0 0,-1 0,1 1,0-1,-1 0,1 0,-1 1,1-1,-1 1,1 0,-1-1,1 1,-1 0,0 0,1 0,-1 0,0 0,0 0,1 0,1 12,0 0,-1 0,-1 1,0-1,-1 0,0 1,-1-1,-1 7,-1 19,3-28,-1 0,1 0,1 0,0 0,0 0,1 0,1 0,0-1,0 1,5 8,34 69,-41-88,-1 1,0-1,1 0,-1 1,0-1,0 0,1 1,-1-1,0 1,0-1,0 0,0 1,1-1,-1 1,0-1,0 1,0-1,0 1,0-1,0 0,0 1,0-1,0 1,-1-1,1 1,0-1,0 1,0-1,0 0,-1 1,1-1,0 0,0 1,-1-1,1 1,0-1,-1 0,1 0,0 1,-1-1,1 0,0 1,-1-1,1 0,-1 0,1 0,0 0,-1 1,1-1,-1 0,1 0,-1 0,1 0,-1 0,1 0,-1 0,1 0,0 0,-1 0,1 0,-1-1,1 1,-1 0,1 0,0 0,-1 0,1-1,-40-12,33 10,-204-66,187 65,2 2</inkml:trace>
  <inkml:trace contextRef="#ctx0" brushRef="#br0" timeOffset="3200.215">226 367,'-27'-12,"27"12,0 1,1-1,-1 0,0 0,1 0,-1 0,0 0,1 0,-1 0,0-1,1 1,-1 0,0 0,1 0,-1 0,0 0,1 0,-1-1,0 1,1 0,-1 0,0 0,0-1,1 1,-1 0,0 0,0-1,1 1,-1 0,0-1,0 1,0 0,0-1,0 1,1 0,-1-1,0 1,0 0,0-1,0 1,0 0,0-1,0 1,0 0,0-1,0 1,0 0,-1-1,1 1,0 0,0-1,0 1,0 0,0-1,-1 1,1 0,0 0,0-1,-1 1,1 0,0-1,182-7,-1-7,158 8,-287-2,-52 9,1 0,0 0,-1-1,1 1,0-1,-1 1,1 0,0-1,-1 1,1-1,-1 0,1 1,-1-1,1 1,-1-1,1 0,-1 1,0-1,1 0,-1 1,0-1,0 0,1 0,-1 1,0-1,0 0,0 0,0 0,0 1,0-1,0 0,0 0,0 1,-1-1,1 0,0 0,0 1,-1-1,1 0,0 1,-1-1,1 0,-1 1,1-1,-1 0,1 1,-1-1,1 1,-1-1,0 1,1-1,-1 1,0 0,1-1,-1 1,0 0,1-1,-1 1,0 0,0 0,1 0,-1 0,0 0,-21-13,0 1,0 1,-1 1,0 1,-1 1,0 2,-1 0,-4 0,-81-23,65 17,24 8</inkml:trace>
  <inkml:trace contextRef="#ctx0" brushRef="#br0" timeOffset="3851.374">1 0,'22'129,"11"66,-6 100,5 123,-33 242,12-636,10-49,-11 6</inkml:trace>
  <inkml:trace contextRef="#ctx0" brushRef="#br0" timeOffset="4667.423">2230 57,'50'233,"-30"-45,-8-59,-6 1,-8 91,0-58,2 186,6-299,0-32</inkml:trace>
</inkml:ink>
</file>

<file path=ppt/ink/ink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5:17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208 452,'-1'0,"-17"6,0 1,1 1,0 1,0 0,0 2,2-1,-1 2,1 0,1 1,0 0,-1 4,13-16,1 1,0-1,0 0,0 1,0-1,0 0,0 1,0 0,0-1,1 1,-1-1,1 1,-1 0,1-1,0 1,-1 0,1-1,0 1,0 0,0 0,0-1,1 1,-1 0,0-1,1 1,-1 0,1-1,0 1,-1-1,1 1,0-1,0 1,0-1,0 1,0-1,0 0,0 0,1 1,-1-1,0 0,1 0,-1 0,1 0,-1-1,1 1,0 0,-1-1,1 1,-1-1,1 1,161 21,-158-22,0 0,0 0,0 0,0 0,0 1,-1 0,1 0,0 0,0 0,-1 1,1 0,0 0,-1 0,0 1,1-1,-1 1,0 0,-1 0,1 1,0-1,-1 1,0 0,0 0,0 0,0 0,-1 0,1 0,-1 1,0 0,-1-1,1 1,-1 0,0 0,0-1,0 1,-1 0,1 0,-1 4,-6 2,0 1,-1-1,0 0,-1-1,0 1,0-2,-1 1,-1-1,1 0,-1-1,-1-1,0 1,0-1,0-1,-1 0,1-1,-1 0,-1-1,1 0,-1-1,0 0,1-1,-1-1,0 0,-15 1,4-2</inkml:trace>
  <inkml:trace contextRef="#ctx0" brushRef="#br0" timeOffset="289.176">858 0,'-41'101,"5"1,5 2,-16 96,13 58,30-218,4-31,0 0,-1-1,0 1,-1-1,0 1,0-1,-1 0,0 0,0 0,-1 0,-3 6,-4-1</inkml:trace>
  <inkml:trace contextRef="#ctx0" brushRef="#br0" timeOffset="453.309">462 537,'38'-19,"28"-7,6 2,2 4,-8 6,-9 10,-11 6,-8 2,-5 6,-4 0,-2 0,-6-3</inkml:trace>
  <inkml:trace contextRef="#ctx0" brushRef="#br0" timeOffset="1035.305">1281 932,'-19'14,"-2"5,3-6,9-4,6-9,9-5,3-1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34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0,'-9'202,"5"-156,-3-1,-1 0,-3 0,-1-1,-2-1,-2 0,-5 6,-88 184,103-188,6-44,0 0,0 0,0-1,1 1,-1 0,0 0,0-1,1 1,-1 0,1-1,-1 1,1 0,-1-1,1 1,-1-1,1 1,0-1,-1 1,1-1,-1 1,1-1,0 0,0 1,-1-1,1 0,0 1,0-1,-1 0,1 0,0 0,0 0,0 0,-1 0,1 0,0 0,0 0,0 0,-1 0,1-1,0 1,0 0,-1 0,1-1,0 1,-1-1,1 1,0 0,-1-1,1 0,0 1,-1-1,1 1,-1-1,15-7</inkml:trace>
  <inkml:trace contextRef="#ctx0" brushRef="#br0" timeOffset="242.428">1 424,'569'-58,"-552"56,0 0,0-1,-1-1,0-1,1 0,-1-1,-1-1,0 0,0-1,0-1,-1 0,0-1,-1 0,0-1,5-7,2-1,-4 3</inkml:trace>
  <inkml:trace contextRef="#ctx0" brushRef="#br0" timeOffset="614.137">1017 29,'-88'362,"78"-317,2 0,2 1,2 0,2 0,2 0,5 28,-6-73,1 0,0 1,0-1,0 0,0 0,0 0,0 1,1-1,-1 0,0 0,1 0,-1 0,0 0,1 0,0 0,-1 1,1-1,-1-1,1 1,0 0,0 0,0 0,-1 0,1 0,0-1,0 1,0 0,0-1,0 1,0-1,1 1,-1-1,0 1,0-1,0 0,0 0,0 0,1 1,-1-1,0 0,0 0,0-1,0 1,1 0,-1 0,0-1,0 1,0 0,0-1,0 1,0-1,0 1,1-1,58-44,-52 37,194-133,-150 121,-51 20,0 0,1 0,-1 0,0 0,0 0,0 1,0-1,0 0,1 0,-1 1,0-1,0 1,0-1,0 1,0-1,0 1,0 0,0-1,0 1,-1 0,1 0,0 0,0-1,-1 1,1 0,0 0,-1 0,1 0,-1 0,1 1,-1-1,0 0,1 0,-1 0,0 0,0 0,0 0,0 1,0-1,0 0,0 0,0 0,0 0,0 1,-1-1,1 0,-33 143,32-141,0 0,0 0,1 0,0 0,-1 0,1 1,0-1,0 0,1 0,-1 0,1 1,0-1,-1 0,1 0,1 0,-1 0,0 0,1 0,-1-1,1 1,0 0,1 0,12 9</inkml:trace>
  <inkml:trace contextRef="#ctx0" brushRef="#br0" timeOffset="927.602">1525 650,'39'-9,"0"-2,-1-2,-1-1,0-2,0-1,-2-2,19-14,-3-26,-50 57,0 1,0-1,-1 1,1-1,-1 0,1 1,-1-1,0 0,1 1,-1-1,0 0,0 1,0-1,0 0,-1 1,1-1,0 0,-1 1,1-1,-1 0,1 1,-1-1,0 1,0-1,0 1,0 0,0-1,0 1,0 0,0 0,0-1,-1 1,1 0,0 0,-1 0,1 1,-1-1,1 0,-1 0,1 1,-1-1,0 1,0-1,-8 0,-1 0,1 0,-1 1,1 0,-1 1,1 0,-1 0,1 1,0 1,0 0,0 0,0 1,0 0,1 1,0 0,0 0,0 1,-8 7,6-6,0 1,0 0,1 1,0 0,0 1,1 0,0 0,1 1,0 0,1 0,0 1,1 0,0 1,1-1,0 1,1 0,1 0,0 0,0 8,3-16,1 1,-1-1,2 0,-1 0,0 0,1 0,0 0,0 0,1-1,-1 1,1 0,0-1,0 0,0 0,1 0,0 0,-1-1,1 1,1-1,-1 0,0 0,1 0,-1-1,1 1,0-1,10 4,-1 0,1-1,0 0,0-1,0-1,1 0,14 0,70-7,-73-3</inkml:trace>
  <inkml:trace contextRef="#ctx0" brushRef="#br0" timeOffset="1344.293">2089 706,'155'-91,"-48"-7,-44 55,-64 76,-3-13,1-1,1 1,0-1,2 1,0 0,1 0,1-1,-1-14,0 0,0-1,0 1,0-1,1 1,0-1,0 0,0 0,0 0,1 0,-1 0,1 0,0 0,0-1,1 0,-1 0,1 0,-1 0,1 0,0 0,0-1,0 0,1 0,-1 0,0-1,1 1,-1-1,1 0,-1 0,1 0,0-1,1 0,14-1,-1-1,1-1,0-1,-1-1,0 0,0-2,-1 0,0-1,0-1,0 0,-1-1,-1-1,0-1,0-1,-1 0,-1 0,0-2,-1 0,-1 0,0-1,7-14,-8 16,-2 2,0 0,-1 0,0-1,-1 0,-1-1,0 1,0-1,2-12,-4 3</inkml:trace>
</inkml:ink>
</file>

<file path=ppt/ink/ink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5:16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0,'-19'5,"-1"0,1 2,0 0,0 1,1 0,0 2,1 0,0 1,0 1,1 1,1 0,0 1,1 0,1 1,0 1,1 0,0 1,2 0,0 1,1 0,0 0,2 1,0 0,1 0,1 1,1 0,-1 10,5-21,-1 0,1 0,1 0,0 0,0-1,1 1,0 0,0 0,1-1,0 1,1-1,0 0,0 0,1 0,0-1,0 1,0-1,1 0,0-1,1 1,0-1,0-1,0 1,1-1,4 3,0 0,1-1,0-1,0 0,0 0,0-2,1 0,0 0,0-1,0-1,0 0,1-1,-1-1,14-1,40-22,-49 11</inkml:trace>
  <inkml:trace contextRef="#ctx0" brushRef="#br0" timeOffset="311.594">959 0,'-36'30,"1"2,1 1,2 2,1 1,2 1,1 1,3 2,-14 28,34-58,1 1,0 0,1 1,0-1,0 0,2 1,-1 0,1-1,1 1,0 0,1 2,0-9,-1 0,2 0,-1-1,0 1,1 0,0 0,0-1,0 1,1-1,-1 0,1 0,0 0,0 0,1 0,-1 0,1-1,0 0,-1 0,2 0,-1 0,0 0,0-1,1 0,0 0,-1 0,5 0,6 1,0-1,0 0,0-2,0 0,0 0,0-2,-1 1,1-2,0 0,-1-1,1 0,-1-1,0-1,-1 0,1-1,-1-1,-1 0,1 0,-1-1,-1-1,0 0,0-1,-1 0,0 0,-1-1,4 0,-1 1,-1-1,0-1,0 0,-1-1,-1 0,-1 0,0-1,0 0,-2 0,0-1,-1 0,0 0,-1 0,-1-1,-1 1,0-1,-1-9,-2 19,-1 0,0 0,0 1,-1-1,1 1,-1-1,-1 1,0 0,1 0,-2 0,1 1,-1-1,0 1,0 0,0 1,-1-1,1 1,-1 0,0 0,-1 1,1 0,0 0,-1 0,0 1,1 0,-1 0,0 1,0 0,0 0,0 1,-4-1,-14 5</inkml:trace>
  <inkml:trace contextRef="#ctx0" brushRef="#br0" timeOffset="880.254">1326 593,'22'-59,"2"2,3 0,2 1,17-21,-41 68,0 1,1-1,0 1,1 1,0-1,0 1,1 0,0 1,0 0,0 0,1 1,-1 0,2 0,-8 5,1 1,-1 0,0-1,0 1,0 0,0 0,0 0,0 0,0 1,0-1,-1 0,1 1,0-1,-1 1,1 0,-1 0,0-1,1 1,-1 0,0 0,0 0,0 0,0 0,-1 1,1-1,-1 0,1 0,-1 0,0 1,1-1,-1 0,0 0,-1 1,1-1,0 0,-1 0,1 1,-1-1,0 2,1 8,1 0,0-1,1 1,0-1,1 0,0 0,0 0,1 0,1 0,0-1,1 0,-1 0,2 0,0-1,0 0,0 0,1-1,1 0,-1 0,1-1,0 0,1-1,0 0,3 2,-9-7,0 0,1 0,0 0,-1-1,1 1,-1-1,1 0,0 0,-1-1,1 1,-1-1,1 0,-1 0,1-1,-1 1,0-1,0 0,0 0,0-1,0 1,0-1,0 0,-1 0,1 0,1-3,72-94,-62 71,-1-1,-2 0,-1-1,-1-1,3-17,-12 45,1 0,-1 0,0 0,-1 0,1 0,-1 0,1 0,-1 0,0 0,-1 0,1 0,-1 0,0 0,0 0,0 0,0 0,-1 0,1 0,-1 1,0-1,0 0,-1 1,1 0,-1 0,0 0,1 0,-1 0,-1 0,1 1,0-1,-1 1,1 0,-1 0,1 0,-1 0,0 1,0 0,0 0,0 0,0 0,0 0,0 1,-3 0,-11 7,3 4</inkml:trace>
</inkml:ink>
</file>

<file path=ppt/ink/ink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5:45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656 508,'-22'-8,"0"1,0 1,-1 0,1 2,-1 1,0 0,0 2,0 1,0 1,0 0,0 2,0 1,1 1,-1 0,1 2,1 1,-1 0,-11 8,-107 46,139-62,0 1,0 0,0-1,0 1,0 0,0 0,0 0,1 0,-1 0,0 0,0 0,1 0,-1 0,1 0,-1 0,1 0,-1 1,1-1,0 0,-1 0,1 1,0-1,0 0,0 0,0 1,0-1,0 0,0 0,1 1,-1-1,0 0,1 0,-1 0,1 1,-1-1,1 0,-1 0,1 0,0 0,0 0,0 0,-1 0,1 0,0 0,0-1,0 1,0 0,1 0,60 27,143 9,-203-37,1-1,-1 1,0 0,1 0,-1 0,1 0,-1 0,0 1,1-1,-1 1,1-1,-1 1,0 0,0 0,0 0,1 0,-1 0,0 1,0-1,0 1,-1-1,1 1,0 0,-1-1,1 1,-1 0,1 0,-1 0,0 0,0 1,0-1,0 0,0 0,0 1,-1-1,1 0,-1 1,0-1,1 1,-1-1,0 0,-1 2,-6 9,-2-1,1 0,-2 0,1-1,-2 0,1-1,-1 0,-1-1,-2 2,4-4,-215 156,219-159,0 0,1 1,-1-1,1 1,0 0,1 1,-1-1,1 1,0 0,0 0,1 0,0 1,0-1,0 1,1-1,0 1,1 0,-1 0,1 0,0 0,1 0,0 0,0 0,0 1,1-1,0 0,1 0,-1-1,1 1,1 0,-1 0,1-1,0 0,1 2,0-1,0 0,0 0,1-1,-1 0,2 0,-1 0,0 0,1-1,0 0,0 0,1-1,-1 1,1-1,0-1,0 0,1 1,-1-2,1 1,-1-1,1-1,0 1,-1-1,1-1,0 1,0-1,0 0,0-1,-1 0,1-1,0 1,-1-1,1-1,-1 1,3-2,13-17,-4 0</inkml:trace>
  <inkml:trace contextRef="#ctx0" brushRef="#br0" timeOffset="383.789">429 0,'-7'55,"3"0,1 0,3 0,7 46,-1 17,-15 213,-4-208,-7 72,5 94,-11-1,-13-116,31-148</inkml:trace>
</inkml:ink>
</file>

<file path=ppt/ink/ink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5:47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0 579,'18'2,"-1"-2,1 0,-1-1,0-1,1 0,-1-2,0 0,-1 0,1-2,-1 0,0-1,0-1,-1 0,0-1,0 0,-1-2,-1 0,1 0,-2-1,0 0,1-3,193-211,-29 50,-176 174,0 0,0 0,0-1,0 1,1 0,-1 0,1 0,0 0,0 1,-1-1,1 0,0 1,0-1,1 1,-1 0,0-1,0 1,1 0,-1 0,0 1,1-1,-1 1,1-1,-1 1,1 0,-1-1,1 1,0 1,-1-1,1 0,-1 0,1 1,-1 0,0-1,1 1,-1 0,0 0,1 1,-1-1,0 0,0 1,0-1,1 2,2 9,0 0,0 0,-1 1,-1 0,0 0,-1 0,-1 0,0 0,0 1,-2-1,1 0,-2 0,1 0,-2 0,-1 4,4-17,-7 57,-3-1,-2 0,-2-1,-3 0,-21 45,32-88,-1 0,0-1,-1 1,0-2,-1 1,-1-1,1 0,-1-1,-1 0,0-1,0 0,-1-1,1 0,-2 0,1-1,-1-1,0-1,0 1,0-2,0 0,-1 0,1-2,-1 1,0-2,0 0,1 0,-1-2,0 1,1-2,0 0,-5-2,3-2,0-1,1-1,0-1,1 0,0 0,0-2,1 1,-10-13,19 20,-1 0,1 0,-1-1,1 1,0-1,1 1,-1-1,1 0,0 0,0 0,0 0,1 0,0 0,0-1,0 1,1 0,0-1,0 1,0-1,0 1,1-1,5-11</inkml:trace>
</inkml:ink>
</file>

<file path=ppt/ink/ink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5:48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5:50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12,'-178'396,"133"-289,45-107,0-1,0 1,0 0,1 0,-1-1,0 1,0 0,0 0,0-1,1 1,-1 0,0 0,0 0,0-1,1 1,-1 0,0 0,0 0,1 0,-1 0,0-1,0 1,1 0,-1 0,0 0,1 0,-1 0,0 0,0 0,1 0,-1 0,0 0,1 0,-1 0,0 0,0 0,1 0,-1 0,0 1,0-1,1 0,-1 0,0 0,0 0,1 0,-1 1,0-1,0 0,1 0,-1 1,0-1,0 0,0 0,0 0,0 1,1-1,-1 0,0 1,0-1,20-23,50-74,-4-4,27-62,-40 70,-31 63,-22 29,0 1,1-1,-1 1,0-1,1 1,-1-1,1 1,-1 0,0-1,1 1,-1 0,1-1,-1 1,1 0,-1-1,1 1,-1 0,1 0,-1 0,1 0,-1 0,1-1,-1 1,1 0,0 0,-1 0,1 0,-1 0,1 1,-1-1,1 0,-1 0,1 0,-1 0,1 1,-1-1,1 0,-1 0,1 1,-1-1,1 0,-1 1,1-1,-1 1,0-1,1 0,-1 1,0-1,1 1,-1-1,0 1,0-1,1 1,-1-1,0 1,0-1,0 1,0 0,0-1,0 1,10 181,-10-165,2 0,0-1,1 1,0-1,1 0,1 0,1 0,1 0,0-1,0 0,2-1,0 1,0-2,1 1,1-2,0 1,8 5,-15-15,0-1,0 0,0-1,0 1,0-1,0 1,0-1,1-1,-1 1,0-1,1 1,-1-1,0 0,1-1,-1 1,0-1,0 0,1 0,-1 0,0 0,0-1,0 0,0 0,0 0,-1 0,1-1,0 1,4-4,0-1,0 1,-1-1,0 0,0-1,0 0,-1 0,0 0,-1-1,0 0,1-3,3-7,-2 1,0-1,-2-1,0 1,-1-1,-1 0,0 0,-2 0,0 0,-2 0,0 0,-1 0,-1-2,-4-2</inkml:trace>
</inkml:ink>
</file>

<file path=ppt/ink/ink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5:50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21,'-15'8,"0"1,1 1,1 1,0 0,0 1,1 0,1 0,0 2,0-1,2 1,-1 1,2 0,0 0,1 1,0 0,2 0,-3 8,8-20,-1 1,1 0,-1-1,1 1,1-1,-1 1,1-1,0 1,0-1,0 1,0-1,1 1,0-1,-1 0,2 0,-1 0,0 0,1-1,0 1,0 0,0-1,0 0,1 0,-1 0,1 0,0 0,-1-1,1 0,0 0,1 0,-1 0,0 0,1-1,-1 0,0 0,1 0,0-1,1 1,10 1,-1-1,1 0,0-1,-1 0,1-2,0 0,-1 0,0-2,0 0,5-2,-13 4,0-1,-1 0,1 0,-1-1,0 0,0 0,0 0,0 0,-1-1,1 0,-1-1,-1 1,1-1,-1 0,0 0,0 0,-1 0,1-1,-2 1,1-1,-1 0,0 0,0-2,1 0,-1-1,-1 1,0-1,0 1,-1-1,0 0,-1 1,0-1,-1 1,1-1,-2 1,1 0,-2 0,1 0,-1 0,0 0,-1 1,0 0,0 0,-1 0,0 1,0-1,-1 2,0-1,0 1,-4-3,-12-4</inkml:trace>
</inkml:ink>
</file>

<file path=ppt/ink/ink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5:48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1,'-32'15,"0"2,1 1,1 1,0 2,2 1,-26 24,51-42,-1-1,1 1,0 0,0 0,0 0,0 1,0-1,1 1,0 0,0-1,1 1,-1 0,1 0,0 0,0 0,0 0,1 0,0 0,0 0,0 1,1-1,-1 0,1 0,1 0,-1 0,1-1,-1 1,1 0,1 0,-1-1,1 0,0 1,0-1,0 0,0 0,1-1,-1 1,1-1,0 1,0-1,0 0,3 0,3 4,0-1,1-1,-1 1,1-2,1 0,-1 0,1-1,-1 0,1-1,0 0,0-1,0-1,0 0,0 0,4-1,9-5</inkml:trace>
  <inkml:trace contextRef="#ctx0" brushRef="#br0" timeOffset="362.294">445 171,'6'10,"0"1,1-1,0 0,1 0,0-1,1 0,-1 0,2-1,-1 0,1-1,0 0,1-1,1 1,-6-4,1 0,-1 0,0 0,1-1,-1 0,1-1,0 1,-1-1,1-1,0 1,0-1,0 0,-1-1,1 0,0 0,0 0,-1-1,1 0,-1 0,1 0,-1-1,0 0,0-1,0 1,2-2,-1 1,1-1,-1 0,0-1,-1 0,1 0,-1 0,-1-1,1 0,-1 0,0 0,-1-1,1 0,-2 0,1 0,-1 0,0 0,-1-1,0 1,0-1,-1 0,0 0,0 1,-1-1,0 0,-1 0,0 0,-1-4,0 11,1-1,-1 0,0 1,0-1,0 1,0 0,0 0,0-1,-1 2,1-1,-1 0,1 0,-1 1,0-1,0 1,0 0,1 0,-1 0,0 0,-1 0,1 1,0-1,0 1,0 0,0 0,0 0,0 1,0-1,0 0,0 1,0 0,0 0,-2 1,-92 49,84-40,1-1,0 2,1-1,0 2,1-1,1 2,0-1,0 1,2 0,0 1,0 0,1 0,1 0,1 1,0 0,1 0,0 0,2 0,0 0,1 0,0 1,1-1,1 0,0 0,3 4,-1-11,1 0,0-1,1 0,0 0,0 0,0-1,1 0,0 0,1-1,0 1,-1-2,2 1,-1-1,1-1,0 1,0-1,0-1,0 0,1 0,-1-1,1 0,0 0,0-1,-1-1,6 0,14 2</inkml:trace>
</inkml:ink>
</file>

<file path=ppt/ink/ink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5:47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81,'-4'38,"-3"18,1 4,1-3,2-7,1-7,1-11</inkml:trace>
  <inkml:trace contextRef="#ctx0" brushRef="#br0" timeOffset="583.41">255 505,'65'-97,"-4"-2,-5-3,4-20,-57 113,6-13,-4 26,-6 34,-2-26,2-1,-1 1,2-1,-1 1,2 0,0-1,0 1,1-1,0 1,1-1,0 0,1 0,0 0,1-1,0 1,0-1,2 0,-1-1,1 1,0-1,1-1,2 3,-5-8,0 0,0 0,0-1,0 0,1 0,-1 0,0-1,1 0,-1 0,1 0,0-1,-1 1,1-1,-1-1,1 1,0-1,-1 0,1 0,-1-1,0 1,1-1,-1-1,0 1,0-1,0 1,-1-1,1-1,-1 1,1-1,-1 0,0 0,-1 0,1 0,2-4,13-17,-1-1,-1 0,-2-1,0-1,-2-1,-1 0,-2-1,2-7,-7 10,-1 2</inkml:trace>
</inkml:ink>
</file>

<file path=ppt/ink/ink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5:52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27 677,'-1'270,"-25"-95,46-194,38-140,39-140,-91 285,59-89,-64 102,0 1,0-1,0 0,0 1,0-1,0 1,0 0,0-1,0 1,0 0,0-1,0 1,0 0,0 0,0 0,1 0,-1 0,0 0,0 0,0 0,0 1,0-1,0 0,0 1,0-1,0 1,0-1,0 1,0-1,0 1,0 0,0-1,-1 1,1 0,0 0,0 0,-1-1,1 1,0 0,-1 0,1 0,-1 0,1 0,-1 0,0 0,19 50,3 20,-10-52</inkml:trace>
  <inkml:trace contextRef="#ctx0" brushRef="#br0" timeOffset="289.55">591 620,'-28'49,"12"-25,2 0,0 1,1 0,2 1,1 1,1 0,1 0,1 1,1 0,1 13,4-38,1 0,0 0,0 0,0 1,1-1,-1 0,1 0,-1 0,1 0,0 0,0 0,1 0,-1 0,1 0,-1-1,1 1,0 0,0-1,0 0,0 1,0-1,1 0,-1 0,1 0,-1 0,1-1,0 1,0-1,0 1,0-1,0 0,0 0,0-1,0 1,0 0,0-1,0 0,0 0,1 0,1 0,9-2,0-1,0 0,-1-1,1-1,-1 0,0-1,0 0,-1-1,0 0,0-1,-1 0,0-1,0 0,-1-1,0 0,0-1,-1 0,-1 0,0-1,-1 0,0-1,-1 1,0-1,-1-1,3-10,-5 16,-1 0,1 0,-2 0,1 0,-1 0,0 0,-1-1,0 1,0 0,-1 0,0 0,-1-1,1 1,-2 0,1 1,-1-1,0 0,-1 1,1 0,-1-1,-1 1,0 1,0-1,0 1,-1 0,1 0,-1 0,-1 1,1 0,-1 0,0 1,0 0,-4-2,-12-3</inkml:trace>
  <inkml:trace contextRef="#ctx0" brushRef="#br0" timeOffset="582.891">1071 140,'5'34,"-4"44,-1 14,-1 1,-1-11,1-9,0-13,0-11,6-9,1-8,0-3,-1-2,-1-1,3-1,0 2,0-1,2-3,1-6</inkml:trace>
  <inkml:trace contextRef="#ctx0" brushRef="#br0" timeOffset="821.895">789 592,'38'-5,"42"-1,17 0,-4 1,-8 1,-8 2,-13 1,-13 1,-14 0</inkml:trace>
  <inkml:trace contextRef="#ctx0" brushRef="#br0" timeOffset="1422.803">1805 507,'-60'34,"2"3,2 2,2 2,-35 35,82-71,0 1,1-1,-1 1,1 1,1-1,-1 1,1 0,0 0,1 0,-1 1,2-1,-1 1,1 0,0 0,1 1,-1-1,2 0,-1 5,3-10,-1-1,1 0,0-1,0 1,1 0,-1 0,0 0,1-1,-1 1,1 0,-1-1,1 0,0 1,0-1,-1 0,1 0,0 0,0 0,0 0,0 0,0-1,0 1,1-1,-1 1,0-1,0 0,0 0,0 0,1 0,-1 0,1-1,69-9,-49 1,-2-1,1 0,-1-2,-1 0,0-2,-1 0,0-1,-2-1,16-16,35-29,-67 63,1-1,-1 0,1 0,-1 1,1-1,-1 1,0-1,0 1,0 0,0-1,0 1,0 0,0 0,-1-1,1 1,-1 0,1 0,-1 0,1 0,-1 0,0 0,0 0,0 0,0 0,-1 0,1 0,0 0,-1 0,0-1,1 1,-2 1,-2 17,2-17,0 1,0-1,0 1,1-1,-1 1,1-1,0 1,0 0,0 0,1 0,0-1,-1 1,1 0,0 0,1 0,-1 0,1-1,0 1,0 0,0 0,0-1,0 1,1-1,0 1,0-1,0 0,0 1,0-1,1 0,-1-1,1 1,0 0,0-1,0 1,0-1,0 0,0 0,1 0,0 0,2-1,0 0,0 0,0 0,1-1,-1 0,0 0,1 0,-1-1,0 0,0 0,0 0,0-1,0 0,0-1,0 1,-1-1,1 0,-1 0,1-1,-1 1,-1-1,1-1,0 1,-1 0,0-1,4-5,80-150,-83 148,35-88,-4-1,-5-2,-4-1,2-43,-21 32,-8 115,0 1,0 0,0-1,0 1,0-1,0 1,-1-1,1 1,0-1,0 1,-1 0,1-1,0 1,-1-1,1 0,0 1,-1-1,1 1,-1-1,1 0,-1 1,1-1,-1 0,1 1,-1-1,1 0,-1 0,1 1,-1-1,1 0,-1 0,0 0,1 0,-1 0,1 0,-1 0,0 0,1 0,-1 0,1 0,-1 0,1 0,-1-1,0 1,1 0,-1 0,1-1,-1 1,1 0,-1-1,1 1,-1 0,1-1,0 1,-1-1,1 1,0-1,-1 1,1-1,0 1,-1-1,1 1,0-1,0 1,0-1,-1 1,1-1,0 0,-26 47,25-45,-19 41,2 1,1 0,3 1,1 1,3 0,1 1,2 0,3 0,1 4,2-27,2 0,1 0,0 0,2-1,0 1,2-1,0 0,5 8,75 151,-69-167,-12-18</inkml:trace>
  <inkml:trace contextRef="#ctx0" brushRef="#br0" timeOffset="1634.128">1974 480,'43'0,"34"0,13 0,-4-5,-12-2,-13 1,-13 1,-9 1,-7 2,-4 1,-2 0,-5 1</inkml:trace>
  <inkml:trace contextRef="#ctx0" brushRef="#br0" timeOffset="1854.085">2679 733,'0'29,"0"4,-4-2,-3-13,1-13,2-8</inkml:trace>
  <inkml:trace contextRef="#ctx0" brushRef="#br0" timeOffset="2234.301">2849 592,'-3'16,"1"0,0 0,1 1,1-1,1 1,0-1,1 0,1 1,0-1,1 0,1-1,0 1,1-1,2 2,-6-14,-1-1,1 1,-1-1,1 0,0 0,0 0,0 0,0 0,0 0,0 0,0-1,1 1,-1-1,1 1,-1-1,1 0,-1 0,1 0,0-1,-1 1,1-1,0 1,0-1,0 0,-1 0,1 0,0 0,0-1,0 1,-1-1,1 1,0-1,-1 0,1 0,-1 0,1-1,-1 1,1-1,0 0,5-4,0 0,-1 0,1-1,-1 0,-1 0,1-1,-1 1,0-2,-1 1,3-7,-4 10,-1 0,0 0,-1 0,1 0,-1 0,0-1,0 1,-1-1,0 1,0-1,0 1,0-1,-1 0,0 0,0 1,-1-1,0 0,0 1,0-1,0 0,-1 1,0 0,0-1,-1 1,1 0,-1 0,0 0,0 1,-1-1,0 1,-2-3,-11-1</inkml:trace>
  <inkml:trace contextRef="#ctx0" brushRef="#br0" timeOffset="2637.153">3159 958,'5'-11,"73"-153,-77 163,0 0,0-1,1 1,-1 0,0 0,0 0,1 0,-1 0,1 0,-1 0,1 0,-1 0,1 1,-1-1,1 1,0-1,-1 1,1 0,0 0,-1-1,1 1,0 0,-1 0,1 1,0-1,-1 0,1 1,0-1,-1 1,1-1,-1 1,1 0,-1-1,1 1,-1 0,1 0,-1 0,0 0,1 0,-1 1,0-1,0 0,0 1,1 0,26 16,-22-16,0 0,0 0,1-1,-1 0,0-1,1 1,-1-1,0 0,1-1,-1 0,0 0,0 0,1-1,-1 1,0-1,0-1,-1 1,1-1,0 0,-1-1,0 1,0-1,0 0,0 0,0-1,-1 1,0-1,0 0,0 0,-1-1,0 1,0-1,0 0,0 1,-1-1,2-6,-1 2,1 3,-1-1,-1 1,1 0,-1-1,0 0,-1 1,0-1,0 0,-1 0,0 0,0 1,-1-1,0 0,-1-4,-3-5</inkml:trace>
  <inkml:trace contextRef="#ctx0" brushRef="#br0" timeOffset="3171.121">2623 140,'0'0</inkml:trace>
</inkml:ink>
</file>

<file path=ppt/ink/ink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6:28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0 368,'15'4,"23"3,11-1,1-1,-3-2,-4-1,-5-1,-4 0,-4-1,-1 0,-1-1,-6-4,-1-1,-4-5,-5-1</inkml:trace>
  <inkml:trace contextRef="#ctx0" brushRef="#br0" timeOffset="254.17">0 678,'44'10,"37"3,15-6,1-4,-11-7,-11-7,-14-3,-11-3,-15 1</inkml:trace>
  <inkml:trace contextRef="#ctx0" brushRef="#br0" timeOffset="500.578">1439 1,'-66'31,"1"3,2 2,1 4,2 2,-13 15,58-47,0 1,1 0,1 1,0 1,0 0,1 0,1 1,1 1,0 0,0 1,2 0,0 0,1 1,0-1,1 2,1-1,1 1,-2 16,7-28,-1-1,1 0,0 1,0-1,1 1,0-1,0 0,0 0,0 0,1 0,0-1,0 1,0 0,1-1,-1 0,1 0,0 0,0-1,1 1,-1-1,1 0,-1 0,1 0,0-1,0 0,0 0,2 0,149 29,-111-31,1-2,0-2,-1-2,0-2,0-2,-1-2,-1-2,0-1,0-3,-2-1,23-15,-43 22,-1-1,-1 0,0-1,-1-2,-1 1,0-2,-1 0,3-6,-14 17,0 0,0-1,-1 0,0 0,0 0,-1 0,0-1,0 1,-1-1,0 0,0 0,-1 1,0-1,0 0,-1 0,0-1,0 1,-1 0,0 0,0 1,-1-1,0 0,0 0,-1 1,-3-7,-2 3,0 1,0-1,-2 1,1 1,-1-1,0 2,-1-1,0 2,0-1,-1 2,0-1,0 2,0-1,-1 2,0 0,0 0,0 1,0 1,-9-1,-21-4</inkml:trace>
  <inkml:trace contextRef="#ctx0" brushRef="#br0" timeOffset="739.418">705 368,'201'-28,"0"9,197 7,-288 14,-1 1,0-4,0-5,-1-5,32-10,-102 13,-7 1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02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909 144,'-31'-33,"7"17,-1 2,-1 1,0 1,-1 1,0 1,-1 1,0 2,0 1,0 1,-1 1,0 2,0 1,0 1,-10 2,26-1,0 1,1 0,-1 1,1 1,-1 0,1 0,0 1,1 1,-1 0,1 0,0 1,1 1,0 0,0 0,0 1,1 0,1 0,-1 1,2 1,-1-1,0 3,4-9,0 0,0 0,1 1,-1-1,1 1,0 0,0 0,0 0,1 0,0 0,0 1,0-1,1 1,0-1,0 1,0-1,1 1,-1 0,1 0,1-1,-1 1,1 0,0-1,0 1,1-1,0 1,0-1,0 0,0 0,1 0,0 0,0 0,0 0,4 3,7 0,0-2,0 0,0 0,1-1,0-1,0-1,0 0,1 0,-1-2,1 0,-1-1,0 0,1-1,-1-1,8-2,58-19,-104 16,2 6,0 2,0 0,0 1,0 1,0 2,0-1,1 2,0 1,0 1,0 0,1 1,1 2,-7 3,10-7,0 1,1 0,-1 1,2 0,-1 2,1-1,1 1,0 1,0 0,2 1,-1 0,1 1,1 0,1 0,0 1,1 0,0 0,1 1,1 0,-1 7,4-15,1 0,0 0,0 0,1 0,0 0,1 0,-1 0,1 1,1-1,0 0,0-1,0 1,1 0,1-1,-1 1,1-1,0 0,0 0,1-1,0 1,1-1,-1 0,1 0,0-1,0 0,1 0,2 2,5 0,0 1,1-2,0 0,-1-1,2-1,-1 0,0-1,1 0,0-2,-1 0,1 0,0-1,0-1,-1-1,17-3,119-33,-132 33</inkml:trace>
  <inkml:trace contextRef="#ctx0" brushRef="#br0" timeOffset="383.561">1304 455,'-27'34,"-149"161,57-55,49-52,70-88,-1 1,1-1,-1 1,1-1,-1 1,0-1,1 0,-1 1,1-1,-1 0,0 0,1 1,-1-1,0 0,1 0,-1 0,0 0,1 0,-1 0,0 0,1 0,-1 0,0 0,1 0,-1 0,0 0,1-1,-1 1,0 0,1 0,-1-1,1 1,-1 0,1-1,-1 1,1-1,-1 1,1-1,-1 1,1-1,-1 1,1-1,0 1,-1-1,1 0,0 1,-1-1,1 0,0 1,0-1,0 0,0 1,0-1,0 0,-5-14</inkml:trace>
  <inkml:trace contextRef="#ctx0" brushRef="#br0" timeOffset="650.04">966 371,'205'251,"-88"-88,-88-136,-13-20</inkml:trace>
  <inkml:trace contextRef="#ctx0" brushRef="#br0" timeOffset="1079.601">1840 427,'-20'2,"-1"1,0 0,1 2,-1 0,1 2,1 0,-5 3,12-6,2-1,-1 1,0 0,1 1,-1 0,1 1,1 0,-1 0,1 1,0 0,1 1,-1 0,1 0,1 1,0 0,0 0,1 1,0-1,1 1,0 1,0-1,1 1,0 0,1 0,1 0,-1 0,2 1,0-1,0 0,1 11,1-17,0 0,1-1,-1 1,1 0,0-1,0 0,1 0,-1 1,1-1,0-1,0 1,0 0,1-1,-1 0,1 1,0-1,0-1,0 1,0-1,0 1,0-1,1 0,-1-1,1 1,0-1,-1 0,1 0,0 0,0-1,0 1,-1-1,1-1,0 1,0 0,0-1,-1 0,1-1,0 1,-1-1,1 1,-1-1,0-1,1 1,0-1,29-18,-1-1,-1-1,-2-2,0-1,10-13,-12 10,-2-2,-1-2,-1 0,-2-1,3-8,-26 42,1-1,0 1,0-1,0 1,0-1,0 1,0-1,0 1,0-1,0 0,0 1,0-1,0 1,1-1,-1 1,0-1,0 1,0-1,1 1,-1-1,0 1,1 0,-1-1,0 1,1-1,-1 1,1 0,-1-1,1 1,-1 0,0-1,1 1,-1 0,1 0,-1 0,1-1,0 1,-1 0,1 0,-1 0,1 0,-1 0,1 0,-1 0,1 0,-1 0,1 0,-1 0,1 0,0 1,-1-1,1 0,-1 0,1 1,-1-1,0 0,1 0,-1 1,1-1,3 36,4 81,-3-91</inkml:trace>
  <inkml:trace contextRef="#ctx0" brushRef="#br0" timeOffset="1596.766">2207 878,'25'-71,"2"0,4 2,26-41,-51 98,72-102,-78 113,1 0,0 0,-1 1,1-1,0 0,0 0,0 1,0-1,-1 0,1 1,0-1,0 1,0-1,1 1,-1-1,0 1,0 0,0 0,0 0,0-1,0 1,0 0,1 0,-1 0,0 1,0-1,0 0,0 0,0 1,0-1,0 0,0 1,0-1,0 1,0 0,0-1,0 1,0 0,0-1,0 1,-1 0,1 0,0 0,-1 0,1-1,0 1,-1 0,1 1,17 56,-15-47,25 67,-27-76,0 0,1 1,-1-1,0 0,1 0,-1 0,1-1,-1 1,1 0,0 0,0-1,0 1,0-1,0 0,0 0,0 0,0 0,1 0,-1 0,0 0,1-1,-1 1,0-1,1 1,-1-1,1 0,-1 0,1 0,-1-1,0 1,1 0,0-1,11-5,0-1,0-1,0 0,-1-1,0 0,-1-1,0 0,8-10,8-6,105-76,-132 101,0 1,-1-1,1 1,0-1,-1 0,1 1,0 0,0-1,0 1,-1-1,1 1,0 0,0-1,0 1,0 0,0 0,0 0,0 0,-1 0,1 0,0 0,0 0,0 0,0 0,0 1,0-1,0 0,-1 0,1 1,0-1,0 1,0-1,-1 1,1-1,0 1,-1-1,1 1,0 0,-1-1,1 1,-1 0,1 0,-1-1,1 1,-1 0,1 0,-1 0,0-1,0 1,1 0,-1 1,2 52,-3-43,0 1,0-1,1 0,0 1,1-1,0 0,0 0,1 1,1-1,0 0,1-1,0 1,0-1,1 1,0-2,1 1,0 0,8 7,4 0</inkml:trace>
</inkml:ink>
</file>

<file path=ppt/ink/ink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6:21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367 542,'-30'14,"1"0,1 2,0 2,1 0,1 2,0 1,-13 15,31-28,0 1,1 0,0 0,0 1,1 0,0 0,1 0,0 1,1 0,0 0,1 0,0 0,0 0,1 1,0 10,2-15,-1 0,1 0,1 0,-1 0,1 0,0 0,1 0,-1-1,2 1,-1 0,1-1,0 1,0-1,0 0,1 0,0 0,0 0,1-1,0 0,0 0,0 0,0 0,1-1,-1 0,1 0,2 0,-2-1,0-1,0 0,1 0,-1-1,0 0,1 0,0 0,-1-1,1 0,-1 0,1-1,-1 0,1 0,-1 0,1-1,-1 0,0 0,0-1,0 1,0-2,1 1,112-85,-94 64,-1-2,-2-1,0 0,-2-2,-1 0,-2-1,0-1,-3-1,0 0,-2 0,-1-2,-2 1,-1-1,-2-1,-1 1,-2-1,-1 0,-2 0,-2 0,-2-18,3 39,0-1,0 0,-1 1,-1 0,0-1,-1 1,-1 0,0 1,-1-1,0 1,-1 0,-1 0,0 1,0 0,-1 1,-6-6,12 15,0 0,0-1,0 1,-1 0,1 0,-1 1,0-1,1 1,-1 0,0 0,0 0,0 0,0 1,0 0,1-1,-1 1,0 1,0-1,0 1,0-1,0 1,0 0,1 0,-1 1,0-1,1 1,-1 0,1 0,-1 0,1 0,0 1,0-1,0 1,-2 3,-5 4,0 1,0 1,1 0,1 0,0 1,1 0,0 1,-3 9,2-1,2 1,0 0,1 0,1 1,1-1,2 1,0-1,1 1,2 0,0-1,1 0,2 1,0-1,8 20,8 13,2 0,3-1,2-2,3 0,10 10,78 119,-102-170,-13-16</inkml:trace>
  <inkml:trace contextRef="#ctx0" brushRef="#br0" timeOffset="600.074">1101 654,'-67'218,"65"-202,0-1,0 1,2 0,0 0,1 0,0-1,1 1,1 0,4 11,13-78,29-173,-40 200,1 0,1 0,1 1,1 1,1 0,1 1,11-11,-25 30,0 0,0-1,0 1,0 1,0-1,1 0,-1 0,1 0,-1 1,1-1,0 1,-1-1,1 1,0 0,0-1,0 1,0 0,0 0,0 0,0 1,1-1,-1 1,0-1,0 1,1 0,-1-1,0 1,0 0,1 1,-1-1,0 0,1 1,-1-1,0 1,0 0,0-1,0 1,0 0,0 0,0 1,0-1,0 0,0 1,0-1,-1 1,1-1,-1 1,1 0,-1 0,0 0,1 0,-1 1,27 90,-16-79</inkml:trace>
  <inkml:trace contextRef="#ctx0" brushRef="#br0" timeOffset="1070.62">1580 824,'5'14,"-3"20,-3 8,0 2,0-2,-5-2,-2-5,2-7</inkml:trace>
  <inkml:trace contextRef="#ctx0" brushRef="#br0" timeOffset="1538.331">1609 824,'23'-4,"-12"1,0 1,0 0,1 0,-1 2,0-1,0 1,1 1,-1 0,0 0,0 1,0 1,0-1,0 2,9 4,-18-8,-1 1,0 0,0 0,0-1,0 1,0 0,1 0,-2 0,1 0,0 0,0 0,0 1,0-1,-1 0,1 0,0 1,-1-1,1 0,-1 0,0 1,1-1,-1 1,0-1,0 0,0 1,0-1,0 1,0-1,0 0,0 1,-1-1,1 1,-1-1,1 0,-1 0,1 1,-1-1,0 0,1 0,-1 1,0-1,0 0,0 0,-50 42,46-40,-10 7,10-9,1 2,-1-1,1 0,-1 1,1 0,0 0,0 1,0-1,0 1,1-1,-1 1,1 0,0 1,0-1,0 0,1 1,0 0,0 0,0-1,0 1,1 1,2-4,1 0,-1 1,1-1,0 0,0 0,0 0,0 0,0-1,0 1,1 0,-1-1,0 0,1 1,-1-1,1 0,0 0,-1-1,1 1,0 0,-1-1,1 0,0 1,0-1,-1 0,4-1,23 7,-28-6,1 1,-1-1,1 1,-1 0,1 0,-1-1,0 1,1 0,-1 0,0 0,0 0,0 0,0 1,0-1,0 0,0 0,0 1,0-1,-1 1,1-1,0 0,-1 1,0-1,1 1,-1 0,0-1,1 1,-1-1,0 1,0-1,0 1,-1 0,1-1,0 1,-1-1,1 1,0-1,-1 1,0-1,1 0,-1 1,0-1,0 1,0-1,0 0,-48 58,33-47,1-1,-2 0,1-1,-1-1,-1-1,0 0,0-1,-4 0,0 1</inkml:trace>
  <inkml:trace contextRef="#ctx0" brushRef="#br0" timeOffset="1813.954">2286 824,'-29'38,"-28"28,-10 6,2-3,7-14,14-11,9-14,6-6,8-3,7-5</inkml:trace>
  <inkml:trace contextRef="#ctx0" brushRef="#br0" timeOffset="2233.641">2314 824,'1'0,"1"0,0 0,-1 1,1-1,-1 0,1 1,-1 0,1-1,-1 1,0 0,1 0,-1-1,0 1,1 0,-1 1,0-1,0 0,0 0,0 0,0 1,0-1,0 0,-1 1,1-1,0 1,-1-1,1 1,-1-1,1 1,-1-1,0 1,0-1,0 1,0 0,0-1,0 1,0-1,0 1,-1 0,-11 64,-85 135,56-91,22-75,7-22</inkml:trace>
  <inkml:trace contextRef="#ctx0" brushRef="#br0" timeOffset="2953.402">2427 880,'10'19,"7"12,2 4,2-3,-3-2,1-2,-4 0,-3-1,0-4,-1-2,-3 1,2 1,-1 1,-1-3</inkml:trace>
  <inkml:trace contextRef="#ctx0" brushRef="#br0" timeOffset="3198.295">2343 1191,'38'0,"18"-5,4-1,-4 0,-11 1</inkml:trace>
  <inkml:trace contextRef="#ctx0" brushRef="#br0" timeOffset="4215.597">1213 316,'256'-29,"-125"45,-199-59,36 26,19 12,1-1,0 0,1-1,-1-1,2 1,-1-2,1 1,0-2,1 1,0-1,-5-7,5-3</inkml:trace>
  <inkml:trace contextRef="#ctx0" brushRef="#br0" timeOffset="4767.142">0 1445,'1506'0,"-1474"-2,-1-1,0-2,0-1,-1-1,1-1,12-7,-24 9</inkml:trace>
  <inkml:trace contextRef="#ctx0" brushRef="#br0" timeOffset="5403.801">791 1755,'-32'12,"1"1,1 2,1 1,0 2,1 0,1 2,0 1,-12 14,36-32,-1-1,2 1,-1 0,0 0,0 1,1-1,0 0,0 1,0-1,0 1,0 0,1 0,-1 0,1 0,0 0,1 0,-1 0,0 0,1 0,0 0,0 0,1 0,-1 0,1 0,-1 0,1 0,1 0,-1 0,0 0,1 0,0-1,0 1,0-1,0 1,1-1,-1 0,1 0,0 0,0 0,0 0,0-1,0 1,4 1,-1-1,1 0,-1-1,1 0,0 0,0-1,-1 1,1-2,0 1,0-1,0 0,0 0,0-1,0 0,0 0,-1 0,1-1,0 0,-1-1,1 1,0-2,122-75,-118 71,30-22,-2-2,-2-1,-1-2,-2-2,-1-1,-2-1,12-21,-36 48,0 1,0-1,-1 0,-1-1,0 0,0 0,-1 0,-1 0,0 0,-1-1,-1 1,0-1,0 1,-2-1,0 0,0 1,-1-1,-1 1,0 0,-1 0,0 0,-1 0,2 8,0 1,-1 0,1 0,-1 0,0 0,0 0,0 1,-1 0,1 0,-1 0,0 0,1 1,-1 0,-1 0,1 0,0 1,0 0,0 0,-1 0,1 0,-1 1,1 0,0 0,-1 0,1 1,-1 0,1 0,0 0,0 1,-1-1,1 1,0 1,1-1,-1 1,0 0,1 0,-1 0,1 0,0 1,0 0,1 0,-1 0,1 0,-1 1,-13 11,1 2,0 0,2 0,0 2,1 0,1 0,1 1,0 1,2-1,1 2,0-1,2 1,0 0,2 1,1-1,0 5,5-16,1 0,1 0,0-1,0 1,1-1,1 0,0 0,0-1,1 0,0 0,1 0,0-1,1 0,-1-1,2 0,-1 0,1-1,0 0,1-1,0 0,0 0,0-1,0-1,1 0,0-1,11 3,-6-2,0-1,1 0,-1-1,0-1,1 0,-1-1,1-1,-1-1,1-1,2-1,18-14,-25 7</inkml:trace>
  <inkml:trace contextRef="#ctx0" brushRef="#br0" timeOffset="5699.004">1552 1473,'-69'108,"23"-41,4 1,3 3,-1 10,19 20,21-98,0 0,0 0,0-1,1 1,-1 0,1 0,0-1,0 1,0 0,0-1,0 1,0-1,1 0,-1 1,1-1,0 0,0 0,0 0,0 0,0 0,0 0,0-1,0 1,1-1,-1 1,1-1,-1 0,1 0,0 0,-1 0,1-1,0 1,-1-1,1 1,0-1,12-1,1 0,-1-1,0 0,0-1,0-1,0-1,0 0,-1-1,2-1,1 0,6-4,-4 0</inkml:trace>
  <inkml:trace contextRef="#ctx0" brushRef="#br0" timeOffset="5937.024">1185 1840,'39'0,"31"0,14-5,-3-1,-10 0,-18 1</inkml:trace>
</inkml:ink>
</file>

<file path=ppt/ink/ink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6:00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1242 343,'303'-178,"-286"165,-12 9,0 0,0 0,1 0,-1 0,1 1,0 0,0 0,0 0,0 1,1 0,-1 0,0 1,1 0,4-1,-9 4,0-1,0 1,-1-1,1 1,0-1,-1 1,0 0,1 0,-1-1,0 1,0 0,0 0,0 1,0-1,0 0,-1 0,1 0,-1 0,0 1,1-1,-1 0,0 0,0 1,0-1,-1 0,1 0,0 1,-1 0,1 3,3 281,-20-140,-6-1,-9 7,-16 99,33-161,4 1,3 0,5 8,4-57,-19-83,14 25,-1 0,0 1,-1-1,0 1,-2 1,1-1,-2 1,0 0,0 1,-1 0,-1 1,0 0,0 1,-1 0,0 0,-1 1,0 1,-1 0,1 1,-1 1,-1 0,1 0,-13-2,-13 3,1 2,0 2,-1 1,1 2,0 1,-1 3,2 1,-1 2,1 1,1 2,-12 6,18-2,9-2</inkml:trace>
  <inkml:trace contextRef="#ctx0" brushRef="#br0" timeOffset="550.25">1101 823,'725'-177,"-600"142,-109 43,-30 18,8-16,-10 25,2 0,1 1,2 1,2 0,1 0,2 0,1 1,2 0,2 28,2-10,-1-32</inkml:trace>
  <inkml:trace contextRef="#ctx0" brushRef="#br0" timeOffset="955.374">2370 993,'-9'2,"-1"0,1 1,0 1,0-1,0 1,1 1,0 0,-1 0,2 0,-1 1,0 0,1 1,1 0,-1 0,1 0,-1 1,-3 4,1 0,-1 1,2 0,0 0,0 1,1-1,1 2,1-1,0 1,0 0,2 0,0 0,0 1,2-1,-1 0,2 9,1-20,-1 0,1 0,-1 1,1-1,1 0,-1 0,1 0,-1 0,1 0,0 0,0-1,1 1,-1-1,1 1,0-1,0 0,0 0,0 0,0-1,1 1,-1-1,1 1,0-1,0 0,0-1,0 1,0-1,0 0,0 0,0 0,0 0,1-1,-1 1,0-1,0 0,1 0,-1-1,0 0,0 1,1-1,1-1,15-4,0 0,-1-1,0-1,0 0,-1-2,0 0,-1-1,0-1,-1-1,0-1,-1 0,0-1,-2 0,1-2,-2 1,0-2,-2 0,11-18,-18 26,0 0,0 0,-1 0,0-1,-1 1,0-1,-1 0,0 1,-1-1,0 0,0 0,-1 1,0-1,-3-5,3 10,0 0,-1 0,0 0,0 0,0 0,-1 1,1-1,-2 1,1 0,0 0,-1 0,0 0,0 1,-1-1,1 1,-1 0,0 1,0-1,0 1,0 0,-1 0,1 0,-1 1,0 0,-5-1,4 2,0 1,-1 1,1-1,-1 1,1 1,0-1,-1 1,1 0,0 1,0 0,1 0,-1 0,1 1,-1 0,-2 2,-16 10</inkml:trace>
  <inkml:trace contextRef="#ctx0" brushRef="#br0" timeOffset="1252.86">2879 1388,'-5'-24,"3"-23,7-12,3-1,4 5,5 6,5 12,-2 8,1 4,2 1,1 4,2 2,1 3,0 5,-3 8,-7 9,-6 5</inkml:trace>
  <inkml:trace contextRef="#ctx0" brushRef="#br0" timeOffset="2333.521">3951 259,'25'265,"-23"75,-29-78,2-82,30-152,13-34,-9-13,0-1</inkml:trace>
  <inkml:trace contextRef="#ctx0" brushRef="#br0" timeOffset="2569.059">3697 852,'43'0,"24"-5,6-1,-1-1,-7 2,-11 2,-8 1,-9 1,-9 5,-6 2,-1 1,-4-2</inkml:trace>
  <inkml:trace contextRef="#ctx0" brushRef="#br0" timeOffset="2884.309">4346 1218,'-2'-1,"0"0,0 0,1 0,-1-1,0 1,1 0,-1-1,1 1,0-1,0 0,-1 1,1-1,0 0,0 0,0 1,1-1,-1 0,0 0,1 0,-1 0,1 0,0 0,0 0,0 0,0-1,0 1,0 0,0 0,1 0,-4-14,1 0,1 0,1 0,0 0,1 0,1 1,0-1,1 0,1 0,0 1,1 0,1 0,1 0,0 1,0 0,1 0,1 1,1 0,0 0,0 1,1 1,1 0,0 0,0 1,39-3,-32 16</inkml:trace>
  <inkml:trace contextRef="#ctx0" brushRef="#br0" timeOffset="3235.015">5052 767,'-43'22,"0"1,2 3,1 1,2 2,0 2,2 1,-17 21,47-48,0 1,1-1,-1 1,1 1,0-1,1 1,0-1,0 1,0 1,1-1,0 0,0 1,1 0,0-1,1 1,-1 0,1 0,1 0,0 0,0 4,1-11,0 1,0 0,0 0,0 0,0-1,1 1,-1 0,1-1,-1 1,1-1,-1 0,1 0,0 1,0-1,0 0,-1 0,1-1,0 1,0 0,0-1,0 1,1-1,-1 1,0-1,0 0,0 0,0 0,0 0,0-1,0 1,0 0,0-1,0 1,0-1,0 0,0 0,1 0,73-38,-42 14,-2-2,-1 0,-2-2,0-2,14-21,70-71,-91 112,-16 16</inkml:trace>
  <inkml:trace contextRef="#ctx0" brushRef="#br0" timeOffset="3641.832">5278 1190,'125'-314,"-113"296,-5 25,-5 37,-2-33,0-7,-1-1,1 1,0-1,1 1,-1-1,1 1,0-1,-1 0,1 1,1-1,-1 0,0 0,1 1,0-1,0 0,0-1,0 1,0 0,0 0,1-1,-1 0,1 1,0-1,0 0,-1 0,1-1,1 1,-1 0,0-1,0 0,1 0,-1 0,0 0,1 0,-1-1,1 0,-1 1,1-1,-1-1,1 1,-1 0,1-1,-1 0,0 1,1-1,1-2,9-6,0-1,-1-1,-1-1,1 0,-2 0,0-1,6-9,41-44,-39 49,-1 4</inkml:trace>
  <inkml:trace contextRef="#ctx0" brushRef="#br0" timeOffset="4107.466">6067 739,'1'-1,"-1"1,1-1,-1 1,1-1,0 1,-1-1,1 1,-1-1,1 1,0 0,0-1,-1 1,1 0,0 0,-1-1,1 1,0 0,0 0,0 0,-1 0,1 0,0 0,0 0,-1 0,1 0,0 1,0-1,-1 0,1 0,0 1,0-1,-1 0,1 1,0-1,-1 1,1-1,-1 1,1-1,0 1,-1-1,1 1,-1-1,0 1,1 0,-1-1,1 1,-1 0,-10 38,-41 23,-15 29,66-86,0-1,0 0,0 1,0-1,0 0,1 1,0-1,0 0,0 0,1 1,-1-1,1 0,0 0,0-1,0 1,1 0,-1-1,1 1,0-1,0 0,0 0,0 0,1 0,-1-1,1 1,0-1,0 0,-1 0,1 0,1-1,-1 1,0-1,0 0,1 0,42 27,-44-26,0 0,0 0,0 1,-1-1,1 1,-1-1,1 1,-1 0,0 0,0 0,0 0,-1 0,1 1,-1-1,0 0,1 1,-1-1,-1 1,1-1,-1 1,1 0,-1-1,0 1,0-1,-1 1,1 0,-1-1,1 1,-1-1,0 1,-1-1,1 0,-1 1,1-1,-1 0,0 0,0 0,0 0,0 0,-1-1,1 1,-1-1,0 1,0-1,0 0,-1 1,-50 21,29-18</inkml:trace>
  <inkml:trace contextRef="#ctx0" brushRef="#br0" timeOffset="4722.293">5165 796,'-10'0,"-3"4,1 7,2 7,3 4,3 3,2 3,1 1,1 0,0 1,1-1,4-5,7-1,5-6,6-4,2-6,3-3,-3-2</inkml:trace>
  <inkml:trace contextRef="#ctx0" brushRef="#br0" timeOffset="5787.576">6463 203,'-17'128,"9"-36,4-1,4 1,4 0,9 43,-10-107,-2 0,0 0,-2 0,-1 1,-2-1,0-1,-2 1,-8 25,13-51,0-1,0 0,0 0,0 0,0 0,1 0,-1 1,0-1,1 0,-1 0,1 0,-1 1,1-1,0 0,-1 1,1-1,0 0,0 1,0-1,0 0,0 1,0-1,0 0,1 0,-1 1,0-1,1 0,-1 1,1-1,0 0,-1 0,1 0,0 0,-1 0,1 0,0 0,0 0,0 0,0 0,0 0,0 0,0 0,0-1,1 1,-1 0,0-1,0 1,0-1,1 0,0 1,14-6</inkml:trace>
  <inkml:trace contextRef="#ctx0" brushRef="#br0" timeOffset="6500.782">7197 683,'-85'62,"2"3,4 5,-2 7,71-68,4-5,0 1,0 0,1 0,0 1,-1 0,2 0,-1 0,1 0,0 1,0-1,1 1,0 0,0 1,1-1,0 0,-1 6,4-10,1-1,-1 1,1-1,0 1,0-1,0 0,0 0,0 0,1 0,-1-1,1 1,-1 0,1-1,0 0,-1 0,1 0,0 0,0 0,0 0,0-1,0 1,-1-1,1 0,0 0,0 0,0 0,0 0,0-1,0 1,0-1,0 0,0 0,-1 0,1 0,0-1,0 0,25-7,-2-1,0-1,0-1,-1-2,0 0,12-11,10-4,17-18,-52 37,0 0,0 1,0 1,1 0,1 1,-1 0,1 1,10-3,-23 8,1 1,-1-1,1 1,0 0,0 0,-1 0,1 0,0 0,-1 0,1 0,0 0,0 0,-1 1,1-1,-1 1,1-1,0 1,-1 0,1 0,-1 0,1 0,-1 0,0 0,1 0,-1 0,0 0,0 0,0 1,0-1,0 1,0-1,0 1,0-1,-1 1,1-1,0 1,-1 0,1 1,5 73,-6-52,0-19,-1-1,1 1,1-1,-1 1,1-1,0 1,0-1,0 1,0-1,1 0,0 0,0 1,0-1,0 0,1-1,0 1,-1 0,1-1,0 0,1 1,-1-1,1-1,-1 1,1 0,0-1,0 0,0 0,0 0,0 0,1 0,-1-1,1 0,-1 0,1 0,-1-1,1 0,-1 1,1-1,-1-1,1 1,-1-1,1 0,2-1,12-7,0-1,-1-1,-1-1,0 0,0-1,-1-1,-1-1,-1 0,0-1,-1 0,0-1,-2 0,1-2,2-1,18-23,-2-2,-2-1,-1-2,-3 0,-3-1,-1-2,-2 0,-3 0,-2-2,-2 0,-3 0,-2-1,-1-34,-5 71,1 12,-1 0,1 0,-1 0,0 0,0 0,-1 0,0 0,0 0,0 0,0 0,-1 1,0-1,0 0,0 1,0-1,-1 1,0-1,2 4,0 0,0 1,0-1,0 1,0-1,0 1,-1-1,1 1,0 0,0 0,0 0,0-1,-1 1,1 0,0 0,0 0,0 1,0-1,-1 0,1 0,0 1,0-1,0 1,0-1,0 1,0-1,0 1,0 0,0-1,0 1,0 0,0 0,1-1,-1 1,0 0,0 0,1 0,-1 0,1 0,-1 0,1 0,-1 1,1-1,-23 50,12 2,2 1,2 0,3-1,2 2,2-1,3 0,2 0,3-1,1 0,4 0,16 46,61 115,-119-232,14 2,3 1</inkml:trace>
  <inkml:trace contextRef="#ctx0" brushRef="#br0" timeOffset="6739.395">7507 541,'48'5,"40"1,14 0,0-1,-8-1,-11-2,-9-1,-13 0,-7-1,-8 4,-7 2,-5 0,-4-1,-2-2,-1-1,-5-1</inkml:trace>
  <inkml:trace contextRef="#ctx0" brushRef="#br0" timeOffset="11404.164">8608 626,'5'0,"1"5,0 6,4 1,0 4,-2 4,-2 3,-2 2,-2 2,-1 2,0 0,-2-1,-4 1,-2 0,0 0,2-1,1-9,2-8</inkml:trace>
  <inkml:trace contextRef="#ctx0" brushRef="#br0" timeOffset="11675.702">8720 230,'-14'10,"0"3,2 4,3-1</inkml:trace>
  <inkml:trace contextRef="#ctx0" brushRef="#br0" timeOffset="12154.289">9030 597,'-14'18,"1"1,0 0,2 0,0 2,1-1,1 1,1 1,1-1,-3 16,9-33,0-1,0 0,1 0,-1 0,1 1,0-1,0 0,0 0,0 1,1-1,-1 0,1 0,0 0,0 0,0 1,0-1,1-1,-1 1,1 0,0 0,0 0,0-1,0 1,0-1,0 0,1 0,-1 0,1 0,0 0,-1 0,1 0,0-1,0 0,0 1,0-1,0 0,0 0,1-1,-1 1,0-1,0 0,1 1,1-2,5 2,0 0,-1-1,1 0,0-1,-1 0,1-1,-1 0,1 0,-1-1,0 0,0-1,0 0,-1 0,1-1,-1 0,0 0,0-1,-1 0,0-1,0 1,0-1,-1-1,0 0,-1 4,0-1,-1 0,1 0,-1 0,-1-1,1 1,-1-1,0 0,0 0,-1 0,1-1,-1 1,-1 0,1-1,-1 1,0-1,-1 0,0 1,0-1,0 1,-1-1,1 0,-2 1,1-1,-1 1,0 0,-1-2,1 3,0 1,-1-1,1 0,-1 1,0 0,0 0,-1 0,1 0,-1 0,0 1,0-1,0 1,-1 0,1 0,-1 1,1 0,-1-1,0 1,0 1,0-1,0 1,0 0,0 0,0 0,-1 1,1 0,0 0,0 0,-1 1,1-1,0 1,0 0,0 1,-5 1,-45 23,30-11</inkml:trace>
  <inkml:trace contextRef="#ctx0" brushRef="#br0" timeOffset="12672.001">9397 852,'91'-90,"13"-32,-103 121,-1 0,1 0,0-1,0 1,0 0,0 0,0 0,0 0,1 1,-1-1,0 0,0 0,1 1,-1-1,0 1,1-1,-1 1,0-1,1 1,-1 0,1 0,-1 0,1-1,-1 2,0-1,1 0,-1 0,1 0,-1 1,1-1,-1 0,0 1,1 0,-1-1,0 1,0 0,2 0,34 47,-23-27,-10-15,0-1,0 1,0-1,1-1,0 1,0-1,0 1,0-1,1-1,0 1,-1-1,1 0,0 0,1-1,-1 0,0 0,1 0,-1-1,1 0,0 0,-1 0,1-1,0 1,0 0,0-1,0 1,0-1,-1-1,1 1,0-1,0-1,0 1,-1-1,1 0,0-1,-1 1,0-1,0 0,0-1,0 0,0 0,-1 0,1 0,-1-1,-1 0,1 0,0 0,-1-1,0 0,-1 1,1-1,-1-1,0 1,-1 0,1-1,-1-1,0-16</inkml:trace>
  <inkml:trace contextRef="#ctx0" brushRef="#br0" timeOffset="14219.783">11007 739,'-25'25,"2"1,0 1,2 1,1 1,1 0,2 2,1 0,1 1,-1 10,13-39,1 1,0 0,1 0,-1 0,1 0,-1 0,1 1,0-1,1 0,-1 1,1-1,0 0,0 1,0-1,1 0,-1 1,1-1,0 0,1 0,-1 0,0 0,1 0,0 0,0 0,0 0,1-1,-1 1,1-1,0 1,0-1,0 0,0 0,1-1,-1 1,1-1,0 1,-1-1,4 1,5-2,1 0,-1-1,1 0,-1-1,1 0,-1-1,1 0,-1-1,0-1,0 1,-1-2,1 0,-1 0,0-1,0-1,-1 0,0 0,0-1,0 0,4-6,2 2,-5 4,0-1,-1 0,0-1,-1 0,0 0,-1-1,0 0,-1-1,0 1,3-9,-7 15,-1 1,0-1,-1 0,1 0,-1 0,0-1,0 1,0 0,-1 0,0-1,0 1,0 0,0-1,-1 1,0 0,0 0,-1 0,1 0,-1 0,0 0,-1 0,1 0,-1 1,0-1,0 1,0 0,0 0,-3-2,-2 0,1-1,-1 2,-1-1,1 1,-1 0,0 1,0 0,0 1,-1-1,1 2,-1-1,0 1,1 1,-1 0,0 0,0 1,0 1,0-1,0 1,0 1,1 0,-1 0,1 1,-1 0,1 1,-7 4,16-8,1 0,-1 0,1 1,-1-1,1 0,-1 0,0 1,1-1,-1 1,0-1,1 0,-1 1,0-1,0 1,1-1,-1 1,0-1,0 1,0-1,1 1,-1-1,0 1,0-1,0 1,0-1,0 1,0-1,0 1,0-1,0 1,-1-1,1 1,0-1,0 1,0-1,0 0,-1 1,1-1,0 1,0-1,-1 1,1-1,0 0,-1 1,1-1,-1 0,1 1,0-1,-1 0,1 1,-1-1,1 0,-1 0,1 0,-1 1,22-11,0 0,-1-1,0-1,-1-1,0-1,3-5,25-16,-6 8,-1-2,-1-2,-2-2,-1-1,-2-2,-1-1,-2-1,3-8,-30 39,1 1,-1-2,0 1,-1 0,0-1,0 1,0-1,-1 0,0 0,-1 0,0 0,0 0,-1 0,0-1,0 1,-1 0,0-3,1 10,0 0,0 0,0 0,-1 1,1-1,0 0,-1 0,1 0,0 0,-1 0,1 0,-1 1,1-1,-1 0,1 0,-1 1,0-1,1 0,-1 1,0-1,0 0,1 1,-1-1,0 1,0 0,0-1,0 1,0-1,0 1,0 0,0 0,1 0,-1 0,0 0,0 0,0 0,0 0,0 0,0 0,0 0,0 0,0 1,0-1,0 0,0 1,0-1,1 1,-1-1,0 1,0-1,1 1,-1 0,0 0,-29 44,20-12,2 0,1 1,1-1,2 1,2 1,1-1,1 0,2 0,2 0,6 31,14 39,5-1,35 82,-30-93,-5 2,-3 1,-5 1,-4 1,-2 17,-13-102,0 1,-1 0,-1-1,0 1,0-1,-1 1,-1-1,0 1,-1-1,0 0,-1 1,0-2,-1 1,0 0,-1-1,0 0,-1-1,0 1,0-1,-2 0,1-1,-1 0,0-1,-7 6,7-8,0 0,-1-1,1 0,-1 0,0-1,0 0,0-1,-1 0,1-1,-1 0,0-1,1 0,-1 0,0-1,0 0,0-1,1-1,-1 0,0 0,1-1,0 0,0-1,0 0,0 0,0-1,1-1,0 1,0-2,0 1,1-1,0 0,0-1,1 0,0 0,0-1,-1-3,4 4,1 0,0-1,1 1,0-1,0 0,1 0,0 0,0 0,1 1,0-1,1 0,0 0,0 0,1 0,0 1,1-1,0 1,0-1,1 1,0 0,4-5,116-152,8 29,-95 101</inkml:trace>
  <inkml:trace contextRef="#ctx0" brushRef="#br0" timeOffset="27928.283">12474 683,'0'283,"16"-209,-18-69,-5-27,5-2,2 0,1 0,0 0,2 0,1 0,1 1,1-1,0 1,2 1,1-1,1 1,1 1,0 0,2 0,0 2,2-1,13-13,-27 31,0 0,1 0,-1 0,1 0,-1 0,1 1,0-1,-1 1,1-1,0 1,0-1,0 1,0 0,1 0,-1 0,0 0,0 1,1-1,-1 0,0 1,1 0,-1-1,1 1,-1 0,0 0,1 1,-1-1,0 0,1 1,-1-1,0 1,1 0,-1 0,0 0,0 0,0 0,0 0,0 1,0-1,0 1,0-1,0 1,-1 0,1 0,-1-1,1 3,45 55,-37-56</inkml:trace>
  <inkml:trace contextRef="#ctx0" brushRef="#br0" timeOffset="28258.918">13123 683,'-5'38,"-6"22,-1 6,1-3,7-13,5-10,1-6,1-6,5-6,1-12,-1-13,3-10,-1-8,-2-1</inkml:trace>
  <inkml:trace contextRef="#ctx0" brushRef="#br0" timeOffset="28496.259">13236 400,'-19'5,"-6"6,5 6,6 1</inkml:trace>
  <inkml:trace contextRef="#ctx0" brushRef="#br0" timeOffset="31597.722">13885 654,'1'-3,"0"0,1 0,-1 0,0 0,-1 0,1 0,-1 0,1-1,-1 1,0 0,0 0,0 0,-1-1,1 1,-1 0,0 0,1 0,-2 0,1 0,0 0,0 0,-1 0,0 1,1-1,-1 1,0-1,0 1,-1-1,1 1,0 0,-1 0,1 0,-1 0,0 1,0-1,1 1,-1 0,0 0,0-1,0 2,0-1,-2 0,-7 3,0 1,0 0,0 1,1 0,-1 1,1 0,0 1,0 0,1 1,0 0,0 1,0 0,1 0,1 1,-1 0,1 1,0 1,-7 4,1-2,1 0,1 1,0 0,0 0,2 1,0 1,0 0,2 0,0 1,1 0,0 0,1 1,2 0,-1 0,1 7,5-18,0-1,1 1,-1 0,1 0,1-1,-1 0,1 1,0-1,1 0,-1 0,1 0,0-1,1 0,-1 1,1-2,0 1,1 0,-1-1,1 0,0 0,0-1,0 0,0 0,0 0,1 0,-1-1,1 0,0-1,0 0,-1 0,1 0,0-1,0 0,0 0,0 0,0-1,0 0,-1-1,1 0,0 0,-1 0,1 0,0-2,16-12,0-1,-2-2,0 0,-1-1,-1 0,-1-2,-1 0,-1-1,-1-1,-1-1,1-5,72-172,-82 241,-7 22,-2 55,4-1,6 0,17 93,-15-177,-1 0,-2 0,-1 0,-1 1,-2-1,-2 1,0 0,-2-1,-1 0,-2 0,-1 0,-10 25,12-41,-1-1,0-1,-1 1,-1-1,0-1,-1 1,0-1,0-1,-2 1,1-2,-1 0,-1 0,0-1,0 0,-1-1,0 0,-1-1,1-1,-1 0,0-1,-1 0,1-2,-1 1,0-2,-9 1,20-3,-1 0,1-1,-1 1,1-1,-1 0,1 0,0-1,-1 1,1-1,0 0,0 0,0 0,0-1,0 0,1 1,-1-1,1 0,0-1,0 1,0-1,0 1,0-1,1 0,0 0,0 0,0 0,0 0,1-1,-1 1,1 0,0-1,0-4,-1-4,0-1,2 1,0-1,0 0,1 1,1-1,0 1,1-1,0 1,3-7,12-29,3 0,1 1,2 2,3 0,1 2,2 1,5-2,-11 17</inkml:trace>
  <inkml:trace contextRef="#ctx0" brushRef="#br0" timeOffset="33444.184">16227 175,'8'15,"0"0,-2 1,0 0,0 0,-2 0,0 1,1 10,4 16,0-1,-2 1,-1 0,-3 1,-2-1,-1 1,-2-1,-8 40,-4 133,49-257,125-124,-140 147,1 1,0 1,1 1,1 1,0 0,1 2,0 1,1 1,0 1,1 1,10-1,-33 8,-1 1,1-1,-1 0,1 1,-1 0,1-1,0 1,-1 0,1 0,-1 1,1-1,0 0,-1 1,1 0,-1-1,1 1,-1 0,0 0,1 1,-1-1,0 0,0 1,1-1,-1 1,-1 0,1 0,0 0,0 0,-1 0,1 0,-1 0,1 0,-1 1,0-1,0 0,0 1,0-1,-1 1,1-1,-1 1,1 0,-1 0,-3 13,-1 0,0 0,-1 0,-1-1,0 0,-1 0,-1-1,-1 0,1 0,-2-1,0 0,-1-1,0 0,-1 0,0-1,0-1,-1 0,-10 5,-14 17,-2-2,-1-1,-2-2,0-2,-1-1,-2-3,-5 1,26-15</inkml:trace>
  <inkml:trace contextRef="#ctx0" brushRef="#br0" timeOffset="33765.136">17018 710,'-7'11,"2"1,-1 0,2 0,-1 0,2 0,-1 1,2-1,0 1,0 0,1-1,1 1,0 0,1 0,0 0,1 0,1-1,-1 1,6 11,-5-20,1 0,-1 0,1-1,0 1,0-1,0 0,1 0,-1-1,1 1,0-1,-1 0,1 0,0 0,0-1,0 0,0 0,1 0,-1 0,0-1,0 0,0 0,1-1,-1 1,0-1,0 0,0 0,0-1,0 0,0 0,0 0,-1 0,1-1,-1 1,1-1,-1 0,0-1,0 1,-1-1,1 0,-1 0,1 0,-1 0,-1 0,1-1,2-3,-2 1,0 0,-1 0,0 0,0-1,0 1,-1-1,0 1,0-1,-1 1,0-1,0 1,-1-1,0 1,0-1,-1 1,0 0,0-1,0 1,-1 0,0 1,-1-1,0 0,0 1,0 0,-1 0,0 0,0 0,0 1,-1 0,1 0,-1 0,-1 1,1 0,0 0,-1 1,0 0,0 0,0 0,0 1,-1 0,1 0,0 1,-1 0,-4 0,-16 2,2 3</inkml:trace>
  <inkml:trace contextRef="#ctx0" brushRef="#br0" timeOffset="34413.154">17611 626,'-26'19,"1"1,1 1,1 1,0 1,2 1,1 1,1 0,-4 11,20-33,1-1,0 1,0-1,0 1,1 0,-1-1,1 1,-1 0,1 0,0 0,0 1,1-1,-1 0,0 0,1 0,0 1,0-1,0 0,0 0,0 0,1 1,0-1,-1 0,1 0,0 0,1 0,-1 0,0 0,1 0,0 0,-1-1,1 1,0-1,0 1,1-1,-1 0,0 1,1-1,0 0,-1-1,1 1,0 0,0-1,0 0,0 0,2 1,6-1,-1 0,1 0,0-1,0-1,-1 0,1 0,0-1,-1 0,1-1,-1 0,0-1,0 0,0-1,-1 0,1 0,-1-1,-1 0,3-2,8-7,-2 0,1-2,-2 0,0 0,-1-2,-1 0,10-17,-1-6,-1 0,-3-1,-1-1,-2-1,-2-1,-3 0,-1 0,-2-1,0-33,-6 62,-2 0,0 0,-1 0,-1 0,-1 0,0 1,-1-1,-1 1,-1 0,0 0,-1 0,-2 0,7 14,0-1,0 1,-1 0,0-1,0 1,0 1,0-1,0 0,0 1,-1-1,1 1,-1 0,0 0,1 1,-1-1,0 1,0 0,0 0,0 0,0 0,0 1,-1 0,1 0,0 0,0 0,0 0,0 1,0 0,0 0,0 0,0 0,0 1,0-1,0 1,1 0,-3 2,-10 5,0 0,1 1,0 1,1 1,0 0,1 1,-10 11,12-8,-1 1,2-1,0 2,1-1,1 2,1-1,0 1,1 0,1 0,1 0,1 1,1 0,0 0,2 0,0-1,1 1,1 0,1 0,0-1,2 1,0-1,2 0,3 8,3 1,0-1,2 0,1-1,1-1,1-1,1 0,2-1,0-1,19 14,105 81,-121-100</inkml:trace>
  <inkml:trace contextRef="#ctx0" brushRef="#br0" timeOffset="34998.875">18118 710,'-6'15,"0"1,1-1,0 1,2 0,-1 0,2 0,0 0,1 0,1 1,1-1,0 0,1 1,0-1,1 0,2 3,-3-15,0-1,0 1,0-1,0 1,0-1,1 0,0 0,-1 0,1 0,0 0,1-1,-1 1,0-1,1 0,-1 0,1 0,0 0,-1-1,1 1,0-1,0 0,0 0,0-1,0 1,0-1,0 0,0 0,0 0,0-1,0 1,0-1,0 0,0 0,0 0,0-1,0 1,-1-1,1 0,-1 0,1-1,-1 1,0 0,0-1,0 0,0 0,0 0,1-2,12-13,-1 0,-1-1,-1 0,-1-1,-1-1,0 0,-2 0,5-14,41-103,-55 137,0 1,0-1,0 1,0-1,0 1,0-1,0 1,0-1,0 1,0-1,1 1,-1 0,0-1,0 1,1-1,-1 1,0 0,1-1,-1 1,0 0,1-1,-1 1,0 0,1-1,-1 1,1 0,-1 0,1 0,-1-1,0 1,1 0,-1 0,1 0,-1 0,1 0,-1 0,1 0,-1 0,1 0,-1 0,1 0,-1 0,1 0,-1 0,1 1,-1-1,0 0,1 0,-1 0,1 1,-1-1,0 0,1 1,-1-1,0 0,1 1,-1-1,1 1,5 29,-25 143,6 480,10-623,0 0,-2 0,-1-1,-2 1,-1-2,-1 1,-1-1,-1-1,-2 0,-1 0,-17 23,-20 15,-2-2,-2-3,-4-2,-24 16,63-55,-2 0,0-2,-1-1,0 0,-18 6,41-21,0 0,0 0,0 0,0-1,-1 1,1-1,0 1,0-1,0 1,-1-1,1 0,0 1,-1-1,1 0,0 0,-1 0,1 0,0 0,0 0,-1 0,1-1,0 1,-1 0,1-1,0 1,0-1,0 1,-1-1,1 0,0 0,0 1,0-1,0 0,0 0,0 0,0 0,1 0,-1 0,0 0,0 0,1 0,-1-1,1 1,-1 0,1 0,0-1,-1 0,8-63,10 25,2 2,2 0,1 1,2 1,1 1,2 2,7-7,-12 14,21-30,3 2,2 2,2 2,3 3,1 2,2 2,2 3,3 2,-25 19</inkml:trace>
  <inkml:trace contextRef="#ctx0" brushRef="#br0" timeOffset="31860.046">14562 710,'-24'39,"-12"17,-1 3,7-2,12-12,10-13</inkml:trace>
  <inkml:trace contextRef="#ctx0" brushRef="#br0" timeOffset="32015.337">14534 429,'0'0</inkml:trace>
  <inkml:trace contextRef="#ctx0" brushRef="#br0" timeOffset="32466.012">14958 710,'-21'27,"2"2,1-1,2 2,0 0,2 1,2 1,0 0,-5 28,16-58,1 1,-1-1,0 0,1 1,0-1,-1 1,1-1,0 1,0-1,0 1,1-1,-1 1,0-1,1 0,0 1,0-1,0 1,0-1,0 0,0 0,0 0,1 0,-1 0,1 0,-1 0,1 0,0 0,0-1,0 1,0-1,0 1,0-1,0 0,0 0,0 0,1 0,-1 0,0 0,1-1,-1 1,1-1,-1 0,2 0,5 0,0-1,1 0,-1-1,0 0,0 0,0-1,0-1,-1 1,1-1,-1-1,0 1,0-1,0-1,-1 0,0 0,0 0,0-1,0-1,98-141,-84 113,-1-1,-2-1,-2-1,-1-1,-2 0,-2 0,-2-1,-1-1,-2 0,-2 1,-2-25,-3 52,0 1,0-1,-2 1,0-1,0 1,-1 0,-1 1,0-1,-1 1,0 0,-6-9,9 17,0-1,-1 1,1 0,-1 0,0 0,0 0,0 1,0 0,-1 0,1 0,-1 0,0 1,0-1,0 1,0 0,0 1,0-1,-1 1,1 0,-1 1,1-1,0 1,-1 0,1 0,-1 1,1-1,0 1,-1 1,1-1,-2 1,-4 3,0 1,0 0,0 1,1 0,0 1,1 0,-1 0,1 1,1 0,0 1,0 0,1 0,0 1,1 0,0 0,1 0,0 1,1-1,0 1,1 0,0 1,1-1,0 0,1 1,0-1,1 1,1-1,0 1,0-1,2 1,-1-1,4 9,8 13,2 0,1-1,1-1,2 0,2-1,0-2,2 0,1-2,1 0,2-2,0-1,1-1,2-2,32 18,122 56,-163-85</inkml:trace>
  <inkml:trace contextRef="#ctx0" brushRef="#br0" timeOffset="36767.314">0 1924,'144'-47,"3"7,1 6,103-9,-181 38,0 3,0 2,-1 4,54 11,-49-9,0-3,0-3,0-3,34-8,499-13,-355 3,473-54,-286 23,89 14,88 9,431 30,-499 27,627-28,-664 27,787-26,217-1,-842-28,103 45,114-6,-237-38,128-1,82-2,406 30,-545-27,67-2,33 0,-375 30,-284 24,-141-22</inkml:trace>
</inkml:ink>
</file>

<file path=ppt/ink/ink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7:56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1,'-24'47,"-17"36,-7 8,0-6,3-14,10-18</inkml:trace>
</inkml:ink>
</file>

<file path=ppt/ink/ink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7:57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87 635,'-14'24,"2"2,1-1,0 2,3-1,0 2,1-1,2 1,1-1,1 1,1 9,1-32,1-1,0 1,-1-1,2 0,-1 1,1-1,-1 1,1-1,0 0,1 1,-1-1,1 0,0 0,0 0,0 0,0 0,1-1,-1 1,1-1,0 1,0-1,1 0,-1 0,1-1,-1 1,1-1,0 1,0-1,0 0,0-1,0 1,0-1,1 1,-1-2,0 1,1 0,-1-1,1 1,2-2,12-5,-1 0,0-2,-1 0,0-2,-1 0,1 0,-2-1,0-1,0-1,0-1,-13 12,40-33,-1-2,-2-2,-1-2,-3-1,-1-2,-2-1,-3-1,15-32,-26 42,8-11,-2-1,-2-1,-2-2,-3 0,-2 0,-2-2,1-17,-14 70,0-55,0 54,0 0,0 0,0 0,0 0,0-1,0 1,0 0,0 0,-1 0,1 0,0 0,-1 0,1 0,-1 0,1 0,-1 1,0-1,1 0,-1 0,0 0,1 1,-1-1,0 0,0 1,0-1,0 0,0 1,0-1,0 1,0 0,0-1,0 1,0 0,0-1,0 1,0 0,0 0,0 0,0 0,0 0,0 0,0 0,0 1,0-1,-1 0,-3 3,1 0,-1 0,1 1,0-1,0 1,0 0,0 0,0 1,1-1,0 1,0-1,0 1,1 0,0 0,-1 2,-1 1,-19 45,2 1,3 1,2 0,2 1,-1 25,-1 44,4 2,7-1,7 75,-1-149,15 219,-1 97,-16-344,0-1,-2 0,0 0,-2 0,0 0,-2-1,0 0,-2 0,0-1,-1 0,-1-1,-1 0,-1 0,-1-2,-1 1,0-2,-1 0,-1-1,-7 5,20-18,-4 4,1-1,-1 0,-1 0,1-1,-1 0,0-1,0 0,0 0,0-1,-1 0,0 0,1-1,-11 0,17-3,0-1,0 0,1-1,-1 1,0 0,1-1,-1 0,1 1,0-1,0 0,0 0,0 0,1 0,-1-1,1 1,0 0,0-1,0 1,0-1,0 1,1-1,0 1,-1-1,1 1,1-1,-1 1,0-1,1 0,1-2,-2 1,30-183,-10 95,-13 55</inkml:trace>
  <inkml:trace contextRef="#ctx0" brushRef="#br0" timeOffset="234.36">87 183,'-15'-9,"1"-4,2 1</inkml:trace>
</inkml:ink>
</file>

<file path=ppt/ink/ink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8:04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762 228,'-25'-5,"0"2,0 0,0 2,0 1,0 0,0 2,0 1,0 1,0 1,1 2,-2 0,18-5,1 0,-1 0,0 1,1 0,-1 0,1 1,0 0,0 0,0 0,1 1,-1 0,1 1,0-1,1 1,-1 0,1 0,1 1,-1 0,1 0,0 0,0 0,1 1,0-1,1 1,-1 0,2-1,-1 1,1 0,0 0,0 1,1-1,0 0,2 5,-2-10,1 1,0-1,0 0,0 0,0-1,0 1,1 0,-1 0,1 0,0-1,0 1,0-1,0 0,0 1,1-1,-1 0,1 0,-1 0,1-1,0 1,-1-1,1 1,0-1,0 0,0 0,0 0,0-1,1 1,-1-1,0 0,0 1,0-1,0-1,1 1,-1 0,0-1,0 0,0 1,1-2,119-51,309-266,-423 313,-9 5,1-1,-1 1,1 0,0 0,0 0,0 0,-1 0,1 1,0-1,0 0,0 0,0 0,0 1,1-1,-1 1,0-1,0 1,0-1,0 1,1-1,-1 1,0 0,0 0,1 0,-1 0,0 0,0 0,1 0,-1 0,0 0,0 1,1-1,-1 0,0 1,0-1,0 1,0 0,1-1,-1 1,0 0,0-1,0 1,0 0,-1 0,1 0,0 0,0 0,-14 106,2-59,9-38,-1-1,1 0,0 1,0-1,1 1,0-1,1 1,0-1,0 1,1-1,0 1,1-1,0 1,1-1,0 0,0 0,1 0,3 6,30 4,-17-15</inkml:trace>
  <inkml:trace contextRef="#ctx0" brushRef="#br0" timeOffset="439.655">1271 454,'222'-261,"-190"230,-31 31,-1-1,0 1,0-1,1 1,-1 0,0-1,1 1,-1-1,0 1,1 0,-1-1,1 1,-1-1,0 1,1 0,-1 0,1-1,-1 1,1 0,-1 0,1 0,-1 0,1-1,-1 1,1 0,0 0,-1 0,1 0,-1 0,1 0,-1 0,1 0,-1 1,1-1,-1 0,1 0,-1 0,1 1,-1-1,1 0,-1 0,1 1,-1-1,0 0,1 1,-1-1,1 1,-1-1,0 0,1 1,-1-1,0 1,0-1,1 1,-1-1,0 1,0-1,0 1,0-1,0 1,1-1,-1 1,0-1,0 1,0 0,-1-1,1 1,0-1,0 1,0-1,-12 73,9-63,1 1,0-1,0 1,1-1,0 1,0-1,2 1,-1 0,1-1,1 1,0-1,2 8,-3-16,1 1,-1 0,1-1,-1 1,1-1,0 0,0 0,0 0,0 0,0 0,0 0,1 0,-1 0,1-1,-1 0,1 1,0-1,-1 0,1 0,0 0,0-1,0 1,0-1,-1 1,1-1,0 0,0 0,0 0,0-1,0 1,0-1,0 0,-1 1,1-1,0 0,0-1,0 1,96-58,44-125,-133 170</inkml:trace>
  <inkml:trace contextRef="#ctx0" brushRef="#br0" timeOffset="966.502">2229 115,'-12'17,"1"1,0 0,2 0,0 1,1 0,0 1,2 0,0 0,0 10,5-27,0 0,0 0,0-1,1 1,-1 0,1 0,0 0,0 0,0 0,0 0,1 0,-1-1,1 1,-1 0,1 0,0 0,0-1,0 1,1 0,-1-1,1 1,-1-1,1 0,0 1,0-1,0 0,0 0,0 0,1 0,-1-1,0 1,1-1,-1 1,1-1,0 0,-1 0,1 0,0 0,0 0,0-1,0 0,0 1,-1-1,1 0,0 0,0 0,0-1,0 1,1-1,15-6,0-1,0-1,-1 0,0-1,-1-2,0 1,-1-2,0 0,-1-1,-1 0,0-2,-1 1,0-2,-2 1,0-2,6-12,12-11,56-76,-85 117,0-1,0 1,0-1,0 0,1 1,-1-1,0 1,0-1,0 1,0-1,0 1,1-1,-1 1,0-1,1 1,-1-1,0 1,1-1,-1 1,0 0,1-1,-1 1,1-1,-1 1,1 0,-1 0,1-1,-1 1,1 0,-1 0,1 0,-1-1,1 1,-1 0,1 0,-1 0,1 0,0 0,-1 0,1 0,-1 0,1 0,-1 0,1 1,-1-1,1 0,-1 0,1 0,-1 1,1-1,-1 0,1 1,-1-1,1 0,-1 1,0-1,1 0,-1 1,1-1,-1 1,0-1,0 1,1-1,-1 1,0-1,0 1,0-1,1 1,-1 0,2 45,-3-35,-1 85,-5 0,-4 0,-4 0,-20 65,18-94,-3-2,-3-1,-21 42,34-86,4-4,-1 0,0-1,-1 0,0 0,-2-1,1 0,-2-1,0 0,0 0,-2-1,1-1,-1 0,-1-1,-5 3,16-12,1 0,0 0,-1 0,1 0,-1-1,1 1,-1-1,0 0,1 0,-1 0,1 0,-1 0,1 0,-1-1,1 1,-1-1,1 0,-1 0,1 0,0 0,-1 0,1 0,0-1,0 1,0-1,0 1,0-1,0 0,0 0,1 0,-1 0,1 0,-1 0,1 0,0-1,0 1,0 0,0-1,0 1,0-1,1 1,-1-1,1 1,0-1,0 1,0-1,0 0,0 1,0-1,1 1,-1-1,1 1,0-1,0 1,0 0,0-1,1 0,5-20,2 0,1 1,0 0,2 0,0 2,2-1,0 2,1 0,13-13,-6 10,1 0,1 2,0 0,2 2,0 1,1 1,1 1,0 1,1 2,0 1,27-7,-26 9,-4 0</inkml:trace>
  <inkml:trace contextRef="#ctx0" brushRef="#br0" timeOffset="1449.255">0 765,'319'-13,"105"-25,-316 27,470-41,148 23,-288 30,-379-11,-59-1,-12 7</inkml:trace>
  <inkml:trace contextRef="#ctx0" brushRef="#br0" timeOffset="1915.495">29 962,'390'-45,"519"-47,-85 58,-381 35,-360-11,-66 4</inkml:trace>
</inkml:ink>
</file>

<file path=ppt/ink/ink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8:02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391 592,'-2'-4,"0"1,0-1,-1 1,0 0,1 0,-1 0,0 0,0 0,-1 0,1 1,0 0,-1 0,0 0,1 0,-1 0,0 1,0-1,0 1,0 0,0 0,0 1,0-1,-1 1,1 0,0 0,0 0,0 1,0-1,-1 1,-116 40,1 38,116-75,0 0,0 0,1 0,-1 0,1 1,0-1,0 1,1 0,0 0,-1 0,1 0,1 0,-1 0,1 0,0 1,0-1,1 0,-1 1,1-1,0 1,1-1,-1 1,1-1,1 4,3 4,0-1,1 0,1 0,0-1,0 0,1 0,0 0,1-1,0 0,1-1,0 0,0-1,1 0,0 0,0-1,1-1,0 0,0 0,1-2,-1 1,1-1,0-1,13 2,-20-5,0 1,1-1,-1 0,1 0,-1-1,0 1,1-1,-1-1,0 0,0 1,0-2,0 1,0-1,0 0,-1 0,1 0,-1-1,0 0,0 0,0 0,-1-1,1 0,-1 0,0 0,0 0,-1 0,0-1,0 0,0 1,-1-1,1 0,-1 0,-1-1,1-1,1-14</inkml:trace>
  <inkml:trace contextRef="#ctx0" brushRef="#br0" timeOffset="434.837">701 0,'-20'39,"2"0,1 1,2 1,1 0,3 1,-3 23,3-19,1 2,3-1,2 1,1 0,3 0,5 38,-5-80,1-1,0 1,1-1,-1 1,1-1,0 0,1 1,-1-1,1 0,0 0,0 0,1 0,-1 0,1 0,0-1,0 1,1-1,-1 0,1 0,0 0,0-1,1 1,-1-1,0 0,1 0,0-1,0 1,0-1,0 0,0 0,0-1,1 0,-1 0,5 1,4-6,-1 0,1-1,-1 0,-1-1,1-1,-1 0,0 0,0-1,5-6,52-31,-59 40,-8 3,0 0,0 0,1 0,-1 0,1 0,-1 0,1 1,0 0,0-1,-1 1,1 0,0 0,0 0,0 1,0-1,0 1,0 0,1-1,-1 1,0 1,0-1,0 0,0 1,0-1,0 1,0 0,0 0,0 0,-1 1,1-1,0 1,-1-1,1 1,-1 0,1 0,-1 0,0 0,0 1,0-1,1 2,15 89,-8-22,-1-53,3-5</inkml:trace>
  <inkml:trace contextRef="#ctx0" brushRef="#br0" timeOffset="717.268">1350 592,'-13'15,"0"1,2 0,0 1,0 0,2 1,0 0,1 0,1 1,0 0,2 0,0 1,1 0,1 0,1 4,2-21,0 1,1-1,-1 0,1 0,-1 0,1 1,0-1,0 0,1 0,-1 0,1 0,-1-1,1 1,0 0,0-1,0 1,0-1,1 1,-1-1,1 0,-1 0,1 0,0-1,0 1,0-1,0 1,0-1,0 0,0 0,0 0,0-1,1 1,-1-1,0 1,0-1,1 0,-1-1,0 1,0 0,2-1,9-1,0-1,0 0,-1 0,1-1,-1-1,0-1,0 0,11-7,-12 7,0 0,-1 0,0-2,0 1,-1-1,0-1,0 0,-1 0,0-1,-1 0,0-1,0 0,-1 0,-1 0,0-1,-1 0,0 0,0-1,-1 1,-1-1,0 0,-1 0,-1 0,0 0,0 0,-1 0,-1-7,-2 15,1-1,-1 1,0 0,0 0,0 0,-1 0,0 1,0-1,0 1,0 0,-1 0,1 0,-1 1,0-1,0 1,-1 1,1-1,-1 1,1 0,-1 0,0 0,1 1,-1 0,0 0,0 0,0 1,0 0,0 0,0 0,0 1,0 0,0 0,0 1,1 0,-1 0,1 0,-1 0,1 1,0 0,0 0,0 1,0-1,0 1,1 0,0 0,-3 3,-6 7</inkml:trace>
  <inkml:trace contextRef="#ctx0" brushRef="#br0" timeOffset="1080.4">2113 508,'-57'22,"1"3,1 3,2 2,-18 14,66-42,1-1,0 1,-1 1,1-1,0 1,0-1,0 1,1 0,-1 0,1 1,-1-1,1 1,0 0,1 0,-1 0,1 0,-1 0,1 1,0-1,1 0,-1 1,1 0,0-1,0 1,0 0,1 0,0-1,0 1,0 0,0 0,1 0,0-1,0 1,0 1,6 2,-1-1,1-1,0 1,1-1,0-1,0 1,0-1,0 0,1-1,0 0,0-1,0 1,0-2,1 1,-1-1,1-1,-1 0,1 0,-1-1,1 0,0-1,-1 0,1 0,-1-1,1 0,-1-1,0 0,0 0,0-1,8-5,-8 5,0 0,0 0,0-1,-1-1,0 1,0-1,0-1,-1 1,0-1,0 0,-1-1,0 0,0 0,-1 0,0-1,0 0,-1 0,0 0,0 0,-1-1,-1 1,1-3,-1 5,-1 0,0 1,0-1,-1 0,0 0,0 0,0 1,-1-1,0 0,0 0,-1 1,0-1,0 1,-1-1,1 1,-1 0,-1 0,1 0,-1 0,0 1,0-1,-1 1,0 0,0 1,0-1,0 1,-1 0,1 0,-1 0,-6-1,-43-9,29 11</inkml:trace>
  <inkml:trace contextRef="#ctx0" brushRef="#br0" timeOffset="1431.841">2649 480,'-16'5,"-1"0,1 1,0 0,0 1,1 1,0 1,0 0,1 1,0 0,1 1,-4 5,15-14,0 0,0 0,0 0,0 0,0 0,0 1,1-1,-1 1,1-1,-1 1,1-1,0 1,0 0,1 0,-1 0,0-1,1 1,0 0,-1 0,1 0,0 0,1 0,-1 0,0-1,1 1,0 0,0 0,-1-1,2 1,-1 0,0-1,0 1,1-1,0 1,-1-1,1 0,0 1,0-1,0 0,0-1,1 1,-1 0,0 0,2 0,66 74,-69-73,1-1,0 1,-1 0,0 0,1 0,-1 0,-1 0,1 0,0 0,-1 0,1 0,-1 0,0 0,0 1,0-1,-1 0,1 0,-1 0,1 0,-1 0,0 0,0 0,0 0,-1 0,1-1,-1 1,0 0,0-1,1 1,-2-1,0 2,-7 4,1 0,-1-1,-1-1,1 1,-1-2,0 1,-1-2,1 1,-1-1,0-1,0 0,0-1,0 0,0-1,0-1,-5 0,-8 1</inkml:trace>
  <inkml:trace contextRef="#ctx0" brushRef="#br0" timeOffset="1747.417">2761 818,'37'-13,"-3"2,0-1,0-2,-2-1,0-2,0-1,-2-1,0-2,1-3,-28 22,0 1,0-1,0 0,-1 0,1 0,0-1,-1 1,0 0,1-1,-1 0,0 0,-1 1,1-1,0 0,-1 0,0 0,1-1,-1 1,0 0,-1 0,1-1,-1 1,1-1,-1 1,0 0,0-1,-1 1,1 0,-1-1,1 1,-1 0,0-1,0 1,-1 0,1 0,-1 0,1 0,-1 0,0 0,0 1,0-1,0 1,-1-1,1 1,-1 0,0 0,1 0,-1 0,0 0,0 1,0-1,-2 0,-10 0,1 1,-1 1,0 0,0 0,0 2,1 0,-1 0,1 2,-1 0,1 0,0 1,1 1,-1 0,1 1,-11 8,11-7,0 1,0 0,1 1,0 1,1 0,0 0,1 1,0 0,1 1,0 0,1 1,-6 12,10-18,1 1,-1-1,2 1,-1-1,1 1,0 0,1 0,0 0,1 0,-1 0,2 0,-1 0,1 0,1 0,0-1,0 1,0 0,1-1,1 1,-1-1,1 0,1 0,0 0,5 4,1-2,0 1,0-1,1-1,0 0,1 0,0-2,0 1,1-2,0 0,0 0,1-2,-1 1,1-2,0 0,0-1,0 0,0-1,0-1,0 0,1-2,-1 1,5-3,11-1,-4-2</inkml:trace>
</inkml:ink>
</file>

<file path=ppt/ink/ink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8:00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54 146,'-28'39,"23"-27,1 0,0 0,0 0,1 1,1-1,0 1,1 0,0 0,1 12,0-20,1 0,-1-1,1 1,0 0,1-1,-1 1,1-1,-1 1,1-1,1 0,-1 1,1-1,-1-1,1 1,0 0,1-1,-1 1,0-1,1 0,0 0,0 0,0-1,0 1,0-1,1 0,-1 0,5 1,-2-1,1-1,0 0,0 0,-1 0,1-1,0 0,0-1,0 0,0 0,0 0,-1-1,1 0,-1-1,1 0,-1 0,0-1,0 1,0-1,-1-1,1 1,-1-1,5-6,113-136,-92 101,-31 46,0 0,0-1,0 1,0 1,1-1,-1 0,0 0,0 0,0 1,0-1,0 0,0 1,0-1,0 1,0-1,0 1,0-1,-1 1,1 0,0 0,0-1,0 1,-1 0,1 0,0 0,-1 0,1 0,-1 0,1 0,-1 0,0 0,1 0,-1 0,0 0,0 0,1 0,-1 0,0 0,0 0,0 0,0 0,-1 0,1 1,0-1,0 0,-1 0,2 3,6 29,-7-26,1-1,-1 1,1 0,0-1,1 1,0-1,0 0,0 1,1-1,-1 0,2 0,-1 0,1-1,0 1,0-1,0 0,1 0,-1 0,1-1,0 0,1 0,-1 0,1 0,0-1,0 0,1 0,-1-1,0-1,0 0,-1 0,1-1,0 0,0 0,0 0,0-1,0 0,0 0,-1 0,1-1,0 0,-1 0,1 0,-1-1,0 0,0 0,0 0,0-1,-1 1,1-1,-1 0,0-1,0 1,0-1,0 1,-1-1,0 0,0 0,-1-1,2-2,48-163,-47 146</inkml:trace>
  <inkml:trace contextRef="#ctx0" brushRef="#br0" timeOffset="666.886">1071 288,'43'-14,"0"-2,-1-2,-1-1,-1-2,-1-2,-1-1,3-5,-39 28,0 0,1 0,-1 0,0-1,1 1,-1-1,0 0,0 1,0-1,0 0,-1 0,1 0,0 0,-1 0,0-1,1 1,-1 0,0-1,0 1,0-1,-1 1,1-1,0 1,-1-1,0 0,1 1,-1-1,0 0,-1 1,1-1,0 0,-1 1,1-1,-1 1,0-1,0 1,0-1,0 1,-1 0,1-1,0 1,-1 0,0 0,1 0,-1 0,0 0,0 0,0 1,0-1,0 1,-2-1,-4-1,-1 0,1 1,-1 0,0 0,0 1,0 1,0-1,0 1,0 1,1-1,-1 2,0-1,0 1,0 0,1 1,0 0,-1 1,1 0,0 0,-6 4,-1 2,0 0,1 1,0 1,0 0,2 1,-1 0,2 1,0 1,-9 14,15-22,1-1,0 1,0 0,1 0,0 0,0 1,1-1,0 1,0 0,1-1,0 1,0 0,1 0,0 0,0 0,1 0,0-1,0 1,1 0,0 0,0-1,1 0,0 1,0-1,1 0,0 0,0-1,1 1,-1-1,1 0,1 0,-1 0,1-1,0 0,0 0,1-1,0 1,-1-1,1-1,1 0,-1 1,0-2,8 3,13-2,1-2,-1 0,0-2,1-1,-1-1,0-2,0 0,0-2,-1-1,2-2,-2 1</inkml:trace>
</inkml:ink>
</file>

<file path=ppt/ink/ink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8:08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0,'-28'67,"-30"188,30-11,0-45,6-92,19-99</inkml:trace>
  <inkml:trace contextRef="#ctx0" brushRef="#br0" timeOffset="199.038">0 508,'39'0,"36"0,15 0,2 0,-5 0,-13 0,-9 0,-10 0,-11 0,-7 0,-6 0,-3 0,-6 0</inkml:trace>
  <inkml:trace contextRef="#ctx0" brushRef="#br0" timeOffset="625.459">791 479,'-9'21,"0"0,2 1,1 0,1 0,0 0,2 0,0 1,2 0,1-1,1 11,-1-31,0 0,0 1,0-1,0 0,0 0,1 0,-1 1,1-1,0 0,0 0,0 0,0 0,0 0,0 0,0 0,1-1,-1 1,0 0,1-1,0 1,-1-1,1 1,0-1,0 0,0 0,0 0,0 0,0 0,0 0,0 0,0-1,0 1,1-1,-1 0,0 1,0-1,0 0,1 0,-1-1,0 1,0 0,1-1,-1 1,0-1,2 0,10-6,-1 1,0-2,0 0,0 0,-1-1,0-1,-1 0,0-1,79-55,-88 66,1-1,-1 0,0 1,1-1,-1 1,0 0,1 0,-1 0,0 0,1 0,-1 1,0-1,1 0,-1 1,0 0,0 0,0 0,1 0,-1 0,0 0,0 0,0 0,-1 1,1-1,0 1,0 0,-1-1,1 1,-1 0,0 0,1 0,-1 0,0 0,0 0,0 0,0 1,-1-1,1 0,-1 1,1-1,-1 0,0 0,0 3,27 42,-25-45,0-1,0 1,1-1,-1 1,1-1,-1 0,1 0,-1 0,1 0,0 0,-1-1,1 1,0-1,-1 1,1-1,0 0,0 0,-1-1,1 1,0 0,0-1,-1 0,1 0,-1 1,1-1,0-1,-1 1,0 0,1-1,-1 1,0-1,0 0,0 0,2-1,60-75,16-53,-67 117,-3 1</inkml:trace>
  <inkml:trace contextRef="#ctx0" brushRef="#br0" timeOffset="903.924">1722 423,'-16'19,"1"1,0 0,2 2,0-1,2 2,0-1,1 2,2-1,0 1,-2 16,10-37,0-1,-1 0,1 1,0-1,1 0,-1 1,0-1,1 1,-1-1,1 0,0 0,-1 1,1-1,0 0,1 0,-1 0,0 0,1 0,-1 0,1 0,-1-1,1 1,0 0,0-1,0 0,-1 1,2-1,-1 0,0 0,0 0,0 0,0 0,1 0,-1-1,0 1,1-1,-1 0,0 0,1 0,-1 0,1 0,0 0,101-22,-94 18,0-1,1 0,-2-1,1 0,-1-1,0 0,0 0,-1-1,0 0,0 0,-1-1,0 0,0 0,-1-1,0 0,-1 0,0 0,-1 0,0-1,-1 0,0 0,0 0,-1 0,-1 0,0-1,0 1,-1-1,-1 1,0 0,0 0,-2-4,2 12,0 0,0-1,0 1,0 0,-1 0,1 0,-1 0,0 1,0-1,0 0,0 1,-1-1,1 1,-1 0,1 0,-1 0,0 0,0 0,0 1,0-1,0 1,0 0,0-1,-2 1,-15-3</inkml:trace>
</inkml:ink>
</file>

<file path=ppt/ink/ink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7:5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5253 796,'10'34,"3"6,-1-4</inkml:trace>
  <inkml:trace contextRef="#ctx0" brushRef="#br0" timeOffset="236.147">5310 316,'0'0</inkml:trace>
  <inkml:trace contextRef="#ctx0" brushRef="#br0" timeOffset="587.583">5620 627,'-13'19,"-7"9,1 1,1 0,1 1,2 1,1 0,2 1,-6 23,17-51,0 0,0 0,1-1,-1 1,1 0,0 0,0 0,1 0,-1 0,1 0,0 0,0 0,0-1,0 1,1 0,-1-1,1 1,0-1,0 1,0-1,1 0,-1 0,1 0,0 0,0 0,0-1,0 1,0-1,0 0,1 0,-1 0,1 0,-1-1,1 1,0-1,0 0,-1 0,1 0,0-1,1 1,9 0,-1 1,1-2,0 1,0-2,0 0,-1-1,1 0,-1-1,1 0,-1-1,0-1,0 0,0-1,-1 0,0-1,0 0,6-6,1-2,-1-1,-1 0,0-1,-1-1,0 0,-2-2,0 1,-1-2,-2 0,4-8,4-1,-2-1,0-1,-3-1,0 0,-3-1,0 0,-2 0,-2-1,-1-1,-2 1,-1-1,-2 1,-2-21,-1 47,1 1,-1-1,0 1,-1 0,0 0,0 0,0 0,-1 0,-1 1,1-1,-1 1,0 0,-1 1,0-1,0 1,0 0,-1 1,0 0,0 0,0 0,0 1,-1 0,0 0,0 1,0 0,0 0,0 1,-1 0,1 0,-1 1,1 0,-1 1,0 0,1 0,-1 1,-7 2,0 0,0 1,1 1,-1 1,1 0,0 1,1 0,0 1,0 1,1 0,0 1,0 1,1 0,0 0,1 1,1 1,0 0,0 0,2 1,-1 0,2 0,0 1,1 0,0 0,1 1,1 0,0 0,1 0,1 0,1 0,0 1,1-1,1 0,0 0,1 1,1-1,1 4,4 0,1 0,1 0,0-1,2-1,0 1,1-2,1 0,0-1,1 0,1-1,0 0,2-2,-1 0,1-1,17 8,-5-4,0-2,1-2,0 0,0-2,2-2,-1-1,1-1,-1-1,2-3,2 0,0-2</inkml:trace>
  <inkml:trace contextRef="#ctx0" brushRef="#br0" timeOffset="3087.153">7371 147,'-7'57,"14"356,-29-259,22-153,-1-1,1 1,0 0,0 0,0-1,0 1,0 0,0 0,0 0,0-1,0 1,0 0,0 0,1-1,-1 1,0 0,0 0,1-1,-1 1,1 0,-1-1,0 1,1 0,-1-1,1 1,-1-1,1 1,0 0,-1-1,1 0,0 1,-1-1,1 1,0-1,-1 0,1 0,0 1,0-1,0 0,-1 0,1 0,0 0,0 0,-1 0,1 0,0 0,0 0,0 0,-1 0,1 0,0-1,0 1,-1 0,1-1,0 1,0 0,45-24,-41 20,21-12,3-4,1 0,1 2,1 1,0 2,1 1,0 1,1 2,0 2,1 1,15-1,-46 8,-1 0,1 1,0-1,-1 1,1 0,-1 0,1 0,0 0,-1 1,1-1,-1 1,1 0,-1 0,1 0,-1 1,0-1,0 1,0 0,0 0,0 0,0 0,0 0,0 1,-1-1,1 1,-1 0,0 0,0-1,0 2,0-1,0 0,-1 0,1 0,-1 1,0-1,0 1,0-1,-1 1,1-1,-1 1,0 0,0-1,0 3,-6 8,-1 0,0 0,-1-1,0 0,-1-1,0 0,-1 0,-1-1,0 0,0-1,-1 0,0-1,-13 7,-6 7,-2-2,0-2,-1-1,0-1,-2-2,-6 0,33-11,-1-1,1 0,-1-1,0 0,0 0,0-1,0-1,0 0,0 0,0-1,-1 0,2 0,-6-2,14 1,0 1,-1 0,1 0,-1-1,1 1,0-1,0 1,0-1,0 1,0-1,0 0,1 0,-1 1,0-1,1 0,-1 0,1 0,0 1,0-1,0 0,0 0,0 0,0 0,0 0,0 0,1 1,-1-1,1 0,-1 0,1 0,0 1,0-1,0 0,0 1,0-1,0 1,0-1,0 1,1-1,-1 1,0 0,1 0,-1 0,1 0,0 0,0-1,6-8,8-11</inkml:trace>
  <inkml:trace contextRef="#ctx0" brushRef="#br0" timeOffset="3402.683">8161 599,'-19'20,"1"1,1 1,0 1,2 0,1 1,1 0,-6 17,17-39,1 0,0 0,0 0,-1 0,1 0,1 0,-1 0,0 1,0-1,1 0,-1 0,1 1,0-1,0 0,0 1,0-1,0 0,0 1,0-1,1 0,-1 0,1 1,0-1,0 0,0 0,0 0,0 0,0 0,0 0,1 0,-1 0,1-1,-1 1,1 0,0-1,0 1,-1-1,1 0,0 0,0 1,0-1,1-1,-1 1,0 0,0 0,0-1,1 1,-1-1,0 0,14-3,0 0,-1-1,1-1,-1-1,0 0,-1-1,0-1,0 0,0-1,-1 0,0-1,-1 0,0-1,-1-1,0 1,-1-2,0 0,5-9,-9 12,0 0,-1 0,-1 0,1 0,-1-1,-1 0,0 0,-1 0,0 0,0-7,-1 14,-1 0,0 0,0 0,0 0,0 0,0 0,-1 0,0 0,0 0,0 0,0 1,-1-1,0 0,1 1,-1-1,0 1,-1 0,1 0,0-1,-1 1,0 1,0-1,0 0,0 1,0 0,-1-1,1 1,0 0,-1 1,-3-2,-1 0,0 1,0 0,0 1,0 0,0 0,0 1,0 0,0 0,0 1,-1 0,1 0,-3 2,-8 4</inkml:trace>
  <inkml:trace contextRef="#ctx0" brushRef="#br0" timeOffset="4184.372">8725 542,'-31'13,"0"2,1 1,1 1,0 1,2 1,0 2,1 1,-4 5,-66 87,94-111,0 0,0 0,0 0,0 1,1-1,-1 1,1-1,0 1,0-1,1 1,-1 0,1 0,-1-1,1 1,0 0,1 0,-1-1,1 1,-1 0,1-1,0 1,0-1,1 1,-1-1,1 1,0-1,0 0,0 0,0 0,0 0,1 0,0 0,-1-1,1 1,0-1,0 1,1-1,5 2,0 0,1-1,-1 0,1 0,0-1,0 0,0-1,0 0,0-1,0 0,0 0,0-1,0-1,-1 1,1-2,0 1,-1-1,10-5,6-4,1-1,-2-2,0 0,0-2,-2 0,0-1,-1-2,-1 0,-1-1,-1-1,-1-1,3-5,9-18,-1-1,-3-1,-2-2,-2 0,13-51,-27 77,0-1,-2 0,-1 0,-1 0,-1 0,-2-9,1 26,-2-1,1 1,-1 0,0-1,-1 1,0 0,-1 0,1 0,-1 0,-1 0,0 1,0-1,0 1,-1 0,0 0,0 1,-1-1,1 1,-2 1,-4-5,5 6,1 1,-1 0,-1 0,1 1,0-1,-1 1,1 0,-1 1,1 0,-1 0,0 0,0 1,1 0,-1 0,0 1,0 0,1 0,-1 1,1-1,-1 1,1 1,0-1,-1 1,1 0,1 1,-1-1,0 2,-11 6,0 2,1 0,1 0,0 2,1 0,1 0,0 2,-3 6,5-6,0 1,1 0,2 1,0 0,0 0,2 0,0 1,2 0,0 1,1-1,1 0,1 1,1 0,0-1,2 1,0-1,2 1,0-1,1 0,3-1,1-1,0-1,1 0,1 0,0-1,1 0,1-1,0-1,1 0,1-1,0 0,1-1,0-1,1 0,1-1,-8-5,1 0,0 0,0-1,0 0,0-1,0 0,1-1,-1-1,1 1,0-2,0 0,-1 0,1-1,0 0,-1-1,1-1,-1 0,0 0,0-1,14-9</inkml:trace>
  <inkml:trace contextRef="#ctx0" brushRef="#br0" timeOffset="4771.835">9205 542,'-5'9,"0"1,1-1,0 0,1 1,0 0,0 0,1 0,0 0,1 1,0-1,0 0,1 1,1-1,0 0,0 0,1 1,0-1,1 0,1 1,-3-9,1 0,-1 0,1-1,0 1,0 0,-1-1,1 1,1-1,-1 1,0-1,0 0,0 0,1 0,-1 0,0-1,1 1,-1 0,1-1,-1 0,1 0,-1 1,1-1,-1-1,1 1,-1 0,1-1,-1 1,0-1,1 0,-1 0,0 0,1 0,-1 0,70-49,-57 32,0-2,-1 1,-1-2,-1 0,-1 0,-1-1,-1 0,-1-1,3-13,-1 21,-9 50,-1-31,-2 60,3 1,3-1,3 0,8 29,12 20,-5 1,-4 1,-6 1,-4 12,-7-93,-2-1,-1 1,-1-1,-3 0,0 0,-2 0,-2-1,-1 0,-1-1,-2 0,-2 2,5-15,0 0,-1 0,-1-1,-1-1,-1 0,0 0,-1-2,0 0,-2-1,1-1,-2 0,0-1,0-2,-20 9,35-17,0-1,-1 0,1 0,-1-1,1 1,0-1,-1 0,1 0,-1 0,1-1,0 1,-1-1,1 0,0-1,0 1,0-1,-1 1,2-1,-1-1,0 1,0 0,1-1,-1 0,1 0,0 0,0 0,0 0,0-1,0 1,1-1,0 0,0 0,0 0,0 0,0 0,1 0,0 0,0-1,0 1,0-2,-4-30,2 0,2 0,1 0,1 0,3 0,0 0,3 0,1 1,10-30,-2 18,2 1,1 1,3 1,1 1,2 1,2 0,2 3,2 0,1 2,29-26,-36 39</inkml:trace>
  <inkml:trace contextRef="#ctx0" brushRef="#br0" timeOffset="-4554.057">484 429,'-8'-3,"0"0,0 1,0 0,0 0,0 1,-1 0,1 0,0 1,-1 0,1 0,0 1,-1 0,1 1,0 0,0 0,0 1,0-1,0 2,1-1,-1 1,1 1,0-1,0 1,-2 3,-10 12,2 1,0 0,2 2,0 0,2 1,0 0,2 1,1 0,1 1,0 0,3 0,0 1,1-1,2 1,1 1,1-1,2 27,-2-41,1 1,1-1,0 1,0-1,1 0,1 1,1-1,0 0,0-1,1 1,1-1,0 0,1 0,0 0,0-1,1 0,1-1,1 1,-3-3,0-1,0 0,1-1,0 1,0-2,1 1,0-1,0 0,0-1,0 0,1 0,-1-1,1-1,0 1,0-2,0 1,0-1,0-1,0 0,1 0,-1-1,0 0,0-1,7-2,10-5,-1-2,0 0,-1-2,0-1,-1-1,-1-1,0-1,-1-1,-1-1,-1 0,-1-2,0-1,-2 0,0-1,10-20,-11 18,-1-1,-1 0,-1-1,-1-1,-2 0,0 0,-3-1,1-4,-6 23,0 0,-1-1,0 1,0-1,-1 1,0-1,-1 1,-1-1,1 1,-2-1,1 1,-1 0,-1 0,0 0,0 1,-1 0,0-1,-1 1,0 1,0-1,-1 1,0 1,-1-1,-3-3,-1 4,1-1,-1 1,0 1,-1 0,1 1,-1 1,0-1,-1 2,1 0,-1 1,1 0,-1 1,0 0,1 1,-1 1,0 0,1 1,-1 0,1 1,0 1,-2 1,-4 1,0 0,1 2,0 0,0 1,1 1,0 0,1 1,0 1,1 1,1 0,-1 1,2 0,0 1,-4 8,-14 44,25-39</inkml:trace>
  <inkml:trace contextRef="#ctx0" brushRef="#br0" timeOffset="-3718.569">1189 881,'10'-144,"-9"143,-1 1,0-1,0 0,0 0,0 0,0 0,0 0,0 1,0-1,0 0,0 0,-1 0,1 0,0 0,0 1,-1-1,1 0,-1 0,1 1,-1-1,1 0,-1 1,1-1,-1 0,0 1,1-1,-1 1,0-1,1 1,-1-1,0 1,0-1,0 1,1 0,-1 0,0-1,0 1,0 0,0 0,1 0,-1 0,0 0,0 0,0 0,0 0,0 0,0 0,1 1,-1-1,0 0,0 0,0 1,1-1,-1 1,0-1,0 1,1-1,-1 1,0-1,1 1,-1 0,0 0,-35 43,-44 141,67-150,-1 0,-2-1,-1 0,-2-2,-21 29,30-53,19-30,91-130,57-69,-106 138,-34 110,3 51,-19-66,0 0,1-1,1 1,-1 0,2-1,0 0,0 1,1-1,0-1,1 1,0-1,1 0,0-1,1 1,0-1,0-1,1 1,0-2,0 1,1-1,4 2,-12-8,1 0,-1 0,0 0,0 0,0-1,0 1,1-1,-1 1,0-1,1 0,-1 0,0 0,1 0,-1-1,0 1,0-1,1 1,-1-1,0 0,0 1,0-1,0 0,0-1,0 1,0 0,0-1,0 1,-1-1,1 1,0-1,-1 0,0 1,1-1,-1 0,0 0,1-2,29-84,-28 75,14-130,-17 118</inkml:trace>
  <inkml:trace contextRef="#ctx0" brushRef="#br0" timeOffset="-2685.913">2657 712,'-10'-1,"-1"0,1 0,-1 1,1 1,0 0,-1 0,1 1,0 0,0 1,0 0,0 0,-1 2,-4 1,0 0,1 1,0 1,0 1,1 0,0 0,0 2,1-1,0 2,1-1,1 2,0-1,0 1,1 1,1 0,0 0,1 0,1 1,-5 14,10-25,0-1,0 0,0 1,0-1,0 1,1-1,-1 1,1-1,0 1,0-1,1 1,-1-1,1 1,-1-1,1 1,0-1,0 0,1 1,-1-1,1 0,0 0,-1 0,1 0,1 0,-1-1,0 1,1-1,-1 1,1-1,0 0,0 0,-1 0,2 0,-1 0,0-1,0 1,0-1,1 0,-1 0,1 0,-1-1,0 1,1-1,0 0,11-1,0-1,0 0,0-1,0-1,0 0,-1-1,0-1,0 0,0-1,-1-1,0 0,0-1,-1 0,6-6,181-176,-194 185,22-19,-26 24,0 1,-1 0,1 0,0 1,-1-1,1 0,0 0,-1 0,1 0,0 0,-1 1,1-1,0 0,-1 1,1-1,-1 0,1 1,-1-1,1 1,-1-1,1 1,-1-1,1 1,-1-1,0 1,1-1,-1 1,0 0,1-1,-1 1,0 0,0-1,0 1,1 0,-1-1,0 1,0 0,0-1,0 1,0 0,0-1,-1 1,1 0,0-1,0 1,0 0,-1-1,1 1,0-1,-1 1,2 20,-2-5,1 1,0 0,1-1,1 1,1-1,0 0,1 1,1-1,1-1,0 1,0-1,2 0,6 10,-6-19,-1 0,1 0,0-1,0 0,1 0,0-1,0 0,0-1,0 0,0 0,1-1,-1 0,1 0,1-1,13 2</inkml:trace>
  <inkml:trace contextRef="#ctx0" brushRef="#br0" timeOffset="-1580.628">3645 683,'17'280,"-11"-199,-7-81,1 1,-1-1,1 0,-1 0,1 0,-1 0,1 0,-1 0,0 0,1 0,-1 0,1 0,-1 0,1 0,-1-1,1 1,-1 0,1 0,-1 0,1-1,-1 1,1 0,-1-1,1 1,0 0,-1-1,1 1,-1-1,1 1,0 0,0-1,-1 1,1-1,0 1,0-1,-1 1,1-1,0 1,0-1,0 1,0-1,0 0,0 1,0-1,0 1,0-1,0 1,0-1,0 1,0-1,0 1,1-1,-1 1,0-1,0 1,-2-31,1 0,2 0,0 1,3-1,0 0,2 1,1 0,1 0,2 1,1 0,1 1,2 0,0 1,2 1,4-5,3-11,-22 40,-1 1,0 0,-1-1,1 1,0 0,1 0,-1 0,0 0,0 0,0 0,0 0,1 0,-1 0,1 0,-1 0,0 0,1 1,0-1,-1 0,1 0,-1 0,1 0,0 1,0-1,-1 0,1 1,0-1,0 1,0-1,0 1,0-1,0 1,0-1,0 1,0 0,0 0,0-1,0 1,0 0,0 0,0 0,0 0,0 0,0 0,0 1,0-1,0 0,0 0,0 1,0-1,0 1,0-1,0 1,0-1,0 1,-1 0,2-1,51 173,-42-159</inkml:trace>
  <inkml:trace contextRef="#ctx0" brushRef="#br0" timeOffset="-1318.873">4181 994,'5'4,"6"3,2-1</inkml:trace>
  <inkml:trace contextRef="#ctx0" brushRef="#br0" timeOffset="-1169.696">4068 458,'0'0</inkml:trace>
  <inkml:trace contextRef="#ctx0" brushRef="#br0" timeOffset="-685.867">4718 458,'-31'17,"1"2,1 0,0 2,2 2,1 0,0 2,-1 4,20-23,1 1,0 0,0 0,1 1,0-1,0 1,1 0,0 0,0 1,1-1,0 1,0 0,1 0,0 0,1 0,0 0,1 0,-1 0,2 1,-1-1,1 0,1 0,0 0,0 0,0 0,1-1,2 3,-3-7,1-1,0 0,0 1,0-1,0 0,1-1,-1 1,1 0,0-1,-1 0,1 0,0 0,0-1,1 1,-1-1,0 0,0 0,1 0,-1-1,0 1,1-1,-1 0,0 0,1-1,-1 1,1-1,6-1,0 0,-1 0,1-1,-1 0,0-1,0 0,0-1,-1 0,1 0,2-3,3-5,-1-1,-1-1,0 0,-1-1,0 0,7-16,3-2,69-113,-91 146,1 0,-1 0,1 0,-1 0,1 0,-1 0,1 0,0 0,0 0,-1 0,1 0,0 0,0 0,0 1,0-1,0 0,0 1,0-1,0 1,0-1,0 1,1-1,-1 1,0 0,0 0,0-1,0 1,1 0,-1 0,0 0,0 0,0 0,1 1,-1-1,0 0,0 1,0-1,0 0,0 1,1-1,-1 1,0 0,0-1,0 1,-1 0,1 0,0 0,0-1,0 1,0 0,-1 0,1 0,0 0,-1 0,1 0,-1 1,1-1,-1 0,0 0,0 0,1 0,-1 0,0 1,0-1,0 0,0 1,4 18,-1-1,-1 1,-1 0,0 0,-1 0,-2-1,0 1,-4 14,2 3,-60 355,-21-40,71-302,12-35,-1 1,0-1,-1 0,-1-1,0 1,-1-1,-1 0,0 0,-1-1,0 0,-1 0,-1-1,0 0,0-1,-1 0,-1-1,1 0,-11 6,19-15,1 0,0 0,-1 0,1 0,0 0,-1-1,1 1,-1-1,1 0,-1 0,0 0,1 0,-1 0,1-1,-1 1,1-1,-1 1,1-1,0 0,-1 0,1 0,0 0,0 0,0-1,-1 1,1-1,1 1,-1-1,0 0,0 0,1 0,-1 0,1 0,-1 0,1 0,0 0,-1-3,-25-94,26 66,2 0,1 0,2 0,1 0,2 0,0 1,3 1,0-1,2 1,2 1,0 0,2 1,10-12,-12 13,-2 4</inkml:trace>
  <inkml:trace contextRef="#ctx0" brushRef="#br0" timeOffset="1935.606">4181 769,'0'-5,"0"3,0 7,0 7,0 7,0 4,0 4,0 1,-5 2,-1-1,5-4,2-7</inkml:trace>
  <inkml:trace contextRef="#ctx0" brushRef="#br0" timeOffset="18875.363">174 2207,'-1'540,"-3"-479,-2 0,-3-1,-2 1,-5 7,14-61,0 0,0 0,0 0,-1 0,0 0,-1 0,1-1,-1 0,0 1,-1-2,0 1,0 0,0-1,0 0,-1 0,0-1,0 1,0-1,-3 1,8-5,-1 0,1 0,0 0,-1 0,1 0,0 0,-1 0,1 0,0-1,-1 1,1 0,0-1,0 1,0-1,-1 0,1 1,0-1,0 0,0 0,0 0,0 1,0-1,0 0,0 0,1-1,-1 1,0 0,1 0,-1 0,0 0,1-1,0 1,-1 0,1 0,0-1,-1 1,1 0,0-1,0 1,0-1,-3-57,8 27,1 0,1 0,2 0,2 1,0 1,2 0,6-7,12-35,8-23,4 2,3 2,5 1,4 4,3 1,58-62,-103 132,0 0,1 1,1 1,0 0,1 1,0 0,1 1,0 1,0 1,1 1,1 0,-17 7,1 0,-1 0,1 1,-1-1,0 1,1 0,-1-1,1 1,-1 0,1 1,-1-1,1 0,-1 1,0-1,1 1,-1 0,0-1,1 1,-1 1,0-1,0 0,0 0,0 1,0-1,0 1,0 0,0-1,-1 1,1 0,-1 0,1 0,-1 0,0 0,0 1,0-1,0 0,1 3,9 93,-11-95,0 21,-2 1,-1-1,0 0,-2 0,-1 0,-1 0,-1-1,-1 0,-1-1,0 0,-2-1,-1 0,-1 0,0-2,-2 1,0-2,-1 0,0-1,-2-1,0-1,-1-1,0 0,-1-1,-1-2,-21 10,38-19,0 1,0-1,0 0,0 0,-1 0,1-1,0 0,-1 0,0 0,1-1,-1 0,1 0,-1 0,0-1,1 0,-1 0,1 0,0-1,-1 1,1-1,-5-3,10 3,-1-1,1 1,0-1,-1 1,1-1,0 0,1 1,-1-1,0 1,1-1,-1 1,1-1,0 1,0-1,0 1,0 0,0-1,1 1,-1 0,1 0,-1 0,1 0,0 0,0 0,0 1,0-1,0 0,0 1,2-1,1-3,16-17</inkml:trace>
  <inkml:trace contextRef="#ctx0" brushRef="#br0" timeOffset="19220.007">1246 2123,'-37'28,"1"1,2 1,0 3,3 0,1 2,-1 4,27-36,1 1,-1-1,1 1,0 0,0 0,0 0,0 0,1 1,-1-1,1 1,0-1,1 1,-1 0,1 0,0 0,0-1,1 1,-1 0,1 0,0 0,0 0,1 0,0 0,0 0,0 0,0 0,1 0,-1-1,1 1,0 0,1-1,-1 0,1 1,0-1,0 0,0-1,1 1,-1 0,5 2,-2-3,-1-1,1 0,0 0,0-1,0 0,1 0,-1 0,0 0,0-1,0 0,1-1,-1 1,0-1,0-1,0 1,0-1,0 0,0 0,0 0,-1-1,1 0,-1 0,5-4,107-99,-111 100,0-1,-1 0,0 0,0-1,0 1,-1-1,0 0,-1 0,0-1,0 1,0-1,-1 1,-1-1,1 0,-2 0,1 0,-1 0,0 0,-1 0,0 1,-1-1,1 0,-2 0,1 1,-1-1,-1 1,1 0,-1 0,-1 0,1 1,-2-1,1 1,-1 0,0 1,0-1,0 1,-1 1,0-1,0 1,-1 0,1 1,-1-1,0 1,-1 1,-7-3,8 4,0 1,0 0,1 0,-1 0,0 1,0 1,0-1,0 1,0 0,0 1,0 0,-1 1,-10 4</inkml:trace>
  <inkml:trace contextRef="#ctx0" brushRef="#br0" timeOffset="19458.348">1755 2179,'-20'33,"-5"22,-5 5,4-2,6-6,6-13</inkml:trace>
  <inkml:trace contextRef="#ctx0" brushRef="#br0" timeOffset="19604.364">1755 1671,'0'0</inkml:trace>
  <inkml:trace contextRef="#ctx0" brushRef="#br0" timeOffset="19920.071">1952 2546,'227'-482,"-226"481,21-34,-22 35,1-1,-1 1,1-1,-1 1,1 0,-1-1,1 1,0 0,-1-1,1 1,-1 0,1 0,0 0,-1 0,1 0,-1 0,1-1,0 1,-1 1,1-1,0 0,-1 0,1 0,-1 0,1 0,0 0,-1 1,1-1,-1 0,1 1,-1-1,1 0,-1 1,1-1,-1 0,1 1,-1-1,1 1,-1-1,0 1,1-1,-1 1,0-1,1 1,-1 0,0-1,0 1,0-1,1 1,-1 0,0-1,0 1,0 0,0-1,0 1,0-1,0 1,0 0,-1 0,13 113,-13-102,0-1,1 0,1 1,0-1,0 0,1 1,1-1,0 0,0 0,1-1,0 1,1-1,4 7,-7-13,0 0,0-1,1 1,0-1,-1 1,1-1,0 0,0 0,1 0,-1-1,1 1,-1-1,1 0,0 0,0 0,0 0,0 0,0-1,0 0,0 0,0 0,1-1,-1 1,0-1,1 0,-1 0,0 0,1-1,-1 0,0 0,0 0,0 0,0 0,1-1,-2 0,1 0,2-1,15-14,0-2,0 0,-2-1,-1-1,0-1,-2 0,0-1,-2-1,-1-1,7-17,1 4,39-75,-49 88</inkml:trace>
  <inkml:trace contextRef="#ctx0" brushRef="#br0" timeOffset="20169.454">2940 1417,'-5'48,"-2"40,1 14,1 0,1-8,2-10,1-10,1-13,0-7,0-8,0-3,0-3,1-3,-1-4,0-3,0-1,0-6</inkml:trace>
  <inkml:trace contextRef="#ctx0" brushRef="#br0" timeOffset="20406.657">2657 1954,'43'-10,"39"-3,9 1,0 2,-12 3,-13 8,-19 2</inkml:trace>
  <inkml:trace contextRef="#ctx0" brushRef="#br0" timeOffset="20657.13">3504 1981,'-18'8,"-4"0,0 1,0 1,1 1,1 1,0 1,0 1,1 0,1 1,-1 3,17-16,0-1,1 1,-1 0,1 0,-1 0,1 0,0 0,-1 0,1 0,0 1,0-1,1 0,-1 1,1-1,-1 0,1 1,-1-1,1 1,0-1,0 1,1-1,-1 1,0-1,1 0,-1 1,1-1,0 0,0 1,0-1,0 0,0 0,0 0,1 0,-1 0,1 0,-1 0,2 1,80 51,-64-44,-13-9,0 1,0 0,-1 1,1-1,-1 1,1 0,-1 1,0-1,0 1,0 0,-1 0,0 1,1-1,-1 1,-1 0,1 0,-1 0,0 1,0-1,0 1,-1-1,0 1,0 0,-1 0,1 0,-1 0,0 0,-1 1,0-1,0 0,0 0,-1 0,1 0,-3 6,-5-1,0-1,0 0,-2-1,1 0,-1-1,0 1,-1-2,0 0,0 0,0-1,-1 0,0-1,0 0,-1-1,1 0,-1-1,0-1,0 3,-12 3</inkml:trace>
  <inkml:trace contextRef="#ctx0" brushRef="#br0" timeOffset="23021.065">4605 2574,'63'-68,"417"-485,-166 192,-313 360,0-1,0 1,0 0,0-1,0 1,0 0,0-1,1 1,-1 0,0 0,1 0,-1 0,1 0,-1 1,1-1,0 0,-1 1,1-1,0 1,-1 0,1-1,0 1,-1 0,1 0,0 0,0 0,-1 0,1 1,0-1,-1 0,1 1,0-1,-1 1,1 0,0 0,-1-1,1 1,-1 0,0 0,1 0,-1 0,0 1,0-1,1 0,-1 1,0-1,0 0,0 2,25 31,-3 1,0 1,-3 0,-1 2,-1 0,-3 1,-1 1,-1 0,-3 1,2 22,25 116,-27-138,0 52,-10-91,0 0,-1-1,0 1,1-1,-1 1,0-1,0 1,0-1,0 0,0 1,0-1,0 0,0 0,0 0,-1 0,1 0,0 0,-1 0,1 0,-1 0,1-1,-1 1,0-1,1 1,-1-1,1 1,-1-1,0 0,1 0,-1 0,0 0,1 0,-1 0,0 0,1-1,-1 1,0-1,0 1,-65-29,55 22,-60-30,-114-58,-130-45,186 98,118 36</inkml:trace>
  <inkml:trace contextRef="#ctx0" brushRef="#br0" timeOffset="23661.178">6918 1841,'-48'-5,"-1"2,0 2,0 3,0 2,1 1,-25 8,61-11,0 0,0 0,1 1,-1 1,1 0,-1 0,1 1,0 1,-5 3,16-8,-1-1,0 1,1-1,-1 1,1 0,-1-1,1 1,-1 0,1-1,0 1,-1 0,1 0,0 0,0-1,-1 1,1 0,0 0,0 0,0 0,0-1,0 1,0 0,0 0,0 0,1 0,-1-1,0 1,0 0,1 0,-1 0,0-1,1 1,-1 0,1-1,-1 1,1 0,-1-1,1 1,0-1,-1 1,1 0,0-1,-1 0,1 1,0-1,0 1,-1-1,1 0,0 0,0 1,0-1,0 0,44 17,75 17,-119-33,-1-1,1 1,0 0,0-1,0 1,-1 0,1 0,0 0,-1-1,1 1,0 0,-1 0,1 0,-1 0,0 0,1 0,-1 0,0 0,1 0,-1 0,0 0,0 0,0 0,0 1,0-1,0 0,0 0,-1 0,1 0,0 0,0 0,-1 0,1 0,-1 0,1 0,-1 0,1 0,-1-1,0 1,1 0,-1 0,0 0,0 0,-42 38,32-30,-164 139,175-148,-56 55,54-53,1 0,0-1,0 1,0 0,0 0,0 0,0 0,0 0,1 0,-1 0,1 0,-1 0,1 0,0 0,0 0,0 1,0-1,0 0,1 0,-1 0,0 0,1 0,0 0,-1 0,1 0,0 0,0 0,0 0,0-1,1 1,-1 0,0-1,1 1,-1-1,2 1,5 4,1-1,0 0,0-1,1 0,-1 0,1-1,0 0,0-1,0 0,0 0,0-1,0-1,3 0,41 7,-37-4,-13-1,0 0,0-1,0 1,0-1,1 0,-1 0,1 0,-1-1,0 0,1 0,-1 0,1 0,-1-1,1 1,-1-1,0 0,1-1,-1 1,0-1,0 0,0 0,0 0,0 0,-1-1,1 1,-1-1,1 0,1-2,1-13</inkml:trace>
  <inkml:trace contextRef="#ctx0" brushRef="#br0" timeOffset="24024.36">6750 1558,'-12'5,"1"0,1 1,-1 1,1 0,0 0,0 1,1 0,0 1,1 0,0 0,0 1,1 0,0 0,1 1,0 0,1 0,0 0,0 1,1 0,1 0,0 0,1 0,0 0,1 0,0 1,1-1,0 0,1 1,3 10,6 46,-3-1,-3 1,-3-1,-7 52,-8 5,-6-2,-12 25,1-42,27-95</inkml:trace>
  <inkml:trace contextRef="#ctx0" brushRef="#br0" timeOffset="24319.487">7229 1868,'5'39,"1"36,0 10,-1 1,-1-10,-7-8,-2-11,-1-10,1-8,-3-7,-1-3,1-2,-2-1,0 0,2-9,3-8</inkml:trace>
  <inkml:trace contextRef="#ctx0" brushRef="#br0" timeOffset="24859.993">7144 1671,'129'-31,"0"5,49 0,-74 30,-100-3,0-1,0 1,0 0,-1 0,1 0,0 1,-1 0,1-1,-1 1,0 0,0 1,0-1,0 0,0 1,0 0,0 0,-1 0,1 0,-1 0,0 0,0 0,0 1,-1-1,1 1,-1 0,-1 6,-1-1,0 0,-1 0,0 0,-1 0,0 0,0 0,-1 0,0-1,0 0,-1 0,0 0,-1 0,0-1,0 0,0 0,-6 4,-246 224,208-167,49-66,0 0,0 0,0 1,1-1,-1 0,1 0,-1 1,1-1,0 0,0 1,0-1,0 0,0 1,0-1,1 0,-1 1,1-1,0 0,0 0,0 0,0 0,0 1,0-1,0-1,1 1,-1 0,1 0,-1 0,1-1,0 1,-1-1,1 1,2 0,111 35,-32-16,-74-19,0 0,0 1,-1 1,1 0,-1 0,0 0,0 1,-1 0,1 1,-1-1,-1 2,1-1,-1 1,0 0,0 0,-1 0,0 1,0 0,-1 0,0 0,0 1,-1-1,0 1,0 0,-1 0,0 0,-1 0,0 0,-1 0,0 0,0 0,-1 1,0-1,0 0,-1 0,0 0,-3 6,-5-1,0-1,-1 0,-1-1,0 0,0 0,-1-1,-1-1,0 0,0-1,-1-1,0 0,0-1,-1 0,0-2,0 1,-1-2,1 0,-1-2,0 1,-10 1,1-1,-1 0,0-2,0-1,0-2,0 0,0-2,1-1,-1-1,1-1,-4-3,3-4,4 0</inkml:trace>
</inkml:ink>
</file>

<file path=ppt/ink/ink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8:28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3920 1701,'-391'-326,"363"304,-2 2,0 1,-2 1,0 2,0 1,-1 2,-1 1,-1 2,1 1,-15-1,-107-12,-1 6,-1 8,1 7,-1 6,1 7,-92 22,-12 16,-43 24,208-47,2 4,1 5,2 3,2 4,2 5,2 3,-23 20,72-42,0 1,2 2,2 2,1 0,2 2,1 2,1 0,3 2,1 0,-7 21,18-33,2 1,1 0,1 0,1 0,1 1,2 0,1 1,2-1,1 0,1 1,1-1,2 0,1 0,8 24,1-4,2-1,3-1,2 0,1-2,3 0,2-2,1-1,12 11,36 36,4-5,81 68,-67-66,24 24,-6 6,92 122,-148-167,-4 2,-2 2,-4 3,-4 2,-3 1,-3 2,-5 1,-3 2,5 37,-21-66,-3 0,-3 1,-2 0,-3 0,-3 0,-2 0,-2 0,-4 0,-1-1,-3-1,-3 0,-6 9,8-33,-2-1,-1 0,-1-1,-2-1,-1-1,-2-1,0-1,-2-1,-1-2,0 0,-4 0,-57 38,-3-3,-2-4,-10 0,-716 356,792-397,1 2,1 2,1 0,0 1,2 1,-13 15,28-28,1 1,0-1,1 1,-1 1,2-1,-1 1,1 0,0 0,1 0,0 0,1 0,-1 1,2 0,0-1,0 1,0 0,1 0,1-1,0 1,0 0,1-1,1 5,9 22,3-1,0-1,3 0,0-1,2-1,2 0,1-2,1-1,4 2,22 19,2-3,2-1,2-3,2-3,1-2,8 0,24 12,3-4,1-4,2-4,2-5,1-3,44 3,28-2,1-8,0-8,78-6,402-12,31-31,283-54,11-44,-605 69,-4-17,69-36,-210 41,-4-9,-4-10,-4-9,141-95,-176 86,-6-8,-4-7,117-118,-242 204,-3-3,-1-2,-3-1,-1-2,-3-2,-2-1,-2-1,12-33,-33 55,-1-1,-2 1,-1-1,-1 0,-2-1,-2 1,-1-1,-1 1,-1-1,-2 1,-2 0,-1 0,-1 1,-1-1,-2 2,-2 0,0 0,-2 1,-1 1,-1 0,-11-10,-66-90,-6 5,-5 4,-5 4,-138-155,174 182,4-3,4-3,4-4,4-1,-15-44,51 94,2 0,2-1,3-1,1-1,3 0,3 0,1-1,3 0,2 0,3-1,2 1,7-42,8 26,2 1,4 1,2 1,3 2,3 0,3 2,2 2,3 1,3 2,48-50,63-57,134-109,-139 136,-135 124,22-16,-1-2,-2-2,0-1,-3-1,-1-2,-1-1,-3-1,-1-1,-2-2,17-41,-36 69,0-1,-1 1,0-1,-1 1,0-1,-2 0,0 1,0-1,-1 0,-1 1,-1 0,0 0,0 0,-2 0,1 1,-2-1,0 1,0 1,-2 0,1 0,-1 0,-1 1,0 0,-10-7,-36-28,-2 2,-1 4,-2 1,-2 4,-2 2,0 3,-2 3,-6 1,-261-95,-4 14,-290-50,499 134,0 5,-2 6,1 6,-92 8,158 2,-1 2,1 2,1 4,0 2,1 4,0 1,-33 18,57-18,1 1,1 3,1 0,1 3,1 0,-5 8,21-16,1-1,1 2,0 0,2 1,0 0,1 1,1 0,1 1,1 1,-4 17,-46 240,47-208,-32 325,35-287,1 0,-5 0,-4-1,-24 78,35-168,0-2,0 1,-2-1,0 0,-1 0,-1-1,0 0,-1-1,-1 0,0-1,-1 0,-1-1,0-1,0 0,-1-1,-1 0,0-1,-1-1,1-1,-11 4,-2-3,1-1,-2-1,1-1,-1-2,0 0,1-3,-1 0,-13-3,-268 0,298 0,1 0,-1-1,1 0,-1-1,1 0,0-1,1 0,-1-1,1-1,0 0,0 0,1-1,0 0,1-1,-1 0,2 0,-1-1,2 0,-1-1,1 1,1-2,0 1,0-1,1 0,1 0,0 0,0-1,-53-134,29 7,-12 33,39 91</inkml:trace>
  <inkml:trace contextRef="#ctx0" brushRef="#br0" timeOffset="2624.008">3102 3310,'-5'0,"1"0,0 0,-1 0,1 1,-1 0,1 0,0 0,0 0,-1 1,1-1,0 1,0 0,1 0,-1 1,0-1,1 1,-1 0,1 0,0 0,0 0,0 1,0-1,1 1,-2 3,-37 77,40-82,1 0,-1 0,1 0,0 0,0 0,0 0,0 0,0 0,0 0,0 0,0 0,1 0,-1 0,1 0,0 0,0 0,0 0,-1 0,2-1,-1 1,0 0,0 0,0-1,1 1,-1-1,1 0,-1 1,1-1,0 0,-1 0,1 0,0 0,0 0,0 0,0-1,0 1,0 0,0-1,0 0,0 1,0-1,2 0,3-2,0 1,0-2,0 1,0-1,0 0,0 0,-1-1,0 0,1 0,-1 0,-1-1,1 0,-1 0,0-1,0 1,0-1,-1 0,0 0,0-1,0 1,-1-1,-1 5,-1 1,0-1,1 0,-1 1,0-1,0 0,0 0,0 1,0-1,0 0,0 0,-1 0,1 0,-1-1,1 1,-1 0,0 0,0 0,0 0,0 0,0 0,-1 0,1 0,0-1,-1 1,0 0,1 0,-1 0,0 1,0-1,0 0,0 0,-1 0,1 1,0-1,-1 1,1-1,-1 1,1-1,-1 1,0 0,0 0,0 0,1 0,-1 0,0 0,0 0,0 1,0-1,-1 1,1-1,0 1,0 0,0 0,0 0,-2 0,-3 3,1 0,-1 1,1-1,-1 1,1 0,1 1,-1 0,1 0,-1 0,1 0,1 1,-1 0,1 0,0 0,0 0,1 1,0-1,-2 8,4-13,1 0,0 1,0-1,-1 0,1 1,0-1,0 0,0 0,1 1,-1-1,0 0,0 1,1-1,-1 0,0 0,1 1,0-1,-1 0,1 0,0 0,-1 0,1 0,0 0,0 0,0 0,0 0,0 0,0 0,0 0,0-1,0 1,1 0,-1-1,0 1,0-1,1 0,-1 1,0-1,0 0,1 0,-1 0,0 1,1-1,-1-1,0 1,1 0,-1 0,0 0,1-1,-1 1,0-1,0 1,0-1,1 1,-1-1,0 0,0 0,0 1,0-1,0 0,0 0,0 0,0 0,-1 0,1 0,0-1,1 1,0 0,0 0,0 0,0 0,0-1,-1 1,1-1,0 1,-1-1,1 0,-1 1,0-1,0 0,1 0,-1 0,0 0,-1 0,1 0,0 0,-1 0,1-1,-1 1,1 0,-1 0,0 0,0-1,0 1,0 0,-1-2,-2 5,0-1,0 0,0 0,0 1,0 0,0-1,0 1,1 0,-1 1,0-1,0 0,1 1,-1-1,1 1,-1 0,1 0,0 0,0 0,-1 1,1-1,-20 27,19-17</inkml:trace>
  <inkml:trace contextRef="#ctx0" brushRef="#br0" timeOffset="4151.986">2339 2350,'-33'30,"1"2,2 2,1 1,1 1,2 1,2 1,2 1,1 1,2 2,1 1,-79 146,40-92,-102 156,144-241,24-38,255-512,-49 208,-129 212,-86 117,0 1,1-1,-1 0,0 1,1-1,-1 0,1 1,-1-1,1 0,0 1,-1-1,1 1,-1-1,1 1,0-1,0 1,-1 0,1-1,0 1,0 0,-1-1,1 1,0 0,0 0,0 0,-1 0,1 0,0 0,0 0,0 0,-1 0,1 0,0 0,0 1,0-1,-1 0,1 0,0 1,-1-1,1 1,0-1,0 1,-1-1,1 1,-1-1,1 1,-1-1,1 1,-1 0,1-1,-1 1,1 0,-1-1,0 1,1 0,-1 0,0 0,0-1,1 1,-1 0,0 0,0 0,0-1,0 2,4 59,-4-56,-1 31,2-1,2 1,0-1,3 0,6 19,106 375,-104-385,-69-105,13 27,0 2,-3 2,0 2,-2 2,0 2,-2 2,-3 2,-247-85,273 97,6-1</inkml:trace>
  <inkml:trace contextRef="#ctx0" brushRef="#br0" timeOffset="6804.684">6432 5200,'-9'36,"8"-35,0 1,0 0,0-1,0 1,0 0,1 0,-1 0,0 0,1 0,-1 0,1-1,0 1,0 0,0 0,0 0,0 0,0 0,0 0,1 0,-1 0,1 0,-1 0,1 0,0 0,0 0,0-1,0 1,0 0,0-1,0 1,1-1,-1 1,1-1,-1 1,1-1,-1 0,1 0,1 1,3-1,0-1,0 1,0-1,-1 0,1-1,0 1,0-1,0-1,-1 1,1-1,0 0,-1 0,0 0,1-1,-1 0,0 0,0 0,-1-1,1 1,-1-1,1 0,-1-1,0 1,-1-1,1 0,-1 1,0-2,0 1,-1 0,1 0,-1-1,0 1,-1-1,2-5,-3 8,0-1,0 1,-1 0,1 0,0-1,-1 1,0 0,0 0,0 0,0 0,0 0,-1 0,1 0,-1 1,0-1,0 0,0 1,0-1,0 1,-1 0,1 0,0 0,-1 0,0 0,0 0,1 1,-1 0,0-1,0 1,0 0,0 0,-1 0,1 1,0-1,0 1,0 0,-1 0,1 0,0 0,0 0,0 1,-1 0,1-1,0 1,0 0,0 1,0-1,0 0,1 1,-1 0,0-1,1 1,-1 0,0 1,-8 4,1 0,0 1,1 0,0 1,0 0,1 0,0 0,1 1,0 0,0 1,1 0,1 0,-1 1,6-9,-1-1,1 1,0 0,0 0,0 0,0 0,1-1,-1 1,1 0,-1 0,1-1,0 1,0 0,1-1,-1 1,0-1,1 1,-1-1,1 0,0 0,0 0,0 0,0 0,0 0,0 0,1 0,-1-1,0 1,1-1,-1 0,1 0,0 0,-1 0,1 0,0-1,0 1,-1-1,1 1,0-1,0 0,0 0,0-1,-1 1,1 0,0-1,0 0,-1 0,1 0,0 0,-1 0,1 0,0-1,4 0,0-1,0 1,0-1,0-1,0 1,-1-1,1 0,-1-1,0 0,-1 0,1 0,-1 0,0-1,0 0,-1 0,0 0,3-6,-7 10,0 0,0 0,0 0,0 0,-1 1,1-1,-1 0,1 0,-1 1,0-1,1 0,-1 1,0-1,0 1,0-1,-1 1,1-1,0 1,0 0,-1-1,1 1,-1 0,1 0,-1 0,0 0,1 1,-1-1,0 0,1 1,-1-1,0 1,0-1,0 1,1 0,-1 0,0 0,0 0,0 0,0 0,1 1,-1-1,0 0,0 1,1-1,-1 1,0 0,0 0,1 0,-1 0,1 0,-1 0,1 0,-1 0,1 0,0 1,-1 0,0-2,0 1,0 0,0 0,0 0,0 0,0 0,1 0,-1 0,0 1,1-1,-1 1,0-1,1 1,0 0,-1 0,1-1,0 1,0 0,0 0,0 0,0 0,1 0,-1 0,1 0,-1 1,1-1,0 0,0 0,0 0,0 1,35-9,-23-4</inkml:trace>
  <inkml:trace contextRef="#ctx0" brushRef="#br0" timeOffset="7190.544">7166 5031,'-25'78,"3"1,-10 71,23-103,-4 41,4 1,4 0,6 75,0-98,-6-16,-1-33</inkml:trace>
  <inkml:trace contextRef="#ctx0" brushRef="#br0" timeOffset="7768.976">6996 5059,'33'-19,"0"1,0 2,2 1,0 1,1 3,0 0,0 3,38-5,-68 12,0 0,-1 0,1 1,0 0,-1 0,1 0,0 1,-1-1,1 1,-1 1,1-1,-1 1,1 0,-1 0,0 0,0 1,0 0,0 0,-1 0,1 1,-1 0,0-1,0 2,0-1,0 0,-1 1,0-1,0 1,0 0,0 0,-1 0,0 1,0-1,0 0,-1 1,0-1,0 1,0 0,0-1,-1 1,-3 9,-1 0,-1 0,0 0,-1-1,0 0,-1 0,-1 0,0-1,-1 0,0-1,-8 9,-1 3,-8 9,18-24,0 0,0 1,2 0,-1 0,1 0,0 1,1 0,0 0,1 1,0-1,5-6,0-1,0 1,0-1,1 1,-1-1,1 0,0 0,0 0,0 0,1 0,0 0,-1 0,1-1,0 0,1 1,-1-1,1 0,-1-1,1 1,0-1,0 1,0-1,0 0,0 0,1-1,-1 0,3 1,14 9,-9-5,1 0,-1 1,-1 0,0 1,0 0,0 0,-1 2,0-1,-1 1,0 1,-1-1,0 1,0 1,-1 0,-1 0,0 0,-1 1,0 0,1 7,-4-10,-1 0,-1 0,0 0,0 0,-1 0,0-1,-1 1,0 0,0 0,-1-1,0 1,-1-1,0 0,-1 0,0 0,0-1,-1 0,0 0,0 0,-1-1,0 1,0-2,-1 1,1-1,-2 0,-6 4,-8-1,0-1,0-1,0-1,-1-1,0-1,0-1,0-1,-1-1,1-1,0-2,0 0,0-1,0-2,0 0,1-2,0 0,-4-3,-63-31,77 29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08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41,'0'0,"1"0,-1 0,1 0,-1-1,1 1,-1 1,1-1,-1 0,1 0,0 0,-1 0,1 0,-1 0,1 0,-1 1,1-1,-1 0,0 1,1-1,-1 0,1 0,-1 1,0-1,1 1,-1-1,0 0,1 1,-1-1,0 1,1-1,-1 1,0-1,0 1,0-1,0 1,1-1,-1 1,0-1,0 1,0-1,0 1,0-1,0 1,0-1,0 1,0-1,-1 1,1 0,0-1,0 0,0 1,-1-1,1 1,0-1,0 1,-1-1,1 1,0-1,-1 0,1 1,-1-1,1 0,0 1,-1-1,15 2,0 0,1-2,-1 0,1 0,-1-1,1-1,-1 0,12-4,44-6,221-20,-239 27,-35-1</inkml:trace>
</inkml:ink>
</file>

<file path=ppt/ink/ink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8:59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0,'-5'14,"-1"10,0 6,-4 2,0 0,-3 0,-4-5,1-3,-2-6,-3 0,-2 1,-2-3,-2-4,-1-3,5-5</inkml:trace>
</inkml:ink>
</file>

<file path=ppt/ink/ink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03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58,'-5'11,"1"0,0 0,0 1,1-1,1 1,0 0,1 0,0-1,0 1,1 0,1 3,-1-9,1-1,0 0,0 0,0 0,0 0,1 0,-1-1,1 1,1 0,-1-1,1 1,-1-1,1 0,1 0,-1 0,0 0,1 0,0-1,0 0,0 0,0 0,0 0,1 0,-1-1,1 0,3 1,0 0,0-1,1-1,-1 1,0-1,1 0,-1-1,1 0,-1-1,0 1,1-2,-1 1,0-1,0 0,0-1,0 0,0 0,0-1,-1 0,2-1,123-107,-107 86,-24 25,-1 0,0 0,1 0,-1 0,1 0,0 0,-1 1,1-1,0 0,-1 0,1 0,0 1,0-1,0 0,0 1,0-1,-1 1,1-1,0 1,0 0,0-1,0 1,1 0,-1-1,0 1,0 0,0 0,0 0,0 0,0 0,0 0,0 1,0-1,0 0,0 0,0 1,0-1,0 1,0-1,0 1,0-1,0 1,0-1,0 1,-1 0,1-1,0 1,0 0,-1 0,1 0,-1 0,1 0,-1 0,1 0,-1 0,13 48,-13-42,0-1,1 1,0-1,0 0,1 0,0 1,0-1,0 0,0 0,1-1,0 1,1-1,-1 1,1-1,0 0,0 0,1 0,-1-1,1 0,0 0,0 0,0 0,1-1,-1 0,1 0,0 0,0-1,1 0,4 0,1-1,0-1,0 0,0 0,0-1,-1-1,1 0,0 0,-1-1,1-1,-1 0,0 0,-1-1,1-1,-1 0,3-2,8-6,0-1,-1-1,-1 0,0-2,-2 0,0-1,3-5,47-112,-61 117</inkml:trace>
</inkml:ink>
</file>

<file path=ppt/ink/ink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04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22 204,'12'1,"0"-1,0 0,0-1,-1 0,1-1,0 0,-1-1,1-1,-1 0,0 0,0-1,-1 0,1-1,-1 0,-1-1,1 0,-1 0,0-1,3-4,-10 10,0-1,0 1,0 0,-1-1,1 1,-1-1,1 0,-1 1,0-1,0 0,-1 0,1 0,0 0,-1 0,0 0,0 0,0 0,0 0,0 0,0 1,-1-1,0 0,1 0,-1 0,0 0,0 0,-1 1,1-1,0 1,-1-1,0 1,1-1,-1 1,0 0,0 0,-1 0,1 0,0 0,-1 0,1 1,-1-1,1 1,-1 0,0-1,0 1,1 0,-1 1,0-1,0 0,-3 1,0-2,1 1,-1 0,0 0,0 1,-1 0,1 0,0 0,0 1,0-1,0 2,1-1,-1 0,0 1,0 0,1 1,-1-1,1 1,0 0,0 1,0-1,0 1,0 0,1 0,0 0,0 1,0-1,0 1,1 0,-1 0,1 1,1-1,-2 4,-1-1,1 0,0 0,1 0,-1 1,2-1,-1 1,1-1,1 1,-1 0,2 0,-1 0,1 0,0 0,1-1,0 1,1 0,0 0,0 0,0-1,1 0,1 1,-1-1,1 0,1 0,0-1,0 1,0-1,1 0,0-1,0 1,2 0,12 4,0 0,1-2,1 0,-1-2,1 0,1-1,-1-1,1-2,17 2,80 3,-86-7</inkml:trace>
</inkml:ink>
</file>

<file path=ppt/ink/ink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00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29,'0'0,"0"1,0-1,-1 1,1-1,0 1,-1-1,1 1,0-1,-1 0,1 1,0-1,-1 0,1 1,-1-1,1 0,-1 1,1-1,-1 0,1 0,-1 0,1 1,-1-1,1 0,-1 0,1 0,-1 0,1 0,-1 0,0 0,1 0,-1 0,1 0,-1-1,1 1,-1 0,1 0,-1 0,1-1,-1 1,1 0,-1 0,1-1,0 1,-1 0,1-1,-1 1,1-1,0 1,-1 0,1-1,0 1,0-1,-1 1,1-1,0 0,-5 53,-6 173,-3-129,1 6,-5-1,-17 49,-72 217,105-382,2-4</inkml:trace>
  <inkml:trace contextRef="#ctx0" brushRef="#br0" timeOffset="368.59">0 677,'39'-14,"36"-5,15 1,-3-2,-6 3,-13 5,-12 3,-12 4,-8 3,-5 1,-9-3,-2-1,-1-1,-2-2,-6-2</inkml:trace>
  <inkml:trace contextRef="#ctx0" brushRef="#br0" timeOffset="896.949">876 0,'27'332,"-55"67,34-285,-5-113,-1 0,1 1,0-1,-1 0,1 0,0 1,0-1,0 0,0 0,0 0,0 0,0 0,0 0,0 0,0-1,1 1,-1 0,0-1,1 1,-1-1,0 1,1-1,-1 0,1 1,-1-1,1 0,-1 0,0 0,1 0,-1 0,1 0,-1-1,1 1,-1 0,0-1,1 1,-1-1,0 0,1 1,-1-1,1 0,50-35,15-29,-51 48,1 0,0 1,2 0,0 2,0 0,12-5,-29 18,0 0,-1 0,1 0,0 1,0-1,0 0,0 1,0 0,0-1,0 1,-1 0,1 0,0 0,0 1,0-1,0 0,0 1,0-1,0 1,0-1,-1 1,1 0,0 0,0 0,-1 0,1 0,-1 0,1 1,-1-1,1 0,-1 1,0-1,0 1,1 0,-1-1,0 1,0 0,-1-1,1 1,0 0,0 2,16 80,-13 55,6-121,2-6</inkml:trace>
  <inkml:trace contextRef="#ctx0" brushRef="#br0" timeOffset="1249.291">1497 904,'27'2,"1"-1,-1-1,0-2,1 0,-1-2,0-1,0-1,-1-1,0-1,0-2,-1 0,0-2,7-5,-25 13,0 0,0 0,0 0,-1-1,0 0,1-1,-2 1,1-1,-1 0,0 0,0-1,0 0,-1 0,0 0,-1 0,0 0,0-1,0 1,-1-1,0 0,0 0,-1 0,0 0,-1 0,0 0,0 0,0 0,-1 0,-1-4,1 9,0 0,-1 0,1 0,0 0,-1 0,0 1,0-1,0 0,0 1,0 0,0-1,-1 1,1 0,-1 0,1 0,-1 0,0 1,0-1,0 1,0 0,0-1,0 1,0 1,0-1,0 0,-1 1,1 0,0-1,0 1,-1 1,1-1,0 0,0 1,-1 0,-6 1,0 0,0 1,0 1,0 0,0 0,1 1,-1 0,1 1,-8 6,1-1,0 1,0 0,2 1,-1 1,2 0,0 1,0 1,2 0,0 0,0 1,2 1,0-1,1 1,1 1,1 0,0 0,2 0,0 0,0 12,6-25,0 1,0-1,0 1,1-1,0 0,1 0,0 0,-1 0,2-1,-1 1,1-1,-1 0,2-1,-1 1,0-1,1 0,0 0,0-1,0 1,0-2,0 1,1 0,-1-1,1 0,0-1,-1 0,1 0,0 0,0-1,0 0,0 0,22 4</inkml:trace>
  <inkml:trace contextRef="#ctx0" brushRef="#br0" timeOffset="1697.923">2118 988,'42'-32,"-2"-1,0-2,-3-2,-1-1,9-15,36-79,-83 142,0 1,1-1,0 1,1-1,0 1,1-1,0 1,0-1,1 0,1 1,0-1,3 8,-1-9,0 0,1-1,0 1,0-1,1 0,0-1,0 0,0 0,1 0,1-1,-1 0,1-1,0 0,0 0,0-1,1 0,-1 0,1-1,0-1,0 1,0-2,0 1,0-1,1-1,-1 0,0-1,0 0,1 0,2-1,5-6,-1 0,0-1,0-1,-1 0,0-2,-1 1,0-2,-1 0,0-1,-1 0,-1-1,0 0,-1-1,-1 0,0-1,-1 0,-1-1,-1 0,0 0,-2 0,0-1,0-4,1-2</inkml:trace>
</inkml:ink>
</file>

<file path=ppt/ink/ink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06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5 845,'-5'102,"6"-102,-1 0,0-1,1 1,-1 0,0-1,0 1,1 0,-1-1,1 1,-1 0,0 0,1-1,-1 1,1 0,-1 0,0 0,1-1,-1 1,1 0,-1 0,1 0,-1 0,1 0,-1 0,0 0,1 0,-1 0,1 0,-1 0,1 1,-1-1,1 0,-1 0,0 0,1 0,-1 1,1-1,-1 0,0 1,1-1,-1 0,0 0,1 1,-1-1,0 1,0-1,1 0,-1 1,0-1,0 1,0-1,1 0,-1 1,0-1,0 1,0-1,0 1,0-1,0 1,0-1,0 0,0 1,0-1,0 1,0-1,0 1,-1-1,24-34,-22 32,32-62,94-141,-93 162,66-66,-99 108,0 0,0 1,0-1,0 0,0 1,0-1,0 1,0 0,0-1,1 1,-1 0,0 0,0-1,0 1,0 0,1 0,-1 0,0 1,0-1,0 0,1 0,-1 1,0-1,0 0,0 1,0-1,0 1,0 0,0-1,0 1,0 0,0 0,0-1,0 1,-1 0,1 0,0 0,0 0,-1 0,1 0,-1 0,1 1,21 55,-17-41,2 5,0-2</inkml:trace>
  <inkml:trace contextRef="#ctx0" brushRef="#br0" timeOffset="577.063">626 845,'17'-10,"-1"-1,-1 0,0-1,-1-1,0 0,-1-1,0 0,-1-1,-1 0,0-1,7-15,-17 29,-1-1,1 1,0-1,-1 0,0 1,0-1,0 1,0-1,0 0,0 1,-1-1,1 1,-1-1,0 1,1-1,-1 1,-1-1,1 1,0 0,0-1,-1 1,1 0,-1 0,0 0,0 0,0 1,0-1,0 0,0 1,0-1,0 1,0 0,-1 0,1 0,-1 0,1 0,-1 0,1 1,-1-1,1 1,-1-1,0 1,1 0,-1 0,1 1,-1-1,0 0,1 1,-1-1,1 1,-1 0,1 0,-1 0,1 0,0 1,0-1,-1 0,1 1,0 0,0 0,-8 4,1 1,-1-1,2 2,-1-1,1 2,0-1,0 1,1 0,1 0,-1 1,2 0,-1 0,1 0,1 1,0 0,0 0,1 0,1 0,-1 0,2 1,0 2,1-7,1 0,0 1,0-1,0 0,1 0,0 0,1 0,0-1,0 1,0-1,1 1,0-1,0 0,0-1,1 1,0-1,0 0,0 0,1 0,0-1,-1 1,2-2,-1 1,0-1,5 2,5 3,1-2,0 0,0-1,0 0,1-1,-1-2,1 1,0-2,0-1,1 0,16-2,0-2,-1-2,1-1,-1-1,0-2,-1-2,0-1,-1-1,-1-1,0-3,-1 0,-1-2,-1 0,0-3,9-10,-2-1,-2-2,-1-2,-2 0,-2-2,-1-1,-2-2,0-5,-10 17,-2-1,-2-1,0 1,-3-1,0-1,-2 0,-2 0,0-9,-25-68,21 109,-1-1,-1 1,1-1,0 1,0-1,-1 1,0 0,1 0,-1-1,0 1,0 0,0 1,0-1,-1 0,1 1,0-1,-1 1,1 0,-1-1,1 1,-1 0,0 1,1-1,-1 0,0 1,0 0,1-1,-1 1,0 0,0 1,0-1,1 0,-1 1,0-1,0 1,1 0,-1 0,0 0,-10 8,1 0,0 1,0 0,1 1,0 0,1 1,0 0,1 1,0 0,1 0,1 0,0 1,1 1,0-1,1 1,1 0,0 0,-1 10,-4 4,2 1,1-1,1 2,1-1,2 0,1 1,1 0,2-1,1 1,1-1,1 0,2 0,2-1,0 0,11 21,-10-27,1-1,0 0,2-1,1 0,0-1,2-1,0 0,1-1,1-1,1-1,1 1,-17-16,-1 1,1-1,0 1,0-1,0 0,0 0,0 0,0 0,0-1,0 1,0-1,0 0,0 0,0 0,0 0,0-1,0 1,0-1,0 1,0-1,0 0,1-1,19-8</inkml:trace>
  <inkml:trace contextRef="#ctx0" brushRef="#br0" timeOffset="1281.349">2207 591,'-15'1,"0"2,-1-1,1 2,1 0,-1 0,1 2,-1 0,2 0,-1 1,1 1,0 0,0 1,1 1,0 0,1 0,0 1,1 0,0 1,1 0,-6 11,13-20,1 0,0-1,0 1,0 0,0 0,0 0,1 0,-1 0,1 0,0 0,0 0,0 0,0 0,0 0,1 0,-1 0,1 0,0 0,0 0,0-1,0 1,1 0,-1-1,1 1,-1-1,1 1,0-1,0 1,0-1,0 0,1 0,-1 0,1-1,-1 1,1 0,-1-1,1 0,0 0,0 1,-1-2,1 1,0 0,0 0,0-1,0 0,0 0,0 1,0-2,0 1,2 0,11-3,-1 0,1-1,-1-1,1 0,-1-1,-1 0,1-2,-1 1,-1-2,1 0,-1 0,-1-1,0-1,4-5,69-48,-77 58,-7 5,0 0,0-1,0 1,0 0,0 0,0 0,0 0,0 0,0 0,0 0,1 0,-1 0,0 1,1-1,-1 0,0 1,1-1,-1 1,1 0,-1-1,1 1,-1 0,1 0,-1 0,1 0,-1 0,1 0,-1 0,1 1,-1-1,1 0,-1 1,1 0,-1-1,0 1,1 0,-1-1,0 1,0 0,1 0,-1 0,0 0,0 0,0 0,0 1,0-1,0 0,0 2,7 87,-10-85,1 1,0-1,1 1,-1-1,1 1,0 0,1-1,-1 1,1 0,0-1,0 1,1-1,0 1,0-1,0 0,0 0,1 0,0 0,0 0,0-1,1 1,0-1,-1 0,1 0,1 0,-1-1,1 1,-1-1,1 0,0 0,0-1,2 1,-1-1,0-1,0 0,0-1,0 0,0 0,0 0,0 0,0-1,0 0,0 0,0-1,-1 0,1 0,0 0,-1 0,1-1,-1 0,0 0,0-1,0 1,0-2,96-93,-96 93,19-25,0-1,-2 0,-1-2,-2-1,-1 0,11-31,129-383,-153 435,7-58,-14 70,1 1,0 0,0-1,0 1,-1 0,1 0,0 0,0 0,-1 0,1 1,0-1,0 0,0 0,-1 1,1-1,0 1,0-1,0 1,0 0,0-1,0 1,0 0,0 0,0-1,0 1,0 0,0 0,1 0,-1 0,0 0,1 0,-1 1,1-1,-1 0,1 0,-1 1,-13 23,0 1,1 1,2 0,1 0,1 1,1 0,2 1,1 0,-1 16,2 355,4-380,1 0,2 0,0 0,0 0,2-1,1 0,0 1,1-2,5 9,-12-27,0 1,0 0,-1 0,1 0,0-1,0 1,1 0,-1 0,0-1,0 1,0 0,0 0,1-1,-1 1,0 0,1-1,-1 1,1 0,-1-1,0 1,1-1,-1 1,1 0,0-1,-1 1,1-1,-1 0,1 1,0-1,-1 1,1-1,0 0,0 0,-1 1,1-1,0 0,0 0,-1 0,1 0,0 0,0 0,-1 0,1 0,0 0,0 0,-1 0,1-1,0 1,0 0,-1 0,1-1,0 1,-1 0,1-1,0 1,-1-1,1 1,-1-1,1 1,-1-1,1 0,-1 1,1-1,-1 1,0-1,1 0,-1 0,-4-33,-1 16</inkml:trace>
  <inkml:trace contextRef="#ctx0" brushRef="#br0" timeOffset="1713.962">2658 421,'112'34,"1"-6,95 11,69-7,-244-27,1-1,0-2,0-1,0-1,0-3,15-2,-32 0,0 0,0-1,0-1,-1-1,0 0,0-1,-1-1,0 0,-1-1,0 0,-1-1,0-1,-1 0,0-1,-1 0,0-1,2-6,-11 18,-1 1,1-1,-1 1,0-1,1 0,-1 1,0-1,-1 0,1 0,0 0,-1 0,0 0,0 0,1 1,-2-1,1 0,0 0,-1 0,1 0,-1 0,0 0,0 0,0 1,0-1,0 0,-1 1,1-1,-1 1,0-1,0 1,0 0,0 0,0 0,0 0,0 0,-1 0,1 1,-1-1,1 1,-1-1,-2 0,-3 0,0 0,1 1,-1 0,0 0,0 0,0 1,0 1,0-1,0 1,0 0,1 1,-1 0,0 0,1 1,-1 0,1 0,0 1,-2 1,-118 86,112-80,0 1,0 0,1 1,1 1,1 0,-1 1,2 0,0 1,1 0,1 1,1 0,0 0,1 1,1 0,0 0,1 0,2 1,-1 3,5-16,-1 1,1-1,1 1,-1-1,1 0,0 1,0-1,1 0,0-1,0 1,0 0,1-1,0 0,0 0,0 0,1 0,-1 0,1-1,0 0,1 0,-1-1,1 1,-1-1,1 0,0-1,2 1,170 46,-171-48,260 17,-233-19</inkml:trace>
</inkml:ink>
</file>

<file path=ppt/ink/ink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05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 40,'-13'-7,"0"1,-1 1,0 0,1 0,-1 2,-1 0,1 0,0 2,-1 0,1 0,-1 1,1 1,-1 0,1 1,0 1,-1 0,2 1,-1 1,0 0,1 0,0 2,0-1,0 2,1 0,0 0,-2 3,9-8,0 1,0-1,1 1,-1 0,1 0,0 0,0 1,0-1,0 1,1 0,0 0,0 1,0-1,1 0,0 1,0 0,0-1,0 1,1 0,0 0,1 0,-1 0,1 0,0 0,1 0,-1 0,1 0,0 0,1-1,-1 1,1 0,0-1,1 1,-1-1,1 1,9 7,0-1,1 0,0 0,1-1,0-1,1 0,0-1,1-1,-1 0,1-2,1 1,0-2,-1 0,2-1,-1-1,15 1,68-10,-75-1</inkml:trace>
  <inkml:trace contextRef="#ctx0" brushRef="#br0" timeOffset="446.759">1117 96,'-43'12,"0"1,0 2,2 2,0 2,1 1,-25 19,60-36,1-1,0 2,0-1,0 0,0 1,1-1,-1 1,1 0,0 0,0 1,0-1,0 1,1-1,0 1,0 0,0 0,1 0,0 0,-1 0,2 0,-1 0,1 0,-1 0,2 1,-1-1,0 0,1 0,0 0,0 0,1 0,-1 0,1 0,0 0,0-1,1 1,-1-1,1 1,0-1,2 2,3-2,0 0,1-1,-1 0,0 0,1-1,0 0,0 0,-1-1,1-1,0 1,0-1,0-1,0 0,0 0,-1 0,1-1,0-1,-1 1,1-1,-1-1,0 0,0 0,-1 0,7-6,17-9,-1-2,-1-1,0-2,-2 0,-1-2,-2-1,20-27,24-38,-70 151,-1-47,2 0,0 1,0-1,1 1,1-1,0 0,1 1,0-1,1 0,3 10,6 4</inkml:trace>
  <inkml:trace contextRef="#ctx0" brushRef="#br0" timeOffset="863.773">1625 434,'5'-27,"1"1,2-1,0 2,2-1,1 1,1 0,1 1,1 1,1 0,13-14,-28 35,0 0,1 1,-1-1,1 0,0 1,-1-1,1 1,0-1,0 1,0-1,0 1,0-1,1 1,-1 0,0 0,1-1,-1 1,1 0,-1 0,1 1,-1-1,1 0,-1 0,1 1,0-1,0 1,-1-1,1 1,0 0,0 0,-1 0,1 0,0 0,0 0,0 0,-1 1,1-1,0 0,-1 1,1 0,0-1,-1 1,1 0,-1 0,1 0,-1 0,1 0,21 54,-20-46,0 0,0 0,1 0,0 0,1-1,0 1,0-1,0 0,1-1,1 1,-1-1,1 0,0-1,1 0,4 3,0-4,0-1,0-1,1 1,-1-2,1 0,-1-1,1 0,0-1,0 0,-1-1,1 0,0-1,-1-1,1 0,-1 0,0-1,0-1,-1 0,1-1,-1 0,0-1,0 0,-1 0,9-9,0 1,0-1,-1 0,0-1,-1-1,-1-1,-1 0,9-17,25-26,-36 51</inkml:trace>
</inkml:ink>
</file>

<file path=ppt/ink/ink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12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481 142,'-45'280,"20"-106,-7-1,-46 135,66-253,26-66,20-52,-23 44</inkml:trace>
  <inkml:trace contextRef="#ctx0" brushRef="#br0" timeOffset="249.486">1 678,'48'0,"40"-9,9-4,-1-4,-13 0,-16 0,-14 1,-11-1,-9 3,-4-2,-3-2,-1 1,-4 4</inkml:trace>
  <inkml:trace contextRef="#ctx0" brushRef="#br0" timeOffset="616.235">932 1,'-39'73,"3"3,4 0,3 2,4 1,3 1,3 1,0 28,18-101,-2 8,0 0,0 0,2 1,0-1,1 1,1-1,0 0,1 1,1-1,1 0,0 0,4 7,-7-20,1 0,0 0,1-1,-1 1,0-1,1 1,-1-1,1 0,0 0,0 0,0 0,0-1,0 1,0-1,0 0,0 0,0 0,1 0,-1 0,1-1,-1 1,0-1,1 0,-1 0,1 0,-1-1,0 1,1-1,-1 0,0 0,1 0,-1 0,0-1,0 1,1-1,107-67,-103 63,36-30,2 3,1 2,49-24,-95 53,1 1,-1 0,0 0,1 0,-1 1,1-1,-1 0,1 1,0-1,-1 0,1 1,-1 0,1-1,0 1,-1 0,1 0,0 0,0 0,-1 0,1 1,0-1,-1 0,1 1,-1-1,1 1,0-1,-1 1,1 0,-1 0,0 0,1 0,-1 0,0 0,1 0,-1 0,0 1,0-1,0 0,0 1,0-1,0 0,-1 1,1-1,0 1,-1 0,1-1,-1 1,1 0,-1-1,0 1,-19 171,39-131,-4-29</inkml:trace>
  <inkml:trace contextRef="#ctx0" brushRef="#br0" timeOffset="950.553">1496 819,'20'-1,"-1"-1,1-1,-1-1,0-1,0-1,-1 0,1-1,-2-1,1-1,-1 0,0-1,-1-1,9-8,47-68,-71 83,1 1,0 0,-1 0,1-1,-1 1,0-1,0 1,-1-1,1 1,-1-1,1 1,-1-1,0 0,-1 1,1-1,-1 1,1-1,-1 1,0-1,0 1,-1-1,1 1,-1 0,1 0,-1-1,0 1,0 0,-1 1,-1-3,2 3,-1 0,0 0,1 0,-1 1,0-1,0 1,0-1,0 1,0 0,0 0,0 1,0-1,0 1,0-1,-1 1,1 0,0 0,0 1,0-1,-1 0,1 1,0 0,0 0,0 0,0 0,0 0,0 1,1-1,-1 1,0 0,1 0,-1 0,1 0,-2 1,-75 85,68-75,2 1,0 0,0 0,2 1,0 0,0 1,2-1,-1 1,2 0,1 1,0-1,0 1,2-1,0 1,1 0,1 8,1-18,1 0,-1-1,1 1,0-1,1 1,0-1,0 0,0-1,0 1,1-1,0 1,0-2,1 1,-1 0,1-1,0 0,0 0,0-1,1 0,2 1,138 35,-118-35</inkml:trace>
</inkml:ink>
</file>

<file path=ppt/ink/ink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19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90,'-12'223,"-5"-116,-5-1,-22 55,26-61,18-100,0 0,0-1,0 1,0 0,0-1,0 1,1 0,-1-1,0 1,0 0,1 0,-1-1,0 1,0 0,1 0,-1-1,0 1,1 0,-1 0,0 0,1 0,-1-1,0 1,1 0,-1 0,0 0,1 0,-1 0,0 0,1 0,-1 0,0 0,1 0,-1 0,0 0,1 0,-1 1,0-1,1 0,-1 0,0 0,1 0,-1 0,0 1,1-1,-1 0,0 0,0 1,1-1,-1 0,0 0,0 1,0-1,1 0,-1 1,0-1,0 0,0 1,0-1,0 0,0 1,6-14</inkml:trace>
  <inkml:trace contextRef="#ctx0" brushRef="#br0" timeOffset="665.823">1 146,'19'-17,"2"2,0 0,1 1,0 2,1 0,0 1,1 1,0 1,0 2,1 0,0 2,1 0,-1 2,1 1,-1 1,1 1,0 1,0 1,-22-2,-1 0,0 0,0 0,1 1,-1-1,0 1,0 0,0 0,0 0,1 0,-2 0,1 1,0-1,0 1,0 0,-1 0,1 0,-1 0,1 1,-1-1,0 0,0 1,0 0,0-1,-1 1,1 0,-1 0,1 0,-1 0,0 0,0 0,-1 1,1-1,-1 0,1 0,-1 0,0 1,0-1,0 0,-1 1,-5 12,0 0,-1 0,-1-1,0 0,-1-1,-1 1,0-2,-1 1,-1-2,0 1,-13 9,-2 6,-120 106,145-133,0 0,0 0,0 1,0-1,1 0,-1 1,0-1,1 1,-1 0,1 0,0-1,-1 1,1 0,0 0,0 0,0 0,1 0,-1 1,0-1,1 0,-1 0,1 0,0 1,0-1,0 0,0 0,0 0,0 1,1-1,-1 0,1 0,-1 0,1 1,0-1,0 0,0 0,0 0,0-1,0 1,1 0,-1 0,1 0,-1-1,1 1,0-1,0 1,12 7,1-1,0 0,0-1,1-1,-1 0,2-1,-1-1,13 2,76 26,-92-28,0 0,0 1,0 1,0 0,-1 1,0 0,-1 1,0 0,0 1,0 0,-1 1,-1 0,0 0,0 1,-1 0,0 1,-1 0,0 0,-1 1,0-1,3 14,-9-20,0 1,-1 0,1 0,-2 0,1-1,0 1,-1 0,-1-1,1 0,-1 1,0-1,0 0,-1 0,1-1,-1 1,-1-1,1 0,-1 0,0 0,0-1,-1 1,-8 6,0 0,-1-2,0 0,0 0,-1-1,0-1,-11 3,3 0,-1-2,1 0,-1-2,0-1,-1 0,1-2,-1-1,0-1,1-2,-1 0,0-1,1-2,-1-1,-23-7,44 9,0 1,-1-1,1 0,1 0,-1 0,0-1,1 0,0 0,0 0,0 0,0-1,1 1,-1-1,1 0,0 0,1 0,-1-1,1 1,0-2,-4-17</inkml:trace>
</inkml:ink>
</file>

<file path=ppt/ink/ink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28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199 570,'-23'22,"2"1,0 0,1 2,2 0,0 1,2 1,1 1,1 0,-7 22,19-47,1-1,-1 1,1-1,0 1,0-1,0 1,1 0,-1-1,0 1,1 0,0 0,0 0,0-1,0 1,0 0,0 0,1 0,-1-1,1 1,0 0,0-1,0 1,0 0,1-1,-1 0,0 1,1-1,0 0,0 0,-1 1,1-1,0-1,1 1,-1 0,0 0,1-1,-1 1,0-1,1 0,0 0,-1 0,2 0,6-2,-1-1,0 0,0 0,0-1,0 0,0-1,-1 0,1-1,-1 1,0-1,0-1,-1 0,0 0,0 0,0-1,-1 0,2-2,-5 6,8-8,0 1,-1-1,0-1,-1 0,-1 0,1-1,-2 0,0-1,-1 1,0-1,-1 0,0-1,-2 1,1-1,-2 0,0 0,-1 0,0 0,-1 0,-1 0,0 0,-1 0,-1 0,-2-5,3 14,-1 1,1 0,-1 0,-1 0,1 0,-1 1,0-1,0 1,0 0,0 0,-1 0,1 1,-1 0,0 0,0 0,0 0,-1 1,1 0,-1 0,1 0,-1 1,0-1,1 2,-1-1,0 0,0 1,0 0,0 1,1-1,-1 1,0 0,0 1,1-1,-1 1,1 0,-1 1,1-1,0 1,0 0,0 0,0 0,0 2,4-4,0 0,0 0,-1 0,1 0,0 0,0 1,0-1,0 0,1 1,-1-1,0 1,0-1,1 1,-1-1,1 1,0-1,-1 1,1 0,0-1,0 1,0-1,0 1,0 0,0-1,0 1,1-1,-1 1,1 0,-1-1,1 1,-1-1,1 1,0-1,0 0,0 1,0-1,0 0,0 1,0-1,0 0,0 0,1 0,-1 0,1 0,70 21,-50-25,0-1,-1 0,1-2,-1-1,0 0,0-2,-1 0,0-1,-1-1,9-7,3-2,-1-2,0-1,-2-1,-1-1,0-1,-2-2,-2-1,0 0,-2-2,9-18,-24 39,-1 0,0 0,0-1,-1 0,-1 0,0 0,0-1,-1 1,0 0,-1-1,-1 0,0-3,0 17,0-1,-1 0,1 0,-1 0,1 0,-1 0,1 0,-1-1,0 1,0 0,1 0,-1 0,0-1,0 1,0 0,0-1,0 1,0 0,0-1,0 0,0 1,0-1,0 1,0-1,0 0,0 0,0 0,0 0,0 0,0 0,-1 0,1 0,0 0,0 0,0 0,0-1,0 1,0 0,0-1,0 1,0-1,0 1,0-1,0 0,0 1,0-1,1 0,-1 0,0 0,0 1,1-1,-1 0,0 0,1 0,-1 0,1 0,0 0,-1 0,1 0,0 0,-1-1,-4 22,2 1,0-1,0 1,2 0,1 0,2 18,-1 3,9 166,8-2,10 0,20 49,-32-159,-3 1,-4 0,-5 0,-4 5,-2-71,-1-1,-1 1,-2 0,-1-1,-1 0,-2 0,-7 15,11-30,-1 0,-1-1,-1 1,1-1,-2-1,0 0,-1 0,0-1,-1 0,0-1,-1 0,0-1,-1-1,-12 7,22-13,0 0,0-1,0 0,-1 0,1 0,0 0,-1-1,1 1,-1-1,0 0,1-1,-1 1,0-1,1 0,-1 0,0 0,1-1,-1 0,0 1,1-2,-1 1,1-1,-1 1,1-1,0 0,0-1,0 1,0-1,0 1,1-1,-1-1,1 1,-1 0,0-2,-2-11,1-1,1 1,0 0,1-1,1 0,0 0,2 0,0 0,0 0,2 0,0 1,1-1,1 0,4-11,107-284,-88 250,-8 16</inkml:trace>
</inkml:ink>
</file>

<file path=ppt/ink/ink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2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83 932,'-26'461,"25"-448,0 7,0-1,-2 1,0-1,-1 0,-1 0,-7 16,12-34,0-1,0 1,0-1,0 1,0-1,0 0,0 1,0-1,0 1,0-1,0 1,-1-1,1 0,0 1,0-1,0 0,-1 1,1-1,0 1,0-1,-1 0,1 1,0-1,0 0,-1 0,1 1,-1-1,1 0,0 0,-1 1,1-1,0 0,-1 0,1 0,-1 0,1 0,-1 0,1 0,0 0,-1 0,1 0,-1 0,1 0,-1 0,1 0,0 0,-1 0,1 0,-1 0,1 0,0-1,-1 1,1 0,0 0,-1-1,1 1,0 0,-1 0,1-1,0 1,-1 0,1-1,0 1,0 0,-1-1,1 1,-8-30,9 9,0 0,2 0,0 0,2 1,0-1,1 1,1 0,1 0,1 1,0 0,3-2,-1 0,29-52,3 2,3 2,3 3,3 1,47-44,-77 82,1 1,2 1,0 1,1 1,2 1,0 2,1 1,1 1,1 1,24-9,-52 25,-1 0,0 0,0 0,0 0,1 0,-1 1,1-1,-1 0,0 1,1 0,-1 0,1 0,-1 0,1 0,-1 0,1 0,-1 1,0-1,1 1,-1 0,0 0,1 0,-1 0,0 0,0 0,0 1,0-1,0 1,0-1,0 1,-1 0,1-1,0 1,-1 0,0 0,1 0,-1 1,0-1,0 0,0 1,-1 10,0 1,-1-1,0 0,-2 0,1 0,-1 0,-1-1,-1 1,0-1,0 0,-1 0,0-1,-7 9,-7 10,-2-1,-1 0,-1-2,-2-1,0-1,-2-1,0-2,-2-1,0-1,-21 10,6-10,44-19,1-1,-1 1,0-1,0 0,0 1,0-1,1 0,-1 1,0-1,0 0,0 0,0 0,0 0,0 1,0-1,0-1,0 1,0 0,0 0,1 0,-1 0,0-1,0 1,0 0,0-1,0 1,1-1,-1 1,0-1,0 1,1-1,-1 0,0 1,1-1,-1 0,1 1,-1-1,1 0,-1 0,1 0,-1 1,1-1,0 0,-1 0,1 0,0 0,0 0,35-56,-19 36</inkml:trace>
  <inkml:trace contextRef="#ctx0" brushRef="#br0" timeOffset="318.412">1212 593,'-53'35,"1"1,2 3,2 3,-33 37,77-76,0 0,1 0,0 0,-1 0,1 1,0 0,1-1,-1 1,1 0,-1 1,1-1,1 0,-1 0,0 1,1-1,0 1,0 0,0-1,1 1,0 0,0-1,0 1,0 0,1-1,-1 1,1 0,0-1,1 1,-1-1,1 0,2 4,1-2,1 0,0-1,0 0,0-1,1 1,-1-1,1 0,0-1,1 0,-1 0,0 0,1-1,-1 0,1 0,0-1,0 0,0-1,6 0,6 0,0 0,-1-2,1 0,0-2,-1 0,19-7,-19 4,0-1,-1 0,0-1,0-2,-1 1,0-2,-1 0,-1-2,0 1,11-14,-21 22,1-1,-1-1,-1 1,1-1,-1 1,0-1,-1 0,1-1,-1 1,-1 0,0-1,0 0,0 0,-1 1,0-1,0 0,-1 0,0 0,-1 0,0 0,0 0,0 1,-1-1,0 0,-1 1,0-1,0 1,-3-5,0 4,-1 0,0 1,0 1,-1-1,1 1,-1 0,-1 0,1 1,-1 1,0-1,0 1,0 1,0 0,-1 0,0 0,1 2,-1-1,0 1,0 0,0 1,0 0,0 1,1 0,-1 1,0 0,-10 5</inkml:trace>
  <inkml:trace contextRef="#ctx0" brushRef="#br0" timeOffset="565.79">1832 819,'-24'38,"-12"23,-1 6,11-10,11-18,11-16,8-12</inkml:trace>
  <inkml:trace contextRef="#ctx0" brushRef="#br0" timeOffset="820.348">1748 226,'0'0</inkml:trace>
  <inkml:trace contextRef="#ctx0" brushRef="#br0" timeOffset="1068.429">1945 1016,'29'-77,"105"-236,-93 260,-40 53,-1-1,1 0,0 0,0 1,0-1,0 0,0 1,0-1,0 1,0-1,0 1,0 0,0-1,0 1,0 0,1 0,-1 0,0 0,0 0,0 0,0 0,0 0,0 0,1 0,-1 1,0-1,0 1,0-1,0 0,0 1,0 0,0-1,0 1,0-1,-1 1,1 0,0 0,0 0,0-1,-1 1,1 0,0 0,-1 0,1 0,-1 0,0 0,1 0,-1 0,0 1,1-1,-1 0,0 0,0 0,0 0,0 1,18 168,-16-162,-1 0,1 0,0 0,0 0,1 0,0 0,1-1,0 1,0-1,0 0,1-1,0 1,1-1,-1 0,1 0,0 0,0-1,1 0,0 0,0-1,0 1,0-2,1 1,-1-1,1 0,1 0,-2-4,1 0,-1 0,0 0,-1-1,1 0,0-1,0 1,-1-1,0-1,1 1,-1-1,0 0,-1 0,1-1,-1 0,0 0,0 0,0 0,-1-1,0 0,0 0,0 0,-1 0,0-1,2-4,5-6,-1 3,0-1,-2 0,0 0,0-1,-2 0,0 0,0-1,-2 1,0-1,-1-3,0-5</inkml:trace>
  <inkml:trace contextRef="#ctx0" brushRef="#br0" timeOffset="1365.56">3103 1,'-17'96,"-23"209,13 76,26-238,1-132</inkml:trace>
  <inkml:trace contextRef="#ctx0" brushRef="#br0" timeOffset="1619.128">2765 424,'38'-9,"42"-4,16 1,-3 2,-7 3,-10 3,-12 1,-12 2,-11 1,-7 1,-9-1</inkml:trace>
  <inkml:trace contextRef="#ctx0" brushRef="#br0" timeOffset="2283.398">3809 1073,'108'-199,"123"-170,49 2,-238 328,-41 38,-1 0,1 1,0-1,0 0,0 1,0-1,0 1,0 0,0-1,0 1,0 0,0-1,0 1,0 0,0 0,0 0,0 0,0 0,0 0,0 0,0 0,0 1,1-1,-1 0,0 1,0-1,-1 0,1 1,0-1,0 1,0 0,0-1,0 1,0 0,-1-1,1 1,0 0,-1 0,1 0,0 0,-1-1,1 1,-1 0,0 0,1 0,-1 0,0 0,1 0,-1 1,4 15,-1-1,-1 1,-1 0,0 0,-1 0,-1 0,-1 11,-1 21,4 2,3 0,2 0,2-1,2 0,15 41,56 219,-54-231,-49-101,9 6,-177-210,172 209,0 1,-1 0,-1 1,0 1,-1 1,0 1,-1 1,-1 1,1 1,-24-6,-12 11,33 8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01T19:14:08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1 101,'14'117,"-28"417,22-381,-9-152,1-1,-1 1,1-1,0 1,-1 0,1-1,0 1,-1 0,1-1,0 1,0-1,0 1,0 0,0 0,0-1,0 1,0 0,0-1,0 1,0 0,0-1,0 1,0 0,1-1,-1 1,0 0,0-1,1 1,-1-1,0 1,1-1,-1 1,1-1,-1 1,1-1,-1 1,1-1,-1 1,1-1,-1 0,1 1,0-1,-1 0,1 1,0-1,-1 0,1 0,0 0,-1 0,1 0,0 0,-1 0,1 0,0 0,-1 0,1 0,0 0,-1 0,1 0,0-1,0 1,29-33,-16 10</inkml:trace>
  <inkml:trace contextRef="#ctx0" brushRef="#br0" timeOffset="344.889">702 101,'-154'143,"150"-140,-1 0,0 0,1 0,0 0,-1 0,1 1,1 0,-1 0,0 0,1 0,0 1,0-1,0 1,1 0,0 0,0 0,0 0,0 0,1 0,0 0,0 1,0-1,0 0,1 1,0-1,0 1,1-1,0 0,0 1,0-1,0 0,1 0,0 0,0 0,0 0,0 0,1 0,0-1,0 1,3 2,266 109,-268-115,0 0,0 0,0 0,0 0,0 1,0 0,-1 0,1 0,-1 0,1 0,-1 1,0-1,1 1,-1 0,-1 0,1 0,0 0,-1 1,0-1,1 1,-1 0,-1-1,1 1,0 0,-1 0,0 0,0 0,0 0,-1 0,1 1,-1-1,0 0,0 0,0 0,-1 0,0 1,1-1,-2 0,0 3,-9 8,0-1,0 0,-2-1,0 0,0-1,-1-1,0 0,-1-1,-1-1,1 0,-1-1,-1 0,-12 3,11-3,12-5,-1 0,0-1,0 0,1 0,-1 0,0-1,0 0,-1-1,1 1,0-1,0-1,0 1,0-1,0-1,0 1,-6-3,-8-4</inkml:trace>
  <inkml:trace contextRef="#ctx0" brushRef="#br0" timeOffset="598.117">653 101,'13'-9,"7"-1,10-5,7 1,2-1,-2 1,-3 4,1 3,-2 3,-1 2,-3 1,-2 2,-2-1,0 5,-1 1,-1 4,-3 0</inkml:trace>
  <inkml:trace contextRef="#ctx0" brushRef="#br0" timeOffset="781.457">1355 463,'-4'12,"-6"13,-4 2,-1 0,3 0,3-1,3 0,7-5,3-2,5 1,5-5,4-3,-1-9,-3-4</inkml:trace>
  <inkml:trace contextRef="#ctx0" brushRef="#br0" timeOffset="1181.069">1694 101,'106'-61,"-92"54,0 1,0 0,0 2,1-1,0 2,0 0,0 1,1 0,-1 1,0 1,0 1,1 0,-1 1,0 0,0 1,0 1,0 0,-1 1,6 3,-17-5,-1 0,1 1,0-1,-1 0,0 1,0-1,0 1,0 0,0 0,-1 0,0 0,0 0,0 0,0 0,0 0,-1 0,0 0,0 0,0 1,0-1,-1 0,0 0,0 0,0 0,0 0,0 0,-1 0,0-1,0 1,0 0,-1 0,-77 109,-6-23,62-69,1 2,1 0,2 1,0 1,1 1,2 1,-2 5,17-29,1 1,-1-1,1 0,0 0,0 1,0-1,0 1,0-1,1 1,-1-1,1 1,0-1,0 1,1-1,-1 1,1-1,0 1,-1-1,1 0,1 1,-1-1,0 0,1 0,0 0,0 0,0 0,0 0,0 0,1-1,-1 1,1-1,-1 0,1 1,0-1,0 0,0-1,0 1,0 0,1-1,1 1,143 28,-128-27,0-1,1-1,-1-1,1 0,-1-2,1 0,-1-2,0 0,0-1,0-1,-1-1,0 0,0-2,-1 0,0-1,-2-5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08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58,'19'0,"16"-5,6-1,2-1,-2 2,-3 2,-3 1,-3 0,-2 2,-1 0,-2 0,1-4,-5-7,-7-1</inkml:trace>
</inkml:ink>
</file>

<file path=ppt/ink/ink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25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311 155,'-5'15,"0"0,1 0,1 1,0 0,1-1,1 1,0 0,1 1,-1 9,-2 686,8-666,-4-46,-1 0,1 1,-1-1,1 0,-1 0,1 0,0 0,-1 0,1 0,-1 0,1 0,-1 0,1 0,-1 0,1 0,-1 0,1 0,-1-1,1 1,-1 0,1 0,-1-1,1 1,-1 0,1-1,-1 1,0 0,1-1,-1 1,1 0,-1-1,0 1,0-1,1 1,-1-1,0 1,0-1,1 1,-1-1,0 1,0-1,0 1,0-1,0 1,0-1,0 1,0-1,0 0,0 1,0-1,0 1,0-1,0 1,-1-1,1 1,0-1,4-17</inkml:trace>
  <inkml:trace contextRef="#ctx0" brushRef="#br0" timeOffset="246.09">1 664,'43'-10,"38"-7,11-2,-1-2,-12 3,-13 4,-15 5,-10 3,-7 3,-5 3,-3 0,0 1,-5 0</inkml:trace>
  <inkml:trace contextRef="#ctx0" brushRef="#br0" timeOffset="800.139">820 99,'46'585,"-17"-351,-29-232,0 0,0 1,1-1,-1 0,1 0,-1 0,1 0,0 0,0-1,0 1,0 0,0 0,0 0,0-1,0 1,1-1,-1 1,1-1,-1 1,1-1,0 0,0 0,-1 0,1 0,0 0,0 0,0 0,0 0,0-1,0 1,0-1,0 0,0 0,0 1,0-1,0 0,0-1,1 1,-1 0,0-1,0 1,0-1,0 1,0-1,-1 0,1 0,0 0,1-1,168-147,-18 46,-151 102,0 0,0 0,0 0,0 0,0 1,1-1,-1 1,0-1,0 1,1 0,-1-1,0 1,1 0,-1 1,0-1,1 0,-1 1,0-1,0 1,1 0,-1 0,0 0,0 0,0 0,0 0,0 0,0 1,0-1,-1 1,1-1,0 1,-1 0,1 0,-1 0,0 0,0 0,1 0,-1 0,0 1,2 4,-1 0,0 0,0 0,0 0,-1 0,0 1,0-1,-1 0,0 1,-1-1,1 0,-2 3,-5 21,4-26,1 1,1-1,-1 0,1 1,0-1,0 1,1-1,-1 1,1 0,0-1,1 1,0 0,0-1,0 1,0-1,1 0,0 2,8 5</inkml:trace>
  <inkml:trace contextRef="#ctx0" brushRef="#br0" timeOffset="1447.822">1920 664,'-25'10,"1"2,1 1,0 0,0 2,2 0,0 2,0 0,2 2,-6 6,24-24,0 0,-1 0,1 0,0 0,0 0,0 0,-1 0,1 0,1 0,-1 0,0 1,0-1,0 0,0 1,1-1,-1 1,1-1,-1 1,1-1,0 1,-1-1,1 1,0-1,0 1,0-1,0 1,0-1,1 1,-1-1,0 1,1-1,-1 1,1-1,-1 1,1-1,0 0,0 1,0-1,-1 0,1 0,0 1,0-1,1 0,-1 0,0 0,0 0,0 0,1-1,-1 1,1 0,-1-1,0 1,1 0,-1-1,1 0,-1 1,1-1,-1 0,2 0,15-3,0-1,0 0,-1-1,0-1,0-1,-1-1,1 0,-2-1,1-1,13-11,15-10,124-72,-166 102,0 0,0 0,0 0,0 0,1 0,-1 1,0-1,1 1,-1-1,0 1,1 0,-1 0,1 0,-1 0,0 0,1 1,-1-1,0 1,1 0,-1-1,0 1,0 0,0 0,0 0,1 1,-2-1,1 0,0 1,0 0,0-1,-1 1,1 0,-1 0,1 0,-1 0,0 0,0 0,1 0,-2 0,1 0,0 1,0-1,-1 0,1 0,-1 1,0-1,1 2,-1 60,-1-57,0 1,1-1,0 1,0-1,0 1,1-1,0 1,0-1,1 1,0-1,1 0,-1 0,1 0,0 0,2 1,0-4,1-1,0 0,0 1,0-2,0 1,0-1,1 0,-1 0,1-1,-1 0,1 0,-1 0,1-1,0 0,0 0,-1-1,1 0,-1 0,1-1,-1 1,4-2,5-5,-1 0,0-1,0-1,-1 0,0 0,-1-2,0 1,-1-1,0-1,3-6,-11 15,31-33,-3-2,-1-1,-2-2,-2-1,-2 0,-1-2,12-37,-23 46,-1-1,-2 0,-2-1,-1 0,-2 0,-1 0,-2-1,-2 1,-15-22,15 59,1 0,0 0,-1 0,1 0,-1 0,1 0,-1 0,1 0,-1 0,1 1,-1-1,0 0,1 0,-1 1,0-1,0 0,0 1,0-1,0 1,1-1,-1 1,0-1,0 1,0 0,0-1,0 1,0 0,0 0,0 0,0 0,0 0,0 0,0 0,-1 0,1 0,0 1,0-1,0 0,1 1,-1-1,0 0,0 1,0-1,0 1,0 0,0-1,1 1,-1 0,0-1,0 1,1 0,-1 0,1 0,-1-1,0 1,1 0,-9 15,1 0,0 1,1 0,1 0,1 0,0 1,1-1,1 1,1 0,0 0,1 0,1 1,1-1,1 0,-2-11,0 34,2 1,1-1,3 1,1-1,2 0,1-1,3 0,1-1,2-1,2 0,1-1,7 8,37 45,-62-116,-10 12</inkml:trace>
  <inkml:trace contextRef="#ctx0" brushRef="#br0" timeOffset="1695.178">2343 409,'43'-10,"44"-7,15-1,1 2,-3 4,-8 4,-16 4,-16 1,-18 3</inkml:trace>
</inkml:ink>
</file>

<file path=ppt/ink/ink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24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1,'-4'1,"1"1,0 0,-1 0,1 0,0 0,0 0,0 1,1 0,-1-1,1 1,-1 0,1 0,0 0,0 1,0-1,0 0,1 1,0-1,-1 1,1 0,0-1,1 1,-1 0,1 0,0-1,0 2,-16 231,-18 93,22-155,13-150</inkml:trace>
  <inkml:trace contextRef="#ctx0" brushRef="#br0" timeOffset="225.75">0 508,'48'0,"40"-4,15-8,-6 0,-10 1,-14-2,-15 1,-9-2,-6 1,-7 3,-4 3,-8 2</inkml:trace>
  <inkml:trace contextRef="#ctx0" brushRef="#br0" timeOffset="525.308">1045 368,'-9'12,"-4"4,1 1,1 0,1 0,0 1,1 1,1-1,0 1,2 1,0-1,2 1,0 0,0 5,4-23,0 0,0 0,0 0,0 0,0 0,1 0,-1 0,1 0,-1 0,1 0,0 0,0 0,0-1,0 1,0 0,0-1,0 1,1 0,-1-1,1 1,-1-1,1 0,-1 0,1 1,0-1,0 0,-1 0,1-1,0 1,0 0,0-1,0 1,0-1,0 1,0-1,0 0,0 0,0 0,0 0,0 0,0 0,0-1,0 1,0-1,0 0,0 1,2-2,91-41,-81 36,0 0,0-1,-1-1,0 0,-1-1,0 0,-1 0,1-2,-2 1,0-1,-1-1,0 0,0 0,-2-1,1 0,-2 0,0 0,-1-1,0 0,-1 0,-1-1,1-12,-4 24,-1 0,1 0,-1 0,-1 0,1 0,0 0,-1 0,0 1,0-1,0 1,0-1,-1 1,1 0,-1 0,0 0,0 0,0 0,0 1,0-1,-1 1,1 0,-1 0,1 0,-1 1,0-1,0 1,0 0,0 0,0 0,0 0,0 1,-1-1,-8 0,1 0,0 0,0 1,-1 1,1 0,0 1,0 0,0 1,0 0,-4 2,-40 25,37-14</inkml:trace>
</inkml:ink>
</file>

<file path=ppt/ink/ink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40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597 107,'-28'3,"-1"1,1 1,0 2,1 0,-1 2,2 1,-1 1,1 2,1 0,0 2,1 0,1 2,1 1,-2 2,6-5,0 1,1 0,1 2,1 0,0 0,1 1,1 1,1 1,1-1,1 2,1-1,1 2,0-1,2 1,1 0,0 0,2 1,1-1,0 20,2-39,0 0,1-1,-1 1,1 0,0-1,0 1,0-1,0 1,0-1,1 0,0 1,-1-1,1 0,1 0,-1 0,0 0,1-1,-1 1,1-1,0 1,0-1,0 0,0 0,0 0,0 0,1-1,-1 1,1-1,-1 0,1 0,-1 0,1-1,-1 1,1-1,0 0,-1 0,5 0,11-4,0 0,1-1,-2 0,1-2,-1 0,0-2,0 0,-1 0,-1-2,1 0,-2-1,1 0,3-6,10-4,25-22,-2-3,-2-2,-2-2,-3-2,19-30,4-23,-74 139,-8 7,1 2,3 0,1 0,2 1,0 26,7-54,0 0,1-1,1 1,0 0,1-1,0 1,1-1,1 0,0 0,1-1,1 1,0-1,8 10,-11-16,1-1,0 1,0-1,0-1,1 1,0-1,0 0,1 0,-1-1,1 0,0 0,0 0,0-1,1 0,-1 0,1-1,0 0,-1-1,1 1,0-1,0-1,0 0,0 0,0 0,0-1,3-1,13-4</inkml:trace>
  <inkml:trace contextRef="#ctx0" brushRef="#br0" timeOffset="536.044">1585 23,'-2'-2,"1"0,-1 1,1-1,-1 0,0 1,0-1,0 1,0 0,0 0,0 0,0 0,0 0,-1 0,1 0,0 0,0 1,-1 0,1-1,0 1,-1 0,1 0,-1 0,1 0,0 1,-1-1,1 1,0-1,-1 1,1 0,0 0,0 0,0 0,-20 7,0 2,1 0,0 1,1 2,0 0,1 1,0 0,2 2,-11 11,25-24,1 1,-1-1,1 1,0 0,0 0,0 0,0 0,1 0,0 0,0 1,0-1,0 0,1 1,-1-1,1 0,0 1,0-1,1 1,0-1,-1 0,1 0,1 1,-1-1,0 0,1 0,0 0,0 0,0 0,1-1,-1 1,1-1,0 1,0-1,0 0,1 0,-1 0,0-1,1 1,0-1,0 0,0 0,0 0,0 0,0-1,0 0,2 1,66 28,-45-20,-1 1,0 1,-1 1,-1 1,0 1,21 19,-41-30,0 0,-1 0,1 1,-1-1,0 1,-1 0,1 0,-1 0,0 0,0 0,-1 0,1 1,-1-1,0 1,-1-1,1 1,-1-1,0 1,-1-1,1 1,-1-1,0 0,-1 1,1-1,-1 0,0 0,0 1,0-1,-1-1,0 1,0 0,0-1,-1 0,1 1,-1-1,0-1,0 1,-4 2,-6 7,-1-1,0 0,-1-1,0-1,-1 0,0-1,0-1,-1-1,0-1,-1 0,1-1,-1-1,0-1,0 0,0-2,0 0,0-1,-10-1,21-1,0 0,1 0,-1 0,0-1,1 0,0-1,-1 0,2 0,-1 0,0-1,1 0,0 0,-5-6,-5-2</inkml:trace>
</inkml:ink>
</file>

<file path=ppt/ink/ink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1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5561 672,'-15'8,"1"2,0 0,1 0,0 2,1-1,0 2,0-1,2 2,-1-1,2 1,0 1,0 0,-1 7,9-19,0 1,1 0,-1-1,1 1,0 0,0 0,0 0,1-1,-1 1,1 0,0-1,0 1,0 0,0-1,1 1,0-1,-1 0,1 0,0 1,1-1,-1 0,0-1,1 1,0 0,0-1,0 1,0-1,0 0,0 0,0 0,1-1,-1 1,1-1,-1 1,1-1,-1 0,1-1,0 1,0-1,-1 1,1-1,0 0,0-1,-1 1,1-1,1 0,7 2,-1-1,0 0,1-1,-1 0,0-1,1 0,-1 0,0-2,0 1,-1-1,1-1,-1 0,0-1,0 1,-1-2,0 1,0-2,0 1,-1-1,0 0,-1-1,1 0,-2 0,1 0,-1-1,-1 0,0 0,0-1,-1 1,0-1,1-8,-4 11,-1 0,0 1,0-1,-1 0,1 1,-2-1,1 1,-1-1,0 1,-1 0,0-1,0 1,0 0,-1 1,0-1,0 1,-1 0,0 0,0 0,0 0,-1 1,0 0,0 0,0 1,0 0,-1 0,0 0,0 1,0 0,0 0,0 0,0 1,-1 0,0 1,1 0,-1 0,1 1,-1-1,-7 2,-66 38,80-38,-1 0,0 0,0 1,1-1,-1 1,0 0,1-1,0 1,-1 0,1 0,0 0,0 0,0 0,0 0,0 0,1 0,-1 0,1 0,-1 0,1 1,0-1,0 0,0 0,0 1,0-1,0 0,0 0,1 1,0-1,-1 0,1 0,0 0,0 0,0 0,0 0,0 0,0 0,1 0,3 1,0 0,0-1,1 1,-1-1,1 0,-1 0,1-1,0 0,-1 0,1 0,0-1,0 0,0 0,0 0,-1-1,1 0,0 0,0 0,-1-1,1 1,-1-1,1-1,-1 1,0-1,0 0,0 0,0-1,1 1,40-17,-1-2,-1-1,-1-3,-2-2,-1-1,0-2,-3-2,-1-1,-1-2,26-36,-42 45,-1 0,-2-2,0 0,-2-1,-2 0,-1-1,-1-1,5-25,-15 38,-7 44,-1 96,5 0,6 0,8 30,24 176,-17-197,-5 0,-6 1,-9 103,1-207,0 0,-2 0,-1 0,-1 0,-1-1,-2 0,0 0,-2-1,0 0,-2 0,-1-1,-5 6,15-27,1 1,-1-1,0 1,0-1,0 0,0 0,0-1,0 1,-1-1,0 1,1-1,-1 0,0-1,0 1,0-1,0 1,0-1,-1 0,1-1,0 1,0-1,-1 0,1 0,0 0,0 0,-1-1,1 0,0 0,0 0,0 0,0-1,0 1,0-1,0 0,1 0,-1-1,1 1,-2-2,-7-7,1 0,1-1,0 0,1-1,0 0,1-1,0 0,1 0,1 0,0-1,1 0,1 0,0-1,1 1,1-1,0 1,1-13,0-2,2-1,2 1,0 0,2 0,1 1,1 0,2 0,10-23,30-53,-30 65</inkml:trace>
  <inkml:trace contextRef="#ctx0" brushRef="#br0" timeOffset="-1344.246">3359 785,'2'10,"1"0,0-1,0 1,1-1,0 1,0-1,1 0,1-1,-1 1,1-1,1 0,0-1,0 1,0-1,1-1,0 1,0-1,0-1,1 0,0 0,0 0,1-1,-1-1,2 1,-4-5,0-1,0 0,0 0,0-1,0 0,0 0,-1 0,1-1,-1 0,0 0,0-1,-1 1,1-2,-1 1,0 0,0-1,-1 0,0 0,0 0,0-1,-1 1,0-1,0 0,0 0,-1 0,0 0,-1 0,1 0,-1-3,1-2,0 0,0-1,-1 1,-1-1,0 1,-1-1,0 1,-1 0,0-1,-2-4,3 13,0 0,-1 0,1-1,-1 1,0 0,0 1,0-1,-1 0,1 0,-1 1,0 0,0-1,0 1,-1 0,1 0,-1 1,1-1,-1 1,0 0,0 0,0 0,0 0,0 1,0 0,-1-1,1 2,-1-1,1 0,0 1,-3 0,-78 27,60-10</inkml:trace>
  <inkml:trace contextRef="#ctx0" brushRef="#br0" timeOffset="-1082.838">3867 898,'77'-165,"-77"163,1 1,-1 0,0 0,1 0,-1-1,1 1,0 0,-1 0,1 0,0 0,0 0,-1 0,1 0,0 0,0 0,0 1,0-1,0 0,0 1,0-1,1 0,-1 1,0-1,0 1,0 0,1-1,-1 1,0 0,0 0,1 0,-1 0,0 0,1 0,-1 0,0 0,0 1,1-1,-1 0,0 1,0-1,0 1,0-1,1 1,-1 0,0-1,0 1,0 0,0 0,0 0,-1 0,1 0,0 0,0 0,-1 0,1 0,0 0,-1 0,1 0,2 6,-2-1,1 0,0 0,0 0,0-1,1 1,0-1,0 1,0-1,1 0,0 0,0-1,0 1,0-1,1 0,0 0,0 0,0-1,0 0,0 0,1 0,0 0,5 1,4-2,0 1,1-2,-1 0,1-1,-1-1,0 0,1-1,-1-1,0 0,0-1,0 0,-1-2,1 1,-1-2,0 0,-1-1,0 0,0-1,-1 0,0-1,-1 0,0-1,0 0,-1-1,-1 0,0-1,0 0,-1 0,-1-1,-1 0,0 0,0-1,-2 1,0-1,1-5,-2-4</inkml:trace>
  <inkml:trace contextRef="#ctx0" brushRef="#br0" timeOffset="49965.384">198 2421,'-17'90,"-12"156,7-73,6-70,21-291,21 62,5 1,6 2,41-90,-71 195,-6 11,2 0,-1 0,1 1,0-1,0 1,1 0,0-1,0 1,1 1,-1-1,1 1,3-3,-5 8,0 1,-1-1,1 1,-1-1,1 1,0 0,-1 0,1 0,-1 0,0 0,1 1,-1-1,0 1,0-1,0 1,0 0,0 0,0 0,0 0,-1 0,1 1,-1-1,0 0,1 1,-1-1,0 1,0-1,-1 1,1-1,0 1,-1 0,0-1,0 1,1 0,-2-1,1 2,3 6,8 37,-7-24</inkml:trace>
  <inkml:trace contextRef="#ctx0" brushRef="#br0" timeOffset="50764.794">593 2704,'-2'1,"0"0,1 0,-1 1,0-1,0 1,1 0,-1-1,0 1,1 0,0 0,-1 0,1 0,0 0,0 0,0 0,1 0,-1 1,0-1,1 0,-1 0,1 1,0 1,-3 7,-22 143,22-110,-21 73,21-101,0 0,-1 0,0-1,-2 1,0-1,0-1,-1 1,-1 0,1-8</inkml:trace>
  <inkml:trace contextRef="#ctx0" brushRef="#br0" timeOffset="51284.208">480 2704,'127'-25,"-103"24,67 10,-88-8,-1 0,1 0,-1 0,0 1,0-1,1 1,-1-1,0 1,0 0,0 0,0-1,-1 2,1-1,-1 0,1 0,-1 0,0 1,1-1,-1 1,0-1,-1 1,1-1,0 1,-1-1,0 1,1 0,-1-1,0 1,0 0,0-1,-1 1,0 1,-1 7,-1 0,0-1,-1 0,0 0,-1 0,0 0,-1-1,0 1,-4 4,-35 77,44-88,1 0,1 0,-1-1,0 1,1 0,0 0,-1 0,1 0,0 0,0-1,1 1,-1 0,1-1,-1 1,1-1,0 0,0 1,0-1,0 0,0 0,0 0,1-1,-1 1,1 0,-1-1,1 0,0 1,-1-1,1 0,0 0,0-1,0 1,0-1,0 1,0-1,0 0,-1 0,1 0,3-1,45 17,-48-14,0 0,0 0,0 0,0 0,0 0,-1 1,1-1,-1 1,0-1,1 1,-1 0,0 0,-1 0,1 0,-1 0,1 1,-1-1,0 0,0 1,0-1,-1 1,1-1,-1 1,0-1,0 1,0-1,0 1,-1-1,1 1,-1-1,0 0,0 1,0-1,-1 0,1 0,-1 2,-2 1,1 0,-1 0,0 0,0 0,0-1,-1 0,0 0,0 0,0 0,0-1,-1 0,0 0,0 0,0-1,0 0,-1 0,1-1,-3 1,-18 1,1-1,-1-1,0-2,1 0,-1-2,-10-3,-19-6,31 4</inkml:trace>
  <inkml:trace contextRef="#ctx0" brushRef="#br0" timeOffset="51899.986">1130 2618,'10'5,"12"-3,7-2,4-2,1 1,0 0,-2-5,-1-1,-1 0,-1 2,0-3,-1 0,0 1,0 1,0 3,0 1,-5 6,-6 2</inkml:trace>
  <inkml:trace contextRef="#ctx0" brushRef="#br0" timeOffset="52151.438">1073 2901,'44'-10,"32"-7,9-2,-5 4,-12 3,-12 4,-12 4,-12 2</inkml:trace>
  <inkml:trace contextRef="#ctx0" brushRef="#br0" timeOffset="52669.806">2032 2534,'-81'381,"58"-250,23-131,0 0,0-1,0 1,1 0,-1 0,0 0,0-1,0 1,1 0,-1 0,0 0,0-1,1 1,-1 0,0 0,0 0,1 0,-1 0,0 0,1 0,-1-1,0 1,0 0,1 0,-1 0,0 0,1 0,-1 0,0 1,0-1,1 0,-1 0,0 0,1 0,-1 0,0 0,0 0,1 1,-1-1,0 0,0 0,1 0,-1 1,0-1,0 0,0 0,1 0,-1 1,0-1,0 0,0 1,0-1,0 0,0 0,0 1,1-1,-1 0,0 1,14-29,-14 27,118-378,-95 318,2 1,3 0,3 3,2 0,13-14,-41 65,0 0,0 0,1 0,-1 0,1 1,0 0,1 0,-1 1,1 0,0 0,0 0,0 1,3 0,-7 2,0 0,0 0,0 1,1-1,-1 1,0 0,0 0,0 0,1 0,-1 1,0 0,0-1,0 1,0 0,0 0,0 1,0-1,0 0,0 1,0 0,-1 0,1 0,-1 0,1 0,-1 0,0 1,0-1,0 1,0 0,0-1,-1 1,2 3,2 6,-1 0,0 1,-1 0,0 0,-1 0,-1 0,0 0,0 0,-2 0,1 1,-2 2,1-2,0 11</inkml:trace>
  <inkml:trace contextRef="#ctx0" brushRef="#br0" timeOffset="58369.354">2569 2817,'-145'196,"18"-41,43-54,273-357,-10 67,-177 187,0 0,0 0,0 1,0-1,1 0,-1 1,0 0,1-1,-1 1,1 0,-1 0,1 1,0-1,-1 1,1-1,0 1,0 0,-1 0,1 0,0 0,0 0,-1 1,1-1,0 1,-1 0,1-1,-1 1,1 1,-1-1,1 0,-1 0,0 1,1 0,-1-1,0 1,0 0,0 0,0 0,-1 0,1 0,-1 1,1-1,0 2,37 131,-34-121,-1 1,-1-1,-1 1,0 0,-1 0,0 0,-1 0,-1 1,0-1,-3 11,3-25,1 0,0 0,0 0,-1 0,1-1,-1 1,1 0,-1 0,1 0,-1-1,1 1,-1 0,0 0,1-1,-1 1,0-1,0 1,1-1,-1 1,0-1,0 1,0-1,0 0,0 1,0-1,0 0,1 0,-1 1,0-1,0 0,0 0,0 0,0 0,0-1,0 1,0 0,0 0,0 0,0-1,0 1,1-1,-1 1,0 0,0-1,0 0,1 1,-1-1,0 1,0-1,1 0,-1 0,-42-40,37 35,-2-4,-1 1,0 1,0 0,-1 0,0 1,0 0,-1 1,0 0,0 1,0 0,-1 0,0 1,0 1,0 0,0 1,0 0,0 1,-1 0,0 1,-15 0,4 1</inkml:trace>
  <inkml:trace contextRef="#ctx0" brushRef="#br0" timeOffset="-3901.817">86 953,'24'414,"-45"-163,6-210,15-41,-1 0,0 0,1 0,-1 0,1 0,-1-1,0 1,1 0,-1 0,1-1,-1 1,1 0,-1-1,1 1,-1 0,1-1,-1 1,1-1,-1 1,1-1,0 1,-1-1,1 1,0-1,-1 1,1-1,0 0,0 1,0-1,-1 1,1-1,0 0,0 1,0-1,0 1,0-1,0 0,0 1,0-1,1 0,-1 1,0-1,0 1,0-1,1 1,-1-1,0 0,0 1,1-1,-1 1,1-1,8-32,1 0,1 0,2 1,1 1,1 0,2 1,2 1,0 1,23-26,10-19,3 2,3 3,3 3,18-13,-74 74,29-27,1 2,1 2,2 1,0 1,26-10,-62 33,1 0,-1 0,1 1,-1-1,1 1,-1 0,1 0,0 0,0 0,0 0,-1 1,1-1,0 1,0 0,0 0,0 0,0 0,0 0,0 1,0-1,-1 1,1 0,0-1,0 2,-1-1,1 0,0 0,-1 1,1-1,-1 1,0 0,1 0,-1 0,0 0,0 0,0 0,-1 1,1-1,-1 1,1-1,-1 1,0 0,0-1,0 1,0 0,0 2,-4 14,-1-1,-2 1,0-1,0 0,-2 0,0 0,-1-1,-1-1,-1 0,0 0,-1-1,-2 2,-13 19,-1-1,-2-1,-1-1,-2-2,0-2,-3-1,0-1,-1-2,-2-2,-16 7,54-29,0 0,0-1,-1 1,1 0,0 0,0-1,0 1,-1 0,1-1,0 1,-1-1,1 0,-1 1,1-1,0 0,-1 0,1 0,-1 0,1 0,-1 0,1 0,0-1,-1 1,1-1,0 1,-1-1,1 1,0-1,-1 1,1-1,0 0,0 0,0 0,0 0,0 0,0 0,0 0,0 0,0 0,0 0,1 0,-1-1,0 1,1 0,-1-1,1 1,-1 0,1-2,5-18,5 0</inkml:trace>
  <inkml:trace contextRef="#ctx0" brushRef="#br0" timeOffset="-3581.125">1271 841,'-35'21,"1"1,1 1,2 2,0 1,1 1,2 2,-19 25,45-52,-1 1,1-1,0 1,-1 0,1-1,0 1,1 0,-1 0,1 0,-1 1,1-1,0 0,0 0,0 1,0-1,1 1,0-1,-1 1,1-1,0 0,1 1,-1-1,1 1,-1-1,1 1,0-1,0 0,1 0,-1 1,1-1,-1 0,1 0,0-1,0 1,0 0,1 0,-1-1,1 0,0 1,7 0,0-1,0 0,0 0,0-1,1-1,-1 0,0 0,0-1,1 0,-1-1,0 0,0 0,0-1,-1-1,1 0,-1 0,3-2,0 2,0-1,0 0,0-1,-1-1,1 1,-2-2,1 1,-1-2,0 1,-1-1,0-1,0 0,-1 0,0-1,-1 1,0-2,-1 1,0-1,-1 0,0 0,-1 0,2-10,-5 14,-1-1,1 0,-1 1,-1-1,1 0,-2 1,1-1,-1 1,0-1,-1 1,0 0,-1-3,-10-13</inkml:trace>
  <inkml:trace contextRef="#ctx0" brushRef="#br0" timeOffset="-3066.149">1919 728,'-19'0,"1"0,-1 1,0 1,0 1,1 0,-1 2,1 0,0 1,0 0,1 2,-3 1,18-8,0 1,0-1,0 0,0 1,0-1,1 1,-1 0,0-1,1 1,-1 0,1 0,-1 0,1 0,0 0,0 0,0 1,0-1,1 0,-1 0,0 1,1-1,0 0,-1 1,1-1,0 1,0-1,0 0,1 1,-1-1,1 1,-1-1,1 0,0 0,0 1,0-1,0 0,0 0,0 0,0 0,1 0,-1 0,1 0,0-1,-1 1,1 0,0-1,0 1,0-1,34 20,-32-21,0 1,-1 0,1 0,-1 1,1-1,-1 1,1-1,-1 1,0 0,0 0,0 1,0-1,0 0,-1 1,1 0,-1 0,1 0,-1 0,0 0,0 0,-1 0,1 1,-1-1,1 1,-1-1,0 1,0-1,-1 1,1 0,-1-1,0 1,0 0,0 0,0-1,-1 1,0 2,-6 5,0 0,-1-1,0 0,-1 0,0-1,0 0,-1-1,0 0,0-1,-1 1,0-2,-1 0,-6 3,-27 17,39-21,-2-1,1 0,0 0,-1-1,0 1,1-2,-1 1,-1-1,1 0,0-1,0 0,-1 0,0-1,0-10,13 4</inkml:trace>
  <inkml:trace contextRef="#ctx0" brushRef="#br0" timeOffset="-2806.789">2061 869,'-24'38,"-13"23,0 5,7-3,12-13,10-14</inkml:trace>
  <inkml:trace contextRef="#ctx0" brushRef="#br0" timeOffset="-2567.77">2089 389,'0'0</inkml:trace>
  <inkml:trace contextRef="#ctx0" brushRef="#br0" timeOffset="-2267.378">2682 135,'-37'287,"23"-136,7 1,8 37,-1-170,-1 1,0-1,-1 1,-1-1,-1 0,-1 0,-1-1,-2 7,-13-8,10-17</inkml:trace>
  <inkml:trace contextRef="#ctx0" brushRef="#br0" timeOffset="-2063.524">2315 728,'34'5,"29"6,10 6,2 1,-7-4,-11-4,-5-3,-6 2,-12-1</inkml:trace>
  <inkml:trace contextRef="#ctx0" brushRef="#br0" timeOffset="-1817.585">3077 812,'-5'34,"3"16,3-1</inkml:trace>
  <inkml:trace contextRef="#ctx0" brushRef="#br0" timeOffset="-1582.778">3049 615,'0'0</inkml:trace>
  <inkml:trace contextRef="#ctx0" brushRef="#br0" timeOffset="63053.058">0 1913,'238'-46,"-213"42,45-9,0 3,1 2,22 4,-49 4,-76-33,-92-55,99 69</inkml:trace>
  <inkml:trace contextRef="#ctx0" brushRef="#br0" timeOffset="64100.674">1892 1886,'138'-26,"-45"12,-69 9,0 1,-1 1,1 1,0 1,0 1,0 1,0 2,7 1,14 2,-45-7,0 0,1 0,-1 0,0 0,1 0,-1 0,0 0,0 0,0 0,0 0,0 0,0 0,0 0,0 0,-1 0,1 0,0 0,-1 0,1 0,-1 0,1 0,-1 0,1 0,-1 0,1 0,-1 1,0-1,1 0,-1 0,0 1,0-1,0 1,0-1,0 0,1 1,-1 0,0-1,0 1,-1-1,1 0,-103-105,97 89</inkml:trace>
  <inkml:trace contextRef="#ctx0" brushRef="#br0" timeOffset="67106.613">3219 2591,'14'0,"10"0,5 0,3 0,0 0,1 0,-2-5,-1-1,0 0,-1 1,-1 1,0 2,0 1,0 1,-5 0</inkml:trace>
  <inkml:trace contextRef="#ctx0" brushRef="#br0" timeOffset="67458.787">3472 2308,'0'24,"0"13,0 5,0-1,0-1,0-3,0-4,0-2,0-1,0-2,0 0,0 0,0-1,0 1,0 0,0 0,0-4</inkml:trace>
  <inkml:trace contextRef="#ctx0" brushRef="#br0" timeOffset="68087.132">3896 2421,'0'502,"4"-542,1 0,3 0,1 1,1 1,3-1,1 2,12-22,-3 1,127-228,-79 200,-69 84,0 1,1-1,-1 1,1 0,-1 0,1 0,0 0,-1 0,1 0,0 1,-1-1,1 1,0 0,0 0,0 0,-1 0,1 0,0 1,0-1,0 1,-1 0,1 0,-1 0,1 0,0 0,-1 1,0-1,1 1,-1-1,0 1,0 0,0 0,0 0,0 0,0 0,-1 0,2 3,2 3,-1 1,0-1,-1 1,0 0,-1 0,0 0,0 0,0 1,-2-1,1 0,-1 1,0-1,-1 0,0 1,0-1,-1 0,-1 0,1 0,-2 0,-2 6,0 4</inkml:trace>
  <inkml:trace contextRef="#ctx0" brushRef="#br0" timeOffset="68474.657">4488 2563,'0'28,"0"20,0 6,0-1,-5-10,-1-7,0-10</inkml:trace>
  <inkml:trace contextRef="#ctx0" brushRef="#br0" timeOffset="69003.964">4544 2478,'38'-6,"-19"2,1 0,-1 2,0 0,1 1,-1 1,1 1,-1 1,1 0,7 3,-25-4,0-1,0 1,-1-1,1 1,0 0,0 0,0 0,0 0,-1 0,1 0,0 0,-1 1,1-1,-1 0,0 1,1 0,-1-1,0 1,0 0,0-1,0 1,0 0,0 0,-1 0,1 0,-1 0,1 0,-1 0,0 0,1 0,-1 0,0 0,-1 0,1 0,0 0,0 0,-1 0,1 0,-1 0,0 0,0-1,1 1,-1 0,0 0,-1 0,1-1,0 1,0-1,-1 1,1-1,-1 1,0 0,-21 21,20-21,-1 0,1 1,0-1,0 1,0-1,1 1,-1 0,0 0,1 0,0 0,0 1,0-1,0 1,0-1,1 1,0 0,0-1,0 1,0 0,0 0,1 0,-1 0,1 0,0 0,0-1,1 1,-1 0,1 0,0 0,0 0,0 0,2 2,75 98,-76-99,-1 0,0 1,0-1,0 0,0 0,-1 0,0 1,0-1,-1 0,0 0,1 1,-2-1,1 0,0 0,-1 0,0 0,0-1,-1 1,0 0,1-1,-1 0,-1 1,1-1,0 0,-1-1,0 1,0-1,0 0,-1 0,1 0,-1 0,1-1,-1 1,-5 0,-8 5,-2-1,1-1,-1 0,0-2,0 0,0-2,-1 0,1-1,-4-1,-1-1</inkml:trace>
  <inkml:trace contextRef="#ctx0" brushRef="#br0" timeOffset="69308.605">5391 2421,'-38'38,"-23"28,0 7,4-5,9-8,6-10,11-8,6-7,2-5,5-2,1-1,-1-1,-3 0,-2 1,-3 0,4 1,1-5,3-6</inkml:trace>
  <inkml:trace contextRef="#ctx0" brushRef="#br0" timeOffset="69991.599">5391 2675,'-360'426,"322"-368,69-70,155-147,105-125,-178 163,-112 120,-1 1,1-1,-1 1,1-1,-1 1,1 0,-1-1,1 1,0-1,-1 1,1 0,0 0,-1-1,1 1,0 0,-1 0,1 0,0 0,-1 0,1 0,0 0,-1 0,1 0,0 0,-1 0,1 0,0 0,-1 0,1 1,0-1,-1 0,1 1,0-1,-1 0,1 1,-1-1,1 1,-1-1,1 1,-1-1,1 1,-1-1,1 1,-1-1,0 1,1 0,-1-1,0 1,0-1,1 1,-1 0,0-1,0 1,0 0,0 0,5 43,-5-41,-3 344,3-346,1 0,-1 0,0 0,0 0,0 1,0-1,0 0,0 0,0 0,0 0,0 0,0 0,-1 1,1-1,0 0,-1 0,1 0,-1 0,0 0,1 0,-1 0,1-1,-1 1,0 0,0 0,0 0,0-1,1 1,-1 0,0-1,0 1,0-1,0 1,0-1,0 1,-1-1,1 0,0 1,0-1,0 0,0 0,0 0,0 0,-1 0,1 0,0 0,0-1,0 1,0 0,0-1,0 1,0 0,0-1,0 1,0-1,0 0,0 1,0-1,0 0,0 1,1-1,-2-1,-178-96,156 82</inkml:trace>
  <inkml:trace contextRef="#ctx0" brushRef="#br0" timeOffset="71106.764">3726 1998,'30'-8,"0"2,0 0,1 3,-1 0,1 2,2 2,65-5,71-22,-148 25,48-12,-69 10,0 0,0 0,0-1,0 1,0 0,-1 0,0 0,0-1,0 1,0 0,0 0,0 0,-1 1,1-1,-1 0,0 0,0 1,0-1,0 1,-1 0,1-1,-2-3,-46-63,42 51</inkml:trace>
</inkml:ink>
</file>

<file path=ppt/ink/ink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0:52.830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0 1058,'13'2,"-1"0,1 1,-1 1,0 0,0 1,-1 0,1 1,-1 0,-1 0,8 7,-8-7,101 62,18-1,113 82,-195-120,1-2,1-3,1-1,4-2,144 74,-60 10,-75-56,105 62,-87-75,143 78,62 35,-139-70,-1 6,-101-62,1-3,1-1,1-3,16 2,-16-4,-1 1,0 2,-2 3,27 15,-69-33,29 16,-1 1,-1 1,0 2,-2 1,13 14,24 8,-64-48,0 1,0 0,0-1,0 1,0 0,-1-1,1 1,-1-1,0 1,0-1,0 1,0-1,0 0,-1 1,1-1,-1 1,1 0,-1-1,0 1,0 0,0-1,0 1,-1 0,1 0,1 1,-63-176,55 143,-1 1,-2 1,-1-1,-2 2,-1 0,-2 1,0 0,-2 1,-15-16,33 44,0-1,0 0,0 1,0-1,0 1,-1 0,1-1,-1 1,1 0,-1 0,1 0,-1 0,0 0,1 0,-1 0,0 1,0-1,0 1,0-1,1 1,-1-1,0 1,0 0,0 0,0 0,0 0,0 1,0-1,0 0,1 1,-1-1,0 1,0 0,0-1,1 1,-1 0,0 0,1 0,-1 1,1-1,-1 0,1 0,0 1,-1-1,1 2,-202 195,-92 42,143-111,151-128,0-1,0 1,0 0,0-1,0 1,1 0,-1 0,0 0,0 0,1 0,-1 0,0 0,1 0,-1 0,1 0,0 0,-1 0,1 0,0 0,-1 0,1 0,0 1,0-1,0 0,0 0,0 0,0 0,1 0,-1 1,0-1,1 0,-1 0,0 0,1 0,-1 0,1 0,0 0,-1 0,1 0,0 0,-1 0,1-1,0 1,0 0,0 0,0-1,0 1,0 0,0-1,0 1,0-1,0 0,0 1,0-1,0 0,1 1,-1-1,0 0,0 0,0 0,0 0,0 0,1 0,-1-1,0 1,0 0,1-1,52 4,-1-2,1-3,0-2,21-6,99-6,-98 9,0-2,70-20,-140 28,105-10,-87 10</inkml:trace>
  <inkml:trace contextRef="#ctx0" brushRef="#br0" timeOffset="10085.441">1638 550,'-5'17,"-56"208,-25 44,44-124,31-122,11-24,0 1,0 0,0 0,0-1,0 1,0 0,0 0,0-1,0 1,0 0,0 0,0-1,0 1,0 0,-1 0,1 0,0-1,0 1,0 0,0 0,0 0,-1-1,1 1,0 0,0 0,0 0,-1 0,1-1,0 1,0 0,-1 0,1 0,0 0,0 0,-1 0,1 0,0 0,10-44,2 1,1 0,3 2,1-1,3 2,1 0,10-13,28-56,99-147,-92 177,-65 79,1 0,-1-1,0 1,1 0,-1 0,0-1,1 1,-1 0,0 0,1 1,-1-1,0 0,1 0,-1 1,0-1,0 1,1-1,-1 1,0-1,0 1,0 0,0-1,0 1,0 0,0 0,0 0,0 0,0 0,0 0,0 0,-1 0,1 0,0 1,-1-1,1 0,-1 0,1 1,-1-1,0 0,1 1,17 56,-7 147,-12-181</inkml:trace>
  <inkml:trace contextRef="#ctx0" brushRef="#br0" timeOffset="10489.301">1920 1171,'0'24,"0"17,-4 7,-3 0,1-4,1-4,-3-9,-1-10</inkml:trace>
  <inkml:trace contextRef="#ctx0" brushRef="#br0" timeOffset="10937.454">1892 1114,'21'-7,"0"2,0 0,1 1,0 1,0 1,0 2,4 0,-23-1,1 0,0 0,-1 1,1-1,-1 1,1 0,0 0,-1 0,1 1,0-1,-1 1,1 0,-1 0,1 0,-1 1,1-1,-1 1,0 0,0-1,0 2,0-1,0 0,0 1,0-1,-1 1,1 0,-1-1,0 1,0 0,0 1,0-1,-1 0,1 1,-1-1,0 0,0 1,0 0,0-1,-1 1,1 0,-1 0,-3 3,1-1,-1 1,-1 0,1-1,-1 0,0 0,-1 0,1 0,-1-1,0 1,-1-1,1-1,-1 1,0-1,0 0,0 0,-1-1,0 1,-49 37,55-40,0-1,1 1,-1 0,1 0,-1-1,1 1,-1 0,1 0,0 0,-1 0,1 0,0-1,0 1,0 0,0 0,-1 0,1 0,1 0,-1 0,0 0,0 0,0 0,0-1,0 1,1 0,-1 0,1 0,-1 0,0 0,1-1,-1 1,1 0,-1-1,1 1,0 0,-1-1,1 1,0 0,0-1,-1 1,1-1,0 1,0-1,0 0,-1 1,1-1,0 0,0 0,0 1,0-1,0 0,0 0,0 0,0 0,58 15,-55-14,1 0,75 23,-78-24,0 1,0 0,-1 1,1-1,0 0,-1 0,1 1,-1-1,1 1,-1-1,0 1,0 0,1-1,-1 1,0 0,-1 0,1 0,0 0,0 0,-1 0,1 0,-1 0,0 0,0 0,0 0,0 0,0 0,0 0,0 0,0 0,-1 0,1 0,-1 0,0 0,0 0,1 0,-1 0,0-1,-6 11,0-2,-1 1,0-1,-1 0,0-1,0 0,-1 0,0-1,-1 0,1-1,-1 0,-1-1,0 0,1-1,-2 0,1-1,-3 1,-101 23,94-26</inkml:trace>
  <inkml:trace contextRef="#ctx0" brushRef="#br0" timeOffset="11226.182">2739 1311,'-39'29,"-26"19,-8 2,4-4,9-4,10-5,9-8,6-5,5-1,2-5,1-1,1 3,-1-4,0 1,0 3,4-3</inkml:trace>
  <inkml:trace contextRef="#ctx0" brushRef="#br0" timeOffset="11858.255">2654 1538,'-302'203,"243"-144,59-58,0 0,0 0,1 0,-1 0,0-1,1 1,-1 0,1 0,-1-1,1 1,-1 0,1-1,-1 1,1 0,0-1,-1 1,1-1,0 1,0-1,-1 1,1-1,0 0,0 1,0-1,-1 0,1 0,0 0,0 1,0-1,0 0,0 0,0 0,-1 0,1 0,0-1,0 1,0 0,0 0,0-1,-1 1,1 0,0-1,0 1,-1-1,1 1,0-1,0 1,-1-1,1 0,26-8,0-2,-1-1,0-1,-1-1,16-13,-27 18,378-243,-344 231,-47 21,0 0,-1 0,1 0,0 0,0 0,0 0,-1 1,1-1,0 0,0 0,-1 1,1-1,0 0,-1 1,1-1,0 1,-1-1,1 1,-1-1,1 1,-1-1,1 1,-1 0,1-1,-1 1,1 0,-1-1,0 1,1 0,-1 0,0-1,0 1,0 0,0 0,1 0,-1-1,0 1,0 0,0 0,-1-1,1 1,0 0,0 0,0 0,0-1,-1 1,1 0,0-1,-1 1,1 0,-1 0,1-1,-1 1,1-1,-1 1,1-1,-1 1,0-1,1 1,-1-1,0 1,-31 69,23-54,1 0,1 1,0 0,1 0,1 0,1 1,0 0,0 8,3-2,1-1,2 1,0 0,1-1,1 0,5 17,-8-40,0 1,0 0,-1 0,1 0,0 0,-1 0,1 0,-1 0,1 0,-1 0,1 0,-1 0,0 0,0 0,1 0,-1 0,0 0,0 0,0 0,0 0,0 0,-1 1,1-1,0 0,0 0,-1 0,1 0,-1 0,1 0,-1 0,1 0,-1 0,1-1,-1 1,0 0,1 0,-1 0,0-1,0 1,0 0,0-1,0 1,0 0,0-1,0 0,0 1,0-1,0 1,0-1,0 0,0 0,0 0,0 0,0 0,0 0,0 0,0 0,0 0,-1 0,1 0,0-1,0 1,0 0,0-1,0 1,0-1,0 1,0-1,-74-65,-193-154,252 209</inkml:trace>
  <inkml:trace contextRef="#ctx0" brushRef="#br0" timeOffset="13258.548">1497 154,'1'-2,"0"1,1-1,-1 0,0 1,1-1,-1 1,1 0,0-1,-1 1,1 0,0 0,0 0,0 0,0 1,-1-1,1 0,0 1,0-1,1 1,-1 0,0 0,0-1,0 1,0 1,0-1,0 0,0 0,0 1,2 0,45 6,-1 3,0 1,-1 3,0 1,-1 3,10 7,124 28,-62-43,-117-13,0 1,0 0,-1 0,1 0,-1 0,1-1,-1 1,0 0,1 0,-1-1,-1 1,1 0,0 0,0-1,-1 1,1 0,-1 0,0 0,0 0,0-1,0 1,0 0,0 1,0-1,-1 0,1 0,0 0,-1 1,0-1,1 1,-1-1,0 1,0 0,-2-5,3 5,-15-21,1 0,1-2,2 1,0-1,1-1,-4-15,12 17,5 4</inkml:trace>
</inkml:ink>
</file>

<file path=ppt/ink/ink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2:07.4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808 726,'-2'2,"0"-1,0 0,0 1,1-1,-1 1,0 0,1 0,-1-1,1 1,0 0,0 0,0 0,0 0,0 1,0-1,0 0,1 0,-1 1,1-1,-1 0,1 1,0-1,0 0,0 1,0 0,0 0,-14 349,5-274,2-1,5 1,3 21,-1-41,28 213,-28 328,28-377,-27 289,-29-341,44-2,-8-113,-3 1,-2 0,-2 0,-4 14,1 33,3 179,23-141,31 83,-22-81,-34 365,29-282,0-57,-27 85,-30-27,30 481,26-467,3 108,-19-274,-8-65,-1 0,0-1,-1 1,0 0,0 0,-1 0,-1 0,1 0,-2 0,1 1,-35 169,35-178,0 0,0 1,0-1,0 1,1 0,-1-1,1 1,0-1,0 1,0 0,0-1,0 1,0-1,1 1,0 0,-1-1,1 1,0-1,0 0,0 1,0-1,1 0,-1 1,1-1,-1 0,1 0,0 0,0 0,-1-1,2 1,-1 0,0-1,0 1,0-1,1 0,-1 0,0 0,1 0,-1 0,1 0,1-1,311 9,-288-2,0-2,1-1,-1-2,1 0,0-2,-1-1,1-1,0-2,5-2,20-3,0 3,0 2,1 2,35 4,-23-1,104 28,292-29,-163 1,-102 26,29 2,141-29,-176 27,98-26,-120 27,1-16,-146-8,1 0,-1-2,0 0,1-2,-1 0,1-2,6-2,218-16,7-8,1859 29,-1945-28,168 26,-169-27,321 28,-329-17,-87 9,1 2,-1 4,36 5,8-1,219-2,-111 28,0-45,-58 5,-143 12</inkml:trace>
  <inkml:trace contextRef="#ctx0" brushRef="#br1" timeOffset="7363.188">1175 7669,'43'-76,"73"-75,36-40,51-29,-55 101,28-28,76-80,-90 31,-1 14,64-59,-4 16,-79 55,8-2,64-60,80-88,-69 83,79-63,-255 250,-1-3,-4-1,15-25,109-128,83-64,40-58,-99 140,-135 132,64-80,-101 103,2 0,1 2,2 1,1 1,1 1,31-24,122-102,-68 14,24-14,9 1,-145 154,1-1,-1 1,1 0,-1-1,0 1,1-1,-1 1,0 0,1-1,-1 1,0-1,1 1,-1-1,0 0,0 1,0-1,0 1,1-1,-1 1,0-1,0 1,0-1,0 0,0 1,-1-1,1 1,0-1,0 1,0-1,0 1,0-1,-1 1,1-1,0 1,-1-1,1 1,0-1,-1 1,1-1,0 1,-1 0,1-1,-1 1,1 0,-1-1,1 1,-1 0,1-1,-1 1,1 0,-1 0,1 0,-1 0,1-1,-1 1,0 0,1 0,-1 0,1 0,-1 0,1 1,-1-1,0 0,1 0,-1 0,1 0,-1 1,-51-3,45 2,-169 20,40-2,136-18,-1 0,0 1,0-1,0 0,1 0,-1 1,0-1,1 1,-1-1,0 1,1-1,-1 1,0-1,1 1,-1-1,1 1,-1 0,1-1,-1 1,1 0,0-1,-1 1,1 0,0 0,0-1,-1 1,1 0,0 0,0 0,0-1,0 1,0 0,0 0,0 0,0-1,0 1,1 0,-1 0,0 0,0-1,1 1,-1 0,0 0,1-1,-1 1,1 0,-1-1,1 1,0 0,32 38,-22-28,-3-2,0 0,0 1,-1 0,-1 0,0 1,0 0,-1 0,0 1,-1-1,-1 1,1 0,-2 0,0 0,0 0,-1 0,-1 6,-20 181,14-165,1 0,3 0,0 1,2-1,4 20,3-26,-7-28,0-1,0 1,0 0,1-1,-1 1,0 0,0-1,0 1,0 0,0-1,0 1,0 0,1 0,-1-1,0 1,0 0,0 0,1-1,-1 1,0 0,0 0,1-1,-1 1,0 0,0 0,1 0,-1 0,0-1,1 1,-1 0,0 0,0 0,1 0,-1 0,0 0,1 0,-1 0,0 0,1 0,-1 0,0 0,1 0,-1 0,0 0,1 1,-1-1,0 0,1 0,-1 0,0 0,0 0,1 1,-1-1,0 0,0 0,1 1,-1-1,0 0,26-137,-8 72,3 1,3 2,23-45,-40 92,65-142,-64 139</inkml:trace>
  <inkml:trace contextRef="#ctx0" brushRef="#br1" timeOffset="15553.332">2303 5017,'-5'-24,"19"37,54 119,19 15,-8-39,-57-81,-30-63,-12-27,3-1,2-1,-5-64,14 91,-4-214,11 183,-1 60,0 1,0-1,1 1,0-1,1 1,0 0,0-1,0 1,1 0,1 0,-1 1,5-7,-5 13,0 0,0-1,0 1,0 0,1 1,-1-1,0 0,1 1,-1 0,0 0,1 0,-1 0,1 1,-1-1,0 1,1 0,-1 0,0 0,0 0,0 0,0 1,0-1,0 1,0 0,0 0,-1 0,1 1,-1-1,1 0,-1 1,0 0,1 0,2 2,10 7</inkml:trace>
  <inkml:trace contextRef="#ctx0" brushRef="#br1" timeOffset="16351.718">3008 4818,'-20'134,"5"-51,4-1,3 2,4 68,5-211,3 1,2 0,3 1,4-8,80-231,-93 297,0 0,0 0,1 0,-1 0,0 0,1 0,-1 0,1 0,-1 0,1 0,-1-1,1 1,0 0,-1 0,1-1,0 1,0 0,-1-1,1 1,0 0,0-1,0 1,0-1,0 0,0 1,0-1,0 0,0 0,0 1,0-1,0 0,0 0,0 0,0 0,0 0,0 0,0-1,0 1,0 0,0 0,0-1,0 1,0-1,0 1,-1-1,1 1,0-1,0 1,0-1,-1 0,1 1,0-1,-1 0,1 0,0 0,-1 1,1-1,-1 0,1 0,-1 0,0 0,1 0,-1 0,0 0,0 0,0 0,1 0,-1 0,0 0,-1-1,121 145,-119-143,1 1,-1 0,0 0,0-1,0 1,0 0,1 0,-1 0,0 0,-1 1,1-1,0 0,0 0,0 0,-1 1,1-1,-1 0,1 1,-1-1,1 1,-1-1,0 0,0 1,1-1,-1 1,0-1,-1 1,1-1,0 1,0-1,0 0,-1 1,1-1,-1 1,1-1,-1 0,0 0,1 1,-1-1,0 0,0 0,0 0,0 0,0 0,0 0,0 0,0 0,-1 0,1 0,0-1,0 1,-1 0,1-1,0 1,-1-1,0 1,-126 39,39-13,72-20</inkml:trace>
  <inkml:trace contextRef="#ctx0" brushRef="#br1" timeOffset="17438.095">2050 4564,'1'-7,"1"0,1 0,-1 1,1-1,0 1,1-1,0 1,0 0,0 0,1 1,-1-1,1 1,1 0,-1 0,1 1,0 0,3-2,121-62,-31 22,-96 45,-1 1,-1 0,0-1,1 1,-1 0,1 0,-1-1,0 1,1-1,-1 0,0 1,1-1,-1 0,0 0,0 1,0-1,0 0,0 0,0 0,0 0,0-1,0 1,0 0,-1 0,1-1,0 1,-1 0,1-1,-1 1,1 0,-1-1,0 1,0-1,0 1,0 0,0-1,0 1,0-1,0 1,0-1,0 1,-1 0,1-1,-1 1,1 0,-1-1,0 1,1 0,-1-1,0 1,0 0,0 0,0 0,0 0,-137-73,132 70,1 0,-1 0,1-1,0 1,0-1,0 0,1 0,0-1,0 0,0 1,1-1,-1 0,1-1,1 1,-1-1,1 1,1-1,-1 0,1 1,0-1,0-1,4-17</inkml:trace>
  <inkml:trace contextRef="#ctx0" brushRef="#br0" timeOffset="29403.337">11023 7556,'-55'90,"9"-26,-2-1,-3-3,-27 22,-22 29,94-100,9-16</inkml:trace>
  <inkml:trace contextRef="#ctx0" brushRef="#br0" timeOffset="29726.856">10572 7641,'108'119,"17"16,-107-108,-1 0,-1 1,-1 1,-1 1,-2 0,0 2,14 24,-14-43</inkml:trace>
  <inkml:trace contextRef="#ctx0" brushRef="#br0" timeOffset="31354.281">18 77,'-8'45,"3"1,2 0,2 0,1 1,3-1,4 16,9-24,-15-38,-1 0,1 0,0 1,0-1,0 0,-1 0,1 0,0 1,0-1,0 0,0 0,-1 0,1-1,0 1,0 0,0 0,-1 0,1-1,0 1,0 0,-1-1,1 1,0 0,0-1,-1 1,1-1,0 1,-1-1,1 0,-1 1,1-1,-1 0,1 1,-1-1,1 0,-1 1,0-1,1 0,-1 0,0 0,0 1,0-1,0 0,1 0,-1 0,83-245,0 76,-69 150,-6 26,-5 39,-3-28,24 161,-1-23,13 178,-34-281,-1-18,0-1,-2 1,-2-1,-1 1,-5 19,8-47,0-1,-1 1,0 0,0-1,0 1,0-1,-1 0,0 0,0 0,-1 0,1 0,-1-1,0 1,0-1,-1 0,1-1,-1 1,0-1,0 1,0-2,0 1,0 0,-1-1,1 0,-1 0,1-1,-1 0,0 0,0 0,0 0,0-1,1 0,-1 0,0-1,0 0,0 0,0 0,-1-1,2-3,0 0,1 0,-1 0,1-1,0 1,1-1,-1 0,1 0,1-1,-1 1,1-1,0 1,0-1,1 0,0 1,0-1,0 0,1 0,0 0,1 0,-1 0,1 1,1-1,0-3,-1-14,0 1,0 0,2 0,1 1,1-1,0 1,2 0,0 0,2 1,0 0,2 0,0 1,1 0,1 1,1 1,6-6,-3 6</inkml:trace>
</inkml:ink>
</file>

<file path=ppt/ink/ink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3:30.6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3958,'2'-3,"-1"0,1 1,-1-1,1 1,0-1,0 1,0 0,0 0,0 0,0 0,1 0,-1 0,1 0,0 1,-1 0,1-1,0 1,0 0,2-1,3-1,207-106,-51 16,143-29,116-47,-268 102,50-7,0-11,326-136,-165 69,-173 79,179-95,164-71,-253 125,-52 9,55-28,12-33,134-16,-252 116,-17 2,15-13,-32 10,21-19,93-40,102-36,16-8,-142 76,-26 19,14-10,32-28,-143 40,72-7,-136 60,-2-3,0-2,36-26,40-22,-124 73,0 0,1 0,-1 0,0 0,0 0,0-1,0 1,0 0,0-1,1 1,-1 0,0-1,0 1,1-1,-1 1,0-1,1 0,-1 1,0-1,1 0,-1 1,1-1,-1 0,1 0,-1 0,1 1,0-1,-1 0,1 0,0 0,0 0,-1 0,1 0,0 1,0-1,0 0,0 0,0 0,1 0,-1 0,0 0,0 0,0 1,1-1,-1 0,1 0,-1 0,0 0,1 1,-1-1,1 0,0 1,-1-1,1 0,0 1,-1-1,1 1,0-1,0 1,-1-1,1 1,0-1,0 1,0 0,0-1,0 1,-281-60,274 59,3-1,-1 1,0-1,0 1,0-1,-1 1,1 1,0-1,0 0,0 1,-1 0,1 0,0 0,0 1,-1 0,1-1,0 1,0 1,0-1,0 0,0 1,0 0,1 0,-1 0,0 1,1-1,0 1,-1 0,1 0,0 0,1 0,-1 0,0 1,1-1,0 1,0 0,0-1,-1 4,1 14,1 1,1 0,1 0,1 0,0-1,2 1,4 12,10 93,-18-126,2 38,-2 0,-1 0,-2 0,-7 29,2-19,2-1,2 1,2 0,4 27,36-176,-19 56,2 1,2 0,2 2,1 0,2 2,9-7,127-176,-46 86,-110 131</inkml:trace>
  <inkml:trace contextRef="#ctx0" brushRef="#br0" timeOffset="5634.967">4431 1305,'18'31,"58"135,-10-6,-80-255,9-251,6 322,1 0,1 0,2 1,0-1,1 1,1 0,11-22,-18 44,0 0,0 0,0 0,0 0,0 0,1 0,-1 0,0 0,1 0,-1 0,1 0,-1 0,1 0,-1 1,1-1,-1 0,1 0,0 0,0 1,-1-1,1 0,0 1,0-1,0 1,0-1,0 1,0 0,0-1,0 1,0 0,0-1,0 1,0 0,0 0,0 0,0 0,0 0,0 0,0 0,0 0,0 1,0-1,0 0,0 1,0-1,0 0,-1 1,1-1,0 1,0-1,0 1,0 0,-1-1,1 1,0 0,0 0,-1 0,1-1,-1 1,1 0,65 120,-52-109</inkml:trace>
  <inkml:trace contextRef="#ctx0" brushRef="#br0" timeOffset="6102.209">5052 1108,'0'5,"0"6,5 6,1 5,0 4,-1 2,-2 1,-1 0,0 1,-2-1,0 0,0 0,0-1,4-4,2-12,1-12,-3-12,0-2</inkml:trace>
  <inkml:trace contextRef="#ctx0" brushRef="#br0" timeOffset="6572.579">4967 1137,'27'-26,"2"2,0 1,2 1,0 2,33-16,-62 34,0 0,1 0,-1 0,0 1,1-1,0 1,-1-1,1 1,0 0,0 0,-1 0,1 0,0 1,0-1,0 1,0-1,0 1,0 0,0 0,0 1,0-1,0 1,0-1,0 1,0 0,0 0,-1 0,1 0,0 1,-1-1,1 1,-1 0,1 0,-1-1,0 2,0-1,0 0,0 0,0 1,0-1,-1 1,1-1,-1 1,1 0,-1-1,0 1,0 0,-1 0,1 0,0 0,-1 0,0 0,0 2,-21 65,17-64,1 1,0 1,1-1,-1 0,1 1,1-1,-1 1,1-1,1 1,-1 0,1-1,1 1,0 6,1-11,1 1,-1-1,1 0,-1 0,1-1,0 1,0 0,0-1,0 0,1 0,-1 0,0 0,1 0,0-1,-1 1,1-1,0 0,0 0,0-1,-1 1,1-1,0 0,0 0,0 0,0 0,0-1,0 0,0 1,0-2,48 6,-50-3,-1-1,1 0,-1 1,0-1,1 1,-1 0,0 0,1-1,-1 1,0 0,0 0,0 0,0 0,0 0,0 0,0 1,0-1,0 0,-1 0,1 1,0-1,-1 0,1 1,-1-1,0 1,1-1,-1 1,0-1,0 1,0-1,0 1,0-1,0 0,0 1,0-1,-1 1,1-1,-1 1,1-1,-1 0,1 1,-1-1,0 0,0 1,1-1,-1 0,0 0,0 0,-1 1,-53 56,35-44,-1-2,0 0,0-1,-1-1,-1-1,0-1,0-1,0-1,-16 2,15-5</inkml:trace>
  <inkml:trace contextRef="#ctx0" brushRef="#br0" timeOffset="8024.044">4176 910,'108'-59,"-90"52,95-35,98-41,-59 23,-153 60,1-1,-1 1,0 0,1-1,0 1,-1-1,1 1,-1-1,1 0,-1 1,1-1,0 1,0-1,-1 0,1 1,0-1,0 0,0 1,0-1,-1 0,1 1,0-1,0 0,0 1,0-1,1 0,-1 1,0-1,0 0,0 1,1-1,-1 0,0 1,0-1,1 1,-1-1,1 0,-1 1,0-1,1 1,-1-1,1 1,-1 0,1-1,0 1,-1-1,1 1,-1 0,1 0,0-1,-1 1,1 0,0 0,-1 0,1-1,0 1,-1 0,1 0,0 0,-1 0,1 0,0 1,-1-1,1 0,0 0,-1 0,1 0,0 1,-92-18,45 6,31 9,1 0,0-2,0 1,0-2,0 0,1-1,0 0,0-1,0 0,1-1,-10-9,-10-16,20 17</inkml:trace>
</inkml:ink>
</file>

<file path=ppt/ink/ink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4:2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51,'0'11,"-1"-4,1 0,-1 0,2 0,-1 0,1-1,0 1,0 0,1 0,0-1,0 1,1-1,-1 1,1-1,3 4,-5-9,0 0,-1-1,1 1,0 0,0-1,0 1,0-1,0 1,0-1,0 1,0-1,0 0,0 1,0-1,0 0,0 0,0 0,0 0,0 0,0 0,0 0,0 0,0 0,0 0,0-1,1 1,-1 0,-1-1,1 1,0-1,0 1,0-1,0 0,0 1,0-1,0 0,-1 1,1-1,0 0,-1 0,1 0,-1 0,1 0,0 0,26-43,9-52,-36 95,0 1,0-1,0 0,0 0,0 0,0 1,0-1,0 0,-1 1,1-1,0 0,0 0,-1 1,1-1,-1 0,1 1,0-1,-1 1,0-1,1 1,-1-1,1 1,-1-1,1 1,-1-1,0 1,1 0,-1-1,0 1,0 0,1 0,-1-1,0 1,0 0,1 0,-1 0,0 0,0 0,1 0,-1 0,0 0,0 0,1 0,-1 1,0-1,0 0,1 0,-1 1,0-1,1 1,-1-1,1 0,-1 1,-36 23,33-21,3-3,0 1,-1-1,1 1,0-1,0 1,0-1,0 1,-1 0,1 0,0-1,0 1,0 0,1 0,-1 0,0 0,0 0,0 0,1 0,-1 0,0 1,1-1,-1 0,1 0,0 0,-1 1,1-1,0 0,0 1,0-1,-1 0,2 0,-1 1,0-1,0 0,0 1,0-1,1 0,-1 0,1 1,-1-1,1 0,0 1,11 2</inkml:trace>
</inkml:ink>
</file>

<file path=ppt/ink/ink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4:29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1049,'20'1,"1"0,-1-1,1-1,-1-1,0-1,0-1,0-1,0 0,-1-2,0 0,0-1,0-1,13-9,11-19,-1-1,-2-3,-2-1,-2-1,-2-2,-2-2,23-45,-7 20,-4-2,-3-2,-3-2,-4-1,7-32,-3 5,-17 133,53 181,-62-180,5 3,-3 0,0 0,-2 2,-1-1,-2 1,-2 1,0 0,-2 0,-2 0,-1 32,-7-47,-1-1,-1 0,-1 0,0-1,-1 0,-1 0,0-1,-2 0,1-1,-2 0,0-1,-1-1,0 0,-5 2,-6 8,-1-2,-1-1,-1-2,0 0,-1-2,-1-1,-1-1,0-2,-9 2,35-12,1 0,-1 0,0 0,0 0,0-1,0 1,0-1,-1-1,1 1,0-1,0 0,0 0,-1 0,1-1,0 1,0-1,0-1,0 1,0-1,0 0,0 0,0 0,1-1,-1 0,1 1,0-2,0 1,0 0,0-1,0 0,1 0,0 0,0 0,0 0,-1-2,-1-19,2 0</inkml:trace>
</inkml:ink>
</file>

<file path=ppt/ink/ink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4:29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05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371 236,'-14'-2,"0"0,1 1,-1 1,0 0,0 1,1 0,-1 1,0 1,1 0,0 1,0 0,0 1,0 1,1 0,0 0,0 1,0 1,-6 5,9-6,0-1,0 1,1 1,0 0,0 0,1 0,0 1,1 0,0 0,0 1,1 0,0 0,1 0,0 1,0-1,1 1,1 0,0 0,0 0,1 0,0 0,1 2,0-10,0 0,1 1,-1-1,0 0,1 0,0 0,0 0,0 0,0 0,0 0,1-1,-1 1,1 0,0-1,0 1,0-1,0 1,0-1,0 0,1 0,-1 0,1 0,0-1,-1 1,1 0,0-1,0 0,0 0,0 0,0 0,0 0,0-1,1 1,5-1,0 1,0-2,0 1,0-1,0 0,-1-1,1 0,0-1,-1 1,0-2,3 0,19-14,0-2,-2 0,0-2,-1-1,-2-1,0-2,-1 0,11-19,16-13,-50 58,-1 0,1 0,0 0,-1 1,1-1,0 0,-1 0,1 1,0-1,-1 0,1 1,0-1,-1 1,1-1,-1 1,1-1,-1 1,1-1,-1 1,0-1,1 1,-1 0,0-1,1 1,-1 0,0-1,0 1,1 0,-1-1,0 1,0 0,0 0,0-1,0 1,0 0,0 0,0-1,0 1,-1 0,1-1,0 1,0 0,-1-1,1 1,0 1,0 17,0 1,2-1,0 0,1 1,1-1,0-1,2 1,0-1,1 0,1 0,1-1,0 0,1 0,7 7,-12-20,-1 0,2-1,-1 1,0-1,1 0,-1-1,1 1,0-1,0 0,0-1,0 1,0-1,0 0,0-1,0 0,1 0,1 0,16 0</inkml:trace>
  <inkml:trace contextRef="#ctx0" brushRef="#br0" timeOffset="347.419">879 180,'23'154,"30"44,-53-196,0-1,1 0,-1 0,0 0,1 0,-1 0,0 0,1 0,-1 0,1 0,0 0,-1 0,1 0,0 0,0 0,0 0,-1-1,1 1,0 0,0 0,0-1,0 1,0-1,0 1,0-1,1 0,-1 1,0-1,0 0,0 0,0 1,0-1,1 0,-1 0,0 0,0-1,0 1,0 0,1 0,-1-1,0 1,0 0,0-1,0 1,0-1,0 1,0-1,0 0,0 0,0 1,0-1,38-50,-21 13,-1 0,-3-1,-1-1,-2 0,-1-5,11-32,-8 18,-9 34</inkml:trace>
  <inkml:trace contextRef="#ctx0" brushRef="#br0" timeOffset="702.169">1641 378,'9'-14,"0"0,-1-1,-1 0,0-1,-1 1,-1-1,-1 0,0-1,-1 1,0-1,-1 0,-1 1,-1-1,-1 0,0 0,-1 1,-1-1,-3-12,4 25,-1 0,0 0,1 0,-1 0,-1 0,1 1,0-1,-1 1,0 0,0 0,0 0,0 1,0 0,0-1,-1 1,1 0,-1 1,1-1,-1 1,0 0,0 0,0 1,1-1,-1 1,0 0,0 1,0-1,0 1,1 0,-1 0,-11 2,1 1,0 0,0 2,1-1,-1 2,2 0,-1 1,-10 7,15-9,-1 0,1 0,1 1,-1 0,1 1,0 0,1 0,0 0,0 1,1 0,0 1,0-1,1 1,1 0,-1 1,2-1,-1 1,2 0,-1-1,1 1,1 0,0 0,1 1,0-1,0 0,2 0,0 6,3 0,0-1,1 0,0 0,2 0,0-1,0 0,1-1,1 0,1 0,0-1,1-1,0 0,0 0,2-1,-1-1,1 0,8 4,19 9,1-1,1-2,1-3,1-1,35 8,-74-22,-1-1,1 0,0 0,-1 0,1 0,0-1,0 0,-1 0,1-1,0 0,0 0,-1 0,1-1,-1 1,1-1,1-1,12-8</inkml:trace>
  <inkml:trace contextRef="#ctx0" brushRef="#br0" timeOffset="1818">1641 293,'5'0,"-3"0,-3 5,-5 1,-6 0,-2 4,-3 0,-3 3,-4-1,-1-1,-3 0,0 0,-1-7,0-5,5-6,6-7,7-7,5 2</inkml:trace>
</inkml:ink>
</file>

<file path=ppt/ink/ink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4:29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89 114,'-15'38,"-4"23,0 5,5-4,3-7,4-18,4-15</inkml:trace>
  <inkml:trace contextRef="#ctx0" brushRef="#br0" timeOffset="549.606">314 368,'75'-155,"-36"61,-39 93,0 1,1-1,-1 0,0 0,0 1,1-1,-1 0,0 1,1-1,-1 0,0 1,1-1,-1 1,1-1,-1 0,1 1,0-1,-1 1,1 0,-1-1,1 1,0-1,-1 1,1 0,0-1,0 1,-1 0,1 0,0 0,0 0,-1 0,1 0,0 0,0 0,-1 0,1 0,0 0,0 0,-1 0,1 0,0 1,-1-1,1 0,0 1,-1-1,1 0,0 1,-1-1,1 1,0-1,-1 1,1-1,-1 1,1 0,-1-1,0 1,1-1,-1 1,0 0,1 0,16 44,-17-35,1-1,0 1,1-1,0 0,1 0,-1 0,2 0,-1 0,1 0,1-1,-1 0,1 0,1 0,0-1,0 1,0-1,1-1,0 1,0-1,0 0,1-1,0 0,0 0,1-1,-1 0,1 0,0-1,0 0,7 1,-6-6,0 0,1 0,-1-1,0-1,-1 0,1 0,-1-1,0 0,0-1,0 0,-1 0,1-1,-2 0,1 0,-1-1,0 0,-1 0,1 0,-2-1,1 0,-1 0,-1-1,0 0,3-9,12-39,-12 33</inkml:trace>
  <inkml:trace contextRef="#ctx0" brushRef="#br0" timeOffset="828.814">1330 1,'-28'11,"0"1,1 2,1 1,0 1,1 1,1 1,0 1,2 1,-12 14,30-31,0-1,1 1,-1 0,1 1,0-1,0 1,0-1,0 1,1 0,-1 0,1 0,0 0,0 1,1-1,-1 0,1 1,0-1,0 1,1 0,-1-1,1 1,0-1,0 1,0 0,1-1,0 1,0-1,0 1,0-1,1 1,0-1,0 0,0 0,0 0,1 0,-1 0,1 0,0-1,0 1,0-1,1 0,-1 0,1 0,1 1,9 1,-1-1,1-1,0 0,-1-1,1-1,0 0,0 0,0-2,0 1,0-2,0 0,0-1,0 0,-1-1,1 0,-1-1,0-1,7-4,36-18,-32 16</inkml:trace>
  <inkml:trace contextRef="#ctx0" brushRef="#br0" timeOffset="1184.251">1471 255,'21'2,"0"-1,0-1,0 0,0-2,-1-1,1 0,0-1,-1-1,0-1,0-1,-1-1,18-9,-33 15,-1 0,1 1,0-1,-1 0,0-1,1 1,-1-1,0 1,0-1,0 0,-1 0,1 0,-1-1,0 1,0 0,0-1,0 0,0 1,-1-1,1 0,-1 0,0 0,-1 0,1 0,0 0,-1 0,0 0,0 0,-1 0,1 0,-1 0,1 0,-1 0,-1 0,1 0,0 1,-1-1,0 0,0 1,0-1,0 1,0 0,-1-1,0 1,0 0,1 1,-2-1,-2-2,1 3,0 0,-1 0,1 1,-1 0,1 0,-1 0,1 0,-1 1,0 0,1 0,-1 1,1-1,-1 1,1 1,-1-1,1 1,0 0,-1 0,1 0,0 1,0 0,1 0,-1 0,-3 3,-93 101,94-99,1-1,0 1,1-1,-1 2,1-1,1 1,0-1,0 1,1 0,0 1,0-1,1 0,0 1,1-1,0 1,1 0,0-1,0 1,1 0,0-1,1 1,0-1,0 1,1-1,0 0,1 0,4 8,-1-8,0 0,1-1,0 0,0 0,1-1,0 0,0 0,1-1,0 0,0-1,0 0,1 0,0-1,0-1,0 0,3 0,183 8,-169-12</inkml:trace>
</inkml:ink>
</file>

<file path=ppt/ink/ink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4:37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70,'0'0,"0"1,0-1,0 1,0-1,0 1,0-1,0 1,0-1,0 1,0-1,0 1,0-1,0 1,-1-1,1 1,0-1,0 1,-1-1,1 1,0-1,0 1,-1-1,1 0,-1 1,1-1,0 0,-1 1,1-1,-1 0,1 0,-1 1,1-1,-1 0,1 0,-1 0,1 1,-1-1,1 0,-1 0,1 0,-1 0,1 0,-1 0,1 0,-1 0,1 0,-1-1,1 1,-1 0,1 0,-1 0,1-1,-1 1,1 0,-1 0,1-1,-1 1,1 0,0-1,-1 1,1-1,0 1,-1 0,1-1,0 1,-148 365,17-88,82-174,67-171,126-256,-7 88,1 61,-137 173,-1 1,1 0,-1 0,1 0,-1 0,1 0,-1 0,1 0,0 0,0 0,0 0,-1 1,1-1,0 0,0 0,0 1,0-1,0 1,0-1,1 1,-1-1,0 1,0 0,0-1,0 1,1 0,-1 0,0 0,0 0,0 0,0 0,1 0,-1 0,0 1,0-1,0 0,0 1,1-1,-1 1,0-1,0 1,0-1,0 1,0 0,0-1,-1 1,1 0,0 0,0 0,0 0,-1 0,1 0,0 0,-1 0,9 194,53 50,-27-140,-34-103,0-1,0 1,0 0,-1 0,1 0,-1 0,1 0,-1 0,0 0,0 0,0 0,0 0,0 0,0 0,-1 0,1 0,-1 0,1 0,-1 0,0 0,0 0,0 0,0 0,0-1,0 1,0 0,-1-1,1 1,0-1,-1 1,1-1,-1 0,0 0,0 0,1 0,-1 0,0 0,0 0,0 0,0-1,0 1,0-1,0 1,0-1,0 0,0 0,0 0,0 0,0 0,0 0,0-1,0 1,0-1,0 1,-1-2,-15-4,0-1,0-1,1-1,0-1,0 0,1-1,1 0,0-2,0 0,1 0,0-3,-100-66,113 82,0 0,0 0,0-1,0 1,0 0,0-1,0 1,0 0,0-1,0 1,0-1,0 1,1-1,-1 0,0 1,0-1,1 0,-1 1,0-1,1 0,-1 0,0 0,1 0,-1 0,1 0,0 0,-1 0,1 0,0 0,0 0,-1 0,1 0,0 0,0 0,0 0,0 0,0 0,0 0,1 0,-1 0,0 0,0 0,1 0,-1 0,1 0,-1 0,1 0,-1 1,1-1,0 0,-1 0,1 0,0 1,-1-1,1 0,0 1,0-1,0 0,0 1,0-1,0 1,0 0,0-1,0 1,13-8</inkml:trace>
</inkml:ink>
</file>

<file path=ppt/ink/ink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4:39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330 395,'27'-11,"-27"11,-1 0,1 0,0 0,-1 0,1 0,0 0,-1 0,1 0,0 0,-1 0,1 0,0 0,-1-1,1 1,0 0,-1 0,1 0,0 0,-1-1,1 1,0 0,0 0,-1 0,1-1,0 1,0 0,0-1,-1 1,1 0,0 0,0-1,0 1,0 0,0-1,-1 1,1 0,0-1,0 1,0 0,0-1,0 1,0 0,0-1,0 1,0 0,0-1,0 1,1 0,-1-1,0 1,0 0,0-1,0 1,0 0,1 0,-1-1,0 1,0 0,1-1,-1 1,-12 0,-1 0,1 1,0 0,-1 1,1 0,0 1,1 1,-1 0,0 0,-4 3,-36 12,-108 33,191-36,-24-15,54 9,-50-9,0 0,0 0,0 1,-1 1,1 0,0 0,-1 1,0 0,0 1,0 0,0 1,4 3,-13-8,1 0,-1 1,1 0,-1-1,1 1,-1 0,0 0,0 0,0 0,0 0,0 0,0 0,-1 0,1 0,-1 0,1 0,-1 0,0 1,0-1,0 0,0 0,0 0,0 0,-1 1,1-1,-1 0,1 0,-1 0,0 0,0 0,0 0,0 0,0 0,0 0,-2 0,-59 59,45-48,14-10,-12 9,0 0,1 1,0 0,1 1,1 0,0 1,1 1,1 0,0 0,1 2,8-15,0 1,0-1,0 1,1-1,-1 1,1-1,0 1,0-1,1 1,-1-1,1 1,-1-1,1 1,0-1,0 1,1-1,-1 0,1 0,-1 0,1 0,0 0,0 0,1 0,-1-1,0 1,1-1,0 1,-1-1,1 0,0 0,0 0,0-1,1 1,-1-1,0 1,1-1,-1 0,0 0,1-1,-1 1,1-1,1 0,48 0,-28-6</inkml:trace>
  <inkml:trace contextRef="#ctx0" brushRef="#br0" timeOffset="4818.575">245 1,'-1'311,"-27"-113,11-74,-5 203,-26-73,24-152,22-90</inkml:trace>
</inkml:ink>
</file>

<file path=ppt/ink/ink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4:51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292 54,'-18'4,"-1"0,1 1,0 1,0 1,0 0,1 1,1 1,-1 1,1 0,1 1,0 1,0 1,2 0,-3 3,11-10,0 0,1 0,0 1,0-1,1 1,0 0,0 0,0 0,1 1,0-1,1 1,-1-1,1 1,1-1,0 1,0 0,0-1,1 1,0-1,0 1,1-1,0 1,1-1,-1 0,1 0,1 0,-1 0,1-1,0 1,1-1,-1 0,1 0,4 3,-2-7,0 0,0-1,0 1,1-1,-1-1,0 1,1-1,-1-1,0 1,0-1,1 0,-1-1,0 0,0 0,0-1,0 1,-1-1,1-1,-1 1,0-1,0-1,0 1,0-1,-1 0,0 0,1-1,14-13,0 0,-2-1,0-1,-1-1,-1 0,-2-2,0 1,-1-2,8-22,-19 44,1 0,-1 0,0 0,0-1,0 1,-1-1,1 1,-1-1,0 1,0-1,0 0,0 1,-1-1,0 0,1 0,-1 0,-1 0,1 1,0-1,-1 0,0 0,0 1,0-1,0 0,-1 1,1-1,-1 1,0 0,0 0,0-1,-1 1,1 1,-1-1,1 0,-1 0,0 1,0 0,0-1,-1 1,0 0,-21 0,0 5</inkml:trace>
</inkml:ink>
</file>

<file path=ppt/ink/ink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4:51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1 528,'32'-87,"5"1,3 2,19-26,-37 75,-12 64,-10 4,-2-28,1 0,0 0,0 0,0 0,1 0,0 1,0-1,0 0,1 0,0 0,0 0,0 0,0 0,1 0,0 0,0 0,0 0,1-1,-1 1,1-1,0 0,0 0,1 0,-1 0,1-1,0 1,0-1,0 0,1 0,2 2,-1-4,0 1,-1-1,1-1,0 1,0-1,0 0,0 0,-1 0,1-1,0 0,0 0,0-1,-1 1,1-1,-1 0,1-1,-1 1,0-1,0 0,0-1,-1 1,1-1,-1 0,2-2,5-6,-1 0,0-1,-1-1,-1 1,0-1,-1-1,0 1,1-7,-1 4,-3 3,1 1,0 0,1 0,1 0,0 1,1 0,0 1,0-1,1 1,3-1,1 2</inkml:trace>
</inkml:ink>
</file>

<file path=ppt/ink/ink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4:46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1751 789,'-24'-2,"-1"1,0 1,0 1,0 2,1 0,0 2,-1 0,1 2,1 1,-9 4,25-10,1 1,0 0,0 1,0 0,0-1,1 2,-1-1,1 1,0-1,0 2,1-1,-1 0,1 1,1 0,-1 0,1 0,0 0,0 0,1 1,-1 0,2-1,-1 1,1 0,0 0,0 0,1-1,0 1,0 0,0 0,1 0,0 0,1 0,-1 0,2-1,0 4,-2-6,0-1,1 0,-1 1,1-1,0 0,-1 0,1 0,1 0,-1-1,0 1,1-1,-1 1,1-1,0 0,0 0,0 0,0 0,0 0,0-1,0 1,0-1,1 0,-1 0,1 0,-1-1,1 1,-1-1,1 0,-1 1,1-2,-1 1,1 0,-1-1,1 0,-1 0,1 0,-1 0,0 0,0 0,1-1,-1 0,0 0,2-1,149-106,-141 98,0-1,-2 0,1-1,-1 0,-1-1,0 0,-1-1,3-8,-24 129,12-101,0 1,1-1,-1 1,1-1,1 0,-1 0,1 1,0-1,0 0,0 0,1-1,0 1,0 0,0-1,0 0,1 0,0 0,0 0,0 0,0-1,0 0,1 0,0 0,-1 0,1-1,0 1,0-1,0-1,1 1,-1-1,0 0,1 0,-1 0,0-1,1 0,-1 0,1 0,-1-1,1 0,-1 0,0 0,4-1,18-8,1-1,-1-1,-1-1,0-2,-1 0,0-2,-2-1,0 0,-1-2,-1-1,0 0,-2-1,9-16,-20 30,0-1,-1 0,0-1,-1 0,0 0,-1 0,0-1,0 0,-1 1,-1-2,0 1,0 0,-1-1,-1 1,0-1,0 0,-1 1,-1-1,0 0,0 1,-2-5,2 13,0 1,0-1,0 1,-1-1,1 1,0-1,-1 1,0 0,0 0,0-1,0 1,0 1,0-1,0 0,0 0,-1 1,1 0,-1-1,1 1,-1 0,0 0,1 0,-1 1,0-1,0 1,1-1,-1 1,0 0,0 0,0 0,1 0,-1 1,0-1,0 1,0 0,-1 0,-93 46,89-43,1 0,-1 1,1 0,0 0,1 1,-1 0,1 0,0 0,1 1,-1 0,1 0,1 1,-1-1,1 1,1 0,-1 0,1 0,1 1,0-1,0 1,0-1,1 1,0 5,2-10,1-1,-1 1,1-1,-1 1,1-1,0 0,1 0,-1 0,0 0,1 0,0-1,-1 1,1-1,0 0,0 0,1 0,-1 0,0 0,1-1,-1 1,1-1,-1 0,1 0,-1 0,1-1,1 1,106 4,-92-6,172-20,-189 20,0 0,0 0,0 0,0 1,0-1,0 0,1 1,-1 0,0-1,0 1,1 0,-1 0,0 0,1 0,-1 1,0-1,0 1,1-1,-1 1,0 0,0 0,0 0,0 0,0 0,0 0,0 1,0-1,-1 1,1-1,0 1,-1-1,1 1,-1 0,0 0,1 0,-1 0,0 0,0 0,-1 0,1 0,0 0,-1 1,1-1,-1 1,-11 57,8-54,0 1,1 0,0 0,1 0,-1 0,1 0,1 0,-1 1,1-1,1 0,-1 0,1 0,0 1,1-1,-1 0,2-1,-1 1,1 0,0 0,3 4,1-7,1 0,-1 0,1-1,0 0,0 0,0-1,1 0,-1 0,0-1,1 0,-1 0,1-1,0 0,-1-1,1 0,3-1,17-2,-1-2,0-1,-1-1,1-1,-2-1,1-2,-1 0,-1-2,-1-1,13-10,-5 3,-2-1,0-1,-2-2,-1-1,-1-1,-1-1,-1-1,-2-1,2-6,1-53,-25 88,0 0,0 0,0 0,0 0,-1 0,1 0,0 0,-1 0,1 0,-1 1,0-1,0 0,1 0,-1 1,0-1,-1 0,1 1,0-1,0 1,-1-1,1 1,-1 0,1-1,-1 1,1 0,-1 0,0 0,0 1,1-1,-1 0,0 0,0 1,0 0,0-1,0 1,0 0,0 0,0 0,0 0,0 0,1 0,-1 0,0 1,0-1,0 1,-14 5,0 0,1 1,0 1,0 0,1 1,0 1,1 0,0 1,0 0,1 1,0 0,2 1,-1 1,1-1,1 2,1-1,0 1,1 0,-6 17,8-23,1 0,-1 1,1 0,1 0,0 0,1 1,0-1,0 1,1-1,0 1,1-1,0 1,1 0,0-1,1 1,0-1,0 0,1 0,1 1,0-2,0 1,1 0,0-1,0 0,1 0,0-1,1 1,0-1,0-1,1 1,6 3,10 1,0-1,0-1,1-2,1 0,0-1,0-2,0-1,0-1,1-1,-1-1,1-2,15-2,-12 3</inkml:trace>
  <inkml:trace contextRef="#ctx0" brushRef="#br0" timeOffset="-1916.928">142 422,'-1'319,"-27"-99,27-199,0-14,0 0,1 0,0 0,0 0,0 0,1 0,0 0,0 0,1 0,0-1,0 1,0 0,1 0,4-1</inkml:trace>
  <inkml:trace contextRef="#ctx0" brushRef="#br0" timeOffset="-1364.607">57 506,'34'-13,"-1"2,1 1,1 2,-1 2,1 0,1 3,-1 1,0 1,20 3,-51-3,0 1,1-1,-1 1,0 0,1 0,-1 0,0 1,1-1,-1 1,0 0,0 0,0 1,0-1,0 1,0 0,0 0,0 0,0 1,-1-1,0 1,1 0,-1 0,0 0,0 0,0 1,-1-1,1 1,-1-1,0 1,0 0,1 2,-2 5,-1-1,0 0,0 1,-1-1,0 0,-1 0,0 0,0 0,-1 0,-1 0,0 0,0-1,-2 2,2-5,1 0,-1 0,1 1,1-1,-1 1,1 0,0 0,0 0,1-1,0 2,0-1,1 0,0 0,0 0,0 0,1 0,0 0,1 0,0 0,0 0,0-1,1 1,0-1,0 1,0-1,1 0,1 2,54 35,-54-41,0 0,0 1,0 0,0 0,-1 0,1 1,-1-1,0 1,0 0,0 1,-1-1,1 0,-1 1,0 0,0 0,-1 0,1 0,-1 0,0 1,0 3,-1 0,1 0,-2 0,1 1,-2-1,1 0,-1 0,0 0,-1 0,0 0,0 0,-1 0,-1-1,1 1,-1-1,0 0,-1 0,0 0,-1-1,1 0,-1 0,0 0,-1-1,0 0,0 0,0 0,-1-1,0 0,0 0,-3 1,-1 1,1-2,-1 1,0-2,0 0,0 0,0-1,-1 0,1-1,-1-1,0 0,0-1,-3 0,-23 0,27 2,1 0,0-1,-1-1,1 0,-1 0,1-1,0-1,0 0,-1 0,1-1,0 0,1-1,-1-1,1 1,0-2,0 1,0-1,1-1,0 0,-3-3,0-9</inkml:trace>
  <inkml:trace contextRef="#ctx0" brushRef="#br0" timeOffset="6636.084">1808 2341,'0'24,"5"8,1-7,0-6</inkml:trace>
  <inkml:trace contextRef="#ctx0" brushRef="#br0" timeOffset="6869.197">1836 2030,'0'0</inkml:trace>
  <inkml:trace contextRef="#ctx0" brushRef="#br0" timeOffset="7222.898">2316 2087,'-20'12,"2"0,-1 2,2 0,0 1,1 1,0 0,1 2,1-1,1 2,0 0,2 0,0 1,1 0,1 1,-1 7,9-23,0 0,0 1,1-1,0 0,0 1,0-1,0 0,1 0,0 1,0-1,1 0,-1 0,1 0,0 0,1 0,-1 0,1-1,0 1,0-1,0 0,1 0,-1 0,1 0,0-1,0 1,1-1,-1 0,0 0,1-1,0 1,0-1,0 0,0 0,0-1,0 1,0-1,0 0,1-1,-1 1,0-1,1 0,-1 0,0-1,3 0,7-1,1 0,-1-1,0 0,0-2,0 0,-1 0,1-1,-1-1,-1-1,1 0,-1 0,-1-1,0-1,0 0,0-1,0-1,10-13,-1 0,0-1,-2 0,-2-2,0 0,-2-2,2-6,3-10,-3-1,-1-1,-3 0,-2-1,-2 0,-2-1,-2 0,-2-45,-3 86,-1 0,0-1,-1 1,0 0,0 0,-1 0,0 0,-1 1,0-1,0 1,-6-8,9 14,-1-1,0 1,0-1,-1 1,1 0,0-1,-1 1,1 0,-1 1,0-1,0 0,0 1,0 0,0-1,0 1,0 0,0 1,0-1,0 0,0 1,-1 0,1 0,0 0,0 0,-1 0,1 1,0-1,0 1,0 0,0 0,0 0,0 1,0-1,0 1,-1 0,-6 6,0 1,0 1,1 0,0 0,0 0,2 1,-1 1,1-1,1 1,0 1,0-1,2 1,-1 0,2 0,0 0,0 0,1 0,1 1,0-1,1 1,1 8,-1 2,1 1,2 0,0-1,1 0,2 0,1 0,0 0,2-1,0-1,2 1,1-1,0-1,1-1,2 1,0-2,1 0,1-1,0-1,2 0,0-2,0 0,2-1,0-1,0 0,1-2,0-1,1-1,1-1,-1 0,1-2,0-1,1-1,-1-1,8 0,-7-3</inkml:trace>
  <inkml:trace contextRef="#ctx0" brushRef="#br0" timeOffset="5501.986">1 2116,'0'363,"2"-397,2-1,1 1,1 1,2-1,2 1,0 0,3 1,0 0,18-27,74-89,-104 147,-1-1,1 1,0 0,0 0,-1 0,1-1,0 1,0 0,0 0,0 1,0-1,0 0,1 0,-1 0,0 1,0-1,0 0,1 1,-1-1,0 1,1 0,-1-1,0 1,1 0,-1 0,1 0,-1 0,0 0,1 0,-1 0,0 1,1-1,-1 0,0 1,1-1,-1 1,0-1,1 1,-1 0,0 0,0-1,0 1,0 0,0 0,0 0,0 0,0 0,0 0,0 1,-1-1,1 0,0 0,-1 0,1 1,-1-1,0 0,1 1,-1-1,0 0,0 1,1 0,3 12,2-1,0 1,1-1,0 0,1-1,0 0,1 0,0 0,1-2,1 2,6 2</inkml:trace>
  <inkml:trace contextRef="#ctx0" brushRef="#br0" timeOffset="6036.786">594 1833,'0'0</inkml:trace>
  <inkml:trace contextRef="#ctx0" brushRef="#br0" timeOffset="5767.101">678 2341,'0'14,"5"-9,2-11,-1-4</inkml:trace>
  <inkml:trace contextRef="#ctx0" brushRef="#br0" timeOffset="6384.076">1131 2030,'-16'9,"1"0,0 1,1 0,0 1,0 1,2 0,-1 1,1 0,1 1,1 0,0 1,1 0,0 0,1 1,-4 13,11-26,0-1,0 1,1 0,-1 0,1 0,0-1,-1 1,1 0,1 0,-1 0,0 0,1 0,-1-1,1 1,0 0,0-1,0 1,0 0,1-1,-1 1,1-1,-1 0,1 1,0-1,0 0,0 0,0 0,0 0,0 0,1-1,-1 1,1-1,-1 0,1 1,-1-1,1 0,0 0,1 0,5 1,0 0,0-1,0 1,0-2,0 1,-1-2,1 1,0-1,0 0,0-1,8-2,3-5,-1 0,0-2,-1 0,0-1,-1-1,0-1,-1 0,-1-1,8-10,8-5,-18 16,29-22,-41 35,0 1,0 0,1 0,-1 0,0-1,0 1,0 0,0 0,1 0,-1 1,0-1,0 0,0 0,0 1,0-1,0 0,0 1,0-1,0 1,0 0,0-1,0 1,0 0,0-1,0 1,0 0,0 0,-1 0,1 0,0 0,-1 0,1 0,-1 0,1 0,-1 0,0 0,1 0,-1 0,0 0,0 1,1-1,-1 0,0 1,5 22,-1-1,-1 1,-1 0,-1 0,-1 0,-2 9,1 9,-2 486,4-504,-1-1,0 1,-2-1,-1 0,-1 0,-1 0,-1 0,-1 0,-1-1,-1 0,-1-1,0 0,-2-1,0 0,-2 0,0-2,-8 9,20-26,1 1,-1 0,0 0,1-1,-1 1,0-1,0 0,0 1,0-1,-1 0,1 0,0 0,0-1,-1 1,1 0,0-1,-1 0,1 1,0-1,-1 0,1 0,-1 0,1-1,0 1,-1 0,1-1,0 0,-1 1,1-1,0 0,0 0,0-1,0 1,0 0,0-1,0 1,0-1,0 1,1-1,-1 0,0 0,1 0,0 0,-1 0,1 0,0 0,0 0,0-1,0-1,-5-16,0 0,2 0,0 0,1-1,1 1,1-1,1 0,1 0,1 1,1-1,0 1,4-10,3-11,1 0,3 2,1-1,1 2,3 0,1 1,16-20,73-67,-96 108</inkml:trace>
  <inkml:trace contextRef="#ctx0" brushRef="#br0" timeOffset="2167.019">5617 676,'-34'38,"-15"23,0 5,9-3,11-8,5-14,8-13</inkml:trace>
  <inkml:trace contextRef="#ctx0" brushRef="#br0" timeOffset="2414.182">5392 591,'38'34,"23"25,5 7,-4-2,-7-13,-8-9,-8-8,-10-4,-5-8,-7-7</inkml:trace>
  <inkml:trace contextRef="#ctx0" brushRef="#br0" timeOffset="2663.213">6040 902,'29'-10,"-2"-1,1-1,-2-1,1-1,-2-2,12-9,35-52,-70 75,-1 0,0-1,1 1,-1-1,0 1,0-1,0 1,-1-1,1 0,0 0,-1 1,0-1,0 0,0 0,0 1,0-1,0 0,-1 0,1 1,-1-1,0 0,0 1,0-1,0 1,0-1,-1 1,1 0,-1-1,0 1,1 0,-1 0,0 0,0 0,0 0,0 1,-2-1,-3 0,0 0,0 1,-1 0,1 0,0 1,-1 0,1 0,-1 1,1 0,0 0,0 1,-1 0,1 0,0 1,0-1,1 2,-1-1,1 1,0 0,-1 0,2 0,-1 1,0 0,1 1,0-1,0 1,1 0,-7 4,0 0,1 0,1 1,-1 1,2-1,0 1,0 1,1 0,1 0,0 0,1 1,0 0,1 0,0 0,2 0,-1 0,2 1,0-1,1 1,0 0,1 5,4-13,-1-1,1 0,0 0,0 0,1-1,0 1,0-1,0-1,0 1,1-1,0 0,0-1,0 1,0-1,0-1,1 1,0-1,-1-1,1 1,0-1,-1-1,1 0,0 0,0 0,0-1,-1 0,1 0,0-1,-1 0,5-2,63-18,-44 12</inkml:trace>
  <inkml:trace contextRef="#ctx0" brushRef="#br0" timeOffset="3081.139">6661 648,'-10'11,"-1"1,2 0,0 1,0 0,1 1,1 0,0 0,1 0,0 1,2 0,-1 0,2 0,0 0,1 1,0 3,2-17,0 0,0 0,0 1,0-1,0 0,0 0,1 0,-1 1,1-1,0 0,0 0,0 0,0 0,0 0,0 0,0 0,0 0,1-1,-1 1,1 0,0-1,-1 1,1-1,0 0,0 1,0-1,0 0,0 0,0 0,0 0,0-1,0 1,0-1,0 1,1-1,-1 0,0 1,0-1,1-1,-1 1,0 0,1 0,91-34,-77 23,-1 0,0-2,0 1,-1-2,-1 0,0-1,-1 0,-1-1,-1 0,0-1,0 0,-2-1,-1 0,0 0,-1-1,-1 0,0-3,4-6,-2 0,0-1,-3 1,0-1,-2 0,-1-1,-1 1,-1 0,-2-1,-1 1,-1 0,-2 1,-1-1,-1 1,-4-9,11 34,0-1,0 0,0 0,-1 1,1-1,-1 1,0-1,0 1,-1 0,1 0,0 0,-1 0,0 0,0 1,0-1,0 1,0 0,0-1,-1 1,1 1,-1-1,1 1,-1-1,0 1,1 0,-1 0,0 1,0-1,0 1,0 0,0 0,1 0,-1 0,0 1,0-1,0 1,0 0,1 0,-1 1,0-1,1 1,-1 0,-7 11,2 1,0 0,0 1,2 0,-1 0,2 1,0-1,1 1,1 1,0-1,1 1,1-1,1 1,0 0,1 0,1 0,0-1,3 11,-1 4,2 0,2 0,0 0,2 0,1-1,2-1,1 0,1-1,1 0,2-1,13 17,-6-15,1-1,2-1,1-1,1-2,1-1,31 19,81 23,-114-56</inkml:trace>
  <inkml:trace contextRef="#ctx0" brushRef="#br0" timeOffset="1535.213">4037 281,'52'-36,"-1"-1,-3-3,34-36,-3-16,-75 118,65 478,-52-394,-4 2,-6 0,-4 0,-5 0,-8 32,5-115,-2 0,0 0,-2-1,-1 0,-2-1,0 0,-2-1,-1-1,-1 0,-1 0,-1-2,-1 0,-1-2,-4 3,23-21,-1 0,-1 0,1 0,0-1,-1 1,1-1,-1 1,0-1,0 0,0 0,0 0,0-1,-1 1,1-1,0 1,-1-1,1 0,-1 0,1-1,-1 1,1-1,-1 0,0 0,1 0,-1 0,1-1,-1 1,1-1,-1 0,1 0,-1 0,1 0,0-1,0 0,-1 1,1-1,0 0,0-1,1 1,-1 0,0-1,1 1,0-1,-1 0,1 0,0 0,1 0,-1 0,0-2,-2-17,1 0,1 0,0 0,2-1,1 1,1-1,0 1,2 0,1 0,0 0,9-20,0-13,2 0,3 1,1 1,4 1,1 1,2 1,3 2,29-36,-51 76,2 1,-1 0,1 1,0 0,0 1,0 0,1 0,0 1,0 0,0 1,0 0,1 1,-1 0,1 1,-1 1,1-1,0 2,-1 0,1 0,-1 1,1 0,-1 1,0 0,8 4,91 8,-82-14,-4-1</inkml:trace>
  <inkml:trace contextRef="#ctx0" brushRef="#br0" timeOffset="1731.019">5053 732,'-20'38,"-5"18,1 4,4-3,6-7,10-12,6-12</inkml:trace>
  <inkml:trace contextRef="#ctx0" brushRef="#br0" timeOffset="1917.021">4968 309,'0'0</inkml:trace>
  <inkml:trace contextRef="#ctx0" brushRef="#br0" timeOffset="9083.363">3641 1607,'6'21,"28"119,40 216,-45-110,-29-171,22-97,-9 2,0 1,2 0,0 1,1 1,1 0,0 1,1 1,1 1,1 0,-1 1,2 2,0 0,0 1,1 1,0 1,1 1,0 1,0 1,19-2,-38 6,-1 1,0-1,0 1,1 0,-1 0,0 0,0 1,0-1,1 1,-1 0,0 0,0 0,0 0,0 0,0 1,0-1,0 1,-1 0,1 0,-1 0,1 0,-1 0,0 0,1 1,-1-1,0 1,-1 0,1-1,0 1,-1 0,0 0,1 0,-1 0,-1 0,1 0,0 1,-1-1,1 0,-1 0,0 1,0-1,0 0,-1 3,-4 13,-1-1,0 1,-1-1,-1-1,-1 0,-1 0,0 0,-1-1,-1-1,0 0,-1-1,0 0,-2-1,1 0,-1-1,-1-1,0 0,-5 0,-134 82,115-92,28-9</inkml:trace>
  <inkml:trace contextRef="#ctx0" brushRef="#br0" timeOffset="9435.187">4686 2143,'-23'16,"1"0,1 1,0 1,2 1,0 1,1 0,1 2,1 0,-7 13,21-31,-1-1,1 1,0-1,0 1,1 0,-1 0,1 0,0 0,0 0,0 0,0 0,1 0,0 0,-1 0,2 0,-1 1,0-1,1 0,0 0,0 0,0 0,0 0,1 0,-1-1,1 1,0 0,0-1,1 1,-1-1,1 0,-1 0,1 0,0 0,0 0,1 0,-1-1,0 0,1 1,0-1,-1-1,1 1,0 0,4 0,4-1,0 0,1-1,-1 0,1-1,-1-1,0 0,0-1,0 0,0 0,0-2,-1 1,1-1,-1-1,0 0,-1-1,0 0,5-2,-1 0,-1-1,0-1,0 0,-1-1,0 0,-1-1,-1 0,0-1,0 0,-2 0,0-1,0 0,4-15,-11 23,0 0,-1 0,1-1,-1 1,-1 0,0 0,0 0,0 0,-1 0,0 0,0 0,0 1,-1-1,0 1,-1-1,1 1,-1 0,-1 0,1 1,-1-1,0 1,0 0,0 0,-1 1,1-1,-1 1,0 1,-2-1,-11-5</inkml:trace>
  <inkml:trace contextRef="#ctx0" brushRef="#br0" timeOffset="9919.129">5335 2030,'-39'21,"1"2,1 2,1 1,2 1,0 3,-17 20,46-47,0 0,1 1,-1-1,1 1,0 0,0 0,0 1,1-1,-1 1,1-1,1 1,-1 0,0 1,1-1,0 0,0 1,1-1,0 1,0-1,0 1,0-1,1 1,0 0,0 0,1-1,-1 1,1-1,0 1,1 0,-1-1,1 0,1 1,-1-1,0 0,1 0,2 3,6-2,0 0,-1-1,2 0,-1-1,0-1,1 1,0-2,0 0,0 0,0-1,0 0,0-1,0-1,0 0,0 0,0-1,-1-1,1 0,0 0,-1-1,8-5,5-1,0-1,-1-1,-1-1,0-1,-1-1,0-1,-1-1,-1-1,-1 0,0-2,-2 0,0 0,-1-2,-1 0,-1 0,2-10,104-266,-111 270,-1-1,-1 0,-1 0,-2 0,-1 0,-1 0,-2-1,0 1,-6-27,7 52,0 0,0 0,-1-1,1 1,-1 0,0 0,0-1,0 1,-1 0,0 0,1 0,-1 1,-1-1,1 0,0 1,-1-1,0 1,0 0,0 0,0 0,0 0,-1 1,1-1,-1 1,1 0,-1 0,0 0,0 0,0 1,0 0,0 0,-1 0,1 0,0 0,0 1,-1 0,1 0,0 0,-1 0,1 1,0 0,0 0,0 0,-1 0,-14 10,1 1,0 1,1 0,1 1,0 1,0 1,2 0,0 1,1 0,0 1,2 1,0 0,1 0,1 1,1 0,1 1,1 0,0 0,-1 15,3-20,0 0,1 1,1-1,0 1,2-1,0 1,0-1,2 1,0-1,0 1,2-1,0 0,1 0,1-1,0 1,1-1,1 0,8 11,-6-12,1 0,1-1,0 0,1-1,0 0,1-1,0-1,1 0,0-1,1 0,0-2,0 1,0-2,1-1,0 0,0-1,13 2,-1-4</inkml:trace>
  <inkml:trace contextRef="#ctx0" brushRef="#br0" timeOffset="10452.136">6097 1974,'-13'17,"0"1,1 0,1 1,1 0,1 1,0 0,2 1,0 0,1 0,-2 19,7-38,1 1,-1 0,1-1,0 1,-1 0,1-1,1 1,-1 0,0 0,1-1,-1 1,1 0,0-1,0 1,0-1,0 1,0-1,0 0,1 1,-1-1,1 0,0 0,0 0,0 0,0 0,0 0,0 0,0-1,0 1,1-1,-1 0,1 0,-1 0,1 0,-1 0,1 0,0-1,-1 1,1-1,0 1,-1-1,1 0,0 0,0-1,-1 1,1-1,13-3,0-2,0 0,-1-2,0 1,0-2,-1 0,0 0,0-1,-1-1,-1 0,0-1,0-1,-1 0,-1 0,0-1,2-5,111-194,-123 213,0 1,0-1,0 1,1-1,-1 1,0-1,0 1,1-1,-1 1,0-1,0 0,1 1,-1-1,0 0,1 1,-1-1,1 0,-1 1,0-1,1 0,-1 1,1-1,-1 0,1 0,-1 0,1 0,-1 1,1-1,-1 0,1 0,-1 0,1 0,-1 0,1 0,-1 0,1 0,-1 0,0-1,1 1,-1 0,1 0,-1 0,1-1,-1 1,1 0,-1 0,0-1,1 1,-1 0,1-1,-1 1,0 0,1-1,-1 1,0-1,0 1,1 0,-1-1,0 1,0-1,0 1,1-1,-1 1,0-1,0 1,0-1,0 1,0-1,0 1,0-1,2 42,-2-35,15 312,-11-288,7 32,-2 0,-3 1,-3 0,-2 1,-4-1,-2 0,-3 2,2-33,-1-1,-1-1,-2 1,-1-2,-1 1,-2-2,0 1,-2-2,-2 0,0-1,-1-1,-2-1,0 0,-2-2,-1-1,0 0,-1-2,-1-1,-1-1,-1-1,-6 1,32-15,-1-1,1 1,-1-1,0 1,1-1,-1 0,0 0,0-1,0 1,0 0,1-1,-1 0,0 0,0 0,0 0,0 0,0 0,0-1,0 1,0-1,0 0,1 0,-1 0,0 0,1-1,-1 1,1-1,-1 1,1-1,0 0,-1 0,1 0,0 0,0 0,1-1,-1 1,0-1,1 1,-1-1,1 0,0 1,0-1,0 0,0 0,1 0,-1 1,1-1,-1 0,1 0,0 0,0 0,1 0,-1-2,7-17,2 0,0 0,1 0,1 1,1 1,1 0,1 1,0 0,1 1,3-1,64-71,4 4,4 4,3 4,68-42,-116 89,-9 5</inkml:trace>
</inkml:ink>
</file>

<file path=ppt/ink/ink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5:14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29,'0'4,"10"3,7-1,6-1,4-1,2-2,1-6,1-2,-2 0,1 1,-1 1,0-3,-1-1,0 1,1 2,-1 2,-5 1</inkml:trace>
</inkml:ink>
</file>

<file path=ppt/ink/ink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5:14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1,'15'4,"9"3,5-1,3-2,1 0,-1-2,-1-1,0-5,-2-2,0-1,0 2,-1 2,0 0,-5 2</inkml:trace>
</inkml:ink>
</file>

<file path=ppt/ink/ink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5:09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339 621,'26'168,"5"61,-14-50,-17-164,-10-40,4-19,3 1,1-1,2 1,4-29,22-107,-23 159,1 0,0 0,2 0,0 1,1 0,1 0,1 1,9-14,-16 29,-1 0,1 1,0-1,0 1,1-1,-1 1,0 0,1 0,0 0,-1 0,1 1,0-1,0 1,0-1,0 1,0 0,0 0,0 0,0 1,0-1,1 1,-1 0,0 0,0 0,0 0,1 0,-1 1,0-1,0 1,0 0,0 0,0 0,0 1,0-1,0 1,0-1,-1 1,1 0,5 3,-1 1,0 0,0 0,0 0,-1 1,0 0,0 0,-1 1,0-1,0 1,-1 0,4 9,8 25,-9-23</inkml:trace>
  <inkml:trace contextRef="#ctx0" brushRef="#br0" timeOffset="469.127">875 932,'5'9,"1"14,0 6,-1 5,-1 0,-2-1,-1-1,-1-1,0-1,0 0,0-2,0 0,-1 0,1 0,0-10,0-7</inkml:trace>
  <inkml:trace contextRef="#ctx0" brushRef="#br0" timeOffset="986.383">819 1016,'21'-8,"12"-5,2 1,-1 1,2 3,-1 0,1 2,3 2,-38 3,1 0,0 0,0 0,0 1,0-1,0 1,0 0,0-1,0 1,0 0,0 0,0 0,0 0,0 1,0-1,0 1,0-1,0 1,0-1,0 1,0 0,0 0,0 0,-1 0,1 0,0 1,-1-1,1 0,-1 1,1-1,-1 1,0 0,0-1,0 1,0 0,0 0,0 0,0-1,0 1,-1 0,1 0,-1 0,1 0,-1 0,0 0,0 1,0-1,0 0,0 0,-1 0,1 0,0 0,-1 0,0 0,-110 116,110-117,0 0,0 0,0 0,1 0,-1 0,0 0,0 1,1-1,-1 0,1 0,-1 0,1 1,0-1,0 0,-1 1,1-1,0 0,0 1,0-1,0 0,0 1,1-1,-1 0,0 1,1-1,-1 0,1 0,-1 1,1-1,-1 0,1 0,0 0,0 0,-1 0,1 0,0 0,0 0,0 0,0 0,0 0,0-1,1 1,-1 0,0-1,1 1,61 16,-58-17,-1 0,0 0,-1 0,1 0,0 1,0-1,-1 1,1 0,0 0,-1 1,1-1,-1 1,1-1,-1 1,0 0,0 0,0 0,0 1,0-1,0 1,-1 0,1 0,-1 0,0 0,1 0,-2 0,1 0,0 1,-1-1,1 1,-1 0,0-1,0 1,0 0,-1-1,0 1,1 0,-1 0,0-1,-1 1,1 0,-1 0,0 0,-5 10,-1-1,0 0,-1-1,0 1,-1-2,-1 1,0-1,0-1,-1 0,0 0,-1-1,-8 5,11-6,-1-1,0 0,0 0,-1-1,0-1,0 1,0-2,0 0,-12 3,5-6</inkml:trace>
  <inkml:trace contextRef="#ctx0" brushRef="#br0" timeOffset="1350.46">1750 932,'-128'150,"-168"284,210-339,64-72</inkml:trace>
  <inkml:trace contextRef="#ctx0" brushRef="#br0" timeOffset="2101.693">1834 1129,'-298'367,"183"-202,142-188,135-176,110-95,-271 292,0 1,-1-1,1 1,0 0,0-1,0 1,0 0,0 0,0-1,0 1,0 0,1 0,-1 0,0 0,1 0,-1 1,0-1,1 0,-1 1,1-1,0 1,-1-1,1 1,-1 0,1-1,-1 1,1 0,0 0,-1 0,1 1,0-1,-1 0,1 0,-1 1,1-1,-1 1,1 0,-1-1,1 1,-1 0,0 0,1 0,-1 0,0 0,0 0,1 0,1 12,0 0,-1 0,-1 1,0-1,-1 0,0 1,-1-1,-1 7,-1 19,3-28,-1 0,1 0,1 0,0 0,0 0,1 0,1 0,0-1,0 1,5 8,34 69,-41-88,-1 1,0-1,1 0,-1 1,0-1,0 0,1 1,-1-1,0 1,0-1,0 0,0 1,1-1,-1 1,0-1,0 1,0-1,0 1,0-1,0 0,0 1,0-1,0 1,-1-1,1 1,0-1,0 1,0-1,0 0,-1 1,1-1,0 0,0 1,-1-1,1 1,0-1,-1 0,1 0,0 1,-1-1,1 0,0 1,-1-1,1 0,-1 0,1 0,0 0,-1 1,1-1,-1 0,1 0,-1 0,1 0,-1 0,1 0,-1 0,1 0,0 0,-1 0,1 0,-1-1,1 1,-1 0,1 0,0 0,-1 0,1-1,-40-12,33 10,-204-66,187 65,2 2</inkml:trace>
  <inkml:trace contextRef="#ctx0" brushRef="#br0" timeOffset="3200.215">226 367,'-27'-12,"27"12,0 1,1-1,-1 0,0 0,1 0,-1 0,0 0,1 0,-1 0,0-1,1 1,-1 0,0 0,1 0,-1 0,0 0,1 0,-1-1,0 1,1 0,-1 0,0 0,0-1,1 1,-1 0,0 0,0-1,1 1,-1 0,0-1,0 1,0 0,0-1,0 1,1 0,-1-1,0 1,0 0,0-1,0 1,0 0,0-1,0 1,0 0,0-1,0 1,0 0,-1-1,1 1,0 0,0-1,0 1,0 0,0-1,-1 1,1 0,0 0,0-1,-1 1,1 0,0-1,182-7,-1-7,158 8,-287-2,-52 9,1 0,0 0,-1-1,1 1,0-1,-1 1,1 0,0-1,-1 1,1-1,-1 0,1 1,-1-1,1 1,-1-1,1 0,-1 1,0-1,1 0,-1 1,0-1,0 0,1 0,-1 1,0-1,0 0,0 0,0 0,0 1,0-1,0 0,0 0,0 1,-1-1,1 0,0 0,0 1,-1-1,1 0,0 1,-1-1,1 0,-1 1,1-1,-1 0,1 1,-1-1,1 1,-1-1,0 1,1-1,-1 1,0 0,1-1,-1 1,0 0,1-1,-1 1,0 0,0 0,1 0,-1 0,0 0,-21-13,0 1,0 1,-1 1,0 1,-1 1,0 2,-1 0,-4 0,-81-23,65 17,24 8</inkml:trace>
  <inkml:trace contextRef="#ctx0" brushRef="#br0" timeOffset="3851.374">1 0,'22'129,"11"66,-6 100,5 123,-33 242,12-636,10-49,-11 6</inkml:trace>
  <inkml:trace contextRef="#ctx0" brushRef="#br0" timeOffset="4667.423">2230 57,'50'233,"-30"-45,-8-59,-6 1,-8 91,0-58,2 186,6-299,0-32</inkml:trace>
</inkml:ink>
</file>

<file path=ppt/ink/ink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5:17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208 452,'-1'0,"-17"6,0 1,1 1,0 1,0 0,0 2,2-1,-1 2,1 0,1 1,0 0,-1 4,13-16,1 1,0-1,0 0,0 1,0-1,0 0,0 1,0 0,0-1,1 1,-1-1,1 1,-1 0,1-1,0 1,-1 0,1-1,0 1,0 0,0 0,0-1,1 1,-1 0,0-1,1 1,-1 0,1-1,0 1,-1-1,1 1,0-1,0 1,0-1,0 1,0-1,0 0,0 0,1 1,-1-1,0 0,1 0,-1 0,1 0,-1-1,1 1,0 0,-1-1,1 1,-1-1,1 1,161 21,-158-22,0 0,0 0,0 0,0 0,0 1,-1 0,1 0,0 0,0 0,-1 1,1 0,0 0,-1 0,0 1,1-1,-1 1,0 0,-1 0,1 1,0-1,-1 1,0 0,0 0,0 0,0 0,-1 0,1 0,-1 1,0 0,-1-1,1 1,-1 0,0 0,0-1,0 1,-1 0,1 0,-1 4,-6 2,0 1,-1-1,0 0,-1-1,0 1,0-2,-1 1,-1-1,1 0,-1-1,-1-1,0 1,0-1,0-1,-1 0,1-1,-1 0,-1-1,1 0,-1-1,0 0,1-1,-1-1,0 0,-15 1,4-2</inkml:trace>
  <inkml:trace contextRef="#ctx0" brushRef="#br0" timeOffset="289.176">858 0,'-41'101,"5"1,5 2,-16 96,13 58,30-218,4-31,0 0,-1-1,0 1,-1-1,0 1,0-1,-1 0,0 0,0 0,-1 0,-3 6,-4-1</inkml:trace>
  <inkml:trace contextRef="#ctx0" brushRef="#br0" timeOffset="453.309">462 537,'38'-19,"28"-7,6 2,2 4,-8 6,-9 10,-11 6,-8 2,-5 6,-4 0,-2 0,-6-3</inkml:trace>
  <inkml:trace contextRef="#ctx0" brushRef="#br0" timeOffset="1035.305">1281 932,'-19'14,"-2"5,3-6,9-4,6-9,9-5,3-1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10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796 923,'-15'-6,"1"1,-1 1,0 0,0 1,-1 1,1 0,0 1,-1 1,1 0,-1 1,1 1,0 0,-1 1,1 0,-10 5,18-6,0 0,1 0,-1 0,1 1,0-1,0 2,0-1,0 1,0 0,0 0,1 0,0 1,0 0,0 0,1 0,0 1,0-1,0 1,1 0,-1 0,1 0,1 1,-1-1,1 1,0-1,1 1,0 0,0 0,0 0,1 0,0-1,0 1,0 0,1 0,0 0,1 0,1 5,9 8,0-1,1 0,1-1,1 0,1-1,0-1,1 0,0-2,2 0,-1 0,12 4,27 24,-32-24,-2 1,0 0,-1 2,-2 1,0 0,0 3,-18-22,-1-1,1 1,-1-1,0 1,0 0,0-1,0 1,-1 0,1 0,-1 0,1-1,-1 1,0 0,0 0,-1 0,1 0,-1 0,1 0,-1-1,0 1,0 0,0-1,0 1,0 0,-1-1,1 1,-1-1,0 0,1 0,-1 1,0-1,-1 0,1-1,0 1,-2 1,-93 48,56-41,0-2,-1-1,0-3,0-1,-39-3,57 0</inkml:trace>
  <inkml:trace contextRef="#ctx0" brushRef="#br0" timeOffset="281.824">569 810,'39'-10,"31"-7,9-1,1 2,-9 4,-12 4,-10 4,-10 1,-5 3,-5 0,-2 1,-6 5,-2 1,-3 4,-6 1</inkml:trace>
  <inkml:trace contextRef="#ctx0" brushRef="#br0" timeOffset="602.06">1924 1036,'-62'43,"-31"19,-3 4,8-4,11-8,13-9,13-7,10-5,8-3,4-3,2-5,6-7</inkml:trace>
  <inkml:trace contextRef="#ctx0" brushRef="#br0" timeOffset="885.621">1275 1120,'112'75,"3"-5,24 6,-86-53,-43-21,-1 2,1-1,-1 1,-1 1,1 0,-1 0,1 0,-1 1,-1 1,1-1,-1 1,1 1,-44-42,21 17</inkml:trace>
  <inkml:trace contextRef="#ctx0" brushRef="#br0" timeOffset="1119.186">1641 810,'-40'130,"6"1,6 2,-4 63,7 5,15-57,10-121</inkml:trace>
  <inkml:trace contextRef="#ctx0" brushRef="#br0" timeOffset="9636.013">6919 1008,'-77'11,"1"3,0 3,1 4,0 3,-14 31,88-54,-1 1,1-1,-1 1,1-1,0 1,-1 0,1 0,0-1,0 1,0 0,1 0,-1 0,0 0,1 0,-1 0,1 0,0 1,0-1,0 0,0 0,0 0,0 0,0 0,1 0,-1 0,1 0,-1 0,1 0,0 0,0 0,0 0,0 0,0 0,0-1,1 1,-1 0,0-1,1 1,0-1,-1 0,1 1,0-1,-1 0,1 0,0 0,2 0,225 94,-227-95,0 1,1-1,-1 1,0 0,0-1,0 1,0 0,0 1,0-1,0 0,-1 0,1 1,0-1,-1 1,1 0,-1-1,0 1,1 0,-1 0,0 0,0 0,0 0,0 0,0 0,-1 0,1 0,-1 0,1 0,-1 1,0-1,0 0,0 0,0 1,0-1,0 0,-1 0,1 0,-1 0,1 1,-1-1,0 0,0 0,0 0,0 0,0 0,-1-1,1 1,0 0,-1-1,0 1,-12 7,0-1,-1-1,0 0,0-2,0 1,-1-2,1 0,-1-1,0 0,0-1,-1-1,-25 5,14-2,4-1</inkml:trace>
  <inkml:trace contextRef="#ctx0" brushRef="#br0" timeOffset="9905.71">7427 1036,'-280'175,"200"-99,78-74,0 1,0-1,1 0,-1 1,1-1,0 1,-1 0,1-1,1 1,-1 0,0 0,1-1,-1 1,1 0,0 0,0 0,0 0,0 0,0-1,1 1,-1 0,1 0,0 0,0-1,0 1,0 0,0-1,1 1,-1-1,1 1,0-1,-1 0,1 0,0 0,0 0,2 1,3 1,0 0,1-1,-1 0,1 0,0-1,0 0,0 0,0-1,0 1,1-2,-1 0,0 0,0 0,7-2,2 2,132-8,-121 1</inkml:trace>
  <inkml:trace contextRef="#ctx0" brushRef="#br0" timeOffset="10186.904">7766 1149,'-11'5,"0"1,0 0,0 1,1 0,0 0,1 1,-1 1,1-1,1 2,0-1,0 1,1 0,0 1,1-1,0 1,1 1,0-1,0 1,2 0,-1 0,0 10,4-18,0 0,1 1,0-1,0 0,0 0,0 0,1 0,-1 0,1 0,0 0,1 0,-1-1,0 1,1-1,0 0,0 0,0 0,0 0,0 0,1 0,-1-1,1 0,0 0,0 0,0 0,0 0,0-1,0 0,0 0,0 0,2 0,4 1,0 0,0-1,1 0,-1-1,0 0,0-1,0 0,1 0,-1-1,0 0,-1-1,9-3,-9 3,-1-1,0 1,1-1,-2-1,1 1,0-1,-1-1,0 1,0-1,0 0,-1-1,0 0,0 0,-1 0,0-1,0 1,-1-1,0 0,0-1,-1 1,0-1,0 0,-1 1,0-1,-1 0,1-5,-1 8,0-1,-1 1,1 0,-1 0,0 0,-1-1,0 1,0 0,0 0,0 0,-1 0,0 0,-1 1,1-1,-1 0,0 1,0 0,-1 0,1 0,-1 0,-1 0,1 1,0 0,-1 0,0 0,0 0,0 1,0 0,-1 0,0 0,-1 0,-16-4</inkml:trace>
  <inkml:trace contextRef="#ctx0" brushRef="#br0" timeOffset="10488.584">8190 1487,'4'-38,"8"-27,5-8,0 4,-2 10,0 13,-2 11,-3 7,1 7,-1 3,3 4,-2 10,-1 5</inkml:trace>
  <inkml:trace contextRef="#ctx0" brushRef="#br0" timeOffset="10788.587">8471 1319,'29'-8,"-1"-2,0 0,-1-2,-1-1,0-1,0-2,-1 0,-2-1,20-18,-38 31,1 0,-1-1,-1 1,1-1,-1 0,0 0,0 0,0-1,-1 1,1-1,-1 0,-1 0,1 0,-1 0,0-1,-1 1,1-1,-1 1,-1-1,1 1,-1-5,-3 7,0 1,-1-1,1 1,-1 1,0-1,1 0,-1 1,-1 0,1 0,0 0,0 0,-1 1,1-1,-1 1,1 0,-1 1,0-1,1 1,-1 0,1 0,-1 0,0 1,1-1,-1 1,1 1,-1-1,1 0,-1 1,-2 2,-5 0,1 0,0 1,0 1,0 0,0 0,1 1,1 0,-1 1,1 0,0 1,1 0,0 0,0 0,1 1,0 1,1-1,0 1,1 0,0 0,0 1,2-1,-1 1,1 0,1 0,0 0,1 0,0 0,1 1,1-1,-1 0,2 0,0 0,0 0,1 0,4 10,-2-14,-1 0,1 0,1-1,-1 1,1-1,0-1,1 1,0-1,0 0,0-1,1 1,0-2,0 1,0-1,0 0,1-1,-1 1,1-2,0 1,0-2,0 1,0-1,0 0,0-1,1 0,-1 0,3-2,13 2</inkml:trace>
  <inkml:trace contextRef="#ctx0" brushRef="#br0" timeOffset="11138.944">9092 388,'35'85,"-4"2,-3 1,-5 1,-3 2,-4-1,0 50,-14-105,-1 0,-2 0,-2 0,-1-1,-1 1,-3-1,0 0,-2-1,-1 0,-2 0,-2-1,-11 19,16-39,0 1,0-1,-1-1,-1 1,0-2,-1 0,0-1,0 0,-1 0,0-2,0 0,-1 0,0-2,0 0,-2 0,-8 5</inkml:trace>
  <inkml:trace contextRef="#ctx0" brushRef="#br0" timeOffset="6789.05">2996 669,'-2'-2,"-1"0,0 0,0 0,0 0,0 1,0-1,0 1,0 0,-1 0,1 0,0 0,-1 1,1-1,0 1,-1 0,1 0,-1 0,1 1,0-1,-1 1,1-1,0 1,-1 0,1 1,0-1,0 0,0 1,0 0,-1 0,-79 63,61-40,2 1,1 1,1 1,1 0,2 2,1 0,1 0,1 1,2 1,1 0,2 0,1 1,2-1,1 1,1 0,2 9,-1-23,1 0,1-1,1 1,1 0,0-1,1 0,1 0,1 0,0 0,1-1,1 0,1 0,3 4,47 61,-44-76,-2-7</inkml:trace>
  <inkml:trace contextRef="#ctx0" brushRef="#br0" timeOffset="7431.472">3222 810,'37'1,"0"-1,-1-3,1 0,-1-3,0 0,0-3,-1-1,0-1,-1-2,0-2,26-15,-59 29,0 0,-1 0,1 0,0 0,-1 0,1 0,0 0,0 0,0 0,0 0,0 0,0 1,0-1,1 0,-1 1,0-1,0 1,0-1,1 1,-1 0,0-1,1 1,-1 0,0 0,0 0,1 0,-1 0,0 0,1 0,-1 1,0-1,0 0,1 1,-1-1,0 1,0-1,0 1,1 0,-1-1,0 1,0 0,0 0,0 0,-1 0,1 0,0 0,0 0,0 0,0 1,-19 111,-9 27,6 2,5 20,-15 126,32-283,0 0,-1 0,1 0,-1 0,0 0,-1 1,1-1,-1 0,0 0,0 0,-1 0,1 0,-1 0,0-1,-1 1,1-1,-1 1,0-1,0 0,0 0,0 0,-1 0,0-1,0 1,0-1,0 0,0 0,0 0,-1-1,0 0,1 0,-1 0,-2 1,-9-1,1-1,0 0,0-1,-1 0,1-2,0 1,0-2,-1 0,2-1,-1 0,-12-7,19 8,1 0,0-1,0 0,0 0,1 0,0-1,0 0,0 0,0-1,1 0,0 0,0 0,0 0,1-1,0 0,0 0,1 0,0 0,0-1,0 1,1-1,1 0,-2-5,3 5,0 0,0 0,1 0,0 0,0 0,1 0,0 0,0 1,1-1,0 1,1 0,-1 0,1 0,1 0,-1 0,1 1,0 0,0 0,1 0,0 1,0 0,3-2,157-92,-156 94,131-42,-99 36,58-1,-77 17</inkml:trace>
  <inkml:trace contextRef="#ctx0" brushRef="#br0" timeOffset="7636.056">4040 1403,'-4'34,"2"15,7 0,8-8,1-17,-2-12</inkml:trace>
  <inkml:trace contextRef="#ctx0" brushRef="#br0" timeOffset="7786.131">4182 810,'0'0</inkml:trace>
  <inkml:trace contextRef="#ctx0" brushRef="#br0" timeOffset="8149.683">4267 1544,'200'-285,"-176"258,-4 48,-9 58,-12-72,1 0,0 0,0 0,1 0,-1 0,2 0,-1 0,1 0,0 0,0-1,1 1,0-1,0 1,1-1,0 0,0-1,0 1,1-1,-1 1,1-1,0 0,1-1,0 0,-2 0,1 0,1-1,-1 0,0 0,1-1,0 1,-1-1,1-1,0 1,0-1,0 0,0 0,0 0,1-1,-1 0,0 0,0-1,0 0,0 0,0 0,0-1,0 0,-1 0,1 0,0-1,-1 0,0 0,0 0,0-1,1 0,104-133,-94 116</inkml:trace>
  <inkml:trace contextRef="#ctx0" brushRef="#br0" timeOffset="8750.764">5113 1149,'0'0,"-18"14,0 0,0 1,2 1,0 1,0 0,2 1,0 1,1 0,1 1,1 0,-6 16,16-34,0 0,1-1,-1 1,1 0,-1 0,1 0,0 0,0 0,0 0,0 0,0-1,0 1,0 0,1 0,-1 0,1 0,-1 0,1 0,0-1,0 1,-1 0,1-1,1 1,-1 0,0-1,0 0,0 1,1-1,-1 0,1 1,-1-1,1 0,-1 0,1 0,0 0,0 0,-1-1,1 1,0-1,0 1,0-1,0 1,82-9,-68 0,0 1,0-2,0 0,-1-1,-1-1,0 0,0-1,-1 0,-1-1,0-1,0 0,5-10,-17 23,0 1,0-1,1 1,-1-1,0 1,0 0,0-1,1 1,-1-1,0 1,0-1,1 1,-1-1,0 1,1 0,-1-1,0 1,1 0,-1-1,1 1,-1 0,1 0,-1-1,0 1,1 0,-1 0,1 0,-1 0,1 0,-1-1,1 1,-1 0,1 0,-1 0,1 0,-1 0,1 1,-1-1,1 0,-1 0,1 0,-1 0,1 0,-1 1,1-1,-1 0,1 1,-1-1,0 0,1 0,-1 1,1-1,-1 1,0-1,0 0,1 1,8 31,-7-22,-1-4,0 1,0-1,0 1,0-1,1 1,0-1,1 0,-1 0,1 0,0 0,1-1,-1 1,1-1,0 0,1 0,-1 0,1 0,0-1,0 0,0 0,1 0,-1-1,1 0,0 0,0 0,0-1,1 0,-1 0,0 0,1-1,-1 0,1 0,-1-1,4 0,4-2,1-1,-1-1,0 0,0-1,-1-1,1 0,-1-1,0 0,-1-1,0 0,0-1,0-1,-2 1,5-7,129-165,-128 158,-2-2,0 0,-2-1,-1 0,-1-1,-1 0,-1-1,-2 0,-1 0,-1 0,-1 0,-1-1,-2 0,-3-21,4 45,-1-1,0 0,-1 1,0-1,1 1,-2-1,1 1,-1-1,0 1,0 0,0 0,-1 0,1 0,-1 0,0 1,-1-1,1 1,-1 0,0 0,0 0,0 0,-1 1,1-1,-1 1,0 0,0 1,0-1,0 1,0 0,-3 0,-3 1,0 0,0 0,-1 1,1 1,0 0,-1 0,1 1,0 1,0 0,0 0,1 1,-1 0,1 1,0 0,0 1,0 0,1 1,0 0,0 0,1 1,0 0,0 0,1 1,0 0,1 0,0 1,0 0,1 0,0 0,1 0,0 1,0 0,1 0,1 0,0 0,1 0,-1 7,-1 6,1-1,0 1,2 0,1 0,0-1,2 1,1-1,1 1,1-1,1-1,0 1,2-1,1-1,1 1,11 16,4-2,1 0,2-2,2-1,1-1,1-2,20 13,31 6,-59-41</inkml:trace>
  <inkml:trace contextRef="#ctx0" brushRef="#br0" timeOffset="13455.454">11096 669,'-45'44,"2"1,1 2,3 2,2 2,1 3,26-43,0 1,1 1,1-1,0 1,1 1,0 0,1 0,1 0,0 0,1 1,0 0,1 0,1 0,0 0,1 0,1 0,1 1,0-1,1 3,5-9,0 0,1-1,0 0,0 0,1-1,0 0,1 0,-1-1,1 0,0-1,1 0,-1 0,1-2,0 1,0-1,0-1,1 0,-1 0,0-1,1 0,-1-1,1-1,8-1,5-1,0-2,0-1,0 0,-1-2,0-1,0-1,-1-1,-1-1,0-1,0-1,-1 0,-1-2,-1-1,0 0,-1-1,-1-1,0-1,-2 0,0-1,-2-1,0 0,6-17,-13 25,0 1,-1-1,0 0,-2-1,0 1,0-1,-1 0,-1 1,0-1,-2-11,1 20,0 0,-1 0,0 0,0 0,-1 0,1 0,-1 0,-1 1,1-1,-1 1,0-1,0 1,0 0,-1 0,0 0,0 1,0-1,0 1,-1 0,0 0,0 1,0-1,0 1,0 0,-1 1,-5-3,0 2,0 0,-1 0,0 2,1-1,-1 1,0 1,0 0,0 1,-2 1,-25 4</inkml:trace>
  <inkml:trace contextRef="#ctx0" brushRef="#br0" timeOffset="13871.16">11801 726,'-7'15,"-1"0,2 1,0 0,0 1,2-1,0 1,1 0,1 0,0 0,1 0,1 1,1-1,0 0,2 0,0 0,0 0,2-1,3 10,-4-18,0 0,1 0,0-1,1 1,-1-1,1-1,1 1,-1-1,1 0,0 0,1-1,-1 0,1 0,0-1,0 0,1 0,-1-1,1 0,0 0,-1-1,1-1,0 1,0-1,1-1,5 0,6 0,0-1,0-1,0-1,0-1,-1-1,1 0,-1-2,-1 0,1-1,11-8,-14 7,-1-1,0-1,-1 0,-1-1,0-1,0 0,-1-1,-1 0,0-1,-1-1,-1 1,0-2,-1 1,5-16,-11 26,-1 0,-1 0,1 0,-1 0,0 0,0-1,-1 1,1 0,-2-1,1 1,-1 0,0-1,0 1,0 0,-1 0,0 0,0 0,-1 0,0 1,0-1,0 1,0-1,-1 1,0 0,0 1,-1-1,1 1,-1-1,0 1,-1 0,-7-6,-1 1,0 0,-1 1,0 1,0 0,0 1,-1 1,0 0,0 1,0 1,-1 0,-148 7,121 3</inkml:trace>
  <inkml:trace contextRef="#ctx0" brushRef="#br0" timeOffset="12816.836">9685 1093,'5'0,"16"-5,9-1,4 0,2 1,-2 1,0 2,-2 1,-2 1,-1 0,0 5,-1 1,0 0,-5-5,-2-4,-4-1</inkml:trace>
  <inkml:trace contextRef="#ctx0" brushRef="#br0" timeOffset="13136.399">10419 613,'-1'377,"-25"-170,-4 2,30-208,0 1,0 0,0 0,1 0,-1 0,1 0,-1 0,1 0,-1-1,1 1,0 0,0 0,0-1,0 1,0-1,0 1,1-1,-1 1,0-1,1 0,-1 1,1-1,-1 0,1 0,0 0,-1 0,1 0,0-1,0 1,0-1,-1 1,1-1,0 1,0-1,0 0,0 0,0 0,0 0,0 0,0-1,1 1,18-3</inkml:trace>
  <inkml:trace contextRef="#ctx0" brushRef="#br0" timeOffset="17024.851">429 2053,'72'-18,"267"2,223-39,-320 26,182 3,51-1,-1 28,-212-29,-57 15,-74 1,-1 5,97 9,-67-1,577-1,-434-28,477 28,-262 0,-316-28,54 17,98-8,-100-7,214 14,-267-3,1 9,9 9,-11-1,969-2,-802-29,12 17,134-22,42 6,-69 17,-404 0,-58 5</inkml:trace>
  <inkml:trace contextRef="#ctx0" brushRef="#br0" timeOffset="17708.2">6468 2024,'-215'241,"86"-98,127-141,0-1,-1 0,1 1,0-1,0 1,0 0,1-1,-1 1,0 0,1 0,-1 0,1 0,0 0,-1 1,1-1,0 0,0 1,1-1,-1 0,0 1,1-1,0 1,-1-1,1 1,0-1,0 1,0-1,1 1,-1-1,1 1,-1-1,1 1,0-1,0 0,0 1,0-1,0 0,0 0,1 0,-1 0,1 1,10 0,0-1,0 0,0 0,0-1,0-1,0 0,0-1,0 0,0-1,0 0,0-1,6-2,-18 5,290-72,-217 38,-56 23</inkml:trace>
  <inkml:trace contextRef="#ctx0" brushRef="#br0" timeOffset="17952.038">6892 2080,'-34'43,"-30"44,-9 15,3 6,9-6,9-11,10-12,11-8,7-13,6-6,8-7,-1-7,3-5,2-2,2-3,2-1,1-5</inkml:trace>
  <inkml:trace contextRef="#ctx0" brushRef="#br0" timeOffset="19091.754">569 302,'-4'-6,"-1"0,0 0,0 0,0 1,-1-1,0 2,0-1,0 0,-1 1,0 0,1 1,-1 0,-1 0,1 0,0 1,-1 0,1 0,-1 1,0 0,1 0,-1 1,0 0,1 0,-1 1,0 0,1 0,-1 1,1 0,-7 2,-9 13,1 1,0 1,2 1,0 1,1 1,2 0,0 1,1 1,1 0,2 1,0 1,2 0,1 1,-1 4,-5 36,2 0,4 1,2 0,3 0,3 1,7 52,-4-29,0 15,-13 366,-7-73,-8 26,27-386,-2-20,1 0,0 0,2 0,1-1,0 1,2 0,0-1,1 1,1-1,0-1,6 11,-10-27,0 0,0 0,0 0,1 0,-1 0,0 0,1-1,-1 0,1 1,-1-1,1 0,0 0,0 0,-1-1,1 1,0 0,0-1,0 0,0 0,0 0,-1 0,1 0,0-1,0 1,0-1,-1 0,1 0,0 0,0 0,-1 0,1 0,-1-1,1 1,-1-1,0 0,0 0,1 0,36-14,154 7,-168 9</inkml:trace>
  <inkml:trace contextRef="#ctx0" brushRef="#br0" timeOffset="20356.123">12395 21,'12'-5,"1"1,-1 1,1 0,0 1,1 0,-1 1,0 1,0 0,0 1,0 0,1 1,-1 0,-1 1,1 1,0 0,-1 0,0 1,4 3,-9 0,0 0,0 0,-1 0,-1 1,0 0,0 0,0 0,-1 1,-1-1,1 1,-2 0,1 0,-1 0,-1 1,0-1,-1 0,1 1,-2-1,0 0,0 0,-1 1,-1 2,-23 273,-1 39,15-42,-32 185,-20-189,18-65,42 65,21-184,-18-92,0 0,0 0,0 0,0 0,-1 0,1-1,-1 1,1-1,-1 1,0-1,0 1,0-1,0 0,-1 0,1 0,0 0,-1 0,0-1,1 1,-1-1,0 0,0 0,1 0,-1 0,0 0,0 0,0-1,0 1,0-1,-1 0,1 0,0 0,0-1,0 1,0-1,0 1,0-1,-1-1,-28 4,-255 64,184-42,86-18</inkml:trace>
</inkml:ink>
</file>

<file path=ppt/ink/ink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5:16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0,'-19'5,"-1"0,1 2,0 0,0 1,1 0,0 2,1 0,0 1,0 1,1 1,1 0,0 1,1 0,1 1,0 1,1 0,0 1,2 0,0 1,1 0,0 0,2 1,0 0,1 0,1 1,1 0,-1 10,5-21,-1 0,1 0,1 0,0 0,0-1,1 1,0 0,0 0,1-1,0 1,1-1,0 0,0 0,1 0,0-1,0 1,0-1,1 0,0-1,1 1,0-1,0-1,0 1,1-1,4 3,0 0,1-1,0-1,0 0,0 0,0-2,1 0,0 0,0-1,0-1,0 0,1-1,-1-1,14-1,40-22,-49 11</inkml:trace>
  <inkml:trace contextRef="#ctx0" brushRef="#br0" timeOffset="311.594">959 0,'-36'30,"1"2,1 1,2 2,1 1,2 1,1 1,3 2,-14 28,34-58,1 1,0 0,1 1,0-1,0 0,2 1,-1 0,1-1,1 1,0 0,1 2,0-9,-1 0,2 0,-1-1,0 1,1 0,0 0,0-1,0 1,1-1,-1 0,1 0,0 0,0 0,1 0,-1 0,1-1,0 0,-1 0,2 0,-1 0,0 0,0-1,1 0,0 0,-1 0,5 0,6 1,0-1,0 0,0-2,0 0,0 0,0-2,-1 1,1-2,0 0,-1-1,1 0,-1-1,0-1,-1 0,1-1,-1-1,-1 0,1 0,-1-1,-1-1,0 0,0-1,-1 0,0 0,-1-1,4 0,-1 1,-1-1,0-1,0 0,-1-1,-1 0,-1 0,0-1,0 0,-2 0,0-1,-1 0,0 0,-1 0,-1-1,-1 1,0-1,-1-9,-2 19,-1 0,0 0,0 1,-1-1,1 1,-1-1,-1 1,0 0,1 0,-2 0,1 1,-1-1,0 1,0 0,0 1,-1-1,1 1,-1 0,0 0,-1 1,1 0,0 0,-1 0,0 1,1 0,-1 0,0 1,0 0,0 0,0 1,-4-1,-14 5</inkml:trace>
  <inkml:trace contextRef="#ctx0" brushRef="#br0" timeOffset="880.254">1326 593,'22'-59,"2"2,3 0,2 1,17-21,-41 68,0 1,1-1,0 1,1 1,0-1,0 1,1 0,0 1,0 0,0 0,1 1,-1 0,2 0,-8 5,1 1,-1 0,0-1,0 1,0 0,0 0,0 0,0 0,0 1,0-1,-1 0,1 1,0-1,-1 1,1 0,-1 0,0-1,1 1,-1 0,0 0,0 0,0 0,0 0,-1 1,1-1,-1 0,1 0,-1 0,0 1,1-1,-1 0,0 0,-1 1,1-1,0 0,-1 0,1 1,-1-1,0 2,1 8,1 0,0-1,1 1,0-1,1 0,0 0,0 0,1 0,1 0,0-1,1 0,-1 0,2 0,0-1,0 0,0 0,1-1,1 0,-1 0,1-1,0 0,1-1,0 0,3 2,-9-7,0 0,1 0,0 0,-1-1,1 1,-1-1,1 0,0 0,-1-1,1 1,-1-1,1 0,-1 0,1-1,-1 1,0-1,0 0,0 0,0-1,0 1,0-1,0 0,-1 0,1 0,1-3,72-94,-62 71,-1-1,-2 0,-1-1,-1-1,3-17,-12 45,1 0,-1 0,0 0,-1 0,1 0,-1 0,1 0,-1 0,0 0,-1 0,1 0,-1 0,0 0,0 0,0 0,0 0,-1 0,1 0,-1 1,0-1,0 0,-1 1,1 0,-1 0,0 0,1 0,-1 0,-1 0,1 1,0-1,-1 1,1 0,-1 0,1 0,-1 0,0 1,0 0,0 0,0 0,0 0,0 0,0 1,-3 0,-11 7,3 4</inkml:trace>
</inkml:ink>
</file>

<file path=ppt/ink/ink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5:45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656 508,'-22'-8,"0"1,0 1,-1 0,1 2,-1 1,0 0,0 2,0 1,0 1,0 0,0 2,0 1,1 1,-1 0,1 2,1 1,-1 0,-11 8,-107 46,139-62,0 1,0 0,0-1,0 1,0 0,0 0,0 0,1 0,-1 0,0 0,0 0,1 0,-1 0,1 0,-1 0,1 0,-1 1,1-1,0 0,-1 0,1 1,0-1,0 0,0 0,0 1,0-1,0 0,0 0,1 1,-1-1,0 0,1 0,-1 0,1 1,-1-1,1 0,-1 0,1 0,0 0,0 0,0 0,-1 0,1 0,0 0,0-1,0 1,0 0,1 0,60 27,143 9,-203-37,1-1,-1 1,0 0,1 0,-1 0,1 0,-1 0,0 1,1-1,-1 1,1-1,-1 1,0 0,0 0,0 0,1 0,-1 0,0 1,0-1,0 1,-1-1,1 1,0 0,-1-1,1 1,-1 0,1 0,-1 0,0 0,0 1,0-1,0 0,0 0,0 1,-1-1,1 0,-1 1,0-1,1 1,-1-1,0 0,-1 2,-6 9,-2-1,1 0,-2 0,1-1,-2 0,1-1,-1 0,-1-1,-2 2,4-4,-215 156,219-159,0 0,1 1,-1-1,1 1,0 0,1 1,-1-1,1 1,0 0,0 0,1 0,0 1,0-1,0 1,1-1,0 1,1 0,-1 0,1 0,0 0,1 0,0 0,0 0,0 1,1-1,0 0,1 0,-1-1,1 1,1 0,-1 0,1-1,0 0,1 2,0-1,0 0,0 0,1-1,-1 0,2 0,-1 0,0 0,1-1,0 0,0 0,1-1,-1 1,1-1,0-1,0 0,1 1,-1-2,1 1,-1-1,1-1,0 1,-1-1,1-1,0 1,0-1,0 0,0-1,-1 0,1-1,0 1,-1-1,1-1,-1 1,3-2,13-17,-4 0</inkml:trace>
  <inkml:trace contextRef="#ctx0" brushRef="#br0" timeOffset="383.789">429 0,'-7'55,"3"0,1 0,3 0,7 46,-1 17,-15 213,-4-208,-7 72,5 94,-11-1,-13-116,31-148</inkml:trace>
</inkml:ink>
</file>

<file path=ppt/ink/ink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5:47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0 579,'18'2,"-1"-2,1 0,-1-1,0-1,1 0,-1-2,0 0,-1 0,1-2,-1 0,0-1,0-1,-1 0,0-1,0 0,-1-2,-1 0,1 0,-2-1,0 0,1-3,193-211,-29 50,-176 174,0 0,0 0,0-1,0 1,1 0,-1 0,1 0,0 0,0 1,-1-1,1 0,0 1,0-1,1 1,-1 0,0-1,0 1,1 0,-1 0,0 1,1-1,-1 1,1-1,-1 1,1 0,-1-1,1 1,0 1,-1-1,1 0,-1 0,1 1,-1 0,0-1,1 1,-1 0,0 0,1 1,-1-1,0 0,0 1,0-1,1 2,2 9,0 0,0 0,-1 1,-1 0,0 0,-1 0,-1 0,0 0,0 1,-2-1,1 0,-2 0,1 0,-2 0,-1 4,4-17,-7 57,-3-1,-2 0,-2-1,-3 0,-21 45,32-88,-1 0,0-1,-1 1,0-2,-1 1,-1-1,1 0,-1-1,-1 0,0-1,0 0,-1-1,1 0,-2 0,1-1,-1-1,0-1,0 1,0-2,0 0,-1 0,1-2,-1 1,0-2,0 0,1 0,-1-2,0 1,1-2,0 0,-5-2,3-2,0-1,1-1,0-1,1 0,0 0,0-2,1 1,-10-13,19 20,-1 0,1 0,-1-1,1 1,0-1,1 1,-1-1,1 0,0 0,0 0,0 0,1 0,0 0,0-1,0 1,1 0,0-1,0 1,0-1,0 1,1-1,5-11</inkml:trace>
</inkml:ink>
</file>

<file path=ppt/ink/ink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5:48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5:50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12,'-178'396,"133"-289,45-107,0-1,0 1,0 0,1 0,-1-1,0 1,0 0,0 0,0-1,1 1,-1 0,0 0,0 0,0-1,1 1,-1 0,0 0,0 0,1 0,-1 0,0-1,0 1,1 0,-1 0,0 0,1 0,-1 0,0 0,0 0,1 0,-1 0,0 0,1 0,-1 0,0 0,0 0,1 0,-1 0,0 1,0-1,1 0,-1 0,0 0,0 0,1 0,-1 1,0-1,0 0,1 0,-1 1,0-1,0 0,0 0,0 0,0 1,1-1,-1 0,0 1,0-1,20-23,50-74,-4-4,27-62,-40 70,-31 63,-22 29,0 1,1-1,-1 1,0-1,1 1,-1-1,1 1,-1 0,0-1,1 1,-1 0,1-1,-1 1,1 0,-1-1,1 1,-1 0,1 0,-1 0,1 0,-1 0,1-1,-1 1,1 0,0 0,-1 0,1 0,-1 0,1 1,-1-1,1 0,-1 0,1 0,-1 0,1 1,-1-1,1 0,-1 0,1 1,-1-1,1 0,-1 1,1-1,-1 1,0-1,1 0,-1 1,0-1,1 1,-1-1,0 1,0-1,1 1,-1-1,0 1,0-1,0 1,0 0,0-1,0 1,10 181,-10-165,2 0,0-1,1 1,0-1,1 0,1 0,1 0,1 0,0-1,0 0,2-1,0 1,0-2,1 1,1-2,0 1,8 5,-15-15,0-1,0 0,0-1,0 1,0-1,0 1,0-1,1-1,-1 1,0-1,1 1,-1-1,0 0,1-1,-1 1,0-1,0 0,1 0,-1 0,0 0,0-1,0 0,0 0,0 0,-1 0,1-1,0 1,4-4,0-1,0 1,-1-1,0 0,0-1,0 0,-1 0,0 0,-1-1,0 0,1-3,3-7,-2 1,0-1,-2-1,0 1,-1-1,-1 0,0 0,-2 0,0 0,-2 0,0 0,-1 0,-1-2,-4-2</inkml:trace>
</inkml:ink>
</file>

<file path=ppt/ink/ink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5:50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21,'-15'8,"0"1,1 1,1 1,0 0,0 1,1 0,1 0,0 2,0-1,2 1,-1 1,2 0,0 0,1 1,0 0,2 0,-3 8,8-20,-1 1,1 0,-1-1,1 1,1-1,-1 1,1-1,0 1,0-1,0 1,0-1,1 1,0-1,-1 0,2 0,-1 0,0 0,1-1,0 1,0 0,0-1,0 0,1 0,-1 0,1 0,0 0,-1-1,1 0,0 0,1 0,-1 0,0 0,1-1,-1 0,0 0,1 0,0-1,1 1,10 1,-1-1,1 0,0-1,-1 0,1-2,0 0,-1 0,0-2,0 0,5-2,-13 4,0-1,-1 0,1 0,-1-1,0 0,0 0,0 0,0 0,-1-1,1 0,-1-1,-1 1,1-1,-1 0,0 0,0 0,-1 0,1-1,-2 1,1-1,-1 0,0 0,0-2,1 0,-1-1,-1 1,0-1,0 1,-1-1,0 0,-1 1,0-1,-1 1,1-1,-2 1,1 0,-2 0,1 0,-1 0,0 0,-1 1,0 0,0 0,-1 0,0 1,0-1,-1 2,0-1,0 1,-4-3,-12-4</inkml:trace>
</inkml:ink>
</file>

<file path=ppt/ink/ink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5:48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1,'-32'15,"0"2,1 1,1 1,0 2,2 1,-26 24,51-42,-1-1,1 1,0 0,0 0,0 0,0 1,0-1,1 1,0 0,0-1,1 1,-1 0,1 0,0 0,0 0,0 0,1 0,0 0,0 0,0 1,1-1,-1 0,1 0,1 0,-1 0,1-1,-1 1,1 0,1 0,-1-1,1 0,0 1,0-1,0 0,0 0,1-1,-1 1,1-1,0 1,0-1,0 0,3 0,3 4,0-1,1-1,-1 1,1-2,1 0,-1 0,1-1,-1 0,1-1,0 0,0-1,0-1,0 0,0 0,4-1,9-5</inkml:trace>
  <inkml:trace contextRef="#ctx0" brushRef="#br0" timeOffset="362.294">445 171,'6'10,"0"1,1-1,0 0,1 0,0-1,1 0,-1 0,2-1,-1 0,1-1,0 0,1-1,1 1,-6-4,1 0,-1 0,0 0,1-1,-1 0,1-1,0 1,-1-1,1-1,0 1,0-1,0 0,-1-1,1 0,0 0,0 0,-1-1,1 0,-1 0,1 0,-1-1,0 0,0-1,0 1,2-2,-1 1,1-1,-1 0,0-1,-1 0,1 0,-1 0,-1-1,1 0,-1 0,0 0,-1-1,1 0,-2 0,1 0,-1 0,0 0,-1-1,0 1,0-1,-1 0,0 0,0 1,-1-1,0 0,-1 0,0 0,-1-4,0 11,1-1,-1 0,0 1,0-1,0 1,0 0,0 0,0-1,-1 2,1-1,-1 0,1 0,-1 1,0-1,0 1,0 0,1 0,-1 0,0 0,-1 0,1 1,0-1,0 1,0 0,0 0,0 0,0 1,0-1,0 0,0 1,0 0,0 0,-2 1,-92 49,84-40,1-1,0 2,1-1,0 2,1-1,1 2,0-1,0 1,2 0,0 1,0 0,1 0,1 0,1 1,0 0,1 0,0 0,2 0,0 0,1 0,0 1,1-1,1 0,0 0,3 4,-1-11,1 0,0-1,1 0,0 0,0 0,0-1,1 0,0 0,1-1,0 1,-1-2,2 1,-1-1,1-1,0 1,0-1,0-1,0 0,1 0,-1-1,1 0,0 0,0-1,-1-1,6 0,14 2</inkml:trace>
</inkml:ink>
</file>

<file path=ppt/ink/ink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5:47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81,'-4'38,"-3"18,1 4,1-3,2-7,1-7,1-11</inkml:trace>
  <inkml:trace contextRef="#ctx0" brushRef="#br0" timeOffset="583.41">255 505,'65'-97,"-4"-2,-5-3,4-20,-57 113,6-13,-4 26,-6 34,-2-26,2-1,-1 1,2-1,-1 1,2 0,0-1,0 1,1-1,0 1,1-1,0 0,1 0,0 0,1-1,0 1,0-1,2 0,-1-1,1 1,0-1,1-1,2 3,-5-8,0 0,0 0,0-1,0 0,1 0,-1 0,0-1,1 0,-1 0,1 0,0-1,-1 1,1-1,-1-1,1 1,0-1,-1 0,1 0,-1-1,0 1,1-1,-1-1,0 1,0-1,0 1,-1-1,1-1,-1 1,1-1,-1 0,0 0,-1 0,1 0,2-4,13-17,-1-1,-1 0,-2-1,0-1,-2-1,-1 0,-2-1,2-7,-7 10,-1 2</inkml:trace>
</inkml:ink>
</file>

<file path=ppt/ink/ink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5:52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27 677,'-1'270,"-25"-95,46-194,38-140,39-140,-91 285,59-89,-64 102,0 1,0-1,0 0,0 1,0-1,0 1,0 0,0-1,0 1,0 0,0-1,0 1,0 0,0 0,0 0,1 0,-1 0,0 0,0 0,0 0,0 1,0-1,0 0,0 1,0-1,0 1,0-1,0 1,0-1,0 1,0 0,0-1,-1 1,1 0,0 0,0 0,-1-1,1 1,0 0,-1 0,1 0,-1 0,1 0,-1 0,0 0,19 50,3 20,-10-52</inkml:trace>
  <inkml:trace contextRef="#ctx0" brushRef="#br0" timeOffset="289.55">591 620,'-28'49,"12"-25,2 0,0 1,1 0,2 1,1 1,1 0,1 0,1 1,1 0,1 13,4-38,1 0,0 0,0 0,0 1,1-1,-1 0,1 0,-1 0,1 0,0 0,0 0,1 0,-1 0,1 0,-1-1,1 1,0 0,0-1,0 0,0 1,0-1,1 0,-1 0,1 0,-1 0,1-1,0 1,0-1,0 1,0-1,0 0,0 0,0-1,0 1,0 0,0-1,0 0,0 0,1 0,1 0,9-2,0-1,0 0,-1-1,1-1,-1 0,0-1,0 0,-1-1,0 0,0-1,-1 0,0-1,0 0,-1-1,0 0,0-1,-1 0,-1 0,0-1,-1 0,0-1,-1 1,0-1,-1-1,3-10,-5 16,-1 0,1 0,-2 0,1 0,-1 0,0 0,-1-1,0 1,0 0,-1 0,0 0,-1-1,1 1,-2 0,1 1,-1-1,0 0,-1 1,1 0,-1-1,-1 1,0 1,0-1,0 1,-1 0,1 0,-1 0,-1 1,1 0,-1 0,0 1,0 0,-4-2,-12-3</inkml:trace>
  <inkml:trace contextRef="#ctx0" brushRef="#br0" timeOffset="582.891">1071 140,'5'34,"-4"44,-1 14,-1 1,-1-11,1-9,0-13,0-11,6-9,1-8,0-3,-1-2,-1-1,3-1,0 2,0-1,2-3,1-6</inkml:trace>
  <inkml:trace contextRef="#ctx0" brushRef="#br0" timeOffset="821.895">789 592,'38'-5,"42"-1,17 0,-4 1,-8 1,-8 2,-13 1,-13 1,-14 0</inkml:trace>
  <inkml:trace contextRef="#ctx0" brushRef="#br0" timeOffset="1422.803">1805 507,'-60'34,"2"3,2 2,2 2,-35 35,82-71,0 1,1-1,-1 1,1 1,1-1,-1 1,1 0,0 0,1 0,-1 1,2-1,-1 1,1 0,0 0,1 1,-1-1,2 0,-1 5,3-10,-1-1,1 0,0-1,0 1,1 0,-1 0,0 0,1-1,-1 1,1 0,-1-1,1 0,0 1,0-1,-1 0,1 0,0 0,0 0,0 0,0 0,0-1,0 1,1-1,-1 1,0-1,0 0,0 0,0 0,1 0,-1 0,1-1,69-9,-49 1,-2-1,1 0,-1-2,-1 0,0-2,-1 0,0-1,-2-1,16-16,35-29,-67 63,1-1,-1 0,1 0,-1 1,1-1,-1 1,0-1,0 1,0 0,0-1,0 1,0 0,0 0,-1-1,1 1,-1 0,1 0,-1 0,1 0,-1 0,0 0,0 0,0 0,0 0,-1 0,1 0,0 0,-1 0,0-1,1 1,-2 1,-2 17,2-17,0 1,0-1,0 1,1-1,-1 1,1-1,0 1,0 0,0 0,1 0,0-1,-1 1,1 0,0 0,1 0,-1 0,1-1,0 1,0 0,0 0,0-1,0 1,1-1,0 1,0-1,0 0,0 1,0-1,1 0,-1-1,1 1,0 0,0-1,0 1,0-1,0 0,0 0,1 0,0 0,2-1,0 0,0 0,0 0,1-1,-1 0,0 0,1 0,-1-1,0 0,0 0,0 0,0-1,0 0,0-1,0 1,-1-1,1 0,-1 0,1-1,-1 1,-1-1,1-1,0 1,-1 0,0-1,4-5,80-150,-83 148,35-88,-4-1,-5-2,-4-1,2-43,-21 32,-8 115,0 1,0 0,0-1,0 1,0-1,0 1,-1-1,1 1,0-1,0 1,-1 0,1-1,0 1,-1-1,1 0,0 1,-1-1,1 1,-1-1,1 0,-1 1,1-1,-1 0,1 1,-1-1,1 0,-1 0,1 1,-1-1,1 0,-1 0,0 0,1 0,-1 0,1 0,-1 0,0 0,1 0,-1 0,1 0,-1 0,1 0,-1-1,0 1,1 0,-1 0,1-1,-1 1,1 0,-1-1,1 1,-1 0,1-1,0 1,-1-1,1 1,0-1,-1 1,1-1,0 1,-1-1,1 1,0-1,0 1,0-1,-1 1,1-1,0 0,-26 47,25-45,-19 41,2 1,1 0,3 1,1 1,3 0,1 1,2 0,3 0,1 4,2-27,2 0,1 0,0 0,2-1,0 1,2-1,0 0,5 8,75 151,-69-167,-12-18</inkml:trace>
  <inkml:trace contextRef="#ctx0" brushRef="#br0" timeOffset="1634.128">1974 480,'43'0,"34"0,13 0,-4-5,-12-2,-13 1,-13 1,-9 1,-7 2,-4 1,-2 0,-5 1</inkml:trace>
  <inkml:trace contextRef="#ctx0" brushRef="#br0" timeOffset="1854.085">2679 733,'0'29,"0"4,-4-2,-3-13,1-13,2-8</inkml:trace>
  <inkml:trace contextRef="#ctx0" brushRef="#br0" timeOffset="2234.301">2849 592,'-3'16,"1"0,0 0,1 1,1-1,1 1,0-1,1 0,1 1,0-1,1 0,1-1,0 1,1-1,2 2,-6-14,-1-1,1 1,-1-1,1 0,0 0,0 0,0 0,0 0,0 0,0 0,0-1,1 1,-1-1,1 1,-1-1,1 0,-1 0,1 0,0-1,-1 1,1-1,0 1,0-1,0 0,-1 0,1 0,0 0,0-1,0 1,-1-1,1 1,0-1,-1 0,1 0,-1 0,1-1,-1 1,1-1,0 0,5-4,0 0,-1 0,1-1,-1 0,-1 0,1-1,-1 1,0-2,-1 1,3-7,-4 10,-1 0,0 0,-1 0,1 0,-1 0,0-1,0 1,-1-1,0 1,0-1,0 1,0-1,-1 0,0 0,0 1,-1-1,0 0,0 1,0-1,0 0,-1 1,0 0,0-1,-1 1,1 0,-1 0,0 0,0 1,-1-1,0 1,-2-3,-11-1</inkml:trace>
  <inkml:trace contextRef="#ctx0" brushRef="#br0" timeOffset="2637.153">3159 958,'5'-11,"73"-153,-77 163,0 0,0-1,1 1,-1 0,0 0,0 0,1 0,-1 0,1 0,-1 0,1 0,-1 0,1 1,-1-1,1 1,0-1,-1 1,1 0,0 0,-1-1,1 1,0 0,-1 0,1 1,0-1,-1 0,1 1,0-1,-1 1,1-1,-1 1,1 0,-1-1,1 1,-1 0,1 0,-1 0,0 0,1 0,-1 1,0-1,0 0,0 1,1 0,26 16,-22-16,0 0,0 0,1-1,-1 0,0-1,1 1,-1-1,0 0,1-1,-1 0,0 0,0 0,1-1,-1 1,0-1,0-1,-1 1,1-1,0 0,-1-1,0 1,0-1,0 0,0 0,0-1,-1 1,0-1,0 0,0 0,-1-1,0 1,0-1,0 0,0 1,-1-1,2-6,-1 2,1 3,-1-1,-1 1,1 0,-1-1,0 0,-1 1,0-1,0 0,-1 0,0 0,0 1,-1-1,0 0,-1-4,-3-5</inkml:trace>
  <inkml:trace contextRef="#ctx0" brushRef="#br0" timeOffset="3171.121">2623 140,'0'0</inkml:trace>
</inkml:ink>
</file>

<file path=ppt/ink/ink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6:28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0 368,'15'4,"23"3,11-1,1-1,-3-2,-4-1,-5-1,-4 0,-4-1,-1 0,-1-1,-6-4,-1-1,-4-5,-5-1</inkml:trace>
  <inkml:trace contextRef="#ctx0" brushRef="#br0" timeOffset="254.17">0 678,'44'10,"37"3,15-6,1-4,-11-7,-11-7,-14-3,-11-3,-15 1</inkml:trace>
  <inkml:trace contextRef="#ctx0" brushRef="#br0" timeOffset="500.578">1439 1,'-66'31,"1"3,2 2,1 4,2 2,-13 15,58-47,0 1,1 0,1 1,0 1,0 0,1 0,1 1,1 1,0 0,0 1,2 0,0 0,1 1,0-1,1 2,1-1,1 1,-2 16,7-28,-1-1,1 0,0 1,0-1,1 1,0-1,0 0,0 0,0 0,1 0,0-1,0 1,0 0,1-1,-1 0,1 0,0 0,0-1,1 1,-1-1,1 0,-1 0,1 0,0-1,0 0,0 0,2 0,149 29,-111-31,1-2,0-2,-1-2,0-2,0-2,-1-2,-1-2,0-1,0-3,-2-1,23-15,-43 22,-1-1,-1 0,0-1,-1-2,-1 1,0-2,-1 0,3-6,-14 17,0 0,0-1,-1 0,0 0,0 0,-1 0,0-1,0 1,-1-1,0 0,0 0,-1 1,0-1,0 0,-1 0,0-1,0 1,-1 0,0 0,0 1,-1-1,0 0,0 0,-1 1,-3-7,-2 3,0 1,0-1,-2 1,1 1,-1-1,0 2,-1-1,0 2,0-1,-1 2,0-1,0 2,0-1,-1 2,0 0,0 0,0 1,0 1,-9-1,-21-4</inkml:trace>
  <inkml:trace contextRef="#ctx0" brushRef="#br0" timeOffset="739.418">705 368,'201'-28,"0"9,197 7,-288 14,-1 1,0-4,0-5,-1-5,32-10,-102 13,-7 1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32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587 1,'-35'5,"0"2,0 1,1 2,0 1,1 2,1 1,0 1,1 2,0 2,-27 21,45-30,0 0,1 1,0 0,1 1,0 0,1 1,0 0,-4 8,14-19,0-1,0 1,0 0,0 0,0-1,0 1,1 0,-1-1,1 1,-1 0,1-1,-1 1,1 0,0-1,0 1,0-1,0 0,0 1,0-1,0 0,0 1,1-1,-1 0,0 0,1 0,-1 0,1 0,-1-1,1 1,0 0,-1-1,1 1,0-1,-1 1,1-1,0 0,-1 0,1 0,0 0,0 0,-1 0,1 0,0-1,0 1,-1 0,1-1,-1 0,1 1,0-1,-1 0,1 0,-1 0,1 0,247-111,-166 73,2 3,0 3,3 5,1 3,-83 23,3 0,0-1,0 1,0 1,0 0,0 0,0 1,1 0,-1 1,0 0,0 0,5 2,-13-3,1 1,0 0,-1 0,0 0,1 1,-1-1,1 0,-1 0,0 1,0-1,0 1,0-1,0 1,0-1,0 1,0 0,-1-1,1 1,-1 0,1 0,-1-1,0 1,0 0,1 0,-1 0,0 0,-1-1,1 1,0 0,0 0,-1 0,1-1,-1 1,0 0,0 0,-29 60,-152 163,77-105,-130 133,150-168,4 3,5 4,1 6,-19 79,93-176,0 1,0-1,0 1,0 0,0-1,0 1,1 0,-1 0,1 0,-1-1,1 1,0 0,-1 0,1 0,0 0,0 0,0-1,1 1,-1 0,0 0,1 0,-1 0,1 0,-1-1,1 1,0 0,0-1,0 1,0 0,0-1,0 1,1-1,-1 0,0 1,1-1,-1 0,1 0,-1 0,1 0,0 1,15 3</inkml:trace>
  <inkml:trace contextRef="#ctx0" brushRef="#br0" timeOffset="284.647">700 1045,'-10'11,"1"1,0 1,0-1,2 1,-1 1,2-1,0 1,0 1,2-1,0 1,0 0,1-1,1 2,1-1,0 0,1 0,0 4,2-14,0 0,0 0,0-1,1 1,-1-1,1 1,0-1,0 0,1 0,-1 0,1-1,0 1,0-1,0 0,1 0,-1 0,1-1,-1 0,1 0,0 0,0 0,0-1,0 1,0-1,5 0,133-4,-125 2,0-1,0-1,0-1,0-1,-1 0,0-1,0-1,0 0,-1-1,0-1,0-1,-1 0,0-1,-1-1,0 0,-1-1,-1 0,10-14,-19 22,-1-1,1 1,-1-1,-1 0,1 1,-1-1,0 0,-1 0,1 0,-1 0,0 0,-1 0,1 1,-1-1,0 0,-1 0,1 1,-1-1,0 0,-1 1,1 0,-1 0,0-1,0 2,-1-1,0 0,0 1,0-1,0 1,0 0,-1 1,0-1,0 1,0 0,0 0,0 0,-1 1,1 0,-1 0,-4-1,-9-1,-1 2,1 0,-1 1,1 0,-1 2,1 0,-1 2,1 0,-8 3,-4 1</inkml:trace>
</inkml:ink>
</file>

<file path=ppt/ink/ink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6:21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367 542,'-30'14,"1"0,1 2,0 2,1 0,1 2,0 1,-13 15,31-28,0 1,1 0,0 0,0 1,1 0,0 0,1 0,0 1,1 0,0 0,1 0,0 0,0 0,1 1,0 10,2-15,-1 0,1 0,1 0,-1 0,1 0,0 0,1 0,-1-1,2 1,-1 0,1-1,0 1,0-1,0 0,1 0,0 0,0 0,1-1,0 0,0 0,0 0,0 0,1-1,-1 0,1 0,2 0,-2-1,0-1,0 0,1 0,-1-1,0 0,1 0,0 0,-1-1,1 0,-1 0,1-1,-1 0,1 0,-1 0,1-1,-1 0,0 0,0-1,0 1,0-2,1 1,112-85,-94 64,-1-2,-2-1,0 0,-2-2,-1 0,-2-1,0-1,-3-1,0 0,-2 0,-1-2,-2 1,-1-1,-2-1,-1 1,-2-1,-1 0,-2 0,-2 0,-2-18,3 39,0-1,0 0,-1 1,-1 0,0-1,-1 1,-1 0,0 1,-1-1,0 1,-1 0,-1 0,0 1,0 0,-1 1,-6-6,12 15,0 0,0-1,0 1,-1 0,1 0,-1 1,0-1,1 1,-1 0,0 0,0 0,0 0,0 1,0 0,1-1,-1 1,0 1,0-1,0 1,0-1,0 1,0 0,1 0,-1 1,0-1,1 1,-1 0,1 0,-1 0,1 0,0 1,0-1,0 1,-2 3,-5 4,0 1,0 1,1 0,1 0,0 1,1 0,0 1,-3 9,2-1,2 1,0 0,1 0,1 1,1-1,2 1,0-1,1 1,2 0,0-1,1 0,2 1,0-1,8 20,8 13,2 0,3-1,2-2,3 0,10 10,78 119,-102-170,-13-16</inkml:trace>
  <inkml:trace contextRef="#ctx0" brushRef="#br0" timeOffset="600.074">1101 654,'-67'218,"65"-202,0-1,0 1,2 0,0 0,1 0,0-1,1 1,1 0,4 11,13-78,29-173,-40 200,1 0,1 0,1 1,1 1,1 0,1 1,11-11,-25 30,0 0,0-1,0 1,0 1,0-1,1 0,-1 0,1 0,-1 1,1-1,0 1,-1-1,1 1,0 0,0-1,0 1,0 0,0 0,0 0,0 1,1-1,-1 1,0-1,0 1,1 0,-1-1,0 1,0 0,1 1,-1-1,0 0,1 1,-1-1,0 1,0 0,0-1,0 1,0 0,0 0,0 1,0-1,0 0,0 1,0-1,-1 1,1-1,-1 1,1 0,-1 0,0 0,1 0,-1 1,27 90,-16-79</inkml:trace>
  <inkml:trace contextRef="#ctx0" brushRef="#br0" timeOffset="1070.62">1580 824,'5'14,"-3"20,-3 8,0 2,0-2,-5-2,-2-5,2-7</inkml:trace>
  <inkml:trace contextRef="#ctx0" brushRef="#br0" timeOffset="1538.331">1609 824,'23'-4,"-12"1,0 1,0 0,1 0,-1 2,0-1,0 1,1 1,-1 0,0 0,0 1,0 1,0-1,0 2,9 4,-18-8,-1 1,0 0,0 0,0-1,0 1,0 0,1 0,-2 0,1 0,0 0,0 0,0 1,0-1,-1 0,1 0,0 1,-1-1,1 0,-1 0,0 1,1-1,-1 1,0-1,0 0,0 1,0-1,0 1,0-1,0 0,0 1,-1-1,1 1,-1-1,1 0,-1 0,1 1,-1-1,0 0,1 0,-1 1,0-1,0 0,0 0,-50 42,46-40,-10 7,10-9,1 2,-1-1,1 0,-1 1,1 0,0 0,0 1,0-1,0 1,1-1,-1 1,1 0,0 1,0-1,0 0,1 1,0 0,0 0,0-1,0 1,1 1,2-4,1 0,-1 1,1-1,0 0,0 0,0 0,0 0,0-1,0 1,1 0,-1-1,0 0,1 1,-1-1,1 0,0 0,-1-1,1 1,0 0,-1-1,1 0,0 1,0-1,-1 0,4-1,23 7,-28-6,1 1,-1-1,1 1,-1 0,1 0,-1-1,0 1,1 0,-1 0,0 0,0 0,0 0,0 1,0-1,0 0,0 0,0 1,0-1,-1 1,1-1,0 0,-1 1,0-1,1 1,-1 0,0-1,1 1,-1-1,0 1,0-1,0 1,-1 0,1-1,0 1,-1-1,1 1,0-1,-1 1,0-1,1 0,-1 1,0-1,0 1,0-1,0 0,-48 58,33-47,1-1,-2 0,1-1,-1-1,-1-1,0 0,0-1,-4 0,0 1</inkml:trace>
  <inkml:trace contextRef="#ctx0" brushRef="#br0" timeOffset="1813.954">2286 824,'-29'38,"-28"28,-10 6,2-3,7-14,14-11,9-14,6-6,8-3,7-5</inkml:trace>
  <inkml:trace contextRef="#ctx0" brushRef="#br0" timeOffset="2233.641">2314 824,'1'0,"1"0,0 0,-1 1,1-1,-1 0,1 1,-1 0,1-1,-1 1,0 0,1 0,-1-1,0 1,1 0,-1 1,0-1,0 0,0 0,0 0,0 1,0-1,0 0,-1 1,1-1,0 1,-1-1,1 1,-1-1,1 1,-1-1,0 1,0-1,0 1,0 0,0-1,0 1,0-1,0 1,-1 0,-11 64,-85 135,56-91,22-75,7-22</inkml:trace>
  <inkml:trace contextRef="#ctx0" brushRef="#br0" timeOffset="2953.402">2427 880,'10'19,"7"12,2 4,2-3,-3-2,1-2,-4 0,-3-1,0-4,-1-2,-3 1,2 1,-1 1,-1-3</inkml:trace>
  <inkml:trace contextRef="#ctx0" brushRef="#br0" timeOffset="3198.295">2343 1191,'38'0,"18"-5,4-1,-4 0,-11 1</inkml:trace>
  <inkml:trace contextRef="#ctx0" brushRef="#br0" timeOffset="4215.597">1213 316,'256'-29,"-125"45,-199-59,36 26,19 12,1-1,0 0,1-1,-1-1,2 1,-1-2,1 1,0-2,1 1,0-1,-5-7,5-3</inkml:trace>
  <inkml:trace contextRef="#ctx0" brushRef="#br0" timeOffset="4767.142">0 1445,'1506'0,"-1474"-2,-1-1,0-2,0-1,-1-1,1-1,12-7,-24 9</inkml:trace>
  <inkml:trace contextRef="#ctx0" brushRef="#br0" timeOffset="5403.801">791 1755,'-32'12,"1"1,1 2,1 1,0 2,1 0,1 2,0 1,-12 14,36-32,-1-1,2 1,-1 0,0 0,0 1,1-1,0 0,0 1,0-1,0 1,0 0,1 0,-1 0,1 0,0 0,1 0,-1 0,0 0,1 0,0 0,0 0,1 0,-1 0,1 0,-1 0,1 0,1 0,-1 0,0 0,1 0,0-1,0 1,0-1,0 1,1-1,-1 0,1 0,0 0,0 0,0 0,0-1,0 1,4 1,-1-1,1 0,-1-1,1 0,0 0,0-1,-1 1,1-2,0 1,0-1,0 0,0 0,0-1,0 0,0 0,-1 0,1-1,0 0,-1-1,1 1,0-2,122-75,-118 71,30-22,-2-2,-2-1,-1-2,-2-2,-1-1,-2-1,12-21,-36 48,0 1,0-1,-1 0,-1-1,0 0,0 0,-1 0,-1 0,0 0,-1-1,-1 1,0-1,0 1,-2-1,0 0,0 1,-1-1,-1 1,0 0,-1 0,0 0,-1 0,2 8,0 1,-1 0,1 0,-1 0,0 0,0 0,0 1,-1 0,1 0,-1 0,0 0,1 1,-1 0,-1 0,1 0,0 1,0 0,0 0,-1 0,1 0,-1 1,1 0,0 0,-1 0,1 1,-1 0,1 0,0 0,0 1,-1-1,1 1,0 1,1-1,-1 1,0 0,1 0,-1 0,1 0,0 1,0 0,1 0,-1 0,1 0,-1 1,-13 11,1 2,0 0,2 0,0 2,1 0,1 0,1 1,0 1,2-1,1 2,0-1,2 1,0 0,2 1,1-1,0 5,5-16,1 0,1 0,0-1,0 1,1-1,1 0,0 0,0-1,1 0,0 0,1 0,0-1,1 0,-1-1,2 0,-1 0,1-1,0 0,1-1,0 0,0 0,0-1,0-1,1 0,0-1,11 3,-6-2,0-1,1 0,-1-1,0-1,1 0,-1-1,1-1,-1-1,1-1,2-1,18-14,-25 7</inkml:trace>
  <inkml:trace contextRef="#ctx0" brushRef="#br0" timeOffset="5699.004">1552 1473,'-69'108,"23"-41,4 1,3 3,-1 10,19 20,21-98,0 0,0 0,0-1,1 1,-1 0,1 0,0-1,0 1,0 0,0-1,0 1,0-1,1 0,-1 1,1-1,0 0,0 0,0 0,0 0,0 0,0 0,0-1,0 1,1-1,-1 1,1-1,-1 0,1 0,0 0,-1 0,1-1,0 1,-1-1,1 1,0-1,12-1,1 0,-1-1,0 0,0-1,0-1,0-1,0 0,-1-1,2-1,1 0,6-4,-4 0</inkml:trace>
  <inkml:trace contextRef="#ctx0" brushRef="#br0" timeOffset="5937.024">1185 1840,'39'0,"31"0,14-5,-3-1,-10 0,-18 1</inkml:trace>
</inkml:ink>
</file>

<file path=ppt/ink/ink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6:42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0 997,'51'-35,"-1"-1,-3-3,0-2,-3-2,-2-2,-1-1,-3-3,-2 0,10-22,191-345,-220 383,-13 25,-1-1,1 1,1 0,0 0,0 0,0 1,1-1,0 1,1 1,-1-1,6-3,-10 10,0 1,-1-1,1 0,0 1,0-1,-1 1,1-1,0 1,-1 0,1 0,-1 0,1 0,-1 0,1 0,-1 0,0 0,0 1,1-1,-1 0,0 1,0-1,0 1,-1-1,1 1,0 0,-1-1,1 1,0 0,-1-1,0 1,1 0,-1 0,0 0,0-1,0 1,0 0,0-1,6 35,-2 1,-1 0,-2 0,-2 0,-1 1,-7 32,7-50,-14 96,-5-2,-5 0,-7 3,25-89,-1-1,-2 1,-1-2,-1 0,-1 0,-6 7,14-23,-1-1,0 0,-1 0,1-1,-2 0,1-1,-1 1,0-1,0-1,-1 0,0 0,0-1,-1-1,1 1,-1-2,0 1,-6 0,9-4,0 0,0 0,0 0,0-1,0-1,0 1,0-1,0 0,1-1,-1 0,1 0,0-1,0 0,0 0,0 0,1-1,0 0,0-1,0 1,0-1,1 0,0 0,0-1,1 0,0 0,0 0,1 0,-1 0,2-1,-3-6,-2-17</inkml:trace>
  <inkml:trace contextRef="#ctx0" brushRef="#br0" timeOffset="469.067">1270 517,'-34'23,"17"0,1 2,1 0,1 0,1 1,1 1,1 0,2 1,1 0,1 1,1-1,2 3,2-24,0 1,1-1,0 1,0-1,1 1,0-1,1 1,-1-1,1 1,1-1,-1 1,2-1,-1 0,1 0,-1 0,2 0,-1 0,1-1,0 0,1 0,-1 0,1 0,0 0,1-1,-1 0,1 0,0-1,0 1,1-1,-1-1,1 1,0-1,0 0,0-1,0 0,1 0,5 1,5-5,-1 0,1-2,-1 0,0 0,-1-2,1 0,-1-1,0 0,0-2,-1 0,0 0,-1-1,0-1,-1-1,0 0,2-3,7-4,0-1,-2-1,0-1,-2 0,0-2,-2 0,-1 0,0-2,-2 0,-1 0,-1-1,-1-1,-2 0,-1 0,-1-1,-1 1,-1-2,-4 23,1 0,-1-1,0 1,-1 0,1 0,-2 0,1 0,-1 0,0 1,0-1,-1 0,0 1,0-1,0 1,-1 0,0 0,0 0,-1 1,1 0,-1 0,0 0,-1 0,1 1,-1-1,0 2,0-1,0 0,-1 1,1 1,-1-1,0 1,-6-2,-68 2,46 8</inkml:trace>
</inkml:ink>
</file>

<file path=ppt/ink/ink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7:25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1 193,'369'30,"-230"-1,-139-30,0 1,0 0,-1-1,1 1,0-1,0 1,0 0,0-1,0 1,0-1,0 1,0 0,0-1,0 1,0-1,0 1,0-1,0 1,0 0,0-1,1 1,-1-1,0 1,0 0,0-1,1 1,-1 0,0-1,0 1,1 0,-1-1,0 1,1 0,-1 0,0-1,1 1,-1 0,0 0,1 0,-1 0,1-1,-1 1,0 0,1 0,-1 0,1 0,-1 0,0 0,1 0,-1 0,1 0,-1 0,1 0,-1 0,0 1,1-1,-1 0,0 0,1 0,-1 0,1 1,-1-1,-23-34,21 31,-123-147,115 111,15 27</inkml:trace>
</inkml:ink>
</file>

<file path=ppt/ink/ink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7:17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0,'23'109,"34"99,23 155,-47-273,-33-89,0-1,-1 1,1 0,0-1,0 1,0 0,0-1,-1 1,1 0,0 0,0-1,0 1,1 0,-1-1,0 1,0 0,0 0,0-1,1 1,-1 0,0-1,1 1,-1-1,0 1,1 0,-1-1,1 1,-1-1,1 1,-1-1,1 1,-1-1,1 1,0-1,-1 0,1 1,0-1,-1 0,1 0,0 1,-1-1,1 0,0 0,-1 0,1 0,0 0,0 0,-1 0,1 0,0 0,-1 0,1 0,0-1,0 1,-1 0,1 0,0-1,-1 1,1 0,-1-1,1 1,0-1,-1 1,1-1,-1 1,1-1,-1 1,1-1,13-34,-2-1,-1 0,-1-1,-3 0,0-7,5-16,6-188,7 77,-24 148</inkml:trace>
  <inkml:trace contextRef="#ctx0" brushRef="#br0" timeOffset="502.287">564 509,'0'5,"0"11,0 7,0 5,0 3,0 0,0 0,0 0,0-1,0-1,0 0,0-1,0 1,0-11,0-7</inkml:trace>
  <inkml:trace contextRef="#ctx0" brushRef="#br0" timeOffset="6884.589">536 593,'56'-17,"73"-6,-126 21,0 0,0 1,0-1,0 1,0 0,1 0,-1 0,0 0,0 0,1 1,-1-1,1 1,-1 0,0 0,1 0,-1 1,0-1,1 1,-1 0,0 0,0 0,1 0,-1 1,0-1,0 1,-1-1,1 1,0 0,0 1,-1-1,1 0,-1 1,0-1,0 1,0-1,0 1,0 0,-1 0,1 0,-1 0,0 0,1 1,-2-1,1 0,0 1,-1-1,1 0,-1 1,-1 0,0 0,0 0,0 0,-1-1,0 1,1 0,-1-1,0 0,-1 1,1-1,-1 0,1 0,-1 0,0-1,0 1,0-1,-1 1,1-1,-1 0,-34 36,37-37,1 0,-1 0,1 0,0 1,-1-1,1 0,0 0,0 0,-1 1,1-1,0 0,0 0,1 0,-1 1,0-1,0 0,0 0,1 0,-1 1,1-1,-1 0,1 0,-1 0,1 0,0 0,-1 0,1 0,0 0,0 0,0 0,0-1,0 1,0 0,0-1,0 1,0 0,0-1,0 1,1-1,57 23,-42-18,-14-5,0 1,0-1,0 0,0 1,0 0,0 0,0 0,0 0,-1 0,1 1,0-1,-1 1,1 0,-1-1,0 1,0 0,1 0,-1 1,0-1,-1 0,1 1,0-1,-1 1,1 0,-1-1,0 1,0 0,0 0,0 0,-1 0,1 0,-1-1,0 1,1 0,-1 0,-1 0,1 0,0 0,-1 0,1 0,-1 0,0 0,0 0,0 0,-8 6,0 0,-1-1,0 0,0-1,0 0,-1 0,0-1,0-1,-1 0,0 0,0-1,0-1,0 0,0-1,-1 0,1 0,-7-2,-68-11,72 2</inkml:trace>
  <inkml:trace contextRef="#ctx0" brushRef="#br0" timeOffset="8517.777">1185 226,'24'5,"22"1,9 0,-1-1,-5-2,-6 0,-5-2,-4-1,-3 0,-3 0,0 0,-6 4,-1 3,-5-1</inkml:trace>
  <inkml:trace contextRef="#ctx0" brushRef="#br0" timeOffset="8793.263">1242 424,'43'9,"34"4,8-1,-6-2,-10-3,-19-3</inkml:trace>
</inkml:ink>
</file>

<file path=ppt/ink/ink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7:29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0 194,'504'0,"-511"-2,0 0,1 0,-1-1,1 0,0 0,0 0,0-1,0 0,1 0,-1 0,1-1,0 0,0 0,1 0,-1-1,0-1,0 0,0 0,1-1,0 1,0-1,0 0,1 0,0-1,1 1,-1-1,2 1,-2-9,2-6</inkml:trace>
</inkml:ink>
</file>

<file path=ppt/ink/ink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7:27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37,'31'30,"-1"2,-2 1,-1 1,-2 1,-1 1,-2 2,-1 0,-3 1,-1 1,10 34,38 136,-58-248,17-85,44-86,-44 147,2 1,3 1,30-45,-48 88</inkml:trace>
  <inkml:trace contextRef="#ctx0" brushRef="#br0" timeOffset="1097.703">763 489,'-357'482,"457"-597,83-112,-179 223,8-12,1 1,1 1,1 0,0 1,1 1,0 0,16-8,-31 19,1 0,0 0,0 1,0-1,0 1,0 0,0-1,0 1,0 0,0 0,0 0,0 0,0 1,0-1,0 1,0-1,0 1,0-1,-1 1,1 0,0 0,0 0,-1 0,1 0,0 0,-1 1,1-1,-1 1,0-1,1 1,-1-1,0 1,0 0,0-1,0 1,0 0,0 0,-1 0,1 0,0 1,14 83,-6 59,-4-125,-2-7,0-1,0 0,-2 0,1 1,-2-1,1 1,-2-1,0 1,0-1,-2 8,2-18,0 0,0 0,0 0,-1 0,1 0,0 0,-1 0,1 0,-1 0,0-1,0 1,0-1,1 1,-1-1,-1 0,1 0,0 0,0 0,0 0,0 0,-1-1,1 1,0-1,-1 1,1-1,0 0,-1 0,1 0,-1 0,1 0,0-1,-1 1,1-1,-1 0,-79-31,78 30,-180-116,163 101</inkml:trace>
</inkml:ink>
</file>

<file path=ppt/ink/ink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6:00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1242 343,'303'-178,"-286"165,-12 9,0 0,0 0,1 0,-1 0,1 1,0 0,0 0,0 0,0 1,1 0,-1 0,0 1,1 0,4-1,-9 4,0-1,0 1,-1-1,1 1,0-1,-1 1,0 0,1 0,-1-1,0 1,0 0,0 0,0 1,0-1,0 0,-1 0,1 0,-1 0,0 1,1-1,-1 0,0 0,0 1,0-1,-1 0,1 0,0 1,-1 0,1 3,3 281,-20-140,-6-1,-9 7,-16 99,33-161,4 1,3 0,5 8,4-57,-19-83,14 25,-1 0,0 1,-1-1,0 1,-2 1,1-1,-2 1,0 0,0 1,-1 0,-1 1,0 0,0 1,-1 0,0 0,-1 1,0 1,-1 0,1 1,-1 1,-1 0,1 0,-13-2,-13 3,1 2,0 2,-1 1,1 2,0 1,-1 3,2 1,-1 2,1 1,1 2,-12 6,18-2,9-2</inkml:trace>
  <inkml:trace contextRef="#ctx0" brushRef="#br0" timeOffset="550.25">1101 823,'725'-177,"-600"142,-109 43,-30 18,8-16,-10 25,2 0,1 1,2 1,2 0,1 0,2 0,1 1,2 0,2 28,2-10,-1-32</inkml:trace>
  <inkml:trace contextRef="#ctx0" brushRef="#br0" timeOffset="955.374">2370 993,'-9'2,"-1"0,1 1,0 1,0-1,0 1,1 1,0 0,-1 0,2 0,-1 1,0 0,1 1,1 0,-1 0,1 0,-1 1,-3 4,1 0,-1 1,2 0,0 0,0 1,1-1,1 2,1-1,0 1,0 0,2 0,0 0,0 1,2-1,-1 0,2 9,1-20,-1 0,1 0,-1 1,1-1,1 0,-1 0,1 0,-1 0,1 0,0 0,0-1,1 1,-1-1,1 1,0-1,0 0,0 0,0 0,0-1,1 1,-1-1,1 1,0-1,0 0,0-1,0 1,0-1,0 0,0 0,0 0,0 0,1-1,-1 1,0-1,0 0,1 0,-1-1,0 0,0 1,1-1,1-1,15-4,0 0,-1-1,0-1,0 0,-1-2,0 0,-1-1,0-1,-1-1,0-1,-1 0,0-1,-2 0,1-2,-2 1,0-2,-2 0,11-18,-18 26,0 0,0 0,-1 0,0-1,-1 1,0-1,-1 0,0 1,-1-1,0 0,0 0,-1 1,0-1,-3-5,3 10,0 0,-1 0,0 0,0 0,0 0,-1 1,1-1,-2 1,1 0,0 0,-1 0,0 0,0 1,-1-1,1 1,-1 0,0 1,0-1,0 1,0 0,-1 0,1 0,-1 1,0 0,-5-1,4 2,0 1,-1 1,1-1,-1 1,1 1,0-1,-1 1,1 0,0 1,0 0,1 0,-1 0,1 1,-1 0,-2 2,-16 10</inkml:trace>
  <inkml:trace contextRef="#ctx0" brushRef="#br0" timeOffset="1252.86">2879 1388,'-5'-24,"3"-23,7-12,3-1,4 5,5 6,5 12,-2 8,1 4,2 1,1 4,2 2,1 3,0 5,-3 8,-7 9,-6 5</inkml:trace>
  <inkml:trace contextRef="#ctx0" brushRef="#br0" timeOffset="2333.521">3951 259,'25'265,"-23"75,-29-78,2-82,30-152,13-34,-9-13,0-1</inkml:trace>
  <inkml:trace contextRef="#ctx0" brushRef="#br0" timeOffset="2569.059">3697 852,'43'0,"24"-5,6-1,-1-1,-7 2,-11 2,-8 1,-9 1,-9 5,-6 2,-1 1,-4-2</inkml:trace>
  <inkml:trace contextRef="#ctx0" brushRef="#br0" timeOffset="2884.309">4346 1218,'-2'-1,"0"0,0 0,1 0,-1-1,0 1,1 0,-1-1,1 1,0-1,0 0,-1 1,1-1,0 0,0 0,0 1,1-1,-1 0,0 0,1 0,-1 0,1 0,0 0,0 0,0 0,0-1,0 1,0 0,0 0,1 0,-4-14,1 0,1 0,1 0,0 0,1 0,1 1,0-1,1 0,1 0,0 1,1 0,1 0,1 0,0 1,0 0,1 0,1 1,1 0,0 0,0 1,1 1,1 0,0 0,0 1,39-3,-32 16</inkml:trace>
  <inkml:trace contextRef="#ctx0" brushRef="#br0" timeOffset="3235.015">5052 767,'-43'22,"0"1,2 3,1 1,2 2,0 2,2 1,-17 21,47-48,0 1,1-1,-1 1,1 1,0-1,1 1,0-1,0 1,0 1,1-1,0 0,0 1,1 0,0-1,1 1,-1 0,1 0,1 0,0 0,0 4,1-11,0 1,0 0,0 0,0 0,0-1,1 1,-1 0,1-1,-1 1,1-1,-1 0,1 0,0 1,0-1,0 0,-1 0,1-1,0 1,0 0,0-1,0 1,1-1,-1 1,0-1,0 0,0 0,0 0,0 0,0-1,0 1,0 0,0-1,0 1,0-1,0 0,0 0,1 0,73-38,-42 14,-2-2,-1 0,-2-2,0-2,14-21,70-71,-91 112,-16 16</inkml:trace>
  <inkml:trace contextRef="#ctx0" brushRef="#br0" timeOffset="3641.832">5278 1190,'125'-314,"-113"296,-5 25,-5 37,-2-33,0-7,-1-1,1 1,0-1,1 1,-1-1,1 1,0-1,-1 0,1 1,1-1,-1 0,0 0,1 1,0-1,0 0,0-1,0 1,0 0,0 0,1-1,-1 0,1 1,0-1,0 0,-1 0,1-1,1 1,-1 0,0-1,0 0,1 0,-1 0,0 0,1 0,-1-1,1 0,-1 1,1-1,-1-1,1 1,-1 0,1-1,-1 0,0 1,1-1,1-2,9-6,0-1,-1-1,-1-1,1 0,-2 0,0-1,6-9,41-44,-39 49,-1 4</inkml:trace>
  <inkml:trace contextRef="#ctx0" brushRef="#br0" timeOffset="4107.466">6067 739,'1'-1,"-1"1,1-1,-1 1,1-1,0 1,-1-1,1 1,-1-1,1 1,0 0,0-1,-1 1,1 0,0 0,-1-1,1 1,0 0,0 0,0 0,-1 0,1 0,0 0,0 0,-1 0,1 0,0 1,0-1,-1 0,1 0,0 1,0-1,-1 0,1 1,0-1,-1 1,1-1,-1 1,1-1,0 1,-1-1,1 1,-1-1,0 1,1 0,-1-1,1 1,-1 0,-10 38,-41 23,-15 29,66-86,0-1,0 0,0 1,0-1,0 0,1 1,0-1,0 0,0 0,1 1,-1-1,1 0,0 0,0-1,0 1,1 0,-1-1,1 1,0-1,0 0,0 0,0 0,1 0,-1-1,1 1,0-1,0 0,-1 0,1 0,1-1,-1 1,0-1,0 0,1 0,42 27,-44-26,0 0,0 0,0 1,-1-1,1 1,-1-1,1 1,-1 0,0 0,0 0,0 0,-1 0,1 1,-1-1,0 0,1 1,-1-1,-1 1,1-1,-1 1,1 0,-1-1,0 1,0-1,-1 1,1 0,-1-1,1 1,-1-1,0 1,-1-1,1 0,-1 1,1-1,-1 0,0 0,0 0,0 0,0 0,-1-1,1 1,-1-1,0 1,0-1,0 0,-1 1,-50 21,29-18</inkml:trace>
  <inkml:trace contextRef="#ctx0" brushRef="#br0" timeOffset="4722.293">5165 796,'-10'0,"-3"4,1 7,2 7,3 4,3 3,2 3,1 1,1 0,0 1,1-1,4-5,7-1,5-6,6-4,2-6,3-3,-3-2</inkml:trace>
  <inkml:trace contextRef="#ctx0" brushRef="#br0" timeOffset="5787.576">6463 203,'-17'128,"9"-36,4-1,4 1,4 0,9 43,-10-107,-2 0,0 0,-2 0,-1 1,-2-1,0-1,-2 1,-8 25,13-51,0-1,0 0,0 0,0 0,0 0,1 0,-1 1,0-1,1 0,-1 0,1 0,-1 1,1-1,0 0,-1 1,1-1,0 0,0 1,0-1,0 0,0 1,0-1,0 0,1 0,-1 1,0-1,1 0,-1 1,1-1,0 0,-1 0,1 0,0 0,-1 0,1 0,0 0,0 0,0 0,0 0,0 0,0 0,0 0,0-1,1 1,-1 0,0-1,0 1,0-1,1 0,0 1,14-6</inkml:trace>
  <inkml:trace contextRef="#ctx0" brushRef="#br0" timeOffset="6500.782">7197 683,'-85'62,"2"3,4 5,-2 7,71-68,4-5,0 1,0 0,1 0,0 1,-1 0,2 0,-1 0,1 0,0 1,0-1,1 1,0 0,0 1,1-1,0 0,-1 6,4-10,1-1,-1 1,1-1,0 1,0-1,0 0,0 0,0 0,1 0,-1-1,1 1,-1 0,1-1,0 0,-1 0,1 0,0 0,0 0,0 0,0-1,0 1,-1-1,1 0,0 0,0 0,0 0,0 0,0-1,0 1,0-1,0 0,0 0,-1 0,1 0,0-1,0 0,25-7,-2-1,0-1,0-1,-1-2,0 0,12-11,10-4,17-18,-52 37,0 0,0 1,0 1,1 0,1 1,-1 0,1 1,10-3,-23 8,1 1,-1-1,1 1,0 0,0 0,-1 0,1 0,0 0,-1 0,1 0,0 0,0 0,-1 1,1-1,-1 1,1-1,0 1,-1 0,1 0,-1 0,1 0,-1 0,0 0,1 0,-1 0,0 0,0 0,0 1,0-1,0 1,0-1,0 1,0-1,-1 1,1-1,0 1,-1 0,1 1,5 73,-6-52,0-19,-1-1,1 1,1-1,-1 1,1-1,0 1,0-1,0 1,0-1,1 0,0 0,0 1,0-1,0 0,1-1,0 1,-1 0,1-1,0 0,1 1,-1-1,1-1,-1 1,1 0,0-1,0 0,0 0,0 0,0 0,1 0,-1-1,1 0,-1 0,1 0,-1-1,1 0,-1 1,1-1,-1-1,1 1,-1-1,1 0,2-1,12-7,0-1,-1-1,-1-1,0 0,0-1,-1-1,-1-1,-1 0,0-1,-1 0,0-1,-2 0,1-2,2-1,18-23,-2-2,-2-1,-1-2,-3 0,-3-1,-1-2,-2 0,-3 0,-2-2,-2 0,-3 0,-2-1,-1-34,-5 71,1 12,-1 0,1 0,-1 0,0 0,0 0,-1 0,0 0,0 0,0 0,0 0,-1 1,0-1,0 0,0 1,0-1,-1 1,0-1,2 4,0 0,0 1,0-1,0 1,0-1,0 1,-1-1,1 1,0 0,0 0,0 0,0-1,-1 1,1 0,0 0,0 0,0 1,0-1,-1 0,1 0,0 1,0-1,0 1,0-1,0 1,0-1,0 1,0 0,0-1,0 1,0 0,0 0,1-1,-1 1,0 0,0 0,1 0,-1 0,1 0,-1 0,1 0,-1 1,1-1,-23 50,12 2,2 1,2 0,3-1,2 2,2-1,3 0,2 0,3-1,1 0,4 0,16 46,61 115,-119-232,14 2,3 1</inkml:trace>
  <inkml:trace contextRef="#ctx0" brushRef="#br0" timeOffset="6739.395">7507 541,'48'5,"40"1,14 0,0-1,-8-1,-11-2,-9-1,-13 0,-7-1,-8 4,-7 2,-5 0,-4-1,-2-2,-1-1,-5-1</inkml:trace>
  <inkml:trace contextRef="#ctx0" brushRef="#br0" timeOffset="11404.164">8608 626,'5'0,"1"5,0 6,4 1,0 4,-2 4,-2 3,-2 2,-2 2,-1 2,0 0,-2-1,-4 1,-2 0,0 0,2-1,1-9,2-8</inkml:trace>
  <inkml:trace contextRef="#ctx0" brushRef="#br0" timeOffset="11675.702">8720 230,'-14'10,"0"3,2 4,3-1</inkml:trace>
  <inkml:trace contextRef="#ctx0" brushRef="#br0" timeOffset="12154.289">9030 597,'-14'18,"1"1,0 0,2 0,0 2,1-1,1 1,1 1,1-1,-3 16,9-33,0-1,0 0,1 0,-1 0,1 1,0-1,0 0,0 0,0 1,1-1,-1 0,1 0,0 0,0 0,0 1,0-1,1-1,-1 1,1 0,0 0,0 0,0-1,0 1,0-1,0 0,1 0,-1 0,1 0,0 0,-1 0,1 0,0-1,0 0,0 1,0-1,0 0,0 0,1-1,-1 1,0-1,0 0,1 1,1-2,5 2,0 0,-1-1,1 0,0-1,-1 0,1-1,-1 0,1 0,-1-1,0 0,0-1,0 0,-1 0,1-1,-1 0,0 0,0-1,-1 0,0-1,0 1,0-1,-1-1,0 0,-1 4,0-1,-1 0,1 0,-1 0,-1-1,1 1,-1-1,0 0,0 0,-1 0,1-1,-1 1,-1 0,1-1,-1 1,0-1,-1 0,0 1,0-1,0 1,-1-1,1 0,-2 1,1-1,-1 1,0 0,-1-2,1 3,0 1,-1-1,1 0,-1 1,0 0,0 0,-1 0,1 0,-1 0,0 1,0-1,0 1,-1 0,1 0,-1 1,1 0,-1-1,0 1,0 1,0-1,0 1,0 0,0 0,0 0,-1 1,1 0,0 0,0 0,-1 1,1-1,0 1,0 0,0 1,-5 1,-45 23,30-11</inkml:trace>
  <inkml:trace contextRef="#ctx0" brushRef="#br0" timeOffset="12672.001">9397 852,'91'-90,"13"-32,-103 121,-1 0,1 0,0-1,0 1,0 0,0 0,0 0,0 0,1 1,-1-1,0 0,0 0,1 1,-1-1,0 1,1-1,-1 1,0-1,1 1,-1 0,1 0,-1 0,1-1,-1 2,0-1,1 0,-1 0,1 0,-1 1,1-1,-1 0,0 1,1 0,-1-1,0 1,0 0,2 0,34 47,-23-27,-10-15,0-1,0 1,0-1,1-1,0 1,0-1,0 1,0-1,1-1,0 1,-1-1,1 0,0 0,1-1,-1 0,0 0,1 0,-1-1,1 0,0 0,-1 0,1-1,0 1,0 0,0-1,0 1,0-1,-1-1,1 1,0-1,0-1,0 1,-1-1,1 0,0-1,-1 1,0-1,0 0,0-1,0 0,0 0,-1 0,1 0,-1-1,-1 0,1 0,0 0,-1-1,0 0,-1 1,1-1,-1-1,0 1,-1 0,1-1,-1-1,0-16</inkml:trace>
  <inkml:trace contextRef="#ctx0" brushRef="#br0" timeOffset="14219.783">11007 739,'-25'25,"2"1,0 1,2 1,1 1,1 0,2 2,1 0,1 1,-1 10,13-39,1 1,0 0,1 0,-1 0,1 0,-1 0,1 1,0-1,1 0,-1 1,1-1,0 0,0 1,0-1,1 0,-1 1,1-1,0 0,1 0,-1 0,0 0,1 0,0 0,0 0,0 0,1-1,-1 1,1-1,0 1,0-1,0 0,0 0,1-1,-1 1,1-1,0 1,-1-1,4 1,5-2,1 0,-1-1,1 0,-1-1,1 0,-1-1,1 0,-1-1,0-1,0 1,-1-2,1 0,-1 0,0-1,0-1,-1 0,0 0,0-1,0 0,4-6,2 2,-5 4,0-1,-1 0,0-1,-1 0,0 0,-1-1,0 0,-1-1,0 1,3-9,-7 15,-1 1,0-1,-1 0,1 0,-1 0,0-1,0 1,0 0,-1 0,0-1,0 1,0 0,0-1,-1 1,0 0,0 0,-1 0,1 0,-1 0,0 0,-1 0,1 0,-1 1,0-1,0 1,0 0,0 0,-3-2,-2 0,1-1,-1 2,-1-1,1 1,-1 0,0 1,0 0,0 1,-1-1,1 2,-1-1,0 1,1 1,-1 0,0 0,0 1,0 1,0-1,0 1,0 1,1 0,-1 0,1 1,-1 0,1 1,-7 4,16-8,1 0,-1 0,1 1,-1-1,1 0,-1 0,0 1,1-1,-1 1,0-1,1 0,-1 1,0-1,0 1,1-1,-1 1,0-1,0 1,0-1,1 1,-1-1,0 1,0-1,0 1,0-1,0 1,0-1,0 1,0-1,0 1,-1-1,1 1,0-1,0 1,0-1,0 0,-1 1,1-1,0 1,0-1,-1 1,1-1,0 0,-1 1,1-1,-1 0,1 1,0-1,-1 0,1 1,-1-1,1 0,-1 0,1 0,-1 1,22-11,0 0,-1-1,0-1,-1-1,0-1,3-5,25-16,-6 8,-1-2,-1-2,-2-2,-1-1,-2-2,-1-1,-2-1,3-8,-30 39,1 1,-1-2,0 1,-1 0,0-1,0 1,0-1,-1 0,0 0,-1 0,0 0,0 0,-1 0,0-1,0 1,-1 0,0-3,1 10,0 0,0 0,0 0,-1 1,1-1,0 0,-1 0,1 0,0 0,-1 0,1 0,-1 1,1-1,-1 0,1 0,-1 1,0-1,1 0,-1 1,0-1,0 0,1 1,-1-1,0 1,0 0,0-1,0 1,0-1,0 1,0 0,0 0,1 0,-1 0,0 0,0 0,0 0,0 0,0 0,0 0,0 0,0 0,0 1,0-1,0 0,0 1,0-1,1 1,-1-1,0 1,0-1,1 1,-1 0,0 0,-29 44,20-12,2 0,1 1,1-1,2 1,2 1,1-1,1 0,2 0,2 0,6 31,14 39,5-1,35 82,-30-93,-5 2,-3 1,-5 1,-4 1,-2 17,-13-102,0 1,-1 0,-1-1,0 1,0-1,-1 1,-1-1,0 1,-1-1,0 0,-1 1,0-2,-1 1,0 0,-1-1,0 0,-1-1,0 1,0-1,-2 0,1-1,-1 0,0-1,-7 6,7-8,0 0,-1-1,1 0,-1 0,0-1,0 0,0-1,-1 0,1-1,-1 0,0-1,1 0,-1 0,0-1,0 0,0-1,1-1,-1 0,0 0,1-1,0 0,0-1,0 0,0 0,0-1,1-1,0 1,0-2,0 1,1-1,0 0,0-1,1 0,0 0,0-1,-1-3,4 4,1 0,0-1,1 1,0-1,0 0,1 0,0 0,0 0,1 1,0-1,1 0,0 0,0 0,1 0,0 1,1-1,0 1,0-1,1 1,0 0,4-5,116-152,8 29,-95 101</inkml:trace>
  <inkml:trace contextRef="#ctx0" brushRef="#br0" timeOffset="27928.283">12474 683,'0'283,"16"-209,-18-69,-5-27,5-2,2 0,1 0,0 0,2 0,1 0,1 1,1-1,0 1,2 1,1-1,1 1,1 1,0 0,2 0,0 2,2-1,13-13,-27 31,0 0,1 0,-1 0,1 0,-1 0,1 1,0-1,-1 1,1-1,0 1,0-1,0 1,0 0,1 0,-1 0,0 0,0 1,1-1,-1 0,0 1,1 0,-1-1,1 1,-1 0,0 0,1 1,-1-1,0 0,1 1,-1-1,0 1,1 0,-1 0,0 0,0 0,0 0,0 0,0 1,0-1,0 1,0-1,0 1,-1 0,1 0,-1-1,1 3,45 55,-37-56</inkml:trace>
  <inkml:trace contextRef="#ctx0" brushRef="#br0" timeOffset="28258.918">13123 683,'-5'38,"-6"22,-1 6,1-3,7-13,5-10,1-6,1-6,5-6,1-12,-1-13,3-10,-1-8,-2-1</inkml:trace>
  <inkml:trace contextRef="#ctx0" brushRef="#br0" timeOffset="28496.259">13236 400,'-19'5,"-6"6,5 6,6 1</inkml:trace>
  <inkml:trace contextRef="#ctx0" brushRef="#br0" timeOffset="31597.722">13885 654,'1'-3,"0"0,1 0,-1 0,0 0,-1 0,1 0,-1 0,1-1,-1 1,0 0,0 0,0 0,-1-1,1 1,-1 0,0 0,1 0,-2 0,1 0,0 0,0 0,-1 0,0 1,1-1,-1 1,0-1,0 1,-1-1,1 1,0 0,-1 0,1 0,-1 0,0 1,0-1,1 1,-1 0,0 0,0-1,0 2,0-1,-2 0,-7 3,0 1,0 0,0 1,1 0,-1 1,1 0,0 1,0 0,1 1,0 0,0 1,0 0,1 0,1 1,-1 0,1 1,0 1,-7 4,1-2,1 0,1 1,0 0,0 0,2 1,0 1,0 0,2 0,0 1,1 0,0 0,1 1,2 0,-1 0,1 7,5-18,0-1,1 1,-1 0,1 0,1-1,-1 0,1 1,0-1,1 0,-1 0,1 0,0-1,1 0,-1 1,1-2,0 1,1 0,-1-1,1 0,0 0,0-1,0 0,0 0,0 0,1 0,-1-1,1 0,0-1,0 0,-1 0,1 0,0-1,0 0,0 0,0 0,0-1,0 0,-1-1,1 0,0 0,-1 0,1 0,0-2,16-12,0-1,-2-2,0 0,-1-1,-1 0,-1-2,-1 0,-1-1,-1-1,-1-1,1-5,72-172,-82 241,-7 22,-2 55,4-1,6 0,17 93,-15-177,-1 0,-2 0,-1 0,-1 1,-2-1,-2 1,0 0,-2-1,-1 0,-2 0,-1 0,-10 25,12-41,-1-1,0-1,-1 1,-1-1,0-1,-1 1,0-1,0-1,-2 1,1-2,-1 0,-1 0,0-1,0 0,-1-1,0 0,-1-1,1-1,-1 0,0-1,-1 0,1-2,-1 1,0-2,-9 1,20-3,-1 0,1-1,-1 1,1-1,-1 0,1 0,0-1,-1 1,1-1,0 0,0 0,0 0,0-1,0 0,1 1,-1-1,1 0,0-1,0 1,0-1,0 1,0-1,1 0,0 0,0 0,0 0,0 0,1-1,-1 1,1 0,0-1,0-4,-1-4,0-1,2 1,0-1,0 0,1 1,1-1,0 1,1-1,0 1,3-7,12-29,3 0,1 1,2 2,3 0,1 2,2 1,5-2,-11 17</inkml:trace>
  <inkml:trace contextRef="#ctx0" brushRef="#br0" timeOffset="33444.184">16227 175,'8'15,"0"0,-2 1,0 0,0 0,-2 0,0 1,1 10,4 16,0-1,-2 1,-1 0,-3 1,-2-1,-1 1,-2-1,-8 40,-4 133,49-257,125-124,-140 147,1 1,0 1,1 1,1 1,0 0,1 2,0 1,1 1,0 1,1 1,10-1,-33 8,-1 1,1-1,-1 0,1 1,-1 0,1-1,0 1,-1 0,1 0,-1 1,1-1,0 0,-1 1,1 0,-1-1,1 1,-1 0,0 0,1 1,-1-1,0 0,0 1,1-1,-1 1,-1 0,1 0,0 0,0 0,-1 0,1 0,-1 0,1 0,-1 1,0-1,0 0,0 1,0-1,-1 1,1-1,-1 1,1 0,-1 0,-3 13,-1 0,0 0,-1 0,-1-1,0 0,-1 0,-1-1,-1 0,1 0,-2-1,0 0,-1-1,0 0,-1 0,0-1,0-1,-1 0,-10 5,-14 17,-2-2,-1-1,-2-2,0-2,-1-1,-2-3,-5 1,26-15</inkml:trace>
  <inkml:trace contextRef="#ctx0" brushRef="#br0" timeOffset="33765.136">17018 710,'-7'11,"2"1,-1 0,2 0,-1 0,2 0,-1 1,2-1,0 1,0 0,1-1,1 1,0 0,1 0,0 0,1 0,1-1,-1 1,6 11,-5-20,1 0,-1 0,1-1,0 1,0-1,0 0,1 0,-1-1,1 1,0-1,-1 0,1 0,0 0,0-1,0 0,0 0,1 0,-1 0,0-1,0 0,0 0,1-1,-1 1,0-1,0 0,0 0,0-1,0 0,0 0,0 0,-1 0,1-1,-1 1,1-1,-1 0,0-1,0 1,-1-1,1 0,-1 0,1 0,-1 0,-1 0,1-1,2-3,-2 1,0 0,-1 0,0 0,0-1,0 1,-1-1,0 1,0-1,-1 1,0-1,0 1,-1-1,0 1,0-1,-1 1,0 0,0-1,0 1,-1 0,0 1,-1-1,0 0,0 1,0 0,-1 0,0 0,0 0,0 1,-1 0,1 0,-1 0,-1 1,1 0,0 0,-1 1,0 0,0 0,0 0,0 1,-1 0,1 0,0 1,-1 0,-4 0,-16 2,2 3</inkml:trace>
  <inkml:trace contextRef="#ctx0" brushRef="#br0" timeOffset="34413.154">17611 626,'-26'19,"1"1,1 1,1 1,0 1,2 1,1 1,1 0,-4 11,20-33,1-1,0 1,0-1,0 1,1 0,-1-1,1 1,-1 0,1 0,0 0,0 1,1-1,-1 0,0 0,1 0,0 1,0-1,0 0,0 0,0 0,1 1,0-1,-1 0,1 0,0 0,1 0,-1 0,0 0,1 0,0 0,-1-1,1 1,0-1,0 1,1-1,-1 0,0 1,1-1,0 0,-1-1,1 1,0 0,0-1,0 0,0 0,2 1,6-1,-1 0,1 0,0-1,0-1,-1 0,1 0,0-1,-1 0,1-1,-1 0,0-1,0 0,0-1,-1 0,1 0,-1-1,-1 0,3-2,8-7,-2 0,1-2,-2 0,0 0,-1-2,-1 0,10-17,-1-6,-1 0,-3-1,-1-1,-2-1,-2-1,-3 0,-1 0,-2-1,0-33,-6 62,-2 0,0 0,-1 0,-1 0,-1 0,0 1,-1-1,-1 1,-1 0,0 0,-1 0,-2 0,7 14,0-1,0 1,-1 0,0-1,0 1,0 1,0-1,0 0,0 1,-1-1,1 1,-1 0,0 0,1 1,-1-1,0 1,0 0,0 0,0 0,0 0,0 1,-1 0,1 0,0 0,0 0,0 0,0 1,0 0,0 0,0 0,0 0,0 1,0-1,0 1,1 0,-3 2,-10 5,0 0,1 1,0 1,1 1,0 0,1 1,-10 11,12-8,-1 1,2-1,0 2,1-1,1 2,1-1,0 1,1 0,1 0,1 0,1 1,1 0,0 0,2 0,0-1,1 1,1 0,1 0,0-1,2 1,0-1,2 0,3 8,3 1,0-1,2 0,1-1,1-1,1-1,1 0,2-1,0-1,19 14,105 81,-121-100</inkml:trace>
  <inkml:trace contextRef="#ctx0" brushRef="#br0" timeOffset="34998.875">18118 710,'-6'15,"0"1,1-1,0 1,2 0,-1 0,2 0,0 0,1 0,1 1,1-1,0 0,1 1,0-1,1 0,2 3,-3-15,0-1,0 1,0-1,0 1,0-1,1 0,0 0,-1 0,1 0,0 0,1-1,-1 1,0-1,1 0,-1 0,1 0,0 0,-1-1,1 1,0-1,0 0,0 0,0-1,0 1,0-1,0 0,0 0,0 0,0-1,0 1,0-1,0 0,0 0,0 0,0-1,0 1,-1-1,1 0,-1 0,1-1,-1 1,0 0,0-1,0 0,0 0,0 0,1-2,12-13,-1 0,-1-1,-1 0,-1-1,-1-1,0 0,-2 0,5-14,41-103,-55 137,0 1,0-1,0 1,0-1,0 1,0-1,0 1,0-1,0 1,0-1,1 1,-1 0,0-1,0 1,1-1,-1 1,0 0,1-1,-1 1,0 0,1-1,-1 1,0 0,1-1,-1 1,1 0,-1 0,1 0,-1-1,0 1,1 0,-1 0,1 0,-1 0,1 0,-1 0,1 0,-1 0,1 0,-1 0,1 0,-1 0,1 0,-1 0,1 1,-1-1,0 0,1 0,-1 0,1 1,-1-1,0 0,1 1,-1-1,0 0,1 1,-1-1,1 1,5 29,-25 143,6 480,10-623,0 0,-2 0,-1-1,-2 1,-1-2,-1 1,-1-1,-1-1,-2 0,-1 0,-17 23,-20 15,-2-2,-2-3,-4-2,-24 16,63-55,-2 0,0-2,-1-1,0 0,-18 6,41-21,0 0,0 0,0 0,0-1,-1 1,1-1,0 1,0-1,0 1,-1-1,1 0,0 1,-1-1,1 0,0 0,-1 0,1 0,0 0,0 0,-1 0,1-1,0 1,-1 0,1-1,0 1,0-1,0 1,-1-1,1 0,0 0,0 1,0-1,0 0,0 0,0 0,0 0,1 0,-1 0,0 0,0 0,1 0,-1-1,1 1,-1 0,1 0,0-1,-1 0,8-63,10 25,2 2,2 0,1 1,2 1,1 1,2 2,7-7,-12 14,21-30,3 2,2 2,2 2,3 3,1 2,2 2,2 3,3 2,-25 19</inkml:trace>
  <inkml:trace contextRef="#ctx0" brushRef="#br0" timeOffset="31860.046">14562 710,'-24'39,"-12"17,-1 3,7-2,12-12,10-13</inkml:trace>
  <inkml:trace contextRef="#ctx0" brushRef="#br0" timeOffset="32015.337">14534 429,'0'0</inkml:trace>
  <inkml:trace contextRef="#ctx0" brushRef="#br0" timeOffset="32466.012">14958 710,'-21'27,"2"2,1-1,2 2,0 0,2 1,2 1,0 0,-5 28,16-58,1 1,-1-1,0 0,1 1,0-1,-1 1,1-1,0 1,0-1,0 1,1-1,-1 1,0-1,1 0,0 1,0-1,0 1,0-1,0 0,0 0,0 0,1 0,-1 0,1 0,-1 0,1 0,0 0,0-1,0 1,0-1,0 1,0-1,0 0,0 0,0 0,1 0,-1 0,0 0,1-1,-1 1,1-1,-1 0,2 0,5 0,0-1,1 0,-1-1,0 0,0 0,0-1,0-1,-1 1,1-1,-1-1,0 1,0-1,0-1,-1 0,0 0,0 0,0-1,0-1,98-141,-84 113,-1-1,-2-1,-2-1,-1-1,-2 0,-2 0,-2-1,-1-1,-2 0,-2 1,-2-25,-3 52,0 1,0-1,-2 1,0-1,0 1,-1 0,-1 1,0-1,-1 1,0 0,-6-9,9 17,0-1,-1 1,1 0,-1 0,0 0,0 0,0 1,0 0,-1 0,1 0,-1 0,0 1,0-1,0 1,0 0,0 1,0-1,-1 1,1 0,-1 1,1-1,0 1,-1 0,1 0,-1 1,1-1,0 1,-1 1,1-1,-2 1,-4 3,0 1,0 0,0 1,1 0,0 1,1 0,-1 0,1 1,1 0,0 1,0 0,1 0,0 1,1 0,0 0,1 0,0 1,1-1,0 1,1 0,0 1,1-1,0 0,1 1,0-1,1 1,1-1,0 1,0-1,2 1,-1-1,4 9,8 13,2 0,1-1,1-1,2 0,2-1,0-2,2 0,1-2,1 0,2-2,0-1,1-1,2-2,32 18,122 56,-163-85</inkml:trace>
  <inkml:trace contextRef="#ctx0" brushRef="#br0" timeOffset="36767.314">0 1924,'144'-47,"3"7,1 6,103-9,-181 38,0 3,0 2,-1 4,54 11,-49-9,0-3,0-3,0-3,34-8,499-13,-355 3,473-54,-286 23,89 14,88 9,431 30,-499 27,627-28,-664 27,787-26,217-1,-842-28,103 45,114-6,-237-38,128-1,82-2,406 30,-545-27,67-2,33 0,-375 30,-284 24,-141-22</inkml:trace>
</inkml:ink>
</file>

<file path=ppt/ink/ink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7:56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1,'-24'47,"-17"36,-7 8,0-6,3-14,10-18</inkml:trace>
</inkml:ink>
</file>

<file path=ppt/ink/ink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7:57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87 635,'-14'24,"2"2,1-1,0 2,3-1,0 2,1-1,2 1,1-1,1 1,1 9,1-32,1-1,0 1,-1-1,2 0,-1 1,1-1,-1 1,1-1,0 0,1 1,-1-1,1 0,0 0,0 0,0 0,0 0,1-1,-1 1,1-1,0 1,0-1,1 0,-1 0,1-1,-1 1,1-1,0 1,0-1,0 0,0-1,0 1,0-1,1 1,-1-2,0 1,1 0,-1-1,1 1,2-2,12-5,-1 0,0-2,-1 0,0-2,-1 0,1 0,-2-1,0-1,0-1,0-1,-13 12,40-33,-1-2,-2-2,-1-2,-3-1,-1-2,-2-1,-3-1,15-32,-26 42,8-11,-2-1,-2-1,-2-2,-3 0,-2 0,-2-2,1-17,-14 70,0-55,0 54,0 0,0 0,0 0,0 0,0-1,0 1,0 0,0 0,-1 0,1 0,0 0,-1 0,1 0,-1 0,1 0,-1 1,0-1,1 0,-1 0,0 0,1 1,-1-1,0 0,0 1,0-1,0 0,0 1,0-1,0 1,0 0,0-1,0 1,0 0,0-1,0 1,0 0,0 0,0 0,0 0,0 0,0 0,0 0,0 1,0-1,-1 0,-3 3,1 0,-1 0,1 1,0-1,0 1,0 0,0 0,0 1,1-1,0 1,0-1,0 1,1 0,0 0,-1 2,-1 1,-19 45,2 1,3 1,2 0,2 1,-1 25,-1 44,4 2,7-1,7 75,-1-149,15 219,-1 97,-16-344,0-1,-2 0,0 0,-2 0,0 0,-2-1,0 0,-2 0,0-1,-1 0,-1-1,-1 0,-1 0,-1-2,-1 1,0-2,-1 0,-1-1,-7 5,20-18,-4 4,1-1,-1 0,-1 0,1-1,-1 0,0-1,0 0,0 0,0-1,-1 0,0 0,1-1,-11 0,17-3,0-1,0 0,1-1,-1 1,0 0,1-1,-1 0,1 1,0-1,0 0,0 0,0 0,1 0,-1-1,1 1,0 0,0-1,0 1,0-1,0 1,1-1,0 1,-1-1,1 1,1-1,-1 1,0-1,1 0,1-2,-2 1,30-183,-10 95,-13 55</inkml:trace>
  <inkml:trace contextRef="#ctx0" brushRef="#br0" timeOffset="234.36">87 183,'-15'-9,"1"-4,2 1</inkml:trace>
</inkml:ink>
</file>

<file path=ppt/ink/ink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8:04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762 228,'-25'-5,"0"2,0 0,0 2,0 1,0 0,0 2,0 1,0 1,0 1,1 2,-2 0,18-5,1 0,-1 0,0 1,1 0,-1 0,1 1,0 0,0 0,0 0,1 1,-1 0,1 1,0-1,1 1,-1 0,1 0,1 1,-1 0,1 0,0 0,0 0,1 1,0-1,1 1,-1 0,2-1,-1 1,1 0,0 0,0 1,1-1,0 0,2 5,-2-10,1 1,0-1,0 0,0 0,0-1,0 1,1 0,-1 0,1 0,0-1,0 1,0-1,0 0,0 1,1-1,-1 0,1 0,-1 0,1-1,0 1,-1-1,1 1,0-1,0 0,0 0,0 0,0-1,1 1,-1-1,0 0,0 1,0-1,0-1,1 1,-1 0,0-1,0 0,0 1,1-2,119-51,309-266,-423 313,-9 5,1-1,-1 1,1 0,0 0,0 0,0 0,-1 0,1 1,0-1,0 0,0 0,0 0,0 1,1-1,-1 1,0-1,0 1,0-1,0 1,1-1,-1 1,0 0,0 0,1 0,-1 0,0 0,0 0,1 0,-1 0,0 0,0 1,1-1,-1 0,0 1,0-1,0 1,0 0,1-1,-1 1,0 0,0-1,0 1,0 0,-1 0,1 0,0 0,0 0,-14 106,2-59,9-38,-1-1,1 0,0 1,0-1,1 1,0-1,1 1,0-1,0 1,1-1,0 1,1-1,0 1,1-1,0 0,0 0,1 0,3 6,30 4,-17-15</inkml:trace>
  <inkml:trace contextRef="#ctx0" brushRef="#br0" timeOffset="439.655">1271 454,'222'-261,"-190"230,-31 31,-1-1,0 1,0-1,1 1,-1 0,0-1,1 1,-1-1,0 1,1 0,-1-1,1 1,-1-1,0 1,1 0,-1 0,1-1,-1 1,1 0,-1 0,1 0,-1 0,1-1,-1 1,1 0,0 0,-1 0,1 0,-1 0,1 0,-1 0,1 0,-1 1,1-1,-1 0,1 0,-1 0,1 1,-1-1,1 0,-1 0,1 1,-1-1,0 0,1 1,-1-1,1 1,-1-1,0 0,1 1,-1-1,0 1,0-1,1 1,-1-1,0 1,0-1,0 1,0-1,0 1,1-1,-1 1,0-1,0 1,0 0,-1-1,1 1,0-1,0 1,0-1,-12 73,9-63,1 1,0-1,0 1,1-1,0 1,0-1,2 1,-1 0,1-1,1 1,0-1,2 8,-3-16,1 1,-1 0,1-1,-1 1,1-1,0 0,0 0,0 0,0 0,0 0,0 0,1 0,-1 0,1-1,-1 0,1 1,0-1,-1 0,1 0,0 0,0-1,0 1,0-1,-1 1,1-1,0 0,0 0,0 0,0-1,0 1,0-1,0 0,-1 1,1-1,0 0,0-1,0 1,96-58,44-125,-133 170</inkml:trace>
  <inkml:trace contextRef="#ctx0" brushRef="#br0" timeOffset="966.502">2229 115,'-12'17,"1"1,0 0,2 0,0 1,1 0,0 1,2 0,0 0,0 10,5-27,0 0,0 0,0-1,1 1,-1 0,1 0,0 0,0 0,0 0,0 0,1 0,-1-1,1 1,-1 0,1 0,0 0,0-1,0 1,1 0,-1-1,1 1,-1-1,1 0,0 1,0-1,0 0,0 0,0 0,1 0,-1-1,0 1,1-1,-1 1,1-1,0 0,-1 0,1 0,0 0,0 0,0-1,0 0,0 1,-1-1,1 0,0 0,0 0,0-1,0 1,1-1,15-6,0-1,0-1,-1 0,0-1,-1-2,0 1,-1-2,0 0,-1-1,-1 0,0-2,-1 1,0-2,-2 1,0-2,6-12,12-11,56-76,-85 117,0-1,0 1,0-1,0 0,1 1,-1-1,0 1,0-1,0 1,0-1,0 1,1-1,-1 1,0-1,1 1,-1-1,0 1,1-1,-1 1,0 0,1-1,-1 1,1-1,-1 1,1 0,-1 0,1-1,-1 1,1 0,-1 0,1 0,-1-1,1 1,-1 0,1 0,-1 0,1 0,0 0,-1 0,1 0,-1 0,1 0,-1 0,1 1,-1-1,1 0,-1 0,1 0,-1 1,1-1,-1 0,1 1,-1-1,1 0,-1 1,0-1,1 0,-1 1,1-1,-1 1,0-1,0 1,1-1,-1 1,0-1,0 1,0-1,1 1,-1 0,2 45,-3-35,-1 85,-5 0,-4 0,-4 0,-20 65,18-94,-3-2,-3-1,-21 42,34-86,4-4,-1 0,0-1,-1 0,0 0,-2-1,1 0,-2-1,0 0,0 0,-2-1,1-1,-1 0,-1-1,-5 3,16-12,1 0,0 0,-1 0,1 0,-1-1,1 1,-1-1,0 0,1 0,-1 0,1 0,-1 0,1 0,-1-1,1 1,-1-1,1 0,-1 0,1 0,0 0,-1 0,1 0,0-1,0 1,0-1,0 1,0-1,0 0,0 0,1 0,-1 0,1 0,-1 0,1 0,0-1,0 1,0 0,0-1,0 1,0-1,1 1,-1-1,1 1,0-1,0 1,0-1,0 0,0 1,0-1,1 1,-1-1,1 1,0-1,0 1,0 0,0-1,1 0,5-20,2 0,1 1,0 0,2 0,0 2,2-1,0 2,1 0,13-13,-6 10,1 0,1 2,0 0,2 2,0 1,1 1,1 1,0 1,1 2,0 1,27-7,-26 9,-4 0</inkml:trace>
  <inkml:trace contextRef="#ctx0" brushRef="#br0" timeOffset="1449.255">0 765,'319'-13,"105"-25,-316 27,470-41,148 23,-288 30,-379-11,-59-1,-12 7</inkml:trace>
  <inkml:trace contextRef="#ctx0" brushRef="#br0" timeOffset="1915.495">29 962,'390'-45,"519"-47,-85 58,-381 35,-360-11,-66 4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42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1130,'27'-6,"-1"-2,1-2,-2 0,0-1,0-2,-1 0,-1-2,0 0,-1-2,0 0,-2-2,0 0,15-21,215-330,-158 249,-91 119,0 1,0 0,0 0,0 0,0 0,1 0,-1 1,0-1,0 0,1 0,-1 1,0-1,1 1,-1-1,1 1,-1 0,1-1,-1 1,1 0,-1 0,1 0,-1 0,1 0,-1 1,1-1,-1 0,0 1,1-1,-1 1,1-1,-1 1,0 0,0-1,1 1,-1 0,0 0,0 0,0 0,0 0,0 0,0 0,0 1,0-1,0 0,-1 0,1 1,0-1,-1 1,23 73,-21-68,5 42,-1 1,-3 0,-1 0,-3 0,-2-1,-3 1,-10 48,14-85,0-1,0 0,-1 0,0 0,-1 0,-1-1,0 1,0-1,-1 0,0-1,-1 1,0-1,-1-1,0 1,-1-1,0-1,0 0,-1 0,0 0,0-2,-1 2,4-5,0 1,-1-1,1 0,-1-1,1 0,-1 0,0 0,1-1,-1 0,0-1,0 0,0 0,0-1,0 0,1 0,-1 0,0-1,1-1,-1 1,1-1,0 0,0-1,0 0,0 0,0 0,1-1,0 0,0 0,0-1,1 0,0 1,0-2,-2-3,-10-69,17 54</inkml:trace>
  <inkml:trace contextRef="#ctx0" brushRef="#br0" timeOffset="333.234">1300 791,'-7'6,"-15"11,1 2,0 1,2 0,0 1,1 1,2 1,0 0,-6 15,20-36,0 1,0-1,1 0,-1 1,1-1,-1 1,1 0,0-1,0 1,0 0,1 0,-1 0,1 0,-1-1,1 1,0 0,0 0,0 0,1 0,-1 0,1 0,0 0,-1-1,1 1,0 0,1 0,-1-1,0 1,1-1,-1 1,1-1,0 0,0 0,0 0,0 0,0 0,1 0,-1 0,0 0,1-1,-1 0,1 1,1-1,8-2,1 0,-1-1,0 0,1-1,-1-1,0 0,-1 0,1-1,-1-1,0 0,0-1,-1 0,0 0,0-1,-1 0,0-1,0 0,0-1,-3 3,1 0,-1-1,-1 1,1-1,-2 0,1-1,-1 1,0-1,-1 0,1 0,-2 0,0 0,0 0,0-1,-1-1,-1 6,1 0,-1 0,0 0,-1-1,1 1,-1 0,0 0,0 0,-1 0,1 0,-1 0,0 0,0 1,-1-1,0 1,0-1,0 1,0 0,0 0,-1 1,0-1,0 0,0 1,0 0,0 0,-1 1,1-1,-2 0,-11-4</inkml:trace>
  <inkml:trace contextRef="#ctx0" brushRef="#br0" timeOffset="2518.09">2682 481,'-1'0,"-1"0,1 0,-1 1,1-1,0 0,-1 1,1-1,0 1,-1 0,1-1,0 1,0 0,0 0,0 0,0 0,-1-1,2 2,-1-1,0 0,0 0,0 0,0 0,1 0,-1 1,1-1,-1 0,1 1,-1-1,1 0,0 1,-1-1,1 1,0-1,0 1,0-1,0 0,0 1,1-1,-1 1,0-1,1 0,-1 1,1-1,0 1,-2 6,-55 395,28-180,28-223,1-1,-1 0,1 1,0-1,-1 1,1-1,0 1,-1-1,1 1,0 0,0-1,-1 1,1 0,0 0,0-1,0 1,0 0,-1 0,1 0,0 0,0 0,0 0,0 0,-1 0,1 1,0-1,0 0,0 0,-1 1,1-1,0 0,0 1,-1-1,1 1,0-1,-1 1,1-1,0 1,-1 0,1-1,-1 1,1 0,-1-1,1 1,-1 0,0 0,1-1,-1 1,0 0,0 0,1 0,-1-1,0 1,0 0,0 0,0 0,0 0,0 0,0-1,0 1,-1 0,1 0,0 0,0-1,-1 1,1 0,0 0,-1-1,28-73,-17 47</inkml:trace>
  <inkml:trace contextRef="#ctx0" brushRef="#br0" timeOffset="2770.064">2258 368,'49'0,"38"0,16-5,-6-1,-10 0,-14-4,-11 0,-10 2,-10 2,-11 7,-17 3,-10 6,-6 1</inkml:trace>
  <inkml:trace contextRef="#ctx0" brushRef="#br0" timeOffset="3015.756">2343 1130,'43'5,"34"-3,8-3,-5-5,-7-2,-11-4,-11 0,-10-3,-6 1,-10 3</inkml:trace>
  <inkml:trace contextRef="#ctx0" brushRef="#br0" timeOffset="3697.792">3190 227,'39'8,"1"-3,0 0,0-3,0-2,1-1,-1-2,0-1,-1-3,5-2,-36 8,0-1,0 0,0 0,0-1,-1 0,1 0,-1-1,0 0,0 0,0-1,0 0,-1 0,0-1,0 1,0-1,-1 0,0-1,0 0,-1 1,0-1,0-1,0 1,-1-1,0 1,0-1,-1 0,0 0,-1 0,0-2,-1 8,0-1,-1 0,0 0,1 1,-1-1,0 0,0 1,-1-1,1 1,-1 0,1-1,-1 1,0 0,0 0,1 0,-2 0,1 0,0 0,0 1,0-1,-1 1,1-1,-1 1,1 0,-1 0,0 0,1 0,-1 1,0-1,0 1,1-1,-1 1,0 0,0 0,0 1,1-1,-1 0,0 1,0 0,1-1,-1 1,0 0,1 1,-1-1,1 0,-1 1,1-1,0 1,0 0,0 0,0 0,0 0,0 0,0 0,-1 2,-11 14,1 0,0 1,2 0,0 0,1 1,1 1,1 0,0 0,2 1,1-1,0 1,0 19,-6 49,3 1,5 0,4 15,2-35,-4 1,-3-1,-3 0,-3-1,-16 61,23-116,-1 0,0 0,-1 0,-1-1,0 1,-1-1,-1-1,0 1,0-1,-2-1,1 1,-2-2,1 1,-2-2,1 1,-2-1,0-1,10-6,-1 1,0-2,-1 1,1 0,0-1,-1 0,0 0,1 0,-1 0,0-1,0 0,0 0,0 0,0-1,0 1,0-1,0 0,0-1,0 1,0-1,0 0,0 0,0-1,1 0,-1 1,0-2,1 1,0 0,-1-1,1 0,0 0,0 0,0 0,1-1,-1 0,1 1,-2-4,0-6,1 1,0-1,1 0,1 0,0 0,1-1,0 1,1 0,1 0,0-1,0 1,2 0,-1 0,2 0,0 1,0-1,1 1,1 0,4-7,5-12,2 1,1 0,1 2,1 0,2 1,1 1,0 1,2 1,1 1,1 2,1 0,3 1,-17 10,0 0,0 1,1 1,0 1,0 0,1 1,0 0,8-1,172-47,-151 32,-47 95,5-54</inkml:trace>
  <inkml:trace contextRef="#ctx0" brushRef="#br0" timeOffset="4087.716">1948 1497,'779'-149,"23"32,-382 71,-462 47,18 0</inkml:trace>
  <inkml:trace contextRef="#ctx0" brushRef="#br0" timeOffset="8252.481">2032 1695,'56'0,"144"-12,157-71,-308 74,0 2,1 2,-1 2,1 3,30 3,27 0,130-31,-79 0,11-1,1 1,-19 10,-132 14</inkml:trace>
  <inkml:trace contextRef="#ctx0" brushRef="#br0" timeOffset="9438.271">2118 1836,'-1'0,"0"1,1-1,-1 1,0 0,1 0,-1-1,1 1,-1 0,1 0,-1 0,1 0,0 0,-1-1,1 1,0 0,0 0,0 0,0 0,0 0,0 0,0 0,0 0,0 0,0 0,0 0,0 0,1 0,-1-1,0 1,1 0,-1 0,1 0,-1 0,1-1,-1 1,1 0,0 0,-1-1,1 1,0 0,0-1,-1 1,1-1,0 1,0-1,0 0,0 1,-1-1,2 1,44 15,-18-14,0-2,-1-1,1-1,-1-1,1-1,-1-2,9-3,69-12,374-45,-56 9,-157 27,-15 31,-109-29,-7 6,-126 18</inkml:trace>
</inkml:ink>
</file>

<file path=ppt/ink/ink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8:02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391 592,'-2'-4,"0"1,0-1,-1 1,0 0,1 0,-1 0,0 0,0 0,-1 0,1 1,0 0,-1 0,0 0,1 0,-1 0,0 1,0-1,0 1,0 0,0 0,0 1,0-1,-1 1,1 0,0 0,0 0,0 1,0-1,-1 1,-116 40,1 38,116-75,0 0,0 0,1 0,-1 0,1 1,0-1,0 1,1 0,0 0,-1 0,1 0,1 0,-1 0,1 0,0 1,0-1,1 0,-1 1,1-1,0 1,1-1,-1 1,1-1,1 4,3 4,0-1,1 0,1 0,0-1,0 0,1 0,0 0,1-1,0 0,1-1,0 0,0-1,1 0,0 0,0-1,1-1,0 0,0 0,1-2,-1 1,1-1,0-1,13 2,-20-5,0 1,1-1,-1 0,1 0,-1-1,0 1,1-1,-1-1,0 0,0 1,0-2,0 1,0-1,0 0,-1 0,1 0,-1-1,0 0,0 0,0 0,-1-1,1 0,-1 0,0 0,0 0,-1 0,0-1,0 0,0 1,-1-1,1 0,-1 0,-1-1,1-1,1-14</inkml:trace>
  <inkml:trace contextRef="#ctx0" brushRef="#br0" timeOffset="434.837">701 0,'-20'39,"2"0,1 1,2 1,1 0,3 1,-3 23,3-19,1 2,3-1,2 1,1 0,3 0,5 38,-5-80,1-1,0 1,1-1,-1 1,1-1,0 0,1 1,-1-1,1 0,0 0,0 0,1 0,-1 0,1 0,0-1,0 1,1-1,-1 0,1 0,0 0,0-1,1 1,-1-1,0 0,1 0,0-1,0 1,0-1,0 0,0 0,0-1,1 0,-1 0,5 1,4-6,-1 0,1-1,-1 0,-1-1,1-1,-1 0,0 0,0-1,5-6,52-31,-59 40,-8 3,0 0,0 0,1 0,-1 0,1 0,-1 0,1 1,0 0,0-1,-1 1,1 0,0 0,0 0,0 1,0-1,0 1,0 0,1-1,-1 1,0 1,0-1,0 0,0 1,0-1,0 1,0 0,0 0,0 0,-1 1,1-1,0 1,-1-1,1 1,-1 0,1 0,-1 0,0 0,0 1,0-1,1 2,15 89,-8-22,-1-53,3-5</inkml:trace>
  <inkml:trace contextRef="#ctx0" brushRef="#br0" timeOffset="717.268">1350 592,'-13'15,"0"1,2 0,0 1,0 0,2 1,0 0,1 0,1 1,0 0,2 0,0 1,1 0,1 0,1 4,2-21,0 1,1-1,-1 0,1 0,-1 0,1 1,0-1,0 0,1 0,-1 0,1 0,-1-1,1 1,0 0,0-1,0 1,0-1,1 1,-1-1,1 0,-1 0,1 0,0-1,0 1,0-1,0 1,0-1,0 0,0 0,0 0,0-1,1 1,-1-1,0 1,0-1,1 0,-1-1,0 1,0 0,2-1,9-1,0-1,0 0,-1 0,1-1,-1-1,0-1,0 0,11-7,-12 7,0 0,-1 0,0-2,0 1,-1-1,0-1,0 0,-1 0,0-1,-1 0,0-1,0 0,-1 0,-1 0,0-1,-1 0,0 0,0-1,-1 1,-1-1,0 0,-1 0,-1 0,0 0,0 0,-1 0,-1-7,-2 15,1-1,-1 1,0 0,0 0,0 0,-1 0,0 1,0-1,0 1,0 0,-1 0,1 0,-1 1,0-1,0 1,-1 1,1-1,-1 1,1 0,-1 0,0 0,1 1,-1 0,0 0,0 0,0 1,0 0,0 0,0 0,0 1,0 0,0 0,0 1,1 0,-1 0,1 0,-1 0,1 1,0 0,0 0,0 1,0-1,0 1,1 0,0 0,-3 3,-6 7</inkml:trace>
  <inkml:trace contextRef="#ctx0" brushRef="#br0" timeOffset="1080.4">2113 508,'-57'22,"1"3,1 3,2 2,-18 14,66-42,1-1,0 1,-1 1,1-1,0 1,0-1,0 1,1 0,-1 0,1 1,-1-1,1 1,0 0,1 0,-1 0,1 0,-1 0,1 1,0-1,1 0,-1 1,1 0,0-1,0 1,0 0,1 0,0-1,0 1,0 0,0 0,1 0,0-1,0 1,0 1,6 2,-1-1,1-1,0 1,1-1,0-1,0 1,0-1,0 0,1-1,0 0,0-1,0 1,0-2,1 1,-1-1,1-1,-1 0,1 0,-1-1,1 0,0-1,-1 0,1 0,-1-1,1 0,-1-1,0 0,0 0,0-1,8-5,-8 5,0 0,0 0,0-1,-1-1,0 1,0-1,0-1,-1 1,0-1,0 0,-1-1,0 0,0 0,-1 0,0-1,0 0,-1 0,0 0,0 0,-1-1,-1 1,1-3,-1 5,-1 0,0 1,0-1,-1 0,0 0,0 0,0 1,-1-1,0 0,0 0,-1 1,0-1,0 1,-1-1,1 1,-1 0,-1 0,1 0,-1 0,0 1,0-1,-1 1,0 0,0 1,0-1,0 1,-1 0,1 0,-1 0,-6-1,-43-9,29 11</inkml:trace>
  <inkml:trace contextRef="#ctx0" brushRef="#br0" timeOffset="1431.841">2649 480,'-16'5,"-1"0,1 1,0 0,0 1,1 1,0 1,0 0,1 1,0 0,1 1,-4 5,15-14,0 0,0 0,0 0,0 0,0 0,0 1,1-1,-1 1,1-1,-1 1,1-1,0 1,0 0,1 0,-1 0,0-1,1 1,0 0,-1 0,1 0,0 0,1 0,-1 0,0-1,1 1,0 0,0 0,-1-1,2 1,-1 0,0-1,0 1,1-1,0 1,-1-1,1 0,0 1,0-1,0 0,0-1,1 1,-1 0,0 0,2 0,66 74,-69-73,1-1,0 1,-1 0,0 0,1 0,-1 0,-1 0,1 0,0 0,-1 0,1 0,-1 0,0 0,0 1,0-1,-1 0,1 0,-1 0,1 0,-1 0,0 0,0 0,0 0,-1 0,1-1,-1 1,0 0,0-1,1 1,-2-1,0 2,-7 4,1 0,-1-1,-1-1,1 1,-1-2,0 1,-1-2,1 1,-1-1,0-1,0 0,0-1,0 0,0-1,0-1,-5 0,-8 1</inkml:trace>
  <inkml:trace contextRef="#ctx0" brushRef="#br0" timeOffset="1747.417">2761 818,'37'-13,"-3"2,0-1,0-2,-2-1,0-2,0-1,-2-1,0-2,1-3,-28 22,0 1,0-1,0 0,-1 0,1 0,0-1,-1 1,0 0,1-1,-1 0,0 0,-1 1,1-1,0 0,-1 0,0 0,1-1,-1 1,0 0,-1 0,1-1,-1 1,1-1,-1 1,0 0,0-1,-1 1,1 0,-1-1,1 1,-1 0,0-1,0 1,-1 0,1 0,-1 0,1 0,-1 0,0 0,0 1,0-1,0 1,-1-1,1 1,-1 0,0 0,1 0,-1 0,0 0,0 1,0-1,-2 0,-10 0,1 1,-1 1,0 0,0 0,0 2,1 0,-1 0,1 2,-1 0,1 0,0 1,1 1,-1 0,1 1,-11 8,11-7,0 1,0 0,1 1,0 1,1 0,0 0,1 1,0 0,1 1,0 0,1 1,-6 12,10-18,1 1,-1-1,2 1,-1-1,1 1,0 0,1 0,0 0,1 0,-1 0,2 0,-1 0,1 0,1 0,0-1,0 1,0 0,1-1,1 1,-1-1,1 0,1 0,0 0,5 4,1-2,0 1,0-1,1-1,0 0,1 0,0-2,0 1,1-2,0 0,0 0,1-2,-1 1,1-2,0 0,0-1,0 0,0-1,0-1,0 0,1-2,-1 1,5-3,11-1,-4-2</inkml:trace>
</inkml:ink>
</file>

<file path=ppt/ink/ink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8:00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54 146,'-28'39,"23"-27,1 0,0 0,0 0,1 1,1-1,0 1,1 0,0 0,1 12,0-20,1 0,-1-1,1 1,0 0,1-1,-1 1,1-1,-1 1,1-1,1 0,-1 1,1-1,-1-1,1 1,0 0,1-1,-1 1,0-1,1 0,0 0,0 0,0-1,0 1,0-1,1 0,-1 0,5 1,-2-1,1-1,0 0,0 0,-1 0,1-1,0 0,0-1,0 0,0 0,0 0,-1-1,1 0,-1-1,1 0,-1 0,0-1,0 1,0-1,-1-1,1 1,-1-1,5-6,113-136,-92 101,-31 46,0 0,0-1,0 1,0 1,1-1,-1 0,0 0,0 0,0 1,0-1,0 0,0 1,0-1,0 1,0-1,0 1,0-1,-1 1,1 0,0 0,0-1,0 1,-1 0,1 0,0 0,-1 0,1 0,-1 0,1 0,-1 0,0 0,1 0,-1 0,0 0,0 0,1 0,-1 0,0 0,0 0,0 0,0 0,-1 0,1 1,0-1,0 0,-1 0,2 3,6 29,-7-26,1-1,-1 1,1 0,0-1,1 1,0-1,0 0,0 1,1-1,-1 0,2 0,-1 0,1-1,0 1,0-1,0 0,1 0,-1 0,1-1,0 0,1 0,-1 0,1 0,0-1,0 0,1 0,-1-1,0-1,0 0,-1 0,1-1,0 0,0 0,0 0,0-1,0 0,0 0,-1 0,1-1,0 0,-1 0,1 0,-1-1,0 0,0 0,0 0,0-1,-1 1,1-1,-1 0,0-1,0 1,0-1,0 1,-1-1,0 0,0 0,-1-1,2-2,48-163,-47 146</inkml:trace>
  <inkml:trace contextRef="#ctx0" brushRef="#br0" timeOffset="666.886">1071 288,'43'-14,"0"-2,-1-2,-1-1,-1-2,-1-2,-1-1,3-5,-39 28,0 0,1 0,-1 0,0-1,1 1,-1-1,0 0,0 1,0-1,0 0,-1 0,1 0,0 0,-1 0,0-1,1 1,-1 0,0-1,0 1,0-1,-1 1,1-1,0 1,-1-1,0 0,1 1,-1-1,0 0,-1 1,1-1,0 0,-1 1,1-1,-1 1,0-1,0 1,0-1,0 1,-1 0,1-1,0 1,-1 0,0 0,1 0,-1 0,0 0,0 0,0 1,0-1,0 1,-2-1,-4-1,-1 0,1 1,-1 0,0 0,0 1,0 1,0-1,0 1,0 1,1-1,-1 2,0-1,0 1,0 0,1 1,0 0,-1 1,1 0,0 0,-6 4,-1 2,0 0,1 1,0 1,0 0,2 1,-1 0,2 1,0 1,-9 14,15-22,1-1,0 1,0 0,1 0,0 0,0 1,1-1,0 1,0 0,1-1,0 1,0 0,1 0,0 0,0 0,1 0,0-1,0 1,1 0,0 0,0-1,1 0,0 1,0-1,1 0,0 0,0-1,1 1,-1-1,1 0,1 0,-1 0,1-1,0 0,0 0,1-1,0 1,-1-1,1-1,1 0,-1 1,0-2,8 3,13-2,1-2,-1 0,0-2,1-1,-1-1,0-2,0 0,0-2,-1-1,2-2,-2 1</inkml:trace>
</inkml:ink>
</file>

<file path=ppt/ink/ink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8:08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0,'-28'67,"-30"188,30-11,0-45,6-92,19-99</inkml:trace>
  <inkml:trace contextRef="#ctx0" brushRef="#br0" timeOffset="199.038">0 508,'39'0,"36"0,15 0,2 0,-5 0,-13 0,-9 0,-10 0,-11 0,-7 0,-6 0,-3 0,-6 0</inkml:trace>
  <inkml:trace contextRef="#ctx0" brushRef="#br0" timeOffset="625.459">791 479,'-9'21,"0"0,2 1,1 0,1 0,0 0,2 0,0 1,2 0,1-1,1 11,-1-31,0 0,0 1,0-1,0 0,0 0,1 0,-1 1,1-1,0 0,0 0,0 0,0 0,0 0,0 0,0 0,1-1,-1 1,0 0,1-1,0 1,-1-1,1 1,0-1,0 0,0 0,0 0,0 0,0 0,0 0,0 0,0-1,0 1,1-1,-1 0,0 1,0-1,0 0,1 0,-1-1,0 1,0 0,1-1,-1 1,0-1,2 0,10-6,-1 1,0-2,0 0,0 0,-1-1,0-1,-1 0,0-1,79-55,-88 66,1-1,-1 0,0 1,1-1,-1 1,0 0,1 0,-1 0,0 0,1 0,-1 1,0-1,1 0,-1 1,0 0,0 0,0 0,1 0,-1 0,0 0,0 0,0 0,-1 1,1-1,0 1,0 0,-1-1,1 1,-1 0,0 0,1 0,-1 0,0 0,0 0,0 0,0 1,-1-1,1 0,-1 1,1-1,-1 0,0 0,0 3,27 42,-25-45,0-1,0 1,1-1,-1 1,1-1,-1 0,1 0,-1 0,1 0,0 0,-1-1,1 1,0-1,-1 1,1-1,0 0,0 0,-1-1,1 1,0 0,0-1,-1 0,1 0,-1 1,1-1,0-1,-1 1,0 0,1-1,-1 1,0-1,0 0,0 0,2-1,60-75,16-53,-67 117,-3 1</inkml:trace>
  <inkml:trace contextRef="#ctx0" brushRef="#br0" timeOffset="903.924">1722 423,'-16'19,"1"1,0 0,2 2,0-1,2 2,0-1,1 2,2-1,0 1,-2 16,10-37,0-1,-1 0,1 1,0-1,1 0,-1 1,0-1,1 1,-1-1,1 0,0 0,-1 1,1-1,0 0,1 0,-1 0,0 0,1 0,-1 0,1 0,-1-1,1 1,0 0,0-1,0 0,-1 1,2-1,-1 0,0 0,0 0,0 0,0 0,1 0,-1-1,0 1,1-1,-1 0,0 0,1 0,-1 0,1 0,0 0,101-22,-94 18,0-1,1 0,-2-1,1 0,-1-1,0 0,0 0,-1-1,0 0,0 0,-1-1,0 0,0 0,-1-1,0 0,-1 0,0 0,-1 0,0-1,-1 0,0 0,0 0,-1 0,-1 0,0-1,0 1,-1-1,-1 1,0 0,0 0,-2-4,2 12,0 0,0-1,0 1,0 0,-1 0,1 0,-1 0,0 1,0-1,0 0,0 1,-1-1,1 1,-1 0,1 0,-1 0,0 0,0 0,0 1,0-1,0 1,0 0,0-1,-2 1,-15-3</inkml:trace>
</inkml:ink>
</file>

<file path=ppt/ink/ink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7:5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5253 796,'10'34,"3"6,-1-4</inkml:trace>
  <inkml:trace contextRef="#ctx0" brushRef="#br0" timeOffset="236.147">5310 316,'0'0</inkml:trace>
  <inkml:trace contextRef="#ctx0" brushRef="#br0" timeOffset="587.583">5620 627,'-13'19,"-7"9,1 1,1 0,1 1,2 1,1 0,2 1,-6 23,17-51,0 0,0 0,1-1,-1 1,1 0,0 0,0 0,1 0,-1 0,1 0,0 0,0 0,0-1,0 1,1 0,-1-1,1 1,0-1,0 1,0-1,1 0,-1 0,1 0,0 0,0 0,0-1,0 1,0-1,0 0,1 0,-1 0,1 0,-1-1,1 1,0-1,0 0,-1 0,1 0,0-1,1 1,9 0,-1 1,1-2,0 1,0-2,0 0,-1-1,1 0,-1-1,1 0,-1-1,0-1,0 0,0-1,-1 0,0-1,0 0,6-6,1-2,-1-1,-1 0,0-1,-1-1,0 0,-2-2,0 1,-1-2,-2 0,4-8,4-1,-2-1,0-1,-3-1,0 0,-3-1,0 0,-2 0,-2-1,-1-1,-2 1,-1-1,-2 1,-2-21,-1 47,1 1,-1-1,0 1,-1 0,0 0,0 0,0 0,-1 0,-1 1,1-1,-1 1,0 0,-1 1,0-1,0 1,0 0,-1 1,0 0,0 0,0 0,0 1,-1 0,0 0,0 1,0 0,0 0,0 1,-1 0,1 0,-1 1,1 0,-1 1,0 0,1 0,-1 1,-7 2,0 0,0 1,1 1,-1 1,1 0,0 1,1 0,0 1,0 1,1 0,0 1,0 1,1 0,0 0,1 1,1 1,0 0,0 0,2 1,-1 0,2 0,0 1,1 0,0 0,1 1,1 0,0 0,1 0,1 0,1 0,0 1,1-1,1 0,0 0,1 1,1-1,1 4,4 0,1 0,1 0,0-1,2-1,0 1,1-2,1 0,0-1,1 0,1-1,0 0,2-2,-1 0,1-1,17 8,-5-4,0-2,1-2,0 0,0-2,2-2,-1-1,1-1,-1-1,2-3,2 0,0-2</inkml:trace>
  <inkml:trace contextRef="#ctx0" brushRef="#br0" timeOffset="3087.153">7371 147,'-7'57,"14"356,-29-259,22-153,-1-1,1 1,0 0,0 0,0-1,0 1,0 0,0 0,0 0,0-1,0 1,0 0,0 0,1-1,-1 1,0 0,0 0,1-1,-1 1,1 0,-1-1,0 1,1 0,-1-1,1 1,-1-1,1 1,0 0,-1-1,1 0,0 1,-1-1,1 1,0-1,-1 0,1 0,0 1,0-1,0 0,-1 0,1 0,0 0,0 0,-1 0,1 0,0 0,0 0,0 0,-1 0,1 0,0-1,0 1,-1 0,1-1,0 1,0 0,45-24,-41 20,21-12,3-4,1 0,1 2,1 1,0 2,1 1,0 1,1 2,0 2,1 1,15-1,-46 8,-1 0,1 1,0-1,-1 1,1 0,-1 0,1 0,0 0,-1 1,1-1,-1 1,1 0,-1 0,1 0,-1 1,0-1,0 1,0 0,0 0,0 0,0 0,0 0,0 1,-1-1,1 1,-1 0,0 0,0-1,0 2,0-1,0 0,-1 0,1 0,-1 1,0-1,0 1,0-1,-1 1,1-1,-1 1,0 0,0-1,0 3,-6 8,-1 0,0 0,-1-1,0 0,-1-1,0 0,-1 0,-1-1,0 0,0-1,-1 0,0-1,-13 7,-6 7,-2-2,0-2,-1-1,0-1,-2-2,-6 0,33-11,-1-1,1 0,-1-1,0 0,0 0,0-1,0-1,0 0,0 0,0-1,-1 0,2 0,-6-2,14 1,0 1,-1 0,1 0,-1-1,1 1,0-1,0 1,0-1,0 1,0-1,0 0,1 0,-1 1,0-1,1 0,-1 0,1 0,0 1,0-1,0 0,0 0,0 0,0 0,0 0,0 0,1 1,-1-1,1 0,-1 0,1 0,0 1,0-1,0 0,0 1,0-1,0 1,0-1,0 1,1-1,-1 1,0 0,1 0,-1 0,1 0,0 0,0-1,6-8,8-11</inkml:trace>
  <inkml:trace contextRef="#ctx0" brushRef="#br0" timeOffset="3402.683">8161 599,'-19'20,"1"1,1 1,0 1,2 0,1 1,1 0,-6 17,17-39,1 0,0 0,0 0,-1 0,1 0,1 0,-1 0,0 1,0-1,1 0,-1 0,1 1,0-1,0 0,0 1,0-1,0 0,0 1,0-1,1 0,-1 0,1 1,0-1,0 0,0 0,0 0,0 0,0 0,0 0,1 0,-1 0,1-1,-1 1,1 0,0-1,0 1,-1-1,1 0,0 0,0 1,0-1,1-1,-1 1,0 0,0 0,0-1,1 1,-1-1,0 0,14-3,0 0,-1-1,1-1,-1-1,0 0,-1-1,0-1,0 0,0-1,-1 0,0-1,-1 0,0-1,-1-1,0 1,-1-2,0 0,5-9,-9 12,0 0,-1 0,-1 0,1 0,-1-1,-1 0,0 0,-1 0,0 0,0-7,-1 14,-1 0,0 0,0 0,0 0,0 0,0 0,-1 0,0 0,0 0,0 0,0 1,-1-1,0 0,1 1,-1-1,0 1,-1 0,1 0,0-1,-1 1,0 1,0-1,0 0,0 1,0 0,-1-1,1 1,0 0,-1 1,-3-2,-1 0,0 1,0 0,0 1,0 0,0 0,0 1,0 0,0 0,0 1,-1 0,1 0,-3 2,-8 4</inkml:trace>
  <inkml:trace contextRef="#ctx0" brushRef="#br0" timeOffset="4184.372">8725 542,'-31'13,"0"2,1 1,1 1,0 1,2 1,0 2,1 1,-4 5,-66 87,94-111,0 0,0 0,0 0,0 1,1-1,-1 1,1-1,0 1,0-1,1 1,-1 0,1 0,-1-1,1 1,0 0,1 0,-1-1,1 1,-1 0,1-1,0 1,0-1,1 1,-1-1,1 1,0-1,0 0,0 0,0 0,0 0,1 0,0 0,-1-1,1 1,0-1,0 1,1-1,5 2,0 0,1-1,-1 0,1 0,0-1,0 0,0-1,0 0,0-1,0 0,0 0,0-1,0-1,-1 1,1-2,0 1,-1-1,10-5,6-4,1-1,-2-2,0 0,0-2,-2 0,0-1,-1-2,-1 0,-1-1,-1-1,-1-1,3-5,9-18,-1-1,-3-1,-2-2,-2 0,13-51,-27 77,0-1,-2 0,-1 0,-1 0,-1 0,-2-9,1 26,-2-1,1 1,-1 0,0-1,-1 1,0 0,-1 0,1 0,-1 0,-1 0,0 1,0-1,0 1,-1 0,0 0,0 1,-1-1,1 1,-2 1,-4-5,5 6,1 1,-1 0,-1 0,1 1,0-1,-1 1,1 0,-1 1,1 0,-1 0,0 0,0 1,1 0,-1 0,0 1,0 0,1 0,-1 1,1-1,-1 1,1 1,0-1,-1 1,1 0,1 1,-1-1,0 2,-11 6,0 2,1 0,1 0,0 2,1 0,1 0,0 2,-3 6,5-6,0 1,1 0,2 1,0 0,0 0,2 0,0 1,2 0,0 1,1-1,1 0,1 1,1 0,0-1,2 1,0-1,2 1,0-1,1 0,3-1,1-1,0-1,1 0,1 0,0-1,1 0,1-1,0-1,1 0,1-1,0 0,1-1,0-1,1 0,1-1,-8-5,1 0,0 0,0-1,0 0,0-1,0 0,1-1,-1-1,1 1,0-2,0 0,-1 0,1-1,0 0,-1-1,1-1,-1 0,0 0,0-1,14-9</inkml:trace>
  <inkml:trace contextRef="#ctx0" brushRef="#br0" timeOffset="4771.835">9205 542,'-5'9,"0"1,1-1,0 0,1 1,0 0,0 0,1 0,0 0,1 1,0-1,0 0,1 1,1-1,0 0,0 0,1 1,0-1,1 0,1 1,-3-9,1 0,-1 0,1-1,0 1,0 0,-1-1,1 1,1-1,-1 1,0-1,0 0,0 0,1 0,-1 0,0-1,1 1,-1 0,1-1,-1 0,1 0,-1 1,1-1,-1-1,1 1,-1 0,1-1,-1 1,0-1,1 0,-1 0,0 0,1 0,-1 0,70-49,-57 32,0-2,-1 1,-1-2,-1 0,-1 0,-1-1,-1 0,-1-1,3-13,-1 21,-9 50,-1-31,-2 60,3 1,3-1,3 0,8 29,12 20,-5 1,-4 1,-6 1,-4 12,-7-93,-2-1,-1 1,-1-1,-3 0,0 0,-2 0,-2-1,-1 0,-1-1,-2 0,-2 2,5-15,0 0,-1 0,-1-1,-1-1,-1 0,0 0,-1-2,0 0,-2-1,1-1,-2 0,0-1,0-2,-20 9,35-17,0-1,-1 0,1 0,-1-1,1 1,0-1,-1 0,1 0,-1 0,1-1,0 1,-1-1,1 0,0-1,0 1,0-1,-1 1,2-1,-1-1,0 1,0 0,1-1,-1 0,1 0,0 0,0 0,0 0,0-1,0 1,1-1,0 0,0 0,0 0,0 0,0 0,1 0,0 0,0-1,0 1,0-2,-4-30,2 0,2 0,1 0,1 0,3 0,0 0,3 0,1 1,10-30,-2 18,2 1,1 1,3 1,1 1,2 1,2 0,2 3,2 0,1 2,29-26,-36 39</inkml:trace>
  <inkml:trace contextRef="#ctx0" brushRef="#br0" timeOffset="-4554.057">484 429,'-8'-3,"0"0,0 1,0 0,0 0,0 1,-1 0,1 0,0 1,-1 0,1 0,0 1,-1 0,1 1,0 0,0 0,0 1,0-1,0 2,1-1,-1 1,1 1,0-1,0 1,-2 3,-10 12,2 1,0 0,2 2,0 0,2 1,0 0,2 1,1 0,1 1,0 0,3 0,0 1,1-1,2 1,1 1,1-1,2 27,-2-41,1 1,1-1,0 1,0-1,1 0,1 1,1-1,0 0,0-1,1 1,1-1,0 0,1 0,0 0,0-1,1 0,1-1,1 1,-3-3,0-1,0 0,1-1,0 1,0-2,1 1,0-1,0 0,0-1,0 0,1 0,-1-1,1-1,0 1,0-2,0 1,0-1,0-1,0 0,1 0,-1-1,0 0,0-1,7-2,10-5,-1-2,0 0,-1-2,0-1,-1-1,-1-1,0-1,-1-1,-1-1,-1 0,-1-2,0-1,-2 0,0-1,10-20,-11 18,-1-1,-1 0,-1-1,-1-1,-2 0,0 0,-3-1,1-4,-6 23,0 0,-1-1,0 1,0-1,-1 1,0-1,-1 1,-1-1,1 1,-2-1,1 1,-1 0,-1 0,0 0,0 1,-1 0,0-1,-1 1,0 1,0-1,-1 1,0 1,-1-1,-3-3,-1 4,1-1,-1 1,0 1,-1 0,1 1,-1 1,0-1,-1 2,1 0,-1 1,1 0,-1 1,0 0,1 1,-1 1,0 0,1 1,-1 0,1 1,0 1,-2 1,-4 1,0 0,1 2,0 0,0 1,1 1,0 0,1 1,0 1,1 1,1 0,-1 1,2 0,0 1,-4 8,-14 44,25-39</inkml:trace>
  <inkml:trace contextRef="#ctx0" brushRef="#br0" timeOffset="-3718.569">1189 881,'10'-144,"-9"143,-1 1,0-1,0 0,0 0,0 0,0 0,0 0,0 1,0-1,0 0,0 0,-1 0,1 0,0 0,0 1,-1-1,1 0,-1 0,1 1,-1-1,1 0,-1 1,1-1,-1 0,0 1,1-1,-1 1,0-1,1 1,-1-1,0 1,0-1,0 1,1 0,-1 0,0-1,0 1,0 0,0 0,1 0,-1 0,0 0,0 0,0 0,0 0,0 0,0 0,1 1,-1-1,0 0,0 0,0 1,1-1,-1 1,0-1,0 1,1-1,-1 1,0-1,1 1,-1 0,0 0,-35 43,-44 141,67-150,-1 0,-2-1,-1 0,-2-2,-21 29,30-53,19-30,91-130,57-69,-106 138,-34 110,3 51,-19-66,0 0,1-1,1 1,-1 0,2-1,0 0,0 1,1-1,0-1,1 1,0-1,1 0,0-1,1 1,0-1,0-1,1 1,0-2,0 1,1-1,4 2,-12-8,1 0,-1 0,0 0,0 0,0-1,0 1,1-1,-1 1,0-1,1 0,-1 0,0 0,1 0,-1-1,0 1,0-1,1 1,-1-1,0 0,0 1,0-1,0 0,0-1,0 1,0 0,0-1,0 1,-1-1,1 1,0-1,-1 0,0 1,1-1,-1 0,0 0,1-2,29-84,-28 75,14-130,-17 118</inkml:trace>
  <inkml:trace contextRef="#ctx0" brushRef="#br0" timeOffset="-2685.913">2657 712,'-10'-1,"-1"0,1 0,-1 1,1 1,0 0,-1 0,1 1,0 0,0 1,0 0,0 0,-1 2,-4 1,0 0,1 1,0 1,0 1,1 0,0 0,0 2,1-1,0 2,1-1,1 2,0-1,0 1,1 1,1 0,0 0,1 0,1 1,-5 14,10-25,0-1,0 0,0 1,0-1,0 1,1-1,-1 1,1-1,0 1,0-1,1 1,-1-1,1 1,-1-1,1 1,0-1,0 0,1 1,-1-1,1 0,0 0,-1 0,1 0,1 0,-1-1,0 1,1-1,-1 1,1-1,0 0,0 0,-1 0,2 0,-1 0,0-1,0 1,0-1,1 0,-1 0,1 0,-1-1,0 1,1-1,0 0,11-1,0-1,0 0,0-1,0-1,0 0,-1-1,0-1,0 0,0-1,-1-1,0 0,0-1,-1 0,6-6,181-176,-194 185,22-19,-26 24,0 1,-1 0,1 0,0 1,-1-1,1 0,0 0,-1 0,1 0,0 0,-1 1,1-1,0 0,-1 1,1-1,-1 0,1 1,-1-1,1 1,-1-1,1 1,-1-1,1 1,-1-1,0 1,1-1,-1 1,0 0,1-1,-1 1,0 0,0-1,0 1,1 0,-1-1,0 1,0 0,0-1,0 1,0 0,0-1,-1 1,1 0,0-1,0 1,0 0,-1-1,1 1,0-1,-1 1,2 20,-2-5,1 1,0 0,1-1,1 1,1-1,0 0,1 1,1-1,1-1,0 1,0-1,2 0,6 10,-6-19,-1 0,1 0,0-1,0 0,1 0,0-1,0 0,0-1,0 0,0 0,1-1,-1 0,1 0,1-1,13 2</inkml:trace>
  <inkml:trace contextRef="#ctx0" brushRef="#br0" timeOffset="-1580.628">3645 683,'17'280,"-11"-199,-7-81,1 1,-1-1,1 0,-1 0,1 0,-1 0,1 0,-1 0,0 0,1 0,-1 0,1 0,-1 0,1 0,-1-1,1 1,-1 0,1 0,-1 0,1-1,-1 1,1 0,-1-1,1 1,0 0,-1-1,1 1,-1-1,1 1,0 0,0-1,-1 1,1-1,0 1,0-1,-1 1,1-1,0 1,0-1,0 1,0-1,0 0,0 1,0-1,0 1,0-1,0 1,0-1,0 1,0-1,0 1,1-1,-1 1,0-1,0 1,-2-31,1 0,2 0,0 1,3-1,0 0,2 1,1 0,1 0,2 1,1 0,1 1,2 0,0 1,2 1,4-5,3-11,-22 40,-1 1,0 0,-1-1,1 1,0 0,1 0,-1 0,0 0,0 0,0 0,0 0,1 0,-1 0,1 0,-1 0,0 0,1 1,0-1,-1 0,1 0,-1 0,1 0,0 1,0-1,-1 0,1 1,0-1,0 1,0-1,0 1,0-1,0 1,0-1,0 1,0 0,0 0,0-1,0 1,0 0,0 0,0 0,0 0,0 0,0 0,0 1,0-1,0 0,0 0,0 1,0-1,0 1,0-1,0 1,0-1,0 1,-1 0,2-1,51 173,-42-159</inkml:trace>
  <inkml:trace contextRef="#ctx0" brushRef="#br0" timeOffset="-1318.873">4181 994,'5'4,"6"3,2-1</inkml:trace>
  <inkml:trace contextRef="#ctx0" brushRef="#br0" timeOffset="-1169.696">4068 458,'0'0</inkml:trace>
  <inkml:trace contextRef="#ctx0" brushRef="#br0" timeOffset="-685.867">4718 458,'-31'17,"1"2,1 0,0 2,2 2,1 0,0 2,-1 4,20-23,1 1,0 0,0 0,1 1,0-1,0 1,1 0,0 0,0 1,1-1,0 1,0 0,1 0,0 0,1 0,0 0,1 0,-1 0,2 1,-1-1,1 0,1 0,0 0,0 0,0 0,1-1,2 3,-3-7,1-1,0 0,0 1,0-1,0 0,1-1,-1 1,1 0,0-1,-1 0,1 0,0 0,0-1,1 1,-1-1,0 0,0 0,1 0,-1-1,0 1,1-1,-1 0,0 0,1-1,-1 1,1-1,6-1,0 0,-1 0,1-1,-1 0,0-1,0 0,0-1,-1 0,1 0,2-3,3-5,-1-1,-1-1,0 0,-1-1,0 0,7-16,3-2,69-113,-91 146,1 0,-1 0,1 0,-1 0,1 0,-1 0,1 0,0 0,0 0,-1 0,1 0,0 0,0 0,0 1,0-1,0 0,0 1,0-1,0 1,0-1,0 1,1-1,-1 1,0 0,0 0,0-1,0 1,1 0,-1 0,0 0,0 0,0 0,1 1,-1-1,0 0,0 1,0-1,0 0,0 1,1-1,-1 1,0 0,0-1,0 1,-1 0,1 0,0 0,0-1,0 1,0 0,-1 0,1 0,0 0,-1 0,1 0,-1 1,1-1,-1 0,0 0,0 0,1 0,-1 0,0 1,0-1,0 0,0 1,4 18,-1-1,-1 1,-1 0,0 0,-1 0,-2-1,0 1,-4 14,2 3,-60 355,-21-40,71-302,12-35,-1 1,0-1,-1 0,-1-1,0 1,-1-1,-1 0,0 0,-1-1,0 0,-1 0,-1-1,0 0,0-1,-1 0,-1-1,1 0,-11 6,19-15,1 0,0 0,-1 0,1 0,0 0,-1-1,1 1,-1-1,1 0,-1 0,0 0,1 0,-1 0,1-1,-1 1,1-1,-1 1,1-1,0 0,-1 0,1 0,0 0,0 0,0-1,-1 1,1-1,1 1,-1-1,0 0,0 0,1 0,-1 0,1 0,-1 0,1 0,0 0,-1-3,-25-94,26 66,2 0,1 0,2 0,1 0,2 0,0 1,3 1,0-1,2 1,2 1,0 0,2 1,10-12,-12 13,-2 4</inkml:trace>
  <inkml:trace contextRef="#ctx0" brushRef="#br0" timeOffset="1935.606">4181 769,'0'-5,"0"3,0 7,0 7,0 7,0 4,0 4,0 1,-5 2,-1-1,5-4,2-7</inkml:trace>
  <inkml:trace contextRef="#ctx0" brushRef="#br0" timeOffset="18875.363">174 2207,'-1'540,"-3"-479,-2 0,-3-1,-2 1,-5 7,14-61,0 0,0 0,0 0,-1 0,0 0,-1 0,1-1,-1 0,0 1,-1-2,0 1,0 0,0-1,0 0,-1 0,0-1,0 1,0-1,-3 1,8-5,-1 0,1 0,0 0,-1 0,1 0,0 0,-1 0,1 0,0-1,-1 1,1 0,0-1,0 1,0-1,-1 0,1 1,0-1,0 0,0 0,0 0,0 1,0-1,0 0,0 0,1-1,-1 1,0 0,1 0,-1 0,0 0,1-1,0 1,-1 0,1 0,0-1,-1 1,1 0,0-1,0 1,0-1,-3-57,8 27,1 0,1 0,2 0,2 1,0 1,2 0,6-7,12-35,8-23,4 2,3 2,5 1,4 4,3 1,58-62,-103 132,0 0,1 1,1 1,0 0,1 1,0 0,1 1,0 1,0 1,1 1,1 0,-17 7,1 0,-1 0,1 1,-1-1,0 1,1 0,-1-1,1 1,-1 0,1 1,-1-1,1 0,-1 1,0-1,1 1,-1 0,0-1,1 1,-1 1,0-1,0 0,0 0,0 1,0-1,0 1,0 0,0-1,-1 1,1 0,-1 0,1 0,-1 0,0 0,0 1,0-1,0 0,1 3,9 93,-11-95,0 21,-2 1,-1-1,0 0,-2 0,-1 0,-1 0,-1-1,-1 0,-1-1,0 0,-2-1,-1 0,-1 0,0-2,-2 1,0-2,-1 0,0-1,-2-1,0-1,-1-1,0 0,-1-1,-1-2,-21 10,38-19,0 1,0-1,0 0,0 0,-1 0,1-1,0 0,-1 0,0 0,1-1,-1 0,1 0,-1 0,0-1,1 0,-1 0,1 0,0-1,-1 1,1-1,-5-3,10 3,-1-1,1 1,0-1,-1 1,1-1,0 0,1 1,-1-1,0 1,1-1,-1 1,1-1,0 1,0-1,0 1,0 0,0-1,1 1,-1 0,1 0,-1 0,1 0,0 0,0 0,0 1,0-1,0 0,0 1,2-1,1-3,16-17</inkml:trace>
  <inkml:trace contextRef="#ctx0" brushRef="#br0" timeOffset="19220.007">1246 2123,'-37'28,"1"1,2 1,0 3,3 0,1 2,-1 4,27-36,1 1,-1-1,1 1,0 0,0 0,0 0,0 0,1 1,-1-1,1 1,0-1,1 1,-1 0,1 0,0 0,0-1,1 1,-1 0,1 0,0 0,0 0,1 0,0 0,0 0,0 0,0 0,1 0,-1-1,1 1,0 0,1-1,-1 0,1 1,0-1,0 0,0-1,1 1,-1 0,5 2,-2-3,-1-1,1 0,0 0,0-1,0 0,1 0,-1 0,0 0,0-1,0 0,1-1,-1 1,0-1,0-1,0 1,0-1,0 0,0 0,0 0,-1-1,1 0,-1 0,5-4,107-99,-111 100,0-1,-1 0,0 0,0-1,0 1,-1-1,0 0,-1 0,0-1,0 1,0-1,-1 1,-1-1,1 0,-2 0,1 0,-1 0,0 0,-1 0,0 1,-1-1,1 0,-2 0,1 1,-1-1,-1 1,1 0,-1 0,-1 0,1 1,-2-1,1 1,-1 0,0 1,0-1,0 1,-1 1,0-1,0 1,-1 0,1 1,-1-1,0 1,-1 1,-7-3,8 4,0 1,0 0,1 0,-1 0,0 1,0 1,0-1,0 1,0 0,0 1,0 0,-1 1,-10 4</inkml:trace>
  <inkml:trace contextRef="#ctx0" brushRef="#br0" timeOffset="19458.348">1755 2179,'-20'33,"-5"22,-5 5,4-2,6-6,6-13</inkml:trace>
  <inkml:trace contextRef="#ctx0" brushRef="#br0" timeOffset="19604.364">1755 1671,'0'0</inkml:trace>
  <inkml:trace contextRef="#ctx0" brushRef="#br0" timeOffset="19920.071">1952 2546,'227'-482,"-226"481,21-34,-22 35,1-1,-1 1,1-1,-1 1,1 0,-1-1,1 1,0 0,-1-1,1 1,-1 0,1 0,0 0,-1 0,1 0,-1 0,1-1,0 1,-1 1,1-1,0 0,-1 0,1 0,-1 0,1 0,0 0,-1 1,1-1,-1 0,1 1,-1-1,1 0,-1 1,1-1,-1 0,1 1,-1-1,1 1,-1-1,0 1,1-1,-1 1,0-1,1 1,-1 0,0-1,0 1,0-1,1 1,-1 0,0-1,0 1,0 0,0-1,0 1,0-1,0 1,0 0,-1 0,13 113,-13-102,0-1,1 0,1 1,0-1,0 0,1 1,1-1,0 0,0 0,1-1,0 1,1-1,4 7,-7-13,0 0,0-1,1 1,0-1,-1 1,1-1,0 0,0 0,1 0,-1-1,1 1,-1-1,1 0,0 0,0 0,0 0,0 0,0-1,0 0,0 0,0 0,1-1,-1 1,0-1,1 0,-1 0,0 0,1-1,-1 0,0 0,0 0,0 0,0 0,1-1,-2 0,1 0,2-1,15-14,0-2,0 0,-2-1,-1-1,0-1,-2 0,0-1,-2-1,-1-1,7-17,1 4,39-75,-49 88</inkml:trace>
  <inkml:trace contextRef="#ctx0" brushRef="#br0" timeOffset="20169.454">2940 1417,'-5'48,"-2"40,1 14,1 0,1-8,2-10,1-10,1-13,0-7,0-8,0-3,0-3,1-3,-1-4,0-3,0-1,0-6</inkml:trace>
  <inkml:trace contextRef="#ctx0" brushRef="#br0" timeOffset="20406.657">2657 1954,'43'-10,"39"-3,9 1,0 2,-12 3,-13 8,-19 2</inkml:trace>
  <inkml:trace contextRef="#ctx0" brushRef="#br0" timeOffset="20657.13">3504 1981,'-18'8,"-4"0,0 1,0 1,1 1,1 1,0 1,0 1,1 0,1 1,-1 3,17-16,0-1,1 1,-1 0,1 0,-1 0,1 0,0 0,-1 0,1 0,0 1,0-1,1 0,-1 1,1-1,-1 0,1 1,-1-1,1 1,0-1,0 1,1-1,-1 1,0-1,1 0,-1 1,1-1,0 0,0 1,0-1,0 0,0 0,0 0,1 0,-1 0,1 0,-1 0,2 1,80 51,-64-44,-13-9,0 1,0 0,-1 1,1-1,-1 1,1 0,-1 1,0-1,0 1,0 0,-1 0,0 1,1-1,-1 1,-1 0,1 0,-1 0,0 1,0-1,0 1,-1-1,0 1,0 0,-1 0,1 0,-1 0,0 0,-1 1,0-1,0 0,0 0,-1 0,1 0,-3 6,-5-1,0-1,0 0,-2-1,1 0,-1-1,0 1,-1-2,0 0,0 0,0-1,-1 0,0-1,0 0,-1-1,1 0,-1-1,0-1,0 3,-12 3</inkml:trace>
  <inkml:trace contextRef="#ctx0" brushRef="#br0" timeOffset="23021.065">4605 2574,'63'-68,"417"-485,-166 192,-313 360,0-1,0 1,0 0,0-1,0 1,0 0,0-1,1 1,-1 0,0 0,1 0,-1 0,1 0,-1 1,1-1,0 0,-1 1,1-1,0 1,-1 0,1-1,0 1,-1 0,1 0,0 0,0 0,-1 0,1 1,0-1,-1 0,1 1,0-1,-1 1,1 0,0 0,-1-1,1 1,-1 0,0 0,1 0,-1 0,0 1,0-1,1 0,-1 1,0-1,0 0,0 2,25 31,-3 1,0 1,-3 0,-1 2,-1 0,-3 1,-1 1,-1 0,-3 1,2 22,25 116,-27-138,0 52,-10-91,0 0,-1-1,0 1,1-1,-1 1,0-1,0 1,0-1,0 0,0 1,0-1,0 0,0 0,0 0,-1 0,1 0,0 0,-1 0,1 0,-1 0,1-1,-1 1,0-1,1 1,-1-1,1 1,-1-1,0 0,1 0,-1 0,0 0,1 0,-1 0,0 0,1-1,-1 1,0-1,0 1,-65-29,55 22,-60-30,-114-58,-130-45,186 98,118 36</inkml:trace>
  <inkml:trace contextRef="#ctx0" brushRef="#br0" timeOffset="23661.178">6918 1841,'-48'-5,"-1"2,0 2,0 3,0 2,1 1,-25 8,61-11,0 0,0 0,1 1,-1 1,1 0,-1 0,1 1,0 1,-5 3,16-8,-1-1,0 1,1-1,-1 1,1 0,-1-1,1 1,-1 0,1-1,0 1,-1 0,1 0,0 0,0-1,-1 1,1 0,0 0,0 0,0 0,0-1,0 1,0 0,0 0,0 0,1 0,-1-1,0 1,0 0,1 0,-1 0,0-1,1 1,-1 0,1-1,-1 1,1 0,-1-1,1 1,0-1,-1 1,1 0,0-1,-1 0,1 1,0-1,0 1,-1-1,1 0,0 0,0 1,0-1,0 0,44 17,75 17,-119-33,-1-1,1 1,0 0,0-1,0 1,-1 0,1 0,0 0,-1-1,1 1,0 0,-1 0,1 0,-1 0,0 0,1 0,-1 0,0 0,1 0,-1 0,0 0,0 0,0 0,0 1,0-1,0 0,0 0,-1 0,1 0,0 0,0 0,-1 0,1 0,-1 0,1 0,-1 0,1 0,-1-1,0 1,1 0,-1 0,0 0,0 0,-42 38,32-30,-164 139,175-148,-56 55,54-53,1 0,0-1,0 1,0 0,0 0,0 0,0 0,0 0,1 0,-1 0,1 0,-1 0,1 0,0 0,0 0,0 1,0-1,0 0,1 0,-1 0,0 0,1 0,0 0,-1 0,1 0,0 0,0 0,0 0,0-1,1 1,-1 0,0-1,1 1,-1-1,2 1,5 4,1-1,0 0,0-1,1 0,-1 0,1-1,0 0,0-1,0 0,0 0,0-1,0-1,3 0,41 7,-37-4,-13-1,0 0,0-1,0 1,0-1,1 0,-1 0,1 0,-1-1,0 0,1 0,-1 0,1 0,-1-1,1 1,-1-1,0 0,1-1,-1 1,0-1,0 0,0 0,0 0,0 0,-1-1,1 1,-1-1,1 0,1-2,1-13</inkml:trace>
  <inkml:trace contextRef="#ctx0" brushRef="#br0" timeOffset="24024.36">6750 1558,'-12'5,"1"0,1 1,-1 1,1 0,0 0,0 1,1 0,0 1,1 0,0 0,0 1,1 0,0 0,1 1,0 0,1 0,0 0,0 1,1 0,1 0,0 0,1 0,0 0,1 0,0 1,1-1,0 0,1 1,3 10,6 46,-3-1,-3 1,-3-1,-7 52,-8 5,-6-2,-12 25,1-42,27-95</inkml:trace>
  <inkml:trace contextRef="#ctx0" brushRef="#br0" timeOffset="24319.487">7229 1868,'5'39,"1"36,0 10,-1 1,-1-10,-7-8,-2-11,-1-10,1-8,-3-7,-1-3,1-2,-2-1,0 0,2-9,3-8</inkml:trace>
  <inkml:trace contextRef="#ctx0" brushRef="#br0" timeOffset="24859.993">7144 1671,'129'-31,"0"5,49 0,-74 30,-100-3,0-1,0 1,0 0,-1 0,1 0,0 1,-1 0,1-1,-1 1,0 0,0 1,0-1,0 0,0 1,0 0,0 0,-1 0,1 0,-1 0,0 0,0 0,0 1,-1-1,1 1,-1 0,-1 6,-1-1,0 0,-1 0,0 0,-1 0,0 0,0 0,-1 0,0-1,0 0,-1 0,0 0,-1 0,0-1,0 0,0 0,-6 4,-246 224,208-167,49-66,0 0,0 0,0 1,1-1,-1 0,1 0,-1 1,1-1,0 0,0 1,0-1,0 0,0 1,0-1,1 0,-1 1,1-1,0 0,0 0,0 0,0 0,0 1,0-1,0-1,1 1,-1 0,1 0,-1 0,1-1,0 1,-1-1,1 1,2 0,111 35,-32-16,-74-19,0 0,0 1,-1 1,1 0,-1 0,0 0,0 1,-1 0,1 1,-1-1,-1 2,1-1,-1 1,0 0,0 0,-1 0,0 1,0 0,-1 0,0 0,0 1,-1-1,0 1,0 0,-1 0,0 0,-1 0,0 0,-1 0,0 0,0 0,-1 1,0-1,0 0,-1 0,0 0,-3 6,-5-1,0-1,-1 0,-1-1,0 0,0 0,-1-1,-1-1,0 0,0-1,-1-1,0 0,0-1,-1 0,0-2,0 1,-1-2,1 0,-1-2,0 1,-10 1,1-1,-1 0,0-2,0-1,0-2,0 0,0-2,1-1,-1-1,1-1,-4-3,3-4,4 0</inkml:trace>
</inkml:ink>
</file>

<file path=ppt/ink/ink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8:28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3920 1701,'-391'-326,"363"304,-2 2,0 1,-2 1,0 2,0 1,-1 2,-1 1,-1 2,1 1,-15-1,-107-12,-1 6,-1 8,1 7,-1 6,1 7,-92 22,-12 16,-43 24,208-47,2 4,1 5,2 3,2 4,2 5,2 3,-23 20,72-42,0 1,2 2,2 2,1 0,2 2,1 2,1 0,3 2,1 0,-7 21,18-33,2 1,1 0,1 0,1 0,1 1,2 0,1 1,2-1,1 0,1 1,1-1,2 0,1 0,8 24,1-4,2-1,3-1,2 0,1-2,3 0,2-2,1-1,12 11,36 36,4-5,81 68,-67-66,24 24,-6 6,92 122,-148-167,-4 2,-2 2,-4 3,-4 2,-3 1,-3 2,-5 1,-3 2,5 37,-21-66,-3 0,-3 1,-2 0,-3 0,-3 0,-2 0,-2 0,-4 0,-1-1,-3-1,-3 0,-6 9,8-33,-2-1,-1 0,-1-1,-2-1,-1-1,-2-1,0-1,-2-1,-1-2,0 0,-4 0,-57 38,-3-3,-2-4,-10 0,-716 356,792-397,1 2,1 2,1 0,0 1,2 1,-13 15,28-28,1 1,0-1,1 1,-1 1,2-1,-1 1,1 0,0 0,1 0,0 0,1 0,-1 1,2 0,0-1,0 1,0 0,1 0,1-1,0 1,0 0,1-1,1 5,9 22,3-1,0-1,3 0,0-1,2-1,2 0,1-2,1-1,4 2,22 19,2-3,2-1,2-3,2-3,1-2,8 0,24 12,3-4,1-4,2-4,2-5,1-3,44 3,28-2,1-8,0-8,78-6,402-12,31-31,283-54,11-44,-605 69,-4-17,69-36,-210 41,-4-9,-4-10,-4-9,141-95,-176 86,-6-8,-4-7,117-118,-242 204,-3-3,-1-2,-3-1,-1-2,-3-2,-2-1,-2-1,12-33,-33 55,-1-1,-2 1,-1-1,-1 0,-2-1,-2 1,-1-1,-1 1,-1-1,-2 1,-2 0,-1 0,-1 1,-1-1,-2 2,-2 0,0 0,-2 1,-1 1,-1 0,-11-10,-66-90,-6 5,-5 4,-5 4,-138-155,174 182,4-3,4-3,4-4,4-1,-15-44,51 94,2 0,2-1,3-1,1-1,3 0,3 0,1-1,3 0,2 0,3-1,2 1,7-42,8 26,2 1,4 1,2 1,3 2,3 0,3 2,2 2,3 1,3 2,48-50,63-57,134-109,-139 136,-135 124,22-16,-1-2,-2-2,0-1,-3-1,-1-2,-1-1,-3-1,-1-1,-2-2,17-41,-36 69,0-1,-1 1,0-1,-1 1,0-1,-2 0,0 1,0-1,-1 0,-1 1,-1 0,0 0,0 0,-2 0,1 1,-2-1,0 1,0 1,-2 0,1 0,-1 0,-1 1,0 0,-10-7,-36-28,-2 2,-1 4,-2 1,-2 4,-2 2,0 3,-2 3,-6 1,-261-95,-4 14,-290-50,499 134,0 5,-2 6,1 6,-92 8,158 2,-1 2,1 2,1 4,0 2,1 4,0 1,-33 18,57-18,1 1,1 3,1 0,1 3,1 0,-5 8,21-16,1-1,1 2,0 0,2 1,0 0,1 1,1 0,1 1,1 1,-4 17,-46 240,47-208,-32 325,35-287,1 0,-5 0,-4-1,-24 78,35-168,0-2,0 1,-2-1,0 0,-1 0,-1-1,0 0,-1-1,-1 0,0-1,-1 0,-1-1,0-1,0 0,-1-1,-1 0,0-1,-1-1,1-1,-11 4,-2-3,1-1,-2-1,1-1,-1-2,0 0,1-3,-1 0,-13-3,-268 0,298 0,1 0,-1-1,1 0,-1-1,1 0,0-1,1 0,-1-1,1-1,0 0,0 0,1-1,0 0,1-1,-1 0,2 0,-1-1,2 0,-1-1,1 1,1-2,0 1,0-1,1 0,1 0,0 0,0-1,-53-134,29 7,-12 33,39 91</inkml:trace>
  <inkml:trace contextRef="#ctx0" brushRef="#br0" timeOffset="2624.008">3102 3310,'-5'0,"1"0,0 0,-1 0,1 1,-1 0,1 0,0 0,0 0,-1 1,1-1,0 1,0 0,1 0,-1 1,0-1,1 1,-1 0,1 0,0 0,0 0,0 1,0-1,1 1,-2 3,-37 77,40-82,1 0,-1 0,1 0,0 0,0 0,0 0,0 0,0 0,0 0,0 0,0 0,1 0,-1 0,1 0,0 0,0 0,0 0,-1 0,2-1,-1 1,0 0,0 0,0-1,1 1,-1-1,1 0,-1 1,1-1,0 0,-1 0,1 0,0 0,0 0,0 0,0-1,0 1,0 0,0-1,0 0,0 1,0-1,2 0,3-2,0 1,0-2,0 1,0-1,0 0,0 0,-1-1,0 0,1 0,-1 0,-1-1,1 0,-1 0,0-1,0 1,0-1,-1 0,0 0,0-1,0 1,-1-1,-1 5,-1 1,0-1,1 0,-1 1,0-1,0 0,0 0,0 1,0-1,0 0,0 0,-1 0,1 0,-1-1,1 1,-1 0,0 0,0 0,0 0,0 0,0 0,-1 0,1 0,0-1,-1 1,0 0,1 0,-1 0,0 1,0-1,0 0,0 0,-1 0,1 1,0-1,-1 1,1-1,-1 1,1-1,-1 1,0 0,0 0,0 0,1 0,-1 0,0 0,0 0,0 1,0-1,-1 1,1-1,0 1,0 0,0 0,0 0,-2 0,-3 3,1 0,-1 1,1-1,-1 1,1 0,1 1,-1 0,1 0,-1 0,1 0,1 1,-1 0,1 0,0 0,0 0,1 1,0-1,-2 8,4-13,1 0,0 1,0-1,-1 0,1 1,0-1,0 0,0 0,1 1,-1-1,0 0,0 1,1-1,-1 0,0 0,1 1,0-1,-1 0,1 0,0 0,-1 0,1 0,0 0,0 0,0 0,0 0,0 0,0 0,0 0,0-1,0 1,1 0,-1-1,0 1,0-1,1 0,-1 1,0-1,0 0,1 0,-1 0,0 1,1-1,-1-1,0 1,1 0,-1 0,0 0,1-1,-1 1,0-1,0 1,0-1,1 1,-1-1,0 0,0 0,0 1,0-1,0 0,0 0,0 0,0 0,-1 0,1 0,0-1,1 1,0 0,0 0,0 0,0 0,0-1,-1 1,1-1,0 1,-1-1,1 0,-1 1,0-1,0 0,1 0,-1 0,0 0,-1 0,1 0,0 0,-1 0,1-1,-1 1,1 0,-1 0,0 0,0-1,0 1,0 0,-1-2,-2 5,0-1,0 0,0 0,0 1,0 0,0-1,0 1,1 0,-1 1,0-1,0 0,1 1,-1-1,1 1,-1 0,1 0,0 0,0 0,-1 1,1-1,-20 27,19-17</inkml:trace>
  <inkml:trace contextRef="#ctx0" brushRef="#br0" timeOffset="4151.986">2339 2350,'-33'30,"1"2,2 2,1 1,1 1,2 1,2 1,2 1,1 1,2 2,1 1,-79 146,40-92,-102 156,144-241,24-38,255-512,-49 208,-129 212,-86 117,0 1,1-1,-1 0,0 1,1-1,-1 0,1 1,-1-1,1 0,0 1,-1-1,1 1,-1-1,1 1,0-1,0 1,-1 0,1-1,0 1,0 0,-1-1,1 1,0 0,0 0,0 0,-1 0,1 0,0 0,0 0,0 0,-1 0,1 0,0 0,0 1,0-1,-1 0,1 0,0 1,-1-1,1 1,0-1,0 1,-1-1,1 1,-1-1,1 1,-1-1,1 1,-1 0,1-1,-1 1,1 0,-1-1,0 1,1 0,-1 0,0 0,0-1,1 1,-1 0,0 0,0 0,0-1,0 2,4 59,-4-56,-1 31,2-1,2 1,0-1,3 0,6 19,106 375,-104-385,-69-105,13 27,0 2,-3 2,0 2,-2 2,0 2,-2 2,-3 2,-247-85,273 97,6-1</inkml:trace>
  <inkml:trace contextRef="#ctx0" brushRef="#br0" timeOffset="6804.684">6432 5200,'-9'36,"8"-35,0 1,0 0,0-1,0 1,0 0,1 0,-1 0,0 0,1 0,-1 0,1-1,0 1,0 0,0 0,0 0,0 0,0 0,0 0,1 0,-1 0,1 0,-1 0,1 0,0 0,0 0,0-1,0 1,0 0,0-1,0 1,1-1,-1 1,1-1,-1 1,1-1,-1 0,1 0,1 1,3-1,0-1,0 1,0-1,-1 0,1-1,0 1,0-1,0-1,-1 1,1-1,0 0,-1 0,0 0,1-1,-1 0,0 0,0 0,-1-1,1 1,-1-1,1 0,-1-1,0 1,-1-1,1 0,-1 1,0-2,0 1,-1 0,1 0,-1-1,0 1,-1-1,2-5,-3 8,0-1,0 1,-1 0,1 0,0-1,-1 1,0 0,0 0,0 0,0 0,0 0,-1 0,1 0,-1 1,0-1,0 0,0 1,0-1,0 1,-1 0,1 0,0 0,-1 0,0 0,0 0,1 1,-1 0,0-1,0 1,0 0,0 0,-1 0,1 1,0-1,0 1,0 0,-1 0,1 0,0 0,0 0,0 1,-1 0,1-1,0 1,0 0,0 1,0-1,0 0,1 1,-1 0,0-1,1 1,-1 0,0 1,-8 4,1 0,0 1,1 0,0 1,0 0,1 0,0 0,1 1,0 0,0 1,1 0,1 0,-1 1,6-9,-1-1,1 1,0 0,0 0,0 0,0 0,1-1,-1 1,1 0,-1 0,1-1,0 1,0 0,1-1,-1 1,0-1,1 1,-1-1,1 0,0 0,0 0,0 0,0 0,0 0,0 0,1 0,-1-1,0 1,1-1,-1 0,1 0,0 0,-1 0,1 0,0-1,0 1,-1-1,1 1,0-1,0 0,0 0,0-1,-1 1,1 0,0-1,0 0,-1 0,1 0,0 0,-1 0,1 0,0-1,4 0,0-1,0 1,0-1,0-1,0 1,-1-1,1 0,-1-1,0 0,-1 0,1 0,-1 0,0-1,0 0,-1 0,0 0,3-6,-7 10,0 0,0 0,0 0,0 0,-1 1,1-1,-1 0,1 0,-1 1,0-1,1 0,-1 1,0-1,0 1,0-1,-1 1,1-1,0 1,0 0,-1-1,1 1,-1 0,1 0,-1 0,0 0,1 1,-1-1,0 0,1 1,-1-1,0 1,0-1,0 1,1 0,-1 0,0 0,0 0,0 0,0 0,1 1,-1-1,0 0,0 1,1-1,-1 1,0 0,0 0,1 0,-1 0,1 0,-1 0,1 0,-1 0,1 0,0 1,-1 0,0-2,0 1,0 0,0 0,0 0,0 0,0 0,1 0,-1 0,0 1,1-1,-1 1,0-1,1 1,0 0,-1 0,1-1,0 1,0 0,0 0,0 0,0 0,1 0,-1 0,1 0,-1 1,1-1,0 0,0 0,0 0,0 1,35-9,-23-4</inkml:trace>
  <inkml:trace contextRef="#ctx0" brushRef="#br0" timeOffset="7190.544">7166 5031,'-25'78,"3"1,-10 71,23-103,-4 41,4 1,4 0,6 75,0-98,-6-16,-1-33</inkml:trace>
  <inkml:trace contextRef="#ctx0" brushRef="#br0" timeOffset="7768.976">6996 5059,'33'-19,"0"1,0 2,2 1,0 1,1 3,0 0,0 3,38-5,-68 12,0 0,-1 0,1 1,0 0,-1 0,1 0,0 1,-1-1,1 1,-1 1,1-1,-1 1,1 0,-1 0,0 0,0 1,0 0,0 0,-1 0,1 1,-1 0,0-1,0 2,0-1,0 0,-1 1,0-1,0 1,0 0,0 0,-1 0,0 1,0-1,0 0,-1 1,0-1,0 1,0 0,0-1,-1 1,-3 9,-1 0,-1 0,0 0,-1-1,0 0,-1 0,-1 0,0-1,-1 0,0-1,-8 9,-1 3,-8 9,18-24,0 0,0 1,2 0,-1 0,1 0,0 1,1 0,0 0,1 1,0-1,5-6,0-1,0 1,0-1,1 1,-1-1,1 0,0 0,0 0,0 0,1 0,0 0,-1 0,1-1,0 0,1 1,-1-1,1 0,-1-1,1 1,0-1,0 1,0-1,0 0,0 0,1-1,-1 0,3 1,14 9,-9-5,1 0,-1 1,-1 0,0 1,0 0,0 0,-1 2,0-1,-1 1,0 1,-1-1,0 1,0 1,-1 0,-1 0,0 0,-1 1,0 0,1 7,-4-10,-1 0,-1 0,0 0,0 0,-1 0,0-1,-1 1,0 0,0 0,-1-1,0 1,-1-1,0 0,-1 0,0 0,0-1,-1 0,0 0,0 0,-1-1,0 1,0-2,-1 1,1-1,-2 0,-6 4,-8-1,0-1,0-1,0-1,-1-1,0-1,0-1,0-1,-1-1,1-1,0-2,0 0,0-1,0-2,0 0,1-2,0 0,-4-3,-63-31,77 29</inkml:trace>
</inkml:ink>
</file>

<file path=ppt/ink/ink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8:59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0,'-5'14,"-1"10,0 6,-4 2,0 0,-3 0,-4-5,1-3,-2-6,-3 0,-2 1,-2-3,-2-4,-1-3,5-5</inkml:trace>
</inkml:ink>
</file>

<file path=ppt/ink/ink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03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58,'-5'11,"1"0,0 0,0 1,1-1,1 1,0 0,1 0,0-1,0 1,1 0,1 3,-1-9,1-1,0 0,0 0,0 0,0 0,1 0,-1-1,1 1,1 0,-1-1,1 1,-1-1,1 0,1 0,-1 0,0 0,1 0,0-1,0 0,0 0,0 0,0 0,1 0,-1-1,1 0,3 1,0 0,0-1,1-1,-1 1,0-1,1 0,-1-1,1 0,-1-1,0 1,1-2,-1 1,0-1,0 0,0-1,0 0,0 0,0-1,-1 0,2-1,123-107,-107 86,-24 25,-1 0,0 0,1 0,-1 0,1 0,0 0,-1 1,1-1,0 0,-1 0,1 0,0 1,0-1,0 0,0 1,0-1,-1 1,1-1,0 1,0 0,0-1,0 1,1 0,-1-1,0 1,0 0,0 0,0 0,0 0,0 0,0 0,0 1,0-1,0 0,0 0,0 1,0-1,0 1,0-1,0 1,0-1,0 1,0-1,0 1,-1 0,1-1,0 1,0 0,-1 0,1 0,-1 0,1 0,-1 0,1 0,-1 0,13 48,-13-42,0-1,1 1,0-1,0 0,1 0,0 1,0-1,0 0,0 0,1-1,0 1,1-1,-1 1,1-1,0 0,0 0,1 0,-1-1,1 0,0 0,0 0,0 0,1-1,-1 0,1 0,0 0,0-1,1 0,4 0,1-1,0-1,0 0,0 0,0-1,-1-1,1 0,0 0,-1-1,1-1,-1 0,0 0,-1-1,1-1,-1 0,3-2,8-6,0-1,-1-1,-1 0,0-2,-2 0,0-1,3-5,47-112,-61 117</inkml:trace>
</inkml:ink>
</file>

<file path=ppt/ink/ink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04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22 204,'12'1,"0"-1,0 0,0-1,-1 0,1-1,0 0,-1-1,1-1,-1 0,0 0,0-1,-1 0,1-1,-1 0,-1-1,1 0,-1 0,0-1,3-4,-10 10,0-1,0 1,0 0,-1-1,1 1,-1-1,1 0,-1 1,0-1,0 0,-1 0,1 0,0 0,-1 0,0 0,0 0,0 0,0 0,0 0,0 1,-1-1,0 0,1 0,-1 0,0 0,0 0,-1 1,1-1,0 1,-1-1,0 1,1-1,-1 1,0 0,0 0,-1 0,1 0,0 0,-1 0,1 1,-1-1,1 1,-1 0,0-1,0 1,1 0,-1 1,0-1,0 0,-3 1,0-2,1 1,-1 0,0 0,0 1,-1 0,1 0,0 0,0 1,0-1,0 2,1-1,-1 0,0 1,0 0,1 1,-1-1,1 1,0 0,0 1,0-1,0 1,0 0,1 0,0 0,0 1,0-1,0 1,1 0,-1 0,1 1,1-1,-2 4,-1-1,1 0,0 0,1 0,-1 1,2-1,-1 1,1-1,1 1,-1 0,2 0,-1 0,1 0,0 0,1-1,0 1,1 0,0 0,0 0,0-1,1 0,1 1,-1-1,1 0,1 0,0-1,0 1,0-1,1 0,0-1,0 1,2 0,12 4,0 0,1-2,1 0,-1-2,1 0,1-1,-1-1,1-2,17 2,80 3,-86-7</inkml:trace>
</inkml:ink>
</file>

<file path=ppt/ink/ink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00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29,'0'0,"0"1,0-1,-1 1,1-1,0 1,-1-1,1 1,0-1,-1 0,1 1,0-1,-1 0,1 1,-1-1,1 0,-1 1,1-1,-1 0,1 0,-1 0,1 1,-1-1,1 0,-1 0,1 0,-1 0,1 0,-1 0,0 0,1 0,-1 0,1 0,-1-1,1 1,-1 0,1 0,-1 0,1-1,-1 1,1 0,-1 0,1-1,0 1,-1 0,1-1,-1 1,1-1,0 1,-1 0,1-1,0 1,0-1,-1 1,1-1,0 0,-5 53,-6 173,-3-129,1 6,-5-1,-17 49,-72 217,105-382,2-4</inkml:trace>
  <inkml:trace contextRef="#ctx0" brushRef="#br0" timeOffset="368.59">0 677,'39'-14,"36"-5,15 1,-3-2,-6 3,-13 5,-12 3,-12 4,-8 3,-5 1,-9-3,-2-1,-1-1,-2-2,-6-2</inkml:trace>
  <inkml:trace contextRef="#ctx0" brushRef="#br0" timeOffset="896.949">876 0,'27'332,"-55"67,34-285,-5-113,-1 0,1 1,0-1,-1 0,1 0,0 1,0-1,0 0,0 0,0 0,0 0,0 0,0 0,0 0,0-1,1 1,-1 0,0-1,1 1,-1-1,0 1,1-1,-1 0,1 1,-1-1,1 0,-1 0,0 0,1 0,-1 0,1 0,-1-1,1 1,-1 0,0-1,1 1,-1-1,0 0,1 1,-1-1,1 0,50-35,15-29,-51 48,1 0,0 1,2 0,0 2,0 0,12-5,-29 18,0 0,-1 0,1 0,0 1,0-1,0 0,0 1,0 0,0-1,0 1,-1 0,1 0,0 0,0 1,0-1,0 0,0 1,0-1,0 1,0-1,-1 1,1 0,0 0,0 0,-1 0,1 0,-1 0,1 1,-1-1,1 0,-1 1,0-1,0 1,1 0,-1-1,0 1,0 0,-1-1,1 1,0 0,0 2,16 80,-13 55,6-121,2-6</inkml:trace>
  <inkml:trace contextRef="#ctx0" brushRef="#br0" timeOffset="1249.291">1497 904,'27'2,"1"-1,-1-1,0-2,1 0,-1-2,0-1,0-1,-1-1,0-1,0-2,-1 0,0-2,7-5,-25 13,0 0,0 0,0 0,-1-1,0 0,1-1,-2 1,1-1,-1 0,0 0,0-1,0 0,-1 0,0 0,-1 0,0 0,0-1,0 1,-1-1,0 0,0 0,-1 0,0 0,-1 0,0 0,0 0,0 0,-1 0,-1-4,1 9,0 0,-1 0,1 0,0 0,-1 0,0 1,0-1,0 0,0 1,0 0,0-1,-1 1,1 0,-1 0,1 0,-1 0,0 1,0-1,0 1,0 0,0-1,0 1,0 1,0-1,0 0,-1 1,1 0,0-1,0 1,-1 1,1-1,0 0,0 1,-1 0,-6 1,0 0,0 1,0 1,0 0,0 0,1 1,-1 0,1 1,-8 6,1-1,0 1,0 0,2 1,-1 1,2 0,0 1,0 1,2 0,0 0,0 1,2 1,0-1,1 1,1 1,1 0,0 0,2 0,0 0,0 12,6-25,0 1,0-1,0 1,1-1,0 0,1 0,0 0,-1 0,2-1,-1 1,1-1,-1 0,2-1,-1 1,0-1,1 0,0 0,0-1,0 1,0-2,0 1,1 0,-1-1,1 0,0-1,-1 0,1 0,0 0,0-1,0 0,0 0,22 4</inkml:trace>
  <inkml:trace contextRef="#ctx0" brushRef="#br0" timeOffset="1697.923">2118 988,'42'-32,"-2"-1,0-2,-3-2,-1-1,9-15,36-79,-83 142,0 1,1-1,0 1,1-1,0 1,1-1,0 1,0-1,1 0,1 1,0-1,3 8,-1-9,0 0,1-1,0 1,0-1,1 0,0-1,0 0,0 0,1 0,1-1,-1 0,1-1,0 0,0 0,0-1,1 0,-1 0,1-1,0-1,0 1,0-2,0 1,0-1,1-1,-1 0,0-1,0 0,1 0,2-1,5-6,-1 0,0-1,0-1,-1 0,0-2,-1 1,0-2,-1 0,0-1,-1 0,-1-1,0 0,-1-1,-1 0,0-1,-1 0,-1-1,-1 0,0 0,-2 0,0-1,0-4,1-2</inkml:trace>
</inkml:ink>
</file>

<file path=ppt/ink/ink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06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5 845,'-5'102,"6"-102,-1 0,0-1,1 1,-1 0,0-1,0 1,1 0,-1-1,1 1,-1 0,0 0,1-1,-1 1,1 0,-1 0,0 0,1-1,-1 1,1 0,-1 0,1 0,-1 0,1 0,-1 0,0 0,1 0,-1 0,1 0,-1 0,1 1,-1-1,1 0,-1 0,0 0,1 0,-1 1,1-1,-1 0,0 1,1-1,-1 0,0 0,1 1,-1-1,0 1,0-1,1 0,-1 1,0-1,0 1,0-1,1 0,-1 1,0-1,0 1,0-1,0 1,0-1,0 1,0-1,0 0,0 1,0-1,0 1,0-1,0 1,-1-1,24-34,-22 32,32-62,94-141,-93 162,66-66,-99 108,0 0,0 1,0-1,0 0,0 1,0-1,0 1,0 0,0-1,1 1,-1 0,0 0,0-1,0 1,0 0,1 0,-1 0,0 1,0-1,0 0,1 0,-1 1,0-1,0 0,0 1,0-1,0 1,0 0,0-1,0 1,0 0,0 0,0-1,0 1,-1 0,1 0,0 0,0 0,-1 0,1 0,-1 0,1 1,21 55,-17-41,2 5,0-2</inkml:trace>
  <inkml:trace contextRef="#ctx0" brushRef="#br0" timeOffset="577.063">626 845,'17'-10,"-1"-1,-1 0,0-1,-1-1,0 0,-1-1,0 0,-1-1,-1 0,0-1,7-15,-17 29,-1-1,1 1,0-1,-1 0,0 1,0-1,0 1,0-1,0 0,0 1,-1-1,1 1,-1-1,0 1,1-1,-1 1,-1-1,1 1,0 0,0-1,-1 1,1 0,-1 0,0 0,0 0,0 1,0-1,0 0,0 1,0-1,0 1,0 0,-1 0,1 0,-1 0,1 0,-1 0,1 1,-1-1,1 1,-1-1,0 1,1 0,-1 0,1 1,-1-1,0 0,1 1,-1-1,1 1,-1 0,1 0,-1 0,1 0,0 1,0-1,-1 0,1 1,0 0,0 0,-8 4,1 1,-1-1,2 2,-1-1,1 2,0-1,0 1,1 0,1 0,-1 1,2 0,-1 0,1 0,1 1,0 0,0 0,1 0,1 0,-1 0,2 1,0 2,1-7,1 0,0 1,0-1,0 0,1 0,0 0,1 0,0-1,0 1,0-1,1 1,0-1,0 0,0-1,1 1,0-1,0 0,0 0,1 0,0-1,-1 1,2-2,-1 1,0-1,5 2,5 3,1-2,0 0,0-1,0 0,1-1,-1-2,1 1,0-2,0-1,1 0,16-2,0-2,-1-2,1-1,-1-1,0-2,-1-2,0-1,-1-1,-1-1,0-3,-1 0,-1-2,-1 0,0-3,9-10,-2-1,-2-2,-1-2,-2 0,-2-2,-1-1,-2-2,0-5,-10 17,-2-1,-2-1,0 1,-3-1,0-1,-2 0,-2 0,0-9,-25-68,21 109,-1-1,-1 1,1-1,0 1,0-1,-1 1,0 0,1 0,-1-1,0 1,0 0,0 1,0-1,-1 0,1 1,0-1,-1 1,1 0,-1-1,1 1,-1 0,0 1,1-1,-1 0,0 1,0 0,1-1,-1 1,0 0,0 1,0-1,1 0,-1 1,0-1,0 1,1 0,-1 0,0 0,-10 8,1 0,0 1,0 0,1 1,0 0,1 1,0 0,1 1,0 0,1 0,1 0,0 1,1 1,0-1,1 1,1 0,0 0,-1 10,-4 4,2 1,1-1,1 2,1-1,2 0,1 1,1 0,2-1,1 1,1-1,1 0,2 0,2-1,0 0,11 21,-10-27,1-1,0 0,2-1,1 0,0-1,2-1,0 0,1-1,1-1,1-1,1 1,-17-16,-1 1,1-1,0 1,0-1,0 0,0 0,0 0,0 0,0-1,0 1,0-1,0 0,0 0,0 0,0 0,0-1,0 1,0-1,0 1,0-1,0 0,1-1,19-8</inkml:trace>
  <inkml:trace contextRef="#ctx0" brushRef="#br0" timeOffset="1281.349">2207 591,'-15'1,"0"2,-1-1,1 2,1 0,-1 0,1 2,-1 0,2 0,-1 1,1 1,0 0,0 1,1 1,0 0,1 0,0 1,1 0,0 1,1 0,-6 11,13-20,1 0,0-1,0 1,0 0,0 0,0 0,1 0,-1 0,1 0,0 0,0 0,0 0,0 0,0 0,1 0,-1 0,1 0,0 0,0 0,0-1,0 1,1 0,-1-1,1 1,-1-1,1 1,0-1,0 1,0-1,0 0,1 0,-1 0,1-1,-1 1,1 0,-1-1,1 0,0 0,0 1,-1-2,1 1,0 0,0 0,0-1,0 0,0 0,0 1,0-2,0 1,2 0,11-3,-1 0,1-1,-1-1,1 0,-1-1,-1 0,1-2,-1 1,-1-2,1 0,-1 0,-1-1,0-1,4-5,69-48,-77 58,-7 5,0 0,0-1,0 1,0 0,0 0,0 0,0 0,0 0,0 0,0 0,1 0,-1 0,0 1,1-1,-1 0,0 1,1-1,-1 1,1 0,-1-1,1 1,-1 0,1 0,-1 0,1 0,-1 0,1 0,-1 0,1 1,-1-1,1 0,-1 1,1 0,-1-1,0 1,1 0,-1-1,0 1,0 0,1 0,-1 0,0 0,0 0,0 0,0 1,0-1,0 0,0 2,7 87,-10-85,1 1,0-1,1 1,-1-1,1 1,0 0,1-1,-1 1,1 0,0-1,0 1,1-1,0 1,0-1,0 0,0 0,1 0,0 0,0 0,0-1,1 1,0-1,-1 0,1 0,1 0,-1-1,1 1,-1-1,1 0,0 0,0-1,2 1,-1-1,0-1,0 0,0-1,0 0,0 0,0 0,0 0,0-1,0 0,0 0,0-1,-1 0,1 0,0 0,-1 0,1-1,-1 0,0 0,0-1,0 1,0-2,96-93,-96 93,19-25,0-1,-2 0,-1-2,-2-1,-1 0,11-31,129-383,-153 435,7-58,-14 70,1 1,0 0,0-1,0 1,-1 0,1 0,0 0,0 0,-1 0,1 1,0-1,0 0,0 0,-1 1,1-1,0 1,0-1,0 1,0 0,0-1,0 1,0 0,0 0,0-1,0 1,0 0,0 0,1 0,-1 0,0 0,1 0,-1 1,1-1,-1 0,1 0,-1 1,-13 23,0 1,1 1,2 0,1 0,1 1,1 0,2 1,1 0,-1 16,2 355,4-380,1 0,2 0,0 0,0 0,2-1,1 0,0 1,1-2,5 9,-12-27,0 1,0 0,-1 0,1 0,0-1,0 1,1 0,-1 0,0-1,0 1,0 0,0 0,1-1,-1 1,0 0,1-1,-1 1,1 0,-1-1,0 1,1-1,-1 1,1 0,0-1,-1 1,1-1,-1 0,1 1,0-1,-1 1,1-1,0 0,0 0,-1 1,1-1,0 0,0 0,-1 0,1 0,0 0,0 0,-1 0,1 0,0 0,0 0,-1 0,1-1,0 1,0 0,-1 0,1-1,0 1,-1 0,1-1,0 1,-1-1,1 1,-1-1,1 1,-1-1,1 0,-1 1,1-1,-1 1,0-1,1 0,-1 0,-4-33,-1 16</inkml:trace>
  <inkml:trace contextRef="#ctx0" brushRef="#br0" timeOffset="1713.962">2658 421,'112'34,"1"-6,95 11,69-7,-244-27,1-1,0-2,0-1,0-1,0-3,15-2,-32 0,0 0,0-1,0-1,-1-1,0 0,0-1,-1-1,0 0,-1-1,0 0,-1-1,0-1,-1 0,0-1,-1 0,0-1,2-6,-11 18,-1 1,1-1,-1 1,0-1,1 0,-1 1,0-1,-1 0,1 0,0 0,-1 0,0 0,0 0,1 1,-2-1,1 0,0 0,-1 0,1 0,-1 0,0 0,0 0,0 1,0-1,0 0,-1 1,1-1,-1 1,0-1,0 1,0 0,0 0,0 0,0 0,0 0,-1 0,1 1,-1-1,1 1,-1-1,-2 0,-3 0,0 0,1 1,-1 0,0 0,0 0,0 1,0 1,0-1,0 1,0 0,1 1,-1 0,0 0,1 1,-1 0,1 0,0 1,-2 1,-118 86,112-80,0 1,0 0,1 1,1 1,1 0,-1 1,2 0,0 1,1 0,1 1,1 0,0 0,1 1,1 0,0 0,1 0,2 1,-1 3,5-16,-1 1,1-1,1 1,-1-1,1 0,0 1,0-1,1 0,0-1,0 1,0 0,1-1,0 0,0 0,0 0,1 0,-1 0,1-1,0 0,1 0,-1-1,1 1,-1-1,1 0,0-1,2 1,170 46,-171-48,260 17,-233-19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4:01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69,'29'0,"24"0,7 0,-1-5,-6-2,-7 1,-7 1,-5 1,-4 2,-2 1,0 0,-1-3,0-2,0 0,0 1,-4-3,-6 0</inkml:trace>
</inkml:ink>
</file>

<file path=ppt/ink/ink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05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 40,'-13'-7,"0"1,-1 1,0 0,1 0,-1 2,-1 0,1 0,0 2,-1 0,1 0,-1 1,1 1,-1 0,1 1,0 1,-1 0,2 1,-1 1,0 0,1 0,0 2,0-1,0 2,1 0,0 0,-2 3,9-8,0 1,0-1,1 1,-1 0,1 0,0 0,0 1,0-1,0 1,1 0,0 0,0 1,0-1,1 0,0 1,0 0,0-1,0 1,1 0,0 0,1 0,-1 0,1 0,0 0,1 0,-1 0,1 0,0 0,1-1,-1 1,1 0,0-1,1 1,-1-1,1 1,9 7,0-1,1 0,0 0,1-1,0-1,1 0,0-1,1-1,-1 0,1-2,1 1,0-2,-1 0,2-1,-1-1,15 1,68-10,-75-1</inkml:trace>
  <inkml:trace contextRef="#ctx0" brushRef="#br0" timeOffset="446.759">1117 96,'-43'12,"0"1,0 2,2 2,0 2,1 1,-25 19,60-36,1-1,0 2,0-1,0 0,0 1,1-1,-1 1,1 0,0 0,0 1,0-1,0 1,1-1,0 1,0 0,0 0,1 0,0 0,-1 0,2 0,-1 0,1 0,-1 0,2 1,-1-1,0 0,1 0,0 0,0 0,1 0,-1 0,1 0,0 0,0-1,1 1,-1-1,1 1,0-1,2 2,3-2,0 0,1-1,-1 0,0 0,1-1,0 0,0 0,-1-1,1-1,0 1,0-1,0-1,0 0,0 0,-1 0,1-1,0-1,-1 1,1-1,-1-1,0 0,0 0,-1 0,7-6,17-9,-1-2,-1-1,0-2,-2 0,-1-2,-2-1,20-27,24-38,-70 151,-1-47,2 0,0 1,0-1,1 1,1-1,0 0,1 1,0-1,1 0,3 10,6 4</inkml:trace>
  <inkml:trace contextRef="#ctx0" brushRef="#br0" timeOffset="863.773">1625 434,'5'-27,"1"1,2-1,0 2,2-1,1 1,1 0,1 1,1 1,1 0,13-14,-28 35,0 0,1 1,-1-1,1 0,0 1,-1-1,1 1,0-1,0 1,0-1,0 1,0-1,1 1,-1 0,0 0,1-1,-1 1,1 0,-1 0,1 1,-1-1,1 0,-1 0,1 1,0-1,0 1,-1-1,1 1,0 0,0 0,-1 0,1 0,0 0,0 0,0 0,-1 1,1-1,0 0,-1 1,1 0,0-1,-1 1,1 0,-1 0,1 0,-1 0,1 0,21 54,-20-46,0 0,0 0,1 0,0 0,1-1,0 1,0-1,0 0,1-1,1 1,-1-1,1 0,0-1,1 0,4 3,0-4,0-1,0-1,1 1,-1-2,1 0,-1-1,1 0,0-1,0 0,-1-1,1 0,0-1,-1-1,1 0,-1 0,0-1,0-1,-1 0,1-1,-1 0,0-1,0 0,-1 0,9-9,0 1,0-1,-1 0,0-1,-1-1,-1-1,-1 0,9-17,25-26,-36 51</inkml:trace>
</inkml:ink>
</file>

<file path=ppt/ink/ink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12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481 142,'-45'280,"20"-106,-7-1,-46 135,66-253,26-66,20-52,-23 44</inkml:trace>
  <inkml:trace contextRef="#ctx0" brushRef="#br0" timeOffset="249.486">1 678,'48'0,"40"-9,9-4,-1-4,-13 0,-16 0,-14 1,-11-1,-9 3,-4-2,-3-2,-1 1,-4 4</inkml:trace>
  <inkml:trace contextRef="#ctx0" brushRef="#br0" timeOffset="616.235">932 1,'-39'73,"3"3,4 0,3 2,4 1,3 1,3 1,0 28,18-101,-2 8,0 0,0 0,2 1,0-1,1 1,1-1,0 0,1 1,1-1,1 0,0 0,4 7,-7-20,1 0,0 0,1-1,-1 1,0-1,1 1,-1-1,1 0,0 0,0 0,0 0,0-1,0 1,0-1,0 0,0 0,0 0,1 0,-1 0,1-1,-1 1,0-1,1 0,-1 0,1 0,-1-1,0 1,1-1,-1 0,0 0,1 0,-1 0,0-1,0 1,1-1,107-67,-103 63,36-30,2 3,1 2,49-24,-95 53,1 1,-1 0,0 0,1 0,-1 1,1-1,-1 0,1 1,0-1,-1 0,1 1,-1 0,1-1,0 1,-1 0,1 0,0 0,0 0,-1 0,1 1,0-1,-1 0,1 1,-1-1,1 1,0-1,-1 1,1 0,-1 0,0 0,1 0,-1 0,0 0,1 0,-1 0,0 1,0-1,0 0,0 1,0-1,0 0,-1 1,1-1,0 1,-1 0,1-1,-1 1,1 0,-1-1,0 1,-19 171,39-131,-4-29</inkml:trace>
  <inkml:trace contextRef="#ctx0" brushRef="#br0" timeOffset="950.553">1496 819,'20'-1,"-1"-1,1-1,-1-1,0-1,0-1,-1 0,1-1,-2-1,1-1,-1 0,0-1,-1-1,9-8,47-68,-71 83,1 1,0 0,-1 0,1-1,-1 1,0-1,0 1,-1-1,1 1,-1-1,1 1,-1-1,0 0,-1 1,1-1,-1 1,1-1,-1 1,0-1,0 1,-1-1,1 1,-1 0,1 0,-1-1,0 1,0 0,-1 1,-1-3,2 3,-1 0,0 0,1 0,-1 1,0-1,0 1,0-1,0 1,0 0,0 0,0 1,0-1,0 1,0-1,-1 1,1 0,0 0,0 1,0-1,-1 0,1 1,0 0,0 0,0 0,0 0,0 0,0 1,1-1,-1 1,0 0,1 0,-1 0,1 0,-2 1,-75 85,68-75,2 1,0 0,0 0,2 1,0 0,0 1,2-1,-1 1,2 0,1 1,0-1,0 1,2-1,0 1,1 0,1 8,1-18,1 0,-1-1,1 1,0-1,1 1,0-1,0 0,0-1,0 1,1-1,0 1,0-2,1 1,-1 0,1-1,0 0,0 0,0-1,1 0,2 1,138 35,-118-35</inkml:trace>
</inkml:ink>
</file>

<file path=ppt/ink/ink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19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90,'-12'223,"-5"-116,-5-1,-22 55,26-61,18-100,0 0,0-1,0 1,0 0,0-1,0 1,1 0,-1-1,0 1,0 0,1 0,-1-1,0 1,0 0,1 0,-1-1,0 1,1 0,-1 0,0 0,1 0,-1-1,0 1,1 0,-1 0,0 0,1 0,-1 0,0 0,1 0,-1 0,0 0,1 0,-1 0,0 0,1 0,-1 1,0-1,1 0,-1 0,0 0,1 0,-1 0,0 1,1-1,-1 0,0 0,0 1,1-1,-1 0,0 0,0 1,0-1,1 0,-1 1,0-1,0 0,0 1,0-1,0 0,0 1,6-14</inkml:trace>
  <inkml:trace contextRef="#ctx0" brushRef="#br0" timeOffset="665.823">1 146,'19'-17,"2"2,0 0,1 1,0 2,1 0,0 1,1 1,0 1,0 2,1 0,0 2,1 0,-1 2,1 1,-1 1,1 1,0 1,0 1,-22-2,-1 0,0 0,0 0,1 1,-1-1,0 1,0 0,0 0,0 0,1 0,-2 0,1 1,0-1,0 1,0 0,-1 0,1 0,-1 0,1 1,-1-1,0 0,0 1,0 0,0-1,-1 1,1 0,-1 0,1 0,-1 0,0 0,0 0,-1 1,1-1,-1 0,1 0,-1 0,0 1,0-1,0 0,-1 1,-5 12,0 0,-1 0,-1-1,0 0,-1-1,-1 1,0-2,-1 1,-1-2,0 1,-13 9,-2 6,-120 106,145-133,0 0,0 0,0 1,0-1,1 0,-1 1,0-1,1 1,-1 0,1 0,0-1,-1 1,1 0,0 0,0 0,0 0,1 0,-1 1,0-1,1 0,-1 0,1 0,0 1,0-1,0 0,0 0,0 0,0 1,1-1,-1 0,1 0,-1 0,1 1,0-1,0 0,0 0,0 0,0-1,0 1,1 0,-1 0,1 0,-1-1,1 1,0-1,0 1,12 7,1-1,0 0,0-1,1-1,-1 0,2-1,-1-1,13 2,76 26,-92-28,0 0,0 1,0 1,0 0,-1 1,0 0,-1 1,0 0,0 1,0 0,-1 1,-1 0,0 0,0 1,-1 0,0 1,-1 0,0 0,-1 1,0-1,3 14,-9-20,0 1,-1 0,1 0,-2 0,1-1,0 1,-1 0,-1-1,1 0,-1 1,0-1,0 0,-1 0,1-1,-1 1,-1-1,1 0,-1 0,0 0,0-1,-1 1,-8 6,0 0,-1-2,0 0,0 0,-1-1,0-1,-11 3,3 0,-1-2,1 0,-1-2,0-1,-1 0,1-2,-1-1,0-1,1-2,-1 0,0-1,1-2,-1-1,-23-7,44 9,0 1,-1-1,1 0,1 0,-1 0,0-1,1 0,0 0,0 0,0 0,0-1,1 1,-1-1,1 0,0 0,1 0,-1-1,1 1,0-2,-4-17</inkml:trace>
</inkml:ink>
</file>

<file path=ppt/ink/ink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28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199 570,'-23'22,"2"1,0 0,1 2,2 0,0 1,2 1,1 1,1 0,-7 22,19-47,1-1,-1 1,1-1,0 1,0-1,0 1,1 0,-1-1,0 1,1 0,0 0,0 0,0-1,0 1,0 0,0 0,1 0,-1-1,1 1,0 0,0-1,0 1,0 0,1-1,-1 0,0 1,1-1,0 0,0 0,-1 1,1-1,0-1,1 1,-1 0,0 0,1-1,-1 1,0-1,1 0,0 0,-1 0,2 0,6-2,-1-1,0 0,0 0,0-1,0 0,0-1,-1 0,1-1,-1 1,0-1,0-1,-1 0,0 0,0 0,0-1,-1 0,2-2,-5 6,8-8,0 1,-1-1,0-1,-1 0,-1 0,1-1,-2 0,0-1,-1 1,0-1,-1 0,0-1,-2 1,1-1,-2 0,0 0,-1 0,0 0,-1 0,-1 0,0 0,-1 0,-1 0,-2-5,3 14,-1 1,1 0,-1 0,-1 0,1 0,-1 1,0-1,0 1,0 0,0 0,-1 0,1 1,-1 0,0 0,0 0,0 0,-1 1,1 0,-1 0,1 0,-1 1,0-1,1 2,-1-1,0 0,0 1,0 0,0 1,1-1,-1 1,0 0,0 1,1-1,-1 1,1 0,-1 1,1-1,0 1,0 0,0 0,0 0,0 2,4-4,0 0,0 0,-1 0,1 0,0 0,0 1,0-1,0 0,1 1,-1-1,0 1,0-1,1 1,-1-1,1 1,0-1,-1 1,1 0,0-1,0 1,0-1,0 1,0 0,0-1,0 1,1-1,-1 1,1 0,-1-1,1 1,-1-1,1 1,0-1,0 0,0 1,0-1,0 0,0 1,0-1,0 0,0 0,1 0,-1 0,1 0,70 21,-50-25,0-1,-1 0,1-2,-1-1,0 0,0-2,-1 0,0-1,-1-1,9-7,3-2,-1-2,0-1,-2-1,-1-1,0-1,-2-2,-2-1,0 0,-2-2,9-18,-24 39,-1 0,0 0,0-1,-1 0,-1 0,0 0,0-1,-1 1,0 0,-1-1,-1 0,0-3,0 17,0-1,-1 0,1 0,-1 0,1 0,-1 0,1 0,-1-1,0 1,0 0,1 0,-1 0,0-1,0 1,0 0,0-1,0 1,0 0,0-1,0 0,0 1,0-1,0 1,0-1,0 0,0 0,0 0,0 0,0 0,0 0,-1 0,1 0,0 0,0 0,0 0,0-1,0 1,0 0,0-1,0 1,0-1,0 1,0-1,0 0,0 1,0-1,1 0,-1 0,0 0,0 1,1-1,-1 0,0 0,1 0,-1 0,1 0,0 0,-1 0,1 0,0 0,-1-1,-4 22,2 1,0-1,0 1,2 0,1 0,2 18,-1 3,9 166,8-2,10 0,20 49,-32-159,-3 1,-4 0,-5 0,-4 5,-2-71,-1-1,-1 1,-2 0,-1-1,-1 0,-2 0,-7 15,11-30,-1 0,-1-1,-1 1,1-1,-2-1,0 0,-1 0,0-1,-1 0,0-1,-1 0,0-1,-1-1,-12 7,22-13,0 0,0-1,0 0,-1 0,1 0,0 0,-1-1,1 1,-1-1,0 0,1-1,-1 1,0-1,1 0,-1 0,0 0,1-1,-1 0,0 1,1-2,-1 1,1-1,-1 1,1-1,0 0,0-1,0 1,0-1,0 1,1-1,-1-1,1 1,-1 0,0-2,-2-11,1-1,1 1,0 0,1-1,1 0,0 0,2 0,0 0,0 0,2 0,0 1,1-1,1 0,4-11,107-284,-88 250,-8 16</inkml:trace>
</inkml:ink>
</file>

<file path=ppt/ink/ink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2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83 932,'-26'461,"25"-448,0 7,0-1,-2 1,0-1,-1 0,-1 0,-7 16,12-34,0-1,0 1,0-1,0 1,0-1,0 0,0 1,0-1,0 1,0-1,0 1,-1-1,1 0,0 1,0-1,0 0,-1 1,1-1,0 1,0-1,-1 0,1 1,0-1,0 0,-1 0,1 1,-1-1,1 0,0 0,-1 1,1-1,0 0,-1 0,1 0,-1 0,1 0,-1 0,1 0,0 0,-1 0,1 0,-1 0,1 0,-1 0,1 0,0 0,-1 0,1 0,-1 0,1 0,0-1,-1 1,1 0,0 0,-1-1,1 1,0 0,-1 0,1-1,0 1,-1 0,1-1,0 1,0 0,-1-1,1 1,-8-30,9 9,0 0,2 0,0 0,2 1,0-1,1 1,1 0,1 0,1 1,0 0,3-2,-1 0,29-52,3 2,3 2,3 3,3 1,47-44,-77 82,1 1,2 1,0 1,1 1,2 1,0 2,1 1,1 1,1 1,24-9,-52 25,-1 0,0 0,0 0,0 0,1 0,-1 1,1-1,-1 0,0 1,1 0,-1 0,1 0,-1 0,1 0,-1 0,1 0,-1 1,0-1,1 1,-1 0,0 0,1 0,-1 0,0 0,0 0,0 1,0-1,0 1,0-1,0 1,-1 0,1-1,0 1,-1 0,0 0,1 0,-1 1,0-1,0 0,0 1,-1 10,0 1,-1-1,0 0,-2 0,1 0,-1 0,-1-1,-1 1,0-1,0 0,-1 0,0-1,-7 9,-7 10,-2-1,-1 0,-1-2,-2-1,0-1,-2-1,0-2,-2-1,0-1,-21 10,6-10,44-19,1-1,-1 1,0-1,0 0,0 1,0-1,1 0,-1 1,0-1,0 0,0 0,0 0,0 0,0 1,0-1,0-1,0 1,0 0,0 0,1 0,-1 0,0-1,0 1,0 0,0-1,0 1,1-1,-1 1,0-1,0 1,1-1,-1 0,0 1,1-1,-1 0,1 1,-1-1,1 0,-1 0,1 0,-1 1,1-1,0 0,-1 0,1 0,0 0,0 0,35-56,-19 36</inkml:trace>
  <inkml:trace contextRef="#ctx0" brushRef="#br0" timeOffset="318.412">1212 593,'-53'35,"1"1,2 3,2 3,-33 37,77-76,0 0,1 0,0 0,-1 0,1 1,0 0,1-1,-1 1,1 0,-1 1,1-1,1 0,-1 0,0 1,1-1,0 1,0 0,0-1,1 1,0 0,0-1,0 1,0 0,1-1,-1 1,1 0,0-1,1 1,-1-1,1 0,2 4,1-2,1 0,0-1,0 0,0-1,1 1,-1-1,1 0,0-1,1 0,-1 0,0 0,1-1,-1 0,1 0,0-1,0 0,0-1,6 0,6 0,0 0,-1-2,1 0,0-2,-1 0,19-7,-19 4,0-1,-1 0,0-1,0-2,-1 1,0-2,-1 0,-1-2,0 1,11-14,-21 22,1-1,-1-1,-1 1,1-1,-1 1,0-1,-1 0,1-1,-1 1,-1 0,0-1,0 0,0 0,-1 1,0-1,0 0,-1 0,0 0,-1 0,0 0,0 0,0 1,-1-1,0 0,-1 1,0-1,0 1,-3-5,0 4,-1 0,0 1,0 1,-1-1,1 1,-1 0,-1 0,1 1,-1 1,0-1,0 1,0 1,0 0,-1 0,0 0,1 2,-1-1,0 1,0 0,0 1,0 0,0 1,1 0,-1 1,0 0,-10 5</inkml:trace>
  <inkml:trace contextRef="#ctx0" brushRef="#br0" timeOffset="565.79">1832 819,'-24'38,"-12"23,-1 6,11-10,11-18,11-16,8-12</inkml:trace>
  <inkml:trace contextRef="#ctx0" brushRef="#br0" timeOffset="820.348">1748 226,'0'0</inkml:trace>
  <inkml:trace contextRef="#ctx0" brushRef="#br0" timeOffset="1068.429">1945 1016,'29'-77,"105"-236,-93 260,-40 53,-1-1,1 0,0 0,0 1,0-1,0 0,0 1,0-1,0 1,0-1,0 1,0 0,0-1,0 1,0 0,1 0,-1 0,0 0,0 0,0 0,0 0,0 0,0 0,1 0,-1 1,0-1,0 1,0-1,0 0,0 1,0 0,0-1,0 1,0-1,-1 1,1 0,0 0,0 0,0-1,-1 1,1 0,0 0,-1 0,1 0,-1 0,0 0,1 0,-1 0,0 1,1-1,-1 0,0 0,0 0,0 0,0 1,18 168,-16-162,-1 0,1 0,0 0,0 0,1 0,0 0,1-1,0 1,0-1,0 0,1-1,0 1,1-1,-1 0,1 0,0 0,0-1,1 0,0 0,0-1,0 1,0-2,1 1,-1-1,1 0,1 0,-2-4,1 0,-1 0,0 0,-1-1,1 0,0-1,0 1,-1-1,0-1,1 1,-1-1,0 0,-1 0,1-1,-1 0,0 0,0 0,0 0,-1-1,0 0,0 0,0 0,-1 0,0-1,2-4,5-6,-1 3,0-1,-2 0,0 0,0-1,-2 0,0 0,0-1,-2 1,0-1,-1-3,0-5</inkml:trace>
  <inkml:trace contextRef="#ctx0" brushRef="#br0" timeOffset="1365.56">3103 1,'-17'96,"-23"209,13 76,26-238,1-132</inkml:trace>
  <inkml:trace contextRef="#ctx0" brushRef="#br0" timeOffset="1619.128">2765 424,'38'-9,"42"-4,16 1,-3 2,-7 3,-10 3,-12 1,-12 2,-11 1,-7 1,-9-1</inkml:trace>
  <inkml:trace contextRef="#ctx0" brushRef="#br0" timeOffset="2283.398">3809 1073,'108'-199,"123"-170,49 2,-238 328,-41 38,-1 0,1 1,0-1,0 0,0 1,0-1,0 1,0 0,0-1,0 1,0 0,0-1,0 1,0 0,0 0,0 0,0 0,0 0,0 0,0 0,0 0,0 1,1-1,-1 0,0 1,0-1,-1 0,1 1,0-1,0 1,0 0,0-1,0 1,0 0,-1-1,1 1,0 0,-1 0,1 0,0 0,-1-1,1 1,-1 0,0 0,1 0,-1 0,0 0,1 0,-1 1,4 15,-1-1,-1 1,-1 0,0 0,-1 0,-1 0,-1 11,-1 21,4 2,3 0,2 0,2-1,2 0,15 41,56 219,-54-231,-49-101,9 6,-177-210,172 209,0 1,-1 0,-1 1,0 1,-1 1,0 1,-1 1,-1 1,1 1,-24-6,-12 11,33 8</inkml:trace>
</inkml:ink>
</file>

<file path=ppt/ink/ink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25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311 155,'-5'15,"0"0,1 0,1 1,0 0,1-1,1 1,0 0,1 1,-1 9,-2 686,8-666,-4-46,-1 0,1 1,-1-1,1 0,-1 0,1 0,0 0,-1 0,1 0,-1 0,1 0,-1 0,1 0,-1 0,1 0,-1 0,1 0,-1-1,1 1,-1 0,1 0,-1-1,1 1,-1 0,1-1,-1 1,0 0,1-1,-1 1,1 0,-1-1,0 1,0-1,1 1,-1-1,0 1,0-1,1 1,-1-1,0 1,0-1,0 1,0-1,0 1,0-1,0 1,0-1,0 0,0 1,0-1,0 1,0-1,0 1,-1-1,1 1,0-1,4-17</inkml:trace>
  <inkml:trace contextRef="#ctx0" brushRef="#br0" timeOffset="246.09">1 664,'43'-10,"38"-7,11-2,-1-2,-12 3,-13 4,-15 5,-10 3,-7 3,-5 3,-3 0,0 1,-5 0</inkml:trace>
  <inkml:trace contextRef="#ctx0" brushRef="#br0" timeOffset="800.139">820 99,'46'585,"-17"-351,-29-232,0 0,0 1,1-1,-1 0,1 0,-1 0,1 0,0 0,0-1,0 1,0 0,0 0,0 0,0-1,0 1,1-1,-1 1,1-1,-1 1,1-1,0 0,0 0,-1 0,1 0,0 0,0 0,0 0,0 0,0-1,0 1,0-1,0 0,0 0,0 1,0-1,0 0,0-1,1 1,-1 0,0-1,0 1,0-1,0 1,0-1,-1 0,1 0,0 0,1-1,168-147,-18 46,-151 102,0 0,0 0,0 0,0 0,0 1,1-1,-1 1,0-1,0 1,1 0,-1-1,0 1,1 0,-1 1,0-1,1 0,-1 1,0-1,0 1,1 0,-1 0,0 0,0 0,0 0,0 0,0 0,0 1,0-1,-1 1,1-1,0 1,-1 0,1 0,-1 0,0 0,0 0,1 0,-1 0,0 1,2 4,-1 0,0 0,0 0,0 0,-1 0,0 1,0-1,-1 0,0 1,-1-1,1 0,-2 3,-5 21,4-26,1 1,1-1,-1 0,1 1,0-1,0 1,1-1,-1 1,1 0,0-1,1 1,0 0,0-1,0 1,0-1,1 0,0 2,8 5</inkml:trace>
  <inkml:trace contextRef="#ctx0" brushRef="#br0" timeOffset="1447.822">1920 664,'-25'10,"1"2,1 1,0 0,0 2,2 0,0 2,0 0,2 2,-6 6,24-24,0 0,-1 0,1 0,0 0,0 0,0 0,-1 0,1 0,1 0,-1 0,0 1,0-1,0 0,0 1,1-1,-1 1,1-1,-1 1,1-1,0 1,-1-1,1 1,0-1,0 1,0-1,0 1,0-1,1 1,-1-1,0 1,1-1,-1 1,1-1,-1 1,1-1,0 0,0 1,0-1,-1 0,1 0,0 1,0-1,1 0,-1 0,0 0,0 0,0 0,1-1,-1 1,1 0,-1-1,0 1,1 0,-1-1,1 0,-1 1,1-1,-1 0,2 0,15-3,0-1,0 0,-1-1,0-1,0-1,-1-1,1 0,-2-1,1-1,13-11,15-10,124-72,-166 102,0 0,0 0,0 0,0 0,1 0,-1 1,0-1,1 1,-1-1,0 1,1 0,-1 0,1 0,-1 0,0 0,1 1,-1-1,0 1,1 0,-1-1,0 1,0 0,0 0,0 0,1 1,-2-1,1 0,0 1,0 0,0-1,-1 1,1 0,-1 0,1 0,-1 0,0 0,0 0,1 0,-2 0,1 0,0 1,0-1,-1 0,1 0,-1 1,0-1,1 2,-1 60,-1-57,0 1,1-1,0 1,0-1,0 1,1-1,0 1,0-1,1 1,0-1,1 0,-1 0,1 0,0 0,2 1,0-4,1-1,0 0,0 1,0-2,0 1,0-1,1 0,-1 0,1-1,-1 0,1 0,-1 0,1-1,0 0,0 0,-1-1,1 0,-1 0,1-1,-1 1,4-2,5-5,-1 0,0-1,0-1,-1 0,0 0,-1-2,0 1,-1-1,0-1,3-6,-11 15,31-33,-3-2,-1-1,-2-2,-2-1,-2 0,-1-2,12-37,-23 46,-1-1,-2 0,-2-1,-1 0,-2 0,-1 0,-2-1,-2 1,-15-22,15 59,1 0,0 0,-1 0,1 0,-1 0,1 0,-1 0,1 0,-1 0,1 1,-1-1,0 0,1 0,-1 1,0-1,0 0,0 1,0-1,0 1,1-1,-1 1,0-1,0 1,0 0,0-1,0 1,0 0,0 0,0 0,0 0,0 0,0 0,0 0,-1 0,1 0,0 1,0-1,0 0,1 1,-1-1,0 0,0 1,0-1,0 1,0 0,0-1,1 1,-1 0,0-1,0 1,1 0,-1 0,1 0,-1-1,0 1,1 0,-9 15,1 0,0 1,1 0,1 0,1 0,0 1,1-1,1 1,1 0,0 0,1 0,1 1,1-1,1 0,-2-11,0 34,2 1,1-1,3 1,1-1,2 0,1-1,3 0,1-1,2-1,2 0,1-1,7 8,37 45,-62-116,-10 12</inkml:trace>
  <inkml:trace contextRef="#ctx0" brushRef="#br0" timeOffset="1695.178">2343 409,'43'-10,"44"-7,15-1,1 2,-3 4,-8 4,-16 4,-16 1,-18 3</inkml:trace>
</inkml:ink>
</file>

<file path=ppt/ink/ink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24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1,'-4'1,"1"1,0 0,-1 0,1 0,0 0,0 0,0 1,1 0,-1-1,1 1,-1 0,1 0,0 0,0 1,0-1,0 0,1 1,0-1,-1 1,1 0,0-1,1 1,-1 0,1 0,0-1,0 2,-16 231,-18 93,22-155,13-150</inkml:trace>
  <inkml:trace contextRef="#ctx0" brushRef="#br0" timeOffset="225.75">0 508,'48'0,"40"-4,15-8,-6 0,-10 1,-14-2,-15 1,-9-2,-6 1,-7 3,-4 3,-8 2</inkml:trace>
  <inkml:trace contextRef="#ctx0" brushRef="#br0" timeOffset="525.308">1045 368,'-9'12,"-4"4,1 1,1 0,1 0,0 1,1 1,1-1,0 1,2 1,0-1,2 1,0 0,0 5,4-23,0 0,0 0,0 0,0 0,0 0,1 0,-1 0,1 0,-1 0,1 0,0 0,0 0,0-1,0 1,0 0,0-1,0 1,1 0,-1-1,1 1,-1-1,1 0,-1 0,1 1,0-1,0 0,-1 0,1-1,0 1,0 0,0-1,0 1,0-1,0 1,0-1,0 0,0 0,0 0,0 0,0 0,0 0,0-1,0 1,0-1,0 0,0 1,2-2,91-41,-81 36,0 0,0-1,-1-1,0 0,-1-1,0 0,-1 0,1-2,-2 1,0-1,-1-1,0 0,0 0,-2-1,1 0,-2 0,0 0,-1-1,0 0,-1 0,-1-1,1-12,-4 24,-1 0,1 0,-1 0,-1 0,1 0,0 0,-1 0,0 1,0-1,0 1,0-1,-1 1,1 0,-1 0,0 0,0 0,0 0,0 1,0-1,-1 1,1 0,-1 0,1 0,-1 1,0-1,0 1,0 0,0 0,0 0,0 0,0 1,-1-1,-8 0,1 0,0 0,0 1,-1 1,1 0,0 1,0 0,0 1,0 0,-4 2,-40 25,37-14</inkml:trace>
</inkml:ink>
</file>

<file path=ppt/ink/ink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40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597 107,'-28'3,"-1"1,1 1,0 2,1 0,-1 2,2 1,-1 1,1 2,1 0,0 2,1 0,1 2,1 1,-2 2,6-5,0 1,1 0,1 2,1 0,0 0,1 1,1 1,1 1,1-1,1 2,1-1,1 2,0-1,2 1,1 0,0 0,2 1,1-1,0 20,2-39,0 0,1-1,-1 1,1 0,0-1,0 1,0-1,0 1,0-1,1 0,0 1,-1-1,1 0,1 0,-1 0,0 0,1-1,-1 1,1-1,0 1,0-1,0 0,0 0,0 0,0 0,1-1,-1 1,1-1,-1 0,1 0,-1 0,1-1,-1 1,1-1,0 0,-1 0,5 0,11-4,0 0,1-1,-2 0,1-2,-1 0,0-2,0 0,-1 0,-1-2,1 0,-2-1,1 0,3-6,10-4,25-22,-2-3,-2-2,-2-2,-3-2,19-30,4-23,-74 139,-8 7,1 2,3 0,1 0,2 1,0 26,7-54,0 0,1-1,1 1,0 0,1-1,0 1,1-1,1 0,0 0,1-1,1 1,0-1,8 10,-11-16,1-1,0 1,0-1,0-1,1 1,0-1,0 0,1 0,-1-1,1 0,0 0,0 0,0-1,1 0,-1 0,1-1,0 0,-1-1,1 1,0-1,0-1,0 0,0 0,0 0,0-1,3-1,13-4</inkml:trace>
  <inkml:trace contextRef="#ctx0" brushRef="#br0" timeOffset="536.044">1585 23,'-2'-2,"1"0,-1 1,1-1,-1 0,0 1,0-1,0 1,0 0,0 0,0 0,0 0,0 0,-1 0,1 0,0 0,0 1,-1 0,1-1,0 1,-1 0,1 0,-1 0,1 0,0 1,-1-1,1 1,0-1,-1 1,1 0,0 0,0 0,0 0,-20 7,0 2,1 0,0 1,1 2,0 0,1 1,0 0,2 2,-11 11,25-24,1 1,-1-1,1 1,0 0,0 0,0 0,0 0,1 0,0 0,0 1,0-1,0 0,1 1,-1-1,1 0,0 1,0-1,1 1,0-1,-1 0,1 0,1 1,-1-1,0 0,1 0,0 0,0 0,0 0,1-1,-1 1,1-1,0 1,0-1,0 0,1 0,-1 0,0-1,1 1,0-1,0 0,0 0,0 0,0 0,0-1,0 0,2 1,66 28,-45-20,-1 1,0 1,-1 1,-1 1,0 1,21 19,-41-30,0 0,-1 0,1 1,-1-1,0 1,-1 0,1 0,-1 0,0 0,0 0,-1 0,1 1,-1-1,0 1,-1-1,1 1,-1-1,0 1,-1-1,1 1,-1-1,0 0,-1 1,1-1,-1 0,0 0,0 1,0-1,-1-1,0 1,0 0,0-1,-1 0,1 1,-1-1,0-1,0 1,-4 2,-6 7,-1-1,0 0,-1-1,0-1,-1 0,0-1,0-1,-1-1,0-1,-1 0,1-1,-1-1,0-1,0 0,0-2,0 0,0-1,-10-1,21-1,0 0,1 0,-1 0,0-1,1 0,0-1,-1 0,2 0,-1 0,0-1,1 0,0 0,-5-6,-5-2</inkml:trace>
</inkml:ink>
</file>

<file path=ppt/ink/ink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9:1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5561 672,'-15'8,"1"2,0 0,1 0,0 2,1-1,0 2,0-1,2 2,-1-1,2 1,0 1,0 0,-1 7,9-19,0 1,1 0,-1-1,1 1,0 0,0 0,0 0,1-1,-1 1,1 0,0-1,0 1,0 0,0-1,1 1,0-1,-1 0,1 0,0 1,1-1,-1 0,0-1,1 1,0 0,0-1,0 1,0-1,0 0,0 0,0 0,1-1,-1 1,1-1,-1 1,1-1,-1 0,1-1,0 1,0-1,-1 1,1-1,0 0,0-1,-1 1,1-1,1 0,7 2,-1-1,0 0,1-1,-1 0,0-1,1 0,-1 0,0-2,0 1,-1-1,1-1,-1 0,0-1,0 1,-1-2,0 1,0-2,0 1,-1-1,0 0,-1-1,1 0,-2 0,1 0,-1-1,-1 0,0 0,0-1,-1 1,0-1,1-8,-4 11,-1 0,0 1,0-1,-1 0,1 1,-2-1,1 1,-1-1,0 1,-1 0,0-1,0 1,0 0,-1 1,0-1,0 1,-1 0,0 0,0 0,0 0,-1 1,0 0,0 0,0 1,0 0,-1 0,0 0,0 1,0 0,0 0,0 0,0 1,-1 0,0 1,1 0,-1 0,1 1,-1-1,-7 2,-66 38,80-38,-1 0,0 0,0 1,1-1,-1 1,0 0,1-1,0 1,-1 0,1 0,0 0,0 0,0 0,0 0,0 0,1 0,-1 0,1 0,-1 0,1 1,0-1,0 0,0 0,0 1,0-1,0 0,0 0,1 1,0-1,-1 0,1 0,0 0,0 0,0 0,0 0,0 0,0 0,1 0,3 1,0 0,0-1,1 1,-1-1,1 0,-1 0,1-1,0 0,-1 0,1 0,0-1,0 0,0 0,0 0,-1-1,1 0,0 0,0 0,-1-1,1 1,-1-1,1-1,-1 1,0-1,0 0,0 0,0-1,1 1,40-17,-1-2,-1-1,-1-3,-2-2,-1-1,0-2,-3-2,-1-1,-1-2,26-36,-42 45,-1 0,-2-2,0 0,-2-1,-2 0,-1-1,-1-1,5-25,-15 38,-7 44,-1 96,5 0,6 0,8 30,24 176,-17-197,-5 0,-6 1,-9 103,1-207,0 0,-2 0,-1 0,-1 0,-1-1,-2 0,0 0,-2-1,0 0,-2 0,-1-1,-5 6,15-27,1 1,-1-1,0 1,0-1,0 0,0 0,0-1,0 1,-1-1,0 1,1-1,-1 0,0-1,0 1,0-1,0 1,0-1,-1 0,1-1,0 1,0-1,-1 0,1 0,0 0,0 0,-1-1,1 0,0 0,0 0,0 0,0-1,0 1,0-1,0 0,1 0,-1-1,1 1,-2-2,-7-7,1 0,1-1,0 0,1-1,0 0,1-1,0 0,1 0,1 0,0-1,1 0,1 0,0-1,1 1,1-1,0 1,1-13,0-2,2-1,2 1,0 0,2 0,1 1,1 0,2 0,10-23,30-53,-30 65</inkml:trace>
  <inkml:trace contextRef="#ctx0" brushRef="#br0" timeOffset="-1344.246">3359 785,'2'10,"1"0,0-1,0 1,1-1,0 1,0-1,1 0,1-1,-1 1,1-1,1 0,0-1,0 1,0-1,1-1,0 1,0-1,0-1,1 0,0 0,0 0,1-1,-1-1,2 1,-4-5,0-1,0 0,0 0,0-1,0 0,0 0,-1 0,1-1,-1 0,0 0,0-1,-1 1,1-2,-1 1,0 0,0-1,-1 0,0 0,0 0,0-1,-1 1,0-1,0 0,0 0,-1 0,0 0,-1 0,1 0,-1-3,1-2,0 0,0-1,-1 1,-1-1,0 1,-1-1,0 1,-1 0,0-1,-2-4,3 13,0 0,-1 0,1-1,-1 1,0 0,0 1,0-1,-1 0,1 0,-1 1,0 0,0-1,0 1,-1 0,1 0,-1 1,1-1,-1 1,0 0,0 0,0 0,0 0,0 1,0 0,-1-1,1 2,-1-1,1 0,0 1,-3 0,-78 27,60-10</inkml:trace>
  <inkml:trace contextRef="#ctx0" brushRef="#br0" timeOffset="-1082.838">3867 898,'77'-165,"-77"163,1 1,-1 0,0 0,1 0,-1-1,1 1,0 0,-1 0,1 0,0 0,0 0,-1 0,1 0,0 0,0 0,0 1,0-1,0 0,0 1,0-1,1 0,-1 1,0-1,0 1,0 0,1-1,-1 1,0 0,0 0,1 0,-1 0,0 0,1 0,-1 0,0 0,0 1,1-1,-1 0,0 1,0-1,0 1,0-1,1 1,-1 0,0-1,0 1,0 0,0 0,0 0,-1 0,1 0,0 0,0 0,-1 0,1 0,0 0,-1 0,1 0,2 6,-2-1,1 0,0 0,0 0,0-1,1 1,0-1,0 1,0-1,1 0,0 0,0-1,0 1,0-1,1 0,0 0,0 0,0-1,0 0,0 0,1 0,0 0,5 1,4-2,0 1,1-2,-1 0,1-1,-1-1,0 0,1-1,-1-1,0 0,0-1,0 0,-1-2,1 1,-1-2,0 0,-1-1,0 0,0-1,-1 0,0-1,-1 0,0-1,0 0,-1-1,-1 0,0-1,0 0,-1 0,-1-1,-1 0,0 0,0-1,-2 1,0-1,1-5,-2-4</inkml:trace>
  <inkml:trace contextRef="#ctx0" brushRef="#br0" timeOffset="49965.384">198 2421,'-17'90,"-12"156,7-73,6-70,21-291,21 62,5 1,6 2,41-90,-71 195,-6 11,2 0,-1 0,1 1,0-1,0 1,1 0,0-1,0 1,1 1,-1-1,1 1,3-3,-5 8,0 1,-1-1,1 1,-1-1,1 1,0 0,-1 0,1 0,-1 0,0 0,1 1,-1-1,0 1,0-1,0 1,0 0,0 0,0 0,0 0,-1 0,1 1,-1-1,0 0,1 1,-1-1,0 1,0-1,-1 1,1-1,0 1,-1 0,0-1,0 1,1 0,-2-1,1 2,3 6,8 37,-7-24</inkml:trace>
  <inkml:trace contextRef="#ctx0" brushRef="#br0" timeOffset="50764.794">593 2704,'-2'1,"0"0,1 0,-1 1,0-1,0 1,1 0,-1-1,0 1,1 0,0 0,-1 0,1 0,0 0,0 0,0 0,1 0,-1 1,0-1,1 0,-1 0,1 1,0 1,-3 7,-22 143,22-110,-21 73,21-101,0 0,-1 0,0-1,-2 1,0-1,0-1,-1 1,-1 0,1-8</inkml:trace>
  <inkml:trace contextRef="#ctx0" brushRef="#br0" timeOffset="51284.208">480 2704,'127'-25,"-103"24,67 10,-88-8,-1 0,1 0,-1 0,0 1,0-1,1 1,-1-1,0 1,0 0,0 0,0-1,-1 2,1-1,-1 0,1 0,-1 0,0 1,1-1,-1 1,0-1,-1 1,1-1,0 1,-1-1,0 1,1 0,-1-1,0 1,0 0,0-1,-1 1,0 1,-1 7,-1 0,0-1,-1 0,0 0,-1 0,0 0,-1-1,0 1,-4 4,-35 77,44-88,1 0,1 0,-1-1,0 1,1 0,0 0,-1 0,1 0,0 0,0-1,1 1,-1 0,1-1,-1 1,1-1,0 0,0 1,0-1,0 0,0 0,0 0,1-1,-1 1,1 0,-1-1,1 0,0 1,-1-1,1 0,0 0,0-1,0 1,0-1,0 1,0-1,0 0,-1 0,1 0,3-1,45 17,-48-14,0 0,0 0,0 0,0 0,0 0,-1 1,1-1,-1 1,0-1,1 1,-1 0,0 0,-1 0,1 0,-1 0,1 1,-1-1,0 0,0 1,0-1,-1 1,1-1,-1 1,0-1,0 1,0-1,0 1,-1-1,1 1,-1-1,0 0,0 1,0-1,-1 0,1 0,-1 2,-2 1,1 0,-1 0,0 0,0 0,0-1,-1 0,0 0,0 0,0 0,0-1,-1 0,0 0,0 0,0-1,0 0,-1 0,1-1,-3 1,-18 1,1-1,-1-1,0-2,1 0,-1-2,-10-3,-19-6,31 4</inkml:trace>
  <inkml:trace contextRef="#ctx0" brushRef="#br0" timeOffset="51899.986">1130 2618,'10'5,"12"-3,7-2,4-2,1 1,0 0,-2-5,-1-1,-1 0,-1 2,0-3,-1 0,0 1,0 1,0 3,0 1,-5 6,-6 2</inkml:trace>
  <inkml:trace contextRef="#ctx0" brushRef="#br0" timeOffset="52151.438">1073 2901,'44'-10,"32"-7,9-2,-5 4,-12 3,-12 4,-12 4,-12 2</inkml:trace>
  <inkml:trace contextRef="#ctx0" brushRef="#br0" timeOffset="52669.806">2032 2534,'-81'381,"58"-250,23-131,0 0,0-1,0 1,1 0,-1 0,0 0,0-1,0 1,1 0,-1 0,0 0,0-1,1 1,-1 0,0 0,0 0,1 0,-1 0,0 0,1 0,-1-1,0 1,0 0,1 0,-1 0,0 0,1 0,-1 0,0 1,0-1,1 0,-1 0,0 0,1 0,-1 0,0 0,0 0,1 1,-1-1,0 0,0 0,1 0,-1 1,0-1,0 0,0 0,1 0,-1 1,0-1,0 0,0 1,0-1,0 0,0 0,0 1,1-1,-1 0,0 1,14-29,-14 27,118-378,-95 318,2 1,3 0,3 3,2 0,13-14,-41 65,0 0,0 0,1 0,-1 0,1 1,0 0,1 0,-1 1,1 0,0 0,0 0,0 1,3 0,-7 2,0 0,0 0,0 1,1-1,-1 1,0 0,0 0,0 0,1 0,-1 1,0 0,0-1,0 1,0 0,0 0,0 1,0-1,0 0,0 1,0 0,-1 0,1 0,-1 0,1 0,-1 0,0 1,0-1,0 1,0 0,0-1,-1 1,2 3,2 6,-1 0,0 1,-1 0,0 0,-1 0,-1 0,0 0,0 0,-2 0,1 1,-2 2,1-2,0 11</inkml:trace>
  <inkml:trace contextRef="#ctx0" brushRef="#br0" timeOffset="58369.354">2569 2817,'-145'196,"18"-41,43-54,273-357,-10 67,-177 187,0 0,0 0,0 1,0-1,1 0,-1 1,0 0,1-1,-1 1,1 0,-1 0,1 1,0-1,-1 1,1-1,0 1,0 0,-1 0,1 0,0 0,0 0,-1 1,1-1,0 1,-1 0,1-1,-1 1,1 1,-1-1,1 0,-1 0,0 1,1 0,-1-1,0 1,0 0,0 0,0 0,-1 0,1 0,-1 1,1-1,0 2,37 131,-34-121,-1 1,-1-1,-1 1,0 0,-1 0,0 0,-1 0,-1 1,0-1,-3 11,3-25,1 0,0 0,0 0,-1 0,1-1,-1 1,1 0,-1 0,1 0,-1-1,1 1,-1 0,0 0,1-1,-1 1,0-1,0 1,1-1,-1 1,0-1,0 1,0-1,0 0,0 1,0-1,0 0,1 0,-1 1,0-1,0 0,0 0,0 0,0 0,0-1,0 1,0 0,0 0,0 0,0-1,0 1,1-1,-1 1,0 0,0-1,0 0,1 1,-1-1,0 1,0-1,1 0,-1 0,-42-40,37 35,-2-4,-1 1,0 1,0 0,-1 0,0 1,0 0,-1 1,0 0,0 1,0 0,-1 0,0 1,0 1,0 0,0 1,0 0,0 1,-1 0,0 1,-15 0,4 1</inkml:trace>
  <inkml:trace contextRef="#ctx0" brushRef="#br0" timeOffset="-3901.817">86 953,'24'414,"-45"-163,6-210,15-41,-1 0,0 0,1 0,-1 0,1 0,-1-1,0 1,1 0,-1 0,1-1,-1 1,1 0,-1-1,1 1,-1 0,1-1,-1 1,1-1,-1 1,1-1,0 1,-1-1,1 1,0-1,-1 1,1-1,0 0,0 1,0-1,-1 1,1-1,0 0,0 1,0-1,0 1,0-1,0 0,0 1,0-1,1 0,-1 1,0-1,0 1,0-1,1 1,-1-1,0 0,0 1,1-1,-1 1,1-1,8-32,1 0,1 0,2 1,1 1,1 0,2 1,2 1,0 1,23-26,10-19,3 2,3 3,3 3,18-13,-74 74,29-27,1 2,1 2,2 1,0 1,26-10,-62 33,1 0,-1 0,1 1,-1-1,1 1,-1 0,1 0,0 0,0 0,0 0,-1 1,1-1,0 1,0 0,0 0,0 0,0 0,0 0,0 1,0-1,-1 1,1 0,0-1,0 2,-1-1,1 0,0 0,-1 1,1-1,-1 1,0 0,1 0,-1 0,0 0,0 0,0 0,-1 1,1-1,-1 1,1-1,-1 1,0 0,0-1,0 1,0 0,0 2,-4 14,-1-1,-2 1,0-1,0 0,-2 0,0 0,-1-1,-1-1,-1 0,0 0,-1-1,-2 2,-13 19,-1-1,-2-1,-1-1,-2-2,0-2,-3-1,0-1,-1-2,-2-2,-16 7,54-29,0 0,0-1,-1 1,1 0,0 0,0-1,0 1,-1 0,1-1,0 1,-1-1,1 0,-1 1,1-1,0 0,-1 0,1 0,-1 0,1 0,-1 0,1 0,0-1,-1 1,1-1,0 1,-1-1,1 1,0-1,-1 1,1-1,0 0,0 0,0 0,0 0,0 0,0 0,0 0,0 0,0 0,0 0,1 0,-1-1,0 1,1 0,-1-1,1 1,-1 0,1-2,5-18,5 0</inkml:trace>
  <inkml:trace contextRef="#ctx0" brushRef="#br0" timeOffset="-3581.125">1271 841,'-35'21,"1"1,1 1,2 2,0 1,1 1,2 2,-19 25,45-52,-1 1,1-1,0 1,-1 0,1-1,0 1,1 0,-1 0,1 0,-1 1,1-1,0 0,0 0,0 1,0-1,1 1,0-1,-1 1,1-1,0 0,1 1,-1-1,1 1,-1-1,1 1,0-1,0 0,1 0,-1 1,1-1,-1 0,1 0,0-1,0 1,0 0,1 0,-1-1,1 0,0 1,7 0,0-1,0 0,0 0,0-1,1-1,-1 0,0 0,0-1,1 0,-1-1,0 0,0 0,0-1,-1-1,1 0,-1 0,3-2,0 2,0-1,0 0,0-1,-1-1,1 1,-2-2,1 1,-1-2,0 1,-1-1,0-1,0 0,-1 0,0-1,-1 1,0-2,-1 1,0-1,-1 0,0 0,-1 0,2-10,-5 14,-1-1,1 0,-1 1,-1-1,1 0,-2 1,1-1,-1 1,0-1,-1 1,0 0,-1-3,-10-13</inkml:trace>
  <inkml:trace contextRef="#ctx0" brushRef="#br0" timeOffset="-3066.149">1919 728,'-19'0,"1"0,-1 1,0 1,0 1,1 0,-1 2,1 0,0 1,0 0,1 2,-3 1,18-8,0 1,0-1,0 0,0 1,0-1,1 1,-1 0,0-1,1 1,-1 0,1 0,-1 0,1 0,0 0,0 0,0 1,0-1,1 0,-1 0,0 1,1-1,0 0,-1 1,1-1,0 1,0-1,0 0,1 1,-1-1,1 1,-1-1,1 0,0 0,0 1,0-1,0 0,0 0,0 0,0 0,1 0,-1 0,1 0,0-1,-1 1,1 0,0-1,0 1,0-1,34 20,-32-21,0 1,-1 0,1 0,-1 1,1-1,-1 1,1-1,-1 1,0 0,0 0,0 1,0-1,0 0,-1 1,1 0,-1 0,1 0,-1 0,0 0,0 0,-1 0,1 1,-1-1,1 1,-1-1,0 1,0-1,-1 1,1 0,-1-1,0 1,0 0,0 0,0-1,-1 1,0 2,-6 5,0 0,-1-1,0 0,-1 0,0-1,0 0,-1-1,0 0,0-1,-1 1,0-2,-1 0,-6 3,-27 17,39-21,-2-1,1 0,0 0,-1-1,0 1,1-2,-1 1,-1-1,1 0,0-1,0 0,-1 0,0-1,0-10,13 4</inkml:trace>
  <inkml:trace contextRef="#ctx0" brushRef="#br0" timeOffset="-2806.789">2061 869,'-24'38,"-13"23,0 5,7-3,12-13,10-14</inkml:trace>
  <inkml:trace contextRef="#ctx0" brushRef="#br0" timeOffset="-2567.77">2089 389,'0'0</inkml:trace>
  <inkml:trace contextRef="#ctx0" brushRef="#br0" timeOffset="-2267.378">2682 135,'-37'287,"23"-136,7 1,8 37,-1-170,-1 1,0-1,-1 1,-1-1,-1 0,-1 0,-1-1,-2 7,-13-8,10-17</inkml:trace>
  <inkml:trace contextRef="#ctx0" brushRef="#br0" timeOffset="-2063.524">2315 728,'34'5,"29"6,10 6,2 1,-7-4,-11-4,-5-3,-6 2,-12-1</inkml:trace>
  <inkml:trace contextRef="#ctx0" brushRef="#br0" timeOffset="-1817.585">3077 812,'-5'34,"3"16,3-1</inkml:trace>
  <inkml:trace contextRef="#ctx0" brushRef="#br0" timeOffset="-1582.778">3049 615,'0'0</inkml:trace>
  <inkml:trace contextRef="#ctx0" brushRef="#br0" timeOffset="63053.058">0 1913,'238'-46,"-213"42,45-9,0 3,1 2,22 4,-49 4,-76-33,-92-55,99 69</inkml:trace>
  <inkml:trace contextRef="#ctx0" brushRef="#br0" timeOffset="64100.674">1892 1886,'138'-26,"-45"12,-69 9,0 1,-1 1,1 1,0 1,0 1,0 1,0 2,7 1,14 2,-45-7,0 0,1 0,-1 0,0 0,1 0,-1 0,0 0,0 0,0 0,0 0,0 0,0 0,0 0,0 0,-1 0,1 0,0 0,-1 0,1 0,-1 0,1 0,-1 0,1 0,-1 0,1 0,-1 1,0-1,1 0,-1 0,0 1,0-1,0 1,0-1,0 0,1 1,-1 0,0-1,0 1,-1-1,1 0,-103-105,97 89</inkml:trace>
  <inkml:trace contextRef="#ctx0" brushRef="#br0" timeOffset="67106.613">3219 2591,'14'0,"10"0,5 0,3 0,0 0,1 0,-2-5,-1-1,0 0,-1 1,-1 1,0 2,0 1,0 1,-5 0</inkml:trace>
  <inkml:trace contextRef="#ctx0" brushRef="#br0" timeOffset="67458.787">3472 2308,'0'24,"0"13,0 5,0-1,0-1,0-3,0-4,0-2,0-1,0-2,0 0,0 0,0-1,0 1,0 0,0 0,0-4</inkml:trace>
  <inkml:trace contextRef="#ctx0" brushRef="#br0" timeOffset="68087.132">3896 2421,'0'502,"4"-542,1 0,3 0,1 1,1 1,3-1,1 2,12-22,-3 1,127-228,-79 200,-69 84,0 1,1-1,-1 1,1 0,-1 0,1 0,0 0,-1 0,1 0,0 1,-1-1,1 1,0 0,0 0,0 0,-1 0,1 0,0 1,0-1,0 1,-1 0,1 0,-1 0,1 0,0 0,-1 1,0-1,1 1,-1-1,0 1,0 0,0 0,0 0,0 0,0 0,-1 0,2 3,2 3,-1 1,0-1,-1 1,0 0,-1 0,0 0,0 0,0 1,-2-1,1 0,-1 1,0-1,-1 0,0 1,0-1,-1 0,-1 0,1 0,-2 0,-2 6,0 4</inkml:trace>
  <inkml:trace contextRef="#ctx0" brushRef="#br0" timeOffset="68474.657">4488 2563,'0'28,"0"20,0 6,0-1,-5-10,-1-7,0-10</inkml:trace>
  <inkml:trace contextRef="#ctx0" brushRef="#br0" timeOffset="69003.964">4544 2478,'38'-6,"-19"2,1 0,-1 2,0 0,1 1,-1 1,1 1,-1 1,1 0,7 3,-25-4,0-1,0 1,-1-1,1 1,0 0,0 0,0 0,0 0,-1 0,1 0,0 0,-1 1,1-1,-1 0,0 1,1 0,-1-1,0 1,0 0,0-1,0 1,0 0,0 0,-1 0,1 0,-1 0,1 0,-1 0,0 0,1 0,-1 0,0 0,-1 0,1 0,0 0,0 0,-1 0,1 0,-1 0,0 0,0-1,1 1,-1 0,0 0,-1 0,1-1,0 1,0-1,-1 1,1-1,-1 1,0 0,-21 21,20-21,-1 0,1 1,0-1,0 1,0-1,1 1,-1 0,0 0,1 0,0 0,0 1,0-1,0 1,0-1,1 1,0 0,0-1,0 1,0 0,0 0,1 0,-1 0,1 0,0 0,0-1,1 1,-1 0,1 0,0 0,0 0,0 0,2 2,75 98,-76-99,-1 0,0 1,0-1,0 0,0 0,-1 0,0 1,0-1,-1 0,0 0,1 1,-2-1,1 0,0 0,-1 0,0 0,0-1,-1 1,0 0,1-1,-1 0,-1 1,1-1,0 0,-1-1,0 1,0-1,0 0,-1 0,1 0,-1 0,1-1,-1 1,-5 0,-8 5,-2-1,1-1,-1 0,0-2,0 0,0-2,-1 0,1-1,-4-1,-1-1</inkml:trace>
  <inkml:trace contextRef="#ctx0" brushRef="#br0" timeOffset="69308.605">5391 2421,'-38'38,"-23"28,0 7,4-5,9-8,6-10,11-8,6-7,2-5,5-2,1-1,-1-1,-3 0,-2 1,-3 0,4 1,1-5,3-6</inkml:trace>
  <inkml:trace contextRef="#ctx0" brushRef="#br0" timeOffset="69991.599">5391 2675,'-360'426,"322"-368,69-70,155-147,105-125,-178 163,-112 120,-1 1,1-1,-1 1,1-1,-1 1,1 0,-1-1,1 1,0-1,-1 1,1 0,0 0,-1-1,1 1,0 0,-1 0,1 0,0 0,-1 0,1 0,0 0,-1 0,1 0,0 0,-1 0,1 0,0 0,-1 0,1 1,0-1,-1 0,1 1,0-1,-1 0,1 1,-1-1,1 1,-1-1,1 1,-1-1,1 1,-1-1,1 1,-1-1,0 1,1 0,-1-1,0 1,0-1,1 1,-1 0,0-1,0 1,0 0,0 0,5 43,-5-41,-3 344,3-346,1 0,-1 0,0 0,0 0,0 1,0-1,0 0,0 0,0 0,0 0,0 0,0 0,-1 1,1-1,0 0,-1 0,1 0,-1 0,0 0,1 0,-1 0,1-1,-1 1,0 0,0 0,0 0,0-1,1 1,-1 0,0-1,0 1,0-1,0 1,0-1,0 1,-1-1,1 0,0 1,0-1,0 0,0 0,0 0,0 0,-1 0,1 0,0 0,0-1,0 1,0 0,0-1,0 1,0 0,0-1,0 1,0-1,0 0,0 1,0-1,0 0,0 1,1-1,-2-1,-178-96,156 82</inkml:trace>
  <inkml:trace contextRef="#ctx0" brushRef="#br0" timeOffset="71106.764">3726 1998,'30'-8,"0"2,0 0,1 3,-1 0,1 2,2 2,65-5,71-22,-148 25,48-12,-69 10,0 0,0 0,0-1,0 1,0 0,-1 0,0 0,0-1,0 1,0 0,0 0,0 0,-1 1,1-1,-1 0,0 0,0 1,0-1,0 1,-1 0,1-1,-2-3,-46-63,42 51</inkml:trace>
</inkml:ink>
</file>

<file path=ppt/ink/ink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0:52.830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0 1058,'13'2,"-1"0,1 1,-1 1,0 0,0 1,-1 0,1 1,-1 0,-1 0,8 7,-8-7,101 62,18-1,113 82,-195-120,1-2,1-3,1-1,4-2,144 74,-60 10,-75-56,105 62,-87-75,143 78,62 35,-139-70,-1 6,-101-62,1-3,1-1,1-3,16 2,-16-4,-1 1,0 2,-2 3,27 15,-69-33,29 16,-1 1,-1 1,0 2,-2 1,13 14,24 8,-64-48,0 1,0 0,0-1,0 1,0 0,-1-1,1 1,-1-1,0 1,0-1,0 1,0-1,0 0,-1 1,1-1,-1 1,1 0,-1-1,0 1,0 0,0-1,0 1,-1 0,1 0,1 1,-63-176,55 143,-1 1,-2 1,-1-1,-2 2,-1 0,-2 1,0 0,-2 1,-15-16,33 44,0-1,0 0,0 1,0-1,0 1,-1 0,1-1,-1 1,1 0,-1 0,1 0,-1 0,0 0,1 0,-1 0,0 1,0-1,0 1,0-1,1 1,-1-1,0 1,0 0,0 0,0 0,0 0,0 1,0-1,0 0,1 1,-1-1,0 1,0 0,0-1,1 1,-1 0,0 0,1 0,-1 1,1-1,-1 0,1 0,0 1,-1-1,1 2,-202 195,-92 42,143-111,151-128,0-1,0 1,0 0,0-1,0 1,1 0,-1 0,0 0,0 0,1 0,-1 0,0 0,1 0,-1 0,1 0,0 0,-1 0,1 0,0 0,-1 0,1 0,0 1,0-1,0 0,0 0,0 0,0 0,1 0,-1 1,0-1,1 0,-1 0,0 0,1 0,-1 0,1 0,0 0,-1 0,1 0,0 0,-1 0,1-1,0 1,0 0,0 0,0-1,0 1,0 0,0-1,0 1,0-1,0 0,0 1,0-1,0 0,1 1,-1-1,0 0,0 0,0 0,0 0,0 0,1 0,-1-1,0 1,0 0,1-1,52 4,-1-2,1-3,0-2,21-6,99-6,-98 9,0-2,70-20,-140 28,105-10,-87 10</inkml:trace>
  <inkml:trace contextRef="#ctx0" brushRef="#br0" timeOffset="10085.441">1638 550,'-5'17,"-56"208,-25 44,44-124,31-122,11-24,0 1,0 0,0 0,0-1,0 1,0 0,0 0,0-1,0 1,0 0,0 0,0-1,0 1,0 0,-1 0,1 0,0-1,0 1,0 0,0 0,0 0,-1-1,1 1,0 0,0 0,0 0,-1 0,1-1,0 1,0 0,-1 0,1 0,0 0,0 0,-1 0,1 0,0 0,10-44,2 1,1 0,3 2,1-1,3 2,1 0,10-13,28-56,99-147,-92 177,-65 79,1 0,-1-1,0 1,1 0,-1 0,0-1,1 1,-1 0,0 0,1 1,-1-1,0 0,1 0,-1 1,0-1,0 1,1-1,-1 1,0-1,0 1,0 0,0-1,0 1,0 0,0 0,0 0,0 0,0 0,0 0,0 0,-1 0,1 0,0 1,-1-1,1 0,-1 0,1 1,-1-1,0 0,1 1,17 56,-7 147,-12-181</inkml:trace>
  <inkml:trace contextRef="#ctx0" brushRef="#br0" timeOffset="10489.301">1920 1171,'0'24,"0"17,-4 7,-3 0,1-4,1-4,-3-9,-1-10</inkml:trace>
  <inkml:trace contextRef="#ctx0" brushRef="#br0" timeOffset="10937.454">1892 1114,'21'-7,"0"2,0 0,1 1,0 1,0 1,0 2,4 0,-23-1,1 0,0 0,-1 1,1-1,-1 1,1 0,0 0,-1 0,1 1,0-1,-1 1,1 0,-1 0,1 0,-1 1,1-1,-1 1,0 0,0-1,0 2,0-1,0 0,0 1,0-1,-1 1,1 0,-1-1,0 1,0 0,0 1,0-1,-1 0,1 1,-1-1,0 0,0 1,0 0,0-1,-1 1,1 0,-1 0,-3 3,1-1,-1 1,-1 0,1-1,-1 0,0 0,-1 0,1 0,-1-1,0 1,-1-1,1-1,-1 1,0-1,0 0,0 0,-1-1,0 1,-49 37,55-40,0-1,1 1,-1 0,1 0,-1-1,1 1,-1 0,1 0,0 0,-1 0,1 0,0-1,0 1,0 0,0 0,-1 0,1 0,1 0,-1 0,0 0,0 0,0 0,0-1,0 1,1 0,-1 0,1 0,-1 0,0 0,1-1,-1 1,1 0,-1-1,1 1,0 0,-1-1,1 1,0 0,0-1,-1 1,1-1,0 1,0-1,0 0,-1 1,1-1,0 0,0 0,0 1,0-1,0 0,0 0,0 0,0 0,58 15,-55-14,1 0,75 23,-78-24,0 1,0 0,-1 1,1-1,0 0,-1 0,1 1,-1-1,1 1,-1-1,0 1,0 0,1-1,-1 1,0 0,-1 0,1 0,0 0,0 0,-1 0,1 0,-1 0,0 0,0 0,0 0,0 0,0 0,0 0,0 0,0 0,-1 0,1 0,-1 0,0 0,0 0,1 0,-1 0,0-1,-6 11,0-2,-1 1,0-1,-1 0,0-1,0 0,-1 0,0-1,-1 0,1-1,-1 0,-1-1,0 0,1-1,-2 0,1-1,-3 1,-101 23,94-26</inkml:trace>
  <inkml:trace contextRef="#ctx0" brushRef="#br0" timeOffset="11226.182">2739 1311,'-39'29,"-26"19,-8 2,4-4,9-4,10-5,9-8,6-5,5-1,2-5,1-1,1 3,-1-4,0 1,0 3,4-3</inkml:trace>
  <inkml:trace contextRef="#ctx0" brushRef="#br0" timeOffset="11858.255">2654 1538,'-302'203,"243"-144,59-58,0 0,0 0,1 0,-1 0,0-1,1 1,-1 0,1 0,-1-1,1 1,-1 0,1-1,-1 1,1 0,0-1,-1 1,1-1,0 1,0-1,-1 1,1-1,0 0,0 1,0-1,-1 0,1 0,0 0,0 1,0-1,0 0,0 0,0 0,-1 0,1 0,0-1,0 1,0 0,0 0,0-1,-1 1,1 0,0-1,0 1,-1-1,1 1,0-1,0 1,-1-1,1 0,26-8,0-2,-1-1,0-1,-1-1,16-13,-27 18,378-243,-344 231,-47 21,0 0,-1 0,1 0,0 0,0 0,0 0,-1 1,1-1,0 0,0 0,-1 1,1-1,0 0,-1 1,1-1,0 1,-1-1,1 1,-1-1,1 1,-1-1,1 1,-1 0,1-1,-1 1,1 0,-1-1,0 1,1 0,-1 0,0-1,0 1,0 0,0 0,1 0,-1-1,0 1,0 0,0 0,-1-1,1 1,0 0,0 0,0 0,0-1,-1 1,1 0,0-1,-1 1,1 0,-1 0,1-1,-1 1,1-1,-1 1,1-1,-1 1,0-1,1 1,-1-1,0 1,-31 69,23-54,1 0,1 1,0 0,1 0,1 0,1 1,0 0,0 8,3-2,1-1,2 1,0 0,1-1,1 0,5 17,-8-40,0 1,0 0,-1 0,1 0,0 0,-1 0,1 0,-1 0,1 0,-1 0,1 0,-1 0,0 0,0 0,1 0,-1 0,0 0,0 0,0 0,0 0,0 0,-1 1,1-1,0 0,0 0,-1 0,1 0,-1 0,1 0,-1 0,1 0,-1 0,1-1,-1 1,0 0,1 0,-1 0,0-1,0 1,0 0,0-1,0 1,0 0,0-1,0 0,0 1,0-1,0 1,0-1,0 0,0 0,0 0,0 0,0 0,0 0,0 0,0 0,0 0,-1 0,1 0,0-1,0 1,0 0,0-1,0 1,0-1,0 1,0-1,-74-65,-193-154,252 209</inkml:trace>
  <inkml:trace contextRef="#ctx0" brushRef="#br0" timeOffset="13258.548">1497 154,'1'-2,"0"1,1-1,-1 0,0 1,1-1,-1 1,1 0,0-1,-1 1,1 0,0 0,0 0,0 0,0 1,-1-1,1 0,0 1,0-1,1 1,-1 0,0 0,0-1,0 1,0 1,0-1,0 0,0 0,0 1,2 0,45 6,-1 3,0 1,-1 3,0 1,-1 3,10 7,124 28,-62-43,-117-13,0 1,0 0,-1 0,1 0,-1 0,1-1,-1 1,0 0,1 0,-1-1,-1 1,1 0,0 0,0-1,-1 1,1 0,-1 0,0 0,0 0,0-1,0 1,0 0,0 1,0-1,-1 0,1 0,0 0,-1 1,0-1,1 1,-1-1,0 1,0 0,-2-5,3 5,-15-21,1 0,1-2,2 1,0-1,1-1,-4-15,12 17,5 4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4:01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87,'38'-5,"32"-6,14-2,-2-2,-11 0,-13 3,-11 4,-9 3,-11 2</inkml:trace>
</inkml:ink>
</file>

<file path=ppt/ink/ink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2:07.4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808 726,'-2'2,"0"-1,0 0,0 1,1-1,-1 1,0 0,1 0,-1-1,1 1,0 0,0 0,0 0,0 0,0 1,0-1,0 0,1 0,-1 1,1-1,-1 0,1 1,0-1,0 0,0 1,0 0,0 0,-14 349,5-274,2-1,5 1,3 21,-1-41,28 213,-28 328,28-377,-27 289,-29-341,44-2,-8-113,-3 1,-2 0,-2 0,-4 14,1 33,3 179,23-141,31 83,-22-81,-34 365,29-282,0-57,-27 85,-30-27,30 481,26-467,3 108,-19-274,-8-65,-1 0,0-1,-1 1,0 0,0 0,-1 0,-1 0,1 0,-2 0,1 1,-35 169,35-178,0 0,0 1,0-1,0 1,1 0,-1-1,1 1,0-1,0 1,0 0,0-1,0 1,0-1,1 1,0 0,-1-1,1 1,0-1,0 0,0 1,0-1,1 0,-1 1,1-1,-1 0,1 0,0 0,0 0,-1-1,2 1,-1 0,0-1,0 1,0-1,1 0,-1 0,0 0,1 0,-1 0,1 0,1-1,311 9,-288-2,0-2,1-1,-1-2,1 0,0-2,-1-1,1-1,0-2,5-2,20-3,0 3,0 2,1 2,35 4,-23-1,104 28,292-29,-163 1,-102 26,29 2,141-29,-176 27,98-26,-120 27,1-16,-146-8,1 0,-1-2,0 0,1-2,-1 0,1-2,6-2,218-16,7-8,1859 29,-1945-28,168 26,-169-27,321 28,-329-17,-87 9,1 2,-1 4,36 5,8-1,219-2,-111 28,0-45,-58 5,-143 12</inkml:trace>
  <inkml:trace contextRef="#ctx0" brushRef="#br1" timeOffset="7363.188">1175 7669,'43'-76,"73"-75,36-40,51-29,-55 101,28-28,76-80,-90 31,-1 14,64-59,-4 16,-79 55,8-2,64-60,80-88,-69 83,79-63,-255 250,-1-3,-4-1,15-25,109-128,83-64,40-58,-99 140,-135 132,64-80,-101 103,2 0,1 2,2 1,1 1,1 1,31-24,122-102,-68 14,24-14,9 1,-145 154,1-1,-1 1,1 0,-1-1,0 1,1-1,-1 1,0 0,1-1,-1 1,0-1,1 1,-1-1,0 0,0 1,0-1,0 1,1-1,-1 1,0-1,0 1,0-1,0 0,0 1,-1-1,1 1,0-1,0 1,0-1,0 1,0-1,-1 1,1-1,0 1,-1-1,1 1,0-1,-1 1,1-1,0 1,-1 0,1-1,-1 1,1 0,-1-1,1 1,-1 0,1-1,-1 1,1 0,-1 0,1 0,-1 0,1-1,-1 1,0 0,1 0,-1 0,1 0,-1 0,1 1,-1-1,0 0,1 0,-1 0,1 0,-1 1,-51-3,45 2,-169 20,40-2,136-18,-1 0,0 1,0-1,0 0,1 0,-1 1,0-1,1 1,-1-1,0 1,1-1,-1 1,0-1,1 1,-1-1,1 1,-1 0,1-1,-1 1,1 0,0-1,-1 1,1 0,0 0,0-1,-1 1,1 0,0 0,0 0,0-1,0 1,0 0,0 0,0 0,0-1,0 1,1 0,-1 0,0 0,0-1,1 1,-1 0,0 0,1-1,-1 1,1 0,-1-1,1 1,0 0,32 38,-22-28,-3-2,0 0,0 1,-1 0,-1 0,0 1,0 0,-1 0,0 1,-1-1,-1 1,1 0,-2 0,0 0,0 0,-1 0,-1 6,-20 181,14-165,1 0,3 0,0 1,2-1,4 20,3-26,-7-28,0-1,0 1,0 0,1-1,-1 1,0 0,0-1,0 1,0 0,0-1,0 1,0 0,1 0,-1-1,0 1,0 0,0 0,1-1,-1 1,0 0,0 0,1-1,-1 1,0 0,0 0,1 0,-1 0,0-1,1 1,-1 0,0 0,0 0,1 0,-1 0,0 0,1 0,-1 0,0 0,1 0,-1 0,0 0,1 0,-1 0,0 0,1 1,-1-1,0 0,1 0,-1 0,0 0,0 0,1 1,-1-1,0 0,0 0,1 1,-1-1,0 0,26-137,-8 72,3 1,3 2,23-45,-40 92,65-142,-64 139</inkml:trace>
  <inkml:trace contextRef="#ctx0" brushRef="#br1" timeOffset="15553.332">2303 5017,'-5'-24,"19"37,54 119,19 15,-8-39,-57-81,-30-63,-12-27,3-1,2-1,-5-64,14 91,-4-214,11 183,-1 60,0 1,0-1,1 1,0-1,1 1,0 0,0-1,0 1,1 0,1 0,-1 1,5-7,-5 13,0 0,0-1,0 1,0 0,1 1,-1-1,0 0,1 1,-1 0,0 0,1 0,-1 0,1 1,-1-1,0 1,1 0,-1 0,0 0,0 0,0 0,0 1,0-1,0 1,0 0,0 0,-1 0,1 1,-1-1,1 0,-1 1,0 0,1 0,2 2,10 7</inkml:trace>
  <inkml:trace contextRef="#ctx0" brushRef="#br1" timeOffset="16351.718">3008 4818,'-20'134,"5"-51,4-1,3 2,4 68,5-211,3 1,2 0,3 1,4-8,80-231,-93 297,0 0,0 0,1 0,-1 0,0 0,1 0,-1 0,1 0,-1 0,1 0,-1-1,1 1,0 0,-1 0,1-1,0 1,0 0,-1-1,1 1,0 0,0-1,0 1,0-1,0 0,0 1,0-1,0 0,0 0,0 1,0-1,0 0,0 0,0 0,0 0,0 0,0 0,0-1,0 1,0 0,0 0,0-1,0 1,0-1,0 1,-1-1,1 1,0-1,0 1,0-1,-1 0,1 1,0-1,-1 0,1 0,0 0,-1 1,1-1,-1 0,1 0,-1 0,0 0,1 0,-1 0,0 0,0 0,0 0,1 0,-1 0,0 0,-1-1,121 145,-119-143,1 1,-1 0,0 0,0-1,0 1,0 0,1 0,-1 0,0 0,-1 1,1-1,0 0,0 0,0 0,-1 1,1-1,-1 0,1 1,-1-1,1 1,-1-1,0 0,0 1,1-1,-1 1,0-1,-1 1,1-1,0 1,0-1,0 0,-1 1,1-1,-1 1,1-1,-1 0,0 0,1 1,-1-1,0 0,0 0,0 0,0 0,0 0,0 0,0 0,0 0,-1 0,1 0,0-1,0 1,-1 0,1-1,0 1,-1-1,0 1,-126 39,39-13,72-20</inkml:trace>
  <inkml:trace contextRef="#ctx0" brushRef="#br1" timeOffset="17438.095">2050 4564,'1'-7,"1"0,1 0,-1 1,1-1,0 1,1-1,0 1,0 0,0 0,1 1,-1-1,1 1,1 0,-1 0,1 1,0 0,3-2,121-62,-31 22,-96 45,-1 1,-1 0,0-1,1 1,-1 0,1 0,-1-1,0 1,1-1,-1 0,0 1,1-1,-1 0,0 0,0 1,0-1,0 0,0 0,0 0,0 0,0-1,0 1,0 0,-1 0,1-1,0 1,-1 0,1-1,-1 1,1 0,-1-1,0 1,0-1,0 1,0 0,0-1,0 1,0-1,0 1,0-1,0 1,-1 0,1-1,-1 1,1 0,-1-1,0 1,1 0,-1-1,0 1,0 0,0 0,0 0,0 0,-137-73,132 70,1 0,-1 0,1-1,0 1,0-1,0 0,1 0,0-1,0 0,0 1,1-1,-1 0,1-1,1 1,-1-1,1 1,1-1,-1 0,1 1,0-1,0-1,4-17</inkml:trace>
  <inkml:trace contextRef="#ctx0" brushRef="#br0" timeOffset="29403.337">11023 7556,'-55'90,"9"-26,-2-1,-3-3,-27 22,-22 29,94-100,9-16</inkml:trace>
  <inkml:trace contextRef="#ctx0" brushRef="#br0" timeOffset="29726.856">10572 7641,'108'119,"17"16,-107-108,-1 0,-1 1,-1 1,-1 1,-2 0,0 2,14 24,-14-43</inkml:trace>
  <inkml:trace contextRef="#ctx0" brushRef="#br0" timeOffset="31354.281">18 77,'-8'45,"3"1,2 0,2 0,1 1,3-1,4 16,9-24,-15-38,-1 0,1 0,0 1,0-1,0 0,-1 0,1 0,0 1,0-1,0 0,0 0,-1 0,1-1,0 1,0 0,0 0,-1 0,1-1,0 1,0 0,-1-1,1 1,0 0,0-1,-1 1,1-1,0 1,-1-1,1 0,-1 1,1-1,-1 0,1 1,-1-1,1 0,-1 1,0-1,1 0,-1 0,0 0,0 1,0-1,0 0,1 0,-1 0,83-245,0 76,-69 150,-6 26,-5 39,-3-28,24 161,-1-23,13 178,-34-281,-1-18,0-1,-2 1,-2-1,-1 1,-5 19,8-47,0-1,-1 1,0 0,0-1,0 1,0-1,-1 0,0 0,0 0,-1 0,1 0,-1-1,0 1,0-1,-1 0,1-1,-1 1,0-1,0 1,0-2,0 1,0 0,-1-1,1 0,-1 0,1-1,-1 0,0 0,0 0,0 0,0-1,1 0,-1 0,0-1,0 0,0 0,0 0,-1-1,2-3,0 0,1 0,-1 0,1-1,0 1,1-1,-1 0,1 0,1-1,-1 1,1-1,0 1,0-1,1 0,0 1,0-1,0 0,1 0,0 0,1 0,-1 0,1 1,1-1,0-3,-1-14,0 1,0 0,2 0,1 1,1-1,0 1,2 0,0 0,2 1,0 0,2 0,0 1,1 0,1 1,1 1,6-6,-3 6</inkml:trace>
</inkml:ink>
</file>

<file path=ppt/ink/ink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3:30.6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3958,'2'-3,"-1"0,1 1,-1-1,1 1,0-1,0 1,0 0,0 0,0 0,0 0,1 0,-1 0,1 0,0 1,-1 0,1-1,0 1,0 0,2-1,3-1,207-106,-51 16,143-29,116-47,-268 102,50-7,0-11,326-136,-165 69,-173 79,179-95,164-71,-253 125,-52 9,55-28,12-33,134-16,-252 116,-17 2,15-13,-32 10,21-19,93-40,102-36,16-8,-142 76,-26 19,14-10,32-28,-143 40,72-7,-136 60,-2-3,0-2,36-26,40-22,-124 73,0 0,1 0,-1 0,0 0,0 0,0-1,0 1,0 0,0-1,1 1,-1 0,0-1,0 1,1-1,-1 1,0-1,1 0,-1 1,0-1,1 0,-1 1,1-1,-1 0,1 0,-1 0,1 1,0-1,-1 0,1 0,0 0,0 0,-1 0,1 0,0 1,0-1,0 0,0 0,0 0,1 0,-1 0,0 0,0 0,0 1,1-1,-1 0,1 0,-1 0,0 0,1 1,-1-1,1 0,0 1,-1-1,1 0,0 1,-1-1,1 1,0-1,0 1,-1-1,1 1,0-1,0 1,0 0,0-1,0 1,-281-60,274 59,3-1,-1 1,0-1,0 1,0-1,-1 1,1 1,0-1,0 0,0 1,-1 0,1 0,0 0,0 1,-1 0,1-1,0 1,0 1,0-1,0 0,0 1,0 0,1 0,-1 0,0 1,1-1,0 1,-1 0,1 0,0 0,1 0,-1 0,0 1,1-1,0 1,0 0,0-1,-1 4,1 14,1 1,1 0,1 0,1 0,0-1,2 1,4 12,10 93,-18-126,2 38,-2 0,-1 0,-2 0,-7 29,2-19,2-1,2 1,2 0,4 27,36-176,-19 56,2 1,2 0,2 2,1 0,2 2,9-7,127-176,-46 86,-110 131</inkml:trace>
  <inkml:trace contextRef="#ctx0" brushRef="#br0" timeOffset="5634.967">4431 1305,'18'31,"58"135,-10-6,-80-255,9-251,6 322,1 0,1 0,2 1,0-1,1 1,1 0,11-22,-18 44,0 0,0 0,0 0,0 0,0 0,1 0,-1 0,0 0,1 0,-1 0,1 0,-1 0,1 0,-1 1,1-1,-1 0,1 0,0 0,0 1,-1-1,1 0,0 1,0-1,0 1,0-1,0 1,0 0,0-1,0 1,0 0,0-1,0 1,0 0,0 0,0 0,0 0,0 0,0 0,0 0,0 0,0 1,0-1,0 0,0 1,0-1,0 0,-1 1,1-1,0 1,0-1,0 1,0 0,-1-1,1 1,0 0,0 0,-1 0,1-1,-1 1,1 0,65 120,-52-109</inkml:trace>
  <inkml:trace contextRef="#ctx0" brushRef="#br0" timeOffset="6102.209">5052 1108,'0'5,"0"6,5 6,1 5,0 4,-1 2,-2 1,-1 0,0 1,-2-1,0 0,0 0,0-1,4-4,2-12,1-12,-3-12,0-2</inkml:trace>
  <inkml:trace contextRef="#ctx0" brushRef="#br0" timeOffset="6572.579">4967 1137,'27'-26,"2"2,0 1,2 1,0 2,33-16,-62 34,0 0,1 0,-1 0,0 1,1-1,0 1,-1-1,1 1,0 0,0 0,-1 0,1 0,0 1,0-1,0 1,0-1,0 1,0 0,0 0,0 1,0-1,0 1,0-1,0 1,0 0,0 0,-1 0,1 0,0 1,-1-1,1 1,-1 0,1 0,-1-1,0 2,0-1,0 0,0 0,0 1,0-1,-1 1,1-1,-1 1,1 0,-1-1,0 1,0 0,-1 0,1 0,0 0,-1 0,0 0,0 2,-21 65,17-64,1 1,0 1,1-1,-1 0,1 1,1-1,-1 1,1-1,1 1,-1 0,1-1,1 1,0 6,1-11,1 1,-1-1,1 0,-1 0,1-1,0 1,0 0,0-1,0 0,1 0,-1 0,0 0,1 0,0-1,-1 1,1-1,0 0,0 0,0-1,-1 1,1-1,0 0,0 0,0 0,0 0,0-1,0 0,0 1,0-2,48 6,-50-3,-1-1,1 0,-1 1,0-1,1 1,-1 0,0 0,1-1,-1 1,0 0,0 0,0 0,0 0,0 0,0 0,0 1,0-1,0 0,-1 0,1 1,0-1,-1 0,1 1,-1-1,0 1,1-1,-1 1,0-1,0 1,0-1,0 1,0-1,0 0,0 1,0-1,-1 1,1-1,-1 1,1-1,-1 0,1 1,-1-1,0 0,0 1,1-1,-1 0,0 0,0 0,-1 1,-53 56,35-44,-1-2,0 0,0-1,-1-1,-1-1,0-1,0-1,0-1,-16 2,15-5</inkml:trace>
  <inkml:trace contextRef="#ctx0" brushRef="#br0" timeOffset="8024.044">4176 910,'108'-59,"-90"52,95-35,98-41,-59 23,-153 60,1-1,-1 1,0 0,1-1,0 1,-1-1,1 1,-1-1,1 0,-1 1,1-1,0 1,0-1,-1 0,1 1,0-1,0 0,0 1,0-1,-1 0,1 1,0-1,0 0,0 1,0-1,1 0,-1 1,0-1,0 0,0 1,1-1,-1 0,0 1,0-1,1 1,-1-1,1 0,-1 1,0-1,1 1,-1-1,1 1,-1 0,1-1,0 1,-1-1,1 1,-1 0,1 0,0-1,-1 1,1 0,0 0,-1 0,1-1,0 1,-1 0,1 0,0 0,-1 0,1 0,0 1,-1-1,1 0,0 0,-1 0,1 0,0 1,-92-18,45 6,31 9,1 0,0-2,0 1,0-2,0 0,1-1,0 0,0-1,0 0,1-1,-10-9,-10-16,20 17</inkml:trace>
</inkml:ink>
</file>

<file path=ppt/ink/ink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4:2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51,'0'11,"-1"-4,1 0,-1 0,2 0,-1 0,1-1,0 1,0 0,1 0,0-1,0 1,1-1,-1 1,1-1,3 4,-5-9,0 0,-1-1,1 1,0 0,0-1,0 1,0-1,0 1,0-1,0 1,0-1,0 0,0 1,0-1,0 0,0 0,0 0,0 0,0 0,0 0,0 0,0 0,0 0,0 0,0-1,1 1,-1 0,-1-1,1 1,0-1,0 1,0-1,0 0,0 1,0-1,0 0,-1 1,1-1,0 0,-1 0,1 0,-1 0,1 0,0 0,26-43,9-52,-36 95,0 1,0-1,0 0,0 0,0 0,0 1,0-1,0 0,-1 1,1-1,0 0,0 0,-1 1,1-1,-1 0,1 1,0-1,-1 1,0-1,1 1,-1-1,1 1,-1-1,1 1,-1-1,0 1,1 0,-1-1,0 1,0 0,1 0,-1-1,0 1,0 0,1 0,-1 0,0 0,0 0,1 0,-1 0,0 0,0 0,1 0,-1 1,0-1,0 0,1 0,-1 1,0-1,1 1,-1-1,1 0,-1 1,-36 23,33-21,3-3,0 1,-1-1,1 1,0-1,0 1,0-1,0 1,-1 0,1 0,0-1,0 1,0 0,1 0,-1 0,0 0,0 0,0 0,1 0,-1 0,0 1,1-1,-1 0,1 0,0 0,-1 1,1-1,0 0,0 1,0-1,-1 0,2 0,-1 1,0-1,0 0,0 1,0-1,1 0,-1 0,1 1,-1-1,1 0,0 1,11 2</inkml:trace>
</inkml:ink>
</file>

<file path=ppt/ink/ink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4:29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1049,'20'1,"1"0,-1-1,1-1,-1-1,0-1,0-1,0-1,0 0,-1-2,0 0,0-1,0-1,13-9,11-19,-1-1,-2-3,-2-1,-2-1,-2-2,-2-2,23-45,-7 20,-4-2,-3-2,-3-2,-4-1,7-32,-3 5,-17 133,53 181,-62-180,5 3,-3 0,0 0,-2 2,-1-1,-2 1,-2 1,0 0,-2 0,-2 0,-1 32,-7-47,-1-1,-1 0,-1 0,0-1,-1 0,-1 0,0-1,-2 0,1-1,-2 0,0-1,-1-1,0 0,-5 2,-6 8,-1-2,-1-1,-1-2,0 0,-1-2,-1-1,-1-1,0-2,-9 2,35-12,1 0,-1 0,0 0,0 0,0-1,0 1,0-1,-1-1,1 1,0-1,0 0,0 0,-1 0,1-1,0 1,0-1,0-1,0 1,0-1,0 0,0 0,0 0,1-1,-1 0,1 1,0-2,0 1,0 0,0-1,0 0,1 0,0 0,0 0,0 0,-1-2,-1-19,2 0</inkml:trace>
</inkml:ink>
</file>

<file path=ppt/ink/ink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4:29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4:29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89 114,'-15'38,"-4"23,0 5,5-4,3-7,4-18,4-15</inkml:trace>
  <inkml:trace contextRef="#ctx0" brushRef="#br0" timeOffset="549.606">314 368,'75'-155,"-36"61,-39 93,0 1,1-1,-1 0,0 0,0 1,1-1,-1 0,0 1,1-1,-1 0,0 1,1-1,-1 1,1-1,-1 0,1 1,0-1,-1 1,1 0,-1-1,1 1,0-1,-1 1,1 0,0-1,0 1,-1 0,1 0,0 0,0 0,-1 0,1 0,0 0,0 0,-1 0,1 0,0 0,0 0,-1 0,1 0,0 1,-1-1,1 0,0 1,-1-1,1 0,0 1,-1-1,1 1,0-1,-1 1,1-1,-1 1,1 0,-1-1,0 1,1-1,-1 1,0 0,1 0,16 44,-17-35,1-1,0 1,1-1,0 0,1 0,-1 0,2 0,-1 0,1 0,1-1,-1 0,1 0,1 0,0-1,0 1,0-1,1-1,0 1,0-1,0 0,1-1,0 0,0 0,1-1,-1 0,1 0,0-1,0 0,7 1,-6-6,0 0,1 0,-1-1,0-1,-1 0,1 0,-1-1,0 0,0-1,0 0,-1 0,1-1,-2 0,1 0,-1-1,0 0,-1 0,1 0,-2-1,1 0,-1 0,-1-1,0 0,3-9,12-39,-12 33</inkml:trace>
  <inkml:trace contextRef="#ctx0" brushRef="#br0" timeOffset="828.814">1330 1,'-28'11,"0"1,1 2,1 1,0 1,1 1,1 1,0 1,2 1,-12 14,30-31,0-1,1 1,-1 0,1 1,0-1,0 1,0-1,0 1,1 0,-1 0,1 0,0 0,0 1,1-1,-1 0,1 1,0-1,0 1,1 0,-1-1,1 1,0-1,0 1,0 0,1-1,0 1,0-1,0 1,0-1,1 1,0-1,0 0,0 0,0 0,1 0,-1 0,1 0,0-1,0 1,0-1,1 0,-1 0,1 0,1 1,9 1,-1-1,1-1,0 0,-1-1,1-1,0 0,0 0,0-2,0 1,0-2,0 0,0-1,0 0,-1-1,1 0,-1-1,0-1,7-4,36-18,-32 16</inkml:trace>
  <inkml:trace contextRef="#ctx0" brushRef="#br0" timeOffset="1184.251">1471 255,'21'2,"0"-1,0-1,0 0,0-2,-1-1,1 0,0-1,-1-1,0-1,0-1,-1-1,18-9,-33 15,-1 0,1 1,0-1,-1 0,0-1,1 1,-1-1,0 1,0-1,0 0,-1 0,1 0,-1-1,0 1,0 0,0-1,0 0,0 1,-1-1,1 0,-1 0,0 0,-1 0,1 0,0 0,-1 0,0 0,0 0,-1 0,1 0,-1 0,1 0,-1 0,-1 0,1 0,0 1,-1-1,0 0,0 1,0-1,0 1,0 0,-1-1,0 1,0 0,1 1,-2-1,-2-2,1 3,0 0,-1 0,1 1,-1 0,1 0,-1 0,1 0,-1 1,0 0,1 0,-1 1,1-1,-1 1,1 1,-1-1,1 1,0 0,-1 0,1 0,0 1,0 0,1 0,-1 0,-3 3,-93 101,94-99,1-1,0 1,1-1,-1 2,1-1,1 1,0-1,0 1,1 0,0 1,0-1,1 0,0 1,1-1,0 1,1 0,0-1,0 1,1 0,0-1,1 1,0-1,0 1,1-1,0 0,1 0,4 8,-1-8,0 0,1-1,0 0,0 0,1-1,0 0,0 0,1-1,0 0,0-1,0 0,1 0,0-1,0-1,0 0,3 0,183 8,-169-12</inkml:trace>
</inkml:ink>
</file>

<file path=ppt/ink/ink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4:37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70,'0'0,"0"1,0-1,0 1,0-1,0 1,0-1,0 1,0-1,0 1,0-1,0 1,0-1,0 1,-1-1,1 1,0-1,0 1,-1-1,1 1,0-1,0 1,-1-1,1 0,-1 1,1-1,0 0,-1 1,1-1,-1 0,1 0,-1 1,1-1,-1 0,1 0,-1 0,1 1,-1-1,1 0,-1 0,1 0,-1 0,1 0,-1 0,1 0,-1 0,1 0,-1-1,1 1,-1 0,1 0,-1 0,1-1,-1 1,1 0,-1 0,1-1,-1 1,1 0,0-1,-1 1,1-1,0 1,-1 0,1-1,0 1,-148 365,17-88,82-174,67-171,126-256,-7 88,1 61,-137 173,-1 1,1 0,-1 0,1 0,-1 0,1 0,-1 0,1 0,0 0,0 0,0 0,-1 1,1-1,0 0,0 0,0 1,0-1,0 1,0-1,1 1,-1-1,0 1,0 0,0-1,0 1,1 0,-1 0,0 0,0 0,0 0,0 0,1 0,-1 0,0 1,0-1,0 0,0 1,1-1,-1 1,0-1,0 1,0-1,0 1,0 0,0-1,-1 1,1 0,0 0,0 0,0 0,-1 0,1 0,0 0,-1 0,9 194,53 50,-27-140,-34-103,0-1,0 1,0 0,-1 0,1 0,-1 0,1 0,-1 0,0 0,0 0,0 0,0 0,0 0,0 0,-1 0,1 0,-1 0,1 0,-1 0,0 0,0 0,0 0,0 0,0-1,0 1,0 0,-1-1,1 1,0-1,-1 1,1-1,-1 0,0 0,0 0,1 0,-1 0,0 0,0 0,0 0,0-1,0 1,0-1,0 1,0-1,0 0,0 0,0 0,0 0,0 0,0 0,0-1,0 1,0-1,0 1,-1-2,-15-4,0-1,0-1,1-1,0-1,0 0,1-1,1 0,0-2,0 0,1 0,0-3,-100-66,113 82,0 0,0 0,0-1,0 1,0 0,0-1,0 1,0 0,0-1,0 1,0-1,0 1,1-1,-1 0,0 1,0-1,1 0,-1 1,0-1,1 0,-1 0,0 0,1 0,-1 0,1 0,0 0,-1 0,1 0,0 0,0 0,-1 0,1 0,0 0,0 0,0 0,0 0,0 0,0 0,1 0,-1 0,0 0,0 0,1 0,-1 0,1 0,-1 0,1 0,-1 1,1-1,0 0,-1 0,1 0,0 1,-1-1,1 0,0 1,0-1,0 0,0 1,0-1,0 1,0 0,0-1,0 1,13-8</inkml:trace>
</inkml:ink>
</file>

<file path=ppt/ink/ink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4:39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330 395,'27'-11,"-27"11,-1 0,1 0,0 0,-1 0,1 0,0 0,-1 0,1 0,0 0,-1 0,1 0,0 0,-1-1,1 1,0 0,-1 0,1 0,0 0,-1-1,1 1,0 0,0 0,-1 0,1-1,0 1,0 0,0-1,-1 1,1 0,0 0,0-1,0 1,0 0,0-1,-1 1,1 0,0-1,0 1,0 0,0-1,0 1,0 0,0-1,0 1,0 0,0-1,0 1,1 0,-1-1,0 1,0 0,0-1,0 1,0 0,1 0,-1-1,0 1,0 0,1-1,-1 1,-12 0,-1 0,1 1,0 0,-1 1,1 0,0 1,1 1,-1 0,0 0,-4 3,-36 12,-108 33,191-36,-24-15,54 9,-50-9,0 0,0 0,0 1,-1 1,1 0,0 0,-1 1,0 0,0 1,0 0,0 1,4 3,-13-8,1 0,-1 1,1 0,-1-1,1 1,-1 0,0 0,0 0,0 0,0 0,0 0,0 0,-1 0,1 0,-1 0,1 0,-1 0,0 1,0-1,0 0,0 0,0 0,0 0,-1 1,1-1,-1 0,1 0,-1 0,0 0,0 0,0 0,0 0,0 0,0 0,-2 0,-59 59,45-48,14-10,-12 9,0 0,1 1,0 0,1 1,1 0,0 1,1 1,1 0,0 0,1 2,8-15,0 1,0-1,0 1,1-1,-1 1,1-1,0 1,0-1,1 1,-1-1,1 1,-1-1,1 1,0-1,0 1,1-1,-1 0,1 0,-1 0,1 0,0 0,0 0,1 0,-1-1,0 1,1-1,0 1,-1-1,1 0,0 0,0 0,0-1,1 1,-1-1,0 1,1-1,-1 0,0 0,1-1,-1 1,1-1,1 0,48 0,-28-6</inkml:trace>
  <inkml:trace contextRef="#ctx0" brushRef="#br0" timeOffset="4818.575">245 1,'-1'311,"-27"-113,11-74,-5 203,-26-73,24-152,22-90</inkml:trace>
</inkml:ink>
</file>

<file path=ppt/ink/ink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4:51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292 54,'-18'4,"-1"0,1 1,0 1,0 1,0 0,1 1,1 1,-1 1,1 0,1 1,0 1,0 1,2 0,-3 3,11-10,0 0,1 0,0 1,0-1,1 1,0 0,0 0,0 0,1 1,0-1,1 1,-1-1,1 1,1-1,0 1,0 0,0-1,1 1,0-1,0 1,1-1,0 1,1-1,-1 0,1 0,1 0,-1 0,1-1,0 1,1-1,-1 0,1 0,4 3,-2-7,0 0,0-1,0 1,1-1,-1-1,0 1,1-1,-1-1,0 1,0-1,1 0,-1-1,0 0,0 0,0-1,0 1,-1-1,1-1,-1 1,0-1,0-1,0 1,0-1,-1 0,0 0,1-1,14-13,0 0,-2-1,0-1,-1-1,-1 0,-2-2,0 1,-1-2,8-22,-19 44,1 0,-1 0,0 0,0-1,0 1,-1-1,1 1,-1-1,0 1,0-1,0 0,0 1,-1-1,0 0,1 0,-1 0,-1 0,1 1,0-1,-1 0,0 0,0 1,0-1,0 0,-1 1,1-1,-1 1,0 0,0 0,0-1,-1 1,1 1,-1-1,1 0,-1 0,0 1,0 0,0-1,-1 1,0 0,-21 0,0 5</inkml:trace>
</inkml:ink>
</file>

<file path=ppt/ink/ink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4:51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1 528,'32'-87,"5"1,3 2,19-26,-37 75,-12 64,-10 4,-2-28,1 0,0 0,0 0,0 0,1 0,0 1,0-1,0 0,1 0,0 0,0 0,0 0,0 0,1 0,0 0,0 0,0 0,1-1,-1 1,1-1,0 0,0 0,1 0,-1 0,1-1,0 1,0-1,0 0,1 0,2 2,-1-4,0 1,-1-1,1-1,0 1,0-1,0 0,0 0,-1 0,1-1,0 0,0 0,0-1,-1 1,1-1,-1 0,1-1,-1 1,0-1,0 0,0-1,-1 1,1-1,-1 0,2-2,5-6,-1 0,0-1,-1-1,-1 1,0-1,-1-1,0 1,1-7,-1 4,-3 3,1 1,0 0,1 0,1 0,0 1,1 0,0 1,0-1,1 1,3-1,1 2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4:01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0,'-236'645,"222"-604,-19 101,34-141,-1 1,0 0,0-1,1 1,-1-1,1 1,0-1,-1 1,1-1,0 0,0 1,-1-1,1 0,1 1,-1-1,0 0,0 0,0 0,0 0,1 0,-1 0,0 0,1-1,-1 1,1 0,-1-1,1 1,-1-1,1 1,0-1,-1 0,1 0,-1 0,1 0,0 0,-1 0,1 0,-1 0,1-1,-1 1,1-1,-1 1,1-1,-1 0,1 1,-1-1,1 0,-1 0,0 0,0 0,1 0,-1 0,0 0,0 0,0-1,0 1,0 0,0-1,17-14</inkml:trace>
  <inkml:trace contextRef="#ctx0" brushRef="#br0" timeOffset="299.311">820 0,'-69'77,"4"2,4 3,3 3,4 2,-2 12,45-77,1 1,1 0,0 0,2 1,1 0,1 1,3-20,1 1,1 0,-1 0,1 0,0 0,0 0,1 0,-1 0,1-1,1 1,-1 0,1 0,0-1,0 1,1-1,-1 0,1 0,1 0,-1 0,1 0,-1 0,1-1,1 0,-1 0,0 0,1 0,4 1,-1-1,0 0,1-1,-1 0,1 0,0-1,0 0,0-1,0 0,0 0,0-1,1 0,-1 0,0-1,0-1,0 1,0-2,0 1,-1-1,1 0,-1-1,8-4,7-4,-1-1,0-1,-1-1,0-1,-1 0,-1-2,3-4,-8 6,0 0,0-2,-2 1,0-2,-1 0,-1 0,-1-1,-1 0,0 0,-2-1,3-13,-6 21,-1 1,0 0,-1-1,-1 0,0 1,0-1,-1 1,-1-1,0 1,-1 0,0-1,-1 1,0 1,-1-1,-1 1,1-1,-2 1,1 1,-2 0,-5-7,8 12,-1 0,1 1,-1 0,0 0,0 0,-1 1,1 0,-1 0,1 1,-1 0,0 0,0 0,0 1,0 0,0 0,0 1,0 0,0 0,0 1,0 0,0 0,0 1,0 0,0 0,0 0,1 1,-1 0,1 0,0 1,0-1,0 1,0 1,1-1,0 1,-24 16,5-4</inkml:trace>
  <inkml:trace contextRef="#ctx0" brushRef="#br0" timeOffset="687.949">1526 198,'-38'1,"1"2,-1 1,1 2,0 2,0 1,1 2,0 2,-19 10,45-20,1 1,-1 0,1 0,0 1,1 0,-1 0,1 1,0 1,0-1,1 1,0 0,0 1,1 0,0 0,0 0,1 1,0-1,0 1,1 1,0-1,1 1,0-1,0 1,1 0,1 0,-1 0,2 0,-1 0,1 0,1 6,2-6,0 0,1 0,0 0,0 0,1-1,1 0,-1 1,1-2,1 1,0-1,0 0,0-1,1 1,0-1,1-1,0 0,0 0,0-1,0 0,1 0,0-1,0 0,0-1,0 0,5 0,5 3,1-1,1 0,-1-2,0 0,1-1,0-2,-1 0,1-1,-1-1,1-1,-1-1,0-1,0-1,-1 0,1-2,-1 0,-1-2,0 0,0-1,-1-1,-1 0,0-2,8-7,-17 13,0 0,0 0,-1-1,0 0,0-1,-1 1,0-1,-1 0,0-1,-1 1,0-1,0 0,-1 0,-1 0,0-1,0 1,-1-1,-1 1,0 0,0-1,-2-4,-2 3,0 1,0 0,-1 0,-1 0,0 0,0 1,-1 0,-1 1,0-1,0 2,-1-1,-1 1,1 0,-1 1,-1 0,1 1,-1 0,-1 0,1 1,-1 1,0 0,0 1,-1 0,1 1,-1 0,0 1,0 0,0 1,-6 1,-103 20,95-8</inkml:trace>
</inkml:ink>
</file>

<file path=ppt/ink/ink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4:46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1751 789,'-24'-2,"-1"1,0 1,0 1,0 2,1 0,0 2,-1 0,1 2,1 1,-9 4,25-10,1 1,0 0,0 1,0 0,0-1,1 2,-1-1,1 1,0-1,0 2,1-1,-1 0,1 1,1 0,-1 0,1 0,0 0,0 0,1 1,-1 0,2-1,-1 1,1 0,0 0,0 0,1-1,0 1,0 0,0 0,1 0,0 0,1 0,-1 0,2-1,0 4,-2-6,0-1,1 0,-1 1,1-1,0 0,-1 0,1 0,1 0,-1-1,0 1,1-1,-1 1,1-1,0 0,0 0,0 0,0 0,0 0,0-1,0 1,0-1,1 0,-1 0,1 0,-1-1,1 1,-1-1,1 0,-1 1,1-2,-1 1,1 0,-1-1,1 0,-1 0,1 0,-1 0,0 0,0 0,1-1,-1 0,0 0,2-1,149-106,-141 98,0-1,-2 0,1-1,-1 0,-1-1,0 0,-1-1,3-8,-24 129,12-101,0 1,1-1,-1 1,1-1,1 0,-1 0,1 1,0-1,0 0,0 0,1-1,0 1,0 0,0-1,0 0,1 0,0 0,0 0,0 0,0-1,0 0,1 0,0 0,-1 0,1-1,0 1,0-1,0-1,1 1,-1-1,0 0,1 0,-1 0,0-1,1 0,-1 0,1 0,-1-1,1 0,-1 0,0 0,4-1,18-8,1-1,-1-1,-1-1,0-2,-1 0,0-2,-2-1,0 0,-1-2,-1-1,0 0,-2-1,9-16,-20 30,0-1,-1 0,0-1,-1 0,0 0,-1 0,0-1,0 0,-1 1,-1-2,0 1,0 0,-1-1,-1 1,0-1,0 0,-1 1,-1-1,0 0,0 1,-2-5,2 13,0 1,0-1,0 1,-1-1,1 1,0-1,-1 1,0 0,0 0,0-1,0 1,0 1,0-1,0 0,0 0,-1 1,1 0,-1-1,1 1,-1 0,0 0,1 0,-1 1,0-1,0 1,1-1,-1 1,0 0,0 0,0 0,1 0,-1 1,0-1,0 1,0 0,-1 0,-93 46,89-43,1 0,-1 1,1 0,0 0,1 1,-1 0,1 0,0 0,1 1,-1 0,1 0,1 1,-1-1,1 1,1 0,-1 0,1 0,1 1,0-1,0 1,0-1,1 1,0 5,2-10,1-1,-1 1,1-1,-1 1,1-1,0 0,1 0,-1 0,0 0,1 0,0-1,-1 1,1-1,0 0,0 0,1 0,-1 0,0 0,1-1,-1 1,1-1,-1 0,1 0,-1 0,1-1,1 1,106 4,-92-6,172-20,-189 20,0 0,0 0,0 0,0 1,0-1,0 0,1 1,-1 0,0-1,0 1,1 0,-1 0,0 0,1 0,-1 1,0-1,0 1,1-1,-1 1,0 0,0 0,0 0,0 0,0 0,0 0,0 1,0-1,-1 1,1-1,0 1,-1-1,1 1,-1 0,0 0,1 0,-1 0,0 0,0 0,-1 0,1 0,0 0,-1 1,1-1,-1 1,-11 57,8-54,0 1,1 0,0 0,1 0,-1 0,1 0,1 0,-1 1,1-1,1 0,-1 0,1 0,0 1,1-1,-1 0,2-1,-1 1,1 0,0 0,3 4,1-7,1 0,-1 0,1-1,0 0,0 0,0-1,1 0,-1 0,0-1,1 0,-1 0,1-1,0 0,-1-1,1 0,3-1,17-2,-1-2,0-1,-1-1,1-1,-2-1,1-2,-1 0,-1-2,-1-1,13-10,-5 3,-2-1,0-1,-2-2,-1-1,-1-1,-1-1,-1-1,-2-1,2-6,1-53,-25 88,0 0,0 0,0 0,0 0,-1 0,1 0,0 0,-1 0,1 0,-1 1,0-1,0 0,1 0,-1 1,0-1,-1 0,1 1,0-1,0 1,-1-1,1 1,-1 0,1-1,-1 1,1 0,-1 0,0 0,0 1,1-1,-1 0,0 0,0 1,0 0,0-1,0 1,0 0,0 0,0 0,0 0,0 0,1 0,-1 0,0 1,0-1,0 1,-14 5,0 0,1 1,0 1,0 0,1 1,0 1,1 0,0 1,0 0,1 1,0 0,2 1,-1 1,1-1,1 2,1-1,0 1,1 0,-6 17,8-23,1 0,-1 1,1 0,1 0,0 0,1 1,0-1,0 1,1-1,0 1,1-1,0 1,1 0,0-1,1 1,0-1,0 0,1 0,1 1,0-2,0 1,1 0,0-1,0 0,1 0,0-1,1 1,0-1,0-1,1 1,6 3,10 1,0-1,0-1,1-2,1 0,0-1,0-2,0-1,0-1,1-1,-1-1,1-2,15-2,-12 3</inkml:trace>
  <inkml:trace contextRef="#ctx0" brushRef="#br0" timeOffset="-1916.928">142 422,'-1'319,"-27"-99,27-199,0-14,0 0,1 0,0 0,0 0,0 0,1 0,0 0,0 0,1 0,0-1,0 1,0 0,1 0,4-1</inkml:trace>
  <inkml:trace contextRef="#ctx0" brushRef="#br0" timeOffset="-1364.607">57 506,'34'-13,"-1"2,1 1,1 2,-1 2,1 0,1 3,-1 1,0 1,20 3,-51-3,0 1,1-1,-1 1,0 0,1 0,-1 0,0 1,1-1,-1 1,0 0,0 0,0 1,0-1,0 1,0 0,0 0,0 0,0 1,-1-1,0 1,1 0,-1 0,0 0,0 0,0 1,-1-1,1 1,-1-1,0 1,0 0,1 2,-2 5,-1-1,0 0,0 1,-1-1,0 0,-1 0,0 0,0 0,-1 0,-1 0,0 0,0-1,-2 2,2-5,1 0,-1 0,1 1,1-1,-1 1,1 0,0 0,0 0,1-1,0 2,0-1,1 0,0 0,0 0,0 0,1 0,0 0,1 0,0 0,0 0,0-1,1 1,0-1,0 1,0-1,1 0,1 2,54 35,-54-41,0 0,0 1,0 0,0 0,-1 0,1 1,-1-1,0 1,0 0,0 1,-1-1,1 0,-1 1,0 0,0 0,-1 0,1 0,-1 0,0 1,0 3,-1 0,1 0,-2 0,1 1,-2-1,1 0,-1 0,0 0,-1 0,0 0,0 0,-1 0,-1-1,1 1,-1-1,0 0,-1 0,0 0,-1-1,1 0,-1 0,0 0,-1-1,0 0,0 0,0 0,-1-1,0 0,0 0,-3 1,-1 1,1-2,-1 1,0-2,0 0,0 0,0-1,-1 0,1-1,-1-1,0 0,0-1,-3 0,-23 0,27 2,1 0,0-1,-1-1,1 0,-1 0,1-1,0-1,0 0,-1 0,1-1,0 0,1-1,-1-1,1 1,0-2,0 1,0-1,1-1,0 0,-3-3,0-9</inkml:trace>
  <inkml:trace contextRef="#ctx0" brushRef="#br0" timeOffset="6636.084">1808 2341,'0'24,"5"8,1-7,0-6</inkml:trace>
  <inkml:trace contextRef="#ctx0" brushRef="#br0" timeOffset="6869.197">1836 2030,'0'0</inkml:trace>
  <inkml:trace contextRef="#ctx0" brushRef="#br0" timeOffset="7222.898">2316 2087,'-20'12,"2"0,-1 2,2 0,0 1,1 1,0 0,1 2,1-1,1 2,0 0,2 0,0 1,1 0,1 1,-1 7,9-23,0 0,0 1,1-1,0 0,0 1,0-1,0 0,1 0,0 1,0-1,1 0,-1 0,1 0,0 0,1 0,-1 0,1-1,0 1,0-1,0 0,1 0,-1 0,1 0,0-1,0 1,1-1,-1 0,0 0,1-1,0 1,0-1,0 0,0 0,0-1,0 1,0-1,0 0,1-1,-1 1,0-1,1 0,-1 0,0-1,3 0,7-1,1 0,-1-1,0 0,0-2,0 0,-1 0,1-1,-1-1,-1-1,1 0,-1 0,-1-1,0-1,0 0,0-1,0-1,10-13,-1 0,0-1,-2 0,-2-2,0 0,-2-2,2-6,3-10,-3-1,-1-1,-3 0,-2-1,-2 0,-2-1,-2 0,-2-45,-3 86,-1 0,0-1,-1 1,0 0,0 0,-1 0,0 0,-1 1,0-1,0 1,-6-8,9 14,-1-1,0 1,0-1,-1 1,1 0,0-1,-1 1,1 0,-1 1,0-1,0 0,0 1,0 0,0-1,0 1,0 0,0 1,0-1,0 0,0 1,-1 0,1 0,0 0,0 0,-1 0,1 1,0-1,0 1,0 0,0 0,0 0,0 1,0-1,0 1,-1 0,-6 6,0 1,0 1,1 0,0 0,0 0,2 1,-1 1,1-1,1 1,0 1,0-1,2 1,-1 0,2 0,0 0,0 0,1 0,1 1,0-1,1 1,1 8,-1 2,1 1,2 0,0-1,1 0,2 0,1 0,0 0,2-1,0-1,2 1,1-1,0-1,1-1,2 1,0-2,1 0,1-1,0-1,2 0,0-2,0 0,2-1,0-1,0 0,1-2,0-1,1-1,1-1,-1 0,1-2,0-1,1-1,-1-1,8 0,-7-3</inkml:trace>
  <inkml:trace contextRef="#ctx0" brushRef="#br0" timeOffset="5501.986">1 2116,'0'363,"2"-397,2-1,1 1,1 1,2-1,2 1,0 0,3 1,0 0,18-27,74-89,-104 147,-1-1,1 1,0 0,0 0,-1 0,1-1,0 1,0 0,0 0,0 1,0-1,0 0,1 0,-1 0,0 1,0-1,0 0,1 1,-1-1,0 1,1 0,-1-1,0 1,1 0,-1 0,1 0,-1 0,0 0,1 0,-1 0,0 1,1-1,-1 0,0 1,1-1,-1 1,0-1,1 1,-1 0,0 0,0-1,0 1,0 0,0 0,0 0,0 0,0 0,0 0,0 1,-1-1,1 0,0 0,-1 0,1 1,-1-1,0 0,1 1,-1-1,0 0,0 1,1 0,3 12,2-1,0 1,1-1,0 0,1-1,0 0,1 0,0 0,1-2,1 2,6 2</inkml:trace>
  <inkml:trace contextRef="#ctx0" brushRef="#br0" timeOffset="6036.786">594 1833,'0'0</inkml:trace>
  <inkml:trace contextRef="#ctx0" brushRef="#br0" timeOffset="5767.101">678 2341,'0'14,"5"-9,2-11,-1-4</inkml:trace>
  <inkml:trace contextRef="#ctx0" brushRef="#br0" timeOffset="6384.076">1131 2030,'-16'9,"1"0,0 1,1 0,0 1,0 1,2 0,-1 1,1 0,1 1,1 0,0 1,1 0,0 0,1 1,-4 13,11-26,0-1,0 1,1 0,-1 0,1 0,0-1,-1 1,1 0,1 0,-1 0,0 0,1 0,-1-1,1 1,0 0,0-1,0 1,0 0,1-1,-1 1,1-1,-1 0,1 1,0-1,0 0,0 0,0 0,0 0,0 0,1-1,-1 1,1-1,-1 0,1 1,-1-1,1 0,0 0,1 0,5 1,0 0,0-1,0 1,0-2,0 1,-1-2,1 1,0-1,0 0,0-1,8-2,3-5,-1 0,0-2,-1 0,0-1,-1-1,0-1,-1 0,-1-1,8-10,8-5,-18 16,29-22,-41 35,0 1,0 0,1 0,-1 0,0-1,0 1,0 0,0 0,1 0,-1 1,0-1,0 0,0 0,0 1,0-1,0 0,0 1,0-1,0 1,0 0,0-1,0 1,0 0,0-1,0 1,0 0,0 0,-1 0,1 0,0 0,-1 0,1 0,-1 0,1 0,-1 0,0 0,1 0,-1 0,0 0,0 1,1-1,-1 0,0 1,5 22,-1-1,-1 1,-1 0,-1 0,-1 0,-2 9,1 9,-2 486,4-504,-1-1,0 1,-2-1,-1 0,-1 0,-1 0,-1 0,-1 0,-1-1,-1 0,-1-1,0 0,-2-1,0 0,-2 0,0-2,-8 9,20-26,1 1,-1 0,0 0,1-1,-1 1,0-1,0 0,0 1,0-1,-1 0,1 0,0 0,0-1,-1 1,1 0,0-1,-1 0,1 1,0-1,-1 0,1 0,-1 0,1-1,0 1,-1 0,1-1,0 0,-1 1,1-1,0 0,0 0,0-1,0 1,0 0,0-1,0 1,0-1,0 1,1-1,-1 0,0 0,1 0,0 0,-1 0,1 0,0 0,0 0,0-1,0-1,-5-16,0 0,2 0,0 0,1-1,1 1,1-1,1 0,1 0,1 1,1-1,0 1,4-10,3-11,1 0,3 2,1-1,1 2,3 0,1 1,16-20,73-67,-96 108</inkml:trace>
  <inkml:trace contextRef="#ctx0" brushRef="#br0" timeOffset="2167.019">5617 676,'-34'38,"-15"23,0 5,9-3,11-8,5-14,8-13</inkml:trace>
  <inkml:trace contextRef="#ctx0" brushRef="#br0" timeOffset="2414.182">5392 591,'38'34,"23"25,5 7,-4-2,-7-13,-8-9,-8-8,-10-4,-5-8,-7-7</inkml:trace>
  <inkml:trace contextRef="#ctx0" brushRef="#br0" timeOffset="2663.213">6040 902,'29'-10,"-2"-1,1-1,-2-1,1-1,-2-2,12-9,35-52,-70 75,-1 0,0-1,1 1,-1-1,0 1,0-1,0 1,-1-1,1 0,0 0,-1 1,0-1,0 0,0 0,0 1,0-1,0 0,-1 0,1 1,-1-1,0 0,0 1,0-1,0 1,0-1,-1 1,1 0,-1-1,0 1,1 0,-1 0,0 0,0 0,0 0,0 1,-2-1,-3 0,0 0,0 1,-1 0,1 0,0 1,-1 0,1 0,-1 1,1 0,0 0,0 1,-1 0,1 0,0 1,0-1,1 2,-1-1,1 1,0 0,-1 0,2 0,-1 1,0 0,1 1,0-1,0 1,1 0,-7 4,0 0,1 0,1 1,-1 1,2-1,0 1,0 1,1 0,1 0,0 0,1 1,0 0,1 0,0 0,2 0,-1 0,2 1,0-1,1 1,0 0,1 5,4-13,-1-1,1 0,0 0,0 0,1-1,0 1,0-1,0-1,0 1,1-1,0 0,0-1,0 1,0-1,0-1,1 1,0-1,-1-1,1 1,0-1,-1-1,1 0,0 0,0 0,0-1,-1 0,1 0,0-1,-1 0,5-2,63-18,-44 12</inkml:trace>
  <inkml:trace contextRef="#ctx0" brushRef="#br0" timeOffset="3081.139">6661 648,'-10'11,"-1"1,2 0,0 1,0 0,1 1,1 0,0 0,1 0,0 1,2 0,-1 0,2 0,0 0,1 1,0 3,2-17,0 0,0 0,0 1,0-1,0 0,0 0,1 0,-1 1,1-1,0 0,0 0,0 0,0 0,0 0,0 0,0 0,0 0,1-1,-1 1,1 0,0-1,-1 1,1-1,0 0,0 1,0-1,0 0,0 0,0 0,0 0,0-1,0 1,0-1,0 1,1-1,-1 0,0 1,0-1,1-1,-1 1,0 0,1 0,91-34,-77 23,-1 0,0-2,0 1,-1-2,-1 0,0-1,-1 0,-1-1,-1 0,0-1,0 0,-2-1,-1 0,0 0,-1-1,-1 0,0-3,4-6,-2 0,0-1,-3 1,0-1,-2 0,-1-1,-1 1,-1 0,-2-1,-1 1,-1 0,-2 1,-1-1,-1 1,-4-9,11 34,0-1,0 0,0 0,-1 1,1-1,-1 1,0-1,0 1,-1 0,1 0,0 0,-1 0,0 0,0 1,0-1,0 1,0 0,0-1,-1 1,1 1,-1-1,1 1,-1-1,0 1,1 0,-1 0,0 1,0-1,0 1,0 0,0 0,1 0,-1 0,0 1,0-1,0 1,0 0,1 0,-1 1,0-1,1 1,-1 0,-7 11,2 1,0 0,0 1,2 0,-1 0,2 1,0-1,1 1,1 1,0-1,1 1,1-1,1 1,0 0,1 0,1 0,0-1,3 11,-1 4,2 0,2 0,0 0,2 0,1-1,2-1,1 0,1-1,1 0,2-1,13 17,-6-15,1-1,2-1,1-1,1-2,1-1,31 19,81 23,-114-56</inkml:trace>
  <inkml:trace contextRef="#ctx0" brushRef="#br0" timeOffset="1535.213">4037 281,'52'-36,"-1"-1,-3-3,34-36,-3-16,-75 118,65 478,-52-394,-4 2,-6 0,-4 0,-5 0,-8 32,5-115,-2 0,0 0,-2-1,-1 0,-2-1,0 0,-2-1,-1-1,-1 0,-1 0,-1-2,-1 0,-1-2,-4 3,23-21,-1 0,-1 0,1 0,0-1,-1 1,1-1,-1 1,0-1,0 0,0 0,0 0,0-1,-1 1,1-1,0 1,-1-1,1 0,-1 0,1-1,-1 1,1-1,-1 0,0 0,1 0,-1 0,1-1,-1 1,1-1,-1 0,1 0,-1 0,1 0,0-1,0 0,-1 1,1-1,0 0,0-1,1 1,-1 0,0-1,1 1,0-1,-1 0,1 0,0 0,1 0,-1 0,0-2,-2-17,1 0,1 0,0 0,2-1,1 1,1-1,0 1,2 0,1 0,0 0,9-20,0-13,2 0,3 1,1 1,4 1,1 1,2 1,3 2,29-36,-51 76,2 1,-1 0,1 1,0 0,0 1,0 0,1 0,0 1,0 0,0 1,0 0,1 1,-1 0,1 1,-1 1,1-1,0 2,-1 0,1 0,-1 1,1 0,-1 1,0 0,8 4,91 8,-82-14,-4-1</inkml:trace>
  <inkml:trace contextRef="#ctx0" brushRef="#br0" timeOffset="1731.019">5053 732,'-20'38,"-5"18,1 4,4-3,6-7,10-12,6-12</inkml:trace>
  <inkml:trace contextRef="#ctx0" brushRef="#br0" timeOffset="1917.021">4968 309,'0'0</inkml:trace>
  <inkml:trace contextRef="#ctx0" brushRef="#br0" timeOffset="9083.363">3641 1607,'6'21,"28"119,40 216,-45-110,-29-171,22-97,-9 2,0 1,2 0,0 1,1 1,1 0,0 1,1 1,1 1,1 0,-1 1,2 2,0 0,0 1,1 1,0 1,1 1,0 1,0 1,19-2,-38 6,-1 1,0-1,0 1,1 0,-1 0,0 0,0 1,0-1,1 1,-1 0,0 0,0 0,0 0,0 0,0 1,0-1,0 1,-1 0,1 0,-1 0,1 0,-1 0,0 0,1 1,-1-1,0 1,-1 0,1-1,0 1,-1 0,0 0,1 0,-1 0,-1 0,1 0,0 1,-1-1,1 0,-1 0,0 1,0-1,0 0,-1 3,-4 13,-1-1,0 1,-1-1,-1-1,-1 0,-1 0,0 0,-1-1,-1-1,0 0,-1-1,0 0,-2-1,1 0,-1-1,-1-1,0 0,-5 0,-134 82,115-92,28-9</inkml:trace>
  <inkml:trace contextRef="#ctx0" brushRef="#br0" timeOffset="9435.187">4686 2143,'-23'16,"1"0,1 1,0 1,2 1,0 1,1 0,1 2,1 0,-7 13,21-31,-1-1,1 1,0-1,0 1,1 0,-1 0,1 0,0 0,0 0,0 0,0 0,1 0,0 0,-1 0,2 0,-1 1,0-1,1 0,0 0,0 0,0 0,0 0,1 0,-1-1,1 1,0 0,0-1,1 1,-1-1,1 0,-1 0,1 0,0 0,0 0,1 0,-1-1,0 0,1 1,0-1,-1-1,1 1,0 0,4 0,4-1,0 0,1-1,-1 0,1-1,-1-1,0 0,0-1,0 0,0 0,0-2,-1 1,1-1,-1-1,0 0,-1-1,0 0,5-2,-1 0,-1-1,0-1,0 0,-1-1,0 0,-1-1,-1 0,0-1,0 0,-2 0,0-1,0 0,4-15,-11 23,0 0,-1 0,1-1,-1 1,-1 0,0 0,0 0,0 0,-1 0,0 0,0 0,0 1,-1-1,0 1,-1-1,1 1,-1 0,-1 0,1 1,-1-1,0 1,0 0,0 0,-1 1,1-1,-1 1,0 1,-2-1,-11-5</inkml:trace>
  <inkml:trace contextRef="#ctx0" brushRef="#br0" timeOffset="9919.129">5335 2030,'-39'21,"1"2,1 2,1 1,2 1,0 3,-17 20,46-47,0 0,1 1,-1-1,1 1,0 0,0 0,0 1,1-1,-1 1,1-1,1 1,-1 0,0 1,1-1,0 0,0 1,1-1,0 1,0-1,0 1,0-1,1 1,0 0,0 0,1-1,-1 1,1-1,0 1,1 0,-1-1,1 0,1 1,-1-1,0 0,1 0,2 3,6-2,0 0,-1-1,2 0,-1-1,0-1,1 1,0-2,0 0,0 0,0-1,0 0,0-1,0-1,0 0,0 0,0-1,-1-1,1 0,0 0,-1-1,8-5,5-1,0-1,-1-1,-1-1,0-1,-1-1,0-1,-1-1,-1-1,-1 0,0-2,-2 0,0 0,-1-2,-1 0,-1 0,2-10,104-266,-111 270,-1-1,-1 0,-1 0,-2 0,-1 0,-1 0,-2-1,0 1,-6-27,7 52,0 0,0 0,-1-1,1 1,-1 0,0 0,0-1,0 1,-1 0,0 0,1 0,-1 1,-1-1,1 0,0 1,-1-1,0 1,0 0,0 0,0 0,0 0,-1 1,1-1,-1 1,1 0,-1 0,0 0,0 0,0 1,0 0,0 0,-1 0,1 0,0 0,0 1,-1 0,1 0,0 0,-1 0,1 1,0 0,0 0,0 0,-1 0,-14 10,1 1,0 1,1 0,1 1,0 1,0 1,2 0,0 1,1 0,0 1,2 1,0 0,1 0,1 1,1 0,1 1,1 0,0 0,-1 15,3-20,0 0,1 1,1-1,0 1,2-1,0 1,0-1,2 1,0-1,0 1,2-1,0 0,1 0,1-1,0 1,1-1,1 0,8 11,-6-12,1 0,1-1,0 0,1-1,0 0,1-1,0-1,1 0,0-1,1 0,0-2,0 1,0-2,1-1,0 0,0-1,13 2,-1-4</inkml:trace>
  <inkml:trace contextRef="#ctx0" brushRef="#br0" timeOffset="10452.136">6097 1974,'-13'17,"0"1,1 0,1 1,1 0,1 1,0 0,2 1,0 0,1 0,-2 19,7-38,1 1,-1 0,1-1,0 1,-1 0,1-1,1 1,-1 0,0 0,1-1,-1 1,1 0,0-1,0 1,0-1,0 1,0-1,0 0,1 1,-1-1,1 0,0 0,0 0,0 0,0 0,0 0,0 0,0-1,0 1,1-1,-1 0,1 0,-1 0,1 0,-1 0,1 0,0-1,-1 1,1-1,0 1,-1-1,1 0,0 0,0-1,-1 1,1-1,13-3,0-2,0 0,-1-2,0 1,0-2,-1 0,0 0,0-1,-1-1,-1 0,0-1,0-1,-1 0,-1 0,0-1,2-5,111-194,-123 213,0 1,0-1,0 1,1-1,-1 1,0-1,0 1,1-1,-1 1,0-1,0 0,1 1,-1-1,0 0,1 1,-1-1,1 0,-1 1,0-1,1 0,-1 1,1-1,-1 0,1 0,-1 0,1 0,-1 1,1-1,-1 0,1 0,-1 0,1 0,-1 0,1 0,-1 0,1 0,-1 0,0-1,1 1,-1 0,1 0,-1 0,1-1,-1 1,1 0,-1 0,0-1,1 1,-1 0,1-1,-1 1,0 0,1-1,-1 1,0-1,0 1,1 0,-1-1,0 1,0-1,0 1,1-1,-1 1,0-1,0 1,0-1,0 1,0-1,0 1,0-1,2 42,-2-35,15 312,-11-288,7 32,-2 0,-3 1,-3 0,-2 1,-4-1,-2 0,-3 2,2-33,-1-1,-1-1,-2 1,-1-2,-1 1,-2-2,0 1,-2-2,-2 0,0-1,-1-1,-2-1,0 0,-2-2,-1-1,0 0,-1-2,-1-1,-1-1,-1-1,-6 1,32-15,-1-1,1 1,-1-1,0 1,1-1,-1 0,0 0,0-1,0 1,0 0,1-1,-1 0,0 0,0 0,0 0,0 0,0 0,0-1,0 1,0-1,0 0,1 0,-1 0,0 0,1-1,-1 1,1-1,-1 1,1-1,0 0,-1 0,1 0,0 0,0 0,1-1,-1 1,0-1,1 1,-1-1,1 0,0 1,0-1,0 0,0 0,1 0,-1 1,1-1,-1 0,1 0,0 0,0 0,1 0,-1-2,7-17,2 0,0 0,1 0,1 1,1 1,1 0,1 1,0 0,1 1,3-1,64-71,4 4,4 4,3 4,68-42,-116 89,-9 5</inkml:trace>
</inkml:ink>
</file>

<file path=ppt/ink/ink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5:14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29,'0'4,"10"3,7-1,6-1,4-1,2-2,1-6,1-2,-2 0,1 1,-1 1,0-3,-1-1,0 1,1 2,-1 2,-5 1</inkml:trace>
</inkml:ink>
</file>

<file path=ppt/ink/ink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5:14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1,'15'4,"9"3,5-1,3-2,1 0,-1-2,-1-1,0-5,-2-2,0-1,0 2,-1 2,0 0,-5 2</inkml:trace>
</inkml:ink>
</file>

<file path=ppt/ink/ink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5:09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339 621,'26'168,"5"61,-14-50,-17-164,-10-40,4-19,3 1,1-1,2 1,4-29,22-107,-23 159,1 0,0 0,2 0,0 1,1 0,1 0,1 1,9-14,-16 29,-1 0,1 1,0-1,0 1,1-1,-1 1,0 0,1 0,0 0,-1 0,1 1,0-1,0 1,0-1,0 1,0 0,0 0,0 0,0 1,0-1,1 1,-1 0,0 0,0 0,0 0,1 0,-1 1,0-1,0 1,0 0,0 0,0 0,0 1,0-1,0 1,0-1,-1 1,1 0,5 3,-1 1,0 0,0 0,0 0,-1 1,0 0,0 0,-1 1,0-1,0 1,-1 0,4 9,8 25,-9-23</inkml:trace>
  <inkml:trace contextRef="#ctx0" brushRef="#br0" timeOffset="469.127">875 932,'5'9,"1"14,0 6,-1 5,-1 0,-2-1,-1-1,-1-1,0-1,0 0,0-2,0 0,-1 0,1 0,0-10,0-7</inkml:trace>
  <inkml:trace contextRef="#ctx0" brushRef="#br0" timeOffset="986.383">819 1016,'21'-8,"12"-5,2 1,-1 1,2 3,-1 0,1 2,3 2,-38 3,1 0,0 0,0 0,0 1,0-1,0 1,0 0,0-1,0 1,0 0,0 0,0 0,0 0,0 1,0-1,0 1,0-1,0 1,0-1,0 1,0 0,0 0,0 0,-1 0,1 0,0 1,-1-1,1 0,-1 1,1-1,-1 1,0 0,0-1,0 1,0 0,0 0,0 0,0-1,0 1,-1 0,1 0,-1 0,1 0,-1 0,0 0,0 1,0-1,0 0,0 0,-1 0,1 0,0 0,-1 0,0 0,-110 116,110-117,0 0,0 0,0 0,1 0,-1 0,0 0,0 1,1-1,-1 0,1 0,-1 0,1 1,0-1,0 0,-1 1,1-1,0 0,0 1,0-1,0 0,0 1,1-1,-1 0,0 1,1-1,-1 0,1 0,-1 1,1-1,-1 0,1 0,0 0,0 0,-1 0,1 0,0 0,0 0,0 0,0 0,0 0,0-1,1 1,-1 0,0-1,1 1,61 16,-58-17,-1 0,0 0,-1 0,1 0,0 1,0-1,-1 1,1 0,0 0,-1 1,1-1,-1 1,1-1,-1 1,0 0,0 0,0 0,0 1,0-1,0 1,-1 0,1 0,-1 0,0 0,1 0,-2 0,1 0,0 1,-1-1,1 1,-1 0,0-1,0 1,0 0,-1-1,0 1,1 0,-1 0,0-1,-1 1,1 0,-1 0,0 0,-5 10,-1-1,0 0,-1-1,0 1,-1-2,-1 1,0-1,0-1,-1 0,0 0,-1-1,-8 5,11-6,-1-1,0 0,0 0,-1-1,0-1,0 1,0-2,0 0,-12 3,5-6</inkml:trace>
  <inkml:trace contextRef="#ctx0" brushRef="#br0" timeOffset="1350.46">1750 932,'-128'150,"-168"284,210-339,64-72</inkml:trace>
  <inkml:trace contextRef="#ctx0" brushRef="#br0" timeOffset="2101.693">1834 1129,'-298'367,"183"-202,142-188,135-176,110-95,-271 292,0 1,-1-1,1 1,0 0,0-1,0 1,0 0,0 0,0-1,0 1,0 0,1 0,-1 0,0 0,1 0,-1 1,0-1,1 0,-1 1,1-1,0 1,-1-1,1 1,-1 0,1-1,-1 1,1 0,0 0,-1 0,1 1,0-1,-1 0,1 0,-1 1,1-1,-1 1,1 0,-1-1,1 1,-1 0,0 0,1 0,-1 0,0 0,0 0,1 0,1 12,0 0,-1 0,-1 1,0-1,-1 0,0 1,-1-1,-1 7,-1 19,3-28,-1 0,1 0,1 0,0 0,0 0,1 0,1 0,0-1,0 1,5 8,34 69,-41-88,-1 1,0-1,1 0,-1 1,0-1,0 0,1 1,-1-1,0 1,0-1,0 0,0 1,1-1,-1 1,0-1,0 1,0-1,0 1,0-1,0 0,0 1,0-1,0 1,-1-1,1 1,0-1,0 1,0-1,0 0,-1 1,1-1,0 0,0 1,-1-1,1 1,0-1,-1 0,1 0,0 1,-1-1,1 0,0 1,-1-1,1 0,-1 0,1 0,0 0,-1 1,1-1,-1 0,1 0,-1 0,1 0,-1 0,1 0,-1 0,1 0,0 0,-1 0,1 0,-1-1,1 1,-1 0,1 0,0 0,-1 0,1-1,-40-12,33 10,-204-66,187 65,2 2</inkml:trace>
  <inkml:trace contextRef="#ctx0" brushRef="#br0" timeOffset="3200.215">226 367,'-27'-12,"27"12,0 1,1-1,-1 0,0 0,1 0,-1 0,0 0,1 0,-1 0,0-1,1 1,-1 0,0 0,1 0,-1 0,0 0,1 0,-1-1,0 1,1 0,-1 0,0 0,0-1,1 1,-1 0,0 0,0-1,1 1,-1 0,0-1,0 1,0 0,0-1,0 1,1 0,-1-1,0 1,0 0,0-1,0 1,0 0,0-1,0 1,0 0,0-1,0 1,0 0,-1-1,1 1,0 0,0-1,0 1,0 0,0-1,-1 1,1 0,0 0,0-1,-1 1,1 0,0-1,182-7,-1-7,158 8,-287-2,-52 9,1 0,0 0,-1-1,1 1,0-1,-1 1,1 0,0-1,-1 1,1-1,-1 0,1 1,-1-1,1 1,-1-1,1 0,-1 1,0-1,1 0,-1 1,0-1,0 0,1 0,-1 1,0-1,0 0,0 0,0 0,0 1,0-1,0 0,0 0,0 1,-1-1,1 0,0 0,0 1,-1-1,1 0,0 1,-1-1,1 0,-1 1,1-1,-1 0,1 1,-1-1,1 1,-1-1,0 1,1-1,-1 1,0 0,1-1,-1 1,0 0,1-1,-1 1,0 0,0 0,1 0,-1 0,0 0,-21-13,0 1,0 1,-1 1,0 1,-1 1,0 2,-1 0,-4 0,-81-23,65 17,24 8</inkml:trace>
  <inkml:trace contextRef="#ctx0" brushRef="#br0" timeOffset="3851.374">1 0,'22'129,"11"66,-6 100,5 123,-33 242,12-636,10-49,-11 6</inkml:trace>
  <inkml:trace contextRef="#ctx0" brushRef="#br0" timeOffset="4667.423">2230 57,'50'233,"-30"-45,-8-59,-6 1,-8 91,0-58,2 186,6-299,0-32</inkml:trace>
</inkml:ink>
</file>

<file path=ppt/ink/ink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5:17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208 452,'-1'0,"-17"6,0 1,1 1,0 1,0 0,0 2,2-1,-1 2,1 0,1 1,0 0,-1 4,13-16,1 1,0-1,0 0,0 1,0-1,0 0,0 1,0 0,0-1,1 1,-1-1,1 1,-1 0,1-1,0 1,-1 0,1-1,0 1,0 0,0 0,0-1,1 1,-1 0,0-1,1 1,-1 0,1-1,0 1,-1-1,1 1,0-1,0 1,0-1,0 1,0-1,0 0,0 0,1 1,-1-1,0 0,1 0,-1 0,1 0,-1-1,1 1,0 0,-1-1,1 1,-1-1,1 1,161 21,-158-22,0 0,0 0,0 0,0 0,0 1,-1 0,1 0,0 0,0 0,-1 1,1 0,0 0,-1 0,0 1,1-1,-1 1,0 0,-1 0,1 1,0-1,-1 1,0 0,0 0,0 0,0 0,-1 0,1 0,-1 1,0 0,-1-1,1 1,-1 0,0 0,0-1,0 1,-1 0,1 0,-1 4,-6 2,0 1,-1-1,0 0,-1-1,0 1,0-2,-1 1,-1-1,1 0,-1-1,-1-1,0 1,0-1,0-1,-1 0,1-1,-1 0,-1-1,1 0,-1-1,0 0,1-1,-1-1,0 0,-15 1,4-2</inkml:trace>
  <inkml:trace contextRef="#ctx0" brushRef="#br0" timeOffset="289.176">858 0,'-41'101,"5"1,5 2,-16 96,13 58,30-218,4-31,0 0,-1-1,0 1,-1-1,0 1,0-1,-1 0,0 0,0 0,-1 0,-3 6,-4-1</inkml:trace>
  <inkml:trace contextRef="#ctx0" brushRef="#br0" timeOffset="453.309">462 537,'38'-19,"28"-7,6 2,2 4,-8 6,-9 10,-11 6,-8 2,-5 6,-4 0,-2 0,-6-3</inkml:trace>
  <inkml:trace contextRef="#ctx0" brushRef="#br0" timeOffset="1035.305">1281 932,'-19'14,"-2"5,3-6,9-4,6-9,9-5,3-1</inkml:trace>
</inkml:ink>
</file>

<file path=ppt/ink/ink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5:16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0,'-19'5,"-1"0,1 2,0 0,0 1,1 0,0 2,1 0,0 1,0 1,1 1,1 0,0 1,1 0,1 1,0 1,1 0,0 1,2 0,0 1,1 0,0 0,2 1,0 0,1 0,1 1,1 0,-1 10,5-21,-1 0,1 0,1 0,0 0,0-1,1 1,0 0,0 0,1-1,0 1,1-1,0 0,0 0,1 0,0-1,0 1,0-1,1 0,0-1,1 1,0-1,0-1,0 1,1-1,4 3,0 0,1-1,0-1,0 0,0 0,0-2,1 0,0 0,0-1,0-1,0 0,1-1,-1-1,14-1,40-22,-49 11</inkml:trace>
  <inkml:trace contextRef="#ctx0" brushRef="#br0" timeOffset="311.594">959 0,'-36'30,"1"2,1 1,2 2,1 1,2 1,1 1,3 2,-14 28,34-58,1 1,0 0,1 1,0-1,0 0,2 1,-1 0,1-1,1 1,0 0,1 2,0-9,-1 0,2 0,-1-1,0 1,1 0,0 0,0-1,0 1,1-1,-1 0,1 0,0 0,0 0,1 0,-1 0,1-1,0 0,-1 0,2 0,-1 0,0 0,0-1,1 0,0 0,-1 0,5 0,6 1,0-1,0 0,0-2,0 0,0 0,0-2,-1 1,1-2,0 0,-1-1,1 0,-1-1,0-1,-1 0,1-1,-1-1,-1 0,1 0,-1-1,-1-1,0 0,0-1,-1 0,0 0,-1-1,4 0,-1 1,-1-1,0-1,0 0,-1-1,-1 0,-1 0,0-1,0 0,-2 0,0-1,-1 0,0 0,-1 0,-1-1,-1 1,0-1,-1-9,-2 19,-1 0,0 0,0 1,-1-1,1 1,-1-1,-1 1,0 0,1 0,-2 0,1 1,-1-1,0 1,0 0,0 1,-1-1,1 1,-1 0,0 0,-1 1,1 0,0 0,-1 0,0 1,1 0,-1 0,0 1,0 0,0 0,0 1,-4-1,-14 5</inkml:trace>
  <inkml:trace contextRef="#ctx0" brushRef="#br0" timeOffset="880.254">1326 593,'22'-59,"2"2,3 0,2 1,17-21,-41 68,0 1,1-1,0 1,1 1,0-1,0 1,1 0,0 1,0 0,0 0,1 1,-1 0,2 0,-8 5,1 1,-1 0,0-1,0 1,0 0,0 0,0 0,0 0,0 1,0-1,-1 0,1 1,0-1,-1 1,1 0,-1 0,0-1,1 1,-1 0,0 0,0 0,0 0,0 0,-1 1,1-1,-1 0,1 0,-1 0,0 1,1-1,-1 0,0 0,-1 1,1-1,0 0,-1 0,1 1,-1-1,0 2,1 8,1 0,0-1,1 1,0-1,1 0,0 0,0 0,1 0,1 0,0-1,1 0,-1 0,2 0,0-1,0 0,0 0,1-1,1 0,-1 0,1-1,0 0,1-1,0 0,3 2,-9-7,0 0,1 0,0 0,-1-1,1 1,-1-1,1 0,0 0,-1-1,1 1,-1-1,1 0,-1 0,1-1,-1 1,0-1,0 0,0 0,0-1,0 1,0-1,0 0,-1 0,1 0,1-3,72-94,-62 71,-1-1,-2 0,-1-1,-1-1,3-17,-12 45,1 0,-1 0,0 0,-1 0,1 0,-1 0,1 0,-1 0,0 0,-1 0,1 0,-1 0,0 0,0 0,0 0,0 0,-1 0,1 0,-1 1,0-1,0 0,-1 1,1 0,-1 0,0 0,1 0,-1 0,-1 0,1 1,0-1,-1 1,1 0,-1 0,1 0,-1 0,0 1,0 0,0 0,0 0,0 0,0 0,0 1,-3 0,-11 7,3 4</inkml:trace>
</inkml:ink>
</file>

<file path=ppt/ink/ink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5:45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656 508,'-22'-8,"0"1,0 1,-1 0,1 2,-1 1,0 0,0 2,0 1,0 1,0 0,0 2,0 1,1 1,-1 0,1 2,1 1,-1 0,-11 8,-107 46,139-62,0 1,0 0,0-1,0 1,0 0,0 0,0 0,1 0,-1 0,0 0,0 0,1 0,-1 0,1 0,-1 0,1 0,-1 1,1-1,0 0,-1 0,1 1,0-1,0 0,0 0,0 1,0-1,0 0,0 0,1 1,-1-1,0 0,1 0,-1 0,1 1,-1-1,1 0,-1 0,1 0,0 0,0 0,0 0,-1 0,1 0,0 0,0-1,0 1,0 0,1 0,60 27,143 9,-203-37,1-1,-1 1,0 0,1 0,-1 0,1 0,-1 0,0 1,1-1,-1 1,1-1,-1 1,0 0,0 0,0 0,1 0,-1 0,0 1,0-1,0 1,-1-1,1 1,0 0,-1-1,1 1,-1 0,1 0,-1 0,0 0,0 1,0-1,0 0,0 0,0 1,-1-1,1 0,-1 1,0-1,1 1,-1-1,0 0,-1 2,-6 9,-2-1,1 0,-2 0,1-1,-2 0,1-1,-1 0,-1-1,-2 2,4-4,-215 156,219-159,0 0,1 1,-1-1,1 1,0 0,1 1,-1-1,1 1,0 0,0 0,1 0,0 1,0-1,0 1,1-1,0 1,1 0,-1 0,1 0,0 0,1 0,0 0,0 0,0 1,1-1,0 0,1 0,-1-1,1 1,1 0,-1 0,1-1,0 0,1 2,0-1,0 0,0 0,1-1,-1 0,2 0,-1 0,0 0,1-1,0 0,0 0,1-1,-1 1,1-1,0-1,0 0,1 1,-1-2,1 1,-1-1,1-1,0 1,-1-1,1-1,0 1,0-1,0 0,0-1,-1 0,1-1,0 1,-1-1,1-1,-1 1,3-2,13-17,-4 0</inkml:trace>
  <inkml:trace contextRef="#ctx0" brushRef="#br0" timeOffset="383.789">429 0,'-7'55,"3"0,1 0,3 0,7 46,-1 17,-15 213,-4-208,-7 72,5 94,-11-1,-13-116,31-148</inkml:trace>
</inkml:ink>
</file>

<file path=ppt/ink/ink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5:47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0 579,'18'2,"-1"-2,1 0,-1-1,0-1,1 0,-1-2,0 0,-1 0,1-2,-1 0,0-1,0-1,-1 0,0-1,0 0,-1-2,-1 0,1 0,-2-1,0 0,1-3,193-211,-29 50,-176 174,0 0,0 0,0-1,0 1,1 0,-1 0,1 0,0 0,0 1,-1-1,1 0,0 1,0-1,1 1,-1 0,0-1,0 1,1 0,-1 0,0 1,1-1,-1 1,1-1,-1 1,1 0,-1-1,1 1,0 1,-1-1,1 0,-1 0,1 1,-1 0,0-1,1 1,-1 0,0 0,1 1,-1-1,0 0,0 1,0-1,1 2,2 9,0 0,0 0,-1 1,-1 0,0 0,-1 0,-1 0,0 0,0 1,-2-1,1 0,-2 0,1 0,-2 0,-1 4,4-17,-7 57,-3-1,-2 0,-2-1,-3 0,-21 45,32-88,-1 0,0-1,-1 1,0-2,-1 1,-1-1,1 0,-1-1,-1 0,0-1,0 0,-1-1,1 0,-2 0,1-1,-1-1,0-1,0 1,0-2,0 0,-1 0,1-2,-1 1,0-2,0 0,1 0,-1-2,0 1,1-2,0 0,-5-2,3-2,0-1,1-1,0-1,1 0,0 0,0-2,1 1,-10-13,19 20,-1 0,1 0,-1-1,1 1,0-1,1 1,-1-1,1 0,0 0,0 0,0 0,1 0,0 0,0-1,0 1,1 0,0-1,0 1,0-1,0 1,1-1,5-11</inkml:trace>
</inkml:ink>
</file>

<file path=ppt/ink/ink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5:48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5:50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12,'-178'396,"133"-289,45-107,0-1,0 1,0 0,1 0,-1-1,0 1,0 0,0 0,0-1,1 1,-1 0,0 0,0 0,0-1,1 1,-1 0,0 0,0 0,1 0,-1 0,0-1,0 1,1 0,-1 0,0 0,1 0,-1 0,0 0,0 0,1 0,-1 0,0 0,1 0,-1 0,0 0,0 0,1 0,-1 0,0 1,0-1,1 0,-1 0,0 0,0 0,1 0,-1 1,0-1,0 0,1 0,-1 1,0-1,0 0,0 0,0 0,0 1,1-1,-1 0,0 1,0-1,20-23,50-74,-4-4,27-62,-40 70,-31 63,-22 29,0 1,1-1,-1 1,0-1,1 1,-1-1,1 1,-1 0,0-1,1 1,-1 0,1-1,-1 1,1 0,-1-1,1 1,-1 0,1 0,-1 0,1 0,-1 0,1-1,-1 1,1 0,0 0,-1 0,1 0,-1 0,1 1,-1-1,1 0,-1 0,1 0,-1 0,1 1,-1-1,1 0,-1 0,1 1,-1-1,1 0,-1 1,1-1,-1 1,0-1,1 0,-1 1,0-1,1 1,-1-1,0 1,0-1,1 1,-1-1,0 1,0-1,0 1,0 0,0-1,0 1,10 181,-10-165,2 0,0-1,1 1,0-1,1 0,1 0,1 0,1 0,0-1,0 0,2-1,0 1,0-2,1 1,1-2,0 1,8 5,-15-15,0-1,0 0,0-1,0 1,0-1,0 1,0-1,1-1,-1 1,0-1,1 1,-1-1,0 0,1-1,-1 1,0-1,0 0,1 0,-1 0,0 0,0-1,0 0,0 0,0 0,-1 0,1-1,0 1,4-4,0-1,0 1,-1-1,0 0,0-1,0 0,-1 0,0 0,-1-1,0 0,1-3,3-7,-2 1,0-1,-2-1,0 1,-1-1,-1 0,0 0,-2 0,0 0,-2 0,0 0,-1 0,-1-2,-4-2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57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0,'55'275,"-25"53,-32-65,-25-81,21-157,5-22,0 1,-1 0,1-1,1 1,-1 0,0 0,1 0,0 0,0-1,0 1,1 0,-1 0,1 0,0 0,0-1,0 1,0 0,8 3,0-6</inkml:trace>
  <inkml:trace contextRef="#ctx0" brushRef="#br0" timeOffset="449.181">409 28,'54'421,"-5"-140,1-22,-42-240,-11-25,-28-50,-2 1,-3 1,-2 3,-3 1,-1 1,-3 3,-39-32,79 72,0 1,0 0,-1-1,1 2,-1-1,0 1,-1 0,1 0,-1 0,0 1,0 0,0 1,0-1,0 1,0 1,-1-1,1 1,-1 1,1-1,-1 1,1 0,-1 1,1 0,-1 0,1 1,0 0,0 0,-3 2,-8 12</inkml:trace>
  <inkml:trace contextRef="#ctx0" brushRef="#br0" timeOffset="1197.267">748 197,'27'110,"5"-2,4-2,33 63,15-17,-83-151,0 0,0 0,0 0,0 0,1 0,-1-1,0 1,0 0,1-1,-1 1,0-1,1 1,-1-1,0 0,1 0,-1 0,1 0,-1 0,0 0,1 0,-1 0,1 0,-1 0,0-1,1 1,-1-1,0 1,1-1,-1 1,0-1,0 0,1 0,-1 0,0 1,0-1,0 0,0 0,0 0,-1-1,2 0,38-48,-18 12,-3-1,-1 0,-2-1,10-39,-2 10,9 12,-21 107,-11-47,-2 15,1 1,1 0,0-1,2 0,0 1,1-1,1 0,1-1,0 1,1-1,1 0,1-1,3 5,-3-10,-1-1,2 1,0-1,0-1,1 0,0 0,0-1,1-1,6 3,-13-7,-1-1,1 0,0 0,0 0,1-1,-1 0,0 0,0 0,0-1,1 0,-1 0,0 0,1 0,-1-1,0 0,0 0,0-1,1 1,-1-1,-1 0,1 0,0-1,0 1,-1-1,4-3,10-12,0-1,-2 0,0-1,-1-1,-1 0,-1-1,-1-1,-1 0,-1 0,0-1,2-14,3-16,-2-1,-2 0,2-41,-12 87,2-3,-1-1,-1 0,0 0,-1 0,0 0,-1 0,0 0,-1 0,-1 0,0 1,-1-3,-2 9,2 7</inkml:trace>
  <inkml:trace contextRef="#ctx0" brushRef="#br0" timeOffset="1816.965">2131 705,'-163'226,"239"-365,66-89,-142 226,1 0,-1 0,1 0,0 1,-1-1,1 0,0 1,0-1,0 1,0-1,1 1,-1-1,0 1,0 0,1 0,-1-1,1 1,-1 0,1 0,0 1,-1-1,1 0,0 0,0 1,-1-1,1 1,0 0,0-1,0 1,0 0,-1 0,1 0,0 0,0 0,0 1,0-1,-1 1,1-1,0 1,0-1,-1 1,1 0,0 0,-1 0,1 1,5 8,0 0,-1 1,0 0,-1 1,-1-1,0 1,0 0,-1 0,0 0,-1 1,0 9,6 25,25 125,-32-167,4 52,-5-56,0 1,0-1,-1 0,1 0,0 0,-1 0,1 0,-1 0,1 0,-1 0,1-1,-1 1,0 0,1 0,-1 0,0 0,0-1,0 1,0 0,1-1,-1 1,0-1,0 1,0-1,0 1,0-1,0 0,-1 0,1 1,0-1,0 0,0 0,0 0,0 0,0 0,0 0,0 0,0-1,0 1,0 0,0-1,0 1,0-1,0 1,0-1,0 1,-1-1,-180-76,97 58,60 13</inkml:trace>
  <inkml:trace contextRef="#ctx0" brushRef="#br0" timeOffset="2448.4">2526 621,'26'140,"-21"-111,2-1,1 0,1 0,1-1,1 0,5 4,-16-29,1-1,0 1,-1-1,1 0,0 1,0-1,0 0,0 0,0 0,0 0,0 0,1 0,-1 0,0 0,0 0,1 0,-1-1,1 1,-1 0,1-1,-1 0,1 1,-1-1,1 0,-1 0,1 1,-1-1,1 0,-1-1,1 1,0 0,-1 0,1-1,-1 1,1-1,-1 1,0-1,1 0,-1 1,0-1,1 0,-1 0,0 0,0 0,1 0,-1 0,0 0,0-1,-1 1,2-1,46-69,-12-51,-26 77,-7 25</inkml:trace>
  <inkml:trace contextRef="#ctx0" brushRef="#br0" timeOffset="2965.263">3288 508,'-150'34,"148"-34,0 0,0 0,0 0,0 0,-1 1,1-1,0 1,1 0,-1 0,0-1,0 1,0 0,0 0,1 1,-1-1,0 0,1 1,-1-1,1 1,-1-1,1 1,0 0,0-1,0 1,0 0,0 0,0 0,0 0,1 0,-1 0,1 0,-1 0,1 0,0 0,0 0,0 0,0 0,0 0,0 0,1 1,-1-1,1 0,-1 0,1 0,0 0,55 37,-52-38,0 0,0 1,-1-1,1 1,0 0,-1 0,0 0,1 0,-1 1,0-1,0 1,0 0,0 0,-1 0,1 0,-1 1,0-1,0 1,0-1,0 1,-1 0,1-1,-1 1,0 0,0 0,-1 0,1 0,-1 4,-2 3,-1 1,-1-1,0 0,0 0,-1-1,-1 1,0-1,0 0,-1 0,-1 0,-25 43,26-41,5-11,1 0,0 0,-1 0,1 0,0 1,0-1,0 1,0-1,0 0,0 1,0 0,0-1,1 1,-1-1,1 1,-1 0,1 0,-1-1,1 1,0 0,0 0,0-1,0 1,0 0,0 0,1-1,-1 1,1 0,-1 0,1-1,-1 1,1-1,0 1,0 0,0-1,0 1,0-1,0 0,0 1,0-1,1 0,-1 0,0 0,1 0,8 2,1-2,-1 1,1-1,-1-1,0 0,1-1,-1 0,1 0,-1-1,0 0,0-1,0 0,0-1,8-4,7-4</inkml:trace>
</inkml:ink>
</file>

<file path=ppt/ink/ink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5:50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21,'-15'8,"0"1,1 1,1 1,0 0,0 1,1 0,1 0,0 2,0-1,2 1,-1 1,2 0,0 0,1 1,0 0,2 0,-3 8,8-20,-1 1,1 0,-1-1,1 1,1-1,-1 1,1-1,0 1,0-1,0 1,0-1,1 1,0-1,-1 0,2 0,-1 0,0 0,1-1,0 1,0 0,0-1,0 0,1 0,-1 0,1 0,0 0,-1-1,1 0,0 0,1 0,-1 0,0 0,1-1,-1 0,0 0,1 0,0-1,1 1,10 1,-1-1,1 0,0-1,-1 0,1-2,0 0,-1 0,0-2,0 0,5-2,-13 4,0-1,-1 0,1 0,-1-1,0 0,0 0,0 0,0 0,-1-1,1 0,-1-1,-1 1,1-1,-1 0,0 0,0 0,-1 0,1-1,-2 1,1-1,-1 0,0 0,0-2,1 0,-1-1,-1 1,0-1,0 1,-1-1,0 0,-1 1,0-1,-1 1,1-1,-2 1,1 0,-2 0,1 0,-1 0,0 0,-1 1,0 0,0 0,-1 0,0 1,0-1,-1 2,0-1,0 1,-4-3,-12-4</inkml:trace>
</inkml:ink>
</file>

<file path=ppt/ink/ink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5:48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1,'-32'15,"0"2,1 1,1 1,0 2,2 1,-26 24,51-42,-1-1,1 1,0 0,0 0,0 0,0 1,0-1,1 1,0 0,0-1,1 1,-1 0,1 0,0 0,0 0,0 0,1 0,0 0,0 0,0 1,1-1,-1 0,1 0,1 0,-1 0,1-1,-1 1,1 0,1 0,-1-1,1 0,0 1,0-1,0 0,0 0,1-1,-1 1,1-1,0 1,0-1,0 0,3 0,3 4,0-1,1-1,-1 1,1-2,1 0,-1 0,1-1,-1 0,1-1,0 0,0-1,0-1,0 0,0 0,4-1,9-5</inkml:trace>
  <inkml:trace contextRef="#ctx0" brushRef="#br0" timeOffset="362.294">445 171,'6'10,"0"1,1-1,0 0,1 0,0-1,1 0,-1 0,2-1,-1 0,1-1,0 0,1-1,1 1,-6-4,1 0,-1 0,0 0,1-1,-1 0,1-1,0 1,-1-1,1-1,0 1,0-1,0 0,-1-1,1 0,0 0,0 0,-1-1,1 0,-1 0,1 0,-1-1,0 0,0-1,0 1,2-2,-1 1,1-1,-1 0,0-1,-1 0,1 0,-1 0,-1-1,1 0,-1 0,0 0,-1-1,1 0,-2 0,1 0,-1 0,0 0,-1-1,0 1,0-1,-1 0,0 0,0 1,-1-1,0 0,-1 0,0 0,-1-4,0 11,1-1,-1 0,0 1,0-1,0 1,0 0,0 0,0-1,-1 2,1-1,-1 0,1 0,-1 1,0-1,0 1,0 0,1 0,-1 0,0 0,-1 0,1 1,0-1,0 1,0 0,0 0,0 0,0 1,0-1,0 0,0 1,0 0,0 0,-2 1,-92 49,84-40,1-1,0 2,1-1,0 2,1-1,1 2,0-1,0 1,2 0,0 1,0 0,1 0,1 0,1 1,0 0,1 0,0 0,2 0,0 0,1 0,0 1,1-1,1 0,0 0,3 4,-1-11,1 0,0-1,1 0,0 0,0 0,0-1,1 0,0 0,1-1,0 1,-1-2,2 1,-1-1,1-1,0 1,0-1,0-1,0 0,1 0,-1-1,1 0,0 0,0-1,-1-1,6 0,14 2</inkml:trace>
</inkml:ink>
</file>

<file path=ppt/ink/ink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5:47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81,'-4'38,"-3"18,1 4,1-3,2-7,1-7,1-11</inkml:trace>
  <inkml:trace contextRef="#ctx0" brushRef="#br0" timeOffset="583.41">255 505,'65'-97,"-4"-2,-5-3,4-20,-57 113,6-13,-4 26,-6 34,-2-26,2-1,-1 1,2-1,-1 1,2 0,0-1,0 1,1-1,0 1,1-1,0 0,1 0,0 0,1-1,0 1,0-1,2 0,-1-1,1 1,0-1,1-1,2 3,-5-8,0 0,0 0,0-1,0 0,1 0,-1 0,0-1,1 0,-1 0,1 0,0-1,-1 1,1-1,-1-1,1 1,0-1,-1 0,1 0,-1-1,0 1,1-1,-1-1,0 1,0-1,0 1,-1-1,1-1,-1 1,1-1,-1 0,0 0,-1 0,1 0,2-4,13-17,-1-1,-1 0,-2-1,0-1,-2-1,-1 0,-2-1,2-7,-7 10,-1 2</inkml:trace>
</inkml:ink>
</file>

<file path=ppt/ink/ink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5:52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27 677,'-1'270,"-25"-95,46-194,38-140,39-140,-91 285,59-89,-64 102,0 1,0-1,0 0,0 1,0-1,0 1,0 0,0-1,0 1,0 0,0-1,0 1,0 0,0 0,0 0,1 0,-1 0,0 0,0 0,0 0,0 1,0-1,0 0,0 1,0-1,0 1,0-1,0 1,0-1,0 1,0 0,0-1,-1 1,1 0,0 0,0 0,-1-1,1 1,0 0,-1 0,1 0,-1 0,1 0,-1 0,0 0,19 50,3 20,-10-52</inkml:trace>
  <inkml:trace contextRef="#ctx0" brushRef="#br0" timeOffset="289.55">591 620,'-28'49,"12"-25,2 0,0 1,1 0,2 1,1 1,1 0,1 0,1 1,1 0,1 13,4-38,1 0,0 0,0 0,0 1,1-1,-1 0,1 0,-1 0,1 0,0 0,0 0,1 0,-1 0,1 0,-1-1,1 1,0 0,0-1,0 0,0 1,0-1,1 0,-1 0,1 0,-1 0,1-1,0 1,0-1,0 1,0-1,0 0,0 0,0-1,0 1,0 0,0-1,0 0,0 0,1 0,1 0,9-2,0-1,0 0,-1-1,1-1,-1 0,0-1,0 0,-1-1,0 0,0-1,-1 0,0-1,0 0,-1-1,0 0,0-1,-1 0,-1 0,0-1,-1 0,0-1,-1 1,0-1,-1-1,3-10,-5 16,-1 0,1 0,-2 0,1 0,-1 0,0 0,-1-1,0 1,0 0,-1 0,0 0,-1-1,1 1,-2 0,1 1,-1-1,0 0,-1 1,1 0,-1-1,-1 1,0 1,0-1,0 1,-1 0,1 0,-1 0,-1 1,1 0,-1 0,0 1,0 0,-4-2,-12-3</inkml:trace>
  <inkml:trace contextRef="#ctx0" brushRef="#br0" timeOffset="582.891">1071 140,'5'34,"-4"44,-1 14,-1 1,-1-11,1-9,0-13,0-11,6-9,1-8,0-3,-1-2,-1-1,3-1,0 2,0-1,2-3,1-6</inkml:trace>
  <inkml:trace contextRef="#ctx0" brushRef="#br0" timeOffset="821.895">789 592,'38'-5,"42"-1,17 0,-4 1,-8 1,-8 2,-13 1,-13 1,-14 0</inkml:trace>
  <inkml:trace contextRef="#ctx0" brushRef="#br0" timeOffset="1422.803">1805 507,'-60'34,"2"3,2 2,2 2,-35 35,82-71,0 1,1-1,-1 1,1 1,1-1,-1 1,1 0,0 0,1 0,-1 1,2-1,-1 1,1 0,0 0,1 1,-1-1,2 0,-1 5,3-10,-1-1,1 0,0-1,0 1,1 0,-1 0,0 0,1-1,-1 1,1 0,-1-1,1 0,0 1,0-1,-1 0,1 0,0 0,0 0,0 0,0 0,0-1,0 1,1-1,-1 1,0-1,0 0,0 0,0 0,1 0,-1 0,1-1,69-9,-49 1,-2-1,1 0,-1-2,-1 0,0-2,-1 0,0-1,-2-1,16-16,35-29,-67 63,1-1,-1 0,1 0,-1 1,1-1,-1 1,0-1,0 1,0 0,0-1,0 1,0 0,0 0,-1-1,1 1,-1 0,1 0,-1 0,1 0,-1 0,0 0,0 0,0 0,0 0,-1 0,1 0,0 0,-1 0,0-1,1 1,-2 1,-2 17,2-17,0 1,0-1,0 1,1-1,-1 1,1-1,0 1,0 0,0 0,1 0,0-1,-1 1,1 0,0 0,1 0,-1 0,1-1,0 1,0 0,0 0,0-1,0 1,1-1,0 1,0-1,0 0,0 1,0-1,1 0,-1-1,1 1,0 0,0-1,0 1,0-1,0 0,0 0,1 0,0 0,2-1,0 0,0 0,0 0,1-1,-1 0,0 0,1 0,-1-1,0 0,0 0,0 0,0-1,0 0,0-1,0 1,-1-1,1 0,-1 0,1-1,-1 1,-1-1,1-1,0 1,-1 0,0-1,4-5,80-150,-83 148,35-88,-4-1,-5-2,-4-1,2-43,-21 32,-8 115,0 1,0 0,0-1,0 1,0-1,0 1,-1-1,1 1,0-1,0 1,-1 0,1-1,0 1,-1-1,1 0,0 1,-1-1,1 1,-1-1,1 0,-1 1,1-1,-1 0,1 1,-1-1,1 0,-1 0,1 1,-1-1,1 0,-1 0,0 0,1 0,-1 0,1 0,-1 0,0 0,1 0,-1 0,1 0,-1 0,1 0,-1-1,0 1,1 0,-1 0,1-1,-1 1,1 0,-1-1,1 1,-1 0,1-1,0 1,-1-1,1 1,0-1,-1 1,1-1,0 1,-1-1,1 1,0-1,0 1,0-1,-1 1,1-1,0 0,-26 47,25-45,-19 41,2 1,1 0,3 1,1 1,3 0,1 1,2 0,3 0,1 4,2-27,2 0,1 0,0 0,2-1,0 1,2-1,0 0,5 8,75 151,-69-167,-12-18</inkml:trace>
  <inkml:trace contextRef="#ctx0" brushRef="#br0" timeOffset="1634.128">1974 480,'43'0,"34"0,13 0,-4-5,-12-2,-13 1,-13 1,-9 1,-7 2,-4 1,-2 0,-5 1</inkml:trace>
  <inkml:trace contextRef="#ctx0" brushRef="#br0" timeOffset="1854.085">2679 733,'0'29,"0"4,-4-2,-3-13,1-13,2-8</inkml:trace>
  <inkml:trace contextRef="#ctx0" brushRef="#br0" timeOffset="2234.301">2849 592,'-3'16,"1"0,0 0,1 1,1-1,1 1,0-1,1 0,1 1,0-1,1 0,1-1,0 1,1-1,2 2,-6-14,-1-1,1 1,-1-1,1 0,0 0,0 0,0 0,0 0,0 0,0 0,0-1,1 1,-1-1,1 1,-1-1,1 0,-1 0,1 0,0-1,-1 1,1-1,0 1,0-1,0 0,-1 0,1 0,0 0,0-1,0 1,-1-1,1 1,0-1,-1 0,1 0,-1 0,1-1,-1 1,1-1,0 0,5-4,0 0,-1 0,1-1,-1 0,-1 0,1-1,-1 1,0-2,-1 1,3-7,-4 10,-1 0,0 0,-1 0,1 0,-1 0,0-1,0 1,-1-1,0 1,0-1,0 1,0-1,-1 0,0 0,0 1,-1-1,0 0,0 1,0-1,0 0,-1 1,0 0,0-1,-1 1,1 0,-1 0,0 0,0 1,-1-1,0 1,-2-3,-11-1</inkml:trace>
  <inkml:trace contextRef="#ctx0" brushRef="#br0" timeOffset="2637.153">3159 958,'5'-11,"73"-153,-77 163,0 0,0-1,1 1,-1 0,0 0,0 0,1 0,-1 0,1 0,-1 0,1 0,-1 0,1 1,-1-1,1 1,0-1,-1 1,1 0,0 0,-1-1,1 1,0 0,-1 0,1 1,0-1,-1 0,1 1,0-1,-1 1,1-1,-1 1,1 0,-1-1,1 1,-1 0,1 0,-1 0,0 0,1 0,-1 1,0-1,0 0,0 1,1 0,26 16,-22-16,0 0,0 0,1-1,-1 0,0-1,1 1,-1-1,0 0,1-1,-1 0,0 0,0 0,1-1,-1 1,0-1,0-1,-1 1,1-1,0 0,-1-1,0 1,0-1,0 0,0 0,0-1,-1 1,0-1,0 0,0 0,-1-1,0 1,0-1,0 0,0 1,-1-1,2-6,-1 2,1 3,-1-1,-1 1,1 0,-1-1,0 0,-1 1,0-1,0 0,-1 0,0 0,0 1,-1-1,0 0,-1-4,-3-5</inkml:trace>
  <inkml:trace contextRef="#ctx0" brushRef="#br0" timeOffset="3171.121">2623 140,'0'0</inkml:trace>
</inkml:ink>
</file>

<file path=ppt/ink/ink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6:28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0 368,'15'4,"23"3,11-1,1-1,-3-2,-4-1,-5-1,-4 0,-4-1,-1 0,-1-1,-6-4,-1-1,-4-5,-5-1</inkml:trace>
  <inkml:trace contextRef="#ctx0" brushRef="#br0" timeOffset="254.17">0 678,'44'10,"37"3,15-6,1-4,-11-7,-11-7,-14-3,-11-3,-15 1</inkml:trace>
  <inkml:trace contextRef="#ctx0" brushRef="#br0" timeOffset="500.578">1439 1,'-66'31,"1"3,2 2,1 4,2 2,-13 15,58-47,0 1,1 0,1 1,0 1,0 0,1 0,1 1,1 1,0 0,0 1,2 0,0 0,1 1,0-1,1 2,1-1,1 1,-2 16,7-28,-1-1,1 0,0 1,0-1,1 1,0-1,0 0,0 0,0 0,1 0,0-1,0 1,0 0,1-1,-1 0,1 0,0 0,0-1,1 1,-1-1,1 0,-1 0,1 0,0-1,0 0,0 0,2 0,149 29,-111-31,1-2,0-2,-1-2,0-2,0-2,-1-2,-1-2,0-1,0-3,-2-1,23-15,-43 22,-1-1,-1 0,0-1,-1-2,-1 1,0-2,-1 0,3-6,-14 17,0 0,0-1,-1 0,0 0,0 0,-1 0,0-1,0 1,-1-1,0 0,0 0,-1 1,0-1,0 0,-1 0,0-1,0 1,-1 0,0 0,0 1,-1-1,0 0,0 0,-1 1,-3-7,-2 3,0 1,0-1,-2 1,1 1,-1-1,0 2,-1-1,0 2,0-1,-1 2,0-1,0 2,0-1,-1 2,0 0,0 0,0 1,0 1,-9-1,-21-4</inkml:trace>
  <inkml:trace contextRef="#ctx0" brushRef="#br0" timeOffset="739.418">705 368,'201'-28,"0"9,197 7,-288 14,-1 1,0-4,0-5,-1-5,32-10,-102 13,-7 1</inkml:trace>
</inkml:ink>
</file>

<file path=ppt/ink/ink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6:21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367 542,'-30'14,"1"0,1 2,0 2,1 0,1 2,0 1,-13 15,31-28,0 1,1 0,0 0,0 1,1 0,0 0,1 0,0 1,1 0,0 0,1 0,0 0,0 0,1 1,0 10,2-15,-1 0,1 0,1 0,-1 0,1 0,0 0,1 0,-1-1,2 1,-1 0,1-1,0 1,0-1,0 0,1 0,0 0,0 0,1-1,0 0,0 0,0 0,0 0,1-1,-1 0,1 0,2 0,-2-1,0-1,0 0,1 0,-1-1,0 0,1 0,0 0,-1-1,1 0,-1 0,1-1,-1 0,1 0,-1 0,1-1,-1 0,0 0,0-1,0 1,0-2,1 1,112-85,-94 64,-1-2,-2-1,0 0,-2-2,-1 0,-2-1,0-1,-3-1,0 0,-2 0,-1-2,-2 1,-1-1,-2-1,-1 1,-2-1,-1 0,-2 0,-2 0,-2-18,3 39,0-1,0 0,-1 1,-1 0,0-1,-1 1,-1 0,0 1,-1-1,0 1,-1 0,-1 0,0 1,0 0,-1 1,-6-6,12 15,0 0,0-1,0 1,-1 0,1 0,-1 1,0-1,1 1,-1 0,0 0,0 0,0 0,0 1,0 0,1-1,-1 1,0 1,0-1,0 1,0-1,0 1,0 0,1 0,-1 1,0-1,1 1,-1 0,1 0,-1 0,1 0,0 1,0-1,0 1,-2 3,-5 4,0 1,0 1,1 0,1 0,0 1,1 0,0 1,-3 9,2-1,2 1,0 0,1 0,1 1,1-1,2 1,0-1,1 1,2 0,0-1,1 0,2 1,0-1,8 20,8 13,2 0,3-1,2-2,3 0,10 10,78 119,-102-170,-13-16</inkml:trace>
  <inkml:trace contextRef="#ctx0" brushRef="#br0" timeOffset="600.074">1101 654,'-67'218,"65"-202,0-1,0 1,2 0,0 0,1 0,0-1,1 1,1 0,4 11,13-78,29-173,-40 200,1 0,1 0,1 1,1 1,1 0,1 1,11-11,-25 30,0 0,0-1,0 1,0 1,0-1,1 0,-1 0,1 0,-1 1,1-1,0 1,-1-1,1 1,0 0,0-1,0 1,0 0,0 0,0 0,0 1,1-1,-1 1,0-1,0 1,1 0,-1-1,0 1,0 0,1 1,-1-1,0 0,1 1,-1-1,0 1,0 0,0-1,0 1,0 0,0 0,0 1,0-1,0 0,0 1,0-1,-1 1,1-1,-1 1,1 0,-1 0,0 0,1 0,-1 1,27 90,-16-79</inkml:trace>
  <inkml:trace contextRef="#ctx0" brushRef="#br0" timeOffset="1070.62">1580 824,'5'14,"-3"20,-3 8,0 2,0-2,-5-2,-2-5,2-7</inkml:trace>
  <inkml:trace contextRef="#ctx0" brushRef="#br0" timeOffset="1538.331">1609 824,'23'-4,"-12"1,0 1,0 0,1 0,-1 2,0-1,0 1,1 1,-1 0,0 0,0 1,0 1,0-1,0 2,9 4,-18-8,-1 1,0 0,0 0,0-1,0 1,0 0,1 0,-2 0,1 0,0 0,0 0,0 1,0-1,-1 0,1 0,0 1,-1-1,1 0,-1 0,0 1,1-1,-1 1,0-1,0 0,0 1,0-1,0 1,0-1,0 0,0 1,-1-1,1 1,-1-1,1 0,-1 0,1 1,-1-1,0 0,1 0,-1 1,0-1,0 0,0 0,-50 42,46-40,-10 7,10-9,1 2,-1-1,1 0,-1 1,1 0,0 0,0 1,0-1,0 1,1-1,-1 1,1 0,0 1,0-1,0 0,1 1,0 0,0 0,0-1,0 1,1 1,2-4,1 0,-1 1,1-1,0 0,0 0,0 0,0 0,0-1,0 1,1 0,-1-1,0 0,1 1,-1-1,1 0,0 0,-1-1,1 1,0 0,-1-1,1 0,0 1,0-1,-1 0,4-1,23 7,-28-6,1 1,-1-1,1 1,-1 0,1 0,-1-1,0 1,1 0,-1 0,0 0,0 0,0 0,0 1,0-1,0 0,0 0,0 1,0-1,-1 1,1-1,0 0,-1 1,0-1,1 1,-1 0,0-1,1 1,-1-1,0 1,0-1,0 1,-1 0,1-1,0 1,-1-1,1 1,0-1,-1 1,0-1,1 0,-1 1,0-1,0 1,0-1,0 0,-48 58,33-47,1-1,-2 0,1-1,-1-1,-1-1,0 0,0-1,-4 0,0 1</inkml:trace>
  <inkml:trace contextRef="#ctx0" brushRef="#br0" timeOffset="1813.954">2286 824,'-29'38,"-28"28,-10 6,2-3,7-14,14-11,9-14,6-6,8-3,7-5</inkml:trace>
  <inkml:trace contextRef="#ctx0" brushRef="#br0" timeOffset="2233.641">2314 824,'1'0,"1"0,0 0,-1 1,1-1,-1 0,1 1,-1 0,1-1,-1 1,0 0,1 0,-1-1,0 1,1 0,-1 1,0-1,0 0,0 0,0 0,0 1,0-1,0 0,-1 1,1-1,0 1,-1-1,1 1,-1-1,1 1,-1-1,0 1,0-1,0 1,0 0,0-1,0 1,0-1,0 1,-1 0,-11 64,-85 135,56-91,22-75,7-22</inkml:trace>
  <inkml:trace contextRef="#ctx0" brushRef="#br0" timeOffset="2953.402">2427 880,'10'19,"7"12,2 4,2-3,-3-2,1-2,-4 0,-3-1,0-4,-1-2,-3 1,2 1,-1 1,-1-3</inkml:trace>
  <inkml:trace contextRef="#ctx0" brushRef="#br0" timeOffset="3198.295">2343 1191,'38'0,"18"-5,4-1,-4 0,-11 1</inkml:trace>
  <inkml:trace contextRef="#ctx0" brushRef="#br0" timeOffset="4215.597">1213 316,'256'-29,"-125"45,-199-59,36 26,19 12,1-1,0 0,1-1,-1-1,2 1,-1-2,1 1,0-2,1 1,0-1,-5-7,5-3</inkml:trace>
  <inkml:trace contextRef="#ctx0" brushRef="#br0" timeOffset="4767.142">0 1445,'1506'0,"-1474"-2,-1-1,0-2,0-1,-1-1,1-1,12-7,-24 9</inkml:trace>
  <inkml:trace contextRef="#ctx0" brushRef="#br0" timeOffset="5403.801">791 1755,'-32'12,"1"1,1 2,1 1,0 2,1 0,1 2,0 1,-12 14,36-32,-1-1,2 1,-1 0,0 0,0 1,1-1,0 0,0 1,0-1,0 1,0 0,1 0,-1 0,1 0,0 0,1 0,-1 0,0 0,1 0,0 0,0 0,1 0,-1 0,1 0,-1 0,1 0,1 0,-1 0,0 0,1 0,0-1,0 1,0-1,0 1,1-1,-1 0,1 0,0 0,0 0,0 0,0-1,0 1,4 1,-1-1,1 0,-1-1,1 0,0 0,0-1,-1 1,1-2,0 1,0-1,0 0,0 0,0-1,0 0,0 0,-1 0,1-1,0 0,-1-1,1 1,0-2,122-75,-118 71,30-22,-2-2,-2-1,-1-2,-2-2,-1-1,-2-1,12-21,-36 48,0 1,0-1,-1 0,-1-1,0 0,0 0,-1 0,-1 0,0 0,-1-1,-1 1,0-1,0 1,-2-1,0 0,0 1,-1-1,-1 1,0 0,-1 0,0 0,-1 0,2 8,0 1,-1 0,1 0,-1 0,0 0,0 0,0 1,-1 0,1 0,-1 0,0 0,1 1,-1 0,-1 0,1 0,0 1,0 0,0 0,-1 0,1 0,-1 1,1 0,0 0,-1 0,1 1,-1 0,1 0,0 0,0 1,-1-1,1 1,0 1,1-1,-1 1,0 0,1 0,-1 0,1 0,0 1,0 0,1 0,-1 0,1 0,-1 1,-13 11,1 2,0 0,2 0,0 2,1 0,1 0,1 1,0 1,2-1,1 2,0-1,2 1,0 0,2 1,1-1,0 5,5-16,1 0,1 0,0-1,0 1,1-1,1 0,0 0,0-1,1 0,0 0,1 0,0-1,1 0,-1-1,2 0,-1 0,1-1,0 0,1-1,0 0,0 0,0-1,0-1,1 0,0-1,11 3,-6-2,0-1,1 0,-1-1,0-1,1 0,-1-1,1-1,-1-1,1-1,2-1,18-14,-25 7</inkml:trace>
  <inkml:trace contextRef="#ctx0" brushRef="#br0" timeOffset="5699.004">1552 1473,'-69'108,"23"-41,4 1,3 3,-1 10,19 20,21-98,0 0,0 0,0-1,1 1,-1 0,1 0,0-1,0 1,0 0,0-1,0 1,0-1,1 0,-1 1,1-1,0 0,0 0,0 0,0 0,0 0,0 0,0-1,0 1,1-1,-1 1,1-1,-1 0,1 0,0 0,-1 0,1-1,0 1,-1-1,1 1,0-1,12-1,1 0,-1-1,0 0,0-1,0-1,0-1,0 0,-1-1,2-1,1 0,6-4,-4 0</inkml:trace>
  <inkml:trace contextRef="#ctx0" brushRef="#br0" timeOffset="5937.024">1185 1840,'39'0,"31"0,14-5,-3-1,-10 0,-18 1</inkml:trace>
</inkml:ink>
</file>

<file path=ppt/ink/ink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6:42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0 997,'51'-35,"-1"-1,-3-3,0-2,-3-2,-2-2,-1-1,-3-3,-2 0,10-22,191-345,-220 383,-13 25,-1-1,1 1,1 0,0 0,0 0,0 1,1-1,0 1,1 1,-1-1,6-3,-10 10,0 1,-1-1,1 0,0 1,0-1,-1 1,1-1,0 1,-1 0,1 0,-1 0,1 0,-1 0,1 0,-1 0,0 0,0 1,1-1,-1 0,0 1,0-1,0 1,-1-1,1 1,0 0,-1-1,1 1,0 0,-1-1,0 1,1 0,-1 0,0 0,0-1,0 1,0 0,0-1,6 35,-2 1,-1 0,-2 0,-2 0,-1 1,-7 32,7-50,-14 96,-5-2,-5 0,-7 3,25-89,-1-1,-2 1,-1-2,-1 0,-1 0,-6 7,14-23,-1-1,0 0,-1 0,1-1,-2 0,1-1,-1 1,0-1,0-1,-1 0,0 0,0-1,-1-1,1 1,-1-2,0 1,-6 0,9-4,0 0,0 0,0 0,0-1,0-1,0 1,0-1,0 0,1-1,-1 0,1 0,0-1,0 0,0 0,0 0,1-1,0 0,0-1,0 1,0-1,1 0,0 0,0-1,1 0,0 0,0 0,1 0,-1 0,2-1,-3-6,-2-17</inkml:trace>
  <inkml:trace contextRef="#ctx0" brushRef="#br0" timeOffset="469.067">1270 517,'-34'23,"17"0,1 2,1 0,1 0,1 1,1 1,1 0,2 1,1 0,1 1,1-1,2 3,2-24,0 1,1-1,0 1,0-1,1 1,0-1,1 1,-1-1,1 1,1-1,-1 1,2-1,-1 0,1 0,-1 0,2 0,-1 0,1-1,0 0,1 0,-1 0,1 0,0 0,1-1,-1 0,1 0,0-1,0 1,1-1,-1-1,1 1,0-1,0 0,0-1,0 0,1 0,5 1,5-5,-1 0,1-2,-1 0,0 0,-1-2,1 0,-1-1,0 0,0-2,-1 0,0 0,-1-1,0-1,-1-1,0 0,2-3,7-4,0-1,-2-1,0-1,-2 0,0-2,-2 0,-1 0,0-2,-2 0,-1 0,-1-1,-1-1,-2 0,-1 0,-1-1,-1 1,-1-2,-4 23,1 0,-1-1,0 1,-1 0,1 0,-2 0,1 0,-1 0,0 1,0-1,-1 0,0 1,0-1,0 1,-1 0,0 0,0 0,-1 1,1 0,-1 0,0 0,-1 0,1 1,-1-1,0 2,0-1,0 0,-1 1,1 1,-1-1,0 1,-6-2,-68 2,46 8</inkml:trace>
</inkml:ink>
</file>

<file path=ppt/ink/ink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7:25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1 193,'369'30,"-230"-1,-139-30,0 1,0 0,-1-1,1 1,0-1,0 1,0 0,0-1,0 1,0-1,0 1,0 0,0-1,0 1,0-1,0 1,0-1,0 1,0 0,0-1,1 1,-1-1,0 1,0 0,0-1,1 1,-1 0,0-1,0 1,1 0,-1-1,0 1,1 0,-1 0,0-1,1 1,-1 0,0 0,1 0,-1 0,1-1,-1 1,0 0,1 0,-1 0,1 0,-1 0,0 0,1 0,-1 0,1 0,-1 0,1 0,-1 0,0 1,1-1,-1 0,0 0,1 0,-1 0,1 1,-1-1,-23-34,21 31,-123-147,115 111,15 27</inkml:trace>
</inkml:ink>
</file>

<file path=ppt/ink/ink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7:17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0,'23'109,"34"99,23 155,-47-273,-33-89,0-1,-1 1,1 0,0-1,0 1,0 0,0-1,-1 1,1 0,0 0,0-1,0 1,1 0,-1-1,0 1,0 0,0 0,0-1,1 1,-1 0,0-1,1 1,-1-1,0 1,1 0,-1-1,1 1,-1-1,1 1,-1-1,1 1,-1-1,1 1,0-1,-1 0,1 1,0-1,-1 0,1 0,0 1,-1-1,1 0,0 0,-1 0,1 0,0 0,0 0,-1 0,1 0,0 0,-1 0,1 0,0-1,0 1,-1 0,1 0,0-1,-1 1,1 0,-1-1,1 1,0-1,-1 1,1-1,-1 1,1-1,-1 1,1-1,13-34,-2-1,-1 0,-1-1,-3 0,0-7,5-16,6-188,7 77,-24 148</inkml:trace>
  <inkml:trace contextRef="#ctx0" brushRef="#br0" timeOffset="502.287">564 509,'0'5,"0"11,0 7,0 5,0 3,0 0,0 0,0 0,0-1,0-1,0 0,0-1,0 1,0-11,0-7</inkml:trace>
  <inkml:trace contextRef="#ctx0" brushRef="#br0" timeOffset="6884.589">536 593,'56'-17,"73"-6,-126 21,0 0,0 1,0-1,0 1,0 0,1 0,-1 0,0 0,0 0,1 1,-1-1,1 1,-1 0,0 0,1 0,-1 1,0-1,1 1,-1 0,0 0,0 0,1 0,-1 1,0-1,0 1,-1-1,1 1,0 0,0 1,-1-1,1 0,-1 1,0-1,0 1,0-1,0 1,0 0,-1 0,1 0,-1 0,0 0,1 1,-2-1,1 0,0 1,-1-1,1 0,-1 1,-1 0,0 0,0 0,0 0,-1-1,0 1,1 0,-1-1,0 0,-1 1,1-1,-1 0,1 0,-1 0,0-1,0 1,0-1,-1 1,1-1,-1 0,-34 36,37-37,1 0,-1 0,1 0,0 1,-1-1,1 0,0 0,0 0,-1 1,1-1,0 0,0 0,1 0,-1 1,0-1,0 0,0 0,1 0,-1 1,1-1,-1 0,1 0,-1 0,1 0,0 0,-1 0,1 0,0 0,0 0,0 0,0-1,0 1,0 0,0-1,0 1,0 0,0-1,0 1,1-1,57 23,-42-18,-14-5,0 1,0-1,0 0,0 1,0 0,0 0,0 0,0 0,-1 0,1 1,0-1,-1 1,1 0,-1-1,0 1,0 0,1 0,-1 1,0-1,-1 0,1 1,0-1,-1 1,1 0,-1-1,0 1,0 0,0 0,0 0,-1 0,1 0,-1-1,0 1,1 0,-1 0,-1 0,1 0,0 0,-1 0,1 0,-1 0,0 0,0 0,0 0,-8 6,0 0,-1-1,0 0,0-1,0 0,-1 0,0-1,0-1,-1 0,0 0,0-1,0-1,0 0,0-1,-1 0,1 0,-7-2,-68-11,72 2</inkml:trace>
  <inkml:trace contextRef="#ctx0" brushRef="#br0" timeOffset="8517.777">1185 226,'24'5,"22"1,9 0,-1-1,-5-2,-6 0,-5-2,-4-1,-3 0,-3 0,0 0,-6 4,-1 3,-5-1</inkml:trace>
  <inkml:trace contextRef="#ctx0" brushRef="#br0" timeOffset="8793.263">1242 424,'43'9,"34"4,8-1,-6-2,-10-3,-19-3</inkml:trace>
</inkml:ink>
</file>

<file path=ppt/ink/ink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7:29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0 194,'504'0,"-511"-2,0 0,1 0,-1-1,1 0,0 0,0 0,0-1,0 0,1 0,-1 0,1-1,0 0,0 0,1 0,-1-1,0-1,0 0,0 0,1-1,0 1,0-1,0 0,1 0,0-1,1 1,-1-1,2 1,-2-9,2-6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4:10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303 116,'2'-3,"-1"-1,0 1,-1 0,1 0,0 0,-1-1,0 1,0 0,0-1,0 1,0 0,-1 0,0-1,1 1,-1 0,0 0,-1 0,1 0,0 0,-1 0,0 0,1 0,-1 1,0-1,-1 1,1-1,0 1,-1 0,1 0,-1 0,0 0,1 0,-1 0,0 1,0 0,0-1,-1 1,1 0,0 1,-2-1,-10 2,0 1,0 1,0 0,0 1,0 1,1 0,0 1,0 0,0 1,1 1,0 0,1 1,-6 5,16-13,-1-1,1 1,0 0,-1 0,1 1,0-1,0 0,0 1,0-1,0 1,0 0,1-1,-1 1,0 0,1 0,0 0,-1 1,1-1,0 0,0 0,0 1,0-1,1 0,-1 1,0-1,1 1,0-1,0 1,0-1,0 1,0-1,0 1,1-1,-1 1,1-1,-1 0,1 1,0-1,0 0,0 1,0-1,1 0,-1 0,1 0,-1 0,1 0,-1 0,1-1,2 2,11-1,0 0,0-1,0-1,1-1,-1 0,0 0,0-2,0 0,0-1,-1 0,0-1,1-1,-2 0,1-1,-1 0,5-4,-16 10,269-113,-259 109,-1 1,1 0,0 1,1 0,-1 1,0 1,1 0,-1 0,1 1,-1 1,1 0,-1 0,1 2,-1-1,2 2,-12-3,1 0,-1 0,0 1,0-1,0 1,0-1,0 1,0-1,0 1,0 0,-1 0,1 0,-1 0,1 0,-1 0,0 1,0-1,0 0,0 1,0-1,-1 0,1 1,-1-1,1 1,-1-1,0 1,0 0,0-1,0 1,-1-1,1 1,-1-1,1 0,-2 3,0 2,-1-1,0 1,0-1,0 0,-1 0,0-1,0 1,-1-1,1 1,-1-1,0-1,-3 3,-180 126,-158 112,340-240,-1-1,1 1,0 0,0 1,0-1,1 1,0 0,0 1,1-1,-1 1,1 0,1 0,-1 0,1 0,1 1,-1 0,1-1,1 1,-1 5,5 5</inkml:trace>
  <inkml:trace contextRef="#ctx0" brushRef="#br0" timeOffset="317.702">727 397,'-31'18,"0"1,2 1,0 1,1 2,2 1,0 1,2 1,0 1,2 2,-6 10,26-36,0-1,0 1,1 0,-1-1,1 1,-1 0,1 0,0 0,0 1,0-1,0 0,1 0,-1 0,1 1,0-1,0 0,0 0,1 1,-1-1,1 0,-1 0,1 0,0 0,0 0,1 0,-1 0,1 0,-1 0,1 0,0-1,0 1,0-1,0 1,0-1,1 0,-1 0,1 0,0 0,-1 0,1 0,0-1,0 0,0 1,1-1,15 2,0-1,0 0,0-2,0 0,0-1,0-1,0-1,0-1,-1 0,1-1,-1-1,-1-1,1-1,-1 0,0-1,-1-1,0 0,0-1,-2-1,3-3,-10 12,-1-1,-1 0,1 0,-1-1,1 1,-1-1,0 0,-1-1,0 1,1-1,-2 0,1 0,-1 0,0 0,0-1,0 1,-1-1,0 0,-1 0,1 1,-1-1,-1 0,1 0,-1 0,0 0,-1 0,0 0,0 0,0 0,-1 0,0 0,0 1,-1-1,0 1,0-1,0 1,-1 0,-3-4,4 7,0 0,-1-1,1 1,-1 0,0 1,0-1,0 1,0 0,0 0,-1 0,1 0,-1 1,1 0,-1-1,1 2,-1-1,0 1,-2-1,-14 4</inkml:trace>
</inkml:ink>
</file>

<file path=ppt/ink/ink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7:27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37,'31'30,"-1"2,-2 1,-1 1,-2 1,-1 1,-2 2,-1 0,-3 1,-1 1,10 34,38 136,-58-248,17-85,44-86,-44 147,2 1,3 1,30-45,-48 88</inkml:trace>
  <inkml:trace contextRef="#ctx0" brushRef="#br0" timeOffset="1097.703">763 489,'-357'482,"457"-597,83-112,-179 223,8-12,1 1,1 1,1 0,0 1,1 1,0 0,16-8,-31 19,1 0,0 0,0 1,0-1,0 1,0 0,0-1,0 1,0 0,0 0,0 0,0 0,0 1,0-1,0 1,0-1,0 1,0-1,-1 1,1 0,0 0,0 0,-1 0,1 0,0 0,-1 1,1-1,-1 1,0-1,1 1,-1-1,0 1,0 0,0-1,0 1,0 0,0 0,-1 0,1 0,0 1,14 83,-6 59,-4-125,-2-7,0-1,0 0,-2 0,1 1,-2-1,1 1,-2-1,0 1,0-1,-2 8,2-18,0 0,0 0,0 0,-1 0,1 0,0 0,-1 0,1 0,-1 0,0-1,0 1,0-1,1 1,-1-1,-1 0,1 0,0 0,0 0,0 0,0 0,-1-1,1 1,0-1,-1 1,1-1,0 0,-1 0,1 0,-1 0,1 0,0-1,-1 1,1-1,-1 0,-79-31,78 30,-180-116,163 101</inkml:trace>
</inkml:ink>
</file>

<file path=ppt/ink/ink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7:39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17 215,'-1'0,"0"-1,1 1,-1 0,0 0,0 0,1-1,-1 1,0 0,1 0,-1-1,0 1,1-1,-1 1,0-1,1 1,-1-1,1 1,-1-1,1 1,-1-1,1 0,0 1,-1-1,1 0,0 1,-1-1,1 0,0 1,0-1,0 0,0 0,-1 1,1-1,0 0,0 0,0 1,1-1,-1 0,0 0,0 1,0-1,0 0,1 0,-1 1,0-1,1 0,-1 1,1-1,-1 1,1-1,-1 0,38-18,-1 13,0 3,-1 0,1 3,26 2,3 0,143 0,-179 6,-40-9,-137-83,27 12,109 62</inkml:trace>
</inkml:ink>
</file>

<file path=ppt/ink/ink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7:41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0 220,'0'-1,"1"1,-1 0,0 0,1 0,-1 0,1-1,-1 1,0 0,1 0,-1 0,1 0,-1 0,0 0,1 0,-1 0,0 0,1 0,-1 1,1-1,-1 0,0 0,1 0,-1 0,0 0,1 1,-1-1,0 0,1 0,-1 1,0-1,0 0,1 0,-1 1,0-1,0 0,1 1,-1-1,0 0,0 1,0-1,0 1,1-1,-1 0,0 1,0-1,0 0,0 1,0-1,0 1,0-1,0 0,0 1,0-1,-1 1,1-1,0 0,0 1,0-1,0 0,0 1,-1-1,1 0,0 1,0-1,-1 0,1 1,0-1,0 0,-1 1,38 6,281 11,129-1,-373-8,-92-21,0-2,2 0,-1-1,2 0,0-1,0-1,2 0,0-1,1-1,1 0,-1-5,-11-35,15 33</inkml:trace>
</inkml:ink>
</file>

<file path=ppt/ink/ink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7:40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488 31,'-15'-6,"0"0,0 2,-1-1,1 2,-1 0,0 1,0 1,0 0,0 1,0 1,1 0,-1 1,0 1,0 0,1 2,0-1,0 2,-3 1,4 1,1 0,0 0,0 1,1 1,0 0,0 1,2 0,-1 1,1 0,1 0,0 1,1 0,0 1,1 0,0 3,3-8,0 0,1 0,0 0,1 1,0-1,0 1,1-1,1 1,0-1,0 1,0 0,1-1,1 1,0-1,0 1,1-1,0 0,0 0,1 0,0 0,1-1,0 1,0-1,6 6,-5-8,0 0,0 0,1-1,-1 0,1 0,0 0,1-1,-1 0,1-1,0 0,-1 0,1 0,1-1,-1-1,0 1,0-1,1 0,-1-1,0 0,1-1,2 0,7-1,-1-1,1-1,-1 0,0-1,0-1,0-1,-1 0,0-1,6-5,1 0,-1-2,-1 0,0-1,-1-1,-1-1,-1-1,7-9,74-112,-98 141,-1 0,0 0,0-1,1 1,-1 0,0 0,1-1,-1 1,1 0,-1-1,1 1,-1 0,1-1,-1 1,1-1,-1 1,1-1,0 1,-1-1,1 0,0 1,0-1,-1 0,1 1,0-1,0 0,-1 0,1 0,0 0,0 0,0 0,-1 0,1 0,0 0,0 0,0 0,-1 0,1 0,0-1,0 1,-1 0,1-1,0 1,0-1,-1 1,1 0,-1-1,1 1,0-1,-1 0,1 1,-1-1,1 0,-1 1,1-1,-1 0,0 1,1-1,-1 0,0 0,0 1,1-1,-1 0,0 0,0 1,0-2,5 19,-1 1,-1-1,-1 1,0-1,-1 1,-1 0,-1 5,5 72,58 176,-55-247</inkml:trace>
  <inkml:trace contextRef="#ctx0" brushRef="#br0" timeOffset="603.37">1109 482,'-60'69,"3"2,3 2,-13 29,57-79,11-22,0-1,0 1,1-1,-1 1,0-1,0 0,1 1,-1-1,0 0,1 0,-1 0,0 0,1 0,-1 0,0 0,1 0,-1-1,0 1,1 0,-1-1,0 1,0-1,0 0,1 1,-1-1,0 0,0 0,0 0,0 1,0-1,0-1,129-128,148-129,-198 196,-79 63,0-1,0 1,0 0,0 0,0-1,0 1,0 0,0 0,0 0,0 0,0 0,0 0,0 1,0-1,0 0,0 0,0 1,-1-1,1 0,0 1,0-1,0 1,0-1,-1 1,1 0,0-1,0 1,-1 0,1-1,-1 1,1 0,0 0,-1 0,0 0,1-1,-1 1,1 0,-1 0,0 0,0 0,1 0,-1 0,0 0,0 0,0 0,0 0,0 0,0 0,-6 48,0-28,0-1,2 1,1 0,0 0,2 1,0-1,2 0,0 0,2 8,-1-20,-1-8,0 0,0 1,0-1,-1 1,1 0,0-1,-1 1,1-1,-1 1,0 0,1 0,-1-1,0 1,0 0,0-1,0 1,-1 0,1 0,0-1,-1 1,1 0,-1-1,1 1,-1-1,0 1,0-1,0 1,0-1,0 1,0-1,0 0,0 1,0-1,-1 0,1 0,0 0,-1 0,1 0,-2 0,-126-47,-56-25,166 66</inkml:trace>
</inkml:ink>
</file>

<file path=ppt/ink/ink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7:37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405 0,'-29'8,"0"0,0 2,1 2,0 0,1 2,0 1,2 1,0 1,0 1,2 1,0 1,-3 6,18-13,0 0,1 0,0 1,1 0,1 0,0 1,1-1,0 1,2 0,-1 0,2 1,0-1,1 0,1 0,0 1,1-1,2 7,-4-16,1 1,0-1,0 0,1 0,0-1,0 1,0 0,1 0,0-1,0 0,0 1,1-1,-1-1,1 1,1 0,-1-1,0 0,1 0,0 0,0-1,0 1,1-1,-1 0,1-1,-1 1,1-1,0 0,0-1,0 0,0 0,0 0,0 0,1-1,-1 0,1 0,7-1,0 0,-1-1,1-1,-1 0,1-1,-1 0,0-1,-1 0,1-1,-1 0,0-1,-1-1,1 0,-1 0,-1-1,2-3,144-175,-124 144,-4 1,-1-2,-2-1,-2 0,7-22,-27 59,6-14,-8 26,-9 32,2 1,2 0,1 0,1 0,3 0,1 3,-1 24,0-28,2-1,1 1,1-1,3 0,0 0,2-1,7 14,16 58,-25-88</inkml:trace>
  <inkml:trace contextRef="#ctx0" brushRef="#br0" timeOffset="270.168">1139 254,'-10'39,"-3"21,1 7,2-5,4-7,1-9,3-6,1-7,-4-7,-1-5,1-5</inkml:trace>
  <inkml:trace contextRef="#ctx0" brushRef="#br0" timeOffset="699.04">1055 254,'25'-6,"4"-3,1 2,0 1,0 1,0 2,0 1,13 1,-41 1,0 0,0-1,0 1,0 0,0 0,0 0,0 1,1-1,-1 0,0 1,0 0,0-1,0 1,0 0,-1 0,1 0,0 0,0 0,-1 0,1 1,0-1,-1 0,1 1,-1 0,0-1,1 1,-1 0,0-1,0 1,0 0,0 0,-1 0,1 0,0 0,-1 0,0 0,1 0,-1 0,0 0,0 0,0 1,0-1,0 0,-1 0,1 0,-1 0,1 0,-1 0,-3 8,-1 0,0 0,-1-1,0 0,-1 0,1-1,-2 1,1-1,-8 6,-28 32,42-45,0 1,-1 0,1-1,0 1,0 0,0 0,0 0,0 0,0 0,1 0,-1 0,1 0,-1 0,1 1,0-1,0 0,0 0,0 0,0 0,0 1,1-1,-1 0,1 0,-1 0,1 0,0 0,0 0,0 0,0 0,0 0,0-1,1 1,-1 0,1-1,-1 1,1-1,-1 1,1-1,0 0,0 1,86 43,-73-38,-11-7,-1 0,0 1,1-1,-1 1,0 0,0 0,0 1,0-1,0 1,0-1,0 1,0 0,0 0,-1 0,1 0,-1 1,1-1,-1 1,0-1,0 1,0 0,-1 0,1 0,0 0,-1 0,0 0,0 0,0 1,0-1,-1 0,1 1,-1-1,0 0,1 1,-2-1,1 0,0 1,-1-1,0 1,-6 7,-1-1,0 0,-1 0,0-1,0 0,-1-1,-1 0,1 0,-1-1,0-1,-1 0,1 0,-1-1,0-1,-5 1,-22 13,28-13,0 1,-1-2,1 0,-1 0,0-1,0 0,0-1,0-1,0 0,-1 0,1-1,0-1,-5-1,-7-4</inkml:trace>
  <inkml:trace contextRef="#ctx0" brushRef="#br0" timeOffset="1749.898">1675 170,'39'0,"26"5,8 1,-5 0,-8-1,-10-2,-8-1,-8-1,-3 0,-8-1</inkml:trace>
  <inkml:trace contextRef="#ctx0" brushRef="#br0" timeOffset="1948.091">1703 424,'43'4,"39"-2,9-2,0-1,-7-6,-12 0,-19-1</inkml:trace>
</inkml:ink>
</file>

<file path=ppt/ink/ink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37:36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368 367,'2'-2,"0"-1,0 1,-1 0,1-1,-1 0,1 1,-1-1,0 0,0 0,0 0,-1 1,1-1,0 0,-1 0,0 0,0 0,0 0,0 0,0 0,-1 0,1 0,-1 0,0 0,0 0,0 1,0-1,-1 0,1 0,0 1,-1-1,0 1,0 0,0-1,0 1,0 0,0 0,0 0,-1 1,1-1,-1 0,0 1,1 0,-1-1,-1 1,-12 0,-1 1,1 1,-1 0,0 1,1 1,0 0,0 2,0 0,0 0,1 2,0-1,0 2,0 0,1 1,1 1,-1 0,1 0,1 2,0 0,9-10,0 0,0 1,0-1,0 1,1 0,-1 0,1 0,0 0,0 0,0 0,0 1,1-1,-1 1,1-1,0 1,0 0,0-1,0 1,1 0,0 0,-1 0,2-1,-1 1,0 0,1 0,-1-1,1 1,0 0,0 0,1-1,-1 1,1-1,-1 0,1 1,0-1,1 0,-1 0,0 0,1 0,0-1,0 1,-1-1,2 1,-1-1,0 0,0 0,1 0,-1-1,1 1,3 0,0 0,-5-2,1 0,-1 1,1-1,-1 0,0 1,1-1,-1 1,1 0,-1 0,0 0,0 0,1 0,-1 1,0-1,0 0,0 1,-1 0,1-1,0 1,0 0,-1 0,0 0,1 0,-1 0,0 0,0 1,0-1,0 0,0 1,0-1,-1 0,1 1,-1-1,0 1,0-1,0 1,0-1,0 1,0-1,-1 1,0 1,-64 127,59-122,1 1,0 0,1 1,0-1,1 1,0 0,1 0,0 0,1 0,0 0,0 0,1 0,1 0,0 1,0-1,1 0,1 0,0-1,0 1,1 0,0-1,1 0,0 0,1 0,0-1,0 0,1 0,0-1,1 1,2 1,-4-7,-1 0,1 0,0 0,1-1,-1 1,0-1,1-1,-1 0,1 1,-1-2,1 1,-1-1,1 0,0 0,-1-1,1 0,-1 0,1-1,-1 0,0 0,1 0,-1-1,0 0,-1 0,1 0,0-1,-1 0,2-2,7-12</inkml:trace>
  <inkml:trace contextRef="#ctx0" brushRef="#br0" timeOffset="489.691">226 0,'-8'12,"1"0,0 1,0 0,1 0,1 1,1 0,0-1,0 1,1 1,1-1,1 0,0 1,0-1,2 1,0 7,18 331,4-28,-12-225,-5 1,-4 0,-5 21,-24 74,26-180,0 0,-2 0,1 0,-2-1,0 0,-1 1,-6 12,1-14,10-14</inkml:trace>
</inkml:ink>
</file>

<file path=ppt/ink/ink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48:15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254 231,'74'-19,"137"-67,-108 39,-100 48,1-1,-1 1,1 0,-1 0,1 0,-1 1,0-1,1 1,-1 0,0 0,0 0,0 0,0 0,-1 1,1-1,0 1,-1 0,0-1,0 1,0 0,0 1,0-1,-1 0,1 0,-1 1,0-1,0 1,0-1,0 1,-1 0,1-1,-1 1,0 0,1 0,62 286,-55-231,-4 0,-1 0,-6 54,1-9,2-104,1 1,-1-1,0 1,1 0,-1-1,0 1,1 0,-1-1,0 1,0 0,0 0,0-1,0 1,0 0,0-1,0 1,0 0,0 0,0-1,0 1,0 0,0 0,-1-1,1 1,0 0,0-1,-1 1,1-1,-1 1,1 0,-1-1,1 1,-1-1,1 1,-1-1,1 1,-1-1,1 1,-1-1,0 0,1 1,-1-1,0 0,1 0,-1 1,0-1,1 0,-1 0,0 0,0 0,1 0,-1 0,0 0,0 0,1 0,-1 0,0-1,1 1,-1 0,0 0,1-1,-1 1,0 0,1-1,-1 1,-10-7,-1 0,0 0,0 1,0 1,-1 0,1 1,-1 0,0 1,0 1,-14-1,-5 1,-1 3,1 1,-1 1,1 1,0 2,0 2,1 0,0 3,-22 10,19-8,0 2,1 1,1 2,1 1,0 1,2 2,-3 4,20-16</inkml:trace>
  <inkml:trace contextRef="#ctx0" brushRef="#br0" timeOffset="1932.481">565 456,'132'-48,"76"-21,-107 36,-101 32,1 1,0 0,-1-1,1 1,-1 0,1-1,0 1,-1 0,1 0,0 0,-1 0,1 0,0 0,0-1,-1 1,1 1,0-1,-1 0,1 0,0 0,-1 0,1 0,0 1,-1-1,1 0,0 1,-1-1,1 0,-1 1,1-1,-1 1,1-1,-1 1,1-1,-1 1,1-1,-1 1,1-1,-1 1,0 0,0-1,1 1,-1 0,0-1,0 1,0 0,1-1,-1 1,0 0,0-1,0 1,0 0,0-1,0 1,-1 0,1 0,0-1,0 1,-1 0,-16 51,10-35,-10 71,15-62</inkml:trace>
  <inkml:trace contextRef="#ctx0" brushRef="#br0" timeOffset="2700.567">1355 485,'-19'9,"1"2,1 0,0 1,0 1,1 0,1 1,0 1,1 1,-7 10,16-18,0 0,1 1,0 0,1 0,0 0,0 0,1 0,0 1,1-1,0 1,0-1,1 1,0 6,0-12,1-1,-1 1,0 0,1-1,0 1,-1-1,2 1,-1-1,0 1,1-1,-1 0,1 0,0 0,0 0,0 0,0 0,1 0,-1-1,1 1,0-1,0 0,0 0,0 0,0 0,0 0,0 0,1-1,-1 0,0 0,1 0,-1 0,1 0,0-1,-1 1,1-1,1 0,11-3,-1-1,-1 0,1-1,-1 0,1-1,-2-1,1 0,-1-1,0-1,0 0,-1 0,-1-1,1-1,-2 0,1 0,-2-1,1-1,-2 1,0-2,0 1,4-12,-9 20,0 1,0-1,0 0,-1 0,0 0,0 0,0 0,-1-1,1 1,-1 0,-1-1,1 1,-1-1,0 1,0-1,0 1,-1-1,0 1,0-1,0 1,-1 0,0-1,0 1,0 0,0 0,-1 0,0 1,0-1,-1 1,1-1,-1 1,0 0,0 1,0-1,0 0,-1 1,1 0,-1 0,0 1,0-1,0 1,0 0,0 1,-1-1,1 1,0 0,-3 0,-6 4,1 0,0 1,0 1,0 0,0 1,1 0,0 1,0 0,0 1,1 1,1 0,-1 0,2 1,-1 0,1 0,1 1,0 1,0-1,1 1,1 1,0-1,0 1,-2 10,-1 2</inkml:trace>
  <inkml:trace contextRef="#ctx0" brushRef="#br0" timeOffset="3478.89">1835 598,'-22'198,"5"-151,1-83,14 21,1 0,0 1,1-1,1 0,0 0,1 0,0 1,2-1,-1 1,2 0,0 0,1 0,0 0,1 1,0 0,1 1,3-4,5-5,-4 5,-1 1,2 0,0 1,1 0,0 1,1 1,0 0,1 1,4-2,-19 13,0-1,0 0,1 0,-1 0,0 1,0-1,1 0,-1 1,0 0,1-1,-1 1,1 0,-1-1,0 1,1 0,-1 0,1 0,-1 0,1 0,-1 1,0-1,1 0,-1 1,0-1,1 1,-1-1,0 1,1 0,-1-1,0 1,0 0,0 0,0 0,0 0,0 0,0 0,0 0,0 0,0 0,-1 1,1-1,0 0,-1 1,1-1,-1 0,1 1,-1-1,0 0,0 1,1-1,-1 1,0-1,0 0,-1 1,1-1,-38 125,36-106,3-4</inkml:trace>
  <inkml:trace contextRef="#ctx0" brushRef="#br0" timeOffset="6029.512">2879 598,'0'282,"-4"-256,-9-32,10-12,0 1,1-1,2 0,-1 0,2 1,1-1,0 0,1 1,0-1,2 1,0 0,1 0,1 1,0-1,1 2,1-1,1 1,0 0,0 1,12-10,-14 11,2 1,0 0,0 0,1 2,1-1,0 1,0 1,12-7,-22 16,0 0,0 0,0 0,0 1,0-1,0 0,0 1,0-1,0 1,-1 0,1 0,0 0,0 0,0 0,-1 0,1 0,-1 1,1-1,-1 1,1-1,-1 1,0-1,0 1,1 0,-1-1,-1 1,1 0,0 0,0 0,-1 0,1 0,-1 0,1 0,-1 0,0 0,0 0,0 0,0 0,11 24,-1-11</inkml:trace>
  <inkml:trace contextRef="#ctx0" brushRef="#br0" timeOffset="6346.946">3443 541,'-8'20,"1"1,0 0,2 0,0 0,1 1,1 0,2 0,0-1,1 1,1 0,2 12,-3-31,0 0,1-1,-1 1,0 0,1-1,0 1,0 0,-1-1,1 1,1-1,-1 0,0 1,1-1,-1 0,1 0,0 0,-1 0,1 0,0 0,0 0,1 0,-1-1,0 1,0-1,1 0,-1 0,1 0,-1 0,1 0,0 0,-1-1,1 1,0-1,-1 0,1 1,0-1,-1-1,1 1,0 0,-1-1,1 1,0-1,-1 0,1 0,-1 0,1 0,-1 0,0 0,1-1,-1 1,0-1,0 0,0 0,3-3,0-1,0 0,-1 0,0 0,0 0,0-1,-1 0,0 0,-1 0,1 0,-1 0,-1 0,1-1,-1 1,0 0,-1-1,0 1,0-1,-1 1,0-1,0 1,0 0,-1-1,0 1,-1 0,0 0,0 0,0 1,-1-1,0 1,0 0,0 0,-1 0,-4-4,-5 0</inkml:trace>
  <inkml:trace contextRef="#ctx0" brushRef="#br0" timeOffset="6763.726">3867 32,'-8'22,"2"0,0 0,2 0,0 1,1 0,2 0,0-1,2 1,1 16,-1 10,0 397,-6-395,-1-33</inkml:trace>
  <inkml:trace contextRef="#ctx0" brushRef="#br0" timeOffset="7016.192">3641 541,'43'-5,"34"-6,13-2,-4 2,-12 3,-13-2,-13 0,-9 2,-7 2,-4 3,-7 1</inkml:trace>
  <inkml:trace contextRef="#ctx0" brushRef="#br0" timeOffset="7751.896">4403 399,'-41'35,"0"2,3 1,1 3,2 0,-10 18,43-57,0-1,0 1,1 0,-1-1,0 1,1 0,-1 0,1 0,0 0,0 0,0 0,0 0,0 0,0 0,0 1,1-1,-1 0,1 1,0-1,-1 0,1 1,0-1,1 1,-1-1,0 0,1 1,-1-1,1 0,0 0,-1 1,1-1,0 0,1 0,-1 0,0 0,0 0,1 0,-1 0,1-1,0 1,0 0,-1-1,1 0,2 2,7-3,0-1,0-1,0 1,0-2,0 1,0-2,-1 1,0-1,0-1,0 0,0 0,0-1,0-1,13-9,-1-1,-1-1,0 0,-1-2,-1 0,9-14,1 1,-29 32,0 0,0 0,0 0,1 1,-1-1,0 0,0 0,1 1,-1-1,1 0,-1 1,0-1,1 0,-1 1,1-1,0 0,-1 1,1-1,-1 1,1-1,0 1,-1-1,1 1,0 0,0-1,-1 1,1 0,0 0,0-1,0 1,-1 0,1 0,0 0,0 0,0 0,-1 0,1 0,0 0,0 1,0-1,-1 0,1 0,0 1,0-1,-1 0,1 1,0-1,0 1,-1-1,1 1,-1-1,1 1,0-1,-1 1,1 0,-1-1,1 1,-1 0,0-1,1 1,-1 0,0 0,1-1,-1 1,0 0,0 0,0 0,-6 54,4-47,0 0,1-1,-1 1,1 0,1 0,0 0,0 0,0 0,1 0,0 0,1 0,0 0,0 0,0-1,1 1,0-1,1 0,0 0,0 0,0 0,5 5,-1-8,0 0,0 0,0-1,0 0,1-1,-1 1,1-2,0 1,-1-1,1-1,0 1,0-2,-1 1,1-1,0 0,-1-1,1 0,-1 0,1-1,-1 0,0-1,0 1,0-2,5-3,-1 0,0-1,0 0,-1-1,0 0,-1-1,0 0,-1-1,0 0,-1 0,0-1,-1 0,-1 0,6-14,52-203,-56 184,-1 0,-3 0,-2 0,-2 0,-4-33,-4 51,8 28,0 1,0-1,0 0,0 1,0-1,0 0,0 1,0-1,0 0,-1 0,1 1,0-1,0 0,0 1,0-1,0 0,-1 1,1-1,0 0,0 0,0 1,-1-1,1 0,0 0,-1 0,1 1,0-1,0 0,-1 0,1 0,0 0,-1 0,1 1,0-1,-1 0,1 0,0 0,-1 0,1 0,0 0,-1 0,1 0,0 0,-1 0,1 0,0-1,-1 1,1 0,0 0,0 0,-1 0,1 0,0-1,-1 1,1 0,0 0,0 0,-1-1,1 1,0 0,-9 167,11-109,-1 590,3-623,9-30,-8-8</inkml:trace>
  <inkml:trace contextRef="#ctx0" brushRef="#br0" timeOffset="8014.585">4657 428,'39'-10,"26"-2,12-1,-1 4,-11 2,-5 2,-8 3,-9 6,-7 2,-4 0,-3 0,-7 3,-2 0,-4 3,0 0,1 2,-1 0</inkml:trace>
  <inkml:trace contextRef="#ctx0" brushRef="#br0" timeOffset="8264.037">5532 569,'0'38,"5"18,6-1,1-10</inkml:trace>
  <inkml:trace contextRef="#ctx0" brushRef="#br0" timeOffset="8499.394">5504 315</inkml:trace>
  <inkml:trace contextRef="#ctx0" brushRef="#br0" timeOffset="8688.013">5842 569,'-7'11,"1"0,-1 1,2-1,0 2,0-1,1 0,0 1,1 0,1 0,0 0,1 0,0 0,1 0,0 0,1 0,1 0,2 8,-4-19,1 1,0-1,0 0,-1 0,1 0,1 1,-1-1,0 0,0 0,1-1,-1 1,1 0,0 0,0-1,-1 1,1-1,0 1,0-1,0 0,0 0,1 0,-1 0,0 0,0-1,1 1,-1 0,0-1,1 0,-1 0,1 1,-1-1,0-1,1 1,-1 0,2-1,2-1,0 0,0 0,0-1,0 0,-1 0,1-1,-1 1,0-1,0 0,0 0,-1-1,1 0,-1 1,5-8,0 1,-1-1,0-1,-1 1,-1-1,0 0,0-1,-2 0,1 0,-2 0,0 0,-1 0,0 0,-1-1,0 1,-1-1,-3-13,-14-13,4 30</inkml:trace>
  <inkml:trace contextRef="#ctx0" brushRef="#br0" timeOffset="9136.354">6153 710,'15'-27,"1"0,2 2,0 0,2 1,7-6,-26 28,0 0,0 1,-1-1,1 0,0 1,0-1,1 1,-1-1,0 1,0-1,1 1,-1 0,1 0,-1 0,1-1,0 2,-1-1,1 0,0 0,0 0,-1 1,1-1,0 1,0 0,0-1,0 1,0 0,0 0,-1 0,1 0,0 0,0 1,0-1,0 1,0-1,-1 1,1 0,0-1,0 1,-1 0,1 0,-1 0,1 0,-1 1,1-1,-1 0,1 1,-1-1,0 1,1 0,3 13,44 87,-47-99,1 0,0 0,0 0,0 0,0 0,0-1,1 1,-1-1,1 0,-1 0,1-1,0 1,0-1,0 1,0-1,0 0,0-1,0 1,0-1,0 0,1 0,-1 0,0 0,0-1,0 0,2 0,9-4,-1-1,0-1,0 0,-1 0,0-2,0 1,-1-2,0 1,0-2,-1 0,1-2,28-67,-32 58</inkml:trace>
  <inkml:trace contextRef="#ctx0" brushRef="#br0" timeOffset="11767.841">7903 569,'-6'-1,"-1"1,1 0,0 0,-1 1,1 0,-1 0,1 1,0-1,0 1,0 0,0 1,0 0,0 0,1 0,0 0,-1 1,1 0,0 0,1 1,-1-1,1 1,0 0,0 0,0 0,1 1,0-1,-2 6,-1-4,0 2,1-1,0 0,0 1,1 0,1 0,-1 0,1 1,1-1,0 1,0 0,1-1,0 1,0 0,2 0,-1 0,1-1,0 1,1 0,0-1,1 1,1 4,-3-12,1-1,-1 1,0-1,1 0,-1 0,0 1,1-1,-1 0,1 0,0 0,-1-1,1 1,0 0,0-1,-1 1,1-1,0 1,0-1,0 0,0 0,-1 0,1 0,0 0,0 0,0 0,0-1,-1 1,1-1,0 1,0-1,-1 0,1 1,0-1,-1 0,1 0,-1 0,1-1,0 1,54-50,-55 51,125-149,-87 92,-44 75,1 1,0-1,1 0,1 1,1 0,1-1,0 1,2 2,-2-17,0 0,1-1,-1 1,1 0,0 0,0 0,1 0,-1-1,1 1,0-1,0 1,0-1,0 0,0 0,1 0,0 0,-1 0,1 0,0-1,1 1,-1-1,0 0,1 0,-1 0,1 0,-1-1,1 1,0-1,0 0,-1 0,1-1,0 1,0-1,0 0,0 0,0 0,0 0,0-1,0 1,0-1,-1 0,1 0,0-1,0 1,-1-1,1 0,-1 0,14-8,-2-1,0-1,0-1,-1 0,0 0,-1-2,-1 0,0 0,5-11,16-17,2-1,-3-1,-1-2,-3-1,1-5,1-7,-16 37,-1-1,-1 0,-1-1,-1 0,-1-1,-2 0,0-1,-2 1,-1-1,0-19,-3 44,-1 0,0 1,0-1,0 1,0-1,0 1,0-1,-1 1,1-1,0 1,-1-1,1 1,-1-1,0 1,1-1,-1 1,0 0,0-1,0 1,0 0,0 0,0 0,0 0,0 0,0 0,-1 0,1 0,0 0,-1 0,1 1,-1-1,1 0,-1 1,1 0,-1-1,1 1,-1 0,1 0,-1-1,1 1,-1 1,0-1,1 0,-1 0,1 0,-1 1,1-1,-1 1,1-1,-1 1,1 0,0 0,-1-1,1 1,0 0,0 0,-1 0,1 0,0 1,0-1,0 0,0 0,0 2,-19 18,2 1,0 1,2 0,0 2,1-1,2 2,1 0,1 1,-2 8,4-11,1 0,1 0,2 1,0 0,2 0,0 1,2-1,1 0,2 15,-2-30,1 0,0 0,1 0,0 0,1 0,0-1,0 1,1-1,0 0,1 0,0 0,0-1,1 1,0-1,1-1,0 1,0-1,0 0,1-1,0 0,0 0,1-1,-1 0,1 0,3 1,-5-3,0 0,1 0,-1-1,1 0,-1 0,1-1,0 0,0 0,-1-1,1 0,0 0,0-1,0 0,-1 0,1-1,-1 0,1 0,-1-1,1 0,-1 0,0 0,-1-1,1-1,-1 1,1-1,-1 0,-1 0,1-1,-1 1,0-1,0 0,0-1,-1 1,0-1,0 0,-1 0,0 0,0-1,-1 1,0-1,1-5,-2 4,-1 0,0 1,0-1,0 1,-1-1,-1 1,1-1,-1 1,-1 0,0-1,0 1,0 1,-1-1,0 0,-1 1,1 0,-2 0,1 0,-1 1,0 0,0 0,0 0,-1 1,0 0,0 0,-1 0,1 1,-1 0,0 1,0 0,-8-2,7 3,0 0,-1 0,1 1,-1 1,1 0,-1 0,1 1,-1 0,1 0,0 1,0 0,-1 1,-5 3,-12 5</inkml:trace>
  <inkml:trace contextRef="#ctx0" brushRef="#br0" timeOffset="12147.804">8975 485,'-14'9,"1"1,-1 0,2 1,0 1,0 0,1 0,0 1,1 1,1 0,0 0,1 1,0 0,2 0,-1 1,0 6,6-18,0 0,1 0,0 1,-1-1,1 0,1 0,-1 1,1-1,-1 0,1 0,0 1,1-1,-1 0,1 0,0-1,0 1,0 0,0 0,1-1,-1 0,1 1,0-1,0 0,0 0,0 0,1-1,-1 1,1-1,0 0,0 0,-1 0,1-1,0 1,1-1,-1 0,0 0,0 0,0-1,1 1,-1-1,0 0,0 0,1-1,-1 1,0-1,0 0,1 0,1-2,0 2,-2-1,1 0,0-1,0 1,-1-1,1 0,-1 0,0-1,0 1,0-1,0 0,-1 0,0 0,1 0,-1-1,-1 1,1-1,-1 0,0 0,0 0,0 0,-1 0,1 0,-1-3,2-3,-2-1,1 0,-1 1,-1-1,0 0,0 0,-1 1,-1-1,0 0,-3-7,4 15,0-1,-1 0,0 1,0-1,0 1,-1 0,1-1,-1 1,0 0,0 1,0-1,-1 0,1 1,-1 0,0 0,0 0,0 0,0 1,-1 0,1-1,-1 2,1-1,-4 0,-4 2</inkml:trace>
  <inkml:trace contextRef="#ctx0" brushRef="#br0" timeOffset="12851.523">9201 569,'-7'18,"0"-5,0 1,2 0,0 0,0 1,1-1,1 1,1 0,0 0,0 9,2-22,0 0,0 0,0 0,0 0,0 0,1 0,-1 1,1-1,-1 0,1 0,0 0,0 0,0-1,0 1,0 0,0 0,0 0,1-1,-1 1,1-1,-1 1,1-1,-1 1,1-1,0 0,0 0,0 0,0 0,-1 0,1 0,1-1,-1 1,0-1,0 1,0-1,0 0,0 0,0 0,0 0,0 0,1 0,-1 0,0-1,0 1,0-1,93-38,85-110,-180 148,0 1,0-1,0 1,0-1,1 1,-1-1,0 1,0 0,1-1,-1 1,0-1,1 1,-1 0,0-1,1 1,-1 0,1-1,-1 1,1 0,-1-1,0 1,1 0,-1 0,1 0,-1 0,1-1,-1 1,1 0,0 0,-1 0,1 0,-1 0,1 0,-1 0,1 0,-1 1,1-1,-1 0,1 0,-1 0,1 0,-1 1,0-1,1 0,-1 1,1-1,-1 0,1 1,-1-1,0 0,1 1,-1-1,0 1,1-1,-1 0,0 1,0-1,0 1,1-1,-1 1,0-1,0 1,0-1,0 1,0 0,-3 35,1-33,0 0,0 0,0 0,1 0,0 0,-1 1,1-1,0 0,0 0,1 1,-1-1,1 1,0-1,-1 1,2-1,-1 1,0-1,1 1,-1-1,1 0,0 1,0-1,1 0,-1 0,0 0,1 0,0 0,0 0,0 0,0 0,0-1,1 1,-1-1,1 1,0-1,-1 0,1 0,0 0,0-1,2 1,3 0,1 0,0-1,0 0,0-1,0 1,-1-2,1 1,0-2,0 1,0-1,-1 0,1-1,-1 0,0 0,1-1,-2 0,1 0,0-1,3-3,123-120,-133 127,24-31,-1-1,-2-1,-2-1,-1-1,-1-1,-3 0,0-1,5-28,-20 65,4-10,0-1,0 0,-1 0,-1 0,0 0,-1-1,0 1,-1 0,0-1,-1 1,0 0,-1-2,1 13,1 1,0-1,-1 0,1 0,-1 0,1 1,-1-1,1 0,-1 1,1-1,-1 0,0 1,1-1,-1 1,0-1,0 1,1-1,-1 1,0 0,0-1,0 1,1 0,-1 0,0-1,0 1,0 0,0 0,0 0,0 0,1 0,-1 0,0 0,0 1,0-1,0 0,0 0,1 1,-1-1,0 0,0 1,0-1,1 1,-1-1,0 1,1-1,-1 1,0 0,1-1,-1 1,1 0,-1-1,1 1,-1 0,1 0,0 0,-1 0,-27 44,18-16,1 0,1 1,2-1,1 1,1 1,2-1,1 0,1 1,2-1,1 0,4 19,13 177,-11-175,-7-45,0 0,0 0,-1 0,0 0,0 0,-1 0,0 0,0 0,0 0,0 0,-1 0,0 0,-1 0,1 0,-1 0,0 0,-2 3,-21 8,11-16</inkml:trace>
  <inkml:trace contextRef="#ctx0" brushRef="#br0" timeOffset="13099.987">9680 343,'44'-5,"42"-1,12 0,-1 1,-13 1,-15 2,-10 1,-11 1,-12 0</inkml:trace>
  <inkml:trace contextRef="#ctx0" brushRef="#br0" timeOffset="15753.527">11205 598,'-3'-3,"0"1,1 0,-1 1,0-1,0 0,0 1,0-1,0 1,0 0,-1 0,1 1,0-1,-1 1,1-1,0 1,-1 0,1 0,0 0,-1 1,1-1,0 1,-1 0,1 0,0 0,0 0,0 1,0-1,0 1,-1 0,-76 63,75-62,1 2,0-1,0 0,0 1,0 0,1 0,0 0,0 0,0 0,1 1,0-1,0 1,0-1,1 1,0 0,0 0,0 0,1 0,-1 0,2 0,-1 0,1 0,-1-1,2 1,-1 0,1 0,-1-1,2 1,-1-1,1 1,0-1,-1-3,0 0,1 0,0-1,-1 0,1 1,0-1,-1 0,1 0,0 0,0-1,0 1,0-1,0 1,0-1,0 0,0 0,0-1,0 1,0 0,-1-1,1 0,0 0,0 0,0 0,-1 0,1 0,0-1,1-1,73-50,-56 31,-1-2,0 0,-2 0,-1-2,-1 0,12-26,-12 17,-4 57,1 37,-11-44,1-1,1 1,0 0,0-1,2 0,0 0,0 0,1-1,1 0,8 11,-13-20,1 1,-1-1,1 0,-1 0,1 0,0 0,1-1,-1 0,0 0,1 0,0 0,0-1,0 0,0 0,0 0,0 0,0-1,1 0,-1 0,1 0,-1-1,1 0,11-4</inkml:trace>
  <inkml:trace contextRef="#ctx0" brushRef="#br0" timeOffset="17282.648">13632 456,'-29'38,"-9"18,-3 4,5-4,9-5,4-13,6-7,1-5,-1-1,2-6</inkml:trace>
  <inkml:trace contextRef="#ctx0" brushRef="#br0" timeOffset="17556.431">13322 485,'19'9,"21"18,8 4,1 2,-8 0,-6-6,-9-2,-4-6,-6-1,-1 1,2 2,3-2,-2 0,0-3,3-4,2-10,-3-4</inkml:trace>
  <inkml:trace contextRef="#ctx0" brushRef="#br0" timeOffset="17917.848">13999 710,'10'2,"0"0,0 0,0-1,0 0,0-1,0 0,0-1,0 0,0 0,0-1,-1 0,1-1,-1 0,1-1,-1 1,0-2,0 0,0 0,-1 0,0-1,0 0,0-1,-1 0,0 0,0 0,-1-1,0 0,0 0,-1-1,0 0,0 0,1-6,-5 12,0 1,-1-1,0 0,1 0,-1 0,0 0,0 0,0 1,-1-1,1 0,-1 0,1 0,-1 0,0 1,0-1,-1 0,1 1,0-1,-1 1,1-1,-1 1,0 0,0 0,0 0,0 0,0 0,0 0,-1 0,1 1,-1-1,1 1,-1 0,0-1,1 1,-1 1,0-1,0 0,-3-1,-1 1,0 0,0 0,0 0,0 1,0 0,0 0,1 1,-1 0,0 0,0 0,0 1,1 0,-1 1,-2 0,-8 7,1 1,0 0,1 1,0 1,1 0,0 1,1 0,0 1,2 1,0 0,0 1,-2 6,10-18,-1 1,1-1,0 1,1-1,-1 1,1 0,0 0,1 0,-1 0,1 1,0-1,1 0,0 0,0 1,0-1,0 0,1 0,0 1,1-1,0 0,-1 0,2 0,-1-1,1 1,0 0,0-1,0 0,1 1,0-1,0-1,0 1,0-1,1 1,0-1,0-1,0 1,0-1,1 1,-1-2,4 2,8 0,-1-1,1 0,0-2,0 0,-1-1,1 0,0-1,0-1,-1-1,1-1,-1 0,0-1,13-6,-7 1</inkml:trace>
  <inkml:trace contextRef="#ctx0" brushRef="#br0" timeOffset="18387.612">14563 625,'-14'8,"-1"0,1 1,0 1,1 0,0 1,1 0,0 1,-6 8,14-16,1 0,0 0,0 1,0-1,0 1,1-1,-1 1,1 0,1 0,-1 0,1 0,-1 0,2 1,-1-1,0 0,1 0,0 1,0-1,1 0,0 0,-1 1,2-1,-1 0,1 0,-1 0,1 0,1 0,1 2,1-2,1 0,-1-1,1 0,1 0,-1 0,1-1,-1 0,1 0,0 0,0-1,0 0,0-1,0 1,1-1,-1-1,0 1,1-1,-1-1,0 1,1-1,-1-1,0 1,0-1,0 0,0-1,0 0,-1 0,1 0,-1-1,2 0,8-11,1 0,-2 0,0-2,-1 1,0-2,-2 0,0-1,-1 0,-1 0,0-2,2-9,7-9,-17 35,73-186,-72 181,-1-1,-1 1,0-1,0 0,-1 1,0-1,0 0,-1 1,-1-1,0 1,0-1,0 1,-1 0,-1 0,0 0,0 0,-1 0,0 1,-4-6,5 10,1 0,-1 0,0 1,0-1,0 1,0 0,0 0,-1 1,1-1,-1 1,0 0,0 0,0 1,0-1,0 1,0 0,0 1,0-1,0 1,-1 0,1 0,0 0,0 1,0 0,0 0,0 0,0 1,0 0,0 0,-1 1,-5 1,0 1,1 1,0 0,0 0,1 1,0 0,0 1,0 0,1 0,0 1,1 0,0 0,-1 2,2 1,0 0,0 1,1-1,1 1,0 0,1 0,1 1,0-1,0 1,1-1,1 1,1-1,0 1,0-1,1 1,1-1,0 0,1 0,0 0,1 0,1-1,0 0,1 0,0 0,7 8,7 11,2-1,1-1,2-1,0-1,15 9,124 101,-152-127</inkml:trace>
  <inkml:trace contextRef="#ctx0" brushRef="#br0" timeOffset="16717.207">12165 287,'68'-27,"-1"-4,-2-2,16-14,27-41,-77 62,-39 54,-21 154,-80 516,96-638,-3-1,-3 0,-2-2,-2 0,-3-1,-7 6,28-50,0 0,-2-1,1 1,-1-1,-1 0,0-1,-1 0,0 0,0 0,-1-2,0 1,-1-1,0-1,0 1,-1-2,1 0,-1 0,-8 1,18-7,0 1,0-1,-1-1,1 1,0 0,-1 0,1-1,0 0,0 1,0-1,0 0,0 0,0 0,0 0,0 0,0-1,0 1,0-1,1 1,-1-1,0 1,1-1,0 0,-1 0,1 0,0 0,0 0,0 0,0 0,0 0,1 0,-1-1,0 1,1 0,0 0,0-3,3-85,9 49,3 0,1 1,2 1,2 0,1 2,2 0,2 2,1 0,2 2,1 1,1 1,16-11,-26 25,1 2,0 0,1 1,1 2,0 0,0 1,1 1,1 2,1 0,67 9,-17 4,-50-10,-2 0</inkml:trace>
  <inkml:trace contextRef="#ctx0" brushRef="#br0" timeOffset="16901.105">12983 710,'-15'38,"1"13,2 3,8-8,10-17,3-13</inkml:trace>
  <inkml:trace contextRef="#ctx0" brushRef="#br0" timeOffset="17051.299">12983 287</inkml:trace>
  <inkml:trace contextRef="#ctx0" brushRef="#br0" timeOffset="26340.2">17414 625,'-5'34,"-1"20,4 1,4-8</inkml:trace>
  <inkml:trace contextRef="#ctx0" brushRef="#br0" timeOffset="26502.275">17441 258,'0'0</inkml:trace>
  <inkml:trace contextRef="#ctx0" brushRef="#br0" timeOffset="26825.475">17894 428,'-19'4,"-79"27,95-30,0 1,0-1,0 1,0 0,0 0,1 0,-1 0,1 0,-1 0,1 1,0-1,-1 1,1 0,1 0,-1 0,0 0,1 0,-1 0,1 0,0 0,0 0,0 1,1-1,-1 0,1 1,-1 2,4 1,-1 0,1 0,0 0,1 0,0-1,0 1,0-1,1 0,0 0,0-1,0 1,1-1,-1 0,1-1,1 1,-1-1,1 0,-1-1,1 0,2 1,11 8,-5-3,65 51,-78-58,0 0,0 0,0 0,0 1,0-1,-1 1,1-1,-1 1,1 0,-1-1,0 1,0 0,0 0,-1 0,1 0,0 0,-1 0,0 0,0 0,0 0,0 0,-1 0,1-1,-1 1,1 0,-1 0,0 0,0 0,0 0,-1 0,-4 3,1 0,-1-1,-1 1,1-1,-1 0,0-1,0 0,0 0,0 0,-1-1,0 0,1-1,-1 0,0 0,0 0,0-1,-1 0,1-1,0 0,0 0,0-1,0 0,-4-1,-13-3</inkml:trace>
  <inkml:trace contextRef="#ctx0" brushRef="#br0" timeOffset="25475.576">15918 485,'-7'-3,"-1"1,1 1,-1-1,0 1,1 1,-1-1,0 2,0-1,0 1,1 0,-1 0,1 1,-1 0,1 0,-1 1,1 0,0 0,0 1,1 0,-1 0,1 1,0-1,0 2,0-1,1 0,-1 1,2 0,-1 0,0 1,1-1,0 1,-2 6,-10 17,2 0,0 1,2 0,2 1,1 0,-4 25,12-54,0-1,0 0,1 1,-1-1,1 0,-1 1,1-1,0 1,0-1,0 1,0-1,0 0,1 1,-1-1,1 1,-1-1,1 0,0 1,0-1,0 0,0 0,1 0,-1 0,1 0,-1 0,1 0,-1 0,1-1,0 1,0 0,0-1,0 0,0 1,0-1,0 0,1 0,-1 0,0-1,1 1,-1 0,0-1,1 1,-1-1,3 0,9-4,0 0,0-1,-1 0,0-1,0-1,0 0,-1-1,0 0,0-1,-1 0,0-1,-1 0,0 0,0-1,-1-1,12-9,190-199,-182 192,-29 27,1 1,-1-1,0 1,0-1,1 1,-1-1,0 1,0 0,1-1,-1 1,1 0,-1-1,0 1,1 0,-1-1,1 1,-1 0,1 0,-1-1,0 1,1 0,-1 0,1 0,-1 0,1 0,-1-1,1 1,0 0,-1 0,1 0,-1 1,1-1,-1 0,1 0,-1 0,1 0,-1 0,1 1,-1-1,0 0,1 0,-1 1,1-1,-1 0,0 1,1-1,-1 0,1 1,-1-1,0 0,0 1,1-1,-1 1,0-1,0 1,1-1,-1 1,0-1,0 1,0-1,0 1,0-1,0 1,0-1,0 1,0-1,0 1,-16 163,18-148,1 0,0-1,1 1,0-1,2 1,-1-1,2-1,0 1,1-1,0 0,1-1,1 0,0 0,1-1,0-1,1 1,2 0,-11-9,0-1,1 0,-1 0,1 0,0 0,-1 0,1-1,0 0,0 1,0-1,0-1,0 1,0-1,0 1,0-1,0-1,1 1,-1 0,0-1,0 0,0 0,21-8</inkml:trace>
  <inkml:trace contextRef="#ctx0" brushRef="#br0" timeOffset="25757.402">16849 456,'-9'24,"-9"22,-5 9,0-1,1-10,3-7,5-5,0-3,2-2,-1-1,1 1,-1-1,-5-4,2-5</inkml:trace>
  <inkml:trace contextRef="#ctx0" brushRef="#br0" timeOffset="26103.422">16623 428,'209'313,"-71"-94,-135-216,0 0,-1-1,1 1,0-1,0 0,0 0,1 0,-1 0,1-1,-1 1,1-1,-1 0,1 0,-1 0,1 0,0-1,0 1,-1-1,1 0,0 0,3-1,14-3</inkml:trace>
  <inkml:trace contextRef="#ctx0" brushRef="#br0" timeOffset="29407.421">0 1416,'368'-47,"-141"20,-164 19,0 3,0 3,47 4,-4 0,199 26,187 1,19-47,-208 5,52 13,-122 2,850-2,-671-28,463 28,-439-28,-8 16,70-6,-115-8,7 14,-115-4,112 14,-198 3,241 28,946-30,-856 0,-81-26,122 27,-178-28,769 28,169 0,-894-29,322 30,-453-29,88 26,-122-25,355 27,-521 13,-83-10,0 0,1-1,0 0,-1-1,1-1,0 0,0-1,-1 0,12-3,20-4,1 1,1 2,-1 3,1 1,29 4,23-1,35 3,-121 1,-7 0</inkml:trace>
</inkml:ink>
</file>

<file path=ppt/ink/ink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48:15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254 231,'74'-19,"137"-67,-108 39,-100 48,1-1,-1 1,1 0,-1 0,1 0,-1 1,0-1,1 1,-1 0,0 0,0 0,0 0,0 0,-1 1,1-1,0 1,-1 0,0-1,0 1,0 0,0 1,0-1,-1 0,1 0,-1 1,0-1,0 1,0-1,0 1,-1 0,1-1,-1 1,0 0,1 0,62 286,-55-231,-4 0,-1 0,-6 54,1-9,2-104,1 1,-1-1,0 1,1 0,-1-1,0 1,1 0,-1-1,0 1,0 0,0 0,0-1,0 1,0 0,0-1,0 1,0 0,0 0,0-1,0 1,0 0,0 0,-1-1,1 1,0 0,0-1,-1 1,1-1,-1 1,1 0,-1-1,1 1,-1-1,1 1,-1-1,1 1,-1-1,1 1,-1-1,0 0,1 1,-1-1,0 0,1 0,-1 1,0-1,1 0,-1 0,0 0,0 0,1 0,-1 0,0 0,0 0,1 0,-1 0,0-1,1 1,-1 0,0 0,1-1,-1 1,0 0,1-1,-1 1,-10-7,-1 0,0 0,0 1,0 1,-1 0,1 1,-1 0,0 1,0 1,-14-1,-5 1,-1 3,1 1,-1 1,1 1,0 2,0 2,1 0,0 3,-22 10,19-8,0 2,1 1,1 2,1 1,0 1,2 2,-3 4,20-16</inkml:trace>
  <inkml:trace contextRef="#ctx0" brushRef="#br0" timeOffset="1932.481">565 456,'132'-48,"76"-21,-107 36,-101 32,1 1,0 0,-1-1,1 1,-1 0,1-1,0 1,-1 0,1 0,0 0,-1 0,1 0,0 0,0-1,-1 1,1 1,0-1,-1 0,1 0,0 0,-1 0,1 0,0 1,-1-1,1 0,0 1,-1-1,1 0,-1 1,1-1,-1 1,1-1,-1 1,1-1,-1 1,1-1,-1 1,1-1,-1 1,0 0,0-1,1 1,-1 0,0-1,0 1,0 0,1-1,-1 1,0 0,0-1,0 1,0 0,0-1,0 1,-1 0,1 0,0-1,0 1,-1 0,-16 51,10-35,-10 71,15-62</inkml:trace>
  <inkml:trace contextRef="#ctx0" brushRef="#br0" timeOffset="2700.567">1355 485,'-19'9,"1"2,1 0,0 1,0 1,1 0,1 1,0 1,1 1,-7 10,16-18,0 0,1 1,0 0,1 0,0 0,0 0,1 0,0 1,1-1,0 1,0-1,1 1,0 6,0-12,1-1,-1 1,0 0,1-1,0 1,-1-1,2 1,-1-1,0 1,1-1,-1 0,1 0,0 0,0 0,0 0,0 0,1 0,-1-1,1 1,0-1,0 0,0 0,0 0,0 0,0 0,0 0,1-1,-1 0,0 0,1 0,-1 0,1 0,0-1,-1 1,1-1,1 0,11-3,-1-1,-1 0,1-1,-1 0,1-1,-2-1,1 0,-1-1,0-1,0 0,-1 0,-1-1,1-1,-2 0,1 0,-2-1,1-1,-2 1,0-2,0 1,4-12,-9 20,0 1,0-1,0 0,-1 0,0 0,0 0,0 0,-1-1,1 1,-1 0,-1-1,1 1,-1-1,0 1,0-1,0 1,-1-1,0 1,0-1,0 1,-1 0,0-1,0 1,0 0,0 0,-1 0,0 1,0-1,-1 1,1-1,-1 1,0 0,0 1,0-1,0 0,-1 1,1 0,-1 0,0 1,0-1,0 1,0 0,0 1,-1-1,1 1,0 0,-3 0,-6 4,1 0,0 1,0 1,0 0,0 1,1 0,0 1,0 0,0 1,1 1,1 0,-1 0,2 1,-1 0,1 0,1 1,0 1,0-1,1 1,1 1,0-1,0 1,-2 10,-1 2</inkml:trace>
  <inkml:trace contextRef="#ctx0" brushRef="#br0" timeOffset="3478.89">1835 598,'-22'198,"5"-151,1-83,14 21,1 0,0 1,1-1,1 0,0 0,1 0,0 1,2-1,-1 1,2 0,0 0,1 0,0 0,1 1,0 0,1 1,3-4,5-5,-4 5,-1 1,2 0,0 1,1 0,0 1,1 1,0 0,1 1,4-2,-19 13,0-1,0 0,1 0,-1 0,0 1,0-1,1 0,-1 1,0 0,1-1,-1 1,1 0,-1-1,0 1,1 0,-1 0,1 0,-1 0,1 0,-1 1,0-1,1 0,-1 1,0-1,1 1,-1-1,0 1,1 0,-1-1,0 1,0 0,0 0,0 0,0 0,0 0,0 0,0 0,0 0,0 0,-1 1,1-1,0 0,-1 1,1-1,-1 0,1 1,-1-1,0 0,0 1,1-1,-1 1,0-1,0 0,-1 1,1-1,-38 125,36-106,3-4</inkml:trace>
  <inkml:trace contextRef="#ctx0" brushRef="#br0" timeOffset="6029.512">2879 598,'0'282,"-4"-256,-9-32,10-12,0 1,1-1,2 0,-1 0,2 1,1-1,0 0,1 1,0-1,2 1,0 0,1 0,1 1,0-1,1 2,1-1,1 1,0 0,0 1,12-10,-14 11,2 1,0 0,0 0,1 2,1-1,0 1,0 1,12-7,-22 16,0 0,0 0,0 0,0 1,0-1,0 0,0 1,0-1,0 1,-1 0,1 0,0 0,0 0,0 0,-1 0,1 0,-1 1,1-1,-1 1,1-1,-1 1,0-1,0 1,1 0,-1-1,-1 1,1 0,0 0,0 0,-1 0,1 0,-1 0,1 0,-1 0,0 0,0 0,0 0,0 0,11 24,-1-11</inkml:trace>
  <inkml:trace contextRef="#ctx0" brushRef="#br0" timeOffset="6346.946">3443 541,'-8'20,"1"1,0 0,2 0,0 0,1 1,1 0,2 0,0-1,1 1,1 0,2 12,-3-31,0 0,1-1,-1 1,0 0,1-1,0 1,0 0,-1-1,1 1,1-1,-1 0,0 1,1-1,-1 0,1 0,0 0,-1 0,1 0,0 0,0 0,1 0,-1-1,0 1,0-1,1 0,-1 0,1 0,-1 0,1 0,0 0,-1-1,1 1,0-1,-1 0,1 1,0-1,-1-1,1 1,0 0,-1-1,1 1,0-1,-1 0,1 0,-1 0,1 0,-1 0,0 0,1-1,-1 1,0-1,0 0,0 0,3-3,0-1,0 0,-1 0,0 0,0 0,0-1,-1 0,0 0,-1 0,1 0,-1 0,-1 0,1-1,-1 1,0 0,-1-1,0 1,0-1,-1 1,0-1,0 1,0 0,-1-1,0 1,-1 0,0 0,0 0,0 1,-1-1,0 1,0 0,0 0,-1 0,-4-4,-5 0</inkml:trace>
  <inkml:trace contextRef="#ctx0" brushRef="#br0" timeOffset="6763.726">3867 32,'-8'22,"2"0,0 0,2 0,0 1,1 0,2 0,0-1,2 1,1 16,-1 10,0 397,-6-395,-1-33</inkml:trace>
  <inkml:trace contextRef="#ctx0" brushRef="#br0" timeOffset="7016.192">3641 541,'43'-5,"34"-6,13-2,-4 2,-12 3,-13-2,-13 0,-9 2,-7 2,-4 3,-7 1</inkml:trace>
  <inkml:trace contextRef="#ctx0" brushRef="#br0" timeOffset="7751.896">4403 399,'-41'35,"0"2,3 1,1 3,2 0,-10 18,43-57,0-1,0 1,1 0,-1-1,0 1,1 0,-1 0,1 0,0 0,0 0,0 0,0 0,0 0,0 0,0 1,1-1,-1 0,1 1,0-1,-1 0,1 1,0-1,1 1,-1-1,0 0,1 1,-1-1,1 0,0 0,-1 1,1-1,0 0,1 0,-1 0,0 0,0 0,1 0,-1 0,1-1,0 1,0 0,-1-1,1 0,2 2,7-3,0-1,0-1,0 1,0-2,0 1,0-2,-1 1,0-1,0-1,0 0,0 0,0-1,0-1,13-9,-1-1,-1-1,0 0,-1-2,-1 0,9-14,1 1,-29 32,0 0,0 0,0 0,1 1,-1-1,0 0,0 0,1 1,-1-1,1 0,-1 1,0-1,1 0,-1 1,1-1,0 0,-1 1,1-1,-1 1,1-1,0 1,-1-1,1 1,0 0,0-1,-1 1,1 0,0 0,0-1,0 1,-1 0,1 0,0 0,0 0,0 0,-1 0,1 0,0 0,0 1,0-1,-1 0,1 0,0 1,0-1,-1 0,1 1,0-1,0 1,-1-1,1 1,-1-1,1 1,0-1,-1 1,1 0,-1-1,1 1,-1 0,0-1,1 1,-1 0,0 0,1-1,-1 1,0 0,0 0,0 0,-6 54,4-47,0 0,1-1,-1 1,1 0,1 0,0 0,0 0,0 0,1 0,0 0,1 0,0 0,0 0,0-1,1 1,0-1,1 0,0 0,0 0,0 0,5 5,-1-8,0 0,0 0,0-1,0 0,1-1,-1 1,1-2,0 1,-1-1,1-1,0 1,0-2,-1 1,1-1,0 0,-1-1,1 0,-1 0,1-1,-1 0,0-1,0 1,0-2,5-3,-1 0,0-1,0 0,-1-1,0 0,-1-1,0 0,-1-1,0 0,-1 0,0-1,-1 0,-1 0,6-14,52-203,-56 184,-1 0,-3 0,-2 0,-2 0,-4-33,-4 51,8 28,0 1,0-1,0 0,0 1,0-1,0 0,0 1,0-1,0 0,-1 0,1 1,0-1,0 0,0 1,0-1,0 0,-1 1,1-1,0 0,0 0,0 1,-1-1,1 0,0 0,-1 0,1 1,0-1,0 0,-1 0,1 0,0 0,-1 0,1 1,0-1,-1 0,1 0,0 0,-1 0,1 0,0 0,-1 0,1 0,0 0,-1 0,1 0,0-1,-1 1,1 0,0 0,0 0,-1 0,1 0,0-1,-1 1,1 0,0 0,0 0,-1-1,1 1,0 0,-9 167,11-109,-1 590,3-623,9-30,-8-8</inkml:trace>
  <inkml:trace contextRef="#ctx0" brushRef="#br0" timeOffset="8014.585">4657 428,'39'-10,"26"-2,12-1,-1 4,-11 2,-5 2,-8 3,-9 6,-7 2,-4 0,-3 0,-7 3,-2 0,-4 3,0 0,1 2,-1 0</inkml:trace>
  <inkml:trace contextRef="#ctx0" brushRef="#br0" timeOffset="8264.037">5532 569,'0'38,"5"18,6-1,1-10</inkml:trace>
  <inkml:trace contextRef="#ctx0" brushRef="#br0" timeOffset="8499.394">5504 315</inkml:trace>
  <inkml:trace contextRef="#ctx0" brushRef="#br0" timeOffset="8688.013">5842 569,'-7'11,"1"0,-1 1,2-1,0 2,0-1,1 0,0 1,1 0,1 0,0 0,1 0,0 0,1 0,0 0,1 0,1 0,2 8,-4-19,1 1,0-1,0 0,-1 0,1 0,1 1,-1-1,0 0,0 0,1-1,-1 1,1 0,0 0,0-1,-1 1,1-1,0 1,0-1,0 0,0 0,1 0,-1 0,0 0,0-1,1 1,-1 0,0-1,1 0,-1 0,1 1,-1-1,0-1,1 1,-1 0,2-1,2-1,0 0,0 0,0-1,0 0,-1 0,1-1,-1 1,0-1,0 0,0 0,-1-1,1 0,-1 1,5-8,0 1,-1-1,0-1,-1 1,-1-1,0 0,0-1,-2 0,1 0,-2 0,0 0,-1 0,0 0,-1-1,0 1,-1-1,-3-13,-14-13,4 30</inkml:trace>
  <inkml:trace contextRef="#ctx0" brushRef="#br0" timeOffset="9136.354">6153 710,'15'-27,"1"0,2 2,0 0,2 1,7-6,-26 28,0 0,0 1,-1-1,1 0,0 1,0-1,1 1,-1-1,0 1,0-1,1 1,-1 0,1 0,-1 0,1-1,0 2,-1-1,1 0,0 0,0 0,-1 1,1-1,0 1,0 0,0-1,0 1,0 0,0 0,-1 0,1 0,0 0,0 1,0-1,0 1,0-1,-1 1,1 0,0-1,0 1,-1 0,1 0,-1 0,1 0,-1 1,1-1,-1 0,1 1,-1-1,0 1,1 0,3 13,44 87,-47-99,1 0,0 0,0 0,0 0,0 0,0-1,1 1,-1-1,1 0,-1 0,1-1,0 1,0-1,0 1,0-1,0 0,0-1,0 1,0-1,0 0,1 0,-1 0,0 0,0-1,0 0,2 0,9-4,-1-1,0-1,0 0,-1 0,0-2,0 1,-1-2,0 1,0-2,-1 0,1-2,28-67,-32 58</inkml:trace>
  <inkml:trace contextRef="#ctx0" brushRef="#br0" timeOffset="11767.841">7903 569,'-6'-1,"-1"1,1 0,0 0,-1 1,1 0,-1 0,1 1,0-1,0 1,0 0,0 1,0 0,0 0,1 0,0 0,-1 1,1 0,0 0,1 1,-1-1,1 1,0 0,0 0,0 0,1 1,0-1,-2 6,-1-4,0 2,1-1,0 0,0 1,1 0,1 0,-1 0,1 1,1-1,0 1,0 0,1-1,0 1,0 0,2 0,-1 0,1-1,0 1,1 0,0-1,1 1,1 4,-3-12,1-1,-1 1,0-1,1 0,-1 0,0 1,1-1,-1 0,1 0,0 0,-1-1,1 1,0 0,0-1,-1 1,1-1,0 1,0-1,0 0,0 0,-1 0,1 0,0 0,0 0,0 0,0-1,-1 1,1-1,0 1,0-1,-1 0,1 1,0-1,-1 0,1 0,-1 0,1-1,0 1,54-50,-55 51,125-149,-87 92,-44 75,1 1,0-1,1 0,1 1,1 0,1-1,0 1,2 2,-2-17,0 0,1-1,-1 1,1 0,0 0,0 0,1 0,-1-1,1 1,0-1,0 1,0-1,0 0,0 0,1 0,0 0,-1 0,1 0,0-1,1 1,-1-1,0 0,1 0,-1 0,1 0,-1-1,1 1,0-1,0 0,-1 0,1-1,0 1,0-1,0 0,0 0,0 0,0 0,0-1,0 1,0-1,-1 0,1 0,0-1,0 1,-1-1,1 0,-1 0,14-8,-2-1,0-1,0-1,-1 0,0 0,-1-2,-1 0,0 0,5-11,16-17,2-1,-3-1,-1-2,-3-1,1-5,1-7,-16 37,-1-1,-1 0,-1-1,-1 0,-1-1,-2 0,0-1,-2 1,-1-1,0-19,-3 44,-1 0,0 1,0-1,0 1,0-1,0 1,0-1,-1 1,1-1,0 1,-1-1,1 1,-1-1,0 1,1-1,-1 1,0 0,0-1,0 1,0 0,0 0,0 0,0 0,0 0,0 0,-1 0,1 0,0 0,-1 0,1 1,-1-1,1 0,-1 1,1 0,-1-1,1 1,-1 0,1 0,-1-1,1 1,-1 1,0-1,1 0,-1 0,1 0,-1 1,1-1,-1 1,1-1,-1 1,1 0,0 0,-1-1,1 1,0 0,0 0,-1 0,1 0,0 1,0-1,0 0,0 0,0 2,-19 18,2 1,0 1,2 0,0 2,1-1,2 2,1 0,1 1,-2 8,4-11,1 0,1 0,2 1,0 0,2 0,0 1,2-1,1 0,2 15,-2-30,1 0,0 0,1 0,0 0,1 0,0-1,0 1,1-1,0 0,1 0,0 0,0-1,1 1,0-1,1-1,0 1,0-1,0 0,1-1,0 0,0 0,1-1,-1 0,1 0,3 1,-5-3,0 0,1 0,-1-1,1 0,-1 0,1-1,0 0,0 0,-1-1,1 0,0 0,0-1,0 0,-1 0,1-1,-1 0,1 0,-1-1,1 0,-1 0,0 0,-1-1,1-1,-1 1,1-1,-1 0,-1 0,1-1,-1 1,0-1,0 0,0-1,-1 1,0-1,0 0,-1 0,0 0,0-1,-1 1,0-1,1-5,-2 4,-1 0,0 1,0-1,0 1,-1-1,-1 1,1-1,-1 1,-1 0,0-1,0 1,0 1,-1-1,0 0,-1 1,1 0,-2 0,1 0,-1 1,0 0,0 0,0 0,-1 1,0 0,0 0,-1 0,1 1,-1 0,0 1,0 0,-8-2,7 3,0 0,-1 0,1 1,-1 1,1 0,-1 0,1 1,-1 0,1 0,0 1,0 0,-1 1,-5 3,-12 5</inkml:trace>
  <inkml:trace contextRef="#ctx0" brushRef="#br0" timeOffset="12147.804">8975 485,'-14'9,"1"1,-1 0,2 1,0 1,0 0,1 0,0 1,1 1,1 0,0 0,1 1,0 0,2 0,-1 1,0 6,6-18,0 0,1 0,0 1,-1-1,1 0,1 0,-1 1,1-1,-1 0,1 0,0 1,1-1,-1 0,1 0,0-1,0 1,0 0,0 0,1-1,-1 0,1 1,0-1,0 0,0 0,0 0,1-1,-1 1,1-1,0 0,0 0,-1 0,1-1,0 1,1-1,-1 0,0 0,0 0,0-1,1 1,-1-1,0 0,0 0,1-1,-1 1,0-1,0 0,1 0,1-2,0 2,-2-1,1 0,0-1,0 1,-1-1,1 0,-1 0,0-1,0 1,0-1,0 0,-1 0,0 0,1 0,-1-1,-1 1,1-1,-1 0,0 0,0 0,0 0,-1 0,1 0,-1-3,2-3,-2-1,1 0,-1 1,-1-1,0 0,0 0,-1 1,-1-1,0 0,-3-7,4 15,0-1,-1 0,0 1,0-1,0 1,-1 0,1-1,-1 1,0 0,0 1,0-1,-1 0,1 1,-1 0,0 0,0 0,0 0,0 1,-1 0,1-1,-1 2,1-1,-4 0,-4 2</inkml:trace>
  <inkml:trace contextRef="#ctx0" brushRef="#br0" timeOffset="12851.523">9201 569,'-7'18,"0"-5,0 1,2 0,0 0,0 1,1-1,1 1,1 0,0 0,0 9,2-22,0 0,0 0,0 0,0 0,0 0,1 0,-1 1,1-1,-1 0,1 0,0 0,0 0,0-1,0 1,0 0,0 0,0 0,1-1,-1 1,1-1,-1 1,1-1,-1 1,1-1,0 0,0 0,0 0,0 0,-1 0,1 0,1-1,-1 1,0-1,0 1,0-1,0 0,0 0,0 0,0 0,0 0,1 0,-1 0,0-1,0 1,0-1,93-38,85-110,-180 148,0 1,0-1,0 1,0-1,1 1,-1-1,0 1,0 0,1-1,-1 1,0-1,1 1,-1 0,0-1,1 1,-1 0,1-1,-1 1,1 0,-1-1,0 1,1 0,-1 0,1 0,-1 0,1-1,-1 1,1 0,0 0,-1 0,1 0,-1 0,1 0,-1 0,1 0,-1 1,1-1,-1 0,1 0,-1 0,1 0,-1 1,0-1,1 0,-1 1,1-1,-1 0,1 1,-1-1,0 0,1 1,-1-1,0 1,1-1,-1 0,0 1,0-1,0 1,1-1,-1 1,0-1,0 1,0-1,0 1,0 0,-3 35,1-33,0 0,0 0,0 0,1 0,0 0,-1 1,1-1,0 0,0 0,1 1,-1-1,1 1,0-1,-1 1,2-1,-1 1,0-1,1 1,-1-1,1 0,0 1,0-1,1 0,-1 0,0 0,1 0,0 0,0 0,0 0,0 0,0-1,1 1,-1-1,1 1,0-1,-1 0,1 0,0 0,0-1,2 1,3 0,1 0,0-1,0 0,0-1,0 1,-1-2,1 1,0-2,0 1,0-1,-1 0,1-1,-1 0,0 0,1-1,-2 0,1 0,0-1,3-3,123-120,-133 127,24-31,-1-1,-2-1,-2-1,-1-1,-1-1,-3 0,0-1,5-28,-20 65,4-10,0-1,0 0,-1 0,-1 0,0 0,-1-1,0 1,-1 0,0-1,-1 1,0 0,-1-2,1 13,1 1,0-1,-1 0,1 0,-1 0,1 1,-1-1,1 0,-1 1,1-1,-1 0,0 1,1-1,-1 1,0-1,0 1,1-1,-1 1,0 0,0-1,0 1,1 0,-1 0,0-1,0 1,0 0,0 0,0 0,0 0,1 0,-1 0,0 0,0 1,0-1,0 0,0 0,1 1,-1-1,0 0,0 1,0-1,1 1,-1-1,0 1,1-1,-1 1,0 0,1-1,-1 1,1 0,-1-1,1 1,-1 0,1 0,0 0,-1 0,-27 44,18-16,1 0,1 1,2-1,1 1,1 1,2-1,1 0,1 1,2-1,1 0,4 19,13 177,-11-175,-7-45,0 0,0 0,-1 0,0 0,0 0,-1 0,0 0,0 0,0 0,0 0,-1 0,0 0,-1 0,1 0,-1 0,0 0,-2 3,-21 8,11-16</inkml:trace>
  <inkml:trace contextRef="#ctx0" brushRef="#br0" timeOffset="13099.987">9680 343,'44'-5,"42"-1,12 0,-1 1,-13 1,-15 2,-10 1,-11 1,-12 0</inkml:trace>
  <inkml:trace contextRef="#ctx0" brushRef="#br0" timeOffset="15753.527">11205 598,'-3'-3,"0"1,1 0,-1 1,0-1,0 0,0 1,0-1,0 1,0 0,-1 0,1 1,0-1,-1 1,1-1,0 1,-1 0,1 0,0 0,-1 1,1-1,0 1,-1 0,1 0,0 0,0 0,0 1,0-1,0 1,-1 0,-76 63,75-62,1 2,0-1,0 0,0 1,0 0,1 0,0 0,0 0,0 0,1 1,0-1,0 1,0-1,1 1,0 0,0 0,0 0,1 0,-1 0,2 0,-1 0,1 0,-1-1,2 1,-1 0,1 0,-1-1,2 1,-1-1,1 1,0-1,-1-3,0 0,1 0,0-1,-1 0,1 1,0-1,-1 0,1 0,0 0,0-1,0 1,0-1,0 1,0-1,0 0,0 0,0-1,0 1,0 0,-1-1,1 0,0 0,0 0,0 0,-1 0,1 0,0-1,1-1,73-50,-56 31,-1-2,0 0,-2 0,-1-2,-1 0,12-26,-12 17,-4 57,1 37,-11-44,1-1,1 1,0 0,0-1,2 0,0 0,0 0,1-1,1 0,8 11,-13-20,1 1,-1-1,1 0,-1 0,1 0,0 0,1-1,-1 0,0 0,1 0,0 0,0-1,0 0,0 0,0 0,0 0,0-1,1 0,-1 0,1 0,-1-1,1 0,11-4</inkml:trace>
  <inkml:trace contextRef="#ctx0" brushRef="#br0" timeOffset="17282.648">13632 456,'-29'38,"-9"18,-3 4,5-4,9-5,4-13,6-7,1-5,-1-1,2-6</inkml:trace>
  <inkml:trace contextRef="#ctx0" brushRef="#br0" timeOffset="17556.431">13322 485,'19'9,"21"18,8 4,1 2,-8 0,-6-6,-9-2,-4-6,-6-1,-1 1,2 2,3-2,-2 0,0-3,3-4,2-10,-3-4</inkml:trace>
  <inkml:trace contextRef="#ctx0" brushRef="#br0" timeOffset="17917.848">13999 710,'10'2,"0"0,0 0,0-1,0 0,0-1,0 0,0-1,0 0,0 0,0-1,-1 0,1-1,-1 0,1-1,-1 1,0-2,0 0,0 0,-1 0,0-1,0 0,0-1,-1 0,0 0,0 0,-1-1,0 0,0 0,-1-1,0 0,0 0,1-6,-5 12,0 1,-1-1,0 0,1 0,-1 0,0 0,0 0,0 1,-1-1,1 0,-1 0,1 0,-1 0,0 1,0-1,-1 0,1 1,0-1,-1 1,1-1,-1 1,0 0,0 0,0 0,0 0,0 0,0 0,-1 0,1 1,-1-1,1 1,-1 0,0-1,1 1,-1 1,0-1,0 0,-3-1,-1 1,0 0,0 0,0 0,0 1,0 0,0 0,1 1,-1 0,0 0,0 0,0 1,1 0,-1 1,-2 0,-8 7,1 1,0 0,1 1,0 1,1 0,0 1,1 0,0 1,2 1,0 0,0 1,-2 6,10-18,-1 1,1-1,0 1,1-1,-1 1,1 0,0 0,1 0,-1 0,1 1,0-1,1 0,0 0,0 1,0-1,0 0,1 0,0 1,1-1,0 0,-1 0,2 0,-1-1,1 1,0 0,0-1,0 0,1 1,0-1,0-1,0 1,0-1,1 1,0-1,0-1,0 1,0-1,1 1,-1-2,4 2,8 0,-1-1,1 0,0-2,0 0,-1-1,1 0,0-1,0-1,-1-1,1-1,-1 0,0-1,13-6,-7 1</inkml:trace>
  <inkml:trace contextRef="#ctx0" brushRef="#br0" timeOffset="18387.612">14563 625,'-14'8,"-1"0,1 1,0 1,1 0,0 1,1 0,0 1,-6 8,14-16,1 0,0 0,0 1,0-1,0 1,1-1,-1 1,1 0,1 0,-1 0,1 0,-1 0,2 1,-1-1,0 0,1 0,0 1,0-1,1 0,0 0,-1 1,2-1,-1 0,1 0,-1 0,1 0,1 0,1 2,1-2,1 0,-1-1,1 0,1 0,-1 0,1-1,-1 0,1 0,0 0,0-1,0 0,0-1,0 1,1-1,-1-1,0 1,1-1,-1-1,0 1,1-1,-1-1,0 1,0-1,0 0,0-1,0 0,-1 0,1 0,-1-1,2 0,8-11,1 0,-2 0,0-2,-1 1,0-2,-2 0,0-1,-1 0,-1 0,0-2,2-9,7-9,-17 35,73-186,-72 181,-1-1,-1 1,0-1,0 0,-1 1,0-1,0 0,-1 1,-1-1,0 1,0-1,0 1,-1 0,-1 0,0 0,0 0,-1 0,0 1,-4-6,5 10,1 0,-1 0,0 1,0-1,0 1,0 0,0 0,-1 1,1-1,-1 1,0 0,0 0,0 1,0-1,0 1,0 0,0 1,0-1,0 1,-1 0,1 0,0 0,0 1,0 0,0 0,0 0,0 1,0 0,0 0,-1 1,-5 1,0 1,1 1,0 0,0 0,1 1,0 0,0 1,0 0,1 0,0 1,1 0,0 0,-1 2,2 1,0 0,0 1,1-1,1 1,0 0,1 0,1 1,0-1,0 1,1-1,1 1,1-1,0 1,0-1,1 1,1-1,0 0,1 0,0 0,1 0,1-1,0 0,1 0,0 0,7 8,7 11,2-1,1-1,2-1,0-1,15 9,124 101,-152-127</inkml:trace>
  <inkml:trace contextRef="#ctx0" brushRef="#br0" timeOffset="16717.207">12165 287,'68'-27,"-1"-4,-2-2,16-14,27-41,-77 62,-39 54,-21 154,-80 516,96-638,-3-1,-3 0,-2-2,-2 0,-3-1,-7 6,28-50,0 0,-2-1,1 1,-1-1,-1 0,0-1,-1 0,0 0,0 0,-1-2,0 1,-1-1,0-1,0 1,-1-2,1 0,-1 0,-8 1,18-7,0 1,0-1,-1-1,1 1,0 0,-1 0,1-1,0 0,0 1,0-1,0 0,0 0,0 0,0 0,0 0,0-1,0 1,0-1,1 1,-1-1,0 1,1-1,0 0,-1 0,1 0,0 0,0 0,0 0,0 0,0 0,1 0,-1-1,0 1,1 0,0 0,0-3,3-85,9 49,3 0,1 1,2 1,2 0,1 2,2 0,2 2,1 0,2 2,1 1,1 1,16-11,-26 25,1 2,0 0,1 1,1 2,0 0,0 1,1 1,1 2,1 0,67 9,-17 4,-50-10,-2 0</inkml:trace>
  <inkml:trace contextRef="#ctx0" brushRef="#br0" timeOffset="16901.105">12983 710,'-15'38,"1"13,2 3,8-8,10-17,3-13</inkml:trace>
  <inkml:trace contextRef="#ctx0" brushRef="#br0" timeOffset="17051.299">12983 287</inkml:trace>
  <inkml:trace contextRef="#ctx0" brushRef="#br0" timeOffset="26340.2">17414 625,'-5'34,"-1"20,4 1,4-8</inkml:trace>
  <inkml:trace contextRef="#ctx0" brushRef="#br0" timeOffset="26502.275">17441 258,'0'0</inkml:trace>
  <inkml:trace contextRef="#ctx0" brushRef="#br0" timeOffset="26825.475">17894 428,'-19'4,"-79"27,95-30,0 1,0-1,0 1,0 0,0 0,1 0,-1 0,1 0,-1 0,1 1,0-1,-1 1,1 0,1 0,-1 0,0 0,1 0,-1 0,1 0,0 0,0 0,0 1,1-1,-1 0,1 1,-1 2,4 1,-1 0,1 0,0 0,1 0,0-1,0 1,0-1,1 0,0 0,0-1,0 1,1-1,-1 0,1-1,1 1,-1-1,1 0,-1-1,1 0,2 1,11 8,-5-3,65 51,-78-58,0 0,0 0,0 0,0 1,0-1,-1 1,1-1,-1 1,1 0,-1-1,0 1,0 0,0 0,-1 0,1 0,0 0,-1 0,0 0,0 0,0 0,0 0,-1 0,1-1,-1 1,1 0,-1 0,0 0,0 0,0 0,-1 0,-4 3,1 0,-1-1,-1 1,1-1,-1 0,0-1,0 0,0 0,0 0,-1-1,0 0,1-1,-1 0,0 0,0 0,0-1,-1 0,1-1,0 0,0 0,0-1,0 0,-4-1,-13-3</inkml:trace>
  <inkml:trace contextRef="#ctx0" brushRef="#br0" timeOffset="25475.576">15918 485,'-7'-3,"-1"1,1 1,-1-1,0 1,1 1,-1-1,0 2,0-1,0 1,1 0,-1 0,1 1,-1 0,1 0,-1 1,1 0,0 0,0 1,1 0,-1 0,1 1,0-1,0 2,0-1,1 0,-1 1,2 0,-1 0,0 1,1-1,0 1,-2 6,-10 17,2 0,0 1,2 0,2 1,1 0,-4 25,12-54,0-1,0 0,1 1,-1-1,1 0,-1 1,1-1,0 1,0-1,0 1,0-1,0 0,1 1,-1-1,1 1,-1-1,1 0,0 1,0-1,0 0,0 0,1 0,-1 0,1 0,-1 0,1 0,-1 0,1-1,0 1,0 0,0-1,0 0,0 1,0-1,0 0,1 0,-1 0,0-1,1 1,-1 0,0-1,1 1,-1-1,3 0,9-4,0 0,0-1,-1 0,0-1,0-1,0 0,-1-1,0 0,0-1,-1 0,0-1,-1 0,0 0,0-1,-1-1,12-9,190-199,-182 192,-29 27,1 1,-1-1,0 1,0-1,1 1,-1-1,0 1,0 0,1-1,-1 1,1 0,-1-1,0 1,1 0,-1-1,1 1,-1 0,1 0,-1-1,0 1,1 0,-1 0,1 0,-1 0,1 0,-1-1,1 1,0 0,-1 0,1 0,-1 1,1-1,-1 0,1 0,-1 0,1 0,-1 0,1 1,-1-1,0 0,1 0,-1 1,1-1,-1 0,0 1,1-1,-1 0,1 1,-1-1,0 0,0 1,1-1,-1 1,0-1,0 1,1-1,-1 1,0-1,0 1,0-1,0 1,0-1,0 1,0-1,0 1,0-1,0 1,-16 163,18-148,1 0,0-1,1 1,0-1,2 1,-1-1,2-1,0 1,1-1,0 0,1-1,1 0,0 0,1-1,0-1,1 1,2 0,-11-9,0-1,1 0,-1 0,1 0,0 0,-1 0,1-1,0 0,0 1,0-1,0-1,0 1,0-1,0 1,0-1,0-1,1 1,-1 0,0-1,0 0,0 0,21-8</inkml:trace>
  <inkml:trace contextRef="#ctx0" brushRef="#br0" timeOffset="25757.402">16849 456,'-9'24,"-9"22,-5 9,0-1,1-10,3-7,5-5,0-3,2-2,-1-1,1 1,-1-1,-5-4,2-5</inkml:trace>
  <inkml:trace contextRef="#ctx0" brushRef="#br0" timeOffset="26103.422">16623 428,'209'313,"-71"-94,-135-216,0 0,-1-1,1 1,0-1,0 0,0 0,1 0,-1 0,1-1,-1 1,1-1,-1 0,1 0,-1 0,1 0,0-1,0 1,-1-1,1 0,0 0,3-1,14-3</inkml:trace>
  <inkml:trace contextRef="#ctx0" brushRef="#br0" timeOffset="29407.421">0 1416,'368'-47,"-141"20,-164 19,0 3,0 3,47 4,-4 0,199 26,187 1,19-47,-208 5,52 13,-122 2,850-2,-671-28,463 28,-439-28,-8 16,70-6,-115-8,7 14,-115-4,112 14,-198 3,241 28,946-30,-856 0,-81-26,122 27,-178-28,769 28,169 0,-894-29,322 30,-453-29,88 26,-122-25,355 27,-521 13,-83-10,0 0,1-1,0 0,-1-1,1-1,0 0,0-1,-1 0,12-3,20-4,1 1,1 2,-1 3,1 1,29 4,23-1,35 3,-121 1,-7 0</inkml:trace>
</inkml:ink>
</file>

<file path=ppt/ink/ink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2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1,'-34'2,"0"1,0 2,0 2,1 1,0 1,0 2,1 1,-3 4,25-12,0 1,1 0,-1 1,1 0,1 0,-1 1,1 0,0 0,1 1,0 0,0 1,1-1,0 1,0 1,1-1,0 1,1-1,0 2,1-1,0 0,0 1,1-1,0 1,1-1,0 1,1 10,0-18,0 0,1 1,-1-1,0 0,1 0,0 0,0 0,0 0,0 0,0 0,1-1,-1 1,1 0,-1-1,1 1,0-1,0 1,1-1,-1 0,0 0,1 0,-1 0,1 0,0-1,-1 1,1-1,0 1,0-1,0 0,0 0,0-1,0 1,0-1,0 1,1-1,6 0,-1 0,1-1,-1 0,0 0,0-1,0 0,0-1,0 0,0 0,0-1,2-1,26-17,-1-1,-1-2,-1-1,-1-2,-2-1,0-1,-3-2,0-1,-28 34,0 0,1-1,-1 1,0 0,0 0,1 0,-1 0,0-1,1 1,-1 0,1 0,-1-1,1 1,-1 0,1-1,0 1,-1-1,1 1,0-1,0 1,-1-1,1 1,0-1,0 1,-1-1,1 0,0 0,0 1,0-1,0 0,0 0,-1 0,1 0,0 0,0 0,0 0,0 0,0-1,0 1,-1 0,1 0,0-1,0 1,0 0,-1-1,1 1,0-1,-1 1,1-1,0 1,-1-1,1 0,0 1,-1-1,1 0,-1 0,1 1,-1-1,0 0,1 0,-1 1,0-1,0 0,1 0,-1 0,0 0,0 0,0 1,0-2,0 2,0 12,0 0,1-1,0 1,0 0,1-1,1 1,0-1,1 0,0 0,1 0,0-1,0 1,1-1,0-1,1 1,0-1,1 0,0 0,0-1,1 0,8 5,36 8,-28-16</inkml:trace>
</inkml:ink>
</file>

<file path=ppt/ink/ink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2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59 174,'-2'125,"-6"0,-8 21,-4-64,9-102,10-11,1 1,1-1,2 1,0-1,3 1,0 0,2 1,1 0,1 0,2 1,4-7,116-204,-132 238,0 0,0 0,0-1,1 1,-1 0,0 0,0 0,1-1,-1 1,1 0,-1 0,1 0,0 0,-1 0,1 0,0 0,-1 0,1 0,0 0,0 0,0 1,0-1,0 0,0 1,0-1,0 1,0-1,1 1,-1-1,0 1,0 0,0-1,0 1,1 0,-1 0,0 0,0 0,1 0,-1 0,0 0,0 1,0-1,1 0,-1 1,0-1,0 0,0 1,0 0,0-1,0 1,0 0,1 0,9 102,-4-52,-6-32,1-1,1 0,1 0,1 0,0-1,1 1,4 6,1-6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01T19:15:53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524 413,'23'65,"-23"-60,-1 15,0 0,-2-1,-1 1,0-1,-1 1,-1-1,-1-1,-1 1,0-1,-6 8,-46 149,60-170,0 0,0 0,0 0,0 0,1 0,0 0,0 0,0 0,1 0,-1-1,1 1,0 0,1-1,-1 0,1 1,0-1,0 0,0 0,0 0,1-1,0 1,0-1,0 0,0 0,0 0,0-1,1 0,-1 1,1-1,0-1,0 1,-1-1,1 0,0 0,1 0,181 14,9-16,-176-6</inkml:trace>
  <inkml:trace contextRef="#ctx0" brushRef="#br0" timeOffset="1">1321 389,'3'121,"0"-54,-3 0,-3 0,-3 0,-6 20,-36 77,48-163,-1-1,1 1,0-1,-1 1,1 0,0-1,0 1,0-1,-1 1,1 0,0-1,0 1,0 0,0-1,0 1,0 0,0-1,0 1,1 0,-1-1,0 1,0-1,0 1,1 0,-1-1,0 1,1-1,-1 1,0-1,1 1,-1-1,1 1,-1-1,1 1,-1-1,1 0,-1 1,1-1,-1 0,1 1,0-1,-1 0,1 0,-1 0,1 1,0-1,-1 0,1 0,0 0,-1 0,1 0,0 0,-1 0,1 0,-1-1,1 1,0 0,-1 0,1 0,0-1,-1 1,1 0,-1-1,1 1,-1 0,1-1,-1 1,14-8</inkml:trace>
  <inkml:trace contextRef="#ctx0" brushRef="#br0" timeOffset="2">1516 413,'26'-23,"6"12,0 1,0 2,0 1,1 2,0 1,1 2,-1 1,31 3,-59-3,0 0,0 1,0-1,0 1,0 0,0 0,1 1,-1 0,0 0,-1 0,1 0,0 1,0 0,0 0,-1 0,1 0,-1 1,0 0,0 0,0 0,0 0,0 0,-1 1,1 0,-1 0,0 0,0 0,-1 0,1 1,-1-1,0 1,0 0,0 0,-1-1,1 1,-1 0,-1 0,1 0,-1 0,0 3,-76 111,68-112,0 1,1 0,1 0,-1 0,1 1,0 0,1 0,0 1,1-1,0 1,0 0,1 0,0 0,1 1,0 3,3-8,0 0,1 0,-1-1,1 1,1-1,-1 1,1-1,0 0,0 0,0 0,1-1,0 1,0-1,0 0,0 0,1 0,0 0,-1-1,1 0,1 0,3 2,60 62,-70-62,0 1,0-1,0 0,-1 1,0-1,0 0,-1 0,1 0,-1-1,0 1,0-1,-1 1,1-1,-1 0,0 0,0-1,0 1,-1-1,1 0,-1 0,0 0,0-1,0 1,0-1,0 0,0-1,-1 1,1-1,-1 0,1-1,-1 1,-189 30,154-38,24 2</inkml:trace>
  <inkml:trace contextRef="#ctx0" brushRef="#br0" timeOffset="3">2434 26,'37'57,"-32"-37,0 1,-1-1,-2 1,0 0,-1 0,-1 0,0 0,-4 14,1 31,-23 538,29-541,-15 109,9-168,-1 1,1 0,-1-1,-1 0,1 0,-1 0,1-1,-1 1,0-1,0 0,-1-1,1 1,0-1,-1 0,0 0,1-1,-1 1,0-1,0-1,0 1,0-1,1 0,-1 0,0-1,0 0,0 0,-2-1,-53 5,-542 59,-636 36,901-75,334-26,-1 0,1-1,0 1,0-1,0 1,0-1,1-1,-1 1,1 0,0-1,1 0,-1 1,1-1,0 0,0 0,0 0,1-1,0 1,0 0,0-1,1 1,-1 0,1-1,1 1,-1-1,1 1,0 0,0-1,0 1,1 0,0 0,0 0,0-27,35-385,2-144,-40 529,10-106,-8 134,0 1,0 0,1 0,-1-1,0 1,1 0,0 0,0 1,0-1,0 0,0 1,1-1,-1 1,1-1,-1 1,1 0,0 0,0 1,0-1,0 0,0 1,0 0,0 0,1 0,-1 0,0 0,1 1,-1-1,1 1,-1 0,1 0,-1 0,0 1,1-1,-1 1,3 1,91 9,0-4,1-4,38-7,4 2,580-12,92-21,-658 58,-144-20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13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1158 206,'0'-11,"0"1,-1-1,0 1,0-1,-1 0,0 1,-1 0,0 0,-1 0,0 0,-1 0,0 1,0 0,-1 0,0 0,0 1,-5-5,5 11,-1 0,0 0,1 1,-1 0,0 0,1 0,-1 1,0 0,0 0,0 1,1 0,-1 0,0 1,1-1,-1 1,1 1,0-1,0 1,0 1,0-1,0 1,0 0,1 0,0 0,0 1,0 0,1 0,-4 4,-6 2,-27 21,2 1,1 2,2 1,1 2,2 2,2 1,1 1,3 1,1 2,3 1,1 0,2 2,3 0,2 1,1 1,3 0,3 1,-2 28,8-38,1 0,2 1,2-1,2 0,1 0,-3-28,-1-1,2-1,0 1,0 0,1-1,0 0,1 0,0 0,1-1,0 0,1 0,0-1,0 0,1 0,0-1,1 0,0-1,8 6,-1-4,1 0,-1-1,1-1,1-1,-1 0,1-1,0-1,0-1,0-1,1-1,-1 0,0-1,1-1,-1-1,0-1,0-1,0 0,0-1,-1-2,0 1,0-2,0 0,-1-2,-1 0,11-7,-17 11,0 0,-1-1,1 0,-1 0,-1-1,1 0,-1 0,-1-1,0 0,0-1,0 0,-1 0,-1 0,0 0,0-1,-1 0,-1 0,1 0,-2 0,0-1,0 1,-1-1,0 1,-1-1,0 0,-1 1,-2-9,-5 4,-1 1,0 0,-2 0,0 1,0 1,-1-1,-1 2,0 0,0 1,-1 0,-1 1,0 0,0 1,-1 1,0 1,-1 0,1 1,-1 0,0 2,-1 0,1 1,-15-1,75 20,-13-12,0-1,-1-2,1-1,0-1,0-2,0-1,1-1,-14 2,89-16,-67 13,-25 9</inkml:trace>
  <inkml:trace contextRef="#ctx0" brushRef="#br0" timeOffset="697.126">1525 1137,'-7'6,"1"1,1-1,-1 1,1 0,1 0,-1 1,1 0,0-1,1 1,0 1,0-1,1 0,0 1,0-1,1 1,0-1,1 1,0 0,0-1,1 1,0 0,1 1,-2-9,-2-44,3-1,1 1,2-1,2 1,2 0,2 1,1 0,3 1,1 0,2 1,11-18,-27 56,-1 1,0-1,1 0,0 1,-1-1,1 1,0-1,-1 1,1-1,0 1,0-1,1 1,-1 0,0-1,0 1,0 0,1 0,-1 0,1 0,-1 0,1 0,-1 1,1-1,-1 0,1 1,0-1,-1 1,1 0,0-1,0 1,-1 0,1 0,0 0,-1 0,1 1,0-1,0 0,-1 1,1-1,-1 1,1-1,0 1,-1 0,1 0,-1 0,1 0,-1 0,2 4,-1-1,0 1,0 0,0 0,-1 1,0-1,0 0,0 0,-1 1,1-1,-1 0,0 1,-1-1,0 0,1 1,-2-1,1 0,-1 0,0 2,0-1,0-1,1 1,0-1,0 1,0-1,0 1,1 0,0-1,0 1,1 0,0-1,0 1,0-1,1 1,-1-1,1 1,1 1,8 6</inkml:trace>
  <inkml:trace contextRef="#ctx0" brushRef="#br0" timeOffset="1182.302">2117 940,'-7'-2,"1"1,-1 0,0 0,1 1,-1-1,0 1,1 1,-1-1,1 1,-1 1,1-1,-1 1,1 0,0 0,0 1,-2 1,-4 0,0 1,0 0,0 0,1 2,0-1,1 1,-1 1,1 0,1 0,-1 1,2 0,-1 1,1 0,1 0,-5 8,9-14,-1 0,1 0,0 1,1-1,-1 1,1-1,0 1,0 0,0 0,0 0,1 0,0 0,0 0,1 0,-1 1,1-1,0 0,1 0,-1 1,1-1,0 0,0 0,1 0,-1 0,1 0,0 0,0-1,1 1,0-1,-1 1,2-1,-1 0,0 0,1 0,0-1,-1 1,2-1,-1 1,5-3,-1-1,0 1,0-1,1-1,-1 0,0 0,0 0,0-1,0 0,0-1,0 0,-1 0,1-1,-1 0,0 0,0 0,0-1,-1 0,1-1,-1 1,-1-1,3-2,192-209,-200 216,1 0,-1 0,0 0,1 0,-1 0,1 0,0-1,-1 1,1 1,0-1,0 0,-1 0,1 0,0 0,0 0,0 1,0-1,0 0,0 1,0-1,0 1,0-1,1 1,-1 0,0-1,0 1,0 0,0 0,1 0,-1 0,0 0,0 0,0 0,1 0,-1 1,0-1,0 0,0 1,0-1,0 0,0 1,1 0,-1-1,0 1,-1 0,1-1,0 1,0 0,0 0,0 0,0 0,-1 0,1 0,0 0,7 53,-8-49,-1-1,1 0,0 1,0-1,1 0,-1 1,1-1,0 0,0 0,1 0,-1 0,1 0,0 0,0 0,0 0,1 0,-1-1,1 0,0 1,0-1,0 0,0 0,0 0,1-1,-1 1,1-1,0 0,3 1,3 0,0 0,0-1,0-1,0 1,0-2,0 1,0-2,0 1,0-1,0-1,0 0,0 0,9-4,0 0</inkml:trace>
  <inkml:trace contextRef="#ctx0" brushRef="#br0" timeOffset="1861.178">2710 855,'-13'3,"1"2,-1 0,2 0,-1 1,0 1,1 0,0 0,1 1,0 1,0-1,1 2,0-1,0 1,1 1,1-1,-1 1,2 1,-4 6,9-14,0 0,0-1,1 1,-1 0,1-1,0 1,0 0,0-1,0 1,1 0,-1-1,1 1,0 0,0-1,0 1,1-1,-1 0,1 1,0-1,0 0,0 0,0 0,1 0,-1 0,1-1,0 1,-1-1,1 0,0 1,1-1,2 1,111 39,-98-40,-1 0,1-2,-1 0,1-2,-1 0,1 0,-1-2,0 0,0-2,0 1,-1-2,0-1,0 0,-1-1,0 0,-1-2,0 0,0 0,-1-2,-1 1,0-2,0 0,-9 10,26-23,-2-1,0-1,-2-2,-2 0,0-2,-2 0,-2-1,-1-2,-2 0,-1-1,-2 0,9-37,-20 57,0 0,-1-1,0 1,-2 0,0-1,-1 1,0 0,-2 0,0 0,-1 0,0 0,-2 0,0 1,0 0,-5-5,5 16,-1 0,0 0,-1 1,1 0,-1 1,0-1,0 1,0 1,0 0,0 0,-1 0,1 1,-1 0,1 1,-1 0,1 0,0 1,-1 0,1 1,-1-1,1 2,0-1,0 1,0 0,1 1,-1 0,1 0,0 0,-3 3,-10 8,0 1,1 0,1 2,1 0,0 1,1 0,2 2,0 0,1 0,0 1,2 1,1 0,1 0,1 1,1 0,-2 18,4-24,2 0,0 0,1 1,1-1,0 1,2 0,0-1,1 1,1-1,1 0,0 0,2 0,0 0,0-1,2 0,0 0,1-1,1 0,0-1,1 0,1 0,1-1,-1-1,2 0,0-1,11 7,-2-2,1-1,1-1,1-1,0-2,0 0,1-2,0-1,1-1,0-1,0-2,1-1,0-1,-1-1,1-1,0-2,0-1,0-2,-1 0,0-2,0-1,0-1,-1-2,22-10,-34 11,0 0,-1-2,0 1,-1-2,0 1,0-2,-2 0,1 0,-2-1,7-11,-13 18,1 0,-2 0,1-1,-1 1,0-1,0 1,-1-1,0 0,-1 0,0 0,0 0,0 0,-1-1,-1 1,1 0,-1 0,0 0,-1 0,0 0,0 1,-1-1,0 0,-4-5,5 8,-1 1,0 0,0 0,-1 0,1 1,-1-1,0 1,0-1,0 1,0 1,-1-1,1 1,-1-1,0 1,0 0,1 1,-1-1,0 1,0 0,0 0,-1 1,1 0,0 0,0 0,0 0,0 1,-2 0,-4 0,0 2,0-1,0 1,1 1,-1 0,1 1,0 0,0 0,1 1,-1 0,1 1,-1 1,-1 0,0 1,1 1,0 0,0 0,1 1,1 0,0 1,0-1,1 2,0-1,1 1,1 0,0 0,1 1,0-1,1 1,1 0,0 0,0 0,2 0,0 0,0 0,2 0,0 3,1-5,1-1,0 0,0 0,1 0,1 0,0-1,0 0,1 0,0-1,1 0,0 0,0-1,1 0,0 0,1-1,-1 0,1-1,1 0,8 4,8 0,1-2,1-1,-1-1,1-1,0-2,0 0,0-2,24-3,-29 2</inkml:trace>
  <inkml:trace contextRef="#ctx0" brushRef="#br0" timeOffset="7296.074">5391 743,'-11'-5,"0"1,0 1,-1 0,1 1,-1 0,0 0,1 2,-1-1,0 1,0 1,1 0,-1 1,0 0,1 1,-1 0,1 1,0 0,0 1,1 0,-1 1,1 0,0 0,1 1,0 0,0 1,0 0,1 1,0-1,1 2,0-1,0 1,1 0,0 0,-3 10,3 1,2 1,0-1,2 1,0 0,2 0,0 1,4 20,-4-37,1-1,0 0,0 1,1-1,0 0,0 0,0 0,0 0,1-1,0 1,0-1,0 1,1-1,-1 0,1 0,0 0,0-1,0 0,1 1,-1-1,1-1,0 1,-1-1,1 0,0 0,1 0,-1-1,0 1,0-1,5 0,4 1,0-1,0 0,1-1,-1-1,0 0,0-1,0-1,0 0,0-1,0 0,2-2,41-16,-33 15</inkml:trace>
  <inkml:trace contextRef="#ctx0" brushRef="#br0" timeOffset="7947.636">5983 770,'-45'8,"1"1,-1 3,2 1,0 2,-39 21,73-33,0 0,1 1,-1 1,1-1,0 1,0 1,1-1,-1 1,1 1,1-1,-1 1,1 1,0-1,1 1,0 0,0 0,1 0,0 1,0-1,1 1,0 0,0 0,1 1,0-1,1 0,0 1,1-1,0 1,0-1,2-4,-1 0,1-1,0 1,1-1,-1 1,1-1,0 0,0 0,0 0,0-1,1 1,0-1,-1 0,1 0,0 0,1 0,-1-1,0 1,1-1,-1 0,1-1,0 1,0-1,-1 0,1 0,0 0,0-1,0 0,0 0,2 0,9 0,0-1,1-1,-1-1,0 0,0-1,-1 0,1-1,9-6,29-17,-1-2,-2-3,-2-1,0-3,-3-2,-1-2,15-20,-36 40,-19 39,-9-4,1-9,-1 1,2 0,-1 0,0 0,1 0,1 1,-1-1,1 0,0 1,0-1,0 1,1 0,0-1,1 1,0-1,0 1,0-1,0 1,1-1,0 0,1 0,-1 0,1 0,0 0,1 0,-1-1,1 0,0 1,1-2,-1 1,1 0,0-1,10 2,0-1,-1-1,2-1,-1 0,0-1,1 0,-1-1,1-1,-1-1,1 0,6-2,-4 0,0 0,0-2,0 0,-1-1,0-1,0 0,-1-2,0 0,0 0,-1-2,0 0,0 0,-2-1,1-1,-2-1,0 0,0 0,1-4,18-21,-5 9,-1-1,-1-2,-2 0,-1-1,-2-1,14-37,-24 51,-1-1,0-1,-2 0,-1 1,-1-2,-1 1,0 0,-2-1,-1 1,-1-1,-1 1,-1-1,-1 1,-1 0,-1 0,-1-1,5 20,0 0,0 1,0-1,0 0,0 1,-1 0,0-1,0 1,1 0,-2 0,1 1,0-1,-1 1,1-1,-1 1,0 0,1 0,-1 1,0-1,0 1,0 0,0 0,-1 0,1 1,0-1,0 1,0 0,-1 0,1 1,0-1,0 1,0 0,-4 1,-1 1,0 0,1 0,-1 1,1 0,0 0,0 1,0 1,0-1,1 1,0 0,0 1,1-1,0 1,-6 8,0 7,1 1,2 0,0 1,1 0,1 0,1 1,2 0,0 0,2 0,0 0,2 0,1 0,1 1,1-1,1 0,3 6,2 1,2 0,1 0,2-2,1 1,1-2,1 0,2-1,18 20,19 18,-40-47</inkml:trace>
  <inkml:trace contextRef="#ctx0" brushRef="#br0" timeOffset="8380.109">7451 657,'-10'-3,"0"0,0 1,0 0,0 1,0 0,0 0,-1 1,1 1,0 0,0 0,0 1,0 0,0 0,0 1,0 1,1 0,-1 0,1 1,0 0,1 0,-1 1,1 0,0 1,1 0,-1 0,1 0,1 1,-1 0,1 1,1-1,0 1,0 0,0 0,1 1,1-1,0 1,0 0,1 0,0 0,0 2,1-6,0-1,0 1,0 0,0-1,1 1,0 0,0 0,1-1,0 1,0 0,0-1,0 1,1-1,0 1,0-1,1 0,-1 1,1-1,0-1,0 1,1 0,0-1,0 0,0 0,0 0,0 0,1 0,0-1,-1 0,1 0,1 0,-1-1,5 2,6 0,1-1,-1 0,1-1,0-1,0-1,-1 0,1-1,0-1,-1 0,1-1,-1-1,0-1,0 0,0-1,0-1,5-4,4-4</inkml:trace>
  <inkml:trace contextRef="#ctx0" brushRef="#br0" timeOffset="9030.933">7705 743,'-3'19,"-1"-3,0 0,2 0,0 0,1 0,0 1,1-1,1 0,1 1,0-1,1 0,1 0,3 6,-5-18,0 0,1 0,0-1,0 1,0-1,0 1,0-1,1 0,0 0,-1-1,1 1,0-1,0 1,1-1,-1-1,0 1,1 0,-1-1,1 0,-1 0,1-1,-1 1,1-1,0 0,0 0,119-19,-106 9,-1 0,0 0,0-2,-1 0,0-1,-2 0,1-1,-2-1,1-1,-2 1,-1-2,0 0,0 0,2-9,-16 32,1 0,-1 1,2-1,-1 1,1-1,0 1,0 0,0 0,1-1,0 1,1 0,-1 0,1-1,1 1,-1-1,1 1,0-1,1 1,0-1,0 0,0 0,0 0,1-1,0 1,0-1,1 0,-1 0,3 2,1-2,0 0,0-1,0 1,0-1,1-1,-1 0,1 0,0 0,0-1,0-1,0 0,1 0,-1 0,0-1,0-1,1 0,-1 0,0 0,0-1,0-1,0 0,-1 0,1 0,-1-1,3-2,21-11,-1-1,0-2,-1-1,-1-1,-2-2,0 0,-1-2,-2-1,0-1,-2-1,-2-1,0-1,3-9,-10 17,-1 0,-1-1,-1 0,-1 0,-2-1,0 0,-1-1,-2 1,0-1,-2 0,-1 0,-1 0,-1 0,-2 0,-4-25,5 46,1 0,-1-1,0 2,0-1,0 0,-1 0,1 1,-1-1,0 1,-1 0,1 0,-1 0,1 0,-1 1,0-1,-1 1,1 0,-1 0,1 1,-1 0,0-1,0 1,0 1,0-1,0 1,0 0,0 0,-1 0,1 1,0 0,-1 0,1 0,0 1,0-1,-1 1,1 1,-4 1,-1 0,1 1,1 0,-1 1,1 0,-1 0,1 1,1 0,-1 1,1-1,0 1,1 1,0-1,0 1,0 0,1 1,0-1,1 1,0 0,0 0,1 0,0 1,-5 19,0 0,2 1,1 0,2 0,1 0,1 7,0-6,2 0,1 0,1 0,2 0,1-1,2 1,0-2,2 1,2-1,10 20,-14-31,0-1,1 0,1 0,0-1,1-1,1 1,1-2,0 0,1 0,0-1,1-1,0 0,1-1,14 7,-13-14,-5-5</inkml:trace>
  <inkml:trace contextRef="#ctx0" brushRef="#br0" timeOffset="10097.947">9370 770,'-269'110,"205"-58,63-51,0 1,0 0,-1-1,1 1,0 0,1 0,-1 0,0 0,0 0,1 0,-1 0,1 0,0 1,0-1,0 0,0 0,0 0,0 0,0 0,1 0,-1 0,1 0,-1 0,1 0,0 0,0 0,0 0,0 0,0 0,0 0,1-1,-1 1,0-1,1 1,-1-1,2 1,3 1,1 0,0 0,0 0,1-1,-1-1,0 1,1-1,-1 0,1-1,0 1,-1-2,1 1,-1-1,1 0,-1-1,0 1,1-2,-1 1,0-1,4-2,-3 3,183-75,-187 75,-1 1,0 0,0 0,1 1,-1-1,0 1,1-1,-1 1,0 0,1 1,-1-1,0 0,1 1,-1 0,0 0,0 0,1 0,-1 0,0 1,0-1,0 1,-1 0,1 0,0 0,-1 0,1 1,-1-1,0 0,0 1,0 0,0 0,0-1,0 1,-1 0,1 0,-1 1,1 1,-1 1,1 1,0 0,0-1,1 1,0-1,0 0,0 0,1 0,0 0,0 0,1-1,0 0,-1 0,2 0,-1-1,0 0,1 0,0 0,0 0,0-1,0 0,1 0,-1-1,1 0,0 0,-1-1,1 1,0-1,0-1,0 1,0-1,0-1,1 1,7-7,0-1,0 0,-1-1,-1 0,1-1,-2-1,1 0,-1 0,-1-1,0-1,-1 0,0-1,6-12,8-13,-2-2,-2 0,-2-2,-1 0,-2-1,-3 0,-1-1,-2 0,-3-1,-1 0,-2 0,-3-26,0 45,1-7,-1-1,-2 1,-2 0,0 0,-9-25,14 58,-1 0,0 0,0 0,0 0,0 0,0 0,0 0,0-1,0 1,0 0,-1 0,1 0,0 0,-1 0,1 0,0 0,-1 0,0 0,1 0,-1 1,1-1,-1 0,0 0,0 0,0 1,1-1,-1 0,0 1,0-1,0 1,0-1,0 1,0-1,0 1,0 0,0-1,0 1,0 0,0 0,0 0,-1 0,1 0,0 0,0 0,0 0,0 0,0 0,0 1,0-1,0 1,0-1,0 0,0 1,0 0,0-1,0 1,0-1,1 1,-1 0,0 0,0 0,0 0,-4 11,0 0,1 0,0 0,1 0,0 1,1 0,1-1,0 1,1 0,0-1,1 1,0 2,0 14,4 42,4 0,3-1,2-1,23 64,-34-125,108 391,-110-399,1 11,1-1,-2 0,1 1,-1-1,-1 1,0-1,0 1,-1-1,-1 7,1-16,1 0,-1 0,1 0,-1 0,0 0,1 0,-1-1,0 1,1 0,-1 0,0-1,0 1,0 0,0-1,0 1,0-1,1 0,-1 1,0-1,0 1,-1-1,1 0,0 0,0 0,0 0,0 0,0 0,0 0,0 0,0 0,0 0,0 0,0-1,0 1,0 0,0-1,0 1,0-1,0 1,0-1,0 0,1 1,-1-1,0 0,0 1,1-1,-1 0,0 0,0-1,0 2,-13-10</inkml:trace>
  <inkml:trace contextRef="#ctx0" brushRef="#br0" timeOffset="10315.411">9624 630,'48'-5,"40"-2,14 1,-5 1,-9 1,-16 2,-9 1,-12 0,-8 1,-8 6,-5 0,-2 1,-2-2,-5 3,-1 1,-4-2</inkml:trace>
  <inkml:trace contextRef="#ctx0" brushRef="#br0" timeOffset="10517.956">10753 855,'0'33,"10"12,3-2</inkml:trace>
  <inkml:trace contextRef="#ctx0" brushRef="#br0" timeOffset="10717.726">10697 432,'5'-5,"6"8,1 4</inkml:trace>
  <inkml:trace contextRef="#ctx0" brushRef="#br0" timeOffset="10971.872">11205 743,'-14'15,"0"1,2 1,0 0,1 1,0 1,2-1,0 1,1 1,1 0,1 0,-1 8,6-25,0 1,0-1,0 1,0-1,0 1,1 0,0-1,0 1,0 0,0-1,0 1,1-1,-1 1,1 0,0-1,0 1,1-1,-1 0,1 1,0-1,-1 0,1 0,1 0,-1 0,0 0,1-1,-1 1,1-1,0 1,0-1,0 0,0 0,0-1,0 1,1 0,-1-1,1 0,-1 0,1 0,-1 0,1-1,0 1,-1-1,1 0,1 0,10-3,0-1,0 0,-1-1,1 0,-1-1,0-1,-1 0,1-1,-2-1,1 0,-1-1,0 0,-1 0,0-1,-1-1,0 0,-1 0,-1-1,1 0,-2-1,0 0,-1 0,0 0,-1-1,-1 1,0-1,-1-1,0 1,-2 0,1-14,-2 24,-1 0,0 0,0 0,0 0,0 0,-1 0,0 0,0 1,0-1,-1 1,1-1,-1 1,0 0,0 0,-1 0,1 0,-1 1,0-1,0 1,0 0,0 0,0 1,-1-1,0 1,1 0,-1 0,0 0,0 1,0 0,0 0,0 0,0 0,0 1,0 0,0 0,0 0,0 1,0 0,0 0,0 0,0 0,-1 1,-13 5</inkml:trace>
  <inkml:trace contextRef="#ctx0" brushRef="#br0" timeOffset="11333.441">11712 940,'31'-51,"3"2,1 1,2 1,20-16,-56 61,1 0,-1 0,0 0,1 0,-1 0,1 0,-1 1,1-1,0 1,0-1,0 1,0-1,0 1,0 0,0 0,0 0,0 0,1 1,-1-1,0 0,1 1,-1 0,0-1,1 1,-1 0,0 0,1 0,-1 1,0-1,1 1,-1-1,0 1,1 0,-1 0,0 0,0 0,0 0,0 0,0 0,0 1,0-1,0 1,-1 0,1-1,-1 1,2 1,19 40,-20-36,0 0,1-1,0 1,1-1,0 0,0 0,0 0,0 0,1-1,0 0,0 1,1-2,0 1,-1-1,1 0,1 0,5 3,-2-4,0-1,-1 1,1-2,0 1,0-2,1 1,-1-1,0 0,0-1,0-1,0 1,0-2,-1 1,1-1,0-1,-1 0,0 0,0 0,0-2,-1 1,6-5,-1 0,1 0,-2-2,0 1,0-2,-1 0,0 0,-1 0,-1-2,0 1,-1-1,-1 0,4-10,-3 0</inkml:trace>
  <inkml:trace contextRef="#ctx0" brushRef="#br0" timeOffset="16918.051">17808 686,'-3'18,"1"0,1 0,0 1,1-1,1 0,1 0,1 0,0 0,1 0,1 0,1-1,1 0,0 0,5 8,-11-23,1 1,-1-1,1 0,0 0,-1 0,1 0,0 0,0 0,0 0,0-1,1 1,-1-1,0 1,1-1,-1 0,1 0,-1 0,1 0,-1-1,1 1,0-1,-1 1,1-1,0 0,-1 0,1 0,0-1,-1 1,1-1,0 1,-1-1,1 0,-1 0,1 0,-1 0,3-1,1-2,0 0,0-1,0 1,0-1,-1 0,0-1,0 1,0-1,-1 0,1 0,-1 0,2-7,0 2,-1-1,0 0,-1 0,-1 0,0 0,0 0,-2-1,1 1,-1-1,-1 1,0-1,-1 1,-1-1,0 1,0-1,-1 1,-1 0,0 0,0 0,-1 1,-1 0,0 0,0 0,-1 0,-1 1,-4-4,11 13,1 1,-1 0,1-1,-1 1,1 0,-1-1,1 1,-1-1,1 1,-1-1,1 1,0-1,-1 1,1-1,0 1,-1-1,1 1,0-1,0 0,-1 1,1-1,0 0,0 1,0-1,0 1,0-1,0 0,0 1,0-1,0 0,0 1,0-1,1 0,-1 1,0-1,0 1,1-1,-1 1,0-1,1 0,-1 1,0-1,1 1,-1-1,1 1,-1 0,1-1,-1 1,1-1,-1 1,1 0,-1-1,1 1,0 0,-1 0,1 0,-1-1,1 1,0 0,-1 0,1 0,0 0,-1 0,1 0,0 0,11-6,20-18,-2-1,0-1,-2-1,-1-1,-2-2,0-1,19-32,-42 60,13-19,0 0,-1 0,-1-1,-1-1,-2 0,0-1,-1 0,4-22,-12 44,0-1,-1 1,1 0,-1 0,0-1,1 1,-1 0,-1-1,1 1,0 0,-1-1,0 1,0 0,0 0,0 0,0 0,0-1,-1 1,-26 35,21-3,1 0,1 0,1 0,2 1,1-1,1 1,2-1,3 22,15 101,7 0,36 109,30 168,-85-377,6 32,-4 1,-3 1,-4 21,-4-81,0 0,-2 0,-1-1,-1 1,-1-1,-2 0,0 0,-2-1,0 0,-2-1,0 0,-14 17,-70 58,93-95,0-1,0 0,0 0,-1 0,1 0,0-1,-1 1,0-1,1 0,-1 0,0-1,1 1,-1-1,0 1,0-1,0 0,1-1,-1 1,0 0,0-1,1 0,-1 0,0 0,1-1,-1 1,1-1,0 0,-1 0,1 0,0 0,0-1,0 1,-2-3,-2-6,1 0,0 0,1-1,1 1,-1-1,2 0,0-1,0 1,1 0,0-1,1 0,1 1,0-1,1 1,1-11,-1-3,-2-12,2 1,2-1,1 0,2 1,2-1,1 2,13-35,-8 41</inkml:trace>
  <inkml:trace contextRef="#ctx0" brushRef="#br0" timeOffset="17823.445">18993 1081,'19'-28,"-2"-4,2 2,1 0,1 1,1 1,2 0,1 2,1 1,1 2,1 0,1 2,1 1,1 1,3 0,94-9,-126 26,1 1,0 0,0 1,0-1,-1 1,1-1,0 1,0 0,0 0,0 0,0 0,0 0,0 1,0 0,0-1,-1 1,1 0,0 0,0 0,-1 1,1-1,-1 1,1 0,-1-1,0 1,0 0,1 0,-1 0,-1 1,1-1,0 0,0 1,-1-1,0 1,1 0,-1-1,0 1,0 0,-1 0,1 0,0 0,-1-1,0 1,0 0,1 0,-2 0,1 0,-2 18,-1 1,-1-1,-1-1,-1 1,0-1,-2 0,0 0,-2-1,0 0,-6 8,7-11,-1 1,-1-1,0 0,-1-1,0-1,-2 0,1 0,-2-1,0-1,0-1,-1 0,0-1,-1 0,0-2,-1 0,0-1,-5 1,20-7,0 0,1 0,-1-1,0 1,1-1,-1 1,0-1,0 0,1-1,-1 1,0 0,1-1,-1 1,0-1,1 0,-1 0,1 0,-1 0,1 0,-1-1,1 1,0-1,0 1,-1-1,1 0,0 0,1 0,-1 0,0 0,1 0,-1-1,1 1,0-1,-1 1,1-1,0 1,1-1,-1 0,0 1,1-2,-3-21,2 1</inkml:trace>
  <inkml:trace contextRef="#ctx0" brushRef="#br0" timeOffset="18250.332">19813 940,'31'-17,"0"-1,0-2,-2-1,-1-1,0-1,-2-2,7-9,-31 33,1-1,-1 0,0 1,-1-1,1 0,0 0,-1 0,1-1,-1 1,1 0,-1 0,0-1,0 1,0-1,0 1,-1-1,1 1,-1-1,1 1,-1-1,0 0,0 1,0-1,0 0,-1 1,1-1,-1 1,1-1,-1 1,0-1,0 1,0-1,0 1,-1 0,1-1,-1 1,1 0,-1 0,0 0,1 0,-1 1,0-1,-1 0,1 0,-8 1,1 1,0-1,0 1,0 1,0 0,0 0,0 1,0 0,0 0,0 1,0 1,1-1,0 1,0 1,0-1,0 1,1 1,-1-1,1 1,1 1,-1-1,1 1,-3 5,0-2,2 1,-1-1,1 1,1 1,0-1,1 1,0 0,0 1,2-1,-1 1,2 0,0-1,0 1,1 0,1 0,0 0,1 9,0-17,-1 1,1 0,1 0,-1 0,1 0,0-1,0 1,1-1,0 0,0 0,0 0,0 0,1 0,0 0,0-1,0 0,0 0,1 0,0 0,-1-1,1 0,1 0,-1 0,0 0,4 0,8 3,0-1,0-1,1 0,-1-2,1 0,0 0,17-2,61-7,-70 0</inkml:trace>
  <inkml:trace contextRef="#ctx0" brushRef="#br0" timeOffset="18734.451">20236 1053,'247'-304,"-242"299,-2 2,-1-1,1 1,0 0,-1 0,1 0,1 0,-1 1,0-1,1 1,-1 0,1 0,0 0,-1 1,1-1,0 1,0 0,0 0,0 0,0 0,2 1,-4 3,0 0,0 0,-1 0,0 0,0 1,0-1,0 0,0 1,0-1,-1 1,0-1,0 0,0 1,0-1,0 1,-1-1,1 1,-1-1,0 1,0-1,0 0,-1 0,1 0,-1 1,1 0,-14 35,12-33,0 0,0 0,0 0,0 0,1 0,0 1,1-1,-1 1,1-1,0 1,1 0,0-1,0 1,0 0,1 0,0-1,0 1,1-1,-1 1,2-1,-1 0,1 1,2-5,0 0,0-1,-1 1,2-1,-1 0,0-1,0 1,0-1,0 0,0-1,0 1,0-1,1 0,-1 0,0 0,-1-1,1 0,0 0,0 0,-1 0,1-1,-1 0,0 0,0 0,0 0,0-1,-1 0,2 0,4-3,181-136,-188 142,-1-1,1 0,0 1,-1-1,1 1,0-1,0 1,0 0,0 0,0 0,0 0,0 0,0 0,1 1,-1-1,0 1,0-1,1 1,-1 0,0 0,1 0,-1 0,0 0,0 1,1-1,-1 1,0-1,0 1,0 0,1 0,-1 0,0 0,0 0,0 0,-1 1,1-1,0 1,0-1,-1 1,1-1,-1 1,0 0,1 0,-1 0,0 0,0 0,0 0,0 0,0 0,-1 1,1-1,-1 0,1 0,-1 3,-6 61,4-58,0-1,1 0,0 1,0-1,1 1,0 0,0-1,1 1,0-1,0 0,1 1,1 3,7 8</inkml:trace>
  <inkml:trace contextRef="#ctx0" brushRef="#br0" timeOffset="19104.172">21195 968,'38'-15,"0"-1,-2-2,0-2,-1-1,-1-2,8-7,-39 28,0 1,1-1,-1 0,0-1,0 1,0 0,-1-1,1 0,-1 0,1 0,-1 0,0 0,0 0,0 0,0-1,-1 1,0-1,1 1,-1-1,0 1,-1-1,1 0,-1 0,1 1,-1-1,0 0,-1 0,1 1,-1-1,1 0,-1 1,0-1,0 0,-1 1,1-1,-1 1,0 0,0 0,0-1,0 1,0 0,-1 1,1-1,-1 0,0 1,0-1,-6-1,0 0,0 1,0 0,-1 0,1 1,-1 0,1 0,-1 1,0 1,1 0,-1 0,0 1,1 0,-1 0,0 1,1 1,0 0,0 0,-1 0,2 1,-1 1,0 0,1 0,0 0,0 1,1 0,-3 3,0 0,0 0,1 1,1 0,-1 0,2 0,-1 1,2 1,-1-1,2 1,-1 0,2 0,-1 1,2 0,0-1,0 1,1 0,1 0,0 1,1-1,1 8,2-13,0 1,1-1,1 1,0-1,0-1,0 1,1-1,0 0,0 0,1-1,0 1,0-1,0-1,1 0,0 0,0 0,0-1,1 0,-1-1,1 0,0 0,0-1,0 0,0 0,1-1,-1 0,6-1,120-4,-108-3</inkml:trace>
  <inkml:trace contextRef="#ctx0" brushRef="#br0" timeOffset="19419.076">22239 544,'-32'14,"1"1,1 2,0 0,1 2,1 2,1 0,1 2,-9 10,32-30,1-1,-1 0,0 1,0 0,1-1,0 1,-1 0,1 0,0 0,1 1,-1-1,0 0,1 1,0-1,0 1,0 0,0-1,1 1,-1 0,1-1,0 1,0 0,0-1,0 1,1 0,0-1,0 1,0 0,0-1,0 1,1-1,-1 0,1 1,2 2,1-2,0 0,1 0,-1 0,1-1,0 0,0 0,0-1,1 1,-1-1,0 0,1-1,3 1,62 27,-70-27,0-1,-1 0,1 1,-1-1,1 1,-1 0,1-1,-1 1,0 0,0 0,0 0,0 0,0 0,0 0,-1 0,1 0,-1 0,1 0,-1 0,0 1,0-1,0 0,0 0,0 0,0 0,-1 0,1 1,-1-1,1 0,-1 0,0 0,0 0,0 0,0 0,0-1,0 1,-1 0,1 0,-1-1,1 1,-1-1,1 1,-3 0,-80 53,-63-1,122-49</inkml:trace>
  <inkml:trace contextRef="#ctx0" brushRef="#br0" timeOffset="19716.978">22550 263,'-10'38,"-7"32,-2 14,3-3,0-10,1-8,5-9,-2-10,2-2,2-4,2-3,3-4,2-1,1-1,0-1,0-1,5 1,2-5</inkml:trace>
  <inkml:trace contextRef="#ctx0" brushRef="#br0" timeOffset="20468.035">22239 770,'48'-5,"18"-4,1 3,1 3,-1 3,36 6,-79-2,0 2,-1 0,0 1,0 2,0 0,5 5,-16-12,0 0,0-1,0 0,1-1,-1-1,0 0,0 0,0-1,0-1,-1 0,1-1,-1 0,0 0,0-1,0-1,0 0,-1 0,0-1,0-1,-1 1,1-3,42-41,-51 49,0 1,0-1,0 0,0 1,-1-1,1 0,0 1,-1-1,0 0,1 0,-1 1,0-1,0 0,0 0,0 0,0 1,-1-1,1 0,0 0,-1 1,0-1,1 0,-1 1,0-1,0 0,0 1,0-1,0 1,0 0,0-1,0 1,0 0,-1-1,1 1,-1 0,1 0,-1 0,0 0,-6-2,-1 1,0 0,1 0,-1 1,0 0,0 0,0 1,-1 1,1-1,0 1,1 1,-1 0,0 0,0 0,1 1,-1 1,1-1,0 1,0 1,-1 0,-3-1,0-1,1 2,-1-1,1 2,0 0,0 0,1 1,0 0,0 0,0 1,1 1,0 0,1 0,0 0,0 1,1 1,1-1,-1 1,2 0,0 0,0 1,1 0,-3 10,8-14,1 0,0 0,1 0,-1 0,1-1,1 1,-1-1,1 0,1 0,-1 0,1 0,0-1,1 0,0 0,0 0,0-1,0 0,1 0,0 0,0-1,0 0,1-1,-1 0,1 0,0 0,0-1,0 0,0 0,0-1,6 0,15 2,0-1,-1-2,1-1,0-1,-1-1,0-2,1 0,-2-2,1-1,-1-2,0 0,22-14,-15 8,-2-1,0-1,-1-2,-1-2,-1 0,-1-2,-1-1,13-17,-32 34,0-1,-1 0,0-1,0 0,-1 0,0 0,-1-1,0 0,-1 0,0 0,-1 0,0-1,0 0,-2 1,1-1,-1 0,-1-5,-1 14,0-1,-1 1,1-1,-1 1,0 0,1 0,-2 0,1 0,0 0,0 0,-1 1,0-1,1 1,-1 0,0-1,0 1,0 1,0-1,-1 0,1 1,0-1,-1 1,1 0,-1 0,1 1,-1-1,0 1,1 0,-1 0,0 0,1 0,-1 0,1 1,-1 0,0-1,1 1,0 1,-1-1,1 0,0 1,-1 0,1 0,0 0,0 0,0 0,0-1,0 0,0 1,0-1,1 1,-1-1,0 1,0 0,1 0,-1 0,1 0,0 1,0-1,0 1,0-1,0 1,0 0,1 0,-1-1,1 1,0 0,-1 0,2 1,-1-1,0 0,1 0,-1 0,1 1,0-1,0 0,0 0,0 0,1 1,0-1,-1 0,1 0,0 0,0 0,1 0,-1 0,1 0,-1 0,1 0,0-1,0 1,0-1,0 0,1 1,-1-1,0 0,1 0,1 1,38 24,33 35,-69-51,0 0,-1 1,-1 0,0 0,0 0,-1 1,-1-1,0 1,0-1,-2 1,1 0,-2 0,0-1,0 1,-1-1,-1 1,0-1,-3 9,5-17,-2 3,0 0,1 1,0-1,0 1,1-1,0 1,0 0,1-1,0 1,0 0,1-1,0 1,0 0,1-1,0 1,0-1,1 0,0 0,0 0,1 0,0 0,0-1,0 1,3 1,9 0</inkml:trace>
  <inkml:trace contextRef="#ctx0" brushRef="#br0" timeOffset="15013.037">15269 799,'10'3,"0"-1,0-1,0 0,0 0,1-1,-1 0,0-1,0 0,0-1,1 0,-1 0,-1-1,1 0,0-1,-1 0,0-1,0 0,0 0,0-1,-1 0,0 0,5-6,-5 4,1-1,-1 0,-1-1,1 0,-2 0,1-1,-2 1,1-1,-1-2,-4 10,0 0,0 0,0 0,0-1,-1 1,1-1,-1 1,0 0,0-1,0 1,0 0,-1-1,0 1,1 0,-1-1,0 1,0 0,-1 0,1 0,-1 0,0 0,0 0,0 0,0 1,0-1,0 0,-1 1,1 0,-1 0,0 0,1 0,-1 0,-3-1,2 1,-1-1,0 1,-1 0,1 1,0-1,0 1,-1 0,1 0,-1 1,1 0,-1 0,1 0,-1 0,1 1,0 0,-1 0,1 0,0 1,0 0,0 0,0 0,0 1,0 0,-99 80,97-76,1 0,0 1,1 0,-1 0,1 0,1 0,0 1,0 0,1 0,0 0,0 0,1 1,0-1,1 1,0-1,0 1,1-1,1 1,-1-1,2 1,-1-1,1 1,1-1,-1 0,2 0,-1 0,1 0,1 0,-1-1,1 0,1 0,0 0,0-1,2 2,5 0,1-1,0 0,1-1,0-1,0 0,0-1,1-1,-1 0,1-1,0-1,0 0,1-1,-1-1,0 0,0-2,0 0,0 0,0-1,0-1,-1-1,0 0,15-8,46-34,-58 33</inkml:trace>
  <inkml:trace contextRef="#ctx0" brushRef="#br0" timeOffset="15432.225">15749 940,'164'-172,"-147"155,0-1,-1 0,-2-2,1 1,-2-2,10-20,-24 41,1 0,-1 0,1 0,0 0,-1 0,1 0,-1 0,1 0,0 0,-1 0,1-1,-1 1,1 0,0 0,-1 0,1-1,0 1,-1 0,1 0,0-1,-1 1,1 0,0 0,0-1,0 1,-1 0,1-1,-2 8,0-1,0 1,1 0,0 0,0 0,0 0,1 0,0 0,1 0,0 0,0 0,0 0,1 0,0 0,0 0,0-1,1 1,0-1,1 0,-1 0,1 0,0 0,1-1,0 1,-1-1,1 0,1-1,-1 1,1-1,0 0,0-1,0 1,0-1,1 0,-1-1,1 1,0-1,0-1,5 2,0-5,0-1,-1 1,1-2,-1 1,0-2,0 1,0-2,-1 1,0-2,0 1,0-1,-1-1,0 1,0-2,-1 1,0-1,-1 0,1-1,-2 0,6-10,42-76,-44 77</inkml:trace>
  <inkml:trace contextRef="#ctx0" brushRef="#br0" timeOffset="15871.022">16736 657,'-17'14,"0"1,1 0,0 2,1-1,1 2,1 0,0 1,2 0,0 0,1 2,-3 8,12-26,0 0,0 1,0-1,1 1,-1-1,1 1,0-1,0 1,0-1,1 0,-1 1,1-1,-1 1,1-1,0 0,1 1,-1-1,1 0,-1 0,1 0,0 0,0 0,0 0,0-1,1 1,-1-1,1 1,-1-1,1 0,0 0,0 0,0-1,0 1,0-1,1 1,-1-1,1 0,6 2,0 0,0 0,1-1,-1-1,1 0,0 0,-1-1,1-1,-1 1,1-2,9-1,3-6,-1-1,0 0,0-2,-2 0,1-1,-2-2,0 0,0 0,-1-2,-1 0,-1-2,-1 1,0-2,-2 0,0 0,-1-2,-1 1,0-5,-3 11,-1-1,-1 1,-1-1,0 0,-1-1,-1 1,0-1,-1 0,-1 1,0-1,-2 0,0 0,-1 1,0-1,-1 0,-1 1,-1 0,0 0,-1 0,-1 1,0 0,-1 0,-4-5,9 16,-1 0,1-1,0 1,-1 1,0-1,0 0,0 1,-1 0,1 0,-1 0,1 1,-1-1,0 1,0 0,0 0,0 1,0 0,-1 0,1 0,0 0,-1 1,1 0,0 0,-1 0,1 1,0 0,-1 0,1 0,0 1,0-1,0 1,0 0,0 1,1-1,-1 1,1 0,-1 0,1 1,0-1,0 1,1 0,-1 0,1 0,0 0,-2 3,-2 7,0-1,1 1,0 0,1 0,1 0,1 1,0 0,0-1,2 1,0 0,0 0,1 0,1 0,1 0,3 13,2 8,2-1,1 0,2-1,1-1,2 1,2-1,0 1,2-2,1 0,2-2,1 0,1-1,1-2,14 11,-7-9,-3-4</inkml:trace>
  <inkml:trace contextRef="#ctx0" brushRef="#br0" timeOffset="14071.238">13631 714,'-3'-7,"-1"0,1 0,-2 0,1 0,-1 1,0 0,0 0,-1 0,1 1,-1 0,0 0,-1 0,1 1,-1 0,0 0,0 1,-1 0,1 0,0 1,-1-1,0 2,0-1,1 1,-1 0,0 1,0 0,0 0,0 1,0-1,1 2,-1-1,0 1,1 1,-1-1,1 1,0 0,-3 3,1 0,0 0,1 1,0 0,0 0,1 1,0 0,0 0,1 1,0 0,1 0,0 0,0 1,1 0,0 0,1 0,0 0,0 0,1 1,1-1,0 1,0 0,1-1,0 1,1 1,0-9,0 0,0 0,1 0,-1 0,1 0,0 0,0 0,0 0,0 0,1-1,-1 1,1-1,-1 0,1 0,0 0,0 0,0 0,0-1,0 1,0-1,0 0,1 0,-1 0,0 0,1 0,-1-1,1 0,-1 1,0-1,1 0,104-20,-77 11,-1-2,0-1,-1-2,0-1,-1-1,-1-1,0-1,-2-2,18-17,-42 38,-1-1,0 0,0 1,0-1,0 1,1-1,-1 0,0 1,0-1,1 0,-1 1,0-1,1 0,-1 0,0 1,1-1,-1 0,0 0,1 0,-1 1,1-1,-1 0,0 0,1 0,-1 0,1 0,-1 0,1 0,-1 0,0 0,1 0,-1 0,1 0,-1 0,1 0,-1 0,0 0,1-1,-1 1,1 0,-1 0,0 0,1-1,-1 1,0 0,1 0,-1-1,0 1,0 0,1-1,-1 1,0 0,0-1,1 1,-1-1,0 1,0 0,0-1,0 1,0-1,1 1,-1 0,0-1,-7 35,6-32,-3 7,1 0,0 1,0-1,1 1,0-1,1 1,0 0,1 0,-1 0,2 0,0-1,0 1,0 0,2 0,-1-1,1 0,0 1,1-1,0 0,1 0,3 4,-3-8,0 1,0-2,1 1,0-1,0 0,0 0,0 0,1-1,-1 0,1 0,0-1,0 0,0 0,0-1,0 1,1-2,-1 1,0-1,0 0,1 0,-1-1,0 0,0-1,0 1,0-1,0-1,0 1,0-1,-1 0,1-1,4-2,14-11,0-2,0 0,-2-1,0-1,-2-1,0-1,-2-1,0-1,7-15,0 1,-1-1,-2-1,-2 0,-2-2,-2 0,-1-1,-3-1,-1 0,-3-1,-1 0,-3-1,-1 1,-3-4,-1 45,1 0,-1 1,1 0,-1-1,0 1,0 0,-1-1,1 1,-1 0,0 0,0-1,0 1,-1 0,0 0,1 0,-1 0,-1 1,1-1,-1 0,1 1,-2-2,0 6,1 0,0 0,0 1,0-1,0 1,0 0,0 0,1 0,-1 0,1 0,-1 0,1 1,0-1,0 1,0 0,0-1,0 1,0 0,1 0,0 0,-1 0,1 1,0-1,0 2,-19 50,1 0,4 1,1 1,3 0,3 1,2 0,3 0,3 38,25 145,-11-118,-14-118</inkml:trace>
  <inkml:trace contextRef="#ctx0" brushRef="#br0" timeOffset="14314.623">13914 403,'43'0,"38"0,16-4,4-3,-4 1,-4 2,-9-5,-5 1,-5 0,-11 3,-16 1</inkml:trace>
  <inkml:trace contextRef="#ctx0" brushRef="#br0" timeOffset="23902.706">0 1842,'76'-18,"0"4,1 2,1 4,-1 4,55 4,455 2,-273 24,-13-14,6 5,147-16,-208-3,476 2,-195-27,432-29,-5-1,-231 28,79 0,1867 30,-1598-1,-472-27,-268 26,254-10,516-8,-743 20,736-1,-390 30,847-31,-959-27,-83 16,55-6,-40-9,584 27,-471 28,951-27,-820-1,-718 5,-32 1</inkml:trace>
</inkml:ink>
</file>

<file path=ppt/ink/ink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5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0 173,'23'423,"12"-102,-25-301,11-39,-13 9,21-22,1 0,2 2,1 1,1 2,2 2,0 0,1 3,2 1,35-14,-61 31,54-13,-66 17,1 0,0 0,-1 0,1 0,-1 0,1 0,-1 1,1-1,0 1,-1-1,0 1,1 0,-1-1,1 1,-1 0,0 0,0 0,1 0,-1 0,0 0,0 1,0-1,0 0,0 0,0 1,-1-1,1 1,0-1,-1 1,1-1,-1 1,1-1,-1 1,0-1,0 1,0-1,0 1,0 0,0 0,-2 10,-1-1,0 0,0 0,-1 0,-1 0,0-1,0 0,-1 0,0 0,-1-1,0 0,0 0,-1-1,0 1,-1-2,-9 7,18-14,-32 30,-1-2,-2-1,0-2,-2-1,-1-2,0-2,-2-1,0-2,-40 11,16-24,59-9</inkml:trace>
  <inkml:trace contextRef="#ctx0" brushRef="#br0" timeOffset="317.994">763 708,'-13'19,"1"1,1 0,1 1,1 0,1 0,1 1,1 0,0 0,2 0,1 1,0 0,1 12,3-31,-1-1,1 1,-1-1,1 1,0-1,0 1,0-1,1 0,-1 0,1 1,0-1,0 0,0 0,0-1,1 1,-1 0,1-1,-1 0,1 1,0-1,0 0,0 0,0-1,0 1,1-1,-1 1,0-1,1 0,-1 0,1-1,-1 1,1-1,-1 1,1-1,-1 0,1-1,3 1,7-2,1-1,-1 0,0 0,0-1,0-1,-1-1,0 0,11-7,-12 6,0 0,-1-1,0-1,-1 0,0-1,0 1,-1-2,0 0,-1 0,0 0,-1-1,0 0,-1-1,-3 7,0-1,0 0,-1 1,0-1,-1 0,1 0,-1 0,-1 0,1 0,-1 0,0-1,-1 1,0 0,0 0,0 0,-1 0,0 1,-1-1,1 0,-1 1,0-1,-1 1,0 0,0 0,0 1,-1-1,1 1,-1 0,0 0,0 0,0 1,-1 0,0 0,0 0,0 1,0 0,0 0,0 0,-1 1,0 0,1 0,-1 1,0 0,0 0,0 0,1 1,-1 0,0 1,0-1,0 1,-4 2,-14 3</inkml:trace>
  <inkml:trace contextRef="#ctx0" brushRef="#br0" timeOffset="815.959">1440 708,'-21'5,"1"0,0 1,0 1,0 1,1 1,0 0,1 2,0 0,1 1,0 1,0 0,-13 15,28-25,-1 0,1 1,0-1,0 0,0 1,0-1,1 1,-1-1,1 1,0 0,0 0,1-1,-1 1,1 0,-1 0,1 0,0 0,1 0,-1 0,1-1,0 1,0 0,0 0,0-1,0 1,1 0,0-1,0 0,0 1,0-1,0 0,1 0,-1 0,1 0,1 0,1 2,0 0,1-1,0 1,0-1,0-1,1 1,-1-1,1 0,0-1,-1 0,1 0,0 0,1-1,-1 0,0 0,0-1,0 1,8-2,4-5,0 0,-1-1,0-1,0-1,0 0,-1-2,-1 0,0 0,0-2,-1 0,-1-1,7-7,10-14,0-2,-3-1,-1-1,-2-1,-1-1,-2-2,-3 0,-1-1,5-22,-15 43,0-1,-1-1,-1 0,-2 1,-1-2,0 1,-2 0,-1 0,-1-1,-1 1,-1 0,-1 0,-7-22,9 42,0 0,0 0,0 1,-1-1,0 1,1-1,-1 1,-1 0,1 0,-1 0,1 1,-1-1,0 1,-1 0,1 0,0 0,-1 1,0 0,1-1,-1 2,0-1,0 0,0 1,0 0,0 0,-1 1,1-1,0 1,0 0,0 1,0-1,-1 1,1 0,0 0,-4 2,-2 1,-1 0,1 0,0 2,0-1,0 1,1 1,0 0,0 0,0 1,1 0,1 1,-1 0,1 0,1 1,0 0,0 0,1 1,0 0,1 0,0 0,1 1,-1 4,-4 15,1 0,2 1,1-1,1 1,2 1,1-1,2 0,1 2,-1-14,1 1,1-1,0 0,2 0,0-1,1 1,1-1,1 0,1-1,1 0,0 0,1-1,1-1,0 0,1 0,1-1,1-1,0 0,7 4,-15-14,0 0,0 0,0-1,0 0,1 0,0-1,-1 0,1 0,0-1,0 0,0 0,0-1,0 0,0 0,8-2,8-4</inkml:trace>
  <inkml:trace contextRef="#ctx0" brushRef="#br0" timeOffset="1314.272">2004 596,'-12'22,"1"0,2 1,0 0,1 1,1 0,1 0,1 0,1 1,1 15,2-36,0 0,1 0,0 0,0 0,0 0,0 0,0 0,1 0,0 0,0 0,0 0,0 0,0-1,1 1,0 0,0-1,0 1,0-1,1 0,-1 0,1 0,-1 0,1 0,0 0,1-1,-1 1,0-1,1 0,-1 0,1 0,-1-1,1 1,0-1,0 0,0 0,0 0,0 0,0-1,0 0,0 1,0-1,0-1,0 1,0-1,0 0,2 0,9-8,0 0,0-1,-1 0,-1-1,0-1,0 0,-1-1,0 0,-1 0,-1-2,0 1,6-15,-2 9,128-168,-141 188,-1-1,0 0,1 0,-1 1,1-1,-1 0,1 1,0-1,-1 1,1-1,-1 0,1 1,0 0,0-1,-1 1,1-1,0 1,0 0,-1-1,1 1,0 0,0 0,0 0,-1 0,1 0,0-1,0 2,0-1,0 0,0 0,-1 0,1 0,0 0,0 1,0-1,-1 0,1 1,0-1,0 1,-1-1,1 0,0 1,-1 0,1-1,-1 1,1-1,-1 1,1 0,-1-1,1 1,-1 0,14 43,25 257,-27-225,-3 1,-3-1,-4 2,-3-1,-3 0,-4-1,-3 1,-8 18,10-55,-2-1,-2-1,-2 0,-1-1,-2 0,-1-1,-2-1,-1-2,-2 0,-1-1,-2-1,-8 5,35-35,-12 10,1 0,-1-1,-1 0,0 0,0-2,-1 1,0-2,-1 0,1 0,-1-2,0 0,-1 0,13-5,0 0,-1 0,1 0,0 0,0 0,0-1,0 1,0-1,0 0,0 0,0 0,0 0,0-1,1 1,-1-1,0 1,1-1,-1 0,1 0,0 0,-1-1,1 1,0 0,1-1,-1 1,0-1,1 0,-1 0,1 1,0-1,0 0,0 0,0 0,1 0,-1-1,1 1,-1 0,1 0,0 0,1 0,-1 0,0 0,1 0,0 0,-1 0,1 0,1 0,0-3,8-22,2-1,1 2,1-1,1 2,1 0,2 1,0 1,19-19,-35 40,268-302,-226 259</inkml:trace>
</inkml:ink>
</file>

<file path=ppt/ink/ink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0 725,'5'24,"7"7,0-5,-1-13,2-13,-1-11,-3-4</inkml:trace>
  <inkml:trace contextRef="#ctx0" brushRef="#br0" timeOffset="231.142">57 245,'0'0</inkml:trace>
  <inkml:trace contextRef="#ctx0" brushRef="#br0" timeOffset="646.882">508 442,'-31'23,"11"-11,1 1,0 0,1 1,1 2,0-1,1 2,1 0,0 1,2 1,0 0,1 0,1 1,0 1,0 5,9-22,1 0,0-1,0 1,0 0,1 0,-1 0,1-1,0 1,0 0,1 0,-1 0,1 0,-1-1,1 1,0 0,1 0,-1-1,1 1,-1-1,1 0,0 1,0-1,1 0,-1 0,1 0,-1 0,1-1,0 1,0-1,0 1,1-1,-1 0,0 0,1-1,-1 1,1-1,-1 0,1 0,0 0,0 0,0 0,-1-1,1 0,1 0,14-6,-1-2,0 0,-1-1,0-1,0 0,-1-1,-1-1,0 0,0-2,-1 1,-1-2,0 0,7-12,-14 20,40-53,45-41,-91 100,1 1,-1-1,1 1,0-1,-1 1,1 0,0-1,0 1,-1 0,1-1,0 1,0 0,-1 0,1-1,0 1,0 0,0 0,-1 0,1 0,0 0,0 0,0 1,-1-1,1 0,0 0,0 0,-1 1,1-1,0 0,0 1,-1-1,1 1,0-1,-1 1,1-1,-1 1,1-1,-1 1,1 0,-1-1,1 1,-1 0,1 0,-1-1,0 1,1 0,-1 0,0-1,0 1,0 0,0 0,1-1,-1 2,4 47,-4-45,-4 94,-5-2,-14 57,3-10,10-62,-3-1,-4 0,-3-1,-4-1,-3-1,-30 58,-11-41,65-91,1-1,0 0,-1 1,1-1,-1 0,0 0,0-1,0 1,0 0,0-1,0 0,0 0,0 0,0 0,-1 0,1-1,0 1,-1-1,1 0,0 0,-1 0,1 0,0-1,0 0,-1 1,1-1,0 0,0 0,0-1,0 1,0-1,-2-1,0-2,1-1,0 0,0 0,0 0,1 0,0-1,0 0,1 1,0-1,0 0,0 0,1 0,0 0,0 0,1-1,0 1,0 0,1 0,0-2,-1-2,3-26,2 1,2-1,1 1,1 0,2 1,2 0,1 1,2 0,1 1,1 1,2 1,1 1,2 0,0 2,2 1,19-15,-26 24</inkml:trace>
  <inkml:trace contextRef="#ctx0" brushRef="#br0" timeOffset="883.035">960 725,'-14'38,"0"18,2 3,8-7,9-13,10-13,5-16,1-10</inkml:trace>
  <inkml:trace contextRef="#ctx0" brushRef="#br0" timeOffset="1027.705">1072 301,'0'0</inkml:trace>
  <inkml:trace contextRef="#ctx0" brushRef="#br0" timeOffset="1444.714">1496 526,'-29'27,"1"0,2 2,0 1,2 1,2 1,1 2,1-1,-9 24,27-53,0 0,-1-1,1 1,1 0,-1 0,1 0,-1 0,1 0,0 1,0-1,1 0,-1 1,1-1,0 0,0 1,1-1,-1 0,1 0,0 1,0-1,1 0,-1 0,1 0,-1 0,1 0,1-1,-1 1,0 0,1-1,0 0,0 1,0-1,0 0,4 2,0-1,1-1,0 0,0-1,1 0,-1 0,0 0,1-1,-1-1,1 1,-1-1,1-1,-1 0,0 0,1 0,-1-1,0 0,0-1,0 0,0 0,1-1,8-4,0-2,-1 1,0-2,-1 0,0-1,0 0,-2-1,7-8,12-12,-1-1,-2-2,-2-1,-1-2,-1 0,-3-2,-1 0,-2-1,-2-1,-2-1,-2 0,-2-1,-1 0,-3-1,-1-4,-5 43,-1-1,0 0,0 1,-1-1,0 0,0 1,0-1,-1 1,0-1,-1 1,0 0,0 0,0 0,-1 0,0 1,0-1,-1 1,0 0,0 0,0 1,-1 0,0 0,0 0,0 0,0 1,-1 0,0 0,0 1,0 0,0 0,0 1,-1 0,1 0,-1 0,1 1,-1 1,0-1,1 1,-1 0,0 1,1 0,-1 0,0 0,-5 3,-1 5,0 0,1 1,0 0,1 1,1 0,-1 1,2 0,-1 1,2 0,0 1,0 0,2 0,0 1,0 0,1 0,1 1,1 0,0 0,1 0,0 0,2 0,-1 12,3-1,2 1,0-1,2-1,0 1,2 0,1-1,1-1,2 1,0-2,1 1,2-2,0 1,2-2,10 12,12 11,2-1,2-3,40 31,-46-40,-9-9</inkml:trace>
</inkml:ink>
</file>

<file path=ppt/ink/ink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0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286 142,'-23'14,"0"2,1 0,1 2,0 0,2 2,0 0,1 1,1 1,1 0,1 1,1 1,1 0,2 1,0 1,-1 5,10-23,-1 0,2 0,-1 0,1 1,0-1,1 0,0 1,0-1,1 0,0 1,0-1,1 0,0 0,0 0,1 0,0 0,1 0,0-1,0 0,0 0,1 0,0 0,1-1,-1 1,1-1,0-1,1 1,-1-1,1 0,0-1,0 0,1 0,-1 0,1-1,0 0,0 0,0-1,0 0,0-1,2 1,5-4,-1-1,1 0,0-1,-1-1,0 0,0-1,0 0,-1-1,0-1,-1 0,1-1,-1 0,-1 0,0-2,0 1,-1-1,0-1,-1 0,6-10,-3 8,-1-1,-1 0,0-1,-1 0,0-1,-2 1,0-1,-1-1,0 1,-1-1,-2 0,1-1,-2 1,-1 0,0-1,-1 1,-1-1,-1 1,0 0,-2-2,2 9,0 0,-1 1,0-1,-1 1,0 0,-1 0,0 0,0 0,-1 1,-1 0,1 0,-1 1,-1 0,0 0,0 0,0 1,-1 1,0-1,0 1,-1 1,0 0,0 0,0 1,0 0,-1 1,1 0,-1 0,6 3,1 0,-1 0,0 1,1-1,-1 1,0 0,1 0,-1 0,1 1,0 0,-1 0,1 0,0 0,0 1,0-1,0 1,-2 3,-13 12</inkml:trace>
  <inkml:trace contextRef="#ctx0" brushRef="#br0" timeOffset="515.718">596 706,'291'-359,"-272"350,-26 45,3-25,4-10,-3 8,-1 0,2 1,-1 0,1-1,1 1,0 0,0 0,1 0,0 0,1 0,0 0,0 0,1-1,0 1,1 0,0-1,1 0,1 3,-3-10,1 0,0 0,0 0,0 0,0 0,0 0,0-1,0 0,1 1,-1-1,0 0,1-1,-1 1,1-1,-1 1,1-1,-1 0,1 0,-1-1,1 1,-1-1,0 0,1 0,-1 0,0 0,1 0,-1-1,0 1,1-1,85-60,-79 51,1 0,-1-1,-1-1,-1 1,1-1,-2-1,0 0,-1 0,0 0,-1-1,0 1,0-9,0-2</inkml:trace>
</inkml:ink>
</file>

<file path=ppt/ink/ink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49:5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59,'28'-58,"-36"86,-134 235,76-149,-5-2,-27 26,-21 40,86-152,20-22</inkml:trace>
  <inkml:trace contextRef="#ctx0" brushRef="#br0" timeOffset="422.417">0 285,'34'29,"4"-12,0-2,2-2,0-1,0-2,1-2,13 0,92 22,-122-25,0 1,0 1,-1 1,0 1,-1 1,0 1,0 1,-1 1,-1 0,0 2,10 10,-29-24,0 1,0 0,0-1,1 1,-1-1,1 1,-1-1,1 0,-1 0,1 0,0 0,-1 0,1 0,0 0,0 0,0-1,0 1,0-1,0 1,0-1,0 0,0 0,0 0,0 0,0 0,0 0,0-1,0 1,-1-1,1 1,0-1,0 0,0 1,0-1,-1 0,1 0,0-1,-1 1,1 0,-1 0,1-1,10-8</inkml:trace>
  <inkml:trace contextRef="#ctx0" brushRef="#br0" timeOffset="670.49">791 342,'-78'14,"1"3,1 4,1 3,1 3,2 4,-18 12,-36 45,109-71</inkml:trace>
  <inkml:trace contextRef="#ctx0" brushRef="#br0" timeOffset="990.697">338 31,'-7'16,"0"1,0-1,2 1,0 0,1 1,0-1,2 1,0 0,1 0,1-1,0 1,2 0,0 0,1-1,3 12,78 294,-52-168,-13-92,-14-44</inkml:trace>
</inkml:ink>
</file>

<file path=ppt/ink/ink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48:15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254 231,'74'-19,"137"-67,-108 39,-100 48,1-1,-1 1,1 0,-1 0,1 0,-1 1,0-1,1 1,-1 0,0 0,0 0,0 0,0 0,-1 1,1-1,0 1,-1 0,0-1,0 1,0 0,0 1,0-1,-1 0,1 0,-1 1,0-1,0 1,0-1,0 1,-1 0,1-1,-1 1,0 0,1 0,62 286,-55-231,-4 0,-1 0,-6 54,1-9,2-104,1 1,-1-1,0 1,1 0,-1-1,0 1,1 0,-1-1,0 1,0 0,0 0,0-1,0 1,0 0,0-1,0 1,0 0,0 0,0-1,0 1,0 0,0 0,-1-1,1 1,0 0,0-1,-1 1,1-1,-1 1,1 0,-1-1,1 1,-1-1,1 1,-1-1,1 1,-1-1,1 1,-1-1,0 0,1 1,-1-1,0 0,1 0,-1 1,0-1,1 0,-1 0,0 0,0 0,1 0,-1 0,0 0,0 0,1 0,-1 0,0-1,1 1,-1 0,0 0,1-1,-1 1,0 0,1-1,-1 1,-10-7,-1 0,0 0,0 1,0 1,-1 0,1 1,-1 0,0 1,0 1,-14-1,-5 1,-1 3,1 1,-1 1,1 1,0 2,0 2,1 0,0 3,-22 10,19-8,0 2,1 1,1 2,1 1,0 1,2 2,-3 4,20-16</inkml:trace>
  <inkml:trace contextRef="#ctx0" brushRef="#br0" timeOffset="1932.481">565 456,'132'-48,"76"-21,-107 36,-101 32,1 1,0 0,-1-1,1 1,-1 0,1-1,0 1,-1 0,1 0,0 0,-1 0,1 0,0 0,0-1,-1 1,1 1,0-1,-1 0,1 0,0 0,-1 0,1 0,0 1,-1-1,1 0,0 1,-1-1,1 0,-1 1,1-1,-1 1,1-1,-1 1,1-1,-1 1,1-1,-1 1,1-1,-1 1,0 0,0-1,1 1,-1 0,0-1,0 1,0 0,1-1,-1 1,0 0,0-1,0 1,0 0,0-1,0 1,-1 0,1 0,0-1,0 1,-1 0,-16 51,10-35,-10 71,15-62</inkml:trace>
  <inkml:trace contextRef="#ctx0" brushRef="#br0" timeOffset="2700.567">1355 485,'-19'9,"1"2,1 0,0 1,0 1,1 0,1 1,0 1,1 1,-7 10,16-18,0 0,1 1,0 0,1 0,0 0,0 0,1 0,0 1,1-1,0 1,0-1,1 1,0 6,0-12,1-1,-1 1,0 0,1-1,0 1,-1-1,2 1,-1-1,0 1,1-1,-1 0,1 0,0 0,0 0,0 0,0 0,1 0,-1-1,1 1,0-1,0 0,0 0,0 0,0 0,0 0,0 0,1-1,-1 0,0 0,1 0,-1 0,1 0,0-1,-1 1,1-1,1 0,11-3,-1-1,-1 0,1-1,-1 0,1-1,-2-1,1 0,-1-1,0-1,0 0,-1 0,-1-1,1-1,-2 0,1 0,-2-1,1-1,-2 1,0-2,0 1,4-12,-9 20,0 1,0-1,0 0,-1 0,0 0,0 0,0 0,-1-1,1 1,-1 0,-1-1,1 1,-1-1,0 1,0-1,0 1,-1-1,0 1,0-1,0 1,-1 0,0-1,0 1,0 0,0 0,-1 0,0 1,0-1,-1 1,1-1,-1 1,0 0,0 1,0-1,0 0,-1 1,1 0,-1 0,0 1,0-1,0 1,0 0,0 1,-1-1,1 1,0 0,-3 0,-6 4,1 0,0 1,0 1,0 0,0 1,1 0,0 1,0 0,0 1,1 1,1 0,-1 0,2 1,-1 0,1 0,1 1,0 1,0-1,1 1,1 1,0-1,0 1,-2 10,-1 2</inkml:trace>
  <inkml:trace contextRef="#ctx0" brushRef="#br0" timeOffset="3478.89">1835 598,'-22'198,"5"-151,1-83,14 21,1 0,0 1,1-1,1 0,0 0,1 0,0 1,2-1,-1 1,2 0,0 0,1 0,0 0,1 1,0 0,1 1,3-4,5-5,-4 5,-1 1,2 0,0 1,1 0,0 1,1 1,0 0,1 1,4-2,-19 13,0-1,0 0,1 0,-1 0,0 1,0-1,1 0,-1 1,0 0,1-1,-1 1,1 0,-1-1,0 1,1 0,-1 0,1 0,-1 0,1 0,-1 1,0-1,1 0,-1 1,0-1,1 1,-1-1,0 1,1 0,-1-1,0 1,0 0,0 0,0 0,0 0,0 0,0 0,0 0,0 0,0 0,-1 1,1-1,0 0,-1 1,1-1,-1 0,1 1,-1-1,0 0,0 1,1-1,-1 1,0-1,0 0,-1 1,1-1,-38 125,36-106,3-4</inkml:trace>
  <inkml:trace contextRef="#ctx0" brushRef="#br0" timeOffset="6029.512">2879 598,'0'282,"-4"-256,-9-32,10-12,0 1,1-1,2 0,-1 0,2 1,1-1,0 0,1 1,0-1,2 1,0 0,1 0,1 1,0-1,1 2,1-1,1 1,0 0,0 1,12-10,-14 11,2 1,0 0,0 0,1 2,1-1,0 1,0 1,12-7,-22 16,0 0,0 0,0 0,0 1,0-1,0 0,0 1,0-1,0 1,-1 0,1 0,0 0,0 0,0 0,-1 0,1 0,-1 1,1-1,-1 1,1-1,-1 1,0-1,0 1,1 0,-1-1,-1 1,1 0,0 0,0 0,-1 0,1 0,-1 0,1 0,-1 0,0 0,0 0,0 0,0 0,11 24,-1-11</inkml:trace>
  <inkml:trace contextRef="#ctx0" brushRef="#br0" timeOffset="6346.946">3443 541,'-8'20,"1"1,0 0,2 0,0 0,1 1,1 0,2 0,0-1,1 1,1 0,2 12,-3-31,0 0,1-1,-1 1,0 0,1-1,0 1,0 0,-1-1,1 1,1-1,-1 0,0 1,1-1,-1 0,1 0,0 0,-1 0,1 0,0 0,0 0,1 0,-1-1,0 1,0-1,1 0,-1 0,1 0,-1 0,1 0,0 0,-1-1,1 1,0-1,-1 0,1 1,0-1,-1-1,1 1,0 0,-1-1,1 1,0-1,-1 0,1 0,-1 0,1 0,-1 0,0 0,1-1,-1 1,0-1,0 0,0 0,3-3,0-1,0 0,-1 0,0 0,0 0,0-1,-1 0,0 0,-1 0,1 0,-1 0,-1 0,1-1,-1 1,0 0,-1-1,0 1,0-1,-1 1,0-1,0 1,0 0,-1-1,0 1,-1 0,0 0,0 0,0 1,-1-1,0 1,0 0,0 0,-1 0,-4-4,-5 0</inkml:trace>
  <inkml:trace contextRef="#ctx0" brushRef="#br0" timeOffset="6763.726">3867 32,'-8'22,"2"0,0 0,2 0,0 1,1 0,2 0,0-1,2 1,1 16,-1 10,0 397,-6-395,-1-33</inkml:trace>
  <inkml:trace contextRef="#ctx0" brushRef="#br0" timeOffset="7016.192">3641 541,'43'-5,"34"-6,13-2,-4 2,-12 3,-13-2,-13 0,-9 2,-7 2,-4 3,-7 1</inkml:trace>
  <inkml:trace contextRef="#ctx0" brushRef="#br0" timeOffset="7751.896">4403 399,'-41'35,"0"2,3 1,1 3,2 0,-10 18,43-57,0-1,0 1,1 0,-1-1,0 1,1 0,-1 0,1 0,0 0,0 0,0 0,0 0,0 0,0 0,0 1,1-1,-1 0,1 1,0-1,-1 0,1 1,0-1,1 1,-1-1,0 0,1 1,-1-1,1 0,0 0,-1 1,1-1,0 0,1 0,-1 0,0 0,0 0,1 0,-1 0,1-1,0 1,0 0,-1-1,1 0,2 2,7-3,0-1,0-1,0 1,0-2,0 1,0-2,-1 1,0-1,0-1,0 0,0 0,0-1,0-1,13-9,-1-1,-1-1,0 0,-1-2,-1 0,9-14,1 1,-29 32,0 0,0 0,0 0,1 1,-1-1,0 0,0 0,1 1,-1-1,1 0,-1 1,0-1,1 0,-1 1,1-1,0 0,-1 1,1-1,-1 1,1-1,0 1,-1-1,1 1,0 0,0-1,-1 1,1 0,0 0,0-1,0 1,-1 0,1 0,0 0,0 0,0 0,-1 0,1 0,0 0,0 1,0-1,-1 0,1 0,0 1,0-1,-1 0,1 1,0-1,0 1,-1-1,1 1,-1-1,1 1,0-1,-1 1,1 0,-1-1,1 1,-1 0,0-1,1 1,-1 0,0 0,1-1,-1 1,0 0,0 0,0 0,-6 54,4-47,0 0,1-1,-1 1,1 0,1 0,0 0,0 0,0 0,1 0,0 0,1 0,0 0,0 0,0-1,1 1,0-1,1 0,0 0,0 0,0 0,5 5,-1-8,0 0,0 0,0-1,0 0,1-1,-1 1,1-2,0 1,-1-1,1-1,0 1,0-2,-1 1,1-1,0 0,-1-1,1 0,-1 0,1-1,-1 0,0-1,0 1,0-2,5-3,-1 0,0-1,0 0,-1-1,0 0,-1-1,0 0,-1-1,0 0,-1 0,0-1,-1 0,-1 0,6-14,52-203,-56 184,-1 0,-3 0,-2 0,-2 0,-4-33,-4 51,8 28,0 1,0-1,0 0,0 1,0-1,0 0,0 1,0-1,0 0,-1 0,1 1,0-1,0 0,0 1,0-1,0 0,-1 1,1-1,0 0,0 0,0 1,-1-1,1 0,0 0,-1 0,1 1,0-1,0 0,-1 0,1 0,0 0,-1 0,1 1,0-1,-1 0,1 0,0 0,-1 0,1 0,0 0,-1 0,1 0,0 0,-1 0,1 0,0-1,-1 1,1 0,0 0,0 0,-1 0,1 0,0-1,-1 1,1 0,0 0,0 0,-1-1,1 1,0 0,-9 167,11-109,-1 590,3-623,9-30,-8-8</inkml:trace>
  <inkml:trace contextRef="#ctx0" brushRef="#br0" timeOffset="8014.585">4657 428,'39'-10,"26"-2,12-1,-1 4,-11 2,-5 2,-8 3,-9 6,-7 2,-4 0,-3 0,-7 3,-2 0,-4 3,0 0,1 2,-1 0</inkml:trace>
  <inkml:trace contextRef="#ctx0" brushRef="#br0" timeOffset="8264.037">5532 569,'0'38,"5"18,6-1,1-10</inkml:trace>
  <inkml:trace contextRef="#ctx0" brushRef="#br0" timeOffset="8499.394">5504 315</inkml:trace>
  <inkml:trace contextRef="#ctx0" brushRef="#br0" timeOffset="8688.013">5842 569,'-7'11,"1"0,-1 1,2-1,0 2,0-1,1 0,0 1,1 0,1 0,0 0,1 0,0 0,1 0,0 0,1 0,1 0,2 8,-4-19,1 1,0-1,0 0,-1 0,1 0,1 1,-1-1,0 0,0 0,1-1,-1 1,1 0,0 0,0-1,-1 1,1-1,0 1,0-1,0 0,0 0,1 0,-1 0,0 0,0-1,1 1,-1 0,0-1,1 0,-1 0,1 1,-1-1,0-1,1 1,-1 0,2-1,2-1,0 0,0 0,0-1,0 0,-1 0,1-1,-1 1,0-1,0 0,0 0,-1-1,1 0,-1 1,5-8,0 1,-1-1,0-1,-1 1,-1-1,0 0,0-1,-2 0,1 0,-2 0,0 0,-1 0,0 0,-1-1,0 1,-1-1,-3-13,-14-13,4 30</inkml:trace>
  <inkml:trace contextRef="#ctx0" brushRef="#br0" timeOffset="9136.354">6153 710,'15'-27,"1"0,2 2,0 0,2 1,7-6,-26 28,0 0,0 1,-1-1,1 0,0 1,0-1,1 1,-1-1,0 1,0-1,1 1,-1 0,1 0,-1 0,1-1,0 2,-1-1,1 0,0 0,0 0,-1 1,1-1,0 1,0 0,0-1,0 1,0 0,0 0,-1 0,1 0,0 0,0 1,0-1,0 1,0-1,-1 1,1 0,0-1,0 1,-1 0,1 0,-1 0,1 0,-1 1,1-1,-1 0,1 1,-1-1,0 1,1 0,3 13,44 87,-47-99,1 0,0 0,0 0,0 0,0 0,0-1,1 1,-1-1,1 0,-1 0,1-1,0 1,0-1,0 1,0-1,0 0,0-1,0 1,0-1,0 0,1 0,-1 0,0 0,0-1,0 0,2 0,9-4,-1-1,0-1,0 0,-1 0,0-2,0 1,-1-2,0 1,0-2,-1 0,1-2,28-67,-32 58</inkml:trace>
  <inkml:trace contextRef="#ctx0" brushRef="#br0" timeOffset="11767.841">7903 569,'-6'-1,"-1"1,1 0,0 0,-1 1,1 0,-1 0,1 1,0-1,0 1,0 0,0 1,0 0,0 0,1 0,0 0,-1 1,1 0,0 0,1 1,-1-1,1 1,0 0,0 0,0 0,1 1,0-1,-2 6,-1-4,0 2,1-1,0 0,0 1,1 0,1 0,-1 0,1 1,1-1,0 1,0 0,1-1,0 1,0 0,2 0,-1 0,1-1,0 1,1 0,0-1,1 1,1 4,-3-12,1-1,-1 1,0-1,1 0,-1 0,0 1,1-1,-1 0,1 0,0 0,-1-1,1 1,0 0,0-1,-1 1,1-1,0 1,0-1,0 0,0 0,-1 0,1 0,0 0,0 0,0 0,0-1,-1 1,1-1,0 1,0-1,-1 0,1 1,0-1,-1 0,1 0,-1 0,1-1,0 1,54-50,-55 51,125-149,-87 92,-44 75,1 1,0-1,1 0,1 1,1 0,1-1,0 1,2 2,-2-17,0 0,1-1,-1 1,1 0,0 0,0 0,1 0,-1-1,1 1,0-1,0 1,0-1,0 0,0 0,1 0,0 0,-1 0,1 0,0-1,1 1,-1-1,0 0,1 0,-1 0,1 0,-1-1,1 1,0-1,0 0,-1 0,1-1,0 1,0-1,0 0,0 0,0 0,0 0,0-1,0 1,0-1,-1 0,1 0,0-1,0 1,-1-1,1 0,-1 0,14-8,-2-1,0-1,0-1,-1 0,0 0,-1-2,-1 0,0 0,5-11,16-17,2-1,-3-1,-1-2,-3-1,1-5,1-7,-16 37,-1-1,-1 0,-1-1,-1 0,-1-1,-2 0,0-1,-2 1,-1-1,0-19,-3 44,-1 0,0 1,0-1,0 1,0-1,0 1,0-1,-1 1,1-1,0 1,-1-1,1 1,-1-1,0 1,1-1,-1 1,0 0,0-1,0 1,0 0,0 0,0 0,0 0,0 0,0 0,-1 0,1 0,0 0,-1 0,1 1,-1-1,1 0,-1 1,1 0,-1-1,1 1,-1 0,1 0,-1-1,1 1,-1 1,0-1,1 0,-1 0,1 0,-1 1,1-1,-1 1,1-1,-1 1,1 0,0 0,-1-1,1 1,0 0,0 0,-1 0,1 0,0 1,0-1,0 0,0 0,0 2,-19 18,2 1,0 1,2 0,0 2,1-1,2 2,1 0,1 1,-2 8,4-11,1 0,1 0,2 1,0 0,2 0,0 1,2-1,1 0,2 15,-2-30,1 0,0 0,1 0,0 0,1 0,0-1,0 1,1-1,0 0,1 0,0 0,0-1,1 1,0-1,1-1,0 1,0-1,0 0,1-1,0 0,0 0,1-1,-1 0,1 0,3 1,-5-3,0 0,1 0,-1-1,1 0,-1 0,1-1,0 0,0 0,-1-1,1 0,0 0,0-1,0 0,-1 0,1-1,-1 0,1 0,-1-1,1 0,-1 0,0 0,-1-1,1-1,-1 1,1-1,-1 0,-1 0,1-1,-1 1,0-1,0 0,0-1,-1 1,0-1,0 0,-1 0,0 0,0-1,-1 1,0-1,1-5,-2 4,-1 0,0 1,0-1,0 1,-1-1,-1 1,1-1,-1 1,-1 0,0-1,0 1,0 1,-1-1,0 0,-1 1,1 0,-2 0,1 0,-1 1,0 0,0 0,0 0,-1 1,0 0,0 0,-1 0,1 1,-1 0,0 1,0 0,-8-2,7 3,0 0,-1 0,1 1,-1 1,1 0,-1 0,1 1,-1 0,1 0,0 1,0 0,-1 1,-5 3,-12 5</inkml:trace>
  <inkml:trace contextRef="#ctx0" brushRef="#br0" timeOffset="12147.804">8975 485,'-14'9,"1"1,-1 0,2 1,0 1,0 0,1 0,0 1,1 1,1 0,0 0,1 1,0 0,2 0,-1 1,0 6,6-18,0 0,1 0,0 1,-1-1,1 0,1 0,-1 1,1-1,-1 0,1 0,0 1,1-1,-1 0,1 0,0-1,0 1,0 0,0 0,1-1,-1 0,1 1,0-1,0 0,0 0,0 0,1-1,-1 1,1-1,0 0,0 0,-1 0,1-1,0 1,1-1,-1 0,0 0,0 0,0-1,1 1,-1-1,0 0,0 0,1-1,-1 1,0-1,0 0,1 0,1-2,0 2,-2-1,1 0,0-1,0 1,-1-1,1 0,-1 0,0-1,0 1,0-1,0 0,-1 0,0 0,1 0,-1-1,-1 1,1-1,-1 0,0 0,0 0,0 0,-1 0,1 0,-1-3,2-3,-2-1,1 0,-1 1,-1-1,0 0,0 0,-1 1,-1-1,0 0,-3-7,4 15,0-1,-1 0,0 1,0-1,0 1,-1 0,1-1,-1 1,0 0,0 1,0-1,-1 0,1 1,-1 0,0 0,0 0,0 0,0 1,-1 0,1-1,-1 2,1-1,-4 0,-4 2</inkml:trace>
  <inkml:trace contextRef="#ctx0" brushRef="#br0" timeOffset="12851.523">9201 569,'-7'18,"0"-5,0 1,2 0,0 0,0 1,1-1,1 1,1 0,0 0,0 9,2-22,0 0,0 0,0 0,0 0,0 0,1 0,-1 1,1-1,-1 0,1 0,0 0,0 0,0-1,0 1,0 0,0 0,0 0,1-1,-1 1,1-1,-1 1,1-1,-1 1,1-1,0 0,0 0,0 0,0 0,-1 0,1 0,1-1,-1 1,0-1,0 1,0-1,0 0,0 0,0 0,0 0,0 0,1 0,-1 0,0-1,0 1,0-1,93-38,85-110,-180 148,0 1,0-1,0 1,0-1,1 1,-1-1,0 1,0 0,1-1,-1 1,0-1,1 1,-1 0,0-1,1 1,-1 0,1-1,-1 1,1 0,-1-1,0 1,1 0,-1 0,1 0,-1 0,1-1,-1 1,1 0,0 0,-1 0,1 0,-1 0,1 0,-1 0,1 0,-1 1,1-1,-1 0,1 0,-1 0,1 0,-1 1,0-1,1 0,-1 1,1-1,-1 0,1 1,-1-1,0 0,1 1,-1-1,0 1,1-1,-1 0,0 1,0-1,0 1,1-1,-1 1,0-1,0 1,0-1,0 1,0 0,-3 35,1-33,0 0,0 0,0 0,1 0,0 0,-1 1,1-1,0 0,0 0,1 1,-1-1,1 1,0-1,-1 1,2-1,-1 1,0-1,1 1,-1-1,1 0,0 1,0-1,1 0,-1 0,0 0,1 0,0 0,0 0,0 0,0 0,0-1,1 1,-1-1,1 1,0-1,-1 0,1 0,0 0,0-1,2 1,3 0,1 0,0-1,0 0,0-1,0 1,-1-2,1 1,0-2,0 1,0-1,-1 0,1-1,-1 0,0 0,1-1,-2 0,1 0,0-1,3-3,123-120,-133 127,24-31,-1-1,-2-1,-2-1,-1-1,-1-1,-3 0,0-1,5-28,-20 65,4-10,0-1,0 0,-1 0,-1 0,0 0,-1-1,0 1,-1 0,0-1,-1 1,0 0,-1-2,1 13,1 1,0-1,-1 0,1 0,-1 0,1 1,-1-1,1 0,-1 1,1-1,-1 0,0 1,1-1,-1 1,0-1,0 1,1-1,-1 1,0 0,0-1,0 1,1 0,-1 0,0-1,0 1,0 0,0 0,0 0,0 0,1 0,-1 0,0 0,0 1,0-1,0 0,0 0,1 1,-1-1,0 0,0 1,0-1,1 1,-1-1,0 1,1-1,-1 1,0 0,1-1,-1 1,1 0,-1-1,1 1,-1 0,1 0,0 0,-1 0,-27 44,18-16,1 0,1 1,2-1,1 1,1 1,2-1,1 0,1 1,2-1,1 0,4 19,13 177,-11-175,-7-45,0 0,0 0,-1 0,0 0,0 0,-1 0,0 0,0 0,0 0,0 0,-1 0,0 0,-1 0,1 0,-1 0,0 0,-2 3,-21 8,11-16</inkml:trace>
  <inkml:trace contextRef="#ctx0" brushRef="#br0" timeOffset="13099.987">9680 343,'44'-5,"42"-1,12 0,-1 1,-13 1,-15 2,-10 1,-11 1,-12 0</inkml:trace>
  <inkml:trace contextRef="#ctx0" brushRef="#br0" timeOffset="15753.527">11205 598,'-3'-3,"0"1,1 0,-1 1,0-1,0 0,0 1,0-1,0 1,0 0,-1 0,1 1,0-1,-1 1,1-1,0 1,-1 0,1 0,0 0,-1 1,1-1,0 1,-1 0,1 0,0 0,0 0,0 1,0-1,0 1,-1 0,-76 63,75-62,1 2,0-1,0 0,0 1,0 0,1 0,0 0,0 0,0 0,1 1,0-1,0 1,0-1,1 1,0 0,0 0,0 0,1 0,-1 0,2 0,-1 0,1 0,-1-1,2 1,-1 0,1 0,-1-1,2 1,-1-1,1 1,0-1,-1-3,0 0,1 0,0-1,-1 0,1 1,0-1,-1 0,1 0,0 0,0-1,0 1,0-1,0 1,0-1,0 0,0 0,0-1,0 1,0 0,-1-1,1 0,0 0,0 0,0 0,-1 0,1 0,0-1,1-1,73-50,-56 31,-1-2,0 0,-2 0,-1-2,-1 0,12-26,-12 17,-4 57,1 37,-11-44,1-1,1 1,0 0,0-1,2 0,0 0,0 0,1-1,1 0,8 11,-13-20,1 1,-1-1,1 0,-1 0,1 0,0 0,1-1,-1 0,0 0,1 0,0 0,0-1,0 0,0 0,0 0,0 0,0-1,1 0,-1 0,1 0,-1-1,1 0,11-4</inkml:trace>
  <inkml:trace contextRef="#ctx0" brushRef="#br0" timeOffset="17282.648">13632 456,'-29'38,"-9"18,-3 4,5-4,9-5,4-13,6-7,1-5,-1-1,2-6</inkml:trace>
  <inkml:trace contextRef="#ctx0" brushRef="#br0" timeOffset="17556.431">13322 485,'19'9,"21"18,8 4,1 2,-8 0,-6-6,-9-2,-4-6,-6-1,-1 1,2 2,3-2,-2 0,0-3,3-4,2-10,-3-4</inkml:trace>
  <inkml:trace contextRef="#ctx0" brushRef="#br0" timeOffset="17917.848">13999 710,'10'2,"0"0,0 0,0-1,0 0,0-1,0 0,0-1,0 0,0 0,0-1,-1 0,1-1,-1 0,1-1,-1 1,0-2,0 0,0 0,-1 0,0-1,0 0,0-1,-1 0,0 0,0 0,-1-1,0 0,0 0,-1-1,0 0,0 0,1-6,-5 12,0 1,-1-1,0 0,1 0,-1 0,0 0,0 0,0 1,-1-1,1 0,-1 0,1 0,-1 0,0 1,0-1,-1 0,1 1,0-1,-1 1,1-1,-1 1,0 0,0 0,0 0,0 0,0 0,0 0,-1 0,1 1,-1-1,1 1,-1 0,0-1,1 1,-1 1,0-1,0 0,-3-1,-1 1,0 0,0 0,0 0,0 1,0 0,0 0,1 1,-1 0,0 0,0 0,0 1,1 0,-1 1,-2 0,-8 7,1 1,0 0,1 1,0 1,1 0,0 1,1 0,0 1,2 1,0 0,0 1,-2 6,10-18,-1 1,1-1,0 1,1-1,-1 1,1 0,0 0,1 0,-1 0,1 1,0-1,1 0,0 0,0 1,0-1,0 0,1 0,0 1,1-1,0 0,-1 0,2 0,-1-1,1 1,0 0,0-1,0 0,1 1,0-1,0-1,0 1,0-1,1 1,0-1,0-1,0 1,0-1,1 1,-1-2,4 2,8 0,-1-1,1 0,0-2,0 0,-1-1,1 0,0-1,0-1,-1-1,1-1,-1 0,0-1,13-6,-7 1</inkml:trace>
  <inkml:trace contextRef="#ctx0" brushRef="#br0" timeOffset="18387.612">14563 625,'-14'8,"-1"0,1 1,0 1,1 0,0 1,1 0,0 1,-6 8,14-16,1 0,0 0,0 1,0-1,0 1,1-1,-1 1,1 0,1 0,-1 0,1 0,-1 0,2 1,-1-1,0 0,1 0,0 1,0-1,1 0,0 0,-1 1,2-1,-1 0,1 0,-1 0,1 0,1 0,1 2,1-2,1 0,-1-1,1 0,1 0,-1 0,1-1,-1 0,1 0,0 0,0-1,0 0,0-1,0 1,1-1,-1-1,0 1,1-1,-1-1,0 1,1-1,-1-1,0 1,0-1,0 0,0-1,0 0,-1 0,1 0,-1-1,2 0,8-11,1 0,-2 0,0-2,-1 1,0-2,-2 0,0-1,-1 0,-1 0,0-2,2-9,7-9,-17 35,73-186,-72 181,-1-1,-1 1,0-1,0 0,-1 1,0-1,0 0,-1 1,-1-1,0 1,0-1,0 1,-1 0,-1 0,0 0,0 0,-1 0,0 1,-4-6,5 10,1 0,-1 0,0 1,0-1,0 1,0 0,0 0,-1 1,1-1,-1 1,0 0,0 0,0 1,0-1,0 1,0 0,0 1,0-1,0 1,-1 0,1 0,0 0,0 1,0 0,0 0,0 0,0 1,0 0,0 0,-1 1,-5 1,0 1,1 1,0 0,0 0,1 1,0 0,0 1,0 0,1 0,0 1,1 0,0 0,-1 2,2 1,0 0,0 1,1-1,1 1,0 0,1 0,1 1,0-1,0 1,1-1,1 1,1-1,0 1,0-1,1 1,1-1,0 0,1 0,0 0,1 0,1-1,0 0,1 0,0 0,7 8,7 11,2-1,1-1,2-1,0-1,15 9,124 101,-152-127</inkml:trace>
  <inkml:trace contextRef="#ctx0" brushRef="#br0" timeOffset="16717.207">12165 287,'68'-27,"-1"-4,-2-2,16-14,27-41,-77 62,-39 54,-21 154,-80 516,96-638,-3-1,-3 0,-2-2,-2 0,-3-1,-7 6,28-50,0 0,-2-1,1 1,-1-1,-1 0,0-1,-1 0,0 0,0 0,-1-2,0 1,-1-1,0-1,0 1,-1-2,1 0,-1 0,-8 1,18-7,0 1,0-1,-1-1,1 1,0 0,-1 0,1-1,0 0,0 1,0-1,0 0,0 0,0 0,0 0,0 0,0-1,0 1,0-1,1 1,-1-1,0 1,1-1,0 0,-1 0,1 0,0 0,0 0,0 0,0 0,0 0,1 0,-1-1,0 1,1 0,0 0,0-3,3-85,9 49,3 0,1 1,2 1,2 0,1 2,2 0,2 2,1 0,2 2,1 1,1 1,16-11,-26 25,1 2,0 0,1 1,1 2,0 0,0 1,1 1,1 2,1 0,67 9,-17 4,-50-10,-2 0</inkml:trace>
  <inkml:trace contextRef="#ctx0" brushRef="#br0" timeOffset="16901.105">12983 710,'-15'38,"1"13,2 3,8-8,10-17,3-13</inkml:trace>
  <inkml:trace contextRef="#ctx0" brushRef="#br0" timeOffset="17051.299">12983 287</inkml:trace>
  <inkml:trace contextRef="#ctx0" brushRef="#br0" timeOffset="26340.2">17414 625,'-5'34,"-1"20,4 1,4-8</inkml:trace>
  <inkml:trace contextRef="#ctx0" brushRef="#br0" timeOffset="26502.275">17441 258,'0'0</inkml:trace>
  <inkml:trace contextRef="#ctx0" brushRef="#br0" timeOffset="26825.475">17894 428,'-19'4,"-79"27,95-30,0 1,0-1,0 1,0 0,0 0,1 0,-1 0,1 0,-1 0,1 1,0-1,-1 1,1 0,1 0,-1 0,0 0,1 0,-1 0,1 0,0 0,0 0,0 1,1-1,-1 0,1 1,-1 2,4 1,-1 0,1 0,0 0,1 0,0-1,0 1,0-1,1 0,0 0,0-1,0 1,1-1,-1 0,1-1,1 1,-1-1,1 0,-1-1,1 0,2 1,11 8,-5-3,65 51,-78-58,0 0,0 0,0 0,0 1,0-1,-1 1,1-1,-1 1,1 0,-1-1,0 1,0 0,0 0,-1 0,1 0,0 0,-1 0,0 0,0 0,0 0,0 0,-1 0,1-1,-1 1,1 0,-1 0,0 0,0 0,0 0,-1 0,-4 3,1 0,-1-1,-1 1,1-1,-1 0,0-1,0 0,0 0,0 0,-1-1,0 0,1-1,-1 0,0 0,0 0,0-1,-1 0,1-1,0 0,0 0,0-1,0 0,-4-1,-13-3</inkml:trace>
  <inkml:trace contextRef="#ctx0" brushRef="#br0" timeOffset="25475.576">15918 485,'-7'-3,"-1"1,1 1,-1-1,0 1,1 1,-1-1,0 2,0-1,0 1,1 0,-1 0,1 1,-1 0,1 0,-1 1,1 0,0 0,0 1,1 0,-1 0,1 1,0-1,0 2,0-1,1 0,-1 1,2 0,-1 0,0 1,1-1,0 1,-2 6,-10 17,2 0,0 1,2 0,2 1,1 0,-4 25,12-54,0-1,0 0,1 1,-1-1,1 0,-1 1,1-1,0 1,0-1,0 1,0-1,0 0,1 1,-1-1,1 1,-1-1,1 0,0 1,0-1,0 0,0 0,1 0,-1 0,1 0,-1 0,1 0,-1 0,1-1,0 1,0 0,0-1,0 0,0 1,0-1,0 0,1 0,-1 0,0-1,1 1,-1 0,0-1,1 1,-1-1,3 0,9-4,0 0,0-1,-1 0,0-1,0-1,0 0,-1-1,0 0,0-1,-1 0,0-1,-1 0,0 0,0-1,-1-1,12-9,190-199,-182 192,-29 27,1 1,-1-1,0 1,0-1,1 1,-1-1,0 1,0 0,1-1,-1 1,1 0,-1-1,0 1,1 0,-1-1,1 1,-1 0,1 0,-1-1,0 1,1 0,-1 0,1 0,-1 0,1 0,-1-1,1 1,0 0,-1 0,1 0,-1 1,1-1,-1 0,1 0,-1 0,1 0,-1 0,1 1,-1-1,0 0,1 0,-1 1,1-1,-1 0,0 1,1-1,-1 0,1 1,-1-1,0 0,0 1,1-1,-1 1,0-1,0 1,1-1,-1 1,0-1,0 1,0-1,0 1,0-1,0 1,0-1,0 1,0-1,0 1,-16 163,18-148,1 0,0-1,1 1,0-1,2 1,-1-1,2-1,0 1,1-1,0 0,1-1,1 0,0 0,1-1,0-1,1 1,2 0,-11-9,0-1,1 0,-1 0,1 0,0 0,-1 0,1-1,0 0,0 1,0-1,0-1,0 1,0-1,0 1,0-1,0-1,1 1,-1 0,0-1,0 0,0 0,21-8</inkml:trace>
  <inkml:trace contextRef="#ctx0" brushRef="#br0" timeOffset="25757.402">16849 456,'-9'24,"-9"22,-5 9,0-1,1-10,3-7,5-5,0-3,2-2,-1-1,1 1,-1-1,-5-4,2-5</inkml:trace>
  <inkml:trace contextRef="#ctx0" brushRef="#br0" timeOffset="26103.422">16623 428,'209'313,"-71"-94,-135-216,0 0,-1-1,1 1,0-1,0 0,0 0,1 0,-1 0,1-1,-1 1,1-1,-1 0,1 0,-1 0,1 0,0-1,0 1,-1-1,1 0,0 0,3-1,14-3</inkml:trace>
  <inkml:trace contextRef="#ctx0" brushRef="#br0" timeOffset="29407.421">0 1416,'368'-47,"-141"20,-164 19,0 3,0 3,47 4,-4 0,199 26,187 1,19-47,-208 5,52 13,-122 2,850-2,-671-28,463 28,-439-28,-8 16,70-6,-115-8,7 14,-115-4,112 14,-198 3,241 28,946-30,-856 0,-81-26,122 27,-178-28,769 28,169 0,-894-29,322 30,-453-29,88 26,-122-25,355 27,-521 13,-83-10,0 0,1-1,0 0,-1-1,1-1,0 0,0-1,-1 0,12-3,20-4,1 1,1 2,-1 3,1 1,29 4,23-1,35 3,-121 1,-7 0</inkml:trace>
</inkml:ink>
</file>

<file path=ppt/ink/ink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49:26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2430 253,'0'-8,"-1"0,0 0,0 1,-1-1,0 1,0-1,-1 1,0 0,0 0,-1 0,0 0,0 1,0-1,-1 1,0 0,0 1,-1-1,1 1,-1 0,0 0,-1 1,0-1,-11-6,-1 0,-1 2,0 0,0 1,-1 1,0 0,-8 1,-142-16,141 16,-1 2,1 2,-1 0,0 2,0 2,0 0,1 2,-6 3,4-1,1 1,-1 1,2 2,-1 1,-11 7,-12 12,1 3,2 1,-39 36,56-43,-131 151,115-124,2 1,2 2,-29 53,-67 127,68-41,41-22,28-143,1 1,1 0,2 0,1-1,2 1,4 29,60 263,77 217,-61-164,-73-283,-4 1,-7 68,0-51,-3-55,-2 0,-3 0,-2-1,-2 0,-4-1,-1-1,-3 0,-2-2,-2-1,-3-1,-2-1,-1-2,-3-1,-22 20,-146 141,95-105,91-84,-21 18,2 2,1 1,3 2,-5 10,29-39,1 1,-1 0,2 0,0 1,1 0,0 0,1 0,1 0,0 1,1-1,0 1,1 0,1 0,1-1,0 1,0 0,2 3,61 216,-47-189,2-1,2 0,2-2,2 0,6 5,5 1,2-2,2-2,2-1,2-2,29 20,21 10,2-4,4-4,58 26,-98-59,1-3,1-3,1-2,1-3,1-3,50 5,186 9,-244-28,0-2,0-2,1-3,-2-2,1-3,-1-2,-1-3,40-16,5-9,-1-4,-3-4,-1-5,13-14,-70 41,0-1,-2-3,-2 0,0-2,-2-2,-2-1,-1-1,19-32,-4-10,-4-2,-3-1,-3-3,13-55,46-263,-81 340,35-276,-38 225,-6 0,-5 0,-15-108,6 101,6-1,9-106,-1 203,1 0,0 0,2 1,1-1,1 1,0 1,2 0,1 0,0 1,2 0,12-15,25-28,3 2,51-46,-71 74,271-247,-260 242,-8 9,-1-2,-2-1,-1-2,-1-1,-2-2,16-29,-31 36,-2 0,-2-1,0 0,-3-1,0 0,-2 0,-1-16,0 2,-2-1,-2 1,-2 0,-2-1,-2 1,-3 1,-1-1,-2 2,-2-1,-3 2,-1 0,-2 1,-5-5,-15-20,-2 1,-4 2,-2 2,-3 3,-17-14,13 20,-2 2,-2 3,-2 2,-3 3,-10-3,65 42,-26-18,-2 2,0 1,-1 2,-1 2,-1 1,-15-2,19 8,-106-12,138 22,0 0,1 0,-1 0,0 1,1 0,-1-1,1 1,0 1,-1-1,1 0,0 1,1-1,-1 1,0 0,1 0,-1 0,1 0,0 1,0-1,0 0,1 1,-1 0,1-1,0 1,0 0,0 1,-26 46,17-43,-1 0,0-1,0 0,0-1,-1 0,0-1,0 0,-1-1,1 0,-1-1,0 0,0-1,0-1,-9 1,-170 1,172-5,-1-2,1 0,0-2,1 0,-1-1,1-1,-7-5,19 9,0-1,0 0,1-1,-1 1,1-1,0-1,1 1,0-1,0 0,0 0,1 0,0-1,0 1,1-1,0 0,0 0,1-1,0 0,-2-2,0 2,0 0,0-1,-1 2,0-1,-1 0,0 1,0 0,-1 1,0-1,0 1,-3-1,-3-3</inkml:trace>
</inkml:ink>
</file>

<file path=ppt/ink/ink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2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1,'-34'2,"0"1,0 2,0 2,1 1,0 1,0 2,1 1,-3 4,25-12,0 1,1 0,-1 1,1 0,1 0,-1 1,1 0,0 0,1 1,0 0,0 1,1-1,0 1,0 1,1-1,0 1,1-1,0 2,1-1,0 0,0 1,1-1,0 1,1-1,0 1,1 10,0-18,0 0,1 1,-1-1,0 0,1 0,0 0,0 0,0 0,0 0,0 0,1-1,-1 1,1 0,-1-1,1 1,0-1,0 1,1-1,-1 0,0 0,1 0,-1 0,1 0,0-1,-1 1,1-1,0 1,0-1,0 0,0 0,0-1,0 1,0-1,0 1,1-1,6 0,-1 0,1-1,-1 0,0 0,0-1,0 0,0-1,0 0,0 0,0-1,2-1,26-17,-1-1,-1-2,-1-1,-1-2,-2-1,0-1,-3-2,0-1,-28 34,0 0,1-1,-1 1,0 0,0 0,1 0,-1 0,0-1,1 1,-1 0,1 0,-1-1,1 1,-1 0,1-1,0 1,-1-1,1 1,0-1,0 1,-1-1,1 1,0-1,0 1,-1-1,1 0,0 0,0 1,0-1,0 0,0 0,-1 0,1 0,0 0,0 0,0 0,0 0,0-1,0 1,-1 0,1 0,0-1,0 1,0 0,-1-1,1 1,0-1,-1 1,1-1,0 1,-1-1,1 0,0 1,-1-1,1 0,-1 0,1 1,-1-1,0 0,1 0,-1 1,0-1,0 0,1 0,-1 0,0 0,0 0,0 1,0-2,0 2,0 12,0 0,1-1,0 1,0 0,1-1,1 1,0-1,1 0,0 0,1 0,0-1,0 1,1-1,0-1,1 1,0-1,1 0,0 0,0-1,1 0,8 5,36 8,-28-16</inkml:trace>
</inkml:ink>
</file>

<file path=ppt/ink/ink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2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59 174,'-2'125,"-6"0,-8 21,-4-64,9-102,10-11,1 1,1-1,2 1,0-1,3 1,0 0,2 1,1 0,1 0,2 1,4-7,116-204,-132 238,0 0,0 0,0-1,1 1,-1 0,0 0,0 0,1-1,-1 1,1 0,-1 0,1 0,0 0,-1 0,1 0,0 0,-1 0,1 0,0 0,0 0,0 1,0-1,0 0,0 1,0-1,0 1,0-1,1 1,-1-1,0 1,0 0,0-1,0 1,1 0,-1 0,0 0,0 0,1 0,-1 0,0 0,0 1,0-1,1 0,-1 1,0-1,0 0,0 1,0 0,0-1,0 1,0 0,1 0,9 102,-4-52,-6-32,1-1,1 0,1 0,1 0,0-1,1 1,4 6,1-6</inkml:trace>
</inkml:ink>
</file>

<file path=ppt/ink/ink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5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0 173,'23'423,"12"-102,-25-301,11-39,-13 9,21-22,1 0,2 2,1 1,1 2,2 2,0 0,1 3,2 1,35-14,-61 31,54-13,-66 17,1 0,0 0,-1 0,1 0,-1 0,1 0,-1 1,1-1,0 1,-1-1,0 1,1 0,-1-1,1 1,-1 0,0 0,0 0,1 0,-1 0,0 0,0 1,0-1,0 0,0 0,0 1,-1-1,1 1,0-1,-1 1,1-1,-1 1,1-1,-1 1,0-1,0 1,0-1,0 1,0 0,0 0,-2 10,-1-1,0 0,0 0,-1 0,-1 0,0-1,0 0,-1 0,0 0,-1-1,0 0,0 0,-1-1,0 1,-1-2,-9 7,18-14,-32 30,-1-2,-2-1,0-2,-2-1,-1-2,0-2,-2-1,0-2,-40 11,16-24,59-9</inkml:trace>
  <inkml:trace contextRef="#ctx0" brushRef="#br0" timeOffset="317.994">763 708,'-13'19,"1"1,1 0,1 1,1 0,1 0,1 1,1 0,0 0,2 0,1 1,0 0,1 12,3-31,-1-1,1 1,-1-1,1 1,0-1,0 1,0-1,1 0,-1 0,1 1,0-1,0 0,0 0,0-1,1 1,-1 0,1-1,-1 0,1 1,0-1,0 0,0 0,0-1,0 1,1-1,-1 1,0-1,1 0,-1 0,1-1,-1 1,1-1,-1 1,1-1,-1 0,1-1,3 1,7-2,1-1,-1 0,0 0,0-1,0-1,-1-1,0 0,11-7,-12 6,0 0,-1-1,0-1,-1 0,0-1,0 1,-1-2,0 0,-1 0,0 0,-1-1,0 0,-1-1,-3 7,0-1,0 0,-1 1,0-1,-1 0,1 0,-1 0,-1 0,1 0,-1 0,0-1,-1 1,0 0,0 0,0 0,-1 0,0 1,-1-1,1 0,-1 1,0-1,-1 1,0 0,0 0,0 1,-1-1,1 1,-1 0,0 0,0 0,0 1,-1 0,0 0,0 0,0 1,0 0,0 0,0 0,-1 1,0 0,1 0,-1 1,0 0,0 0,0 0,1 1,-1 0,0 1,0-1,0 1,-4 2,-14 3</inkml:trace>
  <inkml:trace contextRef="#ctx0" brushRef="#br0" timeOffset="815.959">1440 708,'-21'5,"1"0,0 1,0 1,0 1,1 1,0 0,1 2,0 0,1 1,0 1,0 0,-13 15,28-25,-1 0,1 1,0-1,0 0,0 1,0-1,1 1,-1-1,1 1,0 0,0 0,1-1,-1 1,1 0,-1 0,1 0,0 0,1 0,-1 0,1-1,0 1,0 0,0 0,0-1,0 1,1 0,0-1,0 0,0 1,0-1,0 0,1 0,-1 0,1 0,1 0,1 2,0 0,1-1,0 1,0-1,0-1,1 1,-1-1,1 0,0-1,-1 0,1 0,0 0,1-1,-1 0,0 0,0-1,0 1,8-2,4-5,0 0,-1-1,0-1,0-1,0 0,-1-2,-1 0,0 0,0-2,-1 0,-1-1,7-7,10-14,0-2,-3-1,-1-1,-2-1,-1-1,-2-2,-3 0,-1-1,5-22,-15 43,0-1,-1-1,-1 0,-2 1,-1-2,0 1,-2 0,-1 0,-1-1,-1 1,-1 0,-1 0,-7-22,9 42,0 0,0 0,0 1,-1-1,0 1,1-1,-1 1,-1 0,1 0,-1 0,1 1,-1-1,0 1,-1 0,1 0,0 0,-1 1,0 0,1-1,-1 2,0-1,0 0,0 1,0 0,0 0,-1 1,1-1,0 1,0 0,0 1,0-1,-1 1,1 0,0 0,-4 2,-2 1,-1 0,1 0,0 2,0-1,0 1,1 1,0 0,0 0,0 1,1 0,1 1,-1 0,1 0,1 1,0 0,0 0,1 1,0 0,1 0,0 0,1 1,-1 4,-4 15,1 0,2 1,1-1,1 1,2 1,1-1,2 0,1 2,-1-14,1 1,1-1,0 0,2 0,0-1,1 1,1-1,1 0,1-1,1 0,0 0,1-1,1-1,0 0,1 0,1-1,1-1,0 0,7 4,-15-14,0 0,0 0,0-1,0 0,1 0,0-1,-1 0,1 0,0-1,0 0,0 0,0-1,0 0,0 0,8-2,8-4</inkml:trace>
  <inkml:trace contextRef="#ctx0" brushRef="#br0" timeOffset="1314.272">2004 596,'-12'22,"1"0,2 1,0 0,1 1,1 0,1 0,1 0,1 1,1 15,2-36,0 0,1 0,0 0,0 0,0 0,0 0,0 0,1 0,0 0,0 0,0 0,0 0,0-1,1 1,0 0,0-1,0 1,0-1,1 0,-1 0,1 0,-1 0,1 0,0 0,1-1,-1 1,0-1,1 0,-1 0,1 0,-1-1,1 1,0-1,0 0,0 0,0 0,0 0,0-1,0 0,0 1,0-1,0-1,0 1,0-1,0 0,2 0,9-8,0 0,0-1,-1 0,-1-1,0-1,0 0,-1-1,0 0,-1 0,-1-2,0 1,6-15,-2 9,128-168,-141 188,-1-1,0 0,1 0,-1 1,1-1,-1 0,1 1,0-1,-1 1,1-1,-1 0,1 1,0 0,0-1,-1 1,1-1,0 1,0 0,-1-1,1 1,0 0,0 0,0 0,-1 0,1 0,0-1,0 2,0-1,0 0,0 0,-1 0,1 0,0 0,0 1,0-1,-1 0,1 1,0-1,0 1,-1-1,1 0,0 1,-1 0,1-1,-1 1,1-1,-1 1,1 0,-1-1,1 1,-1 0,14 43,25 257,-27-225,-3 1,-3-1,-4 2,-3-1,-3 0,-4-1,-3 1,-8 18,10-55,-2-1,-2-1,-2 0,-1-1,-2 0,-1-1,-2-1,-1-2,-2 0,-1-1,-2-1,-8 5,35-35,-12 10,1 0,-1-1,-1 0,0 0,0-2,-1 1,0-2,-1 0,1 0,-1-2,0 0,-1 0,13-5,0 0,-1 0,1 0,0 0,0 0,0-1,0 1,0-1,0 0,0 0,0 0,0 0,0-1,1 1,-1-1,0 1,1-1,-1 0,1 0,0 0,-1-1,1 1,0 0,1-1,-1 1,0-1,1 0,-1 0,1 1,0-1,0 0,0 0,0 0,1 0,-1-1,1 1,-1 0,1 0,0 0,1 0,-1 0,0 0,1 0,0 0,-1 0,1 0,1 0,0-3,8-22,2-1,1 2,1-1,1 2,1 0,2 1,0 1,19-19,-35 40,268-302,-226 259</inkml:trace>
</inkml:ink>
</file>

<file path=ppt/ink/ink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0 725,'5'24,"7"7,0-5,-1-13,2-13,-1-11,-3-4</inkml:trace>
  <inkml:trace contextRef="#ctx0" brushRef="#br0" timeOffset="231.142">57 245,'0'0</inkml:trace>
  <inkml:trace contextRef="#ctx0" brushRef="#br0" timeOffset="646.882">508 442,'-31'23,"11"-11,1 1,0 0,1 1,1 2,0-1,1 2,1 0,0 1,2 1,0 0,1 0,1 1,0 1,0 5,9-22,1 0,0-1,0 1,0 0,1 0,-1 0,1-1,0 1,0 0,1 0,-1 0,1 0,-1-1,1 1,0 0,1 0,-1-1,1 1,-1-1,1 0,0 1,0-1,1 0,-1 0,1 0,-1 0,1-1,0 1,0-1,0 1,1-1,-1 0,0 0,1-1,-1 1,1-1,-1 0,1 0,0 0,0 0,0 0,-1-1,1 0,1 0,14-6,-1-2,0 0,-1-1,0-1,0 0,-1-1,-1-1,0 0,0-2,-1 1,-1-2,0 0,7-12,-14 20,40-53,45-41,-91 100,1 1,-1-1,1 1,0-1,-1 1,1 0,0-1,0 1,-1 0,1-1,0 1,0 0,-1 0,1-1,0 1,0 0,0 0,-1 0,1 0,0 0,0 0,0 1,-1-1,1 0,0 0,0 0,-1 1,1-1,0 0,0 1,-1-1,1 1,0-1,-1 1,1-1,-1 1,1-1,-1 1,1 0,-1-1,1 1,-1 0,1 0,-1-1,0 1,1 0,-1 0,0-1,0 1,0 0,0 0,1-1,-1 2,4 47,-4-45,-4 94,-5-2,-14 57,3-10,10-62,-3-1,-4 0,-3-1,-4-1,-3-1,-30 58,-11-41,65-91,1-1,0 0,-1 1,1-1,-1 0,0 0,0-1,0 1,0 0,0-1,0 0,0 0,0 0,0 0,-1 0,1-1,0 1,-1-1,1 0,0 0,-1 0,1 0,0-1,0 0,-1 1,1-1,0 0,0 0,0-1,0 1,0-1,-2-1,0-2,1-1,0 0,0 0,0 0,1 0,0-1,0 0,1 1,0-1,0 0,0 0,1 0,0 0,0 0,1-1,0 1,0 0,1 0,0-2,-1-2,3-26,2 1,2-1,1 1,1 0,2 1,2 0,1 1,2 0,1 1,1 1,2 1,1 1,2 0,0 2,2 1,19-15,-26 24</inkml:trace>
  <inkml:trace contextRef="#ctx0" brushRef="#br0" timeOffset="883.035">960 725,'-14'38,"0"18,2 3,8-7,9-13,10-13,5-16,1-10</inkml:trace>
  <inkml:trace contextRef="#ctx0" brushRef="#br0" timeOffset="1027.705">1072 301,'0'0</inkml:trace>
  <inkml:trace contextRef="#ctx0" brushRef="#br0" timeOffset="1444.714">1496 526,'-29'27,"1"0,2 2,0 1,2 1,2 1,1 2,1-1,-9 24,27-53,0 0,-1-1,1 1,1 0,-1 0,1 0,-1 0,1 0,0 1,0-1,1 0,-1 1,1-1,0 0,0 1,1-1,-1 0,1 0,0 1,0-1,1 0,-1 0,1 0,-1 0,1 0,1-1,-1 1,0 0,1-1,0 0,0 1,0-1,0 0,4 2,0-1,1-1,0 0,0-1,1 0,-1 0,0 0,1-1,-1-1,1 1,-1-1,1-1,-1 0,0 0,1 0,-1-1,0 0,0-1,0 0,0 0,1-1,8-4,0-2,-1 1,0-2,-1 0,0-1,0 0,-2-1,7-8,12-12,-1-1,-2-2,-2-1,-1-2,-1 0,-3-2,-1 0,-2-1,-2-1,-2-1,-2 0,-2-1,-1 0,-3-1,-1-4,-5 43,-1-1,0 0,0 1,-1-1,0 0,0 1,0-1,-1 1,0-1,-1 1,0 0,0 0,0 0,-1 0,0 1,0-1,-1 1,0 0,0 0,0 1,-1 0,0 0,0 0,0 0,0 1,-1 0,0 0,0 1,0 0,0 0,0 1,-1 0,1 0,-1 0,1 1,-1 1,0-1,1 1,-1 0,0 1,1 0,-1 0,0 0,-5 3,-1 5,0 0,1 1,0 0,1 1,1 0,-1 1,2 0,-1 1,2 0,0 1,0 0,2 0,0 1,0 0,1 0,1 1,1 0,0 0,1 0,0 0,2 0,-1 12,3-1,2 1,0-1,2-1,0 1,2 0,1-1,1-1,2 1,0-2,1 1,2-2,0 1,2-2,10 12,12 11,2-1,2-3,40 31,-46-40,-9-9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47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264 264,'60'4,"0"-3,-1-2,1-3,-1-3,0-2,0-2,-1-4,-1-1,5-6,362-155,-424 177,1-1,-1 1,1-1,-1 1,1-1,0 1,-1-1,1 1,0 0,-1-1,1 1,0 0,-1 0,1-1,0 1,-1 0,1 0,0 0,0 0,-1 0,1 0,0 0,0 0,-1 0,1 0,0 1,-1-1,1 0,0 0,-1 1,1-1,0 0,-1 1,1-1,0 1,-1-1,1 0,-1 1,1 0,-1-1,1 1,-1-1,0 1,1 0,-1-1,0 1,1-1,-1 1,0 0,0 0,1-1,-1 1,0 0,0-1,0 1,0 0,0 0,0-1,0 1,-1 0,-14 48,13-46,-108 253,82-164,4 2,4 1,4 0,2 26,4-31,5-52,1 0,1 0,3 1,1-1,4 20,11 51,-36-128,7-3,-1 0,-1 1,-1 0,-1 2,0 0,-2 1,0 0,-1 2,-1 0,0 2,-1 0,0 1,-1 2,-1 0,0 1,0 1,-1 2,0 0,0 2,0 1,-1 1,-14 0,5 5,0 1,0 2,1 2,-1 0,1 3,1 1,0 1,1 2,0 1,1 2,1 0,1 3,0 0,-18 18,43-35,0-1,1 0,-1 1,0-1,1 1,0 0,-1-1,1 1,0 1,1-1,-1 0,0 1,1 0,0-1,0 1,0 0,0 0,1 0,0 0,0 0,0 1,0-1,0 0,1 1,2-3,1 0,0 0,0 0,0-1,0 1,0-1,0 0,0 0,0 0,0 0,1 0,-1-1,0 1,1-1,-1 0,0 0,1 0,-1-1,0 1,0-1,1 0,-1 0,0 0,0 0,1-1,-1 2,23-7</inkml:trace>
  <inkml:trace contextRef="#ctx0" brushRef="#br0" timeOffset="490.772">631 491,'34'18,"1"-1,0-2,1-1,1-2,0-2,0-1,1-2,0-1,38 0,-45-4,-1-2,0-1,1-1,-1-1,0-2,-1-2,1 0,-1-2,-1-1,1-1,-2-1,0-2,0-1,2-3,26-19,-63 70,-15 15,3 1,2 1,-9 43,6 53,20-144,0 1,0 0,0 0,1 0,-1 0,1 0,-1 0,1 0,0 0,0 0,1 0,-1 0,1 0,-1 0,1 0,0 0,0 0,0 0,1-1,-1 1,1 0,-1-1,1 1,0-1,0 0,0 1,2 0,12 8</inkml:trace>
  <inkml:trace contextRef="#ctx0" brushRef="#br0" timeOffset="685.747">1760 913,'-19'34,"-7"15,2 5,9-7,8-7,4-10</inkml:trace>
  <inkml:trace contextRef="#ctx0" brushRef="#br0" timeOffset="874.23">1845 292,'0'24,"0"8</inkml:trace>
  <inkml:trace contextRef="#ctx0" brushRef="#br0" timeOffset="1185.238">2043 1083,'12'-50,"6"-27,3 0,4 1,32-67,-54 138,-2 1,0 0,0 1,1-1,0 1,0-1,0 1,0 0,0 0,1 0,-1 0,1 0,0 0,-1 1,2-1,-1 1,0 0,0 0,3-1,-4 4,0 0,-1 1,0 0,1-1,-1 1,0 0,0-1,0 1,0 0,0 0,0 0,-1 0,1 0,0 0,-1 0,0 0,1 0,-1 0,0 1,0-1,0 0,-1 0,1 1,0 1,0 64,-2-56,1-1,0 1,1 0,0-1,1 1,0-1,1 1,1-1,-1 0,2 0,-1 0,2 0,-1 0,2-1,-1 0,5 5,-8-13,0 1,1-1,0 1,-1-1,1 0,0 0,0 0,0-1,1 1,-1-1,0 1,1-1,-1 0,0 0,1-1,-1 1,1-1,0 0,-1 0,1 0,-1 0,1 0,-1-1,1 0,-1 0,1 0,-1 0,0 0,0-1,1 1,-1-1,0 0,2-1,88-83,-74 60</inkml:trace>
  <inkml:trace contextRef="#ctx0" brushRef="#br0" timeOffset="1809.751">2804 631,'-27'12,"1"2,1 0,0 1,1 2,0 1,1 0,1 2,1 0,-8 12,27-30,0 0,0 0,0 1,0-1,0 1,1-1,-1 1,1-1,0 1,0 0,0 0,0 0,0 0,0-1,1 1,-1 0,1 0,0 0,0 0,0 0,1 0,-1 0,1 0,-1 0,1 0,0 0,0 0,0-1,0 1,1 0,-1-1,1 1,0-1,0 1,0-1,0 0,0 0,0 0,0 0,1 0,-1 0,1-1,-1 1,1-1,0 0,-1 1,1-1,0-1,0 1,2 0,4 0,1-1,-1 0,1 0,-1-1,1 0,-1-1,0 0,1 0,-1-1,0-1,-1 1,1-1,-1-1,1 1,-1-2,6-4,111-108,-110 101,-15 39,-25 102,24-121,1 0,0 0,1 0,-1 0,0 0,1 0,0 0,-1 0,1 0,1 0,-1 0,0 0,1-1,-1 1,1 0,0-1,-1 0,1 1,1-1,-1 0,0 0,0 0,1 0,-1 0,1-1,0 1,-1-1,1 0,0 1,0-1,0-1,0 1,0 0,0-1,0 1,0-1,0 0,0 0,1 0,4-1,0 1,0-2,0 1,0-1,0 0,0 0,-1-1,0 0,1-1,-1 0,0 0,-1 0,1-1,-1 0,0 0,0 0,0-1,-1 0,4-4,81-135,-83 132,30-57,-4-2,-2-1,-4-1,7-38,-27 87,-1-1,-1 1,-1-1,-2 0,0 0,-2 0,-1 0,-1-8,2 33,0-1,0 0,0 0,0 0,0 0,0 0,-1 0,1 1,0-1,-1 0,0 0,1 0,-1 1,0-1,0 0,0 1,0-1,0 1,0-1,-1 1,1 0,0-1,-1 1,1 0,-1 0,1 0,-1 0,0 0,1 0,-1 0,0 1,0-1,1 1,-1-1,0 1,0 0,0-1,0 1,0 0,0 0,1 1,-1-1,0 0,0 0,0 1,0-1,1 1,-1 0,0 0,0-1,1 2,-13 9,1 2,1 0,0 0,1 1,1 1,0 0,1 0,0 1,1 0,1 0,1 1,0 0,1 0,1 0,0 3,-2 21,1 0,2 0,2 0,2 0,1 0,2 0,2-1,2 0,2 0,1 0,2-1,1-1,3 0,1-1,1-1,23 30,-40-59,1-1,0 0,0-1,0 1,1 0,0-1,0 0,0 0,1 0,-1 0,1-1,0 0,1 0,-1 0,1-1,0 1,-1-1,1-1,1 1,-1-1,0 0,1-1,-1 1,1-1,2 0,7-6</inkml:trace>
</inkml:ink>
</file>

<file path=ppt/ink/ink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0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286 142,'-23'14,"0"2,1 0,1 2,0 0,2 2,0 0,1 1,1 1,1 0,1 1,1 1,1 0,2 1,0 1,-1 5,10-23,-1 0,2 0,-1 0,1 1,0-1,1 0,0 1,0-1,1 0,0 1,0-1,1 0,0 0,0 0,1 0,0 0,1 0,0-1,0 0,0 0,1 0,0 0,1-1,-1 1,1-1,0-1,1 1,-1-1,1 0,0-1,0 0,1 0,-1 0,1-1,0 0,0 0,0-1,0 0,0-1,2 1,5-4,-1-1,1 0,0-1,-1-1,0 0,0-1,0 0,-1-1,0-1,-1 0,1-1,-1 0,-1 0,0-2,0 1,-1-1,0-1,-1 0,6-10,-3 8,-1-1,-1 0,0-1,-1 0,0-1,-2 1,0-1,-1-1,0 1,-1-1,-2 0,1-1,-2 1,-1 0,0-1,-1 1,-1-1,-1 1,0 0,-2-2,2 9,0 0,-1 1,0-1,-1 1,0 0,-1 0,0 0,0 0,-1 1,-1 0,1 0,-1 1,-1 0,0 0,0 0,0 1,-1 1,0-1,0 1,-1 1,0 0,0 0,0 1,0 0,-1 1,1 0,-1 0,6 3,1 0,-1 0,0 1,1-1,-1 1,0 0,1 0,-1 0,1 1,0 0,-1 0,1 0,0 0,0 1,0-1,0 1,-2 3,-13 12</inkml:trace>
  <inkml:trace contextRef="#ctx0" brushRef="#br0" timeOffset="515.718">596 706,'291'-359,"-272"350,-26 45,3-25,4-10,-3 8,-1 0,2 1,-1 0,1-1,1 1,0 0,0 0,1 0,0 0,1 0,0 0,0 0,1-1,0 1,1 0,0-1,1 0,1 3,-3-10,1 0,0 0,0 0,0 0,0 0,0 0,0-1,0 0,1 1,-1-1,0 0,1-1,-1 1,1-1,-1 1,1-1,-1 0,1 0,-1-1,1 1,-1-1,0 0,1 0,-1 0,0 0,1 0,-1-1,0 1,1-1,85-60,-79 51,1 0,-1-1,-1-1,-1 1,1-1,-2-1,0 0,-1 0,0 0,-1-1,0 1,0-9,0-2</inkml:trace>
</inkml:ink>
</file>

<file path=ppt/ink/ink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49:5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59,'28'-58,"-36"86,-134 235,76-149,-5-2,-27 26,-21 40,86-152,20-22</inkml:trace>
  <inkml:trace contextRef="#ctx0" brushRef="#br0" timeOffset="422.417">0 285,'34'29,"4"-12,0-2,2-2,0-1,0-2,1-2,13 0,92 22,-122-25,0 1,0 1,-1 1,0 1,-1 1,0 1,0 1,-1 1,-1 0,0 2,10 10,-29-24,0 1,0 0,0-1,1 1,-1-1,1 1,-1-1,1 0,-1 0,1 0,0 0,-1 0,1 0,0 0,0 0,0-1,0 1,0-1,0 1,0-1,0 0,0 0,0 0,0 0,0 0,0 0,0-1,0 1,-1-1,1 1,0-1,0 0,0 1,0-1,-1 0,1 0,0-1,-1 1,1 0,-1 0,1-1,10-8</inkml:trace>
  <inkml:trace contextRef="#ctx0" brushRef="#br0" timeOffset="670.49">791 342,'-78'14,"1"3,1 4,1 3,1 3,2 4,-18 12,-36 45,109-71</inkml:trace>
  <inkml:trace contextRef="#ctx0" brushRef="#br0" timeOffset="990.697">338 31,'-7'16,"0"1,0-1,2 1,0 0,1 1,0-1,2 1,0 0,1 0,1-1,0 1,2 0,0 0,1-1,3 12,78 294,-52-168,-13-92,-14-44</inkml:trace>
</inkml:ink>
</file>

<file path=ppt/ink/ink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48:15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254 231,'74'-19,"137"-67,-108 39,-100 48,1-1,-1 1,1 0,-1 0,1 0,-1 1,0-1,1 1,-1 0,0 0,0 0,0 0,0 0,-1 1,1-1,0 1,-1 0,0-1,0 1,0 0,0 1,0-1,-1 0,1 0,-1 1,0-1,0 1,0-1,0 1,-1 0,1-1,-1 1,0 0,1 0,62 286,-55-231,-4 0,-1 0,-6 54,1-9,2-104,1 1,-1-1,0 1,1 0,-1-1,0 1,1 0,-1-1,0 1,0 0,0 0,0-1,0 1,0 0,0-1,0 1,0 0,0 0,0-1,0 1,0 0,0 0,-1-1,1 1,0 0,0-1,-1 1,1-1,-1 1,1 0,-1-1,1 1,-1-1,1 1,-1-1,1 1,-1-1,1 1,-1-1,0 0,1 1,-1-1,0 0,1 0,-1 1,0-1,1 0,-1 0,0 0,0 0,1 0,-1 0,0 0,0 0,1 0,-1 0,0-1,1 1,-1 0,0 0,1-1,-1 1,0 0,1-1,-1 1,-10-7,-1 0,0 0,0 1,0 1,-1 0,1 1,-1 0,0 1,0 1,-14-1,-5 1,-1 3,1 1,-1 1,1 1,0 2,0 2,1 0,0 3,-22 10,19-8,0 2,1 1,1 2,1 1,0 1,2 2,-3 4,20-16</inkml:trace>
  <inkml:trace contextRef="#ctx0" brushRef="#br0" timeOffset="1932.481">565 456,'132'-48,"76"-21,-107 36,-101 32,1 1,0 0,-1-1,1 1,-1 0,1-1,0 1,-1 0,1 0,0 0,-1 0,1 0,0 0,0-1,-1 1,1 1,0-1,-1 0,1 0,0 0,-1 0,1 0,0 1,-1-1,1 0,0 1,-1-1,1 0,-1 1,1-1,-1 1,1-1,-1 1,1-1,-1 1,1-1,-1 1,1-1,-1 1,0 0,0-1,1 1,-1 0,0-1,0 1,0 0,1-1,-1 1,0 0,0-1,0 1,0 0,0-1,0 1,-1 0,1 0,0-1,0 1,-1 0,-16 51,10-35,-10 71,15-62</inkml:trace>
  <inkml:trace contextRef="#ctx0" brushRef="#br0" timeOffset="2700.567">1355 485,'-19'9,"1"2,1 0,0 1,0 1,1 0,1 1,0 1,1 1,-7 10,16-18,0 0,1 1,0 0,1 0,0 0,0 0,1 0,0 1,1-1,0 1,0-1,1 1,0 6,0-12,1-1,-1 1,0 0,1-1,0 1,-1-1,2 1,-1-1,0 1,1-1,-1 0,1 0,0 0,0 0,0 0,0 0,1 0,-1-1,1 1,0-1,0 0,0 0,0 0,0 0,0 0,0 0,1-1,-1 0,0 0,1 0,-1 0,1 0,0-1,-1 1,1-1,1 0,11-3,-1-1,-1 0,1-1,-1 0,1-1,-2-1,1 0,-1-1,0-1,0 0,-1 0,-1-1,1-1,-2 0,1 0,-2-1,1-1,-2 1,0-2,0 1,4-12,-9 20,0 1,0-1,0 0,-1 0,0 0,0 0,0 0,-1-1,1 1,-1 0,-1-1,1 1,-1-1,0 1,0-1,0 1,-1-1,0 1,0-1,0 1,-1 0,0-1,0 1,0 0,0 0,-1 0,0 1,0-1,-1 1,1-1,-1 1,0 0,0 1,0-1,0 0,-1 1,1 0,-1 0,0 1,0-1,0 1,0 0,0 1,-1-1,1 1,0 0,-3 0,-6 4,1 0,0 1,0 1,0 0,0 1,1 0,0 1,0 0,0 1,1 1,1 0,-1 0,2 1,-1 0,1 0,1 1,0 1,0-1,1 1,1 1,0-1,0 1,-2 10,-1 2</inkml:trace>
  <inkml:trace contextRef="#ctx0" brushRef="#br0" timeOffset="3478.89">1835 598,'-22'198,"5"-151,1-83,14 21,1 0,0 1,1-1,1 0,0 0,1 0,0 1,2-1,-1 1,2 0,0 0,1 0,0 0,1 1,0 0,1 1,3-4,5-5,-4 5,-1 1,2 0,0 1,1 0,0 1,1 1,0 0,1 1,4-2,-19 13,0-1,0 0,1 0,-1 0,0 1,0-1,1 0,-1 1,0 0,1-1,-1 1,1 0,-1-1,0 1,1 0,-1 0,1 0,-1 0,1 0,-1 1,0-1,1 0,-1 1,0-1,1 1,-1-1,0 1,1 0,-1-1,0 1,0 0,0 0,0 0,0 0,0 0,0 0,0 0,0 0,0 0,-1 1,1-1,0 0,-1 1,1-1,-1 0,1 1,-1-1,0 0,0 1,1-1,-1 1,0-1,0 0,-1 1,1-1,-38 125,36-106,3-4</inkml:trace>
  <inkml:trace contextRef="#ctx0" brushRef="#br0" timeOffset="6029.512">2879 598,'0'282,"-4"-256,-9-32,10-12,0 1,1-1,2 0,-1 0,2 1,1-1,0 0,1 1,0-1,2 1,0 0,1 0,1 1,0-1,1 2,1-1,1 1,0 0,0 1,12-10,-14 11,2 1,0 0,0 0,1 2,1-1,0 1,0 1,12-7,-22 16,0 0,0 0,0 0,0 1,0-1,0 0,0 1,0-1,0 1,-1 0,1 0,0 0,0 0,0 0,-1 0,1 0,-1 1,1-1,-1 1,1-1,-1 1,0-1,0 1,1 0,-1-1,-1 1,1 0,0 0,0 0,-1 0,1 0,-1 0,1 0,-1 0,0 0,0 0,0 0,0 0,11 24,-1-11</inkml:trace>
  <inkml:trace contextRef="#ctx0" brushRef="#br0" timeOffset="6346.946">3443 541,'-8'20,"1"1,0 0,2 0,0 0,1 1,1 0,2 0,0-1,1 1,1 0,2 12,-3-31,0 0,1-1,-1 1,0 0,1-1,0 1,0 0,-1-1,1 1,1-1,-1 0,0 1,1-1,-1 0,1 0,0 0,-1 0,1 0,0 0,0 0,1 0,-1-1,0 1,0-1,1 0,-1 0,1 0,-1 0,1 0,0 0,-1-1,1 1,0-1,-1 0,1 1,0-1,-1-1,1 1,0 0,-1-1,1 1,0-1,-1 0,1 0,-1 0,1 0,-1 0,0 0,1-1,-1 1,0-1,0 0,0 0,3-3,0-1,0 0,-1 0,0 0,0 0,0-1,-1 0,0 0,-1 0,1 0,-1 0,-1 0,1-1,-1 1,0 0,-1-1,0 1,0-1,-1 1,0-1,0 1,0 0,-1-1,0 1,-1 0,0 0,0 0,0 1,-1-1,0 1,0 0,0 0,-1 0,-4-4,-5 0</inkml:trace>
  <inkml:trace contextRef="#ctx0" brushRef="#br0" timeOffset="6763.726">3867 32,'-8'22,"2"0,0 0,2 0,0 1,1 0,2 0,0-1,2 1,1 16,-1 10,0 397,-6-395,-1-33</inkml:trace>
  <inkml:trace contextRef="#ctx0" brushRef="#br0" timeOffset="7016.192">3641 541,'43'-5,"34"-6,13-2,-4 2,-12 3,-13-2,-13 0,-9 2,-7 2,-4 3,-7 1</inkml:trace>
  <inkml:trace contextRef="#ctx0" brushRef="#br0" timeOffset="7751.896">4403 399,'-41'35,"0"2,3 1,1 3,2 0,-10 18,43-57,0-1,0 1,1 0,-1-1,0 1,1 0,-1 0,1 0,0 0,0 0,0 0,0 0,0 0,0 0,0 1,1-1,-1 0,1 1,0-1,-1 0,1 1,0-1,1 1,-1-1,0 0,1 1,-1-1,1 0,0 0,-1 1,1-1,0 0,1 0,-1 0,0 0,0 0,1 0,-1 0,1-1,0 1,0 0,-1-1,1 0,2 2,7-3,0-1,0-1,0 1,0-2,0 1,0-2,-1 1,0-1,0-1,0 0,0 0,0-1,0-1,13-9,-1-1,-1-1,0 0,-1-2,-1 0,9-14,1 1,-29 32,0 0,0 0,0 0,1 1,-1-1,0 0,0 0,1 1,-1-1,1 0,-1 1,0-1,1 0,-1 1,1-1,0 0,-1 1,1-1,-1 1,1-1,0 1,-1-1,1 1,0 0,0-1,-1 1,1 0,0 0,0-1,0 1,-1 0,1 0,0 0,0 0,0 0,-1 0,1 0,0 0,0 1,0-1,-1 0,1 0,0 1,0-1,-1 0,1 1,0-1,0 1,-1-1,1 1,-1-1,1 1,0-1,-1 1,1 0,-1-1,1 1,-1 0,0-1,1 1,-1 0,0 0,1-1,-1 1,0 0,0 0,0 0,-6 54,4-47,0 0,1-1,-1 1,1 0,1 0,0 0,0 0,0 0,1 0,0 0,1 0,0 0,0 0,0-1,1 1,0-1,1 0,0 0,0 0,0 0,5 5,-1-8,0 0,0 0,0-1,0 0,1-1,-1 1,1-2,0 1,-1-1,1-1,0 1,0-2,-1 1,1-1,0 0,-1-1,1 0,-1 0,1-1,-1 0,0-1,0 1,0-2,5-3,-1 0,0-1,0 0,-1-1,0 0,-1-1,0 0,-1-1,0 0,-1 0,0-1,-1 0,-1 0,6-14,52-203,-56 184,-1 0,-3 0,-2 0,-2 0,-4-33,-4 51,8 28,0 1,0-1,0 0,0 1,0-1,0 0,0 1,0-1,0 0,-1 0,1 1,0-1,0 0,0 1,0-1,0 0,-1 1,1-1,0 0,0 0,0 1,-1-1,1 0,0 0,-1 0,1 1,0-1,0 0,-1 0,1 0,0 0,-1 0,1 1,0-1,-1 0,1 0,0 0,-1 0,1 0,0 0,-1 0,1 0,0 0,-1 0,1 0,0-1,-1 1,1 0,0 0,0 0,-1 0,1 0,0-1,-1 1,1 0,0 0,0 0,-1-1,1 1,0 0,-9 167,11-109,-1 590,3-623,9-30,-8-8</inkml:trace>
  <inkml:trace contextRef="#ctx0" brushRef="#br0" timeOffset="8014.585">4657 428,'39'-10,"26"-2,12-1,-1 4,-11 2,-5 2,-8 3,-9 6,-7 2,-4 0,-3 0,-7 3,-2 0,-4 3,0 0,1 2,-1 0</inkml:trace>
  <inkml:trace contextRef="#ctx0" brushRef="#br0" timeOffset="8264.037">5532 569,'0'38,"5"18,6-1,1-10</inkml:trace>
  <inkml:trace contextRef="#ctx0" brushRef="#br0" timeOffset="8499.394">5504 315</inkml:trace>
  <inkml:trace contextRef="#ctx0" brushRef="#br0" timeOffset="8688.013">5842 569,'-7'11,"1"0,-1 1,2-1,0 2,0-1,1 0,0 1,1 0,1 0,0 0,1 0,0 0,1 0,0 0,1 0,1 0,2 8,-4-19,1 1,0-1,0 0,-1 0,1 0,1 1,-1-1,0 0,0 0,1-1,-1 1,1 0,0 0,0-1,-1 1,1-1,0 1,0-1,0 0,0 0,1 0,-1 0,0 0,0-1,1 1,-1 0,0-1,1 0,-1 0,1 1,-1-1,0-1,1 1,-1 0,2-1,2-1,0 0,0 0,0-1,0 0,-1 0,1-1,-1 1,0-1,0 0,0 0,-1-1,1 0,-1 1,5-8,0 1,-1-1,0-1,-1 1,-1-1,0 0,0-1,-2 0,1 0,-2 0,0 0,-1 0,0 0,-1-1,0 1,-1-1,-3-13,-14-13,4 30</inkml:trace>
  <inkml:trace contextRef="#ctx0" brushRef="#br0" timeOffset="9136.354">6153 710,'15'-27,"1"0,2 2,0 0,2 1,7-6,-26 28,0 0,0 1,-1-1,1 0,0 1,0-1,1 1,-1-1,0 1,0-1,1 1,-1 0,1 0,-1 0,1-1,0 2,-1-1,1 0,0 0,0 0,-1 1,1-1,0 1,0 0,0-1,0 1,0 0,0 0,-1 0,1 0,0 0,0 1,0-1,0 1,0-1,-1 1,1 0,0-1,0 1,-1 0,1 0,-1 0,1 0,-1 1,1-1,-1 0,1 1,-1-1,0 1,1 0,3 13,44 87,-47-99,1 0,0 0,0 0,0 0,0 0,0-1,1 1,-1-1,1 0,-1 0,1-1,0 1,0-1,0 1,0-1,0 0,0-1,0 1,0-1,0 0,1 0,-1 0,0 0,0-1,0 0,2 0,9-4,-1-1,0-1,0 0,-1 0,0-2,0 1,-1-2,0 1,0-2,-1 0,1-2,28-67,-32 58</inkml:trace>
  <inkml:trace contextRef="#ctx0" brushRef="#br0" timeOffset="11767.841">7903 569,'-6'-1,"-1"1,1 0,0 0,-1 1,1 0,-1 0,1 1,0-1,0 1,0 0,0 1,0 0,0 0,1 0,0 0,-1 1,1 0,0 0,1 1,-1-1,1 1,0 0,0 0,0 0,1 1,0-1,-2 6,-1-4,0 2,1-1,0 0,0 1,1 0,1 0,-1 0,1 1,1-1,0 1,0 0,1-1,0 1,0 0,2 0,-1 0,1-1,0 1,1 0,0-1,1 1,1 4,-3-12,1-1,-1 1,0-1,1 0,-1 0,0 1,1-1,-1 0,1 0,0 0,-1-1,1 1,0 0,0-1,-1 1,1-1,0 1,0-1,0 0,0 0,-1 0,1 0,0 0,0 0,0 0,0-1,-1 1,1-1,0 1,0-1,-1 0,1 1,0-1,-1 0,1 0,-1 0,1-1,0 1,54-50,-55 51,125-149,-87 92,-44 75,1 1,0-1,1 0,1 1,1 0,1-1,0 1,2 2,-2-17,0 0,1-1,-1 1,1 0,0 0,0 0,1 0,-1-1,1 1,0-1,0 1,0-1,0 0,0 0,1 0,0 0,-1 0,1 0,0-1,1 1,-1-1,0 0,1 0,-1 0,1 0,-1-1,1 1,0-1,0 0,-1 0,1-1,0 1,0-1,0 0,0 0,0 0,0 0,0-1,0 1,0-1,-1 0,1 0,0-1,0 1,-1-1,1 0,-1 0,14-8,-2-1,0-1,0-1,-1 0,0 0,-1-2,-1 0,0 0,5-11,16-17,2-1,-3-1,-1-2,-3-1,1-5,1-7,-16 37,-1-1,-1 0,-1-1,-1 0,-1-1,-2 0,0-1,-2 1,-1-1,0-19,-3 44,-1 0,0 1,0-1,0 1,0-1,0 1,0-1,-1 1,1-1,0 1,-1-1,1 1,-1-1,0 1,1-1,-1 1,0 0,0-1,0 1,0 0,0 0,0 0,0 0,0 0,0 0,-1 0,1 0,0 0,-1 0,1 1,-1-1,1 0,-1 1,1 0,-1-1,1 1,-1 0,1 0,-1-1,1 1,-1 1,0-1,1 0,-1 0,1 0,-1 1,1-1,-1 1,1-1,-1 1,1 0,0 0,-1-1,1 1,0 0,0 0,-1 0,1 0,0 1,0-1,0 0,0 0,0 2,-19 18,2 1,0 1,2 0,0 2,1-1,2 2,1 0,1 1,-2 8,4-11,1 0,1 0,2 1,0 0,2 0,0 1,2-1,1 0,2 15,-2-30,1 0,0 0,1 0,0 0,1 0,0-1,0 1,1-1,0 0,1 0,0 0,0-1,1 1,0-1,1-1,0 1,0-1,0 0,1-1,0 0,0 0,1-1,-1 0,1 0,3 1,-5-3,0 0,1 0,-1-1,1 0,-1 0,1-1,0 0,0 0,-1-1,1 0,0 0,0-1,0 0,-1 0,1-1,-1 0,1 0,-1-1,1 0,-1 0,0 0,-1-1,1-1,-1 1,1-1,-1 0,-1 0,1-1,-1 1,0-1,0 0,0-1,-1 1,0-1,0 0,-1 0,0 0,0-1,-1 1,0-1,1-5,-2 4,-1 0,0 1,0-1,0 1,-1-1,-1 1,1-1,-1 1,-1 0,0-1,0 1,0 1,-1-1,0 0,-1 1,1 0,-2 0,1 0,-1 1,0 0,0 0,0 0,-1 1,0 0,0 0,-1 0,1 1,-1 0,0 1,0 0,-8-2,7 3,0 0,-1 0,1 1,-1 1,1 0,-1 0,1 1,-1 0,1 0,0 1,0 0,-1 1,-5 3,-12 5</inkml:trace>
  <inkml:trace contextRef="#ctx0" brushRef="#br0" timeOffset="12147.804">8975 485,'-14'9,"1"1,-1 0,2 1,0 1,0 0,1 0,0 1,1 1,1 0,0 0,1 1,0 0,2 0,-1 1,0 6,6-18,0 0,1 0,0 1,-1-1,1 0,1 0,-1 1,1-1,-1 0,1 0,0 1,1-1,-1 0,1 0,0-1,0 1,0 0,0 0,1-1,-1 0,1 1,0-1,0 0,0 0,0 0,1-1,-1 1,1-1,0 0,0 0,-1 0,1-1,0 1,1-1,-1 0,0 0,0 0,0-1,1 1,-1-1,0 0,0 0,1-1,-1 1,0-1,0 0,1 0,1-2,0 2,-2-1,1 0,0-1,0 1,-1-1,1 0,-1 0,0-1,0 1,0-1,0 0,-1 0,0 0,1 0,-1-1,-1 1,1-1,-1 0,0 0,0 0,0 0,-1 0,1 0,-1-3,2-3,-2-1,1 0,-1 1,-1-1,0 0,0 0,-1 1,-1-1,0 0,-3-7,4 15,0-1,-1 0,0 1,0-1,0 1,-1 0,1-1,-1 1,0 0,0 1,0-1,-1 0,1 1,-1 0,0 0,0 0,0 0,0 1,-1 0,1-1,-1 2,1-1,-4 0,-4 2</inkml:trace>
  <inkml:trace contextRef="#ctx0" brushRef="#br0" timeOffset="12851.523">9201 569,'-7'18,"0"-5,0 1,2 0,0 0,0 1,1-1,1 1,1 0,0 0,0 9,2-22,0 0,0 0,0 0,0 0,0 0,1 0,-1 1,1-1,-1 0,1 0,0 0,0 0,0-1,0 1,0 0,0 0,0 0,1-1,-1 1,1-1,-1 1,1-1,-1 1,1-1,0 0,0 0,0 0,0 0,-1 0,1 0,1-1,-1 1,0-1,0 1,0-1,0 0,0 0,0 0,0 0,0 0,1 0,-1 0,0-1,0 1,0-1,93-38,85-110,-180 148,0 1,0-1,0 1,0-1,1 1,-1-1,0 1,0 0,1-1,-1 1,0-1,1 1,-1 0,0-1,1 1,-1 0,1-1,-1 1,1 0,-1-1,0 1,1 0,-1 0,1 0,-1 0,1-1,-1 1,1 0,0 0,-1 0,1 0,-1 0,1 0,-1 0,1 0,-1 1,1-1,-1 0,1 0,-1 0,1 0,-1 1,0-1,1 0,-1 1,1-1,-1 0,1 1,-1-1,0 0,1 1,-1-1,0 1,1-1,-1 0,0 1,0-1,0 1,1-1,-1 1,0-1,0 1,0-1,0 1,0 0,-3 35,1-33,0 0,0 0,0 0,1 0,0 0,-1 1,1-1,0 0,0 0,1 1,-1-1,1 1,0-1,-1 1,2-1,-1 1,0-1,1 1,-1-1,1 0,0 1,0-1,1 0,-1 0,0 0,1 0,0 0,0 0,0 0,0 0,0-1,1 1,-1-1,1 1,0-1,-1 0,1 0,0 0,0-1,2 1,3 0,1 0,0-1,0 0,0-1,0 1,-1-2,1 1,0-2,0 1,0-1,-1 0,1-1,-1 0,0 0,1-1,-2 0,1 0,0-1,3-3,123-120,-133 127,24-31,-1-1,-2-1,-2-1,-1-1,-1-1,-3 0,0-1,5-28,-20 65,4-10,0-1,0 0,-1 0,-1 0,0 0,-1-1,0 1,-1 0,0-1,-1 1,0 0,-1-2,1 13,1 1,0-1,-1 0,1 0,-1 0,1 1,-1-1,1 0,-1 1,1-1,-1 0,0 1,1-1,-1 1,0-1,0 1,1-1,-1 1,0 0,0-1,0 1,1 0,-1 0,0-1,0 1,0 0,0 0,0 0,0 0,1 0,-1 0,0 0,0 1,0-1,0 0,0 0,1 1,-1-1,0 0,0 1,0-1,1 1,-1-1,0 1,1-1,-1 1,0 0,1-1,-1 1,1 0,-1-1,1 1,-1 0,1 0,0 0,-1 0,-27 44,18-16,1 0,1 1,2-1,1 1,1 1,2-1,1 0,1 1,2-1,1 0,4 19,13 177,-11-175,-7-45,0 0,0 0,-1 0,0 0,0 0,-1 0,0 0,0 0,0 0,0 0,-1 0,0 0,-1 0,1 0,-1 0,0 0,-2 3,-21 8,11-16</inkml:trace>
  <inkml:trace contextRef="#ctx0" brushRef="#br0" timeOffset="13099.987">9680 343,'44'-5,"42"-1,12 0,-1 1,-13 1,-15 2,-10 1,-11 1,-12 0</inkml:trace>
  <inkml:trace contextRef="#ctx0" brushRef="#br0" timeOffset="15753.527">11205 598,'-3'-3,"0"1,1 0,-1 1,0-1,0 0,0 1,0-1,0 1,0 0,-1 0,1 1,0-1,-1 1,1-1,0 1,-1 0,1 0,0 0,-1 1,1-1,0 1,-1 0,1 0,0 0,0 0,0 1,0-1,0 1,-1 0,-76 63,75-62,1 2,0-1,0 0,0 1,0 0,1 0,0 0,0 0,0 0,1 1,0-1,0 1,0-1,1 1,0 0,0 0,0 0,1 0,-1 0,2 0,-1 0,1 0,-1-1,2 1,-1 0,1 0,-1-1,2 1,-1-1,1 1,0-1,-1-3,0 0,1 0,0-1,-1 0,1 1,0-1,-1 0,1 0,0 0,0-1,0 1,0-1,0 1,0-1,0 0,0 0,0-1,0 1,0 0,-1-1,1 0,0 0,0 0,0 0,-1 0,1 0,0-1,1-1,73-50,-56 31,-1-2,0 0,-2 0,-1-2,-1 0,12-26,-12 17,-4 57,1 37,-11-44,1-1,1 1,0 0,0-1,2 0,0 0,0 0,1-1,1 0,8 11,-13-20,1 1,-1-1,1 0,-1 0,1 0,0 0,1-1,-1 0,0 0,1 0,0 0,0-1,0 0,0 0,0 0,0 0,0-1,1 0,-1 0,1 0,-1-1,1 0,11-4</inkml:trace>
  <inkml:trace contextRef="#ctx0" brushRef="#br0" timeOffset="17282.648">13632 456,'-29'38,"-9"18,-3 4,5-4,9-5,4-13,6-7,1-5,-1-1,2-6</inkml:trace>
  <inkml:trace contextRef="#ctx0" brushRef="#br0" timeOffset="17556.431">13322 485,'19'9,"21"18,8 4,1 2,-8 0,-6-6,-9-2,-4-6,-6-1,-1 1,2 2,3-2,-2 0,0-3,3-4,2-10,-3-4</inkml:trace>
  <inkml:trace contextRef="#ctx0" brushRef="#br0" timeOffset="17917.848">13999 710,'10'2,"0"0,0 0,0-1,0 0,0-1,0 0,0-1,0 0,0 0,0-1,-1 0,1-1,-1 0,1-1,-1 1,0-2,0 0,0 0,-1 0,0-1,0 0,0-1,-1 0,0 0,0 0,-1-1,0 0,0 0,-1-1,0 0,0 0,1-6,-5 12,0 1,-1-1,0 0,1 0,-1 0,0 0,0 0,0 1,-1-1,1 0,-1 0,1 0,-1 0,0 1,0-1,-1 0,1 1,0-1,-1 1,1-1,-1 1,0 0,0 0,0 0,0 0,0 0,0 0,-1 0,1 1,-1-1,1 1,-1 0,0-1,1 1,-1 1,0-1,0 0,-3-1,-1 1,0 0,0 0,0 0,0 1,0 0,0 0,1 1,-1 0,0 0,0 0,0 1,1 0,-1 1,-2 0,-8 7,1 1,0 0,1 1,0 1,1 0,0 1,1 0,0 1,2 1,0 0,0 1,-2 6,10-18,-1 1,1-1,0 1,1-1,-1 1,1 0,0 0,1 0,-1 0,1 1,0-1,1 0,0 0,0 1,0-1,0 0,1 0,0 1,1-1,0 0,-1 0,2 0,-1-1,1 1,0 0,0-1,0 0,1 1,0-1,0-1,0 1,0-1,1 1,0-1,0-1,0 1,0-1,1 1,-1-2,4 2,8 0,-1-1,1 0,0-2,0 0,-1-1,1 0,0-1,0-1,-1-1,1-1,-1 0,0-1,13-6,-7 1</inkml:trace>
  <inkml:trace contextRef="#ctx0" brushRef="#br0" timeOffset="18387.612">14563 625,'-14'8,"-1"0,1 1,0 1,1 0,0 1,1 0,0 1,-6 8,14-16,1 0,0 0,0 1,0-1,0 1,1-1,-1 1,1 0,1 0,-1 0,1 0,-1 0,2 1,-1-1,0 0,1 0,0 1,0-1,1 0,0 0,-1 1,2-1,-1 0,1 0,-1 0,1 0,1 0,1 2,1-2,1 0,-1-1,1 0,1 0,-1 0,1-1,-1 0,1 0,0 0,0-1,0 0,0-1,0 1,1-1,-1-1,0 1,1-1,-1-1,0 1,1-1,-1-1,0 1,0-1,0 0,0-1,0 0,-1 0,1 0,-1-1,2 0,8-11,1 0,-2 0,0-2,-1 1,0-2,-2 0,0-1,-1 0,-1 0,0-2,2-9,7-9,-17 35,73-186,-72 181,-1-1,-1 1,0-1,0 0,-1 1,0-1,0 0,-1 1,-1-1,0 1,0-1,0 1,-1 0,-1 0,0 0,0 0,-1 0,0 1,-4-6,5 10,1 0,-1 0,0 1,0-1,0 1,0 0,0 0,-1 1,1-1,-1 1,0 0,0 0,0 1,0-1,0 1,0 0,0 1,0-1,0 1,-1 0,1 0,0 0,0 1,0 0,0 0,0 0,0 1,0 0,0 0,-1 1,-5 1,0 1,1 1,0 0,0 0,1 1,0 0,0 1,0 0,1 0,0 1,1 0,0 0,-1 2,2 1,0 0,0 1,1-1,1 1,0 0,1 0,1 1,0-1,0 1,1-1,1 1,1-1,0 1,0-1,1 1,1-1,0 0,1 0,0 0,1 0,1-1,0 0,1 0,0 0,7 8,7 11,2-1,1-1,2-1,0-1,15 9,124 101,-152-127</inkml:trace>
  <inkml:trace contextRef="#ctx0" brushRef="#br0" timeOffset="16717.207">12165 287,'68'-27,"-1"-4,-2-2,16-14,27-41,-77 62,-39 54,-21 154,-80 516,96-638,-3-1,-3 0,-2-2,-2 0,-3-1,-7 6,28-50,0 0,-2-1,1 1,-1-1,-1 0,0-1,-1 0,0 0,0 0,-1-2,0 1,-1-1,0-1,0 1,-1-2,1 0,-1 0,-8 1,18-7,0 1,0-1,-1-1,1 1,0 0,-1 0,1-1,0 0,0 1,0-1,0 0,0 0,0 0,0 0,0 0,0-1,0 1,0-1,1 1,-1-1,0 1,1-1,0 0,-1 0,1 0,0 0,0 0,0 0,0 0,0 0,1 0,-1-1,0 1,1 0,0 0,0-3,3-85,9 49,3 0,1 1,2 1,2 0,1 2,2 0,2 2,1 0,2 2,1 1,1 1,16-11,-26 25,1 2,0 0,1 1,1 2,0 0,0 1,1 1,1 2,1 0,67 9,-17 4,-50-10,-2 0</inkml:trace>
  <inkml:trace contextRef="#ctx0" brushRef="#br0" timeOffset="16901.105">12983 710,'-15'38,"1"13,2 3,8-8,10-17,3-13</inkml:trace>
  <inkml:trace contextRef="#ctx0" brushRef="#br0" timeOffset="17051.299">12983 287</inkml:trace>
  <inkml:trace contextRef="#ctx0" brushRef="#br0" timeOffset="26340.2">17414 625,'-5'34,"-1"20,4 1,4-8</inkml:trace>
  <inkml:trace contextRef="#ctx0" brushRef="#br0" timeOffset="26502.275">17441 258,'0'0</inkml:trace>
  <inkml:trace contextRef="#ctx0" brushRef="#br0" timeOffset="26825.475">17894 428,'-19'4,"-79"27,95-30,0 1,0-1,0 1,0 0,0 0,1 0,-1 0,1 0,-1 0,1 1,0-1,-1 1,1 0,1 0,-1 0,0 0,1 0,-1 0,1 0,0 0,0 0,0 1,1-1,-1 0,1 1,-1 2,4 1,-1 0,1 0,0 0,1 0,0-1,0 1,0-1,1 0,0 0,0-1,0 1,1-1,-1 0,1-1,1 1,-1-1,1 0,-1-1,1 0,2 1,11 8,-5-3,65 51,-78-58,0 0,0 0,0 0,0 1,0-1,-1 1,1-1,-1 1,1 0,-1-1,0 1,0 0,0 0,-1 0,1 0,0 0,-1 0,0 0,0 0,0 0,0 0,-1 0,1-1,-1 1,1 0,-1 0,0 0,0 0,0 0,-1 0,-4 3,1 0,-1-1,-1 1,1-1,-1 0,0-1,0 0,0 0,0 0,-1-1,0 0,1-1,-1 0,0 0,0 0,0-1,-1 0,1-1,0 0,0 0,0-1,0 0,-4-1,-13-3</inkml:trace>
  <inkml:trace contextRef="#ctx0" brushRef="#br0" timeOffset="25475.576">15918 485,'-7'-3,"-1"1,1 1,-1-1,0 1,1 1,-1-1,0 2,0-1,0 1,1 0,-1 0,1 1,-1 0,1 0,-1 1,1 0,0 0,0 1,1 0,-1 0,1 1,0-1,0 2,0-1,1 0,-1 1,2 0,-1 0,0 1,1-1,0 1,-2 6,-10 17,2 0,0 1,2 0,2 1,1 0,-4 25,12-54,0-1,0 0,1 1,-1-1,1 0,-1 1,1-1,0 1,0-1,0 1,0-1,0 0,1 1,-1-1,1 1,-1-1,1 0,0 1,0-1,0 0,0 0,1 0,-1 0,1 0,-1 0,1 0,-1 0,1-1,0 1,0 0,0-1,0 0,0 1,0-1,0 0,1 0,-1 0,0-1,1 1,-1 0,0-1,1 1,-1-1,3 0,9-4,0 0,0-1,-1 0,0-1,0-1,0 0,-1-1,0 0,0-1,-1 0,0-1,-1 0,0 0,0-1,-1-1,12-9,190-199,-182 192,-29 27,1 1,-1-1,0 1,0-1,1 1,-1-1,0 1,0 0,1-1,-1 1,1 0,-1-1,0 1,1 0,-1-1,1 1,-1 0,1 0,-1-1,0 1,1 0,-1 0,1 0,-1 0,1 0,-1-1,1 1,0 0,-1 0,1 0,-1 1,1-1,-1 0,1 0,-1 0,1 0,-1 0,1 1,-1-1,0 0,1 0,-1 1,1-1,-1 0,0 1,1-1,-1 0,1 1,-1-1,0 0,0 1,1-1,-1 1,0-1,0 1,1-1,-1 1,0-1,0 1,0-1,0 1,0-1,0 1,0-1,0 1,0-1,0 1,-16 163,18-148,1 0,0-1,1 1,0-1,2 1,-1-1,2-1,0 1,1-1,0 0,1-1,1 0,0 0,1-1,0-1,1 1,2 0,-11-9,0-1,1 0,-1 0,1 0,0 0,-1 0,1-1,0 0,0 1,0-1,0-1,0 1,0-1,0 1,0-1,0-1,1 1,-1 0,0-1,0 0,0 0,21-8</inkml:trace>
  <inkml:trace contextRef="#ctx0" brushRef="#br0" timeOffset="25757.402">16849 456,'-9'24,"-9"22,-5 9,0-1,1-10,3-7,5-5,0-3,2-2,-1-1,1 1,-1-1,-5-4,2-5</inkml:trace>
  <inkml:trace contextRef="#ctx0" brushRef="#br0" timeOffset="26103.422">16623 428,'209'313,"-71"-94,-135-216,0 0,-1-1,1 1,0-1,0 0,0 0,1 0,-1 0,1-1,-1 1,1-1,-1 0,1 0,-1 0,1 0,0-1,0 1,-1-1,1 0,0 0,3-1,14-3</inkml:trace>
  <inkml:trace contextRef="#ctx0" brushRef="#br0" timeOffset="29407.421">0 1416,'368'-47,"-141"20,-164 19,0 3,0 3,47 4,-4 0,199 26,187 1,19-47,-208 5,52 13,-122 2,850-2,-671-28,463 28,-439-28,-8 16,70-6,-115-8,7 14,-115-4,112 14,-198 3,241 28,946-30,-856 0,-81-26,122 27,-178-28,769 28,169 0,-894-29,322 30,-453-29,88 26,-122-25,355 27,-521 13,-83-10,0 0,1-1,0 0,-1-1,1-1,0 0,0-1,-1 0,12-3,20-4,1 1,1 2,-1 3,1 1,29 4,23-1,35 3,-121 1,-7 0</inkml:trace>
</inkml:ink>
</file>

<file path=ppt/ink/ink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49:26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2430 253,'0'-8,"-1"0,0 0,0 1,-1-1,0 1,0-1,-1 1,0 0,0 0,-1 0,0 0,0 1,0-1,-1 1,0 0,0 1,-1-1,1 1,-1 0,0 0,-1 1,0-1,-11-6,-1 0,-1 2,0 0,0 1,-1 1,0 0,-8 1,-142-16,141 16,-1 2,1 2,-1 0,0 2,0 2,0 0,1 2,-6 3,4-1,1 1,-1 1,2 2,-1 1,-11 7,-12 12,1 3,2 1,-39 36,56-43,-131 151,115-124,2 1,2 2,-29 53,-67 127,68-41,41-22,28-143,1 1,1 0,2 0,1-1,2 1,4 29,60 263,77 217,-61-164,-73-283,-4 1,-7 68,0-51,-3-55,-2 0,-3 0,-2-1,-2 0,-4-1,-1-1,-3 0,-2-2,-2-1,-3-1,-2-1,-1-2,-3-1,-22 20,-146 141,95-105,91-84,-21 18,2 2,1 1,3 2,-5 10,29-39,1 1,-1 0,2 0,0 1,1 0,0 0,1 0,1 0,0 1,1-1,0 1,1 0,1 0,1-1,0 1,0 0,2 3,61 216,-47-189,2-1,2 0,2-2,2 0,6 5,5 1,2-2,2-2,2-1,2-2,29 20,21 10,2-4,4-4,58 26,-98-59,1-3,1-3,1-2,1-3,1-3,50 5,186 9,-244-28,0-2,0-2,1-3,-2-2,1-3,-1-2,-1-3,40-16,5-9,-1-4,-3-4,-1-5,13-14,-70 41,0-1,-2-3,-2 0,0-2,-2-2,-2-1,-1-1,19-32,-4-10,-4-2,-3-1,-3-3,13-55,46-263,-81 340,35-276,-38 225,-6 0,-5 0,-15-108,6 101,6-1,9-106,-1 203,1 0,0 0,2 1,1-1,1 1,0 1,2 0,1 0,0 1,2 0,12-15,25-28,3 2,51-46,-71 74,271-247,-260 242,-8 9,-1-2,-2-1,-1-2,-1-1,-2-2,16-29,-31 36,-2 0,-2-1,0 0,-3-1,0 0,-2 0,-1-16,0 2,-2-1,-2 1,-2 0,-2-1,-2 1,-3 1,-1-1,-2 2,-2-1,-3 2,-1 0,-2 1,-5-5,-15-20,-2 1,-4 2,-2 2,-3 3,-17-14,13 20,-2 2,-2 3,-2 2,-3 3,-10-3,65 42,-26-18,-2 2,0 1,-1 2,-1 2,-1 1,-15-2,19 8,-106-12,138 22,0 0,1 0,-1 0,0 1,1 0,-1-1,1 1,0 1,-1-1,1 0,0 1,1-1,-1 1,0 0,1 0,-1 0,1 0,0 1,0-1,0 0,1 1,-1 0,1-1,0 1,0 0,0 1,-26 46,17-43,-1 0,0-1,0 0,0-1,-1 0,0-1,0 0,-1-1,1 0,-1-1,0 0,0-1,0-1,-9 1,-170 1,172-5,-1-2,1 0,0-2,1 0,-1-1,1-1,-7-5,19 9,0-1,0 0,1-1,-1 1,1-1,0-1,1 1,0-1,0 0,0 0,1 0,0-1,0 1,1-1,0 0,0 0,1-1,0 0,-2-2,0 2,0 0,0-1,-1 2,0-1,-1 0,0 1,0 0,-1 1,0-1,0 1,-3-1,-3-3</inkml:trace>
</inkml:ink>
</file>

<file path=ppt/ink/ink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2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1,'-34'2,"0"1,0 2,0 2,1 1,0 1,0 2,1 1,-3 4,25-12,0 1,1 0,-1 1,1 0,1 0,-1 1,1 0,0 0,1 1,0 0,0 1,1-1,0 1,0 1,1-1,0 1,1-1,0 2,1-1,0 0,0 1,1-1,0 1,1-1,0 1,1 10,0-18,0 0,1 1,-1-1,0 0,1 0,0 0,0 0,0 0,0 0,0 0,1-1,-1 1,1 0,-1-1,1 1,0-1,0 1,1-1,-1 0,0 0,1 0,-1 0,1 0,0-1,-1 1,1-1,0 1,0-1,0 0,0 0,0-1,0 1,0-1,0 1,1-1,6 0,-1 0,1-1,-1 0,0 0,0-1,0 0,0-1,0 0,0 0,0-1,2-1,26-17,-1-1,-1-2,-1-1,-1-2,-2-1,0-1,-3-2,0-1,-28 34,0 0,1-1,-1 1,0 0,0 0,1 0,-1 0,0-1,1 1,-1 0,1 0,-1-1,1 1,-1 0,1-1,0 1,-1-1,1 1,0-1,0 1,-1-1,1 1,0-1,0 1,-1-1,1 0,0 0,0 1,0-1,0 0,0 0,-1 0,1 0,0 0,0 0,0 0,0 0,0-1,0 1,-1 0,1 0,0-1,0 1,0 0,-1-1,1 1,0-1,-1 1,1-1,0 1,-1-1,1 0,0 1,-1-1,1 0,-1 0,1 1,-1-1,0 0,1 0,-1 1,0-1,0 0,1 0,-1 0,0 0,0 0,0 1,0-2,0 2,0 12,0 0,1-1,0 1,0 0,1-1,1 1,0-1,1 0,0 0,1 0,0-1,0 1,1-1,0-1,1 1,0-1,1 0,0 0,0-1,1 0,8 5,36 8,-28-16</inkml:trace>
</inkml:ink>
</file>

<file path=ppt/ink/ink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2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59 174,'-2'125,"-6"0,-8 21,-4-64,9-102,10-11,1 1,1-1,2 1,0-1,3 1,0 0,2 1,1 0,1 0,2 1,4-7,116-204,-132 238,0 0,0 0,0-1,1 1,-1 0,0 0,0 0,1-1,-1 1,1 0,-1 0,1 0,0 0,-1 0,1 0,0 0,-1 0,1 0,0 0,0 0,0 1,0-1,0 0,0 1,0-1,0 1,0-1,1 1,-1-1,0 1,0 0,0-1,0 1,1 0,-1 0,0 0,0 0,1 0,-1 0,0 0,0 1,0-1,1 0,-1 1,0-1,0 0,0 1,0 0,0-1,0 1,0 0,1 0,9 102,-4-52,-6-32,1-1,1 0,1 0,1 0,0-1,1 1,4 6,1-6</inkml:trace>
</inkml:ink>
</file>

<file path=ppt/ink/ink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5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0 173,'23'423,"12"-102,-25-301,11-39,-13 9,21-22,1 0,2 2,1 1,1 2,2 2,0 0,1 3,2 1,35-14,-61 31,54-13,-66 17,1 0,0 0,-1 0,1 0,-1 0,1 0,-1 1,1-1,0 1,-1-1,0 1,1 0,-1-1,1 1,-1 0,0 0,0 0,1 0,-1 0,0 0,0 1,0-1,0 0,0 0,0 1,-1-1,1 1,0-1,-1 1,1-1,-1 1,1-1,-1 1,0-1,0 1,0-1,0 1,0 0,0 0,-2 10,-1-1,0 0,0 0,-1 0,-1 0,0-1,0 0,-1 0,0 0,-1-1,0 0,0 0,-1-1,0 1,-1-2,-9 7,18-14,-32 30,-1-2,-2-1,0-2,-2-1,-1-2,0-2,-2-1,0-2,-40 11,16-24,59-9</inkml:trace>
  <inkml:trace contextRef="#ctx0" brushRef="#br0" timeOffset="317.994">763 708,'-13'19,"1"1,1 0,1 1,1 0,1 0,1 1,1 0,0 0,2 0,1 1,0 0,1 12,3-31,-1-1,1 1,-1-1,1 1,0-1,0 1,0-1,1 0,-1 0,1 1,0-1,0 0,0 0,0-1,1 1,-1 0,1-1,-1 0,1 1,0-1,0 0,0 0,0-1,0 1,1-1,-1 1,0-1,1 0,-1 0,1-1,-1 1,1-1,-1 1,1-1,-1 0,1-1,3 1,7-2,1-1,-1 0,0 0,0-1,0-1,-1-1,0 0,11-7,-12 6,0 0,-1-1,0-1,-1 0,0-1,0 1,-1-2,0 0,-1 0,0 0,-1-1,0 0,-1-1,-3 7,0-1,0 0,-1 1,0-1,-1 0,1 0,-1 0,-1 0,1 0,-1 0,0-1,-1 1,0 0,0 0,0 0,-1 0,0 1,-1-1,1 0,-1 1,0-1,-1 1,0 0,0 0,0 1,-1-1,1 1,-1 0,0 0,0 0,0 1,-1 0,0 0,0 0,0 1,0 0,0 0,0 0,-1 1,0 0,1 0,-1 1,0 0,0 0,0 0,1 1,-1 0,0 1,0-1,0 1,-4 2,-14 3</inkml:trace>
  <inkml:trace contextRef="#ctx0" brushRef="#br0" timeOffset="815.959">1440 708,'-21'5,"1"0,0 1,0 1,0 1,1 1,0 0,1 2,0 0,1 1,0 1,0 0,-13 15,28-25,-1 0,1 1,0-1,0 0,0 1,0-1,1 1,-1-1,1 1,0 0,0 0,1-1,-1 1,1 0,-1 0,1 0,0 0,1 0,-1 0,1-1,0 1,0 0,0 0,0-1,0 1,1 0,0-1,0 0,0 1,0-1,0 0,1 0,-1 0,1 0,1 0,1 2,0 0,1-1,0 1,0-1,0-1,1 1,-1-1,1 0,0-1,-1 0,1 0,0 0,1-1,-1 0,0 0,0-1,0 1,8-2,4-5,0 0,-1-1,0-1,0-1,0 0,-1-2,-1 0,0 0,0-2,-1 0,-1-1,7-7,10-14,0-2,-3-1,-1-1,-2-1,-1-1,-2-2,-3 0,-1-1,5-22,-15 43,0-1,-1-1,-1 0,-2 1,-1-2,0 1,-2 0,-1 0,-1-1,-1 1,-1 0,-1 0,-7-22,9 42,0 0,0 0,0 1,-1-1,0 1,1-1,-1 1,-1 0,1 0,-1 0,1 1,-1-1,0 1,-1 0,1 0,0 0,-1 1,0 0,1-1,-1 2,0-1,0 0,0 1,0 0,0 0,-1 1,1-1,0 1,0 0,0 1,0-1,-1 1,1 0,0 0,-4 2,-2 1,-1 0,1 0,0 2,0-1,0 1,1 1,0 0,0 0,0 1,1 0,1 1,-1 0,1 0,1 1,0 0,0 0,1 1,0 0,1 0,0 0,1 1,-1 4,-4 15,1 0,2 1,1-1,1 1,2 1,1-1,2 0,1 2,-1-14,1 1,1-1,0 0,2 0,0-1,1 1,1-1,1 0,1-1,1 0,0 0,1-1,1-1,0 0,1 0,1-1,1-1,0 0,7 4,-15-14,0 0,0 0,0-1,0 0,1 0,0-1,-1 0,1 0,0-1,0 0,0 0,0-1,0 0,0 0,8-2,8-4</inkml:trace>
  <inkml:trace contextRef="#ctx0" brushRef="#br0" timeOffset="1314.272">2004 596,'-12'22,"1"0,2 1,0 0,1 1,1 0,1 0,1 0,1 1,1 15,2-36,0 0,1 0,0 0,0 0,0 0,0 0,0 0,1 0,0 0,0 0,0 0,0 0,0-1,1 1,0 0,0-1,0 1,0-1,1 0,-1 0,1 0,-1 0,1 0,0 0,1-1,-1 1,0-1,1 0,-1 0,1 0,-1-1,1 1,0-1,0 0,0 0,0 0,0 0,0-1,0 0,0 1,0-1,0-1,0 1,0-1,0 0,2 0,9-8,0 0,0-1,-1 0,-1-1,0-1,0 0,-1-1,0 0,-1 0,-1-2,0 1,6-15,-2 9,128-168,-141 188,-1-1,0 0,1 0,-1 1,1-1,-1 0,1 1,0-1,-1 1,1-1,-1 0,1 1,0 0,0-1,-1 1,1-1,0 1,0 0,-1-1,1 1,0 0,0 0,0 0,-1 0,1 0,0-1,0 2,0-1,0 0,0 0,-1 0,1 0,0 0,0 1,0-1,-1 0,1 1,0-1,0 1,-1-1,1 0,0 1,-1 0,1-1,-1 1,1-1,-1 1,1 0,-1-1,1 1,-1 0,14 43,25 257,-27-225,-3 1,-3-1,-4 2,-3-1,-3 0,-4-1,-3 1,-8 18,10-55,-2-1,-2-1,-2 0,-1-1,-2 0,-1-1,-2-1,-1-2,-2 0,-1-1,-2-1,-8 5,35-35,-12 10,1 0,-1-1,-1 0,0 0,0-2,-1 1,0-2,-1 0,1 0,-1-2,0 0,-1 0,13-5,0 0,-1 0,1 0,0 0,0 0,0-1,0 1,0-1,0 0,0 0,0 0,0 0,0-1,1 1,-1-1,0 1,1-1,-1 0,1 0,0 0,-1-1,1 1,0 0,1-1,-1 1,0-1,1 0,-1 0,1 1,0-1,0 0,0 0,0 0,1 0,-1-1,1 1,-1 0,1 0,0 0,1 0,-1 0,0 0,1 0,0 0,-1 0,1 0,1 0,0-3,8-22,2-1,1 2,1-1,1 2,1 0,2 1,0 1,19-19,-35 40,268-302,-226 259</inkml:trace>
</inkml:ink>
</file>

<file path=ppt/ink/ink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0 725,'5'24,"7"7,0-5,-1-13,2-13,-1-11,-3-4</inkml:trace>
  <inkml:trace contextRef="#ctx0" brushRef="#br0" timeOffset="231.142">57 245,'0'0</inkml:trace>
  <inkml:trace contextRef="#ctx0" brushRef="#br0" timeOffset="646.882">508 442,'-31'23,"11"-11,1 1,0 0,1 1,1 2,0-1,1 2,1 0,0 1,2 1,0 0,1 0,1 1,0 1,0 5,9-22,1 0,0-1,0 1,0 0,1 0,-1 0,1-1,0 1,0 0,1 0,-1 0,1 0,-1-1,1 1,0 0,1 0,-1-1,1 1,-1-1,1 0,0 1,0-1,1 0,-1 0,1 0,-1 0,1-1,0 1,0-1,0 1,1-1,-1 0,0 0,1-1,-1 1,1-1,-1 0,1 0,0 0,0 0,0 0,-1-1,1 0,1 0,14-6,-1-2,0 0,-1-1,0-1,0 0,-1-1,-1-1,0 0,0-2,-1 1,-1-2,0 0,7-12,-14 20,40-53,45-41,-91 100,1 1,-1-1,1 1,0-1,-1 1,1 0,0-1,0 1,-1 0,1-1,0 1,0 0,-1 0,1-1,0 1,0 0,0 0,-1 0,1 0,0 0,0 0,0 1,-1-1,1 0,0 0,0 0,-1 1,1-1,0 0,0 1,-1-1,1 1,0-1,-1 1,1-1,-1 1,1-1,-1 1,1 0,-1-1,1 1,-1 0,1 0,-1-1,0 1,1 0,-1 0,0-1,0 1,0 0,0 0,1-1,-1 2,4 47,-4-45,-4 94,-5-2,-14 57,3-10,10-62,-3-1,-4 0,-3-1,-4-1,-3-1,-30 58,-11-41,65-91,1-1,0 0,-1 1,1-1,-1 0,0 0,0-1,0 1,0 0,0-1,0 0,0 0,0 0,0 0,-1 0,1-1,0 1,-1-1,1 0,0 0,-1 0,1 0,0-1,0 0,-1 1,1-1,0 0,0 0,0-1,0 1,0-1,-2-1,0-2,1-1,0 0,0 0,0 0,1 0,0-1,0 0,1 1,0-1,0 0,0 0,1 0,0 0,0 0,1-1,0 1,0 0,1 0,0-2,-1-2,3-26,2 1,2-1,1 1,1 0,2 1,2 0,1 1,2 0,1 1,1 1,2 1,1 1,2 0,0 2,2 1,19-15,-26 24</inkml:trace>
  <inkml:trace contextRef="#ctx0" brushRef="#br0" timeOffset="883.035">960 725,'-14'38,"0"18,2 3,8-7,9-13,10-13,5-16,1-10</inkml:trace>
  <inkml:trace contextRef="#ctx0" brushRef="#br0" timeOffset="1027.705">1072 301,'0'0</inkml:trace>
  <inkml:trace contextRef="#ctx0" brushRef="#br0" timeOffset="1444.714">1496 526,'-29'27,"1"0,2 2,0 1,2 1,2 1,1 2,1-1,-9 24,27-53,0 0,-1-1,1 1,1 0,-1 0,1 0,-1 0,1 0,0 1,0-1,1 0,-1 1,1-1,0 0,0 1,1-1,-1 0,1 0,0 1,0-1,1 0,-1 0,1 0,-1 0,1 0,1-1,-1 1,0 0,1-1,0 0,0 1,0-1,0 0,4 2,0-1,1-1,0 0,0-1,1 0,-1 0,0 0,1-1,-1-1,1 1,-1-1,1-1,-1 0,0 0,1 0,-1-1,0 0,0-1,0 0,0 0,1-1,8-4,0-2,-1 1,0-2,-1 0,0-1,0 0,-2-1,7-8,12-12,-1-1,-2-2,-2-1,-1-2,-1 0,-3-2,-1 0,-2-1,-2-1,-2-1,-2 0,-2-1,-1 0,-3-1,-1-4,-5 43,-1-1,0 0,0 1,-1-1,0 0,0 1,0-1,-1 1,0-1,-1 1,0 0,0 0,0 0,-1 0,0 1,0-1,-1 1,0 0,0 0,0 1,-1 0,0 0,0 0,0 0,0 1,-1 0,0 0,0 1,0 0,0 0,0 1,-1 0,1 0,-1 0,1 1,-1 1,0-1,1 1,-1 0,0 1,1 0,-1 0,0 0,-5 3,-1 5,0 0,1 1,0 0,1 1,1 0,-1 1,2 0,-1 1,2 0,0 1,0 0,2 0,0 1,0 0,1 0,1 1,1 0,0 0,1 0,0 0,2 0,-1 12,3-1,2 1,0-1,2-1,0 1,2 0,1-1,1-1,2 1,0-2,1 1,2-2,0 1,2-2,10 12,12 11,2-1,2-3,40 31,-46-40,-9-9</inkml:trace>
</inkml:ink>
</file>

<file path=ppt/ink/ink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0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286 142,'-23'14,"0"2,1 0,1 2,0 0,2 2,0 0,1 1,1 1,1 0,1 1,1 1,1 0,2 1,0 1,-1 5,10-23,-1 0,2 0,-1 0,1 1,0-1,1 0,0 1,0-1,1 0,0 1,0-1,1 0,0 0,0 0,1 0,0 0,1 0,0-1,0 0,0 0,1 0,0 0,1-1,-1 1,1-1,0-1,1 1,-1-1,1 0,0-1,0 0,1 0,-1 0,1-1,0 0,0 0,0-1,0 0,0-1,2 1,5-4,-1-1,1 0,0-1,-1-1,0 0,0-1,0 0,-1-1,0-1,-1 0,1-1,-1 0,-1 0,0-2,0 1,-1-1,0-1,-1 0,6-10,-3 8,-1-1,-1 0,0-1,-1 0,0-1,-2 1,0-1,-1-1,0 1,-1-1,-2 0,1-1,-2 1,-1 0,0-1,-1 1,-1-1,-1 1,0 0,-2-2,2 9,0 0,-1 1,0-1,-1 1,0 0,-1 0,0 0,0 0,-1 1,-1 0,1 0,-1 1,-1 0,0 0,0 0,0 1,-1 1,0-1,0 1,-1 1,0 0,0 0,0 1,0 0,-1 1,1 0,-1 0,6 3,1 0,-1 0,0 1,1-1,-1 1,0 0,1 0,-1 0,1 1,0 0,-1 0,1 0,0 0,0 1,0-1,0 1,-2 3,-13 12</inkml:trace>
  <inkml:trace contextRef="#ctx0" brushRef="#br0" timeOffset="515.718">596 706,'291'-359,"-272"350,-26 45,3-25,4-10,-3 8,-1 0,2 1,-1 0,1-1,1 1,0 0,0 0,1 0,0 0,1 0,0 0,0 0,1-1,0 1,1 0,0-1,1 0,1 3,-3-10,1 0,0 0,0 0,0 0,0 0,0 0,0-1,0 0,1 1,-1-1,0 0,1-1,-1 1,1-1,-1 1,1-1,-1 0,1 0,-1-1,1 1,-1-1,0 0,1 0,-1 0,0 0,1 0,-1-1,0 1,1-1,85-60,-79 51,1 0,-1-1,-1-1,-1 1,1-1,-2-1,0 0,-1 0,0 0,-1-1,0 1,0-9,0-2</inkml:trace>
</inkml:ink>
</file>

<file path=ppt/ink/ink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49:5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59,'28'-58,"-36"86,-134 235,76-149,-5-2,-27 26,-21 40,86-152,20-22</inkml:trace>
  <inkml:trace contextRef="#ctx0" brushRef="#br0" timeOffset="422.417">0 285,'34'29,"4"-12,0-2,2-2,0-1,0-2,1-2,13 0,92 22,-122-25,0 1,0 1,-1 1,0 1,-1 1,0 1,0 1,-1 1,-1 0,0 2,10 10,-29-24,0 1,0 0,0-1,1 1,-1-1,1 1,-1-1,1 0,-1 0,1 0,0 0,-1 0,1 0,0 0,0 0,0-1,0 1,0-1,0 1,0-1,0 0,0 0,0 0,0 0,0 0,0 0,0-1,0 1,-1-1,1 1,0-1,0 0,0 1,0-1,-1 0,1 0,0-1,-1 1,1 0,-1 0,1-1,10-8</inkml:trace>
  <inkml:trace contextRef="#ctx0" brushRef="#br0" timeOffset="670.49">791 342,'-78'14,"1"3,1 4,1 3,1 3,2 4,-18 12,-36 45,109-71</inkml:trace>
  <inkml:trace contextRef="#ctx0" brushRef="#br0" timeOffset="990.697">338 31,'-7'16,"0"1,0-1,2 1,0 0,1 1,0-1,2 1,0 0,1 0,1-1,0 1,2 0,0 0,1-1,3 12,78 294,-52-168,-13-92,-14-44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53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47,'24'0,"22"0,8 0,-4-4,-8-3,-4 1,-5 1,-3 2,-2 1,0 1,-6-5,-1 0,-5 0</inkml:trace>
</inkml:ink>
</file>

<file path=ppt/ink/ink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7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0,'1'64,"-13"236,-36 83,21-195,20-159,7-38,3-6</inkml:trace>
</inkml:ink>
</file>

<file path=ppt/ink/ink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7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88,'48'-9,"26"-4,0-4,-8 1,-10 3,-10 4,-8 3,-6 3,-3 2,-2 1,-1 0,1 1,-6 0</inkml:trace>
</inkml:ink>
</file>

<file path=ppt/ink/ink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8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287 445,'-28'15,"0"1,1 1,1 1,0 2,1 1,2 0,0 2,1 1,-11 18,8 36,25-76,0 0,0 0,1 0,-1 0,1 0,-1 0,1 0,0 0,0 0,0 0,0 0,0-1,0 1,1 0,-1-1,0 1,1-1,-1 1,1-1,0 0,-1 1,1-1,0 0,0 0,0 0,0-1,0 1,0 0,0-1,0 1,0-1,0 0,0 0,0 1,0-1,0-1,1 1,14-2,0-1,1-1,-1 0,-1-2,1 0,-1 0,0-2,0 0,-1 0,0-2,-1 0,0 0,-1-2,5-4,5-1,96-76,-119 93,0 1,0-1,0 0,1 1,-1-1,0 1,0-1,0 1,0-1,1 0,-1 1,0-1,0 1,1-1,-1 0,0 1,1-1,-1 0,0 1,1-1,-1 0,0 0,1 1,-1-1,1 0,-1 0,1 0,-1 1,0-1,1 0,-1 0,1 0,-1 0,1 0,-1 0,1 0,-1 0,1 0,-1 0,0 0,1 0,-1-1,1 1,-1 0,1 0,-1 0,0-1,1 1,-1 0,1 0,-1-1,0 1,1 0,-1-1,0 1,1 0,-1-1,0 1,0-1,1 1,-1-1,-12 45,10-36,0 84,2-90,1 0,0 1,0-1,-1 0,1 0,1 0,-1 1,0-1,0 0,1-1,-1 1,1 0,0 0,0-1,-1 1,1-1,0 1,0-1,0 0,1 0,-1 0,0 0,0 0,0 0,1-1,-1 1,1-1,-1 1,0-1,1 0,-1 0,0 0,1-1,-1 1,1 0,-1-1,1 0,13-5,-1-2,0 0,0 0,-1-2,0 1,-1-2,0 0,-1 0,0-2,0 1,-2-1,0-1,0 0,-1 0,-1-1,0 0,5-16,6-10,-3-1,-1-1,-3-1,-1 1,-2-2,-2 0,-2 1,-2-2,-2 1,-4-45,13 338,19 24,-22-235,-2 1,-1 0,-2 0,-2 0,-1 9,-11-12,6-29</inkml:trace>
</inkml:ink>
</file>

<file path=ppt/ink/ink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9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1,'-220'171,"216"-167,-2 0,1-1,-1 2,1-1,1 0,-1 1,0 0,1 0,0 1,1-1,-1 1,1 0,0-1,0 2,0-1,1 0,0 0,1 1,-1 1,3-5,1 0,-1 0,1 0,-1 0,1 0,0 0,0-1,1 1,-1-1,0 0,1 0,0 0,-1 0,1 0,0 0,0-1,0 1,0-1,0 0,0 0,0 0,1 0,-1 0,1-1,26 13,-24-8,0-1,0 1,-1 1,0-1,0 1,0 0,-1 0,0 0,0 1,0-1,-1 1,0 0,0 0,-1 0,0 0,1 5,33 68,-1-55,-20-24</inkml:trace>
</inkml:ink>
</file>

<file path=ppt/ink/ink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0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31 316,'61'-16,"0"-2,-1-3,-1-3,17-11,5-24,-79 57,0 0,0 0,-1 0,1-1,0 1,-1-1,1 1,-1-1,0 1,0-1,0 0,0 1,-1-1,1 0,-1 0,1 0,-1 0,0 1,0-1,0 0,-1 0,1 0,-1 0,1 1,-1-1,0 0,0 1,0-1,-1 0,1 1,-1-1,0 0,-2-2,0 0,-1 1,1-1,-1 1,0 0,-1 1,1-1,0 1,-1 0,0 0,0 1,0 0,0 0,0 0,0 1,0 0,0 0,-1 0,1 1,0 0,-1 0,1 1,0-1,-1 1,1 1,-5 1,-5 1,0 1,1 0,0 1,0 1,1 0,0 1,0 1,1 0,0 1,-3 2,6-3,0 0,1 0,-1 1,2 0,-1 0,2 1,-1 0,2 1,-1 0,1 0,1 0,1 1,-1-1,2 1,0 0,0 0,1 1,1-1,0 0,1 1,1-1,1 12,1-17,0-1,0 1,1-1,0 1,1-1,-1-1,1 1,0-1,1 1,0-2,0 1,0-1,0 1,1-2,0 1,0-1,1 0,2 1,145 42,-139-44,0-2,0 1,0-2,1 0,-1-1,0-1,0 0,0-2,-1 1,1-2,-1 0,0-1,0 0,0-1,-1-1,11-8,-8-1</inkml:trace>
</inkml:ink>
</file>

<file path=ppt/ink/ink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4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13,'-9'-3,"0"0,-1 1,1 1,-1-1,1 1,-1 1,1 0,-1 0,1 1,-1 0,1 1,0 0,-1 0,1 1,0 0,1 1,-1 0,0 0,1 1,0 0,0 1,1-1,-1 1,1 1,0 0,1 0,0 0,-5 7,10-12,-50 103,50-103,0 1,0 0,1 0,-1 0,1 0,0-1,-1 1,2 0,-1 0,0 0,0 0,1 0,0-1,-1 1,1 0,0 0,0-1,1 1,-1-1,0 1,1-1,0 1,-1-1,1 0,0 0,0 0,1 0,-1 0,0 0,0-1,1 1,-1-1,1 1,0-1,-1 0,1 0,2 0,8 1,-1-1,1 0,-1-1,1-1,-1 0,1 0,-1-2,1 1,-1-1,0-1,0 0,-1-1,1 0,-1-1,0 0,0-1,-1 0,0-1,0 0,2-3,11-5,79-70,-101 85,-1 0,1 0,0 0,-1 1,1-1,0 0,0 0,0 1,-1-1,1 1,0-1,0 1,0-1,0 1,0-1,0 1,0 0,0 0,1-1,-1 1,0 0,0 0,0 0,0 0,0 0,0 0,0 1,0-1,0 0,0 1,0-1,0 0,0 1,0-1,0 1,0-1,0 1,0 0,0-1,-1 1,1 0,0 0,0 0,-1 0,22 49,-17-35,1 0,1-1,0 0,0 0,2-1,0 0,0 0,1-1,1 0,0-1,0 0,6 3,1 0</inkml:trace>
</inkml:ink>
</file>

<file path=ppt/ink/ink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7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77 565,'-19'33,"-6"17,6-1,5-9</inkml:trace>
  <inkml:trace contextRef="#ctx0" brushRef="#br0" timeOffset="234.281">50 113,'0'0</inkml:trace>
  <inkml:trace contextRef="#ctx0" brushRef="#br0" timeOffset="517.068">303 734,'131'-335,"-108"304,-22 31,-1-1,1 1,-1 0,1 0,-1 0,1-1,-1 1,1 0,0 0,-1 0,1 0,-1 0,1 0,-1 0,1 0,0 0,-1 1,1-1,-1 0,1 0,-1 0,1 0,-1 1,1-1,-1 0,1 1,-1-1,0 0,1 1,-1-1,1 1,-1-1,0 1,1-1,-1 0,0 1,1-1,-1 1,0-1,0 1,0 0,0-1,1 1,-1-1,0 1,0-1,0 1,0-1,0 1,0 0,0-1,-1 1,1-1,0 1,0-1,0 1,0-1,-1 1,2 80,6 44,-6-120,0-1,0 1,1-1,0 0,0 1,0-1,0 0,0 0,1 0,0 0,0-1,0 1,0-1,1 0,-1 1,1-2,0 1,0 0,0-1,0 0,0 0,1 0,2 1,0-1,0-1,-1 0,1-1,0 0,0 0,-1 0,1 0,0-1,-1 0,1-1,0 0,-1 0,0 0,1-1,-1 1,0-2,0 1,-1-1,1 0,1-2,96-98,-71 54,-2-1,-3-2,-2-1,3-13,-20 45,-3 3</inkml:trace>
  <inkml:trace contextRef="#ctx0" brushRef="#br0" timeOffset="766.499">1235 0,'0'43,"0"24,-5 11,-1-5,0-8,1-12,1-9,2-7,6-6,2-3,0-1,-1-1,-2-9,0-8</inkml:trace>
  <inkml:trace contextRef="#ctx0" brushRef="#br0" timeOffset="1017.724">1010 311,'38'-5,"37"-1,10 0,-4 1,-11 1,-18 2</inkml:trace>
</inkml:ink>
</file>

<file path=ppt/ink/ink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6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1 296,'1'2,"0"-1,1 1,-1 0,1 0,0-1,-1 1,1-1,0 1,0-1,0 0,0 1,0-1,0 0,1-1,-1 1,0 0,0-1,1 1,-1-1,0 0,1 1,-1-1,0 0,1 0,-1-1,2 2,15-3,-1-1,1 0,0-2,-1 0,0 0,0-2,0-1,-1 0,0-1,-1 0,0-2,0 0,-1 0,0-2,-1 0,-1 0,0-1,-1-1,5-9,74-100,-90 123,-1 0,1 1,0-1,0 0,0 1,0-1,0 1,0-1,0 1,-1 0,1-1,0 1,1 0,-1 0,0 0,0 0,0 0,0 0,0 0,0 0,0 0,0 0,0 0,0 1,0-1,0 0,0 1,0-1,0 1,0-1,-1 1,1-1,0 1,0 0,0-1,-1 1,1 0,0 0,-1-1,1 1,-1 0,1 0,-1 0,1 0,-1 0,1 0,-1 0,17 49,-11 7,-2 1,-3 1,-5 31,2 10,1 271,1-353,-1 1,0-1,-2 0,0 1,-1-1,-1-1,-1 1,-2 4,8-23,0 1,0-1,0 1,0-1,0 1,0-1,-1 1,1-1,0 1,0 0,-1-1,1 1,0-1,0 1,-1 0,1-1,0 1,-1 0,1-1,-1 1,1 0,0 0,-1-1,1 1,-1 0,1 0,-1 0,1 0,0-1,-1 1,1 0,-1 0,1 0,-1 0,1 0,-1 0,1 0,-1 0,1 1,-1-1,1 0,-1 0,1 0,0 0,-1 1,1-1,-1 0,1 0,0 1,-1-1,1 0,-1 1,1-1,0 0,0 1,-1-1,1 1,0-1,-6-45,7 13,0 1,2-1,2 1,1-1,1 1,2 1,1 0,1 0,1 1,5-5,6-16,3 1,2 1,2 1,2 2,6-5,0 2,-22 26,0 0,2 1,0 1,1 1,1 1,1 0,0 2,17-10,-34 23,0 1,0 0,0 0,0 0,1 1,-1 0,1-1,-1 2,1-1,0 0,-1 1,1 0,0 0,-1 0,1 1,0-1,-1 1,1 0,-1 0,1 1,-1 0,0-1,1 1,-1 1,0-1,0 1,-1-1,1 1,0 0,-1 1,0-1,0 0,0 1,0 0,0 0,-1 0,0 0,0 0,0 0,0 0,0 1,-1-1,1 7,0-1,0 0,-1 0,-1 0,1 1,-2-1,1 0,-2 1,1-1,-1 0,-1 0,0 0,0-1,-1 1,0-1,-1 1,0-1,0-1,-1 1,-5 5,-1 2,-2-1,0 0,0-1,-1-1,-1 0,0-1,-1-1,0 0,-1-1,-3 0,14-6,-1-1,1 0,-1 0,0-1,1 0,-1-1,0 1,0-2,0 1,0-1,0 0,-7-1,-4-5</inkml:trace>
  <inkml:trace contextRef="#ctx0" brushRef="#br0" timeOffset="349.805">1553 98,'-21'10,"0"1,1 0,1 2,0 0,1 1,0 1,1 1,1 0,0 1,1 1,1 1,1 0,-3 6,15-22,0 1,0-1,0 1,0-1,0 1,1-1,0 1,-1 0,1-1,1 1,-1 0,0-1,1 1,0 0,0-1,0 1,0-1,1 0,-1 1,1-1,0 0,0 0,0 0,0 0,1 0,-1 0,1-1,-1 1,1-1,0 0,0 0,0 0,1 0,-1 0,0-1,1 1,-1-1,0 0,1 0,0 0,-1-1,1 1,0-1,-1 0,1 0,0 0,-1 0,1-1,1 0,4-1,0 0,0-1,0 0,-1 0,1-1,-1 0,0-1,0 0,0 0,-1-1,0 0,0 0,0 0,-1-1,0 0,0-1,-1 1,0-1,0 0,-1 0,0 0,0-1,-1 0,0 1,0-1,-1 0,0-1,-1 1,0 0,-1 0,0-1,0 1,-1 0,0 0,0 0,-1-1,-1 1,1 1,-1-1,-1 0,0 1,0-1,0 1,-1 1,-5-8,-39-30,31 32</inkml:trace>
</inkml:ink>
</file>

<file path=ppt/ink/ink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42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57 112,'-3'2,"0"0,0 0,0 0,0 0,0 0,1 1,-1 0,1-1,-1 1,1 0,0 0,0 0,1 0,-1 0,0 1,1-1,0 0,0 1,0-1,0 1,1-1,-1 1,1 0,0-1,0 1,0-1,0 1,1 0,0-1,-1 1,1-1,0 1,1-1,-1 0,2 3,-2-5,0 0,0 0,1 0,-1 0,0-1,0 1,1 0,-1-1,0 1,1-1,-1 1,1-1,-1 1,1-1,-1 0,1 0,-1 0,1 0,-1 0,1 0,-1 0,0-1,1 1,-1 0,1-1,-1 1,0-1,1 0,-1 1,0-1,1 0,-1 0,0 0,0 0,0 0,0 0,0 0,1-1,37-45,-35 42,-1-1,0 1,0-1,0 0,-1 1,0-1,0 0,0 0,-1 0,0-1,0 1,-1 0,1 0,-2-1,1 1,0 0,-2-6,0 11,1 0,-1 0,0 0,0 0,1 0,-1 0,0 0,0 1,0-1,0 1,0-1,0 1,0 0,0 0,0 0,0 0,0 0,0 1,0-1,0 0,0 1,0-1,0 1,1 0,-1 0,0 0,0 0,1 0,-1 0,0 0,1 0,-1 1,1-1,0 1,-1-1,1 1,0-1,0 1,0 0,-1 1,-56 94,57-94,-1-1,1 1,0 0,0 0,0 0,1 0,-1 0,1 0,0 0,-1 0,1 0,1 0,-1 0,0 0,1 0,-1 0,1 0,0 0,0 0,0 0,1 0,-1-1,1 1,-1 0,1-1,0 1,0-1,0 0,0 0,0 1,1-2,-1 1,1 0,1 1,5-2,-1 0,0 0,0-1,0 0,1 0,-1-1,0 0,0-1,0 0,0 0,0-1,-1 0,1 0,-1 0,0-1,1-1,-2 1,1-1,0 0,-1 0,0-1,-1 0,1 0,-1 0,0-1,0 0,0-1,-3 4,1 0,0 0,-1-1,0 1,0 0,-1-1,1 0,-1 1,0-1,0 0,0 0,-1 0,0 1,0-1,0 0,0 0,-1 0,0 1,0-1,0 0,-1 0,1 1,-1-1,0 1,0 0,-1 0,0-2,0 5,-1 0,1-1,-1 1,1 1,0-1,-1 0,1 1,-1 0,0 0,1 0,-1 0,1 0,-1 1,1-1,-1 1,1 0,0 0,-1 1,1-1,0 1,0-1,0 1,0 0,0 0,0 0,1 1,-1-1,0 1,1-1,0 1,-1 1,2-3,-5 3,1-1,0 1,0-1,0 1,1 1,-1-1,1 1,0-1,0 1,1 0,-1 1,1-1,1 1,-1-1,1 1,-1 0,2 0,-1 0,1 0,0 0,0 0,0 0,1 1,0-1,1 4,-1-8,1 0,0-1,0 1,0 0,0 0,0-1,0 1,0-1,1 1,-1-1,0 0,1 1,-1-1,1 0,0 0,-1 0,1 0,0 0,0 0,-1-1,1 1,0-1,0 1,0-1,0 0,0 1,0-1,0 0,0 0,0 0,0-1,0 1,0 0,-1-1,1 1,0-1,0 0,0 0,0 0,68-42,-63 39,-1-1,1 0,-1 0,0-1,0 0,-1 0,0-1,0 1,0-1,-1 0,0 0,0-1,-1 1,0-1,0 0,-1 1,0-1,0 0,-1-1,0 1,0 0,-1 0,0-3,-1 9,0 0,0 0,0 0,0 0,0 1,0-1,0 0,-1 1,1-1,0 1,-1-1,0 1,1 0,-1 0,0 0,1 0,-1 0,0 0,0 0,0 0,0 1,0-1,0 1,0 0,0-1,0 1,0 0,0 0,0 0,0 1,0-1,0 0,0 1,0-1,0 1,0 0,0-1,0 1,0 0,0 0,1 0,-1 1,-1 0,-69 61,71-62,0 0,0 0,0 0,0 1,0-1,0 0,1 1,-1-1,0 0,1 1,-1-1,1 1,-1-1,1 1,0-1,0 1,0-1,0 1,0-1,0 1,0-1,0 1,1-1,-1 1,0-1,1 1,0-1,-1 1,1-1,0 0,-1 1,1-1,0 0,0 0,0 1,0-1,0 0,1 0,-1 0,0 0,0-1,1 1,-1 0,0 0,1-1,-1 1,1-1,-1 1,1-1,-1 0,1 0,-1 1,1-1,-1 0,1 0,-1 0,1-1,-1 1,1 0,6-2,-1 1,1-1,-1 0,0-1,0 0,0 0,0 0,-1-1,1 0,-1 0,6-5,-5 4,14-10</inkml:trace>
</inkml:ink>
</file>

<file path=ppt/ink/ink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48:15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254 231,'74'-19,"137"-67,-108 39,-100 48,1-1,-1 1,1 0,-1 0,1 0,-1 1,0-1,1 1,-1 0,0 0,0 0,0 0,0 0,-1 1,1-1,0 1,-1 0,0-1,0 1,0 0,0 1,0-1,-1 0,1 0,-1 1,0-1,0 1,0-1,0 1,-1 0,1-1,-1 1,0 0,1 0,62 286,-55-231,-4 0,-1 0,-6 54,1-9,2-104,1 1,-1-1,0 1,1 0,-1-1,0 1,1 0,-1-1,0 1,0 0,0 0,0-1,0 1,0 0,0-1,0 1,0 0,0 0,0-1,0 1,0 0,0 0,-1-1,1 1,0 0,0-1,-1 1,1-1,-1 1,1 0,-1-1,1 1,-1-1,1 1,-1-1,1 1,-1-1,1 1,-1-1,0 0,1 1,-1-1,0 0,1 0,-1 1,0-1,1 0,-1 0,0 0,0 0,1 0,-1 0,0 0,0 0,1 0,-1 0,0-1,1 1,-1 0,0 0,1-1,-1 1,0 0,1-1,-1 1,-10-7,-1 0,0 0,0 1,0 1,-1 0,1 1,-1 0,0 1,0 1,-14-1,-5 1,-1 3,1 1,-1 1,1 1,0 2,0 2,1 0,0 3,-22 10,19-8,0 2,1 1,1 2,1 1,0 1,2 2,-3 4,20-16</inkml:trace>
  <inkml:trace contextRef="#ctx0" brushRef="#br0" timeOffset="1932.481">565 456,'132'-48,"76"-21,-107 36,-101 32,1 1,0 0,-1-1,1 1,-1 0,1-1,0 1,-1 0,1 0,0 0,-1 0,1 0,0 0,0-1,-1 1,1 1,0-1,-1 0,1 0,0 0,-1 0,1 0,0 1,-1-1,1 0,0 1,-1-1,1 0,-1 1,1-1,-1 1,1-1,-1 1,1-1,-1 1,1-1,-1 1,1-1,-1 1,0 0,0-1,1 1,-1 0,0-1,0 1,0 0,1-1,-1 1,0 0,0-1,0 1,0 0,0-1,0 1,-1 0,1 0,0-1,0 1,-1 0,-16 51,10-35,-10 71,15-62</inkml:trace>
  <inkml:trace contextRef="#ctx0" brushRef="#br0" timeOffset="2700.567">1355 485,'-19'9,"1"2,1 0,0 1,0 1,1 0,1 1,0 1,1 1,-7 10,16-18,0 0,1 1,0 0,1 0,0 0,0 0,1 0,0 1,1-1,0 1,0-1,1 1,0 6,0-12,1-1,-1 1,0 0,1-1,0 1,-1-1,2 1,-1-1,0 1,1-1,-1 0,1 0,0 0,0 0,0 0,0 0,1 0,-1-1,1 1,0-1,0 0,0 0,0 0,0 0,0 0,0 0,1-1,-1 0,0 0,1 0,-1 0,1 0,0-1,-1 1,1-1,1 0,11-3,-1-1,-1 0,1-1,-1 0,1-1,-2-1,1 0,-1-1,0-1,0 0,-1 0,-1-1,1-1,-2 0,1 0,-2-1,1-1,-2 1,0-2,0 1,4-12,-9 20,0 1,0-1,0 0,-1 0,0 0,0 0,0 0,-1-1,1 1,-1 0,-1-1,1 1,-1-1,0 1,0-1,0 1,-1-1,0 1,0-1,0 1,-1 0,0-1,0 1,0 0,0 0,-1 0,0 1,0-1,-1 1,1-1,-1 1,0 0,0 1,0-1,0 0,-1 1,1 0,-1 0,0 1,0-1,0 1,0 0,0 1,-1-1,1 1,0 0,-3 0,-6 4,1 0,0 1,0 1,0 0,0 1,1 0,0 1,0 0,0 1,1 1,1 0,-1 0,2 1,-1 0,1 0,1 1,0 1,0-1,1 1,1 1,0-1,0 1,-2 10,-1 2</inkml:trace>
  <inkml:trace contextRef="#ctx0" brushRef="#br0" timeOffset="3478.89">1835 598,'-22'198,"5"-151,1-83,14 21,1 0,0 1,1-1,1 0,0 0,1 0,0 1,2-1,-1 1,2 0,0 0,1 0,0 0,1 1,0 0,1 1,3-4,5-5,-4 5,-1 1,2 0,0 1,1 0,0 1,1 1,0 0,1 1,4-2,-19 13,0-1,0 0,1 0,-1 0,0 1,0-1,1 0,-1 1,0 0,1-1,-1 1,1 0,-1-1,0 1,1 0,-1 0,1 0,-1 0,1 0,-1 1,0-1,1 0,-1 1,0-1,1 1,-1-1,0 1,1 0,-1-1,0 1,0 0,0 0,0 0,0 0,0 0,0 0,0 0,0 0,0 0,-1 1,1-1,0 0,-1 1,1-1,-1 0,1 1,-1-1,0 0,0 1,1-1,-1 1,0-1,0 0,-1 1,1-1,-38 125,36-106,3-4</inkml:trace>
  <inkml:trace contextRef="#ctx0" brushRef="#br0" timeOffset="6029.512">2879 598,'0'282,"-4"-256,-9-32,10-12,0 1,1-1,2 0,-1 0,2 1,1-1,0 0,1 1,0-1,2 1,0 0,1 0,1 1,0-1,1 2,1-1,1 1,0 0,0 1,12-10,-14 11,2 1,0 0,0 0,1 2,1-1,0 1,0 1,12-7,-22 16,0 0,0 0,0 0,0 1,0-1,0 0,0 1,0-1,0 1,-1 0,1 0,0 0,0 0,0 0,-1 0,1 0,-1 1,1-1,-1 1,1-1,-1 1,0-1,0 1,1 0,-1-1,-1 1,1 0,0 0,0 0,-1 0,1 0,-1 0,1 0,-1 0,0 0,0 0,0 0,0 0,11 24,-1-11</inkml:trace>
  <inkml:trace contextRef="#ctx0" brushRef="#br0" timeOffset="6346.946">3443 541,'-8'20,"1"1,0 0,2 0,0 0,1 1,1 0,2 0,0-1,1 1,1 0,2 12,-3-31,0 0,1-1,-1 1,0 0,1-1,0 1,0 0,-1-1,1 1,1-1,-1 0,0 1,1-1,-1 0,1 0,0 0,-1 0,1 0,0 0,0 0,1 0,-1-1,0 1,0-1,1 0,-1 0,1 0,-1 0,1 0,0 0,-1-1,1 1,0-1,-1 0,1 1,0-1,-1-1,1 1,0 0,-1-1,1 1,0-1,-1 0,1 0,-1 0,1 0,-1 0,0 0,1-1,-1 1,0-1,0 0,0 0,3-3,0-1,0 0,-1 0,0 0,0 0,0-1,-1 0,0 0,-1 0,1 0,-1 0,-1 0,1-1,-1 1,0 0,-1-1,0 1,0-1,-1 1,0-1,0 1,0 0,-1-1,0 1,-1 0,0 0,0 0,0 1,-1-1,0 1,0 0,0 0,-1 0,-4-4,-5 0</inkml:trace>
  <inkml:trace contextRef="#ctx0" brushRef="#br0" timeOffset="6763.726">3867 32,'-8'22,"2"0,0 0,2 0,0 1,1 0,2 0,0-1,2 1,1 16,-1 10,0 397,-6-395,-1-33</inkml:trace>
  <inkml:trace contextRef="#ctx0" brushRef="#br0" timeOffset="7016.192">3641 541,'43'-5,"34"-6,13-2,-4 2,-12 3,-13-2,-13 0,-9 2,-7 2,-4 3,-7 1</inkml:trace>
  <inkml:trace contextRef="#ctx0" brushRef="#br0" timeOffset="7751.896">4403 399,'-41'35,"0"2,3 1,1 3,2 0,-10 18,43-57,0-1,0 1,1 0,-1-1,0 1,1 0,-1 0,1 0,0 0,0 0,0 0,0 0,0 0,0 0,0 1,1-1,-1 0,1 1,0-1,-1 0,1 1,0-1,1 1,-1-1,0 0,1 1,-1-1,1 0,0 0,-1 1,1-1,0 0,1 0,-1 0,0 0,0 0,1 0,-1 0,1-1,0 1,0 0,-1-1,1 0,2 2,7-3,0-1,0-1,0 1,0-2,0 1,0-2,-1 1,0-1,0-1,0 0,0 0,0-1,0-1,13-9,-1-1,-1-1,0 0,-1-2,-1 0,9-14,1 1,-29 32,0 0,0 0,0 0,1 1,-1-1,0 0,0 0,1 1,-1-1,1 0,-1 1,0-1,1 0,-1 1,1-1,0 0,-1 1,1-1,-1 1,1-1,0 1,-1-1,1 1,0 0,0-1,-1 1,1 0,0 0,0-1,0 1,-1 0,1 0,0 0,0 0,0 0,-1 0,1 0,0 0,0 1,0-1,-1 0,1 0,0 1,0-1,-1 0,1 1,0-1,0 1,-1-1,1 1,-1-1,1 1,0-1,-1 1,1 0,-1-1,1 1,-1 0,0-1,1 1,-1 0,0 0,1-1,-1 1,0 0,0 0,0 0,-6 54,4-47,0 0,1-1,-1 1,1 0,1 0,0 0,0 0,0 0,1 0,0 0,1 0,0 0,0 0,0-1,1 1,0-1,1 0,0 0,0 0,0 0,5 5,-1-8,0 0,0 0,0-1,0 0,1-1,-1 1,1-2,0 1,-1-1,1-1,0 1,0-2,-1 1,1-1,0 0,-1-1,1 0,-1 0,1-1,-1 0,0-1,0 1,0-2,5-3,-1 0,0-1,0 0,-1-1,0 0,-1-1,0 0,-1-1,0 0,-1 0,0-1,-1 0,-1 0,6-14,52-203,-56 184,-1 0,-3 0,-2 0,-2 0,-4-33,-4 51,8 28,0 1,0-1,0 0,0 1,0-1,0 0,0 1,0-1,0 0,-1 0,1 1,0-1,0 0,0 1,0-1,0 0,-1 1,1-1,0 0,0 0,0 1,-1-1,1 0,0 0,-1 0,1 1,0-1,0 0,-1 0,1 0,0 0,-1 0,1 1,0-1,-1 0,1 0,0 0,-1 0,1 0,0 0,-1 0,1 0,0 0,-1 0,1 0,0-1,-1 1,1 0,0 0,0 0,-1 0,1 0,0-1,-1 1,1 0,0 0,0 0,-1-1,1 1,0 0,-9 167,11-109,-1 590,3-623,9-30,-8-8</inkml:trace>
  <inkml:trace contextRef="#ctx0" brushRef="#br0" timeOffset="8014.585">4657 428,'39'-10,"26"-2,12-1,-1 4,-11 2,-5 2,-8 3,-9 6,-7 2,-4 0,-3 0,-7 3,-2 0,-4 3,0 0,1 2,-1 0</inkml:trace>
  <inkml:trace contextRef="#ctx0" brushRef="#br0" timeOffset="8264.037">5532 569,'0'38,"5"18,6-1,1-10</inkml:trace>
  <inkml:trace contextRef="#ctx0" brushRef="#br0" timeOffset="8499.394">5504 315</inkml:trace>
  <inkml:trace contextRef="#ctx0" brushRef="#br0" timeOffset="8688.013">5842 569,'-7'11,"1"0,-1 1,2-1,0 2,0-1,1 0,0 1,1 0,1 0,0 0,1 0,0 0,1 0,0 0,1 0,1 0,2 8,-4-19,1 1,0-1,0 0,-1 0,1 0,1 1,-1-1,0 0,0 0,1-1,-1 1,1 0,0 0,0-1,-1 1,1-1,0 1,0-1,0 0,0 0,1 0,-1 0,0 0,0-1,1 1,-1 0,0-1,1 0,-1 0,1 1,-1-1,0-1,1 1,-1 0,2-1,2-1,0 0,0 0,0-1,0 0,-1 0,1-1,-1 1,0-1,0 0,0 0,-1-1,1 0,-1 1,5-8,0 1,-1-1,0-1,-1 1,-1-1,0 0,0-1,-2 0,1 0,-2 0,0 0,-1 0,0 0,-1-1,0 1,-1-1,-3-13,-14-13,4 30</inkml:trace>
  <inkml:trace contextRef="#ctx0" brushRef="#br0" timeOffset="9136.354">6153 710,'15'-27,"1"0,2 2,0 0,2 1,7-6,-26 28,0 0,0 1,-1-1,1 0,0 1,0-1,1 1,-1-1,0 1,0-1,1 1,-1 0,1 0,-1 0,1-1,0 2,-1-1,1 0,0 0,0 0,-1 1,1-1,0 1,0 0,0-1,0 1,0 0,0 0,-1 0,1 0,0 0,0 1,0-1,0 1,0-1,-1 1,1 0,0-1,0 1,-1 0,1 0,-1 0,1 0,-1 1,1-1,-1 0,1 1,-1-1,0 1,1 0,3 13,44 87,-47-99,1 0,0 0,0 0,0 0,0 0,0-1,1 1,-1-1,1 0,-1 0,1-1,0 1,0-1,0 1,0-1,0 0,0-1,0 1,0-1,0 0,1 0,-1 0,0 0,0-1,0 0,2 0,9-4,-1-1,0-1,0 0,-1 0,0-2,0 1,-1-2,0 1,0-2,-1 0,1-2,28-67,-32 58</inkml:trace>
  <inkml:trace contextRef="#ctx0" brushRef="#br0" timeOffset="11767.841">7903 569,'-6'-1,"-1"1,1 0,0 0,-1 1,1 0,-1 0,1 1,0-1,0 1,0 0,0 1,0 0,0 0,1 0,0 0,-1 1,1 0,0 0,1 1,-1-1,1 1,0 0,0 0,0 0,1 1,0-1,-2 6,-1-4,0 2,1-1,0 0,0 1,1 0,1 0,-1 0,1 1,1-1,0 1,0 0,1-1,0 1,0 0,2 0,-1 0,1-1,0 1,1 0,0-1,1 1,1 4,-3-12,1-1,-1 1,0-1,1 0,-1 0,0 1,1-1,-1 0,1 0,0 0,-1-1,1 1,0 0,0-1,-1 1,1-1,0 1,0-1,0 0,0 0,-1 0,1 0,0 0,0 0,0 0,0-1,-1 1,1-1,0 1,0-1,-1 0,1 1,0-1,-1 0,1 0,-1 0,1-1,0 1,54-50,-55 51,125-149,-87 92,-44 75,1 1,0-1,1 0,1 1,1 0,1-1,0 1,2 2,-2-17,0 0,1-1,-1 1,1 0,0 0,0 0,1 0,-1-1,1 1,0-1,0 1,0-1,0 0,0 0,1 0,0 0,-1 0,1 0,0-1,1 1,-1-1,0 0,1 0,-1 0,1 0,-1-1,1 1,0-1,0 0,-1 0,1-1,0 1,0-1,0 0,0 0,0 0,0 0,0-1,0 1,0-1,-1 0,1 0,0-1,0 1,-1-1,1 0,-1 0,14-8,-2-1,0-1,0-1,-1 0,0 0,-1-2,-1 0,0 0,5-11,16-17,2-1,-3-1,-1-2,-3-1,1-5,1-7,-16 37,-1-1,-1 0,-1-1,-1 0,-1-1,-2 0,0-1,-2 1,-1-1,0-19,-3 44,-1 0,0 1,0-1,0 1,0-1,0 1,0-1,-1 1,1-1,0 1,-1-1,1 1,-1-1,0 1,1-1,-1 1,0 0,0-1,0 1,0 0,0 0,0 0,0 0,0 0,0 0,-1 0,1 0,0 0,-1 0,1 1,-1-1,1 0,-1 1,1 0,-1-1,1 1,-1 0,1 0,-1-1,1 1,-1 1,0-1,1 0,-1 0,1 0,-1 1,1-1,-1 1,1-1,-1 1,1 0,0 0,-1-1,1 1,0 0,0 0,-1 0,1 0,0 1,0-1,0 0,0 0,0 2,-19 18,2 1,0 1,2 0,0 2,1-1,2 2,1 0,1 1,-2 8,4-11,1 0,1 0,2 1,0 0,2 0,0 1,2-1,1 0,2 15,-2-30,1 0,0 0,1 0,0 0,1 0,0-1,0 1,1-1,0 0,1 0,0 0,0-1,1 1,0-1,1-1,0 1,0-1,0 0,1-1,0 0,0 0,1-1,-1 0,1 0,3 1,-5-3,0 0,1 0,-1-1,1 0,-1 0,1-1,0 0,0 0,-1-1,1 0,0 0,0-1,0 0,-1 0,1-1,-1 0,1 0,-1-1,1 0,-1 0,0 0,-1-1,1-1,-1 1,1-1,-1 0,-1 0,1-1,-1 1,0-1,0 0,0-1,-1 1,0-1,0 0,-1 0,0 0,0-1,-1 1,0-1,1-5,-2 4,-1 0,0 1,0-1,0 1,-1-1,-1 1,1-1,-1 1,-1 0,0-1,0 1,0 1,-1-1,0 0,-1 1,1 0,-2 0,1 0,-1 1,0 0,0 0,0 0,-1 1,0 0,0 0,-1 0,1 1,-1 0,0 1,0 0,-8-2,7 3,0 0,-1 0,1 1,-1 1,1 0,-1 0,1 1,-1 0,1 0,0 1,0 0,-1 1,-5 3,-12 5</inkml:trace>
  <inkml:trace contextRef="#ctx0" brushRef="#br0" timeOffset="12147.804">8975 485,'-14'9,"1"1,-1 0,2 1,0 1,0 0,1 0,0 1,1 1,1 0,0 0,1 1,0 0,2 0,-1 1,0 6,6-18,0 0,1 0,0 1,-1-1,1 0,1 0,-1 1,1-1,-1 0,1 0,0 1,1-1,-1 0,1 0,0-1,0 1,0 0,0 0,1-1,-1 0,1 1,0-1,0 0,0 0,0 0,1-1,-1 1,1-1,0 0,0 0,-1 0,1-1,0 1,1-1,-1 0,0 0,0 0,0-1,1 1,-1-1,0 0,0 0,1-1,-1 1,0-1,0 0,1 0,1-2,0 2,-2-1,1 0,0-1,0 1,-1-1,1 0,-1 0,0-1,0 1,0-1,0 0,-1 0,0 0,1 0,-1-1,-1 1,1-1,-1 0,0 0,0 0,0 0,-1 0,1 0,-1-3,2-3,-2-1,1 0,-1 1,-1-1,0 0,0 0,-1 1,-1-1,0 0,-3-7,4 15,0-1,-1 0,0 1,0-1,0 1,-1 0,1-1,-1 1,0 0,0 1,0-1,-1 0,1 1,-1 0,0 0,0 0,0 0,0 1,-1 0,1-1,-1 2,1-1,-4 0,-4 2</inkml:trace>
  <inkml:trace contextRef="#ctx0" brushRef="#br0" timeOffset="12851.523">9201 569,'-7'18,"0"-5,0 1,2 0,0 0,0 1,1-1,1 1,1 0,0 0,0 9,2-22,0 0,0 0,0 0,0 0,0 0,1 0,-1 1,1-1,-1 0,1 0,0 0,0 0,0-1,0 1,0 0,0 0,0 0,1-1,-1 1,1-1,-1 1,1-1,-1 1,1-1,0 0,0 0,0 0,0 0,-1 0,1 0,1-1,-1 1,0-1,0 1,0-1,0 0,0 0,0 0,0 0,0 0,1 0,-1 0,0-1,0 1,0-1,93-38,85-110,-180 148,0 1,0-1,0 1,0-1,1 1,-1-1,0 1,0 0,1-1,-1 1,0-1,1 1,-1 0,0-1,1 1,-1 0,1-1,-1 1,1 0,-1-1,0 1,1 0,-1 0,1 0,-1 0,1-1,-1 1,1 0,0 0,-1 0,1 0,-1 0,1 0,-1 0,1 0,-1 1,1-1,-1 0,1 0,-1 0,1 0,-1 1,0-1,1 0,-1 1,1-1,-1 0,1 1,-1-1,0 0,1 1,-1-1,0 1,1-1,-1 0,0 1,0-1,0 1,1-1,-1 1,0-1,0 1,0-1,0 1,0 0,-3 35,1-33,0 0,0 0,0 0,1 0,0 0,-1 1,1-1,0 0,0 0,1 1,-1-1,1 1,0-1,-1 1,2-1,-1 1,0-1,1 1,-1-1,1 0,0 1,0-1,1 0,-1 0,0 0,1 0,0 0,0 0,0 0,0 0,0-1,1 1,-1-1,1 1,0-1,-1 0,1 0,0 0,0-1,2 1,3 0,1 0,0-1,0 0,0-1,0 1,-1-2,1 1,0-2,0 1,0-1,-1 0,1-1,-1 0,0 0,1-1,-2 0,1 0,0-1,3-3,123-120,-133 127,24-31,-1-1,-2-1,-2-1,-1-1,-1-1,-3 0,0-1,5-28,-20 65,4-10,0-1,0 0,-1 0,-1 0,0 0,-1-1,0 1,-1 0,0-1,-1 1,0 0,-1-2,1 13,1 1,0-1,-1 0,1 0,-1 0,1 1,-1-1,1 0,-1 1,1-1,-1 0,0 1,1-1,-1 1,0-1,0 1,1-1,-1 1,0 0,0-1,0 1,1 0,-1 0,0-1,0 1,0 0,0 0,0 0,0 0,1 0,-1 0,0 0,0 1,0-1,0 0,0 0,1 1,-1-1,0 0,0 1,0-1,1 1,-1-1,0 1,1-1,-1 1,0 0,1-1,-1 1,1 0,-1-1,1 1,-1 0,1 0,0 0,-1 0,-27 44,18-16,1 0,1 1,2-1,1 1,1 1,2-1,1 0,1 1,2-1,1 0,4 19,13 177,-11-175,-7-45,0 0,0 0,-1 0,0 0,0 0,-1 0,0 0,0 0,0 0,0 0,-1 0,0 0,-1 0,1 0,-1 0,0 0,-2 3,-21 8,11-16</inkml:trace>
  <inkml:trace contextRef="#ctx0" brushRef="#br0" timeOffset="13099.987">9680 343,'44'-5,"42"-1,12 0,-1 1,-13 1,-15 2,-10 1,-11 1,-12 0</inkml:trace>
  <inkml:trace contextRef="#ctx0" brushRef="#br0" timeOffset="15753.527">11205 598,'-3'-3,"0"1,1 0,-1 1,0-1,0 0,0 1,0-1,0 1,0 0,-1 0,1 1,0-1,-1 1,1-1,0 1,-1 0,1 0,0 0,-1 1,1-1,0 1,-1 0,1 0,0 0,0 0,0 1,0-1,0 1,-1 0,-76 63,75-62,1 2,0-1,0 0,0 1,0 0,1 0,0 0,0 0,0 0,1 1,0-1,0 1,0-1,1 1,0 0,0 0,0 0,1 0,-1 0,2 0,-1 0,1 0,-1-1,2 1,-1 0,1 0,-1-1,2 1,-1-1,1 1,0-1,-1-3,0 0,1 0,0-1,-1 0,1 1,0-1,-1 0,1 0,0 0,0-1,0 1,0-1,0 1,0-1,0 0,0 0,0-1,0 1,0 0,-1-1,1 0,0 0,0 0,0 0,-1 0,1 0,0-1,1-1,73-50,-56 31,-1-2,0 0,-2 0,-1-2,-1 0,12-26,-12 17,-4 57,1 37,-11-44,1-1,1 1,0 0,0-1,2 0,0 0,0 0,1-1,1 0,8 11,-13-20,1 1,-1-1,1 0,-1 0,1 0,0 0,1-1,-1 0,0 0,1 0,0 0,0-1,0 0,0 0,0 0,0 0,0-1,1 0,-1 0,1 0,-1-1,1 0,11-4</inkml:trace>
  <inkml:trace contextRef="#ctx0" brushRef="#br0" timeOffset="17282.648">13632 456,'-29'38,"-9"18,-3 4,5-4,9-5,4-13,6-7,1-5,-1-1,2-6</inkml:trace>
  <inkml:trace contextRef="#ctx0" brushRef="#br0" timeOffset="17556.431">13322 485,'19'9,"21"18,8 4,1 2,-8 0,-6-6,-9-2,-4-6,-6-1,-1 1,2 2,3-2,-2 0,0-3,3-4,2-10,-3-4</inkml:trace>
  <inkml:trace contextRef="#ctx0" brushRef="#br0" timeOffset="17917.848">13999 710,'10'2,"0"0,0 0,0-1,0 0,0-1,0 0,0-1,0 0,0 0,0-1,-1 0,1-1,-1 0,1-1,-1 1,0-2,0 0,0 0,-1 0,0-1,0 0,0-1,-1 0,0 0,0 0,-1-1,0 0,0 0,-1-1,0 0,0 0,1-6,-5 12,0 1,-1-1,0 0,1 0,-1 0,0 0,0 0,0 1,-1-1,1 0,-1 0,1 0,-1 0,0 1,0-1,-1 0,1 1,0-1,-1 1,1-1,-1 1,0 0,0 0,0 0,0 0,0 0,0 0,-1 0,1 1,-1-1,1 1,-1 0,0-1,1 1,-1 1,0-1,0 0,-3-1,-1 1,0 0,0 0,0 0,0 1,0 0,0 0,1 1,-1 0,0 0,0 0,0 1,1 0,-1 1,-2 0,-8 7,1 1,0 0,1 1,0 1,1 0,0 1,1 0,0 1,2 1,0 0,0 1,-2 6,10-18,-1 1,1-1,0 1,1-1,-1 1,1 0,0 0,1 0,-1 0,1 1,0-1,1 0,0 0,0 1,0-1,0 0,1 0,0 1,1-1,0 0,-1 0,2 0,-1-1,1 1,0 0,0-1,0 0,1 1,0-1,0-1,0 1,0-1,1 1,0-1,0-1,0 1,0-1,1 1,-1-2,4 2,8 0,-1-1,1 0,0-2,0 0,-1-1,1 0,0-1,0-1,-1-1,1-1,-1 0,0-1,13-6,-7 1</inkml:trace>
  <inkml:trace contextRef="#ctx0" brushRef="#br0" timeOffset="18387.612">14563 625,'-14'8,"-1"0,1 1,0 1,1 0,0 1,1 0,0 1,-6 8,14-16,1 0,0 0,0 1,0-1,0 1,1-1,-1 1,1 0,1 0,-1 0,1 0,-1 0,2 1,-1-1,0 0,1 0,0 1,0-1,1 0,0 0,-1 1,2-1,-1 0,1 0,-1 0,1 0,1 0,1 2,1-2,1 0,-1-1,1 0,1 0,-1 0,1-1,-1 0,1 0,0 0,0-1,0 0,0-1,0 1,1-1,-1-1,0 1,1-1,-1-1,0 1,1-1,-1-1,0 1,0-1,0 0,0-1,0 0,-1 0,1 0,-1-1,2 0,8-11,1 0,-2 0,0-2,-1 1,0-2,-2 0,0-1,-1 0,-1 0,0-2,2-9,7-9,-17 35,73-186,-72 181,-1-1,-1 1,0-1,0 0,-1 1,0-1,0 0,-1 1,-1-1,0 1,0-1,0 1,-1 0,-1 0,0 0,0 0,-1 0,0 1,-4-6,5 10,1 0,-1 0,0 1,0-1,0 1,0 0,0 0,-1 1,1-1,-1 1,0 0,0 0,0 1,0-1,0 1,0 0,0 1,0-1,0 1,-1 0,1 0,0 0,0 1,0 0,0 0,0 0,0 1,0 0,0 0,-1 1,-5 1,0 1,1 1,0 0,0 0,1 1,0 0,0 1,0 0,1 0,0 1,1 0,0 0,-1 2,2 1,0 0,0 1,1-1,1 1,0 0,1 0,1 1,0-1,0 1,1-1,1 1,1-1,0 1,0-1,1 1,1-1,0 0,1 0,0 0,1 0,1-1,0 0,1 0,0 0,7 8,7 11,2-1,1-1,2-1,0-1,15 9,124 101,-152-127</inkml:trace>
  <inkml:trace contextRef="#ctx0" brushRef="#br0" timeOffset="16717.207">12165 287,'68'-27,"-1"-4,-2-2,16-14,27-41,-77 62,-39 54,-21 154,-80 516,96-638,-3-1,-3 0,-2-2,-2 0,-3-1,-7 6,28-50,0 0,-2-1,1 1,-1-1,-1 0,0-1,-1 0,0 0,0 0,-1-2,0 1,-1-1,0-1,0 1,-1-2,1 0,-1 0,-8 1,18-7,0 1,0-1,-1-1,1 1,0 0,-1 0,1-1,0 0,0 1,0-1,0 0,0 0,0 0,0 0,0 0,0-1,0 1,0-1,1 1,-1-1,0 1,1-1,0 0,-1 0,1 0,0 0,0 0,0 0,0 0,0 0,1 0,-1-1,0 1,1 0,0 0,0-3,3-85,9 49,3 0,1 1,2 1,2 0,1 2,2 0,2 2,1 0,2 2,1 1,1 1,16-11,-26 25,1 2,0 0,1 1,1 2,0 0,0 1,1 1,1 2,1 0,67 9,-17 4,-50-10,-2 0</inkml:trace>
  <inkml:trace contextRef="#ctx0" brushRef="#br0" timeOffset="16901.105">12983 710,'-15'38,"1"13,2 3,8-8,10-17,3-13</inkml:trace>
  <inkml:trace contextRef="#ctx0" brushRef="#br0" timeOffset="17051.299">12983 287</inkml:trace>
  <inkml:trace contextRef="#ctx0" brushRef="#br0" timeOffset="26340.2">17414 625,'-5'34,"-1"20,4 1,4-8</inkml:trace>
  <inkml:trace contextRef="#ctx0" brushRef="#br0" timeOffset="26502.275">17441 258,'0'0</inkml:trace>
  <inkml:trace contextRef="#ctx0" brushRef="#br0" timeOffset="26825.475">17894 428,'-19'4,"-79"27,95-30,0 1,0-1,0 1,0 0,0 0,1 0,-1 0,1 0,-1 0,1 1,0-1,-1 1,1 0,1 0,-1 0,0 0,1 0,-1 0,1 0,0 0,0 0,0 1,1-1,-1 0,1 1,-1 2,4 1,-1 0,1 0,0 0,1 0,0-1,0 1,0-1,1 0,0 0,0-1,0 1,1-1,-1 0,1-1,1 1,-1-1,1 0,-1-1,1 0,2 1,11 8,-5-3,65 51,-78-58,0 0,0 0,0 0,0 1,0-1,-1 1,1-1,-1 1,1 0,-1-1,0 1,0 0,0 0,-1 0,1 0,0 0,-1 0,0 0,0 0,0 0,0 0,-1 0,1-1,-1 1,1 0,-1 0,0 0,0 0,0 0,-1 0,-4 3,1 0,-1-1,-1 1,1-1,-1 0,0-1,0 0,0 0,0 0,-1-1,0 0,1-1,-1 0,0 0,0 0,0-1,-1 0,1-1,0 0,0 0,0-1,0 0,-4-1,-13-3</inkml:trace>
  <inkml:trace contextRef="#ctx0" brushRef="#br0" timeOffset="25475.576">15918 485,'-7'-3,"-1"1,1 1,-1-1,0 1,1 1,-1-1,0 2,0-1,0 1,1 0,-1 0,1 1,-1 0,1 0,-1 1,1 0,0 0,0 1,1 0,-1 0,1 1,0-1,0 2,0-1,1 0,-1 1,2 0,-1 0,0 1,1-1,0 1,-2 6,-10 17,2 0,0 1,2 0,2 1,1 0,-4 25,12-54,0-1,0 0,1 1,-1-1,1 0,-1 1,1-1,0 1,0-1,0 1,0-1,0 0,1 1,-1-1,1 1,-1-1,1 0,0 1,0-1,0 0,0 0,1 0,-1 0,1 0,-1 0,1 0,-1 0,1-1,0 1,0 0,0-1,0 0,0 1,0-1,0 0,1 0,-1 0,0-1,1 1,-1 0,0-1,1 1,-1-1,3 0,9-4,0 0,0-1,-1 0,0-1,0-1,0 0,-1-1,0 0,0-1,-1 0,0-1,-1 0,0 0,0-1,-1-1,12-9,190-199,-182 192,-29 27,1 1,-1-1,0 1,0-1,1 1,-1-1,0 1,0 0,1-1,-1 1,1 0,-1-1,0 1,1 0,-1-1,1 1,-1 0,1 0,-1-1,0 1,1 0,-1 0,1 0,-1 0,1 0,-1-1,1 1,0 0,-1 0,1 0,-1 1,1-1,-1 0,1 0,-1 0,1 0,-1 0,1 1,-1-1,0 0,1 0,-1 1,1-1,-1 0,0 1,1-1,-1 0,1 1,-1-1,0 0,0 1,1-1,-1 1,0-1,0 1,1-1,-1 1,0-1,0 1,0-1,0 1,0-1,0 1,0-1,0 1,0-1,0 1,-16 163,18-148,1 0,0-1,1 1,0-1,2 1,-1-1,2-1,0 1,1-1,0 0,1-1,1 0,0 0,1-1,0-1,1 1,2 0,-11-9,0-1,1 0,-1 0,1 0,0 0,-1 0,1-1,0 0,0 1,0-1,0-1,0 1,0-1,0 1,0-1,0-1,1 1,-1 0,0-1,0 0,0 0,21-8</inkml:trace>
  <inkml:trace contextRef="#ctx0" brushRef="#br0" timeOffset="25757.402">16849 456,'-9'24,"-9"22,-5 9,0-1,1-10,3-7,5-5,0-3,2-2,-1-1,1 1,-1-1,-5-4,2-5</inkml:trace>
  <inkml:trace contextRef="#ctx0" brushRef="#br0" timeOffset="26103.422">16623 428,'209'313,"-71"-94,-135-216,0 0,-1-1,1 1,0-1,0 0,0 0,1 0,-1 0,1-1,-1 1,1-1,-1 0,1 0,-1 0,1 0,0-1,0 1,-1-1,1 0,0 0,3-1,14-3</inkml:trace>
  <inkml:trace contextRef="#ctx0" brushRef="#br0" timeOffset="29407.421">0 1416,'368'-47,"-141"20,-164 19,0 3,0 3,47 4,-4 0,199 26,187 1,19-47,-208 5,52 13,-122 2,850-2,-671-28,463 28,-439-28,-8 16,70-6,-115-8,7 14,-115-4,112 14,-198 3,241 28,946-30,-856 0,-81-26,122 27,-178-28,769 28,169 0,-894-29,322 30,-453-29,88 26,-122-25,355 27,-521 13,-83-10,0 0,1-1,0 0,-1-1,1-1,0 0,0-1,-1 0,12-3,20-4,1 1,1 2,-1 3,1 1,29 4,23-1,35 3,-121 1,-7 0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53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29,'19'0,"21"0,14 0,1-5,-3-1,-6 0,-5 1,-6 2,-4 1,-1 1,-3 0,1 1,-1 0,-5 1</inkml:trace>
</inkml:ink>
</file>

<file path=ppt/ink/ink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49:26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2430 253,'0'-8,"-1"0,0 0,0 1,-1-1,0 1,0-1,-1 1,0 0,0 0,-1 0,0 0,0 1,0-1,-1 1,0 0,0 1,-1-1,1 1,-1 0,0 0,-1 1,0-1,-11-6,-1 0,-1 2,0 0,0 1,-1 1,0 0,-8 1,-142-16,141 16,-1 2,1 2,-1 0,0 2,0 2,0 0,1 2,-6 3,4-1,1 1,-1 1,2 2,-1 1,-11 7,-12 12,1 3,2 1,-39 36,56-43,-131 151,115-124,2 1,2 2,-29 53,-67 127,68-41,41-22,28-143,1 1,1 0,2 0,1-1,2 1,4 29,60 263,77 217,-61-164,-73-283,-4 1,-7 68,0-51,-3-55,-2 0,-3 0,-2-1,-2 0,-4-1,-1-1,-3 0,-2-2,-2-1,-3-1,-2-1,-1-2,-3-1,-22 20,-146 141,95-105,91-84,-21 18,2 2,1 1,3 2,-5 10,29-39,1 1,-1 0,2 0,0 1,1 0,0 0,1 0,1 0,0 1,1-1,0 1,1 0,1 0,1-1,0 1,0 0,2 3,61 216,-47-189,2-1,2 0,2-2,2 0,6 5,5 1,2-2,2-2,2-1,2-2,29 20,21 10,2-4,4-4,58 26,-98-59,1-3,1-3,1-2,1-3,1-3,50 5,186 9,-244-28,0-2,0-2,1-3,-2-2,1-3,-1-2,-1-3,40-16,5-9,-1-4,-3-4,-1-5,13-14,-70 41,0-1,-2-3,-2 0,0-2,-2-2,-2-1,-1-1,19-32,-4-10,-4-2,-3-1,-3-3,13-55,46-263,-81 340,35-276,-38 225,-6 0,-5 0,-15-108,6 101,6-1,9-106,-1 203,1 0,0 0,2 1,1-1,1 1,0 1,2 0,1 0,0 1,2 0,12-15,25-28,3 2,51-46,-71 74,271-247,-260 242,-8 9,-1-2,-2-1,-1-2,-1-1,-2-2,16-29,-31 36,-2 0,-2-1,0 0,-3-1,0 0,-2 0,-1-16,0 2,-2-1,-2 1,-2 0,-2-1,-2 1,-3 1,-1-1,-2 2,-2-1,-3 2,-1 0,-2 1,-5-5,-15-20,-2 1,-4 2,-2 2,-3 3,-17-14,13 20,-2 2,-2 3,-2 2,-3 3,-10-3,65 42,-26-18,-2 2,0 1,-1 2,-1 2,-1 1,-15-2,19 8,-106-12,138 22,0 0,1 0,-1 0,0 1,1 0,-1-1,1 1,0 1,-1-1,1 0,0 1,1-1,-1 1,0 0,1 0,-1 0,1 0,0 1,0-1,0 0,1 1,-1 0,1-1,0 1,0 0,0 1,-26 46,17-43,-1 0,0-1,0 0,0-1,-1 0,0-1,0 0,-1-1,1 0,-1-1,0 0,0-1,0-1,-9 1,-170 1,172-5,-1-2,1 0,0-2,1 0,-1-1,1-1,-7-5,19 9,0-1,0 0,1-1,-1 1,1-1,0-1,1 1,0-1,0 0,0 0,1 0,0-1,0 1,1-1,0 0,0 0,1-1,0 0,-2-2,0 2,0 0,0-1,-1 2,0-1,-1 0,0 1,0 0,-1 1,0-1,0 1,-3-1,-3-3</inkml:trace>
</inkml:ink>
</file>

<file path=ppt/ink/ink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2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1,'-34'2,"0"1,0 2,0 2,1 1,0 1,0 2,1 1,-3 4,25-12,0 1,1 0,-1 1,1 0,1 0,-1 1,1 0,0 0,1 1,0 0,0 1,1-1,0 1,0 1,1-1,0 1,1-1,0 2,1-1,0 0,0 1,1-1,0 1,1-1,0 1,1 10,0-18,0 0,1 1,-1-1,0 0,1 0,0 0,0 0,0 0,0 0,0 0,1-1,-1 1,1 0,-1-1,1 1,0-1,0 1,1-1,-1 0,0 0,1 0,-1 0,1 0,0-1,-1 1,1-1,0 1,0-1,0 0,0 0,0-1,0 1,0-1,0 1,1-1,6 0,-1 0,1-1,-1 0,0 0,0-1,0 0,0-1,0 0,0 0,0-1,2-1,26-17,-1-1,-1-2,-1-1,-1-2,-2-1,0-1,-3-2,0-1,-28 34,0 0,1-1,-1 1,0 0,0 0,1 0,-1 0,0-1,1 1,-1 0,1 0,-1-1,1 1,-1 0,1-1,0 1,-1-1,1 1,0-1,0 1,-1-1,1 1,0-1,0 1,-1-1,1 0,0 0,0 1,0-1,0 0,0 0,-1 0,1 0,0 0,0 0,0 0,0 0,0-1,0 1,-1 0,1 0,0-1,0 1,0 0,-1-1,1 1,0-1,-1 1,1-1,0 1,-1-1,1 0,0 1,-1-1,1 0,-1 0,1 1,-1-1,0 0,1 0,-1 1,0-1,0 0,1 0,-1 0,0 0,0 0,0 1,0-2,0 2,0 12,0 0,1-1,0 1,0 0,1-1,1 1,0-1,1 0,0 0,1 0,0-1,0 1,1-1,0-1,1 1,0-1,1 0,0 0,0-1,1 0,8 5,36 8,-28-16</inkml:trace>
</inkml:ink>
</file>

<file path=ppt/ink/ink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2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59 174,'-2'125,"-6"0,-8 21,-4-64,9-102,10-11,1 1,1-1,2 1,0-1,3 1,0 0,2 1,1 0,1 0,2 1,4-7,116-204,-132 238,0 0,0 0,0-1,1 1,-1 0,0 0,0 0,1-1,-1 1,1 0,-1 0,1 0,0 0,-1 0,1 0,0 0,-1 0,1 0,0 0,0 0,0 1,0-1,0 0,0 1,0-1,0 1,0-1,1 1,-1-1,0 1,0 0,0-1,0 1,1 0,-1 0,0 0,0 0,1 0,-1 0,0 0,0 1,0-1,1 0,-1 1,0-1,0 0,0 1,0 0,0-1,0 1,0 0,1 0,9 102,-4-52,-6-32,1-1,1 0,1 0,1 0,0-1,1 1,4 6,1-6</inkml:trace>
</inkml:ink>
</file>

<file path=ppt/ink/ink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5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0 173,'23'423,"12"-102,-25-301,11-39,-13 9,21-22,1 0,2 2,1 1,1 2,2 2,0 0,1 3,2 1,35-14,-61 31,54-13,-66 17,1 0,0 0,-1 0,1 0,-1 0,1 0,-1 1,1-1,0 1,-1-1,0 1,1 0,-1-1,1 1,-1 0,0 0,0 0,1 0,-1 0,0 0,0 1,0-1,0 0,0 0,0 1,-1-1,1 1,0-1,-1 1,1-1,-1 1,1-1,-1 1,0-1,0 1,0-1,0 1,0 0,0 0,-2 10,-1-1,0 0,0 0,-1 0,-1 0,0-1,0 0,-1 0,0 0,-1-1,0 0,0 0,-1-1,0 1,-1-2,-9 7,18-14,-32 30,-1-2,-2-1,0-2,-2-1,-1-2,0-2,-2-1,0-2,-40 11,16-24,59-9</inkml:trace>
  <inkml:trace contextRef="#ctx0" brushRef="#br0" timeOffset="317.994">763 708,'-13'19,"1"1,1 0,1 1,1 0,1 0,1 1,1 0,0 0,2 0,1 1,0 0,1 12,3-31,-1-1,1 1,-1-1,1 1,0-1,0 1,0-1,1 0,-1 0,1 1,0-1,0 0,0 0,0-1,1 1,-1 0,1-1,-1 0,1 1,0-1,0 0,0 0,0-1,0 1,1-1,-1 1,0-1,1 0,-1 0,1-1,-1 1,1-1,-1 1,1-1,-1 0,1-1,3 1,7-2,1-1,-1 0,0 0,0-1,0-1,-1-1,0 0,11-7,-12 6,0 0,-1-1,0-1,-1 0,0-1,0 1,-1-2,0 0,-1 0,0 0,-1-1,0 0,-1-1,-3 7,0-1,0 0,-1 1,0-1,-1 0,1 0,-1 0,-1 0,1 0,-1 0,0-1,-1 1,0 0,0 0,0 0,-1 0,0 1,-1-1,1 0,-1 1,0-1,-1 1,0 0,0 0,0 1,-1-1,1 1,-1 0,0 0,0 0,0 1,-1 0,0 0,0 0,0 1,0 0,0 0,0 0,-1 1,0 0,1 0,-1 1,0 0,0 0,0 0,1 1,-1 0,0 1,0-1,0 1,-4 2,-14 3</inkml:trace>
  <inkml:trace contextRef="#ctx0" brushRef="#br0" timeOffset="815.959">1440 708,'-21'5,"1"0,0 1,0 1,0 1,1 1,0 0,1 2,0 0,1 1,0 1,0 0,-13 15,28-25,-1 0,1 1,0-1,0 0,0 1,0-1,1 1,-1-1,1 1,0 0,0 0,1-1,-1 1,1 0,-1 0,1 0,0 0,1 0,-1 0,1-1,0 1,0 0,0 0,0-1,0 1,1 0,0-1,0 0,0 1,0-1,0 0,1 0,-1 0,1 0,1 0,1 2,0 0,1-1,0 1,0-1,0-1,1 1,-1-1,1 0,0-1,-1 0,1 0,0 0,1-1,-1 0,0 0,0-1,0 1,8-2,4-5,0 0,-1-1,0-1,0-1,0 0,-1-2,-1 0,0 0,0-2,-1 0,-1-1,7-7,10-14,0-2,-3-1,-1-1,-2-1,-1-1,-2-2,-3 0,-1-1,5-22,-15 43,0-1,-1-1,-1 0,-2 1,-1-2,0 1,-2 0,-1 0,-1-1,-1 1,-1 0,-1 0,-7-22,9 42,0 0,0 0,0 1,-1-1,0 1,1-1,-1 1,-1 0,1 0,-1 0,1 1,-1-1,0 1,-1 0,1 0,0 0,-1 1,0 0,1-1,-1 2,0-1,0 0,0 1,0 0,0 0,-1 1,1-1,0 1,0 0,0 1,0-1,-1 1,1 0,0 0,-4 2,-2 1,-1 0,1 0,0 2,0-1,0 1,1 1,0 0,0 0,0 1,1 0,1 1,-1 0,1 0,1 1,0 0,0 0,1 1,0 0,1 0,0 0,1 1,-1 4,-4 15,1 0,2 1,1-1,1 1,2 1,1-1,2 0,1 2,-1-14,1 1,1-1,0 0,2 0,0-1,1 1,1-1,1 0,1-1,1 0,0 0,1-1,1-1,0 0,1 0,1-1,1-1,0 0,7 4,-15-14,0 0,0 0,0-1,0 0,1 0,0-1,-1 0,1 0,0-1,0 0,0 0,0-1,0 0,0 0,8-2,8-4</inkml:trace>
  <inkml:trace contextRef="#ctx0" brushRef="#br0" timeOffset="1314.272">2004 596,'-12'22,"1"0,2 1,0 0,1 1,1 0,1 0,1 0,1 1,1 15,2-36,0 0,1 0,0 0,0 0,0 0,0 0,0 0,1 0,0 0,0 0,0 0,0 0,0-1,1 1,0 0,0-1,0 1,0-1,1 0,-1 0,1 0,-1 0,1 0,0 0,1-1,-1 1,0-1,1 0,-1 0,1 0,-1-1,1 1,0-1,0 0,0 0,0 0,0 0,0-1,0 0,0 1,0-1,0-1,0 1,0-1,0 0,2 0,9-8,0 0,0-1,-1 0,-1-1,0-1,0 0,-1-1,0 0,-1 0,-1-2,0 1,6-15,-2 9,128-168,-141 188,-1-1,0 0,1 0,-1 1,1-1,-1 0,1 1,0-1,-1 1,1-1,-1 0,1 1,0 0,0-1,-1 1,1-1,0 1,0 0,-1-1,1 1,0 0,0 0,0 0,-1 0,1 0,0-1,0 2,0-1,0 0,0 0,-1 0,1 0,0 0,0 1,0-1,-1 0,1 1,0-1,0 1,-1-1,1 0,0 1,-1 0,1-1,-1 1,1-1,-1 1,1 0,-1-1,1 1,-1 0,14 43,25 257,-27-225,-3 1,-3-1,-4 2,-3-1,-3 0,-4-1,-3 1,-8 18,10-55,-2-1,-2-1,-2 0,-1-1,-2 0,-1-1,-2-1,-1-2,-2 0,-1-1,-2-1,-8 5,35-35,-12 10,1 0,-1-1,-1 0,0 0,0-2,-1 1,0-2,-1 0,1 0,-1-2,0 0,-1 0,13-5,0 0,-1 0,1 0,0 0,0 0,0-1,0 1,0-1,0 0,0 0,0 0,0 0,0-1,1 1,-1-1,0 1,1-1,-1 0,1 0,0 0,-1-1,1 1,0 0,1-1,-1 1,0-1,1 0,-1 0,1 1,0-1,0 0,0 0,0 0,1 0,-1-1,1 1,-1 0,1 0,0 0,1 0,-1 0,0 0,1 0,0 0,-1 0,1 0,1 0,0-3,8-22,2-1,1 2,1-1,1 2,1 0,2 1,0 1,19-19,-35 40,268-302,-226 259</inkml:trace>
</inkml:ink>
</file>

<file path=ppt/ink/ink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0 725,'5'24,"7"7,0-5,-1-13,2-13,-1-11,-3-4</inkml:trace>
  <inkml:trace contextRef="#ctx0" brushRef="#br0" timeOffset="231.142">57 245,'0'0</inkml:trace>
  <inkml:trace contextRef="#ctx0" brushRef="#br0" timeOffset="646.882">508 442,'-31'23,"11"-11,1 1,0 0,1 1,1 2,0-1,1 2,1 0,0 1,2 1,0 0,1 0,1 1,0 1,0 5,9-22,1 0,0-1,0 1,0 0,1 0,-1 0,1-1,0 1,0 0,1 0,-1 0,1 0,-1-1,1 1,0 0,1 0,-1-1,1 1,-1-1,1 0,0 1,0-1,1 0,-1 0,1 0,-1 0,1-1,0 1,0-1,0 1,1-1,-1 0,0 0,1-1,-1 1,1-1,-1 0,1 0,0 0,0 0,0 0,-1-1,1 0,1 0,14-6,-1-2,0 0,-1-1,0-1,0 0,-1-1,-1-1,0 0,0-2,-1 1,-1-2,0 0,7-12,-14 20,40-53,45-41,-91 100,1 1,-1-1,1 1,0-1,-1 1,1 0,0-1,0 1,-1 0,1-1,0 1,0 0,-1 0,1-1,0 1,0 0,0 0,-1 0,1 0,0 0,0 0,0 1,-1-1,1 0,0 0,0 0,-1 1,1-1,0 0,0 1,-1-1,1 1,0-1,-1 1,1-1,-1 1,1-1,-1 1,1 0,-1-1,1 1,-1 0,1 0,-1-1,0 1,1 0,-1 0,0-1,0 1,0 0,0 0,1-1,-1 2,4 47,-4-45,-4 94,-5-2,-14 57,3-10,10-62,-3-1,-4 0,-3-1,-4-1,-3-1,-30 58,-11-41,65-91,1-1,0 0,-1 1,1-1,-1 0,0 0,0-1,0 1,0 0,0-1,0 0,0 0,0 0,0 0,-1 0,1-1,0 1,-1-1,1 0,0 0,-1 0,1 0,0-1,0 0,-1 1,1-1,0 0,0 0,0-1,0 1,0-1,-2-1,0-2,1-1,0 0,0 0,0 0,1 0,0-1,0 0,1 1,0-1,0 0,0 0,1 0,0 0,0 0,1-1,0 1,0 0,1 0,0-2,-1-2,3-26,2 1,2-1,1 1,1 0,2 1,2 0,1 1,2 0,1 1,1 1,2 1,1 1,2 0,0 2,2 1,19-15,-26 24</inkml:trace>
  <inkml:trace contextRef="#ctx0" brushRef="#br0" timeOffset="883.035">960 725,'-14'38,"0"18,2 3,8-7,9-13,10-13,5-16,1-10</inkml:trace>
  <inkml:trace contextRef="#ctx0" brushRef="#br0" timeOffset="1027.705">1072 301,'0'0</inkml:trace>
  <inkml:trace contextRef="#ctx0" brushRef="#br0" timeOffset="1444.714">1496 526,'-29'27,"1"0,2 2,0 1,2 1,2 1,1 2,1-1,-9 24,27-53,0 0,-1-1,1 1,1 0,-1 0,1 0,-1 0,1 0,0 1,0-1,1 0,-1 1,1-1,0 0,0 1,1-1,-1 0,1 0,0 1,0-1,1 0,-1 0,1 0,-1 0,1 0,1-1,-1 1,0 0,1-1,0 0,0 1,0-1,0 0,4 2,0-1,1-1,0 0,0-1,1 0,-1 0,0 0,1-1,-1-1,1 1,-1-1,1-1,-1 0,0 0,1 0,-1-1,0 0,0-1,0 0,0 0,1-1,8-4,0-2,-1 1,0-2,-1 0,0-1,0 0,-2-1,7-8,12-12,-1-1,-2-2,-2-1,-1-2,-1 0,-3-2,-1 0,-2-1,-2-1,-2-1,-2 0,-2-1,-1 0,-3-1,-1-4,-5 43,-1-1,0 0,0 1,-1-1,0 0,0 1,0-1,-1 1,0-1,-1 1,0 0,0 0,0 0,-1 0,0 1,0-1,-1 1,0 0,0 0,0 1,-1 0,0 0,0 0,0 0,0 1,-1 0,0 0,0 1,0 0,0 0,0 1,-1 0,1 0,-1 0,1 1,-1 1,0-1,1 1,-1 0,0 1,1 0,-1 0,0 0,-5 3,-1 5,0 0,1 1,0 0,1 1,1 0,-1 1,2 0,-1 1,2 0,0 1,0 0,2 0,0 1,0 0,1 0,1 1,1 0,0 0,1 0,0 0,2 0,-1 12,3-1,2 1,0-1,2-1,0 1,2 0,1-1,1-1,2 1,0-2,1 1,2-2,0 1,2-2,10 12,12 11,2-1,2-3,40 31,-46-40,-9-9</inkml:trace>
</inkml:ink>
</file>

<file path=ppt/ink/ink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0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286 142,'-23'14,"0"2,1 0,1 2,0 0,2 2,0 0,1 1,1 1,1 0,1 1,1 1,1 0,2 1,0 1,-1 5,10-23,-1 0,2 0,-1 0,1 1,0-1,1 0,0 1,0-1,1 0,0 1,0-1,1 0,0 0,0 0,1 0,0 0,1 0,0-1,0 0,0 0,1 0,0 0,1-1,-1 1,1-1,0-1,1 1,-1-1,1 0,0-1,0 0,1 0,-1 0,1-1,0 0,0 0,0-1,0 0,0-1,2 1,5-4,-1-1,1 0,0-1,-1-1,0 0,0-1,0 0,-1-1,0-1,-1 0,1-1,-1 0,-1 0,0-2,0 1,-1-1,0-1,-1 0,6-10,-3 8,-1-1,-1 0,0-1,-1 0,0-1,-2 1,0-1,-1-1,0 1,-1-1,-2 0,1-1,-2 1,-1 0,0-1,-1 1,-1-1,-1 1,0 0,-2-2,2 9,0 0,-1 1,0-1,-1 1,0 0,-1 0,0 0,0 0,-1 1,-1 0,1 0,-1 1,-1 0,0 0,0 0,0 1,-1 1,0-1,0 1,-1 1,0 0,0 0,0 1,0 0,-1 1,1 0,-1 0,6 3,1 0,-1 0,0 1,1-1,-1 1,0 0,1 0,-1 0,1 1,0 0,-1 0,1 0,0 0,0 1,0-1,0 1,-2 3,-13 12</inkml:trace>
  <inkml:trace contextRef="#ctx0" brushRef="#br0" timeOffset="515.718">596 706,'291'-359,"-272"350,-26 45,3-25,4-10,-3 8,-1 0,2 1,-1 0,1-1,1 1,0 0,0 0,1 0,0 0,1 0,0 0,0 0,1-1,0 1,1 0,0-1,1 0,1 3,-3-10,1 0,0 0,0 0,0 0,0 0,0 0,0-1,0 0,1 1,-1-1,0 0,1-1,-1 1,1-1,-1 1,1-1,-1 0,1 0,-1-1,1 1,-1-1,0 0,1 0,-1 0,0 0,1 0,-1-1,0 1,1-1,85-60,-79 51,1 0,-1-1,-1-1,-1 1,1-1,-2-1,0 0,-1 0,0 0,-1-1,0 1,0-9,0-2</inkml:trace>
</inkml:ink>
</file>

<file path=ppt/ink/ink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49:5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59,'28'-58,"-36"86,-134 235,76-149,-5-2,-27 26,-21 40,86-152,20-22</inkml:trace>
  <inkml:trace contextRef="#ctx0" brushRef="#br0" timeOffset="422.417">0 285,'34'29,"4"-12,0-2,2-2,0-1,0-2,1-2,13 0,92 22,-122-25,0 1,0 1,-1 1,0 1,-1 1,0 1,0 1,-1 1,-1 0,0 2,10 10,-29-24,0 1,0 0,0-1,1 1,-1-1,1 1,-1-1,1 0,-1 0,1 0,0 0,-1 0,1 0,0 0,0 0,0-1,0 1,0-1,0 1,0-1,0 0,0 0,0 0,0 0,0 0,0 0,0-1,0 1,-1-1,1 1,0-1,0 0,0 1,0-1,-1 0,1 0,0-1,-1 1,1 0,-1 0,1-1,10-8</inkml:trace>
  <inkml:trace contextRef="#ctx0" brushRef="#br0" timeOffset="670.49">791 342,'-78'14,"1"3,1 4,1 3,1 3,2 4,-18 12,-36 45,109-71</inkml:trace>
  <inkml:trace contextRef="#ctx0" brushRef="#br0" timeOffset="990.697">338 31,'-7'16,"0"1,0-1,2 1,0 0,1 1,0-1,2 1,0 0,1 0,1-1,0 1,2 0,0 0,1-1,3 12,78 294,-52-168,-13-92,-14-44</inkml:trace>
</inkml:ink>
</file>

<file path=ppt/ink/ink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7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0,'1'64,"-13"236,-36 83,21-195,20-159,7-38,3-6</inkml:trace>
</inkml:ink>
</file>

<file path=ppt/ink/ink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7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88,'48'-9,"26"-4,0-4,-8 1,-10 3,-10 4,-8 3,-6 3,-3 2,-2 1,-1 0,1 1,-6 0</inkml:trace>
</inkml:ink>
</file>

<file path=ppt/ink/ink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8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287 445,'-28'15,"0"1,1 1,1 1,0 2,1 1,2 0,0 2,1 1,-11 18,8 36,25-76,0 0,0 0,1 0,-1 0,1 0,-1 0,1 0,0 0,0 0,0 0,0 0,0-1,0 1,1 0,-1-1,0 1,1-1,-1 1,1-1,0 0,-1 1,1-1,0 0,0 0,0 0,0-1,0 1,0 0,0-1,0 1,0-1,0 0,0 0,0 1,0-1,0-1,1 1,14-2,0-1,1-1,-1 0,-1-2,1 0,-1 0,0-2,0 0,-1 0,0-2,-1 0,0 0,-1-2,5-4,5-1,96-76,-119 93,0 1,0-1,0 0,1 1,-1-1,0 1,0-1,0 1,0-1,1 0,-1 1,0-1,0 1,1-1,-1 0,0 1,1-1,-1 0,0 1,1-1,-1 0,0 0,1 1,-1-1,1 0,-1 0,1 0,-1 1,0-1,1 0,-1 0,1 0,-1 0,1 0,-1 0,1 0,-1 0,1 0,-1 0,0 0,1 0,-1-1,1 1,-1 0,1 0,-1 0,0-1,1 1,-1 0,1 0,-1-1,0 1,1 0,-1-1,0 1,1 0,-1-1,0 1,0-1,1 1,-1-1,-12 45,10-36,0 84,2-90,1 0,0 1,0-1,-1 0,1 0,1 0,-1 1,0-1,0 0,1-1,-1 1,1 0,0 0,0-1,-1 1,1-1,0 1,0-1,0 0,1 0,-1 0,0 0,0 0,0 0,1-1,-1 1,1-1,-1 1,0-1,1 0,-1 0,0 0,1-1,-1 1,1 0,-1-1,1 0,13-5,-1-2,0 0,0 0,-1-2,0 1,-1-2,0 0,-1 0,0-2,0 1,-2-1,0-1,0 0,-1 0,-1-1,0 0,5-16,6-10,-3-1,-1-1,-3-1,-1 1,-2-2,-2 0,-2 1,-2-2,-2 1,-4-45,13 338,19 24,-22-235,-2 1,-1 0,-2 0,-2 0,-1 9,-11-12,6-29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51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307 176,'-10'0,"-2"-1,-1 1,0 0,0 0,0 2,1-1,-1 2,1 0,-1 0,1 1,0 1,-7 3,16-6,1-1,-1 1,1 0,0 0,0 0,0 0,0 1,0-1,0 0,1 1,-1-1,1 1,-1 0,1-1,0 1,0 0,1 0,-1 0,0 0,1-1,0 1,-1 0,1 0,1 0,-1 0,0 0,1 0,-1 0,1 0,0 0,0 0,0-1,0 1,0 0,2 0,67 82,-61-78,-3-3,0 1,1 0,-1 0,-1 0,1 1,-1 0,0 0,0 0,-1 1,0 0,4 6,-9-10,0 1,0-1,0 0,0 1,-1-1,1 0,-1 0,0 0,1 0,-2 0,1 0,0-1,0 1,-1-1,0 1,1-1,-1 0,0 0,0 0,0 0,0-1,0 1,-1-1,1 0,0 0,-1 0,1 0,-1-1,1 1,-1-1,-1 0,-5 3,-137 33,123-34</inkml:trace>
  <inkml:trace contextRef="#ctx0" brushRef="#br0" timeOffset="267.7">985 148,'-69'26,"1"3,1 3,-54 35,20 25,99-89,-1 0,1 0,0 0,0 0,0 0,0 0,1 1,-1-1,1 0,0 1,0-1,0 1,0 0,1-1,-1 1,1 0,0-1,0 1,1 0,-1-1,1 1,-1-1,1 1,0 0,1-1,-1 0,1 1,-1-1,1 0,0 0,0 0,0 0,1 0,1 1,1 2,1-1,0 1,1-2,-1 1,1-1,0 0,0 0,0-1,1 0,-1 0,1 0,0-1,-1-1,1 1,0-1,0-1,0 1,8-2,7-4</inkml:trace>
  <inkml:trace contextRef="#ctx0" brushRef="#br0" timeOffset="564.169">1183 261,'-14'9,"1"0,0 1,0 0,1 1,1 0,-1 1,2 1,0-1,0 1,2 1,-1 0,2 0,0 1,0 0,2 0,-4 13,9-26,-1 0,1 0,0 0,0 1,0-1,0 0,0 0,1 0,-1 0,0 0,1 0,0 0,-1 0,1 0,0 0,0 0,0 0,1 0,-1 0,0-1,1 1,-1 0,1-1,-1 0,1 1,0-1,-1 0,1 0,0 1,0-2,0 1,0 0,0 0,0-1,0 1,0-1,1 1,-1-1,1 0,85-17,-71 11,-1-1,0-1,0-1,-1 0,-1-1,1 0,-1-2,-1 1,0-2,-1 1,0-2,-1 0,-1 0,0-1,-1 0,0 0,-1-2,-6 12,18-72,-20 75,0-1,0 1,0 0,-1 0,1-1,-1 1,1 0,-1 0,0 0,0 0,0 0,0 0,0 0,0 0,0 0,-1 0,1 1,-1-1,1 0,-1 1,0-1,1 1,-1 0,0 0,0-1,0 1,0 1,0-1,0 0,0 0,-1 1,1-1,-1 1,-18-2,3 5</inkml:trace>
  <inkml:trace contextRef="#ctx0" brushRef="#br0" timeOffset="804.003">1550 543,'-5'-38,"8"-28,4-6,5 3,5 9,5 10,3 14,-2 7,-1 10,2 7,-5 6</inkml:trace>
  <inkml:trace contextRef="#ctx0" brushRef="#br0" timeOffset="1134.83">1860 374,'34'-10,"0"-1,-1-2,-1-1,0-2,-1-1,-1-2,0 0,12-13,-36 28,0 0,0 0,-1-1,1 0,-1 0,0 0,-1-1,1 0,-1 0,0 0,0 0,-1-1,0 1,0-1,-1 0,0 0,0 0,0 0,-1 0,0-1,0 1,-1 0,0 0,0-1,-1 1,0 0,0 0,-1-3,-3 6,0 0,0 0,0 1,0-1,-1 1,1 1,-1-1,0 1,0 0,0 0,0 1,0 0,0 0,0 0,0 1,0 0,-1 0,1 0,0 1,0 0,0 0,0 1,0-1,0 1,0 1,1-1,-6 3,-5 1,1 0,-1 1,1 1,0 0,1 1,0 1,0 0,1 1,0 0,1 1,1 0,0 1,0 0,1 1,1 0,0 1,1 0,1 0,0 1,1 0,1 0,1 0,0 1,1-1,0 1,2 0,0 0,0 1,2-10,1 1,0-1,0 0,0 1,1-1,0 0,1 0,0-1,0 1,0-1,1 0,0 0,1 0,0-1,0 0,0 0,1 0,-1-1,1 0,1 0,-1-1,1 0,-1 0,2 0,23 10,1-2,0-1,1-2,0-1,9 0,-12-3</inkml:trace>
</inkml:ink>
</file>

<file path=ppt/ink/ink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9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1,'-220'171,"216"-167,-2 0,1-1,-1 2,1-1,1 0,-1 1,0 0,1 0,0 1,1-1,-1 1,1 0,0-1,0 2,0-1,1 0,0 0,1 1,-1 1,3-5,1 0,-1 0,1 0,-1 0,1 0,0 0,0-1,1 1,-1-1,0 0,1 0,0 0,-1 0,1 0,0 0,0-1,0 1,0-1,0 0,0 0,0 0,1 0,-1 0,1-1,26 13,-24-8,0-1,0 1,-1 1,0-1,0 1,0 0,-1 0,0 0,0 1,0-1,-1 1,0 0,0 0,-1 0,0 0,1 5,33 68,-1-55,-20-24</inkml:trace>
</inkml:ink>
</file>

<file path=ppt/ink/ink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0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31 316,'61'-16,"0"-2,-1-3,-1-3,17-11,5-24,-79 57,0 0,0 0,-1 0,1-1,0 1,-1-1,1 1,-1-1,0 1,0-1,0 0,0 1,-1-1,1 0,-1 0,1 0,-1 0,0 1,0-1,0 0,-1 0,1 0,-1 0,1 1,-1-1,0 0,0 1,0-1,-1 0,1 1,-1-1,0 0,-2-2,0 0,-1 1,1-1,-1 1,0 0,-1 1,1-1,0 1,-1 0,0 0,0 1,0 0,0 0,0 0,0 1,0 0,0 0,-1 0,1 1,0 0,-1 0,1 1,0-1,-1 1,1 1,-5 1,-5 1,0 1,1 0,0 1,0 1,1 0,0 1,0 1,1 0,0 1,-3 2,6-3,0 0,1 0,-1 1,2 0,-1 0,2 1,-1 0,2 1,-1 0,1 0,1 0,1 1,-1-1,2 1,0 0,0 0,1 1,1-1,0 0,1 1,1-1,1 12,1-17,0-1,0 1,1-1,0 1,1-1,-1-1,1 1,0-1,1 1,0-2,0 1,0-1,0 1,1-2,0 1,0-1,1 0,2 1,145 42,-139-44,0-2,0 1,0-2,1 0,-1-1,0-1,0 0,0-2,-1 1,1-2,-1 0,0-1,0 0,0-1,-1-1,11-8,-8-1</inkml:trace>
</inkml:ink>
</file>

<file path=ppt/ink/ink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4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13,'-9'-3,"0"0,-1 1,1 1,-1-1,1 1,-1 1,1 0,-1 0,1 1,-1 0,1 1,0 0,-1 0,1 1,0 0,1 1,-1 0,0 0,1 1,0 0,0 1,1-1,-1 1,1 1,0 0,1 0,0 0,-5 7,10-12,-50 103,50-103,0 1,0 0,1 0,-1 0,1 0,0-1,-1 1,2 0,-1 0,0 0,0 0,1 0,0-1,-1 1,1 0,0 0,0-1,1 1,-1-1,0 1,1-1,0 1,-1-1,1 0,0 0,0 0,1 0,-1 0,0 0,0-1,1 1,-1-1,1 1,0-1,-1 0,1 0,2 0,8 1,-1-1,1 0,-1-1,1-1,-1 0,1 0,-1-2,1 1,-1-1,0-1,0 0,-1-1,1 0,-1-1,0 0,0-1,-1 0,0-1,0 0,2-3,11-5,79-70,-101 85,-1 0,1 0,0 0,-1 1,1-1,0 0,0 0,0 1,-1-1,1 1,0-1,0 1,0-1,0 1,0-1,0 1,0 0,0 0,1-1,-1 1,0 0,0 0,0 0,0 0,0 0,0 0,0 1,0-1,0 0,0 1,0-1,0 0,0 1,0-1,0 1,0-1,0 1,0 0,0-1,-1 1,1 0,0 0,0 0,-1 0,22 49,-17-35,1 0,1-1,0 0,0 0,2-1,0 0,0 0,1-1,1 0,0-1,0 0,6 3,1 0</inkml:trace>
</inkml:ink>
</file>

<file path=ppt/ink/ink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7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77 565,'-19'33,"-6"17,6-1,5-9</inkml:trace>
  <inkml:trace contextRef="#ctx0" brushRef="#br0" timeOffset="234.281">50 113,'0'0</inkml:trace>
  <inkml:trace contextRef="#ctx0" brushRef="#br0" timeOffset="517.068">303 734,'131'-335,"-108"304,-22 31,-1-1,1 1,-1 0,1 0,-1 0,1-1,-1 1,1 0,0 0,-1 0,1 0,-1 0,1 0,-1 0,1 0,0 0,-1 1,1-1,-1 0,1 0,-1 0,1 0,-1 1,1-1,-1 0,1 1,-1-1,0 0,1 1,-1-1,1 1,-1-1,0 1,1-1,-1 0,0 1,1-1,-1 1,0-1,0 1,0 0,0-1,1 1,-1-1,0 1,0-1,0 1,0-1,0 1,0 0,0-1,-1 1,1-1,0 1,0-1,0 1,0-1,-1 1,2 80,6 44,-6-120,0-1,0 1,1-1,0 0,0 1,0-1,0 0,0 0,1 0,0 0,0-1,0 1,0-1,1 0,-1 1,1-2,0 1,0 0,0-1,0 0,0 0,1 0,2 1,0-1,0-1,-1 0,1-1,0 0,0 0,-1 0,1 0,0-1,-1 0,1-1,0 0,-1 0,0 0,1-1,-1 1,0-2,0 1,-1-1,1 0,1-2,96-98,-71 54,-2-1,-3-2,-2-1,3-13,-20 45,-3 3</inkml:trace>
  <inkml:trace contextRef="#ctx0" brushRef="#br0" timeOffset="766.499">1235 0,'0'43,"0"24,-5 11,-1-5,0-8,1-12,1-9,2-7,6-6,2-3,0-1,-1-1,-2-9,0-8</inkml:trace>
  <inkml:trace contextRef="#ctx0" brushRef="#br0" timeOffset="1017.724">1010 311,'38'-5,"37"-1,10 0,-4 1,-11 1,-18 2</inkml:trace>
</inkml:ink>
</file>

<file path=ppt/ink/ink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6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1 296,'1'2,"0"-1,1 1,-1 0,1 0,0-1,-1 1,1-1,0 1,0-1,0 0,0 1,0-1,0 0,1-1,-1 1,0 0,0-1,1 1,-1-1,0 0,1 1,-1-1,0 0,1 0,-1-1,2 2,15-3,-1-1,1 0,0-2,-1 0,0 0,0-2,0-1,-1 0,0-1,-1 0,0-2,0 0,-1 0,0-2,-1 0,-1 0,0-1,-1-1,5-9,74-100,-90 123,-1 0,1 1,0-1,0 0,0 1,0-1,0 1,0-1,0 1,-1 0,1-1,0 1,1 0,-1 0,0 0,0 0,0 0,0 0,0 0,0 0,0 0,0 0,0 0,0 1,0-1,0 0,0 1,0-1,0 1,0-1,-1 1,1-1,0 1,0 0,0-1,-1 1,1 0,0 0,-1-1,1 1,-1 0,1 0,-1 0,1 0,-1 0,1 0,-1 0,17 49,-11 7,-2 1,-3 1,-5 31,2 10,1 271,1-353,-1 1,0-1,-2 0,0 1,-1-1,-1-1,-1 1,-2 4,8-23,0 1,0-1,0 1,0-1,0 1,0-1,-1 1,1-1,0 1,0 0,-1-1,1 1,0-1,0 1,-1 0,1-1,0 1,-1 0,1-1,-1 1,1 0,0 0,-1-1,1 1,-1 0,1 0,-1 0,1 0,0-1,-1 1,1 0,-1 0,1 0,-1 0,1 0,-1 0,1 0,-1 0,1 1,-1-1,1 0,-1 0,1 0,0 0,-1 1,1-1,-1 0,1 0,0 1,-1-1,1 0,-1 1,1-1,0 0,0 1,-1-1,1 1,0-1,-6-45,7 13,0 1,2-1,2 1,1-1,1 1,2 1,1 0,1 0,1 1,5-5,6-16,3 1,2 1,2 1,2 2,6-5,0 2,-22 26,0 0,2 1,0 1,1 1,1 1,1 0,0 2,17-10,-34 23,0 1,0 0,0 0,0 0,1 1,-1 0,1-1,-1 2,1-1,0 0,-1 1,1 0,0 0,-1 0,1 1,0-1,-1 1,1 0,-1 0,1 1,-1 0,0-1,1 1,-1 1,0-1,0 1,-1-1,1 1,0 0,-1 1,0-1,0 0,0 1,0 0,0 0,-1 0,0 0,0 0,0 0,0 0,0 1,-1-1,1 7,0-1,0 0,-1 0,-1 0,1 1,-2-1,1 0,-2 1,1-1,-1 0,-1 0,0 0,0-1,-1 1,0-1,-1 1,0-1,0-1,-1 1,-5 5,-1 2,-2-1,0 0,0-1,-1-1,-1 0,0-1,-1-1,0 0,-1-1,-3 0,14-6,-1-1,1 0,-1 0,0-1,1 0,-1-1,0 1,0-2,0 1,0-1,0 0,-7-1,-4-5</inkml:trace>
  <inkml:trace contextRef="#ctx0" brushRef="#br0" timeOffset="349.805">1553 98,'-21'10,"0"1,1 0,1 2,0 0,1 1,0 1,1 1,1 0,0 1,1 1,1 1,1 0,-3 6,15-22,0 1,0-1,0 1,0-1,0 1,1-1,0 1,-1 0,1-1,1 1,-1 0,0-1,1 1,0 0,0-1,0 1,0-1,1 0,-1 1,1-1,0 0,0 0,0 0,0 0,1 0,-1 0,1-1,-1 1,1-1,0 0,0 0,0 0,1 0,-1 0,0-1,1 1,-1-1,0 0,1 0,0 0,-1-1,1 1,0-1,-1 0,1 0,0 0,-1 0,1-1,1 0,4-1,0 0,0-1,0 0,-1 0,1-1,-1 0,0-1,0 0,0 0,-1-1,0 0,0 0,0 0,-1-1,0 0,0-1,-1 1,0-1,0 0,-1 0,0 0,0-1,-1 0,0 1,0-1,-1 0,0-1,-1 1,0 0,-1 0,0-1,0 1,-1 0,0 0,0 0,-1-1,-1 1,1 1,-1-1,-1 0,0 1,0-1,0 1,-1 1,-5-8,-39-30,31 32</inkml:trace>
</inkml:ink>
</file>

<file path=ppt/ink/ink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42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57 112,'-3'2,"0"0,0 0,0 0,0 0,0 0,1 1,-1 0,1-1,-1 1,1 0,0 0,0 0,1 0,-1 0,0 1,1-1,0 0,0 1,0-1,0 1,1-1,-1 1,1 0,0-1,0 1,0-1,0 1,1 0,0-1,-1 1,1-1,0 1,1-1,-1 0,2 3,-2-5,0 0,0 0,1 0,-1 0,0-1,0 1,1 0,-1-1,0 1,1-1,-1 1,1-1,-1 1,1-1,-1 0,1 0,-1 0,1 0,-1 0,1 0,-1 0,0-1,1 1,-1 0,1-1,-1 1,0-1,1 0,-1 1,0-1,1 0,-1 0,0 0,0 0,0 0,0 0,0 0,1-1,37-45,-35 42,-1-1,0 1,0-1,0 0,-1 1,0-1,0 0,0 0,-1 0,0-1,0 1,-1 0,1 0,-2-1,1 1,0 0,-2-6,0 11,1 0,-1 0,0 0,0 0,1 0,-1 0,0 0,0 1,0-1,0 1,0-1,0 1,0 0,0 0,0 0,0 0,0 0,0 1,0-1,0 0,0 1,0-1,0 1,1 0,-1 0,0 0,0 0,1 0,-1 0,0 0,1 0,-1 1,1-1,0 1,-1-1,1 1,0-1,0 1,0 0,-1 1,-56 94,57-94,-1-1,1 1,0 0,0 0,0 0,1 0,-1 0,1 0,0 0,-1 0,1 0,1 0,-1 0,0 0,1 0,-1 0,1 0,0 0,0 0,0 0,1 0,-1-1,1 1,-1 0,1-1,0 1,0-1,0 0,0 0,0 1,1-2,-1 1,1 0,1 1,5-2,-1 0,0 0,0-1,0 0,1 0,-1-1,0 0,0-1,0 0,0 0,0-1,-1 0,1 0,-1 0,0-1,1-1,-2 1,1-1,0 0,-1 0,0-1,-1 0,1 0,-1 0,0-1,0 0,0-1,-3 4,1 0,0 0,-1-1,0 1,0 0,-1-1,1 0,-1 1,0-1,0 0,0 0,-1 0,0 1,0-1,0 0,0 0,-1 0,0 1,0-1,0 0,-1 0,1 1,-1-1,0 1,0 0,-1 0,0-2,0 5,-1 0,1-1,-1 1,1 1,0-1,-1 0,1 1,-1 0,0 0,1 0,-1 0,1 0,-1 1,1-1,-1 1,1 0,0 0,-1 1,1-1,0 1,0-1,0 1,0 0,0 0,0 0,1 1,-1-1,0 1,1-1,0 1,-1 1,2-3,-5 3,1-1,0 1,0-1,0 1,1 1,-1-1,1 1,0-1,0 1,1 0,-1 1,1-1,1 1,-1-1,1 1,-1 0,2 0,-1 0,1 0,0 0,0 0,0 0,1 1,0-1,1 4,-1-8,1 0,0-1,0 1,0 0,0 0,0-1,0 1,0-1,1 1,-1-1,0 0,1 1,-1-1,1 0,0 0,-1 0,1 0,0 0,0 0,-1-1,1 1,0-1,0 1,0-1,0 0,0 1,0-1,0 0,0 0,0 0,0-1,0 1,0 0,-1-1,1 1,0-1,0 0,0 0,0 0,68-42,-63 39,-1-1,1 0,-1 0,0-1,0 0,-1 0,0-1,0 1,0-1,-1 0,0 0,0-1,-1 1,0-1,0 0,-1 1,0-1,0 0,-1-1,0 1,0 0,-1 0,0-3,-1 9,0 0,0 0,0 0,0 0,0 1,0-1,0 0,-1 1,1-1,0 1,-1-1,0 1,1 0,-1 0,0 0,1 0,-1 0,0 0,0 0,0 0,0 1,0-1,0 1,0 0,0-1,0 1,0 0,0 0,0 0,0 1,0-1,0 0,0 1,0-1,0 1,0 0,0-1,0 1,0 0,0 0,1 0,-1 1,-1 0,-69 61,71-62,0 0,0 0,0 0,0 1,0-1,0 0,1 1,-1-1,0 0,1 1,-1-1,1 1,-1-1,1 1,0-1,0 1,0-1,0 1,0-1,0 1,0-1,0 1,1-1,-1 1,0-1,1 1,0-1,-1 1,1-1,0 0,-1 1,1-1,0 0,0 0,0 1,0-1,0 0,1 0,-1 0,0 0,0-1,1 1,-1 0,0 0,1-1,-1 1,1-1,-1 1,1-1,-1 0,1 0,-1 1,1-1,-1 0,1 0,-1 0,1-1,-1 1,1 0,6-2,-1 1,1-1,-1 0,0-1,0 0,0 0,0 0,-1-1,1 0,-1 0,6-5,-5 4,14-10</inkml:trace>
</inkml:ink>
</file>

<file path=ppt/ink/ink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3:23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1,'29'19,"10"2,-3-3</inkml:trace>
</inkml:ink>
</file>

<file path=ppt/ink/ink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3:23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0 677,'0'0</inkml:trace>
  <inkml:trace contextRef="#ctx0" brushRef="#br0" timeOffset="278.77">509 734,'-191'-258,"192"258,-1 0,0 0,1 0,-1 0,0 0,1 0,-1 0,1 0,-1 0,0 0,1 0,-1 0,0-1,1 1,-1 0,0 0,1-1,-1 1,0 0,0 0,1-1,-1 1,0 0,0-1,1 1,-1 0,0-1,0 1,0 0,0-1,0 1,1 0,-1-1,0 1,0 0,0-1,0 1,0-1,0 1,0 0,0-1,0 1,-1 0,1-1,0 1,0-1,0 1,0 0,0-1,-1 1,1 0,0-1,0 1,-1 0,1 0,0-1,0 1,-1 0,1 0,0-1,-1 1,1 0,0 0,-1 0,1 0,0-1,-1 1,1 0,-1 0,31 12,-22-8,-6-2,1-1,0 1,0 0,0-1,1 1,-1-1,0 0,0 0,1 0,-1-1,0 1,1-1,-1 0,1 0,-1 0,0 0,1-1,-1 1,1-1,-1 0,0 0,0 0,1 0,-1 0,0-1,0 0,0 0,-1 1,1-1,0-1,-1 1,1 0,-1-1,0 1,0-1,0 0,0 0,0 0,0 0,-1 0,0 0,1 0,-1 0,0-4,-1-5,-1-1,0 0,-1 0,0 1,-1-1,0 1,-1 0,-1 0,0 0,-1 0,0 1,0 0,-1 0,-1 1,0 0,0 0,-2-1,-7-11,-137-153,131 154</inkml:trace>
</inkml:ink>
</file>

<file path=ppt/ink/ink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3:22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115 991,'28'25,"2"-1,1-2,1-2,1 0,18 6,-30-15,104 68,-83-50,52 49,-93-78,-1 0,1 0,-1 1,0-1,1 0,-1 1,1-1,-1 0,0 1,1-1,-1 0,0 1,1-1,-1 0,0 1,0-1,1 1,-1-1,0 1,0-1,0 1,1-1,-1 1,0-1,0 1,0-1,0 1,0-1,0 1,0-1,0 1,0-1,-1 1,1-1,0 1,0-1,0 0,0 1,-1-1,1 1,0-1,-1 1,1-1,0 0,-1 1,1-1,0 0,-1 1,1-1,0 0,-1 1,1-1,-1 0,1 0,-1 0,1 1,-1-1,1 0,-1 0,1 0,-1 0,1 0,-1 0,1 0,-1 0,1 0,-1 0,-34-8,1-12,1-1,1-2,0-1,2-1,1-2,1-1,1-1,2-1,1-2,-4-8,-6-7,2-1,2-1,2-1,2-2,3-1,2 0,2-2,3-2,15 55,-1 0,1-1,0 1,0 0,0-1,0 1,1-1,-1 1,1-1,-1 0,1 1,0-1,0 1,0-1,1 0,-1 1,0-1,1 1,0-1,-1 1,1-1,0 1,1 0,-1-1,0 1,0 0,1 0,0 0,-1 0,1 0,0 0,0 0,0 1,0-1,0 0,0 1,1 0,-1 0,0 0,1 0,-1 0,1 0,-1 0,1 1,-1-1,2 1,5 1,-1 1,1 0,-1 0,1 1,-1 0,0 0,0 1,0 0,-1 1,1-1,-1 1,0 1,-1-1,1 1,-1 1,0-1,-1 1,1 0,-1 0,-1 1,1-1,-1 2,70 184,-74-192,5 12,0 0,-2 0,1 0,-2 1,0 0,0 0,-2-1,1 1,-2 0,0 0,0 0,-2-1,0 2,3-14,0 1,0-1,-1 0,1 0,-1 0,1 0,-1 0,1 0,-1 0,0 0,1 0,-1 0,0 0,0 0,1 0,-1-1,0 1,0 0,0 0,0-1,0 1,0-1,0 1,-1-1,1 0,0 1,0-1,0 0,0 0,-1 1,1-1,0 0,0 0,0 0,0-1,-1 1,1 0,0 0,0-1,0 1,-13-8</inkml:trace>
  <inkml:trace contextRef="#ctx0" brushRef="#br0" timeOffset="468.306">200 230,'6'13,"1"0,1-1,0 1,0-2,1 1,1-1,0 0,0-1,1-1,0 1,1-2,5 4,-15-11,0 1,0-1,0 0,0 0,0 0,1 0,-1 0,0 0,0-1,1 1,-1-1,0 1,1-1,-1 0,0 0,1 0,-1 0,1-1,-1 1,0 0,1-1,-1 0,0 0,0 1,0-1,0-1,1 1,-1 0,-1 0,1-1,0 1,0-1,0 0,-1 1,1-1,-1 0,1 0,-1 0,0 0,0 0,18-96,-19 87,-1-1,0 1,-1 0,-1-1,0 1,0 0,-1 0,-1 1,0-1,0 1,-1 0,0 0,0 1,-1 0,-1 0,0 0,0 1,0 0,-1 1,0 0,-1 0,1 1,-1 0,-1 1,1 0,-1 0,0 2,0-1,0 1,0 1,0 0,-1 0,-11 0,20 2,-1 0,0 1,1-1,-1 1,1-1,-1 1,1 0,-1 1,1-1,0 0,-1 1,1 0,0 0,0 0,0 0,0 0,1 1,-1-1,0 1,1-1,0 1,0 0,0 0,0 0,0 1,1-1,-1 0,1 1,-1 1,-2 16</inkml:trace>
</inkml:ink>
</file>

<file path=ppt/ink/ink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3:24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1 170,'43'29,"24"14,5 0,-4-8,-10-4,-9-8,-9-8,-6-6,-4-5,-2-4,-1 0,-6-2</inkml:trace>
  <inkml:trace contextRef="#ctx0" brushRef="#br0" timeOffset="236.442">141 424,'0'-38,"10"-37,3-6</inkml:trace>
  <inkml:trace contextRef="#ctx0" brushRef="#br0" timeOffset="1521.99">198 1,'0'4,"-5"8,-1 5,0 5,1 4,2 2,1-9,1-7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9:29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766 429,'1'-2,"0"1,1 0,-1-1,0 1,0-1,0 0,0 1,0-1,-1 0,1 1,0-1,-1 0,1 0,-1 0,0 0,1 0,-1 1,0-1,0 0,0 0,-1 0,1 0,0 0,-1 0,1 1,-1-1,0 0,1 0,-1 1,0-1,0 0,0 1,0-1,0 1,-1-1,1 1,0 0,-1-1,1 1,-1 0,-1-1,-71-36,60 38,0 0,1 1,-1 1,0 0,0 1,1 0,0 1,-1 1,1 0,1 1,-1 0,1 1,0 0,1 1,0 1,0-1,-7 8,-47 67,63-80,1 0,0 0,0 0,0 0,0 0,0 0,1 0,-1 0,1 0,0 0,0 0,0 1,0-1,1 0,-1 0,1 0,0 0,0 0,0 0,0 0,0 0,1-1,-1 1,1 0,0-1,0 1,0-1,0 1,0-1,1 0,-1 0,1 0,72 39,-74-40,0-1,0 1,0 0,0-1,0 1,-1 0,1 0,0-1,0 1,-1 0,1 0,-1 0,1 0,0 0,-1 0,0 0,1 0,-1 0,0 1,0-1,1 0,-1 0,0 0,0 0,0 0,0 0,0 1,-1-1,1 0,0 0,0 0,-1 0,1 0,-1 0,1 0,-1 0,1 0,-1 0,0 0,1 0,-1 0,0-1,0 1,-43 40,31-31,-11 12,0 1,2 1,1 0,1 2,1 0,1 1,1 1,0 4,15-30,1 1,-1 0,0 0,1 1,0-1,0 0,0 0,0 1,0-1,0 0,1 1,0-1,0 1,0-1,0 0,0 1,1-1,-1 1,1-1,0 0,0 1,0-1,1 0,-1 0,1 0,0 0,-1 0,1 0,1-1,-1 1,0 0,1-1,-1 0,1 0,0 0,-1 0,1 0,0 0,0-1,1 1,-1-1,2 1,7 0,1 0,-1 0,1-1,0-1,-1 0,1-1,0 0,0-1,-1 0,0-1,6-2,1-2</inkml:trace>
  <inkml:trace contextRef="#ctx0" brushRef="#br0" timeOffset="302.2">1133 684,'-20'4,"-15"12,-2 8,0 4,2 2,7 2,8-1,3-6,4-1,4-1,-1 1,1 1,-2 1,0 1,-3-4,2-6</inkml:trace>
  <inkml:trace contextRef="#ctx0" brushRef="#br0" timeOffset="599.408">766 627,'4'14,"7"15,6 7,6-3,-3-2,2-6,1-8,1-1,2 0,1-1,1 1,1 2,-1 4,1 2,-6-3</inkml:trace>
  <inkml:trace contextRef="#ctx0" brushRef="#br0" timeOffset="1018.968">1640 711,'-35'9,"-5"-1,1 2,1 1,0 3,0 0,2 3,-34 19,67-33,0-1,0 1,0 0,0-1,1 1,-1 0,1 1,0-1,0 0,0 1,0-1,0 1,1-1,0 1,0 0,0 0,0 0,0 0,1-1,0 1,0 0,0 0,0 0,0 0,1 0,0 0,0 0,0 0,0-1,0 1,1 0,0-1,0 1,0-1,0 0,0 0,1 0,-1 0,1 0,0 0,0 0,0-1,0 0,0 1,1-1,-1 0,1-1,-1 1,1-1,0 1,-1-1,1 0,0-1,0 1,0-1,2 1,10-4,-1-1,0 0,0-1,0 0,0-1,-1-1,0-1,-1 0,1 0,-1-1,-1-1,0 0,0-1,-1 0,-1-1,0 0,0-1,-1 0,0-2,29-30,19-4,-56 50,1 0,-1 1,0-1,1 0,-1 1,0 0,0-1,0 1,0-1,0 1,0 0,0 0,-1 0,1-1,0 1,-1 0,0 0,1 0,-1 0,0 0,0 0,0 0,0 0,-1 0,1 0,0-1,-1 1,1 0,-1 0,0 0,0 0,0 1,0 1,-4 23,-1-2</inkml:trace>
  <inkml:trace contextRef="#ctx0" brushRef="#br0" timeOffset="1532.168">1781 1051,'31'-60,"2"1,3 2,13-13,-49 69,0 0,1 0,-1 0,0 0,0 0,1 0,-1 0,1 0,-1 0,1 0,-1 1,1-1,0 0,-1 0,1 0,0 1,-1-1,1 0,0 1,0-1,0 1,0-1,0 1,0-1,0 1,-1 0,1-1,0 1,0 0,1 0,-1 0,0-1,0 1,0 0,0 0,0 1,0-1,0 0,0 0,0 0,0 1,0-1,0 1,0-1,-1 0,1 1,0 0,0-1,0 1,0 0,-1-1,1 1,0 0,-1 0,1-1,0 1,-1 0,1 0,-1 0,1 0,5 31,-6-28,-1-1,1 0,1 0,-1 0,0 0,1 0,-1 0,1 0,0 0,0 0,0 0,1-1,-1 1,1 0,-1-1,1 1,0-1,0 1,0-1,0 0,1 0,-1 0,0 0,1 0,0-1,-1 1,1-1,0 1,0-1,0 0,2 1,4-3,-1-1,0 0,1 0,-1 0,0-1,0 0,-1-1,1 0,-1 0,1 0,-1-1,-1 0,1-1,-1 1,0-1,0 0,0-1,-1 0,0 1,2-6,4-1,74-79,-85 92,1-1,0 0,0 1,0-1,-1 1,1-1,0 1,0 0,0-1,0 1,0 0,0 0,0-1,0 1,0 0,0 0,0 0,0 0,0 0,0 1,0-1,0 0,-1 0,1 0,0 1,0-1,0 1,0-1,0 1,0-1,-1 1,1-1,0 1,0 0,-1-1,1 1,0 0,-1 0,1-1,-1 1,1 0,-1 0,1 0,-1 0,0 0,1 0,-1-1,0 1,0 0,0 0,0 0,0 0,0 0,0 0,0 0,0 0,0 1,-1 59,-1-56,-1 1,2 0,-1-1,1 1,0 0,0 0,0 0,1 0,0 0,0-1,1 1,-1 0,1 0,1 0,-1 0,1-1,0 1,0-1,1 1,-1-1,1 0,0 0,1 0,-1 0,1-1,0 1,0-1,1 0,-1 0,1-1,0 1,2 0,15 3</inkml:trace>
  <inkml:trace contextRef="#ctx0" brushRef="#br0" timeOffset="12575.03">342 6,'-6'-1,"0"-1,0 1,0 1,0-1,0 1,-1 0,1 0,0 1,0-1,0 2,0-1,0 1,0-1,0 2,0-1,1 1,-1-1,1 2,0-1,0 1,0-1,0 1,1 0,-3 3,-4 4,0 1,1 0,1 1,0 0,1 0,0 0,1 1,0 1,0 2,-20 72,4 1,3 0,5 2,1 20,9-79,1-1,2 1,1 0,2 0,1 0,1 0,2-1,1 1,7 18,-6-30,0 1,2-1,0-1,1 0,1 0,1-1,1 0,1-1,1 0,-1-5</inkml:trace>
</inkml:ink>
</file>

<file path=ppt/ink/ink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3:27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140 556,'0'11,"1"1,0 0,0 0,1-1,0 1,1-1,1 0,0 1,0-1,1-1,0 1,1-1,0 0,1 0,0-1,0 0,1 0,0-1,1 1,0-2,0 0,1 0,0 0,0-1,-8-5,0-1,1 1,-1 0,0-1,1 0,-1 1,0-1,1 0,-1 0,0-1,0 1,1 0,-1-1,0 1,1-1,-1 0,0 0,0 0,0 0,0 0,0 0,0 0,0-1,0 1,-1-1,1 1,0-1,-1 0,1 0,-1 1,0-1,1 0,-1 0,0-1,0 1,-1 0,2-2,12-87,-17 73,-1 0,-1 0,0 0,-1 1,-1 0,-1 0,-1 0,0 1,-1 0,0 1,-13-14,18 21,0-1,-1 1,-1 0,1 0,-1 1,-1 0,1 0,-1 0,0 1,-1 1,1-1,-1 1,0 1,0-1,-1 2,0-1,1 1,-2 1,8 2,0 1,1-1,-1 1,0 0,0 0,1 0,-1 0,1 0,-1 1,1-1,-1 1,1 0,0-1,0 1,0 0,0 0,0 1,0-1,1 0,-1 1,1-1,-1 1,1-1,0 1,0-1,0 1,0 0,1 0,-1 0,1-1,0 1,-1 0,1 0,0 0,1 0,-1-1,1 1,-1 0,1 0,0 0,0-1,0 1,0-1,0 1,1-1,0 2,-1-3,0 0,0 0,-1-1,1 1,0 0,0-1,0 1,0-1,0 1,0-1,0 1,1-1,-1 0,0 1,0-1,0 0,0 0,0 0,0 0,1 0,-1 0,0 0,0 0,0-1,0 1,0 0,0-1,0 1,0-1,0 1,0-1,0 1,0-1,0 0,0 1,0-1,0 0,-1 0,1 0,0 0,0 0,-1 0,1 0,-1 0,1 0,-1 0,25-51,-23 34,-1-1,0 1,-1-1,-1 0,-1 1,0-1,-2 1,0 0,-1 0,-1 0,0 1,-1 0,-1 0,-1 1,-1 0,0 0,0 1,-2 0,0 1,-6-5,17 18,1 1,-1 0,1 0,-1 0,1 0,-1 0,1 0,-1 0,1 0,-1 0,1-1,-1 1,1 0,0 0,-1 0,1-1,-1 1,1 0,0-1,-1 1,1 0,0-1,-1 1,1 0,0-1,-1 1,1 0,0-1,0 1,0-1,-1 1,1-1,0 1,0-1,0 1,0-1,0 1,0 0,0-1,0 1,0-1,0 1,0-1,0 1,0-1,0 1,0-1,1 1,-1-1,0 1,0 0,0-1,1 1,-1-1,0 1,1 0,-1-1,0 1,1 0,-1-1,0 1,1 0,-1 0,1-1,-1 1,1 0,-1 0,0 0,1-1,148 72,231 103,-334-150,-16-11,0 1,-2 1,0 2,0 1,-2 1,0 1,-1 1,-2 2,0 0,8 13,-28-34,-1 0,0 0,0 0,0 1,0-1,-1 0,1 1,-1-1,1 1,-1 0,0-1,0 1,0 0,0 0,-1 0,1 0,-1 0,0 0,1 0,-2 0,1 0,0-1,0 1,-1 0,0 0,1 0,-1 0,0 0,0-1,-1 1,1 0,-1-1,1 1,-1-1,0 0,0 1,0-1,0 0,0 0,0 0,-1 0,1-1,0 1,-1-1,0 1,1-1,-1 0,0 0,0 0,0 0,1-1,-2 1,-9-5,-1 0,0-1,1 0,0-1,1-1,-1 0,1-1,1 0,-1-1,1 0,1 0,0-2,0 1,1-1,0 0,1-1,0 0,1 0,1-1,-3-5,-3-2,-88-160,85 153</inkml:trace>
</inkml:ink>
</file>

<file path=ppt/ink/ink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3:30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18,'0'-5,"5"-1,1-1</inkml:trace>
</inkml:ink>
</file>

<file path=ppt/ink/ink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3:31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0 899,'8'10,"0"0,0 0,0-1,2 0,-1-1,1 0,0-1,0 0,1 0,0-1,0 0,1-1,-1-1,2 1,34 17,-26-12,0 1,-1 0,-1 2,0 0,0 1,-2 1,0 1,0 0,8 12,3 8,-15-23</inkml:trace>
  <inkml:trace contextRef="#ctx0" brushRef="#br0" timeOffset="264.294">254 1239,'-4'-20,"-3"-20,1-8,2-6,0 2,2 4,1 7,0 4,1 5,1 2,-1 2,0 0,5 6,1 1,0 5</inkml:trace>
  <inkml:trace contextRef="#ctx0" brushRef="#br0" timeOffset="714.778">367 759,'-4'-28,"2"6,-1 0,-1 0,0 0,-2 1,-1 0,0 0,-2 0,0 1,-2 0,0 1,-2-2,12 19,0 0,0 1,0-1,0 1,0 0,0-1,0 1,0 0,-1-1,1 1,0 0,-1 0,1 0,-1 0,1 0,-1 1,0-1,1 0,-1 1,0-1,1 1,-1 0,0-1,0 1,1 0,-1 0,0 0,0 0,1 0,-1 1,0-1,0 1,1-1,-1 1,0-1,1 1,-1 0,1 0,-1 0,1 0,-1 0,1 0,0 0,-1 0,1 1,0-1,0 0,0 1,0-1,0 1,0-1,0 1,1-1,-1 1,0 0,1 0,0-1,-1 1,1 0,0 0,0-1,0 1,0 0,0 1,1 13,1 0,1 0,0-1,1 0,1 1,0-1,1-1,1 1,0-1,1 0,0-1,3 3,78 83,-86-97,0 0,0 0,0 0,0 0,1 0,-1-1,0 0,1 1,-1-1,1-1,-1 1,1 0,0-1,-1 0,1 0,0 0,-1 0,1 0,0-1,-1 0,1 1,-1-1,1-1,-1 1,0 0,1-1,-1 0,0 0,0 0,0 0,0 0,0-1,-1 1,1-1,3-7,0 0,0-1,-1 0,-1 0,0 0,0 0,-1 0,-1-1,0 1,0-1,-1 0,-1 0,0 1,0-1,-1 0,-1 0,-1-4,1-24,-18-108,15 123</inkml:trace>
  <inkml:trace contextRef="#ctx0" brushRef="#br0" timeOffset="1029.388">537 364,'-148'-132,"139"120,0-1,0 0,1-1,1 1,0-2,1 1,1-1,0 1,1-2,0 1,1 0,1-1,0-7,2 0</inkml:trace>
</inkml:ink>
</file>

<file path=ppt/ink/ink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3:29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1 666,'5'4,"11"7,7 1,5 4,3-1,0 1,1-1,-2-4,-5 1,-2-1,0-2,-4 1,-1 0,-3-3</inkml:trace>
  <inkml:trace contextRef="#ctx0" brushRef="#br0" timeOffset="1152.62">452 580,'-4'-1,"-1"-1,1 1,-1-1,1 0,0 0,0-1,0 1,0-1,1 0,-1 0,1 0,-1-1,1 1,0-1,0 0,-5-5,-10-8,0-1,2-1,0-1,1-1,1 0,-9-20,18 32,4 9,0-1,0 0,0 0,-1 0,1 1,1-1,-1 0,0 0,0 0,0-1,0 1,1 0,-1 0,0 0,1-1,-1 1,1 0,0 0,-1-1,1 1,0 0,0-1,0 1,0 0,0-1,0 1,0 0,0-1,0 1,1 0,-1-1,1 1,-1 0,1 0,-1-1,1 1,0 0,-1 0,1 0,0 0,0 0,0 0,0 0,0 0,0 0,0 0,0 1,0-1,1 0,-1 1,1-1,87 25,-88-24,1 1,-1-1,1 0,-1 1,1-1,-1 0,1 0,-1 0,1 0,-1-1,0 1,1 0,-1-1,1 1,-1-1,0 1,1-1,-1 1,0-1,1 0,-1 0,0 0,0 0,0 0,0 0,0 0,0 0,0 0,0 0,0 0,-1-1,1 1,0 0,-1-1,1 1,-1 0,1-1,-1 1,0-1,0 1,0-1,1 1,-1-1,-1 1,1 0,0-1,0 1,0-1,-1 1,1-1,-1 1,1 0,-1-1,0 1,1 0,-1-1,0 1,0 0,0 0,0 0,0 0,0 0,0 0,0 0,0 0,-2 0,-13-24,-2 1,0 1,-2 0,0 1,-2 2,0 0,-1 1,-1 2,-11-6,-12-19,35 31</inkml:trace>
</inkml:ink>
</file>

<file path=ppt/ink/ink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3:35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162 386,'5'-5,"0"1,-1-1,0 0,0 0,0 0,0-1,-1 1,0-1,0 0,-1 0,0 0,0 0,0 0,0-1,-1 1,0 0,-1-1,1 1,-1-1,-1 1,1-3,-4-10,1 1,-2 0,-1 0,0 0,-1 1,-1 0,0 0,-2 1,0 0,0 1,-1 0,-1 1,-2-1,13 13,-1 0,1 0,-1 1,1-1,-1 1,0-1,0 1,1 0,-1-1,0 1,0 0,0 0,-1 0,1 1,0-1,0 0,0 1,-1 0,1-1,0 1,0 0,-1 0,1 0,0 0,0 1,-1-1,1 1,0-1,0 1,0 0,0 0,0 0,0 0,0 0,0 0,0 0,0 1,0-1,1 1,-1-1,0 1,1 0,0 0,-1 0,1 0,0-1,0 2,0-1,0 0,0 0,1 0,-1 0,1 1,-2 10,0 1,1 0,1 0,1 0,0-1,0 1,1 0,1-1,0 1,1-1,1 0,0 0,1 0,0-1,1 0,4 6,-9-12,0 0,0 0,1 0,0 0,0-1,0 1,1-1,0 0,0 1,0-2,1 1,0-1,0 1,0-1,0-1,0 1,1-1,0 0,-1 0,1 0,0-1,1 0,-1 0,0-1,0 0,1 0,-1 0,1-1,-1 0,1 0,-1 0,1-1,-1 0,4-1,-5-2,0-1,0 1,0-1,0 0,-1 0,0 0,0-1,0 1,-1-1,0 0,0 0,0 0,-1 0,1-1,-2 1,1-1,-1 0,0 1,0-3,9-30,12-56,-20 73</inkml:trace>
</inkml:ink>
</file>

<file path=ppt/ink/ink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3:35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0,'-4'1,"1"1,0 0,0 0,0 0,0 0,0 0,0 0,0 1,1-1,-1 1,1 0,0 0,0 0,0 0,0 0,0 1,1-1,-1 0,1 1,0-1,0 1,1-1,-1 1,1 0,-1-1,1 1,0 0,0 5,-1 0,2 0,-1-1,1 1,0 0,1-1,0 1,1-1,-1 0,2 1,2 5,-5-13,0 1,0-1,0 0,0 0,0 0,1 0,-1 0,0 0,0 0,1-1,-1 1,1 0,-1-1,0 1,1-1,-1 1,1-1,-1 0,1 0,-1 1,1-1,-1 0,1-1,0 1,-1 0,1 0,-1 0,0-1,1 1,-1-1,1 1,-1-1,1 0,-1 0,0 1,0-1,1 0,-1 0,0 0,0 0,49-47,-47 45,-2 0,0 0,1 0,-1 1,1-1,0 0,0 1,0-1,0 1,0 0,1 0,-1 0,1 0,-1 0,1 0,0 1,0-1,-1 1,1 0,0 0,0 0,0 0,1 0,-1 1,0-1,0 1,0 0,0 0,0 0,1 0,-1 1,0-1,0 1,0 0,0 0,0 0,0 0,0 1,-1-1,1 1,0-1,-1 1,3 2,1 2,0 1,0 0,0 0,-1 1,0-1,-1 1,0 0,0 1,0-1,-1 1,0-1,-1 1,0 0,-1 0,0 0,0 0,0 0,-1 0,-1 1,0-1,0 0,-1 0,0-1,0 1,-1 0,0 0,-1-1,1 0,-3 2,-4 5</inkml:trace>
</inkml:ink>
</file>

<file path=ppt/ink/ink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3:36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0 118,'2'-1,"-1"0,0 1,0-1,0 1,1-1,-1 1,0-1,1 1,-1 0,0 0,1 0,-1 0,0 0,1 0,-1 0,0 0,1 0,-1 1,0-1,1 0,-1 1,0-1,0 1,0 0,1-1,-1 1,0 0,0 0,0 0,0 0,0 0,4 1,234 144,-88-53,-133-94,-23-5</inkml:trace>
  <inkml:trace contextRef="#ctx0" brushRef="#br0" timeOffset="267.862">170 428,'5'-34,"1"-25,0-7,4 2,0 8,-2 8,-2 8,-2 5,-2 10</inkml:trace>
</inkml:ink>
</file>

<file path=ppt/ink/ink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3:40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238 9,'-17'38,"11"-10,2 1,1-1,1 1,1-1,2 1,1 4,0 30,-3 452,-27-158,28 72,29-229,-29-200,1-1,-1 1,1 0,-1 0,1-1,-1 1,1 0,-1 0,1 0,0 0,-1-1,1 1,-1 0,1 0,0 0,-1 0,1 0,-1 1,1-1,0 0,-1 0,1 0,-1 0,1 1,-1-1,1 0,-1 1,1-1,-1 0,1 1,-1-1,1 0,-1 1,1-1,-1 1,0-1,1 1,-1-1,0 1,0-1,1 1,-1 0,0-1,0 1,0-1,1 1,-1 0,0-1,0 1,0-1,0 1,0 0,0-1,0 1,-1-1,1 1,0-1,0 1,0 0,-1-1,1 1,0-1,-1 1,1-1,0 1,87-190,40-142,-123 322,0-5,1 1,1 0,0 0,1 0,0 1,0 0,2 0,-1 1,1 0,1 1,7-7,-16 17,0-1,-1 1,1-1,0 1,0 0,-1-1,1 1,0 0,0 0,-1-1,1 1,0 0,0 0,-1 0,1 0,0 0,0 0,0 0,-1 0,1 0,0 1,0-1,0 0,-1 0,1 1,0-1,0 0,-1 1,1-1,0 1,-1-1,1 1,-1-1,1 1,-1 0,1-1,-1 1,1-1,-1 1,1 0,-1 0,0-1,1 1,-1 0,0 0,0-1,0 1,1 0,-1 0,0 0,6 44,-6-44,-2 405,3-296,-13 285,-8-66,-5-74,-5-19,30-191,0-33</inkml:trace>
  <inkml:trace contextRef="#ctx0" brushRef="#br0" timeOffset="-213070.19">210 64,'-3'1,"0"1,-1-1,1 1,0 0,0-1,0 1,1 1,-1-1,0 0,1 1,-1-1,1 1,0 0,0-1,0 1,0 0,1 1,-2 1,-3 4,-137 277,142-285,0 0,0 0,0 0,1 0,-1 0,0 0,0 0,1 0,-1 1,0-1,1 0,-1 0,1 1,-1-1,1 0,0 1,0-1,0 0,0 1,0-1,0 0,0 1,0-1,0 1,0-1,1 0,-1 0,0 1,1-1,0 0,-1 0,1 1,0-1,-1 0,1 0,0 0,0 0,0 0,0 0,0 0,0 0,0-1,0 1,0 0,2 0,147 41,50 14,-47-11,-124-34,-29-11,0 0,-1 0,1-1,0 1,0 0,-1 0,1-1,0 1,0 0,-1-1,1 1,0 0,0 0,0-1,-1 1,1-1,0 1,0 0,0-1,0 1,0 0,0-1,0 1,0 0,0-1,0 1,0-1,0 1,0 0,0-1,0 1,0 0,0-1,1 1,-1 0,0-1,0 1,0 0,0-1,1 1,-1 0,0 0,0-1,1 1,-1 0,0 0,1-1,-1 1,0 0,1 0,-1 0,0 0,1-1,-1 1,0 0,1 0,-1 0,0 0,1 0,-1 0,1 0,-1 0,-137-249,-5-17,138 259,-1 0,0 0,0 0,0 1,-1 0,0 0,0 0,-1 1,1 0,-1 0,0 1,-2-1,-2 1</inkml:trace>
</inkml:ink>
</file>

<file path=ppt/ink/ink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48:15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254 231,'74'-19,"137"-67,-108 39,-100 48,1-1,-1 1,1 0,-1 0,1 0,-1 1,0-1,1 1,-1 0,0 0,0 0,0 0,0 0,-1 1,1-1,0 1,-1 0,0-1,0 1,0 0,0 1,0-1,-1 0,1 0,-1 1,0-1,0 1,0-1,0 1,-1 0,1-1,-1 1,0 0,1 0,62 286,-55-231,-4 0,-1 0,-6 54,1-9,2-104,1 1,-1-1,0 1,1 0,-1-1,0 1,1 0,-1-1,0 1,0 0,0 0,0-1,0 1,0 0,0-1,0 1,0 0,0 0,0-1,0 1,0 0,0 0,-1-1,1 1,0 0,0-1,-1 1,1-1,-1 1,1 0,-1-1,1 1,-1-1,1 1,-1-1,1 1,-1-1,1 1,-1-1,0 0,1 1,-1-1,0 0,1 0,-1 1,0-1,1 0,-1 0,0 0,0 0,1 0,-1 0,0 0,0 0,1 0,-1 0,0-1,1 1,-1 0,0 0,1-1,-1 1,0 0,1-1,-1 1,-10-7,-1 0,0 0,0 1,0 1,-1 0,1 1,-1 0,0 1,0 1,-14-1,-5 1,-1 3,1 1,-1 1,1 1,0 2,0 2,1 0,0 3,-22 10,19-8,0 2,1 1,1 2,1 1,0 1,2 2,-3 4,20-16</inkml:trace>
  <inkml:trace contextRef="#ctx0" brushRef="#br0" timeOffset="1932.481">565 456,'132'-48,"76"-21,-107 36,-101 32,1 1,0 0,-1-1,1 1,-1 0,1-1,0 1,-1 0,1 0,0 0,-1 0,1 0,0 0,0-1,-1 1,1 1,0-1,-1 0,1 0,0 0,-1 0,1 0,0 1,-1-1,1 0,0 1,-1-1,1 0,-1 1,1-1,-1 1,1-1,-1 1,1-1,-1 1,1-1,-1 1,1-1,-1 1,0 0,0-1,1 1,-1 0,0-1,0 1,0 0,1-1,-1 1,0 0,0-1,0 1,0 0,0-1,0 1,-1 0,1 0,0-1,0 1,-1 0,-16 51,10-35,-10 71,15-62</inkml:trace>
  <inkml:trace contextRef="#ctx0" brushRef="#br0" timeOffset="2700.567">1355 485,'-19'9,"1"2,1 0,0 1,0 1,1 0,1 1,0 1,1 1,-7 10,16-18,0 0,1 1,0 0,1 0,0 0,0 0,1 0,0 1,1-1,0 1,0-1,1 1,0 6,0-12,1-1,-1 1,0 0,1-1,0 1,-1-1,2 1,-1-1,0 1,1-1,-1 0,1 0,0 0,0 0,0 0,0 0,1 0,-1-1,1 1,0-1,0 0,0 0,0 0,0 0,0 0,0 0,1-1,-1 0,0 0,1 0,-1 0,1 0,0-1,-1 1,1-1,1 0,11-3,-1-1,-1 0,1-1,-1 0,1-1,-2-1,1 0,-1-1,0-1,0 0,-1 0,-1-1,1-1,-2 0,1 0,-2-1,1-1,-2 1,0-2,0 1,4-12,-9 20,0 1,0-1,0 0,-1 0,0 0,0 0,0 0,-1-1,1 1,-1 0,-1-1,1 1,-1-1,0 1,0-1,0 1,-1-1,0 1,0-1,0 1,-1 0,0-1,0 1,0 0,0 0,-1 0,0 1,0-1,-1 1,1-1,-1 1,0 0,0 1,0-1,0 0,-1 1,1 0,-1 0,0 1,0-1,0 1,0 0,0 1,-1-1,1 1,0 0,-3 0,-6 4,1 0,0 1,0 1,0 0,0 1,1 0,0 1,0 0,0 1,1 1,1 0,-1 0,2 1,-1 0,1 0,1 1,0 1,0-1,1 1,1 1,0-1,0 1,-2 10,-1 2</inkml:trace>
  <inkml:trace contextRef="#ctx0" brushRef="#br0" timeOffset="3478.89">1835 598,'-22'198,"5"-151,1-83,14 21,1 0,0 1,1-1,1 0,0 0,1 0,0 1,2-1,-1 1,2 0,0 0,1 0,0 0,1 1,0 0,1 1,3-4,5-5,-4 5,-1 1,2 0,0 1,1 0,0 1,1 1,0 0,1 1,4-2,-19 13,0-1,0 0,1 0,-1 0,0 1,0-1,1 0,-1 1,0 0,1-1,-1 1,1 0,-1-1,0 1,1 0,-1 0,1 0,-1 0,1 0,-1 1,0-1,1 0,-1 1,0-1,1 1,-1-1,0 1,1 0,-1-1,0 1,0 0,0 0,0 0,0 0,0 0,0 0,0 0,0 0,0 0,-1 1,1-1,0 0,-1 1,1-1,-1 0,1 1,-1-1,0 0,0 1,1-1,-1 1,0-1,0 0,-1 1,1-1,-38 125,36-106,3-4</inkml:trace>
  <inkml:trace contextRef="#ctx0" brushRef="#br0" timeOffset="6029.512">2879 598,'0'282,"-4"-256,-9-32,10-12,0 1,1-1,2 0,-1 0,2 1,1-1,0 0,1 1,0-1,2 1,0 0,1 0,1 1,0-1,1 2,1-1,1 1,0 0,0 1,12-10,-14 11,2 1,0 0,0 0,1 2,1-1,0 1,0 1,12-7,-22 16,0 0,0 0,0 0,0 1,0-1,0 0,0 1,0-1,0 1,-1 0,1 0,0 0,0 0,0 0,-1 0,1 0,-1 1,1-1,-1 1,1-1,-1 1,0-1,0 1,1 0,-1-1,-1 1,1 0,0 0,0 0,-1 0,1 0,-1 0,1 0,-1 0,0 0,0 0,0 0,0 0,11 24,-1-11</inkml:trace>
  <inkml:trace contextRef="#ctx0" brushRef="#br0" timeOffset="6346.946">3443 541,'-8'20,"1"1,0 0,2 0,0 0,1 1,1 0,2 0,0-1,1 1,1 0,2 12,-3-31,0 0,1-1,-1 1,0 0,1-1,0 1,0 0,-1-1,1 1,1-1,-1 0,0 1,1-1,-1 0,1 0,0 0,-1 0,1 0,0 0,0 0,1 0,-1-1,0 1,0-1,1 0,-1 0,1 0,-1 0,1 0,0 0,-1-1,1 1,0-1,-1 0,1 1,0-1,-1-1,1 1,0 0,-1-1,1 1,0-1,-1 0,1 0,-1 0,1 0,-1 0,0 0,1-1,-1 1,0-1,0 0,0 0,3-3,0-1,0 0,-1 0,0 0,0 0,0-1,-1 0,0 0,-1 0,1 0,-1 0,-1 0,1-1,-1 1,0 0,-1-1,0 1,0-1,-1 1,0-1,0 1,0 0,-1-1,0 1,-1 0,0 0,0 0,0 1,-1-1,0 1,0 0,0 0,-1 0,-4-4,-5 0</inkml:trace>
  <inkml:trace contextRef="#ctx0" brushRef="#br0" timeOffset="6763.726">3867 32,'-8'22,"2"0,0 0,2 0,0 1,1 0,2 0,0-1,2 1,1 16,-1 10,0 397,-6-395,-1-33</inkml:trace>
  <inkml:trace contextRef="#ctx0" brushRef="#br0" timeOffset="7016.192">3641 541,'43'-5,"34"-6,13-2,-4 2,-12 3,-13-2,-13 0,-9 2,-7 2,-4 3,-7 1</inkml:trace>
  <inkml:trace contextRef="#ctx0" brushRef="#br0" timeOffset="7751.896">4403 399,'-41'35,"0"2,3 1,1 3,2 0,-10 18,43-57,0-1,0 1,1 0,-1-1,0 1,1 0,-1 0,1 0,0 0,0 0,0 0,0 0,0 0,0 0,0 1,1-1,-1 0,1 1,0-1,-1 0,1 1,0-1,1 1,-1-1,0 0,1 1,-1-1,1 0,0 0,-1 1,1-1,0 0,1 0,-1 0,0 0,0 0,1 0,-1 0,1-1,0 1,0 0,-1-1,1 0,2 2,7-3,0-1,0-1,0 1,0-2,0 1,0-2,-1 1,0-1,0-1,0 0,0 0,0-1,0-1,13-9,-1-1,-1-1,0 0,-1-2,-1 0,9-14,1 1,-29 32,0 0,0 0,0 0,1 1,-1-1,0 0,0 0,1 1,-1-1,1 0,-1 1,0-1,1 0,-1 1,1-1,0 0,-1 1,1-1,-1 1,1-1,0 1,-1-1,1 1,0 0,0-1,-1 1,1 0,0 0,0-1,0 1,-1 0,1 0,0 0,0 0,0 0,-1 0,1 0,0 0,0 1,0-1,-1 0,1 0,0 1,0-1,-1 0,1 1,0-1,0 1,-1-1,1 1,-1-1,1 1,0-1,-1 1,1 0,-1-1,1 1,-1 0,0-1,1 1,-1 0,0 0,1-1,-1 1,0 0,0 0,0 0,-6 54,4-47,0 0,1-1,-1 1,1 0,1 0,0 0,0 0,0 0,1 0,0 0,1 0,0 0,0 0,0-1,1 1,0-1,1 0,0 0,0 0,0 0,5 5,-1-8,0 0,0 0,0-1,0 0,1-1,-1 1,1-2,0 1,-1-1,1-1,0 1,0-2,-1 1,1-1,0 0,-1-1,1 0,-1 0,1-1,-1 0,0-1,0 1,0-2,5-3,-1 0,0-1,0 0,-1-1,0 0,-1-1,0 0,-1-1,0 0,-1 0,0-1,-1 0,-1 0,6-14,52-203,-56 184,-1 0,-3 0,-2 0,-2 0,-4-33,-4 51,8 28,0 1,0-1,0 0,0 1,0-1,0 0,0 1,0-1,0 0,-1 0,1 1,0-1,0 0,0 1,0-1,0 0,-1 1,1-1,0 0,0 0,0 1,-1-1,1 0,0 0,-1 0,1 1,0-1,0 0,-1 0,1 0,0 0,-1 0,1 1,0-1,-1 0,1 0,0 0,-1 0,1 0,0 0,-1 0,1 0,0 0,-1 0,1 0,0-1,-1 1,1 0,0 0,0 0,-1 0,1 0,0-1,-1 1,1 0,0 0,0 0,-1-1,1 1,0 0,-9 167,11-109,-1 590,3-623,9-30,-8-8</inkml:trace>
  <inkml:trace contextRef="#ctx0" brushRef="#br0" timeOffset="8014.585">4657 428,'39'-10,"26"-2,12-1,-1 4,-11 2,-5 2,-8 3,-9 6,-7 2,-4 0,-3 0,-7 3,-2 0,-4 3,0 0,1 2,-1 0</inkml:trace>
  <inkml:trace contextRef="#ctx0" brushRef="#br0" timeOffset="8264.037">5532 569,'0'38,"5"18,6-1,1-10</inkml:trace>
  <inkml:trace contextRef="#ctx0" brushRef="#br0" timeOffset="8499.394">5504 315</inkml:trace>
  <inkml:trace contextRef="#ctx0" brushRef="#br0" timeOffset="8688.013">5842 569,'-7'11,"1"0,-1 1,2-1,0 2,0-1,1 0,0 1,1 0,1 0,0 0,1 0,0 0,1 0,0 0,1 0,1 0,2 8,-4-19,1 1,0-1,0 0,-1 0,1 0,1 1,-1-1,0 0,0 0,1-1,-1 1,1 0,0 0,0-1,-1 1,1-1,0 1,0-1,0 0,0 0,1 0,-1 0,0 0,0-1,1 1,-1 0,0-1,1 0,-1 0,1 1,-1-1,0-1,1 1,-1 0,2-1,2-1,0 0,0 0,0-1,0 0,-1 0,1-1,-1 1,0-1,0 0,0 0,-1-1,1 0,-1 1,5-8,0 1,-1-1,0-1,-1 1,-1-1,0 0,0-1,-2 0,1 0,-2 0,0 0,-1 0,0 0,-1-1,0 1,-1-1,-3-13,-14-13,4 30</inkml:trace>
  <inkml:trace contextRef="#ctx0" brushRef="#br0" timeOffset="9136.354">6153 710,'15'-27,"1"0,2 2,0 0,2 1,7-6,-26 28,0 0,0 1,-1-1,1 0,0 1,0-1,1 1,-1-1,0 1,0-1,1 1,-1 0,1 0,-1 0,1-1,0 2,-1-1,1 0,0 0,0 0,-1 1,1-1,0 1,0 0,0-1,0 1,0 0,0 0,-1 0,1 0,0 0,0 1,0-1,0 1,0-1,-1 1,1 0,0-1,0 1,-1 0,1 0,-1 0,1 0,-1 1,1-1,-1 0,1 1,-1-1,0 1,1 0,3 13,44 87,-47-99,1 0,0 0,0 0,0 0,0 0,0-1,1 1,-1-1,1 0,-1 0,1-1,0 1,0-1,0 1,0-1,0 0,0-1,0 1,0-1,0 0,1 0,-1 0,0 0,0-1,0 0,2 0,9-4,-1-1,0-1,0 0,-1 0,0-2,0 1,-1-2,0 1,0-2,-1 0,1-2,28-67,-32 58</inkml:trace>
  <inkml:trace contextRef="#ctx0" brushRef="#br0" timeOffset="11767.841">7903 569,'-6'-1,"-1"1,1 0,0 0,-1 1,1 0,-1 0,1 1,0-1,0 1,0 0,0 1,0 0,0 0,1 0,0 0,-1 1,1 0,0 0,1 1,-1-1,1 1,0 0,0 0,0 0,1 1,0-1,-2 6,-1-4,0 2,1-1,0 0,0 1,1 0,1 0,-1 0,1 1,1-1,0 1,0 0,1-1,0 1,0 0,2 0,-1 0,1-1,0 1,1 0,0-1,1 1,1 4,-3-12,1-1,-1 1,0-1,1 0,-1 0,0 1,1-1,-1 0,1 0,0 0,-1-1,1 1,0 0,0-1,-1 1,1-1,0 1,0-1,0 0,0 0,-1 0,1 0,0 0,0 0,0 0,0-1,-1 1,1-1,0 1,0-1,-1 0,1 1,0-1,-1 0,1 0,-1 0,1-1,0 1,54-50,-55 51,125-149,-87 92,-44 75,1 1,0-1,1 0,1 1,1 0,1-1,0 1,2 2,-2-17,0 0,1-1,-1 1,1 0,0 0,0 0,1 0,-1-1,1 1,0-1,0 1,0-1,0 0,0 0,1 0,0 0,-1 0,1 0,0-1,1 1,-1-1,0 0,1 0,-1 0,1 0,-1-1,1 1,0-1,0 0,-1 0,1-1,0 1,0-1,0 0,0 0,0 0,0 0,0-1,0 1,0-1,-1 0,1 0,0-1,0 1,-1-1,1 0,-1 0,14-8,-2-1,0-1,0-1,-1 0,0 0,-1-2,-1 0,0 0,5-11,16-17,2-1,-3-1,-1-2,-3-1,1-5,1-7,-16 37,-1-1,-1 0,-1-1,-1 0,-1-1,-2 0,0-1,-2 1,-1-1,0-19,-3 44,-1 0,0 1,0-1,0 1,0-1,0 1,0-1,-1 1,1-1,0 1,-1-1,1 1,-1-1,0 1,1-1,-1 1,0 0,0-1,0 1,0 0,0 0,0 0,0 0,0 0,0 0,-1 0,1 0,0 0,-1 0,1 1,-1-1,1 0,-1 1,1 0,-1-1,1 1,-1 0,1 0,-1-1,1 1,-1 1,0-1,1 0,-1 0,1 0,-1 1,1-1,-1 1,1-1,-1 1,1 0,0 0,-1-1,1 1,0 0,0 0,-1 0,1 0,0 1,0-1,0 0,0 0,0 2,-19 18,2 1,0 1,2 0,0 2,1-1,2 2,1 0,1 1,-2 8,4-11,1 0,1 0,2 1,0 0,2 0,0 1,2-1,1 0,2 15,-2-30,1 0,0 0,1 0,0 0,1 0,0-1,0 1,1-1,0 0,1 0,0 0,0-1,1 1,0-1,1-1,0 1,0-1,0 0,1-1,0 0,0 0,1-1,-1 0,1 0,3 1,-5-3,0 0,1 0,-1-1,1 0,-1 0,1-1,0 0,0 0,-1-1,1 0,0 0,0-1,0 0,-1 0,1-1,-1 0,1 0,-1-1,1 0,-1 0,0 0,-1-1,1-1,-1 1,1-1,-1 0,-1 0,1-1,-1 1,0-1,0 0,0-1,-1 1,0-1,0 0,-1 0,0 0,0-1,-1 1,0-1,1-5,-2 4,-1 0,0 1,0-1,0 1,-1-1,-1 1,1-1,-1 1,-1 0,0-1,0 1,0 1,-1-1,0 0,-1 1,1 0,-2 0,1 0,-1 1,0 0,0 0,0 0,-1 1,0 0,0 0,-1 0,1 1,-1 0,0 1,0 0,-8-2,7 3,0 0,-1 0,1 1,-1 1,1 0,-1 0,1 1,-1 0,1 0,0 1,0 0,-1 1,-5 3,-12 5</inkml:trace>
  <inkml:trace contextRef="#ctx0" brushRef="#br0" timeOffset="12147.804">8975 485,'-14'9,"1"1,-1 0,2 1,0 1,0 0,1 0,0 1,1 1,1 0,0 0,1 1,0 0,2 0,-1 1,0 6,6-18,0 0,1 0,0 1,-1-1,1 0,1 0,-1 1,1-1,-1 0,1 0,0 1,1-1,-1 0,1 0,0-1,0 1,0 0,0 0,1-1,-1 0,1 1,0-1,0 0,0 0,0 0,1-1,-1 1,1-1,0 0,0 0,-1 0,1-1,0 1,1-1,-1 0,0 0,0 0,0-1,1 1,-1-1,0 0,0 0,1-1,-1 1,0-1,0 0,1 0,1-2,0 2,-2-1,1 0,0-1,0 1,-1-1,1 0,-1 0,0-1,0 1,0-1,0 0,-1 0,0 0,1 0,-1-1,-1 1,1-1,-1 0,0 0,0 0,0 0,-1 0,1 0,-1-3,2-3,-2-1,1 0,-1 1,-1-1,0 0,0 0,-1 1,-1-1,0 0,-3-7,4 15,0-1,-1 0,0 1,0-1,0 1,-1 0,1-1,-1 1,0 0,0 1,0-1,-1 0,1 1,-1 0,0 0,0 0,0 0,0 1,-1 0,1-1,-1 2,1-1,-4 0,-4 2</inkml:trace>
  <inkml:trace contextRef="#ctx0" brushRef="#br0" timeOffset="12851.523">9201 569,'-7'18,"0"-5,0 1,2 0,0 0,0 1,1-1,1 1,1 0,0 0,0 9,2-22,0 0,0 0,0 0,0 0,0 0,1 0,-1 1,1-1,-1 0,1 0,0 0,0 0,0-1,0 1,0 0,0 0,0 0,1-1,-1 1,1-1,-1 1,1-1,-1 1,1-1,0 0,0 0,0 0,0 0,-1 0,1 0,1-1,-1 1,0-1,0 1,0-1,0 0,0 0,0 0,0 0,0 0,1 0,-1 0,0-1,0 1,0-1,93-38,85-110,-180 148,0 1,0-1,0 1,0-1,1 1,-1-1,0 1,0 0,1-1,-1 1,0-1,1 1,-1 0,0-1,1 1,-1 0,1-1,-1 1,1 0,-1-1,0 1,1 0,-1 0,1 0,-1 0,1-1,-1 1,1 0,0 0,-1 0,1 0,-1 0,1 0,-1 0,1 0,-1 1,1-1,-1 0,1 0,-1 0,1 0,-1 1,0-1,1 0,-1 1,1-1,-1 0,1 1,-1-1,0 0,1 1,-1-1,0 1,1-1,-1 0,0 1,0-1,0 1,1-1,-1 1,0-1,0 1,0-1,0 1,0 0,-3 35,1-33,0 0,0 0,0 0,1 0,0 0,-1 1,1-1,0 0,0 0,1 1,-1-1,1 1,0-1,-1 1,2-1,-1 1,0-1,1 1,-1-1,1 0,0 1,0-1,1 0,-1 0,0 0,1 0,0 0,0 0,0 0,0 0,0-1,1 1,-1-1,1 1,0-1,-1 0,1 0,0 0,0-1,2 1,3 0,1 0,0-1,0 0,0-1,0 1,-1-2,1 1,0-2,0 1,0-1,-1 0,1-1,-1 0,0 0,1-1,-2 0,1 0,0-1,3-3,123-120,-133 127,24-31,-1-1,-2-1,-2-1,-1-1,-1-1,-3 0,0-1,5-28,-20 65,4-10,0-1,0 0,-1 0,-1 0,0 0,-1-1,0 1,-1 0,0-1,-1 1,0 0,-1-2,1 13,1 1,0-1,-1 0,1 0,-1 0,1 1,-1-1,1 0,-1 1,1-1,-1 0,0 1,1-1,-1 1,0-1,0 1,1-1,-1 1,0 0,0-1,0 1,1 0,-1 0,0-1,0 1,0 0,0 0,0 0,0 0,1 0,-1 0,0 0,0 1,0-1,0 0,0 0,1 1,-1-1,0 0,0 1,0-1,1 1,-1-1,0 1,1-1,-1 1,0 0,1-1,-1 1,1 0,-1-1,1 1,-1 0,1 0,0 0,-1 0,-27 44,18-16,1 0,1 1,2-1,1 1,1 1,2-1,1 0,1 1,2-1,1 0,4 19,13 177,-11-175,-7-45,0 0,0 0,-1 0,0 0,0 0,-1 0,0 0,0 0,0 0,0 0,-1 0,0 0,-1 0,1 0,-1 0,0 0,-2 3,-21 8,11-16</inkml:trace>
  <inkml:trace contextRef="#ctx0" brushRef="#br0" timeOffset="13099.987">9680 343,'44'-5,"42"-1,12 0,-1 1,-13 1,-15 2,-10 1,-11 1,-12 0</inkml:trace>
  <inkml:trace contextRef="#ctx0" brushRef="#br0" timeOffset="15753.527">11205 598,'-3'-3,"0"1,1 0,-1 1,0-1,0 0,0 1,0-1,0 1,0 0,-1 0,1 1,0-1,-1 1,1-1,0 1,-1 0,1 0,0 0,-1 1,1-1,0 1,-1 0,1 0,0 0,0 0,0 1,0-1,0 1,-1 0,-76 63,75-62,1 2,0-1,0 0,0 1,0 0,1 0,0 0,0 0,0 0,1 1,0-1,0 1,0-1,1 1,0 0,0 0,0 0,1 0,-1 0,2 0,-1 0,1 0,-1-1,2 1,-1 0,1 0,-1-1,2 1,-1-1,1 1,0-1,-1-3,0 0,1 0,0-1,-1 0,1 1,0-1,-1 0,1 0,0 0,0-1,0 1,0-1,0 1,0-1,0 0,0 0,0-1,0 1,0 0,-1-1,1 0,0 0,0 0,0 0,-1 0,1 0,0-1,1-1,73-50,-56 31,-1-2,0 0,-2 0,-1-2,-1 0,12-26,-12 17,-4 57,1 37,-11-44,1-1,1 1,0 0,0-1,2 0,0 0,0 0,1-1,1 0,8 11,-13-20,1 1,-1-1,1 0,-1 0,1 0,0 0,1-1,-1 0,0 0,1 0,0 0,0-1,0 0,0 0,0 0,0 0,0-1,1 0,-1 0,1 0,-1-1,1 0,11-4</inkml:trace>
  <inkml:trace contextRef="#ctx0" brushRef="#br0" timeOffset="17282.648">13632 456,'-29'38,"-9"18,-3 4,5-4,9-5,4-13,6-7,1-5,-1-1,2-6</inkml:trace>
  <inkml:trace contextRef="#ctx0" brushRef="#br0" timeOffset="17556.431">13322 485,'19'9,"21"18,8 4,1 2,-8 0,-6-6,-9-2,-4-6,-6-1,-1 1,2 2,3-2,-2 0,0-3,3-4,2-10,-3-4</inkml:trace>
  <inkml:trace contextRef="#ctx0" brushRef="#br0" timeOffset="17917.848">13999 710,'10'2,"0"0,0 0,0-1,0 0,0-1,0 0,0-1,0 0,0 0,0-1,-1 0,1-1,-1 0,1-1,-1 1,0-2,0 0,0 0,-1 0,0-1,0 0,0-1,-1 0,0 0,0 0,-1-1,0 0,0 0,-1-1,0 0,0 0,1-6,-5 12,0 1,-1-1,0 0,1 0,-1 0,0 0,0 0,0 1,-1-1,1 0,-1 0,1 0,-1 0,0 1,0-1,-1 0,1 1,0-1,-1 1,1-1,-1 1,0 0,0 0,0 0,0 0,0 0,0 0,-1 0,1 1,-1-1,1 1,-1 0,0-1,1 1,-1 1,0-1,0 0,-3-1,-1 1,0 0,0 0,0 0,0 1,0 0,0 0,1 1,-1 0,0 0,0 0,0 1,1 0,-1 1,-2 0,-8 7,1 1,0 0,1 1,0 1,1 0,0 1,1 0,0 1,2 1,0 0,0 1,-2 6,10-18,-1 1,1-1,0 1,1-1,-1 1,1 0,0 0,1 0,-1 0,1 1,0-1,1 0,0 0,0 1,0-1,0 0,1 0,0 1,1-1,0 0,-1 0,2 0,-1-1,1 1,0 0,0-1,0 0,1 1,0-1,0-1,0 1,0-1,1 1,0-1,0-1,0 1,0-1,1 1,-1-2,4 2,8 0,-1-1,1 0,0-2,0 0,-1-1,1 0,0-1,0-1,-1-1,1-1,-1 0,0-1,13-6,-7 1</inkml:trace>
  <inkml:trace contextRef="#ctx0" brushRef="#br0" timeOffset="18387.612">14563 625,'-14'8,"-1"0,1 1,0 1,1 0,0 1,1 0,0 1,-6 8,14-16,1 0,0 0,0 1,0-1,0 1,1-1,-1 1,1 0,1 0,-1 0,1 0,-1 0,2 1,-1-1,0 0,1 0,0 1,0-1,1 0,0 0,-1 1,2-1,-1 0,1 0,-1 0,1 0,1 0,1 2,1-2,1 0,-1-1,1 0,1 0,-1 0,1-1,-1 0,1 0,0 0,0-1,0 0,0-1,0 1,1-1,-1-1,0 1,1-1,-1-1,0 1,1-1,-1-1,0 1,0-1,0 0,0-1,0 0,-1 0,1 0,-1-1,2 0,8-11,1 0,-2 0,0-2,-1 1,0-2,-2 0,0-1,-1 0,-1 0,0-2,2-9,7-9,-17 35,73-186,-72 181,-1-1,-1 1,0-1,0 0,-1 1,0-1,0 0,-1 1,-1-1,0 1,0-1,0 1,-1 0,-1 0,0 0,0 0,-1 0,0 1,-4-6,5 10,1 0,-1 0,0 1,0-1,0 1,0 0,0 0,-1 1,1-1,-1 1,0 0,0 0,0 1,0-1,0 1,0 0,0 1,0-1,0 1,-1 0,1 0,0 0,0 1,0 0,0 0,0 0,0 1,0 0,0 0,-1 1,-5 1,0 1,1 1,0 0,0 0,1 1,0 0,0 1,0 0,1 0,0 1,1 0,0 0,-1 2,2 1,0 0,0 1,1-1,1 1,0 0,1 0,1 1,0-1,0 1,1-1,1 1,1-1,0 1,0-1,1 1,1-1,0 0,1 0,0 0,1 0,1-1,0 0,1 0,0 0,7 8,7 11,2-1,1-1,2-1,0-1,15 9,124 101,-152-127</inkml:trace>
  <inkml:trace contextRef="#ctx0" brushRef="#br0" timeOffset="16717.207">12165 287,'68'-27,"-1"-4,-2-2,16-14,27-41,-77 62,-39 54,-21 154,-80 516,96-638,-3-1,-3 0,-2-2,-2 0,-3-1,-7 6,28-50,0 0,-2-1,1 1,-1-1,-1 0,0-1,-1 0,0 0,0 0,-1-2,0 1,-1-1,0-1,0 1,-1-2,1 0,-1 0,-8 1,18-7,0 1,0-1,-1-1,1 1,0 0,-1 0,1-1,0 0,0 1,0-1,0 0,0 0,0 0,0 0,0 0,0-1,0 1,0-1,1 1,-1-1,0 1,1-1,0 0,-1 0,1 0,0 0,0 0,0 0,0 0,0 0,1 0,-1-1,0 1,1 0,0 0,0-3,3-85,9 49,3 0,1 1,2 1,2 0,1 2,2 0,2 2,1 0,2 2,1 1,1 1,16-11,-26 25,1 2,0 0,1 1,1 2,0 0,0 1,1 1,1 2,1 0,67 9,-17 4,-50-10,-2 0</inkml:trace>
  <inkml:trace contextRef="#ctx0" brushRef="#br0" timeOffset="16901.105">12983 710,'-15'38,"1"13,2 3,8-8,10-17,3-13</inkml:trace>
  <inkml:trace contextRef="#ctx0" brushRef="#br0" timeOffset="17051.299">12983 287</inkml:trace>
  <inkml:trace contextRef="#ctx0" brushRef="#br0" timeOffset="26340.2">17414 625,'-5'34,"-1"20,4 1,4-8</inkml:trace>
  <inkml:trace contextRef="#ctx0" brushRef="#br0" timeOffset="26502.275">17441 258,'0'0</inkml:trace>
  <inkml:trace contextRef="#ctx0" brushRef="#br0" timeOffset="26825.475">17894 428,'-19'4,"-79"27,95-30,0 1,0-1,0 1,0 0,0 0,1 0,-1 0,1 0,-1 0,1 1,0-1,-1 1,1 0,1 0,-1 0,0 0,1 0,-1 0,1 0,0 0,0 0,0 1,1-1,-1 0,1 1,-1 2,4 1,-1 0,1 0,0 0,1 0,0-1,0 1,0-1,1 0,0 0,0-1,0 1,1-1,-1 0,1-1,1 1,-1-1,1 0,-1-1,1 0,2 1,11 8,-5-3,65 51,-78-58,0 0,0 0,0 0,0 1,0-1,-1 1,1-1,-1 1,1 0,-1-1,0 1,0 0,0 0,-1 0,1 0,0 0,-1 0,0 0,0 0,0 0,0 0,-1 0,1-1,-1 1,1 0,-1 0,0 0,0 0,0 0,-1 0,-4 3,1 0,-1-1,-1 1,1-1,-1 0,0-1,0 0,0 0,0 0,-1-1,0 0,1-1,-1 0,0 0,0 0,0-1,-1 0,1-1,0 0,0 0,0-1,0 0,-4-1,-13-3</inkml:trace>
  <inkml:trace contextRef="#ctx0" brushRef="#br0" timeOffset="25475.576">15918 485,'-7'-3,"-1"1,1 1,-1-1,0 1,1 1,-1-1,0 2,0-1,0 1,1 0,-1 0,1 1,-1 0,1 0,-1 1,1 0,0 0,0 1,1 0,-1 0,1 1,0-1,0 2,0-1,1 0,-1 1,2 0,-1 0,0 1,1-1,0 1,-2 6,-10 17,2 0,0 1,2 0,2 1,1 0,-4 25,12-54,0-1,0 0,1 1,-1-1,1 0,-1 1,1-1,0 1,0-1,0 1,0-1,0 0,1 1,-1-1,1 1,-1-1,1 0,0 1,0-1,0 0,0 0,1 0,-1 0,1 0,-1 0,1 0,-1 0,1-1,0 1,0 0,0-1,0 0,0 1,0-1,0 0,1 0,-1 0,0-1,1 1,-1 0,0-1,1 1,-1-1,3 0,9-4,0 0,0-1,-1 0,0-1,0-1,0 0,-1-1,0 0,0-1,-1 0,0-1,-1 0,0 0,0-1,-1-1,12-9,190-199,-182 192,-29 27,1 1,-1-1,0 1,0-1,1 1,-1-1,0 1,0 0,1-1,-1 1,1 0,-1-1,0 1,1 0,-1-1,1 1,-1 0,1 0,-1-1,0 1,1 0,-1 0,1 0,-1 0,1 0,-1-1,1 1,0 0,-1 0,1 0,-1 1,1-1,-1 0,1 0,-1 0,1 0,-1 0,1 1,-1-1,0 0,1 0,-1 1,1-1,-1 0,0 1,1-1,-1 0,1 1,-1-1,0 0,0 1,1-1,-1 1,0-1,0 1,1-1,-1 1,0-1,0 1,0-1,0 1,0-1,0 1,0-1,0 1,0-1,0 1,-16 163,18-148,1 0,0-1,1 1,0-1,2 1,-1-1,2-1,0 1,1-1,0 0,1-1,1 0,0 0,1-1,0-1,1 1,2 0,-11-9,0-1,1 0,-1 0,1 0,0 0,-1 0,1-1,0 0,0 1,0-1,0-1,0 1,0-1,0 1,0-1,0-1,1 1,-1 0,0-1,0 0,0 0,21-8</inkml:trace>
  <inkml:trace contextRef="#ctx0" brushRef="#br0" timeOffset="25757.402">16849 456,'-9'24,"-9"22,-5 9,0-1,1-10,3-7,5-5,0-3,2-2,-1-1,1 1,-1-1,-5-4,2-5</inkml:trace>
  <inkml:trace contextRef="#ctx0" brushRef="#br0" timeOffset="26103.422">16623 428,'209'313,"-71"-94,-135-216,0 0,-1-1,1 1,0-1,0 0,0 0,1 0,-1 0,1-1,-1 1,1-1,-1 0,1 0,-1 0,1 0,0-1,0 1,-1-1,1 0,0 0,3-1,14-3</inkml:trace>
  <inkml:trace contextRef="#ctx0" brushRef="#br0" timeOffset="29407.421">0 1416,'368'-47,"-141"20,-164 19,0 3,0 3,47 4,-4 0,199 26,187 1,19-47,-208 5,52 13,-122 2,850-2,-671-28,463 28,-439-28,-8 16,70-6,-115-8,7 14,-115-4,112 14,-198 3,241 28,946-30,-856 0,-81-26,122 27,-178-28,769 28,169 0,-894-29,322 30,-453-29,88 26,-122-25,355 27,-521 13,-83-10,0 0,1-1,0 0,-1-1,1-1,0 0,0-1,-1 0,12-3,20-4,1 1,1 2,-1 3,1 1,29 4,23-1,35 3,-121 1,-7 0</inkml:trace>
</inkml:ink>
</file>

<file path=ppt/ink/ink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49:26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2430 253,'0'-8,"-1"0,0 0,0 1,-1-1,0 1,0-1,-1 1,0 0,0 0,-1 0,0 0,0 1,0-1,-1 1,0 0,0 1,-1-1,1 1,-1 0,0 0,-1 1,0-1,-11-6,-1 0,-1 2,0 0,0 1,-1 1,0 0,-8 1,-142-16,141 16,-1 2,1 2,-1 0,0 2,0 2,0 0,1 2,-6 3,4-1,1 1,-1 1,2 2,-1 1,-11 7,-12 12,1 3,2 1,-39 36,56-43,-131 151,115-124,2 1,2 2,-29 53,-67 127,68-41,41-22,28-143,1 1,1 0,2 0,1-1,2 1,4 29,60 263,77 217,-61-164,-73-283,-4 1,-7 68,0-51,-3-55,-2 0,-3 0,-2-1,-2 0,-4-1,-1-1,-3 0,-2-2,-2-1,-3-1,-2-1,-1-2,-3-1,-22 20,-146 141,95-105,91-84,-21 18,2 2,1 1,3 2,-5 10,29-39,1 1,-1 0,2 0,0 1,1 0,0 0,1 0,1 0,0 1,1-1,0 1,1 0,1 0,1-1,0 1,0 0,2 3,61 216,-47-189,2-1,2 0,2-2,2 0,6 5,5 1,2-2,2-2,2-1,2-2,29 20,21 10,2-4,4-4,58 26,-98-59,1-3,1-3,1-2,1-3,1-3,50 5,186 9,-244-28,0-2,0-2,1-3,-2-2,1-3,-1-2,-1-3,40-16,5-9,-1-4,-3-4,-1-5,13-14,-70 41,0-1,-2-3,-2 0,0-2,-2-2,-2-1,-1-1,19-32,-4-10,-4-2,-3-1,-3-3,13-55,46-263,-81 340,35-276,-38 225,-6 0,-5 0,-15-108,6 101,6-1,9-106,-1 203,1 0,0 0,2 1,1-1,1 1,0 1,2 0,1 0,0 1,2 0,12-15,25-28,3 2,51-46,-71 74,271-247,-260 242,-8 9,-1-2,-2-1,-1-2,-1-1,-2-2,16-29,-31 36,-2 0,-2-1,0 0,-3-1,0 0,-2 0,-1-16,0 2,-2-1,-2 1,-2 0,-2-1,-2 1,-3 1,-1-1,-2 2,-2-1,-3 2,-1 0,-2 1,-5-5,-15-20,-2 1,-4 2,-2 2,-3 3,-17-14,13 20,-2 2,-2 3,-2 2,-3 3,-10-3,65 42,-26-18,-2 2,0 1,-1 2,-1 2,-1 1,-15-2,19 8,-106-12,138 22,0 0,1 0,-1 0,0 1,1 0,-1-1,1 1,0 1,-1-1,1 0,0 1,1-1,-1 1,0 0,1 0,-1 0,1 0,0 1,0-1,0 0,1 1,-1 0,1-1,0 1,0 0,0 1,-26 46,17-43,-1 0,0-1,0 0,0-1,-1 0,0-1,0 0,-1-1,1 0,-1-1,0 0,0-1,0-1,-9 1,-170 1,172-5,-1-2,1 0,0-2,1 0,-1-1,1-1,-7-5,19 9,0-1,0 0,1-1,-1 1,1-1,0-1,1 1,0-1,0 0,0 0,1 0,0-1,0 1,1-1,0 0,0 0,1-1,0 0,-2-2,0 2,0 0,0-1,-1 2,0-1,-1 0,0 1,0 0,-1 1,0-1,0 1,-3-1,-3-3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9:34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384 537,'-16'-3,"0"0,1 1,-1 1,0 0,0 2,0-1,0 2,0 0,0 1,0 1,1 0,0 1,0 1,0 0,1 1,-1 0,2 1,-1 1,1 0,1 1,-4 4,10-6,0 0,0 1,1-1,1 1,0 0,0 0,0 1,1-1,1 1,-1 0,2 0,-1 3,1-9,1-1,0 1,0-1,0 1,0 0,0-1,1 1,-1-1,1 1,0-1,0 1,1-1,-1 1,1-1,0 0,-1 0,1 0,1 0,-1 0,0 0,1-1,-1 1,1-1,0 0,0 1,0-1,0 0,0-1,0 1,1-1,-1 1,0-1,1 0,2 0,4-1,-1 0,1-1,0-1,-1 1,1-2,-1 1,1-1,-1-1,0 0,0 0,-1-1,1 0,-1 0,0-1,0 0,-1 0,0-1,2-2,141-128,-58 25,-78 105,-24 41,5-17,2-6,1 1,0-1,0 1,1 0,0 0,1 0,1 0,0 0,0-1,1 1,1 0,0-1,1 1,0-1,0 0,1 0,1-1,0 1,0-1,1-1,3 5,35 27,-31-31</inkml:trace>
  <inkml:trace contextRef="#ctx0" brushRef="#br0" timeOffset="400.305">779 481,'-5'95,"9"-56,2 1,2-1,1 0,2-1,3 3,-9-26,-5-14,0-1,-1 1,1 0,0 0,0 0,0-1,0 1,0 0,0 0,0 0,0-1,0 1,1 0,-1 0,0-1,0 1,1 0,-1 0,0-1,1 1,-1 0,1-1,-1 1,1 0,-1-1,1 1,-1-1,1 1,0-1,-1 1,1-1,0 0,-1 1,1-1,0 0,0 1,-1-1,1 0,0 0,0 0,0 0,-1 1,1-1,0 0,0-1,0 1,-1 0,1 0,0 0,0 0,-1-1,1 1,0 0,0 0,-1-1,1 1,0-1,-1 1,1-1,0 1,-1-1,1 1,-1-1,1 0,-1 1,1-1,-1 0,106-220,-60 107,-38 90</inkml:trace>
  <inkml:trace contextRef="#ctx0" brushRef="#br0" timeOffset="3772.273">1230 621,'6'4,"1"0,0 0,0-1,1 0,-1-1,1 1,-1-1,1-1,0 1,-1-2,1 1,0-1,0 0,0 0,0-1,-1 0,4-1,136-40,-142 40,-1 0,1 0,0-1,-1 0,0 0,1 0,-1 0,0 0,-1-1,1 0,-1 0,1 0,-1 0,0 0,-1-1,1 0,-1 1,0-1,0 0,0 0,-1 0,0 0,0 0,0 0,0 0,-1-1,0-3,-1 5,0 0,0 0,0 0,-1 0,1 0,-1 1,0-1,0 0,-1 1,1-1,-1 1,1 0,-1 0,0 0,0 0,0 1,-1-1,1 1,-1-1,1 1,-1 1,0-1,0 0,0 1,0 0,-2-1,-5-1,0 0,0 0,0 2,0-1,0 1,-1 1,1 0,0 0,-6 2,2 2,1 0,0 0,0 2,1 0,0 0,0 1,0 1,1 0,-2 2,8-3,1 0,0 0,0 0,1 1,0-1,0 1,1 0,0 0,0 0,1 1,0-1,0 1,1-1,0 1,1-1,0 1,0 0,1-1,0 1,0-1,1 1,0-1,1 1,0-1,0 0,1 0,0-1,0 1,0-1,1 0,1 0,2 4,129 103,-132-109,0 0,1-1,-1 1,1-1,0 0,0-1,0 1,0-1,1 0,-1-1,1 0,0 0,-1 0,1-1,0 0,0 0,0 0,0-1,1 0,8-5</inkml:trace>
  <inkml:trace contextRef="#ctx0" brushRef="#br0" timeOffset="6053.204">1964 1,'33'42,"-20"-13,0 0,-2 1,-2 1,-1-1,-1 1,2 23,-4-19,-1 0,-2 0,-2 0,-1 0,-2 0,-1 0,-1 0,-3 0,0-1,-2-1,-8 17,10-30,0 0,-2 0,0-1,-1-1,-1 1,0-2,-1 0,-1 0,-1-1,-3 1,10-9,-2 0,1 0,-1-1,0 0,-1 0,1-2,-1 1,0-1,-1-1,1 0,-1 0,0-1,0-1,0 0,-7 0,-66-7,60-2</inkml:trace>
  <inkml:trace contextRef="#ctx0" brushRef="#br0" timeOffset="12892.082">2839 254,'-173'125,"98"-67,5-5,2 4,-50 53,113-104,4-4,0-1,0 1,1-1,-1 1,0-1,0 0,-1 1,1-1,0 0,0 0,-1 0,1 0,-1 0,1 0,-1 0,1 0,-1 0,1-1,-1 1,0-1,1 1,-1-1,0 0,1 0,-1 0,0 1,1-2,-1 1,0 0,0 0,1 0,-7-8</inkml:trace>
  <inkml:trace contextRef="#ctx0" brushRef="#br0" timeOffset="13239.504">2359 254,'28'45,"100"57,-34-32,-73-52,12 13,0-1,2-3,1 0,1-2,2-2,31 14,-69-37,-1 1,1-1,0 1,0-1,-1 0,1 1,0-1,0 0,0 1,-1-1,1 0,0 0,0 0,0 0,0 0,0 0,-1 0,1 0,0 0,0 0,0 0,0-1,0 1,-1 0,1-1,0 1,0 0,-1-1,1 1,0-1,-1 1,1-1,0 0,-1 1,1-1,-1 0,1 1,-1-1,1 0,-1 1,1-1,-1 0,0 0,0 0,1 1,-1-1,0 0,0 0,0 0,0 0,0 0,0 1,0-1,0 0,0 0,0 0,0 0,-1 0,1 1,0-1,-1-1,-3-12</inkml:trace>
  <inkml:trace contextRef="#ctx0" brushRef="#br0" timeOffset="13622.97">2641 85,'-28'255,"28"170,-12-336,13-76</inkml:trace>
</inkml:ink>
</file>

<file path=ppt/ink/ink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2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1,'-34'2,"0"1,0 2,0 2,1 1,0 1,0 2,1 1,-3 4,25-12,0 1,1 0,-1 1,1 0,1 0,-1 1,1 0,0 0,1 1,0 0,0 1,1-1,0 1,0 1,1-1,0 1,1-1,0 2,1-1,0 0,0 1,1-1,0 1,1-1,0 1,1 10,0-18,0 0,1 1,-1-1,0 0,1 0,0 0,0 0,0 0,0 0,0 0,1-1,-1 1,1 0,-1-1,1 1,0-1,0 1,1-1,-1 0,0 0,1 0,-1 0,1 0,0-1,-1 1,1-1,0 1,0-1,0 0,0 0,0-1,0 1,0-1,0 1,1-1,6 0,-1 0,1-1,-1 0,0 0,0-1,0 0,0-1,0 0,0 0,0-1,2-1,26-17,-1-1,-1-2,-1-1,-1-2,-2-1,0-1,-3-2,0-1,-28 34,0 0,1-1,-1 1,0 0,0 0,1 0,-1 0,0-1,1 1,-1 0,1 0,-1-1,1 1,-1 0,1-1,0 1,-1-1,1 1,0-1,0 1,-1-1,1 1,0-1,0 1,-1-1,1 0,0 0,0 1,0-1,0 0,0 0,-1 0,1 0,0 0,0 0,0 0,0 0,0-1,0 1,-1 0,1 0,0-1,0 1,0 0,-1-1,1 1,0-1,-1 1,1-1,0 1,-1-1,1 0,0 1,-1-1,1 0,-1 0,1 1,-1-1,0 0,1 0,-1 1,0-1,0 0,1 0,-1 0,0 0,0 0,0 1,0-2,0 2,0 12,0 0,1-1,0 1,0 0,1-1,1 1,0-1,1 0,0 0,1 0,0-1,0 1,1-1,0-1,1 1,0-1,1 0,0 0,0-1,1 0,8 5,36 8,-28-16</inkml:trace>
</inkml:ink>
</file>

<file path=ppt/ink/ink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2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59 174,'-2'125,"-6"0,-8 21,-4-64,9-102,10-11,1 1,1-1,2 1,0-1,3 1,0 0,2 1,1 0,1 0,2 1,4-7,116-204,-132 238,0 0,0 0,0-1,1 1,-1 0,0 0,0 0,1-1,-1 1,1 0,-1 0,1 0,0 0,-1 0,1 0,0 0,-1 0,1 0,0 0,0 0,0 1,0-1,0 0,0 1,0-1,0 1,0-1,1 1,-1-1,0 1,0 0,0-1,0 1,1 0,-1 0,0 0,0 0,1 0,-1 0,0 0,0 1,0-1,1 0,-1 1,0-1,0 0,0 1,0 0,0-1,0 1,0 0,1 0,9 102,-4-52,-6-32,1-1,1 0,1 0,1 0,0-1,1 1,4 6,1-6</inkml:trace>
</inkml:ink>
</file>

<file path=ppt/ink/ink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5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0 173,'23'423,"12"-102,-25-301,11-39,-13 9,21-22,1 0,2 2,1 1,1 2,2 2,0 0,1 3,2 1,35-14,-61 31,54-13,-66 17,1 0,0 0,-1 0,1 0,-1 0,1 0,-1 1,1-1,0 1,-1-1,0 1,1 0,-1-1,1 1,-1 0,0 0,0 0,1 0,-1 0,0 0,0 1,0-1,0 0,0 0,0 1,-1-1,1 1,0-1,-1 1,1-1,-1 1,1-1,-1 1,0-1,0 1,0-1,0 1,0 0,0 0,-2 10,-1-1,0 0,0 0,-1 0,-1 0,0-1,0 0,-1 0,0 0,-1-1,0 0,0 0,-1-1,0 1,-1-2,-9 7,18-14,-32 30,-1-2,-2-1,0-2,-2-1,-1-2,0-2,-2-1,0-2,-40 11,16-24,59-9</inkml:trace>
  <inkml:trace contextRef="#ctx0" brushRef="#br0" timeOffset="317.994">763 708,'-13'19,"1"1,1 0,1 1,1 0,1 0,1 1,1 0,0 0,2 0,1 1,0 0,1 12,3-31,-1-1,1 1,-1-1,1 1,0-1,0 1,0-1,1 0,-1 0,1 1,0-1,0 0,0 0,0-1,1 1,-1 0,1-1,-1 0,1 1,0-1,0 0,0 0,0-1,0 1,1-1,-1 1,0-1,1 0,-1 0,1-1,-1 1,1-1,-1 1,1-1,-1 0,1-1,3 1,7-2,1-1,-1 0,0 0,0-1,0-1,-1-1,0 0,11-7,-12 6,0 0,-1-1,0-1,-1 0,0-1,0 1,-1-2,0 0,-1 0,0 0,-1-1,0 0,-1-1,-3 7,0-1,0 0,-1 1,0-1,-1 0,1 0,-1 0,-1 0,1 0,-1 0,0-1,-1 1,0 0,0 0,0 0,-1 0,0 1,-1-1,1 0,-1 1,0-1,-1 1,0 0,0 0,0 1,-1-1,1 1,-1 0,0 0,0 0,0 1,-1 0,0 0,0 0,0 1,0 0,0 0,0 0,-1 1,0 0,1 0,-1 1,0 0,0 0,0 0,1 1,-1 0,0 1,0-1,0 1,-4 2,-14 3</inkml:trace>
  <inkml:trace contextRef="#ctx0" brushRef="#br0" timeOffset="815.959">1440 708,'-21'5,"1"0,0 1,0 1,0 1,1 1,0 0,1 2,0 0,1 1,0 1,0 0,-13 15,28-25,-1 0,1 1,0-1,0 0,0 1,0-1,1 1,-1-1,1 1,0 0,0 0,1-1,-1 1,1 0,-1 0,1 0,0 0,1 0,-1 0,1-1,0 1,0 0,0 0,0-1,0 1,1 0,0-1,0 0,0 1,0-1,0 0,1 0,-1 0,1 0,1 0,1 2,0 0,1-1,0 1,0-1,0-1,1 1,-1-1,1 0,0-1,-1 0,1 0,0 0,1-1,-1 0,0 0,0-1,0 1,8-2,4-5,0 0,-1-1,0-1,0-1,0 0,-1-2,-1 0,0 0,0-2,-1 0,-1-1,7-7,10-14,0-2,-3-1,-1-1,-2-1,-1-1,-2-2,-3 0,-1-1,5-22,-15 43,0-1,-1-1,-1 0,-2 1,-1-2,0 1,-2 0,-1 0,-1-1,-1 1,-1 0,-1 0,-7-22,9 42,0 0,0 0,0 1,-1-1,0 1,1-1,-1 1,-1 0,1 0,-1 0,1 1,-1-1,0 1,-1 0,1 0,0 0,-1 1,0 0,1-1,-1 2,0-1,0 0,0 1,0 0,0 0,-1 1,1-1,0 1,0 0,0 1,0-1,-1 1,1 0,0 0,-4 2,-2 1,-1 0,1 0,0 2,0-1,0 1,1 1,0 0,0 0,0 1,1 0,1 1,-1 0,1 0,1 1,0 0,0 0,1 1,0 0,1 0,0 0,1 1,-1 4,-4 15,1 0,2 1,1-1,1 1,2 1,1-1,2 0,1 2,-1-14,1 1,1-1,0 0,2 0,0-1,1 1,1-1,1 0,1-1,1 0,0 0,1-1,1-1,0 0,1 0,1-1,1-1,0 0,7 4,-15-14,0 0,0 0,0-1,0 0,1 0,0-1,-1 0,1 0,0-1,0 0,0 0,0-1,0 0,0 0,8-2,8-4</inkml:trace>
  <inkml:trace contextRef="#ctx0" brushRef="#br0" timeOffset="1314.272">2004 596,'-12'22,"1"0,2 1,0 0,1 1,1 0,1 0,1 0,1 1,1 15,2-36,0 0,1 0,0 0,0 0,0 0,0 0,0 0,1 0,0 0,0 0,0 0,0 0,0-1,1 1,0 0,0-1,0 1,0-1,1 0,-1 0,1 0,-1 0,1 0,0 0,1-1,-1 1,0-1,1 0,-1 0,1 0,-1-1,1 1,0-1,0 0,0 0,0 0,0 0,0-1,0 0,0 1,0-1,0-1,0 1,0-1,0 0,2 0,9-8,0 0,0-1,-1 0,-1-1,0-1,0 0,-1-1,0 0,-1 0,-1-2,0 1,6-15,-2 9,128-168,-141 188,-1-1,0 0,1 0,-1 1,1-1,-1 0,1 1,0-1,-1 1,1-1,-1 0,1 1,0 0,0-1,-1 1,1-1,0 1,0 0,-1-1,1 1,0 0,0 0,0 0,-1 0,1 0,0-1,0 2,0-1,0 0,0 0,-1 0,1 0,0 0,0 1,0-1,-1 0,1 1,0-1,0 1,-1-1,1 0,0 1,-1 0,1-1,-1 1,1-1,-1 1,1 0,-1-1,1 1,-1 0,14 43,25 257,-27-225,-3 1,-3-1,-4 2,-3-1,-3 0,-4-1,-3 1,-8 18,10-55,-2-1,-2-1,-2 0,-1-1,-2 0,-1-1,-2-1,-1-2,-2 0,-1-1,-2-1,-8 5,35-35,-12 10,1 0,-1-1,-1 0,0 0,0-2,-1 1,0-2,-1 0,1 0,-1-2,0 0,-1 0,13-5,0 0,-1 0,1 0,0 0,0 0,0-1,0 1,0-1,0 0,0 0,0 0,0 0,0-1,1 1,-1-1,0 1,1-1,-1 0,1 0,0 0,-1-1,1 1,0 0,1-1,-1 1,0-1,1 0,-1 0,1 1,0-1,0 0,0 0,0 0,1 0,-1-1,1 1,-1 0,1 0,0 0,1 0,-1 0,0 0,1 0,0 0,-1 0,1 0,1 0,0-3,8-22,2-1,1 2,1-1,1 2,1 0,2 1,0 1,19-19,-35 40,268-302,-226 259</inkml:trace>
</inkml:ink>
</file>

<file path=ppt/ink/ink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0 725,'5'24,"7"7,0-5,-1-13,2-13,-1-11,-3-4</inkml:trace>
  <inkml:trace contextRef="#ctx0" brushRef="#br0" timeOffset="231.142">57 245,'0'0</inkml:trace>
  <inkml:trace contextRef="#ctx0" brushRef="#br0" timeOffset="646.882">508 442,'-31'23,"11"-11,1 1,0 0,1 1,1 2,0-1,1 2,1 0,0 1,2 1,0 0,1 0,1 1,0 1,0 5,9-22,1 0,0-1,0 1,0 0,1 0,-1 0,1-1,0 1,0 0,1 0,-1 0,1 0,-1-1,1 1,0 0,1 0,-1-1,1 1,-1-1,1 0,0 1,0-1,1 0,-1 0,1 0,-1 0,1-1,0 1,0-1,0 1,1-1,-1 0,0 0,1-1,-1 1,1-1,-1 0,1 0,0 0,0 0,0 0,-1-1,1 0,1 0,14-6,-1-2,0 0,-1-1,0-1,0 0,-1-1,-1-1,0 0,0-2,-1 1,-1-2,0 0,7-12,-14 20,40-53,45-41,-91 100,1 1,-1-1,1 1,0-1,-1 1,1 0,0-1,0 1,-1 0,1-1,0 1,0 0,-1 0,1-1,0 1,0 0,0 0,-1 0,1 0,0 0,0 0,0 1,-1-1,1 0,0 0,0 0,-1 1,1-1,0 0,0 1,-1-1,1 1,0-1,-1 1,1-1,-1 1,1-1,-1 1,1 0,-1-1,1 1,-1 0,1 0,-1-1,0 1,1 0,-1 0,0-1,0 1,0 0,0 0,1-1,-1 2,4 47,-4-45,-4 94,-5-2,-14 57,3-10,10-62,-3-1,-4 0,-3-1,-4-1,-3-1,-30 58,-11-41,65-91,1-1,0 0,-1 1,1-1,-1 0,0 0,0-1,0 1,0 0,0-1,0 0,0 0,0 0,0 0,-1 0,1-1,0 1,-1-1,1 0,0 0,-1 0,1 0,0-1,0 0,-1 1,1-1,0 0,0 0,0-1,0 1,0-1,-2-1,0-2,1-1,0 0,0 0,0 0,1 0,0-1,0 0,1 1,0-1,0 0,0 0,1 0,0 0,0 0,1-1,0 1,0 0,1 0,0-2,-1-2,3-26,2 1,2-1,1 1,1 0,2 1,2 0,1 1,2 0,1 1,1 1,2 1,1 1,2 0,0 2,2 1,19-15,-26 24</inkml:trace>
  <inkml:trace contextRef="#ctx0" brushRef="#br0" timeOffset="883.035">960 725,'-14'38,"0"18,2 3,8-7,9-13,10-13,5-16,1-10</inkml:trace>
  <inkml:trace contextRef="#ctx0" brushRef="#br0" timeOffset="1027.705">1072 301,'0'0</inkml:trace>
  <inkml:trace contextRef="#ctx0" brushRef="#br0" timeOffset="1444.714">1496 526,'-29'27,"1"0,2 2,0 1,2 1,2 1,1 2,1-1,-9 24,27-53,0 0,-1-1,1 1,1 0,-1 0,1 0,-1 0,1 0,0 1,0-1,1 0,-1 1,1-1,0 0,0 1,1-1,-1 0,1 0,0 1,0-1,1 0,-1 0,1 0,-1 0,1 0,1-1,-1 1,0 0,1-1,0 0,0 1,0-1,0 0,4 2,0-1,1-1,0 0,0-1,1 0,-1 0,0 0,1-1,-1-1,1 1,-1-1,1-1,-1 0,0 0,1 0,-1-1,0 0,0-1,0 0,0 0,1-1,8-4,0-2,-1 1,0-2,-1 0,0-1,0 0,-2-1,7-8,12-12,-1-1,-2-2,-2-1,-1-2,-1 0,-3-2,-1 0,-2-1,-2-1,-2-1,-2 0,-2-1,-1 0,-3-1,-1-4,-5 43,-1-1,0 0,0 1,-1-1,0 0,0 1,0-1,-1 1,0-1,-1 1,0 0,0 0,0 0,-1 0,0 1,0-1,-1 1,0 0,0 0,0 1,-1 0,0 0,0 0,0 0,0 1,-1 0,0 0,0 1,0 0,0 0,0 1,-1 0,1 0,-1 0,1 1,-1 1,0-1,1 1,-1 0,0 1,1 0,-1 0,0 0,-5 3,-1 5,0 0,1 1,0 0,1 1,1 0,-1 1,2 0,-1 1,2 0,0 1,0 0,2 0,0 1,0 0,1 0,1 1,1 0,0 0,1 0,0 0,2 0,-1 12,3-1,2 1,0-1,2-1,0 1,2 0,1-1,1-1,2 1,0-2,1 1,2-2,0 1,2-2,10 12,12 11,2-1,2-3,40 31,-46-40,-9-9</inkml:trace>
</inkml:ink>
</file>

<file path=ppt/ink/ink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0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286 142,'-23'14,"0"2,1 0,1 2,0 0,2 2,0 0,1 1,1 1,1 0,1 1,1 1,1 0,2 1,0 1,-1 5,10-23,-1 0,2 0,-1 0,1 1,0-1,1 0,0 1,0-1,1 0,0 1,0-1,1 0,0 0,0 0,1 0,0 0,1 0,0-1,0 0,0 0,1 0,0 0,1-1,-1 1,1-1,0-1,1 1,-1-1,1 0,0-1,0 0,1 0,-1 0,1-1,0 0,0 0,0-1,0 0,0-1,2 1,5-4,-1-1,1 0,0-1,-1-1,0 0,0-1,0 0,-1-1,0-1,-1 0,1-1,-1 0,-1 0,0-2,0 1,-1-1,0-1,-1 0,6-10,-3 8,-1-1,-1 0,0-1,-1 0,0-1,-2 1,0-1,-1-1,0 1,-1-1,-2 0,1-1,-2 1,-1 0,0-1,-1 1,-1-1,-1 1,0 0,-2-2,2 9,0 0,-1 1,0-1,-1 1,0 0,-1 0,0 0,0 0,-1 1,-1 0,1 0,-1 1,-1 0,0 0,0 0,0 1,-1 1,0-1,0 1,-1 1,0 0,0 0,0 1,0 0,-1 1,1 0,-1 0,6 3,1 0,-1 0,0 1,1-1,-1 1,0 0,1 0,-1 0,1 1,0 0,-1 0,1 0,0 0,0 1,0-1,0 1,-2 3,-13 12</inkml:trace>
  <inkml:trace contextRef="#ctx0" brushRef="#br0" timeOffset="515.718">596 706,'291'-359,"-272"350,-26 45,3-25,4-10,-3 8,-1 0,2 1,-1 0,1-1,1 1,0 0,0 0,1 0,0 0,1 0,0 0,0 0,1-1,0 1,1 0,0-1,1 0,1 3,-3-10,1 0,0 0,0 0,0 0,0 0,0 0,0-1,0 0,1 1,-1-1,0 0,1-1,-1 1,1-1,-1 1,1-1,-1 0,1 0,-1-1,1 1,-1-1,0 0,1 0,-1 0,0 0,1 0,-1-1,0 1,1-1,85-60,-79 51,1 0,-1-1,-1-1,-1 1,1-1,-2-1,0 0,-1 0,0 0,-1-1,0 1,0-9,0-2</inkml:trace>
</inkml:ink>
</file>

<file path=ppt/ink/ink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49:5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59,'28'-58,"-36"86,-134 235,76-149,-5-2,-27 26,-21 40,86-152,20-22</inkml:trace>
  <inkml:trace contextRef="#ctx0" brushRef="#br0" timeOffset="422.417">0 285,'34'29,"4"-12,0-2,2-2,0-1,0-2,1-2,13 0,92 22,-122-25,0 1,0 1,-1 1,0 1,-1 1,0 1,0 1,-1 1,-1 0,0 2,10 10,-29-24,0 1,0 0,0-1,1 1,-1-1,1 1,-1-1,1 0,-1 0,1 0,0 0,-1 0,1 0,0 0,0 0,0-1,0 1,0-1,0 1,0-1,0 0,0 0,0 0,0 0,0 0,0 0,0-1,0 1,-1-1,1 1,0-1,0 0,0 1,0-1,-1 0,1 0,0-1,-1 1,1 0,-1 0,1-1,10-8</inkml:trace>
  <inkml:trace contextRef="#ctx0" brushRef="#br0" timeOffset="670.49">791 342,'-78'14,"1"3,1 4,1 3,1 3,2 4,-18 12,-36 45,109-71</inkml:trace>
  <inkml:trace contextRef="#ctx0" brushRef="#br0" timeOffset="990.697">338 31,'-7'16,"0"1,0-1,2 1,0 0,1 1,0-1,2 1,0 0,1 0,1-1,0 1,2 0,0 0,1-1,3 12,78 294,-52-168,-13-92,-14-44</inkml:trace>
</inkml:ink>
</file>

<file path=ppt/ink/ink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7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0,'1'64,"-13"236,-36 83,21-195,20-159,7-38,3-6</inkml:trace>
</inkml:ink>
</file>

<file path=ppt/ink/ink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7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88,'48'-9,"26"-4,0-4,-8 1,-10 3,-10 4,-8 3,-6 3,-3 2,-2 1,-1 0,1 1,-6 0</inkml:trace>
</inkml:ink>
</file>

<file path=ppt/ink/ink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8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287 445,'-28'15,"0"1,1 1,1 1,0 2,1 1,2 0,0 2,1 1,-11 18,8 36,25-76,0 0,0 0,1 0,-1 0,1 0,-1 0,1 0,0 0,0 0,0 0,0 0,0-1,0 1,1 0,-1-1,0 1,1-1,-1 1,1-1,0 0,-1 1,1-1,0 0,0 0,0 0,0-1,0 1,0 0,0-1,0 1,0-1,0 0,0 0,0 1,0-1,0-1,1 1,14-2,0-1,1-1,-1 0,-1-2,1 0,-1 0,0-2,0 0,-1 0,0-2,-1 0,0 0,-1-2,5-4,5-1,96-76,-119 93,0 1,0-1,0 0,1 1,-1-1,0 1,0-1,0 1,0-1,1 0,-1 1,0-1,0 1,1-1,-1 0,0 1,1-1,-1 0,0 1,1-1,-1 0,0 0,1 1,-1-1,1 0,-1 0,1 0,-1 1,0-1,1 0,-1 0,1 0,-1 0,1 0,-1 0,1 0,-1 0,1 0,-1 0,0 0,1 0,-1-1,1 1,-1 0,1 0,-1 0,0-1,1 1,-1 0,1 0,-1-1,0 1,1 0,-1-1,0 1,1 0,-1-1,0 1,0-1,1 1,-1-1,-12 45,10-36,0 84,2-90,1 0,0 1,0-1,-1 0,1 0,1 0,-1 1,0-1,0 0,1-1,-1 1,1 0,0 0,0-1,-1 1,1-1,0 1,0-1,0 0,1 0,-1 0,0 0,0 0,0 0,1-1,-1 1,1-1,-1 1,0-1,1 0,-1 0,0 0,1-1,-1 1,1 0,-1-1,1 0,13-5,-1-2,0 0,0 0,-1-2,0 1,-1-2,0 0,-1 0,0-2,0 1,-2-1,0-1,0 0,-1 0,-1-1,0 0,5-16,6-10,-3-1,-1-1,-3-1,-1 1,-2-2,-2 0,-2 1,-2-2,-2 1,-4-45,13 338,19 24,-22-235,-2 1,-1 0,-2 0,-2 0,-1 9,-11-12,6-29</inkml:trace>
</inkml:ink>
</file>

<file path=ppt/ink/ink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9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1,'-220'171,"216"-167,-2 0,1-1,-1 2,1-1,1 0,-1 1,0 0,1 0,0 1,1-1,-1 1,1 0,0-1,0 2,0-1,1 0,0 0,1 1,-1 1,3-5,1 0,-1 0,1 0,-1 0,1 0,0 0,0-1,1 1,-1-1,0 0,1 0,0 0,-1 0,1 0,0 0,0-1,0 1,0-1,0 0,0 0,0 0,1 0,-1 0,1-1,26 13,-24-8,0-1,0 1,-1 1,0-1,0 1,0 0,-1 0,0 0,0 1,0-1,-1 1,0 0,0 0,-1 0,0 0,1 5,33 68,-1-55,-20-24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1:15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85,'-1'0,"1"-1,-1 1,1-1,-1 1,1 0,-1 0,1-1,-1 1,1 0,-1 0,1-1,-1 1,1 0,-1 0,0 0,1 0,-1 0,1 0,-1 0,1 0,-1 0,0 0,1 0,-1 1,1-1,-1 0,1 0,-1 0,1 1,-1-1,1 0,-1 1,1-1,-1 0,1 1,-1-1,1 1,0-1,-1 1,1-1,0 1,-1-1,1 1,0-1,0 1,-1-1,1 1,0-1,0 1,0-1,0 1,0 0,0-1,0 1,0-1,0 1,0-1,0 2,-6 38,6-39,-12 142,-22 29,25-75,10-93,-1-1,1 0,-1 0,1 0,0 0,0 0,0 0,0 0,1 0,-1 0,1 0,0 0,0-1,0 1,0-1,0 0,0 1,1-1,-1 0,1 0,0-1,-1 1,1 0,0-1,0 0,0 0,0 1,2-1,11 0,-1 0,1-2,-1 1,0-2,0 0,1-1,-1 0,-1-1,1-1,-1-1,1 0,2-2,9-4,-2 0</inkml:trace>
  <inkml:trace contextRef="#ctx0" brushRef="#br0" timeOffset="419.64">422 1,'-7'3,"0"0,0 0,0 1,1 0,0 1,0 0,0-1,0 2,1-1,0 1,0 0,0 0,1 0,0 0,0 1,1 0,-1 0,2 0,-3 7,-30 147,34-153,-97 569,64-362,23-87,11-128,0-10</inkml:trace>
</inkml:ink>
</file>

<file path=ppt/ink/ink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0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31 316,'61'-16,"0"-2,-1-3,-1-3,17-11,5-24,-79 57,0 0,0 0,-1 0,1-1,0 1,-1-1,1 1,-1-1,0 1,0-1,0 0,0 1,-1-1,1 0,-1 0,1 0,-1 0,0 1,0-1,0 0,-1 0,1 0,-1 0,1 1,-1-1,0 0,0 1,0-1,-1 0,1 1,-1-1,0 0,-2-2,0 0,-1 1,1-1,-1 1,0 0,-1 1,1-1,0 1,-1 0,0 0,0 1,0 0,0 0,0 0,0 1,0 0,0 0,-1 0,1 1,0 0,-1 0,1 1,0-1,-1 1,1 1,-5 1,-5 1,0 1,1 0,0 1,0 1,1 0,0 1,0 1,1 0,0 1,-3 2,6-3,0 0,1 0,-1 1,2 0,-1 0,2 1,-1 0,2 1,-1 0,1 0,1 0,1 1,-1-1,2 1,0 0,0 0,1 1,1-1,0 0,1 1,1-1,1 12,1-17,0-1,0 1,1-1,0 1,1-1,-1-1,1 1,0-1,1 1,0-2,0 1,0-1,0 1,1-2,0 1,0-1,1 0,2 1,145 42,-139-44,0-2,0 1,0-2,1 0,-1-1,0-1,0 0,0-2,-1 1,1-2,-1 0,0-1,0 0,0-1,-1-1,11-8,-8-1</inkml:trace>
</inkml:ink>
</file>

<file path=ppt/ink/ink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4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13,'-9'-3,"0"0,-1 1,1 1,-1-1,1 1,-1 1,1 0,-1 0,1 1,-1 0,1 1,0 0,-1 0,1 1,0 0,1 1,-1 0,0 0,1 1,0 0,0 1,1-1,-1 1,1 1,0 0,1 0,0 0,-5 7,10-12,-50 103,50-103,0 1,0 0,1 0,-1 0,1 0,0-1,-1 1,2 0,-1 0,0 0,0 0,1 0,0-1,-1 1,1 0,0 0,0-1,1 1,-1-1,0 1,1-1,0 1,-1-1,1 0,0 0,0 0,1 0,-1 0,0 0,0-1,1 1,-1-1,1 1,0-1,-1 0,1 0,2 0,8 1,-1-1,1 0,-1-1,1-1,-1 0,1 0,-1-2,1 1,-1-1,0-1,0 0,-1-1,1 0,-1-1,0 0,0-1,-1 0,0-1,0 0,2-3,11-5,79-70,-101 85,-1 0,1 0,0 0,-1 1,1-1,0 0,0 0,0 1,-1-1,1 1,0-1,0 1,0-1,0 1,0-1,0 1,0 0,0 0,1-1,-1 1,0 0,0 0,0 0,0 0,0 0,0 0,0 1,0-1,0 0,0 1,0-1,0 0,0 1,0-1,0 1,0-1,0 1,0 0,0-1,-1 1,1 0,0 0,0 0,-1 0,22 49,-17-35,1 0,1-1,0 0,0 0,2-1,0 0,0 0,1-1,1 0,0-1,0 0,6 3,1 0</inkml:trace>
</inkml:ink>
</file>

<file path=ppt/ink/ink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7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77 565,'-19'33,"-6"17,6-1,5-9</inkml:trace>
  <inkml:trace contextRef="#ctx0" brushRef="#br0" timeOffset="234.281">50 113,'0'0</inkml:trace>
  <inkml:trace contextRef="#ctx0" brushRef="#br0" timeOffset="517.068">303 734,'131'-335,"-108"304,-22 31,-1-1,1 1,-1 0,1 0,-1 0,1-1,-1 1,1 0,0 0,-1 0,1 0,-1 0,1 0,-1 0,1 0,0 0,-1 1,1-1,-1 0,1 0,-1 0,1 0,-1 1,1-1,-1 0,1 1,-1-1,0 0,1 1,-1-1,1 1,-1-1,0 1,1-1,-1 0,0 1,1-1,-1 1,0-1,0 1,0 0,0-1,1 1,-1-1,0 1,0-1,0 1,0-1,0 1,0 0,0-1,-1 1,1-1,0 1,0-1,0 1,0-1,-1 1,2 80,6 44,-6-120,0-1,0 1,1-1,0 0,0 1,0-1,0 0,0 0,1 0,0 0,0-1,0 1,0-1,1 0,-1 1,1-2,0 1,0 0,0-1,0 0,0 0,1 0,2 1,0-1,0-1,-1 0,1-1,0 0,0 0,-1 0,1 0,0-1,-1 0,1-1,0 0,-1 0,0 0,1-1,-1 1,0-2,0 1,-1-1,1 0,1-2,96-98,-71 54,-2-1,-3-2,-2-1,3-13,-20 45,-3 3</inkml:trace>
  <inkml:trace contextRef="#ctx0" brushRef="#br0" timeOffset="766.499">1235 0,'0'43,"0"24,-5 11,-1-5,0-8,1-12,1-9,2-7,6-6,2-3,0-1,-1-1,-2-9,0-8</inkml:trace>
  <inkml:trace contextRef="#ctx0" brushRef="#br0" timeOffset="1017.724">1010 311,'38'-5,"37"-1,10 0,-4 1,-11 1,-18 2</inkml:trace>
</inkml:ink>
</file>

<file path=ppt/ink/ink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6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1 296,'1'2,"0"-1,1 1,-1 0,1 0,0-1,-1 1,1-1,0 1,0-1,0 0,0 1,0-1,0 0,1-1,-1 1,0 0,0-1,1 1,-1-1,0 0,1 1,-1-1,0 0,1 0,-1-1,2 2,15-3,-1-1,1 0,0-2,-1 0,0 0,0-2,0-1,-1 0,0-1,-1 0,0-2,0 0,-1 0,0-2,-1 0,-1 0,0-1,-1-1,5-9,74-100,-90 123,-1 0,1 1,0-1,0 0,0 1,0-1,0 1,0-1,0 1,-1 0,1-1,0 1,1 0,-1 0,0 0,0 0,0 0,0 0,0 0,0 0,0 0,0 0,0 0,0 1,0-1,0 0,0 1,0-1,0 1,0-1,-1 1,1-1,0 1,0 0,0-1,-1 1,1 0,0 0,-1-1,1 1,-1 0,1 0,-1 0,1 0,-1 0,1 0,-1 0,17 49,-11 7,-2 1,-3 1,-5 31,2 10,1 271,1-353,-1 1,0-1,-2 0,0 1,-1-1,-1-1,-1 1,-2 4,8-23,0 1,0-1,0 1,0-1,0 1,0-1,-1 1,1-1,0 1,0 0,-1-1,1 1,0-1,0 1,-1 0,1-1,0 1,-1 0,1-1,-1 1,1 0,0 0,-1-1,1 1,-1 0,1 0,-1 0,1 0,0-1,-1 1,1 0,-1 0,1 0,-1 0,1 0,-1 0,1 0,-1 0,1 1,-1-1,1 0,-1 0,1 0,0 0,-1 1,1-1,-1 0,1 0,0 1,-1-1,1 0,-1 1,1-1,0 0,0 1,-1-1,1 1,0-1,-6-45,7 13,0 1,2-1,2 1,1-1,1 1,2 1,1 0,1 0,1 1,5-5,6-16,3 1,2 1,2 1,2 2,6-5,0 2,-22 26,0 0,2 1,0 1,1 1,1 1,1 0,0 2,17-10,-34 23,0 1,0 0,0 0,0 0,1 1,-1 0,1-1,-1 2,1-1,0 0,-1 1,1 0,0 0,-1 0,1 1,0-1,-1 1,1 0,-1 0,1 1,-1 0,0-1,1 1,-1 1,0-1,0 1,-1-1,1 1,0 0,-1 1,0-1,0 0,0 1,0 0,0 0,-1 0,0 0,0 0,0 0,0 0,0 1,-1-1,1 7,0-1,0 0,-1 0,-1 0,1 1,-2-1,1 0,-2 1,1-1,-1 0,-1 0,0 0,0-1,-1 1,0-1,-1 1,0-1,0-1,-1 1,-5 5,-1 2,-2-1,0 0,0-1,-1-1,-1 0,0-1,-1-1,0 0,-1-1,-3 0,14-6,-1-1,1 0,-1 0,0-1,1 0,-1-1,0 1,0-2,0 1,0-1,0 0,-7-1,-4-5</inkml:trace>
  <inkml:trace contextRef="#ctx0" brushRef="#br0" timeOffset="349.805">1553 98,'-21'10,"0"1,1 0,1 2,0 0,1 1,0 1,1 1,1 0,0 1,1 1,1 1,1 0,-3 6,15-22,0 1,0-1,0 1,0-1,0 1,1-1,0 1,-1 0,1-1,1 1,-1 0,0-1,1 1,0 0,0-1,0 1,0-1,1 0,-1 1,1-1,0 0,0 0,0 0,0 0,1 0,-1 0,1-1,-1 1,1-1,0 0,0 0,0 0,1 0,-1 0,0-1,1 1,-1-1,0 0,1 0,0 0,-1-1,1 1,0-1,-1 0,1 0,0 0,-1 0,1-1,1 0,4-1,0 0,0-1,0 0,-1 0,1-1,-1 0,0-1,0 0,0 0,-1-1,0 0,0 0,0 0,-1-1,0 0,0-1,-1 1,0-1,0 0,-1 0,0 0,0-1,-1 0,0 1,0-1,-1 0,0-1,-1 1,0 0,-1 0,0-1,0 1,-1 0,0 0,0 0,-1-1,-1 1,1 1,-1-1,-1 0,0 1,0-1,0 1,-1 1,-5-8,-39-30,31 32</inkml:trace>
</inkml:ink>
</file>

<file path=ppt/ink/ink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42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57 112,'-3'2,"0"0,0 0,0 0,0 0,0 0,1 1,-1 0,1-1,-1 1,1 0,0 0,0 0,1 0,-1 0,0 1,1-1,0 0,0 1,0-1,0 1,1-1,-1 1,1 0,0-1,0 1,0-1,0 1,1 0,0-1,-1 1,1-1,0 1,1-1,-1 0,2 3,-2-5,0 0,0 0,1 0,-1 0,0-1,0 1,1 0,-1-1,0 1,1-1,-1 1,1-1,-1 1,1-1,-1 0,1 0,-1 0,1 0,-1 0,1 0,-1 0,0-1,1 1,-1 0,1-1,-1 1,0-1,1 0,-1 1,0-1,1 0,-1 0,0 0,0 0,0 0,0 0,0 0,1-1,37-45,-35 42,-1-1,0 1,0-1,0 0,-1 1,0-1,0 0,0 0,-1 0,0-1,0 1,-1 0,1 0,-2-1,1 1,0 0,-2-6,0 11,1 0,-1 0,0 0,0 0,1 0,-1 0,0 0,0 1,0-1,0 1,0-1,0 1,0 0,0 0,0 0,0 0,0 0,0 1,0-1,0 0,0 1,0-1,0 1,1 0,-1 0,0 0,0 0,1 0,-1 0,0 0,1 0,-1 1,1-1,0 1,-1-1,1 1,0-1,0 1,0 0,-1 1,-56 94,57-94,-1-1,1 1,0 0,0 0,0 0,1 0,-1 0,1 0,0 0,-1 0,1 0,1 0,-1 0,0 0,1 0,-1 0,1 0,0 0,0 0,0 0,1 0,-1-1,1 1,-1 0,1-1,0 1,0-1,0 0,0 0,0 1,1-2,-1 1,1 0,1 1,5-2,-1 0,0 0,0-1,0 0,1 0,-1-1,0 0,0-1,0 0,0 0,0-1,-1 0,1 0,-1 0,0-1,1-1,-2 1,1-1,0 0,-1 0,0-1,-1 0,1 0,-1 0,0-1,0 0,0-1,-3 4,1 0,0 0,-1-1,0 1,0 0,-1-1,1 0,-1 1,0-1,0 0,0 0,-1 0,0 1,0-1,0 0,0 0,-1 0,0 1,0-1,0 0,-1 0,1 1,-1-1,0 1,0 0,-1 0,0-2,0 5,-1 0,1-1,-1 1,1 1,0-1,-1 0,1 1,-1 0,0 0,1 0,-1 0,1 0,-1 1,1-1,-1 1,1 0,0 0,-1 1,1-1,0 1,0-1,0 1,0 0,0 0,0 0,1 1,-1-1,0 1,1-1,0 1,-1 1,2-3,-5 3,1-1,0 1,0-1,0 1,1 1,-1-1,1 1,0-1,0 1,1 0,-1 1,1-1,1 1,-1-1,1 1,-1 0,2 0,-1 0,1 0,0 0,0 0,0 0,1 1,0-1,1 4,-1-8,1 0,0-1,0 1,0 0,0 0,0-1,0 1,0-1,1 1,-1-1,0 0,1 1,-1-1,1 0,0 0,-1 0,1 0,0 0,0 0,-1-1,1 1,0-1,0 1,0-1,0 0,0 1,0-1,0 0,0 0,0 0,0-1,0 1,0 0,-1-1,1 1,0-1,0 0,0 0,0 0,68-42,-63 39,-1-1,1 0,-1 0,0-1,0 0,-1 0,0-1,0 1,0-1,-1 0,0 0,0-1,-1 1,0-1,0 0,-1 1,0-1,0 0,-1-1,0 1,0 0,-1 0,0-3,-1 9,0 0,0 0,0 0,0 0,0 1,0-1,0 0,-1 1,1-1,0 1,-1-1,0 1,1 0,-1 0,0 0,1 0,-1 0,0 0,0 0,0 0,0 1,0-1,0 1,0 0,0-1,0 1,0 0,0 0,0 0,0 1,0-1,0 0,0 1,0-1,0 1,0 0,0-1,0 1,0 0,0 0,1 0,-1 1,-1 0,-69 61,71-62,0 0,0 0,0 0,0 1,0-1,0 0,1 1,-1-1,0 0,1 1,-1-1,1 1,-1-1,1 1,0-1,0 1,0-1,0 1,0-1,0 1,0-1,0 1,1-1,-1 1,0-1,1 1,0-1,-1 1,1-1,0 0,-1 1,1-1,0 0,0 0,0 1,0-1,0 0,1 0,-1 0,0 0,0-1,1 1,-1 0,0 0,1-1,-1 1,1-1,-1 1,1-1,-1 0,1 0,-1 1,1-1,-1 0,1 0,-1 0,1-1,-1 1,1 0,6-2,-1 1,1-1,-1 0,0-1,0 0,0 0,0 0,-1-1,1 0,-1 0,6-5,-5 4,14-10</inkml:trace>
</inkml:ink>
</file>

<file path=ppt/ink/ink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43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621 225,'-34'37,"1"1,3 2,0 1,-14 29,-13 15,-3-4,-36 36,56-70,-127 150,142-189,28-15</inkml:trace>
  <inkml:trace contextRef="#ctx0" brushRef="#br0" timeOffset="630.93">1 197,'59'39,"-21"-3,-2 1,-1 1,-2 2,22 37,114 190,39 10,-183-246,-16-17</inkml:trace>
  <inkml:trace contextRef="#ctx0" brushRef="#br0" timeOffset="1164.7">1 564,'73'-27,"-27"16,0 2,0 2,1 2,-1 2,1 2,47 6,9-3,104 23,-196-23</inkml:trace>
  <inkml:trace contextRef="#ctx0" brushRef="#br0" timeOffset="1749.32">368 0,'11'219,"24"138,-25 29,-10-362</inkml:trace>
</inkml:ink>
</file>

<file path=ppt/ink/ink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4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0,'-229'719,"192"-601,24-111,10-30,33-145,-5 72,4 0,5 2,29-56,-63 149,10-22,1 0,0 0,2 1,0 1,2 0,3-4,-17 24,0 0,0 0,0 1,0-1,0 0,0 0,0 0,1 1,-1-1,0 0,0 1,1-1,-1 1,0-1,0 1,1 0,-1 0,0-1,1 1,-1 0,1 0,-1 0,0 1,1-1,-1 0,0 0,1 1,-1-1,0 1,0-1,1 1,-1 0,0-1,0 1,0 0,0 0,0 0,0-1,0 1,0 0,0 1,0-1,-1 0,1 0,0 0,-1 0,1 1,30 63,-31-64,118 321,-67-193,-52-129,1 0,0 0,0 0,0 0,-1 0,1 0,0 0,0 0,-1 0,1 0,0 0,0 0,0 0,-1 0,1 0,0 0,0 0,-1 0,1 0,0 0,0 0,-1 0,1 0,0 0,0 0,0 1,-1-1,1 0,0 0,0 0,0 0,0 1,-1-1,1 0,0 0,0 0,0 1,0-1,0 0,0 0,0 0,0 1,-1-1,1 0,0 0,0 1,0-1,0 0,0 0,0 0,0 1,0-1,0 0,1 1,-24-22,18 17,-7-6,-1 0,0 1,-1 1,0 0,0 1,0 0,-1 1,0 1,0 0,0 1,-1 1,0 0,1 1,-1 1,0 0,0 2,-1 0,-113 12,112-7</inkml:trace>
</inkml:ink>
</file>

<file path=ppt/ink/ink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5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0,'22'147,"-14"148,4-207,-9-73,0 0,0 0,-2 1,0-1,-1 0,0 1,-1-1,-1 0,0 1,-4 10,7-24,3-9</inkml:trace>
</inkml:ink>
</file>

<file path=ppt/ink/ink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5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9 253,'-3'13,"1"1,0 0,1-1,1 1,0 0,1-1,0 1,1 0,0-1,1 1,1-1,0 0,1 0,0-1,7 12,-10-22,0 1,0-1,0 0,0 0,0-1,0 1,0 0,1-1,-1 1,0-1,1 0,0 1,-1-1,1-1,0 1,-1 0,1-1,0 1,0-1,-1 0,1 0,0 0,0 0,0 0,-1-1,1 1,0-1,0 0,-1 0,1 0,-1 0,1 0,2-2,74-60,-62 44,0-1,-1 0,-2-1,0-1,-1 0,-1-1,-1-1,-1 1,-2-2,0 1,-1-1,0-12,-5 33,-1 0,0 1,0-1,0 0,-1 0,1 0,-1 0,0 0,0 0,0 0,-1 0,0 0,1 0,-1 0,-1 0,1 0,0 0,-1 1,0-1,0 1,0-1,0 1,-1 0,1 0,-1 0,0 0,0 0,0 0,0 1,0 0,-1-1,1 1,-1 0,1 1,-1-1,0 1,0-1,1 1,-1 0,0 1,0-1,0 1,0 0,0 0,-3 0,-3 4,0 1,0 0,1 1,-1 0,1 0,1 1,-1 0,1 0,0 1,1 0,0 1,0 0,1 0,0 0,0 1,1-1,-1 5,-16 29,4-3</inkml:trace>
</inkml:ink>
</file>

<file path=ppt/ink/ink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6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1 365,'123'-299,"-104"234,-19 138,-1-66,1 0,-1-1,1 1,1 0,-1 0,1-1,1 1,-1 0,1-1,0 1,1-1,-1 0,1 0,1 0,-1 0,1 0,0-1,0 0,0 1,1-2,0 1,0 0,0-1,1 0,-1 0,1-1,0 1,0-1,0-1,0 1,1-1,-1 0,1 0,-1-1,1 0,1 0,4-3,-1 0,1 0,-1-2,0 1,0-1,0-1,-1 0,1-1,-1 1,-1-2,1 0,-1 0,0-1,-1 0,1 0,-2-1,1 0,-1 0,-1-1,1 0,-2 0,1 0,1-7,14-38,-13 30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1:28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9285 347,'-23'5,"1"1,0 1,0 1,1 1,0 1,0 0,1 2,1 1,0 0,0 1,2 1,0 1,-10 12,11-3,1 0,1 2,2 0,0 0,2 1,1 1,1-1,2 1,1 1,-2 27,4-37,-1 5,1 1,1 0,2 0,0 0,2 0,1 0,1-1,1 1,1-1,1 0,1-1,1 1,2-2,0 1,8 9,-7-11,1-2,1 0,0 0,2-1,0-1,1-1,5 3,-22-19,0-1,1 0,-1 0,0 1,1-1,-1 0,1 1,-1-1,1 0,-1 0,0 0,1 0,-1 1,1-1,-1 0,1 0,-1 0,1 0,-1 0,1 0,-1 0,1 0,-1 0,1 0,-1 0,0-1,1 1,-1 0,1 0,-1 0,1-1,-1 1,0 0,1 0,-1-1,1 1,-1 0,0-1,1 1,-1 0,0-1,0 1,1-1,-1 1,0-1,0 1,0 0,1-1,-1 1,0-1,0 1,0-1,0 1,0-1,0 1,0-1,0 1,0-1,0 1,0-1,0 1,-1 0,1-1,0 1,0-1,0 1,-1-1,1 1,0-1,0-15</inkml:trace>
  <inkml:trace contextRef="#ctx0" brushRef="#br0" timeOffset="352.27">9624 628,'-114'390,"68"-179,45-209,0 0,0 0,-1 1,2-1,-1 0,0 1,0-1,1 0,0 1,-1-1,1 1,0-1,0 1,0-1,0 1,1-1,-1 0,1 1,-1-1,1 1,0-1,0 0,0 0,0 1,0-1,1 0,-1 0,1 0,-1 0,1-1,0 1,0 0,0-1,0 1,0-1,0 1,0-1,0 0,0 0,1 0,-1 0,0-1,1 1,-1-1,1 1,-1-1,1 0,1 0,64-36,-49 23</inkml:trace>
  <inkml:trace contextRef="#ctx0" brushRef="#br0" timeOffset="718.539">9991 601,'-24'92,"3"2,4 0,5 1,4 1,3 35,24-52,-23-87,-5-15,0 0,-2 0,-1 1,-1 1,-1 0,-1 1,-4-4,7 12,6 2,-1 1,0 1,-1-1,0 1,0 1,-1-1,0 2,0-1,-1 1,1 0,-1 1,-1 0,1 1,-1 0,0 1,1 0,-1 0,-1 1,1 1,-11-1,-19 29,29-9</inkml:trace>
  <inkml:trace contextRef="#ctx0" brushRef="#br0" timeOffset="1318.767">10189 741,'-6'23,"2"0,0-1,1 1,2 0,0 0,2 1,0-1,2 0,5 21,-8-38,0 0,0-1,1 1,0 0,0 0,1-1,-1 1,1 0,1-1,-1 0,1 1,0-1,0 0,0 0,1-1,-1 1,1-1,0 0,1 0,-1 0,1 0,0-1,0 0,0 0,0 0,0 0,1-1,-1 0,1 0,-1-1,1 1,0-1,0 0,0-1,0 0,-1 0,1 0,0 0,0-1,2 0,5-7,0 0,-1 0,0-1,0-1,-1 0,0-1,-1 0,0 0,0-1,-2 0,1-1,2-8,0 6,88-104,-103 151,-7 6,7-31,0 1,0 0,1-1,0 1,1 0,0 1,0-1,1 0,0 0,0 1,1-1,0 1,0-1,1 0,0 1,1-1,0 0,0 0,0 0,1 0,1 0,-1 0,1-1,1 0,-1 0,1 0,5 6,-5-10,0-1,0 1,1-1,-1 1,1-1,-1-1,1 1,0-1,0 0,-1-1,1 1,0-1,0 0,0 0,0-1,-1 0,1 0,0 0,-1-1,1 0,-1 0,1 0,-1-1,0 0,1 0,9-6,1 0,-1-2,-1 0,0 0,-1-1,0-1,6-8,-11 12,30-34,-2-1,-1-2,-3-1,23-45,-51 83,0-1,0 0,-1 0,0 0,0-1,-1 1,-1-1,0 1,0-1,-1 0,-1 1,1-1,-2 1,-2-11,-3 3</inkml:trace>
  <inkml:trace contextRef="#ctx0" brushRef="#br0" timeOffset="-1116.204">7620 1052,'173'-11,"163"-53,-248 48,-83 10</inkml:trace>
  <inkml:trace contextRef="#ctx0" brushRef="#br0" timeOffset="-846.094">8016 628,'4'39,"3"31,-1 9,-6 1,-3-9,-1-12,0-10,1-10,1-6,1-3,0-4,1 1,0-1,5-5,1 0,0-5</inkml:trace>
  <inkml:trace contextRef="#ctx0" brushRef="#br0" timeOffset="4587.445">11882 911,'-5'-4,"-1"1,0 0,-1 0,1 1,0-1,-1 1,1 0,-1 1,0 0,0 0,1 1,-1-1,0 1,0 1,0-1,0 1,1 0,-1 1,1 0,-1 0,1 0,-1 1,-4 1,0 0,0 0,1 1,-1 0,1 1,0 0,1 1,0 0,0 0,0 1,1 0,0 0,1 1,0 0,0 1,1-1,0 1,1 0,0 1,0 0,1-1,1 1,0 1,0-1,1 0,0 1,1 0,2-9,-1 0,0 0,1 1,0-1,0 0,0 0,0 0,0 0,0 0,1 0,0 0,-1 0,1 0,0-1,1 1,-1-1,0 1,1-1,-1 0,1 0,0 0,-1 0,1-1,0 1,0-1,0 0,0 1,1-1,-1-1,3 2,3-1,-1 0,1 0,-1 0,1-1,-1 0,1-1,-1 0,1 0,-1-1,0 0,5-2,14-8,-1-2,0-1,-1-1,0-1,-2-1,0-1,-1-1,-1-1,1-3,-16 18,0-1,0 0,-1-1,0 0,0 1,-1-1,0-1,-1 1,1-1,1-7,-5 25,1 1,0-1,1 0,0-1,0 1,1 0,0-1,1 1,-1-1,2 0,-1 0,5 5,4 11,1-2,0 0,2-1,0 0,16 14,-15-21</inkml:trace>
  <inkml:trace contextRef="#ctx0" brushRef="#br0" timeOffset="4967.418">12249 882,'3'2,"1"0,-2 0,1 0,0 0,0 0,-1 1,1-1,-1 1,0 0,0 0,0 0,0 0,0 0,0 0,-1 0,0 0,0 1,0-1,1 3,39 192,-16-141,-24-56,0 0,0 0,0 0,0-1,0 1,0 0,1 0,-1-1,0 1,0-1,1 1,-1-1,0 1,1-1,-1 0,0 0,1 0,-1 0,0 0,1 0,-1 0,1 0,-1 0,0-1,1 1,-1 0,0-1,0 1,1-1,-1 0,0 1,0-1,0 0,0 0,0 0,0 0,0 0,0 0,0 0,0 0,0 0,-1 0,1-1,17-21,-2 0,-1-1,-1-1,-1 0,-1-1,-1-3,2 1,21-41,-22 52</inkml:trace>
  <inkml:trace contextRef="#ctx0" brushRef="#br0" timeOffset="5302.38">12757 1052,'25'-12,"-1"-1,0-1,-1-1,-1-1,0-1,19-19,-38 34,1 0,-1 0,0 0,0-1,0 0,0 1,0-1,-1 0,1 0,-1 0,0 0,0-1,0 1,0-1,-1 1,0-1,1 0,-1 1,0-1,-1 0,1 0,-1 0,1 0,-1 1,0-1,-1 0,1 0,-1 0,0 0,1 0,-2 1,1-1,0 0,-1 1,0-1,0 1,0 0,0-1,0 1,0 0,-1 0,-3 0,0-1,0 2,0-1,-1 0,1 1,-1 0,1 1,-1 0,0 0,1 0,-1 0,0 1,0 1,1-1,-1 1,0 0,0 0,1 1,-1 0,1 0,0 1,0-1,-2 2,-9 5,0 0,0 1,1 1,1 1,0 0,0 1,-7 9,16-16,0 0,1 0,0 1,0-1,1 1,0 1,0-1,1 1,0-1,0 1,0 0,1 0,1 0,-1 0,1 0,0 0,1 1,0-1,1 0,-1 0,1 1,1-1,0 0,0 0,0 0,1-1,1 1,-1-1,1 1,0-1,1 0,-1 0,1-1,1 0,-1 0,1 0,1 0,11 6,0-1,1 0,1-2,0 0,0-2,0 0,1-1,0-1,0-1,0-1,1 0,-1-2,9-1,68-15,-72 10</inkml:trace>
  <inkml:trace contextRef="#ctx0" brushRef="#br0" timeOffset="5868.896">13067 205,'28'23,"-2"2,-1 0,-1 2,-1 1,-1 1,-2 0,-1 2,-1 0,-1 1,-3 1,0 0,-2 1,-2 0,0 1,-3 0,-1 1,-2-1,-1 4,0-10,-1-1,-2 1,-1 0,-2 0,0-1,-2 0,-1 1,-1-2,-2 1,0-1,-2 0,-1-1,-1 0,-6 6,5-12,-1-1,-1 0,-1-1,0-1,-2-1,0 0,0-1,-2-1,0-1,-67 31,63-35</inkml:trace>
  <inkml:trace contextRef="#ctx0" brushRef="#br0" timeOffset="12860.017">509 1870,'159'-25,"136"-9,-170 35,196-10,-6-27,49 8,60 17,-185-13,99-7,25 2,449 30,-593-29,324 27,-124 0,-165-26,49 16,-207 0,0 5,80 5,-147 1,201-27,86-3,-71 3,-10-2,-55 13,-145 10,-1 2,1 1,0 2,0 1,3 3,106-4,25-26,142 25,-114-25,181 27,-145 27,258-15,-270 4,213-12,-225-6,101 30,-5 1,663-30,-633 28,353-26,-592-13,-83 8,1 1,0 1,-1 1,1-1,0 2,0 0,-1 1,1 0,10 3,21 12,-25-6</inkml:trace>
  <inkml:trace contextRef="#ctx0" brushRef="#br0" timeOffset="19109.401">7508 1813,'-369'0,"347"1,0 1,1 0,-1 2,1 0,0 2,0 0,1 1,0 1,0 1,-14 9,32-16,0 1,1-1,-1 1,0-1,1 1,0 0,-1-1,1 1,0 0,1 0,-1 0,0 0,1 0,0 0,-1 0,1 0,1 0,-1 0,0 0,1 0,-1 0,1 0,0 0,0 0,0 0,0 0,1-1,-1 1,1 0,0-1,0 1,7 19,2 18,-11-31,1 0,0-1,1 1,0-1,1 1,0-1,0 0,0 0,1 0,0-1,1 1,0-1,0 0,0 0,1-1,0 0,0 0,1 0,0 0,0-1,0 0,0-1,1 0,4 2,127 24,-127-28,-1 0,0 0,0 1,0 1,0 0,-1 0,1 1,-1 0,0 1,0 0,-1 1,0 0,6 5,-10-1,-1 0,-1-1,1 1,-2 0,1 1,-2-1,1 0,-2 1,1-1,-2 0,1 1,-2-1,1 0,-2 1,-1 6,-2-4,-1 0,1-1,-2 0,0 0,-1-1,0 0,-1-1,0 0,0 0,-2-1,1 0,-1-1,0-1,-1 0,0 0,0-1,-1-1,0 0,-13 3,16-6,1-1,0 0,-1-1,0 0,1 0,-1-1,1-1,-1 0,0 0,1-1,0 0,-1-1,1 0,0-1,0 0,1-1,-1 0,1 0,0-1,-2-1,-7-4</inkml:trace>
  <inkml:trace contextRef="#ctx0" brushRef="#br0" timeOffset="20761.04">368 121,'0'-6,"-1"1,1 0,-1 0,0 0,0-1,-1 1,0 0,0 1,0-1,0 0,-1 0,1 1,-1 0,0-1,-1 1,1 0,-1 1,0-1,0 1,0-1,0 1,0 0,-1 1,0-1,1 1,-1 0,0 0,0 0,0 1,0-1,0 1,-1 1,1-1,0 1,0 0,-1 0,1 0,0 1,0 0,0 0,-1 0,1 0,0 1,-4-1,1 0,-1 1,0 0,1 0,0 0,0 1,0 1,0-1,0 1,0 1,1-1,0 1,0 1,0-1,1 1,0 0,0 1,0-1,1 1,0 0,0 1,1-1,-1 3,1 7,2 0,-1 0,2 1,0-1,2 1,-1-1,2 1,1-1,0 0,2 5,8 69,-10 76,-6 0,-11 32,-25 394,67-207,0-138,1 22,-30-268,1 1,-1-1,1 0,-1 1,1-1,0 0,0 1,0-1,0 0,0 1,1-1,-1 1,1-1,-1 0,1 0,0 1,0-1,0 0,0 0,0 0,1 0,-1 0,1 0,-1 0,1-1,0 1,-1 0,1-1,0 0,0 1,0-1,0 0,0 0,1 0,-1 0,0 0,0-1,1 1,-1-1,0 1,1-1,-1 0,1 0,0 0,225-20,-172 20,-32 0</inkml:trace>
  <inkml:trace contextRef="#ctx0" brushRef="#br0" timeOffset="25578">13462 8,'82'20,"57"-31,-136 14,1 0,-1-1,0 1,0 1,0-1,0 0,0 1,-1-1,0 1,1 0,-1 0,-1 0,1 0,0 0,-1 0,0 1,0-1,0 0,-1 1,0-1,1 0,-1 1,-1-1,1 1,-1-1,0 0,0 1,0 1,0 7,7 208,30 53,-27-171,-4 0,-7 74,0-33,2 787,-25-787,25-141,0 0,0 0,0 1,0-1,-1 0,1 0,-1 1,0-1,0 0,0 0,0 0,-1 0,1 0,-1 0,0 0,0-1,0 1,0-1,0 1,0-1,-1 0,1 0,-1 0,0 0,1 0,-1 0,0-1,0 0,0 1,0-1,0 0,-3 0,-165 2,99-6,-72 2,155 1</inkml:trace>
  <inkml:trace contextRef="#ctx0" brushRef="#br0" timeOffset="26509.455">14479 459,'-9'-7,"0"1,0 1,-1-1,0 2,0-1,0 1,0 1,0 0,-1 0,0 1,1 0,-1 1,0 0,0 1,0 0,1 1,-1 0,0 1,0 0,-8 3,5 0,0 0,0 2,0-1,1 1,0 1,1 1,0-1,0 2,1 0,0 0,-9 12,17-20,1 0,-1 0,1 0,0 1,0-1,0 1,0-1,0 1,1 0,-1-1,1 1,0 0,0 0,0 0,0 0,0 0,1 0,-1 1,1-1,0 0,0 0,0 0,0 0,0 0,1 1,0-1,-1 0,1 0,0 0,1 0,-1 0,0-1,1 1,0 0,-1-1,1 1,0-1,0 1,1-1,-1 0,0 0,1 0,-1 0,1 0,0-1,0 1,0 0,8-2,-1 0,1 0,0-1,-1 0,1-1,-1 0,0 0,0-1,0-1,0 0,0 0,0-1,-1 0,8-6,9-2,33-15,1 3,1 2,29-5,-65 20,-22 6,-1 1,1-1,-1 0,1 1,0 0,0-1,0 1,0 0,-1 0,1 1,1-1,-1 1,0-1,0 1,0 0,0 0,0 1,0-1,0 0,0 1,0 0,0 0,0 0,0 0,0 0,-1 1,1-1,0 1,-1-1,1 1,-1 0,0 0,0 0,1 1,-1-1,-1 0,1 1,0 0,0-1,-1 1,0 0,1 0,-1-1,1 18,-1 0,0 0,-2 0,0 0,-1 0,-1 0,-1-1,-1 1,0-1,-2 0,0-1,-1 1,-1-2,-10 17,13-22,-31 53,-3-1,-2-3,-3-1,-3-3,-2-1,-3-3,-3-1,-28 25,-75 84,157-159,0-1,1 1,-1-1,1 1,-1-1,1 1,-1 0,1-1,0 1,0 0,0 0,0 0,0 0,1 0,-1 0,0 0,1 1,0-1,-1 0,1 0,0 0,0 0,0 1,1-1,-1 0,0 0,1 0,-1 0,1 0,0 0,0 0,0 0,0 0,0 0,0 0,0 0,2 1,16 3,1-2</inkml:trace>
  <inkml:trace contextRef="#ctx0" brushRef="#br0" timeOffset="26863.665">14817 1249,'-37'12,"1"1,1 2,0 2,1 1,0 2,2 1,1 1,0 2,2 1,1 1,1 1,1 2,-8 13,31-39,0 0,1 0,-1 0,1 1,0-1,0 1,0 0,0 0,1-1,0 1,-1 0,1 0,1 0,-1 1,1-1,-1 0,1 0,0 0,1 0,-1 0,1 0,0 0,0 0,0 0,0 0,1 0,-1 0,1 0,0-1,0 1,1-1,-1 0,1 1,0-1,-1 0,1 0,1-1,-1 1,0-1,1 1,0-1,6 2,-1 0,1-1,0 0,1-1,-1 0,0-1,0 0,1 0,-1-1,0-1,1 1,-1-2,0 1,1-2,3-1,150-57,-150 55,13-6,-1-1,0-1,0-1,-1-2,-2 0,1-1,-2-2,0 0,-2-1,14-18,-32 36,0 0,0 0,0 1,0-2,0 1,0 0,-1 0,0-1,1 1,-1 0,0-1,-1 1,1-1,-1 1,0-1,1 0,-1 1,-1-1,1 1,-1-1,1 0,-1 1,0 0,0-1,0 1,-1-1,1 1,-1 0,0 0,0 0,0 0,0 0,-1 1,1-1,-1 0,1 1,-1 0,0 0,0 0,0 0,0 0,-1 0,1 1,0 0,-1-1,-2 1,-18-6</inkml:trace>
</inkml:ink>
</file>

<file path=ppt/ink/ink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6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0,'-49'74,"3"1,4 3,-18 46,60-123,-25 84,24-84,1 1,0 0,-1 0,1 0,0 0,0 0,0-1,0 1,0 0,1 0,-1 0,1 0,-1-1,1 1,-1 0,1 0,0-1,0 1,0 0,0-1,0 1,0-1,1 0,-1 1,0-1,1 0,-1 0,1 0,-1 0,1 0,0 0,-1 0,1 0,0 0,0-1,-1 1,1-1,0 0,0 1,0-1,0 0,-1 0,2 0,8-3,1 0,-1-1,0 0,0 0,0-1,-1-1,0 0,0 0,0-1,-1-1,0 1,0-1,-1-1,0 0,0 0,-1 0,1-4,145-191,-94 143,-58 60,1 0,0 0,0 0,0 0,0 0,0 1,0-1,0 0,0 1,0 0,0-1,1 1,-1 0,0 0,0 0,0 0,0 1,1-1,-1 0,0 1,0 0,0-1,0 1,0 0,0 0,-1 0,1 0,0 1,0-1,-1 0,1 1,0-1,-1 1,0 0,1-1,-1 2,5 7,-1 0,0 1,-1 0,0 0,0 0,-1 0,-1 1,0-1,-1 1,0 0,-1 9,4 17,13 157,-9 1,-13 108,5-268,-2 0,-2 0,-1 0,-2-1,-1 1,-2-2,-1 1,-2-1,-1-1,-13 20,-29 11,54-62,1-1,-1 1,0-1,0 0,0 0,0 1,0-1,0 0,0-1,0 1,0 0,-1-1,1 1,0-1,0 0,-1 0,1 1,0-2,0 1,-1 0,1 0,0-1,0 1,-1-1,1 0,0 1,0-1,0 0,0 0,0-1,0 1,0 0,1-1,-3-1,-3-8,0-1,0-1,1 1,0-1,1 0,1-1,0 1,1-1,1 0,0 0,0 0,1 0,1 0,1 0,1-9,-2-1,2-46,3 0,3 0,3 1,3 0,3 1,5-4,26-39,-31 91</inkml:trace>
</inkml:ink>
</file>

<file path=ppt/ink/ink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7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0,'0'625,"-27"-355,-4-72,31-186</inkml:trace>
</inkml:ink>
</file>

<file path=ppt/ink/ink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7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0 147,'44'-14,"32"-15,9-2,-5 4,-7 7,-11 7,-11 5,-9 4,-8 3,-4 2,-8 0</inkml:trace>
</inkml:ink>
</file>

<file path=ppt/ink/ink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2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1,'-8'30,"2"0,2 1,0 0,2 0,1 0,2 0,1 0,1 0,3 7,18 243,-19-263,-1 1,-1 1,0-1,-2 0,0 1,-2-1,0 1,-1-1,0 0,-2 2,-10 39,14-61,0 1,0 0,0 0,0-1,0 1,1 0,-1 0,0-1,0 1,0 0,1 0,-1 0,0 0,0-1,0 1,1 0,-1 0,0 0,0 0,1 0,-1 0,0-1,0 1,1 0,-1 0,0 0,1 0,-1 0,0 0,0 0,1 0,-1 0,0 0,1 1,-1-1,0 0,0 0,1 0,-1 0,0 0,0 0,1 1,-1-1,0 0,0 0,0 0,1 0,-1 1,0-1,0 0,0 0,0 1,0-1,1 0,-1 0,0 1,0-1,0 0,0 1,16-23,11-22,-5 5,3 0,1 2,1 1,2 1,3 0,-31 33,1 0,-1 0,1 0,-1 0,1 0,0 0,-1 1,1-1,0 1,0-1,0 1,0 0,1 0,-1 0,0 0,0 0,1 0,-1 1,1-1,-1 1,0 0,1-1,-1 1,1 0,-1 1,1-1,-1 0,0 1,1-1,-1 1,0 0,1-1,-1 1,0 0,0 1,0-1,0 0,0 1,0-1,0 1,0-1,0 1,-1 0,1 0,-1 0,1 0,-1 0,5 7,0 0,-1 0,0 0,0 0,-1 1,0 0,-1 0,0 0,-1 0,0 1,0-1,-1 0,0 1,-1-1,-1 1,1 0,-2-1,1 0,-3 9,-12 66,13-60</inkml:trace>
</inkml:ink>
</file>

<file path=ppt/ink/ink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2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88 306,'4'4,"-1"0,2 0,-1-1,0 0,1 1,-1-2,1 1,0-1,0 1,0-1,0 0,0-1,1 0,-1 1,0-2,1 1,-1-1,1 1,-1-1,1-1,-1 1,0-1,1 0,-1 0,0-1,1 0,-1 0,0 0,0 0,-1-1,1 0,0 0,-1 0,2-2,4-3,-1 0,0-1,0-1,-1 0,-1 0,0 0,0-1,-1 0,0 0,-1 0,0-1,-1 0,0 0,-1 0,0 0,-1-1,0 1,-1-2,-1 10,0-1,0 1,-1-1,1 1,-1 0,0-1,0 1,0 0,-1 0,0-1,1 1,-1 1,-1-1,1 0,-1 0,1 1,-1-1,0 1,0 0,0 0,-1 0,1 0,-1 1,0 0,0-1,1 1,-1 0,-1 1,1-1,0 1,0 0,0 0,-1 0,1 0,-1 1,1 0,0 0,-1 0,1 0,-1 1,1 0,0 0,-1 0,-2 1,-7 4,-1 1,1 0,0 1,1 1,0 0,0 1,1 0,0 1,1 0,0 1,1 0,0 1,1 0,1 1,0 0,0 0,2 0,0 1,0 0,1 0,1 1,1-1,0 1,1 0,1 0,0 0,1 1,3-7,-1-1,1 0,1 1,0-1,0 0,1-1,0 1,1-1,0 0,0 0,0-1,1 0,0 0,1 0,-1-1,1 0,1-1,-1 0,1 0,0-1,0 0,0 0,0-1,1 0,-1-1,1 0,0 0,0-1,0-1,8 1,122-9,-116 1</inkml:trace>
</inkml:ink>
</file>

<file path=ppt/ink/ink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4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0,'-19'10,"-7"8,2 0</inkml:trace>
</inkml:ink>
</file>

<file path=ppt/ink/ink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5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1,'-9'6,"-1"1,0-1,1 1,-1 1,2 0,-1 0,1 1,0 0,1 0,0 1,1-1,0 2,-5 9,12-14,-1-1,1 0,0 1,0-1,1 0,0 0,0 0,0 0,0 0,1-1,0 1,0 0,0-1,0 0,1 0,-1 0,1 0,0-1,1 1,-1-1,0 0,1-1,0 1,2 1,18 15,-22-16,1 0,0 0,-1 1,1-1,-1 1,0 0,0 0,-1 0,1 0,-1 0,0 1,0-1,0 1,-1-1,0 1,0 0,0 0,0 0,-1-1,1 1,-1 0,-1 0,1 0,-1 0,1 0,-1-1,-1 1,1 0,-1-1,0 1,0-1,0 1,0-1,-1 0,0 0,0 0,0 0,-7 7,-1 0,0 0,0-1,-1-1,0 0,0-1,-1 0,-1-1,1 0,-1-1,0-1,-6 2,-5-1</inkml:trace>
</inkml:ink>
</file>

<file path=ppt/ink/ink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6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14 599,'-5'28,"1"0,1 1,2-1,1 1,1-1,1 0,6 24,-8-48,1-1,0 0,-1 0,1 0,1 0,-1 0,0 0,1 0,-1 0,1-1,0 1,0-1,0 1,0-1,1 0,-1 1,0-1,1 0,0-1,-1 1,1 0,0-1,0 1,0-1,0 0,0 0,0 0,0-1,1 1,-1-1,0 0,0 1,1-1,-1-1,0 1,0 0,0-1,0 0,1 0,-1 0,0 0,0 0,0 0,1-2,7-5,0-1,-1 0,-1-1,1 0,-1 0,-1-1,0 0,-1-1,0 0,-1 0,0 0,-1-1,0 0,-1 0,0 0,-1 0,-1-1,0 1,-1-1,0 0,-1 1,-1-1,0 1,-1-1,0 1,-3-8,4 17,0 0,-1-1,1 1,-1 0,0 1,0-1,-1 0,1 0,-1 1,1 0,-1-1,0 1,-1 0,1 0,0 1,-1-1,0 1,1 0,-1 0,0 0,0 0,0 1,0-1,-1 1,1 0,0 0,-1 1,1-1,0 1,-1 0,1 0,0 1,-1-1,1 1,0 0,0 0,-1 0,1 1,0-1,0 1,0 0,1 0,-1 1,0-1,1 1,-1-1,1 1,0 0,0 1,0-1,1 0,-1 1,1 0,0-1,-1 3,2-5,1 0,-1 0,1 0,-1 0,1 0,-1 0,1 0,0 0,-1 0,1 0,0 1,0-1,0 0,0 0,0 0,0 0,0 1,1-1,-1 0,0 0,1 0,-1 0,0 0,1 0,-1 0,1 0,0 0,-1 0,1 0,0 0,0 0,0 0,-1-1,1 1,0 0,0 0,0-1,0 1,0-1,0 1,0-1,1 1,-1-1,0 0,0 0,0 1,0-1,0 0,1 0,-1 0,0 0,0 0,0-1,1 1,65-11,-47-2,1-1,-2-1,0-1,-1-1,0 0,-1-1,-1-1,-1 0,-1-1,-1-1,0 0,-2-1,0-1,-2 1,0-1,4-20,-6 24,0-1,-2 1,0-1,-1 0,-1 0,0-1,-2 1,-1-1,0-3,0 23,1 0,-1 1,0-1,1 0,-1 0,0 0,1 0,-1 0,0 0,0 1,0-1,0 0,0 0,0 0,0 0,0 0,0 0,-1 0,1 0,0 1,-1-1,1 0,0 0,-1 0,1 0,-1 1,1-1,-1 0,1 1,-1-1,0 0,1 1,-1-1,0 1,0-1,1 1,-1-1,0 1,0-1,0 1,0 0,1-1,-1 1,0 0,0 0,0 0,0 0,0 0,0 0,0 0,0 0,0 0,1 0,-1 0,0 1,0-1,0 0,0 1,0-1,1 0,-1 1,0-1,0 1,1 0,-1-1,0 1,1-1,-1 1,0 0,-4 10,1-1,1 1,-1 0,1 0,1 0,0 0,1 0,0 0,1 1,0-1,1 7,6 78,4 0,5-1,4 0,11 24,-14-49,-1-5,15 54,-4 1,-6 2,-5 0,0 109,-16-216,1-12,0 1,0-1,0 1,-1-1,1 1,-1-1,0 1,0-1,0 1,-1-1,1 1,-1-1,0 1,0-1,0 0,0 1,-1-1,1 0,-1 0,0 0,0 0,0 0,0-1,0 1,-1 0,1-1,-1 0,0 1,0-1,0 0,0 0,0-1,0 1,0-1,0 0,-1 1,1-1,-1 0,-4-4,0 0,0 0,1 0,-1-1,1 0,0 0,0-1,0 0,1 0,0-1,0 1,0-1,1-1,-1 1,2-1,-1 0,1 0,0 0,0-1,1 1,0-1,0 0,1 0,0 0,0-2,-7-20,1 0,1 0,2-1,1 0,1 1,2-2,1 1,1 0,2 0,1-1,-3 20,2-1,-1 0,2 1,-1 0,2 0,-1 0,2 0,0 1,0-1,1 2,0-1,2 0,8-7</inkml:trace>
</inkml:ink>
</file>

<file path=ppt/ink/ink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9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2 222,'-1'13,"1"-1,0 1,1-1,0 1,1-1,0 1,1-1,0 0,1 0,0 0,1-1,1 1,0-1,0 0,7 8,-12-18,0 0,1 1,-1-1,1 0,-1 0,1 0,-1 0,1 0,0 0,0 0,-1 0,1-1,0 1,0-1,0 1,0-1,-1 0,1 0,0 0,0 0,0 0,0 0,0 0,0-1,0 1,-1-1,1 1,0-1,0 0,-1 1,1-1,0 0,-1 0,1 0,-1-1,1 1,-1 0,1-1,-1 1,0 0,1-2,37-70,-35 52,-1 0,0 0,-2-1,0 1,-2-1,0 1,-1-1,-5-16,7 34,0 1,0 0,-1 0,1 0,-1 0,0 0,1 0,-1 0,-1 0,1 0,0 0,-1 1,0-1,1 0,-1 1,0-1,0 1,-1 0,1 0,0 0,-1 0,1 0,-1 0,0 1,1-1,-1 1,0 0,0 0,0 0,0 0,0 0,0 1,0-1,-2 1,-11 3</inkml:trace>
  <inkml:trace contextRef="#ctx0" brushRef="#br0" timeOffset="383.794">313 476,'162'-325,"-159"321,-2 0,2-1,-1 1,0 0,1 0,0 0,0 0,0 0,0 1,0-1,1 1,0 0,0 0,0 0,0 1,0-1,0 1,5-2,-7 6,1-1,-1 0,1 1,-1 0,0 0,0-1,0 1,0 0,0 1,0-1,0 0,-1 1,1-1,-1 0,1 1,-1 0,0-1,0 1,0 0,-1 0,1-1,-1 1,1 0,-1 2,3 7,-1-4,0 0,1 0,-1 0,1 0,1-1,-1 0,1 1,1-1,-1-1,1 1,1-1,-1 1,1-1,0-1,0 1,0-1,1-1,0 1,0-1,0 0,1 0,-1-1,1 0,0 0,0-1,0 0,0-1,0 0,0 0,1 0,-1-1,0 0,6-2,-3-1,0 0,-1-1,1-1,-1 0,0 0,0-1,0-1,-1 1,0-1,0-1,-1 0,0 0,0-1,-1 1,0-2,-1 1,0-1,0 0,-1 0,0-1,-1 1,0-1,-1 0,0 0,-1 0,0-1,0 1,-2-1,1 1,-1-1,-2-7,-4-6</inkml:trace>
</inkml:ink>
</file>

<file path=ppt/ink/ink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7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1 982,'0'163,"0"-196,1 1,2-1,1 1,2 0,1 0,2 1,1 0,1 0,1 1,8-11,50-72,-69 112,-1 0,0 0,1 0,0 1,-1-1,1 0,-1 1,1-1,0 0,0 1,-1-1,1 1,0-1,0 1,0-1,0 1,-1 0,1-1,0 1,0 0,0 0,0 0,0 0,0 0,0-1,0 2,0-1,0 0,0 0,-1 0,1 0,0 1,0-1,0 0,0 1,0-1,0 1,-1-1,1 1,0-1,0 1,-1-1,1 1,0 0,-1-1,1 1,-1 0,1 0,0 0,4 14</inkml:trace>
  <inkml:trace contextRef="#ctx0" brushRef="#br0" timeOffset="262.996">453 728,'-10'15,"0"1,2 1,0-1,0 1,2 1,0-1,1 1,1 0,0 0,2 1,0-1,1 1,0-1,2 1,1 9,-1-24,0 1,0-1,0 0,1 0,-1 0,1 0,0 0,0 0,1-1,-1 1,1-1,-1 1,1-1,0 0,1 0,-1 0,0 0,1-1,-1 0,1 1,0-1,0 0,0-1,0 1,0-1,0 0,1 0,-1 0,0 0,0-1,1 0,-1 0,0 0,1 0,-1-1,0 1,1-1,-1 0,0-1,0 1,0-1,0 1,0-1,2-2,3-1,-1 1,0-2,-1 1,0-1,1 0,-2 0,1-1,-1 0,0 0,0-1,-1 1,0-1,-1 0,1-1,-2 1,1-1,-1 0,0 0,-1 0,0 0,-1 0,1 0,-2-1,1 1,-2 0,1-1,-1 1,0 0,-1 0,0 0,-1 0,0 0,0 0,-1 1,0-1,0 1,-1 0,0 0,-56-48,42 44</inkml:trace>
  <inkml:trace contextRef="#ctx0" brushRef="#br0" timeOffset="548.948">988 191,'20'221,"-12"-104,6 0,4 0,18 52,-31-151,0 0,-1 0,-1 0,-1 1,0-1,-2 1,0-1,-1 1,0 0,-4 12,-2-13</inkml:trace>
  <inkml:trace contextRef="#ctx0" brushRef="#br0" timeOffset="1379.033">791 728,'65'9,"1"-3,0-2,0-4,0-2,0-4,-1-2,0-3,16-7,162-51,-214 67,-34 18,-155 148,121-90,38-73,0 1,0-1,1 1,-1 0,1-1,-1 1,1 0,-1-1,1 1,0 0,0-1,0 1,0 0,0-1,0 1,1 0,-1-1,0 1,1 0,-1-1,1 1,0-1,0 1,-1-1,1 1,0-1,0 0,0 1,0-1,1 0,-1 0,0 0,0 0,1 0,-1 0,1 0,-1 0,1 0,-1-1,1 1,-1 0,1-1,0 0,-1 1,2-1,7-1,-1 0,0-1,0-1,1 1,-1-1,-1-1,1 0,0 0,-1 0,0-1,0 0,-1-1,1 0,-1 0,0-1,-1 0,2-1,18-15,-17 15,43-30,-51 38,0-1,0 1,1-1,-1 1,0-1,0 1,0-1,1 1,-1 0,0 0,0 0,1 0,-1-1,0 2,0-1,1 0,-1 0,0 0,0 1,1-1,-1 0,0 1,0-1,0 1,0 0,1-1,-1 1,0 0,0 0,-1-1,1 1,0 0,0 0,0 0,0 0,-1 0,1 0,-1 1,1-1,0 0,-1 0,0 0,1 1,28 133,-29-131,1 0,-1-1,1 1,0 0,0-1,0 1,1-1,-1 1,1-1,-1 0,1 0,0 0,1 0,-1 0,0 0,1 0,0-1,0 1,-1-1,1 0,1 0,-1 0,0 0,0 0,1-1,-1 1,1-1,-1 0,1 0,0-1,-1 1,1-1,0 1,-1-1,1 0,0-1,-1 1,1-1,0 1,-1-1,4-2,20-13,-1-2,-1-1,-1-2,-1 0,0-1,-2-1,-1-1,0-1,-2-1,13-24,-27 43,36-61,-4-2,-3-2,-3-1,-3-1,-4-1,2-20,10-82,-35 176,1-1,-1 0,0 1,1-1,-1 1,0-1,0 1,0-1,0 0,0 1,0-1,-1 1,1-1,0 1,-1-1,1 1,-1-1,0 1,1-1,-1 1,0 0,0-1,0 1,0 0,0 0,0 0,0-1,0 1,-1 0,1 1,0-1,-1 0,1 0,-1 1,1-1,0 0,-1 1,1-1,-1 1,0 0,1 0,-1-1,1 1,-1 0,0 0,1 1,-1-1,1 0,-1 0,1 1,-1-1,1 1,-1-1,1 1,-1 0,1 0,0-1,-1 1,1 0,-1 1,-7 11,0 0,0 0,2 1,-1 0,2 1,0-1,1 1,0 1,1-1,-1 12,-10 51,3 1,4 0,3 1,5 64,1-96,2 0,2-1,2 0,2 0,2-1,17 44,13 13,-51-143,-1 17</inkml:trace>
  <inkml:trace contextRef="#ctx0" brushRef="#br0" timeOffset="1581.067">1976 502,'39'9,"31"4,9-1,-4-2,-5-3,-11-2,-9-3,-9 4,-7 0,-4-1,-2 0,-2 2,-4 2</inkml:trace>
  <inkml:trace contextRef="#ctx0" brushRef="#br0" timeOffset="1784.998">2823 812,'-5'29,"4"19,6 1,7-7,2-11</inkml:trace>
  <inkml:trace contextRef="#ctx0" brushRef="#br0" timeOffset="1952.298">2880 418,'0'0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03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818 189,'-8'11,"1"0,0 0,0 1,1 0,1 0,0 0,0 1,2 0,-1 0,0 6,-3 10,-66 319,57-276,10-42,0-1,-2 0,-1-1,-1 1,-2-2,-12 23,11-44,19-34,-1 10</inkml:trace>
  <inkml:trace contextRef="#ctx0" brushRef="#br0" timeOffset="352.656">169 359,'44'-40,"9"13,1 3,1 2,1 3,0 2,2 2,0 3,44-2,-49 4,255-35,-128 17,-126 23,-54 10,-4 1</inkml:trace>
  <inkml:trace contextRef="#ctx0" brushRef="#br0" timeOffset="568.954">198 1036,'43'-5,"48"-11,18-2,0-4,-9 2,-12 5,-16-1,-10 4,-12-2,-9 1,-6 4,-10 3</inkml:trace>
  <inkml:trace contextRef="#ctx0" brushRef="#br0" timeOffset="1255.505">1439 415,'81'-35,"-1"-3,-3-3,59-43,-108 66,-7 6,1-1,-2-1,0-1,-1-1,0-1,-1 0,9-14,1-33,-148 562,93-390,-1 20,-6-2,-6-1,-5-1,-32 57,16-95,59-85,0 1,0 0,0 0,0-1,0 1,-1-1,1 0,0 0,-1 1,1-2,-1 1,1 0,-1 0,1-1,-1 1,1-1,-1 0,0 0,1 0,-1 0,0 0,1-1,-1 1,1-1,-1 0,1 0,-1 1,1-2,0 1,-1 0,1 0,0-1,0 1,0-1,0 0,0 1,0-2,-7-7,1-1,1 0,0-1,0 0,2 0,-1 0,1 0,1-1,0 0,1 0,0 0,1 0,1-1,0-5,1 3,0 1,2 0,0-1,0 1,1 0,1 0,1 1,0-1,1 1,0 0,1 0,1 1,0 0,1 0,0 1,1 0,0 1,1 0,0 0,1 1,0 1,1 0,0 1,0 0,0 1,15-6,189-46,21-10,-235 68,-3 1,0 1,-1 0,1-1,1 1,-1 0,0-1,0 1,0-1,0 1,0 0,0-1,1 1,-1-1,0 1,1-1,-1 1,0-1,1 1,-1-1,0 1,1-1,-1 1,1-1,-1 0,1 1,-1-1,1 0,-1 1,1-1,-1 0,1 0,0 1,-1-1,1 0,-1 0,1 0,0 0,-1 0,1 0,0 0,-1 0,1 0,-1 0,1 0,0 0,-1-1,1 1,-1 0,1 0,-1-1,1 1,-1 0,1-1,-1 1,1 0,-1-1,1 1,-1-1,1 1,-1-1,0 1,1-1,-1 1,0-1,1 1,-1-1,-5 11,0 1,1-1,0 1,1 0,0 0,1 0,0 0,0 1,2-1,-1 1,1-1,1 0,0 1,1-1,2 9,2-1</inkml:trace>
  <inkml:trace contextRef="#ctx0" brushRef="#br0" timeOffset="3803.716">0 1742,'520'-93,"189"-64,-178 48,-425 83,-116 28,-3 3</inkml:trace>
  <inkml:trace contextRef="#ctx0" brushRef="#br0" timeOffset="4133.792">56 1996,'617'-129,"323"-77,-660 140,-231 52,-37 9</inkml:trace>
  <inkml:trace contextRef="#ctx0" brushRef="#br0" timeOffset="4451.721">141 2221,'39'-5,"50"-6,25-6,12-5,0-4,-9-2,-3-1,-8 0,-7 0,-1-1,-4 6,-7 2,-4 4,-12 6,-18 4</inkml:trace>
</inkml:ink>
</file>

<file path=ppt/ink/ink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3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85,'-7'-3,"0"1,-1-1,1 1,-1 0,1 1,-1-1,0 2,1-1,-1 1,0 0,0 1,1-1,-1 2,0-1,1 1,-1 0,1 1,0 0,0 0,0 0,0 1,0 0,1 0,0 1,0 0,0 0,0 1,-5 4,1 0,0 1,1 1,0 0,1 0,0 1,1-1,0 2,2-1,-1 1,1 0,1 0,1 0,0 1,0-1,2 1,0 0,0-1,2 1,0 0,1 5,0-15,0 0,0 0,1 0,0-1,0 1,0-1,0 0,1 0,-1 0,1 0,0 0,1-1,-1 0,0 0,1 0,0 0,0-1,-1 0,1 0,1 0,-1-1,0 1,0-1,1 0,-1-1,0 1,1-1,-1 0,0-1,1 1,-1-1,0 0,1 0,-1-1,0 1,0-1,0-1,0 1,-1 0,1-1,0 0,-1 0,0-1,0 1,3-4,15-12,-1-2,-1 0,-1-1,-1-1,-1-1,0 0,5-15,9-10,93-143,-124 191,0 0,0 0,0 0,1 0,-1 0,0 0,0 0,1 0,-1 0,0 0,1 0,-1 0,1 0,-1 0,1 1,-1-1,1 0,0 0,0 1,-1-1,1 0,0 1,0-1,0 1,-1-1,1 1,0-1,0 1,0-1,0 1,0 0,0 0,0-1,0 1,0 0,0 0,0 0,0 0,0 0,0 1,0-1,0 0,0 0,0 1,0-1,0 0,0 1,0-1,0 1,-1-1,1 1,0 0,0-1,0 1,-1 0,1-1,0 1,-1 0,1 0,-1 0,1-1,-1 1,1 0,-1 0,0 0,1 0,-1 0,0 1,4 19,-1 5,1-1,1 0,1 0,1-1,2 1,0-1,1-1,2 0,8 13,-17-33,0 1,0-1,0 0,0 0,0-1,0 1,1-1,-1 1,1-1,0 0,-1 0,1-1,0 1,0-1,0 0,1 0,-1 0,0-1,0 1,0-1,1 0,-1 0,0 0,0-1,4-1,10-4</inkml:trace>
  <inkml:trace contextRef="#ctx0" brushRef="#br0" timeOffset="261.503">1187 0,'-15'34,"-9"25,0 8,-2-4,4-6,1-9,4-8,5-6,0-3,2-3,-3-6,-3-2,1-4</inkml:trace>
  <inkml:trace contextRef="#ctx0" brushRef="#br0" timeOffset="544.914">904 0,'14'24,"20"18,8 6,3-5,-3-5,-3-9,-3-4,-3-7,-3-2,-1-3,-6 1,-2-2,-4 1,-1 0,2 1,3 4,-2 3,-5-2</inkml:trace>
  <inkml:trace contextRef="#ctx0" brushRef="#br0" timeOffset="898.168">1638 283,'5'24,"6"12,6 1,6-11,-3-10</inkml:trace>
</inkml:ink>
</file>

<file path=ppt/ink/ink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48:15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254 231,'74'-19,"137"-67,-108 39,-100 48,1-1,-1 1,1 0,-1 0,1 0,-1 1,0-1,1 1,-1 0,0 0,0 0,0 0,0 0,-1 1,1-1,0 1,-1 0,0-1,0 1,0 0,0 1,0-1,-1 0,1 0,-1 1,0-1,0 1,0-1,0 1,-1 0,1-1,-1 1,0 0,1 0,62 286,-55-231,-4 0,-1 0,-6 54,1-9,2-104,1 1,-1-1,0 1,1 0,-1-1,0 1,1 0,-1-1,0 1,0 0,0 0,0-1,0 1,0 0,0-1,0 1,0 0,0 0,0-1,0 1,0 0,0 0,-1-1,1 1,0 0,0-1,-1 1,1-1,-1 1,1 0,-1-1,1 1,-1-1,1 1,-1-1,1 1,-1-1,1 1,-1-1,0 0,1 1,-1-1,0 0,1 0,-1 1,0-1,1 0,-1 0,0 0,0 0,1 0,-1 0,0 0,0 0,1 0,-1 0,0-1,1 1,-1 0,0 0,1-1,-1 1,0 0,1-1,-1 1,-10-7,-1 0,0 0,0 1,0 1,-1 0,1 1,-1 0,0 1,0 1,-14-1,-5 1,-1 3,1 1,-1 1,1 1,0 2,0 2,1 0,0 3,-22 10,19-8,0 2,1 1,1 2,1 1,0 1,2 2,-3 4,20-16</inkml:trace>
  <inkml:trace contextRef="#ctx0" brushRef="#br0" timeOffset="1932.481">565 456,'132'-48,"76"-21,-107 36,-101 32,1 1,0 0,-1-1,1 1,-1 0,1-1,0 1,-1 0,1 0,0 0,-1 0,1 0,0 0,0-1,-1 1,1 1,0-1,-1 0,1 0,0 0,-1 0,1 0,0 1,-1-1,1 0,0 1,-1-1,1 0,-1 1,1-1,-1 1,1-1,-1 1,1-1,-1 1,1-1,-1 1,1-1,-1 1,0 0,0-1,1 1,-1 0,0-1,0 1,0 0,1-1,-1 1,0 0,0-1,0 1,0 0,0-1,0 1,-1 0,1 0,0-1,0 1,-1 0,-16 51,10-35,-10 71,15-62</inkml:trace>
  <inkml:trace contextRef="#ctx0" brushRef="#br0" timeOffset="2700.567">1355 485,'-19'9,"1"2,1 0,0 1,0 1,1 0,1 1,0 1,1 1,-7 10,16-18,0 0,1 1,0 0,1 0,0 0,0 0,1 0,0 1,1-1,0 1,0-1,1 1,0 6,0-12,1-1,-1 1,0 0,1-1,0 1,-1-1,2 1,-1-1,0 1,1-1,-1 0,1 0,0 0,0 0,0 0,0 0,1 0,-1-1,1 1,0-1,0 0,0 0,0 0,0 0,0 0,0 0,1-1,-1 0,0 0,1 0,-1 0,1 0,0-1,-1 1,1-1,1 0,11-3,-1-1,-1 0,1-1,-1 0,1-1,-2-1,1 0,-1-1,0-1,0 0,-1 0,-1-1,1-1,-2 0,1 0,-2-1,1-1,-2 1,0-2,0 1,4-12,-9 20,0 1,0-1,0 0,-1 0,0 0,0 0,0 0,-1-1,1 1,-1 0,-1-1,1 1,-1-1,0 1,0-1,0 1,-1-1,0 1,0-1,0 1,-1 0,0-1,0 1,0 0,0 0,-1 0,0 1,0-1,-1 1,1-1,-1 1,0 0,0 1,0-1,0 0,-1 1,1 0,-1 0,0 1,0-1,0 1,0 0,0 1,-1-1,1 1,0 0,-3 0,-6 4,1 0,0 1,0 1,0 0,0 1,1 0,0 1,0 0,0 1,1 1,1 0,-1 0,2 1,-1 0,1 0,1 1,0 1,0-1,1 1,1 1,0-1,0 1,-2 10,-1 2</inkml:trace>
  <inkml:trace contextRef="#ctx0" brushRef="#br0" timeOffset="3478.89">1835 598,'-22'198,"5"-151,1-83,14 21,1 0,0 1,1-1,1 0,0 0,1 0,0 1,2-1,-1 1,2 0,0 0,1 0,0 0,1 1,0 0,1 1,3-4,5-5,-4 5,-1 1,2 0,0 1,1 0,0 1,1 1,0 0,1 1,4-2,-19 13,0-1,0 0,1 0,-1 0,0 1,0-1,1 0,-1 1,0 0,1-1,-1 1,1 0,-1-1,0 1,1 0,-1 0,1 0,-1 0,1 0,-1 1,0-1,1 0,-1 1,0-1,1 1,-1-1,0 1,1 0,-1-1,0 1,0 0,0 0,0 0,0 0,0 0,0 0,0 0,0 0,0 0,-1 1,1-1,0 0,-1 1,1-1,-1 0,1 1,-1-1,0 0,0 1,1-1,-1 1,0-1,0 0,-1 1,1-1,-38 125,36-106,3-4</inkml:trace>
  <inkml:trace contextRef="#ctx0" brushRef="#br0" timeOffset="6029.512">2879 598,'0'282,"-4"-256,-9-32,10-12,0 1,1-1,2 0,-1 0,2 1,1-1,0 0,1 1,0-1,2 1,0 0,1 0,1 1,0-1,1 2,1-1,1 1,0 0,0 1,12-10,-14 11,2 1,0 0,0 0,1 2,1-1,0 1,0 1,12-7,-22 16,0 0,0 0,0 0,0 1,0-1,0 0,0 1,0-1,0 1,-1 0,1 0,0 0,0 0,0 0,-1 0,1 0,-1 1,1-1,-1 1,1-1,-1 1,0-1,0 1,1 0,-1-1,-1 1,1 0,0 0,0 0,-1 0,1 0,-1 0,1 0,-1 0,0 0,0 0,0 0,0 0,11 24,-1-11</inkml:trace>
  <inkml:trace contextRef="#ctx0" brushRef="#br0" timeOffset="6346.946">3443 541,'-8'20,"1"1,0 0,2 0,0 0,1 1,1 0,2 0,0-1,1 1,1 0,2 12,-3-31,0 0,1-1,-1 1,0 0,1-1,0 1,0 0,-1-1,1 1,1-1,-1 0,0 1,1-1,-1 0,1 0,0 0,-1 0,1 0,0 0,0 0,1 0,-1-1,0 1,0-1,1 0,-1 0,1 0,-1 0,1 0,0 0,-1-1,1 1,0-1,-1 0,1 1,0-1,-1-1,1 1,0 0,-1-1,1 1,0-1,-1 0,1 0,-1 0,1 0,-1 0,0 0,1-1,-1 1,0-1,0 0,0 0,3-3,0-1,0 0,-1 0,0 0,0 0,0-1,-1 0,0 0,-1 0,1 0,-1 0,-1 0,1-1,-1 1,0 0,-1-1,0 1,0-1,-1 1,0-1,0 1,0 0,-1-1,0 1,-1 0,0 0,0 0,0 1,-1-1,0 1,0 0,0 0,-1 0,-4-4,-5 0</inkml:trace>
  <inkml:trace contextRef="#ctx0" brushRef="#br0" timeOffset="6763.726">3867 32,'-8'22,"2"0,0 0,2 0,0 1,1 0,2 0,0-1,2 1,1 16,-1 10,0 397,-6-395,-1-33</inkml:trace>
  <inkml:trace contextRef="#ctx0" brushRef="#br0" timeOffset="7016.192">3641 541,'43'-5,"34"-6,13-2,-4 2,-12 3,-13-2,-13 0,-9 2,-7 2,-4 3,-7 1</inkml:trace>
  <inkml:trace contextRef="#ctx0" brushRef="#br0" timeOffset="7751.896">4403 399,'-41'35,"0"2,3 1,1 3,2 0,-10 18,43-57,0-1,0 1,1 0,-1-1,0 1,1 0,-1 0,1 0,0 0,0 0,0 0,0 0,0 0,0 0,0 1,1-1,-1 0,1 1,0-1,-1 0,1 1,0-1,1 1,-1-1,0 0,1 1,-1-1,1 0,0 0,-1 1,1-1,0 0,1 0,-1 0,0 0,0 0,1 0,-1 0,1-1,0 1,0 0,-1-1,1 0,2 2,7-3,0-1,0-1,0 1,0-2,0 1,0-2,-1 1,0-1,0-1,0 0,0 0,0-1,0-1,13-9,-1-1,-1-1,0 0,-1-2,-1 0,9-14,1 1,-29 32,0 0,0 0,0 0,1 1,-1-1,0 0,0 0,1 1,-1-1,1 0,-1 1,0-1,1 0,-1 1,1-1,0 0,-1 1,1-1,-1 1,1-1,0 1,-1-1,1 1,0 0,0-1,-1 1,1 0,0 0,0-1,0 1,-1 0,1 0,0 0,0 0,0 0,-1 0,1 0,0 0,0 1,0-1,-1 0,1 0,0 1,0-1,-1 0,1 1,0-1,0 1,-1-1,1 1,-1-1,1 1,0-1,-1 1,1 0,-1-1,1 1,-1 0,0-1,1 1,-1 0,0 0,1-1,-1 1,0 0,0 0,0 0,-6 54,4-47,0 0,1-1,-1 1,1 0,1 0,0 0,0 0,0 0,1 0,0 0,1 0,0 0,0 0,0-1,1 1,0-1,1 0,0 0,0 0,0 0,5 5,-1-8,0 0,0 0,0-1,0 0,1-1,-1 1,1-2,0 1,-1-1,1-1,0 1,0-2,-1 1,1-1,0 0,-1-1,1 0,-1 0,1-1,-1 0,0-1,0 1,0-2,5-3,-1 0,0-1,0 0,-1-1,0 0,-1-1,0 0,-1-1,0 0,-1 0,0-1,-1 0,-1 0,6-14,52-203,-56 184,-1 0,-3 0,-2 0,-2 0,-4-33,-4 51,8 28,0 1,0-1,0 0,0 1,0-1,0 0,0 1,0-1,0 0,-1 0,1 1,0-1,0 0,0 1,0-1,0 0,-1 1,1-1,0 0,0 0,0 1,-1-1,1 0,0 0,-1 0,1 1,0-1,0 0,-1 0,1 0,0 0,-1 0,1 1,0-1,-1 0,1 0,0 0,-1 0,1 0,0 0,-1 0,1 0,0 0,-1 0,1 0,0-1,-1 1,1 0,0 0,0 0,-1 0,1 0,0-1,-1 1,1 0,0 0,0 0,-1-1,1 1,0 0,-9 167,11-109,-1 590,3-623,9-30,-8-8</inkml:trace>
  <inkml:trace contextRef="#ctx0" brushRef="#br0" timeOffset="8014.585">4657 428,'39'-10,"26"-2,12-1,-1 4,-11 2,-5 2,-8 3,-9 6,-7 2,-4 0,-3 0,-7 3,-2 0,-4 3,0 0,1 2,-1 0</inkml:trace>
  <inkml:trace contextRef="#ctx0" brushRef="#br0" timeOffset="8264.037">5532 569,'0'38,"5"18,6-1,1-10</inkml:trace>
  <inkml:trace contextRef="#ctx0" brushRef="#br0" timeOffset="8499.394">5504 315</inkml:trace>
  <inkml:trace contextRef="#ctx0" brushRef="#br0" timeOffset="8688.013">5842 569,'-7'11,"1"0,-1 1,2-1,0 2,0-1,1 0,0 1,1 0,1 0,0 0,1 0,0 0,1 0,0 0,1 0,1 0,2 8,-4-19,1 1,0-1,0 0,-1 0,1 0,1 1,-1-1,0 0,0 0,1-1,-1 1,1 0,0 0,0-1,-1 1,1-1,0 1,0-1,0 0,0 0,1 0,-1 0,0 0,0-1,1 1,-1 0,0-1,1 0,-1 0,1 1,-1-1,0-1,1 1,-1 0,2-1,2-1,0 0,0 0,0-1,0 0,-1 0,1-1,-1 1,0-1,0 0,0 0,-1-1,1 0,-1 1,5-8,0 1,-1-1,0-1,-1 1,-1-1,0 0,0-1,-2 0,1 0,-2 0,0 0,-1 0,0 0,-1-1,0 1,-1-1,-3-13,-14-13,4 30</inkml:trace>
  <inkml:trace contextRef="#ctx0" brushRef="#br0" timeOffset="9136.354">6153 710,'15'-27,"1"0,2 2,0 0,2 1,7-6,-26 28,0 0,0 1,-1-1,1 0,0 1,0-1,1 1,-1-1,0 1,0-1,1 1,-1 0,1 0,-1 0,1-1,0 2,-1-1,1 0,0 0,0 0,-1 1,1-1,0 1,0 0,0-1,0 1,0 0,0 0,-1 0,1 0,0 0,0 1,0-1,0 1,0-1,-1 1,1 0,0-1,0 1,-1 0,1 0,-1 0,1 0,-1 1,1-1,-1 0,1 1,-1-1,0 1,1 0,3 13,44 87,-47-99,1 0,0 0,0 0,0 0,0 0,0-1,1 1,-1-1,1 0,-1 0,1-1,0 1,0-1,0 1,0-1,0 0,0-1,0 1,0-1,0 0,1 0,-1 0,0 0,0-1,0 0,2 0,9-4,-1-1,0-1,0 0,-1 0,0-2,0 1,-1-2,0 1,0-2,-1 0,1-2,28-67,-32 58</inkml:trace>
  <inkml:trace contextRef="#ctx0" brushRef="#br0" timeOffset="11767.841">7903 569,'-6'-1,"-1"1,1 0,0 0,-1 1,1 0,-1 0,1 1,0-1,0 1,0 0,0 1,0 0,0 0,1 0,0 0,-1 1,1 0,0 0,1 1,-1-1,1 1,0 0,0 0,0 0,1 1,0-1,-2 6,-1-4,0 2,1-1,0 0,0 1,1 0,1 0,-1 0,1 1,1-1,0 1,0 0,1-1,0 1,0 0,2 0,-1 0,1-1,0 1,1 0,0-1,1 1,1 4,-3-12,1-1,-1 1,0-1,1 0,-1 0,0 1,1-1,-1 0,1 0,0 0,-1-1,1 1,0 0,0-1,-1 1,1-1,0 1,0-1,0 0,0 0,-1 0,1 0,0 0,0 0,0 0,0-1,-1 1,1-1,0 1,0-1,-1 0,1 1,0-1,-1 0,1 0,-1 0,1-1,0 1,54-50,-55 51,125-149,-87 92,-44 75,1 1,0-1,1 0,1 1,1 0,1-1,0 1,2 2,-2-17,0 0,1-1,-1 1,1 0,0 0,0 0,1 0,-1-1,1 1,0-1,0 1,0-1,0 0,0 0,1 0,0 0,-1 0,1 0,0-1,1 1,-1-1,0 0,1 0,-1 0,1 0,-1-1,1 1,0-1,0 0,-1 0,1-1,0 1,0-1,0 0,0 0,0 0,0 0,0-1,0 1,0-1,-1 0,1 0,0-1,0 1,-1-1,1 0,-1 0,14-8,-2-1,0-1,0-1,-1 0,0 0,-1-2,-1 0,0 0,5-11,16-17,2-1,-3-1,-1-2,-3-1,1-5,1-7,-16 37,-1-1,-1 0,-1-1,-1 0,-1-1,-2 0,0-1,-2 1,-1-1,0-19,-3 44,-1 0,0 1,0-1,0 1,0-1,0 1,0-1,-1 1,1-1,0 1,-1-1,1 1,-1-1,0 1,1-1,-1 1,0 0,0-1,0 1,0 0,0 0,0 0,0 0,0 0,0 0,-1 0,1 0,0 0,-1 0,1 1,-1-1,1 0,-1 1,1 0,-1-1,1 1,-1 0,1 0,-1-1,1 1,-1 1,0-1,1 0,-1 0,1 0,-1 1,1-1,-1 1,1-1,-1 1,1 0,0 0,-1-1,1 1,0 0,0 0,-1 0,1 0,0 1,0-1,0 0,0 0,0 2,-19 18,2 1,0 1,2 0,0 2,1-1,2 2,1 0,1 1,-2 8,4-11,1 0,1 0,2 1,0 0,2 0,0 1,2-1,1 0,2 15,-2-30,1 0,0 0,1 0,0 0,1 0,0-1,0 1,1-1,0 0,1 0,0 0,0-1,1 1,0-1,1-1,0 1,0-1,0 0,1-1,0 0,0 0,1-1,-1 0,1 0,3 1,-5-3,0 0,1 0,-1-1,1 0,-1 0,1-1,0 0,0 0,-1-1,1 0,0 0,0-1,0 0,-1 0,1-1,-1 0,1 0,-1-1,1 0,-1 0,0 0,-1-1,1-1,-1 1,1-1,-1 0,-1 0,1-1,-1 1,0-1,0 0,0-1,-1 1,0-1,0 0,-1 0,0 0,0-1,-1 1,0-1,1-5,-2 4,-1 0,0 1,0-1,0 1,-1-1,-1 1,1-1,-1 1,-1 0,0-1,0 1,0 1,-1-1,0 0,-1 1,1 0,-2 0,1 0,-1 1,0 0,0 0,0 0,-1 1,0 0,0 0,-1 0,1 1,-1 0,0 1,0 0,-8-2,7 3,0 0,-1 0,1 1,-1 1,1 0,-1 0,1 1,-1 0,1 0,0 1,0 0,-1 1,-5 3,-12 5</inkml:trace>
  <inkml:trace contextRef="#ctx0" brushRef="#br0" timeOffset="12147.804">8975 485,'-14'9,"1"1,-1 0,2 1,0 1,0 0,1 0,0 1,1 1,1 0,0 0,1 1,0 0,2 0,-1 1,0 6,6-18,0 0,1 0,0 1,-1-1,1 0,1 0,-1 1,1-1,-1 0,1 0,0 1,1-1,-1 0,1 0,0-1,0 1,0 0,0 0,1-1,-1 0,1 1,0-1,0 0,0 0,0 0,1-1,-1 1,1-1,0 0,0 0,-1 0,1-1,0 1,1-1,-1 0,0 0,0 0,0-1,1 1,-1-1,0 0,0 0,1-1,-1 1,0-1,0 0,1 0,1-2,0 2,-2-1,1 0,0-1,0 1,-1-1,1 0,-1 0,0-1,0 1,0-1,0 0,-1 0,0 0,1 0,-1-1,-1 1,1-1,-1 0,0 0,0 0,0 0,-1 0,1 0,-1-3,2-3,-2-1,1 0,-1 1,-1-1,0 0,0 0,-1 1,-1-1,0 0,-3-7,4 15,0-1,-1 0,0 1,0-1,0 1,-1 0,1-1,-1 1,0 0,0 1,0-1,-1 0,1 1,-1 0,0 0,0 0,0 0,0 1,-1 0,1-1,-1 2,1-1,-4 0,-4 2</inkml:trace>
  <inkml:trace contextRef="#ctx0" brushRef="#br0" timeOffset="12851.523">9201 569,'-7'18,"0"-5,0 1,2 0,0 0,0 1,1-1,1 1,1 0,0 0,0 9,2-22,0 0,0 0,0 0,0 0,0 0,1 0,-1 1,1-1,-1 0,1 0,0 0,0 0,0-1,0 1,0 0,0 0,0 0,1-1,-1 1,1-1,-1 1,1-1,-1 1,1-1,0 0,0 0,0 0,0 0,-1 0,1 0,1-1,-1 1,0-1,0 1,0-1,0 0,0 0,0 0,0 0,0 0,1 0,-1 0,0-1,0 1,0-1,93-38,85-110,-180 148,0 1,0-1,0 1,0-1,1 1,-1-1,0 1,0 0,1-1,-1 1,0-1,1 1,-1 0,0-1,1 1,-1 0,1-1,-1 1,1 0,-1-1,0 1,1 0,-1 0,1 0,-1 0,1-1,-1 1,1 0,0 0,-1 0,1 0,-1 0,1 0,-1 0,1 0,-1 1,1-1,-1 0,1 0,-1 0,1 0,-1 1,0-1,1 0,-1 1,1-1,-1 0,1 1,-1-1,0 0,1 1,-1-1,0 1,1-1,-1 0,0 1,0-1,0 1,1-1,-1 1,0-1,0 1,0-1,0 1,0 0,-3 35,1-33,0 0,0 0,0 0,1 0,0 0,-1 1,1-1,0 0,0 0,1 1,-1-1,1 1,0-1,-1 1,2-1,-1 1,0-1,1 1,-1-1,1 0,0 1,0-1,1 0,-1 0,0 0,1 0,0 0,0 0,0 0,0 0,0-1,1 1,-1-1,1 1,0-1,-1 0,1 0,0 0,0-1,2 1,3 0,1 0,0-1,0 0,0-1,0 1,-1-2,1 1,0-2,0 1,0-1,-1 0,1-1,-1 0,0 0,1-1,-2 0,1 0,0-1,3-3,123-120,-133 127,24-31,-1-1,-2-1,-2-1,-1-1,-1-1,-3 0,0-1,5-28,-20 65,4-10,0-1,0 0,-1 0,-1 0,0 0,-1-1,0 1,-1 0,0-1,-1 1,0 0,-1-2,1 13,1 1,0-1,-1 0,1 0,-1 0,1 1,-1-1,1 0,-1 1,1-1,-1 0,0 1,1-1,-1 1,0-1,0 1,1-1,-1 1,0 0,0-1,0 1,1 0,-1 0,0-1,0 1,0 0,0 0,0 0,0 0,1 0,-1 0,0 0,0 1,0-1,0 0,0 0,1 1,-1-1,0 0,0 1,0-1,1 1,-1-1,0 1,1-1,-1 1,0 0,1-1,-1 1,1 0,-1-1,1 1,-1 0,1 0,0 0,-1 0,-27 44,18-16,1 0,1 1,2-1,1 1,1 1,2-1,1 0,1 1,2-1,1 0,4 19,13 177,-11-175,-7-45,0 0,0 0,-1 0,0 0,0 0,-1 0,0 0,0 0,0 0,0 0,-1 0,0 0,-1 0,1 0,-1 0,0 0,-2 3,-21 8,11-16</inkml:trace>
  <inkml:trace contextRef="#ctx0" brushRef="#br0" timeOffset="13099.987">9680 343,'44'-5,"42"-1,12 0,-1 1,-13 1,-15 2,-10 1,-11 1,-12 0</inkml:trace>
  <inkml:trace contextRef="#ctx0" brushRef="#br0" timeOffset="15753.527">11205 598,'-3'-3,"0"1,1 0,-1 1,0-1,0 0,0 1,0-1,0 1,0 0,-1 0,1 1,0-1,-1 1,1-1,0 1,-1 0,1 0,0 0,-1 1,1-1,0 1,-1 0,1 0,0 0,0 0,0 1,0-1,0 1,-1 0,-76 63,75-62,1 2,0-1,0 0,0 1,0 0,1 0,0 0,0 0,0 0,1 1,0-1,0 1,0-1,1 1,0 0,0 0,0 0,1 0,-1 0,2 0,-1 0,1 0,-1-1,2 1,-1 0,1 0,-1-1,2 1,-1-1,1 1,0-1,-1-3,0 0,1 0,0-1,-1 0,1 1,0-1,-1 0,1 0,0 0,0-1,0 1,0-1,0 1,0-1,0 0,0 0,0-1,0 1,0 0,-1-1,1 0,0 0,0 0,0 0,-1 0,1 0,0-1,1-1,73-50,-56 31,-1-2,0 0,-2 0,-1-2,-1 0,12-26,-12 17,-4 57,1 37,-11-44,1-1,1 1,0 0,0-1,2 0,0 0,0 0,1-1,1 0,8 11,-13-20,1 1,-1-1,1 0,-1 0,1 0,0 0,1-1,-1 0,0 0,1 0,0 0,0-1,0 0,0 0,0 0,0 0,0-1,1 0,-1 0,1 0,-1-1,1 0,11-4</inkml:trace>
  <inkml:trace contextRef="#ctx0" brushRef="#br0" timeOffset="17282.648">13632 456,'-29'38,"-9"18,-3 4,5-4,9-5,4-13,6-7,1-5,-1-1,2-6</inkml:trace>
  <inkml:trace contextRef="#ctx0" brushRef="#br0" timeOffset="17556.431">13322 485,'19'9,"21"18,8 4,1 2,-8 0,-6-6,-9-2,-4-6,-6-1,-1 1,2 2,3-2,-2 0,0-3,3-4,2-10,-3-4</inkml:trace>
  <inkml:trace contextRef="#ctx0" brushRef="#br0" timeOffset="17917.848">13999 710,'10'2,"0"0,0 0,0-1,0 0,0-1,0 0,0-1,0 0,0 0,0-1,-1 0,1-1,-1 0,1-1,-1 1,0-2,0 0,0 0,-1 0,0-1,0 0,0-1,-1 0,0 0,0 0,-1-1,0 0,0 0,-1-1,0 0,0 0,1-6,-5 12,0 1,-1-1,0 0,1 0,-1 0,0 0,0 0,0 1,-1-1,1 0,-1 0,1 0,-1 0,0 1,0-1,-1 0,1 1,0-1,-1 1,1-1,-1 1,0 0,0 0,0 0,0 0,0 0,0 0,-1 0,1 1,-1-1,1 1,-1 0,0-1,1 1,-1 1,0-1,0 0,-3-1,-1 1,0 0,0 0,0 0,0 1,0 0,0 0,1 1,-1 0,0 0,0 0,0 1,1 0,-1 1,-2 0,-8 7,1 1,0 0,1 1,0 1,1 0,0 1,1 0,0 1,2 1,0 0,0 1,-2 6,10-18,-1 1,1-1,0 1,1-1,-1 1,1 0,0 0,1 0,-1 0,1 1,0-1,1 0,0 0,0 1,0-1,0 0,1 0,0 1,1-1,0 0,-1 0,2 0,-1-1,1 1,0 0,0-1,0 0,1 1,0-1,0-1,0 1,0-1,1 1,0-1,0-1,0 1,0-1,1 1,-1-2,4 2,8 0,-1-1,1 0,0-2,0 0,-1-1,1 0,0-1,0-1,-1-1,1-1,-1 0,0-1,13-6,-7 1</inkml:trace>
  <inkml:trace contextRef="#ctx0" brushRef="#br0" timeOffset="18387.612">14563 625,'-14'8,"-1"0,1 1,0 1,1 0,0 1,1 0,0 1,-6 8,14-16,1 0,0 0,0 1,0-1,0 1,1-1,-1 1,1 0,1 0,-1 0,1 0,-1 0,2 1,-1-1,0 0,1 0,0 1,0-1,1 0,0 0,-1 1,2-1,-1 0,1 0,-1 0,1 0,1 0,1 2,1-2,1 0,-1-1,1 0,1 0,-1 0,1-1,-1 0,1 0,0 0,0-1,0 0,0-1,0 1,1-1,-1-1,0 1,1-1,-1-1,0 1,1-1,-1-1,0 1,0-1,0 0,0-1,0 0,-1 0,1 0,-1-1,2 0,8-11,1 0,-2 0,0-2,-1 1,0-2,-2 0,0-1,-1 0,-1 0,0-2,2-9,7-9,-17 35,73-186,-72 181,-1-1,-1 1,0-1,0 0,-1 1,0-1,0 0,-1 1,-1-1,0 1,0-1,0 1,-1 0,-1 0,0 0,0 0,-1 0,0 1,-4-6,5 10,1 0,-1 0,0 1,0-1,0 1,0 0,0 0,-1 1,1-1,-1 1,0 0,0 0,0 1,0-1,0 1,0 0,0 1,0-1,0 1,-1 0,1 0,0 0,0 1,0 0,0 0,0 0,0 1,0 0,0 0,-1 1,-5 1,0 1,1 1,0 0,0 0,1 1,0 0,0 1,0 0,1 0,0 1,1 0,0 0,-1 2,2 1,0 0,0 1,1-1,1 1,0 0,1 0,1 1,0-1,0 1,1-1,1 1,1-1,0 1,0-1,1 1,1-1,0 0,1 0,0 0,1 0,1-1,0 0,1 0,0 0,7 8,7 11,2-1,1-1,2-1,0-1,15 9,124 101,-152-127</inkml:trace>
  <inkml:trace contextRef="#ctx0" brushRef="#br0" timeOffset="16717.207">12165 287,'68'-27,"-1"-4,-2-2,16-14,27-41,-77 62,-39 54,-21 154,-80 516,96-638,-3-1,-3 0,-2-2,-2 0,-3-1,-7 6,28-50,0 0,-2-1,1 1,-1-1,-1 0,0-1,-1 0,0 0,0 0,-1-2,0 1,-1-1,0-1,0 1,-1-2,1 0,-1 0,-8 1,18-7,0 1,0-1,-1-1,1 1,0 0,-1 0,1-1,0 0,0 1,0-1,0 0,0 0,0 0,0 0,0 0,0-1,0 1,0-1,1 1,-1-1,0 1,1-1,0 0,-1 0,1 0,0 0,0 0,0 0,0 0,0 0,1 0,-1-1,0 1,1 0,0 0,0-3,3-85,9 49,3 0,1 1,2 1,2 0,1 2,2 0,2 2,1 0,2 2,1 1,1 1,16-11,-26 25,1 2,0 0,1 1,1 2,0 0,0 1,1 1,1 2,1 0,67 9,-17 4,-50-10,-2 0</inkml:trace>
  <inkml:trace contextRef="#ctx0" brushRef="#br0" timeOffset="16901.105">12983 710,'-15'38,"1"13,2 3,8-8,10-17,3-13</inkml:trace>
  <inkml:trace contextRef="#ctx0" brushRef="#br0" timeOffset="17051.299">12983 287</inkml:trace>
  <inkml:trace contextRef="#ctx0" brushRef="#br0" timeOffset="26340.2">17414 625,'-5'34,"-1"20,4 1,4-8</inkml:trace>
  <inkml:trace contextRef="#ctx0" brushRef="#br0" timeOffset="26502.275">17441 258,'0'0</inkml:trace>
  <inkml:trace contextRef="#ctx0" brushRef="#br0" timeOffset="26825.475">17894 428,'-19'4,"-79"27,95-30,0 1,0-1,0 1,0 0,0 0,1 0,-1 0,1 0,-1 0,1 1,0-1,-1 1,1 0,1 0,-1 0,0 0,1 0,-1 0,1 0,0 0,0 0,0 1,1-1,-1 0,1 1,-1 2,4 1,-1 0,1 0,0 0,1 0,0-1,0 1,0-1,1 0,0 0,0-1,0 1,1-1,-1 0,1-1,1 1,-1-1,1 0,-1-1,1 0,2 1,11 8,-5-3,65 51,-78-58,0 0,0 0,0 0,0 1,0-1,-1 1,1-1,-1 1,1 0,-1-1,0 1,0 0,0 0,-1 0,1 0,0 0,-1 0,0 0,0 0,0 0,0 0,-1 0,1-1,-1 1,1 0,-1 0,0 0,0 0,0 0,-1 0,-4 3,1 0,-1-1,-1 1,1-1,-1 0,0-1,0 0,0 0,0 0,-1-1,0 0,1-1,-1 0,0 0,0 0,0-1,-1 0,1-1,0 0,0 0,0-1,0 0,-4-1,-13-3</inkml:trace>
  <inkml:trace contextRef="#ctx0" brushRef="#br0" timeOffset="25475.576">15918 485,'-7'-3,"-1"1,1 1,-1-1,0 1,1 1,-1-1,0 2,0-1,0 1,1 0,-1 0,1 1,-1 0,1 0,-1 1,1 0,0 0,0 1,1 0,-1 0,1 1,0-1,0 2,0-1,1 0,-1 1,2 0,-1 0,0 1,1-1,0 1,-2 6,-10 17,2 0,0 1,2 0,2 1,1 0,-4 25,12-54,0-1,0 0,1 1,-1-1,1 0,-1 1,1-1,0 1,0-1,0 1,0-1,0 0,1 1,-1-1,1 1,-1-1,1 0,0 1,0-1,0 0,0 0,1 0,-1 0,1 0,-1 0,1 0,-1 0,1-1,0 1,0 0,0-1,0 0,0 1,0-1,0 0,1 0,-1 0,0-1,1 1,-1 0,0-1,1 1,-1-1,3 0,9-4,0 0,0-1,-1 0,0-1,0-1,0 0,-1-1,0 0,0-1,-1 0,0-1,-1 0,0 0,0-1,-1-1,12-9,190-199,-182 192,-29 27,1 1,-1-1,0 1,0-1,1 1,-1-1,0 1,0 0,1-1,-1 1,1 0,-1-1,0 1,1 0,-1-1,1 1,-1 0,1 0,-1-1,0 1,1 0,-1 0,1 0,-1 0,1 0,-1-1,1 1,0 0,-1 0,1 0,-1 1,1-1,-1 0,1 0,-1 0,1 0,-1 0,1 1,-1-1,0 0,1 0,-1 1,1-1,-1 0,0 1,1-1,-1 0,1 1,-1-1,0 0,0 1,1-1,-1 1,0-1,0 1,1-1,-1 1,0-1,0 1,0-1,0 1,0-1,0 1,0-1,0 1,0-1,0 1,-16 163,18-148,1 0,0-1,1 1,0-1,2 1,-1-1,2-1,0 1,1-1,0 0,1-1,1 0,0 0,1-1,0-1,1 1,2 0,-11-9,0-1,1 0,-1 0,1 0,0 0,-1 0,1-1,0 0,0 1,0-1,0-1,0 1,0-1,0 1,0-1,0-1,1 1,-1 0,0-1,0 0,0 0,21-8</inkml:trace>
  <inkml:trace contextRef="#ctx0" brushRef="#br0" timeOffset="25757.402">16849 456,'-9'24,"-9"22,-5 9,0-1,1-10,3-7,5-5,0-3,2-2,-1-1,1 1,-1-1,-5-4,2-5</inkml:trace>
  <inkml:trace contextRef="#ctx0" brushRef="#br0" timeOffset="26103.422">16623 428,'209'313,"-71"-94,-135-216,0 0,-1-1,1 1,0-1,0 0,0 0,1 0,-1 0,1-1,-1 1,1-1,-1 0,1 0,-1 0,1 0,0-1,0 1,-1-1,1 0,0 0,3-1,14-3</inkml:trace>
  <inkml:trace contextRef="#ctx0" brushRef="#br0" timeOffset="29407.421">0 1416,'368'-47,"-141"20,-164 19,0 3,0 3,47 4,-4 0,199 26,187 1,19-47,-208 5,52 13,-122 2,850-2,-671-28,463 28,-439-28,-8 16,70-6,-115-8,7 14,-115-4,112 14,-198 3,241 28,946-30,-856 0,-81-26,122 27,-178-28,769 28,169 0,-894-29,322 30,-453-29,88 26,-122-25,355 27,-521 13,-83-10,0 0,1-1,0 0,-1-1,1-1,0 0,0-1,-1 0,12-3,20-4,1 1,1 2,-1 3,1 1,29 4,23-1,35 3,-121 1,-7 0</inkml:trace>
</inkml:ink>
</file>

<file path=ppt/ink/ink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49:26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2430 253,'0'-8,"-1"0,0 0,0 1,-1-1,0 1,0-1,-1 1,0 0,0 0,-1 0,0 0,0 1,0-1,-1 1,0 0,0 1,-1-1,1 1,-1 0,0 0,-1 1,0-1,-11-6,-1 0,-1 2,0 0,0 1,-1 1,0 0,-8 1,-142-16,141 16,-1 2,1 2,-1 0,0 2,0 2,0 0,1 2,-6 3,4-1,1 1,-1 1,2 2,-1 1,-11 7,-12 12,1 3,2 1,-39 36,56-43,-131 151,115-124,2 1,2 2,-29 53,-67 127,68-41,41-22,28-143,1 1,1 0,2 0,1-1,2 1,4 29,60 263,77 217,-61-164,-73-283,-4 1,-7 68,0-51,-3-55,-2 0,-3 0,-2-1,-2 0,-4-1,-1-1,-3 0,-2-2,-2-1,-3-1,-2-1,-1-2,-3-1,-22 20,-146 141,95-105,91-84,-21 18,2 2,1 1,3 2,-5 10,29-39,1 1,-1 0,2 0,0 1,1 0,0 0,1 0,1 0,0 1,1-1,0 1,1 0,1 0,1-1,0 1,0 0,2 3,61 216,-47-189,2-1,2 0,2-2,2 0,6 5,5 1,2-2,2-2,2-1,2-2,29 20,21 10,2-4,4-4,58 26,-98-59,1-3,1-3,1-2,1-3,1-3,50 5,186 9,-244-28,0-2,0-2,1-3,-2-2,1-3,-1-2,-1-3,40-16,5-9,-1-4,-3-4,-1-5,13-14,-70 41,0-1,-2-3,-2 0,0-2,-2-2,-2-1,-1-1,19-32,-4-10,-4-2,-3-1,-3-3,13-55,46-263,-81 340,35-276,-38 225,-6 0,-5 0,-15-108,6 101,6-1,9-106,-1 203,1 0,0 0,2 1,1-1,1 1,0 1,2 0,1 0,0 1,2 0,12-15,25-28,3 2,51-46,-71 74,271-247,-260 242,-8 9,-1-2,-2-1,-1-2,-1-1,-2-2,16-29,-31 36,-2 0,-2-1,0 0,-3-1,0 0,-2 0,-1-16,0 2,-2-1,-2 1,-2 0,-2-1,-2 1,-3 1,-1-1,-2 2,-2-1,-3 2,-1 0,-2 1,-5-5,-15-20,-2 1,-4 2,-2 2,-3 3,-17-14,13 20,-2 2,-2 3,-2 2,-3 3,-10-3,65 42,-26-18,-2 2,0 1,-1 2,-1 2,-1 1,-15-2,19 8,-106-12,138 22,0 0,1 0,-1 0,0 1,1 0,-1-1,1 1,0 1,-1-1,1 0,0 1,1-1,-1 1,0 0,1 0,-1 0,1 0,0 1,0-1,0 0,1 1,-1 0,1-1,0 1,0 0,0 1,-26 46,17-43,-1 0,0-1,0 0,0-1,-1 0,0-1,0 0,-1-1,1 0,-1-1,0 0,0-1,0-1,-9 1,-170 1,172-5,-1-2,1 0,0-2,1 0,-1-1,1-1,-7-5,19 9,0-1,0 0,1-1,-1 1,1-1,0-1,1 1,0-1,0 0,0 0,1 0,0-1,0 1,1-1,0 0,0 0,1-1,0 0,-2-2,0 2,0 0,0-1,-1 2,0-1,-1 0,0 1,0 0,-1 1,0-1,0 1,-3-1,-3-3</inkml:trace>
</inkml:ink>
</file>

<file path=ppt/ink/ink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2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1,'-34'2,"0"1,0 2,0 2,1 1,0 1,0 2,1 1,-3 4,25-12,0 1,1 0,-1 1,1 0,1 0,-1 1,1 0,0 0,1 1,0 0,0 1,1-1,0 1,0 1,1-1,0 1,1-1,0 2,1-1,0 0,0 1,1-1,0 1,1-1,0 1,1 10,0-18,0 0,1 1,-1-1,0 0,1 0,0 0,0 0,0 0,0 0,0 0,1-1,-1 1,1 0,-1-1,1 1,0-1,0 1,1-1,-1 0,0 0,1 0,-1 0,1 0,0-1,-1 1,1-1,0 1,0-1,0 0,0 0,0-1,0 1,0-1,0 1,1-1,6 0,-1 0,1-1,-1 0,0 0,0-1,0 0,0-1,0 0,0 0,0-1,2-1,26-17,-1-1,-1-2,-1-1,-1-2,-2-1,0-1,-3-2,0-1,-28 34,0 0,1-1,-1 1,0 0,0 0,1 0,-1 0,0-1,1 1,-1 0,1 0,-1-1,1 1,-1 0,1-1,0 1,-1-1,1 1,0-1,0 1,-1-1,1 1,0-1,0 1,-1-1,1 0,0 0,0 1,0-1,0 0,0 0,-1 0,1 0,0 0,0 0,0 0,0 0,0-1,0 1,-1 0,1 0,0-1,0 1,0 0,-1-1,1 1,0-1,-1 1,1-1,0 1,-1-1,1 0,0 1,-1-1,1 0,-1 0,1 1,-1-1,0 0,1 0,-1 1,0-1,0 0,1 0,-1 0,0 0,0 0,0 1,0-2,0 2,0 12,0 0,1-1,0 1,0 0,1-1,1 1,0-1,1 0,0 0,1 0,0-1,0 1,1-1,0-1,1 1,0-1,1 0,0 0,0-1,1 0,8 5,36 8,-28-16</inkml:trace>
</inkml:ink>
</file>

<file path=ppt/ink/ink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2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59 174,'-2'125,"-6"0,-8 21,-4-64,9-102,10-11,1 1,1-1,2 1,0-1,3 1,0 0,2 1,1 0,1 0,2 1,4-7,116-204,-132 238,0 0,0 0,0-1,1 1,-1 0,0 0,0 0,1-1,-1 1,1 0,-1 0,1 0,0 0,-1 0,1 0,0 0,-1 0,1 0,0 0,0 0,0 1,0-1,0 0,0 1,0-1,0 1,0-1,1 1,-1-1,0 1,0 0,0-1,0 1,1 0,-1 0,0 0,0 0,1 0,-1 0,0 0,0 1,0-1,1 0,-1 1,0-1,0 0,0 1,0 0,0-1,0 1,0 0,1 0,9 102,-4-52,-6-32,1-1,1 0,1 0,1 0,0-1,1 1,4 6,1-6</inkml:trace>
</inkml:ink>
</file>

<file path=ppt/ink/ink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5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0 173,'23'423,"12"-102,-25-301,11-39,-13 9,21-22,1 0,2 2,1 1,1 2,2 2,0 0,1 3,2 1,35-14,-61 31,54-13,-66 17,1 0,0 0,-1 0,1 0,-1 0,1 0,-1 1,1-1,0 1,-1-1,0 1,1 0,-1-1,1 1,-1 0,0 0,0 0,1 0,-1 0,0 0,0 1,0-1,0 0,0 0,0 1,-1-1,1 1,0-1,-1 1,1-1,-1 1,1-1,-1 1,0-1,0 1,0-1,0 1,0 0,0 0,-2 10,-1-1,0 0,0 0,-1 0,-1 0,0-1,0 0,-1 0,0 0,-1-1,0 0,0 0,-1-1,0 1,-1-2,-9 7,18-14,-32 30,-1-2,-2-1,0-2,-2-1,-1-2,0-2,-2-1,0-2,-40 11,16-24,59-9</inkml:trace>
  <inkml:trace contextRef="#ctx0" brushRef="#br0" timeOffset="317.994">763 708,'-13'19,"1"1,1 0,1 1,1 0,1 0,1 1,1 0,0 0,2 0,1 1,0 0,1 12,3-31,-1-1,1 1,-1-1,1 1,0-1,0 1,0-1,1 0,-1 0,1 1,0-1,0 0,0 0,0-1,1 1,-1 0,1-1,-1 0,1 1,0-1,0 0,0 0,0-1,0 1,1-1,-1 1,0-1,1 0,-1 0,1-1,-1 1,1-1,-1 1,1-1,-1 0,1-1,3 1,7-2,1-1,-1 0,0 0,0-1,0-1,-1-1,0 0,11-7,-12 6,0 0,-1-1,0-1,-1 0,0-1,0 1,-1-2,0 0,-1 0,0 0,-1-1,0 0,-1-1,-3 7,0-1,0 0,-1 1,0-1,-1 0,1 0,-1 0,-1 0,1 0,-1 0,0-1,-1 1,0 0,0 0,0 0,-1 0,0 1,-1-1,1 0,-1 1,0-1,-1 1,0 0,0 0,0 1,-1-1,1 1,-1 0,0 0,0 0,0 1,-1 0,0 0,0 0,0 1,0 0,0 0,0 0,-1 1,0 0,1 0,-1 1,0 0,0 0,0 0,1 1,-1 0,0 1,0-1,0 1,-4 2,-14 3</inkml:trace>
  <inkml:trace contextRef="#ctx0" brushRef="#br0" timeOffset="815.959">1440 708,'-21'5,"1"0,0 1,0 1,0 1,1 1,0 0,1 2,0 0,1 1,0 1,0 0,-13 15,28-25,-1 0,1 1,0-1,0 0,0 1,0-1,1 1,-1-1,1 1,0 0,0 0,1-1,-1 1,1 0,-1 0,1 0,0 0,1 0,-1 0,1-1,0 1,0 0,0 0,0-1,0 1,1 0,0-1,0 0,0 1,0-1,0 0,1 0,-1 0,1 0,1 0,1 2,0 0,1-1,0 1,0-1,0-1,1 1,-1-1,1 0,0-1,-1 0,1 0,0 0,1-1,-1 0,0 0,0-1,0 1,8-2,4-5,0 0,-1-1,0-1,0-1,0 0,-1-2,-1 0,0 0,0-2,-1 0,-1-1,7-7,10-14,0-2,-3-1,-1-1,-2-1,-1-1,-2-2,-3 0,-1-1,5-22,-15 43,0-1,-1-1,-1 0,-2 1,-1-2,0 1,-2 0,-1 0,-1-1,-1 1,-1 0,-1 0,-7-22,9 42,0 0,0 0,0 1,-1-1,0 1,1-1,-1 1,-1 0,1 0,-1 0,1 1,-1-1,0 1,-1 0,1 0,0 0,-1 1,0 0,1-1,-1 2,0-1,0 0,0 1,0 0,0 0,-1 1,1-1,0 1,0 0,0 1,0-1,-1 1,1 0,0 0,-4 2,-2 1,-1 0,1 0,0 2,0-1,0 1,1 1,0 0,0 0,0 1,1 0,1 1,-1 0,1 0,1 1,0 0,0 0,1 1,0 0,1 0,0 0,1 1,-1 4,-4 15,1 0,2 1,1-1,1 1,2 1,1-1,2 0,1 2,-1-14,1 1,1-1,0 0,2 0,0-1,1 1,1-1,1 0,1-1,1 0,0 0,1-1,1-1,0 0,1 0,1-1,1-1,0 0,7 4,-15-14,0 0,0 0,0-1,0 0,1 0,0-1,-1 0,1 0,0-1,0 0,0 0,0-1,0 0,0 0,8-2,8-4</inkml:trace>
  <inkml:trace contextRef="#ctx0" brushRef="#br0" timeOffset="1314.272">2004 596,'-12'22,"1"0,2 1,0 0,1 1,1 0,1 0,1 0,1 1,1 15,2-36,0 0,1 0,0 0,0 0,0 0,0 0,0 0,1 0,0 0,0 0,0 0,0 0,0-1,1 1,0 0,0-1,0 1,0-1,1 0,-1 0,1 0,-1 0,1 0,0 0,1-1,-1 1,0-1,1 0,-1 0,1 0,-1-1,1 1,0-1,0 0,0 0,0 0,0 0,0-1,0 0,0 1,0-1,0-1,0 1,0-1,0 0,2 0,9-8,0 0,0-1,-1 0,-1-1,0-1,0 0,-1-1,0 0,-1 0,-1-2,0 1,6-15,-2 9,128-168,-141 188,-1-1,0 0,1 0,-1 1,1-1,-1 0,1 1,0-1,-1 1,1-1,-1 0,1 1,0 0,0-1,-1 1,1-1,0 1,0 0,-1-1,1 1,0 0,0 0,0 0,-1 0,1 0,0-1,0 2,0-1,0 0,0 0,-1 0,1 0,0 0,0 1,0-1,-1 0,1 1,0-1,0 1,-1-1,1 0,0 1,-1 0,1-1,-1 1,1-1,-1 1,1 0,-1-1,1 1,-1 0,14 43,25 257,-27-225,-3 1,-3-1,-4 2,-3-1,-3 0,-4-1,-3 1,-8 18,10-55,-2-1,-2-1,-2 0,-1-1,-2 0,-1-1,-2-1,-1-2,-2 0,-1-1,-2-1,-8 5,35-35,-12 10,1 0,-1-1,-1 0,0 0,0-2,-1 1,0-2,-1 0,1 0,-1-2,0 0,-1 0,13-5,0 0,-1 0,1 0,0 0,0 0,0-1,0 1,0-1,0 0,0 0,0 0,0 0,0-1,1 1,-1-1,0 1,1-1,-1 0,1 0,0 0,-1-1,1 1,0 0,1-1,-1 1,0-1,1 0,-1 0,1 1,0-1,0 0,0 0,0 0,1 0,-1-1,1 1,-1 0,1 0,0 0,1 0,-1 0,0 0,1 0,0 0,-1 0,1 0,1 0,0-3,8-22,2-1,1 2,1-1,1 2,1 0,2 1,0 1,19-19,-35 40,268-302,-226 259</inkml:trace>
</inkml:ink>
</file>

<file path=ppt/ink/ink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0 725,'5'24,"7"7,0-5,-1-13,2-13,-1-11,-3-4</inkml:trace>
  <inkml:trace contextRef="#ctx0" brushRef="#br0" timeOffset="231.142">57 245,'0'0</inkml:trace>
  <inkml:trace contextRef="#ctx0" brushRef="#br0" timeOffset="646.882">508 442,'-31'23,"11"-11,1 1,0 0,1 1,1 2,0-1,1 2,1 0,0 1,2 1,0 0,1 0,1 1,0 1,0 5,9-22,1 0,0-1,0 1,0 0,1 0,-1 0,1-1,0 1,0 0,1 0,-1 0,1 0,-1-1,1 1,0 0,1 0,-1-1,1 1,-1-1,1 0,0 1,0-1,1 0,-1 0,1 0,-1 0,1-1,0 1,0-1,0 1,1-1,-1 0,0 0,1-1,-1 1,1-1,-1 0,1 0,0 0,0 0,0 0,-1-1,1 0,1 0,14-6,-1-2,0 0,-1-1,0-1,0 0,-1-1,-1-1,0 0,0-2,-1 1,-1-2,0 0,7-12,-14 20,40-53,45-41,-91 100,1 1,-1-1,1 1,0-1,-1 1,1 0,0-1,0 1,-1 0,1-1,0 1,0 0,-1 0,1-1,0 1,0 0,0 0,-1 0,1 0,0 0,0 0,0 1,-1-1,1 0,0 0,0 0,-1 1,1-1,0 0,0 1,-1-1,1 1,0-1,-1 1,1-1,-1 1,1-1,-1 1,1 0,-1-1,1 1,-1 0,1 0,-1-1,0 1,1 0,-1 0,0-1,0 1,0 0,0 0,1-1,-1 2,4 47,-4-45,-4 94,-5-2,-14 57,3-10,10-62,-3-1,-4 0,-3-1,-4-1,-3-1,-30 58,-11-41,65-91,1-1,0 0,-1 1,1-1,-1 0,0 0,0-1,0 1,0 0,0-1,0 0,0 0,0 0,0 0,-1 0,1-1,0 1,-1-1,1 0,0 0,-1 0,1 0,0-1,0 0,-1 1,1-1,0 0,0 0,0-1,0 1,0-1,-2-1,0-2,1-1,0 0,0 0,0 0,1 0,0-1,0 0,1 1,0-1,0 0,0 0,1 0,0 0,0 0,1-1,0 1,0 0,1 0,0-2,-1-2,3-26,2 1,2-1,1 1,1 0,2 1,2 0,1 1,2 0,1 1,1 1,2 1,1 1,2 0,0 2,2 1,19-15,-26 24</inkml:trace>
  <inkml:trace contextRef="#ctx0" brushRef="#br0" timeOffset="883.035">960 725,'-14'38,"0"18,2 3,8-7,9-13,10-13,5-16,1-10</inkml:trace>
  <inkml:trace contextRef="#ctx0" brushRef="#br0" timeOffset="1027.705">1072 301,'0'0</inkml:trace>
  <inkml:trace contextRef="#ctx0" brushRef="#br0" timeOffset="1444.714">1496 526,'-29'27,"1"0,2 2,0 1,2 1,2 1,1 2,1-1,-9 24,27-53,0 0,-1-1,1 1,1 0,-1 0,1 0,-1 0,1 0,0 1,0-1,1 0,-1 1,1-1,0 0,0 1,1-1,-1 0,1 0,0 1,0-1,1 0,-1 0,1 0,-1 0,1 0,1-1,-1 1,0 0,1-1,0 0,0 1,0-1,0 0,4 2,0-1,1-1,0 0,0-1,1 0,-1 0,0 0,1-1,-1-1,1 1,-1-1,1-1,-1 0,0 0,1 0,-1-1,0 0,0-1,0 0,0 0,1-1,8-4,0-2,-1 1,0-2,-1 0,0-1,0 0,-2-1,7-8,12-12,-1-1,-2-2,-2-1,-1-2,-1 0,-3-2,-1 0,-2-1,-2-1,-2-1,-2 0,-2-1,-1 0,-3-1,-1-4,-5 43,-1-1,0 0,0 1,-1-1,0 0,0 1,0-1,-1 1,0-1,-1 1,0 0,0 0,0 0,-1 0,0 1,0-1,-1 1,0 0,0 0,0 1,-1 0,0 0,0 0,0 0,0 1,-1 0,0 0,0 1,0 0,0 0,0 1,-1 0,1 0,-1 0,1 1,-1 1,0-1,1 1,-1 0,0 1,1 0,-1 0,0 0,-5 3,-1 5,0 0,1 1,0 0,1 1,1 0,-1 1,2 0,-1 1,2 0,0 1,0 0,2 0,0 1,0 0,1 0,1 1,1 0,0 0,1 0,0 0,2 0,-1 12,3-1,2 1,0-1,2-1,0 1,2 0,1-1,1-1,2 1,0-2,1 1,2-2,0 1,2-2,10 12,12 11,2-1,2-3,40 31,-46-40,-9-9</inkml:trace>
</inkml:ink>
</file>

<file path=ppt/ink/ink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0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286 142,'-23'14,"0"2,1 0,1 2,0 0,2 2,0 0,1 1,1 1,1 0,1 1,1 1,1 0,2 1,0 1,-1 5,10-23,-1 0,2 0,-1 0,1 1,0-1,1 0,0 1,0-1,1 0,0 1,0-1,1 0,0 0,0 0,1 0,0 0,1 0,0-1,0 0,0 0,1 0,0 0,1-1,-1 1,1-1,0-1,1 1,-1-1,1 0,0-1,0 0,1 0,-1 0,1-1,0 0,0 0,0-1,0 0,0-1,2 1,5-4,-1-1,1 0,0-1,-1-1,0 0,0-1,0 0,-1-1,0-1,-1 0,1-1,-1 0,-1 0,0-2,0 1,-1-1,0-1,-1 0,6-10,-3 8,-1-1,-1 0,0-1,-1 0,0-1,-2 1,0-1,-1-1,0 1,-1-1,-2 0,1-1,-2 1,-1 0,0-1,-1 1,-1-1,-1 1,0 0,-2-2,2 9,0 0,-1 1,0-1,-1 1,0 0,-1 0,0 0,0 0,-1 1,-1 0,1 0,-1 1,-1 0,0 0,0 0,0 1,-1 1,0-1,0 1,-1 1,0 0,0 0,0 1,0 0,-1 1,1 0,-1 0,6 3,1 0,-1 0,0 1,1-1,-1 1,0 0,1 0,-1 0,1 1,0 0,-1 0,1 0,0 0,0 1,0-1,0 1,-2 3,-13 12</inkml:trace>
  <inkml:trace contextRef="#ctx0" brushRef="#br0" timeOffset="515.718">596 706,'291'-359,"-272"350,-26 45,3-25,4-10,-3 8,-1 0,2 1,-1 0,1-1,1 1,0 0,0 0,1 0,0 0,1 0,0 0,0 0,1-1,0 1,1 0,0-1,1 0,1 3,-3-10,1 0,0 0,0 0,0 0,0 0,0 0,0-1,0 0,1 1,-1-1,0 0,1-1,-1 1,1-1,-1 1,1-1,-1 0,1 0,-1-1,1 1,-1-1,0 0,1 0,-1 0,0 0,1 0,-1-1,0 1,1-1,85-60,-79 51,1 0,-1-1,-1-1,-1 1,1-1,-2-1,0 0,-1 0,0 0,-1-1,0 1,0-9,0-2</inkml:trace>
</inkml:ink>
</file>

<file path=ppt/ink/ink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49:5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59,'28'-58,"-36"86,-134 235,76-149,-5-2,-27 26,-21 40,86-152,20-22</inkml:trace>
  <inkml:trace contextRef="#ctx0" brushRef="#br0" timeOffset="422.417">0 285,'34'29,"4"-12,0-2,2-2,0-1,0-2,1-2,13 0,92 22,-122-25,0 1,0 1,-1 1,0 1,-1 1,0 1,0 1,-1 1,-1 0,0 2,10 10,-29-24,0 1,0 0,0-1,1 1,-1-1,1 1,-1-1,1 0,-1 0,1 0,0 0,-1 0,1 0,0 0,0 0,0-1,0 1,0-1,0 1,0-1,0 0,0 0,0 0,0 0,0 0,0 0,0-1,0 1,-1-1,1 1,0-1,0 0,0 1,0-1,-1 0,1 0,0-1,-1 1,1 0,-1 0,1-1,10-8</inkml:trace>
  <inkml:trace contextRef="#ctx0" brushRef="#br0" timeOffset="670.49">791 342,'-78'14,"1"3,1 4,1 3,1 3,2 4,-18 12,-36 45,109-71</inkml:trace>
  <inkml:trace contextRef="#ctx0" brushRef="#br0" timeOffset="990.697">338 31,'-7'16,"0"1,0-1,2 1,0 0,1 1,0-1,2 1,0 0,1 0,1-1,0 1,2 0,0 0,1-1,3 12,78 294,-52-168,-13-92,-14-44</inkml:trace>
</inkml:ink>
</file>

<file path=ppt/ink/ink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7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0,'1'64,"-13"236,-36 83,21-195,20-159,7-38,3-6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15:46:48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678 346,'-1'150,"-6"0,-21 106,-33 67,50-268,7-31</inkml:trace>
  <inkml:trace contextRef="#ctx0" brushRef="#br0" timeOffset="280.022">141 346,'267'-40,"-3"-10,3-14,-188 45,-4-3,-61 16,1 0,-1 2,1 0,0 0,1 1,-1 1,0 1,1 0,-1 1,0 1,1 0,7 5</inkml:trace>
  <inkml:trace contextRef="#ctx0" brushRef="#br0" timeOffset="651.881">1355 740,'-20'27,"1"0,1 1,2 1,0 1,2 0,2 1,0 0,2 1,0 6,9-34,0 0,0 0,1 0,-1 1,1-1,0 0,0 0,0 0,0 1,1-1,0 0,0 0,0 0,0 0,1 0,0 0,-1 0,1 0,1-1,-1 1,0-1,1 0,0 1,0-1,0 0,0-1,0 1,1 0,-1-1,1 0,-1 0,1 0,0 0,0-1,0 1,0-1,0 0,0 0,1 0,-1-1,4 0,8-1,1-2,-1 0,-1-1,1 0,0-2,-1 0,0 0,-1-1,1-1,-1-1,-1 0,0 0,0-2,0 1,-2-2,1 1,-2-2,1 1,-2-2,0 1,0-1,-1-1,-3 7,1 0,-2-1,1 0,-1 0,-1 0,0 0,0-1,-1 1,0-1,0 0,-1 0,0 1,-1-1,0 0,-1 0,0 0,-1 1,1-1,-2 0,0 1,0-1,0 1,-1 0,-1 0,1 1,-1-1,-1 1,0 0,0 0,0 1,-1 0,0 0,-4-2,-3 0,0 1,0 1,-1 0,1 1,-2 0,1 2,-1 0,1 0,-4 1,13 2,0 0,-1 0,1 1,0 0,-1 0,1 0,-1 1,1 0,0 0,0 1,-1 0,1 0,0 0,1 1,-1 0,0 0,1 0,-1 1,1-1,0 1,0 1,1-1,-4 5,-6 12</inkml:trace>
  <inkml:trace contextRef="#ctx0" brushRef="#br0" timeOffset="7565.729">2202 881,'-3'-3,"0"-1,0 1,0 0,-1 0,1 1,-1-1,1 1,-1 0,0 0,0 0,0 0,-1 0,1 1,0 0,0 0,-1 0,1 1,-1-1,1 1,-1 0,1 0,0 1,-1-1,1 1,0 0,-1 0,1 1,0-1,0 1,0 0,0 0,0 0,0 0,1 1,-1 0,1-1,-1 1,1 1,0-1,0 1,-9 13,0 1,1 0,1 1,1 0,1 1,1 0,0 0,2 0,0 1,-1 13,5-29,0-1,0 1,1 0,-1-1,1 1,0 0,0-1,1 1,0-1,-1 1,1-1,1 1,-1-1,1 1,0-1,0 0,0 0,0 0,1 0,-1 0,1 0,0-1,0 1,1-1,-1 0,1 0,-1 0,1-1,0 1,0-1,0 0,0 0,1 0,-1-1,0 1,1-1,0 0,-1 0,1-1,-1 1,1-1,1 0,11-6,-1-1,0-1,-1 0,1-1,-1 0,-1-1,0-1,-1-1,0 0,0 0,-1-1,-1-1,-1 0,1 0,-2-1,3-7,-9 17,30-48,-3-1,-3-2,-2-1,-2-1,-3-1,-3 0,6-37,-13 49,-2 0,-2-1,-1 0,-3 0,-3 0,-4-39,-30-38,34 122,-1-1,1 1,-1 0,0 0,0 0,-1 0,1 0,-1 1,1-1,-1 1,0-1,0 1,0 0,0 0,0 0,0 1,-1-1,1 1,-1 0,1 0,-1 0,1 0,-1 1,0-1,1 1,-1 0,1 0,-1 0,0 0,1 1,-1 0,0-1,0 2,-8 4,1 1,0 0,0 1,1 0,0 0,1 1,0 1,0 0,1 0,0 0,1 1,0 0,0 1,2-1,-1 1,1 0,1 1,0-1,1 1,1 0,0 0,-1 7,1-2,1 0,0-1,1 1,1 0,0 0,2-1,0 1,1-1,0 1,2-1,0-1,1 1,0-1,6 8,11 17,1-2,2-1,2-1,33 32,-27-31,2-1,2-1,1-3,1-1,25 13,-44-32</inkml:trace>
  <inkml:trace contextRef="#ctx0" brushRef="#br0" timeOffset="8672.732">3133 684,'-27'11,"-1"2,1 1,1 1,1 1,0 1,1 1,1 2,1 0,-9 12,26-28,0 0,0 0,1 0,0 1,0 0,0 0,0 0,1 0,0 0,0 1,0-1,1 1,-1 0,1 0,1 0,-1 0,1 0,0 0,1 1,0-1,0 0,0 0,0 1,1-1,0 0,0 0,1 0,0 0,0 0,0 0,1-1,0 1,0-1,0 1,1-1,0 0,0-1,2 4,-1-5,0 0,-1 0,1-1,0 1,0-1,0 0,1-1,-1 1,0-1,1 0,-1 0,1-1,-1 1,1-1,-1-1,1 1,-1-1,1 0,-1 0,0 0,1-1,-1 0,0 0,0 0,0-1,0 1,-1-1,1-1,-1 1,116-116,-116 115,198-308,-191 304,-24 37,12-27,0 0,-11 18,1 0,1 1,0 0,2 1,0 0,2 0,1 1,0 0,2 0,0 0,2 0,0 0,2 0,0 0,3 7,-2-23,0-1,1 0,0 0,0 0,1 0,-1-1,1 1,0-1,1 0,-1 0,1-1,0 1,1-1,-1 0,1 0,-1-1,1 0,0 0,0 0,0-1,1 1,-1-2,1 1,-1-1,1 0,0 0,-1 0,1-1,0 0,-1-1,1 0,0 0,-1 0,1 0,-1-1,0 0,1-1,-1 0,0 1,0-2,-1 1,1-1,-1 0,1 0,-1 0,0-1,14-24,-1 0,-1-2,-2 0,0-1,-3 0,0-1,-3 0,0-2,-4 18,39-105,-43 122,-1 0,0 1,0-1,0 0,0 0,0 0,1 0,-1 0,0 1,0-1,0 0,0 0,1 0,-1 0,0 0,0 0,0 0,1 0,-1 0,0 1,0-1,1 0,-1 0,0 0,0 0,0 0,1-1,-1 1,0 0,0 0,1 0,-1 0,0 0,0 0,0 0,0 0,1 0,-6 25,-1 0,0 1,2 0,1 0,1 0,1 1,1-1,3 10,-2-32,0 1,1-1,-1 1,1-1,0 0,1 0,-1 0,1 0,0 0,0-1,0 1,0-1,0 0,1 1,0-2,-1 1,1 0,0-1,1 0,-1 0,0 0,0 0,1-1,-1 1,1-1,0 0,-1-1,1 1,0-1,-1 0,1 0,0 0,-1-1,1 0,0 0,-1 0,1 0,-1-1,0 1,1-1,-1 0,0-1,0 1,0-1,0 0,-1 0,1 0,-1 0,0 0,1-1,13-17,-1 0,-1-1,-1-1,-1 0,-1-1,8-22,-4 10,-1 3,1 1,2 0,1 2,1 0,1 1,9-7,-30 34,1 1,-1 0,0 0,1-1,-1 1,1 0,0 0,-1 0,1 0,0-1,0 1,0 0,0 0,0 0,0 1,0-1,0 0,0 0,0 1,0-1,1 0,-1 1,0-1,0 1,1 0,-1-1,0 1,1 0,-1 0,0 0,1 0,-1 0,0 0,1 0,-1 0,0 0,1 1,-1-1,0 1,1-1,-1 1,0-1,0 1,0 0,0-1,0 1,1 0,-1 0,0 0,-1 0,1 0,0 0,0 0,0 0,-1 0,1 1,0 0,0 174,7 102,3-180,-4 0,-5 0,-4 2,-2-68,-1-1,-1 0,-1-1,-2 0,-1 0,-2-1,0 0,-2-1,-2 0,0-1,-1-1,-2-1,-1 0,-2 0,17-19,0-1,-1 0,1-1,-1 1,0-1,-1 0,1 0,0-1,-1 0,0 0,0-1,0 0,-2 1,6-3,1 1,-1-1,0 0,0 0,0 0,0 0,0 0,0-1,0 0,0 1,1-1,-1 0,0 0,0 0,1-1,-1 1,1-1,-1 1,1-1,0 0,-1 0,1 0,0 0,0 0,0 0,1-1,-1 1,1-1,-1 1,1-1,0 0,0 1,0-1,0 0,-4-17,1 0,0 0,2 0,1 0,0 0,1 0,1 0,1-1,4-12,1-8,1 0,2 1,3 0,0 1,3 1,1 0,2 1,1 1,2 1,1 1,2 1,2 1,0 1,2 2,2 0,0 2,2 2,1 0,-22 18,0 1,0 0,1 0,0 1,0 1,0 0,0 1,1 0,-1 1,2 1,16-1</inkml:trace>
  <inkml:trace contextRef="#ctx0" brushRef="#br0" timeOffset="9282.291">1 1502,'848'-90,"190"0,90 43,258 49,-922 26,-442-32,-24-2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17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0,'-10'10,"0"0,1 0,0 1,0 0,2 0,-1 1,1 1,1-1,0 1,1 0,1 0,0 0,0 1,1-1,1 1,0 0,1 0,1 0,0 0,1 0,0-1,1 1,1 0,0 0,3 4,52 208,-54-209,0 0,1 0,1 0,1 0,0-1,1 0,6 8,-13-23,-1 0,1 0,0 0,0 0,0 0,0 0,0-1,0 1,0 0,1 0,-1-1,0 1,0-1,0 1,1-1,-1 1,0-1,1 0,-1 0,0 1,1-1,-1 0,0 0,1 0,-1-1,0 1,1 0,-1 0,0-1,1 1,-1-1,0 1,0-1,0 0,1 1,-1-1,0 0,0 0,0 0,0 0,0 0,38-47,-37 45,50-83,-4-1,28-76,-46 109,-30 53,0 1,0-1,0 1,0 0,1-1,-1 1,0-1,0 1,0 0,1-1,-1 1,0 0,1 0,-1-1,0 1,1 0,-1 0,0-1,1 1,-1 0,1 0,-1 0,0-1,1 1,-1 0,1 0,-1 0,0 0,1 0,-1 0,1 0,-1 0,1 0,-1 0,0 0,1 0,-1 1,1-1,-1 0,0 0,1 0,-1 0,0 1,1-1,-1 0,1 0,-1 1,0-1,0 0,1 1,-1-1,0 0,0 1,1-1,-1 0,0 1,0-1,0 1,0-1,1 0,-1 1,0-1,0 1,0-1,0 1,0-1,0 0,0 1,0 0,3 34,-3-33,2 34,0-1,3 1,1-1,1 0,8 21,-12-50,-1 1,1-1,0 0,0 0,1 0,-1-1,1 1,1-1,-1 0,1 0,0-1,0 1,0-1,1 0,-1 0,1-1,0 0,0 0,0 0,1-1,-1 1,1-2,-1 1,1-1,-1 0,1 0,0-1,0 1,-1-2,1 1,0-1,0 0,-1 0,1-1,-1 0,1 0,-1-1,0 1,0-1,0-1,0 1,-1-1,2-1,18-18,-1-1,-1 0,-1-2,-2-1,0-1,-2 0,-1-2,0 3,-2-1,-1 0,-1-1,-1-1,-2 0,-1 0,-1-1,-2 0,-1-1,-1 1,-2-20,-2 27</inkml:trace>
  <inkml:trace contextRef="#ctx0" brushRef="#br0" timeOffset="902.281">1122 537,'-15'10,"0"1,0 1,1 1,1 0,0 0,1 2,0-1,1 2,1-1,0 1,1 1,1 0,-112 225,104-222,22-39,200-301,-151 241,8 0,-62 78,-1 0,1 1,-1-1,1 1,0-1,0 0,-1 1,1 0,0-1,0 1,0-1,-1 1,1 0,0 0,0-1,0 1,0 0,0 0,0 0,0 0,-1 0,1 0,0 0,0 0,0 1,0-1,0 0,0 0,-1 1,1-1,0 1,0-1,0 1,-1-1,1 1,0-1,-1 1,1-1,0 1,-1 0,1 0,-1-1,1 1,-1 0,1 0,-1-1,0 1,1 0,-1 0,0 0,0 0,0 0,0 0,1-1,-1 1,0 0,0 0,-1 1,13 56,-12 69,11 67,3-123,-48-98,-71-115,27 58,64 73</inkml:trace>
  <inkml:trace contextRef="#ctx0" brushRef="#br0" timeOffset="1283.307">1489 509,'-3'35,"0"0,3 0,1 0,1 0,2-1,2 1,1-1,4 9,16 12,-27-54,1 0,0 0,0 0,0-1,1 1,-1 0,0-1,0 1,0 0,0-1,1 1,-1-1,0 0,1 1,-1-1,0 0,1 0,-1 0,0 0,1 0,-1 0,0 0,1-1,-1 1,0 0,0-1,1 1,-1-1,0 1,0-1,0 0,0 1,1-1,-1 0,0 0,0 0,-1 0,1 0,0 0,0 0,0 0,-1 0,2-1,13-19,-1-1,-1-1,0 0,-2-1,-1 0,-1 0,0-1,-2-1,-1-3,46-159,-37 143,-10 33</inkml:trace>
  <inkml:trace contextRef="#ctx0" brushRef="#br0" timeOffset="1799.61">2251 396,'-17'-3,"0"0,0 1,0 1,0 1,0 1,0 0,0 1,0 1,1 0,-1 1,1 1,-11 5,25-9,0-1,0 1,0-1,0 1,1 0,-1-1,0 1,0 0,1 0,-1 0,1 1,-1-1,1 0,-1 1,1-1,0 1,0-1,-1 1,1-1,0 1,1 0,-1 0,0-1,0 1,1 0,-1 0,1 0,-1 0,1 0,0 0,0 0,0-1,0 1,0 0,0 0,1 0,-1 0,1 0,-1 0,1 0,0 0,0-1,0 1,-1 0,2-1,-1 1,0-1,0 1,0-1,1 1,-1-1,1 1,44 12,-41-14,-1 1,0 0,1 0,-1 0,0 0,0 1,0 0,0 0,0 0,0 0,0 0,-1 1,1 0,-1-1,3 4,-5-3,-1-1,1 1,-1 0,0 0,1 0,-1 0,-1 0,1 0,0 0,-1 0,1 0,-1 0,0 0,0-1,0 1,0 0,-1-1,1 1,-1 0,1-1,-1 0,0 1,0-1,0 0,0 0,-1 0,-1 1,-4 7,-15 17,-46 69,68-93,-1 0,1 1,0-1,0 0,0 0,0 1,0-1,1 0,-1 1,1-1,0 1,0-1,1 0,-1 1,1-1,-1 1,1-1,0 0,0 0,0 1,1-1,-1 0,1 0,0 0,0-1,0 1,0 0,0-1,1 1,1 1,0-1,-1-1,0 1,1-1,0 0,-1 0,1 0,0-1,0 1,0-1,0 0,0 0,0-1,0 1,0-1,1 0,-1 0,0 0,0 0,0-1,0 0,0 0,0 0,0 0,4-2,17-8</inkml:trace>
</inkml:ink>
</file>

<file path=ppt/ink/ink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7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88,'48'-9,"26"-4,0-4,-8 1,-10 3,-10 4,-8 3,-6 3,-3 2,-2 1,-1 0,1 1,-6 0</inkml:trace>
</inkml:ink>
</file>

<file path=ppt/ink/ink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8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287 445,'-28'15,"0"1,1 1,1 1,0 2,1 1,2 0,0 2,1 1,-11 18,8 36,25-76,0 0,0 0,1 0,-1 0,1 0,-1 0,1 0,0 0,0 0,0 0,0 0,0-1,0 1,1 0,-1-1,0 1,1-1,-1 1,1-1,0 0,-1 1,1-1,0 0,0 0,0 0,0-1,0 1,0 0,0-1,0 1,0-1,0 0,0 0,0 1,0-1,0-1,1 1,14-2,0-1,1-1,-1 0,-1-2,1 0,-1 0,0-2,0 0,-1 0,0-2,-1 0,0 0,-1-2,5-4,5-1,96-76,-119 93,0 1,0-1,0 0,1 1,-1-1,0 1,0-1,0 1,0-1,1 0,-1 1,0-1,0 1,1-1,-1 0,0 1,1-1,-1 0,0 1,1-1,-1 0,0 0,1 1,-1-1,1 0,-1 0,1 0,-1 1,0-1,1 0,-1 0,1 0,-1 0,1 0,-1 0,1 0,-1 0,1 0,-1 0,0 0,1 0,-1-1,1 1,-1 0,1 0,-1 0,0-1,1 1,-1 0,1 0,-1-1,0 1,1 0,-1-1,0 1,1 0,-1-1,0 1,0-1,1 1,-1-1,-12 45,10-36,0 84,2-90,1 0,0 1,0-1,-1 0,1 0,1 0,-1 1,0-1,0 0,1-1,-1 1,1 0,0 0,0-1,-1 1,1-1,0 1,0-1,0 0,1 0,-1 0,0 0,0 0,0 0,1-1,-1 1,1-1,-1 1,0-1,1 0,-1 0,0 0,1-1,-1 1,1 0,-1-1,1 0,13-5,-1-2,0 0,0 0,-1-2,0 1,-1-2,0 0,-1 0,0-2,0 1,-2-1,0-1,0 0,-1 0,-1-1,0 0,5-16,6-10,-3-1,-1-1,-3-1,-1 1,-2-2,-2 0,-2 1,-2-2,-2 1,-4-45,13 338,19 24,-22-235,-2 1,-1 0,-2 0,-2 0,-1 9,-11-12,6-29</inkml:trace>
</inkml:ink>
</file>

<file path=ppt/ink/ink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9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1,'-220'171,"216"-167,-2 0,1-1,-1 2,1-1,1 0,-1 1,0 0,1 0,0 1,1-1,-1 1,1 0,0-1,0 2,0-1,1 0,0 0,1 1,-1 1,3-5,1 0,-1 0,1 0,-1 0,1 0,0 0,0-1,1 1,-1-1,0 0,1 0,0 0,-1 0,1 0,0 0,0-1,0 1,0-1,0 0,0 0,0 0,1 0,-1 0,1-1,26 13,-24-8,0-1,0 1,-1 1,0-1,0 1,0 0,-1 0,0 0,0 1,0-1,-1 1,0 0,0 0,-1 0,0 0,1 5,33 68,-1-55,-20-24</inkml:trace>
</inkml:ink>
</file>

<file path=ppt/ink/ink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0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31 316,'61'-16,"0"-2,-1-3,-1-3,17-11,5-24,-79 57,0 0,0 0,-1 0,1-1,0 1,-1-1,1 1,-1-1,0 1,0-1,0 0,0 1,-1-1,1 0,-1 0,1 0,-1 0,0 1,0-1,0 0,-1 0,1 0,-1 0,1 1,-1-1,0 0,0 1,0-1,-1 0,1 1,-1-1,0 0,-2-2,0 0,-1 1,1-1,-1 1,0 0,-1 1,1-1,0 1,-1 0,0 0,0 1,0 0,0 0,0 0,0 1,0 0,0 0,-1 0,1 1,0 0,-1 0,1 1,0-1,-1 1,1 1,-5 1,-5 1,0 1,1 0,0 1,0 1,1 0,0 1,0 1,1 0,0 1,-3 2,6-3,0 0,1 0,-1 1,2 0,-1 0,2 1,-1 0,2 1,-1 0,1 0,1 0,1 1,-1-1,2 1,0 0,0 0,1 1,1-1,0 0,1 1,1-1,1 12,1-17,0-1,0 1,1-1,0 1,1-1,-1-1,1 1,0-1,1 1,0-2,0 1,0-1,0 1,1-2,0 1,0-1,1 0,2 1,145 42,-139-44,0-2,0 1,0-2,1 0,-1-1,0-1,0 0,0-2,-1 1,1-2,-1 0,0-1,0 0,0-1,-1-1,11-8,-8-1</inkml:trace>
</inkml:ink>
</file>

<file path=ppt/ink/ink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4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13,'-9'-3,"0"0,-1 1,1 1,-1-1,1 1,-1 1,1 0,-1 0,1 1,-1 0,1 1,0 0,-1 0,1 1,0 0,1 1,-1 0,0 0,1 1,0 0,0 1,1-1,-1 1,1 1,0 0,1 0,0 0,-5 7,10-12,-50 103,50-103,0 1,0 0,1 0,-1 0,1 0,0-1,-1 1,2 0,-1 0,0 0,0 0,1 0,0-1,-1 1,1 0,0 0,0-1,1 1,-1-1,0 1,1-1,0 1,-1-1,1 0,0 0,0 0,1 0,-1 0,0 0,0-1,1 1,-1-1,1 1,0-1,-1 0,1 0,2 0,8 1,-1-1,1 0,-1-1,1-1,-1 0,1 0,-1-2,1 1,-1-1,0-1,0 0,-1-1,1 0,-1-1,0 0,0-1,-1 0,0-1,0 0,2-3,11-5,79-70,-101 85,-1 0,1 0,0 0,-1 1,1-1,0 0,0 0,0 1,-1-1,1 1,0-1,0 1,0-1,0 1,0-1,0 1,0 0,0 0,1-1,-1 1,0 0,0 0,0 0,0 0,0 0,0 0,0 1,0-1,0 0,0 1,0-1,0 0,0 1,0-1,0 1,0-1,0 1,0 0,0-1,-1 1,1 0,0 0,0 0,-1 0,22 49,-17-35,1 0,1-1,0 0,0 0,2-1,0 0,0 0,1-1,1 0,0-1,0 0,6 3,1 0</inkml:trace>
</inkml:ink>
</file>

<file path=ppt/ink/ink1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7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77 565,'-19'33,"-6"17,6-1,5-9</inkml:trace>
  <inkml:trace contextRef="#ctx0" brushRef="#br0" timeOffset="234.281">50 113,'0'0</inkml:trace>
  <inkml:trace contextRef="#ctx0" brushRef="#br0" timeOffset="517.068">303 734,'131'-335,"-108"304,-22 31,-1-1,1 1,-1 0,1 0,-1 0,1-1,-1 1,1 0,0 0,-1 0,1 0,-1 0,1 0,-1 0,1 0,0 0,-1 1,1-1,-1 0,1 0,-1 0,1 0,-1 1,1-1,-1 0,1 1,-1-1,0 0,1 1,-1-1,1 1,-1-1,0 1,1-1,-1 0,0 1,1-1,-1 1,0-1,0 1,0 0,0-1,1 1,-1-1,0 1,0-1,0 1,0-1,0 1,0 0,0-1,-1 1,1-1,0 1,0-1,0 1,0-1,-1 1,2 80,6 44,-6-120,0-1,0 1,1-1,0 0,0 1,0-1,0 0,0 0,1 0,0 0,0-1,0 1,0-1,1 0,-1 1,1-2,0 1,0 0,0-1,0 0,0 0,1 0,2 1,0-1,0-1,-1 0,1-1,0 0,0 0,-1 0,1 0,0-1,-1 0,1-1,0 0,-1 0,0 0,1-1,-1 1,0-2,0 1,-1-1,1 0,1-2,96-98,-71 54,-2-1,-3-2,-2-1,3-13,-20 45,-3 3</inkml:trace>
  <inkml:trace contextRef="#ctx0" brushRef="#br0" timeOffset="766.499">1235 0,'0'43,"0"24,-5 11,-1-5,0-8,1-12,1-9,2-7,6-6,2-3,0-1,-1-1,-2-9,0-8</inkml:trace>
  <inkml:trace contextRef="#ctx0" brushRef="#br0" timeOffset="1017.724">1010 311,'38'-5,"37"-1,10 0,-4 1,-11 1,-18 2</inkml:trace>
</inkml:ink>
</file>

<file path=ppt/ink/ink1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6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1 296,'1'2,"0"-1,1 1,-1 0,1 0,0-1,-1 1,1-1,0 1,0-1,0 0,0 1,0-1,0 0,1-1,-1 1,0 0,0-1,1 1,-1-1,0 0,1 1,-1-1,0 0,1 0,-1-1,2 2,15-3,-1-1,1 0,0-2,-1 0,0 0,0-2,0-1,-1 0,0-1,-1 0,0-2,0 0,-1 0,0-2,-1 0,-1 0,0-1,-1-1,5-9,74-100,-90 123,-1 0,1 1,0-1,0 0,0 1,0-1,0 1,0-1,0 1,-1 0,1-1,0 1,1 0,-1 0,0 0,0 0,0 0,0 0,0 0,0 0,0 0,0 0,0 0,0 1,0-1,0 0,0 1,0-1,0 1,0-1,-1 1,1-1,0 1,0 0,0-1,-1 1,1 0,0 0,-1-1,1 1,-1 0,1 0,-1 0,1 0,-1 0,1 0,-1 0,17 49,-11 7,-2 1,-3 1,-5 31,2 10,1 271,1-353,-1 1,0-1,-2 0,0 1,-1-1,-1-1,-1 1,-2 4,8-23,0 1,0-1,0 1,0-1,0 1,0-1,-1 1,1-1,0 1,0 0,-1-1,1 1,0-1,0 1,-1 0,1-1,0 1,-1 0,1-1,-1 1,1 0,0 0,-1-1,1 1,-1 0,1 0,-1 0,1 0,0-1,-1 1,1 0,-1 0,1 0,-1 0,1 0,-1 0,1 0,-1 0,1 1,-1-1,1 0,-1 0,1 0,0 0,-1 1,1-1,-1 0,1 0,0 1,-1-1,1 0,-1 1,1-1,0 0,0 1,-1-1,1 1,0-1,-6-45,7 13,0 1,2-1,2 1,1-1,1 1,2 1,1 0,1 0,1 1,5-5,6-16,3 1,2 1,2 1,2 2,6-5,0 2,-22 26,0 0,2 1,0 1,1 1,1 1,1 0,0 2,17-10,-34 23,0 1,0 0,0 0,0 0,1 1,-1 0,1-1,-1 2,1-1,0 0,-1 1,1 0,0 0,-1 0,1 1,0-1,-1 1,1 0,-1 0,1 1,-1 0,0-1,1 1,-1 1,0-1,0 1,-1-1,1 1,0 0,-1 1,0-1,0 0,0 1,0 0,0 0,-1 0,0 0,0 0,0 0,0 0,0 1,-1-1,1 7,0-1,0 0,-1 0,-1 0,1 1,-2-1,1 0,-2 1,1-1,-1 0,-1 0,0 0,0-1,-1 1,0-1,-1 1,0-1,0-1,-1 1,-5 5,-1 2,-2-1,0 0,0-1,-1-1,-1 0,0-1,-1-1,0 0,-1-1,-3 0,14-6,-1-1,1 0,-1 0,0-1,1 0,-1-1,0 1,0-2,0 1,0-1,0 0,-7-1,-4-5</inkml:trace>
  <inkml:trace contextRef="#ctx0" brushRef="#br0" timeOffset="349.805">1553 98,'-21'10,"0"1,1 0,1 2,0 0,1 1,0 1,1 1,1 0,0 1,1 1,1 1,1 0,-3 6,15-22,0 1,0-1,0 1,0-1,0 1,1-1,0 1,-1 0,1-1,1 1,-1 0,0-1,1 1,0 0,0-1,0 1,0-1,1 0,-1 1,1-1,0 0,0 0,0 0,0 0,1 0,-1 0,1-1,-1 1,1-1,0 0,0 0,0 0,1 0,-1 0,0-1,1 1,-1-1,0 0,1 0,0 0,-1-1,1 1,0-1,-1 0,1 0,0 0,-1 0,1-1,1 0,4-1,0 0,0-1,0 0,-1 0,1-1,-1 0,0-1,0 0,0 0,-1-1,0 0,0 0,0 0,-1-1,0 0,0-1,-1 1,0-1,0 0,-1 0,0 0,0-1,-1 0,0 1,0-1,-1 0,0-1,-1 1,0 0,-1 0,0-1,0 1,-1 0,0 0,0 0,-1-1,-1 1,1 1,-1-1,-1 0,0 1,0-1,0 1,-1 1,-5-8,-39-30,31 32</inkml:trace>
</inkml:ink>
</file>

<file path=ppt/ink/ink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42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57 112,'-3'2,"0"0,0 0,0 0,0 0,0 0,1 1,-1 0,1-1,-1 1,1 0,0 0,0 0,1 0,-1 0,0 1,1-1,0 0,0 1,0-1,0 1,1-1,-1 1,1 0,0-1,0 1,0-1,0 1,1 0,0-1,-1 1,1-1,0 1,1-1,-1 0,2 3,-2-5,0 0,0 0,1 0,-1 0,0-1,0 1,1 0,-1-1,0 1,1-1,-1 1,1-1,-1 1,1-1,-1 0,1 0,-1 0,1 0,-1 0,1 0,-1 0,0-1,1 1,-1 0,1-1,-1 1,0-1,1 0,-1 1,0-1,1 0,-1 0,0 0,0 0,0 0,0 0,0 0,1-1,37-45,-35 42,-1-1,0 1,0-1,0 0,-1 1,0-1,0 0,0 0,-1 0,0-1,0 1,-1 0,1 0,-2-1,1 1,0 0,-2-6,0 11,1 0,-1 0,0 0,0 0,1 0,-1 0,0 0,0 1,0-1,0 1,0-1,0 1,0 0,0 0,0 0,0 0,0 0,0 1,0-1,0 0,0 1,0-1,0 1,1 0,-1 0,0 0,0 0,1 0,-1 0,0 0,1 0,-1 1,1-1,0 1,-1-1,1 1,0-1,0 1,0 0,-1 1,-56 94,57-94,-1-1,1 1,0 0,0 0,0 0,1 0,-1 0,1 0,0 0,-1 0,1 0,1 0,-1 0,0 0,1 0,-1 0,1 0,0 0,0 0,0 0,1 0,-1-1,1 1,-1 0,1-1,0 1,0-1,0 0,0 0,0 1,1-2,-1 1,1 0,1 1,5-2,-1 0,0 0,0-1,0 0,1 0,-1-1,0 0,0-1,0 0,0 0,0-1,-1 0,1 0,-1 0,0-1,1-1,-2 1,1-1,0 0,-1 0,0-1,-1 0,1 0,-1 0,0-1,0 0,0-1,-3 4,1 0,0 0,-1-1,0 1,0 0,-1-1,1 0,-1 1,0-1,0 0,0 0,-1 0,0 1,0-1,0 0,0 0,-1 0,0 1,0-1,0 0,-1 0,1 1,-1-1,0 1,0 0,-1 0,0-2,0 5,-1 0,1-1,-1 1,1 1,0-1,-1 0,1 1,-1 0,0 0,1 0,-1 0,1 0,-1 1,1-1,-1 1,1 0,0 0,-1 1,1-1,0 1,0-1,0 1,0 0,0 0,0 0,1 1,-1-1,0 1,1-1,0 1,-1 1,2-3,-5 3,1-1,0 1,0-1,0 1,1 1,-1-1,1 1,0-1,0 1,1 0,-1 1,1-1,1 1,-1-1,1 1,-1 0,2 0,-1 0,1 0,0 0,0 0,0 0,1 1,0-1,1 4,-1-8,1 0,0-1,0 1,0 0,0 0,0-1,0 1,0-1,1 1,-1-1,0 0,1 1,-1-1,1 0,0 0,-1 0,1 0,0 0,0 0,-1-1,1 1,0-1,0 1,0-1,0 0,0 1,0-1,0 0,0 0,0 0,0-1,0 1,0 0,-1-1,1 1,0-1,0 0,0 0,0 0,68-42,-63 39,-1-1,1 0,-1 0,0-1,0 0,-1 0,0-1,0 1,0-1,-1 0,0 0,0-1,-1 1,0-1,0 0,-1 1,0-1,0 0,-1-1,0 1,0 0,-1 0,0-3,-1 9,0 0,0 0,0 0,0 0,0 1,0-1,0 0,-1 1,1-1,0 1,-1-1,0 1,1 0,-1 0,0 0,1 0,-1 0,0 0,0 0,0 0,0 1,0-1,0 1,0 0,0-1,0 1,0 0,0 0,0 0,0 1,0-1,0 0,0 1,0-1,0 1,0 0,0-1,0 1,0 0,0 0,1 0,-1 1,-1 0,-69 61,71-62,0 0,0 0,0 0,0 1,0-1,0 0,1 1,-1-1,0 0,1 1,-1-1,1 1,-1-1,1 1,0-1,0 1,0-1,0 1,0-1,0 1,0-1,0 1,1-1,-1 1,0-1,1 1,0-1,-1 1,1-1,0 0,-1 1,1-1,0 0,0 0,0 1,0-1,0 0,1 0,-1 0,0 0,0-1,1 1,-1 0,0 0,1-1,-1 1,1-1,-1 1,1-1,-1 0,1 0,-1 1,1-1,-1 0,1 0,-1 0,1-1,-1 1,1 0,6-2,-1 1,1-1,-1 0,0-1,0 0,0 0,0 0,-1-1,1 0,-1 0,6-5,-5 4,14-10</inkml:trace>
</inkml:ink>
</file>

<file path=ppt/ink/ink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43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621 225,'-34'37,"1"1,3 2,0 1,-14 29,-13 15,-3-4,-36 36,56-70,-127 150,142-189,28-15</inkml:trace>
  <inkml:trace contextRef="#ctx0" brushRef="#br0" timeOffset="630.93">1 197,'59'39,"-21"-3,-2 1,-1 1,-2 2,22 37,114 190,39 10,-183-246,-16-17</inkml:trace>
  <inkml:trace contextRef="#ctx0" brushRef="#br0" timeOffset="1164.7">1 564,'73'-27,"-27"16,0 2,0 2,1 2,-1 2,1 2,47 6,9-3,104 23,-196-23</inkml:trace>
  <inkml:trace contextRef="#ctx0" brushRef="#br0" timeOffset="1749.32">368 0,'11'219,"24"138,-25 29,-10-362</inkml:trace>
</inkml:ink>
</file>

<file path=ppt/ink/ink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4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0,'-229'719,"192"-601,24-111,10-30,33-145,-5 72,4 0,5 2,29-56,-63 149,10-22,1 0,0 0,2 1,0 1,2 0,3-4,-17 24,0 0,0 0,0 1,0-1,0 0,0 0,0 0,1 1,-1-1,0 0,0 1,1-1,-1 1,0-1,0 1,1 0,-1 0,0-1,1 1,-1 0,1 0,-1 0,0 1,1-1,-1 0,0 0,1 1,-1-1,0 1,0-1,1 1,-1 0,0-1,0 1,0 0,0 0,0 0,0-1,0 1,0 0,0 1,0-1,-1 0,1 0,0 0,-1 0,1 1,30 63,-31-64,118 321,-67-193,-52-129,1 0,0 0,0 0,0 0,-1 0,1 0,0 0,0 0,-1 0,1 0,0 0,0 0,0 0,-1 0,1 0,0 0,0 0,-1 0,1 0,0 0,0 0,-1 0,1 0,0 0,0 0,0 1,-1-1,1 0,0 0,0 0,0 0,0 1,-1-1,1 0,0 0,0 0,0 1,0-1,0 0,0 0,0 0,0 1,-1-1,1 0,0 0,0 1,0-1,0 0,0 0,0 0,0 1,0-1,0 0,1 1,-24-22,18 17,-7-6,-1 0,0 1,-1 1,0 0,0 1,0 0,-1 1,0 1,0 0,0 1,-1 1,0 0,1 1,-1 1,0 0,0 2,-1 0,-113 12,112-7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1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86,'-17'76,"-18"158,-38 130,3-52,73-252,-3-59,0 0,0 0,0 0,1 0,-1 0,1 0,-1 0,1 0,-1 0,1 0,-1 0,1 0,0 0,-1-1,1 1,0 0,0 0,0-1,0 1,0 0,0-1,0 1,0-1,0 1,0-1,0 0,0 1,0-1,0 0,0 0,0 0,0 0,0 0,1 0,-1 0,0 0,0 0,0 0,0-1,0 1,0 0,0-1,0 1,0-1,0 1,0-1,0 1,0-1,0 0,0 0,65-63,-44 39</inkml:trace>
  <inkml:trace contextRef="#ctx0" brushRef="#br0" timeOffset="378.945">512 1,'37'228,"2"72,-34-253,-2 1,-2 0,-2 0,-2 0,-3-1,-1 1,-3-1,-2 1,12-48,0-1,-1 0,1 1,-1-1,1 1,-1-1,1 1,-1 0,0-1,1 1,-1-1,0 1,1 0,-1 0,0-1,1 1,-1 0,0 0,1 0,-1 0,0-1,1 1,-1 0,0 1,0-1,1 0,-1 0,0 0,1 0,-1 0,0 1,1-1,-1 0,0 1,1-1,-1 0,1 1,-1-1,0 1,1-1,-1 1,1-1,-1 1,1-1,0 1,-1 0,1-1,0 1,-1-1,1 1,0 0,0-1,-1 1,1 0,0 0,-40-89,27 57,0 2,-2 0,-1 1,-1 0,-14-16,20 29,-1 0,0 1,-2 0,1 0,-2 2,0 0,0 0,-1 2,0 0,-1 0,0 2,-1 0,1 1,-1 1,-1 1,-1-1,15 6,0 0,1 0,-1 0,1 1,-1 0,1-1,-1 2,1-1,0 0,-1 1,1 0,0 0,0 0,0 0,0 1,1-1,-1 1,1 0,-1 0,1 1,0-1,0 1,1-1,-1 1,1 0,-1 0,1 0,1 0,-1 1,-1 3,-3 16</inkml:trace>
</inkml:ink>
</file>

<file path=ppt/ink/ink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5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0,'22'147,"-14"148,4-207,-9-73,0 0,0 0,-2 1,0-1,-1 0,0 1,-1-1,-1 0,0 1,-4 10,7-24,3-9</inkml:trace>
</inkml:ink>
</file>

<file path=ppt/ink/ink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5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9 253,'-3'13,"1"1,0 0,1-1,1 1,0 0,1-1,0 1,1 0,0-1,1 1,1-1,0 0,1 0,0-1,7 12,-10-22,0 1,0-1,0 0,0 0,0-1,0 1,0 0,1-1,-1 1,0-1,1 0,0 1,-1-1,1-1,0 1,-1 0,1-1,0 1,0-1,-1 0,1 0,0 0,0 0,0 0,-1-1,1 1,0-1,0 0,-1 0,1 0,-1 0,1 0,2-2,74-60,-62 44,0-1,-1 0,-2-1,0-1,-1 0,-1-1,-1-1,-1 1,-2-2,0 1,-1-1,0-12,-5 33,-1 0,0 1,0-1,0 0,-1 0,1 0,-1 0,0 0,0 0,0 0,-1 0,0 0,1 0,-1 0,-1 0,1 0,0 0,-1 1,0-1,0 1,0-1,0 1,-1 0,1 0,-1 0,0 0,0 0,0 0,0 1,0 0,-1-1,1 1,-1 0,1 1,-1-1,0 1,0-1,1 1,-1 0,0 1,0-1,0 1,0 0,0 0,-3 0,-3 4,0 1,0 0,1 1,-1 0,1 0,1 1,-1 0,1 0,0 1,1 0,0 1,0 0,1 0,0 0,0 1,1-1,-1 5,-16 29,4-3</inkml:trace>
</inkml:ink>
</file>

<file path=ppt/ink/ink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6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1 365,'123'-299,"-104"234,-19 138,-1-66,1 0,-1-1,1 1,1 0,-1 0,1-1,1 1,-1 0,1-1,0 1,1-1,-1 0,1 0,1 0,-1 0,1 0,0-1,0 0,0 1,1-2,0 1,0 0,0-1,1 0,-1 0,1-1,0 1,0-1,0-1,0 1,1-1,-1 0,1 0,-1-1,1 0,1 0,4-3,-1 0,1 0,-1-2,0 1,0-1,0-1,-1 0,1-1,-1 1,-1-2,1 0,-1 0,0-1,-1 0,1 0,-2-1,1 0,-1 0,-1-1,1 0,-2 0,1 0,1-7,14-38,-13 30</inkml:trace>
</inkml:ink>
</file>

<file path=ppt/ink/ink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6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0,'-49'74,"3"1,4 3,-18 46,60-123,-25 84,24-84,1 1,0 0,-1 0,1 0,0 0,0 0,0-1,0 1,0 0,1 0,-1 0,1 0,-1-1,1 1,-1 0,1 0,0-1,0 1,0 0,0-1,0 1,0-1,1 0,-1 1,0-1,1 0,-1 0,1 0,-1 0,1 0,0 0,-1 0,1 0,0 0,0-1,-1 1,1-1,0 0,0 1,0-1,0 0,-1 0,2 0,8-3,1 0,-1-1,0 0,0 0,0-1,-1-1,0 0,0 0,0-1,-1-1,0 1,0-1,-1-1,0 0,0 0,-1 0,1-4,145-191,-94 143,-58 60,1 0,0 0,0 0,0 0,0 0,0 1,0-1,0 0,0 1,0 0,0-1,1 1,-1 0,0 0,0 0,0 0,0 1,1-1,-1 0,0 1,0 0,0-1,0 1,0 0,0 0,-1 0,1 0,0 1,0-1,-1 0,1 1,0-1,-1 1,0 0,1-1,-1 2,5 7,-1 0,0 1,-1 0,0 0,0 0,-1 0,-1 1,0-1,-1 1,0 0,-1 9,4 17,13 157,-9 1,-13 108,5-268,-2 0,-2 0,-1 0,-2-1,-1 1,-2-2,-1 1,-2-1,-1-1,-13 20,-29 11,54-62,1-1,-1 1,0-1,0 0,0 0,0 1,0-1,0 0,0-1,0 1,0 0,-1-1,1 1,0-1,0 0,-1 0,1 1,0-2,0 1,-1 0,1 0,0-1,0 1,-1-1,1 0,0 1,0-1,0 0,0 0,0-1,0 1,0 0,1-1,-3-1,-3-8,0-1,0-1,1 1,0-1,1 0,1-1,0 1,1-1,1 0,0 0,0 0,1 0,1 0,1 0,1-9,-2-1,2-46,3 0,3 0,3 1,3 0,3 1,5-4,26-39,-31 91</inkml:trace>
</inkml:ink>
</file>

<file path=ppt/ink/ink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7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0,'0'625,"-27"-355,-4-72,31-186</inkml:trace>
</inkml:ink>
</file>

<file path=ppt/ink/ink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7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0 147,'44'-14,"32"-15,9-2,-5 4,-7 7,-11 7,-11 5,-9 4,-8 3,-4 2,-8 0</inkml:trace>
</inkml:ink>
</file>

<file path=ppt/ink/ink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2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1,'-8'30,"2"0,2 1,0 0,2 0,1 0,2 0,1 0,1 0,3 7,18 243,-19-263,-1 1,-1 1,0-1,-2 0,0 1,-2-1,0 1,-1-1,0 0,-2 2,-10 39,14-61,0 1,0 0,0 0,0-1,0 1,1 0,-1 0,0-1,0 1,0 0,1 0,-1 0,0 0,0-1,0 1,1 0,-1 0,0 0,0 0,1 0,-1 0,0-1,0 1,1 0,-1 0,0 0,1 0,-1 0,0 0,0 0,1 0,-1 0,0 0,1 1,-1-1,0 0,0 0,1 0,-1 0,0 0,0 0,1 1,-1-1,0 0,0 0,0 0,1 0,-1 1,0-1,0 0,0 0,0 1,0-1,1 0,-1 0,0 1,0-1,0 0,0 1,16-23,11-22,-5 5,3 0,1 2,1 1,2 1,3 0,-31 33,1 0,-1 0,1 0,-1 0,1 0,0 0,-1 1,1-1,0 1,0-1,0 1,0 0,1 0,-1 0,0 0,0 0,1 0,-1 1,1-1,-1 1,0 0,1-1,-1 1,1 0,-1 1,1-1,-1 0,0 1,1-1,-1 1,0 0,1-1,-1 1,0 0,0 1,0-1,0 0,0 1,0-1,0 1,0-1,0 1,-1 0,1 0,-1 0,1 0,-1 0,5 7,0 0,-1 0,0 0,0 0,-1 1,0 0,-1 0,0 0,-1 0,0 1,0-1,-1 0,0 1,-1-1,-1 1,1 0,-2-1,1 0,-3 9,-12 66,13-60</inkml:trace>
</inkml:ink>
</file>

<file path=ppt/ink/ink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2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88 306,'4'4,"-1"0,2 0,-1-1,0 0,1 1,-1-2,1 1,0-1,0 1,0-1,0 0,0-1,1 0,-1 1,0-2,1 1,-1-1,1 1,-1-1,1-1,-1 1,0-1,1 0,-1 0,0-1,1 0,-1 0,0 0,0 0,-1-1,1 0,0 0,-1 0,2-2,4-3,-1 0,0-1,0-1,-1 0,-1 0,0 0,0-1,-1 0,0 0,-1 0,0-1,-1 0,0 0,-1 0,0 0,-1-1,0 1,-1-2,-1 10,0-1,0 1,-1-1,1 1,-1 0,0-1,0 1,0 0,-1 0,0-1,1 1,-1 1,-1-1,1 0,-1 0,1 1,-1-1,0 1,0 0,0 0,-1 0,1 0,-1 1,0 0,0-1,1 1,-1 0,-1 1,1-1,0 1,0 0,0 0,-1 0,1 0,-1 1,1 0,0 0,-1 0,1 0,-1 1,1 0,0 0,-1 0,-2 1,-7 4,-1 1,1 0,0 1,1 1,0 0,0 1,1 0,0 1,1 0,0 1,1 0,0 1,1 0,1 1,0 0,0 0,2 0,0 1,0 0,1 0,1 1,1-1,0 1,1 0,1 0,0 0,1 1,3-7,-1-1,1 0,1 1,0-1,0 0,1-1,0 1,1-1,0 0,0 0,0-1,1 0,0 0,1 0,-1-1,1 0,1-1,-1 0,1 0,0-1,0 0,0 0,0-1,1 0,-1-1,1 0,0 0,0-1,0-1,8 1,122-9,-116 1</inkml:trace>
</inkml:ink>
</file>

<file path=ppt/ink/ink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4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0,'-19'10,"-7"8,2 0</inkml:trace>
</inkml:ink>
</file>

<file path=ppt/ink/ink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5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1,'-9'6,"-1"1,0-1,1 1,-1 1,2 0,-1 0,1 1,0 0,1 0,0 1,1-1,0 2,-5 9,12-14,-1-1,1 0,0 1,0-1,1 0,0 0,0 0,0 0,0 0,1-1,0 1,0 0,0-1,0 0,1 0,-1 0,1 0,0-1,1 1,-1-1,0 0,1-1,0 1,2 1,18 15,-22-16,1 0,0 0,-1 1,1-1,-1 1,0 0,0 0,-1 0,1 0,-1 0,0 1,0-1,0 1,-1-1,0 1,0 0,0 0,0 0,-1-1,1 1,-1 0,-1 0,1 0,-1 0,1 0,-1-1,-1 1,1 0,-1-1,0 1,0-1,0 1,0-1,-1 0,0 0,0 0,0 0,-7 7,-1 0,0 0,0-1,-1-1,0 0,0-1,-1 0,-1-1,1 0,-1-1,0-1,-6 2,-5-1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2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58,'30'17,"-6"-14,0 0,0-1,0-1,0-2,1 0,-1-2,-1 0,13-5,16 0,142-22,-131 16,66-1,-129 25,-11-4</inkml:trace>
</inkml:ink>
</file>

<file path=ppt/ink/ink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6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14 599,'-5'28,"1"0,1 1,2-1,1 1,1-1,1 0,6 24,-8-48,1-1,0 0,-1 0,1 0,1 0,-1 0,0 0,1 0,-1 0,1-1,0 1,0-1,0 1,0-1,1 0,-1 1,0-1,1 0,0-1,-1 1,1 0,0-1,0 1,0-1,0 0,0 0,0 0,0-1,1 1,-1-1,0 0,0 1,1-1,-1-1,0 1,0 0,0-1,0 0,1 0,-1 0,0 0,0 0,0 0,1-2,7-5,0-1,-1 0,-1-1,1 0,-1 0,-1-1,0 0,-1-1,0 0,-1 0,0 0,-1-1,0 0,-1 0,0 0,-1 0,-1-1,0 1,-1-1,0 0,-1 1,-1-1,0 1,-1-1,0 1,-3-8,4 17,0 0,-1-1,1 1,-1 0,0 1,0-1,-1 0,1 0,-1 1,1 0,-1-1,0 1,-1 0,1 0,0 1,-1-1,0 1,1 0,-1 0,0 0,0 0,0 1,0-1,-1 1,1 0,0 0,-1 1,1-1,0 1,-1 0,1 0,0 1,-1-1,1 1,0 0,0 0,-1 0,1 1,0-1,0 1,0 0,1 0,-1 1,0-1,1 1,-1-1,1 1,0 0,0 1,0-1,1 0,-1 1,1 0,0-1,-1 3,2-5,1 0,-1 0,1 0,-1 0,1 0,-1 0,1 0,0 0,-1 0,1 0,0 1,0-1,0 0,0 0,0 0,0 0,0 1,1-1,-1 0,0 0,1 0,-1 0,0 0,1 0,-1 0,1 0,0 0,-1 0,1 0,0 0,0 0,0 0,-1-1,1 1,0 0,0 0,0-1,0 1,0-1,0 1,0-1,1 1,-1-1,0 0,0 0,0 1,0-1,0 0,1 0,-1 0,0 0,0 0,0-1,1 1,65-11,-47-2,1-1,-2-1,0-1,-1-1,0 0,-1-1,-1-1,-1 0,-1-1,-1-1,0 0,-2-1,0-1,-2 1,0-1,4-20,-6 24,0-1,-2 1,0-1,-1 0,-1 0,0-1,-2 1,-1-1,0-3,0 23,1 0,-1 1,0-1,1 0,-1 0,0 0,1 0,-1 0,0 0,0 1,0-1,0 0,0 0,0 0,0 0,0 0,0 0,-1 0,1 0,0 1,-1-1,1 0,0 0,-1 0,1 0,-1 1,1-1,-1 0,1 1,-1-1,0 0,1 1,-1-1,0 1,0-1,1 1,-1-1,0 1,0-1,0 1,0 0,1-1,-1 1,0 0,0 0,0 0,0 0,0 0,0 0,0 0,0 0,0 0,1 0,-1 0,0 1,0-1,0 0,0 1,0-1,1 0,-1 1,0-1,0 1,1 0,-1-1,0 1,1-1,-1 1,0 0,-4 10,1-1,1 1,-1 0,1 0,1 0,0 0,1 0,0 0,1 1,0-1,1 7,6 78,4 0,5-1,4 0,11 24,-14-49,-1-5,15 54,-4 1,-6 2,-5 0,0 109,-16-216,1-12,0 1,0-1,0 1,-1-1,1 1,-1-1,0 1,0-1,0 1,-1-1,1 1,-1-1,0 1,0-1,0 0,0 1,-1-1,1 0,-1 0,0 0,0 0,0 0,0-1,0 1,-1 0,1-1,-1 0,0 1,0-1,0 0,0 0,0-1,0 1,0-1,0 0,-1 1,1-1,-1 0,-4-4,0 0,0 0,1 0,-1-1,1 0,0 0,0-1,0 0,1 0,0-1,0 1,0-1,1-1,-1 1,2-1,-1 0,1 0,0 0,0-1,1 1,0-1,0 0,1 0,0 0,0-2,-7-20,1 0,1 0,2-1,1 0,1 1,2-2,1 1,1 0,2 0,1-1,-3 20,2-1,-1 0,2 1,-1 0,2 0,-1 0,2 0,0 1,0-1,1 2,0-1,2 0,8-7</inkml:trace>
</inkml:ink>
</file>

<file path=ppt/ink/ink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9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2 222,'-1'13,"1"-1,0 1,1-1,0 1,1-1,0 1,1-1,0 0,1 0,0 0,1-1,1 1,0-1,0 0,7 8,-12-18,0 0,1 1,-1-1,1 0,-1 0,1 0,-1 0,1 0,0 0,0 0,-1 0,1-1,0 1,0-1,0 1,0-1,-1 0,1 0,0 0,0 0,0 0,0 0,0 0,0-1,0 1,-1-1,1 1,0-1,0 0,-1 1,1-1,0 0,-1 0,1 0,-1-1,1 1,-1 0,1-1,-1 1,0 0,1-2,37-70,-35 52,-1 0,0 0,-2-1,0 1,-2-1,0 1,-1-1,-5-16,7 34,0 1,0 0,-1 0,1 0,-1 0,0 0,1 0,-1 0,-1 0,1 0,0 0,-1 1,0-1,1 0,-1 1,0-1,0 1,-1 0,1 0,0 0,-1 0,1 0,-1 0,0 1,1-1,-1 1,0 0,0 0,0 0,0 0,0 0,0 1,0-1,-2 1,-11 3</inkml:trace>
  <inkml:trace contextRef="#ctx0" brushRef="#br0" timeOffset="383.794">313 476,'162'-325,"-159"321,-2 0,2-1,-1 1,0 0,1 0,0 0,0 0,0 0,0 1,0-1,1 1,0 0,0 0,0 0,0 1,0-1,0 1,5-2,-7 6,1-1,-1 0,1 1,-1 0,0 0,0-1,0 1,0 0,0 1,0-1,0 0,-1 1,1-1,-1 0,1 1,-1 0,0-1,0 1,0 0,-1 0,1-1,-1 1,1 0,-1 2,3 7,-1-4,0 0,1 0,-1 0,1 0,1-1,-1 0,1 1,1-1,-1-1,1 1,1-1,-1 1,1-1,0-1,0 1,0-1,1-1,0 1,0-1,0 0,1 0,-1-1,1 0,0 0,0-1,0 0,0-1,0 0,0 0,1 0,-1-1,0 0,6-2,-3-1,0 0,-1-1,1-1,-1 0,0 0,0-1,0-1,-1 1,0-1,0-1,-1 0,0 0,0-1,-1 1,0-2,-1 1,0-1,0 0,-1 0,0-1,-1 1,0-1,-1 0,0 0,-1 0,0-1,0 1,-2-1,1 1,-1-1,-2-7,-4-6</inkml:trace>
</inkml:ink>
</file>

<file path=ppt/ink/ink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7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1 982,'0'163,"0"-196,1 1,2-1,1 1,2 0,1 0,2 1,1 0,1 0,1 1,8-11,50-72,-69 112,-1 0,0 0,1 0,0 1,-1-1,1 0,-1 1,1-1,0 0,0 1,-1-1,1 1,0-1,0 1,0-1,0 1,-1 0,1-1,0 1,0 0,0 0,0 0,0 0,0 0,0-1,0 2,0-1,0 0,0 0,-1 0,1 0,0 1,0-1,0 0,0 1,0-1,0 1,-1-1,1 1,0-1,0 1,-1-1,1 1,0 0,-1-1,1 1,-1 0,1 0,0 0,4 14</inkml:trace>
  <inkml:trace contextRef="#ctx0" brushRef="#br0" timeOffset="262.996">453 728,'-10'15,"0"1,2 1,0-1,0 1,2 1,0-1,1 1,1 0,0 0,2 1,0-1,1 1,0-1,2 1,1 9,-1-24,0 1,0-1,0 0,1 0,-1 0,1 0,0 0,0 0,1-1,-1 1,1-1,-1 1,1-1,0 0,1 0,-1 0,0 0,1-1,-1 0,1 1,0-1,0 0,0-1,0 1,0-1,0 0,1 0,-1 0,0 0,0-1,1 0,-1 0,0 0,1 0,-1-1,0 1,1-1,-1 0,0-1,0 1,0-1,0 1,0-1,2-2,3-1,-1 1,0-2,-1 1,0-1,1 0,-2 0,1-1,-1 0,0 0,0-1,-1 1,0-1,-1 0,1-1,-2 1,1-1,-1 0,0 0,-1 0,0 0,-1 0,1 0,-2-1,1 1,-2 0,1-1,-1 1,0 0,-1 0,0 0,-1 0,0 0,0 0,-1 1,0-1,0 1,-1 0,0 0,-56-48,42 44</inkml:trace>
  <inkml:trace contextRef="#ctx0" brushRef="#br0" timeOffset="548.948">988 191,'20'221,"-12"-104,6 0,4 0,18 52,-31-151,0 0,-1 0,-1 0,-1 1,0-1,-2 1,0-1,-1 1,0 0,-4 12,-2-13</inkml:trace>
  <inkml:trace contextRef="#ctx0" brushRef="#br0" timeOffset="1379.033">791 728,'65'9,"1"-3,0-2,0-4,0-2,0-4,-1-2,0-3,16-7,162-51,-214 67,-34 18,-155 148,121-90,38-73,0 1,0-1,1 1,-1 0,1-1,-1 1,1 0,-1-1,1 1,0 0,0-1,0 1,0 0,0-1,0 1,1 0,-1-1,0 1,1 0,-1-1,1 1,0-1,0 1,-1-1,1 1,0-1,0 0,0 1,0-1,1 0,-1 0,0 0,0 0,1 0,-1 0,1 0,-1 0,1 0,-1-1,1 1,-1 0,1-1,0 0,-1 1,2-1,7-1,-1 0,0-1,0-1,1 1,-1-1,-1-1,1 0,0 0,-1 0,0-1,0 0,-1-1,1 0,-1 0,0-1,-1 0,2-1,18-15,-17 15,43-30,-51 38,0-1,0 1,1-1,-1 1,0-1,0 1,0-1,1 1,-1 0,0 0,0 0,1 0,-1-1,0 2,0-1,1 0,-1 0,0 0,0 1,1-1,-1 0,0 1,0-1,0 1,0 0,1-1,-1 1,0 0,0 0,-1-1,1 1,0 0,0 0,0 0,0 0,-1 0,1 0,-1 1,1-1,0 0,-1 0,0 0,1 1,28 133,-29-131,1 0,-1-1,1 1,0 0,0-1,0 1,1-1,-1 1,1-1,-1 0,1 0,0 0,1 0,-1 0,0 0,1 0,0-1,0 1,-1-1,1 0,1 0,-1 0,0 0,0 0,1-1,-1 1,1-1,-1 0,1 0,0-1,-1 1,1-1,0 1,-1-1,1 0,0-1,-1 1,1-1,0 1,-1-1,4-2,20-13,-1-2,-1-1,-1-2,-1 0,0-1,-2-1,-1-1,0-1,-2-1,13-24,-27 43,36-61,-4-2,-3-2,-3-1,-3-1,-4-1,2-20,10-82,-35 176,1-1,-1 0,0 1,1-1,-1 1,0-1,0 1,0-1,0 0,0 1,0-1,-1 1,1-1,0 1,-1-1,1 1,-1-1,0 1,1-1,-1 1,0 0,0-1,0 1,0 0,0 0,0 0,0-1,0 1,-1 0,1 1,0-1,-1 0,1 0,-1 1,1-1,0 0,-1 1,1-1,-1 1,0 0,1 0,-1-1,1 1,-1 0,0 0,1 1,-1-1,1 0,-1 0,1 1,-1-1,1 1,-1-1,1 1,-1 0,1 0,0-1,-1 1,1 0,-1 1,-7 11,0 0,0 0,2 1,-1 0,2 1,0-1,1 1,0 1,1-1,-1 12,-10 51,3 1,4 0,3 1,5 64,1-96,2 0,2-1,2 0,2 0,2-1,17 44,13 13,-51-143,-1 17</inkml:trace>
  <inkml:trace contextRef="#ctx0" brushRef="#br0" timeOffset="1581.067">1976 502,'39'9,"31"4,9-1,-4-2,-5-3,-11-2,-9-3,-9 4,-7 0,-4-1,-2 0,-2 2,-4 2</inkml:trace>
  <inkml:trace contextRef="#ctx0" brushRef="#br0" timeOffset="1784.998">2823 812,'-5'29,"4"19,6 1,7-7,2-11</inkml:trace>
  <inkml:trace contextRef="#ctx0" brushRef="#br0" timeOffset="1952.298">2880 418,'0'0</inkml:trace>
</inkml:ink>
</file>

<file path=ppt/ink/ink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3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85,'-7'-3,"0"1,-1-1,1 1,-1 0,1 1,-1-1,0 2,1-1,-1 1,0 0,0 1,1-1,-1 2,0-1,1 1,-1 0,1 1,0 0,0 0,0 0,0 1,0 0,1 0,0 1,0 0,0 0,0 1,-5 4,1 0,0 1,1 1,0 0,1 0,0 1,1-1,0 2,2-1,-1 1,1 0,1 0,1 0,0 1,0-1,2 1,0 0,0-1,2 1,0 0,1 5,0-15,0 0,0 0,1 0,0-1,0 1,0-1,0 0,1 0,-1 0,1 0,0 0,1-1,-1 0,0 0,1 0,0 0,0-1,-1 0,1 0,1 0,-1-1,0 1,0-1,1 0,-1-1,0 1,1-1,-1 0,0-1,1 1,-1-1,0 0,1 0,-1-1,0 1,0-1,0-1,0 1,-1 0,1-1,0 0,-1 0,0-1,0 1,3-4,15-12,-1-2,-1 0,-1-1,-1-1,-1-1,0 0,5-15,9-10,93-143,-124 191,0 0,0 0,0 0,1 0,-1 0,0 0,0 0,1 0,-1 0,0 0,1 0,-1 0,1 0,-1 0,1 1,-1-1,1 0,0 0,0 1,-1-1,1 0,0 1,0-1,0 1,-1-1,1 1,0-1,0 1,0-1,0 1,0 0,0 0,0-1,0 1,0 0,0 0,0 0,0 0,0 0,0 1,0-1,0 0,0 0,0 1,0-1,0 0,0 1,0-1,0 1,-1-1,1 1,0 0,0-1,0 1,-1 0,1-1,0 1,-1 0,1 0,-1 0,1-1,-1 1,1 0,-1 0,0 0,1 0,-1 0,0 1,4 19,-1 5,1-1,1 0,1 0,1-1,2 1,0-1,1-1,2 0,8 13,-17-33,0 1,0-1,0 0,0 0,0-1,0 1,1-1,-1 1,1-1,0 0,-1 0,1-1,0 1,0-1,0 0,1 0,-1 0,0-1,0 1,0-1,1 0,-1 0,0 0,0-1,4-1,10-4</inkml:trace>
  <inkml:trace contextRef="#ctx0" brushRef="#br0" timeOffset="261.503">1187 0,'-15'34,"-9"25,0 8,-2-4,4-6,1-9,4-8,5-6,0-3,2-3,-3-6,-3-2,1-4</inkml:trace>
  <inkml:trace contextRef="#ctx0" brushRef="#br0" timeOffset="544.914">904 0,'14'24,"20"18,8 6,3-5,-3-5,-3-9,-3-4,-3-7,-3-2,-1-3,-6 1,-2-2,-4 1,-1 0,2 1,3 4,-2 3,-5-2</inkml:trace>
  <inkml:trace contextRef="#ctx0" brushRef="#br0" timeOffset="898.168">1638 283,'5'24,"6"12,6 1,6-11,-3-10</inkml:trace>
</inkml:ink>
</file>

<file path=ppt/ink/ink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35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7410,'37'-107,"-19"69,115-224,-78 158,26-53,6 4,78-101,-50 89,36-82,-117 189,353-676,-293 544,242-423,32-51,-199 327,40-53,-17 48,-135 249,265-391,-142 166,29-102,-62 147,-30 98,21-27,-40 57,12-32,76-98,-175 257,0 3</inkml:trace>
</inkml:ink>
</file>

<file path=ppt/ink/ink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58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18,'0'0,"0"0,-1 1,1-1,-1 0,0 1,1-1,-1 0,1 0,-1 1,1-1,-1 0,1 0,-1 0,0 0,1 0,-1 0,1 0,-1 0,0 0,1 0,-1 0,1 0,-1 0,0-1,1 1,-1 0,1 0,-1-1,1 1,-1 0,1-1,-1 1,1 0,-1-1,1 1,0-1,-1 1,1-1,-1 1,1-1,0 1,0-1,-1 1,1-1,0 1,0-1,0 1,-1-1,1 0,0 1,0-1,0 1,0-1,0 0,0 1,0-1,1 1,-1-1,0 0,0 1,0-1,1 1,-1-1,-3 14,1 1,0-1,1 0,0 1,1-1,1 1,0-1,1 1,0-1,1 0,1 0,0 0,1 0,0-1,1 1,1 1,11 18,1-1,1-1,2-1,1 0,13 10,-23-23,1-2,1 0,0-1,1 0,0-2,1 0,0 0,1-2,0 0,1-1,1 0,-17-7,13 5,1-1,-1 0,1-1,0-1,0 0,1-1,-1-1,0-1,1 0,-1-2,8-1,11-6,1-3,-1 0,-1-3,0-1,-1-1,31-22,-61 36,0 0,1 0,-2 0,1-1,0 1,-1-1,1 0,-1 0,0-1,-1 1,1-1,-1 1,0-1,0 0,0 0,-1 0,1 0,-1 0,0 0,-1 0,1 0,-1 0,0 0,0-1,-1 1,0 0,0 0,0 0,0 0,-1 0,0 0,0 1,0-1,0 0,-1 1,0 0,-2-3,-60-74,64 79,0 0,-1 0,1 0,-1 0,0 0,1 1,-1-1,0 1,0-1,0 1,0 0,0-1,-1 1,1 0,0 1,0-1,-1 0,1 1,-1-1,1 1,0 0,-1 0,1 0,-1 0,1 0,-1 0,1 1,0-1,-1 1,1-1,0 1,-1 0,1 0,0 0,0 0,0 1,0-1,0 1,0-1,-1 2,-5 2,1 0,0 0,0 0,1 1,0 0,0 1,0-1,1 1,0 0,0 0,0 1,-1 5,6-12,-1 1,1 0,0 0,0-1,1 1,-1 0,0 0,1-1,-1 1,1 0,-1-1,1 1,0 0,0-1,0 1,0-1,0 1,0-1,0 0,0 1,0-1,1 0,-1 0,0 0,1 0,-1 0,1 0,-1 0,1-1,0 1,-1 0,1-1,0 1,0-1,-1 0,1 0,1 0,72 7,-68-7,169-30,-122 23,-70-21,-98-79,102 89,6 1</inkml:trace>
</inkml:ink>
</file>

<file path=ppt/ink/ink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48:15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254 231,'74'-19,"137"-67,-108 39,-100 48,1-1,-1 1,1 0,-1 0,1 0,-1 1,0-1,1 1,-1 0,0 0,0 0,0 0,0 0,-1 1,1-1,0 1,-1 0,0-1,0 1,0 0,0 1,0-1,-1 0,1 0,-1 1,0-1,0 1,0-1,0 1,-1 0,1-1,-1 1,0 0,1 0,62 286,-55-231,-4 0,-1 0,-6 54,1-9,2-104,1 1,-1-1,0 1,1 0,-1-1,0 1,1 0,-1-1,0 1,0 0,0 0,0-1,0 1,0 0,0-1,0 1,0 0,0 0,0-1,0 1,0 0,0 0,-1-1,1 1,0 0,0-1,-1 1,1-1,-1 1,1 0,-1-1,1 1,-1-1,1 1,-1-1,1 1,-1-1,1 1,-1-1,0 0,1 1,-1-1,0 0,1 0,-1 1,0-1,1 0,-1 0,0 0,0 0,1 0,-1 0,0 0,0 0,1 0,-1 0,0-1,1 1,-1 0,0 0,1-1,-1 1,0 0,1-1,-1 1,-10-7,-1 0,0 0,0 1,0 1,-1 0,1 1,-1 0,0 1,0 1,-14-1,-5 1,-1 3,1 1,-1 1,1 1,0 2,0 2,1 0,0 3,-22 10,19-8,0 2,1 1,1 2,1 1,0 1,2 2,-3 4,20-16</inkml:trace>
  <inkml:trace contextRef="#ctx0" brushRef="#br0" timeOffset="1932.481">565 456,'132'-48,"76"-21,-107 36,-101 32,1 1,0 0,-1-1,1 1,-1 0,1-1,0 1,-1 0,1 0,0 0,-1 0,1 0,0 0,0-1,-1 1,1 1,0-1,-1 0,1 0,0 0,-1 0,1 0,0 1,-1-1,1 0,0 1,-1-1,1 0,-1 1,1-1,-1 1,1-1,-1 1,1-1,-1 1,1-1,-1 1,1-1,-1 1,0 0,0-1,1 1,-1 0,0-1,0 1,0 0,1-1,-1 1,0 0,0-1,0 1,0 0,0-1,0 1,-1 0,1 0,0-1,0 1,-1 0,-16 51,10-35,-10 71,15-62</inkml:trace>
  <inkml:trace contextRef="#ctx0" brushRef="#br0" timeOffset="2700.567">1355 485,'-19'9,"1"2,1 0,0 1,0 1,1 0,1 1,0 1,1 1,-7 10,16-18,0 0,1 1,0 0,1 0,0 0,0 0,1 0,0 1,1-1,0 1,0-1,1 1,0 6,0-12,1-1,-1 1,0 0,1-1,0 1,-1-1,2 1,-1-1,0 1,1-1,-1 0,1 0,0 0,0 0,0 0,0 0,1 0,-1-1,1 1,0-1,0 0,0 0,0 0,0 0,0 0,0 0,1-1,-1 0,0 0,1 0,-1 0,1 0,0-1,-1 1,1-1,1 0,11-3,-1-1,-1 0,1-1,-1 0,1-1,-2-1,1 0,-1-1,0-1,0 0,-1 0,-1-1,1-1,-2 0,1 0,-2-1,1-1,-2 1,0-2,0 1,4-12,-9 20,0 1,0-1,0 0,-1 0,0 0,0 0,0 0,-1-1,1 1,-1 0,-1-1,1 1,-1-1,0 1,0-1,0 1,-1-1,0 1,0-1,0 1,-1 0,0-1,0 1,0 0,0 0,-1 0,0 1,0-1,-1 1,1-1,-1 1,0 0,0 1,0-1,0 0,-1 1,1 0,-1 0,0 1,0-1,0 1,0 0,0 1,-1-1,1 1,0 0,-3 0,-6 4,1 0,0 1,0 1,0 0,0 1,1 0,0 1,0 0,0 1,1 1,1 0,-1 0,2 1,-1 0,1 0,1 1,0 1,0-1,1 1,1 1,0-1,0 1,-2 10,-1 2</inkml:trace>
  <inkml:trace contextRef="#ctx0" brushRef="#br0" timeOffset="3478.89">1835 598,'-22'198,"5"-151,1-83,14 21,1 0,0 1,1-1,1 0,0 0,1 0,0 1,2-1,-1 1,2 0,0 0,1 0,0 0,1 1,0 0,1 1,3-4,5-5,-4 5,-1 1,2 0,0 1,1 0,0 1,1 1,0 0,1 1,4-2,-19 13,0-1,0 0,1 0,-1 0,0 1,0-1,1 0,-1 1,0 0,1-1,-1 1,1 0,-1-1,0 1,1 0,-1 0,1 0,-1 0,1 0,-1 1,0-1,1 0,-1 1,0-1,1 1,-1-1,0 1,1 0,-1-1,0 1,0 0,0 0,0 0,0 0,0 0,0 0,0 0,0 0,0 0,-1 1,1-1,0 0,-1 1,1-1,-1 0,1 1,-1-1,0 0,0 1,1-1,-1 1,0-1,0 0,-1 1,1-1,-38 125,36-106,3-4</inkml:trace>
  <inkml:trace contextRef="#ctx0" brushRef="#br0" timeOffset="6029.512">2879 598,'0'282,"-4"-256,-9-32,10-12,0 1,1-1,2 0,-1 0,2 1,1-1,0 0,1 1,0-1,2 1,0 0,1 0,1 1,0-1,1 2,1-1,1 1,0 0,0 1,12-10,-14 11,2 1,0 0,0 0,1 2,1-1,0 1,0 1,12-7,-22 16,0 0,0 0,0 0,0 1,0-1,0 0,0 1,0-1,0 1,-1 0,1 0,0 0,0 0,0 0,-1 0,1 0,-1 1,1-1,-1 1,1-1,-1 1,0-1,0 1,1 0,-1-1,-1 1,1 0,0 0,0 0,-1 0,1 0,-1 0,1 0,-1 0,0 0,0 0,0 0,0 0,11 24,-1-11</inkml:trace>
  <inkml:trace contextRef="#ctx0" brushRef="#br0" timeOffset="6346.946">3443 541,'-8'20,"1"1,0 0,2 0,0 0,1 1,1 0,2 0,0-1,1 1,1 0,2 12,-3-31,0 0,1-1,-1 1,0 0,1-1,0 1,0 0,-1-1,1 1,1-1,-1 0,0 1,1-1,-1 0,1 0,0 0,-1 0,1 0,0 0,0 0,1 0,-1-1,0 1,0-1,1 0,-1 0,1 0,-1 0,1 0,0 0,-1-1,1 1,0-1,-1 0,1 1,0-1,-1-1,1 1,0 0,-1-1,1 1,0-1,-1 0,1 0,-1 0,1 0,-1 0,0 0,1-1,-1 1,0-1,0 0,0 0,3-3,0-1,0 0,-1 0,0 0,0 0,0-1,-1 0,0 0,-1 0,1 0,-1 0,-1 0,1-1,-1 1,0 0,-1-1,0 1,0-1,-1 1,0-1,0 1,0 0,-1-1,0 1,-1 0,0 0,0 0,0 1,-1-1,0 1,0 0,0 0,-1 0,-4-4,-5 0</inkml:trace>
  <inkml:trace contextRef="#ctx0" brushRef="#br0" timeOffset="6763.726">3867 32,'-8'22,"2"0,0 0,2 0,0 1,1 0,2 0,0-1,2 1,1 16,-1 10,0 397,-6-395,-1-33</inkml:trace>
  <inkml:trace contextRef="#ctx0" brushRef="#br0" timeOffset="7016.192">3641 541,'43'-5,"34"-6,13-2,-4 2,-12 3,-13-2,-13 0,-9 2,-7 2,-4 3,-7 1</inkml:trace>
  <inkml:trace contextRef="#ctx0" brushRef="#br0" timeOffset="7751.896">4403 399,'-41'35,"0"2,3 1,1 3,2 0,-10 18,43-57,0-1,0 1,1 0,-1-1,0 1,1 0,-1 0,1 0,0 0,0 0,0 0,0 0,0 0,0 0,0 1,1-1,-1 0,1 1,0-1,-1 0,1 1,0-1,1 1,-1-1,0 0,1 1,-1-1,1 0,0 0,-1 1,1-1,0 0,1 0,-1 0,0 0,0 0,1 0,-1 0,1-1,0 1,0 0,-1-1,1 0,2 2,7-3,0-1,0-1,0 1,0-2,0 1,0-2,-1 1,0-1,0-1,0 0,0 0,0-1,0-1,13-9,-1-1,-1-1,0 0,-1-2,-1 0,9-14,1 1,-29 32,0 0,0 0,0 0,1 1,-1-1,0 0,0 0,1 1,-1-1,1 0,-1 1,0-1,1 0,-1 1,1-1,0 0,-1 1,1-1,-1 1,1-1,0 1,-1-1,1 1,0 0,0-1,-1 1,1 0,0 0,0-1,0 1,-1 0,1 0,0 0,0 0,0 0,-1 0,1 0,0 0,0 1,0-1,-1 0,1 0,0 1,0-1,-1 0,1 1,0-1,0 1,-1-1,1 1,-1-1,1 1,0-1,-1 1,1 0,-1-1,1 1,-1 0,0-1,1 1,-1 0,0 0,1-1,-1 1,0 0,0 0,0 0,-6 54,4-47,0 0,1-1,-1 1,1 0,1 0,0 0,0 0,0 0,1 0,0 0,1 0,0 0,0 0,0-1,1 1,0-1,1 0,0 0,0 0,0 0,5 5,-1-8,0 0,0 0,0-1,0 0,1-1,-1 1,1-2,0 1,-1-1,1-1,0 1,0-2,-1 1,1-1,0 0,-1-1,1 0,-1 0,1-1,-1 0,0-1,0 1,0-2,5-3,-1 0,0-1,0 0,-1-1,0 0,-1-1,0 0,-1-1,0 0,-1 0,0-1,-1 0,-1 0,6-14,52-203,-56 184,-1 0,-3 0,-2 0,-2 0,-4-33,-4 51,8 28,0 1,0-1,0 0,0 1,0-1,0 0,0 1,0-1,0 0,-1 0,1 1,0-1,0 0,0 1,0-1,0 0,-1 1,1-1,0 0,0 0,0 1,-1-1,1 0,0 0,-1 0,1 1,0-1,0 0,-1 0,1 0,0 0,-1 0,1 1,0-1,-1 0,1 0,0 0,-1 0,1 0,0 0,-1 0,1 0,0 0,-1 0,1 0,0-1,-1 1,1 0,0 0,0 0,-1 0,1 0,0-1,-1 1,1 0,0 0,0 0,-1-1,1 1,0 0,-9 167,11-109,-1 590,3-623,9-30,-8-8</inkml:trace>
  <inkml:trace contextRef="#ctx0" brushRef="#br0" timeOffset="8014.585">4657 428,'39'-10,"26"-2,12-1,-1 4,-11 2,-5 2,-8 3,-9 6,-7 2,-4 0,-3 0,-7 3,-2 0,-4 3,0 0,1 2,-1 0</inkml:trace>
  <inkml:trace contextRef="#ctx0" brushRef="#br0" timeOffset="8264.037">5532 569,'0'38,"5"18,6-1,1-10</inkml:trace>
  <inkml:trace contextRef="#ctx0" brushRef="#br0" timeOffset="8499.394">5504 315</inkml:trace>
  <inkml:trace contextRef="#ctx0" brushRef="#br0" timeOffset="8688.013">5842 569,'-7'11,"1"0,-1 1,2-1,0 2,0-1,1 0,0 1,1 0,1 0,0 0,1 0,0 0,1 0,0 0,1 0,1 0,2 8,-4-19,1 1,0-1,0 0,-1 0,1 0,1 1,-1-1,0 0,0 0,1-1,-1 1,1 0,0 0,0-1,-1 1,1-1,0 1,0-1,0 0,0 0,1 0,-1 0,0 0,0-1,1 1,-1 0,0-1,1 0,-1 0,1 1,-1-1,0-1,1 1,-1 0,2-1,2-1,0 0,0 0,0-1,0 0,-1 0,1-1,-1 1,0-1,0 0,0 0,-1-1,1 0,-1 1,5-8,0 1,-1-1,0-1,-1 1,-1-1,0 0,0-1,-2 0,1 0,-2 0,0 0,-1 0,0 0,-1-1,0 1,-1-1,-3-13,-14-13,4 30</inkml:trace>
  <inkml:trace contextRef="#ctx0" brushRef="#br0" timeOffset="9136.354">6153 710,'15'-27,"1"0,2 2,0 0,2 1,7-6,-26 28,0 0,0 1,-1-1,1 0,0 1,0-1,1 1,-1-1,0 1,0-1,1 1,-1 0,1 0,-1 0,1-1,0 2,-1-1,1 0,0 0,0 0,-1 1,1-1,0 1,0 0,0-1,0 1,0 0,0 0,-1 0,1 0,0 0,0 1,0-1,0 1,0-1,-1 1,1 0,0-1,0 1,-1 0,1 0,-1 0,1 0,-1 1,1-1,-1 0,1 1,-1-1,0 1,1 0,3 13,44 87,-47-99,1 0,0 0,0 0,0 0,0 0,0-1,1 1,-1-1,1 0,-1 0,1-1,0 1,0-1,0 1,0-1,0 0,0-1,0 1,0-1,0 0,1 0,-1 0,0 0,0-1,0 0,2 0,9-4,-1-1,0-1,0 0,-1 0,0-2,0 1,-1-2,0 1,0-2,-1 0,1-2,28-67,-32 58</inkml:trace>
  <inkml:trace contextRef="#ctx0" brushRef="#br0" timeOffset="11767.841">7903 569,'-6'-1,"-1"1,1 0,0 0,-1 1,1 0,-1 0,1 1,0-1,0 1,0 0,0 1,0 0,0 0,1 0,0 0,-1 1,1 0,0 0,1 1,-1-1,1 1,0 0,0 0,0 0,1 1,0-1,-2 6,-1-4,0 2,1-1,0 0,0 1,1 0,1 0,-1 0,1 1,1-1,0 1,0 0,1-1,0 1,0 0,2 0,-1 0,1-1,0 1,1 0,0-1,1 1,1 4,-3-12,1-1,-1 1,0-1,1 0,-1 0,0 1,1-1,-1 0,1 0,0 0,-1-1,1 1,0 0,0-1,-1 1,1-1,0 1,0-1,0 0,0 0,-1 0,1 0,0 0,0 0,0 0,0-1,-1 1,1-1,0 1,0-1,-1 0,1 1,0-1,-1 0,1 0,-1 0,1-1,0 1,54-50,-55 51,125-149,-87 92,-44 75,1 1,0-1,1 0,1 1,1 0,1-1,0 1,2 2,-2-17,0 0,1-1,-1 1,1 0,0 0,0 0,1 0,-1-1,1 1,0-1,0 1,0-1,0 0,0 0,1 0,0 0,-1 0,1 0,0-1,1 1,-1-1,0 0,1 0,-1 0,1 0,-1-1,1 1,0-1,0 0,-1 0,1-1,0 1,0-1,0 0,0 0,0 0,0 0,0-1,0 1,0-1,-1 0,1 0,0-1,0 1,-1-1,1 0,-1 0,14-8,-2-1,0-1,0-1,-1 0,0 0,-1-2,-1 0,0 0,5-11,16-17,2-1,-3-1,-1-2,-3-1,1-5,1-7,-16 37,-1-1,-1 0,-1-1,-1 0,-1-1,-2 0,0-1,-2 1,-1-1,0-19,-3 44,-1 0,0 1,0-1,0 1,0-1,0 1,0-1,-1 1,1-1,0 1,-1-1,1 1,-1-1,0 1,1-1,-1 1,0 0,0-1,0 1,0 0,0 0,0 0,0 0,0 0,0 0,-1 0,1 0,0 0,-1 0,1 1,-1-1,1 0,-1 1,1 0,-1-1,1 1,-1 0,1 0,-1-1,1 1,-1 1,0-1,1 0,-1 0,1 0,-1 1,1-1,-1 1,1-1,-1 1,1 0,0 0,-1-1,1 1,0 0,0 0,-1 0,1 0,0 1,0-1,0 0,0 0,0 2,-19 18,2 1,0 1,2 0,0 2,1-1,2 2,1 0,1 1,-2 8,4-11,1 0,1 0,2 1,0 0,2 0,0 1,2-1,1 0,2 15,-2-30,1 0,0 0,1 0,0 0,1 0,0-1,0 1,1-1,0 0,1 0,0 0,0-1,1 1,0-1,1-1,0 1,0-1,0 0,1-1,0 0,0 0,1-1,-1 0,1 0,3 1,-5-3,0 0,1 0,-1-1,1 0,-1 0,1-1,0 0,0 0,-1-1,1 0,0 0,0-1,0 0,-1 0,1-1,-1 0,1 0,-1-1,1 0,-1 0,0 0,-1-1,1-1,-1 1,1-1,-1 0,-1 0,1-1,-1 1,0-1,0 0,0-1,-1 1,0-1,0 0,-1 0,0 0,0-1,-1 1,0-1,1-5,-2 4,-1 0,0 1,0-1,0 1,-1-1,-1 1,1-1,-1 1,-1 0,0-1,0 1,0 1,-1-1,0 0,-1 1,1 0,-2 0,1 0,-1 1,0 0,0 0,0 0,-1 1,0 0,0 0,-1 0,1 1,-1 0,0 1,0 0,-8-2,7 3,0 0,-1 0,1 1,-1 1,1 0,-1 0,1 1,-1 0,1 0,0 1,0 0,-1 1,-5 3,-12 5</inkml:trace>
  <inkml:trace contextRef="#ctx0" brushRef="#br0" timeOffset="12147.804">8975 485,'-14'9,"1"1,-1 0,2 1,0 1,0 0,1 0,0 1,1 1,1 0,0 0,1 1,0 0,2 0,-1 1,0 6,6-18,0 0,1 0,0 1,-1-1,1 0,1 0,-1 1,1-1,-1 0,1 0,0 1,1-1,-1 0,1 0,0-1,0 1,0 0,0 0,1-1,-1 0,1 1,0-1,0 0,0 0,0 0,1-1,-1 1,1-1,0 0,0 0,-1 0,1-1,0 1,1-1,-1 0,0 0,0 0,0-1,1 1,-1-1,0 0,0 0,1-1,-1 1,0-1,0 0,1 0,1-2,0 2,-2-1,1 0,0-1,0 1,-1-1,1 0,-1 0,0-1,0 1,0-1,0 0,-1 0,0 0,1 0,-1-1,-1 1,1-1,-1 0,0 0,0 0,0 0,-1 0,1 0,-1-3,2-3,-2-1,1 0,-1 1,-1-1,0 0,0 0,-1 1,-1-1,0 0,-3-7,4 15,0-1,-1 0,0 1,0-1,0 1,-1 0,1-1,-1 1,0 0,0 1,0-1,-1 0,1 1,-1 0,0 0,0 0,0 0,0 1,-1 0,1-1,-1 2,1-1,-4 0,-4 2</inkml:trace>
  <inkml:trace contextRef="#ctx0" brushRef="#br0" timeOffset="12851.523">9201 569,'-7'18,"0"-5,0 1,2 0,0 0,0 1,1-1,1 1,1 0,0 0,0 9,2-22,0 0,0 0,0 0,0 0,0 0,1 0,-1 1,1-1,-1 0,1 0,0 0,0 0,0-1,0 1,0 0,0 0,0 0,1-1,-1 1,1-1,-1 1,1-1,-1 1,1-1,0 0,0 0,0 0,0 0,-1 0,1 0,1-1,-1 1,0-1,0 1,0-1,0 0,0 0,0 0,0 0,0 0,1 0,-1 0,0-1,0 1,0-1,93-38,85-110,-180 148,0 1,0-1,0 1,0-1,1 1,-1-1,0 1,0 0,1-1,-1 1,0-1,1 1,-1 0,0-1,1 1,-1 0,1-1,-1 1,1 0,-1-1,0 1,1 0,-1 0,1 0,-1 0,1-1,-1 1,1 0,0 0,-1 0,1 0,-1 0,1 0,-1 0,1 0,-1 1,1-1,-1 0,1 0,-1 0,1 0,-1 1,0-1,1 0,-1 1,1-1,-1 0,1 1,-1-1,0 0,1 1,-1-1,0 1,1-1,-1 0,0 1,0-1,0 1,1-1,-1 1,0-1,0 1,0-1,0 1,0 0,-3 35,1-33,0 0,0 0,0 0,1 0,0 0,-1 1,1-1,0 0,0 0,1 1,-1-1,1 1,0-1,-1 1,2-1,-1 1,0-1,1 1,-1-1,1 0,0 1,0-1,1 0,-1 0,0 0,1 0,0 0,0 0,0 0,0 0,0-1,1 1,-1-1,1 1,0-1,-1 0,1 0,0 0,0-1,2 1,3 0,1 0,0-1,0 0,0-1,0 1,-1-2,1 1,0-2,0 1,0-1,-1 0,1-1,-1 0,0 0,1-1,-2 0,1 0,0-1,3-3,123-120,-133 127,24-31,-1-1,-2-1,-2-1,-1-1,-1-1,-3 0,0-1,5-28,-20 65,4-10,0-1,0 0,-1 0,-1 0,0 0,-1-1,0 1,-1 0,0-1,-1 1,0 0,-1-2,1 13,1 1,0-1,-1 0,1 0,-1 0,1 1,-1-1,1 0,-1 1,1-1,-1 0,0 1,1-1,-1 1,0-1,0 1,1-1,-1 1,0 0,0-1,0 1,1 0,-1 0,0-1,0 1,0 0,0 0,0 0,0 0,1 0,-1 0,0 0,0 1,0-1,0 0,0 0,1 1,-1-1,0 0,0 1,0-1,1 1,-1-1,0 1,1-1,-1 1,0 0,1-1,-1 1,1 0,-1-1,1 1,-1 0,1 0,0 0,-1 0,-27 44,18-16,1 0,1 1,2-1,1 1,1 1,2-1,1 0,1 1,2-1,1 0,4 19,13 177,-11-175,-7-45,0 0,0 0,-1 0,0 0,0 0,-1 0,0 0,0 0,0 0,0 0,-1 0,0 0,-1 0,1 0,-1 0,0 0,-2 3,-21 8,11-16</inkml:trace>
  <inkml:trace contextRef="#ctx0" brushRef="#br0" timeOffset="13099.987">9680 343,'44'-5,"42"-1,12 0,-1 1,-13 1,-15 2,-10 1,-11 1,-12 0</inkml:trace>
  <inkml:trace contextRef="#ctx0" brushRef="#br0" timeOffset="15753.527">11205 598,'-3'-3,"0"1,1 0,-1 1,0-1,0 0,0 1,0-1,0 1,0 0,-1 0,1 1,0-1,-1 1,1-1,0 1,-1 0,1 0,0 0,-1 1,1-1,0 1,-1 0,1 0,0 0,0 0,0 1,0-1,0 1,-1 0,-76 63,75-62,1 2,0-1,0 0,0 1,0 0,1 0,0 0,0 0,0 0,1 1,0-1,0 1,0-1,1 1,0 0,0 0,0 0,1 0,-1 0,2 0,-1 0,1 0,-1-1,2 1,-1 0,1 0,-1-1,2 1,-1-1,1 1,0-1,-1-3,0 0,1 0,0-1,-1 0,1 1,0-1,-1 0,1 0,0 0,0-1,0 1,0-1,0 1,0-1,0 0,0 0,0-1,0 1,0 0,-1-1,1 0,0 0,0 0,0 0,-1 0,1 0,0-1,1-1,73-50,-56 31,-1-2,0 0,-2 0,-1-2,-1 0,12-26,-12 17,-4 57,1 37,-11-44,1-1,1 1,0 0,0-1,2 0,0 0,0 0,1-1,1 0,8 11,-13-20,1 1,-1-1,1 0,-1 0,1 0,0 0,1-1,-1 0,0 0,1 0,0 0,0-1,0 0,0 0,0 0,0 0,0-1,1 0,-1 0,1 0,-1-1,1 0,11-4</inkml:trace>
  <inkml:trace contextRef="#ctx0" brushRef="#br0" timeOffset="17282.648">13632 456,'-29'38,"-9"18,-3 4,5-4,9-5,4-13,6-7,1-5,-1-1,2-6</inkml:trace>
  <inkml:trace contextRef="#ctx0" brushRef="#br0" timeOffset="17556.431">13322 485,'19'9,"21"18,8 4,1 2,-8 0,-6-6,-9-2,-4-6,-6-1,-1 1,2 2,3-2,-2 0,0-3,3-4,2-10,-3-4</inkml:trace>
  <inkml:trace contextRef="#ctx0" brushRef="#br0" timeOffset="17917.848">13999 710,'10'2,"0"0,0 0,0-1,0 0,0-1,0 0,0-1,0 0,0 0,0-1,-1 0,1-1,-1 0,1-1,-1 1,0-2,0 0,0 0,-1 0,0-1,0 0,0-1,-1 0,0 0,0 0,-1-1,0 0,0 0,-1-1,0 0,0 0,1-6,-5 12,0 1,-1-1,0 0,1 0,-1 0,0 0,0 0,0 1,-1-1,1 0,-1 0,1 0,-1 0,0 1,0-1,-1 0,1 1,0-1,-1 1,1-1,-1 1,0 0,0 0,0 0,0 0,0 0,0 0,-1 0,1 1,-1-1,1 1,-1 0,0-1,1 1,-1 1,0-1,0 0,-3-1,-1 1,0 0,0 0,0 0,0 1,0 0,0 0,1 1,-1 0,0 0,0 0,0 1,1 0,-1 1,-2 0,-8 7,1 1,0 0,1 1,0 1,1 0,0 1,1 0,0 1,2 1,0 0,0 1,-2 6,10-18,-1 1,1-1,0 1,1-1,-1 1,1 0,0 0,1 0,-1 0,1 1,0-1,1 0,0 0,0 1,0-1,0 0,1 0,0 1,1-1,0 0,-1 0,2 0,-1-1,1 1,0 0,0-1,0 0,1 1,0-1,0-1,0 1,0-1,1 1,0-1,0-1,0 1,0-1,1 1,-1-2,4 2,8 0,-1-1,1 0,0-2,0 0,-1-1,1 0,0-1,0-1,-1-1,1-1,-1 0,0-1,13-6,-7 1</inkml:trace>
  <inkml:trace contextRef="#ctx0" brushRef="#br0" timeOffset="18387.612">14563 625,'-14'8,"-1"0,1 1,0 1,1 0,0 1,1 0,0 1,-6 8,14-16,1 0,0 0,0 1,0-1,0 1,1-1,-1 1,1 0,1 0,-1 0,1 0,-1 0,2 1,-1-1,0 0,1 0,0 1,0-1,1 0,0 0,-1 1,2-1,-1 0,1 0,-1 0,1 0,1 0,1 2,1-2,1 0,-1-1,1 0,1 0,-1 0,1-1,-1 0,1 0,0 0,0-1,0 0,0-1,0 1,1-1,-1-1,0 1,1-1,-1-1,0 1,1-1,-1-1,0 1,0-1,0 0,0-1,0 0,-1 0,1 0,-1-1,2 0,8-11,1 0,-2 0,0-2,-1 1,0-2,-2 0,0-1,-1 0,-1 0,0-2,2-9,7-9,-17 35,73-186,-72 181,-1-1,-1 1,0-1,0 0,-1 1,0-1,0 0,-1 1,-1-1,0 1,0-1,0 1,-1 0,-1 0,0 0,0 0,-1 0,0 1,-4-6,5 10,1 0,-1 0,0 1,0-1,0 1,0 0,0 0,-1 1,1-1,-1 1,0 0,0 0,0 1,0-1,0 1,0 0,0 1,0-1,0 1,-1 0,1 0,0 0,0 1,0 0,0 0,0 0,0 1,0 0,0 0,-1 1,-5 1,0 1,1 1,0 0,0 0,1 1,0 0,0 1,0 0,1 0,0 1,1 0,0 0,-1 2,2 1,0 0,0 1,1-1,1 1,0 0,1 0,1 1,0-1,0 1,1-1,1 1,1-1,0 1,0-1,1 1,1-1,0 0,1 0,0 0,1 0,1-1,0 0,1 0,0 0,7 8,7 11,2-1,1-1,2-1,0-1,15 9,124 101,-152-127</inkml:trace>
  <inkml:trace contextRef="#ctx0" brushRef="#br0" timeOffset="16717.207">12165 287,'68'-27,"-1"-4,-2-2,16-14,27-41,-77 62,-39 54,-21 154,-80 516,96-638,-3-1,-3 0,-2-2,-2 0,-3-1,-7 6,28-50,0 0,-2-1,1 1,-1-1,-1 0,0-1,-1 0,0 0,0 0,-1-2,0 1,-1-1,0-1,0 1,-1-2,1 0,-1 0,-8 1,18-7,0 1,0-1,-1-1,1 1,0 0,-1 0,1-1,0 0,0 1,0-1,0 0,0 0,0 0,0 0,0 0,0-1,0 1,0-1,1 1,-1-1,0 1,1-1,0 0,-1 0,1 0,0 0,0 0,0 0,0 0,0 0,1 0,-1-1,0 1,1 0,0 0,0-3,3-85,9 49,3 0,1 1,2 1,2 0,1 2,2 0,2 2,1 0,2 2,1 1,1 1,16-11,-26 25,1 2,0 0,1 1,1 2,0 0,0 1,1 1,1 2,1 0,67 9,-17 4,-50-10,-2 0</inkml:trace>
  <inkml:trace contextRef="#ctx0" brushRef="#br0" timeOffset="16901.105">12983 710,'-15'38,"1"13,2 3,8-8,10-17,3-13</inkml:trace>
  <inkml:trace contextRef="#ctx0" brushRef="#br0" timeOffset="17051.299">12983 287</inkml:trace>
  <inkml:trace contextRef="#ctx0" brushRef="#br0" timeOffset="26340.2">17414 625,'-5'34,"-1"20,4 1,4-8</inkml:trace>
  <inkml:trace contextRef="#ctx0" brushRef="#br0" timeOffset="26502.275">17441 258,'0'0</inkml:trace>
  <inkml:trace contextRef="#ctx0" brushRef="#br0" timeOffset="26825.475">17894 428,'-19'4,"-79"27,95-30,0 1,0-1,0 1,0 0,0 0,1 0,-1 0,1 0,-1 0,1 1,0-1,-1 1,1 0,1 0,-1 0,0 0,1 0,-1 0,1 0,0 0,0 0,0 1,1-1,-1 0,1 1,-1 2,4 1,-1 0,1 0,0 0,1 0,0-1,0 1,0-1,1 0,0 0,0-1,0 1,1-1,-1 0,1-1,1 1,-1-1,1 0,-1-1,1 0,2 1,11 8,-5-3,65 51,-78-58,0 0,0 0,0 0,0 1,0-1,-1 1,1-1,-1 1,1 0,-1-1,0 1,0 0,0 0,-1 0,1 0,0 0,-1 0,0 0,0 0,0 0,0 0,-1 0,1-1,-1 1,1 0,-1 0,0 0,0 0,0 0,-1 0,-4 3,1 0,-1-1,-1 1,1-1,-1 0,0-1,0 0,0 0,0 0,-1-1,0 0,1-1,-1 0,0 0,0 0,0-1,-1 0,1-1,0 0,0 0,0-1,0 0,-4-1,-13-3</inkml:trace>
  <inkml:trace contextRef="#ctx0" brushRef="#br0" timeOffset="25475.576">15918 485,'-7'-3,"-1"1,1 1,-1-1,0 1,1 1,-1-1,0 2,0-1,0 1,1 0,-1 0,1 1,-1 0,1 0,-1 1,1 0,0 0,0 1,1 0,-1 0,1 1,0-1,0 2,0-1,1 0,-1 1,2 0,-1 0,0 1,1-1,0 1,-2 6,-10 17,2 0,0 1,2 0,2 1,1 0,-4 25,12-54,0-1,0 0,1 1,-1-1,1 0,-1 1,1-1,0 1,0-1,0 1,0-1,0 0,1 1,-1-1,1 1,-1-1,1 0,0 1,0-1,0 0,0 0,1 0,-1 0,1 0,-1 0,1 0,-1 0,1-1,0 1,0 0,0-1,0 0,0 1,0-1,0 0,1 0,-1 0,0-1,1 1,-1 0,0-1,1 1,-1-1,3 0,9-4,0 0,0-1,-1 0,0-1,0-1,0 0,-1-1,0 0,0-1,-1 0,0-1,-1 0,0 0,0-1,-1-1,12-9,190-199,-182 192,-29 27,1 1,-1-1,0 1,0-1,1 1,-1-1,0 1,0 0,1-1,-1 1,1 0,-1-1,0 1,1 0,-1-1,1 1,-1 0,1 0,-1-1,0 1,1 0,-1 0,1 0,-1 0,1 0,-1-1,1 1,0 0,-1 0,1 0,-1 1,1-1,-1 0,1 0,-1 0,1 0,-1 0,1 1,-1-1,0 0,1 0,-1 1,1-1,-1 0,0 1,1-1,-1 0,1 1,-1-1,0 0,0 1,1-1,-1 1,0-1,0 1,1-1,-1 1,0-1,0 1,0-1,0 1,0-1,0 1,0-1,0 1,0-1,0 1,-16 163,18-148,1 0,0-1,1 1,0-1,2 1,-1-1,2-1,0 1,1-1,0 0,1-1,1 0,0 0,1-1,0-1,1 1,2 0,-11-9,0-1,1 0,-1 0,1 0,0 0,-1 0,1-1,0 0,0 1,0-1,0-1,0 1,0-1,0 1,0-1,0-1,1 1,-1 0,0-1,0 0,0 0,21-8</inkml:trace>
  <inkml:trace contextRef="#ctx0" brushRef="#br0" timeOffset="25757.402">16849 456,'-9'24,"-9"22,-5 9,0-1,1-10,3-7,5-5,0-3,2-2,-1-1,1 1,-1-1,-5-4,2-5</inkml:trace>
  <inkml:trace contextRef="#ctx0" brushRef="#br0" timeOffset="26103.422">16623 428,'209'313,"-71"-94,-135-216,0 0,-1-1,1 1,0-1,0 0,0 0,1 0,-1 0,1-1,-1 1,1-1,-1 0,1 0,-1 0,1 0,0-1,0 1,-1-1,1 0,0 0,3-1,14-3</inkml:trace>
  <inkml:trace contextRef="#ctx0" brushRef="#br0" timeOffset="29407.421">0 1416,'368'-47,"-141"20,-164 19,0 3,0 3,47 4,-4 0,199 26,187 1,19-47,-208 5,52 13,-122 2,850-2,-671-28,463 28,-439-28,-8 16,70-6,-115-8,7 14,-115-4,112 14,-198 3,241 28,946-30,-856 0,-81-26,122 27,-178-28,769 28,169 0,-894-29,322 30,-453-29,88 26,-122-25,355 27,-521 13,-83-10,0 0,1-1,0 0,-1-1,1-1,0 0,0-1,-1 0,12-3,20-4,1 1,1 2,-1 3,1 1,29 4,23-1,35 3,-121 1,-7 0</inkml:trace>
</inkml:ink>
</file>

<file path=ppt/ink/ink1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49:26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2430 253,'0'-8,"-1"0,0 0,0 1,-1-1,0 1,0-1,-1 1,0 0,0 0,-1 0,0 0,0 1,0-1,-1 1,0 0,0 1,-1-1,1 1,-1 0,0 0,-1 1,0-1,-11-6,-1 0,-1 2,0 0,0 1,-1 1,0 0,-8 1,-142-16,141 16,-1 2,1 2,-1 0,0 2,0 2,0 0,1 2,-6 3,4-1,1 1,-1 1,2 2,-1 1,-11 7,-12 12,1 3,2 1,-39 36,56-43,-131 151,115-124,2 1,2 2,-29 53,-67 127,68-41,41-22,28-143,1 1,1 0,2 0,1-1,2 1,4 29,60 263,77 217,-61-164,-73-283,-4 1,-7 68,0-51,-3-55,-2 0,-3 0,-2-1,-2 0,-4-1,-1-1,-3 0,-2-2,-2-1,-3-1,-2-1,-1-2,-3-1,-22 20,-146 141,95-105,91-84,-21 18,2 2,1 1,3 2,-5 10,29-39,1 1,-1 0,2 0,0 1,1 0,0 0,1 0,1 0,0 1,1-1,0 1,1 0,1 0,1-1,0 1,0 0,2 3,61 216,-47-189,2-1,2 0,2-2,2 0,6 5,5 1,2-2,2-2,2-1,2-2,29 20,21 10,2-4,4-4,58 26,-98-59,1-3,1-3,1-2,1-3,1-3,50 5,186 9,-244-28,0-2,0-2,1-3,-2-2,1-3,-1-2,-1-3,40-16,5-9,-1-4,-3-4,-1-5,13-14,-70 41,0-1,-2-3,-2 0,0-2,-2-2,-2-1,-1-1,19-32,-4-10,-4-2,-3-1,-3-3,13-55,46-263,-81 340,35-276,-38 225,-6 0,-5 0,-15-108,6 101,6-1,9-106,-1 203,1 0,0 0,2 1,1-1,1 1,0 1,2 0,1 0,0 1,2 0,12-15,25-28,3 2,51-46,-71 74,271-247,-260 242,-8 9,-1-2,-2-1,-1-2,-1-1,-2-2,16-29,-31 36,-2 0,-2-1,0 0,-3-1,0 0,-2 0,-1-16,0 2,-2-1,-2 1,-2 0,-2-1,-2 1,-3 1,-1-1,-2 2,-2-1,-3 2,-1 0,-2 1,-5-5,-15-20,-2 1,-4 2,-2 2,-3 3,-17-14,13 20,-2 2,-2 3,-2 2,-3 3,-10-3,65 42,-26-18,-2 2,0 1,-1 2,-1 2,-1 1,-15-2,19 8,-106-12,138 22,0 0,1 0,-1 0,0 1,1 0,-1-1,1 1,0 1,-1-1,1 0,0 1,1-1,-1 1,0 0,1 0,-1 0,1 0,0 1,0-1,0 0,1 1,-1 0,1-1,0 1,0 0,0 1,-26 46,17-43,-1 0,0-1,0 0,0-1,-1 0,0-1,0 0,-1-1,1 0,-1-1,0 0,0-1,0-1,-9 1,-170 1,172-5,-1-2,1 0,0-2,1 0,-1-1,1-1,-7-5,19 9,0-1,0 0,1-1,-1 1,1-1,0-1,1 1,0-1,0 0,0 0,1 0,0-1,0 1,1-1,0 0,0 0,1-1,0 0,-2-2,0 2,0 0,0-1,-1 2,0-1,-1 0,0 1,0 0,-1 1,0-1,0 1,-3-1,-3-3</inkml:trace>
</inkml:ink>
</file>

<file path=ppt/ink/ink1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2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1,'-34'2,"0"1,0 2,0 2,1 1,0 1,0 2,1 1,-3 4,25-12,0 1,1 0,-1 1,1 0,1 0,-1 1,1 0,0 0,1 1,0 0,0 1,1-1,0 1,0 1,1-1,0 1,1-1,0 2,1-1,0 0,0 1,1-1,0 1,1-1,0 1,1 10,0-18,0 0,1 1,-1-1,0 0,1 0,0 0,0 0,0 0,0 0,0 0,1-1,-1 1,1 0,-1-1,1 1,0-1,0 1,1-1,-1 0,0 0,1 0,-1 0,1 0,0-1,-1 1,1-1,0 1,0-1,0 0,0 0,0-1,0 1,0-1,0 1,1-1,6 0,-1 0,1-1,-1 0,0 0,0-1,0 0,0-1,0 0,0 0,0-1,2-1,26-17,-1-1,-1-2,-1-1,-1-2,-2-1,0-1,-3-2,0-1,-28 34,0 0,1-1,-1 1,0 0,0 0,1 0,-1 0,0-1,1 1,-1 0,1 0,-1-1,1 1,-1 0,1-1,0 1,-1-1,1 1,0-1,0 1,-1-1,1 1,0-1,0 1,-1-1,1 0,0 0,0 1,0-1,0 0,0 0,-1 0,1 0,0 0,0 0,0 0,0 0,0-1,0 1,-1 0,1 0,0-1,0 1,0 0,-1-1,1 1,0-1,-1 1,1-1,0 1,-1-1,1 0,0 1,-1-1,1 0,-1 0,1 1,-1-1,0 0,1 0,-1 1,0-1,0 0,1 0,-1 0,0 0,0 0,0 1,0-2,0 2,0 12,0 0,1-1,0 1,0 0,1-1,1 1,0-1,1 0,0 0,1 0,0-1,0 1,1-1,0-1,1 1,0-1,1 0,0 0,0-1,1 0,8 5,36 8,-28-16</inkml:trace>
</inkml:ink>
</file>

<file path=ppt/ink/ink1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2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59 174,'-2'125,"-6"0,-8 21,-4-64,9-102,10-11,1 1,1-1,2 1,0-1,3 1,0 0,2 1,1 0,1 0,2 1,4-7,116-204,-132 238,0 0,0 0,0-1,1 1,-1 0,0 0,0 0,1-1,-1 1,1 0,-1 0,1 0,0 0,-1 0,1 0,0 0,-1 0,1 0,0 0,0 0,0 1,0-1,0 0,0 1,0-1,0 1,0-1,1 1,-1-1,0 1,0 0,0-1,0 1,1 0,-1 0,0 0,0 0,1 0,-1 0,0 0,0 1,0-1,1 0,-1 1,0-1,0 0,0 1,0 0,0-1,0 1,0 0,1 0,9 102,-4-52,-6-32,1-1,1 0,1 0,1 0,0-1,1 1,4 6,1-6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24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30,'43'0,"39"-4,9-3,0 1,-12 1,-13 1,-10 2,-8 1,-9 0,-5 1,-4 1,-2-1,-2 0,-4 0</inkml:trace>
</inkml:ink>
</file>

<file path=ppt/ink/ink1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5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0 173,'23'423,"12"-102,-25-301,11-39,-13 9,21-22,1 0,2 2,1 1,1 2,2 2,0 0,1 3,2 1,35-14,-61 31,54-13,-66 17,1 0,0 0,-1 0,1 0,-1 0,1 0,-1 1,1-1,0 1,-1-1,0 1,1 0,-1-1,1 1,-1 0,0 0,0 0,1 0,-1 0,0 0,0 1,0-1,0 0,0 0,0 1,-1-1,1 1,0-1,-1 1,1-1,-1 1,1-1,-1 1,0-1,0 1,0-1,0 1,0 0,0 0,-2 10,-1-1,0 0,0 0,-1 0,-1 0,0-1,0 0,-1 0,0 0,-1-1,0 0,0 0,-1-1,0 1,-1-2,-9 7,18-14,-32 30,-1-2,-2-1,0-2,-2-1,-1-2,0-2,-2-1,0-2,-40 11,16-24,59-9</inkml:trace>
  <inkml:trace contextRef="#ctx0" brushRef="#br0" timeOffset="317.994">763 708,'-13'19,"1"1,1 0,1 1,1 0,1 0,1 1,1 0,0 0,2 0,1 1,0 0,1 12,3-31,-1-1,1 1,-1-1,1 1,0-1,0 1,0-1,1 0,-1 0,1 1,0-1,0 0,0 0,0-1,1 1,-1 0,1-1,-1 0,1 1,0-1,0 0,0 0,0-1,0 1,1-1,-1 1,0-1,1 0,-1 0,1-1,-1 1,1-1,-1 1,1-1,-1 0,1-1,3 1,7-2,1-1,-1 0,0 0,0-1,0-1,-1-1,0 0,11-7,-12 6,0 0,-1-1,0-1,-1 0,0-1,0 1,-1-2,0 0,-1 0,0 0,-1-1,0 0,-1-1,-3 7,0-1,0 0,-1 1,0-1,-1 0,1 0,-1 0,-1 0,1 0,-1 0,0-1,-1 1,0 0,0 0,0 0,-1 0,0 1,-1-1,1 0,-1 1,0-1,-1 1,0 0,0 0,0 1,-1-1,1 1,-1 0,0 0,0 0,0 1,-1 0,0 0,0 0,0 1,0 0,0 0,0 0,-1 1,0 0,1 0,-1 1,0 0,0 0,0 0,1 1,-1 0,0 1,0-1,0 1,-4 2,-14 3</inkml:trace>
  <inkml:trace contextRef="#ctx0" brushRef="#br0" timeOffset="815.959">1440 708,'-21'5,"1"0,0 1,0 1,0 1,1 1,0 0,1 2,0 0,1 1,0 1,0 0,-13 15,28-25,-1 0,1 1,0-1,0 0,0 1,0-1,1 1,-1-1,1 1,0 0,0 0,1-1,-1 1,1 0,-1 0,1 0,0 0,1 0,-1 0,1-1,0 1,0 0,0 0,0-1,0 1,1 0,0-1,0 0,0 1,0-1,0 0,1 0,-1 0,1 0,1 0,1 2,0 0,1-1,0 1,0-1,0-1,1 1,-1-1,1 0,0-1,-1 0,1 0,0 0,1-1,-1 0,0 0,0-1,0 1,8-2,4-5,0 0,-1-1,0-1,0-1,0 0,-1-2,-1 0,0 0,0-2,-1 0,-1-1,7-7,10-14,0-2,-3-1,-1-1,-2-1,-1-1,-2-2,-3 0,-1-1,5-22,-15 43,0-1,-1-1,-1 0,-2 1,-1-2,0 1,-2 0,-1 0,-1-1,-1 1,-1 0,-1 0,-7-22,9 42,0 0,0 0,0 1,-1-1,0 1,1-1,-1 1,-1 0,1 0,-1 0,1 1,-1-1,0 1,-1 0,1 0,0 0,-1 1,0 0,1-1,-1 2,0-1,0 0,0 1,0 0,0 0,-1 1,1-1,0 1,0 0,0 1,0-1,-1 1,1 0,0 0,-4 2,-2 1,-1 0,1 0,0 2,0-1,0 1,1 1,0 0,0 0,0 1,1 0,1 1,-1 0,1 0,1 1,0 0,0 0,1 1,0 0,1 0,0 0,1 1,-1 4,-4 15,1 0,2 1,1-1,1 1,2 1,1-1,2 0,1 2,-1-14,1 1,1-1,0 0,2 0,0-1,1 1,1-1,1 0,1-1,1 0,0 0,1-1,1-1,0 0,1 0,1-1,1-1,0 0,7 4,-15-14,0 0,0 0,0-1,0 0,1 0,0-1,-1 0,1 0,0-1,0 0,0 0,0-1,0 0,0 0,8-2,8-4</inkml:trace>
  <inkml:trace contextRef="#ctx0" brushRef="#br0" timeOffset="1314.272">2004 596,'-12'22,"1"0,2 1,0 0,1 1,1 0,1 0,1 0,1 1,1 15,2-36,0 0,1 0,0 0,0 0,0 0,0 0,0 0,1 0,0 0,0 0,0 0,0 0,0-1,1 1,0 0,0-1,0 1,0-1,1 0,-1 0,1 0,-1 0,1 0,0 0,1-1,-1 1,0-1,1 0,-1 0,1 0,-1-1,1 1,0-1,0 0,0 0,0 0,0 0,0-1,0 0,0 1,0-1,0-1,0 1,0-1,0 0,2 0,9-8,0 0,0-1,-1 0,-1-1,0-1,0 0,-1-1,0 0,-1 0,-1-2,0 1,6-15,-2 9,128-168,-141 188,-1-1,0 0,1 0,-1 1,1-1,-1 0,1 1,0-1,-1 1,1-1,-1 0,1 1,0 0,0-1,-1 1,1-1,0 1,0 0,-1-1,1 1,0 0,0 0,0 0,-1 0,1 0,0-1,0 2,0-1,0 0,0 0,-1 0,1 0,0 0,0 1,0-1,-1 0,1 1,0-1,0 1,-1-1,1 0,0 1,-1 0,1-1,-1 1,1-1,-1 1,1 0,-1-1,1 1,-1 0,14 43,25 257,-27-225,-3 1,-3-1,-4 2,-3-1,-3 0,-4-1,-3 1,-8 18,10-55,-2-1,-2-1,-2 0,-1-1,-2 0,-1-1,-2-1,-1-2,-2 0,-1-1,-2-1,-8 5,35-35,-12 10,1 0,-1-1,-1 0,0 0,0-2,-1 1,0-2,-1 0,1 0,-1-2,0 0,-1 0,13-5,0 0,-1 0,1 0,0 0,0 0,0-1,0 1,0-1,0 0,0 0,0 0,0 0,0-1,1 1,-1-1,0 1,1-1,-1 0,1 0,0 0,-1-1,1 1,0 0,1-1,-1 1,0-1,1 0,-1 0,1 1,0-1,0 0,0 0,0 0,1 0,-1-1,1 1,-1 0,1 0,0 0,1 0,-1 0,0 0,1 0,0 0,-1 0,1 0,1 0,0-3,8-22,2-1,1 2,1-1,1 2,1 0,2 1,0 1,19-19,-35 40,268-302,-226 259</inkml:trace>
</inkml:ink>
</file>

<file path=ppt/ink/ink1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0 725,'5'24,"7"7,0-5,-1-13,2-13,-1-11,-3-4</inkml:trace>
  <inkml:trace contextRef="#ctx0" brushRef="#br0" timeOffset="231.142">57 245,'0'0</inkml:trace>
  <inkml:trace contextRef="#ctx0" brushRef="#br0" timeOffset="646.882">508 442,'-31'23,"11"-11,1 1,0 0,1 1,1 2,0-1,1 2,1 0,0 1,2 1,0 0,1 0,1 1,0 1,0 5,9-22,1 0,0-1,0 1,0 0,1 0,-1 0,1-1,0 1,0 0,1 0,-1 0,1 0,-1-1,1 1,0 0,1 0,-1-1,1 1,-1-1,1 0,0 1,0-1,1 0,-1 0,1 0,-1 0,1-1,0 1,0-1,0 1,1-1,-1 0,0 0,1-1,-1 1,1-1,-1 0,1 0,0 0,0 0,0 0,-1-1,1 0,1 0,14-6,-1-2,0 0,-1-1,0-1,0 0,-1-1,-1-1,0 0,0-2,-1 1,-1-2,0 0,7-12,-14 20,40-53,45-41,-91 100,1 1,-1-1,1 1,0-1,-1 1,1 0,0-1,0 1,-1 0,1-1,0 1,0 0,-1 0,1-1,0 1,0 0,0 0,-1 0,1 0,0 0,0 0,0 1,-1-1,1 0,0 0,0 0,-1 1,1-1,0 0,0 1,-1-1,1 1,0-1,-1 1,1-1,-1 1,1-1,-1 1,1 0,-1-1,1 1,-1 0,1 0,-1-1,0 1,1 0,-1 0,0-1,0 1,0 0,0 0,1-1,-1 2,4 47,-4-45,-4 94,-5-2,-14 57,3-10,10-62,-3-1,-4 0,-3-1,-4-1,-3-1,-30 58,-11-41,65-91,1-1,0 0,-1 1,1-1,-1 0,0 0,0-1,0 1,0 0,0-1,0 0,0 0,0 0,0 0,-1 0,1-1,0 1,-1-1,1 0,0 0,-1 0,1 0,0-1,0 0,-1 1,1-1,0 0,0 0,0-1,0 1,0-1,-2-1,0-2,1-1,0 0,0 0,0 0,1 0,0-1,0 0,1 1,0-1,0 0,0 0,1 0,0 0,0 0,1-1,0 1,0 0,1 0,0-2,-1-2,3-26,2 1,2-1,1 1,1 0,2 1,2 0,1 1,2 0,1 1,1 1,2 1,1 1,2 0,0 2,2 1,19-15,-26 24</inkml:trace>
  <inkml:trace contextRef="#ctx0" brushRef="#br0" timeOffset="883.035">960 725,'-14'38,"0"18,2 3,8-7,9-13,10-13,5-16,1-10</inkml:trace>
  <inkml:trace contextRef="#ctx0" brushRef="#br0" timeOffset="1027.705">1072 301,'0'0</inkml:trace>
  <inkml:trace contextRef="#ctx0" brushRef="#br0" timeOffset="1444.714">1496 526,'-29'27,"1"0,2 2,0 1,2 1,2 1,1 2,1-1,-9 24,27-53,0 0,-1-1,1 1,1 0,-1 0,1 0,-1 0,1 0,0 1,0-1,1 0,-1 1,1-1,0 0,0 1,1-1,-1 0,1 0,0 1,0-1,1 0,-1 0,1 0,-1 0,1 0,1-1,-1 1,0 0,1-1,0 0,0 1,0-1,0 0,4 2,0-1,1-1,0 0,0-1,1 0,-1 0,0 0,1-1,-1-1,1 1,-1-1,1-1,-1 0,0 0,1 0,-1-1,0 0,0-1,0 0,0 0,1-1,8-4,0-2,-1 1,0-2,-1 0,0-1,0 0,-2-1,7-8,12-12,-1-1,-2-2,-2-1,-1-2,-1 0,-3-2,-1 0,-2-1,-2-1,-2-1,-2 0,-2-1,-1 0,-3-1,-1-4,-5 43,-1-1,0 0,0 1,-1-1,0 0,0 1,0-1,-1 1,0-1,-1 1,0 0,0 0,0 0,-1 0,0 1,0-1,-1 1,0 0,0 0,0 1,-1 0,0 0,0 0,0 0,0 1,-1 0,0 0,0 1,0 0,0 0,0 1,-1 0,1 0,-1 0,1 1,-1 1,0-1,1 1,-1 0,0 1,1 0,-1 0,0 0,-5 3,-1 5,0 0,1 1,0 0,1 1,1 0,-1 1,2 0,-1 1,2 0,0 1,0 0,2 0,0 1,0 0,1 0,1 1,1 0,0 0,1 0,0 0,2 0,-1 12,3-1,2 1,0-1,2-1,0 1,2 0,1-1,1-1,2 1,0-2,1 1,2-2,0 1,2-2,10 12,12 11,2-1,2-3,40 31,-46-40,-9-9</inkml:trace>
</inkml:ink>
</file>

<file path=ppt/ink/ink1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0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286 142,'-23'14,"0"2,1 0,1 2,0 0,2 2,0 0,1 1,1 1,1 0,1 1,1 1,1 0,2 1,0 1,-1 5,10-23,-1 0,2 0,-1 0,1 1,0-1,1 0,0 1,0-1,1 0,0 1,0-1,1 0,0 0,0 0,1 0,0 0,1 0,0-1,0 0,0 0,1 0,0 0,1-1,-1 1,1-1,0-1,1 1,-1-1,1 0,0-1,0 0,1 0,-1 0,1-1,0 0,0 0,0-1,0 0,0-1,2 1,5-4,-1-1,1 0,0-1,-1-1,0 0,0-1,0 0,-1-1,0-1,-1 0,1-1,-1 0,-1 0,0-2,0 1,-1-1,0-1,-1 0,6-10,-3 8,-1-1,-1 0,0-1,-1 0,0-1,-2 1,0-1,-1-1,0 1,-1-1,-2 0,1-1,-2 1,-1 0,0-1,-1 1,-1-1,-1 1,0 0,-2-2,2 9,0 0,-1 1,0-1,-1 1,0 0,-1 0,0 0,0 0,-1 1,-1 0,1 0,-1 1,-1 0,0 0,0 0,0 1,-1 1,0-1,0 1,-1 1,0 0,0 0,0 1,0 0,-1 1,1 0,-1 0,6 3,1 0,-1 0,0 1,1-1,-1 1,0 0,1 0,-1 0,1 1,0 0,-1 0,1 0,0 0,0 1,0-1,0 1,-2 3,-13 12</inkml:trace>
  <inkml:trace contextRef="#ctx0" brushRef="#br0" timeOffset="515.718">596 706,'291'-359,"-272"350,-26 45,3-25,4-10,-3 8,-1 0,2 1,-1 0,1-1,1 1,0 0,0 0,1 0,0 0,1 0,0 0,0 0,1-1,0 1,1 0,0-1,1 0,1 3,-3-10,1 0,0 0,0 0,0 0,0 0,0 0,0-1,0 0,1 1,-1-1,0 0,1-1,-1 1,1-1,-1 1,1-1,-1 0,1 0,-1-1,1 1,-1-1,0 0,1 0,-1 0,0 0,1 0,-1-1,0 1,1-1,85-60,-79 51,1 0,-1-1,-1-1,-1 1,1-1,-2-1,0 0,-1 0,0 0,-1-1,0 1,0-9,0-2</inkml:trace>
</inkml:ink>
</file>

<file path=ppt/ink/ink1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49:5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59,'28'-58,"-36"86,-134 235,76-149,-5-2,-27 26,-21 40,86-152,20-22</inkml:trace>
  <inkml:trace contextRef="#ctx0" brushRef="#br0" timeOffset="422.417">0 285,'34'29,"4"-12,0-2,2-2,0-1,0-2,1-2,13 0,92 22,-122-25,0 1,0 1,-1 1,0 1,-1 1,0 1,0 1,-1 1,-1 0,0 2,10 10,-29-24,0 1,0 0,0-1,1 1,-1-1,1 1,-1-1,1 0,-1 0,1 0,0 0,-1 0,1 0,0 0,0 0,0-1,0 1,0-1,0 1,0-1,0 0,0 0,0 0,0 0,0 0,0 0,0-1,0 1,-1-1,1 1,0-1,0 0,0 1,0-1,-1 0,1 0,0-1,-1 1,1 0,-1 0,1-1,10-8</inkml:trace>
  <inkml:trace contextRef="#ctx0" brushRef="#br0" timeOffset="670.49">791 342,'-78'14,"1"3,1 4,1 3,1 3,2 4,-18 12,-36 45,109-71</inkml:trace>
  <inkml:trace contextRef="#ctx0" brushRef="#br0" timeOffset="990.697">338 31,'-7'16,"0"1,0-1,2 1,0 0,1 1,0-1,2 1,0 0,1 0,1-1,0 1,2 0,0 0,1-1,3 12,78 294,-52-168,-13-92,-14-44</inkml:trace>
</inkml:ink>
</file>

<file path=ppt/ink/ink1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7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0,'1'64,"-13"236,-36 83,21-195,20-159,7-38,3-6</inkml:trace>
</inkml:ink>
</file>

<file path=ppt/ink/ink1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7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88,'48'-9,"26"-4,0-4,-8 1,-10 3,-10 4,-8 3,-6 3,-3 2,-2 1,-1 0,1 1,-6 0</inkml:trace>
</inkml:ink>
</file>

<file path=ppt/ink/ink1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8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287 445,'-28'15,"0"1,1 1,1 1,0 2,1 1,2 0,0 2,1 1,-11 18,8 36,25-76,0 0,0 0,1 0,-1 0,1 0,-1 0,1 0,0 0,0 0,0 0,0 0,0-1,0 1,1 0,-1-1,0 1,1-1,-1 1,1-1,0 0,-1 1,1-1,0 0,0 0,0 0,0-1,0 1,0 0,0-1,0 1,0-1,0 0,0 0,0 1,0-1,0-1,1 1,14-2,0-1,1-1,-1 0,-1-2,1 0,-1 0,0-2,0 0,-1 0,0-2,-1 0,0 0,-1-2,5-4,5-1,96-76,-119 93,0 1,0-1,0 0,1 1,-1-1,0 1,0-1,0 1,0-1,1 0,-1 1,0-1,0 1,1-1,-1 0,0 1,1-1,-1 0,0 1,1-1,-1 0,0 0,1 1,-1-1,1 0,-1 0,1 0,-1 1,0-1,1 0,-1 0,1 0,-1 0,1 0,-1 0,1 0,-1 0,1 0,-1 0,0 0,1 0,-1-1,1 1,-1 0,1 0,-1 0,0-1,1 1,-1 0,1 0,-1-1,0 1,1 0,-1-1,0 1,1 0,-1-1,0 1,0-1,1 1,-1-1,-12 45,10-36,0 84,2-90,1 0,0 1,0-1,-1 0,1 0,1 0,-1 1,0-1,0 0,1-1,-1 1,1 0,0 0,0-1,-1 1,1-1,0 1,0-1,0 0,1 0,-1 0,0 0,0 0,0 0,1-1,-1 1,1-1,-1 1,0-1,1 0,-1 0,0 0,1-1,-1 1,1 0,-1-1,1 0,13-5,-1-2,0 0,0 0,-1-2,0 1,-1-2,0 0,-1 0,0-2,0 1,-2-1,0-1,0 0,-1 0,-1-1,0 0,5-16,6-10,-3-1,-1-1,-3-1,-1 1,-2-2,-2 0,-2 1,-2-2,-2 1,-4-45,13 338,19 24,-22-235,-2 1,-1 0,-2 0,-2 0,-1 9,-11-12,6-29</inkml:trace>
</inkml:ink>
</file>

<file path=ppt/ink/ink1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9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1,'-220'171,"216"-167,-2 0,1-1,-1 2,1-1,1 0,-1 1,0 0,1 0,0 1,1-1,-1 1,1 0,0-1,0 2,0-1,1 0,0 0,1 1,-1 1,3-5,1 0,-1 0,1 0,-1 0,1 0,0 0,0-1,1 1,-1-1,0 0,1 0,0 0,-1 0,1 0,0 0,0-1,0 1,0-1,0 0,0 0,0 0,1 0,-1 0,1-1,26 13,-24-8,0-1,0 1,-1 1,0-1,0 1,0 0,-1 0,0 0,0 1,0-1,-1 1,0 0,0 0,-1 0,0 0,1 5,33 68,-1-55,-20-24</inkml:trace>
</inkml:ink>
</file>

<file path=ppt/ink/ink1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0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31 316,'61'-16,"0"-2,-1-3,-1-3,17-11,5-24,-79 57,0 0,0 0,-1 0,1-1,0 1,-1-1,1 1,-1-1,0 1,0-1,0 0,0 1,-1-1,1 0,-1 0,1 0,-1 0,0 1,0-1,0 0,-1 0,1 0,-1 0,1 1,-1-1,0 0,0 1,0-1,-1 0,1 1,-1-1,0 0,-2-2,0 0,-1 1,1-1,-1 1,0 0,-1 1,1-1,0 1,-1 0,0 0,0 1,0 0,0 0,0 0,0 1,0 0,0 0,-1 0,1 1,0 0,-1 0,1 1,0-1,-1 1,1 1,-5 1,-5 1,0 1,1 0,0 1,0 1,1 0,0 1,0 1,1 0,0 1,-3 2,6-3,0 0,1 0,-1 1,2 0,-1 0,2 1,-1 0,2 1,-1 0,1 0,1 0,1 1,-1-1,2 1,0 0,0 0,1 1,1-1,0 0,1 1,1-1,1 12,1-17,0-1,0 1,1-1,0 1,1-1,-1-1,1 1,0-1,1 1,0-2,0 1,0-1,0 1,1-2,0 1,0-1,1 0,2 1,145 42,-139-44,0-2,0 1,0-2,1 0,-1-1,0-1,0 0,0-2,-1 1,1-2,-1 0,0-1,0 0,0-1,-1-1,11-8,-8-1</inkml:trace>
</inkml:ink>
</file>

<file path=ppt/ink/ink1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4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13,'-9'-3,"0"0,-1 1,1 1,-1-1,1 1,-1 1,1 0,-1 0,1 1,-1 0,1 1,0 0,-1 0,1 1,0 0,1 1,-1 0,0 0,1 1,0 0,0 1,1-1,-1 1,1 1,0 0,1 0,0 0,-5 7,10-12,-50 103,50-103,0 1,0 0,1 0,-1 0,1 0,0-1,-1 1,2 0,-1 0,0 0,0 0,1 0,0-1,-1 1,1 0,0 0,0-1,1 1,-1-1,0 1,1-1,0 1,-1-1,1 0,0 0,0 0,1 0,-1 0,0 0,0-1,1 1,-1-1,1 1,0-1,-1 0,1 0,2 0,8 1,-1-1,1 0,-1-1,1-1,-1 0,1 0,-1-2,1 1,-1-1,0-1,0 0,-1-1,1 0,-1-1,0 0,0-1,-1 0,0-1,0 0,2-3,11-5,79-70,-101 85,-1 0,1 0,0 0,-1 1,1-1,0 0,0 0,0 1,-1-1,1 1,0-1,0 1,0-1,0 1,0-1,0 1,0 0,0 0,1-1,-1 1,0 0,0 0,0 0,0 0,0 0,0 0,0 1,0-1,0 0,0 1,0-1,0 0,0 1,0-1,0 1,0-1,0 1,0 0,0-1,-1 1,1 0,0 0,0 0,-1 0,22 49,-17-35,1 0,1-1,0 0,0 0,2-1,0 0,0 0,1-1,1 0,0-1,0 0,6 3,1 0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24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 1,'-179'635,"153"-533,-62 181,88-283,-2 1,1 1,0 0,0 0,0 0,0 0,0 0,1 0,-1 0,1 0,-1 0,1 0,0 0,-1 0,1 0,0 0,0 0,1 1,-1-1,0 0,1 0,-1 0,1 0,0 0,0 0,-1 0,1 0,0-1,1 1,-1 0,0 0,1-1,-1 1,1-1,-1 1,1-1,-1 0,1 1,0-1,1 0,53-10,-26-2</inkml:trace>
  <inkml:trace contextRef="#ctx0" brushRef="#br0" timeOffset="378.935">1066 170,'-69'63,"4"2,2 3,3 3,-11 21,59-76,0 1,1-1,0 2,2-1,0 1,1 1,1 0,0 0,2 0,0 1,1-1,1 1,1 0,1 0,1 1,0-1,4 16,-2-29,1 1,0-1,0 0,1 0,-1 0,2-1,-1 1,1-1,0 0,0-1,1 1,0-1,0 0,0 0,0-1,1 1,0-1,0-1,0 0,0 0,0 0,1-1,-1 0,6 1,16 3,0-2,1-1,-1-1,1-2,25-2,-24-2,0 0,0-2,0-2,-1 0,0-2,-1-2,0 0,-1-2,0-1,-1-1,-1-2,0 0,-2-2,0-1,-1 0,-2-2,0-1,-1 0,11-20,-24 33,0 0,-1-1,0 0,-1 0,0 0,-1-1,-1 1,0-1,0 0,-1 0,-1-1,0 1,-1 0,-1 0,0 0,0 0,-2 0,1 0,-2 0,0 0,0 1,-1 0,0 0,-1 0,-1 0,0 1,0 0,-1 1,-1 0,0 0,0 0,0 1,-2 1,1 0,-1 0,0 1,0 0,-10-4,9 6,-1 1,0 0,0 1,0 0,-1 1,1 1,0 0,-1 0,1 2,-1-1,1 2,0 0,-1 0,1 1,0 1,0 0,1 1,0 1,-1-1,2 2,-1 0,1 0,0 1,0 0,1 1,0 1,1-1,-4 6,-49 55,37-41</inkml:trace>
  <inkml:trace contextRef="#ctx0" brushRef="#br0" timeOffset="732.256">2280 255,'-25'10,"1"1,0 2,1 0,1 2,0 0,1 2,0 0,-5 8,8-9,-10 6,2 1,1 1,0 1,2 2,1 0,2 1,0 1,2 1,1 1,-6 16,21-40,-1 0,1 1,0-1,1 0,0 1,0-1,1 0,0 1,0-1,0 1,1-1,0 0,1 1,0-1,0 0,0 0,1 0,0 0,0-1,1 1,0-1,0 0,0 0,1 0,0 0,0-1,0 0,1 0,0 0,0-1,0 0,6 3,10 3,0-2,0 0,1-1,0-1,0-2,1 0,-1-1,1-2,0 0,-1-2,1 0,0-2,-1 0,0-2,0 0,0-2,0 0,-1-2,-1 0,1-2,-1 0,-1-1,0-2,-1 0,-1 0,0-2,-1 0,0-1,-1-1,-2-1,5-7,-4 5,-1-1,-2-1,0 0,-1-1,-2 0,0-1,-1 0,-2 0,-1 0,0-1,-2 0,-1 0,-2 0,0 0,-1 0,-2 0,-1 1,-3-13,4 29,0-1,-1 2,0-1,0 0,-1 1,0-1,0 1,-1 1,0-1,-1 1,0 0,0 0,0 1,0 0,-1 1,0-1,-1 1,1 1,-1 0,0 0,0 0,0 1,0 1,-1-1,1 2,-1-1,1 1,-1 1,0 0,1 0,-1 1,0 0,-1 1,-24 4</inkml:trace>
</inkml:ink>
</file>

<file path=ppt/ink/ink1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7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77 565,'-19'33,"-6"17,6-1,5-9</inkml:trace>
  <inkml:trace contextRef="#ctx0" brushRef="#br0" timeOffset="234.281">50 113,'0'0</inkml:trace>
  <inkml:trace contextRef="#ctx0" brushRef="#br0" timeOffset="517.068">303 734,'131'-335,"-108"304,-22 31,-1-1,1 1,-1 0,1 0,-1 0,1-1,-1 1,1 0,0 0,-1 0,1 0,-1 0,1 0,-1 0,1 0,0 0,-1 1,1-1,-1 0,1 0,-1 0,1 0,-1 1,1-1,-1 0,1 1,-1-1,0 0,1 1,-1-1,1 1,-1-1,0 1,1-1,-1 0,0 1,1-1,-1 1,0-1,0 1,0 0,0-1,1 1,-1-1,0 1,0-1,0 1,0-1,0 1,0 0,0-1,-1 1,1-1,0 1,0-1,0 1,0-1,-1 1,2 80,6 44,-6-120,0-1,0 1,1-1,0 0,0 1,0-1,0 0,0 0,1 0,0 0,0-1,0 1,0-1,1 0,-1 1,1-2,0 1,0 0,0-1,0 0,0 0,1 0,2 1,0-1,0-1,-1 0,1-1,0 0,0 0,-1 0,1 0,0-1,-1 0,1-1,0 0,-1 0,0 0,1-1,-1 1,0-2,0 1,-1-1,1 0,1-2,96-98,-71 54,-2-1,-3-2,-2-1,3-13,-20 45,-3 3</inkml:trace>
  <inkml:trace contextRef="#ctx0" brushRef="#br0" timeOffset="766.499">1235 0,'0'43,"0"24,-5 11,-1-5,0-8,1-12,1-9,2-7,6-6,2-3,0-1,-1-1,-2-9,0-8</inkml:trace>
  <inkml:trace contextRef="#ctx0" brushRef="#br0" timeOffset="1017.724">1010 311,'38'-5,"37"-1,10 0,-4 1,-11 1,-18 2</inkml:trace>
</inkml:ink>
</file>

<file path=ppt/ink/ink1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6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1 296,'1'2,"0"-1,1 1,-1 0,1 0,0-1,-1 1,1-1,0 1,0-1,0 0,0 1,0-1,0 0,1-1,-1 1,0 0,0-1,1 1,-1-1,0 0,1 1,-1-1,0 0,1 0,-1-1,2 2,15-3,-1-1,1 0,0-2,-1 0,0 0,0-2,0-1,-1 0,0-1,-1 0,0-2,0 0,-1 0,0-2,-1 0,-1 0,0-1,-1-1,5-9,74-100,-90 123,-1 0,1 1,0-1,0 0,0 1,0-1,0 1,0-1,0 1,-1 0,1-1,0 1,1 0,-1 0,0 0,0 0,0 0,0 0,0 0,0 0,0 0,0 0,0 0,0 1,0-1,0 0,0 1,0-1,0 1,0-1,-1 1,1-1,0 1,0 0,0-1,-1 1,1 0,0 0,-1-1,1 1,-1 0,1 0,-1 0,1 0,-1 0,1 0,-1 0,17 49,-11 7,-2 1,-3 1,-5 31,2 10,1 271,1-353,-1 1,0-1,-2 0,0 1,-1-1,-1-1,-1 1,-2 4,8-23,0 1,0-1,0 1,0-1,0 1,0-1,-1 1,1-1,0 1,0 0,-1-1,1 1,0-1,0 1,-1 0,1-1,0 1,-1 0,1-1,-1 1,1 0,0 0,-1-1,1 1,-1 0,1 0,-1 0,1 0,0-1,-1 1,1 0,-1 0,1 0,-1 0,1 0,-1 0,1 0,-1 0,1 1,-1-1,1 0,-1 0,1 0,0 0,-1 1,1-1,-1 0,1 0,0 1,-1-1,1 0,-1 1,1-1,0 0,0 1,-1-1,1 1,0-1,-6-45,7 13,0 1,2-1,2 1,1-1,1 1,2 1,1 0,1 0,1 1,5-5,6-16,3 1,2 1,2 1,2 2,6-5,0 2,-22 26,0 0,2 1,0 1,1 1,1 1,1 0,0 2,17-10,-34 23,0 1,0 0,0 0,0 0,1 1,-1 0,1-1,-1 2,1-1,0 0,-1 1,1 0,0 0,-1 0,1 1,0-1,-1 1,1 0,-1 0,1 1,-1 0,0-1,1 1,-1 1,0-1,0 1,-1-1,1 1,0 0,-1 1,0-1,0 0,0 1,0 0,0 0,-1 0,0 0,0 0,0 0,0 0,0 1,-1-1,1 7,0-1,0 0,-1 0,-1 0,1 1,-2-1,1 0,-2 1,1-1,-1 0,-1 0,0 0,0-1,-1 1,0-1,-1 1,0-1,0-1,-1 1,-5 5,-1 2,-2-1,0 0,0-1,-1-1,-1 0,0-1,-1-1,0 0,-1-1,-3 0,14-6,-1-1,1 0,-1 0,0-1,1 0,-1-1,0 1,0-2,0 1,0-1,0 0,-7-1,-4-5</inkml:trace>
  <inkml:trace contextRef="#ctx0" brushRef="#br0" timeOffset="349.805">1553 98,'-21'10,"0"1,1 0,1 2,0 0,1 1,0 1,1 1,1 0,0 1,1 1,1 1,1 0,-3 6,15-22,0 1,0-1,0 1,0-1,0 1,1-1,0 1,-1 0,1-1,1 1,-1 0,0-1,1 1,0 0,0-1,0 1,0-1,1 0,-1 1,1-1,0 0,0 0,0 0,0 0,1 0,-1 0,1-1,-1 1,1-1,0 0,0 0,0 0,1 0,-1 0,0-1,1 1,-1-1,0 0,1 0,0 0,-1-1,1 1,0-1,-1 0,1 0,0 0,-1 0,1-1,1 0,4-1,0 0,0-1,0 0,-1 0,1-1,-1 0,0-1,0 0,0 0,-1-1,0 0,0 0,0 0,-1-1,0 0,0-1,-1 1,0-1,0 0,-1 0,0 0,0-1,-1 0,0 1,0-1,-1 0,0-1,-1 1,0 0,-1 0,0-1,0 1,-1 0,0 0,0 0,-1-1,-1 1,1 1,-1-1,-1 0,0 1,0-1,0 1,-1 1,-5-8,-39-30,31 32</inkml:trace>
</inkml:ink>
</file>

<file path=ppt/ink/ink1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42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57 112,'-3'2,"0"0,0 0,0 0,0 0,0 0,1 1,-1 0,1-1,-1 1,1 0,0 0,0 0,1 0,-1 0,0 1,1-1,0 0,0 1,0-1,0 1,1-1,-1 1,1 0,0-1,0 1,0-1,0 1,1 0,0-1,-1 1,1-1,0 1,1-1,-1 0,2 3,-2-5,0 0,0 0,1 0,-1 0,0-1,0 1,1 0,-1-1,0 1,1-1,-1 1,1-1,-1 1,1-1,-1 0,1 0,-1 0,1 0,-1 0,1 0,-1 0,0-1,1 1,-1 0,1-1,-1 1,0-1,1 0,-1 1,0-1,1 0,-1 0,0 0,0 0,0 0,0 0,0 0,1-1,37-45,-35 42,-1-1,0 1,0-1,0 0,-1 1,0-1,0 0,0 0,-1 0,0-1,0 1,-1 0,1 0,-2-1,1 1,0 0,-2-6,0 11,1 0,-1 0,0 0,0 0,1 0,-1 0,0 0,0 1,0-1,0 1,0-1,0 1,0 0,0 0,0 0,0 0,0 0,0 1,0-1,0 0,0 1,0-1,0 1,1 0,-1 0,0 0,0 0,1 0,-1 0,0 0,1 0,-1 1,1-1,0 1,-1-1,1 1,0-1,0 1,0 0,-1 1,-56 94,57-94,-1-1,1 1,0 0,0 0,0 0,1 0,-1 0,1 0,0 0,-1 0,1 0,1 0,-1 0,0 0,1 0,-1 0,1 0,0 0,0 0,0 0,1 0,-1-1,1 1,-1 0,1-1,0 1,0-1,0 0,0 0,0 1,1-2,-1 1,1 0,1 1,5-2,-1 0,0 0,0-1,0 0,1 0,-1-1,0 0,0-1,0 0,0 0,0-1,-1 0,1 0,-1 0,0-1,1-1,-2 1,1-1,0 0,-1 0,0-1,-1 0,1 0,-1 0,0-1,0 0,0-1,-3 4,1 0,0 0,-1-1,0 1,0 0,-1-1,1 0,-1 1,0-1,0 0,0 0,-1 0,0 1,0-1,0 0,0 0,-1 0,0 1,0-1,0 0,-1 0,1 1,-1-1,0 1,0 0,-1 0,0-2,0 5,-1 0,1-1,-1 1,1 1,0-1,-1 0,1 1,-1 0,0 0,1 0,-1 0,1 0,-1 1,1-1,-1 1,1 0,0 0,-1 1,1-1,0 1,0-1,0 1,0 0,0 0,0 0,1 1,-1-1,0 1,1-1,0 1,-1 1,2-3,-5 3,1-1,0 1,0-1,0 1,1 1,-1-1,1 1,0-1,0 1,1 0,-1 1,1-1,1 1,-1-1,1 1,-1 0,2 0,-1 0,1 0,0 0,0 0,0 0,1 1,0-1,1 4,-1-8,1 0,0-1,0 1,0 0,0 0,0-1,0 1,0-1,1 1,-1-1,0 0,1 1,-1-1,1 0,0 0,-1 0,1 0,0 0,0 0,-1-1,1 1,0-1,0 1,0-1,0 0,0 1,0-1,0 0,0 0,0 0,0-1,0 1,0 0,-1-1,1 1,0-1,0 0,0 0,0 0,68-42,-63 39,-1-1,1 0,-1 0,0-1,0 0,-1 0,0-1,0 1,0-1,-1 0,0 0,0-1,-1 1,0-1,0 0,-1 1,0-1,0 0,-1-1,0 1,0 0,-1 0,0-3,-1 9,0 0,0 0,0 0,0 0,0 1,0-1,0 0,-1 1,1-1,0 1,-1-1,0 1,1 0,-1 0,0 0,1 0,-1 0,0 0,0 0,0 0,0 1,0-1,0 1,0 0,0-1,0 1,0 0,0 0,0 0,0 1,0-1,0 0,0 1,0-1,0 1,0 0,0-1,0 1,0 0,0 0,1 0,-1 1,-1 0,-69 61,71-62,0 0,0 0,0 0,0 1,0-1,0 0,1 1,-1-1,0 0,1 1,-1-1,1 1,-1-1,1 1,0-1,0 1,0-1,0 1,0-1,0 1,0-1,0 1,1-1,-1 1,0-1,1 1,0-1,-1 1,1-1,0 0,-1 1,1-1,0 0,0 0,0 1,0-1,0 0,1 0,-1 0,0 0,0-1,1 1,-1 0,0 0,1-1,-1 1,1-1,-1 1,1-1,-1 0,1 0,-1 1,1-1,-1 0,1 0,-1 0,1-1,-1 1,1 0,6-2,-1 1,1-1,-1 0,0-1,0 0,0 0,0 0,-1-1,1 0,-1 0,6-5,-5 4,14-10</inkml:trace>
</inkml:ink>
</file>

<file path=ppt/ink/ink1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43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621 225,'-34'37,"1"1,3 2,0 1,-14 29,-13 15,-3-4,-36 36,56-70,-127 150,142-189,28-15</inkml:trace>
  <inkml:trace contextRef="#ctx0" brushRef="#br0" timeOffset="630.93">1 197,'59'39,"-21"-3,-2 1,-1 1,-2 2,22 37,114 190,39 10,-183-246,-16-17</inkml:trace>
  <inkml:trace contextRef="#ctx0" brushRef="#br0" timeOffset="1164.7">1 564,'73'-27,"-27"16,0 2,0 2,1 2,-1 2,1 2,47 6,9-3,104 23,-196-23</inkml:trace>
  <inkml:trace contextRef="#ctx0" brushRef="#br0" timeOffset="1749.32">368 0,'11'219,"24"138,-25 29,-10-362</inkml:trace>
</inkml:ink>
</file>

<file path=ppt/ink/ink1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4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0,'-229'719,"192"-601,24-111,10-30,33-145,-5 72,4 0,5 2,29-56,-63 149,10-22,1 0,0 0,2 1,0 1,2 0,3-4,-17 24,0 0,0 0,0 1,0-1,0 0,0 0,0 0,1 1,-1-1,0 0,0 1,1-1,-1 1,0-1,0 1,1 0,-1 0,0-1,1 1,-1 0,1 0,-1 0,0 1,1-1,-1 0,0 0,1 1,-1-1,0 1,0-1,1 1,-1 0,0-1,0 1,0 0,0 0,0 0,0-1,0 1,0 0,0 1,0-1,-1 0,1 0,0 0,-1 0,1 1,30 63,-31-64,118 321,-67-193,-52-129,1 0,0 0,0 0,0 0,-1 0,1 0,0 0,0 0,-1 0,1 0,0 0,0 0,0 0,-1 0,1 0,0 0,0 0,-1 0,1 0,0 0,0 0,-1 0,1 0,0 0,0 0,0 1,-1-1,1 0,0 0,0 0,0 0,0 1,-1-1,1 0,0 0,0 0,0 1,0-1,0 0,0 0,0 0,0 1,-1-1,1 0,0 0,0 1,0-1,0 0,0 0,0 0,0 1,0-1,0 0,1 1,-24-22,18 17,-7-6,-1 0,0 1,-1 1,0 0,0 1,0 0,-1 1,0 1,0 0,0 1,-1 1,0 0,1 1,-1 1,0 0,0 2,-1 0,-113 12,112-7</inkml:trace>
</inkml:ink>
</file>

<file path=ppt/ink/ink1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5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0,'22'147,"-14"148,4-207,-9-73,0 0,0 0,-2 1,0-1,-1 0,0 1,-1-1,-1 0,0 1,-4 10,7-24,3-9</inkml:trace>
</inkml:ink>
</file>

<file path=ppt/ink/ink1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5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9 253,'-3'13,"1"1,0 0,1-1,1 1,0 0,1-1,0 1,1 0,0-1,1 1,1-1,0 0,1 0,0-1,7 12,-10-22,0 1,0-1,0 0,0 0,0-1,0 1,0 0,1-1,-1 1,0-1,1 0,0 1,-1-1,1-1,0 1,-1 0,1-1,0 1,0-1,-1 0,1 0,0 0,0 0,0 0,-1-1,1 1,0-1,0 0,-1 0,1 0,-1 0,1 0,2-2,74-60,-62 44,0-1,-1 0,-2-1,0-1,-1 0,-1-1,-1-1,-1 1,-2-2,0 1,-1-1,0-12,-5 33,-1 0,0 1,0-1,0 0,-1 0,1 0,-1 0,0 0,0 0,0 0,-1 0,0 0,1 0,-1 0,-1 0,1 0,0 0,-1 1,0-1,0 1,0-1,0 1,-1 0,1 0,-1 0,0 0,0 0,0 0,0 1,0 0,-1-1,1 1,-1 0,1 1,-1-1,0 1,0-1,1 1,-1 0,0 1,0-1,0 1,0 0,0 0,-3 0,-3 4,0 1,0 0,1 1,-1 0,1 0,1 1,-1 0,1 0,0 1,1 0,0 1,0 0,1 0,0 0,0 1,1-1,-1 5,-16 29,4-3</inkml:trace>
</inkml:ink>
</file>

<file path=ppt/ink/ink1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6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1 365,'123'-299,"-104"234,-19 138,-1-66,1 0,-1-1,1 1,1 0,-1 0,1-1,1 1,-1 0,1-1,0 1,1-1,-1 0,1 0,1 0,-1 0,1 0,0-1,0 0,0 1,1-2,0 1,0 0,0-1,1 0,-1 0,1-1,0 1,0-1,0-1,0 1,1-1,-1 0,1 0,-1-1,1 0,1 0,4-3,-1 0,1 0,-1-2,0 1,0-1,0-1,-1 0,1-1,-1 1,-1-2,1 0,-1 0,0-1,-1 0,1 0,-2-1,1 0,-1 0,-1-1,1 0,-2 0,1 0,1-7,14-38,-13 30</inkml:trace>
</inkml:ink>
</file>

<file path=ppt/ink/ink1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6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0,'-49'74,"3"1,4 3,-18 46,60-123,-25 84,24-84,1 1,0 0,-1 0,1 0,0 0,0 0,0-1,0 1,0 0,1 0,-1 0,1 0,-1-1,1 1,-1 0,1 0,0-1,0 1,0 0,0-1,0 1,0-1,1 0,-1 1,0-1,1 0,-1 0,1 0,-1 0,1 0,0 0,-1 0,1 0,0 0,0-1,-1 1,1-1,0 0,0 1,0-1,0 0,-1 0,2 0,8-3,1 0,-1-1,0 0,0 0,0-1,-1-1,0 0,0 0,0-1,-1-1,0 1,0-1,-1-1,0 0,0 0,-1 0,1-4,145-191,-94 143,-58 60,1 0,0 0,0 0,0 0,0 0,0 1,0-1,0 0,0 1,0 0,0-1,1 1,-1 0,0 0,0 0,0 0,0 1,1-1,-1 0,0 1,0 0,0-1,0 1,0 0,0 0,-1 0,1 0,0 1,0-1,-1 0,1 1,0-1,-1 1,0 0,1-1,-1 2,5 7,-1 0,0 1,-1 0,0 0,0 0,-1 0,-1 1,0-1,-1 1,0 0,-1 9,4 17,13 157,-9 1,-13 108,5-268,-2 0,-2 0,-1 0,-2-1,-1 1,-2-2,-1 1,-2-1,-1-1,-13 20,-29 11,54-62,1-1,-1 1,0-1,0 0,0 0,0 1,0-1,0 0,0-1,0 1,0 0,-1-1,1 1,0-1,0 0,-1 0,1 1,0-2,0 1,-1 0,1 0,0-1,0 1,-1-1,1 0,0 1,0-1,0 0,0 0,0-1,0 1,0 0,1-1,-3-1,-3-8,0-1,0-1,1 1,0-1,1 0,1-1,0 1,1-1,1 0,0 0,0 0,1 0,1 0,1 0,1-9,-2-1,2-46,3 0,3 0,3 1,3 0,3 1,5-4,26-39,-31 91</inkml:trace>
</inkml:ink>
</file>

<file path=ppt/ink/ink1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7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0,'0'625,"-27"-355,-4-72,31-186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33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1,'-24'34,"-13"15,-4 5,-1-2,2-11,9-6,3-10,3-4,0-1,5-4</inkml:trace>
</inkml:ink>
</file>

<file path=ppt/ink/ink1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7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0 147,'44'-14,"32"-15,9-2,-5 4,-7 7,-11 7,-11 5,-9 4,-8 3,-4 2,-8 0</inkml:trace>
</inkml:ink>
</file>

<file path=ppt/ink/ink1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2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1,'-8'30,"2"0,2 1,0 0,2 0,1 0,2 0,1 0,1 0,3 7,18 243,-19-263,-1 1,-1 1,0-1,-2 0,0 1,-2-1,0 1,-1-1,0 0,-2 2,-10 39,14-61,0 1,0 0,0 0,0-1,0 1,1 0,-1 0,0-1,0 1,0 0,1 0,-1 0,0 0,0-1,0 1,1 0,-1 0,0 0,0 0,1 0,-1 0,0-1,0 1,1 0,-1 0,0 0,1 0,-1 0,0 0,0 0,1 0,-1 0,0 0,1 1,-1-1,0 0,0 0,1 0,-1 0,0 0,0 0,1 1,-1-1,0 0,0 0,0 0,1 0,-1 1,0-1,0 0,0 0,0 1,0-1,1 0,-1 0,0 1,0-1,0 0,0 1,16-23,11-22,-5 5,3 0,1 2,1 1,2 1,3 0,-31 33,1 0,-1 0,1 0,-1 0,1 0,0 0,-1 1,1-1,0 1,0-1,0 1,0 0,1 0,-1 0,0 0,0 0,1 0,-1 1,1-1,-1 1,0 0,1-1,-1 1,1 0,-1 1,1-1,-1 0,0 1,1-1,-1 1,0 0,1-1,-1 1,0 0,0 1,0-1,0 0,0 1,0-1,0 1,0-1,0 1,-1 0,1 0,-1 0,1 0,-1 0,5 7,0 0,-1 0,0 0,0 0,-1 1,0 0,-1 0,0 0,-1 0,0 1,0-1,-1 0,0 1,-1-1,-1 1,1 0,-2-1,1 0,-3 9,-12 66,13-60</inkml:trace>
</inkml:ink>
</file>

<file path=ppt/ink/ink1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2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88 306,'4'4,"-1"0,2 0,-1-1,0 0,1 1,-1-2,1 1,0-1,0 1,0-1,0 0,0-1,1 0,-1 1,0-2,1 1,-1-1,1 1,-1-1,1-1,-1 1,0-1,1 0,-1 0,0-1,1 0,-1 0,0 0,0 0,-1-1,1 0,0 0,-1 0,2-2,4-3,-1 0,0-1,0-1,-1 0,-1 0,0 0,0-1,-1 0,0 0,-1 0,0-1,-1 0,0 0,-1 0,0 0,-1-1,0 1,-1-2,-1 10,0-1,0 1,-1-1,1 1,-1 0,0-1,0 1,0 0,-1 0,0-1,1 1,-1 1,-1-1,1 0,-1 0,1 1,-1-1,0 1,0 0,0 0,-1 0,1 0,-1 1,0 0,0-1,1 1,-1 0,-1 1,1-1,0 1,0 0,0 0,-1 0,1 0,-1 1,1 0,0 0,-1 0,1 0,-1 1,1 0,0 0,-1 0,-2 1,-7 4,-1 1,1 0,0 1,1 1,0 0,0 1,1 0,0 1,1 0,0 1,1 0,0 1,1 0,1 1,0 0,0 0,2 0,0 1,0 0,1 0,1 1,1-1,0 1,1 0,1 0,0 0,1 1,3-7,-1-1,1 0,1 1,0-1,0 0,1-1,0 1,1-1,0 0,0 0,0-1,1 0,0 0,1 0,-1-1,1 0,1-1,-1 0,1 0,0-1,0 0,0 0,0-1,1 0,-1-1,1 0,0 0,0-1,0-1,8 1,122-9,-116 1</inkml:trace>
</inkml:ink>
</file>

<file path=ppt/ink/ink1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4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0,'-19'10,"-7"8,2 0</inkml:trace>
</inkml:ink>
</file>

<file path=ppt/ink/ink1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5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1,'-9'6,"-1"1,0-1,1 1,-1 1,2 0,-1 0,1 1,0 0,1 0,0 1,1-1,0 2,-5 9,12-14,-1-1,1 0,0 1,0-1,1 0,0 0,0 0,0 0,0 0,1-1,0 1,0 0,0-1,0 0,1 0,-1 0,1 0,0-1,1 1,-1-1,0 0,1-1,0 1,2 1,18 15,-22-16,1 0,0 0,-1 1,1-1,-1 1,0 0,0 0,-1 0,1 0,-1 0,0 1,0-1,0 1,-1-1,0 1,0 0,0 0,0 0,-1-1,1 1,-1 0,-1 0,1 0,-1 0,1 0,-1-1,-1 1,1 0,-1-1,0 1,0-1,0 1,0-1,-1 0,0 0,0 0,0 0,-7 7,-1 0,0 0,0-1,-1-1,0 0,0-1,-1 0,-1-1,1 0,-1-1,0-1,-6 2,-5-1</inkml:trace>
</inkml:ink>
</file>

<file path=ppt/ink/ink1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6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14 599,'-5'28,"1"0,1 1,2-1,1 1,1-1,1 0,6 24,-8-48,1-1,0 0,-1 0,1 0,1 0,-1 0,0 0,1 0,-1 0,1-1,0 1,0-1,0 1,0-1,1 0,-1 1,0-1,1 0,0-1,-1 1,1 0,0-1,0 1,0-1,0 0,0 0,0 0,0-1,1 1,-1-1,0 0,0 1,1-1,-1-1,0 1,0 0,0-1,0 0,1 0,-1 0,0 0,0 0,0 0,1-2,7-5,0-1,-1 0,-1-1,1 0,-1 0,-1-1,0 0,-1-1,0 0,-1 0,0 0,-1-1,0 0,-1 0,0 0,-1 0,-1-1,0 1,-1-1,0 0,-1 1,-1-1,0 1,-1-1,0 1,-3-8,4 17,0 0,-1-1,1 1,-1 0,0 1,0-1,-1 0,1 0,-1 1,1 0,-1-1,0 1,-1 0,1 0,0 1,-1-1,0 1,1 0,-1 0,0 0,0 0,0 1,0-1,-1 1,1 0,0 0,-1 1,1-1,0 1,-1 0,1 0,0 1,-1-1,1 1,0 0,0 0,-1 0,1 1,0-1,0 1,0 0,1 0,-1 1,0-1,1 1,-1-1,1 1,0 0,0 1,0-1,1 0,-1 1,1 0,0-1,-1 3,2-5,1 0,-1 0,1 0,-1 0,1 0,-1 0,1 0,0 0,-1 0,1 0,0 1,0-1,0 0,0 0,0 0,0 0,0 1,1-1,-1 0,0 0,1 0,-1 0,0 0,1 0,-1 0,1 0,0 0,-1 0,1 0,0 0,0 0,0 0,-1-1,1 1,0 0,0 0,0-1,0 1,0-1,0 1,0-1,1 1,-1-1,0 0,0 0,0 1,0-1,0 0,1 0,-1 0,0 0,0 0,0-1,1 1,65-11,-47-2,1-1,-2-1,0-1,-1-1,0 0,-1-1,-1-1,-1 0,-1-1,-1-1,0 0,-2-1,0-1,-2 1,0-1,4-20,-6 24,0-1,-2 1,0-1,-1 0,-1 0,0-1,-2 1,-1-1,0-3,0 23,1 0,-1 1,0-1,1 0,-1 0,0 0,1 0,-1 0,0 0,0 1,0-1,0 0,0 0,0 0,0 0,0 0,0 0,-1 0,1 0,0 1,-1-1,1 0,0 0,-1 0,1 0,-1 1,1-1,-1 0,1 1,-1-1,0 0,1 1,-1-1,0 1,0-1,1 1,-1-1,0 1,0-1,0 1,0 0,1-1,-1 1,0 0,0 0,0 0,0 0,0 0,0 0,0 0,0 0,0 0,1 0,-1 0,0 1,0-1,0 0,0 1,0-1,1 0,-1 1,0-1,0 1,1 0,-1-1,0 1,1-1,-1 1,0 0,-4 10,1-1,1 1,-1 0,1 0,1 0,0 0,1 0,0 0,1 1,0-1,1 7,6 78,4 0,5-1,4 0,11 24,-14-49,-1-5,15 54,-4 1,-6 2,-5 0,0 109,-16-216,1-12,0 1,0-1,0 1,-1-1,1 1,-1-1,0 1,0-1,0 1,-1-1,1 1,-1-1,0 1,0-1,0 0,0 1,-1-1,1 0,-1 0,0 0,0 0,0 0,0-1,0 1,-1 0,1-1,-1 0,0 1,0-1,0 0,0 0,0-1,0 1,0-1,0 0,-1 1,1-1,-1 0,-4-4,0 0,0 0,1 0,-1-1,1 0,0 0,0-1,0 0,1 0,0-1,0 1,0-1,1-1,-1 1,2-1,-1 0,1 0,0 0,0-1,1 1,0-1,0 0,1 0,0 0,0-2,-7-20,1 0,1 0,2-1,1 0,1 1,2-2,1 1,1 0,2 0,1-1,-3 20,2-1,-1 0,2 1,-1 0,2 0,-1 0,2 0,0 1,0-1,1 2,0-1,2 0,8-7</inkml:trace>
</inkml:ink>
</file>

<file path=ppt/ink/ink1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9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2 222,'-1'13,"1"-1,0 1,1-1,0 1,1-1,0 1,1-1,0 0,1 0,0 0,1-1,1 1,0-1,0 0,7 8,-12-18,0 0,1 1,-1-1,1 0,-1 0,1 0,-1 0,1 0,0 0,0 0,-1 0,1-1,0 1,0-1,0 1,0-1,-1 0,1 0,0 0,0 0,0 0,0 0,0 0,0-1,0 1,-1-1,1 1,0-1,0 0,-1 1,1-1,0 0,-1 0,1 0,-1-1,1 1,-1 0,1-1,-1 1,0 0,1-2,37-70,-35 52,-1 0,0 0,-2-1,0 1,-2-1,0 1,-1-1,-5-16,7 34,0 1,0 0,-1 0,1 0,-1 0,0 0,1 0,-1 0,-1 0,1 0,0 0,-1 1,0-1,1 0,-1 1,0-1,0 1,-1 0,1 0,0 0,-1 0,1 0,-1 0,0 1,1-1,-1 1,0 0,0 0,0 0,0 0,0 0,0 1,0-1,-2 1,-11 3</inkml:trace>
  <inkml:trace contextRef="#ctx0" brushRef="#br0" timeOffset="383.794">313 476,'162'-325,"-159"321,-2 0,2-1,-1 1,0 0,1 0,0 0,0 0,0 0,0 1,0-1,1 1,0 0,0 0,0 0,0 1,0-1,0 1,5-2,-7 6,1-1,-1 0,1 1,-1 0,0 0,0-1,0 1,0 0,0 1,0-1,0 0,-1 1,1-1,-1 0,1 1,-1 0,0-1,0 1,0 0,-1 0,1-1,-1 1,1 0,-1 2,3 7,-1-4,0 0,1 0,-1 0,1 0,1-1,-1 0,1 1,1-1,-1-1,1 1,1-1,-1 1,1-1,0-1,0 1,0-1,1-1,0 1,0-1,0 0,1 0,-1-1,1 0,0 0,0-1,0 0,0-1,0 0,0 0,1 0,-1-1,0 0,6-2,-3-1,0 0,-1-1,1-1,-1 0,0 0,0-1,0-1,-1 1,0-1,0-1,-1 0,0 0,0-1,-1 1,0-2,-1 1,0-1,0 0,-1 0,0-1,-1 1,0-1,-1 0,0 0,-1 0,0-1,0 1,-2-1,1 1,-1-1,-2-7,-4-6</inkml:trace>
</inkml:ink>
</file>

<file path=ppt/ink/ink1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7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1 982,'0'163,"0"-196,1 1,2-1,1 1,2 0,1 0,2 1,1 0,1 0,1 1,8-11,50-72,-69 112,-1 0,0 0,1 0,0 1,-1-1,1 0,-1 1,1-1,0 0,0 1,-1-1,1 1,0-1,0 1,0-1,0 1,-1 0,1-1,0 1,0 0,0 0,0 0,0 0,0 0,0-1,0 2,0-1,0 0,0 0,-1 0,1 0,0 1,0-1,0 0,0 1,0-1,0 1,-1-1,1 1,0-1,0 1,-1-1,1 1,0 0,-1-1,1 1,-1 0,1 0,0 0,4 14</inkml:trace>
  <inkml:trace contextRef="#ctx0" brushRef="#br0" timeOffset="262.996">453 728,'-10'15,"0"1,2 1,0-1,0 1,2 1,0-1,1 1,1 0,0 0,2 1,0-1,1 1,0-1,2 1,1 9,-1-24,0 1,0-1,0 0,1 0,-1 0,1 0,0 0,0 0,1-1,-1 1,1-1,-1 1,1-1,0 0,1 0,-1 0,0 0,1-1,-1 0,1 1,0-1,0 0,0-1,0 1,0-1,0 0,1 0,-1 0,0 0,0-1,1 0,-1 0,0 0,1 0,-1-1,0 1,1-1,-1 0,0-1,0 1,0-1,0 1,0-1,2-2,3-1,-1 1,0-2,-1 1,0-1,1 0,-2 0,1-1,-1 0,0 0,0-1,-1 1,0-1,-1 0,1-1,-2 1,1-1,-1 0,0 0,-1 0,0 0,-1 0,1 0,-2-1,1 1,-2 0,1-1,-1 1,0 0,-1 0,0 0,-1 0,0 0,0 0,-1 1,0-1,0 1,-1 0,0 0,-56-48,42 44</inkml:trace>
  <inkml:trace contextRef="#ctx0" brushRef="#br0" timeOffset="548.948">988 191,'20'221,"-12"-104,6 0,4 0,18 52,-31-151,0 0,-1 0,-1 0,-1 1,0-1,-2 1,0-1,-1 1,0 0,-4 12,-2-13</inkml:trace>
  <inkml:trace contextRef="#ctx0" brushRef="#br0" timeOffset="1379.033">791 728,'65'9,"1"-3,0-2,0-4,0-2,0-4,-1-2,0-3,16-7,162-51,-214 67,-34 18,-155 148,121-90,38-73,0 1,0-1,1 1,-1 0,1-1,-1 1,1 0,-1-1,1 1,0 0,0-1,0 1,0 0,0-1,0 1,1 0,-1-1,0 1,1 0,-1-1,1 1,0-1,0 1,-1-1,1 1,0-1,0 0,0 1,0-1,1 0,-1 0,0 0,0 0,1 0,-1 0,1 0,-1 0,1 0,-1-1,1 1,-1 0,1-1,0 0,-1 1,2-1,7-1,-1 0,0-1,0-1,1 1,-1-1,-1-1,1 0,0 0,-1 0,0-1,0 0,-1-1,1 0,-1 0,0-1,-1 0,2-1,18-15,-17 15,43-30,-51 38,0-1,0 1,1-1,-1 1,0-1,0 1,0-1,1 1,-1 0,0 0,0 0,1 0,-1-1,0 2,0-1,1 0,-1 0,0 0,0 1,1-1,-1 0,0 1,0-1,0 1,0 0,1-1,-1 1,0 0,0 0,-1-1,1 1,0 0,0 0,0 0,0 0,-1 0,1 0,-1 1,1-1,0 0,-1 0,0 0,1 1,28 133,-29-131,1 0,-1-1,1 1,0 0,0-1,0 1,1-1,-1 1,1-1,-1 0,1 0,0 0,1 0,-1 0,0 0,1 0,0-1,0 1,-1-1,1 0,1 0,-1 0,0 0,0 0,1-1,-1 1,1-1,-1 0,1 0,0-1,-1 1,1-1,0 1,-1-1,1 0,0-1,-1 1,1-1,0 1,-1-1,4-2,20-13,-1-2,-1-1,-1-2,-1 0,0-1,-2-1,-1-1,0-1,-2-1,13-24,-27 43,36-61,-4-2,-3-2,-3-1,-3-1,-4-1,2-20,10-82,-35 176,1-1,-1 0,0 1,1-1,-1 1,0-1,0 1,0-1,0 0,0 1,0-1,-1 1,1-1,0 1,-1-1,1 1,-1-1,0 1,1-1,-1 1,0 0,0-1,0 1,0 0,0 0,0 0,0-1,0 1,-1 0,1 1,0-1,-1 0,1 0,-1 1,1-1,0 0,-1 1,1-1,-1 1,0 0,1 0,-1-1,1 1,-1 0,0 0,1 1,-1-1,1 0,-1 0,1 1,-1-1,1 1,-1-1,1 1,-1 0,1 0,0-1,-1 1,1 0,-1 1,-7 11,0 0,0 0,2 1,-1 0,2 1,0-1,1 1,0 1,1-1,-1 12,-10 51,3 1,4 0,3 1,5 64,1-96,2 0,2-1,2 0,2 0,2-1,17 44,13 13,-51-143,-1 17</inkml:trace>
  <inkml:trace contextRef="#ctx0" brushRef="#br0" timeOffset="1581.067">1976 502,'39'9,"31"4,9-1,-4-2,-5-3,-11-2,-9-3,-9 4,-7 0,-4-1,-2 0,-2 2,-4 2</inkml:trace>
  <inkml:trace contextRef="#ctx0" brushRef="#br0" timeOffset="1784.998">2823 812,'-5'29,"4"19,6 1,7-7,2-11</inkml:trace>
  <inkml:trace contextRef="#ctx0" brushRef="#br0" timeOffset="1952.298">2880 418,'0'0</inkml:trace>
</inkml:ink>
</file>

<file path=ppt/ink/ink1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3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85,'-7'-3,"0"1,-1-1,1 1,-1 0,1 1,-1-1,0 2,1-1,-1 1,0 0,0 1,1-1,-1 2,0-1,1 1,-1 0,1 1,0 0,0 0,0 0,0 1,0 0,1 0,0 1,0 0,0 0,0 1,-5 4,1 0,0 1,1 1,0 0,1 0,0 1,1-1,0 2,2-1,-1 1,1 0,1 0,1 0,0 1,0-1,2 1,0 0,0-1,2 1,0 0,1 5,0-15,0 0,0 0,1 0,0-1,0 1,0-1,0 0,1 0,-1 0,1 0,0 0,1-1,-1 0,0 0,1 0,0 0,0-1,-1 0,1 0,1 0,-1-1,0 1,0-1,1 0,-1-1,0 1,1-1,-1 0,0-1,1 1,-1-1,0 0,1 0,-1-1,0 1,0-1,0-1,0 1,-1 0,1-1,0 0,-1 0,0-1,0 1,3-4,15-12,-1-2,-1 0,-1-1,-1-1,-1-1,0 0,5-15,9-10,93-143,-124 191,0 0,0 0,0 0,1 0,-1 0,0 0,0 0,1 0,-1 0,0 0,1 0,-1 0,1 0,-1 0,1 1,-1-1,1 0,0 0,0 1,-1-1,1 0,0 1,0-1,0 1,-1-1,1 1,0-1,0 1,0-1,0 1,0 0,0 0,0-1,0 1,0 0,0 0,0 0,0 0,0 0,0 1,0-1,0 0,0 0,0 1,0-1,0 0,0 1,0-1,0 1,-1-1,1 1,0 0,0-1,0 1,-1 0,1-1,0 1,-1 0,1 0,-1 0,1-1,-1 1,1 0,-1 0,0 0,1 0,-1 0,0 1,4 19,-1 5,1-1,1 0,1 0,1-1,2 1,0-1,1-1,2 0,8 13,-17-33,0 1,0-1,0 0,0 0,0-1,0 1,1-1,-1 1,1-1,0 0,-1 0,1-1,0 1,0-1,0 0,1 0,-1 0,0-1,0 1,0-1,1 0,-1 0,0 0,0-1,4-1,10-4</inkml:trace>
  <inkml:trace contextRef="#ctx0" brushRef="#br0" timeOffset="261.503">1187 0,'-15'34,"-9"25,0 8,-2-4,4-6,1-9,4-8,5-6,0-3,2-3,-3-6,-3-2,1-4</inkml:trace>
  <inkml:trace contextRef="#ctx0" brushRef="#br0" timeOffset="544.914">904 0,'14'24,"20"18,8 6,3-5,-3-5,-3-9,-3-4,-3-7,-3-2,-1-3,-6 1,-2-2,-4 1,-1 0,2 1,3 4,-2 3,-5-2</inkml:trace>
  <inkml:trace contextRef="#ctx0" brushRef="#br0" timeOffset="898.168">1638 283,'5'24,"6"12,6 1,6-11,-3-10</inkml:trace>
</inkml:ink>
</file>

<file path=ppt/ink/ink1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35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7410,'37'-107,"-19"69,115-224,-78 158,26-53,6 4,78-101,-50 89,36-82,-117 189,353-676,-293 544,242-423,32-51,-199 327,40-53,-17 48,-135 249,265-391,-142 166,29-102,-62 147,-30 98,21-27,-40 57,12-32,76-98,-175 257,0 3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34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0,'-9'202,"5"-156,-3-1,-1 0,-3 0,-1-1,-2-1,-2 0,-5 6,-88 184,103-188,6-44,0 0,0 0,0-1,1 1,-1 0,0 0,0-1,1 1,-1 0,1-1,-1 1,1 0,-1-1,1 1,-1-1,1 1,0-1,-1 1,1-1,-1 1,1-1,0 0,0 1,-1-1,1 0,0 1,0-1,-1 0,1 0,0 0,0 0,0 0,-1 0,1 0,0 0,0 0,0 0,-1 0,1-1,0 1,0 0,-1 0,1-1,0 1,-1-1,1 1,0 0,-1-1,1 0,0 1,-1-1,1 1,-1-1,15-7</inkml:trace>
  <inkml:trace contextRef="#ctx0" brushRef="#br0" timeOffset="242.428">1 424,'569'-58,"-552"56,0 0,0-1,-1-1,0-1,1 0,-1-1,-1-1,0 0,0-1,0-1,-1 0,0-1,-1 0,0-1,5-7,2-1,-4 3</inkml:trace>
  <inkml:trace contextRef="#ctx0" brushRef="#br0" timeOffset="614.137">1017 29,'-88'362,"78"-317,2 0,2 1,2 0,2 0,2 0,5 28,-6-73,1 0,0 1,0-1,0 0,0 0,0 0,0 1,1-1,-1 0,0 0,1 0,-1 0,0 0,1 0,0 0,-1 1,1-1,-1-1,1 1,0 0,0 0,0 0,-1 0,1 0,0-1,0 1,0 0,0-1,0 1,0-1,1 1,-1-1,0 1,0-1,0 0,0 0,0 0,1 1,-1-1,0 0,0 0,0-1,0 1,1 0,-1 0,0-1,0 1,0 0,0-1,0 1,0-1,0 1,1-1,58-44,-52 37,194-133,-150 121,-51 20,0 0,1 0,-1 0,0 0,0 0,0 1,0-1,0 0,1 0,-1 1,0-1,0 1,0-1,0 1,0-1,0 1,0 0,0-1,0 1,-1 0,1 0,0 0,0-1,-1 1,1 0,0 0,-1 0,1 0,-1 0,1 1,-1-1,0 0,1 0,-1 0,0 0,0 0,0 0,0 1,0-1,0 0,0 0,0 0,0 0,0 1,-1-1,1 0,-33 143,32-141,0 0,0 0,1 0,0 0,-1 0,1 1,0-1,0 0,1 0,-1 0,1 1,0-1,-1 0,1 0,1 0,-1 0,0 0,1 0,-1-1,1 1,0 0,1 0,12 9</inkml:trace>
  <inkml:trace contextRef="#ctx0" brushRef="#br0" timeOffset="927.602">1525 650,'39'-9,"0"-2,-1-2,-1-1,0-2,0-1,-2-2,19-14,-3-26,-50 57,0 1,0-1,-1 1,1-1,-1 0,1 1,-1-1,0 0,1 1,-1-1,0 0,0 1,0-1,0 0,-1 1,1-1,0 0,-1 1,1-1,-1 0,1 1,-1-1,0 1,0-1,0 1,0 0,0-1,0 1,0 0,0 0,0-1,-1 1,1 0,0 0,-1 0,1 1,-1-1,1 0,-1 0,1 1,-1-1,0 1,0-1,-8 0,-1 0,1 0,-1 1,1 0,-1 1,1 0,-1 0,1 1,0 1,0 0,0 0,0 1,0 0,1 1,0 0,0 0,0 1,-8 7,6-6,0 1,0 0,1 1,0 0,0 1,1 0,0 0,1 1,0 0,1 0,0 1,1 0,0 1,1-1,0 1,1 0,1 0,0 0,0 8,3-16,1 1,-1-1,2 0,-1 0,0 0,1 0,0 0,0 0,1-1,-1 1,1 0,0-1,0 0,0 0,1 0,0 0,-1-1,1 1,1-1,-1 0,0 0,1 0,-1-1,1 1,0-1,10 4,-1 0,1-1,0 0,0-1,0-1,1 0,14 0,70-7,-73-3</inkml:trace>
  <inkml:trace contextRef="#ctx0" brushRef="#br0" timeOffset="1344.293">2089 706,'155'-91,"-48"-7,-44 55,-64 76,-3-13,1-1,1 1,0-1,2 1,0 0,1 0,1-1,-1-14,0 0,0-1,0 1,0-1,1 1,0-1,0 0,0 0,0 0,1 0,-1 0,1 0,0 0,0-1,1 0,-1 0,1 0,-1 0,1 0,0 0,0-1,0 0,1 0,-1 0,0-1,1 1,-1-1,1 0,-1 0,1 0,0-1,1 0,14-1,-1-1,1-1,0-1,-1-1,0 0,0-2,-1 0,0-1,0-1,0 0,-1-1,-1-1,0-1,0-1,-1 0,-1 0,0-2,-1 0,-1 0,0-1,7-14,-8 16,-2 2,0 0,-1 0,0-1,-1 0,-1-1,0 1,0-1,2-12,-4 3</inkml:trace>
</inkml:ink>
</file>

<file path=ppt/ink/ink1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58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18,'0'0,"0"0,-1 1,1-1,-1 0,0 1,1-1,-1 0,1 0,-1 1,1-1,-1 0,1 0,-1 0,0 0,1 0,-1 0,1 0,-1 0,0 0,1 0,-1 0,1 0,-1 0,0-1,1 1,-1 0,1 0,-1-1,1 1,-1 0,1-1,-1 1,1 0,-1-1,1 1,0-1,-1 1,1-1,-1 1,1-1,0 1,0-1,-1 1,1-1,0 1,0-1,0 1,-1-1,1 0,0 1,0-1,0 1,0-1,0 0,0 1,0-1,1 1,-1-1,0 0,0 1,0-1,1 1,-1-1,-3 14,1 1,0-1,1 0,0 1,1-1,1 1,0-1,1 1,0-1,1 0,1 0,0 0,1 0,0-1,1 1,1 1,11 18,1-1,1-1,2-1,1 0,13 10,-23-23,1-2,1 0,0-1,1 0,0-2,1 0,0 0,1-2,0 0,1-1,1 0,-17-7,13 5,1-1,-1 0,1-1,0-1,0 0,1-1,-1-1,0-1,1 0,-1-2,8-1,11-6,1-3,-1 0,-1-3,0-1,-1-1,31-22,-61 36,0 0,1 0,-2 0,1-1,0 1,-1-1,1 0,-1 0,0-1,-1 1,1-1,-1 1,0-1,0 0,0 0,-1 0,1 0,-1 0,0 0,-1 0,1 0,-1 0,0 0,0-1,-1 1,0 0,0 0,0 0,0 0,-1 0,0 0,0 1,0-1,0 0,-1 1,0 0,-2-3,-60-74,64 79,0 0,-1 0,1 0,-1 0,0 0,1 1,-1-1,0 1,0-1,0 1,0 0,0-1,-1 1,1 0,0 1,0-1,-1 0,1 1,-1-1,1 1,0 0,-1 0,1 0,-1 0,1 0,-1 0,1 1,0-1,-1 1,1-1,0 1,-1 0,1 0,0 0,0 0,0 1,0-1,0 1,0-1,-1 2,-5 2,1 0,0 0,0 0,1 1,0 0,0 1,0-1,1 1,0 0,0 0,0 1,-1 5,6-12,-1 1,1 0,0 0,0-1,1 1,-1 0,0 0,1-1,-1 1,1 0,-1-1,1 1,0 0,0-1,0 1,0-1,0 1,0-1,0 0,0 1,0-1,1 0,-1 0,0 0,1 0,-1 0,1 0,-1 0,1-1,0 1,-1 0,1-1,0 1,0-1,-1 0,1 0,1 0,72 7,-68-7,169-30,-122 23,-70-21,-98-79,102 89,6 1</inkml:trace>
</inkml:ink>
</file>

<file path=ppt/ink/ink1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4:06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2494,'29'347,"-1"42,-29-8,-30-649,10 141,6 19,-6-31,7-1,3-86,12 226,-1 0,0 1,1-1,-1 0,1 1,-1-1,1 0,-1 1,1-1,-1 0,1 0,-1 0,1 1,-1-1,1 0,-1 0,1 0,-1 0,1 0,-1 0,1 0,0 0,-1 0,1 0,-1-1,1 1,-1 0,1 0,-1 0,1-1,-1 1,1 0,-1 0,0-1,1 1,-1-1,1 1,-1 0,0-1,1 1,-1-1,0 1,1-1,-1 1,0-1,0 1,1-1,-1 1,0-1,0 1,0-1,0 1,0-1,0 1,0-1,0 1,0-1,0 1,0-1,0 0,0 1,0-1,-1 1,1-1,0 1,0-1,-1 1,1-1,0 1,29 36,-26-33,172 234,-150-211,5 8,1-1,2-1,1-2,1-1,1-2,2-2,21 11,-50-24,-41-12,23-1,-197-30,176 30,0 1,0 2,1 0,-1 2,-18 6,23-5</inkml:trace>
  <inkml:trace contextRef="#ctx0" brushRef="#br0" timeOffset="411.363">622 2550,'10'24,"7"18,2 6,-4 0,2-4,-3-4,-4-4,-3-4,-3-2,-2-1,3-6,1-2,0-5</inkml:trace>
  <inkml:trace contextRef="#ctx0" brushRef="#br0" timeOffset="813.291">396 2635,'275'56,"-122"-27,-32 21,-104-43,-3-3</inkml:trace>
  <inkml:trace contextRef="#ctx0" brushRef="#br0" timeOffset="1084.629">989 2410,'14'33,"5"7,0-4</inkml:trace>
  <inkml:trace contextRef="#ctx0" brushRef="#br0" timeOffset="1352.914">734 2043,'0'0</inkml:trace>
  <inkml:trace contextRef="#ctx0" brushRef="#br0" timeOffset="1599.056">1186 1873,'6'250,"-6"-248,0 0,-1 0,1 0,0 0,1-1,-1 1,0 0,0 0,1 0,-1 0,1-1,-1 1,1 0,0-1,0 1,0 0,0-1,0 1,0-1,0 1,0-1,1 0,-1 1,1-1,-1 0,1 0,-1 0,1 0,-1 0,1-1,0 1,0 0,-1-1,1 1,0-1,0 0,0 1,0-1,-1 0,1 0,0 0,0 0,0-1,0 1,0-1,40-30,-38 27,0 0,0-1,0 2,1-1,0 0,-1 1,1 0,0 0,0 0,1 1,-1 0,1 0,-1 0,1 1,-1-1,1 1,0 1,0-1,0 1,-1 0,6 1,-7 2,0 1,0 0,-1 0,1 0,-1 1,0-1,-1 1,1 0,-1-1,0 1,0 0,0 1,-1-1,1 0,-1 0,-1 1,1-1,-1 0,0 1,0-1,0 0,-1 1,0-1,0 0,0 1,-1-1,0 1,0 3,-1 1,0-1,-1 0,1 0,-2 0,1 0,-1-1,-1 0,1 0,-1 0,-1-1,1 0,-2 1,-9 5</inkml:trace>
  <inkml:trace contextRef="#ctx0" brushRef="#br0" timeOffset="2563.254">1864 1450,'4'44,"2"0,3 0,1 0,2-1,17 39,13-25,-41-56,0 0,-1 0,1 0,0 0,0 0,0-1,0 1,0 0,0-1,0 1,0 0,1-1,-1 0,0 1,0-1,0 0,1 1,-1-1,0 0,0 0,1 0,-1 0,0 0,0 0,0-1,1 1,-1 0,0-1,0 1,0-1,0 1,1-1,-1 1,0-1,0 0,0 1,0-1,0 0,-1 0,1 0,0 0,0 0,0 0,-1 0,1 0,-1 0,1 0,-1 0,1 0,-1-1,0 1,1-1,3-11,-1-1,-1 1,0-1,-1 0,0 1,-1-1,0 0,-2-6,1-8,0-4,-2-1,-1 1,-1 0,-2 0,-1 1,-2 0,-7-16,15 39,-1 1,-1 1,1-1,-1 0,0 1,0 0,-1 0,0 0,0 0,0 1,-1 0,0 0,0 0,0 1,0 0,-3-1,8 5,-1 0,0 0,1 0,-1 1,1-1,-1 1,1-1,-1 1,1-1,0 1,-1 0,1-1,0 1,-1 0,1 0,0 0,0 0,0 0,0 1,0-1,0 0,0 0,0 1,0-1,1 1,-1-1,0 0,1 1,0-1,-1 1,1-1,0 1,-1 0,1-1,0 1,0-1,0 1,1-1,-1 1,0-1,1 1,-1-1,0 1,1-1,0 1,-1-1,1 1,0-1,0 0,0 1,0-1,0 0,0 0,0 0,2-1,-1 0,1 0,-1 0,1-1,-1 0,0 1,1-1,-1 0,0 0,1 0,-1 0,0-1,0 1,0 0,0-1,0 0,0 1,-1-1,1 0,0 0,-1 0,0 0,1 0,-1 0,0-1,0 1,0 0,0-1,-1 1,1 0,-1-1,1-1,12-42,-1-1,-3 0,-2-1,-2 0,-2 0,-2 0,-6-46,-23-95,29 189,1 0,-1-1,0 1,0 0,1 0,-1 1,0-1,0 0,0 0,1 1,-1-1,0 0,0 1,0-1,0 1,0 0,0-1,0 1,0 0,0-1,0 1,0 0,0 0,0 0,-1 0,1 0,0 0,-1 0,1 0,-1 0,1 1,276 371,99 191,-311-450,-5 2,3 21,-49-84,-14-51,0-1,0 0,0 0,0 0,0 0,-1 0,1 0,0 0,-1 0,1 0,-1 0,1 0,-1 0,1-1,-1 1,0 0,1 0,-1 0,0-1,0 1,0 0,1-1,-1 1,0 0,0-1,0 1,0-1,0 0,0 1,0-1,0 0,0 0,0 1,0-1,0 0,-1 0,1 0,0 0,0-1,0 1,0 0,0 0,0-1,0 1,0 0,0-1,0 1,0-1,0 1,-10-6,0 1,1-2,-1 1,1-1,1-1,-1 0,1 0,1-1,-1 0,2 0,-1-1,1 0,1 0,-4-7,3 6,-23-38,3 0,2-2,2 0,3-2,2 0,2-1,3-1,1 0,4-1,2 0,2 0,3-10,1 17</inkml:trace>
  <inkml:trace contextRef="#ctx0" brushRef="#br0" timeOffset="3303.287">650 4469,'85'134,"140"249,-194-284,-52-119,-10-41,4-1,2-1,4-1,2-1,1-6,0 6,2-2,3 0,3 0,3-1,3 0,4-49,-1 116,1 0,-1 0,1 0,-1-1,1 1,0 0,0 0,0-1,-1 1,1 0,0 0,0-1,1 1,-1 0,0-1,0 1,1 0,-1 0,1-1,-1 1,1 0,-1 0,1 0,0 0,-1 0,1 0,0 0,0 0,0 0,0 0,0 0,0 0,0 1,0-1,0 0,0 1,0-1,1 1,-1-1,0 1,0 0,1-1,-1 1,0 0,1 0,-1 0,0 0,0 0,1 0,-1 0,0 1,1-1,-1 0,0 1,0-1,0 1,1-1,-1 1,0-1,0 1,0 0,0 0,0 0,0-1,0 1,0 1,87 91,-74-81</inkml:trace>
  <inkml:trace contextRef="#ctx0" brushRef="#br0" timeOffset="3579.435">1130 3933,'3'46,"2"0,1 0,3-1,2 0,2 0,2-1,1-1,15 24,-29-62,0 0,0 0,0 0,1-1,0 1,0-1,0 0,1 0,-1 0,1 0,0 0,0-1,0 0,0 0,1 0,0 0,-1-1,1 0,0 0,0 0,0 0,0-1,0 0,0 0,1 0,-1-1,0 0,1 0,-1 0,0 0,0-1,1 0,-1 0,0 0,0-1,0 0,0 0,0-1,3-6,0 0,-1-1,-1 0,0-1,0 1,-1-1,0-1,-1 1,0 0,-1-1,0 0,-1 0,0 0,-1 0,-1 0,0 0,0 0,-1 0,-1 0,0 0,0 0,-2-4,0 0,0 0,0 0,-2 0,0 0,0 1,-2 0,0 1,0-1,-1 2,-1-1,-1 1,0 1,0 0,-1 0,-1 1,0 1,0 0,-1 0,-9-4,-71-31,73 42</inkml:trace>
  <inkml:trace contextRef="#ctx0" brushRef="#br0" timeOffset="3864.075">1214 3058,'68'131,"5"-4,6-2,71 83,3-31,-30-41,-107-113</inkml:trace>
  <inkml:trace contextRef="#ctx0" brushRef="#br0" timeOffset="4736.375">1327 3792,'161'-157,"130"-206,-147 149,-125 192,-14 40,-38 109,18-79,3 0,2 0,-3 46,12-79,0-8,-1 0,1 0,0 0,1 0,0 0,0 0,0 0,1 0,0 0,0 0,1-1,0 1,0 0,1-1,0 1,0-1,0 0,1 0,0 0,0 0,1 1,-3-6,1 0,-1 0,0 0,0 0,1-1,-1 1,0 0,1-1,-1 0,0 1,1-1,-1 0,1 0,-1-1,1 1,-1 0,0-1,1 0,-1 1,0-1,0 0,1 0,-1 0,0 0,0-1,0 1,0-1,0 1,-1-1,1 0,0 1,-1-1,1 0,-1 0,1-2,41-77,9-173,-53 251,1 1,0-1,0 0,0 1,0-1,0 1,1-1,-1 0,1 1,0-1,0 1,0 0,0-1,0 1,0 0,1-1,-1 1,1 0,0 0,-1 0,1 0,0 0,0 1,0-1,0 1,1-1,-1 1,0 0,0 0,1 0,-1 0,1 0,-1 0,1 1,-1-1,1 1,0 0,-1-1,1 1,0 0,-1 1,1-1,-1 0,1 1,-1 0,1-1,0 2,24 19,-26-19,0 0,1 0,-1 0,1 0,-1 0,1 0,0 0,-1 0,1-1,0 1,0-1,0 1,1-1,-1 0,0 0,0 0,1 0,-1 0,0 0,1-1,-1 1,1-1,-1 0,1 0,-1 0,1 0,-1 0,1 0,-1-1,1 1,-1-1,1 1,-1-1,0 0,1 0,-1 0,0-1,0 1,0 0,0-1,0 1,0-1,1-1,1-6,0 0,-1 0,0 0,0 0,-1 0,0-1,-1 1,0-1,0 0,-1 1,-1-1,0-9,0-1,-4-47,-3 0,-3 1,-3 1,-14-38,-1-12,11 50,-3 0,-2 1,-4 2,-13-21,36 75,-34-39,37 47,-1 1,1-1,0 1,0 0,0-1,0 1,0 0,0 0,1-1,-1 1,0 0,0 0,0 0,1 0,-1 0,0 0,1 0,-1 0,1 1,0-1,-1 0,1 0,0 0,0 0,-1 1,1-1,0 0,0 0,0 1,1-1,-1 0,0 0,0 0,1 1,-1-1,0 0,1 1,6 33,1-1,2 1,1-2,2 1,1-1,2-1,13 20,-13-26,0-1,2-1,1-1,1 0,1-1,1-2,0 0,2-1,0-1,1-2,1 0,0-2,14 5,145 58,-174-56,-16-14</inkml:trace>
  <inkml:trace contextRef="#ctx0" brushRef="#br0" timeOffset="4967.846">1948 2804,'38'-14,"33"-20,8-8,-4-2,-11 6,-10 6,-10 2,-8 7,-6 2,-2 6,-1-1,-1-1,0 1,1-1,-5 3</inkml:trace>
  <inkml:trace contextRef="#ctx0" brushRef="#br0" timeOffset="5139.044">2908 2410,'14'19,"5"1,0-2</inkml:trace>
  <inkml:trace contextRef="#ctx0" brushRef="#br0" timeOffset="5317.339">2598 2127,'-5'10,"-2"2</inkml:trace>
  <inkml:trace contextRef="#ctx0" brushRef="#br0" timeOffset="5617.538">2964 1957,'3'23,"1"-1,1-1,0 1,2-1,0 0,2 0,0-1,1 0,2 1,-11-18,1 0,0-1,0 1,1 0,-1-1,0 1,1-1,0 0,-1 1,1-1,0-1,0 1,0 0,0-1,0 0,1 1,-1-1,0 0,1-1,-1 1,1-1,-1 1,1-1,-1 0,0 0,1-1,-1 1,1-1,-1 1,0-1,1 0,-1-1,0 1,0 0,0-1,0 0,0 0,0 0,0 0,0 0,0-1,6-6,-1 0,0 0,0-1,-1 0,0 0,-1-1,0 0,-1 0,-1 0,1-1,-2 0,1 1,-2-1,1 0,-2-1,0 1,0 0,-1 0,0-1,-1 1,-1 0,0 0,-1 0,0 0,0 0,-2 1,1 0,-1-1,-1 1,0 1,-1-1,0 1,0 1,-1-1,0 1,-1 0,0 1,0 0,-2 0,8 6,-1 0,0 0,1 0,-1 0,0 1,0-1,0 1,0 0,-1 1,1-1,0 1,0 0,0 0,-1 0,1 0,0 1,0-1,0 1,0 0,0 1,0-1,0 1,0-1,0 1,1 0,-1 1,1-1,-1 1,1-1,0 1,0 0,0 0,0 1,0 0,-5 6,1 0,0 0,0 1,1 0,1 1,0-1,0 1,1 0,1 0,-3 13,2 8,2-3</inkml:trace>
  <inkml:trace contextRef="#ctx0" brushRef="#br0" timeOffset="6152.352">3472 1563,'0'17,"0"1,1-1,1 0,1 1,1-1,0 0,1-1,4 12,-8-29,-1 1,0-1,1 1,-1-1,1 1,-1 0,0-1,1 1,-1 0,1-1,-1 1,1 0,-1 0,1-1,0 1,-1 0,1 0,-1 0,1 0,-1 0,1 0,0 0,-1 0,1 0,-1 0,1 0,-1 0,1 0,-1 0,1 0,0 1,-1-1,1 0,-1 0,1 1,-1-1,1 0,-1 1,0-1,1 1,-1-1,1 0,-1 1,0-1,1 1,-1-1,0 1,0-1,1 1,-1-1,0 1,0-1,0 1,0 0,0-1,1 1,5-51,-9-15,-2 1,-3 0,-2 1,-8-20,7 33,-1 10,10 34,-1 0,1 0,0 0,0-1,1 1,0-1,0 1,0-1,1 1,0-1,1 1,0-5,0 10,1 0,-1 0,0 0,1 1,0-1,-1 0,1 1,-1-1,1 1,0 0,-1-1,1 1,0 0,-1 0,1 0,0 0,0 1,-1-1,1 0,-1 1,1-1,0 1,-1-1,1 1,-1 0,1 0,-1 0,1-1,-1 2,0-1,1 0,-1 0,0 0,0 0,0 1,0-1,0 1,0-1,0 1,3 2,32 27,-31-23,1-1,0 0,0-1,1 1,0-1,0 0,0-1,1 0,0 0,0-1,0 0,0 0,1-1,0 0,-1 0,1-1,0 0,0 0,0-1,1-1,-1 0,0 0,0 0,0-1,0-1,6-1,-10-2,0-1,0 0,-1 0,0 0,0-1,-1 1,1-1,-1 0,-1 0,0 0,0 0,0 0,0 0,-1-1,-1 1,1-1,-1 1,0-1,-1 1,0 0,0-1,-1 1,-1-4,3 9,-28-177,-21-30,44 185</inkml:trace>
  <inkml:trace contextRef="#ctx0" brushRef="#br0" timeOffset="8169.729">396 11,'28'269,"-3"-84,7 140,-3-115,-30-209,1 0,0-1,0 1,-1 0,1-1,0 1,0 0,0 0,0-1,0 1,0 0,0-1,0 1,0 0,1 0,-1-1,0 1,0 0,1-1,-1 1,0 0,1-1,-1 1,1-1,-1 1,0 0,1-1,-1 1,1-1,0 1,-1-1,1 0,-1 1,1-1,0 0,-1 1,1-1,0 0,-1 0,1 1,0-1,0 0,-1 0,1 0,0 0,-1 0,1 0,0 0,0 0,-1 0,1-1,0 1,-1 0,1 0,0-1,-1 1,1 0,0-1,-1 1,1 0,-1-1,1 1,-1-1,1 1,-1-1,1 0,-1 1,1-1,-1 1,1-2,32-47,-32 46,49-95,-36 67,1 1,1 0,2 1,1 0,15-15,-34 43,1 0,-1 0,1 0,-1 0,1 0,-1 1,1-1,0 0,-1 0,1 1,0-1,-1 0,1 1,0-1,0 1,0-1,0 1,0-1,-1 1,1 0,0-1,0 1,0 0,0 0,0 0,0 0,0 0,0 0,0 0,0 0,0 0,0 0,0 0,0 1,0-1,0 0,0 1,-1-1,1 1,0-1,0 1,0-1,0 1,-1 0,1-1,0 1,-1 0,1-1,0 1,-1 0,1 0,-1 0,0 0,1-1,-1 1,1 0,-1 0,0 0,0 0,0 0,1 0,-1 0,9 63,0 258,26 15,-24-153,-11-172</inkml:trace>
  <inkml:trace contextRef="#ctx0" brushRef="#br0" timeOffset="9052.411">396 11,'-1'-1,"1"0,-1 0,0 1,0-1,1 0,-1 1,0-1,0 0,0 1,0-1,0 1,0 0,0-1,0 1,0 0,0-1,0 1,0 0,0 0,0 0,0 0,0 0,0 0,0 0,0 0,0 1,0-1,0 0,0 0,0 1,0-1,0 1,0-1,0 1,0-1,1 1,-1 0,0-1,0 1,1 0,-1 0,0 0,1-1,-1 1,1 0,-1 0,1 0,-1 0,1 0,0 0,-1 0,1 0,0 1,-15 24,1 1,1 0,2 1,0 1,2 0,2 0,0 1,2-1,0 18,4-45,0 1,1 0,-1 0,1-1,0 1,0 0,0 0,0 0,0 0,1-1,-1 1,1 0,0 0,-1-1,2 1,-1 0,0-1,0 1,1-1,-1 0,1 1,0-1,-1 0,1 0,0 0,1 0,-1 0,0-1,0 1,1-1,-1 1,1-1,-1 0,1 0,0 0,-1 0,1 0,0-1,1 1,8-2,0 0,0 0,0-2,-1 1,1-1,0-1,-1 0,0-1,4-2,36-13,90-14,-141 33,-1 1,1-1,-1 1,1-1,0 1,-1-1,1 0,0 1,-1-1,1 0,0 1,0-1,-1 0,1 1,0-1,0 0,0 1,0-1,0 0,0 1,0-1,0 0,0 1,1-1,-1 0,0 1,0-1,1 0,-1 1,0-1,1 1,-1-1,0 1,1-1,-1 1,1-1,-1 1,1-1,-1 1,1-1,-1 1,1 0,0-1,-1 1,1 0,-1-1,1 1,0 0,-1 0,1 0,0 0,-1 0,1-1,0 1,-1 0,1 1,0-1,-1 0,1 0,0 0,-1 0,1 0,0 1,-1-1,1 0,0 1,-1-1,-87-61,-91-81,158 105,18 19</inkml:trace>
</inkml:ink>
</file>

<file path=ppt/ink/ink1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48:15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254 231,'74'-19,"137"-67,-108 39,-100 48,1-1,-1 1,1 0,-1 0,1 0,-1 1,0-1,1 1,-1 0,0 0,0 0,0 0,0 0,-1 1,1-1,0 1,-1 0,0-1,0 1,0 0,0 1,0-1,-1 0,1 0,-1 1,0-1,0 1,0-1,0 1,-1 0,1-1,-1 1,0 0,1 0,62 286,-55-231,-4 0,-1 0,-6 54,1-9,2-104,1 1,-1-1,0 1,1 0,-1-1,0 1,1 0,-1-1,0 1,0 0,0 0,0-1,0 1,0 0,0-1,0 1,0 0,0 0,0-1,0 1,0 0,0 0,-1-1,1 1,0 0,0-1,-1 1,1-1,-1 1,1 0,-1-1,1 1,-1-1,1 1,-1-1,1 1,-1-1,1 1,-1-1,0 0,1 1,-1-1,0 0,1 0,-1 1,0-1,1 0,-1 0,0 0,0 0,1 0,-1 0,0 0,0 0,1 0,-1 0,0-1,1 1,-1 0,0 0,1-1,-1 1,0 0,1-1,-1 1,-10-7,-1 0,0 0,0 1,0 1,-1 0,1 1,-1 0,0 1,0 1,-14-1,-5 1,-1 3,1 1,-1 1,1 1,0 2,0 2,1 0,0 3,-22 10,19-8,0 2,1 1,1 2,1 1,0 1,2 2,-3 4,20-16</inkml:trace>
  <inkml:trace contextRef="#ctx0" brushRef="#br0" timeOffset="1932.481">565 456,'132'-48,"76"-21,-107 36,-101 32,1 1,0 0,-1-1,1 1,-1 0,1-1,0 1,-1 0,1 0,0 0,-1 0,1 0,0 0,0-1,-1 1,1 1,0-1,-1 0,1 0,0 0,-1 0,1 0,0 1,-1-1,1 0,0 1,-1-1,1 0,-1 1,1-1,-1 1,1-1,-1 1,1-1,-1 1,1-1,-1 1,1-1,-1 1,0 0,0-1,1 1,-1 0,0-1,0 1,0 0,1-1,-1 1,0 0,0-1,0 1,0 0,0-1,0 1,-1 0,1 0,0-1,0 1,-1 0,-16 51,10-35,-10 71,15-62</inkml:trace>
  <inkml:trace contextRef="#ctx0" brushRef="#br0" timeOffset="2700.567">1355 485,'-19'9,"1"2,1 0,0 1,0 1,1 0,1 1,0 1,1 1,-7 10,16-18,0 0,1 1,0 0,1 0,0 0,0 0,1 0,0 1,1-1,0 1,0-1,1 1,0 6,0-12,1-1,-1 1,0 0,1-1,0 1,-1-1,2 1,-1-1,0 1,1-1,-1 0,1 0,0 0,0 0,0 0,0 0,1 0,-1-1,1 1,0-1,0 0,0 0,0 0,0 0,0 0,0 0,1-1,-1 0,0 0,1 0,-1 0,1 0,0-1,-1 1,1-1,1 0,11-3,-1-1,-1 0,1-1,-1 0,1-1,-2-1,1 0,-1-1,0-1,0 0,-1 0,-1-1,1-1,-2 0,1 0,-2-1,1-1,-2 1,0-2,0 1,4-12,-9 20,0 1,0-1,0 0,-1 0,0 0,0 0,0 0,-1-1,1 1,-1 0,-1-1,1 1,-1-1,0 1,0-1,0 1,-1-1,0 1,0-1,0 1,-1 0,0-1,0 1,0 0,0 0,-1 0,0 1,0-1,-1 1,1-1,-1 1,0 0,0 1,0-1,0 0,-1 1,1 0,-1 0,0 1,0-1,0 1,0 0,0 1,-1-1,1 1,0 0,-3 0,-6 4,1 0,0 1,0 1,0 0,0 1,1 0,0 1,0 0,0 1,1 1,1 0,-1 0,2 1,-1 0,1 0,1 1,0 1,0-1,1 1,1 1,0-1,0 1,-2 10,-1 2</inkml:trace>
  <inkml:trace contextRef="#ctx0" brushRef="#br0" timeOffset="3478.89">1835 598,'-22'198,"5"-151,1-83,14 21,1 0,0 1,1-1,1 0,0 0,1 0,0 1,2-1,-1 1,2 0,0 0,1 0,0 0,1 1,0 0,1 1,3-4,5-5,-4 5,-1 1,2 0,0 1,1 0,0 1,1 1,0 0,1 1,4-2,-19 13,0-1,0 0,1 0,-1 0,0 1,0-1,1 0,-1 1,0 0,1-1,-1 1,1 0,-1-1,0 1,1 0,-1 0,1 0,-1 0,1 0,-1 1,0-1,1 0,-1 1,0-1,1 1,-1-1,0 1,1 0,-1-1,0 1,0 0,0 0,0 0,0 0,0 0,0 0,0 0,0 0,0 0,-1 1,1-1,0 0,-1 1,1-1,-1 0,1 1,-1-1,0 0,0 1,1-1,-1 1,0-1,0 0,-1 1,1-1,-38 125,36-106,3-4</inkml:trace>
  <inkml:trace contextRef="#ctx0" brushRef="#br0" timeOffset="6029.512">2879 598,'0'282,"-4"-256,-9-32,10-12,0 1,1-1,2 0,-1 0,2 1,1-1,0 0,1 1,0-1,2 1,0 0,1 0,1 1,0-1,1 2,1-1,1 1,0 0,0 1,12-10,-14 11,2 1,0 0,0 0,1 2,1-1,0 1,0 1,12-7,-22 16,0 0,0 0,0 0,0 1,0-1,0 0,0 1,0-1,0 1,-1 0,1 0,0 0,0 0,0 0,-1 0,1 0,-1 1,1-1,-1 1,1-1,-1 1,0-1,0 1,1 0,-1-1,-1 1,1 0,0 0,0 0,-1 0,1 0,-1 0,1 0,-1 0,0 0,0 0,0 0,0 0,11 24,-1-11</inkml:trace>
  <inkml:trace contextRef="#ctx0" brushRef="#br0" timeOffset="6346.946">3443 541,'-8'20,"1"1,0 0,2 0,0 0,1 1,1 0,2 0,0-1,1 1,1 0,2 12,-3-31,0 0,1-1,-1 1,0 0,1-1,0 1,0 0,-1-1,1 1,1-1,-1 0,0 1,1-1,-1 0,1 0,0 0,-1 0,1 0,0 0,0 0,1 0,-1-1,0 1,0-1,1 0,-1 0,1 0,-1 0,1 0,0 0,-1-1,1 1,0-1,-1 0,1 1,0-1,-1-1,1 1,0 0,-1-1,1 1,0-1,-1 0,1 0,-1 0,1 0,-1 0,0 0,1-1,-1 1,0-1,0 0,0 0,3-3,0-1,0 0,-1 0,0 0,0 0,0-1,-1 0,0 0,-1 0,1 0,-1 0,-1 0,1-1,-1 1,0 0,-1-1,0 1,0-1,-1 1,0-1,0 1,0 0,-1-1,0 1,-1 0,0 0,0 0,0 1,-1-1,0 1,0 0,0 0,-1 0,-4-4,-5 0</inkml:trace>
  <inkml:trace contextRef="#ctx0" brushRef="#br0" timeOffset="6763.726">3867 32,'-8'22,"2"0,0 0,2 0,0 1,1 0,2 0,0-1,2 1,1 16,-1 10,0 397,-6-395,-1-33</inkml:trace>
  <inkml:trace contextRef="#ctx0" brushRef="#br0" timeOffset="7016.192">3641 541,'43'-5,"34"-6,13-2,-4 2,-12 3,-13-2,-13 0,-9 2,-7 2,-4 3,-7 1</inkml:trace>
  <inkml:trace contextRef="#ctx0" brushRef="#br0" timeOffset="7751.896">4403 399,'-41'35,"0"2,3 1,1 3,2 0,-10 18,43-57,0-1,0 1,1 0,-1-1,0 1,1 0,-1 0,1 0,0 0,0 0,0 0,0 0,0 0,0 0,0 1,1-1,-1 0,1 1,0-1,-1 0,1 1,0-1,1 1,-1-1,0 0,1 1,-1-1,1 0,0 0,-1 1,1-1,0 0,1 0,-1 0,0 0,0 0,1 0,-1 0,1-1,0 1,0 0,-1-1,1 0,2 2,7-3,0-1,0-1,0 1,0-2,0 1,0-2,-1 1,0-1,0-1,0 0,0 0,0-1,0-1,13-9,-1-1,-1-1,0 0,-1-2,-1 0,9-14,1 1,-29 32,0 0,0 0,0 0,1 1,-1-1,0 0,0 0,1 1,-1-1,1 0,-1 1,0-1,1 0,-1 1,1-1,0 0,-1 1,1-1,-1 1,1-1,0 1,-1-1,1 1,0 0,0-1,-1 1,1 0,0 0,0-1,0 1,-1 0,1 0,0 0,0 0,0 0,-1 0,1 0,0 0,0 1,0-1,-1 0,1 0,0 1,0-1,-1 0,1 1,0-1,0 1,-1-1,1 1,-1-1,1 1,0-1,-1 1,1 0,-1-1,1 1,-1 0,0-1,1 1,-1 0,0 0,1-1,-1 1,0 0,0 0,0 0,-6 54,4-47,0 0,1-1,-1 1,1 0,1 0,0 0,0 0,0 0,1 0,0 0,1 0,0 0,0 0,0-1,1 1,0-1,1 0,0 0,0 0,0 0,5 5,-1-8,0 0,0 0,0-1,0 0,1-1,-1 1,1-2,0 1,-1-1,1-1,0 1,0-2,-1 1,1-1,0 0,-1-1,1 0,-1 0,1-1,-1 0,0-1,0 1,0-2,5-3,-1 0,0-1,0 0,-1-1,0 0,-1-1,0 0,-1-1,0 0,-1 0,0-1,-1 0,-1 0,6-14,52-203,-56 184,-1 0,-3 0,-2 0,-2 0,-4-33,-4 51,8 28,0 1,0-1,0 0,0 1,0-1,0 0,0 1,0-1,0 0,-1 0,1 1,0-1,0 0,0 1,0-1,0 0,-1 1,1-1,0 0,0 0,0 1,-1-1,1 0,0 0,-1 0,1 1,0-1,0 0,-1 0,1 0,0 0,-1 0,1 1,0-1,-1 0,1 0,0 0,-1 0,1 0,0 0,-1 0,1 0,0 0,-1 0,1 0,0-1,-1 1,1 0,0 0,0 0,-1 0,1 0,0-1,-1 1,1 0,0 0,0 0,-1-1,1 1,0 0,-9 167,11-109,-1 590,3-623,9-30,-8-8</inkml:trace>
  <inkml:trace contextRef="#ctx0" brushRef="#br0" timeOffset="8014.585">4657 428,'39'-10,"26"-2,12-1,-1 4,-11 2,-5 2,-8 3,-9 6,-7 2,-4 0,-3 0,-7 3,-2 0,-4 3,0 0,1 2,-1 0</inkml:trace>
  <inkml:trace contextRef="#ctx0" brushRef="#br0" timeOffset="8264.037">5532 569,'0'38,"5"18,6-1,1-10</inkml:trace>
  <inkml:trace contextRef="#ctx0" brushRef="#br0" timeOffset="8499.394">5504 315</inkml:trace>
  <inkml:trace contextRef="#ctx0" brushRef="#br0" timeOffset="8688.013">5842 569,'-7'11,"1"0,-1 1,2-1,0 2,0-1,1 0,0 1,1 0,1 0,0 0,1 0,0 0,1 0,0 0,1 0,1 0,2 8,-4-19,1 1,0-1,0 0,-1 0,1 0,1 1,-1-1,0 0,0 0,1-1,-1 1,1 0,0 0,0-1,-1 1,1-1,0 1,0-1,0 0,0 0,1 0,-1 0,0 0,0-1,1 1,-1 0,0-1,1 0,-1 0,1 1,-1-1,0-1,1 1,-1 0,2-1,2-1,0 0,0 0,0-1,0 0,-1 0,1-1,-1 1,0-1,0 0,0 0,-1-1,1 0,-1 1,5-8,0 1,-1-1,0-1,-1 1,-1-1,0 0,0-1,-2 0,1 0,-2 0,0 0,-1 0,0 0,-1-1,0 1,-1-1,-3-13,-14-13,4 30</inkml:trace>
  <inkml:trace contextRef="#ctx0" brushRef="#br0" timeOffset="9136.354">6153 710,'15'-27,"1"0,2 2,0 0,2 1,7-6,-26 28,0 0,0 1,-1-1,1 0,0 1,0-1,1 1,-1-1,0 1,0-1,1 1,-1 0,1 0,-1 0,1-1,0 2,-1-1,1 0,0 0,0 0,-1 1,1-1,0 1,0 0,0-1,0 1,0 0,0 0,-1 0,1 0,0 0,0 1,0-1,0 1,0-1,-1 1,1 0,0-1,0 1,-1 0,1 0,-1 0,1 0,-1 1,1-1,-1 0,1 1,-1-1,0 1,1 0,3 13,44 87,-47-99,1 0,0 0,0 0,0 0,0 0,0-1,1 1,-1-1,1 0,-1 0,1-1,0 1,0-1,0 1,0-1,0 0,0-1,0 1,0-1,0 0,1 0,-1 0,0 0,0-1,0 0,2 0,9-4,-1-1,0-1,0 0,-1 0,0-2,0 1,-1-2,0 1,0-2,-1 0,1-2,28-67,-32 58</inkml:trace>
  <inkml:trace contextRef="#ctx0" brushRef="#br0" timeOffset="11767.841">7903 569,'-6'-1,"-1"1,1 0,0 0,-1 1,1 0,-1 0,1 1,0-1,0 1,0 0,0 1,0 0,0 0,1 0,0 0,-1 1,1 0,0 0,1 1,-1-1,1 1,0 0,0 0,0 0,1 1,0-1,-2 6,-1-4,0 2,1-1,0 0,0 1,1 0,1 0,-1 0,1 1,1-1,0 1,0 0,1-1,0 1,0 0,2 0,-1 0,1-1,0 1,1 0,0-1,1 1,1 4,-3-12,1-1,-1 1,0-1,1 0,-1 0,0 1,1-1,-1 0,1 0,0 0,-1-1,1 1,0 0,0-1,-1 1,1-1,0 1,0-1,0 0,0 0,-1 0,1 0,0 0,0 0,0 0,0-1,-1 1,1-1,0 1,0-1,-1 0,1 1,0-1,-1 0,1 0,-1 0,1-1,0 1,54-50,-55 51,125-149,-87 92,-44 75,1 1,0-1,1 0,1 1,1 0,1-1,0 1,2 2,-2-17,0 0,1-1,-1 1,1 0,0 0,0 0,1 0,-1-1,1 1,0-1,0 1,0-1,0 0,0 0,1 0,0 0,-1 0,1 0,0-1,1 1,-1-1,0 0,1 0,-1 0,1 0,-1-1,1 1,0-1,0 0,-1 0,1-1,0 1,0-1,0 0,0 0,0 0,0 0,0-1,0 1,0-1,-1 0,1 0,0-1,0 1,-1-1,1 0,-1 0,14-8,-2-1,0-1,0-1,-1 0,0 0,-1-2,-1 0,0 0,5-11,16-17,2-1,-3-1,-1-2,-3-1,1-5,1-7,-16 37,-1-1,-1 0,-1-1,-1 0,-1-1,-2 0,0-1,-2 1,-1-1,0-19,-3 44,-1 0,0 1,0-1,0 1,0-1,0 1,0-1,-1 1,1-1,0 1,-1-1,1 1,-1-1,0 1,1-1,-1 1,0 0,0-1,0 1,0 0,0 0,0 0,0 0,0 0,0 0,-1 0,1 0,0 0,-1 0,1 1,-1-1,1 0,-1 1,1 0,-1-1,1 1,-1 0,1 0,-1-1,1 1,-1 1,0-1,1 0,-1 0,1 0,-1 1,1-1,-1 1,1-1,-1 1,1 0,0 0,-1-1,1 1,0 0,0 0,-1 0,1 0,0 1,0-1,0 0,0 0,0 2,-19 18,2 1,0 1,2 0,0 2,1-1,2 2,1 0,1 1,-2 8,4-11,1 0,1 0,2 1,0 0,2 0,0 1,2-1,1 0,2 15,-2-30,1 0,0 0,1 0,0 0,1 0,0-1,0 1,1-1,0 0,1 0,0 0,0-1,1 1,0-1,1-1,0 1,0-1,0 0,1-1,0 0,0 0,1-1,-1 0,1 0,3 1,-5-3,0 0,1 0,-1-1,1 0,-1 0,1-1,0 0,0 0,-1-1,1 0,0 0,0-1,0 0,-1 0,1-1,-1 0,1 0,-1-1,1 0,-1 0,0 0,-1-1,1-1,-1 1,1-1,-1 0,-1 0,1-1,-1 1,0-1,0 0,0-1,-1 1,0-1,0 0,-1 0,0 0,0-1,-1 1,0-1,1-5,-2 4,-1 0,0 1,0-1,0 1,-1-1,-1 1,1-1,-1 1,-1 0,0-1,0 1,0 1,-1-1,0 0,-1 1,1 0,-2 0,1 0,-1 1,0 0,0 0,0 0,-1 1,0 0,0 0,-1 0,1 1,-1 0,0 1,0 0,-8-2,7 3,0 0,-1 0,1 1,-1 1,1 0,-1 0,1 1,-1 0,1 0,0 1,0 0,-1 1,-5 3,-12 5</inkml:trace>
  <inkml:trace contextRef="#ctx0" brushRef="#br0" timeOffset="12147.804">8975 485,'-14'9,"1"1,-1 0,2 1,0 1,0 0,1 0,0 1,1 1,1 0,0 0,1 1,0 0,2 0,-1 1,0 6,6-18,0 0,1 0,0 1,-1-1,1 0,1 0,-1 1,1-1,-1 0,1 0,0 1,1-1,-1 0,1 0,0-1,0 1,0 0,0 0,1-1,-1 0,1 1,0-1,0 0,0 0,0 0,1-1,-1 1,1-1,0 0,0 0,-1 0,1-1,0 1,1-1,-1 0,0 0,0 0,0-1,1 1,-1-1,0 0,0 0,1-1,-1 1,0-1,0 0,1 0,1-2,0 2,-2-1,1 0,0-1,0 1,-1-1,1 0,-1 0,0-1,0 1,0-1,0 0,-1 0,0 0,1 0,-1-1,-1 1,1-1,-1 0,0 0,0 0,0 0,-1 0,1 0,-1-3,2-3,-2-1,1 0,-1 1,-1-1,0 0,0 0,-1 1,-1-1,0 0,-3-7,4 15,0-1,-1 0,0 1,0-1,0 1,-1 0,1-1,-1 1,0 0,0 1,0-1,-1 0,1 1,-1 0,0 0,0 0,0 0,0 1,-1 0,1-1,-1 2,1-1,-4 0,-4 2</inkml:trace>
  <inkml:trace contextRef="#ctx0" brushRef="#br0" timeOffset="12851.523">9201 569,'-7'18,"0"-5,0 1,2 0,0 0,0 1,1-1,1 1,1 0,0 0,0 9,2-22,0 0,0 0,0 0,0 0,0 0,1 0,-1 1,1-1,-1 0,1 0,0 0,0 0,0-1,0 1,0 0,0 0,0 0,1-1,-1 1,1-1,-1 1,1-1,-1 1,1-1,0 0,0 0,0 0,0 0,-1 0,1 0,1-1,-1 1,0-1,0 1,0-1,0 0,0 0,0 0,0 0,0 0,1 0,-1 0,0-1,0 1,0-1,93-38,85-110,-180 148,0 1,0-1,0 1,0-1,1 1,-1-1,0 1,0 0,1-1,-1 1,0-1,1 1,-1 0,0-1,1 1,-1 0,1-1,-1 1,1 0,-1-1,0 1,1 0,-1 0,1 0,-1 0,1-1,-1 1,1 0,0 0,-1 0,1 0,-1 0,1 0,-1 0,1 0,-1 1,1-1,-1 0,1 0,-1 0,1 0,-1 1,0-1,1 0,-1 1,1-1,-1 0,1 1,-1-1,0 0,1 1,-1-1,0 1,1-1,-1 0,0 1,0-1,0 1,1-1,-1 1,0-1,0 1,0-1,0 1,0 0,-3 35,1-33,0 0,0 0,0 0,1 0,0 0,-1 1,1-1,0 0,0 0,1 1,-1-1,1 1,0-1,-1 1,2-1,-1 1,0-1,1 1,-1-1,1 0,0 1,0-1,1 0,-1 0,0 0,1 0,0 0,0 0,0 0,0 0,0-1,1 1,-1-1,1 1,0-1,-1 0,1 0,0 0,0-1,2 1,3 0,1 0,0-1,0 0,0-1,0 1,-1-2,1 1,0-2,0 1,0-1,-1 0,1-1,-1 0,0 0,1-1,-2 0,1 0,0-1,3-3,123-120,-133 127,24-31,-1-1,-2-1,-2-1,-1-1,-1-1,-3 0,0-1,5-28,-20 65,4-10,0-1,0 0,-1 0,-1 0,0 0,-1-1,0 1,-1 0,0-1,-1 1,0 0,-1-2,1 13,1 1,0-1,-1 0,1 0,-1 0,1 1,-1-1,1 0,-1 1,1-1,-1 0,0 1,1-1,-1 1,0-1,0 1,1-1,-1 1,0 0,0-1,0 1,1 0,-1 0,0-1,0 1,0 0,0 0,0 0,0 0,1 0,-1 0,0 0,0 1,0-1,0 0,0 0,1 1,-1-1,0 0,0 1,0-1,1 1,-1-1,0 1,1-1,-1 1,0 0,1-1,-1 1,1 0,-1-1,1 1,-1 0,1 0,0 0,-1 0,-27 44,18-16,1 0,1 1,2-1,1 1,1 1,2-1,1 0,1 1,2-1,1 0,4 19,13 177,-11-175,-7-45,0 0,0 0,-1 0,0 0,0 0,-1 0,0 0,0 0,0 0,0 0,-1 0,0 0,-1 0,1 0,-1 0,0 0,-2 3,-21 8,11-16</inkml:trace>
  <inkml:trace contextRef="#ctx0" brushRef="#br0" timeOffset="13099.987">9680 343,'44'-5,"42"-1,12 0,-1 1,-13 1,-15 2,-10 1,-11 1,-12 0</inkml:trace>
  <inkml:trace contextRef="#ctx0" brushRef="#br0" timeOffset="15753.527">11205 598,'-3'-3,"0"1,1 0,-1 1,0-1,0 0,0 1,0-1,0 1,0 0,-1 0,1 1,0-1,-1 1,1-1,0 1,-1 0,1 0,0 0,-1 1,1-1,0 1,-1 0,1 0,0 0,0 0,0 1,0-1,0 1,-1 0,-76 63,75-62,1 2,0-1,0 0,0 1,0 0,1 0,0 0,0 0,0 0,1 1,0-1,0 1,0-1,1 1,0 0,0 0,0 0,1 0,-1 0,2 0,-1 0,1 0,-1-1,2 1,-1 0,1 0,-1-1,2 1,-1-1,1 1,0-1,-1-3,0 0,1 0,0-1,-1 0,1 1,0-1,-1 0,1 0,0 0,0-1,0 1,0-1,0 1,0-1,0 0,0 0,0-1,0 1,0 0,-1-1,1 0,0 0,0 0,0 0,-1 0,1 0,0-1,1-1,73-50,-56 31,-1-2,0 0,-2 0,-1-2,-1 0,12-26,-12 17,-4 57,1 37,-11-44,1-1,1 1,0 0,0-1,2 0,0 0,0 0,1-1,1 0,8 11,-13-20,1 1,-1-1,1 0,-1 0,1 0,0 0,1-1,-1 0,0 0,1 0,0 0,0-1,0 0,0 0,0 0,0 0,0-1,1 0,-1 0,1 0,-1-1,1 0,11-4</inkml:trace>
  <inkml:trace contextRef="#ctx0" brushRef="#br0" timeOffset="17282.648">13632 456,'-29'38,"-9"18,-3 4,5-4,9-5,4-13,6-7,1-5,-1-1,2-6</inkml:trace>
  <inkml:trace contextRef="#ctx0" brushRef="#br0" timeOffset="17556.431">13322 485,'19'9,"21"18,8 4,1 2,-8 0,-6-6,-9-2,-4-6,-6-1,-1 1,2 2,3-2,-2 0,0-3,3-4,2-10,-3-4</inkml:trace>
  <inkml:trace contextRef="#ctx0" brushRef="#br0" timeOffset="17917.848">13999 710,'10'2,"0"0,0 0,0-1,0 0,0-1,0 0,0-1,0 0,0 0,0-1,-1 0,1-1,-1 0,1-1,-1 1,0-2,0 0,0 0,-1 0,0-1,0 0,0-1,-1 0,0 0,0 0,-1-1,0 0,0 0,-1-1,0 0,0 0,1-6,-5 12,0 1,-1-1,0 0,1 0,-1 0,0 0,0 0,0 1,-1-1,1 0,-1 0,1 0,-1 0,0 1,0-1,-1 0,1 1,0-1,-1 1,1-1,-1 1,0 0,0 0,0 0,0 0,0 0,0 0,-1 0,1 1,-1-1,1 1,-1 0,0-1,1 1,-1 1,0-1,0 0,-3-1,-1 1,0 0,0 0,0 0,0 1,0 0,0 0,1 1,-1 0,0 0,0 0,0 1,1 0,-1 1,-2 0,-8 7,1 1,0 0,1 1,0 1,1 0,0 1,1 0,0 1,2 1,0 0,0 1,-2 6,10-18,-1 1,1-1,0 1,1-1,-1 1,1 0,0 0,1 0,-1 0,1 1,0-1,1 0,0 0,0 1,0-1,0 0,1 0,0 1,1-1,0 0,-1 0,2 0,-1-1,1 1,0 0,0-1,0 0,1 1,0-1,0-1,0 1,0-1,1 1,0-1,0-1,0 1,0-1,1 1,-1-2,4 2,8 0,-1-1,1 0,0-2,0 0,-1-1,1 0,0-1,0-1,-1-1,1-1,-1 0,0-1,13-6,-7 1</inkml:trace>
  <inkml:trace contextRef="#ctx0" brushRef="#br0" timeOffset="18387.612">14563 625,'-14'8,"-1"0,1 1,0 1,1 0,0 1,1 0,0 1,-6 8,14-16,1 0,0 0,0 1,0-1,0 1,1-1,-1 1,1 0,1 0,-1 0,1 0,-1 0,2 1,-1-1,0 0,1 0,0 1,0-1,1 0,0 0,-1 1,2-1,-1 0,1 0,-1 0,1 0,1 0,1 2,1-2,1 0,-1-1,1 0,1 0,-1 0,1-1,-1 0,1 0,0 0,0-1,0 0,0-1,0 1,1-1,-1-1,0 1,1-1,-1-1,0 1,1-1,-1-1,0 1,0-1,0 0,0-1,0 0,-1 0,1 0,-1-1,2 0,8-11,1 0,-2 0,0-2,-1 1,0-2,-2 0,0-1,-1 0,-1 0,0-2,2-9,7-9,-17 35,73-186,-72 181,-1-1,-1 1,0-1,0 0,-1 1,0-1,0 0,-1 1,-1-1,0 1,0-1,0 1,-1 0,-1 0,0 0,0 0,-1 0,0 1,-4-6,5 10,1 0,-1 0,0 1,0-1,0 1,0 0,0 0,-1 1,1-1,-1 1,0 0,0 0,0 1,0-1,0 1,0 0,0 1,0-1,0 1,-1 0,1 0,0 0,0 1,0 0,0 0,0 0,0 1,0 0,0 0,-1 1,-5 1,0 1,1 1,0 0,0 0,1 1,0 0,0 1,0 0,1 0,0 1,1 0,0 0,-1 2,2 1,0 0,0 1,1-1,1 1,0 0,1 0,1 1,0-1,0 1,1-1,1 1,1-1,0 1,0-1,1 1,1-1,0 0,1 0,0 0,1 0,1-1,0 0,1 0,0 0,7 8,7 11,2-1,1-1,2-1,0-1,15 9,124 101,-152-127</inkml:trace>
  <inkml:trace contextRef="#ctx0" brushRef="#br0" timeOffset="16717.207">12165 287,'68'-27,"-1"-4,-2-2,16-14,27-41,-77 62,-39 54,-21 154,-80 516,96-638,-3-1,-3 0,-2-2,-2 0,-3-1,-7 6,28-50,0 0,-2-1,1 1,-1-1,-1 0,0-1,-1 0,0 0,0 0,-1-2,0 1,-1-1,0-1,0 1,-1-2,1 0,-1 0,-8 1,18-7,0 1,0-1,-1-1,1 1,0 0,-1 0,1-1,0 0,0 1,0-1,0 0,0 0,0 0,0 0,0 0,0-1,0 1,0-1,1 1,-1-1,0 1,1-1,0 0,-1 0,1 0,0 0,0 0,0 0,0 0,0 0,1 0,-1-1,0 1,1 0,0 0,0-3,3-85,9 49,3 0,1 1,2 1,2 0,1 2,2 0,2 2,1 0,2 2,1 1,1 1,16-11,-26 25,1 2,0 0,1 1,1 2,0 0,0 1,1 1,1 2,1 0,67 9,-17 4,-50-10,-2 0</inkml:trace>
  <inkml:trace contextRef="#ctx0" brushRef="#br0" timeOffset="16901.105">12983 710,'-15'38,"1"13,2 3,8-8,10-17,3-13</inkml:trace>
  <inkml:trace contextRef="#ctx0" brushRef="#br0" timeOffset="17051.299">12983 287</inkml:trace>
  <inkml:trace contextRef="#ctx0" brushRef="#br0" timeOffset="26340.2">17414 625,'-5'34,"-1"20,4 1,4-8</inkml:trace>
  <inkml:trace contextRef="#ctx0" brushRef="#br0" timeOffset="26502.275">17441 258,'0'0</inkml:trace>
  <inkml:trace contextRef="#ctx0" brushRef="#br0" timeOffset="26825.475">17894 428,'-19'4,"-79"27,95-30,0 1,0-1,0 1,0 0,0 0,1 0,-1 0,1 0,-1 0,1 1,0-1,-1 1,1 0,1 0,-1 0,0 0,1 0,-1 0,1 0,0 0,0 0,0 1,1-1,-1 0,1 1,-1 2,4 1,-1 0,1 0,0 0,1 0,0-1,0 1,0-1,1 0,0 0,0-1,0 1,1-1,-1 0,1-1,1 1,-1-1,1 0,-1-1,1 0,2 1,11 8,-5-3,65 51,-78-58,0 0,0 0,0 0,0 1,0-1,-1 1,1-1,-1 1,1 0,-1-1,0 1,0 0,0 0,-1 0,1 0,0 0,-1 0,0 0,0 0,0 0,0 0,-1 0,1-1,-1 1,1 0,-1 0,0 0,0 0,0 0,-1 0,-4 3,1 0,-1-1,-1 1,1-1,-1 0,0-1,0 0,0 0,0 0,-1-1,0 0,1-1,-1 0,0 0,0 0,0-1,-1 0,1-1,0 0,0 0,0-1,0 0,-4-1,-13-3</inkml:trace>
  <inkml:trace contextRef="#ctx0" brushRef="#br0" timeOffset="25475.576">15918 485,'-7'-3,"-1"1,1 1,-1-1,0 1,1 1,-1-1,0 2,0-1,0 1,1 0,-1 0,1 1,-1 0,1 0,-1 1,1 0,0 0,0 1,1 0,-1 0,1 1,0-1,0 2,0-1,1 0,-1 1,2 0,-1 0,0 1,1-1,0 1,-2 6,-10 17,2 0,0 1,2 0,2 1,1 0,-4 25,12-54,0-1,0 0,1 1,-1-1,1 0,-1 1,1-1,0 1,0-1,0 1,0-1,0 0,1 1,-1-1,1 1,-1-1,1 0,0 1,0-1,0 0,0 0,1 0,-1 0,1 0,-1 0,1 0,-1 0,1-1,0 1,0 0,0-1,0 0,0 1,0-1,0 0,1 0,-1 0,0-1,1 1,-1 0,0-1,1 1,-1-1,3 0,9-4,0 0,0-1,-1 0,0-1,0-1,0 0,-1-1,0 0,0-1,-1 0,0-1,-1 0,0 0,0-1,-1-1,12-9,190-199,-182 192,-29 27,1 1,-1-1,0 1,0-1,1 1,-1-1,0 1,0 0,1-1,-1 1,1 0,-1-1,0 1,1 0,-1-1,1 1,-1 0,1 0,-1-1,0 1,1 0,-1 0,1 0,-1 0,1 0,-1-1,1 1,0 0,-1 0,1 0,-1 1,1-1,-1 0,1 0,-1 0,1 0,-1 0,1 1,-1-1,0 0,1 0,-1 1,1-1,-1 0,0 1,1-1,-1 0,1 1,-1-1,0 0,0 1,1-1,-1 1,0-1,0 1,1-1,-1 1,0-1,0 1,0-1,0 1,0-1,0 1,0-1,0 1,0-1,0 1,-16 163,18-148,1 0,0-1,1 1,0-1,2 1,-1-1,2-1,0 1,1-1,0 0,1-1,1 0,0 0,1-1,0-1,1 1,2 0,-11-9,0-1,1 0,-1 0,1 0,0 0,-1 0,1-1,0 0,0 1,0-1,0-1,0 1,0-1,0 1,0-1,0-1,1 1,-1 0,0-1,0 0,0 0,21-8</inkml:trace>
  <inkml:trace contextRef="#ctx0" brushRef="#br0" timeOffset="25757.402">16849 456,'-9'24,"-9"22,-5 9,0-1,1-10,3-7,5-5,0-3,2-2,-1-1,1 1,-1-1,-5-4,2-5</inkml:trace>
  <inkml:trace contextRef="#ctx0" brushRef="#br0" timeOffset="26103.422">16623 428,'209'313,"-71"-94,-135-216,0 0,-1-1,1 1,0-1,0 0,0 0,1 0,-1 0,1-1,-1 1,1-1,-1 0,1 0,-1 0,1 0,0-1,0 1,-1-1,1 0,0 0,3-1,14-3</inkml:trace>
  <inkml:trace contextRef="#ctx0" brushRef="#br0" timeOffset="29407.421">0 1416,'368'-47,"-141"20,-164 19,0 3,0 3,47 4,-4 0,199 26,187 1,19-47,-208 5,52 13,-122 2,850-2,-671-28,463 28,-439-28,-8 16,70-6,-115-8,7 14,-115-4,112 14,-198 3,241 28,946-30,-856 0,-81-26,122 27,-178-28,769 28,169 0,-894-29,322 30,-453-29,88 26,-122-25,355 27,-521 13,-83-10,0 0,1-1,0 0,-1-1,1-1,0 0,0-1,-1 0,12-3,20-4,1 1,1 2,-1 3,1 1,29 4,23-1,35 3,-121 1,-7 0</inkml:trace>
</inkml:ink>
</file>

<file path=ppt/ink/ink1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49:26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2430 253,'0'-8,"-1"0,0 0,0 1,-1-1,0 1,0-1,-1 1,0 0,0 0,-1 0,0 0,0 1,0-1,-1 1,0 0,0 1,-1-1,1 1,-1 0,0 0,-1 1,0-1,-11-6,-1 0,-1 2,0 0,0 1,-1 1,0 0,-8 1,-142-16,141 16,-1 2,1 2,-1 0,0 2,0 2,0 0,1 2,-6 3,4-1,1 1,-1 1,2 2,-1 1,-11 7,-12 12,1 3,2 1,-39 36,56-43,-131 151,115-124,2 1,2 2,-29 53,-67 127,68-41,41-22,28-143,1 1,1 0,2 0,1-1,2 1,4 29,60 263,77 217,-61-164,-73-283,-4 1,-7 68,0-51,-3-55,-2 0,-3 0,-2-1,-2 0,-4-1,-1-1,-3 0,-2-2,-2-1,-3-1,-2-1,-1-2,-3-1,-22 20,-146 141,95-105,91-84,-21 18,2 2,1 1,3 2,-5 10,29-39,1 1,-1 0,2 0,0 1,1 0,0 0,1 0,1 0,0 1,1-1,0 1,1 0,1 0,1-1,0 1,0 0,2 3,61 216,-47-189,2-1,2 0,2-2,2 0,6 5,5 1,2-2,2-2,2-1,2-2,29 20,21 10,2-4,4-4,58 26,-98-59,1-3,1-3,1-2,1-3,1-3,50 5,186 9,-244-28,0-2,0-2,1-3,-2-2,1-3,-1-2,-1-3,40-16,5-9,-1-4,-3-4,-1-5,13-14,-70 41,0-1,-2-3,-2 0,0-2,-2-2,-2-1,-1-1,19-32,-4-10,-4-2,-3-1,-3-3,13-55,46-263,-81 340,35-276,-38 225,-6 0,-5 0,-15-108,6 101,6-1,9-106,-1 203,1 0,0 0,2 1,1-1,1 1,0 1,2 0,1 0,0 1,2 0,12-15,25-28,3 2,51-46,-71 74,271-247,-260 242,-8 9,-1-2,-2-1,-1-2,-1-1,-2-2,16-29,-31 36,-2 0,-2-1,0 0,-3-1,0 0,-2 0,-1-16,0 2,-2-1,-2 1,-2 0,-2-1,-2 1,-3 1,-1-1,-2 2,-2-1,-3 2,-1 0,-2 1,-5-5,-15-20,-2 1,-4 2,-2 2,-3 3,-17-14,13 20,-2 2,-2 3,-2 2,-3 3,-10-3,65 42,-26-18,-2 2,0 1,-1 2,-1 2,-1 1,-15-2,19 8,-106-12,138 22,0 0,1 0,-1 0,0 1,1 0,-1-1,1 1,0 1,-1-1,1 0,0 1,1-1,-1 1,0 0,1 0,-1 0,1 0,0 1,0-1,0 0,1 1,-1 0,1-1,0 1,0 0,0 1,-26 46,17-43,-1 0,0-1,0 0,0-1,-1 0,0-1,0 0,-1-1,1 0,-1-1,0 0,0-1,0-1,-9 1,-170 1,172-5,-1-2,1 0,0-2,1 0,-1-1,1-1,-7-5,19 9,0-1,0 0,1-1,-1 1,1-1,0-1,1 1,0-1,0 0,0 0,1 0,0-1,0 1,1-1,0 0,0 0,1-1,0 0,-2-2,0 2,0 0,0-1,-1 2,0-1,-1 0,0 1,0 0,-1 1,0-1,0 1,-3-1,-3-3</inkml:trace>
</inkml:ink>
</file>

<file path=ppt/ink/ink1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2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1,'-34'2,"0"1,0 2,0 2,1 1,0 1,0 2,1 1,-3 4,25-12,0 1,1 0,-1 1,1 0,1 0,-1 1,1 0,0 0,1 1,0 0,0 1,1-1,0 1,0 1,1-1,0 1,1-1,0 2,1-1,0 0,0 1,1-1,0 1,1-1,0 1,1 10,0-18,0 0,1 1,-1-1,0 0,1 0,0 0,0 0,0 0,0 0,0 0,1-1,-1 1,1 0,-1-1,1 1,0-1,0 1,1-1,-1 0,0 0,1 0,-1 0,1 0,0-1,-1 1,1-1,0 1,0-1,0 0,0 0,0-1,0 1,0-1,0 1,1-1,6 0,-1 0,1-1,-1 0,0 0,0-1,0 0,0-1,0 0,0 0,0-1,2-1,26-17,-1-1,-1-2,-1-1,-1-2,-2-1,0-1,-3-2,0-1,-28 34,0 0,1-1,-1 1,0 0,0 0,1 0,-1 0,0-1,1 1,-1 0,1 0,-1-1,1 1,-1 0,1-1,0 1,-1-1,1 1,0-1,0 1,-1-1,1 1,0-1,0 1,-1-1,1 0,0 0,0 1,0-1,0 0,0 0,-1 0,1 0,0 0,0 0,0 0,0 0,0-1,0 1,-1 0,1 0,0-1,0 1,0 0,-1-1,1 1,0-1,-1 1,1-1,0 1,-1-1,1 0,0 1,-1-1,1 0,-1 0,1 1,-1-1,0 0,1 0,-1 1,0-1,0 0,1 0,-1 0,0 0,0 0,0 1,0-2,0 2,0 12,0 0,1-1,0 1,0 0,1-1,1 1,0-1,1 0,0 0,1 0,0-1,0 1,1-1,0-1,1 1,0-1,1 0,0 0,0-1,1 0,8 5,36 8,-28-16</inkml:trace>
</inkml:ink>
</file>

<file path=ppt/ink/ink1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2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59 174,'-2'125,"-6"0,-8 21,-4-64,9-102,10-11,1 1,1-1,2 1,0-1,3 1,0 0,2 1,1 0,1 0,2 1,4-7,116-204,-132 238,0 0,0 0,0-1,1 1,-1 0,0 0,0 0,1-1,-1 1,1 0,-1 0,1 0,0 0,-1 0,1 0,0 0,-1 0,1 0,0 0,0 0,0 1,0-1,0 0,0 1,0-1,0 1,0-1,1 1,-1-1,0 1,0 0,0-1,0 1,1 0,-1 0,0 0,0 0,1 0,-1 0,0 0,0 1,0-1,1 0,-1 1,0-1,0 0,0 1,0 0,0-1,0 1,0 0,1 0,9 102,-4-52,-6-32,1-1,1 0,1 0,1 0,0-1,1 1,4 6,1-6</inkml:trace>
</inkml:ink>
</file>

<file path=ppt/ink/ink1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5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0 173,'23'423,"12"-102,-25-301,11-39,-13 9,21-22,1 0,2 2,1 1,1 2,2 2,0 0,1 3,2 1,35-14,-61 31,54-13,-66 17,1 0,0 0,-1 0,1 0,-1 0,1 0,-1 1,1-1,0 1,-1-1,0 1,1 0,-1-1,1 1,-1 0,0 0,0 0,1 0,-1 0,0 0,0 1,0-1,0 0,0 0,0 1,-1-1,1 1,0-1,-1 1,1-1,-1 1,1-1,-1 1,0-1,0 1,0-1,0 1,0 0,0 0,-2 10,-1-1,0 0,0 0,-1 0,-1 0,0-1,0 0,-1 0,0 0,-1-1,0 0,0 0,-1-1,0 1,-1-2,-9 7,18-14,-32 30,-1-2,-2-1,0-2,-2-1,-1-2,0-2,-2-1,0-2,-40 11,16-24,59-9</inkml:trace>
  <inkml:trace contextRef="#ctx0" brushRef="#br0" timeOffset="317.994">763 708,'-13'19,"1"1,1 0,1 1,1 0,1 0,1 1,1 0,0 0,2 0,1 1,0 0,1 12,3-31,-1-1,1 1,-1-1,1 1,0-1,0 1,0-1,1 0,-1 0,1 1,0-1,0 0,0 0,0-1,1 1,-1 0,1-1,-1 0,1 1,0-1,0 0,0 0,0-1,0 1,1-1,-1 1,0-1,1 0,-1 0,1-1,-1 1,1-1,-1 1,1-1,-1 0,1-1,3 1,7-2,1-1,-1 0,0 0,0-1,0-1,-1-1,0 0,11-7,-12 6,0 0,-1-1,0-1,-1 0,0-1,0 1,-1-2,0 0,-1 0,0 0,-1-1,0 0,-1-1,-3 7,0-1,0 0,-1 1,0-1,-1 0,1 0,-1 0,-1 0,1 0,-1 0,0-1,-1 1,0 0,0 0,0 0,-1 0,0 1,-1-1,1 0,-1 1,0-1,-1 1,0 0,0 0,0 1,-1-1,1 1,-1 0,0 0,0 0,0 1,-1 0,0 0,0 0,0 1,0 0,0 0,0 0,-1 1,0 0,1 0,-1 1,0 0,0 0,0 0,1 1,-1 0,0 1,0-1,0 1,-4 2,-14 3</inkml:trace>
  <inkml:trace contextRef="#ctx0" brushRef="#br0" timeOffset="815.959">1440 708,'-21'5,"1"0,0 1,0 1,0 1,1 1,0 0,1 2,0 0,1 1,0 1,0 0,-13 15,28-25,-1 0,1 1,0-1,0 0,0 1,0-1,1 1,-1-1,1 1,0 0,0 0,1-1,-1 1,1 0,-1 0,1 0,0 0,1 0,-1 0,1-1,0 1,0 0,0 0,0-1,0 1,1 0,0-1,0 0,0 1,0-1,0 0,1 0,-1 0,1 0,1 0,1 2,0 0,1-1,0 1,0-1,0-1,1 1,-1-1,1 0,0-1,-1 0,1 0,0 0,1-1,-1 0,0 0,0-1,0 1,8-2,4-5,0 0,-1-1,0-1,0-1,0 0,-1-2,-1 0,0 0,0-2,-1 0,-1-1,7-7,10-14,0-2,-3-1,-1-1,-2-1,-1-1,-2-2,-3 0,-1-1,5-22,-15 43,0-1,-1-1,-1 0,-2 1,-1-2,0 1,-2 0,-1 0,-1-1,-1 1,-1 0,-1 0,-7-22,9 42,0 0,0 0,0 1,-1-1,0 1,1-1,-1 1,-1 0,1 0,-1 0,1 1,-1-1,0 1,-1 0,1 0,0 0,-1 1,0 0,1-1,-1 2,0-1,0 0,0 1,0 0,0 0,-1 1,1-1,0 1,0 0,0 1,0-1,-1 1,1 0,0 0,-4 2,-2 1,-1 0,1 0,0 2,0-1,0 1,1 1,0 0,0 0,0 1,1 0,1 1,-1 0,1 0,1 1,0 0,0 0,1 1,0 0,1 0,0 0,1 1,-1 4,-4 15,1 0,2 1,1-1,1 1,2 1,1-1,2 0,1 2,-1-14,1 1,1-1,0 0,2 0,0-1,1 1,1-1,1 0,1-1,1 0,0 0,1-1,1-1,0 0,1 0,1-1,1-1,0 0,7 4,-15-14,0 0,0 0,0-1,0 0,1 0,0-1,-1 0,1 0,0-1,0 0,0 0,0-1,0 0,0 0,8-2,8-4</inkml:trace>
  <inkml:trace contextRef="#ctx0" brushRef="#br0" timeOffset="1314.272">2004 596,'-12'22,"1"0,2 1,0 0,1 1,1 0,1 0,1 0,1 1,1 15,2-36,0 0,1 0,0 0,0 0,0 0,0 0,0 0,1 0,0 0,0 0,0 0,0 0,0-1,1 1,0 0,0-1,0 1,0-1,1 0,-1 0,1 0,-1 0,1 0,0 0,1-1,-1 1,0-1,1 0,-1 0,1 0,-1-1,1 1,0-1,0 0,0 0,0 0,0 0,0-1,0 0,0 1,0-1,0-1,0 1,0-1,0 0,2 0,9-8,0 0,0-1,-1 0,-1-1,0-1,0 0,-1-1,0 0,-1 0,-1-2,0 1,6-15,-2 9,128-168,-141 188,-1-1,0 0,1 0,-1 1,1-1,-1 0,1 1,0-1,-1 1,1-1,-1 0,1 1,0 0,0-1,-1 1,1-1,0 1,0 0,-1-1,1 1,0 0,0 0,0 0,-1 0,1 0,0-1,0 2,0-1,0 0,0 0,-1 0,1 0,0 0,0 1,0-1,-1 0,1 1,0-1,0 1,-1-1,1 0,0 1,-1 0,1-1,-1 1,1-1,-1 1,1 0,-1-1,1 1,-1 0,14 43,25 257,-27-225,-3 1,-3-1,-4 2,-3-1,-3 0,-4-1,-3 1,-8 18,10-55,-2-1,-2-1,-2 0,-1-1,-2 0,-1-1,-2-1,-1-2,-2 0,-1-1,-2-1,-8 5,35-35,-12 10,1 0,-1-1,-1 0,0 0,0-2,-1 1,0-2,-1 0,1 0,-1-2,0 0,-1 0,13-5,0 0,-1 0,1 0,0 0,0 0,0-1,0 1,0-1,0 0,0 0,0 0,0 0,0-1,1 1,-1-1,0 1,1-1,-1 0,1 0,0 0,-1-1,1 1,0 0,1-1,-1 1,0-1,1 0,-1 0,1 1,0-1,0 0,0 0,0 0,1 0,-1-1,1 1,-1 0,1 0,0 0,1 0,-1 0,0 0,1 0,0 0,-1 0,1 0,1 0,0-3,8-22,2-1,1 2,1-1,1 2,1 0,2 1,0 1,19-19,-35 40,268-302,-226 259</inkml:trace>
</inkml:ink>
</file>

<file path=ppt/ink/ink1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0 725,'5'24,"7"7,0-5,-1-13,2-13,-1-11,-3-4</inkml:trace>
  <inkml:trace contextRef="#ctx0" brushRef="#br0" timeOffset="231.142">57 245,'0'0</inkml:trace>
  <inkml:trace contextRef="#ctx0" brushRef="#br0" timeOffset="646.882">508 442,'-31'23,"11"-11,1 1,0 0,1 1,1 2,0-1,1 2,1 0,0 1,2 1,0 0,1 0,1 1,0 1,0 5,9-22,1 0,0-1,0 1,0 0,1 0,-1 0,1-1,0 1,0 0,1 0,-1 0,1 0,-1-1,1 1,0 0,1 0,-1-1,1 1,-1-1,1 0,0 1,0-1,1 0,-1 0,1 0,-1 0,1-1,0 1,0-1,0 1,1-1,-1 0,0 0,1-1,-1 1,1-1,-1 0,1 0,0 0,0 0,0 0,-1-1,1 0,1 0,14-6,-1-2,0 0,-1-1,0-1,0 0,-1-1,-1-1,0 0,0-2,-1 1,-1-2,0 0,7-12,-14 20,40-53,45-41,-91 100,1 1,-1-1,1 1,0-1,-1 1,1 0,0-1,0 1,-1 0,1-1,0 1,0 0,-1 0,1-1,0 1,0 0,0 0,-1 0,1 0,0 0,0 0,0 1,-1-1,1 0,0 0,0 0,-1 1,1-1,0 0,0 1,-1-1,1 1,0-1,-1 1,1-1,-1 1,1-1,-1 1,1 0,-1-1,1 1,-1 0,1 0,-1-1,0 1,1 0,-1 0,0-1,0 1,0 0,0 0,1-1,-1 2,4 47,-4-45,-4 94,-5-2,-14 57,3-10,10-62,-3-1,-4 0,-3-1,-4-1,-3-1,-30 58,-11-41,65-91,1-1,0 0,-1 1,1-1,-1 0,0 0,0-1,0 1,0 0,0-1,0 0,0 0,0 0,0 0,-1 0,1-1,0 1,-1-1,1 0,0 0,-1 0,1 0,0-1,0 0,-1 1,1-1,0 0,0 0,0-1,0 1,0-1,-2-1,0-2,1-1,0 0,0 0,0 0,1 0,0-1,0 0,1 1,0-1,0 0,0 0,1 0,0 0,0 0,1-1,0 1,0 0,1 0,0-2,-1-2,3-26,2 1,2-1,1 1,1 0,2 1,2 0,1 1,2 0,1 1,1 1,2 1,1 1,2 0,0 2,2 1,19-15,-26 24</inkml:trace>
  <inkml:trace contextRef="#ctx0" brushRef="#br0" timeOffset="883.035">960 725,'-14'38,"0"18,2 3,8-7,9-13,10-13,5-16,1-10</inkml:trace>
  <inkml:trace contextRef="#ctx0" brushRef="#br0" timeOffset="1027.705">1072 301,'0'0</inkml:trace>
  <inkml:trace contextRef="#ctx0" brushRef="#br0" timeOffset="1444.714">1496 526,'-29'27,"1"0,2 2,0 1,2 1,2 1,1 2,1-1,-9 24,27-53,0 0,-1-1,1 1,1 0,-1 0,1 0,-1 0,1 0,0 1,0-1,1 0,-1 1,1-1,0 0,0 1,1-1,-1 0,1 0,0 1,0-1,1 0,-1 0,1 0,-1 0,1 0,1-1,-1 1,0 0,1-1,0 0,0 1,0-1,0 0,4 2,0-1,1-1,0 0,0-1,1 0,-1 0,0 0,1-1,-1-1,1 1,-1-1,1-1,-1 0,0 0,1 0,-1-1,0 0,0-1,0 0,0 0,1-1,8-4,0-2,-1 1,0-2,-1 0,0-1,0 0,-2-1,7-8,12-12,-1-1,-2-2,-2-1,-1-2,-1 0,-3-2,-1 0,-2-1,-2-1,-2-1,-2 0,-2-1,-1 0,-3-1,-1-4,-5 43,-1-1,0 0,0 1,-1-1,0 0,0 1,0-1,-1 1,0-1,-1 1,0 0,0 0,0 0,-1 0,0 1,0-1,-1 1,0 0,0 0,0 1,-1 0,0 0,0 0,0 0,0 1,-1 0,0 0,0 1,0 0,0 0,0 1,-1 0,1 0,-1 0,1 1,-1 1,0-1,1 1,-1 0,0 1,1 0,-1 0,0 0,-5 3,-1 5,0 0,1 1,0 0,1 1,1 0,-1 1,2 0,-1 1,2 0,0 1,0 0,2 0,0 1,0 0,1 0,1 1,1 0,0 0,1 0,0 0,2 0,-1 12,3-1,2 1,0-1,2-1,0 1,2 0,1-1,1-1,2 1,0-2,1 1,2-2,0 1,2-2,10 12,12 11,2-1,2-3,40 31,-46-40,-9-9</inkml:trace>
</inkml:ink>
</file>

<file path=ppt/ink/ink1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0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286 142,'-23'14,"0"2,1 0,1 2,0 0,2 2,0 0,1 1,1 1,1 0,1 1,1 1,1 0,2 1,0 1,-1 5,10-23,-1 0,2 0,-1 0,1 1,0-1,1 0,0 1,0-1,1 0,0 1,0-1,1 0,0 0,0 0,1 0,0 0,1 0,0-1,0 0,0 0,1 0,0 0,1-1,-1 1,1-1,0-1,1 1,-1-1,1 0,0-1,0 0,1 0,-1 0,1-1,0 0,0 0,0-1,0 0,0-1,2 1,5-4,-1-1,1 0,0-1,-1-1,0 0,0-1,0 0,-1-1,0-1,-1 0,1-1,-1 0,-1 0,0-2,0 1,-1-1,0-1,-1 0,6-10,-3 8,-1-1,-1 0,0-1,-1 0,0-1,-2 1,0-1,-1-1,0 1,-1-1,-2 0,1-1,-2 1,-1 0,0-1,-1 1,-1-1,-1 1,0 0,-2-2,2 9,0 0,-1 1,0-1,-1 1,0 0,-1 0,0 0,0 0,-1 1,-1 0,1 0,-1 1,-1 0,0 0,0 0,0 1,-1 1,0-1,0 1,-1 1,0 0,0 0,0 1,0 0,-1 1,1 0,-1 0,6 3,1 0,-1 0,0 1,1-1,-1 1,0 0,1 0,-1 0,1 1,0 0,-1 0,1 0,0 0,0 1,0-1,0 1,-2 3,-13 12</inkml:trace>
  <inkml:trace contextRef="#ctx0" brushRef="#br0" timeOffset="515.718">596 706,'291'-359,"-272"350,-26 45,3-25,4-10,-3 8,-1 0,2 1,-1 0,1-1,1 1,0 0,0 0,1 0,0 0,1 0,0 0,0 0,1-1,0 1,1 0,0-1,1 0,1 3,-3-10,1 0,0 0,0 0,0 0,0 0,0 0,0-1,0 0,1 1,-1-1,0 0,1-1,-1 1,1-1,-1 1,1-1,-1 0,1 0,-1-1,1 1,-1-1,0 0,1 0,-1 0,0 0,1 0,-1-1,0 1,1-1,85-60,-79 51,1 0,-1-1,-1-1,-1 1,1-1,-2-1,0 0,-1 0,0 0,-1-1,0 1,0-9,0-2</inkml:trace>
</inkml:ink>
</file>

<file path=ppt/ink/ink1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49:5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59,'28'-58,"-36"86,-134 235,76-149,-5-2,-27 26,-21 40,86-152,20-22</inkml:trace>
  <inkml:trace contextRef="#ctx0" brushRef="#br0" timeOffset="422.417">0 285,'34'29,"4"-12,0-2,2-2,0-1,0-2,1-2,13 0,92 22,-122-25,0 1,0 1,-1 1,0 1,-1 1,0 1,0 1,-1 1,-1 0,0 2,10 10,-29-24,0 1,0 0,0-1,1 1,-1-1,1 1,-1-1,1 0,-1 0,1 0,0 0,-1 0,1 0,0 0,0 0,0-1,0 1,0-1,0 1,0-1,0 0,0 0,0 0,0 0,0 0,0 0,0-1,0 1,-1-1,1 1,0-1,0 0,0 1,0-1,-1 0,1 0,0-1,-1 1,1 0,-1 0,1-1,10-8</inkml:trace>
  <inkml:trace contextRef="#ctx0" brushRef="#br0" timeOffset="670.49">791 342,'-78'14,"1"3,1 4,1 3,1 3,2 4,-18 12,-36 45,109-71</inkml:trace>
  <inkml:trace contextRef="#ctx0" brushRef="#br0" timeOffset="990.697">338 31,'-7'16,"0"1,0-1,2 1,0 0,1 1,0-1,2 1,0 0,1 0,1-1,0 1,2 0,0 0,1-1,3 12,78 294,-52-168,-13-92,-14-44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02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909 144,'-31'-33,"7"17,-1 2,-1 1,0 1,-1 1,0 1,-1 1,0 2,0 1,0 1,-1 1,0 2,0 1,0 1,-10 2,26-1,0 1,1 0,-1 1,1 1,-1 0,1 0,0 1,1 1,-1 0,1 0,0 1,1 1,0 0,0 0,0 1,1 0,1 0,-1 1,2 1,-1-1,0 3,4-9,0 0,0 0,1 1,-1-1,1 1,0 0,0 0,0 0,1 0,0 0,0 1,0-1,1 1,0-1,0 1,0-1,1 1,-1 0,1 0,1-1,-1 1,1 0,0-1,0 1,1-1,0 1,0-1,0 0,0 0,1 0,0 0,0 0,0 0,4 3,7 0,0-2,0 0,0 0,1-1,0-1,0-1,0 0,1 0,-1-2,1 0,-1-1,0 0,1-1,-1-1,8-2,58-19,-104 16,2 6,0 2,0 0,0 1,0 1,0 2,0-1,1 2,0 1,0 1,0 0,1 1,1 2,-7 3,10-7,0 1,1 0,-1 1,2 0,-1 2,1-1,1 1,0 1,0 0,2 1,-1 0,1 1,1 0,1 0,0 1,1 0,0 0,1 1,1 0,-1 7,4-15,1 0,0 0,0 0,1 0,0 0,1 0,-1 0,1 1,1-1,0 0,0-1,0 1,1 0,1-1,-1 1,1-1,0 0,0 0,1-1,0 1,1-1,-1 0,1 0,0-1,0 0,1 0,2 2,5 0,0 1,1-2,0 0,-1-1,2-1,-1 0,0-1,1 0,0-2,-1 0,1 0,0-1,0-1,-1-1,17-3,119-33,-132 33</inkml:trace>
  <inkml:trace contextRef="#ctx0" brushRef="#br0" timeOffset="383.561">1304 455,'-27'34,"-149"161,57-55,49-52,70-88,-1 1,1-1,-1 1,1-1,-1 1,0-1,1 0,-1 1,1-1,-1 0,0 0,1 1,-1-1,0 0,1 0,-1 0,0 0,1 0,-1 0,0 0,1 0,-1 0,0 0,1 0,-1 0,0 0,1-1,-1 1,0 0,1 0,-1-1,1 1,-1 0,1-1,-1 1,1-1,-1 1,1-1,-1 1,1-1,-1 1,1-1,0 1,-1-1,1 0,0 1,-1-1,1 0,0 1,0-1,0 0,0 1,0-1,0 0,-5-14</inkml:trace>
  <inkml:trace contextRef="#ctx0" brushRef="#br0" timeOffset="650.04">966 371,'205'251,"-88"-88,-88-136,-13-20</inkml:trace>
  <inkml:trace contextRef="#ctx0" brushRef="#br0" timeOffset="1079.601">1840 427,'-20'2,"-1"1,0 0,1 2,-1 0,1 2,1 0,-5 3,12-6,2-1,-1 1,0 0,1 1,-1 0,1 1,1 0,-1 0,1 1,0 0,1 1,-1 0,1 0,1 1,0 0,0 0,1 1,0-1,1 1,0 1,0-1,1 1,0 0,1 0,1 0,-1 0,2 1,0-1,0 0,1 11,1-17,0 0,1-1,-1 1,1 0,0-1,0 0,1 0,-1 1,1-1,0-1,0 1,0 0,1-1,-1 0,1 1,0-1,0-1,0 1,0-1,0 1,0-1,1 0,-1-1,1 1,0-1,-1 0,1 0,0 0,0-1,0 1,-1-1,1-1,0 1,0 0,0-1,-1 0,1-1,0 1,-1-1,1 1,-1-1,0-1,1 1,0-1,29-18,-1-1,-1-1,-2-2,0-1,10-13,-12 10,-2-2,-1-2,-1 0,-2-1,3-8,-26 42,1-1,0 1,0-1,0 1,0-1,0 1,0-1,0 1,0-1,0 0,0 1,0-1,0 1,1-1,-1 1,0-1,0 1,0-1,1 1,-1-1,0 1,1 0,-1-1,0 1,1-1,-1 1,1 0,-1-1,1 1,-1 0,0-1,1 1,-1 0,1 0,-1 0,1-1,0 1,-1 0,1 0,-1 0,1 0,-1 0,1 0,-1 0,1 0,-1 0,1 0,-1 0,1 0,0 1,-1-1,1 0,-1 0,1 1,-1-1,0 0,1 0,-1 1,1-1,3 36,4 81,-3-91</inkml:trace>
  <inkml:trace contextRef="#ctx0" brushRef="#br0" timeOffset="1596.766">2207 878,'25'-71,"2"0,4 2,26-41,-51 98,72-102,-78 113,1 0,0 0,-1 1,1-1,0 0,0 0,0 1,0-1,-1 0,1 1,0-1,0 1,0-1,1 1,-1-1,0 1,0 0,0 0,0 0,0-1,0 1,0 0,1 0,-1 0,0 1,0-1,0 0,0 0,0 1,0-1,0 0,0 1,0-1,0 1,0 0,0-1,0 1,0 0,0-1,0 1,-1 0,1 0,0 0,-1 0,1-1,0 1,-1 0,1 1,17 56,-15-47,25 67,-27-76,0 0,1 1,-1-1,0 0,1 0,-1 0,1-1,-1 1,1 0,0 0,0-1,0 1,0-1,0 0,0 0,0 0,0 0,1 0,-1 0,0 0,1-1,-1 1,0-1,1 1,-1-1,1 0,-1 0,1 0,-1-1,0 1,1 0,0-1,11-5,0-1,0-1,0 0,-1-1,0 0,-1-1,0 0,8-10,8-6,105-76,-132 101,0 1,-1-1,1 1,0-1,-1 0,1 1,0 0,0-1,0 1,-1-1,1 1,0 0,0-1,0 1,0 0,0 0,0 0,0 0,-1 0,1 0,0 0,0 0,0 0,0 0,0 1,0-1,0 0,-1 0,1 1,0-1,0 1,0-1,-1 1,1-1,0 1,-1-1,1 1,0 0,-1-1,1 1,-1 0,1 0,-1-1,1 1,-1 0,1 0,-1 0,0-1,0 1,1 0,-1 1,2 52,-3-43,0 1,0-1,1 0,0 1,1-1,0 0,0 0,1 1,1-1,0 0,1-1,0 1,0-1,1 1,0-2,1 1,0 0,8 7,4 0</inkml:trace>
</inkml:ink>
</file>

<file path=ppt/ink/ink1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7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0,'1'64,"-13"236,-36 83,21-195,20-159,7-38,3-6</inkml:trace>
</inkml:ink>
</file>

<file path=ppt/ink/ink1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7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88,'48'-9,"26"-4,0-4,-8 1,-10 3,-10 4,-8 3,-6 3,-3 2,-2 1,-1 0,1 1,-6 0</inkml:trace>
</inkml:ink>
</file>

<file path=ppt/ink/ink1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8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287 445,'-28'15,"0"1,1 1,1 1,0 2,1 1,2 0,0 2,1 1,-11 18,8 36,25-76,0 0,0 0,1 0,-1 0,1 0,-1 0,1 0,0 0,0 0,0 0,0 0,0-1,0 1,1 0,-1-1,0 1,1-1,-1 1,1-1,0 0,-1 1,1-1,0 0,0 0,0 0,0-1,0 1,0 0,0-1,0 1,0-1,0 0,0 0,0 1,0-1,0-1,1 1,14-2,0-1,1-1,-1 0,-1-2,1 0,-1 0,0-2,0 0,-1 0,0-2,-1 0,0 0,-1-2,5-4,5-1,96-76,-119 93,0 1,0-1,0 0,1 1,-1-1,0 1,0-1,0 1,0-1,1 0,-1 1,0-1,0 1,1-1,-1 0,0 1,1-1,-1 0,0 1,1-1,-1 0,0 0,1 1,-1-1,1 0,-1 0,1 0,-1 1,0-1,1 0,-1 0,1 0,-1 0,1 0,-1 0,1 0,-1 0,1 0,-1 0,0 0,1 0,-1-1,1 1,-1 0,1 0,-1 0,0-1,1 1,-1 0,1 0,-1-1,0 1,1 0,-1-1,0 1,1 0,-1-1,0 1,0-1,1 1,-1-1,-12 45,10-36,0 84,2-90,1 0,0 1,0-1,-1 0,1 0,1 0,-1 1,0-1,0 0,1-1,-1 1,1 0,0 0,0-1,-1 1,1-1,0 1,0-1,0 0,1 0,-1 0,0 0,0 0,0 0,1-1,-1 1,1-1,-1 1,0-1,1 0,-1 0,0 0,1-1,-1 1,1 0,-1-1,1 0,13-5,-1-2,0 0,0 0,-1-2,0 1,-1-2,0 0,-1 0,0-2,0 1,-2-1,0-1,0 0,-1 0,-1-1,0 0,5-16,6-10,-3-1,-1-1,-3-1,-1 1,-2-2,-2 0,-2 1,-2-2,-2 1,-4-45,13 338,19 24,-22-235,-2 1,-1 0,-2 0,-2 0,-1 9,-11-12,6-29</inkml:trace>
</inkml:ink>
</file>

<file path=ppt/ink/ink1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9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1,'-220'171,"216"-167,-2 0,1-1,-1 2,1-1,1 0,-1 1,0 0,1 0,0 1,1-1,-1 1,1 0,0-1,0 2,0-1,1 0,0 0,1 1,-1 1,3-5,1 0,-1 0,1 0,-1 0,1 0,0 0,0-1,1 1,-1-1,0 0,1 0,0 0,-1 0,1 0,0 0,0-1,0 1,0-1,0 0,0 0,0 0,1 0,-1 0,1-1,26 13,-24-8,0-1,0 1,-1 1,0-1,0 1,0 0,-1 0,0 0,0 1,0-1,-1 1,0 0,0 0,-1 0,0 0,1 5,33 68,-1-55,-20-24</inkml:trace>
</inkml:ink>
</file>

<file path=ppt/ink/ink1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0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31 316,'61'-16,"0"-2,-1-3,-1-3,17-11,5-24,-79 57,0 0,0 0,-1 0,1-1,0 1,-1-1,1 1,-1-1,0 1,0-1,0 0,0 1,-1-1,1 0,-1 0,1 0,-1 0,0 1,0-1,0 0,-1 0,1 0,-1 0,1 1,-1-1,0 0,0 1,0-1,-1 0,1 1,-1-1,0 0,-2-2,0 0,-1 1,1-1,-1 1,0 0,-1 1,1-1,0 1,-1 0,0 0,0 1,0 0,0 0,0 0,0 1,0 0,0 0,-1 0,1 1,0 0,-1 0,1 1,0-1,-1 1,1 1,-5 1,-5 1,0 1,1 0,0 1,0 1,1 0,0 1,0 1,1 0,0 1,-3 2,6-3,0 0,1 0,-1 1,2 0,-1 0,2 1,-1 0,2 1,-1 0,1 0,1 0,1 1,-1-1,2 1,0 0,0 0,1 1,1-1,0 0,1 1,1-1,1 12,1-17,0-1,0 1,1-1,0 1,1-1,-1-1,1 1,0-1,1 1,0-2,0 1,0-1,0 1,1-2,0 1,0-1,1 0,2 1,145 42,-139-44,0-2,0 1,0-2,1 0,-1-1,0-1,0 0,0-2,-1 1,1-2,-1 0,0-1,0 0,0-1,-1-1,11-8,-8-1</inkml:trace>
</inkml:ink>
</file>

<file path=ppt/ink/ink1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4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13,'-9'-3,"0"0,-1 1,1 1,-1-1,1 1,-1 1,1 0,-1 0,1 1,-1 0,1 1,0 0,-1 0,1 1,0 0,1 1,-1 0,0 0,1 1,0 0,0 1,1-1,-1 1,1 1,0 0,1 0,0 0,-5 7,10-12,-50 103,50-103,0 1,0 0,1 0,-1 0,1 0,0-1,-1 1,2 0,-1 0,0 0,0 0,1 0,0-1,-1 1,1 0,0 0,0-1,1 1,-1-1,0 1,1-1,0 1,-1-1,1 0,0 0,0 0,1 0,-1 0,0 0,0-1,1 1,-1-1,1 1,0-1,-1 0,1 0,2 0,8 1,-1-1,1 0,-1-1,1-1,-1 0,1 0,-1-2,1 1,-1-1,0-1,0 0,-1-1,1 0,-1-1,0 0,0-1,-1 0,0-1,0 0,2-3,11-5,79-70,-101 85,-1 0,1 0,0 0,-1 1,1-1,0 0,0 0,0 1,-1-1,1 1,0-1,0 1,0-1,0 1,0-1,0 1,0 0,0 0,1-1,-1 1,0 0,0 0,0 0,0 0,0 0,0 0,0 1,0-1,0 0,0 1,0-1,0 0,0 1,0-1,0 1,0-1,0 1,0 0,0-1,-1 1,1 0,0 0,0 0,-1 0,22 49,-17-35,1 0,1-1,0 0,0 0,2-1,0 0,0 0,1-1,1 0,0-1,0 0,6 3,1 0</inkml:trace>
</inkml:ink>
</file>

<file path=ppt/ink/ink1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7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77 565,'-19'33,"-6"17,6-1,5-9</inkml:trace>
  <inkml:trace contextRef="#ctx0" brushRef="#br0" timeOffset="234.281">50 113,'0'0</inkml:trace>
  <inkml:trace contextRef="#ctx0" brushRef="#br0" timeOffset="517.068">303 734,'131'-335,"-108"304,-22 31,-1-1,1 1,-1 0,1 0,-1 0,1-1,-1 1,1 0,0 0,-1 0,1 0,-1 0,1 0,-1 0,1 0,0 0,-1 1,1-1,-1 0,1 0,-1 0,1 0,-1 1,1-1,-1 0,1 1,-1-1,0 0,1 1,-1-1,1 1,-1-1,0 1,1-1,-1 0,0 1,1-1,-1 1,0-1,0 1,0 0,0-1,1 1,-1-1,0 1,0-1,0 1,0-1,0 1,0 0,0-1,-1 1,1-1,0 1,0-1,0 1,0-1,-1 1,2 80,6 44,-6-120,0-1,0 1,1-1,0 0,0 1,0-1,0 0,0 0,1 0,0 0,0-1,0 1,0-1,1 0,-1 1,1-2,0 1,0 0,0-1,0 0,0 0,1 0,2 1,0-1,0-1,-1 0,1-1,0 0,0 0,-1 0,1 0,0-1,-1 0,1-1,0 0,-1 0,0 0,1-1,-1 1,0-2,0 1,-1-1,1 0,1-2,96-98,-71 54,-2-1,-3-2,-2-1,3-13,-20 45,-3 3</inkml:trace>
  <inkml:trace contextRef="#ctx0" brushRef="#br0" timeOffset="766.499">1235 0,'0'43,"0"24,-5 11,-1-5,0-8,1-12,1-9,2-7,6-6,2-3,0-1,-1-1,-2-9,0-8</inkml:trace>
  <inkml:trace contextRef="#ctx0" brushRef="#br0" timeOffset="1017.724">1010 311,'38'-5,"37"-1,10 0,-4 1,-11 1,-18 2</inkml:trace>
</inkml:ink>
</file>

<file path=ppt/ink/ink1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6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1 296,'1'2,"0"-1,1 1,-1 0,1 0,0-1,-1 1,1-1,0 1,0-1,0 0,0 1,0-1,0 0,1-1,-1 1,0 0,0-1,1 1,-1-1,0 0,1 1,-1-1,0 0,1 0,-1-1,2 2,15-3,-1-1,1 0,0-2,-1 0,0 0,0-2,0-1,-1 0,0-1,-1 0,0-2,0 0,-1 0,0-2,-1 0,-1 0,0-1,-1-1,5-9,74-100,-90 123,-1 0,1 1,0-1,0 0,0 1,0-1,0 1,0-1,0 1,-1 0,1-1,0 1,1 0,-1 0,0 0,0 0,0 0,0 0,0 0,0 0,0 0,0 0,0 0,0 1,0-1,0 0,0 1,0-1,0 1,0-1,-1 1,1-1,0 1,0 0,0-1,-1 1,1 0,0 0,-1-1,1 1,-1 0,1 0,-1 0,1 0,-1 0,1 0,-1 0,17 49,-11 7,-2 1,-3 1,-5 31,2 10,1 271,1-353,-1 1,0-1,-2 0,0 1,-1-1,-1-1,-1 1,-2 4,8-23,0 1,0-1,0 1,0-1,0 1,0-1,-1 1,1-1,0 1,0 0,-1-1,1 1,0-1,0 1,-1 0,1-1,0 1,-1 0,1-1,-1 1,1 0,0 0,-1-1,1 1,-1 0,1 0,-1 0,1 0,0-1,-1 1,1 0,-1 0,1 0,-1 0,1 0,-1 0,1 0,-1 0,1 1,-1-1,1 0,-1 0,1 0,0 0,-1 1,1-1,-1 0,1 0,0 1,-1-1,1 0,-1 1,1-1,0 0,0 1,-1-1,1 1,0-1,-6-45,7 13,0 1,2-1,2 1,1-1,1 1,2 1,1 0,1 0,1 1,5-5,6-16,3 1,2 1,2 1,2 2,6-5,0 2,-22 26,0 0,2 1,0 1,1 1,1 1,1 0,0 2,17-10,-34 23,0 1,0 0,0 0,0 0,1 1,-1 0,1-1,-1 2,1-1,0 0,-1 1,1 0,0 0,-1 0,1 1,0-1,-1 1,1 0,-1 0,1 1,-1 0,0-1,1 1,-1 1,0-1,0 1,-1-1,1 1,0 0,-1 1,0-1,0 0,0 1,0 0,0 0,-1 0,0 0,0 0,0 0,0 0,0 1,-1-1,1 7,0-1,0 0,-1 0,-1 0,1 1,-2-1,1 0,-2 1,1-1,-1 0,-1 0,0 0,0-1,-1 1,0-1,-1 1,0-1,0-1,-1 1,-5 5,-1 2,-2-1,0 0,0-1,-1-1,-1 0,0-1,-1-1,0 0,-1-1,-3 0,14-6,-1-1,1 0,-1 0,0-1,1 0,-1-1,0 1,0-2,0 1,0-1,0 0,-7-1,-4-5</inkml:trace>
  <inkml:trace contextRef="#ctx0" brushRef="#br0" timeOffset="349.805">1553 98,'-21'10,"0"1,1 0,1 2,0 0,1 1,0 1,1 1,1 0,0 1,1 1,1 1,1 0,-3 6,15-22,0 1,0-1,0 1,0-1,0 1,1-1,0 1,-1 0,1-1,1 1,-1 0,0-1,1 1,0 0,0-1,0 1,0-1,1 0,-1 1,1-1,0 0,0 0,0 0,0 0,1 0,-1 0,1-1,-1 1,1-1,0 0,0 0,0 0,1 0,-1 0,0-1,1 1,-1-1,0 0,1 0,0 0,-1-1,1 1,0-1,-1 0,1 0,0 0,-1 0,1-1,1 0,4-1,0 0,0-1,0 0,-1 0,1-1,-1 0,0-1,0 0,0 0,-1-1,0 0,0 0,0 0,-1-1,0 0,0-1,-1 1,0-1,0 0,-1 0,0 0,0-1,-1 0,0 1,0-1,-1 0,0-1,-1 1,0 0,-1 0,0-1,0 1,-1 0,0 0,0 0,-1-1,-1 1,1 1,-1-1,-1 0,0 1,0-1,0 1,-1 1,-5-8,-39-30,31 32</inkml:trace>
</inkml:ink>
</file>

<file path=ppt/ink/ink1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42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57 112,'-3'2,"0"0,0 0,0 0,0 0,0 0,1 1,-1 0,1-1,-1 1,1 0,0 0,0 0,1 0,-1 0,0 1,1-1,0 0,0 1,0-1,0 1,1-1,-1 1,1 0,0-1,0 1,0-1,0 1,1 0,0-1,-1 1,1-1,0 1,1-1,-1 0,2 3,-2-5,0 0,0 0,1 0,-1 0,0-1,0 1,1 0,-1-1,0 1,1-1,-1 1,1-1,-1 1,1-1,-1 0,1 0,-1 0,1 0,-1 0,1 0,-1 0,0-1,1 1,-1 0,1-1,-1 1,0-1,1 0,-1 1,0-1,1 0,-1 0,0 0,0 0,0 0,0 0,0 0,1-1,37-45,-35 42,-1-1,0 1,0-1,0 0,-1 1,0-1,0 0,0 0,-1 0,0-1,0 1,-1 0,1 0,-2-1,1 1,0 0,-2-6,0 11,1 0,-1 0,0 0,0 0,1 0,-1 0,0 0,0 1,0-1,0 1,0-1,0 1,0 0,0 0,0 0,0 0,0 0,0 1,0-1,0 0,0 1,0-1,0 1,1 0,-1 0,0 0,0 0,1 0,-1 0,0 0,1 0,-1 1,1-1,0 1,-1-1,1 1,0-1,0 1,0 0,-1 1,-56 94,57-94,-1-1,1 1,0 0,0 0,0 0,1 0,-1 0,1 0,0 0,-1 0,1 0,1 0,-1 0,0 0,1 0,-1 0,1 0,0 0,0 0,0 0,1 0,-1-1,1 1,-1 0,1-1,0 1,0-1,0 0,0 0,0 1,1-2,-1 1,1 0,1 1,5-2,-1 0,0 0,0-1,0 0,1 0,-1-1,0 0,0-1,0 0,0 0,0-1,-1 0,1 0,-1 0,0-1,1-1,-2 1,1-1,0 0,-1 0,0-1,-1 0,1 0,-1 0,0-1,0 0,0-1,-3 4,1 0,0 0,-1-1,0 1,0 0,-1-1,1 0,-1 1,0-1,0 0,0 0,-1 0,0 1,0-1,0 0,0 0,-1 0,0 1,0-1,0 0,-1 0,1 1,-1-1,0 1,0 0,-1 0,0-2,0 5,-1 0,1-1,-1 1,1 1,0-1,-1 0,1 1,-1 0,0 0,1 0,-1 0,1 0,-1 1,1-1,-1 1,1 0,0 0,-1 1,1-1,0 1,0-1,0 1,0 0,0 0,0 0,1 1,-1-1,0 1,1-1,0 1,-1 1,2-3,-5 3,1-1,0 1,0-1,0 1,1 1,-1-1,1 1,0-1,0 1,1 0,-1 1,1-1,1 1,-1-1,1 1,-1 0,2 0,-1 0,1 0,0 0,0 0,0 0,1 1,0-1,1 4,-1-8,1 0,0-1,0 1,0 0,0 0,0-1,0 1,0-1,1 1,-1-1,0 0,1 1,-1-1,1 0,0 0,-1 0,1 0,0 0,0 0,-1-1,1 1,0-1,0 1,0-1,0 0,0 1,0-1,0 0,0 0,0 0,0-1,0 1,0 0,-1-1,1 1,0-1,0 0,0 0,0 0,68-42,-63 39,-1-1,1 0,-1 0,0-1,0 0,-1 0,0-1,0 1,0-1,-1 0,0 0,0-1,-1 1,0-1,0 0,-1 1,0-1,0 0,-1-1,0 1,0 0,-1 0,0-3,-1 9,0 0,0 0,0 0,0 0,0 1,0-1,0 0,-1 1,1-1,0 1,-1-1,0 1,1 0,-1 0,0 0,1 0,-1 0,0 0,0 0,0 0,0 1,0-1,0 1,0 0,0-1,0 1,0 0,0 0,0 0,0 1,0-1,0 0,0 1,0-1,0 1,0 0,0-1,0 1,0 0,0 0,1 0,-1 1,-1 0,-69 61,71-62,0 0,0 0,0 0,0 1,0-1,0 0,1 1,-1-1,0 0,1 1,-1-1,1 1,-1-1,1 1,0-1,0 1,0-1,0 1,0-1,0 1,0-1,0 1,1-1,-1 1,0-1,1 1,0-1,-1 1,1-1,0 0,-1 1,1-1,0 0,0 0,0 1,0-1,0 0,1 0,-1 0,0 0,0-1,1 1,-1 0,0 0,1-1,-1 1,1-1,-1 1,1-1,-1 0,1 0,-1 1,1-1,-1 0,1 0,-1 0,1-1,-1 1,1 0,6-2,-1 1,1-1,-1 0,0-1,0 0,0 0,0 0,-1-1,1 0,-1 0,6-5,-5 4,14-10</inkml:trace>
</inkml:ink>
</file>

<file path=ppt/ink/ink1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43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621 225,'-34'37,"1"1,3 2,0 1,-14 29,-13 15,-3-4,-36 36,56-70,-127 150,142-189,28-15</inkml:trace>
  <inkml:trace contextRef="#ctx0" brushRef="#br0" timeOffset="630.93">1 197,'59'39,"-21"-3,-2 1,-1 1,-2 2,22 37,114 190,39 10,-183-246,-16-17</inkml:trace>
  <inkml:trace contextRef="#ctx0" brushRef="#br0" timeOffset="1164.7">1 564,'73'-27,"-27"16,0 2,0 2,1 2,-1 2,1 2,47 6,9-3,104 23,-196-23</inkml:trace>
  <inkml:trace contextRef="#ctx0" brushRef="#br0" timeOffset="1749.32">368 0,'11'219,"24"138,-25 29,-10-362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08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41,'0'0,"1"0,-1 0,1 0,-1-1,1 1,-1 1,1-1,-1 0,1 0,0 0,-1 0,1 0,-1 0,1 0,-1 1,1-1,-1 0,0 1,1-1,-1 0,1 0,-1 1,0-1,1 1,-1-1,0 0,1 1,-1-1,0 1,1-1,-1 1,0-1,0 1,0-1,0 1,1-1,-1 1,0-1,0 1,0-1,0 1,0-1,0 1,0-1,0 1,0-1,-1 1,1 0,0-1,0 0,0 1,-1-1,1 1,0-1,0 1,-1-1,1 1,0-1,-1 0,1 1,-1-1,1 0,0 1,-1-1,15 2,0 0,1-2,-1 0,1 0,-1-1,1-1,-1 0,12-4,44-6,221-20,-239 27,-35-1</inkml:trace>
</inkml:ink>
</file>

<file path=ppt/ink/ink1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4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0,'-229'719,"192"-601,24-111,10-30,33-145,-5 72,4 0,5 2,29-56,-63 149,10-22,1 0,0 0,2 1,0 1,2 0,3-4,-17 24,0 0,0 0,0 1,0-1,0 0,0 0,0 0,1 1,-1-1,0 0,0 1,1-1,-1 1,0-1,0 1,1 0,-1 0,0-1,1 1,-1 0,1 0,-1 0,0 1,1-1,-1 0,0 0,1 1,-1-1,0 1,0-1,1 1,-1 0,0-1,0 1,0 0,0 0,0 0,0-1,0 1,0 0,0 1,0-1,-1 0,1 0,0 0,-1 0,1 1,30 63,-31-64,118 321,-67-193,-52-129,1 0,0 0,0 0,0 0,-1 0,1 0,0 0,0 0,-1 0,1 0,0 0,0 0,0 0,-1 0,1 0,0 0,0 0,-1 0,1 0,0 0,0 0,-1 0,1 0,0 0,0 0,0 1,-1-1,1 0,0 0,0 0,0 0,0 1,-1-1,1 0,0 0,0 0,0 1,0-1,0 0,0 0,0 0,0 1,-1-1,1 0,0 0,0 1,0-1,0 0,0 0,0 0,0 1,0-1,0 0,1 1,-24-22,18 17,-7-6,-1 0,0 1,-1 1,0 0,0 1,0 0,-1 1,0 1,0 0,0 1,-1 1,0 0,1 1,-1 1,0 0,0 2,-1 0,-113 12,112-7</inkml:trace>
</inkml:ink>
</file>

<file path=ppt/ink/ink1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5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0,'22'147,"-14"148,4-207,-9-73,0 0,0 0,-2 1,0-1,-1 0,0 1,-1-1,-1 0,0 1,-4 10,7-24,3-9</inkml:trace>
</inkml:ink>
</file>

<file path=ppt/ink/ink1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5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9 253,'-3'13,"1"1,0 0,1-1,1 1,0 0,1-1,0 1,1 0,0-1,1 1,1-1,0 0,1 0,0-1,7 12,-10-22,0 1,0-1,0 0,0 0,0-1,0 1,0 0,1-1,-1 1,0-1,1 0,0 1,-1-1,1-1,0 1,-1 0,1-1,0 1,0-1,-1 0,1 0,0 0,0 0,0 0,-1-1,1 1,0-1,0 0,-1 0,1 0,-1 0,1 0,2-2,74-60,-62 44,0-1,-1 0,-2-1,0-1,-1 0,-1-1,-1-1,-1 1,-2-2,0 1,-1-1,0-12,-5 33,-1 0,0 1,0-1,0 0,-1 0,1 0,-1 0,0 0,0 0,0 0,-1 0,0 0,1 0,-1 0,-1 0,1 0,0 0,-1 1,0-1,0 1,0-1,0 1,-1 0,1 0,-1 0,0 0,0 0,0 0,0 1,0 0,-1-1,1 1,-1 0,1 1,-1-1,0 1,0-1,1 1,-1 0,0 1,0-1,0 1,0 0,0 0,-3 0,-3 4,0 1,0 0,1 1,-1 0,1 0,1 1,-1 0,1 0,0 1,1 0,0 1,0 0,1 0,0 0,0 1,1-1,-1 5,-16 29,4-3</inkml:trace>
</inkml:ink>
</file>

<file path=ppt/ink/ink1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6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1 365,'123'-299,"-104"234,-19 138,-1-66,1 0,-1-1,1 1,1 0,-1 0,1-1,1 1,-1 0,1-1,0 1,1-1,-1 0,1 0,1 0,-1 0,1 0,0-1,0 0,0 1,1-2,0 1,0 0,0-1,1 0,-1 0,1-1,0 1,0-1,0-1,0 1,1-1,-1 0,1 0,-1-1,1 0,1 0,4-3,-1 0,1 0,-1-2,0 1,0-1,0-1,-1 0,1-1,-1 1,-1-2,1 0,-1 0,0-1,-1 0,1 0,-2-1,1 0,-1 0,-1-1,1 0,-2 0,1 0,1-7,14-38,-13 30</inkml:trace>
</inkml:ink>
</file>

<file path=ppt/ink/ink1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6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0,'-49'74,"3"1,4 3,-18 46,60-123,-25 84,24-84,1 1,0 0,-1 0,1 0,0 0,0 0,0-1,0 1,0 0,1 0,-1 0,1 0,-1-1,1 1,-1 0,1 0,0-1,0 1,0 0,0-1,0 1,0-1,1 0,-1 1,0-1,1 0,-1 0,1 0,-1 0,1 0,0 0,-1 0,1 0,0 0,0-1,-1 1,1-1,0 0,0 1,0-1,0 0,-1 0,2 0,8-3,1 0,-1-1,0 0,0 0,0-1,-1-1,0 0,0 0,0-1,-1-1,0 1,0-1,-1-1,0 0,0 0,-1 0,1-4,145-191,-94 143,-58 60,1 0,0 0,0 0,0 0,0 0,0 1,0-1,0 0,0 1,0 0,0-1,1 1,-1 0,0 0,0 0,0 0,0 1,1-1,-1 0,0 1,0 0,0-1,0 1,0 0,0 0,-1 0,1 0,0 1,0-1,-1 0,1 1,0-1,-1 1,0 0,1-1,-1 2,5 7,-1 0,0 1,-1 0,0 0,0 0,-1 0,-1 1,0-1,-1 1,0 0,-1 9,4 17,13 157,-9 1,-13 108,5-268,-2 0,-2 0,-1 0,-2-1,-1 1,-2-2,-1 1,-2-1,-1-1,-13 20,-29 11,54-62,1-1,-1 1,0-1,0 0,0 0,0 1,0-1,0 0,0-1,0 1,0 0,-1-1,1 1,0-1,0 0,-1 0,1 1,0-2,0 1,-1 0,1 0,0-1,0 1,-1-1,1 0,0 1,0-1,0 0,0 0,0-1,0 1,0 0,1-1,-3-1,-3-8,0-1,0-1,1 1,0-1,1 0,1-1,0 1,1-1,1 0,0 0,0 0,1 0,1 0,1 0,1-9,-2-1,2-46,3 0,3 0,3 1,3 0,3 1,5-4,26-39,-31 91</inkml:trace>
</inkml:ink>
</file>

<file path=ppt/ink/ink1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7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0,'0'625,"-27"-355,-4-72,31-186</inkml:trace>
</inkml:ink>
</file>

<file path=ppt/ink/ink1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7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0 147,'44'-14,"32"-15,9-2,-5 4,-7 7,-11 7,-11 5,-9 4,-8 3,-4 2,-8 0</inkml:trace>
</inkml:ink>
</file>

<file path=ppt/ink/ink1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2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1,'-8'30,"2"0,2 1,0 0,2 0,1 0,2 0,1 0,1 0,3 7,18 243,-19-263,-1 1,-1 1,0-1,-2 0,0 1,-2-1,0 1,-1-1,0 0,-2 2,-10 39,14-61,0 1,0 0,0 0,0-1,0 1,1 0,-1 0,0-1,0 1,0 0,1 0,-1 0,0 0,0-1,0 1,1 0,-1 0,0 0,0 0,1 0,-1 0,0-1,0 1,1 0,-1 0,0 0,1 0,-1 0,0 0,0 0,1 0,-1 0,0 0,1 1,-1-1,0 0,0 0,1 0,-1 0,0 0,0 0,1 1,-1-1,0 0,0 0,0 0,1 0,-1 1,0-1,0 0,0 0,0 1,0-1,1 0,-1 0,0 1,0-1,0 0,0 1,16-23,11-22,-5 5,3 0,1 2,1 1,2 1,3 0,-31 33,1 0,-1 0,1 0,-1 0,1 0,0 0,-1 1,1-1,0 1,0-1,0 1,0 0,1 0,-1 0,0 0,0 0,1 0,-1 1,1-1,-1 1,0 0,1-1,-1 1,1 0,-1 1,1-1,-1 0,0 1,1-1,-1 1,0 0,1-1,-1 1,0 0,0 1,0-1,0 0,0 1,0-1,0 1,0-1,0 1,-1 0,1 0,-1 0,1 0,-1 0,5 7,0 0,-1 0,0 0,0 0,-1 1,0 0,-1 0,0 0,-1 0,0 1,0-1,-1 0,0 1,-1-1,-1 1,1 0,-2-1,1 0,-3 9,-12 66,13-60</inkml:trace>
</inkml:ink>
</file>

<file path=ppt/ink/ink1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2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88 306,'4'4,"-1"0,2 0,-1-1,0 0,1 1,-1-2,1 1,0-1,0 1,0-1,0 0,0-1,1 0,-1 1,0-2,1 1,-1-1,1 1,-1-1,1-1,-1 1,0-1,1 0,-1 0,0-1,1 0,-1 0,0 0,0 0,-1-1,1 0,0 0,-1 0,2-2,4-3,-1 0,0-1,0-1,-1 0,-1 0,0 0,0-1,-1 0,0 0,-1 0,0-1,-1 0,0 0,-1 0,0 0,-1-1,0 1,-1-2,-1 10,0-1,0 1,-1-1,1 1,-1 0,0-1,0 1,0 0,-1 0,0-1,1 1,-1 1,-1-1,1 0,-1 0,1 1,-1-1,0 1,0 0,0 0,-1 0,1 0,-1 1,0 0,0-1,1 1,-1 0,-1 1,1-1,0 1,0 0,0 0,-1 0,1 0,-1 1,1 0,0 0,-1 0,1 0,-1 1,1 0,0 0,-1 0,-2 1,-7 4,-1 1,1 0,0 1,1 1,0 0,0 1,1 0,0 1,1 0,0 1,1 0,0 1,1 0,1 1,0 0,0 0,2 0,0 1,0 0,1 0,1 1,1-1,0 1,1 0,1 0,0 0,1 1,3-7,-1-1,1 0,1 1,0-1,0 0,1-1,0 1,1-1,0 0,0 0,0-1,1 0,0 0,1 0,-1-1,1 0,1-1,-1 0,1 0,0-1,0 0,0 0,0-1,1 0,-1-1,1 0,0 0,0-1,0-1,8 1,122-9,-116 1</inkml:trace>
</inkml:ink>
</file>

<file path=ppt/ink/ink1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4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0,'-19'10,"-7"8,2 0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08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58,'19'0,"16"-5,6-1,2-1,-2 2,-3 2,-3 1,-3 0,-2 2,-1 0,-2 0,1-4,-5-7,-7-1</inkml:trace>
</inkml:ink>
</file>

<file path=ppt/ink/ink1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5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1,'-9'6,"-1"1,0-1,1 1,-1 1,2 0,-1 0,1 1,0 0,1 0,0 1,1-1,0 2,-5 9,12-14,-1-1,1 0,0 1,0-1,1 0,0 0,0 0,0 0,0 0,1-1,0 1,0 0,0-1,0 0,1 0,-1 0,1 0,0-1,1 1,-1-1,0 0,1-1,0 1,2 1,18 15,-22-16,1 0,0 0,-1 1,1-1,-1 1,0 0,0 0,-1 0,1 0,-1 0,0 1,0-1,0 1,-1-1,0 1,0 0,0 0,0 0,-1-1,1 1,-1 0,-1 0,1 0,-1 0,1 0,-1-1,-1 1,1 0,-1-1,0 1,0-1,0 1,0-1,-1 0,0 0,0 0,0 0,-7 7,-1 0,0 0,0-1,-1-1,0 0,0-1,-1 0,-1-1,1 0,-1-1,0-1,-6 2,-5-1</inkml:trace>
</inkml:ink>
</file>

<file path=ppt/ink/ink1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6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14 599,'-5'28,"1"0,1 1,2-1,1 1,1-1,1 0,6 24,-8-48,1-1,0 0,-1 0,1 0,1 0,-1 0,0 0,1 0,-1 0,1-1,0 1,0-1,0 1,0-1,1 0,-1 1,0-1,1 0,0-1,-1 1,1 0,0-1,0 1,0-1,0 0,0 0,0 0,0-1,1 1,-1-1,0 0,0 1,1-1,-1-1,0 1,0 0,0-1,0 0,1 0,-1 0,0 0,0 0,0 0,1-2,7-5,0-1,-1 0,-1-1,1 0,-1 0,-1-1,0 0,-1-1,0 0,-1 0,0 0,-1-1,0 0,-1 0,0 0,-1 0,-1-1,0 1,-1-1,0 0,-1 1,-1-1,0 1,-1-1,0 1,-3-8,4 17,0 0,-1-1,1 1,-1 0,0 1,0-1,-1 0,1 0,-1 1,1 0,-1-1,0 1,-1 0,1 0,0 1,-1-1,0 1,1 0,-1 0,0 0,0 0,0 1,0-1,-1 1,1 0,0 0,-1 1,1-1,0 1,-1 0,1 0,0 1,-1-1,1 1,0 0,0 0,-1 0,1 1,0-1,0 1,0 0,1 0,-1 1,0-1,1 1,-1-1,1 1,0 0,0 1,0-1,1 0,-1 1,1 0,0-1,-1 3,2-5,1 0,-1 0,1 0,-1 0,1 0,-1 0,1 0,0 0,-1 0,1 0,0 1,0-1,0 0,0 0,0 0,0 0,0 1,1-1,-1 0,0 0,1 0,-1 0,0 0,1 0,-1 0,1 0,0 0,-1 0,1 0,0 0,0 0,0 0,-1-1,1 1,0 0,0 0,0-1,0 1,0-1,0 1,0-1,1 1,-1-1,0 0,0 0,0 1,0-1,0 0,1 0,-1 0,0 0,0 0,0-1,1 1,65-11,-47-2,1-1,-2-1,0-1,-1-1,0 0,-1-1,-1-1,-1 0,-1-1,-1-1,0 0,-2-1,0-1,-2 1,0-1,4-20,-6 24,0-1,-2 1,0-1,-1 0,-1 0,0-1,-2 1,-1-1,0-3,0 23,1 0,-1 1,0-1,1 0,-1 0,0 0,1 0,-1 0,0 0,0 1,0-1,0 0,0 0,0 0,0 0,0 0,0 0,-1 0,1 0,0 1,-1-1,1 0,0 0,-1 0,1 0,-1 1,1-1,-1 0,1 1,-1-1,0 0,1 1,-1-1,0 1,0-1,1 1,-1-1,0 1,0-1,0 1,0 0,1-1,-1 1,0 0,0 0,0 0,0 0,0 0,0 0,0 0,0 0,0 0,1 0,-1 0,0 1,0-1,0 0,0 1,0-1,1 0,-1 1,0-1,0 1,1 0,-1-1,0 1,1-1,-1 1,0 0,-4 10,1-1,1 1,-1 0,1 0,1 0,0 0,1 0,0 0,1 1,0-1,1 7,6 78,4 0,5-1,4 0,11 24,-14-49,-1-5,15 54,-4 1,-6 2,-5 0,0 109,-16-216,1-12,0 1,0-1,0 1,-1-1,1 1,-1-1,0 1,0-1,0 1,-1-1,1 1,-1-1,0 1,0-1,0 0,0 1,-1-1,1 0,-1 0,0 0,0 0,0 0,0-1,0 1,-1 0,1-1,-1 0,0 1,0-1,0 0,0 0,0-1,0 1,0-1,0 0,-1 1,1-1,-1 0,-4-4,0 0,0 0,1 0,-1-1,1 0,0 0,0-1,0 0,1 0,0-1,0 1,0-1,1-1,-1 1,2-1,-1 0,1 0,0 0,0-1,1 1,0-1,0 0,1 0,0 0,0-2,-7-20,1 0,1 0,2-1,1 0,1 1,2-2,1 1,1 0,2 0,1-1,-3 20,2-1,-1 0,2 1,-1 0,2 0,-1 0,2 0,0 1,0-1,1 2,0-1,2 0,8-7</inkml:trace>
</inkml:ink>
</file>

<file path=ppt/ink/ink1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9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2 222,'-1'13,"1"-1,0 1,1-1,0 1,1-1,0 1,1-1,0 0,1 0,0 0,1-1,1 1,0-1,0 0,7 8,-12-18,0 0,1 1,-1-1,1 0,-1 0,1 0,-1 0,1 0,0 0,0 0,-1 0,1-1,0 1,0-1,0 1,0-1,-1 0,1 0,0 0,0 0,0 0,0 0,0 0,0-1,0 1,-1-1,1 1,0-1,0 0,-1 1,1-1,0 0,-1 0,1 0,-1-1,1 1,-1 0,1-1,-1 1,0 0,1-2,37-70,-35 52,-1 0,0 0,-2-1,0 1,-2-1,0 1,-1-1,-5-16,7 34,0 1,0 0,-1 0,1 0,-1 0,0 0,1 0,-1 0,-1 0,1 0,0 0,-1 1,0-1,1 0,-1 1,0-1,0 1,-1 0,1 0,0 0,-1 0,1 0,-1 0,0 1,1-1,-1 1,0 0,0 0,0 0,0 0,0 0,0 1,0-1,-2 1,-11 3</inkml:trace>
  <inkml:trace contextRef="#ctx0" brushRef="#br0" timeOffset="383.794">313 476,'162'-325,"-159"321,-2 0,2-1,-1 1,0 0,1 0,0 0,0 0,0 0,0 1,0-1,1 1,0 0,0 0,0 0,0 1,0-1,0 1,5-2,-7 6,1-1,-1 0,1 1,-1 0,0 0,0-1,0 1,0 0,0 1,0-1,0 0,-1 1,1-1,-1 0,1 1,-1 0,0-1,0 1,0 0,-1 0,1-1,-1 1,1 0,-1 2,3 7,-1-4,0 0,1 0,-1 0,1 0,1-1,-1 0,1 1,1-1,-1-1,1 1,1-1,-1 1,1-1,0-1,0 1,0-1,1-1,0 1,0-1,0 0,1 0,-1-1,1 0,0 0,0-1,0 0,0-1,0 0,0 0,1 0,-1-1,0 0,6-2,-3-1,0 0,-1-1,1-1,-1 0,0 0,0-1,0-1,-1 1,0-1,0-1,-1 0,0 0,0-1,-1 1,0-2,-1 1,0-1,0 0,-1 0,0-1,-1 1,0-1,-1 0,0 0,-1 0,0-1,0 1,-2-1,1 1,-1-1,-2-7,-4-6</inkml:trace>
</inkml:ink>
</file>

<file path=ppt/ink/ink1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7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1 982,'0'163,"0"-196,1 1,2-1,1 1,2 0,1 0,2 1,1 0,1 0,1 1,8-11,50-72,-69 112,-1 0,0 0,1 0,0 1,-1-1,1 0,-1 1,1-1,0 0,0 1,-1-1,1 1,0-1,0 1,0-1,0 1,-1 0,1-1,0 1,0 0,0 0,0 0,0 0,0 0,0-1,0 2,0-1,0 0,0 0,-1 0,1 0,0 1,0-1,0 0,0 1,0-1,0 1,-1-1,1 1,0-1,0 1,-1-1,1 1,0 0,-1-1,1 1,-1 0,1 0,0 0,4 14</inkml:trace>
  <inkml:trace contextRef="#ctx0" brushRef="#br0" timeOffset="262.996">453 728,'-10'15,"0"1,2 1,0-1,0 1,2 1,0-1,1 1,1 0,0 0,2 1,0-1,1 1,0-1,2 1,1 9,-1-24,0 1,0-1,0 0,1 0,-1 0,1 0,0 0,0 0,1-1,-1 1,1-1,-1 1,1-1,0 0,1 0,-1 0,0 0,1-1,-1 0,1 1,0-1,0 0,0-1,0 1,0-1,0 0,1 0,-1 0,0 0,0-1,1 0,-1 0,0 0,1 0,-1-1,0 1,1-1,-1 0,0-1,0 1,0-1,0 1,0-1,2-2,3-1,-1 1,0-2,-1 1,0-1,1 0,-2 0,1-1,-1 0,0 0,0-1,-1 1,0-1,-1 0,1-1,-2 1,1-1,-1 0,0 0,-1 0,0 0,-1 0,1 0,-2-1,1 1,-2 0,1-1,-1 1,0 0,-1 0,0 0,-1 0,0 0,0 0,-1 1,0-1,0 1,-1 0,0 0,-56-48,42 44</inkml:trace>
  <inkml:trace contextRef="#ctx0" brushRef="#br0" timeOffset="548.948">988 191,'20'221,"-12"-104,6 0,4 0,18 52,-31-151,0 0,-1 0,-1 0,-1 1,0-1,-2 1,0-1,-1 1,0 0,-4 12,-2-13</inkml:trace>
  <inkml:trace contextRef="#ctx0" brushRef="#br0" timeOffset="1379.033">791 728,'65'9,"1"-3,0-2,0-4,0-2,0-4,-1-2,0-3,16-7,162-51,-214 67,-34 18,-155 148,121-90,38-73,0 1,0-1,1 1,-1 0,1-1,-1 1,1 0,-1-1,1 1,0 0,0-1,0 1,0 0,0-1,0 1,1 0,-1-1,0 1,1 0,-1-1,1 1,0-1,0 1,-1-1,1 1,0-1,0 0,0 1,0-1,1 0,-1 0,0 0,0 0,1 0,-1 0,1 0,-1 0,1 0,-1-1,1 1,-1 0,1-1,0 0,-1 1,2-1,7-1,-1 0,0-1,0-1,1 1,-1-1,-1-1,1 0,0 0,-1 0,0-1,0 0,-1-1,1 0,-1 0,0-1,-1 0,2-1,18-15,-17 15,43-30,-51 38,0-1,0 1,1-1,-1 1,0-1,0 1,0-1,1 1,-1 0,0 0,0 0,1 0,-1-1,0 2,0-1,1 0,-1 0,0 0,0 1,1-1,-1 0,0 1,0-1,0 1,0 0,1-1,-1 1,0 0,0 0,-1-1,1 1,0 0,0 0,0 0,0 0,-1 0,1 0,-1 1,1-1,0 0,-1 0,0 0,1 1,28 133,-29-131,1 0,-1-1,1 1,0 0,0-1,0 1,1-1,-1 1,1-1,-1 0,1 0,0 0,1 0,-1 0,0 0,1 0,0-1,0 1,-1-1,1 0,1 0,-1 0,0 0,0 0,1-1,-1 1,1-1,-1 0,1 0,0-1,-1 1,1-1,0 1,-1-1,1 0,0-1,-1 1,1-1,0 1,-1-1,4-2,20-13,-1-2,-1-1,-1-2,-1 0,0-1,-2-1,-1-1,0-1,-2-1,13-24,-27 43,36-61,-4-2,-3-2,-3-1,-3-1,-4-1,2-20,10-82,-35 176,1-1,-1 0,0 1,1-1,-1 1,0-1,0 1,0-1,0 0,0 1,0-1,-1 1,1-1,0 1,-1-1,1 1,-1-1,0 1,1-1,-1 1,0 0,0-1,0 1,0 0,0 0,0 0,0-1,0 1,-1 0,1 1,0-1,-1 0,1 0,-1 1,1-1,0 0,-1 1,1-1,-1 1,0 0,1 0,-1-1,1 1,-1 0,0 0,1 1,-1-1,1 0,-1 0,1 1,-1-1,1 1,-1-1,1 1,-1 0,1 0,0-1,-1 1,1 0,-1 1,-7 11,0 0,0 0,2 1,-1 0,2 1,0-1,1 1,0 1,1-1,-1 12,-10 51,3 1,4 0,3 1,5 64,1-96,2 0,2-1,2 0,2 0,2-1,17 44,13 13,-51-143,-1 17</inkml:trace>
  <inkml:trace contextRef="#ctx0" brushRef="#br0" timeOffset="1581.067">1976 502,'39'9,"31"4,9-1,-4-2,-5-3,-11-2,-9-3,-9 4,-7 0,-4-1,-2 0,-2 2,-4 2</inkml:trace>
  <inkml:trace contextRef="#ctx0" brushRef="#br0" timeOffset="1784.998">2823 812,'-5'29,"4"19,6 1,7-7,2-11</inkml:trace>
  <inkml:trace contextRef="#ctx0" brushRef="#br0" timeOffset="1952.298">2880 418,'0'0</inkml:trace>
</inkml:ink>
</file>

<file path=ppt/ink/ink1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3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85,'-7'-3,"0"1,-1-1,1 1,-1 0,1 1,-1-1,0 2,1-1,-1 1,0 0,0 1,1-1,-1 2,0-1,1 1,-1 0,1 1,0 0,0 0,0 0,0 1,0 0,1 0,0 1,0 0,0 0,0 1,-5 4,1 0,0 1,1 1,0 0,1 0,0 1,1-1,0 2,2-1,-1 1,1 0,1 0,1 0,0 1,0-1,2 1,0 0,0-1,2 1,0 0,1 5,0-15,0 0,0 0,1 0,0-1,0 1,0-1,0 0,1 0,-1 0,1 0,0 0,1-1,-1 0,0 0,1 0,0 0,0-1,-1 0,1 0,1 0,-1-1,0 1,0-1,1 0,-1-1,0 1,1-1,-1 0,0-1,1 1,-1-1,0 0,1 0,-1-1,0 1,0-1,0-1,0 1,-1 0,1-1,0 0,-1 0,0-1,0 1,3-4,15-12,-1-2,-1 0,-1-1,-1-1,-1-1,0 0,5-15,9-10,93-143,-124 191,0 0,0 0,0 0,1 0,-1 0,0 0,0 0,1 0,-1 0,0 0,1 0,-1 0,1 0,-1 0,1 1,-1-1,1 0,0 0,0 1,-1-1,1 0,0 1,0-1,0 1,-1-1,1 1,0-1,0 1,0-1,0 1,0 0,0 0,0-1,0 1,0 0,0 0,0 0,0 0,0 0,0 1,0-1,0 0,0 0,0 1,0-1,0 0,0 1,0-1,0 1,-1-1,1 1,0 0,0-1,0 1,-1 0,1-1,0 1,-1 0,1 0,-1 0,1-1,-1 1,1 0,-1 0,0 0,1 0,-1 0,0 1,4 19,-1 5,1-1,1 0,1 0,1-1,2 1,0-1,1-1,2 0,8 13,-17-33,0 1,0-1,0 0,0 0,0-1,0 1,1-1,-1 1,1-1,0 0,-1 0,1-1,0 1,0-1,0 0,1 0,-1 0,0-1,0 1,0-1,1 0,-1 0,0 0,0-1,4-1,10-4</inkml:trace>
  <inkml:trace contextRef="#ctx0" brushRef="#br0" timeOffset="261.503">1187 0,'-15'34,"-9"25,0 8,-2-4,4-6,1-9,4-8,5-6,0-3,2-3,-3-6,-3-2,1-4</inkml:trace>
  <inkml:trace contextRef="#ctx0" brushRef="#br0" timeOffset="544.914">904 0,'14'24,"20"18,8 6,3-5,-3-5,-3-9,-3-4,-3-7,-3-2,-1-3,-6 1,-2-2,-4 1,-1 0,2 1,3 4,-2 3,-5-2</inkml:trace>
  <inkml:trace contextRef="#ctx0" brushRef="#br0" timeOffset="898.168">1638 283,'5'24,"6"12,6 1,6-11,-3-10</inkml:trace>
</inkml:ink>
</file>

<file path=ppt/ink/ink1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35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7410,'37'-107,"-19"69,115-224,-78 158,26-53,6 4,78-101,-50 89,36-82,-117 189,353-676,-293 544,242-423,32-51,-199 327,40-53,-17 48,-135 249,265-391,-142 166,29-102,-62 147,-30 98,21-27,-40 57,12-32,76-98,-175 257,0 3</inkml:trace>
</inkml:ink>
</file>

<file path=ppt/ink/ink1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58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18,'0'0,"0"0,-1 1,1-1,-1 0,0 1,1-1,-1 0,1 0,-1 1,1-1,-1 0,1 0,-1 0,0 0,1 0,-1 0,1 0,-1 0,0 0,1 0,-1 0,1 0,-1 0,0-1,1 1,-1 0,1 0,-1-1,1 1,-1 0,1-1,-1 1,1 0,-1-1,1 1,0-1,-1 1,1-1,-1 1,1-1,0 1,0-1,-1 1,1-1,0 1,0-1,0 1,-1-1,1 0,0 1,0-1,0 1,0-1,0 0,0 1,0-1,1 1,-1-1,0 0,0 1,0-1,1 1,-1-1,-3 14,1 1,0-1,1 0,0 1,1-1,1 1,0-1,1 1,0-1,1 0,1 0,0 0,1 0,0-1,1 1,1 1,11 18,1-1,1-1,2-1,1 0,13 10,-23-23,1-2,1 0,0-1,1 0,0-2,1 0,0 0,1-2,0 0,1-1,1 0,-17-7,13 5,1-1,-1 0,1-1,0-1,0 0,1-1,-1-1,0-1,1 0,-1-2,8-1,11-6,1-3,-1 0,-1-3,0-1,-1-1,31-22,-61 36,0 0,1 0,-2 0,1-1,0 1,-1-1,1 0,-1 0,0-1,-1 1,1-1,-1 1,0-1,0 0,0 0,-1 0,1 0,-1 0,0 0,-1 0,1 0,-1 0,0 0,0-1,-1 1,0 0,0 0,0 0,0 0,-1 0,0 0,0 1,0-1,0 0,-1 1,0 0,-2-3,-60-74,64 79,0 0,-1 0,1 0,-1 0,0 0,1 1,-1-1,0 1,0-1,0 1,0 0,0-1,-1 1,1 0,0 1,0-1,-1 0,1 1,-1-1,1 1,0 0,-1 0,1 0,-1 0,1 0,-1 0,1 1,0-1,-1 1,1-1,0 1,-1 0,1 0,0 0,0 0,0 1,0-1,0 1,0-1,-1 2,-5 2,1 0,0 0,0 0,1 1,0 0,0 1,0-1,1 1,0 0,0 0,0 1,-1 5,6-12,-1 1,1 0,0 0,0-1,1 1,-1 0,0 0,1-1,-1 1,1 0,-1-1,1 1,0 0,0-1,0 1,0-1,0 1,0-1,0 0,0 1,0-1,1 0,-1 0,0 0,1 0,-1 0,1 0,-1 0,1-1,0 1,-1 0,1-1,0 1,0-1,-1 0,1 0,1 0,72 7,-68-7,169-30,-122 23,-70-21,-98-79,102 89,6 1</inkml:trace>
</inkml:ink>
</file>

<file path=ppt/ink/ink1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38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28,'0'-14,"0"22,0 24,11 145,1-80,-5 1,-4 0,-6 43,1-6,2 194,-5-304,-1-26</inkml:trace>
  <inkml:trace contextRef="#ctx0" brushRef="#br0" timeOffset="266.229">1 762,'38'-5,"42"-11,16-3,-3-2,-7-4,-15 3,-13 1,-13 3,-8 1,-6 2,-4 0,-1 2,-6-2,0 3,-5-3,1 2,-3 3</inkml:trace>
  <inkml:trace contextRef="#ctx0" brushRef="#br0" timeOffset="720.829">875 0,'0'676,"0"-646,0 0,3 0,0-1,1 1,2-1,9 27,-14-53,0 1,0-1,0 0,1 1,-1-1,1 0,-1 0,1 0,0 0,1 0,-1 0,0-1,1 1,-1-1,1 1,0-1,0 0,0 0,0 0,0-1,0 1,1-1,-1 1,0-1,1 0,-1-1,1 1,-1-1,1 1,0-1,-1 0,1 0,-1 0,1-1,-1 0,10-5,-1-1,0 0,0-1,-1-1,0 0,-1 0,0-1,-1-1,0 1,0-2,-1 1,50-54,-30 37,-21 20,0 0,0 0,1 1,0 0,0 0,0 1,1 0,0 1,1 0,-1 0,1 1,2-1,-10 5,0 0,1 0,-1-1,0 2,0-1,0 0,0 0,0 1,0-1,0 1,0 0,0-1,0 1,0 0,0 0,-1 0,1 0,0 1,0-1,-1 0,1 1,-1-1,0 1,1 0,-1-1,0 1,0 0,0 0,0 0,0 0,0 0,-1 0,1 0,-1 0,1 0,-1 0,0 0,0 0,5 91,-6-79,1 3,-1-13,0 1,0-1,0 1,1 0,0-1,0 1,0 0,1-1,-1 1,1-1,0 1,1-1,-1 1,1-1,0 0,0 1,0-1,0 0,1 0,0-1,0 1,0-1,0 1,1-1,13 3</inkml:trace>
  <inkml:trace contextRef="#ctx0" brushRef="#br0" timeOffset="1050.379">1609 818,'27'-6,"0"-2,0-1,-1-2,-1 0,0-1,0-2,13-10,-37 23,95-75,-94 74,1 0,0-1,-1 0,0 1,0-1,0 0,0 0,0 0,0-1,-1 1,0 0,1-1,-1 1,0 0,-1-1,1 0,-1 1,1-1,-1 1,0-1,-1 1,1-1,0 1,-1-1,0 1,0-1,0 1,0-1,-1 1,1 0,-1 0,0-1,-1 1,0 0,0 0,-1 1,1-1,0 1,-1-1,0 1,0 0,1 0,-1 1,0-1,-1 1,1 0,0 0,0 1,0-1,-1 1,1 0,0 0,0 0,-1 0,1 1,0 0,0 0,0 0,-2 0,-100 51,91-37,1 1,1 0,1 1,0 0,1 1,1 0,1 1,0 0,1 0,2 1,0 0,1 0,0 1,3-14,0 1,0-1,1 1,0-1,0 1,1-1,0 1,0 0,1-1,0 1,0 0,1-1,0 0,0 1,1-1,-1 0,2 0,-1 0,1-1,0 1,0-1,1 0,0 0,0 0,1-1,-1 0,1 0,6 4,6 0,0 0,1-1,0-1,0-1,0-1,1 0,0-1,0-2,0 0,0-1,1-1,-1 0,16-4,-17 3,10 1</inkml:trace>
</inkml:ink>
</file>

<file path=ppt/ink/ink1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34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84 328,'16'109,"2"8,-5 0,-3 79,-11-153,-2 0,-1-1,-3 1,-1-1,-2-1,-2 0,-9 19,60-128,-32 54,1 0,1 0,-1 1,2 0,0 0,1 1,0 0,6-4,-14 15,0-1,0 1,0 0,-1 0,1 1,0-1,0 1,0-1,0 1,0 0,0 0,1 0,-1 1,0-1,0 1,-1-1,1 1,0 0,0 0,0 0,0 1,-1-1,1 1,-1 0,1-1,-1 1,1 0,-1 0,0 0,0 1,0-1,0 1,-1-1,1 1,-1-1,1 1,-1 0,0 0,0 0,0-1,0 4,26 30,-25-33,1-1,0 1,0-1,0 0,0 0,1 0,-1 0,1-1,-1 1,1-1,-1 0,1 0,-1 0,1-1,0 1,0-1,-1 0,1 0,0 0,0 0,-1-1,1 0,0 1,-1-2,1 1,-1 0,1 0,-1-1,1 0,-1 0,0 0,0 0,0 0,0-1,0 1,-1-1,1 0,-1 0,0 0,0 0,0 0,0 0,1-3,16-19,-2-2,-1 0,-1 0,-1-2,-1 1,-2-2,-1 0,-1 0,-2-1,-1 1,-1-2,-2 1,-1 0,-1-1,-2 1,-1-1,-2 1,-1 0,-6-23,1 33,0 1,-1 1,-1 0,-1 0,0 1,-1 1,-1 0,-1 1,0 1,-1 0,-1 2,0 0,-1 0,-1 2,1 0,-2 2,-9-4,22 8,-1 0,0 1,0 0,0 0,0 1,0 0,-1 1,1 0,-1 1,1-1,-1 2,0-1,0 2,1-1,-1 1,0 1,1-1,-1 2,1-1,0 1,-1 1,1 0,1 0,-1 1,1 0,-8 6,-23 46,28-30</inkml:trace>
  <inkml:trace contextRef="#ctx0" brushRef="#br0" timeOffset="1935.269">873 949,'135'-220,"-132"217,0 0,-1-1,0 1,0-1,0 0,0 0,0 0,-1 0,1 0,-1 0,0 0,-1-1,1 1,-1 0,1-1,-1 1,-1 0,1-1,-1 1,1 0,-1 0,0 0,-1-1,0 0,-1 4,0 1,-1-1,1 1,0-1,-1 1,1 0,0 1,-1-1,1 0,0 1,0 0,-1 0,1 0,0 0,0 0,0 1,0-1,0 1,1 0,-1 0,0 0,1 0,-1 1,1-1,0 0,0 1,0 0,-1 1,-13 14,0 1,1 0,1 1,0 1,2 0,1 0,0 1,2 1,1 0,0 0,2 1,0 0,0 17,5-37,1 0,-1 0,1 0,0 0,0 0,1 0,-1 0,1 0,0 0,0 0,1 0,-1-1,1 1,-1 0,1-1,1 1,-1-1,0 0,1 1,-1-1,1 0,0-1,0 1,0 0,1-1,-1 0,0 1,1-2,0 1,-1 0,1-1,0 1,0-1,0 0,0 0,2 0,9-1,1-1,-1-1,0 0,0 0,0-2,0 0,0 0,-1-2,0 1,0-2,0 0,-1-1,0 0,-1-1,1 0,-1-2,2 2,22-21,-1-1,-2-1,-1-2,-1-2,-2 0,-2-2,-1-1,-2-1,-2-1,-2-1,4-15,-8 25,-2-2,-1 0,-1-1,-2 0,-2 0,-1-1,-1 0,-3 0,0 0,-3-1,-2-12,-26-26,27 73,-1 1,1-1,0 0,0 1,-1-1,1 1,-1-1,0 1,1 0,-1 0,0 0,0 0,1 0,-1 0,0 0,0 0,0 1,0-1,0 1,0-1,0 1,0 0,-1 0,1 0,0 0,0 0,0 1,0-1,0 1,0-1,0 1,0 0,0-1,0 1,1 0,-2 1,-8 7,1 1,0 0,1 0,0 1,0 0,1 1,1 0,0 0,0 0,2 1,-1 0,2 0,-2 8,-31 150,35-135,2-1,1 1,2-1,1 1,2-1,2 0,1-1,1 0,2 0,2-1,12 22,-6-8,82 239,-95-264,-1 1,-1-1,-1 1,-1 0,-1 0,0 1,-2-1,-1 0,-1 0,-1 0,-1 0,-1 0,-1-1,-1 1,-1-2,-1 1,-1-1,-1 0,0-1,-3 1,14-20,0 0,0 0,0 0,-1 0,1 0,0 0,0 0,-1-1,1 1,-1 0,1 0,-1 0,1 0,-1-1,0 1,1 0,-1-1,0 1,1 0,-1-1,0 1,0-1,0 1,0-1,1 1,-1-1,0 0,0 1,0-1,0 0,0 0,0 0,0 0,0 0,0 0,0 0,0 0,0 0,0 0,0 0,0-1,0 1,0 0,1-1,-1 1,0 0,0-1,0 0,0 1,1-1,-1 1,0-1,1 0,-1 1,0-1,1 0,-1 0,1 0,-1 1,1-1,-1 0,1-1,2-16,0 0,2 0,0 0,1 0,1 1,1 0,0 0,4-6,15-38,89-273,-57 45,-34 186,-10 174,14 67,-9 15,3-98,-22-54,1 0,0 0,-1 0,1 0,0 0,0-1,0 1,0 0,0-1,0 1,0-1,0 1,0-1,0 1,0-1,0 1,0-1,0 0,0 0,1 0,-1 0,0 0,0 0,0 0,0 0,0 0,0 0,1-1,-1 1,0 0,0-1,0 1,0-1,0 1,0-1,0 0,0 1,0-1,0 0,-1 0,1 1,0-1,0 0,-1 0,1 0,-1 0,1 0,-1 0,1 0,-1-1,82-159,78-96,-160 256,0 0,0-1,0 1,1-1,-1 1,1 0,-1 0,1-1,-1 1,1 0,0 0,0-1,-1 1,1 0,0 0,0 0,0 0,0 0,0 1,0-1,1 0,-1 0,0 1,0-1,1 0,-1 1,0 0,1-1,-1 1,0 0,1-1,-1 1,0 0,1 0,-1 0,1 0,-1 1,0-1,1 0,-1 0,0 1,1-1,-1 1,0-1,1 1,-1 0,0 0,1 0,9 132,10 13,-3-89,-17-57,1 0,-1 0,1 0,-1-1,0 1,1-1,-1 1,0-1,1 1,-1-1,0 0,0 1,0-1,0 0,0 0,0 0,0 0,0 0,0 0,0 0,0 0,0 0,-1-1,1 1,0 0,-1 0,1-1,-1 1,1-1,-1 1,21-34,-7 6,2 1,1 0,1 2,1 0,2 1,0 1,2 1,0 0,12-6,-33 28,-1-1,1 1,0-1,0 1,0 0,0 0,0 0,0 0,0 0,0 0,0 0,0 1,0-1,1 1,-1 0,0-1,0 1,1 0,-1 0,0 1,0-1,1 0,-1 1,0-1,0 1,0 0,0 0,1 0,-1 0,-1 0,1 0,0 0,0 1,0-1,-1 1,1-1,0 1,-1 0,0 0,1 0,-1-1,0 1,0 0,0 1,0-1,0 0,-1 0,1 0,-1 0,1 1,-1-1,0 2,1 254,0-249,0 0,0-1,1 1,0 0,1-1,0 0,0 0,1 0,0 0,0 0,1-1,0 0,6 7,1-3</inkml:trace>
  <inkml:trace contextRef="#ctx0" brushRef="#br0" timeOffset="2444.698">2877 836,'33'-6,"0"-1,0-2,-1-1,0-2,-1-1,0-1,23-16,-46 25,0-1,-1 0,0 0,0 0,0-1,-1 0,1-1,-2 1,1-1,3-8,-7 12,0 1,0 0,-1-1,1 1,-1-1,0 0,0 1,-1-1,1 0,-1 0,1 1,-1-1,0 0,-1 0,1 1,-1-1,0 0,1 1,-2-1,1 0,0 1,-1-1,1 1,-1 0,0-1,0 1,-1 0,-1-2,-1 2,0 0,-1 0,1 0,-1 0,0 1,0 0,0 0,0 1,0-1,0 1,0 1,-1-1,1 1,0 0,0 0,-1 1,1 0,0 0,0 1,0-1,0 1,0 0,0 1,1 0,-1 0,1 0,0 0,0 1,-3 2,-14 11,1 1,0 1,2 1,0 1,1 0,1 2,1 0,1 1,1 0,1 1,1 0,2 1,0 1,2-1,1 2,-3 23,9-44,0 1,0-1,1 0,0 0,1 1,-1-1,1 0,1 0,-1 0,1 0,1 0,-1 0,1 0,0-1,1 0,-1 1,1-1,1 0,-1-1,1 1,0-1,0 0,0 0,1 0,0-1,0 0,0 0,0-1,1 1,0-1,-1-1,1 1,2-1,19 3,0-1,0-1,1-1,-1-2,27-3,-8 2,-42 1,1 1,-1-1,0 0,0-1,0 1,0-1,0 0,0 0,0-1,0 1,0-1,0 0,-1-1,1 1,-1-1,1 0,-1 0,0 0,0 0,0-1,1-2,3-10</inkml:trace>
  <inkml:trace contextRef="#ctx0" brushRef="#br0" timeOffset="2961.934">1917 102,'-4'-5,"-8"-1,0 4,-4 4,1 0</inkml:trace>
</inkml:ink>
</file>

<file path=ppt/ink/ink1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43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15:47:01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28,'-1'1,"-1"0,0 0,0 1,1-1,-1 0,1 1,-1-1,1 1,0-1,0 1,-1 0,1-1,0 1,0 0,1 0,-1 0,0 0,1 0,-1 0,1 0,-1 0,1 0,0 0,0 0,0 0,0 1,-1 6,-29 199,1 117,12-36,17-176,5-89</inkml:trace>
  <inkml:trace contextRef="#ctx0" brushRef="#br0" timeOffset="4902.604">1091 141,'-1'-3,"-1"-1,0 1,0 0,0 0,0-1,-1 1,1 1,-1-1,0 0,0 1,0-1,0 1,0 0,0 0,-1 0,1 0,-1 1,1-1,-1 1,1 0,-1 0,0 0,0 1,0-1,1 1,-4 0,-16-3,-1 2,1 0,0 2,-1 0,1 2,0 0,0 2,0 1,1 0,-1 2,2 0,-18 10,33-13,0 0,0 0,1 1,0-1,0 1,0 0,1 1,0-1,0 1,0 0,1 0,0 0,1 0,-1 0,2 1,-1-1,1 1,0-1,0 6,-2 2,11 86,2-41,-9-30,-2-26,0-1,0 1,0 0,1-1,0 1,-1 0,1 0,1-1,-1 1,0 0,1 0,0-1,0 1,0-1,0 1,1-1,-1 1,1-1,0 0,0 1,0-1,0 0,1 0,-1-1,1 1,0 0,-1-1,1 0,0 0,1 0,-1 0,0 0,1 0,-1-1,1 0,-1 1,196-26,-193 25,-1 0,1 0,-1 1,1-1,-1 1,0 1,0-1,0 1,0 0,0 0,-1 0,1 1,-1 0,0-1,0 1,0 1,0-1,-1 1,0-1,0 1,0 0,-1 0,1 0,-1 1,0-1,-1 0,1 5,2-4,-2 0,1 1,-1-1,0 1,0-1,0 1,-1 0,0 0,-1 0,1 0,-1-1,-1 1,1 0,-1 0,-1 0,1 0,-1-1,0 1,0-1,-1 1,0-1,0 0,-1 0,1 0,-1-1,-5 6,-14 8,-1-2,-1 0,0-1,-1-2,-1-1,0 0,-1-3,0 0,-29 6,35-10,0-1,0-2,-1 0,0-1,1-1,-1-1,-18-2,18-3,5-1</inkml:trace>
  <inkml:trace contextRef="#ctx0" brushRef="#br0" timeOffset="5304.285">1345 846,'-10'25,"-2"11,-1 6,8-5,5-13,6-11,3-13,5-10,4-9,-1-1</inkml:trace>
  <inkml:trace contextRef="#ctx0" brushRef="#br0" timeOffset="5720.746">1880 1,'-21'57,"13"186,10-147,-19 228,-13-139,19-27,11-146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05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371 236,'-14'-2,"0"0,1 1,-1 1,0 0,0 1,1 0,-1 1,0 1,1 0,0 1,0 0,0 1,0 1,1 0,0 0,0 1,0 1,-6 5,9-6,0-1,0 1,1 1,0 0,0 0,1 0,0 1,1 0,0 0,0 1,1 0,0 0,1 0,0 1,0-1,1 1,1 0,0 0,0 0,1 0,0 0,1 2,0-10,0 0,1 1,-1-1,0 0,1 0,0 0,0 0,0 0,0 0,0 0,1-1,-1 1,1 0,0-1,0 1,0-1,0 1,0-1,0 0,1 0,-1 0,1 0,0-1,-1 1,1 0,0-1,0 0,0 0,0 0,0 0,0 0,0-1,1 1,5-1,0 1,0-2,0 1,0-1,0 0,-1-1,1 0,0-1,-1 1,0-2,3 0,19-14,0-2,-2 0,0-2,-1-1,-2-1,0-2,-1 0,11-19,16-13,-50 58,-1 0,1 0,0 0,-1 1,1-1,0 0,-1 0,1 1,0-1,-1 0,1 1,0-1,-1 1,1-1,-1 1,1-1,-1 1,1-1,-1 1,0-1,1 1,-1 0,0-1,1 1,-1 0,0-1,0 1,1 0,-1-1,0 1,0 0,0 0,0-1,0 1,0 0,0 0,0-1,0 1,-1 0,1-1,0 1,0 0,-1-1,1 1,0 1,0 17,0 1,2-1,0 0,1 1,1-1,0-1,2 1,0-1,1 0,1 0,1-1,0 0,1 0,7 7,-12-20,-1 0,2-1,-1 1,0-1,1 0,-1-1,1 1,0-1,0 0,0-1,0 1,0-1,0 0,0-1,0 0,1 0,1 0,16 0</inkml:trace>
  <inkml:trace contextRef="#ctx0" brushRef="#br0" timeOffset="347.419">879 180,'23'154,"30"44,-53-196,0-1,1 0,-1 0,0 0,1 0,-1 0,0 0,1 0,-1 0,1 0,0 0,-1 0,1 0,0 0,0 0,0 0,-1-1,1 1,0 0,0 0,0-1,0 1,0-1,0 1,0-1,1 0,-1 1,0-1,0 0,0 0,0 1,0-1,1 0,-1 0,0 0,0-1,0 1,0 0,1 0,-1-1,0 1,0 0,0-1,0 1,0-1,0 1,0-1,0 0,0 0,0 1,0-1,38-50,-21 13,-1 0,-3-1,-1-1,-2 0,-1-5,11-32,-8 18,-9 34</inkml:trace>
  <inkml:trace contextRef="#ctx0" brushRef="#br0" timeOffset="702.169">1641 378,'9'-14,"0"0,-1-1,-1 0,0-1,-1 1,-1-1,-1 0,0-1,-1 1,0-1,-1 0,-1 1,-1-1,-1 0,0 0,-1 1,-1-1,-3-12,4 25,-1 0,0 0,1 0,-1 0,-1 0,1 1,0-1,-1 1,0 0,0 0,0 0,0 1,0 0,0-1,-1 1,1 0,-1 1,1-1,-1 1,0 0,0 0,0 1,1-1,-1 1,0 0,0 1,0-1,0 1,1 0,-1 0,-11 2,1 1,0 0,0 2,1-1,-1 2,2 0,-1 1,-10 7,15-9,-1 0,1 0,1 1,-1 0,1 1,0 0,1 0,0 0,0 1,1 0,0 1,0-1,1 1,1 0,-1 1,2-1,-1 1,2 0,-1-1,1 1,1 0,0 0,1 1,0-1,0 0,2 0,0 6,3 0,0-1,1 0,0 0,2 0,0-1,0 0,1-1,1 0,1 0,0-1,1-1,0 0,0 0,2-1,-1-1,1 0,8 4,19 9,1-1,1-2,1-3,1-1,35 8,-74-22,-1-1,1 0,0 0,-1 0,1 0,0-1,0 0,-1 0,1-1,0 0,0 0,-1 0,1-1,-1 1,1-1,1-1,12-8</inkml:trace>
  <inkml:trace contextRef="#ctx0" brushRef="#br0" timeOffset="1818">1641 293,'5'0,"-3"0,-3 5,-5 1,-6 0,-2 4,-3 0,-3 3,-4-1,-1-1,-3 0,0 0,-1-7,0-5,5-6,6-7,7-7,5 2</inkml:trace>
</inkml:ink>
</file>

<file path=ppt/ink/ink1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44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0,'-24'11,"0"1,0 0,1 2,0 1,2 1,0 0,0 2,2 0,-5 7,22-23,1-1,-1 1,1 0,-1-1,1 1,0 0,0-1,0 1,0 0,0 0,0 0,1 0,-1 0,1 0,-1 0,1 0,0 1,0-1,0 0,0 0,0 0,0 0,0 0,1 0,-1 0,1 0,0 0,-1 0,1 0,0 0,0 0,0 0,0 0,1-1,-1 1,0 0,1-1,-1 1,1-1,0 0,-1 1,1-1,0 0,0 0,0 0,0 0,0 0,81 30,-72-30,-1 1,0 0,1 1,-1 0,-1 0,1 1,0 1,-1-1,0 2,0-1,0 1,-1 0,0 1,0 0,-1 0,0 1,0 0,0 0,-1 1,-1 0,1 0,-2 0,1 1,-1-1,0 1,1 9,-4-12,-1 0,-1 0,1 0,-1 0,0 0,-1-1,0 1,0 0,0-1,-1 1,0-1,0 1,-1-1,1 0,-1-1,-1 1,1-1,-1 0,0 0,0 0,-1 0,1-1,-1 0,0 0,0-1,0 0,0 0,-1 0,0 0,-9 4,0-1,-1 0,1-1,-1-1,0 0,0-2,-1 0,1 0,-3-2,-93-7,89 1</inkml:trace>
</inkml:ink>
</file>

<file path=ppt/ink/ink1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42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0 397,'34'-5,"30"-2,8 1,-2 1,-9 1,-9 2,-10 1,-11 0</inkml:trace>
  <inkml:trace contextRef="#ctx0" brushRef="#br0" timeOffset="467.527">1044 1,'-49'30,"-8"4,1 3,2 2,2 2,-22 24,61-52,1 1,1 0,0 1,1 0,0 0,1 1,1 1,1-1,-3 8,8-16,-1 0,1 1,0-1,1 0,0 0,1 1,-1-1,1 1,1-1,0 0,0 1,0-1,1 0,1 0,-1 0,1 0,1 0,-1-1,1 1,1-1,0 1,1-3,0 0,0-1,1 0,-1 0,1 0,0-1,0 0,0-1,0 1,1-1,-1-1,0 1,1-1,0-1,-1 1,1-1,-1-1,1 1,-1-1,1-1,-1 1,1-1,-1-1,0 1,0-1,0 0,0-1,-1 0,1 0,5-4,14-10,0-1,-2 0,0-2,-1-1,-1-1,-1 0,-1-2,10-16,100-169,-116 191,-7 28,-6 40,-1-39,-1 4,1 0,0 0,1 0,1 0,0 0,1 0,1 0,0 0,1-1,0 0,1 0,0 0,2 0,-2-3,0-1,1 0,0 0,1 0,0-1,0 0,1-1,-1 0,2 0,-1-1,1 0,0-1,0 0,1 0,-1-1,1-1,0 0,0 0,0-1,1 0,4-1,5-4,-4-2</inkml:trace>
  <inkml:trace contextRef="#ctx0" brushRef="#br0" timeOffset="722.944">2060 57,'-39'43,"-26"29,-12 12,2 1,9-4,6-12,13-12,11-11,5-9,9-5,3-9,5-3,5-5</inkml:trace>
  <inkml:trace contextRef="#ctx0" brushRef="#br0" timeOffset="951.219">1693 114,'19'38,"36"33,12 3,5-6,-5-9,-9-15,-10-10,-3-11,-4-5,-6-5,-2 0,-3-2,-6-3</inkml:trace>
  <inkml:trace contextRef="#ctx0" brushRef="#br0" timeOffset="1115.36">2511 170,'-5'44,"-1"23,0 5,1-4,7-10,2-9,5-14,2-12</inkml:trace>
</inkml:ink>
</file>

<file path=ppt/ink/ink1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42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87,'167'-45,"-138"38,4-3,1 2,-1 2,2 1,-1 1,0 2,21 2,-52 0,0 0,0 1,0-1,0 0,0 1,0-1,0 1,0 0,0 0,-1 0,1 1,0-1,0 1,-1-1,1 1,-1 0,0 0,1 0,-1 0,0 1,0-1,-1 0,1 1,0-1,-1 1,1 0,-1 0,0-1,0 1,0 0,0 0,-1 0,1 0,-1 0,1 0,-1 0,0 0,0 0,-1 0,1 0,-1 0,1 0,-1 0,0 0,0 0,0 0,-1 0,0 1,-88 97,-142 148,225-243,0 0,0 1,1-1,0 2,0-1,1 0,0 1,0 0,1 1,0-1,0 0,1 1,0 0,1 0,0 0,0 0,1 0,0 1,0-1,1 0,1 0,0 1,0-1,1 6,3-11,0 1,1 0,-1-1,1 0,0 0,0-1,0 1,1-1,-1-1,1 1,-1-1,1 0,0-1,0 0,0 0,0 0,0-1,0 0,0 0,0 0,-1-1,1-1,0 1,2-1,17 0,2 2,-20 1,0-1,0 1,1-2,-1 1,0-1,-1 0,1-1,0 1,0-2,0 1,-1-1,0 0,1-1,3-2,-3-5,-6 1</inkml:trace>
  <inkml:trace contextRef="#ctx0" brushRef="#br0" timeOffset="252.823">0 368,'44'5,"32"2,14-1,-4-6,-7-3,-12-1,-8 0,-9 1,-8 1,-7 1,-9-5,-9 0</inkml:trace>
</inkml:ink>
</file>

<file path=ppt/ink/ink1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48:15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254 231,'74'-19,"137"-67,-108 39,-100 48,1-1,-1 1,1 0,-1 0,1 0,-1 1,0-1,1 1,-1 0,0 0,0 0,0 0,0 0,-1 1,1-1,0 1,-1 0,0-1,0 1,0 0,0 1,0-1,-1 0,1 0,-1 1,0-1,0 1,0-1,0 1,-1 0,1-1,-1 1,0 0,1 0,62 286,-55-231,-4 0,-1 0,-6 54,1-9,2-104,1 1,-1-1,0 1,1 0,-1-1,0 1,1 0,-1-1,0 1,0 0,0 0,0-1,0 1,0 0,0-1,0 1,0 0,0 0,0-1,0 1,0 0,0 0,-1-1,1 1,0 0,0-1,-1 1,1-1,-1 1,1 0,-1-1,1 1,-1-1,1 1,-1-1,1 1,-1-1,1 1,-1-1,0 0,1 1,-1-1,0 0,1 0,-1 1,0-1,1 0,-1 0,0 0,0 0,1 0,-1 0,0 0,0 0,1 0,-1 0,0-1,1 1,-1 0,0 0,1-1,-1 1,0 0,1-1,-1 1,-10-7,-1 0,0 0,0 1,0 1,-1 0,1 1,-1 0,0 1,0 1,-14-1,-5 1,-1 3,1 1,-1 1,1 1,0 2,0 2,1 0,0 3,-22 10,19-8,0 2,1 1,1 2,1 1,0 1,2 2,-3 4,20-16</inkml:trace>
  <inkml:trace contextRef="#ctx0" brushRef="#br0" timeOffset="1932.481">565 456,'132'-48,"76"-21,-107 36,-101 32,1 1,0 0,-1-1,1 1,-1 0,1-1,0 1,-1 0,1 0,0 0,-1 0,1 0,0 0,0-1,-1 1,1 1,0-1,-1 0,1 0,0 0,-1 0,1 0,0 1,-1-1,1 0,0 1,-1-1,1 0,-1 1,1-1,-1 1,1-1,-1 1,1-1,-1 1,1-1,-1 1,1-1,-1 1,0 0,0-1,1 1,-1 0,0-1,0 1,0 0,1-1,-1 1,0 0,0-1,0 1,0 0,0-1,0 1,-1 0,1 0,0-1,0 1,-1 0,-16 51,10-35,-10 71,15-62</inkml:trace>
  <inkml:trace contextRef="#ctx0" brushRef="#br0" timeOffset="2700.567">1355 485,'-19'9,"1"2,1 0,0 1,0 1,1 0,1 1,0 1,1 1,-7 10,16-18,0 0,1 1,0 0,1 0,0 0,0 0,1 0,0 1,1-1,0 1,0-1,1 1,0 6,0-12,1-1,-1 1,0 0,1-1,0 1,-1-1,2 1,-1-1,0 1,1-1,-1 0,1 0,0 0,0 0,0 0,0 0,1 0,-1-1,1 1,0-1,0 0,0 0,0 0,0 0,0 0,0 0,1-1,-1 0,0 0,1 0,-1 0,1 0,0-1,-1 1,1-1,1 0,11-3,-1-1,-1 0,1-1,-1 0,1-1,-2-1,1 0,-1-1,0-1,0 0,-1 0,-1-1,1-1,-2 0,1 0,-2-1,1-1,-2 1,0-2,0 1,4-12,-9 20,0 1,0-1,0 0,-1 0,0 0,0 0,0 0,-1-1,1 1,-1 0,-1-1,1 1,-1-1,0 1,0-1,0 1,-1-1,0 1,0-1,0 1,-1 0,0-1,0 1,0 0,0 0,-1 0,0 1,0-1,-1 1,1-1,-1 1,0 0,0 1,0-1,0 0,-1 1,1 0,-1 0,0 1,0-1,0 1,0 0,0 1,-1-1,1 1,0 0,-3 0,-6 4,1 0,0 1,0 1,0 0,0 1,1 0,0 1,0 0,0 1,1 1,1 0,-1 0,2 1,-1 0,1 0,1 1,0 1,0-1,1 1,1 1,0-1,0 1,-2 10,-1 2</inkml:trace>
  <inkml:trace contextRef="#ctx0" brushRef="#br0" timeOffset="3478.89">1835 598,'-22'198,"5"-151,1-83,14 21,1 0,0 1,1-1,1 0,0 0,1 0,0 1,2-1,-1 1,2 0,0 0,1 0,0 0,1 1,0 0,1 1,3-4,5-5,-4 5,-1 1,2 0,0 1,1 0,0 1,1 1,0 0,1 1,4-2,-19 13,0-1,0 0,1 0,-1 0,0 1,0-1,1 0,-1 1,0 0,1-1,-1 1,1 0,-1-1,0 1,1 0,-1 0,1 0,-1 0,1 0,-1 1,0-1,1 0,-1 1,0-1,1 1,-1-1,0 1,1 0,-1-1,0 1,0 0,0 0,0 0,0 0,0 0,0 0,0 0,0 0,0 0,-1 1,1-1,0 0,-1 1,1-1,-1 0,1 1,-1-1,0 0,0 1,1-1,-1 1,0-1,0 0,-1 1,1-1,-38 125,36-106,3-4</inkml:trace>
  <inkml:trace contextRef="#ctx0" brushRef="#br0" timeOffset="6029.512">2879 598,'0'282,"-4"-256,-9-32,10-12,0 1,1-1,2 0,-1 0,2 1,1-1,0 0,1 1,0-1,2 1,0 0,1 0,1 1,0-1,1 2,1-1,1 1,0 0,0 1,12-10,-14 11,2 1,0 0,0 0,1 2,1-1,0 1,0 1,12-7,-22 16,0 0,0 0,0 0,0 1,0-1,0 0,0 1,0-1,0 1,-1 0,1 0,0 0,0 0,0 0,-1 0,1 0,-1 1,1-1,-1 1,1-1,-1 1,0-1,0 1,1 0,-1-1,-1 1,1 0,0 0,0 0,-1 0,1 0,-1 0,1 0,-1 0,0 0,0 0,0 0,0 0,11 24,-1-11</inkml:trace>
  <inkml:trace contextRef="#ctx0" brushRef="#br0" timeOffset="6346.946">3443 541,'-8'20,"1"1,0 0,2 0,0 0,1 1,1 0,2 0,0-1,1 1,1 0,2 12,-3-31,0 0,1-1,-1 1,0 0,1-1,0 1,0 0,-1-1,1 1,1-1,-1 0,0 1,1-1,-1 0,1 0,0 0,-1 0,1 0,0 0,0 0,1 0,-1-1,0 1,0-1,1 0,-1 0,1 0,-1 0,1 0,0 0,-1-1,1 1,0-1,-1 0,1 1,0-1,-1-1,1 1,0 0,-1-1,1 1,0-1,-1 0,1 0,-1 0,1 0,-1 0,0 0,1-1,-1 1,0-1,0 0,0 0,3-3,0-1,0 0,-1 0,0 0,0 0,0-1,-1 0,0 0,-1 0,1 0,-1 0,-1 0,1-1,-1 1,0 0,-1-1,0 1,0-1,-1 1,0-1,0 1,0 0,-1-1,0 1,-1 0,0 0,0 0,0 1,-1-1,0 1,0 0,0 0,-1 0,-4-4,-5 0</inkml:trace>
  <inkml:trace contextRef="#ctx0" brushRef="#br0" timeOffset="6763.726">3867 32,'-8'22,"2"0,0 0,2 0,0 1,1 0,2 0,0-1,2 1,1 16,-1 10,0 397,-6-395,-1-33</inkml:trace>
  <inkml:trace contextRef="#ctx0" brushRef="#br0" timeOffset="7016.192">3641 541,'43'-5,"34"-6,13-2,-4 2,-12 3,-13-2,-13 0,-9 2,-7 2,-4 3,-7 1</inkml:trace>
  <inkml:trace contextRef="#ctx0" brushRef="#br0" timeOffset="7751.896">4403 399,'-41'35,"0"2,3 1,1 3,2 0,-10 18,43-57,0-1,0 1,1 0,-1-1,0 1,1 0,-1 0,1 0,0 0,0 0,0 0,0 0,0 0,0 0,0 1,1-1,-1 0,1 1,0-1,-1 0,1 1,0-1,1 1,-1-1,0 0,1 1,-1-1,1 0,0 0,-1 1,1-1,0 0,1 0,-1 0,0 0,0 0,1 0,-1 0,1-1,0 1,0 0,-1-1,1 0,2 2,7-3,0-1,0-1,0 1,0-2,0 1,0-2,-1 1,0-1,0-1,0 0,0 0,0-1,0-1,13-9,-1-1,-1-1,0 0,-1-2,-1 0,9-14,1 1,-29 32,0 0,0 0,0 0,1 1,-1-1,0 0,0 0,1 1,-1-1,1 0,-1 1,0-1,1 0,-1 1,1-1,0 0,-1 1,1-1,-1 1,1-1,0 1,-1-1,1 1,0 0,0-1,-1 1,1 0,0 0,0-1,0 1,-1 0,1 0,0 0,0 0,0 0,-1 0,1 0,0 0,0 1,0-1,-1 0,1 0,0 1,0-1,-1 0,1 1,0-1,0 1,-1-1,1 1,-1-1,1 1,0-1,-1 1,1 0,-1-1,1 1,-1 0,0-1,1 1,-1 0,0 0,1-1,-1 1,0 0,0 0,0 0,-6 54,4-47,0 0,1-1,-1 1,1 0,1 0,0 0,0 0,0 0,1 0,0 0,1 0,0 0,0 0,0-1,1 1,0-1,1 0,0 0,0 0,0 0,5 5,-1-8,0 0,0 0,0-1,0 0,1-1,-1 1,1-2,0 1,-1-1,1-1,0 1,0-2,-1 1,1-1,0 0,-1-1,1 0,-1 0,1-1,-1 0,0-1,0 1,0-2,5-3,-1 0,0-1,0 0,-1-1,0 0,-1-1,0 0,-1-1,0 0,-1 0,0-1,-1 0,-1 0,6-14,52-203,-56 184,-1 0,-3 0,-2 0,-2 0,-4-33,-4 51,8 28,0 1,0-1,0 0,0 1,0-1,0 0,0 1,0-1,0 0,-1 0,1 1,0-1,0 0,0 1,0-1,0 0,-1 1,1-1,0 0,0 0,0 1,-1-1,1 0,0 0,-1 0,1 1,0-1,0 0,-1 0,1 0,0 0,-1 0,1 1,0-1,-1 0,1 0,0 0,-1 0,1 0,0 0,-1 0,1 0,0 0,-1 0,1 0,0-1,-1 1,1 0,0 0,0 0,-1 0,1 0,0-1,-1 1,1 0,0 0,0 0,-1-1,1 1,0 0,-9 167,11-109,-1 590,3-623,9-30,-8-8</inkml:trace>
  <inkml:trace contextRef="#ctx0" brushRef="#br0" timeOffset="8014.585">4657 428,'39'-10,"26"-2,12-1,-1 4,-11 2,-5 2,-8 3,-9 6,-7 2,-4 0,-3 0,-7 3,-2 0,-4 3,0 0,1 2,-1 0</inkml:trace>
  <inkml:trace contextRef="#ctx0" brushRef="#br0" timeOffset="8264.037">5532 569,'0'38,"5"18,6-1,1-10</inkml:trace>
  <inkml:trace contextRef="#ctx0" brushRef="#br0" timeOffset="8499.394">5504 315</inkml:trace>
  <inkml:trace contextRef="#ctx0" brushRef="#br0" timeOffset="8688.013">5842 569,'-7'11,"1"0,-1 1,2-1,0 2,0-1,1 0,0 1,1 0,1 0,0 0,1 0,0 0,1 0,0 0,1 0,1 0,2 8,-4-19,1 1,0-1,0 0,-1 0,1 0,1 1,-1-1,0 0,0 0,1-1,-1 1,1 0,0 0,0-1,-1 1,1-1,0 1,0-1,0 0,0 0,1 0,-1 0,0 0,0-1,1 1,-1 0,0-1,1 0,-1 0,1 1,-1-1,0-1,1 1,-1 0,2-1,2-1,0 0,0 0,0-1,0 0,-1 0,1-1,-1 1,0-1,0 0,0 0,-1-1,1 0,-1 1,5-8,0 1,-1-1,0-1,-1 1,-1-1,0 0,0-1,-2 0,1 0,-2 0,0 0,-1 0,0 0,-1-1,0 1,-1-1,-3-13,-14-13,4 30</inkml:trace>
  <inkml:trace contextRef="#ctx0" brushRef="#br0" timeOffset="9136.354">6153 710,'15'-27,"1"0,2 2,0 0,2 1,7-6,-26 28,0 0,0 1,-1-1,1 0,0 1,0-1,1 1,-1-1,0 1,0-1,1 1,-1 0,1 0,-1 0,1-1,0 2,-1-1,1 0,0 0,0 0,-1 1,1-1,0 1,0 0,0-1,0 1,0 0,0 0,-1 0,1 0,0 0,0 1,0-1,0 1,0-1,-1 1,1 0,0-1,0 1,-1 0,1 0,-1 0,1 0,-1 1,1-1,-1 0,1 1,-1-1,0 1,1 0,3 13,44 87,-47-99,1 0,0 0,0 0,0 0,0 0,0-1,1 1,-1-1,1 0,-1 0,1-1,0 1,0-1,0 1,0-1,0 0,0-1,0 1,0-1,0 0,1 0,-1 0,0 0,0-1,0 0,2 0,9-4,-1-1,0-1,0 0,-1 0,0-2,0 1,-1-2,0 1,0-2,-1 0,1-2,28-67,-32 58</inkml:trace>
  <inkml:trace contextRef="#ctx0" brushRef="#br0" timeOffset="11767.841">7903 569,'-6'-1,"-1"1,1 0,0 0,-1 1,1 0,-1 0,1 1,0-1,0 1,0 0,0 1,0 0,0 0,1 0,0 0,-1 1,1 0,0 0,1 1,-1-1,1 1,0 0,0 0,0 0,1 1,0-1,-2 6,-1-4,0 2,1-1,0 0,0 1,1 0,1 0,-1 0,1 1,1-1,0 1,0 0,1-1,0 1,0 0,2 0,-1 0,1-1,0 1,1 0,0-1,1 1,1 4,-3-12,1-1,-1 1,0-1,1 0,-1 0,0 1,1-1,-1 0,1 0,0 0,-1-1,1 1,0 0,0-1,-1 1,1-1,0 1,0-1,0 0,0 0,-1 0,1 0,0 0,0 0,0 0,0-1,-1 1,1-1,0 1,0-1,-1 0,1 1,0-1,-1 0,1 0,-1 0,1-1,0 1,54-50,-55 51,125-149,-87 92,-44 75,1 1,0-1,1 0,1 1,1 0,1-1,0 1,2 2,-2-17,0 0,1-1,-1 1,1 0,0 0,0 0,1 0,-1-1,1 1,0-1,0 1,0-1,0 0,0 0,1 0,0 0,-1 0,1 0,0-1,1 1,-1-1,0 0,1 0,-1 0,1 0,-1-1,1 1,0-1,0 0,-1 0,1-1,0 1,0-1,0 0,0 0,0 0,0 0,0-1,0 1,0-1,-1 0,1 0,0-1,0 1,-1-1,1 0,-1 0,14-8,-2-1,0-1,0-1,-1 0,0 0,-1-2,-1 0,0 0,5-11,16-17,2-1,-3-1,-1-2,-3-1,1-5,1-7,-16 37,-1-1,-1 0,-1-1,-1 0,-1-1,-2 0,0-1,-2 1,-1-1,0-19,-3 44,-1 0,0 1,0-1,0 1,0-1,0 1,0-1,-1 1,1-1,0 1,-1-1,1 1,-1-1,0 1,1-1,-1 1,0 0,0-1,0 1,0 0,0 0,0 0,0 0,0 0,0 0,-1 0,1 0,0 0,-1 0,1 1,-1-1,1 0,-1 1,1 0,-1-1,1 1,-1 0,1 0,-1-1,1 1,-1 1,0-1,1 0,-1 0,1 0,-1 1,1-1,-1 1,1-1,-1 1,1 0,0 0,-1-1,1 1,0 0,0 0,-1 0,1 0,0 1,0-1,0 0,0 0,0 2,-19 18,2 1,0 1,2 0,0 2,1-1,2 2,1 0,1 1,-2 8,4-11,1 0,1 0,2 1,0 0,2 0,0 1,2-1,1 0,2 15,-2-30,1 0,0 0,1 0,0 0,1 0,0-1,0 1,1-1,0 0,1 0,0 0,0-1,1 1,0-1,1-1,0 1,0-1,0 0,1-1,0 0,0 0,1-1,-1 0,1 0,3 1,-5-3,0 0,1 0,-1-1,1 0,-1 0,1-1,0 0,0 0,-1-1,1 0,0 0,0-1,0 0,-1 0,1-1,-1 0,1 0,-1-1,1 0,-1 0,0 0,-1-1,1-1,-1 1,1-1,-1 0,-1 0,1-1,-1 1,0-1,0 0,0-1,-1 1,0-1,0 0,-1 0,0 0,0-1,-1 1,0-1,1-5,-2 4,-1 0,0 1,0-1,0 1,-1-1,-1 1,1-1,-1 1,-1 0,0-1,0 1,0 1,-1-1,0 0,-1 1,1 0,-2 0,1 0,-1 1,0 0,0 0,0 0,-1 1,0 0,0 0,-1 0,1 1,-1 0,0 1,0 0,-8-2,7 3,0 0,-1 0,1 1,-1 1,1 0,-1 0,1 1,-1 0,1 0,0 1,0 0,-1 1,-5 3,-12 5</inkml:trace>
  <inkml:trace contextRef="#ctx0" brushRef="#br0" timeOffset="12147.804">8975 485,'-14'9,"1"1,-1 0,2 1,0 1,0 0,1 0,0 1,1 1,1 0,0 0,1 1,0 0,2 0,-1 1,0 6,6-18,0 0,1 0,0 1,-1-1,1 0,1 0,-1 1,1-1,-1 0,1 0,0 1,1-1,-1 0,1 0,0-1,0 1,0 0,0 0,1-1,-1 0,1 1,0-1,0 0,0 0,0 0,1-1,-1 1,1-1,0 0,0 0,-1 0,1-1,0 1,1-1,-1 0,0 0,0 0,0-1,1 1,-1-1,0 0,0 0,1-1,-1 1,0-1,0 0,1 0,1-2,0 2,-2-1,1 0,0-1,0 1,-1-1,1 0,-1 0,0-1,0 1,0-1,0 0,-1 0,0 0,1 0,-1-1,-1 1,1-1,-1 0,0 0,0 0,0 0,-1 0,1 0,-1-3,2-3,-2-1,1 0,-1 1,-1-1,0 0,0 0,-1 1,-1-1,0 0,-3-7,4 15,0-1,-1 0,0 1,0-1,0 1,-1 0,1-1,-1 1,0 0,0 1,0-1,-1 0,1 1,-1 0,0 0,0 0,0 0,0 1,-1 0,1-1,-1 2,1-1,-4 0,-4 2</inkml:trace>
  <inkml:trace contextRef="#ctx0" brushRef="#br0" timeOffset="12851.523">9201 569,'-7'18,"0"-5,0 1,2 0,0 0,0 1,1-1,1 1,1 0,0 0,0 9,2-22,0 0,0 0,0 0,0 0,0 0,1 0,-1 1,1-1,-1 0,1 0,0 0,0 0,0-1,0 1,0 0,0 0,0 0,1-1,-1 1,1-1,-1 1,1-1,-1 1,1-1,0 0,0 0,0 0,0 0,-1 0,1 0,1-1,-1 1,0-1,0 1,0-1,0 0,0 0,0 0,0 0,0 0,1 0,-1 0,0-1,0 1,0-1,93-38,85-110,-180 148,0 1,0-1,0 1,0-1,1 1,-1-1,0 1,0 0,1-1,-1 1,0-1,1 1,-1 0,0-1,1 1,-1 0,1-1,-1 1,1 0,-1-1,0 1,1 0,-1 0,1 0,-1 0,1-1,-1 1,1 0,0 0,-1 0,1 0,-1 0,1 0,-1 0,1 0,-1 1,1-1,-1 0,1 0,-1 0,1 0,-1 1,0-1,1 0,-1 1,1-1,-1 0,1 1,-1-1,0 0,1 1,-1-1,0 1,1-1,-1 0,0 1,0-1,0 1,1-1,-1 1,0-1,0 1,0-1,0 1,0 0,-3 35,1-33,0 0,0 0,0 0,1 0,0 0,-1 1,1-1,0 0,0 0,1 1,-1-1,1 1,0-1,-1 1,2-1,-1 1,0-1,1 1,-1-1,1 0,0 1,0-1,1 0,-1 0,0 0,1 0,0 0,0 0,0 0,0 0,0-1,1 1,-1-1,1 1,0-1,-1 0,1 0,0 0,0-1,2 1,3 0,1 0,0-1,0 0,0-1,0 1,-1-2,1 1,0-2,0 1,0-1,-1 0,1-1,-1 0,0 0,1-1,-2 0,1 0,0-1,3-3,123-120,-133 127,24-31,-1-1,-2-1,-2-1,-1-1,-1-1,-3 0,0-1,5-28,-20 65,4-10,0-1,0 0,-1 0,-1 0,0 0,-1-1,0 1,-1 0,0-1,-1 1,0 0,-1-2,1 13,1 1,0-1,-1 0,1 0,-1 0,1 1,-1-1,1 0,-1 1,1-1,-1 0,0 1,1-1,-1 1,0-1,0 1,1-1,-1 1,0 0,0-1,0 1,1 0,-1 0,0-1,0 1,0 0,0 0,0 0,0 0,1 0,-1 0,0 0,0 1,0-1,0 0,0 0,1 1,-1-1,0 0,0 1,0-1,1 1,-1-1,0 1,1-1,-1 1,0 0,1-1,-1 1,1 0,-1-1,1 1,-1 0,1 0,0 0,-1 0,-27 44,18-16,1 0,1 1,2-1,1 1,1 1,2-1,1 0,1 1,2-1,1 0,4 19,13 177,-11-175,-7-45,0 0,0 0,-1 0,0 0,0 0,-1 0,0 0,0 0,0 0,0 0,-1 0,0 0,-1 0,1 0,-1 0,0 0,-2 3,-21 8,11-16</inkml:trace>
  <inkml:trace contextRef="#ctx0" brushRef="#br0" timeOffset="13099.987">9680 343,'44'-5,"42"-1,12 0,-1 1,-13 1,-15 2,-10 1,-11 1,-12 0</inkml:trace>
  <inkml:trace contextRef="#ctx0" brushRef="#br0" timeOffset="15753.527">11205 598,'-3'-3,"0"1,1 0,-1 1,0-1,0 0,0 1,0-1,0 1,0 0,-1 0,1 1,0-1,-1 1,1-1,0 1,-1 0,1 0,0 0,-1 1,1-1,0 1,-1 0,1 0,0 0,0 0,0 1,0-1,0 1,-1 0,-76 63,75-62,1 2,0-1,0 0,0 1,0 0,1 0,0 0,0 0,0 0,1 1,0-1,0 1,0-1,1 1,0 0,0 0,0 0,1 0,-1 0,2 0,-1 0,1 0,-1-1,2 1,-1 0,1 0,-1-1,2 1,-1-1,1 1,0-1,-1-3,0 0,1 0,0-1,-1 0,1 1,0-1,-1 0,1 0,0 0,0-1,0 1,0-1,0 1,0-1,0 0,0 0,0-1,0 1,0 0,-1-1,1 0,0 0,0 0,0 0,-1 0,1 0,0-1,1-1,73-50,-56 31,-1-2,0 0,-2 0,-1-2,-1 0,12-26,-12 17,-4 57,1 37,-11-44,1-1,1 1,0 0,0-1,2 0,0 0,0 0,1-1,1 0,8 11,-13-20,1 1,-1-1,1 0,-1 0,1 0,0 0,1-1,-1 0,0 0,1 0,0 0,0-1,0 0,0 0,0 0,0 0,0-1,1 0,-1 0,1 0,-1-1,1 0,11-4</inkml:trace>
  <inkml:trace contextRef="#ctx0" brushRef="#br0" timeOffset="17282.648">13632 456,'-29'38,"-9"18,-3 4,5-4,9-5,4-13,6-7,1-5,-1-1,2-6</inkml:trace>
  <inkml:trace contextRef="#ctx0" brushRef="#br0" timeOffset="17556.431">13322 485,'19'9,"21"18,8 4,1 2,-8 0,-6-6,-9-2,-4-6,-6-1,-1 1,2 2,3-2,-2 0,0-3,3-4,2-10,-3-4</inkml:trace>
  <inkml:trace contextRef="#ctx0" brushRef="#br0" timeOffset="17917.848">13999 710,'10'2,"0"0,0 0,0-1,0 0,0-1,0 0,0-1,0 0,0 0,0-1,-1 0,1-1,-1 0,1-1,-1 1,0-2,0 0,0 0,-1 0,0-1,0 0,0-1,-1 0,0 0,0 0,-1-1,0 0,0 0,-1-1,0 0,0 0,1-6,-5 12,0 1,-1-1,0 0,1 0,-1 0,0 0,0 0,0 1,-1-1,1 0,-1 0,1 0,-1 0,0 1,0-1,-1 0,1 1,0-1,-1 1,1-1,-1 1,0 0,0 0,0 0,0 0,0 0,0 0,-1 0,1 1,-1-1,1 1,-1 0,0-1,1 1,-1 1,0-1,0 0,-3-1,-1 1,0 0,0 0,0 0,0 1,0 0,0 0,1 1,-1 0,0 0,0 0,0 1,1 0,-1 1,-2 0,-8 7,1 1,0 0,1 1,0 1,1 0,0 1,1 0,0 1,2 1,0 0,0 1,-2 6,10-18,-1 1,1-1,0 1,1-1,-1 1,1 0,0 0,1 0,-1 0,1 1,0-1,1 0,0 0,0 1,0-1,0 0,1 0,0 1,1-1,0 0,-1 0,2 0,-1-1,1 1,0 0,0-1,0 0,1 1,0-1,0-1,0 1,0-1,1 1,0-1,0-1,0 1,0-1,1 1,-1-2,4 2,8 0,-1-1,1 0,0-2,0 0,-1-1,1 0,0-1,0-1,-1-1,1-1,-1 0,0-1,13-6,-7 1</inkml:trace>
  <inkml:trace contextRef="#ctx0" brushRef="#br0" timeOffset="18387.612">14563 625,'-14'8,"-1"0,1 1,0 1,1 0,0 1,1 0,0 1,-6 8,14-16,1 0,0 0,0 1,0-1,0 1,1-1,-1 1,1 0,1 0,-1 0,1 0,-1 0,2 1,-1-1,0 0,1 0,0 1,0-1,1 0,0 0,-1 1,2-1,-1 0,1 0,-1 0,1 0,1 0,1 2,1-2,1 0,-1-1,1 0,1 0,-1 0,1-1,-1 0,1 0,0 0,0-1,0 0,0-1,0 1,1-1,-1-1,0 1,1-1,-1-1,0 1,1-1,-1-1,0 1,0-1,0 0,0-1,0 0,-1 0,1 0,-1-1,2 0,8-11,1 0,-2 0,0-2,-1 1,0-2,-2 0,0-1,-1 0,-1 0,0-2,2-9,7-9,-17 35,73-186,-72 181,-1-1,-1 1,0-1,0 0,-1 1,0-1,0 0,-1 1,-1-1,0 1,0-1,0 1,-1 0,-1 0,0 0,0 0,-1 0,0 1,-4-6,5 10,1 0,-1 0,0 1,0-1,0 1,0 0,0 0,-1 1,1-1,-1 1,0 0,0 0,0 1,0-1,0 1,0 0,0 1,0-1,0 1,-1 0,1 0,0 0,0 1,0 0,0 0,0 0,0 1,0 0,0 0,-1 1,-5 1,0 1,1 1,0 0,0 0,1 1,0 0,0 1,0 0,1 0,0 1,1 0,0 0,-1 2,2 1,0 0,0 1,1-1,1 1,0 0,1 0,1 1,0-1,0 1,1-1,1 1,1-1,0 1,0-1,1 1,1-1,0 0,1 0,0 0,1 0,1-1,0 0,1 0,0 0,7 8,7 11,2-1,1-1,2-1,0-1,15 9,124 101,-152-127</inkml:trace>
  <inkml:trace contextRef="#ctx0" brushRef="#br0" timeOffset="16717.207">12165 287,'68'-27,"-1"-4,-2-2,16-14,27-41,-77 62,-39 54,-21 154,-80 516,96-638,-3-1,-3 0,-2-2,-2 0,-3-1,-7 6,28-50,0 0,-2-1,1 1,-1-1,-1 0,0-1,-1 0,0 0,0 0,-1-2,0 1,-1-1,0-1,0 1,-1-2,1 0,-1 0,-8 1,18-7,0 1,0-1,-1-1,1 1,0 0,-1 0,1-1,0 0,0 1,0-1,0 0,0 0,0 0,0 0,0 0,0-1,0 1,0-1,1 1,-1-1,0 1,1-1,0 0,-1 0,1 0,0 0,0 0,0 0,0 0,0 0,1 0,-1-1,0 1,1 0,0 0,0-3,3-85,9 49,3 0,1 1,2 1,2 0,1 2,2 0,2 2,1 0,2 2,1 1,1 1,16-11,-26 25,1 2,0 0,1 1,1 2,0 0,0 1,1 1,1 2,1 0,67 9,-17 4,-50-10,-2 0</inkml:trace>
  <inkml:trace contextRef="#ctx0" brushRef="#br0" timeOffset="16901.105">12983 710,'-15'38,"1"13,2 3,8-8,10-17,3-13</inkml:trace>
  <inkml:trace contextRef="#ctx0" brushRef="#br0" timeOffset="17051.299">12983 287</inkml:trace>
  <inkml:trace contextRef="#ctx0" brushRef="#br0" timeOffset="26340.2">17414 625,'-5'34,"-1"20,4 1,4-8</inkml:trace>
  <inkml:trace contextRef="#ctx0" brushRef="#br0" timeOffset="26502.275">17441 258,'0'0</inkml:trace>
  <inkml:trace contextRef="#ctx0" brushRef="#br0" timeOffset="26825.475">17894 428,'-19'4,"-79"27,95-30,0 1,0-1,0 1,0 0,0 0,1 0,-1 0,1 0,-1 0,1 1,0-1,-1 1,1 0,1 0,-1 0,0 0,1 0,-1 0,1 0,0 0,0 0,0 1,1-1,-1 0,1 1,-1 2,4 1,-1 0,1 0,0 0,1 0,0-1,0 1,0-1,1 0,0 0,0-1,0 1,1-1,-1 0,1-1,1 1,-1-1,1 0,-1-1,1 0,2 1,11 8,-5-3,65 51,-78-58,0 0,0 0,0 0,0 1,0-1,-1 1,1-1,-1 1,1 0,-1-1,0 1,0 0,0 0,-1 0,1 0,0 0,-1 0,0 0,0 0,0 0,0 0,-1 0,1-1,-1 1,1 0,-1 0,0 0,0 0,0 0,-1 0,-4 3,1 0,-1-1,-1 1,1-1,-1 0,0-1,0 0,0 0,0 0,-1-1,0 0,1-1,-1 0,0 0,0 0,0-1,-1 0,1-1,0 0,0 0,0-1,0 0,-4-1,-13-3</inkml:trace>
  <inkml:trace contextRef="#ctx0" brushRef="#br0" timeOffset="25475.576">15918 485,'-7'-3,"-1"1,1 1,-1-1,0 1,1 1,-1-1,0 2,0-1,0 1,1 0,-1 0,1 1,-1 0,1 0,-1 1,1 0,0 0,0 1,1 0,-1 0,1 1,0-1,0 2,0-1,1 0,-1 1,2 0,-1 0,0 1,1-1,0 1,-2 6,-10 17,2 0,0 1,2 0,2 1,1 0,-4 25,12-54,0-1,0 0,1 1,-1-1,1 0,-1 1,1-1,0 1,0-1,0 1,0-1,0 0,1 1,-1-1,1 1,-1-1,1 0,0 1,0-1,0 0,0 0,1 0,-1 0,1 0,-1 0,1 0,-1 0,1-1,0 1,0 0,0-1,0 0,0 1,0-1,0 0,1 0,-1 0,0-1,1 1,-1 0,0-1,1 1,-1-1,3 0,9-4,0 0,0-1,-1 0,0-1,0-1,0 0,-1-1,0 0,0-1,-1 0,0-1,-1 0,0 0,0-1,-1-1,12-9,190-199,-182 192,-29 27,1 1,-1-1,0 1,0-1,1 1,-1-1,0 1,0 0,1-1,-1 1,1 0,-1-1,0 1,1 0,-1-1,1 1,-1 0,1 0,-1-1,0 1,1 0,-1 0,1 0,-1 0,1 0,-1-1,1 1,0 0,-1 0,1 0,-1 1,1-1,-1 0,1 0,-1 0,1 0,-1 0,1 1,-1-1,0 0,1 0,-1 1,1-1,-1 0,0 1,1-1,-1 0,1 1,-1-1,0 0,0 1,1-1,-1 1,0-1,0 1,1-1,-1 1,0-1,0 1,0-1,0 1,0-1,0 1,0-1,0 1,0-1,0 1,-16 163,18-148,1 0,0-1,1 1,0-1,2 1,-1-1,2-1,0 1,1-1,0 0,1-1,1 0,0 0,1-1,0-1,1 1,2 0,-11-9,0-1,1 0,-1 0,1 0,0 0,-1 0,1-1,0 0,0 1,0-1,0-1,0 1,0-1,0 1,0-1,0-1,1 1,-1 0,0-1,0 0,0 0,21-8</inkml:trace>
  <inkml:trace contextRef="#ctx0" brushRef="#br0" timeOffset="25757.402">16849 456,'-9'24,"-9"22,-5 9,0-1,1-10,3-7,5-5,0-3,2-2,-1-1,1 1,-1-1,-5-4,2-5</inkml:trace>
  <inkml:trace contextRef="#ctx0" brushRef="#br0" timeOffset="26103.422">16623 428,'209'313,"-71"-94,-135-216,0 0,-1-1,1 1,0-1,0 0,0 0,1 0,-1 0,1-1,-1 1,1-1,-1 0,1 0,-1 0,1 0,0-1,0 1,-1-1,1 0,0 0,3-1,14-3</inkml:trace>
  <inkml:trace contextRef="#ctx0" brushRef="#br0" timeOffset="29407.421">0 1416,'368'-47,"-141"20,-164 19,0 3,0 3,47 4,-4 0,199 26,187 1,19-47,-208 5,52 13,-122 2,850-2,-671-28,463 28,-439-28,-8 16,70-6,-115-8,7 14,-115-4,112 14,-198 3,241 28,946-30,-856 0,-81-26,122 27,-178-28,769 28,169 0,-894-29,322 30,-453-29,88 26,-122-25,355 27,-521 13,-83-10,0 0,1-1,0 0,-1-1,1-1,0 0,0-1,-1 0,12-3,20-4,1 1,1 2,-1 3,1 1,29 4,23-1,35 3,-121 1,-7 0</inkml:trace>
</inkml:ink>
</file>

<file path=ppt/ink/ink1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49:26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2430 253,'0'-8,"-1"0,0 0,0 1,-1-1,0 1,0-1,-1 1,0 0,0 0,-1 0,0 0,0 1,0-1,-1 1,0 0,0 1,-1-1,1 1,-1 0,0 0,-1 1,0-1,-11-6,-1 0,-1 2,0 0,0 1,-1 1,0 0,-8 1,-142-16,141 16,-1 2,1 2,-1 0,0 2,0 2,0 0,1 2,-6 3,4-1,1 1,-1 1,2 2,-1 1,-11 7,-12 12,1 3,2 1,-39 36,56-43,-131 151,115-124,2 1,2 2,-29 53,-67 127,68-41,41-22,28-143,1 1,1 0,2 0,1-1,2 1,4 29,60 263,77 217,-61-164,-73-283,-4 1,-7 68,0-51,-3-55,-2 0,-3 0,-2-1,-2 0,-4-1,-1-1,-3 0,-2-2,-2-1,-3-1,-2-1,-1-2,-3-1,-22 20,-146 141,95-105,91-84,-21 18,2 2,1 1,3 2,-5 10,29-39,1 1,-1 0,2 0,0 1,1 0,0 0,1 0,1 0,0 1,1-1,0 1,1 0,1 0,1-1,0 1,0 0,2 3,61 216,-47-189,2-1,2 0,2-2,2 0,6 5,5 1,2-2,2-2,2-1,2-2,29 20,21 10,2-4,4-4,58 26,-98-59,1-3,1-3,1-2,1-3,1-3,50 5,186 9,-244-28,0-2,0-2,1-3,-2-2,1-3,-1-2,-1-3,40-16,5-9,-1-4,-3-4,-1-5,13-14,-70 41,0-1,-2-3,-2 0,0-2,-2-2,-2-1,-1-1,19-32,-4-10,-4-2,-3-1,-3-3,13-55,46-263,-81 340,35-276,-38 225,-6 0,-5 0,-15-108,6 101,6-1,9-106,-1 203,1 0,0 0,2 1,1-1,1 1,0 1,2 0,1 0,0 1,2 0,12-15,25-28,3 2,51-46,-71 74,271-247,-260 242,-8 9,-1-2,-2-1,-1-2,-1-1,-2-2,16-29,-31 36,-2 0,-2-1,0 0,-3-1,0 0,-2 0,-1-16,0 2,-2-1,-2 1,-2 0,-2-1,-2 1,-3 1,-1-1,-2 2,-2-1,-3 2,-1 0,-2 1,-5-5,-15-20,-2 1,-4 2,-2 2,-3 3,-17-14,13 20,-2 2,-2 3,-2 2,-3 3,-10-3,65 42,-26-18,-2 2,0 1,-1 2,-1 2,-1 1,-15-2,19 8,-106-12,138 22,0 0,1 0,-1 0,0 1,1 0,-1-1,1 1,0 1,-1-1,1 0,0 1,1-1,-1 1,0 0,1 0,-1 0,1 0,0 1,0-1,0 0,1 1,-1 0,1-1,0 1,0 0,0 1,-26 46,17-43,-1 0,0-1,0 0,0-1,-1 0,0-1,0 0,-1-1,1 0,-1-1,0 0,0-1,0-1,-9 1,-170 1,172-5,-1-2,1 0,0-2,1 0,-1-1,1-1,-7-5,19 9,0-1,0 0,1-1,-1 1,1-1,0-1,1 1,0-1,0 0,0 0,1 0,0-1,0 1,1-1,0 0,0 0,1-1,0 0,-2-2,0 2,0 0,0-1,-1 2,0-1,-1 0,0 1,0 0,-1 1,0-1,0 1,-3-1,-3-3</inkml:trace>
</inkml:ink>
</file>

<file path=ppt/ink/ink1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2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1,'-34'2,"0"1,0 2,0 2,1 1,0 1,0 2,1 1,-3 4,25-12,0 1,1 0,-1 1,1 0,1 0,-1 1,1 0,0 0,1 1,0 0,0 1,1-1,0 1,0 1,1-1,0 1,1-1,0 2,1-1,0 0,0 1,1-1,0 1,1-1,0 1,1 10,0-18,0 0,1 1,-1-1,0 0,1 0,0 0,0 0,0 0,0 0,0 0,1-1,-1 1,1 0,-1-1,1 1,0-1,0 1,1-1,-1 0,0 0,1 0,-1 0,1 0,0-1,-1 1,1-1,0 1,0-1,0 0,0 0,0-1,0 1,0-1,0 1,1-1,6 0,-1 0,1-1,-1 0,0 0,0-1,0 0,0-1,0 0,0 0,0-1,2-1,26-17,-1-1,-1-2,-1-1,-1-2,-2-1,0-1,-3-2,0-1,-28 34,0 0,1-1,-1 1,0 0,0 0,1 0,-1 0,0-1,1 1,-1 0,1 0,-1-1,1 1,-1 0,1-1,0 1,-1-1,1 1,0-1,0 1,-1-1,1 1,0-1,0 1,-1-1,1 0,0 0,0 1,0-1,0 0,0 0,-1 0,1 0,0 0,0 0,0 0,0 0,0-1,0 1,-1 0,1 0,0-1,0 1,0 0,-1-1,1 1,0-1,-1 1,1-1,0 1,-1-1,1 0,0 1,-1-1,1 0,-1 0,1 1,-1-1,0 0,1 0,-1 1,0-1,0 0,1 0,-1 0,0 0,0 0,0 1,0-2,0 2,0 12,0 0,1-1,0 1,0 0,1-1,1 1,0-1,1 0,0 0,1 0,0-1,0 1,1-1,0-1,1 1,0-1,1 0,0 0,0-1,1 0,8 5,36 8,-28-16</inkml:trace>
</inkml:ink>
</file>

<file path=ppt/ink/ink1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2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59 174,'-2'125,"-6"0,-8 21,-4-64,9-102,10-11,1 1,1-1,2 1,0-1,3 1,0 0,2 1,1 0,1 0,2 1,4-7,116-204,-132 238,0 0,0 0,0-1,1 1,-1 0,0 0,0 0,1-1,-1 1,1 0,-1 0,1 0,0 0,-1 0,1 0,0 0,-1 0,1 0,0 0,0 0,0 1,0-1,0 0,0 1,0-1,0 1,0-1,1 1,-1-1,0 1,0 0,0-1,0 1,1 0,-1 0,0 0,0 0,1 0,-1 0,0 0,0 1,0-1,1 0,-1 1,0-1,0 0,0 1,0 0,0-1,0 1,0 0,1 0,9 102,-4-52,-6-32,1-1,1 0,1 0,1 0,0-1,1 1,4 6,1-6</inkml:trace>
</inkml:ink>
</file>

<file path=ppt/ink/ink1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5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0 173,'23'423,"12"-102,-25-301,11-39,-13 9,21-22,1 0,2 2,1 1,1 2,2 2,0 0,1 3,2 1,35-14,-61 31,54-13,-66 17,1 0,0 0,-1 0,1 0,-1 0,1 0,-1 1,1-1,0 1,-1-1,0 1,1 0,-1-1,1 1,-1 0,0 0,0 0,1 0,-1 0,0 0,0 1,0-1,0 0,0 0,0 1,-1-1,1 1,0-1,-1 1,1-1,-1 1,1-1,-1 1,0-1,0 1,0-1,0 1,0 0,0 0,-2 10,-1-1,0 0,0 0,-1 0,-1 0,0-1,0 0,-1 0,0 0,-1-1,0 0,0 0,-1-1,0 1,-1-2,-9 7,18-14,-32 30,-1-2,-2-1,0-2,-2-1,-1-2,0-2,-2-1,0-2,-40 11,16-24,59-9</inkml:trace>
  <inkml:trace contextRef="#ctx0" brushRef="#br0" timeOffset="317.994">763 708,'-13'19,"1"1,1 0,1 1,1 0,1 0,1 1,1 0,0 0,2 0,1 1,0 0,1 12,3-31,-1-1,1 1,-1-1,1 1,0-1,0 1,0-1,1 0,-1 0,1 1,0-1,0 0,0 0,0-1,1 1,-1 0,1-1,-1 0,1 1,0-1,0 0,0 0,0-1,0 1,1-1,-1 1,0-1,1 0,-1 0,1-1,-1 1,1-1,-1 1,1-1,-1 0,1-1,3 1,7-2,1-1,-1 0,0 0,0-1,0-1,-1-1,0 0,11-7,-12 6,0 0,-1-1,0-1,-1 0,0-1,0 1,-1-2,0 0,-1 0,0 0,-1-1,0 0,-1-1,-3 7,0-1,0 0,-1 1,0-1,-1 0,1 0,-1 0,-1 0,1 0,-1 0,0-1,-1 1,0 0,0 0,0 0,-1 0,0 1,-1-1,1 0,-1 1,0-1,-1 1,0 0,0 0,0 1,-1-1,1 1,-1 0,0 0,0 0,0 1,-1 0,0 0,0 0,0 1,0 0,0 0,0 0,-1 1,0 0,1 0,-1 1,0 0,0 0,0 0,1 1,-1 0,0 1,0-1,0 1,-4 2,-14 3</inkml:trace>
  <inkml:trace contextRef="#ctx0" brushRef="#br0" timeOffset="815.959">1440 708,'-21'5,"1"0,0 1,0 1,0 1,1 1,0 0,1 2,0 0,1 1,0 1,0 0,-13 15,28-25,-1 0,1 1,0-1,0 0,0 1,0-1,1 1,-1-1,1 1,0 0,0 0,1-1,-1 1,1 0,-1 0,1 0,0 0,1 0,-1 0,1-1,0 1,0 0,0 0,0-1,0 1,1 0,0-1,0 0,0 1,0-1,0 0,1 0,-1 0,1 0,1 0,1 2,0 0,1-1,0 1,0-1,0-1,1 1,-1-1,1 0,0-1,-1 0,1 0,0 0,1-1,-1 0,0 0,0-1,0 1,8-2,4-5,0 0,-1-1,0-1,0-1,0 0,-1-2,-1 0,0 0,0-2,-1 0,-1-1,7-7,10-14,0-2,-3-1,-1-1,-2-1,-1-1,-2-2,-3 0,-1-1,5-22,-15 43,0-1,-1-1,-1 0,-2 1,-1-2,0 1,-2 0,-1 0,-1-1,-1 1,-1 0,-1 0,-7-22,9 42,0 0,0 0,0 1,-1-1,0 1,1-1,-1 1,-1 0,1 0,-1 0,1 1,-1-1,0 1,-1 0,1 0,0 0,-1 1,0 0,1-1,-1 2,0-1,0 0,0 1,0 0,0 0,-1 1,1-1,0 1,0 0,0 1,0-1,-1 1,1 0,0 0,-4 2,-2 1,-1 0,1 0,0 2,0-1,0 1,1 1,0 0,0 0,0 1,1 0,1 1,-1 0,1 0,1 1,0 0,0 0,1 1,0 0,1 0,0 0,1 1,-1 4,-4 15,1 0,2 1,1-1,1 1,2 1,1-1,2 0,1 2,-1-14,1 1,1-1,0 0,2 0,0-1,1 1,1-1,1 0,1-1,1 0,0 0,1-1,1-1,0 0,1 0,1-1,1-1,0 0,7 4,-15-14,0 0,0 0,0-1,0 0,1 0,0-1,-1 0,1 0,0-1,0 0,0 0,0-1,0 0,0 0,8-2,8-4</inkml:trace>
  <inkml:trace contextRef="#ctx0" brushRef="#br0" timeOffset="1314.272">2004 596,'-12'22,"1"0,2 1,0 0,1 1,1 0,1 0,1 0,1 1,1 15,2-36,0 0,1 0,0 0,0 0,0 0,0 0,0 0,1 0,0 0,0 0,0 0,0 0,0-1,1 1,0 0,0-1,0 1,0-1,1 0,-1 0,1 0,-1 0,1 0,0 0,1-1,-1 1,0-1,1 0,-1 0,1 0,-1-1,1 1,0-1,0 0,0 0,0 0,0 0,0-1,0 0,0 1,0-1,0-1,0 1,0-1,0 0,2 0,9-8,0 0,0-1,-1 0,-1-1,0-1,0 0,-1-1,0 0,-1 0,-1-2,0 1,6-15,-2 9,128-168,-141 188,-1-1,0 0,1 0,-1 1,1-1,-1 0,1 1,0-1,-1 1,1-1,-1 0,1 1,0 0,0-1,-1 1,1-1,0 1,0 0,-1-1,1 1,0 0,0 0,0 0,-1 0,1 0,0-1,0 2,0-1,0 0,0 0,-1 0,1 0,0 0,0 1,0-1,-1 0,1 1,0-1,0 1,-1-1,1 0,0 1,-1 0,1-1,-1 1,1-1,-1 1,1 0,-1-1,1 1,-1 0,14 43,25 257,-27-225,-3 1,-3-1,-4 2,-3-1,-3 0,-4-1,-3 1,-8 18,10-55,-2-1,-2-1,-2 0,-1-1,-2 0,-1-1,-2-1,-1-2,-2 0,-1-1,-2-1,-8 5,35-35,-12 10,1 0,-1-1,-1 0,0 0,0-2,-1 1,0-2,-1 0,1 0,-1-2,0 0,-1 0,13-5,0 0,-1 0,1 0,0 0,0 0,0-1,0 1,0-1,0 0,0 0,0 0,0 0,0-1,1 1,-1-1,0 1,1-1,-1 0,1 0,0 0,-1-1,1 1,0 0,1-1,-1 1,0-1,1 0,-1 0,1 1,0-1,0 0,0 0,0 0,1 0,-1-1,1 1,-1 0,1 0,0 0,1 0,-1 0,0 0,1 0,0 0,-1 0,1 0,1 0,0-3,8-22,2-1,1 2,1-1,1 2,1 0,2 1,0 1,19-19,-35 40,268-302,-226 259</inkml:trace>
</inkml:ink>
</file>

<file path=ppt/ink/ink1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0 725,'5'24,"7"7,0-5,-1-13,2-13,-1-11,-3-4</inkml:trace>
  <inkml:trace contextRef="#ctx0" brushRef="#br0" timeOffset="231.142">57 245,'0'0</inkml:trace>
  <inkml:trace contextRef="#ctx0" brushRef="#br0" timeOffset="646.882">508 442,'-31'23,"11"-11,1 1,0 0,1 1,1 2,0-1,1 2,1 0,0 1,2 1,0 0,1 0,1 1,0 1,0 5,9-22,1 0,0-1,0 1,0 0,1 0,-1 0,1-1,0 1,0 0,1 0,-1 0,1 0,-1-1,1 1,0 0,1 0,-1-1,1 1,-1-1,1 0,0 1,0-1,1 0,-1 0,1 0,-1 0,1-1,0 1,0-1,0 1,1-1,-1 0,0 0,1-1,-1 1,1-1,-1 0,1 0,0 0,0 0,0 0,-1-1,1 0,1 0,14-6,-1-2,0 0,-1-1,0-1,0 0,-1-1,-1-1,0 0,0-2,-1 1,-1-2,0 0,7-12,-14 20,40-53,45-41,-91 100,1 1,-1-1,1 1,0-1,-1 1,1 0,0-1,0 1,-1 0,1-1,0 1,0 0,-1 0,1-1,0 1,0 0,0 0,-1 0,1 0,0 0,0 0,0 1,-1-1,1 0,0 0,0 0,-1 1,1-1,0 0,0 1,-1-1,1 1,0-1,-1 1,1-1,-1 1,1-1,-1 1,1 0,-1-1,1 1,-1 0,1 0,-1-1,0 1,1 0,-1 0,0-1,0 1,0 0,0 0,1-1,-1 2,4 47,-4-45,-4 94,-5-2,-14 57,3-10,10-62,-3-1,-4 0,-3-1,-4-1,-3-1,-30 58,-11-41,65-91,1-1,0 0,-1 1,1-1,-1 0,0 0,0-1,0 1,0 0,0-1,0 0,0 0,0 0,0 0,-1 0,1-1,0 1,-1-1,1 0,0 0,-1 0,1 0,0-1,0 0,-1 1,1-1,0 0,0 0,0-1,0 1,0-1,-2-1,0-2,1-1,0 0,0 0,0 0,1 0,0-1,0 0,1 1,0-1,0 0,0 0,1 0,0 0,0 0,1-1,0 1,0 0,1 0,0-2,-1-2,3-26,2 1,2-1,1 1,1 0,2 1,2 0,1 1,2 0,1 1,1 1,2 1,1 1,2 0,0 2,2 1,19-15,-26 24</inkml:trace>
  <inkml:trace contextRef="#ctx0" brushRef="#br0" timeOffset="883.035">960 725,'-14'38,"0"18,2 3,8-7,9-13,10-13,5-16,1-10</inkml:trace>
  <inkml:trace contextRef="#ctx0" brushRef="#br0" timeOffset="1027.705">1072 301,'0'0</inkml:trace>
  <inkml:trace contextRef="#ctx0" brushRef="#br0" timeOffset="1444.714">1496 526,'-29'27,"1"0,2 2,0 1,2 1,2 1,1 2,1-1,-9 24,27-53,0 0,-1-1,1 1,1 0,-1 0,1 0,-1 0,1 0,0 1,0-1,1 0,-1 1,1-1,0 0,0 1,1-1,-1 0,1 0,0 1,0-1,1 0,-1 0,1 0,-1 0,1 0,1-1,-1 1,0 0,1-1,0 0,0 1,0-1,0 0,4 2,0-1,1-1,0 0,0-1,1 0,-1 0,0 0,1-1,-1-1,1 1,-1-1,1-1,-1 0,0 0,1 0,-1-1,0 0,0-1,0 0,0 0,1-1,8-4,0-2,-1 1,0-2,-1 0,0-1,0 0,-2-1,7-8,12-12,-1-1,-2-2,-2-1,-1-2,-1 0,-3-2,-1 0,-2-1,-2-1,-2-1,-2 0,-2-1,-1 0,-3-1,-1-4,-5 43,-1-1,0 0,0 1,-1-1,0 0,0 1,0-1,-1 1,0-1,-1 1,0 0,0 0,0 0,-1 0,0 1,0-1,-1 1,0 0,0 0,0 1,-1 0,0 0,0 0,0 0,0 1,-1 0,0 0,0 1,0 0,0 0,0 1,-1 0,1 0,-1 0,1 1,-1 1,0-1,1 1,-1 0,0 1,1 0,-1 0,0 0,-5 3,-1 5,0 0,1 1,0 0,1 1,1 0,-1 1,2 0,-1 1,2 0,0 1,0 0,2 0,0 1,0 0,1 0,1 1,1 0,0 0,1 0,0 0,2 0,-1 12,3-1,2 1,0-1,2-1,0 1,2 0,1-1,1-1,2 1,0-2,1 1,2-2,0 1,2-2,10 12,12 11,2-1,2-3,40 31,-46-40,-9-9</inkml:trace>
</inkml:ink>
</file>

<file path=ppt/ink/ink1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0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286 142,'-23'14,"0"2,1 0,1 2,0 0,2 2,0 0,1 1,1 1,1 0,1 1,1 1,1 0,2 1,0 1,-1 5,10-23,-1 0,2 0,-1 0,1 1,0-1,1 0,0 1,0-1,1 0,0 1,0-1,1 0,0 0,0 0,1 0,0 0,1 0,0-1,0 0,0 0,1 0,0 0,1-1,-1 1,1-1,0-1,1 1,-1-1,1 0,0-1,0 0,1 0,-1 0,1-1,0 0,0 0,0-1,0 0,0-1,2 1,5-4,-1-1,1 0,0-1,-1-1,0 0,0-1,0 0,-1-1,0-1,-1 0,1-1,-1 0,-1 0,0-2,0 1,-1-1,0-1,-1 0,6-10,-3 8,-1-1,-1 0,0-1,-1 0,0-1,-2 1,0-1,-1-1,0 1,-1-1,-2 0,1-1,-2 1,-1 0,0-1,-1 1,-1-1,-1 1,0 0,-2-2,2 9,0 0,-1 1,0-1,-1 1,0 0,-1 0,0 0,0 0,-1 1,-1 0,1 0,-1 1,-1 0,0 0,0 0,0 1,-1 1,0-1,0 1,-1 1,0 0,0 0,0 1,0 0,-1 1,1 0,-1 0,6 3,1 0,-1 0,0 1,1-1,-1 1,0 0,1 0,-1 0,1 1,0 0,-1 0,1 0,0 0,0 1,0-1,0 1,-2 3,-13 12</inkml:trace>
  <inkml:trace contextRef="#ctx0" brushRef="#br0" timeOffset="515.718">596 706,'291'-359,"-272"350,-26 45,3-25,4-10,-3 8,-1 0,2 1,-1 0,1-1,1 1,0 0,0 0,1 0,0 0,1 0,0 0,0 0,1-1,0 1,1 0,0-1,1 0,1 3,-3-10,1 0,0 0,0 0,0 0,0 0,0 0,0-1,0 0,1 1,-1-1,0 0,1-1,-1 1,1-1,-1 1,1-1,-1 0,1 0,-1-1,1 1,-1-1,0 0,1 0,-1 0,0 0,1 0,-1-1,0 1,1-1,85-60,-79 51,1 0,-1-1,-1-1,-1 1,1-1,-2-1,0 0,-1 0,0 0,-1-1,0 1,0-9,0-2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10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796 923,'-15'-6,"1"1,-1 1,0 0,0 1,-1 1,1 0,0 1,-1 1,1 0,-1 1,1 1,0 0,-1 1,1 0,-10 5,18-6,0 0,1 0,-1 0,1 1,0-1,0 2,0-1,0 1,0 0,0 0,1 0,0 1,0 0,0 0,1 0,0 1,0-1,0 1,1 0,-1 0,1 0,1 1,-1-1,1 1,0-1,1 1,0 0,0 0,0 0,1 0,0-1,0 1,0 0,1 0,0 0,1 0,1 5,9 8,0-1,1 0,1-1,1 0,1-1,0-1,1 0,0-2,2 0,-1 0,12 4,27 24,-32-24,-2 1,0 0,-1 2,-2 1,0 0,0 3,-18-22,-1-1,1 1,-1-1,0 1,0 0,0-1,0 1,-1 0,1 0,-1 0,1-1,-1 1,0 0,0 0,-1 0,1 0,-1 0,1 0,-1-1,0 1,0 0,0-1,0 1,0 0,-1-1,1 1,-1-1,0 0,1 0,-1 1,0-1,-1 0,1-1,0 1,-2 1,-93 48,56-41,0-2,-1-1,0-3,0-1,-39-3,57 0</inkml:trace>
  <inkml:trace contextRef="#ctx0" brushRef="#br0" timeOffset="281.824">569 810,'39'-10,"31"-7,9-1,1 2,-9 4,-12 4,-10 4,-10 1,-5 3,-5 0,-2 1,-6 5,-2 1,-3 4,-6 1</inkml:trace>
  <inkml:trace contextRef="#ctx0" brushRef="#br0" timeOffset="602.06">1924 1036,'-62'43,"-31"19,-3 4,8-4,11-8,13-9,13-7,10-5,8-3,4-3,2-5,6-7</inkml:trace>
  <inkml:trace contextRef="#ctx0" brushRef="#br0" timeOffset="885.621">1275 1120,'112'75,"3"-5,24 6,-86-53,-43-21,-1 2,1-1,-1 1,-1 1,1 0,-1 0,1 0,-1 1,-1 1,1-1,-1 1,1 1,-44-42,21 17</inkml:trace>
  <inkml:trace contextRef="#ctx0" brushRef="#br0" timeOffset="1119.186">1641 810,'-40'130,"6"1,6 2,-4 63,7 5,15-57,10-121</inkml:trace>
  <inkml:trace contextRef="#ctx0" brushRef="#br0" timeOffset="9636.013">6919 1008,'-77'11,"1"3,0 3,1 4,0 3,-14 31,88-54,-1 1,1-1,-1 1,1-1,0 1,-1 0,1 0,0-1,0 1,0 0,1 0,-1 0,0 0,1 0,-1 0,1 0,0 1,0-1,0 0,0 0,0 0,0 0,0 0,1 0,-1 0,1 0,-1 0,1 0,0 0,0 0,0 0,0 0,0 0,0-1,1 1,-1 0,0-1,1 1,0-1,-1 0,1 1,0-1,-1 0,1 0,0 0,2 0,225 94,-227-95,0 1,1-1,-1 1,0 0,0-1,0 1,0 0,0 1,0-1,0 0,-1 0,1 1,0-1,-1 1,1 0,-1-1,0 1,1 0,-1 0,0 0,0 0,0 0,0 0,0 0,-1 0,1 0,-1 0,1 0,-1 1,0-1,0 0,0 0,0 1,0-1,0 0,-1 0,1 0,-1 0,1 1,-1-1,0 0,0 0,0 0,0 0,0 0,-1-1,1 1,0 0,-1-1,0 1,-12 7,0-1,-1-1,0 0,0-2,0 1,-1-2,1 0,-1-1,0 0,0-1,-1-1,-25 5,14-2,4-1</inkml:trace>
  <inkml:trace contextRef="#ctx0" brushRef="#br0" timeOffset="9905.71">7427 1036,'-280'175,"200"-99,78-74,0 1,0-1,1 0,-1 1,1-1,0 1,-1 0,1-1,1 1,-1 0,0 0,1-1,-1 1,1 0,0 0,0 0,0 0,0 0,0-1,1 1,-1 0,1 0,0 0,0-1,0 1,0 0,0-1,1 1,-1-1,1 1,0-1,-1 0,1 0,0 0,0 0,2 1,3 1,0 0,1-1,-1 0,1 0,0-1,0 0,0 0,0-1,0 1,1-2,-1 0,0 0,0 0,7-2,2 2,132-8,-121 1</inkml:trace>
  <inkml:trace contextRef="#ctx0" brushRef="#br0" timeOffset="10186.904">7766 1149,'-11'5,"0"1,0 0,0 1,1 0,0 0,1 1,-1 1,1-1,1 2,0-1,0 1,1 0,0 1,1-1,0 1,1 1,0-1,0 1,2 0,-1 0,0 10,4-18,0 0,1 1,0-1,0 0,0 0,0 0,1 0,-1 0,1 0,0 0,1 0,-1-1,0 1,1-1,0 0,0 0,0 0,0 0,0 0,1 0,-1-1,1 0,0 0,0 0,0 0,0 0,0-1,0 0,0 0,0 0,2 0,4 1,0 0,0-1,1 0,-1-1,0 0,0-1,0 0,1 0,-1-1,0 0,-1-1,9-3,-9 3,-1-1,0 1,1-1,-2-1,1 1,0-1,-1-1,0 1,0-1,0 0,-1-1,0 0,0 0,-1 0,0-1,0 1,-1-1,0 0,0-1,-1 1,0-1,0 0,-1 1,0-1,-1 0,1-5,-1 8,0-1,-1 1,1 0,-1 0,0 0,-1-1,0 1,0 0,0 0,0 0,-1 0,0 0,-1 1,1-1,-1 0,0 1,0 0,-1 0,1 0,-1 0,-1 0,1 1,0 0,-1 0,0 0,0 0,0 1,0 0,-1 0,0 0,-1 0,-16-4</inkml:trace>
  <inkml:trace contextRef="#ctx0" brushRef="#br0" timeOffset="10488.584">8190 1487,'4'-38,"8"-27,5-8,0 4,-2 10,0 13,-2 11,-3 7,1 7,-1 3,3 4,-2 10,-1 5</inkml:trace>
  <inkml:trace contextRef="#ctx0" brushRef="#br0" timeOffset="10788.587">8471 1319,'29'-8,"-1"-2,0 0,-1-2,-1-1,0-1,0-2,-1 0,-2-1,20-18,-38 31,1 0,-1-1,-1 1,1-1,-1 0,0 0,0 0,0-1,-1 1,1-1,-1 0,-1 0,1 0,-1 0,0-1,-1 1,1-1,-1 1,-1-1,1 1,-1-5,-3 7,0 1,-1-1,1 1,-1 1,0-1,1 0,-1 1,-1 0,1 0,0 0,0 0,-1 1,1-1,-1 1,1 0,-1 1,0-1,1 1,-1 0,1 0,-1 0,0 1,1-1,-1 1,1 1,-1-1,1 0,-1 1,-2 2,-5 0,1 0,0 1,0 1,0 0,0 0,1 1,1 0,-1 1,1 0,0 1,1 0,0 0,0 0,1 1,0 1,1-1,0 1,1 0,0 0,0 1,2-1,-1 1,1 0,1 0,0 0,1 0,0 0,1 1,1-1,-1 0,2 0,0 0,0 0,1 0,4 10,-2-14,-1 0,1 0,1-1,-1 1,1-1,0-1,1 1,0-1,0 0,0-1,1 1,0-2,0 1,0-1,0 0,1-1,-1 1,1-2,0 1,0-2,0 1,0-1,0 0,0-1,1 0,-1 0,3-2,13 2</inkml:trace>
  <inkml:trace contextRef="#ctx0" brushRef="#br0" timeOffset="11138.944">9092 388,'35'85,"-4"2,-3 1,-5 1,-3 2,-4-1,0 50,-14-105,-1 0,-2 0,-2 0,-1-1,-1 1,-3-1,0 0,-2-1,-1 0,-2 0,-2-1,-11 19,16-39,0 1,0-1,-1-1,-1 1,0-2,-1 0,0-1,0 0,-1 0,0-2,0 0,-1 0,0-2,0 0,-2 0,-8 5</inkml:trace>
  <inkml:trace contextRef="#ctx0" brushRef="#br0" timeOffset="6789.05">2996 669,'-2'-2,"-1"0,0 0,0 0,0 0,0 1,0-1,0 1,0 0,-1 0,1 0,0 0,-1 1,1-1,0 1,-1 0,1 0,-1 0,1 1,0-1,-1 1,1-1,0 1,-1 0,1 1,0-1,0 0,0 1,0 0,-1 0,-79 63,61-40,2 1,1 1,1 1,1 0,2 2,1 0,1 0,1 1,2 1,1 0,2 0,1 1,2-1,1 1,1 0,2 9,-1-23,1 0,1-1,1 1,1 0,0-1,1 0,1 0,1 0,0 0,1-1,1 0,1 0,3 4,47 61,-44-76,-2-7</inkml:trace>
  <inkml:trace contextRef="#ctx0" brushRef="#br0" timeOffset="7431.472">3222 810,'37'1,"0"-1,-1-3,1 0,-1-3,0 0,0-3,-1-1,0-1,-1-2,0-2,26-15,-59 29,0 0,-1 0,1 0,0 0,-1 0,1 0,0 0,0 0,0 0,0 0,0 0,0 1,0-1,1 0,-1 1,0-1,0 1,0-1,1 1,-1 0,0-1,1 1,-1 0,0 0,0 0,1 0,-1 0,0 0,1 0,-1 1,0-1,0 0,1 1,-1-1,0 1,0-1,0 1,1 0,-1-1,0 1,0 0,0 0,0 0,-1 0,1 0,0 0,0 0,0 0,0 1,-19 111,-9 27,6 2,5 20,-15 126,32-283,0 0,-1 0,1 0,-1 0,0 0,-1 1,1-1,-1 0,0 0,0 0,-1 0,1 0,-1 0,0-1,-1 1,1-1,-1 1,0-1,0 0,0 0,0 0,-1 0,0-1,0 1,0-1,0 0,0 0,0 0,-1-1,0 0,1 0,-1 0,-2 1,-9-1,1-1,0 0,0-1,-1 0,1-2,0 1,0-2,-1 0,2-1,-1 0,-12-7,19 8,1 0,0-1,0 0,0 0,1 0,0-1,0 0,0 0,0-1,1 0,0 0,0 0,0 0,1-1,0 0,0 0,1 0,0 0,0-1,0 1,1-1,1 0,-2-5,3 5,0 0,0 0,1 0,0 0,0 0,1 0,0 0,0 1,1-1,0 1,1 0,-1 0,1 0,1 0,-1 0,1 1,0 0,0 0,1 0,0 1,0 0,3-2,157-92,-156 94,131-42,-99 36,58-1,-77 17</inkml:trace>
  <inkml:trace contextRef="#ctx0" brushRef="#br0" timeOffset="7636.056">4040 1403,'-4'34,"2"15,7 0,8-8,1-17,-2-12</inkml:trace>
  <inkml:trace contextRef="#ctx0" brushRef="#br0" timeOffset="7786.131">4182 810,'0'0</inkml:trace>
  <inkml:trace contextRef="#ctx0" brushRef="#br0" timeOffset="8149.683">4267 1544,'200'-285,"-176"258,-4 48,-9 58,-12-72,1 0,0 0,0 0,1 0,-1 0,2 0,-1 0,1 0,0 0,0-1,1 1,0-1,0 1,1-1,0 0,0-1,0 1,1-1,-1 1,1-1,0 0,1-1,0 0,-2 0,1 0,1-1,-1 0,0 0,1-1,0 1,-1-1,1-1,0 1,0-1,0 0,0 0,0 0,1-1,-1 0,0 0,0-1,0 0,0 0,0 0,0-1,0 0,-1 0,1 0,0-1,-1 0,0 0,0 0,0-1,1 0,104-133,-94 116</inkml:trace>
  <inkml:trace contextRef="#ctx0" brushRef="#br0" timeOffset="8750.764">5113 1149,'0'0,"-18"14,0 0,0 1,2 1,0 1,0 0,2 1,0 1,1 0,1 1,1 0,-6 16,16-34,0 0,1-1,-1 1,1 0,-1 0,1 0,0 0,0 0,0 0,0 0,0-1,0 1,0 0,1 0,-1 0,1 0,-1 0,1 0,0-1,0 1,-1 0,1-1,1 1,-1 0,0-1,0 0,0 1,1-1,-1 0,1 1,-1-1,1 0,-1 0,1 0,0 0,0 0,-1-1,1 1,0-1,0 1,0-1,0 1,82-9,-68 0,0 1,0-2,0 0,-1-1,-1-1,0 0,0-1,-1 0,-1-1,0-1,0 0,5-10,-17 23,0 1,0-1,1 1,-1-1,0 1,0 0,0-1,1 1,-1-1,0 1,0-1,1 1,-1-1,0 1,1 0,-1-1,0 1,1 0,-1-1,1 1,-1 0,1 0,-1-1,0 1,1 0,-1 0,1 0,-1 0,1 0,-1-1,1 1,-1 0,1 0,-1 0,1 0,-1 0,1 1,-1-1,1 0,-1 0,1 0,-1 0,1 0,-1 1,1-1,-1 0,1 1,-1-1,0 0,1 0,-1 1,1-1,-1 1,0-1,0 0,1 1,8 31,-7-22,-1-4,0 1,0-1,0 1,0-1,1 1,0-1,1 0,-1 0,1 0,0 0,1-1,-1 1,1-1,0 0,1 0,-1 0,1 0,0-1,0 0,0 0,1 0,-1-1,1 0,0 0,0 0,0-1,1 0,-1 0,0 0,1-1,-1 0,1 0,-1-1,4 0,4-2,1-1,-1-1,0 0,0-1,-1-1,1 0,-1-1,0 0,-1-1,0 0,0-1,0-1,-2 1,5-7,129-165,-128 158,-2-2,0 0,-2-1,-1 0,-1-1,-1 0,-1-1,-2 0,-1 0,-1 0,-1 0,-1-1,-2 0,-3-21,4 45,-1-1,0 0,-1 1,0-1,1 1,-2-1,1 1,-1-1,0 1,0 0,0 0,-1 0,1 0,-1 0,0 1,-1-1,1 1,-1 0,0 0,0 0,0 0,-1 1,1-1,-1 1,0 0,0 1,0-1,0 1,0 0,-3 0,-3 1,0 0,0 0,-1 1,1 1,0 0,-1 0,1 1,0 1,0 0,0 0,1 1,-1 0,1 1,0 0,0 1,0 0,1 1,0 0,0 0,1 1,0 0,0 0,1 1,0 0,1 0,0 1,0 0,1 0,0 0,1 0,0 1,0 0,1 0,1 0,0 0,1 0,-1 7,-1 6,1-1,0 1,2 0,1 0,0-1,2 1,1-1,1 1,1-1,1-1,0 1,2-1,1-1,1 1,11 16,4-2,1 0,2-2,2-1,1-1,1-2,20 13,31 6,-59-41</inkml:trace>
  <inkml:trace contextRef="#ctx0" brushRef="#br0" timeOffset="13455.454">11096 669,'-45'44,"2"1,1 2,3 2,2 2,1 3,26-43,0 1,1 1,1-1,0 1,1 1,0 0,1 0,1 0,0 0,1 1,0 0,1 0,1 0,0 0,1 0,1 0,1 1,0-1,1 3,5-9,0 0,1-1,0 0,0 0,1-1,0 0,1 0,-1-1,1 0,0-1,1 0,-1 0,1-2,0 1,0-1,0-1,1 0,-1 0,0-1,1 0,-1-1,1-1,8-1,5-1,0-2,0-1,0 0,-1-2,0-1,0-1,-1-1,-1-1,0-1,0-1,-1 0,-1-2,-1-1,0 0,-1-1,-1-1,0-1,-2 0,0-1,-2-1,0 0,6-17,-13 25,0 1,-1-1,0 0,-2-1,0 1,0-1,-1 0,-1 1,0-1,-2-11,1 20,0 0,-1 0,0 0,0 0,-1 0,1 0,-1 0,-1 1,1-1,-1 1,0-1,0 1,0 0,-1 0,0 0,0 1,0-1,0 1,-1 0,0 0,0 1,0-1,0 1,0 0,-1 1,-5-3,0 2,0 0,-1 0,0 2,1-1,-1 1,0 1,0 0,0 1,-2 1,-25 4</inkml:trace>
  <inkml:trace contextRef="#ctx0" brushRef="#br0" timeOffset="13871.16">11801 726,'-7'15,"-1"0,2 1,0 0,0 1,2-1,0 1,1 0,1 0,0 0,1 0,1 1,1-1,0 0,2 0,0 0,0 0,2-1,3 10,-4-18,0 0,1 0,0-1,1 1,-1-1,1-1,1 1,-1-1,1 0,0 0,1-1,-1 0,1 0,0-1,0 0,1 0,-1-1,1 0,0 0,-1-1,1-1,0 1,0-1,1-1,5 0,6 0,0-1,0-1,0-1,0-1,-1-1,1 0,-1-2,-1 0,1-1,11-8,-14 7,-1-1,0-1,-1 0,-1-1,0-1,0 0,-1-1,-1 0,0-1,-1-1,-1 1,0-2,-1 1,5-16,-11 26,-1 0,-1 0,1 0,-1 0,0 0,0-1,-1 1,1 0,-2-1,1 1,-1 0,0-1,0 1,0 0,-1 0,0 0,0 0,-1 0,0 1,0-1,0 1,0-1,-1 1,0 0,0 1,-1-1,1 1,-1-1,0 1,-1 0,-7-6,-1 1,0 0,-1 1,0 1,0 0,0 1,-1 1,0 0,0 1,0 1,-1 0,-148 7,121 3</inkml:trace>
  <inkml:trace contextRef="#ctx0" brushRef="#br0" timeOffset="12816.836">9685 1093,'5'0,"16"-5,9-1,4 0,2 1,-2 1,0 2,-2 1,-2 1,-1 0,0 5,-1 1,0 0,-5-5,-2-4,-4-1</inkml:trace>
  <inkml:trace contextRef="#ctx0" brushRef="#br0" timeOffset="13136.399">10419 613,'-1'377,"-25"-170,-4 2,30-208,0 1,0 0,0 0,1 0,-1 0,1 0,-1 0,1 0,-1-1,1 1,0 0,0 0,0-1,0 1,0-1,0 1,1-1,-1 1,0-1,1 0,-1 1,1-1,-1 0,1 0,0 0,-1 0,1 0,0-1,0 1,0-1,-1 1,1-1,0 1,0-1,0 0,0 0,0 0,0 0,0 0,0-1,1 1,18-3</inkml:trace>
  <inkml:trace contextRef="#ctx0" brushRef="#br0" timeOffset="17024.851">429 2053,'72'-18,"267"2,223-39,-320 26,182 3,51-1,-1 28,-212-29,-57 15,-74 1,-1 5,97 9,-67-1,577-1,-434-28,477 28,-262 0,-316-28,54 17,98-8,-100-7,214 14,-267-3,1 9,9 9,-11-1,969-2,-802-29,12 17,134-22,42 6,-69 17,-404 0,-58 5</inkml:trace>
  <inkml:trace contextRef="#ctx0" brushRef="#br0" timeOffset="17708.2">6468 2024,'-215'241,"86"-98,127-141,0-1,-1 0,1 1,0-1,0 1,0 0,1-1,-1 1,0 0,1 0,-1 0,1 0,0 0,-1 1,1-1,0 0,0 1,1-1,-1 0,0 1,1-1,0 1,-1-1,1 1,0-1,0 1,0-1,1 1,-1-1,1 1,-1-1,1 1,0-1,0 0,0 1,0-1,0 0,0 0,1 0,-1 0,1 1,10 0,0-1,0 0,0 0,0-1,0-1,0 0,0-1,0 0,0-1,0 0,0-1,6-2,-18 5,290-72,-217 38,-56 23</inkml:trace>
  <inkml:trace contextRef="#ctx0" brushRef="#br0" timeOffset="17952.038">6892 2080,'-34'43,"-30"44,-9 15,3 6,9-6,9-11,10-12,11-8,7-13,6-6,8-7,-1-7,3-5,2-2,2-3,2-1,1-5</inkml:trace>
  <inkml:trace contextRef="#ctx0" brushRef="#br0" timeOffset="19091.754">569 302,'-4'-6,"-1"0,0 0,0 0,0 1,-1-1,0 2,0-1,0 0,-1 1,0 0,1 1,-1 0,-1 0,1 0,0 1,-1 0,1 0,-1 1,0 0,1 0,-1 1,0 0,1 0,-1 1,0 0,1 0,-1 1,1 0,-7 2,-9 13,1 1,0 1,2 1,0 1,1 1,2 0,0 1,1 1,1 0,2 1,0 1,2 0,1 1,-1 4,-5 36,2 0,4 1,2 0,3 0,3 1,7 52,-4-29,0 15,-13 366,-7-73,-8 26,27-386,-2-20,1 0,0 0,2 0,1-1,0 1,2 0,0-1,1 1,1-1,0-1,6 11,-10-27,0 0,0 0,0 0,1 0,-1 0,0 0,1-1,-1 0,1 1,-1-1,1 0,0 0,0 0,-1-1,1 1,0 0,0-1,0 0,0 0,0 0,-1 0,1 0,0-1,0 1,0-1,-1 0,1 0,0 0,0 0,-1 0,1 0,-1-1,1 1,-1-1,0 0,0 0,1 0,36-14,154 7,-168 9</inkml:trace>
  <inkml:trace contextRef="#ctx0" brushRef="#br0" timeOffset="20356.123">12395 21,'12'-5,"1"1,-1 1,1 0,0 1,1 0,-1 1,0 1,0 0,0 1,0 0,1 1,-1 0,-1 1,1 1,0 0,-1 0,0 1,4 3,-9 0,0 0,0 0,-1 0,-1 1,0 0,0 0,0 0,-1 1,-1-1,1 1,-2 0,1 0,-1 0,-1 1,0-1,-1 0,1 1,-2-1,0 0,0 0,-1 1,-1 2,-23 273,-1 39,15-42,-32 185,-20-189,18-65,42 65,21-184,-18-92,0 0,0 0,0 0,0 0,-1 0,1-1,-1 1,1-1,-1 1,0-1,0 1,0-1,0 0,-1 0,1 0,0 0,-1 0,0-1,1 1,-1-1,0 0,0 0,1 0,-1 0,0 0,0 0,0-1,0 1,0-1,-1 0,1 0,0 0,0-1,0 1,0-1,0 1,0-1,-1-1,-28 4,-255 64,184-42,86-18</inkml:trace>
</inkml:ink>
</file>

<file path=ppt/ink/ink1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49:5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59,'28'-58,"-36"86,-134 235,76-149,-5-2,-27 26,-21 40,86-152,20-22</inkml:trace>
  <inkml:trace contextRef="#ctx0" brushRef="#br0" timeOffset="422.417">0 285,'34'29,"4"-12,0-2,2-2,0-1,0-2,1-2,13 0,92 22,-122-25,0 1,0 1,-1 1,0 1,-1 1,0 1,0 1,-1 1,-1 0,0 2,10 10,-29-24,0 1,0 0,0-1,1 1,-1-1,1 1,-1-1,1 0,-1 0,1 0,0 0,-1 0,1 0,0 0,0 0,0-1,0 1,0-1,0 1,0-1,0 0,0 0,0 0,0 0,0 0,0 0,0-1,0 1,-1-1,1 1,0-1,0 0,0 1,0-1,-1 0,1 0,0-1,-1 1,1 0,-1 0,1-1,10-8</inkml:trace>
  <inkml:trace contextRef="#ctx0" brushRef="#br0" timeOffset="670.49">791 342,'-78'14,"1"3,1 4,1 3,1 3,2 4,-18 12,-36 45,109-71</inkml:trace>
  <inkml:trace contextRef="#ctx0" brushRef="#br0" timeOffset="990.697">338 31,'-7'16,"0"1,0-1,2 1,0 0,1 1,0-1,2 1,0 0,1 0,1-1,0 1,2 0,0 0,1-1,3 12,78 294,-52-168,-13-92,-14-44</inkml:trace>
</inkml:ink>
</file>

<file path=ppt/ink/ink1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7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0,'1'64,"-13"236,-36 83,21-195,20-159,7-38,3-6</inkml:trace>
</inkml:ink>
</file>

<file path=ppt/ink/ink1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7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88,'48'-9,"26"-4,0-4,-8 1,-10 3,-10 4,-8 3,-6 3,-3 2,-2 1,-1 0,1 1,-6 0</inkml:trace>
</inkml:ink>
</file>

<file path=ppt/ink/ink1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8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287 445,'-28'15,"0"1,1 1,1 1,0 2,1 1,2 0,0 2,1 1,-11 18,8 36,25-76,0 0,0 0,1 0,-1 0,1 0,-1 0,1 0,0 0,0 0,0 0,0 0,0-1,0 1,1 0,-1-1,0 1,1-1,-1 1,1-1,0 0,-1 1,1-1,0 0,0 0,0 0,0-1,0 1,0 0,0-1,0 1,0-1,0 0,0 0,0 1,0-1,0-1,1 1,14-2,0-1,1-1,-1 0,-1-2,1 0,-1 0,0-2,0 0,-1 0,0-2,-1 0,0 0,-1-2,5-4,5-1,96-76,-119 93,0 1,0-1,0 0,1 1,-1-1,0 1,0-1,0 1,0-1,1 0,-1 1,0-1,0 1,1-1,-1 0,0 1,1-1,-1 0,0 1,1-1,-1 0,0 0,1 1,-1-1,1 0,-1 0,1 0,-1 1,0-1,1 0,-1 0,1 0,-1 0,1 0,-1 0,1 0,-1 0,1 0,-1 0,0 0,1 0,-1-1,1 1,-1 0,1 0,-1 0,0-1,1 1,-1 0,1 0,-1-1,0 1,1 0,-1-1,0 1,1 0,-1-1,0 1,0-1,1 1,-1-1,-12 45,10-36,0 84,2-90,1 0,0 1,0-1,-1 0,1 0,1 0,-1 1,0-1,0 0,1-1,-1 1,1 0,0 0,0-1,-1 1,1-1,0 1,0-1,0 0,1 0,-1 0,0 0,0 0,0 0,1-1,-1 1,1-1,-1 1,0-1,1 0,-1 0,0 0,1-1,-1 1,1 0,-1-1,1 0,13-5,-1-2,0 0,0 0,-1-2,0 1,-1-2,0 0,-1 0,0-2,0 1,-2-1,0-1,0 0,-1 0,-1-1,0 0,5-16,6-10,-3-1,-1-1,-3-1,-1 1,-2-2,-2 0,-2 1,-2-2,-2 1,-4-45,13 338,19 24,-22-235,-2 1,-1 0,-2 0,-2 0,-1 9,-11-12,6-29</inkml:trace>
</inkml:ink>
</file>

<file path=ppt/ink/ink1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9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1,'-220'171,"216"-167,-2 0,1-1,-1 2,1-1,1 0,-1 1,0 0,1 0,0 1,1-1,-1 1,1 0,0-1,0 2,0-1,1 0,0 0,1 1,-1 1,3-5,1 0,-1 0,1 0,-1 0,1 0,0 0,0-1,1 1,-1-1,0 0,1 0,0 0,-1 0,1 0,0 0,0-1,0 1,0-1,0 0,0 0,0 0,1 0,-1 0,1-1,26 13,-24-8,0-1,0 1,-1 1,0-1,0 1,0 0,-1 0,0 0,0 1,0-1,-1 1,0 0,0 0,-1 0,0 0,1 5,33 68,-1-55,-20-24</inkml:trace>
</inkml:ink>
</file>

<file path=ppt/ink/ink1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0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31 316,'61'-16,"0"-2,-1-3,-1-3,17-11,5-24,-79 57,0 0,0 0,-1 0,1-1,0 1,-1-1,1 1,-1-1,0 1,0-1,0 0,0 1,-1-1,1 0,-1 0,1 0,-1 0,0 1,0-1,0 0,-1 0,1 0,-1 0,1 1,-1-1,0 0,0 1,0-1,-1 0,1 1,-1-1,0 0,-2-2,0 0,-1 1,1-1,-1 1,0 0,-1 1,1-1,0 1,-1 0,0 0,0 1,0 0,0 0,0 0,0 1,0 0,0 0,-1 0,1 1,0 0,-1 0,1 1,0-1,-1 1,1 1,-5 1,-5 1,0 1,1 0,0 1,0 1,1 0,0 1,0 1,1 0,0 1,-3 2,6-3,0 0,1 0,-1 1,2 0,-1 0,2 1,-1 0,2 1,-1 0,1 0,1 0,1 1,-1-1,2 1,0 0,0 0,1 1,1-1,0 0,1 1,1-1,1 12,1-17,0-1,0 1,1-1,0 1,1-1,-1-1,1 1,0-1,1 1,0-2,0 1,0-1,0 1,1-2,0 1,0-1,1 0,2 1,145 42,-139-44,0-2,0 1,0-2,1 0,-1-1,0-1,0 0,0-2,-1 1,1-2,-1 0,0-1,0 0,0-1,-1-1,11-8,-8-1</inkml:trace>
</inkml:ink>
</file>

<file path=ppt/ink/ink1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4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13,'-9'-3,"0"0,-1 1,1 1,-1-1,1 1,-1 1,1 0,-1 0,1 1,-1 0,1 1,0 0,-1 0,1 1,0 0,1 1,-1 0,0 0,1 1,0 0,0 1,1-1,-1 1,1 1,0 0,1 0,0 0,-5 7,10-12,-50 103,50-103,0 1,0 0,1 0,-1 0,1 0,0-1,-1 1,2 0,-1 0,0 0,0 0,1 0,0-1,-1 1,1 0,0 0,0-1,1 1,-1-1,0 1,1-1,0 1,-1-1,1 0,0 0,0 0,1 0,-1 0,0 0,0-1,1 1,-1-1,1 1,0-1,-1 0,1 0,2 0,8 1,-1-1,1 0,-1-1,1-1,-1 0,1 0,-1-2,1 1,-1-1,0-1,0 0,-1-1,1 0,-1-1,0 0,0-1,-1 0,0-1,0 0,2-3,11-5,79-70,-101 85,-1 0,1 0,0 0,-1 1,1-1,0 0,0 0,0 1,-1-1,1 1,0-1,0 1,0-1,0 1,0-1,0 1,0 0,0 0,1-1,-1 1,0 0,0 0,0 0,0 0,0 0,0 0,0 1,0-1,0 0,0 1,0-1,0 0,0 1,0-1,0 1,0-1,0 1,0 0,0-1,-1 1,1 0,0 0,0 0,-1 0,22 49,-17-35,1 0,1-1,0 0,0 0,2-1,0 0,0 0,1-1,1 0,0-1,0 0,6 3,1 0</inkml:trace>
</inkml:ink>
</file>

<file path=ppt/ink/ink1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7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77 565,'-19'33,"-6"17,6-1,5-9</inkml:trace>
  <inkml:trace contextRef="#ctx0" brushRef="#br0" timeOffset="234.281">50 113,'0'0</inkml:trace>
  <inkml:trace contextRef="#ctx0" brushRef="#br0" timeOffset="517.068">303 734,'131'-335,"-108"304,-22 31,-1-1,1 1,-1 0,1 0,-1 0,1-1,-1 1,1 0,0 0,-1 0,1 0,-1 0,1 0,-1 0,1 0,0 0,-1 1,1-1,-1 0,1 0,-1 0,1 0,-1 1,1-1,-1 0,1 1,-1-1,0 0,1 1,-1-1,1 1,-1-1,0 1,1-1,-1 0,0 1,1-1,-1 1,0-1,0 1,0 0,0-1,1 1,-1-1,0 1,0-1,0 1,0-1,0 1,0 0,0-1,-1 1,1-1,0 1,0-1,0 1,0-1,-1 1,2 80,6 44,-6-120,0-1,0 1,1-1,0 0,0 1,0-1,0 0,0 0,1 0,0 0,0-1,0 1,0-1,1 0,-1 1,1-2,0 1,0 0,0-1,0 0,0 0,1 0,2 1,0-1,0-1,-1 0,1-1,0 0,0 0,-1 0,1 0,0-1,-1 0,1-1,0 0,-1 0,0 0,1-1,-1 1,0-2,0 1,-1-1,1 0,1-2,96-98,-71 54,-2-1,-3-2,-2-1,3-13,-20 45,-3 3</inkml:trace>
  <inkml:trace contextRef="#ctx0" brushRef="#br0" timeOffset="766.499">1235 0,'0'43,"0"24,-5 11,-1-5,0-8,1-12,1-9,2-7,6-6,2-3,0-1,-1-1,-2-9,0-8</inkml:trace>
  <inkml:trace contextRef="#ctx0" brushRef="#br0" timeOffset="1017.724">1010 311,'38'-5,"37"-1,10 0,-4 1,-11 1,-18 2</inkml:trace>
</inkml:ink>
</file>

<file path=ppt/ink/ink1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6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1 296,'1'2,"0"-1,1 1,-1 0,1 0,0-1,-1 1,1-1,0 1,0-1,0 0,0 1,0-1,0 0,1-1,-1 1,0 0,0-1,1 1,-1-1,0 0,1 1,-1-1,0 0,1 0,-1-1,2 2,15-3,-1-1,1 0,0-2,-1 0,0 0,0-2,0-1,-1 0,0-1,-1 0,0-2,0 0,-1 0,0-2,-1 0,-1 0,0-1,-1-1,5-9,74-100,-90 123,-1 0,1 1,0-1,0 0,0 1,0-1,0 1,0-1,0 1,-1 0,1-1,0 1,1 0,-1 0,0 0,0 0,0 0,0 0,0 0,0 0,0 0,0 0,0 0,0 1,0-1,0 0,0 1,0-1,0 1,0-1,-1 1,1-1,0 1,0 0,0-1,-1 1,1 0,0 0,-1-1,1 1,-1 0,1 0,-1 0,1 0,-1 0,1 0,-1 0,17 49,-11 7,-2 1,-3 1,-5 31,2 10,1 271,1-353,-1 1,0-1,-2 0,0 1,-1-1,-1-1,-1 1,-2 4,8-23,0 1,0-1,0 1,0-1,0 1,0-1,-1 1,1-1,0 1,0 0,-1-1,1 1,0-1,0 1,-1 0,1-1,0 1,-1 0,1-1,-1 1,1 0,0 0,-1-1,1 1,-1 0,1 0,-1 0,1 0,0-1,-1 1,1 0,-1 0,1 0,-1 0,1 0,-1 0,1 0,-1 0,1 1,-1-1,1 0,-1 0,1 0,0 0,-1 1,1-1,-1 0,1 0,0 1,-1-1,1 0,-1 1,1-1,0 0,0 1,-1-1,1 1,0-1,-6-45,7 13,0 1,2-1,2 1,1-1,1 1,2 1,1 0,1 0,1 1,5-5,6-16,3 1,2 1,2 1,2 2,6-5,0 2,-22 26,0 0,2 1,0 1,1 1,1 1,1 0,0 2,17-10,-34 23,0 1,0 0,0 0,0 0,1 1,-1 0,1-1,-1 2,1-1,0 0,-1 1,1 0,0 0,-1 0,1 1,0-1,-1 1,1 0,-1 0,1 1,-1 0,0-1,1 1,-1 1,0-1,0 1,-1-1,1 1,0 0,-1 1,0-1,0 0,0 1,0 0,0 0,-1 0,0 0,0 0,0 0,0 0,0 1,-1-1,1 7,0-1,0 0,-1 0,-1 0,1 1,-2-1,1 0,-2 1,1-1,-1 0,-1 0,0 0,0-1,-1 1,0-1,-1 1,0-1,0-1,-1 1,-5 5,-1 2,-2-1,0 0,0-1,-1-1,-1 0,0-1,-1-1,0 0,-1-1,-3 0,14-6,-1-1,1 0,-1 0,0-1,1 0,-1-1,0 1,0-2,0 1,0-1,0 0,-7-1,-4-5</inkml:trace>
  <inkml:trace contextRef="#ctx0" brushRef="#br0" timeOffset="349.805">1553 98,'-21'10,"0"1,1 0,1 2,0 0,1 1,0 1,1 1,1 0,0 1,1 1,1 1,1 0,-3 6,15-22,0 1,0-1,0 1,0-1,0 1,1-1,0 1,-1 0,1-1,1 1,-1 0,0-1,1 1,0 0,0-1,0 1,0-1,1 0,-1 1,1-1,0 0,0 0,0 0,0 0,1 0,-1 0,1-1,-1 1,1-1,0 0,0 0,0 0,1 0,-1 0,0-1,1 1,-1-1,0 0,1 0,0 0,-1-1,1 1,0-1,-1 0,1 0,0 0,-1 0,1-1,1 0,4-1,0 0,0-1,0 0,-1 0,1-1,-1 0,0-1,0 0,0 0,-1-1,0 0,0 0,0 0,-1-1,0 0,0-1,-1 1,0-1,0 0,-1 0,0 0,0-1,-1 0,0 1,0-1,-1 0,0-1,-1 1,0 0,-1 0,0-1,0 1,-1 0,0 0,0 0,-1-1,-1 1,1 1,-1-1,-1 0,0 1,0-1,0 1,-1 1,-5-8,-39-30,31 32</inkml:trace>
</inkml:ink>
</file>

<file path=ppt/ink/ink1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42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57 112,'-3'2,"0"0,0 0,0 0,0 0,0 0,1 1,-1 0,1-1,-1 1,1 0,0 0,0 0,1 0,-1 0,0 1,1-1,0 0,0 1,0-1,0 1,1-1,-1 1,1 0,0-1,0 1,0-1,0 1,1 0,0-1,-1 1,1-1,0 1,1-1,-1 0,2 3,-2-5,0 0,0 0,1 0,-1 0,0-1,0 1,1 0,-1-1,0 1,1-1,-1 1,1-1,-1 1,1-1,-1 0,1 0,-1 0,1 0,-1 0,1 0,-1 0,0-1,1 1,-1 0,1-1,-1 1,0-1,1 0,-1 1,0-1,1 0,-1 0,0 0,0 0,0 0,0 0,0 0,1-1,37-45,-35 42,-1-1,0 1,0-1,0 0,-1 1,0-1,0 0,0 0,-1 0,0-1,0 1,-1 0,1 0,-2-1,1 1,0 0,-2-6,0 11,1 0,-1 0,0 0,0 0,1 0,-1 0,0 0,0 1,0-1,0 1,0-1,0 1,0 0,0 0,0 0,0 0,0 0,0 1,0-1,0 0,0 1,0-1,0 1,1 0,-1 0,0 0,0 0,1 0,-1 0,0 0,1 0,-1 1,1-1,0 1,-1-1,1 1,0-1,0 1,0 0,-1 1,-56 94,57-94,-1-1,1 1,0 0,0 0,0 0,1 0,-1 0,1 0,0 0,-1 0,1 0,1 0,-1 0,0 0,1 0,-1 0,1 0,0 0,0 0,0 0,1 0,-1-1,1 1,-1 0,1-1,0 1,0-1,0 0,0 0,0 1,1-2,-1 1,1 0,1 1,5-2,-1 0,0 0,0-1,0 0,1 0,-1-1,0 0,0-1,0 0,0 0,0-1,-1 0,1 0,-1 0,0-1,1-1,-2 1,1-1,0 0,-1 0,0-1,-1 0,1 0,-1 0,0-1,0 0,0-1,-3 4,1 0,0 0,-1-1,0 1,0 0,-1-1,1 0,-1 1,0-1,0 0,0 0,-1 0,0 1,0-1,0 0,0 0,-1 0,0 1,0-1,0 0,-1 0,1 1,-1-1,0 1,0 0,-1 0,0-2,0 5,-1 0,1-1,-1 1,1 1,0-1,-1 0,1 1,-1 0,0 0,1 0,-1 0,1 0,-1 1,1-1,-1 1,1 0,0 0,-1 1,1-1,0 1,0-1,0 1,0 0,0 0,0 0,1 1,-1-1,0 1,1-1,0 1,-1 1,2-3,-5 3,1-1,0 1,0-1,0 1,1 1,-1-1,1 1,0-1,0 1,1 0,-1 1,1-1,1 1,-1-1,1 1,-1 0,2 0,-1 0,1 0,0 0,0 0,0 0,1 1,0-1,1 4,-1-8,1 0,0-1,0 1,0 0,0 0,0-1,0 1,0-1,1 1,-1-1,0 0,1 1,-1-1,1 0,0 0,-1 0,1 0,0 0,0 0,-1-1,1 1,0-1,0 1,0-1,0 0,0 1,0-1,0 0,0 0,0 0,0-1,0 1,0 0,-1-1,1 1,0-1,0 0,0 0,0 0,68-42,-63 39,-1-1,1 0,-1 0,0-1,0 0,-1 0,0-1,0 1,0-1,-1 0,0 0,0-1,-1 1,0-1,0 0,-1 1,0-1,0 0,-1-1,0 1,0 0,-1 0,0-3,-1 9,0 0,0 0,0 0,0 0,0 1,0-1,0 0,-1 1,1-1,0 1,-1-1,0 1,1 0,-1 0,0 0,1 0,-1 0,0 0,0 0,0 0,0 1,0-1,0 1,0 0,0-1,0 1,0 0,0 0,0 0,0 1,0-1,0 0,0 1,0-1,0 1,0 0,0-1,0 1,0 0,0 0,1 0,-1 1,-1 0,-69 61,71-62,0 0,0 0,0 0,0 1,0-1,0 0,1 1,-1-1,0 0,1 1,-1-1,1 1,-1-1,1 1,0-1,0 1,0-1,0 1,0-1,0 1,0-1,0 1,1-1,-1 1,0-1,1 1,0-1,-1 1,1-1,0 0,-1 1,1-1,0 0,0 0,0 1,0-1,0 0,1 0,-1 0,0 0,0-1,1 1,-1 0,0 0,1-1,-1 1,1-1,-1 1,1-1,-1 0,1 0,-1 1,1-1,-1 0,1 0,-1 0,1-1,-1 1,1 0,6-2,-1 1,1-1,-1 0,0-1,0 0,0 0,0 0,-1-1,1 0,-1 0,6-5,-5 4,14-10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32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587 1,'-35'5,"0"2,0 1,1 2,0 1,1 2,1 1,0 1,1 2,0 2,-27 21,45-30,0 0,1 1,0 0,1 1,0 0,1 1,0 0,-4 8,14-19,0-1,0 1,0 0,0 0,0-1,0 1,1 0,-1-1,1 1,-1 0,1-1,-1 1,1 0,0-1,0 1,0-1,0 0,0 1,0-1,0 0,0 1,1-1,-1 0,0 0,1 0,-1 0,1 0,-1-1,1 1,0 0,-1-1,1 1,0-1,-1 1,1-1,0 0,-1 0,1 0,0 0,0 0,-1 0,1 0,0-1,0 1,-1 0,1-1,-1 0,1 1,0-1,-1 0,1 0,-1 0,1 0,247-111,-166 73,2 3,0 3,3 5,1 3,-83 23,3 0,0-1,0 1,0 1,0 0,0 0,0 1,1 0,-1 1,0 0,0 0,5 2,-13-3,1 1,0 0,-1 0,0 0,1 1,-1-1,1 0,-1 0,0 1,0-1,0 1,0-1,0 1,0-1,0 1,0 0,-1-1,1 1,-1 0,1 0,-1-1,0 1,0 0,1 0,-1 0,0 0,-1-1,1 1,0 0,0 0,-1 0,1-1,-1 1,0 0,0 0,-29 60,-152 163,77-105,-130 133,150-168,4 3,5 4,1 6,-19 79,93-176,0 1,0-1,0 1,0 0,0-1,0 1,1 0,-1 0,1 0,-1-1,1 1,0 0,-1 0,1 0,0 0,0 0,0-1,1 1,-1 0,0 0,1 0,-1 0,1 0,-1-1,1 1,0 0,0-1,0 1,0 0,0-1,0 1,1-1,-1 0,0 1,1-1,-1 0,1 0,-1 0,1 0,0 1,15 3</inkml:trace>
  <inkml:trace contextRef="#ctx0" brushRef="#br0" timeOffset="284.647">700 1045,'-10'11,"1"1,0 1,0-1,2 1,-1 1,2-1,0 1,0 1,2-1,0 1,0 0,1-1,1 2,1-1,0 0,1 0,0 4,2-14,0 0,0 0,0-1,1 1,-1-1,1 1,0-1,0 0,1 0,-1 0,1-1,0 1,0-1,0 0,1 0,-1 0,1-1,-1 0,1 0,0 0,0 0,0-1,0 1,0-1,5 0,133-4,-125 2,0-1,0-1,0-1,0-1,-1 0,0-1,0-1,0 0,-1-1,0-1,0-1,-1 0,0-1,-1-1,0 0,-1-1,-1 0,10-14,-19 22,-1-1,1 1,-1-1,-1 0,1 1,-1-1,0 0,-1 0,1 0,-1 0,0 0,-1 0,1 1,-1-1,0 0,-1 0,1 1,-1-1,0 0,-1 1,1 0,-1 0,0-1,0 2,-1-1,0 0,0 1,0-1,0 1,0 0,-1 1,0-1,0 1,0 0,0 0,0 0,-1 1,1 0,-1 0,-4-1,-9-1,-1 2,1 0,-1 1,1 0,-1 2,1 0,-1 2,1 0,-8 3,-4 1</inkml:trace>
</inkml:ink>
</file>

<file path=ppt/ink/ink1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43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621 225,'-34'37,"1"1,3 2,0 1,-14 29,-13 15,-3-4,-36 36,56-70,-127 150,142-189,28-15</inkml:trace>
  <inkml:trace contextRef="#ctx0" brushRef="#br0" timeOffset="630.93">1 197,'59'39,"-21"-3,-2 1,-1 1,-2 2,22 37,114 190,39 10,-183-246,-16-17</inkml:trace>
  <inkml:trace contextRef="#ctx0" brushRef="#br0" timeOffset="1164.7">1 564,'73'-27,"-27"16,0 2,0 2,1 2,-1 2,1 2,47 6,9-3,104 23,-196-23</inkml:trace>
  <inkml:trace contextRef="#ctx0" brushRef="#br0" timeOffset="1749.32">368 0,'11'219,"24"138,-25 29,-10-362</inkml:trace>
</inkml:ink>
</file>

<file path=ppt/ink/ink1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4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0,'-229'719,"192"-601,24-111,10-30,33-145,-5 72,4 0,5 2,29-56,-63 149,10-22,1 0,0 0,2 1,0 1,2 0,3-4,-17 24,0 0,0 0,0 1,0-1,0 0,0 0,0 0,1 1,-1-1,0 0,0 1,1-1,-1 1,0-1,0 1,1 0,-1 0,0-1,1 1,-1 0,1 0,-1 0,0 1,1-1,-1 0,0 0,1 1,-1-1,0 1,0-1,1 1,-1 0,0-1,0 1,0 0,0 0,0 0,0-1,0 1,0 0,0 1,0-1,-1 0,1 0,0 0,-1 0,1 1,30 63,-31-64,118 321,-67-193,-52-129,1 0,0 0,0 0,0 0,-1 0,1 0,0 0,0 0,-1 0,1 0,0 0,0 0,0 0,-1 0,1 0,0 0,0 0,-1 0,1 0,0 0,0 0,-1 0,1 0,0 0,0 0,0 1,-1-1,1 0,0 0,0 0,0 0,0 1,-1-1,1 0,0 0,0 0,0 1,0-1,0 0,0 0,0 0,0 1,-1-1,1 0,0 0,0 1,0-1,0 0,0 0,0 0,0 1,0-1,0 0,1 1,-24-22,18 17,-7-6,-1 0,0 1,-1 1,0 0,0 1,0 0,-1 1,0 1,0 0,0 1,-1 1,0 0,1 1,-1 1,0 0,0 2,-1 0,-113 12,112-7</inkml:trace>
</inkml:ink>
</file>

<file path=ppt/ink/ink1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5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0,'22'147,"-14"148,4-207,-9-73,0 0,0 0,-2 1,0-1,-1 0,0 1,-1-1,-1 0,0 1,-4 10,7-24,3-9</inkml:trace>
</inkml:ink>
</file>

<file path=ppt/ink/ink1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5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9 253,'-3'13,"1"1,0 0,1-1,1 1,0 0,1-1,0 1,1 0,0-1,1 1,1-1,0 0,1 0,0-1,7 12,-10-22,0 1,0-1,0 0,0 0,0-1,0 1,0 0,1-1,-1 1,0-1,1 0,0 1,-1-1,1-1,0 1,-1 0,1-1,0 1,0-1,-1 0,1 0,0 0,0 0,0 0,-1-1,1 1,0-1,0 0,-1 0,1 0,-1 0,1 0,2-2,74-60,-62 44,0-1,-1 0,-2-1,0-1,-1 0,-1-1,-1-1,-1 1,-2-2,0 1,-1-1,0-12,-5 33,-1 0,0 1,0-1,0 0,-1 0,1 0,-1 0,0 0,0 0,0 0,-1 0,0 0,1 0,-1 0,-1 0,1 0,0 0,-1 1,0-1,0 1,0-1,0 1,-1 0,1 0,-1 0,0 0,0 0,0 0,0 1,0 0,-1-1,1 1,-1 0,1 1,-1-1,0 1,0-1,1 1,-1 0,0 1,0-1,0 1,0 0,0 0,-3 0,-3 4,0 1,0 0,1 1,-1 0,1 0,1 1,-1 0,1 0,0 1,1 0,0 1,0 0,1 0,0 0,0 1,1-1,-1 5,-16 29,4-3</inkml:trace>
</inkml:ink>
</file>

<file path=ppt/ink/ink1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6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1 365,'123'-299,"-104"234,-19 138,-1-66,1 0,-1-1,1 1,1 0,-1 0,1-1,1 1,-1 0,1-1,0 1,1-1,-1 0,1 0,1 0,-1 0,1 0,0-1,0 0,0 1,1-2,0 1,0 0,0-1,1 0,-1 0,1-1,0 1,0-1,0-1,0 1,1-1,-1 0,1 0,-1-1,1 0,1 0,4-3,-1 0,1 0,-1-2,0 1,0-1,0-1,-1 0,1-1,-1 1,-1-2,1 0,-1 0,0-1,-1 0,1 0,-2-1,1 0,-1 0,-1-1,1 0,-2 0,1 0,1-7,14-38,-13 30</inkml:trace>
</inkml:ink>
</file>

<file path=ppt/ink/ink1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6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0,'-49'74,"3"1,4 3,-18 46,60-123,-25 84,24-84,1 1,0 0,-1 0,1 0,0 0,0 0,0-1,0 1,0 0,1 0,-1 0,1 0,-1-1,1 1,-1 0,1 0,0-1,0 1,0 0,0-1,0 1,0-1,1 0,-1 1,0-1,1 0,-1 0,1 0,-1 0,1 0,0 0,-1 0,1 0,0 0,0-1,-1 1,1-1,0 0,0 1,0-1,0 0,-1 0,2 0,8-3,1 0,-1-1,0 0,0 0,0-1,-1-1,0 0,0 0,0-1,-1-1,0 1,0-1,-1-1,0 0,0 0,-1 0,1-4,145-191,-94 143,-58 60,1 0,0 0,0 0,0 0,0 0,0 1,0-1,0 0,0 1,0 0,0-1,1 1,-1 0,0 0,0 0,0 0,0 1,1-1,-1 0,0 1,0 0,0-1,0 1,0 0,0 0,-1 0,1 0,0 1,0-1,-1 0,1 1,0-1,-1 1,0 0,1-1,-1 2,5 7,-1 0,0 1,-1 0,0 0,0 0,-1 0,-1 1,0-1,-1 1,0 0,-1 9,4 17,13 157,-9 1,-13 108,5-268,-2 0,-2 0,-1 0,-2-1,-1 1,-2-2,-1 1,-2-1,-1-1,-13 20,-29 11,54-62,1-1,-1 1,0-1,0 0,0 0,0 1,0-1,0 0,0-1,0 1,0 0,-1-1,1 1,0-1,0 0,-1 0,1 1,0-2,0 1,-1 0,1 0,0-1,0 1,-1-1,1 0,0 1,0-1,0 0,0 0,0-1,0 1,0 0,1-1,-3-1,-3-8,0-1,0-1,1 1,0-1,1 0,1-1,0 1,1-1,1 0,0 0,0 0,1 0,1 0,1 0,1-9,-2-1,2-46,3 0,3 0,3 1,3 0,3 1,5-4,26-39,-31 91</inkml:trace>
</inkml:ink>
</file>

<file path=ppt/ink/ink1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7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0,'0'625,"-27"-355,-4-72,31-186</inkml:trace>
</inkml:ink>
</file>

<file path=ppt/ink/ink1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7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0 147,'44'-14,"32"-15,9-2,-5 4,-7 7,-11 7,-11 5,-9 4,-8 3,-4 2,-8 0</inkml:trace>
</inkml:ink>
</file>

<file path=ppt/ink/ink1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2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1,'-8'30,"2"0,2 1,0 0,2 0,1 0,2 0,1 0,1 0,3 7,18 243,-19-263,-1 1,-1 1,0-1,-2 0,0 1,-2-1,0 1,-1-1,0 0,-2 2,-10 39,14-61,0 1,0 0,0 0,0-1,0 1,1 0,-1 0,0-1,0 1,0 0,1 0,-1 0,0 0,0-1,0 1,1 0,-1 0,0 0,0 0,1 0,-1 0,0-1,0 1,1 0,-1 0,0 0,1 0,-1 0,0 0,0 0,1 0,-1 0,0 0,1 1,-1-1,0 0,0 0,1 0,-1 0,0 0,0 0,1 1,-1-1,0 0,0 0,0 0,1 0,-1 1,0-1,0 0,0 0,0 1,0-1,1 0,-1 0,0 1,0-1,0 0,0 1,16-23,11-22,-5 5,3 0,1 2,1 1,2 1,3 0,-31 33,1 0,-1 0,1 0,-1 0,1 0,0 0,-1 1,1-1,0 1,0-1,0 1,0 0,1 0,-1 0,0 0,0 0,1 0,-1 1,1-1,-1 1,0 0,1-1,-1 1,1 0,-1 1,1-1,-1 0,0 1,1-1,-1 1,0 0,1-1,-1 1,0 0,0 1,0-1,0 0,0 1,0-1,0 1,0-1,0 1,-1 0,1 0,-1 0,1 0,-1 0,5 7,0 0,-1 0,0 0,0 0,-1 1,0 0,-1 0,0 0,-1 0,0 1,0-1,-1 0,0 1,-1-1,-1 1,1 0,-2-1,1 0,-3 9,-12 66,13-60</inkml:trace>
</inkml:ink>
</file>

<file path=ppt/ink/ink1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2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88 306,'4'4,"-1"0,2 0,-1-1,0 0,1 1,-1-2,1 1,0-1,0 1,0-1,0 0,0-1,1 0,-1 1,0-2,1 1,-1-1,1 1,-1-1,1-1,-1 1,0-1,1 0,-1 0,0-1,1 0,-1 0,0 0,0 0,-1-1,1 0,0 0,-1 0,2-2,4-3,-1 0,0-1,0-1,-1 0,-1 0,0 0,0-1,-1 0,0 0,-1 0,0-1,-1 0,0 0,-1 0,0 0,-1-1,0 1,-1-2,-1 10,0-1,0 1,-1-1,1 1,-1 0,0-1,0 1,0 0,-1 0,0-1,1 1,-1 1,-1-1,1 0,-1 0,1 1,-1-1,0 1,0 0,0 0,-1 0,1 0,-1 1,0 0,0-1,1 1,-1 0,-1 1,1-1,0 1,0 0,0 0,-1 0,1 0,-1 1,1 0,0 0,-1 0,1 0,-1 1,1 0,0 0,-1 0,-2 1,-7 4,-1 1,1 0,0 1,1 1,0 0,0 1,1 0,0 1,1 0,0 1,1 0,0 1,1 0,1 1,0 0,0 0,2 0,0 1,0 0,1 0,1 1,1-1,0 1,1 0,1 0,0 0,1 1,3-7,-1-1,1 0,1 1,0-1,0 0,1-1,0 1,1-1,0 0,0 0,0-1,1 0,0 0,1 0,-1-1,1 0,1-1,-1 0,1 0,0-1,0 0,0 0,0-1,1 0,-1-1,1 0,0 0,0-1,0-1,8 1,122-9,-116 1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42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1130,'27'-6,"-1"-2,1-2,-2 0,0-1,0-2,-1 0,-1-2,0 0,-1-2,0 0,-2-2,0 0,15-21,215-330,-158 249,-91 119,0 1,0 0,0 0,0 0,0 0,1 0,-1 1,0-1,0 0,1 0,-1 1,0-1,1 1,-1-1,1 1,-1 0,1-1,-1 1,1 0,-1 0,1 0,-1 0,1 0,-1 1,1-1,-1 0,0 1,1-1,-1 1,1-1,-1 1,0 0,0-1,1 1,-1 0,0 0,0 0,0 0,0 0,0 0,0 0,0 1,0-1,0 0,-1 0,1 1,0-1,-1 1,23 73,-21-68,5 42,-1 1,-3 0,-1 0,-3 0,-2-1,-3 1,-10 48,14-85,0-1,0 0,-1 0,0 0,-1 0,-1-1,0 1,0-1,-1 0,0-1,-1 1,0-1,-1-1,0 1,-1-1,0-1,0 0,-1 0,0 0,0-2,-1 2,4-5,0 1,-1-1,1 0,-1-1,1 0,-1 0,0 0,1-1,-1 0,0-1,0 0,0 0,0-1,0 0,1 0,-1 0,0-1,1-1,-1 1,1-1,0 0,0-1,0 0,0 0,0 0,1-1,0 0,0 0,0-1,1 0,0 1,0-2,-2-3,-10-69,17 54</inkml:trace>
  <inkml:trace contextRef="#ctx0" brushRef="#br0" timeOffset="333.234">1300 791,'-7'6,"-15"11,1 2,0 1,2 0,0 1,1 1,2 1,0 0,-6 15,20-36,0 1,0-1,1 0,-1 1,1-1,-1 1,1 0,0-1,0 1,0 0,1 0,-1 0,1 0,-1-1,1 1,0 0,0 0,0 0,1 0,-1 0,1 0,0 0,-1-1,1 1,0 0,1 0,-1-1,0 1,1-1,-1 1,1-1,0 0,0 0,0 0,0 0,0 0,1 0,-1 0,0 0,1-1,-1 0,1 1,1-1,8-2,1 0,-1-1,0 0,1-1,-1-1,0 0,-1 0,1-1,-1-1,0 0,0-1,-1 0,0 0,0-1,-1 0,0-1,0 0,0-1,-3 3,1 0,-1-1,-1 1,1-1,-2 0,1-1,-1 1,0-1,-1 0,1 0,-2 0,0 0,0 0,0-1,-1-1,-1 6,1 0,-1 0,0 0,-1-1,1 1,-1 0,0 0,0 0,-1 0,1 0,-1 0,0 0,0 1,-1-1,0 1,0-1,0 1,0 0,0 0,-1 1,0-1,0 0,0 1,0 0,0 0,-1 1,1-1,-2 0,-11-4</inkml:trace>
  <inkml:trace contextRef="#ctx0" brushRef="#br0" timeOffset="2518.09">2682 481,'-1'0,"-1"0,1 0,-1 1,1-1,0 0,-1 1,1-1,0 1,-1 0,1-1,0 1,0 0,0 0,0 0,0 0,-1-1,2 2,-1-1,0 0,0 0,0 0,0 0,1 0,-1 1,1-1,-1 0,1 1,-1-1,1 0,0 1,-1-1,1 1,0-1,0 1,0-1,0 0,0 1,1-1,-1 1,0-1,1 0,-1 1,1-1,0 1,-2 6,-55 395,28-180,28-223,1-1,-1 0,1 1,0-1,-1 1,1-1,0 1,-1-1,1 1,0 0,0-1,-1 1,1 0,0 0,0-1,0 1,0 0,-1 0,1 0,0 0,0 0,0 0,0 0,-1 0,1 1,0-1,0 0,0 0,-1 1,1-1,0 0,0 1,-1-1,1 1,0-1,-1 1,1-1,0 1,-1 0,1-1,-1 1,1 0,-1-1,1 1,-1 0,0 0,1-1,-1 1,0 0,0 0,1 0,-1-1,0 1,0 0,0 0,0 0,0 0,0 0,0-1,0 1,-1 0,1 0,0 0,0-1,-1 1,1 0,0 0,-1-1,28-73,-17 47</inkml:trace>
  <inkml:trace contextRef="#ctx0" brushRef="#br0" timeOffset="2770.064">2258 368,'49'0,"38"0,16-5,-6-1,-10 0,-14-4,-11 0,-10 2,-10 2,-11 7,-17 3,-10 6,-6 1</inkml:trace>
  <inkml:trace contextRef="#ctx0" brushRef="#br0" timeOffset="3015.756">2343 1130,'43'5,"34"-3,8-3,-5-5,-7-2,-11-4,-11 0,-10-3,-6 1,-10 3</inkml:trace>
  <inkml:trace contextRef="#ctx0" brushRef="#br0" timeOffset="3697.792">3190 227,'39'8,"1"-3,0 0,0-3,0-2,1-1,-1-2,0-1,-1-3,5-2,-36 8,0-1,0 0,0 0,0-1,-1 0,1 0,-1-1,0 0,0 0,0-1,0 0,-1 0,0-1,0 1,0-1,-1 0,0-1,0 0,-1 1,0-1,0-1,0 1,-1-1,0 1,0-1,-1 0,0 0,-1 0,0-2,-1 8,0-1,-1 0,0 0,1 1,-1-1,0 0,0 1,-1-1,1 1,-1 0,1-1,-1 1,0 0,0 0,1 0,-2 0,1 0,0 0,0 1,0-1,-1 1,1-1,-1 1,1 0,-1 0,0 0,1 0,-1 1,0-1,0 1,1-1,-1 1,0 0,0 0,0 1,1-1,-1 0,0 1,0 0,1-1,-1 1,0 0,1 1,-1-1,1 0,-1 1,1-1,0 1,0 0,0 0,0 0,0 0,0 0,0 0,-1 2,-11 14,1 0,0 1,2 0,0 0,1 1,1 1,1 0,0 0,2 1,1-1,0 1,0 19,-6 49,3 1,5 0,4 15,2-35,-4 1,-3-1,-3 0,-3-1,-16 61,23-116,-1 0,0 0,-1 0,-1-1,0 1,-1-1,-1-1,0 1,0-1,-2-1,1 1,-2-2,1 1,-2-2,1 1,-2-1,0-1,10-6,-1 1,0-2,-1 1,1 0,0-1,-1 0,0 0,1 0,-1 0,0-1,0 0,0 0,0 0,0-1,0 1,0-1,0 0,0-1,0 1,0-1,0 0,0 0,0-1,1 0,-1 1,0-2,1 1,0 0,-1-1,1 0,0 0,0 0,0 0,1-1,-1 0,1 1,-2-4,0-6,1 1,0-1,1 0,1 0,0 0,1-1,0 1,1 0,1 0,0-1,0 1,2 0,-1 0,2 0,0 1,0-1,1 1,1 0,4-7,5-12,2 1,1 0,1 2,1 0,2 1,1 1,0 1,2 1,1 1,1 2,1 0,3 1,-17 10,0 0,0 1,1 1,0 1,0 0,1 1,0 0,8-1,172-47,-151 32,-47 95,5-54</inkml:trace>
  <inkml:trace contextRef="#ctx0" brushRef="#br0" timeOffset="4087.716">1948 1497,'779'-149,"23"32,-382 71,-462 47,18 0</inkml:trace>
  <inkml:trace contextRef="#ctx0" brushRef="#br0" timeOffset="8252.481">2032 1695,'56'0,"144"-12,157-71,-308 74,0 2,1 2,-1 2,1 3,30 3,27 0,130-31,-79 0,11-1,1 1,-19 10,-132 14</inkml:trace>
  <inkml:trace contextRef="#ctx0" brushRef="#br0" timeOffset="9438.271">2118 1836,'-1'0,"0"1,1-1,-1 1,0 0,1 0,-1-1,1 1,-1 0,1 0,-1 0,1 0,0 0,-1-1,1 1,0 0,0 0,0 0,0 0,0 0,0 0,0 0,0 0,0 0,0 0,0 0,0 0,1 0,-1-1,0 1,1 0,-1 0,1 0,-1 0,1-1,-1 1,1 0,0 0,-1-1,1 1,0 0,0-1,-1 1,1-1,0 1,0-1,0 0,0 1,-1-1,2 1,44 15,-18-14,0-2,-1-1,1-1,-1-1,1-1,-1-2,9-3,69-12,374-45,-56 9,-157 27,-15 31,-109-29,-7 6,-126 18</inkml:trace>
</inkml:ink>
</file>

<file path=ppt/ink/ink1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4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0,'-19'10,"-7"8,2 0</inkml:trace>
</inkml:ink>
</file>

<file path=ppt/ink/ink1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5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1,'-9'6,"-1"1,0-1,1 1,-1 1,2 0,-1 0,1 1,0 0,1 0,0 1,1-1,0 2,-5 9,12-14,-1-1,1 0,0 1,0-1,1 0,0 0,0 0,0 0,0 0,1-1,0 1,0 0,0-1,0 0,1 0,-1 0,1 0,0-1,1 1,-1-1,0 0,1-1,0 1,2 1,18 15,-22-16,1 0,0 0,-1 1,1-1,-1 1,0 0,0 0,-1 0,1 0,-1 0,0 1,0-1,0 1,-1-1,0 1,0 0,0 0,0 0,-1-1,1 1,-1 0,-1 0,1 0,-1 0,1 0,-1-1,-1 1,1 0,-1-1,0 1,0-1,0 1,0-1,-1 0,0 0,0 0,0 0,-7 7,-1 0,0 0,0-1,-1-1,0 0,0-1,-1 0,-1-1,1 0,-1-1,0-1,-6 2,-5-1</inkml:trace>
</inkml:ink>
</file>

<file path=ppt/ink/ink1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6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14 599,'-5'28,"1"0,1 1,2-1,1 1,1-1,1 0,6 24,-8-48,1-1,0 0,-1 0,1 0,1 0,-1 0,0 0,1 0,-1 0,1-1,0 1,0-1,0 1,0-1,1 0,-1 1,0-1,1 0,0-1,-1 1,1 0,0-1,0 1,0-1,0 0,0 0,0 0,0-1,1 1,-1-1,0 0,0 1,1-1,-1-1,0 1,0 0,0-1,0 0,1 0,-1 0,0 0,0 0,0 0,1-2,7-5,0-1,-1 0,-1-1,1 0,-1 0,-1-1,0 0,-1-1,0 0,-1 0,0 0,-1-1,0 0,-1 0,0 0,-1 0,-1-1,0 1,-1-1,0 0,-1 1,-1-1,0 1,-1-1,0 1,-3-8,4 17,0 0,-1-1,1 1,-1 0,0 1,0-1,-1 0,1 0,-1 1,1 0,-1-1,0 1,-1 0,1 0,0 1,-1-1,0 1,1 0,-1 0,0 0,0 0,0 1,0-1,-1 1,1 0,0 0,-1 1,1-1,0 1,-1 0,1 0,0 1,-1-1,1 1,0 0,0 0,-1 0,1 1,0-1,0 1,0 0,1 0,-1 1,0-1,1 1,-1-1,1 1,0 0,0 1,0-1,1 0,-1 1,1 0,0-1,-1 3,2-5,1 0,-1 0,1 0,-1 0,1 0,-1 0,1 0,0 0,-1 0,1 0,0 1,0-1,0 0,0 0,0 0,0 0,0 1,1-1,-1 0,0 0,1 0,-1 0,0 0,1 0,-1 0,1 0,0 0,-1 0,1 0,0 0,0 0,0 0,-1-1,1 1,0 0,0 0,0-1,0 1,0-1,0 1,0-1,1 1,-1-1,0 0,0 0,0 1,0-1,0 0,1 0,-1 0,0 0,0 0,0-1,1 1,65-11,-47-2,1-1,-2-1,0-1,-1-1,0 0,-1-1,-1-1,-1 0,-1-1,-1-1,0 0,-2-1,0-1,-2 1,0-1,4-20,-6 24,0-1,-2 1,0-1,-1 0,-1 0,0-1,-2 1,-1-1,0-3,0 23,1 0,-1 1,0-1,1 0,-1 0,0 0,1 0,-1 0,0 0,0 1,0-1,0 0,0 0,0 0,0 0,0 0,0 0,-1 0,1 0,0 1,-1-1,1 0,0 0,-1 0,1 0,-1 1,1-1,-1 0,1 1,-1-1,0 0,1 1,-1-1,0 1,0-1,1 1,-1-1,0 1,0-1,0 1,0 0,1-1,-1 1,0 0,0 0,0 0,0 0,0 0,0 0,0 0,0 0,0 0,1 0,-1 0,0 1,0-1,0 0,0 1,0-1,1 0,-1 1,0-1,0 1,1 0,-1-1,0 1,1-1,-1 1,0 0,-4 10,1-1,1 1,-1 0,1 0,1 0,0 0,1 0,0 0,1 1,0-1,1 7,6 78,4 0,5-1,4 0,11 24,-14-49,-1-5,15 54,-4 1,-6 2,-5 0,0 109,-16-216,1-12,0 1,0-1,0 1,-1-1,1 1,-1-1,0 1,0-1,0 1,-1-1,1 1,-1-1,0 1,0-1,0 0,0 1,-1-1,1 0,-1 0,0 0,0 0,0 0,0-1,0 1,-1 0,1-1,-1 0,0 1,0-1,0 0,0 0,0-1,0 1,0-1,0 0,-1 1,1-1,-1 0,-4-4,0 0,0 0,1 0,-1-1,1 0,0 0,0-1,0 0,1 0,0-1,0 1,0-1,1-1,-1 1,2-1,-1 0,1 0,0 0,0-1,1 1,0-1,0 0,1 0,0 0,0-2,-7-20,1 0,1 0,2-1,1 0,1 1,2-2,1 1,1 0,2 0,1-1,-3 20,2-1,-1 0,2 1,-1 0,2 0,-1 0,2 0,0 1,0-1,1 2,0-1,2 0,8-7</inkml:trace>
</inkml:ink>
</file>

<file path=ppt/ink/ink1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9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2 222,'-1'13,"1"-1,0 1,1-1,0 1,1-1,0 1,1-1,0 0,1 0,0 0,1-1,1 1,0-1,0 0,7 8,-12-18,0 0,1 1,-1-1,1 0,-1 0,1 0,-1 0,1 0,0 0,0 0,-1 0,1-1,0 1,0-1,0 1,0-1,-1 0,1 0,0 0,0 0,0 0,0 0,0 0,0-1,0 1,-1-1,1 1,0-1,0 0,-1 1,1-1,0 0,-1 0,1 0,-1-1,1 1,-1 0,1-1,-1 1,0 0,1-2,37-70,-35 52,-1 0,0 0,-2-1,0 1,-2-1,0 1,-1-1,-5-16,7 34,0 1,0 0,-1 0,1 0,-1 0,0 0,1 0,-1 0,-1 0,1 0,0 0,-1 1,0-1,1 0,-1 1,0-1,0 1,-1 0,1 0,0 0,-1 0,1 0,-1 0,0 1,1-1,-1 1,0 0,0 0,0 0,0 0,0 0,0 1,0-1,-2 1,-11 3</inkml:trace>
  <inkml:trace contextRef="#ctx0" brushRef="#br0" timeOffset="383.794">313 476,'162'-325,"-159"321,-2 0,2-1,-1 1,0 0,1 0,0 0,0 0,0 0,0 1,0-1,1 1,0 0,0 0,0 0,0 1,0-1,0 1,5-2,-7 6,1-1,-1 0,1 1,-1 0,0 0,0-1,0 1,0 0,0 1,0-1,0 0,-1 1,1-1,-1 0,1 1,-1 0,0-1,0 1,0 0,-1 0,1-1,-1 1,1 0,-1 2,3 7,-1-4,0 0,1 0,-1 0,1 0,1-1,-1 0,1 1,1-1,-1-1,1 1,1-1,-1 1,1-1,0-1,0 1,0-1,1-1,0 1,0-1,0 0,1 0,-1-1,1 0,0 0,0-1,0 0,0-1,0 0,0 0,1 0,-1-1,0 0,6-2,-3-1,0 0,-1-1,1-1,-1 0,0 0,0-1,0-1,-1 1,0-1,0-1,-1 0,0 0,0-1,-1 1,0-2,-1 1,0-1,0 0,-1 0,0-1,-1 1,0-1,-1 0,0 0,-1 0,0-1,0 1,-2-1,1 1,-1-1,-2-7,-4-6</inkml:trace>
</inkml:ink>
</file>

<file path=ppt/ink/ink1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7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1 982,'0'163,"0"-196,1 1,2-1,1 1,2 0,1 0,2 1,1 0,1 0,1 1,8-11,50-72,-69 112,-1 0,0 0,1 0,0 1,-1-1,1 0,-1 1,1-1,0 0,0 1,-1-1,1 1,0-1,0 1,0-1,0 1,-1 0,1-1,0 1,0 0,0 0,0 0,0 0,0 0,0-1,0 2,0-1,0 0,0 0,-1 0,1 0,0 1,0-1,0 0,0 1,0-1,0 1,-1-1,1 1,0-1,0 1,-1-1,1 1,0 0,-1-1,1 1,-1 0,1 0,0 0,4 14</inkml:trace>
  <inkml:trace contextRef="#ctx0" brushRef="#br0" timeOffset="262.996">453 728,'-10'15,"0"1,2 1,0-1,0 1,2 1,0-1,1 1,1 0,0 0,2 1,0-1,1 1,0-1,2 1,1 9,-1-24,0 1,0-1,0 0,1 0,-1 0,1 0,0 0,0 0,1-1,-1 1,1-1,-1 1,1-1,0 0,1 0,-1 0,0 0,1-1,-1 0,1 1,0-1,0 0,0-1,0 1,0-1,0 0,1 0,-1 0,0 0,0-1,1 0,-1 0,0 0,1 0,-1-1,0 1,1-1,-1 0,0-1,0 1,0-1,0 1,0-1,2-2,3-1,-1 1,0-2,-1 1,0-1,1 0,-2 0,1-1,-1 0,0 0,0-1,-1 1,0-1,-1 0,1-1,-2 1,1-1,-1 0,0 0,-1 0,0 0,-1 0,1 0,-2-1,1 1,-2 0,1-1,-1 1,0 0,-1 0,0 0,-1 0,0 0,0 0,-1 1,0-1,0 1,-1 0,0 0,-56-48,42 44</inkml:trace>
  <inkml:trace contextRef="#ctx0" brushRef="#br0" timeOffset="548.948">988 191,'20'221,"-12"-104,6 0,4 0,18 52,-31-151,0 0,-1 0,-1 0,-1 1,0-1,-2 1,0-1,-1 1,0 0,-4 12,-2-13</inkml:trace>
  <inkml:trace contextRef="#ctx0" brushRef="#br0" timeOffset="1379.033">791 728,'65'9,"1"-3,0-2,0-4,0-2,0-4,-1-2,0-3,16-7,162-51,-214 67,-34 18,-155 148,121-90,38-73,0 1,0-1,1 1,-1 0,1-1,-1 1,1 0,-1-1,1 1,0 0,0-1,0 1,0 0,0-1,0 1,1 0,-1-1,0 1,1 0,-1-1,1 1,0-1,0 1,-1-1,1 1,0-1,0 0,0 1,0-1,1 0,-1 0,0 0,0 0,1 0,-1 0,1 0,-1 0,1 0,-1-1,1 1,-1 0,1-1,0 0,-1 1,2-1,7-1,-1 0,0-1,0-1,1 1,-1-1,-1-1,1 0,0 0,-1 0,0-1,0 0,-1-1,1 0,-1 0,0-1,-1 0,2-1,18-15,-17 15,43-30,-51 38,0-1,0 1,1-1,-1 1,0-1,0 1,0-1,1 1,-1 0,0 0,0 0,1 0,-1-1,0 2,0-1,1 0,-1 0,0 0,0 1,1-1,-1 0,0 1,0-1,0 1,0 0,1-1,-1 1,0 0,0 0,-1-1,1 1,0 0,0 0,0 0,0 0,-1 0,1 0,-1 1,1-1,0 0,-1 0,0 0,1 1,28 133,-29-131,1 0,-1-1,1 1,0 0,0-1,0 1,1-1,-1 1,1-1,-1 0,1 0,0 0,1 0,-1 0,0 0,1 0,0-1,0 1,-1-1,1 0,1 0,-1 0,0 0,0 0,1-1,-1 1,1-1,-1 0,1 0,0-1,-1 1,1-1,0 1,-1-1,1 0,0-1,-1 1,1-1,0 1,-1-1,4-2,20-13,-1-2,-1-1,-1-2,-1 0,0-1,-2-1,-1-1,0-1,-2-1,13-24,-27 43,36-61,-4-2,-3-2,-3-1,-3-1,-4-1,2-20,10-82,-35 176,1-1,-1 0,0 1,1-1,-1 1,0-1,0 1,0-1,0 0,0 1,0-1,-1 1,1-1,0 1,-1-1,1 1,-1-1,0 1,1-1,-1 1,0 0,0-1,0 1,0 0,0 0,0 0,0-1,0 1,-1 0,1 1,0-1,-1 0,1 0,-1 1,1-1,0 0,-1 1,1-1,-1 1,0 0,1 0,-1-1,1 1,-1 0,0 0,1 1,-1-1,1 0,-1 0,1 1,-1-1,1 1,-1-1,1 1,-1 0,1 0,0-1,-1 1,1 0,-1 1,-7 11,0 0,0 0,2 1,-1 0,2 1,0-1,1 1,0 1,1-1,-1 12,-10 51,3 1,4 0,3 1,5 64,1-96,2 0,2-1,2 0,2 0,2-1,17 44,13 13,-51-143,-1 17</inkml:trace>
  <inkml:trace contextRef="#ctx0" brushRef="#br0" timeOffset="1581.067">1976 502,'39'9,"31"4,9-1,-4-2,-5-3,-11-2,-9-3,-9 4,-7 0,-4-1,-2 0,-2 2,-4 2</inkml:trace>
  <inkml:trace contextRef="#ctx0" brushRef="#br0" timeOffset="1784.998">2823 812,'-5'29,"4"19,6 1,7-7,2-11</inkml:trace>
  <inkml:trace contextRef="#ctx0" brushRef="#br0" timeOffset="1952.298">2880 418,'0'0</inkml:trace>
</inkml:ink>
</file>

<file path=ppt/ink/ink1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3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85,'-7'-3,"0"1,-1-1,1 1,-1 0,1 1,-1-1,0 2,1-1,-1 1,0 0,0 1,1-1,-1 2,0-1,1 1,-1 0,1 1,0 0,0 0,0 0,0 1,0 0,1 0,0 1,0 0,0 0,0 1,-5 4,1 0,0 1,1 1,0 0,1 0,0 1,1-1,0 2,2-1,-1 1,1 0,1 0,1 0,0 1,0-1,2 1,0 0,0-1,2 1,0 0,1 5,0-15,0 0,0 0,1 0,0-1,0 1,0-1,0 0,1 0,-1 0,1 0,0 0,1-1,-1 0,0 0,1 0,0 0,0-1,-1 0,1 0,1 0,-1-1,0 1,0-1,1 0,-1-1,0 1,1-1,-1 0,0-1,1 1,-1-1,0 0,1 0,-1-1,0 1,0-1,0-1,0 1,-1 0,1-1,0 0,-1 0,0-1,0 1,3-4,15-12,-1-2,-1 0,-1-1,-1-1,-1-1,0 0,5-15,9-10,93-143,-124 191,0 0,0 0,0 0,1 0,-1 0,0 0,0 0,1 0,-1 0,0 0,1 0,-1 0,1 0,-1 0,1 1,-1-1,1 0,0 0,0 1,-1-1,1 0,0 1,0-1,0 1,-1-1,1 1,0-1,0 1,0-1,0 1,0 0,0 0,0-1,0 1,0 0,0 0,0 0,0 0,0 0,0 1,0-1,0 0,0 0,0 1,0-1,0 0,0 1,0-1,0 1,-1-1,1 1,0 0,0-1,0 1,-1 0,1-1,0 1,-1 0,1 0,-1 0,1-1,-1 1,1 0,-1 0,0 0,1 0,-1 0,0 1,4 19,-1 5,1-1,1 0,1 0,1-1,2 1,0-1,1-1,2 0,8 13,-17-33,0 1,0-1,0 0,0 0,0-1,0 1,1-1,-1 1,1-1,0 0,-1 0,1-1,0 1,0-1,0 0,1 0,-1 0,0-1,0 1,0-1,1 0,-1 0,0 0,0-1,4-1,10-4</inkml:trace>
  <inkml:trace contextRef="#ctx0" brushRef="#br0" timeOffset="261.503">1187 0,'-15'34,"-9"25,0 8,-2-4,4-6,1-9,4-8,5-6,0-3,2-3,-3-6,-3-2,1-4</inkml:trace>
  <inkml:trace contextRef="#ctx0" brushRef="#br0" timeOffset="544.914">904 0,'14'24,"20"18,8 6,3-5,-3-5,-3-9,-3-4,-3-7,-3-2,-1-3,-6 1,-2-2,-4 1,-1 0,2 1,3 4,-2 3,-5-2</inkml:trace>
  <inkml:trace contextRef="#ctx0" brushRef="#br0" timeOffset="898.168">1638 283,'5'24,"6"12,6 1,6-11,-3-10</inkml:trace>
</inkml:ink>
</file>

<file path=ppt/ink/ink1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35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7410,'37'-107,"-19"69,115-224,-78 158,26-53,6 4,78-101,-50 89,36-82,-117 189,353-676,-293 544,242-423,32-51,-199 327,40-53,-17 48,-135 249,265-391,-142 166,29-102,-62 147,-30 98,21-27,-40 57,12-32,76-98,-175 257,0 3</inkml:trace>
</inkml:ink>
</file>

<file path=ppt/ink/ink1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38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28,'0'-14,"0"22,0 24,11 145,1-80,-5 1,-4 0,-6 43,1-6,2 194,-5-304,-1-26</inkml:trace>
  <inkml:trace contextRef="#ctx0" brushRef="#br0" timeOffset="266.229">1 762,'38'-5,"42"-11,16-3,-3-2,-7-4,-15 3,-13 1,-13 3,-8 1,-6 2,-4 0,-1 2,-6-2,0 3,-5-3,1 2,-3 3</inkml:trace>
  <inkml:trace contextRef="#ctx0" brushRef="#br0" timeOffset="720.829">875 0,'0'676,"0"-646,0 0,3 0,0-1,1 1,2-1,9 27,-14-53,0 1,0-1,0 0,1 1,-1-1,1 0,-1 0,1 0,0 0,1 0,-1 0,0-1,1 1,-1-1,1 1,0-1,0 0,0 0,0 0,0-1,0 1,1-1,-1 1,0-1,1 0,-1-1,1 1,-1-1,1 1,0-1,-1 0,1 0,-1 0,1-1,-1 0,10-5,-1-1,0 0,0-1,-1-1,0 0,-1 0,0-1,-1-1,0 1,0-2,-1 1,50-54,-30 37,-21 20,0 0,0 0,1 1,0 0,0 0,0 1,1 0,0 1,1 0,-1 0,1 1,2-1,-10 5,0 0,1 0,-1-1,0 2,0-1,0 0,0 0,0 1,0-1,0 1,0 0,0-1,0 1,0 0,0 0,-1 0,1 0,0 1,0-1,-1 0,1 1,-1-1,0 1,1 0,-1-1,0 1,0 0,0 0,0 0,0 0,0 0,-1 0,1 0,-1 0,1 0,-1 0,0 0,0 0,5 91,-6-79,1 3,-1-13,0 1,0-1,0 1,1 0,0-1,0 1,0 0,1-1,-1 1,1-1,0 1,1-1,-1 1,1-1,0 0,0 1,0-1,0 0,1 0,0-1,0 1,0-1,0 1,1-1,13 3</inkml:trace>
  <inkml:trace contextRef="#ctx0" brushRef="#br0" timeOffset="1050.379">1609 818,'27'-6,"0"-2,0-1,-1-2,-1 0,0-1,0-2,13-10,-37 23,95-75,-94 74,1 0,0-1,-1 0,0 1,0-1,0 0,0 0,0 0,0-1,-1 1,0 0,1-1,-1 1,0 0,-1-1,1 0,-1 1,1-1,-1 1,0-1,-1 1,1-1,0 1,-1-1,0 1,0-1,0 1,0-1,-1 1,1 0,-1 0,0-1,-1 1,0 0,0 0,-1 1,1-1,0 1,-1-1,0 1,0 0,1 0,-1 1,0-1,-1 1,1 0,0 0,0 1,0-1,-1 1,1 0,0 0,0 0,-1 0,1 1,0 0,0 0,0 0,-2 0,-100 51,91-37,1 1,1 0,1 1,0 0,1 1,1 0,1 1,0 0,1 0,2 1,0 0,1 0,0 1,3-14,0 1,0-1,1 1,0-1,0 1,1-1,0 1,0 0,1-1,0 1,0 0,1-1,0 0,0 1,1-1,-1 0,2 0,-1 0,1-1,0 1,0-1,1 0,0 0,0 0,1-1,-1 0,1 0,6 4,6 0,0 0,1-1,0-1,0-1,0-1,1 0,0-1,0-2,0 0,0-1,1-1,-1 0,16-4,-17 3,10 1</inkml:trace>
</inkml:ink>
</file>

<file path=ppt/ink/ink1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34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84 328,'16'109,"2"8,-5 0,-3 79,-11-153,-2 0,-1-1,-3 1,-1-1,-2-1,-2 0,-9 19,60-128,-32 54,1 0,1 0,-1 1,2 0,0 0,1 1,0 0,6-4,-14 15,0-1,0 1,0 0,-1 0,1 1,0-1,0 1,0-1,0 1,0 0,0 0,1 0,-1 1,0-1,0 1,-1-1,1 1,0 0,0 0,0 0,0 1,-1-1,1 1,-1 0,1-1,-1 1,1 0,-1 0,0 0,0 1,0-1,0 1,-1-1,1 1,-1-1,1 1,-1 0,0 0,0 0,0-1,0 4,26 30,-25-33,1-1,0 1,0-1,0 0,0 0,1 0,-1 0,1-1,-1 1,1-1,-1 0,1 0,-1 0,1-1,0 1,0-1,-1 0,1 0,0 0,0 0,-1-1,1 0,0 1,-1-2,1 1,-1 0,1 0,-1-1,1 0,-1 0,0 0,0 0,0 0,0-1,0 1,-1-1,1 0,-1 0,0 0,0 0,0 0,0 0,1-3,16-19,-2-2,-1 0,-1 0,-1-2,-1 1,-2-2,-1 0,-1 0,-2-1,-1 1,-1-2,-2 1,-1 0,-1-1,-2 1,-1-1,-2 1,-1 0,-6-23,1 33,0 1,-1 1,-1 0,-1 0,0 1,-1 1,-1 0,-1 1,0 1,-1 0,-1 2,0 0,-1 0,-1 2,1 0,-2 2,-9-4,22 8,-1 0,0 1,0 0,0 0,0 1,0 0,-1 1,1 0,-1 1,1-1,-1 2,0-1,0 2,1-1,-1 1,0 1,1-1,-1 2,1-1,0 1,-1 1,1 0,1 0,-1 1,1 0,-8 6,-23 46,28-30</inkml:trace>
  <inkml:trace contextRef="#ctx0" brushRef="#br0" timeOffset="1935.269">873 949,'135'-220,"-132"217,0 0,-1-1,0 1,0-1,0 0,0 0,0 0,-1 0,1 0,-1 0,0 0,-1-1,1 1,-1 0,1-1,-1 1,-1 0,1-1,-1 1,1 0,-1 0,0 0,-1-1,0 0,-1 4,0 1,-1-1,1 1,0-1,-1 1,1 0,0 1,-1-1,1 0,0 1,0 0,-1 0,1 0,0 0,0 0,0 1,0-1,0 1,1 0,-1 0,0 0,1 0,-1 1,1-1,0 0,0 1,0 0,-1 1,-13 14,0 1,1 0,1 1,0 1,2 0,1 0,0 1,2 1,1 0,0 0,2 1,0 0,0 17,5-37,1 0,-1 0,1 0,0 0,0 0,1 0,-1 0,1 0,0 0,0 0,1 0,-1-1,1 1,-1 0,1-1,1 1,-1-1,0 0,1 1,-1-1,1 0,0-1,0 1,0 0,1-1,-1 0,0 1,1-2,0 1,-1 0,1-1,0 1,0-1,0 0,0 0,2 0,9-1,1-1,-1-1,0 0,0 0,0-2,0 0,0 0,-1-2,0 1,0-2,0 0,-1-1,0 0,-1-1,1 0,-1-2,2 2,22-21,-1-1,-2-1,-1-2,-1-2,-2 0,-2-2,-1-1,-2-1,-2-1,-2-1,4-15,-8 25,-2-2,-1 0,-1-1,-2 0,-2 0,-1-1,-1 0,-3 0,0 0,-3-1,-2-12,-26-26,27 73,-1 1,1-1,0 0,0 1,-1-1,1 1,-1-1,0 1,1 0,-1 0,0 0,0 0,1 0,-1 0,0 0,0 0,0 1,0-1,0 1,0-1,0 1,0 0,-1 0,1 0,0 0,0 0,0 1,0-1,0 1,0-1,0 1,0 0,0-1,0 1,1 0,-2 1,-8 7,1 1,0 0,1 0,0 1,0 0,1 1,1 0,0 0,0 0,2 1,-1 0,2 0,-2 8,-31 150,35-135,2-1,1 1,2-1,1 1,2-1,2 0,1-1,1 0,2 0,2-1,12 22,-6-8,82 239,-95-264,-1 1,-1-1,-1 1,-1 0,-1 0,0 1,-2-1,-1 0,-1 0,-1 0,-1 0,-1 0,-1-1,-1 1,-1-2,-1 1,-1-1,-1 0,0-1,-3 1,14-20,0 0,0 0,0 0,-1 0,1 0,0 0,0 0,-1-1,1 1,-1 0,1 0,-1 0,1 0,-1-1,0 1,1 0,-1-1,0 1,1 0,-1-1,0 1,0-1,0 1,0-1,1 1,-1-1,0 0,0 1,0-1,0 0,0 0,0 0,0 0,0 0,0 0,0 0,0 0,0 0,0 0,0 0,0-1,0 1,0 0,1-1,-1 1,0 0,0-1,0 0,0 1,1-1,-1 1,0-1,1 0,-1 1,0-1,1 0,-1 0,1 0,-1 1,1-1,-1 0,1-1,2-16,0 0,2 0,0 0,1 0,1 1,1 0,0 0,4-6,15-38,89-273,-57 45,-34 186,-10 174,14 67,-9 15,3-98,-22-54,1 0,0 0,-1 0,1 0,0 0,0-1,0 1,0 0,0-1,0 1,0-1,0 1,0-1,0 1,0-1,0 1,0-1,0 0,0 0,1 0,-1 0,0 0,0 0,0 0,0 0,0 0,0 0,1-1,-1 1,0 0,0-1,0 1,0-1,0 1,0-1,0 0,0 1,0-1,0 0,-1 0,1 1,0-1,0 0,-1 0,1 0,-1 0,1 0,-1 0,1 0,-1-1,82-159,78-96,-160 256,0 0,0-1,0 1,1-1,-1 1,1 0,-1 0,1-1,-1 1,1 0,0 0,0-1,-1 1,1 0,0 0,0 0,0 0,0 0,0 1,0-1,1 0,-1 0,0 1,0-1,1 0,-1 1,0 0,1-1,-1 1,0 0,1-1,-1 1,0 0,1 0,-1 0,1 0,-1 1,0-1,1 0,-1 0,0 1,1-1,-1 1,0-1,1 1,-1 0,0 0,1 0,9 132,10 13,-3-89,-17-57,1 0,-1 0,1 0,-1-1,0 1,1-1,-1 1,0-1,1 1,-1-1,0 0,0 1,0-1,0 0,0 0,0 0,0 0,0 0,0 0,0 0,0 0,0 0,-1-1,1 1,0 0,-1 0,1-1,-1 1,1-1,-1 1,21-34,-7 6,2 1,1 0,1 2,1 0,2 1,0 1,2 1,0 0,12-6,-33 28,-1-1,1 1,0-1,0 1,0 0,0 0,0 0,0 0,0 0,0 0,0 0,0 1,0-1,1 1,-1 0,0-1,0 1,1 0,-1 0,0 1,0-1,1 0,-1 1,0-1,0 1,0 0,0 0,1 0,-1 0,-1 0,1 0,0 0,0 1,0-1,-1 1,1-1,0 1,-1 0,0 0,1 0,-1-1,0 1,0 0,0 1,0-1,0 0,-1 0,1 0,-1 0,1 1,-1-1,0 2,1 254,0-249,0 0,0-1,1 1,0 0,1-1,0 0,0 0,1 0,0 0,0 0,1-1,0 0,6 7,1-3</inkml:trace>
  <inkml:trace contextRef="#ctx0" brushRef="#br0" timeOffset="2444.698">2877 836,'33'-6,"0"-1,0-2,-1-1,0-2,-1-1,0-1,23-16,-46 25,0-1,-1 0,0 0,0 0,0-1,-1 0,1-1,-2 1,1-1,3-8,-7 12,0 1,0 0,-1-1,1 1,-1-1,0 0,0 1,-1-1,1 0,-1 0,1 1,-1-1,0 0,-1 0,1 1,-1-1,0 0,1 1,-2-1,1 0,0 1,-1-1,1 1,-1 0,0-1,0 1,-1 0,-1-2,-1 2,0 0,-1 0,1 0,-1 0,0 1,0 0,0 0,0 1,0-1,0 1,0 1,-1-1,1 1,0 0,0 0,-1 1,1 0,0 0,0 1,0-1,0 1,0 0,0 1,1 0,-1 0,1 0,0 0,0 1,-3 2,-14 11,1 1,0 1,2 1,0 1,1 0,1 2,1 0,1 1,1 0,1 1,1 0,2 1,0 1,2-1,1 2,-3 23,9-44,0 1,0-1,1 0,0 0,1 1,-1-1,1 0,1 0,-1 0,1 0,1 0,-1 0,1 0,0-1,1 0,-1 1,1-1,1 0,-1-1,1 1,0-1,0 0,0 0,1 0,0-1,0 0,0 0,0-1,1 1,0-1,-1-1,1 1,2-1,19 3,0-1,0-1,1-1,-1-2,27-3,-8 2,-42 1,1 1,-1-1,0 0,0-1,0 1,0-1,0 0,0 0,0-1,0 1,0-1,0 0,-1-1,1 1,-1-1,1 0,-1 0,0 0,0 0,0-1,1-2,3-10</inkml:trace>
  <inkml:trace contextRef="#ctx0" brushRef="#br0" timeOffset="2961.934">1917 102,'-4'-5,"-8"-1,0 4,-4 4,1 0</inkml:trace>
</inkml:ink>
</file>

<file path=ppt/ink/ink1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43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4:01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69,'29'0,"24"0,7 0,-1-5,-6-2,-7 1,-7 1,-5 1,-4 2,-2 1,0 0,-1-3,0-2,0 0,0 1,-4-3,-6 0</inkml:trace>
</inkml:ink>
</file>

<file path=ppt/ink/ink1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44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0,'-24'11,"0"1,0 0,1 2,0 1,2 1,0 0,0 2,2 0,-5 7,22-23,1-1,-1 1,1 0,-1-1,1 1,0 0,0-1,0 1,0 0,0 0,0 0,1 0,-1 0,1 0,-1 0,1 0,0 1,0-1,0 0,0 0,0 0,0 0,0 0,1 0,-1 0,1 0,0 0,-1 0,1 0,0 0,0 0,0 0,0 0,1-1,-1 1,0 0,1-1,-1 1,1-1,0 0,-1 1,1-1,0 0,0 0,0 0,0 0,0 0,81 30,-72-30,-1 1,0 0,1 1,-1 0,-1 0,1 1,0 1,-1-1,0 2,0-1,0 1,-1 0,0 1,0 0,-1 0,0 1,0 0,0 0,-1 1,-1 0,1 0,-2 0,1 1,-1-1,0 1,1 9,-4-12,-1 0,-1 0,1 0,-1 0,0 0,-1-1,0 1,0 0,0-1,-1 1,0-1,0 1,-1-1,1 0,-1-1,-1 1,1-1,-1 0,0 0,0 0,-1 0,1-1,-1 0,0 0,0-1,0 0,0 0,-1 0,0 0,-9 4,0-1,-1 0,1-1,-1-1,0 0,0-2,-1 0,1 0,-3-2,-93-7,89 1</inkml:trace>
</inkml:ink>
</file>

<file path=ppt/ink/ink1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42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0 397,'34'-5,"30"-2,8 1,-2 1,-9 1,-9 2,-10 1,-11 0</inkml:trace>
  <inkml:trace contextRef="#ctx0" brushRef="#br0" timeOffset="467.527">1044 1,'-49'30,"-8"4,1 3,2 2,2 2,-22 24,61-52,1 1,1 0,0 1,1 0,0 0,1 1,1 1,1-1,-3 8,8-16,-1 0,1 1,0-1,1 0,0 0,1 1,-1-1,1 1,1-1,0 0,0 1,0-1,1 0,1 0,-1 0,1 0,1 0,-1-1,1 1,1-1,0 1,1-3,0 0,0-1,1 0,-1 0,1 0,0-1,0 0,0-1,0 1,1-1,-1-1,0 1,1-1,0-1,-1 1,1-1,-1-1,1 1,-1-1,1-1,-1 1,1-1,-1-1,0 1,0-1,0 0,0-1,-1 0,1 0,5-4,14-10,0-1,-2 0,0-2,-1-1,-1-1,-1 0,-1-2,10-16,100-169,-116 191,-7 28,-6 40,-1-39,-1 4,1 0,0 0,1 0,1 0,0 0,1 0,1 0,0 0,1-1,0 0,1 0,0 0,2 0,-2-3,0-1,1 0,0 0,1 0,0-1,0 0,1-1,-1 0,2 0,-1-1,1 0,0-1,0 0,1 0,-1-1,1-1,0 0,0 0,0-1,1 0,4-1,5-4,-4-2</inkml:trace>
  <inkml:trace contextRef="#ctx0" brushRef="#br0" timeOffset="722.944">2060 57,'-39'43,"-26"29,-12 12,2 1,9-4,6-12,13-12,11-11,5-9,9-5,3-9,5-3,5-5</inkml:trace>
  <inkml:trace contextRef="#ctx0" brushRef="#br0" timeOffset="951.219">1693 114,'19'38,"36"33,12 3,5-6,-5-9,-9-15,-10-10,-3-11,-4-5,-6-5,-2 0,-3-2,-6-3</inkml:trace>
  <inkml:trace contextRef="#ctx0" brushRef="#br0" timeOffset="1115.36">2511 170,'-5'44,"-1"23,0 5,1-4,7-10,2-9,5-14,2-12</inkml:trace>
</inkml:ink>
</file>

<file path=ppt/ink/ink1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42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87,'167'-45,"-138"38,4-3,1 2,-1 2,2 1,-1 1,0 2,21 2,-52 0,0 0,0 1,0-1,0 0,0 1,0-1,0 1,0 0,0 0,-1 0,1 1,0-1,0 1,-1-1,1 1,-1 0,0 0,1 0,-1 0,0 1,0-1,-1 0,1 1,0-1,-1 1,1 0,-1 0,0-1,0 1,0 0,0 0,-1 0,1 0,-1 0,1 0,-1 0,0 0,0 0,-1 0,1 0,-1 0,1 0,-1 0,0 0,0 0,0 0,-1 0,0 1,-88 97,-142 148,225-243,0 0,0 1,1-1,0 2,0-1,1 0,0 1,0 0,1 1,0-1,0 0,1 1,0 0,1 0,0 0,0 0,1 0,0 1,0-1,1 0,1 0,0 1,0-1,1 6,3-11,0 1,1 0,-1-1,1 0,0 0,0-1,0 1,1-1,-1-1,1 1,-1-1,1 0,0-1,0 0,0 0,0 0,0-1,0 0,0 0,0 0,-1-1,1-1,0 1,2-1,17 0,2 2,-20 1,0-1,0 1,1-2,-1 1,0-1,-1 0,1-1,0 1,0-2,0 1,-1-1,0 0,1-1,3-2,-3-5,-6 1</inkml:trace>
  <inkml:trace contextRef="#ctx0" brushRef="#br0" timeOffset="252.823">0 368,'44'5,"32"2,14-1,-4-6,-7-3,-12-1,-8 0,-9 1,-8 1,-7 1,-9-5,-9 0</inkml:trace>
</inkml:ink>
</file>

<file path=ppt/ink/ink1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6:2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1052,'4'2,"0"-1,0 1,-1 0,1 0,0 1,-1-1,0 1,1-1,-1 1,0 0,0 0,-1 1,1-1,-1 1,1-1,-1 1,0 0,4 4,208 326,-16-79,-43-60,-55-64,-13-25,6-3,59 47,66 93,-78-80,64 79,-173-208,27 36,60 55,-101-115,-1-3</inkml:trace>
  <inkml:trace contextRef="#ctx0" brushRef="#br0" timeOffset="2185.181">86 996,'430'0,"-213"-32,-95 8,41-5,-20 0,-44 29,83-11,72-24,-124 13,33-13,-34 13,59-7,-148 22,-1 1,1 2,1 2,-1 1,27 4,16-1,95-31,-74 7,20-2,21 2,-127 16</inkml:trace>
  <inkml:trace contextRef="#ctx0" brushRef="#br0" timeOffset="5322.387">2542 3196,'-62'110,"29"-41,-3-1,-3-2,-18 20,-46 82,102-162,3-5</inkml:trace>
  <inkml:trace contextRef="#ctx0" brushRef="#br0" timeOffset="5903.159">2175 3140,'6'33,"94"106,-69-99,2-1,1-2,2-1,26 20,39 38,-69-71,-15-16</inkml:trace>
  <inkml:trace contextRef="#ctx0" brushRef="#br0" timeOffset="7316.959">3586 205,'-1'0,"1"-1,0 1,-1 0,1-1,-1 1,1 0,-1-1,1 1,-1 0,1 0,-1 0,1-1,-1 1,0 0,1 0,-1 0,1 0,-1 0,1 0,-1 0,0 0,1 0,-1 0,1 0,-1 1,1-1,-1 0,1 0,-1 0,1 1,-1-1,1 0,-1 1,1-1,-1 0,1 1,-1-1,1 1,0-1,-1 1,1-1,0 1,-1-1,1 1,0-1,0 1,0-1,-1 1,1-1,0 1,0-1,0 1,0 0,0-1,0 1,0-1,0 1,0-1,0 2,-5 38,5-39,-2 11,1 0,1 0,0 1,0-1,1 0,1 0,0 0,1 0,0 0,1 0,0-1,1 1,0-1,1 0,0-1,1 1,0-1,1-1,-1 1,3 0,-8-9,0 1,0-1,0 0,0 0,0 0,0 0,0 0,0 0,1-1,-1 1,0-1,0 0,1 1,-1-1,0 0,1 0,-1-1,0 1,0 0,1-1,-1 1,0-1,0 0,0 0,0 0,0 0,0 0,0 0,0 0,0-1,0 1,1-2,48-62,-45 55,106-233,-43 91,-69 152,0-1,0 0,0 0,0 1,-1-1,1 0,0 0,1 1,-1-1,0 0,0 0,0 1,0-1,0 0,1 1,-1-1,0 0,1 1,-1-1,0 0,1 1,-1-1,1 1,-1-1,1 0,-1 1,1-1,0 1,-1 0,1-1,0 1,-1 0,1-1,0 1,-1 0,1 0,0-1,-1 1,1 0,0 0,0 0,-1 0,1 0,0 0,0 0,-1 0,1 0,0 0,0 1,-1-1,1 0,0 0,-1 1,1-1,0 1,-1-1,1 0,-1 1,1-1,0 1,-1-1,1 1,-1 0,0-1,1 1,-1-1,1 1,-1 0,0 0,17 131,-7-84,2 0,1-1,3-1,2-1,6 9,-7-16,-2-1,-1 2,-2 0,-2 0,-1 1,-3 0,0 1,-3 0,-2 1,-3-23,-1-1,0 1,-2-1,0 0,-1 0,-1 0,0-1,-2 0,-7 12,13-23,-3 4,-1 1,0-1,0 0,-1-1,0 1,-1-2,0 1,0-1,-1 0,0-1,0-1,-1 1,0-1,0-1,0 0,-11 3,18-8,0 1,0 0,0-1,0 0,0 0,0 0,0-1,0 1,0-1,0 0,0 0,1 0,-1-1,0 1,1-1,-1 0,1 0,-1 0,1 0,0-1,0 1,0-1,0 0,1 0,-1 0,1 0,0 0,-1-1,1 1,1-1,-1 0,1 1,-1-1,1 0,0 0,0 0,1 0,-1 1,1-1,0 0,0 0,0 0,0 0,1-2,2-13,1 0,1 0,0 0,1 0,1 1,1 0,1 0,0 1,2 0,-1 1,4-3,19-34,-22 34,-2 2,0 1,1-1,1 2,0-1,1 2,1-1,0 2,13-11,-21 22,-1-1,1 1,0 0,0 1,0-1,0 1,0 0,0 0,1 0,-1 1,0 0,0 0,1 0,-1 1,0 0,0 0,0 0,0 0,0 1,0 0,0 0,4 3,15 6</inkml:trace>
</inkml:ink>
</file>

<file path=ppt/ink/ink1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6:29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57 248,'19'-24,"1"0,1 2,1 0,1 2,18-13,-36 29,147-88,-151 91,1 0,0 1,-1-1,1 0,0 0,0 1,-1-1,1 1,0 0,0-1,0 1,0 0,0 0,-1 0,1 0,0 1,0-1,0 0,0 1,-1 0,1-1,0 1,0 0,-1 0,1 0,-1 0,1 0,-1 0,1 0,-1 0,1 1,-1-1,0 0,0 1,0-1,0 1,0 0,0-1,0 1,-1 0,1 0,0-1,-1 1,1 0,-1 0,0 0,0 0,0-1,0 1,0 2,0 14,-2 0,0-1,0 1,-2 0,0-1,-1 0,-1 0,-1 0,0-1,-1 0,-3 4,1-1,-5 14,1-6,0-1,2 2,2 0,0 0,2 1,1 0,1 1,-1 25,7-50,0-1,0 1,1-1,0 1,-1-1,2 1,-1-1,1 1,-1-1,1 0,0 0,1 1,-1-2,1 1,-1 0,1 0,0-1,1 0,-1 1,1-1,-1-1,1 1,0 0,0-1,0 0,0 0,0 0,1 0,-1-1,2 1,3 0,1 0,-1-1,0 1,1-2,-1 1,1-2,0 1,-1-1,0 0,1-1,-1 0,0-1,0 0,4-2,17-11,0-1,-1-1,0-2,-2-1,-1-1,0-1,-2-1,4-6,-10-13,-19 30</inkml:trace>
  <inkml:trace contextRef="#ctx0" brushRef="#br0" timeOffset="420.167">1 447,'76'-51,"2"3,3 4,84-33,26-1,-168 75,-4 5</inkml:trace>
</inkml:ink>
</file>

<file path=ppt/ink/ink1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48:15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254 231,'74'-19,"137"-67,-108 39,-100 48,1-1,-1 1,1 0,-1 0,1 0,-1 1,0-1,1 1,-1 0,0 0,0 0,0 0,0 0,-1 1,1-1,0 1,-1 0,0-1,0 1,0 0,0 1,0-1,-1 0,1 0,-1 1,0-1,0 1,0-1,0 1,-1 0,1-1,-1 1,0 0,1 0,62 286,-55-231,-4 0,-1 0,-6 54,1-9,2-104,1 1,-1-1,0 1,1 0,-1-1,0 1,1 0,-1-1,0 1,0 0,0 0,0-1,0 1,0 0,0-1,0 1,0 0,0 0,0-1,0 1,0 0,0 0,-1-1,1 1,0 0,0-1,-1 1,1-1,-1 1,1 0,-1-1,1 1,-1-1,1 1,-1-1,1 1,-1-1,1 1,-1-1,0 0,1 1,-1-1,0 0,1 0,-1 1,0-1,1 0,-1 0,0 0,0 0,1 0,-1 0,0 0,0 0,1 0,-1 0,0-1,1 1,-1 0,0 0,1-1,-1 1,0 0,1-1,-1 1,-10-7,-1 0,0 0,0 1,0 1,-1 0,1 1,-1 0,0 1,0 1,-14-1,-5 1,-1 3,1 1,-1 1,1 1,0 2,0 2,1 0,0 3,-22 10,19-8,0 2,1 1,1 2,1 1,0 1,2 2,-3 4,20-16</inkml:trace>
  <inkml:trace contextRef="#ctx0" brushRef="#br0" timeOffset="1932.481">565 456,'132'-48,"76"-21,-107 36,-101 32,1 1,0 0,-1-1,1 1,-1 0,1-1,0 1,-1 0,1 0,0 0,-1 0,1 0,0 0,0-1,-1 1,1 1,0-1,-1 0,1 0,0 0,-1 0,1 0,0 1,-1-1,1 0,0 1,-1-1,1 0,-1 1,1-1,-1 1,1-1,-1 1,1-1,-1 1,1-1,-1 1,1-1,-1 1,0 0,0-1,1 1,-1 0,0-1,0 1,0 0,1-1,-1 1,0 0,0-1,0 1,0 0,0-1,0 1,-1 0,1 0,0-1,0 1,-1 0,-16 51,10-35,-10 71,15-62</inkml:trace>
  <inkml:trace contextRef="#ctx0" brushRef="#br0" timeOffset="2700.567">1355 485,'-19'9,"1"2,1 0,0 1,0 1,1 0,1 1,0 1,1 1,-7 10,16-18,0 0,1 1,0 0,1 0,0 0,0 0,1 0,0 1,1-1,0 1,0-1,1 1,0 6,0-12,1-1,-1 1,0 0,1-1,0 1,-1-1,2 1,-1-1,0 1,1-1,-1 0,1 0,0 0,0 0,0 0,0 0,1 0,-1-1,1 1,0-1,0 0,0 0,0 0,0 0,0 0,0 0,1-1,-1 0,0 0,1 0,-1 0,1 0,0-1,-1 1,1-1,1 0,11-3,-1-1,-1 0,1-1,-1 0,1-1,-2-1,1 0,-1-1,0-1,0 0,-1 0,-1-1,1-1,-2 0,1 0,-2-1,1-1,-2 1,0-2,0 1,4-12,-9 20,0 1,0-1,0 0,-1 0,0 0,0 0,0 0,-1-1,1 1,-1 0,-1-1,1 1,-1-1,0 1,0-1,0 1,-1-1,0 1,0-1,0 1,-1 0,0-1,0 1,0 0,0 0,-1 0,0 1,0-1,-1 1,1-1,-1 1,0 0,0 1,0-1,0 0,-1 1,1 0,-1 0,0 1,0-1,0 1,0 0,0 1,-1-1,1 1,0 0,-3 0,-6 4,1 0,0 1,0 1,0 0,0 1,1 0,0 1,0 0,0 1,1 1,1 0,-1 0,2 1,-1 0,1 0,1 1,0 1,0-1,1 1,1 1,0-1,0 1,-2 10,-1 2</inkml:trace>
  <inkml:trace contextRef="#ctx0" brushRef="#br0" timeOffset="3478.89">1835 598,'-22'198,"5"-151,1-83,14 21,1 0,0 1,1-1,1 0,0 0,1 0,0 1,2-1,-1 1,2 0,0 0,1 0,0 0,1 1,0 0,1 1,3-4,5-5,-4 5,-1 1,2 0,0 1,1 0,0 1,1 1,0 0,1 1,4-2,-19 13,0-1,0 0,1 0,-1 0,0 1,0-1,1 0,-1 1,0 0,1-1,-1 1,1 0,-1-1,0 1,1 0,-1 0,1 0,-1 0,1 0,-1 1,0-1,1 0,-1 1,0-1,1 1,-1-1,0 1,1 0,-1-1,0 1,0 0,0 0,0 0,0 0,0 0,0 0,0 0,0 0,0 0,-1 1,1-1,0 0,-1 1,1-1,-1 0,1 1,-1-1,0 0,0 1,1-1,-1 1,0-1,0 0,-1 1,1-1,-38 125,36-106,3-4</inkml:trace>
  <inkml:trace contextRef="#ctx0" brushRef="#br0" timeOffset="6029.512">2879 598,'0'282,"-4"-256,-9-32,10-12,0 1,1-1,2 0,-1 0,2 1,1-1,0 0,1 1,0-1,2 1,0 0,1 0,1 1,0-1,1 2,1-1,1 1,0 0,0 1,12-10,-14 11,2 1,0 0,0 0,1 2,1-1,0 1,0 1,12-7,-22 16,0 0,0 0,0 0,0 1,0-1,0 0,0 1,0-1,0 1,-1 0,1 0,0 0,0 0,0 0,-1 0,1 0,-1 1,1-1,-1 1,1-1,-1 1,0-1,0 1,1 0,-1-1,-1 1,1 0,0 0,0 0,-1 0,1 0,-1 0,1 0,-1 0,0 0,0 0,0 0,0 0,11 24,-1-11</inkml:trace>
  <inkml:trace contextRef="#ctx0" brushRef="#br0" timeOffset="6346.946">3443 541,'-8'20,"1"1,0 0,2 0,0 0,1 1,1 0,2 0,0-1,1 1,1 0,2 12,-3-31,0 0,1-1,-1 1,0 0,1-1,0 1,0 0,-1-1,1 1,1-1,-1 0,0 1,1-1,-1 0,1 0,0 0,-1 0,1 0,0 0,0 0,1 0,-1-1,0 1,0-1,1 0,-1 0,1 0,-1 0,1 0,0 0,-1-1,1 1,0-1,-1 0,1 1,0-1,-1-1,1 1,0 0,-1-1,1 1,0-1,-1 0,1 0,-1 0,1 0,-1 0,0 0,1-1,-1 1,0-1,0 0,0 0,3-3,0-1,0 0,-1 0,0 0,0 0,0-1,-1 0,0 0,-1 0,1 0,-1 0,-1 0,1-1,-1 1,0 0,-1-1,0 1,0-1,-1 1,0-1,0 1,0 0,-1-1,0 1,-1 0,0 0,0 0,0 1,-1-1,0 1,0 0,0 0,-1 0,-4-4,-5 0</inkml:trace>
  <inkml:trace contextRef="#ctx0" brushRef="#br0" timeOffset="6763.726">3867 32,'-8'22,"2"0,0 0,2 0,0 1,1 0,2 0,0-1,2 1,1 16,-1 10,0 397,-6-395,-1-33</inkml:trace>
  <inkml:trace contextRef="#ctx0" brushRef="#br0" timeOffset="7016.192">3641 541,'43'-5,"34"-6,13-2,-4 2,-12 3,-13-2,-13 0,-9 2,-7 2,-4 3,-7 1</inkml:trace>
  <inkml:trace contextRef="#ctx0" brushRef="#br0" timeOffset="7751.896">4403 399,'-41'35,"0"2,3 1,1 3,2 0,-10 18,43-57,0-1,0 1,1 0,-1-1,0 1,1 0,-1 0,1 0,0 0,0 0,0 0,0 0,0 0,0 0,0 1,1-1,-1 0,1 1,0-1,-1 0,1 1,0-1,1 1,-1-1,0 0,1 1,-1-1,1 0,0 0,-1 1,1-1,0 0,1 0,-1 0,0 0,0 0,1 0,-1 0,1-1,0 1,0 0,-1-1,1 0,2 2,7-3,0-1,0-1,0 1,0-2,0 1,0-2,-1 1,0-1,0-1,0 0,0 0,0-1,0-1,13-9,-1-1,-1-1,0 0,-1-2,-1 0,9-14,1 1,-29 32,0 0,0 0,0 0,1 1,-1-1,0 0,0 0,1 1,-1-1,1 0,-1 1,0-1,1 0,-1 1,1-1,0 0,-1 1,1-1,-1 1,1-1,0 1,-1-1,1 1,0 0,0-1,-1 1,1 0,0 0,0-1,0 1,-1 0,1 0,0 0,0 0,0 0,-1 0,1 0,0 0,0 1,0-1,-1 0,1 0,0 1,0-1,-1 0,1 1,0-1,0 1,-1-1,1 1,-1-1,1 1,0-1,-1 1,1 0,-1-1,1 1,-1 0,0-1,1 1,-1 0,0 0,1-1,-1 1,0 0,0 0,0 0,-6 54,4-47,0 0,1-1,-1 1,1 0,1 0,0 0,0 0,0 0,1 0,0 0,1 0,0 0,0 0,0-1,1 1,0-1,1 0,0 0,0 0,0 0,5 5,-1-8,0 0,0 0,0-1,0 0,1-1,-1 1,1-2,0 1,-1-1,1-1,0 1,0-2,-1 1,1-1,0 0,-1-1,1 0,-1 0,1-1,-1 0,0-1,0 1,0-2,5-3,-1 0,0-1,0 0,-1-1,0 0,-1-1,0 0,-1-1,0 0,-1 0,0-1,-1 0,-1 0,6-14,52-203,-56 184,-1 0,-3 0,-2 0,-2 0,-4-33,-4 51,8 28,0 1,0-1,0 0,0 1,0-1,0 0,0 1,0-1,0 0,-1 0,1 1,0-1,0 0,0 1,0-1,0 0,-1 1,1-1,0 0,0 0,0 1,-1-1,1 0,0 0,-1 0,1 1,0-1,0 0,-1 0,1 0,0 0,-1 0,1 1,0-1,-1 0,1 0,0 0,-1 0,1 0,0 0,-1 0,1 0,0 0,-1 0,1 0,0-1,-1 1,1 0,0 0,0 0,-1 0,1 0,0-1,-1 1,1 0,0 0,0 0,-1-1,1 1,0 0,-9 167,11-109,-1 590,3-623,9-30,-8-8</inkml:trace>
  <inkml:trace contextRef="#ctx0" brushRef="#br0" timeOffset="8014.585">4657 428,'39'-10,"26"-2,12-1,-1 4,-11 2,-5 2,-8 3,-9 6,-7 2,-4 0,-3 0,-7 3,-2 0,-4 3,0 0,1 2,-1 0</inkml:trace>
  <inkml:trace contextRef="#ctx0" brushRef="#br0" timeOffset="8264.037">5532 569,'0'38,"5"18,6-1,1-10</inkml:trace>
  <inkml:trace contextRef="#ctx0" brushRef="#br0" timeOffset="8499.394">5504 315</inkml:trace>
  <inkml:trace contextRef="#ctx0" brushRef="#br0" timeOffset="8688.013">5842 569,'-7'11,"1"0,-1 1,2-1,0 2,0-1,1 0,0 1,1 0,1 0,0 0,1 0,0 0,1 0,0 0,1 0,1 0,2 8,-4-19,1 1,0-1,0 0,-1 0,1 0,1 1,-1-1,0 0,0 0,1-1,-1 1,1 0,0 0,0-1,-1 1,1-1,0 1,0-1,0 0,0 0,1 0,-1 0,0 0,0-1,1 1,-1 0,0-1,1 0,-1 0,1 1,-1-1,0-1,1 1,-1 0,2-1,2-1,0 0,0 0,0-1,0 0,-1 0,1-1,-1 1,0-1,0 0,0 0,-1-1,1 0,-1 1,5-8,0 1,-1-1,0-1,-1 1,-1-1,0 0,0-1,-2 0,1 0,-2 0,0 0,-1 0,0 0,-1-1,0 1,-1-1,-3-13,-14-13,4 30</inkml:trace>
  <inkml:trace contextRef="#ctx0" brushRef="#br0" timeOffset="9136.354">6153 710,'15'-27,"1"0,2 2,0 0,2 1,7-6,-26 28,0 0,0 1,-1-1,1 0,0 1,0-1,1 1,-1-1,0 1,0-1,1 1,-1 0,1 0,-1 0,1-1,0 2,-1-1,1 0,0 0,0 0,-1 1,1-1,0 1,0 0,0-1,0 1,0 0,0 0,-1 0,1 0,0 0,0 1,0-1,0 1,0-1,-1 1,1 0,0-1,0 1,-1 0,1 0,-1 0,1 0,-1 1,1-1,-1 0,1 1,-1-1,0 1,1 0,3 13,44 87,-47-99,1 0,0 0,0 0,0 0,0 0,0-1,1 1,-1-1,1 0,-1 0,1-1,0 1,0-1,0 1,0-1,0 0,0-1,0 1,0-1,0 0,1 0,-1 0,0 0,0-1,0 0,2 0,9-4,-1-1,0-1,0 0,-1 0,0-2,0 1,-1-2,0 1,0-2,-1 0,1-2,28-67,-32 58</inkml:trace>
  <inkml:trace contextRef="#ctx0" brushRef="#br0" timeOffset="11767.841">7903 569,'-6'-1,"-1"1,1 0,0 0,-1 1,1 0,-1 0,1 1,0-1,0 1,0 0,0 1,0 0,0 0,1 0,0 0,-1 1,1 0,0 0,1 1,-1-1,1 1,0 0,0 0,0 0,1 1,0-1,-2 6,-1-4,0 2,1-1,0 0,0 1,1 0,1 0,-1 0,1 1,1-1,0 1,0 0,1-1,0 1,0 0,2 0,-1 0,1-1,0 1,1 0,0-1,1 1,1 4,-3-12,1-1,-1 1,0-1,1 0,-1 0,0 1,1-1,-1 0,1 0,0 0,-1-1,1 1,0 0,0-1,-1 1,1-1,0 1,0-1,0 0,0 0,-1 0,1 0,0 0,0 0,0 0,0-1,-1 1,1-1,0 1,0-1,-1 0,1 1,0-1,-1 0,1 0,-1 0,1-1,0 1,54-50,-55 51,125-149,-87 92,-44 75,1 1,0-1,1 0,1 1,1 0,1-1,0 1,2 2,-2-17,0 0,1-1,-1 1,1 0,0 0,0 0,1 0,-1-1,1 1,0-1,0 1,0-1,0 0,0 0,1 0,0 0,-1 0,1 0,0-1,1 1,-1-1,0 0,1 0,-1 0,1 0,-1-1,1 1,0-1,0 0,-1 0,1-1,0 1,0-1,0 0,0 0,0 0,0 0,0-1,0 1,0-1,-1 0,1 0,0-1,0 1,-1-1,1 0,-1 0,14-8,-2-1,0-1,0-1,-1 0,0 0,-1-2,-1 0,0 0,5-11,16-17,2-1,-3-1,-1-2,-3-1,1-5,1-7,-16 37,-1-1,-1 0,-1-1,-1 0,-1-1,-2 0,0-1,-2 1,-1-1,0-19,-3 44,-1 0,0 1,0-1,0 1,0-1,0 1,0-1,-1 1,1-1,0 1,-1-1,1 1,-1-1,0 1,1-1,-1 1,0 0,0-1,0 1,0 0,0 0,0 0,0 0,0 0,0 0,-1 0,1 0,0 0,-1 0,1 1,-1-1,1 0,-1 1,1 0,-1-1,1 1,-1 0,1 0,-1-1,1 1,-1 1,0-1,1 0,-1 0,1 0,-1 1,1-1,-1 1,1-1,-1 1,1 0,0 0,-1-1,1 1,0 0,0 0,-1 0,1 0,0 1,0-1,0 0,0 0,0 2,-19 18,2 1,0 1,2 0,0 2,1-1,2 2,1 0,1 1,-2 8,4-11,1 0,1 0,2 1,0 0,2 0,0 1,2-1,1 0,2 15,-2-30,1 0,0 0,1 0,0 0,1 0,0-1,0 1,1-1,0 0,1 0,0 0,0-1,1 1,0-1,1-1,0 1,0-1,0 0,1-1,0 0,0 0,1-1,-1 0,1 0,3 1,-5-3,0 0,1 0,-1-1,1 0,-1 0,1-1,0 0,0 0,-1-1,1 0,0 0,0-1,0 0,-1 0,1-1,-1 0,1 0,-1-1,1 0,-1 0,0 0,-1-1,1-1,-1 1,1-1,-1 0,-1 0,1-1,-1 1,0-1,0 0,0-1,-1 1,0-1,0 0,-1 0,0 0,0-1,-1 1,0-1,1-5,-2 4,-1 0,0 1,0-1,0 1,-1-1,-1 1,1-1,-1 1,-1 0,0-1,0 1,0 1,-1-1,0 0,-1 1,1 0,-2 0,1 0,-1 1,0 0,0 0,0 0,-1 1,0 0,0 0,-1 0,1 1,-1 0,0 1,0 0,-8-2,7 3,0 0,-1 0,1 1,-1 1,1 0,-1 0,1 1,-1 0,1 0,0 1,0 0,-1 1,-5 3,-12 5</inkml:trace>
  <inkml:trace contextRef="#ctx0" brushRef="#br0" timeOffset="12147.804">8975 485,'-14'9,"1"1,-1 0,2 1,0 1,0 0,1 0,0 1,1 1,1 0,0 0,1 1,0 0,2 0,-1 1,0 6,6-18,0 0,1 0,0 1,-1-1,1 0,1 0,-1 1,1-1,-1 0,1 0,0 1,1-1,-1 0,1 0,0-1,0 1,0 0,0 0,1-1,-1 0,1 1,0-1,0 0,0 0,0 0,1-1,-1 1,1-1,0 0,0 0,-1 0,1-1,0 1,1-1,-1 0,0 0,0 0,0-1,1 1,-1-1,0 0,0 0,1-1,-1 1,0-1,0 0,1 0,1-2,0 2,-2-1,1 0,0-1,0 1,-1-1,1 0,-1 0,0-1,0 1,0-1,0 0,-1 0,0 0,1 0,-1-1,-1 1,1-1,-1 0,0 0,0 0,0 0,-1 0,1 0,-1-3,2-3,-2-1,1 0,-1 1,-1-1,0 0,0 0,-1 1,-1-1,0 0,-3-7,4 15,0-1,-1 0,0 1,0-1,0 1,-1 0,1-1,-1 1,0 0,0 1,0-1,-1 0,1 1,-1 0,0 0,0 0,0 0,0 1,-1 0,1-1,-1 2,1-1,-4 0,-4 2</inkml:trace>
  <inkml:trace contextRef="#ctx0" brushRef="#br0" timeOffset="12851.523">9201 569,'-7'18,"0"-5,0 1,2 0,0 0,0 1,1-1,1 1,1 0,0 0,0 9,2-22,0 0,0 0,0 0,0 0,0 0,1 0,-1 1,1-1,-1 0,1 0,0 0,0 0,0-1,0 1,0 0,0 0,0 0,1-1,-1 1,1-1,-1 1,1-1,-1 1,1-1,0 0,0 0,0 0,0 0,-1 0,1 0,1-1,-1 1,0-1,0 1,0-1,0 0,0 0,0 0,0 0,0 0,1 0,-1 0,0-1,0 1,0-1,93-38,85-110,-180 148,0 1,0-1,0 1,0-1,1 1,-1-1,0 1,0 0,1-1,-1 1,0-1,1 1,-1 0,0-1,1 1,-1 0,1-1,-1 1,1 0,-1-1,0 1,1 0,-1 0,1 0,-1 0,1-1,-1 1,1 0,0 0,-1 0,1 0,-1 0,1 0,-1 0,1 0,-1 1,1-1,-1 0,1 0,-1 0,1 0,-1 1,0-1,1 0,-1 1,1-1,-1 0,1 1,-1-1,0 0,1 1,-1-1,0 1,1-1,-1 0,0 1,0-1,0 1,1-1,-1 1,0-1,0 1,0-1,0 1,0 0,-3 35,1-33,0 0,0 0,0 0,1 0,0 0,-1 1,1-1,0 0,0 0,1 1,-1-1,1 1,0-1,-1 1,2-1,-1 1,0-1,1 1,-1-1,1 0,0 1,0-1,1 0,-1 0,0 0,1 0,0 0,0 0,0 0,0 0,0-1,1 1,-1-1,1 1,0-1,-1 0,1 0,0 0,0-1,2 1,3 0,1 0,0-1,0 0,0-1,0 1,-1-2,1 1,0-2,0 1,0-1,-1 0,1-1,-1 0,0 0,1-1,-2 0,1 0,0-1,3-3,123-120,-133 127,24-31,-1-1,-2-1,-2-1,-1-1,-1-1,-3 0,0-1,5-28,-20 65,4-10,0-1,0 0,-1 0,-1 0,0 0,-1-1,0 1,-1 0,0-1,-1 1,0 0,-1-2,1 13,1 1,0-1,-1 0,1 0,-1 0,1 1,-1-1,1 0,-1 1,1-1,-1 0,0 1,1-1,-1 1,0-1,0 1,1-1,-1 1,0 0,0-1,0 1,1 0,-1 0,0-1,0 1,0 0,0 0,0 0,0 0,1 0,-1 0,0 0,0 1,0-1,0 0,0 0,1 1,-1-1,0 0,0 1,0-1,1 1,-1-1,0 1,1-1,-1 1,0 0,1-1,-1 1,1 0,-1-1,1 1,-1 0,1 0,0 0,-1 0,-27 44,18-16,1 0,1 1,2-1,1 1,1 1,2-1,1 0,1 1,2-1,1 0,4 19,13 177,-11-175,-7-45,0 0,0 0,-1 0,0 0,0 0,-1 0,0 0,0 0,0 0,0 0,-1 0,0 0,-1 0,1 0,-1 0,0 0,-2 3,-21 8,11-16</inkml:trace>
  <inkml:trace contextRef="#ctx0" brushRef="#br0" timeOffset="13099.987">9680 343,'44'-5,"42"-1,12 0,-1 1,-13 1,-15 2,-10 1,-11 1,-12 0</inkml:trace>
  <inkml:trace contextRef="#ctx0" brushRef="#br0" timeOffset="15753.527">11205 598,'-3'-3,"0"1,1 0,-1 1,0-1,0 0,0 1,0-1,0 1,0 0,-1 0,1 1,0-1,-1 1,1-1,0 1,-1 0,1 0,0 0,-1 1,1-1,0 1,-1 0,1 0,0 0,0 0,0 1,0-1,0 1,-1 0,-76 63,75-62,1 2,0-1,0 0,0 1,0 0,1 0,0 0,0 0,0 0,1 1,0-1,0 1,0-1,1 1,0 0,0 0,0 0,1 0,-1 0,2 0,-1 0,1 0,-1-1,2 1,-1 0,1 0,-1-1,2 1,-1-1,1 1,0-1,-1-3,0 0,1 0,0-1,-1 0,1 1,0-1,-1 0,1 0,0 0,0-1,0 1,0-1,0 1,0-1,0 0,0 0,0-1,0 1,0 0,-1-1,1 0,0 0,0 0,0 0,-1 0,1 0,0-1,1-1,73-50,-56 31,-1-2,0 0,-2 0,-1-2,-1 0,12-26,-12 17,-4 57,1 37,-11-44,1-1,1 1,0 0,0-1,2 0,0 0,0 0,1-1,1 0,8 11,-13-20,1 1,-1-1,1 0,-1 0,1 0,0 0,1-1,-1 0,0 0,1 0,0 0,0-1,0 0,0 0,0 0,0 0,0-1,1 0,-1 0,1 0,-1-1,1 0,11-4</inkml:trace>
  <inkml:trace contextRef="#ctx0" brushRef="#br0" timeOffset="17282.648">13632 456,'-29'38,"-9"18,-3 4,5-4,9-5,4-13,6-7,1-5,-1-1,2-6</inkml:trace>
  <inkml:trace contextRef="#ctx0" brushRef="#br0" timeOffset="17556.431">13322 485,'19'9,"21"18,8 4,1 2,-8 0,-6-6,-9-2,-4-6,-6-1,-1 1,2 2,3-2,-2 0,0-3,3-4,2-10,-3-4</inkml:trace>
  <inkml:trace contextRef="#ctx0" brushRef="#br0" timeOffset="17917.848">13999 710,'10'2,"0"0,0 0,0-1,0 0,0-1,0 0,0-1,0 0,0 0,0-1,-1 0,1-1,-1 0,1-1,-1 1,0-2,0 0,0 0,-1 0,0-1,0 0,0-1,-1 0,0 0,0 0,-1-1,0 0,0 0,-1-1,0 0,0 0,1-6,-5 12,0 1,-1-1,0 0,1 0,-1 0,0 0,0 0,0 1,-1-1,1 0,-1 0,1 0,-1 0,0 1,0-1,-1 0,1 1,0-1,-1 1,1-1,-1 1,0 0,0 0,0 0,0 0,0 0,0 0,-1 0,1 1,-1-1,1 1,-1 0,0-1,1 1,-1 1,0-1,0 0,-3-1,-1 1,0 0,0 0,0 0,0 1,0 0,0 0,1 1,-1 0,0 0,0 0,0 1,1 0,-1 1,-2 0,-8 7,1 1,0 0,1 1,0 1,1 0,0 1,1 0,0 1,2 1,0 0,0 1,-2 6,10-18,-1 1,1-1,0 1,1-1,-1 1,1 0,0 0,1 0,-1 0,1 1,0-1,1 0,0 0,0 1,0-1,0 0,1 0,0 1,1-1,0 0,-1 0,2 0,-1-1,1 1,0 0,0-1,0 0,1 1,0-1,0-1,0 1,0-1,1 1,0-1,0-1,0 1,0-1,1 1,-1-2,4 2,8 0,-1-1,1 0,0-2,0 0,-1-1,1 0,0-1,0-1,-1-1,1-1,-1 0,0-1,13-6,-7 1</inkml:trace>
  <inkml:trace contextRef="#ctx0" brushRef="#br0" timeOffset="18387.612">14563 625,'-14'8,"-1"0,1 1,0 1,1 0,0 1,1 0,0 1,-6 8,14-16,1 0,0 0,0 1,0-1,0 1,1-1,-1 1,1 0,1 0,-1 0,1 0,-1 0,2 1,-1-1,0 0,1 0,0 1,0-1,1 0,0 0,-1 1,2-1,-1 0,1 0,-1 0,1 0,1 0,1 2,1-2,1 0,-1-1,1 0,1 0,-1 0,1-1,-1 0,1 0,0 0,0-1,0 0,0-1,0 1,1-1,-1-1,0 1,1-1,-1-1,0 1,1-1,-1-1,0 1,0-1,0 0,0-1,0 0,-1 0,1 0,-1-1,2 0,8-11,1 0,-2 0,0-2,-1 1,0-2,-2 0,0-1,-1 0,-1 0,0-2,2-9,7-9,-17 35,73-186,-72 181,-1-1,-1 1,0-1,0 0,-1 1,0-1,0 0,-1 1,-1-1,0 1,0-1,0 1,-1 0,-1 0,0 0,0 0,-1 0,0 1,-4-6,5 10,1 0,-1 0,0 1,0-1,0 1,0 0,0 0,-1 1,1-1,-1 1,0 0,0 0,0 1,0-1,0 1,0 0,0 1,0-1,0 1,-1 0,1 0,0 0,0 1,0 0,0 0,0 0,0 1,0 0,0 0,-1 1,-5 1,0 1,1 1,0 0,0 0,1 1,0 0,0 1,0 0,1 0,0 1,1 0,0 0,-1 2,2 1,0 0,0 1,1-1,1 1,0 0,1 0,1 1,0-1,0 1,1-1,1 1,1-1,0 1,0-1,1 1,1-1,0 0,1 0,0 0,1 0,1-1,0 0,1 0,0 0,7 8,7 11,2-1,1-1,2-1,0-1,15 9,124 101,-152-127</inkml:trace>
  <inkml:trace contextRef="#ctx0" brushRef="#br0" timeOffset="16717.207">12165 287,'68'-27,"-1"-4,-2-2,16-14,27-41,-77 62,-39 54,-21 154,-80 516,96-638,-3-1,-3 0,-2-2,-2 0,-3-1,-7 6,28-50,0 0,-2-1,1 1,-1-1,-1 0,0-1,-1 0,0 0,0 0,-1-2,0 1,-1-1,0-1,0 1,-1-2,1 0,-1 0,-8 1,18-7,0 1,0-1,-1-1,1 1,0 0,-1 0,1-1,0 0,0 1,0-1,0 0,0 0,0 0,0 0,0 0,0-1,0 1,0-1,1 1,-1-1,0 1,1-1,0 0,-1 0,1 0,0 0,0 0,0 0,0 0,0 0,1 0,-1-1,0 1,1 0,0 0,0-3,3-85,9 49,3 0,1 1,2 1,2 0,1 2,2 0,2 2,1 0,2 2,1 1,1 1,16-11,-26 25,1 2,0 0,1 1,1 2,0 0,0 1,1 1,1 2,1 0,67 9,-17 4,-50-10,-2 0</inkml:trace>
  <inkml:trace contextRef="#ctx0" brushRef="#br0" timeOffset="16901.105">12983 710,'-15'38,"1"13,2 3,8-8,10-17,3-13</inkml:trace>
  <inkml:trace contextRef="#ctx0" brushRef="#br0" timeOffset="17051.299">12983 287</inkml:trace>
  <inkml:trace contextRef="#ctx0" brushRef="#br0" timeOffset="26340.2">17414 625,'-5'34,"-1"20,4 1,4-8</inkml:trace>
  <inkml:trace contextRef="#ctx0" brushRef="#br0" timeOffset="26502.275">17441 258,'0'0</inkml:trace>
  <inkml:trace contextRef="#ctx0" brushRef="#br0" timeOffset="26825.475">17894 428,'-19'4,"-79"27,95-30,0 1,0-1,0 1,0 0,0 0,1 0,-1 0,1 0,-1 0,1 1,0-1,-1 1,1 0,1 0,-1 0,0 0,1 0,-1 0,1 0,0 0,0 0,0 1,1-1,-1 0,1 1,-1 2,4 1,-1 0,1 0,0 0,1 0,0-1,0 1,0-1,1 0,0 0,0-1,0 1,1-1,-1 0,1-1,1 1,-1-1,1 0,-1-1,1 0,2 1,11 8,-5-3,65 51,-78-58,0 0,0 0,0 0,0 1,0-1,-1 1,1-1,-1 1,1 0,-1-1,0 1,0 0,0 0,-1 0,1 0,0 0,-1 0,0 0,0 0,0 0,0 0,-1 0,1-1,-1 1,1 0,-1 0,0 0,0 0,0 0,-1 0,-4 3,1 0,-1-1,-1 1,1-1,-1 0,0-1,0 0,0 0,0 0,-1-1,0 0,1-1,-1 0,0 0,0 0,0-1,-1 0,1-1,0 0,0 0,0-1,0 0,-4-1,-13-3</inkml:trace>
  <inkml:trace contextRef="#ctx0" brushRef="#br0" timeOffset="25475.576">15918 485,'-7'-3,"-1"1,1 1,-1-1,0 1,1 1,-1-1,0 2,0-1,0 1,1 0,-1 0,1 1,-1 0,1 0,-1 1,1 0,0 0,0 1,1 0,-1 0,1 1,0-1,0 2,0-1,1 0,-1 1,2 0,-1 0,0 1,1-1,0 1,-2 6,-10 17,2 0,0 1,2 0,2 1,1 0,-4 25,12-54,0-1,0 0,1 1,-1-1,1 0,-1 1,1-1,0 1,0-1,0 1,0-1,0 0,1 1,-1-1,1 1,-1-1,1 0,0 1,0-1,0 0,0 0,1 0,-1 0,1 0,-1 0,1 0,-1 0,1-1,0 1,0 0,0-1,0 0,0 1,0-1,0 0,1 0,-1 0,0-1,1 1,-1 0,0-1,1 1,-1-1,3 0,9-4,0 0,0-1,-1 0,0-1,0-1,0 0,-1-1,0 0,0-1,-1 0,0-1,-1 0,0 0,0-1,-1-1,12-9,190-199,-182 192,-29 27,1 1,-1-1,0 1,0-1,1 1,-1-1,0 1,0 0,1-1,-1 1,1 0,-1-1,0 1,1 0,-1-1,1 1,-1 0,1 0,-1-1,0 1,1 0,-1 0,1 0,-1 0,1 0,-1-1,1 1,0 0,-1 0,1 0,-1 1,1-1,-1 0,1 0,-1 0,1 0,-1 0,1 1,-1-1,0 0,1 0,-1 1,1-1,-1 0,0 1,1-1,-1 0,1 1,-1-1,0 0,0 1,1-1,-1 1,0-1,0 1,1-1,-1 1,0-1,0 1,0-1,0 1,0-1,0 1,0-1,0 1,0-1,0 1,-16 163,18-148,1 0,0-1,1 1,0-1,2 1,-1-1,2-1,0 1,1-1,0 0,1-1,1 0,0 0,1-1,0-1,1 1,2 0,-11-9,0-1,1 0,-1 0,1 0,0 0,-1 0,1-1,0 0,0 1,0-1,0-1,0 1,0-1,0 1,0-1,0-1,1 1,-1 0,0-1,0 0,0 0,21-8</inkml:trace>
  <inkml:trace contextRef="#ctx0" brushRef="#br0" timeOffset="25757.402">16849 456,'-9'24,"-9"22,-5 9,0-1,1-10,3-7,5-5,0-3,2-2,-1-1,1 1,-1-1,-5-4,2-5</inkml:trace>
  <inkml:trace contextRef="#ctx0" brushRef="#br0" timeOffset="26103.422">16623 428,'209'313,"-71"-94,-135-216,0 0,-1-1,1 1,0-1,0 0,0 0,1 0,-1 0,1-1,-1 1,1-1,-1 0,1 0,-1 0,1 0,0-1,0 1,-1-1,1 0,0 0,3-1,14-3</inkml:trace>
  <inkml:trace contextRef="#ctx0" brushRef="#br0" timeOffset="29407.421">0 1416,'368'-47,"-141"20,-164 19,0 3,0 3,47 4,-4 0,199 26,187 1,19-47,-208 5,52 13,-122 2,850-2,-671-28,463 28,-439-28,-8 16,70-6,-115-8,7 14,-115-4,112 14,-198 3,241 28,946-30,-856 0,-81-26,122 27,-178-28,769 28,169 0,-894-29,322 30,-453-29,88 26,-122-25,355 27,-521 13,-83-10,0 0,1-1,0 0,-1-1,1-1,0 0,0-1,-1 0,12-3,20-4,1 1,1 2,-1 3,1 1,29 4,23-1,35 3,-121 1,-7 0</inkml:trace>
</inkml:ink>
</file>

<file path=ppt/ink/ink1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49:26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2430 253,'0'-8,"-1"0,0 0,0 1,-1-1,0 1,0-1,-1 1,0 0,0 0,-1 0,0 0,0 1,0-1,-1 1,0 0,0 1,-1-1,1 1,-1 0,0 0,-1 1,0-1,-11-6,-1 0,-1 2,0 0,0 1,-1 1,0 0,-8 1,-142-16,141 16,-1 2,1 2,-1 0,0 2,0 2,0 0,1 2,-6 3,4-1,1 1,-1 1,2 2,-1 1,-11 7,-12 12,1 3,2 1,-39 36,56-43,-131 151,115-124,2 1,2 2,-29 53,-67 127,68-41,41-22,28-143,1 1,1 0,2 0,1-1,2 1,4 29,60 263,77 217,-61-164,-73-283,-4 1,-7 68,0-51,-3-55,-2 0,-3 0,-2-1,-2 0,-4-1,-1-1,-3 0,-2-2,-2-1,-3-1,-2-1,-1-2,-3-1,-22 20,-146 141,95-105,91-84,-21 18,2 2,1 1,3 2,-5 10,29-39,1 1,-1 0,2 0,0 1,1 0,0 0,1 0,1 0,0 1,1-1,0 1,1 0,1 0,1-1,0 1,0 0,2 3,61 216,-47-189,2-1,2 0,2-2,2 0,6 5,5 1,2-2,2-2,2-1,2-2,29 20,21 10,2-4,4-4,58 26,-98-59,1-3,1-3,1-2,1-3,1-3,50 5,186 9,-244-28,0-2,0-2,1-3,-2-2,1-3,-1-2,-1-3,40-16,5-9,-1-4,-3-4,-1-5,13-14,-70 41,0-1,-2-3,-2 0,0-2,-2-2,-2-1,-1-1,19-32,-4-10,-4-2,-3-1,-3-3,13-55,46-263,-81 340,35-276,-38 225,-6 0,-5 0,-15-108,6 101,6-1,9-106,-1 203,1 0,0 0,2 1,1-1,1 1,0 1,2 0,1 0,0 1,2 0,12-15,25-28,3 2,51-46,-71 74,271-247,-260 242,-8 9,-1-2,-2-1,-1-2,-1-1,-2-2,16-29,-31 36,-2 0,-2-1,0 0,-3-1,0 0,-2 0,-1-16,0 2,-2-1,-2 1,-2 0,-2-1,-2 1,-3 1,-1-1,-2 2,-2-1,-3 2,-1 0,-2 1,-5-5,-15-20,-2 1,-4 2,-2 2,-3 3,-17-14,13 20,-2 2,-2 3,-2 2,-3 3,-10-3,65 42,-26-18,-2 2,0 1,-1 2,-1 2,-1 1,-15-2,19 8,-106-12,138 22,0 0,1 0,-1 0,0 1,1 0,-1-1,1 1,0 1,-1-1,1 0,0 1,1-1,-1 1,0 0,1 0,-1 0,1 0,0 1,0-1,0 0,1 1,-1 0,1-1,0 1,0 0,0 1,-26 46,17-43,-1 0,0-1,0 0,0-1,-1 0,0-1,0 0,-1-1,1 0,-1-1,0 0,0-1,0-1,-9 1,-170 1,172-5,-1-2,1 0,0-2,1 0,-1-1,1-1,-7-5,19 9,0-1,0 0,1-1,-1 1,1-1,0-1,1 1,0-1,0 0,0 0,1 0,0-1,0 1,1-1,0 0,0 0,1-1,0 0,-2-2,0 2,0 0,0-1,-1 2,0-1,-1 0,0 1,0 0,-1 1,0-1,0 1,-3-1,-3-3</inkml:trace>
</inkml:ink>
</file>

<file path=ppt/ink/ink1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2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1,'-34'2,"0"1,0 2,0 2,1 1,0 1,0 2,1 1,-3 4,25-12,0 1,1 0,-1 1,1 0,1 0,-1 1,1 0,0 0,1 1,0 0,0 1,1-1,0 1,0 1,1-1,0 1,1-1,0 2,1-1,0 0,0 1,1-1,0 1,1-1,0 1,1 10,0-18,0 0,1 1,-1-1,0 0,1 0,0 0,0 0,0 0,0 0,0 0,1-1,-1 1,1 0,-1-1,1 1,0-1,0 1,1-1,-1 0,0 0,1 0,-1 0,1 0,0-1,-1 1,1-1,0 1,0-1,0 0,0 0,0-1,0 1,0-1,0 1,1-1,6 0,-1 0,1-1,-1 0,0 0,0-1,0 0,0-1,0 0,0 0,0-1,2-1,26-17,-1-1,-1-2,-1-1,-1-2,-2-1,0-1,-3-2,0-1,-28 34,0 0,1-1,-1 1,0 0,0 0,1 0,-1 0,0-1,1 1,-1 0,1 0,-1-1,1 1,-1 0,1-1,0 1,-1-1,1 1,0-1,0 1,-1-1,1 1,0-1,0 1,-1-1,1 0,0 0,0 1,0-1,0 0,0 0,-1 0,1 0,0 0,0 0,0 0,0 0,0-1,0 1,-1 0,1 0,0-1,0 1,0 0,-1-1,1 1,0-1,-1 1,1-1,0 1,-1-1,1 0,0 1,-1-1,1 0,-1 0,1 1,-1-1,0 0,1 0,-1 1,0-1,0 0,1 0,-1 0,0 0,0 0,0 1,0-2,0 2,0 12,0 0,1-1,0 1,0 0,1-1,1 1,0-1,1 0,0 0,1 0,0-1,0 1,1-1,0-1,1 1,0-1,1 0,0 0,0-1,1 0,8 5,36 8,-28-16</inkml:trace>
</inkml:ink>
</file>

<file path=ppt/ink/ink1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2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59 174,'-2'125,"-6"0,-8 21,-4-64,9-102,10-11,1 1,1-1,2 1,0-1,3 1,0 0,2 1,1 0,1 0,2 1,4-7,116-204,-132 238,0 0,0 0,0-1,1 1,-1 0,0 0,0 0,1-1,-1 1,1 0,-1 0,1 0,0 0,-1 0,1 0,0 0,-1 0,1 0,0 0,0 0,0 1,0-1,0 0,0 1,0-1,0 1,0-1,1 1,-1-1,0 1,0 0,0-1,0 1,1 0,-1 0,0 0,0 0,1 0,-1 0,0 0,0 1,0-1,1 0,-1 1,0-1,0 0,0 1,0 0,0-1,0 1,0 0,1 0,9 102,-4-52,-6-32,1-1,1 0,1 0,1 0,0-1,1 1,4 6,1-6</inkml:trace>
</inkml:ink>
</file>

<file path=ppt/ink/ink1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5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0 173,'23'423,"12"-102,-25-301,11-39,-13 9,21-22,1 0,2 2,1 1,1 2,2 2,0 0,1 3,2 1,35-14,-61 31,54-13,-66 17,1 0,0 0,-1 0,1 0,-1 0,1 0,-1 1,1-1,0 1,-1-1,0 1,1 0,-1-1,1 1,-1 0,0 0,0 0,1 0,-1 0,0 0,0 1,0-1,0 0,0 0,0 1,-1-1,1 1,0-1,-1 1,1-1,-1 1,1-1,-1 1,0-1,0 1,0-1,0 1,0 0,0 0,-2 10,-1-1,0 0,0 0,-1 0,-1 0,0-1,0 0,-1 0,0 0,-1-1,0 0,0 0,-1-1,0 1,-1-2,-9 7,18-14,-32 30,-1-2,-2-1,0-2,-2-1,-1-2,0-2,-2-1,0-2,-40 11,16-24,59-9</inkml:trace>
  <inkml:trace contextRef="#ctx0" brushRef="#br0" timeOffset="317.994">763 708,'-13'19,"1"1,1 0,1 1,1 0,1 0,1 1,1 0,0 0,2 0,1 1,0 0,1 12,3-31,-1-1,1 1,-1-1,1 1,0-1,0 1,0-1,1 0,-1 0,1 1,0-1,0 0,0 0,0-1,1 1,-1 0,1-1,-1 0,1 1,0-1,0 0,0 0,0-1,0 1,1-1,-1 1,0-1,1 0,-1 0,1-1,-1 1,1-1,-1 1,1-1,-1 0,1-1,3 1,7-2,1-1,-1 0,0 0,0-1,0-1,-1-1,0 0,11-7,-12 6,0 0,-1-1,0-1,-1 0,0-1,0 1,-1-2,0 0,-1 0,0 0,-1-1,0 0,-1-1,-3 7,0-1,0 0,-1 1,0-1,-1 0,1 0,-1 0,-1 0,1 0,-1 0,0-1,-1 1,0 0,0 0,0 0,-1 0,0 1,-1-1,1 0,-1 1,0-1,-1 1,0 0,0 0,0 1,-1-1,1 1,-1 0,0 0,0 0,0 1,-1 0,0 0,0 0,0 1,0 0,0 0,0 0,-1 1,0 0,1 0,-1 1,0 0,0 0,0 0,1 1,-1 0,0 1,0-1,0 1,-4 2,-14 3</inkml:trace>
  <inkml:trace contextRef="#ctx0" brushRef="#br0" timeOffset="815.959">1440 708,'-21'5,"1"0,0 1,0 1,0 1,1 1,0 0,1 2,0 0,1 1,0 1,0 0,-13 15,28-25,-1 0,1 1,0-1,0 0,0 1,0-1,1 1,-1-1,1 1,0 0,0 0,1-1,-1 1,1 0,-1 0,1 0,0 0,1 0,-1 0,1-1,0 1,0 0,0 0,0-1,0 1,1 0,0-1,0 0,0 1,0-1,0 0,1 0,-1 0,1 0,1 0,1 2,0 0,1-1,0 1,0-1,0-1,1 1,-1-1,1 0,0-1,-1 0,1 0,0 0,1-1,-1 0,0 0,0-1,0 1,8-2,4-5,0 0,-1-1,0-1,0-1,0 0,-1-2,-1 0,0 0,0-2,-1 0,-1-1,7-7,10-14,0-2,-3-1,-1-1,-2-1,-1-1,-2-2,-3 0,-1-1,5-22,-15 43,0-1,-1-1,-1 0,-2 1,-1-2,0 1,-2 0,-1 0,-1-1,-1 1,-1 0,-1 0,-7-22,9 42,0 0,0 0,0 1,-1-1,0 1,1-1,-1 1,-1 0,1 0,-1 0,1 1,-1-1,0 1,-1 0,1 0,0 0,-1 1,0 0,1-1,-1 2,0-1,0 0,0 1,0 0,0 0,-1 1,1-1,0 1,0 0,0 1,0-1,-1 1,1 0,0 0,-4 2,-2 1,-1 0,1 0,0 2,0-1,0 1,1 1,0 0,0 0,0 1,1 0,1 1,-1 0,1 0,1 1,0 0,0 0,1 1,0 0,1 0,0 0,1 1,-1 4,-4 15,1 0,2 1,1-1,1 1,2 1,1-1,2 0,1 2,-1-14,1 1,1-1,0 0,2 0,0-1,1 1,1-1,1 0,1-1,1 0,0 0,1-1,1-1,0 0,1 0,1-1,1-1,0 0,7 4,-15-14,0 0,0 0,0-1,0 0,1 0,0-1,-1 0,1 0,0-1,0 0,0 0,0-1,0 0,0 0,8-2,8-4</inkml:trace>
  <inkml:trace contextRef="#ctx0" brushRef="#br0" timeOffset="1314.272">2004 596,'-12'22,"1"0,2 1,0 0,1 1,1 0,1 0,1 0,1 1,1 15,2-36,0 0,1 0,0 0,0 0,0 0,0 0,0 0,1 0,0 0,0 0,0 0,0 0,0-1,1 1,0 0,0-1,0 1,0-1,1 0,-1 0,1 0,-1 0,1 0,0 0,1-1,-1 1,0-1,1 0,-1 0,1 0,-1-1,1 1,0-1,0 0,0 0,0 0,0 0,0-1,0 0,0 1,0-1,0-1,0 1,0-1,0 0,2 0,9-8,0 0,0-1,-1 0,-1-1,0-1,0 0,-1-1,0 0,-1 0,-1-2,0 1,6-15,-2 9,128-168,-141 188,-1-1,0 0,1 0,-1 1,1-1,-1 0,1 1,0-1,-1 1,1-1,-1 0,1 1,0 0,0-1,-1 1,1-1,0 1,0 0,-1-1,1 1,0 0,0 0,0 0,-1 0,1 0,0-1,0 2,0-1,0 0,0 0,-1 0,1 0,0 0,0 1,0-1,-1 0,1 1,0-1,0 1,-1-1,1 0,0 1,-1 0,1-1,-1 1,1-1,-1 1,1 0,-1-1,1 1,-1 0,14 43,25 257,-27-225,-3 1,-3-1,-4 2,-3-1,-3 0,-4-1,-3 1,-8 18,10-55,-2-1,-2-1,-2 0,-1-1,-2 0,-1-1,-2-1,-1-2,-2 0,-1-1,-2-1,-8 5,35-35,-12 10,1 0,-1-1,-1 0,0 0,0-2,-1 1,0-2,-1 0,1 0,-1-2,0 0,-1 0,13-5,0 0,-1 0,1 0,0 0,0 0,0-1,0 1,0-1,0 0,0 0,0 0,0 0,0-1,1 1,-1-1,0 1,1-1,-1 0,1 0,0 0,-1-1,1 1,0 0,1-1,-1 1,0-1,1 0,-1 0,1 1,0-1,0 0,0 0,0 0,1 0,-1-1,1 1,-1 0,1 0,0 0,1 0,-1 0,0 0,1 0,0 0,-1 0,1 0,1 0,0-3,8-22,2-1,1 2,1-1,1 2,1 0,2 1,0 1,19-19,-35 40,268-302,-226 259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4:01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87,'38'-5,"32"-6,14-2,-2-2,-11 0,-13 3,-11 4,-9 3,-11 2</inkml:trace>
</inkml:ink>
</file>

<file path=ppt/ink/ink1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0 725,'5'24,"7"7,0-5,-1-13,2-13,-1-11,-3-4</inkml:trace>
  <inkml:trace contextRef="#ctx0" brushRef="#br0" timeOffset="231.142">57 245,'0'0</inkml:trace>
  <inkml:trace contextRef="#ctx0" brushRef="#br0" timeOffset="646.882">508 442,'-31'23,"11"-11,1 1,0 0,1 1,1 2,0-1,1 2,1 0,0 1,2 1,0 0,1 0,1 1,0 1,0 5,9-22,1 0,0-1,0 1,0 0,1 0,-1 0,1-1,0 1,0 0,1 0,-1 0,1 0,-1-1,1 1,0 0,1 0,-1-1,1 1,-1-1,1 0,0 1,0-1,1 0,-1 0,1 0,-1 0,1-1,0 1,0-1,0 1,1-1,-1 0,0 0,1-1,-1 1,1-1,-1 0,1 0,0 0,0 0,0 0,-1-1,1 0,1 0,14-6,-1-2,0 0,-1-1,0-1,0 0,-1-1,-1-1,0 0,0-2,-1 1,-1-2,0 0,7-12,-14 20,40-53,45-41,-91 100,1 1,-1-1,1 1,0-1,-1 1,1 0,0-1,0 1,-1 0,1-1,0 1,0 0,-1 0,1-1,0 1,0 0,0 0,-1 0,1 0,0 0,0 0,0 1,-1-1,1 0,0 0,0 0,-1 1,1-1,0 0,0 1,-1-1,1 1,0-1,-1 1,1-1,-1 1,1-1,-1 1,1 0,-1-1,1 1,-1 0,1 0,-1-1,0 1,1 0,-1 0,0-1,0 1,0 0,0 0,1-1,-1 2,4 47,-4-45,-4 94,-5-2,-14 57,3-10,10-62,-3-1,-4 0,-3-1,-4-1,-3-1,-30 58,-11-41,65-91,1-1,0 0,-1 1,1-1,-1 0,0 0,0-1,0 1,0 0,0-1,0 0,0 0,0 0,0 0,-1 0,1-1,0 1,-1-1,1 0,0 0,-1 0,1 0,0-1,0 0,-1 1,1-1,0 0,0 0,0-1,0 1,0-1,-2-1,0-2,1-1,0 0,0 0,0 0,1 0,0-1,0 0,1 1,0-1,0 0,0 0,1 0,0 0,0 0,1-1,0 1,0 0,1 0,0-2,-1-2,3-26,2 1,2-1,1 1,1 0,2 1,2 0,1 1,2 0,1 1,1 1,2 1,1 1,2 0,0 2,2 1,19-15,-26 24</inkml:trace>
  <inkml:trace contextRef="#ctx0" brushRef="#br0" timeOffset="883.035">960 725,'-14'38,"0"18,2 3,8-7,9-13,10-13,5-16,1-10</inkml:trace>
  <inkml:trace contextRef="#ctx0" brushRef="#br0" timeOffset="1027.705">1072 301,'0'0</inkml:trace>
  <inkml:trace contextRef="#ctx0" brushRef="#br0" timeOffset="1444.714">1496 526,'-29'27,"1"0,2 2,0 1,2 1,2 1,1 2,1-1,-9 24,27-53,0 0,-1-1,1 1,1 0,-1 0,1 0,-1 0,1 0,0 1,0-1,1 0,-1 1,1-1,0 0,0 1,1-1,-1 0,1 0,0 1,0-1,1 0,-1 0,1 0,-1 0,1 0,1-1,-1 1,0 0,1-1,0 0,0 1,0-1,0 0,4 2,0-1,1-1,0 0,0-1,1 0,-1 0,0 0,1-1,-1-1,1 1,-1-1,1-1,-1 0,0 0,1 0,-1-1,0 0,0-1,0 0,0 0,1-1,8-4,0-2,-1 1,0-2,-1 0,0-1,0 0,-2-1,7-8,12-12,-1-1,-2-2,-2-1,-1-2,-1 0,-3-2,-1 0,-2-1,-2-1,-2-1,-2 0,-2-1,-1 0,-3-1,-1-4,-5 43,-1-1,0 0,0 1,-1-1,0 0,0 1,0-1,-1 1,0-1,-1 1,0 0,0 0,0 0,-1 0,0 1,0-1,-1 1,0 0,0 0,0 1,-1 0,0 0,0 0,0 0,0 1,-1 0,0 0,0 1,0 0,0 0,0 1,-1 0,1 0,-1 0,1 1,-1 1,0-1,1 1,-1 0,0 1,1 0,-1 0,0 0,-5 3,-1 5,0 0,1 1,0 0,1 1,1 0,-1 1,2 0,-1 1,2 0,0 1,0 0,2 0,0 1,0 0,1 0,1 1,1 0,0 0,1 0,0 0,2 0,-1 12,3-1,2 1,0-1,2-1,0 1,2 0,1-1,1-1,2 1,0-2,1 1,2-2,0 1,2-2,10 12,12 11,2-1,2-3,40 31,-46-40,-9-9</inkml:trace>
</inkml:ink>
</file>

<file path=ppt/ink/ink1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0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286 142,'-23'14,"0"2,1 0,1 2,0 0,2 2,0 0,1 1,1 1,1 0,1 1,1 1,1 0,2 1,0 1,-1 5,10-23,-1 0,2 0,-1 0,1 1,0-1,1 0,0 1,0-1,1 0,0 1,0-1,1 0,0 0,0 0,1 0,0 0,1 0,0-1,0 0,0 0,1 0,0 0,1-1,-1 1,1-1,0-1,1 1,-1-1,1 0,0-1,0 0,1 0,-1 0,1-1,0 0,0 0,0-1,0 0,0-1,2 1,5-4,-1-1,1 0,0-1,-1-1,0 0,0-1,0 0,-1-1,0-1,-1 0,1-1,-1 0,-1 0,0-2,0 1,-1-1,0-1,-1 0,6-10,-3 8,-1-1,-1 0,0-1,-1 0,0-1,-2 1,0-1,-1-1,0 1,-1-1,-2 0,1-1,-2 1,-1 0,0-1,-1 1,-1-1,-1 1,0 0,-2-2,2 9,0 0,-1 1,0-1,-1 1,0 0,-1 0,0 0,0 0,-1 1,-1 0,1 0,-1 1,-1 0,0 0,0 0,0 1,-1 1,0-1,0 1,-1 1,0 0,0 0,0 1,0 0,-1 1,1 0,-1 0,6 3,1 0,-1 0,0 1,1-1,-1 1,0 0,1 0,-1 0,1 1,0 0,-1 0,1 0,0 0,0 1,0-1,0 1,-2 3,-13 12</inkml:trace>
  <inkml:trace contextRef="#ctx0" brushRef="#br0" timeOffset="515.718">596 706,'291'-359,"-272"350,-26 45,3-25,4-10,-3 8,-1 0,2 1,-1 0,1-1,1 1,0 0,0 0,1 0,0 0,1 0,0 0,0 0,1-1,0 1,1 0,0-1,1 0,1 3,-3-10,1 0,0 0,0 0,0 0,0 0,0 0,0-1,0 0,1 1,-1-1,0 0,1-1,-1 1,1-1,-1 1,1-1,-1 0,1 0,-1-1,1 1,-1-1,0 0,1 0,-1 0,0 0,1 0,-1-1,0 1,1-1,85-60,-79 51,1 0,-1-1,-1-1,-1 1,1-1,-2-1,0 0,-1 0,0 0,-1-1,0 1,0-9,0-2</inkml:trace>
</inkml:ink>
</file>

<file path=ppt/ink/ink1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49:5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59,'28'-58,"-36"86,-134 235,76-149,-5-2,-27 26,-21 40,86-152,20-22</inkml:trace>
  <inkml:trace contextRef="#ctx0" brushRef="#br0" timeOffset="422.417">0 285,'34'29,"4"-12,0-2,2-2,0-1,0-2,1-2,13 0,92 22,-122-25,0 1,0 1,-1 1,0 1,-1 1,0 1,0 1,-1 1,-1 0,0 2,10 10,-29-24,0 1,0 0,0-1,1 1,-1-1,1 1,-1-1,1 0,-1 0,1 0,0 0,-1 0,1 0,0 0,0 0,0-1,0 1,0-1,0 1,0-1,0 0,0 0,0 0,0 0,0 0,0 0,0-1,0 1,-1-1,1 1,0-1,0 0,0 1,0-1,-1 0,1 0,0-1,-1 1,1 0,-1 0,1-1,10-8</inkml:trace>
  <inkml:trace contextRef="#ctx0" brushRef="#br0" timeOffset="670.49">791 342,'-78'14,"1"3,1 4,1 3,1 3,2 4,-18 12,-36 45,109-71</inkml:trace>
  <inkml:trace contextRef="#ctx0" brushRef="#br0" timeOffset="990.697">338 31,'-7'16,"0"1,0-1,2 1,0 0,1 1,0-1,2 1,0 0,1 0,1-1,0 1,2 0,0 0,1-1,3 12,78 294,-52-168,-13-92,-14-44</inkml:trace>
</inkml:ink>
</file>

<file path=ppt/ink/ink1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7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0,'1'64,"-13"236,-36 83,21-195,20-159,7-38,3-6</inkml:trace>
</inkml:ink>
</file>

<file path=ppt/ink/ink1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7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88,'48'-9,"26"-4,0-4,-8 1,-10 3,-10 4,-8 3,-6 3,-3 2,-2 1,-1 0,1 1,-6 0</inkml:trace>
</inkml:ink>
</file>

<file path=ppt/ink/ink1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8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287 445,'-28'15,"0"1,1 1,1 1,0 2,1 1,2 0,0 2,1 1,-11 18,8 36,25-76,0 0,0 0,1 0,-1 0,1 0,-1 0,1 0,0 0,0 0,0 0,0 0,0-1,0 1,1 0,-1-1,0 1,1-1,-1 1,1-1,0 0,-1 1,1-1,0 0,0 0,0 0,0-1,0 1,0 0,0-1,0 1,0-1,0 0,0 0,0 1,0-1,0-1,1 1,14-2,0-1,1-1,-1 0,-1-2,1 0,-1 0,0-2,0 0,-1 0,0-2,-1 0,0 0,-1-2,5-4,5-1,96-76,-119 93,0 1,0-1,0 0,1 1,-1-1,0 1,0-1,0 1,0-1,1 0,-1 1,0-1,0 1,1-1,-1 0,0 1,1-1,-1 0,0 1,1-1,-1 0,0 0,1 1,-1-1,1 0,-1 0,1 0,-1 1,0-1,1 0,-1 0,1 0,-1 0,1 0,-1 0,1 0,-1 0,1 0,-1 0,0 0,1 0,-1-1,1 1,-1 0,1 0,-1 0,0-1,1 1,-1 0,1 0,-1-1,0 1,1 0,-1-1,0 1,1 0,-1-1,0 1,0-1,1 1,-1-1,-12 45,10-36,0 84,2-90,1 0,0 1,0-1,-1 0,1 0,1 0,-1 1,0-1,0 0,1-1,-1 1,1 0,0 0,0-1,-1 1,1-1,0 1,0-1,0 0,1 0,-1 0,0 0,0 0,0 0,1-1,-1 1,1-1,-1 1,0-1,1 0,-1 0,0 0,1-1,-1 1,1 0,-1-1,1 0,13-5,-1-2,0 0,0 0,-1-2,0 1,-1-2,0 0,-1 0,0-2,0 1,-2-1,0-1,0 0,-1 0,-1-1,0 0,5-16,6-10,-3-1,-1-1,-3-1,-1 1,-2-2,-2 0,-2 1,-2-2,-2 1,-4-45,13 338,19 24,-22-235,-2 1,-1 0,-2 0,-2 0,-1 9,-11-12,6-29</inkml:trace>
</inkml:ink>
</file>

<file path=ppt/ink/ink1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9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1,'-220'171,"216"-167,-2 0,1-1,-1 2,1-1,1 0,-1 1,0 0,1 0,0 1,1-1,-1 1,1 0,0-1,0 2,0-1,1 0,0 0,1 1,-1 1,3-5,1 0,-1 0,1 0,-1 0,1 0,0 0,0-1,1 1,-1-1,0 0,1 0,0 0,-1 0,1 0,0 0,0-1,0 1,0-1,0 0,0 0,0 0,1 0,-1 0,1-1,26 13,-24-8,0-1,0 1,-1 1,0-1,0 1,0 0,-1 0,0 0,0 1,0-1,-1 1,0 0,0 0,-1 0,0 0,1 5,33 68,-1-55,-20-24</inkml:trace>
</inkml:ink>
</file>

<file path=ppt/ink/ink1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0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31 316,'61'-16,"0"-2,-1-3,-1-3,17-11,5-24,-79 57,0 0,0 0,-1 0,1-1,0 1,-1-1,1 1,-1-1,0 1,0-1,0 0,0 1,-1-1,1 0,-1 0,1 0,-1 0,0 1,0-1,0 0,-1 0,1 0,-1 0,1 1,-1-1,0 0,0 1,0-1,-1 0,1 1,-1-1,0 0,-2-2,0 0,-1 1,1-1,-1 1,0 0,-1 1,1-1,0 1,-1 0,0 0,0 1,0 0,0 0,0 0,0 1,0 0,0 0,-1 0,1 1,0 0,-1 0,1 1,0-1,-1 1,1 1,-5 1,-5 1,0 1,1 0,0 1,0 1,1 0,0 1,0 1,1 0,0 1,-3 2,6-3,0 0,1 0,-1 1,2 0,-1 0,2 1,-1 0,2 1,-1 0,1 0,1 0,1 1,-1-1,2 1,0 0,0 0,1 1,1-1,0 0,1 1,1-1,1 12,1-17,0-1,0 1,1-1,0 1,1-1,-1-1,1 1,0-1,1 1,0-2,0 1,0-1,0 1,1-2,0 1,0-1,1 0,2 1,145 42,-139-44,0-2,0 1,0-2,1 0,-1-1,0-1,0 0,0-2,-1 1,1-2,-1 0,0-1,0 0,0-1,-1-1,11-8,-8-1</inkml:trace>
</inkml:ink>
</file>

<file path=ppt/ink/ink1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4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13,'-9'-3,"0"0,-1 1,1 1,-1-1,1 1,-1 1,1 0,-1 0,1 1,-1 0,1 1,0 0,-1 0,1 1,0 0,1 1,-1 0,0 0,1 1,0 0,0 1,1-1,-1 1,1 1,0 0,1 0,0 0,-5 7,10-12,-50 103,50-103,0 1,0 0,1 0,-1 0,1 0,0-1,-1 1,2 0,-1 0,0 0,0 0,1 0,0-1,-1 1,1 0,0 0,0-1,1 1,-1-1,0 1,1-1,0 1,-1-1,1 0,0 0,0 0,1 0,-1 0,0 0,0-1,1 1,-1-1,1 1,0-1,-1 0,1 0,2 0,8 1,-1-1,1 0,-1-1,1-1,-1 0,1 0,-1-2,1 1,-1-1,0-1,0 0,-1-1,1 0,-1-1,0 0,0-1,-1 0,0-1,0 0,2-3,11-5,79-70,-101 85,-1 0,1 0,0 0,-1 1,1-1,0 0,0 0,0 1,-1-1,1 1,0-1,0 1,0-1,0 1,0-1,0 1,0 0,0 0,1-1,-1 1,0 0,0 0,0 0,0 0,0 0,0 0,0 1,0-1,0 0,0 1,0-1,0 0,0 1,0-1,0 1,0-1,0 1,0 0,0-1,-1 1,1 0,0 0,0 0,-1 0,22 49,-17-35,1 0,1-1,0 0,0 0,2-1,0 0,0 0,1-1,1 0,0-1,0 0,6 3,1 0</inkml:trace>
</inkml:ink>
</file>

<file path=ppt/ink/ink1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7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77 565,'-19'33,"-6"17,6-1,5-9</inkml:trace>
  <inkml:trace contextRef="#ctx0" brushRef="#br0" timeOffset="234.281">50 113,'0'0</inkml:trace>
  <inkml:trace contextRef="#ctx0" brushRef="#br0" timeOffset="517.068">303 734,'131'-335,"-108"304,-22 31,-1-1,1 1,-1 0,1 0,-1 0,1-1,-1 1,1 0,0 0,-1 0,1 0,-1 0,1 0,-1 0,1 0,0 0,-1 1,1-1,-1 0,1 0,-1 0,1 0,-1 1,1-1,-1 0,1 1,-1-1,0 0,1 1,-1-1,1 1,-1-1,0 1,1-1,-1 0,0 1,1-1,-1 1,0-1,0 1,0 0,0-1,1 1,-1-1,0 1,0-1,0 1,0-1,0 1,0 0,0-1,-1 1,1-1,0 1,0-1,0 1,0-1,-1 1,2 80,6 44,-6-120,0-1,0 1,1-1,0 0,0 1,0-1,0 0,0 0,1 0,0 0,0-1,0 1,0-1,1 0,-1 1,1-2,0 1,0 0,0-1,0 0,0 0,1 0,2 1,0-1,0-1,-1 0,1-1,0 0,0 0,-1 0,1 0,0-1,-1 0,1-1,0 0,-1 0,0 0,1-1,-1 1,0-2,0 1,-1-1,1 0,1-2,96-98,-71 54,-2-1,-3-2,-2-1,3-13,-20 45,-3 3</inkml:trace>
  <inkml:trace contextRef="#ctx0" brushRef="#br0" timeOffset="766.499">1235 0,'0'43,"0"24,-5 11,-1-5,0-8,1-12,1-9,2-7,6-6,2-3,0-1,-1-1,-2-9,0-8</inkml:trace>
  <inkml:trace contextRef="#ctx0" brushRef="#br0" timeOffset="1017.724">1010 311,'38'-5,"37"-1,10 0,-4 1,-11 1,-18 2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4:01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0,'-236'645,"222"-604,-19 101,34-141,-1 1,0 0,0-1,1 1,-1-1,1 1,0-1,-1 1,1-1,0 0,0 1,-1-1,1 0,1 1,-1-1,0 0,0 0,0 0,0 0,1 0,-1 0,0 0,1-1,-1 1,1 0,-1-1,1 1,-1-1,1 1,0-1,-1 0,1 0,-1 0,1 0,0 0,-1 0,1 0,-1 0,1-1,-1 1,1-1,-1 1,1-1,-1 0,1 1,-1-1,1 0,-1 0,0 0,0 0,1 0,-1 0,0 0,0 0,0-1,0 1,0 0,0-1,17-14</inkml:trace>
  <inkml:trace contextRef="#ctx0" brushRef="#br0" timeOffset="299.311">820 0,'-69'77,"4"2,4 3,3 3,4 2,-2 12,45-77,1 1,1 0,0 0,2 1,1 0,1 1,3-20,1 1,1 0,-1 0,1 0,0 0,0 0,1 0,-1 0,1-1,1 1,-1 0,1 0,0-1,0 1,1-1,-1 0,1 0,1 0,-1 0,1 0,-1 0,1-1,1 0,-1 0,0 0,1 0,4 1,-1-1,0 0,1-1,-1 0,1 0,0-1,0 0,0-1,0 0,0 0,0-1,1 0,-1 0,0-1,0-1,0 1,0-2,0 1,-1-1,1 0,-1-1,8-4,7-4,-1-1,0-1,-1-1,0-1,-1 0,-1-2,3-4,-8 6,0 0,0-2,-2 1,0-2,-1 0,-1 0,-1-1,-1 0,0 0,-2-1,3-13,-6 21,-1 1,0 0,-1-1,-1 0,0 1,0-1,-1 1,-1-1,0 1,-1 0,0-1,-1 1,0 1,-1-1,-1 1,1-1,-2 1,1 1,-2 0,-5-7,8 12,-1 0,1 1,-1 0,0 0,0 0,-1 1,1 0,-1 0,1 1,-1 0,0 0,0 0,0 1,0 0,0 0,0 1,0 0,0 0,0 1,0 0,0 0,0 1,0 0,0 0,0 0,1 1,-1 0,1 0,0 1,0-1,0 1,0 1,1-1,0 1,-24 16,5-4</inkml:trace>
  <inkml:trace contextRef="#ctx0" brushRef="#br0" timeOffset="687.949">1526 198,'-38'1,"1"2,-1 1,1 2,0 2,0 1,1 2,0 2,-19 10,45-20,1 1,-1 0,1 0,0 1,1 0,-1 0,1 1,0 1,0-1,1 1,0 0,0 1,1 0,0 0,0 0,1 1,0-1,0 1,1 1,0-1,1 1,0-1,0 1,1 0,1 0,-1 0,2 0,-1 0,1 0,1 6,2-6,0 0,1 0,0 0,0 0,1-1,1 0,-1 1,1-2,1 1,0-1,0 0,0-1,1 1,0-1,1-1,0 0,0 0,0-1,0 0,1 0,0-1,0 0,0-1,0 0,5 0,5 3,1-1,1 0,-1-2,0 0,1-1,0-2,-1 0,1-1,-1-1,1-1,-1-1,0-1,0-1,-1 0,1-2,-1 0,-1-2,0 0,0-1,-1-1,-1 0,0-2,8-7,-17 13,0 0,0 0,-1-1,0 0,0-1,-1 1,0-1,-1 0,0-1,-1 1,0-1,0 0,-1 0,-1 0,0-1,0 1,-1-1,-1 1,0 0,0-1,-2-4,-2 3,0 1,0 0,-1 0,-1 0,0 0,0 1,-1 0,-1 1,0-1,0 2,-1-1,-1 1,1 0,-1 1,-1 0,1 1,-1 0,-1 0,1 1,-1 1,0 0,0 1,-1 0,1 1,-1 0,0 1,0 0,0 1,-6 1,-103 20,95-8</inkml:trace>
</inkml:ink>
</file>

<file path=ppt/ink/ink1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6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1 296,'1'2,"0"-1,1 1,-1 0,1 0,0-1,-1 1,1-1,0 1,0-1,0 0,0 1,0-1,0 0,1-1,-1 1,0 0,0-1,1 1,-1-1,0 0,1 1,-1-1,0 0,1 0,-1-1,2 2,15-3,-1-1,1 0,0-2,-1 0,0 0,0-2,0-1,-1 0,0-1,-1 0,0-2,0 0,-1 0,0-2,-1 0,-1 0,0-1,-1-1,5-9,74-100,-90 123,-1 0,1 1,0-1,0 0,0 1,0-1,0 1,0-1,0 1,-1 0,1-1,0 1,1 0,-1 0,0 0,0 0,0 0,0 0,0 0,0 0,0 0,0 0,0 0,0 1,0-1,0 0,0 1,0-1,0 1,0-1,-1 1,1-1,0 1,0 0,0-1,-1 1,1 0,0 0,-1-1,1 1,-1 0,1 0,-1 0,1 0,-1 0,1 0,-1 0,17 49,-11 7,-2 1,-3 1,-5 31,2 10,1 271,1-353,-1 1,0-1,-2 0,0 1,-1-1,-1-1,-1 1,-2 4,8-23,0 1,0-1,0 1,0-1,0 1,0-1,-1 1,1-1,0 1,0 0,-1-1,1 1,0-1,0 1,-1 0,1-1,0 1,-1 0,1-1,-1 1,1 0,0 0,-1-1,1 1,-1 0,1 0,-1 0,1 0,0-1,-1 1,1 0,-1 0,1 0,-1 0,1 0,-1 0,1 0,-1 0,1 1,-1-1,1 0,-1 0,1 0,0 0,-1 1,1-1,-1 0,1 0,0 1,-1-1,1 0,-1 1,1-1,0 0,0 1,-1-1,1 1,0-1,-6-45,7 13,0 1,2-1,2 1,1-1,1 1,2 1,1 0,1 0,1 1,5-5,6-16,3 1,2 1,2 1,2 2,6-5,0 2,-22 26,0 0,2 1,0 1,1 1,1 1,1 0,0 2,17-10,-34 23,0 1,0 0,0 0,0 0,1 1,-1 0,1-1,-1 2,1-1,0 0,-1 1,1 0,0 0,-1 0,1 1,0-1,-1 1,1 0,-1 0,1 1,-1 0,0-1,1 1,-1 1,0-1,0 1,-1-1,1 1,0 0,-1 1,0-1,0 0,0 1,0 0,0 0,-1 0,0 0,0 0,0 0,0 0,0 1,-1-1,1 7,0-1,0 0,-1 0,-1 0,1 1,-2-1,1 0,-2 1,1-1,-1 0,-1 0,0 0,0-1,-1 1,0-1,-1 1,0-1,0-1,-1 1,-5 5,-1 2,-2-1,0 0,0-1,-1-1,-1 0,0-1,-1-1,0 0,-1-1,-3 0,14-6,-1-1,1 0,-1 0,0-1,1 0,-1-1,0 1,0-2,0 1,0-1,0 0,-7-1,-4-5</inkml:trace>
  <inkml:trace contextRef="#ctx0" brushRef="#br0" timeOffset="349.805">1553 98,'-21'10,"0"1,1 0,1 2,0 0,1 1,0 1,1 1,1 0,0 1,1 1,1 1,1 0,-3 6,15-22,0 1,0-1,0 1,0-1,0 1,1-1,0 1,-1 0,1-1,1 1,-1 0,0-1,1 1,0 0,0-1,0 1,0-1,1 0,-1 1,1-1,0 0,0 0,0 0,0 0,1 0,-1 0,1-1,-1 1,1-1,0 0,0 0,0 0,1 0,-1 0,0-1,1 1,-1-1,0 0,1 0,0 0,-1-1,1 1,0-1,-1 0,1 0,0 0,-1 0,1-1,1 0,4-1,0 0,0-1,0 0,-1 0,1-1,-1 0,0-1,0 0,0 0,-1-1,0 0,0 0,0 0,-1-1,0 0,0-1,-1 1,0-1,0 0,-1 0,0 0,0-1,-1 0,0 1,0-1,-1 0,0-1,-1 1,0 0,-1 0,0-1,0 1,-1 0,0 0,0 0,-1-1,-1 1,1 1,-1-1,-1 0,0 1,0-1,0 1,-1 1,-5-8,-39-30,31 32</inkml:trace>
</inkml:ink>
</file>

<file path=ppt/ink/ink1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42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57 112,'-3'2,"0"0,0 0,0 0,0 0,0 0,1 1,-1 0,1-1,-1 1,1 0,0 0,0 0,1 0,-1 0,0 1,1-1,0 0,0 1,0-1,0 1,1-1,-1 1,1 0,0-1,0 1,0-1,0 1,1 0,0-1,-1 1,1-1,0 1,1-1,-1 0,2 3,-2-5,0 0,0 0,1 0,-1 0,0-1,0 1,1 0,-1-1,0 1,1-1,-1 1,1-1,-1 1,1-1,-1 0,1 0,-1 0,1 0,-1 0,1 0,-1 0,0-1,1 1,-1 0,1-1,-1 1,0-1,1 0,-1 1,0-1,1 0,-1 0,0 0,0 0,0 0,0 0,0 0,1-1,37-45,-35 42,-1-1,0 1,0-1,0 0,-1 1,0-1,0 0,0 0,-1 0,0-1,0 1,-1 0,1 0,-2-1,1 1,0 0,-2-6,0 11,1 0,-1 0,0 0,0 0,1 0,-1 0,0 0,0 1,0-1,0 1,0-1,0 1,0 0,0 0,0 0,0 0,0 0,0 1,0-1,0 0,0 1,0-1,0 1,1 0,-1 0,0 0,0 0,1 0,-1 0,0 0,1 0,-1 1,1-1,0 1,-1-1,1 1,0-1,0 1,0 0,-1 1,-56 94,57-94,-1-1,1 1,0 0,0 0,0 0,1 0,-1 0,1 0,0 0,-1 0,1 0,1 0,-1 0,0 0,1 0,-1 0,1 0,0 0,0 0,0 0,1 0,-1-1,1 1,-1 0,1-1,0 1,0-1,0 0,0 0,0 1,1-2,-1 1,1 0,1 1,5-2,-1 0,0 0,0-1,0 0,1 0,-1-1,0 0,0-1,0 0,0 0,0-1,-1 0,1 0,-1 0,0-1,1-1,-2 1,1-1,0 0,-1 0,0-1,-1 0,1 0,-1 0,0-1,0 0,0-1,-3 4,1 0,0 0,-1-1,0 1,0 0,-1-1,1 0,-1 1,0-1,0 0,0 0,-1 0,0 1,0-1,0 0,0 0,-1 0,0 1,0-1,0 0,-1 0,1 1,-1-1,0 1,0 0,-1 0,0-2,0 5,-1 0,1-1,-1 1,1 1,0-1,-1 0,1 1,-1 0,0 0,1 0,-1 0,1 0,-1 1,1-1,-1 1,1 0,0 0,-1 1,1-1,0 1,0-1,0 1,0 0,0 0,0 0,1 1,-1-1,0 1,1-1,0 1,-1 1,2-3,-5 3,1-1,0 1,0-1,0 1,1 1,-1-1,1 1,0-1,0 1,1 0,-1 1,1-1,1 1,-1-1,1 1,-1 0,2 0,-1 0,1 0,0 0,0 0,0 0,1 1,0-1,1 4,-1-8,1 0,0-1,0 1,0 0,0 0,0-1,0 1,0-1,1 1,-1-1,0 0,1 1,-1-1,1 0,0 0,-1 0,1 0,0 0,0 0,-1-1,1 1,0-1,0 1,0-1,0 0,0 1,0-1,0 0,0 0,0 0,0-1,0 1,0 0,-1-1,1 1,0-1,0 0,0 0,0 0,68-42,-63 39,-1-1,1 0,-1 0,0-1,0 0,-1 0,0-1,0 1,0-1,-1 0,0 0,0-1,-1 1,0-1,0 0,-1 1,0-1,0 0,-1-1,0 1,0 0,-1 0,0-3,-1 9,0 0,0 0,0 0,0 0,0 1,0-1,0 0,-1 1,1-1,0 1,-1-1,0 1,1 0,-1 0,0 0,1 0,-1 0,0 0,0 0,0 0,0 1,0-1,0 1,0 0,0-1,0 1,0 0,0 0,0 0,0 1,0-1,0 0,0 1,0-1,0 1,0 0,0-1,0 1,0 0,0 0,1 0,-1 1,-1 0,-69 61,71-62,0 0,0 0,0 0,0 1,0-1,0 0,1 1,-1-1,0 0,1 1,-1-1,1 1,-1-1,1 1,0-1,0 1,0-1,0 1,0-1,0 1,0-1,0 1,1-1,-1 1,0-1,1 1,0-1,-1 1,1-1,0 0,-1 1,1-1,0 0,0 0,0 1,0-1,0 0,1 0,-1 0,0 0,0-1,1 1,-1 0,0 0,1-1,-1 1,1-1,-1 1,1-1,-1 0,1 0,-1 1,1-1,-1 0,1 0,-1 0,1-1,-1 1,1 0,6-2,-1 1,1-1,-1 0,0-1,0 0,0 0,0 0,-1-1,1 0,-1 0,6-5,-5 4,14-10</inkml:trace>
</inkml:ink>
</file>

<file path=ppt/ink/ink1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43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621 225,'-34'37,"1"1,3 2,0 1,-14 29,-13 15,-3-4,-36 36,56-70,-127 150,142-189,28-15</inkml:trace>
  <inkml:trace contextRef="#ctx0" brushRef="#br0" timeOffset="630.93">1 197,'59'39,"-21"-3,-2 1,-1 1,-2 2,22 37,114 190,39 10,-183-246,-16-17</inkml:trace>
  <inkml:trace contextRef="#ctx0" brushRef="#br0" timeOffset="1164.7">1 564,'73'-27,"-27"16,0 2,0 2,1 2,-1 2,1 2,47 6,9-3,104 23,-196-23</inkml:trace>
  <inkml:trace contextRef="#ctx0" brushRef="#br0" timeOffset="1749.32">368 0,'11'219,"24"138,-25 29,-10-362</inkml:trace>
</inkml:ink>
</file>

<file path=ppt/ink/ink1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4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0,'-229'719,"192"-601,24-111,10-30,33-145,-5 72,4 0,5 2,29-56,-63 149,10-22,1 0,0 0,2 1,0 1,2 0,3-4,-17 24,0 0,0 0,0 1,0-1,0 0,0 0,0 0,1 1,-1-1,0 0,0 1,1-1,-1 1,0-1,0 1,1 0,-1 0,0-1,1 1,-1 0,1 0,-1 0,0 1,1-1,-1 0,0 0,1 1,-1-1,0 1,0-1,1 1,-1 0,0-1,0 1,0 0,0 0,0 0,0-1,0 1,0 0,0 1,0-1,-1 0,1 0,0 0,-1 0,1 1,30 63,-31-64,118 321,-67-193,-52-129,1 0,0 0,0 0,0 0,-1 0,1 0,0 0,0 0,-1 0,1 0,0 0,0 0,0 0,-1 0,1 0,0 0,0 0,-1 0,1 0,0 0,0 0,-1 0,1 0,0 0,0 0,0 1,-1-1,1 0,0 0,0 0,0 0,0 1,-1-1,1 0,0 0,0 0,0 1,0-1,0 0,0 0,0 0,0 1,-1-1,1 0,0 0,0 1,0-1,0 0,0 0,0 0,0 1,0-1,0 0,1 1,-24-22,18 17,-7-6,-1 0,0 1,-1 1,0 0,0 1,0 0,-1 1,0 1,0 0,0 1,-1 1,0 0,1 1,-1 1,0 0,0 2,-1 0,-113 12,112-7</inkml:trace>
</inkml:ink>
</file>

<file path=ppt/ink/ink1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5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0,'22'147,"-14"148,4-207,-9-73,0 0,0 0,-2 1,0-1,-1 0,0 1,-1-1,-1 0,0 1,-4 10,7-24,3-9</inkml:trace>
</inkml:ink>
</file>

<file path=ppt/ink/ink1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5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9 253,'-3'13,"1"1,0 0,1-1,1 1,0 0,1-1,0 1,1 0,0-1,1 1,1-1,0 0,1 0,0-1,7 12,-10-22,0 1,0-1,0 0,0 0,0-1,0 1,0 0,1-1,-1 1,0-1,1 0,0 1,-1-1,1-1,0 1,-1 0,1-1,0 1,0-1,-1 0,1 0,0 0,0 0,0 0,-1-1,1 1,0-1,0 0,-1 0,1 0,-1 0,1 0,2-2,74-60,-62 44,0-1,-1 0,-2-1,0-1,-1 0,-1-1,-1-1,-1 1,-2-2,0 1,-1-1,0-12,-5 33,-1 0,0 1,0-1,0 0,-1 0,1 0,-1 0,0 0,0 0,0 0,-1 0,0 0,1 0,-1 0,-1 0,1 0,0 0,-1 1,0-1,0 1,0-1,0 1,-1 0,1 0,-1 0,0 0,0 0,0 0,0 1,0 0,-1-1,1 1,-1 0,1 1,-1-1,0 1,0-1,1 1,-1 0,0 1,0-1,0 1,0 0,0 0,-3 0,-3 4,0 1,0 0,1 1,-1 0,1 0,1 1,-1 0,1 0,0 1,1 0,0 1,0 0,1 0,0 0,0 1,1-1,-1 5,-16 29,4-3</inkml:trace>
</inkml:ink>
</file>

<file path=ppt/ink/ink1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6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1 365,'123'-299,"-104"234,-19 138,-1-66,1 0,-1-1,1 1,1 0,-1 0,1-1,1 1,-1 0,1-1,0 1,1-1,-1 0,1 0,1 0,-1 0,1 0,0-1,0 0,0 1,1-2,0 1,0 0,0-1,1 0,-1 0,1-1,0 1,0-1,0-1,0 1,1-1,-1 0,1 0,-1-1,1 0,1 0,4-3,-1 0,1 0,-1-2,0 1,0-1,0-1,-1 0,1-1,-1 1,-1-2,1 0,-1 0,0-1,-1 0,1 0,-2-1,1 0,-1 0,-1-1,1 0,-2 0,1 0,1-7,14-38,-13 30</inkml:trace>
</inkml:ink>
</file>

<file path=ppt/ink/ink1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6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0,'-49'74,"3"1,4 3,-18 46,60-123,-25 84,24-84,1 1,0 0,-1 0,1 0,0 0,0 0,0-1,0 1,0 0,1 0,-1 0,1 0,-1-1,1 1,-1 0,1 0,0-1,0 1,0 0,0-1,0 1,0-1,1 0,-1 1,0-1,1 0,-1 0,1 0,-1 0,1 0,0 0,-1 0,1 0,0 0,0-1,-1 1,1-1,0 0,0 1,0-1,0 0,-1 0,2 0,8-3,1 0,-1-1,0 0,0 0,0-1,-1-1,0 0,0 0,0-1,-1-1,0 1,0-1,-1-1,0 0,0 0,-1 0,1-4,145-191,-94 143,-58 60,1 0,0 0,0 0,0 0,0 0,0 1,0-1,0 0,0 1,0 0,0-1,1 1,-1 0,0 0,0 0,0 0,0 1,1-1,-1 0,0 1,0 0,0-1,0 1,0 0,0 0,-1 0,1 0,0 1,0-1,-1 0,1 1,0-1,-1 1,0 0,1-1,-1 2,5 7,-1 0,0 1,-1 0,0 0,0 0,-1 0,-1 1,0-1,-1 1,0 0,-1 9,4 17,13 157,-9 1,-13 108,5-268,-2 0,-2 0,-1 0,-2-1,-1 1,-2-2,-1 1,-2-1,-1-1,-13 20,-29 11,54-62,1-1,-1 1,0-1,0 0,0 0,0 1,0-1,0 0,0-1,0 1,0 0,-1-1,1 1,0-1,0 0,-1 0,1 1,0-2,0 1,-1 0,1 0,0-1,0 1,-1-1,1 0,0 1,0-1,0 0,0 0,0-1,0 1,0 0,1-1,-3-1,-3-8,0-1,0-1,1 1,0-1,1 0,1-1,0 1,1-1,1 0,0 0,0 0,1 0,1 0,1 0,1-9,-2-1,2-46,3 0,3 0,3 1,3 0,3 1,5-4,26-39,-31 91</inkml:trace>
</inkml:ink>
</file>

<file path=ppt/ink/ink1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7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0,'0'625,"-27"-355,-4-72,31-186</inkml:trace>
</inkml:ink>
</file>

<file path=ppt/ink/ink1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7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0 147,'44'-14,"32"-15,9-2,-5 4,-7 7,-11 7,-11 5,-9 4,-8 3,-4 2,-8 0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57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0,'55'275,"-25"53,-32-65,-25-81,21-157,5-22,0 1,-1 0,1-1,1 1,-1 0,0 0,1 0,0 0,0-1,0 1,1 0,-1 0,1 0,0 0,0-1,0 1,0 0,8 3,0-6</inkml:trace>
  <inkml:trace contextRef="#ctx0" brushRef="#br0" timeOffset="449.181">409 28,'54'421,"-5"-140,1-22,-42-240,-11-25,-28-50,-2 1,-3 1,-2 3,-3 1,-1 1,-3 3,-39-32,79 72,0 1,0 0,-1-1,1 2,-1-1,0 1,-1 0,1 0,-1 0,0 1,0 0,0 1,0-1,0 1,0 1,-1-1,1 1,-1 1,1-1,-1 1,1 0,-1 1,1 0,-1 0,1 1,0 0,0 0,-3 2,-8 12</inkml:trace>
  <inkml:trace contextRef="#ctx0" brushRef="#br0" timeOffset="1197.267">748 197,'27'110,"5"-2,4-2,33 63,15-17,-83-151,0 0,0 0,0 0,0 0,1 0,-1-1,0 1,0 0,1-1,-1 1,0-1,1 1,-1-1,0 0,1 0,-1 0,1 0,-1 0,0 0,1 0,-1 0,1 0,-1 0,0-1,1 1,-1-1,0 1,1-1,-1 1,0-1,0 0,1 0,-1 0,0 1,0-1,0 0,0 0,0 0,-1-1,2 0,38-48,-18 12,-3-1,-1 0,-2-1,10-39,-2 10,9 12,-21 107,-11-47,-2 15,1 1,1 0,0-1,2 0,0 1,1-1,1 0,1-1,0 1,1-1,1 0,1-1,3 5,-3-10,-1-1,2 1,0-1,0-1,1 0,0 0,0-1,1-1,6 3,-13-7,-1-1,1 0,0 0,0 0,1-1,-1 0,0 0,0 0,0-1,1 0,-1 0,0 0,1 0,-1-1,0 0,0 0,0-1,1 1,-1-1,-1 0,1 0,0-1,0 1,-1-1,4-3,10-12,0-1,-2 0,0-1,-1-1,-1 0,-1-1,-1-1,-1 0,-1 0,0-1,2-14,3-16,-2-1,-2 0,2-41,-12 87,2-3,-1-1,-1 0,0 0,-1 0,0 0,-1 0,0 0,-1 0,-1 0,0 1,-1-3,-2 9,2 7</inkml:trace>
  <inkml:trace contextRef="#ctx0" brushRef="#br0" timeOffset="1816.965">2131 705,'-163'226,"239"-365,66-89,-142 226,1 0,-1 0,1 0,0 1,-1-1,1 0,0 1,0-1,0 1,0-1,1 1,-1-1,0 1,0 0,1 0,-1-1,1 1,-1 0,1 0,0 1,-1-1,1 0,0 0,0 1,-1-1,1 1,0 0,0-1,0 1,0 0,-1 0,1 0,0 0,0 0,0 1,0-1,-1 1,1-1,0 1,0-1,-1 1,1 0,0 0,-1 0,1 1,5 8,0 0,-1 1,0 0,-1 1,-1-1,0 1,0 0,-1 0,0 0,-1 1,0 9,6 25,25 125,-32-167,4 52,-5-56,0 1,0-1,-1 0,1 0,0 0,-1 0,1 0,-1 0,1 0,-1 0,1-1,-1 1,0 0,1 0,-1 0,0 0,0-1,0 1,0 0,1-1,-1 1,0-1,0 1,0-1,0 1,0-1,0 0,-1 0,1 1,0-1,0 0,0 0,0 0,0 0,0 0,0 0,0 0,0-1,0 1,0 0,0-1,0 1,0-1,0 1,0-1,0 1,-1-1,-180-76,97 58,60 13</inkml:trace>
  <inkml:trace contextRef="#ctx0" brushRef="#br0" timeOffset="2448.4">2526 621,'26'140,"-21"-111,2-1,1 0,1 0,1-1,1 0,5 4,-16-29,1-1,0 1,-1-1,1 0,0 1,0-1,0 0,0 0,0 0,0 0,0 0,1 0,-1 0,0 0,0 0,1 0,-1-1,1 1,-1 0,1-1,-1 0,1 1,-1-1,1 0,-1 0,1 1,-1-1,1 0,-1-1,1 1,0 0,-1 0,1-1,-1 1,1-1,-1 1,0-1,1 0,-1 1,0-1,1 0,-1 0,0 0,0 0,1 0,-1 0,0 0,0-1,-1 1,2-1,46-69,-12-51,-26 77,-7 25</inkml:trace>
  <inkml:trace contextRef="#ctx0" brushRef="#br0" timeOffset="2965.263">3288 508,'-150'34,"148"-34,0 0,0 0,0 0,0 0,-1 1,1-1,0 1,1 0,-1 0,0-1,0 1,0 0,0 0,1 1,-1-1,0 0,1 1,-1-1,1 1,-1-1,1 1,0 0,0-1,0 1,0 0,0 0,0 0,0 0,1 0,-1 0,1 0,-1 0,1 0,0 0,0 0,0 0,0 0,0 0,0 0,1 1,-1-1,1 0,-1 0,1 0,0 0,55 37,-52-38,0 0,0 1,-1-1,1 1,0 0,-1 0,0 0,1 0,-1 1,0-1,0 1,0 0,0 0,-1 0,1 0,-1 1,0-1,0 1,0-1,0 1,-1 0,1-1,-1 1,0 0,0 0,-1 0,1 0,-1 4,-2 3,-1 1,-1-1,0 0,0 0,-1-1,-1 1,0-1,0 0,-1 0,-1 0,-25 43,26-41,5-11,1 0,0 0,-1 0,1 0,0 1,0-1,0 1,0-1,0 0,0 1,0 0,0-1,1 1,-1-1,1 1,-1 0,1 0,-1-1,1 1,0 0,0 0,0-1,0 1,0 0,0 0,1-1,-1 1,1 0,-1 0,1-1,-1 1,1-1,0 1,0 0,0-1,0 1,0-1,0 0,0 1,0-1,1 0,-1 0,0 0,1 0,8 2,1-2,-1 1,1-1,-1-1,0 0,1-1,-1 0,1 0,-1-1,0 0,0-1,0 0,0-1,8-4,7-4</inkml:trace>
</inkml:ink>
</file>

<file path=ppt/ink/ink1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2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1,'-8'30,"2"0,2 1,0 0,2 0,1 0,2 0,1 0,1 0,3 7,18 243,-19-263,-1 1,-1 1,0-1,-2 0,0 1,-2-1,0 1,-1-1,0 0,-2 2,-10 39,14-61,0 1,0 0,0 0,0-1,0 1,1 0,-1 0,0-1,0 1,0 0,1 0,-1 0,0 0,0-1,0 1,1 0,-1 0,0 0,0 0,1 0,-1 0,0-1,0 1,1 0,-1 0,0 0,1 0,-1 0,0 0,0 0,1 0,-1 0,0 0,1 1,-1-1,0 0,0 0,1 0,-1 0,0 0,0 0,1 1,-1-1,0 0,0 0,0 0,1 0,-1 1,0-1,0 0,0 0,0 1,0-1,1 0,-1 0,0 1,0-1,0 0,0 1,16-23,11-22,-5 5,3 0,1 2,1 1,2 1,3 0,-31 33,1 0,-1 0,1 0,-1 0,1 0,0 0,-1 1,1-1,0 1,0-1,0 1,0 0,1 0,-1 0,0 0,0 0,1 0,-1 1,1-1,-1 1,0 0,1-1,-1 1,1 0,-1 1,1-1,-1 0,0 1,1-1,-1 1,0 0,1-1,-1 1,0 0,0 1,0-1,0 0,0 1,0-1,0 1,0-1,0 1,-1 0,1 0,-1 0,1 0,-1 0,5 7,0 0,-1 0,0 0,0 0,-1 1,0 0,-1 0,0 0,-1 0,0 1,0-1,-1 0,0 1,-1-1,-1 1,1 0,-2-1,1 0,-3 9,-12 66,13-60</inkml:trace>
</inkml:ink>
</file>

<file path=ppt/ink/ink1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2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88 306,'4'4,"-1"0,2 0,-1-1,0 0,1 1,-1-2,1 1,0-1,0 1,0-1,0 0,0-1,1 0,-1 1,0-2,1 1,-1-1,1 1,-1-1,1-1,-1 1,0-1,1 0,-1 0,0-1,1 0,-1 0,0 0,0 0,-1-1,1 0,0 0,-1 0,2-2,4-3,-1 0,0-1,0-1,-1 0,-1 0,0 0,0-1,-1 0,0 0,-1 0,0-1,-1 0,0 0,-1 0,0 0,-1-1,0 1,-1-2,-1 10,0-1,0 1,-1-1,1 1,-1 0,0-1,0 1,0 0,-1 0,0-1,1 1,-1 1,-1-1,1 0,-1 0,1 1,-1-1,0 1,0 0,0 0,-1 0,1 0,-1 1,0 0,0-1,1 1,-1 0,-1 1,1-1,0 1,0 0,0 0,-1 0,1 0,-1 1,1 0,0 0,-1 0,1 0,-1 1,1 0,0 0,-1 0,-2 1,-7 4,-1 1,1 0,0 1,1 1,0 0,0 1,1 0,0 1,1 0,0 1,1 0,0 1,1 0,1 1,0 0,0 0,2 0,0 1,0 0,1 0,1 1,1-1,0 1,1 0,1 0,0 0,1 1,3-7,-1-1,1 0,1 1,0-1,0 0,1-1,0 1,1-1,0 0,0 0,0-1,1 0,0 0,1 0,-1-1,1 0,1-1,-1 0,1 0,0-1,0 0,0 0,0-1,1 0,-1-1,1 0,0 0,0-1,0-1,8 1,122-9,-116 1</inkml:trace>
</inkml:ink>
</file>

<file path=ppt/ink/ink1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4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0,'-19'10,"-7"8,2 0</inkml:trace>
</inkml:ink>
</file>

<file path=ppt/ink/ink1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5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1,'-9'6,"-1"1,0-1,1 1,-1 1,2 0,-1 0,1 1,0 0,1 0,0 1,1-1,0 2,-5 9,12-14,-1-1,1 0,0 1,0-1,1 0,0 0,0 0,0 0,0 0,1-1,0 1,0 0,0-1,0 0,1 0,-1 0,1 0,0-1,1 1,-1-1,0 0,1-1,0 1,2 1,18 15,-22-16,1 0,0 0,-1 1,1-1,-1 1,0 0,0 0,-1 0,1 0,-1 0,0 1,0-1,0 1,-1-1,0 1,0 0,0 0,0 0,-1-1,1 1,-1 0,-1 0,1 0,-1 0,1 0,-1-1,-1 1,1 0,-1-1,0 1,0-1,0 1,0-1,-1 0,0 0,0 0,0 0,-7 7,-1 0,0 0,0-1,-1-1,0 0,0-1,-1 0,-1-1,1 0,-1-1,0-1,-6 2,-5-1</inkml:trace>
</inkml:ink>
</file>

<file path=ppt/ink/ink1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6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14 599,'-5'28,"1"0,1 1,2-1,1 1,1-1,1 0,6 24,-8-48,1-1,0 0,-1 0,1 0,1 0,-1 0,0 0,1 0,-1 0,1-1,0 1,0-1,0 1,0-1,1 0,-1 1,0-1,1 0,0-1,-1 1,1 0,0-1,0 1,0-1,0 0,0 0,0 0,0-1,1 1,-1-1,0 0,0 1,1-1,-1-1,0 1,0 0,0-1,0 0,1 0,-1 0,0 0,0 0,0 0,1-2,7-5,0-1,-1 0,-1-1,1 0,-1 0,-1-1,0 0,-1-1,0 0,-1 0,0 0,-1-1,0 0,-1 0,0 0,-1 0,-1-1,0 1,-1-1,0 0,-1 1,-1-1,0 1,-1-1,0 1,-3-8,4 17,0 0,-1-1,1 1,-1 0,0 1,0-1,-1 0,1 0,-1 1,1 0,-1-1,0 1,-1 0,1 0,0 1,-1-1,0 1,1 0,-1 0,0 0,0 0,0 1,0-1,-1 1,1 0,0 0,-1 1,1-1,0 1,-1 0,1 0,0 1,-1-1,1 1,0 0,0 0,-1 0,1 1,0-1,0 1,0 0,1 0,-1 1,0-1,1 1,-1-1,1 1,0 0,0 1,0-1,1 0,-1 1,1 0,0-1,-1 3,2-5,1 0,-1 0,1 0,-1 0,1 0,-1 0,1 0,0 0,-1 0,1 0,0 1,0-1,0 0,0 0,0 0,0 0,0 1,1-1,-1 0,0 0,1 0,-1 0,0 0,1 0,-1 0,1 0,0 0,-1 0,1 0,0 0,0 0,0 0,-1-1,1 1,0 0,0 0,0-1,0 1,0-1,0 1,0-1,1 1,-1-1,0 0,0 0,0 1,0-1,0 0,1 0,-1 0,0 0,0 0,0-1,1 1,65-11,-47-2,1-1,-2-1,0-1,-1-1,0 0,-1-1,-1-1,-1 0,-1-1,-1-1,0 0,-2-1,0-1,-2 1,0-1,4-20,-6 24,0-1,-2 1,0-1,-1 0,-1 0,0-1,-2 1,-1-1,0-3,0 23,1 0,-1 1,0-1,1 0,-1 0,0 0,1 0,-1 0,0 0,0 1,0-1,0 0,0 0,0 0,0 0,0 0,0 0,-1 0,1 0,0 1,-1-1,1 0,0 0,-1 0,1 0,-1 1,1-1,-1 0,1 1,-1-1,0 0,1 1,-1-1,0 1,0-1,1 1,-1-1,0 1,0-1,0 1,0 0,1-1,-1 1,0 0,0 0,0 0,0 0,0 0,0 0,0 0,0 0,0 0,1 0,-1 0,0 1,0-1,0 0,0 1,0-1,1 0,-1 1,0-1,0 1,1 0,-1-1,0 1,1-1,-1 1,0 0,-4 10,1-1,1 1,-1 0,1 0,1 0,0 0,1 0,0 0,1 1,0-1,1 7,6 78,4 0,5-1,4 0,11 24,-14-49,-1-5,15 54,-4 1,-6 2,-5 0,0 109,-16-216,1-12,0 1,0-1,0 1,-1-1,1 1,-1-1,0 1,0-1,0 1,-1-1,1 1,-1-1,0 1,0-1,0 0,0 1,-1-1,1 0,-1 0,0 0,0 0,0 0,0-1,0 1,-1 0,1-1,-1 0,0 1,0-1,0 0,0 0,0-1,0 1,0-1,0 0,-1 1,1-1,-1 0,-4-4,0 0,0 0,1 0,-1-1,1 0,0 0,0-1,0 0,1 0,0-1,0 1,0-1,1-1,-1 1,2-1,-1 0,1 0,0 0,0-1,1 1,0-1,0 0,1 0,0 0,0-2,-7-20,1 0,1 0,2-1,1 0,1 1,2-2,1 1,1 0,2 0,1-1,-3 20,2-1,-1 0,2 1,-1 0,2 0,-1 0,2 0,0 1,0-1,1 2,0-1,2 0,8-7</inkml:trace>
</inkml:ink>
</file>

<file path=ppt/ink/ink1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9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2 222,'-1'13,"1"-1,0 1,1-1,0 1,1-1,0 1,1-1,0 0,1 0,0 0,1-1,1 1,0-1,0 0,7 8,-12-18,0 0,1 1,-1-1,1 0,-1 0,1 0,-1 0,1 0,0 0,0 0,-1 0,1-1,0 1,0-1,0 1,0-1,-1 0,1 0,0 0,0 0,0 0,0 0,0 0,0-1,0 1,-1-1,1 1,0-1,0 0,-1 1,1-1,0 0,-1 0,1 0,-1-1,1 1,-1 0,1-1,-1 1,0 0,1-2,37-70,-35 52,-1 0,0 0,-2-1,0 1,-2-1,0 1,-1-1,-5-16,7 34,0 1,0 0,-1 0,1 0,-1 0,0 0,1 0,-1 0,-1 0,1 0,0 0,-1 1,0-1,1 0,-1 1,0-1,0 1,-1 0,1 0,0 0,-1 0,1 0,-1 0,0 1,1-1,-1 1,0 0,0 0,0 0,0 0,0 0,0 1,0-1,-2 1,-11 3</inkml:trace>
  <inkml:trace contextRef="#ctx0" brushRef="#br0" timeOffset="383.794">313 476,'162'-325,"-159"321,-2 0,2-1,-1 1,0 0,1 0,0 0,0 0,0 0,0 1,0-1,1 1,0 0,0 0,0 0,0 1,0-1,0 1,5-2,-7 6,1-1,-1 0,1 1,-1 0,0 0,0-1,0 1,0 0,0 1,0-1,0 0,-1 1,1-1,-1 0,1 1,-1 0,0-1,0 1,0 0,-1 0,1-1,-1 1,1 0,-1 2,3 7,-1-4,0 0,1 0,-1 0,1 0,1-1,-1 0,1 1,1-1,-1-1,1 1,1-1,-1 1,1-1,0-1,0 1,0-1,1-1,0 1,0-1,0 0,1 0,-1-1,1 0,0 0,0-1,0 0,0-1,0 0,0 0,1 0,-1-1,0 0,6-2,-3-1,0 0,-1-1,1-1,-1 0,0 0,0-1,0-1,-1 1,0-1,0-1,-1 0,0 0,0-1,-1 1,0-2,-1 1,0-1,0 0,-1 0,0-1,-1 1,0-1,-1 0,0 0,-1 0,0-1,0 1,-2-1,1 1,-1-1,-2-7,-4-6</inkml:trace>
</inkml:ink>
</file>

<file path=ppt/ink/ink1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7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1 982,'0'163,"0"-196,1 1,2-1,1 1,2 0,1 0,2 1,1 0,1 0,1 1,8-11,50-72,-69 112,-1 0,0 0,1 0,0 1,-1-1,1 0,-1 1,1-1,0 0,0 1,-1-1,1 1,0-1,0 1,0-1,0 1,-1 0,1-1,0 1,0 0,0 0,0 0,0 0,0 0,0-1,0 2,0-1,0 0,0 0,-1 0,1 0,0 1,0-1,0 0,0 1,0-1,0 1,-1-1,1 1,0-1,0 1,-1-1,1 1,0 0,-1-1,1 1,-1 0,1 0,0 0,4 14</inkml:trace>
  <inkml:trace contextRef="#ctx0" brushRef="#br0" timeOffset="262.996">453 728,'-10'15,"0"1,2 1,0-1,0 1,2 1,0-1,1 1,1 0,0 0,2 1,0-1,1 1,0-1,2 1,1 9,-1-24,0 1,0-1,0 0,1 0,-1 0,1 0,0 0,0 0,1-1,-1 1,1-1,-1 1,1-1,0 0,1 0,-1 0,0 0,1-1,-1 0,1 1,0-1,0 0,0-1,0 1,0-1,0 0,1 0,-1 0,0 0,0-1,1 0,-1 0,0 0,1 0,-1-1,0 1,1-1,-1 0,0-1,0 1,0-1,0 1,0-1,2-2,3-1,-1 1,0-2,-1 1,0-1,1 0,-2 0,1-1,-1 0,0 0,0-1,-1 1,0-1,-1 0,1-1,-2 1,1-1,-1 0,0 0,-1 0,0 0,-1 0,1 0,-2-1,1 1,-2 0,1-1,-1 1,0 0,-1 0,0 0,-1 0,0 0,0 0,-1 1,0-1,0 1,-1 0,0 0,-56-48,42 44</inkml:trace>
  <inkml:trace contextRef="#ctx0" brushRef="#br0" timeOffset="548.948">988 191,'20'221,"-12"-104,6 0,4 0,18 52,-31-151,0 0,-1 0,-1 0,-1 1,0-1,-2 1,0-1,-1 1,0 0,-4 12,-2-13</inkml:trace>
  <inkml:trace contextRef="#ctx0" brushRef="#br0" timeOffset="1379.033">791 728,'65'9,"1"-3,0-2,0-4,0-2,0-4,-1-2,0-3,16-7,162-51,-214 67,-34 18,-155 148,121-90,38-73,0 1,0-1,1 1,-1 0,1-1,-1 1,1 0,-1-1,1 1,0 0,0-1,0 1,0 0,0-1,0 1,1 0,-1-1,0 1,1 0,-1-1,1 1,0-1,0 1,-1-1,1 1,0-1,0 0,0 1,0-1,1 0,-1 0,0 0,0 0,1 0,-1 0,1 0,-1 0,1 0,-1-1,1 1,-1 0,1-1,0 0,-1 1,2-1,7-1,-1 0,0-1,0-1,1 1,-1-1,-1-1,1 0,0 0,-1 0,0-1,0 0,-1-1,1 0,-1 0,0-1,-1 0,2-1,18-15,-17 15,43-30,-51 38,0-1,0 1,1-1,-1 1,0-1,0 1,0-1,1 1,-1 0,0 0,0 0,1 0,-1-1,0 2,0-1,1 0,-1 0,0 0,0 1,1-1,-1 0,0 1,0-1,0 1,0 0,1-1,-1 1,0 0,0 0,-1-1,1 1,0 0,0 0,0 0,0 0,-1 0,1 0,-1 1,1-1,0 0,-1 0,0 0,1 1,28 133,-29-131,1 0,-1-1,1 1,0 0,0-1,0 1,1-1,-1 1,1-1,-1 0,1 0,0 0,1 0,-1 0,0 0,1 0,0-1,0 1,-1-1,1 0,1 0,-1 0,0 0,0 0,1-1,-1 1,1-1,-1 0,1 0,0-1,-1 1,1-1,0 1,-1-1,1 0,0-1,-1 1,1-1,0 1,-1-1,4-2,20-13,-1-2,-1-1,-1-2,-1 0,0-1,-2-1,-1-1,0-1,-2-1,13-24,-27 43,36-61,-4-2,-3-2,-3-1,-3-1,-4-1,2-20,10-82,-35 176,1-1,-1 0,0 1,1-1,-1 1,0-1,0 1,0-1,0 0,0 1,0-1,-1 1,1-1,0 1,-1-1,1 1,-1-1,0 1,1-1,-1 1,0 0,0-1,0 1,0 0,0 0,0 0,0-1,0 1,-1 0,1 1,0-1,-1 0,1 0,-1 1,1-1,0 0,-1 1,1-1,-1 1,0 0,1 0,-1-1,1 1,-1 0,0 0,1 1,-1-1,1 0,-1 0,1 1,-1-1,1 1,-1-1,1 1,-1 0,1 0,0-1,-1 1,1 0,-1 1,-7 11,0 0,0 0,2 1,-1 0,2 1,0-1,1 1,0 1,1-1,-1 12,-10 51,3 1,4 0,3 1,5 64,1-96,2 0,2-1,2 0,2 0,2-1,17 44,13 13,-51-143,-1 17</inkml:trace>
  <inkml:trace contextRef="#ctx0" brushRef="#br0" timeOffset="1581.067">1976 502,'39'9,"31"4,9-1,-4-2,-5-3,-11-2,-9-3,-9 4,-7 0,-4-1,-2 0,-2 2,-4 2</inkml:trace>
  <inkml:trace contextRef="#ctx0" brushRef="#br0" timeOffset="1784.998">2823 812,'-5'29,"4"19,6 1,7-7,2-11</inkml:trace>
  <inkml:trace contextRef="#ctx0" brushRef="#br0" timeOffset="1952.298">2880 418,'0'0</inkml:trace>
</inkml:ink>
</file>

<file path=ppt/ink/ink1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3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85,'-7'-3,"0"1,-1-1,1 1,-1 0,1 1,-1-1,0 2,1-1,-1 1,0 0,0 1,1-1,-1 2,0-1,1 1,-1 0,1 1,0 0,0 0,0 0,0 1,0 0,1 0,0 1,0 0,0 0,0 1,-5 4,1 0,0 1,1 1,0 0,1 0,0 1,1-1,0 2,2-1,-1 1,1 0,1 0,1 0,0 1,0-1,2 1,0 0,0-1,2 1,0 0,1 5,0-15,0 0,0 0,1 0,0-1,0 1,0-1,0 0,1 0,-1 0,1 0,0 0,1-1,-1 0,0 0,1 0,0 0,0-1,-1 0,1 0,1 0,-1-1,0 1,0-1,1 0,-1-1,0 1,1-1,-1 0,0-1,1 1,-1-1,0 0,1 0,-1-1,0 1,0-1,0-1,0 1,-1 0,1-1,0 0,-1 0,0-1,0 1,3-4,15-12,-1-2,-1 0,-1-1,-1-1,-1-1,0 0,5-15,9-10,93-143,-124 191,0 0,0 0,0 0,1 0,-1 0,0 0,0 0,1 0,-1 0,0 0,1 0,-1 0,1 0,-1 0,1 1,-1-1,1 0,0 0,0 1,-1-1,1 0,0 1,0-1,0 1,-1-1,1 1,0-1,0 1,0-1,0 1,0 0,0 0,0-1,0 1,0 0,0 0,0 0,0 0,0 0,0 1,0-1,0 0,0 0,0 1,0-1,0 0,0 1,0-1,0 1,-1-1,1 1,0 0,0-1,0 1,-1 0,1-1,0 1,-1 0,1 0,-1 0,1-1,-1 1,1 0,-1 0,0 0,1 0,-1 0,0 1,4 19,-1 5,1-1,1 0,1 0,1-1,2 1,0-1,1-1,2 0,8 13,-17-33,0 1,0-1,0 0,0 0,0-1,0 1,1-1,-1 1,1-1,0 0,-1 0,1-1,0 1,0-1,0 0,1 0,-1 0,0-1,0 1,0-1,1 0,-1 0,0 0,0-1,4-1,10-4</inkml:trace>
  <inkml:trace contextRef="#ctx0" brushRef="#br0" timeOffset="261.503">1187 0,'-15'34,"-9"25,0 8,-2-4,4-6,1-9,4-8,5-6,0-3,2-3,-3-6,-3-2,1-4</inkml:trace>
  <inkml:trace contextRef="#ctx0" brushRef="#br0" timeOffset="544.914">904 0,'14'24,"20"18,8 6,3-5,-3-5,-3-9,-3-4,-3-7,-3-2,-1-3,-6 1,-2-2,-4 1,-1 0,2 1,3 4,-2 3,-5-2</inkml:trace>
  <inkml:trace contextRef="#ctx0" brushRef="#br0" timeOffset="898.168">1638 283,'5'24,"6"12,6 1,6-11,-3-10</inkml:trace>
</inkml:ink>
</file>

<file path=ppt/ink/ink1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35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7410,'37'-107,"-19"69,115-224,-78 158,26-53,6 4,78-101,-50 89,36-82,-117 189,353-676,-293 544,242-423,32-51,-199 327,40-53,-17 48,-135 249,265-391,-142 166,29-102,-62 147,-30 98,21-27,-40 57,12-32,76-98,-175 257,0 3</inkml:trace>
</inkml:ink>
</file>

<file path=ppt/ink/ink1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38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28,'0'-14,"0"22,0 24,11 145,1-80,-5 1,-4 0,-6 43,1-6,2 194,-5-304,-1-26</inkml:trace>
  <inkml:trace contextRef="#ctx0" brushRef="#br0" timeOffset="266.229">1 762,'38'-5,"42"-11,16-3,-3-2,-7-4,-15 3,-13 1,-13 3,-8 1,-6 2,-4 0,-1 2,-6-2,0 3,-5-3,1 2,-3 3</inkml:trace>
  <inkml:trace contextRef="#ctx0" brushRef="#br0" timeOffset="720.829">875 0,'0'676,"0"-646,0 0,3 0,0-1,1 1,2-1,9 27,-14-53,0 1,0-1,0 0,1 1,-1-1,1 0,-1 0,1 0,0 0,1 0,-1 0,0-1,1 1,-1-1,1 1,0-1,0 0,0 0,0 0,0-1,0 1,1-1,-1 1,0-1,1 0,-1-1,1 1,-1-1,1 1,0-1,-1 0,1 0,-1 0,1-1,-1 0,10-5,-1-1,0 0,0-1,-1-1,0 0,-1 0,0-1,-1-1,0 1,0-2,-1 1,50-54,-30 37,-21 20,0 0,0 0,1 1,0 0,0 0,0 1,1 0,0 1,1 0,-1 0,1 1,2-1,-10 5,0 0,1 0,-1-1,0 2,0-1,0 0,0 0,0 1,0-1,0 1,0 0,0-1,0 1,0 0,0 0,-1 0,1 0,0 1,0-1,-1 0,1 1,-1-1,0 1,1 0,-1-1,0 1,0 0,0 0,0 0,0 0,0 0,-1 0,1 0,-1 0,1 0,-1 0,0 0,0 0,5 91,-6-79,1 3,-1-13,0 1,0-1,0 1,1 0,0-1,0 1,0 0,1-1,-1 1,1-1,0 1,1-1,-1 1,1-1,0 0,0 1,0-1,0 0,1 0,0-1,0 1,0-1,0 1,1-1,13 3</inkml:trace>
  <inkml:trace contextRef="#ctx0" brushRef="#br0" timeOffset="1050.379">1609 818,'27'-6,"0"-2,0-1,-1-2,-1 0,0-1,0-2,13-10,-37 23,95-75,-94 74,1 0,0-1,-1 0,0 1,0-1,0 0,0 0,0 0,0-1,-1 1,0 0,1-1,-1 1,0 0,-1-1,1 0,-1 1,1-1,-1 1,0-1,-1 1,1-1,0 1,-1-1,0 1,0-1,0 1,0-1,-1 1,1 0,-1 0,0-1,-1 1,0 0,0 0,-1 1,1-1,0 1,-1-1,0 1,0 0,1 0,-1 1,0-1,-1 1,1 0,0 0,0 1,0-1,-1 1,1 0,0 0,0 0,-1 0,1 1,0 0,0 0,0 0,-2 0,-100 51,91-37,1 1,1 0,1 1,0 0,1 1,1 0,1 1,0 0,1 0,2 1,0 0,1 0,0 1,3-14,0 1,0-1,1 1,0-1,0 1,1-1,0 1,0 0,1-1,0 1,0 0,1-1,0 0,0 1,1-1,-1 0,2 0,-1 0,1-1,0 1,0-1,1 0,0 0,0 0,1-1,-1 0,1 0,6 4,6 0,0 0,1-1,0-1,0-1,0-1,1 0,0-1,0-2,0 0,0-1,1-1,-1 0,16-4,-17 3,10 1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4:10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303 116,'2'-3,"-1"-1,0 1,-1 0,1 0,0 0,-1-1,0 1,0 0,0-1,0 1,0 0,-1 0,0-1,1 1,-1 0,0 0,-1 0,1 0,0 0,-1 0,0 0,1 0,-1 1,0-1,-1 1,1-1,0 1,-1 0,1 0,-1 0,0 0,1 0,-1 0,0 1,0 0,0-1,-1 1,1 0,0 1,-2-1,-10 2,0 1,0 1,0 0,0 1,0 1,1 0,0 1,0 0,0 1,1 1,0 0,1 1,-6 5,16-13,-1-1,1 1,0 0,-1 0,1 1,0-1,0 0,0 1,0-1,0 1,0 0,1-1,-1 1,0 0,1 0,0 0,-1 1,1-1,0 0,0 0,0 1,0-1,1 0,-1 1,0-1,1 1,0-1,0 1,0-1,0 1,0-1,0 1,1-1,-1 1,1-1,-1 0,1 1,0-1,0 0,0 1,0-1,1 0,-1 0,1 0,-1 0,1 0,-1 0,1-1,2 2,11-1,0 0,0-1,0-1,1-1,-1 0,0 0,0-2,0 0,0-1,-1 0,0-1,1-1,-2 0,1-1,-1 0,5-4,-16 10,269-113,-259 109,-1 1,1 0,0 1,1 0,-1 1,0 1,1 0,-1 0,1 1,-1 1,1 0,-1 0,1 2,-1-1,2 2,-12-3,1 0,-1 0,0 1,0-1,0 1,0-1,0 1,0-1,0 1,0 0,-1 0,1 0,-1 0,1 0,-1 0,0 1,0-1,0 0,0 1,0-1,-1 0,1 1,-1-1,1 1,-1-1,0 1,0 0,0-1,0 1,-1-1,1 1,-1-1,1 0,-2 3,0 2,-1-1,0 1,0-1,0 0,-1 0,0-1,0 1,-1-1,1 1,-1-1,0-1,-3 3,-180 126,-158 112,340-240,-1-1,1 1,0 0,0 1,0-1,1 1,0 0,0 1,1-1,-1 1,1 0,1 0,-1 0,1 0,1 1,-1 0,1-1,1 1,-1 5,5 5</inkml:trace>
  <inkml:trace contextRef="#ctx0" brushRef="#br0" timeOffset="317.702">727 397,'-31'18,"0"1,2 1,0 1,1 2,2 1,0 1,2 1,0 1,2 2,-6 10,26-36,0-1,0 1,1 0,-1-1,1 1,-1 0,1 0,0 0,0 1,0-1,0 0,1 0,-1 0,1 1,0-1,0 0,0 0,1 1,-1-1,1 0,-1 0,1 0,0 0,0 0,1 0,-1 0,1 0,-1 0,1 0,0-1,0 1,0-1,0 1,0-1,1 0,-1 0,1 0,0 0,-1 0,1 0,0-1,0 0,0 1,1-1,15 2,0-1,0 0,0-2,0 0,0-1,0-1,0-1,0-1,-1 0,1-1,-1-1,-1-1,1-1,-1 0,0-1,-1-1,0 0,0-1,-2-1,3-3,-10 12,-1-1,-1 0,1 0,-1-1,1 1,-1-1,0 0,-1-1,0 1,1-1,-2 0,1 0,-1 0,0 0,0-1,0 1,-1-1,0 0,-1 0,1 1,-1-1,-1 0,1 0,-1 0,0 0,-1 0,0 0,0 0,0 0,-1 0,0 0,0 1,-1-1,0 1,0-1,0 1,-1 0,-3-4,4 7,0 0,-1-1,1 1,-1 0,0 1,0-1,0 1,0 0,0 0,-1 0,1 0,-1 1,1 0,-1-1,1 2,-1-1,0 1,-2-1,-14 4</inkml:trace>
</inkml:ink>
</file>

<file path=ppt/ink/ink1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34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84 328,'16'109,"2"8,-5 0,-3 79,-11-153,-2 0,-1-1,-3 1,-1-1,-2-1,-2 0,-9 19,60-128,-32 54,1 0,1 0,-1 1,2 0,0 0,1 1,0 0,6-4,-14 15,0-1,0 1,0 0,-1 0,1 1,0-1,0 1,0-1,0 1,0 0,0 0,1 0,-1 1,0-1,0 1,-1-1,1 1,0 0,0 0,0 0,0 1,-1-1,1 1,-1 0,1-1,-1 1,1 0,-1 0,0 0,0 1,0-1,0 1,-1-1,1 1,-1-1,1 1,-1 0,0 0,0 0,0-1,0 4,26 30,-25-33,1-1,0 1,0-1,0 0,0 0,1 0,-1 0,1-1,-1 1,1-1,-1 0,1 0,-1 0,1-1,0 1,0-1,-1 0,1 0,0 0,0 0,-1-1,1 0,0 1,-1-2,1 1,-1 0,1 0,-1-1,1 0,-1 0,0 0,0 0,0 0,0-1,0 1,-1-1,1 0,-1 0,0 0,0 0,0 0,0 0,1-3,16-19,-2-2,-1 0,-1 0,-1-2,-1 1,-2-2,-1 0,-1 0,-2-1,-1 1,-1-2,-2 1,-1 0,-1-1,-2 1,-1-1,-2 1,-1 0,-6-23,1 33,0 1,-1 1,-1 0,-1 0,0 1,-1 1,-1 0,-1 1,0 1,-1 0,-1 2,0 0,-1 0,-1 2,1 0,-2 2,-9-4,22 8,-1 0,0 1,0 0,0 0,0 1,0 0,-1 1,1 0,-1 1,1-1,-1 2,0-1,0 2,1-1,-1 1,0 1,1-1,-1 2,1-1,0 1,-1 1,1 0,1 0,-1 1,1 0,-8 6,-23 46,28-30</inkml:trace>
  <inkml:trace contextRef="#ctx0" brushRef="#br0" timeOffset="1935.269">873 949,'135'-220,"-132"217,0 0,-1-1,0 1,0-1,0 0,0 0,0 0,-1 0,1 0,-1 0,0 0,-1-1,1 1,-1 0,1-1,-1 1,-1 0,1-1,-1 1,1 0,-1 0,0 0,-1-1,0 0,-1 4,0 1,-1-1,1 1,0-1,-1 1,1 0,0 1,-1-1,1 0,0 1,0 0,-1 0,1 0,0 0,0 0,0 1,0-1,0 1,1 0,-1 0,0 0,1 0,-1 1,1-1,0 0,0 1,0 0,-1 1,-13 14,0 1,1 0,1 1,0 1,2 0,1 0,0 1,2 1,1 0,0 0,2 1,0 0,0 17,5-37,1 0,-1 0,1 0,0 0,0 0,1 0,-1 0,1 0,0 0,0 0,1 0,-1-1,1 1,-1 0,1-1,1 1,-1-1,0 0,1 1,-1-1,1 0,0-1,0 1,0 0,1-1,-1 0,0 1,1-2,0 1,-1 0,1-1,0 1,0-1,0 0,0 0,2 0,9-1,1-1,-1-1,0 0,0 0,0-2,0 0,0 0,-1-2,0 1,0-2,0 0,-1-1,0 0,-1-1,1 0,-1-2,2 2,22-21,-1-1,-2-1,-1-2,-1-2,-2 0,-2-2,-1-1,-2-1,-2-1,-2-1,4-15,-8 25,-2-2,-1 0,-1-1,-2 0,-2 0,-1-1,-1 0,-3 0,0 0,-3-1,-2-12,-26-26,27 73,-1 1,1-1,0 0,0 1,-1-1,1 1,-1-1,0 1,1 0,-1 0,0 0,0 0,1 0,-1 0,0 0,0 0,0 1,0-1,0 1,0-1,0 1,0 0,-1 0,1 0,0 0,0 0,0 1,0-1,0 1,0-1,0 1,0 0,0-1,0 1,1 0,-2 1,-8 7,1 1,0 0,1 0,0 1,0 0,1 1,1 0,0 0,0 0,2 1,-1 0,2 0,-2 8,-31 150,35-135,2-1,1 1,2-1,1 1,2-1,2 0,1-1,1 0,2 0,2-1,12 22,-6-8,82 239,-95-264,-1 1,-1-1,-1 1,-1 0,-1 0,0 1,-2-1,-1 0,-1 0,-1 0,-1 0,-1 0,-1-1,-1 1,-1-2,-1 1,-1-1,-1 0,0-1,-3 1,14-20,0 0,0 0,0 0,-1 0,1 0,0 0,0 0,-1-1,1 1,-1 0,1 0,-1 0,1 0,-1-1,0 1,1 0,-1-1,0 1,1 0,-1-1,0 1,0-1,0 1,0-1,1 1,-1-1,0 0,0 1,0-1,0 0,0 0,0 0,0 0,0 0,0 0,0 0,0 0,0 0,0 0,0 0,0-1,0 1,0 0,1-1,-1 1,0 0,0-1,0 0,0 1,1-1,-1 1,0-1,1 0,-1 1,0-1,1 0,-1 0,1 0,-1 1,1-1,-1 0,1-1,2-16,0 0,2 0,0 0,1 0,1 1,1 0,0 0,4-6,15-38,89-273,-57 45,-34 186,-10 174,14 67,-9 15,3-98,-22-54,1 0,0 0,-1 0,1 0,0 0,0-1,0 1,0 0,0-1,0 1,0-1,0 1,0-1,0 1,0-1,0 1,0-1,0 0,0 0,1 0,-1 0,0 0,0 0,0 0,0 0,0 0,0 0,1-1,-1 1,0 0,0-1,0 1,0-1,0 1,0-1,0 0,0 1,0-1,0 0,-1 0,1 1,0-1,0 0,-1 0,1 0,-1 0,1 0,-1 0,1 0,-1-1,82-159,78-96,-160 256,0 0,0-1,0 1,1-1,-1 1,1 0,-1 0,1-1,-1 1,1 0,0 0,0-1,-1 1,1 0,0 0,0 0,0 0,0 0,0 1,0-1,1 0,-1 0,0 1,0-1,1 0,-1 1,0 0,1-1,-1 1,0 0,1-1,-1 1,0 0,1 0,-1 0,1 0,-1 1,0-1,1 0,-1 0,0 1,1-1,-1 1,0-1,1 1,-1 0,0 0,1 0,9 132,10 13,-3-89,-17-57,1 0,-1 0,1 0,-1-1,0 1,1-1,-1 1,0-1,1 1,-1-1,0 0,0 1,0-1,0 0,0 0,0 0,0 0,0 0,0 0,0 0,0 0,0 0,-1-1,1 1,0 0,-1 0,1-1,-1 1,1-1,-1 1,21-34,-7 6,2 1,1 0,1 2,1 0,2 1,0 1,2 1,0 0,12-6,-33 28,-1-1,1 1,0-1,0 1,0 0,0 0,0 0,0 0,0 0,0 0,0 0,0 1,0-1,1 1,-1 0,0-1,0 1,1 0,-1 0,0 1,0-1,1 0,-1 1,0-1,0 1,0 0,0 0,1 0,-1 0,-1 0,1 0,0 0,0 1,0-1,-1 1,1-1,0 1,-1 0,0 0,1 0,-1-1,0 1,0 0,0 1,0-1,0 0,-1 0,1 0,-1 0,1 1,-1-1,0 2,1 254,0-249,0 0,0-1,1 1,0 0,1-1,0 0,0 0,1 0,0 0,0 0,1-1,0 0,6 7,1-3</inkml:trace>
  <inkml:trace contextRef="#ctx0" brushRef="#br0" timeOffset="2444.698">2877 836,'33'-6,"0"-1,0-2,-1-1,0-2,-1-1,0-1,23-16,-46 25,0-1,-1 0,0 0,0 0,0-1,-1 0,1-1,-2 1,1-1,3-8,-7 12,0 1,0 0,-1-1,1 1,-1-1,0 0,0 1,-1-1,1 0,-1 0,1 1,-1-1,0 0,-1 0,1 1,-1-1,0 0,1 1,-2-1,1 0,0 1,-1-1,1 1,-1 0,0-1,0 1,-1 0,-1-2,-1 2,0 0,-1 0,1 0,-1 0,0 1,0 0,0 0,0 1,0-1,0 1,0 1,-1-1,1 1,0 0,0 0,-1 1,1 0,0 0,0 1,0-1,0 1,0 0,0 1,1 0,-1 0,1 0,0 0,0 1,-3 2,-14 11,1 1,0 1,2 1,0 1,1 0,1 2,1 0,1 1,1 0,1 1,1 0,2 1,0 1,2-1,1 2,-3 23,9-44,0 1,0-1,1 0,0 0,1 1,-1-1,1 0,1 0,-1 0,1 0,1 0,-1 0,1 0,0-1,1 0,-1 1,1-1,1 0,-1-1,1 1,0-1,0 0,0 0,1 0,0-1,0 0,0 0,0-1,1 1,0-1,-1-1,1 1,2-1,19 3,0-1,0-1,1-1,-1-2,27-3,-8 2,-42 1,1 1,-1-1,0 0,0-1,0 1,0-1,0 0,0 0,0-1,0 1,0-1,0 0,-1-1,1 1,-1-1,1 0,-1 0,0 0,0 0,0-1,1-2,3-10</inkml:trace>
  <inkml:trace contextRef="#ctx0" brushRef="#br0" timeOffset="2961.934">1917 102,'-4'-5,"-8"-1,0 4,-4 4,1 0</inkml:trace>
</inkml:ink>
</file>

<file path=ppt/ink/ink1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43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44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0,'-24'11,"0"1,0 0,1 2,0 1,2 1,0 0,0 2,2 0,-5 7,22-23,1-1,-1 1,1 0,-1-1,1 1,0 0,0-1,0 1,0 0,0 0,0 0,1 0,-1 0,1 0,-1 0,1 0,0 1,0-1,0 0,0 0,0 0,0 0,0 0,1 0,-1 0,1 0,0 0,-1 0,1 0,0 0,0 0,0 0,0 0,1-1,-1 1,0 0,1-1,-1 1,1-1,0 0,-1 1,1-1,0 0,0 0,0 0,0 0,0 0,81 30,-72-30,-1 1,0 0,1 1,-1 0,-1 0,1 1,0 1,-1-1,0 2,0-1,0 1,-1 0,0 1,0 0,-1 0,0 1,0 0,0 0,-1 1,-1 0,1 0,-2 0,1 1,-1-1,0 1,1 9,-4-12,-1 0,-1 0,1 0,-1 0,0 0,-1-1,0 1,0 0,0-1,-1 1,0-1,0 1,-1-1,1 0,-1-1,-1 1,1-1,-1 0,0 0,0 0,-1 0,1-1,-1 0,0 0,0-1,0 0,0 0,-1 0,0 0,-9 4,0-1,-1 0,1-1,-1-1,0 0,0-2,-1 0,1 0,-3-2,-93-7,89 1</inkml:trace>
</inkml:ink>
</file>

<file path=ppt/ink/ink1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42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0 397,'34'-5,"30"-2,8 1,-2 1,-9 1,-9 2,-10 1,-11 0</inkml:trace>
  <inkml:trace contextRef="#ctx0" brushRef="#br0" timeOffset="467.527">1044 1,'-49'30,"-8"4,1 3,2 2,2 2,-22 24,61-52,1 1,1 0,0 1,1 0,0 0,1 1,1 1,1-1,-3 8,8-16,-1 0,1 1,0-1,1 0,0 0,1 1,-1-1,1 1,1-1,0 0,0 1,0-1,1 0,1 0,-1 0,1 0,1 0,-1-1,1 1,1-1,0 1,1-3,0 0,0-1,1 0,-1 0,1 0,0-1,0 0,0-1,0 1,1-1,-1-1,0 1,1-1,0-1,-1 1,1-1,-1-1,1 1,-1-1,1-1,-1 1,1-1,-1-1,0 1,0-1,0 0,0-1,-1 0,1 0,5-4,14-10,0-1,-2 0,0-2,-1-1,-1-1,-1 0,-1-2,10-16,100-169,-116 191,-7 28,-6 40,-1-39,-1 4,1 0,0 0,1 0,1 0,0 0,1 0,1 0,0 0,1-1,0 0,1 0,0 0,2 0,-2-3,0-1,1 0,0 0,1 0,0-1,0 0,1-1,-1 0,2 0,-1-1,1 0,0-1,0 0,1 0,-1-1,1-1,0 0,0 0,0-1,1 0,4-1,5-4,-4-2</inkml:trace>
  <inkml:trace contextRef="#ctx0" brushRef="#br0" timeOffset="722.944">2060 57,'-39'43,"-26"29,-12 12,2 1,9-4,6-12,13-12,11-11,5-9,9-5,3-9,5-3,5-5</inkml:trace>
  <inkml:trace contextRef="#ctx0" brushRef="#br0" timeOffset="951.219">1693 114,'19'38,"36"33,12 3,5-6,-5-9,-9-15,-10-10,-3-11,-4-5,-6-5,-2 0,-3-2,-6-3</inkml:trace>
  <inkml:trace contextRef="#ctx0" brushRef="#br0" timeOffset="1115.36">2511 170,'-5'44,"-1"23,0 5,1-4,7-10,2-9,5-14,2-12</inkml:trace>
</inkml:ink>
</file>

<file path=ppt/ink/ink1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42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87,'167'-45,"-138"38,4-3,1 2,-1 2,2 1,-1 1,0 2,21 2,-52 0,0 0,0 1,0-1,0 0,0 1,0-1,0 1,0 0,0 0,-1 0,1 1,0-1,0 1,-1-1,1 1,-1 0,0 0,1 0,-1 0,0 1,0-1,-1 0,1 1,0-1,-1 1,1 0,-1 0,0-1,0 1,0 0,0 0,-1 0,1 0,-1 0,1 0,-1 0,0 0,0 0,-1 0,1 0,-1 0,1 0,-1 0,0 0,0 0,0 0,-1 0,0 1,-88 97,-142 148,225-243,0 0,0 1,1-1,0 2,0-1,1 0,0 1,0 0,1 1,0-1,0 0,1 1,0 0,1 0,0 0,0 0,1 0,0 1,0-1,1 0,1 0,0 1,0-1,1 6,3-11,0 1,1 0,-1-1,1 0,0 0,0-1,0 1,1-1,-1-1,1 1,-1-1,1 0,0-1,0 0,0 0,0 0,0-1,0 0,0 0,0 0,-1-1,1-1,0 1,2-1,17 0,2 2,-20 1,0-1,0 1,1-2,-1 1,0-1,-1 0,1-1,0 1,0-2,0 1,-1-1,0 0,1-1,3-2,-3-5,-6 1</inkml:trace>
  <inkml:trace contextRef="#ctx0" brushRef="#br0" timeOffset="252.823">0 368,'44'5,"32"2,14-1,-4-6,-7-3,-12-1,-8 0,-9 1,-8 1,-7 1,-9-5,-9 0</inkml:trace>
</inkml:ink>
</file>

<file path=ppt/ink/ink1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6:2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1052,'4'2,"0"-1,0 1,-1 0,1 0,0 1,-1-1,0 1,1-1,-1 1,0 0,0 0,-1 1,1-1,-1 1,1-1,-1 1,0 0,4 4,208 326,-16-79,-43-60,-55-64,-13-25,6-3,59 47,66 93,-78-80,64 79,-173-208,27 36,60 55,-101-115,-1-3</inkml:trace>
  <inkml:trace contextRef="#ctx0" brushRef="#br0" timeOffset="2185.181">86 996,'430'0,"-213"-32,-95 8,41-5,-20 0,-44 29,83-11,72-24,-124 13,33-13,-34 13,59-7,-148 22,-1 1,1 2,1 2,-1 1,27 4,16-1,95-31,-74 7,20-2,21 2,-127 16</inkml:trace>
  <inkml:trace contextRef="#ctx0" brushRef="#br0" timeOffset="5322.387">2542 3196,'-62'110,"29"-41,-3-1,-3-2,-18 20,-46 82,102-162,3-5</inkml:trace>
  <inkml:trace contextRef="#ctx0" brushRef="#br0" timeOffset="5903.159">2175 3140,'6'33,"94"106,-69-99,2-1,1-2,2-1,26 20,39 38,-69-71,-15-16</inkml:trace>
  <inkml:trace contextRef="#ctx0" brushRef="#br0" timeOffset="7316.959">3586 205,'-1'0,"1"-1,0 1,-1 0,1-1,-1 1,1 0,-1-1,1 1,-1 0,1 0,-1 0,1-1,-1 1,0 0,1 0,-1 0,1 0,-1 0,1 0,-1 0,0 0,1 0,-1 0,1 0,-1 1,1-1,-1 0,1 0,-1 0,1 1,-1-1,1 0,-1 1,1-1,-1 0,1 1,-1-1,1 1,0-1,-1 1,1-1,0 1,-1-1,1 1,0-1,0 1,0-1,-1 1,1-1,0 1,0-1,0 1,0 0,0-1,0 1,0-1,0 1,0-1,0 2,-5 38,5-39,-2 11,1 0,1 0,0 1,0-1,1 0,1 0,0 0,1 0,0 0,1 0,0-1,1 1,0-1,1 0,0-1,1 1,0-1,1-1,-1 1,3 0,-8-9,0 1,0-1,0 0,0 0,0 0,0 0,0 0,0 0,1-1,-1 1,0-1,0 0,1 1,-1-1,0 0,1 0,-1-1,0 1,0 0,1-1,-1 1,0-1,0 0,0 0,0 0,0 0,0 0,0 0,0 0,0-1,0 1,1-2,48-62,-45 55,106-233,-43 91,-69 152,0-1,0 0,0 0,0 1,-1-1,1 0,0 0,1 1,-1-1,0 0,0 0,0 1,0-1,0 0,1 1,-1-1,0 0,1 1,-1-1,0 0,1 1,-1-1,1 1,-1-1,1 0,-1 1,1-1,0 1,-1 0,1-1,0 1,-1 0,1-1,0 1,-1 0,1 0,0-1,-1 1,1 0,0 0,0 0,-1 0,1 0,0 0,0 0,-1 0,1 0,0 0,0 1,-1-1,1 0,0 0,-1 1,1-1,0 1,-1-1,1 0,-1 1,1-1,0 1,-1-1,1 1,-1 0,0-1,1 1,-1-1,1 1,-1 0,0 0,17 131,-7-84,2 0,1-1,3-1,2-1,6 9,-7-16,-2-1,-1 2,-2 0,-2 0,-1 1,-3 0,0 1,-3 0,-2 1,-3-23,-1-1,0 1,-2-1,0 0,-1 0,-1 0,0-1,-2 0,-7 12,13-23,-3 4,-1 1,0-1,0 0,-1-1,0 1,-1-2,0 1,0-1,-1 0,0-1,0-1,-1 1,0-1,0-1,0 0,-11 3,18-8,0 1,0 0,0-1,0 0,0 0,0 0,0-1,0 1,0-1,0 0,0 0,1 0,-1-1,0 1,1-1,-1 0,1 0,-1 0,1 0,0-1,0 1,0-1,0 0,1 0,-1 0,1 0,0 0,-1-1,1 1,1-1,-1 0,1 1,-1-1,1 0,0 0,0 0,1 0,-1 1,1-1,0 0,0 0,0 0,0 0,1-2,2-13,1 0,1 0,0 0,1 0,1 1,1 0,1 0,0 1,2 0,-1 1,4-3,19-34,-22 34,-2 2,0 1,1-1,1 2,0-1,1 2,1-1,0 2,13-11,-21 22,-1-1,1 1,0 0,0 1,0-1,0 1,0 0,0 0,1 0,-1 1,0 0,0 0,1 0,-1 1,0 0,0 0,0 0,0 0,0 1,0 0,0 0,4 3,15 6</inkml:trace>
</inkml:ink>
</file>

<file path=ppt/ink/ink1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6:29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57 248,'19'-24,"1"0,1 2,1 0,1 2,18-13,-36 29,147-88,-151 91,1 0,0 1,-1-1,1 0,0 0,0 1,-1-1,1 1,0 0,0-1,0 1,0 0,0 0,-1 0,1 0,0 1,0-1,0 0,0 1,-1 0,1-1,0 1,0 0,-1 0,1 0,-1 0,1 0,-1 0,1 0,-1 0,1 1,-1-1,0 0,0 1,0-1,0 1,0 0,0-1,0 1,-1 0,1 0,0-1,-1 1,1 0,-1 0,0 0,0 0,0-1,0 1,0 2,0 14,-2 0,0-1,0 1,-2 0,0-1,-1 0,-1 0,-1 0,0-1,-1 0,-3 4,1-1,-5 14,1-6,0-1,2 2,2 0,0 0,2 1,1 0,1 1,-1 25,7-50,0-1,0 1,1-1,0 1,-1-1,2 1,-1-1,1 1,-1-1,1 0,0 0,1 1,-1-2,1 1,-1 0,1 0,0-1,1 0,-1 1,1-1,-1-1,1 1,0 0,0-1,0 0,0 0,0 0,1 0,-1-1,2 1,3 0,1 0,-1-1,0 1,1-2,-1 1,1-2,0 1,-1-1,0 0,1-1,-1 0,0-1,0 0,4-2,17-11,0-1,-1-1,0-2,-2-1,-1-1,0-1,-2-1,4-6,-10-13,-19 30</inkml:trace>
  <inkml:trace contextRef="#ctx0" brushRef="#br0" timeOffset="420.167">1 447,'76'-51,"2"3,3 4,84-33,26-1,-168 75,-4 5</inkml:trace>
</inkml:ink>
</file>

<file path=ppt/ink/ink1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8:51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683 114,'-29'61,"-140"217,47-102,-8-5,-38 29,163-195,-9 10,11-25,28-49,-16 40</inkml:trace>
  <inkml:trace contextRef="#ctx0" brushRef="#br0" timeOffset="334.676">6 424,'-1'4,"0"-1,0 0,0 1,1-1,-1 0,1 1,0-1,0 1,0-1,0 1,1-1,-1 0,1 1,0-1,0 0,0 1,1-1,-1 0,1 0,0 0,-1 0,1 0,1-1,-1 1,0 0,1 0,6 3,1 1,-1-2,1 1,0-1,0 0,1-1,-1-1,1 1,0-2,0 1,0-1,8-1,16 6,58 11,-34-8,-1 3,0 3,43 17,-90-28,0 0,-1 1,1 0,-1 1,-1 0,1 1,-1 0,-1 0,1 1,-1 0,-1 0,0 1,0 0,5 9,0-3</inkml:trace>
  <inkml:trace contextRef="#ctx0" brushRef="#br0" timeOffset="580.698">824 481,'-34'10,"-29"12,-15 8,2 3,8 1,7-6,9-2,8-1,7 0,5 1,3-4,7-2,1-3,1 0,-2-3,3 0,0-1,4-4</inkml:trace>
  <inkml:trace contextRef="#ctx0" brushRef="#br0" timeOffset="901.935">344 1,'-9'12,"0"1,1-1,0 2,1-1,1 1,0 0,1 0,1 1,0-1,0 1,2 0,-1 14,1 6,3 0,0-1,2 1,2-1,1 0,2 0,10 30,12 55,31 141,-32-176,-19-70</inkml:trace>
</inkml:ink>
</file>

<file path=ppt/ink/ink1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2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29 246,'-9'37,"2"0,1 0,2 0,2 0,2 29,-1-39,2 250,0-634,3 322,2 1,1 0,2 0,2 0,1 2,1-1,2 2,1 0,1 0,6-5,39-32,-60 67,0-1,0 1,1 0,-1 0,0 0,1 0,-1 1,1-1,0 1,-1-1,1 1,-1 0,1 0,-1 0,1 0,0 1,-1-1,1 1,-1-1,1 1,-1 0,1 0,-1 0,0 0,0 0,1 1,-1-1,0 1,0-1,0 1,0 0,-1 0,2 0,4 7,0 1,0-1,-1 1,0 1,-1-1,0 1,0 0,-1 0,-1 0,0 0,0 1,-1-1,-1 1,0 0,-1-1,0 8,0-18</inkml:trace>
</inkml:ink>
</file>

<file path=ppt/ink/ink1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3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1 225,'0'0,"1"-1,-1 1,1 0,-1 0,1-1,-1 1,0 0,1-1,-1 1,1 0,-1-1,0 1,1-1,-1 1,0-1,0 1,1-1,-1 1,0-1,0 1,0-1,1 1,-1-1,0 1,0-1,0 1,0-1,0 1,0-1,0 1,0-1,0 1,-1-1,1 0,0 1,0-1,0 1,0-1,-1 1,1-1,0 1,-1 0,1-1,0 1,-1-1,1 1,0 0,-1-1,1 1,-1 0,1-1,-1 1,1 0,-1 0,1-1,51-4,-51 5,230 28,-96-27,-134-2,1 1,0-1,-1 0,1 1,-1-1,1 0,-1 1,1-1,-1 0,0 0,1 1,-1-1,0 0,1 0,-1 0,0 1,0-1,0 0,0 0,0 0,0 0,0 0,0 1,0-1,-1 0,1 0,0 0,0 1,-1-1,1 0,0 0,-1 0,1 1,-1-1,1 0,-1 1,1-1,-1 1,0-1,1 0,-1 1,0-1,1 1,-1 0,0-1,0 1,1-1,-1 1,0 0,0 0,0 0,0-1,1 1,-1 0,0 0,-1 0,-2-4,-14-11,6 6,-1-1,1 0,1-1,0 0,1-1,0-1,0 1,2-1,-1-1,2 0,-3-6,5-1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4:55.865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4290 657,'16'-11,"-26"8,0 6,8-3,-1-1,1 1,0 0,-1 0,1 1,-1-1,1 0,0 1,-1 0,1-1,0 1,0 0,0 0,-1 0,1 1,0-1,0 0,1 1,-1-1,0 1,0 0,1-1,-1 1,1 0,-1 0,1 0,0 0,0 0,0 1,0-1,0 0,0 0,1 1,-1-1,1 0,0 1,0-1,-1 1,1-1,1 0,-1 1,0-1,1 2,46 61,-43-62,0 0,-1-1,1 2,-1-1,0 0,0 1,0-1,0 1,0 0,-1 0,0 0,0 0,0 1,0-1,-1 0,1 1,-1-1,0 1,-1 0,1-1,-1 1,0 0,0-1,0 1,-1 0,0-1,0 1,0-1,0 1,0-1,-2 2,-2 3,-1-1,-1 0,1 0,-2 0,1-1,-1 0,0 0,0-1,-1 0,1 0,-1-1,-1 0,1-1,-1 0,0 0,0-1,0 0,0-1,0 0,-1-1,1 0,9-1,0 1,0-1,1 0,-1 0,0 0,0 0,1 1,-1-1,0 0,0 0,1 0,-1-1,0 1,0 0,1 0,-1 0,0-1,0 1,1 0,-1 0,0-1,1 1,-1-1,0 1,1-1,-1 1,1-1,-1 1,1-1,-1 1,1-1,-1 0,1 1,0-1,-1 0,1 1,0-1,-1 0,1 0,0 1,0-1,0 0,0 0,0 1,0-1,0 0,0 0,0 1,0-1,0 0,0 0,0 1,1-1,-1 0,0 0,1 1,-1-1,0 0,1 1,-1-1,1 0,-1 1,1-1,-1 1,1-1,0 1,-1-1,1 1,0-1,10-9</inkml:trace>
  <inkml:trace contextRef="#ctx0" brushRef="#br0" timeOffset="300.847">4827 657,'-29'10,"-19"12,-6 3,6 2,6 1,11 0,10 1,9 0,6 0,10-5,8-2,7-5,5-4,4-6,1-3,-4-3</inkml:trace>
  <inkml:trace contextRef="#ctx0" brushRef="#br0" timeOffset="573.137">5137 714,'-24'11,"-1"1,2 2,0 0,1 1,0 2,1 0,1 1,1 1,0 1,0 2,18-21,-1 1,1-1,0 1,-1 0,1 0,0 0,0-1,0 1,0 0,0 0,1 0,-1 1,1-1,-1 0,1 0,0 0,-1 0,1 0,0 1,1-1,-1 0,0 0,1 0,-1 0,1 0,-1 0,1 0,0 0,0 0,0 0,0 0,1 0,-1 0,0-1,1 1,-1 0,1-1,-1 0,1 1,0-1,0 0,-1 0,1 0,0 0,0 0,0 0,0 0,0-1,2 1,6-1,1 0,-1-1,0 0,1-1,-1-1,0 1,0-1,0-1,-1 0,1 0,-1-1,0 0,0-1,-1 0,1 0,-1-1,-1 0,1 0,-1-1,-1 0,1 0,-1-1,4-8,43-102,-50 98</inkml:trace>
  <inkml:trace contextRef="#ctx0" brushRef="#br0" timeOffset="819.849">5307 996,'14'-38,"10"-23,5-5,3 8,-4 10,-2 12,-1 8,-5 9</inkml:trace>
  <inkml:trace contextRef="#ctx0" brushRef="#br0" timeOffset="1223.418">5645 883,'226'-106,"-225"106,5-2,0 0,0-1,0 1,-1-1,1 0,-1-1,0 0,0 1,0-1,0-1,-1 1,0-1,0 0,0 0,0 0,-1 0,0-1,0 1,0-1,-1 0,1 0,-2 0,1 0,0-4,-3 8,0 0,0 0,0 0,0 0,-1 0,1 0,-1 1,1-1,-1 0,0 1,1-1,-1 1,0 0,0-1,0 1,0 0,0 0,0 1,-1-1,1 0,0 1,0-1,-1 1,1 0,0-1,0 1,-1 0,1 1,0-1,-1 0,1 1,-2 0,-71 20,62-15,0 1,1 0,0 1,1 0,0 1,0 0,1 1,0 0,1 1,0 0,0 0,1 1,1 0,0 1,1-1,0 1,1 1,0-1,1 1,-1 7,5-14,0 0,0-1,0 1,1 0,0 0,0 0,1-1,0 1,0 0,1-1,-1 0,1 1,1-1,-1-1,1 1,0 0,1-1,-1 0,1 0,0 0,0 0,0-1,1 0,0 0,0-1,0 1,0-1,0 0,1-1,-1 0,1 0,0 0,-1-1,1 0,0 0,0-1,1 1,18 0</inkml:trace>
  <inkml:trace contextRef="#ctx0" brushRef="#br0" timeOffset="-2210.84">1948 770,'-14'39,"-5"17,0 3,5-2,3-12</inkml:trace>
  <inkml:trace contextRef="#ctx0" brushRef="#br0" timeOffset="-1982.678">1976 319,'0'0</inkml:trace>
  <inkml:trace contextRef="#ctx0" brushRef="#br0" timeOffset="-1629.41">2089 1053,'110'-280,"-78"221,-32 58,0 1,1-1,-1 1,0 0,1-1,-1 1,1 0,-1-1,1 1,-1 0,1-1,-1 1,1 0,-1 0,1 0,-1-1,1 1,-1 0,1 0,-1 0,1 0,-1 0,1 0,0 0,-1 0,1 0,-1 0,1 0,-1 1,1-1,-1 0,1 0,-1 1,1-1,-1 0,1 0,-1 1,1-1,-1 0,0 1,1-1,-1 1,1-1,-1 1,0-1,0 1,1-1,-1 1,0-1,0 1,1-1,-1 1,0-1,0 1,0-1,0 1,0-1,0 1,0 0,6 35,-4-11,-3-15,0 0,2 1,-1-1,1 0,0 0,1 0,1 0,-1 0,1-1,1 1,0-1,0 1,1-1,0-1,1 1,0-1,0 0,1 0,0 0,1 0,-4-5,0-1,0 0,0 0,0 0,0-1,0 1,0-1,0 0,1 0,-1-1,0 1,1-1,-1 0,0 0,1 0,-1-1,0 0,1 0,-1 0,0 0,0 0,0-1,0 0,0 0,0 0,0 0,1-2,5-2,-1-1,-1 0,0-1,0 0,0 0,-1-1,0 0,0 0,-1 0,1-4,4-8,-2-1,0 0,-1 0,-1-1,-1 0,-2 0,2-19,-4 18</inkml:trace>
  <inkml:trace contextRef="#ctx0" brushRef="#br0" timeOffset="-877.786">3076 743,'-14'-2,"-1"2,0 0,1 1,-1 0,1 1,-1 1,1 0,0 1,0 1,0 0,0 1,1 0,0 1,0 1,1 0,0 0,-6 7,15-12,1 0,0 0,0 1,0-1,0 0,1 1,-1-1,1 1,0-1,0 1,0-1,1 1,-1 0,1 0,0-1,0 1,0 0,0 0,1-1,0 1,-1 0,1-1,1 1,-1-1,0 1,1-1,0 0,0 1,0-1,0 0,0 0,1 0,-1-1,1 1,0 0,-1-1,1 0,1 0,-1 0,0 0,0 0,1-1,-1 1,1-1,-1 0,1 0,0 0,-1-1,1 1,0-1,0 0,-1 0,1 0,2 0,7-3,1-1,0 0,-1-1,0 0,0-1,0-1,-1 0,0 0,0-1,-1-1,0 0,0 0,-1-1,0-1,3-5,101-115,-114 132,0-1,0 1,0-1,0 1,0-1,0 1,0-1,0 1,1-1,-1 1,0-1,0 1,0-1,1 1,-1-1,0 1,0-1,1 0,-1 1,0-1,1 1,-1-1,1 0,-1 1,0-1,1 0,-1 0,1 1,-1-1,1 0,-1 0,1 0,-1 0,1 1,-1-1,1 0,-1 0,1 0,-1 0,1 0,-1 0,1 0,-1 0,1-1,-1 1,1 0,-1 0,1 0,-1 0,1-1,-1 1,1 0,-1 0,0-1,1 1,-1 0,0-1,1 1,-1-1,0 1,1 0,-1-1,0 1,1-1,-11 43,9-38,-5 9,1 1,0-1,1 1,1 0,0 0,1 0,0 0,1 1,1-1,0 0,1 1,1-1,0 0,3 9,-4-20,0-1,0 0,1 1,-1-1,1 0,-1 0,1 0,0 0,0 0,0 0,0 0,0-1,0 1,0-1,1 1,-1-1,0 0,1 0,-1 0,1 0,0 0,-1-1,1 1,-1-1,1 0,0 0,0 0,-1 0,1 0,0 0,-1-1,1 1,-1-1,1 0,-1 0,1 0,-1 0,1 0,-1 0,2-2,86-69,-51 21,-2-2,-3-1,-2-2,-2-2,-3 0,-2-2,-2-4,-16 47,0 0,-1-1,-1 0,-1 1,0-1,-1-1,-1 1,-1 0,-1-1,0 1,-1 0,-1-1,-1 1,-3-11,5 26,0 1,0 0,0 0,0-1,0 1,0 0,0 0,-1 0,1 0,-1 0,1 1,-1-1,0 0,1 1,-1-1,0 1,0-1,0 1,-1 0,1 0,0 0,0 0,0 1,-1-1,1 0,-1 1,1 0,0-1,-1 1,1 0,-1 0,1 1,0-1,-1 0,1 1,0-1,-1 1,1 0,0 0,0 0,0 0,-1 0,1 1,0-1,-6 4,1 1,-1 0,1 0,0 1,1 0,0 0,0 0,0 1,1 0,-4 8,-2 8,1 0,2 1,0 0,1 1,2-1,1 1,1 0,1 1,1-1,1 0,2 1,4 24,3 3,3 0,2 0,2-1,3-1,17 32,-32-72,0-1,2-1,-1 1,1-1,0 0,1 0,0-1,1 0,0 0,0 0,9 5,0-9,0-4</inkml:trace>
  <inkml:trace contextRef="#ctx0" brushRef="#br0" timeOffset="-2997.641">931 121,'21'-2,"0"-1,-1 0,0-2,0 0,0-1,-1-1,8-4,118-31,-139 42,-2-2,0 0,0 1,0 0,0 0,1 0,-1 0,0 1,0-1,1 1,-1 0,0 0,0 1,1-1,-1 1,0 0,0 0,0 1,0-1,0 1,0 0,0 0,0 0,-1 1,1-1,-1 1,0-1,1 1,-1 1,-1-1,1 0,0 1,-1-1,0 1,0-1,0 1,0 0,0 1,-3 13,-1-1,0 1,-1-1,-1 0,-1 1,0-2,-7 15,9-25,-14 45,1 0,3 1,1 0,4 1,1 0,3 0,2 15,4 304,-2-369,0-2,1 1,-1-1,1 0,-1 1,0-1,1 1,-1-1,0 0,0 1,0-1,0 1,0-1,0 1,-1-1,1 0,0 1,-1-1,1 0,-1 1,0-1,1 0,-1 1,0-1,0 0,1 0,-1 0,0 0,0 0,0 0,-1 0,1 0,0 0,0 0,0-1,-1 1,1-1,0 1,-1 0,1-1,0 0,-1 1,1-1,-1 0,1 0,0 0,-1 0,1 0,-1 0,-137-45,109 37,0 1,-1 2,0 1,0 1,0 1,0 2,0 1,-1 2,-3 2,1 2,0 1,0 2,1 1,0 1,1 2,1 2,-12 7,28-14,0 1,1 0,0 1,1 0,0 1,1 1,0 0,1 0,0 1,1 1,1 0,0 0,1 1,1 0,0 0,1 0,-1 12,5-25,1 0,0 1,0 0,1-1,-1 1,1-1,0 1,0 0,0-1,0 1,1-1,-1 1,1-1,0 1,0-1,1 1,-1-1,0 0,1 1,0-1,0 0,0 0,0 0,1 0,-1-1,1 1,2 1,-1-5,0 0,0 0,-1-1,1 0,0 0,-1 0,1 0,-1 0,1-1,-1 1,0-1,0 0,0 0,-1 0,1-1,-1 1,0-1,0 1,2-4,1 0,11-17</inkml:trace>
  <inkml:trace contextRef="#ctx0" brushRef="#br0" timeOffset="-2465.36">1017 516,'24'10,"1"-2,1-1,-1-1,1-2,0 0,0-1,0-2,1-1,-1-1,0-1,0-1,0-1,0-2,-1 0,0-2,0-1,5-3,43-23,-72 36,0 0,-1 0,1 0,-1 1,1-1,-1 0,0 0,1 1,-1-1,0 0,0 1,0-1,0 0,0 1,0-1,0 0,0 1,-1-1,1 0,0 0,-1 1,1-1,-1 0,0 0,1 0,-1 1,0-1,0 0,0 0,1 0,-1 0,-1 0,-6 12,2 0,-1 0,2 1,0-1,0 1,1 0,1 1,1-1,0 1,0-1,2 1,0 0,0-1,1 1,2 5,18 59,-12-61</inkml:trace>
  <inkml:trace contextRef="#ctx0" brushRef="#br0" timeOffset="4636.565">7620 149,'2'0,"0"-1,-1 1,1-1,-1 0,0 0,1 0,-1 0,0 0,1 0,-1 0,0 0,0 0,0-1,0 1,0 0,0-1,0 1,-1-1,1 1,0-1,-1 1,1-1,-1 1,0-1,0 0,1 1,-1-1,0 0,0 1,0-1,-1 0,1 1,0-1,-1 1,1-1,-1 0,1 1,-1-1,0 1,1-1,-1 1,0 0,0-1,0 1,0 0,0 0,-1 0,1-1,0 1,0 0,-1 1,1-1,-1 0,1 0,-1 1,1-1,-1 0,1 1,-1 0,-1-1,-15-3,1 0,-1 1,0 2,0-1,0 2,0 0,0 2,0 0,0 0,0 2,0 0,1 1,0 1,-8 4,16-8,-1 0,1 1,0 0,1 1,-1 0,1 0,-1 0,1 1,1 1,-1-1,1 1,0 1,0-1,0 1,1 0,0 1,1-1,0 1,0 0,0 0,1 1,1 0,-1-1,1 1,-1 9,2 0,0 0,2 0,0 0,1 0,1 0,0 0,1-1,1 1,1-1,1 0,0 0,8 13,-10-25,0-1,1 0,0 0,0 0,0-1,1 1,-1-1,1-1,0 1,-1-1,1 0,0 0,0 0,1-1,-1 0,0 0,0-1,1 0,-1 0,0 0,1-1,-1 0,0 0,4-1,48 1,-57 1,-1 0,1 0,-1 0,1 0,-1 0,1 0,-1 0,1 1,-1-1,1 0,-1 0,1 1,-1-1,1 0,-1 1,1-1,-1 0,0 1,1-1,-1 1,0-1,1 1,-1-1,0 0,1 1,-1-1,0 1,0 0,0-1,0 1,1-1,-1 1,0-1,0 1,0-1,0 1,0-1,0 1,-1 0,1-1,0 1,0-1,0 1,0-1,-1 1,1-1,0 1,0-1,-1 1,1-1,0 0,-1 1,1-1,0 1,-1-1,1 0,-1 1,1-1,-1 0,1 0,-1 1,-26 27,14-19,0 1,0 0,1 1,0 0,1 1,0 0,1 1,0 0,1 1,1 0,0 0,1 1,0-1,1 2,1-1,1 1,0 0,0 5,3-14,0 0,0 0,1 0,0-1,1 1,-1 0,1 0,1 0,-1 0,1-1,0 1,1-1,-1 1,1-1,1 0,-1 0,1 0,0 0,0-1,1 0,0 0,0 0,0 0,0-1,5 4,3-2,1 0,-1 0,1-1,0-1,0-1,0 0,1 0,-1-1,1-1,-1-1,1 0,4-1,113-12,-67-7,-50 11</inkml:trace>
  <inkml:trace contextRef="#ctx0" brushRef="#br0" timeOffset="4904.056">8298 657,'-24'19,"-18"17,-6 5,0 2,9-2,5-3,5-3,6-3,3-2,5-1,-1-1,4-1,3 1,-2-5,1-7</inkml:trace>
  <inkml:trace contextRef="#ctx0" brushRef="#br0" timeOffset="5175.059">7874 601,'10'28,"12"20,8 7,3-3,-3-4,-3-10,-1-8,0-3,1-2,-1 0,2-5,0 0,0-4,-5-5</inkml:trace>
  <inkml:trace contextRef="#ctx0" brushRef="#br0" timeOffset="5575.064">8665 743,'-46'16,"1"3,1 2,1 2,1 1,-8 9,43-28,1 1,-1-1,1 1,0 0,0 1,1-1,0 1,0 0,1 1,0-1,-2 4,5-8,0 0,0 0,0 0,1 0,-1 0,1 0,0 0,0 0,0 0,0 0,0 0,1 0,-1 1,1-1,0 0,0 0,0-1,0 1,0 0,1 0,-1 0,1-1,0 1,0-1,0 1,0-1,0 0,1 0,-1 0,1 0,1 1,3 1,-1 0,0-1,1 1,0-2,0 1,0-1,0 0,0 0,0-1,0 0,1 0,-1-1,0 1,1-2,-1 1,0-1,0 0,1-1,-1 0,0 0,0 0,1-2,8-2,-1-1,0-1,0-1,-1 0,0 0,0-2,-1 0,-1 0,2-3,136-139,-150 152,1 0,0 0,-1 0,1 0,0 0,0 1,-1-1,1 0,0 0,0 1,0-1,0 0,0 1,0-1,0 1,0-1,0 1,0-1,1 1,-1 0,0 0,0-1,0 1,0 0,1 0,-1 0,0 0,0 1,0-1,0 0,0 0,1 1,-1-1,0 1,0-1,0 1,0-1,0 1,0-1,0 1,0 0,0 0,-1 0,1-1,0 1,0 0,-1 0,1 0,0 0,-1 0,1 0,-1 0,0 0,1 1,-1-1,0 0,1 0,2 18</inkml:trace>
  <inkml:trace contextRef="#ctx0" brushRef="#br0" timeOffset="6185.271">8975 1137,'108'-337,"-89"295,-4 72,11 94,-12-62,11-80,-4-20,-11 15,2 0,0 1,2 1,1 0,0 1,1 1,1 0,1 1,10-7,-27 24,0 0,0 0,0-1,1 1,-1 0,1 1,-1-1,0 0,1 0,-1 1,1-1,0 0,-1 1,1 0,-1-1,1 1,0 0,-1 0,1 0,0 0,-1 0,1 0,0 0,-1 1,1-1,0 1,-1-1,1 1,-1 0,1-1,-1 1,1 0,-1 0,0 0,1 0,-1 0,0 0,0 0,0 1,0-1,0 0,0 1,0-1,0 1,-1-1,1 1,0-1,-1 1,1-1,-1 1,0 0,1-1,-1 1,0 0,0-1,0 1,-1 1,-22 142,22-138,0 1,0-1,0 1,1-1,0 1,0 0,1-1,0 1,0-1,1 1,0-1,0 0,4 6,6 5</inkml:trace>
  <inkml:trace contextRef="#ctx0" brushRef="#br0" timeOffset="9909.429">9737 996,'0'0</inkml:trace>
  <inkml:trace contextRef="#ctx0" brushRef="#br0" timeOffset="10738.628">9963 544,'-7'-1,"1"1,-1-1,0 1,1 1,-1-1,0 1,1 0,-1 1,1-1,-1 1,1 1,0-1,0 1,0 0,0 0,0 1,1 0,0 0,0 0,-3 3,-3 3,0 1,0 0,1 1,0 0,1 1,1 0,0 0,1 1,0-1,1 2,1-1,0 1,1 0,0 0,1 0,1 0,0 0,1 13,1-24,1-1,-1 1,0-1,1 1,0-1,0 1,0-1,0 0,1 1,-1-1,1 0,0 0,0 0,0 0,0 0,0-1,1 1,-1-1,1 1,0-1,0 0,0 0,0 0,0 0,0-1,0 1,1-1,-1 0,0 0,1 0,-1 0,1-1,-1 1,1-1,-1 0,1 0,-1 0,1-1,-1 1,1-1,-1 0,1 0,1 0,11-4,0-1,0-1,0 0,-1-1,0-1,0 0,-1-1,0 0,-1-1,-1-1,1 0,-2-1,0 0,0 0,-1-1,-1-1,0 0,-1 0,-1-1,0 0,-1 0,1-7,-4 1,-12 32,-12 32,16-28,1 0,1 1,0 0,1-1,1 1,0 0,1 0,1 0,0 0,1 0,1-1,0 1,1-1,0 1,1-1,1 0,0-1,6 10,-10-20,0-1,1 1,-1 0,0 0,1-1,0 0,0 1,0-1,0 0,0-1,0 1,0 0,1-1,-1 0,0 1,1-2,-1 1,1 0,14 0</inkml:trace>
  <inkml:trace contextRef="#ctx0" brushRef="#br0" timeOffset="11185.743">10246 601,'-2'63,"0"-42,0 1,2 0,1 0,0 0,1 0,2-1,0 1,1-1,2 0,0 0,5 8,-12-27,1-1,-1 0,1 1,0-1,-1 0,1 0,0 0,0 0,0 0,0 0,0 0,0 0,0 0,0 0,1 0,-1 0,0-1,0 1,1-1,-1 1,0-1,1 1,-1-1,0 0,1 0,-1 1,1-1,-1 0,1 0,-1-1,0 1,1 0,-1 0,1-1,-1 1,0-1,1 1,-1-1,0 1,0-1,1 0,-1 0,0 0,0 1,0-1,0 0,0 0,0 0,0-1,0 1,-1 0,1 0,0-1,41-71,26-161,-60 206,-2 3</inkml:trace>
  <inkml:trace contextRef="#ctx0" brushRef="#br0" timeOffset="11624.326">10640 657,'-19'-3,"-1"1,0 1,0 0,0 2,0 0,0 1,0 1,1 1,-1 1,-15 6,33-11,0 1,0-1,0 1,1-1,-1 1,0 0,0 0,0 0,0 0,1 0,-1 0,0 0,1 1,-1-1,1 1,0-1,-1 1,1-1,0 1,0 0,0 0,0-1,0 1,0 0,1 0,-1 0,1 0,-1 0,1 0,0 0,0 0,-1 0,2 0,-1 0,0 0,0 0,1 0,-1 0,1 0,-1 0,1 0,0 0,0 0,0 0,0-1,0 1,0 0,0-1,1 1,-1-1,1 1,-1-1,1 1,0-1,9 6,0-1,0 0,1 0,0-1,0-1,0 0,1-1,0 0,1-1,32 9,-45-10,1-1,0 0,-1 0,1 1,0-1,-1 1,1-1,-1 1,1 0,-1-1,1 1,-1 0,1 0,-1 0,0 0,0 0,1 0,-1 1,0-1,0 0,0 1,0-1,-1 1,1-1,0 1,0-1,-1 1,1-1,-1 1,0 0,1-1,-1 1,0 0,0-1,0 1,0 0,0-1,0 1,-1 0,1-1,-1 1,1-1,-1 1,1 0,-1-1,0 1,0-1,0 0,0 1,0-1,0 1,-140 130,139-130,0 0,1-1,-1 1,1 0,0 0,-1 0,1 0,0 0,0 1,1-1,-1 0,0 0,1 1,-1-1,1 0,0 1,0-1,-1 0,2 1,-1-1,0 0,0 1,1-1,-1 0,1 1,0-1,0 0,0 0,0 0,0 0,0 0,1 0,-1 0,1 0,-1 0,1 0,-1-1,1 1,0-1,0 1,0-1,1 0,4 4,0-1,0 0,0 0,1-1,0 1,0-2,0 1,0-1,0-1,0 0,8 1,102-22,-93 16</inkml:trace>
  <inkml:trace contextRef="#ctx0" brushRef="#br0" timeOffset="25490.218">339 1871,'14'-9,"1"1,0 0,0 1,0 0,1 2,-1 0,1 0,1 2,-1 0,0 0,1 2,0 0,11 1,10 3,-21-1,0 0,1-2,-1 0,1-1,-1 0,0-2,6-1,213-25,-169 19,0 3,0 3,0 3,26 4,27-1,529-2,-423-28,186 27,-219-26,397 26,-155 1,-194-27,474 27,-287-1,-188-27,335 28,-345 28,379-27,-512-1,251-12,49-17,21-5,-125 5,-137 19,149 9,-136 3,769-2,-769-26,17-6,-174 32</inkml:trace>
</inkml:ink>
</file>

<file path=ppt/ink/ink1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5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25 691,'-3'-6,"0"0,0 0,0 0,0 0,1-1,0 1,1-1,-1 1,1-1,1 0,-1 1,1-1,0 0,-1-6,3-9,0 1,1 0,2 0,0 1,1-1,1 1,0 0,2 1,0-1,2 2,0 0,1 0,0 1,2 0,14-14,11-21,70-64,-108 115,0 0,0 0,0 0,0 1,1-1,-1 0,0 1,1-1,-1 0,1 1,-1 0,1-1,-1 1,0 0,1 0,-1 0,1 0,-1 0,1 0,-1 0,1 1,-1-1,1 0,-1 1,0-1,1 1,-1 0,0-1,1 1,-1 0,0 0,0 0,0 0,1 0,-1 0,0 0,-1 0,1 0,0 0,0 1,0-1,23 61,-21-53,50 278,-53-285,0-1,1 1,-1-1,0 1,1-1,-1 1,1-1,-1 0,1 1,0-1,0 0,-1 0,1 1,0-1,0 0,0 0,0 0,0 0,1 0,-1 0,0 0,0-1,1 1,-1 0,0-1,1 1,-1-1,1 1,-1-1,1 0,-1 1,1-1,-1 0,1 0,-1 0,1 0,-1 0,1-1,-1 1,0 0,1-1,-1 1,1-1,-1 1,0-1,1 0,-1 0,0 0,0 1,1-1,-1 0,0 0,0-1,0 1,0 0,0 0,0-1,162-197,84-59,-246 256,-1 1,1 0,-1 0,1 0,0-1,-1 1,1 0,0 0,0 0,0 0,0 0,0 1,0-1,0 0,0 0,0 1,0-1,0 0,1 1,-1-1,0 1,0 0,1-1,-1 1,0 0,1 0,-1 0,0 0,1 0,-1 0,0 0,0 0,1 1,-1-1,0 0,1 1,-1-1,0 1,0-1,0 1,0 0,0-1,1 1,-1 0,-1 0,1 0,0 0,0 0,0 0,0 0,-1 0,1 0,0 0,-1 1,1-1,-1 0,2 19,-1 0,0 1,-2-1,-1 0,0 0,-1 0,-2-1,0 1,-1-1,-5 13,1-1,-3 10,7-24,0 0,1 0,1 0,1 1,0 0,2-1,-1 7,2-23,0 1,0-1,0 1,0-1,0 1,0 0,0-1,0 1,1-1,-1 1,1-1,-1 1,1-1,-1 1,1-1,0 1,0-1,0 0,0 1,0-1,0 0,0 0,0 0,0 0,0 0,1 0,-1 0,0 0,1-1,-1 1,1 0,-1-1,1 1,-1-1,1 1,-1-1,1 0,0 0,-1 0,1 0,-1 0,1 0,0 0,-1 0,1-1,-1 1,1-1,-1 1,1-1,-1 1,1-1,-1 0,1 0,74-48,-56 30</inkml:trace>
</inkml:ink>
</file>

<file path=ppt/ink/ink1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6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405 0,'-83'72,"4"4,3 3,-31 46,55-35,51-88,0 1,0-1,0 0,0 1,0-1,1 1,-1 0,1-1,0 1,-1-1,1 1,0 0,1-1,-1 1,0-1,1 1,0-1,-1 1,1-1,0 1,0-1,0 0,1 1,-1-1,0 0,1 0,0 0,-1 0,1 0,0 0,0 0,0-1,0 1,0-1,1 0,1 2,3-3,-1 1,1-1,-1-1,1 1,-1-1,1 0,-1 0,0-1,0 0,0 0,1-1,-2 1,1-1,0-1,-1 1,1-1,-1 0,0 0,0 0,-1-1,4-4,7-3,28-27,-3-1,-1-2,-2-2,-2-2,19-34,3 0,-55 77,-1 1,0-1,1 1,-1-1,1 1,0 0,-1-1,1 1,0 0,0 0,0 0,1 1,-1-1,0 0,1 1,-1 0,1-1,-1 1,1 0,0 0,-1 1,3-1,-9 57,-1-35,1 0,0 1,2-1,0 1,2-1,0 1,1 0,1-1,1 1,1-1,1 0,1 0,1-1,1 0,6 12,-11-27,0-1,1 0,-1 1,1-2,0 1,0 0,0-1,1 0,-1 0,1 0,0 0,0-1,0 1,1-1,17 5</inkml:trace>
</inkml:ink>
</file>

<file path=ppt/ink/ink1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2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62 311,'17'-1,"0"-1,0 0,0-1,-1-1,1-1,-1 0,0-1,0-1,-1 0,0-1,13-10,-25 16,0 0,0 0,0 0,0-1,0 0,0 0,-1 1,1-2,-1 1,0 0,0 0,0-1,-1 1,1-1,-1 1,0-1,1 0,-2 1,1-1,0 0,-1 0,0 0,0 0,0 1,0-1,-1 0,1 0,-1 0,0 1,0-1,0 0,-1 1,1-1,-1 1,0-1,0 1,0 0,-1 0,1 0,-1 0,1 0,-1 1,0-1,0 1,0 0,0-1,-1 1,0-1,-1-1,0 1,0-1,0 2,0-1,-1 0,1 1,-1 0,1 0,-1 1,0 0,1 0,-1 0,0 0,0 1,0 0,0 0,0 1,0 0,1 0,-1 0,0 0,1 1,-1 0,1 0,-1 1,1 0,0 0,0 0,0 0,1 1,-1 0,1 0,0 0,0 0,0 1,0-1,0 2,-5 10,0 0,1 1,1-1,0 2,1-1,1 1,1 0,0 0,2 0,0 0,0 1,2-1,1 1,1 13,0-22,0-1,1 1,0-1,1 1,-1-1,2-1,-1 1,1 0,1-1,-1 0,1 0,1-1,-1 0,1 0,1 0,-1-1,1 0,0-1,1 1,-1-2,1 1,0-1,0 0,6 1,-3-3,0-1,1 0,-1 0,0-1,1-1,-1 0,0 0,0-2,0 1,0-2,0 1,-1-2,1 1,-1-2,0 1,-1-1,11-8,-3 4,141-90,-143 89</inkml:trace>
  <inkml:trace contextRef="#ctx0" brushRef="#br0" timeOffset="331.74">936 0,'-17'11,"0"0,1 1,1 1,-1 0,2 1,0 1,1 0,0 1,1 1,1 0,1 0,-5 12,13-27,1 1,0-1,0 0,1 1,-1-1,0 1,1-1,0 1,-1 0,1-1,0 1,1-1,-1 1,0-1,1 1,-1-1,1 1,0-1,-1 1,1-1,1 0,-1 1,0-1,0 0,1 0,0 0,-1 0,1 0,0 0,0 0,0-1,0 1,0-1,0 1,0-1,1 0,-1 0,0 0,1 0,-1 0,41 12,55 25,-95-37,0 1,0 0,-1 0,1 0,-1 1,0-1,0 0,0 1,0 0,0-1,0 1,-1 0,1 0,-1 0,0 0,0 0,0 0,0 0,0 0,-1 1,0-1,1 0,-1 0,0 1,-1-1,1 0,0 0,-1 1,0 1,-3 4,1-1,-1 1,0-1,-1 1,0-1,-1 0,1-1,-1 0,-1 1,1-2,-1 1,-1-1,1 0,-1-1,0 0,0 0,0 0,-1-1,0-1,0 1,0-1,0-1,0 0,-1 0,1-1,0 0,-1 0,1-1,-6-1,-10 1</inkml:trace>
</inkml:ink>
</file>

<file path=ppt/ink/ink1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6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1,'-20'238,"10"1,11 15,-28-63,37-258,-4 39,-1 1</inkml:trace>
  <inkml:trace contextRef="#ctx0" brushRef="#br0" timeOffset="4950.584">423 254,'-59'45,"29"-15,7-7,-1 0,-1-1,0-1,-2-1,-23 12,49-32,0 0,0 0,1 0,-1 0,0 0,0 0,0 0,0 0,1 0,-1 1,0-1,0 0,0 1,1-1,-1 0,0 1,1-1,-1 1,0-1,1 1,-1-1,0 1,1-1,-1 1,1 0,-1-1,1 1,-1 0,1-1,0 1,-1 0,1 0,0 0,-1-1,1 1,0 0,0 0,0 0,0 0,0-1,0 1,0 0,0 0,0 0,0 0,1-1,-1 1,0 0,0 0,1-1,-1 1,1 0,-1 0,0-1,1 1,-1 0,1-1,0 1,-1-1,1 1,0-1,-1 1,1 0,40 15,-32-14,-1 0,1 1,-1 0,0 1,0-1,0 2,-1-1,1 1,-1 0,0 1,0 0,-1 0,0 0,0 1,0 0,-1 0,0 0,2 5,61 137,-22-67,-46-70</inkml:trace>
</inkml:ink>
</file>

<file path=ppt/ink/ink1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3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1,'-12'37,"5"-9,0-7,1 0,1 1,1 0,0 0,2 0,1 0,0 0,2 0,0 0,2 0,0 0,1 0,2 1,-3-18,0 1,0-1,0 0,1 1,0-1,0-1,0 1,1-1,-1 0,1 0,0 0,0 0,1-1,-1 0,1 0,-1 0,1-1,0 0,0 0,0-1,0 1,0-1,1 0,-1-1,0 0,0 0,1 0,-1-1,0 0,0 0,0 0,0-1,0 0,0 0,0 0,4-3,16-13,0 0,-2-2,0 0,-1-2,-2 0,0-2,-1 0,12-21,-32 44,0 0,0 0,1 0,-1 0,0 0,0 1,1-1,-1 0,0 0,1 0,-1 0,1 0,-1 1,1-1,0 0,-1 0,1 1,0-1,-1 0,1 1,0-1,0 1,0-1,-1 1,1-1,0 1,0-1,0 1,0 0,0 0,0 0,0-1,0 1,0 0,0 0,0 0,0 0,0 0,0 1,0-1,0 0,-1 0,1 1,0-1,0 0,0 1,0-1,0 1,0-1,-1 1,1 0,0-1,-1 1,1 0,0-1,-1 1,1 0,-1 0,1 0,-1 0,1-1,-1 1,1 0,-1 0,0 0,0 0,2 6,-1 1,1-1,0 0,1 0,-1-1,1 1,1-1,-1 1,1-1,0 0,1 0,-1-1,1 1,0-1,1 0,-1 0,1-1,0 0,0 0,0 0,1-1,-1 1,1-2,0 1,0-1,0 0,0 0,0-1,0 0,8 0,-7-2,1-1,-1 0,1-1,-1 0,0 0,0-1,0 0,0 0,-1-1,0 0,0 0,0 0,-1-1,1 0,-1-1,-1 0,1 1,-1-2,-1 1,1 0,-1-1,3-7,1-5,0 0,-1-1,-2 1,0-1,-1 0,-1 0,-1-1,0-17,-2 27</inkml:trace>
</inkml:ink>
</file>

<file path=ppt/ink/ink1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4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1,'0'38,"5"18,2 4,-1-4,-1-6,-2-7,0-11</inkml:trace>
</inkml:ink>
</file>

<file path=ppt/ink/ink1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7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1,'-5'4,"-1"8,-5 0,-1 4,3-6,7-5,3-7,8-4,1-1</inkml:trace>
</inkml:ink>
</file>

<file path=ppt/ink/ink1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8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310 113,'0'0,"-1"-1,0 1,1-1,-1 1,0-1,0 1,1 0,-1-1,0 1,0 0,0 0,0 0,1 0,-1-1,0 1,0 0,0 0,0 1,0-1,1 0,-1 0,0 0,0 1,0-1,1 0,-1 1,0-1,0 0,0 1,1-1,-1 1,0-1,1 1,-1 0,1-1,-1 1,1 0,-1-1,1 1,-1 0,1 0,-1-1,1 1,0 0,0 0,-1 0,1 0,-17 41,13-20,2 1,0-1,1 1,2 0,0-1,2 1,0 0,1-1,3 5,1 28,-3 0,-2 0,-2 1,-4 17,1 28,-3 5,4-106,1 0,0-1,0 1,0 0,-1-1,1 1,0 0,0-1,-1 1,1 0,0 0,-1-1,1 1,0 0,-1 0,1 0,0-1,-1 1,1 0,0 0,-1 0,1 0,-1 0,1 0,0 0,-1 0,1 0,-1 0,1 0,0 0,-1 0,1 0,0 0,-1 0,1 0,-1 1,1-1,0 0,-1 0,1 0,0 1,-1-1,1 0,0 0,0 1,-1-1,1 0,0 0,0 1,-1-1,1 1,0-1,0 0,0 1,0-1,0 0,-1 1,1-1,-3-14</inkml:trace>
  <inkml:trace contextRef="#ctx0" brushRef="#br0" timeOffset="243.873">0 564,'43'-4,"39"-12,9-3,-5 2,-13-1,-13 2,-13 5,-10-2,-5 2,-5 3,-6-2,-2 1,-4-4,0 2,-2 1</inkml:trace>
  <inkml:trace contextRef="#ctx0" brushRef="#br0" timeOffset="679.743">790 0,'-22'120,"6"1,-1 87,16-183,0 0,2-1,1 1,0-1,2 0,1 1,1-2,1 1,1-1,1 0,1 0,1-1,1-1,8 10,-19-29,1 0,-1 0,1 0,0 0,0 0,0 0,0-1,0 1,0-1,0 0,0 1,1-1,-1 0,1 0,-1 0,1-1,-1 1,1-1,-1 1,1-1,-1 0,1 0,-1 0,1 0,0-1,-1 1,1-1,-1 1,1-1,-1 0,0 0,1 0,-1 0,0 0,1-1,78-60,-63 46,-10 9,-7 4,1-1,1 1,-1 1,0-1,1 0,-1 0,1 1,0-1,0 1,0 0,0 0,0 0,0 0,1 1,-1-1,1 1,-1 0,1 0,-1 0,1 1,0-1,-1 1,1 0,0 0,-1 0,1 0,0 1,-1-1,1 1,0 0,-1 0,1 0,-1 1,0-1,3 2,0 6,-1 0,0 0,0 0,-1 1,0 0,0 0,-1 0,0 0,-1 0,0 2,19 61,0-47,-12-23</inkml:trace>
</inkml:ink>
</file>

<file path=ppt/ink/ink1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07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393 821,'1'-1,"0"-1,0 1,1-1,-1 1,0-1,0 0,0 1,-1-1,1 0,0 0,-1 0,1 1,-1-1,1 0,-1 0,0 0,0 0,0 0,0 0,0 0,0 0,-1 0,1 0,0 1,-1-1,0 0,1 0,-1 0,0 1,0-1,0 0,0 1,0-1,-1 1,1-1,0 1,-1 0,1-1,-1 1,1 0,-1 0,0 0,-76-38,68 38,-1-1,1 2,-1 0,1 0,-1 1,0 0,1 0,0 2,-1-1,1 1,0 1,0-1,0 2,1-1,0 2,0-1,0 1,0 0,1 1,0 0,0 0,1 1,0 0,0 0,1 1,-2 3,0 0,1 0,1 0,0 0,1 0,0 1,1 0,0 0,1 0,0 1,1-1,1 1,0-1,1 1,0 0,1-1,1 1,0-1,1 1,0-1,3 6,-3-9,2 0,-1 0,1 0,1-1,0 1,0-1,0 0,1-1,1 0,0 0,0-1,0 1,1-2,0 1,0-1,0-1,1 0,0 0,0-1,1 0,8 2,-8-7,0-1,0 1,-1-2,1 0,0 0,-1-1,0 0,0-1,0 0,-1-1,1 0,-2 0,1-1,0 0,-1 0,-1-1,1 0,1-3,-8 9,20-19,-2-2,0 0,-2-1,0-1,-2 0,-1-1,-1-1,-1 0,-2-1,0 0,-1-7,4-49,-11 101,1 1,0-1,2 1,0-1,1 0,1-1,0 0,1 0,1 0,0-1,1 0,1-1,6 6,-3-3</inkml:trace>
  <inkml:trace contextRef="#ctx0" brushRef="#br0" timeOffset="502.257">900 1216,'196'-403,"-155"356,-40 46,0 0,0 1,0-1,0 1,0-1,0 1,0 0,0-1,1 1,-1 0,0 0,0-1,0 1,0 0,0 0,1 0,-1 0,0 1,0-1,0 0,0 0,0 1,0-1,0 1,0-1,0 1,0-1,0 1,0 0,0-1,0 1,0 0,0 0,-1-1,1 1,0 0,-1 0,1 0,0 0,-1 0,0 0,1 0,-1 0,1 1,-1-1,0 0,0 0,0 0,1 0,-1 0,0 0,-1 1,1-1,7 84,-9-79,1 0,0 0,0 0,0 0,1 0,0 0,0 0,1 0,-1 0,1 0,1 0,-1 0,1 0,0-1,0 1,1-1,0 1,0-1,0 0,0 0,1 0,0 0,0-1,0 0,0 1,1-1,0-1,0 1,0-1,0 0,0 0,1 0,3 0,-4-2,0 0,0-1,0 0,0 0,1 0,-1 0,0-1,0 0,0 0,0-1,-1 1,1-1,0 0,0 0,-1-1,0 1,1-1,-1 0,0 0,0 0,0-1,-1 1,1-1,-1 0,0 0,0 0,0-1,-1 1,0-1,0 1,2-5,3-7,-1-1,-1 1,0-1,-1 0,-1-1,0 1,-1-1,-1-11,-1 16</inkml:trace>
  <inkml:trace contextRef="#ctx0" brushRef="#br0" timeOffset="1829.207">2058 764,'-29'1,"1"1,0 1,0 1,1 1,-1 2,1 1,1 1,-1 1,-1 2,18-6,0 0,1 0,0 1,0 0,1 0,0 1,0 0,0 0,1 1,1 0,-5 8,9-13,0-1,0 1,0-1,0 1,1 0,-1-1,1 1,0 0,1 0,-1 0,0 0,1 0,0 0,0 0,0 0,1 0,-1 0,1 0,0 0,0 0,0 0,1-1,0 1,-1 0,1-1,0 1,1-1,-1 0,0 0,1 0,0 0,0 0,2 2,-1-2,0-1,1 1,-1-1,1 0,-1 0,1 0,0-1,0 1,0-1,0 0,0-1,0 1,0-1,0 0,0 0,0-1,0 1,0-1,0 0,0-1,0 1,-1-1,1 0,0 0,-1 0,5-3,106-85,50-105,-163 192,30-33,-31 36,-1-1,1 1,0-1,0 1,0 0,0-1,0 1,0 0,0 0,0 0,0 0,0 0,0 0,0 0,0 0,0 0,0 0,0 0,0 1,0-1,-1 0,1 1,0-1,0 0,0 1,0 0,0-1,-1 1,1-1,0 1,0 0,-1-1,1 1,-1 0,1 0,-1 0,1-1,-1 1,1 0,-1 0,1 0,-1 0,0 0,0 0,1 0,4 15,0-1,-1 1,0 0,-2 0,0 0,0 0,-2 1,0 13,3 46,7-1,-3 1,-4 0,-3 1,-3-1,-3 0,-11 39,8-69,-39 131,44-168,0 1,0-1,-1 0,-1 0,1-1,-1 1,-1-1,1-1,-1 1,-1-1,1 0,-1-1,0 1,-1-2,0 1,0-1,7-4,0 1,-1-1,0 0,1 0,-1 0,1 0,-1 0,0-1,0 1,1-1,-1 0,0 0,0 0,0 0,1 0,-1-1,0 1,0-1,1 1,-1-1,0 0,1 0,-1-1,1 1,0 0,-1-1,1 1,0-1,0 0,0 0,0 0,0 0,0 0,0 0,1-1,-1 1,0-1,-24-100,25 83,2 0,0 0,0 1,2-1,1 1,0 0,1 0,1 0,1 1,1-1,1 2,0-1,10-13,11-16,2 2,2 2,2 1,2 1,1 2,2 2,20-13,121-94,-151 120,-1-1,-1-1,-2-2,0-1,-2-1,-1-1,-2-1,-1-1,-1-1,14-35,-16 20,-2-1,-2-1,-3 0,-1 0,-2-14,0 9,-5 40,1 1,-2-1,0 1,-1-1,-1 0,0 0,-1 0,-1 1,0-1,-1 1,-1-1,0 1,-1 0,-3-4,7 17,-1-1,0 0,0 1,0-1,0 1,-1 0,1 0,0 0,-1 0,0 0,1 1,-1-1,0 1,0-1,0 1,0 0,0 0,0 1,0-1,0 1,0-1,-1 1,1 0,0 0,0 0,0 1,0-1,0 1,-1-1,1 1,-1 1,-85 51,69-29,0 1,2 1,1 1,1 0,1 1,2 0,0 1,2 1,2 0,0 1,2-1,1 1,2 1,1-1,2 1,1 10,3-8,2-1,1 1,2-2,1 1,2-1,1 0,2-1,0-1,2 0,18 24,-19-33,1-1,1 0,0-1,1-1,2-1,-1-1,22 13,-40-28,0 0,-1 0,1 0,0-1,0 1,0-1,0 1,0-1,0 1,0-1,0 1,0-1,0 0,0 1,1-1,-1 0,0 0,0 0,0 0,0 0,0 0,0 0,0-1,1 1,-1 0,0-1,0 1,0 0,0-1,0 1,0-1,0 0,0 1,-1-1,1 0,0 0,0 1,0-1,-1 0,1 0,5-12</inkml:trace>
  <inkml:trace contextRef="#ctx0" brushRef="#br0" timeOffset="2244.842">2961 934,'55'-11,"-1"-3,-1-2,0-2,-1-3,32-18,-79 37,0-1,0 1,0-1,-1 0,1 0,-1-1,1 1,-1-1,0 0,0 0,-1 0,1-1,-1 1,0-1,0 0,-1 0,1 0,-1 0,0 0,0-1,-1 1,0 0,0-1,1-4,-2 5,1 0,-1-1,1 1,-1 0,-1 0,1 0,-1 0,0 0,0 0,0 0,-1 0,0 1,0-1,0 0,0 1,-1 0,0-1,0 1,0 0,0 0,0 1,-1-1,0 1,0-1,0 1,0 1,0-1,-1 0,1 1,-1 0,0 0,1 0,-1 1,-3-1,0 1,0 0,0 0,-1 1,1 0,0 1,0-1,0 2,0-1,0 1,0 0,1 1,-1 0,0 0,1 1,0 0,0 0,0 0,1 1,-1 0,1 0,0 1,1 0,-1 0,-3 6,-4 5,2-1,0 1,1 1,0 0,2 0,0 1,1 0,1 1,-2 10,4-18,1 0,1 1,0-1,1 1,0-1,1 1,0-1,1 1,0-1,1 1,1-1,-1 0,2 0,0 0,1 0,0-1,0 0,1 0,1 0,0-1,0 1,1-2,0 1,5 3,2-4,1 0,0-1,0 0,0-1,1-1,1-1,-1 0,1-1,-1-1,1-1,0-1,0 0,0-1,0-1,0-1,0 0,5-2,32-8,-31 5</inkml:trace>
  <inkml:trace contextRef="#ctx0" brushRef="#br0" timeOffset="23474.405">82 2402,'43'-5,"34"-2,8 1,-5 1,-12-3,-17-1</inkml:trace>
  <inkml:trace contextRef="#ctx0" brushRef="#br0" timeOffset="23940.546">1211 2176,'-31'0,"0"2,0 2,0 0,1 2,0 2,0 0,0 2,1 1,1 2,0 1,1 0,0 2,1 2,1 0,0 2,15-10,0-1,1 1,0 0,1 1,0 0,0 1,1-1,1 1,0 1,1-1,0 1,1 0,0 0,1 0,1 1,0-1,1 1,0-1,1 1,1-1,0 1,1 1,-1-11,0-1,0 1,1-1,-1 0,1 1,0-1,0 0,0 0,0 0,1 0,-1-1,1 1,0-1,0 1,0-1,0 0,0 0,0 0,1-1,-1 1,0-1,1 1,-1-1,1-1,0 1,-1 0,1-1,0 0,-1 1,1-1,0-1,2 1,117-36,-83 11,0-2,-2-1,-1-2,-1-2,4-6,-10 9,35-34,-40 37,0 1,2 1,1 1,1 2,29-17,-56 36,0 1,-1-1,1 1,0 0,0 0,0 0,-1 0,1 0,0 0,0 0,1 1,-1-1,0 1,0 0,0-1,0 1,0 0,0 0,1 0,-1 1,0-1,0 0,0 1,0-1,0 1,0 0,0 0,0 0,0 0,0 0,-1 0,1 0,0 1,0-1,-1 1,1-1,-1 1,0-1,1 1,-1 0,0 0,0 0,0 0,0-1,0 1,-1 1,1-1,-1 0,1 0,-1 0,0 0,0 1,-12 128,2-70,6-35,1-12,1 1,0-1,1 1,0-1,1 1,1 0,1-1,0 1,0-1,2 1,0-1,43 33,-27-37</inkml:trace>
  <inkml:trace contextRef="#ctx0" brushRef="#br0" timeOffset="24186.036">2255 2232,'-29'38,"-28"37,-10 11,2-5,12-12,10-17,13-12,6-14,8-6,1-6,4-6</inkml:trace>
  <inkml:trace contextRef="#ctx0" brushRef="#br0" timeOffset="24436.491">1747 2176,'39'38,"36"28,10 6,-4-3,-6-14,-12-12,-11-12,-10-8,-7-6,-5-3,-3-3,-1-3,0-4,1-2,-6-1</inkml:trace>
  <inkml:trace contextRef="#ctx0" brushRef="#br0" timeOffset="24605.466">2764 2402,'0'33,"4"22,3 0</inkml:trace>
  <inkml:trace contextRef="#ctx0" brushRef="#br0" timeOffset="24873.756">2678 2006,'0'0</inkml:trace>
  <inkml:trace contextRef="#ctx0" brushRef="#br0" timeOffset="25121.565">3553 2147,'-13'4,"0"1,0 1,0 0,0 1,1 0,1 1,-1 0,1 1,0 1,1-1,0 1,1 1,0 0,-3 5,12-12,0-1,-1 1,1-1,1 0,-1 1,0-1,1 0,0 0,0 1,0-1,0 0,0 0,1 0,-1 0,1 0,0 0,0 0,0-1,0 1,0-1,1 1,-1-1,1 0,0 0,-1 0,1 0,0-1,0 1,0-1,0 0,0 1,1-1,-1-1,0 1,4 0,15 10,-12-5,-1 0,1 1,-1 0,-1 0,1 1,-1 1,-1-1,1 1,-1 0,-1 1,2 3,-5-8,-1-1,1 0,-1 1,-1 0,1-1,-1 1,0 0,0 0,0 0,0 0,-1 0,0-1,0 1,-1 0,1 0,-1 0,0 0,0 0,0 0,-1-1,0 1,0-1,0 1,0-1,-1 0,0 1,-3 2,-1 1,-1 0,-1-1,1 0,-1-1,-1 0,1 0,-1-1,0 0,0 0,-1-1,1-1,-1 0,0 0,1-1,-1 0,0-1,-1-1,1 1,-6-2,-8 1</inkml:trace>
</inkml:ink>
</file>

<file path=ppt/ink/ink1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0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61,'104'-14,"57"-7,1 6,43 6,-185 9,-12-1,0 1,-1-1,1 1,0 1,0-1,-1 2,1-1,-1 1,1 0,-1 0,0 1,1 0,-1 0,-1 1,2 0,-7-2,1 0,-1 0,1 0,-1 0,0 1,0-1,0 0,0 1,0-1,-1 0,1 1,-1-1,1 1,-1-1,0 1,0-1,0 1,0-1,-1 1,1-1,-1 1,0-1,1 1,-1-1,0 0,0 0,0 1,-1-1,1 0,0 0,-1 0,-1 1,-55 65,-164 122,221-189,-23 19,1 1,2 0,0 2,1 0,1 1,1 2,2-1,0 2,-11 27,22-39,2-11,0 1,1 1,0-1,0 0,0 1,0-1,1 1,0-1,0 1,1 0,-1-1,1 1,0 0,1-1,-1 1,1 0,0-1,1 1,0-1,-1 1,2-1,-1 0,0 0,1 0,0 0,3 4,1-3,0 1,0-1,1-1,0 1,0-1,0-1,0 1,1-1,-1-1,1 1,0-2,1 1,-1-1,0-1,0 1,1-2,-1 1,4-1,174-25,-149 18,95-35,-117 25,-14 7</inkml:trace>
  <inkml:trace contextRef="#ctx0" brushRef="#br0" timeOffset="246.231">28 485,'48'-10,"45"-8,16-5,-2 1,-8 4,-12 5,-11 5,-14 4,-7 2,-9 2,-7 1,-6 4,-3 3,-7-2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01T19:13:53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556 319,'20'60,"-36"182,11-117,4-43,-4-1,-3 0,-17 66,-26-34,40-99</inkml:trace>
  <inkml:trace contextRef="#ctx0" brushRef="#br0" timeOffset="332.359">1 488,'54'-45,"2"2,2 3,1 2,3 3,0 3,2 2,15-2,-68 27,51-22,2 2,0 3,1 3,1 3,43-4,-50 25,-42 5</inkml:trace>
  <inkml:trace contextRef="#ctx0" brushRef="#br0" timeOffset="4890.97">1331 53,'-15'-18,"-19"-17,11 65,22 377,2-314,-4 0,-4 0,-4 0,-4-1,-15 41,-5-1,36-133,-1 1,1 0,-1 0,0 0,1 0,-1 0,1-1,-1 1,0 0,1 0,-1 0,1 0,-1 0,0 0,1 0,-1 1,1-1,-1 0,0 0,1 0,-1 0,1 0,-1 1,0-1,1 0,-1 0,0 1,1-1,-1 0,0 0,0 1,1-1,-1 0,0 1,0-1,1 1,-1-1,0 0,0 1,0-1,0 0,0 1,0 0,33-40,-32 37,236-350,-236 351,0 0,0-1,0 1,0 0,0 1,0-1,1 0,-1 0,0 0,0 1,1-1,-1 0,0 1,1-1,-1 1,1 0,-1-1,0 1,1 0,-1 0,1 0,-1 0,1 0,-1 0,1 0,-1 1,0-1,1 0,-1 1,0-1,1 1,-1 0,0-1,1 1,-1 0,0 0,0 0,0 0,0 0,0 0,0 0,0 0,0 0,0 0,-1 1,1-1,0 0,-1 0,1 1,-1-1,1 1,-1-1,0 0,1 1,-1-1,0 1,0 0,18 87,-14-39,-4-29,1 0,1-1,1 1,0 0,2-1,0 0,2 0,0-1,1 1,1-1,5 8,-2-12</inkml:trace>
  <inkml:trace contextRef="#ctx0" brushRef="#br0" timeOffset="6128.753">1936 778,'-4'7,"0"0,1 1,0-1,1 1,-1-1,2 1,-1 0,1 0,0 0,0 0,1 0,0 0,1 0,0 0,0-1,0 1,1 0,1 0,0 1,-1 4,-2-5,0 0,0 0,1 0,0 0,1-1,0 1,0 0,0 0,1-1,0 1,1-1,-1 0,1 0,1 0,0-1,-1 0,2 1,-1-2,1 1,0-1,0 0,0 0,1 0,0-1,0 0,0 0,0-1,1 0,-1 0,1-1,0 0,0 0,0-1,-1 0,1 0,0-1,1 0,5-1,0-5,0-1,0-1,-1 0,0-1,0 0,-1-1,-1 0,1-1,-1 0,-1-1,0 0,-1-1,0 0,-1 0,-1-1,0 0,-1 0,5-14,-1 8,-7 16,-1 0,1 0,-1-1,1 1,-1 0,-1-1,1 1,-1-1,1 0,-1 1,-1-1,1 0,-1 0,0 0,0 0,0 1,0-1,-1 0,0 0,0 1,0-1,-1-1,-1 6,1 0,-1 0,1 1,-1-1,1 1,0-1,-1 1,1 0,0-1,-1 1,1 1,0-1,0 0,0 0,0 1,0-1,0 1,0 0,0-1,1 1,-1 0,1 0,-1 0,1 0,0 1,0-1,-1 0,2 0,-1 1,0-1,0 1,1-1,0 0,-1 1,1-2,-3 2,0 1,1 0,-1 0,1 0,0 1,0-1,0 1,1-1,-1 1,1-1,0 1,1 0,-1-1,1 1,0 0,0 0,0-1,1 1,0 0,0-1,0 1,0 0,1-1,0 0,-1 1,2-1,-1 0,0 0,1 0,0 0,0 0,0-1,0 1,1-1,-1 0,1 0,0 0,0-1,0 1,0-1,0 0,1 0,-1 0,1-1,-1 1,1-1,2 0,13-1,0 0,-1-2,1 0,-1-1,0-1,0-1,0-1,0 0,-1-1,0-1,0-1,-1-1,0 0,-1-1,0-1,-1 0,0-1,-1-1,-1-1,0 1,-1-2,0 0,-1 0,-1-1,-1 0,0-1,-2 0,0-1,0 1,-2-1,-1 0,2-15,-14-25,8 59,0-1,0 0,0 0,-1 0,1 0,0 0,-1 1,1-1,0 0,-1 0,1 0,-1 1,1-1,-1 0,1 1,-1-1,0 0,1 1,-1-1,0 1,1-1,-1 1,0-1,0 1,0 0,1-1,-1 1,0 0,0 0,0-1,0 1,0 0,0 0,1 0,-1 0,0 0,0 0,0 0,0 1,0-1,0 0,1 0,-1 1,0-1,0 0,0 1,1-1,-1 1,0-1,1 1,-1 0,0-1,1 1,-1-1,0 1,1 0,-1 0,1-1,0 1,-1 0,1 0,-1 0,0 0,-1 1,1-1,0 1,0-1,-1 1,1 0,0-1,0 1,0 0,1 0,-1 0,0 0,1 0,-1 0,1 0,0 0,-1 0,1 0,0 0,0 0,1 0,-1 0,0 0,1 0,-1 0,1 0,-1 0,1 0,0 0,0-1,0 1,0 0,0 0,0-1,1 1,-1-1,1 1,-1-1,1 0,-1 1,1-1,0 0,-1 0,2 0,89 39,-82-37,-7-2,0 0,0 0,0 0,0 1,0-1,0 1,-1 0,1-1,-1 1,1 1,-1-1,0 0,1 0,-1 1,-1-1,1 1,0 0,-1 0,1-1,-1 1,0 0,0 0,0 0,0 1,0-1,-1 0,1 0,-1 0,0 0,0 1,0-1,-1 0,0 3,-36 112,25-88,9-27,1-1,1 0,-1 1,0 0,1-1,-1 1,1 0,0 0,-1 0,2 0,-1 0,0 0,1 0,-1 0,1 0,0 0,0 1,0-1,0 0,1 0,-1 0,1 0,0 0,0 0,0 0,0 0,0 0,1-1,-1 1,1 0,0-1,0 1,0-1,0 1,0-1,0 0,1 0,-1 0,1 0,0-1,-1 1,1-1,0 1,0-1,0 0,0 0,0 0,0-1,0 1,0-1,2 1,43-15,-27 3</inkml:trace>
  <inkml:trace contextRef="#ctx0" brushRef="#br0" timeOffset="7113.967">3604 633,'-1'-3,"0"1,-1-1,1 1,-1 0,1-1,-1 1,0 0,0 0,0 0,0 0,-1 0,1 1,0-1,-1 1,1-1,-1 1,0 0,1 0,-1 0,0 0,0 1,1-1,-1 1,0 0,0-1,0 1,0 0,1 1,-1-1,0 0,0 1,0 0,1 0,-1 0,0 0,1 0,-1 0,1 1,-1-1,0 1,-7 1,-1 0,1 1,1 0,-1 1,0 0,1 0,0 1,0 0,1 1,0-1,0 2,0-1,1 1,0 0,1 1,-1 0,0 2,6-7,0-1,1 1,-1 0,1-1,0 1,0-1,0 1,0-1,1 1,0-1,-1 1,1-1,0 1,1-1,-1 1,1-1,-1 0,1 0,0 0,0 0,0 0,0 0,1-1,-1 1,1-1,0 0,0 1,0-1,0 0,0-1,0 1,103 50,-82-43,-17-8,0 1,0 0,0 0,-1 0,1 1,0 0,-1 1,0-1,0 1,0 0,0 1,-1-1,0 1,0 0,0 1,0-1,3 6,-9-6,-1 0,1-1,0 1,-1-1,0 0,0 1,-1-1,1 0,-1 0,0 0,0-1,0 1,0-1,-1 1,1-1,-1 0,0-1,0 1,0-1,0 1,-1-1,1 0,-1-1,1 1,-1-1,1 0,-1 0,0 0,-1-1,3 1,-22 10,-1-2,0 0,0-2,0-1,-1-1,0-2,-1 0,1-2,0-1,-15-2,21-14,20 6</inkml:trace>
  <inkml:trace contextRef="#ctx0" brushRef="#br0" timeOffset="12230.02">4137 778,'-1'-4,"0"0,0 0,0 0,-1 0,1 0,-1 0,0 1,0-1,-1 1,1-1,-1 1,1 0,-1 0,0 0,0 0,-1 0,1 1,-1-1,1 1,-1 0,1 0,-1 0,0 1,0-1,0 1,0 0,0 0,-1 1,1-1,0 1,0 0,0 0,0 0,-1 0,1 1,0 0,0 0,0 0,0 0,0 1,0-1,0 1,1 0,-1 0,1 1,-1-1,1 1,0-1,0 1,0 0,-1 1,-6 2,0 1,1 0,-1 1,1 0,1 1,0-1,0 2,0-1,1 1,1 0,0 0,0 1,1 0,0 0,1 0,0 1,1-1,0 1,1 0,1 0,-1 0,2 0,0 0,0 0,1 0,2 10,-1-18,-1-1,1 0,0 0,0 0,0 0,0 0,0-1,1 1,-1-1,1 1,-1-1,1 0,0 0,0 0,0 0,0-1,0 1,1-1,-1 0,0 0,1 0,-1 0,1-1,-1 1,1-1,-1 0,1 0,-1 0,1 0,-1-1,1 1,-1-1,1 0,-1 0,0 0,0-1,1 1,-1-1,0 0,2-1,119-87,-93 59,0-2,-2-1,-2-1,-1-1,-1-2,-3 0,-1-2,-2 0,-1-1,-3-1,-1-1,-2 0,-2 0,-2-1,-2 0,1-32,-6 72,0 1,0-1,0 0,0 1,-1-1,0 0,1 1,-1-1,0 0,-1 1,1-1,-1 0,1 1,-1-1,0 1,-1-1,1 1,-1-1,1 1,-1 0,0-1,0 1,0 0,-1 1,1-1,-1 0,1 1,-1-1,0 1,0 0,0 0,0 0,-1 0,1 0,0 1,-1 0,1-1,-1 1,0 1,1-1,-1 0,0 1,1 0,-1 0,0 0,1 0,-1 1,0-1,1 1,-1 0,0 0,-1 1,-12 9,0 2,1 0,1 0,0 2,0 0,2 0,0 2,1-1,0 2,1-1,1 2,1-1,1 1,0 1,2-1,0 1,-2 18,3-21,2 1,0-1,1 1,0 0,2 0,0 0,1 0,1-1,0 1,2 0,0-1,1 0,0 0,2 0,0-1,0 0,2 0,0 0,1-1,0-1,1 0,1 0,0-1,1-1,0 0,1-1,0 0,1-1,0 0,1-2,0 0,6 2,-13-5,0 0,1-1,-1 0,1-1,0 0,0 0,0-1,1-1,-1 1,0-2,1 1,-1-2,0 1,1-1,-1-1,0 0,0 0,0-1,0 0,0-1,7-4,3-6</inkml:trace>
  <inkml:trace contextRef="#ctx0" brushRef="#br0" timeOffset="13599.034">4815 657,'-2'-3,"0"0,-1 1,1-1,0 0,-1 1,0-1,1 1,-1 0,0 0,0 0,0 1,0-1,-1 1,1-1,0 1,-1 0,1 0,-1 1,1-1,-1 1,1-1,-1 1,1 0,-1 1,1-1,-1 0,1 1,-1 0,1 0,0 0,-1 0,1 1,0-1,0 1,0 0,0 0,-1 0,-5 3,1 0,0 0,0 1,0 0,1 0,-1 1,1 0,1 0,0 0,0 1,0 0,1 0,0 1,0-1,0 3,3-7,0 0,0 0,1 0,-1 0,1 0,0 0,0 1,0-1,0 0,1 1,0-1,0 1,0-1,0 0,1 1,0-1,0 0,0 0,0 1,1-1,-1 0,1 0,0 0,0 0,1-1,-1 1,1-1,0 1,0-1,0 0,0 0,0 0,1-1,1 2,4-2,0-1,0 0,1-1,-1 0,0 0,0-1,0 0,1-1,-1 0,0 0,-1-1,1 0,0-1,-1 0,0 0,0 0,0-1,0-1,-1 1,0-1,0 0,-1-1,1 0,-1 0,-1 0,1-1,-1 1,1-5,86-122,-90 184,-4-43,-1 1,1 0,0 0,1 0,0 1,0-1,1 0,0 0,0 1,1-1,0 0,1 0,-1 0,2 0,-1 0,1 0,0-1,1 1,0-1,0 0,0 0,1 0,0-1,0 1,1-1,0 0,0-1,0 0,1 0,0 0,0 0,0-1,0-1,5 2,-4-6,1-1,0-1,-1 0,1 0,-1-1,0 0,0 0,0-1,-1 0,1 0,-1-1,-1 0,1 0,-1-1,0 0,0 0,-1 0,0-1,0 1,-1-1,0 0,0-1,-1 1,0-1,-1 1,1-1,-2 0,1 0,-1-3,13-26,-14 39,0-1,1 0,-1 0,1 1,0-1,-1 0,1 0,-1 0,1 0,-1 0,1 0,-1 0,1 0,-1 0,1 0,-1 0,1 0,0 0,-1 0,1-1,-1 1,1 0,-1 0,0-1,1 1,-1 0,1-1,-1 1,1 0,-1-1,0 1,1 0,-1-1,0 1,1-1,-1 1,0-1,0 1,1-1,-1 1,0-1,0 0,0 62,0-51,-2-7,1 1,0 0,0 0,1 0,-1 0,1 0,0 0,0 0,0 0,0 0,1 0,-1 0,1 0,0 0,1 0,-1 0,1-1,-1 1,1 0,0-1,0 0,1 1,-1-1,1 0,-1 0,1 0,0 0,0-1,1 1,-1-1,0 0,1 0,-1 0,1 0,0-1,0 0,-1 1,1-1,0 0,0-1,0 1,0-1,0 0,0 0,0 0,0 0,0-1,3 0,10-10,-1-1,0-1,0 0,-2-1,1 0,-2-1,0-1,-1 0,0-1,-2 0,0-1,-1 0,0-1,-1-1,-7 17,2-3,23-92,-54 126,22-9,0 0,1 0,1 0,1 1,1-1,1 1,0 0,1 0,2-1,0 1,1-1,0 1,2-1,0 0,2 0,0-1,0 0,2 0,1-1,0 0,1 0,11 13,-3 2,-1 1,-2 0,-1 1,-2 1,-2 0,1 9,-11-35,-1-1,0 1,-1-1,1 1,-2 0,1-1,-1 0,-1 1,0-1,0 0,0 0,-1-1,0 1,-1-1,1 0,-1 0,-1 0,0 0,1-1,-2 0,1-1,-1 1,0-1,0 0,0-1,-1 0,0 0,1 0,-1-1,-1-1,1 1,0-1,-1 0,1-1,-1 0,1-1,-1 1,1-2,-1 1,0-1,1 0,-1-1,8 2,-1 0,1 0,0 0,0 0,-1 0,1-1,0 1,0 0,-1-1,1 1,0-1,0 1,0-1,0 1,-1-1,1 0,0 0,0 1,1-1,-1 0,0 0,0 0,0 0,0 0,1 0,-1 0,1 0,-1-1,0 1,1 0,0 0,-1 0,1-1,0 1,0 0,0-1,0 1,0 0,0 0,0-1,0 1,0 0,0 0,1-1,-1 1,1 0,-1 0,1 0,-1-1,1 1,0 0,-1 0,1 0,0 0,44-64,-43 63,264-245,-245 231,0 1,1 0,0 1,1 2,1 0,0 2,1 0,-1 2,9-1,-7 4</inkml:trace>
  <inkml:trace contextRef="#ctx0" brushRef="#br0" timeOffset="14400.263">73 1552,'679'-71,"-4"54,-71 31,0-27,0-26,180-52,611-76,-807 117,452 24,-974 22,-46-1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13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1158 206,'0'-11,"0"1,-1-1,0 1,0-1,-1 0,0 1,-1 0,0 0,-1 0,0 0,-1 0,0 1,0 0,-1 0,0 0,0 1,-5-5,5 11,-1 0,0 0,1 1,-1 0,0 0,1 0,-1 1,0 0,0 0,0 1,1 0,-1 0,0 1,1-1,-1 1,1 1,0-1,0 1,0 1,0-1,0 1,0 0,1 0,0 0,0 1,0 0,1 0,-4 4,-6 2,-27 21,2 1,1 2,2 1,1 2,2 2,2 1,1 1,3 1,1 2,3 1,1 0,2 2,3 0,2 1,1 1,3 0,3 1,-2 28,8-38,1 0,2 1,2-1,2 0,1 0,-3-28,-1-1,2-1,0 1,0 0,1-1,0 0,1 0,0 0,1-1,0 0,1 0,0-1,0 0,1 0,0-1,1 0,0-1,8 6,-1-4,1 0,-1-1,1-1,1-1,-1 0,1-1,0-1,0-1,0-1,1-1,-1 0,0-1,1-1,-1-1,0-1,0-1,0 0,0-1,-1-2,0 1,0-2,0 0,-1-2,-1 0,11-7,-17 11,0 0,-1-1,1 0,-1 0,-1-1,1 0,-1 0,-1-1,0 0,0-1,0 0,-1 0,-1 0,0 0,0-1,-1 0,-1 0,1 0,-2 0,0-1,0 1,-1-1,0 1,-1-1,0 0,-1 1,-2-9,-5 4,-1 1,0 0,-2 0,0 1,0 1,-1-1,-1 2,0 0,0 1,-1 0,-1 1,0 0,0 1,-1 1,0 1,-1 0,1 1,-1 0,0 2,-1 0,1 1,-15-1,75 20,-13-12,0-1,-1-2,1-1,0-1,0-2,0-1,1-1,-14 2,89-16,-67 13,-25 9</inkml:trace>
  <inkml:trace contextRef="#ctx0" brushRef="#br0" timeOffset="697.126">1525 1137,'-7'6,"1"1,1-1,-1 1,1 0,1 0,-1 1,1 0,0-1,1 1,0 1,0-1,1 0,0 1,0-1,1 1,0-1,1 1,0 0,0-1,1 1,0 0,1 1,-2-9,-2-44,3-1,1 1,2-1,2 1,2 0,2 1,1 0,3 1,1 0,2 1,11-18,-27 56,-1 1,0-1,1 0,0 1,-1-1,1 1,0-1,-1 1,1-1,0 1,0-1,1 1,-1 0,0-1,0 1,0 0,1 0,-1 0,1 0,-1 0,1 0,-1 1,1-1,-1 0,1 1,0-1,-1 1,1 0,0-1,0 1,-1 0,1 0,0 0,-1 0,1 1,0-1,0 0,-1 1,1-1,-1 1,1-1,0 1,-1 0,1 0,-1 0,1 0,-1 0,2 4,-1-1,0 1,0 0,0 0,-1 1,0-1,0 0,0 0,-1 1,1-1,-1 0,0 1,-1-1,0 0,1 1,-2-1,1 0,-1 0,0 2,0-1,0-1,1 1,0-1,0 1,0-1,0 1,1 0,0-1,0 1,1 0,0-1,0 1,0-1,1 1,-1-1,1 1,1 1,8 6</inkml:trace>
  <inkml:trace contextRef="#ctx0" brushRef="#br0" timeOffset="1182.302">2117 940,'-7'-2,"1"1,-1 0,0 0,1 1,-1-1,0 1,1 1,-1-1,1 1,-1 1,1-1,-1 1,1 0,0 0,0 1,-2 1,-4 0,0 1,0 0,0 0,1 2,0-1,1 1,-1 1,1 0,1 0,-1 1,2 0,-1 1,1 0,1 0,-5 8,9-14,-1 0,1 0,0 1,1-1,-1 1,1-1,0 1,0 0,0 0,0 0,1 0,0 0,0 0,1 0,-1 1,1-1,0 0,1 0,-1 1,1-1,0 0,0 0,1 0,-1 0,1 0,0 0,0-1,1 1,0-1,-1 1,2-1,-1 0,0 0,1 0,0-1,-1 1,2-1,-1 1,5-3,-1-1,0 1,0-1,1-1,-1 0,0 0,0 0,0-1,0 0,0-1,0 0,-1 0,1-1,-1 0,0 0,0 0,0-1,-1 0,1-1,-1 1,-1-1,3-2,192-209,-200 216,1 0,-1 0,0 0,1 0,-1 0,1 0,0-1,-1 1,1 1,0-1,0 0,-1 0,1 0,0 0,0 0,0 1,0-1,0 0,0 1,0-1,0 1,0-1,1 1,-1 0,0-1,0 1,0 0,0 0,1 0,-1 0,0 0,0 0,0 0,1 0,-1 1,0-1,0 0,0 1,0-1,0 0,0 1,1 0,-1-1,0 1,-1 0,1-1,0 1,0 0,0 0,0 0,0 0,-1 0,1 0,0 0,7 53,-8-49,-1-1,1 0,0 1,0-1,1 0,-1 1,1-1,0 0,0 0,1 0,-1 0,1 0,0 0,0 0,0 0,1 0,-1-1,1 0,0 1,0-1,0 0,0 0,0 0,1-1,-1 1,1-1,0 0,3 1,3 0,0 0,0-1,0-1,0 1,0-2,0 1,0-2,0 1,0-1,0-1,0 0,0 0,9-4,0 0</inkml:trace>
  <inkml:trace contextRef="#ctx0" brushRef="#br0" timeOffset="1861.178">2710 855,'-13'3,"1"2,-1 0,2 0,-1 1,0 1,1 0,0 0,1 1,0 1,0-1,1 2,0-1,0 1,1 1,1-1,-1 1,2 1,-4 6,9-14,0 0,0-1,1 1,-1 0,1-1,0 1,0 0,0-1,0 1,1 0,-1-1,1 1,0 0,0-1,0 1,1-1,-1 0,1 1,0-1,0 0,0 0,0 0,1 0,-1 0,1-1,0 1,-1-1,1 0,0 1,1-1,2 1,111 39,-98-40,-1 0,1-2,-1 0,1-2,-1 0,1 0,-1-2,0 0,0-2,0 1,-1-2,0-1,0 0,-1-1,0 0,-1-2,0 0,0 0,-1-2,-1 1,0-2,0 0,-9 10,26-23,-2-1,0-1,-2-2,-2 0,0-2,-2 0,-2-1,-1-2,-2 0,-1-1,-2 0,9-37,-20 57,0 0,-1-1,0 1,-2 0,0-1,-1 1,0 0,-2 0,0 0,-1 0,0 0,-2 0,0 1,0 0,-5-5,5 16,-1 0,0 0,-1 1,1 0,-1 1,0-1,0 1,0 1,0 0,0 0,-1 0,1 1,-1 0,1 1,-1 0,1 0,0 1,-1 0,1 1,-1-1,1 2,0-1,0 1,0 0,1 1,-1 0,1 0,0 0,-3 3,-10 8,0 1,1 0,1 2,1 0,0 1,1 0,2 2,0 0,1 0,0 1,2 1,1 0,1 0,1 1,1 0,-2 18,4-24,2 0,0 0,1 1,1-1,0 1,2 0,0-1,1 1,1-1,1 0,0 0,2 0,0 0,0-1,2 0,0 0,1-1,1 0,0-1,1 0,1 0,1-1,-1-1,2 0,0-1,11 7,-2-2,1-1,1-1,1-1,0-2,0 0,1-2,0-1,1-1,0-1,0-2,1-1,0-1,-1-1,1-1,0-2,0-1,0-2,-1 0,0-2,0-1,0-1,-1-2,22-10,-34 11,0 0,-1-2,0 1,-1-2,0 1,0-2,-2 0,1 0,-2-1,7-11,-13 18,1 0,-2 0,1-1,-1 1,0-1,0 1,-1-1,0 0,-1 0,0 0,0 0,0 0,-1-1,-1 1,1 0,-1 0,0 0,-1 0,0 0,0 1,-1-1,0 0,-4-5,5 8,-1 1,0 0,0 0,-1 0,1 1,-1-1,0 1,0-1,0 1,0 1,-1-1,1 1,-1-1,0 1,0 0,1 1,-1-1,0 1,0 0,0 0,-1 1,1 0,0 0,0 0,0 0,0 1,-2 0,-4 0,0 2,0-1,0 1,1 1,-1 0,1 1,0 0,0 0,1 1,-1 0,1 1,-1 1,-1 0,0 1,1 1,0 0,0 0,1 1,1 0,0 1,0-1,1 2,0-1,1 1,1 0,0 0,1 1,0-1,1 1,1 0,0 0,0 0,2 0,0 0,0 0,2 0,0 3,1-5,1-1,0 0,0 0,1 0,1 0,0-1,0 0,1 0,0-1,1 0,0 0,0-1,1 0,0 0,1-1,-1 0,1-1,1 0,8 4,8 0,1-2,1-1,-1-1,1-1,0-2,0 0,0-2,24-3,-29 2</inkml:trace>
  <inkml:trace contextRef="#ctx0" brushRef="#br0" timeOffset="7296.074">5391 743,'-11'-5,"0"1,0 1,-1 0,1 1,-1 0,0 0,1 2,-1-1,0 1,0 1,1 0,-1 1,0 0,1 1,-1 0,1 1,0 0,0 1,1 0,-1 1,1 0,0 0,1 1,0 0,0 1,0 0,1 1,0-1,1 2,0-1,0 1,1 0,0 0,-3 10,3 1,2 1,0-1,2 1,0 0,2 0,0 1,4 20,-4-37,1-1,0 0,0 1,1-1,0 0,0 0,0 0,0 0,1-1,0 1,0-1,0 1,1-1,-1 0,1 0,0 0,0-1,0 0,1 1,-1-1,1-1,0 1,-1-1,1 0,0 0,1 0,-1-1,0 1,0-1,5 0,4 1,0-1,0 0,1-1,-1-1,0 0,0-1,0-1,0 0,0-1,0 0,2-2,41-16,-33 15</inkml:trace>
  <inkml:trace contextRef="#ctx0" brushRef="#br0" timeOffset="7947.636">5983 770,'-45'8,"1"1,-1 3,2 1,0 2,-39 21,73-33,0 0,1 1,-1 1,1-1,0 1,0 1,1-1,-1 1,1 1,1-1,-1 1,1 1,0-1,1 1,0 0,0 0,1 0,0 1,0-1,1 1,0 0,0 0,1 1,0-1,1 0,0 1,1-1,0 1,0-1,2-4,-1 0,1-1,0 1,1-1,-1 1,1-1,0 0,0 0,0 0,0-1,1 1,0-1,-1 0,1 0,0 0,1 0,-1-1,0 1,1-1,-1 0,1-1,0 1,0-1,-1 0,1 0,0 0,0-1,0 0,0 0,2 0,9 0,0-1,1-1,-1-1,0 0,0-1,-1 0,1-1,9-6,29-17,-1-2,-2-3,-2-1,0-3,-3-2,-1-2,15-20,-36 40,-19 39,-9-4,1-9,-1 1,2 0,-1 0,0 0,1 0,1 1,-1-1,1 0,0 1,0-1,0 1,1 0,0-1,1 1,0-1,0 1,0-1,0 1,1-1,0 0,1 0,-1 0,1 0,0 0,1 0,-1-1,1 0,0 1,1-2,-1 1,1 0,0-1,10 2,0-1,-1-1,2-1,-1 0,0-1,1 0,-1-1,1-1,-1-1,1 0,6-2,-4 0,0 0,0-2,0 0,-1-1,0-1,0 0,-1-2,0 0,0 0,-1-2,0 0,0 0,-2-1,1-1,-2-1,0 0,0 0,1-4,18-21,-5 9,-1-1,-1-2,-2 0,-1-1,-2-1,14-37,-24 51,-1-1,0-1,-2 0,-1 1,-1-2,-1 1,0 0,-2-1,-1 1,-1-1,-1 1,-1-1,-1 1,-1 0,-1 0,-1-1,5 20,0 0,0 1,0-1,0 0,0 1,-1 0,0-1,0 1,1 0,-2 0,1 1,0-1,-1 1,1-1,-1 1,0 0,1 0,-1 1,0-1,0 1,0 0,0 0,-1 0,1 1,0-1,0 1,0 0,-1 0,1 1,0-1,0 1,0 0,-4 1,-1 1,0 0,1 0,-1 1,1 0,0 0,0 1,0 1,0-1,1 1,0 0,0 1,1-1,0 1,-6 8,0 7,1 1,2 0,0 1,1 0,1 0,1 1,2 0,0 0,2 0,0 0,2 0,1 0,1 1,1-1,1 0,3 6,2 1,2 0,1 0,2-2,1 1,1-2,1 0,2-1,18 20,19 18,-40-47</inkml:trace>
  <inkml:trace contextRef="#ctx0" brushRef="#br0" timeOffset="8380.109">7451 657,'-10'-3,"0"0,0 1,0 0,0 1,0 0,0 0,-1 1,1 1,0 0,0 0,0 1,0 0,0 0,0 1,0 1,1 0,-1 0,1 1,0 0,1 0,-1 1,1 0,0 1,1 0,-1 0,1 0,1 1,-1 0,1 1,1-1,0 1,0 0,0 0,1 1,1-1,0 1,0 0,1 0,0 0,0 2,1-6,0-1,0 1,0 0,0-1,1 1,0 0,0 0,1-1,0 1,0 0,0-1,0 1,1-1,0 1,0-1,1 0,-1 1,1-1,0-1,0 1,1 0,0-1,0 0,0 0,0 0,0 0,1 0,0-1,-1 0,1 0,1 0,-1-1,5 2,6 0,1-1,-1 0,1-1,0-1,0-1,-1 0,1-1,0-1,-1 0,1-1,-1-1,0-1,0 0,0-1,0-1,5-4,4-4</inkml:trace>
  <inkml:trace contextRef="#ctx0" brushRef="#br0" timeOffset="9030.933">7705 743,'-3'19,"-1"-3,0 0,2 0,0 0,1 0,0 1,1-1,1 0,1 1,0-1,1 0,1 0,3 6,-5-18,0 0,1 0,0-1,0 1,0-1,0 1,0-1,1 0,0 0,-1-1,1 1,0-1,0 1,1-1,-1-1,0 1,1 0,-1-1,1 0,-1 0,1-1,-1 1,1-1,0 0,0 0,119-19,-106 9,-1 0,0 0,0-2,-1 0,0-1,-2 0,1-1,-2-1,1-1,-2 1,-1-2,0 0,0 0,2-9,-16 32,1 0,-1 1,2-1,-1 1,1-1,0 1,0 0,0 0,1-1,0 1,1 0,-1 0,1-1,1 1,-1-1,1 1,0-1,1 1,0-1,0 0,0 0,0 0,1-1,0 1,0-1,1 0,-1 0,3 2,1-2,0 0,0-1,0 1,0-1,1-1,-1 0,1 0,0 0,0-1,0-1,0 0,1 0,-1 0,0-1,0-1,1 0,-1 0,0 0,0-1,0-1,0 0,-1 0,1 0,-1-1,3-2,21-11,-1-1,0-2,-1-1,-1-1,-2-2,0 0,-1-2,-2-1,0-1,-2-1,-2-1,0-1,3-9,-10 17,-1 0,-1-1,-1 0,-1 0,-2-1,0 0,-1-1,-2 1,0-1,-2 0,-1 0,-1 0,-1 0,-2 0,-4-25,5 46,1 0,-1-1,0 2,0-1,0 0,-1 0,1 1,-1-1,0 1,-1 0,1 0,-1 0,1 0,-1 1,0-1,-1 1,1 0,-1 0,1 1,-1 0,0-1,0 1,0 1,0-1,0 1,0 0,0 0,-1 0,1 1,0 0,-1 0,1 0,0 1,0-1,-1 1,1 1,-4 1,-1 0,1 1,1 0,-1 1,1 0,-1 0,1 1,1 0,-1 1,1-1,0 1,1 1,0-1,0 1,0 0,1 1,0-1,1 1,0 0,0 0,1 0,0 1,-5 19,0 0,2 1,1 0,2 0,1 0,1 7,0-6,2 0,1 0,1 0,2 0,1-1,2 1,0-2,2 1,2-1,10 20,-14-31,0-1,1 0,1 0,0-1,1-1,1 1,1-2,0 0,1 0,0-1,1-1,0 0,1-1,14 7,-13-14,-5-5</inkml:trace>
  <inkml:trace contextRef="#ctx0" brushRef="#br0" timeOffset="10097.947">9370 770,'-269'110,"205"-58,63-51,0 1,0 0,-1-1,1 1,0 0,1 0,-1 0,0 0,0 0,1 0,-1 0,1 0,0 1,0-1,0 0,0 0,0 0,0 0,0 0,1 0,-1 0,1 0,-1 0,1 0,0 0,0 0,0 0,0 0,0 0,0 0,1-1,-1 1,0-1,1 1,-1-1,2 1,3 1,1 0,0 0,0 0,1-1,-1-1,0 1,1-1,-1 0,1-1,0 1,-1-2,1 1,-1-1,1 0,-1-1,0 1,1-2,-1 1,0-1,4-2,-3 3,183-75,-187 75,-1 1,0 0,0 0,1 1,-1-1,0 1,1-1,-1 1,0 0,1 1,-1-1,0 0,1 1,-1 0,0 0,0 0,1 0,-1 0,0 1,0-1,0 1,-1 0,1 0,0 0,-1 0,1 1,-1-1,0 0,0 1,0 0,0 0,0-1,0 1,-1 0,1 0,-1 1,1 1,-1 1,1 1,0 0,0-1,1 1,0-1,0 0,0 0,1 0,0 0,0 0,1-1,0 0,-1 0,2 0,-1-1,0 0,1 0,0 0,0 0,0-1,0 0,1 0,-1-1,1 0,0 0,-1-1,1 1,0-1,0-1,0 1,0-1,0-1,1 1,7-7,0-1,0 0,-1-1,-1 0,1-1,-2-1,1 0,-1 0,-1-1,0-1,-1 0,0-1,6-12,8-13,-2-2,-2 0,-2-2,-1 0,-2-1,-3 0,-1-1,-2 0,-3-1,-1 0,-2 0,-3-26,0 45,1-7,-1-1,-2 1,-2 0,0 0,-9-25,14 58,-1 0,0 0,0 0,0 0,0 0,0 0,0 0,0-1,0 1,0 0,-1 0,1 0,0 0,-1 0,1 0,0 0,-1 0,0 0,1 0,-1 1,1-1,-1 0,0 0,0 0,0 1,1-1,-1 0,0 1,0-1,0 1,0-1,0 1,0-1,0 1,0 0,0-1,0 1,0 0,0 0,0 0,-1 0,1 0,0 0,0 0,0 0,0 0,0 0,0 1,0-1,0 1,0-1,0 0,0 1,0 0,0-1,0 1,0-1,1 1,-1 0,0 0,0 0,0 0,-4 11,0 0,1 0,0 0,1 0,0 1,1 0,1-1,0 1,1 0,0-1,1 1,0 2,0 14,4 42,4 0,3-1,2-1,23 64,-34-125,108 391,-110-399,1 11,1-1,-2 0,1 1,-1-1,-1 1,0-1,0 1,-1-1,-1 7,1-16,1 0,-1 0,1 0,-1 0,0 0,1 0,-1-1,0 1,1 0,-1 0,0-1,0 1,0 0,0-1,0 1,0-1,1 0,-1 1,0-1,0 1,-1-1,1 0,0 0,0 0,0 0,0 0,0 0,0 0,0 0,0 0,0 0,0 0,0-1,0 1,0 0,0-1,0 1,0-1,0 1,0-1,0 0,1 1,-1-1,0 0,0 1,1-1,-1 0,0 0,0-1,0 2,-13-10</inkml:trace>
  <inkml:trace contextRef="#ctx0" brushRef="#br0" timeOffset="10315.411">9624 630,'48'-5,"40"-2,14 1,-5 1,-9 1,-16 2,-9 1,-12 0,-8 1,-8 6,-5 0,-2 1,-2-2,-5 3,-1 1,-4-2</inkml:trace>
  <inkml:trace contextRef="#ctx0" brushRef="#br0" timeOffset="10517.956">10753 855,'0'33,"10"12,3-2</inkml:trace>
  <inkml:trace contextRef="#ctx0" brushRef="#br0" timeOffset="10717.726">10697 432,'5'-5,"6"8,1 4</inkml:trace>
  <inkml:trace contextRef="#ctx0" brushRef="#br0" timeOffset="10971.872">11205 743,'-14'15,"0"1,2 1,0 0,1 1,0 1,2-1,0 1,1 1,1 0,1 0,-1 8,6-25,0 1,0-1,0 1,0-1,0 1,1 0,0-1,0 1,0 0,0-1,0 1,1-1,-1 1,1 0,0-1,0 1,1-1,-1 0,1 1,0-1,-1 0,1 0,1 0,-1 0,0 0,1-1,-1 1,1-1,0 1,0-1,0 0,0 0,0-1,0 1,1 0,-1-1,1 0,-1 0,1 0,-1 0,1-1,0 1,-1-1,1 0,1 0,10-3,0-1,0 0,-1-1,1 0,-1-1,0-1,-1 0,1-1,-2-1,1 0,-1-1,0 0,-1 0,0-1,-1-1,0 0,-1 0,-1-1,1 0,-2-1,0 0,-1 0,0 0,-1-1,-1 1,0-1,-1-1,0 1,-2 0,1-14,-2 24,-1 0,0 0,0 0,0 0,0 0,-1 0,0 0,0 1,0-1,-1 1,1-1,-1 1,0 0,0 0,-1 0,1 0,-1 1,0-1,0 1,0 0,0 0,0 1,-1-1,0 1,1 0,-1 0,0 0,0 1,0 0,0 0,0 0,0 0,0 1,0 0,0 0,0 0,0 1,0 0,0 0,0 0,0 0,-1 1,-13 5</inkml:trace>
  <inkml:trace contextRef="#ctx0" brushRef="#br0" timeOffset="11333.441">11712 940,'31'-51,"3"2,1 1,2 1,20-16,-56 61,1 0,-1 0,0 0,1 0,-1 0,1 0,-1 1,1-1,0 1,0-1,0 1,0-1,0 1,0 0,0 0,0 0,0 0,1 1,-1-1,0 0,1 1,-1 0,0-1,1 1,-1 0,0 0,1 0,-1 1,0-1,1 1,-1-1,0 1,1 0,-1 0,0 0,0 0,0 0,0 0,0 0,0 1,0-1,0 1,-1 0,1-1,-1 1,2 1,19 40,-20-36,0 0,1-1,0 1,1-1,0 0,0 0,0 0,0 0,1-1,0 0,0 1,1-2,0 1,-1-1,1 0,1 0,5 3,-2-4,0-1,-1 1,1-2,0 1,0-2,1 1,-1-1,0 0,0-1,0-1,0 1,0-2,-1 1,1-1,0-1,-1 0,0 0,0 0,0-2,-1 1,6-5,-1 0,1 0,-2-2,0 1,0-2,-1 0,0 0,-1 0,-1-2,0 1,-1-1,-1 0,4-10,-3 0</inkml:trace>
  <inkml:trace contextRef="#ctx0" brushRef="#br0" timeOffset="16918.051">17808 686,'-3'18,"1"0,1 0,0 1,1-1,1 0,1 0,1 0,0 0,1 0,1 0,1-1,1 0,0 0,5 8,-11-23,1 1,-1-1,1 0,0 0,-1 0,1 0,0 0,0 0,0 0,0-1,1 1,-1-1,0 1,1-1,-1 0,1 0,-1 0,1 0,-1-1,1 1,0-1,-1 1,1-1,0 0,-1 0,1 0,0-1,-1 1,1-1,0 1,-1-1,1 0,-1 0,1 0,-1 0,3-1,1-2,0 0,0-1,0 1,0-1,-1 0,0-1,0 1,0-1,-1 0,1 0,-1 0,2-7,0 2,-1-1,0 0,-1 0,-1 0,0 0,0 0,-2-1,1 1,-1-1,-1 1,0-1,-1 1,-1-1,0 1,0-1,-1 1,-1 0,0 0,0 0,-1 1,-1 0,0 0,0 0,-1 0,-1 1,-4-4,11 13,1 1,-1 0,1-1,-1 1,1 0,-1-1,1 1,-1-1,1 1,-1-1,1 1,0-1,-1 1,1-1,0 1,-1-1,1 1,0-1,0 0,-1 1,1-1,0 0,0 1,0-1,0 1,0-1,0 0,0 1,0-1,0 0,0 1,0-1,1 0,-1 1,0-1,0 1,1-1,-1 1,0-1,1 0,-1 1,0-1,1 1,-1-1,1 1,-1 0,1-1,-1 1,1-1,-1 1,1 0,-1-1,1 1,0 0,-1 0,1 0,-1-1,1 1,0 0,-1 0,1 0,0 0,-1 0,1 0,0 0,11-6,20-18,-2-1,0-1,-2-1,-1-1,-2-2,0-1,19-32,-42 60,13-19,0 0,-1 0,-1-1,-1-1,-2 0,0-1,-1 0,4-22,-12 44,0-1,-1 1,1 0,-1 0,0-1,1 1,-1 0,-1-1,1 1,0 0,-1-1,0 1,0 0,0 0,0 0,0 0,0-1,-1 1,-26 35,21-3,1 0,1 0,1 0,2 1,1-1,1 1,2-1,3 22,15 101,7 0,36 109,30 168,-85-377,6 32,-4 1,-3 1,-4 21,-4-81,0 0,-2 0,-1-1,-1 1,-1-1,-2 0,0 0,-2-1,0 0,-2-1,0 0,-14 17,-70 58,93-95,0-1,0 0,0 0,-1 0,1 0,0-1,-1 1,0-1,1 0,-1 0,0-1,1 1,-1-1,0 1,0-1,0 0,1-1,-1 1,0 0,0-1,1 0,-1 0,0 0,1-1,-1 1,1-1,0 0,-1 0,1 0,0 0,0-1,0 1,-2-3,-2-6,1 0,0 0,1-1,1 1,-1-1,2 0,0-1,0 1,1 0,0-1,1 0,1 1,0-1,1 1,1-11,-1-3,-2-12,2 1,2-1,1 0,2 1,2-1,1 2,13-35,-8 41</inkml:trace>
  <inkml:trace contextRef="#ctx0" brushRef="#br0" timeOffset="17823.445">18993 1081,'19'-28,"-2"-4,2 2,1 0,1 1,1 1,2 0,1 2,1 1,1 2,1 0,1 2,1 1,1 1,3 0,94-9,-126 26,1 1,0 0,0 1,0-1,-1 1,1-1,0 1,0 0,0 0,0 0,0 0,0 0,0 1,0 0,0-1,-1 1,1 0,0 0,0 0,-1 1,1-1,-1 1,1 0,-1-1,0 1,0 0,1 0,-1 0,-1 1,1-1,0 0,0 1,-1-1,0 1,1 0,-1-1,0 1,0 0,-1 0,1 0,0 0,-1-1,0 1,0 0,1 0,-2 0,1 0,-2 18,-1 1,-1-1,-1-1,-1 1,0-1,-2 0,0 0,-2-1,0 0,-6 8,7-11,-1 1,-1-1,0 0,-1-1,0-1,-2 0,1 0,-2-1,0-1,0-1,-1 0,0-1,-1 0,0-2,-1 0,0-1,-5 1,20-7,0 0,1 0,-1-1,0 1,1-1,-1 1,0-1,0 0,1-1,-1 1,0 0,1-1,-1 1,0-1,1 0,-1 0,1 0,-1 0,1 0,-1-1,1 1,0-1,0 1,-1-1,1 0,0 0,1 0,-1 0,0 0,1 0,-1-1,1 1,0-1,-1 1,1-1,0 1,1-1,-1 0,0 1,1-2,-3-21,2 1</inkml:trace>
  <inkml:trace contextRef="#ctx0" brushRef="#br0" timeOffset="18250.332">19813 940,'31'-17,"0"-1,0-2,-2-1,-1-1,0-1,-2-2,7-9,-31 33,1-1,-1 0,0 1,-1-1,1 0,0 0,-1 0,1-1,-1 1,1 0,-1 0,0-1,0 1,0-1,0 1,-1-1,1 1,-1-1,1 1,-1-1,0 0,0 1,0-1,0 0,-1 1,1-1,-1 1,1-1,-1 1,0-1,0 1,0-1,0 1,-1 0,1-1,-1 1,1 0,-1 0,0 0,1 0,-1 1,0-1,-1 0,1 0,-8 1,1 1,0-1,0 1,0 1,0 0,0 0,0 1,0 0,0 0,0 1,0 1,1-1,0 1,0 1,0-1,0 1,1 1,-1-1,1 1,1 1,-1-1,1 1,-3 5,0-2,2 1,-1-1,1 1,1 1,0-1,1 1,0 0,0 1,2-1,-1 1,2 0,0-1,0 1,1 0,1 0,0 0,1 9,0-17,-1 1,1 0,1 0,-1 0,1 0,0-1,0 1,1-1,0 0,0 0,0 0,0 0,1 0,0 0,0-1,0 0,0 0,1 0,0 0,-1-1,1 0,1 0,-1 0,0 0,4 0,8 3,0-1,0-1,1 0,-1-2,1 0,0 0,17-2,61-7,-70 0</inkml:trace>
  <inkml:trace contextRef="#ctx0" brushRef="#br0" timeOffset="18734.451">20236 1053,'247'-304,"-242"299,-2 2,-1-1,1 1,0 0,-1 0,1 0,1 0,-1 1,0-1,1 1,-1 0,1 0,0 0,-1 1,1-1,0 1,0 0,0 0,0 0,0 0,2 1,-4 3,0 0,0 0,-1 0,0 0,0 1,0-1,0 0,0 1,0-1,-1 1,0-1,0 0,0 1,0-1,0 1,-1-1,1 1,-1-1,0 1,0-1,0 0,-1 0,1 0,-1 1,1 0,-14 35,12-33,0 0,0 0,0 0,0 0,1 0,0 1,1-1,-1 1,1-1,0 1,1 0,0-1,0 1,0 0,1 0,0-1,0 1,1-1,-1 1,2-1,-1 0,1 1,2-5,0 0,0-1,-1 1,2-1,-1 0,0-1,0 1,0-1,0 0,0-1,0 1,0-1,1 0,-1 0,0 0,-1-1,1 0,0 0,0 0,-1 0,1-1,-1 0,0 0,0 0,0 0,0-1,-1 0,2 0,4-3,181-136,-188 142,-1-1,1 0,0 1,-1-1,1 1,0-1,0 1,0 0,0 0,0 0,0 0,0 0,0 0,1 1,-1-1,0 1,0-1,1 1,-1 0,0 0,1 0,-1 0,0 0,0 1,1-1,-1 1,0-1,0 1,0 0,1 0,-1 0,0 0,0 0,0 0,-1 1,1-1,0 1,0-1,-1 1,1-1,-1 1,0 0,1 0,-1 0,0 0,0 0,0 0,0 0,0 0,-1 1,1-1,-1 0,1 0,-1 3,-6 61,4-58,0-1,1 0,0 1,0-1,1 1,0 0,0-1,1 1,0-1,0 0,1 1,1 3,7 8</inkml:trace>
  <inkml:trace contextRef="#ctx0" brushRef="#br0" timeOffset="19104.172">21195 968,'38'-15,"0"-1,-2-2,0-2,-1-1,-1-2,8-7,-39 28,0 1,1-1,-1 0,0-1,0 1,0 0,-1-1,1 0,-1 0,1 0,-1 0,0 0,0 0,0 0,0-1,-1 1,0-1,1 1,-1-1,0 1,-1-1,1 0,-1 0,1 1,-1-1,0 0,-1 0,1 1,-1-1,1 0,-1 1,0-1,0 0,-1 1,1-1,-1 1,0 0,0 0,0-1,0 1,0 0,-1 1,1-1,-1 0,0 1,0-1,-6-1,0 0,0 1,0 0,-1 0,1 1,-1 0,1 0,-1 1,0 1,1 0,-1 0,0 1,1 0,-1 0,0 1,1 1,0 0,0 0,-1 0,2 1,-1 1,0 0,1 0,0 0,0 1,1 0,-3 3,0 0,0 0,1 1,1 0,-1 0,2 0,-1 1,2 1,-1-1,2 1,-1 0,2 0,-1 1,2 0,0-1,0 1,1 0,1 0,0 1,1-1,1 8,2-13,0 1,1-1,1 1,0-1,0-1,0 1,1-1,0 0,0 0,1-1,0 1,0-1,0-1,1 0,0 0,0 0,0-1,1 0,-1-1,1 0,0 0,0-1,0 0,0 0,1-1,-1 0,6-1,120-4,-108-3</inkml:trace>
  <inkml:trace contextRef="#ctx0" brushRef="#br0" timeOffset="19419.076">22239 544,'-32'14,"1"1,1 2,0 0,1 2,1 2,1 0,1 2,-9 10,32-30,1-1,-1 0,0 1,0 0,1-1,0 1,-1 0,1 0,0 0,1 1,-1-1,0 0,1 1,0-1,0 1,0 0,0-1,1 1,-1 0,1-1,0 1,0 0,0-1,0 1,1 0,0-1,0 1,0 0,0-1,0 1,1-1,-1 0,1 1,2 2,1-2,0 0,1 0,-1 0,1-1,0 0,0 0,0-1,1 1,-1-1,0 0,1-1,3 1,62 27,-70-27,0-1,-1 0,1 1,-1-1,1 1,-1 0,1-1,-1 1,0 0,0 0,0 0,0 0,0 0,0 0,-1 0,1 0,-1 0,1 0,-1 0,0 1,0-1,0 0,0 0,0 0,0 0,-1 0,1 1,-1-1,1 0,-1 0,0 0,0 0,0 0,0 0,0-1,0 1,-1 0,1 0,-1-1,1 1,-1-1,1 1,-3 0,-80 53,-63-1,122-49</inkml:trace>
  <inkml:trace contextRef="#ctx0" brushRef="#br0" timeOffset="19716.978">22550 263,'-10'38,"-7"32,-2 14,3-3,0-10,1-8,5-9,-2-10,2-2,2-4,2-3,3-4,2-1,1-1,0-1,0-1,5 1,2-5</inkml:trace>
  <inkml:trace contextRef="#ctx0" brushRef="#br0" timeOffset="20468.035">22239 770,'48'-5,"18"-4,1 3,1 3,-1 3,36 6,-79-2,0 2,-1 0,0 1,0 2,0 0,5 5,-16-12,0 0,0-1,0 0,1-1,-1-1,0 0,0 0,0-1,0-1,-1 0,1-1,-1 0,0 0,0-1,0-1,0 0,-1 0,0-1,0-1,-1 1,1-3,42-41,-51 49,0 1,0-1,0 0,0 1,-1-1,1 0,0 1,-1-1,0 0,1 0,-1 1,0-1,0 0,0 0,0 0,0 1,-1-1,1 0,0 0,-1 1,0-1,1 0,-1 1,0-1,0 0,0 1,0-1,0 1,0 0,0-1,0 1,0 0,-1-1,1 1,-1 0,1 0,-1 0,0 0,-6-2,-1 1,0 0,1 0,-1 1,0 0,0 0,0 1,-1 1,1-1,0 1,1 1,-1 0,0 0,0 0,1 1,-1 1,1-1,0 1,0 1,-1 0,-3-1,0-1,1 2,-1-1,1 2,0 0,0 0,1 1,0 0,0 0,0 1,1 1,0 0,1 0,0 0,0 1,1 1,1-1,-1 1,2 0,0 0,0 1,1 0,-3 10,8-14,1 0,0 0,1 0,-1 0,1-1,1 1,-1-1,1 0,1 0,-1 0,1 0,0-1,1 0,0 0,0 0,0-1,0 0,1 0,0 0,0-1,0 0,1-1,-1 0,1 0,0 0,0-1,0 0,0 0,0-1,6 0,15 2,0-1,-1-2,1-1,0-1,-1-1,0-2,1 0,-2-2,1-1,-1-2,0 0,22-14,-15 8,-2-1,0-1,-1-2,-1-2,-1 0,-1-2,-1-1,13-17,-32 34,0-1,-1 0,0-1,0 0,-1 0,0 0,-1-1,0 0,-1 0,0 0,-1 0,0-1,0 0,-2 1,1-1,-1 0,-1-5,-1 14,0-1,-1 1,1-1,-1 1,0 0,1 0,-2 0,1 0,0 0,0 0,-1 1,0-1,1 1,-1 0,0-1,0 1,0 1,0-1,-1 0,1 1,0-1,-1 1,1 0,-1 0,1 1,-1-1,0 1,1 0,-1 0,0 0,1 0,-1 0,1 1,-1 0,0-1,1 1,0 1,-1-1,1 0,0 1,-1 0,1 0,0 0,0 0,0 0,0-1,0 0,0 1,0-1,1 1,-1-1,0 1,0 0,1 0,-1 0,1 0,0 1,0-1,0 1,0-1,0 1,0 0,1 0,-1-1,1 1,0 0,-1 0,2 1,-1-1,0 0,1 0,-1 0,1 1,0-1,0 0,0 0,0 0,1 1,0-1,-1 0,1 0,0 0,0 0,1 0,-1 0,1 0,-1 0,1 0,0-1,0 1,0-1,0 0,1 1,-1-1,0 0,1 0,1 1,38 24,33 35,-69-51,0 0,-1 1,-1 0,0 0,0 0,-1 1,-1-1,0 1,0-1,-2 1,1 0,-2 0,0-1,0 1,-1-1,-1 1,0-1,-3 9,5-17,-2 3,0 0,1 1,0-1,0 1,1-1,0 1,0 0,1-1,0 1,0 0,1-1,0 1,0 0,1-1,0 1,0-1,1 0,0 0,0 0,1 0,0 0,0-1,0 1,3 1,9 0</inkml:trace>
  <inkml:trace contextRef="#ctx0" brushRef="#br0" timeOffset="15013.037">15269 799,'10'3,"0"-1,0-1,0 0,0 0,1-1,-1 0,0-1,0 0,0-1,1 0,-1 0,-1-1,1 0,0-1,-1 0,0-1,0 0,0 0,0-1,-1 0,0 0,5-6,-5 4,1-1,-1 0,-1-1,1 0,-2 0,1-1,-2 1,1-1,-1-2,-4 10,0 0,0 0,0 0,0-1,-1 1,1-1,-1 1,0 0,0-1,0 1,0 0,-1-1,0 1,1 0,-1-1,0 1,0 0,-1 0,1 0,-1 0,0 0,0 0,0 0,0 1,0-1,0 0,-1 1,1 0,-1 0,0 0,1 0,-1 0,-3-1,2 1,-1-1,0 1,-1 0,1 1,0-1,0 1,-1 0,1 0,-1 1,1 0,-1 0,1 0,-1 0,1 1,0 0,-1 0,1 0,0 1,0 0,0 0,0 0,0 1,0 0,-99 80,97-76,1 0,0 1,1 0,-1 0,1 0,1 0,0 1,0 0,1 0,0 0,0 0,1 1,0-1,1 1,0-1,0 1,1-1,1 1,-1-1,2 1,-1-1,1 1,1-1,-1 0,2 0,-1 0,1 0,1 0,-1-1,1 0,1 0,0 0,0-1,2 2,5 0,1-1,0 0,1-1,0-1,0 0,0-1,1-1,-1 0,1-1,0-1,0 0,1-1,-1-1,0 0,0-2,0 0,0 0,0-1,0-1,-1-1,0 0,15-8,46-34,-58 33</inkml:trace>
  <inkml:trace contextRef="#ctx0" brushRef="#br0" timeOffset="15432.225">15749 940,'164'-172,"-147"155,0-1,-1 0,-2-2,1 1,-2-2,10-20,-24 41,1 0,-1 0,1 0,0 0,-1 0,1 0,-1 0,1 0,0 0,-1 0,1-1,-1 1,1 0,0 0,-1 0,1-1,0 1,-1 0,1 0,0-1,-1 1,1 0,0 0,0-1,0 1,-1 0,1-1,-2 8,0-1,0 1,1 0,0 0,0 0,0 0,1 0,0 0,1 0,0 0,0 0,0 0,1 0,0 0,0 0,0-1,1 1,0-1,1 0,-1 0,1 0,0 0,1-1,0 1,-1-1,1 0,1-1,-1 1,1-1,0 0,0-1,0 1,0-1,1 0,-1-1,1 1,0-1,0-1,5 2,0-5,0-1,-1 1,1-2,-1 1,0-2,0 1,0-2,-1 1,0-2,0 1,0-1,-1-1,0 1,0-2,-1 1,0-1,-1 0,1-1,-2 0,6-10,42-76,-44 77</inkml:trace>
  <inkml:trace contextRef="#ctx0" brushRef="#br0" timeOffset="15871.022">16736 657,'-17'14,"0"1,1 0,0 2,1-1,1 2,1 0,0 1,2 0,0 0,1 2,-3 8,12-26,0 0,0 1,0-1,1 1,-1-1,1 1,0-1,0 1,0-1,1 0,-1 1,1-1,-1 1,1-1,0 0,1 1,-1-1,1 0,-1 0,1 0,0 0,0 0,0 0,0-1,1 1,-1-1,1 1,-1-1,1 0,0 0,0 0,0-1,0 1,0-1,1 1,-1-1,1 0,6 2,0 0,0 0,1-1,-1-1,1 0,0 0,-1-1,1-1,-1 1,1-2,9-1,3-6,-1-1,0 0,0-2,-2 0,1-1,-2-2,0 0,0 0,-1-2,-1 0,-1-2,-1 1,0-2,-2 0,0 0,-1-2,-1 1,0-5,-3 11,-1-1,-1 1,-1-1,0 0,-1-1,-1 1,0-1,-1 0,-1 1,0-1,-2 0,0 0,-1 1,0-1,-1 0,-1 1,-1 0,0 0,-1 0,-1 1,0 0,-1 0,-4-5,9 16,-1 0,1-1,0 1,-1 1,0-1,0 0,0 1,-1 0,1 0,-1 0,1 1,-1-1,0 1,0 0,0 0,0 1,0 0,-1 0,1 0,0 0,-1 1,1 0,0 0,-1 0,1 1,0 0,-1 0,1 0,0 1,0-1,0 1,0 0,0 1,1-1,-1 1,1 0,-1 0,1 1,0-1,0 1,1 0,-1 0,1 0,0 0,-2 3,-2 7,0-1,1 1,0 0,1 0,1 0,1 1,0 0,0-1,2 1,0 0,0 0,1 0,1 0,1 0,3 13,2 8,2-1,1 0,2-1,1-1,2 1,2-1,0 1,2-2,1 0,2-2,1 0,1-1,1-2,14 11,-7-9,-3-4</inkml:trace>
  <inkml:trace contextRef="#ctx0" brushRef="#br0" timeOffset="14071.238">13631 714,'-3'-7,"-1"0,1 0,-2 0,1 0,-1 1,0 0,0 0,-1 0,1 1,-1 0,0 0,-1 0,1 1,-1 0,0 0,0 1,-1 0,1 0,0 1,-1-1,0 2,0-1,1 1,-1 0,0 1,0 0,0 0,0 1,0-1,1 2,-1-1,0 1,1 1,-1-1,1 1,0 0,-3 3,1 0,0 0,1 1,0 0,0 0,1 1,0 0,0 0,1 1,0 0,1 0,0 0,0 1,1 0,0 0,1 0,0 0,0 0,1 1,1-1,0 1,0 0,1-1,0 1,1 1,0-9,0 0,0 0,1 0,-1 0,1 0,0 0,0 0,0 0,0 0,1-1,-1 1,1-1,-1 0,1 0,0 0,0 0,0 0,0-1,0 1,0-1,0 0,1 0,-1 0,0 0,1 0,-1-1,1 0,-1 1,0-1,1 0,104-20,-77 11,-1-2,0-1,-1-2,0-1,-1-1,-1-1,0-1,-2-2,18-17,-42 38,-1-1,0 0,0 1,0-1,0 1,1-1,-1 0,0 1,0-1,1 0,-1 1,0-1,1 0,-1 0,0 1,1-1,-1 0,0 0,1 0,-1 1,1-1,-1 0,0 0,1 0,-1 0,1 0,-1 0,1 0,-1 0,0 0,1 0,-1 0,1 0,-1 0,1 0,-1 0,0 0,1-1,-1 1,1 0,-1 0,0 0,1-1,-1 1,0 0,1 0,-1-1,0 1,0 0,1-1,-1 1,0 0,0-1,1 1,-1-1,0 1,0 0,0-1,0 1,0-1,1 1,-1 0,0-1,-7 35,6-32,-3 7,1 0,0 1,0-1,1 1,0-1,1 1,0 0,1 0,-1 0,2 0,0-1,0 1,0 0,2 0,-1-1,1 0,0 1,1-1,0 0,1 0,3 4,-3-8,0 1,0-2,1 1,0-1,0 0,0 0,0 0,1-1,-1 0,1 0,0-1,0 0,0 0,0-1,0 1,1-2,-1 1,0-1,0 0,1 0,-1-1,0 0,0-1,0 1,0-1,0-1,0 1,0-1,-1 0,1-1,4-2,14-11,0-2,0 0,-2-1,0-1,-2-1,0-1,-2-1,0-1,7-15,0 1,-1-1,-2-1,-2 0,-2-2,-2 0,-1-1,-3-1,-1 0,-3-1,-1 0,-3-1,-1 1,-3-4,-1 45,1 0,-1 1,1 0,-1-1,0 1,0 0,-1-1,1 1,-1 0,0 0,0-1,0 1,-1 0,0 0,1 0,-1 0,-1 1,1-1,-1 0,1 1,-2-2,0 6,1 0,0 0,0 1,0-1,0 1,0 0,0 0,1 0,-1 0,1 0,-1 0,1 1,0-1,0 1,0 0,0-1,0 1,0 0,1 0,0 0,-1 0,1 1,0-1,0 2,-19 50,1 0,4 1,1 1,3 0,3 1,2 0,3 0,3 38,25 145,-11-118,-14-118</inkml:trace>
  <inkml:trace contextRef="#ctx0" brushRef="#br0" timeOffset="14314.623">13914 403,'43'0,"38"0,16-4,4-3,-4 1,-4 2,-9-5,-5 1,-5 0,-11 3,-16 1</inkml:trace>
  <inkml:trace contextRef="#ctx0" brushRef="#br0" timeOffset="23902.706">0 1842,'76'-18,"0"4,1 2,1 4,-1 4,55 4,455 2,-273 24,-13-14,6 5,147-16,-208-3,476 2,-195-27,432-29,-5-1,-231 28,79 0,1867 30,-1598-1,-472-27,-268 26,254-10,516-8,-743 20,736-1,-390 30,847-31,-959-27,-83 16,55-6,-40-9,584 27,-471 28,951-27,-820-1,-718 5,-32 1</inkml:trace>
</inkml:ink>
</file>

<file path=ppt/ink/ink1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3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1,'-19'38,"-7"22,2 7,9-5,8-12</inkml:trace>
</inkml:ink>
</file>

<file path=ppt/ink/ink1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3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0,'0'15,"0"4</inkml:trace>
</inkml:ink>
</file>

<file path=ppt/ink/ink1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4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1,'-19'2,"0"1,1 1,-1 0,1 2,0 0,1 1,-1 0,1 2,-12 8,27-16,0 0,0 0,0 0,0 1,1-1,-1 1,0 0,1 0,-1-1,1 1,-1 0,1 0,0 0,0 0,0 0,0 1,0-1,1 0,-1 0,1 1,-1-1,1 0,0 1,0-1,0 0,0 1,0-1,1 0,-1 1,1-1,-1 0,1 0,0 1,0-1,0 0,0 0,0 0,0 0,1 0,-1 0,1-1,-1 1,1 0,0-1,0 1,-1-1,2 1,160 44,-158-44,-1 0,0 0,0 1,0-1,0 1,0 0,-1 0,1 0,-1 0,0 1,0-1,0 1,0 0,-1 0,1 0,-1 0,0 0,0 1,-1-1,1 1,-1-1,0 1,0-1,-1 1,1 0,-1-1,0 1,0 0,-1-1,1 1,-1 0,0-1,-1 2,1 1,0 1,-1-1,0 0,-1 1,0-1,0 0,0 0,-1-1,0 1,0-1,0 1,-1-1,0-1,-1 1,1-1,-1 0,0 0,0 0,0-1,-1 0,-2 1,-13 6,0-1,0-1,-2-1,1 0,-1-2,-1-1,-57 0,80-5,-1 0,1 0,0 0,0 0,0-1,0 1,-1-1,1 0,0 0,0 1,0-1,0-1,0 1,1 0,-1 0,0-1,1 1,-1-1,0 1,1-1,0 0,-1 1,1-1,0 0,0 0,0 0,0 0,0 0,1 0,-1 0,0-1,1 1,0 0,-1-2,3-10</inkml:trace>
</inkml:ink>
</file>

<file path=ppt/ink/ink1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5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122 309,'-19'35,"1"1,2 1,2 0,1 1,2 1,1 0,3 0,0 11,5-42,0-1,1 0,0 1,1 0,-1-1,1 1,1-1,0 1,0-1,0 1,1-1,0 1,0-1,1 0,0 0,0 0,1-1,0 1,0-1,1 0,-1 0,1 0,1-1,-1 1,1-1,0 0,0-1,0 0,0 0,1 0,0-1,0 0,4 2,6-1,0-2,0 1,0-2,0 0,0-1,0-1,0-1,0 0,0-1,0-1,-1-1,1 0,-1-1,0 0,-1-2,0 0,0 0,-1-2,0 0,11-9,-4-2,0-1,-1-2,-1 1,-1-2,-2-1,0 0,-2-1,-1 0,-1-1,-1 0,-1-1,-2-1,-1 1,-2-1,0 0,-2-1,-1 1,-2 0,-1-1,-3-18,3 40,0-1,0 1,0 0,-1-1,-1 1,0 0,0 0,0 0,-1 1,-1-1,1 1,-1 0,-1 0,0 1,0-1,0 1,-1 1,0-1,0 1,0 0,-1 1,0 0,-2-1,2 7,1 0,0 0,0 1,-1 0,1 0,1 1,-1 0,0 0,1 1,0 0,-1 0,2 0,-1 1,0 0,1 0,0 0,0 1,0 0,1 0,0 0,0 0,1 0,-1 1,1 0,1 0,-1 0,1 2,-18 40,2 1,2 1,3 1,2 0,2 1,2-1,2 26,2 563,3-265,11-315,-5-55</inkml:trace>
</inkml:ink>
</file>

<file path=ppt/ink/ink1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48:15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254 231,'74'-19,"137"-67,-108 39,-100 48,1-1,-1 1,1 0,-1 0,1 0,-1 1,0-1,1 1,-1 0,0 0,0 0,0 0,0 0,-1 1,1-1,0 1,-1 0,0-1,0 1,0 0,0 1,0-1,-1 0,1 0,-1 1,0-1,0 1,0-1,0 1,-1 0,1-1,-1 1,0 0,1 0,62 286,-55-231,-4 0,-1 0,-6 54,1-9,2-104,1 1,-1-1,0 1,1 0,-1-1,0 1,1 0,-1-1,0 1,0 0,0 0,0-1,0 1,0 0,0-1,0 1,0 0,0 0,0-1,0 1,0 0,0 0,-1-1,1 1,0 0,0-1,-1 1,1-1,-1 1,1 0,-1-1,1 1,-1-1,1 1,-1-1,1 1,-1-1,1 1,-1-1,0 0,1 1,-1-1,0 0,1 0,-1 1,0-1,1 0,-1 0,0 0,0 0,1 0,-1 0,0 0,0 0,1 0,-1 0,0-1,1 1,-1 0,0 0,1-1,-1 1,0 0,1-1,-1 1,-10-7,-1 0,0 0,0 1,0 1,-1 0,1 1,-1 0,0 1,0 1,-14-1,-5 1,-1 3,1 1,-1 1,1 1,0 2,0 2,1 0,0 3,-22 10,19-8,0 2,1 1,1 2,1 1,0 1,2 2,-3 4,20-16</inkml:trace>
  <inkml:trace contextRef="#ctx0" brushRef="#br0" timeOffset="1932.481">565 456,'132'-48,"76"-21,-107 36,-101 32,1 1,0 0,-1-1,1 1,-1 0,1-1,0 1,-1 0,1 0,0 0,-1 0,1 0,0 0,0-1,-1 1,1 1,0-1,-1 0,1 0,0 0,-1 0,1 0,0 1,-1-1,1 0,0 1,-1-1,1 0,-1 1,1-1,-1 1,1-1,-1 1,1-1,-1 1,1-1,-1 1,1-1,-1 1,0 0,0-1,1 1,-1 0,0-1,0 1,0 0,1-1,-1 1,0 0,0-1,0 1,0 0,0-1,0 1,-1 0,1 0,0-1,0 1,-1 0,-16 51,10-35,-10 71,15-62</inkml:trace>
  <inkml:trace contextRef="#ctx0" brushRef="#br0" timeOffset="2700.567">1355 485,'-19'9,"1"2,1 0,0 1,0 1,1 0,1 1,0 1,1 1,-7 10,16-18,0 0,1 1,0 0,1 0,0 0,0 0,1 0,0 1,1-1,0 1,0-1,1 1,0 6,0-12,1-1,-1 1,0 0,1-1,0 1,-1-1,2 1,-1-1,0 1,1-1,-1 0,1 0,0 0,0 0,0 0,0 0,1 0,-1-1,1 1,0-1,0 0,0 0,0 0,0 0,0 0,0 0,1-1,-1 0,0 0,1 0,-1 0,1 0,0-1,-1 1,1-1,1 0,11-3,-1-1,-1 0,1-1,-1 0,1-1,-2-1,1 0,-1-1,0-1,0 0,-1 0,-1-1,1-1,-2 0,1 0,-2-1,1-1,-2 1,0-2,0 1,4-12,-9 20,0 1,0-1,0 0,-1 0,0 0,0 0,0 0,-1-1,1 1,-1 0,-1-1,1 1,-1-1,0 1,0-1,0 1,-1-1,0 1,0-1,0 1,-1 0,0-1,0 1,0 0,0 0,-1 0,0 1,0-1,-1 1,1-1,-1 1,0 0,0 1,0-1,0 0,-1 1,1 0,-1 0,0 1,0-1,0 1,0 0,0 1,-1-1,1 1,0 0,-3 0,-6 4,1 0,0 1,0 1,0 0,0 1,1 0,0 1,0 0,0 1,1 1,1 0,-1 0,2 1,-1 0,1 0,1 1,0 1,0-1,1 1,1 1,0-1,0 1,-2 10,-1 2</inkml:trace>
  <inkml:trace contextRef="#ctx0" brushRef="#br0" timeOffset="3478.89">1835 598,'-22'198,"5"-151,1-83,14 21,1 0,0 1,1-1,1 0,0 0,1 0,0 1,2-1,-1 1,2 0,0 0,1 0,0 0,1 1,0 0,1 1,3-4,5-5,-4 5,-1 1,2 0,0 1,1 0,0 1,1 1,0 0,1 1,4-2,-19 13,0-1,0 0,1 0,-1 0,0 1,0-1,1 0,-1 1,0 0,1-1,-1 1,1 0,-1-1,0 1,1 0,-1 0,1 0,-1 0,1 0,-1 1,0-1,1 0,-1 1,0-1,1 1,-1-1,0 1,1 0,-1-1,0 1,0 0,0 0,0 0,0 0,0 0,0 0,0 0,0 0,0 0,-1 1,1-1,0 0,-1 1,1-1,-1 0,1 1,-1-1,0 0,0 1,1-1,-1 1,0-1,0 0,-1 1,1-1,-38 125,36-106,3-4</inkml:trace>
  <inkml:trace contextRef="#ctx0" brushRef="#br0" timeOffset="6029.512">2879 598,'0'282,"-4"-256,-9-32,10-12,0 1,1-1,2 0,-1 0,2 1,1-1,0 0,1 1,0-1,2 1,0 0,1 0,1 1,0-1,1 2,1-1,1 1,0 0,0 1,12-10,-14 11,2 1,0 0,0 0,1 2,1-1,0 1,0 1,12-7,-22 16,0 0,0 0,0 0,0 1,0-1,0 0,0 1,0-1,0 1,-1 0,1 0,0 0,0 0,0 0,-1 0,1 0,-1 1,1-1,-1 1,1-1,-1 1,0-1,0 1,1 0,-1-1,-1 1,1 0,0 0,0 0,-1 0,1 0,-1 0,1 0,-1 0,0 0,0 0,0 0,0 0,11 24,-1-11</inkml:trace>
  <inkml:trace contextRef="#ctx0" brushRef="#br0" timeOffset="6346.946">3443 541,'-8'20,"1"1,0 0,2 0,0 0,1 1,1 0,2 0,0-1,1 1,1 0,2 12,-3-31,0 0,1-1,-1 1,0 0,1-1,0 1,0 0,-1-1,1 1,1-1,-1 0,0 1,1-1,-1 0,1 0,0 0,-1 0,1 0,0 0,0 0,1 0,-1-1,0 1,0-1,1 0,-1 0,1 0,-1 0,1 0,0 0,-1-1,1 1,0-1,-1 0,1 1,0-1,-1-1,1 1,0 0,-1-1,1 1,0-1,-1 0,1 0,-1 0,1 0,-1 0,0 0,1-1,-1 1,0-1,0 0,0 0,3-3,0-1,0 0,-1 0,0 0,0 0,0-1,-1 0,0 0,-1 0,1 0,-1 0,-1 0,1-1,-1 1,0 0,-1-1,0 1,0-1,-1 1,0-1,0 1,0 0,-1-1,0 1,-1 0,0 0,0 0,0 1,-1-1,0 1,0 0,0 0,-1 0,-4-4,-5 0</inkml:trace>
  <inkml:trace contextRef="#ctx0" brushRef="#br0" timeOffset="6763.726">3867 32,'-8'22,"2"0,0 0,2 0,0 1,1 0,2 0,0-1,2 1,1 16,-1 10,0 397,-6-395,-1-33</inkml:trace>
  <inkml:trace contextRef="#ctx0" brushRef="#br0" timeOffset="7016.192">3641 541,'43'-5,"34"-6,13-2,-4 2,-12 3,-13-2,-13 0,-9 2,-7 2,-4 3,-7 1</inkml:trace>
  <inkml:trace contextRef="#ctx0" brushRef="#br0" timeOffset="7751.896">4403 399,'-41'35,"0"2,3 1,1 3,2 0,-10 18,43-57,0-1,0 1,1 0,-1-1,0 1,1 0,-1 0,1 0,0 0,0 0,0 0,0 0,0 0,0 0,0 1,1-1,-1 0,1 1,0-1,-1 0,1 1,0-1,1 1,-1-1,0 0,1 1,-1-1,1 0,0 0,-1 1,1-1,0 0,1 0,-1 0,0 0,0 0,1 0,-1 0,1-1,0 1,0 0,-1-1,1 0,2 2,7-3,0-1,0-1,0 1,0-2,0 1,0-2,-1 1,0-1,0-1,0 0,0 0,0-1,0-1,13-9,-1-1,-1-1,0 0,-1-2,-1 0,9-14,1 1,-29 32,0 0,0 0,0 0,1 1,-1-1,0 0,0 0,1 1,-1-1,1 0,-1 1,0-1,1 0,-1 1,1-1,0 0,-1 1,1-1,-1 1,1-1,0 1,-1-1,1 1,0 0,0-1,-1 1,1 0,0 0,0-1,0 1,-1 0,1 0,0 0,0 0,0 0,-1 0,1 0,0 0,0 1,0-1,-1 0,1 0,0 1,0-1,-1 0,1 1,0-1,0 1,-1-1,1 1,-1-1,1 1,0-1,-1 1,1 0,-1-1,1 1,-1 0,0-1,1 1,-1 0,0 0,1-1,-1 1,0 0,0 0,0 0,-6 54,4-47,0 0,1-1,-1 1,1 0,1 0,0 0,0 0,0 0,1 0,0 0,1 0,0 0,0 0,0-1,1 1,0-1,1 0,0 0,0 0,0 0,5 5,-1-8,0 0,0 0,0-1,0 0,1-1,-1 1,1-2,0 1,-1-1,1-1,0 1,0-2,-1 1,1-1,0 0,-1-1,1 0,-1 0,1-1,-1 0,0-1,0 1,0-2,5-3,-1 0,0-1,0 0,-1-1,0 0,-1-1,0 0,-1-1,0 0,-1 0,0-1,-1 0,-1 0,6-14,52-203,-56 184,-1 0,-3 0,-2 0,-2 0,-4-33,-4 51,8 28,0 1,0-1,0 0,0 1,0-1,0 0,0 1,0-1,0 0,-1 0,1 1,0-1,0 0,0 1,0-1,0 0,-1 1,1-1,0 0,0 0,0 1,-1-1,1 0,0 0,-1 0,1 1,0-1,0 0,-1 0,1 0,0 0,-1 0,1 1,0-1,-1 0,1 0,0 0,-1 0,1 0,0 0,-1 0,1 0,0 0,-1 0,1 0,0-1,-1 1,1 0,0 0,0 0,-1 0,1 0,0-1,-1 1,1 0,0 0,0 0,-1-1,1 1,0 0,-9 167,11-109,-1 590,3-623,9-30,-8-8</inkml:trace>
  <inkml:trace contextRef="#ctx0" brushRef="#br0" timeOffset="8014.585">4657 428,'39'-10,"26"-2,12-1,-1 4,-11 2,-5 2,-8 3,-9 6,-7 2,-4 0,-3 0,-7 3,-2 0,-4 3,0 0,1 2,-1 0</inkml:trace>
  <inkml:trace contextRef="#ctx0" brushRef="#br0" timeOffset="8264.037">5532 569,'0'38,"5"18,6-1,1-10</inkml:trace>
  <inkml:trace contextRef="#ctx0" brushRef="#br0" timeOffset="8499.394">5504 315</inkml:trace>
  <inkml:trace contextRef="#ctx0" brushRef="#br0" timeOffset="8688.013">5842 569,'-7'11,"1"0,-1 1,2-1,0 2,0-1,1 0,0 1,1 0,1 0,0 0,1 0,0 0,1 0,0 0,1 0,1 0,2 8,-4-19,1 1,0-1,0 0,-1 0,1 0,1 1,-1-1,0 0,0 0,1-1,-1 1,1 0,0 0,0-1,-1 1,1-1,0 1,0-1,0 0,0 0,1 0,-1 0,0 0,0-1,1 1,-1 0,0-1,1 0,-1 0,1 1,-1-1,0-1,1 1,-1 0,2-1,2-1,0 0,0 0,0-1,0 0,-1 0,1-1,-1 1,0-1,0 0,0 0,-1-1,1 0,-1 1,5-8,0 1,-1-1,0-1,-1 1,-1-1,0 0,0-1,-2 0,1 0,-2 0,0 0,-1 0,0 0,-1-1,0 1,-1-1,-3-13,-14-13,4 30</inkml:trace>
  <inkml:trace contextRef="#ctx0" brushRef="#br0" timeOffset="9136.354">6153 710,'15'-27,"1"0,2 2,0 0,2 1,7-6,-26 28,0 0,0 1,-1-1,1 0,0 1,0-1,1 1,-1-1,0 1,0-1,1 1,-1 0,1 0,-1 0,1-1,0 2,-1-1,1 0,0 0,0 0,-1 1,1-1,0 1,0 0,0-1,0 1,0 0,0 0,-1 0,1 0,0 0,0 1,0-1,0 1,0-1,-1 1,1 0,0-1,0 1,-1 0,1 0,-1 0,1 0,-1 1,1-1,-1 0,1 1,-1-1,0 1,1 0,3 13,44 87,-47-99,1 0,0 0,0 0,0 0,0 0,0-1,1 1,-1-1,1 0,-1 0,1-1,0 1,0-1,0 1,0-1,0 0,0-1,0 1,0-1,0 0,1 0,-1 0,0 0,0-1,0 0,2 0,9-4,-1-1,0-1,0 0,-1 0,0-2,0 1,-1-2,0 1,0-2,-1 0,1-2,28-67,-32 58</inkml:trace>
  <inkml:trace contextRef="#ctx0" brushRef="#br0" timeOffset="11767.841">7903 569,'-6'-1,"-1"1,1 0,0 0,-1 1,1 0,-1 0,1 1,0-1,0 1,0 0,0 1,0 0,0 0,1 0,0 0,-1 1,1 0,0 0,1 1,-1-1,1 1,0 0,0 0,0 0,1 1,0-1,-2 6,-1-4,0 2,1-1,0 0,0 1,1 0,1 0,-1 0,1 1,1-1,0 1,0 0,1-1,0 1,0 0,2 0,-1 0,1-1,0 1,1 0,0-1,1 1,1 4,-3-12,1-1,-1 1,0-1,1 0,-1 0,0 1,1-1,-1 0,1 0,0 0,-1-1,1 1,0 0,0-1,-1 1,1-1,0 1,0-1,0 0,0 0,-1 0,1 0,0 0,0 0,0 0,0-1,-1 1,1-1,0 1,0-1,-1 0,1 1,0-1,-1 0,1 0,-1 0,1-1,0 1,54-50,-55 51,125-149,-87 92,-44 75,1 1,0-1,1 0,1 1,1 0,1-1,0 1,2 2,-2-17,0 0,1-1,-1 1,1 0,0 0,0 0,1 0,-1-1,1 1,0-1,0 1,0-1,0 0,0 0,1 0,0 0,-1 0,1 0,0-1,1 1,-1-1,0 0,1 0,-1 0,1 0,-1-1,1 1,0-1,0 0,-1 0,1-1,0 1,0-1,0 0,0 0,0 0,0 0,0-1,0 1,0-1,-1 0,1 0,0-1,0 1,-1-1,1 0,-1 0,14-8,-2-1,0-1,0-1,-1 0,0 0,-1-2,-1 0,0 0,5-11,16-17,2-1,-3-1,-1-2,-3-1,1-5,1-7,-16 37,-1-1,-1 0,-1-1,-1 0,-1-1,-2 0,0-1,-2 1,-1-1,0-19,-3 44,-1 0,0 1,0-1,0 1,0-1,0 1,0-1,-1 1,1-1,0 1,-1-1,1 1,-1-1,0 1,1-1,-1 1,0 0,0-1,0 1,0 0,0 0,0 0,0 0,0 0,0 0,-1 0,1 0,0 0,-1 0,1 1,-1-1,1 0,-1 1,1 0,-1-1,1 1,-1 0,1 0,-1-1,1 1,-1 1,0-1,1 0,-1 0,1 0,-1 1,1-1,-1 1,1-1,-1 1,1 0,0 0,-1-1,1 1,0 0,0 0,-1 0,1 0,0 1,0-1,0 0,0 0,0 2,-19 18,2 1,0 1,2 0,0 2,1-1,2 2,1 0,1 1,-2 8,4-11,1 0,1 0,2 1,0 0,2 0,0 1,2-1,1 0,2 15,-2-30,1 0,0 0,1 0,0 0,1 0,0-1,0 1,1-1,0 0,1 0,0 0,0-1,1 1,0-1,1-1,0 1,0-1,0 0,1-1,0 0,0 0,1-1,-1 0,1 0,3 1,-5-3,0 0,1 0,-1-1,1 0,-1 0,1-1,0 0,0 0,-1-1,1 0,0 0,0-1,0 0,-1 0,1-1,-1 0,1 0,-1-1,1 0,-1 0,0 0,-1-1,1-1,-1 1,1-1,-1 0,-1 0,1-1,-1 1,0-1,0 0,0-1,-1 1,0-1,0 0,-1 0,0 0,0-1,-1 1,0-1,1-5,-2 4,-1 0,0 1,0-1,0 1,-1-1,-1 1,1-1,-1 1,-1 0,0-1,0 1,0 1,-1-1,0 0,-1 1,1 0,-2 0,1 0,-1 1,0 0,0 0,0 0,-1 1,0 0,0 0,-1 0,1 1,-1 0,0 1,0 0,-8-2,7 3,0 0,-1 0,1 1,-1 1,1 0,-1 0,1 1,-1 0,1 0,0 1,0 0,-1 1,-5 3,-12 5</inkml:trace>
  <inkml:trace contextRef="#ctx0" brushRef="#br0" timeOffset="12147.804">8975 485,'-14'9,"1"1,-1 0,2 1,0 1,0 0,1 0,0 1,1 1,1 0,0 0,1 1,0 0,2 0,-1 1,0 6,6-18,0 0,1 0,0 1,-1-1,1 0,1 0,-1 1,1-1,-1 0,1 0,0 1,1-1,-1 0,1 0,0-1,0 1,0 0,0 0,1-1,-1 0,1 1,0-1,0 0,0 0,0 0,1-1,-1 1,1-1,0 0,0 0,-1 0,1-1,0 1,1-1,-1 0,0 0,0 0,0-1,1 1,-1-1,0 0,0 0,1-1,-1 1,0-1,0 0,1 0,1-2,0 2,-2-1,1 0,0-1,0 1,-1-1,1 0,-1 0,0-1,0 1,0-1,0 0,-1 0,0 0,1 0,-1-1,-1 1,1-1,-1 0,0 0,0 0,0 0,-1 0,1 0,-1-3,2-3,-2-1,1 0,-1 1,-1-1,0 0,0 0,-1 1,-1-1,0 0,-3-7,4 15,0-1,-1 0,0 1,0-1,0 1,-1 0,1-1,-1 1,0 0,0 1,0-1,-1 0,1 1,-1 0,0 0,0 0,0 0,0 1,-1 0,1-1,-1 2,1-1,-4 0,-4 2</inkml:trace>
  <inkml:trace contextRef="#ctx0" brushRef="#br0" timeOffset="12851.523">9201 569,'-7'18,"0"-5,0 1,2 0,0 0,0 1,1-1,1 1,1 0,0 0,0 9,2-22,0 0,0 0,0 0,0 0,0 0,1 0,-1 1,1-1,-1 0,1 0,0 0,0 0,0-1,0 1,0 0,0 0,0 0,1-1,-1 1,1-1,-1 1,1-1,-1 1,1-1,0 0,0 0,0 0,0 0,-1 0,1 0,1-1,-1 1,0-1,0 1,0-1,0 0,0 0,0 0,0 0,0 0,1 0,-1 0,0-1,0 1,0-1,93-38,85-110,-180 148,0 1,0-1,0 1,0-1,1 1,-1-1,0 1,0 0,1-1,-1 1,0-1,1 1,-1 0,0-1,1 1,-1 0,1-1,-1 1,1 0,-1-1,0 1,1 0,-1 0,1 0,-1 0,1-1,-1 1,1 0,0 0,-1 0,1 0,-1 0,1 0,-1 0,1 0,-1 1,1-1,-1 0,1 0,-1 0,1 0,-1 1,0-1,1 0,-1 1,1-1,-1 0,1 1,-1-1,0 0,1 1,-1-1,0 1,1-1,-1 0,0 1,0-1,0 1,1-1,-1 1,0-1,0 1,0-1,0 1,0 0,-3 35,1-33,0 0,0 0,0 0,1 0,0 0,-1 1,1-1,0 0,0 0,1 1,-1-1,1 1,0-1,-1 1,2-1,-1 1,0-1,1 1,-1-1,1 0,0 1,0-1,1 0,-1 0,0 0,1 0,0 0,0 0,0 0,0 0,0-1,1 1,-1-1,1 1,0-1,-1 0,1 0,0 0,0-1,2 1,3 0,1 0,0-1,0 0,0-1,0 1,-1-2,1 1,0-2,0 1,0-1,-1 0,1-1,-1 0,0 0,1-1,-2 0,1 0,0-1,3-3,123-120,-133 127,24-31,-1-1,-2-1,-2-1,-1-1,-1-1,-3 0,0-1,5-28,-20 65,4-10,0-1,0 0,-1 0,-1 0,0 0,-1-1,0 1,-1 0,0-1,-1 1,0 0,-1-2,1 13,1 1,0-1,-1 0,1 0,-1 0,1 1,-1-1,1 0,-1 1,1-1,-1 0,0 1,1-1,-1 1,0-1,0 1,1-1,-1 1,0 0,0-1,0 1,1 0,-1 0,0-1,0 1,0 0,0 0,0 0,0 0,1 0,-1 0,0 0,0 1,0-1,0 0,0 0,1 1,-1-1,0 0,0 1,0-1,1 1,-1-1,0 1,1-1,-1 1,0 0,1-1,-1 1,1 0,-1-1,1 1,-1 0,1 0,0 0,-1 0,-27 44,18-16,1 0,1 1,2-1,1 1,1 1,2-1,1 0,1 1,2-1,1 0,4 19,13 177,-11-175,-7-45,0 0,0 0,-1 0,0 0,0 0,-1 0,0 0,0 0,0 0,0 0,-1 0,0 0,-1 0,1 0,-1 0,0 0,-2 3,-21 8,11-16</inkml:trace>
  <inkml:trace contextRef="#ctx0" brushRef="#br0" timeOffset="13099.987">9680 343,'44'-5,"42"-1,12 0,-1 1,-13 1,-15 2,-10 1,-11 1,-12 0</inkml:trace>
  <inkml:trace contextRef="#ctx0" brushRef="#br0" timeOffset="15753.527">11205 598,'-3'-3,"0"1,1 0,-1 1,0-1,0 0,0 1,0-1,0 1,0 0,-1 0,1 1,0-1,-1 1,1-1,0 1,-1 0,1 0,0 0,-1 1,1-1,0 1,-1 0,1 0,0 0,0 0,0 1,0-1,0 1,-1 0,-76 63,75-62,1 2,0-1,0 0,0 1,0 0,1 0,0 0,0 0,0 0,1 1,0-1,0 1,0-1,1 1,0 0,0 0,0 0,1 0,-1 0,2 0,-1 0,1 0,-1-1,2 1,-1 0,1 0,-1-1,2 1,-1-1,1 1,0-1,-1-3,0 0,1 0,0-1,-1 0,1 1,0-1,-1 0,1 0,0 0,0-1,0 1,0-1,0 1,0-1,0 0,0 0,0-1,0 1,0 0,-1-1,1 0,0 0,0 0,0 0,-1 0,1 0,0-1,1-1,73-50,-56 31,-1-2,0 0,-2 0,-1-2,-1 0,12-26,-12 17,-4 57,1 37,-11-44,1-1,1 1,0 0,0-1,2 0,0 0,0 0,1-1,1 0,8 11,-13-20,1 1,-1-1,1 0,-1 0,1 0,0 0,1-1,-1 0,0 0,1 0,0 0,0-1,0 0,0 0,0 0,0 0,0-1,1 0,-1 0,1 0,-1-1,1 0,11-4</inkml:trace>
  <inkml:trace contextRef="#ctx0" brushRef="#br0" timeOffset="17282.648">13632 456,'-29'38,"-9"18,-3 4,5-4,9-5,4-13,6-7,1-5,-1-1,2-6</inkml:trace>
  <inkml:trace contextRef="#ctx0" brushRef="#br0" timeOffset="17556.431">13322 485,'19'9,"21"18,8 4,1 2,-8 0,-6-6,-9-2,-4-6,-6-1,-1 1,2 2,3-2,-2 0,0-3,3-4,2-10,-3-4</inkml:trace>
  <inkml:trace contextRef="#ctx0" brushRef="#br0" timeOffset="17917.848">13999 710,'10'2,"0"0,0 0,0-1,0 0,0-1,0 0,0-1,0 0,0 0,0-1,-1 0,1-1,-1 0,1-1,-1 1,0-2,0 0,0 0,-1 0,0-1,0 0,0-1,-1 0,0 0,0 0,-1-1,0 0,0 0,-1-1,0 0,0 0,1-6,-5 12,0 1,-1-1,0 0,1 0,-1 0,0 0,0 0,0 1,-1-1,1 0,-1 0,1 0,-1 0,0 1,0-1,-1 0,1 1,0-1,-1 1,1-1,-1 1,0 0,0 0,0 0,0 0,0 0,0 0,-1 0,1 1,-1-1,1 1,-1 0,0-1,1 1,-1 1,0-1,0 0,-3-1,-1 1,0 0,0 0,0 0,0 1,0 0,0 0,1 1,-1 0,0 0,0 0,0 1,1 0,-1 1,-2 0,-8 7,1 1,0 0,1 1,0 1,1 0,0 1,1 0,0 1,2 1,0 0,0 1,-2 6,10-18,-1 1,1-1,0 1,1-1,-1 1,1 0,0 0,1 0,-1 0,1 1,0-1,1 0,0 0,0 1,0-1,0 0,1 0,0 1,1-1,0 0,-1 0,2 0,-1-1,1 1,0 0,0-1,0 0,1 1,0-1,0-1,0 1,0-1,1 1,0-1,0-1,0 1,0-1,1 1,-1-2,4 2,8 0,-1-1,1 0,0-2,0 0,-1-1,1 0,0-1,0-1,-1-1,1-1,-1 0,0-1,13-6,-7 1</inkml:trace>
  <inkml:trace contextRef="#ctx0" brushRef="#br0" timeOffset="18387.612">14563 625,'-14'8,"-1"0,1 1,0 1,1 0,0 1,1 0,0 1,-6 8,14-16,1 0,0 0,0 1,0-1,0 1,1-1,-1 1,1 0,1 0,-1 0,1 0,-1 0,2 1,-1-1,0 0,1 0,0 1,0-1,1 0,0 0,-1 1,2-1,-1 0,1 0,-1 0,1 0,1 0,1 2,1-2,1 0,-1-1,1 0,1 0,-1 0,1-1,-1 0,1 0,0 0,0-1,0 0,0-1,0 1,1-1,-1-1,0 1,1-1,-1-1,0 1,1-1,-1-1,0 1,0-1,0 0,0-1,0 0,-1 0,1 0,-1-1,2 0,8-11,1 0,-2 0,0-2,-1 1,0-2,-2 0,0-1,-1 0,-1 0,0-2,2-9,7-9,-17 35,73-186,-72 181,-1-1,-1 1,0-1,0 0,-1 1,0-1,0 0,-1 1,-1-1,0 1,0-1,0 1,-1 0,-1 0,0 0,0 0,-1 0,0 1,-4-6,5 10,1 0,-1 0,0 1,0-1,0 1,0 0,0 0,-1 1,1-1,-1 1,0 0,0 0,0 1,0-1,0 1,0 0,0 1,0-1,0 1,-1 0,1 0,0 0,0 1,0 0,0 0,0 0,0 1,0 0,0 0,-1 1,-5 1,0 1,1 1,0 0,0 0,1 1,0 0,0 1,0 0,1 0,0 1,1 0,0 0,-1 2,2 1,0 0,0 1,1-1,1 1,0 0,1 0,1 1,0-1,0 1,1-1,1 1,1-1,0 1,0-1,1 1,1-1,0 0,1 0,0 0,1 0,1-1,0 0,1 0,0 0,7 8,7 11,2-1,1-1,2-1,0-1,15 9,124 101,-152-127</inkml:trace>
  <inkml:trace contextRef="#ctx0" brushRef="#br0" timeOffset="16717.207">12165 287,'68'-27,"-1"-4,-2-2,16-14,27-41,-77 62,-39 54,-21 154,-80 516,96-638,-3-1,-3 0,-2-2,-2 0,-3-1,-7 6,28-50,0 0,-2-1,1 1,-1-1,-1 0,0-1,-1 0,0 0,0 0,-1-2,0 1,-1-1,0-1,0 1,-1-2,1 0,-1 0,-8 1,18-7,0 1,0-1,-1-1,1 1,0 0,-1 0,1-1,0 0,0 1,0-1,0 0,0 0,0 0,0 0,0 0,0-1,0 1,0-1,1 1,-1-1,0 1,1-1,0 0,-1 0,1 0,0 0,0 0,0 0,0 0,0 0,1 0,-1-1,0 1,1 0,0 0,0-3,3-85,9 49,3 0,1 1,2 1,2 0,1 2,2 0,2 2,1 0,2 2,1 1,1 1,16-11,-26 25,1 2,0 0,1 1,1 2,0 0,0 1,1 1,1 2,1 0,67 9,-17 4,-50-10,-2 0</inkml:trace>
  <inkml:trace contextRef="#ctx0" brushRef="#br0" timeOffset="16901.105">12983 710,'-15'38,"1"13,2 3,8-8,10-17,3-13</inkml:trace>
  <inkml:trace contextRef="#ctx0" brushRef="#br0" timeOffset="17051.299">12983 287</inkml:trace>
  <inkml:trace contextRef="#ctx0" brushRef="#br0" timeOffset="26340.2">17414 625,'-5'34,"-1"20,4 1,4-8</inkml:trace>
  <inkml:trace contextRef="#ctx0" brushRef="#br0" timeOffset="26502.275">17441 258,'0'0</inkml:trace>
  <inkml:trace contextRef="#ctx0" brushRef="#br0" timeOffset="26825.475">17894 428,'-19'4,"-79"27,95-30,0 1,0-1,0 1,0 0,0 0,1 0,-1 0,1 0,-1 0,1 1,0-1,-1 1,1 0,1 0,-1 0,0 0,1 0,-1 0,1 0,0 0,0 0,0 1,1-1,-1 0,1 1,-1 2,4 1,-1 0,1 0,0 0,1 0,0-1,0 1,0-1,1 0,0 0,0-1,0 1,1-1,-1 0,1-1,1 1,-1-1,1 0,-1-1,1 0,2 1,11 8,-5-3,65 51,-78-58,0 0,0 0,0 0,0 1,0-1,-1 1,1-1,-1 1,1 0,-1-1,0 1,0 0,0 0,-1 0,1 0,0 0,-1 0,0 0,0 0,0 0,0 0,-1 0,1-1,-1 1,1 0,-1 0,0 0,0 0,0 0,-1 0,-4 3,1 0,-1-1,-1 1,1-1,-1 0,0-1,0 0,0 0,0 0,-1-1,0 0,1-1,-1 0,0 0,0 0,0-1,-1 0,1-1,0 0,0 0,0-1,0 0,-4-1,-13-3</inkml:trace>
  <inkml:trace contextRef="#ctx0" brushRef="#br0" timeOffset="25475.576">15918 485,'-7'-3,"-1"1,1 1,-1-1,0 1,1 1,-1-1,0 2,0-1,0 1,1 0,-1 0,1 1,-1 0,1 0,-1 1,1 0,0 0,0 1,1 0,-1 0,1 1,0-1,0 2,0-1,1 0,-1 1,2 0,-1 0,0 1,1-1,0 1,-2 6,-10 17,2 0,0 1,2 0,2 1,1 0,-4 25,12-54,0-1,0 0,1 1,-1-1,1 0,-1 1,1-1,0 1,0-1,0 1,0-1,0 0,1 1,-1-1,1 1,-1-1,1 0,0 1,0-1,0 0,0 0,1 0,-1 0,1 0,-1 0,1 0,-1 0,1-1,0 1,0 0,0-1,0 0,0 1,0-1,0 0,1 0,-1 0,0-1,1 1,-1 0,0-1,1 1,-1-1,3 0,9-4,0 0,0-1,-1 0,0-1,0-1,0 0,-1-1,0 0,0-1,-1 0,0-1,-1 0,0 0,0-1,-1-1,12-9,190-199,-182 192,-29 27,1 1,-1-1,0 1,0-1,1 1,-1-1,0 1,0 0,1-1,-1 1,1 0,-1-1,0 1,1 0,-1-1,1 1,-1 0,1 0,-1-1,0 1,1 0,-1 0,1 0,-1 0,1 0,-1-1,1 1,0 0,-1 0,1 0,-1 1,1-1,-1 0,1 0,-1 0,1 0,-1 0,1 1,-1-1,0 0,1 0,-1 1,1-1,-1 0,0 1,1-1,-1 0,1 1,-1-1,0 0,0 1,1-1,-1 1,0-1,0 1,1-1,-1 1,0-1,0 1,0-1,0 1,0-1,0 1,0-1,0 1,0-1,0 1,-16 163,18-148,1 0,0-1,1 1,0-1,2 1,-1-1,2-1,0 1,1-1,0 0,1-1,1 0,0 0,1-1,0-1,1 1,2 0,-11-9,0-1,1 0,-1 0,1 0,0 0,-1 0,1-1,0 0,0 1,0-1,0-1,0 1,0-1,0 1,0-1,0-1,1 1,-1 0,0-1,0 0,0 0,21-8</inkml:trace>
  <inkml:trace contextRef="#ctx0" brushRef="#br0" timeOffset="25757.402">16849 456,'-9'24,"-9"22,-5 9,0-1,1-10,3-7,5-5,0-3,2-2,-1-1,1 1,-1-1,-5-4,2-5</inkml:trace>
  <inkml:trace contextRef="#ctx0" brushRef="#br0" timeOffset="26103.422">16623 428,'209'313,"-71"-94,-135-216,0 0,-1-1,1 1,0-1,0 0,0 0,1 0,-1 0,1-1,-1 1,1-1,-1 0,1 0,-1 0,1 0,0-1,0 1,-1-1,1 0,0 0,3-1,14-3</inkml:trace>
  <inkml:trace contextRef="#ctx0" brushRef="#br0" timeOffset="29407.421">0 1416,'368'-47,"-141"20,-164 19,0 3,0 3,47 4,-4 0,199 26,187 1,19-47,-208 5,52 13,-122 2,850-2,-671-28,463 28,-439-28,-8 16,70-6,-115-8,7 14,-115-4,112 14,-198 3,241 28,946-30,-856 0,-81-26,122 27,-178-28,769 28,169 0,-894-29,322 30,-453-29,88 26,-122-25,355 27,-521 13,-83-10,0 0,1-1,0 0,-1-1,1-1,0 0,0-1,-1 0,12-3,20-4,1 1,1 2,-1 3,1 1,29 4,23-1,35 3,-121 1,-7 0</inkml:trace>
</inkml:ink>
</file>

<file path=ppt/ink/ink1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49:26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2430 253,'0'-8,"-1"0,0 0,0 1,-1-1,0 1,0-1,-1 1,0 0,0 0,-1 0,0 0,0 1,0-1,-1 1,0 0,0 1,-1-1,1 1,-1 0,0 0,-1 1,0-1,-11-6,-1 0,-1 2,0 0,0 1,-1 1,0 0,-8 1,-142-16,141 16,-1 2,1 2,-1 0,0 2,0 2,0 0,1 2,-6 3,4-1,1 1,-1 1,2 2,-1 1,-11 7,-12 12,1 3,2 1,-39 36,56-43,-131 151,115-124,2 1,2 2,-29 53,-67 127,68-41,41-22,28-143,1 1,1 0,2 0,1-1,2 1,4 29,60 263,77 217,-61-164,-73-283,-4 1,-7 68,0-51,-3-55,-2 0,-3 0,-2-1,-2 0,-4-1,-1-1,-3 0,-2-2,-2-1,-3-1,-2-1,-1-2,-3-1,-22 20,-146 141,95-105,91-84,-21 18,2 2,1 1,3 2,-5 10,29-39,1 1,-1 0,2 0,0 1,1 0,0 0,1 0,1 0,0 1,1-1,0 1,1 0,1 0,1-1,0 1,0 0,2 3,61 216,-47-189,2-1,2 0,2-2,2 0,6 5,5 1,2-2,2-2,2-1,2-2,29 20,21 10,2-4,4-4,58 26,-98-59,1-3,1-3,1-2,1-3,1-3,50 5,186 9,-244-28,0-2,0-2,1-3,-2-2,1-3,-1-2,-1-3,40-16,5-9,-1-4,-3-4,-1-5,13-14,-70 41,0-1,-2-3,-2 0,0-2,-2-2,-2-1,-1-1,19-32,-4-10,-4-2,-3-1,-3-3,13-55,46-263,-81 340,35-276,-38 225,-6 0,-5 0,-15-108,6 101,6-1,9-106,-1 203,1 0,0 0,2 1,1-1,1 1,0 1,2 0,1 0,0 1,2 0,12-15,25-28,3 2,51-46,-71 74,271-247,-260 242,-8 9,-1-2,-2-1,-1-2,-1-1,-2-2,16-29,-31 36,-2 0,-2-1,0 0,-3-1,0 0,-2 0,-1-16,0 2,-2-1,-2 1,-2 0,-2-1,-2 1,-3 1,-1-1,-2 2,-2-1,-3 2,-1 0,-2 1,-5-5,-15-20,-2 1,-4 2,-2 2,-3 3,-17-14,13 20,-2 2,-2 3,-2 2,-3 3,-10-3,65 42,-26-18,-2 2,0 1,-1 2,-1 2,-1 1,-15-2,19 8,-106-12,138 22,0 0,1 0,-1 0,0 1,1 0,-1-1,1 1,0 1,-1-1,1 0,0 1,1-1,-1 1,0 0,1 0,-1 0,1 0,0 1,0-1,0 0,1 1,-1 0,1-1,0 1,0 0,0 1,-26 46,17-43,-1 0,0-1,0 0,0-1,-1 0,0-1,0 0,-1-1,1 0,-1-1,0 0,0-1,0-1,-9 1,-170 1,172-5,-1-2,1 0,0-2,1 0,-1-1,1-1,-7-5,19 9,0-1,0 0,1-1,-1 1,1-1,0-1,1 1,0-1,0 0,0 0,1 0,0-1,0 1,1-1,0 0,0 0,1-1,0 0,-2-2,0 2,0 0,0-1,-1 2,0-1,-1 0,0 1,0 0,-1 1,0-1,0 1,-3-1,-3-3</inkml:trace>
</inkml:ink>
</file>

<file path=ppt/ink/ink1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2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1,'-34'2,"0"1,0 2,0 2,1 1,0 1,0 2,1 1,-3 4,25-12,0 1,1 0,-1 1,1 0,1 0,-1 1,1 0,0 0,1 1,0 0,0 1,1-1,0 1,0 1,1-1,0 1,1-1,0 2,1-1,0 0,0 1,1-1,0 1,1-1,0 1,1 10,0-18,0 0,1 1,-1-1,0 0,1 0,0 0,0 0,0 0,0 0,0 0,1-1,-1 1,1 0,-1-1,1 1,0-1,0 1,1-1,-1 0,0 0,1 0,-1 0,1 0,0-1,-1 1,1-1,0 1,0-1,0 0,0 0,0-1,0 1,0-1,0 1,1-1,6 0,-1 0,1-1,-1 0,0 0,0-1,0 0,0-1,0 0,0 0,0-1,2-1,26-17,-1-1,-1-2,-1-1,-1-2,-2-1,0-1,-3-2,0-1,-28 34,0 0,1-1,-1 1,0 0,0 0,1 0,-1 0,0-1,1 1,-1 0,1 0,-1-1,1 1,-1 0,1-1,0 1,-1-1,1 1,0-1,0 1,-1-1,1 1,0-1,0 1,-1-1,1 0,0 0,0 1,0-1,0 0,0 0,-1 0,1 0,0 0,0 0,0 0,0 0,0-1,0 1,-1 0,1 0,0-1,0 1,0 0,-1-1,1 1,0-1,-1 1,1-1,0 1,-1-1,1 0,0 1,-1-1,1 0,-1 0,1 1,-1-1,0 0,1 0,-1 1,0-1,0 0,1 0,-1 0,0 0,0 0,0 1,0-2,0 2,0 12,0 0,1-1,0 1,0 0,1-1,1 1,0-1,1 0,0 0,1 0,0-1,0 1,1-1,0-1,1 1,0-1,1 0,0 0,0-1,1 0,8 5,36 8,-28-16</inkml:trace>
</inkml:ink>
</file>

<file path=ppt/ink/ink1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2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59 174,'-2'125,"-6"0,-8 21,-4-64,9-102,10-11,1 1,1-1,2 1,0-1,3 1,0 0,2 1,1 0,1 0,2 1,4-7,116-204,-132 238,0 0,0 0,0-1,1 1,-1 0,0 0,0 0,1-1,-1 1,1 0,-1 0,1 0,0 0,-1 0,1 0,0 0,-1 0,1 0,0 0,0 0,0 1,0-1,0 0,0 1,0-1,0 1,0-1,1 1,-1-1,0 1,0 0,0-1,0 1,1 0,-1 0,0 0,0 0,1 0,-1 0,0 0,0 1,0-1,1 0,-1 1,0-1,0 0,0 1,0 0,0-1,0 1,0 0,1 0,9 102,-4-52,-6-32,1-1,1 0,1 0,1 0,0-1,1 1,4 6,1-6</inkml:trace>
</inkml:ink>
</file>

<file path=ppt/ink/ink1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5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0 173,'23'423,"12"-102,-25-301,11-39,-13 9,21-22,1 0,2 2,1 1,1 2,2 2,0 0,1 3,2 1,35-14,-61 31,54-13,-66 17,1 0,0 0,-1 0,1 0,-1 0,1 0,-1 1,1-1,0 1,-1-1,0 1,1 0,-1-1,1 1,-1 0,0 0,0 0,1 0,-1 0,0 0,0 1,0-1,0 0,0 0,0 1,-1-1,1 1,0-1,-1 1,1-1,-1 1,1-1,-1 1,0-1,0 1,0-1,0 1,0 0,0 0,-2 10,-1-1,0 0,0 0,-1 0,-1 0,0-1,0 0,-1 0,0 0,-1-1,0 0,0 0,-1-1,0 1,-1-2,-9 7,18-14,-32 30,-1-2,-2-1,0-2,-2-1,-1-2,0-2,-2-1,0-2,-40 11,16-24,59-9</inkml:trace>
  <inkml:trace contextRef="#ctx0" brushRef="#br0" timeOffset="317.994">763 708,'-13'19,"1"1,1 0,1 1,1 0,1 0,1 1,1 0,0 0,2 0,1 1,0 0,1 12,3-31,-1-1,1 1,-1-1,1 1,0-1,0 1,0-1,1 0,-1 0,1 1,0-1,0 0,0 0,0-1,1 1,-1 0,1-1,-1 0,1 1,0-1,0 0,0 0,0-1,0 1,1-1,-1 1,0-1,1 0,-1 0,1-1,-1 1,1-1,-1 1,1-1,-1 0,1-1,3 1,7-2,1-1,-1 0,0 0,0-1,0-1,-1-1,0 0,11-7,-12 6,0 0,-1-1,0-1,-1 0,0-1,0 1,-1-2,0 0,-1 0,0 0,-1-1,0 0,-1-1,-3 7,0-1,0 0,-1 1,0-1,-1 0,1 0,-1 0,-1 0,1 0,-1 0,0-1,-1 1,0 0,0 0,0 0,-1 0,0 1,-1-1,1 0,-1 1,0-1,-1 1,0 0,0 0,0 1,-1-1,1 1,-1 0,0 0,0 0,0 1,-1 0,0 0,0 0,0 1,0 0,0 0,0 0,-1 1,0 0,1 0,-1 1,0 0,0 0,0 0,1 1,-1 0,0 1,0-1,0 1,-4 2,-14 3</inkml:trace>
  <inkml:trace contextRef="#ctx0" brushRef="#br0" timeOffset="815.959">1440 708,'-21'5,"1"0,0 1,0 1,0 1,1 1,0 0,1 2,0 0,1 1,0 1,0 0,-13 15,28-25,-1 0,1 1,0-1,0 0,0 1,0-1,1 1,-1-1,1 1,0 0,0 0,1-1,-1 1,1 0,-1 0,1 0,0 0,1 0,-1 0,1-1,0 1,0 0,0 0,0-1,0 1,1 0,0-1,0 0,0 1,0-1,0 0,1 0,-1 0,1 0,1 0,1 2,0 0,1-1,0 1,0-1,0-1,1 1,-1-1,1 0,0-1,-1 0,1 0,0 0,1-1,-1 0,0 0,0-1,0 1,8-2,4-5,0 0,-1-1,0-1,0-1,0 0,-1-2,-1 0,0 0,0-2,-1 0,-1-1,7-7,10-14,0-2,-3-1,-1-1,-2-1,-1-1,-2-2,-3 0,-1-1,5-22,-15 43,0-1,-1-1,-1 0,-2 1,-1-2,0 1,-2 0,-1 0,-1-1,-1 1,-1 0,-1 0,-7-22,9 42,0 0,0 0,0 1,-1-1,0 1,1-1,-1 1,-1 0,1 0,-1 0,1 1,-1-1,0 1,-1 0,1 0,0 0,-1 1,0 0,1-1,-1 2,0-1,0 0,0 1,0 0,0 0,-1 1,1-1,0 1,0 0,0 1,0-1,-1 1,1 0,0 0,-4 2,-2 1,-1 0,1 0,0 2,0-1,0 1,1 1,0 0,0 0,0 1,1 0,1 1,-1 0,1 0,1 1,0 0,0 0,1 1,0 0,1 0,0 0,1 1,-1 4,-4 15,1 0,2 1,1-1,1 1,2 1,1-1,2 0,1 2,-1-14,1 1,1-1,0 0,2 0,0-1,1 1,1-1,1 0,1-1,1 0,0 0,1-1,1-1,0 0,1 0,1-1,1-1,0 0,7 4,-15-14,0 0,0 0,0-1,0 0,1 0,0-1,-1 0,1 0,0-1,0 0,0 0,0-1,0 0,0 0,8-2,8-4</inkml:trace>
  <inkml:trace contextRef="#ctx0" brushRef="#br0" timeOffset="1314.272">2004 596,'-12'22,"1"0,2 1,0 0,1 1,1 0,1 0,1 0,1 1,1 15,2-36,0 0,1 0,0 0,0 0,0 0,0 0,0 0,1 0,0 0,0 0,0 0,0 0,0-1,1 1,0 0,0-1,0 1,0-1,1 0,-1 0,1 0,-1 0,1 0,0 0,1-1,-1 1,0-1,1 0,-1 0,1 0,-1-1,1 1,0-1,0 0,0 0,0 0,0 0,0-1,0 0,0 1,0-1,0-1,0 1,0-1,0 0,2 0,9-8,0 0,0-1,-1 0,-1-1,0-1,0 0,-1-1,0 0,-1 0,-1-2,0 1,6-15,-2 9,128-168,-141 188,-1-1,0 0,1 0,-1 1,1-1,-1 0,1 1,0-1,-1 1,1-1,-1 0,1 1,0 0,0-1,-1 1,1-1,0 1,0 0,-1-1,1 1,0 0,0 0,0 0,-1 0,1 0,0-1,0 2,0-1,0 0,0 0,-1 0,1 0,0 0,0 1,0-1,-1 0,1 1,0-1,0 1,-1-1,1 0,0 1,-1 0,1-1,-1 1,1-1,-1 1,1 0,-1-1,1 1,-1 0,14 43,25 257,-27-225,-3 1,-3-1,-4 2,-3-1,-3 0,-4-1,-3 1,-8 18,10-55,-2-1,-2-1,-2 0,-1-1,-2 0,-1-1,-2-1,-1-2,-2 0,-1-1,-2-1,-8 5,35-35,-12 10,1 0,-1-1,-1 0,0 0,0-2,-1 1,0-2,-1 0,1 0,-1-2,0 0,-1 0,13-5,0 0,-1 0,1 0,0 0,0 0,0-1,0 1,0-1,0 0,0 0,0 0,0 0,0-1,1 1,-1-1,0 1,1-1,-1 0,1 0,0 0,-1-1,1 1,0 0,1-1,-1 1,0-1,1 0,-1 0,1 1,0-1,0 0,0 0,0 0,1 0,-1-1,1 1,-1 0,1 0,0 0,1 0,-1 0,0 0,1 0,0 0,-1 0,1 0,1 0,0-3,8-22,2-1,1 2,1-1,1 2,1 0,2 1,0 1,19-19,-35 40,268-302,-226 259</inkml:trace>
</inkml:ink>
</file>

<file path=ppt/ink/ink1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0 725,'5'24,"7"7,0-5,-1-13,2-13,-1-11,-3-4</inkml:trace>
  <inkml:trace contextRef="#ctx0" brushRef="#br0" timeOffset="231.142">57 245,'0'0</inkml:trace>
  <inkml:trace contextRef="#ctx0" brushRef="#br0" timeOffset="646.882">508 442,'-31'23,"11"-11,1 1,0 0,1 1,1 2,0-1,1 2,1 0,0 1,2 1,0 0,1 0,1 1,0 1,0 5,9-22,1 0,0-1,0 1,0 0,1 0,-1 0,1-1,0 1,0 0,1 0,-1 0,1 0,-1-1,1 1,0 0,1 0,-1-1,1 1,-1-1,1 0,0 1,0-1,1 0,-1 0,1 0,-1 0,1-1,0 1,0-1,0 1,1-1,-1 0,0 0,1-1,-1 1,1-1,-1 0,1 0,0 0,0 0,0 0,-1-1,1 0,1 0,14-6,-1-2,0 0,-1-1,0-1,0 0,-1-1,-1-1,0 0,0-2,-1 1,-1-2,0 0,7-12,-14 20,40-53,45-41,-91 100,1 1,-1-1,1 1,0-1,-1 1,1 0,0-1,0 1,-1 0,1-1,0 1,0 0,-1 0,1-1,0 1,0 0,0 0,-1 0,1 0,0 0,0 0,0 1,-1-1,1 0,0 0,0 0,-1 1,1-1,0 0,0 1,-1-1,1 1,0-1,-1 1,1-1,-1 1,1-1,-1 1,1 0,-1-1,1 1,-1 0,1 0,-1-1,0 1,1 0,-1 0,0-1,0 1,0 0,0 0,1-1,-1 2,4 47,-4-45,-4 94,-5-2,-14 57,3-10,10-62,-3-1,-4 0,-3-1,-4-1,-3-1,-30 58,-11-41,65-91,1-1,0 0,-1 1,1-1,-1 0,0 0,0-1,0 1,0 0,0-1,0 0,0 0,0 0,0 0,-1 0,1-1,0 1,-1-1,1 0,0 0,-1 0,1 0,0-1,0 0,-1 1,1-1,0 0,0 0,0-1,0 1,0-1,-2-1,0-2,1-1,0 0,0 0,0 0,1 0,0-1,0 0,1 1,0-1,0 0,0 0,1 0,0 0,0 0,1-1,0 1,0 0,1 0,0-2,-1-2,3-26,2 1,2-1,1 1,1 0,2 1,2 0,1 1,2 0,1 1,1 1,2 1,1 1,2 0,0 2,2 1,19-15,-26 24</inkml:trace>
  <inkml:trace contextRef="#ctx0" brushRef="#br0" timeOffset="883.035">960 725,'-14'38,"0"18,2 3,8-7,9-13,10-13,5-16,1-10</inkml:trace>
  <inkml:trace contextRef="#ctx0" brushRef="#br0" timeOffset="1027.705">1072 301,'0'0</inkml:trace>
  <inkml:trace contextRef="#ctx0" brushRef="#br0" timeOffset="1444.714">1496 526,'-29'27,"1"0,2 2,0 1,2 1,2 1,1 2,1-1,-9 24,27-53,0 0,-1-1,1 1,1 0,-1 0,1 0,-1 0,1 0,0 1,0-1,1 0,-1 1,1-1,0 0,0 1,1-1,-1 0,1 0,0 1,0-1,1 0,-1 0,1 0,-1 0,1 0,1-1,-1 1,0 0,1-1,0 0,0 1,0-1,0 0,4 2,0-1,1-1,0 0,0-1,1 0,-1 0,0 0,1-1,-1-1,1 1,-1-1,1-1,-1 0,0 0,1 0,-1-1,0 0,0-1,0 0,0 0,1-1,8-4,0-2,-1 1,0-2,-1 0,0-1,0 0,-2-1,7-8,12-12,-1-1,-2-2,-2-1,-1-2,-1 0,-3-2,-1 0,-2-1,-2-1,-2-1,-2 0,-2-1,-1 0,-3-1,-1-4,-5 43,-1-1,0 0,0 1,-1-1,0 0,0 1,0-1,-1 1,0-1,-1 1,0 0,0 0,0 0,-1 0,0 1,0-1,-1 1,0 0,0 0,0 1,-1 0,0 0,0 0,0 0,0 1,-1 0,0 0,0 1,0 0,0 0,0 1,-1 0,1 0,-1 0,1 1,-1 1,0-1,1 1,-1 0,0 1,1 0,-1 0,0 0,-5 3,-1 5,0 0,1 1,0 0,1 1,1 0,-1 1,2 0,-1 1,2 0,0 1,0 0,2 0,0 1,0 0,1 0,1 1,1 0,0 0,1 0,0 0,2 0,-1 12,3-1,2 1,0-1,2-1,0 1,2 0,1-1,1-1,2 1,0-2,1 1,2-2,0 1,2-2,10 12,12 11,2-1,2-3,40 31,-46-40,-9-9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47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264 264,'60'4,"0"-3,-1-2,1-3,-1-3,0-2,0-2,-1-4,-1-1,5-6,362-155,-424 177,1-1,-1 1,1-1,-1 1,1-1,0 1,-1-1,1 1,0 0,-1-1,1 1,0 0,-1 0,1-1,0 1,-1 0,1 0,0 0,0 0,-1 0,1 0,0 0,0 0,-1 0,1 0,0 1,-1-1,1 0,0 0,-1 1,1-1,0 0,-1 1,1-1,0 1,-1-1,1 0,-1 1,1 0,-1-1,1 1,-1-1,0 1,1 0,-1-1,0 1,1-1,-1 1,0 0,0 0,1-1,-1 1,0 0,0-1,0 1,0 0,0 0,0-1,0 1,-1 0,-14 48,13-46,-108 253,82-164,4 2,4 1,4 0,2 26,4-31,5-52,1 0,1 0,3 1,1-1,4 20,11 51,-36-128,7-3,-1 0,-1 1,-1 0,-1 2,0 0,-2 1,0 0,-1 2,-1 0,0 2,-1 0,0 1,-1 2,-1 0,0 1,0 1,-1 2,0 0,0 2,0 1,-1 1,-14 0,5 5,0 1,0 2,1 2,-1 0,1 3,1 1,0 1,1 2,0 1,1 2,1 0,1 3,0 0,-18 18,43-35,0-1,1 0,-1 1,0-1,1 1,0 0,-1-1,1 1,0 1,1-1,-1 0,0 1,1 0,0-1,0 1,0 0,0 0,1 0,0 0,0 0,0 1,0-1,0 0,1 1,2-3,1 0,0 0,0 0,0-1,0 1,0-1,0 0,0 0,0 0,0 0,1 0,-1-1,0 1,1-1,-1 0,0 0,1 0,-1-1,0 1,0-1,1 0,-1 0,0 0,0 0,1-1,-1 2,23-7</inkml:trace>
  <inkml:trace contextRef="#ctx0" brushRef="#br0" timeOffset="490.772">631 491,'34'18,"1"-1,0-2,1-1,1-2,0-2,0-1,1-2,0-1,38 0,-45-4,-1-2,0-1,1-1,-1-1,0-2,-1-2,1 0,-1-2,-1-1,1-1,-2-1,0-2,0-1,2-3,26-19,-63 70,-15 15,3 1,2 1,-9 43,6 53,20-144,0 1,0 0,0 0,1 0,-1 0,1 0,-1 0,1 0,0 0,0 0,1 0,-1 0,1 0,-1 0,1 0,0 0,0 0,0 0,1-1,-1 1,1 0,-1-1,1 1,0-1,0 0,0 1,2 0,12 8</inkml:trace>
  <inkml:trace contextRef="#ctx0" brushRef="#br0" timeOffset="685.747">1760 913,'-19'34,"-7"15,2 5,9-7,8-7,4-10</inkml:trace>
  <inkml:trace contextRef="#ctx0" brushRef="#br0" timeOffset="874.23">1845 292,'0'24,"0"8</inkml:trace>
  <inkml:trace contextRef="#ctx0" brushRef="#br0" timeOffset="1185.238">2043 1083,'12'-50,"6"-27,3 0,4 1,32-67,-54 138,-2 1,0 0,0 1,1-1,0 1,0-1,0 1,0 0,0 0,1 0,-1 0,1 0,0 0,-1 1,2-1,-1 1,0 0,0 0,3-1,-4 4,0 0,-1 1,0 0,1-1,-1 1,0 0,0-1,0 1,0 0,0 0,0 0,-1 0,1 0,0 0,-1 0,0 0,1 0,-1 0,0 1,0-1,0 0,-1 0,1 1,0 1,0 64,-2-56,1-1,0 1,1 0,0-1,1 1,0-1,1 1,1-1,-1 0,2 0,-1 0,2 0,-1 0,2-1,-1 0,5 5,-8-13,0 1,1-1,0 1,-1-1,1 0,0 0,0 0,0-1,1 1,-1-1,0 1,1-1,-1 0,0 0,1-1,-1 1,1-1,0 0,-1 0,1 0,-1 0,1 0,-1-1,1 0,-1 0,1 0,-1 0,0 0,0-1,1 1,-1-1,0 0,2-1,88-83,-74 60</inkml:trace>
  <inkml:trace contextRef="#ctx0" brushRef="#br0" timeOffset="1809.751">2804 631,'-27'12,"1"2,1 0,0 1,1 2,0 1,1 0,1 2,1 0,-8 12,27-30,0 0,0 0,0 1,0-1,0 1,1-1,-1 1,1-1,0 1,0 0,0 0,0 0,0 0,0-1,1 1,-1 0,1 0,0 0,0 0,0 0,1 0,-1 0,1 0,-1 0,1 0,0 0,0 0,0-1,0 1,1 0,-1-1,1 1,0-1,0 1,0-1,0 0,0 0,0 0,0 0,1 0,-1 0,1-1,-1 1,1-1,0 0,-1 1,1-1,0-1,0 1,2 0,4 0,1-1,-1 0,1 0,-1-1,1 0,-1-1,0 0,1 0,-1-1,0-1,-1 1,1-1,-1-1,1 1,-1-2,6-4,111-108,-110 101,-15 39,-25 102,24-121,1 0,0 0,1 0,-1 0,0 0,1 0,0 0,-1 0,1 0,1 0,-1 0,0 0,1-1,-1 1,1 0,0-1,-1 0,1 1,1-1,-1 0,0 0,0 0,1 0,-1 0,1-1,0 1,-1-1,1 0,0 1,0-1,0-1,0 1,0 0,0-1,0 1,0-1,0 0,0 0,1 0,4-1,0 1,0-2,0 1,0-1,0 0,0 0,-1-1,0 0,1-1,-1 0,0 0,-1 0,1-1,-1 0,0 0,0 0,0-1,-1 0,4-4,81-135,-83 132,30-57,-4-2,-2-1,-4-1,7-38,-27 87,-1-1,-1 1,-1-1,-2 0,0 0,-2 0,-1 0,-1-8,2 33,0-1,0 0,0 0,0 0,0 0,0 0,-1 0,1 1,0-1,-1 0,0 0,1 0,-1 1,0-1,0 0,0 1,0-1,0 1,0-1,-1 1,1 0,0-1,-1 1,1 0,-1 0,1 0,-1 0,0 0,1 0,-1 0,0 1,0-1,1 1,-1-1,0 1,0 0,0-1,0 1,0 0,0 0,1 1,-1-1,0 0,0 0,0 1,0-1,1 1,-1 0,0 0,0-1,1 2,-13 9,1 2,1 0,0 0,1 1,1 1,0 0,1 0,0 1,1 0,1 0,1 1,0 0,1 0,1 0,0 3,-2 21,1 0,2 0,2 0,2 0,1 0,2 0,2-1,2 0,2 0,1 0,2-1,1-1,3 0,1-1,1-1,23 30,-40-59,1-1,0 0,0-1,0 1,1 0,0-1,0 0,0 0,1 0,-1 0,1-1,0 0,1 0,-1 0,1-1,0 1,-1-1,1-1,1 1,-1-1,0 0,1-1,-1 1,1-1,2 0,7-6</inkml:trace>
</inkml:ink>
</file>

<file path=ppt/ink/ink1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0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286 142,'-23'14,"0"2,1 0,1 2,0 0,2 2,0 0,1 1,1 1,1 0,1 1,1 1,1 0,2 1,0 1,-1 5,10-23,-1 0,2 0,-1 0,1 1,0-1,1 0,0 1,0-1,1 0,0 1,0-1,1 0,0 0,0 0,1 0,0 0,1 0,0-1,0 0,0 0,1 0,0 0,1-1,-1 1,1-1,0-1,1 1,-1-1,1 0,0-1,0 0,1 0,-1 0,1-1,0 0,0 0,0-1,0 0,0-1,2 1,5-4,-1-1,1 0,0-1,-1-1,0 0,0-1,0 0,-1-1,0-1,-1 0,1-1,-1 0,-1 0,0-2,0 1,-1-1,0-1,-1 0,6-10,-3 8,-1-1,-1 0,0-1,-1 0,0-1,-2 1,0-1,-1-1,0 1,-1-1,-2 0,1-1,-2 1,-1 0,0-1,-1 1,-1-1,-1 1,0 0,-2-2,2 9,0 0,-1 1,0-1,-1 1,0 0,-1 0,0 0,0 0,-1 1,-1 0,1 0,-1 1,-1 0,0 0,0 0,0 1,-1 1,0-1,0 1,-1 1,0 0,0 0,0 1,0 0,-1 1,1 0,-1 0,6 3,1 0,-1 0,0 1,1-1,-1 1,0 0,1 0,-1 0,1 1,0 0,-1 0,1 0,0 0,0 1,0-1,0 1,-2 3,-13 12</inkml:trace>
  <inkml:trace contextRef="#ctx0" brushRef="#br0" timeOffset="515.718">596 706,'291'-359,"-272"350,-26 45,3-25,4-10,-3 8,-1 0,2 1,-1 0,1-1,1 1,0 0,0 0,1 0,0 0,1 0,0 0,0 0,1-1,0 1,1 0,0-1,1 0,1 3,-3-10,1 0,0 0,0 0,0 0,0 0,0 0,0-1,0 0,1 1,-1-1,0 0,1-1,-1 1,1-1,-1 1,1-1,-1 0,1 0,-1-1,1 1,-1-1,0 0,1 0,-1 0,0 0,1 0,-1-1,0 1,1-1,85-60,-79 51,1 0,-1-1,-1-1,-1 1,1-1,-2-1,0 0,-1 0,0 0,-1-1,0 1,0-9,0-2</inkml:trace>
</inkml:ink>
</file>

<file path=ppt/ink/ink1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49:5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59,'28'-58,"-36"86,-134 235,76-149,-5-2,-27 26,-21 40,86-152,20-22</inkml:trace>
  <inkml:trace contextRef="#ctx0" brushRef="#br0" timeOffset="422.417">0 285,'34'29,"4"-12,0-2,2-2,0-1,0-2,1-2,13 0,92 22,-122-25,0 1,0 1,-1 1,0 1,-1 1,0 1,0 1,-1 1,-1 0,0 2,10 10,-29-24,0 1,0 0,0-1,1 1,-1-1,1 1,-1-1,1 0,-1 0,1 0,0 0,-1 0,1 0,0 0,0 0,0-1,0 1,0-1,0 1,0-1,0 0,0 0,0 0,0 0,0 0,0 0,0-1,0 1,-1-1,1 1,0-1,0 0,0 1,0-1,-1 0,1 0,0-1,-1 1,1 0,-1 0,1-1,10-8</inkml:trace>
  <inkml:trace contextRef="#ctx0" brushRef="#br0" timeOffset="670.49">791 342,'-78'14,"1"3,1 4,1 3,1 3,2 4,-18 12,-36 45,109-71</inkml:trace>
  <inkml:trace contextRef="#ctx0" brushRef="#br0" timeOffset="990.697">338 31,'-7'16,"0"1,0-1,2 1,0 0,1 1,0-1,2 1,0 0,1 0,1-1,0 1,2 0,0 0,1-1,3 12,78 294,-52-168,-13-92,-14-44</inkml:trace>
</inkml:ink>
</file>

<file path=ppt/ink/ink1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7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0,'1'64,"-13"236,-36 83,21-195,20-159,7-38,3-6</inkml:trace>
</inkml:ink>
</file>

<file path=ppt/ink/ink1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7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88,'48'-9,"26"-4,0-4,-8 1,-10 3,-10 4,-8 3,-6 3,-3 2,-2 1,-1 0,1 1,-6 0</inkml:trace>
</inkml:ink>
</file>

<file path=ppt/ink/ink1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8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287 445,'-28'15,"0"1,1 1,1 1,0 2,1 1,2 0,0 2,1 1,-11 18,8 36,25-76,0 0,0 0,1 0,-1 0,1 0,-1 0,1 0,0 0,0 0,0 0,0 0,0-1,0 1,1 0,-1-1,0 1,1-1,-1 1,1-1,0 0,-1 1,1-1,0 0,0 0,0 0,0-1,0 1,0 0,0-1,0 1,0-1,0 0,0 0,0 1,0-1,0-1,1 1,14-2,0-1,1-1,-1 0,-1-2,1 0,-1 0,0-2,0 0,-1 0,0-2,-1 0,0 0,-1-2,5-4,5-1,96-76,-119 93,0 1,0-1,0 0,1 1,-1-1,0 1,0-1,0 1,0-1,1 0,-1 1,0-1,0 1,1-1,-1 0,0 1,1-1,-1 0,0 1,1-1,-1 0,0 0,1 1,-1-1,1 0,-1 0,1 0,-1 1,0-1,1 0,-1 0,1 0,-1 0,1 0,-1 0,1 0,-1 0,1 0,-1 0,0 0,1 0,-1-1,1 1,-1 0,1 0,-1 0,0-1,1 1,-1 0,1 0,-1-1,0 1,1 0,-1-1,0 1,1 0,-1-1,0 1,0-1,1 1,-1-1,-12 45,10-36,0 84,2-90,1 0,0 1,0-1,-1 0,1 0,1 0,-1 1,0-1,0 0,1-1,-1 1,1 0,0 0,0-1,-1 1,1-1,0 1,0-1,0 0,1 0,-1 0,0 0,0 0,0 0,1-1,-1 1,1-1,-1 1,0-1,1 0,-1 0,0 0,1-1,-1 1,1 0,-1-1,1 0,13-5,-1-2,0 0,0 0,-1-2,0 1,-1-2,0 0,-1 0,0-2,0 1,-2-1,0-1,0 0,-1 0,-1-1,0 0,5-16,6-10,-3-1,-1-1,-3-1,-1 1,-2-2,-2 0,-2 1,-2-2,-2 1,-4-45,13 338,19 24,-22-235,-2 1,-1 0,-2 0,-2 0,-1 9,-11-12,6-29</inkml:trace>
</inkml:ink>
</file>

<file path=ppt/ink/ink1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9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1,'-220'171,"216"-167,-2 0,1-1,-1 2,1-1,1 0,-1 1,0 0,1 0,0 1,1-1,-1 1,1 0,0-1,0 2,0-1,1 0,0 0,1 1,-1 1,3-5,1 0,-1 0,1 0,-1 0,1 0,0 0,0-1,1 1,-1-1,0 0,1 0,0 0,-1 0,1 0,0 0,0-1,0 1,0-1,0 0,0 0,0 0,1 0,-1 0,1-1,26 13,-24-8,0-1,0 1,-1 1,0-1,0 1,0 0,-1 0,0 0,0 1,0-1,-1 1,0 0,0 0,-1 0,0 0,1 5,33 68,-1-55,-20-24</inkml:trace>
</inkml:ink>
</file>

<file path=ppt/ink/ink1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0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31 316,'61'-16,"0"-2,-1-3,-1-3,17-11,5-24,-79 57,0 0,0 0,-1 0,1-1,0 1,-1-1,1 1,-1-1,0 1,0-1,0 0,0 1,-1-1,1 0,-1 0,1 0,-1 0,0 1,0-1,0 0,-1 0,1 0,-1 0,1 1,-1-1,0 0,0 1,0-1,-1 0,1 1,-1-1,0 0,-2-2,0 0,-1 1,1-1,-1 1,0 0,-1 1,1-1,0 1,-1 0,0 0,0 1,0 0,0 0,0 0,0 1,0 0,0 0,-1 0,1 1,0 0,-1 0,1 1,0-1,-1 1,1 1,-5 1,-5 1,0 1,1 0,0 1,0 1,1 0,0 1,0 1,1 0,0 1,-3 2,6-3,0 0,1 0,-1 1,2 0,-1 0,2 1,-1 0,2 1,-1 0,1 0,1 0,1 1,-1-1,2 1,0 0,0 0,1 1,1-1,0 0,1 1,1-1,1 12,1-17,0-1,0 1,1-1,0 1,1-1,-1-1,1 1,0-1,1 1,0-2,0 1,0-1,0 1,1-2,0 1,0-1,1 0,2 1,145 42,-139-44,0-2,0 1,0-2,1 0,-1-1,0-1,0 0,0-2,-1 1,1-2,-1 0,0-1,0 0,0-1,-1-1,11-8,-8-1</inkml:trace>
</inkml:ink>
</file>

<file path=ppt/ink/ink1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4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13,'-9'-3,"0"0,-1 1,1 1,-1-1,1 1,-1 1,1 0,-1 0,1 1,-1 0,1 1,0 0,-1 0,1 1,0 0,1 1,-1 0,0 0,1 1,0 0,0 1,1-1,-1 1,1 1,0 0,1 0,0 0,-5 7,10-12,-50 103,50-103,0 1,0 0,1 0,-1 0,1 0,0-1,-1 1,2 0,-1 0,0 0,0 0,1 0,0-1,-1 1,1 0,0 0,0-1,1 1,-1-1,0 1,1-1,0 1,-1-1,1 0,0 0,0 0,1 0,-1 0,0 0,0-1,1 1,-1-1,1 1,0-1,-1 0,1 0,2 0,8 1,-1-1,1 0,-1-1,1-1,-1 0,1 0,-1-2,1 1,-1-1,0-1,0 0,-1-1,1 0,-1-1,0 0,0-1,-1 0,0-1,0 0,2-3,11-5,79-70,-101 85,-1 0,1 0,0 0,-1 1,1-1,0 0,0 0,0 1,-1-1,1 1,0-1,0 1,0-1,0 1,0-1,0 1,0 0,0 0,1-1,-1 1,0 0,0 0,0 0,0 0,0 0,0 0,0 1,0-1,0 0,0 1,0-1,0 0,0 1,0-1,0 1,0-1,0 1,0 0,0-1,-1 1,1 0,0 0,0 0,-1 0,22 49,-17-35,1 0,1-1,0 0,0 0,2-1,0 0,0 0,1-1,1 0,0-1,0 0,6 3,1 0</inkml:trace>
</inkml:ink>
</file>

<file path=ppt/ink/ink1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7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77 565,'-19'33,"-6"17,6-1,5-9</inkml:trace>
  <inkml:trace contextRef="#ctx0" brushRef="#br0" timeOffset="234.281">50 113,'0'0</inkml:trace>
  <inkml:trace contextRef="#ctx0" brushRef="#br0" timeOffset="517.068">303 734,'131'-335,"-108"304,-22 31,-1-1,1 1,-1 0,1 0,-1 0,1-1,-1 1,1 0,0 0,-1 0,1 0,-1 0,1 0,-1 0,1 0,0 0,-1 1,1-1,-1 0,1 0,-1 0,1 0,-1 1,1-1,-1 0,1 1,-1-1,0 0,1 1,-1-1,1 1,-1-1,0 1,1-1,-1 0,0 1,1-1,-1 1,0-1,0 1,0 0,0-1,1 1,-1-1,0 1,0-1,0 1,0-1,0 1,0 0,0-1,-1 1,1-1,0 1,0-1,0 1,0-1,-1 1,2 80,6 44,-6-120,0-1,0 1,1-1,0 0,0 1,0-1,0 0,0 0,1 0,0 0,0-1,0 1,0-1,1 0,-1 1,1-2,0 1,0 0,0-1,0 0,0 0,1 0,2 1,0-1,0-1,-1 0,1-1,0 0,0 0,-1 0,1 0,0-1,-1 0,1-1,0 0,-1 0,0 0,1-1,-1 1,0-2,0 1,-1-1,1 0,1-2,96-98,-71 54,-2-1,-3-2,-2-1,3-13,-20 45,-3 3</inkml:trace>
  <inkml:trace contextRef="#ctx0" brushRef="#br0" timeOffset="766.499">1235 0,'0'43,"0"24,-5 11,-1-5,0-8,1-12,1-9,2-7,6-6,2-3,0-1,-1-1,-2-9,0-8</inkml:trace>
  <inkml:trace contextRef="#ctx0" brushRef="#br0" timeOffset="1017.724">1010 311,'38'-5,"37"-1,10 0,-4 1,-11 1,-18 2</inkml:trace>
</inkml:ink>
</file>

<file path=ppt/ink/ink1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6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1 296,'1'2,"0"-1,1 1,-1 0,1 0,0-1,-1 1,1-1,0 1,0-1,0 0,0 1,0-1,0 0,1-1,-1 1,0 0,0-1,1 1,-1-1,0 0,1 1,-1-1,0 0,1 0,-1-1,2 2,15-3,-1-1,1 0,0-2,-1 0,0 0,0-2,0-1,-1 0,0-1,-1 0,0-2,0 0,-1 0,0-2,-1 0,-1 0,0-1,-1-1,5-9,74-100,-90 123,-1 0,1 1,0-1,0 0,0 1,0-1,0 1,0-1,0 1,-1 0,1-1,0 1,1 0,-1 0,0 0,0 0,0 0,0 0,0 0,0 0,0 0,0 0,0 0,0 1,0-1,0 0,0 1,0-1,0 1,0-1,-1 1,1-1,0 1,0 0,0-1,-1 1,1 0,0 0,-1-1,1 1,-1 0,1 0,-1 0,1 0,-1 0,1 0,-1 0,17 49,-11 7,-2 1,-3 1,-5 31,2 10,1 271,1-353,-1 1,0-1,-2 0,0 1,-1-1,-1-1,-1 1,-2 4,8-23,0 1,0-1,0 1,0-1,0 1,0-1,-1 1,1-1,0 1,0 0,-1-1,1 1,0-1,0 1,-1 0,1-1,0 1,-1 0,1-1,-1 1,1 0,0 0,-1-1,1 1,-1 0,1 0,-1 0,1 0,0-1,-1 1,1 0,-1 0,1 0,-1 0,1 0,-1 0,1 0,-1 0,1 1,-1-1,1 0,-1 0,1 0,0 0,-1 1,1-1,-1 0,1 0,0 1,-1-1,1 0,-1 1,1-1,0 0,0 1,-1-1,1 1,0-1,-6-45,7 13,0 1,2-1,2 1,1-1,1 1,2 1,1 0,1 0,1 1,5-5,6-16,3 1,2 1,2 1,2 2,6-5,0 2,-22 26,0 0,2 1,0 1,1 1,1 1,1 0,0 2,17-10,-34 23,0 1,0 0,0 0,0 0,1 1,-1 0,1-1,-1 2,1-1,0 0,-1 1,1 0,0 0,-1 0,1 1,0-1,-1 1,1 0,-1 0,1 1,-1 0,0-1,1 1,-1 1,0-1,0 1,-1-1,1 1,0 0,-1 1,0-1,0 0,0 1,0 0,0 0,-1 0,0 0,0 0,0 0,0 0,0 1,-1-1,1 7,0-1,0 0,-1 0,-1 0,1 1,-2-1,1 0,-2 1,1-1,-1 0,-1 0,0 0,0-1,-1 1,0-1,-1 1,0-1,0-1,-1 1,-5 5,-1 2,-2-1,0 0,0-1,-1-1,-1 0,0-1,-1-1,0 0,-1-1,-3 0,14-6,-1-1,1 0,-1 0,0-1,1 0,-1-1,0 1,0-2,0 1,0-1,0 0,-7-1,-4-5</inkml:trace>
  <inkml:trace contextRef="#ctx0" brushRef="#br0" timeOffset="349.805">1553 98,'-21'10,"0"1,1 0,1 2,0 0,1 1,0 1,1 1,1 0,0 1,1 1,1 1,1 0,-3 6,15-22,0 1,0-1,0 1,0-1,0 1,1-1,0 1,-1 0,1-1,1 1,-1 0,0-1,1 1,0 0,0-1,0 1,0-1,1 0,-1 1,1-1,0 0,0 0,0 0,0 0,1 0,-1 0,1-1,-1 1,1-1,0 0,0 0,0 0,1 0,-1 0,0-1,1 1,-1-1,0 0,1 0,0 0,-1-1,1 1,0-1,-1 0,1 0,0 0,-1 0,1-1,1 0,4-1,0 0,0-1,0 0,-1 0,1-1,-1 0,0-1,0 0,0 0,-1-1,0 0,0 0,0 0,-1-1,0 0,0-1,-1 1,0-1,0 0,-1 0,0 0,0-1,-1 0,0 1,0-1,-1 0,0-1,-1 1,0 0,-1 0,0-1,0 1,-1 0,0 0,0 0,-1-1,-1 1,1 1,-1-1,-1 0,0 1,0-1,0 1,-1 1,-5-8,-39-30,31 32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53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47,'24'0,"22"0,8 0,-4-4,-8-3,-4 1,-5 1,-3 2,-2 1,0 1,-6-5,-1 0,-5 0</inkml:trace>
</inkml:ink>
</file>

<file path=ppt/ink/ink1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42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57 112,'-3'2,"0"0,0 0,0 0,0 0,0 0,1 1,-1 0,1-1,-1 1,1 0,0 0,0 0,1 0,-1 0,0 1,1-1,0 0,0 1,0-1,0 1,1-1,-1 1,1 0,0-1,0 1,0-1,0 1,1 0,0-1,-1 1,1-1,0 1,1-1,-1 0,2 3,-2-5,0 0,0 0,1 0,-1 0,0-1,0 1,1 0,-1-1,0 1,1-1,-1 1,1-1,-1 1,1-1,-1 0,1 0,-1 0,1 0,-1 0,1 0,-1 0,0-1,1 1,-1 0,1-1,-1 1,0-1,1 0,-1 1,0-1,1 0,-1 0,0 0,0 0,0 0,0 0,0 0,1-1,37-45,-35 42,-1-1,0 1,0-1,0 0,-1 1,0-1,0 0,0 0,-1 0,0-1,0 1,-1 0,1 0,-2-1,1 1,0 0,-2-6,0 11,1 0,-1 0,0 0,0 0,1 0,-1 0,0 0,0 1,0-1,0 1,0-1,0 1,0 0,0 0,0 0,0 0,0 0,0 1,0-1,0 0,0 1,0-1,0 1,1 0,-1 0,0 0,0 0,1 0,-1 0,0 0,1 0,-1 1,1-1,0 1,-1-1,1 1,0-1,0 1,0 0,-1 1,-56 94,57-94,-1-1,1 1,0 0,0 0,0 0,1 0,-1 0,1 0,0 0,-1 0,1 0,1 0,-1 0,0 0,1 0,-1 0,1 0,0 0,0 0,0 0,1 0,-1-1,1 1,-1 0,1-1,0 1,0-1,0 0,0 0,0 1,1-2,-1 1,1 0,1 1,5-2,-1 0,0 0,0-1,0 0,1 0,-1-1,0 0,0-1,0 0,0 0,0-1,-1 0,1 0,-1 0,0-1,1-1,-2 1,1-1,0 0,-1 0,0-1,-1 0,1 0,-1 0,0-1,0 0,0-1,-3 4,1 0,0 0,-1-1,0 1,0 0,-1-1,1 0,-1 1,0-1,0 0,0 0,-1 0,0 1,0-1,0 0,0 0,-1 0,0 1,0-1,0 0,-1 0,1 1,-1-1,0 1,0 0,-1 0,0-2,0 5,-1 0,1-1,-1 1,1 1,0-1,-1 0,1 1,-1 0,0 0,1 0,-1 0,1 0,-1 1,1-1,-1 1,1 0,0 0,-1 1,1-1,0 1,0-1,0 1,0 0,0 0,0 0,1 1,-1-1,0 1,1-1,0 1,-1 1,2-3,-5 3,1-1,0 1,0-1,0 1,1 1,-1-1,1 1,0-1,0 1,1 0,-1 1,1-1,1 1,-1-1,1 1,-1 0,2 0,-1 0,1 0,0 0,0 0,0 0,1 1,0-1,1 4,-1-8,1 0,0-1,0 1,0 0,0 0,0-1,0 1,0-1,1 1,-1-1,0 0,1 1,-1-1,1 0,0 0,-1 0,1 0,0 0,0 0,-1-1,1 1,0-1,0 1,0-1,0 0,0 1,0-1,0 0,0 0,0 0,0-1,0 1,0 0,-1-1,1 1,0-1,0 0,0 0,0 0,68-42,-63 39,-1-1,1 0,-1 0,0-1,0 0,-1 0,0-1,0 1,0-1,-1 0,0 0,0-1,-1 1,0-1,0 0,-1 1,0-1,0 0,-1-1,0 1,0 0,-1 0,0-3,-1 9,0 0,0 0,0 0,0 0,0 1,0-1,0 0,-1 1,1-1,0 1,-1-1,0 1,1 0,-1 0,0 0,1 0,-1 0,0 0,0 0,0 0,0 1,0-1,0 1,0 0,0-1,0 1,0 0,0 0,0 0,0 1,0-1,0 0,0 1,0-1,0 1,0 0,0-1,0 1,0 0,0 0,1 0,-1 1,-1 0,-69 61,71-62,0 0,0 0,0 0,0 1,0-1,0 0,1 1,-1-1,0 0,1 1,-1-1,1 1,-1-1,1 1,0-1,0 1,0-1,0 1,0-1,0 1,0-1,0 1,1-1,-1 1,0-1,1 1,0-1,-1 1,1-1,0 0,-1 1,1-1,0 0,0 0,0 1,0-1,0 0,1 0,-1 0,0 0,0-1,1 1,-1 0,0 0,1-1,-1 1,1-1,-1 1,1-1,-1 0,1 0,-1 1,1-1,-1 0,1 0,-1 0,1-1,-1 1,1 0,6-2,-1 1,1-1,-1 0,0-1,0 0,0 0,0 0,-1-1,1 0,-1 0,6-5,-5 4,14-10</inkml:trace>
</inkml:ink>
</file>

<file path=ppt/ink/ink1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43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621 225,'-34'37,"1"1,3 2,0 1,-14 29,-13 15,-3-4,-36 36,56-70,-127 150,142-189,28-15</inkml:trace>
  <inkml:trace contextRef="#ctx0" brushRef="#br0" timeOffset="630.93">1 197,'59'39,"-21"-3,-2 1,-1 1,-2 2,22 37,114 190,39 10,-183-246,-16-17</inkml:trace>
  <inkml:trace contextRef="#ctx0" brushRef="#br0" timeOffset="1164.7">1 564,'73'-27,"-27"16,0 2,0 2,1 2,-1 2,1 2,47 6,9-3,104 23,-196-23</inkml:trace>
  <inkml:trace contextRef="#ctx0" brushRef="#br0" timeOffset="1749.32">368 0,'11'219,"24"138,-25 29,-10-362</inkml:trace>
</inkml:ink>
</file>

<file path=ppt/ink/ink1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4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0,'-229'719,"192"-601,24-111,10-30,33-145,-5 72,4 0,5 2,29-56,-63 149,10-22,1 0,0 0,2 1,0 1,2 0,3-4,-17 24,0 0,0 0,0 1,0-1,0 0,0 0,0 0,1 1,-1-1,0 0,0 1,1-1,-1 1,0-1,0 1,1 0,-1 0,0-1,1 1,-1 0,1 0,-1 0,0 1,1-1,-1 0,0 0,1 1,-1-1,0 1,0-1,1 1,-1 0,0-1,0 1,0 0,0 0,0 0,0-1,0 1,0 0,0 1,0-1,-1 0,1 0,0 0,-1 0,1 1,30 63,-31-64,118 321,-67-193,-52-129,1 0,0 0,0 0,0 0,-1 0,1 0,0 0,0 0,-1 0,1 0,0 0,0 0,0 0,-1 0,1 0,0 0,0 0,-1 0,1 0,0 0,0 0,-1 0,1 0,0 0,0 0,0 1,-1-1,1 0,0 0,0 0,0 0,0 1,-1-1,1 0,0 0,0 0,0 1,0-1,0 0,0 0,0 0,0 1,-1-1,1 0,0 0,0 1,0-1,0 0,0 0,0 0,0 1,0-1,0 0,1 1,-24-22,18 17,-7-6,-1 0,0 1,-1 1,0 0,0 1,0 0,-1 1,0 1,0 0,0 1,-1 1,0 0,1 1,-1 1,0 0,0 2,-1 0,-113 12,112-7</inkml:trace>
</inkml:ink>
</file>

<file path=ppt/ink/ink1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5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0,'22'147,"-14"148,4-207,-9-73,0 0,0 0,-2 1,0-1,-1 0,0 1,-1-1,-1 0,0 1,-4 10,7-24,3-9</inkml:trace>
</inkml:ink>
</file>

<file path=ppt/ink/ink1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5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9 253,'-3'13,"1"1,0 0,1-1,1 1,0 0,1-1,0 1,1 0,0-1,1 1,1-1,0 0,1 0,0-1,7 12,-10-22,0 1,0-1,0 0,0 0,0-1,0 1,0 0,1-1,-1 1,0-1,1 0,0 1,-1-1,1-1,0 1,-1 0,1-1,0 1,0-1,-1 0,1 0,0 0,0 0,0 0,-1-1,1 1,0-1,0 0,-1 0,1 0,-1 0,1 0,2-2,74-60,-62 44,0-1,-1 0,-2-1,0-1,-1 0,-1-1,-1-1,-1 1,-2-2,0 1,-1-1,0-12,-5 33,-1 0,0 1,0-1,0 0,-1 0,1 0,-1 0,0 0,0 0,0 0,-1 0,0 0,1 0,-1 0,-1 0,1 0,0 0,-1 1,0-1,0 1,0-1,0 1,-1 0,1 0,-1 0,0 0,0 0,0 0,0 1,0 0,-1-1,1 1,-1 0,1 1,-1-1,0 1,0-1,1 1,-1 0,0 1,0-1,0 1,0 0,0 0,-3 0,-3 4,0 1,0 0,1 1,-1 0,1 0,1 1,-1 0,1 0,0 1,1 0,0 1,0 0,1 0,0 0,0 1,1-1,-1 5,-16 29,4-3</inkml:trace>
</inkml:ink>
</file>

<file path=ppt/ink/ink1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6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1 365,'123'-299,"-104"234,-19 138,-1-66,1 0,-1-1,1 1,1 0,-1 0,1-1,1 1,-1 0,1-1,0 1,1-1,-1 0,1 0,1 0,-1 0,1 0,0-1,0 0,0 1,1-2,0 1,0 0,0-1,1 0,-1 0,1-1,0 1,0-1,0-1,0 1,1-1,-1 0,1 0,-1-1,1 0,1 0,4-3,-1 0,1 0,-1-2,0 1,0-1,0-1,-1 0,1-1,-1 1,-1-2,1 0,-1 0,0-1,-1 0,1 0,-2-1,1 0,-1 0,-1-1,1 0,-2 0,1 0,1-7,14-38,-13 30</inkml:trace>
</inkml:ink>
</file>

<file path=ppt/ink/ink1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6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0,'-49'74,"3"1,4 3,-18 46,60-123,-25 84,24-84,1 1,0 0,-1 0,1 0,0 0,0 0,0-1,0 1,0 0,1 0,-1 0,1 0,-1-1,1 1,-1 0,1 0,0-1,0 1,0 0,0-1,0 1,0-1,1 0,-1 1,0-1,1 0,-1 0,1 0,-1 0,1 0,0 0,-1 0,1 0,0 0,0-1,-1 1,1-1,0 0,0 1,0-1,0 0,-1 0,2 0,8-3,1 0,-1-1,0 0,0 0,0-1,-1-1,0 0,0 0,0-1,-1-1,0 1,0-1,-1-1,0 0,0 0,-1 0,1-4,145-191,-94 143,-58 60,1 0,0 0,0 0,0 0,0 0,0 1,0-1,0 0,0 1,0 0,0-1,1 1,-1 0,0 0,0 0,0 0,0 1,1-1,-1 0,0 1,0 0,0-1,0 1,0 0,0 0,-1 0,1 0,0 1,0-1,-1 0,1 1,0-1,-1 1,0 0,1-1,-1 2,5 7,-1 0,0 1,-1 0,0 0,0 0,-1 0,-1 1,0-1,-1 1,0 0,-1 9,4 17,13 157,-9 1,-13 108,5-268,-2 0,-2 0,-1 0,-2-1,-1 1,-2-2,-1 1,-2-1,-1-1,-13 20,-29 11,54-62,1-1,-1 1,0-1,0 0,0 0,0 1,0-1,0 0,0-1,0 1,0 0,-1-1,1 1,0-1,0 0,-1 0,1 1,0-2,0 1,-1 0,1 0,0-1,0 1,-1-1,1 0,0 1,0-1,0 0,0 0,0-1,0 1,0 0,1-1,-3-1,-3-8,0-1,0-1,1 1,0-1,1 0,1-1,0 1,1-1,1 0,0 0,0 0,1 0,1 0,1 0,1-9,-2-1,2-46,3 0,3 0,3 1,3 0,3 1,5-4,26-39,-31 91</inkml:trace>
</inkml:ink>
</file>

<file path=ppt/ink/ink1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7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0,'0'625,"-27"-355,-4-72,31-186</inkml:trace>
</inkml:ink>
</file>

<file path=ppt/ink/ink1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7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0 147,'44'-14,"32"-15,9-2,-5 4,-7 7,-11 7,-11 5,-9 4,-8 3,-4 2,-8 0</inkml:trace>
</inkml:ink>
</file>

<file path=ppt/ink/ink1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2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1,'-8'30,"2"0,2 1,0 0,2 0,1 0,2 0,1 0,1 0,3 7,18 243,-19-263,-1 1,-1 1,0-1,-2 0,0 1,-2-1,0 1,-1-1,0 0,-2 2,-10 39,14-61,0 1,0 0,0 0,0-1,0 1,1 0,-1 0,0-1,0 1,0 0,1 0,-1 0,0 0,0-1,0 1,1 0,-1 0,0 0,0 0,1 0,-1 0,0-1,0 1,1 0,-1 0,0 0,1 0,-1 0,0 0,0 0,1 0,-1 0,0 0,1 1,-1-1,0 0,0 0,1 0,-1 0,0 0,0 0,1 1,-1-1,0 0,0 0,0 0,1 0,-1 1,0-1,0 0,0 0,0 1,0-1,1 0,-1 0,0 1,0-1,0 0,0 1,16-23,11-22,-5 5,3 0,1 2,1 1,2 1,3 0,-31 33,1 0,-1 0,1 0,-1 0,1 0,0 0,-1 1,1-1,0 1,0-1,0 1,0 0,1 0,-1 0,0 0,0 0,1 0,-1 1,1-1,-1 1,0 0,1-1,-1 1,1 0,-1 1,1-1,-1 0,0 1,1-1,-1 1,0 0,1-1,-1 1,0 0,0 1,0-1,0 0,0 1,0-1,0 1,0-1,0 1,-1 0,1 0,-1 0,1 0,-1 0,5 7,0 0,-1 0,0 0,0 0,-1 1,0 0,-1 0,0 0,-1 0,0 1,0-1,-1 0,0 1,-1-1,-1 1,1 0,-2-1,1 0,-3 9,-12 66,13-60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53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29,'19'0,"21"0,14 0,1-5,-3-1,-6 0,-5 1,-6 2,-4 1,-1 1,-3 0,1 1,-1 0,-5 1</inkml:trace>
</inkml:ink>
</file>

<file path=ppt/ink/ink1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2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88 306,'4'4,"-1"0,2 0,-1-1,0 0,1 1,-1-2,1 1,0-1,0 1,0-1,0 0,0-1,1 0,-1 1,0-2,1 1,-1-1,1 1,-1-1,1-1,-1 1,0-1,1 0,-1 0,0-1,1 0,-1 0,0 0,0 0,-1-1,1 0,0 0,-1 0,2-2,4-3,-1 0,0-1,0-1,-1 0,-1 0,0 0,0-1,-1 0,0 0,-1 0,0-1,-1 0,0 0,-1 0,0 0,-1-1,0 1,-1-2,-1 10,0-1,0 1,-1-1,1 1,-1 0,0-1,0 1,0 0,-1 0,0-1,1 1,-1 1,-1-1,1 0,-1 0,1 1,-1-1,0 1,0 0,0 0,-1 0,1 0,-1 1,0 0,0-1,1 1,-1 0,-1 1,1-1,0 1,0 0,0 0,-1 0,1 0,-1 1,1 0,0 0,-1 0,1 0,-1 1,1 0,0 0,-1 0,-2 1,-7 4,-1 1,1 0,0 1,1 1,0 0,0 1,1 0,0 1,1 0,0 1,1 0,0 1,1 0,1 1,0 0,0 0,2 0,0 1,0 0,1 0,1 1,1-1,0 1,1 0,1 0,0 0,1 1,3-7,-1-1,1 0,1 1,0-1,0 0,1-1,0 1,1-1,0 0,0 0,0-1,1 0,0 0,1 0,-1-1,1 0,1-1,-1 0,1 0,0-1,0 0,0 0,0-1,1 0,-1-1,1 0,0 0,0-1,0-1,8 1,122-9,-116 1</inkml:trace>
</inkml:ink>
</file>

<file path=ppt/ink/ink1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4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0,'-19'10,"-7"8,2 0</inkml:trace>
</inkml:ink>
</file>

<file path=ppt/ink/ink1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5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1,'-9'6,"-1"1,0-1,1 1,-1 1,2 0,-1 0,1 1,0 0,1 0,0 1,1-1,0 2,-5 9,12-14,-1-1,1 0,0 1,0-1,1 0,0 0,0 0,0 0,0 0,1-1,0 1,0 0,0-1,0 0,1 0,-1 0,1 0,0-1,1 1,-1-1,0 0,1-1,0 1,2 1,18 15,-22-16,1 0,0 0,-1 1,1-1,-1 1,0 0,0 0,-1 0,1 0,-1 0,0 1,0-1,0 1,-1-1,0 1,0 0,0 0,0 0,-1-1,1 1,-1 0,-1 0,1 0,-1 0,1 0,-1-1,-1 1,1 0,-1-1,0 1,0-1,0 1,0-1,-1 0,0 0,0 0,0 0,-7 7,-1 0,0 0,0-1,-1-1,0 0,0-1,-1 0,-1-1,1 0,-1-1,0-1,-6 2,-5-1</inkml:trace>
</inkml:ink>
</file>

<file path=ppt/ink/ink1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6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14 599,'-5'28,"1"0,1 1,2-1,1 1,1-1,1 0,6 24,-8-48,1-1,0 0,-1 0,1 0,1 0,-1 0,0 0,1 0,-1 0,1-1,0 1,0-1,0 1,0-1,1 0,-1 1,0-1,1 0,0-1,-1 1,1 0,0-1,0 1,0-1,0 0,0 0,0 0,0-1,1 1,-1-1,0 0,0 1,1-1,-1-1,0 1,0 0,0-1,0 0,1 0,-1 0,0 0,0 0,0 0,1-2,7-5,0-1,-1 0,-1-1,1 0,-1 0,-1-1,0 0,-1-1,0 0,-1 0,0 0,-1-1,0 0,-1 0,0 0,-1 0,-1-1,0 1,-1-1,0 0,-1 1,-1-1,0 1,-1-1,0 1,-3-8,4 17,0 0,-1-1,1 1,-1 0,0 1,0-1,-1 0,1 0,-1 1,1 0,-1-1,0 1,-1 0,1 0,0 1,-1-1,0 1,1 0,-1 0,0 0,0 0,0 1,0-1,-1 1,1 0,0 0,-1 1,1-1,0 1,-1 0,1 0,0 1,-1-1,1 1,0 0,0 0,-1 0,1 1,0-1,0 1,0 0,1 0,-1 1,0-1,1 1,-1-1,1 1,0 0,0 1,0-1,1 0,-1 1,1 0,0-1,-1 3,2-5,1 0,-1 0,1 0,-1 0,1 0,-1 0,1 0,0 0,-1 0,1 0,0 1,0-1,0 0,0 0,0 0,0 0,0 1,1-1,-1 0,0 0,1 0,-1 0,0 0,1 0,-1 0,1 0,0 0,-1 0,1 0,0 0,0 0,0 0,-1-1,1 1,0 0,0 0,0-1,0 1,0-1,0 1,0-1,1 1,-1-1,0 0,0 0,0 1,0-1,0 0,1 0,-1 0,0 0,0 0,0-1,1 1,65-11,-47-2,1-1,-2-1,0-1,-1-1,0 0,-1-1,-1-1,-1 0,-1-1,-1-1,0 0,-2-1,0-1,-2 1,0-1,4-20,-6 24,0-1,-2 1,0-1,-1 0,-1 0,0-1,-2 1,-1-1,0-3,0 23,1 0,-1 1,0-1,1 0,-1 0,0 0,1 0,-1 0,0 0,0 1,0-1,0 0,0 0,0 0,0 0,0 0,0 0,-1 0,1 0,0 1,-1-1,1 0,0 0,-1 0,1 0,-1 1,1-1,-1 0,1 1,-1-1,0 0,1 1,-1-1,0 1,0-1,1 1,-1-1,0 1,0-1,0 1,0 0,1-1,-1 1,0 0,0 0,0 0,0 0,0 0,0 0,0 0,0 0,0 0,1 0,-1 0,0 1,0-1,0 0,0 1,0-1,1 0,-1 1,0-1,0 1,1 0,-1-1,0 1,1-1,-1 1,0 0,-4 10,1-1,1 1,-1 0,1 0,1 0,0 0,1 0,0 0,1 1,0-1,1 7,6 78,4 0,5-1,4 0,11 24,-14-49,-1-5,15 54,-4 1,-6 2,-5 0,0 109,-16-216,1-12,0 1,0-1,0 1,-1-1,1 1,-1-1,0 1,0-1,0 1,-1-1,1 1,-1-1,0 1,0-1,0 0,0 1,-1-1,1 0,-1 0,0 0,0 0,0 0,0-1,0 1,-1 0,1-1,-1 0,0 1,0-1,0 0,0 0,0-1,0 1,0-1,0 0,-1 1,1-1,-1 0,-4-4,0 0,0 0,1 0,-1-1,1 0,0 0,0-1,0 0,1 0,0-1,0 1,0-1,1-1,-1 1,2-1,-1 0,1 0,0 0,0-1,1 1,0-1,0 0,1 0,0 0,0-2,-7-20,1 0,1 0,2-1,1 0,1 1,2-2,1 1,1 0,2 0,1-1,-3 20,2-1,-1 0,2 1,-1 0,2 0,-1 0,2 0,0 1,0-1,1 2,0-1,2 0,8-7</inkml:trace>
</inkml:ink>
</file>

<file path=ppt/ink/ink1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9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2 222,'-1'13,"1"-1,0 1,1-1,0 1,1-1,0 1,1-1,0 0,1 0,0 0,1-1,1 1,0-1,0 0,7 8,-12-18,0 0,1 1,-1-1,1 0,-1 0,1 0,-1 0,1 0,0 0,0 0,-1 0,1-1,0 1,0-1,0 1,0-1,-1 0,1 0,0 0,0 0,0 0,0 0,0 0,0-1,0 1,-1-1,1 1,0-1,0 0,-1 1,1-1,0 0,-1 0,1 0,-1-1,1 1,-1 0,1-1,-1 1,0 0,1-2,37-70,-35 52,-1 0,0 0,-2-1,0 1,-2-1,0 1,-1-1,-5-16,7 34,0 1,0 0,-1 0,1 0,-1 0,0 0,1 0,-1 0,-1 0,1 0,0 0,-1 1,0-1,1 0,-1 1,0-1,0 1,-1 0,1 0,0 0,-1 0,1 0,-1 0,0 1,1-1,-1 1,0 0,0 0,0 0,0 0,0 0,0 1,0-1,-2 1,-11 3</inkml:trace>
  <inkml:trace contextRef="#ctx0" brushRef="#br0" timeOffset="383.794">313 476,'162'-325,"-159"321,-2 0,2-1,-1 1,0 0,1 0,0 0,0 0,0 0,0 1,0-1,1 1,0 0,0 0,0 0,0 1,0-1,0 1,5-2,-7 6,1-1,-1 0,1 1,-1 0,0 0,0-1,0 1,0 0,0 1,0-1,0 0,-1 1,1-1,-1 0,1 1,-1 0,0-1,0 1,0 0,-1 0,1-1,-1 1,1 0,-1 2,3 7,-1-4,0 0,1 0,-1 0,1 0,1-1,-1 0,1 1,1-1,-1-1,1 1,1-1,-1 1,1-1,0-1,0 1,0-1,1-1,0 1,0-1,0 0,1 0,-1-1,1 0,0 0,0-1,0 0,0-1,0 0,0 0,1 0,-1-1,0 0,6-2,-3-1,0 0,-1-1,1-1,-1 0,0 0,0-1,0-1,-1 1,0-1,0-1,-1 0,0 0,0-1,-1 1,0-2,-1 1,0-1,0 0,-1 0,0-1,-1 1,0-1,-1 0,0 0,-1 0,0-1,0 1,-2-1,1 1,-1-1,-2-7,-4-6</inkml:trace>
</inkml:ink>
</file>

<file path=ppt/ink/ink1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7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1 982,'0'163,"0"-196,1 1,2-1,1 1,2 0,1 0,2 1,1 0,1 0,1 1,8-11,50-72,-69 112,-1 0,0 0,1 0,0 1,-1-1,1 0,-1 1,1-1,0 0,0 1,-1-1,1 1,0-1,0 1,0-1,0 1,-1 0,1-1,0 1,0 0,0 0,0 0,0 0,0 0,0-1,0 2,0-1,0 0,0 0,-1 0,1 0,0 1,0-1,0 0,0 1,0-1,0 1,-1-1,1 1,0-1,0 1,-1-1,1 1,0 0,-1-1,1 1,-1 0,1 0,0 0,4 14</inkml:trace>
  <inkml:trace contextRef="#ctx0" brushRef="#br0" timeOffset="262.996">453 728,'-10'15,"0"1,2 1,0-1,0 1,2 1,0-1,1 1,1 0,0 0,2 1,0-1,1 1,0-1,2 1,1 9,-1-24,0 1,0-1,0 0,1 0,-1 0,1 0,0 0,0 0,1-1,-1 1,1-1,-1 1,1-1,0 0,1 0,-1 0,0 0,1-1,-1 0,1 1,0-1,0 0,0-1,0 1,0-1,0 0,1 0,-1 0,0 0,0-1,1 0,-1 0,0 0,1 0,-1-1,0 1,1-1,-1 0,0-1,0 1,0-1,0 1,0-1,2-2,3-1,-1 1,0-2,-1 1,0-1,1 0,-2 0,1-1,-1 0,0 0,0-1,-1 1,0-1,-1 0,1-1,-2 1,1-1,-1 0,0 0,-1 0,0 0,-1 0,1 0,-2-1,1 1,-2 0,1-1,-1 1,0 0,-1 0,0 0,-1 0,0 0,0 0,-1 1,0-1,0 1,-1 0,0 0,-56-48,42 44</inkml:trace>
  <inkml:trace contextRef="#ctx0" brushRef="#br0" timeOffset="548.948">988 191,'20'221,"-12"-104,6 0,4 0,18 52,-31-151,0 0,-1 0,-1 0,-1 1,0-1,-2 1,0-1,-1 1,0 0,-4 12,-2-13</inkml:trace>
  <inkml:trace contextRef="#ctx0" brushRef="#br0" timeOffset="1379.033">791 728,'65'9,"1"-3,0-2,0-4,0-2,0-4,-1-2,0-3,16-7,162-51,-214 67,-34 18,-155 148,121-90,38-73,0 1,0-1,1 1,-1 0,1-1,-1 1,1 0,-1-1,1 1,0 0,0-1,0 1,0 0,0-1,0 1,1 0,-1-1,0 1,1 0,-1-1,1 1,0-1,0 1,-1-1,1 1,0-1,0 0,0 1,0-1,1 0,-1 0,0 0,0 0,1 0,-1 0,1 0,-1 0,1 0,-1-1,1 1,-1 0,1-1,0 0,-1 1,2-1,7-1,-1 0,0-1,0-1,1 1,-1-1,-1-1,1 0,0 0,-1 0,0-1,0 0,-1-1,1 0,-1 0,0-1,-1 0,2-1,18-15,-17 15,43-30,-51 38,0-1,0 1,1-1,-1 1,0-1,0 1,0-1,1 1,-1 0,0 0,0 0,1 0,-1-1,0 2,0-1,1 0,-1 0,0 0,0 1,1-1,-1 0,0 1,0-1,0 1,0 0,1-1,-1 1,0 0,0 0,-1-1,1 1,0 0,0 0,0 0,0 0,-1 0,1 0,-1 1,1-1,0 0,-1 0,0 0,1 1,28 133,-29-131,1 0,-1-1,1 1,0 0,0-1,0 1,1-1,-1 1,1-1,-1 0,1 0,0 0,1 0,-1 0,0 0,1 0,0-1,0 1,-1-1,1 0,1 0,-1 0,0 0,0 0,1-1,-1 1,1-1,-1 0,1 0,0-1,-1 1,1-1,0 1,-1-1,1 0,0-1,-1 1,1-1,0 1,-1-1,4-2,20-13,-1-2,-1-1,-1-2,-1 0,0-1,-2-1,-1-1,0-1,-2-1,13-24,-27 43,36-61,-4-2,-3-2,-3-1,-3-1,-4-1,2-20,10-82,-35 176,1-1,-1 0,0 1,1-1,-1 1,0-1,0 1,0-1,0 0,0 1,0-1,-1 1,1-1,0 1,-1-1,1 1,-1-1,0 1,1-1,-1 1,0 0,0-1,0 1,0 0,0 0,0 0,0-1,0 1,-1 0,1 1,0-1,-1 0,1 0,-1 1,1-1,0 0,-1 1,1-1,-1 1,0 0,1 0,-1-1,1 1,-1 0,0 0,1 1,-1-1,1 0,-1 0,1 1,-1-1,1 1,-1-1,1 1,-1 0,1 0,0-1,-1 1,1 0,-1 1,-7 11,0 0,0 0,2 1,-1 0,2 1,0-1,1 1,0 1,1-1,-1 12,-10 51,3 1,4 0,3 1,5 64,1-96,2 0,2-1,2 0,2 0,2-1,17 44,13 13,-51-143,-1 17</inkml:trace>
  <inkml:trace contextRef="#ctx0" brushRef="#br0" timeOffset="1581.067">1976 502,'39'9,"31"4,9-1,-4-2,-5-3,-11-2,-9-3,-9 4,-7 0,-4-1,-2 0,-2 2,-4 2</inkml:trace>
  <inkml:trace contextRef="#ctx0" brushRef="#br0" timeOffset="1784.998">2823 812,'-5'29,"4"19,6 1,7-7,2-11</inkml:trace>
  <inkml:trace contextRef="#ctx0" brushRef="#br0" timeOffset="1952.298">2880 418,'0'0</inkml:trace>
</inkml:ink>
</file>

<file path=ppt/ink/ink1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3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85,'-7'-3,"0"1,-1-1,1 1,-1 0,1 1,-1-1,0 2,1-1,-1 1,0 0,0 1,1-1,-1 2,0-1,1 1,-1 0,1 1,0 0,0 0,0 0,0 1,0 0,1 0,0 1,0 0,0 0,0 1,-5 4,1 0,0 1,1 1,0 0,1 0,0 1,1-1,0 2,2-1,-1 1,1 0,1 0,1 0,0 1,0-1,2 1,0 0,0-1,2 1,0 0,1 5,0-15,0 0,0 0,1 0,0-1,0 1,0-1,0 0,1 0,-1 0,1 0,0 0,1-1,-1 0,0 0,1 0,0 0,0-1,-1 0,1 0,1 0,-1-1,0 1,0-1,1 0,-1-1,0 1,1-1,-1 0,0-1,1 1,-1-1,0 0,1 0,-1-1,0 1,0-1,0-1,0 1,-1 0,1-1,0 0,-1 0,0-1,0 1,3-4,15-12,-1-2,-1 0,-1-1,-1-1,-1-1,0 0,5-15,9-10,93-143,-124 191,0 0,0 0,0 0,1 0,-1 0,0 0,0 0,1 0,-1 0,0 0,1 0,-1 0,1 0,-1 0,1 1,-1-1,1 0,0 0,0 1,-1-1,1 0,0 1,0-1,0 1,-1-1,1 1,0-1,0 1,0-1,0 1,0 0,0 0,0-1,0 1,0 0,0 0,0 0,0 0,0 0,0 1,0-1,0 0,0 0,0 1,0-1,0 0,0 1,0-1,0 1,-1-1,1 1,0 0,0-1,0 1,-1 0,1-1,0 1,-1 0,1 0,-1 0,1-1,-1 1,1 0,-1 0,0 0,1 0,-1 0,0 1,4 19,-1 5,1-1,1 0,1 0,1-1,2 1,0-1,1-1,2 0,8 13,-17-33,0 1,0-1,0 0,0 0,0-1,0 1,1-1,-1 1,1-1,0 0,-1 0,1-1,0 1,0-1,0 0,1 0,-1 0,0-1,0 1,0-1,1 0,-1 0,0 0,0-1,4-1,10-4</inkml:trace>
  <inkml:trace contextRef="#ctx0" brushRef="#br0" timeOffset="261.503">1187 0,'-15'34,"-9"25,0 8,-2-4,4-6,1-9,4-8,5-6,0-3,2-3,-3-6,-3-2,1-4</inkml:trace>
  <inkml:trace contextRef="#ctx0" brushRef="#br0" timeOffset="544.914">904 0,'14'24,"20"18,8 6,3-5,-3-5,-3-9,-3-4,-3-7,-3-2,-1-3,-6 1,-2-2,-4 1,-1 0,2 1,3 4,-2 3,-5-2</inkml:trace>
  <inkml:trace contextRef="#ctx0" brushRef="#br0" timeOffset="898.168">1638 283,'5'24,"6"12,6 1,6-11,-3-10</inkml:trace>
</inkml:ink>
</file>

<file path=ppt/ink/ink1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35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7410,'37'-107,"-19"69,115-224,-78 158,26-53,6 4,78-101,-50 89,36-82,-117 189,353-676,-293 544,242-423,32-51,-199 327,40-53,-17 48,-135 249,265-391,-142 166,29-102,-62 147,-30 98,21-27,-40 57,12-32,76-98,-175 257,0 3</inkml:trace>
</inkml:ink>
</file>

<file path=ppt/ink/ink1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38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28,'0'-14,"0"22,0 24,11 145,1-80,-5 1,-4 0,-6 43,1-6,2 194,-5-304,-1-26</inkml:trace>
  <inkml:trace contextRef="#ctx0" brushRef="#br0" timeOffset="266.229">1 762,'38'-5,"42"-11,16-3,-3-2,-7-4,-15 3,-13 1,-13 3,-8 1,-6 2,-4 0,-1 2,-6-2,0 3,-5-3,1 2,-3 3</inkml:trace>
  <inkml:trace contextRef="#ctx0" brushRef="#br0" timeOffset="720.829">875 0,'0'676,"0"-646,0 0,3 0,0-1,1 1,2-1,9 27,-14-53,0 1,0-1,0 0,1 1,-1-1,1 0,-1 0,1 0,0 0,1 0,-1 0,0-1,1 1,-1-1,1 1,0-1,0 0,0 0,0 0,0-1,0 1,1-1,-1 1,0-1,1 0,-1-1,1 1,-1-1,1 1,0-1,-1 0,1 0,-1 0,1-1,-1 0,10-5,-1-1,0 0,0-1,-1-1,0 0,-1 0,0-1,-1-1,0 1,0-2,-1 1,50-54,-30 37,-21 20,0 0,0 0,1 1,0 0,0 0,0 1,1 0,0 1,1 0,-1 0,1 1,2-1,-10 5,0 0,1 0,-1-1,0 2,0-1,0 0,0 0,0 1,0-1,0 1,0 0,0-1,0 1,0 0,0 0,-1 0,1 0,0 1,0-1,-1 0,1 1,-1-1,0 1,1 0,-1-1,0 1,0 0,0 0,0 0,0 0,0 0,-1 0,1 0,-1 0,1 0,-1 0,0 0,0 0,5 91,-6-79,1 3,-1-13,0 1,0-1,0 1,1 0,0-1,0 1,0 0,1-1,-1 1,1-1,0 1,1-1,-1 1,1-1,0 0,0 1,0-1,0 0,1 0,0-1,0 1,0-1,0 1,1-1,13 3</inkml:trace>
  <inkml:trace contextRef="#ctx0" brushRef="#br0" timeOffset="1050.379">1609 818,'27'-6,"0"-2,0-1,-1-2,-1 0,0-1,0-2,13-10,-37 23,95-75,-94 74,1 0,0-1,-1 0,0 1,0-1,0 0,0 0,0 0,0-1,-1 1,0 0,1-1,-1 1,0 0,-1-1,1 0,-1 1,1-1,-1 1,0-1,-1 1,1-1,0 1,-1-1,0 1,0-1,0 1,0-1,-1 1,1 0,-1 0,0-1,-1 1,0 0,0 0,-1 1,1-1,0 1,-1-1,0 1,0 0,1 0,-1 1,0-1,-1 1,1 0,0 0,0 1,0-1,-1 1,1 0,0 0,0 0,-1 0,1 1,0 0,0 0,0 0,-2 0,-100 51,91-37,1 1,1 0,1 1,0 0,1 1,1 0,1 1,0 0,1 0,2 1,0 0,1 0,0 1,3-14,0 1,0-1,1 1,0-1,0 1,1-1,0 1,0 0,1-1,0 1,0 0,1-1,0 0,0 1,1-1,-1 0,2 0,-1 0,1-1,0 1,0-1,1 0,0 0,0 0,1-1,-1 0,1 0,6 4,6 0,0 0,1-1,0-1,0-1,0-1,1 0,0-1,0-2,0 0,0-1,1-1,-1 0,16-4,-17 3,10 1</inkml:trace>
</inkml:ink>
</file>

<file path=ppt/ink/ink1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34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84 328,'16'109,"2"8,-5 0,-3 79,-11-153,-2 0,-1-1,-3 1,-1-1,-2-1,-2 0,-9 19,60-128,-32 54,1 0,1 0,-1 1,2 0,0 0,1 1,0 0,6-4,-14 15,0-1,0 1,0 0,-1 0,1 1,0-1,0 1,0-1,0 1,0 0,0 0,1 0,-1 1,0-1,0 1,-1-1,1 1,0 0,0 0,0 0,0 1,-1-1,1 1,-1 0,1-1,-1 1,1 0,-1 0,0 0,0 1,0-1,0 1,-1-1,1 1,-1-1,1 1,-1 0,0 0,0 0,0-1,0 4,26 30,-25-33,1-1,0 1,0-1,0 0,0 0,1 0,-1 0,1-1,-1 1,1-1,-1 0,1 0,-1 0,1-1,0 1,0-1,-1 0,1 0,0 0,0 0,-1-1,1 0,0 1,-1-2,1 1,-1 0,1 0,-1-1,1 0,-1 0,0 0,0 0,0 0,0-1,0 1,-1-1,1 0,-1 0,0 0,0 0,0 0,0 0,1-3,16-19,-2-2,-1 0,-1 0,-1-2,-1 1,-2-2,-1 0,-1 0,-2-1,-1 1,-1-2,-2 1,-1 0,-1-1,-2 1,-1-1,-2 1,-1 0,-6-23,1 33,0 1,-1 1,-1 0,-1 0,0 1,-1 1,-1 0,-1 1,0 1,-1 0,-1 2,0 0,-1 0,-1 2,1 0,-2 2,-9-4,22 8,-1 0,0 1,0 0,0 0,0 1,0 0,-1 1,1 0,-1 1,1-1,-1 2,0-1,0 2,1-1,-1 1,0 1,1-1,-1 2,1-1,0 1,-1 1,1 0,1 0,-1 1,1 0,-8 6,-23 46,28-30</inkml:trace>
  <inkml:trace contextRef="#ctx0" brushRef="#br0" timeOffset="1935.269">873 949,'135'-220,"-132"217,0 0,-1-1,0 1,0-1,0 0,0 0,0 0,-1 0,1 0,-1 0,0 0,-1-1,1 1,-1 0,1-1,-1 1,-1 0,1-1,-1 1,1 0,-1 0,0 0,-1-1,0 0,-1 4,0 1,-1-1,1 1,0-1,-1 1,1 0,0 1,-1-1,1 0,0 1,0 0,-1 0,1 0,0 0,0 0,0 1,0-1,0 1,1 0,-1 0,0 0,1 0,-1 1,1-1,0 0,0 1,0 0,-1 1,-13 14,0 1,1 0,1 1,0 1,2 0,1 0,0 1,2 1,1 0,0 0,2 1,0 0,0 17,5-37,1 0,-1 0,1 0,0 0,0 0,1 0,-1 0,1 0,0 0,0 0,1 0,-1-1,1 1,-1 0,1-1,1 1,-1-1,0 0,1 1,-1-1,1 0,0-1,0 1,0 0,1-1,-1 0,0 1,1-2,0 1,-1 0,1-1,0 1,0-1,0 0,0 0,2 0,9-1,1-1,-1-1,0 0,0 0,0-2,0 0,0 0,-1-2,0 1,0-2,0 0,-1-1,0 0,-1-1,1 0,-1-2,2 2,22-21,-1-1,-2-1,-1-2,-1-2,-2 0,-2-2,-1-1,-2-1,-2-1,-2-1,4-15,-8 25,-2-2,-1 0,-1-1,-2 0,-2 0,-1-1,-1 0,-3 0,0 0,-3-1,-2-12,-26-26,27 73,-1 1,1-1,0 0,0 1,-1-1,1 1,-1-1,0 1,1 0,-1 0,0 0,0 0,1 0,-1 0,0 0,0 0,0 1,0-1,0 1,0-1,0 1,0 0,-1 0,1 0,0 0,0 0,0 1,0-1,0 1,0-1,0 1,0 0,0-1,0 1,1 0,-2 1,-8 7,1 1,0 0,1 0,0 1,0 0,1 1,1 0,0 0,0 0,2 1,-1 0,2 0,-2 8,-31 150,35-135,2-1,1 1,2-1,1 1,2-1,2 0,1-1,1 0,2 0,2-1,12 22,-6-8,82 239,-95-264,-1 1,-1-1,-1 1,-1 0,-1 0,0 1,-2-1,-1 0,-1 0,-1 0,-1 0,-1 0,-1-1,-1 1,-1-2,-1 1,-1-1,-1 0,0-1,-3 1,14-20,0 0,0 0,0 0,-1 0,1 0,0 0,0 0,-1-1,1 1,-1 0,1 0,-1 0,1 0,-1-1,0 1,1 0,-1-1,0 1,1 0,-1-1,0 1,0-1,0 1,0-1,1 1,-1-1,0 0,0 1,0-1,0 0,0 0,0 0,0 0,0 0,0 0,0 0,0 0,0 0,0 0,0 0,0-1,0 1,0 0,1-1,-1 1,0 0,0-1,0 0,0 1,1-1,-1 1,0-1,1 0,-1 1,0-1,1 0,-1 0,1 0,-1 1,1-1,-1 0,1-1,2-16,0 0,2 0,0 0,1 0,1 1,1 0,0 0,4-6,15-38,89-273,-57 45,-34 186,-10 174,14 67,-9 15,3-98,-22-54,1 0,0 0,-1 0,1 0,0 0,0-1,0 1,0 0,0-1,0 1,0-1,0 1,0-1,0 1,0-1,0 1,0-1,0 0,0 0,1 0,-1 0,0 0,0 0,0 0,0 0,0 0,0 0,1-1,-1 1,0 0,0-1,0 1,0-1,0 1,0-1,0 0,0 1,0-1,0 0,-1 0,1 1,0-1,0 0,-1 0,1 0,-1 0,1 0,-1 0,1 0,-1-1,82-159,78-96,-160 256,0 0,0-1,0 1,1-1,-1 1,1 0,-1 0,1-1,-1 1,1 0,0 0,0-1,-1 1,1 0,0 0,0 0,0 0,0 0,0 1,0-1,1 0,-1 0,0 1,0-1,1 0,-1 1,0 0,1-1,-1 1,0 0,1-1,-1 1,0 0,1 0,-1 0,1 0,-1 1,0-1,1 0,-1 0,0 1,1-1,-1 1,0-1,1 1,-1 0,0 0,1 0,9 132,10 13,-3-89,-17-57,1 0,-1 0,1 0,-1-1,0 1,1-1,-1 1,0-1,1 1,-1-1,0 0,0 1,0-1,0 0,0 0,0 0,0 0,0 0,0 0,0 0,0 0,0 0,-1-1,1 1,0 0,-1 0,1-1,-1 1,1-1,-1 1,21-34,-7 6,2 1,1 0,1 2,1 0,2 1,0 1,2 1,0 0,12-6,-33 28,-1-1,1 1,0-1,0 1,0 0,0 0,0 0,0 0,0 0,0 0,0 0,0 1,0-1,1 1,-1 0,0-1,0 1,1 0,-1 0,0 1,0-1,1 0,-1 1,0-1,0 1,0 0,0 0,1 0,-1 0,-1 0,1 0,0 0,0 1,0-1,-1 1,1-1,0 1,-1 0,0 0,1 0,-1-1,0 1,0 0,0 1,0-1,0 0,-1 0,1 0,-1 0,1 1,-1-1,0 2,1 254,0-249,0 0,0-1,1 1,0 0,1-1,0 0,0 0,1 0,0 0,0 0,1-1,0 0,6 7,1-3</inkml:trace>
  <inkml:trace contextRef="#ctx0" brushRef="#br0" timeOffset="2444.698">2877 836,'33'-6,"0"-1,0-2,-1-1,0-2,-1-1,0-1,23-16,-46 25,0-1,-1 0,0 0,0 0,0-1,-1 0,1-1,-2 1,1-1,3-8,-7 12,0 1,0 0,-1-1,1 1,-1-1,0 0,0 1,-1-1,1 0,-1 0,1 1,-1-1,0 0,-1 0,1 1,-1-1,0 0,1 1,-2-1,1 0,0 1,-1-1,1 1,-1 0,0-1,0 1,-1 0,-1-2,-1 2,0 0,-1 0,1 0,-1 0,0 1,0 0,0 0,0 1,0-1,0 1,0 1,-1-1,1 1,0 0,0 0,-1 1,1 0,0 0,0 1,0-1,0 1,0 0,0 1,1 0,-1 0,1 0,0 0,0 1,-3 2,-14 11,1 1,0 1,2 1,0 1,1 0,1 2,1 0,1 1,1 0,1 1,1 0,2 1,0 1,2-1,1 2,-3 23,9-44,0 1,0-1,1 0,0 0,1 1,-1-1,1 0,1 0,-1 0,1 0,1 0,-1 0,1 0,0-1,1 0,-1 1,1-1,1 0,-1-1,1 1,0-1,0 0,0 0,1 0,0-1,0 0,0 0,0-1,1 1,0-1,-1-1,1 1,2-1,19 3,0-1,0-1,1-1,-1-2,27-3,-8 2,-42 1,1 1,-1-1,0 0,0-1,0 1,0-1,0 0,0 0,0-1,0 1,0-1,0 0,-1-1,1 1,-1-1,1 0,-1 0,0 0,0 0,0-1,1-2,3-10</inkml:trace>
  <inkml:trace contextRef="#ctx0" brushRef="#br0" timeOffset="2961.934">1917 102,'-4'-5,"-8"-1,0 4,-4 4,1 0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51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307 176,'-10'0,"-2"-1,-1 1,0 0,0 0,0 2,1-1,-1 2,1 0,-1 0,1 1,0 1,-7 3,16-6,1-1,-1 1,1 0,0 0,0 0,0 0,0 1,0-1,0 0,1 1,-1-1,1 1,-1 0,1-1,0 1,0 0,1 0,-1 0,0 0,1-1,0 1,-1 0,1 0,1 0,-1 0,0 0,1 0,-1 0,1 0,0 0,0 0,0-1,0 1,0 0,2 0,67 82,-61-78,-3-3,0 1,1 0,-1 0,-1 0,1 1,-1 0,0 0,0 0,-1 1,0 0,4 6,-9-10,0 1,0-1,0 0,0 1,-1-1,1 0,-1 0,0 0,1 0,-2 0,1 0,0-1,0 1,-1-1,0 1,1-1,-1 0,0 0,0 0,0 0,0-1,0 1,-1-1,1 0,0 0,-1 0,1 0,-1-1,1 1,-1-1,-1 0,-5 3,-137 33,123-34</inkml:trace>
  <inkml:trace contextRef="#ctx0" brushRef="#br0" timeOffset="267.7">985 148,'-69'26,"1"3,1 3,-54 35,20 25,99-89,-1 0,1 0,0 0,0 0,0 0,0 0,1 1,-1-1,1 0,0 1,0-1,0 1,0 0,1-1,-1 1,1 0,0-1,0 1,1 0,-1-1,1 1,-1-1,1 1,0 0,1-1,-1 0,1 1,-1-1,1 0,0 0,0 0,0 0,1 0,1 1,1 2,1-1,0 1,1-2,-1 1,1-1,0 0,0 0,0-1,1 0,-1 0,1 0,0-1,-1-1,1 1,0-1,0-1,0 1,8-2,7-4</inkml:trace>
  <inkml:trace contextRef="#ctx0" brushRef="#br0" timeOffset="564.169">1183 261,'-14'9,"1"0,0 1,0 0,1 1,1 0,-1 1,2 1,0-1,0 1,2 1,-1 0,2 0,0 1,0 0,2 0,-4 13,9-26,-1 0,1 0,0 0,0 1,0-1,0 0,0 0,1 0,-1 0,0 0,1 0,0 0,-1 0,1 0,0 0,0 0,0 0,1 0,-1 0,0-1,1 1,-1 0,1-1,-1 0,1 1,0-1,-1 0,1 0,0 1,0-2,0 1,0 0,0 0,0-1,0 1,0-1,1 1,-1-1,1 0,85-17,-71 11,-1-1,0-1,0-1,-1 0,-1-1,1 0,-1-2,-1 1,0-2,-1 1,0-2,-1 0,-1 0,0-1,-1 0,0 0,-1-2,-6 12,18-72,-20 75,0-1,0 1,0 0,-1 0,1-1,-1 1,1 0,-1 0,0 0,0 0,0 0,0 0,0 0,0 0,0 0,-1 0,1 1,-1-1,1 0,-1 1,0-1,1 1,-1 0,0 0,0-1,0 1,0 1,0-1,0 0,0 0,-1 1,1-1,-1 1,-18-2,3 5</inkml:trace>
  <inkml:trace contextRef="#ctx0" brushRef="#br0" timeOffset="804.003">1550 543,'-5'-38,"8"-28,4-6,5 3,5 9,5 10,3 14,-2 7,-1 10,2 7,-5 6</inkml:trace>
  <inkml:trace contextRef="#ctx0" brushRef="#br0" timeOffset="1134.83">1860 374,'34'-10,"0"-1,-1-2,-1-1,0-2,-1-1,-1-2,0 0,12-13,-36 28,0 0,0 0,-1-1,1 0,-1 0,0 0,-1-1,1 0,-1 0,0 0,0 0,-1-1,0 1,0-1,-1 0,0 0,0 0,0 0,-1 0,0-1,0 1,-1 0,0 0,0-1,-1 1,0 0,0 0,-1-3,-3 6,0 0,0 0,0 1,0-1,-1 1,1 1,-1-1,0 1,0 0,0 0,0 1,0 0,0 0,0 0,0 1,0 0,-1 0,1 0,0 1,0 0,0 0,0 1,0-1,0 1,0 1,1-1,-6 3,-5 1,1 0,-1 1,1 1,0 0,1 1,0 1,0 0,1 1,0 0,1 1,1 0,0 1,0 0,1 1,1 0,0 1,1 0,1 0,0 1,1 0,1 0,1 0,0 1,1-1,0 1,2 0,0 0,0 1,2-10,1 1,0-1,0 0,0 1,1-1,0 0,1 0,0-1,0 1,0-1,1 0,0 0,1 0,0-1,0 0,0 0,1 0,-1-1,1 0,1 0,-1-1,1 0,-1 0,2 0,23 10,1-2,0-1,1-2,0-1,9 0,-12-3</inkml:trace>
</inkml:ink>
</file>

<file path=ppt/ink/ink1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43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44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0,'-24'11,"0"1,0 0,1 2,0 1,2 1,0 0,0 2,2 0,-5 7,22-23,1-1,-1 1,1 0,-1-1,1 1,0 0,0-1,0 1,0 0,0 0,0 0,1 0,-1 0,1 0,-1 0,1 0,0 1,0-1,0 0,0 0,0 0,0 0,0 0,1 0,-1 0,1 0,0 0,-1 0,1 0,0 0,0 0,0 0,0 0,1-1,-1 1,0 0,1-1,-1 1,1-1,0 0,-1 1,1-1,0 0,0 0,0 0,0 0,0 0,81 30,-72-30,-1 1,0 0,1 1,-1 0,-1 0,1 1,0 1,-1-1,0 2,0-1,0 1,-1 0,0 1,0 0,-1 0,0 1,0 0,0 0,-1 1,-1 0,1 0,-2 0,1 1,-1-1,0 1,1 9,-4-12,-1 0,-1 0,1 0,-1 0,0 0,-1-1,0 1,0 0,0-1,-1 1,0-1,0 1,-1-1,1 0,-1-1,-1 1,1-1,-1 0,0 0,0 0,-1 0,1-1,-1 0,0 0,0-1,0 0,0 0,-1 0,0 0,-9 4,0-1,-1 0,1-1,-1-1,0 0,0-2,-1 0,1 0,-3-2,-93-7,89 1</inkml:trace>
</inkml:ink>
</file>

<file path=ppt/ink/ink1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42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0 397,'34'-5,"30"-2,8 1,-2 1,-9 1,-9 2,-10 1,-11 0</inkml:trace>
  <inkml:trace contextRef="#ctx0" brushRef="#br0" timeOffset="467.527">1044 1,'-49'30,"-8"4,1 3,2 2,2 2,-22 24,61-52,1 1,1 0,0 1,1 0,0 0,1 1,1 1,1-1,-3 8,8-16,-1 0,1 1,0-1,1 0,0 0,1 1,-1-1,1 1,1-1,0 0,0 1,0-1,1 0,1 0,-1 0,1 0,1 0,-1-1,1 1,1-1,0 1,1-3,0 0,0-1,1 0,-1 0,1 0,0-1,0 0,0-1,0 1,1-1,-1-1,0 1,1-1,0-1,-1 1,1-1,-1-1,1 1,-1-1,1-1,-1 1,1-1,-1-1,0 1,0-1,0 0,0-1,-1 0,1 0,5-4,14-10,0-1,-2 0,0-2,-1-1,-1-1,-1 0,-1-2,10-16,100-169,-116 191,-7 28,-6 40,-1-39,-1 4,1 0,0 0,1 0,1 0,0 0,1 0,1 0,0 0,1-1,0 0,1 0,0 0,2 0,-2-3,0-1,1 0,0 0,1 0,0-1,0 0,1-1,-1 0,2 0,-1-1,1 0,0-1,0 0,1 0,-1-1,1-1,0 0,0 0,0-1,1 0,4-1,5-4,-4-2</inkml:trace>
  <inkml:trace contextRef="#ctx0" brushRef="#br0" timeOffset="722.944">2060 57,'-39'43,"-26"29,-12 12,2 1,9-4,6-12,13-12,11-11,5-9,9-5,3-9,5-3,5-5</inkml:trace>
  <inkml:trace contextRef="#ctx0" brushRef="#br0" timeOffset="951.219">1693 114,'19'38,"36"33,12 3,5-6,-5-9,-9-15,-10-10,-3-11,-4-5,-6-5,-2 0,-3-2,-6-3</inkml:trace>
  <inkml:trace contextRef="#ctx0" brushRef="#br0" timeOffset="1115.36">2511 170,'-5'44,"-1"23,0 5,1-4,7-10,2-9,5-14,2-12</inkml:trace>
</inkml:ink>
</file>

<file path=ppt/ink/ink1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42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87,'167'-45,"-138"38,4-3,1 2,-1 2,2 1,-1 1,0 2,21 2,-52 0,0 0,0 1,0-1,0 0,0 1,0-1,0 1,0 0,0 0,-1 0,1 1,0-1,0 1,-1-1,1 1,-1 0,0 0,1 0,-1 0,0 1,0-1,-1 0,1 1,0-1,-1 1,1 0,-1 0,0-1,0 1,0 0,0 0,-1 0,1 0,-1 0,1 0,-1 0,0 0,0 0,-1 0,1 0,-1 0,1 0,-1 0,0 0,0 0,0 0,-1 0,0 1,-88 97,-142 148,225-243,0 0,0 1,1-1,0 2,0-1,1 0,0 1,0 0,1 1,0-1,0 0,1 1,0 0,1 0,0 0,0 0,1 0,0 1,0-1,1 0,1 0,0 1,0-1,1 6,3-11,0 1,1 0,-1-1,1 0,0 0,0-1,0 1,1-1,-1-1,1 1,-1-1,1 0,0-1,0 0,0 0,0 0,0-1,0 0,0 0,0 0,-1-1,1-1,0 1,2-1,17 0,2 2,-20 1,0-1,0 1,1-2,-1 1,0-1,-1 0,1-1,0 1,0-2,0 1,-1-1,0 0,1-1,3-2,-3-5,-6 1</inkml:trace>
  <inkml:trace contextRef="#ctx0" brushRef="#br0" timeOffset="252.823">0 368,'44'5,"32"2,14-1,-4-6,-7-3,-12-1,-8 0,-9 1,-8 1,-7 1,-9-5,-9 0</inkml:trace>
</inkml:ink>
</file>

<file path=ppt/ink/ink1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6:2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1052,'4'2,"0"-1,0 1,-1 0,1 0,0 1,-1-1,0 1,1-1,-1 1,0 0,0 0,-1 1,1-1,-1 1,1-1,-1 1,0 0,4 4,208 326,-16-79,-43-60,-55-64,-13-25,6-3,59 47,66 93,-78-80,64 79,-173-208,27 36,60 55,-101-115,-1-3</inkml:trace>
  <inkml:trace contextRef="#ctx0" brushRef="#br0" timeOffset="2185.181">86 996,'430'0,"-213"-32,-95 8,41-5,-20 0,-44 29,83-11,72-24,-124 13,33-13,-34 13,59-7,-148 22,-1 1,1 2,1 2,-1 1,27 4,16-1,95-31,-74 7,20-2,21 2,-127 16</inkml:trace>
  <inkml:trace contextRef="#ctx0" brushRef="#br0" timeOffset="5322.387">2542 3196,'-62'110,"29"-41,-3-1,-3-2,-18 20,-46 82,102-162,3-5</inkml:trace>
  <inkml:trace contextRef="#ctx0" brushRef="#br0" timeOffset="5903.159">2175 3140,'6'33,"94"106,-69-99,2-1,1-2,2-1,26 20,39 38,-69-71,-15-16</inkml:trace>
  <inkml:trace contextRef="#ctx0" brushRef="#br0" timeOffset="7316.959">3586 205,'-1'0,"1"-1,0 1,-1 0,1-1,-1 1,1 0,-1-1,1 1,-1 0,1 0,-1 0,1-1,-1 1,0 0,1 0,-1 0,1 0,-1 0,1 0,-1 0,0 0,1 0,-1 0,1 0,-1 1,1-1,-1 0,1 0,-1 0,1 1,-1-1,1 0,-1 1,1-1,-1 0,1 1,-1-1,1 1,0-1,-1 1,1-1,0 1,-1-1,1 1,0-1,0 1,0-1,-1 1,1-1,0 1,0-1,0 1,0 0,0-1,0 1,0-1,0 1,0-1,0 2,-5 38,5-39,-2 11,1 0,1 0,0 1,0-1,1 0,1 0,0 0,1 0,0 0,1 0,0-1,1 1,0-1,1 0,0-1,1 1,0-1,1-1,-1 1,3 0,-8-9,0 1,0-1,0 0,0 0,0 0,0 0,0 0,0 0,1-1,-1 1,0-1,0 0,1 1,-1-1,0 0,1 0,-1-1,0 1,0 0,1-1,-1 1,0-1,0 0,0 0,0 0,0 0,0 0,0 0,0 0,0-1,0 1,1-2,48-62,-45 55,106-233,-43 91,-69 152,0-1,0 0,0 0,0 1,-1-1,1 0,0 0,1 1,-1-1,0 0,0 0,0 1,0-1,0 0,1 1,-1-1,0 0,1 1,-1-1,0 0,1 1,-1-1,1 1,-1-1,1 0,-1 1,1-1,0 1,-1 0,1-1,0 1,-1 0,1-1,0 1,-1 0,1 0,0-1,-1 1,1 0,0 0,0 0,-1 0,1 0,0 0,0 0,-1 0,1 0,0 0,0 1,-1-1,1 0,0 0,-1 1,1-1,0 1,-1-1,1 0,-1 1,1-1,0 1,-1-1,1 1,-1 0,0-1,1 1,-1-1,1 1,-1 0,0 0,17 131,-7-84,2 0,1-1,3-1,2-1,6 9,-7-16,-2-1,-1 2,-2 0,-2 0,-1 1,-3 0,0 1,-3 0,-2 1,-3-23,-1-1,0 1,-2-1,0 0,-1 0,-1 0,0-1,-2 0,-7 12,13-23,-3 4,-1 1,0-1,0 0,-1-1,0 1,-1-2,0 1,0-1,-1 0,0-1,0-1,-1 1,0-1,0-1,0 0,-11 3,18-8,0 1,0 0,0-1,0 0,0 0,0 0,0-1,0 1,0-1,0 0,0 0,1 0,-1-1,0 1,1-1,-1 0,1 0,-1 0,1 0,0-1,0 1,0-1,0 0,1 0,-1 0,1 0,0 0,-1-1,1 1,1-1,-1 0,1 1,-1-1,1 0,0 0,0 0,1 0,-1 1,1-1,0 0,0 0,0 0,0 0,1-2,2-13,1 0,1 0,0 0,1 0,1 1,1 0,1 0,0 1,2 0,-1 1,4-3,19-34,-22 34,-2 2,0 1,1-1,1 2,0-1,1 2,1-1,0 2,13-11,-21 22,-1-1,1 1,0 0,0 1,0-1,0 1,0 0,0 0,1 0,-1 1,0 0,0 0,1 0,-1 1,0 0,0 0,0 0,0 0,0 1,0 0,0 0,4 3,15 6</inkml:trace>
</inkml:ink>
</file>

<file path=ppt/ink/ink1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6:29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57 248,'19'-24,"1"0,1 2,1 0,1 2,18-13,-36 29,147-88,-151 91,1 0,0 1,-1-1,1 0,0 0,0 1,-1-1,1 1,0 0,0-1,0 1,0 0,0 0,-1 0,1 0,0 1,0-1,0 0,0 1,-1 0,1-1,0 1,0 0,-1 0,1 0,-1 0,1 0,-1 0,1 0,-1 0,1 1,-1-1,0 0,0 1,0-1,0 1,0 0,0-1,0 1,-1 0,1 0,0-1,-1 1,1 0,-1 0,0 0,0 0,0-1,0 1,0 2,0 14,-2 0,0-1,0 1,-2 0,0-1,-1 0,-1 0,-1 0,0-1,-1 0,-3 4,1-1,-5 14,1-6,0-1,2 2,2 0,0 0,2 1,1 0,1 1,-1 25,7-50,0-1,0 1,1-1,0 1,-1-1,2 1,-1-1,1 1,-1-1,1 0,0 0,1 1,-1-2,1 1,-1 0,1 0,0-1,1 0,-1 1,1-1,-1-1,1 1,0 0,0-1,0 0,0 0,0 0,1 0,-1-1,2 1,3 0,1 0,-1-1,0 1,1-2,-1 1,1-2,0 1,-1-1,0 0,1-1,-1 0,0-1,0 0,4-2,17-11,0-1,-1-1,0-2,-2-1,-1-1,0-1,-2-1,4-6,-10-13,-19 30</inkml:trace>
  <inkml:trace contextRef="#ctx0" brushRef="#br0" timeOffset="420.167">1 447,'76'-51,"2"3,3 4,84-33,26-1,-168 75,-4 5</inkml:trace>
</inkml:ink>
</file>

<file path=ppt/ink/ink1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8:51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683 114,'-29'61,"-140"217,47-102,-8-5,-38 29,163-195,-9 10,11-25,28-49,-16 40</inkml:trace>
  <inkml:trace contextRef="#ctx0" brushRef="#br0" timeOffset="334.676">6 424,'-1'4,"0"-1,0 0,0 1,1-1,-1 0,1 1,0-1,0 1,0-1,0 1,1-1,-1 0,1 1,0-1,0 0,0 1,1-1,-1 0,1 0,0 0,-1 0,1 0,1-1,-1 1,0 0,1 0,6 3,1 1,-1-2,1 1,0-1,0 0,1-1,-1-1,1 1,0-2,0 1,0-1,8-1,16 6,58 11,-34-8,-1 3,0 3,43 17,-90-28,0 0,-1 1,1 0,-1 1,-1 0,1 1,-1 0,-1 0,1 1,-1 0,-1 0,0 1,0 0,5 9,0-3</inkml:trace>
  <inkml:trace contextRef="#ctx0" brushRef="#br0" timeOffset="580.698">824 481,'-34'10,"-29"12,-15 8,2 3,8 1,7-6,9-2,8-1,7 0,5 1,3-4,7-2,1-3,1 0,-2-3,3 0,0-1,4-4</inkml:trace>
  <inkml:trace contextRef="#ctx0" brushRef="#br0" timeOffset="901.935">344 1,'-9'12,"0"1,1-1,0 2,1-1,1 1,0 0,1 0,1 1,0-1,0 1,2 0,-1 14,1 6,3 0,0-1,2 1,2-1,1 0,2 0,10 30,12 55,31 141,-32-176,-19-70</inkml:trace>
</inkml:ink>
</file>

<file path=ppt/ink/ink1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2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29 246,'-9'37,"2"0,1 0,2 0,2 0,2 29,-1-39,2 250,0-634,3 322,2 1,1 0,2 0,2 0,1 2,1-1,2 2,1 0,1 0,6-5,39-32,-60 67,0-1,0 1,1 0,-1 0,0 0,1 0,-1 1,1-1,0 1,-1-1,1 1,-1 0,1 0,-1 0,1 0,0 1,-1-1,1 1,-1-1,1 1,-1 0,1 0,-1 0,0 0,0 0,1 1,-1-1,0 1,0-1,0 1,0 0,-1 0,2 0,4 7,0 1,0-1,-1 1,0 1,-1-1,0 1,0 0,-1 0,-1 0,0 0,0 1,-1-1,-1 1,0 0,-1-1,0 8,0-18</inkml:trace>
</inkml:ink>
</file>

<file path=ppt/ink/ink1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3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1 225,'0'0,"1"-1,-1 1,1 0,-1 0,1-1,-1 1,0 0,1-1,-1 1,1 0,-1-1,0 1,1-1,-1 1,0-1,0 1,1-1,-1 1,0-1,0 1,0-1,1 1,-1-1,0 1,0-1,0 1,0-1,0 1,0-1,0 1,0-1,0 1,-1-1,1 0,0 1,0-1,0 1,0-1,-1 1,1-1,0 1,-1 0,1-1,0 1,-1-1,1 1,0 0,-1-1,1 1,-1 0,1-1,-1 1,1 0,-1 0,1-1,51-4,-51 5,230 28,-96-27,-134-2,1 1,0-1,-1 0,1 1,-1-1,1 0,-1 1,1-1,-1 0,0 0,1 1,-1-1,0 0,1 0,-1 0,0 1,0-1,0 0,0 0,0 0,0 0,0 0,0 1,0-1,-1 0,1 0,0 0,0 1,-1-1,1 0,0 0,-1 0,1 1,-1-1,1 0,-1 1,1-1,-1 1,0-1,1 0,-1 1,0-1,1 1,-1 0,0-1,0 1,1-1,-1 1,0 0,0 0,0 0,0-1,1 1,-1 0,0 0,-1 0,-2-4,-14-11,6 6,-1-1,1 0,1-1,0 0,1-1,0-1,0 1,2-1,-1-1,2 0,-3-6,5-1</inkml:trace>
</inkml:ink>
</file>

<file path=ppt/ink/ink1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5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25 691,'-3'-6,"0"0,0 0,0 0,0 0,1-1,0 1,1-1,-1 1,1-1,1 0,-1 1,1-1,0 0,-1-6,3-9,0 1,1 0,2 0,0 1,1-1,1 1,0 0,2 1,0-1,2 2,0 0,1 0,0 1,2 0,14-14,11-21,70-64,-108 115,0 0,0 0,0 0,0 1,1-1,-1 0,0 1,1-1,-1 0,1 1,-1 0,1-1,-1 1,0 0,1 0,-1 0,1 0,-1 0,1 0,-1 0,1 1,-1-1,1 0,-1 1,0-1,1 1,-1 0,0-1,1 1,-1 0,0 0,0 0,0 0,1 0,-1 0,0 0,-1 0,1 0,0 0,0 1,0-1,23 61,-21-53,50 278,-53-285,0-1,1 1,-1-1,0 1,1-1,-1 1,1-1,-1 0,1 1,0-1,0 0,-1 0,1 1,0-1,0 0,0 0,0 0,0 0,1 0,-1 0,0 0,0-1,1 1,-1 0,0-1,1 1,-1-1,1 1,-1-1,1 0,-1 1,1-1,-1 0,1 0,-1 0,1 0,-1 0,1-1,-1 1,0 0,1-1,-1 1,1-1,-1 1,0-1,1 0,-1 0,0 0,0 1,1-1,-1 0,0 0,0-1,0 1,0 0,0 0,0-1,162-197,84-59,-246 256,-1 1,1 0,-1 0,1 0,0-1,-1 1,1 0,0 0,0 0,0 0,0 0,0 1,0-1,0 0,0 0,0 1,0-1,0 0,1 1,-1-1,0 1,0 0,1-1,-1 1,0 0,1 0,-1 0,0 0,1 0,-1 0,0 0,0 0,1 1,-1-1,0 0,1 1,-1-1,0 1,0-1,0 1,0 0,0-1,1 1,-1 0,-1 0,1 0,0 0,0 0,0 0,0 0,-1 0,1 0,0 0,-1 1,1-1,-1 0,2 19,-1 0,0 1,-2-1,-1 0,0 0,-1 0,-2-1,0 1,-1-1,-5 13,1-1,-3 10,7-24,0 0,1 0,1 0,1 1,0 0,2-1,-1 7,2-23,0 1,0-1,0 1,0-1,0 1,0 0,0-1,0 1,1-1,-1 1,1-1,-1 1,1-1,-1 1,1-1,0 1,0-1,0 0,0 1,0-1,0 0,0 0,0 0,0 0,0 0,1 0,-1 0,0 0,1-1,-1 1,1 0,-1-1,1 1,-1-1,1 1,-1-1,1 0,0 0,-1 0,1 0,-1 0,1 0,0 0,-1 0,1-1,-1 1,1-1,-1 1,1-1,-1 1,1-1,-1 0,1 0,74-48,-56 30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9:29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766 429,'1'-2,"0"1,1 0,-1-1,0 1,0-1,0 0,0 1,0-1,-1 0,1 1,0-1,-1 0,1 0,-1 0,0 0,1 0,-1 1,0-1,0 0,0 0,-1 0,1 0,0 0,-1 0,1 1,-1-1,0 0,1 0,-1 1,0-1,0 0,0 1,0-1,0 1,-1-1,1 1,0 0,-1-1,1 1,-1 0,-1-1,-71-36,60 38,0 0,1 1,-1 1,0 0,0 1,1 0,0 1,-1 1,1 0,1 1,-1 0,1 1,0 0,1 1,0 1,0-1,-7 8,-47 67,63-80,1 0,0 0,0 0,0 0,0 0,0 0,1 0,-1 0,1 0,0 0,0 0,0 1,0-1,1 0,-1 0,1 0,0 0,0 0,0 0,0 0,0 0,1-1,-1 1,1 0,0-1,0 1,0-1,0 1,0-1,1 0,-1 0,1 0,72 39,-74-40,0-1,0 1,0 0,0-1,0 1,-1 0,1 0,0-1,0 1,-1 0,1 0,-1 0,1 0,0 0,-1 0,0 0,1 0,-1 0,0 1,0-1,1 0,-1 0,0 0,0 0,0 0,0 0,0 1,-1-1,1 0,0 0,0 0,-1 0,1 0,-1 0,1 0,-1 0,1 0,-1 0,0 0,1 0,-1 0,0-1,0 1,-43 40,31-31,-11 12,0 1,2 1,1 0,1 2,1 0,1 1,1 1,0 4,15-30,1 1,-1 0,0 0,1 1,0-1,0 0,0 0,0 1,0-1,0 0,1 1,0-1,0 1,0-1,0 0,0 1,1-1,-1 1,1-1,0 0,0 1,0-1,1 0,-1 0,1 0,0 0,-1 0,1 0,1-1,-1 1,0 0,1-1,-1 0,1 0,0 0,-1 0,1 0,0 0,0-1,1 1,-1-1,2 1,7 0,1 0,-1 0,1-1,0-1,-1 0,1-1,0 0,0-1,-1 0,0-1,6-2,1-2</inkml:trace>
  <inkml:trace contextRef="#ctx0" brushRef="#br0" timeOffset="302.2">1133 684,'-20'4,"-15"12,-2 8,0 4,2 2,7 2,8-1,3-6,4-1,4-1,-1 1,1 1,-2 1,0 1,-3-4,2-6</inkml:trace>
  <inkml:trace contextRef="#ctx0" brushRef="#br0" timeOffset="599.408">766 627,'4'14,"7"15,6 7,6-3,-3-2,2-6,1-8,1-1,2 0,1-1,1 1,1 2,-1 4,1 2,-6-3</inkml:trace>
  <inkml:trace contextRef="#ctx0" brushRef="#br0" timeOffset="1018.968">1640 711,'-35'9,"-5"-1,1 2,1 1,0 3,0 0,2 3,-34 19,67-33,0-1,0 1,0 0,0-1,1 1,-1 0,1 1,0-1,0 0,0 1,0-1,0 1,1-1,0 1,0 0,0 0,0 0,0 0,1-1,0 1,0 0,0 0,0 0,0 0,1 0,0 0,0 0,0 0,0-1,0 1,1 0,0-1,0 1,0-1,0 0,0 0,1 0,-1 0,1 0,0 0,0 0,0-1,0 0,0 1,1-1,-1 0,1-1,-1 1,1-1,0 1,-1-1,1 0,0-1,0 1,0-1,2 1,10-4,-1-1,0 0,0-1,0 0,0-1,-1-1,0-1,-1 0,1 0,-1-1,-1-1,0 0,0-1,-1 0,-1-1,0 0,0-1,-1 0,0-2,29-30,19-4,-56 50,1 0,-1 1,0-1,1 0,-1 1,0 0,0-1,0 1,0-1,0 1,0 0,0 0,-1 0,1-1,0 1,-1 0,0 0,1 0,-1 0,0 0,0 0,0 0,0 0,-1 0,1 0,0-1,-1 1,1 0,-1 0,0 0,0 0,0 1,0 1,-4 23,-1-2</inkml:trace>
  <inkml:trace contextRef="#ctx0" brushRef="#br0" timeOffset="1532.168">1781 1051,'31'-60,"2"1,3 2,13-13,-49 69,0 0,1 0,-1 0,0 0,0 0,1 0,-1 0,1 0,-1 0,1 0,-1 1,1-1,0 0,-1 0,1 0,0 1,-1-1,1 0,0 1,0-1,0 1,0-1,0 1,0-1,0 1,-1 0,1-1,0 1,0 0,1 0,-1 0,0-1,0 1,0 0,0 0,0 1,0-1,0 0,0 0,0 0,0 1,0-1,0 1,0-1,-1 0,1 1,0 0,0-1,0 1,0 0,-1-1,1 1,0 0,-1 0,1-1,0 1,-1 0,1 0,-1 0,1 0,5 31,-6-28,-1-1,1 0,1 0,-1 0,0 0,1 0,-1 0,1 0,0 0,0 0,0 0,1-1,-1 1,1 0,-1-1,1 1,0-1,0 1,0-1,0 0,1 0,-1 0,0 0,1 0,0-1,-1 1,1-1,0 1,0-1,0 0,2 1,4-3,-1-1,0 0,1 0,-1 0,0-1,0 0,-1-1,1 0,-1 0,1 0,-1-1,-1 0,1-1,-1 1,0-1,0 0,0-1,-1 0,0 1,2-6,4-1,74-79,-85 92,1-1,0 0,0 1,0-1,-1 1,1-1,0 1,0 0,0-1,0 1,0 0,0 0,0-1,0 1,0 0,0 0,0 0,0 0,0 0,0 1,0-1,0 0,-1 0,1 0,0 1,0-1,0 1,0-1,0 1,0-1,-1 1,1-1,0 1,0 0,-1-1,1 1,0 0,-1 0,1-1,-1 1,1 0,-1 0,1 0,-1 0,0 0,1 0,-1-1,0 1,0 0,0 0,0 0,0 0,0 0,0 0,0 0,0 0,0 1,-1 59,-1-56,-1 1,2 0,-1-1,1 1,0 0,0 0,0 0,1 0,0 0,0-1,1 1,-1 0,1 0,1 0,-1 0,1-1,0 1,0-1,1 1,-1-1,1 0,0 0,1 0,-1 0,1-1,0 1,0-1,1 0,-1 0,1-1,0 1,2 0,15 3</inkml:trace>
  <inkml:trace contextRef="#ctx0" brushRef="#br0" timeOffset="12575.03">342 6,'-6'-1,"0"-1,0 1,0 1,0-1,0 1,-1 0,1 0,0 1,0-1,0 2,0-1,0 1,0-1,0 2,0-1,1 1,-1-1,1 2,0-1,0 1,0-1,0 1,1 0,-3 3,-4 4,0 1,1 0,1 1,0 0,1 0,0 0,1 1,0 1,0 2,-20 72,4 1,3 0,5 2,1 20,9-79,1-1,2 1,1 0,2 0,1 0,1 0,2-1,1 1,7 18,-6-30,0 1,2-1,0-1,1 0,1 0,1-1,1 0,1-1,1 0,-1-5</inkml:trace>
</inkml:ink>
</file>

<file path=ppt/ink/ink1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6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405 0,'-83'72,"4"4,3 3,-31 46,55-35,51-88,0 1,0-1,0 0,0 1,0-1,1 1,-1 0,1-1,0 1,-1-1,1 1,0 0,1-1,-1 1,0-1,1 1,0-1,-1 1,1-1,0 1,0-1,0 0,1 1,-1-1,0 0,1 0,0 0,-1 0,1 0,0 0,0 0,0-1,0 1,0-1,1 0,1 2,3-3,-1 1,1-1,-1-1,1 1,-1-1,1 0,-1 0,0-1,0 0,0 0,1-1,-2 1,1-1,0-1,-1 1,1-1,-1 0,0 0,0 0,-1-1,4-4,7-3,28-27,-3-1,-1-2,-2-2,-2-2,19-34,3 0,-55 77,-1 1,0-1,1 1,-1-1,1 1,0 0,-1-1,1 1,0 0,0 0,0 0,1 1,-1-1,0 0,1 1,-1 0,1-1,-1 1,1 0,0 0,-1 1,3-1,-9 57,-1-35,1 0,0 1,2-1,0 1,2-1,0 1,1 0,1-1,1 1,1-1,1 0,1 0,1-1,1 0,6 12,-11-27,0-1,1 0,-1 1,1-2,0 1,0 0,0-1,1 0,-1 0,1 0,0 0,0-1,0 1,1-1,17 5</inkml:trace>
</inkml:ink>
</file>

<file path=ppt/ink/ink1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2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62 311,'17'-1,"0"-1,0 0,0-1,-1-1,1-1,-1 0,0-1,0-1,-1 0,0-1,13-10,-25 16,0 0,0 0,0 0,0-1,0 0,0 0,-1 1,1-2,-1 1,0 0,0 0,0-1,-1 1,1-1,-1 1,0-1,1 0,-2 1,1-1,0 0,-1 0,0 0,0 0,0 1,0-1,-1 0,1 0,-1 0,0 1,0-1,0 0,-1 1,1-1,-1 1,0-1,0 1,0 0,-1 0,1 0,-1 0,1 0,-1 1,0-1,0 1,0 0,0-1,-1 1,0-1,-1-1,0 1,0-1,0 2,0-1,-1 0,1 1,-1 0,1 0,-1 1,0 0,1 0,-1 0,0 0,0 1,0 0,0 0,0 1,0 0,1 0,-1 0,0 0,1 1,-1 0,1 0,-1 1,1 0,0 0,0 0,0 0,1 1,-1 0,1 0,0 0,0 0,0 1,0-1,0 2,-5 10,0 0,1 1,1-1,0 2,1-1,1 1,1 0,0 0,2 0,0 0,0 1,2-1,1 1,1 13,0-22,0-1,1 1,0-1,1 1,-1-1,2-1,-1 1,1 0,1-1,-1 0,1 0,1-1,-1 0,1 0,1 0,-1-1,1 0,0-1,1 1,-1-2,1 1,0-1,0 0,6 1,-3-3,0-1,1 0,-1 0,0-1,1-1,-1 0,0 0,0-2,0 1,0-2,0 1,-1-2,1 1,-1-2,0 1,-1-1,11-8,-3 4,141-90,-143 89</inkml:trace>
  <inkml:trace contextRef="#ctx0" brushRef="#br0" timeOffset="331.74">936 0,'-17'11,"0"0,1 1,1 1,-1 0,2 1,0 1,1 0,0 1,1 1,1 0,1 0,-5 12,13-27,1 1,0-1,0 0,1 1,-1-1,0 1,1-1,0 1,-1 0,1-1,0 1,1-1,-1 1,0-1,1 1,-1-1,1 1,0-1,-1 1,1-1,1 0,-1 1,0-1,0 0,1 0,0 0,-1 0,1 0,0 0,0 0,0-1,0 1,0-1,0 1,0-1,1 0,-1 0,0 0,1 0,-1 0,41 12,55 25,-95-37,0 1,0 0,-1 0,1 0,-1 1,0-1,0 0,0 1,0 0,0-1,0 1,-1 0,1 0,-1 0,0 0,0 0,0 0,0 0,0 0,-1 1,0-1,1 0,-1 0,0 1,-1-1,1 0,0 0,-1 1,0 1,-3 4,1-1,-1 1,0-1,-1 1,0-1,-1 0,1-1,-1 0,-1 1,1-2,-1 1,-1-1,1 0,-1-1,0 0,0 0,0 0,-1-1,0-1,0 1,0-1,0-1,0 0,-1 0,1-1,0 0,-1 0,1-1,-6-1,-10 1</inkml:trace>
</inkml:ink>
</file>

<file path=ppt/ink/ink1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6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1,'-20'238,"10"1,11 15,-28-63,37-258,-4 39,-1 1</inkml:trace>
  <inkml:trace contextRef="#ctx0" brushRef="#br0" timeOffset="4950.584">423 254,'-59'45,"29"-15,7-7,-1 0,-1-1,0-1,-2-1,-23 12,49-32,0 0,0 0,1 0,-1 0,0 0,0 0,0 0,0 0,1 0,-1 1,0-1,0 0,0 1,1-1,-1 0,0 1,1-1,-1 1,0-1,1 1,-1-1,0 1,1-1,-1 1,1 0,-1-1,1 1,-1 0,1-1,0 1,-1 0,1 0,0 0,-1-1,1 1,0 0,0 0,0 0,0 0,0-1,0 1,0 0,0 0,0 0,0 0,1-1,-1 1,0 0,0 0,1-1,-1 1,1 0,-1 0,0-1,1 1,-1 0,1-1,0 1,-1-1,1 1,0-1,-1 1,1 0,40 15,-32-14,-1 0,1 1,-1 0,0 1,0-1,0 2,-1-1,1 1,-1 0,0 1,0 0,-1 0,0 0,0 1,0 0,-1 0,0 0,2 5,61 137,-22-67,-46-70</inkml:trace>
</inkml:ink>
</file>

<file path=ppt/ink/ink1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3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1,'-12'37,"5"-9,0-7,1 0,1 1,1 0,0 0,2 0,1 0,0 0,2 0,0 0,2 0,0 0,1 0,2 1,-3-18,0 1,0-1,0 0,1 1,0-1,0-1,0 1,1-1,-1 0,1 0,0 0,0 0,1-1,-1 0,1 0,-1 0,1-1,0 0,0 0,0-1,0 1,0-1,1 0,-1-1,0 0,0 0,1 0,-1-1,0 0,0 0,0 0,0-1,0 0,0 0,0 0,4-3,16-13,0 0,-2-2,0 0,-1-2,-2 0,0-2,-1 0,12-21,-32 44,0 0,0 0,1 0,-1 0,0 0,0 1,1-1,-1 0,0 0,1 0,-1 0,1 0,-1 1,1-1,0 0,-1 0,1 1,0-1,-1 0,1 1,0-1,0 1,0-1,-1 1,1-1,0 1,0-1,0 1,0 0,0 0,0 0,0-1,0 1,0 0,0 0,0 0,0 0,0 0,0 1,0-1,0 0,-1 0,1 1,0-1,0 0,0 1,0-1,0 1,0-1,-1 1,1 0,0-1,-1 1,1 0,0-1,-1 1,1 0,-1 0,1 0,-1 0,1-1,-1 1,1 0,-1 0,0 0,0 0,2 6,-1 1,1-1,0 0,1 0,-1-1,1 1,1-1,-1 1,1-1,0 0,1 0,-1-1,1 1,0-1,1 0,-1 0,1-1,0 0,0 0,0 0,1-1,-1 1,1-2,0 1,0-1,0 0,0 0,0-1,0 0,8 0,-7-2,1-1,-1 0,1-1,-1 0,0 0,0-1,0 0,0 0,-1-1,0 0,0 0,0 0,-1-1,1 0,-1-1,-1 0,1 1,-1-2,-1 1,1 0,-1-1,3-7,1-5,0 0,-1-1,-2 1,0-1,-1 0,-1 0,-1-1,0-17,-2 27</inkml:trace>
</inkml:ink>
</file>

<file path=ppt/ink/ink1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4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1,'0'38,"5"18,2 4,-1-4,-1-6,-2-7,0-11</inkml:trace>
</inkml:ink>
</file>

<file path=ppt/ink/ink1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7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1,'-5'4,"-1"8,-5 0,-1 4,3-6,7-5,3-7,8-4,1-1</inkml:trace>
</inkml:ink>
</file>

<file path=ppt/ink/ink1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8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310 113,'0'0,"-1"-1,0 1,1-1,-1 1,0-1,0 1,1 0,-1-1,0 1,0 0,0 0,0 0,1 0,-1-1,0 1,0 0,0 0,0 1,0-1,1 0,-1 0,0 0,0 1,0-1,1 0,-1 1,0-1,0 0,0 1,1-1,-1 1,0-1,1 1,-1 0,1-1,-1 1,1 0,-1-1,1 1,-1 0,1 0,-1-1,1 1,0 0,0 0,-1 0,1 0,-17 41,13-20,2 1,0-1,1 1,2 0,0-1,2 1,0 0,1-1,3 5,1 28,-3 0,-2 0,-2 1,-4 17,1 28,-3 5,4-106,1 0,0-1,0 1,0 0,-1-1,1 1,0 0,0-1,-1 1,1 0,0 0,-1-1,1 1,0 0,-1 0,1 0,0-1,-1 1,1 0,0 0,-1 0,1 0,-1 0,1 0,0 0,-1 0,1 0,-1 0,1 0,0 0,-1 0,1 0,0 0,-1 0,1 0,-1 1,1-1,0 0,-1 0,1 0,0 1,-1-1,1 0,0 0,0 1,-1-1,1 0,0 0,0 1,-1-1,1 1,0-1,0 0,0 1,0-1,0 0,-1 1,1-1,-3-14</inkml:trace>
  <inkml:trace contextRef="#ctx0" brushRef="#br0" timeOffset="243.873">0 564,'43'-4,"39"-12,9-3,-5 2,-13-1,-13 2,-13 5,-10-2,-5 2,-5 3,-6-2,-2 1,-4-4,0 2,-2 1</inkml:trace>
  <inkml:trace contextRef="#ctx0" brushRef="#br0" timeOffset="679.743">790 0,'-22'120,"6"1,-1 87,16-183,0 0,2-1,1 1,0-1,2 0,1 1,1-2,1 1,1-1,1 0,1 0,1-1,1-1,8 10,-19-29,1 0,-1 0,1 0,0 0,0 0,0 0,0-1,0 1,0-1,0 0,0 1,1-1,-1 0,1 0,-1 0,1-1,-1 1,1-1,-1 1,1-1,-1 0,1 0,-1 0,1 0,0-1,-1 1,1-1,-1 1,1-1,-1 0,0 0,1 0,-1 0,0 0,1-1,78-60,-63 46,-10 9,-7 4,1-1,1 1,-1 1,0-1,1 0,-1 0,1 1,0-1,0 1,0 0,0 0,0 0,0 0,1 1,-1-1,1 1,-1 0,1 0,-1 0,1 1,0-1,-1 1,1 0,0 0,-1 0,1 0,0 1,-1-1,1 1,0 0,-1 0,1 0,-1 1,0-1,3 2,0 6,-1 0,0 0,0 0,-1 1,0 0,0 0,-1 0,0 0,-1 0,0 2,19 61,0-47,-12-23</inkml:trace>
</inkml:ink>
</file>

<file path=ppt/ink/ink1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07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393 821,'1'-1,"0"-1,0 1,1-1,-1 1,0-1,0 0,0 1,-1-1,1 0,0 0,-1 0,1 1,-1-1,1 0,-1 0,0 0,0 0,0 0,0 0,0 0,0 0,-1 0,1 0,0 1,-1-1,0 0,1 0,-1 0,0 1,0-1,0 0,0 1,0-1,-1 1,1-1,0 1,-1 0,1-1,-1 1,1 0,-1 0,0 0,-76-38,68 38,-1-1,1 2,-1 0,1 0,-1 1,0 0,1 0,0 2,-1-1,1 1,0 1,0-1,0 2,1-1,0 2,0-1,0 1,0 0,1 1,0 0,0 0,1 1,0 0,0 0,1 1,-2 3,0 0,1 0,1 0,0 0,1 0,0 1,1 0,0 0,1 0,0 1,1-1,1 1,0-1,1 1,0 0,1-1,1 1,0-1,1 1,0-1,3 6,-3-9,2 0,-1 0,1 0,1-1,0 1,0-1,0 0,1-1,1 0,0 0,0-1,0 1,1-2,0 1,0-1,0-1,1 0,0 0,0-1,1 0,8 2,-8-7,0-1,0 1,-1-2,1 0,0 0,-1-1,0 0,0-1,0 0,-1-1,1 0,-2 0,1-1,0 0,-1 0,-1-1,1 0,1-3,-8 9,20-19,-2-2,0 0,-2-1,0-1,-2 0,-1-1,-1-1,-1 0,-2-1,0 0,-1-7,4-49,-11 101,1 1,0-1,2 1,0-1,1 0,1-1,0 0,1 0,1 0,0-1,1 0,1-1,6 6,-3-3</inkml:trace>
  <inkml:trace contextRef="#ctx0" brushRef="#br0" timeOffset="502.257">900 1216,'196'-403,"-155"356,-40 46,0 0,0 1,0-1,0 1,0-1,0 1,0 0,0-1,1 1,-1 0,0 0,0-1,0 1,0 0,0 0,1 0,-1 0,0 1,0-1,0 0,0 0,0 1,0-1,0 1,0-1,0 1,0-1,0 1,0 0,0-1,0 1,0 0,0 0,-1-1,1 1,0 0,-1 0,1 0,0 0,-1 0,0 0,1 0,-1 0,1 1,-1-1,0 0,0 0,0 0,1 0,-1 0,0 0,-1 1,1-1,7 84,-9-79,1 0,0 0,0 0,0 0,1 0,0 0,0 0,1 0,-1 0,1 0,1 0,-1 0,1 0,0-1,0 1,1-1,0 1,0-1,0 0,0 0,1 0,0 0,0-1,0 0,0 1,1-1,0-1,0 1,0-1,0 0,0 0,1 0,3 0,-4-2,0 0,0-1,0 0,0 0,1 0,-1 0,0-1,0 0,0 0,0-1,-1 1,1-1,0 0,0 0,-1-1,0 1,1-1,-1 0,0 0,0 0,0-1,-1 1,1-1,-1 0,0 0,0 0,0-1,-1 1,0-1,0 1,2-5,3-7,-1-1,-1 1,0-1,-1 0,-1-1,0 1,-1-1,-1-11,-1 16</inkml:trace>
  <inkml:trace contextRef="#ctx0" brushRef="#br0" timeOffset="1829.207">2058 764,'-29'1,"1"1,0 1,0 1,1 1,-1 2,1 1,1 1,-1 1,-1 2,18-6,0 0,1 0,0 1,0 0,1 0,0 1,0 0,0 0,1 1,1 0,-5 8,9-13,0-1,0 1,0-1,0 1,1 0,-1-1,1 1,0 0,1 0,-1 0,0 0,1 0,0 0,0 0,0 0,1 0,-1 0,1 0,0 0,0 0,0 0,1-1,0 1,-1 0,1-1,0 1,1-1,-1 0,0 0,1 0,0 0,0 0,2 2,-1-2,0-1,1 1,-1-1,1 0,-1 0,1 0,0-1,0 1,0-1,0 0,0-1,0 1,0-1,0 0,0 0,0-1,0 1,0-1,0 0,0-1,0 1,-1-1,1 0,0 0,-1 0,5-3,106-85,50-105,-163 192,30-33,-31 36,-1-1,1 1,0-1,0 1,0 0,0-1,0 1,0 0,0 0,0 0,0 0,0 0,0 0,0 0,0 0,0 0,0 0,0 0,0 1,0-1,-1 0,1 1,0-1,0 0,0 1,0 0,0-1,-1 1,1-1,0 1,0 0,-1-1,1 1,-1 0,1 0,-1 0,1-1,-1 1,1 0,-1 0,1 0,-1 0,0 0,0 0,1 0,4 15,0-1,-1 1,0 0,-2 0,0 0,0 0,-2 1,0 13,3 46,7-1,-3 1,-4 0,-3 1,-3-1,-3 0,-11 39,8-69,-39 131,44-168,0 1,0-1,-1 0,-1 0,1-1,-1 1,-1-1,1-1,-1 1,-1-1,1 0,-1-1,0 1,-1-2,0 1,0-1,7-4,0 1,-1-1,0 0,1 0,-1 0,1 0,-1 0,0-1,0 1,1-1,-1 0,0 0,0 0,0 0,1 0,-1-1,0 1,0-1,1 1,-1-1,0 0,1 0,-1-1,1 1,0 0,-1-1,1 1,0-1,0 0,0 0,0 0,0 0,0 0,0 0,1-1,-1 1,0-1,-24-100,25 83,2 0,0 0,0 1,2-1,1 1,0 0,1 0,1 0,1 1,1-1,1 2,0-1,10-13,11-16,2 2,2 2,2 1,2 1,1 2,2 2,20-13,121-94,-151 120,-1-1,-1-1,-2-2,0-1,-2-1,-1-1,-2-1,-1-1,-1-1,14-35,-16 20,-2-1,-2-1,-3 0,-1 0,-2-14,0 9,-5 40,1 1,-2-1,0 1,-1-1,-1 0,0 0,-1 0,-1 1,0-1,-1 1,-1-1,0 1,-1 0,-3-4,7 17,-1-1,0 0,0 1,0-1,0 1,-1 0,1 0,0 0,-1 0,0 0,1 1,-1-1,0 1,0-1,0 1,0 0,0 0,0 1,0-1,0 1,0-1,-1 1,1 0,0 0,0 0,0 1,0-1,0 1,-1-1,1 1,-1 1,-85 51,69-29,0 1,2 1,1 1,1 0,1 1,2 0,0 1,2 1,2 0,0 1,2-1,1 1,2 1,1-1,2 1,1 10,3-8,2-1,1 1,2-2,1 1,2-1,1 0,2-1,0-1,2 0,18 24,-19-33,1-1,1 0,0-1,1-1,2-1,-1-1,22 13,-40-28,0 0,-1 0,1 0,0-1,0 1,0-1,0 1,0-1,0 1,0-1,0 1,0-1,0 0,0 1,1-1,-1 0,0 0,0 0,0 0,0 0,0 0,0 0,0-1,1 1,-1 0,0-1,0 1,0 0,0-1,0 1,0-1,0 0,0 1,-1-1,1 0,0 0,0 1,0-1,-1 0,1 0,5-12</inkml:trace>
  <inkml:trace contextRef="#ctx0" brushRef="#br0" timeOffset="2244.842">2961 934,'55'-11,"-1"-3,-1-2,0-2,-1-3,32-18,-79 37,0-1,0 1,0-1,-1 0,1 0,-1-1,1 1,-1-1,0 0,0 0,-1 0,1-1,-1 1,0-1,0 0,-1 0,1 0,-1 0,0 0,0-1,-1 1,0 0,0-1,1-4,-2 5,1 0,-1-1,1 1,-1 0,-1 0,1 0,-1 0,0 0,0 0,0 0,-1 0,0 1,0-1,0 0,0 1,-1 0,0-1,0 1,0 0,0 0,0 1,-1-1,0 1,0-1,0 1,0 1,0-1,-1 0,1 1,-1 0,0 0,1 0,-1 1,-3-1,0 1,0 0,0 0,-1 1,1 0,0 1,0-1,0 2,0-1,0 1,0 0,1 1,-1 0,0 0,1 1,0 0,0 0,0 0,1 1,-1 0,1 0,0 1,1 0,-1 0,-3 6,-4 5,2-1,0 1,1 1,0 0,2 0,0 1,1 0,1 1,-2 10,4-18,1 0,1 1,0-1,1 1,0-1,1 1,0-1,1 1,0-1,1 1,1-1,-1 0,2 0,0 0,1 0,0-1,0 0,1 0,1 0,0-1,0 1,1-2,0 1,5 3,2-4,1 0,0-1,0 0,0-1,1-1,1-1,-1 0,1-1,-1-1,1-1,0-1,0 0,0-1,0-1,0-1,0 0,5-2,32-8,-31 5</inkml:trace>
  <inkml:trace contextRef="#ctx0" brushRef="#br0" timeOffset="23474.405">82 2402,'43'-5,"34"-2,8 1,-5 1,-12-3,-17-1</inkml:trace>
  <inkml:trace contextRef="#ctx0" brushRef="#br0" timeOffset="23940.546">1211 2176,'-31'0,"0"2,0 2,0 0,1 2,0 2,0 0,0 2,1 1,1 2,0 1,1 0,0 2,1 2,1 0,0 2,15-10,0-1,1 1,0 0,1 1,0 0,0 1,1-1,1 1,0 1,1-1,0 1,1 0,0 0,1 0,1 1,0-1,1 1,0-1,1 1,1-1,0 1,1 1,-1-11,0-1,0 1,1-1,-1 0,1 1,0-1,0 0,0 0,0 0,1 0,-1-1,1 1,0-1,0 1,0-1,0 0,0 0,0 0,1-1,-1 1,0-1,1 1,-1-1,1-1,0 1,-1 0,1-1,0 0,-1 1,1-1,0-1,2 1,117-36,-83 11,0-2,-2-1,-1-2,-1-2,4-6,-10 9,35-34,-40 37,0 1,2 1,1 1,1 2,29-17,-56 36,0 1,-1-1,1 1,0 0,0 0,0 0,-1 0,1 0,0 0,0 0,1 1,-1-1,0 1,0 0,0-1,0 1,0 0,0 0,1 0,-1 1,0-1,0 0,0 1,0-1,0 1,0 0,0 0,0 0,0 0,0 0,-1 0,1 0,0 1,0-1,-1 1,1-1,-1 1,0-1,1 1,-1 0,0 0,0 0,0 0,0-1,0 1,-1 1,1-1,-1 0,1 0,-1 0,0 0,0 1,-12 128,2-70,6-35,1-12,1 1,0-1,1 1,0-1,1 1,1 0,1-1,0 1,0-1,2 1,0-1,43 33,-27-37</inkml:trace>
  <inkml:trace contextRef="#ctx0" brushRef="#br0" timeOffset="24186.036">2255 2232,'-29'38,"-28"37,-10 11,2-5,12-12,10-17,13-12,6-14,8-6,1-6,4-6</inkml:trace>
  <inkml:trace contextRef="#ctx0" brushRef="#br0" timeOffset="24436.491">1747 2176,'39'38,"36"28,10 6,-4-3,-6-14,-12-12,-11-12,-10-8,-7-6,-5-3,-3-3,-1-3,0-4,1-2,-6-1</inkml:trace>
  <inkml:trace contextRef="#ctx0" brushRef="#br0" timeOffset="24605.466">2764 2402,'0'33,"4"22,3 0</inkml:trace>
  <inkml:trace contextRef="#ctx0" brushRef="#br0" timeOffset="24873.756">2678 2006,'0'0</inkml:trace>
  <inkml:trace contextRef="#ctx0" brushRef="#br0" timeOffset="25121.565">3553 2147,'-13'4,"0"1,0 1,0 0,0 1,1 0,1 1,-1 0,1 1,0 1,1-1,0 1,1 1,0 0,-3 5,12-12,0-1,-1 1,1-1,1 0,-1 1,0-1,1 0,0 0,0 1,0-1,0 0,0 0,1 0,-1 0,1 0,0 0,0 0,0-1,0 1,0-1,1 1,-1-1,1 0,0 0,-1 0,1 0,0-1,0 1,0-1,0 0,0 1,1-1,-1-1,0 1,4 0,15 10,-12-5,-1 0,1 1,-1 0,-1 0,1 1,-1 1,-1-1,1 1,-1 0,-1 1,2 3,-5-8,-1-1,1 0,-1 1,-1 0,1-1,-1 1,0 0,0 0,0 0,0 0,-1 0,0-1,0 1,-1 0,1 0,-1 0,0 0,0 0,0 0,-1-1,0 1,0-1,0 1,0-1,-1 0,0 1,-3 2,-1 1,-1 0,-1-1,1 0,-1-1,-1 0,1 0,-1-1,0 0,0 0,-1-1,1-1,-1 0,0 0,1-1,-1 0,0-1,-1-1,1 1,-6-2,-8 1</inkml:trace>
</inkml:ink>
</file>

<file path=ppt/ink/ink1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0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61,'104'-14,"57"-7,1 6,43 6,-185 9,-12-1,0 1,-1-1,1 1,0 1,0-1,-1 2,1-1,-1 1,1 0,-1 0,0 1,1 0,-1 0,-1 1,2 0,-7-2,1 0,-1 0,1 0,-1 0,0 1,0-1,0 0,0 1,0-1,-1 0,1 1,-1-1,1 1,-1-1,0 1,0-1,0 1,0-1,-1 1,1-1,-1 1,0-1,1 1,-1-1,0 0,0 0,0 1,-1-1,1 0,0 0,-1 0,-1 1,-55 65,-164 122,221-189,-23 19,1 1,2 0,0 2,1 0,1 1,1 2,2-1,0 2,-11 27,22-39,2-11,0 1,1 1,0-1,0 0,0 1,0-1,1 1,0-1,0 1,1 0,-1-1,1 1,0 0,1-1,-1 1,1 0,0-1,1 1,0-1,-1 1,2-1,-1 0,0 0,1 0,0 0,3 4,1-3,0 1,0-1,1-1,0 1,0-1,0-1,0 1,1-1,-1-1,1 1,0-2,1 1,-1-1,0-1,0 1,1-2,-1 1,4-1,174-25,-149 18,95-35,-117 25,-14 7</inkml:trace>
  <inkml:trace contextRef="#ctx0" brushRef="#br0" timeOffset="246.231">28 485,'48'-10,"45"-8,16-5,-2 1,-8 4,-12 5,-11 5,-14 4,-7 2,-9 2,-7 1,-6 4,-3 3,-7-2</inkml:trace>
</inkml:ink>
</file>

<file path=ppt/ink/ink1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3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1,'-19'38,"-7"22,2 7,9-5,8-12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9:34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384 537,'-16'-3,"0"0,1 1,-1 1,0 0,0 2,0-1,0 2,0 0,0 1,0 1,1 0,0 1,0 1,0 0,1 1,-1 0,2 1,-1 1,1 0,1 1,-4 4,10-6,0 0,0 1,1-1,1 1,0 0,0 0,0 1,1-1,1 1,-1 0,2 0,-1 3,1-9,1-1,0 1,0-1,0 1,0 0,0-1,1 1,-1-1,1 1,0-1,0 1,1-1,-1 1,1-1,0 0,-1 0,1 0,1 0,-1 0,0 0,1-1,-1 1,1-1,0 0,0 1,0-1,0 0,0-1,0 1,1-1,-1 1,0-1,1 0,2 0,4-1,-1 0,1-1,0-1,-1 1,1-2,-1 1,1-1,-1-1,0 0,0 0,-1-1,1 0,-1 0,0-1,0 0,-1 0,0-1,2-2,141-128,-58 25,-78 105,-24 41,5-17,2-6,1 1,0-1,0 1,1 0,0 0,1 0,1 0,0 0,0-1,1 1,1 0,0-1,1 1,0-1,0 0,1 0,1-1,0 1,0-1,1-1,3 5,35 27,-31-31</inkml:trace>
  <inkml:trace contextRef="#ctx0" brushRef="#br0" timeOffset="400.305">779 481,'-5'95,"9"-56,2 1,2-1,1 0,2-1,3 3,-9-26,-5-14,0-1,-1 1,1 0,0 0,0 0,0-1,0 1,0 0,0 0,0 0,0-1,0 1,1 0,-1 0,0-1,0 1,1 0,-1 0,0-1,1 1,-1 0,1-1,-1 1,1 0,-1-1,1 1,-1-1,1 1,0-1,-1 1,1-1,0 0,-1 1,1-1,0 0,0 1,-1-1,1 0,0 0,0 0,0 0,-1 1,1-1,0 0,0-1,0 1,-1 0,1 0,0 0,0 0,-1-1,1 1,0 0,0 0,-1-1,1 1,0-1,-1 1,1-1,0 1,-1-1,1 1,-1-1,1 0,-1 1,1-1,-1 0,106-220,-60 107,-38 90</inkml:trace>
  <inkml:trace contextRef="#ctx0" brushRef="#br0" timeOffset="3772.273">1230 621,'6'4,"1"0,0 0,0-1,1 0,-1-1,1 1,-1-1,1-1,0 1,-1-2,1 1,0-1,0 0,0 0,0-1,-1 0,4-1,136-40,-142 40,-1 0,1 0,0-1,-1 0,0 0,1 0,-1 0,0 0,-1-1,1 0,-1 0,1 0,-1 0,0 0,-1-1,1 0,-1 1,0-1,0 0,0 0,-1 0,0 0,0 0,0 0,0 0,-1-1,0-3,-1 5,0 0,0 0,0 0,-1 0,1 0,-1 1,0-1,0 0,-1 1,1-1,-1 1,1 0,-1 0,0 0,0 0,0 1,-1-1,1 1,-1-1,1 1,-1 1,0-1,0 0,0 1,0 0,-2-1,-5-1,0 0,0 0,0 2,0-1,0 1,-1 1,1 0,0 0,-6 2,2 2,1 0,0 0,0 2,1 0,0 0,0 1,0 1,1 0,-2 2,8-3,1 0,0 0,0 0,1 1,0-1,0 1,1 0,0 0,0 0,1 1,0-1,0 1,1-1,0 1,1-1,0 1,0 0,1-1,0 1,0-1,1 1,0-1,1 1,0-1,0 0,1 0,0-1,0 1,0-1,1 0,1 0,2 4,129 103,-132-109,0 0,1-1,-1 1,1-1,0 0,0-1,0 1,0-1,1 0,-1-1,1 0,0 0,-1 0,1-1,0 0,0 0,0 0,0-1,1 0,8-5</inkml:trace>
  <inkml:trace contextRef="#ctx0" brushRef="#br0" timeOffset="6053.204">1964 1,'33'42,"-20"-13,0 0,-2 1,-2 1,-1-1,-1 1,2 23,-4-19,-1 0,-2 0,-2 0,-1 0,-2 0,-1 0,-1 0,-3 0,0-1,-2-1,-8 17,10-30,0 0,-2 0,0-1,-1-1,-1 1,0-2,-1 0,-1 0,-1-1,-3 1,10-9,-2 0,1 0,-1-1,0 0,-1 0,1-2,-1 1,0-1,-1-1,1 0,-1 0,0-1,0-1,0 0,-7 0,-66-7,60-2</inkml:trace>
  <inkml:trace contextRef="#ctx0" brushRef="#br0" timeOffset="12892.082">2839 254,'-173'125,"98"-67,5-5,2 4,-50 53,113-104,4-4,0-1,0 1,1-1,-1 1,0-1,0 0,-1 1,1-1,0 0,0 0,-1 0,1 0,-1 0,1 0,-1 0,1 0,-1 0,1-1,-1 1,0-1,1 1,-1-1,0 0,1 0,-1 0,0 1,1-2,-1 1,0 0,0 0,1 0,-7-8</inkml:trace>
  <inkml:trace contextRef="#ctx0" brushRef="#br0" timeOffset="13239.504">2359 254,'28'45,"100"57,-34-32,-73-52,12 13,0-1,2-3,1 0,1-2,2-2,31 14,-69-37,-1 1,1-1,0 1,0-1,-1 0,1 1,0-1,0 0,0 1,-1-1,1 0,0 0,0 0,0 0,0 0,0 0,-1 0,1 0,0 0,0 0,0 0,0-1,0 1,-1 0,1-1,0 1,0 0,-1-1,1 1,0-1,-1 1,1-1,0 0,-1 1,1-1,-1 0,1 1,-1-1,1 0,-1 1,1-1,-1 0,0 0,0 0,1 1,-1-1,0 0,0 0,0 0,0 0,0 0,0 1,0-1,0 0,0 0,0 0,0 0,-1 0,1 1,0-1,-1-1,-3-12</inkml:trace>
  <inkml:trace contextRef="#ctx0" brushRef="#br0" timeOffset="13622.97">2641 85,'-28'255,"28"170,-12-336,13-76</inkml:trace>
</inkml:ink>
</file>

<file path=ppt/ink/ink1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3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0,'0'15,"0"4</inkml:trace>
</inkml:ink>
</file>

<file path=ppt/ink/ink1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4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1,'-19'2,"0"1,1 1,-1 0,1 2,0 0,1 1,-1 0,1 2,-12 8,27-16,0 0,0 0,0 0,0 1,1-1,-1 1,0 0,1 0,-1-1,1 1,-1 0,1 0,0 0,0 0,0 0,0 1,0-1,1 0,-1 0,1 1,-1-1,1 0,0 1,0-1,0 0,0 1,0-1,1 0,-1 1,1-1,-1 0,1 0,0 1,0-1,0 0,0 0,0 0,0 0,1 0,-1 0,1-1,-1 1,1 0,0-1,0 1,-1-1,2 1,160 44,-158-44,-1 0,0 0,0 1,0-1,0 1,0 0,-1 0,1 0,-1 0,0 1,0-1,0 1,0 0,-1 0,1 0,-1 0,0 0,0 1,-1-1,1 1,-1-1,0 1,0-1,-1 1,1 0,-1-1,0 1,0 0,-1-1,1 1,-1 0,0-1,-1 2,1 1,0 1,-1-1,0 0,-1 1,0-1,0 0,0 0,-1-1,0 1,0-1,0 1,-1-1,0-1,-1 1,1-1,-1 0,0 0,0 0,0-1,-1 0,-2 1,-13 6,0-1,0-1,-2-1,1 0,-1-2,-1-1,-57 0,80-5,-1 0,1 0,0 0,0 0,0-1,0 1,-1-1,1 0,0 0,0 1,0-1,0-1,0 1,1 0,-1 0,0-1,1 1,-1-1,0 1,1-1,0 0,-1 1,1-1,0 0,0 0,0 0,0 0,0 0,1 0,-1 0,0-1,1 1,0 0,-1-2,3-10</inkml:trace>
</inkml:ink>
</file>

<file path=ppt/ink/ink1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5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122 309,'-19'35,"1"1,2 1,2 0,1 1,2 1,1 0,3 0,0 11,5-42,0-1,1 0,0 1,1 0,-1-1,1 1,1-1,0 1,0-1,0 1,1-1,0 1,0-1,1 0,0 0,0 0,1-1,0 1,0-1,1 0,-1 0,1 0,1-1,-1 1,1-1,0 0,0-1,0 0,0 0,1 0,0-1,0 0,4 2,6-1,0-2,0 1,0-2,0 0,0-1,0-1,0-1,0 0,0-1,0-1,-1-1,1 0,-1-1,0 0,-1-2,0 0,0 0,-1-2,0 0,11-9,-4-2,0-1,-1-2,-1 1,-1-2,-2-1,0 0,-2-1,-1 0,-1-1,-1 0,-1-1,-2-1,-1 1,-2-1,0 0,-2-1,-1 1,-2 0,-1-1,-3-18,3 40,0-1,0 1,0 0,-1-1,-1 1,0 0,0 0,0 0,-1 1,-1-1,1 1,-1 0,-1 0,0 1,0-1,0 1,-1 1,0-1,0 1,0 0,-1 1,0 0,-2-1,2 7,1 0,0 0,0 1,-1 0,1 0,1 1,-1 0,0 0,1 1,0 0,-1 0,2 0,-1 1,0 0,1 0,0 0,0 1,0 0,1 0,0 0,0 0,1 0,-1 1,1 0,1 0,-1 0,1 2,-18 40,2 1,2 1,3 1,2 0,2 1,2-1,2 26,2 563,3-265,11-315,-5-55</inkml:trace>
</inkml:ink>
</file>

<file path=ppt/ink/ink1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48.1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0 881,'9'-1,"-1"-1,0 0,0-1,0 1,-1-2,1 1,-1-1,1 0,-1-1,0 1,-1-1,6-5,28-18,187-94,-32 6,-21 5,-132 87,0 2,2 1,1 3,33-9,-56 18,0-1,-1 0,0-2,0 0,-2-1,0-1,11-11,234-129,-201 109,-86 37,-48 9,43 1,1-2,-1 0,1-2,-1-1,1-1,0-2,-17-5,43 10,1 1,0-1,-1 1,1-1,0 1,-1-1,1 1,-1-1,1 1,-1 0,1-1,-1 1,1 0,-1-1,1 1,-1 0,0 0,1 0,-1-1,1 1,-1 0,0 0,1 0,-1 0,1 0,-1 0,0 0,1 0,-1 1,1-1,-1 0,0 0,1 0,-1 1,1-1,-1 0,1 0,-1 1,1-1,-1 1,1-1,-1 0,1 1,0-1,-1 1,1-1,-1 1,1-1,0 1,0-1,-1 1,1 0,0-1,0 1,0-1,-1 1,1 0,0-1,0 1,0-1,0 1,0 0,0-1,1 1,18 39,-15-34,100 203,-41-36,-62-172,-1-1,1 0,-1 1,1-1,-1 0,1 0,-1 0,1 0,0 1,-1-1,1 0,-1 0,1 0,-1 0,1 0,0 0,-1 0,1-1,-1 1,1 0,-1 0,1 0,-1 0,1-1,-1 1,1 0,-1-1,1 1,-1 0,1-1,-1 1,1 0,-1-1,0 1,1-1,-1 1,0-1,1 1,-1-1,0 1,0-1,0 1,1-1,-1 0,0 1,0-1,0 1,0-1,0 1,0-1,0 0,0 1,0-1,0 1,0-1,0 1,-1-1,1 1,0-1,0 0,0-1,133-295,-113 206,-20 92</inkml:trace>
</inkml:ink>
</file>

<file path=ppt/ink/ink1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06.07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86 582,'33'53,"43"120,-48-93,-23-102,-5-319,0 333,1 0,0 0,0 0,1 1,0-1,1 1,-1-1,2 1,-1 0,1 0,0 0,0 1,1 0,-1-1,5-3,-5 10,-1-1,1 0,-1 1,1 0,0 0,-1 0,1 0,-1 0,1 1,-1 0,1 0,-1 0,1 0,-1 0,0 1,1-1,-1 1,0 0,0 0,0 0,0 0,-1 1,1-1,-1 1,1-1,-1 1,0 0,1 2,5 3,5 3</inkml:trace>
  <inkml:trace contextRef="#ctx0" brushRef="#br0" timeOffset="663.191">1 272,'79'-23,"96"-35,-173 59,1-1,-1 0,1 0,0 0,-1-1,1 1,-1-1,1 1,-1-1,0 0,1 0,-1 0,0 0,1 0,-1 0,0-1,0 1,0-1,0 0,0 1,-1-1,1 0,0 0,-1 0,1 0,-1 0,0-1,0 1,0 0,0-1,0 1,0 0,-1-1,1 1,-1-1,0 1,1-1,-1 0,0 1,-1-1,1 0,-85-108,70 98</inkml:trace>
</inkml:ink>
</file>

<file path=ppt/ink/ink1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48:15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254 231,'74'-19,"137"-67,-108 39,-100 48,1-1,-1 1,1 0,-1 0,1 0,-1 1,0-1,1 1,-1 0,0 0,0 0,0 0,0 0,-1 1,1-1,0 1,-1 0,0-1,0 1,0 0,0 1,0-1,-1 0,1 0,-1 1,0-1,0 1,0-1,0 1,-1 0,1-1,-1 1,0 0,1 0,62 286,-55-231,-4 0,-1 0,-6 54,1-9,2-104,1 1,-1-1,0 1,1 0,-1-1,0 1,1 0,-1-1,0 1,0 0,0 0,0-1,0 1,0 0,0-1,0 1,0 0,0 0,0-1,0 1,0 0,0 0,-1-1,1 1,0 0,0-1,-1 1,1-1,-1 1,1 0,-1-1,1 1,-1-1,1 1,-1-1,1 1,-1-1,1 1,-1-1,0 0,1 1,-1-1,0 0,1 0,-1 1,0-1,1 0,-1 0,0 0,0 0,1 0,-1 0,0 0,0 0,1 0,-1 0,0-1,1 1,-1 0,0 0,1-1,-1 1,0 0,1-1,-1 1,-10-7,-1 0,0 0,0 1,0 1,-1 0,1 1,-1 0,0 1,0 1,-14-1,-5 1,-1 3,1 1,-1 1,1 1,0 2,0 2,1 0,0 3,-22 10,19-8,0 2,1 1,1 2,1 1,0 1,2 2,-3 4,20-16</inkml:trace>
  <inkml:trace contextRef="#ctx0" brushRef="#br0" timeOffset="1932.481">565 456,'132'-48,"76"-21,-107 36,-101 32,1 1,0 0,-1-1,1 1,-1 0,1-1,0 1,-1 0,1 0,0 0,-1 0,1 0,0 0,0-1,-1 1,1 1,0-1,-1 0,1 0,0 0,-1 0,1 0,0 1,-1-1,1 0,0 1,-1-1,1 0,-1 1,1-1,-1 1,1-1,-1 1,1-1,-1 1,1-1,-1 1,1-1,-1 1,0 0,0-1,1 1,-1 0,0-1,0 1,0 0,1-1,-1 1,0 0,0-1,0 1,0 0,0-1,0 1,-1 0,1 0,0-1,0 1,-1 0,-16 51,10-35,-10 71,15-62</inkml:trace>
  <inkml:trace contextRef="#ctx0" brushRef="#br0" timeOffset="2700.567">1355 485,'-19'9,"1"2,1 0,0 1,0 1,1 0,1 1,0 1,1 1,-7 10,16-18,0 0,1 1,0 0,1 0,0 0,0 0,1 0,0 1,1-1,0 1,0-1,1 1,0 6,0-12,1-1,-1 1,0 0,1-1,0 1,-1-1,2 1,-1-1,0 1,1-1,-1 0,1 0,0 0,0 0,0 0,0 0,1 0,-1-1,1 1,0-1,0 0,0 0,0 0,0 0,0 0,0 0,1-1,-1 0,0 0,1 0,-1 0,1 0,0-1,-1 1,1-1,1 0,11-3,-1-1,-1 0,1-1,-1 0,1-1,-2-1,1 0,-1-1,0-1,0 0,-1 0,-1-1,1-1,-2 0,1 0,-2-1,1-1,-2 1,0-2,0 1,4-12,-9 20,0 1,0-1,0 0,-1 0,0 0,0 0,0 0,-1-1,1 1,-1 0,-1-1,1 1,-1-1,0 1,0-1,0 1,-1-1,0 1,0-1,0 1,-1 0,0-1,0 1,0 0,0 0,-1 0,0 1,0-1,-1 1,1-1,-1 1,0 0,0 1,0-1,0 0,-1 1,1 0,-1 0,0 1,0-1,0 1,0 0,0 1,-1-1,1 1,0 0,-3 0,-6 4,1 0,0 1,0 1,0 0,0 1,1 0,0 1,0 0,0 1,1 1,1 0,-1 0,2 1,-1 0,1 0,1 1,0 1,0-1,1 1,1 1,0-1,0 1,-2 10,-1 2</inkml:trace>
  <inkml:trace contextRef="#ctx0" brushRef="#br0" timeOffset="3478.89">1835 598,'-22'198,"5"-151,1-83,14 21,1 0,0 1,1-1,1 0,0 0,1 0,0 1,2-1,-1 1,2 0,0 0,1 0,0 0,1 1,0 0,1 1,3-4,5-5,-4 5,-1 1,2 0,0 1,1 0,0 1,1 1,0 0,1 1,4-2,-19 13,0-1,0 0,1 0,-1 0,0 1,0-1,1 0,-1 1,0 0,1-1,-1 1,1 0,-1-1,0 1,1 0,-1 0,1 0,-1 0,1 0,-1 1,0-1,1 0,-1 1,0-1,1 1,-1-1,0 1,1 0,-1-1,0 1,0 0,0 0,0 0,0 0,0 0,0 0,0 0,0 0,0 0,-1 1,1-1,0 0,-1 1,1-1,-1 0,1 1,-1-1,0 0,0 1,1-1,-1 1,0-1,0 0,-1 1,1-1,-38 125,36-106,3-4</inkml:trace>
  <inkml:trace contextRef="#ctx0" brushRef="#br0" timeOffset="6029.512">2879 598,'0'282,"-4"-256,-9-32,10-12,0 1,1-1,2 0,-1 0,2 1,1-1,0 0,1 1,0-1,2 1,0 0,1 0,1 1,0-1,1 2,1-1,1 1,0 0,0 1,12-10,-14 11,2 1,0 0,0 0,1 2,1-1,0 1,0 1,12-7,-22 16,0 0,0 0,0 0,0 1,0-1,0 0,0 1,0-1,0 1,-1 0,1 0,0 0,0 0,0 0,-1 0,1 0,-1 1,1-1,-1 1,1-1,-1 1,0-1,0 1,1 0,-1-1,-1 1,1 0,0 0,0 0,-1 0,1 0,-1 0,1 0,-1 0,0 0,0 0,0 0,0 0,11 24,-1-11</inkml:trace>
  <inkml:trace contextRef="#ctx0" brushRef="#br0" timeOffset="6346.946">3443 541,'-8'20,"1"1,0 0,2 0,0 0,1 1,1 0,2 0,0-1,1 1,1 0,2 12,-3-31,0 0,1-1,-1 1,0 0,1-1,0 1,0 0,-1-1,1 1,1-1,-1 0,0 1,1-1,-1 0,1 0,0 0,-1 0,1 0,0 0,0 0,1 0,-1-1,0 1,0-1,1 0,-1 0,1 0,-1 0,1 0,0 0,-1-1,1 1,0-1,-1 0,1 1,0-1,-1-1,1 1,0 0,-1-1,1 1,0-1,-1 0,1 0,-1 0,1 0,-1 0,0 0,1-1,-1 1,0-1,0 0,0 0,3-3,0-1,0 0,-1 0,0 0,0 0,0-1,-1 0,0 0,-1 0,1 0,-1 0,-1 0,1-1,-1 1,0 0,-1-1,0 1,0-1,-1 1,0-1,0 1,0 0,-1-1,0 1,-1 0,0 0,0 0,0 1,-1-1,0 1,0 0,0 0,-1 0,-4-4,-5 0</inkml:trace>
  <inkml:trace contextRef="#ctx0" brushRef="#br0" timeOffset="6763.726">3867 32,'-8'22,"2"0,0 0,2 0,0 1,1 0,2 0,0-1,2 1,1 16,-1 10,0 397,-6-395,-1-33</inkml:trace>
  <inkml:trace contextRef="#ctx0" brushRef="#br0" timeOffset="7016.192">3641 541,'43'-5,"34"-6,13-2,-4 2,-12 3,-13-2,-13 0,-9 2,-7 2,-4 3,-7 1</inkml:trace>
  <inkml:trace contextRef="#ctx0" brushRef="#br0" timeOffset="7751.896">4403 399,'-41'35,"0"2,3 1,1 3,2 0,-10 18,43-57,0-1,0 1,1 0,-1-1,0 1,1 0,-1 0,1 0,0 0,0 0,0 0,0 0,0 0,0 0,0 1,1-1,-1 0,1 1,0-1,-1 0,1 1,0-1,1 1,-1-1,0 0,1 1,-1-1,1 0,0 0,-1 1,1-1,0 0,1 0,-1 0,0 0,0 0,1 0,-1 0,1-1,0 1,0 0,-1-1,1 0,2 2,7-3,0-1,0-1,0 1,0-2,0 1,0-2,-1 1,0-1,0-1,0 0,0 0,0-1,0-1,13-9,-1-1,-1-1,0 0,-1-2,-1 0,9-14,1 1,-29 32,0 0,0 0,0 0,1 1,-1-1,0 0,0 0,1 1,-1-1,1 0,-1 1,0-1,1 0,-1 1,1-1,0 0,-1 1,1-1,-1 1,1-1,0 1,-1-1,1 1,0 0,0-1,-1 1,1 0,0 0,0-1,0 1,-1 0,1 0,0 0,0 0,0 0,-1 0,1 0,0 0,0 1,0-1,-1 0,1 0,0 1,0-1,-1 0,1 1,0-1,0 1,-1-1,1 1,-1-1,1 1,0-1,-1 1,1 0,-1-1,1 1,-1 0,0-1,1 1,-1 0,0 0,1-1,-1 1,0 0,0 0,0 0,-6 54,4-47,0 0,1-1,-1 1,1 0,1 0,0 0,0 0,0 0,1 0,0 0,1 0,0 0,0 0,0-1,1 1,0-1,1 0,0 0,0 0,0 0,5 5,-1-8,0 0,0 0,0-1,0 0,1-1,-1 1,1-2,0 1,-1-1,1-1,0 1,0-2,-1 1,1-1,0 0,-1-1,1 0,-1 0,1-1,-1 0,0-1,0 1,0-2,5-3,-1 0,0-1,0 0,-1-1,0 0,-1-1,0 0,-1-1,0 0,-1 0,0-1,-1 0,-1 0,6-14,52-203,-56 184,-1 0,-3 0,-2 0,-2 0,-4-33,-4 51,8 28,0 1,0-1,0 0,0 1,0-1,0 0,0 1,0-1,0 0,-1 0,1 1,0-1,0 0,0 1,0-1,0 0,-1 1,1-1,0 0,0 0,0 1,-1-1,1 0,0 0,-1 0,1 1,0-1,0 0,-1 0,1 0,0 0,-1 0,1 1,0-1,-1 0,1 0,0 0,-1 0,1 0,0 0,-1 0,1 0,0 0,-1 0,1 0,0-1,-1 1,1 0,0 0,0 0,-1 0,1 0,0-1,-1 1,1 0,0 0,0 0,-1-1,1 1,0 0,-9 167,11-109,-1 590,3-623,9-30,-8-8</inkml:trace>
  <inkml:trace contextRef="#ctx0" brushRef="#br0" timeOffset="8014.585">4657 428,'39'-10,"26"-2,12-1,-1 4,-11 2,-5 2,-8 3,-9 6,-7 2,-4 0,-3 0,-7 3,-2 0,-4 3,0 0,1 2,-1 0</inkml:trace>
  <inkml:trace contextRef="#ctx0" brushRef="#br0" timeOffset="8264.037">5532 569,'0'38,"5"18,6-1,1-10</inkml:trace>
  <inkml:trace contextRef="#ctx0" brushRef="#br0" timeOffset="8499.394">5504 315</inkml:trace>
  <inkml:trace contextRef="#ctx0" brushRef="#br0" timeOffset="8688.013">5842 569,'-7'11,"1"0,-1 1,2-1,0 2,0-1,1 0,0 1,1 0,1 0,0 0,1 0,0 0,1 0,0 0,1 0,1 0,2 8,-4-19,1 1,0-1,0 0,-1 0,1 0,1 1,-1-1,0 0,0 0,1-1,-1 1,1 0,0 0,0-1,-1 1,1-1,0 1,0-1,0 0,0 0,1 0,-1 0,0 0,0-1,1 1,-1 0,0-1,1 0,-1 0,1 1,-1-1,0-1,1 1,-1 0,2-1,2-1,0 0,0 0,0-1,0 0,-1 0,1-1,-1 1,0-1,0 0,0 0,-1-1,1 0,-1 1,5-8,0 1,-1-1,0-1,-1 1,-1-1,0 0,0-1,-2 0,1 0,-2 0,0 0,-1 0,0 0,-1-1,0 1,-1-1,-3-13,-14-13,4 30</inkml:trace>
  <inkml:trace contextRef="#ctx0" brushRef="#br0" timeOffset="9136.354">6153 710,'15'-27,"1"0,2 2,0 0,2 1,7-6,-26 28,0 0,0 1,-1-1,1 0,0 1,0-1,1 1,-1-1,0 1,0-1,1 1,-1 0,1 0,-1 0,1-1,0 2,-1-1,1 0,0 0,0 0,-1 1,1-1,0 1,0 0,0-1,0 1,0 0,0 0,-1 0,1 0,0 0,0 1,0-1,0 1,0-1,-1 1,1 0,0-1,0 1,-1 0,1 0,-1 0,1 0,-1 1,1-1,-1 0,1 1,-1-1,0 1,1 0,3 13,44 87,-47-99,1 0,0 0,0 0,0 0,0 0,0-1,1 1,-1-1,1 0,-1 0,1-1,0 1,0-1,0 1,0-1,0 0,0-1,0 1,0-1,0 0,1 0,-1 0,0 0,0-1,0 0,2 0,9-4,-1-1,0-1,0 0,-1 0,0-2,0 1,-1-2,0 1,0-2,-1 0,1-2,28-67,-32 58</inkml:trace>
  <inkml:trace contextRef="#ctx0" brushRef="#br0" timeOffset="11767.841">7903 569,'-6'-1,"-1"1,1 0,0 0,-1 1,1 0,-1 0,1 1,0-1,0 1,0 0,0 1,0 0,0 0,1 0,0 0,-1 1,1 0,0 0,1 1,-1-1,1 1,0 0,0 0,0 0,1 1,0-1,-2 6,-1-4,0 2,1-1,0 0,0 1,1 0,1 0,-1 0,1 1,1-1,0 1,0 0,1-1,0 1,0 0,2 0,-1 0,1-1,0 1,1 0,0-1,1 1,1 4,-3-12,1-1,-1 1,0-1,1 0,-1 0,0 1,1-1,-1 0,1 0,0 0,-1-1,1 1,0 0,0-1,-1 1,1-1,0 1,0-1,0 0,0 0,-1 0,1 0,0 0,0 0,0 0,0-1,-1 1,1-1,0 1,0-1,-1 0,1 1,0-1,-1 0,1 0,-1 0,1-1,0 1,54-50,-55 51,125-149,-87 92,-44 75,1 1,0-1,1 0,1 1,1 0,1-1,0 1,2 2,-2-17,0 0,1-1,-1 1,1 0,0 0,0 0,1 0,-1-1,1 1,0-1,0 1,0-1,0 0,0 0,1 0,0 0,-1 0,1 0,0-1,1 1,-1-1,0 0,1 0,-1 0,1 0,-1-1,1 1,0-1,0 0,-1 0,1-1,0 1,0-1,0 0,0 0,0 0,0 0,0-1,0 1,0-1,-1 0,1 0,0-1,0 1,-1-1,1 0,-1 0,14-8,-2-1,0-1,0-1,-1 0,0 0,-1-2,-1 0,0 0,5-11,16-17,2-1,-3-1,-1-2,-3-1,1-5,1-7,-16 37,-1-1,-1 0,-1-1,-1 0,-1-1,-2 0,0-1,-2 1,-1-1,0-19,-3 44,-1 0,0 1,0-1,0 1,0-1,0 1,0-1,-1 1,1-1,0 1,-1-1,1 1,-1-1,0 1,1-1,-1 1,0 0,0-1,0 1,0 0,0 0,0 0,0 0,0 0,0 0,-1 0,1 0,0 0,-1 0,1 1,-1-1,1 0,-1 1,1 0,-1-1,1 1,-1 0,1 0,-1-1,1 1,-1 1,0-1,1 0,-1 0,1 0,-1 1,1-1,-1 1,1-1,-1 1,1 0,0 0,-1-1,1 1,0 0,0 0,-1 0,1 0,0 1,0-1,0 0,0 0,0 2,-19 18,2 1,0 1,2 0,0 2,1-1,2 2,1 0,1 1,-2 8,4-11,1 0,1 0,2 1,0 0,2 0,0 1,2-1,1 0,2 15,-2-30,1 0,0 0,1 0,0 0,1 0,0-1,0 1,1-1,0 0,1 0,0 0,0-1,1 1,0-1,1-1,0 1,0-1,0 0,1-1,0 0,0 0,1-1,-1 0,1 0,3 1,-5-3,0 0,1 0,-1-1,1 0,-1 0,1-1,0 0,0 0,-1-1,1 0,0 0,0-1,0 0,-1 0,1-1,-1 0,1 0,-1-1,1 0,-1 0,0 0,-1-1,1-1,-1 1,1-1,-1 0,-1 0,1-1,-1 1,0-1,0 0,0-1,-1 1,0-1,0 0,-1 0,0 0,0-1,-1 1,0-1,1-5,-2 4,-1 0,0 1,0-1,0 1,-1-1,-1 1,1-1,-1 1,-1 0,0-1,0 1,0 1,-1-1,0 0,-1 1,1 0,-2 0,1 0,-1 1,0 0,0 0,0 0,-1 1,0 0,0 0,-1 0,1 1,-1 0,0 1,0 0,-8-2,7 3,0 0,-1 0,1 1,-1 1,1 0,-1 0,1 1,-1 0,1 0,0 1,0 0,-1 1,-5 3,-12 5</inkml:trace>
  <inkml:trace contextRef="#ctx0" brushRef="#br0" timeOffset="12147.804">8975 485,'-14'9,"1"1,-1 0,2 1,0 1,0 0,1 0,0 1,1 1,1 0,0 0,1 1,0 0,2 0,-1 1,0 6,6-18,0 0,1 0,0 1,-1-1,1 0,1 0,-1 1,1-1,-1 0,1 0,0 1,1-1,-1 0,1 0,0-1,0 1,0 0,0 0,1-1,-1 0,1 1,0-1,0 0,0 0,0 0,1-1,-1 1,1-1,0 0,0 0,-1 0,1-1,0 1,1-1,-1 0,0 0,0 0,0-1,1 1,-1-1,0 0,0 0,1-1,-1 1,0-1,0 0,1 0,1-2,0 2,-2-1,1 0,0-1,0 1,-1-1,1 0,-1 0,0-1,0 1,0-1,0 0,-1 0,0 0,1 0,-1-1,-1 1,1-1,-1 0,0 0,0 0,0 0,-1 0,1 0,-1-3,2-3,-2-1,1 0,-1 1,-1-1,0 0,0 0,-1 1,-1-1,0 0,-3-7,4 15,0-1,-1 0,0 1,0-1,0 1,-1 0,1-1,-1 1,0 0,0 1,0-1,-1 0,1 1,-1 0,0 0,0 0,0 0,0 1,-1 0,1-1,-1 2,1-1,-4 0,-4 2</inkml:trace>
  <inkml:trace contextRef="#ctx0" brushRef="#br0" timeOffset="12851.523">9201 569,'-7'18,"0"-5,0 1,2 0,0 0,0 1,1-1,1 1,1 0,0 0,0 9,2-22,0 0,0 0,0 0,0 0,0 0,1 0,-1 1,1-1,-1 0,1 0,0 0,0 0,0-1,0 1,0 0,0 0,0 0,1-1,-1 1,1-1,-1 1,1-1,-1 1,1-1,0 0,0 0,0 0,0 0,-1 0,1 0,1-1,-1 1,0-1,0 1,0-1,0 0,0 0,0 0,0 0,0 0,1 0,-1 0,0-1,0 1,0-1,93-38,85-110,-180 148,0 1,0-1,0 1,0-1,1 1,-1-1,0 1,0 0,1-1,-1 1,0-1,1 1,-1 0,0-1,1 1,-1 0,1-1,-1 1,1 0,-1-1,0 1,1 0,-1 0,1 0,-1 0,1-1,-1 1,1 0,0 0,-1 0,1 0,-1 0,1 0,-1 0,1 0,-1 1,1-1,-1 0,1 0,-1 0,1 0,-1 1,0-1,1 0,-1 1,1-1,-1 0,1 1,-1-1,0 0,1 1,-1-1,0 1,1-1,-1 0,0 1,0-1,0 1,1-1,-1 1,0-1,0 1,0-1,0 1,0 0,-3 35,1-33,0 0,0 0,0 0,1 0,0 0,-1 1,1-1,0 0,0 0,1 1,-1-1,1 1,0-1,-1 1,2-1,-1 1,0-1,1 1,-1-1,1 0,0 1,0-1,1 0,-1 0,0 0,1 0,0 0,0 0,0 0,0 0,0-1,1 1,-1-1,1 1,0-1,-1 0,1 0,0 0,0-1,2 1,3 0,1 0,0-1,0 0,0-1,0 1,-1-2,1 1,0-2,0 1,0-1,-1 0,1-1,-1 0,0 0,1-1,-2 0,1 0,0-1,3-3,123-120,-133 127,24-31,-1-1,-2-1,-2-1,-1-1,-1-1,-3 0,0-1,5-28,-20 65,4-10,0-1,0 0,-1 0,-1 0,0 0,-1-1,0 1,-1 0,0-1,-1 1,0 0,-1-2,1 13,1 1,0-1,-1 0,1 0,-1 0,1 1,-1-1,1 0,-1 1,1-1,-1 0,0 1,1-1,-1 1,0-1,0 1,1-1,-1 1,0 0,0-1,0 1,1 0,-1 0,0-1,0 1,0 0,0 0,0 0,0 0,1 0,-1 0,0 0,0 1,0-1,0 0,0 0,1 1,-1-1,0 0,0 1,0-1,1 1,-1-1,0 1,1-1,-1 1,0 0,1-1,-1 1,1 0,-1-1,1 1,-1 0,1 0,0 0,-1 0,-27 44,18-16,1 0,1 1,2-1,1 1,1 1,2-1,1 0,1 1,2-1,1 0,4 19,13 177,-11-175,-7-45,0 0,0 0,-1 0,0 0,0 0,-1 0,0 0,0 0,0 0,0 0,-1 0,0 0,-1 0,1 0,-1 0,0 0,-2 3,-21 8,11-16</inkml:trace>
  <inkml:trace contextRef="#ctx0" brushRef="#br0" timeOffset="13099.987">9680 343,'44'-5,"42"-1,12 0,-1 1,-13 1,-15 2,-10 1,-11 1,-12 0</inkml:trace>
  <inkml:trace contextRef="#ctx0" brushRef="#br0" timeOffset="15753.527">11205 598,'-3'-3,"0"1,1 0,-1 1,0-1,0 0,0 1,0-1,0 1,0 0,-1 0,1 1,0-1,-1 1,1-1,0 1,-1 0,1 0,0 0,-1 1,1-1,0 1,-1 0,1 0,0 0,0 0,0 1,0-1,0 1,-1 0,-76 63,75-62,1 2,0-1,0 0,0 1,0 0,1 0,0 0,0 0,0 0,1 1,0-1,0 1,0-1,1 1,0 0,0 0,0 0,1 0,-1 0,2 0,-1 0,1 0,-1-1,2 1,-1 0,1 0,-1-1,2 1,-1-1,1 1,0-1,-1-3,0 0,1 0,0-1,-1 0,1 1,0-1,-1 0,1 0,0 0,0-1,0 1,0-1,0 1,0-1,0 0,0 0,0-1,0 1,0 0,-1-1,1 0,0 0,0 0,0 0,-1 0,1 0,0-1,1-1,73-50,-56 31,-1-2,0 0,-2 0,-1-2,-1 0,12-26,-12 17,-4 57,1 37,-11-44,1-1,1 1,0 0,0-1,2 0,0 0,0 0,1-1,1 0,8 11,-13-20,1 1,-1-1,1 0,-1 0,1 0,0 0,1-1,-1 0,0 0,1 0,0 0,0-1,0 0,0 0,0 0,0 0,0-1,1 0,-1 0,1 0,-1-1,1 0,11-4</inkml:trace>
  <inkml:trace contextRef="#ctx0" brushRef="#br0" timeOffset="17282.648">13632 456,'-29'38,"-9"18,-3 4,5-4,9-5,4-13,6-7,1-5,-1-1,2-6</inkml:trace>
  <inkml:trace contextRef="#ctx0" brushRef="#br0" timeOffset="17556.431">13322 485,'19'9,"21"18,8 4,1 2,-8 0,-6-6,-9-2,-4-6,-6-1,-1 1,2 2,3-2,-2 0,0-3,3-4,2-10,-3-4</inkml:trace>
  <inkml:trace contextRef="#ctx0" brushRef="#br0" timeOffset="17917.848">13999 710,'10'2,"0"0,0 0,0-1,0 0,0-1,0 0,0-1,0 0,0 0,0-1,-1 0,1-1,-1 0,1-1,-1 1,0-2,0 0,0 0,-1 0,0-1,0 0,0-1,-1 0,0 0,0 0,-1-1,0 0,0 0,-1-1,0 0,0 0,1-6,-5 12,0 1,-1-1,0 0,1 0,-1 0,0 0,0 0,0 1,-1-1,1 0,-1 0,1 0,-1 0,0 1,0-1,-1 0,1 1,0-1,-1 1,1-1,-1 1,0 0,0 0,0 0,0 0,0 0,0 0,-1 0,1 1,-1-1,1 1,-1 0,0-1,1 1,-1 1,0-1,0 0,-3-1,-1 1,0 0,0 0,0 0,0 1,0 0,0 0,1 1,-1 0,0 0,0 0,0 1,1 0,-1 1,-2 0,-8 7,1 1,0 0,1 1,0 1,1 0,0 1,1 0,0 1,2 1,0 0,0 1,-2 6,10-18,-1 1,1-1,0 1,1-1,-1 1,1 0,0 0,1 0,-1 0,1 1,0-1,1 0,0 0,0 1,0-1,0 0,1 0,0 1,1-1,0 0,-1 0,2 0,-1-1,1 1,0 0,0-1,0 0,1 1,0-1,0-1,0 1,0-1,1 1,0-1,0-1,0 1,0-1,1 1,-1-2,4 2,8 0,-1-1,1 0,0-2,0 0,-1-1,1 0,0-1,0-1,-1-1,1-1,-1 0,0-1,13-6,-7 1</inkml:trace>
  <inkml:trace contextRef="#ctx0" brushRef="#br0" timeOffset="18387.612">14563 625,'-14'8,"-1"0,1 1,0 1,1 0,0 1,1 0,0 1,-6 8,14-16,1 0,0 0,0 1,0-1,0 1,1-1,-1 1,1 0,1 0,-1 0,1 0,-1 0,2 1,-1-1,0 0,1 0,0 1,0-1,1 0,0 0,-1 1,2-1,-1 0,1 0,-1 0,1 0,1 0,1 2,1-2,1 0,-1-1,1 0,1 0,-1 0,1-1,-1 0,1 0,0 0,0-1,0 0,0-1,0 1,1-1,-1-1,0 1,1-1,-1-1,0 1,1-1,-1-1,0 1,0-1,0 0,0-1,0 0,-1 0,1 0,-1-1,2 0,8-11,1 0,-2 0,0-2,-1 1,0-2,-2 0,0-1,-1 0,-1 0,0-2,2-9,7-9,-17 35,73-186,-72 181,-1-1,-1 1,0-1,0 0,-1 1,0-1,0 0,-1 1,-1-1,0 1,0-1,0 1,-1 0,-1 0,0 0,0 0,-1 0,0 1,-4-6,5 10,1 0,-1 0,0 1,0-1,0 1,0 0,0 0,-1 1,1-1,-1 1,0 0,0 0,0 1,0-1,0 1,0 0,0 1,0-1,0 1,-1 0,1 0,0 0,0 1,0 0,0 0,0 0,0 1,0 0,0 0,-1 1,-5 1,0 1,1 1,0 0,0 0,1 1,0 0,0 1,0 0,1 0,0 1,1 0,0 0,-1 2,2 1,0 0,0 1,1-1,1 1,0 0,1 0,1 1,0-1,0 1,1-1,1 1,1-1,0 1,0-1,1 1,1-1,0 0,1 0,0 0,1 0,1-1,0 0,1 0,0 0,7 8,7 11,2-1,1-1,2-1,0-1,15 9,124 101,-152-127</inkml:trace>
  <inkml:trace contextRef="#ctx0" brushRef="#br0" timeOffset="16717.207">12165 287,'68'-27,"-1"-4,-2-2,16-14,27-41,-77 62,-39 54,-21 154,-80 516,96-638,-3-1,-3 0,-2-2,-2 0,-3-1,-7 6,28-50,0 0,-2-1,1 1,-1-1,-1 0,0-1,-1 0,0 0,0 0,-1-2,0 1,-1-1,0-1,0 1,-1-2,1 0,-1 0,-8 1,18-7,0 1,0-1,-1-1,1 1,0 0,-1 0,1-1,0 0,0 1,0-1,0 0,0 0,0 0,0 0,0 0,0-1,0 1,0-1,1 1,-1-1,0 1,1-1,0 0,-1 0,1 0,0 0,0 0,0 0,0 0,0 0,1 0,-1-1,0 1,1 0,0 0,0-3,3-85,9 49,3 0,1 1,2 1,2 0,1 2,2 0,2 2,1 0,2 2,1 1,1 1,16-11,-26 25,1 2,0 0,1 1,1 2,0 0,0 1,1 1,1 2,1 0,67 9,-17 4,-50-10,-2 0</inkml:trace>
  <inkml:trace contextRef="#ctx0" brushRef="#br0" timeOffset="16901.105">12983 710,'-15'38,"1"13,2 3,8-8,10-17,3-13</inkml:trace>
  <inkml:trace contextRef="#ctx0" brushRef="#br0" timeOffset="17051.299">12983 287</inkml:trace>
  <inkml:trace contextRef="#ctx0" brushRef="#br0" timeOffset="26340.2">17414 625,'-5'34,"-1"20,4 1,4-8</inkml:trace>
  <inkml:trace contextRef="#ctx0" brushRef="#br0" timeOffset="26502.275">17441 258,'0'0</inkml:trace>
  <inkml:trace contextRef="#ctx0" brushRef="#br0" timeOffset="26825.475">17894 428,'-19'4,"-79"27,95-30,0 1,0-1,0 1,0 0,0 0,1 0,-1 0,1 0,-1 0,1 1,0-1,-1 1,1 0,1 0,-1 0,0 0,1 0,-1 0,1 0,0 0,0 0,0 1,1-1,-1 0,1 1,-1 2,4 1,-1 0,1 0,0 0,1 0,0-1,0 1,0-1,1 0,0 0,0-1,0 1,1-1,-1 0,1-1,1 1,-1-1,1 0,-1-1,1 0,2 1,11 8,-5-3,65 51,-78-58,0 0,0 0,0 0,0 1,0-1,-1 1,1-1,-1 1,1 0,-1-1,0 1,0 0,0 0,-1 0,1 0,0 0,-1 0,0 0,0 0,0 0,0 0,-1 0,1-1,-1 1,1 0,-1 0,0 0,0 0,0 0,-1 0,-4 3,1 0,-1-1,-1 1,1-1,-1 0,0-1,0 0,0 0,0 0,-1-1,0 0,1-1,-1 0,0 0,0 0,0-1,-1 0,1-1,0 0,0 0,0-1,0 0,-4-1,-13-3</inkml:trace>
  <inkml:trace contextRef="#ctx0" brushRef="#br0" timeOffset="25475.576">15918 485,'-7'-3,"-1"1,1 1,-1-1,0 1,1 1,-1-1,0 2,0-1,0 1,1 0,-1 0,1 1,-1 0,1 0,-1 1,1 0,0 0,0 1,1 0,-1 0,1 1,0-1,0 2,0-1,1 0,-1 1,2 0,-1 0,0 1,1-1,0 1,-2 6,-10 17,2 0,0 1,2 0,2 1,1 0,-4 25,12-54,0-1,0 0,1 1,-1-1,1 0,-1 1,1-1,0 1,0-1,0 1,0-1,0 0,1 1,-1-1,1 1,-1-1,1 0,0 1,0-1,0 0,0 0,1 0,-1 0,1 0,-1 0,1 0,-1 0,1-1,0 1,0 0,0-1,0 0,0 1,0-1,0 0,1 0,-1 0,0-1,1 1,-1 0,0-1,1 1,-1-1,3 0,9-4,0 0,0-1,-1 0,0-1,0-1,0 0,-1-1,0 0,0-1,-1 0,0-1,-1 0,0 0,0-1,-1-1,12-9,190-199,-182 192,-29 27,1 1,-1-1,0 1,0-1,1 1,-1-1,0 1,0 0,1-1,-1 1,1 0,-1-1,0 1,1 0,-1-1,1 1,-1 0,1 0,-1-1,0 1,1 0,-1 0,1 0,-1 0,1 0,-1-1,1 1,0 0,-1 0,1 0,-1 1,1-1,-1 0,1 0,-1 0,1 0,-1 0,1 1,-1-1,0 0,1 0,-1 1,1-1,-1 0,0 1,1-1,-1 0,1 1,-1-1,0 0,0 1,1-1,-1 1,0-1,0 1,1-1,-1 1,0-1,0 1,0-1,0 1,0-1,0 1,0-1,0 1,0-1,0 1,-16 163,18-148,1 0,0-1,1 1,0-1,2 1,-1-1,2-1,0 1,1-1,0 0,1-1,1 0,0 0,1-1,0-1,1 1,2 0,-11-9,0-1,1 0,-1 0,1 0,0 0,-1 0,1-1,0 0,0 1,0-1,0-1,0 1,0-1,0 1,0-1,0-1,1 1,-1 0,0-1,0 0,0 0,21-8</inkml:trace>
  <inkml:trace contextRef="#ctx0" brushRef="#br0" timeOffset="25757.402">16849 456,'-9'24,"-9"22,-5 9,0-1,1-10,3-7,5-5,0-3,2-2,-1-1,1 1,-1-1,-5-4,2-5</inkml:trace>
  <inkml:trace contextRef="#ctx0" brushRef="#br0" timeOffset="26103.422">16623 428,'209'313,"-71"-94,-135-216,0 0,-1-1,1 1,0-1,0 0,0 0,1 0,-1 0,1-1,-1 1,1-1,-1 0,1 0,-1 0,1 0,0-1,0 1,-1-1,1 0,0 0,3-1,14-3</inkml:trace>
  <inkml:trace contextRef="#ctx0" brushRef="#br0" timeOffset="29407.421">0 1416,'368'-47,"-141"20,-164 19,0 3,0 3,47 4,-4 0,199 26,187 1,19-47,-208 5,52 13,-122 2,850-2,-671-28,463 28,-439-28,-8 16,70-6,-115-8,7 14,-115-4,112 14,-198 3,241 28,946-30,-856 0,-81-26,122 27,-178-28,769 28,169 0,-894-29,322 30,-453-29,88 26,-122-25,355 27,-521 13,-83-10,0 0,1-1,0 0,-1-1,1-1,0 0,0-1,-1 0,12-3,20-4,1 1,1 2,-1 3,1 1,29 4,23-1,35 3,-121 1,-7 0</inkml:trace>
</inkml:ink>
</file>

<file path=ppt/ink/ink1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2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1,'-34'2,"0"1,0 2,0 2,1 1,0 1,0 2,1 1,-3 4,25-12,0 1,1 0,-1 1,1 0,1 0,-1 1,1 0,0 0,1 1,0 0,0 1,1-1,0 1,0 1,1-1,0 1,1-1,0 2,1-1,0 0,0 1,1-1,0 1,1-1,0 1,1 10,0-18,0 0,1 1,-1-1,0 0,1 0,0 0,0 0,0 0,0 0,0 0,1-1,-1 1,1 0,-1-1,1 1,0-1,0 1,1-1,-1 0,0 0,1 0,-1 0,1 0,0-1,-1 1,1-1,0 1,0-1,0 0,0 0,0-1,0 1,0-1,0 1,1-1,6 0,-1 0,1-1,-1 0,0 0,0-1,0 0,0-1,0 0,0 0,0-1,2-1,26-17,-1-1,-1-2,-1-1,-1-2,-2-1,0-1,-3-2,0-1,-28 34,0 0,1-1,-1 1,0 0,0 0,1 0,-1 0,0-1,1 1,-1 0,1 0,-1-1,1 1,-1 0,1-1,0 1,-1-1,1 1,0-1,0 1,-1-1,1 1,0-1,0 1,-1-1,1 0,0 0,0 1,0-1,0 0,0 0,-1 0,1 0,0 0,0 0,0 0,0 0,0-1,0 1,-1 0,1 0,0-1,0 1,0 0,-1-1,1 1,0-1,-1 1,1-1,0 1,-1-1,1 0,0 1,-1-1,1 0,-1 0,1 1,-1-1,0 0,1 0,-1 1,0-1,0 0,1 0,-1 0,0 0,0 0,0 1,0-2,0 2,0 12,0 0,1-1,0 1,0 0,1-1,1 1,0-1,1 0,0 0,1 0,0-1,0 1,1-1,0-1,1 1,0-1,1 0,0 0,0-1,1 0,8 5,36 8,-28-16</inkml:trace>
</inkml:ink>
</file>

<file path=ppt/ink/ink1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2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59 174,'-2'125,"-6"0,-8 21,-4-64,9-102,10-11,1 1,1-1,2 1,0-1,3 1,0 0,2 1,1 0,1 0,2 1,4-7,116-204,-132 238,0 0,0 0,0-1,1 1,-1 0,0 0,0 0,1-1,-1 1,1 0,-1 0,1 0,0 0,-1 0,1 0,0 0,-1 0,1 0,0 0,0 0,0 1,0-1,0 0,0 1,0-1,0 1,0-1,1 1,-1-1,0 1,0 0,0-1,0 1,1 0,-1 0,0 0,0 0,1 0,-1 0,0 0,0 1,0-1,1 0,-1 1,0-1,0 0,0 1,0 0,0-1,0 1,0 0,1 0,9 102,-4-52,-6-32,1-1,1 0,1 0,1 0,0-1,1 1,4 6,1-6</inkml:trace>
</inkml:ink>
</file>

<file path=ppt/ink/ink1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5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0 173,'23'423,"12"-102,-25-301,11-39,-13 9,21-22,1 0,2 2,1 1,1 2,2 2,0 0,1 3,2 1,35-14,-61 31,54-13,-66 17,1 0,0 0,-1 0,1 0,-1 0,1 0,-1 1,1-1,0 1,-1-1,0 1,1 0,-1-1,1 1,-1 0,0 0,0 0,1 0,-1 0,0 0,0 1,0-1,0 0,0 0,0 1,-1-1,1 1,0-1,-1 1,1-1,-1 1,1-1,-1 1,0-1,0 1,0-1,0 1,0 0,0 0,-2 10,-1-1,0 0,0 0,-1 0,-1 0,0-1,0 0,-1 0,0 0,-1-1,0 0,0 0,-1-1,0 1,-1-2,-9 7,18-14,-32 30,-1-2,-2-1,0-2,-2-1,-1-2,0-2,-2-1,0-2,-40 11,16-24,59-9</inkml:trace>
  <inkml:trace contextRef="#ctx0" brushRef="#br0" timeOffset="317.994">763 708,'-13'19,"1"1,1 0,1 1,1 0,1 0,1 1,1 0,0 0,2 0,1 1,0 0,1 12,3-31,-1-1,1 1,-1-1,1 1,0-1,0 1,0-1,1 0,-1 0,1 1,0-1,0 0,0 0,0-1,1 1,-1 0,1-1,-1 0,1 1,0-1,0 0,0 0,0-1,0 1,1-1,-1 1,0-1,1 0,-1 0,1-1,-1 1,1-1,-1 1,1-1,-1 0,1-1,3 1,7-2,1-1,-1 0,0 0,0-1,0-1,-1-1,0 0,11-7,-12 6,0 0,-1-1,0-1,-1 0,0-1,0 1,-1-2,0 0,-1 0,0 0,-1-1,0 0,-1-1,-3 7,0-1,0 0,-1 1,0-1,-1 0,1 0,-1 0,-1 0,1 0,-1 0,0-1,-1 1,0 0,0 0,0 0,-1 0,0 1,-1-1,1 0,-1 1,0-1,-1 1,0 0,0 0,0 1,-1-1,1 1,-1 0,0 0,0 0,0 1,-1 0,0 0,0 0,0 1,0 0,0 0,0 0,-1 1,0 0,1 0,-1 1,0 0,0 0,0 0,1 1,-1 0,0 1,0-1,0 1,-4 2,-14 3</inkml:trace>
  <inkml:trace contextRef="#ctx0" brushRef="#br0" timeOffset="815.959">1440 708,'-21'5,"1"0,0 1,0 1,0 1,1 1,0 0,1 2,0 0,1 1,0 1,0 0,-13 15,28-25,-1 0,1 1,0-1,0 0,0 1,0-1,1 1,-1-1,1 1,0 0,0 0,1-1,-1 1,1 0,-1 0,1 0,0 0,1 0,-1 0,1-1,0 1,0 0,0 0,0-1,0 1,1 0,0-1,0 0,0 1,0-1,0 0,1 0,-1 0,1 0,1 0,1 2,0 0,1-1,0 1,0-1,0-1,1 1,-1-1,1 0,0-1,-1 0,1 0,0 0,1-1,-1 0,0 0,0-1,0 1,8-2,4-5,0 0,-1-1,0-1,0-1,0 0,-1-2,-1 0,0 0,0-2,-1 0,-1-1,7-7,10-14,0-2,-3-1,-1-1,-2-1,-1-1,-2-2,-3 0,-1-1,5-22,-15 43,0-1,-1-1,-1 0,-2 1,-1-2,0 1,-2 0,-1 0,-1-1,-1 1,-1 0,-1 0,-7-22,9 42,0 0,0 0,0 1,-1-1,0 1,1-1,-1 1,-1 0,1 0,-1 0,1 1,-1-1,0 1,-1 0,1 0,0 0,-1 1,0 0,1-1,-1 2,0-1,0 0,0 1,0 0,0 0,-1 1,1-1,0 1,0 0,0 1,0-1,-1 1,1 0,0 0,-4 2,-2 1,-1 0,1 0,0 2,0-1,0 1,1 1,0 0,0 0,0 1,1 0,1 1,-1 0,1 0,1 1,0 0,0 0,1 1,0 0,1 0,0 0,1 1,-1 4,-4 15,1 0,2 1,1-1,1 1,2 1,1-1,2 0,1 2,-1-14,1 1,1-1,0 0,2 0,0-1,1 1,1-1,1 0,1-1,1 0,0 0,1-1,1-1,0 0,1 0,1-1,1-1,0 0,7 4,-15-14,0 0,0 0,0-1,0 0,1 0,0-1,-1 0,1 0,0-1,0 0,0 0,0-1,0 0,0 0,8-2,8-4</inkml:trace>
  <inkml:trace contextRef="#ctx0" brushRef="#br0" timeOffset="1314.272">2004 596,'-12'22,"1"0,2 1,0 0,1 1,1 0,1 0,1 0,1 1,1 15,2-36,0 0,1 0,0 0,0 0,0 0,0 0,0 0,1 0,0 0,0 0,0 0,0 0,0-1,1 1,0 0,0-1,0 1,0-1,1 0,-1 0,1 0,-1 0,1 0,0 0,1-1,-1 1,0-1,1 0,-1 0,1 0,-1-1,1 1,0-1,0 0,0 0,0 0,0 0,0-1,0 0,0 1,0-1,0-1,0 1,0-1,0 0,2 0,9-8,0 0,0-1,-1 0,-1-1,0-1,0 0,-1-1,0 0,-1 0,-1-2,0 1,6-15,-2 9,128-168,-141 188,-1-1,0 0,1 0,-1 1,1-1,-1 0,1 1,0-1,-1 1,1-1,-1 0,1 1,0 0,0-1,-1 1,1-1,0 1,0 0,-1-1,1 1,0 0,0 0,0 0,-1 0,1 0,0-1,0 2,0-1,0 0,0 0,-1 0,1 0,0 0,0 1,0-1,-1 0,1 1,0-1,0 1,-1-1,1 0,0 1,-1 0,1-1,-1 1,1-1,-1 1,1 0,-1-1,1 1,-1 0,14 43,25 257,-27-225,-3 1,-3-1,-4 2,-3-1,-3 0,-4-1,-3 1,-8 18,10-55,-2-1,-2-1,-2 0,-1-1,-2 0,-1-1,-2-1,-1-2,-2 0,-1-1,-2-1,-8 5,35-35,-12 10,1 0,-1-1,-1 0,0 0,0-2,-1 1,0-2,-1 0,1 0,-1-2,0 0,-1 0,13-5,0 0,-1 0,1 0,0 0,0 0,0-1,0 1,0-1,0 0,0 0,0 0,0 0,0-1,1 1,-1-1,0 1,1-1,-1 0,1 0,0 0,-1-1,1 1,0 0,1-1,-1 1,0-1,1 0,-1 0,1 1,0-1,0 0,0 0,0 0,1 0,-1-1,1 1,-1 0,1 0,0 0,1 0,-1 0,0 0,1 0,0 0,-1 0,1 0,1 0,0-3,8-22,2-1,1 2,1-1,1 2,1 0,2 1,0 1,19-19,-35 40,268-302,-226 259</inkml:trace>
</inkml:ink>
</file>

<file path=ppt/ink/ink1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0 725,'5'24,"7"7,0-5,-1-13,2-13,-1-11,-3-4</inkml:trace>
  <inkml:trace contextRef="#ctx0" brushRef="#br0" timeOffset="231.142">57 245,'0'0</inkml:trace>
  <inkml:trace contextRef="#ctx0" brushRef="#br0" timeOffset="646.882">508 442,'-31'23,"11"-11,1 1,0 0,1 1,1 2,0-1,1 2,1 0,0 1,2 1,0 0,1 0,1 1,0 1,0 5,9-22,1 0,0-1,0 1,0 0,1 0,-1 0,1-1,0 1,0 0,1 0,-1 0,1 0,-1-1,1 1,0 0,1 0,-1-1,1 1,-1-1,1 0,0 1,0-1,1 0,-1 0,1 0,-1 0,1-1,0 1,0-1,0 1,1-1,-1 0,0 0,1-1,-1 1,1-1,-1 0,1 0,0 0,0 0,0 0,-1-1,1 0,1 0,14-6,-1-2,0 0,-1-1,0-1,0 0,-1-1,-1-1,0 0,0-2,-1 1,-1-2,0 0,7-12,-14 20,40-53,45-41,-91 100,1 1,-1-1,1 1,0-1,-1 1,1 0,0-1,0 1,-1 0,1-1,0 1,0 0,-1 0,1-1,0 1,0 0,0 0,-1 0,1 0,0 0,0 0,0 1,-1-1,1 0,0 0,0 0,-1 1,1-1,0 0,0 1,-1-1,1 1,0-1,-1 1,1-1,-1 1,1-1,-1 1,1 0,-1-1,1 1,-1 0,1 0,-1-1,0 1,1 0,-1 0,0-1,0 1,0 0,0 0,1-1,-1 2,4 47,-4-45,-4 94,-5-2,-14 57,3-10,10-62,-3-1,-4 0,-3-1,-4-1,-3-1,-30 58,-11-41,65-91,1-1,0 0,-1 1,1-1,-1 0,0 0,0-1,0 1,0 0,0-1,0 0,0 0,0 0,0 0,-1 0,1-1,0 1,-1-1,1 0,0 0,-1 0,1 0,0-1,0 0,-1 1,1-1,0 0,0 0,0-1,0 1,0-1,-2-1,0-2,1-1,0 0,0 0,0 0,1 0,0-1,0 0,1 1,0-1,0 0,0 0,1 0,0 0,0 0,1-1,0 1,0 0,1 0,0-2,-1-2,3-26,2 1,2-1,1 1,1 0,2 1,2 0,1 1,2 0,1 1,1 1,2 1,1 1,2 0,0 2,2 1,19-15,-26 24</inkml:trace>
  <inkml:trace contextRef="#ctx0" brushRef="#br0" timeOffset="883.035">960 725,'-14'38,"0"18,2 3,8-7,9-13,10-13,5-16,1-10</inkml:trace>
  <inkml:trace contextRef="#ctx0" brushRef="#br0" timeOffset="1027.705">1072 301,'0'0</inkml:trace>
  <inkml:trace contextRef="#ctx0" brushRef="#br0" timeOffset="1444.714">1496 526,'-29'27,"1"0,2 2,0 1,2 1,2 1,1 2,1-1,-9 24,27-53,0 0,-1-1,1 1,1 0,-1 0,1 0,-1 0,1 0,0 1,0-1,1 0,-1 1,1-1,0 0,0 1,1-1,-1 0,1 0,0 1,0-1,1 0,-1 0,1 0,-1 0,1 0,1-1,-1 1,0 0,1-1,0 0,0 1,0-1,0 0,4 2,0-1,1-1,0 0,0-1,1 0,-1 0,0 0,1-1,-1-1,1 1,-1-1,1-1,-1 0,0 0,1 0,-1-1,0 0,0-1,0 0,0 0,1-1,8-4,0-2,-1 1,0-2,-1 0,0-1,0 0,-2-1,7-8,12-12,-1-1,-2-2,-2-1,-1-2,-1 0,-3-2,-1 0,-2-1,-2-1,-2-1,-2 0,-2-1,-1 0,-3-1,-1-4,-5 43,-1-1,0 0,0 1,-1-1,0 0,0 1,0-1,-1 1,0-1,-1 1,0 0,0 0,0 0,-1 0,0 1,0-1,-1 1,0 0,0 0,0 1,-1 0,0 0,0 0,0 0,0 1,-1 0,0 0,0 1,0 0,0 0,0 1,-1 0,1 0,-1 0,1 1,-1 1,0-1,1 1,-1 0,0 1,1 0,-1 0,0 0,-5 3,-1 5,0 0,1 1,0 0,1 1,1 0,-1 1,2 0,-1 1,2 0,0 1,0 0,2 0,0 1,0 0,1 0,1 1,1 0,0 0,1 0,0 0,2 0,-1 12,3-1,2 1,0-1,2-1,0 1,2 0,1-1,1-1,2 1,0-2,1 1,2-2,0 1,2-2,10 12,12 11,2-1,2-3,40 31,-46-40,-9-9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1:15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85,'-1'0,"1"-1,-1 1,1-1,-1 1,1 0,-1 0,1-1,-1 1,1 0,-1 0,1-1,-1 1,1 0,-1 0,0 0,1 0,-1 0,1 0,-1 0,1 0,-1 0,0 0,1 0,-1 1,1-1,-1 0,1 0,-1 0,1 1,-1-1,1 0,-1 1,1-1,-1 0,1 1,-1-1,1 1,0-1,-1 1,1-1,0 1,-1-1,1 1,0-1,0 1,-1-1,1 1,0-1,0 1,0-1,0 1,0 0,0-1,0 1,0-1,0 1,0-1,0 2,-6 38,6-39,-12 142,-22 29,25-75,10-93,-1-1,1 0,-1 0,1 0,0 0,0 0,0 0,0 0,1 0,-1 0,1 0,0 0,0-1,0 1,0-1,0 0,0 1,1-1,-1 0,1 0,0-1,-1 1,1 0,0-1,0 0,0 0,0 1,2-1,11 0,-1 0,1-2,-1 1,0-2,0 0,1-1,-1 0,-1-1,1-1,-1-1,1 0,2-2,9-4,-2 0</inkml:trace>
  <inkml:trace contextRef="#ctx0" brushRef="#br0" timeOffset="419.64">422 1,'-7'3,"0"0,0 0,0 1,1 0,0 1,0 0,0-1,0 2,1-1,0 1,0 0,0 0,1 0,0 0,0 1,1 0,-1 0,2 0,-3 7,-30 147,34-153,-97 569,64-362,23-87,11-128,0-10</inkml:trace>
</inkml:ink>
</file>

<file path=ppt/ink/ink1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0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286 142,'-23'14,"0"2,1 0,1 2,0 0,2 2,0 0,1 1,1 1,1 0,1 1,1 1,1 0,2 1,0 1,-1 5,10-23,-1 0,2 0,-1 0,1 1,0-1,1 0,0 1,0-1,1 0,0 1,0-1,1 0,0 0,0 0,1 0,0 0,1 0,0-1,0 0,0 0,1 0,0 0,1-1,-1 1,1-1,0-1,1 1,-1-1,1 0,0-1,0 0,1 0,-1 0,1-1,0 0,0 0,0-1,0 0,0-1,2 1,5-4,-1-1,1 0,0-1,-1-1,0 0,0-1,0 0,-1-1,0-1,-1 0,1-1,-1 0,-1 0,0-2,0 1,-1-1,0-1,-1 0,6-10,-3 8,-1-1,-1 0,0-1,-1 0,0-1,-2 1,0-1,-1-1,0 1,-1-1,-2 0,1-1,-2 1,-1 0,0-1,-1 1,-1-1,-1 1,0 0,-2-2,2 9,0 0,-1 1,0-1,-1 1,0 0,-1 0,0 0,0 0,-1 1,-1 0,1 0,-1 1,-1 0,0 0,0 0,0 1,-1 1,0-1,0 1,-1 1,0 0,0 0,0 1,0 0,-1 1,1 0,-1 0,6 3,1 0,-1 0,0 1,1-1,-1 1,0 0,1 0,-1 0,1 1,0 0,-1 0,1 0,0 0,0 1,0-1,0 1,-2 3,-13 12</inkml:trace>
  <inkml:trace contextRef="#ctx0" brushRef="#br0" timeOffset="515.718">596 706,'291'-359,"-272"350,-26 45,3-25,4-10,-3 8,-1 0,2 1,-1 0,1-1,1 1,0 0,0 0,1 0,0 0,1 0,0 0,0 0,1-1,0 1,1 0,0-1,1 0,1 3,-3-10,1 0,0 0,0 0,0 0,0 0,0 0,0-1,0 0,1 1,-1-1,0 0,1-1,-1 1,1-1,-1 1,1-1,-1 0,1 0,-1-1,1 1,-1-1,0 0,1 0,-1 0,0 0,1 0,-1-1,0 1,1-1,85-60,-79 51,1 0,-1-1,-1-1,-1 1,1-1,-2-1,0 0,-1 0,0 0,-1-1,0 1,0-9,0-2</inkml:trace>
</inkml:ink>
</file>

<file path=ppt/ink/ink1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49:5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59,'28'-58,"-36"86,-134 235,76-149,-5-2,-27 26,-21 40,86-152,20-22</inkml:trace>
  <inkml:trace contextRef="#ctx0" brushRef="#br0" timeOffset="422.417">0 285,'34'29,"4"-12,0-2,2-2,0-1,0-2,1-2,13 0,92 22,-122-25,0 1,0 1,-1 1,0 1,-1 1,0 1,0 1,-1 1,-1 0,0 2,10 10,-29-24,0 1,0 0,0-1,1 1,-1-1,1 1,-1-1,1 0,-1 0,1 0,0 0,-1 0,1 0,0 0,0 0,0-1,0 1,0-1,0 1,0-1,0 0,0 0,0 0,0 0,0 0,0 0,0-1,0 1,-1-1,1 1,0-1,0 0,0 1,0-1,-1 0,1 0,0-1,-1 1,1 0,-1 0,1-1,10-8</inkml:trace>
  <inkml:trace contextRef="#ctx0" brushRef="#br0" timeOffset="670.49">791 342,'-78'14,"1"3,1 4,1 3,1 3,2 4,-18 12,-36 45,109-71</inkml:trace>
  <inkml:trace contextRef="#ctx0" brushRef="#br0" timeOffset="990.697">338 31,'-7'16,"0"1,0-1,2 1,0 0,1 1,0-1,2 1,0 0,1 0,1-1,0 1,2 0,0 0,1-1,3 12,78 294,-52-168,-13-92,-14-44</inkml:trace>
</inkml:ink>
</file>

<file path=ppt/ink/ink1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7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0,'1'64,"-13"236,-36 83,21-195,20-159,7-38,3-6</inkml:trace>
</inkml:ink>
</file>

<file path=ppt/ink/ink1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7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88,'48'-9,"26"-4,0-4,-8 1,-10 3,-10 4,-8 3,-6 3,-3 2,-2 1,-1 0,1 1,-6 0</inkml:trace>
</inkml:ink>
</file>

<file path=ppt/ink/ink1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8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287 445,'-28'15,"0"1,1 1,1 1,0 2,1 1,2 0,0 2,1 1,-11 18,8 36,25-76,0 0,0 0,1 0,-1 0,1 0,-1 0,1 0,0 0,0 0,0 0,0 0,0-1,0 1,1 0,-1-1,0 1,1-1,-1 1,1-1,0 0,-1 1,1-1,0 0,0 0,0 0,0-1,0 1,0 0,0-1,0 1,0-1,0 0,0 0,0 1,0-1,0-1,1 1,14-2,0-1,1-1,-1 0,-1-2,1 0,-1 0,0-2,0 0,-1 0,0-2,-1 0,0 0,-1-2,5-4,5-1,96-76,-119 93,0 1,0-1,0 0,1 1,-1-1,0 1,0-1,0 1,0-1,1 0,-1 1,0-1,0 1,1-1,-1 0,0 1,1-1,-1 0,0 1,1-1,-1 0,0 0,1 1,-1-1,1 0,-1 0,1 0,-1 1,0-1,1 0,-1 0,1 0,-1 0,1 0,-1 0,1 0,-1 0,1 0,-1 0,0 0,1 0,-1-1,1 1,-1 0,1 0,-1 0,0-1,1 1,-1 0,1 0,-1-1,0 1,1 0,-1-1,0 1,1 0,-1-1,0 1,0-1,1 1,-1-1,-12 45,10-36,0 84,2-90,1 0,0 1,0-1,-1 0,1 0,1 0,-1 1,0-1,0 0,1-1,-1 1,1 0,0 0,0-1,-1 1,1-1,0 1,0-1,0 0,1 0,-1 0,0 0,0 0,0 0,1-1,-1 1,1-1,-1 1,0-1,1 0,-1 0,0 0,1-1,-1 1,1 0,-1-1,1 0,13-5,-1-2,0 0,0 0,-1-2,0 1,-1-2,0 0,-1 0,0-2,0 1,-2-1,0-1,0 0,-1 0,-1-1,0 0,5-16,6-10,-3-1,-1-1,-3-1,-1 1,-2-2,-2 0,-2 1,-2-2,-2 1,-4-45,13 338,19 24,-22-235,-2 1,-1 0,-2 0,-2 0,-1 9,-11-12,6-29</inkml:trace>
</inkml:ink>
</file>

<file path=ppt/ink/ink1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9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1,'-220'171,"216"-167,-2 0,1-1,-1 2,1-1,1 0,-1 1,0 0,1 0,0 1,1-1,-1 1,1 0,0-1,0 2,0-1,1 0,0 0,1 1,-1 1,3-5,1 0,-1 0,1 0,-1 0,1 0,0 0,0-1,1 1,-1-1,0 0,1 0,0 0,-1 0,1 0,0 0,0-1,0 1,0-1,0 0,0 0,0 0,1 0,-1 0,1-1,26 13,-24-8,0-1,0 1,-1 1,0-1,0 1,0 0,-1 0,0 0,0 1,0-1,-1 1,0 0,0 0,-1 0,0 0,1 5,33 68,-1-55,-20-24</inkml:trace>
</inkml:ink>
</file>

<file path=ppt/ink/ink1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0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31 316,'61'-16,"0"-2,-1-3,-1-3,17-11,5-24,-79 57,0 0,0 0,-1 0,1-1,0 1,-1-1,1 1,-1-1,0 1,0-1,0 0,0 1,-1-1,1 0,-1 0,1 0,-1 0,0 1,0-1,0 0,-1 0,1 0,-1 0,1 1,-1-1,0 0,0 1,0-1,-1 0,1 1,-1-1,0 0,-2-2,0 0,-1 1,1-1,-1 1,0 0,-1 1,1-1,0 1,-1 0,0 0,0 1,0 0,0 0,0 0,0 1,0 0,0 0,-1 0,1 1,0 0,-1 0,1 1,0-1,-1 1,1 1,-5 1,-5 1,0 1,1 0,0 1,0 1,1 0,0 1,0 1,1 0,0 1,-3 2,6-3,0 0,1 0,-1 1,2 0,-1 0,2 1,-1 0,2 1,-1 0,1 0,1 0,1 1,-1-1,2 1,0 0,0 0,1 1,1-1,0 0,1 1,1-1,1 12,1-17,0-1,0 1,1-1,0 1,1-1,-1-1,1 1,0-1,1 1,0-2,0 1,0-1,0 1,1-2,0 1,0-1,1 0,2 1,145 42,-139-44,0-2,0 1,0-2,1 0,-1-1,0-1,0 0,0-2,-1 1,1-2,-1 0,0-1,0 0,0-1,-1-1,11-8,-8-1</inkml:trace>
</inkml:ink>
</file>

<file path=ppt/ink/ink1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4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13,'-9'-3,"0"0,-1 1,1 1,-1-1,1 1,-1 1,1 0,-1 0,1 1,-1 0,1 1,0 0,-1 0,1 1,0 0,1 1,-1 0,0 0,1 1,0 0,0 1,1-1,-1 1,1 1,0 0,1 0,0 0,-5 7,10-12,-50 103,50-103,0 1,0 0,1 0,-1 0,1 0,0-1,-1 1,2 0,-1 0,0 0,0 0,1 0,0-1,-1 1,1 0,0 0,0-1,1 1,-1-1,0 1,1-1,0 1,-1-1,1 0,0 0,0 0,1 0,-1 0,0 0,0-1,1 1,-1-1,1 1,0-1,-1 0,1 0,2 0,8 1,-1-1,1 0,-1-1,1-1,-1 0,1 0,-1-2,1 1,-1-1,0-1,0 0,-1-1,1 0,-1-1,0 0,0-1,-1 0,0-1,0 0,2-3,11-5,79-70,-101 85,-1 0,1 0,0 0,-1 1,1-1,0 0,0 0,0 1,-1-1,1 1,0-1,0 1,0-1,0 1,0-1,0 1,0 0,0 0,1-1,-1 1,0 0,0 0,0 0,0 0,0 0,0 0,0 1,0-1,0 0,0 1,0-1,0 0,0 1,0-1,0 1,0-1,0 1,0 0,0-1,-1 1,1 0,0 0,0 0,-1 0,22 49,-17-35,1 0,1-1,0 0,0 0,2-1,0 0,0 0,1-1,1 0,0-1,0 0,6 3,1 0</inkml:trace>
</inkml:ink>
</file>

<file path=ppt/ink/ink1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7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77 565,'-19'33,"-6"17,6-1,5-9</inkml:trace>
  <inkml:trace contextRef="#ctx0" brushRef="#br0" timeOffset="234.281">50 113,'0'0</inkml:trace>
  <inkml:trace contextRef="#ctx0" brushRef="#br0" timeOffset="517.068">303 734,'131'-335,"-108"304,-22 31,-1-1,1 1,-1 0,1 0,-1 0,1-1,-1 1,1 0,0 0,-1 0,1 0,-1 0,1 0,-1 0,1 0,0 0,-1 1,1-1,-1 0,1 0,-1 0,1 0,-1 1,1-1,-1 0,1 1,-1-1,0 0,1 1,-1-1,1 1,-1-1,0 1,1-1,-1 0,0 1,1-1,-1 1,0-1,0 1,0 0,0-1,1 1,-1-1,0 1,0-1,0 1,0-1,0 1,0 0,0-1,-1 1,1-1,0 1,0-1,0 1,0-1,-1 1,2 80,6 44,-6-120,0-1,0 1,1-1,0 0,0 1,0-1,0 0,0 0,1 0,0 0,0-1,0 1,0-1,1 0,-1 1,1-2,0 1,0 0,0-1,0 0,0 0,1 0,2 1,0-1,0-1,-1 0,1-1,0 0,0 0,-1 0,1 0,0-1,-1 0,1-1,0 0,-1 0,0 0,1-1,-1 1,0-2,0 1,-1-1,1 0,1-2,96-98,-71 54,-2-1,-3-2,-2-1,3-13,-20 45,-3 3</inkml:trace>
  <inkml:trace contextRef="#ctx0" brushRef="#br0" timeOffset="766.499">1235 0,'0'43,"0"24,-5 11,-1-5,0-8,1-12,1-9,2-7,6-6,2-3,0-1,-1-1,-2-9,0-8</inkml:trace>
  <inkml:trace contextRef="#ctx0" brushRef="#br0" timeOffset="1017.724">1010 311,'38'-5,"37"-1,10 0,-4 1,-11 1,-18 2</inkml:trace>
</inkml:ink>
</file>

<file path=ppt/ink/ink1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6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1 296,'1'2,"0"-1,1 1,-1 0,1 0,0-1,-1 1,1-1,0 1,0-1,0 0,0 1,0-1,0 0,1-1,-1 1,0 0,0-1,1 1,-1-1,0 0,1 1,-1-1,0 0,1 0,-1-1,2 2,15-3,-1-1,1 0,0-2,-1 0,0 0,0-2,0-1,-1 0,0-1,-1 0,0-2,0 0,-1 0,0-2,-1 0,-1 0,0-1,-1-1,5-9,74-100,-90 123,-1 0,1 1,0-1,0 0,0 1,0-1,0 1,0-1,0 1,-1 0,1-1,0 1,1 0,-1 0,0 0,0 0,0 0,0 0,0 0,0 0,0 0,0 0,0 0,0 1,0-1,0 0,0 1,0-1,0 1,0-1,-1 1,1-1,0 1,0 0,0-1,-1 1,1 0,0 0,-1-1,1 1,-1 0,1 0,-1 0,1 0,-1 0,1 0,-1 0,17 49,-11 7,-2 1,-3 1,-5 31,2 10,1 271,1-353,-1 1,0-1,-2 0,0 1,-1-1,-1-1,-1 1,-2 4,8-23,0 1,0-1,0 1,0-1,0 1,0-1,-1 1,1-1,0 1,0 0,-1-1,1 1,0-1,0 1,-1 0,1-1,0 1,-1 0,1-1,-1 1,1 0,0 0,-1-1,1 1,-1 0,1 0,-1 0,1 0,0-1,-1 1,1 0,-1 0,1 0,-1 0,1 0,-1 0,1 0,-1 0,1 1,-1-1,1 0,-1 0,1 0,0 0,-1 1,1-1,-1 0,1 0,0 1,-1-1,1 0,-1 1,1-1,0 0,0 1,-1-1,1 1,0-1,-6-45,7 13,0 1,2-1,2 1,1-1,1 1,2 1,1 0,1 0,1 1,5-5,6-16,3 1,2 1,2 1,2 2,6-5,0 2,-22 26,0 0,2 1,0 1,1 1,1 1,1 0,0 2,17-10,-34 23,0 1,0 0,0 0,0 0,1 1,-1 0,1-1,-1 2,1-1,0 0,-1 1,1 0,0 0,-1 0,1 1,0-1,-1 1,1 0,-1 0,1 1,-1 0,0-1,1 1,-1 1,0-1,0 1,-1-1,1 1,0 0,-1 1,0-1,0 0,0 1,0 0,0 0,-1 0,0 0,0 0,0 0,0 0,0 1,-1-1,1 7,0-1,0 0,-1 0,-1 0,1 1,-2-1,1 0,-2 1,1-1,-1 0,-1 0,0 0,0-1,-1 1,0-1,-1 1,0-1,0-1,-1 1,-5 5,-1 2,-2-1,0 0,0-1,-1-1,-1 0,0-1,-1-1,0 0,-1-1,-3 0,14-6,-1-1,1 0,-1 0,0-1,1 0,-1-1,0 1,0-2,0 1,0-1,0 0,-7-1,-4-5</inkml:trace>
  <inkml:trace contextRef="#ctx0" brushRef="#br0" timeOffset="349.805">1553 98,'-21'10,"0"1,1 0,1 2,0 0,1 1,0 1,1 1,1 0,0 1,1 1,1 1,1 0,-3 6,15-22,0 1,0-1,0 1,0-1,0 1,1-1,0 1,-1 0,1-1,1 1,-1 0,0-1,1 1,0 0,0-1,0 1,0-1,1 0,-1 1,1-1,0 0,0 0,0 0,0 0,1 0,-1 0,1-1,-1 1,1-1,0 0,0 0,0 0,1 0,-1 0,0-1,1 1,-1-1,0 0,1 0,0 0,-1-1,1 1,0-1,-1 0,1 0,0 0,-1 0,1-1,1 0,4-1,0 0,0-1,0 0,-1 0,1-1,-1 0,0-1,0 0,0 0,-1-1,0 0,0 0,0 0,-1-1,0 0,0-1,-1 1,0-1,0 0,-1 0,0 0,0-1,-1 0,0 1,0-1,-1 0,0-1,-1 1,0 0,-1 0,0-1,0 1,-1 0,0 0,0 0,-1-1,-1 1,1 1,-1-1,-1 0,0 1,0-1,0 1,-1 1,-5-8,-39-30,31 32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1:28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9285 347,'-23'5,"1"1,0 1,0 1,1 1,0 1,0 0,1 2,1 1,0 0,0 1,2 1,0 1,-10 12,11-3,1 0,1 2,2 0,0 0,2 1,1 1,1-1,2 1,1 1,-2 27,4-37,-1 5,1 1,1 0,2 0,0 0,2 0,1 0,1-1,1 1,1-1,1 0,1-1,1 1,2-2,0 1,8 9,-7-11,1-2,1 0,0 0,2-1,0-1,1-1,5 3,-22-19,0-1,1 0,-1 0,0 1,1-1,-1 0,1 1,-1-1,1 0,-1 0,0 0,1 0,-1 1,1-1,-1 0,1 0,-1 0,1 0,-1 0,1 0,-1 0,1 0,-1 0,1 0,-1 0,0-1,1 1,-1 0,1 0,-1 0,1-1,-1 1,0 0,1 0,-1-1,1 1,-1 0,0-1,1 1,-1 0,0-1,0 1,1-1,-1 1,0-1,0 1,0 0,1-1,-1 1,0-1,0 1,0-1,0 1,0-1,0 1,0-1,0 1,0-1,0 1,0-1,0 1,-1 0,1-1,0 1,0-1,0 1,-1-1,1 1,0-1,0-15</inkml:trace>
  <inkml:trace contextRef="#ctx0" brushRef="#br0" timeOffset="352.27">9624 628,'-114'390,"68"-179,45-209,0 0,0 0,-1 1,2-1,-1 0,0 1,0-1,1 0,0 1,-1-1,1 1,0-1,0 1,0-1,0 1,1-1,-1 0,1 1,-1-1,1 1,0-1,0 0,0 0,0 1,0-1,1 0,-1 0,1 0,-1 0,1-1,0 1,0 0,0-1,0 1,0-1,0 1,0-1,0 0,0 0,1 0,-1 0,0-1,1 1,-1-1,1 1,-1-1,1 0,1 0,64-36,-49 23</inkml:trace>
  <inkml:trace contextRef="#ctx0" brushRef="#br0" timeOffset="718.539">9991 601,'-24'92,"3"2,4 0,5 1,4 1,3 35,24-52,-23-87,-5-15,0 0,-2 0,-1 1,-1 1,-1 0,-1 1,-4-4,7 12,6 2,-1 1,0 1,-1-1,0 1,0 1,-1-1,0 2,0-1,-1 1,1 0,-1 1,-1 0,1 1,-1 0,0 1,1 0,-1 0,-1 1,1 1,-11-1,-19 29,29-9</inkml:trace>
  <inkml:trace contextRef="#ctx0" brushRef="#br0" timeOffset="1318.767">10189 741,'-6'23,"2"0,0-1,1 1,2 0,0 0,2 1,0-1,2 0,5 21,-8-38,0 0,0-1,1 1,0 0,0 0,1-1,-1 1,1 0,1-1,-1 0,1 1,0-1,0 0,0 0,1-1,-1 1,1-1,0 0,1 0,-1 0,1 0,0-1,0 0,0 0,0 0,0 0,1-1,-1 0,1 0,-1-1,1 1,0-1,0 0,0-1,0 0,-1 0,1 0,0 0,0-1,2 0,5-7,0 0,-1 0,0-1,0-1,-1 0,0-1,-1 0,0 0,0-1,-2 0,1-1,2-8,0 6,88-104,-103 151,-7 6,7-31,0 1,0 0,1-1,0 1,1 0,0 1,0-1,1 0,0 0,0 1,1-1,0 1,0-1,1 0,0 1,1-1,0 0,0 0,0 0,1 0,1 0,-1 0,1-1,1 0,-1 0,1 0,5 6,-5-10,0-1,0 1,1-1,-1 1,1-1,-1-1,1 1,0-1,0 0,-1-1,1 1,0-1,0 0,0 0,0-1,-1 0,1 0,0 0,-1-1,1 0,-1 0,1 0,-1-1,0 0,1 0,9-6,1 0,-1-2,-1 0,0 0,-1-1,0-1,6-8,-11 12,30-34,-2-1,-1-2,-3-1,23-45,-51 83,0-1,0 0,-1 0,0 0,0-1,-1 1,-1-1,0 1,0-1,-1 0,-1 1,1-1,-2 1,-2-11,-3 3</inkml:trace>
  <inkml:trace contextRef="#ctx0" brushRef="#br0" timeOffset="-1116.204">7620 1052,'173'-11,"163"-53,-248 48,-83 10</inkml:trace>
  <inkml:trace contextRef="#ctx0" brushRef="#br0" timeOffset="-846.094">8016 628,'4'39,"3"31,-1 9,-6 1,-3-9,-1-12,0-10,1-10,1-6,1-3,0-4,1 1,0-1,5-5,1 0,0-5</inkml:trace>
  <inkml:trace contextRef="#ctx0" brushRef="#br0" timeOffset="4587.445">11882 911,'-5'-4,"-1"1,0 0,-1 0,1 1,0-1,-1 1,1 0,-1 1,0 0,0 0,1 1,-1-1,0 1,0 1,0-1,0 1,1 0,-1 1,1 0,-1 0,1 0,-1 1,-4 1,0 0,0 0,1 1,-1 0,1 1,0 0,1 1,0 0,0 0,0 1,1 0,0 0,1 1,0 0,0 1,1-1,0 1,1 0,0 1,0 0,1-1,1 1,0 1,0-1,1 0,0 1,1 0,2-9,-1 0,0 0,1 1,0-1,0 0,0 0,0 0,0 0,0 0,1 0,0 0,-1 0,1 0,0-1,1 1,-1-1,0 1,1-1,-1 0,1 0,0 0,-1 0,1-1,0 1,0-1,0 0,0 1,1-1,-1-1,3 2,3-1,-1 0,1 0,-1 0,1-1,-1 0,1-1,-1 0,1 0,-1-1,0 0,5-2,14-8,-1-2,0-1,-1-1,0-1,-2-1,0-1,-1-1,-1-1,1-3,-16 18,0-1,0 0,-1-1,0 0,0 1,-1-1,0-1,-1 1,1-1,1-7,-5 25,1 1,0-1,1 0,0-1,0 1,1 0,0-1,1 1,-1-1,2 0,-1 0,5 5,4 11,1-2,0 0,2-1,0 0,16 14,-15-21</inkml:trace>
  <inkml:trace contextRef="#ctx0" brushRef="#br0" timeOffset="4967.418">12249 882,'3'2,"1"0,-2 0,1 0,0 0,0 0,-1 1,1-1,-1 1,0 0,0 0,0 0,0 0,0 0,0 0,-1 0,0 0,0 1,0-1,1 3,39 192,-16-141,-24-56,0 0,0 0,0 0,0-1,0 1,0 0,1 0,-1-1,0 1,0-1,1 1,-1-1,0 1,1-1,-1 0,0 0,1 0,-1 0,0 0,1 0,-1 0,1 0,-1 0,0-1,1 1,-1 0,0-1,0 1,1-1,-1 0,0 1,0-1,0 0,0 0,0 0,0 0,0 0,0 0,0 0,0 0,0 0,-1 0,1-1,17-21,-2 0,-1-1,-1-1,-1 0,-1-1,-1-3,2 1,21-41,-22 52</inkml:trace>
  <inkml:trace contextRef="#ctx0" brushRef="#br0" timeOffset="5302.38">12757 1052,'25'-12,"-1"-1,0-1,-1-1,-1-1,0-1,19-19,-38 34,1 0,-1 0,0 0,0-1,0 0,0 1,0-1,-1 0,1 0,-1 0,0 0,0-1,0 1,0-1,-1 1,0-1,1 0,-1 1,0-1,-1 0,1 0,-1 0,1 0,-1 1,0-1,-1 0,1 0,-1 0,0 0,1 0,-2 1,1-1,0 0,-1 1,0-1,0 1,0 0,0-1,0 1,0 0,-1 0,-3 0,0-1,0 2,0-1,-1 0,1 1,-1 0,1 1,-1 0,0 0,1 0,-1 0,0 1,0 1,1-1,-1 1,0 0,0 0,1 1,-1 0,1 0,0 1,0-1,-2 2,-9 5,0 0,0 1,1 1,1 1,0 0,0 1,-7 9,16-16,0 0,1 0,0 1,0-1,1 1,0 1,0-1,1 1,0-1,0 1,0 0,1 0,1 0,-1 0,1 0,0 0,1 1,0-1,1 0,-1 0,1 1,1-1,0 0,0 0,0 0,1-1,1 1,-1-1,1 1,0-1,1 0,-1 0,1-1,1 0,-1 0,1 0,1 0,11 6,0-1,1 0,1-2,0 0,0-2,0 0,1-1,0-1,0-1,0-1,1 0,-1-2,9-1,68-15,-72 10</inkml:trace>
  <inkml:trace contextRef="#ctx0" brushRef="#br0" timeOffset="5868.896">13067 205,'28'23,"-2"2,-1 0,-1 2,-1 1,-1 1,-2 0,-1 2,-1 0,-1 1,-3 1,0 0,-2 1,-2 0,0 1,-3 0,-1 1,-2-1,-1 4,0-10,-1-1,-2 1,-1 0,-2 0,0-1,-2 0,-1 1,-1-2,-2 1,0-1,-2 0,-1-1,-1 0,-6 6,5-12,-1-1,-1 0,-1-1,0-1,-2-1,0 0,0-1,-2-1,0-1,-67 31,63-35</inkml:trace>
  <inkml:trace contextRef="#ctx0" brushRef="#br0" timeOffset="12860.017">509 1870,'159'-25,"136"-9,-170 35,196-10,-6-27,49 8,60 17,-185-13,99-7,25 2,449 30,-593-29,324 27,-124 0,-165-26,49 16,-207 0,0 5,80 5,-147 1,201-27,86-3,-71 3,-10-2,-55 13,-145 10,-1 2,1 1,0 2,0 1,3 3,106-4,25-26,142 25,-114-25,181 27,-145 27,258-15,-270 4,213-12,-225-6,101 30,-5 1,663-30,-633 28,353-26,-592-13,-83 8,1 1,0 1,-1 1,1-1,0 2,0 0,-1 1,1 0,10 3,21 12,-25-6</inkml:trace>
  <inkml:trace contextRef="#ctx0" brushRef="#br0" timeOffset="19109.401">7508 1813,'-369'0,"347"1,0 1,1 0,-1 2,1 0,0 2,0 0,1 1,0 1,0 1,-14 9,32-16,0 1,1-1,-1 1,0-1,1 1,0 0,-1-1,1 1,0 0,1 0,-1 0,0 0,1 0,0 0,-1 0,1 0,1 0,-1 0,0 0,1 0,-1 0,1 0,0 0,0 0,0 0,0 0,1-1,-1 1,1 0,0-1,0 1,7 19,2 18,-11-31,1 0,0-1,1 1,0-1,1 1,0-1,0 0,0 0,1 0,0-1,1 1,0-1,0 0,0 0,1-1,0 0,0 0,1 0,0 0,0-1,0 0,0-1,1 0,4 2,127 24,-127-28,-1 0,0 0,0 1,0 1,0 0,-1 0,1 1,-1 0,0 1,0 0,-1 1,0 0,6 5,-10-1,-1 0,-1-1,1 1,-2 0,1 1,-2-1,1 0,-2 1,1-1,-2 0,1 1,-2-1,1 0,-2 1,-1 6,-2-4,-1 0,1-1,-2 0,0 0,-1-1,0 0,-1-1,0 0,0 0,-2-1,1 0,-1-1,0-1,-1 0,0 0,0-1,-1-1,0 0,-13 3,16-6,1-1,0 0,-1-1,0 0,1 0,-1-1,1-1,-1 0,0 0,1-1,0 0,-1-1,1 0,0-1,0 0,1-1,-1 0,1 0,0-1,-2-1,-7-4</inkml:trace>
  <inkml:trace contextRef="#ctx0" brushRef="#br0" timeOffset="20761.04">368 121,'0'-6,"-1"1,1 0,-1 0,0 0,0-1,-1 1,0 0,0 1,0-1,0 0,-1 0,1 1,-1 0,0-1,-1 1,1 0,-1 1,0-1,0 1,0-1,0 1,0 0,-1 1,0-1,1 1,-1 0,0 0,0 0,0 1,0-1,0 1,-1 1,1-1,0 1,0 0,-1 0,1 0,0 1,0 0,0 0,-1 0,1 0,0 1,-4-1,1 0,-1 1,0 0,1 0,0 0,0 1,0 1,0-1,0 1,0 1,1-1,0 1,0 1,0-1,1 1,0 0,0 1,0-1,1 1,0 0,0 1,1-1,-1 3,1 7,2 0,-1 0,2 1,0-1,2 1,-1-1,2 1,1-1,0 0,2 5,8 69,-10 76,-6 0,-11 32,-25 394,67-207,0-138,1 22,-30-268,1 1,-1-1,1 0,-1 1,1-1,0 0,0 1,0-1,0 0,0 1,1-1,-1 1,1-1,-1 0,1 0,0 1,0-1,0 0,0 0,0 0,1 0,-1 0,1 0,-1 0,1-1,0 1,-1 0,1-1,0 0,0 1,0-1,0 0,0 0,1 0,-1 0,0 0,0-1,1 1,-1-1,0 1,1-1,-1 0,1 0,0 0,225-20,-172 20,-32 0</inkml:trace>
  <inkml:trace contextRef="#ctx0" brushRef="#br0" timeOffset="25578">13462 8,'82'20,"57"-31,-136 14,1 0,-1-1,0 1,0 1,0-1,0 0,0 1,-1-1,0 1,1 0,-1 0,-1 0,1 0,0 0,-1 0,0 1,0-1,0 0,-1 1,0-1,1 0,-1 1,-1-1,1 1,-1-1,0 0,0 1,0 1,0 7,7 208,30 53,-27-171,-4 0,-7 74,0-33,2 787,-25-787,25-141,0 0,0 0,0 1,0-1,-1 0,1 0,-1 1,0-1,0 0,0 0,0 0,-1 0,1 0,-1 0,0 0,0-1,0 1,0-1,0 1,0-1,-1 0,1 0,-1 0,0 0,1 0,-1 0,0-1,0 0,0 1,0-1,0 0,-3 0,-165 2,99-6,-72 2,155 1</inkml:trace>
  <inkml:trace contextRef="#ctx0" brushRef="#br0" timeOffset="26509.455">14479 459,'-9'-7,"0"1,0 1,-1-1,0 2,0-1,0 1,0 1,0 0,-1 0,0 1,1 0,-1 1,0 0,0 1,0 0,1 1,-1 0,0 1,0 0,-8 3,5 0,0 0,0 2,0-1,1 1,0 1,1 1,0-1,0 2,1 0,0 0,-9 12,17-20,1 0,-1 0,1 0,0 1,0-1,0 1,0-1,0 1,1 0,-1-1,1 1,0 0,0 0,0 0,0 0,0 0,1 0,-1 1,1-1,0 0,0 0,0 0,0 0,0 0,1 1,0-1,-1 0,1 0,0 0,1 0,-1 0,0-1,1 1,0 0,-1-1,1 1,0-1,0 1,1-1,-1 0,0 0,1 0,-1 0,1 0,0-1,0 1,0 0,8-2,-1 0,1 0,0-1,-1 0,1-1,-1 0,0 0,0-1,0-1,0 0,0 0,0-1,-1 0,8-6,9-2,33-15,1 3,1 2,29-5,-65 20,-22 6,-1 1,1-1,-1 0,1 1,0 0,0-1,0 1,0 0,-1 0,1 1,1-1,-1 1,0-1,0 1,0 0,0 0,0 1,0-1,0 0,0 1,0 0,0 0,0 0,0 0,0 0,-1 1,1-1,0 1,-1-1,1 1,-1 0,0 0,0 0,1 1,-1-1,-1 0,1 1,0 0,0-1,-1 1,0 0,1 0,-1-1,1 18,-1 0,0 0,-2 0,0 0,-1 0,-1 0,-1-1,-1 1,0-1,-2 0,0-1,-1 1,-1-2,-10 17,13-22,-31 53,-3-1,-2-3,-3-1,-3-3,-2-1,-3-3,-3-1,-28 25,-75 84,157-159,0-1,1 1,-1-1,1 1,-1-1,1 1,-1 0,1-1,0 1,0 0,0 0,0 0,0 0,1 0,-1 0,0 0,1 1,0-1,-1 0,1 0,0 0,0 0,0 1,1-1,-1 0,0 0,1 0,-1 0,1 0,0 0,0 0,0 0,0 0,0 0,0 0,0 0,2 1,16 3,1-2</inkml:trace>
  <inkml:trace contextRef="#ctx0" brushRef="#br0" timeOffset="26863.665">14817 1249,'-37'12,"1"1,1 2,0 2,1 1,0 2,2 1,1 1,0 2,2 1,1 1,1 1,1 2,-8 13,31-39,0 0,1 0,-1 0,1 1,0-1,0 1,0 0,0 0,1-1,0 1,-1 0,1 0,1 0,-1 1,1-1,-1 0,1 0,0 0,1 0,-1 0,1 0,0 0,0 0,0 0,0 0,1 0,-1 0,1 0,0-1,0 1,1-1,-1 0,1 1,0-1,-1 0,1 0,1-1,-1 1,0-1,1 1,0-1,6 2,-1 0,1-1,0 0,1-1,-1 0,0-1,0 0,1 0,-1-1,0-1,1 1,-1-2,0 1,1-2,3-1,150-57,-150 55,13-6,-1-1,0-1,0-1,-1-2,-2 0,1-1,-2-2,0 0,-2-1,14-18,-32 36,0 0,0 0,0 1,0-2,0 1,0 0,-1 0,0-1,1 1,-1 0,0-1,-1 1,1-1,-1 1,0-1,1 0,-1 1,-1-1,1 1,-1-1,1 0,-1 1,0 0,0-1,0 1,-1-1,1 1,-1 0,0 0,0 0,0 0,0 0,-1 1,1-1,-1 0,1 1,-1 0,0 0,0 0,0 0,0 0,-1 0,1 1,0 0,-1-1,-2 1,-18-6</inkml:trace>
</inkml:ink>
</file>

<file path=ppt/ink/ink1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42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57 112,'-3'2,"0"0,0 0,0 0,0 0,0 0,1 1,-1 0,1-1,-1 1,1 0,0 0,0 0,1 0,-1 0,0 1,1-1,0 0,0 1,0-1,0 1,1-1,-1 1,1 0,0-1,0 1,0-1,0 1,1 0,0-1,-1 1,1-1,0 1,1-1,-1 0,2 3,-2-5,0 0,0 0,1 0,-1 0,0-1,0 1,1 0,-1-1,0 1,1-1,-1 1,1-1,-1 1,1-1,-1 0,1 0,-1 0,1 0,-1 0,1 0,-1 0,0-1,1 1,-1 0,1-1,-1 1,0-1,1 0,-1 1,0-1,1 0,-1 0,0 0,0 0,0 0,0 0,0 0,1-1,37-45,-35 42,-1-1,0 1,0-1,0 0,-1 1,0-1,0 0,0 0,-1 0,0-1,0 1,-1 0,1 0,-2-1,1 1,0 0,-2-6,0 11,1 0,-1 0,0 0,0 0,1 0,-1 0,0 0,0 1,0-1,0 1,0-1,0 1,0 0,0 0,0 0,0 0,0 0,0 1,0-1,0 0,0 1,0-1,0 1,1 0,-1 0,0 0,0 0,1 0,-1 0,0 0,1 0,-1 1,1-1,0 1,-1-1,1 1,0-1,0 1,0 0,-1 1,-56 94,57-94,-1-1,1 1,0 0,0 0,0 0,1 0,-1 0,1 0,0 0,-1 0,1 0,1 0,-1 0,0 0,1 0,-1 0,1 0,0 0,0 0,0 0,1 0,-1-1,1 1,-1 0,1-1,0 1,0-1,0 0,0 0,0 1,1-2,-1 1,1 0,1 1,5-2,-1 0,0 0,0-1,0 0,1 0,-1-1,0 0,0-1,0 0,0 0,0-1,-1 0,1 0,-1 0,0-1,1-1,-2 1,1-1,0 0,-1 0,0-1,-1 0,1 0,-1 0,0-1,0 0,0-1,-3 4,1 0,0 0,-1-1,0 1,0 0,-1-1,1 0,-1 1,0-1,0 0,0 0,-1 0,0 1,0-1,0 0,0 0,-1 0,0 1,0-1,0 0,-1 0,1 1,-1-1,0 1,0 0,-1 0,0-2,0 5,-1 0,1-1,-1 1,1 1,0-1,-1 0,1 1,-1 0,0 0,1 0,-1 0,1 0,-1 1,1-1,-1 1,1 0,0 0,-1 1,1-1,0 1,0-1,0 1,0 0,0 0,0 0,1 1,-1-1,0 1,1-1,0 1,-1 1,2-3,-5 3,1-1,0 1,0-1,0 1,1 1,-1-1,1 1,0-1,0 1,1 0,-1 1,1-1,1 1,-1-1,1 1,-1 0,2 0,-1 0,1 0,0 0,0 0,0 0,1 1,0-1,1 4,-1-8,1 0,0-1,0 1,0 0,0 0,0-1,0 1,0-1,1 1,-1-1,0 0,1 1,-1-1,1 0,0 0,-1 0,1 0,0 0,0 0,-1-1,1 1,0-1,0 1,0-1,0 0,0 1,0-1,0 0,0 0,0 0,0-1,0 1,0 0,-1-1,1 1,0-1,0 0,0 0,0 0,68-42,-63 39,-1-1,1 0,-1 0,0-1,0 0,-1 0,0-1,0 1,0-1,-1 0,0 0,0-1,-1 1,0-1,0 0,-1 1,0-1,0 0,-1-1,0 1,0 0,-1 0,0-3,-1 9,0 0,0 0,0 0,0 0,0 1,0-1,0 0,-1 1,1-1,0 1,-1-1,0 1,1 0,-1 0,0 0,1 0,-1 0,0 0,0 0,0 0,0 1,0-1,0 1,0 0,0-1,0 1,0 0,0 0,0 0,0 1,0-1,0 0,0 1,0-1,0 1,0 0,0-1,0 1,0 0,0 0,1 0,-1 1,-1 0,-69 61,71-62,0 0,0 0,0 0,0 1,0-1,0 0,1 1,-1-1,0 0,1 1,-1-1,1 1,-1-1,1 1,0-1,0 1,0-1,0 1,0-1,0 1,0-1,0 1,1-1,-1 1,0-1,1 1,0-1,-1 1,1-1,0 0,-1 1,1-1,0 0,0 0,0 1,0-1,0 0,1 0,-1 0,0 0,0-1,1 1,-1 0,0 0,1-1,-1 1,1-1,-1 1,1-1,-1 0,1 0,-1 1,1-1,-1 0,1 0,-1 0,1-1,-1 1,1 0,6-2,-1 1,1-1,-1 0,0-1,0 0,0 0,0 0,-1-1,1 0,-1 0,6-5,-5 4,14-10</inkml:trace>
</inkml:ink>
</file>

<file path=ppt/ink/ink1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43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621 225,'-34'37,"1"1,3 2,0 1,-14 29,-13 15,-3-4,-36 36,56-70,-127 150,142-189,28-15</inkml:trace>
  <inkml:trace contextRef="#ctx0" brushRef="#br0" timeOffset="630.93">1 197,'59'39,"-21"-3,-2 1,-1 1,-2 2,22 37,114 190,39 10,-183-246,-16-17</inkml:trace>
  <inkml:trace contextRef="#ctx0" brushRef="#br0" timeOffset="1164.7">1 564,'73'-27,"-27"16,0 2,0 2,1 2,-1 2,1 2,47 6,9-3,104 23,-196-23</inkml:trace>
  <inkml:trace contextRef="#ctx0" brushRef="#br0" timeOffset="1749.32">368 0,'11'219,"24"138,-25 29,-10-362</inkml:trace>
</inkml:ink>
</file>

<file path=ppt/ink/ink1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4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0,'-229'719,"192"-601,24-111,10-30,33-145,-5 72,4 0,5 2,29-56,-63 149,10-22,1 0,0 0,2 1,0 1,2 0,3-4,-17 24,0 0,0 0,0 1,0-1,0 0,0 0,0 0,1 1,-1-1,0 0,0 1,1-1,-1 1,0-1,0 1,1 0,-1 0,0-1,1 1,-1 0,1 0,-1 0,0 1,1-1,-1 0,0 0,1 1,-1-1,0 1,0-1,1 1,-1 0,0-1,0 1,0 0,0 0,0 0,0-1,0 1,0 0,0 1,0-1,-1 0,1 0,0 0,-1 0,1 1,30 63,-31-64,118 321,-67-193,-52-129,1 0,0 0,0 0,0 0,-1 0,1 0,0 0,0 0,-1 0,1 0,0 0,0 0,0 0,-1 0,1 0,0 0,0 0,-1 0,1 0,0 0,0 0,-1 0,1 0,0 0,0 0,0 1,-1-1,1 0,0 0,0 0,0 0,0 1,-1-1,1 0,0 0,0 0,0 1,0-1,0 0,0 0,0 0,0 1,-1-1,1 0,0 0,0 1,0-1,0 0,0 0,0 0,0 1,0-1,0 0,1 1,-24-22,18 17,-7-6,-1 0,0 1,-1 1,0 0,0 1,0 0,-1 1,0 1,0 0,0 1,-1 1,0 0,1 1,-1 1,0 0,0 2,-1 0,-113 12,112-7</inkml:trace>
</inkml:ink>
</file>

<file path=ppt/ink/ink1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5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0,'22'147,"-14"148,4-207,-9-73,0 0,0 0,-2 1,0-1,-1 0,0 1,-1-1,-1 0,0 1,-4 10,7-24,3-9</inkml:trace>
</inkml:ink>
</file>

<file path=ppt/ink/ink1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5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9 253,'-3'13,"1"1,0 0,1-1,1 1,0 0,1-1,0 1,1 0,0-1,1 1,1-1,0 0,1 0,0-1,7 12,-10-22,0 1,0-1,0 0,0 0,0-1,0 1,0 0,1-1,-1 1,0-1,1 0,0 1,-1-1,1-1,0 1,-1 0,1-1,0 1,0-1,-1 0,1 0,0 0,0 0,0 0,-1-1,1 1,0-1,0 0,-1 0,1 0,-1 0,1 0,2-2,74-60,-62 44,0-1,-1 0,-2-1,0-1,-1 0,-1-1,-1-1,-1 1,-2-2,0 1,-1-1,0-12,-5 33,-1 0,0 1,0-1,0 0,-1 0,1 0,-1 0,0 0,0 0,0 0,-1 0,0 0,1 0,-1 0,-1 0,1 0,0 0,-1 1,0-1,0 1,0-1,0 1,-1 0,1 0,-1 0,0 0,0 0,0 0,0 1,0 0,-1-1,1 1,-1 0,1 1,-1-1,0 1,0-1,1 1,-1 0,0 1,0-1,0 1,0 0,0 0,-3 0,-3 4,0 1,0 0,1 1,-1 0,1 0,1 1,-1 0,1 0,0 1,1 0,0 1,0 0,1 0,0 0,0 1,1-1,-1 5,-16 29,4-3</inkml:trace>
</inkml:ink>
</file>

<file path=ppt/ink/ink1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6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1 365,'123'-299,"-104"234,-19 138,-1-66,1 0,-1-1,1 1,1 0,-1 0,1-1,1 1,-1 0,1-1,0 1,1-1,-1 0,1 0,1 0,-1 0,1 0,0-1,0 0,0 1,1-2,0 1,0 0,0-1,1 0,-1 0,1-1,0 1,0-1,0-1,0 1,1-1,-1 0,1 0,-1-1,1 0,1 0,4-3,-1 0,1 0,-1-2,0 1,0-1,0-1,-1 0,1-1,-1 1,-1-2,1 0,-1 0,0-1,-1 0,1 0,-2-1,1 0,-1 0,-1-1,1 0,-2 0,1 0,1-7,14-38,-13 30</inkml:trace>
</inkml:ink>
</file>

<file path=ppt/ink/ink1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6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0,'-49'74,"3"1,4 3,-18 46,60-123,-25 84,24-84,1 1,0 0,-1 0,1 0,0 0,0 0,0-1,0 1,0 0,1 0,-1 0,1 0,-1-1,1 1,-1 0,1 0,0-1,0 1,0 0,0-1,0 1,0-1,1 0,-1 1,0-1,1 0,-1 0,1 0,-1 0,1 0,0 0,-1 0,1 0,0 0,0-1,-1 1,1-1,0 0,0 1,0-1,0 0,-1 0,2 0,8-3,1 0,-1-1,0 0,0 0,0-1,-1-1,0 0,0 0,0-1,-1-1,0 1,0-1,-1-1,0 0,0 0,-1 0,1-4,145-191,-94 143,-58 60,1 0,0 0,0 0,0 0,0 0,0 1,0-1,0 0,0 1,0 0,0-1,1 1,-1 0,0 0,0 0,0 0,0 1,1-1,-1 0,0 1,0 0,0-1,0 1,0 0,0 0,-1 0,1 0,0 1,0-1,-1 0,1 1,0-1,-1 1,0 0,1-1,-1 2,5 7,-1 0,0 1,-1 0,0 0,0 0,-1 0,-1 1,0-1,-1 1,0 0,-1 9,4 17,13 157,-9 1,-13 108,5-268,-2 0,-2 0,-1 0,-2-1,-1 1,-2-2,-1 1,-2-1,-1-1,-13 20,-29 11,54-62,1-1,-1 1,0-1,0 0,0 0,0 1,0-1,0 0,0-1,0 1,0 0,-1-1,1 1,0-1,0 0,-1 0,1 1,0-2,0 1,-1 0,1 0,0-1,0 1,-1-1,1 0,0 1,0-1,0 0,0 0,0-1,0 1,0 0,1-1,-3-1,-3-8,0-1,0-1,1 1,0-1,1 0,1-1,0 1,1-1,1 0,0 0,0 0,1 0,1 0,1 0,1-9,-2-1,2-46,3 0,3 0,3 1,3 0,3 1,5-4,26-39,-31 91</inkml:trace>
</inkml:ink>
</file>

<file path=ppt/ink/ink1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7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0,'0'625,"-27"-355,-4-72,31-186</inkml:trace>
</inkml:ink>
</file>

<file path=ppt/ink/ink1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7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0 147,'44'-14,"32"-15,9-2,-5 4,-7 7,-11 7,-11 5,-9 4,-8 3,-4 2,-8 0</inkml:trace>
</inkml:ink>
</file>

<file path=ppt/ink/ink1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2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1,'-8'30,"2"0,2 1,0 0,2 0,1 0,2 0,1 0,1 0,3 7,18 243,-19-263,-1 1,-1 1,0-1,-2 0,0 1,-2-1,0 1,-1-1,0 0,-2 2,-10 39,14-61,0 1,0 0,0 0,0-1,0 1,1 0,-1 0,0-1,0 1,0 0,1 0,-1 0,0 0,0-1,0 1,1 0,-1 0,0 0,0 0,1 0,-1 0,0-1,0 1,1 0,-1 0,0 0,1 0,-1 0,0 0,0 0,1 0,-1 0,0 0,1 1,-1-1,0 0,0 0,1 0,-1 0,0 0,0 0,1 1,-1-1,0 0,0 0,0 0,1 0,-1 1,0-1,0 0,0 0,0 1,0-1,1 0,-1 0,0 1,0-1,0 0,0 1,16-23,11-22,-5 5,3 0,1 2,1 1,2 1,3 0,-31 33,1 0,-1 0,1 0,-1 0,1 0,0 0,-1 1,1-1,0 1,0-1,0 1,0 0,1 0,-1 0,0 0,0 0,1 0,-1 1,1-1,-1 1,0 0,1-1,-1 1,1 0,-1 1,1-1,-1 0,0 1,1-1,-1 1,0 0,1-1,-1 1,0 0,0 1,0-1,0 0,0 1,0-1,0 1,0-1,0 1,-1 0,1 0,-1 0,1 0,-1 0,5 7,0 0,-1 0,0 0,0 0,-1 1,0 0,-1 0,0 0,-1 0,0 1,0-1,-1 0,0 1,-1-1,-1 1,1 0,-2-1,1 0,-3 9,-12 66,13-60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03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818 189,'-8'11,"1"0,0 0,0 1,1 0,1 0,0 0,0 1,2 0,-1 0,0 6,-3 10,-66 319,57-276,10-42,0-1,-2 0,-1-1,-1 1,-2-2,-12 23,11-44,19-34,-1 10</inkml:trace>
  <inkml:trace contextRef="#ctx0" brushRef="#br0" timeOffset="352.656">169 359,'44'-40,"9"13,1 3,1 2,1 3,0 2,2 2,0 3,44-2,-49 4,255-35,-128 17,-126 23,-54 10,-4 1</inkml:trace>
  <inkml:trace contextRef="#ctx0" brushRef="#br0" timeOffset="568.954">198 1036,'43'-5,"48"-11,18-2,0-4,-9 2,-12 5,-16-1,-10 4,-12-2,-9 1,-6 4,-10 3</inkml:trace>
  <inkml:trace contextRef="#ctx0" brushRef="#br0" timeOffset="1255.505">1439 415,'81'-35,"-1"-3,-3-3,59-43,-108 66,-7 6,1-1,-2-1,0-1,-1-1,0-1,-1 0,9-14,1-33,-148 562,93-390,-1 20,-6-2,-6-1,-5-1,-32 57,16-95,59-85,0 1,0 0,0 0,0-1,0 1,-1-1,1 0,0 0,-1 1,1-2,-1 1,1 0,-1 0,1-1,-1 1,1-1,-1 0,0 0,1 0,-1 0,0 0,1-1,-1 1,1-1,-1 0,1 0,-1 1,1-2,0 1,-1 0,1 0,0-1,0 1,0-1,0 0,0 1,0-2,-7-7,1-1,1 0,0-1,0 0,2 0,-1 0,1 0,1-1,0 0,1 0,0 0,1 0,1-1,0-5,1 3,0 1,2 0,0-1,0 1,1 0,1 0,1 1,0-1,1 1,0 0,1 0,1 1,0 0,1 0,0 1,1 0,0 1,1 0,0 0,1 1,0 1,1 0,0 1,0 0,0 1,15-6,189-46,21-10,-235 68,-3 1,0 1,-1 0,1-1,1 1,-1 0,0-1,0 1,0-1,0 1,0 0,0-1,1 1,-1-1,0 1,1-1,-1 1,0-1,1 1,-1-1,0 1,1-1,-1 1,1-1,-1 0,1 1,-1-1,1 0,-1 1,1-1,-1 0,1 0,0 1,-1-1,1 0,-1 0,1 0,0 0,-1 0,1 0,0 0,-1 0,1 0,-1 0,1 0,0 0,-1-1,1 1,-1 0,1 0,-1-1,1 1,-1 0,1-1,-1 1,1 0,-1-1,1 1,-1-1,1 1,-1-1,0 1,1-1,-1 1,0-1,1 1,-1-1,-5 11,0 1,1-1,0 1,1 0,0 0,1 0,0 0,0 1,2-1,-1 1,1-1,1 0,0 1,1-1,2 9,2-1</inkml:trace>
  <inkml:trace contextRef="#ctx0" brushRef="#br0" timeOffset="3803.716">0 1742,'520'-93,"189"-64,-178 48,-425 83,-116 28,-3 3</inkml:trace>
  <inkml:trace contextRef="#ctx0" brushRef="#br0" timeOffset="4133.792">56 1996,'617'-129,"323"-77,-660 140,-231 52,-37 9</inkml:trace>
  <inkml:trace contextRef="#ctx0" brushRef="#br0" timeOffset="4451.721">141 2221,'39'-5,"50"-6,25-6,12-5,0-4,-9-2,-3-1,-8 0,-7 0,-1-1,-4 6,-7 2,-4 4,-12 6,-18 4</inkml:trace>
</inkml:ink>
</file>

<file path=ppt/ink/ink1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2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88 306,'4'4,"-1"0,2 0,-1-1,0 0,1 1,-1-2,1 1,0-1,0 1,0-1,0 0,0-1,1 0,-1 1,0-2,1 1,-1-1,1 1,-1-1,1-1,-1 1,0-1,1 0,-1 0,0-1,1 0,-1 0,0 0,0 0,-1-1,1 0,0 0,-1 0,2-2,4-3,-1 0,0-1,0-1,-1 0,-1 0,0 0,0-1,-1 0,0 0,-1 0,0-1,-1 0,0 0,-1 0,0 0,-1-1,0 1,-1-2,-1 10,0-1,0 1,-1-1,1 1,-1 0,0-1,0 1,0 0,-1 0,0-1,1 1,-1 1,-1-1,1 0,-1 0,1 1,-1-1,0 1,0 0,0 0,-1 0,1 0,-1 1,0 0,0-1,1 1,-1 0,-1 1,1-1,0 1,0 0,0 0,-1 0,1 0,-1 1,1 0,0 0,-1 0,1 0,-1 1,1 0,0 0,-1 0,-2 1,-7 4,-1 1,1 0,0 1,1 1,0 0,0 1,1 0,0 1,1 0,0 1,1 0,0 1,1 0,1 1,0 0,0 0,2 0,0 1,0 0,1 0,1 1,1-1,0 1,1 0,1 0,0 0,1 1,3-7,-1-1,1 0,1 1,0-1,0 0,1-1,0 1,1-1,0 0,0 0,0-1,1 0,0 0,1 0,-1-1,1 0,1-1,-1 0,1 0,0-1,0 0,0 0,0-1,1 0,-1-1,1 0,0 0,0-1,0-1,8 1,122-9,-116 1</inkml:trace>
</inkml:ink>
</file>

<file path=ppt/ink/ink1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4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0,'-19'10,"-7"8,2 0</inkml:trace>
</inkml:ink>
</file>

<file path=ppt/ink/ink1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5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1,'-9'6,"-1"1,0-1,1 1,-1 1,2 0,-1 0,1 1,0 0,1 0,0 1,1-1,0 2,-5 9,12-14,-1-1,1 0,0 1,0-1,1 0,0 0,0 0,0 0,0 0,1-1,0 1,0 0,0-1,0 0,1 0,-1 0,1 0,0-1,1 1,-1-1,0 0,1-1,0 1,2 1,18 15,-22-16,1 0,0 0,-1 1,1-1,-1 1,0 0,0 0,-1 0,1 0,-1 0,0 1,0-1,0 1,-1-1,0 1,0 0,0 0,0 0,-1-1,1 1,-1 0,-1 0,1 0,-1 0,1 0,-1-1,-1 1,1 0,-1-1,0 1,0-1,0 1,0-1,-1 0,0 0,0 0,0 0,-7 7,-1 0,0 0,0-1,-1-1,0 0,0-1,-1 0,-1-1,1 0,-1-1,0-1,-6 2,-5-1</inkml:trace>
</inkml:ink>
</file>

<file path=ppt/ink/ink1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6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14 599,'-5'28,"1"0,1 1,2-1,1 1,1-1,1 0,6 24,-8-48,1-1,0 0,-1 0,1 0,1 0,-1 0,0 0,1 0,-1 0,1-1,0 1,0-1,0 1,0-1,1 0,-1 1,0-1,1 0,0-1,-1 1,1 0,0-1,0 1,0-1,0 0,0 0,0 0,0-1,1 1,-1-1,0 0,0 1,1-1,-1-1,0 1,0 0,0-1,0 0,1 0,-1 0,0 0,0 0,0 0,1-2,7-5,0-1,-1 0,-1-1,1 0,-1 0,-1-1,0 0,-1-1,0 0,-1 0,0 0,-1-1,0 0,-1 0,0 0,-1 0,-1-1,0 1,-1-1,0 0,-1 1,-1-1,0 1,-1-1,0 1,-3-8,4 17,0 0,-1-1,1 1,-1 0,0 1,0-1,-1 0,1 0,-1 1,1 0,-1-1,0 1,-1 0,1 0,0 1,-1-1,0 1,1 0,-1 0,0 0,0 0,0 1,0-1,-1 1,1 0,0 0,-1 1,1-1,0 1,-1 0,1 0,0 1,-1-1,1 1,0 0,0 0,-1 0,1 1,0-1,0 1,0 0,1 0,-1 1,0-1,1 1,-1-1,1 1,0 0,0 1,0-1,1 0,-1 1,1 0,0-1,-1 3,2-5,1 0,-1 0,1 0,-1 0,1 0,-1 0,1 0,0 0,-1 0,1 0,0 1,0-1,0 0,0 0,0 0,0 0,0 1,1-1,-1 0,0 0,1 0,-1 0,0 0,1 0,-1 0,1 0,0 0,-1 0,1 0,0 0,0 0,0 0,-1-1,1 1,0 0,0 0,0-1,0 1,0-1,0 1,0-1,1 1,-1-1,0 0,0 0,0 1,0-1,0 0,1 0,-1 0,0 0,0 0,0-1,1 1,65-11,-47-2,1-1,-2-1,0-1,-1-1,0 0,-1-1,-1-1,-1 0,-1-1,-1-1,0 0,-2-1,0-1,-2 1,0-1,4-20,-6 24,0-1,-2 1,0-1,-1 0,-1 0,0-1,-2 1,-1-1,0-3,0 23,1 0,-1 1,0-1,1 0,-1 0,0 0,1 0,-1 0,0 0,0 1,0-1,0 0,0 0,0 0,0 0,0 0,0 0,-1 0,1 0,0 1,-1-1,1 0,0 0,-1 0,1 0,-1 1,1-1,-1 0,1 1,-1-1,0 0,1 1,-1-1,0 1,0-1,1 1,-1-1,0 1,0-1,0 1,0 0,1-1,-1 1,0 0,0 0,0 0,0 0,0 0,0 0,0 0,0 0,0 0,1 0,-1 0,0 1,0-1,0 0,0 1,0-1,1 0,-1 1,0-1,0 1,1 0,-1-1,0 1,1-1,-1 1,0 0,-4 10,1-1,1 1,-1 0,1 0,1 0,0 0,1 0,0 0,1 1,0-1,1 7,6 78,4 0,5-1,4 0,11 24,-14-49,-1-5,15 54,-4 1,-6 2,-5 0,0 109,-16-216,1-12,0 1,0-1,0 1,-1-1,1 1,-1-1,0 1,0-1,0 1,-1-1,1 1,-1-1,0 1,0-1,0 0,0 1,-1-1,1 0,-1 0,0 0,0 0,0 0,0-1,0 1,-1 0,1-1,-1 0,0 1,0-1,0 0,0 0,0-1,0 1,0-1,0 0,-1 1,1-1,-1 0,-4-4,0 0,0 0,1 0,-1-1,1 0,0 0,0-1,0 0,1 0,0-1,0 1,0-1,1-1,-1 1,2-1,-1 0,1 0,0 0,0-1,1 1,0-1,0 0,1 0,0 0,0-2,-7-20,1 0,1 0,2-1,1 0,1 1,2-2,1 1,1 0,2 0,1-1,-3 20,2-1,-1 0,2 1,-1 0,2 0,-1 0,2 0,0 1,0-1,1 2,0-1,2 0,8-7</inkml:trace>
</inkml:ink>
</file>

<file path=ppt/ink/ink1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9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2 222,'-1'13,"1"-1,0 1,1-1,0 1,1-1,0 1,1-1,0 0,1 0,0 0,1-1,1 1,0-1,0 0,7 8,-12-18,0 0,1 1,-1-1,1 0,-1 0,1 0,-1 0,1 0,0 0,0 0,-1 0,1-1,0 1,0-1,0 1,0-1,-1 0,1 0,0 0,0 0,0 0,0 0,0 0,0-1,0 1,-1-1,1 1,0-1,0 0,-1 1,1-1,0 0,-1 0,1 0,-1-1,1 1,-1 0,1-1,-1 1,0 0,1-2,37-70,-35 52,-1 0,0 0,-2-1,0 1,-2-1,0 1,-1-1,-5-16,7 34,0 1,0 0,-1 0,1 0,-1 0,0 0,1 0,-1 0,-1 0,1 0,0 0,-1 1,0-1,1 0,-1 1,0-1,0 1,-1 0,1 0,0 0,-1 0,1 0,-1 0,0 1,1-1,-1 1,0 0,0 0,0 0,0 0,0 0,0 1,0-1,-2 1,-11 3</inkml:trace>
  <inkml:trace contextRef="#ctx0" brushRef="#br0" timeOffset="383.794">313 476,'162'-325,"-159"321,-2 0,2-1,-1 1,0 0,1 0,0 0,0 0,0 0,0 1,0-1,1 1,0 0,0 0,0 0,0 1,0-1,0 1,5-2,-7 6,1-1,-1 0,1 1,-1 0,0 0,0-1,0 1,0 0,0 1,0-1,0 0,-1 1,1-1,-1 0,1 1,-1 0,0-1,0 1,0 0,-1 0,1-1,-1 1,1 0,-1 2,3 7,-1-4,0 0,1 0,-1 0,1 0,1-1,-1 0,1 1,1-1,-1-1,1 1,1-1,-1 1,1-1,0-1,0 1,0-1,1-1,0 1,0-1,0 0,1 0,-1-1,1 0,0 0,0-1,0 0,0-1,0 0,0 0,1 0,-1-1,0 0,6-2,-3-1,0 0,-1-1,1-1,-1 0,0 0,0-1,0-1,-1 1,0-1,0-1,-1 0,0 0,0-1,-1 1,0-2,-1 1,0-1,0 0,-1 0,0-1,-1 1,0-1,-1 0,0 0,-1 0,0-1,0 1,-2-1,1 1,-1-1,-2-7,-4-6</inkml:trace>
</inkml:ink>
</file>

<file path=ppt/ink/ink1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7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1 982,'0'163,"0"-196,1 1,2-1,1 1,2 0,1 0,2 1,1 0,1 0,1 1,8-11,50-72,-69 112,-1 0,0 0,1 0,0 1,-1-1,1 0,-1 1,1-1,0 0,0 1,-1-1,1 1,0-1,0 1,0-1,0 1,-1 0,1-1,0 1,0 0,0 0,0 0,0 0,0 0,0-1,0 2,0-1,0 0,0 0,-1 0,1 0,0 1,0-1,0 0,0 1,0-1,0 1,-1-1,1 1,0-1,0 1,-1-1,1 1,0 0,-1-1,1 1,-1 0,1 0,0 0,4 14</inkml:trace>
  <inkml:trace contextRef="#ctx0" brushRef="#br0" timeOffset="262.996">453 728,'-10'15,"0"1,2 1,0-1,0 1,2 1,0-1,1 1,1 0,0 0,2 1,0-1,1 1,0-1,2 1,1 9,-1-24,0 1,0-1,0 0,1 0,-1 0,1 0,0 0,0 0,1-1,-1 1,1-1,-1 1,1-1,0 0,1 0,-1 0,0 0,1-1,-1 0,1 1,0-1,0 0,0-1,0 1,0-1,0 0,1 0,-1 0,0 0,0-1,1 0,-1 0,0 0,1 0,-1-1,0 1,1-1,-1 0,0-1,0 1,0-1,0 1,0-1,2-2,3-1,-1 1,0-2,-1 1,0-1,1 0,-2 0,1-1,-1 0,0 0,0-1,-1 1,0-1,-1 0,1-1,-2 1,1-1,-1 0,0 0,-1 0,0 0,-1 0,1 0,-2-1,1 1,-2 0,1-1,-1 1,0 0,-1 0,0 0,-1 0,0 0,0 0,-1 1,0-1,0 1,-1 0,0 0,-56-48,42 44</inkml:trace>
  <inkml:trace contextRef="#ctx0" brushRef="#br0" timeOffset="548.948">988 191,'20'221,"-12"-104,6 0,4 0,18 52,-31-151,0 0,-1 0,-1 0,-1 1,0-1,-2 1,0-1,-1 1,0 0,-4 12,-2-13</inkml:trace>
  <inkml:trace contextRef="#ctx0" brushRef="#br0" timeOffset="1379.033">791 728,'65'9,"1"-3,0-2,0-4,0-2,0-4,-1-2,0-3,16-7,162-51,-214 67,-34 18,-155 148,121-90,38-73,0 1,0-1,1 1,-1 0,1-1,-1 1,1 0,-1-1,1 1,0 0,0-1,0 1,0 0,0-1,0 1,1 0,-1-1,0 1,1 0,-1-1,1 1,0-1,0 1,-1-1,1 1,0-1,0 0,0 1,0-1,1 0,-1 0,0 0,0 0,1 0,-1 0,1 0,-1 0,1 0,-1-1,1 1,-1 0,1-1,0 0,-1 1,2-1,7-1,-1 0,0-1,0-1,1 1,-1-1,-1-1,1 0,0 0,-1 0,0-1,0 0,-1-1,1 0,-1 0,0-1,-1 0,2-1,18-15,-17 15,43-30,-51 38,0-1,0 1,1-1,-1 1,0-1,0 1,0-1,1 1,-1 0,0 0,0 0,1 0,-1-1,0 2,0-1,1 0,-1 0,0 0,0 1,1-1,-1 0,0 1,0-1,0 1,0 0,1-1,-1 1,0 0,0 0,-1-1,1 1,0 0,0 0,0 0,0 0,-1 0,1 0,-1 1,1-1,0 0,-1 0,0 0,1 1,28 133,-29-131,1 0,-1-1,1 1,0 0,0-1,0 1,1-1,-1 1,1-1,-1 0,1 0,0 0,1 0,-1 0,0 0,1 0,0-1,0 1,-1-1,1 0,1 0,-1 0,0 0,0 0,1-1,-1 1,1-1,-1 0,1 0,0-1,-1 1,1-1,0 1,-1-1,1 0,0-1,-1 1,1-1,0 1,-1-1,4-2,20-13,-1-2,-1-1,-1-2,-1 0,0-1,-2-1,-1-1,0-1,-2-1,13-24,-27 43,36-61,-4-2,-3-2,-3-1,-3-1,-4-1,2-20,10-82,-35 176,1-1,-1 0,0 1,1-1,-1 1,0-1,0 1,0-1,0 0,0 1,0-1,-1 1,1-1,0 1,-1-1,1 1,-1-1,0 1,1-1,-1 1,0 0,0-1,0 1,0 0,0 0,0 0,0-1,0 1,-1 0,1 1,0-1,-1 0,1 0,-1 1,1-1,0 0,-1 1,1-1,-1 1,0 0,1 0,-1-1,1 1,-1 0,0 0,1 1,-1-1,1 0,-1 0,1 1,-1-1,1 1,-1-1,1 1,-1 0,1 0,0-1,-1 1,1 0,-1 1,-7 11,0 0,0 0,2 1,-1 0,2 1,0-1,1 1,0 1,1-1,-1 12,-10 51,3 1,4 0,3 1,5 64,1-96,2 0,2-1,2 0,2 0,2-1,17 44,13 13,-51-143,-1 17</inkml:trace>
  <inkml:trace contextRef="#ctx0" brushRef="#br0" timeOffset="1581.067">1976 502,'39'9,"31"4,9-1,-4-2,-5-3,-11-2,-9-3,-9 4,-7 0,-4-1,-2 0,-2 2,-4 2</inkml:trace>
  <inkml:trace contextRef="#ctx0" brushRef="#br0" timeOffset="1784.998">2823 812,'-5'29,"4"19,6 1,7-7,2-11</inkml:trace>
  <inkml:trace contextRef="#ctx0" brushRef="#br0" timeOffset="1952.298">2880 418,'0'0</inkml:trace>
</inkml:ink>
</file>

<file path=ppt/ink/ink1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3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85,'-7'-3,"0"1,-1-1,1 1,-1 0,1 1,-1-1,0 2,1-1,-1 1,0 0,0 1,1-1,-1 2,0-1,1 1,-1 0,1 1,0 0,0 0,0 0,0 1,0 0,1 0,0 1,0 0,0 0,0 1,-5 4,1 0,0 1,1 1,0 0,1 0,0 1,1-1,0 2,2-1,-1 1,1 0,1 0,1 0,0 1,0-1,2 1,0 0,0-1,2 1,0 0,1 5,0-15,0 0,0 0,1 0,0-1,0 1,0-1,0 0,1 0,-1 0,1 0,0 0,1-1,-1 0,0 0,1 0,0 0,0-1,-1 0,1 0,1 0,-1-1,0 1,0-1,1 0,-1-1,0 1,1-1,-1 0,0-1,1 1,-1-1,0 0,1 0,-1-1,0 1,0-1,0-1,0 1,-1 0,1-1,0 0,-1 0,0-1,0 1,3-4,15-12,-1-2,-1 0,-1-1,-1-1,-1-1,0 0,5-15,9-10,93-143,-124 191,0 0,0 0,0 0,1 0,-1 0,0 0,0 0,1 0,-1 0,0 0,1 0,-1 0,1 0,-1 0,1 1,-1-1,1 0,0 0,0 1,-1-1,1 0,0 1,0-1,0 1,-1-1,1 1,0-1,0 1,0-1,0 1,0 0,0 0,0-1,0 1,0 0,0 0,0 0,0 0,0 0,0 1,0-1,0 0,0 0,0 1,0-1,0 0,0 1,0-1,0 1,-1-1,1 1,0 0,0-1,0 1,-1 0,1-1,0 1,-1 0,1 0,-1 0,1-1,-1 1,1 0,-1 0,0 0,1 0,-1 0,0 1,4 19,-1 5,1-1,1 0,1 0,1-1,2 1,0-1,1-1,2 0,8 13,-17-33,0 1,0-1,0 0,0 0,0-1,0 1,1-1,-1 1,1-1,0 0,-1 0,1-1,0 1,0-1,0 0,1 0,-1 0,0-1,0 1,0-1,1 0,-1 0,0 0,0-1,4-1,10-4</inkml:trace>
  <inkml:trace contextRef="#ctx0" brushRef="#br0" timeOffset="261.503">1187 0,'-15'34,"-9"25,0 8,-2-4,4-6,1-9,4-8,5-6,0-3,2-3,-3-6,-3-2,1-4</inkml:trace>
  <inkml:trace contextRef="#ctx0" brushRef="#br0" timeOffset="544.914">904 0,'14'24,"20"18,8 6,3-5,-3-5,-3-9,-3-4,-3-7,-3-2,-1-3,-6 1,-2-2,-4 1,-1 0,2 1,3 4,-2 3,-5-2</inkml:trace>
  <inkml:trace contextRef="#ctx0" brushRef="#br0" timeOffset="898.168">1638 283,'5'24,"6"12,6 1,6-11,-3-10</inkml:trace>
</inkml:ink>
</file>

<file path=ppt/ink/ink1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35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7410,'37'-107,"-19"69,115-224,-78 158,26-53,6 4,78-101,-50 89,36-82,-117 189,353-676,-293 544,242-423,32-51,-199 327,40-53,-17 48,-135 249,265-391,-142 166,29-102,-62 147,-30 98,21-27,-40 57,12-32,76-98,-175 257,0 3</inkml:trace>
</inkml:ink>
</file>

<file path=ppt/ink/ink1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38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28,'0'-14,"0"22,0 24,11 145,1-80,-5 1,-4 0,-6 43,1-6,2 194,-5-304,-1-26</inkml:trace>
  <inkml:trace contextRef="#ctx0" brushRef="#br0" timeOffset="266.229">1 762,'38'-5,"42"-11,16-3,-3-2,-7-4,-15 3,-13 1,-13 3,-8 1,-6 2,-4 0,-1 2,-6-2,0 3,-5-3,1 2,-3 3</inkml:trace>
  <inkml:trace contextRef="#ctx0" brushRef="#br0" timeOffset="720.829">875 0,'0'676,"0"-646,0 0,3 0,0-1,1 1,2-1,9 27,-14-53,0 1,0-1,0 0,1 1,-1-1,1 0,-1 0,1 0,0 0,1 0,-1 0,0-1,1 1,-1-1,1 1,0-1,0 0,0 0,0 0,0-1,0 1,1-1,-1 1,0-1,1 0,-1-1,1 1,-1-1,1 1,0-1,-1 0,1 0,-1 0,1-1,-1 0,10-5,-1-1,0 0,0-1,-1-1,0 0,-1 0,0-1,-1-1,0 1,0-2,-1 1,50-54,-30 37,-21 20,0 0,0 0,1 1,0 0,0 0,0 1,1 0,0 1,1 0,-1 0,1 1,2-1,-10 5,0 0,1 0,-1-1,0 2,0-1,0 0,0 0,0 1,0-1,0 1,0 0,0-1,0 1,0 0,0 0,-1 0,1 0,0 1,0-1,-1 0,1 1,-1-1,0 1,1 0,-1-1,0 1,0 0,0 0,0 0,0 0,0 0,-1 0,1 0,-1 0,1 0,-1 0,0 0,0 0,5 91,-6-79,1 3,-1-13,0 1,0-1,0 1,1 0,0-1,0 1,0 0,1-1,-1 1,1-1,0 1,1-1,-1 1,1-1,0 0,0 1,0-1,0 0,1 0,0-1,0 1,0-1,0 1,1-1,13 3</inkml:trace>
  <inkml:trace contextRef="#ctx0" brushRef="#br0" timeOffset="1050.379">1609 818,'27'-6,"0"-2,0-1,-1-2,-1 0,0-1,0-2,13-10,-37 23,95-75,-94 74,1 0,0-1,-1 0,0 1,0-1,0 0,0 0,0 0,0-1,-1 1,0 0,1-1,-1 1,0 0,-1-1,1 0,-1 1,1-1,-1 1,0-1,-1 1,1-1,0 1,-1-1,0 1,0-1,0 1,0-1,-1 1,1 0,-1 0,0-1,-1 1,0 0,0 0,-1 1,1-1,0 1,-1-1,0 1,0 0,1 0,-1 1,0-1,-1 1,1 0,0 0,0 1,0-1,-1 1,1 0,0 0,0 0,-1 0,1 1,0 0,0 0,0 0,-2 0,-100 51,91-37,1 1,1 0,1 1,0 0,1 1,1 0,1 1,0 0,1 0,2 1,0 0,1 0,0 1,3-14,0 1,0-1,1 1,0-1,0 1,1-1,0 1,0 0,1-1,0 1,0 0,1-1,0 0,0 1,1-1,-1 0,2 0,-1 0,1-1,0 1,0-1,1 0,0 0,0 0,1-1,-1 0,1 0,6 4,6 0,0 0,1-1,0-1,0-1,0-1,1 0,0-1,0-2,0 0,0-1,1-1,-1 0,16-4,-17 3,10 1</inkml:trace>
</inkml:ink>
</file>

<file path=ppt/ink/ink1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34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84 328,'16'109,"2"8,-5 0,-3 79,-11-153,-2 0,-1-1,-3 1,-1-1,-2-1,-2 0,-9 19,60-128,-32 54,1 0,1 0,-1 1,2 0,0 0,1 1,0 0,6-4,-14 15,0-1,0 1,0 0,-1 0,1 1,0-1,0 1,0-1,0 1,0 0,0 0,1 0,-1 1,0-1,0 1,-1-1,1 1,0 0,0 0,0 0,0 1,-1-1,1 1,-1 0,1-1,-1 1,1 0,-1 0,0 0,0 1,0-1,0 1,-1-1,1 1,-1-1,1 1,-1 0,0 0,0 0,0-1,0 4,26 30,-25-33,1-1,0 1,0-1,0 0,0 0,1 0,-1 0,1-1,-1 1,1-1,-1 0,1 0,-1 0,1-1,0 1,0-1,-1 0,1 0,0 0,0 0,-1-1,1 0,0 1,-1-2,1 1,-1 0,1 0,-1-1,1 0,-1 0,0 0,0 0,0 0,0-1,0 1,-1-1,1 0,-1 0,0 0,0 0,0 0,0 0,1-3,16-19,-2-2,-1 0,-1 0,-1-2,-1 1,-2-2,-1 0,-1 0,-2-1,-1 1,-1-2,-2 1,-1 0,-1-1,-2 1,-1-1,-2 1,-1 0,-6-23,1 33,0 1,-1 1,-1 0,-1 0,0 1,-1 1,-1 0,-1 1,0 1,-1 0,-1 2,0 0,-1 0,-1 2,1 0,-2 2,-9-4,22 8,-1 0,0 1,0 0,0 0,0 1,0 0,-1 1,1 0,-1 1,1-1,-1 2,0-1,0 2,1-1,-1 1,0 1,1-1,-1 2,1-1,0 1,-1 1,1 0,1 0,-1 1,1 0,-8 6,-23 46,28-30</inkml:trace>
  <inkml:trace contextRef="#ctx0" brushRef="#br0" timeOffset="1935.269">873 949,'135'-220,"-132"217,0 0,-1-1,0 1,0-1,0 0,0 0,0 0,-1 0,1 0,-1 0,0 0,-1-1,1 1,-1 0,1-1,-1 1,-1 0,1-1,-1 1,1 0,-1 0,0 0,-1-1,0 0,-1 4,0 1,-1-1,1 1,0-1,-1 1,1 0,0 1,-1-1,1 0,0 1,0 0,-1 0,1 0,0 0,0 0,0 1,0-1,0 1,1 0,-1 0,0 0,1 0,-1 1,1-1,0 0,0 1,0 0,-1 1,-13 14,0 1,1 0,1 1,0 1,2 0,1 0,0 1,2 1,1 0,0 0,2 1,0 0,0 17,5-37,1 0,-1 0,1 0,0 0,0 0,1 0,-1 0,1 0,0 0,0 0,1 0,-1-1,1 1,-1 0,1-1,1 1,-1-1,0 0,1 1,-1-1,1 0,0-1,0 1,0 0,1-1,-1 0,0 1,1-2,0 1,-1 0,1-1,0 1,0-1,0 0,0 0,2 0,9-1,1-1,-1-1,0 0,0 0,0-2,0 0,0 0,-1-2,0 1,0-2,0 0,-1-1,0 0,-1-1,1 0,-1-2,2 2,22-21,-1-1,-2-1,-1-2,-1-2,-2 0,-2-2,-1-1,-2-1,-2-1,-2-1,4-15,-8 25,-2-2,-1 0,-1-1,-2 0,-2 0,-1-1,-1 0,-3 0,0 0,-3-1,-2-12,-26-26,27 73,-1 1,1-1,0 0,0 1,-1-1,1 1,-1-1,0 1,1 0,-1 0,0 0,0 0,1 0,-1 0,0 0,0 0,0 1,0-1,0 1,0-1,0 1,0 0,-1 0,1 0,0 0,0 0,0 1,0-1,0 1,0-1,0 1,0 0,0-1,0 1,1 0,-2 1,-8 7,1 1,0 0,1 0,0 1,0 0,1 1,1 0,0 0,0 0,2 1,-1 0,2 0,-2 8,-31 150,35-135,2-1,1 1,2-1,1 1,2-1,2 0,1-1,1 0,2 0,2-1,12 22,-6-8,82 239,-95-264,-1 1,-1-1,-1 1,-1 0,-1 0,0 1,-2-1,-1 0,-1 0,-1 0,-1 0,-1 0,-1-1,-1 1,-1-2,-1 1,-1-1,-1 0,0-1,-3 1,14-20,0 0,0 0,0 0,-1 0,1 0,0 0,0 0,-1-1,1 1,-1 0,1 0,-1 0,1 0,-1-1,0 1,1 0,-1-1,0 1,1 0,-1-1,0 1,0-1,0 1,0-1,1 1,-1-1,0 0,0 1,0-1,0 0,0 0,0 0,0 0,0 0,0 0,0 0,0 0,0 0,0 0,0 0,0-1,0 1,0 0,1-1,-1 1,0 0,0-1,0 0,0 1,1-1,-1 1,0-1,1 0,-1 1,0-1,1 0,-1 0,1 0,-1 1,1-1,-1 0,1-1,2-16,0 0,2 0,0 0,1 0,1 1,1 0,0 0,4-6,15-38,89-273,-57 45,-34 186,-10 174,14 67,-9 15,3-98,-22-54,1 0,0 0,-1 0,1 0,0 0,0-1,0 1,0 0,0-1,0 1,0-1,0 1,0-1,0 1,0-1,0 1,0-1,0 0,0 0,1 0,-1 0,0 0,0 0,0 0,0 0,0 0,0 0,1-1,-1 1,0 0,0-1,0 1,0-1,0 1,0-1,0 0,0 1,0-1,0 0,-1 0,1 1,0-1,0 0,-1 0,1 0,-1 0,1 0,-1 0,1 0,-1-1,82-159,78-96,-160 256,0 0,0-1,0 1,1-1,-1 1,1 0,-1 0,1-1,-1 1,1 0,0 0,0-1,-1 1,1 0,0 0,0 0,0 0,0 0,0 1,0-1,1 0,-1 0,0 1,0-1,1 0,-1 1,0 0,1-1,-1 1,0 0,1-1,-1 1,0 0,1 0,-1 0,1 0,-1 1,0-1,1 0,-1 0,0 1,1-1,-1 1,0-1,1 1,-1 0,0 0,1 0,9 132,10 13,-3-89,-17-57,1 0,-1 0,1 0,-1-1,0 1,1-1,-1 1,0-1,1 1,-1-1,0 0,0 1,0-1,0 0,0 0,0 0,0 0,0 0,0 0,0 0,0 0,0 0,-1-1,1 1,0 0,-1 0,1-1,-1 1,1-1,-1 1,21-34,-7 6,2 1,1 0,1 2,1 0,2 1,0 1,2 1,0 0,12-6,-33 28,-1-1,1 1,0-1,0 1,0 0,0 0,0 0,0 0,0 0,0 0,0 0,0 1,0-1,1 1,-1 0,0-1,0 1,1 0,-1 0,0 1,0-1,1 0,-1 1,0-1,0 1,0 0,0 0,1 0,-1 0,-1 0,1 0,0 0,0 1,0-1,-1 1,1-1,0 1,-1 0,0 0,1 0,-1-1,0 1,0 0,0 1,0-1,0 0,-1 0,1 0,-1 0,1 1,-1-1,0 2,1 254,0-249,0 0,0-1,1 1,0 0,1-1,0 0,0 0,1 0,0 0,0 0,1-1,0 0,6 7,1-3</inkml:trace>
  <inkml:trace contextRef="#ctx0" brushRef="#br0" timeOffset="2444.698">2877 836,'33'-6,"0"-1,0-2,-1-1,0-2,-1-1,0-1,23-16,-46 25,0-1,-1 0,0 0,0 0,0-1,-1 0,1-1,-2 1,1-1,3-8,-7 12,0 1,0 0,-1-1,1 1,-1-1,0 0,0 1,-1-1,1 0,-1 0,1 1,-1-1,0 0,-1 0,1 1,-1-1,0 0,1 1,-2-1,1 0,0 1,-1-1,1 1,-1 0,0-1,0 1,-1 0,-1-2,-1 2,0 0,-1 0,1 0,-1 0,0 1,0 0,0 0,0 1,0-1,0 1,0 1,-1-1,1 1,0 0,0 0,-1 1,1 0,0 0,0 1,0-1,0 1,0 0,0 1,1 0,-1 0,1 0,0 0,0 1,-3 2,-14 11,1 1,0 1,2 1,0 1,1 0,1 2,1 0,1 1,1 0,1 1,1 0,2 1,0 1,2-1,1 2,-3 23,9-44,0 1,0-1,1 0,0 0,1 1,-1-1,1 0,1 0,-1 0,1 0,1 0,-1 0,1 0,0-1,1 0,-1 1,1-1,1 0,-1-1,1 1,0-1,0 0,0 0,1 0,0-1,0 0,0 0,0-1,1 1,0-1,-1-1,1 1,2-1,19 3,0-1,0-1,1-1,-1-2,27-3,-8 2,-42 1,1 1,-1-1,0 0,0-1,0 1,0-1,0 0,0 0,0-1,0 1,0-1,0 0,-1-1,1 1,-1-1,1 0,-1 0,0 0,0 0,0-1,1-2,3-10</inkml:trace>
  <inkml:trace contextRef="#ctx0" brushRef="#br0" timeOffset="2961.934">1917 102,'-4'-5,"-8"-1,0 4,-4 4,1 0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01T19:14:08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1 101,'14'117,"-28"417,22-381,-9-152,1-1,-1 1,1-1,0 1,-1 0,1-1,0 1,-1 0,1-1,0 1,0-1,0 1,0 0,0 0,0-1,0 1,0 0,0-1,0 1,0 0,0-1,0 1,0 0,1-1,-1 1,0 0,0-1,1 1,-1-1,0 1,1-1,-1 1,1-1,-1 1,1-1,-1 1,1-1,-1 1,1-1,-1 0,1 1,0-1,-1 0,1 1,0-1,-1 0,1 0,0 0,-1 0,1 0,0 0,-1 0,1 0,0 0,-1 0,1 0,0 0,-1 0,1 0,0-1,0 1,29-33,-16 10</inkml:trace>
  <inkml:trace contextRef="#ctx0" brushRef="#br0" timeOffset="344.889">702 101,'-154'143,"150"-140,-1 0,0 0,1 0,0 0,-1 0,1 1,1 0,-1 0,0 0,1 0,0 1,0-1,0 1,1 0,0 0,0 0,0 0,0 0,1 0,0 0,0 1,0-1,0 0,1 1,0-1,0 1,1-1,0 0,0 1,0-1,0 0,1 0,0 0,0 0,0 0,0 0,1 0,0-1,0 1,3 2,266 109,-268-115,0 0,0 0,0 0,0 0,0 1,0 0,-1 0,1 0,-1 0,1 0,-1 1,0-1,1 1,-1 0,-1 0,1 0,0 0,-1 1,0-1,1 1,-1 0,-1-1,1 1,0 0,-1 0,0 0,0 0,0 0,-1 0,1 1,-1-1,0 0,0 0,0 0,-1 0,0 1,1-1,-2 0,0 3,-9 8,0-1,0 0,-2-1,0 0,0-1,-1-1,0 0,-1-1,-1-1,1 0,-1-1,-1 0,-12 3,11-3,12-5,-1 0,0-1,0 0,1 0,-1 0,0-1,0 0,-1-1,1 1,0-1,0-1,0 1,0-1,0-1,0 1,-6-3,-8-4</inkml:trace>
  <inkml:trace contextRef="#ctx0" brushRef="#br0" timeOffset="598.117">653 101,'13'-9,"7"-1,10-5,7 1,2-1,-2 1,-3 4,1 3,-2 3,-1 2,-3 1,-2 2,-2-1,0 5,-1 1,-1 4,-3 0</inkml:trace>
  <inkml:trace contextRef="#ctx0" brushRef="#br0" timeOffset="781.457">1355 463,'-4'12,"-6"13,-4 2,-1 0,3 0,3-1,3 0,7-5,3-2,5 1,5-5,4-3,-1-9,-3-4</inkml:trace>
  <inkml:trace contextRef="#ctx0" brushRef="#br0" timeOffset="1181.069">1694 101,'106'-61,"-92"54,0 1,0 0,0 2,1-1,0 2,0 0,0 1,1 0,-1 1,0 1,0 1,1 0,-1 1,0 0,0 1,0 1,0 0,-1 1,6 3,-17-5,-1 0,1 1,0-1,-1 0,0 1,0-1,0 1,0 0,0 0,-1 0,0 0,0 0,0 0,0 0,0 0,-1 0,0 0,0 0,0 1,0-1,-1 0,0 0,0 0,0 0,0 0,0 0,-1 0,0-1,0 1,0 0,-1 0,-77 109,-6-23,62-69,1 2,1 0,2 1,0 1,1 1,2 1,-2 5,17-29,1 1,-1-1,1 0,0 0,0 1,0-1,0 1,0-1,1 1,-1-1,1 1,0-1,0 1,1-1,-1 1,1-1,0 1,-1-1,1 0,1 1,-1-1,0 0,1 0,0 0,0 0,0 0,0 0,0 0,1-1,-1 1,1-1,-1 0,1 1,0-1,0 0,0-1,0 1,0 0,1-1,1 1,143 28,-128-27,0-1,1-1,-1-1,1 0,-1-2,1 0,-1-2,0 0,0-1,0-1,-1-1,0 0,0-2,-1 0,0-1,-2-5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17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0,'-10'10,"0"0,1 0,0 1,0 0,2 0,-1 1,1 1,1-1,0 1,1 0,1 0,0 0,0 1,1-1,1 1,0 0,1 0,1 0,0 0,1 0,0-1,1 1,1 0,0 0,3 4,52 208,-54-209,0 0,1 0,1 0,1 0,0-1,1 0,6 8,-13-23,-1 0,1 0,0 0,0 0,0 0,0 0,0-1,0 1,0 0,1 0,-1-1,0 1,0-1,0 1,1-1,-1 1,0-1,1 0,-1 0,0 1,1-1,-1 0,0 0,1 0,-1-1,0 1,1 0,-1 0,0-1,1 1,-1-1,0 1,0-1,0 0,1 1,-1-1,0 0,0 0,0 0,0 0,0 0,38-47,-37 45,50-83,-4-1,28-76,-46 109,-30 53,0 1,0-1,0 1,0 0,1-1,-1 1,0-1,0 1,0 0,1-1,-1 1,0 0,1 0,-1-1,0 1,1 0,-1 0,0-1,1 1,-1 0,1 0,-1 0,0-1,1 1,-1 0,1 0,-1 0,0 0,1 0,-1 0,1 0,-1 0,1 0,-1 0,0 0,1 0,-1 1,1-1,-1 0,0 0,1 0,-1 0,0 1,1-1,-1 0,1 0,-1 1,0-1,0 0,1 1,-1-1,0 0,0 1,1-1,-1 0,0 1,0-1,0 1,0-1,1 0,-1 1,0-1,0 1,0-1,0 1,0-1,0 0,0 1,0 0,3 34,-3-33,2 34,0-1,3 1,1-1,1 0,8 21,-12-50,-1 1,1-1,0 0,0 0,1 0,-1-1,1 1,1-1,-1 0,1 0,0-1,0 1,0-1,1 0,-1 0,1-1,0 0,0 0,0 0,1-1,-1 1,1-2,-1 1,1-1,-1 0,1 0,0-1,0 1,-1-2,1 1,0-1,0 0,-1 0,1-1,-1 0,1 0,-1-1,0 1,0-1,0-1,0 1,-1-1,2-1,18-18,-1-1,-1 0,-1-2,-2-1,0-1,-2 0,-1-2,0 3,-2-1,-1 0,-1-1,-1-1,-2 0,-1 0,-1-1,-2 0,-1-1,-1 1,-2-20,-2 27</inkml:trace>
  <inkml:trace contextRef="#ctx0" brushRef="#br0" timeOffset="902.281">1122 537,'-15'10,"0"1,0 1,1 1,1 0,0 0,1 2,0-1,1 2,1-1,0 1,1 1,1 0,-112 225,104-222,22-39,200-301,-151 241,8 0,-62 78,-1 0,1 1,-1-1,1 1,0-1,0 0,-1 1,1 0,0-1,0 1,0-1,-1 1,1 0,0 0,0-1,0 1,0 0,0 0,0 0,0 0,-1 0,1 0,0 0,0 0,0 1,0-1,0 0,0 0,-1 1,1-1,0 1,0-1,0 1,-1-1,1 1,0-1,-1 1,1-1,0 1,-1 0,1 0,-1-1,1 1,-1 0,1 0,-1-1,0 1,1 0,-1 0,0 0,0 0,0 0,0 0,1-1,-1 1,0 0,0 0,-1 1,13 56,-12 69,11 67,3-123,-48-98,-71-115,27 58,64 73</inkml:trace>
  <inkml:trace contextRef="#ctx0" brushRef="#br0" timeOffset="1283.307">1489 509,'-3'35,"0"0,3 0,1 0,1 0,2-1,2 1,1-1,4 9,16 12,-27-54,1 0,0 0,0 0,0-1,1 1,-1 0,0-1,0 1,0 0,0-1,1 1,-1-1,0 0,1 1,-1-1,0 0,1 0,-1 0,0 0,1 0,-1 0,0 0,1-1,-1 1,0 0,0-1,1 1,-1-1,0 1,0-1,0 0,0 1,1-1,-1 0,0 0,0 0,-1 0,1 0,0 0,0 0,0 0,-1 0,2-1,13-19,-1-1,-1-1,0 0,-2-1,-1 0,-1 0,0-1,-2-1,-1-3,46-159,-37 143,-10 33</inkml:trace>
  <inkml:trace contextRef="#ctx0" brushRef="#br0" timeOffset="1799.61">2251 396,'-17'-3,"0"0,0 1,0 1,0 1,0 1,0 0,0 1,0 1,1 0,-1 1,1 1,-11 5,25-9,0-1,0 1,0-1,0 1,1 0,-1-1,0 1,0 0,1 0,-1 0,1 1,-1-1,1 0,-1 1,1-1,0 1,0-1,-1 1,1-1,0 1,1 0,-1 0,0-1,0 1,1 0,-1 0,1 0,-1 0,1 0,0 0,0 0,0-1,0 1,0 0,0 0,1 0,-1 0,1 0,-1 0,1 0,0 0,0-1,0 1,-1 0,2-1,-1 1,0-1,0 1,0-1,1 1,-1-1,1 1,44 12,-41-14,-1 1,0 0,1 0,-1 0,0 0,0 1,0 0,0 0,0 0,0 0,0 0,-1 1,1 0,-1-1,3 4,-5-3,-1-1,1 1,-1 0,0 0,1 0,-1 0,-1 0,1 0,0 0,-1 0,1 0,-1 0,0 0,0-1,0 1,0 0,-1-1,1 1,-1 0,1-1,-1 0,0 1,0-1,0 0,0 0,-1 0,-1 1,-4 7,-15 17,-46 69,68-93,-1 0,1 1,0-1,0 0,0 0,0 1,0-1,1 0,-1 1,1-1,0 1,0-1,1 0,-1 1,1-1,-1 1,1-1,0 0,0 0,0 1,1-1,-1 0,1 0,0 0,0-1,0 1,0 0,0-1,1 1,1 1,0-1,-1-1,0 1,1-1,0 0,-1 0,1 0,0-1,0 1,0-1,0 0,0 0,0-1,0 1,0-1,1 0,-1 0,0 0,0 0,0-1,0 0,0 0,0 0,0 0,4-2,17-8</inkml:trace>
</inkml:ink>
</file>

<file path=ppt/ink/ink1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43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44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0,'-24'11,"0"1,0 0,1 2,0 1,2 1,0 0,0 2,2 0,-5 7,22-23,1-1,-1 1,1 0,-1-1,1 1,0 0,0-1,0 1,0 0,0 0,0 0,1 0,-1 0,1 0,-1 0,1 0,0 1,0-1,0 0,0 0,0 0,0 0,0 0,1 0,-1 0,1 0,0 0,-1 0,1 0,0 0,0 0,0 0,0 0,1-1,-1 1,0 0,1-1,-1 1,1-1,0 0,-1 1,1-1,0 0,0 0,0 0,0 0,0 0,81 30,-72-30,-1 1,0 0,1 1,-1 0,-1 0,1 1,0 1,-1-1,0 2,0-1,0 1,-1 0,0 1,0 0,-1 0,0 1,0 0,0 0,-1 1,-1 0,1 0,-2 0,1 1,-1-1,0 1,1 9,-4-12,-1 0,-1 0,1 0,-1 0,0 0,-1-1,0 1,0 0,0-1,-1 1,0-1,0 1,-1-1,1 0,-1-1,-1 1,1-1,-1 0,0 0,0 0,-1 0,1-1,-1 0,0 0,0-1,0 0,0 0,-1 0,0 0,-9 4,0-1,-1 0,1-1,-1-1,0 0,0-2,-1 0,1 0,-3-2,-93-7,89 1</inkml:trace>
</inkml:ink>
</file>

<file path=ppt/ink/ink1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42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0 397,'34'-5,"30"-2,8 1,-2 1,-9 1,-9 2,-10 1,-11 0</inkml:trace>
  <inkml:trace contextRef="#ctx0" brushRef="#br0" timeOffset="467.527">1044 1,'-49'30,"-8"4,1 3,2 2,2 2,-22 24,61-52,1 1,1 0,0 1,1 0,0 0,1 1,1 1,1-1,-3 8,8-16,-1 0,1 1,0-1,1 0,0 0,1 1,-1-1,1 1,1-1,0 0,0 1,0-1,1 0,1 0,-1 0,1 0,1 0,-1-1,1 1,1-1,0 1,1-3,0 0,0-1,1 0,-1 0,1 0,0-1,0 0,0-1,0 1,1-1,-1-1,0 1,1-1,0-1,-1 1,1-1,-1-1,1 1,-1-1,1-1,-1 1,1-1,-1-1,0 1,0-1,0 0,0-1,-1 0,1 0,5-4,14-10,0-1,-2 0,0-2,-1-1,-1-1,-1 0,-1-2,10-16,100-169,-116 191,-7 28,-6 40,-1-39,-1 4,1 0,0 0,1 0,1 0,0 0,1 0,1 0,0 0,1-1,0 0,1 0,0 0,2 0,-2-3,0-1,1 0,0 0,1 0,0-1,0 0,1-1,-1 0,2 0,-1-1,1 0,0-1,0 0,1 0,-1-1,1-1,0 0,0 0,0-1,1 0,4-1,5-4,-4-2</inkml:trace>
  <inkml:trace contextRef="#ctx0" brushRef="#br0" timeOffset="722.944">2060 57,'-39'43,"-26"29,-12 12,2 1,9-4,6-12,13-12,11-11,5-9,9-5,3-9,5-3,5-5</inkml:trace>
  <inkml:trace contextRef="#ctx0" brushRef="#br0" timeOffset="951.219">1693 114,'19'38,"36"33,12 3,5-6,-5-9,-9-15,-10-10,-3-11,-4-5,-6-5,-2 0,-3-2,-6-3</inkml:trace>
  <inkml:trace contextRef="#ctx0" brushRef="#br0" timeOffset="1115.36">2511 170,'-5'44,"-1"23,0 5,1-4,7-10,2-9,5-14,2-12</inkml:trace>
</inkml:ink>
</file>

<file path=ppt/ink/ink1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42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87,'167'-45,"-138"38,4-3,1 2,-1 2,2 1,-1 1,0 2,21 2,-52 0,0 0,0 1,0-1,0 0,0 1,0-1,0 1,0 0,0 0,-1 0,1 1,0-1,0 1,-1-1,1 1,-1 0,0 0,1 0,-1 0,0 1,0-1,-1 0,1 1,0-1,-1 1,1 0,-1 0,0-1,0 1,0 0,0 0,-1 0,1 0,-1 0,1 0,-1 0,0 0,0 0,-1 0,1 0,-1 0,1 0,-1 0,0 0,0 0,0 0,-1 0,0 1,-88 97,-142 148,225-243,0 0,0 1,1-1,0 2,0-1,1 0,0 1,0 0,1 1,0-1,0 0,1 1,0 0,1 0,0 0,0 0,1 0,0 1,0-1,1 0,1 0,0 1,0-1,1 6,3-11,0 1,1 0,-1-1,1 0,0 0,0-1,0 1,1-1,-1-1,1 1,-1-1,1 0,0-1,0 0,0 0,0 0,0-1,0 0,0 0,0 0,-1-1,1-1,0 1,2-1,17 0,2 2,-20 1,0-1,0 1,1-2,-1 1,0-1,-1 0,1-1,0 1,0-2,0 1,-1-1,0 0,1-1,3-2,-3-5,-6 1</inkml:trace>
  <inkml:trace contextRef="#ctx0" brushRef="#br0" timeOffset="252.823">0 368,'44'5,"32"2,14-1,-4-6,-7-3,-12-1,-8 0,-9 1,-8 1,-7 1,-9-5,-9 0</inkml:trace>
</inkml:ink>
</file>

<file path=ppt/ink/ink1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6:2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1052,'4'2,"0"-1,0 1,-1 0,1 0,0 1,-1-1,0 1,1-1,-1 1,0 0,0 0,-1 1,1-1,-1 1,1-1,-1 1,0 0,4 4,208 326,-16-79,-43-60,-55-64,-13-25,6-3,59 47,66 93,-78-80,64 79,-173-208,27 36,60 55,-101-115,-1-3</inkml:trace>
  <inkml:trace contextRef="#ctx0" brushRef="#br0" timeOffset="2185.181">86 996,'430'0,"-213"-32,-95 8,41-5,-20 0,-44 29,83-11,72-24,-124 13,33-13,-34 13,59-7,-148 22,-1 1,1 2,1 2,-1 1,27 4,16-1,95-31,-74 7,20-2,21 2,-127 16</inkml:trace>
  <inkml:trace contextRef="#ctx0" brushRef="#br0" timeOffset="5322.387">2542 3196,'-62'110,"29"-41,-3-1,-3-2,-18 20,-46 82,102-162,3-5</inkml:trace>
  <inkml:trace contextRef="#ctx0" brushRef="#br0" timeOffset="5903.159">2175 3140,'6'33,"94"106,-69-99,2-1,1-2,2-1,26 20,39 38,-69-71,-15-16</inkml:trace>
  <inkml:trace contextRef="#ctx0" brushRef="#br0" timeOffset="7316.959">3586 205,'-1'0,"1"-1,0 1,-1 0,1-1,-1 1,1 0,-1-1,1 1,-1 0,1 0,-1 0,1-1,-1 1,0 0,1 0,-1 0,1 0,-1 0,1 0,-1 0,0 0,1 0,-1 0,1 0,-1 1,1-1,-1 0,1 0,-1 0,1 1,-1-1,1 0,-1 1,1-1,-1 0,1 1,-1-1,1 1,0-1,-1 1,1-1,0 1,-1-1,1 1,0-1,0 1,0-1,-1 1,1-1,0 1,0-1,0 1,0 0,0-1,0 1,0-1,0 1,0-1,0 2,-5 38,5-39,-2 11,1 0,1 0,0 1,0-1,1 0,1 0,0 0,1 0,0 0,1 0,0-1,1 1,0-1,1 0,0-1,1 1,0-1,1-1,-1 1,3 0,-8-9,0 1,0-1,0 0,0 0,0 0,0 0,0 0,0 0,1-1,-1 1,0-1,0 0,1 1,-1-1,0 0,1 0,-1-1,0 1,0 0,1-1,-1 1,0-1,0 0,0 0,0 0,0 0,0 0,0 0,0 0,0-1,0 1,1-2,48-62,-45 55,106-233,-43 91,-69 152,0-1,0 0,0 0,0 1,-1-1,1 0,0 0,1 1,-1-1,0 0,0 0,0 1,0-1,0 0,1 1,-1-1,0 0,1 1,-1-1,0 0,1 1,-1-1,1 1,-1-1,1 0,-1 1,1-1,0 1,-1 0,1-1,0 1,-1 0,1-1,0 1,-1 0,1 0,0-1,-1 1,1 0,0 0,0 0,-1 0,1 0,0 0,0 0,-1 0,1 0,0 0,0 1,-1-1,1 0,0 0,-1 1,1-1,0 1,-1-1,1 0,-1 1,1-1,0 1,-1-1,1 1,-1 0,0-1,1 1,-1-1,1 1,-1 0,0 0,17 131,-7-84,2 0,1-1,3-1,2-1,6 9,-7-16,-2-1,-1 2,-2 0,-2 0,-1 1,-3 0,0 1,-3 0,-2 1,-3-23,-1-1,0 1,-2-1,0 0,-1 0,-1 0,0-1,-2 0,-7 12,13-23,-3 4,-1 1,0-1,0 0,-1-1,0 1,-1-2,0 1,0-1,-1 0,0-1,0-1,-1 1,0-1,0-1,0 0,-11 3,18-8,0 1,0 0,0-1,0 0,0 0,0 0,0-1,0 1,0-1,0 0,0 0,1 0,-1-1,0 1,1-1,-1 0,1 0,-1 0,1 0,0-1,0 1,0-1,0 0,1 0,-1 0,1 0,0 0,-1-1,1 1,1-1,-1 0,1 1,-1-1,1 0,0 0,0 0,1 0,-1 1,1-1,0 0,0 0,0 0,0 0,1-2,2-13,1 0,1 0,0 0,1 0,1 1,1 0,1 0,0 1,2 0,-1 1,4-3,19-34,-22 34,-2 2,0 1,1-1,1 2,0-1,1 2,1-1,0 2,13-11,-21 22,-1-1,1 1,0 0,0 1,0-1,0 1,0 0,0 0,1 0,-1 1,0 0,0 0,1 0,-1 1,0 0,0 0,0 0,0 0,0 1,0 0,0 0,4 3,15 6</inkml:trace>
</inkml:ink>
</file>

<file path=ppt/ink/ink1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6:29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57 248,'19'-24,"1"0,1 2,1 0,1 2,18-13,-36 29,147-88,-151 91,1 0,0 1,-1-1,1 0,0 0,0 1,-1-1,1 1,0 0,0-1,0 1,0 0,0 0,-1 0,1 0,0 1,0-1,0 0,0 1,-1 0,1-1,0 1,0 0,-1 0,1 0,-1 0,1 0,-1 0,1 0,-1 0,1 1,-1-1,0 0,0 1,0-1,0 1,0 0,0-1,0 1,-1 0,1 0,0-1,-1 1,1 0,-1 0,0 0,0 0,0-1,0 1,0 2,0 14,-2 0,0-1,0 1,-2 0,0-1,-1 0,-1 0,-1 0,0-1,-1 0,-3 4,1-1,-5 14,1-6,0-1,2 2,2 0,0 0,2 1,1 0,1 1,-1 25,7-50,0-1,0 1,1-1,0 1,-1-1,2 1,-1-1,1 1,-1-1,1 0,0 0,1 1,-1-2,1 1,-1 0,1 0,0-1,1 0,-1 1,1-1,-1-1,1 1,0 0,0-1,0 0,0 0,0 0,1 0,-1-1,2 1,3 0,1 0,-1-1,0 1,1-2,-1 1,1-2,0 1,-1-1,0 0,1-1,-1 0,0-1,0 0,4-2,17-11,0-1,-1-1,0-2,-2-1,-1-1,0-1,-2-1,4-6,-10-13,-19 30</inkml:trace>
  <inkml:trace contextRef="#ctx0" brushRef="#br0" timeOffset="420.167">1 447,'76'-51,"2"3,3 4,84-33,26-1,-168 75,-4 5</inkml:trace>
</inkml:ink>
</file>

<file path=ppt/ink/ink1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8:51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683 114,'-29'61,"-140"217,47-102,-8-5,-38 29,163-195,-9 10,11-25,28-49,-16 40</inkml:trace>
  <inkml:trace contextRef="#ctx0" brushRef="#br0" timeOffset="334.676">6 424,'-1'4,"0"-1,0 0,0 1,1-1,-1 0,1 1,0-1,0 1,0-1,0 1,1-1,-1 0,1 1,0-1,0 0,0 1,1-1,-1 0,1 0,0 0,-1 0,1 0,1-1,-1 1,0 0,1 0,6 3,1 1,-1-2,1 1,0-1,0 0,1-1,-1-1,1 1,0-2,0 1,0-1,8-1,16 6,58 11,-34-8,-1 3,0 3,43 17,-90-28,0 0,-1 1,1 0,-1 1,-1 0,1 1,-1 0,-1 0,1 1,-1 0,-1 0,0 1,0 0,5 9,0-3</inkml:trace>
  <inkml:trace contextRef="#ctx0" brushRef="#br0" timeOffset="580.698">824 481,'-34'10,"-29"12,-15 8,2 3,8 1,7-6,9-2,8-1,7 0,5 1,3-4,7-2,1-3,1 0,-2-3,3 0,0-1,4-4</inkml:trace>
  <inkml:trace contextRef="#ctx0" brushRef="#br0" timeOffset="901.935">344 1,'-9'12,"0"1,1-1,0 2,1-1,1 1,0 0,1 0,1 1,0-1,0 1,2 0,-1 14,1 6,3 0,0-1,2 1,2-1,1 0,2 0,10 30,12 55,31 141,-32-176,-19-70</inkml:trace>
</inkml:ink>
</file>

<file path=ppt/ink/ink1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2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29 246,'-9'37,"2"0,1 0,2 0,2 0,2 29,-1-39,2 250,0-634,3 322,2 1,1 0,2 0,2 0,1 2,1-1,2 2,1 0,1 0,6-5,39-32,-60 67,0-1,0 1,1 0,-1 0,0 0,1 0,-1 1,1-1,0 1,-1-1,1 1,-1 0,1 0,-1 0,1 0,0 1,-1-1,1 1,-1-1,1 1,-1 0,1 0,-1 0,0 0,0 0,1 1,-1-1,0 1,0-1,0 1,0 0,-1 0,2 0,4 7,0 1,0-1,-1 1,0 1,-1-1,0 1,0 0,-1 0,-1 0,0 0,0 1,-1-1,-1 1,0 0,-1-1,0 8,0-18</inkml:trace>
</inkml:ink>
</file>

<file path=ppt/ink/ink1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3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1 225,'0'0,"1"-1,-1 1,1 0,-1 0,1-1,-1 1,0 0,1-1,-1 1,1 0,-1-1,0 1,1-1,-1 1,0-1,0 1,1-1,-1 1,0-1,0 1,0-1,1 1,-1-1,0 1,0-1,0 1,0-1,0 1,0-1,0 1,0-1,0 1,-1-1,1 0,0 1,0-1,0 1,0-1,-1 1,1-1,0 1,-1 0,1-1,0 1,-1-1,1 1,0 0,-1-1,1 1,-1 0,1-1,-1 1,1 0,-1 0,1-1,51-4,-51 5,230 28,-96-27,-134-2,1 1,0-1,-1 0,1 1,-1-1,1 0,-1 1,1-1,-1 0,0 0,1 1,-1-1,0 0,1 0,-1 0,0 1,0-1,0 0,0 0,0 0,0 0,0 0,0 1,0-1,-1 0,1 0,0 0,0 1,-1-1,1 0,0 0,-1 0,1 1,-1-1,1 0,-1 1,1-1,-1 1,0-1,1 0,-1 1,0-1,1 1,-1 0,0-1,0 1,1-1,-1 1,0 0,0 0,0 0,0-1,1 1,-1 0,0 0,-1 0,-2-4,-14-11,6 6,-1-1,1 0,1-1,0 0,1-1,0-1,0 1,2-1,-1-1,2 0,-3-6,5-1</inkml:trace>
</inkml:ink>
</file>

<file path=ppt/ink/ink1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5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25 691,'-3'-6,"0"0,0 0,0 0,0 0,1-1,0 1,1-1,-1 1,1-1,1 0,-1 1,1-1,0 0,-1-6,3-9,0 1,1 0,2 0,0 1,1-1,1 1,0 0,2 1,0-1,2 2,0 0,1 0,0 1,2 0,14-14,11-21,70-64,-108 115,0 0,0 0,0 0,0 1,1-1,-1 0,0 1,1-1,-1 0,1 1,-1 0,1-1,-1 1,0 0,1 0,-1 0,1 0,-1 0,1 0,-1 0,1 1,-1-1,1 0,-1 1,0-1,1 1,-1 0,0-1,1 1,-1 0,0 0,0 0,0 0,1 0,-1 0,0 0,-1 0,1 0,0 0,0 1,0-1,23 61,-21-53,50 278,-53-285,0-1,1 1,-1-1,0 1,1-1,-1 1,1-1,-1 0,1 1,0-1,0 0,-1 0,1 1,0-1,0 0,0 0,0 0,0 0,1 0,-1 0,0 0,0-1,1 1,-1 0,0-1,1 1,-1-1,1 1,-1-1,1 0,-1 1,1-1,-1 0,1 0,-1 0,1 0,-1 0,1-1,-1 1,0 0,1-1,-1 1,1-1,-1 1,0-1,1 0,-1 0,0 0,0 1,1-1,-1 0,0 0,0-1,0 1,0 0,0 0,0-1,162-197,84-59,-246 256,-1 1,1 0,-1 0,1 0,0-1,-1 1,1 0,0 0,0 0,0 0,0 0,0 1,0-1,0 0,0 0,0 1,0-1,0 0,1 1,-1-1,0 1,0 0,1-1,-1 1,0 0,1 0,-1 0,0 0,1 0,-1 0,0 0,0 0,1 1,-1-1,0 0,1 1,-1-1,0 1,0-1,0 1,0 0,0-1,1 1,-1 0,-1 0,1 0,0 0,0 0,0 0,0 0,-1 0,1 0,0 0,-1 1,1-1,-1 0,2 19,-1 0,0 1,-2-1,-1 0,0 0,-1 0,-2-1,0 1,-1-1,-5 13,1-1,-3 10,7-24,0 0,1 0,1 0,1 1,0 0,2-1,-1 7,2-23,0 1,0-1,0 1,0-1,0 1,0 0,0-1,0 1,1-1,-1 1,1-1,-1 1,1-1,-1 1,1-1,0 1,0-1,0 0,0 1,0-1,0 0,0 0,0 0,0 0,0 0,1 0,-1 0,0 0,1-1,-1 1,1 0,-1-1,1 1,-1-1,1 1,-1-1,1 0,0 0,-1 0,1 0,-1 0,1 0,0 0,-1 0,1-1,-1 1,1-1,-1 1,1-1,-1 1,1-1,-1 0,1 0,74-48,-56 30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1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86,'-17'76,"-18"158,-38 130,3-52,73-252,-3-59,0 0,0 0,0 0,1 0,-1 0,1 0,-1 0,1 0,-1 0,1 0,-1 0,1 0,0 0,-1-1,1 1,0 0,0 0,0-1,0 1,0 0,0-1,0 1,0-1,0 1,0-1,0 0,0 1,0-1,0 0,0 0,0 0,0 0,0 0,1 0,-1 0,0 0,0 0,0 0,0-1,0 1,0 0,0-1,0 1,0-1,0 1,0-1,0 1,0-1,0 0,0 0,65-63,-44 39</inkml:trace>
  <inkml:trace contextRef="#ctx0" brushRef="#br0" timeOffset="378.945">512 1,'37'228,"2"72,-34-253,-2 1,-2 0,-2 0,-2 0,-3-1,-1 1,-3-1,-2 1,12-48,0-1,-1 0,1 1,-1-1,1 1,-1-1,1 1,-1 0,0-1,1 1,-1-1,0 1,1 0,-1 0,0-1,1 1,-1 0,0 0,1 0,-1 0,0-1,1 1,-1 0,0 1,0-1,1 0,-1 0,0 0,1 0,-1 0,0 1,1-1,-1 0,0 1,1-1,-1 0,1 1,-1-1,0 1,1-1,-1 1,1-1,-1 1,1-1,0 1,-1 0,1-1,0 1,-1-1,1 1,0 0,0-1,-1 1,1 0,0 0,-40-89,27 57,0 2,-2 0,-1 1,-1 0,-14-16,20 29,-1 0,0 1,-2 0,1 0,-2 2,0 0,0 0,-1 2,0 0,-1 0,0 2,-1 0,1 1,-1 1,-1 1,-1-1,15 6,0 0,1 0,-1 0,1 1,-1 0,1-1,-1 2,1-1,0 0,-1 1,1 0,0 0,0 0,0 0,0 1,1-1,-1 1,1 0,-1 0,1 1,0-1,0 1,1-1,-1 1,1 0,-1 0,1 0,1 0,-1 1,-1 3,-3 16</inkml:trace>
</inkml:ink>
</file>

<file path=ppt/ink/ink1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6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405 0,'-83'72,"4"4,3 3,-31 46,55-35,51-88,0 1,0-1,0 0,0 1,0-1,1 1,-1 0,1-1,0 1,-1-1,1 1,0 0,1-1,-1 1,0-1,1 1,0-1,-1 1,1-1,0 1,0-1,0 0,1 1,-1-1,0 0,1 0,0 0,-1 0,1 0,0 0,0 0,0-1,0 1,0-1,1 0,1 2,3-3,-1 1,1-1,-1-1,1 1,-1-1,1 0,-1 0,0-1,0 0,0 0,1-1,-2 1,1-1,0-1,-1 1,1-1,-1 0,0 0,0 0,-1-1,4-4,7-3,28-27,-3-1,-1-2,-2-2,-2-2,19-34,3 0,-55 77,-1 1,0-1,1 1,-1-1,1 1,0 0,-1-1,1 1,0 0,0 0,0 0,1 1,-1-1,0 0,1 1,-1 0,1-1,-1 1,1 0,0 0,-1 1,3-1,-9 57,-1-35,1 0,0 1,2-1,0 1,2-1,0 1,1 0,1-1,1 1,1-1,1 0,1 0,1-1,1 0,6 12,-11-27,0-1,1 0,-1 1,1-2,0 1,0 0,0-1,1 0,-1 0,1 0,0 0,0-1,0 1,1-1,17 5</inkml:trace>
</inkml:ink>
</file>

<file path=ppt/ink/ink1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2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62 311,'17'-1,"0"-1,0 0,0-1,-1-1,1-1,-1 0,0-1,0-1,-1 0,0-1,13-10,-25 16,0 0,0 0,0 0,0-1,0 0,0 0,-1 1,1-2,-1 1,0 0,0 0,0-1,-1 1,1-1,-1 1,0-1,1 0,-2 1,1-1,0 0,-1 0,0 0,0 0,0 1,0-1,-1 0,1 0,-1 0,0 1,0-1,0 0,-1 1,1-1,-1 1,0-1,0 1,0 0,-1 0,1 0,-1 0,1 0,-1 1,0-1,0 1,0 0,0-1,-1 1,0-1,-1-1,0 1,0-1,0 2,0-1,-1 0,1 1,-1 0,1 0,-1 1,0 0,1 0,-1 0,0 0,0 1,0 0,0 0,0 1,0 0,1 0,-1 0,0 0,1 1,-1 0,1 0,-1 1,1 0,0 0,0 0,0 0,1 1,-1 0,1 0,0 0,0 0,0 1,0-1,0 2,-5 10,0 0,1 1,1-1,0 2,1-1,1 1,1 0,0 0,2 0,0 0,0 1,2-1,1 1,1 13,0-22,0-1,1 1,0-1,1 1,-1-1,2-1,-1 1,1 0,1-1,-1 0,1 0,1-1,-1 0,1 0,1 0,-1-1,1 0,0-1,1 1,-1-2,1 1,0-1,0 0,6 1,-3-3,0-1,1 0,-1 0,0-1,1-1,-1 0,0 0,0-2,0 1,0-2,0 1,-1-2,1 1,-1-2,0 1,-1-1,11-8,-3 4,141-90,-143 89</inkml:trace>
  <inkml:trace contextRef="#ctx0" brushRef="#br0" timeOffset="331.74">936 0,'-17'11,"0"0,1 1,1 1,-1 0,2 1,0 1,1 0,0 1,1 1,1 0,1 0,-5 12,13-27,1 1,0-1,0 0,1 1,-1-1,0 1,1-1,0 1,-1 0,1-1,0 1,1-1,-1 1,0-1,1 1,-1-1,1 1,0-1,-1 1,1-1,1 0,-1 1,0-1,0 0,1 0,0 0,-1 0,1 0,0 0,0 0,0-1,0 1,0-1,0 1,0-1,1 0,-1 0,0 0,1 0,-1 0,41 12,55 25,-95-37,0 1,0 0,-1 0,1 0,-1 1,0-1,0 0,0 1,0 0,0-1,0 1,-1 0,1 0,-1 0,0 0,0 0,0 0,0 0,0 0,-1 1,0-1,1 0,-1 0,0 1,-1-1,1 0,0 0,-1 1,0 1,-3 4,1-1,-1 1,0-1,-1 1,0-1,-1 0,1-1,-1 0,-1 1,1-2,-1 1,-1-1,1 0,-1-1,0 0,0 0,0 0,-1-1,0-1,0 1,0-1,0-1,0 0,-1 0,1-1,0 0,-1 0,1-1,-6-1,-10 1</inkml:trace>
</inkml:ink>
</file>

<file path=ppt/ink/ink1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6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1,'-20'238,"10"1,11 15,-28-63,37-258,-4 39,-1 1</inkml:trace>
  <inkml:trace contextRef="#ctx0" brushRef="#br0" timeOffset="4950.584">423 254,'-59'45,"29"-15,7-7,-1 0,-1-1,0-1,-2-1,-23 12,49-32,0 0,0 0,1 0,-1 0,0 0,0 0,0 0,0 0,1 0,-1 1,0-1,0 0,0 1,1-1,-1 0,0 1,1-1,-1 1,0-1,1 1,-1-1,0 1,1-1,-1 1,1 0,-1-1,1 1,-1 0,1-1,0 1,-1 0,1 0,0 0,-1-1,1 1,0 0,0 0,0 0,0 0,0-1,0 1,0 0,0 0,0 0,0 0,1-1,-1 1,0 0,0 0,1-1,-1 1,1 0,-1 0,0-1,1 1,-1 0,1-1,0 1,-1-1,1 1,0-1,-1 1,1 0,40 15,-32-14,-1 0,1 1,-1 0,0 1,0-1,0 2,-1-1,1 1,-1 0,0 1,0 0,-1 0,0 0,0 1,0 0,-1 0,0 0,2 5,61 137,-22-67,-46-70</inkml:trace>
</inkml:ink>
</file>

<file path=ppt/ink/ink1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3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1,'-12'37,"5"-9,0-7,1 0,1 1,1 0,0 0,2 0,1 0,0 0,2 0,0 0,2 0,0 0,1 0,2 1,-3-18,0 1,0-1,0 0,1 1,0-1,0-1,0 1,1-1,-1 0,1 0,0 0,0 0,1-1,-1 0,1 0,-1 0,1-1,0 0,0 0,0-1,0 1,0-1,1 0,-1-1,0 0,0 0,1 0,-1-1,0 0,0 0,0 0,0-1,0 0,0 0,0 0,4-3,16-13,0 0,-2-2,0 0,-1-2,-2 0,0-2,-1 0,12-21,-32 44,0 0,0 0,1 0,-1 0,0 0,0 1,1-1,-1 0,0 0,1 0,-1 0,1 0,-1 1,1-1,0 0,-1 0,1 1,0-1,-1 0,1 1,0-1,0 1,0-1,-1 1,1-1,0 1,0-1,0 1,0 0,0 0,0 0,0-1,0 1,0 0,0 0,0 0,0 0,0 0,0 1,0-1,0 0,-1 0,1 1,0-1,0 0,0 1,0-1,0 1,0-1,-1 1,1 0,0-1,-1 1,1 0,0-1,-1 1,1 0,-1 0,1 0,-1 0,1-1,-1 1,1 0,-1 0,0 0,0 0,2 6,-1 1,1-1,0 0,1 0,-1-1,1 1,1-1,-1 1,1-1,0 0,1 0,-1-1,1 1,0-1,1 0,-1 0,1-1,0 0,0 0,0 0,1-1,-1 1,1-2,0 1,0-1,0 0,0 0,0-1,0 0,8 0,-7-2,1-1,-1 0,1-1,-1 0,0 0,0-1,0 0,0 0,-1-1,0 0,0 0,0 0,-1-1,1 0,-1-1,-1 0,1 1,-1-2,-1 1,1 0,-1-1,3-7,1-5,0 0,-1-1,-2 1,0-1,-1 0,-1 0,-1-1,0-17,-2 27</inkml:trace>
</inkml:ink>
</file>

<file path=ppt/ink/ink1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4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1,'0'38,"5"18,2 4,-1-4,-1-6,-2-7,0-11</inkml:trace>
</inkml:ink>
</file>

<file path=ppt/ink/ink1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7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1,'-5'4,"-1"8,-5 0,-1 4,3-6,7-5,3-7,8-4,1-1</inkml:trace>
</inkml:ink>
</file>

<file path=ppt/ink/ink1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8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310 113,'0'0,"-1"-1,0 1,1-1,-1 1,0-1,0 1,1 0,-1-1,0 1,0 0,0 0,0 0,1 0,-1-1,0 1,0 0,0 0,0 1,0-1,1 0,-1 0,0 0,0 1,0-1,1 0,-1 1,0-1,0 0,0 1,1-1,-1 1,0-1,1 1,-1 0,1-1,-1 1,1 0,-1-1,1 1,-1 0,1 0,-1-1,1 1,0 0,0 0,-1 0,1 0,-17 41,13-20,2 1,0-1,1 1,2 0,0-1,2 1,0 0,1-1,3 5,1 28,-3 0,-2 0,-2 1,-4 17,1 28,-3 5,4-106,1 0,0-1,0 1,0 0,-1-1,1 1,0 0,0-1,-1 1,1 0,0 0,-1-1,1 1,0 0,-1 0,1 0,0-1,-1 1,1 0,0 0,-1 0,1 0,-1 0,1 0,0 0,-1 0,1 0,-1 0,1 0,0 0,-1 0,1 0,0 0,-1 0,1 0,-1 1,1-1,0 0,-1 0,1 0,0 1,-1-1,1 0,0 0,0 1,-1-1,1 0,0 0,0 1,-1-1,1 1,0-1,0 0,0 1,0-1,0 0,-1 1,1-1,-3-14</inkml:trace>
  <inkml:trace contextRef="#ctx0" brushRef="#br0" timeOffset="243.873">0 564,'43'-4,"39"-12,9-3,-5 2,-13-1,-13 2,-13 5,-10-2,-5 2,-5 3,-6-2,-2 1,-4-4,0 2,-2 1</inkml:trace>
  <inkml:trace contextRef="#ctx0" brushRef="#br0" timeOffset="679.743">790 0,'-22'120,"6"1,-1 87,16-183,0 0,2-1,1 1,0-1,2 0,1 1,1-2,1 1,1-1,1 0,1 0,1-1,1-1,8 10,-19-29,1 0,-1 0,1 0,0 0,0 0,0 0,0-1,0 1,0-1,0 0,0 1,1-1,-1 0,1 0,-1 0,1-1,-1 1,1-1,-1 1,1-1,-1 0,1 0,-1 0,1 0,0-1,-1 1,1-1,-1 1,1-1,-1 0,0 0,1 0,-1 0,0 0,1-1,78-60,-63 46,-10 9,-7 4,1-1,1 1,-1 1,0-1,1 0,-1 0,1 1,0-1,0 1,0 0,0 0,0 0,0 0,1 1,-1-1,1 1,-1 0,1 0,-1 0,1 1,0-1,-1 1,1 0,0 0,-1 0,1 0,0 1,-1-1,1 1,0 0,-1 0,1 0,-1 1,0-1,3 2,0 6,-1 0,0 0,0 0,-1 1,0 0,0 0,-1 0,0 0,-1 0,0 2,19 61,0-47,-12-23</inkml:trace>
</inkml:ink>
</file>

<file path=ppt/ink/ink1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07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393 821,'1'-1,"0"-1,0 1,1-1,-1 1,0-1,0 0,0 1,-1-1,1 0,0 0,-1 0,1 1,-1-1,1 0,-1 0,0 0,0 0,0 0,0 0,0 0,0 0,-1 0,1 0,0 1,-1-1,0 0,1 0,-1 0,0 1,0-1,0 0,0 1,0-1,-1 1,1-1,0 1,-1 0,1-1,-1 1,1 0,-1 0,0 0,-76-38,68 38,-1-1,1 2,-1 0,1 0,-1 1,0 0,1 0,0 2,-1-1,1 1,0 1,0-1,0 2,1-1,0 2,0-1,0 1,0 0,1 1,0 0,0 0,1 1,0 0,0 0,1 1,-2 3,0 0,1 0,1 0,0 0,1 0,0 1,1 0,0 0,1 0,0 1,1-1,1 1,0-1,1 1,0 0,1-1,1 1,0-1,1 1,0-1,3 6,-3-9,2 0,-1 0,1 0,1-1,0 1,0-1,0 0,1-1,1 0,0 0,0-1,0 1,1-2,0 1,0-1,0-1,1 0,0 0,0-1,1 0,8 2,-8-7,0-1,0 1,-1-2,1 0,0 0,-1-1,0 0,0-1,0 0,-1-1,1 0,-2 0,1-1,0 0,-1 0,-1-1,1 0,1-3,-8 9,20-19,-2-2,0 0,-2-1,0-1,-2 0,-1-1,-1-1,-1 0,-2-1,0 0,-1-7,4-49,-11 101,1 1,0-1,2 1,0-1,1 0,1-1,0 0,1 0,1 0,0-1,1 0,1-1,6 6,-3-3</inkml:trace>
  <inkml:trace contextRef="#ctx0" brushRef="#br0" timeOffset="502.257">900 1216,'196'-403,"-155"356,-40 46,0 0,0 1,0-1,0 1,0-1,0 1,0 0,0-1,1 1,-1 0,0 0,0-1,0 1,0 0,0 0,1 0,-1 0,0 1,0-1,0 0,0 0,0 1,0-1,0 1,0-1,0 1,0-1,0 1,0 0,0-1,0 1,0 0,0 0,-1-1,1 1,0 0,-1 0,1 0,0 0,-1 0,0 0,1 0,-1 0,1 1,-1-1,0 0,0 0,0 0,1 0,-1 0,0 0,-1 1,1-1,7 84,-9-79,1 0,0 0,0 0,0 0,1 0,0 0,0 0,1 0,-1 0,1 0,1 0,-1 0,1 0,0-1,0 1,1-1,0 1,0-1,0 0,0 0,1 0,0 0,0-1,0 0,0 1,1-1,0-1,0 1,0-1,0 0,0 0,1 0,3 0,-4-2,0 0,0-1,0 0,0 0,1 0,-1 0,0-1,0 0,0 0,0-1,-1 1,1-1,0 0,0 0,-1-1,0 1,1-1,-1 0,0 0,0 0,0-1,-1 1,1-1,-1 0,0 0,0 0,0-1,-1 1,0-1,0 1,2-5,3-7,-1-1,-1 1,0-1,-1 0,-1-1,0 1,-1-1,-1-11,-1 16</inkml:trace>
  <inkml:trace contextRef="#ctx0" brushRef="#br0" timeOffset="1829.207">2058 764,'-29'1,"1"1,0 1,0 1,1 1,-1 2,1 1,1 1,-1 1,-1 2,18-6,0 0,1 0,0 1,0 0,1 0,0 1,0 0,0 0,1 1,1 0,-5 8,9-13,0-1,0 1,0-1,0 1,1 0,-1-1,1 1,0 0,1 0,-1 0,0 0,1 0,0 0,0 0,0 0,1 0,-1 0,1 0,0 0,0 0,0 0,1-1,0 1,-1 0,1-1,0 1,1-1,-1 0,0 0,1 0,0 0,0 0,2 2,-1-2,0-1,1 1,-1-1,1 0,-1 0,1 0,0-1,0 1,0-1,0 0,0-1,0 1,0-1,0 0,0 0,0-1,0 1,0-1,0 0,0-1,0 1,-1-1,1 0,0 0,-1 0,5-3,106-85,50-105,-163 192,30-33,-31 36,-1-1,1 1,0-1,0 1,0 0,0-1,0 1,0 0,0 0,0 0,0 0,0 0,0 0,0 0,0 0,0 0,0 0,0 0,0 1,0-1,-1 0,1 1,0-1,0 0,0 1,0 0,0-1,-1 1,1-1,0 1,0 0,-1-1,1 1,-1 0,1 0,-1 0,1-1,-1 1,1 0,-1 0,1 0,-1 0,0 0,0 0,1 0,4 15,0-1,-1 1,0 0,-2 0,0 0,0 0,-2 1,0 13,3 46,7-1,-3 1,-4 0,-3 1,-3-1,-3 0,-11 39,8-69,-39 131,44-168,0 1,0-1,-1 0,-1 0,1-1,-1 1,-1-1,1-1,-1 1,-1-1,1 0,-1-1,0 1,-1-2,0 1,0-1,7-4,0 1,-1-1,0 0,1 0,-1 0,1 0,-1 0,0-1,0 1,1-1,-1 0,0 0,0 0,0 0,1 0,-1-1,0 1,0-1,1 1,-1-1,0 0,1 0,-1-1,1 1,0 0,-1-1,1 1,0-1,0 0,0 0,0 0,0 0,0 0,0 0,1-1,-1 1,0-1,-24-100,25 83,2 0,0 0,0 1,2-1,1 1,0 0,1 0,1 0,1 1,1-1,1 2,0-1,10-13,11-16,2 2,2 2,2 1,2 1,1 2,2 2,20-13,121-94,-151 120,-1-1,-1-1,-2-2,0-1,-2-1,-1-1,-2-1,-1-1,-1-1,14-35,-16 20,-2-1,-2-1,-3 0,-1 0,-2-14,0 9,-5 40,1 1,-2-1,0 1,-1-1,-1 0,0 0,-1 0,-1 1,0-1,-1 1,-1-1,0 1,-1 0,-3-4,7 17,-1-1,0 0,0 1,0-1,0 1,-1 0,1 0,0 0,-1 0,0 0,1 1,-1-1,0 1,0-1,0 1,0 0,0 0,0 1,0-1,0 1,0-1,-1 1,1 0,0 0,0 0,0 1,0-1,0 1,-1-1,1 1,-1 1,-85 51,69-29,0 1,2 1,1 1,1 0,1 1,2 0,0 1,2 1,2 0,0 1,2-1,1 1,2 1,1-1,2 1,1 10,3-8,2-1,1 1,2-2,1 1,2-1,1 0,2-1,0-1,2 0,18 24,-19-33,1-1,1 0,0-1,1-1,2-1,-1-1,22 13,-40-28,0 0,-1 0,1 0,0-1,0 1,0-1,0 1,0-1,0 1,0-1,0 1,0-1,0 0,0 1,1-1,-1 0,0 0,0 0,0 0,0 0,0 0,0 0,0-1,1 1,-1 0,0-1,0 1,0 0,0-1,0 1,0-1,0 0,0 1,-1-1,1 0,0 0,0 1,0-1,-1 0,1 0,5-12</inkml:trace>
  <inkml:trace contextRef="#ctx0" brushRef="#br0" timeOffset="2244.842">2961 934,'55'-11,"-1"-3,-1-2,0-2,-1-3,32-18,-79 37,0-1,0 1,0-1,-1 0,1 0,-1-1,1 1,-1-1,0 0,0 0,-1 0,1-1,-1 1,0-1,0 0,-1 0,1 0,-1 0,0 0,0-1,-1 1,0 0,0-1,1-4,-2 5,1 0,-1-1,1 1,-1 0,-1 0,1 0,-1 0,0 0,0 0,0 0,-1 0,0 1,0-1,0 0,0 1,-1 0,0-1,0 1,0 0,0 0,0 1,-1-1,0 1,0-1,0 1,0 1,0-1,-1 0,1 1,-1 0,0 0,1 0,-1 1,-3-1,0 1,0 0,0 0,-1 1,1 0,0 1,0-1,0 2,0-1,0 1,0 0,1 1,-1 0,0 0,1 1,0 0,0 0,0 0,1 1,-1 0,1 0,0 1,1 0,-1 0,-3 6,-4 5,2-1,0 1,1 1,0 0,2 0,0 1,1 0,1 1,-2 10,4-18,1 0,1 1,0-1,1 1,0-1,1 1,0-1,1 1,0-1,1 1,1-1,-1 0,2 0,0 0,1 0,0-1,0 0,1 0,1 0,0-1,0 1,1-2,0 1,5 3,2-4,1 0,0-1,0 0,0-1,1-1,1-1,-1 0,1-1,-1-1,1-1,0-1,0 0,0-1,0-1,0-1,0 0,5-2,32-8,-31 5</inkml:trace>
  <inkml:trace contextRef="#ctx0" brushRef="#br0" timeOffset="23474.405">82 2402,'43'-5,"34"-2,8 1,-5 1,-12-3,-17-1</inkml:trace>
  <inkml:trace contextRef="#ctx0" brushRef="#br0" timeOffset="23940.546">1211 2176,'-31'0,"0"2,0 2,0 0,1 2,0 2,0 0,0 2,1 1,1 2,0 1,1 0,0 2,1 2,1 0,0 2,15-10,0-1,1 1,0 0,1 1,0 0,0 1,1-1,1 1,0 1,1-1,0 1,1 0,0 0,1 0,1 1,0-1,1 1,0-1,1 1,1-1,0 1,1 1,-1-11,0-1,0 1,1-1,-1 0,1 1,0-1,0 0,0 0,0 0,1 0,-1-1,1 1,0-1,0 1,0-1,0 0,0 0,0 0,1-1,-1 1,0-1,1 1,-1-1,1-1,0 1,-1 0,1-1,0 0,-1 1,1-1,0-1,2 1,117-36,-83 11,0-2,-2-1,-1-2,-1-2,4-6,-10 9,35-34,-40 37,0 1,2 1,1 1,1 2,29-17,-56 36,0 1,-1-1,1 1,0 0,0 0,0 0,-1 0,1 0,0 0,0 0,1 1,-1-1,0 1,0 0,0-1,0 1,0 0,0 0,1 0,-1 1,0-1,0 0,0 1,0-1,0 1,0 0,0 0,0 0,0 0,0 0,-1 0,1 0,0 1,0-1,-1 1,1-1,-1 1,0-1,1 1,-1 0,0 0,0 0,0 0,0-1,0 1,-1 1,1-1,-1 0,1 0,-1 0,0 0,0 1,-12 128,2-70,6-35,1-12,1 1,0-1,1 1,0-1,1 1,1 0,1-1,0 1,0-1,2 1,0-1,43 33,-27-37</inkml:trace>
  <inkml:trace contextRef="#ctx0" brushRef="#br0" timeOffset="24186.036">2255 2232,'-29'38,"-28"37,-10 11,2-5,12-12,10-17,13-12,6-14,8-6,1-6,4-6</inkml:trace>
  <inkml:trace contextRef="#ctx0" brushRef="#br0" timeOffset="24436.491">1747 2176,'39'38,"36"28,10 6,-4-3,-6-14,-12-12,-11-12,-10-8,-7-6,-5-3,-3-3,-1-3,0-4,1-2,-6-1</inkml:trace>
  <inkml:trace contextRef="#ctx0" brushRef="#br0" timeOffset="24605.466">2764 2402,'0'33,"4"22,3 0</inkml:trace>
  <inkml:trace contextRef="#ctx0" brushRef="#br0" timeOffset="24873.756">2678 2006,'0'0</inkml:trace>
  <inkml:trace contextRef="#ctx0" brushRef="#br0" timeOffset="25121.565">3553 2147,'-13'4,"0"1,0 1,0 0,0 1,1 0,1 1,-1 0,1 1,0 1,1-1,0 1,1 1,0 0,-3 5,12-12,0-1,-1 1,1-1,1 0,-1 1,0-1,1 0,0 0,0 1,0-1,0 0,0 0,1 0,-1 0,1 0,0 0,0 0,0-1,0 1,0-1,1 1,-1-1,1 0,0 0,-1 0,1 0,0-1,0 1,0-1,0 0,0 1,1-1,-1-1,0 1,4 0,15 10,-12-5,-1 0,1 1,-1 0,-1 0,1 1,-1 1,-1-1,1 1,-1 0,-1 1,2 3,-5-8,-1-1,1 0,-1 1,-1 0,1-1,-1 1,0 0,0 0,0 0,0 0,-1 0,0-1,0 1,-1 0,1 0,-1 0,0 0,0 0,0 0,-1-1,0 1,0-1,0 1,0-1,-1 0,0 1,-3 2,-1 1,-1 0,-1-1,1 0,-1-1,-1 0,1 0,-1-1,0 0,0 0,-1-1,1-1,-1 0,0 0,1-1,-1 0,0-1,-1-1,1 1,-6-2,-8 1</inkml:trace>
</inkml:ink>
</file>

<file path=ppt/ink/ink1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0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61,'104'-14,"57"-7,1 6,43 6,-185 9,-12-1,0 1,-1-1,1 1,0 1,0-1,-1 2,1-1,-1 1,1 0,-1 0,0 1,1 0,-1 0,-1 1,2 0,-7-2,1 0,-1 0,1 0,-1 0,0 1,0-1,0 0,0 1,0-1,-1 0,1 1,-1-1,1 1,-1-1,0 1,0-1,0 1,0-1,-1 1,1-1,-1 1,0-1,1 1,-1-1,0 0,0 0,0 1,-1-1,1 0,0 0,-1 0,-1 1,-55 65,-164 122,221-189,-23 19,1 1,2 0,0 2,1 0,1 1,1 2,2-1,0 2,-11 27,22-39,2-11,0 1,1 1,0-1,0 0,0 1,0-1,1 1,0-1,0 1,1 0,-1-1,1 1,0 0,1-1,-1 1,1 0,0-1,1 1,0-1,-1 1,2-1,-1 0,0 0,1 0,0 0,3 4,1-3,0 1,0-1,1-1,0 1,0-1,0-1,0 1,1-1,-1-1,1 1,0-2,1 1,-1-1,0-1,0 1,1-2,-1 1,4-1,174-25,-149 18,95-35,-117 25,-14 7</inkml:trace>
  <inkml:trace contextRef="#ctx0" brushRef="#br0" timeOffset="246.231">28 485,'48'-10,"45"-8,16-5,-2 1,-8 4,-12 5,-11 5,-14 4,-7 2,-9 2,-7 1,-6 4,-3 3,-7-2</inkml:trace>
</inkml:ink>
</file>

<file path=ppt/ink/ink1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3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1,'-19'38,"-7"22,2 7,9-5,8-12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2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58,'30'17,"-6"-14,0 0,0-1,0-1,0-2,1 0,-1-2,-1 0,13-5,16 0,142-22,-131 16,66-1,-129 25,-11-4</inkml:trace>
</inkml:ink>
</file>

<file path=ppt/ink/ink1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3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0,'0'15,"0"4</inkml:trace>
</inkml:ink>
</file>

<file path=ppt/ink/ink1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4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1,'-19'2,"0"1,1 1,-1 0,1 2,0 0,1 1,-1 0,1 2,-12 8,27-16,0 0,0 0,0 0,0 1,1-1,-1 1,0 0,1 0,-1-1,1 1,-1 0,1 0,0 0,0 0,0 0,0 1,0-1,1 0,-1 0,1 1,-1-1,1 0,0 1,0-1,0 0,0 1,0-1,1 0,-1 1,1-1,-1 0,1 0,0 1,0-1,0 0,0 0,0 0,0 0,1 0,-1 0,1-1,-1 1,1 0,0-1,0 1,-1-1,2 1,160 44,-158-44,-1 0,0 0,0 1,0-1,0 1,0 0,-1 0,1 0,-1 0,0 1,0-1,0 1,0 0,-1 0,1 0,-1 0,0 0,0 1,-1-1,1 1,-1-1,0 1,0-1,-1 1,1 0,-1-1,0 1,0 0,-1-1,1 1,-1 0,0-1,-1 2,1 1,0 1,-1-1,0 0,-1 1,0-1,0 0,0 0,-1-1,0 1,0-1,0 1,-1-1,0-1,-1 1,1-1,-1 0,0 0,0 0,0-1,-1 0,-2 1,-13 6,0-1,0-1,-2-1,1 0,-1-2,-1-1,-57 0,80-5,-1 0,1 0,0 0,0 0,0-1,0 1,-1-1,1 0,0 0,0 1,0-1,0-1,0 1,1 0,-1 0,0-1,1 1,-1-1,0 1,1-1,0 0,-1 1,1-1,0 0,0 0,0 0,0 0,0 0,1 0,-1 0,0-1,1 1,0 0,-1-2,3-10</inkml:trace>
</inkml:ink>
</file>

<file path=ppt/ink/ink1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5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122 309,'-19'35,"1"1,2 1,2 0,1 1,2 1,1 0,3 0,0 11,5-42,0-1,1 0,0 1,1 0,-1-1,1 1,1-1,0 1,0-1,0 1,1-1,0 1,0-1,1 0,0 0,0 0,1-1,0 1,0-1,1 0,-1 0,1 0,1-1,-1 1,1-1,0 0,0-1,0 0,0 0,1 0,0-1,0 0,4 2,6-1,0-2,0 1,0-2,0 0,0-1,0-1,0-1,0 0,0-1,0-1,-1-1,1 0,-1-1,0 0,-1-2,0 0,0 0,-1-2,0 0,11-9,-4-2,0-1,-1-2,-1 1,-1-2,-2-1,0 0,-2-1,-1 0,-1-1,-1 0,-1-1,-2-1,-1 1,-2-1,0 0,-2-1,-1 1,-2 0,-1-1,-3-18,3 40,0-1,0 1,0 0,-1-1,-1 1,0 0,0 0,0 0,-1 1,-1-1,1 1,-1 0,-1 0,0 1,0-1,0 1,-1 1,0-1,0 1,0 0,-1 1,0 0,-2-1,2 7,1 0,0 0,0 1,-1 0,1 0,1 1,-1 0,0 0,1 1,0 0,-1 0,2 0,-1 1,0 0,1 0,0 0,0 1,0 0,1 0,0 0,0 0,1 0,-1 1,1 0,1 0,-1 0,1 2,-18 40,2 1,2 1,3 1,2 0,2 1,2-1,2 26,2 563,3-265,11-315,-5-55</inkml:trace>
</inkml:ink>
</file>

<file path=ppt/ink/ink1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48.1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0 881,'9'-1,"-1"-1,0 0,0-1,0 1,-1-2,1 1,-1-1,1 0,-1-1,0 1,-1-1,6-5,28-18,187-94,-32 6,-21 5,-132 87,0 2,2 1,1 3,33-9,-56 18,0-1,-1 0,0-2,0 0,-2-1,0-1,11-11,234-129,-201 109,-86 37,-48 9,43 1,1-2,-1 0,1-2,-1-1,1-1,0-2,-17-5,43 10,1 1,0-1,-1 1,1-1,0 1,-1-1,1 1,-1-1,1 1,-1 0,1-1,-1 1,1 0,-1-1,1 1,-1 0,0 0,1 0,-1-1,1 1,-1 0,0 0,1 0,-1 0,1 0,-1 0,0 0,1 0,-1 1,1-1,-1 0,0 0,1 0,-1 1,1-1,-1 0,1 0,-1 1,1-1,-1 1,1-1,-1 0,1 1,0-1,-1 1,1-1,-1 1,1-1,0 1,0-1,-1 1,1 0,0-1,0 1,0-1,-1 1,1 0,0-1,0 1,0-1,0 1,0 0,0-1,1 1,18 39,-15-34,100 203,-41-36,-62-172,-1-1,1 0,-1 1,1-1,-1 0,1 0,-1 0,1 0,0 1,-1-1,1 0,-1 0,1 0,-1 0,1 0,0 0,-1 0,1-1,-1 1,1 0,-1 0,1 0,-1 0,1-1,-1 1,1 0,-1-1,1 1,-1 0,1-1,-1 1,1 0,-1-1,0 1,1-1,-1 1,0-1,1 1,-1-1,0 1,0-1,0 1,1-1,-1 0,0 1,0-1,0 1,0-1,0 1,0-1,0 0,0 1,0-1,0 1,0-1,0 1,-1-1,1 1,0-1,0 0,0-1,133-295,-113 206,-20 92</inkml:trace>
</inkml:ink>
</file>

<file path=ppt/ink/ink1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06.07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86 582,'33'53,"43"120,-48-93,-23-102,-5-319,0 333,1 0,0 0,0 0,1 1,0-1,1 1,-1-1,2 1,-1 0,1 0,0 0,0 1,1 0,-1-1,5-3,-5 10,-1-1,1 0,-1 1,1 0,0 0,-1 0,1 0,-1 0,1 1,-1 0,1 0,-1 0,1 0,-1 0,0 1,1-1,-1 1,0 0,0 0,0 0,0 0,-1 1,1-1,-1 1,1-1,-1 1,0 0,1 2,5 3,5 3</inkml:trace>
  <inkml:trace contextRef="#ctx0" brushRef="#br0" timeOffset="663.191">1 272,'79'-23,"96"-35,-173 59,1-1,-1 0,1 0,0 0,-1-1,1 1,-1-1,1 1,-1-1,0 0,1 0,-1 0,0 0,1 0,-1 0,0-1,0 1,0-1,0 0,0 1,-1-1,1 0,0 0,-1 0,1 0,-1 0,0-1,0 1,0 0,0-1,0 1,0 0,-1-1,1 1,-1-1,0 1,1-1,-1 0,0 1,-1-1,1 0,-85-108,70 98</inkml:trace>
</inkml:ink>
</file>

<file path=ppt/ink/ink1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48:15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254 231,'74'-19,"137"-67,-108 39,-100 48,1-1,-1 1,1 0,-1 0,1 0,-1 1,0-1,1 1,-1 0,0 0,0 0,0 0,0 0,-1 1,1-1,0 1,-1 0,0-1,0 1,0 0,0 1,0-1,-1 0,1 0,-1 1,0-1,0 1,0-1,0 1,-1 0,1-1,-1 1,0 0,1 0,62 286,-55-231,-4 0,-1 0,-6 54,1-9,2-104,1 1,-1-1,0 1,1 0,-1-1,0 1,1 0,-1-1,0 1,0 0,0 0,0-1,0 1,0 0,0-1,0 1,0 0,0 0,0-1,0 1,0 0,0 0,-1-1,1 1,0 0,0-1,-1 1,1-1,-1 1,1 0,-1-1,1 1,-1-1,1 1,-1-1,1 1,-1-1,1 1,-1-1,0 0,1 1,-1-1,0 0,1 0,-1 1,0-1,1 0,-1 0,0 0,0 0,1 0,-1 0,0 0,0 0,1 0,-1 0,0-1,1 1,-1 0,0 0,1-1,-1 1,0 0,1-1,-1 1,-10-7,-1 0,0 0,0 1,0 1,-1 0,1 1,-1 0,0 1,0 1,-14-1,-5 1,-1 3,1 1,-1 1,1 1,0 2,0 2,1 0,0 3,-22 10,19-8,0 2,1 1,1 2,1 1,0 1,2 2,-3 4,20-16</inkml:trace>
  <inkml:trace contextRef="#ctx0" brushRef="#br0" timeOffset="1932.481">565 456,'132'-48,"76"-21,-107 36,-101 32,1 1,0 0,-1-1,1 1,-1 0,1-1,0 1,-1 0,1 0,0 0,-1 0,1 0,0 0,0-1,-1 1,1 1,0-1,-1 0,1 0,0 0,-1 0,1 0,0 1,-1-1,1 0,0 1,-1-1,1 0,-1 1,1-1,-1 1,1-1,-1 1,1-1,-1 1,1-1,-1 1,1-1,-1 1,0 0,0-1,1 1,-1 0,0-1,0 1,0 0,1-1,-1 1,0 0,0-1,0 1,0 0,0-1,0 1,-1 0,1 0,0-1,0 1,-1 0,-16 51,10-35,-10 71,15-62</inkml:trace>
  <inkml:trace contextRef="#ctx0" brushRef="#br0" timeOffset="2700.567">1355 485,'-19'9,"1"2,1 0,0 1,0 1,1 0,1 1,0 1,1 1,-7 10,16-18,0 0,1 1,0 0,1 0,0 0,0 0,1 0,0 1,1-1,0 1,0-1,1 1,0 6,0-12,1-1,-1 1,0 0,1-1,0 1,-1-1,2 1,-1-1,0 1,1-1,-1 0,1 0,0 0,0 0,0 0,0 0,1 0,-1-1,1 1,0-1,0 0,0 0,0 0,0 0,0 0,0 0,1-1,-1 0,0 0,1 0,-1 0,1 0,0-1,-1 1,1-1,1 0,11-3,-1-1,-1 0,1-1,-1 0,1-1,-2-1,1 0,-1-1,0-1,0 0,-1 0,-1-1,1-1,-2 0,1 0,-2-1,1-1,-2 1,0-2,0 1,4-12,-9 20,0 1,0-1,0 0,-1 0,0 0,0 0,0 0,-1-1,1 1,-1 0,-1-1,1 1,-1-1,0 1,0-1,0 1,-1-1,0 1,0-1,0 1,-1 0,0-1,0 1,0 0,0 0,-1 0,0 1,0-1,-1 1,1-1,-1 1,0 0,0 1,0-1,0 0,-1 1,1 0,-1 0,0 1,0-1,0 1,0 0,0 1,-1-1,1 1,0 0,-3 0,-6 4,1 0,0 1,0 1,0 0,0 1,1 0,0 1,0 0,0 1,1 1,1 0,-1 0,2 1,-1 0,1 0,1 1,0 1,0-1,1 1,1 1,0-1,0 1,-2 10,-1 2</inkml:trace>
  <inkml:trace contextRef="#ctx0" brushRef="#br0" timeOffset="3478.89">1835 598,'-22'198,"5"-151,1-83,14 21,1 0,0 1,1-1,1 0,0 0,1 0,0 1,2-1,-1 1,2 0,0 0,1 0,0 0,1 1,0 0,1 1,3-4,5-5,-4 5,-1 1,2 0,0 1,1 0,0 1,1 1,0 0,1 1,4-2,-19 13,0-1,0 0,1 0,-1 0,0 1,0-1,1 0,-1 1,0 0,1-1,-1 1,1 0,-1-1,0 1,1 0,-1 0,1 0,-1 0,1 0,-1 1,0-1,1 0,-1 1,0-1,1 1,-1-1,0 1,1 0,-1-1,0 1,0 0,0 0,0 0,0 0,0 0,0 0,0 0,0 0,0 0,-1 1,1-1,0 0,-1 1,1-1,-1 0,1 1,-1-1,0 0,0 1,1-1,-1 1,0-1,0 0,-1 1,1-1,-38 125,36-106,3-4</inkml:trace>
  <inkml:trace contextRef="#ctx0" brushRef="#br0" timeOffset="6029.512">2879 598,'0'282,"-4"-256,-9-32,10-12,0 1,1-1,2 0,-1 0,2 1,1-1,0 0,1 1,0-1,2 1,0 0,1 0,1 1,0-1,1 2,1-1,1 1,0 0,0 1,12-10,-14 11,2 1,0 0,0 0,1 2,1-1,0 1,0 1,12-7,-22 16,0 0,0 0,0 0,0 1,0-1,0 0,0 1,0-1,0 1,-1 0,1 0,0 0,0 0,0 0,-1 0,1 0,-1 1,1-1,-1 1,1-1,-1 1,0-1,0 1,1 0,-1-1,-1 1,1 0,0 0,0 0,-1 0,1 0,-1 0,1 0,-1 0,0 0,0 0,0 0,0 0,11 24,-1-11</inkml:trace>
  <inkml:trace contextRef="#ctx0" brushRef="#br0" timeOffset="6346.946">3443 541,'-8'20,"1"1,0 0,2 0,0 0,1 1,1 0,2 0,0-1,1 1,1 0,2 12,-3-31,0 0,1-1,-1 1,0 0,1-1,0 1,0 0,-1-1,1 1,1-1,-1 0,0 1,1-1,-1 0,1 0,0 0,-1 0,1 0,0 0,0 0,1 0,-1-1,0 1,0-1,1 0,-1 0,1 0,-1 0,1 0,0 0,-1-1,1 1,0-1,-1 0,1 1,0-1,-1-1,1 1,0 0,-1-1,1 1,0-1,-1 0,1 0,-1 0,1 0,-1 0,0 0,1-1,-1 1,0-1,0 0,0 0,3-3,0-1,0 0,-1 0,0 0,0 0,0-1,-1 0,0 0,-1 0,1 0,-1 0,-1 0,1-1,-1 1,0 0,-1-1,0 1,0-1,-1 1,0-1,0 1,0 0,-1-1,0 1,-1 0,0 0,0 0,0 1,-1-1,0 1,0 0,0 0,-1 0,-4-4,-5 0</inkml:trace>
  <inkml:trace contextRef="#ctx0" brushRef="#br0" timeOffset="6763.726">3867 32,'-8'22,"2"0,0 0,2 0,0 1,1 0,2 0,0-1,2 1,1 16,-1 10,0 397,-6-395,-1-33</inkml:trace>
  <inkml:trace contextRef="#ctx0" brushRef="#br0" timeOffset="7016.192">3641 541,'43'-5,"34"-6,13-2,-4 2,-12 3,-13-2,-13 0,-9 2,-7 2,-4 3,-7 1</inkml:trace>
  <inkml:trace contextRef="#ctx0" brushRef="#br0" timeOffset="7751.896">4403 399,'-41'35,"0"2,3 1,1 3,2 0,-10 18,43-57,0-1,0 1,1 0,-1-1,0 1,1 0,-1 0,1 0,0 0,0 0,0 0,0 0,0 0,0 0,0 1,1-1,-1 0,1 1,0-1,-1 0,1 1,0-1,1 1,-1-1,0 0,1 1,-1-1,1 0,0 0,-1 1,1-1,0 0,1 0,-1 0,0 0,0 0,1 0,-1 0,1-1,0 1,0 0,-1-1,1 0,2 2,7-3,0-1,0-1,0 1,0-2,0 1,0-2,-1 1,0-1,0-1,0 0,0 0,0-1,0-1,13-9,-1-1,-1-1,0 0,-1-2,-1 0,9-14,1 1,-29 32,0 0,0 0,0 0,1 1,-1-1,0 0,0 0,1 1,-1-1,1 0,-1 1,0-1,1 0,-1 1,1-1,0 0,-1 1,1-1,-1 1,1-1,0 1,-1-1,1 1,0 0,0-1,-1 1,1 0,0 0,0-1,0 1,-1 0,1 0,0 0,0 0,0 0,-1 0,1 0,0 0,0 1,0-1,-1 0,1 0,0 1,0-1,-1 0,1 1,0-1,0 1,-1-1,1 1,-1-1,1 1,0-1,-1 1,1 0,-1-1,1 1,-1 0,0-1,1 1,-1 0,0 0,1-1,-1 1,0 0,0 0,0 0,-6 54,4-47,0 0,1-1,-1 1,1 0,1 0,0 0,0 0,0 0,1 0,0 0,1 0,0 0,0 0,0-1,1 1,0-1,1 0,0 0,0 0,0 0,5 5,-1-8,0 0,0 0,0-1,0 0,1-1,-1 1,1-2,0 1,-1-1,1-1,0 1,0-2,-1 1,1-1,0 0,-1-1,1 0,-1 0,1-1,-1 0,0-1,0 1,0-2,5-3,-1 0,0-1,0 0,-1-1,0 0,-1-1,0 0,-1-1,0 0,-1 0,0-1,-1 0,-1 0,6-14,52-203,-56 184,-1 0,-3 0,-2 0,-2 0,-4-33,-4 51,8 28,0 1,0-1,0 0,0 1,0-1,0 0,0 1,0-1,0 0,-1 0,1 1,0-1,0 0,0 1,0-1,0 0,-1 1,1-1,0 0,0 0,0 1,-1-1,1 0,0 0,-1 0,1 1,0-1,0 0,-1 0,1 0,0 0,-1 0,1 1,0-1,-1 0,1 0,0 0,-1 0,1 0,0 0,-1 0,1 0,0 0,-1 0,1 0,0-1,-1 1,1 0,0 0,0 0,-1 0,1 0,0-1,-1 1,1 0,0 0,0 0,-1-1,1 1,0 0,-9 167,11-109,-1 590,3-623,9-30,-8-8</inkml:trace>
  <inkml:trace contextRef="#ctx0" brushRef="#br0" timeOffset="8014.585">4657 428,'39'-10,"26"-2,12-1,-1 4,-11 2,-5 2,-8 3,-9 6,-7 2,-4 0,-3 0,-7 3,-2 0,-4 3,0 0,1 2,-1 0</inkml:trace>
  <inkml:trace contextRef="#ctx0" brushRef="#br0" timeOffset="8264.037">5532 569,'0'38,"5"18,6-1,1-10</inkml:trace>
  <inkml:trace contextRef="#ctx0" brushRef="#br0" timeOffset="8499.394">5504 315</inkml:trace>
  <inkml:trace contextRef="#ctx0" brushRef="#br0" timeOffset="8688.013">5842 569,'-7'11,"1"0,-1 1,2-1,0 2,0-1,1 0,0 1,1 0,1 0,0 0,1 0,0 0,1 0,0 0,1 0,1 0,2 8,-4-19,1 1,0-1,0 0,-1 0,1 0,1 1,-1-1,0 0,0 0,1-1,-1 1,1 0,0 0,0-1,-1 1,1-1,0 1,0-1,0 0,0 0,1 0,-1 0,0 0,0-1,1 1,-1 0,0-1,1 0,-1 0,1 1,-1-1,0-1,1 1,-1 0,2-1,2-1,0 0,0 0,0-1,0 0,-1 0,1-1,-1 1,0-1,0 0,0 0,-1-1,1 0,-1 1,5-8,0 1,-1-1,0-1,-1 1,-1-1,0 0,0-1,-2 0,1 0,-2 0,0 0,-1 0,0 0,-1-1,0 1,-1-1,-3-13,-14-13,4 30</inkml:trace>
  <inkml:trace contextRef="#ctx0" brushRef="#br0" timeOffset="9136.354">6153 710,'15'-27,"1"0,2 2,0 0,2 1,7-6,-26 28,0 0,0 1,-1-1,1 0,0 1,0-1,1 1,-1-1,0 1,0-1,1 1,-1 0,1 0,-1 0,1-1,0 2,-1-1,1 0,0 0,0 0,-1 1,1-1,0 1,0 0,0-1,0 1,0 0,0 0,-1 0,1 0,0 0,0 1,0-1,0 1,0-1,-1 1,1 0,0-1,0 1,-1 0,1 0,-1 0,1 0,-1 1,1-1,-1 0,1 1,-1-1,0 1,1 0,3 13,44 87,-47-99,1 0,0 0,0 0,0 0,0 0,0-1,1 1,-1-1,1 0,-1 0,1-1,0 1,0-1,0 1,0-1,0 0,0-1,0 1,0-1,0 0,1 0,-1 0,0 0,0-1,0 0,2 0,9-4,-1-1,0-1,0 0,-1 0,0-2,0 1,-1-2,0 1,0-2,-1 0,1-2,28-67,-32 58</inkml:trace>
  <inkml:trace contextRef="#ctx0" brushRef="#br0" timeOffset="11767.841">7903 569,'-6'-1,"-1"1,1 0,0 0,-1 1,1 0,-1 0,1 1,0-1,0 1,0 0,0 1,0 0,0 0,1 0,0 0,-1 1,1 0,0 0,1 1,-1-1,1 1,0 0,0 0,0 0,1 1,0-1,-2 6,-1-4,0 2,1-1,0 0,0 1,1 0,1 0,-1 0,1 1,1-1,0 1,0 0,1-1,0 1,0 0,2 0,-1 0,1-1,0 1,1 0,0-1,1 1,1 4,-3-12,1-1,-1 1,0-1,1 0,-1 0,0 1,1-1,-1 0,1 0,0 0,-1-1,1 1,0 0,0-1,-1 1,1-1,0 1,0-1,0 0,0 0,-1 0,1 0,0 0,0 0,0 0,0-1,-1 1,1-1,0 1,0-1,-1 0,1 1,0-1,-1 0,1 0,-1 0,1-1,0 1,54-50,-55 51,125-149,-87 92,-44 75,1 1,0-1,1 0,1 1,1 0,1-1,0 1,2 2,-2-17,0 0,1-1,-1 1,1 0,0 0,0 0,1 0,-1-1,1 1,0-1,0 1,0-1,0 0,0 0,1 0,0 0,-1 0,1 0,0-1,1 1,-1-1,0 0,1 0,-1 0,1 0,-1-1,1 1,0-1,0 0,-1 0,1-1,0 1,0-1,0 0,0 0,0 0,0 0,0-1,0 1,0-1,-1 0,1 0,0-1,0 1,-1-1,1 0,-1 0,14-8,-2-1,0-1,0-1,-1 0,0 0,-1-2,-1 0,0 0,5-11,16-17,2-1,-3-1,-1-2,-3-1,1-5,1-7,-16 37,-1-1,-1 0,-1-1,-1 0,-1-1,-2 0,0-1,-2 1,-1-1,0-19,-3 44,-1 0,0 1,0-1,0 1,0-1,0 1,0-1,-1 1,1-1,0 1,-1-1,1 1,-1-1,0 1,1-1,-1 1,0 0,0-1,0 1,0 0,0 0,0 0,0 0,0 0,0 0,-1 0,1 0,0 0,-1 0,1 1,-1-1,1 0,-1 1,1 0,-1-1,1 1,-1 0,1 0,-1-1,1 1,-1 1,0-1,1 0,-1 0,1 0,-1 1,1-1,-1 1,1-1,-1 1,1 0,0 0,-1-1,1 1,0 0,0 0,-1 0,1 0,0 1,0-1,0 0,0 0,0 2,-19 18,2 1,0 1,2 0,0 2,1-1,2 2,1 0,1 1,-2 8,4-11,1 0,1 0,2 1,0 0,2 0,0 1,2-1,1 0,2 15,-2-30,1 0,0 0,1 0,0 0,1 0,0-1,0 1,1-1,0 0,1 0,0 0,0-1,1 1,0-1,1-1,0 1,0-1,0 0,1-1,0 0,0 0,1-1,-1 0,1 0,3 1,-5-3,0 0,1 0,-1-1,1 0,-1 0,1-1,0 0,0 0,-1-1,1 0,0 0,0-1,0 0,-1 0,1-1,-1 0,1 0,-1-1,1 0,-1 0,0 0,-1-1,1-1,-1 1,1-1,-1 0,-1 0,1-1,-1 1,0-1,0 0,0-1,-1 1,0-1,0 0,-1 0,0 0,0-1,-1 1,0-1,1-5,-2 4,-1 0,0 1,0-1,0 1,-1-1,-1 1,1-1,-1 1,-1 0,0-1,0 1,0 1,-1-1,0 0,-1 1,1 0,-2 0,1 0,-1 1,0 0,0 0,0 0,-1 1,0 0,0 0,-1 0,1 1,-1 0,0 1,0 0,-8-2,7 3,0 0,-1 0,1 1,-1 1,1 0,-1 0,1 1,-1 0,1 0,0 1,0 0,-1 1,-5 3,-12 5</inkml:trace>
  <inkml:trace contextRef="#ctx0" brushRef="#br0" timeOffset="12147.804">8975 485,'-14'9,"1"1,-1 0,2 1,0 1,0 0,1 0,0 1,1 1,1 0,0 0,1 1,0 0,2 0,-1 1,0 6,6-18,0 0,1 0,0 1,-1-1,1 0,1 0,-1 1,1-1,-1 0,1 0,0 1,1-1,-1 0,1 0,0-1,0 1,0 0,0 0,1-1,-1 0,1 1,0-1,0 0,0 0,0 0,1-1,-1 1,1-1,0 0,0 0,-1 0,1-1,0 1,1-1,-1 0,0 0,0 0,0-1,1 1,-1-1,0 0,0 0,1-1,-1 1,0-1,0 0,1 0,1-2,0 2,-2-1,1 0,0-1,0 1,-1-1,1 0,-1 0,0-1,0 1,0-1,0 0,-1 0,0 0,1 0,-1-1,-1 1,1-1,-1 0,0 0,0 0,0 0,-1 0,1 0,-1-3,2-3,-2-1,1 0,-1 1,-1-1,0 0,0 0,-1 1,-1-1,0 0,-3-7,4 15,0-1,-1 0,0 1,0-1,0 1,-1 0,1-1,-1 1,0 0,0 1,0-1,-1 0,1 1,-1 0,0 0,0 0,0 0,0 1,-1 0,1-1,-1 2,1-1,-4 0,-4 2</inkml:trace>
  <inkml:trace contextRef="#ctx0" brushRef="#br0" timeOffset="12851.523">9201 569,'-7'18,"0"-5,0 1,2 0,0 0,0 1,1-1,1 1,1 0,0 0,0 9,2-22,0 0,0 0,0 0,0 0,0 0,1 0,-1 1,1-1,-1 0,1 0,0 0,0 0,0-1,0 1,0 0,0 0,0 0,1-1,-1 1,1-1,-1 1,1-1,-1 1,1-1,0 0,0 0,0 0,0 0,-1 0,1 0,1-1,-1 1,0-1,0 1,0-1,0 0,0 0,0 0,0 0,0 0,1 0,-1 0,0-1,0 1,0-1,93-38,85-110,-180 148,0 1,0-1,0 1,0-1,1 1,-1-1,0 1,0 0,1-1,-1 1,0-1,1 1,-1 0,0-1,1 1,-1 0,1-1,-1 1,1 0,-1-1,0 1,1 0,-1 0,1 0,-1 0,1-1,-1 1,1 0,0 0,-1 0,1 0,-1 0,1 0,-1 0,1 0,-1 1,1-1,-1 0,1 0,-1 0,1 0,-1 1,0-1,1 0,-1 1,1-1,-1 0,1 1,-1-1,0 0,1 1,-1-1,0 1,1-1,-1 0,0 1,0-1,0 1,1-1,-1 1,0-1,0 1,0-1,0 1,0 0,-3 35,1-33,0 0,0 0,0 0,1 0,0 0,-1 1,1-1,0 0,0 0,1 1,-1-1,1 1,0-1,-1 1,2-1,-1 1,0-1,1 1,-1-1,1 0,0 1,0-1,1 0,-1 0,0 0,1 0,0 0,0 0,0 0,0 0,0-1,1 1,-1-1,1 1,0-1,-1 0,1 0,0 0,0-1,2 1,3 0,1 0,0-1,0 0,0-1,0 1,-1-2,1 1,0-2,0 1,0-1,-1 0,1-1,-1 0,0 0,1-1,-2 0,1 0,0-1,3-3,123-120,-133 127,24-31,-1-1,-2-1,-2-1,-1-1,-1-1,-3 0,0-1,5-28,-20 65,4-10,0-1,0 0,-1 0,-1 0,0 0,-1-1,0 1,-1 0,0-1,-1 1,0 0,-1-2,1 13,1 1,0-1,-1 0,1 0,-1 0,1 1,-1-1,1 0,-1 1,1-1,-1 0,0 1,1-1,-1 1,0-1,0 1,1-1,-1 1,0 0,0-1,0 1,1 0,-1 0,0-1,0 1,0 0,0 0,0 0,0 0,1 0,-1 0,0 0,0 1,0-1,0 0,0 0,1 1,-1-1,0 0,0 1,0-1,1 1,-1-1,0 1,1-1,-1 1,0 0,1-1,-1 1,1 0,-1-1,1 1,-1 0,1 0,0 0,-1 0,-27 44,18-16,1 0,1 1,2-1,1 1,1 1,2-1,1 0,1 1,2-1,1 0,4 19,13 177,-11-175,-7-45,0 0,0 0,-1 0,0 0,0 0,-1 0,0 0,0 0,0 0,0 0,-1 0,0 0,-1 0,1 0,-1 0,0 0,-2 3,-21 8,11-16</inkml:trace>
  <inkml:trace contextRef="#ctx0" brushRef="#br0" timeOffset="13099.987">9680 343,'44'-5,"42"-1,12 0,-1 1,-13 1,-15 2,-10 1,-11 1,-12 0</inkml:trace>
  <inkml:trace contextRef="#ctx0" brushRef="#br0" timeOffset="15753.527">11205 598,'-3'-3,"0"1,1 0,-1 1,0-1,0 0,0 1,0-1,0 1,0 0,-1 0,1 1,0-1,-1 1,1-1,0 1,-1 0,1 0,0 0,-1 1,1-1,0 1,-1 0,1 0,0 0,0 0,0 1,0-1,0 1,-1 0,-76 63,75-62,1 2,0-1,0 0,0 1,0 0,1 0,0 0,0 0,0 0,1 1,0-1,0 1,0-1,1 1,0 0,0 0,0 0,1 0,-1 0,2 0,-1 0,1 0,-1-1,2 1,-1 0,1 0,-1-1,2 1,-1-1,1 1,0-1,-1-3,0 0,1 0,0-1,-1 0,1 1,0-1,-1 0,1 0,0 0,0-1,0 1,0-1,0 1,0-1,0 0,0 0,0-1,0 1,0 0,-1-1,1 0,0 0,0 0,0 0,-1 0,1 0,0-1,1-1,73-50,-56 31,-1-2,0 0,-2 0,-1-2,-1 0,12-26,-12 17,-4 57,1 37,-11-44,1-1,1 1,0 0,0-1,2 0,0 0,0 0,1-1,1 0,8 11,-13-20,1 1,-1-1,1 0,-1 0,1 0,0 0,1-1,-1 0,0 0,1 0,0 0,0-1,0 0,0 0,0 0,0 0,0-1,1 0,-1 0,1 0,-1-1,1 0,11-4</inkml:trace>
  <inkml:trace contextRef="#ctx0" brushRef="#br0" timeOffset="17282.648">13632 456,'-29'38,"-9"18,-3 4,5-4,9-5,4-13,6-7,1-5,-1-1,2-6</inkml:trace>
  <inkml:trace contextRef="#ctx0" brushRef="#br0" timeOffset="17556.431">13322 485,'19'9,"21"18,8 4,1 2,-8 0,-6-6,-9-2,-4-6,-6-1,-1 1,2 2,3-2,-2 0,0-3,3-4,2-10,-3-4</inkml:trace>
  <inkml:trace contextRef="#ctx0" brushRef="#br0" timeOffset="17917.848">13999 710,'10'2,"0"0,0 0,0-1,0 0,0-1,0 0,0-1,0 0,0 0,0-1,-1 0,1-1,-1 0,1-1,-1 1,0-2,0 0,0 0,-1 0,0-1,0 0,0-1,-1 0,0 0,0 0,-1-1,0 0,0 0,-1-1,0 0,0 0,1-6,-5 12,0 1,-1-1,0 0,1 0,-1 0,0 0,0 0,0 1,-1-1,1 0,-1 0,1 0,-1 0,0 1,0-1,-1 0,1 1,0-1,-1 1,1-1,-1 1,0 0,0 0,0 0,0 0,0 0,0 0,-1 0,1 1,-1-1,1 1,-1 0,0-1,1 1,-1 1,0-1,0 0,-3-1,-1 1,0 0,0 0,0 0,0 1,0 0,0 0,1 1,-1 0,0 0,0 0,0 1,1 0,-1 1,-2 0,-8 7,1 1,0 0,1 1,0 1,1 0,0 1,1 0,0 1,2 1,0 0,0 1,-2 6,10-18,-1 1,1-1,0 1,1-1,-1 1,1 0,0 0,1 0,-1 0,1 1,0-1,1 0,0 0,0 1,0-1,0 0,1 0,0 1,1-1,0 0,-1 0,2 0,-1-1,1 1,0 0,0-1,0 0,1 1,0-1,0-1,0 1,0-1,1 1,0-1,0-1,0 1,0-1,1 1,-1-2,4 2,8 0,-1-1,1 0,0-2,0 0,-1-1,1 0,0-1,0-1,-1-1,1-1,-1 0,0-1,13-6,-7 1</inkml:trace>
  <inkml:trace contextRef="#ctx0" brushRef="#br0" timeOffset="18387.612">14563 625,'-14'8,"-1"0,1 1,0 1,1 0,0 1,1 0,0 1,-6 8,14-16,1 0,0 0,0 1,0-1,0 1,1-1,-1 1,1 0,1 0,-1 0,1 0,-1 0,2 1,-1-1,0 0,1 0,0 1,0-1,1 0,0 0,-1 1,2-1,-1 0,1 0,-1 0,1 0,1 0,1 2,1-2,1 0,-1-1,1 0,1 0,-1 0,1-1,-1 0,1 0,0 0,0-1,0 0,0-1,0 1,1-1,-1-1,0 1,1-1,-1-1,0 1,1-1,-1-1,0 1,0-1,0 0,0-1,0 0,-1 0,1 0,-1-1,2 0,8-11,1 0,-2 0,0-2,-1 1,0-2,-2 0,0-1,-1 0,-1 0,0-2,2-9,7-9,-17 35,73-186,-72 181,-1-1,-1 1,0-1,0 0,-1 1,0-1,0 0,-1 1,-1-1,0 1,0-1,0 1,-1 0,-1 0,0 0,0 0,-1 0,0 1,-4-6,5 10,1 0,-1 0,0 1,0-1,0 1,0 0,0 0,-1 1,1-1,-1 1,0 0,0 0,0 1,0-1,0 1,0 0,0 1,0-1,0 1,-1 0,1 0,0 0,0 1,0 0,0 0,0 0,0 1,0 0,0 0,-1 1,-5 1,0 1,1 1,0 0,0 0,1 1,0 0,0 1,0 0,1 0,0 1,1 0,0 0,-1 2,2 1,0 0,0 1,1-1,1 1,0 0,1 0,1 1,0-1,0 1,1-1,1 1,1-1,0 1,0-1,1 1,1-1,0 0,1 0,0 0,1 0,1-1,0 0,1 0,0 0,7 8,7 11,2-1,1-1,2-1,0-1,15 9,124 101,-152-127</inkml:trace>
  <inkml:trace contextRef="#ctx0" brushRef="#br0" timeOffset="16717.207">12165 287,'68'-27,"-1"-4,-2-2,16-14,27-41,-77 62,-39 54,-21 154,-80 516,96-638,-3-1,-3 0,-2-2,-2 0,-3-1,-7 6,28-50,0 0,-2-1,1 1,-1-1,-1 0,0-1,-1 0,0 0,0 0,-1-2,0 1,-1-1,0-1,0 1,-1-2,1 0,-1 0,-8 1,18-7,0 1,0-1,-1-1,1 1,0 0,-1 0,1-1,0 0,0 1,0-1,0 0,0 0,0 0,0 0,0 0,0-1,0 1,0-1,1 1,-1-1,0 1,1-1,0 0,-1 0,1 0,0 0,0 0,0 0,0 0,0 0,1 0,-1-1,0 1,1 0,0 0,0-3,3-85,9 49,3 0,1 1,2 1,2 0,1 2,2 0,2 2,1 0,2 2,1 1,1 1,16-11,-26 25,1 2,0 0,1 1,1 2,0 0,0 1,1 1,1 2,1 0,67 9,-17 4,-50-10,-2 0</inkml:trace>
  <inkml:trace contextRef="#ctx0" brushRef="#br0" timeOffset="16901.105">12983 710,'-15'38,"1"13,2 3,8-8,10-17,3-13</inkml:trace>
  <inkml:trace contextRef="#ctx0" brushRef="#br0" timeOffset="17051.299">12983 287</inkml:trace>
  <inkml:trace contextRef="#ctx0" brushRef="#br0" timeOffset="26340.2">17414 625,'-5'34,"-1"20,4 1,4-8</inkml:trace>
  <inkml:trace contextRef="#ctx0" brushRef="#br0" timeOffset="26502.275">17441 258,'0'0</inkml:trace>
  <inkml:trace contextRef="#ctx0" brushRef="#br0" timeOffset="26825.475">17894 428,'-19'4,"-79"27,95-30,0 1,0-1,0 1,0 0,0 0,1 0,-1 0,1 0,-1 0,1 1,0-1,-1 1,1 0,1 0,-1 0,0 0,1 0,-1 0,1 0,0 0,0 0,0 1,1-1,-1 0,1 1,-1 2,4 1,-1 0,1 0,0 0,1 0,0-1,0 1,0-1,1 0,0 0,0-1,0 1,1-1,-1 0,1-1,1 1,-1-1,1 0,-1-1,1 0,2 1,11 8,-5-3,65 51,-78-58,0 0,0 0,0 0,0 1,0-1,-1 1,1-1,-1 1,1 0,-1-1,0 1,0 0,0 0,-1 0,1 0,0 0,-1 0,0 0,0 0,0 0,0 0,-1 0,1-1,-1 1,1 0,-1 0,0 0,0 0,0 0,-1 0,-4 3,1 0,-1-1,-1 1,1-1,-1 0,0-1,0 0,0 0,0 0,-1-1,0 0,1-1,-1 0,0 0,0 0,0-1,-1 0,1-1,0 0,0 0,0-1,0 0,-4-1,-13-3</inkml:trace>
  <inkml:trace contextRef="#ctx0" brushRef="#br0" timeOffset="25475.576">15918 485,'-7'-3,"-1"1,1 1,-1-1,0 1,1 1,-1-1,0 2,0-1,0 1,1 0,-1 0,1 1,-1 0,1 0,-1 1,1 0,0 0,0 1,1 0,-1 0,1 1,0-1,0 2,0-1,1 0,-1 1,2 0,-1 0,0 1,1-1,0 1,-2 6,-10 17,2 0,0 1,2 0,2 1,1 0,-4 25,12-54,0-1,0 0,1 1,-1-1,1 0,-1 1,1-1,0 1,0-1,0 1,0-1,0 0,1 1,-1-1,1 1,-1-1,1 0,0 1,0-1,0 0,0 0,1 0,-1 0,1 0,-1 0,1 0,-1 0,1-1,0 1,0 0,0-1,0 0,0 1,0-1,0 0,1 0,-1 0,0-1,1 1,-1 0,0-1,1 1,-1-1,3 0,9-4,0 0,0-1,-1 0,0-1,0-1,0 0,-1-1,0 0,0-1,-1 0,0-1,-1 0,0 0,0-1,-1-1,12-9,190-199,-182 192,-29 27,1 1,-1-1,0 1,0-1,1 1,-1-1,0 1,0 0,1-1,-1 1,1 0,-1-1,0 1,1 0,-1-1,1 1,-1 0,1 0,-1-1,0 1,1 0,-1 0,1 0,-1 0,1 0,-1-1,1 1,0 0,-1 0,1 0,-1 1,1-1,-1 0,1 0,-1 0,1 0,-1 0,1 1,-1-1,0 0,1 0,-1 1,1-1,-1 0,0 1,1-1,-1 0,1 1,-1-1,0 0,0 1,1-1,-1 1,0-1,0 1,1-1,-1 1,0-1,0 1,0-1,0 1,0-1,0 1,0-1,0 1,0-1,0 1,-16 163,18-148,1 0,0-1,1 1,0-1,2 1,-1-1,2-1,0 1,1-1,0 0,1-1,1 0,0 0,1-1,0-1,1 1,2 0,-11-9,0-1,1 0,-1 0,1 0,0 0,-1 0,1-1,0 0,0 1,0-1,0-1,0 1,0-1,0 1,0-1,0-1,1 1,-1 0,0-1,0 0,0 0,21-8</inkml:trace>
  <inkml:trace contextRef="#ctx0" brushRef="#br0" timeOffset="25757.402">16849 456,'-9'24,"-9"22,-5 9,0-1,1-10,3-7,5-5,0-3,2-2,-1-1,1 1,-1-1,-5-4,2-5</inkml:trace>
  <inkml:trace contextRef="#ctx0" brushRef="#br0" timeOffset="26103.422">16623 428,'209'313,"-71"-94,-135-216,0 0,-1-1,1 1,0-1,0 0,0 0,1 0,-1 0,1-1,-1 1,1-1,-1 0,1 0,-1 0,1 0,0-1,0 1,-1-1,1 0,0 0,3-1,14-3</inkml:trace>
  <inkml:trace contextRef="#ctx0" brushRef="#br0" timeOffset="29407.421">0 1416,'368'-47,"-141"20,-164 19,0 3,0 3,47 4,-4 0,199 26,187 1,19-47,-208 5,52 13,-122 2,850-2,-671-28,463 28,-439-28,-8 16,70-6,-115-8,7 14,-115-4,112 14,-198 3,241 28,946-30,-856 0,-81-26,122 27,-178-28,769 28,169 0,-894-29,322 30,-453-29,88 26,-122-25,355 27,-521 13,-83-10,0 0,1-1,0 0,-1-1,1-1,0 0,0-1,-1 0,12-3,20-4,1 1,1 2,-1 3,1 1,29 4,23-1,35 3,-121 1,-7 0</inkml:trace>
</inkml:ink>
</file>

<file path=ppt/ink/ink1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2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1,'-34'2,"0"1,0 2,0 2,1 1,0 1,0 2,1 1,-3 4,25-12,0 1,1 0,-1 1,1 0,1 0,-1 1,1 0,0 0,1 1,0 0,0 1,1-1,0 1,0 1,1-1,0 1,1-1,0 2,1-1,0 0,0 1,1-1,0 1,1-1,0 1,1 10,0-18,0 0,1 1,-1-1,0 0,1 0,0 0,0 0,0 0,0 0,0 0,1-1,-1 1,1 0,-1-1,1 1,0-1,0 1,1-1,-1 0,0 0,1 0,-1 0,1 0,0-1,-1 1,1-1,0 1,0-1,0 0,0 0,0-1,0 1,0-1,0 1,1-1,6 0,-1 0,1-1,-1 0,0 0,0-1,0 0,0-1,0 0,0 0,0-1,2-1,26-17,-1-1,-1-2,-1-1,-1-2,-2-1,0-1,-3-2,0-1,-28 34,0 0,1-1,-1 1,0 0,0 0,1 0,-1 0,0-1,1 1,-1 0,1 0,-1-1,1 1,-1 0,1-1,0 1,-1-1,1 1,0-1,0 1,-1-1,1 1,0-1,0 1,-1-1,1 0,0 0,0 1,0-1,0 0,0 0,-1 0,1 0,0 0,0 0,0 0,0 0,0-1,0 1,-1 0,1 0,0-1,0 1,0 0,-1-1,1 1,0-1,-1 1,1-1,0 1,-1-1,1 0,0 1,-1-1,1 0,-1 0,1 1,-1-1,0 0,1 0,-1 1,0-1,0 0,1 0,-1 0,0 0,0 0,0 1,0-2,0 2,0 12,0 0,1-1,0 1,0 0,1-1,1 1,0-1,1 0,0 0,1 0,0-1,0 1,1-1,0-1,1 1,0-1,1 0,0 0,0-1,1 0,8 5,36 8,-28-16</inkml:trace>
</inkml:ink>
</file>

<file path=ppt/ink/ink1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2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59 174,'-2'125,"-6"0,-8 21,-4-64,9-102,10-11,1 1,1-1,2 1,0-1,3 1,0 0,2 1,1 0,1 0,2 1,4-7,116-204,-132 238,0 0,0 0,0-1,1 1,-1 0,0 0,0 0,1-1,-1 1,1 0,-1 0,1 0,0 0,-1 0,1 0,0 0,-1 0,1 0,0 0,0 0,0 1,0-1,0 0,0 1,0-1,0 1,0-1,1 1,-1-1,0 1,0 0,0-1,0 1,1 0,-1 0,0 0,0 0,1 0,-1 0,0 0,0 1,0-1,1 0,-1 1,0-1,0 0,0 1,0 0,0-1,0 1,0 0,1 0,9 102,-4-52,-6-32,1-1,1 0,1 0,1 0,0-1,1 1,4 6,1-6</inkml:trace>
</inkml:ink>
</file>

<file path=ppt/ink/ink1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5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0 173,'23'423,"12"-102,-25-301,11-39,-13 9,21-22,1 0,2 2,1 1,1 2,2 2,0 0,1 3,2 1,35-14,-61 31,54-13,-66 17,1 0,0 0,-1 0,1 0,-1 0,1 0,-1 1,1-1,0 1,-1-1,0 1,1 0,-1-1,1 1,-1 0,0 0,0 0,1 0,-1 0,0 0,0 1,0-1,0 0,0 0,0 1,-1-1,1 1,0-1,-1 1,1-1,-1 1,1-1,-1 1,0-1,0 1,0-1,0 1,0 0,0 0,-2 10,-1-1,0 0,0 0,-1 0,-1 0,0-1,0 0,-1 0,0 0,-1-1,0 0,0 0,-1-1,0 1,-1-2,-9 7,18-14,-32 30,-1-2,-2-1,0-2,-2-1,-1-2,0-2,-2-1,0-2,-40 11,16-24,59-9</inkml:trace>
  <inkml:trace contextRef="#ctx0" brushRef="#br0" timeOffset="317.994">763 708,'-13'19,"1"1,1 0,1 1,1 0,1 0,1 1,1 0,0 0,2 0,1 1,0 0,1 12,3-31,-1-1,1 1,-1-1,1 1,0-1,0 1,0-1,1 0,-1 0,1 1,0-1,0 0,0 0,0-1,1 1,-1 0,1-1,-1 0,1 1,0-1,0 0,0 0,0-1,0 1,1-1,-1 1,0-1,1 0,-1 0,1-1,-1 1,1-1,-1 1,1-1,-1 0,1-1,3 1,7-2,1-1,-1 0,0 0,0-1,0-1,-1-1,0 0,11-7,-12 6,0 0,-1-1,0-1,-1 0,0-1,0 1,-1-2,0 0,-1 0,0 0,-1-1,0 0,-1-1,-3 7,0-1,0 0,-1 1,0-1,-1 0,1 0,-1 0,-1 0,1 0,-1 0,0-1,-1 1,0 0,0 0,0 0,-1 0,0 1,-1-1,1 0,-1 1,0-1,-1 1,0 0,0 0,0 1,-1-1,1 1,-1 0,0 0,0 0,0 1,-1 0,0 0,0 0,0 1,0 0,0 0,0 0,-1 1,0 0,1 0,-1 1,0 0,0 0,0 0,1 1,-1 0,0 1,0-1,0 1,-4 2,-14 3</inkml:trace>
  <inkml:trace contextRef="#ctx0" brushRef="#br0" timeOffset="815.959">1440 708,'-21'5,"1"0,0 1,0 1,0 1,1 1,0 0,1 2,0 0,1 1,0 1,0 0,-13 15,28-25,-1 0,1 1,0-1,0 0,0 1,0-1,1 1,-1-1,1 1,0 0,0 0,1-1,-1 1,1 0,-1 0,1 0,0 0,1 0,-1 0,1-1,0 1,0 0,0 0,0-1,0 1,1 0,0-1,0 0,0 1,0-1,0 0,1 0,-1 0,1 0,1 0,1 2,0 0,1-1,0 1,0-1,0-1,1 1,-1-1,1 0,0-1,-1 0,1 0,0 0,1-1,-1 0,0 0,0-1,0 1,8-2,4-5,0 0,-1-1,0-1,0-1,0 0,-1-2,-1 0,0 0,0-2,-1 0,-1-1,7-7,10-14,0-2,-3-1,-1-1,-2-1,-1-1,-2-2,-3 0,-1-1,5-22,-15 43,0-1,-1-1,-1 0,-2 1,-1-2,0 1,-2 0,-1 0,-1-1,-1 1,-1 0,-1 0,-7-22,9 42,0 0,0 0,0 1,-1-1,0 1,1-1,-1 1,-1 0,1 0,-1 0,1 1,-1-1,0 1,-1 0,1 0,0 0,-1 1,0 0,1-1,-1 2,0-1,0 0,0 1,0 0,0 0,-1 1,1-1,0 1,0 0,0 1,0-1,-1 1,1 0,0 0,-4 2,-2 1,-1 0,1 0,0 2,0-1,0 1,1 1,0 0,0 0,0 1,1 0,1 1,-1 0,1 0,1 1,0 0,0 0,1 1,0 0,1 0,0 0,1 1,-1 4,-4 15,1 0,2 1,1-1,1 1,2 1,1-1,2 0,1 2,-1-14,1 1,1-1,0 0,2 0,0-1,1 1,1-1,1 0,1-1,1 0,0 0,1-1,1-1,0 0,1 0,1-1,1-1,0 0,7 4,-15-14,0 0,0 0,0-1,0 0,1 0,0-1,-1 0,1 0,0-1,0 0,0 0,0-1,0 0,0 0,8-2,8-4</inkml:trace>
  <inkml:trace contextRef="#ctx0" brushRef="#br0" timeOffset="1314.272">2004 596,'-12'22,"1"0,2 1,0 0,1 1,1 0,1 0,1 0,1 1,1 15,2-36,0 0,1 0,0 0,0 0,0 0,0 0,0 0,1 0,0 0,0 0,0 0,0 0,0-1,1 1,0 0,0-1,0 1,0-1,1 0,-1 0,1 0,-1 0,1 0,0 0,1-1,-1 1,0-1,1 0,-1 0,1 0,-1-1,1 1,0-1,0 0,0 0,0 0,0 0,0-1,0 0,0 1,0-1,0-1,0 1,0-1,0 0,2 0,9-8,0 0,0-1,-1 0,-1-1,0-1,0 0,-1-1,0 0,-1 0,-1-2,0 1,6-15,-2 9,128-168,-141 188,-1-1,0 0,1 0,-1 1,1-1,-1 0,1 1,0-1,-1 1,1-1,-1 0,1 1,0 0,0-1,-1 1,1-1,0 1,0 0,-1-1,1 1,0 0,0 0,0 0,-1 0,1 0,0-1,0 2,0-1,0 0,0 0,-1 0,1 0,0 0,0 1,0-1,-1 0,1 1,0-1,0 1,-1-1,1 0,0 1,-1 0,1-1,-1 1,1-1,-1 1,1 0,-1-1,1 1,-1 0,14 43,25 257,-27-225,-3 1,-3-1,-4 2,-3-1,-3 0,-4-1,-3 1,-8 18,10-55,-2-1,-2-1,-2 0,-1-1,-2 0,-1-1,-2-1,-1-2,-2 0,-1-1,-2-1,-8 5,35-35,-12 10,1 0,-1-1,-1 0,0 0,0-2,-1 1,0-2,-1 0,1 0,-1-2,0 0,-1 0,13-5,0 0,-1 0,1 0,0 0,0 0,0-1,0 1,0-1,0 0,0 0,0 0,0 0,0-1,1 1,-1-1,0 1,1-1,-1 0,1 0,0 0,-1-1,1 1,0 0,1-1,-1 1,0-1,1 0,-1 0,1 1,0-1,0 0,0 0,0 0,1 0,-1-1,1 1,-1 0,1 0,0 0,1 0,-1 0,0 0,1 0,0 0,-1 0,1 0,1 0,0-3,8-22,2-1,1 2,1-1,1 2,1 0,2 1,0 1,19-19,-35 40,268-302,-226 259</inkml:trace>
</inkml:ink>
</file>

<file path=ppt/ink/ink1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0 725,'5'24,"7"7,0-5,-1-13,2-13,-1-11,-3-4</inkml:trace>
  <inkml:trace contextRef="#ctx0" brushRef="#br0" timeOffset="231.142">57 245,'0'0</inkml:trace>
  <inkml:trace contextRef="#ctx0" brushRef="#br0" timeOffset="646.882">508 442,'-31'23,"11"-11,1 1,0 0,1 1,1 2,0-1,1 2,1 0,0 1,2 1,0 0,1 0,1 1,0 1,0 5,9-22,1 0,0-1,0 1,0 0,1 0,-1 0,1-1,0 1,0 0,1 0,-1 0,1 0,-1-1,1 1,0 0,1 0,-1-1,1 1,-1-1,1 0,0 1,0-1,1 0,-1 0,1 0,-1 0,1-1,0 1,0-1,0 1,1-1,-1 0,0 0,1-1,-1 1,1-1,-1 0,1 0,0 0,0 0,0 0,-1-1,1 0,1 0,14-6,-1-2,0 0,-1-1,0-1,0 0,-1-1,-1-1,0 0,0-2,-1 1,-1-2,0 0,7-12,-14 20,40-53,45-41,-91 100,1 1,-1-1,1 1,0-1,-1 1,1 0,0-1,0 1,-1 0,1-1,0 1,0 0,-1 0,1-1,0 1,0 0,0 0,-1 0,1 0,0 0,0 0,0 1,-1-1,1 0,0 0,0 0,-1 1,1-1,0 0,0 1,-1-1,1 1,0-1,-1 1,1-1,-1 1,1-1,-1 1,1 0,-1-1,1 1,-1 0,1 0,-1-1,0 1,1 0,-1 0,0-1,0 1,0 0,0 0,1-1,-1 2,4 47,-4-45,-4 94,-5-2,-14 57,3-10,10-62,-3-1,-4 0,-3-1,-4-1,-3-1,-30 58,-11-41,65-91,1-1,0 0,-1 1,1-1,-1 0,0 0,0-1,0 1,0 0,0-1,0 0,0 0,0 0,0 0,-1 0,1-1,0 1,-1-1,1 0,0 0,-1 0,1 0,0-1,0 0,-1 1,1-1,0 0,0 0,0-1,0 1,0-1,-2-1,0-2,1-1,0 0,0 0,0 0,1 0,0-1,0 0,1 1,0-1,0 0,0 0,1 0,0 0,0 0,1-1,0 1,0 0,1 0,0-2,-1-2,3-26,2 1,2-1,1 1,1 0,2 1,2 0,1 1,2 0,1 1,1 1,2 1,1 1,2 0,0 2,2 1,19-15,-26 24</inkml:trace>
  <inkml:trace contextRef="#ctx0" brushRef="#br0" timeOffset="883.035">960 725,'-14'38,"0"18,2 3,8-7,9-13,10-13,5-16,1-10</inkml:trace>
  <inkml:trace contextRef="#ctx0" brushRef="#br0" timeOffset="1027.705">1072 301,'0'0</inkml:trace>
  <inkml:trace contextRef="#ctx0" brushRef="#br0" timeOffset="1444.714">1496 526,'-29'27,"1"0,2 2,0 1,2 1,2 1,1 2,1-1,-9 24,27-53,0 0,-1-1,1 1,1 0,-1 0,1 0,-1 0,1 0,0 1,0-1,1 0,-1 1,1-1,0 0,0 1,1-1,-1 0,1 0,0 1,0-1,1 0,-1 0,1 0,-1 0,1 0,1-1,-1 1,0 0,1-1,0 0,0 1,0-1,0 0,4 2,0-1,1-1,0 0,0-1,1 0,-1 0,0 0,1-1,-1-1,1 1,-1-1,1-1,-1 0,0 0,1 0,-1-1,0 0,0-1,0 0,0 0,1-1,8-4,0-2,-1 1,0-2,-1 0,0-1,0 0,-2-1,7-8,12-12,-1-1,-2-2,-2-1,-1-2,-1 0,-3-2,-1 0,-2-1,-2-1,-2-1,-2 0,-2-1,-1 0,-3-1,-1-4,-5 43,-1-1,0 0,0 1,-1-1,0 0,0 1,0-1,-1 1,0-1,-1 1,0 0,0 0,0 0,-1 0,0 1,0-1,-1 1,0 0,0 0,0 1,-1 0,0 0,0 0,0 0,0 1,-1 0,0 0,0 1,0 0,0 0,0 1,-1 0,1 0,-1 0,1 1,-1 1,0-1,1 1,-1 0,0 1,1 0,-1 0,0 0,-5 3,-1 5,0 0,1 1,0 0,1 1,1 0,-1 1,2 0,-1 1,2 0,0 1,0 0,2 0,0 1,0 0,1 0,1 1,1 0,0 0,1 0,0 0,2 0,-1 12,3-1,2 1,0-1,2-1,0 1,2 0,1-1,1-1,2 1,0-2,1 1,2-2,0 1,2-2,10 12,12 11,2-1,2-3,40 31,-46-40,-9-9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24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30,'43'0,"39"-4,9-3,0 1,-12 1,-13 1,-10 2,-8 1,-9 0,-5 1,-4 1,-2-1,-2 0,-4 0</inkml:trace>
</inkml:ink>
</file>

<file path=ppt/ink/ink1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0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286 142,'-23'14,"0"2,1 0,1 2,0 0,2 2,0 0,1 1,1 1,1 0,1 1,1 1,1 0,2 1,0 1,-1 5,10-23,-1 0,2 0,-1 0,1 1,0-1,1 0,0 1,0-1,1 0,0 1,0-1,1 0,0 0,0 0,1 0,0 0,1 0,0-1,0 0,0 0,1 0,0 0,1-1,-1 1,1-1,0-1,1 1,-1-1,1 0,0-1,0 0,1 0,-1 0,1-1,0 0,0 0,0-1,0 0,0-1,2 1,5-4,-1-1,1 0,0-1,-1-1,0 0,0-1,0 0,-1-1,0-1,-1 0,1-1,-1 0,-1 0,0-2,0 1,-1-1,0-1,-1 0,6-10,-3 8,-1-1,-1 0,0-1,-1 0,0-1,-2 1,0-1,-1-1,0 1,-1-1,-2 0,1-1,-2 1,-1 0,0-1,-1 1,-1-1,-1 1,0 0,-2-2,2 9,0 0,-1 1,0-1,-1 1,0 0,-1 0,0 0,0 0,-1 1,-1 0,1 0,-1 1,-1 0,0 0,0 0,0 1,-1 1,0-1,0 1,-1 1,0 0,0 0,0 1,0 0,-1 1,1 0,-1 0,6 3,1 0,-1 0,0 1,1-1,-1 1,0 0,1 0,-1 0,1 1,0 0,-1 0,1 0,0 0,0 1,0-1,0 1,-2 3,-13 12</inkml:trace>
  <inkml:trace contextRef="#ctx0" brushRef="#br0" timeOffset="515.718">596 706,'291'-359,"-272"350,-26 45,3-25,4-10,-3 8,-1 0,2 1,-1 0,1-1,1 1,0 0,0 0,1 0,0 0,1 0,0 0,0 0,1-1,0 1,1 0,0-1,1 0,1 3,-3-10,1 0,0 0,0 0,0 0,0 0,0 0,0-1,0 0,1 1,-1-1,0 0,1-1,-1 1,1-1,-1 1,1-1,-1 0,1 0,-1-1,1 1,-1-1,0 0,1 0,-1 0,0 0,1 0,-1-1,0 1,1-1,85-60,-79 51,1 0,-1-1,-1-1,-1 1,1-1,-2-1,0 0,-1 0,0 0,-1-1,0 1,0-9,0-2</inkml:trace>
</inkml:ink>
</file>

<file path=ppt/ink/ink1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49:5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59,'28'-58,"-36"86,-134 235,76-149,-5-2,-27 26,-21 40,86-152,20-22</inkml:trace>
  <inkml:trace contextRef="#ctx0" brushRef="#br0" timeOffset="422.417">0 285,'34'29,"4"-12,0-2,2-2,0-1,0-2,1-2,13 0,92 22,-122-25,0 1,0 1,-1 1,0 1,-1 1,0 1,0 1,-1 1,-1 0,0 2,10 10,-29-24,0 1,0 0,0-1,1 1,-1-1,1 1,-1-1,1 0,-1 0,1 0,0 0,-1 0,1 0,0 0,0 0,0-1,0 1,0-1,0 1,0-1,0 0,0 0,0 0,0 0,0 0,0 0,0-1,0 1,-1-1,1 1,0-1,0 0,0 1,0-1,-1 0,1 0,0-1,-1 1,1 0,-1 0,1-1,10-8</inkml:trace>
  <inkml:trace contextRef="#ctx0" brushRef="#br0" timeOffset="670.49">791 342,'-78'14,"1"3,1 4,1 3,1 3,2 4,-18 12,-36 45,109-71</inkml:trace>
  <inkml:trace contextRef="#ctx0" brushRef="#br0" timeOffset="990.697">338 31,'-7'16,"0"1,0-1,2 1,0 0,1 1,0-1,2 1,0 0,1 0,1-1,0 1,2 0,0 0,1-1,3 12,78 294,-52-168,-13-92,-14-44</inkml:trace>
</inkml:ink>
</file>

<file path=ppt/ink/ink1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7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0,'1'64,"-13"236,-36 83,21-195,20-159,7-38,3-6</inkml:trace>
</inkml:ink>
</file>

<file path=ppt/ink/ink1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7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88,'48'-9,"26"-4,0-4,-8 1,-10 3,-10 4,-8 3,-6 3,-3 2,-2 1,-1 0,1 1,-6 0</inkml:trace>
</inkml:ink>
</file>

<file path=ppt/ink/ink1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8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287 445,'-28'15,"0"1,1 1,1 1,0 2,1 1,2 0,0 2,1 1,-11 18,8 36,25-76,0 0,0 0,1 0,-1 0,1 0,-1 0,1 0,0 0,0 0,0 0,0 0,0-1,0 1,1 0,-1-1,0 1,1-1,-1 1,1-1,0 0,-1 1,1-1,0 0,0 0,0 0,0-1,0 1,0 0,0-1,0 1,0-1,0 0,0 0,0 1,0-1,0-1,1 1,14-2,0-1,1-1,-1 0,-1-2,1 0,-1 0,0-2,0 0,-1 0,0-2,-1 0,0 0,-1-2,5-4,5-1,96-76,-119 93,0 1,0-1,0 0,1 1,-1-1,0 1,0-1,0 1,0-1,1 0,-1 1,0-1,0 1,1-1,-1 0,0 1,1-1,-1 0,0 1,1-1,-1 0,0 0,1 1,-1-1,1 0,-1 0,1 0,-1 1,0-1,1 0,-1 0,1 0,-1 0,1 0,-1 0,1 0,-1 0,1 0,-1 0,0 0,1 0,-1-1,1 1,-1 0,1 0,-1 0,0-1,1 1,-1 0,1 0,-1-1,0 1,1 0,-1-1,0 1,1 0,-1-1,0 1,0-1,1 1,-1-1,-12 45,10-36,0 84,2-90,1 0,0 1,0-1,-1 0,1 0,1 0,-1 1,0-1,0 0,1-1,-1 1,1 0,0 0,0-1,-1 1,1-1,0 1,0-1,0 0,1 0,-1 0,0 0,0 0,0 0,1-1,-1 1,1-1,-1 1,0-1,1 0,-1 0,0 0,1-1,-1 1,1 0,-1-1,1 0,13-5,-1-2,0 0,0 0,-1-2,0 1,-1-2,0 0,-1 0,0-2,0 1,-2-1,0-1,0 0,-1 0,-1-1,0 0,5-16,6-10,-3-1,-1-1,-3-1,-1 1,-2-2,-2 0,-2 1,-2-2,-2 1,-4-45,13 338,19 24,-22-235,-2 1,-1 0,-2 0,-2 0,-1 9,-11-12,6-29</inkml:trace>
</inkml:ink>
</file>

<file path=ppt/ink/ink1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9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1,'-220'171,"216"-167,-2 0,1-1,-1 2,1-1,1 0,-1 1,0 0,1 0,0 1,1-1,-1 1,1 0,0-1,0 2,0-1,1 0,0 0,1 1,-1 1,3-5,1 0,-1 0,1 0,-1 0,1 0,0 0,0-1,1 1,-1-1,0 0,1 0,0 0,-1 0,1 0,0 0,0-1,0 1,0-1,0 0,0 0,0 0,1 0,-1 0,1-1,26 13,-24-8,0-1,0 1,-1 1,0-1,0 1,0 0,-1 0,0 0,0 1,0-1,-1 1,0 0,0 0,-1 0,0 0,1 5,33 68,-1-55,-20-24</inkml:trace>
</inkml:ink>
</file>

<file path=ppt/ink/ink1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0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31 316,'61'-16,"0"-2,-1-3,-1-3,17-11,5-24,-79 57,0 0,0 0,-1 0,1-1,0 1,-1-1,1 1,-1-1,0 1,0-1,0 0,0 1,-1-1,1 0,-1 0,1 0,-1 0,0 1,0-1,0 0,-1 0,1 0,-1 0,1 1,-1-1,0 0,0 1,0-1,-1 0,1 1,-1-1,0 0,-2-2,0 0,-1 1,1-1,-1 1,0 0,-1 1,1-1,0 1,-1 0,0 0,0 1,0 0,0 0,0 0,0 1,0 0,0 0,-1 0,1 1,0 0,-1 0,1 1,0-1,-1 1,1 1,-5 1,-5 1,0 1,1 0,0 1,0 1,1 0,0 1,0 1,1 0,0 1,-3 2,6-3,0 0,1 0,-1 1,2 0,-1 0,2 1,-1 0,2 1,-1 0,1 0,1 0,1 1,-1-1,2 1,0 0,0 0,1 1,1-1,0 0,1 1,1-1,1 12,1-17,0-1,0 1,1-1,0 1,1-1,-1-1,1 1,0-1,1 1,0-2,0 1,0-1,0 1,1-2,0 1,0-1,1 0,2 1,145 42,-139-44,0-2,0 1,0-2,1 0,-1-1,0-1,0 0,0-2,-1 1,1-2,-1 0,0-1,0 0,0-1,-1-1,11-8,-8-1</inkml:trace>
</inkml:ink>
</file>

<file path=ppt/ink/ink1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4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13,'-9'-3,"0"0,-1 1,1 1,-1-1,1 1,-1 1,1 0,-1 0,1 1,-1 0,1 1,0 0,-1 0,1 1,0 0,1 1,-1 0,0 0,1 1,0 0,0 1,1-1,-1 1,1 1,0 0,1 0,0 0,-5 7,10-12,-50 103,50-103,0 1,0 0,1 0,-1 0,1 0,0-1,-1 1,2 0,-1 0,0 0,0 0,1 0,0-1,-1 1,1 0,0 0,0-1,1 1,-1-1,0 1,1-1,0 1,-1-1,1 0,0 0,0 0,1 0,-1 0,0 0,0-1,1 1,-1-1,1 1,0-1,-1 0,1 0,2 0,8 1,-1-1,1 0,-1-1,1-1,-1 0,1 0,-1-2,1 1,-1-1,0-1,0 0,-1-1,1 0,-1-1,0 0,0-1,-1 0,0-1,0 0,2-3,11-5,79-70,-101 85,-1 0,1 0,0 0,-1 1,1-1,0 0,0 0,0 1,-1-1,1 1,0-1,0 1,0-1,0 1,0-1,0 1,0 0,0 0,1-1,-1 1,0 0,0 0,0 0,0 0,0 0,0 0,0 1,0-1,0 0,0 1,0-1,0 0,0 1,0-1,0 1,0-1,0 1,0 0,0-1,-1 1,1 0,0 0,0 0,-1 0,22 49,-17-35,1 0,1-1,0 0,0 0,2-1,0 0,0 0,1-1,1 0,0-1,0 0,6 3,1 0</inkml:trace>
</inkml:ink>
</file>

<file path=ppt/ink/ink1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7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77 565,'-19'33,"-6"17,6-1,5-9</inkml:trace>
  <inkml:trace contextRef="#ctx0" brushRef="#br0" timeOffset="234.281">50 113,'0'0</inkml:trace>
  <inkml:trace contextRef="#ctx0" brushRef="#br0" timeOffset="517.068">303 734,'131'-335,"-108"304,-22 31,-1-1,1 1,-1 0,1 0,-1 0,1-1,-1 1,1 0,0 0,-1 0,1 0,-1 0,1 0,-1 0,1 0,0 0,-1 1,1-1,-1 0,1 0,-1 0,1 0,-1 1,1-1,-1 0,1 1,-1-1,0 0,1 1,-1-1,1 1,-1-1,0 1,1-1,-1 0,0 1,1-1,-1 1,0-1,0 1,0 0,0-1,1 1,-1-1,0 1,0-1,0 1,0-1,0 1,0 0,0-1,-1 1,1-1,0 1,0-1,0 1,0-1,-1 1,2 80,6 44,-6-120,0-1,0 1,1-1,0 0,0 1,0-1,0 0,0 0,1 0,0 0,0-1,0 1,0-1,1 0,-1 1,1-2,0 1,0 0,0-1,0 0,0 0,1 0,2 1,0-1,0-1,-1 0,1-1,0 0,0 0,-1 0,1 0,0-1,-1 0,1-1,0 0,-1 0,0 0,1-1,-1 1,0-2,0 1,-1-1,1 0,1-2,96-98,-71 54,-2-1,-3-2,-2-1,3-13,-20 45,-3 3</inkml:trace>
  <inkml:trace contextRef="#ctx0" brushRef="#br0" timeOffset="766.499">1235 0,'0'43,"0"24,-5 11,-1-5,0-8,1-12,1-9,2-7,6-6,2-3,0-1,-1-1,-2-9,0-8</inkml:trace>
  <inkml:trace contextRef="#ctx0" brushRef="#br0" timeOffset="1017.724">1010 311,'38'-5,"37"-1,10 0,-4 1,-11 1,-18 2</inkml:trace>
</inkml:ink>
</file>

<file path=ppt/ink/ink1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6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1 296,'1'2,"0"-1,1 1,-1 0,1 0,0-1,-1 1,1-1,0 1,0-1,0 0,0 1,0-1,0 0,1-1,-1 1,0 0,0-1,1 1,-1-1,0 0,1 1,-1-1,0 0,1 0,-1-1,2 2,15-3,-1-1,1 0,0-2,-1 0,0 0,0-2,0-1,-1 0,0-1,-1 0,0-2,0 0,-1 0,0-2,-1 0,-1 0,0-1,-1-1,5-9,74-100,-90 123,-1 0,1 1,0-1,0 0,0 1,0-1,0 1,0-1,0 1,-1 0,1-1,0 1,1 0,-1 0,0 0,0 0,0 0,0 0,0 0,0 0,0 0,0 0,0 0,0 1,0-1,0 0,0 1,0-1,0 1,0-1,-1 1,1-1,0 1,0 0,0-1,-1 1,1 0,0 0,-1-1,1 1,-1 0,1 0,-1 0,1 0,-1 0,1 0,-1 0,17 49,-11 7,-2 1,-3 1,-5 31,2 10,1 271,1-353,-1 1,0-1,-2 0,0 1,-1-1,-1-1,-1 1,-2 4,8-23,0 1,0-1,0 1,0-1,0 1,0-1,-1 1,1-1,0 1,0 0,-1-1,1 1,0-1,0 1,-1 0,1-1,0 1,-1 0,1-1,-1 1,1 0,0 0,-1-1,1 1,-1 0,1 0,-1 0,1 0,0-1,-1 1,1 0,-1 0,1 0,-1 0,1 0,-1 0,1 0,-1 0,1 1,-1-1,1 0,-1 0,1 0,0 0,-1 1,1-1,-1 0,1 0,0 1,-1-1,1 0,-1 1,1-1,0 0,0 1,-1-1,1 1,0-1,-6-45,7 13,0 1,2-1,2 1,1-1,1 1,2 1,1 0,1 0,1 1,5-5,6-16,3 1,2 1,2 1,2 2,6-5,0 2,-22 26,0 0,2 1,0 1,1 1,1 1,1 0,0 2,17-10,-34 23,0 1,0 0,0 0,0 0,1 1,-1 0,1-1,-1 2,1-1,0 0,-1 1,1 0,0 0,-1 0,1 1,0-1,-1 1,1 0,-1 0,1 1,-1 0,0-1,1 1,-1 1,0-1,0 1,-1-1,1 1,0 0,-1 1,0-1,0 0,0 1,0 0,0 0,-1 0,0 0,0 0,0 0,0 0,0 1,-1-1,1 7,0-1,0 0,-1 0,-1 0,1 1,-2-1,1 0,-2 1,1-1,-1 0,-1 0,0 0,0-1,-1 1,0-1,-1 1,0-1,0-1,-1 1,-5 5,-1 2,-2-1,0 0,0-1,-1-1,-1 0,0-1,-1-1,0 0,-1-1,-3 0,14-6,-1-1,1 0,-1 0,0-1,1 0,-1-1,0 1,0-2,0 1,0-1,0 0,-7-1,-4-5</inkml:trace>
  <inkml:trace contextRef="#ctx0" brushRef="#br0" timeOffset="349.805">1553 98,'-21'10,"0"1,1 0,1 2,0 0,1 1,0 1,1 1,1 0,0 1,1 1,1 1,1 0,-3 6,15-22,0 1,0-1,0 1,0-1,0 1,1-1,0 1,-1 0,1-1,1 1,-1 0,0-1,1 1,0 0,0-1,0 1,0-1,1 0,-1 1,1-1,0 0,0 0,0 0,0 0,1 0,-1 0,1-1,-1 1,1-1,0 0,0 0,0 0,1 0,-1 0,0-1,1 1,-1-1,0 0,1 0,0 0,-1-1,1 1,0-1,-1 0,1 0,0 0,-1 0,1-1,1 0,4-1,0 0,0-1,0 0,-1 0,1-1,-1 0,0-1,0 0,0 0,-1-1,0 0,0 0,0 0,-1-1,0 0,0-1,-1 1,0-1,0 0,-1 0,0 0,0-1,-1 0,0 1,0-1,-1 0,0-1,-1 1,0 0,-1 0,0-1,0 1,-1 0,0 0,0 0,-1-1,-1 1,1 1,-1-1,-1 0,0 1,0-1,0 1,-1 1,-5-8,-39-30,31 32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24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 1,'-179'635,"153"-533,-62 181,88-283,-2 1,1 1,0 0,0 0,0 0,0 0,0 0,1 0,-1 0,1 0,-1 0,1 0,0 0,-1 0,1 0,0 0,0 0,1 1,-1-1,0 0,1 0,-1 0,1 0,0 0,0 0,-1 0,1 0,0-1,1 1,-1 0,0 0,1-1,-1 1,1-1,-1 1,1-1,-1 0,1 1,0-1,1 0,53-10,-26-2</inkml:trace>
  <inkml:trace contextRef="#ctx0" brushRef="#br0" timeOffset="378.935">1066 170,'-69'63,"4"2,2 3,3 3,-11 21,59-76,0 1,1-1,0 2,2-1,0 1,1 1,1 0,0 0,2 0,0 1,1-1,1 1,1 0,1 0,1 1,0-1,4 16,-2-29,1 1,0-1,0 0,1 0,-1 0,2-1,-1 1,1-1,0 0,0-1,1 1,0-1,0 0,0 0,0-1,1 1,0-1,0-1,0 0,0 0,0 0,1-1,-1 0,6 1,16 3,0-2,1-1,-1-1,1-2,25-2,-24-2,0 0,0-2,0-2,-1 0,0-2,-1-2,0 0,-1-2,0-1,-1-1,-1-2,0 0,-2-2,0-1,-1 0,-2-2,0-1,-1 0,11-20,-24 33,0 0,-1-1,0 0,-1 0,0 0,-1-1,-1 1,0-1,0 0,-1 0,-1-1,0 1,-1 0,-1 0,0 0,0 0,-2 0,1 0,-2 0,0 0,0 1,-1 0,0 0,-1 0,-1 0,0 1,0 0,-1 1,-1 0,0 0,0 0,0 1,-2 1,1 0,-1 0,0 1,0 0,-10-4,9 6,-1 1,0 0,0 1,0 0,-1 1,1 1,0 0,-1 0,1 2,-1-1,1 2,0 0,-1 0,1 1,0 1,0 0,1 1,0 1,-1-1,2 2,-1 0,1 0,0 1,0 0,1 1,0 1,1-1,-4 6,-49 55,37-41</inkml:trace>
  <inkml:trace contextRef="#ctx0" brushRef="#br0" timeOffset="732.256">2280 255,'-25'10,"1"1,0 2,1 0,1 2,0 0,1 2,0 0,-5 8,8-9,-10 6,2 1,1 1,0 1,2 2,1 0,2 1,0 1,2 1,1 1,-6 16,21-40,-1 0,1 1,0-1,1 0,0 1,0-1,1 0,0 1,0-1,0 1,1-1,0 0,1 1,0-1,0 0,0 0,1 0,0 0,0-1,1 1,0-1,0 0,0 0,1 0,0 0,0-1,0 0,1 0,0 0,0-1,0 0,6 3,10 3,0-2,0 0,1-1,0-1,0-2,1 0,-1-1,1-2,0 0,-1-2,1 0,0-2,-1 0,0-2,0 0,0-2,0 0,-1-2,-1 0,1-2,-1 0,-1-1,0-2,-1 0,-1 0,0-2,-1 0,0-1,-1-1,-2-1,5-7,-4 5,-1-1,-2-1,0 0,-1-1,-2 0,0-1,-1 0,-2 0,-1 0,0-1,-2 0,-1 0,-2 0,0 0,-1 0,-2 0,-1 1,-3-13,4 29,0-1,-1 2,0-1,0 0,-1 1,0-1,0 1,-1 1,0-1,-1 1,0 0,0 0,0 1,0 0,-1 1,0-1,-1 1,1 1,-1 0,0 0,0 0,0 1,0 1,-1-1,1 2,-1-1,1 1,-1 1,0 0,1 0,-1 1,0 0,-1 1,-24 4</inkml:trace>
</inkml:ink>
</file>

<file path=ppt/ink/ink1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42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57 112,'-3'2,"0"0,0 0,0 0,0 0,0 0,1 1,-1 0,1-1,-1 1,1 0,0 0,0 0,1 0,-1 0,0 1,1-1,0 0,0 1,0-1,0 1,1-1,-1 1,1 0,0-1,0 1,0-1,0 1,1 0,0-1,-1 1,1-1,0 1,1-1,-1 0,2 3,-2-5,0 0,0 0,1 0,-1 0,0-1,0 1,1 0,-1-1,0 1,1-1,-1 1,1-1,-1 1,1-1,-1 0,1 0,-1 0,1 0,-1 0,1 0,-1 0,0-1,1 1,-1 0,1-1,-1 1,0-1,1 0,-1 1,0-1,1 0,-1 0,0 0,0 0,0 0,0 0,0 0,1-1,37-45,-35 42,-1-1,0 1,0-1,0 0,-1 1,0-1,0 0,0 0,-1 0,0-1,0 1,-1 0,1 0,-2-1,1 1,0 0,-2-6,0 11,1 0,-1 0,0 0,0 0,1 0,-1 0,0 0,0 1,0-1,0 1,0-1,0 1,0 0,0 0,0 0,0 0,0 0,0 1,0-1,0 0,0 1,0-1,0 1,1 0,-1 0,0 0,0 0,1 0,-1 0,0 0,1 0,-1 1,1-1,0 1,-1-1,1 1,0-1,0 1,0 0,-1 1,-56 94,57-94,-1-1,1 1,0 0,0 0,0 0,1 0,-1 0,1 0,0 0,-1 0,1 0,1 0,-1 0,0 0,1 0,-1 0,1 0,0 0,0 0,0 0,1 0,-1-1,1 1,-1 0,1-1,0 1,0-1,0 0,0 0,0 1,1-2,-1 1,1 0,1 1,5-2,-1 0,0 0,0-1,0 0,1 0,-1-1,0 0,0-1,0 0,0 0,0-1,-1 0,1 0,-1 0,0-1,1-1,-2 1,1-1,0 0,-1 0,0-1,-1 0,1 0,-1 0,0-1,0 0,0-1,-3 4,1 0,0 0,-1-1,0 1,0 0,-1-1,1 0,-1 1,0-1,0 0,0 0,-1 0,0 1,0-1,0 0,0 0,-1 0,0 1,0-1,0 0,-1 0,1 1,-1-1,0 1,0 0,-1 0,0-2,0 5,-1 0,1-1,-1 1,1 1,0-1,-1 0,1 1,-1 0,0 0,1 0,-1 0,1 0,-1 1,1-1,-1 1,1 0,0 0,-1 1,1-1,0 1,0-1,0 1,0 0,0 0,0 0,1 1,-1-1,0 1,1-1,0 1,-1 1,2-3,-5 3,1-1,0 1,0-1,0 1,1 1,-1-1,1 1,0-1,0 1,1 0,-1 1,1-1,1 1,-1-1,1 1,-1 0,2 0,-1 0,1 0,0 0,0 0,0 0,1 1,0-1,1 4,-1-8,1 0,0-1,0 1,0 0,0 0,0-1,0 1,0-1,1 1,-1-1,0 0,1 1,-1-1,1 0,0 0,-1 0,1 0,0 0,0 0,-1-1,1 1,0-1,0 1,0-1,0 0,0 1,0-1,0 0,0 0,0 0,0-1,0 1,0 0,-1-1,1 1,0-1,0 0,0 0,0 0,68-42,-63 39,-1-1,1 0,-1 0,0-1,0 0,-1 0,0-1,0 1,0-1,-1 0,0 0,0-1,-1 1,0-1,0 0,-1 1,0-1,0 0,-1-1,0 1,0 0,-1 0,0-3,-1 9,0 0,0 0,0 0,0 0,0 1,0-1,0 0,-1 1,1-1,0 1,-1-1,0 1,1 0,-1 0,0 0,1 0,-1 0,0 0,0 0,0 0,0 1,0-1,0 1,0 0,0-1,0 1,0 0,0 0,0 0,0 1,0-1,0 0,0 1,0-1,0 1,0 0,0-1,0 1,0 0,0 0,1 0,-1 1,-1 0,-69 61,71-62,0 0,0 0,0 0,0 1,0-1,0 0,1 1,-1-1,0 0,1 1,-1-1,1 1,-1-1,1 1,0-1,0 1,0-1,0 1,0-1,0 1,0-1,0 1,1-1,-1 1,0-1,1 1,0-1,-1 1,1-1,0 0,-1 1,1-1,0 0,0 0,0 1,0-1,0 0,1 0,-1 0,0 0,0-1,1 1,-1 0,0 0,1-1,-1 1,1-1,-1 1,1-1,-1 0,1 0,-1 1,1-1,-1 0,1 0,-1 0,1-1,-1 1,1 0,6-2,-1 1,1-1,-1 0,0-1,0 0,0 0,0 0,-1-1,1 0,-1 0,6-5,-5 4,14-10</inkml:trace>
</inkml:ink>
</file>

<file path=ppt/ink/ink1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43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621 225,'-34'37,"1"1,3 2,0 1,-14 29,-13 15,-3-4,-36 36,56-70,-127 150,142-189,28-15</inkml:trace>
  <inkml:trace contextRef="#ctx0" brushRef="#br0" timeOffset="630.93">1 197,'59'39,"-21"-3,-2 1,-1 1,-2 2,22 37,114 190,39 10,-183-246,-16-17</inkml:trace>
  <inkml:trace contextRef="#ctx0" brushRef="#br0" timeOffset="1164.7">1 564,'73'-27,"-27"16,0 2,0 2,1 2,-1 2,1 2,47 6,9-3,104 23,-196-23</inkml:trace>
  <inkml:trace contextRef="#ctx0" brushRef="#br0" timeOffset="1749.32">368 0,'11'219,"24"138,-25 29,-10-362</inkml:trace>
</inkml:ink>
</file>

<file path=ppt/ink/ink1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4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0,'-229'719,"192"-601,24-111,10-30,33-145,-5 72,4 0,5 2,29-56,-63 149,10-22,1 0,0 0,2 1,0 1,2 0,3-4,-17 24,0 0,0 0,0 1,0-1,0 0,0 0,0 0,1 1,-1-1,0 0,0 1,1-1,-1 1,0-1,0 1,1 0,-1 0,0-1,1 1,-1 0,1 0,-1 0,0 1,1-1,-1 0,0 0,1 1,-1-1,0 1,0-1,1 1,-1 0,0-1,0 1,0 0,0 0,0 0,0-1,0 1,0 0,0 1,0-1,-1 0,1 0,0 0,-1 0,1 1,30 63,-31-64,118 321,-67-193,-52-129,1 0,0 0,0 0,0 0,-1 0,1 0,0 0,0 0,-1 0,1 0,0 0,0 0,0 0,-1 0,1 0,0 0,0 0,-1 0,1 0,0 0,0 0,-1 0,1 0,0 0,0 0,0 1,-1-1,1 0,0 0,0 0,0 0,0 1,-1-1,1 0,0 0,0 0,0 1,0-1,0 0,0 0,0 0,0 1,-1-1,1 0,0 0,0 1,0-1,0 0,0 0,0 0,0 1,0-1,0 0,1 1,-24-22,18 17,-7-6,-1 0,0 1,-1 1,0 0,0 1,0 0,-1 1,0 1,0 0,0 1,-1 1,0 0,1 1,-1 1,0 0,0 2,-1 0,-113 12,112-7</inkml:trace>
</inkml:ink>
</file>

<file path=ppt/ink/ink1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5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0,'22'147,"-14"148,4-207,-9-73,0 0,0 0,-2 1,0-1,-1 0,0 1,-1-1,-1 0,0 1,-4 10,7-24,3-9</inkml:trace>
</inkml:ink>
</file>

<file path=ppt/ink/ink1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5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9 253,'-3'13,"1"1,0 0,1-1,1 1,0 0,1-1,0 1,1 0,0-1,1 1,1-1,0 0,1 0,0-1,7 12,-10-22,0 1,0-1,0 0,0 0,0-1,0 1,0 0,1-1,-1 1,0-1,1 0,0 1,-1-1,1-1,0 1,-1 0,1-1,0 1,0-1,-1 0,1 0,0 0,0 0,0 0,-1-1,1 1,0-1,0 0,-1 0,1 0,-1 0,1 0,2-2,74-60,-62 44,0-1,-1 0,-2-1,0-1,-1 0,-1-1,-1-1,-1 1,-2-2,0 1,-1-1,0-12,-5 33,-1 0,0 1,0-1,0 0,-1 0,1 0,-1 0,0 0,0 0,0 0,-1 0,0 0,1 0,-1 0,-1 0,1 0,0 0,-1 1,0-1,0 1,0-1,0 1,-1 0,1 0,-1 0,0 0,0 0,0 0,0 1,0 0,-1-1,1 1,-1 0,1 1,-1-1,0 1,0-1,1 1,-1 0,0 1,0-1,0 1,0 0,0 0,-3 0,-3 4,0 1,0 0,1 1,-1 0,1 0,1 1,-1 0,1 0,0 1,1 0,0 1,0 0,1 0,0 0,0 1,1-1,-1 5,-16 29,4-3</inkml:trace>
</inkml:ink>
</file>

<file path=ppt/ink/ink1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6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1 365,'123'-299,"-104"234,-19 138,-1-66,1 0,-1-1,1 1,1 0,-1 0,1-1,1 1,-1 0,1-1,0 1,1-1,-1 0,1 0,1 0,-1 0,1 0,0-1,0 0,0 1,1-2,0 1,0 0,0-1,1 0,-1 0,1-1,0 1,0-1,0-1,0 1,1-1,-1 0,1 0,-1-1,1 0,1 0,4-3,-1 0,1 0,-1-2,0 1,0-1,0-1,-1 0,1-1,-1 1,-1-2,1 0,-1 0,0-1,-1 0,1 0,-2-1,1 0,-1 0,-1-1,1 0,-2 0,1 0,1-7,14-38,-13 30</inkml:trace>
</inkml:ink>
</file>

<file path=ppt/ink/ink1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6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0,'-49'74,"3"1,4 3,-18 46,60-123,-25 84,24-84,1 1,0 0,-1 0,1 0,0 0,0 0,0-1,0 1,0 0,1 0,-1 0,1 0,-1-1,1 1,-1 0,1 0,0-1,0 1,0 0,0-1,0 1,0-1,1 0,-1 1,0-1,1 0,-1 0,1 0,-1 0,1 0,0 0,-1 0,1 0,0 0,0-1,-1 1,1-1,0 0,0 1,0-1,0 0,-1 0,2 0,8-3,1 0,-1-1,0 0,0 0,0-1,-1-1,0 0,0 0,0-1,-1-1,0 1,0-1,-1-1,0 0,0 0,-1 0,1-4,145-191,-94 143,-58 60,1 0,0 0,0 0,0 0,0 0,0 1,0-1,0 0,0 1,0 0,0-1,1 1,-1 0,0 0,0 0,0 0,0 1,1-1,-1 0,0 1,0 0,0-1,0 1,0 0,0 0,-1 0,1 0,0 1,0-1,-1 0,1 1,0-1,-1 1,0 0,1-1,-1 2,5 7,-1 0,0 1,-1 0,0 0,0 0,-1 0,-1 1,0-1,-1 1,0 0,-1 9,4 17,13 157,-9 1,-13 108,5-268,-2 0,-2 0,-1 0,-2-1,-1 1,-2-2,-1 1,-2-1,-1-1,-13 20,-29 11,54-62,1-1,-1 1,0-1,0 0,0 0,0 1,0-1,0 0,0-1,0 1,0 0,-1-1,1 1,0-1,0 0,-1 0,1 1,0-2,0 1,-1 0,1 0,0-1,0 1,-1-1,1 0,0 1,0-1,0 0,0 0,0-1,0 1,0 0,1-1,-3-1,-3-8,0-1,0-1,1 1,0-1,1 0,1-1,0 1,1-1,1 0,0 0,0 0,1 0,1 0,1 0,1-9,-2-1,2-46,3 0,3 0,3 1,3 0,3 1,5-4,26-39,-31 91</inkml:trace>
</inkml:ink>
</file>

<file path=ppt/ink/ink1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7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0,'0'625,"-27"-355,-4-72,31-186</inkml:trace>
</inkml:ink>
</file>

<file path=ppt/ink/ink1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7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0 147,'44'-14,"32"-15,9-2,-5 4,-7 7,-11 7,-11 5,-9 4,-8 3,-4 2,-8 0</inkml:trace>
</inkml:ink>
</file>

<file path=ppt/ink/ink1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2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1,'-8'30,"2"0,2 1,0 0,2 0,1 0,2 0,1 0,1 0,3 7,18 243,-19-263,-1 1,-1 1,0-1,-2 0,0 1,-2-1,0 1,-1-1,0 0,-2 2,-10 39,14-61,0 1,0 0,0 0,0-1,0 1,1 0,-1 0,0-1,0 1,0 0,1 0,-1 0,0 0,0-1,0 1,1 0,-1 0,0 0,0 0,1 0,-1 0,0-1,0 1,1 0,-1 0,0 0,1 0,-1 0,0 0,0 0,1 0,-1 0,0 0,1 1,-1-1,0 0,0 0,1 0,-1 0,0 0,0 0,1 1,-1-1,0 0,0 0,0 0,1 0,-1 1,0-1,0 0,0 0,0 1,0-1,1 0,-1 0,0 1,0-1,0 0,0 1,16-23,11-22,-5 5,3 0,1 2,1 1,2 1,3 0,-31 33,1 0,-1 0,1 0,-1 0,1 0,0 0,-1 1,1-1,0 1,0-1,0 1,0 0,1 0,-1 0,0 0,0 0,1 0,-1 1,1-1,-1 1,0 0,1-1,-1 1,1 0,-1 1,1-1,-1 0,0 1,1-1,-1 1,0 0,1-1,-1 1,0 0,0 1,0-1,0 0,0 1,0-1,0 1,0-1,0 1,-1 0,1 0,-1 0,1 0,-1 0,5 7,0 0,-1 0,0 0,0 0,-1 1,0 0,-1 0,0 0,-1 0,0 1,0-1,-1 0,0 1,-1-1,-1 1,1 0,-2-1,1 0,-3 9,-12 66,13-60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33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1,'-24'34,"-13"15,-4 5,-1-2,2-11,9-6,3-10,3-4,0-1,5-4</inkml:trace>
</inkml:ink>
</file>

<file path=ppt/ink/ink1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2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88 306,'4'4,"-1"0,2 0,-1-1,0 0,1 1,-1-2,1 1,0-1,0 1,0-1,0 0,0-1,1 0,-1 1,0-2,1 1,-1-1,1 1,-1-1,1-1,-1 1,0-1,1 0,-1 0,0-1,1 0,-1 0,0 0,0 0,-1-1,1 0,0 0,-1 0,2-2,4-3,-1 0,0-1,0-1,-1 0,-1 0,0 0,0-1,-1 0,0 0,-1 0,0-1,-1 0,0 0,-1 0,0 0,-1-1,0 1,-1-2,-1 10,0-1,0 1,-1-1,1 1,-1 0,0-1,0 1,0 0,-1 0,0-1,1 1,-1 1,-1-1,1 0,-1 0,1 1,-1-1,0 1,0 0,0 0,-1 0,1 0,-1 1,0 0,0-1,1 1,-1 0,-1 1,1-1,0 1,0 0,0 0,-1 0,1 0,-1 1,1 0,0 0,-1 0,1 0,-1 1,1 0,0 0,-1 0,-2 1,-7 4,-1 1,1 0,0 1,1 1,0 0,0 1,1 0,0 1,1 0,0 1,1 0,0 1,1 0,1 1,0 0,0 0,2 0,0 1,0 0,1 0,1 1,1-1,0 1,1 0,1 0,0 0,1 1,3-7,-1-1,1 0,1 1,0-1,0 0,1-1,0 1,1-1,0 0,0 0,0-1,1 0,0 0,1 0,-1-1,1 0,1-1,-1 0,1 0,0-1,0 0,0 0,0-1,1 0,-1-1,1 0,0 0,0-1,0-1,8 1,122-9,-116 1</inkml:trace>
</inkml:ink>
</file>

<file path=ppt/ink/ink1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4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0,'-19'10,"-7"8,2 0</inkml:trace>
</inkml:ink>
</file>

<file path=ppt/ink/ink1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5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1,'-9'6,"-1"1,0-1,1 1,-1 1,2 0,-1 0,1 1,0 0,1 0,0 1,1-1,0 2,-5 9,12-14,-1-1,1 0,0 1,0-1,1 0,0 0,0 0,0 0,0 0,1-1,0 1,0 0,0-1,0 0,1 0,-1 0,1 0,0-1,1 1,-1-1,0 0,1-1,0 1,2 1,18 15,-22-16,1 0,0 0,-1 1,1-1,-1 1,0 0,0 0,-1 0,1 0,-1 0,0 1,0-1,0 1,-1-1,0 1,0 0,0 0,0 0,-1-1,1 1,-1 0,-1 0,1 0,-1 0,1 0,-1-1,-1 1,1 0,-1-1,0 1,0-1,0 1,0-1,-1 0,0 0,0 0,0 0,-7 7,-1 0,0 0,0-1,-1-1,0 0,0-1,-1 0,-1-1,1 0,-1-1,0-1,-6 2,-5-1</inkml:trace>
</inkml:ink>
</file>

<file path=ppt/ink/ink1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6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14 599,'-5'28,"1"0,1 1,2-1,1 1,1-1,1 0,6 24,-8-48,1-1,0 0,-1 0,1 0,1 0,-1 0,0 0,1 0,-1 0,1-1,0 1,0-1,0 1,0-1,1 0,-1 1,0-1,1 0,0-1,-1 1,1 0,0-1,0 1,0-1,0 0,0 0,0 0,0-1,1 1,-1-1,0 0,0 1,1-1,-1-1,0 1,0 0,0-1,0 0,1 0,-1 0,0 0,0 0,0 0,1-2,7-5,0-1,-1 0,-1-1,1 0,-1 0,-1-1,0 0,-1-1,0 0,-1 0,0 0,-1-1,0 0,-1 0,0 0,-1 0,-1-1,0 1,-1-1,0 0,-1 1,-1-1,0 1,-1-1,0 1,-3-8,4 17,0 0,-1-1,1 1,-1 0,0 1,0-1,-1 0,1 0,-1 1,1 0,-1-1,0 1,-1 0,1 0,0 1,-1-1,0 1,1 0,-1 0,0 0,0 0,0 1,0-1,-1 1,1 0,0 0,-1 1,1-1,0 1,-1 0,1 0,0 1,-1-1,1 1,0 0,0 0,-1 0,1 1,0-1,0 1,0 0,1 0,-1 1,0-1,1 1,-1-1,1 1,0 0,0 1,0-1,1 0,-1 1,1 0,0-1,-1 3,2-5,1 0,-1 0,1 0,-1 0,1 0,-1 0,1 0,0 0,-1 0,1 0,0 1,0-1,0 0,0 0,0 0,0 0,0 1,1-1,-1 0,0 0,1 0,-1 0,0 0,1 0,-1 0,1 0,0 0,-1 0,1 0,0 0,0 0,0 0,-1-1,1 1,0 0,0 0,0-1,0 1,0-1,0 1,0-1,1 1,-1-1,0 0,0 0,0 1,0-1,0 0,1 0,-1 0,0 0,0 0,0-1,1 1,65-11,-47-2,1-1,-2-1,0-1,-1-1,0 0,-1-1,-1-1,-1 0,-1-1,-1-1,0 0,-2-1,0-1,-2 1,0-1,4-20,-6 24,0-1,-2 1,0-1,-1 0,-1 0,0-1,-2 1,-1-1,0-3,0 23,1 0,-1 1,0-1,1 0,-1 0,0 0,1 0,-1 0,0 0,0 1,0-1,0 0,0 0,0 0,0 0,0 0,0 0,-1 0,1 0,0 1,-1-1,1 0,0 0,-1 0,1 0,-1 1,1-1,-1 0,1 1,-1-1,0 0,1 1,-1-1,0 1,0-1,1 1,-1-1,0 1,0-1,0 1,0 0,1-1,-1 1,0 0,0 0,0 0,0 0,0 0,0 0,0 0,0 0,0 0,1 0,-1 0,0 1,0-1,0 0,0 1,0-1,1 0,-1 1,0-1,0 1,1 0,-1-1,0 1,1-1,-1 1,0 0,-4 10,1-1,1 1,-1 0,1 0,1 0,0 0,1 0,0 0,1 1,0-1,1 7,6 78,4 0,5-1,4 0,11 24,-14-49,-1-5,15 54,-4 1,-6 2,-5 0,0 109,-16-216,1-12,0 1,0-1,0 1,-1-1,1 1,-1-1,0 1,0-1,0 1,-1-1,1 1,-1-1,0 1,0-1,0 0,0 1,-1-1,1 0,-1 0,0 0,0 0,0 0,0-1,0 1,-1 0,1-1,-1 0,0 1,0-1,0 0,0 0,0-1,0 1,0-1,0 0,-1 1,1-1,-1 0,-4-4,0 0,0 0,1 0,-1-1,1 0,0 0,0-1,0 0,1 0,0-1,0 1,0-1,1-1,-1 1,2-1,-1 0,1 0,0 0,0-1,1 1,0-1,0 0,1 0,0 0,0-2,-7-20,1 0,1 0,2-1,1 0,1 1,2-2,1 1,1 0,2 0,1-1,-3 20,2-1,-1 0,2 1,-1 0,2 0,-1 0,2 0,0 1,0-1,1 2,0-1,2 0,8-7</inkml:trace>
</inkml:ink>
</file>

<file path=ppt/ink/ink1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9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2 222,'-1'13,"1"-1,0 1,1-1,0 1,1-1,0 1,1-1,0 0,1 0,0 0,1-1,1 1,0-1,0 0,7 8,-12-18,0 0,1 1,-1-1,1 0,-1 0,1 0,-1 0,1 0,0 0,0 0,-1 0,1-1,0 1,0-1,0 1,0-1,-1 0,1 0,0 0,0 0,0 0,0 0,0 0,0-1,0 1,-1-1,1 1,0-1,0 0,-1 1,1-1,0 0,-1 0,1 0,-1-1,1 1,-1 0,1-1,-1 1,0 0,1-2,37-70,-35 52,-1 0,0 0,-2-1,0 1,-2-1,0 1,-1-1,-5-16,7 34,0 1,0 0,-1 0,1 0,-1 0,0 0,1 0,-1 0,-1 0,1 0,0 0,-1 1,0-1,1 0,-1 1,0-1,0 1,-1 0,1 0,0 0,-1 0,1 0,-1 0,0 1,1-1,-1 1,0 0,0 0,0 0,0 0,0 0,0 1,0-1,-2 1,-11 3</inkml:trace>
  <inkml:trace contextRef="#ctx0" brushRef="#br0" timeOffset="383.794">313 476,'162'-325,"-159"321,-2 0,2-1,-1 1,0 0,1 0,0 0,0 0,0 0,0 1,0-1,1 1,0 0,0 0,0 0,0 1,0-1,0 1,5-2,-7 6,1-1,-1 0,1 1,-1 0,0 0,0-1,0 1,0 0,0 1,0-1,0 0,-1 1,1-1,-1 0,1 1,-1 0,0-1,0 1,0 0,-1 0,1-1,-1 1,1 0,-1 2,3 7,-1-4,0 0,1 0,-1 0,1 0,1-1,-1 0,1 1,1-1,-1-1,1 1,1-1,-1 1,1-1,0-1,0 1,0-1,1-1,0 1,0-1,0 0,1 0,-1-1,1 0,0 0,0-1,0 0,0-1,0 0,0 0,1 0,-1-1,0 0,6-2,-3-1,0 0,-1-1,1-1,-1 0,0 0,0-1,0-1,-1 1,0-1,0-1,-1 0,0 0,0-1,-1 1,0-2,-1 1,0-1,0 0,-1 0,0-1,-1 1,0-1,-1 0,0 0,-1 0,0-1,0 1,-2-1,1 1,-1-1,-2-7,-4-6</inkml:trace>
</inkml:ink>
</file>

<file path=ppt/ink/ink1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7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1 982,'0'163,"0"-196,1 1,2-1,1 1,2 0,1 0,2 1,1 0,1 0,1 1,8-11,50-72,-69 112,-1 0,0 0,1 0,0 1,-1-1,1 0,-1 1,1-1,0 0,0 1,-1-1,1 1,0-1,0 1,0-1,0 1,-1 0,1-1,0 1,0 0,0 0,0 0,0 0,0 0,0-1,0 2,0-1,0 0,0 0,-1 0,1 0,0 1,0-1,0 0,0 1,0-1,0 1,-1-1,1 1,0-1,0 1,-1-1,1 1,0 0,-1-1,1 1,-1 0,1 0,0 0,4 14</inkml:trace>
  <inkml:trace contextRef="#ctx0" brushRef="#br0" timeOffset="262.996">453 728,'-10'15,"0"1,2 1,0-1,0 1,2 1,0-1,1 1,1 0,0 0,2 1,0-1,1 1,0-1,2 1,1 9,-1-24,0 1,0-1,0 0,1 0,-1 0,1 0,0 0,0 0,1-1,-1 1,1-1,-1 1,1-1,0 0,1 0,-1 0,0 0,1-1,-1 0,1 1,0-1,0 0,0-1,0 1,0-1,0 0,1 0,-1 0,0 0,0-1,1 0,-1 0,0 0,1 0,-1-1,0 1,1-1,-1 0,0-1,0 1,0-1,0 1,0-1,2-2,3-1,-1 1,0-2,-1 1,0-1,1 0,-2 0,1-1,-1 0,0 0,0-1,-1 1,0-1,-1 0,1-1,-2 1,1-1,-1 0,0 0,-1 0,0 0,-1 0,1 0,-2-1,1 1,-2 0,1-1,-1 1,0 0,-1 0,0 0,-1 0,0 0,0 0,-1 1,0-1,0 1,-1 0,0 0,-56-48,42 44</inkml:trace>
  <inkml:trace contextRef="#ctx0" brushRef="#br0" timeOffset="548.948">988 191,'20'221,"-12"-104,6 0,4 0,18 52,-31-151,0 0,-1 0,-1 0,-1 1,0-1,-2 1,0-1,-1 1,0 0,-4 12,-2-13</inkml:trace>
  <inkml:trace contextRef="#ctx0" brushRef="#br0" timeOffset="1379.033">791 728,'65'9,"1"-3,0-2,0-4,0-2,0-4,-1-2,0-3,16-7,162-51,-214 67,-34 18,-155 148,121-90,38-73,0 1,0-1,1 1,-1 0,1-1,-1 1,1 0,-1-1,1 1,0 0,0-1,0 1,0 0,0-1,0 1,1 0,-1-1,0 1,1 0,-1-1,1 1,0-1,0 1,-1-1,1 1,0-1,0 0,0 1,0-1,1 0,-1 0,0 0,0 0,1 0,-1 0,1 0,-1 0,1 0,-1-1,1 1,-1 0,1-1,0 0,-1 1,2-1,7-1,-1 0,0-1,0-1,1 1,-1-1,-1-1,1 0,0 0,-1 0,0-1,0 0,-1-1,1 0,-1 0,0-1,-1 0,2-1,18-15,-17 15,43-30,-51 38,0-1,0 1,1-1,-1 1,0-1,0 1,0-1,1 1,-1 0,0 0,0 0,1 0,-1-1,0 2,0-1,1 0,-1 0,0 0,0 1,1-1,-1 0,0 1,0-1,0 1,0 0,1-1,-1 1,0 0,0 0,-1-1,1 1,0 0,0 0,0 0,0 0,-1 0,1 0,-1 1,1-1,0 0,-1 0,0 0,1 1,28 133,-29-131,1 0,-1-1,1 1,0 0,0-1,0 1,1-1,-1 1,1-1,-1 0,1 0,0 0,1 0,-1 0,0 0,1 0,0-1,0 1,-1-1,1 0,1 0,-1 0,0 0,0 0,1-1,-1 1,1-1,-1 0,1 0,0-1,-1 1,1-1,0 1,-1-1,1 0,0-1,-1 1,1-1,0 1,-1-1,4-2,20-13,-1-2,-1-1,-1-2,-1 0,0-1,-2-1,-1-1,0-1,-2-1,13-24,-27 43,36-61,-4-2,-3-2,-3-1,-3-1,-4-1,2-20,10-82,-35 176,1-1,-1 0,0 1,1-1,-1 1,0-1,0 1,0-1,0 0,0 1,0-1,-1 1,1-1,0 1,-1-1,1 1,-1-1,0 1,1-1,-1 1,0 0,0-1,0 1,0 0,0 0,0 0,0-1,0 1,-1 0,1 1,0-1,-1 0,1 0,-1 1,1-1,0 0,-1 1,1-1,-1 1,0 0,1 0,-1-1,1 1,-1 0,0 0,1 1,-1-1,1 0,-1 0,1 1,-1-1,1 1,-1-1,1 1,-1 0,1 0,0-1,-1 1,1 0,-1 1,-7 11,0 0,0 0,2 1,-1 0,2 1,0-1,1 1,0 1,1-1,-1 12,-10 51,3 1,4 0,3 1,5 64,1-96,2 0,2-1,2 0,2 0,2-1,17 44,13 13,-51-143,-1 17</inkml:trace>
  <inkml:trace contextRef="#ctx0" brushRef="#br0" timeOffset="1581.067">1976 502,'39'9,"31"4,9-1,-4-2,-5-3,-11-2,-9-3,-9 4,-7 0,-4-1,-2 0,-2 2,-4 2</inkml:trace>
  <inkml:trace contextRef="#ctx0" brushRef="#br0" timeOffset="1784.998">2823 812,'-5'29,"4"19,6 1,7-7,2-11</inkml:trace>
  <inkml:trace contextRef="#ctx0" brushRef="#br0" timeOffset="1952.298">2880 418,'0'0</inkml:trace>
</inkml:ink>
</file>

<file path=ppt/ink/ink1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3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85,'-7'-3,"0"1,-1-1,1 1,-1 0,1 1,-1-1,0 2,1-1,-1 1,0 0,0 1,1-1,-1 2,0-1,1 1,-1 0,1 1,0 0,0 0,0 0,0 1,0 0,1 0,0 1,0 0,0 0,0 1,-5 4,1 0,0 1,1 1,0 0,1 0,0 1,1-1,0 2,2-1,-1 1,1 0,1 0,1 0,0 1,0-1,2 1,0 0,0-1,2 1,0 0,1 5,0-15,0 0,0 0,1 0,0-1,0 1,0-1,0 0,1 0,-1 0,1 0,0 0,1-1,-1 0,0 0,1 0,0 0,0-1,-1 0,1 0,1 0,-1-1,0 1,0-1,1 0,-1-1,0 1,1-1,-1 0,0-1,1 1,-1-1,0 0,1 0,-1-1,0 1,0-1,0-1,0 1,-1 0,1-1,0 0,-1 0,0-1,0 1,3-4,15-12,-1-2,-1 0,-1-1,-1-1,-1-1,0 0,5-15,9-10,93-143,-124 191,0 0,0 0,0 0,1 0,-1 0,0 0,0 0,1 0,-1 0,0 0,1 0,-1 0,1 0,-1 0,1 1,-1-1,1 0,0 0,0 1,-1-1,1 0,0 1,0-1,0 1,-1-1,1 1,0-1,0 1,0-1,0 1,0 0,0 0,0-1,0 1,0 0,0 0,0 0,0 0,0 0,0 1,0-1,0 0,0 0,0 1,0-1,0 0,0 1,0-1,0 1,-1-1,1 1,0 0,0-1,0 1,-1 0,1-1,0 1,-1 0,1 0,-1 0,1-1,-1 1,1 0,-1 0,0 0,1 0,-1 0,0 1,4 19,-1 5,1-1,1 0,1 0,1-1,2 1,0-1,1-1,2 0,8 13,-17-33,0 1,0-1,0 0,0 0,0-1,0 1,1-1,-1 1,1-1,0 0,-1 0,1-1,0 1,0-1,0 0,1 0,-1 0,0-1,0 1,0-1,1 0,-1 0,0 0,0-1,4-1,10-4</inkml:trace>
  <inkml:trace contextRef="#ctx0" brushRef="#br0" timeOffset="261.503">1187 0,'-15'34,"-9"25,0 8,-2-4,4-6,1-9,4-8,5-6,0-3,2-3,-3-6,-3-2,1-4</inkml:trace>
  <inkml:trace contextRef="#ctx0" brushRef="#br0" timeOffset="544.914">904 0,'14'24,"20"18,8 6,3-5,-3-5,-3-9,-3-4,-3-7,-3-2,-1-3,-6 1,-2-2,-4 1,-1 0,2 1,3 4,-2 3,-5-2</inkml:trace>
  <inkml:trace contextRef="#ctx0" brushRef="#br0" timeOffset="898.168">1638 283,'5'24,"6"12,6 1,6-11,-3-10</inkml:trace>
</inkml:ink>
</file>

<file path=ppt/ink/ink1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35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7410,'37'-107,"-19"69,115-224,-78 158,26-53,6 4,78-101,-50 89,36-82,-117 189,353-676,-293 544,242-423,32-51,-199 327,40-53,-17 48,-135 249,265-391,-142 166,29-102,-62 147,-30 98,21-27,-40 57,12-32,76-98,-175 257,0 3</inkml:trace>
</inkml:ink>
</file>

<file path=ppt/ink/ink1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38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28,'0'-14,"0"22,0 24,11 145,1-80,-5 1,-4 0,-6 43,1-6,2 194,-5-304,-1-26</inkml:trace>
  <inkml:trace contextRef="#ctx0" brushRef="#br0" timeOffset="266.229">1 762,'38'-5,"42"-11,16-3,-3-2,-7-4,-15 3,-13 1,-13 3,-8 1,-6 2,-4 0,-1 2,-6-2,0 3,-5-3,1 2,-3 3</inkml:trace>
  <inkml:trace contextRef="#ctx0" brushRef="#br0" timeOffset="720.829">875 0,'0'676,"0"-646,0 0,3 0,0-1,1 1,2-1,9 27,-14-53,0 1,0-1,0 0,1 1,-1-1,1 0,-1 0,1 0,0 0,1 0,-1 0,0-1,1 1,-1-1,1 1,0-1,0 0,0 0,0 0,0-1,0 1,1-1,-1 1,0-1,1 0,-1-1,1 1,-1-1,1 1,0-1,-1 0,1 0,-1 0,1-1,-1 0,10-5,-1-1,0 0,0-1,-1-1,0 0,-1 0,0-1,-1-1,0 1,0-2,-1 1,50-54,-30 37,-21 20,0 0,0 0,1 1,0 0,0 0,0 1,1 0,0 1,1 0,-1 0,1 1,2-1,-10 5,0 0,1 0,-1-1,0 2,0-1,0 0,0 0,0 1,0-1,0 1,0 0,0-1,0 1,0 0,0 0,-1 0,1 0,0 1,0-1,-1 0,1 1,-1-1,0 1,1 0,-1-1,0 1,0 0,0 0,0 0,0 0,0 0,-1 0,1 0,-1 0,1 0,-1 0,0 0,0 0,5 91,-6-79,1 3,-1-13,0 1,0-1,0 1,1 0,0-1,0 1,0 0,1-1,-1 1,1-1,0 1,1-1,-1 1,1-1,0 0,0 1,0-1,0 0,1 0,0-1,0 1,0-1,0 1,1-1,13 3</inkml:trace>
  <inkml:trace contextRef="#ctx0" brushRef="#br0" timeOffset="1050.379">1609 818,'27'-6,"0"-2,0-1,-1-2,-1 0,0-1,0-2,13-10,-37 23,95-75,-94 74,1 0,0-1,-1 0,0 1,0-1,0 0,0 0,0 0,0-1,-1 1,0 0,1-1,-1 1,0 0,-1-1,1 0,-1 1,1-1,-1 1,0-1,-1 1,1-1,0 1,-1-1,0 1,0-1,0 1,0-1,-1 1,1 0,-1 0,0-1,-1 1,0 0,0 0,-1 1,1-1,0 1,-1-1,0 1,0 0,1 0,-1 1,0-1,-1 1,1 0,0 0,0 1,0-1,-1 1,1 0,0 0,0 0,-1 0,1 1,0 0,0 0,0 0,-2 0,-100 51,91-37,1 1,1 0,1 1,0 0,1 1,1 0,1 1,0 0,1 0,2 1,0 0,1 0,0 1,3-14,0 1,0-1,1 1,0-1,0 1,1-1,0 1,0 0,1-1,0 1,0 0,1-1,0 0,0 1,1-1,-1 0,2 0,-1 0,1-1,0 1,0-1,1 0,0 0,0 0,1-1,-1 0,1 0,6 4,6 0,0 0,1-1,0-1,0-1,0-1,1 0,0-1,0-2,0 0,0-1,1-1,-1 0,16-4,-17 3,10 1</inkml:trace>
</inkml:ink>
</file>

<file path=ppt/ink/ink1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34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84 328,'16'109,"2"8,-5 0,-3 79,-11-153,-2 0,-1-1,-3 1,-1-1,-2-1,-2 0,-9 19,60-128,-32 54,1 0,1 0,-1 1,2 0,0 0,1 1,0 0,6-4,-14 15,0-1,0 1,0 0,-1 0,1 1,0-1,0 1,0-1,0 1,0 0,0 0,1 0,-1 1,0-1,0 1,-1-1,1 1,0 0,0 0,0 0,0 1,-1-1,1 1,-1 0,1-1,-1 1,1 0,-1 0,0 0,0 1,0-1,0 1,-1-1,1 1,-1-1,1 1,-1 0,0 0,0 0,0-1,0 4,26 30,-25-33,1-1,0 1,0-1,0 0,0 0,1 0,-1 0,1-1,-1 1,1-1,-1 0,1 0,-1 0,1-1,0 1,0-1,-1 0,1 0,0 0,0 0,-1-1,1 0,0 1,-1-2,1 1,-1 0,1 0,-1-1,1 0,-1 0,0 0,0 0,0 0,0-1,0 1,-1-1,1 0,-1 0,0 0,0 0,0 0,0 0,1-3,16-19,-2-2,-1 0,-1 0,-1-2,-1 1,-2-2,-1 0,-1 0,-2-1,-1 1,-1-2,-2 1,-1 0,-1-1,-2 1,-1-1,-2 1,-1 0,-6-23,1 33,0 1,-1 1,-1 0,-1 0,0 1,-1 1,-1 0,-1 1,0 1,-1 0,-1 2,0 0,-1 0,-1 2,1 0,-2 2,-9-4,22 8,-1 0,0 1,0 0,0 0,0 1,0 0,-1 1,1 0,-1 1,1-1,-1 2,0-1,0 2,1-1,-1 1,0 1,1-1,-1 2,1-1,0 1,-1 1,1 0,1 0,-1 1,1 0,-8 6,-23 46,28-30</inkml:trace>
  <inkml:trace contextRef="#ctx0" brushRef="#br0" timeOffset="1935.269">873 949,'135'-220,"-132"217,0 0,-1-1,0 1,0-1,0 0,0 0,0 0,-1 0,1 0,-1 0,0 0,-1-1,1 1,-1 0,1-1,-1 1,-1 0,1-1,-1 1,1 0,-1 0,0 0,-1-1,0 0,-1 4,0 1,-1-1,1 1,0-1,-1 1,1 0,0 1,-1-1,1 0,0 1,0 0,-1 0,1 0,0 0,0 0,0 1,0-1,0 1,1 0,-1 0,0 0,1 0,-1 1,1-1,0 0,0 1,0 0,-1 1,-13 14,0 1,1 0,1 1,0 1,2 0,1 0,0 1,2 1,1 0,0 0,2 1,0 0,0 17,5-37,1 0,-1 0,1 0,0 0,0 0,1 0,-1 0,1 0,0 0,0 0,1 0,-1-1,1 1,-1 0,1-1,1 1,-1-1,0 0,1 1,-1-1,1 0,0-1,0 1,0 0,1-1,-1 0,0 1,1-2,0 1,-1 0,1-1,0 1,0-1,0 0,0 0,2 0,9-1,1-1,-1-1,0 0,0 0,0-2,0 0,0 0,-1-2,0 1,0-2,0 0,-1-1,0 0,-1-1,1 0,-1-2,2 2,22-21,-1-1,-2-1,-1-2,-1-2,-2 0,-2-2,-1-1,-2-1,-2-1,-2-1,4-15,-8 25,-2-2,-1 0,-1-1,-2 0,-2 0,-1-1,-1 0,-3 0,0 0,-3-1,-2-12,-26-26,27 73,-1 1,1-1,0 0,0 1,-1-1,1 1,-1-1,0 1,1 0,-1 0,0 0,0 0,1 0,-1 0,0 0,0 0,0 1,0-1,0 1,0-1,0 1,0 0,-1 0,1 0,0 0,0 0,0 1,0-1,0 1,0-1,0 1,0 0,0-1,0 1,1 0,-2 1,-8 7,1 1,0 0,1 0,0 1,0 0,1 1,1 0,0 0,0 0,2 1,-1 0,2 0,-2 8,-31 150,35-135,2-1,1 1,2-1,1 1,2-1,2 0,1-1,1 0,2 0,2-1,12 22,-6-8,82 239,-95-264,-1 1,-1-1,-1 1,-1 0,-1 0,0 1,-2-1,-1 0,-1 0,-1 0,-1 0,-1 0,-1-1,-1 1,-1-2,-1 1,-1-1,-1 0,0-1,-3 1,14-20,0 0,0 0,0 0,-1 0,1 0,0 0,0 0,-1-1,1 1,-1 0,1 0,-1 0,1 0,-1-1,0 1,1 0,-1-1,0 1,1 0,-1-1,0 1,0-1,0 1,0-1,1 1,-1-1,0 0,0 1,0-1,0 0,0 0,0 0,0 0,0 0,0 0,0 0,0 0,0 0,0 0,0 0,0-1,0 1,0 0,1-1,-1 1,0 0,0-1,0 0,0 1,1-1,-1 1,0-1,1 0,-1 1,0-1,1 0,-1 0,1 0,-1 1,1-1,-1 0,1-1,2-16,0 0,2 0,0 0,1 0,1 1,1 0,0 0,4-6,15-38,89-273,-57 45,-34 186,-10 174,14 67,-9 15,3-98,-22-54,1 0,0 0,-1 0,1 0,0 0,0-1,0 1,0 0,0-1,0 1,0-1,0 1,0-1,0 1,0-1,0 1,0-1,0 0,0 0,1 0,-1 0,0 0,0 0,0 0,0 0,0 0,0 0,1-1,-1 1,0 0,0-1,0 1,0-1,0 1,0-1,0 0,0 1,0-1,0 0,-1 0,1 1,0-1,0 0,-1 0,1 0,-1 0,1 0,-1 0,1 0,-1-1,82-159,78-96,-160 256,0 0,0-1,0 1,1-1,-1 1,1 0,-1 0,1-1,-1 1,1 0,0 0,0-1,-1 1,1 0,0 0,0 0,0 0,0 0,0 1,0-1,1 0,-1 0,0 1,0-1,1 0,-1 1,0 0,1-1,-1 1,0 0,1-1,-1 1,0 0,1 0,-1 0,1 0,-1 1,0-1,1 0,-1 0,0 1,1-1,-1 1,0-1,1 1,-1 0,0 0,1 0,9 132,10 13,-3-89,-17-57,1 0,-1 0,1 0,-1-1,0 1,1-1,-1 1,0-1,1 1,-1-1,0 0,0 1,0-1,0 0,0 0,0 0,0 0,0 0,0 0,0 0,0 0,0 0,-1-1,1 1,0 0,-1 0,1-1,-1 1,1-1,-1 1,21-34,-7 6,2 1,1 0,1 2,1 0,2 1,0 1,2 1,0 0,12-6,-33 28,-1-1,1 1,0-1,0 1,0 0,0 0,0 0,0 0,0 0,0 0,0 0,0 1,0-1,1 1,-1 0,0-1,0 1,1 0,-1 0,0 1,0-1,1 0,-1 1,0-1,0 1,0 0,0 0,1 0,-1 0,-1 0,1 0,0 0,0 1,0-1,-1 1,1-1,0 1,-1 0,0 0,1 0,-1-1,0 1,0 0,0 1,0-1,0 0,-1 0,1 0,-1 0,1 1,-1-1,0 2,1 254,0-249,0 0,0-1,1 1,0 0,1-1,0 0,0 0,1 0,0 0,0 0,1-1,0 0,6 7,1-3</inkml:trace>
  <inkml:trace contextRef="#ctx0" brushRef="#br0" timeOffset="2444.698">2877 836,'33'-6,"0"-1,0-2,-1-1,0-2,-1-1,0-1,23-16,-46 25,0-1,-1 0,0 0,0 0,0-1,-1 0,1-1,-2 1,1-1,3-8,-7 12,0 1,0 0,-1-1,1 1,-1-1,0 0,0 1,-1-1,1 0,-1 0,1 1,-1-1,0 0,-1 0,1 1,-1-1,0 0,1 1,-2-1,1 0,0 1,-1-1,1 1,-1 0,0-1,0 1,-1 0,-1-2,-1 2,0 0,-1 0,1 0,-1 0,0 1,0 0,0 0,0 1,0-1,0 1,0 1,-1-1,1 1,0 0,0 0,-1 1,1 0,0 0,0 1,0-1,0 1,0 0,0 1,1 0,-1 0,1 0,0 0,0 1,-3 2,-14 11,1 1,0 1,2 1,0 1,1 0,1 2,1 0,1 1,1 0,1 1,1 0,2 1,0 1,2-1,1 2,-3 23,9-44,0 1,0-1,1 0,0 0,1 1,-1-1,1 0,1 0,-1 0,1 0,1 0,-1 0,1 0,0-1,1 0,-1 1,1-1,1 0,-1-1,1 1,0-1,0 0,0 0,1 0,0-1,0 0,0 0,0-1,1 1,0-1,-1-1,1 1,2-1,19 3,0-1,0-1,1-1,-1-2,27-3,-8 2,-42 1,1 1,-1-1,0 0,0-1,0 1,0-1,0 0,0 0,0-1,0 1,0-1,0 0,-1-1,1 1,-1-1,1 0,-1 0,0 0,0 0,0-1,1-2,3-10</inkml:trace>
  <inkml:trace contextRef="#ctx0" brushRef="#br0" timeOffset="2961.934">1917 102,'-4'-5,"-8"-1,0 4,-4 4,1 0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34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0,'-9'202,"5"-156,-3-1,-1 0,-3 0,-1-1,-2-1,-2 0,-5 6,-88 184,103-188,6-44,0 0,0 0,0-1,1 1,-1 0,0 0,0-1,1 1,-1 0,1-1,-1 1,1 0,-1-1,1 1,-1-1,1 1,0-1,-1 1,1-1,-1 1,1-1,0 0,0 1,-1-1,1 0,0 1,0-1,-1 0,1 0,0 0,0 0,0 0,-1 0,1 0,0 0,0 0,0 0,-1 0,1-1,0 1,0 0,-1 0,1-1,0 1,-1-1,1 1,0 0,-1-1,1 0,0 1,-1-1,1 1,-1-1,15-7</inkml:trace>
  <inkml:trace contextRef="#ctx0" brushRef="#br0" timeOffset="242.428">1 424,'569'-58,"-552"56,0 0,0-1,-1-1,0-1,1 0,-1-1,-1-1,0 0,0-1,0-1,-1 0,0-1,-1 0,0-1,5-7,2-1,-4 3</inkml:trace>
  <inkml:trace contextRef="#ctx0" brushRef="#br0" timeOffset="614.137">1017 29,'-88'362,"78"-317,2 0,2 1,2 0,2 0,2 0,5 28,-6-73,1 0,0 1,0-1,0 0,0 0,0 0,0 1,1-1,-1 0,0 0,1 0,-1 0,0 0,1 0,0 0,-1 1,1-1,-1-1,1 1,0 0,0 0,0 0,-1 0,1 0,0-1,0 1,0 0,0-1,0 1,0-1,1 1,-1-1,0 1,0-1,0 0,0 0,0 0,1 1,-1-1,0 0,0 0,0-1,0 1,1 0,-1 0,0-1,0 1,0 0,0-1,0 1,0-1,0 1,1-1,58-44,-52 37,194-133,-150 121,-51 20,0 0,1 0,-1 0,0 0,0 0,0 1,0-1,0 0,1 0,-1 1,0-1,0 1,0-1,0 1,0-1,0 1,0 0,0-1,0 1,-1 0,1 0,0 0,0-1,-1 1,1 0,0 0,-1 0,1 0,-1 0,1 1,-1-1,0 0,1 0,-1 0,0 0,0 0,0 0,0 1,0-1,0 0,0 0,0 0,0 0,0 1,-1-1,1 0,-33 143,32-141,0 0,0 0,1 0,0 0,-1 0,1 1,0-1,0 0,1 0,-1 0,1 1,0-1,-1 0,1 0,1 0,-1 0,0 0,1 0,-1-1,1 1,0 0,1 0,12 9</inkml:trace>
  <inkml:trace contextRef="#ctx0" brushRef="#br0" timeOffset="927.602">1525 650,'39'-9,"0"-2,-1-2,-1-1,0-2,0-1,-2-2,19-14,-3-26,-50 57,0 1,0-1,-1 1,1-1,-1 0,1 1,-1-1,0 0,1 1,-1-1,0 0,0 1,0-1,0 0,-1 1,1-1,0 0,-1 1,1-1,-1 0,1 1,-1-1,0 1,0-1,0 1,0 0,0-1,0 1,0 0,0 0,0-1,-1 1,1 0,0 0,-1 0,1 1,-1-1,1 0,-1 0,1 1,-1-1,0 1,0-1,-8 0,-1 0,1 0,-1 1,1 0,-1 1,1 0,-1 0,1 1,0 1,0 0,0 0,0 1,0 0,1 1,0 0,0 0,0 1,-8 7,6-6,0 1,0 0,1 1,0 0,0 1,1 0,0 0,1 1,0 0,1 0,0 1,1 0,0 1,1-1,0 1,1 0,1 0,0 0,0 8,3-16,1 1,-1-1,2 0,-1 0,0 0,1 0,0 0,0 0,1-1,-1 1,1 0,0-1,0 0,0 0,1 0,0 0,-1-1,1 1,1-1,-1 0,0 0,1 0,-1-1,1 1,0-1,10 4,-1 0,1-1,0 0,0-1,0-1,1 0,14 0,70-7,-73-3</inkml:trace>
  <inkml:trace contextRef="#ctx0" brushRef="#br0" timeOffset="1344.293">2089 706,'155'-91,"-48"-7,-44 55,-64 76,-3-13,1-1,1 1,0-1,2 1,0 0,1 0,1-1,-1-14,0 0,0-1,0 1,0-1,1 1,0-1,0 0,0 0,0 0,1 0,-1 0,1 0,0 0,0-1,1 0,-1 0,1 0,-1 0,1 0,0 0,0-1,0 0,1 0,-1 0,0-1,1 1,-1-1,1 0,-1 0,1 0,0-1,1 0,14-1,-1-1,1-1,0-1,-1-1,0 0,0-2,-1 0,0-1,0-1,0 0,-1-1,-1-1,0-1,0-1,-1 0,-1 0,0-2,-1 0,-1 0,0-1,7-14,-8 16,-2 2,0 0,-1 0,0-1,-1 0,-1-1,0 1,0-1,2-12,-4 3</inkml:trace>
</inkml:ink>
</file>

<file path=ppt/ink/ink1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43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44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0,'-24'11,"0"1,0 0,1 2,0 1,2 1,0 0,0 2,2 0,-5 7,22-23,1-1,-1 1,1 0,-1-1,1 1,0 0,0-1,0 1,0 0,0 0,0 0,1 0,-1 0,1 0,-1 0,1 0,0 1,0-1,0 0,0 0,0 0,0 0,0 0,1 0,-1 0,1 0,0 0,-1 0,1 0,0 0,0 0,0 0,0 0,1-1,-1 1,0 0,1-1,-1 1,1-1,0 0,-1 1,1-1,0 0,0 0,0 0,0 0,0 0,81 30,-72-30,-1 1,0 0,1 1,-1 0,-1 0,1 1,0 1,-1-1,0 2,0-1,0 1,-1 0,0 1,0 0,-1 0,0 1,0 0,0 0,-1 1,-1 0,1 0,-2 0,1 1,-1-1,0 1,1 9,-4-12,-1 0,-1 0,1 0,-1 0,0 0,-1-1,0 1,0 0,0-1,-1 1,0-1,0 1,-1-1,1 0,-1-1,-1 1,1-1,-1 0,0 0,0 0,-1 0,1-1,-1 0,0 0,0-1,0 0,0 0,-1 0,0 0,-9 4,0-1,-1 0,1-1,-1-1,0 0,0-2,-1 0,1 0,-3-2,-93-7,89 1</inkml:trace>
</inkml:ink>
</file>

<file path=ppt/ink/ink1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42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0 397,'34'-5,"30"-2,8 1,-2 1,-9 1,-9 2,-10 1,-11 0</inkml:trace>
  <inkml:trace contextRef="#ctx0" brushRef="#br0" timeOffset="467.527">1044 1,'-49'30,"-8"4,1 3,2 2,2 2,-22 24,61-52,1 1,1 0,0 1,1 0,0 0,1 1,1 1,1-1,-3 8,8-16,-1 0,1 1,0-1,1 0,0 0,1 1,-1-1,1 1,1-1,0 0,0 1,0-1,1 0,1 0,-1 0,1 0,1 0,-1-1,1 1,1-1,0 1,1-3,0 0,0-1,1 0,-1 0,1 0,0-1,0 0,0-1,0 1,1-1,-1-1,0 1,1-1,0-1,-1 1,1-1,-1-1,1 1,-1-1,1-1,-1 1,1-1,-1-1,0 1,0-1,0 0,0-1,-1 0,1 0,5-4,14-10,0-1,-2 0,0-2,-1-1,-1-1,-1 0,-1-2,10-16,100-169,-116 191,-7 28,-6 40,-1-39,-1 4,1 0,0 0,1 0,1 0,0 0,1 0,1 0,0 0,1-1,0 0,1 0,0 0,2 0,-2-3,0-1,1 0,0 0,1 0,0-1,0 0,1-1,-1 0,2 0,-1-1,1 0,0-1,0 0,1 0,-1-1,1-1,0 0,0 0,0-1,1 0,4-1,5-4,-4-2</inkml:trace>
  <inkml:trace contextRef="#ctx0" brushRef="#br0" timeOffset="722.944">2060 57,'-39'43,"-26"29,-12 12,2 1,9-4,6-12,13-12,11-11,5-9,9-5,3-9,5-3,5-5</inkml:trace>
  <inkml:trace contextRef="#ctx0" brushRef="#br0" timeOffset="951.219">1693 114,'19'38,"36"33,12 3,5-6,-5-9,-9-15,-10-10,-3-11,-4-5,-6-5,-2 0,-3-2,-6-3</inkml:trace>
  <inkml:trace contextRef="#ctx0" brushRef="#br0" timeOffset="1115.36">2511 170,'-5'44,"-1"23,0 5,1-4,7-10,2-9,5-14,2-12</inkml:trace>
</inkml:ink>
</file>

<file path=ppt/ink/ink1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42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87,'167'-45,"-138"38,4-3,1 2,-1 2,2 1,-1 1,0 2,21 2,-52 0,0 0,0 1,0-1,0 0,0 1,0-1,0 1,0 0,0 0,-1 0,1 1,0-1,0 1,-1-1,1 1,-1 0,0 0,1 0,-1 0,0 1,0-1,-1 0,1 1,0-1,-1 1,1 0,-1 0,0-1,0 1,0 0,0 0,-1 0,1 0,-1 0,1 0,-1 0,0 0,0 0,-1 0,1 0,-1 0,1 0,-1 0,0 0,0 0,0 0,-1 0,0 1,-88 97,-142 148,225-243,0 0,0 1,1-1,0 2,0-1,1 0,0 1,0 0,1 1,0-1,0 0,1 1,0 0,1 0,0 0,0 0,1 0,0 1,0-1,1 0,1 0,0 1,0-1,1 6,3-11,0 1,1 0,-1-1,1 0,0 0,0-1,0 1,1-1,-1-1,1 1,-1-1,1 0,0-1,0 0,0 0,0 0,0-1,0 0,0 0,0 0,-1-1,1-1,0 1,2-1,17 0,2 2,-20 1,0-1,0 1,1-2,-1 1,0-1,-1 0,1-1,0 1,0-2,0 1,-1-1,0 0,1-1,3-2,-3-5,-6 1</inkml:trace>
  <inkml:trace contextRef="#ctx0" brushRef="#br0" timeOffset="252.823">0 368,'44'5,"32"2,14-1,-4-6,-7-3,-12-1,-8 0,-9 1,-8 1,-7 1,-9-5,-9 0</inkml:trace>
</inkml:ink>
</file>

<file path=ppt/ink/ink1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6:2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1052,'4'2,"0"-1,0 1,-1 0,1 0,0 1,-1-1,0 1,1-1,-1 1,0 0,0 0,-1 1,1-1,-1 1,1-1,-1 1,0 0,4 4,208 326,-16-79,-43-60,-55-64,-13-25,6-3,59 47,66 93,-78-80,64 79,-173-208,27 36,60 55,-101-115,-1-3</inkml:trace>
  <inkml:trace contextRef="#ctx0" brushRef="#br0" timeOffset="2185.181">86 996,'430'0,"-213"-32,-95 8,41-5,-20 0,-44 29,83-11,72-24,-124 13,33-13,-34 13,59-7,-148 22,-1 1,1 2,1 2,-1 1,27 4,16-1,95-31,-74 7,20-2,21 2,-127 16</inkml:trace>
  <inkml:trace contextRef="#ctx0" brushRef="#br0" timeOffset="5322.387">2542 3196,'-62'110,"29"-41,-3-1,-3-2,-18 20,-46 82,102-162,3-5</inkml:trace>
  <inkml:trace contextRef="#ctx0" brushRef="#br0" timeOffset="5903.159">2175 3140,'6'33,"94"106,-69-99,2-1,1-2,2-1,26 20,39 38,-69-71,-15-16</inkml:trace>
  <inkml:trace contextRef="#ctx0" brushRef="#br0" timeOffset="7316.959">3586 205,'-1'0,"1"-1,0 1,-1 0,1-1,-1 1,1 0,-1-1,1 1,-1 0,1 0,-1 0,1-1,-1 1,0 0,1 0,-1 0,1 0,-1 0,1 0,-1 0,0 0,1 0,-1 0,1 0,-1 1,1-1,-1 0,1 0,-1 0,1 1,-1-1,1 0,-1 1,1-1,-1 0,1 1,-1-1,1 1,0-1,-1 1,1-1,0 1,-1-1,1 1,0-1,0 1,0-1,-1 1,1-1,0 1,0-1,0 1,0 0,0-1,0 1,0-1,0 1,0-1,0 2,-5 38,5-39,-2 11,1 0,1 0,0 1,0-1,1 0,1 0,0 0,1 0,0 0,1 0,0-1,1 1,0-1,1 0,0-1,1 1,0-1,1-1,-1 1,3 0,-8-9,0 1,0-1,0 0,0 0,0 0,0 0,0 0,0 0,1-1,-1 1,0-1,0 0,1 1,-1-1,0 0,1 0,-1-1,0 1,0 0,1-1,-1 1,0-1,0 0,0 0,0 0,0 0,0 0,0 0,0 0,0-1,0 1,1-2,48-62,-45 55,106-233,-43 91,-69 152,0-1,0 0,0 0,0 1,-1-1,1 0,0 0,1 1,-1-1,0 0,0 0,0 1,0-1,0 0,1 1,-1-1,0 0,1 1,-1-1,0 0,1 1,-1-1,1 1,-1-1,1 0,-1 1,1-1,0 1,-1 0,1-1,0 1,-1 0,1-1,0 1,-1 0,1 0,0-1,-1 1,1 0,0 0,0 0,-1 0,1 0,0 0,0 0,-1 0,1 0,0 0,0 1,-1-1,1 0,0 0,-1 1,1-1,0 1,-1-1,1 0,-1 1,1-1,0 1,-1-1,1 1,-1 0,0-1,1 1,-1-1,1 1,-1 0,0 0,17 131,-7-84,2 0,1-1,3-1,2-1,6 9,-7-16,-2-1,-1 2,-2 0,-2 0,-1 1,-3 0,0 1,-3 0,-2 1,-3-23,-1-1,0 1,-2-1,0 0,-1 0,-1 0,0-1,-2 0,-7 12,13-23,-3 4,-1 1,0-1,0 0,-1-1,0 1,-1-2,0 1,0-1,-1 0,0-1,0-1,-1 1,0-1,0-1,0 0,-11 3,18-8,0 1,0 0,0-1,0 0,0 0,0 0,0-1,0 1,0-1,0 0,0 0,1 0,-1-1,0 1,1-1,-1 0,1 0,-1 0,1 0,0-1,0 1,0-1,0 0,1 0,-1 0,1 0,0 0,-1-1,1 1,1-1,-1 0,1 1,-1-1,1 0,0 0,0 0,1 0,-1 1,1-1,0 0,0 0,0 0,0 0,1-2,2-13,1 0,1 0,0 0,1 0,1 1,1 0,1 0,0 1,2 0,-1 1,4-3,19-34,-22 34,-2 2,0 1,1-1,1 2,0-1,1 2,1-1,0 2,13-11,-21 22,-1-1,1 1,0 0,0 1,0-1,0 1,0 0,0 0,1 0,-1 1,0 0,0 0,1 0,-1 1,0 0,0 0,0 0,0 0,0 1,0 0,0 0,4 3,15 6</inkml:trace>
</inkml:ink>
</file>

<file path=ppt/ink/ink1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6:29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57 248,'19'-24,"1"0,1 2,1 0,1 2,18-13,-36 29,147-88,-151 91,1 0,0 1,-1-1,1 0,0 0,0 1,-1-1,1 1,0 0,0-1,0 1,0 0,0 0,-1 0,1 0,0 1,0-1,0 0,0 1,-1 0,1-1,0 1,0 0,-1 0,1 0,-1 0,1 0,-1 0,1 0,-1 0,1 1,-1-1,0 0,0 1,0-1,0 1,0 0,0-1,0 1,-1 0,1 0,0-1,-1 1,1 0,-1 0,0 0,0 0,0-1,0 1,0 2,0 14,-2 0,0-1,0 1,-2 0,0-1,-1 0,-1 0,-1 0,0-1,-1 0,-3 4,1-1,-5 14,1-6,0-1,2 2,2 0,0 0,2 1,1 0,1 1,-1 25,7-50,0-1,0 1,1-1,0 1,-1-1,2 1,-1-1,1 1,-1-1,1 0,0 0,1 1,-1-2,1 1,-1 0,1 0,0-1,1 0,-1 1,1-1,-1-1,1 1,0 0,0-1,0 0,0 0,0 0,1 0,-1-1,2 1,3 0,1 0,-1-1,0 1,1-2,-1 1,1-2,0 1,-1-1,0 0,1-1,-1 0,0-1,0 0,4-2,17-11,0-1,-1-1,0-2,-2-1,-1-1,0-1,-2-1,4-6,-10-13,-19 30</inkml:trace>
  <inkml:trace contextRef="#ctx0" brushRef="#br0" timeOffset="420.167">1 447,'76'-51,"2"3,3 4,84-33,26-1,-168 75,-4 5</inkml:trace>
</inkml:ink>
</file>

<file path=ppt/ink/ink1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8:51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683 114,'-29'61,"-140"217,47-102,-8-5,-38 29,163-195,-9 10,11-25,28-49,-16 40</inkml:trace>
  <inkml:trace contextRef="#ctx0" brushRef="#br0" timeOffset="334.676">6 424,'-1'4,"0"-1,0 0,0 1,1-1,-1 0,1 1,0-1,0 1,0-1,0 1,1-1,-1 0,1 1,0-1,0 0,0 1,1-1,-1 0,1 0,0 0,-1 0,1 0,1-1,-1 1,0 0,1 0,6 3,1 1,-1-2,1 1,0-1,0 0,1-1,-1-1,1 1,0-2,0 1,0-1,8-1,16 6,58 11,-34-8,-1 3,0 3,43 17,-90-28,0 0,-1 1,1 0,-1 1,-1 0,1 1,-1 0,-1 0,1 1,-1 0,-1 0,0 1,0 0,5 9,0-3</inkml:trace>
  <inkml:trace contextRef="#ctx0" brushRef="#br0" timeOffset="580.698">824 481,'-34'10,"-29"12,-15 8,2 3,8 1,7-6,9-2,8-1,7 0,5 1,3-4,7-2,1-3,1 0,-2-3,3 0,0-1,4-4</inkml:trace>
  <inkml:trace contextRef="#ctx0" brushRef="#br0" timeOffset="901.935">344 1,'-9'12,"0"1,1-1,0 2,1-1,1 1,0 0,1 0,1 1,0-1,0 1,2 0,-1 14,1 6,3 0,0-1,2 1,2-1,1 0,2 0,10 30,12 55,31 141,-32-176,-19-70</inkml:trace>
</inkml:ink>
</file>

<file path=ppt/ink/ink1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2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29 246,'-9'37,"2"0,1 0,2 0,2 0,2 29,-1-39,2 250,0-634,3 322,2 1,1 0,2 0,2 0,1 2,1-1,2 2,1 0,1 0,6-5,39-32,-60 67,0-1,0 1,1 0,-1 0,0 0,1 0,-1 1,1-1,0 1,-1-1,1 1,-1 0,1 0,-1 0,1 0,0 1,-1-1,1 1,-1-1,1 1,-1 0,1 0,-1 0,0 0,0 0,1 1,-1-1,0 1,0-1,0 1,0 0,-1 0,2 0,4 7,0 1,0-1,-1 1,0 1,-1-1,0 1,0 0,-1 0,-1 0,0 0,0 1,-1-1,-1 1,0 0,-1-1,0 8,0-18</inkml:trace>
</inkml:ink>
</file>

<file path=ppt/ink/ink1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3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1 225,'0'0,"1"-1,-1 1,1 0,-1 0,1-1,-1 1,0 0,1-1,-1 1,1 0,-1-1,0 1,1-1,-1 1,0-1,0 1,1-1,-1 1,0-1,0 1,0-1,1 1,-1-1,0 1,0-1,0 1,0-1,0 1,0-1,0 1,0-1,0 1,-1-1,1 0,0 1,0-1,0 1,0-1,-1 1,1-1,0 1,-1 0,1-1,0 1,-1-1,1 1,0 0,-1-1,1 1,-1 0,1-1,-1 1,1 0,-1 0,1-1,51-4,-51 5,230 28,-96-27,-134-2,1 1,0-1,-1 0,1 1,-1-1,1 0,-1 1,1-1,-1 0,0 0,1 1,-1-1,0 0,1 0,-1 0,0 1,0-1,0 0,0 0,0 0,0 0,0 0,0 1,0-1,-1 0,1 0,0 0,0 1,-1-1,1 0,0 0,-1 0,1 1,-1-1,1 0,-1 1,1-1,-1 1,0-1,1 0,-1 1,0-1,1 1,-1 0,0-1,0 1,1-1,-1 1,0 0,0 0,0 0,0-1,1 1,-1 0,0 0,-1 0,-2-4,-14-11,6 6,-1-1,1 0,1-1,0 0,1-1,0-1,0 1,2-1,-1-1,2 0,-3-6,5-1</inkml:trace>
</inkml:ink>
</file>

<file path=ppt/ink/ink1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5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25 691,'-3'-6,"0"0,0 0,0 0,0 0,1-1,0 1,1-1,-1 1,1-1,1 0,-1 1,1-1,0 0,-1-6,3-9,0 1,1 0,2 0,0 1,1-1,1 1,0 0,2 1,0-1,2 2,0 0,1 0,0 1,2 0,14-14,11-21,70-64,-108 115,0 0,0 0,0 0,0 1,1-1,-1 0,0 1,1-1,-1 0,1 1,-1 0,1-1,-1 1,0 0,1 0,-1 0,1 0,-1 0,1 0,-1 0,1 1,-1-1,1 0,-1 1,0-1,1 1,-1 0,0-1,1 1,-1 0,0 0,0 0,0 0,1 0,-1 0,0 0,-1 0,1 0,0 0,0 1,0-1,23 61,-21-53,50 278,-53-285,0-1,1 1,-1-1,0 1,1-1,-1 1,1-1,-1 0,1 1,0-1,0 0,-1 0,1 1,0-1,0 0,0 0,0 0,0 0,1 0,-1 0,0 0,0-1,1 1,-1 0,0-1,1 1,-1-1,1 1,-1-1,1 0,-1 1,1-1,-1 0,1 0,-1 0,1 0,-1 0,1-1,-1 1,0 0,1-1,-1 1,1-1,-1 1,0-1,1 0,-1 0,0 0,0 1,1-1,-1 0,0 0,0-1,0 1,0 0,0 0,0-1,162-197,84-59,-246 256,-1 1,1 0,-1 0,1 0,0-1,-1 1,1 0,0 0,0 0,0 0,0 0,0 1,0-1,0 0,0 0,0 1,0-1,0 0,1 1,-1-1,0 1,0 0,1-1,-1 1,0 0,1 0,-1 0,0 0,1 0,-1 0,0 0,0 0,1 1,-1-1,0 0,1 1,-1-1,0 1,0-1,0 1,0 0,0-1,1 1,-1 0,-1 0,1 0,0 0,0 0,0 0,0 0,-1 0,1 0,0 0,-1 1,1-1,-1 0,2 19,-1 0,0 1,-2-1,-1 0,0 0,-1 0,-2-1,0 1,-1-1,-5 13,1-1,-3 10,7-24,0 0,1 0,1 0,1 1,0 0,2-1,-1 7,2-23,0 1,0-1,0 1,0-1,0 1,0 0,0-1,0 1,1-1,-1 1,1-1,-1 1,1-1,-1 1,1-1,0 1,0-1,0 0,0 1,0-1,0 0,0 0,0 0,0 0,0 0,1 0,-1 0,0 0,1-1,-1 1,1 0,-1-1,1 1,-1-1,1 1,-1-1,1 0,0 0,-1 0,1 0,-1 0,1 0,0 0,-1 0,1-1,-1 1,1-1,-1 1,1-1,-1 1,1-1,-1 0,1 0,74-48,-56 30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02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909 144,'-31'-33,"7"17,-1 2,-1 1,0 1,-1 1,0 1,-1 1,0 2,0 1,0 1,-1 1,0 2,0 1,0 1,-10 2,26-1,0 1,1 0,-1 1,1 1,-1 0,1 0,0 1,1 1,-1 0,1 0,0 1,1 1,0 0,0 0,0 1,1 0,1 0,-1 1,2 1,-1-1,0 3,4-9,0 0,0 0,1 1,-1-1,1 1,0 0,0 0,0 0,1 0,0 0,0 1,0-1,1 1,0-1,0 1,0-1,1 1,-1 0,1 0,1-1,-1 1,1 0,0-1,0 1,1-1,0 1,0-1,0 0,0 0,1 0,0 0,0 0,0 0,4 3,7 0,0-2,0 0,0 0,1-1,0-1,0-1,0 0,1 0,-1-2,1 0,-1-1,0 0,1-1,-1-1,8-2,58-19,-104 16,2 6,0 2,0 0,0 1,0 1,0 2,0-1,1 2,0 1,0 1,0 0,1 1,1 2,-7 3,10-7,0 1,1 0,-1 1,2 0,-1 2,1-1,1 1,0 1,0 0,2 1,-1 0,1 1,1 0,1 0,0 1,1 0,0 0,1 1,1 0,-1 7,4-15,1 0,0 0,0 0,1 0,0 0,1 0,-1 0,1 1,1-1,0 0,0-1,0 1,1 0,1-1,-1 1,1-1,0 0,0 0,1-1,0 1,1-1,-1 0,1 0,0-1,0 0,1 0,2 2,5 0,0 1,1-2,0 0,-1-1,2-1,-1 0,0-1,1 0,0-2,-1 0,1 0,0-1,0-1,-1-1,17-3,119-33,-132 33</inkml:trace>
  <inkml:trace contextRef="#ctx0" brushRef="#br0" timeOffset="383.561">1304 455,'-27'34,"-149"161,57-55,49-52,70-88,-1 1,1-1,-1 1,1-1,-1 1,0-1,1 0,-1 1,1-1,-1 0,0 0,1 1,-1-1,0 0,1 0,-1 0,0 0,1 0,-1 0,0 0,1 0,-1 0,0 0,1 0,-1 0,0 0,1-1,-1 1,0 0,1 0,-1-1,1 1,-1 0,1-1,-1 1,1-1,-1 1,1-1,-1 1,1-1,-1 1,1-1,0 1,-1-1,1 0,0 1,-1-1,1 0,0 1,0-1,0 0,0 1,0-1,0 0,-5-14</inkml:trace>
  <inkml:trace contextRef="#ctx0" brushRef="#br0" timeOffset="650.04">966 371,'205'251,"-88"-88,-88-136,-13-20</inkml:trace>
  <inkml:trace contextRef="#ctx0" brushRef="#br0" timeOffset="1079.601">1840 427,'-20'2,"-1"1,0 0,1 2,-1 0,1 2,1 0,-5 3,12-6,2-1,-1 1,0 0,1 1,-1 0,1 1,1 0,-1 0,1 1,0 0,1 1,-1 0,1 0,1 1,0 0,0 0,1 1,0-1,1 1,0 1,0-1,1 1,0 0,1 0,1 0,-1 0,2 1,0-1,0 0,1 11,1-17,0 0,1-1,-1 1,1 0,0-1,0 0,1 0,-1 1,1-1,0-1,0 1,0 0,1-1,-1 0,1 1,0-1,0-1,0 1,0-1,0 1,0-1,1 0,-1-1,1 1,0-1,-1 0,1 0,0 0,0-1,0 1,-1-1,1-1,0 1,0 0,0-1,-1 0,1-1,0 1,-1-1,1 1,-1-1,0-1,1 1,0-1,29-18,-1-1,-1-1,-2-2,0-1,10-13,-12 10,-2-2,-1-2,-1 0,-2-1,3-8,-26 42,1-1,0 1,0-1,0 1,0-1,0 1,0-1,0 1,0-1,0 0,0 1,0-1,0 1,1-1,-1 1,0-1,0 1,0-1,1 1,-1-1,0 1,1 0,-1-1,0 1,1-1,-1 1,1 0,-1-1,1 1,-1 0,0-1,1 1,-1 0,1 0,-1 0,1-1,0 1,-1 0,1 0,-1 0,1 0,-1 0,1 0,-1 0,1 0,-1 0,1 0,-1 0,1 0,0 1,-1-1,1 0,-1 0,1 1,-1-1,0 0,1 0,-1 1,1-1,3 36,4 81,-3-91</inkml:trace>
  <inkml:trace contextRef="#ctx0" brushRef="#br0" timeOffset="1596.766">2207 878,'25'-71,"2"0,4 2,26-41,-51 98,72-102,-78 113,1 0,0 0,-1 1,1-1,0 0,0 0,0 1,0-1,-1 0,1 1,0-1,0 1,0-1,1 1,-1-1,0 1,0 0,0 0,0 0,0-1,0 1,0 0,1 0,-1 0,0 1,0-1,0 0,0 0,0 1,0-1,0 0,0 1,0-1,0 1,0 0,0-1,0 1,0 0,0-1,0 1,-1 0,1 0,0 0,-1 0,1-1,0 1,-1 0,1 1,17 56,-15-47,25 67,-27-76,0 0,1 1,-1-1,0 0,1 0,-1 0,1-1,-1 1,1 0,0 0,0-1,0 1,0-1,0 0,0 0,0 0,0 0,1 0,-1 0,0 0,1-1,-1 1,0-1,1 1,-1-1,1 0,-1 0,1 0,-1-1,0 1,1 0,0-1,11-5,0-1,0-1,0 0,-1-1,0 0,-1-1,0 0,8-10,8-6,105-76,-132 101,0 1,-1-1,1 1,0-1,-1 0,1 1,0 0,0-1,0 1,-1-1,1 1,0 0,0-1,0 1,0 0,0 0,0 0,0 0,-1 0,1 0,0 0,0 0,0 0,0 0,0 1,0-1,0 0,-1 0,1 1,0-1,0 1,0-1,-1 1,1-1,0 1,-1-1,1 1,0 0,-1-1,1 1,-1 0,1 0,-1-1,1 1,-1 0,1 0,-1 0,0-1,0 1,1 0,-1 1,2 52,-3-43,0 1,0-1,1 0,0 1,1-1,0 0,0 0,1 1,1-1,0 0,1-1,0 1,0-1,1 1,0-2,1 1,0 0,8 7,4 0</inkml:trace>
</inkml:ink>
</file>

<file path=ppt/ink/ink1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6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405 0,'-83'72,"4"4,3 3,-31 46,55-35,51-88,0 1,0-1,0 0,0 1,0-1,1 1,-1 0,1-1,0 1,-1-1,1 1,0 0,1-1,-1 1,0-1,1 1,0-1,-1 1,1-1,0 1,0-1,0 0,1 1,-1-1,0 0,1 0,0 0,-1 0,1 0,0 0,0 0,0-1,0 1,0-1,1 0,1 2,3-3,-1 1,1-1,-1-1,1 1,-1-1,1 0,-1 0,0-1,0 0,0 0,1-1,-2 1,1-1,0-1,-1 1,1-1,-1 0,0 0,0 0,-1-1,4-4,7-3,28-27,-3-1,-1-2,-2-2,-2-2,19-34,3 0,-55 77,-1 1,0-1,1 1,-1-1,1 1,0 0,-1-1,1 1,0 0,0 0,0 0,1 1,-1-1,0 0,1 1,-1 0,1-1,-1 1,1 0,0 0,-1 1,3-1,-9 57,-1-35,1 0,0 1,2-1,0 1,2-1,0 1,1 0,1-1,1 1,1-1,1 0,1 0,1-1,1 0,6 12,-11-27,0-1,1 0,-1 1,1-2,0 1,0 0,0-1,1 0,-1 0,1 0,0 0,0-1,0 1,1-1,17 5</inkml:trace>
</inkml:ink>
</file>

<file path=ppt/ink/ink1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2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62 311,'17'-1,"0"-1,0 0,0-1,-1-1,1-1,-1 0,0-1,0-1,-1 0,0-1,13-10,-25 16,0 0,0 0,0 0,0-1,0 0,0 0,-1 1,1-2,-1 1,0 0,0 0,0-1,-1 1,1-1,-1 1,0-1,1 0,-2 1,1-1,0 0,-1 0,0 0,0 0,0 1,0-1,-1 0,1 0,-1 0,0 1,0-1,0 0,-1 1,1-1,-1 1,0-1,0 1,0 0,-1 0,1 0,-1 0,1 0,-1 1,0-1,0 1,0 0,0-1,-1 1,0-1,-1-1,0 1,0-1,0 2,0-1,-1 0,1 1,-1 0,1 0,-1 1,0 0,1 0,-1 0,0 0,0 1,0 0,0 0,0 1,0 0,1 0,-1 0,0 0,1 1,-1 0,1 0,-1 1,1 0,0 0,0 0,0 0,1 1,-1 0,1 0,0 0,0 0,0 1,0-1,0 2,-5 10,0 0,1 1,1-1,0 2,1-1,1 1,1 0,0 0,2 0,0 0,0 1,2-1,1 1,1 13,0-22,0-1,1 1,0-1,1 1,-1-1,2-1,-1 1,1 0,1-1,-1 0,1 0,1-1,-1 0,1 0,1 0,-1-1,1 0,0-1,1 1,-1-2,1 1,0-1,0 0,6 1,-3-3,0-1,1 0,-1 0,0-1,1-1,-1 0,0 0,0-2,0 1,0-2,0 1,-1-2,1 1,-1-2,0 1,-1-1,11-8,-3 4,141-90,-143 89</inkml:trace>
  <inkml:trace contextRef="#ctx0" brushRef="#br0" timeOffset="331.74">936 0,'-17'11,"0"0,1 1,1 1,-1 0,2 1,0 1,1 0,0 1,1 1,1 0,1 0,-5 12,13-27,1 1,0-1,0 0,1 1,-1-1,0 1,1-1,0 1,-1 0,1-1,0 1,1-1,-1 1,0-1,1 1,-1-1,1 1,0-1,-1 1,1-1,1 0,-1 1,0-1,0 0,1 0,0 0,-1 0,1 0,0 0,0 0,0-1,0 1,0-1,0 1,0-1,1 0,-1 0,0 0,1 0,-1 0,41 12,55 25,-95-37,0 1,0 0,-1 0,1 0,-1 1,0-1,0 0,0 1,0 0,0-1,0 1,-1 0,1 0,-1 0,0 0,0 0,0 0,0 0,0 0,-1 1,0-1,1 0,-1 0,0 1,-1-1,1 0,0 0,-1 1,0 1,-3 4,1-1,-1 1,0-1,-1 1,0-1,-1 0,1-1,-1 0,-1 1,1-2,-1 1,-1-1,1 0,-1-1,0 0,0 0,0 0,-1-1,0-1,0 1,0-1,0-1,0 0,-1 0,1-1,0 0,-1 0,1-1,-6-1,-10 1</inkml:trace>
</inkml:ink>
</file>

<file path=ppt/ink/ink1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6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1,'-20'238,"10"1,11 15,-28-63,37-258,-4 39,-1 1</inkml:trace>
  <inkml:trace contextRef="#ctx0" brushRef="#br0" timeOffset="4950.584">423 254,'-59'45,"29"-15,7-7,-1 0,-1-1,0-1,-2-1,-23 12,49-32,0 0,0 0,1 0,-1 0,0 0,0 0,0 0,0 0,1 0,-1 1,0-1,0 0,0 1,1-1,-1 0,0 1,1-1,-1 1,0-1,1 1,-1-1,0 1,1-1,-1 1,1 0,-1-1,1 1,-1 0,1-1,0 1,-1 0,1 0,0 0,-1-1,1 1,0 0,0 0,0 0,0 0,0-1,0 1,0 0,0 0,0 0,0 0,1-1,-1 1,0 0,0 0,1-1,-1 1,1 0,-1 0,0-1,1 1,-1 0,1-1,0 1,-1-1,1 1,0-1,-1 1,1 0,40 15,-32-14,-1 0,1 1,-1 0,0 1,0-1,0 2,-1-1,1 1,-1 0,0 1,0 0,-1 0,0 0,0 1,0 0,-1 0,0 0,2 5,61 137,-22-67,-46-70</inkml:trace>
</inkml:ink>
</file>

<file path=ppt/ink/ink1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3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1,'-12'37,"5"-9,0-7,1 0,1 1,1 0,0 0,2 0,1 0,0 0,2 0,0 0,2 0,0 0,1 0,2 1,-3-18,0 1,0-1,0 0,1 1,0-1,0-1,0 1,1-1,-1 0,1 0,0 0,0 0,1-1,-1 0,1 0,-1 0,1-1,0 0,0 0,0-1,0 1,0-1,1 0,-1-1,0 0,0 0,1 0,-1-1,0 0,0 0,0 0,0-1,0 0,0 0,0 0,4-3,16-13,0 0,-2-2,0 0,-1-2,-2 0,0-2,-1 0,12-21,-32 44,0 0,0 0,1 0,-1 0,0 0,0 1,1-1,-1 0,0 0,1 0,-1 0,1 0,-1 1,1-1,0 0,-1 0,1 1,0-1,-1 0,1 1,0-1,0 1,0-1,-1 1,1-1,0 1,0-1,0 1,0 0,0 0,0 0,0-1,0 1,0 0,0 0,0 0,0 0,0 0,0 1,0-1,0 0,-1 0,1 1,0-1,0 0,0 1,0-1,0 1,0-1,-1 1,1 0,0-1,-1 1,1 0,0-1,-1 1,1 0,-1 0,1 0,-1 0,1-1,-1 1,1 0,-1 0,0 0,0 0,2 6,-1 1,1-1,0 0,1 0,-1-1,1 1,1-1,-1 1,1-1,0 0,1 0,-1-1,1 1,0-1,1 0,-1 0,1-1,0 0,0 0,0 0,1-1,-1 1,1-2,0 1,0-1,0 0,0 0,0-1,0 0,8 0,-7-2,1-1,-1 0,1-1,-1 0,0 0,0-1,0 0,0 0,-1-1,0 0,0 0,0 0,-1-1,1 0,-1-1,-1 0,1 1,-1-2,-1 1,1 0,-1-1,3-7,1-5,0 0,-1-1,-2 1,0-1,-1 0,-1 0,-1-1,0-17,-2 27</inkml:trace>
</inkml:ink>
</file>

<file path=ppt/ink/ink1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4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1,'0'38,"5"18,2 4,-1-4,-1-6,-2-7,0-11</inkml:trace>
</inkml:ink>
</file>

<file path=ppt/ink/ink1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7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1,'-5'4,"-1"8,-5 0,-1 4,3-6,7-5,3-7,8-4,1-1</inkml:trace>
</inkml:ink>
</file>

<file path=ppt/ink/ink1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8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310 113,'0'0,"-1"-1,0 1,1-1,-1 1,0-1,0 1,1 0,-1-1,0 1,0 0,0 0,0 0,1 0,-1-1,0 1,0 0,0 0,0 1,0-1,1 0,-1 0,0 0,0 1,0-1,1 0,-1 1,0-1,0 0,0 1,1-1,-1 1,0-1,1 1,-1 0,1-1,-1 1,1 0,-1-1,1 1,-1 0,1 0,-1-1,1 1,0 0,0 0,-1 0,1 0,-17 41,13-20,2 1,0-1,1 1,2 0,0-1,2 1,0 0,1-1,3 5,1 28,-3 0,-2 0,-2 1,-4 17,1 28,-3 5,4-106,1 0,0-1,0 1,0 0,-1-1,1 1,0 0,0-1,-1 1,1 0,0 0,-1-1,1 1,0 0,-1 0,1 0,0-1,-1 1,1 0,0 0,-1 0,1 0,-1 0,1 0,0 0,-1 0,1 0,-1 0,1 0,0 0,-1 0,1 0,0 0,-1 0,1 0,-1 1,1-1,0 0,-1 0,1 0,0 1,-1-1,1 0,0 0,0 1,-1-1,1 0,0 0,0 1,-1-1,1 1,0-1,0 0,0 1,0-1,0 0,-1 1,1-1,-3-14</inkml:trace>
  <inkml:trace contextRef="#ctx0" brushRef="#br0" timeOffset="243.873">0 564,'43'-4,"39"-12,9-3,-5 2,-13-1,-13 2,-13 5,-10-2,-5 2,-5 3,-6-2,-2 1,-4-4,0 2,-2 1</inkml:trace>
  <inkml:trace contextRef="#ctx0" brushRef="#br0" timeOffset="679.743">790 0,'-22'120,"6"1,-1 87,16-183,0 0,2-1,1 1,0-1,2 0,1 1,1-2,1 1,1-1,1 0,1 0,1-1,1-1,8 10,-19-29,1 0,-1 0,1 0,0 0,0 0,0 0,0-1,0 1,0-1,0 0,0 1,1-1,-1 0,1 0,-1 0,1-1,-1 1,1-1,-1 1,1-1,-1 0,1 0,-1 0,1 0,0-1,-1 1,1-1,-1 1,1-1,-1 0,0 0,1 0,-1 0,0 0,1-1,78-60,-63 46,-10 9,-7 4,1-1,1 1,-1 1,0-1,1 0,-1 0,1 1,0-1,0 1,0 0,0 0,0 0,0 0,1 1,-1-1,1 1,-1 0,1 0,-1 0,1 1,0-1,-1 1,1 0,0 0,-1 0,1 0,0 1,-1-1,1 1,0 0,-1 0,1 0,-1 1,0-1,3 2,0 6,-1 0,0 0,0 0,-1 1,0 0,0 0,-1 0,0 0,-1 0,0 2,19 61,0-47,-12-23</inkml:trace>
</inkml:ink>
</file>

<file path=ppt/ink/ink1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07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393 821,'1'-1,"0"-1,0 1,1-1,-1 1,0-1,0 0,0 1,-1-1,1 0,0 0,-1 0,1 1,-1-1,1 0,-1 0,0 0,0 0,0 0,0 0,0 0,0 0,-1 0,1 0,0 1,-1-1,0 0,1 0,-1 0,0 1,0-1,0 0,0 1,0-1,-1 1,1-1,0 1,-1 0,1-1,-1 1,1 0,-1 0,0 0,-76-38,68 38,-1-1,1 2,-1 0,1 0,-1 1,0 0,1 0,0 2,-1-1,1 1,0 1,0-1,0 2,1-1,0 2,0-1,0 1,0 0,1 1,0 0,0 0,1 1,0 0,0 0,1 1,-2 3,0 0,1 0,1 0,0 0,1 0,0 1,1 0,0 0,1 0,0 1,1-1,1 1,0-1,1 1,0 0,1-1,1 1,0-1,1 1,0-1,3 6,-3-9,2 0,-1 0,1 0,1-1,0 1,0-1,0 0,1-1,1 0,0 0,0-1,0 1,1-2,0 1,0-1,0-1,1 0,0 0,0-1,1 0,8 2,-8-7,0-1,0 1,-1-2,1 0,0 0,-1-1,0 0,0-1,0 0,-1-1,1 0,-2 0,1-1,0 0,-1 0,-1-1,1 0,1-3,-8 9,20-19,-2-2,0 0,-2-1,0-1,-2 0,-1-1,-1-1,-1 0,-2-1,0 0,-1-7,4-49,-11 101,1 1,0-1,2 1,0-1,1 0,1-1,0 0,1 0,1 0,0-1,1 0,1-1,6 6,-3-3</inkml:trace>
  <inkml:trace contextRef="#ctx0" brushRef="#br0" timeOffset="502.257">900 1216,'196'-403,"-155"356,-40 46,0 0,0 1,0-1,0 1,0-1,0 1,0 0,0-1,1 1,-1 0,0 0,0-1,0 1,0 0,0 0,1 0,-1 0,0 1,0-1,0 0,0 0,0 1,0-1,0 1,0-1,0 1,0-1,0 1,0 0,0-1,0 1,0 0,0 0,-1-1,1 1,0 0,-1 0,1 0,0 0,-1 0,0 0,1 0,-1 0,1 1,-1-1,0 0,0 0,0 0,1 0,-1 0,0 0,-1 1,1-1,7 84,-9-79,1 0,0 0,0 0,0 0,1 0,0 0,0 0,1 0,-1 0,1 0,1 0,-1 0,1 0,0-1,0 1,1-1,0 1,0-1,0 0,0 0,1 0,0 0,0-1,0 0,0 1,1-1,0-1,0 1,0-1,0 0,0 0,1 0,3 0,-4-2,0 0,0-1,0 0,0 0,1 0,-1 0,0-1,0 0,0 0,0-1,-1 1,1-1,0 0,0 0,-1-1,0 1,1-1,-1 0,0 0,0 0,0-1,-1 1,1-1,-1 0,0 0,0 0,0-1,-1 1,0-1,0 1,2-5,3-7,-1-1,-1 1,0-1,-1 0,-1-1,0 1,-1-1,-1-11,-1 16</inkml:trace>
  <inkml:trace contextRef="#ctx0" brushRef="#br0" timeOffset="1829.207">2058 764,'-29'1,"1"1,0 1,0 1,1 1,-1 2,1 1,1 1,-1 1,-1 2,18-6,0 0,1 0,0 1,0 0,1 0,0 1,0 0,0 0,1 1,1 0,-5 8,9-13,0-1,0 1,0-1,0 1,1 0,-1-1,1 1,0 0,1 0,-1 0,0 0,1 0,0 0,0 0,0 0,1 0,-1 0,1 0,0 0,0 0,0 0,1-1,0 1,-1 0,1-1,0 1,1-1,-1 0,0 0,1 0,0 0,0 0,2 2,-1-2,0-1,1 1,-1-1,1 0,-1 0,1 0,0-1,0 1,0-1,0 0,0-1,0 1,0-1,0 0,0 0,0-1,0 1,0-1,0 0,0-1,0 1,-1-1,1 0,0 0,-1 0,5-3,106-85,50-105,-163 192,30-33,-31 36,-1-1,1 1,0-1,0 1,0 0,0-1,0 1,0 0,0 0,0 0,0 0,0 0,0 0,0 0,0 0,0 0,0 0,0 0,0 1,0-1,-1 0,1 1,0-1,0 0,0 1,0 0,0-1,-1 1,1-1,0 1,0 0,-1-1,1 1,-1 0,1 0,-1 0,1-1,-1 1,1 0,-1 0,1 0,-1 0,0 0,0 0,1 0,4 15,0-1,-1 1,0 0,-2 0,0 0,0 0,-2 1,0 13,3 46,7-1,-3 1,-4 0,-3 1,-3-1,-3 0,-11 39,8-69,-39 131,44-168,0 1,0-1,-1 0,-1 0,1-1,-1 1,-1-1,1-1,-1 1,-1-1,1 0,-1-1,0 1,-1-2,0 1,0-1,7-4,0 1,-1-1,0 0,1 0,-1 0,1 0,-1 0,0-1,0 1,1-1,-1 0,0 0,0 0,0 0,1 0,-1-1,0 1,0-1,1 1,-1-1,0 0,1 0,-1-1,1 1,0 0,-1-1,1 1,0-1,0 0,0 0,0 0,0 0,0 0,0 0,1-1,-1 1,0-1,-24-100,25 83,2 0,0 0,0 1,2-1,1 1,0 0,1 0,1 0,1 1,1-1,1 2,0-1,10-13,11-16,2 2,2 2,2 1,2 1,1 2,2 2,20-13,121-94,-151 120,-1-1,-1-1,-2-2,0-1,-2-1,-1-1,-2-1,-1-1,-1-1,14-35,-16 20,-2-1,-2-1,-3 0,-1 0,-2-14,0 9,-5 40,1 1,-2-1,0 1,-1-1,-1 0,0 0,-1 0,-1 1,0-1,-1 1,-1-1,0 1,-1 0,-3-4,7 17,-1-1,0 0,0 1,0-1,0 1,-1 0,1 0,0 0,-1 0,0 0,1 1,-1-1,0 1,0-1,0 1,0 0,0 0,0 1,0-1,0 1,0-1,-1 1,1 0,0 0,0 0,0 1,0-1,0 1,-1-1,1 1,-1 1,-85 51,69-29,0 1,2 1,1 1,1 0,1 1,2 0,0 1,2 1,2 0,0 1,2-1,1 1,2 1,1-1,2 1,1 10,3-8,2-1,1 1,2-2,1 1,2-1,1 0,2-1,0-1,2 0,18 24,-19-33,1-1,1 0,0-1,1-1,2-1,-1-1,22 13,-40-28,0 0,-1 0,1 0,0-1,0 1,0-1,0 1,0-1,0 1,0-1,0 1,0-1,0 0,0 1,1-1,-1 0,0 0,0 0,0 0,0 0,0 0,0 0,0-1,1 1,-1 0,0-1,0 1,0 0,0-1,0 1,0-1,0 0,0 1,-1-1,1 0,0 0,0 1,0-1,-1 0,1 0,5-12</inkml:trace>
  <inkml:trace contextRef="#ctx0" brushRef="#br0" timeOffset="2244.842">2961 934,'55'-11,"-1"-3,-1-2,0-2,-1-3,32-18,-79 37,0-1,0 1,0-1,-1 0,1 0,-1-1,1 1,-1-1,0 0,0 0,-1 0,1-1,-1 1,0-1,0 0,-1 0,1 0,-1 0,0 0,0-1,-1 1,0 0,0-1,1-4,-2 5,1 0,-1-1,1 1,-1 0,-1 0,1 0,-1 0,0 0,0 0,0 0,-1 0,0 1,0-1,0 0,0 1,-1 0,0-1,0 1,0 0,0 0,0 1,-1-1,0 1,0-1,0 1,0 1,0-1,-1 0,1 1,-1 0,0 0,1 0,-1 1,-3-1,0 1,0 0,0 0,-1 1,1 0,0 1,0-1,0 2,0-1,0 1,0 0,1 1,-1 0,0 0,1 1,0 0,0 0,0 0,1 1,-1 0,1 0,0 1,1 0,-1 0,-3 6,-4 5,2-1,0 1,1 1,0 0,2 0,0 1,1 0,1 1,-2 10,4-18,1 0,1 1,0-1,1 1,0-1,1 1,0-1,1 1,0-1,1 1,1-1,-1 0,2 0,0 0,1 0,0-1,0 0,1 0,1 0,0-1,0 1,1-2,0 1,5 3,2-4,1 0,0-1,0 0,0-1,1-1,1-1,-1 0,1-1,-1-1,1-1,0-1,0 0,0-1,0-1,0-1,0 0,5-2,32-8,-31 5</inkml:trace>
  <inkml:trace contextRef="#ctx0" brushRef="#br0" timeOffset="23474.405">82 2402,'43'-5,"34"-2,8 1,-5 1,-12-3,-17-1</inkml:trace>
  <inkml:trace contextRef="#ctx0" brushRef="#br0" timeOffset="23940.546">1211 2176,'-31'0,"0"2,0 2,0 0,1 2,0 2,0 0,0 2,1 1,1 2,0 1,1 0,0 2,1 2,1 0,0 2,15-10,0-1,1 1,0 0,1 1,0 0,0 1,1-1,1 1,0 1,1-1,0 1,1 0,0 0,1 0,1 1,0-1,1 1,0-1,1 1,1-1,0 1,1 1,-1-11,0-1,0 1,1-1,-1 0,1 1,0-1,0 0,0 0,0 0,1 0,-1-1,1 1,0-1,0 1,0-1,0 0,0 0,0 0,1-1,-1 1,0-1,1 1,-1-1,1-1,0 1,-1 0,1-1,0 0,-1 1,1-1,0-1,2 1,117-36,-83 11,0-2,-2-1,-1-2,-1-2,4-6,-10 9,35-34,-40 37,0 1,2 1,1 1,1 2,29-17,-56 36,0 1,-1-1,1 1,0 0,0 0,0 0,-1 0,1 0,0 0,0 0,1 1,-1-1,0 1,0 0,0-1,0 1,0 0,0 0,1 0,-1 1,0-1,0 0,0 1,0-1,0 1,0 0,0 0,0 0,0 0,0 0,-1 0,1 0,0 1,0-1,-1 1,1-1,-1 1,0-1,1 1,-1 0,0 0,0 0,0 0,0-1,0 1,-1 1,1-1,-1 0,1 0,-1 0,0 0,0 1,-12 128,2-70,6-35,1-12,1 1,0-1,1 1,0-1,1 1,1 0,1-1,0 1,0-1,2 1,0-1,43 33,-27-37</inkml:trace>
  <inkml:trace contextRef="#ctx0" brushRef="#br0" timeOffset="24186.036">2255 2232,'-29'38,"-28"37,-10 11,2-5,12-12,10-17,13-12,6-14,8-6,1-6,4-6</inkml:trace>
  <inkml:trace contextRef="#ctx0" brushRef="#br0" timeOffset="24436.491">1747 2176,'39'38,"36"28,10 6,-4-3,-6-14,-12-12,-11-12,-10-8,-7-6,-5-3,-3-3,-1-3,0-4,1-2,-6-1</inkml:trace>
  <inkml:trace contextRef="#ctx0" brushRef="#br0" timeOffset="24605.466">2764 2402,'0'33,"4"22,3 0</inkml:trace>
  <inkml:trace contextRef="#ctx0" brushRef="#br0" timeOffset="24873.756">2678 2006,'0'0</inkml:trace>
  <inkml:trace contextRef="#ctx0" brushRef="#br0" timeOffset="25121.565">3553 2147,'-13'4,"0"1,0 1,0 0,0 1,1 0,1 1,-1 0,1 1,0 1,1-1,0 1,1 1,0 0,-3 5,12-12,0-1,-1 1,1-1,1 0,-1 1,0-1,1 0,0 0,0 1,0-1,0 0,0 0,1 0,-1 0,1 0,0 0,0 0,0-1,0 1,0-1,1 1,-1-1,1 0,0 0,-1 0,1 0,0-1,0 1,0-1,0 0,0 1,1-1,-1-1,0 1,4 0,15 10,-12-5,-1 0,1 1,-1 0,-1 0,1 1,-1 1,-1-1,1 1,-1 0,-1 1,2 3,-5-8,-1-1,1 0,-1 1,-1 0,1-1,-1 1,0 0,0 0,0 0,0 0,-1 0,0-1,0 1,-1 0,1 0,-1 0,0 0,0 0,0 0,-1-1,0 1,0-1,0 1,0-1,-1 0,0 1,-3 2,-1 1,-1 0,-1-1,1 0,-1-1,-1 0,1 0,-1-1,0 0,0 0,-1-1,1-1,-1 0,0 0,1-1,-1 0,0-1,-1-1,1 1,-6-2,-8 1</inkml:trace>
</inkml:ink>
</file>

<file path=ppt/ink/ink1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0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61,'104'-14,"57"-7,1 6,43 6,-185 9,-12-1,0 1,-1-1,1 1,0 1,0-1,-1 2,1-1,-1 1,1 0,-1 0,0 1,1 0,-1 0,-1 1,2 0,-7-2,1 0,-1 0,1 0,-1 0,0 1,0-1,0 0,0 1,0-1,-1 0,1 1,-1-1,1 1,-1-1,0 1,0-1,0 1,0-1,-1 1,1-1,-1 1,0-1,1 1,-1-1,0 0,0 0,0 1,-1-1,1 0,0 0,-1 0,-1 1,-55 65,-164 122,221-189,-23 19,1 1,2 0,0 2,1 0,1 1,1 2,2-1,0 2,-11 27,22-39,2-11,0 1,1 1,0-1,0 0,0 1,0-1,1 1,0-1,0 1,1 0,-1-1,1 1,0 0,1-1,-1 1,1 0,0-1,1 1,0-1,-1 1,2-1,-1 0,0 0,1 0,0 0,3 4,1-3,0 1,0-1,1-1,0 1,0-1,0-1,0 1,1-1,-1-1,1 1,0-2,1 1,-1-1,0-1,0 1,1-2,-1 1,4-1,174-25,-149 18,95-35,-117 25,-14 7</inkml:trace>
  <inkml:trace contextRef="#ctx0" brushRef="#br0" timeOffset="246.231">28 485,'48'-10,"45"-8,16-5,-2 1,-8 4,-12 5,-11 5,-14 4,-7 2,-9 2,-7 1,-6 4,-3 3,-7-2</inkml:trace>
</inkml:ink>
</file>

<file path=ppt/ink/ink1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3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1,'-19'38,"-7"22,2 7,9-5,8-12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08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41,'0'0,"1"0,-1 0,1 0,-1-1,1 1,-1 1,1-1,-1 0,1 0,0 0,-1 0,1 0,-1 0,1 0,-1 1,1-1,-1 0,0 1,1-1,-1 0,1 0,-1 1,0-1,1 1,-1-1,0 0,1 1,-1-1,0 1,1-1,-1 1,0-1,0 1,0-1,0 1,1-1,-1 1,0-1,0 1,0-1,0 1,0-1,0 1,0-1,0 1,0-1,-1 1,1 0,0-1,0 0,0 1,-1-1,1 1,0-1,0 1,-1-1,1 1,0-1,-1 0,1 1,-1-1,1 0,0 1,-1-1,15 2,0 0,1-2,-1 0,1 0,-1-1,1-1,-1 0,12-4,44-6,221-20,-239 27,-35-1</inkml:trace>
</inkml:ink>
</file>

<file path=ppt/ink/ink1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3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0,'0'15,"0"4</inkml:trace>
</inkml:ink>
</file>

<file path=ppt/ink/ink1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4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1,'-19'2,"0"1,1 1,-1 0,1 2,0 0,1 1,-1 0,1 2,-12 8,27-16,0 0,0 0,0 0,0 1,1-1,-1 1,0 0,1 0,-1-1,1 1,-1 0,1 0,0 0,0 0,0 0,0 1,0-1,1 0,-1 0,1 1,-1-1,1 0,0 1,0-1,0 0,0 1,0-1,1 0,-1 1,1-1,-1 0,1 0,0 1,0-1,0 0,0 0,0 0,0 0,1 0,-1 0,1-1,-1 1,1 0,0-1,0 1,-1-1,2 1,160 44,-158-44,-1 0,0 0,0 1,0-1,0 1,0 0,-1 0,1 0,-1 0,0 1,0-1,0 1,0 0,-1 0,1 0,-1 0,0 0,0 1,-1-1,1 1,-1-1,0 1,0-1,-1 1,1 0,-1-1,0 1,0 0,-1-1,1 1,-1 0,0-1,-1 2,1 1,0 1,-1-1,0 0,-1 1,0-1,0 0,0 0,-1-1,0 1,0-1,0 1,-1-1,0-1,-1 1,1-1,-1 0,0 0,0 0,0-1,-1 0,-2 1,-13 6,0-1,0-1,-2-1,1 0,-1-2,-1-1,-57 0,80-5,-1 0,1 0,0 0,0 0,0-1,0 1,-1-1,1 0,0 0,0 1,0-1,0-1,0 1,1 0,-1 0,0-1,1 1,-1-1,0 1,1-1,0 0,-1 1,1-1,0 0,0 0,0 0,0 0,0 0,1 0,-1 0,0-1,1 1,0 0,-1-2,3-10</inkml:trace>
</inkml:ink>
</file>

<file path=ppt/ink/ink1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5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122 309,'-19'35,"1"1,2 1,2 0,1 1,2 1,1 0,3 0,0 11,5-42,0-1,1 0,0 1,1 0,-1-1,1 1,1-1,0 1,0-1,0 1,1-1,0 1,0-1,1 0,0 0,0 0,1-1,0 1,0-1,1 0,-1 0,1 0,1-1,-1 1,1-1,0 0,0-1,0 0,0 0,1 0,0-1,0 0,4 2,6-1,0-2,0 1,0-2,0 0,0-1,0-1,0-1,0 0,0-1,0-1,-1-1,1 0,-1-1,0 0,-1-2,0 0,0 0,-1-2,0 0,11-9,-4-2,0-1,-1-2,-1 1,-1-2,-2-1,0 0,-2-1,-1 0,-1-1,-1 0,-1-1,-2-1,-1 1,-2-1,0 0,-2-1,-1 1,-2 0,-1-1,-3-18,3 40,0-1,0 1,0 0,-1-1,-1 1,0 0,0 0,0 0,-1 1,-1-1,1 1,-1 0,-1 0,0 1,0-1,0 1,-1 1,0-1,0 1,0 0,-1 1,0 0,-2-1,2 7,1 0,0 0,0 1,-1 0,1 0,1 1,-1 0,0 0,1 1,0 0,-1 0,2 0,-1 1,0 0,1 0,0 0,0 1,0 0,1 0,0 0,0 0,1 0,-1 1,1 0,1 0,-1 0,1 2,-18 40,2 1,2 1,3 1,2 0,2 1,2-1,2 26,2 563,3-265,11-315,-5-55</inkml:trace>
</inkml:ink>
</file>

<file path=ppt/ink/ink1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48.1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0 881,'9'-1,"-1"-1,0 0,0-1,0 1,-1-2,1 1,-1-1,1 0,-1-1,0 1,-1-1,6-5,28-18,187-94,-32 6,-21 5,-132 87,0 2,2 1,1 3,33-9,-56 18,0-1,-1 0,0-2,0 0,-2-1,0-1,11-11,234-129,-201 109,-86 37,-48 9,43 1,1-2,-1 0,1-2,-1-1,1-1,0-2,-17-5,43 10,1 1,0-1,-1 1,1-1,0 1,-1-1,1 1,-1-1,1 1,-1 0,1-1,-1 1,1 0,-1-1,1 1,-1 0,0 0,1 0,-1-1,1 1,-1 0,0 0,1 0,-1 0,1 0,-1 0,0 0,1 0,-1 1,1-1,-1 0,0 0,1 0,-1 1,1-1,-1 0,1 0,-1 1,1-1,-1 1,1-1,-1 0,1 1,0-1,-1 1,1-1,-1 1,1-1,0 1,0-1,-1 1,1 0,0-1,0 1,0-1,-1 1,1 0,0-1,0 1,0-1,0 1,0 0,0-1,1 1,18 39,-15-34,100 203,-41-36,-62-172,-1-1,1 0,-1 1,1-1,-1 0,1 0,-1 0,1 0,0 1,-1-1,1 0,-1 0,1 0,-1 0,1 0,0 0,-1 0,1-1,-1 1,1 0,-1 0,1 0,-1 0,1-1,-1 1,1 0,-1-1,1 1,-1 0,1-1,-1 1,1 0,-1-1,0 1,1-1,-1 1,0-1,1 1,-1-1,0 1,0-1,0 1,1-1,-1 0,0 1,0-1,0 1,0-1,0 1,0-1,0 0,0 1,0-1,0 1,0-1,0 1,-1-1,1 1,0-1,0 0,0-1,133-295,-113 206,-20 92</inkml:trace>
</inkml:ink>
</file>

<file path=ppt/ink/ink1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06.07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86 582,'33'53,"43"120,-48-93,-23-102,-5-319,0 333,1 0,0 0,0 0,1 1,0-1,1 1,-1-1,2 1,-1 0,1 0,0 0,0 1,1 0,-1-1,5-3,-5 10,-1-1,1 0,-1 1,1 0,0 0,-1 0,1 0,-1 0,1 1,-1 0,1 0,-1 0,1 0,-1 0,0 1,1-1,-1 1,0 0,0 0,0 0,0 0,-1 1,1-1,-1 1,1-1,-1 1,0 0,1 2,5 3,5 3</inkml:trace>
  <inkml:trace contextRef="#ctx0" brushRef="#br0" timeOffset="663.191">1 272,'79'-23,"96"-35,-173 59,1-1,-1 0,1 0,0 0,-1-1,1 1,-1-1,1 1,-1-1,0 0,1 0,-1 0,0 0,1 0,-1 0,0-1,0 1,0-1,0 0,0 1,-1-1,1 0,0 0,-1 0,1 0,-1 0,0-1,0 1,0 0,0-1,0 1,0 0,-1-1,1 1,-1-1,0 1,1-1,-1 0,0 1,-1-1,1 0,-85-108,70 98</inkml:trace>
</inkml:ink>
</file>

<file path=ppt/ink/ink1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0.23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1 160,'5'-5,"1"-6,5-1,5-4,5 1,-2-2,2 3,-4-2,1 2,-3-2,1 3,-3 3</inkml:trace>
</inkml:ink>
</file>

<file path=ppt/ink/ink1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0.4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1 182,'34'-24,"20"-12,6-1,-7 1,-8 8,-12 7</inkml:trace>
</inkml:ink>
</file>

<file path=ppt/ink/ink1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0.74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64,'19'-14,"12"-10,0-1</inkml:trace>
</inkml:ink>
</file>

<file path=ppt/ink/ink1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1.0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46,'19'-9,"6"-9,0 0</inkml:trace>
</inkml:ink>
</file>

<file path=ppt/ink/ink1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1.1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1 337,'19'-20,"16"-10,7-1,1 6,-7 1,-9 5</inkml:trace>
  <inkml:trace contextRef="#ctx0" brushRef="#br0" timeOffset="167.418">311 139,'20'-14,"10"-6,0-3,1 2,-6 0,-2 3,0 5,-4 4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08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58,'19'0,"16"-5,6-1,2-1,-2 2,-3 2,-3 1,-3 0,-2 2,-1 0,-2 0,1-4,-5-7,-7-1</inkml:trace>
</inkml:ink>
</file>

<file path=ppt/ink/ink1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2.96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201 109,'-11'2,"1"1,0-1,0 2,0-1,0 2,1-1,-1 1,1 0,0 1,1 0,0 1,0 0,0 0,0 0,1 1,1 0,-1 1,1-1,1 1,0 1,0-1,0 1,1-1,1 1,0 0,0 1,0 5,8 113,-4-124,0-1,1 1,-1 0,1 0,0 0,0-1,1 1,-1-1,1 0,0 0,0 0,1 0,-1 0,1-1,0 1,0-1,0 0,0 0,0-1,1 1,-1-1,1 0,4 1,-4-1,0 0,0 0,0-1,1 0,-1 0,0-1,1 0,-1 0,0 0,1 0,-1-1,0 0,1 0,-1 0,0 0,0-1,0 0,0 0,0-1,0 1,-1-1,1 0,-1-1,0 1,0-1,0 1,0-1,-1 0,1 0,-1-1,0 1,0-2,62-191,-61 181,-2 0,0 0,-1 0,-1-1,0 1,-1 0,-1-1,-4-15,5 26,0 0,-1 0,0 1,0-1,0 0,-1 1,0-1,0 1,0 0,0 0,-1 0,0 0,0 1,-1 0,1-1,-1 2,0-1,0 0,0 1,0 0,-1 0,1 1,-1-1,0 1,0 0,3 2,0-1,1 1,-1-1,0 1,0 0,1 0,-1 1,0-1,0 0,1 1,-1 0,0-1,1 1,-1 0,1 0,-1 1,1-1,-1 1,1-1,0 1,0 0,0-1,0 1,0 0,0 0,0 1,1-1,-1 0,1 1,-1-1,1 0,0 1,0 0,0-1,0 1,1 0,-1 0,-12 106,15-85,2 0,0 0,2 0,0-1,2 0,0 0,2 0,10 17,7 18,15 112,-40-155,-1 0,0 0,-1 0,-1 1,0-1,-1 0,-1 0,-1 4,-1 5</inkml:trace>
</inkml:ink>
</file>

<file path=ppt/ink/ink1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3.82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114 263,'5'-5,"6"-1,1-5,-1-5,-8 0,-3-2,-3-3,-5 3,-1-1,-5 2,1 1,-2-4,-4 4,2-2,-1 3,-3-1,3 2</inkml:trace>
</inkml:ink>
</file>

<file path=ppt/ink/ink1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4.8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420 115,'-4'-5,"-8"-6,-5-1,0-4,-2 1,-3 3,-2 4,-2 3,-1-3,-1 1,-1 1,0 2,1 1,-1 1,0 2,1 0,0 0,4 0</inkml:trace>
</inkml:ink>
</file>

<file path=ppt/ink/ink1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48:15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254 231,'74'-19,"137"-67,-108 39,-100 48,1-1,-1 1,1 0,-1 0,1 0,-1 1,0-1,1 1,-1 0,0 0,0 0,0 0,0 0,-1 1,1-1,0 1,-1 0,0-1,0 1,0 0,0 1,0-1,-1 0,1 0,-1 1,0-1,0 1,0-1,0 1,-1 0,1-1,-1 1,0 0,1 0,62 286,-55-231,-4 0,-1 0,-6 54,1-9,2-104,1 1,-1-1,0 1,1 0,-1-1,0 1,1 0,-1-1,0 1,0 0,0 0,0-1,0 1,0 0,0-1,0 1,0 0,0 0,0-1,0 1,0 0,0 0,-1-1,1 1,0 0,0-1,-1 1,1-1,-1 1,1 0,-1-1,1 1,-1-1,1 1,-1-1,1 1,-1-1,1 1,-1-1,0 0,1 1,-1-1,0 0,1 0,-1 1,0-1,1 0,-1 0,0 0,0 0,1 0,-1 0,0 0,0 0,1 0,-1 0,0-1,1 1,-1 0,0 0,1-1,-1 1,0 0,1-1,-1 1,-10-7,-1 0,0 0,0 1,0 1,-1 0,1 1,-1 0,0 1,0 1,-14-1,-5 1,-1 3,1 1,-1 1,1 1,0 2,0 2,1 0,0 3,-22 10,19-8,0 2,1 1,1 2,1 1,0 1,2 2,-3 4,20-16</inkml:trace>
  <inkml:trace contextRef="#ctx0" brushRef="#br0" timeOffset="1932.481">565 456,'132'-48,"76"-21,-107 36,-101 32,1 1,0 0,-1-1,1 1,-1 0,1-1,0 1,-1 0,1 0,0 0,-1 0,1 0,0 0,0-1,-1 1,1 1,0-1,-1 0,1 0,0 0,-1 0,1 0,0 1,-1-1,1 0,0 1,-1-1,1 0,-1 1,1-1,-1 1,1-1,-1 1,1-1,-1 1,1-1,-1 1,1-1,-1 1,0 0,0-1,1 1,-1 0,0-1,0 1,0 0,1-1,-1 1,0 0,0-1,0 1,0 0,0-1,0 1,-1 0,1 0,0-1,0 1,-1 0,-16 51,10-35,-10 71,15-62</inkml:trace>
  <inkml:trace contextRef="#ctx0" brushRef="#br0" timeOffset="2700.567">1355 485,'-19'9,"1"2,1 0,0 1,0 1,1 0,1 1,0 1,1 1,-7 10,16-18,0 0,1 1,0 0,1 0,0 0,0 0,1 0,0 1,1-1,0 1,0-1,1 1,0 6,0-12,1-1,-1 1,0 0,1-1,0 1,-1-1,2 1,-1-1,0 1,1-1,-1 0,1 0,0 0,0 0,0 0,0 0,1 0,-1-1,1 1,0-1,0 0,0 0,0 0,0 0,0 0,0 0,1-1,-1 0,0 0,1 0,-1 0,1 0,0-1,-1 1,1-1,1 0,11-3,-1-1,-1 0,1-1,-1 0,1-1,-2-1,1 0,-1-1,0-1,0 0,-1 0,-1-1,1-1,-2 0,1 0,-2-1,1-1,-2 1,0-2,0 1,4-12,-9 20,0 1,0-1,0 0,-1 0,0 0,0 0,0 0,-1-1,1 1,-1 0,-1-1,1 1,-1-1,0 1,0-1,0 1,-1-1,0 1,0-1,0 1,-1 0,0-1,0 1,0 0,0 0,-1 0,0 1,0-1,-1 1,1-1,-1 1,0 0,0 1,0-1,0 0,-1 1,1 0,-1 0,0 1,0-1,0 1,0 0,0 1,-1-1,1 1,0 0,-3 0,-6 4,1 0,0 1,0 1,0 0,0 1,1 0,0 1,0 0,0 1,1 1,1 0,-1 0,2 1,-1 0,1 0,1 1,0 1,0-1,1 1,1 1,0-1,0 1,-2 10,-1 2</inkml:trace>
  <inkml:trace contextRef="#ctx0" brushRef="#br0" timeOffset="3478.89">1835 598,'-22'198,"5"-151,1-83,14 21,1 0,0 1,1-1,1 0,0 0,1 0,0 1,2-1,-1 1,2 0,0 0,1 0,0 0,1 1,0 0,1 1,3-4,5-5,-4 5,-1 1,2 0,0 1,1 0,0 1,1 1,0 0,1 1,4-2,-19 13,0-1,0 0,1 0,-1 0,0 1,0-1,1 0,-1 1,0 0,1-1,-1 1,1 0,-1-1,0 1,1 0,-1 0,1 0,-1 0,1 0,-1 1,0-1,1 0,-1 1,0-1,1 1,-1-1,0 1,1 0,-1-1,0 1,0 0,0 0,0 0,0 0,0 0,0 0,0 0,0 0,0 0,-1 1,1-1,0 0,-1 1,1-1,-1 0,1 1,-1-1,0 0,0 1,1-1,-1 1,0-1,0 0,-1 1,1-1,-38 125,36-106,3-4</inkml:trace>
  <inkml:trace contextRef="#ctx0" brushRef="#br0" timeOffset="6029.512">2879 598,'0'282,"-4"-256,-9-32,10-12,0 1,1-1,2 0,-1 0,2 1,1-1,0 0,1 1,0-1,2 1,0 0,1 0,1 1,0-1,1 2,1-1,1 1,0 0,0 1,12-10,-14 11,2 1,0 0,0 0,1 2,1-1,0 1,0 1,12-7,-22 16,0 0,0 0,0 0,0 1,0-1,0 0,0 1,0-1,0 1,-1 0,1 0,0 0,0 0,0 0,-1 0,1 0,-1 1,1-1,-1 1,1-1,-1 1,0-1,0 1,1 0,-1-1,-1 1,1 0,0 0,0 0,-1 0,1 0,-1 0,1 0,-1 0,0 0,0 0,0 0,0 0,11 24,-1-11</inkml:trace>
  <inkml:trace contextRef="#ctx0" brushRef="#br0" timeOffset="6346.946">3443 541,'-8'20,"1"1,0 0,2 0,0 0,1 1,1 0,2 0,0-1,1 1,1 0,2 12,-3-31,0 0,1-1,-1 1,0 0,1-1,0 1,0 0,-1-1,1 1,1-1,-1 0,0 1,1-1,-1 0,1 0,0 0,-1 0,1 0,0 0,0 0,1 0,-1-1,0 1,0-1,1 0,-1 0,1 0,-1 0,1 0,0 0,-1-1,1 1,0-1,-1 0,1 1,0-1,-1-1,1 1,0 0,-1-1,1 1,0-1,-1 0,1 0,-1 0,1 0,-1 0,0 0,1-1,-1 1,0-1,0 0,0 0,3-3,0-1,0 0,-1 0,0 0,0 0,0-1,-1 0,0 0,-1 0,1 0,-1 0,-1 0,1-1,-1 1,0 0,-1-1,0 1,0-1,-1 1,0-1,0 1,0 0,-1-1,0 1,-1 0,0 0,0 0,0 1,-1-1,0 1,0 0,0 0,-1 0,-4-4,-5 0</inkml:trace>
  <inkml:trace contextRef="#ctx0" brushRef="#br0" timeOffset="6763.726">3867 32,'-8'22,"2"0,0 0,2 0,0 1,1 0,2 0,0-1,2 1,1 16,-1 10,0 397,-6-395,-1-33</inkml:trace>
  <inkml:trace contextRef="#ctx0" brushRef="#br0" timeOffset="7016.192">3641 541,'43'-5,"34"-6,13-2,-4 2,-12 3,-13-2,-13 0,-9 2,-7 2,-4 3,-7 1</inkml:trace>
  <inkml:trace contextRef="#ctx0" brushRef="#br0" timeOffset="7751.896">4403 399,'-41'35,"0"2,3 1,1 3,2 0,-10 18,43-57,0-1,0 1,1 0,-1-1,0 1,1 0,-1 0,1 0,0 0,0 0,0 0,0 0,0 0,0 0,0 1,1-1,-1 0,1 1,0-1,-1 0,1 1,0-1,1 1,-1-1,0 0,1 1,-1-1,1 0,0 0,-1 1,1-1,0 0,1 0,-1 0,0 0,0 0,1 0,-1 0,1-1,0 1,0 0,-1-1,1 0,2 2,7-3,0-1,0-1,0 1,0-2,0 1,0-2,-1 1,0-1,0-1,0 0,0 0,0-1,0-1,13-9,-1-1,-1-1,0 0,-1-2,-1 0,9-14,1 1,-29 32,0 0,0 0,0 0,1 1,-1-1,0 0,0 0,1 1,-1-1,1 0,-1 1,0-1,1 0,-1 1,1-1,0 0,-1 1,1-1,-1 1,1-1,0 1,-1-1,1 1,0 0,0-1,-1 1,1 0,0 0,0-1,0 1,-1 0,1 0,0 0,0 0,0 0,-1 0,1 0,0 0,0 1,0-1,-1 0,1 0,0 1,0-1,-1 0,1 1,0-1,0 1,-1-1,1 1,-1-1,1 1,0-1,-1 1,1 0,-1-1,1 1,-1 0,0-1,1 1,-1 0,0 0,1-1,-1 1,0 0,0 0,0 0,-6 54,4-47,0 0,1-1,-1 1,1 0,1 0,0 0,0 0,0 0,1 0,0 0,1 0,0 0,0 0,0-1,1 1,0-1,1 0,0 0,0 0,0 0,5 5,-1-8,0 0,0 0,0-1,0 0,1-1,-1 1,1-2,0 1,-1-1,1-1,0 1,0-2,-1 1,1-1,0 0,-1-1,1 0,-1 0,1-1,-1 0,0-1,0 1,0-2,5-3,-1 0,0-1,0 0,-1-1,0 0,-1-1,0 0,-1-1,0 0,-1 0,0-1,-1 0,-1 0,6-14,52-203,-56 184,-1 0,-3 0,-2 0,-2 0,-4-33,-4 51,8 28,0 1,0-1,0 0,0 1,0-1,0 0,0 1,0-1,0 0,-1 0,1 1,0-1,0 0,0 1,0-1,0 0,-1 1,1-1,0 0,0 0,0 1,-1-1,1 0,0 0,-1 0,1 1,0-1,0 0,-1 0,1 0,0 0,-1 0,1 1,0-1,-1 0,1 0,0 0,-1 0,1 0,0 0,-1 0,1 0,0 0,-1 0,1 0,0-1,-1 1,1 0,0 0,0 0,-1 0,1 0,0-1,-1 1,1 0,0 0,0 0,-1-1,1 1,0 0,-9 167,11-109,-1 590,3-623,9-30,-8-8</inkml:trace>
  <inkml:trace contextRef="#ctx0" brushRef="#br0" timeOffset="8014.585">4657 428,'39'-10,"26"-2,12-1,-1 4,-11 2,-5 2,-8 3,-9 6,-7 2,-4 0,-3 0,-7 3,-2 0,-4 3,0 0,1 2,-1 0</inkml:trace>
  <inkml:trace contextRef="#ctx0" brushRef="#br0" timeOffset="8264.037">5532 569,'0'38,"5"18,6-1,1-10</inkml:trace>
  <inkml:trace contextRef="#ctx0" brushRef="#br0" timeOffset="8499.394">5504 315</inkml:trace>
  <inkml:trace contextRef="#ctx0" brushRef="#br0" timeOffset="8688.013">5842 569,'-7'11,"1"0,-1 1,2-1,0 2,0-1,1 0,0 1,1 0,1 0,0 0,1 0,0 0,1 0,0 0,1 0,1 0,2 8,-4-19,1 1,0-1,0 0,-1 0,1 0,1 1,-1-1,0 0,0 0,1-1,-1 1,1 0,0 0,0-1,-1 1,1-1,0 1,0-1,0 0,0 0,1 0,-1 0,0 0,0-1,1 1,-1 0,0-1,1 0,-1 0,1 1,-1-1,0-1,1 1,-1 0,2-1,2-1,0 0,0 0,0-1,0 0,-1 0,1-1,-1 1,0-1,0 0,0 0,-1-1,1 0,-1 1,5-8,0 1,-1-1,0-1,-1 1,-1-1,0 0,0-1,-2 0,1 0,-2 0,0 0,-1 0,0 0,-1-1,0 1,-1-1,-3-13,-14-13,4 30</inkml:trace>
  <inkml:trace contextRef="#ctx0" brushRef="#br0" timeOffset="9136.354">6153 710,'15'-27,"1"0,2 2,0 0,2 1,7-6,-26 28,0 0,0 1,-1-1,1 0,0 1,0-1,1 1,-1-1,0 1,0-1,1 1,-1 0,1 0,-1 0,1-1,0 2,-1-1,1 0,0 0,0 0,-1 1,1-1,0 1,0 0,0-1,0 1,0 0,0 0,-1 0,1 0,0 0,0 1,0-1,0 1,0-1,-1 1,1 0,0-1,0 1,-1 0,1 0,-1 0,1 0,-1 1,1-1,-1 0,1 1,-1-1,0 1,1 0,3 13,44 87,-47-99,1 0,0 0,0 0,0 0,0 0,0-1,1 1,-1-1,1 0,-1 0,1-1,0 1,0-1,0 1,0-1,0 0,0-1,0 1,0-1,0 0,1 0,-1 0,0 0,0-1,0 0,2 0,9-4,-1-1,0-1,0 0,-1 0,0-2,0 1,-1-2,0 1,0-2,-1 0,1-2,28-67,-32 58</inkml:trace>
  <inkml:trace contextRef="#ctx0" brushRef="#br0" timeOffset="11767.841">7903 569,'-6'-1,"-1"1,1 0,0 0,-1 1,1 0,-1 0,1 1,0-1,0 1,0 0,0 1,0 0,0 0,1 0,0 0,-1 1,1 0,0 0,1 1,-1-1,1 1,0 0,0 0,0 0,1 1,0-1,-2 6,-1-4,0 2,1-1,0 0,0 1,1 0,1 0,-1 0,1 1,1-1,0 1,0 0,1-1,0 1,0 0,2 0,-1 0,1-1,0 1,1 0,0-1,1 1,1 4,-3-12,1-1,-1 1,0-1,1 0,-1 0,0 1,1-1,-1 0,1 0,0 0,-1-1,1 1,0 0,0-1,-1 1,1-1,0 1,0-1,0 0,0 0,-1 0,1 0,0 0,0 0,0 0,0-1,-1 1,1-1,0 1,0-1,-1 0,1 1,0-1,-1 0,1 0,-1 0,1-1,0 1,54-50,-55 51,125-149,-87 92,-44 75,1 1,0-1,1 0,1 1,1 0,1-1,0 1,2 2,-2-17,0 0,1-1,-1 1,1 0,0 0,0 0,1 0,-1-1,1 1,0-1,0 1,0-1,0 0,0 0,1 0,0 0,-1 0,1 0,0-1,1 1,-1-1,0 0,1 0,-1 0,1 0,-1-1,1 1,0-1,0 0,-1 0,1-1,0 1,0-1,0 0,0 0,0 0,0 0,0-1,0 1,0-1,-1 0,1 0,0-1,0 1,-1-1,1 0,-1 0,14-8,-2-1,0-1,0-1,-1 0,0 0,-1-2,-1 0,0 0,5-11,16-17,2-1,-3-1,-1-2,-3-1,1-5,1-7,-16 37,-1-1,-1 0,-1-1,-1 0,-1-1,-2 0,0-1,-2 1,-1-1,0-19,-3 44,-1 0,0 1,0-1,0 1,0-1,0 1,0-1,-1 1,1-1,0 1,-1-1,1 1,-1-1,0 1,1-1,-1 1,0 0,0-1,0 1,0 0,0 0,0 0,0 0,0 0,0 0,-1 0,1 0,0 0,-1 0,1 1,-1-1,1 0,-1 1,1 0,-1-1,1 1,-1 0,1 0,-1-1,1 1,-1 1,0-1,1 0,-1 0,1 0,-1 1,1-1,-1 1,1-1,-1 1,1 0,0 0,-1-1,1 1,0 0,0 0,-1 0,1 0,0 1,0-1,0 0,0 0,0 2,-19 18,2 1,0 1,2 0,0 2,1-1,2 2,1 0,1 1,-2 8,4-11,1 0,1 0,2 1,0 0,2 0,0 1,2-1,1 0,2 15,-2-30,1 0,0 0,1 0,0 0,1 0,0-1,0 1,1-1,0 0,1 0,0 0,0-1,1 1,0-1,1-1,0 1,0-1,0 0,1-1,0 0,0 0,1-1,-1 0,1 0,3 1,-5-3,0 0,1 0,-1-1,1 0,-1 0,1-1,0 0,0 0,-1-1,1 0,0 0,0-1,0 0,-1 0,1-1,-1 0,1 0,-1-1,1 0,-1 0,0 0,-1-1,1-1,-1 1,1-1,-1 0,-1 0,1-1,-1 1,0-1,0 0,0-1,-1 1,0-1,0 0,-1 0,0 0,0-1,-1 1,0-1,1-5,-2 4,-1 0,0 1,0-1,0 1,-1-1,-1 1,1-1,-1 1,-1 0,0-1,0 1,0 1,-1-1,0 0,-1 1,1 0,-2 0,1 0,-1 1,0 0,0 0,0 0,-1 1,0 0,0 0,-1 0,1 1,-1 0,0 1,0 0,-8-2,7 3,0 0,-1 0,1 1,-1 1,1 0,-1 0,1 1,-1 0,1 0,0 1,0 0,-1 1,-5 3,-12 5</inkml:trace>
  <inkml:trace contextRef="#ctx0" brushRef="#br0" timeOffset="12147.804">8975 485,'-14'9,"1"1,-1 0,2 1,0 1,0 0,1 0,0 1,1 1,1 0,0 0,1 1,0 0,2 0,-1 1,0 6,6-18,0 0,1 0,0 1,-1-1,1 0,1 0,-1 1,1-1,-1 0,1 0,0 1,1-1,-1 0,1 0,0-1,0 1,0 0,0 0,1-1,-1 0,1 1,0-1,0 0,0 0,0 0,1-1,-1 1,1-1,0 0,0 0,-1 0,1-1,0 1,1-1,-1 0,0 0,0 0,0-1,1 1,-1-1,0 0,0 0,1-1,-1 1,0-1,0 0,1 0,1-2,0 2,-2-1,1 0,0-1,0 1,-1-1,1 0,-1 0,0-1,0 1,0-1,0 0,-1 0,0 0,1 0,-1-1,-1 1,1-1,-1 0,0 0,0 0,0 0,-1 0,1 0,-1-3,2-3,-2-1,1 0,-1 1,-1-1,0 0,0 0,-1 1,-1-1,0 0,-3-7,4 15,0-1,-1 0,0 1,0-1,0 1,-1 0,1-1,-1 1,0 0,0 1,0-1,-1 0,1 1,-1 0,0 0,0 0,0 0,0 1,-1 0,1-1,-1 2,1-1,-4 0,-4 2</inkml:trace>
  <inkml:trace contextRef="#ctx0" brushRef="#br0" timeOffset="12851.523">9201 569,'-7'18,"0"-5,0 1,2 0,0 0,0 1,1-1,1 1,1 0,0 0,0 9,2-22,0 0,0 0,0 0,0 0,0 0,1 0,-1 1,1-1,-1 0,1 0,0 0,0 0,0-1,0 1,0 0,0 0,0 0,1-1,-1 1,1-1,-1 1,1-1,-1 1,1-1,0 0,0 0,0 0,0 0,-1 0,1 0,1-1,-1 1,0-1,0 1,0-1,0 0,0 0,0 0,0 0,0 0,1 0,-1 0,0-1,0 1,0-1,93-38,85-110,-180 148,0 1,0-1,0 1,0-1,1 1,-1-1,0 1,0 0,1-1,-1 1,0-1,1 1,-1 0,0-1,1 1,-1 0,1-1,-1 1,1 0,-1-1,0 1,1 0,-1 0,1 0,-1 0,1-1,-1 1,1 0,0 0,-1 0,1 0,-1 0,1 0,-1 0,1 0,-1 1,1-1,-1 0,1 0,-1 0,1 0,-1 1,0-1,1 0,-1 1,1-1,-1 0,1 1,-1-1,0 0,1 1,-1-1,0 1,1-1,-1 0,0 1,0-1,0 1,1-1,-1 1,0-1,0 1,0-1,0 1,0 0,-3 35,1-33,0 0,0 0,0 0,1 0,0 0,-1 1,1-1,0 0,0 0,1 1,-1-1,1 1,0-1,-1 1,2-1,-1 1,0-1,1 1,-1-1,1 0,0 1,0-1,1 0,-1 0,0 0,1 0,0 0,0 0,0 0,0 0,0-1,1 1,-1-1,1 1,0-1,-1 0,1 0,0 0,0-1,2 1,3 0,1 0,0-1,0 0,0-1,0 1,-1-2,1 1,0-2,0 1,0-1,-1 0,1-1,-1 0,0 0,1-1,-2 0,1 0,0-1,3-3,123-120,-133 127,24-31,-1-1,-2-1,-2-1,-1-1,-1-1,-3 0,0-1,5-28,-20 65,4-10,0-1,0 0,-1 0,-1 0,0 0,-1-1,0 1,-1 0,0-1,-1 1,0 0,-1-2,1 13,1 1,0-1,-1 0,1 0,-1 0,1 1,-1-1,1 0,-1 1,1-1,-1 0,0 1,1-1,-1 1,0-1,0 1,1-1,-1 1,0 0,0-1,0 1,1 0,-1 0,0-1,0 1,0 0,0 0,0 0,0 0,1 0,-1 0,0 0,0 1,0-1,0 0,0 0,1 1,-1-1,0 0,0 1,0-1,1 1,-1-1,0 1,1-1,-1 1,0 0,1-1,-1 1,1 0,-1-1,1 1,-1 0,1 0,0 0,-1 0,-27 44,18-16,1 0,1 1,2-1,1 1,1 1,2-1,1 0,1 1,2-1,1 0,4 19,13 177,-11-175,-7-45,0 0,0 0,-1 0,0 0,0 0,-1 0,0 0,0 0,0 0,0 0,-1 0,0 0,-1 0,1 0,-1 0,0 0,-2 3,-21 8,11-16</inkml:trace>
  <inkml:trace contextRef="#ctx0" brushRef="#br0" timeOffset="13099.987">9680 343,'44'-5,"42"-1,12 0,-1 1,-13 1,-15 2,-10 1,-11 1,-12 0</inkml:trace>
  <inkml:trace contextRef="#ctx0" brushRef="#br0" timeOffset="15753.527">11205 598,'-3'-3,"0"1,1 0,-1 1,0-1,0 0,0 1,0-1,0 1,0 0,-1 0,1 1,0-1,-1 1,1-1,0 1,-1 0,1 0,0 0,-1 1,1-1,0 1,-1 0,1 0,0 0,0 0,0 1,0-1,0 1,-1 0,-76 63,75-62,1 2,0-1,0 0,0 1,0 0,1 0,0 0,0 0,0 0,1 1,0-1,0 1,0-1,1 1,0 0,0 0,0 0,1 0,-1 0,2 0,-1 0,1 0,-1-1,2 1,-1 0,1 0,-1-1,2 1,-1-1,1 1,0-1,-1-3,0 0,1 0,0-1,-1 0,1 1,0-1,-1 0,1 0,0 0,0-1,0 1,0-1,0 1,0-1,0 0,0 0,0-1,0 1,0 0,-1-1,1 0,0 0,0 0,0 0,-1 0,1 0,0-1,1-1,73-50,-56 31,-1-2,0 0,-2 0,-1-2,-1 0,12-26,-12 17,-4 57,1 37,-11-44,1-1,1 1,0 0,0-1,2 0,0 0,0 0,1-1,1 0,8 11,-13-20,1 1,-1-1,1 0,-1 0,1 0,0 0,1-1,-1 0,0 0,1 0,0 0,0-1,0 0,0 0,0 0,0 0,0-1,1 0,-1 0,1 0,-1-1,1 0,11-4</inkml:trace>
  <inkml:trace contextRef="#ctx0" brushRef="#br0" timeOffset="17282.648">13632 456,'-29'38,"-9"18,-3 4,5-4,9-5,4-13,6-7,1-5,-1-1,2-6</inkml:trace>
  <inkml:trace contextRef="#ctx0" brushRef="#br0" timeOffset="17556.431">13322 485,'19'9,"21"18,8 4,1 2,-8 0,-6-6,-9-2,-4-6,-6-1,-1 1,2 2,3-2,-2 0,0-3,3-4,2-10,-3-4</inkml:trace>
  <inkml:trace contextRef="#ctx0" brushRef="#br0" timeOffset="17917.848">13999 710,'10'2,"0"0,0 0,0-1,0 0,0-1,0 0,0-1,0 0,0 0,0-1,-1 0,1-1,-1 0,1-1,-1 1,0-2,0 0,0 0,-1 0,0-1,0 0,0-1,-1 0,0 0,0 0,-1-1,0 0,0 0,-1-1,0 0,0 0,1-6,-5 12,0 1,-1-1,0 0,1 0,-1 0,0 0,0 0,0 1,-1-1,1 0,-1 0,1 0,-1 0,0 1,0-1,-1 0,1 1,0-1,-1 1,1-1,-1 1,0 0,0 0,0 0,0 0,0 0,0 0,-1 0,1 1,-1-1,1 1,-1 0,0-1,1 1,-1 1,0-1,0 0,-3-1,-1 1,0 0,0 0,0 0,0 1,0 0,0 0,1 1,-1 0,0 0,0 0,0 1,1 0,-1 1,-2 0,-8 7,1 1,0 0,1 1,0 1,1 0,0 1,1 0,0 1,2 1,0 0,0 1,-2 6,10-18,-1 1,1-1,0 1,1-1,-1 1,1 0,0 0,1 0,-1 0,1 1,0-1,1 0,0 0,0 1,0-1,0 0,1 0,0 1,1-1,0 0,-1 0,2 0,-1-1,1 1,0 0,0-1,0 0,1 1,0-1,0-1,0 1,0-1,1 1,0-1,0-1,0 1,0-1,1 1,-1-2,4 2,8 0,-1-1,1 0,0-2,0 0,-1-1,1 0,0-1,0-1,-1-1,1-1,-1 0,0-1,13-6,-7 1</inkml:trace>
  <inkml:trace contextRef="#ctx0" brushRef="#br0" timeOffset="18387.612">14563 625,'-14'8,"-1"0,1 1,0 1,1 0,0 1,1 0,0 1,-6 8,14-16,1 0,0 0,0 1,0-1,0 1,1-1,-1 1,1 0,1 0,-1 0,1 0,-1 0,2 1,-1-1,0 0,1 0,0 1,0-1,1 0,0 0,-1 1,2-1,-1 0,1 0,-1 0,1 0,1 0,1 2,1-2,1 0,-1-1,1 0,1 0,-1 0,1-1,-1 0,1 0,0 0,0-1,0 0,0-1,0 1,1-1,-1-1,0 1,1-1,-1-1,0 1,1-1,-1-1,0 1,0-1,0 0,0-1,0 0,-1 0,1 0,-1-1,2 0,8-11,1 0,-2 0,0-2,-1 1,0-2,-2 0,0-1,-1 0,-1 0,0-2,2-9,7-9,-17 35,73-186,-72 181,-1-1,-1 1,0-1,0 0,-1 1,0-1,0 0,-1 1,-1-1,0 1,0-1,0 1,-1 0,-1 0,0 0,0 0,-1 0,0 1,-4-6,5 10,1 0,-1 0,0 1,0-1,0 1,0 0,0 0,-1 1,1-1,-1 1,0 0,0 0,0 1,0-1,0 1,0 0,0 1,0-1,0 1,-1 0,1 0,0 0,0 1,0 0,0 0,0 0,0 1,0 0,0 0,-1 1,-5 1,0 1,1 1,0 0,0 0,1 1,0 0,0 1,0 0,1 0,0 1,1 0,0 0,-1 2,2 1,0 0,0 1,1-1,1 1,0 0,1 0,1 1,0-1,0 1,1-1,1 1,1-1,0 1,0-1,1 1,1-1,0 0,1 0,0 0,1 0,1-1,0 0,1 0,0 0,7 8,7 11,2-1,1-1,2-1,0-1,15 9,124 101,-152-127</inkml:trace>
  <inkml:trace contextRef="#ctx0" brushRef="#br0" timeOffset="16717.207">12165 287,'68'-27,"-1"-4,-2-2,16-14,27-41,-77 62,-39 54,-21 154,-80 516,96-638,-3-1,-3 0,-2-2,-2 0,-3-1,-7 6,28-50,0 0,-2-1,1 1,-1-1,-1 0,0-1,-1 0,0 0,0 0,-1-2,0 1,-1-1,0-1,0 1,-1-2,1 0,-1 0,-8 1,18-7,0 1,0-1,-1-1,1 1,0 0,-1 0,1-1,0 0,0 1,0-1,0 0,0 0,0 0,0 0,0 0,0-1,0 1,0-1,1 1,-1-1,0 1,1-1,0 0,-1 0,1 0,0 0,0 0,0 0,0 0,0 0,1 0,-1-1,0 1,1 0,0 0,0-3,3-85,9 49,3 0,1 1,2 1,2 0,1 2,2 0,2 2,1 0,2 2,1 1,1 1,16-11,-26 25,1 2,0 0,1 1,1 2,0 0,0 1,1 1,1 2,1 0,67 9,-17 4,-50-10,-2 0</inkml:trace>
  <inkml:trace contextRef="#ctx0" brushRef="#br0" timeOffset="16901.105">12983 710,'-15'38,"1"13,2 3,8-8,10-17,3-13</inkml:trace>
  <inkml:trace contextRef="#ctx0" brushRef="#br0" timeOffset="17051.299">12983 287</inkml:trace>
  <inkml:trace contextRef="#ctx0" brushRef="#br0" timeOffset="26340.2">17414 625,'-5'34,"-1"20,4 1,4-8</inkml:trace>
  <inkml:trace contextRef="#ctx0" brushRef="#br0" timeOffset="26502.275">17441 258,'0'0</inkml:trace>
  <inkml:trace contextRef="#ctx0" brushRef="#br0" timeOffset="26825.475">17894 428,'-19'4,"-79"27,95-30,0 1,0-1,0 1,0 0,0 0,1 0,-1 0,1 0,-1 0,1 1,0-1,-1 1,1 0,1 0,-1 0,0 0,1 0,-1 0,1 0,0 0,0 0,0 1,1-1,-1 0,1 1,-1 2,4 1,-1 0,1 0,0 0,1 0,0-1,0 1,0-1,1 0,0 0,0-1,0 1,1-1,-1 0,1-1,1 1,-1-1,1 0,-1-1,1 0,2 1,11 8,-5-3,65 51,-78-58,0 0,0 0,0 0,0 1,0-1,-1 1,1-1,-1 1,1 0,-1-1,0 1,0 0,0 0,-1 0,1 0,0 0,-1 0,0 0,0 0,0 0,0 0,-1 0,1-1,-1 1,1 0,-1 0,0 0,0 0,0 0,-1 0,-4 3,1 0,-1-1,-1 1,1-1,-1 0,0-1,0 0,0 0,0 0,-1-1,0 0,1-1,-1 0,0 0,0 0,0-1,-1 0,1-1,0 0,0 0,0-1,0 0,-4-1,-13-3</inkml:trace>
  <inkml:trace contextRef="#ctx0" brushRef="#br0" timeOffset="25475.576">15918 485,'-7'-3,"-1"1,1 1,-1-1,0 1,1 1,-1-1,0 2,0-1,0 1,1 0,-1 0,1 1,-1 0,1 0,-1 1,1 0,0 0,0 1,1 0,-1 0,1 1,0-1,0 2,0-1,1 0,-1 1,2 0,-1 0,0 1,1-1,0 1,-2 6,-10 17,2 0,0 1,2 0,2 1,1 0,-4 25,12-54,0-1,0 0,1 1,-1-1,1 0,-1 1,1-1,0 1,0-1,0 1,0-1,0 0,1 1,-1-1,1 1,-1-1,1 0,0 1,0-1,0 0,0 0,1 0,-1 0,1 0,-1 0,1 0,-1 0,1-1,0 1,0 0,0-1,0 0,0 1,0-1,0 0,1 0,-1 0,0-1,1 1,-1 0,0-1,1 1,-1-1,3 0,9-4,0 0,0-1,-1 0,0-1,0-1,0 0,-1-1,0 0,0-1,-1 0,0-1,-1 0,0 0,0-1,-1-1,12-9,190-199,-182 192,-29 27,1 1,-1-1,0 1,0-1,1 1,-1-1,0 1,0 0,1-1,-1 1,1 0,-1-1,0 1,1 0,-1-1,1 1,-1 0,1 0,-1-1,0 1,1 0,-1 0,1 0,-1 0,1 0,-1-1,1 1,0 0,-1 0,1 0,-1 1,1-1,-1 0,1 0,-1 0,1 0,-1 0,1 1,-1-1,0 0,1 0,-1 1,1-1,-1 0,0 1,1-1,-1 0,1 1,-1-1,0 0,0 1,1-1,-1 1,0-1,0 1,1-1,-1 1,0-1,0 1,0-1,0 1,0-1,0 1,0-1,0 1,0-1,0 1,-16 163,18-148,1 0,0-1,1 1,0-1,2 1,-1-1,2-1,0 1,1-1,0 0,1-1,1 0,0 0,1-1,0-1,1 1,2 0,-11-9,0-1,1 0,-1 0,1 0,0 0,-1 0,1-1,0 0,0 1,0-1,0-1,0 1,0-1,0 1,0-1,0-1,1 1,-1 0,0-1,0 0,0 0,21-8</inkml:trace>
  <inkml:trace contextRef="#ctx0" brushRef="#br0" timeOffset="25757.402">16849 456,'-9'24,"-9"22,-5 9,0-1,1-10,3-7,5-5,0-3,2-2,-1-1,1 1,-1-1,-5-4,2-5</inkml:trace>
  <inkml:trace contextRef="#ctx0" brushRef="#br0" timeOffset="26103.422">16623 428,'209'313,"-71"-94,-135-216,0 0,-1-1,1 1,0-1,0 0,0 0,1 0,-1 0,1-1,-1 1,1-1,-1 0,1 0,-1 0,1 0,0-1,0 1,-1-1,1 0,0 0,3-1,14-3</inkml:trace>
  <inkml:trace contextRef="#ctx0" brushRef="#br0" timeOffset="29407.421">0 1416,'368'-47,"-141"20,-164 19,0 3,0 3,47 4,-4 0,199 26,187 1,19-47,-208 5,52 13,-122 2,850-2,-671-28,463 28,-439-28,-8 16,70-6,-115-8,7 14,-115-4,112 14,-198 3,241 28,946-30,-856 0,-81-26,122 27,-178-28,769 28,169 0,-894-29,322 30,-453-29,88 26,-122-25,355 27,-521 13,-83-10,0 0,1-1,0 0,-1-1,1-1,0 0,0-1,-1 0,12-3,20-4,1 1,1 2,-1 3,1 1,29 4,23-1,35 3,-121 1,-7 0</inkml:trace>
</inkml:ink>
</file>

<file path=ppt/ink/ink1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2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1,'-34'2,"0"1,0 2,0 2,1 1,0 1,0 2,1 1,-3 4,25-12,0 1,1 0,-1 1,1 0,1 0,-1 1,1 0,0 0,1 1,0 0,0 1,1-1,0 1,0 1,1-1,0 1,1-1,0 2,1-1,0 0,0 1,1-1,0 1,1-1,0 1,1 10,0-18,0 0,1 1,-1-1,0 0,1 0,0 0,0 0,0 0,0 0,0 0,1-1,-1 1,1 0,-1-1,1 1,0-1,0 1,1-1,-1 0,0 0,1 0,-1 0,1 0,0-1,-1 1,1-1,0 1,0-1,0 0,0 0,0-1,0 1,0-1,0 1,1-1,6 0,-1 0,1-1,-1 0,0 0,0-1,0 0,0-1,0 0,0 0,0-1,2-1,26-17,-1-1,-1-2,-1-1,-1-2,-2-1,0-1,-3-2,0-1,-28 34,0 0,1-1,-1 1,0 0,0 0,1 0,-1 0,0-1,1 1,-1 0,1 0,-1-1,1 1,-1 0,1-1,0 1,-1-1,1 1,0-1,0 1,-1-1,1 1,0-1,0 1,-1-1,1 0,0 0,0 1,0-1,0 0,0 0,-1 0,1 0,0 0,0 0,0 0,0 0,0-1,0 1,-1 0,1 0,0-1,0 1,0 0,-1-1,1 1,0-1,-1 1,1-1,0 1,-1-1,1 0,0 1,-1-1,1 0,-1 0,1 1,-1-1,0 0,1 0,-1 1,0-1,0 0,1 0,-1 0,0 0,0 0,0 1,0-2,0 2,0 12,0 0,1-1,0 1,0 0,1-1,1 1,0-1,1 0,0 0,1 0,0-1,0 1,1-1,0-1,1 1,0-1,1 0,0 0,0-1,1 0,8 5,36 8,-28-16</inkml:trace>
</inkml:ink>
</file>

<file path=ppt/ink/ink1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2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59 174,'-2'125,"-6"0,-8 21,-4-64,9-102,10-11,1 1,1-1,2 1,0-1,3 1,0 0,2 1,1 0,1 0,2 1,4-7,116-204,-132 238,0 0,0 0,0-1,1 1,-1 0,0 0,0 0,1-1,-1 1,1 0,-1 0,1 0,0 0,-1 0,1 0,0 0,-1 0,1 0,0 0,0 0,0 1,0-1,0 0,0 1,0-1,0 1,0-1,1 1,-1-1,0 1,0 0,0-1,0 1,1 0,-1 0,0 0,0 0,1 0,-1 0,0 0,0 1,0-1,1 0,-1 1,0-1,0 0,0 1,0 0,0-1,0 1,0 0,1 0,9 102,-4-52,-6-32,1-1,1 0,1 0,1 0,0-1,1 1,4 6,1-6</inkml:trace>
</inkml:ink>
</file>

<file path=ppt/ink/ink1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5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0 173,'23'423,"12"-102,-25-301,11-39,-13 9,21-22,1 0,2 2,1 1,1 2,2 2,0 0,1 3,2 1,35-14,-61 31,54-13,-66 17,1 0,0 0,-1 0,1 0,-1 0,1 0,-1 1,1-1,0 1,-1-1,0 1,1 0,-1-1,1 1,-1 0,0 0,0 0,1 0,-1 0,0 0,0 1,0-1,0 0,0 0,0 1,-1-1,1 1,0-1,-1 1,1-1,-1 1,1-1,-1 1,0-1,0 1,0-1,0 1,0 0,0 0,-2 10,-1-1,0 0,0 0,-1 0,-1 0,0-1,0 0,-1 0,0 0,-1-1,0 0,0 0,-1-1,0 1,-1-2,-9 7,18-14,-32 30,-1-2,-2-1,0-2,-2-1,-1-2,0-2,-2-1,0-2,-40 11,16-24,59-9</inkml:trace>
  <inkml:trace contextRef="#ctx0" brushRef="#br0" timeOffset="317.994">763 708,'-13'19,"1"1,1 0,1 1,1 0,1 0,1 1,1 0,0 0,2 0,1 1,0 0,1 12,3-31,-1-1,1 1,-1-1,1 1,0-1,0 1,0-1,1 0,-1 0,1 1,0-1,0 0,0 0,0-1,1 1,-1 0,1-1,-1 0,1 1,0-1,0 0,0 0,0-1,0 1,1-1,-1 1,0-1,1 0,-1 0,1-1,-1 1,1-1,-1 1,1-1,-1 0,1-1,3 1,7-2,1-1,-1 0,0 0,0-1,0-1,-1-1,0 0,11-7,-12 6,0 0,-1-1,0-1,-1 0,0-1,0 1,-1-2,0 0,-1 0,0 0,-1-1,0 0,-1-1,-3 7,0-1,0 0,-1 1,0-1,-1 0,1 0,-1 0,-1 0,1 0,-1 0,0-1,-1 1,0 0,0 0,0 0,-1 0,0 1,-1-1,1 0,-1 1,0-1,-1 1,0 0,0 0,0 1,-1-1,1 1,-1 0,0 0,0 0,0 1,-1 0,0 0,0 0,0 1,0 0,0 0,0 0,-1 1,0 0,1 0,-1 1,0 0,0 0,0 0,1 1,-1 0,0 1,0-1,0 1,-4 2,-14 3</inkml:trace>
  <inkml:trace contextRef="#ctx0" brushRef="#br0" timeOffset="815.959">1440 708,'-21'5,"1"0,0 1,0 1,0 1,1 1,0 0,1 2,0 0,1 1,0 1,0 0,-13 15,28-25,-1 0,1 1,0-1,0 0,0 1,0-1,1 1,-1-1,1 1,0 0,0 0,1-1,-1 1,1 0,-1 0,1 0,0 0,1 0,-1 0,1-1,0 1,0 0,0 0,0-1,0 1,1 0,0-1,0 0,0 1,0-1,0 0,1 0,-1 0,1 0,1 0,1 2,0 0,1-1,0 1,0-1,0-1,1 1,-1-1,1 0,0-1,-1 0,1 0,0 0,1-1,-1 0,0 0,0-1,0 1,8-2,4-5,0 0,-1-1,0-1,0-1,0 0,-1-2,-1 0,0 0,0-2,-1 0,-1-1,7-7,10-14,0-2,-3-1,-1-1,-2-1,-1-1,-2-2,-3 0,-1-1,5-22,-15 43,0-1,-1-1,-1 0,-2 1,-1-2,0 1,-2 0,-1 0,-1-1,-1 1,-1 0,-1 0,-7-22,9 42,0 0,0 0,0 1,-1-1,0 1,1-1,-1 1,-1 0,1 0,-1 0,1 1,-1-1,0 1,-1 0,1 0,0 0,-1 1,0 0,1-1,-1 2,0-1,0 0,0 1,0 0,0 0,-1 1,1-1,0 1,0 0,0 1,0-1,-1 1,1 0,0 0,-4 2,-2 1,-1 0,1 0,0 2,0-1,0 1,1 1,0 0,0 0,0 1,1 0,1 1,-1 0,1 0,1 1,0 0,0 0,1 1,0 0,1 0,0 0,1 1,-1 4,-4 15,1 0,2 1,1-1,1 1,2 1,1-1,2 0,1 2,-1-14,1 1,1-1,0 0,2 0,0-1,1 1,1-1,1 0,1-1,1 0,0 0,1-1,1-1,0 0,1 0,1-1,1-1,0 0,7 4,-15-14,0 0,0 0,0-1,0 0,1 0,0-1,-1 0,1 0,0-1,0 0,0 0,0-1,0 0,0 0,8-2,8-4</inkml:trace>
  <inkml:trace contextRef="#ctx0" brushRef="#br0" timeOffset="1314.272">2004 596,'-12'22,"1"0,2 1,0 0,1 1,1 0,1 0,1 0,1 1,1 15,2-36,0 0,1 0,0 0,0 0,0 0,0 0,0 0,1 0,0 0,0 0,0 0,0 0,0-1,1 1,0 0,0-1,0 1,0-1,1 0,-1 0,1 0,-1 0,1 0,0 0,1-1,-1 1,0-1,1 0,-1 0,1 0,-1-1,1 1,0-1,0 0,0 0,0 0,0 0,0-1,0 0,0 1,0-1,0-1,0 1,0-1,0 0,2 0,9-8,0 0,0-1,-1 0,-1-1,0-1,0 0,-1-1,0 0,-1 0,-1-2,0 1,6-15,-2 9,128-168,-141 188,-1-1,0 0,1 0,-1 1,1-1,-1 0,1 1,0-1,-1 1,1-1,-1 0,1 1,0 0,0-1,-1 1,1-1,0 1,0 0,-1-1,1 1,0 0,0 0,0 0,-1 0,1 0,0-1,0 2,0-1,0 0,0 0,-1 0,1 0,0 0,0 1,0-1,-1 0,1 1,0-1,0 1,-1-1,1 0,0 1,-1 0,1-1,-1 1,1-1,-1 1,1 0,-1-1,1 1,-1 0,14 43,25 257,-27-225,-3 1,-3-1,-4 2,-3-1,-3 0,-4-1,-3 1,-8 18,10-55,-2-1,-2-1,-2 0,-1-1,-2 0,-1-1,-2-1,-1-2,-2 0,-1-1,-2-1,-8 5,35-35,-12 10,1 0,-1-1,-1 0,0 0,0-2,-1 1,0-2,-1 0,1 0,-1-2,0 0,-1 0,13-5,0 0,-1 0,1 0,0 0,0 0,0-1,0 1,0-1,0 0,0 0,0 0,0 0,0-1,1 1,-1-1,0 1,1-1,-1 0,1 0,0 0,-1-1,1 1,0 0,1-1,-1 1,0-1,1 0,-1 0,1 1,0-1,0 0,0 0,0 0,1 0,-1-1,1 1,-1 0,1 0,0 0,1 0,-1 0,0 0,1 0,0 0,-1 0,1 0,1 0,0-3,8-22,2-1,1 2,1-1,1 2,1 0,2 1,0 1,19-19,-35 40,268-302,-226 259</inkml:trace>
</inkml:ink>
</file>

<file path=ppt/ink/ink1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0 725,'5'24,"7"7,0-5,-1-13,2-13,-1-11,-3-4</inkml:trace>
  <inkml:trace contextRef="#ctx0" brushRef="#br0" timeOffset="231.142">57 245,'0'0</inkml:trace>
  <inkml:trace contextRef="#ctx0" brushRef="#br0" timeOffset="646.882">508 442,'-31'23,"11"-11,1 1,0 0,1 1,1 2,0-1,1 2,1 0,0 1,2 1,0 0,1 0,1 1,0 1,0 5,9-22,1 0,0-1,0 1,0 0,1 0,-1 0,1-1,0 1,0 0,1 0,-1 0,1 0,-1-1,1 1,0 0,1 0,-1-1,1 1,-1-1,1 0,0 1,0-1,1 0,-1 0,1 0,-1 0,1-1,0 1,0-1,0 1,1-1,-1 0,0 0,1-1,-1 1,1-1,-1 0,1 0,0 0,0 0,0 0,-1-1,1 0,1 0,14-6,-1-2,0 0,-1-1,0-1,0 0,-1-1,-1-1,0 0,0-2,-1 1,-1-2,0 0,7-12,-14 20,40-53,45-41,-91 100,1 1,-1-1,1 1,0-1,-1 1,1 0,0-1,0 1,-1 0,1-1,0 1,0 0,-1 0,1-1,0 1,0 0,0 0,-1 0,1 0,0 0,0 0,0 1,-1-1,1 0,0 0,0 0,-1 1,1-1,0 0,0 1,-1-1,1 1,0-1,-1 1,1-1,-1 1,1-1,-1 1,1 0,-1-1,1 1,-1 0,1 0,-1-1,0 1,1 0,-1 0,0-1,0 1,0 0,0 0,1-1,-1 2,4 47,-4-45,-4 94,-5-2,-14 57,3-10,10-62,-3-1,-4 0,-3-1,-4-1,-3-1,-30 58,-11-41,65-91,1-1,0 0,-1 1,1-1,-1 0,0 0,0-1,0 1,0 0,0-1,0 0,0 0,0 0,0 0,-1 0,1-1,0 1,-1-1,1 0,0 0,-1 0,1 0,0-1,0 0,-1 1,1-1,0 0,0 0,0-1,0 1,0-1,-2-1,0-2,1-1,0 0,0 0,0 0,1 0,0-1,0 0,1 1,0-1,0 0,0 0,1 0,0 0,0 0,1-1,0 1,0 0,1 0,0-2,-1-2,3-26,2 1,2-1,1 1,1 0,2 1,2 0,1 1,2 0,1 1,1 1,2 1,1 1,2 0,0 2,2 1,19-15,-26 24</inkml:trace>
  <inkml:trace contextRef="#ctx0" brushRef="#br0" timeOffset="883.035">960 725,'-14'38,"0"18,2 3,8-7,9-13,10-13,5-16,1-10</inkml:trace>
  <inkml:trace contextRef="#ctx0" brushRef="#br0" timeOffset="1027.705">1072 301,'0'0</inkml:trace>
  <inkml:trace contextRef="#ctx0" brushRef="#br0" timeOffset="1444.714">1496 526,'-29'27,"1"0,2 2,0 1,2 1,2 1,1 2,1-1,-9 24,27-53,0 0,-1-1,1 1,1 0,-1 0,1 0,-1 0,1 0,0 1,0-1,1 0,-1 1,1-1,0 0,0 1,1-1,-1 0,1 0,0 1,0-1,1 0,-1 0,1 0,-1 0,1 0,1-1,-1 1,0 0,1-1,0 0,0 1,0-1,0 0,4 2,0-1,1-1,0 0,0-1,1 0,-1 0,0 0,1-1,-1-1,1 1,-1-1,1-1,-1 0,0 0,1 0,-1-1,0 0,0-1,0 0,0 0,1-1,8-4,0-2,-1 1,0-2,-1 0,0-1,0 0,-2-1,7-8,12-12,-1-1,-2-2,-2-1,-1-2,-1 0,-3-2,-1 0,-2-1,-2-1,-2-1,-2 0,-2-1,-1 0,-3-1,-1-4,-5 43,-1-1,0 0,0 1,-1-1,0 0,0 1,0-1,-1 1,0-1,-1 1,0 0,0 0,0 0,-1 0,0 1,0-1,-1 1,0 0,0 0,0 1,-1 0,0 0,0 0,0 0,0 1,-1 0,0 0,0 1,0 0,0 0,0 1,-1 0,1 0,-1 0,1 1,-1 1,0-1,1 1,-1 0,0 1,1 0,-1 0,0 0,-5 3,-1 5,0 0,1 1,0 0,1 1,1 0,-1 1,2 0,-1 1,2 0,0 1,0 0,2 0,0 1,0 0,1 0,1 1,1 0,0 0,1 0,0 0,2 0,-1 12,3-1,2 1,0-1,2-1,0 1,2 0,1-1,1-1,2 1,0-2,1 1,2-2,0 1,2-2,10 12,12 11,2-1,2-3,40 31,-46-40,-9-9</inkml:trace>
</inkml:ink>
</file>

<file path=ppt/ink/ink1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0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286 142,'-23'14,"0"2,1 0,1 2,0 0,2 2,0 0,1 1,1 1,1 0,1 1,1 1,1 0,2 1,0 1,-1 5,10-23,-1 0,2 0,-1 0,1 1,0-1,1 0,0 1,0-1,1 0,0 1,0-1,1 0,0 0,0 0,1 0,0 0,1 0,0-1,0 0,0 0,1 0,0 0,1-1,-1 1,1-1,0-1,1 1,-1-1,1 0,0-1,0 0,1 0,-1 0,1-1,0 0,0 0,0-1,0 0,0-1,2 1,5-4,-1-1,1 0,0-1,-1-1,0 0,0-1,0 0,-1-1,0-1,-1 0,1-1,-1 0,-1 0,0-2,0 1,-1-1,0-1,-1 0,6-10,-3 8,-1-1,-1 0,0-1,-1 0,0-1,-2 1,0-1,-1-1,0 1,-1-1,-2 0,1-1,-2 1,-1 0,0-1,-1 1,-1-1,-1 1,0 0,-2-2,2 9,0 0,-1 1,0-1,-1 1,0 0,-1 0,0 0,0 0,-1 1,-1 0,1 0,-1 1,-1 0,0 0,0 0,0 1,-1 1,0-1,0 1,-1 1,0 0,0 0,0 1,0 0,-1 1,1 0,-1 0,6 3,1 0,-1 0,0 1,1-1,-1 1,0 0,1 0,-1 0,1 1,0 0,-1 0,1 0,0 0,0 1,0-1,0 1,-2 3,-13 12</inkml:trace>
  <inkml:trace contextRef="#ctx0" brushRef="#br0" timeOffset="515.718">596 706,'291'-359,"-272"350,-26 45,3-25,4-10,-3 8,-1 0,2 1,-1 0,1-1,1 1,0 0,0 0,1 0,0 0,1 0,0 0,0 0,1-1,0 1,1 0,0-1,1 0,1 3,-3-10,1 0,0 0,0 0,0 0,0 0,0 0,0-1,0 0,1 1,-1-1,0 0,1-1,-1 1,1-1,-1 1,1-1,-1 0,1 0,-1-1,1 1,-1-1,0 0,1 0,-1 0,0 0,1 0,-1-1,0 1,1-1,85-60,-79 51,1 0,-1-1,-1-1,-1 1,1-1,-2-1,0 0,-1 0,0 0,-1-1,0 1,0-9,0-2</inkml:trace>
</inkml:ink>
</file>

<file path=ppt/ink/ink1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49:5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59,'28'-58,"-36"86,-134 235,76-149,-5-2,-27 26,-21 40,86-152,20-22</inkml:trace>
  <inkml:trace contextRef="#ctx0" brushRef="#br0" timeOffset="422.417">0 285,'34'29,"4"-12,0-2,2-2,0-1,0-2,1-2,13 0,92 22,-122-25,0 1,0 1,-1 1,0 1,-1 1,0 1,0 1,-1 1,-1 0,0 2,10 10,-29-24,0 1,0 0,0-1,1 1,-1-1,1 1,-1-1,1 0,-1 0,1 0,0 0,-1 0,1 0,0 0,0 0,0-1,0 1,0-1,0 1,0-1,0 0,0 0,0 0,0 0,0 0,0 0,0-1,0 1,-1-1,1 1,0-1,0 0,0 1,0-1,-1 0,1 0,0-1,-1 1,1 0,-1 0,1-1,10-8</inkml:trace>
  <inkml:trace contextRef="#ctx0" brushRef="#br0" timeOffset="670.49">791 342,'-78'14,"1"3,1 4,1 3,1 3,2 4,-18 12,-36 45,109-71</inkml:trace>
  <inkml:trace contextRef="#ctx0" brushRef="#br0" timeOffset="990.697">338 31,'-7'16,"0"1,0-1,2 1,0 0,1 1,0-1,2 1,0 0,1 0,1-1,0 1,2 0,0 0,1-1,3 12,78 294,-52-168,-13-92,-14-44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01T19:14:21.7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4378 629,'-20'-6,"21"7,-1-1,0 1,0-1,0 1,1-1,-1 1,0-1,0 1,0-1,0 0,0 1,0-1,0 1,0-1,0 1,0-1,0 1,0-1,-1 1,1-1,0 1,0-1,0 1,-1-1,1 0,0 1,0-1,-1 1,1-1,0 0,-1 1,1-1,-1 0,1 1,0-1,-1 0,1 0,-1 0,1 1,-1-1,1 0,0 0,-1 0,1 0,-1 0,1 0,-1 0,1 0,-1 0,1 0,-1 0,1 0,-1 0,1 0,-1 0,1 0,-1 0,1-1,-1 1,18 58,-3 1,-3 1,-2 0,-2 1,-4-1,-3 55,-1-110,0 0,0 0,1 0,0 0,0 0,0 0,0 0,1 0,0 0,0 0,1 0,-1 0,1 0,0 0,0-1,1 1,-1-1,1 0,0 1,0-1,0-1,1 1,0 0,-1-1,1 0,0 1,1-2,-1 1,0 0,1-1,0 0,-1 0,1 0,0-1,0 0,0 1,0-2,0 1,0-1,0 1,4-2,511-97,651-67,-254 12,-574 112,-341 41,0 0,0 1,0-1,0 0,0 0,0 0,0 0,0-1,0 1,0 0,0-1,0 0,0 1,0-1,0 0,0 0,0 0,-1 0,1 0,0 0,-1-1,1 1,-1-1,1 1,-1-1,0 1,1-1,-1 0,0 0,0 1,-1-1,1 0,0 0,0 0,-1 0,1 0,-1 0,0 0,0 0,0 0,0 0,0 0,0 0,0 0,0 0,-1 0,1 0,-1 0,0 0,0 0,1 0,-1 0,0 0,0 1,-1-1,1 0,-23-63,3 0,2-2,4 0,2-1,4 0,0-38,6 75,-2-18</inkml:trace>
  <inkml:trace contextRef="#ctx0" brushRef="#br0" timeOffset="3415.605">1524 3749,'-51'-19,"43"18,0 1,0-1,1 2,-1-1,0 1,0 0,0 1,1-1,-1 2,1-1,0 1,-1 0,1 0,0 1,1 0,-1 0,1 1,0 0,0 0,0 1,-4 4,-102 142,96-126,-37 52,4 3,3 3,3 1,5 1,3 3,4 1,5 1,3 1,4 1,-5 77,23-140,2-1,1 1,1-1,1 0,1 0,2 0,1-1,1 0,2 1,-6-18,0 0,0-1,1 1,0-1,1-1,0 1,0-1,1 0,0-1,1 0,0 0,0-1,1 0,0-1,0 0,0 0,1-1,-1 0,2-1,-1-1,0 1,1-2,8 2,6-3,-1 0,0-2,0-1,1-1,-1-1,-1-1,1-2,-1 0,0-1,-1-2,1 0,-2-1,0-2,0 0,-1-1,17-16,-4 2,0-2,-2-2,-2-1,-1-1,-1-1,-2-1,-2-2,-1-1,2-7,-20 40,0-1,-1 1,0-1,0 0,0 0,-1 0,0 0,0-1,-1 0,0 1,0-1,-1 0,0 0,0 1,-1-1,0 0,0 0,-1 0,0 0,0 0,-1 0,0 1,-1-1,1 1,-1 0,-1-1,0 1,0 0,0 1,0-1,-1 1,0 0,-1 0,1 1,-1-1,0 1,-3-1,-8 0,0 1,0 1,-1 0,1 1,-1 1,0 1,0 1,0 0,0 1,1 1,-1 0,0 2,1 0,0 1,0 1,0 0,1 1,0 1,0 0,1 2,0 0,-13 11,27-22,0 1,0 0,0 1,0-1,-1 0,1 0,0 0,0 1,0-1,0 0,0 1,0-1,0 1,0 0,0-1,1 1,-1-1,0 1,0 0,0 0,1 0,-1-1,0 1,1 0,-1 0,1 0,-1 0,1 0,-1 0,1 0,0 0,0 0,-1 0,1 1,0-1,0 0,0 0,0 0,0 0,0 0,0 0,1 0,-1 0,0 0,1 0,-1 0,0 0,1 0,-1 0,1 0,0 0,-1 0,1 0,0 0,0 0,-1-1,1 1,0 0,0-1,0 1,0-1,0 1,0-1,0 1,0-1,0 1,0-1,0 0,0 0,28-4,-1-3,-1 0,1-1,-1-2,-1-1,0-1,0-1,-1-2,-1 0,16-14,-2 5,255-170,-277 181,-6 2</inkml:trace>
  <inkml:trace contextRef="#ctx0" brushRef="#br0" timeOffset="4573.439">2056 4886,'19'-3,"-1"-1,0 0,0-1,0-2,0 1,-1-2,-1 0,1-1,-1-1,0-1,-1 0,-1 0,0-2,0 0,-1 0,-1-2,0 1,-1-1,-1-1,0 0,-1 0,6-18,-10 23,-1 0,0-1,0 1,-2-1,1 0,-2 0,0 0,0 0,-1 0,0 0,-1 0,-2-9,2 16,0 1,0 0,0-1,-1 1,1 0,-1 0,0 0,0 0,-1 0,1 0,-1 1,0-1,0 1,0 0,-1 0,1 0,-1 0,1 0,-1 1,0 0,0-1,0 2,0-1,-1 0,1 1,0 0,-1 0,1 0,-1 0,1 1,-1 0,1 0,-1 0,-2 1,2-1,0 0,0 1,1-1,-1 1,0 1,0-1,1 1,-1-1,1 1,-1 1,1-1,0 1,0-1,0 1,0 0,0 1,1-1,-1 1,1-1,0 1,0 0,0 0,1 0,0 1,-1-1,2 1,-1-1,0 1,1 0,0-1,0 1,0 0,0 2,0 5,0 0,1 0,0 1,1-1,0 0,1 0,1 0,0 0,0 0,1-1,0 0,1 1,1-1,3 5,1 0,1 0,0-1,1 0,0-1,1-1,1 0,0-1,1 0,12 7,-22-16,1 1,0-1,0 0,1 0,-1-1,1 0,-1 0,1-1,0 1,-1-1,1-1,0 1,0-1,0-1,-1 1,1-1,0 0,0 0,-1-1,1 0,-1 0,1-1,-1 0,0 0,0 0,0-1,-1 0,1 0,-1 0,3-4,18-20,-2-1,-1-2,-1 0,-2-1,-1-1,-2-1,-1 0,4-17,11-17,6-25,54-90,-91 183,0-1,1 0,-1 1,1-1,-1 0,1 1,-1-1,1 0,-1 1,1-1,-1 1,1-1,0 1,-1 0,1-1,0 1,0-1,-1 1,1 0,0 0,0-1,-1 1,1 0,0 0,0 0,0 0,-1 0,1 0,0 0,0 0,0 0,-1 1,1-1,0 0,0 0,-1 1,1-1,0 0,0 1,-1-1,1 1,0-1,-1 1,1-1,-1 1,1-1,-1 1,1 0,-1-1,1 1,-1 0,0-1,1 1,-1 0,0 0,1-1,-1 1,0 0,0 0,0 0,0-1,0 1,0 0,0 0,0 0,0-1,0 2,7 57,-28 239,21-294,-1 0,0 0,0 1,0-1,1 0,0 1,0-1,0 0,0 1,1-1,0 0,-1 1,2-1,-1 0,0 0,1 0,0 0,0 0,0 0,1 0,54-53,-29 2,-2-1,-3-1,-1-1,-3-1,4-21,82-185,-105 257,0 1,0-1,1 1,-1-1,0 1,0-1,0 0,1 1,-1-1,0 0,1 1,-1-1,0 0,1 1,-1-1,0 0,1 1,-1-1,1 0,-1 0,1 0,-1 0,0 1,1-1,-1 0,1 0,-1 0,1 0,-1 0,1 0,-1 0,1 0,-1 0,1 0,-1 0,0 0,1-1,-1 1,1 0,-1 0,1 0,-1-1,0 1,1 0,-1 0,1-1,-1 1,0 0,1-1,-1 1,0-1,1 1,-1 56,0-49,-1 24,-1-15,1 1,1 0,1-1,0 1,1 0,0-1,2 1,0-1,0 0,2-1,3 8,31 3,-29-28</inkml:trace>
  <inkml:trace contextRef="#ctx0" brushRef="#br0" timeOffset="5506.557">3458 4136,'0'1,"0"0,0 0,0 0,0 0,1 0,-1 0,0 0,0 0,1 0,-1 0,0 0,1 0,-1 0,1 0,-1 0,1 0,-1-1,1 1,0 0,0 0,-1-1,1 1,0 0,0-1,0 1,-1-1,1 1,0-1,0 1,0-1,0 0,0 0,0 1,0-1,0 0,0 0,0 0,0 0,0 0,0 0,0 0,0 0,0-1,0 1,0 0,0 0,0-1,0 1,0-1,0 1,0-1,-1 1,1-1,0 0,0 1,0-1,-1 0,1 0,0 1,0-2,50-39,-36 22,0-1,-1-1,-1 0,-1-1,-1-1,-1 1,0-2,-2 1,-1-1,-1 0,-1-1,1-20,-5 43,-1 0,1 0,0 1,-1-1,0 0,1 0,-1 0,0 0,0 0,0 0,0 1,0-1,-1 0,1 0,0 0,-1 0,1 0,-1 1,0-1,0 0,0 0,0 1,0-1,0 1,0-1,0 1,-1-1,1 1,0 0,-1 0,1-1,-1 1,0 0,1 0,-1 1,0-1,0 0,1 0,-1 1,0-1,0 1,0 0,0 0,0-1,1 1,-1 0,0 1,0-1,0 0,0 0,0 1,0-1,1 1,-1 0,0-1,0 1,1 0,-1 0,0 0,1 0,-1 0,1 1,0-1,-1 0,1 1,-8 9,1 1,1 0,0 1,1 0,0 0,1 0,0 0,1 1,1 0,0 0,1 0,0 0,1 0,1 0,0 1,1-1,0 0,1 0,1 0,1 3,-2-11,0 0,0-1,0 1,1-1,0 1,0-1,1 0,-1 0,1-1,0 1,0-1,1 1,-1-1,1-1,0 1,0-1,0 0,1 0,-1 0,1-1,-1 1,1-2,0 1,0 0,0-1,0 0,0-1,0 1,0-1,0 0,0-1,1 0,5 0,1 0,-1-2,1 0,-1 0,0-1,0 0,-1-1,1 0,-1-1,0-1,0 0,-1 0,0-1,0 0,0-2,9-11,-1-1,-1 0,-1-1,-1-1,-1-1,-2 0,0-1,-1 0,-2-1,-1 0,-1 0,-1-1,-1 1,-2-1,-1-1,-1 1,-1 0,-3-15,4 40,0 1,-1-1,0 0,1 0,-1 0,0 1,-1-1,1 0,0 0,-1 0,1 1,-1-1,0 0,0 1,0-1,0 0,-1 1,1-1,-1 1,1 0,-1 0,0-1,0 1,0 0,0 0,0 1,-1-1,1 0,0 1,-1 0,1-1,-1 1,1 0,-1 0,0 0,0 1,1-1,-1 1,0-1,0 1,0 0,1 0,-1 0,0 0,0 1,0-1,1 1,-1 0,0 0,0 0,1 0,-1 0,1 0,-1 1,1-1,0 1,-1 0,-1 1,1 0,1-1,-1 0,0 0,1 1,0 0,-1-1,1 1,0 0,1 0,-1 0,0 0,1 1,0-1,-1 0,1 1,1-1,-1 0,0 1,1-1,0 1,0-1,0 1,0-1,0 1,1-1,-1 1,1-1,0 1,0-1,1 0,-1 1,1-1,-1 0,1 0,0 0,0 0,0-1,1 1,-1 0,1-1,-1 0,1 1,0-1,0 0,0 0,0-1,0 1,2 0,8-1,0 0,0-1,1 0,-1-1,0 0,0-2,0 1,0-1,0-1,-1 0,1-1,-1-1,1 0,118-31,-129 37,0 0,0 0,0 0,0 0,-1 0,1 1,0-1,0 1,-1-1,1 1,0 0,-1-1,1 1,0 0,-1 0,1 0,-1 0,0 1,1-1,-1 0,0 1,0-1,0 1,0-1,0 1,0-1,0 1,0 0,0-1,-1 1,1 0,-1-1,0 1,1 0,-1 0,0 0,0 0,0-1,0 1,0 0,0 0,-1 0,0 0,-19 94,13-75,-9 120,16-140,0 0,1 0,-1 0,1 0,-1 0,1 0,0 0,-1 0,1 0,0 0,-1 0,1-1,0 1,0 0,0 0,0-1,0 1,0-1,0 1,0-1,0 1,0-1,0 0,0 1,0-1,0 0,0 0,0 0,1 0,-1 0,0 0,0 0,0 0,0 0,0-1,0 1,0 0,0-1,0 1,0-1,1 0,12-7</inkml:trace>
  <inkml:trace contextRef="#ctx0" brushRef="#br0" timeOffset="6151.5">4693 3193,'-48'49,"26"-20,1 0,2 2,1 0,2 1,1 1,1 0,2 1,2 1,0 0,-1 25,10-57,1-1,-1 1,1 0,0 0,0 0,0 0,1-1,-1 1,1 0,-1 0,1 0,0-1,0 1,0 0,1-1,-1 1,1-1,-1 0,1 1,0-1,0 0,0 0,0 0,0 0,0 0,0-1,1 1,-1-1,1 1,-1-1,1 0,0 0,-1 0,1 0,0-1,0 1,0-1,-1 1,1-1,0 0,0 0,0-1,0 1,-1 0,1-1,0 0,0 1,-1-1,1 0,0-1,-1 1,1 0,-1-1,1 1,-1-1,0 0,0 0,0 0,0 0,1-2,19-18,-1-1,-2-1,0 0,-1-2,-2 0,-1-1,-1-1,7-19,-12 28,62-164,-49 265,-23-76,1 0,0 0,1 0,-1 0,1 0,0 0,1 0,-1 0,1 0,1-1,-1 1,1 0,0-1,0 0,0 0,1 0,-1 0,2 0,-1-1,0 0,1 0,-1 0,1 0,0-1,1 0,-1 0,0 0,1 0,0-1,-1 0,1-1,0 1,0-1,0 0,0 0,0-1,0 0,1 0,-1 0,0-1,0 0,3 0,7-9,0 0,0-1,-1-1,0 0,-1-1,0 0,-1-1,-1-1,0 0,-1-1,0 0,-2 0,0-1,-1-1,0 1,-2-1,4-15,5-17,-2 0,-2-1,-3-1,-2 1,-2-1,-3 0,-1 0,-3 0,-3 0,-9-41,15 84,0 0,-1 1,0-1,-1 1,0-1,0 1,-1 0,0-1,0 1,-1 1,0-1,0 1,-1-1,0 1,0 0,-1 1,0-1,0 1,0 1,-1-1,0 1,0 0,0 0,-1 1,0 0,-2-1,7 6,0 0,-1-1,1 1,0 1,0-1,0 0,0 1,0-1,1 1,-1 0,0 0,1 0,-1 0,1 0,0 1,0-1,-1 1,2 0,-1-1,0 1,1 0,-1 0,1 0,0 0,0 0,0 0,0 1,0-1,1 0,0 0,0 1,0 0,5 110,4-86,1 1,1-1,2-1,1 0,1-1,1 0,1-1,1-1,1-1,2 0,0-2,1 0,1-2,1 0,1-2,13 7,0-1,1-2,2-1,0-2,1-2,0-2,1-2,1-1,0-3,0-1,39 0,-65-6,0-1,-1 0,1-1,0-1,-1-1,1-1,-1 0,0-1,0-1,0 0,-1-1,4-4,6-6</inkml:trace>
  <inkml:trace contextRef="#ctx0" brushRef="#br0" timeOffset="8325.27">7087 2346,'25'80,"26"59,-25-78,-3 2,-3 1,-2 0,-4 1,4 46,-21-62,3-49,-1-1,1 1,0-1,-1 1,1-1,0 1,-1-1,1 1,0 0,-1-1,1 1,-1 0,1-1,-1 1,1 0,-1-1,1 1,-1 0,1 0,-1 0,1 0,-1-1,1 1,-1 0,0 0,1 0,-1 0,1 0,-1 0,1 0,-1 1,1-1,-1 0,0 0,1 0,-1 1,1-1,-1 0,1 0,0 1,-1-1,1 0,-1 1,1-1,-1 1,1-1,0 0,-1 1,1-1,0 1,0-1,-1 1,1-1,0 1,0-1,0 1,-1-1,1 1,0 0,0-1,0 1,-7-19,0 0,2-1,0 0,1 0,0 0,2 0,1-1,0 1,1-1,1 1,2-8,-3 23,9-110,5 1,5 0,5 2,5 0,4 2,9-9,-33 90,2-1,0 1,2 1,1 0,1 1,1 1,2 0,0 1,12-10,-29 33,0-1,0 1,0 0,0 0,0 0,0 0,1 0,-1 0,0 0,1 0,-1 0,1 0,-1 1,1-1,-1 1,1-1,-1 1,1 0,0-1,-1 1,1 0,0 0,-1 0,1 0,-1 0,1 1,0-1,-1 1,1-1,-1 1,1-1,-1 1,1 0,-1-1,1 1,-1 0,0 0,1 0,-1 0,0 0,0 1,0-1,0 0,0 0,0 1,0-1,0 1,-1-1,1 1,-1-1,1 2,18 85,-20-36,-2 1,-2-1,-3 0,-1-1,-3 0,-3 0,-1-1,-3-1,-16 30,-49 29,82-106,0 0,0 0,-1 0,1 0,-1-1,1 1,-1-1,0 1,1-1,-1 0,0 0,0 0,0-1,0 1,0-1,0 0,0 1,0-1,0 0,0-1,0 1,0-1,0 1,0-1,0 0,0 0,0 0,0 0,1-1,-1 1,1-1,-1 0,1 1,-1-1,1 0,0 0,0-1,0 1,0 0,0-1,1 1,-1-2,-34-135,34 97</inkml:trace>
  <inkml:trace contextRef="#ctx0" brushRef="#br0" timeOffset="8643.164">7668 1306,'29'89,"52"126,-56-159,-2 1,-3 0,-2 2,-3 1,-3 0,-2 0,2 49,-13-85</inkml:trace>
  <inkml:trace contextRef="#ctx0" brushRef="#br0" timeOffset="9543.228">8442 1257,'-120'200,"94"-154,2-6,2 0,1 2,3 0,1 1,2 0,-4 25,18-66,0 1,0 0,0-1,0 1,1 0,-1-1,1 1,0 0,-1 0,1 0,0-1,1 1,-1 0,0 0,1-1,0 1,-1 0,1 0,0-1,0 1,1-1,-1 1,0-1,1 0,0 1,-1-1,1 0,0 0,0 0,0 0,1-1,-1 1,0 0,1-1,-1 0,1 1,-1-1,1 0,-1 0,1-1,0 1,0 0,-1-1,1 0,0 0,0 1,0-2,-1 1,1 0,0-1,0 1,-1-1,1 0,0 1,-1-1,1-1,-1 1,1 0,-1-1,0 1,1-1,-1 0,0 0,0 1,0-1,1-2,11-12,-1-1,-1 0,-1 0,0-1,-1-1,-1 0,-1 0,0-1,0-4,12-27,29-82,-48 131,-1 0,0 1,1-1,-1 0,1 1,0-1,-1 1,1-1,0 1,0-1,0 1,0 0,0-1,1 1,-1 0,0 0,0 0,1 0,-1 0,1 0,-1 0,1 1,-1-1,1 0,-1 1,1-1,0 1,-1 0,1-1,0 1,-1 0,1 0,0 0,0 0,-1 1,1-1,0 0,-1 1,1-1,-1 1,1-1,0 1,-1 0,1 0,-1 0,0-1,1 1,-1 1,0-1,1 0,-1 0,0 1,71 65,-71-66,13 16,-5-5,0-1,0 0,1-1,1 0,-1 0,2-1,-1-1,1 0,1 0,-1-1,5 1,-12-10,0 1,-1-1,1-1,-1 1,0-1,0 0,0 0,0 0,0 0,-1-1,1 1,-1-1,0 0,0 0,0 0,-1 0,1-1,-1 1,0-1,0 1,-1-1,1 0,-1 0,0 0,-1 0,1 0,-1 0,0 0,0 0,0 0,-1 0,0-1,3-10,10-68,3 1,4 0,3 2,31-75,-16 103,-36 52,0 1,0-1,0 1,1-1,-1 1,0 0,0 0,0 0,0-1,0 1,1 0,-1 0,0 1,0-1,0 0,0 0,1 0,-1 1,0-1,0 1,0-1,0 1,0-1,0 1,0 0,0-1,0 1,0 0,-1 0,1-1,0 1,0 0,-1 0,1 0,0 0,-1 0,1 0,-1 0,0 0,1 1,-1-1,0 0,1 0,-1 0,0 0,0 0,0 1,0-1,0 0,0 0,-1 0,50 293,-49-293,0 1,0-1,0 0,0 1,0-1,0 0,0 1,0-1,0 0,1 0,-1 1,1-1,-1 0,1 0,-1 1,1-1,0 0,0 0,-1 0,1 0,0 0,0 0,0 0,0 0,0 0,0-1,1 1,-1 0,0-1,0 1,0-1,1 1,-1-1,0 0,1 1,-1-1,0 0,1 0,-1 0,0 0,1 0,-1 0,0 0,0 0,1-1,-1 1,0 0,1-1,-1 1,0-1,0 0,0 1,1-1,-1 0,0 0,0 1,0-1,0 0,-1 0,1 0,0 0,0-1,0 1,0-1,43-87,-39 78,137-348,-142 361,0-1,0 0,0 0,1 0,-1 1,1-1,-1 0,1 0,-1 0,1 0,0 0,-1 0,1 0,0 0,0 0,0 0,-1 0,1 0,0-1,0 1,1 0,-1-1,0 1,0-1,0 1,0-1,0 1,1-1,-1 0,0 0,0 1,1-1,-1 0,0 0,0 0,0-1,1 1,-1 0,0 0,0-1,0 1,1 0,-1-1,0 1,0-1,0 0,0 1,0-1,0 0,0 0,0 0,0 1,0-1,-1 0,1 0,0 0,0 0,-1 0,1-1,-1 1,1 0,-1 0,1-1,5 70,32 129,-38-195,1 0,0-1,0 1,0 0,0-1,0 1,0 0,1-1,-1 0,0 1,1-1,-1 0,1 0,-1 1,1-1,0 0,-1-1,1 1,0 0,0 0,0-1,0 1,0-1,-1 0,1 1,0-1,0 0,0 0,0 0,0 0,0-1,0 1,0 0,0-1,0 0,-1 1,1-1,0 0,0 0,-1 0,1 0,0 0,-1 0,1 0,-1-1,0 1,1-1,-1 1,0-1,0 1,0-1,0 0,0 1,0-1,0 0,-1 0,1 0,-1 1,1-1,-1 0,0 0,0 0,0 0,0 0,0 0,0 0,8-19</inkml:trace>
  <inkml:trace contextRef="#ctx0" brushRef="#br0" timeOffset="9907.797">9628 895,'6'2,"1"0,-1-1,1 1,0-1,0-1,0 1,-1-1,1 0,0-1,0 0,0 0,-1 0,1-1,0 0,-1 0,0-1,1 0,-1 0,0 0,-1-1,1 0,0 0,-1 0,0-1,4-4,-5 6,19-11,0-1,-2 0,1-2,-2-1,-1-1,0 0,-1-1,-1-1,-1-1,-1 0,-1-1,-1-1,-1 0,-1-1,-1 0,-1 0,-1-1,-2-1,0 1,-2-1,-1-6,-2 28,-1-1,0 1,0 0,0 0,-1 0,0-1,0 1,0 0,0 0,-1 0,0 0,0 1,0-1,-1 0,0 1,0-1,0 1,0 0,-1 0,1 0,-1 1,0-1,0 1,0 0,-1 0,1 0,-1 1,1 0,-1 0,0 0,0 0,0 1,0-1,0 1,0 1,-1-1,1 1,0 0,0 0,-1 0,1 1,0-1,-3 2,-11 9,1 0,0 2,0 0,2 1,0 0,0 1,1 1,1 1,1 0,0 1,2 0,0 0,0 2,2-1,1 1,0 0,1 1,2 0,0 0,1 0,1 1,0 15,2-25,1 0,0 1,1-1,0 0,1 0,1 1,0-2,0 1,1 0,1 0,0-1,0 0,1 0,0-1,1 1,1-1,-1-1,2 0,-1 0,1 0,0-1,1 0,0-1,0 0,1-1,0 0,0 0,0-1,0-1,1 0,0-1,0 0,7 1,14 4,1-2,-1-1,1-2,0-1,0-1,0-2,0-2,0-1,0-1,-1-2,0-2,-1-1,1-1,-2-2,8-4,6-10</inkml:trace>
  <inkml:trace contextRef="#ctx0" brushRef="#br0" timeOffset="11945.445">0 7232,'18'-53,"-17"47,1-1,-1 1,1 0,0-1,0 1,1 0,0 0,0 1,0-1,1 1,0-1,0 1,0 0,1 1,0-1,0 0,0 5,-1 0,0 0,0 0,0 1,0 0,0 0,-1 0,1 0,0 0,0 1,0 0,-1 0,1 0,-1 0,0 0,0 1,1-1,-2 1,1 0,0 0,0 0,-1 0,0 1,0-1,0 1,0-1,0 1,-1 0,1 0,-1 0,0 2,7 6,27 45,-2 1,-2 2,-4 1,-1 1,-4 2,-2 0,-4 1,8 59,-29-59,-18-117,12-18,3 1,4-1,2-1,5-33,-1 1,-2 89,-1-10,1-1,0 0,2 1,1-1,1 1,1 0,1 0,1 1,10-22,-17 44,1-1,-1 0,1 1,0-1,0 0,-1 1,1-1,0 1,0-1,1 1,-1 0,0-1,0 1,1 0,-1 0,0 0,1 0,-1 0,1 0,0 0,-1 1,1-1,0 0,-1 1,1 0,0-1,-1 1,1 0,0 0,0 0,0 0,-1 0,1 0,0 0,0 1,-1-1,1 1,0-1,-1 1,1-1,0 1,-1 0,1 0,-1 0,1 0,-1 0,0 0,1 1,-1-1,0 0,0 1,0-1,0 1,0-1,0 1,51 92,-8 30,63 127,-106-250,-1-1,0 1,0 0,0-1,1 1,-1 0,0-1,1 1,-1 0,1-1,-1 1,1 0,-1-1,1 1,-1-1,1 1,-1-1,1 0,0 1,-1-1,1 1,0-1,-1 0,1 0,0 1,0-1,-1 0,1 0,0 0,-1 0,1 0,0 0,0 0,-1 0,1 0,0 0,0 0,-1-1,1 1,0 0,0 0,-1-1,1 1,0 0,-1-1,1 1,-1-1,1 1,-1-1,1 1,-1-1,1 1,-1-1,1 0,-1 1,1-1,-1 0,0 1,0-1,1 0,-1 1,0-1,0-1,17-55,-15 48,49-254,39-141,-89 406,0-1,-1 0,1 1,-1-1,1 0,0 0,0 1,0-1,0 0,0 0,0 0,0 0,0 0,0 0,1-1,-1 1,0 0,1-1,-1 1,0-1,1 1,-1-1,0 1,1-1,-1 0,1 0,-1 0,1 0,-1 0,1 0,-1 0,1 0,-1-1,0 1,1 0,-1-1,0 1,1-1,-1 0,0 1,1-1,-1 0,0 0,0 0,0 0,0 0,0 0,0 0,0 0,0 0,0 0,0-1,-1 1,1 0,-1-1,1 1,-1 0,1-1,-1 1,0-1,1 1,-1-1,0 1,0-1,0 1,0 0,-1-2,41 184,15 37,-55-216,1 0,-1 0,1 0,0 0,-1-1,1 1,0 0,0 0,1 0,-1-1,0 1,0-1,1 1,-1-1,1 1,-1-1,1 0,0 0,-1 0,1 0,0 0,0 0,0 0,0 0,0-1,0 1,0-1,0 0,0 1,0-1,0 0,0 0,0 0,0 0,0-1,0 1,2-1,5-9</inkml:trace>
  <inkml:trace contextRef="#ctx0" brushRef="#br0" timeOffset="12247.611">1281 6604,'-11'45,"3"-27,2 0,0 0,1 0,0 0,2 1,0 0,1-1,1 1,1 0,1 0,0 0,2 0,0 0,1-1,1 0,0 1,1-2,1 1,1-1,1 1,-5-14,-1-1,1 1,0-1,0 1,0-1,1 0,-1-1,1 1,-1-1,1 0,0 0,0 0,0-1,0 0,0 0,0 0,1-1,-1 1,0-1,0 0,0-1,0 1,1-1,-1 0,0 0,0-1,0 0,-1 0,1 0,0 0,-1-1,3-1,129-109,-127 104,-1-1,-1 0,1 0,-2-1,1 0,-2 0,1 0,-2-1,0 1,0-1,-1 0,0-1,-1 1,0 0,-1-1,-1 1,0-1,0 1,-1-1,-1 1,0-1,-1 1,0 0,-1 0,0 0,-1 1,-1 0,1-1,-2 2,1-1,-2 1,1 0,-1 0,-8-6,7 11,1 1,-1 0,-1 0,1 1,0 0,-1 1,0 0,1 0,-1 1,0 0,0 1,0 0,0 1,0 0,1 0,-1 1,0 0,1 1,-1 0,1 1,0 0,0 0,0 1,1 0,0 0,0 1,0 0,0 1,-3 3,-17 17</inkml:trace>
  <inkml:trace contextRef="#ctx0" brushRef="#br0" timeOffset="12647.652">1790 5636,'32'72,"226"487,-111-246,-145-281,-8-22</inkml:trace>
  <inkml:trace contextRef="#ctx0" brushRef="#br0" timeOffset="12911.718">1742 6387,'65'-40,"167"-154,-215 180,1 0,0 0,0 2,1 0,1 1,0 1,1 1,0 1,0 1,0 1,1 0,0 2,7 0,8 12,-22-2</inkml:trace>
  <inkml:trace contextRef="#ctx0" brushRef="#br0" timeOffset="13244.101">2442 5612,'-12'-13,"-8"-3,-5-3,-3 1,5 8,4 9,12 10,9 7,6 5,4 3,6 1,2-3,-1-5</inkml:trace>
  <inkml:trace contextRef="#ctx0" brushRef="#br0" timeOffset="13925.286">2540 5806,'52'74,"81"260,-108-279,-20-49</inkml:trace>
  <inkml:trace contextRef="#ctx0" brushRef="#br0" timeOffset="14444.226">2951 5564,'-6'10,"0"0,1 1,1 0,-1 0,2 0,0 1,0-1,1 1,0 0,1 0,0 0,1 0,0-1,1 1,1 0,0 0,0-1,1 1,1-1,0 0,0 1,1-2,0 1,1-1,0 0,1 0,0 0,1-1,5 6,-11-13,-1 0,0 1,0-1,1 0,-1 1,1-1,0 0,0 0,0 0,0-1,0 1,0 0,0-1,0 1,1-1,-1 0,1 0,-1 0,1 0,-1 0,1-1,-1 1,1-1,0 1,-1-1,1 0,0 0,-1 0,1 0,0-1,-1 1,1-1,0 0,-1 0,1 1,-1-2,1 1,-1 0,0 0,1-1,-1 1,0-1,0 0,0 0,0 0,-1 0,1 0,0 0,-1 0,1 0,-1-1,0 1,1-2,5-9,-1-1,0 0,0 0,-2-1,0 1,0-1,-2 0,0 0,0 0,-2 0,0-1,0 1,-1 0,-1 0,-1 0,0 0,-1 1,0-1,-2 1,1 0,-2 0,0 1,0-1,-1 2,-8-11,12 21,1 0,0-1,-1 2,1-1,-1 0,1 1,-1-1,0 1,0 0,0 1,0-1,0 1,1-1,-1 1,0 0,0 0,0 1,0-1,0 1,0 0,0 0,1 0,-1 1,0-1,1 1,-1 0,1 0,0 0,-1 1,1-1,0 1,0-1,1 1,-1 0,1 0,-1 0,1 1,0-1,0 1,0-1,1 1,-1-1,1 1,0 0,0 0,0 0,0 0,-12 27</inkml:trace>
  <inkml:trace contextRef="#ctx0" brushRef="#br0" timeOffset="14898.788">3484 5733,'-4'-1,"0"1,1-1,-1 0,1 0,-1 0,1 0,0-1,-1 1,1-1,0 0,0 0,0 0,0 0,0-1,1 1,-1-1,1 0,0 1,-1-1,1 0,0-1,1 1,-1 0,1 0,-1-1,1 1,0-1,0 1,1-1,-1 1,1-1,-1 0,1 1,0-4,6-128,31-21,-35 156,0-1,0 1,0 0,-1 0,1 0,0 0,0 1,-1-1,1 0,0 1,0-1,-1 1,1 0,0 0,-1-1,1 1,-1 0,1 0,-1 1,1-1,-1 0,0 0,0 1,1-1,-1 0,0 1,0-1,-1 1,1 0,0-1,0 1,-1 0,1-1,-1 1,1 0,-1 0,0-1,0 1,0 0,0 0,0 0,0-1,0 2,5 9,-3-6,1 0,0 0,0 0,1 0,-1-1,1 0,0 1,1-1,-1-1,1 1,0-1,0 0,1 0,-1 0,1 0,0-1,-1 0,2-1,-1 1,0-1,0 0,1-1,-1 1,1-1,-1-1,1 1,0-1,-1 0,1-1,0 1,-1-2,1 1,-1 0,0-1,1 0,-1-1,0 1,0-1,3-3,8-6,-1-2,-1 0,0-1,-1-1,0 0,-1 0,-1-2,-1 1,-1-2,0 1,-1-1,-1-1,-1 1,-1-1,0-1,-2 1,0-1,-1 0,-2 0,0 0,-1 0,-1 0,0 0,-2 0,-1 1,-1-3,-7-19</inkml:trace>
  <inkml:trace contextRef="#ctx0" brushRef="#br0" timeOffset="19832.806">5031 4717,'123'-148,"-78"72,-4-1,-3-3,-3-1,-5-1,-2-1,2-29,-14-17,-17 128,0 0,-1 1,1-1,0 1,-1 0,1-1,0 1,-1 0,1 0,0-1,-1 1,1 1,-1-1,1 0,0 0,-1 0,1 1,0-1,-1 0,1 1,0 0,-1-1,1 1,0 0,0-1,0 1,0 0,0 0,0 0,0 0,0 0,0 0,0 0,0 0,1 1,-1-1,0 0,1 0,-1 1,1-1,-1 0,1 1,0-1,0 0,0 1,-1-1,1 0,0 1,1 0,-13 48,2 1,3-1,2 1,2 0,2 0,3 1,2-1,2-1,2 1,2-1,12 30,-15-42,39 173,-17-97,-4 1,-5 1,-5 1,-6 0,-4 1,-6-1,-5 6,4-102,-1 0,0 0,-2-1,0 1,-1-1,-1 0,-1-1,-1 1,-1-2,0 1,-1-1,-14 16,23-32,-1 1,1-1,-1 1,0-1,0 0,0 0,0 0,0 0,0-1,0 1,0-1,-1 0,1 0,-1 0,1 0,-1-1,1 1,-1-1,1 0,-1 0,1 0,-1-1,1 1,-1-1,1 0,-1 0,1 0,0 0,0-1,-1 1,1-1,0 0,0 0,0 0,1 0,-2-1,-73-107,68 70,2 1,1-2,2 1,2-1,2 1,1-1,3 1,1-1,1 1,3 1,1-1,2 1,1 1,3 1,0 0,8-9,-8 11,1 1,1 2,2 0,1 0,2 2,0 1,2 1,2 1,28-23,-8 22,-26 17</inkml:trace>
  <inkml:trace contextRef="#ctx0" brushRef="#br0" timeOffset="20138.631">5902 4426,'-38'91,"24"-49,2 0,2 1,1 0,3 1,1 0,2 0,3 4,-1-45,0 0,0-1,1 1,-1 0,1 0,0 0,-1 0,1 0,1-1,-1 1,0 0,1 0,0 0,-1 0,1-1,0 1,0 0,1-1,-1 1,1-1,-1 1,1-1,0 0,-1 0,1 1,1-1,-1 0,0-1,0 1,1 0,-1-1,1 1,-1-1,1 0,-1 0,1 0,0 0,0 0,0-1,-1 1,1-1,0 0,0 0,0 0,0 0,0 0,0-1,-1 1,1-1,0 0,0 0,-1 0,1 0,1-1,13-15,-2 0,0-1,-1-1,0 0,-2-1,0 0,-2-1,0 0,-1-1,-2 0,0-1,-1 1,0-9,-2 19,-2 0,0 0,0 0,-1 0,0 0,-1 0,-1 0,0 0,0 0,-2 0,1 0,-1 0,-1 1,0 0,-1-1,0 1,0 1,-1-1,-1 1,0 0,-5-5,11 13,-1 1,1-1,-1 1,0 0,0 0,1-1,-1 1,0 1,0-1,0 0,0 0,0 1,0-1,0 1,0 0,0-1,0 1,-1 0,1 0,0 1,0-1,0 0,0 1,0-1,0 1,0-1,0 1,0 0,0 0,0 0,1 0,-1 0,0 1,1-1,-1 0,1 1,-1-1,1 1,0 0,-1-1,1 1,0 0,0 0,0 0,0-1,1 1,-1 0,0 0,1 1,-1-1,-17 107,19-82</inkml:trace>
  <inkml:trace contextRef="#ctx0" brushRef="#br0" timeOffset="20386.493">6361 4717,'-6'-1,"-1"1,0-1,1-1,-1 1,1-1,0 0,0 0,-1-1,1 0,1 0,-1 0,0-1,1 0,0 0,0-1,0 1,0-1,1 0,0 0,0 0,0-1,0 0,1 1,0-1,0 0,1-1,0 1,-1-3,-26-189,32 169,0 0,2 1,2-1,0 1,2 1,1-1,1 2,2-1,0 2,2 0,0 0,2 1,1 1,13-13,-16 21,-2 5</inkml:trace>
  <inkml:trace contextRef="#ctx0" brushRef="#br0" timeOffset="21304.689">7353 4184,'16'-20,"-2"-1,-1 0,0-1,-2-1,0 0,-2 0,0-1,-2 0,2-13,-5 24,15-47,-2-1,-3-1,-2 0,-4-1,-2 0,-2-1,-4 1,-4-19,-31-8,34 88,0 1,-1-1,1 1,-1 0,1 0,-1-1,0 1,1 0,-1 0,0 1,0-1,0 0,0 1,0-1,0 1,0-1,0 1,0 0,0 0,0 0,0 0,0 0,0 1,0-1,0 0,0 1,1 0,-1-1,0 1,0 0,0 0,0 0,1 0,-1 0,1 0,-1 1,1-1,-1 0,1 1,0 0,-1-1,1 1,0 0,0-1,0 2,-5 2,1 0,0 0,1 1,-1 0,1 0,0 0,0 0,1 1,0-1,0 1,1 0,-1 0,2 0,-1 0,1 0,0 0,0 1,1-1,0 0,0 1,1-1,0 0,0 0,0 0,1 0,0 0,1 0,0 0,0 0,0-1,1 0,0 1,0-1,0-1,1 1,0-1,0 1,0-1,1-1,0 1,0-1,0 0,0-1,1 1,-1-1,6 2,3-5,1 0,0-1,-1-1,1 0,-1-1,0-1,0 0,0-1,0-1,-1 0,0-1,0-1,-1 0,0 0,1-2,7-3,-20 12,-1 1,1-1,0 0,0 0,0 0,0 1,0-1,0 0,0 1,0-1,1 1,-1-1,0 1,0 0,0-1,1 1,-1 0,0 0,0 0,1 0,-1 0,0 0,0 0,0 1,1-1,-1 0,0 1,0-1,0 0,0 1,0 0,1-1,-1 1,0 0,0-1,0 1,-1 0,1 0,0 0,0 0,0 0,-1 0,1 0,0 0,-1 0,1 0,-1 0,1 0,-1 1,0-1,0 0,1 1,0 78,-2-50,0-27,0 1,0-1,1 1,-1-1,1 1,0-1,0 1,1 0,-1-1,1 1,-1-1,1 1,0-1,1 0,-1 1,0-1,1 0,0 0,0 0,0 0,0 0,0 0,1-1,-1 1,1-1,-1 1,1-1,0 0,0 0,0 0,0-1,1 1,-1-1,0 0,1 1,-1-2,1 1,-1 0,1-1,-1 1,1-1,-1 0,1 0,0-1,-1 1,1-1,-1 1,1-1,-1 0,0 0,1-1,-1 1,0-1,0 0,1 0,29-31,-18 15</inkml:trace>
  <inkml:trace contextRef="#ctx0" brushRef="#br0" timeOffset="21572.944">8152 3289,'0'13,"0"20,0 8,0 3,0 0,0-2,0-4,0-13,4-15,2-13,3-10,1-11,-2-10,-2-7,-2 3</inkml:trace>
  <inkml:trace contextRef="#ctx0" brushRef="#br0" timeOffset="21823.361">8055 2951,'-21'-4,"-10"3,-1 5,6 6,11 2,12 3,11-2,9-2,0-4</inkml:trace>
  <inkml:trace contextRef="#ctx0" brushRef="#br0" timeOffset="22938.675">8490 2830,'-114'55,"105"-48,0 0,1 1,0 0,0 1,1 0,0 0,1 0,0 1,0 0,1 0,0 0,1 1,0 0,1-1,0 1,1 1,0-1,0 0,1 0,1 1,0-1,1 1,0-1,0 0,1 0,1 1,0-1,1-1,1 4,-3-10,0-1,0 0,0 0,0 0,1 0,-1 0,1-1,0 1,0-1,0 0,0 0,0 0,0 0,0 0,1 0,-1-1,1 0,-1 0,1 0,0 0,-1 0,1-1,0 0,0 0,-1 0,1 0,0 0,0-1,-1 1,1-1,-1 0,1 0,0-1,-1 1,0-1,1 0,-1 1,0-1,0-1,0 1,0 0,0-1,-1 0,1 1,-1-1,0 0,1 0,-1-1,-1 1,1 0,1-3,81-266,-84 271,1 0,-1 0,0-1,1 1,-1 0,1 0,0 0,-1 0,1 0,0 0,0 0,-1 0,1 0,0 0,0 0,0 0,0 1,0-1,0 0,0 1,1-1,-1 1,0-1,0 1,0-1,0 1,1 0,-1 0,0 0,0 0,1-1,-1 2,0-1,1 0,-1 0,0 0,0 1,0-1,1 0,-1 1,0-1,0 1,0-1,0 1,0 0,0 0,0-1,0 1,0 0,0 0,0 0,0 0,-1 0,1 0,0 1,48 60,-17-8,-2 2,-3 0,-2 2,-3 1,-2 1,-2 2,-12-35,0 1,-2 0,-1 0,-1 0,-2 0,0 0,-2 0,-1 0,-2 0,0-1,-2 0,-1 0,-1 0,-9 17,15-36,-1-1,1 1,-1-1,-1 0,1 0,-1 0,0-1,-1 1,0-1,0-1,0 1,0-1,-1 0,0 0,0-1,-2 0,7-5,1 0,-1 0,0 0,0-1,1 1,-1 0,1-1,-1 0,1 1,0-1,0 0,0 0,0 0,0 1,0-1,0 0,0 0,1-1,-1 1,1 0,0 0,-1 0,1 0,0 0,0 0,0 0,1-1,-1 1,0 0,1-1,-1-1,3-61,2 0,3 1,3 0,9-24,4-28,71-429,-94 540,0 0,0 0,-1 0,1 0,-1 0,0 0,-1 0,1-1,-1 1,0 0,0 0,-1 0,1 1,-1-1,0 0,0 0,-1 1,0 0,-1-3,-3 63,10-44,1 1,0-1,1 0,0 0,1 0,0-1,1 1,0-2,1 1,0-1,6 5,-12-12,1 0,0 0,-1-1,1 1,0 0,1-1,-1 0,0 0,1 0,-1 0,1-1,0 1,0-1,-1 0,1 0,0 0,0 0,0-1,0 0,0 0,0 0,0 0,0 0,0-1,0 0,-1 0,1 0,0 0,0-1,-1 1,1-1,-1 0,1 0,-1 0,0-1,0 1,0-1,0 1,0-2,4-4,-1 0,0-1,-1 0,0-1,0 1,-1-1,-1 0,1 0,-1 0,-1 0,0-1,-1 1,0-1,0 1,-1-7,34-120,61 92,-104 53,0 1,0-1,1 2,1-1,-1 1,2 1,-1-1,1 1,1 0,0 0,1 1,0-1,0 1,2 0,-1 0,1 2,2-11,-1 0,1 0,-1 1,1-1,0 0,0 0,1 0,-1 1,1-1,-1 0,1 0,0 0,0 0,1 0,-1 0,0 0,1 0,0 0,0-1,0 1,0-1,0 1,0-1,1 0,-1 0,1 0,-1 0,1 0,0-1,0 1,0-1,0 0,0 0,0 0,0 0,0 0,0-1,1 1,-1-1,0 0,3 0,4 0,-1-1,1 0,0 0,-1-1,1 0,-1-1,0 0,1-1,-2 1,1-2,0 1,-1-1,5-4,8-12,-1 0,-1-2,-1 0,-1-1,-1-1,-1-1,-1 0,-1-1,-2 0,0-1,4-24,-6 24,-2 0,-1-1,-1 0,-2 0,0 0,-2-1,-2 1,0 0,-2 0,-1 0,-2 0,0 1,-2-1,-1 1,-2 1,-11-23,20 46,1 1,-1 0,0-1,1 1,-1 0,-1 0,1 0,0 0,-1 1,1-1,-1 1,0-1,0 1,0 0,0 0,0 0,-1 0,1 1,0 0,-1-1,1 1,-1 0,0 1,1-1,-1 0,0 1,1 0,-1 0,0 0,1 1,-1-1,0 1,1 0,-1 0,1 0,-1 0,1 1,-1-1,1 1,0 0,0 0,0 0,0 0,0 1,0-1,1 1,-1-1,-1 4,-6 4,0 1,1 1,1-1,-1 2,2-1,0 1,0 0,1 1,1-1,0 1,1 0,0 1,1-1,1 0,1 1,0 0,0-1,1 1,1 0,1-1,0 1,1-1,0 1,2-1,-1 0,2-1,-1 1,2-1,0 0,0-1,2 1,-1-2,1 1,1-1,0 0,1-1,0 0,0-1,1-1,0 1,1-2,0 0,0 0,0-1,3 0,9-1,1 0,0-2,-1-1,1-1,0-2,0 0,0-1,-1-2,1-1,-1-1,0-1,-1-1,1-1,-2-1,1-1,-1-1,2-3,-22 14,-1 0,1 0,-1 0,0 0,0 0,0-1,1 1,-1-1,0 1,-1-1,1 0,0 0,0 0,-1 0,1 0,-1 0,0 0,0 0,0-1,0 1,0 0,0-1,0 1,-1-1,1 1,-1-1,0 1,0-1,0 1,0-1,0 0,0 1,-1-1,1 1,-1 0,0-1,0 1,1-1,-2 1,1 0,0 0,-1-1,-12-8</inkml:trace>
  <inkml:trace contextRef="#ctx0" brushRef="#br0" timeOffset="23208.251">8612 2297,'4'0,"1"9,0 2</inkml:trace>
  <inkml:trace contextRef="#ctx0" brushRef="#br0" timeOffset="24272.673">10401 1281,'-1'2,"0"-1,0 1,0-1,0 1,1 0,-1-1,0 1,1 0,-1 0,1-1,0 1,0 0,-1 0,1 0,0 0,0-1,1 1,-1 0,0 0,1 0,-1-1,1 1,-1 0,1 0,0-1,0 1,0-1,0 1,0 0,0-1,1 1,1 5,123 536,-126-541,0 0,0 0,0 0,0 0,1 0,-1 0,1 0,-1 0,1 0,0 0,0-1,0 1,0 0,0 0,0-1,0 1,1 0,-1-1,0 1,1-1,0 0,-1 0,1 1,0-1,-1 0,1 0,0-1,0 1,0 0,0 0,0-1,0 0,0 1,0-1,0 0,0 0,0 0,0 0,0 0,0 0,0-1,0 1,0-1,0 1,0-1,0 0,0 0,0 0,-1 0,1 0,202-200,-166 160,-22 21,0 2,1 0,1 1,1 0,1 2,0 0,1 1,18-8,-37 20,0 1,0 0,0 0,1 0,-1 1,0-1,0 0,1 1,-1-1,0 1,1 0,-1 0,0 0,1 0,-1 0,0 0,1 1,-1-1,0 1,1 0,-1-1,0 1,0 0,0 0,0 1,0-1,0 0,0 1,0-1,-1 1,1 0,0-1,-1 1,1 0,-1 0,0 0,0 0,1 0,-1 0,-1 0,1 1,0-1,0 0,-1 0,0 1,1-1,-1 0,0 1,0-1,0 1,0-1,-1 0,1 1,-1-1,1 0,-1 0,0 1,0-1,0 0,0 0,-12 42,-1-1,-3 0,-1-2,-3 0,-1-1,-2 0,-9 19,23-40,8-13,0 1,0-1,-1 0,0 0,0 0,-1-1,0 1,0-1,0 1,-1-1,1-1,-1 1,0-1,-1 0,1 0,-1 0,1-1,-1 0,0 0,-1 0,-1 0,-24-25,21 2</inkml:trace>
  <inkml:trace contextRef="#ctx0" brushRef="#br0" timeOffset="24705.742">11296 1378,'-5'5,"0"0,0 0,1 1,0-1,0 1,0 0,0 0,1 0,0 0,0 1,1 0,0-1,0 1,1 0,-1 0,1 0,1 0,0 0,0 0,0 0,0 0,1 0,1-1,-1 1,1 0,0 0,0-1,1 1,0-1,0 0,1 0,3 5,-2-6,0 0,0 0,0-1,1 0,-1 0,1-1,0 1,1-1,-1 0,0-1,1 0,-1 0,1 0,0-1,0 0,-1 0,1 0,0-1,0 0,0-1,0 0,0 0,-1 0,1-1,0 1,-1-2,1 1,-1-1,0 0,0 0,0-1,0 0,-1 0,1 0,0-1,3-3,1 1,-1-2,-1 0,0 0,0 0,0-1,-1 0,-1 0,0-1,0 0,-1 0,0 0,-1-1,0 0,-1 1,-1-1,0-1,0 1,-1-9,-1 14,0 1,0-1,-1 1,0-1,0 1,-1-1,0 1,0 0,-1-1,1 1,-1 0,-1 1,1-1,-1 0,0 1,0 0,0 0,-1 0,0 1,0-1,0 1,0 0,-1 1,0-1,0 1,0 0,0 1,0-1,0 1,-1 1,1-1,0 1,-1 0,0 0,1 1,-1 0,0 0,1 0,-1 1,1 0,-1 1,1-1,-7 3,6-2,0 1,0-1,0 1,1 0,-1 1,1-1,0 1,0 1,0-1,0 1,1 0,-1 0,2 1,-1 0,0 0,1 0,0 0,-2 6,-5 9</inkml:trace>
  <inkml:trace contextRef="#ctx0" brushRef="#br0" timeOffset="25475.139">11829 1040,'-1'0,"-1"-1,1 1,0-1,0 1,0 0,-1 0,1 0,0-1,0 1,-1 0,1 1,0-1,0 0,0 0,-1 0,1 1,0-1,0 1,0-1,0 1,-1-1,1 1,0 0,0-1,0 1,0 0,1 0,-1 0,0 0,0 0,0 0,1 0,-1 0,0 0,1 0,-1 0,1 0,0 0,-1 1,1-1,0 0,-1 0,1 1,-7 9,0 0,0 0,1 0,0 1,1 0,1 0,0 0,0 0,1 1,1 0,0-1,1 1,0 0,1 0,1 0,0 0,0 0,1-1,1 1,0 0,1-1,2 6,-4-15,1 0,-1-1,0 1,1-1,-1 0,1 1,0-1,-1 0,1-1,0 1,0 0,0-1,1 1,-1-1,0 0,1 0,-1-1,0 1,1-1,-1 1,1-1,-1 0,1-1,-1 1,0 0,1-1,-1 0,1 0,-1 0,0 0,0 0,0-1,0 1,1-1,88-78,-70 49,-1-1,-2-1,-1-1,-2 0,-1-1,-2-1,-1-1,-2 0,-2 0,-1 0,-2-1,-1 0,-3 0,0-1,-3 1,-1 0,-2 0,-1 1,-3-1,0 1,-6-8,15 41,-1-1,-1 1,1-1,-1 1,1 0,-1 0,-1 0,1 0,0 0,-1 0,0 0,0 1,0-1,0 1,-1 0,1 0,-1 0,0 1,0-1,0 1,0 0,0 0,0 0,0 0,-1 1,1 0,-1 0,1 0,-1 1,1-1,-1 1,0 0,1 0,-1 1,1-1,-1 1,0 0,1 0,0 1,-1-1,1 1,0 0,0 0,0 1,-4 2,-1 2,1 2,-1-1,1 1,1 1,-1-1,2 1,-1 0,1 1,1 0,0 0,1 0,0 0,0 1,1-1,1 1,0 0,1 0,0 0,0 0,1 0,1 0,0 0,1 0,1 8,0 0,1 0,1-1,1 0,1 0,0 0,2-1,0 0,1-1,1 0,0 0,1-1,8 7,-7-8,0-2,1 0,0-1,1 0,0-1,1 0,0-2,1 0,0 0,0-2,1 0,0-1,0-1,1-1,-1 0,16 0,-29-4,-1-1,0 0,1 0,-1 0,0 0,0 0,0-1,0 0,0 0,0 0,0-1,-1 1,1-1,-1 1,0-1,1-1,-1 1,-1 0,1-1,0 1,-1-2,8-14</inkml:trace>
  <inkml:trace contextRef="#ctx0" brushRef="#br0" timeOffset="25724.582">12457 677,'5'4,"0"5,1 6,-2 5,-1 2,3-3,1 1,-2-1,-1 3,3-4,0-1,3 2,0-8,-2-8,-2-6</inkml:trace>
  <inkml:trace contextRef="#ctx0" brushRef="#br0" timeOffset="25874.659">12433 362,'0'-4,"-4"-1,-1 0</inkml:trace>
  <inkml:trace contextRef="#ctx0" brushRef="#br0" timeOffset="26171.478">12652 629,'3'0,"1"1,0-1,0 0,-1 0,1 0,0-1,-1 1,1-1,0 0,-1 0,1 0,-1 0,1-1,-1 0,1 1,-1-1,0 0,0-1,0 1,0 0,-1-1,1 0,0 1,-1-1,0 0,0-1,0 1,0 0,0 0,-1-1,1 1,-1-1,0 1,0-4,4-2,-1-1,0 1,-1-1,0 0,-1 0,0-1,0 1,-1 0,0 0,-1-1,0 1,-1-1,0 1,-1 0,-2-9,2 18,0-1,-1 1,1 0,0 0,-1 0,1 0,0 0,-1 1,1-1,-1 1,1-1,-1 1,1 0,-1 0,1 0,-1 1,1-1,-1 0,1 1,-1 0,1-1,-1 1,1 0,0 0,-1 0,1 1,0-1,0 1,0-1,0 1,0 0,0-1,1 1,-1 0,1 0,-1 0,1 0,0 1,-1-1,1 0,0 1,1-1,-1 0,0 1,1-1,-1 1,1 0,-6 11,0 0,2 1,-1-1,2 1,0 0,1 0,0 0,1 0,1 0,1 0,0 0,0 0,2 0,0 0,0-1,2 1,0-1,0 0,1 0,4 4,-7-13,0-1,0 1,1-1,0 0,0 0,0 0,0-1,0 0,1 1,0-2,0 1,-1 0,2-1,-1 0,0 0,0 0,1-1,-1 0,0 0,1 0,-1-1,1 0,0 0,-1 0,1-1,-1 1,1-1,-1-1,0 1,3-2,3 0,1-2,-1 1,-1-2,1 1,-1-2,1 1,-2-1,1-1,-1 0,0 0,-1-1,0 0,4-6,51-100,-45 76</inkml:trace>
  <inkml:trace contextRef="#ctx0" brushRef="#br0" timeOffset="26454.49">13208 0,'-11'9,"1"0,0 0,0 1,1 1,1-1,-1 1,2 1,-1 0,2 0,0 0,0 1,1 0,-1 5,5-16,0 1,1 0,-1 0,1 0,-1 0,1 0,0 0,0-1,1 1,-1 0,1 0,-1 0,1 0,0 0,0-1,0 1,0 0,0-1,1 1,-1-1,1 1,0-1,0 0,0 1,0-1,0 0,0-1,1 1,-1 0,0 0,1-1,-1 0,1 1,0-1,0 0,-1 0,1-1,2 1,124 17,-98-17,-25-2,0 0,-1 0,1 0,0 1,-1-1,1 1,0 1,-1-1,1 1,0 0,-1 0,1 1,-1 0,0 0,1 0,-1 0,0 1,0 0,-1 0,1 0,0 1,-1 0,0 0,0 0,0 0,-1 0,1 1,-1 0,0-1,0 1,-1 0,1 1,-1-1,0 0,0 1,-1-1,0 1,0 0,0-1,-1 4,-7 11,-1-1,0 0,-2 0,0-1,-2 0,0-1,0 0,-2-1,0-1,-9 8,-3 6,18-19,-2 4,0-1,-1-1,-1 1,0-2,0 1,-1-2,-1 0,1 0,-2-2,1 1,-1-2,-1 0,1-1,-6 2,0-6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05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371 236,'-14'-2,"0"0,1 1,-1 1,0 0,0 1,1 0,-1 1,0 1,1 0,0 1,0 0,0 1,0 1,1 0,0 0,0 1,0 1,-6 5,9-6,0-1,0 1,1 1,0 0,0 0,1 0,0 1,1 0,0 0,0 1,1 0,0 0,1 0,0 1,0-1,1 1,1 0,0 0,0 0,1 0,0 0,1 2,0-10,0 0,1 1,-1-1,0 0,1 0,0 0,0 0,0 0,0 0,0 0,1-1,-1 1,1 0,0-1,0 1,0-1,0 1,0-1,0 0,1 0,-1 0,1 0,0-1,-1 1,1 0,0-1,0 0,0 0,0 0,0 0,0 0,0-1,1 1,5-1,0 1,0-2,0 1,0-1,0 0,-1-1,1 0,0-1,-1 1,0-2,3 0,19-14,0-2,-2 0,0-2,-1-1,-2-1,0-2,-1 0,11-19,16-13,-50 58,-1 0,1 0,0 0,-1 1,1-1,0 0,-1 0,1 1,0-1,-1 0,1 1,0-1,-1 1,1-1,-1 1,1-1,-1 1,1-1,-1 1,0-1,1 1,-1 0,0-1,1 1,-1 0,0-1,0 1,1 0,-1-1,0 1,0 0,0 0,0-1,0 1,0 0,0 0,0-1,0 1,-1 0,1-1,0 1,0 0,-1-1,1 1,0 1,0 17,0 1,2-1,0 0,1 1,1-1,0-1,2 1,0-1,1 0,1 0,1-1,0 0,1 0,7 7,-12-20,-1 0,2-1,-1 1,0-1,1 0,-1-1,1 1,0-1,0 0,0-1,0 1,0-1,0 0,0-1,0 0,1 0,1 0,16 0</inkml:trace>
  <inkml:trace contextRef="#ctx0" brushRef="#br0" timeOffset="347.419">879 180,'23'154,"30"44,-53-196,0-1,1 0,-1 0,0 0,1 0,-1 0,0 0,1 0,-1 0,1 0,0 0,-1 0,1 0,0 0,0 0,0 0,-1-1,1 1,0 0,0 0,0-1,0 1,0-1,0 1,0-1,1 0,-1 1,0-1,0 0,0 0,0 1,0-1,1 0,-1 0,0 0,0-1,0 1,0 0,1 0,-1-1,0 1,0 0,0-1,0 1,0-1,0 1,0-1,0 0,0 0,0 1,0-1,38-50,-21 13,-1 0,-3-1,-1-1,-2 0,-1-5,11-32,-8 18,-9 34</inkml:trace>
  <inkml:trace contextRef="#ctx0" brushRef="#br0" timeOffset="702.169">1641 378,'9'-14,"0"0,-1-1,-1 0,0-1,-1 1,-1-1,-1 0,0-1,-1 1,0-1,-1 0,-1 1,-1-1,-1 0,0 0,-1 1,-1-1,-3-12,4 25,-1 0,0 0,1 0,-1 0,-1 0,1 1,0-1,-1 1,0 0,0 0,0 0,0 1,0 0,0-1,-1 1,1 0,-1 1,1-1,-1 1,0 0,0 0,0 1,1-1,-1 1,0 0,0 1,0-1,0 1,1 0,-1 0,-11 2,1 1,0 0,0 2,1-1,-1 2,2 0,-1 1,-10 7,15-9,-1 0,1 0,1 1,-1 0,1 1,0 0,1 0,0 0,0 1,1 0,0 1,0-1,1 1,1 0,-1 1,2-1,-1 1,2 0,-1-1,1 1,1 0,0 0,1 1,0-1,0 0,2 0,0 6,3 0,0-1,1 0,0 0,2 0,0-1,0 0,1-1,1 0,1 0,0-1,1-1,0 0,0 0,2-1,-1-1,1 0,8 4,19 9,1-1,1-2,1-3,1-1,35 8,-74-22,-1-1,1 0,0 0,-1 0,1 0,0-1,0 0,-1 0,1-1,0 0,0 0,-1 0,1-1,-1 1,1-1,1-1,12-8</inkml:trace>
  <inkml:trace contextRef="#ctx0" brushRef="#br0" timeOffset="1818">1641 293,'5'0,"-3"0,-3 5,-5 1,-6 0,-2 4,-3 0,-3 3,-4-1,-1-1,-3 0,0 0,-1-7,0-5,5-6,6-7,7-7,5 2</inkml:trace>
</inkml:ink>
</file>

<file path=ppt/ink/ink1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7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0,'1'64,"-13"236,-36 83,21-195,20-159,7-38,3-6</inkml:trace>
</inkml:ink>
</file>

<file path=ppt/ink/ink1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7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88,'48'-9,"26"-4,0-4,-8 1,-10 3,-10 4,-8 3,-6 3,-3 2,-2 1,-1 0,1 1,-6 0</inkml:trace>
</inkml:ink>
</file>

<file path=ppt/ink/ink1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8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287 445,'-28'15,"0"1,1 1,1 1,0 2,1 1,2 0,0 2,1 1,-11 18,8 36,25-76,0 0,0 0,1 0,-1 0,1 0,-1 0,1 0,0 0,0 0,0 0,0 0,0-1,0 1,1 0,-1-1,0 1,1-1,-1 1,1-1,0 0,-1 1,1-1,0 0,0 0,0 0,0-1,0 1,0 0,0-1,0 1,0-1,0 0,0 0,0 1,0-1,0-1,1 1,14-2,0-1,1-1,-1 0,-1-2,1 0,-1 0,0-2,0 0,-1 0,0-2,-1 0,0 0,-1-2,5-4,5-1,96-76,-119 93,0 1,0-1,0 0,1 1,-1-1,0 1,0-1,0 1,0-1,1 0,-1 1,0-1,0 1,1-1,-1 0,0 1,1-1,-1 0,0 1,1-1,-1 0,0 0,1 1,-1-1,1 0,-1 0,1 0,-1 1,0-1,1 0,-1 0,1 0,-1 0,1 0,-1 0,1 0,-1 0,1 0,-1 0,0 0,1 0,-1-1,1 1,-1 0,1 0,-1 0,0-1,1 1,-1 0,1 0,-1-1,0 1,1 0,-1-1,0 1,1 0,-1-1,0 1,0-1,1 1,-1-1,-12 45,10-36,0 84,2-90,1 0,0 1,0-1,-1 0,1 0,1 0,-1 1,0-1,0 0,1-1,-1 1,1 0,0 0,0-1,-1 1,1-1,0 1,0-1,0 0,1 0,-1 0,0 0,0 0,0 0,1-1,-1 1,1-1,-1 1,0-1,1 0,-1 0,0 0,1-1,-1 1,1 0,-1-1,1 0,13-5,-1-2,0 0,0 0,-1-2,0 1,-1-2,0 0,-1 0,0-2,0 1,-2-1,0-1,0 0,-1 0,-1-1,0 0,5-16,6-10,-3-1,-1-1,-3-1,-1 1,-2-2,-2 0,-2 1,-2-2,-2 1,-4-45,13 338,19 24,-22-235,-2 1,-1 0,-2 0,-2 0,-1 9,-11-12,6-29</inkml:trace>
</inkml:ink>
</file>

<file path=ppt/ink/ink1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9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1,'-220'171,"216"-167,-2 0,1-1,-1 2,1-1,1 0,-1 1,0 0,1 0,0 1,1-1,-1 1,1 0,0-1,0 2,0-1,1 0,0 0,1 1,-1 1,3-5,1 0,-1 0,1 0,-1 0,1 0,0 0,0-1,1 1,-1-1,0 0,1 0,0 0,-1 0,1 0,0 0,0-1,0 1,0-1,0 0,0 0,0 0,1 0,-1 0,1-1,26 13,-24-8,0-1,0 1,-1 1,0-1,0 1,0 0,-1 0,0 0,0 1,0-1,-1 1,0 0,0 0,-1 0,0 0,1 5,33 68,-1-55,-20-24</inkml:trace>
</inkml:ink>
</file>

<file path=ppt/ink/ink1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0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31 316,'61'-16,"0"-2,-1-3,-1-3,17-11,5-24,-79 57,0 0,0 0,-1 0,1-1,0 1,-1-1,1 1,-1-1,0 1,0-1,0 0,0 1,-1-1,1 0,-1 0,1 0,-1 0,0 1,0-1,0 0,-1 0,1 0,-1 0,1 1,-1-1,0 0,0 1,0-1,-1 0,1 1,-1-1,0 0,-2-2,0 0,-1 1,1-1,-1 1,0 0,-1 1,1-1,0 1,-1 0,0 0,0 1,0 0,0 0,0 0,0 1,0 0,0 0,-1 0,1 1,0 0,-1 0,1 1,0-1,-1 1,1 1,-5 1,-5 1,0 1,1 0,0 1,0 1,1 0,0 1,0 1,1 0,0 1,-3 2,6-3,0 0,1 0,-1 1,2 0,-1 0,2 1,-1 0,2 1,-1 0,1 0,1 0,1 1,-1-1,2 1,0 0,0 0,1 1,1-1,0 0,1 1,1-1,1 12,1-17,0-1,0 1,1-1,0 1,1-1,-1-1,1 1,0-1,1 1,0-2,0 1,0-1,0 1,1-2,0 1,0-1,1 0,2 1,145 42,-139-44,0-2,0 1,0-2,1 0,-1-1,0-1,0 0,0-2,-1 1,1-2,-1 0,0-1,0 0,0-1,-1-1,11-8,-8-1</inkml:trace>
</inkml:ink>
</file>

<file path=ppt/ink/ink1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4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13,'-9'-3,"0"0,-1 1,1 1,-1-1,1 1,-1 1,1 0,-1 0,1 1,-1 0,1 1,0 0,-1 0,1 1,0 0,1 1,-1 0,0 0,1 1,0 0,0 1,1-1,-1 1,1 1,0 0,1 0,0 0,-5 7,10-12,-50 103,50-103,0 1,0 0,1 0,-1 0,1 0,0-1,-1 1,2 0,-1 0,0 0,0 0,1 0,0-1,-1 1,1 0,0 0,0-1,1 1,-1-1,0 1,1-1,0 1,-1-1,1 0,0 0,0 0,1 0,-1 0,0 0,0-1,1 1,-1-1,1 1,0-1,-1 0,1 0,2 0,8 1,-1-1,1 0,-1-1,1-1,-1 0,1 0,-1-2,1 1,-1-1,0-1,0 0,-1-1,1 0,-1-1,0 0,0-1,-1 0,0-1,0 0,2-3,11-5,79-70,-101 85,-1 0,1 0,0 0,-1 1,1-1,0 0,0 0,0 1,-1-1,1 1,0-1,0 1,0-1,0 1,0-1,0 1,0 0,0 0,1-1,-1 1,0 0,0 0,0 0,0 0,0 0,0 0,0 1,0-1,0 0,0 1,0-1,0 0,0 1,0-1,0 1,0-1,0 1,0 0,0-1,-1 1,1 0,0 0,0 0,-1 0,22 49,-17-35,1 0,1-1,0 0,0 0,2-1,0 0,0 0,1-1,1 0,0-1,0 0,6 3,1 0</inkml:trace>
</inkml:ink>
</file>

<file path=ppt/ink/ink1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7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77 565,'-19'33,"-6"17,6-1,5-9</inkml:trace>
  <inkml:trace contextRef="#ctx0" brushRef="#br0" timeOffset="234.281">50 113,'0'0</inkml:trace>
  <inkml:trace contextRef="#ctx0" brushRef="#br0" timeOffset="517.068">303 734,'131'-335,"-108"304,-22 31,-1-1,1 1,-1 0,1 0,-1 0,1-1,-1 1,1 0,0 0,-1 0,1 0,-1 0,1 0,-1 0,1 0,0 0,-1 1,1-1,-1 0,1 0,-1 0,1 0,-1 1,1-1,-1 0,1 1,-1-1,0 0,1 1,-1-1,1 1,-1-1,0 1,1-1,-1 0,0 1,1-1,-1 1,0-1,0 1,0 0,0-1,1 1,-1-1,0 1,0-1,0 1,0-1,0 1,0 0,0-1,-1 1,1-1,0 1,0-1,0 1,0-1,-1 1,2 80,6 44,-6-120,0-1,0 1,1-1,0 0,0 1,0-1,0 0,0 0,1 0,0 0,0-1,0 1,0-1,1 0,-1 1,1-2,0 1,0 0,0-1,0 0,0 0,1 0,2 1,0-1,0-1,-1 0,1-1,0 0,0 0,-1 0,1 0,0-1,-1 0,1-1,0 0,-1 0,0 0,1-1,-1 1,0-2,0 1,-1-1,1 0,1-2,96-98,-71 54,-2-1,-3-2,-2-1,3-13,-20 45,-3 3</inkml:trace>
  <inkml:trace contextRef="#ctx0" brushRef="#br0" timeOffset="766.499">1235 0,'0'43,"0"24,-5 11,-1-5,0-8,1-12,1-9,2-7,6-6,2-3,0-1,-1-1,-2-9,0-8</inkml:trace>
  <inkml:trace contextRef="#ctx0" brushRef="#br0" timeOffset="1017.724">1010 311,'38'-5,"37"-1,10 0,-4 1,-11 1,-18 2</inkml:trace>
</inkml:ink>
</file>

<file path=ppt/ink/ink1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6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1 296,'1'2,"0"-1,1 1,-1 0,1 0,0-1,-1 1,1-1,0 1,0-1,0 0,0 1,0-1,0 0,1-1,-1 1,0 0,0-1,1 1,-1-1,0 0,1 1,-1-1,0 0,1 0,-1-1,2 2,15-3,-1-1,1 0,0-2,-1 0,0 0,0-2,0-1,-1 0,0-1,-1 0,0-2,0 0,-1 0,0-2,-1 0,-1 0,0-1,-1-1,5-9,74-100,-90 123,-1 0,1 1,0-1,0 0,0 1,0-1,0 1,0-1,0 1,-1 0,1-1,0 1,1 0,-1 0,0 0,0 0,0 0,0 0,0 0,0 0,0 0,0 0,0 0,0 1,0-1,0 0,0 1,0-1,0 1,0-1,-1 1,1-1,0 1,0 0,0-1,-1 1,1 0,0 0,-1-1,1 1,-1 0,1 0,-1 0,1 0,-1 0,1 0,-1 0,17 49,-11 7,-2 1,-3 1,-5 31,2 10,1 271,1-353,-1 1,0-1,-2 0,0 1,-1-1,-1-1,-1 1,-2 4,8-23,0 1,0-1,0 1,0-1,0 1,0-1,-1 1,1-1,0 1,0 0,-1-1,1 1,0-1,0 1,-1 0,1-1,0 1,-1 0,1-1,-1 1,1 0,0 0,-1-1,1 1,-1 0,1 0,-1 0,1 0,0-1,-1 1,1 0,-1 0,1 0,-1 0,1 0,-1 0,1 0,-1 0,1 1,-1-1,1 0,-1 0,1 0,0 0,-1 1,1-1,-1 0,1 0,0 1,-1-1,1 0,-1 1,1-1,0 0,0 1,-1-1,1 1,0-1,-6-45,7 13,0 1,2-1,2 1,1-1,1 1,2 1,1 0,1 0,1 1,5-5,6-16,3 1,2 1,2 1,2 2,6-5,0 2,-22 26,0 0,2 1,0 1,1 1,1 1,1 0,0 2,17-10,-34 23,0 1,0 0,0 0,0 0,1 1,-1 0,1-1,-1 2,1-1,0 0,-1 1,1 0,0 0,-1 0,1 1,0-1,-1 1,1 0,-1 0,1 1,-1 0,0-1,1 1,-1 1,0-1,0 1,-1-1,1 1,0 0,-1 1,0-1,0 0,0 1,0 0,0 0,-1 0,0 0,0 0,0 0,0 0,0 1,-1-1,1 7,0-1,0 0,-1 0,-1 0,1 1,-2-1,1 0,-2 1,1-1,-1 0,-1 0,0 0,0-1,-1 1,0-1,-1 1,0-1,0-1,-1 1,-5 5,-1 2,-2-1,0 0,0-1,-1-1,-1 0,0-1,-1-1,0 0,-1-1,-3 0,14-6,-1-1,1 0,-1 0,0-1,1 0,-1-1,0 1,0-2,0 1,0-1,0 0,-7-1,-4-5</inkml:trace>
  <inkml:trace contextRef="#ctx0" brushRef="#br0" timeOffset="349.805">1553 98,'-21'10,"0"1,1 0,1 2,0 0,1 1,0 1,1 1,1 0,0 1,1 1,1 1,1 0,-3 6,15-22,0 1,0-1,0 1,0-1,0 1,1-1,0 1,-1 0,1-1,1 1,-1 0,0-1,1 1,0 0,0-1,0 1,0-1,1 0,-1 1,1-1,0 0,0 0,0 0,0 0,1 0,-1 0,1-1,-1 1,1-1,0 0,0 0,0 0,1 0,-1 0,0-1,1 1,-1-1,0 0,1 0,0 0,-1-1,1 1,0-1,-1 0,1 0,0 0,-1 0,1-1,1 0,4-1,0 0,0-1,0 0,-1 0,1-1,-1 0,0-1,0 0,0 0,-1-1,0 0,0 0,0 0,-1-1,0 0,0-1,-1 1,0-1,0 0,-1 0,0 0,0-1,-1 0,0 1,0-1,-1 0,0-1,-1 1,0 0,-1 0,0-1,0 1,-1 0,0 0,0 0,-1-1,-1 1,1 1,-1-1,-1 0,0 1,0-1,0 1,-1 1,-5-8,-39-30,31 32</inkml:trace>
</inkml:ink>
</file>

<file path=ppt/ink/ink1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42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57 112,'-3'2,"0"0,0 0,0 0,0 0,0 0,1 1,-1 0,1-1,-1 1,1 0,0 0,0 0,1 0,-1 0,0 1,1-1,0 0,0 1,0-1,0 1,1-1,-1 1,1 0,0-1,0 1,0-1,0 1,1 0,0-1,-1 1,1-1,0 1,1-1,-1 0,2 3,-2-5,0 0,0 0,1 0,-1 0,0-1,0 1,1 0,-1-1,0 1,1-1,-1 1,1-1,-1 1,1-1,-1 0,1 0,-1 0,1 0,-1 0,1 0,-1 0,0-1,1 1,-1 0,1-1,-1 1,0-1,1 0,-1 1,0-1,1 0,-1 0,0 0,0 0,0 0,0 0,0 0,1-1,37-45,-35 42,-1-1,0 1,0-1,0 0,-1 1,0-1,0 0,0 0,-1 0,0-1,0 1,-1 0,1 0,-2-1,1 1,0 0,-2-6,0 11,1 0,-1 0,0 0,0 0,1 0,-1 0,0 0,0 1,0-1,0 1,0-1,0 1,0 0,0 0,0 0,0 0,0 0,0 1,0-1,0 0,0 1,0-1,0 1,1 0,-1 0,0 0,0 0,1 0,-1 0,0 0,1 0,-1 1,1-1,0 1,-1-1,1 1,0-1,0 1,0 0,-1 1,-56 94,57-94,-1-1,1 1,0 0,0 0,0 0,1 0,-1 0,1 0,0 0,-1 0,1 0,1 0,-1 0,0 0,1 0,-1 0,1 0,0 0,0 0,0 0,1 0,-1-1,1 1,-1 0,1-1,0 1,0-1,0 0,0 0,0 1,1-2,-1 1,1 0,1 1,5-2,-1 0,0 0,0-1,0 0,1 0,-1-1,0 0,0-1,0 0,0 0,0-1,-1 0,1 0,-1 0,0-1,1-1,-2 1,1-1,0 0,-1 0,0-1,-1 0,1 0,-1 0,0-1,0 0,0-1,-3 4,1 0,0 0,-1-1,0 1,0 0,-1-1,1 0,-1 1,0-1,0 0,0 0,-1 0,0 1,0-1,0 0,0 0,-1 0,0 1,0-1,0 0,-1 0,1 1,-1-1,0 1,0 0,-1 0,0-2,0 5,-1 0,1-1,-1 1,1 1,0-1,-1 0,1 1,-1 0,0 0,1 0,-1 0,1 0,-1 1,1-1,-1 1,1 0,0 0,-1 1,1-1,0 1,0-1,0 1,0 0,0 0,0 0,1 1,-1-1,0 1,1-1,0 1,-1 1,2-3,-5 3,1-1,0 1,0-1,0 1,1 1,-1-1,1 1,0-1,0 1,1 0,-1 1,1-1,1 1,-1-1,1 1,-1 0,2 0,-1 0,1 0,0 0,0 0,0 0,1 1,0-1,1 4,-1-8,1 0,0-1,0 1,0 0,0 0,0-1,0 1,0-1,1 1,-1-1,0 0,1 1,-1-1,1 0,0 0,-1 0,1 0,0 0,0 0,-1-1,1 1,0-1,0 1,0-1,0 0,0 1,0-1,0 0,0 0,0 0,0-1,0 1,0 0,-1-1,1 1,0-1,0 0,0 0,0 0,68-42,-63 39,-1-1,1 0,-1 0,0-1,0 0,-1 0,0-1,0 1,0-1,-1 0,0 0,0-1,-1 1,0-1,0 0,-1 1,0-1,0 0,-1-1,0 1,0 0,-1 0,0-3,-1 9,0 0,0 0,0 0,0 0,0 1,0-1,0 0,-1 1,1-1,0 1,-1-1,0 1,1 0,-1 0,0 0,1 0,-1 0,0 0,0 0,0 0,0 1,0-1,0 1,0 0,0-1,0 1,0 0,0 0,0 0,0 1,0-1,0 0,0 1,0-1,0 1,0 0,0-1,0 1,0 0,0 0,1 0,-1 1,-1 0,-69 61,71-62,0 0,0 0,0 0,0 1,0-1,0 0,1 1,-1-1,0 0,1 1,-1-1,1 1,-1-1,1 1,0-1,0 1,0-1,0 1,0-1,0 1,0-1,0 1,1-1,-1 1,0-1,1 1,0-1,-1 1,1-1,0 0,-1 1,1-1,0 0,0 0,0 1,0-1,0 0,1 0,-1 0,0 0,0-1,1 1,-1 0,0 0,1-1,-1 1,1-1,-1 1,1-1,-1 0,1 0,-1 1,1-1,-1 0,1 0,-1 0,1-1,-1 1,1 0,6-2,-1 1,1-1,-1 0,0-1,0 0,0 0,0 0,-1-1,1 0,-1 0,6-5,-5 4,14-10</inkml:trace>
</inkml:ink>
</file>

<file path=ppt/ink/ink1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43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621 225,'-34'37,"1"1,3 2,0 1,-14 29,-13 15,-3-4,-36 36,56-70,-127 150,142-189,28-15</inkml:trace>
  <inkml:trace contextRef="#ctx0" brushRef="#br0" timeOffset="630.93">1 197,'59'39,"-21"-3,-2 1,-1 1,-2 2,22 37,114 190,39 10,-183-246,-16-17</inkml:trace>
  <inkml:trace contextRef="#ctx0" brushRef="#br0" timeOffset="1164.7">1 564,'73'-27,"-27"16,0 2,0 2,1 2,-1 2,1 2,47 6,9-3,104 23,-196-23</inkml:trace>
  <inkml:trace contextRef="#ctx0" brushRef="#br0" timeOffset="1749.32">368 0,'11'219,"24"138,-25 29,-10-362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10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796 923,'-15'-6,"1"1,-1 1,0 0,0 1,-1 1,1 0,0 1,-1 1,1 0,-1 1,1 1,0 0,-1 1,1 0,-10 5,18-6,0 0,1 0,-1 0,1 1,0-1,0 2,0-1,0 1,0 0,0 0,1 0,0 1,0 0,0 0,1 0,0 1,0-1,0 1,1 0,-1 0,1 0,1 1,-1-1,1 1,0-1,1 1,0 0,0 0,0 0,1 0,0-1,0 1,0 0,1 0,0 0,1 0,1 5,9 8,0-1,1 0,1-1,1 0,1-1,0-1,1 0,0-2,2 0,-1 0,12 4,27 24,-32-24,-2 1,0 0,-1 2,-2 1,0 0,0 3,-18-22,-1-1,1 1,-1-1,0 1,0 0,0-1,0 1,-1 0,1 0,-1 0,1-1,-1 1,0 0,0 0,-1 0,1 0,-1 0,1 0,-1-1,0 1,0 0,0-1,0 1,0 0,-1-1,1 1,-1-1,0 0,1 0,-1 1,0-1,-1 0,1-1,0 1,-2 1,-93 48,56-41,0-2,-1-1,0-3,0-1,-39-3,57 0</inkml:trace>
  <inkml:trace contextRef="#ctx0" brushRef="#br0" timeOffset="281.824">569 810,'39'-10,"31"-7,9-1,1 2,-9 4,-12 4,-10 4,-10 1,-5 3,-5 0,-2 1,-6 5,-2 1,-3 4,-6 1</inkml:trace>
  <inkml:trace contextRef="#ctx0" brushRef="#br0" timeOffset="602.06">1924 1036,'-62'43,"-31"19,-3 4,8-4,11-8,13-9,13-7,10-5,8-3,4-3,2-5,6-7</inkml:trace>
  <inkml:trace contextRef="#ctx0" brushRef="#br0" timeOffset="885.621">1275 1120,'112'75,"3"-5,24 6,-86-53,-43-21,-1 2,1-1,-1 1,-1 1,1 0,-1 0,1 0,-1 1,-1 1,1-1,-1 1,1 1,-44-42,21 17</inkml:trace>
  <inkml:trace contextRef="#ctx0" brushRef="#br0" timeOffset="1119.186">1641 810,'-40'130,"6"1,6 2,-4 63,7 5,15-57,10-121</inkml:trace>
  <inkml:trace contextRef="#ctx0" brushRef="#br0" timeOffset="9636.013">6919 1008,'-77'11,"1"3,0 3,1 4,0 3,-14 31,88-54,-1 1,1-1,-1 1,1-1,0 1,-1 0,1 0,0-1,0 1,0 0,1 0,-1 0,0 0,1 0,-1 0,1 0,0 1,0-1,0 0,0 0,0 0,0 0,0 0,1 0,-1 0,1 0,-1 0,1 0,0 0,0 0,0 0,0 0,0 0,0-1,1 1,-1 0,0-1,1 1,0-1,-1 0,1 1,0-1,-1 0,1 0,0 0,2 0,225 94,-227-95,0 1,1-1,-1 1,0 0,0-1,0 1,0 0,0 1,0-1,0 0,-1 0,1 1,0-1,-1 1,1 0,-1-1,0 1,1 0,-1 0,0 0,0 0,0 0,0 0,0 0,-1 0,1 0,-1 0,1 0,-1 1,0-1,0 0,0 0,0 1,0-1,0 0,-1 0,1 0,-1 0,1 1,-1-1,0 0,0 0,0 0,0 0,0 0,-1-1,1 1,0 0,-1-1,0 1,-12 7,0-1,-1-1,0 0,0-2,0 1,-1-2,1 0,-1-1,0 0,0-1,-1-1,-25 5,14-2,4-1</inkml:trace>
  <inkml:trace contextRef="#ctx0" brushRef="#br0" timeOffset="9905.71">7427 1036,'-280'175,"200"-99,78-74,0 1,0-1,1 0,-1 1,1-1,0 1,-1 0,1-1,1 1,-1 0,0 0,1-1,-1 1,1 0,0 0,0 0,0 0,0 0,0-1,1 1,-1 0,1 0,0 0,0-1,0 1,0 0,0-1,1 1,-1-1,1 1,0-1,-1 0,1 0,0 0,0 0,2 1,3 1,0 0,1-1,-1 0,1 0,0-1,0 0,0 0,0-1,0 1,1-2,-1 0,0 0,0 0,7-2,2 2,132-8,-121 1</inkml:trace>
  <inkml:trace contextRef="#ctx0" brushRef="#br0" timeOffset="10186.904">7766 1149,'-11'5,"0"1,0 0,0 1,1 0,0 0,1 1,-1 1,1-1,1 2,0-1,0 1,1 0,0 1,1-1,0 1,1 1,0-1,0 1,2 0,-1 0,0 10,4-18,0 0,1 1,0-1,0 0,0 0,0 0,1 0,-1 0,1 0,0 0,1 0,-1-1,0 1,1-1,0 0,0 0,0 0,0 0,0 0,1 0,-1-1,1 0,0 0,0 0,0 0,0 0,0-1,0 0,0 0,0 0,2 0,4 1,0 0,0-1,1 0,-1-1,0 0,0-1,0 0,1 0,-1-1,0 0,-1-1,9-3,-9 3,-1-1,0 1,1-1,-2-1,1 1,0-1,-1-1,0 1,0-1,0 0,-1-1,0 0,0 0,-1 0,0-1,0 1,-1-1,0 0,0-1,-1 1,0-1,0 0,-1 1,0-1,-1 0,1-5,-1 8,0-1,-1 1,1 0,-1 0,0 0,-1-1,0 1,0 0,0 0,0 0,-1 0,0 0,-1 1,1-1,-1 0,0 1,0 0,-1 0,1 0,-1 0,-1 0,1 1,0 0,-1 0,0 0,0 0,0 1,0 0,-1 0,0 0,-1 0,-16-4</inkml:trace>
  <inkml:trace contextRef="#ctx0" brushRef="#br0" timeOffset="10488.584">8190 1487,'4'-38,"8"-27,5-8,0 4,-2 10,0 13,-2 11,-3 7,1 7,-1 3,3 4,-2 10,-1 5</inkml:trace>
  <inkml:trace contextRef="#ctx0" brushRef="#br0" timeOffset="10788.587">8471 1319,'29'-8,"-1"-2,0 0,-1-2,-1-1,0-1,0-2,-1 0,-2-1,20-18,-38 31,1 0,-1-1,-1 1,1-1,-1 0,0 0,0 0,0-1,-1 1,1-1,-1 0,-1 0,1 0,-1 0,0-1,-1 1,1-1,-1 1,-1-1,1 1,-1-5,-3 7,0 1,-1-1,1 1,-1 1,0-1,1 0,-1 1,-1 0,1 0,0 0,0 0,-1 1,1-1,-1 1,1 0,-1 1,0-1,1 1,-1 0,1 0,-1 0,0 1,1-1,-1 1,1 1,-1-1,1 0,-1 1,-2 2,-5 0,1 0,0 1,0 1,0 0,0 0,1 1,1 0,-1 1,1 0,0 1,1 0,0 0,0 0,1 1,0 1,1-1,0 1,1 0,0 0,0 1,2-1,-1 1,1 0,1 0,0 0,1 0,0 0,1 1,1-1,-1 0,2 0,0 0,0 0,1 0,4 10,-2-14,-1 0,1 0,1-1,-1 1,1-1,0-1,1 1,0-1,0 0,0-1,1 1,0-2,0 1,0-1,0 0,1-1,-1 1,1-2,0 1,0-2,0 1,0-1,0 0,0-1,1 0,-1 0,3-2,13 2</inkml:trace>
  <inkml:trace contextRef="#ctx0" brushRef="#br0" timeOffset="11138.944">9092 388,'35'85,"-4"2,-3 1,-5 1,-3 2,-4-1,0 50,-14-105,-1 0,-2 0,-2 0,-1-1,-1 1,-3-1,0 0,-2-1,-1 0,-2 0,-2-1,-11 19,16-39,0 1,0-1,-1-1,-1 1,0-2,-1 0,0-1,0 0,-1 0,0-2,0 0,-1 0,0-2,0 0,-2 0,-8 5</inkml:trace>
  <inkml:trace contextRef="#ctx0" brushRef="#br0" timeOffset="6789.05">2996 669,'-2'-2,"-1"0,0 0,0 0,0 0,0 1,0-1,0 1,0 0,-1 0,1 0,0 0,-1 1,1-1,0 1,-1 0,1 0,-1 0,1 1,0-1,-1 1,1-1,0 1,-1 0,1 1,0-1,0 0,0 1,0 0,-1 0,-79 63,61-40,2 1,1 1,1 1,1 0,2 2,1 0,1 0,1 1,2 1,1 0,2 0,1 1,2-1,1 1,1 0,2 9,-1-23,1 0,1-1,1 1,1 0,0-1,1 0,1 0,1 0,0 0,1-1,1 0,1 0,3 4,47 61,-44-76,-2-7</inkml:trace>
  <inkml:trace contextRef="#ctx0" brushRef="#br0" timeOffset="7431.472">3222 810,'37'1,"0"-1,-1-3,1 0,-1-3,0 0,0-3,-1-1,0-1,-1-2,0-2,26-15,-59 29,0 0,-1 0,1 0,0 0,-1 0,1 0,0 0,0 0,0 0,0 0,0 0,0 1,0-1,1 0,-1 1,0-1,0 1,0-1,1 1,-1 0,0-1,1 1,-1 0,0 0,0 0,1 0,-1 0,0 0,1 0,-1 1,0-1,0 0,1 1,-1-1,0 1,0-1,0 1,1 0,-1-1,0 1,0 0,0 0,0 0,-1 0,1 0,0 0,0 0,0 0,0 1,-19 111,-9 27,6 2,5 20,-15 126,32-283,0 0,-1 0,1 0,-1 0,0 0,-1 1,1-1,-1 0,0 0,0 0,-1 0,1 0,-1 0,0-1,-1 1,1-1,-1 1,0-1,0 0,0 0,0 0,-1 0,0-1,0 1,0-1,0 0,0 0,0 0,-1-1,0 0,1 0,-1 0,-2 1,-9-1,1-1,0 0,0-1,-1 0,1-2,0 1,0-2,-1 0,2-1,-1 0,-12-7,19 8,1 0,0-1,0 0,0 0,1 0,0-1,0 0,0 0,0-1,1 0,0 0,0 0,0 0,1-1,0 0,0 0,1 0,0 0,0-1,0 1,1-1,1 0,-2-5,3 5,0 0,0 0,1 0,0 0,0 0,1 0,0 0,0 1,1-1,0 1,1 0,-1 0,1 0,1 0,-1 0,1 1,0 0,0 0,1 0,0 1,0 0,3-2,157-92,-156 94,131-42,-99 36,58-1,-77 17</inkml:trace>
  <inkml:trace contextRef="#ctx0" brushRef="#br0" timeOffset="7636.056">4040 1403,'-4'34,"2"15,7 0,8-8,1-17,-2-12</inkml:trace>
  <inkml:trace contextRef="#ctx0" brushRef="#br0" timeOffset="7786.131">4182 810,'0'0</inkml:trace>
  <inkml:trace contextRef="#ctx0" brushRef="#br0" timeOffset="8149.683">4267 1544,'200'-285,"-176"258,-4 48,-9 58,-12-72,1 0,0 0,0 0,1 0,-1 0,2 0,-1 0,1 0,0 0,0-1,1 1,0-1,0 1,1-1,0 0,0-1,0 1,1-1,-1 1,1-1,0 0,1-1,0 0,-2 0,1 0,1-1,-1 0,0 0,1-1,0 1,-1-1,1-1,0 1,0-1,0 0,0 0,0 0,1-1,-1 0,0 0,0-1,0 0,0 0,0 0,0-1,0 0,-1 0,1 0,0-1,-1 0,0 0,0 0,0-1,1 0,104-133,-94 116</inkml:trace>
  <inkml:trace contextRef="#ctx0" brushRef="#br0" timeOffset="8750.764">5113 1149,'0'0,"-18"14,0 0,0 1,2 1,0 1,0 0,2 1,0 1,1 0,1 1,1 0,-6 16,16-34,0 0,1-1,-1 1,1 0,-1 0,1 0,0 0,0 0,0 0,0 0,0-1,0 1,0 0,1 0,-1 0,1 0,-1 0,1 0,0-1,0 1,-1 0,1-1,1 1,-1 0,0-1,0 0,0 1,1-1,-1 0,1 1,-1-1,1 0,-1 0,1 0,0 0,0 0,-1-1,1 1,0-1,0 1,0-1,0 1,82-9,-68 0,0 1,0-2,0 0,-1-1,-1-1,0 0,0-1,-1 0,-1-1,0-1,0 0,5-10,-17 23,0 1,0-1,1 1,-1-1,0 1,0 0,0-1,1 1,-1-1,0 1,0-1,1 1,-1-1,0 1,1 0,-1-1,0 1,1 0,-1-1,1 1,-1 0,1 0,-1-1,0 1,1 0,-1 0,1 0,-1 0,1 0,-1-1,1 1,-1 0,1 0,-1 0,1 0,-1 0,1 1,-1-1,1 0,-1 0,1 0,-1 0,1 0,-1 1,1-1,-1 0,1 1,-1-1,0 0,1 0,-1 1,1-1,-1 1,0-1,0 0,1 1,8 31,-7-22,-1-4,0 1,0-1,0 1,0-1,1 1,0-1,1 0,-1 0,1 0,0 0,1-1,-1 1,1-1,0 0,1 0,-1 0,1 0,0-1,0 0,0 0,1 0,-1-1,1 0,0 0,0 0,0-1,1 0,-1 0,0 0,1-1,-1 0,1 0,-1-1,4 0,4-2,1-1,-1-1,0 0,0-1,-1-1,1 0,-1-1,0 0,-1-1,0 0,0-1,0-1,-2 1,5-7,129-165,-128 158,-2-2,0 0,-2-1,-1 0,-1-1,-1 0,-1-1,-2 0,-1 0,-1 0,-1 0,-1-1,-2 0,-3-21,4 45,-1-1,0 0,-1 1,0-1,1 1,-2-1,1 1,-1-1,0 1,0 0,0 0,-1 0,1 0,-1 0,0 1,-1-1,1 1,-1 0,0 0,0 0,0 0,-1 1,1-1,-1 1,0 0,0 1,0-1,0 1,0 0,-3 0,-3 1,0 0,0 0,-1 1,1 1,0 0,-1 0,1 1,0 1,0 0,0 0,1 1,-1 0,1 1,0 0,0 1,0 0,1 1,0 0,0 0,1 1,0 0,0 0,1 1,0 0,1 0,0 1,0 0,1 0,0 0,1 0,0 1,0 0,1 0,1 0,0 0,1 0,-1 7,-1 6,1-1,0 1,2 0,1 0,0-1,2 1,1-1,1 1,1-1,1-1,0 1,2-1,1-1,1 1,11 16,4-2,1 0,2-2,2-1,1-1,1-2,20 13,31 6,-59-41</inkml:trace>
  <inkml:trace contextRef="#ctx0" brushRef="#br0" timeOffset="13455.454">11096 669,'-45'44,"2"1,1 2,3 2,2 2,1 3,26-43,0 1,1 1,1-1,0 1,1 1,0 0,1 0,1 0,0 0,1 1,0 0,1 0,1 0,0 0,1 0,1 0,1 1,0-1,1 3,5-9,0 0,1-1,0 0,0 0,1-1,0 0,1 0,-1-1,1 0,0-1,1 0,-1 0,1-2,0 1,0-1,0-1,1 0,-1 0,0-1,1 0,-1-1,1-1,8-1,5-1,0-2,0-1,0 0,-1-2,0-1,0-1,-1-1,-1-1,0-1,0-1,-1 0,-1-2,-1-1,0 0,-1-1,-1-1,0-1,-2 0,0-1,-2-1,0 0,6-17,-13 25,0 1,-1-1,0 0,-2-1,0 1,0-1,-1 0,-1 1,0-1,-2-11,1 20,0 0,-1 0,0 0,0 0,-1 0,1 0,-1 0,-1 1,1-1,-1 1,0-1,0 1,0 0,-1 0,0 0,0 1,0-1,0 1,-1 0,0 0,0 1,0-1,0 1,0 0,-1 1,-5-3,0 2,0 0,-1 0,0 2,1-1,-1 1,0 1,0 0,0 1,-2 1,-25 4</inkml:trace>
  <inkml:trace contextRef="#ctx0" brushRef="#br0" timeOffset="13871.16">11801 726,'-7'15,"-1"0,2 1,0 0,0 1,2-1,0 1,1 0,1 0,0 0,1 0,1 1,1-1,0 0,2 0,0 0,0 0,2-1,3 10,-4-18,0 0,1 0,0-1,1 1,-1-1,1-1,1 1,-1-1,1 0,0 0,1-1,-1 0,1 0,0-1,0 0,1 0,-1-1,1 0,0 0,-1-1,1-1,0 1,0-1,1-1,5 0,6 0,0-1,0-1,0-1,0-1,-1-1,1 0,-1-2,-1 0,1-1,11-8,-14 7,-1-1,0-1,-1 0,-1-1,0-1,0 0,-1-1,-1 0,0-1,-1-1,-1 1,0-2,-1 1,5-16,-11 26,-1 0,-1 0,1 0,-1 0,0 0,0-1,-1 1,1 0,-2-1,1 1,-1 0,0-1,0 1,0 0,-1 0,0 0,0 0,-1 0,0 1,0-1,0 1,0-1,-1 1,0 0,0 1,-1-1,1 1,-1-1,0 1,-1 0,-7-6,-1 1,0 0,-1 1,0 1,0 0,0 1,-1 1,0 0,0 1,0 1,-1 0,-148 7,121 3</inkml:trace>
  <inkml:trace contextRef="#ctx0" brushRef="#br0" timeOffset="12816.836">9685 1093,'5'0,"16"-5,9-1,4 0,2 1,-2 1,0 2,-2 1,-2 1,-1 0,0 5,-1 1,0 0,-5-5,-2-4,-4-1</inkml:trace>
  <inkml:trace contextRef="#ctx0" brushRef="#br0" timeOffset="13136.399">10419 613,'-1'377,"-25"-170,-4 2,30-208,0 1,0 0,0 0,1 0,-1 0,1 0,-1 0,1 0,-1-1,1 1,0 0,0 0,0-1,0 1,0-1,0 1,1-1,-1 1,0-1,1 0,-1 1,1-1,-1 0,1 0,0 0,-1 0,1 0,0-1,0 1,0-1,-1 1,1-1,0 1,0-1,0 0,0 0,0 0,0 0,0 0,0-1,1 1,18-3</inkml:trace>
  <inkml:trace contextRef="#ctx0" brushRef="#br0" timeOffset="17024.851">429 2053,'72'-18,"267"2,223-39,-320 26,182 3,51-1,-1 28,-212-29,-57 15,-74 1,-1 5,97 9,-67-1,577-1,-434-28,477 28,-262 0,-316-28,54 17,98-8,-100-7,214 14,-267-3,1 9,9 9,-11-1,969-2,-802-29,12 17,134-22,42 6,-69 17,-404 0,-58 5</inkml:trace>
  <inkml:trace contextRef="#ctx0" brushRef="#br0" timeOffset="17708.2">6468 2024,'-215'241,"86"-98,127-141,0-1,-1 0,1 1,0-1,0 1,0 0,1-1,-1 1,0 0,1 0,-1 0,1 0,0 0,-1 1,1-1,0 0,0 1,1-1,-1 0,0 1,1-1,0 1,-1-1,1 1,0-1,0 1,0-1,1 1,-1-1,1 1,-1-1,1 1,0-1,0 0,0 1,0-1,0 0,0 0,1 0,-1 0,1 1,10 0,0-1,0 0,0 0,0-1,0-1,0 0,0-1,0 0,0-1,0 0,0-1,6-2,-18 5,290-72,-217 38,-56 23</inkml:trace>
  <inkml:trace contextRef="#ctx0" brushRef="#br0" timeOffset="17952.038">6892 2080,'-34'43,"-30"44,-9 15,3 6,9-6,9-11,10-12,11-8,7-13,6-6,8-7,-1-7,3-5,2-2,2-3,2-1,1-5</inkml:trace>
  <inkml:trace contextRef="#ctx0" brushRef="#br0" timeOffset="19091.754">569 302,'-4'-6,"-1"0,0 0,0 0,0 1,-1-1,0 2,0-1,0 0,-1 1,0 0,1 1,-1 0,-1 0,1 0,0 1,-1 0,1 0,-1 1,0 0,1 0,-1 1,0 0,1 0,-1 1,0 0,1 0,-1 1,1 0,-7 2,-9 13,1 1,0 1,2 1,0 1,1 1,2 0,0 1,1 1,1 0,2 1,0 1,2 0,1 1,-1 4,-5 36,2 0,4 1,2 0,3 0,3 1,7 52,-4-29,0 15,-13 366,-7-73,-8 26,27-386,-2-20,1 0,0 0,2 0,1-1,0 1,2 0,0-1,1 1,1-1,0-1,6 11,-10-27,0 0,0 0,0 0,1 0,-1 0,0 0,1-1,-1 0,1 1,-1-1,1 0,0 0,0 0,-1-1,1 1,0 0,0-1,0 0,0 0,0 0,-1 0,1 0,0-1,0 1,0-1,-1 0,1 0,0 0,0 0,-1 0,1 0,-1-1,1 1,-1-1,0 0,0 0,1 0,36-14,154 7,-168 9</inkml:trace>
  <inkml:trace contextRef="#ctx0" brushRef="#br0" timeOffset="20356.123">12395 21,'12'-5,"1"1,-1 1,1 0,0 1,1 0,-1 1,0 1,0 0,0 1,0 0,1 1,-1 0,-1 1,1 1,0 0,-1 0,0 1,4 3,-9 0,0 0,0 0,-1 0,-1 1,0 0,0 0,0 0,-1 1,-1-1,1 1,-2 0,1 0,-1 0,-1 1,0-1,-1 0,1 1,-2-1,0 0,0 0,-1 1,-1 2,-23 273,-1 39,15-42,-32 185,-20-189,18-65,42 65,21-184,-18-92,0 0,0 0,0 0,0 0,-1 0,1-1,-1 1,1-1,-1 1,0-1,0 1,0-1,0 0,-1 0,1 0,0 0,-1 0,0-1,1 1,-1-1,0 0,0 0,1 0,-1 0,0 0,0 0,0-1,0 1,0-1,-1 0,1 0,0 0,0-1,0 1,0-1,0 1,0-1,-1-1,-28 4,-255 64,184-42,86-18</inkml:trace>
</inkml:ink>
</file>

<file path=ppt/ink/ink1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4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0,'-229'719,"192"-601,24-111,10-30,33-145,-5 72,4 0,5 2,29-56,-63 149,10-22,1 0,0 0,2 1,0 1,2 0,3-4,-17 24,0 0,0 0,0 1,0-1,0 0,0 0,0 0,1 1,-1-1,0 0,0 1,1-1,-1 1,0-1,0 1,1 0,-1 0,0-1,1 1,-1 0,1 0,-1 0,0 1,1-1,-1 0,0 0,1 1,-1-1,0 1,0-1,1 1,-1 0,0-1,0 1,0 0,0 0,0 0,0-1,0 1,0 0,0 1,0-1,-1 0,1 0,0 0,-1 0,1 1,30 63,-31-64,118 321,-67-193,-52-129,1 0,0 0,0 0,0 0,-1 0,1 0,0 0,0 0,-1 0,1 0,0 0,0 0,0 0,-1 0,1 0,0 0,0 0,-1 0,1 0,0 0,0 0,-1 0,1 0,0 0,0 0,0 1,-1-1,1 0,0 0,0 0,0 0,0 1,-1-1,1 0,0 0,0 0,0 1,0-1,0 0,0 0,0 0,0 1,-1-1,1 0,0 0,0 1,0-1,0 0,0 0,0 0,0 1,0-1,0 0,1 1,-24-22,18 17,-7-6,-1 0,0 1,-1 1,0 0,0 1,0 0,-1 1,0 1,0 0,0 1,-1 1,0 0,1 1,-1 1,0 0,0 2,-1 0,-113 12,112-7</inkml:trace>
</inkml:ink>
</file>

<file path=ppt/ink/ink1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5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0,'22'147,"-14"148,4-207,-9-73,0 0,0 0,-2 1,0-1,-1 0,0 1,-1-1,-1 0,0 1,-4 10,7-24,3-9</inkml:trace>
</inkml:ink>
</file>

<file path=ppt/ink/ink1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5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9 253,'-3'13,"1"1,0 0,1-1,1 1,0 0,1-1,0 1,1 0,0-1,1 1,1-1,0 0,1 0,0-1,7 12,-10-22,0 1,0-1,0 0,0 0,0-1,0 1,0 0,1-1,-1 1,0-1,1 0,0 1,-1-1,1-1,0 1,-1 0,1-1,0 1,0-1,-1 0,1 0,0 0,0 0,0 0,-1-1,1 1,0-1,0 0,-1 0,1 0,-1 0,1 0,2-2,74-60,-62 44,0-1,-1 0,-2-1,0-1,-1 0,-1-1,-1-1,-1 1,-2-2,0 1,-1-1,0-12,-5 33,-1 0,0 1,0-1,0 0,-1 0,1 0,-1 0,0 0,0 0,0 0,-1 0,0 0,1 0,-1 0,-1 0,1 0,0 0,-1 1,0-1,0 1,0-1,0 1,-1 0,1 0,-1 0,0 0,0 0,0 0,0 1,0 0,-1-1,1 1,-1 0,1 1,-1-1,0 1,0-1,1 1,-1 0,0 1,0-1,0 1,0 0,0 0,-3 0,-3 4,0 1,0 0,1 1,-1 0,1 0,1 1,-1 0,1 0,0 1,1 0,0 1,0 0,1 0,0 0,0 1,1-1,-1 5,-16 29,4-3</inkml:trace>
</inkml:ink>
</file>

<file path=ppt/ink/ink1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6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1 365,'123'-299,"-104"234,-19 138,-1-66,1 0,-1-1,1 1,1 0,-1 0,1-1,1 1,-1 0,1-1,0 1,1-1,-1 0,1 0,1 0,-1 0,1 0,0-1,0 0,0 1,1-2,0 1,0 0,0-1,1 0,-1 0,1-1,0 1,0-1,0-1,0 1,1-1,-1 0,1 0,-1-1,1 0,1 0,4-3,-1 0,1 0,-1-2,0 1,0-1,0-1,-1 0,1-1,-1 1,-1-2,1 0,-1 0,0-1,-1 0,1 0,-2-1,1 0,-1 0,-1-1,1 0,-2 0,1 0,1-7,14-38,-13 30</inkml:trace>
</inkml:ink>
</file>

<file path=ppt/ink/ink1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6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0,'-49'74,"3"1,4 3,-18 46,60-123,-25 84,24-84,1 1,0 0,-1 0,1 0,0 0,0 0,0-1,0 1,0 0,1 0,-1 0,1 0,-1-1,1 1,-1 0,1 0,0-1,0 1,0 0,0-1,0 1,0-1,1 0,-1 1,0-1,1 0,-1 0,1 0,-1 0,1 0,0 0,-1 0,1 0,0 0,0-1,-1 1,1-1,0 0,0 1,0-1,0 0,-1 0,2 0,8-3,1 0,-1-1,0 0,0 0,0-1,-1-1,0 0,0 0,0-1,-1-1,0 1,0-1,-1-1,0 0,0 0,-1 0,1-4,145-191,-94 143,-58 60,1 0,0 0,0 0,0 0,0 0,0 1,0-1,0 0,0 1,0 0,0-1,1 1,-1 0,0 0,0 0,0 0,0 1,1-1,-1 0,0 1,0 0,0-1,0 1,0 0,0 0,-1 0,1 0,0 1,0-1,-1 0,1 1,0-1,-1 1,0 0,1-1,-1 2,5 7,-1 0,0 1,-1 0,0 0,0 0,-1 0,-1 1,0-1,-1 1,0 0,-1 9,4 17,13 157,-9 1,-13 108,5-268,-2 0,-2 0,-1 0,-2-1,-1 1,-2-2,-1 1,-2-1,-1-1,-13 20,-29 11,54-62,1-1,-1 1,0-1,0 0,0 0,0 1,0-1,0 0,0-1,0 1,0 0,-1-1,1 1,0-1,0 0,-1 0,1 1,0-2,0 1,-1 0,1 0,0-1,0 1,-1-1,1 0,0 1,0-1,0 0,0 0,0-1,0 1,0 0,1-1,-3-1,-3-8,0-1,0-1,1 1,0-1,1 0,1-1,0 1,1-1,1 0,0 0,0 0,1 0,1 0,1 0,1-9,-2-1,2-46,3 0,3 0,3 1,3 0,3 1,5-4,26-39,-31 91</inkml:trace>
</inkml:ink>
</file>

<file path=ppt/ink/ink1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7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0,'0'625,"-27"-355,-4-72,31-186</inkml:trace>
</inkml:ink>
</file>

<file path=ppt/ink/ink1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7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0 147,'44'-14,"32"-15,9-2,-5 4,-7 7,-11 7,-11 5,-9 4,-8 3,-4 2,-8 0</inkml:trace>
</inkml:ink>
</file>

<file path=ppt/ink/ink1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2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1,'-8'30,"2"0,2 1,0 0,2 0,1 0,2 0,1 0,1 0,3 7,18 243,-19-263,-1 1,-1 1,0-1,-2 0,0 1,-2-1,0 1,-1-1,0 0,-2 2,-10 39,14-61,0 1,0 0,0 0,0-1,0 1,1 0,-1 0,0-1,0 1,0 0,1 0,-1 0,0 0,0-1,0 1,1 0,-1 0,0 0,0 0,1 0,-1 0,0-1,0 1,1 0,-1 0,0 0,1 0,-1 0,0 0,0 0,1 0,-1 0,0 0,1 1,-1-1,0 0,0 0,1 0,-1 0,0 0,0 0,1 1,-1-1,0 0,0 0,0 0,1 0,-1 1,0-1,0 0,0 0,0 1,0-1,1 0,-1 0,0 1,0-1,0 0,0 1,16-23,11-22,-5 5,3 0,1 2,1 1,2 1,3 0,-31 33,1 0,-1 0,1 0,-1 0,1 0,0 0,-1 1,1-1,0 1,0-1,0 1,0 0,1 0,-1 0,0 0,0 0,1 0,-1 1,1-1,-1 1,0 0,1-1,-1 1,1 0,-1 1,1-1,-1 0,0 1,1-1,-1 1,0 0,1-1,-1 1,0 0,0 1,0-1,0 0,0 1,0-1,0 1,0-1,0 1,-1 0,1 0,-1 0,1 0,-1 0,5 7,0 0,-1 0,0 0,0 0,-1 1,0 0,-1 0,0 0,-1 0,0 1,0-1,-1 0,0 1,-1-1,-1 1,1 0,-2-1,1 0,-3 9,-12 66,13-60</inkml:trace>
</inkml:ink>
</file>

<file path=ppt/ink/ink1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2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88 306,'4'4,"-1"0,2 0,-1-1,0 0,1 1,-1-2,1 1,0-1,0 1,0-1,0 0,0-1,1 0,-1 1,0-2,1 1,-1-1,1 1,-1-1,1-1,-1 1,0-1,1 0,-1 0,0-1,1 0,-1 0,0 0,0 0,-1-1,1 0,0 0,-1 0,2-2,4-3,-1 0,0-1,0-1,-1 0,-1 0,0 0,0-1,-1 0,0 0,-1 0,0-1,-1 0,0 0,-1 0,0 0,-1-1,0 1,-1-2,-1 10,0-1,0 1,-1-1,1 1,-1 0,0-1,0 1,0 0,-1 0,0-1,1 1,-1 1,-1-1,1 0,-1 0,1 1,-1-1,0 1,0 0,0 0,-1 0,1 0,-1 1,0 0,0-1,1 1,-1 0,-1 1,1-1,0 1,0 0,0 0,-1 0,1 0,-1 1,1 0,0 0,-1 0,1 0,-1 1,1 0,0 0,-1 0,-2 1,-7 4,-1 1,1 0,0 1,1 1,0 0,0 1,1 0,0 1,1 0,0 1,1 0,0 1,1 0,1 1,0 0,0 0,2 0,0 1,0 0,1 0,1 1,1-1,0 1,1 0,1 0,0 0,1 1,3-7,-1-1,1 0,1 1,0-1,0 0,1-1,0 1,1-1,0 0,0 0,0-1,1 0,0 0,1 0,-1-1,1 0,1-1,-1 0,1 0,0-1,0 0,0 0,0-1,1 0,-1-1,1 0,0 0,0-1,0-1,8 1,122-9,-116 1</inkml:trace>
</inkml:ink>
</file>

<file path=ppt/ink/ink1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4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0,'-19'10,"-7"8,2 0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32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587 1,'-35'5,"0"2,0 1,1 2,0 1,1 2,1 1,0 1,1 2,0 2,-27 21,45-30,0 0,1 1,0 0,1 1,0 0,1 1,0 0,-4 8,14-19,0-1,0 1,0 0,0 0,0-1,0 1,1 0,-1-1,1 1,-1 0,1-1,-1 1,1 0,0-1,0 1,0-1,0 0,0 1,0-1,0 0,0 1,1-1,-1 0,0 0,1 0,-1 0,1 0,-1-1,1 1,0 0,-1-1,1 1,0-1,-1 1,1-1,0 0,-1 0,1 0,0 0,0 0,-1 0,1 0,0-1,0 1,-1 0,1-1,-1 0,1 1,0-1,-1 0,1 0,-1 0,1 0,247-111,-166 73,2 3,0 3,3 5,1 3,-83 23,3 0,0-1,0 1,0 1,0 0,0 0,0 1,1 0,-1 1,0 0,0 0,5 2,-13-3,1 1,0 0,-1 0,0 0,1 1,-1-1,1 0,-1 0,0 1,0-1,0 1,0-1,0 1,0-1,0 1,0 0,-1-1,1 1,-1 0,1 0,-1-1,0 1,0 0,1 0,-1 0,0 0,-1-1,1 1,0 0,0 0,-1 0,1-1,-1 1,0 0,0 0,-29 60,-152 163,77-105,-130 133,150-168,4 3,5 4,1 6,-19 79,93-176,0 1,0-1,0 1,0 0,0-1,0 1,1 0,-1 0,1 0,-1-1,1 1,0 0,-1 0,1 0,0 0,0 0,0-1,1 1,-1 0,0 0,1 0,-1 0,1 0,-1-1,1 1,0 0,0-1,0 1,0 0,0-1,0 1,1-1,-1 0,0 1,1-1,-1 0,1 0,-1 0,1 0,0 1,15 3</inkml:trace>
  <inkml:trace contextRef="#ctx0" brushRef="#br0" timeOffset="284.647">700 1045,'-10'11,"1"1,0 1,0-1,2 1,-1 1,2-1,0 1,0 1,2-1,0 1,0 0,1-1,1 2,1-1,0 0,1 0,0 4,2-14,0 0,0 0,0-1,1 1,-1-1,1 1,0-1,0 0,1 0,-1 0,1-1,0 1,0-1,0 0,1 0,-1 0,1-1,-1 0,1 0,0 0,0 0,0-1,0 1,0-1,5 0,133-4,-125 2,0-1,0-1,0-1,0-1,-1 0,0-1,0-1,0 0,-1-1,0-1,0-1,-1 0,0-1,-1-1,0 0,-1-1,-1 0,10-14,-19 22,-1-1,1 1,-1-1,-1 0,1 1,-1-1,0 0,-1 0,1 0,-1 0,0 0,-1 0,1 1,-1-1,0 0,-1 0,1 1,-1-1,0 0,-1 1,1 0,-1 0,0-1,0 2,-1-1,0 0,0 1,0-1,0 1,0 0,-1 1,0-1,0 1,0 0,0 0,0 0,-1 1,1 0,-1 0,-4-1,-9-1,-1 2,1 0,-1 1,1 0,-1 2,1 0,-1 2,1 0,-8 3,-4 1</inkml:trace>
</inkml:ink>
</file>

<file path=ppt/ink/ink1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5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1,'-9'6,"-1"1,0-1,1 1,-1 1,2 0,-1 0,1 1,0 0,1 0,0 1,1-1,0 2,-5 9,12-14,-1-1,1 0,0 1,0-1,1 0,0 0,0 0,0 0,0 0,1-1,0 1,0 0,0-1,0 0,1 0,-1 0,1 0,0-1,1 1,-1-1,0 0,1-1,0 1,2 1,18 15,-22-16,1 0,0 0,-1 1,1-1,-1 1,0 0,0 0,-1 0,1 0,-1 0,0 1,0-1,0 1,-1-1,0 1,0 0,0 0,0 0,-1-1,1 1,-1 0,-1 0,1 0,-1 0,1 0,-1-1,-1 1,1 0,-1-1,0 1,0-1,0 1,0-1,-1 0,0 0,0 0,0 0,-7 7,-1 0,0 0,0-1,-1-1,0 0,0-1,-1 0,-1-1,1 0,-1-1,0-1,-6 2,-5-1</inkml:trace>
</inkml:ink>
</file>

<file path=ppt/ink/ink1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6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14 599,'-5'28,"1"0,1 1,2-1,1 1,1-1,1 0,6 24,-8-48,1-1,0 0,-1 0,1 0,1 0,-1 0,0 0,1 0,-1 0,1-1,0 1,0-1,0 1,0-1,1 0,-1 1,0-1,1 0,0-1,-1 1,1 0,0-1,0 1,0-1,0 0,0 0,0 0,0-1,1 1,-1-1,0 0,0 1,1-1,-1-1,0 1,0 0,0-1,0 0,1 0,-1 0,0 0,0 0,0 0,1-2,7-5,0-1,-1 0,-1-1,1 0,-1 0,-1-1,0 0,-1-1,0 0,-1 0,0 0,-1-1,0 0,-1 0,0 0,-1 0,-1-1,0 1,-1-1,0 0,-1 1,-1-1,0 1,-1-1,0 1,-3-8,4 17,0 0,-1-1,1 1,-1 0,0 1,0-1,-1 0,1 0,-1 1,1 0,-1-1,0 1,-1 0,1 0,0 1,-1-1,0 1,1 0,-1 0,0 0,0 0,0 1,0-1,-1 1,1 0,0 0,-1 1,1-1,0 1,-1 0,1 0,0 1,-1-1,1 1,0 0,0 0,-1 0,1 1,0-1,0 1,0 0,1 0,-1 1,0-1,1 1,-1-1,1 1,0 0,0 1,0-1,1 0,-1 1,1 0,0-1,-1 3,2-5,1 0,-1 0,1 0,-1 0,1 0,-1 0,1 0,0 0,-1 0,1 0,0 1,0-1,0 0,0 0,0 0,0 0,0 1,1-1,-1 0,0 0,1 0,-1 0,0 0,1 0,-1 0,1 0,0 0,-1 0,1 0,0 0,0 0,0 0,-1-1,1 1,0 0,0 0,0-1,0 1,0-1,0 1,0-1,1 1,-1-1,0 0,0 0,0 1,0-1,0 0,1 0,-1 0,0 0,0 0,0-1,1 1,65-11,-47-2,1-1,-2-1,0-1,-1-1,0 0,-1-1,-1-1,-1 0,-1-1,-1-1,0 0,-2-1,0-1,-2 1,0-1,4-20,-6 24,0-1,-2 1,0-1,-1 0,-1 0,0-1,-2 1,-1-1,0-3,0 23,1 0,-1 1,0-1,1 0,-1 0,0 0,1 0,-1 0,0 0,0 1,0-1,0 0,0 0,0 0,0 0,0 0,0 0,-1 0,1 0,0 1,-1-1,1 0,0 0,-1 0,1 0,-1 1,1-1,-1 0,1 1,-1-1,0 0,1 1,-1-1,0 1,0-1,1 1,-1-1,0 1,0-1,0 1,0 0,1-1,-1 1,0 0,0 0,0 0,0 0,0 0,0 0,0 0,0 0,0 0,1 0,-1 0,0 1,0-1,0 0,0 1,0-1,1 0,-1 1,0-1,0 1,1 0,-1-1,0 1,1-1,-1 1,0 0,-4 10,1-1,1 1,-1 0,1 0,1 0,0 0,1 0,0 0,1 1,0-1,1 7,6 78,4 0,5-1,4 0,11 24,-14-49,-1-5,15 54,-4 1,-6 2,-5 0,0 109,-16-216,1-12,0 1,0-1,0 1,-1-1,1 1,-1-1,0 1,0-1,0 1,-1-1,1 1,-1-1,0 1,0-1,0 0,0 1,-1-1,1 0,-1 0,0 0,0 0,0 0,0-1,0 1,-1 0,1-1,-1 0,0 1,0-1,0 0,0 0,0-1,0 1,0-1,0 0,-1 1,1-1,-1 0,-4-4,0 0,0 0,1 0,-1-1,1 0,0 0,0-1,0 0,1 0,0-1,0 1,0-1,1-1,-1 1,2-1,-1 0,1 0,0 0,0-1,1 1,0-1,0 0,1 0,0 0,0-2,-7-20,1 0,1 0,2-1,1 0,1 1,2-2,1 1,1 0,2 0,1-1,-3 20,2-1,-1 0,2 1,-1 0,2 0,-1 0,2 0,0 1,0-1,1 2,0-1,2 0,8-7</inkml:trace>
</inkml:ink>
</file>

<file path=ppt/ink/ink1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9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2 222,'-1'13,"1"-1,0 1,1-1,0 1,1-1,0 1,1-1,0 0,1 0,0 0,1-1,1 1,0-1,0 0,7 8,-12-18,0 0,1 1,-1-1,1 0,-1 0,1 0,-1 0,1 0,0 0,0 0,-1 0,1-1,0 1,0-1,0 1,0-1,-1 0,1 0,0 0,0 0,0 0,0 0,0 0,0-1,0 1,-1-1,1 1,0-1,0 0,-1 1,1-1,0 0,-1 0,1 0,-1-1,1 1,-1 0,1-1,-1 1,0 0,1-2,37-70,-35 52,-1 0,0 0,-2-1,0 1,-2-1,0 1,-1-1,-5-16,7 34,0 1,0 0,-1 0,1 0,-1 0,0 0,1 0,-1 0,-1 0,1 0,0 0,-1 1,0-1,1 0,-1 1,0-1,0 1,-1 0,1 0,0 0,-1 0,1 0,-1 0,0 1,1-1,-1 1,0 0,0 0,0 0,0 0,0 0,0 1,0-1,-2 1,-11 3</inkml:trace>
  <inkml:trace contextRef="#ctx0" brushRef="#br0" timeOffset="383.794">313 476,'162'-325,"-159"321,-2 0,2-1,-1 1,0 0,1 0,0 0,0 0,0 0,0 1,0-1,1 1,0 0,0 0,0 0,0 1,0-1,0 1,5-2,-7 6,1-1,-1 0,1 1,-1 0,0 0,0-1,0 1,0 0,0 1,0-1,0 0,-1 1,1-1,-1 0,1 1,-1 0,0-1,0 1,0 0,-1 0,1-1,-1 1,1 0,-1 2,3 7,-1-4,0 0,1 0,-1 0,1 0,1-1,-1 0,1 1,1-1,-1-1,1 1,1-1,-1 1,1-1,0-1,0 1,0-1,1-1,0 1,0-1,0 0,1 0,-1-1,1 0,0 0,0-1,0 0,0-1,0 0,0 0,1 0,-1-1,0 0,6-2,-3-1,0 0,-1-1,1-1,-1 0,0 0,0-1,0-1,-1 1,0-1,0-1,-1 0,0 0,0-1,-1 1,0-2,-1 1,0-1,0 0,-1 0,0-1,-1 1,0-1,-1 0,0 0,-1 0,0-1,0 1,-2-1,1 1,-1-1,-2-7,-4-6</inkml:trace>
</inkml:ink>
</file>

<file path=ppt/ink/ink1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7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1 982,'0'163,"0"-196,1 1,2-1,1 1,2 0,1 0,2 1,1 0,1 0,1 1,8-11,50-72,-69 112,-1 0,0 0,1 0,0 1,-1-1,1 0,-1 1,1-1,0 0,0 1,-1-1,1 1,0-1,0 1,0-1,0 1,-1 0,1-1,0 1,0 0,0 0,0 0,0 0,0 0,0-1,0 2,0-1,0 0,0 0,-1 0,1 0,0 1,0-1,0 0,0 1,0-1,0 1,-1-1,1 1,0-1,0 1,-1-1,1 1,0 0,-1-1,1 1,-1 0,1 0,0 0,4 14</inkml:trace>
  <inkml:trace contextRef="#ctx0" brushRef="#br0" timeOffset="262.996">453 728,'-10'15,"0"1,2 1,0-1,0 1,2 1,0-1,1 1,1 0,0 0,2 1,0-1,1 1,0-1,2 1,1 9,-1-24,0 1,0-1,0 0,1 0,-1 0,1 0,0 0,0 0,1-1,-1 1,1-1,-1 1,1-1,0 0,1 0,-1 0,0 0,1-1,-1 0,1 1,0-1,0 0,0-1,0 1,0-1,0 0,1 0,-1 0,0 0,0-1,1 0,-1 0,0 0,1 0,-1-1,0 1,1-1,-1 0,0-1,0 1,0-1,0 1,0-1,2-2,3-1,-1 1,0-2,-1 1,0-1,1 0,-2 0,1-1,-1 0,0 0,0-1,-1 1,0-1,-1 0,1-1,-2 1,1-1,-1 0,0 0,-1 0,0 0,-1 0,1 0,-2-1,1 1,-2 0,1-1,-1 1,0 0,-1 0,0 0,-1 0,0 0,0 0,-1 1,0-1,0 1,-1 0,0 0,-56-48,42 44</inkml:trace>
  <inkml:trace contextRef="#ctx0" brushRef="#br0" timeOffset="548.948">988 191,'20'221,"-12"-104,6 0,4 0,18 52,-31-151,0 0,-1 0,-1 0,-1 1,0-1,-2 1,0-1,-1 1,0 0,-4 12,-2-13</inkml:trace>
  <inkml:trace contextRef="#ctx0" brushRef="#br0" timeOffset="1379.033">791 728,'65'9,"1"-3,0-2,0-4,0-2,0-4,-1-2,0-3,16-7,162-51,-214 67,-34 18,-155 148,121-90,38-73,0 1,0-1,1 1,-1 0,1-1,-1 1,1 0,-1-1,1 1,0 0,0-1,0 1,0 0,0-1,0 1,1 0,-1-1,0 1,1 0,-1-1,1 1,0-1,0 1,-1-1,1 1,0-1,0 0,0 1,0-1,1 0,-1 0,0 0,0 0,1 0,-1 0,1 0,-1 0,1 0,-1-1,1 1,-1 0,1-1,0 0,-1 1,2-1,7-1,-1 0,0-1,0-1,1 1,-1-1,-1-1,1 0,0 0,-1 0,0-1,0 0,-1-1,1 0,-1 0,0-1,-1 0,2-1,18-15,-17 15,43-30,-51 38,0-1,0 1,1-1,-1 1,0-1,0 1,0-1,1 1,-1 0,0 0,0 0,1 0,-1-1,0 2,0-1,1 0,-1 0,0 0,0 1,1-1,-1 0,0 1,0-1,0 1,0 0,1-1,-1 1,0 0,0 0,-1-1,1 1,0 0,0 0,0 0,0 0,-1 0,1 0,-1 1,1-1,0 0,-1 0,0 0,1 1,28 133,-29-131,1 0,-1-1,1 1,0 0,0-1,0 1,1-1,-1 1,1-1,-1 0,1 0,0 0,1 0,-1 0,0 0,1 0,0-1,0 1,-1-1,1 0,1 0,-1 0,0 0,0 0,1-1,-1 1,1-1,-1 0,1 0,0-1,-1 1,1-1,0 1,-1-1,1 0,0-1,-1 1,1-1,0 1,-1-1,4-2,20-13,-1-2,-1-1,-1-2,-1 0,0-1,-2-1,-1-1,0-1,-2-1,13-24,-27 43,36-61,-4-2,-3-2,-3-1,-3-1,-4-1,2-20,10-82,-35 176,1-1,-1 0,0 1,1-1,-1 1,0-1,0 1,0-1,0 0,0 1,0-1,-1 1,1-1,0 1,-1-1,1 1,-1-1,0 1,1-1,-1 1,0 0,0-1,0 1,0 0,0 0,0 0,0-1,0 1,-1 0,1 1,0-1,-1 0,1 0,-1 1,1-1,0 0,-1 1,1-1,-1 1,0 0,1 0,-1-1,1 1,-1 0,0 0,1 1,-1-1,1 0,-1 0,1 1,-1-1,1 1,-1-1,1 1,-1 0,1 0,0-1,-1 1,1 0,-1 1,-7 11,0 0,0 0,2 1,-1 0,2 1,0-1,1 1,0 1,1-1,-1 12,-10 51,3 1,4 0,3 1,5 64,1-96,2 0,2-1,2 0,2 0,2-1,17 44,13 13,-51-143,-1 17</inkml:trace>
  <inkml:trace contextRef="#ctx0" brushRef="#br0" timeOffset="1581.067">1976 502,'39'9,"31"4,9-1,-4-2,-5-3,-11-2,-9-3,-9 4,-7 0,-4-1,-2 0,-2 2,-4 2</inkml:trace>
  <inkml:trace contextRef="#ctx0" brushRef="#br0" timeOffset="1784.998">2823 812,'-5'29,"4"19,6 1,7-7,2-11</inkml:trace>
  <inkml:trace contextRef="#ctx0" brushRef="#br0" timeOffset="1952.298">2880 418,'0'0</inkml:trace>
</inkml:ink>
</file>

<file path=ppt/ink/ink1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3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85,'-7'-3,"0"1,-1-1,1 1,-1 0,1 1,-1-1,0 2,1-1,-1 1,0 0,0 1,1-1,-1 2,0-1,1 1,-1 0,1 1,0 0,0 0,0 0,0 1,0 0,1 0,0 1,0 0,0 0,0 1,-5 4,1 0,0 1,1 1,0 0,1 0,0 1,1-1,0 2,2-1,-1 1,1 0,1 0,1 0,0 1,0-1,2 1,0 0,0-1,2 1,0 0,1 5,0-15,0 0,0 0,1 0,0-1,0 1,0-1,0 0,1 0,-1 0,1 0,0 0,1-1,-1 0,0 0,1 0,0 0,0-1,-1 0,1 0,1 0,-1-1,0 1,0-1,1 0,-1-1,0 1,1-1,-1 0,0-1,1 1,-1-1,0 0,1 0,-1-1,0 1,0-1,0-1,0 1,-1 0,1-1,0 0,-1 0,0-1,0 1,3-4,15-12,-1-2,-1 0,-1-1,-1-1,-1-1,0 0,5-15,9-10,93-143,-124 191,0 0,0 0,0 0,1 0,-1 0,0 0,0 0,1 0,-1 0,0 0,1 0,-1 0,1 0,-1 0,1 1,-1-1,1 0,0 0,0 1,-1-1,1 0,0 1,0-1,0 1,-1-1,1 1,0-1,0 1,0-1,0 1,0 0,0 0,0-1,0 1,0 0,0 0,0 0,0 0,0 0,0 1,0-1,0 0,0 0,0 1,0-1,0 0,0 1,0-1,0 1,-1-1,1 1,0 0,0-1,0 1,-1 0,1-1,0 1,-1 0,1 0,-1 0,1-1,-1 1,1 0,-1 0,0 0,1 0,-1 0,0 1,4 19,-1 5,1-1,1 0,1 0,1-1,2 1,0-1,1-1,2 0,8 13,-17-33,0 1,0-1,0 0,0 0,0-1,0 1,1-1,-1 1,1-1,0 0,-1 0,1-1,0 1,0-1,0 0,1 0,-1 0,0-1,0 1,0-1,1 0,-1 0,0 0,0-1,4-1,10-4</inkml:trace>
  <inkml:trace contextRef="#ctx0" brushRef="#br0" timeOffset="261.503">1187 0,'-15'34,"-9"25,0 8,-2-4,4-6,1-9,4-8,5-6,0-3,2-3,-3-6,-3-2,1-4</inkml:trace>
  <inkml:trace contextRef="#ctx0" brushRef="#br0" timeOffset="544.914">904 0,'14'24,"20"18,8 6,3-5,-3-5,-3-9,-3-4,-3-7,-3-2,-1-3,-6 1,-2-2,-4 1,-1 0,2 1,3 4,-2 3,-5-2</inkml:trace>
  <inkml:trace contextRef="#ctx0" brushRef="#br0" timeOffset="898.168">1638 283,'5'24,"6"12,6 1,6-11,-3-10</inkml:trace>
</inkml:ink>
</file>

<file path=ppt/ink/ink1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35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7410,'37'-107,"-19"69,115-224,-78 158,26-53,6 4,78-101,-50 89,36-82,-117 189,353-676,-293 544,242-423,32-51,-199 327,40-53,-17 48,-135 249,265-391,-142 166,29-102,-62 147,-30 98,21-27,-40 57,12-32,76-98,-175 257,0 3</inkml:trace>
</inkml:ink>
</file>

<file path=ppt/ink/ink1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38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28,'0'-14,"0"22,0 24,11 145,1-80,-5 1,-4 0,-6 43,1-6,2 194,-5-304,-1-26</inkml:trace>
  <inkml:trace contextRef="#ctx0" brushRef="#br0" timeOffset="266.229">1 762,'38'-5,"42"-11,16-3,-3-2,-7-4,-15 3,-13 1,-13 3,-8 1,-6 2,-4 0,-1 2,-6-2,0 3,-5-3,1 2,-3 3</inkml:trace>
  <inkml:trace contextRef="#ctx0" brushRef="#br0" timeOffset="720.829">875 0,'0'676,"0"-646,0 0,3 0,0-1,1 1,2-1,9 27,-14-53,0 1,0-1,0 0,1 1,-1-1,1 0,-1 0,1 0,0 0,1 0,-1 0,0-1,1 1,-1-1,1 1,0-1,0 0,0 0,0 0,0-1,0 1,1-1,-1 1,0-1,1 0,-1-1,1 1,-1-1,1 1,0-1,-1 0,1 0,-1 0,1-1,-1 0,10-5,-1-1,0 0,0-1,-1-1,0 0,-1 0,0-1,-1-1,0 1,0-2,-1 1,50-54,-30 37,-21 20,0 0,0 0,1 1,0 0,0 0,0 1,1 0,0 1,1 0,-1 0,1 1,2-1,-10 5,0 0,1 0,-1-1,0 2,0-1,0 0,0 0,0 1,0-1,0 1,0 0,0-1,0 1,0 0,0 0,-1 0,1 0,0 1,0-1,-1 0,1 1,-1-1,0 1,1 0,-1-1,0 1,0 0,0 0,0 0,0 0,0 0,-1 0,1 0,-1 0,1 0,-1 0,0 0,0 0,5 91,-6-79,1 3,-1-13,0 1,0-1,0 1,1 0,0-1,0 1,0 0,1-1,-1 1,1-1,0 1,1-1,-1 1,1-1,0 0,0 1,0-1,0 0,1 0,0-1,0 1,0-1,0 1,1-1,13 3</inkml:trace>
  <inkml:trace contextRef="#ctx0" brushRef="#br0" timeOffset="1050.379">1609 818,'27'-6,"0"-2,0-1,-1-2,-1 0,0-1,0-2,13-10,-37 23,95-75,-94 74,1 0,0-1,-1 0,0 1,0-1,0 0,0 0,0 0,0-1,-1 1,0 0,1-1,-1 1,0 0,-1-1,1 0,-1 1,1-1,-1 1,0-1,-1 1,1-1,0 1,-1-1,0 1,0-1,0 1,0-1,-1 1,1 0,-1 0,0-1,-1 1,0 0,0 0,-1 1,1-1,0 1,-1-1,0 1,0 0,1 0,-1 1,0-1,-1 1,1 0,0 0,0 1,0-1,-1 1,1 0,0 0,0 0,-1 0,1 1,0 0,0 0,0 0,-2 0,-100 51,91-37,1 1,1 0,1 1,0 0,1 1,1 0,1 1,0 0,1 0,2 1,0 0,1 0,0 1,3-14,0 1,0-1,1 1,0-1,0 1,1-1,0 1,0 0,1-1,0 1,0 0,1-1,0 0,0 1,1-1,-1 0,2 0,-1 0,1-1,0 1,0-1,1 0,0 0,0 0,1-1,-1 0,1 0,6 4,6 0,0 0,1-1,0-1,0-1,0-1,1 0,0-1,0-2,0 0,0-1,1-1,-1 0,16-4,-17 3,10 1</inkml:trace>
</inkml:ink>
</file>

<file path=ppt/ink/ink1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34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84 328,'16'109,"2"8,-5 0,-3 79,-11-153,-2 0,-1-1,-3 1,-1-1,-2-1,-2 0,-9 19,60-128,-32 54,1 0,1 0,-1 1,2 0,0 0,1 1,0 0,6-4,-14 15,0-1,0 1,0 0,-1 0,1 1,0-1,0 1,0-1,0 1,0 0,0 0,1 0,-1 1,0-1,0 1,-1-1,1 1,0 0,0 0,0 0,0 1,-1-1,1 1,-1 0,1-1,-1 1,1 0,-1 0,0 0,0 1,0-1,0 1,-1-1,1 1,-1-1,1 1,-1 0,0 0,0 0,0-1,0 4,26 30,-25-33,1-1,0 1,0-1,0 0,0 0,1 0,-1 0,1-1,-1 1,1-1,-1 0,1 0,-1 0,1-1,0 1,0-1,-1 0,1 0,0 0,0 0,-1-1,1 0,0 1,-1-2,1 1,-1 0,1 0,-1-1,1 0,-1 0,0 0,0 0,0 0,0-1,0 1,-1-1,1 0,-1 0,0 0,0 0,0 0,0 0,1-3,16-19,-2-2,-1 0,-1 0,-1-2,-1 1,-2-2,-1 0,-1 0,-2-1,-1 1,-1-2,-2 1,-1 0,-1-1,-2 1,-1-1,-2 1,-1 0,-6-23,1 33,0 1,-1 1,-1 0,-1 0,0 1,-1 1,-1 0,-1 1,0 1,-1 0,-1 2,0 0,-1 0,-1 2,1 0,-2 2,-9-4,22 8,-1 0,0 1,0 0,0 0,0 1,0 0,-1 1,1 0,-1 1,1-1,-1 2,0-1,0 2,1-1,-1 1,0 1,1-1,-1 2,1-1,0 1,-1 1,1 0,1 0,-1 1,1 0,-8 6,-23 46,28-30</inkml:trace>
  <inkml:trace contextRef="#ctx0" brushRef="#br0" timeOffset="1935.269">873 949,'135'-220,"-132"217,0 0,-1-1,0 1,0-1,0 0,0 0,0 0,-1 0,1 0,-1 0,0 0,-1-1,1 1,-1 0,1-1,-1 1,-1 0,1-1,-1 1,1 0,-1 0,0 0,-1-1,0 0,-1 4,0 1,-1-1,1 1,0-1,-1 1,1 0,0 1,-1-1,1 0,0 1,0 0,-1 0,1 0,0 0,0 0,0 1,0-1,0 1,1 0,-1 0,0 0,1 0,-1 1,1-1,0 0,0 1,0 0,-1 1,-13 14,0 1,1 0,1 1,0 1,2 0,1 0,0 1,2 1,1 0,0 0,2 1,0 0,0 17,5-37,1 0,-1 0,1 0,0 0,0 0,1 0,-1 0,1 0,0 0,0 0,1 0,-1-1,1 1,-1 0,1-1,1 1,-1-1,0 0,1 1,-1-1,1 0,0-1,0 1,0 0,1-1,-1 0,0 1,1-2,0 1,-1 0,1-1,0 1,0-1,0 0,0 0,2 0,9-1,1-1,-1-1,0 0,0 0,0-2,0 0,0 0,-1-2,0 1,0-2,0 0,-1-1,0 0,-1-1,1 0,-1-2,2 2,22-21,-1-1,-2-1,-1-2,-1-2,-2 0,-2-2,-1-1,-2-1,-2-1,-2-1,4-15,-8 25,-2-2,-1 0,-1-1,-2 0,-2 0,-1-1,-1 0,-3 0,0 0,-3-1,-2-12,-26-26,27 73,-1 1,1-1,0 0,0 1,-1-1,1 1,-1-1,0 1,1 0,-1 0,0 0,0 0,1 0,-1 0,0 0,0 0,0 1,0-1,0 1,0-1,0 1,0 0,-1 0,1 0,0 0,0 0,0 1,0-1,0 1,0-1,0 1,0 0,0-1,0 1,1 0,-2 1,-8 7,1 1,0 0,1 0,0 1,0 0,1 1,1 0,0 0,0 0,2 1,-1 0,2 0,-2 8,-31 150,35-135,2-1,1 1,2-1,1 1,2-1,2 0,1-1,1 0,2 0,2-1,12 22,-6-8,82 239,-95-264,-1 1,-1-1,-1 1,-1 0,-1 0,0 1,-2-1,-1 0,-1 0,-1 0,-1 0,-1 0,-1-1,-1 1,-1-2,-1 1,-1-1,-1 0,0-1,-3 1,14-20,0 0,0 0,0 0,-1 0,1 0,0 0,0 0,-1-1,1 1,-1 0,1 0,-1 0,1 0,-1-1,0 1,1 0,-1-1,0 1,1 0,-1-1,0 1,0-1,0 1,0-1,1 1,-1-1,0 0,0 1,0-1,0 0,0 0,0 0,0 0,0 0,0 0,0 0,0 0,0 0,0 0,0 0,0-1,0 1,0 0,1-1,-1 1,0 0,0-1,0 0,0 1,1-1,-1 1,0-1,1 0,-1 1,0-1,1 0,-1 0,1 0,-1 1,1-1,-1 0,1-1,2-16,0 0,2 0,0 0,1 0,1 1,1 0,0 0,4-6,15-38,89-273,-57 45,-34 186,-10 174,14 67,-9 15,3-98,-22-54,1 0,0 0,-1 0,1 0,0 0,0-1,0 1,0 0,0-1,0 1,0-1,0 1,0-1,0 1,0-1,0 1,0-1,0 0,0 0,1 0,-1 0,0 0,0 0,0 0,0 0,0 0,0 0,1-1,-1 1,0 0,0-1,0 1,0-1,0 1,0-1,0 0,0 1,0-1,0 0,-1 0,1 1,0-1,0 0,-1 0,1 0,-1 0,1 0,-1 0,1 0,-1-1,82-159,78-96,-160 256,0 0,0-1,0 1,1-1,-1 1,1 0,-1 0,1-1,-1 1,1 0,0 0,0-1,-1 1,1 0,0 0,0 0,0 0,0 0,0 1,0-1,1 0,-1 0,0 1,0-1,1 0,-1 1,0 0,1-1,-1 1,0 0,1-1,-1 1,0 0,1 0,-1 0,1 0,-1 1,0-1,1 0,-1 0,0 1,1-1,-1 1,0-1,1 1,-1 0,0 0,1 0,9 132,10 13,-3-89,-17-57,1 0,-1 0,1 0,-1-1,0 1,1-1,-1 1,0-1,1 1,-1-1,0 0,0 1,0-1,0 0,0 0,0 0,0 0,0 0,0 0,0 0,0 0,0 0,-1-1,1 1,0 0,-1 0,1-1,-1 1,1-1,-1 1,21-34,-7 6,2 1,1 0,1 2,1 0,2 1,0 1,2 1,0 0,12-6,-33 28,-1-1,1 1,0-1,0 1,0 0,0 0,0 0,0 0,0 0,0 0,0 0,0 1,0-1,1 1,-1 0,0-1,0 1,1 0,-1 0,0 1,0-1,1 0,-1 1,0-1,0 1,0 0,0 0,1 0,-1 0,-1 0,1 0,0 0,0 1,0-1,-1 1,1-1,0 1,-1 0,0 0,1 0,-1-1,0 1,0 0,0 1,0-1,0 0,-1 0,1 0,-1 0,1 1,-1-1,0 2,1 254,0-249,0 0,0-1,1 1,0 0,1-1,0 0,0 0,1 0,0 0,0 0,1-1,0 0,6 7,1-3</inkml:trace>
  <inkml:trace contextRef="#ctx0" brushRef="#br0" timeOffset="2444.698">2877 836,'33'-6,"0"-1,0-2,-1-1,0-2,-1-1,0-1,23-16,-46 25,0-1,-1 0,0 0,0 0,0-1,-1 0,1-1,-2 1,1-1,3-8,-7 12,0 1,0 0,-1-1,1 1,-1-1,0 0,0 1,-1-1,1 0,-1 0,1 1,-1-1,0 0,-1 0,1 1,-1-1,0 0,1 1,-2-1,1 0,0 1,-1-1,1 1,-1 0,0-1,0 1,-1 0,-1-2,-1 2,0 0,-1 0,1 0,-1 0,0 1,0 0,0 0,0 1,0-1,0 1,0 1,-1-1,1 1,0 0,0 0,-1 1,1 0,0 0,0 1,0-1,0 1,0 0,0 1,1 0,-1 0,1 0,0 0,0 1,-3 2,-14 11,1 1,0 1,2 1,0 1,1 0,1 2,1 0,1 1,1 0,1 1,1 0,2 1,0 1,2-1,1 2,-3 23,9-44,0 1,0-1,1 0,0 0,1 1,-1-1,1 0,1 0,-1 0,1 0,1 0,-1 0,1 0,0-1,1 0,-1 1,1-1,1 0,-1-1,1 1,0-1,0 0,0 0,1 0,0-1,0 0,0 0,0-1,1 1,0-1,-1-1,1 1,2-1,19 3,0-1,0-1,1-1,-1-2,27-3,-8 2,-42 1,1 1,-1-1,0 0,0-1,0 1,0-1,0 0,0 0,0-1,0 1,0-1,0 0,-1-1,1 1,-1-1,1 0,-1 0,0 0,0 0,0-1,1-2,3-10</inkml:trace>
  <inkml:trace contextRef="#ctx0" brushRef="#br0" timeOffset="2961.934">1917 102,'-4'-5,"-8"-1,0 4,-4 4,1 0</inkml:trace>
</inkml:ink>
</file>

<file path=ppt/ink/ink1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43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44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0,'-24'11,"0"1,0 0,1 2,0 1,2 1,0 0,0 2,2 0,-5 7,22-23,1-1,-1 1,1 0,-1-1,1 1,0 0,0-1,0 1,0 0,0 0,0 0,1 0,-1 0,1 0,-1 0,1 0,0 1,0-1,0 0,0 0,0 0,0 0,0 0,1 0,-1 0,1 0,0 0,-1 0,1 0,0 0,0 0,0 0,0 0,1-1,-1 1,0 0,1-1,-1 1,1-1,0 0,-1 1,1-1,0 0,0 0,0 0,0 0,0 0,81 30,-72-30,-1 1,0 0,1 1,-1 0,-1 0,1 1,0 1,-1-1,0 2,0-1,0 1,-1 0,0 1,0 0,-1 0,0 1,0 0,0 0,-1 1,-1 0,1 0,-2 0,1 1,-1-1,0 1,1 9,-4-12,-1 0,-1 0,1 0,-1 0,0 0,-1-1,0 1,0 0,0-1,-1 1,0-1,0 1,-1-1,1 0,-1-1,-1 1,1-1,-1 0,0 0,0 0,-1 0,1-1,-1 0,0 0,0-1,0 0,0 0,-1 0,0 0,-9 4,0-1,-1 0,1-1,-1-1,0 0,0-2,-1 0,1 0,-3-2,-93-7,89 1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42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1130,'27'-6,"-1"-2,1-2,-2 0,0-1,0-2,-1 0,-1-2,0 0,-1-2,0 0,-2-2,0 0,15-21,215-330,-158 249,-91 119,0 1,0 0,0 0,0 0,0 0,1 0,-1 1,0-1,0 0,1 0,-1 1,0-1,1 1,-1-1,1 1,-1 0,1-1,-1 1,1 0,-1 0,1 0,-1 0,1 0,-1 1,1-1,-1 0,0 1,1-1,-1 1,1-1,-1 1,0 0,0-1,1 1,-1 0,0 0,0 0,0 0,0 0,0 0,0 0,0 1,0-1,0 0,-1 0,1 1,0-1,-1 1,23 73,-21-68,5 42,-1 1,-3 0,-1 0,-3 0,-2-1,-3 1,-10 48,14-85,0-1,0 0,-1 0,0 0,-1 0,-1-1,0 1,0-1,-1 0,0-1,-1 1,0-1,-1-1,0 1,-1-1,0-1,0 0,-1 0,0 0,0-2,-1 2,4-5,0 1,-1-1,1 0,-1-1,1 0,-1 0,0 0,1-1,-1 0,0-1,0 0,0 0,0-1,0 0,1 0,-1 0,0-1,1-1,-1 1,1-1,0 0,0-1,0 0,0 0,0 0,1-1,0 0,0 0,0-1,1 0,0 1,0-2,-2-3,-10-69,17 54</inkml:trace>
  <inkml:trace contextRef="#ctx0" brushRef="#br0" timeOffset="333.234">1300 791,'-7'6,"-15"11,1 2,0 1,2 0,0 1,1 1,2 1,0 0,-6 15,20-36,0 1,0-1,1 0,-1 1,1-1,-1 1,1 0,0-1,0 1,0 0,1 0,-1 0,1 0,-1-1,1 1,0 0,0 0,0 0,1 0,-1 0,1 0,0 0,-1-1,1 1,0 0,1 0,-1-1,0 1,1-1,-1 1,1-1,0 0,0 0,0 0,0 0,0 0,1 0,-1 0,0 0,1-1,-1 0,1 1,1-1,8-2,1 0,-1-1,0 0,1-1,-1-1,0 0,-1 0,1-1,-1-1,0 0,0-1,-1 0,0 0,0-1,-1 0,0-1,0 0,0-1,-3 3,1 0,-1-1,-1 1,1-1,-2 0,1-1,-1 1,0-1,-1 0,1 0,-2 0,0 0,0 0,0-1,-1-1,-1 6,1 0,-1 0,0 0,-1-1,1 1,-1 0,0 0,0 0,-1 0,1 0,-1 0,0 0,0 1,-1-1,0 1,0-1,0 1,0 0,0 0,-1 1,0-1,0 0,0 1,0 0,0 0,-1 1,1-1,-2 0,-11-4</inkml:trace>
  <inkml:trace contextRef="#ctx0" brushRef="#br0" timeOffset="2518.09">2682 481,'-1'0,"-1"0,1 0,-1 1,1-1,0 0,-1 1,1-1,0 1,-1 0,1-1,0 1,0 0,0 0,0 0,0 0,-1-1,2 2,-1-1,0 0,0 0,0 0,0 0,1 0,-1 1,1-1,-1 0,1 1,-1-1,1 0,0 1,-1-1,1 1,0-1,0 1,0-1,0 0,0 1,1-1,-1 1,0-1,1 0,-1 1,1-1,0 1,-2 6,-55 395,28-180,28-223,1-1,-1 0,1 1,0-1,-1 1,1-1,0 1,-1-1,1 1,0 0,0-1,-1 1,1 0,0 0,0-1,0 1,0 0,-1 0,1 0,0 0,0 0,0 0,0 0,-1 0,1 1,0-1,0 0,0 0,-1 1,1-1,0 0,0 1,-1-1,1 1,0-1,-1 1,1-1,0 1,-1 0,1-1,-1 1,1 0,-1-1,1 1,-1 0,0 0,1-1,-1 1,0 0,0 0,1 0,-1-1,0 1,0 0,0 0,0 0,0 0,0 0,0-1,0 1,-1 0,1 0,0 0,0-1,-1 1,1 0,0 0,-1-1,28-73,-17 47</inkml:trace>
  <inkml:trace contextRef="#ctx0" brushRef="#br0" timeOffset="2770.064">2258 368,'49'0,"38"0,16-5,-6-1,-10 0,-14-4,-11 0,-10 2,-10 2,-11 7,-17 3,-10 6,-6 1</inkml:trace>
  <inkml:trace contextRef="#ctx0" brushRef="#br0" timeOffset="3015.756">2343 1130,'43'5,"34"-3,8-3,-5-5,-7-2,-11-4,-11 0,-10-3,-6 1,-10 3</inkml:trace>
  <inkml:trace contextRef="#ctx0" brushRef="#br0" timeOffset="3697.792">3190 227,'39'8,"1"-3,0 0,0-3,0-2,1-1,-1-2,0-1,-1-3,5-2,-36 8,0-1,0 0,0 0,0-1,-1 0,1 0,-1-1,0 0,0 0,0-1,0 0,-1 0,0-1,0 1,0-1,-1 0,0-1,0 0,-1 1,0-1,0-1,0 1,-1-1,0 1,0-1,-1 0,0 0,-1 0,0-2,-1 8,0-1,-1 0,0 0,1 1,-1-1,0 0,0 1,-1-1,1 1,-1 0,1-1,-1 1,0 0,0 0,1 0,-2 0,1 0,0 0,0 1,0-1,-1 1,1-1,-1 1,1 0,-1 0,0 0,1 0,-1 1,0-1,0 1,1-1,-1 1,0 0,0 0,0 1,1-1,-1 0,0 1,0 0,1-1,-1 1,0 0,1 1,-1-1,1 0,-1 1,1-1,0 1,0 0,0 0,0 0,0 0,0 0,0 0,-1 2,-11 14,1 0,0 1,2 0,0 0,1 1,1 1,1 0,0 0,2 1,1-1,0 1,0 19,-6 49,3 1,5 0,4 15,2-35,-4 1,-3-1,-3 0,-3-1,-16 61,23-116,-1 0,0 0,-1 0,-1-1,0 1,-1-1,-1-1,0 1,0-1,-2-1,1 1,-2-2,1 1,-2-2,1 1,-2-1,0-1,10-6,-1 1,0-2,-1 1,1 0,0-1,-1 0,0 0,1 0,-1 0,0-1,0 0,0 0,0 0,0-1,0 1,0-1,0 0,0-1,0 1,0-1,0 0,0 0,0-1,1 0,-1 1,0-2,1 1,0 0,-1-1,1 0,0 0,0 0,0 0,1-1,-1 0,1 1,-2-4,0-6,1 1,0-1,1 0,1 0,0 0,1-1,0 1,1 0,1 0,0-1,0 1,2 0,-1 0,2 0,0 1,0-1,1 1,1 0,4-7,5-12,2 1,1 0,1 2,1 0,2 1,1 1,0 1,2 1,1 1,1 2,1 0,3 1,-17 10,0 0,0 1,1 1,0 1,0 0,1 1,0 0,8-1,172-47,-151 32,-47 95,5-54</inkml:trace>
  <inkml:trace contextRef="#ctx0" brushRef="#br0" timeOffset="4087.716">1948 1497,'779'-149,"23"32,-382 71,-462 47,18 0</inkml:trace>
  <inkml:trace contextRef="#ctx0" brushRef="#br0" timeOffset="8252.481">2032 1695,'56'0,"144"-12,157-71,-308 74,0 2,1 2,-1 2,1 3,30 3,27 0,130-31,-79 0,11-1,1 1,-19 10,-132 14</inkml:trace>
  <inkml:trace contextRef="#ctx0" brushRef="#br0" timeOffset="9438.271">2118 1836,'-1'0,"0"1,1-1,-1 1,0 0,1 0,-1-1,1 1,-1 0,1 0,-1 0,1 0,0 0,-1-1,1 1,0 0,0 0,0 0,0 0,0 0,0 0,0 0,0 0,0 0,0 0,0 0,0 0,1 0,-1-1,0 1,1 0,-1 0,1 0,-1 0,1-1,-1 1,1 0,0 0,-1-1,1 1,0 0,0-1,-1 1,1-1,0 1,0-1,0 0,0 1,-1-1,2 1,44 15,-18-14,0-2,-1-1,1-1,-1-1,1-1,-1-2,9-3,69-12,374-45,-56 9,-157 27,-15 31,-109-29,-7 6,-126 18</inkml:trace>
</inkml:ink>
</file>

<file path=ppt/ink/ink1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42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0 397,'34'-5,"30"-2,8 1,-2 1,-9 1,-9 2,-10 1,-11 0</inkml:trace>
  <inkml:trace contextRef="#ctx0" brushRef="#br0" timeOffset="467.527">1044 1,'-49'30,"-8"4,1 3,2 2,2 2,-22 24,61-52,1 1,1 0,0 1,1 0,0 0,1 1,1 1,1-1,-3 8,8-16,-1 0,1 1,0-1,1 0,0 0,1 1,-1-1,1 1,1-1,0 0,0 1,0-1,1 0,1 0,-1 0,1 0,1 0,-1-1,1 1,1-1,0 1,1-3,0 0,0-1,1 0,-1 0,1 0,0-1,0 0,0-1,0 1,1-1,-1-1,0 1,1-1,0-1,-1 1,1-1,-1-1,1 1,-1-1,1-1,-1 1,1-1,-1-1,0 1,0-1,0 0,0-1,-1 0,1 0,5-4,14-10,0-1,-2 0,0-2,-1-1,-1-1,-1 0,-1-2,10-16,100-169,-116 191,-7 28,-6 40,-1-39,-1 4,1 0,0 0,1 0,1 0,0 0,1 0,1 0,0 0,1-1,0 0,1 0,0 0,2 0,-2-3,0-1,1 0,0 0,1 0,0-1,0 0,1-1,-1 0,2 0,-1-1,1 0,0-1,0 0,1 0,-1-1,1-1,0 0,0 0,0-1,1 0,4-1,5-4,-4-2</inkml:trace>
  <inkml:trace contextRef="#ctx0" brushRef="#br0" timeOffset="722.944">2060 57,'-39'43,"-26"29,-12 12,2 1,9-4,6-12,13-12,11-11,5-9,9-5,3-9,5-3,5-5</inkml:trace>
  <inkml:trace contextRef="#ctx0" brushRef="#br0" timeOffset="951.219">1693 114,'19'38,"36"33,12 3,5-6,-5-9,-9-15,-10-10,-3-11,-4-5,-6-5,-2 0,-3-2,-6-3</inkml:trace>
  <inkml:trace contextRef="#ctx0" brushRef="#br0" timeOffset="1115.36">2511 170,'-5'44,"-1"23,0 5,1-4,7-10,2-9,5-14,2-12</inkml:trace>
</inkml:ink>
</file>

<file path=ppt/ink/ink1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42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87,'167'-45,"-138"38,4-3,1 2,-1 2,2 1,-1 1,0 2,21 2,-52 0,0 0,0 1,0-1,0 0,0 1,0-1,0 1,0 0,0 0,-1 0,1 1,0-1,0 1,-1-1,1 1,-1 0,0 0,1 0,-1 0,0 1,0-1,-1 0,1 1,0-1,-1 1,1 0,-1 0,0-1,0 1,0 0,0 0,-1 0,1 0,-1 0,1 0,-1 0,0 0,0 0,-1 0,1 0,-1 0,1 0,-1 0,0 0,0 0,0 0,-1 0,0 1,-88 97,-142 148,225-243,0 0,0 1,1-1,0 2,0-1,1 0,0 1,0 0,1 1,0-1,0 0,1 1,0 0,1 0,0 0,0 0,1 0,0 1,0-1,1 0,1 0,0 1,0-1,1 6,3-11,0 1,1 0,-1-1,1 0,0 0,0-1,0 1,1-1,-1-1,1 1,-1-1,1 0,0-1,0 0,0 0,0 0,0-1,0 0,0 0,0 0,-1-1,1-1,0 1,2-1,17 0,2 2,-20 1,0-1,0 1,1-2,-1 1,0-1,-1 0,1-1,0 1,0-2,0 1,-1-1,0 0,1-1,3-2,-3-5,-6 1</inkml:trace>
  <inkml:trace contextRef="#ctx0" brushRef="#br0" timeOffset="252.823">0 368,'44'5,"32"2,14-1,-4-6,-7-3,-12-1,-8 0,-9 1,-8 1,-7 1,-9-5,-9 0</inkml:trace>
</inkml:ink>
</file>

<file path=ppt/ink/ink1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6:2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1052,'4'2,"0"-1,0 1,-1 0,1 0,0 1,-1-1,0 1,1-1,-1 1,0 0,0 0,-1 1,1-1,-1 1,1-1,-1 1,0 0,4 4,208 326,-16-79,-43-60,-55-64,-13-25,6-3,59 47,66 93,-78-80,64 79,-173-208,27 36,60 55,-101-115,-1-3</inkml:trace>
  <inkml:trace contextRef="#ctx0" brushRef="#br0" timeOffset="2185.181">86 996,'430'0,"-213"-32,-95 8,41-5,-20 0,-44 29,83-11,72-24,-124 13,33-13,-34 13,59-7,-148 22,-1 1,1 2,1 2,-1 1,27 4,16-1,95-31,-74 7,20-2,21 2,-127 16</inkml:trace>
  <inkml:trace contextRef="#ctx0" brushRef="#br0" timeOffset="5322.387">2542 3196,'-62'110,"29"-41,-3-1,-3-2,-18 20,-46 82,102-162,3-5</inkml:trace>
  <inkml:trace contextRef="#ctx0" brushRef="#br0" timeOffset="5903.159">2175 3140,'6'33,"94"106,-69-99,2-1,1-2,2-1,26 20,39 38,-69-71,-15-16</inkml:trace>
  <inkml:trace contextRef="#ctx0" brushRef="#br0" timeOffset="7316.959">3586 205,'-1'0,"1"-1,0 1,-1 0,1-1,-1 1,1 0,-1-1,1 1,-1 0,1 0,-1 0,1-1,-1 1,0 0,1 0,-1 0,1 0,-1 0,1 0,-1 0,0 0,1 0,-1 0,1 0,-1 1,1-1,-1 0,1 0,-1 0,1 1,-1-1,1 0,-1 1,1-1,-1 0,1 1,-1-1,1 1,0-1,-1 1,1-1,0 1,-1-1,1 1,0-1,0 1,0-1,-1 1,1-1,0 1,0-1,0 1,0 0,0-1,0 1,0-1,0 1,0-1,0 2,-5 38,5-39,-2 11,1 0,1 0,0 1,0-1,1 0,1 0,0 0,1 0,0 0,1 0,0-1,1 1,0-1,1 0,0-1,1 1,0-1,1-1,-1 1,3 0,-8-9,0 1,0-1,0 0,0 0,0 0,0 0,0 0,0 0,1-1,-1 1,0-1,0 0,1 1,-1-1,0 0,1 0,-1-1,0 1,0 0,1-1,-1 1,0-1,0 0,0 0,0 0,0 0,0 0,0 0,0 0,0-1,0 1,1-2,48-62,-45 55,106-233,-43 91,-69 152,0-1,0 0,0 0,0 1,-1-1,1 0,0 0,1 1,-1-1,0 0,0 0,0 1,0-1,0 0,1 1,-1-1,0 0,1 1,-1-1,0 0,1 1,-1-1,1 1,-1-1,1 0,-1 1,1-1,0 1,-1 0,1-1,0 1,-1 0,1-1,0 1,-1 0,1 0,0-1,-1 1,1 0,0 0,0 0,-1 0,1 0,0 0,0 0,-1 0,1 0,0 0,0 1,-1-1,1 0,0 0,-1 1,1-1,0 1,-1-1,1 0,-1 1,1-1,0 1,-1-1,1 1,-1 0,0-1,1 1,-1-1,1 1,-1 0,0 0,17 131,-7-84,2 0,1-1,3-1,2-1,6 9,-7-16,-2-1,-1 2,-2 0,-2 0,-1 1,-3 0,0 1,-3 0,-2 1,-3-23,-1-1,0 1,-2-1,0 0,-1 0,-1 0,0-1,-2 0,-7 12,13-23,-3 4,-1 1,0-1,0 0,-1-1,0 1,-1-2,0 1,0-1,-1 0,0-1,0-1,-1 1,0-1,0-1,0 0,-11 3,18-8,0 1,0 0,0-1,0 0,0 0,0 0,0-1,0 1,0-1,0 0,0 0,1 0,-1-1,0 1,1-1,-1 0,1 0,-1 0,1 0,0-1,0 1,0-1,0 0,1 0,-1 0,1 0,0 0,-1-1,1 1,1-1,-1 0,1 1,-1-1,1 0,0 0,0 0,1 0,-1 1,1-1,0 0,0 0,0 0,0 0,1-2,2-13,1 0,1 0,0 0,1 0,1 1,1 0,1 0,0 1,2 0,-1 1,4-3,19-34,-22 34,-2 2,0 1,1-1,1 2,0-1,1 2,1-1,0 2,13-11,-21 22,-1-1,1 1,0 0,0 1,0-1,0 1,0 0,0 0,1 0,-1 1,0 0,0 0,1 0,-1 1,0 0,0 0,0 0,0 0,0 1,0 0,0 0,4 3,15 6</inkml:trace>
</inkml:ink>
</file>

<file path=ppt/ink/ink1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6:29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57 248,'19'-24,"1"0,1 2,1 0,1 2,18-13,-36 29,147-88,-151 91,1 0,0 1,-1-1,1 0,0 0,0 1,-1-1,1 1,0 0,0-1,0 1,0 0,0 0,-1 0,1 0,0 1,0-1,0 0,0 1,-1 0,1-1,0 1,0 0,-1 0,1 0,-1 0,1 0,-1 0,1 0,-1 0,1 1,-1-1,0 0,0 1,0-1,0 1,0 0,0-1,0 1,-1 0,1 0,0-1,-1 1,1 0,-1 0,0 0,0 0,0-1,0 1,0 2,0 14,-2 0,0-1,0 1,-2 0,0-1,-1 0,-1 0,-1 0,0-1,-1 0,-3 4,1-1,-5 14,1-6,0-1,2 2,2 0,0 0,2 1,1 0,1 1,-1 25,7-50,0-1,0 1,1-1,0 1,-1-1,2 1,-1-1,1 1,-1-1,1 0,0 0,1 1,-1-2,1 1,-1 0,1 0,0-1,1 0,-1 1,1-1,-1-1,1 1,0 0,0-1,0 0,0 0,0 0,1 0,-1-1,2 1,3 0,1 0,-1-1,0 1,1-2,-1 1,1-2,0 1,-1-1,0 0,1-1,-1 0,0-1,0 0,4-2,17-11,0-1,-1-1,0-2,-2-1,-1-1,0-1,-2-1,4-6,-10-13,-19 30</inkml:trace>
  <inkml:trace contextRef="#ctx0" brushRef="#br0" timeOffset="420.167">1 447,'76'-51,"2"3,3 4,84-33,26-1,-168 75,-4 5</inkml:trace>
</inkml:ink>
</file>

<file path=ppt/ink/ink1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8:51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683 114,'-29'61,"-140"217,47-102,-8-5,-38 29,163-195,-9 10,11-25,28-49,-16 40</inkml:trace>
  <inkml:trace contextRef="#ctx0" brushRef="#br0" timeOffset="334.676">6 424,'-1'4,"0"-1,0 0,0 1,1-1,-1 0,1 1,0-1,0 1,0-1,0 1,1-1,-1 0,1 1,0-1,0 0,0 1,1-1,-1 0,1 0,0 0,-1 0,1 0,1-1,-1 1,0 0,1 0,6 3,1 1,-1-2,1 1,0-1,0 0,1-1,-1-1,1 1,0-2,0 1,0-1,8-1,16 6,58 11,-34-8,-1 3,0 3,43 17,-90-28,0 0,-1 1,1 0,-1 1,-1 0,1 1,-1 0,-1 0,1 1,-1 0,-1 0,0 1,0 0,5 9,0-3</inkml:trace>
  <inkml:trace contextRef="#ctx0" brushRef="#br0" timeOffset="580.698">824 481,'-34'10,"-29"12,-15 8,2 3,8 1,7-6,9-2,8-1,7 0,5 1,3-4,7-2,1-3,1 0,-2-3,3 0,0-1,4-4</inkml:trace>
  <inkml:trace contextRef="#ctx0" brushRef="#br0" timeOffset="901.935">344 1,'-9'12,"0"1,1-1,0 2,1-1,1 1,0 0,1 0,1 1,0-1,0 1,2 0,-1 14,1 6,3 0,0-1,2 1,2-1,1 0,2 0,10 30,12 55,31 141,-32-176,-19-70</inkml:trace>
</inkml:ink>
</file>

<file path=ppt/ink/ink1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2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29 246,'-9'37,"2"0,1 0,2 0,2 0,2 29,-1-39,2 250,0-634,3 322,2 1,1 0,2 0,2 0,1 2,1-1,2 2,1 0,1 0,6-5,39-32,-60 67,0-1,0 1,1 0,-1 0,0 0,1 0,-1 1,1-1,0 1,-1-1,1 1,-1 0,1 0,-1 0,1 0,0 1,-1-1,1 1,-1-1,1 1,-1 0,1 0,-1 0,0 0,0 0,1 1,-1-1,0 1,0-1,0 1,0 0,-1 0,2 0,4 7,0 1,0-1,-1 1,0 1,-1-1,0 1,0 0,-1 0,-1 0,0 0,0 1,-1-1,-1 1,0 0,-1-1,0 8,0-18</inkml:trace>
</inkml:ink>
</file>

<file path=ppt/ink/ink1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3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1 225,'0'0,"1"-1,-1 1,1 0,-1 0,1-1,-1 1,0 0,1-1,-1 1,1 0,-1-1,0 1,1-1,-1 1,0-1,0 1,1-1,-1 1,0-1,0 1,0-1,1 1,-1-1,0 1,0-1,0 1,0-1,0 1,0-1,0 1,0-1,0 1,-1-1,1 0,0 1,0-1,0 1,0-1,-1 1,1-1,0 1,-1 0,1-1,0 1,-1-1,1 1,0 0,-1-1,1 1,-1 0,1-1,-1 1,1 0,-1 0,1-1,51-4,-51 5,230 28,-96-27,-134-2,1 1,0-1,-1 0,1 1,-1-1,1 0,-1 1,1-1,-1 0,0 0,1 1,-1-1,0 0,1 0,-1 0,0 1,0-1,0 0,0 0,0 0,0 0,0 0,0 1,0-1,-1 0,1 0,0 0,0 1,-1-1,1 0,0 0,-1 0,1 1,-1-1,1 0,-1 1,1-1,-1 1,0-1,1 0,-1 1,0-1,1 1,-1 0,0-1,0 1,1-1,-1 1,0 0,0 0,0 0,0-1,1 1,-1 0,0 0,-1 0,-2-4,-14-11,6 6,-1-1,1 0,1-1,0 0,1-1,0-1,0 1,2-1,-1-1,2 0,-3-6,5-1</inkml:trace>
</inkml:ink>
</file>

<file path=ppt/ink/ink1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5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25 691,'-3'-6,"0"0,0 0,0 0,0 0,1-1,0 1,1-1,-1 1,1-1,1 0,-1 1,1-1,0 0,-1-6,3-9,0 1,1 0,2 0,0 1,1-1,1 1,0 0,2 1,0-1,2 2,0 0,1 0,0 1,2 0,14-14,11-21,70-64,-108 115,0 0,0 0,0 0,0 1,1-1,-1 0,0 1,1-1,-1 0,1 1,-1 0,1-1,-1 1,0 0,1 0,-1 0,1 0,-1 0,1 0,-1 0,1 1,-1-1,1 0,-1 1,0-1,1 1,-1 0,0-1,1 1,-1 0,0 0,0 0,0 0,1 0,-1 0,0 0,-1 0,1 0,0 0,0 1,0-1,23 61,-21-53,50 278,-53-285,0-1,1 1,-1-1,0 1,1-1,-1 1,1-1,-1 0,1 1,0-1,0 0,-1 0,1 1,0-1,0 0,0 0,0 0,0 0,1 0,-1 0,0 0,0-1,1 1,-1 0,0-1,1 1,-1-1,1 1,-1-1,1 0,-1 1,1-1,-1 0,1 0,-1 0,1 0,-1 0,1-1,-1 1,0 0,1-1,-1 1,1-1,-1 1,0-1,1 0,-1 0,0 0,0 1,1-1,-1 0,0 0,0-1,0 1,0 0,0 0,0-1,162-197,84-59,-246 256,-1 1,1 0,-1 0,1 0,0-1,-1 1,1 0,0 0,0 0,0 0,0 0,0 1,0-1,0 0,0 0,0 1,0-1,0 0,1 1,-1-1,0 1,0 0,1-1,-1 1,0 0,1 0,-1 0,0 0,1 0,-1 0,0 0,0 0,1 1,-1-1,0 0,1 1,-1-1,0 1,0-1,0 1,0 0,0-1,1 1,-1 0,-1 0,1 0,0 0,0 0,0 0,0 0,-1 0,1 0,0 0,-1 1,1-1,-1 0,2 19,-1 0,0 1,-2-1,-1 0,0 0,-1 0,-2-1,0 1,-1-1,-5 13,1-1,-3 10,7-24,0 0,1 0,1 0,1 1,0 0,2-1,-1 7,2-23,0 1,0-1,0 1,0-1,0 1,0 0,0-1,0 1,1-1,-1 1,1-1,-1 1,1-1,-1 1,1-1,0 1,0-1,0 0,0 1,0-1,0 0,0 0,0 0,0 0,0 0,1 0,-1 0,0 0,1-1,-1 1,1 0,-1-1,1 1,-1-1,1 1,-1-1,1 0,0 0,-1 0,1 0,-1 0,1 0,0 0,-1 0,1-1,-1 1,1-1,-1 1,1-1,-1 1,1-1,-1 0,1 0,74-48,-56 30</inkml:trace>
</inkml:ink>
</file>

<file path=ppt/ink/ink1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6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405 0,'-83'72,"4"4,3 3,-31 46,55-35,51-88,0 1,0-1,0 0,0 1,0-1,1 1,-1 0,1-1,0 1,-1-1,1 1,0 0,1-1,-1 1,0-1,1 1,0-1,-1 1,1-1,0 1,0-1,0 0,1 1,-1-1,0 0,1 0,0 0,-1 0,1 0,0 0,0 0,0-1,0 1,0-1,1 0,1 2,3-3,-1 1,1-1,-1-1,1 1,-1-1,1 0,-1 0,0-1,0 0,0 0,1-1,-2 1,1-1,0-1,-1 1,1-1,-1 0,0 0,0 0,-1-1,4-4,7-3,28-27,-3-1,-1-2,-2-2,-2-2,19-34,3 0,-55 77,-1 1,0-1,1 1,-1-1,1 1,0 0,-1-1,1 1,0 0,0 0,0 0,1 1,-1-1,0 0,1 1,-1 0,1-1,-1 1,1 0,0 0,-1 1,3-1,-9 57,-1-35,1 0,0 1,2-1,0 1,2-1,0 1,1 0,1-1,1 1,1-1,1 0,1 0,1-1,1 0,6 12,-11-27,0-1,1 0,-1 1,1-2,0 1,0 0,0-1,1 0,-1 0,1 0,0 0,0-1,0 1,1-1,17 5</inkml:trace>
</inkml:ink>
</file>

<file path=ppt/ink/ink1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2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62 311,'17'-1,"0"-1,0 0,0-1,-1-1,1-1,-1 0,0-1,0-1,-1 0,0-1,13-10,-25 16,0 0,0 0,0 0,0-1,0 0,0 0,-1 1,1-2,-1 1,0 0,0 0,0-1,-1 1,1-1,-1 1,0-1,1 0,-2 1,1-1,0 0,-1 0,0 0,0 0,0 1,0-1,-1 0,1 0,-1 0,0 1,0-1,0 0,-1 1,1-1,-1 1,0-1,0 1,0 0,-1 0,1 0,-1 0,1 0,-1 1,0-1,0 1,0 0,0-1,-1 1,0-1,-1-1,0 1,0-1,0 2,0-1,-1 0,1 1,-1 0,1 0,-1 1,0 0,1 0,-1 0,0 0,0 1,0 0,0 0,0 1,0 0,1 0,-1 0,0 0,1 1,-1 0,1 0,-1 1,1 0,0 0,0 0,0 0,1 1,-1 0,1 0,0 0,0 0,0 1,0-1,0 2,-5 10,0 0,1 1,1-1,0 2,1-1,1 1,1 0,0 0,2 0,0 0,0 1,2-1,1 1,1 13,0-22,0-1,1 1,0-1,1 1,-1-1,2-1,-1 1,1 0,1-1,-1 0,1 0,1-1,-1 0,1 0,1 0,-1-1,1 0,0-1,1 1,-1-2,1 1,0-1,0 0,6 1,-3-3,0-1,1 0,-1 0,0-1,1-1,-1 0,0 0,0-2,0 1,0-2,0 1,-1-2,1 1,-1-2,0 1,-1-1,11-8,-3 4,141-90,-143 89</inkml:trace>
  <inkml:trace contextRef="#ctx0" brushRef="#br0" timeOffset="331.74">936 0,'-17'11,"0"0,1 1,1 1,-1 0,2 1,0 1,1 0,0 1,1 1,1 0,1 0,-5 12,13-27,1 1,0-1,0 0,1 1,-1-1,0 1,1-1,0 1,-1 0,1-1,0 1,1-1,-1 1,0-1,1 1,-1-1,1 1,0-1,-1 1,1-1,1 0,-1 1,0-1,0 0,1 0,0 0,-1 0,1 0,0 0,0 0,0-1,0 1,0-1,0 1,0-1,1 0,-1 0,0 0,1 0,-1 0,41 12,55 25,-95-37,0 1,0 0,-1 0,1 0,-1 1,0-1,0 0,0 1,0 0,0-1,0 1,-1 0,1 0,-1 0,0 0,0 0,0 0,0 0,0 0,-1 1,0-1,1 0,-1 0,0 1,-1-1,1 0,0 0,-1 1,0 1,-3 4,1-1,-1 1,0-1,-1 1,0-1,-1 0,1-1,-1 0,-1 1,1-2,-1 1,-1-1,1 0,-1-1,0 0,0 0,0 0,-1-1,0-1,0 1,0-1,0-1,0 0,-1 0,1-1,0 0,-1 0,1-1,-6-1,-10 1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4:01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69,'29'0,"24"0,7 0,-1-5,-6-2,-7 1,-7 1,-5 1,-4 2,-2 1,0 0,-1-3,0-2,0 0,0 1,-4-3,-6 0</inkml:trace>
</inkml:ink>
</file>

<file path=ppt/ink/ink1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6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1,'-20'238,"10"1,11 15,-28-63,37-258,-4 39,-1 1</inkml:trace>
  <inkml:trace contextRef="#ctx0" brushRef="#br0" timeOffset="4950.584">423 254,'-59'45,"29"-15,7-7,-1 0,-1-1,0-1,-2-1,-23 12,49-32,0 0,0 0,1 0,-1 0,0 0,0 0,0 0,0 0,1 0,-1 1,0-1,0 0,0 1,1-1,-1 0,0 1,1-1,-1 1,0-1,1 1,-1-1,0 1,1-1,-1 1,1 0,-1-1,1 1,-1 0,1-1,0 1,-1 0,1 0,0 0,-1-1,1 1,0 0,0 0,0 0,0 0,0-1,0 1,0 0,0 0,0 0,0 0,1-1,-1 1,0 0,0 0,1-1,-1 1,1 0,-1 0,0-1,1 1,-1 0,1-1,0 1,-1-1,1 1,0-1,-1 1,1 0,40 15,-32-14,-1 0,1 1,-1 0,0 1,0-1,0 2,-1-1,1 1,-1 0,0 1,0 0,-1 0,0 0,0 1,0 0,-1 0,0 0,2 5,61 137,-22-67,-46-70</inkml:trace>
</inkml:ink>
</file>

<file path=ppt/ink/ink1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3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1,'-12'37,"5"-9,0-7,1 0,1 1,1 0,0 0,2 0,1 0,0 0,2 0,0 0,2 0,0 0,1 0,2 1,-3-18,0 1,0-1,0 0,1 1,0-1,0-1,0 1,1-1,-1 0,1 0,0 0,0 0,1-1,-1 0,1 0,-1 0,1-1,0 0,0 0,0-1,0 1,0-1,1 0,-1-1,0 0,0 0,1 0,-1-1,0 0,0 0,0 0,0-1,0 0,0 0,0 0,4-3,16-13,0 0,-2-2,0 0,-1-2,-2 0,0-2,-1 0,12-21,-32 44,0 0,0 0,1 0,-1 0,0 0,0 1,1-1,-1 0,0 0,1 0,-1 0,1 0,-1 1,1-1,0 0,-1 0,1 1,0-1,-1 0,1 1,0-1,0 1,0-1,-1 1,1-1,0 1,0-1,0 1,0 0,0 0,0 0,0-1,0 1,0 0,0 0,0 0,0 0,0 0,0 1,0-1,0 0,-1 0,1 1,0-1,0 0,0 1,0-1,0 1,0-1,-1 1,1 0,0-1,-1 1,1 0,0-1,-1 1,1 0,-1 0,1 0,-1 0,1-1,-1 1,1 0,-1 0,0 0,0 0,2 6,-1 1,1-1,0 0,1 0,-1-1,1 1,1-1,-1 1,1-1,0 0,1 0,-1-1,1 1,0-1,1 0,-1 0,1-1,0 0,0 0,0 0,1-1,-1 1,1-2,0 1,0-1,0 0,0 0,0-1,0 0,8 0,-7-2,1-1,-1 0,1-1,-1 0,0 0,0-1,0 0,0 0,-1-1,0 0,0 0,0 0,-1-1,1 0,-1-1,-1 0,1 1,-1-2,-1 1,1 0,-1-1,3-7,1-5,0 0,-1-1,-2 1,0-1,-1 0,-1 0,-1-1,0-17,-2 27</inkml:trace>
</inkml:ink>
</file>

<file path=ppt/ink/ink1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4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1,'0'38,"5"18,2 4,-1-4,-1-6,-2-7,0-11</inkml:trace>
</inkml:ink>
</file>

<file path=ppt/ink/ink1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7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1,'-5'4,"-1"8,-5 0,-1 4,3-6,7-5,3-7,8-4,1-1</inkml:trace>
</inkml:ink>
</file>

<file path=ppt/ink/ink1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8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310 113,'0'0,"-1"-1,0 1,1-1,-1 1,0-1,0 1,1 0,-1-1,0 1,0 0,0 0,0 0,1 0,-1-1,0 1,0 0,0 0,0 1,0-1,1 0,-1 0,0 0,0 1,0-1,1 0,-1 1,0-1,0 0,0 1,1-1,-1 1,0-1,1 1,-1 0,1-1,-1 1,1 0,-1-1,1 1,-1 0,1 0,-1-1,1 1,0 0,0 0,-1 0,1 0,-17 41,13-20,2 1,0-1,1 1,2 0,0-1,2 1,0 0,1-1,3 5,1 28,-3 0,-2 0,-2 1,-4 17,1 28,-3 5,4-106,1 0,0-1,0 1,0 0,-1-1,1 1,0 0,0-1,-1 1,1 0,0 0,-1-1,1 1,0 0,-1 0,1 0,0-1,-1 1,1 0,0 0,-1 0,1 0,-1 0,1 0,0 0,-1 0,1 0,-1 0,1 0,0 0,-1 0,1 0,0 0,-1 0,1 0,-1 1,1-1,0 0,-1 0,1 0,0 1,-1-1,1 0,0 0,0 1,-1-1,1 0,0 0,0 1,-1-1,1 1,0-1,0 0,0 1,0-1,0 0,-1 1,1-1,-3-14</inkml:trace>
  <inkml:trace contextRef="#ctx0" brushRef="#br0" timeOffset="243.873">0 564,'43'-4,"39"-12,9-3,-5 2,-13-1,-13 2,-13 5,-10-2,-5 2,-5 3,-6-2,-2 1,-4-4,0 2,-2 1</inkml:trace>
  <inkml:trace contextRef="#ctx0" brushRef="#br0" timeOffset="679.743">790 0,'-22'120,"6"1,-1 87,16-183,0 0,2-1,1 1,0-1,2 0,1 1,1-2,1 1,1-1,1 0,1 0,1-1,1-1,8 10,-19-29,1 0,-1 0,1 0,0 0,0 0,0 0,0-1,0 1,0-1,0 0,0 1,1-1,-1 0,1 0,-1 0,1-1,-1 1,1-1,-1 1,1-1,-1 0,1 0,-1 0,1 0,0-1,-1 1,1-1,-1 1,1-1,-1 0,0 0,1 0,-1 0,0 0,1-1,78-60,-63 46,-10 9,-7 4,1-1,1 1,-1 1,0-1,1 0,-1 0,1 1,0-1,0 1,0 0,0 0,0 0,0 0,1 1,-1-1,1 1,-1 0,1 0,-1 0,1 1,0-1,-1 1,1 0,0 0,-1 0,1 0,0 1,-1-1,1 1,0 0,-1 0,1 0,-1 1,0-1,3 2,0 6,-1 0,0 0,0 0,-1 1,0 0,0 0,-1 0,0 0,-1 0,0 2,19 61,0-47,-12-23</inkml:trace>
</inkml:ink>
</file>

<file path=ppt/ink/ink1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07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393 821,'1'-1,"0"-1,0 1,1-1,-1 1,0-1,0 0,0 1,-1-1,1 0,0 0,-1 0,1 1,-1-1,1 0,-1 0,0 0,0 0,0 0,0 0,0 0,0 0,-1 0,1 0,0 1,-1-1,0 0,1 0,-1 0,0 1,0-1,0 0,0 1,0-1,-1 1,1-1,0 1,-1 0,1-1,-1 1,1 0,-1 0,0 0,-76-38,68 38,-1-1,1 2,-1 0,1 0,-1 1,0 0,1 0,0 2,-1-1,1 1,0 1,0-1,0 2,1-1,0 2,0-1,0 1,0 0,1 1,0 0,0 0,1 1,0 0,0 0,1 1,-2 3,0 0,1 0,1 0,0 0,1 0,0 1,1 0,0 0,1 0,0 1,1-1,1 1,0-1,1 1,0 0,1-1,1 1,0-1,1 1,0-1,3 6,-3-9,2 0,-1 0,1 0,1-1,0 1,0-1,0 0,1-1,1 0,0 0,0-1,0 1,1-2,0 1,0-1,0-1,1 0,0 0,0-1,1 0,8 2,-8-7,0-1,0 1,-1-2,1 0,0 0,-1-1,0 0,0-1,0 0,-1-1,1 0,-2 0,1-1,0 0,-1 0,-1-1,1 0,1-3,-8 9,20-19,-2-2,0 0,-2-1,0-1,-2 0,-1-1,-1-1,-1 0,-2-1,0 0,-1-7,4-49,-11 101,1 1,0-1,2 1,0-1,1 0,1-1,0 0,1 0,1 0,0-1,1 0,1-1,6 6,-3-3</inkml:trace>
  <inkml:trace contextRef="#ctx0" brushRef="#br0" timeOffset="502.257">900 1216,'196'-403,"-155"356,-40 46,0 0,0 1,0-1,0 1,0-1,0 1,0 0,0-1,1 1,-1 0,0 0,0-1,0 1,0 0,0 0,1 0,-1 0,0 1,0-1,0 0,0 0,0 1,0-1,0 1,0-1,0 1,0-1,0 1,0 0,0-1,0 1,0 0,0 0,-1-1,1 1,0 0,-1 0,1 0,0 0,-1 0,0 0,1 0,-1 0,1 1,-1-1,0 0,0 0,0 0,1 0,-1 0,0 0,-1 1,1-1,7 84,-9-79,1 0,0 0,0 0,0 0,1 0,0 0,0 0,1 0,-1 0,1 0,1 0,-1 0,1 0,0-1,0 1,1-1,0 1,0-1,0 0,0 0,1 0,0 0,0-1,0 0,0 1,1-1,0-1,0 1,0-1,0 0,0 0,1 0,3 0,-4-2,0 0,0-1,0 0,0 0,1 0,-1 0,0-1,0 0,0 0,0-1,-1 1,1-1,0 0,0 0,-1-1,0 1,1-1,-1 0,0 0,0 0,0-1,-1 1,1-1,-1 0,0 0,0 0,0-1,-1 1,0-1,0 1,2-5,3-7,-1-1,-1 1,0-1,-1 0,-1-1,0 1,-1-1,-1-11,-1 16</inkml:trace>
  <inkml:trace contextRef="#ctx0" brushRef="#br0" timeOffset="1829.207">2058 764,'-29'1,"1"1,0 1,0 1,1 1,-1 2,1 1,1 1,-1 1,-1 2,18-6,0 0,1 0,0 1,0 0,1 0,0 1,0 0,0 0,1 1,1 0,-5 8,9-13,0-1,0 1,0-1,0 1,1 0,-1-1,1 1,0 0,1 0,-1 0,0 0,1 0,0 0,0 0,0 0,1 0,-1 0,1 0,0 0,0 0,0 0,1-1,0 1,-1 0,1-1,0 1,1-1,-1 0,0 0,1 0,0 0,0 0,2 2,-1-2,0-1,1 1,-1-1,1 0,-1 0,1 0,0-1,0 1,0-1,0 0,0-1,0 1,0-1,0 0,0 0,0-1,0 1,0-1,0 0,0-1,0 1,-1-1,1 0,0 0,-1 0,5-3,106-85,50-105,-163 192,30-33,-31 36,-1-1,1 1,0-1,0 1,0 0,0-1,0 1,0 0,0 0,0 0,0 0,0 0,0 0,0 0,0 0,0 0,0 0,0 0,0 1,0-1,-1 0,1 1,0-1,0 0,0 1,0 0,0-1,-1 1,1-1,0 1,0 0,-1-1,1 1,-1 0,1 0,-1 0,1-1,-1 1,1 0,-1 0,1 0,-1 0,0 0,0 0,1 0,4 15,0-1,-1 1,0 0,-2 0,0 0,0 0,-2 1,0 13,3 46,7-1,-3 1,-4 0,-3 1,-3-1,-3 0,-11 39,8-69,-39 131,44-168,0 1,0-1,-1 0,-1 0,1-1,-1 1,-1-1,1-1,-1 1,-1-1,1 0,-1-1,0 1,-1-2,0 1,0-1,7-4,0 1,-1-1,0 0,1 0,-1 0,1 0,-1 0,0-1,0 1,1-1,-1 0,0 0,0 0,0 0,1 0,-1-1,0 1,0-1,1 1,-1-1,0 0,1 0,-1-1,1 1,0 0,-1-1,1 1,0-1,0 0,0 0,0 0,0 0,0 0,0 0,1-1,-1 1,0-1,-24-100,25 83,2 0,0 0,0 1,2-1,1 1,0 0,1 0,1 0,1 1,1-1,1 2,0-1,10-13,11-16,2 2,2 2,2 1,2 1,1 2,2 2,20-13,121-94,-151 120,-1-1,-1-1,-2-2,0-1,-2-1,-1-1,-2-1,-1-1,-1-1,14-35,-16 20,-2-1,-2-1,-3 0,-1 0,-2-14,0 9,-5 40,1 1,-2-1,0 1,-1-1,-1 0,0 0,-1 0,-1 1,0-1,-1 1,-1-1,0 1,-1 0,-3-4,7 17,-1-1,0 0,0 1,0-1,0 1,-1 0,1 0,0 0,-1 0,0 0,1 1,-1-1,0 1,0-1,0 1,0 0,0 0,0 1,0-1,0 1,0-1,-1 1,1 0,0 0,0 0,0 1,0-1,0 1,-1-1,1 1,-1 1,-85 51,69-29,0 1,2 1,1 1,1 0,1 1,2 0,0 1,2 1,2 0,0 1,2-1,1 1,2 1,1-1,2 1,1 10,3-8,2-1,1 1,2-2,1 1,2-1,1 0,2-1,0-1,2 0,18 24,-19-33,1-1,1 0,0-1,1-1,2-1,-1-1,22 13,-40-28,0 0,-1 0,1 0,0-1,0 1,0-1,0 1,0-1,0 1,0-1,0 1,0-1,0 0,0 1,1-1,-1 0,0 0,0 0,0 0,0 0,0 0,0 0,0-1,1 1,-1 0,0-1,0 1,0 0,0-1,0 1,0-1,0 0,0 1,-1-1,1 0,0 0,0 1,0-1,-1 0,1 0,5-12</inkml:trace>
  <inkml:trace contextRef="#ctx0" brushRef="#br0" timeOffset="2244.842">2961 934,'55'-11,"-1"-3,-1-2,0-2,-1-3,32-18,-79 37,0-1,0 1,0-1,-1 0,1 0,-1-1,1 1,-1-1,0 0,0 0,-1 0,1-1,-1 1,0-1,0 0,-1 0,1 0,-1 0,0 0,0-1,-1 1,0 0,0-1,1-4,-2 5,1 0,-1-1,1 1,-1 0,-1 0,1 0,-1 0,0 0,0 0,0 0,-1 0,0 1,0-1,0 0,0 1,-1 0,0-1,0 1,0 0,0 0,0 1,-1-1,0 1,0-1,0 1,0 1,0-1,-1 0,1 1,-1 0,0 0,1 0,-1 1,-3-1,0 1,0 0,0 0,-1 1,1 0,0 1,0-1,0 2,0-1,0 1,0 0,1 1,-1 0,0 0,1 1,0 0,0 0,0 0,1 1,-1 0,1 0,0 1,1 0,-1 0,-3 6,-4 5,2-1,0 1,1 1,0 0,2 0,0 1,1 0,1 1,-2 10,4-18,1 0,1 1,0-1,1 1,0-1,1 1,0-1,1 1,0-1,1 1,1-1,-1 0,2 0,0 0,1 0,0-1,0 0,1 0,1 0,0-1,0 1,1-2,0 1,5 3,2-4,1 0,0-1,0 0,0-1,1-1,1-1,-1 0,1-1,-1-1,1-1,0-1,0 0,0-1,0-1,0-1,0 0,5-2,32-8,-31 5</inkml:trace>
  <inkml:trace contextRef="#ctx0" brushRef="#br0" timeOffset="23474.405">82 2402,'43'-5,"34"-2,8 1,-5 1,-12-3,-17-1</inkml:trace>
  <inkml:trace contextRef="#ctx0" brushRef="#br0" timeOffset="23940.546">1211 2176,'-31'0,"0"2,0 2,0 0,1 2,0 2,0 0,0 2,1 1,1 2,0 1,1 0,0 2,1 2,1 0,0 2,15-10,0-1,1 1,0 0,1 1,0 0,0 1,1-1,1 1,0 1,1-1,0 1,1 0,0 0,1 0,1 1,0-1,1 1,0-1,1 1,1-1,0 1,1 1,-1-11,0-1,0 1,1-1,-1 0,1 1,0-1,0 0,0 0,0 0,1 0,-1-1,1 1,0-1,0 1,0-1,0 0,0 0,0 0,1-1,-1 1,0-1,1 1,-1-1,1-1,0 1,-1 0,1-1,0 0,-1 1,1-1,0-1,2 1,117-36,-83 11,0-2,-2-1,-1-2,-1-2,4-6,-10 9,35-34,-40 37,0 1,2 1,1 1,1 2,29-17,-56 36,0 1,-1-1,1 1,0 0,0 0,0 0,-1 0,1 0,0 0,0 0,1 1,-1-1,0 1,0 0,0-1,0 1,0 0,0 0,1 0,-1 1,0-1,0 0,0 1,0-1,0 1,0 0,0 0,0 0,0 0,0 0,-1 0,1 0,0 1,0-1,-1 1,1-1,-1 1,0-1,1 1,-1 0,0 0,0 0,0 0,0-1,0 1,-1 1,1-1,-1 0,1 0,-1 0,0 0,0 1,-12 128,2-70,6-35,1-12,1 1,0-1,1 1,0-1,1 1,1 0,1-1,0 1,0-1,2 1,0-1,43 33,-27-37</inkml:trace>
  <inkml:trace contextRef="#ctx0" brushRef="#br0" timeOffset="24186.036">2255 2232,'-29'38,"-28"37,-10 11,2-5,12-12,10-17,13-12,6-14,8-6,1-6,4-6</inkml:trace>
  <inkml:trace contextRef="#ctx0" brushRef="#br0" timeOffset="24436.491">1747 2176,'39'38,"36"28,10 6,-4-3,-6-14,-12-12,-11-12,-10-8,-7-6,-5-3,-3-3,-1-3,0-4,1-2,-6-1</inkml:trace>
  <inkml:trace contextRef="#ctx0" brushRef="#br0" timeOffset="24605.466">2764 2402,'0'33,"4"22,3 0</inkml:trace>
  <inkml:trace contextRef="#ctx0" brushRef="#br0" timeOffset="24873.756">2678 2006,'0'0</inkml:trace>
  <inkml:trace contextRef="#ctx0" brushRef="#br0" timeOffset="25121.565">3553 2147,'-13'4,"0"1,0 1,0 0,0 1,1 0,1 1,-1 0,1 1,0 1,1-1,0 1,1 1,0 0,-3 5,12-12,0-1,-1 1,1-1,1 0,-1 1,0-1,1 0,0 0,0 1,0-1,0 0,0 0,1 0,-1 0,1 0,0 0,0 0,0-1,0 1,0-1,1 1,-1-1,1 0,0 0,-1 0,1 0,0-1,0 1,0-1,0 0,0 1,1-1,-1-1,0 1,4 0,15 10,-12-5,-1 0,1 1,-1 0,-1 0,1 1,-1 1,-1-1,1 1,-1 0,-1 1,2 3,-5-8,-1-1,1 0,-1 1,-1 0,1-1,-1 1,0 0,0 0,0 0,0 0,-1 0,0-1,0 1,-1 0,1 0,-1 0,0 0,0 0,0 0,-1-1,0 1,0-1,0 1,0-1,-1 0,0 1,-3 2,-1 1,-1 0,-1-1,1 0,-1-1,-1 0,1 0,-1-1,0 0,0 0,-1-1,1-1,-1 0,0 0,1-1,-1 0,0-1,-1-1,1 1,-6-2,-8 1</inkml:trace>
</inkml:ink>
</file>

<file path=ppt/ink/ink1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0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61,'104'-14,"57"-7,1 6,43 6,-185 9,-12-1,0 1,-1-1,1 1,0 1,0-1,-1 2,1-1,-1 1,1 0,-1 0,0 1,1 0,-1 0,-1 1,2 0,-7-2,1 0,-1 0,1 0,-1 0,0 1,0-1,0 0,0 1,0-1,-1 0,1 1,-1-1,1 1,-1-1,0 1,0-1,0 1,0-1,-1 1,1-1,-1 1,0-1,1 1,-1-1,0 0,0 0,0 1,-1-1,1 0,0 0,-1 0,-1 1,-55 65,-164 122,221-189,-23 19,1 1,2 0,0 2,1 0,1 1,1 2,2-1,0 2,-11 27,22-39,2-11,0 1,1 1,0-1,0 0,0 1,0-1,1 1,0-1,0 1,1 0,-1-1,1 1,0 0,1-1,-1 1,1 0,0-1,1 1,0-1,-1 1,2-1,-1 0,0 0,1 0,0 0,3 4,1-3,0 1,0-1,1-1,0 1,0-1,0-1,0 1,1-1,-1-1,1 1,0-2,1 1,-1-1,0-1,0 1,1-2,-1 1,4-1,174-25,-149 18,95-35,-117 25,-14 7</inkml:trace>
  <inkml:trace contextRef="#ctx0" brushRef="#br0" timeOffset="246.231">28 485,'48'-10,"45"-8,16-5,-2 1,-8 4,-12 5,-11 5,-14 4,-7 2,-9 2,-7 1,-6 4,-3 3,-7-2</inkml:trace>
</inkml:ink>
</file>

<file path=ppt/ink/ink1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3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1,'-19'38,"-7"22,2 7,9-5,8-12</inkml:trace>
</inkml:ink>
</file>

<file path=ppt/ink/ink1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3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0,'0'15,"0"4</inkml:trace>
</inkml:ink>
</file>

<file path=ppt/ink/ink1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4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1,'-19'2,"0"1,1 1,-1 0,1 2,0 0,1 1,-1 0,1 2,-12 8,27-16,0 0,0 0,0 0,0 1,1-1,-1 1,0 0,1 0,-1-1,1 1,-1 0,1 0,0 0,0 0,0 0,0 1,0-1,1 0,-1 0,1 1,-1-1,1 0,0 1,0-1,0 0,0 1,0-1,1 0,-1 1,1-1,-1 0,1 0,0 1,0-1,0 0,0 0,0 0,0 0,1 0,-1 0,1-1,-1 1,1 0,0-1,0 1,-1-1,2 1,160 44,-158-44,-1 0,0 0,0 1,0-1,0 1,0 0,-1 0,1 0,-1 0,0 1,0-1,0 1,0 0,-1 0,1 0,-1 0,0 0,0 1,-1-1,1 1,-1-1,0 1,0-1,-1 1,1 0,-1-1,0 1,0 0,-1-1,1 1,-1 0,0-1,-1 2,1 1,0 1,-1-1,0 0,-1 1,0-1,0 0,0 0,-1-1,0 1,0-1,0 1,-1-1,0-1,-1 1,1-1,-1 0,0 0,0 0,0-1,-1 0,-2 1,-13 6,0-1,0-1,-2-1,1 0,-1-2,-1-1,-57 0,80-5,-1 0,1 0,0 0,0 0,0-1,0 1,-1-1,1 0,0 0,0 1,0-1,0-1,0 1,1 0,-1 0,0-1,1 1,-1-1,0 1,1-1,0 0,-1 1,1-1,0 0,0 0,0 0,0 0,0 0,1 0,-1 0,0-1,1 1,0 0,-1-2,3-10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4:01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87,'38'-5,"32"-6,14-2,-2-2,-11 0,-13 3,-11 4,-9 3,-11 2</inkml:trace>
</inkml:ink>
</file>

<file path=ppt/ink/ink1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5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122 309,'-19'35,"1"1,2 1,2 0,1 1,2 1,1 0,3 0,0 11,5-42,0-1,1 0,0 1,1 0,-1-1,1 1,1-1,0 1,0-1,0 1,1-1,0 1,0-1,1 0,0 0,0 0,1-1,0 1,0-1,1 0,-1 0,1 0,1-1,-1 1,1-1,0 0,0-1,0 0,0 0,1 0,0-1,0 0,4 2,6-1,0-2,0 1,0-2,0 0,0-1,0-1,0-1,0 0,0-1,0-1,-1-1,1 0,-1-1,0 0,-1-2,0 0,0 0,-1-2,0 0,11-9,-4-2,0-1,-1-2,-1 1,-1-2,-2-1,0 0,-2-1,-1 0,-1-1,-1 0,-1-1,-2-1,-1 1,-2-1,0 0,-2-1,-1 1,-2 0,-1-1,-3-18,3 40,0-1,0 1,0 0,-1-1,-1 1,0 0,0 0,0 0,-1 1,-1-1,1 1,-1 0,-1 0,0 1,0-1,0 1,-1 1,0-1,0 1,0 0,-1 1,0 0,-2-1,2 7,1 0,0 0,0 1,-1 0,1 0,1 1,-1 0,0 0,1 1,0 0,-1 0,2 0,-1 1,0 0,1 0,0 0,0 1,0 0,1 0,0 0,0 0,1 0,-1 1,1 0,1 0,-1 0,1 2,-18 40,2 1,2 1,3 1,2 0,2 1,2-1,2 26,2 563,3-265,11-315,-5-55</inkml:trace>
</inkml:ink>
</file>

<file path=ppt/ink/ink1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48.1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0 881,'9'-1,"-1"-1,0 0,0-1,0 1,-1-2,1 1,-1-1,1 0,-1-1,0 1,-1-1,6-5,28-18,187-94,-32 6,-21 5,-132 87,0 2,2 1,1 3,33-9,-56 18,0-1,-1 0,0-2,0 0,-2-1,0-1,11-11,234-129,-201 109,-86 37,-48 9,43 1,1-2,-1 0,1-2,-1-1,1-1,0-2,-17-5,43 10,1 1,0-1,-1 1,1-1,0 1,-1-1,1 1,-1-1,1 1,-1 0,1-1,-1 1,1 0,-1-1,1 1,-1 0,0 0,1 0,-1-1,1 1,-1 0,0 0,1 0,-1 0,1 0,-1 0,0 0,1 0,-1 1,1-1,-1 0,0 0,1 0,-1 1,1-1,-1 0,1 0,-1 1,1-1,-1 1,1-1,-1 0,1 1,0-1,-1 1,1-1,-1 1,1-1,0 1,0-1,-1 1,1 0,0-1,0 1,0-1,-1 1,1 0,0-1,0 1,0-1,0 1,0 0,0-1,1 1,18 39,-15-34,100 203,-41-36,-62-172,-1-1,1 0,-1 1,1-1,-1 0,1 0,-1 0,1 0,0 1,-1-1,1 0,-1 0,1 0,-1 0,1 0,0 0,-1 0,1-1,-1 1,1 0,-1 0,1 0,-1 0,1-1,-1 1,1 0,-1-1,1 1,-1 0,1-1,-1 1,1 0,-1-1,0 1,1-1,-1 1,0-1,1 1,-1-1,0 1,0-1,0 1,1-1,-1 0,0 1,0-1,0 1,0-1,0 1,0-1,0 0,0 1,0-1,0 1,0-1,0 1,-1-1,1 1,0-1,0 0,0-1,133-295,-113 206,-20 92</inkml:trace>
</inkml:ink>
</file>

<file path=ppt/ink/ink1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06.07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86 582,'33'53,"43"120,-48-93,-23-102,-5-319,0 333,1 0,0 0,0 0,1 1,0-1,1 1,-1-1,2 1,-1 0,1 0,0 0,0 1,1 0,-1-1,5-3,-5 10,-1-1,1 0,-1 1,1 0,0 0,-1 0,1 0,-1 0,1 1,-1 0,1 0,-1 0,1 0,-1 0,0 1,1-1,-1 1,0 0,0 0,0 0,0 0,-1 1,1-1,-1 1,1-1,-1 1,0 0,1 2,5 3,5 3</inkml:trace>
  <inkml:trace contextRef="#ctx0" brushRef="#br0" timeOffset="663.191">1 272,'79'-23,"96"-35,-173 59,1-1,-1 0,1 0,0 0,-1-1,1 1,-1-1,1 1,-1-1,0 0,1 0,-1 0,0 0,1 0,-1 0,0-1,0 1,0-1,0 0,0 1,-1-1,1 0,0 0,-1 0,1 0,-1 0,0-1,0 1,0 0,0-1,0 1,0 0,-1-1,1 1,-1-1,0 1,1-1,-1 0,0 1,-1-1,1 0,-85-108,70 98</inkml:trace>
</inkml:ink>
</file>

<file path=ppt/ink/ink1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0.23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1 160,'5'-5,"1"-6,5-1,5-4,5 1,-2-2,2 3,-4-2,1 2,-3-2,1 3,-3 3</inkml:trace>
</inkml:ink>
</file>

<file path=ppt/ink/ink1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0.4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1 182,'34'-24,"20"-12,6-1,-7 1,-8 8,-12 7</inkml:trace>
</inkml:ink>
</file>

<file path=ppt/ink/ink1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0.74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64,'19'-14,"12"-10,0-1</inkml:trace>
</inkml:ink>
</file>

<file path=ppt/ink/ink1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1.0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46,'19'-9,"6"-9,0 0</inkml:trace>
</inkml:ink>
</file>

<file path=ppt/ink/ink1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1.1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1 337,'19'-20,"16"-10,7-1,1 6,-7 1,-9 5</inkml:trace>
  <inkml:trace contextRef="#ctx0" brushRef="#br0" timeOffset="167.418">311 139,'20'-14,"10"-6,0-3,1 2,-6 0,-2 3,0 5,-4 4</inkml:trace>
</inkml:ink>
</file>

<file path=ppt/ink/ink1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2.96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201 109,'-11'2,"1"1,0-1,0 2,0-1,0 2,1-1,-1 1,1 0,0 1,1 0,0 1,0 0,0 0,0 0,1 1,1 0,-1 1,1-1,1 1,0 1,0-1,0 1,1-1,1 1,0 0,0 1,0 5,8 113,-4-124,0-1,1 1,-1 0,1 0,0 0,0-1,1 1,-1-1,1 0,0 0,0 0,1 0,-1 0,1-1,0 1,0-1,0 0,0 0,0-1,1 1,-1-1,1 0,4 1,-4-1,0 0,0 0,0-1,1 0,-1 0,0-1,1 0,-1 0,0 0,1 0,-1-1,0 0,1 0,-1 0,0 0,0-1,0 0,0 0,0-1,0 1,-1-1,1 0,-1-1,0 1,0-1,0 1,0-1,-1 0,1 0,-1-1,0 1,0-2,62-191,-61 181,-2 0,0 0,-1 0,-1-1,0 1,-1 0,-1-1,-4-15,5 26,0 0,-1 0,0 1,0-1,0 0,-1 1,0-1,0 1,0 0,0 0,-1 0,0 0,0 1,-1 0,1-1,-1 2,0-1,0 0,0 1,0 0,-1 0,1 1,-1-1,0 1,0 0,3 2,0-1,1 1,-1-1,0 1,0 0,1 0,-1 1,0-1,0 0,1 1,-1 0,0-1,1 1,-1 0,1 0,-1 1,1-1,-1 1,1-1,0 1,0 0,0-1,0 1,0 0,0 0,0 1,1-1,-1 0,1 1,-1-1,1 0,0 1,0 0,0-1,0 1,1 0,-1 0,-12 106,15-85,2 0,0 0,2 0,0-1,2 0,0 0,2 0,10 17,7 18,15 112,-40-155,-1 0,0 0,-1 0,-1 1,0-1,-1 0,-1 0,-1 4,-1 5</inkml:trace>
</inkml:ink>
</file>

<file path=ppt/ink/ink1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3.82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114 263,'5'-5,"6"-1,1-5,-1-5,-8 0,-3-2,-3-3,-5 3,-1-1,-5 2,1 1,-2-4,-4 4,2-2,-1 3,-3-1,3 2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4:01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0,'-236'645,"222"-604,-19 101,34-141,-1 1,0 0,0-1,1 1,-1-1,1 1,0-1,-1 1,1-1,0 0,0 1,-1-1,1 0,1 1,-1-1,0 0,0 0,0 0,0 0,1 0,-1 0,0 0,1-1,-1 1,1 0,-1-1,1 1,-1-1,1 1,0-1,-1 0,1 0,-1 0,1 0,0 0,-1 0,1 0,-1 0,1-1,-1 1,1-1,-1 1,1-1,-1 0,1 1,-1-1,1 0,-1 0,0 0,0 0,1 0,-1 0,0 0,0 0,0-1,0 1,0 0,0-1,17-14</inkml:trace>
  <inkml:trace contextRef="#ctx0" brushRef="#br0" timeOffset="299.311">820 0,'-69'77,"4"2,4 3,3 3,4 2,-2 12,45-77,1 1,1 0,0 0,2 1,1 0,1 1,3-20,1 1,1 0,-1 0,1 0,0 0,0 0,1 0,-1 0,1-1,1 1,-1 0,1 0,0-1,0 1,1-1,-1 0,1 0,1 0,-1 0,1 0,-1 0,1-1,1 0,-1 0,0 0,1 0,4 1,-1-1,0 0,1-1,-1 0,1 0,0-1,0 0,0-1,0 0,0 0,0-1,1 0,-1 0,0-1,0-1,0 1,0-2,0 1,-1-1,1 0,-1-1,8-4,7-4,-1-1,0-1,-1-1,0-1,-1 0,-1-2,3-4,-8 6,0 0,0-2,-2 1,0-2,-1 0,-1 0,-1-1,-1 0,0 0,-2-1,3-13,-6 21,-1 1,0 0,-1-1,-1 0,0 1,0-1,-1 1,-1-1,0 1,-1 0,0-1,-1 1,0 1,-1-1,-1 1,1-1,-2 1,1 1,-2 0,-5-7,8 12,-1 0,1 1,-1 0,0 0,0 0,-1 1,1 0,-1 0,1 1,-1 0,0 0,0 0,0 1,0 0,0 0,0 1,0 0,0 0,0 1,0 0,0 0,0 1,0 0,0 0,0 0,1 1,-1 0,1 0,0 1,0-1,0 1,0 1,1-1,0 1,-24 16,5-4</inkml:trace>
  <inkml:trace contextRef="#ctx0" brushRef="#br0" timeOffset="687.949">1526 198,'-38'1,"1"2,-1 1,1 2,0 2,0 1,1 2,0 2,-19 10,45-20,1 1,-1 0,1 0,0 1,1 0,-1 0,1 1,0 1,0-1,1 1,0 0,0 1,1 0,0 0,0 0,1 1,0-1,0 1,1 1,0-1,1 1,0-1,0 1,1 0,1 0,-1 0,2 0,-1 0,1 0,1 6,2-6,0 0,1 0,0 0,0 0,1-1,1 0,-1 1,1-2,1 1,0-1,0 0,0-1,1 1,0-1,1-1,0 0,0 0,0-1,0 0,1 0,0-1,0 0,0-1,0 0,5 0,5 3,1-1,1 0,-1-2,0 0,1-1,0-2,-1 0,1-1,-1-1,1-1,-1-1,0-1,0-1,-1 0,1-2,-1 0,-1-2,0 0,0-1,-1-1,-1 0,0-2,8-7,-17 13,0 0,0 0,-1-1,0 0,0-1,-1 1,0-1,-1 0,0-1,-1 1,0-1,0 0,-1 0,-1 0,0-1,0 1,-1-1,-1 1,0 0,0-1,-2-4,-2 3,0 1,0 0,-1 0,-1 0,0 0,0 1,-1 0,-1 1,0-1,0 2,-1-1,-1 1,1 0,-1 1,-1 0,1 1,-1 0,-1 0,1 1,-1 1,0 0,0 1,-1 0,1 1,-1 0,0 1,0 0,0 1,-6 1,-103 20,95-8</inkml:trace>
</inkml:ink>
</file>

<file path=ppt/ink/ink1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4.8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420 115,'-4'-5,"-8"-6,-5-1,0-4,-2 1,-3 3,-2 4,-2 3,-1-3,-1 1,-1 1,0 2,1 1,-1 1,0 2,1 0,0 0,4 0</inkml:trace>
</inkml:ink>
</file>

<file path=ppt/ink/ink1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4:27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19,'0'0</inkml:trace>
  <inkml:trace contextRef="#ctx0" brushRef="#br0" timeOffset="253.137">338 19,'0'-5,"0"-2</inkml:trace>
  <inkml:trace contextRef="#ctx0" brushRef="#br0" timeOffset="10305.121">1919 780,'0'0</inkml:trace>
  <inkml:trace contextRef="#ctx0" brushRef="#br0" timeOffset="12104.549">1693 1317,'5'0,"1"4,5 3,5-1,5-2,4 0,1-2,3-1,0 0,0-1,-4-5,-3-2,1 1,0 1,2 1,1 2,-3 1</inkml:trace>
  <inkml:trace contextRef="#ctx0" brushRef="#br0" timeOffset="12835.5">2229 1260,'0'5,"5"1,7 0,5-1,0-6,-3-8,-3-3</inkml:trace>
  <inkml:trace contextRef="#ctx0" brushRef="#br0" timeOffset="15284.216">1948 752,'-49'-34,"-123"-82,121 55,37 48,2 0</inkml:trace>
  <inkml:trace contextRef="#ctx0" brushRef="#br0" timeOffset="16409.538">1129 216,'-60'-24,"23"14,0 2,-1 1,0 2,-35 1,-181-52,231 55</inkml:trace>
  <inkml:trace contextRef="#ctx0" brushRef="#br0" timeOffset="18193.869">338 724,'-4'-5,"-8"-1,5 0,2 6,8 2,2 7,6 6,6 5,0 5,1-3,4-5,-4 0,2-4,1 2,2-2,-2-4</inkml:trace>
  <inkml:trace contextRef="#ctx0" brushRef="#br0" timeOffset="20189.862">847 1147,'0'-1,"-1"1,1-1,0 0,-1 0,1 0,0 0,0 0,0 1,0-1,0 0,0 0,0 0,0 0,0 0,0 0,0 1,0-1,1 0,-1 0,0 0,1 0,-1 1,0-1,1 0,-1 0,1 1,0-1,-1 0,1 1,-1-1,1 1,0-1,-1 1,1-1,0 1,0-1,0 1,-1 0,1-1,0 1,0 0,0 0,0-1,-1 1,1 0,0 0,0 0,0 0,0 0,0 0,0 1,-1-1,1 0,0 0,0 0,0 1,0-1,-1 1,1-1,0 1,13 4,0 1,-1 1,0 0,0 1,-1 0,0 1,0 1,5 5,-3-4,1 0,1-1,0-1,0-1,1 0,0-1,0 0,1-2,0 0,1-1,-7 0,8 3,-4 1</inkml:trace>
  <inkml:trace contextRef="#ctx0" brushRef="#br0" timeOffset="29643.194">338 19,'-38'-18,"27"17,0 1,0 1,0-1,0 2,0-1,0 2,1-1,-1 1,1 1,-1 0,1 0,1 1,-1 1,1-1,0 1,0 1,0 0,-1 2,4-4,0-1,1 1,-1 0,1 1,1-1,-1 1,1 0,0 1,0-1,0 1,1-1,0 1,1 0,-1 0,1 0,1 0,-2 7,6-5,2-5</inkml:trace>
  <inkml:trace contextRef="#ctx0" brushRef="#br0" timeOffset="30479.808">0 386,'5'0,"1"4,0 7,4 1,0 4,-2 4,3-2,-1 1,3-3,0-3</inkml:trace>
  <inkml:trace contextRef="#ctx0" brushRef="#br0" timeOffset="36775.761">424 808,'0'0,"1"-1,-1 1,1 0,0 0,-1 0,1-1,0 1,-1 0,1 0,0 0,-1 0,1 0,0 0,-1 0,1 0,-1 1,1-1,0 0,-1 0,1 0,0 1,-1-1,1 0,-1 1,1-1,-1 1,1-1,-1 0,1 1,-1-1,1 1,-1-1,0 1,1 0,-1-1,0 1,1-1,-1 1,0 0,0-1,0 1,1-1,-1 1,0 0,0-1,0 1,0 0,0-1,0 1,0 0,-1-1,1 1,0 0,0-1,0 1,-1-1,1 1,0 0,0-1,-1 1,1-1,-1 1,1-1,-1 1,1-1,0 1,-1-1,0 0,1 1,-12 0,0-1,0 0,0 0,0-1,0-1,0 0,1-1,-1 0,1-1,-1 0,1 0,0-2,9 5,1-1,0 0,0 0,0 0,0 0,0 0,0 0,1 0,-1 0,1 0,-1 0,1 0,0-1,0 1,0 0,0 0,0 0,0 0,1-1,-1 1,1 0,-1 0,1 0,0 0,0 0,0 0,0 0,0 0,0 1,1-1,-1 0,0 1,1-1,-1 1,1-1,0 1,0 0,-1-1,3 1,4-10,158-212,-123 185,-45 75,-9 305,11-337,-1 0,1 0,-1 1,-1-1,1 0,-1 0,1 0,-2 0,1-1,0 1,-1 0,0-1,0 0,0 0,-1 0,1 0,-1 0,0 0,1-4,-1 0,1 0,0-1,0 1,0-1,0 0,0 0,0 0,0 0,0 0,0 0,0-1,0 0,1 1,-1-1,1 0,-1 0,1-1,0 1,0 0,0-1,0 1,0-1,0 0,0-1,-6-5,0 1,-1 1,0 0,0 1,0 0,-1 0,0 1,0 0,0 1,-1 0,1 1,-1 0,0 0,0 1,0 1,0 0,-1 0,1 1,0 1,-1 0,57-46,128-138,-152 169</inkml:trace>
  <inkml:trace contextRef="#ctx0" brushRef="#br0" timeOffset="38606.511">451 752,'-9'-2,"-1"-1,0 0,1-1,0 0,0 0,0-1,0-1,1 1,0-1,0-1,0 1,1-1,0-1,0 1,1-1,-2-3,-14-13,-28-27,79 60,65 100,-49-47,-73-106,18 28,-1 0,0 0,-2 1,1 1,-2 0,0 1,0 0,-12-7,-98-80,112 91,0-2,1 0,1 0,0-1,0 0,2-1,-1 0,-5-12,-7-9,20 31,5 9</inkml:trace>
</inkml:ink>
</file>

<file path=ppt/ink/ink1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48:15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254 231,'74'-19,"137"-67,-108 39,-100 48,1-1,-1 1,1 0,-1 0,1 0,-1 1,0-1,1 1,-1 0,0 0,0 0,0 0,0 0,-1 1,1-1,0 1,-1 0,0-1,0 1,0 0,0 1,0-1,-1 0,1 0,-1 1,0-1,0 1,0-1,0 1,-1 0,1-1,-1 1,0 0,1 0,62 286,-55-231,-4 0,-1 0,-6 54,1-9,2-104,1 1,-1-1,0 1,1 0,-1-1,0 1,1 0,-1-1,0 1,0 0,0 0,0-1,0 1,0 0,0-1,0 1,0 0,0 0,0-1,0 1,0 0,0 0,-1-1,1 1,0 0,0-1,-1 1,1-1,-1 1,1 0,-1-1,1 1,-1-1,1 1,-1-1,1 1,-1-1,1 1,-1-1,0 0,1 1,-1-1,0 0,1 0,-1 1,0-1,1 0,-1 0,0 0,0 0,1 0,-1 0,0 0,0 0,1 0,-1 0,0-1,1 1,-1 0,0 0,1-1,-1 1,0 0,1-1,-1 1,-10-7,-1 0,0 0,0 1,0 1,-1 0,1 1,-1 0,0 1,0 1,-14-1,-5 1,-1 3,1 1,-1 1,1 1,0 2,0 2,1 0,0 3,-22 10,19-8,0 2,1 1,1 2,1 1,0 1,2 2,-3 4,20-16</inkml:trace>
  <inkml:trace contextRef="#ctx0" brushRef="#br0" timeOffset="1932.481">565 456,'132'-48,"76"-21,-107 36,-101 32,1 1,0 0,-1-1,1 1,-1 0,1-1,0 1,-1 0,1 0,0 0,-1 0,1 0,0 0,0-1,-1 1,1 1,0-1,-1 0,1 0,0 0,-1 0,1 0,0 1,-1-1,1 0,0 1,-1-1,1 0,-1 1,1-1,-1 1,1-1,-1 1,1-1,-1 1,1-1,-1 1,1-1,-1 1,0 0,0-1,1 1,-1 0,0-1,0 1,0 0,1-1,-1 1,0 0,0-1,0 1,0 0,0-1,0 1,-1 0,1 0,0-1,0 1,-1 0,-16 51,10-35,-10 71,15-62</inkml:trace>
  <inkml:trace contextRef="#ctx0" brushRef="#br0" timeOffset="2700.567">1355 485,'-19'9,"1"2,1 0,0 1,0 1,1 0,1 1,0 1,1 1,-7 10,16-18,0 0,1 1,0 0,1 0,0 0,0 0,1 0,0 1,1-1,0 1,0-1,1 1,0 6,0-12,1-1,-1 1,0 0,1-1,0 1,-1-1,2 1,-1-1,0 1,1-1,-1 0,1 0,0 0,0 0,0 0,0 0,1 0,-1-1,1 1,0-1,0 0,0 0,0 0,0 0,0 0,0 0,1-1,-1 0,0 0,1 0,-1 0,1 0,0-1,-1 1,1-1,1 0,11-3,-1-1,-1 0,1-1,-1 0,1-1,-2-1,1 0,-1-1,0-1,0 0,-1 0,-1-1,1-1,-2 0,1 0,-2-1,1-1,-2 1,0-2,0 1,4-12,-9 20,0 1,0-1,0 0,-1 0,0 0,0 0,0 0,-1-1,1 1,-1 0,-1-1,1 1,-1-1,0 1,0-1,0 1,-1-1,0 1,0-1,0 1,-1 0,0-1,0 1,0 0,0 0,-1 0,0 1,0-1,-1 1,1-1,-1 1,0 0,0 1,0-1,0 0,-1 1,1 0,-1 0,0 1,0-1,0 1,0 0,0 1,-1-1,1 1,0 0,-3 0,-6 4,1 0,0 1,0 1,0 0,0 1,1 0,0 1,0 0,0 1,1 1,1 0,-1 0,2 1,-1 0,1 0,1 1,0 1,0-1,1 1,1 1,0-1,0 1,-2 10,-1 2</inkml:trace>
  <inkml:trace contextRef="#ctx0" brushRef="#br0" timeOffset="3478.89">1835 598,'-22'198,"5"-151,1-83,14 21,1 0,0 1,1-1,1 0,0 0,1 0,0 1,2-1,-1 1,2 0,0 0,1 0,0 0,1 1,0 0,1 1,3-4,5-5,-4 5,-1 1,2 0,0 1,1 0,0 1,1 1,0 0,1 1,4-2,-19 13,0-1,0 0,1 0,-1 0,0 1,0-1,1 0,-1 1,0 0,1-1,-1 1,1 0,-1-1,0 1,1 0,-1 0,1 0,-1 0,1 0,-1 1,0-1,1 0,-1 1,0-1,1 1,-1-1,0 1,1 0,-1-1,0 1,0 0,0 0,0 0,0 0,0 0,0 0,0 0,0 0,0 0,-1 1,1-1,0 0,-1 1,1-1,-1 0,1 1,-1-1,0 0,0 1,1-1,-1 1,0-1,0 0,-1 1,1-1,-38 125,36-106,3-4</inkml:trace>
  <inkml:trace contextRef="#ctx0" brushRef="#br0" timeOffset="6029.512">2879 598,'0'282,"-4"-256,-9-32,10-12,0 1,1-1,2 0,-1 0,2 1,1-1,0 0,1 1,0-1,2 1,0 0,1 0,1 1,0-1,1 2,1-1,1 1,0 0,0 1,12-10,-14 11,2 1,0 0,0 0,1 2,1-1,0 1,0 1,12-7,-22 16,0 0,0 0,0 0,0 1,0-1,0 0,0 1,0-1,0 1,-1 0,1 0,0 0,0 0,0 0,-1 0,1 0,-1 1,1-1,-1 1,1-1,-1 1,0-1,0 1,1 0,-1-1,-1 1,1 0,0 0,0 0,-1 0,1 0,-1 0,1 0,-1 0,0 0,0 0,0 0,0 0,11 24,-1-11</inkml:trace>
  <inkml:trace contextRef="#ctx0" brushRef="#br0" timeOffset="6346.946">3443 541,'-8'20,"1"1,0 0,2 0,0 0,1 1,1 0,2 0,0-1,1 1,1 0,2 12,-3-31,0 0,1-1,-1 1,0 0,1-1,0 1,0 0,-1-1,1 1,1-1,-1 0,0 1,1-1,-1 0,1 0,0 0,-1 0,1 0,0 0,0 0,1 0,-1-1,0 1,0-1,1 0,-1 0,1 0,-1 0,1 0,0 0,-1-1,1 1,0-1,-1 0,1 1,0-1,-1-1,1 1,0 0,-1-1,1 1,0-1,-1 0,1 0,-1 0,1 0,-1 0,0 0,1-1,-1 1,0-1,0 0,0 0,3-3,0-1,0 0,-1 0,0 0,0 0,0-1,-1 0,0 0,-1 0,1 0,-1 0,-1 0,1-1,-1 1,0 0,-1-1,0 1,0-1,-1 1,0-1,0 1,0 0,-1-1,0 1,-1 0,0 0,0 0,0 1,-1-1,0 1,0 0,0 0,-1 0,-4-4,-5 0</inkml:trace>
  <inkml:trace contextRef="#ctx0" brushRef="#br0" timeOffset="6763.726">3867 32,'-8'22,"2"0,0 0,2 0,0 1,1 0,2 0,0-1,2 1,1 16,-1 10,0 397,-6-395,-1-33</inkml:trace>
  <inkml:trace contextRef="#ctx0" brushRef="#br0" timeOffset="7016.192">3641 541,'43'-5,"34"-6,13-2,-4 2,-12 3,-13-2,-13 0,-9 2,-7 2,-4 3,-7 1</inkml:trace>
  <inkml:trace contextRef="#ctx0" brushRef="#br0" timeOffset="7751.896">4403 399,'-41'35,"0"2,3 1,1 3,2 0,-10 18,43-57,0-1,0 1,1 0,-1-1,0 1,1 0,-1 0,1 0,0 0,0 0,0 0,0 0,0 0,0 0,0 1,1-1,-1 0,1 1,0-1,-1 0,1 1,0-1,1 1,-1-1,0 0,1 1,-1-1,1 0,0 0,-1 1,1-1,0 0,1 0,-1 0,0 0,0 0,1 0,-1 0,1-1,0 1,0 0,-1-1,1 0,2 2,7-3,0-1,0-1,0 1,0-2,0 1,0-2,-1 1,0-1,0-1,0 0,0 0,0-1,0-1,13-9,-1-1,-1-1,0 0,-1-2,-1 0,9-14,1 1,-29 32,0 0,0 0,0 0,1 1,-1-1,0 0,0 0,1 1,-1-1,1 0,-1 1,0-1,1 0,-1 1,1-1,0 0,-1 1,1-1,-1 1,1-1,0 1,-1-1,1 1,0 0,0-1,-1 1,1 0,0 0,0-1,0 1,-1 0,1 0,0 0,0 0,0 0,-1 0,1 0,0 0,0 1,0-1,-1 0,1 0,0 1,0-1,-1 0,1 1,0-1,0 1,-1-1,1 1,-1-1,1 1,0-1,-1 1,1 0,-1-1,1 1,-1 0,0-1,1 1,-1 0,0 0,1-1,-1 1,0 0,0 0,0 0,-6 54,4-47,0 0,1-1,-1 1,1 0,1 0,0 0,0 0,0 0,1 0,0 0,1 0,0 0,0 0,0-1,1 1,0-1,1 0,0 0,0 0,0 0,5 5,-1-8,0 0,0 0,0-1,0 0,1-1,-1 1,1-2,0 1,-1-1,1-1,0 1,0-2,-1 1,1-1,0 0,-1-1,1 0,-1 0,1-1,-1 0,0-1,0 1,0-2,5-3,-1 0,0-1,0 0,-1-1,0 0,-1-1,0 0,-1-1,0 0,-1 0,0-1,-1 0,-1 0,6-14,52-203,-56 184,-1 0,-3 0,-2 0,-2 0,-4-33,-4 51,8 28,0 1,0-1,0 0,0 1,0-1,0 0,0 1,0-1,0 0,-1 0,1 1,0-1,0 0,0 1,0-1,0 0,-1 1,1-1,0 0,0 0,0 1,-1-1,1 0,0 0,-1 0,1 1,0-1,0 0,-1 0,1 0,0 0,-1 0,1 1,0-1,-1 0,1 0,0 0,-1 0,1 0,0 0,-1 0,1 0,0 0,-1 0,1 0,0-1,-1 1,1 0,0 0,0 0,-1 0,1 0,0-1,-1 1,1 0,0 0,0 0,-1-1,1 1,0 0,-9 167,11-109,-1 590,3-623,9-30,-8-8</inkml:trace>
  <inkml:trace contextRef="#ctx0" brushRef="#br0" timeOffset="8014.585">4657 428,'39'-10,"26"-2,12-1,-1 4,-11 2,-5 2,-8 3,-9 6,-7 2,-4 0,-3 0,-7 3,-2 0,-4 3,0 0,1 2,-1 0</inkml:trace>
  <inkml:trace contextRef="#ctx0" brushRef="#br0" timeOffset="8264.037">5532 569,'0'38,"5"18,6-1,1-10</inkml:trace>
  <inkml:trace contextRef="#ctx0" brushRef="#br0" timeOffset="8499.394">5504 315</inkml:trace>
  <inkml:trace contextRef="#ctx0" brushRef="#br0" timeOffset="8688.013">5842 569,'-7'11,"1"0,-1 1,2-1,0 2,0-1,1 0,0 1,1 0,1 0,0 0,1 0,0 0,1 0,0 0,1 0,1 0,2 8,-4-19,1 1,0-1,0 0,-1 0,1 0,1 1,-1-1,0 0,0 0,1-1,-1 1,1 0,0 0,0-1,-1 1,1-1,0 1,0-1,0 0,0 0,1 0,-1 0,0 0,0-1,1 1,-1 0,0-1,1 0,-1 0,1 1,-1-1,0-1,1 1,-1 0,2-1,2-1,0 0,0 0,0-1,0 0,-1 0,1-1,-1 1,0-1,0 0,0 0,-1-1,1 0,-1 1,5-8,0 1,-1-1,0-1,-1 1,-1-1,0 0,0-1,-2 0,1 0,-2 0,0 0,-1 0,0 0,-1-1,0 1,-1-1,-3-13,-14-13,4 30</inkml:trace>
  <inkml:trace contextRef="#ctx0" brushRef="#br0" timeOffset="9136.354">6153 710,'15'-27,"1"0,2 2,0 0,2 1,7-6,-26 28,0 0,0 1,-1-1,1 0,0 1,0-1,1 1,-1-1,0 1,0-1,1 1,-1 0,1 0,-1 0,1-1,0 2,-1-1,1 0,0 0,0 0,-1 1,1-1,0 1,0 0,0-1,0 1,0 0,0 0,-1 0,1 0,0 0,0 1,0-1,0 1,0-1,-1 1,1 0,0-1,0 1,-1 0,1 0,-1 0,1 0,-1 1,1-1,-1 0,1 1,-1-1,0 1,1 0,3 13,44 87,-47-99,1 0,0 0,0 0,0 0,0 0,0-1,1 1,-1-1,1 0,-1 0,1-1,0 1,0-1,0 1,0-1,0 0,0-1,0 1,0-1,0 0,1 0,-1 0,0 0,0-1,0 0,2 0,9-4,-1-1,0-1,0 0,-1 0,0-2,0 1,-1-2,0 1,0-2,-1 0,1-2,28-67,-32 58</inkml:trace>
  <inkml:trace contextRef="#ctx0" brushRef="#br0" timeOffset="11767.841">7903 569,'-6'-1,"-1"1,1 0,0 0,-1 1,1 0,-1 0,1 1,0-1,0 1,0 0,0 1,0 0,0 0,1 0,0 0,-1 1,1 0,0 0,1 1,-1-1,1 1,0 0,0 0,0 0,1 1,0-1,-2 6,-1-4,0 2,1-1,0 0,0 1,1 0,1 0,-1 0,1 1,1-1,0 1,0 0,1-1,0 1,0 0,2 0,-1 0,1-1,0 1,1 0,0-1,1 1,1 4,-3-12,1-1,-1 1,0-1,1 0,-1 0,0 1,1-1,-1 0,1 0,0 0,-1-1,1 1,0 0,0-1,-1 1,1-1,0 1,0-1,0 0,0 0,-1 0,1 0,0 0,0 0,0 0,0-1,-1 1,1-1,0 1,0-1,-1 0,1 1,0-1,-1 0,1 0,-1 0,1-1,0 1,54-50,-55 51,125-149,-87 92,-44 75,1 1,0-1,1 0,1 1,1 0,1-1,0 1,2 2,-2-17,0 0,1-1,-1 1,1 0,0 0,0 0,1 0,-1-1,1 1,0-1,0 1,0-1,0 0,0 0,1 0,0 0,-1 0,1 0,0-1,1 1,-1-1,0 0,1 0,-1 0,1 0,-1-1,1 1,0-1,0 0,-1 0,1-1,0 1,0-1,0 0,0 0,0 0,0 0,0-1,0 1,0-1,-1 0,1 0,0-1,0 1,-1-1,1 0,-1 0,14-8,-2-1,0-1,0-1,-1 0,0 0,-1-2,-1 0,0 0,5-11,16-17,2-1,-3-1,-1-2,-3-1,1-5,1-7,-16 37,-1-1,-1 0,-1-1,-1 0,-1-1,-2 0,0-1,-2 1,-1-1,0-19,-3 44,-1 0,0 1,0-1,0 1,0-1,0 1,0-1,-1 1,1-1,0 1,-1-1,1 1,-1-1,0 1,1-1,-1 1,0 0,0-1,0 1,0 0,0 0,0 0,0 0,0 0,0 0,-1 0,1 0,0 0,-1 0,1 1,-1-1,1 0,-1 1,1 0,-1-1,1 1,-1 0,1 0,-1-1,1 1,-1 1,0-1,1 0,-1 0,1 0,-1 1,1-1,-1 1,1-1,-1 1,1 0,0 0,-1-1,1 1,0 0,0 0,-1 0,1 0,0 1,0-1,0 0,0 0,0 2,-19 18,2 1,0 1,2 0,0 2,1-1,2 2,1 0,1 1,-2 8,4-11,1 0,1 0,2 1,0 0,2 0,0 1,2-1,1 0,2 15,-2-30,1 0,0 0,1 0,0 0,1 0,0-1,0 1,1-1,0 0,1 0,0 0,0-1,1 1,0-1,1-1,0 1,0-1,0 0,1-1,0 0,0 0,1-1,-1 0,1 0,3 1,-5-3,0 0,1 0,-1-1,1 0,-1 0,1-1,0 0,0 0,-1-1,1 0,0 0,0-1,0 0,-1 0,1-1,-1 0,1 0,-1-1,1 0,-1 0,0 0,-1-1,1-1,-1 1,1-1,-1 0,-1 0,1-1,-1 1,0-1,0 0,0-1,-1 1,0-1,0 0,-1 0,0 0,0-1,-1 1,0-1,1-5,-2 4,-1 0,0 1,0-1,0 1,-1-1,-1 1,1-1,-1 1,-1 0,0-1,0 1,0 1,-1-1,0 0,-1 1,1 0,-2 0,1 0,-1 1,0 0,0 0,0 0,-1 1,0 0,0 0,-1 0,1 1,-1 0,0 1,0 0,-8-2,7 3,0 0,-1 0,1 1,-1 1,1 0,-1 0,1 1,-1 0,1 0,0 1,0 0,-1 1,-5 3,-12 5</inkml:trace>
  <inkml:trace contextRef="#ctx0" brushRef="#br0" timeOffset="12147.804">8975 485,'-14'9,"1"1,-1 0,2 1,0 1,0 0,1 0,0 1,1 1,1 0,0 0,1 1,0 0,2 0,-1 1,0 6,6-18,0 0,1 0,0 1,-1-1,1 0,1 0,-1 1,1-1,-1 0,1 0,0 1,1-1,-1 0,1 0,0-1,0 1,0 0,0 0,1-1,-1 0,1 1,0-1,0 0,0 0,0 0,1-1,-1 1,1-1,0 0,0 0,-1 0,1-1,0 1,1-1,-1 0,0 0,0 0,0-1,1 1,-1-1,0 0,0 0,1-1,-1 1,0-1,0 0,1 0,1-2,0 2,-2-1,1 0,0-1,0 1,-1-1,1 0,-1 0,0-1,0 1,0-1,0 0,-1 0,0 0,1 0,-1-1,-1 1,1-1,-1 0,0 0,0 0,0 0,-1 0,1 0,-1-3,2-3,-2-1,1 0,-1 1,-1-1,0 0,0 0,-1 1,-1-1,0 0,-3-7,4 15,0-1,-1 0,0 1,0-1,0 1,-1 0,1-1,-1 1,0 0,0 1,0-1,-1 0,1 1,-1 0,0 0,0 0,0 0,0 1,-1 0,1-1,-1 2,1-1,-4 0,-4 2</inkml:trace>
  <inkml:trace contextRef="#ctx0" brushRef="#br0" timeOffset="12851.523">9201 569,'-7'18,"0"-5,0 1,2 0,0 0,0 1,1-1,1 1,1 0,0 0,0 9,2-22,0 0,0 0,0 0,0 0,0 0,1 0,-1 1,1-1,-1 0,1 0,0 0,0 0,0-1,0 1,0 0,0 0,0 0,1-1,-1 1,1-1,-1 1,1-1,-1 1,1-1,0 0,0 0,0 0,0 0,-1 0,1 0,1-1,-1 1,0-1,0 1,0-1,0 0,0 0,0 0,0 0,0 0,1 0,-1 0,0-1,0 1,0-1,93-38,85-110,-180 148,0 1,0-1,0 1,0-1,1 1,-1-1,0 1,0 0,1-1,-1 1,0-1,1 1,-1 0,0-1,1 1,-1 0,1-1,-1 1,1 0,-1-1,0 1,1 0,-1 0,1 0,-1 0,1-1,-1 1,1 0,0 0,-1 0,1 0,-1 0,1 0,-1 0,1 0,-1 1,1-1,-1 0,1 0,-1 0,1 0,-1 1,0-1,1 0,-1 1,1-1,-1 0,1 1,-1-1,0 0,1 1,-1-1,0 1,1-1,-1 0,0 1,0-1,0 1,1-1,-1 1,0-1,0 1,0-1,0 1,0 0,-3 35,1-33,0 0,0 0,0 0,1 0,0 0,-1 1,1-1,0 0,0 0,1 1,-1-1,1 1,0-1,-1 1,2-1,-1 1,0-1,1 1,-1-1,1 0,0 1,0-1,1 0,-1 0,0 0,1 0,0 0,0 0,0 0,0 0,0-1,1 1,-1-1,1 1,0-1,-1 0,1 0,0 0,0-1,2 1,3 0,1 0,0-1,0 0,0-1,0 1,-1-2,1 1,0-2,0 1,0-1,-1 0,1-1,-1 0,0 0,1-1,-2 0,1 0,0-1,3-3,123-120,-133 127,24-31,-1-1,-2-1,-2-1,-1-1,-1-1,-3 0,0-1,5-28,-20 65,4-10,0-1,0 0,-1 0,-1 0,0 0,-1-1,0 1,-1 0,0-1,-1 1,0 0,-1-2,1 13,1 1,0-1,-1 0,1 0,-1 0,1 1,-1-1,1 0,-1 1,1-1,-1 0,0 1,1-1,-1 1,0-1,0 1,1-1,-1 1,0 0,0-1,0 1,1 0,-1 0,0-1,0 1,0 0,0 0,0 0,0 0,1 0,-1 0,0 0,0 1,0-1,0 0,0 0,1 1,-1-1,0 0,0 1,0-1,1 1,-1-1,0 1,1-1,-1 1,0 0,1-1,-1 1,1 0,-1-1,1 1,-1 0,1 0,0 0,-1 0,-27 44,18-16,1 0,1 1,2-1,1 1,1 1,2-1,1 0,1 1,2-1,1 0,4 19,13 177,-11-175,-7-45,0 0,0 0,-1 0,0 0,0 0,-1 0,0 0,0 0,0 0,0 0,-1 0,0 0,-1 0,1 0,-1 0,0 0,-2 3,-21 8,11-16</inkml:trace>
  <inkml:trace contextRef="#ctx0" brushRef="#br0" timeOffset="13099.987">9680 343,'44'-5,"42"-1,12 0,-1 1,-13 1,-15 2,-10 1,-11 1,-12 0</inkml:trace>
  <inkml:trace contextRef="#ctx0" brushRef="#br0" timeOffset="15753.527">11205 598,'-3'-3,"0"1,1 0,-1 1,0-1,0 0,0 1,0-1,0 1,0 0,-1 0,1 1,0-1,-1 1,1-1,0 1,-1 0,1 0,0 0,-1 1,1-1,0 1,-1 0,1 0,0 0,0 0,0 1,0-1,0 1,-1 0,-76 63,75-62,1 2,0-1,0 0,0 1,0 0,1 0,0 0,0 0,0 0,1 1,0-1,0 1,0-1,1 1,0 0,0 0,0 0,1 0,-1 0,2 0,-1 0,1 0,-1-1,2 1,-1 0,1 0,-1-1,2 1,-1-1,1 1,0-1,-1-3,0 0,1 0,0-1,-1 0,1 1,0-1,-1 0,1 0,0 0,0-1,0 1,0-1,0 1,0-1,0 0,0 0,0-1,0 1,0 0,-1-1,1 0,0 0,0 0,0 0,-1 0,1 0,0-1,1-1,73-50,-56 31,-1-2,0 0,-2 0,-1-2,-1 0,12-26,-12 17,-4 57,1 37,-11-44,1-1,1 1,0 0,0-1,2 0,0 0,0 0,1-1,1 0,8 11,-13-20,1 1,-1-1,1 0,-1 0,1 0,0 0,1-1,-1 0,0 0,1 0,0 0,0-1,0 0,0 0,0 0,0 0,0-1,1 0,-1 0,1 0,-1-1,1 0,11-4</inkml:trace>
  <inkml:trace contextRef="#ctx0" brushRef="#br0" timeOffset="17282.648">13632 456,'-29'38,"-9"18,-3 4,5-4,9-5,4-13,6-7,1-5,-1-1,2-6</inkml:trace>
  <inkml:trace contextRef="#ctx0" brushRef="#br0" timeOffset="17556.431">13322 485,'19'9,"21"18,8 4,1 2,-8 0,-6-6,-9-2,-4-6,-6-1,-1 1,2 2,3-2,-2 0,0-3,3-4,2-10,-3-4</inkml:trace>
  <inkml:trace contextRef="#ctx0" brushRef="#br0" timeOffset="17917.848">13999 710,'10'2,"0"0,0 0,0-1,0 0,0-1,0 0,0-1,0 0,0 0,0-1,-1 0,1-1,-1 0,1-1,-1 1,0-2,0 0,0 0,-1 0,0-1,0 0,0-1,-1 0,0 0,0 0,-1-1,0 0,0 0,-1-1,0 0,0 0,1-6,-5 12,0 1,-1-1,0 0,1 0,-1 0,0 0,0 0,0 1,-1-1,1 0,-1 0,1 0,-1 0,0 1,0-1,-1 0,1 1,0-1,-1 1,1-1,-1 1,0 0,0 0,0 0,0 0,0 0,0 0,-1 0,1 1,-1-1,1 1,-1 0,0-1,1 1,-1 1,0-1,0 0,-3-1,-1 1,0 0,0 0,0 0,0 1,0 0,0 0,1 1,-1 0,0 0,0 0,0 1,1 0,-1 1,-2 0,-8 7,1 1,0 0,1 1,0 1,1 0,0 1,1 0,0 1,2 1,0 0,0 1,-2 6,10-18,-1 1,1-1,0 1,1-1,-1 1,1 0,0 0,1 0,-1 0,1 1,0-1,1 0,0 0,0 1,0-1,0 0,1 0,0 1,1-1,0 0,-1 0,2 0,-1-1,1 1,0 0,0-1,0 0,1 1,0-1,0-1,0 1,0-1,1 1,0-1,0-1,0 1,0-1,1 1,-1-2,4 2,8 0,-1-1,1 0,0-2,0 0,-1-1,1 0,0-1,0-1,-1-1,1-1,-1 0,0-1,13-6,-7 1</inkml:trace>
  <inkml:trace contextRef="#ctx0" brushRef="#br0" timeOffset="18387.612">14563 625,'-14'8,"-1"0,1 1,0 1,1 0,0 1,1 0,0 1,-6 8,14-16,1 0,0 0,0 1,0-1,0 1,1-1,-1 1,1 0,1 0,-1 0,1 0,-1 0,2 1,-1-1,0 0,1 0,0 1,0-1,1 0,0 0,-1 1,2-1,-1 0,1 0,-1 0,1 0,1 0,1 2,1-2,1 0,-1-1,1 0,1 0,-1 0,1-1,-1 0,1 0,0 0,0-1,0 0,0-1,0 1,1-1,-1-1,0 1,1-1,-1-1,0 1,1-1,-1-1,0 1,0-1,0 0,0-1,0 0,-1 0,1 0,-1-1,2 0,8-11,1 0,-2 0,0-2,-1 1,0-2,-2 0,0-1,-1 0,-1 0,0-2,2-9,7-9,-17 35,73-186,-72 181,-1-1,-1 1,0-1,0 0,-1 1,0-1,0 0,-1 1,-1-1,0 1,0-1,0 1,-1 0,-1 0,0 0,0 0,-1 0,0 1,-4-6,5 10,1 0,-1 0,0 1,0-1,0 1,0 0,0 0,-1 1,1-1,-1 1,0 0,0 0,0 1,0-1,0 1,0 0,0 1,0-1,0 1,-1 0,1 0,0 0,0 1,0 0,0 0,0 0,0 1,0 0,0 0,-1 1,-5 1,0 1,1 1,0 0,0 0,1 1,0 0,0 1,0 0,1 0,0 1,1 0,0 0,-1 2,2 1,0 0,0 1,1-1,1 1,0 0,1 0,1 1,0-1,0 1,1-1,1 1,1-1,0 1,0-1,1 1,1-1,0 0,1 0,0 0,1 0,1-1,0 0,1 0,0 0,7 8,7 11,2-1,1-1,2-1,0-1,15 9,124 101,-152-127</inkml:trace>
  <inkml:trace contextRef="#ctx0" brushRef="#br0" timeOffset="16717.207">12165 287,'68'-27,"-1"-4,-2-2,16-14,27-41,-77 62,-39 54,-21 154,-80 516,96-638,-3-1,-3 0,-2-2,-2 0,-3-1,-7 6,28-50,0 0,-2-1,1 1,-1-1,-1 0,0-1,-1 0,0 0,0 0,-1-2,0 1,-1-1,0-1,0 1,-1-2,1 0,-1 0,-8 1,18-7,0 1,0-1,-1-1,1 1,0 0,-1 0,1-1,0 0,0 1,0-1,0 0,0 0,0 0,0 0,0 0,0-1,0 1,0-1,1 1,-1-1,0 1,1-1,0 0,-1 0,1 0,0 0,0 0,0 0,0 0,0 0,1 0,-1-1,0 1,1 0,0 0,0-3,3-85,9 49,3 0,1 1,2 1,2 0,1 2,2 0,2 2,1 0,2 2,1 1,1 1,16-11,-26 25,1 2,0 0,1 1,1 2,0 0,0 1,1 1,1 2,1 0,67 9,-17 4,-50-10,-2 0</inkml:trace>
  <inkml:trace contextRef="#ctx0" brushRef="#br0" timeOffset="16901.105">12983 710,'-15'38,"1"13,2 3,8-8,10-17,3-13</inkml:trace>
  <inkml:trace contextRef="#ctx0" brushRef="#br0" timeOffset="17051.299">12983 287</inkml:trace>
  <inkml:trace contextRef="#ctx0" brushRef="#br0" timeOffset="26340.2">17414 625,'-5'34,"-1"20,4 1,4-8</inkml:trace>
  <inkml:trace contextRef="#ctx0" brushRef="#br0" timeOffset="26502.275">17441 258,'0'0</inkml:trace>
  <inkml:trace contextRef="#ctx0" brushRef="#br0" timeOffset="26825.475">17894 428,'-19'4,"-79"27,95-30,0 1,0-1,0 1,0 0,0 0,1 0,-1 0,1 0,-1 0,1 1,0-1,-1 1,1 0,1 0,-1 0,0 0,1 0,-1 0,1 0,0 0,0 0,0 1,1-1,-1 0,1 1,-1 2,4 1,-1 0,1 0,0 0,1 0,0-1,0 1,0-1,1 0,0 0,0-1,0 1,1-1,-1 0,1-1,1 1,-1-1,1 0,-1-1,1 0,2 1,11 8,-5-3,65 51,-78-58,0 0,0 0,0 0,0 1,0-1,-1 1,1-1,-1 1,1 0,-1-1,0 1,0 0,0 0,-1 0,1 0,0 0,-1 0,0 0,0 0,0 0,0 0,-1 0,1-1,-1 1,1 0,-1 0,0 0,0 0,0 0,-1 0,-4 3,1 0,-1-1,-1 1,1-1,-1 0,0-1,0 0,0 0,0 0,-1-1,0 0,1-1,-1 0,0 0,0 0,0-1,-1 0,1-1,0 0,0 0,0-1,0 0,-4-1,-13-3</inkml:trace>
  <inkml:trace contextRef="#ctx0" brushRef="#br0" timeOffset="25475.576">15918 485,'-7'-3,"-1"1,1 1,-1-1,0 1,1 1,-1-1,0 2,0-1,0 1,1 0,-1 0,1 1,-1 0,1 0,-1 1,1 0,0 0,0 1,1 0,-1 0,1 1,0-1,0 2,0-1,1 0,-1 1,2 0,-1 0,0 1,1-1,0 1,-2 6,-10 17,2 0,0 1,2 0,2 1,1 0,-4 25,12-54,0-1,0 0,1 1,-1-1,1 0,-1 1,1-1,0 1,0-1,0 1,0-1,0 0,1 1,-1-1,1 1,-1-1,1 0,0 1,0-1,0 0,0 0,1 0,-1 0,1 0,-1 0,1 0,-1 0,1-1,0 1,0 0,0-1,0 0,0 1,0-1,0 0,1 0,-1 0,0-1,1 1,-1 0,0-1,1 1,-1-1,3 0,9-4,0 0,0-1,-1 0,0-1,0-1,0 0,-1-1,0 0,0-1,-1 0,0-1,-1 0,0 0,0-1,-1-1,12-9,190-199,-182 192,-29 27,1 1,-1-1,0 1,0-1,1 1,-1-1,0 1,0 0,1-1,-1 1,1 0,-1-1,0 1,1 0,-1-1,1 1,-1 0,1 0,-1-1,0 1,1 0,-1 0,1 0,-1 0,1 0,-1-1,1 1,0 0,-1 0,1 0,-1 1,1-1,-1 0,1 0,-1 0,1 0,-1 0,1 1,-1-1,0 0,1 0,-1 1,1-1,-1 0,0 1,1-1,-1 0,1 1,-1-1,0 0,0 1,1-1,-1 1,0-1,0 1,1-1,-1 1,0-1,0 1,0-1,0 1,0-1,0 1,0-1,0 1,0-1,0 1,-16 163,18-148,1 0,0-1,1 1,0-1,2 1,-1-1,2-1,0 1,1-1,0 0,1-1,1 0,0 0,1-1,0-1,1 1,2 0,-11-9,0-1,1 0,-1 0,1 0,0 0,-1 0,1-1,0 0,0 1,0-1,0-1,0 1,0-1,0 1,0-1,0-1,1 1,-1 0,0-1,0 0,0 0,21-8</inkml:trace>
  <inkml:trace contextRef="#ctx0" brushRef="#br0" timeOffset="25757.402">16849 456,'-9'24,"-9"22,-5 9,0-1,1-10,3-7,5-5,0-3,2-2,-1-1,1 1,-1-1,-5-4,2-5</inkml:trace>
  <inkml:trace contextRef="#ctx0" brushRef="#br0" timeOffset="26103.422">16623 428,'209'313,"-71"-94,-135-216,0 0,-1-1,1 1,0-1,0 0,0 0,1 0,-1 0,1-1,-1 1,1-1,-1 0,1 0,-1 0,1 0,0-1,0 1,-1-1,1 0,0 0,3-1,14-3</inkml:trace>
  <inkml:trace contextRef="#ctx0" brushRef="#br0" timeOffset="29407.421">0 1416,'368'-47,"-141"20,-164 19,0 3,0 3,47 4,-4 0,199 26,187 1,19-47,-208 5,52 13,-122 2,850-2,-671-28,463 28,-439-28,-8 16,70-6,-115-8,7 14,-115-4,112 14,-198 3,241 28,946-30,-856 0,-81-26,122 27,-178-28,769 28,169 0,-894-29,322 30,-453-29,88 26,-122-25,355 27,-521 13,-83-10,0 0,1-1,0 0,-1-1,1-1,0 0,0-1,-1 0,12-3,20-4,1 1,1 2,-1 3,1 1,29 4,23-1,35 3,-121 1,-7 0</inkml:trace>
</inkml:ink>
</file>

<file path=ppt/ink/ink1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2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1,'-34'2,"0"1,0 2,0 2,1 1,0 1,0 2,1 1,-3 4,25-12,0 1,1 0,-1 1,1 0,1 0,-1 1,1 0,0 0,1 1,0 0,0 1,1-1,0 1,0 1,1-1,0 1,1-1,0 2,1-1,0 0,0 1,1-1,0 1,1-1,0 1,1 10,0-18,0 0,1 1,-1-1,0 0,1 0,0 0,0 0,0 0,0 0,0 0,1-1,-1 1,1 0,-1-1,1 1,0-1,0 1,1-1,-1 0,0 0,1 0,-1 0,1 0,0-1,-1 1,1-1,0 1,0-1,0 0,0 0,0-1,0 1,0-1,0 1,1-1,6 0,-1 0,1-1,-1 0,0 0,0-1,0 0,0-1,0 0,0 0,0-1,2-1,26-17,-1-1,-1-2,-1-1,-1-2,-2-1,0-1,-3-2,0-1,-28 34,0 0,1-1,-1 1,0 0,0 0,1 0,-1 0,0-1,1 1,-1 0,1 0,-1-1,1 1,-1 0,1-1,0 1,-1-1,1 1,0-1,0 1,-1-1,1 1,0-1,0 1,-1-1,1 0,0 0,0 1,0-1,0 0,0 0,-1 0,1 0,0 0,0 0,0 0,0 0,0-1,0 1,-1 0,1 0,0-1,0 1,0 0,-1-1,1 1,0-1,-1 1,1-1,0 1,-1-1,1 0,0 1,-1-1,1 0,-1 0,1 1,-1-1,0 0,1 0,-1 1,0-1,0 0,1 0,-1 0,0 0,0 0,0 1,0-2,0 2,0 12,0 0,1-1,0 1,0 0,1-1,1 1,0-1,1 0,0 0,1 0,0-1,0 1,1-1,0-1,1 1,0-1,1 0,0 0,0-1,1 0,8 5,36 8,-28-16</inkml:trace>
</inkml:ink>
</file>

<file path=ppt/ink/ink1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2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59 174,'-2'125,"-6"0,-8 21,-4-64,9-102,10-11,1 1,1-1,2 1,0-1,3 1,0 0,2 1,1 0,1 0,2 1,4-7,116-204,-132 238,0 0,0 0,0-1,1 1,-1 0,0 0,0 0,1-1,-1 1,1 0,-1 0,1 0,0 0,-1 0,1 0,0 0,-1 0,1 0,0 0,0 0,0 1,0-1,0 0,0 1,0-1,0 1,0-1,1 1,-1-1,0 1,0 0,0-1,0 1,1 0,-1 0,0 0,0 0,1 0,-1 0,0 0,0 1,0-1,1 0,-1 1,0-1,0 0,0 1,0 0,0-1,0 1,0 0,1 0,9 102,-4-52,-6-32,1-1,1 0,1 0,1 0,0-1,1 1,4 6,1-6</inkml:trace>
</inkml:ink>
</file>

<file path=ppt/ink/ink1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5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0 173,'23'423,"12"-102,-25-301,11-39,-13 9,21-22,1 0,2 2,1 1,1 2,2 2,0 0,1 3,2 1,35-14,-61 31,54-13,-66 17,1 0,0 0,-1 0,1 0,-1 0,1 0,-1 1,1-1,0 1,-1-1,0 1,1 0,-1-1,1 1,-1 0,0 0,0 0,1 0,-1 0,0 0,0 1,0-1,0 0,0 0,0 1,-1-1,1 1,0-1,-1 1,1-1,-1 1,1-1,-1 1,0-1,0 1,0-1,0 1,0 0,0 0,-2 10,-1-1,0 0,0 0,-1 0,-1 0,0-1,0 0,-1 0,0 0,-1-1,0 0,0 0,-1-1,0 1,-1-2,-9 7,18-14,-32 30,-1-2,-2-1,0-2,-2-1,-1-2,0-2,-2-1,0-2,-40 11,16-24,59-9</inkml:trace>
  <inkml:trace contextRef="#ctx0" brushRef="#br0" timeOffset="317.994">763 708,'-13'19,"1"1,1 0,1 1,1 0,1 0,1 1,1 0,0 0,2 0,1 1,0 0,1 12,3-31,-1-1,1 1,-1-1,1 1,0-1,0 1,0-1,1 0,-1 0,1 1,0-1,0 0,0 0,0-1,1 1,-1 0,1-1,-1 0,1 1,0-1,0 0,0 0,0-1,0 1,1-1,-1 1,0-1,1 0,-1 0,1-1,-1 1,1-1,-1 1,1-1,-1 0,1-1,3 1,7-2,1-1,-1 0,0 0,0-1,0-1,-1-1,0 0,11-7,-12 6,0 0,-1-1,0-1,-1 0,0-1,0 1,-1-2,0 0,-1 0,0 0,-1-1,0 0,-1-1,-3 7,0-1,0 0,-1 1,0-1,-1 0,1 0,-1 0,-1 0,1 0,-1 0,0-1,-1 1,0 0,0 0,0 0,-1 0,0 1,-1-1,1 0,-1 1,0-1,-1 1,0 0,0 0,0 1,-1-1,1 1,-1 0,0 0,0 0,0 1,-1 0,0 0,0 0,0 1,0 0,0 0,0 0,-1 1,0 0,1 0,-1 1,0 0,0 0,0 0,1 1,-1 0,0 1,0-1,0 1,-4 2,-14 3</inkml:trace>
  <inkml:trace contextRef="#ctx0" brushRef="#br0" timeOffset="815.959">1440 708,'-21'5,"1"0,0 1,0 1,0 1,1 1,0 0,1 2,0 0,1 1,0 1,0 0,-13 15,28-25,-1 0,1 1,0-1,0 0,0 1,0-1,1 1,-1-1,1 1,0 0,0 0,1-1,-1 1,1 0,-1 0,1 0,0 0,1 0,-1 0,1-1,0 1,0 0,0 0,0-1,0 1,1 0,0-1,0 0,0 1,0-1,0 0,1 0,-1 0,1 0,1 0,1 2,0 0,1-1,0 1,0-1,0-1,1 1,-1-1,1 0,0-1,-1 0,1 0,0 0,1-1,-1 0,0 0,0-1,0 1,8-2,4-5,0 0,-1-1,0-1,0-1,0 0,-1-2,-1 0,0 0,0-2,-1 0,-1-1,7-7,10-14,0-2,-3-1,-1-1,-2-1,-1-1,-2-2,-3 0,-1-1,5-22,-15 43,0-1,-1-1,-1 0,-2 1,-1-2,0 1,-2 0,-1 0,-1-1,-1 1,-1 0,-1 0,-7-22,9 42,0 0,0 0,0 1,-1-1,0 1,1-1,-1 1,-1 0,1 0,-1 0,1 1,-1-1,0 1,-1 0,1 0,0 0,-1 1,0 0,1-1,-1 2,0-1,0 0,0 1,0 0,0 0,-1 1,1-1,0 1,0 0,0 1,0-1,-1 1,1 0,0 0,-4 2,-2 1,-1 0,1 0,0 2,0-1,0 1,1 1,0 0,0 0,0 1,1 0,1 1,-1 0,1 0,1 1,0 0,0 0,1 1,0 0,1 0,0 0,1 1,-1 4,-4 15,1 0,2 1,1-1,1 1,2 1,1-1,2 0,1 2,-1-14,1 1,1-1,0 0,2 0,0-1,1 1,1-1,1 0,1-1,1 0,0 0,1-1,1-1,0 0,1 0,1-1,1-1,0 0,7 4,-15-14,0 0,0 0,0-1,0 0,1 0,0-1,-1 0,1 0,0-1,0 0,0 0,0-1,0 0,0 0,8-2,8-4</inkml:trace>
  <inkml:trace contextRef="#ctx0" brushRef="#br0" timeOffset="1314.272">2004 596,'-12'22,"1"0,2 1,0 0,1 1,1 0,1 0,1 0,1 1,1 15,2-36,0 0,1 0,0 0,0 0,0 0,0 0,0 0,1 0,0 0,0 0,0 0,0 0,0-1,1 1,0 0,0-1,0 1,0-1,1 0,-1 0,1 0,-1 0,1 0,0 0,1-1,-1 1,0-1,1 0,-1 0,1 0,-1-1,1 1,0-1,0 0,0 0,0 0,0 0,0-1,0 0,0 1,0-1,0-1,0 1,0-1,0 0,2 0,9-8,0 0,0-1,-1 0,-1-1,0-1,0 0,-1-1,0 0,-1 0,-1-2,0 1,6-15,-2 9,128-168,-141 188,-1-1,0 0,1 0,-1 1,1-1,-1 0,1 1,0-1,-1 1,1-1,-1 0,1 1,0 0,0-1,-1 1,1-1,0 1,0 0,-1-1,1 1,0 0,0 0,0 0,-1 0,1 0,0-1,0 2,0-1,0 0,0 0,-1 0,1 0,0 0,0 1,0-1,-1 0,1 1,0-1,0 1,-1-1,1 0,0 1,-1 0,1-1,-1 1,1-1,-1 1,1 0,-1-1,1 1,-1 0,14 43,25 257,-27-225,-3 1,-3-1,-4 2,-3-1,-3 0,-4-1,-3 1,-8 18,10-55,-2-1,-2-1,-2 0,-1-1,-2 0,-1-1,-2-1,-1-2,-2 0,-1-1,-2-1,-8 5,35-35,-12 10,1 0,-1-1,-1 0,0 0,0-2,-1 1,0-2,-1 0,1 0,-1-2,0 0,-1 0,13-5,0 0,-1 0,1 0,0 0,0 0,0-1,0 1,0-1,0 0,0 0,0 0,0 0,0-1,1 1,-1-1,0 1,1-1,-1 0,1 0,0 0,-1-1,1 1,0 0,1-1,-1 1,0-1,1 0,-1 0,1 1,0-1,0 0,0 0,0 0,1 0,-1-1,1 1,-1 0,1 0,0 0,1 0,-1 0,0 0,1 0,0 0,-1 0,1 0,1 0,0-3,8-22,2-1,1 2,1-1,1 2,1 0,2 1,0 1,19-19,-35 40,268-302,-226 259</inkml:trace>
</inkml:ink>
</file>

<file path=ppt/ink/ink1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0 725,'5'24,"7"7,0-5,-1-13,2-13,-1-11,-3-4</inkml:trace>
  <inkml:trace contextRef="#ctx0" brushRef="#br0" timeOffset="231.142">57 245,'0'0</inkml:trace>
  <inkml:trace contextRef="#ctx0" brushRef="#br0" timeOffset="646.882">508 442,'-31'23,"11"-11,1 1,0 0,1 1,1 2,0-1,1 2,1 0,0 1,2 1,0 0,1 0,1 1,0 1,0 5,9-22,1 0,0-1,0 1,0 0,1 0,-1 0,1-1,0 1,0 0,1 0,-1 0,1 0,-1-1,1 1,0 0,1 0,-1-1,1 1,-1-1,1 0,0 1,0-1,1 0,-1 0,1 0,-1 0,1-1,0 1,0-1,0 1,1-1,-1 0,0 0,1-1,-1 1,1-1,-1 0,1 0,0 0,0 0,0 0,-1-1,1 0,1 0,14-6,-1-2,0 0,-1-1,0-1,0 0,-1-1,-1-1,0 0,0-2,-1 1,-1-2,0 0,7-12,-14 20,40-53,45-41,-91 100,1 1,-1-1,1 1,0-1,-1 1,1 0,0-1,0 1,-1 0,1-1,0 1,0 0,-1 0,1-1,0 1,0 0,0 0,-1 0,1 0,0 0,0 0,0 1,-1-1,1 0,0 0,0 0,-1 1,1-1,0 0,0 1,-1-1,1 1,0-1,-1 1,1-1,-1 1,1-1,-1 1,1 0,-1-1,1 1,-1 0,1 0,-1-1,0 1,1 0,-1 0,0-1,0 1,0 0,0 0,1-1,-1 2,4 47,-4-45,-4 94,-5-2,-14 57,3-10,10-62,-3-1,-4 0,-3-1,-4-1,-3-1,-30 58,-11-41,65-91,1-1,0 0,-1 1,1-1,-1 0,0 0,0-1,0 1,0 0,0-1,0 0,0 0,0 0,0 0,-1 0,1-1,0 1,-1-1,1 0,0 0,-1 0,1 0,0-1,0 0,-1 1,1-1,0 0,0 0,0-1,0 1,0-1,-2-1,0-2,1-1,0 0,0 0,0 0,1 0,0-1,0 0,1 1,0-1,0 0,0 0,1 0,0 0,0 0,1-1,0 1,0 0,1 0,0-2,-1-2,3-26,2 1,2-1,1 1,1 0,2 1,2 0,1 1,2 0,1 1,1 1,2 1,1 1,2 0,0 2,2 1,19-15,-26 24</inkml:trace>
  <inkml:trace contextRef="#ctx0" brushRef="#br0" timeOffset="883.035">960 725,'-14'38,"0"18,2 3,8-7,9-13,10-13,5-16,1-10</inkml:trace>
  <inkml:trace contextRef="#ctx0" brushRef="#br0" timeOffset="1027.705">1072 301,'0'0</inkml:trace>
  <inkml:trace contextRef="#ctx0" brushRef="#br0" timeOffset="1444.714">1496 526,'-29'27,"1"0,2 2,0 1,2 1,2 1,1 2,1-1,-9 24,27-53,0 0,-1-1,1 1,1 0,-1 0,1 0,-1 0,1 0,0 1,0-1,1 0,-1 1,1-1,0 0,0 1,1-1,-1 0,1 0,0 1,0-1,1 0,-1 0,1 0,-1 0,1 0,1-1,-1 1,0 0,1-1,0 0,0 1,0-1,0 0,4 2,0-1,1-1,0 0,0-1,1 0,-1 0,0 0,1-1,-1-1,1 1,-1-1,1-1,-1 0,0 0,1 0,-1-1,0 0,0-1,0 0,0 0,1-1,8-4,0-2,-1 1,0-2,-1 0,0-1,0 0,-2-1,7-8,12-12,-1-1,-2-2,-2-1,-1-2,-1 0,-3-2,-1 0,-2-1,-2-1,-2-1,-2 0,-2-1,-1 0,-3-1,-1-4,-5 43,-1-1,0 0,0 1,-1-1,0 0,0 1,0-1,-1 1,0-1,-1 1,0 0,0 0,0 0,-1 0,0 1,0-1,-1 1,0 0,0 0,0 1,-1 0,0 0,0 0,0 0,0 1,-1 0,0 0,0 1,0 0,0 0,0 1,-1 0,1 0,-1 0,1 1,-1 1,0-1,1 1,-1 0,0 1,1 0,-1 0,0 0,-5 3,-1 5,0 0,1 1,0 0,1 1,1 0,-1 1,2 0,-1 1,2 0,0 1,0 0,2 0,0 1,0 0,1 0,1 1,1 0,0 0,1 0,0 0,2 0,-1 12,3-1,2 1,0-1,2-1,0 1,2 0,1-1,1-1,2 1,0-2,1 1,2-2,0 1,2-2,10 12,12 11,2-1,2-3,40 31,-46-40,-9-9</inkml:trace>
</inkml:ink>
</file>

<file path=ppt/ink/ink1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0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286 142,'-23'14,"0"2,1 0,1 2,0 0,2 2,0 0,1 1,1 1,1 0,1 1,1 1,1 0,2 1,0 1,-1 5,10-23,-1 0,2 0,-1 0,1 1,0-1,1 0,0 1,0-1,1 0,0 1,0-1,1 0,0 0,0 0,1 0,0 0,1 0,0-1,0 0,0 0,1 0,0 0,1-1,-1 1,1-1,0-1,1 1,-1-1,1 0,0-1,0 0,1 0,-1 0,1-1,0 0,0 0,0-1,0 0,0-1,2 1,5-4,-1-1,1 0,0-1,-1-1,0 0,0-1,0 0,-1-1,0-1,-1 0,1-1,-1 0,-1 0,0-2,0 1,-1-1,0-1,-1 0,6-10,-3 8,-1-1,-1 0,0-1,-1 0,0-1,-2 1,0-1,-1-1,0 1,-1-1,-2 0,1-1,-2 1,-1 0,0-1,-1 1,-1-1,-1 1,0 0,-2-2,2 9,0 0,-1 1,0-1,-1 1,0 0,-1 0,0 0,0 0,-1 1,-1 0,1 0,-1 1,-1 0,0 0,0 0,0 1,-1 1,0-1,0 1,-1 1,0 0,0 0,0 1,0 0,-1 1,1 0,-1 0,6 3,1 0,-1 0,0 1,1-1,-1 1,0 0,1 0,-1 0,1 1,0 0,-1 0,1 0,0 0,0 1,0-1,0 1,-2 3,-13 12</inkml:trace>
  <inkml:trace contextRef="#ctx0" brushRef="#br0" timeOffset="515.718">596 706,'291'-359,"-272"350,-26 45,3-25,4-10,-3 8,-1 0,2 1,-1 0,1-1,1 1,0 0,0 0,1 0,0 0,1 0,0 0,0 0,1-1,0 1,1 0,0-1,1 0,1 3,-3-10,1 0,0 0,0 0,0 0,0 0,0 0,0-1,0 0,1 1,-1-1,0 0,1-1,-1 1,1-1,-1 1,1-1,-1 0,1 0,-1-1,1 1,-1-1,0 0,1 0,-1 0,0 0,1 0,-1-1,0 1,1-1,85-60,-79 51,1 0,-1-1,-1-1,-1 1,1-1,-2-1,0 0,-1 0,0 0,-1-1,0 1,0-9,0-2</inkml:trace>
</inkml:ink>
</file>

<file path=ppt/ink/ink1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49:5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59,'28'-58,"-36"86,-134 235,76-149,-5-2,-27 26,-21 40,86-152,20-22</inkml:trace>
  <inkml:trace contextRef="#ctx0" brushRef="#br0" timeOffset="422.417">0 285,'34'29,"4"-12,0-2,2-2,0-1,0-2,1-2,13 0,92 22,-122-25,0 1,0 1,-1 1,0 1,-1 1,0 1,0 1,-1 1,-1 0,0 2,10 10,-29-24,0 1,0 0,0-1,1 1,-1-1,1 1,-1-1,1 0,-1 0,1 0,0 0,-1 0,1 0,0 0,0 0,0-1,0 1,0-1,0 1,0-1,0 0,0 0,0 0,0 0,0 0,0 0,0-1,0 1,-1-1,1 1,0-1,0 0,0 1,0-1,-1 0,1 0,0-1,-1 1,1 0,-1 0,1-1,10-8</inkml:trace>
  <inkml:trace contextRef="#ctx0" brushRef="#br0" timeOffset="670.49">791 342,'-78'14,"1"3,1 4,1 3,1 3,2 4,-18 12,-36 45,109-71</inkml:trace>
  <inkml:trace contextRef="#ctx0" brushRef="#br0" timeOffset="990.697">338 31,'-7'16,"0"1,0-1,2 1,0 0,1 1,0-1,2 1,0 0,1 0,1-1,0 1,2 0,0 0,1-1,3 12,78 294,-52-168,-13-92,-14-44</inkml:trace>
</inkml:ink>
</file>

<file path=ppt/ink/ink1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7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0,'1'64,"-13"236,-36 83,21-195,20-159,7-38,3-6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57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0,'55'275,"-25"53,-32-65,-25-81,21-157,5-22,0 1,-1 0,1-1,1 1,-1 0,0 0,1 0,0 0,0-1,0 1,1 0,-1 0,1 0,0 0,0-1,0 1,0 0,8 3,0-6</inkml:trace>
  <inkml:trace contextRef="#ctx0" brushRef="#br0" timeOffset="449.181">409 28,'54'421,"-5"-140,1-22,-42-240,-11-25,-28-50,-2 1,-3 1,-2 3,-3 1,-1 1,-3 3,-39-32,79 72,0 1,0 0,-1-1,1 2,-1-1,0 1,-1 0,1 0,-1 0,0 1,0 0,0 1,0-1,0 1,0 1,-1-1,1 1,-1 1,1-1,-1 1,1 0,-1 1,1 0,-1 0,1 1,0 0,0 0,-3 2,-8 12</inkml:trace>
  <inkml:trace contextRef="#ctx0" brushRef="#br0" timeOffset="1197.267">748 197,'27'110,"5"-2,4-2,33 63,15-17,-83-151,0 0,0 0,0 0,0 0,1 0,-1-1,0 1,0 0,1-1,-1 1,0-1,1 1,-1-1,0 0,1 0,-1 0,1 0,-1 0,0 0,1 0,-1 0,1 0,-1 0,0-1,1 1,-1-1,0 1,1-1,-1 1,0-1,0 0,1 0,-1 0,0 1,0-1,0 0,0 0,0 0,-1-1,2 0,38-48,-18 12,-3-1,-1 0,-2-1,10-39,-2 10,9 12,-21 107,-11-47,-2 15,1 1,1 0,0-1,2 0,0 1,1-1,1 0,1-1,0 1,1-1,1 0,1-1,3 5,-3-10,-1-1,2 1,0-1,0-1,1 0,0 0,0-1,1-1,6 3,-13-7,-1-1,1 0,0 0,0 0,1-1,-1 0,0 0,0 0,0-1,1 0,-1 0,0 0,1 0,-1-1,0 0,0 0,0-1,1 1,-1-1,-1 0,1 0,0-1,0 1,-1-1,4-3,10-12,0-1,-2 0,0-1,-1-1,-1 0,-1-1,-1-1,-1 0,-1 0,0-1,2-14,3-16,-2-1,-2 0,2-41,-12 87,2-3,-1-1,-1 0,0 0,-1 0,0 0,-1 0,0 0,-1 0,-1 0,0 1,-1-3,-2 9,2 7</inkml:trace>
  <inkml:trace contextRef="#ctx0" brushRef="#br0" timeOffset="1816.965">2131 705,'-163'226,"239"-365,66-89,-142 226,1 0,-1 0,1 0,0 1,-1-1,1 0,0 1,0-1,0 1,0-1,1 1,-1-1,0 1,0 0,1 0,-1-1,1 1,-1 0,1 0,0 1,-1-1,1 0,0 0,0 1,-1-1,1 1,0 0,0-1,0 1,0 0,-1 0,1 0,0 0,0 0,0 1,0-1,-1 1,1-1,0 1,0-1,-1 1,1 0,0 0,-1 0,1 1,5 8,0 0,-1 1,0 0,-1 1,-1-1,0 1,0 0,-1 0,0 0,-1 1,0 9,6 25,25 125,-32-167,4 52,-5-56,0 1,0-1,-1 0,1 0,0 0,-1 0,1 0,-1 0,1 0,-1 0,1-1,-1 1,0 0,1 0,-1 0,0 0,0-1,0 1,0 0,1-1,-1 1,0-1,0 1,0-1,0 1,0-1,0 0,-1 0,1 1,0-1,0 0,0 0,0 0,0 0,0 0,0 0,0 0,0-1,0 1,0 0,0-1,0 1,0-1,0 1,0-1,0 1,-1-1,-180-76,97 58,60 13</inkml:trace>
  <inkml:trace contextRef="#ctx0" brushRef="#br0" timeOffset="2448.4">2526 621,'26'140,"-21"-111,2-1,1 0,1 0,1-1,1 0,5 4,-16-29,1-1,0 1,-1-1,1 0,0 1,0-1,0 0,0 0,0 0,0 0,0 0,1 0,-1 0,0 0,0 0,1 0,-1-1,1 1,-1 0,1-1,-1 0,1 1,-1-1,1 0,-1 0,1 1,-1-1,1 0,-1-1,1 1,0 0,-1 0,1-1,-1 1,1-1,-1 1,0-1,1 0,-1 1,0-1,1 0,-1 0,0 0,0 0,1 0,-1 0,0 0,0-1,-1 1,2-1,46-69,-12-51,-26 77,-7 25</inkml:trace>
  <inkml:trace contextRef="#ctx0" brushRef="#br0" timeOffset="2965.263">3288 508,'-150'34,"148"-34,0 0,0 0,0 0,0 0,-1 1,1-1,0 1,1 0,-1 0,0-1,0 1,0 0,0 0,1 1,-1-1,0 0,1 1,-1-1,1 1,-1-1,1 1,0 0,0-1,0 1,0 0,0 0,0 0,0 0,1 0,-1 0,1 0,-1 0,1 0,0 0,0 0,0 0,0 0,0 0,0 0,1 1,-1-1,1 0,-1 0,1 0,0 0,55 37,-52-38,0 0,0 1,-1-1,1 1,0 0,-1 0,0 0,1 0,-1 1,0-1,0 1,0 0,0 0,-1 0,1 0,-1 1,0-1,0 1,0-1,0 1,-1 0,1-1,-1 1,0 0,0 0,-1 0,1 0,-1 4,-2 3,-1 1,-1-1,0 0,0 0,-1-1,-1 1,0-1,0 0,-1 0,-1 0,-25 43,26-41,5-11,1 0,0 0,-1 0,1 0,0 1,0-1,0 1,0-1,0 0,0 1,0 0,0-1,1 1,-1-1,1 1,-1 0,1 0,-1-1,1 1,0 0,0 0,0-1,0 1,0 0,0 0,1-1,-1 1,1 0,-1 0,1-1,-1 1,1-1,0 1,0 0,0-1,0 1,0-1,0 0,0 1,0-1,1 0,-1 0,0 0,1 0,8 2,1-2,-1 1,1-1,-1-1,0 0,1-1,-1 0,1 0,-1-1,0 0,0-1,0 0,0-1,8-4,7-4</inkml:trace>
</inkml:ink>
</file>

<file path=ppt/ink/ink1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7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88,'48'-9,"26"-4,0-4,-8 1,-10 3,-10 4,-8 3,-6 3,-3 2,-2 1,-1 0,1 1,-6 0</inkml:trace>
</inkml:ink>
</file>

<file path=ppt/ink/ink1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8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287 445,'-28'15,"0"1,1 1,1 1,0 2,1 1,2 0,0 2,1 1,-11 18,8 36,25-76,0 0,0 0,1 0,-1 0,1 0,-1 0,1 0,0 0,0 0,0 0,0 0,0-1,0 1,1 0,-1-1,0 1,1-1,-1 1,1-1,0 0,-1 1,1-1,0 0,0 0,0 0,0-1,0 1,0 0,0-1,0 1,0-1,0 0,0 0,0 1,0-1,0-1,1 1,14-2,0-1,1-1,-1 0,-1-2,1 0,-1 0,0-2,0 0,-1 0,0-2,-1 0,0 0,-1-2,5-4,5-1,96-76,-119 93,0 1,0-1,0 0,1 1,-1-1,0 1,0-1,0 1,0-1,1 0,-1 1,0-1,0 1,1-1,-1 0,0 1,1-1,-1 0,0 1,1-1,-1 0,0 0,1 1,-1-1,1 0,-1 0,1 0,-1 1,0-1,1 0,-1 0,1 0,-1 0,1 0,-1 0,1 0,-1 0,1 0,-1 0,0 0,1 0,-1-1,1 1,-1 0,1 0,-1 0,0-1,1 1,-1 0,1 0,-1-1,0 1,1 0,-1-1,0 1,1 0,-1-1,0 1,0-1,1 1,-1-1,-12 45,10-36,0 84,2-90,1 0,0 1,0-1,-1 0,1 0,1 0,-1 1,0-1,0 0,1-1,-1 1,1 0,0 0,0-1,-1 1,1-1,0 1,0-1,0 0,1 0,-1 0,0 0,0 0,0 0,1-1,-1 1,1-1,-1 1,0-1,1 0,-1 0,0 0,1-1,-1 1,1 0,-1-1,1 0,13-5,-1-2,0 0,0 0,-1-2,0 1,-1-2,0 0,-1 0,0-2,0 1,-2-1,0-1,0 0,-1 0,-1-1,0 0,5-16,6-10,-3-1,-1-1,-3-1,-1 1,-2-2,-2 0,-2 1,-2-2,-2 1,-4-45,13 338,19 24,-22-235,-2 1,-1 0,-2 0,-2 0,-1 9,-11-12,6-29</inkml:trace>
</inkml:ink>
</file>

<file path=ppt/ink/ink1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9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1,'-220'171,"216"-167,-2 0,1-1,-1 2,1-1,1 0,-1 1,0 0,1 0,0 1,1-1,-1 1,1 0,0-1,0 2,0-1,1 0,0 0,1 1,-1 1,3-5,1 0,-1 0,1 0,-1 0,1 0,0 0,0-1,1 1,-1-1,0 0,1 0,0 0,-1 0,1 0,0 0,0-1,0 1,0-1,0 0,0 0,0 0,1 0,-1 0,1-1,26 13,-24-8,0-1,0 1,-1 1,0-1,0 1,0 0,-1 0,0 0,0 1,0-1,-1 1,0 0,0 0,-1 0,0 0,1 5,33 68,-1-55,-20-24</inkml:trace>
</inkml:ink>
</file>

<file path=ppt/ink/ink1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0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31 316,'61'-16,"0"-2,-1-3,-1-3,17-11,5-24,-79 57,0 0,0 0,-1 0,1-1,0 1,-1-1,1 1,-1-1,0 1,0-1,0 0,0 1,-1-1,1 0,-1 0,1 0,-1 0,0 1,0-1,0 0,-1 0,1 0,-1 0,1 1,-1-1,0 0,0 1,0-1,-1 0,1 1,-1-1,0 0,-2-2,0 0,-1 1,1-1,-1 1,0 0,-1 1,1-1,0 1,-1 0,0 0,0 1,0 0,0 0,0 0,0 1,0 0,0 0,-1 0,1 1,0 0,-1 0,1 1,0-1,-1 1,1 1,-5 1,-5 1,0 1,1 0,0 1,0 1,1 0,0 1,0 1,1 0,0 1,-3 2,6-3,0 0,1 0,-1 1,2 0,-1 0,2 1,-1 0,2 1,-1 0,1 0,1 0,1 1,-1-1,2 1,0 0,0 0,1 1,1-1,0 0,1 1,1-1,1 12,1-17,0-1,0 1,1-1,0 1,1-1,-1-1,1 1,0-1,1 1,0-2,0 1,0-1,0 1,1-2,0 1,0-1,1 0,2 1,145 42,-139-44,0-2,0 1,0-2,1 0,-1-1,0-1,0 0,0-2,-1 1,1-2,-1 0,0-1,0 0,0-1,-1-1,11-8,-8-1</inkml:trace>
</inkml:ink>
</file>

<file path=ppt/ink/ink1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4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13,'-9'-3,"0"0,-1 1,1 1,-1-1,1 1,-1 1,1 0,-1 0,1 1,-1 0,1 1,0 0,-1 0,1 1,0 0,1 1,-1 0,0 0,1 1,0 0,0 1,1-1,-1 1,1 1,0 0,1 0,0 0,-5 7,10-12,-50 103,50-103,0 1,0 0,1 0,-1 0,1 0,0-1,-1 1,2 0,-1 0,0 0,0 0,1 0,0-1,-1 1,1 0,0 0,0-1,1 1,-1-1,0 1,1-1,0 1,-1-1,1 0,0 0,0 0,1 0,-1 0,0 0,0-1,1 1,-1-1,1 1,0-1,-1 0,1 0,2 0,8 1,-1-1,1 0,-1-1,1-1,-1 0,1 0,-1-2,1 1,-1-1,0-1,0 0,-1-1,1 0,-1-1,0 0,0-1,-1 0,0-1,0 0,2-3,11-5,79-70,-101 85,-1 0,1 0,0 0,-1 1,1-1,0 0,0 0,0 1,-1-1,1 1,0-1,0 1,0-1,0 1,0-1,0 1,0 0,0 0,1-1,-1 1,0 0,0 0,0 0,0 0,0 0,0 0,0 1,0-1,0 0,0 1,0-1,0 0,0 1,0-1,0 1,0-1,0 1,0 0,0-1,-1 1,1 0,0 0,0 0,-1 0,22 49,-17-35,1 0,1-1,0 0,0 0,2-1,0 0,0 0,1-1,1 0,0-1,0 0,6 3,1 0</inkml:trace>
</inkml:ink>
</file>

<file path=ppt/ink/ink1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7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77 565,'-19'33,"-6"17,6-1,5-9</inkml:trace>
  <inkml:trace contextRef="#ctx0" brushRef="#br0" timeOffset="234.281">50 113,'0'0</inkml:trace>
  <inkml:trace contextRef="#ctx0" brushRef="#br0" timeOffset="517.068">303 734,'131'-335,"-108"304,-22 31,-1-1,1 1,-1 0,1 0,-1 0,1-1,-1 1,1 0,0 0,-1 0,1 0,-1 0,1 0,-1 0,1 0,0 0,-1 1,1-1,-1 0,1 0,-1 0,1 0,-1 1,1-1,-1 0,1 1,-1-1,0 0,1 1,-1-1,1 1,-1-1,0 1,1-1,-1 0,0 1,1-1,-1 1,0-1,0 1,0 0,0-1,1 1,-1-1,0 1,0-1,0 1,0-1,0 1,0 0,0-1,-1 1,1-1,0 1,0-1,0 1,0-1,-1 1,2 80,6 44,-6-120,0-1,0 1,1-1,0 0,0 1,0-1,0 0,0 0,1 0,0 0,0-1,0 1,0-1,1 0,-1 1,1-2,0 1,0 0,0-1,0 0,0 0,1 0,2 1,0-1,0-1,-1 0,1-1,0 0,0 0,-1 0,1 0,0-1,-1 0,1-1,0 0,-1 0,0 0,1-1,-1 1,0-2,0 1,-1-1,1 0,1-2,96-98,-71 54,-2-1,-3-2,-2-1,3-13,-20 45,-3 3</inkml:trace>
  <inkml:trace contextRef="#ctx0" brushRef="#br0" timeOffset="766.499">1235 0,'0'43,"0"24,-5 11,-1-5,0-8,1-12,1-9,2-7,6-6,2-3,0-1,-1-1,-2-9,0-8</inkml:trace>
  <inkml:trace contextRef="#ctx0" brushRef="#br0" timeOffset="1017.724">1010 311,'38'-5,"37"-1,10 0,-4 1,-11 1,-18 2</inkml:trace>
</inkml:ink>
</file>

<file path=ppt/ink/ink1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6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1 296,'1'2,"0"-1,1 1,-1 0,1 0,0-1,-1 1,1-1,0 1,0-1,0 0,0 1,0-1,0 0,1-1,-1 1,0 0,0-1,1 1,-1-1,0 0,1 1,-1-1,0 0,1 0,-1-1,2 2,15-3,-1-1,1 0,0-2,-1 0,0 0,0-2,0-1,-1 0,0-1,-1 0,0-2,0 0,-1 0,0-2,-1 0,-1 0,0-1,-1-1,5-9,74-100,-90 123,-1 0,1 1,0-1,0 0,0 1,0-1,0 1,0-1,0 1,-1 0,1-1,0 1,1 0,-1 0,0 0,0 0,0 0,0 0,0 0,0 0,0 0,0 0,0 0,0 1,0-1,0 0,0 1,0-1,0 1,0-1,-1 1,1-1,0 1,0 0,0-1,-1 1,1 0,0 0,-1-1,1 1,-1 0,1 0,-1 0,1 0,-1 0,1 0,-1 0,17 49,-11 7,-2 1,-3 1,-5 31,2 10,1 271,1-353,-1 1,0-1,-2 0,0 1,-1-1,-1-1,-1 1,-2 4,8-23,0 1,0-1,0 1,0-1,0 1,0-1,-1 1,1-1,0 1,0 0,-1-1,1 1,0-1,0 1,-1 0,1-1,0 1,-1 0,1-1,-1 1,1 0,0 0,-1-1,1 1,-1 0,1 0,-1 0,1 0,0-1,-1 1,1 0,-1 0,1 0,-1 0,1 0,-1 0,1 0,-1 0,1 1,-1-1,1 0,-1 0,1 0,0 0,-1 1,1-1,-1 0,1 0,0 1,-1-1,1 0,-1 1,1-1,0 0,0 1,-1-1,1 1,0-1,-6-45,7 13,0 1,2-1,2 1,1-1,1 1,2 1,1 0,1 0,1 1,5-5,6-16,3 1,2 1,2 1,2 2,6-5,0 2,-22 26,0 0,2 1,0 1,1 1,1 1,1 0,0 2,17-10,-34 23,0 1,0 0,0 0,0 0,1 1,-1 0,1-1,-1 2,1-1,0 0,-1 1,1 0,0 0,-1 0,1 1,0-1,-1 1,1 0,-1 0,1 1,-1 0,0-1,1 1,-1 1,0-1,0 1,-1-1,1 1,0 0,-1 1,0-1,0 0,0 1,0 0,0 0,-1 0,0 0,0 0,0 0,0 0,0 1,-1-1,1 7,0-1,0 0,-1 0,-1 0,1 1,-2-1,1 0,-2 1,1-1,-1 0,-1 0,0 0,0-1,-1 1,0-1,-1 1,0-1,0-1,-1 1,-5 5,-1 2,-2-1,0 0,0-1,-1-1,-1 0,0-1,-1-1,0 0,-1-1,-3 0,14-6,-1-1,1 0,-1 0,0-1,1 0,-1-1,0 1,0-2,0 1,0-1,0 0,-7-1,-4-5</inkml:trace>
  <inkml:trace contextRef="#ctx0" brushRef="#br0" timeOffset="349.805">1553 98,'-21'10,"0"1,1 0,1 2,0 0,1 1,0 1,1 1,1 0,0 1,1 1,1 1,1 0,-3 6,15-22,0 1,0-1,0 1,0-1,0 1,1-1,0 1,-1 0,1-1,1 1,-1 0,0-1,1 1,0 0,0-1,0 1,0-1,1 0,-1 1,1-1,0 0,0 0,0 0,0 0,1 0,-1 0,1-1,-1 1,1-1,0 0,0 0,0 0,1 0,-1 0,0-1,1 1,-1-1,0 0,1 0,0 0,-1-1,1 1,0-1,-1 0,1 0,0 0,-1 0,1-1,1 0,4-1,0 0,0-1,0 0,-1 0,1-1,-1 0,0-1,0 0,0 0,-1-1,0 0,0 0,0 0,-1-1,0 0,0-1,-1 1,0-1,0 0,-1 0,0 0,0-1,-1 0,0 1,0-1,-1 0,0-1,-1 1,0 0,-1 0,0-1,0 1,-1 0,0 0,0 0,-1-1,-1 1,1 1,-1-1,-1 0,0 1,0-1,0 1,-1 1,-5-8,-39-30,31 32</inkml:trace>
</inkml:ink>
</file>

<file path=ppt/ink/ink1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42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57 112,'-3'2,"0"0,0 0,0 0,0 0,0 0,1 1,-1 0,1-1,-1 1,1 0,0 0,0 0,1 0,-1 0,0 1,1-1,0 0,0 1,0-1,0 1,1-1,-1 1,1 0,0-1,0 1,0-1,0 1,1 0,0-1,-1 1,1-1,0 1,1-1,-1 0,2 3,-2-5,0 0,0 0,1 0,-1 0,0-1,0 1,1 0,-1-1,0 1,1-1,-1 1,1-1,-1 1,1-1,-1 0,1 0,-1 0,1 0,-1 0,1 0,-1 0,0-1,1 1,-1 0,1-1,-1 1,0-1,1 0,-1 1,0-1,1 0,-1 0,0 0,0 0,0 0,0 0,0 0,1-1,37-45,-35 42,-1-1,0 1,0-1,0 0,-1 1,0-1,0 0,0 0,-1 0,0-1,0 1,-1 0,1 0,-2-1,1 1,0 0,-2-6,0 11,1 0,-1 0,0 0,0 0,1 0,-1 0,0 0,0 1,0-1,0 1,0-1,0 1,0 0,0 0,0 0,0 0,0 0,0 1,0-1,0 0,0 1,0-1,0 1,1 0,-1 0,0 0,0 0,1 0,-1 0,0 0,1 0,-1 1,1-1,0 1,-1-1,1 1,0-1,0 1,0 0,-1 1,-56 94,57-94,-1-1,1 1,0 0,0 0,0 0,1 0,-1 0,1 0,0 0,-1 0,1 0,1 0,-1 0,0 0,1 0,-1 0,1 0,0 0,0 0,0 0,1 0,-1-1,1 1,-1 0,1-1,0 1,0-1,0 0,0 0,0 1,1-2,-1 1,1 0,1 1,5-2,-1 0,0 0,0-1,0 0,1 0,-1-1,0 0,0-1,0 0,0 0,0-1,-1 0,1 0,-1 0,0-1,1-1,-2 1,1-1,0 0,-1 0,0-1,-1 0,1 0,-1 0,0-1,0 0,0-1,-3 4,1 0,0 0,-1-1,0 1,0 0,-1-1,1 0,-1 1,0-1,0 0,0 0,-1 0,0 1,0-1,0 0,0 0,-1 0,0 1,0-1,0 0,-1 0,1 1,-1-1,0 1,0 0,-1 0,0-2,0 5,-1 0,1-1,-1 1,1 1,0-1,-1 0,1 1,-1 0,0 0,1 0,-1 0,1 0,-1 1,1-1,-1 1,1 0,0 0,-1 1,1-1,0 1,0-1,0 1,0 0,0 0,0 0,1 1,-1-1,0 1,1-1,0 1,-1 1,2-3,-5 3,1-1,0 1,0-1,0 1,1 1,-1-1,1 1,0-1,0 1,1 0,-1 1,1-1,1 1,-1-1,1 1,-1 0,2 0,-1 0,1 0,0 0,0 0,0 0,1 1,0-1,1 4,-1-8,1 0,0-1,0 1,0 0,0 0,0-1,0 1,0-1,1 1,-1-1,0 0,1 1,-1-1,1 0,0 0,-1 0,1 0,0 0,0 0,-1-1,1 1,0-1,0 1,0-1,0 0,0 1,0-1,0 0,0 0,0 0,0-1,0 1,0 0,-1-1,1 1,0-1,0 0,0 0,0 0,68-42,-63 39,-1-1,1 0,-1 0,0-1,0 0,-1 0,0-1,0 1,0-1,-1 0,0 0,0-1,-1 1,0-1,0 0,-1 1,0-1,0 0,-1-1,0 1,0 0,-1 0,0-3,-1 9,0 0,0 0,0 0,0 0,0 1,0-1,0 0,-1 1,1-1,0 1,-1-1,0 1,1 0,-1 0,0 0,1 0,-1 0,0 0,0 0,0 0,0 1,0-1,0 1,0 0,0-1,0 1,0 0,0 0,0 0,0 1,0-1,0 0,0 1,0-1,0 1,0 0,0-1,0 1,0 0,0 0,1 0,-1 1,-1 0,-69 61,71-62,0 0,0 0,0 0,0 1,0-1,0 0,1 1,-1-1,0 0,1 1,-1-1,1 1,-1-1,1 1,0-1,0 1,0-1,0 1,0-1,0 1,0-1,0 1,1-1,-1 1,0-1,1 1,0-1,-1 1,1-1,0 0,-1 1,1-1,0 0,0 0,0 1,0-1,0 0,1 0,-1 0,0 0,0-1,1 1,-1 0,0 0,1-1,-1 1,1-1,-1 1,1-1,-1 0,1 0,-1 1,1-1,-1 0,1 0,-1 0,1-1,-1 1,1 0,6-2,-1 1,1-1,-1 0,0-1,0 0,0 0,0 0,-1-1,1 0,-1 0,6-5,-5 4,14-10</inkml:trace>
</inkml:ink>
</file>

<file path=ppt/ink/ink1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43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621 225,'-34'37,"1"1,3 2,0 1,-14 29,-13 15,-3-4,-36 36,56-70,-127 150,142-189,28-15</inkml:trace>
  <inkml:trace contextRef="#ctx0" brushRef="#br0" timeOffset="630.93">1 197,'59'39,"-21"-3,-2 1,-1 1,-2 2,22 37,114 190,39 10,-183-246,-16-17</inkml:trace>
  <inkml:trace contextRef="#ctx0" brushRef="#br0" timeOffset="1164.7">1 564,'73'-27,"-27"16,0 2,0 2,1 2,-1 2,1 2,47 6,9-3,104 23,-196-23</inkml:trace>
  <inkml:trace contextRef="#ctx0" brushRef="#br0" timeOffset="1749.32">368 0,'11'219,"24"138,-25 29,-10-362</inkml:trace>
</inkml:ink>
</file>

<file path=ppt/ink/ink1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4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0,'-229'719,"192"-601,24-111,10-30,33-145,-5 72,4 0,5 2,29-56,-63 149,10-22,1 0,0 0,2 1,0 1,2 0,3-4,-17 24,0 0,0 0,0 1,0-1,0 0,0 0,0 0,1 1,-1-1,0 0,0 1,1-1,-1 1,0-1,0 1,1 0,-1 0,0-1,1 1,-1 0,1 0,-1 0,0 1,1-1,-1 0,0 0,1 1,-1-1,0 1,0-1,1 1,-1 0,0-1,0 1,0 0,0 0,0 0,0-1,0 1,0 0,0 1,0-1,-1 0,1 0,0 0,-1 0,1 1,30 63,-31-64,118 321,-67-193,-52-129,1 0,0 0,0 0,0 0,-1 0,1 0,0 0,0 0,-1 0,1 0,0 0,0 0,0 0,-1 0,1 0,0 0,0 0,-1 0,1 0,0 0,0 0,-1 0,1 0,0 0,0 0,0 1,-1-1,1 0,0 0,0 0,0 0,0 1,-1-1,1 0,0 0,0 0,0 1,0-1,0 0,0 0,0 0,0 1,-1-1,1 0,0 0,0 1,0-1,0 0,0 0,0 0,0 1,0-1,0 0,1 1,-24-22,18 17,-7-6,-1 0,0 1,-1 1,0 0,0 1,0 0,-1 1,0 1,0 0,0 1,-1 1,0 0,1 1,-1 1,0 0,0 2,-1 0,-113 12,112-7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4:10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303 116,'2'-3,"-1"-1,0 1,-1 0,1 0,0 0,-1-1,0 1,0 0,0-1,0 1,0 0,-1 0,0-1,1 1,-1 0,0 0,-1 0,1 0,0 0,-1 0,0 0,1 0,-1 1,0-1,-1 1,1-1,0 1,-1 0,1 0,-1 0,0 0,1 0,-1 0,0 1,0 0,0-1,-1 1,1 0,0 1,-2-1,-10 2,0 1,0 1,0 0,0 1,0 1,1 0,0 1,0 0,0 1,1 1,0 0,1 1,-6 5,16-13,-1-1,1 1,0 0,-1 0,1 1,0-1,0 0,0 1,0-1,0 1,0 0,1-1,-1 1,0 0,1 0,0 0,-1 1,1-1,0 0,0 0,0 1,0-1,1 0,-1 1,0-1,1 1,0-1,0 1,0-1,0 1,0-1,0 1,1-1,-1 1,1-1,-1 0,1 1,0-1,0 0,0 1,0-1,1 0,-1 0,1 0,-1 0,1 0,-1 0,1-1,2 2,11-1,0 0,0-1,0-1,1-1,-1 0,0 0,0-2,0 0,0-1,-1 0,0-1,1-1,-2 0,1-1,-1 0,5-4,-16 10,269-113,-259 109,-1 1,1 0,0 1,1 0,-1 1,0 1,1 0,-1 0,1 1,-1 1,1 0,-1 0,1 2,-1-1,2 2,-12-3,1 0,-1 0,0 1,0-1,0 1,0-1,0 1,0-1,0 1,0 0,-1 0,1 0,-1 0,1 0,-1 0,0 1,0-1,0 0,0 1,0-1,-1 0,1 1,-1-1,1 1,-1-1,0 1,0 0,0-1,0 1,-1-1,1 1,-1-1,1 0,-2 3,0 2,-1-1,0 1,0-1,0 0,-1 0,0-1,0 1,-1-1,1 1,-1-1,0-1,-3 3,-180 126,-158 112,340-240,-1-1,1 1,0 0,0 1,0-1,1 1,0 0,0 1,1-1,-1 1,1 0,1 0,-1 0,1 0,1 1,-1 0,1-1,1 1,-1 5,5 5</inkml:trace>
  <inkml:trace contextRef="#ctx0" brushRef="#br0" timeOffset="317.702">727 397,'-31'18,"0"1,2 1,0 1,1 2,2 1,0 1,2 1,0 1,2 2,-6 10,26-36,0-1,0 1,1 0,-1-1,1 1,-1 0,1 0,0 0,0 1,0-1,0 0,1 0,-1 0,1 1,0-1,0 0,0 0,1 1,-1-1,1 0,-1 0,1 0,0 0,0 0,1 0,-1 0,1 0,-1 0,1 0,0-1,0 1,0-1,0 1,0-1,1 0,-1 0,1 0,0 0,-1 0,1 0,0-1,0 0,0 1,1-1,15 2,0-1,0 0,0-2,0 0,0-1,0-1,0-1,0-1,-1 0,1-1,-1-1,-1-1,1-1,-1 0,0-1,-1-1,0 0,0-1,-2-1,3-3,-10 12,-1-1,-1 0,1 0,-1-1,1 1,-1-1,0 0,-1-1,0 1,1-1,-2 0,1 0,-1 0,0 0,0-1,0 1,-1-1,0 0,-1 0,1 1,-1-1,-1 0,1 0,-1 0,0 0,-1 0,0 0,0 0,0 0,-1 0,0 0,0 1,-1-1,0 1,0-1,0 1,-1 0,-3-4,4 7,0 0,-1-1,1 1,-1 0,0 1,0-1,0 1,0 0,0 0,-1 0,1 0,-1 1,1 0,-1-1,1 2,-1-1,0 1,-2-1,-14 4</inkml:trace>
</inkml:ink>
</file>

<file path=ppt/ink/ink1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5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0,'22'147,"-14"148,4-207,-9-73,0 0,0 0,-2 1,0-1,-1 0,0 1,-1-1,-1 0,0 1,-4 10,7-24,3-9</inkml:trace>
</inkml:ink>
</file>

<file path=ppt/ink/ink1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5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9 253,'-3'13,"1"1,0 0,1-1,1 1,0 0,1-1,0 1,1 0,0-1,1 1,1-1,0 0,1 0,0-1,7 12,-10-22,0 1,0-1,0 0,0 0,0-1,0 1,0 0,1-1,-1 1,0-1,1 0,0 1,-1-1,1-1,0 1,-1 0,1-1,0 1,0-1,-1 0,1 0,0 0,0 0,0 0,-1-1,1 1,0-1,0 0,-1 0,1 0,-1 0,1 0,2-2,74-60,-62 44,0-1,-1 0,-2-1,0-1,-1 0,-1-1,-1-1,-1 1,-2-2,0 1,-1-1,0-12,-5 33,-1 0,0 1,0-1,0 0,-1 0,1 0,-1 0,0 0,0 0,0 0,-1 0,0 0,1 0,-1 0,-1 0,1 0,0 0,-1 1,0-1,0 1,0-1,0 1,-1 0,1 0,-1 0,0 0,0 0,0 0,0 1,0 0,-1-1,1 1,-1 0,1 1,-1-1,0 1,0-1,1 1,-1 0,0 1,0-1,0 1,0 0,0 0,-3 0,-3 4,0 1,0 0,1 1,-1 0,1 0,1 1,-1 0,1 0,0 1,1 0,0 1,0 0,1 0,0 0,0 1,1-1,-1 5,-16 29,4-3</inkml:trace>
</inkml:ink>
</file>

<file path=ppt/ink/ink1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6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1 365,'123'-299,"-104"234,-19 138,-1-66,1 0,-1-1,1 1,1 0,-1 0,1-1,1 1,-1 0,1-1,0 1,1-1,-1 0,1 0,1 0,-1 0,1 0,0-1,0 0,0 1,1-2,0 1,0 0,0-1,1 0,-1 0,1-1,0 1,0-1,0-1,0 1,1-1,-1 0,1 0,-1-1,1 0,1 0,4-3,-1 0,1 0,-1-2,0 1,0-1,0-1,-1 0,1-1,-1 1,-1-2,1 0,-1 0,0-1,-1 0,1 0,-2-1,1 0,-1 0,-1-1,1 0,-2 0,1 0,1-7,14-38,-13 30</inkml:trace>
</inkml:ink>
</file>

<file path=ppt/ink/ink1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6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0,'-49'74,"3"1,4 3,-18 46,60-123,-25 84,24-84,1 1,0 0,-1 0,1 0,0 0,0 0,0-1,0 1,0 0,1 0,-1 0,1 0,-1-1,1 1,-1 0,1 0,0-1,0 1,0 0,0-1,0 1,0-1,1 0,-1 1,0-1,1 0,-1 0,1 0,-1 0,1 0,0 0,-1 0,1 0,0 0,0-1,-1 1,1-1,0 0,0 1,0-1,0 0,-1 0,2 0,8-3,1 0,-1-1,0 0,0 0,0-1,-1-1,0 0,0 0,0-1,-1-1,0 1,0-1,-1-1,0 0,0 0,-1 0,1-4,145-191,-94 143,-58 60,1 0,0 0,0 0,0 0,0 0,0 1,0-1,0 0,0 1,0 0,0-1,1 1,-1 0,0 0,0 0,0 0,0 1,1-1,-1 0,0 1,0 0,0-1,0 1,0 0,0 0,-1 0,1 0,0 1,0-1,-1 0,1 1,0-1,-1 1,0 0,1-1,-1 2,5 7,-1 0,0 1,-1 0,0 0,0 0,-1 0,-1 1,0-1,-1 1,0 0,-1 9,4 17,13 157,-9 1,-13 108,5-268,-2 0,-2 0,-1 0,-2-1,-1 1,-2-2,-1 1,-2-1,-1-1,-13 20,-29 11,54-62,1-1,-1 1,0-1,0 0,0 0,0 1,0-1,0 0,0-1,0 1,0 0,-1-1,1 1,0-1,0 0,-1 0,1 1,0-2,0 1,-1 0,1 0,0-1,0 1,-1-1,1 0,0 1,0-1,0 0,0 0,0-1,0 1,0 0,1-1,-3-1,-3-8,0-1,0-1,1 1,0-1,1 0,1-1,0 1,1-1,1 0,0 0,0 0,1 0,1 0,1 0,1-9,-2-1,2-46,3 0,3 0,3 1,3 0,3 1,5-4,26-39,-31 91</inkml:trace>
</inkml:ink>
</file>

<file path=ppt/ink/ink1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7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0,'0'625,"-27"-355,-4-72,31-186</inkml:trace>
</inkml:ink>
</file>

<file path=ppt/ink/ink1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7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0 147,'44'-14,"32"-15,9-2,-5 4,-7 7,-11 7,-11 5,-9 4,-8 3,-4 2,-8 0</inkml:trace>
</inkml:ink>
</file>

<file path=ppt/ink/ink1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2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1,'-8'30,"2"0,2 1,0 0,2 0,1 0,2 0,1 0,1 0,3 7,18 243,-19-263,-1 1,-1 1,0-1,-2 0,0 1,-2-1,0 1,-1-1,0 0,-2 2,-10 39,14-61,0 1,0 0,0 0,0-1,0 1,1 0,-1 0,0-1,0 1,0 0,1 0,-1 0,0 0,0-1,0 1,1 0,-1 0,0 0,0 0,1 0,-1 0,0-1,0 1,1 0,-1 0,0 0,1 0,-1 0,0 0,0 0,1 0,-1 0,0 0,1 1,-1-1,0 0,0 0,1 0,-1 0,0 0,0 0,1 1,-1-1,0 0,0 0,0 0,1 0,-1 1,0-1,0 0,0 0,0 1,0-1,1 0,-1 0,0 1,0-1,0 0,0 1,16-23,11-22,-5 5,3 0,1 2,1 1,2 1,3 0,-31 33,1 0,-1 0,1 0,-1 0,1 0,0 0,-1 1,1-1,0 1,0-1,0 1,0 0,1 0,-1 0,0 0,0 0,1 0,-1 1,1-1,-1 1,0 0,1-1,-1 1,1 0,-1 1,1-1,-1 0,0 1,1-1,-1 1,0 0,1-1,-1 1,0 0,0 1,0-1,0 0,0 1,0-1,0 1,0-1,0 1,-1 0,1 0,-1 0,1 0,-1 0,5 7,0 0,-1 0,0 0,0 0,-1 1,0 0,-1 0,0 0,-1 0,0 1,0-1,-1 0,0 1,-1-1,-1 1,1 0,-2-1,1 0,-3 9,-12 66,13-60</inkml:trace>
</inkml:ink>
</file>

<file path=ppt/ink/ink1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2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88 306,'4'4,"-1"0,2 0,-1-1,0 0,1 1,-1-2,1 1,0-1,0 1,0-1,0 0,0-1,1 0,-1 1,0-2,1 1,-1-1,1 1,-1-1,1-1,-1 1,0-1,1 0,-1 0,0-1,1 0,-1 0,0 0,0 0,-1-1,1 0,0 0,-1 0,2-2,4-3,-1 0,0-1,0-1,-1 0,-1 0,0 0,0-1,-1 0,0 0,-1 0,0-1,-1 0,0 0,-1 0,0 0,-1-1,0 1,-1-2,-1 10,0-1,0 1,-1-1,1 1,-1 0,0-1,0 1,0 0,-1 0,0-1,1 1,-1 1,-1-1,1 0,-1 0,1 1,-1-1,0 1,0 0,0 0,-1 0,1 0,-1 1,0 0,0-1,1 1,-1 0,-1 1,1-1,0 1,0 0,0 0,-1 0,1 0,-1 1,1 0,0 0,-1 0,1 0,-1 1,1 0,0 0,-1 0,-2 1,-7 4,-1 1,1 0,0 1,1 1,0 0,0 1,1 0,0 1,1 0,0 1,1 0,0 1,1 0,1 1,0 0,0 0,2 0,0 1,0 0,1 0,1 1,1-1,0 1,1 0,1 0,0 0,1 1,3-7,-1-1,1 0,1 1,0-1,0 0,1-1,0 1,1-1,0 0,0 0,0-1,1 0,0 0,1 0,-1-1,1 0,1-1,-1 0,1 0,0-1,0 0,0 0,0-1,1 0,-1-1,1 0,0 0,0-1,0-1,8 1,122-9,-116 1</inkml:trace>
</inkml:ink>
</file>

<file path=ppt/ink/ink1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4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0,'-19'10,"-7"8,2 0</inkml:trace>
</inkml:ink>
</file>

<file path=ppt/ink/ink1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5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1,'-9'6,"-1"1,0-1,1 1,-1 1,2 0,-1 0,1 1,0 0,1 0,0 1,1-1,0 2,-5 9,12-14,-1-1,1 0,0 1,0-1,1 0,0 0,0 0,0 0,0 0,1-1,0 1,0 0,0-1,0 0,1 0,-1 0,1 0,0-1,1 1,-1-1,0 0,1-1,0 1,2 1,18 15,-22-16,1 0,0 0,-1 1,1-1,-1 1,0 0,0 0,-1 0,1 0,-1 0,0 1,0-1,0 1,-1-1,0 1,0 0,0 0,0 0,-1-1,1 1,-1 0,-1 0,1 0,-1 0,1 0,-1-1,-1 1,1 0,-1-1,0 1,0-1,0 1,0-1,-1 0,0 0,0 0,0 0,-7 7,-1 0,0 0,0-1,-1-1,0 0,0-1,-1 0,-1-1,1 0,-1-1,0-1,-6 2,-5-1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4:55.865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657,'16'-11,"-26"8,0 6,8-3,-1-1,1 1,0 0,-1 0,1 1,-1-1,1 0,0 1,-1 0,1-1,0 1,0 0,0 0,-1 0,1 1,0-1,0 0,1 1,-1-1,0 1,0 0,1-1,-1 1,1 0,-1 0,1 0,0 0,0 0,0 1,0-1,0 0,0 0,1 1,-1-1,1 0,0 1,0-1,-1 1,1-1,1 0,-1 1,0-1,1 2,46 61,-43-62,0 0,-1-1,1 2,-1-1,0 0,0 1,0-1,0 1,0 0,-1 0,0 0,0 0,0 1,0-1,-1 0,1 1,-1-1,0 1,-1 0,1-1,-1 1,0 0,0-1,0 1,-1 0,0-1,0 1,0-1,0 1,0-1,-2 2,-2 3,-1-1,-1 0,1 0,-2 0,1-1,-1 0,0 0,0-1,-1 0,1 0,-1-1,-1 0,1-1,-1 0,0 0,0-1,0 0,0-1,0 0,-1-1,1 0,9-1,0 1,0-1,1 0,-1 0,0 0,0 0,1 1,-1-1,0 0,0 0,1 0,-1-1,0 1,0 0,1 0,-1 0,0-1,0 1,1 0,-1 0,0-1,1 1,-1-1,0 1,1-1,-1 1,1-1,-1 1,1-1,-1 1,1-1,-1 0,1 1,0-1,-1 0,1 1,0-1,-1 0,1 0,0 1,0-1,0 0,0 0,0 1,0-1,0 0,0 0,0 1,0-1,0 0,0 0,0 1,1-1,-1 0,0 0,1 1,-1-1,0 0,1 1,-1-1,1 0,-1 1,1-1,-1 1,1-1,0 1,-1-1,1 1,0-1,10-9</inkml:trace>
  <inkml:trace contextRef="#ctx0" brushRef="#br0" timeOffset="300.847">4827 657,'-29'10,"-19"12,-6 3,6 2,6 1,11 0,10 1,9 0,6 0,10-5,8-2,7-5,5-4,4-6,1-3,-4-3</inkml:trace>
  <inkml:trace contextRef="#ctx0" brushRef="#br0" timeOffset="573.137">5137 714,'-24'11,"-1"1,2 2,0 0,1 1,0 2,1 0,1 1,1 1,0 1,0 2,18-21,-1 1,1-1,0 1,-1 0,1 0,0 0,0-1,0 1,0 0,0 0,1 0,-1 1,1-1,-1 0,1 0,0 0,-1 0,1 0,0 1,1-1,-1 0,0 0,1 0,-1 0,1 0,-1 0,1 0,0 0,0 0,0 0,0 0,1 0,-1 0,0-1,1 1,-1 0,1-1,-1 0,1 1,0-1,0 0,-1 0,1 0,0 0,0 0,0 0,0 0,0-1,2 1,6-1,1 0,-1-1,0 0,1-1,-1-1,0 1,0-1,0-1,-1 0,1 0,-1-1,0 0,0-1,-1 0,1 0,-1-1,-1 0,1 0,-1-1,-1 0,1 0,-1-1,4-8,43-102,-50 98</inkml:trace>
  <inkml:trace contextRef="#ctx0" brushRef="#br0" timeOffset="819.849">5307 996,'14'-38,"10"-23,5-5,3 8,-4 10,-2 12,-1 8,-5 9</inkml:trace>
  <inkml:trace contextRef="#ctx0" brushRef="#br0" timeOffset="1223.418">5645 883,'226'-106,"-225"106,5-2,0 0,0-1,0 1,-1-1,1 0,-1-1,0 0,0 1,0-1,0-1,-1 1,0-1,0 0,0 0,0 0,-1 0,0-1,0 1,0-1,-1 0,1 0,-2 0,1 0,0-4,-3 8,0 0,0 0,0 0,0 0,-1 0,1 0,-1 1,1-1,-1 0,0 1,1-1,-1 1,0 0,0-1,0 1,0 0,0 0,0 1,-1-1,1 0,0 1,0-1,-1 1,1 0,0-1,0 1,-1 0,1 1,0-1,-1 0,1 1,-2 0,-71 20,62-15,0 1,1 0,0 1,1 0,0 1,0 0,1 1,0 0,1 1,0 0,0 0,1 1,1 0,0 1,1-1,0 1,1 1,0-1,1 1,-1 7,5-14,0 0,0-1,0 1,1 0,0 0,0 0,1-1,0 1,0 0,1-1,-1 0,1 1,1-1,-1-1,1 1,0 0,1-1,-1 0,1 0,0 0,0 0,0-1,1 0,0 0,0-1,0 1,0-1,0 0,1-1,-1 0,1 0,0 0,-1-1,1 0,0 0,0-1,1 1,18 0</inkml:trace>
  <inkml:trace contextRef="#ctx0" brushRef="#br0" timeOffset="-2210.84">1948 770,'-14'39,"-5"17,0 3,5-2,3-12</inkml:trace>
  <inkml:trace contextRef="#ctx0" brushRef="#br0" timeOffset="-1982.678">1976 319,'0'0</inkml:trace>
  <inkml:trace contextRef="#ctx0" brushRef="#br0" timeOffset="-1629.41">2089 1053,'110'-280,"-78"221,-32 58,0 1,1-1,-1 1,0 0,1-1,-1 1,1 0,-1-1,1 1,-1 0,1-1,-1 1,1 0,-1 0,1 0,-1-1,1 1,-1 0,1 0,-1 0,1 0,-1 0,1 0,0 0,-1 0,1 0,-1 0,1 0,-1 1,1-1,-1 0,1 0,-1 1,1-1,-1 0,1 0,-1 1,1-1,-1 0,0 1,1-1,-1 1,1-1,-1 1,0-1,0 1,1-1,-1 1,0-1,0 1,1-1,-1 1,0-1,0 1,0-1,0 1,0-1,0 1,0 0,6 35,-4-11,-3-15,0 0,2 1,-1-1,1 0,0 0,1 0,1 0,-1 0,1-1,1 1,0-1,0 1,1-1,0-1,1 1,0-1,0 0,1 0,0 0,1 0,-4-5,0-1,0 0,0 0,0 0,0-1,0 1,0-1,0 0,1 0,-1-1,0 1,1-1,-1 0,0 0,1 0,-1-1,0 0,1 0,-1 0,0 0,0 0,0-1,0 0,0 0,0 0,0 0,1-2,5-2,-1-1,-1 0,0-1,0 0,0 0,-1-1,0 0,0 0,-1 0,1-4,4-8,-2-1,0 0,-1 0,-1-1,-1 0,-2 0,2-19,-4 18</inkml:trace>
  <inkml:trace contextRef="#ctx0" brushRef="#br0" timeOffset="-877.786">3076 743,'-14'-2,"-1"2,0 0,1 1,-1 0,1 1,-1 1,1 0,0 1,0 1,0 0,0 1,1 0,0 1,0 1,1 0,0 0,-6 7,15-12,1 0,0 0,0 1,0-1,0 0,1 1,-1-1,1 1,0-1,0 1,0-1,1 1,-1 0,1 0,0-1,0 1,0 0,0 0,1-1,0 1,-1 0,1-1,1 1,-1-1,0 1,1-1,0 0,0 1,0-1,0 0,0 0,1 0,-1-1,1 1,0 0,-1-1,1 0,1 0,-1 0,0 0,0 0,1-1,-1 1,1-1,-1 0,1 0,0 0,-1-1,1 1,0-1,0 0,-1 0,1 0,2 0,7-3,1-1,0 0,-1-1,0 0,0-1,0-1,-1 0,0 0,0-1,-1-1,0 0,0 0,-1-1,0-1,3-5,101-115,-114 132,0-1,0 1,0-1,0 1,0-1,0 1,0-1,0 1,1-1,-1 1,0-1,0 1,0-1,1 1,-1-1,0 1,0-1,1 0,-1 1,0-1,1 1,-1-1,1 0,-1 1,0-1,1 0,-1 0,1 1,-1-1,1 0,-1 0,1 0,-1 0,1 1,-1-1,1 0,-1 0,1 0,-1 0,1 0,-1 0,1 0,-1 0,1-1,-1 1,1 0,-1 0,1 0,-1 0,1-1,-1 1,1 0,-1 0,0-1,1 1,-1 0,0-1,1 1,-1-1,0 1,1 0,-1-1,0 1,1-1,-11 43,9-38,-5 9,1 1,0-1,1 1,1 0,0 0,1 0,0 0,1 1,1-1,0 0,1 1,1-1,0 0,3 9,-4-20,0-1,0 0,1 1,-1-1,1 0,-1 0,1 0,0 0,0 0,0 0,0 0,0-1,0 1,0-1,1 1,-1-1,0 0,1 0,-1 0,1 0,0 0,-1-1,1 1,-1-1,1 0,0 0,0 0,-1 0,1 0,0 0,-1-1,1 1,-1-1,1 0,-1 0,1 0,-1 0,1 0,-1 0,2-2,86-69,-51 21,-2-2,-3-1,-2-2,-2-2,-3 0,-2-2,-2-4,-16 47,0 0,-1-1,-1 0,-1 1,0-1,-1-1,-1 1,-1 0,-1-1,0 1,-1 0,-1-1,-1 1,-3-11,5 26,0 1,0 0,0 0,0-1,0 1,0 0,0 0,-1 0,1 0,-1 0,1 1,-1-1,0 0,1 1,-1-1,0 1,0-1,0 1,-1 0,1 0,0 0,0 0,0 1,-1-1,1 0,-1 1,1 0,0-1,-1 1,1 0,-1 0,1 1,0-1,-1 0,1 1,0-1,-1 1,1 0,0 0,0 0,0 0,-1 0,1 1,0-1,-6 4,1 1,-1 0,1 0,0 1,1 0,0 0,0 0,0 1,1 0,-4 8,-2 8,1 0,2 1,0 0,1 1,2-1,1 1,1 0,1 1,1-1,1 0,2 1,4 24,3 3,3 0,2 0,2-1,3-1,17 32,-32-72,0-1,2-1,-1 1,1-1,0 0,1 0,0-1,1 0,0 0,0 0,9 5,0-9,0-4</inkml:trace>
  <inkml:trace contextRef="#ctx0" brushRef="#br0" timeOffset="-2997.641">931 121,'21'-2,"0"-1,-1 0,0-2,0 0,0-1,-1-1,8-4,118-31,-139 42,-2-2,0 0,0 1,0 0,0 0,1 0,-1 0,0 1,0-1,1 1,-1 0,0 0,0 1,1-1,-1 1,0 0,0 0,0 1,0-1,0 1,0 0,0 0,0 0,-1 1,1-1,-1 1,0-1,1 1,-1 1,-1-1,1 0,0 1,-1-1,0 1,0-1,0 1,0 0,0 1,-3 13,-1-1,0 1,-1-1,-1 0,-1 1,0-2,-7 15,9-25,-14 45,1 0,3 1,1 0,4 1,1 0,3 0,2 15,4 304,-2-369,0-2,1 1,-1-1,1 0,-1 1,0-1,1 1,-1-1,0 0,0 1,0-1,0 1,0-1,0 1,-1-1,1 0,0 1,-1-1,1 0,-1 1,0-1,1 0,-1 1,0-1,0 0,1 0,-1 0,0 0,0 0,0 0,-1 0,1 0,0 0,0 0,0-1,-1 1,1-1,0 1,-1 0,1-1,0 0,-1 1,1-1,-1 0,1 0,0 0,-1 0,1 0,-1 0,-137-45,109 37,0 1,-1 2,0 1,0 1,0 1,0 2,0 1,-1 2,-3 2,1 2,0 1,0 2,1 1,0 1,1 2,1 2,-12 7,28-14,0 1,1 0,0 1,1 0,0 1,1 1,0 0,1 0,0 1,1 1,1 0,0 0,1 1,1 0,0 0,1 0,-1 12,5-25,1 0,0 1,0 0,1-1,-1 1,1-1,0 1,0 0,0-1,0 1,1-1,-1 1,1-1,0 1,0-1,1 1,-1-1,0 0,1 1,0-1,0 0,0 0,0 0,1 0,-1-1,1 1,2 1,-1-5,0 0,0 0,-1-1,1 0,0 0,-1 0,1 0,-1 0,1-1,-1 1,0-1,0 0,0 0,-1 0,1-1,-1 1,0-1,0 1,2-4,1 0,11-17</inkml:trace>
  <inkml:trace contextRef="#ctx0" brushRef="#br0" timeOffset="-2465.36">1017 516,'24'10,"1"-2,1-1,-1-1,1-2,0 0,0-1,0-2,1-1,-1-1,0-1,0-1,0-1,0-2,-1 0,0-2,0-1,5-3,43-23,-72 36,0 0,-1 0,1 0,-1 1,1-1,-1 0,0 0,1 1,-1-1,0 0,0 1,0-1,0 0,0 1,0-1,0 0,0 1,-1-1,1 0,0 0,-1 1,1-1,-1 0,0 0,1 0,-1 1,0-1,0 0,0 0,1 0,-1 0,-1 0,-6 12,2 0,-1 0,2 1,0-1,0 1,1 0,1 1,1-1,0 1,0-1,2 1,0 0,0-1,1 1,2 5,18 59,-12-61</inkml:trace>
  <inkml:trace contextRef="#ctx0" brushRef="#br0" timeOffset="4636.565">7620 149,'2'0,"0"-1,-1 1,1-1,-1 0,0 0,1 0,-1 0,0 0,1 0,-1 0,0 0,0 0,0-1,0 1,0 0,0-1,0 1,-1-1,1 1,0-1,-1 1,1-1,-1 1,0-1,0 0,1 1,-1-1,0 0,0 1,0-1,-1 0,1 1,0-1,-1 1,1-1,-1 0,1 1,-1-1,0 1,1-1,-1 1,0 0,0-1,0 1,0 0,0 0,-1 0,1-1,0 1,0 0,-1 1,1-1,-1 0,1 0,-1 1,1-1,-1 0,1 1,-1 0,-1-1,-15-3,1 0,-1 1,0 2,0-1,0 2,0 0,0 2,0 0,0 0,0 2,0 0,1 1,0 1,-8 4,16-8,-1 0,1 1,0 0,1 1,-1 0,1 0,-1 0,1 1,1 1,-1-1,1 1,0 1,0-1,0 1,1 0,0 1,1-1,0 1,0 0,0 0,1 1,1 0,-1-1,1 1,-1 9,2 0,0 0,2 0,0 0,1 0,1 0,0 0,1-1,1 1,1-1,1 0,0 0,8 13,-10-25,0-1,1 0,0 0,0 0,0-1,1 1,-1-1,1-1,0 1,-1-1,1 0,0 0,0 0,1-1,-1 0,0 0,0-1,1 0,-1 0,0 0,1-1,-1 0,0 0,4-1,48 1,-57 1,-1 0,1 0,-1 0,1 0,-1 0,1 0,-1 0,1 1,-1-1,1 0,-1 0,1 1,-1-1,1 0,-1 1,1-1,-1 0,0 1,1-1,-1 1,0-1,1 1,-1-1,0 0,1 1,-1-1,0 1,0 0,0-1,0 1,1-1,-1 1,0-1,0 1,0-1,0 1,0-1,0 1,-1 0,1-1,0 1,0-1,0 1,0-1,-1 1,1-1,0 1,0-1,-1 1,1-1,0 0,-1 1,1-1,0 1,-1-1,1 0,-1 1,1-1,-1 0,1 0,-1 1,-26 27,14-19,0 1,0 0,1 1,0 0,1 1,0 0,1 1,0 0,1 1,1 0,0 0,1 1,0-1,1 2,1-1,1 1,0 0,0 5,3-14,0 0,0 0,1 0,0-1,1 1,-1 0,1 0,1 0,-1 0,1-1,0 1,1-1,-1 1,1-1,1 0,-1 0,1 0,0 0,0-1,1 0,0 0,0 0,0 0,0-1,5 4,3-2,1 0,-1 0,1-1,0-1,0-1,0 0,1 0,-1-1,1-1,-1-1,1 0,4-1,113-12,-67-7,-50 11</inkml:trace>
  <inkml:trace contextRef="#ctx0" brushRef="#br0" timeOffset="4904.056">8298 657,'-24'19,"-18"17,-6 5,0 2,9-2,5-3,5-3,6-3,3-2,5-1,-1-1,4-1,3 1,-2-5,1-7</inkml:trace>
  <inkml:trace contextRef="#ctx0" brushRef="#br0" timeOffset="5175.059">7874 601,'10'28,"12"20,8 7,3-3,-3-4,-3-10,-1-8,0-3,1-2,-1 0,2-5,0 0,0-4,-5-5</inkml:trace>
  <inkml:trace contextRef="#ctx0" brushRef="#br0" timeOffset="5575.064">8665 743,'-46'16,"1"3,1 2,1 2,1 1,-8 9,43-28,1 1,-1-1,1 1,0 0,0 1,1-1,0 1,0 0,1 1,0-1,-2 4,5-8,0 0,0 0,0 0,1 0,-1 0,1 0,0 0,0 0,0 0,0 0,0 0,1 0,-1 1,1-1,0 0,0 0,0-1,0 1,0 0,1 0,-1 0,1-1,0 1,0-1,0 1,0-1,0 0,1 0,-1 0,1 0,1 1,3 1,-1 0,0-1,1 1,0-2,0 1,0-1,0 0,0 0,0-1,0 0,1 0,-1-1,0 1,1-2,-1 1,0-1,0 0,1-1,-1 0,0 0,0 0,1-2,8-2,-1-1,0-1,0-1,-1 0,0 0,0-2,-1 0,-1 0,2-3,136-139,-150 152,1 0,0 0,-1 0,1 0,0 0,0 1,-1-1,1 0,0 0,0 1,0-1,0 0,0 1,0-1,0 1,0-1,0 1,0-1,1 1,-1 0,0 0,0-1,0 1,0 0,1 0,-1 0,0 0,0 1,0-1,0 0,0 0,1 1,-1-1,0 1,0-1,0 1,0-1,0 1,0-1,0 1,0 0,0 0,-1 0,1-1,0 1,0 0,-1 0,1 0,0 0,-1 0,1 0,-1 0,0 0,1 1,-1-1,0 0,1 0,2 18</inkml:trace>
  <inkml:trace contextRef="#ctx0" brushRef="#br0" timeOffset="6185.271">8975 1137,'108'-337,"-89"295,-4 72,11 94,-12-62,11-80,-4-20,-11 15,2 0,0 1,2 1,1 0,0 1,1 1,1 0,1 1,10-7,-27 24,0 0,0 0,0-1,1 1,-1 0,1 1,-1-1,0 0,1 0,-1 1,1-1,0 0,-1 1,1 0,-1-1,1 1,0 0,-1 0,1 0,0 0,-1 0,1 0,0 0,-1 1,1-1,0 1,-1-1,1 1,-1 0,1-1,-1 1,1 0,-1 0,0 0,1 0,-1 0,0 0,0 0,0 1,0-1,0 0,0 1,0-1,0 1,-1-1,1 1,0-1,-1 1,1-1,-1 1,0 0,1-1,-1 1,0 0,0-1,0 1,-1 1,-22 142,22-138,0 1,0-1,0 1,1-1,0 1,0 0,1-1,0 1,0-1,1 1,0-1,0 0,4 6,6 5</inkml:trace>
  <inkml:trace contextRef="#ctx0" brushRef="#br0" timeOffset="9909.429">9737 996,'0'0</inkml:trace>
  <inkml:trace contextRef="#ctx0" brushRef="#br0" timeOffset="10738.628">9963 544,'-7'-1,"1"1,-1-1,0 1,1 1,-1-1,0 1,1 0,-1 1,1-1,-1 1,1 1,0-1,0 1,0 0,0 0,0 1,1 0,0 0,0 0,-3 3,-3 3,0 1,0 0,1 1,0 0,1 1,1 0,0 0,1 1,0-1,1 2,1-1,0 1,1 0,0 0,1 0,1 0,0 0,1 13,1-24,1-1,-1 1,0-1,1 1,0-1,0 1,0-1,0 0,1 1,-1-1,1 0,0 0,0 0,0 0,0 0,0-1,1 1,-1-1,1 1,0-1,0 0,0 0,0 0,0 0,0-1,0 1,1-1,-1 0,0 0,1 0,-1 0,1-1,-1 1,1-1,-1 0,1 0,-1 0,1-1,-1 1,1-1,-1 0,1 0,1 0,11-4,0-1,0-1,0 0,-1-1,0-1,0 0,-1-1,0 0,-1-1,-1-1,1 0,-2-1,0 0,0 0,-1-1,-1-1,0 0,-1 0,-1-1,0 0,-1 0,1-7,-4 1,-12 32,-12 32,16-28,1 0,1 1,0 0,1-1,1 1,0 0,1 0,1 0,0 0,1 0,1-1,0 1,1-1,0 1,1-1,1 0,0-1,6 10,-10-20,0-1,1 1,-1 0,0 0,1-1,0 0,0 1,0-1,0 0,0-1,0 1,0 0,1-1,-1 0,0 1,1-2,-1 1,1 0,14 0</inkml:trace>
  <inkml:trace contextRef="#ctx0" brushRef="#br0" timeOffset="11185.743">10246 601,'-2'63,"0"-42,0 1,2 0,1 0,0 0,1 0,2-1,0 1,1-1,2 0,0 0,5 8,-12-27,1-1,-1 0,1 1,0-1,-1 0,1 0,0 0,0 0,0 0,0 0,0 0,0 0,0 0,0 0,1 0,-1 0,0-1,0 1,1-1,-1 1,0-1,1 1,-1-1,0 0,1 0,-1 1,1-1,-1 0,1 0,-1-1,0 1,1 0,-1 0,1-1,-1 1,0-1,1 1,-1-1,0 1,0-1,1 0,-1 0,0 0,0 1,0-1,0 0,0 0,0 0,0-1,0 1,-1 0,1 0,0-1,41-71,26-161,-60 206,-2 3</inkml:trace>
  <inkml:trace contextRef="#ctx0" brushRef="#br0" timeOffset="11624.326">10640 657,'-19'-3,"-1"1,0 1,0 0,0 2,0 0,0 1,0 1,1 1,-1 1,-15 6,33-11,0 1,0-1,0 1,1-1,-1 1,0 0,0 0,0 0,0 0,1 0,-1 0,0 0,1 1,-1-1,1 1,0-1,-1 1,1-1,0 1,0 0,0 0,0-1,0 1,0 0,1 0,-1 0,1 0,-1 0,1 0,0 0,0 0,-1 0,2 0,-1 0,0 0,0 0,1 0,-1 0,1 0,-1 0,1 0,0 0,0 0,0 0,0-1,0 1,0 0,0-1,1 1,-1-1,1 1,-1-1,1 1,0-1,9 6,0-1,0 0,1 0,0-1,0-1,0 0,1-1,0 0,1-1,32 9,-45-10,1-1,0 0,-1 0,1 1,0-1,-1 1,1-1,-1 1,1 0,-1-1,1 1,-1 0,1 0,-1 0,0 0,0 0,1 0,-1 1,0-1,0 0,0 1,0-1,-1 1,1-1,0 1,0-1,-1 1,1-1,-1 1,0 0,1-1,-1 1,0 0,0-1,0 1,0 0,0-1,0 1,-1 0,1-1,-1 1,1-1,-1 1,1 0,-1-1,0 1,0-1,0 0,0 1,0-1,0 1,-140 130,139-130,0 0,1-1,-1 1,1 0,0 0,-1 0,1 0,0 0,0 1,1-1,-1 0,0 0,1 1,-1-1,1 0,0 1,0-1,-1 0,2 1,-1-1,0 0,0 1,1-1,-1 0,1 1,0-1,0 0,0 0,0 0,0 0,0 0,1 0,-1 0,1 0,-1 0,1 0,-1-1,1 1,0-1,0 1,0-1,1 0,4 4,0-1,0 0,0 0,1-1,0 1,0-2,0 1,0-1,0-1,0 0,8 1,102-22,-93 16</inkml:trace>
  <inkml:trace contextRef="#ctx0" brushRef="#br0" timeOffset="17037.991">6548 93,'34'-93,"-38"123,-44 175,41-159,3 0,1 1,3-1,2 5,-1 18,4 24,4 0,4 0,24 86,9-2,-16-67,-5 2,-1 30,12 244,-60-70,-1-113,9-91,5 1,5 0,5 33,29 136,-28-220,-2 0,-3 0,-2 0,-15 54,-54 232,-19 76,29-62,44-115,10-120,5 1,9 96,0-65,-2 541,-30-435,30-259,-2 32,2 0,2 1,1-1,6 28,-2-25,-2-1,-2 1,-1 0,-3 19,4 84,18-2,-43-3,-32 32,66-133,0-27</inkml:trace>
  <inkml:trace contextRef="#ctx0" brushRef="#br0" timeOffset="25490.218">339 1871,'14'-9,"1"1,0 0,0 1,0 0,1 2,-1 0,1 0,1 2,-1 0,0 0,1 2,0 0,11 1,10 3,-21-1,0 0,1-2,-1 0,1-1,-1 0,0-2,6-1,213-25,-169 19,0 3,0 3,0 3,26 4,27-1,529-2,-423-28,186 27,-219-26,397 26,-155 1,-194-27,474 27,-287-1,-188-27,335 28,-345 28,379-27,-512-1,251-12,49-17,21-5,-125 5,-137 19,149 9,-136 3,769-2,-769-26,17-6,-174 32</inkml:trace>
  <inkml:trace contextRef="#ctx0" brushRef="#br1" timeOffset="43515.282">1017 2125,'-177'246,"-62"106,32-19,127-226,93-149,197-278,6-24,-96 194,-14 25,-106 124,1 0,0 1,-1-1,1 0,0 1,-1-1,1 1,0-1,-1 1,1-1,0 1,0-1,0 1,-1 0,1 0,0-1,0 1,0 0,0 0,0 0,0 0,0 0,-1 0,1 0,0 0,0 0,0 0,0 1,0-1,-1 0,1 1,0-1,0 1,0-1,-1 0,1 1,0 0,-1-1,1 1,0-1,-1 1,1 0,-1-1,1 1,-1 0,1 0,-1 0,1-1,-1 1,0 0,1 0,12 55,-11-42,86 422,-31-100,-57-336,-1 0,1-1,-1 1,1 0,-1 0,0 0,1 0,-1 0,1 0,-1 0,1 0,-1 0,0 0,1 1,-1-1,1 0,-1 0,1 0,-1 1,1-1,-1 0,1 1,-1-1,1 0,-1 1,1-1,0 1,-1-1,1 1,0-1,-1 0,1 1,0-1,-1 1,1 0,0-1,0 1,0-1,0 1,-1-1,1 1,0-1,0 1,0 0,0-1,0 1,0-1,1 1,-1-1,0 1,0 0,0-1,0 1,1-1,-1 1,0-1,1 1,-1-1,0 1,1-1,-1 0,0 1,1-1,-1 1,1-1,-1 0,1 1,-12-8</inkml:trace>
  <inkml:trace contextRef="#ctx0" brushRef="#br1" timeOffset="43832.824">537 2775,'7'-5,"0"1,0 0,1 1,-1 0,1 0,0 1,0 0,0 0,0 1,0 0,0 0,1 1,-1 0,6 1,1-1,327 0,-318-4,-6-2</inkml:trace>
  <inkml:trace contextRef="#ctx0" brushRef="#br1" timeOffset="44229.837">1665 2322,'-9'5,"-4"6,-4 2,6-2,4-8,9-3,3-8,2 3,-1 3</inkml:trace>
  <inkml:trace contextRef="#ctx0" brushRef="#br1" timeOffset="44786.546">1694 2802,'-5'5,"-1"6,-5 2,4-2,4-8,2-4</inkml:trace>
  <inkml:trace contextRef="#ctx0" brushRef="#br1" timeOffset="52433.159">3218 2209,'3'-8,"-1"0,-1-1,1 1,-1 0,-1-1,0 1,0-1,0 1,-1-1,-1 1,1 0,-1-1,-1 1,1 0,-1 0,-1 1,0-1,0 0,0 1,-1 0,0 0,0 1,-1-1,0 1,0 0,0 1,-1-1,1 1,-9-4,-2 5,-1 0,1 0,-1 2,0 0,0 1,0 1,-1 1,1 0,0 2,1 0,-1 1,0 0,1 1,0 2,0-1,1 2,-9 5,12-8,1 0,0 0,0 1,0 0,1 1,0 1,0 0,0 0,1 1,1 0,0 1,0 0,1 1,0 0,0 0,2 0,-1 1,1 0,1 0,0 1,1-1,0 1,1 0,1 0,0 0,0 8,3-15,0 0,0 0,1 0,-1 0,1 0,1-1,-1 1,1-1,0 0,0 1,0-1,1-1,0 1,0 0,0-1,1 0,-1 0,1 0,0-1,0 0,0 1,0-2,1 1,-1-1,1 0,3 1,9 3,1-1,0-1,0 0,0-2,1 0,-1-1,13-1,-5-3,0 0,0-2,0-2,-1 0,1-1,-2-2,1 0,-2-2,20-12,-20 8,-2-1,0 0,-1-2,0 0,-2-1,0-1,-2-1,2-4,24-56,-76 149,2 2,3 2,3 0,-9 49,-106 366,129-424,13-62,0 0,0 1,0-1,0-1,0 1,0 0,0 0,0-1,-1 1,1-1,0 0,0 1,0-1,0 0,-1 0,1 0,0 0,-1-1,1 1,-1 0,1-1,-1 1,0-1,1 0,1-1,15-11</inkml:trace>
  <inkml:trace contextRef="#ctx0" brushRef="#br1" timeOffset="52814.759">3952 2209,'-43'30,"0"1,2 2,2 2,1 2,2 1,1 2,2 1,-18 31,44-59,0 0,1 0,1 0,0 1,0-1,1 1,1 1,1-1,0 0,0 1,2 2,-1-12,1 0,0 0,1 0,0 0,-1 0,1 0,1 0,-1 0,1 0,0 0,0-1,0 1,1-1,0 1,0-1,0 0,0 0,0 0,1-1,0 1,0-1,0 0,0 0,0 0,0-1,1 1,0-1,-1 0,1 0,0-1,0 1,2-1,12 2,1 0,0-2,0 0,0-1,-1-2,1 0,0 0,-1-2,1-1,-1 0,0-1,-1-1,1-1,-2-1,1 0,2-3,17-12,-1-1,-1-1,-1-2,-2-1,-1-2,24-30,-38 42,-1-1,0 0,-1-2,-1 1,-2-2,0 1,-1-2,-1 0,-2 0,1-2,-8 19,-1 1,1-1,-1 1,0-1,-1 1,0-1,0 1,0-1,-1 1,1 0,-2-1,1 1,-1 0,0 0,0 1,0-1,-1 1,0 0,0-1,0 2,-1-1,0 0,1 1,-2 0,1 0,0 1,-1-1,0 1,0 0,0 1,0-1,0 1,0 1,-1-1,1 1,0 0,-1 0,1 1,-3 0,-16 2,-1 2,1 1,1 1,-1 0,1 2,0 1,1 1,0 1,1 1,0 1,1 1,0 1,-10 10,-35 34,45-33</inkml:trace>
  <inkml:trace contextRef="#ctx0" brushRef="#br1" timeOffset="53471.58">5024 2041,'-1'-2,"0"0,-1 0,1 0,-1 0,0 1,1-1,-1 0,0 1,0 0,0-1,0 1,0 0,0 0,-1 0,1 0,0 1,0-1,-1 1,1-1,0 1,-1 0,1 0,0 0,-1 0,0 0,0 0,-7-2,1 1,-1 1,0 0,0 0,1 1,-1 0,0 1,1 0,-1 1,1 0,0 0,0 1,0 0,0 0,1 1,-1 0,1 1,1 0,-1 0,1 1,0 0,0 0,1 0,0 1,0 0,1 0,0 1,1-1,-1 1,2 0,-1 0,-1 9,4-15,0 1,0-1,0 0,0 1,1-1,-1 1,1-1,0 1,0 0,1-1,-1 1,1-1,-1 0,1 1,0-1,0 1,1-1,-1 0,1 0,0 0,-1 0,1 0,1 0,-1 0,0-1,1 1,-1-1,1 1,0-1,0 0,0 0,0 0,0-1,0 1,0-1,0 0,1 1,-1-1,1-1,-1 1,1-1,-1 1,1-1,-1 0,1 0,19-6,0-1,0 0,-1-2,-1 0,1-2,-2 0,1-2,-2 0,8-7,4 0,-13 7,5-3,1 0,1 2,0 1,1 0,0 2,11-2,-36 12,1 0,-1 1,0-1,1 1,-1-1,1 1,-1 0,1 0,0-1,-1 1,1 0,-1 0,1 0,-1 1,1-1,-1 0,1 1,-1-1,1 1,-1-1,1 1,-1 0,1-1,-1 1,0 0,0 0,1 0,-1 0,0 0,0 0,0 0,0 1,0-1,0 0,-1 1,1-1,0 0,0 1,-1-1,1 1,-1-1,0 1,1-1,-1 1,0 0,-12 71,-3-35,-3-1,-1-2,-2 1,-1-2,-16 18,-176 169,-66 24,279-245,-1 1,1-1,0 1,0-1,0 1,-1 0,1 0,0 0,0-1,0 1,0 0,0 0,1 0,-1 1,0-1,0 0,1 0,-1 0,1 1,-1-1,1 0,-1 0,1 1,0-1,-1 0,1 1,0-1,0 0,0 1,0-1,1 1,-1-1,0 0,0 1,1-1,-1 0,1 0,-1 1,1-1,-1 0,1 0,0 0,0 0,0 1,0-1,-1 0,1-1,0 1,1 0,-1 0,0 0,19-1,1-5</inkml:trace>
  <inkml:trace contextRef="#ctx0" brushRef="#br1" timeOffset="53734.232">5362 2520,'-37'31,"2"2,0 1,3 2,0 2,3 0,-17 30,44-65,-1 0,1 1,-1 0,1-1,0 1,1 0,-1 0,1 0,-1 0,1 0,0 0,1 0,-1 0,1 1,-1-1,2 0,-1 0,0 1,1-1,-1 0,1 0,0 0,1 0,-1 0,1 0,0 0,0 0,0-1,0 1,1 0,-1-1,1 0,0 0,3 3,7-2,1 0,0-1,0-1,0 0,1 0,-1-2,0 0,1 0,-1-2,0 0,0 0,0-1,0-1,0 0,0-1,0 1,0-1,0 0,0-1,-1-1,0 0,0-1,-1 0,0-1,6-6,-14 12,0 0,-1 0,0 0,1-1,-1 0,-1 1,1-1,0 0,-1 0,0-1,0 1,0 0,-1-1,1 1,-1-1,0 0,0 1,-1-1,1 0,-1 1,0-1,0 0,-1 0,0 1,1-1,-1 0,-1 1,1-1,-1 1,0 0,0-2,-4 0,0 0,0 0,0 1,0 0,-1 0,0 0,0 1,0 0,-1 1,1-1,-1 1,0 1,0-1,0 2,0-1,0 1,0 0,-1 0,1 1,0 1,0-1,-1 1,-2 1,6-2,-31 0</inkml:trace>
  <inkml:trace contextRef="#ctx0" brushRef="#br1" timeOffset="56289.52">8016 2012,'-38'-4,"0"1,-1 2,1 2,-1 2,1 1,-13 5,43-8,-1 1,1 0,0 0,0 1,0 0,0 1,0 0,1 0,-1 1,1 0,0 0,1 0,-1 1,1 0,0 0,1 1,-1-1,1 1,1 1,-1-1,1 1,0-1,1 1,0 0,0 1,1-1,-1 6,2-3,0 0,0 0,1 0,1 1,0-1,0 0,1 0,1 0,0-1,0 1,1-1,0 1,1-1,0-1,1 1,0-1,0 1,1-2,0 1,1-1,0 0,0-1,1 0,0 0,0 0,0-2,1 1,0-1,0 0,0-1,1 0,-1-1,5 1,4 1,1 0,0-1,0-1,0 0,1-2,-1-1,0 0,0-1,1-2,-1 0,0-1,-1 0,1-2,-1 0,0-2,0 0,-1-1,0-1,-1 0,9-8,-15 10,-1-1,0 0,-1-1,1 0,-2-1,0 0,0 0,-1 0,0-1,-1 0,0-1,-1 1,-3 5,1 0,-1 0,0 0,-1 0,0 0,0 0,0-1,-1 1,0 0,0 0,-1-1,0 1,0 0,-1 0,0 0,0 0,-1 0,0 1,0-1,0 1,-1-1,-4-4,-6-4,-1 1,0 1,-1 1,-1 0,0 1,0 0,-1 2,0 0,-1 1,0 1,0 1,0 0,-1 2,0 0,0 1,0 1,0 1,-1 1,-16 2,4-2</inkml:trace>
  <inkml:trace contextRef="#ctx0" brushRef="#br1" timeOffset="56670.632">7847 2492,'-26'19,"1"1,1 2,1 0,0 2,2 0,1 1,1 1,2 1,-6 11,21-34,0 0,0 0,0 0,0 0,0 1,1-1,0 0,0 1,0-1,1 1,-1-1,1 1,0-1,1 1,-1-1,1 1,-1-1,1 1,1-1,-1 0,1 0,-1 1,1-1,0 0,1 0,-1-1,1 1,0 0,0-1,0 0,0 1,0-1,1-1,-1 1,1 0,0-1,0 0,0 0,2 1,10 2,1-2,0 0,0 0,0-2,0 0,0-1,1-1,-1 0,0-1,0-1,0-1,-1 0,1-1,-1-1,0 0,-1-2,1 0,6-5,-13 9,4 0,-1-1,1 0,-1-1,-1 0,1-1,-1-1,0 0,0 0,-1-1,0 0,-1-1,0 0,-1-1,0 1,0-2,-1 1,-1-1,1 0,-2 0,0-1,-1 0,0 1,0-3,-3 9,1-1,-1 0,0 1,-1-1,0 0,0 0,0 0,-1 1,0-1,0 0,0 1,-1-1,0 1,-1-1,1 1,-1 0,0 0,-1 0,0 0,0 1,0-1,0 1,-1 0,0 0,0 1,0 0,0-1,-1 2,0-1,0 1,0 0,-5-2,-9-2,-1 2,1 1,-1 0,1 1,-1 2,0 0,-6 1,-8 0</inkml:trace>
  <inkml:trace contextRef="#ctx0" brushRef="#br1" timeOffset="57184.126">8467 2068,'17'-3,"113"-27,0 7,50 0,-178 22,1 0,-1 0,0 0,0 0,1 0,-1 1,0 0,1-1,-1 1,1 0,-1 0,1 0,-1 0,0 0,1 1,-1-1,0 1,1 0,-1 0,0-1,0 2,1-1,-1 0,0 0,0 1,0-1,0 1,-1-1,1 1,0 0,-1 0,1-1,-1 1,0 0,1 1,-1-1,0 0,0 0,0 0,-1 1,1-1,-1 0,1 1,-1-1,0 1,1 0,-63 120,31-73,16-16,1 1,2 0,1 1,1 0,3 1,1 0,1 2,-7 35,-3 2,-16 153,31-217</inkml:trace>
  <inkml:trace contextRef="#ctx0" brushRef="#br1" timeOffset="57420.159">8580 2548,'39'0,"31"0,9 0,-4 0,-11 0,-10 0,-11 0,-11 0</inkml:trace>
  <inkml:trace contextRef="#ctx0" brushRef="#br1" timeOffset="57618.736">9314 2576,'-5'34,"-1"11</inkml:trace>
  <inkml:trace contextRef="#ctx0" brushRef="#br1" timeOffset="57984.879">9625 2097,'-13'5,"0"1,1 0,0 0,0 1,1 1,0 0,0 1,1 0,0 0,0 1,1 1,0-1,1 1,1 1,-1 0,2 0,-6 12,11-21,1 0,-1 0,1 0,0 1,-1-1,1 0,1 0,-1 0,0 0,1 0,-1 0,1 0,0 0,0 0,0 0,1 0,-1 0,1 0,-1-1,1 1,0-1,0 1,0-1,1 0,-1 0,0 1,1-2,-1 1,1 0,0-1,-1 1,4 0,102 30,-92-28,172 47,-183-48,-1 0,0 1,0-1,0 1,0 0,-1 0,0 0,0 0,0 0,0 1,0-1,-1 1,0 0,0 0,0 0,-1 0,1 0,-1 0,0 0,-1 0,1 1,-1-1,0 0,-1 1,1-1,-1 0,0 0,0 0,-1 0,1 0,-1 0,0 0,-1 0,1-1,-1 1,0-1,0 1,0-1,-1 0,1 0,-1-1,0 1,0-1,0 0,-1 0,1 0,-2 0,-94 67,35-50,44-18</inkml:trace>
  <inkml:trace contextRef="#ctx0" brushRef="#br1" timeOffset="58174.168">9539 2068,'58'-9,"28"-4,5 1,-9 2,-13 8,-13 4,-17 2</inkml:trace>
  <inkml:trace contextRef="#ctx0" brushRef="#br1" timeOffset="58688.07">10330 1955,'14'1,"-25"0,-18 2,28-2,-8-1,0 2,0-1,0 1,0 0,0 1,0 0,1 0,-1 1,1 0,0 1,0 0,1 0,-1 0,1 1,1 0,-1 1,1-1,0 1,0 1,1-1,0 1,0 0,4-6,1 0,0 0,0 0,0 0,0 0,0 0,0 0,1 0,-1 0,1 0,-1-1,1 1,0 0,-1 0,1 0,0-1,0 1,0 0,1-1,-1 1,0-1,1 1,-1-1,0 0,1 1,0-1,-1 0,1 0,0 0,0 0,-1-1,1 1,0 0,0-1,0 1,0-1,0 0,0 0,0 1,0-1,83 1,153-72,-235 69,-1 1,1-1,0 1,0-1,0 1,0 0,0 0,0 0,0 0,0 1,0-1,1 1,-1 0,0 0,0 0,0 0,0 0,1 1,-1-1,0 1,0 0,0 0,0 0,0 1,0-1,-1 1,1-1,0 1,-1 0,1 0,-1 0,1 0,-1 1,0-1,0 1,0-1,-1 1,1 0,0-1,-1 1,0 0,0 0,0 0,0 1,-2 10,-1 0,-1-1,0 0,-1 1,-1-1,0 0,0-1,-1 1,-1-1,0 0,-9 10,-11 15,-1 0,-2-2,-1-2,-2 0,-33 24,-27 5,76-53,1 1,0 0,0 1,1 1,0 0,1 1,0 1,1 0,1 0,0 1,-8 16,8 20,15-33</inkml:trace>
  <inkml:trace contextRef="#ctx0" brushRef="#br1" timeOffset="58989.034">10499 2633,'-25'22,"0"2,1 0,2 2,0 0,2 2,1 0,1 1,-6 16,22-42,0 0,0 0,1 0,-1 0,1 1,0-1,-1 0,2 1,-1-1,0 1,1 0,0-1,-1 1,1-1,1 1,-1 0,0-1,1 1,0-1,0 1,0-1,0 1,1-1,-1 0,1 0,0 1,0-1,0 0,0-1,0 1,1 0,-1-1,1 1,0-1,2 2,6 0,0 1,1-1,-1-1,1 0,0-1,0 0,0-1,0 0,0-1,0 0,0-1,0-1,-1 0,1 0,0-1,-1 0,1-1,-1-1,0 0,0 0,-1-1,1 0,-1-1,-1 0,1-1,-1 1,-1-2,1 0,-2 0,1 0,-1-1,0 0,2-6,-7 12,-1 1,0-1,1 0,-1 0,-1 0,1 0,0 0,-1 0,0 0,0 0,0 0,-1 0,1 0,-1 0,0 0,0 1,0-1,-1 0,1 0,-1 1,0-1,0 1,0-1,0 1,-1 0,1 0,-1 0,0 0,0 0,0 1,0 0,-1-1,1 1,-1 0,1 0,-1 1,1-1,-1 1,0 0,0 0,0 0,-1 0,-25-6</inkml:trace>
</inkml:ink>
</file>

<file path=ppt/ink/ink1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6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14 599,'-5'28,"1"0,1 1,2-1,1 1,1-1,1 0,6 24,-8-48,1-1,0 0,-1 0,1 0,1 0,-1 0,0 0,1 0,-1 0,1-1,0 1,0-1,0 1,0-1,1 0,-1 1,0-1,1 0,0-1,-1 1,1 0,0-1,0 1,0-1,0 0,0 0,0 0,0-1,1 1,-1-1,0 0,0 1,1-1,-1-1,0 1,0 0,0-1,0 0,1 0,-1 0,0 0,0 0,0 0,1-2,7-5,0-1,-1 0,-1-1,1 0,-1 0,-1-1,0 0,-1-1,0 0,-1 0,0 0,-1-1,0 0,-1 0,0 0,-1 0,-1-1,0 1,-1-1,0 0,-1 1,-1-1,0 1,-1-1,0 1,-3-8,4 17,0 0,-1-1,1 1,-1 0,0 1,0-1,-1 0,1 0,-1 1,1 0,-1-1,0 1,-1 0,1 0,0 1,-1-1,0 1,1 0,-1 0,0 0,0 0,0 1,0-1,-1 1,1 0,0 0,-1 1,1-1,0 1,-1 0,1 0,0 1,-1-1,1 1,0 0,0 0,-1 0,1 1,0-1,0 1,0 0,1 0,-1 1,0-1,1 1,-1-1,1 1,0 0,0 1,0-1,1 0,-1 1,1 0,0-1,-1 3,2-5,1 0,-1 0,1 0,-1 0,1 0,-1 0,1 0,0 0,-1 0,1 0,0 1,0-1,0 0,0 0,0 0,0 0,0 1,1-1,-1 0,0 0,1 0,-1 0,0 0,1 0,-1 0,1 0,0 0,-1 0,1 0,0 0,0 0,0 0,-1-1,1 1,0 0,0 0,0-1,0 1,0-1,0 1,0-1,1 1,-1-1,0 0,0 0,0 1,0-1,0 0,1 0,-1 0,0 0,0 0,0-1,1 1,65-11,-47-2,1-1,-2-1,0-1,-1-1,0 0,-1-1,-1-1,-1 0,-1-1,-1-1,0 0,-2-1,0-1,-2 1,0-1,4-20,-6 24,0-1,-2 1,0-1,-1 0,-1 0,0-1,-2 1,-1-1,0-3,0 23,1 0,-1 1,0-1,1 0,-1 0,0 0,1 0,-1 0,0 0,0 1,0-1,0 0,0 0,0 0,0 0,0 0,0 0,-1 0,1 0,0 1,-1-1,1 0,0 0,-1 0,1 0,-1 1,1-1,-1 0,1 1,-1-1,0 0,1 1,-1-1,0 1,0-1,1 1,-1-1,0 1,0-1,0 1,0 0,1-1,-1 1,0 0,0 0,0 0,0 0,0 0,0 0,0 0,0 0,0 0,1 0,-1 0,0 1,0-1,0 0,0 1,0-1,1 0,-1 1,0-1,0 1,1 0,-1-1,0 1,1-1,-1 1,0 0,-4 10,1-1,1 1,-1 0,1 0,1 0,0 0,1 0,0 0,1 1,0-1,1 7,6 78,4 0,5-1,4 0,11 24,-14-49,-1-5,15 54,-4 1,-6 2,-5 0,0 109,-16-216,1-12,0 1,0-1,0 1,-1-1,1 1,-1-1,0 1,0-1,0 1,-1-1,1 1,-1-1,0 1,0-1,0 0,0 1,-1-1,1 0,-1 0,0 0,0 0,0 0,0-1,0 1,-1 0,1-1,-1 0,0 1,0-1,0 0,0 0,0-1,0 1,0-1,0 0,-1 1,1-1,-1 0,-4-4,0 0,0 0,1 0,-1-1,1 0,0 0,0-1,0 0,1 0,0-1,0 1,0-1,1-1,-1 1,2-1,-1 0,1 0,0 0,0-1,1 1,0-1,0 0,1 0,0 0,0-2,-7-20,1 0,1 0,2-1,1 0,1 1,2-2,1 1,1 0,2 0,1-1,-3 20,2-1,-1 0,2 1,-1 0,2 0,-1 0,2 0,0 1,0-1,1 2,0-1,2 0,8-7</inkml:trace>
</inkml:ink>
</file>

<file path=ppt/ink/ink1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9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2 222,'-1'13,"1"-1,0 1,1-1,0 1,1-1,0 1,1-1,0 0,1 0,0 0,1-1,1 1,0-1,0 0,7 8,-12-18,0 0,1 1,-1-1,1 0,-1 0,1 0,-1 0,1 0,0 0,0 0,-1 0,1-1,0 1,0-1,0 1,0-1,-1 0,1 0,0 0,0 0,0 0,0 0,0 0,0-1,0 1,-1-1,1 1,0-1,0 0,-1 1,1-1,0 0,-1 0,1 0,-1-1,1 1,-1 0,1-1,-1 1,0 0,1-2,37-70,-35 52,-1 0,0 0,-2-1,0 1,-2-1,0 1,-1-1,-5-16,7 34,0 1,0 0,-1 0,1 0,-1 0,0 0,1 0,-1 0,-1 0,1 0,0 0,-1 1,0-1,1 0,-1 1,0-1,0 1,-1 0,1 0,0 0,-1 0,1 0,-1 0,0 1,1-1,-1 1,0 0,0 0,0 0,0 0,0 0,0 1,0-1,-2 1,-11 3</inkml:trace>
  <inkml:trace contextRef="#ctx0" brushRef="#br0" timeOffset="383.794">313 476,'162'-325,"-159"321,-2 0,2-1,-1 1,0 0,1 0,0 0,0 0,0 0,0 1,0-1,1 1,0 0,0 0,0 0,0 1,0-1,0 1,5-2,-7 6,1-1,-1 0,1 1,-1 0,0 0,0-1,0 1,0 0,0 1,0-1,0 0,-1 1,1-1,-1 0,1 1,-1 0,0-1,0 1,0 0,-1 0,1-1,-1 1,1 0,-1 2,3 7,-1-4,0 0,1 0,-1 0,1 0,1-1,-1 0,1 1,1-1,-1-1,1 1,1-1,-1 1,1-1,0-1,0 1,0-1,1-1,0 1,0-1,0 0,1 0,-1-1,1 0,0 0,0-1,0 0,0-1,0 0,0 0,1 0,-1-1,0 0,6-2,-3-1,0 0,-1-1,1-1,-1 0,0 0,0-1,0-1,-1 1,0-1,0-1,-1 0,0 0,0-1,-1 1,0-2,-1 1,0-1,0 0,-1 0,0-1,-1 1,0-1,-1 0,0 0,-1 0,0-1,0 1,-2-1,1 1,-1-1,-2-7,-4-6</inkml:trace>
</inkml:ink>
</file>

<file path=ppt/ink/ink1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7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1 982,'0'163,"0"-196,1 1,2-1,1 1,2 0,1 0,2 1,1 0,1 0,1 1,8-11,50-72,-69 112,-1 0,0 0,1 0,0 1,-1-1,1 0,-1 1,1-1,0 0,0 1,-1-1,1 1,0-1,0 1,0-1,0 1,-1 0,1-1,0 1,0 0,0 0,0 0,0 0,0 0,0-1,0 2,0-1,0 0,0 0,-1 0,1 0,0 1,0-1,0 0,0 1,0-1,0 1,-1-1,1 1,0-1,0 1,-1-1,1 1,0 0,-1-1,1 1,-1 0,1 0,0 0,4 14</inkml:trace>
  <inkml:trace contextRef="#ctx0" brushRef="#br0" timeOffset="262.996">453 728,'-10'15,"0"1,2 1,0-1,0 1,2 1,0-1,1 1,1 0,0 0,2 1,0-1,1 1,0-1,2 1,1 9,-1-24,0 1,0-1,0 0,1 0,-1 0,1 0,0 0,0 0,1-1,-1 1,1-1,-1 1,1-1,0 0,1 0,-1 0,0 0,1-1,-1 0,1 1,0-1,0 0,0-1,0 1,0-1,0 0,1 0,-1 0,0 0,0-1,1 0,-1 0,0 0,1 0,-1-1,0 1,1-1,-1 0,0-1,0 1,0-1,0 1,0-1,2-2,3-1,-1 1,0-2,-1 1,0-1,1 0,-2 0,1-1,-1 0,0 0,0-1,-1 1,0-1,-1 0,1-1,-2 1,1-1,-1 0,0 0,-1 0,0 0,-1 0,1 0,-2-1,1 1,-2 0,1-1,-1 1,0 0,-1 0,0 0,-1 0,0 0,0 0,-1 1,0-1,0 1,-1 0,0 0,-56-48,42 44</inkml:trace>
  <inkml:trace contextRef="#ctx0" brushRef="#br0" timeOffset="548.948">988 191,'20'221,"-12"-104,6 0,4 0,18 52,-31-151,0 0,-1 0,-1 0,-1 1,0-1,-2 1,0-1,-1 1,0 0,-4 12,-2-13</inkml:trace>
  <inkml:trace contextRef="#ctx0" brushRef="#br0" timeOffset="1379.033">791 728,'65'9,"1"-3,0-2,0-4,0-2,0-4,-1-2,0-3,16-7,162-51,-214 67,-34 18,-155 148,121-90,38-73,0 1,0-1,1 1,-1 0,1-1,-1 1,1 0,-1-1,1 1,0 0,0-1,0 1,0 0,0-1,0 1,1 0,-1-1,0 1,1 0,-1-1,1 1,0-1,0 1,-1-1,1 1,0-1,0 0,0 1,0-1,1 0,-1 0,0 0,0 0,1 0,-1 0,1 0,-1 0,1 0,-1-1,1 1,-1 0,1-1,0 0,-1 1,2-1,7-1,-1 0,0-1,0-1,1 1,-1-1,-1-1,1 0,0 0,-1 0,0-1,0 0,-1-1,1 0,-1 0,0-1,-1 0,2-1,18-15,-17 15,43-30,-51 38,0-1,0 1,1-1,-1 1,0-1,0 1,0-1,1 1,-1 0,0 0,0 0,1 0,-1-1,0 2,0-1,1 0,-1 0,0 0,0 1,1-1,-1 0,0 1,0-1,0 1,0 0,1-1,-1 1,0 0,0 0,-1-1,1 1,0 0,0 0,0 0,0 0,-1 0,1 0,-1 1,1-1,0 0,-1 0,0 0,1 1,28 133,-29-131,1 0,-1-1,1 1,0 0,0-1,0 1,1-1,-1 1,1-1,-1 0,1 0,0 0,1 0,-1 0,0 0,1 0,0-1,0 1,-1-1,1 0,1 0,-1 0,0 0,0 0,1-1,-1 1,1-1,-1 0,1 0,0-1,-1 1,1-1,0 1,-1-1,1 0,0-1,-1 1,1-1,0 1,-1-1,4-2,20-13,-1-2,-1-1,-1-2,-1 0,0-1,-2-1,-1-1,0-1,-2-1,13-24,-27 43,36-61,-4-2,-3-2,-3-1,-3-1,-4-1,2-20,10-82,-35 176,1-1,-1 0,0 1,1-1,-1 1,0-1,0 1,0-1,0 0,0 1,0-1,-1 1,1-1,0 1,-1-1,1 1,-1-1,0 1,1-1,-1 1,0 0,0-1,0 1,0 0,0 0,0 0,0-1,0 1,-1 0,1 1,0-1,-1 0,1 0,-1 1,1-1,0 0,-1 1,1-1,-1 1,0 0,1 0,-1-1,1 1,-1 0,0 0,1 1,-1-1,1 0,-1 0,1 1,-1-1,1 1,-1-1,1 1,-1 0,1 0,0-1,-1 1,1 0,-1 1,-7 11,0 0,0 0,2 1,-1 0,2 1,0-1,1 1,0 1,1-1,-1 12,-10 51,3 1,4 0,3 1,5 64,1-96,2 0,2-1,2 0,2 0,2-1,17 44,13 13,-51-143,-1 17</inkml:trace>
  <inkml:trace contextRef="#ctx0" brushRef="#br0" timeOffset="1581.067">1976 502,'39'9,"31"4,9-1,-4-2,-5-3,-11-2,-9-3,-9 4,-7 0,-4-1,-2 0,-2 2,-4 2</inkml:trace>
  <inkml:trace contextRef="#ctx0" brushRef="#br0" timeOffset="1784.998">2823 812,'-5'29,"4"19,6 1,7-7,2-11</inkml:trace>
  <inkml:trace contextRef="#ctx0" brushRef="#br0" timeOffset="1952.298">2880 418,'0'0</inkml:trace>
</inkml:ink>
</file>

<file path=ppt/ink/ink1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3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85,'-7'-3,"0"1,-1-1,1 1,-1 0,1 1,-1-1,0 2,1-1,-1 1,0 0,0 1,1-1,-1 2,0-1,1 1,-1 0,1 1,0 0,0 0,0 0,0 1,0 0,1 0,0 1,0 0,0 0,0 1,-5 4,1 0,0 1,1 1,0 0,1 0,0 1,1-1,0 2,2-1,-1 1,1 0,1 0,1 0,0 1,0-1,2 1,0 0,0-1,2 1,0 0,1 5,0-15,0 0,0 0,1 0,0-1,0 1,0-1,0 0,1 0,-1 0,1 0,0 0,1-1,-1 0,0 0,1 0,0 0,0-1,-1 0,1 0,1 0,-1-1,0 1,0-1,1 0,-1-1,0 1,1-1,-1 0,0-1,1 1,-1-1,0 0,1 0,-1-1,0 1,0-1,0-1,0 1,-1 0,1-1,0 0,-1 0,0-1,0 1,3-4,15-12,-1-2,-1 0,-1-1,-1-1,-1-1,0 0,5-15,9-10,93-143,-124 191,0 0,0 0,0 0,1 0,-1 0,0 0,0 0,1 0,-1 0,0 0,1 0,-1 0,1 0,-1 0,1 1,-1-1,1 0,0 0,0 1,-1-1,1 0,0 1,0-1,0 1,-1-1,1 1,0-1,0 1,0-1,0 1,0 0,0 0,0-1,0 1,0 0,0 0,0 0,0 0,0 0,0 1,0-1,0 0,0 0,0 1,0-1,0 0,0 1,0-1,0 1,-1-1,1 1,0 0,0-1,0 1,-1 0,1-1,0 1,-1 0,1 0,-1 0,1-1,-1 1,1 0,-1 0,0 0,1 0,-1 0,0 1,4 19,-1 5,1-1,1 0,1 0,1-1,2 1,0-1,1-1,2 0,8 13,-17-33,0 1,0-1,0 0,0 0,0-1,0 1,1-1,-1 1,1-1,0 0,-1 0,1-1,0 1,0-1,0 0,1 0,-1 0,0-1,0 1,0-1,1 0,-1 0,0 0,0-1,4-1,10-4</inkml:trace>
  <inkml:trace contextRef="#ctx0" brushRef="#br0" timeOffset="261.503">1187 0,'-15'34,"-9"25,0 8,-2-4,4-6,1-9,4-8,5-6,0-3,2-3,-3-6,-3-2,1-4</inkml:trace>
  <inkml:trace contextRef="#ctx0" brushRef="#br0" timeOffset="544.914">904 0,'14'24,"20"18,8 6,3-5,-3-5,-3-9,-3-4,-3-7,-3-2,-1-3,-6 1,-2-2,-4 1,-1 0,2 1,3 4,-2 3,-5-2</inkml:trace>
  <inkml:trace contextRef="#ctx0" brushRef="#br0" timeOffset="898.168">1638 283,'5'24,"6"12,6 1,6-11,-3-10</inkml:trace>
</inkml:ink>
</file>

<file path=ppt/ink/ink1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35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7410,'37'-107,"-19"69,115-224,-78 158,26-53,6 4,78-101,-50 89,36-82,-117 189,353-676,-293 544,242-423,32-51,-199 327,40-53,-17 48,-135 249,265-391,-142 166,29-102,-62 147,-30 98,21-27,-40 57,12-32,76-98,-175 257,0 3</inkml:trace>
</inkml:ink>
</file>

<file path=ppt/ink/ink1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38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28,'0'-14,"0"22,0 24,11 145,1-80,-5 1,-4 0,-6 43,1-6,2 194,-5-304,-1-26</inkml:trace>
  <inkml:trace contextRef="#ctx0" brushRef="#br0" timeOffset="266.229">1 762,'38'-5,"42"-11,16-3,-3-2,-7-4,-15 3,-13 1,-13 3,-8 1,-6 2,-4 0,-1 2,-6-2,0 3,-5-3,1 2,-3 3</inkml:trace>
  <inkml:trace contextRef="#ctx0" brushRef="#br0" timeOffset="720.829">875 0,'0'676,"0"-646,0 0,3 0,0-1,1 1,2-1,9 27,-14-53,0 1,0-1,0 0,1 1,-1-1,1 0,-1 0,1 0,0 0,1 0,-1 0,0-1,1 1,-1-1,1 1,0-1,0 0,0 0,0 0,0-1,0 1,1-1,-1 1,0-1,1 0,-1-1,1 1,-1-1,1 1,0-1,-1 0,1 0,-1 0,1-1,-1 0,10-5,-1-1,0 0,0-1,-1-1,0 0,-1 0,0-1,-1-1,0 1,0-2,-1 1,50-54,-30 37,-21 20,0 0,0 0,1 1,0 0,0 0,0 1,1 0,0 1,1 0,-1 0,1 1,2-1,-10 5,0 0,1 0,-1-1,0 2,0-1,0 0,0 0,0 1,0-1,0 1,0 0,0-1,0 1,0 0,0 0,-1 0,1 0,0 1,0-1,-1 0,1 1,-1-1,0 1,1 0,-1-1,0 1,0 0,0 0,0 0,0 0,0 0,-1 0,1 0,-1 0,1 0,-1 0,0 0,0 0,5 91,-6-79,1 3,-1-13,0 1,0-1,0 1,1 0,0-1,0 1,0 0,1-1,-1 1,1-1,0 1,1-1,-1 1,1-1,0 0,0 1,0-1,0 0,1 0,0-1,0 1,0-1,0 1,1-1,13 3</inkml:trace>
  <inkml:trace contextRef="#ctx0" brushRef="#br0" timeOffset="1050.379">1609 818,'27'-6,"0"-2,0-1,-1-2,-1 0,0-1,0-2,13-10,-37 23,95-75,-94 74,1 0,0-1,-1 0,0 1,0-1,0 0,0 0,0 0,0-1,-1 1,0 0,1-1,-1 1,0 0,-1-1,1 0,-1 1,1-1,-1 1,0-1,-1 1,1-1,0 1,-1-1,0 1,0-1,0 1,0-1,-1 1,1 0,-1 0,0-1,-1 1,0 0,0 0,-1 1,1-1,0 1,-1-1,0 1,0 0,1 0,-1 1,0-1,-1 1,1 0,0 0,0 1,0-1,-1 1,1 0,0 0,0 0,-1 0,1 1,0 0,0 0,0 0,-2 0,-100 51,91-37,1 1,1 0,1 1,0 0,1 1,1 0,1 1,0 0,1 0,2 1,0 0,1 0,0 1,3-14,0 1,0-1,1 1,0-1,0 1,1-1,0 1,0 0,1-1,0 1,0 0,1-1,0 0,0 1,1-1,-1 0,2 0,-1 0,1-1,0 1,0-1,1 0,0 0,0 0,1-1,-1 0,1 0,6 4,6 0,0 0,1-1,0-1,0-1,0-1,1 0,0-1,0-2,0 0,0-1,1-1,-1 0,16-4,-17 3,10 1</inkml:trace>
</inkml:ink>
</file>

<file path=ppt/ink/ink1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34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84 328,'16'109,"2"8,-5 0,-3 79,-11-153,-2 0,-1-1,-3 1,-1-1,-2-1,-2 0,-9 19,60-128,-32 54,1 0,1 0,-1 1,2 0,0 0,1 1,0 0,6-4,-14 15,0-1,0 1,0 0,-1 0,1 1,0-1,0 1,0-1,0 1,0 0,0 0,1 0,-1 1,0-1,0 1,-1-1,1 1,0 0,0 0,0 0,0 1,-1-1,1 1,-1 0,1-1,-1 1,1 0,-1 0,0 0,0 1,0-1,0 1,-1-1,1 1,-1-1,1 1,-1 0,0 0,0 0,0-1,0 4,26 30,-25-33,1-1,0 1,0-1,0 0,0 0,1 0,-1 0,1-1,-1 1,1-1,-1 0,1 0,-1 0,1-1,0 1,0-1,-1 0,1 0,0 0,0 0,-1-1,1 0,0 1,-1-2,1 1,-1 0,1 0,-1-1,1 0,-1 0,0 0,0 0,0 0,0-1,0 1,-1-1,1 0,-1 0,0 0,0 0,0 0,0 0,1-3,16-19,-2-2,-1 0,-1 0,-1-2,-1 1,-2-2,-1 0,-1 0,-2-1,-1 1,-1-2,-2 1,-1 0,-1-1,-2 1,-1-1,-2 1,-1 0,-6-23,1 33,0 1,-1 1,-1 0,-1 0,0 1,-1 1,-1 0,-1 1,0 1,-1 0,-1 2,0 0,-1 0,-1 2,1 0,-2 2,-9-4,22 8,-1 0,0 1,0 0,0 0,0 1,0 0,-1 1,1 0,-1 1,1-1,-1 2,0-1,0 2,1-1,-1 1,0 1,1-1,-1 2,1-1,0 1,-1 1,1 0,1 0,-1 1,1 0,-8 6,-23 46,28-30</inkml:trace>
  <inkml:trace contextRef="#ctx0" brushRef="#br0" timeOffset="1935.269">873 949,'135'-220,"-132"217,0 0,-1-1,0 1,0-1,0 0,0 0,0 0,-1 0,1 0,-1 0,0 0,-1-1,1 1,-1 0,1-1,-1 1,-1 0,1-1,-1 1,1 0,-1 0,0 0,-1-1,0 0,-1 4,0 1,-1-1,1 1,0-1,-1 1,1 0,0 1,-1-1,1 0,0 1,0 0,-1 0,1 0,0 0,0 0,0 1,0-1,0 1,1 0,-1 0,0 0,1 0,-1 1,1-1,0 0,0 1,0 0,-1 1,-13 14,0 1,1 0,1 1,0 1,2 0,1 0,0 1,2 1,1 0,0 0,2 1,0 0,0 17,5-37,1 0,-1 0,1 0,0 0,0 0,1 0,-1 0,1 0,0 0,0 0,1 0,-1-1,1 1,-1 0,1-1,1 1,-1-1,0 0,1 1,-1-1,1 0,0-1,0 1,0 0,1-1,-1 0,0 1,1-2,0 1,-1 0,1-1,0 1,0-1,0 0,0 0,2 0,9-1,1-1,-1-1,0 0,0 0,0-2,0 0,0 0,-1-2,0 1,0-2,0 0,-1-1,0 0,-1-1,1 0,-1-2,2 2,22-21,-1-1,-2-1,-1-2,-1-2,-2 0,-2-2,-1-1,-2-1,-2-1,-2-1,4-15,-8 25,-2-2,-1 0,-1-1,-2 0,-2 0,-1-1,-1 0,-3 0,0 0,-3-1,-2-12,-26-26,27 73,-1 1,1-1,0 0,0 1,-1-1,1 1,-1-1,0 1,1 0,-1 0,0 0,0 0,1 0,-1 0,0 0,0 0,0 1,0-1,0 1,0-1,0 1,0 0,-1 0,1 0,0 0,0 0,0 1,0-1,0 1,0-1,0 1,0 0,0-1,0 1,1 0,-2 1,-8 7,1 1,0 0,1 0,0 1,0 0,1 1,1 0,0 0,0 0,2 1,-1 0,2 0,-2 8,-31 150,35-135,2-1,1 1,2-1,1 1,2-1,2 0,1-1,1 0,2 0,2-1,12 22,-6-8,82 239,-95-264,-1 1,-1-1,-1 1,-1 0,-1 0,0 1,-2-1,-1 0,-1 0,-1 0,-1 0,-1 0,-1-1,-1 1,-1-2,-1 1,-1-1,-1 0,0-1,-3 1,14-20,0 0,0 0,0 0,-1 0,1 0,0 0,0 0,-1-1,1 1,-1 0,1 0,-1 0,1 0,-1-1,0 1,1 0,-1-1,0 1,1 0,-1-1,0 1,0-1,0 1,0-1,1 1,-1-1,0 0,0 1,0-1,0 0,0 0,0 0,0 0,0 0,0 0,0 0,0 0,0 0,0 0,0 0,0-1,0 1,0 0,1-1,-1 1,0 0,0-1,0 0,0 1,1-1,-1 1,0-1,1 0,-1 1,0-1,1 0,-1 0,1 0,-1 1,1-1,-1 0,1-1,2-16,0 0,2 0,0 0,1 0,1 1,1 0,0 0,4-6,15-38,89-273,-57 45,-34 186,-10 174,14 67,-9 15,3-98,-22-54,1 0,0 0,-1 0,1 0,0 0,0-1,0 1,0 0,0-1,0 1,0-1,0 1,0-1,0 1,0-1,0 1,0-1,0 0,0 0,1 0,-1 0,0 0,0 0,0 0,0 0,0 0,0 0,1-1,-1 1,0 0,0-1,0 1,0-1,0 1,0-1,0 0,0 1,0-1,0 0,-1 0,1 1,0-1,0 0,-1 0,1 0,-1 0,1 0,-1 0,1 0,-1-1,82-159,78-96,-160 256,0 0,0-1,0 1,1-1,-1 1,1 0,-1 0,1-1,-1 1,1 0,0 0,0-1,-1 1,1 0,0 0,0 0,0 0,0 0,0 1,0-1,1 0,-1 0,0 1,0-1,1 0,-1 1,0 0,1-1,-1 1,0 0,1-1,-1 1,0 0,1 0,-1 0,1 0,-1 1,0-1,1 0,-1 0,0 1,1-1,-1 1,0-1,1 1,-1 0,0 0,1 0,9 132,10 13,-3-89,-17-57,1 0,-1 0,1 0,-1-1,0 1,1-1,-1 1,0-1,1 1,-1-1,0 0,0 1,0-1,0 0,0 0,0 0,0 0,0 0,0 0,0 0,0 0,0 0,-1-1,1 1,0 0,-1 0,1-1,-1 1,1-1,-1 1,21-34,-7 6,2 1,1 0,1 2,1 0,2 1,0 1,2 1,0 0,12-6,-33 28,-1-1,1 1,0-1,0 1,0 0,0 0,0 0,0 0,0 0,0 0,0 0,0 1,0-1,1 1,-1 0,0-1,0 1,1 0,-1 0,0 1,0-1,1 0,-1 1,0-1,0 1,0 0,0 0,1 0,-1 0,-1 0,1 0,0 0,0 1,0-1,-1 1,1-1,0 1,-1 0,0 0,1 0,-1-1,0 1,0 0,0 1,0-1,0 0,-1 0,1 0,-1 0,1 1,-1-1,0 2,1 254,0-249,0 0,0-1,1 1,0 0,1-1,0 0,0 0,1 0,0 0,0 0,1-1,0 0,6 7,1-3</inkml:trace>
  <inkml:trace contextRef="#ctx0" brushRef="#br0" timeOffset="2444.698">2877 836,'33'-6,"0"-1,0-2,-1-1,0-2,-1-1,0-1,23-16,-46 25,0-1,-1 0,0 0,0 0,0-1,-1 0,1-1,-2 1,1-1,3-8,-7 12,0 1,0 0,-1-1,1 1,-1-1,0 0,0 1,-1-1,1 0,-1 0,1 1,-1-1,0 0,-1 0,1 1,-1-1,0 0,1 1,-2-1,1 0,0 1,-1-1,1 1,-1 0,0-1,0 1,-1 0,-1-2,-1 2,0 0,-1 0,1 0,-1 0,0 1,0 0,0 0,0 1,0-1,0 1,0 1,-1-1,1 1,0 0,0 0,-1 1,1 0,0 0,0 1,0-1,0 1,0 0,0 1,1 0,-1 0,1 0,0 0,0 1,-3 2,-14 11,1 1,0 1,2 1,0 1,1 0,1 2,1 0,1 1,1 0,1 1,1 0,2 1,0 1,2-1,1 2,-3 23,9-44,0 1,0-1,1 0,0 0,1 1,-1-1,1 0,1 0,-1 0,1 0,1 0,-1 0,1 0,0-1,1 0,-1 1,1-1,1 0,-1-1,1 1,0-1,0 0,0 0,1 0,0-1,0 0,0 0,0-1,1 1,0-1,-1-1,1 1,2-1,19 3,0-1,0-1,1-1,-1-2,27-3,-8 2,-42 1,1 1,-1-1,0 0,0-1,0 1,0-1,0 0,0 0,0-1,0 1,0-1,0 0,-1-1,1 1,-1-1,1 0,-1 0,0 0,0 0,0-1,1-2,3-10</inkml:trace>
  <inkml:trace contextRef="#ctx0" brushRef="#br0" timeOffset="2961.934">1917 102,'-4'-5,"-8"-1,0 4,-4 4,1 0</inkml:trace>
</inkml:ink>
</file>

<file path=ppt/ink/ink1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43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44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0,'-24'11,"0"1,0 0,1 2,0 1,2 1,0 0,0 2,2 0,-5 7,22-23,1-1,-1 1,1 0,-1-1,1 1,0 0,0-1,0 1,0 0,0 0,0 0,1 0,-1 0,1 0,-1 0,1 0,0 1,0-1,0 0,0 0,0 0,0 0,0 0,1 0,-1 0,1 0,0 0,-1 0,1 0,0 0,0 0,0 0,0 0,1-1,-1 1,0 0,1-1,-1 1,1-1,0 0,-1 1,1-1,0 0,0 0,0 0,0 0,0 0,81 30,-72-30,-1 1,0 0,1 1,-1 0,-1 0,1 1,0 1,-1-1,0 2,0-1,0 1,-1 0,0 1,0 0,-1 0,0 1,0 0,0 0,-1 1,-1 0,1 0,-2 0,1 1,-1-1,0 1,1 9,-4-12,-1 0,-1 0,1 0,-1 0,0 0,-1-1,0 1,0 0,0-1,-1 1,0-1,0 1,-1-1,1 0,-1-1,-1 1,1-1,-1 0,0 0,0 0,-1 0,1-1,-1 0,0 0,0-1,0 0,0 0,-1 0,0 0,-9 4,0-1,-1 0,1-1,-1-1,0 0,0-2,-1 0,1 0,-3-2,-93-7,89 1</inkml:trace>
</inkml:ink>
</file>

<file path=ppt/ink/ink1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42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0 397,'34'-5,"30"-2,8 1,-2 1,-9 1,-9 2,-10 1,-11 0</inkml:trace>
  <inkml:trace contextRef="#ctx0" brushRef="#br0" timeOffset="467.527">1044 1,'-49'30,"-8"4,1 3,2 2,2 2,-22 24,61-52,1 1,1 0,0 1,1 0,0 0,1 1,1 1,1-1,-3 8,8-16,-1 0,1 1,0-1,1 0,0 0,1 1,-1-1,1 1,1-1,0 0,0 1,0-1,1 0,1 0,-1 0,1 0,1 0,-1-1,1 1,1-1,0 1,1-3,0 0,0-1,1 0,-1 0,1 0,0-1,0 0,0-1,0 1,1-1,-1-1,0 1,1-1,0-1,-1 1,1-1,-1-1,1 1,-1-1,1-1,-1 1,1-1,-1-1,0 1,0-1,0 0,0-1,-1 0,1 0,5-4,14-10,0-1,-2 0,0-2,-1-1,-1-1,-1 0,-1-2,10-16,100-169,-116 191,-7 28,-6 40,-1-39,-1 4,1 0,0 0,1 0,1 0,0 0,1 0,1 0,0 0,1-1,0 0,1 0,0 0,2 0,-2-3,0-1,1 0,0 0,1 0,0-1,0 0,1-1,-1 0,2 0,-1-1,1 0,0-1,0 0,1 0,-1-1,1-1,0 0,0 0,0-1,1 0,4-1,5-4,-4-2</inkml:trace>
  <inkml:trace contextRef="#ctx0" brushRef="#br0" timeOffset="722.944">2060 57,'-39'43,"-26"29,-12 12,2 1,9-4,6-12,13-12,11-11,5-9,9-5,3-9,5-3,5-5</inkml:trace>
  <inkml:trace contextRef="#ctx0" brushRef="#br0" timeOffset="951.219">1693 114,'19'38,"36"33,12 3,5-6,-5-9,-9-15,-10-10,-3-11,-4-5,-6-5,-2 0,-3-2,-6-3</inkml:trace>
  <inkml:trace contextRef="#ctx0" brushRef="#br0" timeOffset="1115.36">2511 170,'-5'44,"-1"23,0 5,1-4,7-10,2-9,5-14,2-12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01T19:15:54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524 413,'23'65,"-23"-60,-1 15,0 0,-2-1,-1 1,0-1,-1 1,-1-1,-1-1,-1 1,0-1,-6 8,-46 149,60-170,0 0,0 0,0 0,0 0,1 0,0 0,0 0,0 0,1 0,-1-1,1 1,0 0,1-1,-1 0,1 1,0-1,0 0,0 0,0 0,1-1,0 1,0-1,0 0,0 0,0 0,0-1,1 0,-1 1,1-1,0-1,0 1,-1-1,1 0,0 0,1 0,181 14,9-16,-176-6</inkml:trace>
  <inkml:trace contextRef="#ctx0" brushRef="#br0" timeOffset="1">1321 389,'3'121,"0"-54,-3 0,-3 0,-3 0,-6 20,-36 77,48-163,-1-1,1 1,0-1,-1 1,1 0,0-1,0 1,0-1,-1 1,1 0,0-1,0 1,0 0,0-1,0 1,0 0,0-1,0 1,1 0,-1-1,0 1,0-1,0 1,1 0,-1-1,0 1,1-1,-1 1,0-1,1 1,-1-1,1 1,-1-1,1 1,-1-1,1 0,-1 1,1-1,-1 0,1 1,0-1,-1 0,1 0,-1 0,1 1,0-1,-1 0,1 0,0 0,-1 0,1 0,0 0,-1 0,1 0,-1-1,1 1,0 0,-1 0,1 0,0-1,-1 1,1 0,-1-1,1 1,-1 0,1-1,-1 1,14-8</inkml:trace>
  <inkml:trace contextRef="#ctx0" brushRef="#br0" timeOffset="2">1516 413,'26'-23,"6"12,0 1,0 2,0 1,1 2,0 1,1 2,-1 1,31 3,-59-3,0 0,0 1,0-1,0 1,0 0,0 0,1 1,-1 0,0 0,-1 0,1 0,0 1,0 0,0 0,-1 0,1 0,-1 1,0 0,0 0,0 0,0 0,0 0,-1 1,1 0,-1 0,0 0,0 0,-1 0,1 1,-1-1,0 1,0 0,0 0,-1-1,1 1,-1 0,-1 0,1 0,-1 0,0 3,-76 111,68-112,0 1,1 0,1 0,-1 0,1 1,0 0,1 0,0 1,1-1,0 1,0 0,1 0,0 0,1 1,0 3,3-8,0 0,1 0,-1-1,1 1,1-1,-1 1,1-1,0 0,0 0,0 0,1-1,0 1,0-1,0 0,0 0,1 0,0 0,-1-1,1 0,1 0,3 2,60 62,-70-62,0 1,0-1,0 0,-1 1,0-1,0 0,-1 0,1 0,-1-1,0 1,0-1,-1 1,1-1,-1 0,0 0,0-1,0 1,-1-1,1 0,-1 0,0 0,0-1,0 1,0-1,0 0,0-1,-1 1,1-1,-1 0,1-1,-1 1,-189 30,154-38,24 2</inkml:trace>
  <inkml:trace contextRef="#ctx0" brushRef="#br0" timeOffset="3">2434 26,'37'57,"-32"-37,0 1,-1-1,-2 1,0 0,-1 0,-1 0,0 0,-4 14,1 31,-23 538,29-541,-15 109,9-168,-1 1,1 0,-1-1,-1 0,1 0,-1 0,1-1,-1 1,0-1,0 0,-1-1,1 1,0-1,-1 0,0 0,1-1,-1 1,0-1,0-1,0 1,0-1,1 0,-1 0,0-1,0 0,0 0,-2-1,-53 5,-542 59,-636 36,901-75,334-26,-1 0,1-1,0 1,0-1,0 1,0-1,1-1,-1 1,1 0,0-1,1 0,-1 1,1-1,0 0,0 0,0 0,1-1,0 1,0 0,0-1,1 1,-1 0,1-1,1 1,-1-1,1 1,0 0,0-1,0 1,1 0,0 0,0 0,0-27,35-385,2-144,-40 529,10-106,-8 134,0 1,0 0,1 0,-1-1,0 1,1 0,0 0,0 1,0-1,0 0,0 1,1-1,-1 1,1-1,-1 1,1 0,0 0,0 1,0-1,0 0,0 1,0 0,0 0,1 0,-1 0,0 0,1 1,-1-1,1 1,-1 0,1 0,-1 0,0 1,1-1,-1 1,3 1,91 9,0-4,1-4,38-7,4 2,580-12,92-21,-658 58,-144-20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13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1158 206,'0'-11,"0"1,-1-1,0 1,0-1,-1 0,0 1,-1 0,0 0,-1 0,0 0,-1 0,0 1,0 0,-1 0,0 0,0 1,-5-5,5 11,-1 0,0 0,1 1,-1 0,0 0,1 0,-1 1,0 0,0 0,0 1,1 0,-1 0,0 1,1-1,-1 1,1 1,0-1,0 1,0 1,0-1,0 1,0 0,1 0,0 0,0 1,0 0,1 0,-4 4,-6 2,-27 21,2 1,1 2,2 1,1 2,2 2,2 1,1 1,3 1,1 2,3 1,1 0,2 2,3 0,2 1,1 1,3 0,3 1,-2 28,8-38,1 0,2 1,2-1,2 0,1 0,-3-28,-1-1,2-1,0 1,0 0,1-1,0 0,1 0,0 0,1-1,0 0,1 0,0-1,0 0,1 0,0-1,1 0,0-1,8 6,-1-4,1 0,-1-1,1-1,1-1,-1 0,1-1,0-1,0-1,0-1,1-1,-1 0,0-1,1-1,-1-1,0-1,0-1,0 0,0-1,-1-2,0 1,0-2,0 0,-1-2,-1 0,11-7,-17 11,0 0,-1-1,1 0,-1 0,-1-1,1 0,-1 0,-1-1,0 0,0-1,0 0,-1 0,-1 0,0 0,0-1,-1 0,-1 0,1 0,-2 0,0-1,0 1,-1-1,0 1,-1-1,0 0,-1 1,-2-9,-5 4,-1 1,0 0,-2 0,0 1,0 1,-1-1,-1 2,0 0,0 1,-1 0,-1 1,0 0,0 1,-1 1,0 1,-1 0,1 1,-1 0,0 2,-1 0,1 1,-15-1,75 20,-13-12,0-1,-1-2,1-1,0-1,0-2,0-1,1-1,-14 2,89-16,-67 13,-25 9</inkml:trace>
  <inkml:trace contextRef="#ctx0" brushRef="#br0" timeOffset="697.126">1525 1137,'-7'6,"1"1,1-1,-1 1,1 0,1 0,-1 1,1 0,0-1,1 1,0 1,0-1,1 0,0 1,0-1,1 1,0-1,1 1,0 0,0-1,1 1,0 0,1 1,-2-9,-2-44,3-1,1 1,2-1,2 1,2 0,2 1,1 0,3 1,1 0,2 1,11-18,-27 56,-1 1,0-1,1 0,0 1,-1-1,1 1,0-1,-1 1,1-1,0 1,0-1,1 1,-1 0,0-1,0 1,0 0,1 0,-1 0,1 0,-1 0,1 0,-1 1,1-1,-1 0,1 1,0-1,-1 1,1 0,0-1,0 1,-1 0,1 0,0 0,-1 0,1 1,0-1,0 0,-1 1,1-1,-1 1,1-1,0 1,-1 0,1 0,-1 0,1 0,-1 0,2 4,-1-1,0 1,0 0,0 0,-1 1,0-1,0 0,0 0,-1 1,1-1,-1 0,0 1,-1-1,0 0,1 1,-2-1,1 0,-1 0,0 2,0-1,0-1,1 1,0-1,0 1,0-1,0 1,1 0,0-1,0 1,1 0,0-1,0 1,0-1,1 1,-1-1,1 1,1 1,8 6</inkml:trace>
  <inkml:trace contextRef="#ctx0" brushRef="#br0" timeOffset="1182.302">2117 940,'-7'-2,"1"1,-1 0,0 0,1 1,-1-1,0 1,1 1,-1-1,1 1,-1 1,1-1,-1 1,1 0,0 0,0 1,-2 1,-4 0,0 1,0 0,0 0,1 2,0-1,1 1,-1 1,1 0,1 0,-1 1,2 0,-1 1,1 0,1 0,-5 8,9-14,-1 0,1 0,0 1,1-1,-1 1,1-1,0 1,0 0,0 0,0 0,1 0,0 0,0 0,1 0,-1 1,1-1,0 0,1 0,-1 1,1-1,0 0,0 0,1 0,-1 0,1 0,0 0,0-1,1 1,0-1,-1 1,2-1,-1 0,0 0,1 0,0-1,-1 1,2-1,-1 1,5-3,-1-1,0 1,0-1,1-1,-1 0,0 0,0 0,0-1,0 0,0-1,0 0,-1 0,1-1,-1 0,0 0,0 0,0-1,-1 0,1-1,-1 1,-1-1,3-2,192-209,-200 216,1 0,-1 0,0 0,1 0,-1 0,1 0,0-1,-1 1,1 1,0-1,0 0,-1 0,1 0,0 0,0 0,0 1,0-1,0 0,0 1,0-1,0 1,0-1,1 1,-1 0,0-1,0 1,0 0,0 0,1 0,-1 0,0 0,0 0,0 0,1 0,-1 1,0-1,0 0,0 1,0-1,0 0,0 1,1 0,-1-1,0 1,-1 0,1-1,0 1,0 0,0 0,0 0,0 0,-1 0,1 0,0 0,7 53,-8-49,-1-1,1 0,0 1,0-1,1 0,-1 1,1-1,0 0,0 0,1 0,-1 0,1 0,0 0,0 0,0 0,1 0,-1-1,1 0,0 1,0-1,0 0,0 0,0 0,1-1,-1 1,1-1,0 0,3 1,3 0,0 0,0-1,0-1,0 1,0-2,0 1,0-2,0 1,0-1,0-1,0 0,0 0,9-4,0 0</inkml:trace>
  <inkml:trace contextRef="#ctx0" brushRef="#br0" timeOffset="1861.178">2710 855,'-13'3,"1"2,-1 0,2 0,-1 1,0 1,1 0,0 0,1 1,0 1,0-1,1 2,0-1,0 1,1 1,1-1,-1 1,2 1,-4 6,9-14,0 0,0-1,1 1,-1 0,1-1,0 1,0 0,0-1,0 1,1 0,-1-1,1 1,0 0,0-1,0 1,1-1,-1 0,1 1,0-1,0 0,0 0,0 0,1 0,-1 0,1-1,0 1,-1-1,1 0,0 1,1-1,2 1,111 39,-98-40,-1 0,1-2,-1 0,1-2,-1 0,1 0,-1-2,0 0,0-2,0 1,-1-2,0-1,0 0,-1-1,0 0,-1-2,0 0,0 0,-1-2,-1 1,0-2,0 0,-9 10,26-23,-2-1,0-1,-2-2,-2 0,0-2,-2 0,-2-1,-1-2,-2 0,-1-1,-2 0,9-37,-20 57,0 0,-1-1,0 1,-2 0,0-1,-1 1,0 0,-2 0,0 0,-1 0,0 0,-2 0,0 1,0 0,-5-5,5 16,-1 0,0 0,-1 1,1 0,-1 1,0-1,0 1,0 1,0 0,0 0,-1 0,1 1,-1 0,1 1,-1 0,1 0,0 1,-1 0,1 1,-1-1,1 2,0-1,0 1,0 0,1 1,-1 0,1 0,0 0,-3 3,-10 8,0 1,1 0,1 2,1 0,0 1,1 0,2 2,0 0,1 0,0 1,2 1,1 0,1 0,1 1,1 0,-2 18,4-24,2 0,0 0,1 1,1-1,0 1,2 0,0-1,1 1,1-1,1 0,0 0,2 0,0 0,0-1,2 0,0 0,1-1,1 0,0-1,1 0,1 0,1-1,-1-1,2 0,0-1,11 7,-2-2,1-1,1-1,1-1,0-2,0 0,1-2,0-1,1-1,0-1,0-2,1-1,0-1,-1-1,1-1,0-2,0-1,0-2,-1 0,0-2,0-1,0-1,-1-2,22-10,-34 11,0 0,-1-2,0 1,-1-2,0 1,0-2,-2 0,1 0,-2-1,7-11,-13 18,1 0,-2 0,1-1,-1 1,0-1,0 1,-1-1,0 0,-1 0,0 0,0 0,0 0,-1-1,-1 1,1 0,-1 0,0 0,-1 0,0 0,0 1,-1-1,0 0,-4-5,5 8,-1 1,0 0,0 0,-1 0,1 1,-1-1,0 1,0-1,0 1,0 1,-1-1,1 1,-1-1,0 1,0 0,1 1,-1-1,0 1,0 0,0 0,-1 1,1 0,0 0,0 0,0 0,0 1,-2 0,-4 0,0 2,0-1,0 1,1 1,-1 0,1 1,0 0,0 0,1 1,-1 0,1 1,-1 1,-1 0,0 1,1 1,0 0,0 0,1 1,1 0,0 1,0-1,1 2,0-1,1 1,1 0,0 0,1 1,0-1,1 1,1 0,0 0,0 0,2 0,0 0,0 0,2 0,0 3,1-5,1-1,0 0,0 0,1 0,1 0,0-1,0 0,1 0,0-1,1 0,0 0,0-1,1 0,0 0,1-1,-1 0,1-1,1 0,8 4,8 0,1-2,1-1,-1-1,1-1,0-2,0 0,0-2,24-3,-29 2</inkml:trace>
  <inkml:trace contextRef="#ctx0" brushRef="#br0" timeOffset="7296.074">5391 743,'-11'-5,"0"1,0 1,-1 0,1 1,-1 0,0 0,1 2,-1-1,0 1,0 1,1 0,-1 1,0 0,1 1,-1 0,1 1,0 0,0 1,1 0,-1 1,1 0,0 0,1 1,0 0,0 1,0 0,1 1,0-1,1 2,0-1,0 1,1 0,0 0,-3 10,3 1,2 1,0-1,2 1,0 0,2 0,0 1,4 20,-4-37,1-1,0 0,0 1,1-1,0 0,0 0,0 0,0 0,1-1,0 1,0-1,0 1,1-1,-1 0,1 0,0 0,0-1,0 0,1 1,-1-1,1-1,0 1,-1-1,1 0,0 0,1 0,-1-1,0 1,0-1,5 0,4 1,0-1,0 0,1-1,-1-1,0 0,0-1,0-1,0 0,0-1,0 0,2-2,41-16,-33 15</inkml:trace>
  <inkml:trace contextRef="#ctx0" brushRef="#br0" timeOffset="7947.636">5983 770,'-45'8,"1"1,-1 3,2 1,0 2,-39 21,73-33,0 0,1 1,-1 1,1-1,0 1,0 1,1-1,-1 1,1 1,1-1,-1 1,1 1,0-1,1 1,0 0,0 0,1 0,0 1,0-1,1 1,0 0,0 0,1 1,0-1,1 0,0 1,1-1,0 1,0-1,2-4,-1 0,1-1,0 1,1-1,-1 1,1-1,0 0,0 0,0 0,0-1,1 1,0-1,-1 0,1 0,0 0,1 0,-1-1,0 1,1-1,-1 0,1-1,0 1,0-1,-1 0,1 0,0 0,0-1,0 0,0 0,2 0,9 0,0-1,1-1,-1-1,0 0,0-1,-1 0,1-1,9-6,29-17,-1-2,-2-3,-2-1,0-3,-3-2,-1-2,15-20,-36 40,-19 39,-9-4,1-9,-1 1,2 0,-1 0,0 0,1 0,1 1,-1-1,1 0,0 1,0-1,0 1,1 0,0-1,1 1,0-1,0 1,0-1,0 1,1-1,0 0,1 0,-1 0,1 0,0 0,1 0,-1-1,1 0,0 1,1-2,-1 1,1 0,0-1,10 2,0-1,-1-1,2-1,-1 0,0-1,1 0,-1-1,1-1,-1-1,1 0,6-2,-4 0,0 0,0-2,0 0,-1-1,0-1,0 0,-1-2,0 0,0 0,-1-2,0 0,0 0,-2-1,1-1,-2-1,0 0,0 0,1-4,18-21,-5 9,-1-1,-1-2,-2 0,-1-1,-2-1,14-37,-24 51,-1-1,0-1,-2 0,-1 1,-1-2,-1 1,0 0,-2-1,-1 1,-1-1,-1 1,-1-1,-1 1,-1 0,-1 0,-1-1,5 20,0 0,0 1,0-1,0 0,0 1,-1 0,0-1,0 1,1 0,-2 0,1 1,0-1,-1 1,1-1,-1 1,0 0,1 0,-1 1,0-1,0 1,0 0,0 0,-1 0,1 1,0-1,0 1,0 0,-1 0,1 1,0-1,0 1,0 0,-4 1,-1 1,0 0,1 0,-1 1,1 0,0 0,0 1,0 1,0-1,1 1,0 0,0 1,1-1,0 1,-6 8,0 7,1 1,2 0,0 1,1 0,1 0,1 1,2 0,0 0,2 0,0 0,2 0,1 0,1 1,1-1,1 0,3 6,2 1,2 0,1 0,2-2,1 1,1-2,1 0,2-1,18 20,19 18,-40-47</inkml:trace>
  <inkml:trace contextRef="#ctx0" brushRef="#br0" timeOffset="8380.109">7451 657,'-10'-3,"0"0,0 1,0 0,0 1,0 0,0 0,-1 1,1 1,0 0,0 0,0 1,0 0,0 0,0 1,0 1,1 0,-1 0,1 1,0 0,1 0,-1 1,1 0,0 1,1 0,-1 0,1 0,1 1,-1 0,1 1,1-1,0 1,0 0,0 0,1 1,1-1,0 1,0 0,1 0,0 0,0 2,1-6,0-1,0 1,0 0,0-1,1 1,0 0,0 0,1-1,0 1,0 0,0-1,0 1,1-1,0 1,0-1,1 0,-1 1,1-1,0-1,0 1,1 0,0-1,0 0,0 0,0 0,0 0,1 0,0-1,-1 0,1 0,1 0,-1-1,5 2,6 0,1-1,-1 0,1-1,0-1,0-1,-1 0,1-1,0-1,-1 0,1-1,-1-1,0-1,0 0,0-1,0-1,5-4,4-4</inkml:trace>
  <inkml:trace contextRef="#ctx0" brushRef="#br0" timeOffset="9030.933">7705 743,'-3'19,"-1"-3,0 0,2 0,0 0,1 0,0 1,1-1,1 0,1 1,0-1,1 0,1 0,3 6,-5-18,0 0,1 0,0-1,0 1,0-1,0 1,0-1,1 0,0 0,-1-1,1 1,0-1,0 1,1-1,-1-1,0 1,1 0,-1-1,1 0,-1 0,1-1,-1 1,1-1,0 0,0 0,119-19,-106 9,-1 0,0 0,0-2,-1 0,0-1,-2 0,1-1,-2-1,1-1,-2 1,-1-2,0 0,0 0,2-9,-16 32,1 0,-1 1,2-1,-1 1,1-1,0 1,0 0,0 0,1-1,0 1,1 0,-1 0,1-1,1 1,-1-1,1 1,0-1,1 1,0-1,0 0,0 0,0 0,1-1,0 1,0-1,1 0,-1 0,3 2,1-2,0 0,0-1,0 1,0-1,1-1,-1 0,1 0,0 0,0-1,0-1,0 0,1 0,-1 0,0-1,0-1,1 0,-1 0,0 0,0-1,0-1,0 0,-1 0,1 0,-1-1,3-2,21-11,-1-1,0-2,-1-1,-1-1,-2-2,0 0,-1-2,-2-1,0-1,-2-1,-2-1,0-1,3-9,-10 17,-1 0,-1-1,-1 0,-1 0,-2-1,0 0,-1-1,-2 1,0-1,-2 0,-1 0,-1 0,-1 0,-2 0,-4-25,5 46,1 0,-1-1,0 2,0-1,0 0,-1 0,1 1,-1-1,0 1,-1 0,1 0,-1 0,1 0,-1 1,0-1,-1 1,1 0,-1 0,1 1,-1 0,0-1,0 1,0 1,0-1,0 1,0 0,0 0,-1 0,1 1,0 0,-1 0,1 0,0 1,0-1,-1 1,1 1,-4 1,-1 0,1 1,1 0,-1 1,1 0,-1 0,1 1,1 0,-1 1,1-1,0 1,1 1,0-1,0 1,0 0,1 1,0-1,1 1,0 0,0 0,1 0,0 1,-5 19,0 0,2 1,1 0,2 0,1 0,1 7,0-6,2 0,1 0,1 0,2 0,1-1,2 1,0-2,2 1,2-1,10 20,-14-31,0-1,1 0,1 0,0-1,1-1,1 1,1-2,0 0,1 0,0-1,1-1,0 0,1-1,14 7,-13-14,-5-5</inkml:trace>
  <inkml:trace contextRef="#ctx0" brushRef="#br0" timeOffset="10097.947">9370 770,'-269'110,"205"-58,63-51,0 1,0 0,-1-1,1 1,0 0,1 0,-1 0,0 0,0 0,1 0,-1 0,1 0,0 1,0-1,0 0,0 0,0 0,0 0,0 0,1 0,-1 0,1 0,-1 0,1 0,0 0,0 0,0 0,0 0,0 0,0 0,1-1,-1 1,0-1,1 1,-1-1,2 1,3 1,1 0,0 0,0 0,1-1,-1-1,0 1,1-1,-1 0,1-1,0 1,-1-2,1 1,-1-1,1 0,-1-1,0 1,1-2,-1 1,0-1,4-2,-3 3,183-75,-187 75,-1 1,0 0,0 0,1 1,-1-1,0 1,1-1,-1 1,0 0,1 1,-1-1,0 0,1 1,-1 0,0 0,0 0,1 0,-1 0,0 1,0-1,0 1,-1 0,1 0,0 0,-1 0,1 1,-1-1,0 0,0 1,0 0,0 0,0-1,0 1,-1 0,1 0,-1 1,1 1,-1 1,1 1,0 0,0-1,1 1,0-1,0 0,0 0,1 0,0 0,0 0,1-1,0 0,-1 0,2 0,-1-1,0 0,1 0,0 0,0 0,0-1,0 0,1 0,-1-1,1 0,0 0,-1-1,1 1,0-1,0-1,0 1,0-1,0-1,1 1,7-7,0-1,0 0,-1-1,-1 0,1-1,-2-1,1 0,-1 0,-1-1,0-1,-1 0,0-1,6-12,8-13,-2-2,-2 0,-2-2,-1 0,-2-1,-3 0,-1-1,-2 0,-3-1,-1 0,-2 0,-3-26,0 45,1-7,-1-1,-2 1,-2 0,0 0,-9-25,14 58,-1 0,0 0,0 0,0 0,0 0,0 0,0 0,0-1,0 1,0 0,-1 0,1 0,0 0,-1 0,1 0,0 0,-1 0,0 0,1 0,-1 1,1-1,-1 0,0 0,0 0,0 1,1-1,-1 0,0 1,0-1,0 1,0-1,0 1,0-1,0 1,0 0,0-1,0 1,0 0,0 0,0 0,-1 0,1 0,0 0,0 0,0 0,0 0,0 0,0 1,0-1,0 1,0-1,0 0,0 1,0 0,0-1,0 1,0-1,1 1,-1 0,0 0,0 0,0 0,-4 11,0 0,1 0,0 0,1 0,0 1,1 0,1-1,0 1,1 0,0-1,1 1,0 2,0 14,4 42,4 0,3-1,2-1,23 64,-34-125,108 391,-110-399,1 11,1-1,-2 0,1 1,-1-1,-1 1,0-1,0 1,-1-1,-1 7,1-16,1 0,-1 0,1 0,-1 0,0 0,1 0,-1-1,0 1,1 0,-1 0,0-1,0 1,0 0,0-1,0 1,0-1,1 0,-1 1,0-1,0 1,-1-1,1 0,0 0,0 0,0 0,0 0,0 0,0 0,0 0,0 0,0 0,0 0,0-1,0 1,0 0,0-1,0 1,0-1,0 1,0-1,0 0,1 1,-1-1,0 0,0 1,1-1,-1 0,0 0,0-1,0 2,-13-10</inkml:trace>
  <inkml:trace contextRef="#ctx0" brushRef="#br0" timeOffset="10315.411">9624 630,'48'-5,"40"-2,14 1,-5 1,-9 1,-16 2,-9 1,-12 0,-8 1,-8 6,-5 0,-2 1,-2-2,-5 3,-1 1,-4-2</inkml:trace>
  <inkml:trace contextRef="#ctx0" brushRef="#br0" timeOffset="10517.956">10753 855,'0'33,"10"12,3-2</inkml:trace>
  <inkml:trace contextRef="#ctx0" brushRef="#br0" timeOffset="10717.726">10697 432,'5'-5,"6"8,1 4</inkml:trace>
  <inkml:trace contextRef="#ctx0" brushRef="#br0" timeOffset="10971.872">11205 743,'-14'15,"0"1,2 1,0 0,1 1,0 1,2-1,0 1,1 1,1 0,1 0,-1 8,6-25,0 1,0-1,0 1,0-1,0 1,1 0,0-1,0 1,0 0,0-1,0 1,1-1,-1 1,1 0,0-1,0 1,1-1,-1 0,1 1,0-1,-1 0,1 0,1 0,-1 0,0 0,1-1,-1 1,1-1,0 1,0-1,0 0,0 0,0-1,0 1,1 0,-1-1,1 0,-1 0,1 0,-1 0,1-1,0 1,-1-1,1 0,1 0,10-3,0-1,0 0,-1-1,1 0,-1-1,0-1,-1 0,1-1,-2-1,1 0,-1-1,0 0,-1 0,0-1,-1-1,0 0,-1 0,-1-1,1 0,-2-1,0 0,-1 0,0 0,-1-1,-1 1,0-1,-1-1,0 1,-2 0,1-14,-2 24,-1 0,0 0,0 0,0 0,0 0,-1 0,0 0,0 1,0-1,-1 1,1-1,-1 1,0 0,0 0,-1 0,1 0,-1 1,0-1,0 1,0 0,0 0,0 1,-1-1,0 1,1 0,-1 0,0 0,0 1,0 0,0 0,0 0,0 0,0 1,0 0,0 0,0 0,0 1,0 0,0 0,0 0,0 0,-1 1,-13 5</inkml:trace>
  <inkml:trace contextRef="#ctx0" brushRef="#br0" timeOffset="11333.441">11712 940,'31'-51,"3"2,1 1,2 1,20-16,-56 61,1 0,-1 0,0 0,1 0,-1 0,1 0,-1 1,1-1,0 1,0-1,0 1,0-1,0 1,0 0,0 0,0 0,0 0,1 1,-1-1,0 0,1 1,-1 0,0-1,1 1,-1 0,0 0,1 0,-1 1,0-1,1 1,-1-1,0 1,1 0,-1 0,0 0,0 0,0 0,0 0,0 0,0 1,0-1,0 1,-1 0,1-1,-1 1,2 1,19 40,-20-36,0 0,1-1,0 1,1-1,0 0,0 0,0 0,0 0,1-1,0 0,0 1,1-2,0 1,-1-1,1 0,1 0,5 3,-2-4,0-1,-1 1,1-2,0 1,0-2,1 1,-1-1,0 0,0-1,0-1,0 1,0-2,-1 1,1-1,0-1,-1 0,0 0,0 0,0-2,-1 1,6-5,-1 0,1 0,-2-2,0 1,0-2,-1 0,0 0,-1 0,-1-2,0 1,-1-1,-1 0,4-10,-3 0</inkml:trace>
  <inkml:trace contextRef="#ctx0" brushRef="#br0" timeOffset="16918.051">17808 686,'-3'18,"1"0,1 0,0 1,1-1,1 0,1 0,1 0,0 0,1 0,1 0,1-1,1 0,0 0,5 8,-11-23,1 1,-1-1,1 0,0 0,-1 0,1 0,0 0,0 0,0 0,0-1,1 1,-1-1,0 1,1-1,-1 0,1 0,-1 0,1 0,-1-1,1 1,0-1,-1 1,1-1,0 0,-1 0,1 0,0-1,-1 1,1-1,0 1,-1-1,1 0,-1 0,1 0,-1 0,3-1,1-2,0 0,0-1,0 1,0-1,-1 0,0-1,0 1,0-1,-1 0,1 0,-1 0,2-7,0 2,-1-1,0 0,-1 0,-1 0,0 0,0 0,-2-1,1 1,-1-1,-1 1,0-1,-1 1,-1-1,0 1,0-1,-1 1,-1 0,0 0,0 0,-1 1,-1 0,0 0,0 0,-1 0,-1 1,-4-4,11 13,1 1,-1 0,1-1,-1 1,1 0,-1-1,1 1,-1-1,1 1,-1-1,1 1,0-1,-1 1,1-1,0 1,-1-1,1 1,0-1,0 0,-1 1,1-1,0 0,0 1,0-1,0 1,0-1,0 0,0 1,0-1,0 0,0 1,0-1,1 0,-1 1,0-1,0 1,1-1,-1 1,0-1,1 0,-1 1,0-1,1 1,-1-1,1 1,-1 0,1-1,-1 1,1-1,-1 1,1 0,-1-1,1 1,0 0,-1 0,1 0,-1-1,1 1,0 0,-1 0,1 0,0 0,-1 0,1 0,0 0,11-6,20-18,-2-1,0-1,-2-1,-1-1,-2-2,0-1,19-32,-42 60,13-19,0 0,-1 0,-1-1,-1-1,-2 0,0-1,-1 0,4-22,-12 44,0-1,-1 1,1 0,-1 0,0-1,1 1,-1 0,-1-1,1 1,0 0,-1-1,0 1,0 0,0 0,0 0,0 0,0-1,-1 1,-26 35,21-3,1 0,1 0,1 0,2 1,1-1,1 1,2-1,3 22,15 101,7 0,36 109,30 168,-85-377,6 32,-4 1,-3 1,-4 21,-4-81,0 0,-2 0,-1-1,-1 1,-1-1,-2 0,0 0,-2-1,0 0,-2-1,0 0,-14 17,-70 58,93-95,0-1,0 0,0 0,-1 0,1 0,0-1,-1 1,0-1,1 0,-1 0,0-1,1 1,-1-1,0 1,0-1,0 0,1-1,-1 1,0 0,0-1,1 0,-1 0,0 0,1-1,-1 1,1-1,0 0,-1 0,1 0,0 0,0-1,0 1,-2-3,-2-6,1 0,0 0,1-1,1 1,-1-1,2 0,0-1,0 1,1 0,0-1,1 0,1 1,0-1,1 1,1-11,-1-3,-2-12,2 1,2-1,1 0,2 1,2-1,1 2,13-35,-8 41</inkml:trace>
  <inkml:trace contextRef="#ctx0" brushRef="#br0" timeOffset="17823.445">18993 1081,'19'-28,"-2"-4,2 2,1 0,1 1,1 1,2 0,1 2,1 1,1 2,1 0,1 2,1 1,1 1,3 0,94-9,-126 26,1 1,0 0,0 1,0-1,-1 1,1-1,0 1,0 0,0 0,0 0,0 0,0 0,0 1,0 0,0-1,-1 1,1 0,0 0,0 0,-1 1,1-1,-1 1,1 0,-1-1,0 1,0 0,1 0,-1 0,-1 1,1-1,0 0,0 1,-1-1,0 1,1 0,-1-1,0 1,0 0,-1 0,1 0,0 0,-1-1,0 1,0 0,1 0,-2 0,1 0,-2 18,-1 1,-1-1,-1-1,-1 1,0-1,-2 0,0 0,-2-1,0 0,-6 8,7-11,-1 1,-1-1,0 0,-1-1,0-1,-2 0,1 0,-2-1,0-1,0-1,-1 0,0-1,-1 0,0-2,-1 0,0-1,-5 1,20-7,0 0,1 0,-1-1,0 1,1-1,-1 1,0-1,0 0,1-1,-1 1,0 0,1-1,-1 1,0-1,1 0,-1 0,1 0,-1 0,1 0,-1-1,1 1,0-1,0 1,-1-1,1 0,0 0,1 0,-1 0,0 0,1 0,-1-1,1 1,0-1,-1 1,1-1,0 1,1-1,-1 0,0 1,1-2,-3-21,2 1</inkml:trace>
  <inkml:trace contextRef="#ctx0" brushRef="#br0" timeOffset="18250.332">19813 940,'31'-17,"0"-1,0-2,-2-1,-1-1,0-1,-2-2,7-9,-31 33,1-1,-1 0,0 1,-1-1,1 0,0 0,-1 0,1-1,-1 1,1 0,-1 0,0-1,0 1,0-1,0 1,-1-1,1 1,-1-1,1 1,-1-1,0 0,0 1,0-1,0 0,-1 1,1-1,-1 1,1-1,-1 1,0-1,0 1,0-1,0 1,-1 0,1-1,-1 1,1 0,-1 0,0 0,1 0,-1 1,0-1,-1 0,1 0,-8 1,1 1,0-1,0 1,0 1,0 0,0 0,0 1,0 0,0 0,0 1,0 1,1-1,0 1,0 1,0-1,0 1,1 1,-1-1,1 1,1 1,-1-1,1 1,-3 5,0-2,2 1,-1-1,1 1,1 1,0-1,1 1,0 0,0 1,2-1,-1 1,2 0,0-1,0 1,1 0,1 0,0 0,1 9,0-17,-1 1,1 0,1 0,-1 0,1 0,0-1,0 1,1-1,0 0,0 0,0 0,0 0,1 0,0 0,0-1,0 0,0 0,1 0,0 0,-1-1,1 0,1 0,-1 0,0 0,4 0,8 3,0-1,0-1,1 0,-1-2,1 0,0 0,17-2,61-7,-70 0</inkml:trace>
  <inkml:trace contextRef="#ctx0" brushRef="#br0" timeOffset="18734.451">20236 1053,'247'-304,"-242"299,-2 2,-1-1,1 1,0 0,-1 0,1 0,1 0,-1 1,0-1,1 1,-1 0,1 0,0 0,-1 1,1-1,0 1,0 0,0 0,0 0,0 0,2 1,-4 3,0 0,0 0,-1 0,0 0,0 1,0-1,0 0,0 1,0-1,-1 1,0-1,0 0,0 1,0-1,0 1,-1-1,1 1,-1-1,0 1,0-1,0 0,-1 0,1 0,-1 1,1 0,-14 35,12-33,0 0,0 0,0 0,0 0,1 0,0 1,1-1,-1 1,1-1,0 1,1 0,0-1,0 1,0 0,1 0,0-1,0 1,1-1,-1 1,2-1,-1 0,1 1,2-5,0 0,0-1,-1 1,2-1,-1 0,0-1,0 1,0-1,0 0,0-1,0 1,0-1,1 0,-1 0,0 0,-1-1,1 0,0 0,0 0,-1 0,1-1,-1 0,0 0,0 0,0 0,0-1,-1 0,2 0,4-3,181-136,-188 142,-1-1,1 0,0 1,-1-1,1 1,0-1,0 1,0 0,0 0,0 0,0 0,0 0,0 0,1 1,-1-1,0 1,0-1,1 1,-1 0,0 0,1 0,-1 0,0 0,0 1,1-1,-1 1,0-1,0 1,0 0,1 0,-1 0,0 0,0 0,0 0,-1 1,1-1,0 1,0-1,-1 1,1-1,-1 1,0 0,1 0,-1 0,0 0,0 0,0 0,0 0,0 0,-1 1,1-1,-1 0,1 0,-1 3,-6 61,4-58,0-1,1 0,0 1,0-1,1 1,0 0,0-1,1 1,0-1,0 0,1 1,1 3,7 8</inkml:trace>
  <inkml:trace contextRef="#ctx0" brushRef="#br0" timeOffset="19104.172">21195 968,'38'-15,"0"-1,-2-2,0-2,-1-1,-1-2,8-7,-39 28,0 1,1-1,-1 0,0-1,0 1,0 0,-1-1,1 0,-1 0,1 0,-1 0,0 0,0 0,0 0,0-1,-1 1,0-1,1 1,-1-1,0 1,-1-1,1 0,-1 0,1 1,-1-1,0 0,-1 0,1 1,-1-1,1 0,-1 1,0-1,0 0,-1 1,1-1,-1 1,0 0,0 0,0-1,0 1,0 0,-1 1,1-1,-1 0,0 1,0-1,-6-1,0 0,0 1,0 0,-1 0,1 1,-1 0,1 0,-1 1,0 1,1 0,-1 0,0 1,1 0,-1 0,0 1,1 1,0 0,0 0,-1 0,2 1,-1 1,0 0,1 0,0 0,0 1,1 0,-3 3,0 0,0 0,1 1,1 0,-1 0,2 0,-1 1,2 1,-1-1,2 1,-1 0,2 0,-1 1,2 0,0-1,0 1,1 0,1 0,0 1,1-1,1 8,2-13,0 1,1-1,1 1,0-1,0-1,0 1,1-1,0 0,0 0,1-1,0 1,0-1,0-1,1 0,0 0,0 0,0-1,1 0,-1-1,1 0,0 0,0-1,0 0,0 0,1-1,-1 0,6-1,120-4,-108-3</inkml:trace>
  <inkml:trace contextRef="#ctx0" brushRef="#br0" timeOffset="19419.076">22239 544,'-32'14,"1"1,1 2,0 0,1 2,1 2,1 0,1 2,-9 10,32-30,1-1,-1 0,0 1,0 0,1-1,0 1,-1 0,1 0,0 0,1 1,-1-1,0 0,1 1,0-1,0 1,0 0,0-1,1 1,-1 0,1-1,0 1,0 0,0-1,0 1,1 0,0-1,0 1,0 0,0-1,0 1,1-1,-1 0,1 1,2 2,1-2,0 0,1 0,-1 0,1-1,0 0,0 0,0-1,1 1,-1-1,0 0,1-1,3 1,62 27,-70-27,0-1,-1 0,1 1,-1-1,1 1,-1 0,1-1,-1 1,0 0,0 0,0 0,0 0,0 0,0 0,-1 0,1 0,-1 0,1 0,-1 0,0 1,0-1,0 0,0 0,0 0,0 0,-1 0,1 1,-1-1,1 0,-1 0,0 0,0 0,0 0,0 0,0-1,0 1,-1 0,1 0,-1-1,1 1,-1-1,1 1,-3 0,-80 53,-63-1,122-49</inkml:trace>
  <inkml:trace contextRef="#ctx0" brushRef="#br0" timeOffset="19716.978">22550 263,'-10'38,"-7"32,-2 14,3-3,0-10,1-8,5-9,-2-10,2-2,2-4,2-3,3-4,2-1,1-1,0-1,0-1,5 1,2-5</inkml:trace>
  <inkml:trace contextRef="#ctx0" brushRef="#br0" timeOffset="20468.035">22239 770,'48'-5,"18"-4,1 3,1 3,-1 3,36 6,-79-2,0 2,-1 0,0 1,0 2,0 0,5 5,-16-12,0 0,0-1,0 0,1-1,-1-1,0 0,0 0,0-1,0-1,-1 0,1-1,-1 0,0 0,0-1,0-1,0 0,-1 0,0-1,0-1,-1 1,1-3,42-41,-51 49,0 1,0-1,0 0,0 1,-1-1,1 0,0 1,-1-1,0 0,1 0,-1 1,0-1,0 0,0 0,0 0,0 1,-1-1,1 0,0 0,-1 1,0-1,1 0,-1 1,0-1,0 0,0 1,0-1,0 1,0 0,0-1,0 1,0 0,-1-1,1 1,-1 0,1 0,-1 0,0 0,-6-2,-1 1,0 0,1 0,-1 1,0 0,0 0,0 1,-1 1,1-1,0 1,1 1,-1 0,0 0,0 0,1 1,-1 1,1-1,0 1,0 1,-1 0,-3-1,0-1,1 2,-1-1,1 2,0 0,0 0,1 1,0 0,0 0,0 1,1 1,0 0,1 0,0 0,0 1,1 1,1-1,-1 1,2 0,0 0,0 1,1 0,-3 10,8-14,1 0,0 0,1 0,-1 0,1-1,1 1,-1-1,1 0,1 0,-1 0,1 0,0-1,1 0,0 0,0 0,0-1,0 0,1 0,0 0,0-1,0 0,1-1,-1 0,1 0,0 0,0-1,0 0,0 0,0-1,6 0,15 2,0-1,-1-2,1-1,0-1,-1-1,0-2,1 0,-2-2,1-1,-1-2,0 0,22-14,-15 8,-2-1,0-1,-1-2,-1-2,-1 0,-1-2,-1-1,13-17,-32 34,0-1,-1 0,0-1,0 0,-1 0,0 0,-1-1,0 0,-1 0,0 0,-1 0,0-1,0 0,-2 1,1-1,-1 0,-1-5,-1 14,0-1,-1 1,1-1,-1 1,0 0,1 0,-2 0,1 0,0 0,0 0,-1 1,0-1,1 1,-1 0,0-1,0 1,0 1,0-1,-1 0,1 1,0-1,-1 1,1 0,-1 0,1 1,-1-1,0 1,1 0,-1 0,0 0,1 0,-1 0,1 1,-1 0,0-1,1 1,0 1,-1-1,1 0,0 1,-1 0,1 0,0 0,0 0,0 0,0-1,0 0,0 1,0-1,1 1,-1-1,0 1,0 0,1 0,-1 0,1 0,0 1,0-1,0 1,0-1,0 1,0 0,1 0,-1-1,1 1,0 0,-1 0,2 1,-1-1,0 0,1 0,-1 0,1 1,0-1,0 0,0 0,0 0,1 1,0-1,-1 0,1 0,0 0,0 0,1 0,-1 0,1 0,-1 0,1 0,0-1,0 1,0-1,0 0,1 1,-1-1,0 0,1 0,1 1,38 24,33 35,-69-51,0 0,-1 1,-1 0,0 0,0 0,-1 1,-1-1,0 1,0-1,-2 1,1 0,-2 0,0-1,0 1,-1-1,-1 1,0-1,-3 9,5-17,-2 3,0 0,1 1,0-1,0 1,1-1,0 1,0 0,1-1,0 1,0 0,1-1,0 1,0 0,1-1,0 1,0-1,1 0,0 0,0 0,1 0,0 0,0-1,0 1,3 1,9 0</inkml:trace>
  <inkml:trace contextRef="#ctx0" brushRef="#br0" timeOffset="15013.037">15269 799,'10'3,"0"-1,0-1,0 0,0 0,1-1,-1 0,0-1,0 0,0-1,1 0,-1 0,-1-1,1 0,0-1,-1 0,0-1,0 0,0 0,0-1,-1 0,0 0,5-6,-5 4,1-1,-1 0,-1-1,1 0,-2 0,1-1,-2 1,1-1,-1-2,-4 10,0 0,0 0,0 0,0-1,-1 1,1-1,-1 1,0 0,0-1,0 1,0 0,-1-1,0 1,1 0,-1-1,0 1,0 0,-1 0,1 0,-1 0,0 0,0 0,0 0,0 1,0-1,0 0,-1 1,1 0,-1 0,0 0,1 0,-1 0,-3-1,2 1,-1-1,0 1,-1 0,1 1,0-1,0 1,-1 0,1 0,-1 1,1 0,-1 0,1 0,-1 0,1 1,0 0,-1 0,1 0,0 1,0 0,0 0,0 0,0 1,0 0,-99 80,97-76,1 0,0 1,1 0,-1 0,1 0,1 0,0 1,0 0,1 0,0 0,0 0,1 1,0-1,1 1,0-1,0 1,1-1,1 1,-1-1,2 1,-1-1,1 1,1-1,-1 0,2 0,-1 0,1 0,1 0,-1-1,1 0,1 0,0 0,0-1,2 2,5 0,1-1,0 0,1-1,0-1,0 0,0-1,1-1,-1 0,1-1,0-1,0 0,1-1,-1-1,0 0,0-2,0 0,0 0,0-1,0-1,-1-1,0 0,15-8,46-34,-58 33</inkml:trace>
  <inkml:trace contextRef="#ctx0" brushRef="#br0" timeOffset="15432.225">15749 940,'164'-172,"-147"155,0-1,-1 0,-2-2,1 1,-2-2,10-20,-24 41,1 0,-1 0,1 0,0 0,-1 0,1 0,-1 0,1 0,0 0,-1 0,1-1,-1 1,1 0,0 0,-1 0,1-1,0 1,-1 0,1 0,0-1,-1 1,1 0,0 0,0-1,0 1,-1 0,1-1,-2 8,0-1,0 1,1 0,0 0,0 0,0 0,1 0,0 0,1 0,0 0,0 0,0 0,1 0,0 0,0 0,0-1,1 1,0-1,1 0,-1 0,1 0,0 0,1-1,0 1,-1-1,1 0,1-1,-1 1,1-1,0 0,0-1,0 1,0-1,1 0,-1-1,1 1,0-1,0-1,5 2,0-5,0-1,-1 1,1-2,-1 1,0-2,0 1,0-2,-1 1,0-2,0 1,0-1,-1-1,0 1,0-2,-1 1,0-1,-1 0,1-1,-2 0,6-10,42-76,-44 77</inkml:trace>
  <inkml:trace contextRef="#ctx0" brushRef="#br0" timeOffset="15871.022">16736 657,'-17'14,"0"1,1 0,0 2,1-1,1 2,1 0,0 1,2 0,0 0,1 2,-3 8,12-26,0 0,0 1,0-1,1 1,-1-1,1 1,0-1,0 1,0-1,1 0,-1 1,1-1,-1 1,1-1,0 0,1 1,-1-1,1 0,-1 0,1 0,0 0,0 0,0 0,0-1,1 1,-1-1,1 1,-1-1,1 0,0 0,0 0,0-1,0 1,0-1,1 1,-1-1,1 0,6 2,0 0,0 0,1-1,-1-1,1 0,0 0,-1-1,1-1,-1 1,1-2,9-1,3-6,-1-1,0 0,0-2,-2 0,1-1,-2-2,0 0,0 0,-1-2,-1 0,-1-2,-1 1,0-2,-2 0,0 0,-1-2,-1 1,0-5,-3 11,-1-1,-1 1,-1-1,0 0,-1-1,-1 1,0-1,-1 0,-1 1,0-1,-2 0,0 0,-1 1,0-1,-1 0,-1 1,-1 0,0 0,-1 0,-1 1,0 0,-1 0,-4-5,9 16,-1 0,1-1,0 1,-1 1,0-1,0 0,0 1,-1 0,1 0,-1 0,1 1,-1-1,0 1,0 0,0 0,0 1,0 0,-1 0,1 0,0 0,-1 1,1 0,0 0,-1 0,1 1,0 0,-1 0,1 0,0 1,0-1,0 1,0 0,0 1,1-1,-1 1,1 0,-1 0,1 1,0-1,0 1,1 0,-1 0,1 0,0 0,-2 3,-2 7,0-1,1 1,0 0,1 0,1 0,1 1,0 0,0-1,2 1,0 0,0 0,1 0,1 0,1 0,3 13,2 8,2-1,1 0,2-1,1-1,2 1,2-1,0 1,2-2,1 0,2-2,1 0,1-1,1-2,14 11,-7-9,-3-4</inkml:trace>
  <inkml:trace contextRef="#ctx0" brushRef="#br0" timeOffset="14071.238">13631 714,'-3'-7,"-1"0,1 0,-2 0,1 0,-1 1,0 0,0 0,-1 0,1 1,-1 0,0 0,-1 0,1 1,-1 0,0 0,0 1,-1 0,1 0,0 1,-1-1,0 2,0-1,1 1,-1 0,0 1,0 0,0 0,0 1,0-1,1 2,-1-1,0 1,1 1,-1-1,1 1,0 0,-3 3,1 0,0 0,1 1,0 0,0 0,1 1,0 0,0 0,1 1,0 0,1 0,0 0,0 1,1 0,0 0,1 0,0 0,0 0,1 1,1-1,0 1,0 0,1-1,0 1,1 1,0-9,0 0,0 0,1 0,-1 0,1 0,0 0,0 0,0 0,0 0,1-1,-1 1,1-1,-1 0,1 0,0 0,0 0,0 0,0-1,0 1,0-1,0 0,1 0,-1 0,0 0,1 0,-1-1,1 0,-1 1,0-1,1 0,104-20,-77 11,-1-2,0-1,-1-2,0-1,-1-1,-1-1,0-1,-2-2,18-17,-42 38,-1-1,0 0,0 1,0-1,0 1,1-1,-1 0,0 1,0-1,1 0,-1 1,0-1,1 0,-1 0,0 1,1-1,-1 0,0 0,1 0,-1 1,1-1,-1 0,0 0,1 0,-1 0,1 0,-1 0,1 0,-1 0,0 0,1 0,-1 0,1 0,-1 0,1 0,-1 0,0 0,1-1,-1 1,1 0,-1 0,0 0,1-1,-1 1,0 0,1 0,-1-1,0 1,0 0,1-1,-1 1,0 0,0-1,1 1,-1-1,0 1,0 0,0-1,0 1,0-1,1 1,-1 0,0-1,-7 35,6-32,-3 7,1 0,0 1,0-1,1 1,0-1,1 1,0 0,1 0,-1 0,2 0,0-1,0 1,0 0,2 0,-1-1,1 0,0 1,1-1,0 0,1 0,3 4,-3-8,0 1,0-2,1 1,0-1,0 0,0 0,0 0,1-1,-1 0,1 0,0-1,0 0,0 0,0-1,0 1,1-2,-1 1,0-1,0 0,1 0,-1-1,0 0,0-1,0 1,0-1,0-1,0 1,0-1,-1 0,1-1,4-2,14-11,0-2,0 0,-2-1,0-1,-2-1,0-1,-2-1,0-1,7-15,0 1,-1-1,-2-1,-2 0,-2-2,-2 0,-1-1,-3-1,-1 0,-3-1,-1 0,-3-1,-1 1,-3-4,-1 45,1 0,-1 1,1 0,-1-1,0 1,0 0,-1-1,1 1,-1 0,0 0,0-1,0 1,-1 0,0 0,1 0,-1 0,-1 1,1-1,-1 0,1 1,-2-2,0 6,1 0,0 0,0 1,0-1,0 1,0 0,0 0,1 0,-1 0,1 0,-1 0,1 1,0-1,0 1,0 0,0-1,0 1,0 0,1 0,0 0,-1 0,1 1,0-1,0 2,-19 50,1 0,4 1,1 1,3 0,3 1,2 0,3 0,3 38,25 145,-11-118,-14-118</inkml:trace>
  <inkml:trace contextRef="#ctx0" brushRef="#br0" timeOffset="14314.623">13914 403,'43'0,"38"0,16-4,4-3,-4 1,-4 2,-9-5,-5 1,-5 0,-11 3,-16 1</inkml:trace>
  <inkml:trace contextRef="#ctx0" brushRef="#br0" timeOffset="23902.706">0 1842,'76'-18,"0"4,1 2,1 4,-1 4,55 4,455 2,-273 24,-13-14,6 5,147-16,-208-3,476 2,-195-27,432-29,-5-1,-231 28,79 0,1867 30,-1598-1,-472-27,-268 26,254-10,516-8,-743 20,736-1,-390 30,847-31,-959-27,-83 16,55-6,-40-9,584 27,-471 28,951-27,-820-1,-718 5,-32 1</inkml:trace>
</inkml:ink>
</file>

<file path=ppt/ink/ink1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42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87,'167'-45,"-138"38,4-3,1 2,-1 2,2 1,-1 1,0 2,21 2,-52 0,0 0,0 1,0-1,0 0,0 1,0-1,0 1,0 0,0 0,-1 0,1 1,0-1,0 1,-1-1,1 1,-1 0,0 0,1 0,-1 0,0 1,0-1,-1 0,1 1,0-1,-1 1,1 0,-1 0,0-1,0 1,0 0,0 0,-1 0,1 0,-1 0,1 0,-1 0,0 0,0 0,-1 0,1 0,-1 0,1 0,-1 0,0 0,0 0,0 0,-1 0,0 1,-88 97,-142 148,225-243,0 0,0 1,1-1,0 2,0-1,1 0,0 1,0 0,1 1,0-1,0 0,1 1,0 0,1 0,0 0,0 0,1 0,0 1,0-1,1 0,1 0,0 1,0-1,1 6,3-11,0 1,1 0,-1-1,1 0,0 0,0-1,0 1,1-1,-1-1,1 1,-1-1,1 0,0-1,0 0,0 0,0 0,0-1,0 0,0 0,0 0,-1-1,1-1,0 1,2-1,17 0,2 2,-20 1,0-1,0 1,1-2,-1 1,0-1,-1 0,1-1,0 1,0-2,0 1,-1-1,0 0,1-1,3-2,-3-5,-6 1</inkml:trace>
  <inkml:trace contextRef="#ctx0" brushRef="#br0" timeOffset="252.823">0 368,'44'5,"32"2,14-1,-4-6,-7-3,-12-1,-8 0,-9 1,-8 1,-7 1,-9-5,-9 0</inkml:trace>
</inkml:ink>
</file>

<file path=ppt/ink/ink1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6:2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1052,'4'2,"0"-1,0 1,-1 0,1 0,0 1,-1-1,0 1,1-1,-1 1,0 0,0 0,-1 1,1-1,-1 1,1-1,-1 1,0 0,4 4,208 326,-16-79,-43-60,-55-64,-13-25,6-3,59 47,66 93,-78-80,64 79,-173-208,27 36,60 55,-101-115,-1-3</inkml:trace>
  <inkml:trace contextRef="#ctx0" brushRef="#br0" timeOffset="2185.181">86 996,'430'0,"-213"-32,-95 8,41-5,-20 0,-44 29,83-11,72-24,-124 13,33-13,-34 13,59-7,-148 22,-1 1,1 2,1 2,-1 1,27 4,16-1,95-31,-74 7,20-2,21 2,-127 16</inkml:trace>
  <inkml:trace contextRef="#ctx0" brushRef="#br0" timeOffset="5322.387">2542 3196,'-62'110,"29"-41,-3-1,-3-2,-18 20,-46 82,102-162,3-5</inkml:trace>
  <inkml:trace contextRef="#ctx0" brushRef="#br0" timeOffset="5903.159">2175 3140,'6'33,"94"106,-69-99,2-1,1-2,2-1,26 20,39 38,-69-71,-15-16</inkml:trace>
  <inkml:trace contextRef="#ctx0" brushRef="#br0" timeOffset="7316.959">3586 205,'-1'0,"1"-1,0 1,-1 0,1-1,-1 1,1 0,-1-1,1 1,-1 0,1 0,-1 0,1-1,-1 1,0 0,1 0,-1 0,1 0,-1 0,1 0,-1 0,0 0,1 0,-1 0,1 0,-1 1,1-1,-1 0,1 0,-1 0,1 1,-1-1,1 0,-1 1,1-1,-1 0,1 1,-1-1,1 1,0-1,-1 1,1-1,0 1,-1-1,1 1,0-1,0 1,0-1,-1 1,1-1,0 1,0-1,0 1,0 0,0-1,0 1,0-1,0 1,0-1,0 2,-5 38,5-39,-2 11,1 0,1 0,0 1,0-1,1 0,1 0,0 0,1 0,0 0,1 0,0-1,1 1,0-1,1 0,0-1,1 1,0-1,1-1,-1 1,3 0,-8-9,0 1,0-1,0 0,0 0,0 0,0 0,0 0,0 0,1-1,-1 1,0-1,0 0,1 1,-1-1,0 0,1 0,-1-1,0 1,0 0,1-1,-1 1,0-1,0 0,0 0,0 0,0 0,0 0,0 0,0 0,0-1,0 1,1-2,48-62,-45 55,106-233,-43 91,-69 152,0-1,0 0,0 0,0 1,-1-1,1 0,0 0,1 1,-1-1,0 0,0 0,0 1,0-1,0 0,1 1,-1-1,0 0,1 1,-1-1,0 0,1 1,-1-1,1 1,-1-1,1 0,-1 1,1-1,0 1,-1 0,1-1,0 1,-1 0,1-1,0 1,-1 0,1 0,0-1,-1 1,1 0,0 0,0 0,-1 0,1 0,0 0,0 0,-1 0,1 0,0 0,0 1,-1-1,1 0,0 0,-1 1,1-1,0 1,-1-1,1 0,-1 1,1-1,0 1,-1-1,1 1,-1 0,0-1,1 1,-1-1,1 1,-1 0,0 0,17 131,-7-84,2 0,1-1,3-1,2-1,6 9,-7-16,-2-1,-1 2,-2 0,-2 0,-1 1,-3 0,0 1,-3 0,-2 1,-3-23,-1-1,0 1,-2-1,0 0,-1 0,-1 0,0-1,-2 0,-7 12,13-23,-3 4,-1 1,0-1,0 0,-1-1,0 1,-1-2,0 1,0-1,-1 0,0-1,0-1,-1 1,0-1,0-1,0 0,-11 3,18-8,0 1,0 0,0-1,0 0,0 0,0 0,0-1,0 1,0-1,0 0,0 0,1 0,-1-1,0 1,1-1,-1 0,1 0,-1 0,1 0,0-1,0 1,0-1,0 0,1 0,-1 0,1 0,0 0,-1-1,1 1,1-1,-1 0,1 1,-1-1,1 0,0 0,0 0,1 0,-1 1,1-1,0 0,0 0,0 0,0 0,1-2,2-13,1 0,1 0,0 0,1 0,1 1,1 0,1 0,0 1,2 0,-1 1,4-3,19-34,-22 34,-2 2,0 1,1-1,1 2,0-1,1 2,1-1,0 2,13-11,-21 22,-1-1,1 1,0 0,0 1,0-1,0 1,0 0,0 0,1 0,-1 1,0 0,0 0,1 0,-1 1,0 0,0 0,0 0,0 0,0 1,0 0,0 0,4 3,15 6</inkml:trace>
</inkml:ink>
</file>

<file path=ppt/ink/ink1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6:29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57 248,'19'-24,"1"0,1 2,1 0,1 2,18-13,-36 29,147-88,-151 91,1 0,0 1,-1-1,1 0,0 0,0 1,-1-1,1 1,0 0,0-1,0 1,0 0,0 0,-1 0,1 0,0 1,0-1,0 0,0 1,-1 0,1-1,0 1,0 0,-1 0,1 0,-1 0,1 0,-1 0,1 0,-1 0,1 1,-1-1,0 0,0 1,0-1,0 1,0 0,0-1,0 1,-1 0,1 0,0-1,-1 1,1 0,-1 0,0 0,0 0,0-1,0 1,0 2,0 14,-2 0,0-1,0 1,-2 0,0-1,-1 0,-1 0,-1 0,0-1,-1 0,-3 4,1-1,-5 14,1-6,0-1,2 2,2 0,0 0,2 1,1 0,1 1,-1 25,7-50,0-1,0 1,1-1,0 1,-1-1,2 1,-1-1,1 1,-1-1,1 0,0 0,1 1,-1-2,1 1,-1 0,1 0,0-1,1 0,-1 1,1-1,-1-1,1 1,0 0,0-1,0 0,0 0,0 0,1 0,-1-1,2 1,3 0,1 0,-1-1,0 1,1-2,-1 1,1-2,0 1,-1-1,0 0,1-1,-1 0,0-1,0 0,4-2,17-11,0-1,-1-1,0-2,-2-1,-1-1,0-1,-2-1,4-6,-10-13,-19 30</inkml:trace>
  <inkml:trace contextRef="#ctx0" brushRef="#br0" timeOffset="420.167">1 447,'76'-51,"2"3,3 4,84-33,26-1,-168 75,-4 5</inkml:trace>
</inkml:ink>
</file>

<file path=ppt/ink/ink1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8:51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683 114,'-29'61,"-140"217,47-102,-8-5,-38 29,163-195,-9 10,11-25,28-49,-16 40</inkml:trace>
  <inkml:trace contextRef="#ctx0" brushRef="#br0" timeOffset="334.676">6 424,'-1'4,"0"-1,0 0,0 1,1-1,-1 0,1 1,0-1,0 1,0-1,0 1,1-1,-1 0,1 1,0-1,0 0,0 1,1-1,-1 0,1 0,0 0,-1 0,1 0,1-1,-1 1,0 0,1 0,6 3,1 1,-1-2,1 1,0-1,0 0,1-1,-1-1,1 1,0-2,0 1,0-1,8-1,16 6,58 11,-34-8,-1 3,0 3,43 17,-90-28,0 0,-1 1,1 0,-1 1,-1 0,1 1,-1 0,-1 0,1 1,-1 0,-1 0,0 1,0 0,5 9,0-3</inkml:trace>
  <inkml:trace contextRef="#ctx0" brushRef="#br0" timeOffset="580.698">824 481,'-34'10,"-29"12,-15 8,2 3,8 1,7-6,9-2,8-1,7 0,5 1,3-4,7-2,1-3,1 0,-2-3,3 0,0-1,4-4</inkml:trace>
  <inkml:trace contextRef="#ctx0" brushRef="#br0" timeOffset="901.935">344 1,'-9'12,"0"1,1-1,0 2,1-1,1 1,0 0,1 0,1 1,0-1,0 1,2 0,-1 14,1 6,3 0,0-1,2 1,2-1,1 0,2 0,10 30,12 55,31 141,-32-176,-19-70</inkml:trace>
</inkml:ink>
</file>

<file path=ppt/ink/ink1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2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29 246,'-9'37,"2"0,1 0,2 0,2 0,2 29,-1-39,2 250,0-634,3 322,2 1,1 0,2 0,2 0,1 2,1-1,2 2,1 0,1 0,6-5,39-32,-60 67,0-1,0 1,1 0,-1 0,0 0,1 0,-1 1,1-1,0 1,-1-1,1 1,-1 0,1 0,-1 0,1 0,0 1,-1-1,1 1,-1-1,1 1,-1 0,1 0,-1 0,0 0,0 0,1 1,-1-1,0 1,0-1,0 1,0 0,-1 0,2 0,4 7,0 1,0-1,-1 1,0 1,-1-1,0 1,0 0,-1 0,-1 0,0 0,0 1,-1-1,-1 1,0 0,-1-1,0 8,0-18</inkml:trace>
</inkml:ink>
</file>

<file path=ppt/ink/ink1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3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1 225,'0'0,"1"-1,-1 1,1 0,-1 0,1-1,-1 1,0 0,1-1,-1 1,1 0,-1-1,0 1,1-1,-1 1,0-1,0 1,1-1,-1 1,0-1,0 1,0-1,1 1,-1-1,0 1,0-1,0 1,0-1,0 1,0-1,0 1,0-1,0 1,-1-1,1 0,0 1,0-1,0 1,0-1,-1 1,1-1,0 1,-1 0,1-1,0 1,-1-1,1 1,0 0,-1-1,1 1,-1 0,1-1,-1 1,1 0,-1 0,1-1,51-4,-51 5,230 28,-96-27,-134-2,1 1,0-1,-1 0,1 1,-1-1,1 0,-1 1,1-1,-1 0,0 0,1 1,-1-1,0 0,1 0,-1 0,0 1,0-1,0 0,0 0,0 0,0 0,0 0,0 1,0-1,-1 0,1 0,0 0,0 1,-1-1,1 0,0 0,-1 0,1 1,-1-1,1 0,-1 1,1-1,-1 1,0-1,1 0,-1 1,0-1,1 1,-1 0,0-1,0 1,1-1,-1 1,0 0,0 0,0 0,0-1,1 1,-1 0,0 0,-1 0,-2-4,-14-11,6 6,-1-1,1 0,1-1,0 0,1-1,0-1,0 1,2-1,-1-1,2 0,-3-6,5-1</inkml:trace>
</inkml:ink>
</file>

<file path=ppt/ink/ink1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5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25 691,'-3'-6,"0"0,0 0,0 0,0 0,1-1,0 1,1-1,-1 1,1-1,1 0,-1 1,1-1,0 0,-1-6,3-9,0 1,1 0,2 0,0 1,1-1,1 1,0 0,2 1,0-1,2 2,0 0,1 0,0 1,2 0,14-14,11-21,70-64,-108 115,0 0,0 0,0 0,0 1,1-1,-1 0,0 1,1-1,-1 0,1 1,-1 0,1-1,-1 1,0 0,1 0,-1 0,1 0,-1 0,1 0,-1 0,1 1,-1-1,1 0,-1 1,0-1,1 1,-1 0,0-1,1 1,-1 0,0 0,0 0,0 0,1 0,-1 0,0 0,-1 0,1 0,0 0,0 1,0-1,23 61,-21-53,50 278,-53-285,0-1,1 1,-1-1,0 1,1-1,-1 1,1-1,-1 0,1 1,0-1,0 0,-1 0,1 1,0-1,0 0,0 0,0 0,0 0,1 0,-1 0,0 0,0-1,1 1,-1 0,0-1,1 1,-1-1,1 1,-1-1,1 0,-1 1,1-1,-1 0,1 0,-1 0,1 0,-1 0,1-1,-1 1,0 0,1-1,-1 1,1-1,-1 1,0-1,1 0,-1 0,0 0,0 1,1-1,-1 0,0 0,0-1,0 1,0 0,0 0,0-1,162-197,84-59,-246 256,-1 1,1 0,-1 0,1 0,0-1,-1 1,1 0,0 0,0 0,0 0,0 0,0 1,0-1,0 0,0 0,0 1,0-1,0 0,1 1,-1-1,0 1,0 0,1-1,-1 1,0 0,1 0,-1 0,0 0,1 0,-1 0,0 0,0 0,1 1,-1-1,0 0,1 1,-1-1,0 1,0-1,0 1,0 0,0-1,1 1,-1 0,-1 0,1 0,0 0,0 0,0 0,0 0,-1 0,1 0,0 0,-1 1,1-1,-1 0,2 19,-1 0,0 1,-2-1,-1 0,0 0,-1 0,-2-1,0 1,-1-1,-5 13,1-1,-3 10,7-24,0 0,1 0,1 0,1 1,0 0,2-1,-1 7,2-23,0 1,0-1,0 1,0-1,0 1,0 0,0-1,0 1,1-1,-1 1,1-1,-1 1,1-1,-1 1,1-1,0 1,0-1,0 0,0 1,0-1,0 0,0 0,0 0,0 0,0 0,1 0,-1 0,0 0,1-1,-1 1,1 0,-1-1,1 1,-1-1,1 1,-1-1,1 0,0 0,-1 0,1 0,-1 0,1 0,0 0,-1 0,1-1,-1 1,1-1,-1 1,1-1,-1 1,1-1,-1 0,1 0,74-48,-56 30</inkml:trace>
</inkml:ink>
</file>

<file path=ppt/ink/ink1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6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405 0,'-83'72,"4"4,3 3,-31 46,55-35,51-88,0 1,0-1,0 0,0 1,0-1,1 1,-1 0,1-1,0 1,-1-1,1 1,0 0,1-1,-1 1,0-1,1 1,0-1,-1 1,1-1,0 1,0-1,0 0,1 1,-1-1,0 0,1 0,0 0,-1 0,1 0,0 0,0 0,0-1,0 1,0-1,1 0,1 2,3-3,-1 1,1-1,-1-1,1 1,-1-1,1 0,-1 0,0-1,0 0,0 0,1-1,-2 1,1-1,0-1,-1 1,1-1,-1 0,0 0,0 0,-1-1,4-4,7-3,28-27,-3-1,-1-2,-2-2,-2-2,19-34,3 0,-55 77,-1 1,0-1,1 1,-1-1,1 1,0 0,-1-1,1 1,0 0,0 0,0 0,1 1,-1-1,0 0,1 1,-1 0,1-1,-1 1,1 0,0 0,-1 1,3-1,-9 57,-1-35,1 0,0 1,2-1,0 1,2-1,0 1,1 0,1-1,1 1,1-1,1 0,1 0,1-1,1 0,6 12,-11-27,0-1,1 0,-1 1,1-2,0 1,0 0,0-1,1 0,-1 0,1 0,0 0,0-1,0 1,1-1,17 5</inkml:trace>
</inkml:ink>
</file>

<file path=ppt/ink/ink1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2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62 311,'17'-1,"0"-1,0 0,0-1,-1-1,1-1,-1 0,0-1,0-1,-1 0,0-1,13-10,-25 16,0 0,0 0,0 0,0-1,0 0,0 0,-1 1,1-2,-1 1,0 0,0 0,0-1,-1 1,1-1,-1 1,0-1,1 0,-2 1,1-1,0 0,-1 0,0 0,0 0,0 1,0-1,-1 0,1 0,-1 0,0 1,0-1,0 0,-1 1,1-1,-1 1,0-1,0 1,0 0,-1 0,1 0,-1 0,1 0,-1 1,0-1,0 1,0 0,0-1,-1 1,0-1,-1-1,0 1,0-1,0 2,0-1,-1 0,1 1,-1 0,1 0,-1 1,0 0,1 0,-1 0,0 0,0 1,0 0,0 0,0 1,0 0,1 0,-1 0,0 0,1 1,-1 0,1 0,-1 1,1 0,0 0,0 0,0 0,1 1,-1 0,1 0,0 0,0 0,0 1,0-1,0 2,-5 10,0 0,1 1,1-1,0 2,1-1,1 1,1 0,0 0,2 0,0 0,0 1,2-1,1 1,1 13,0-22,0-1,1 1,0-1,1 1,-1-1,2-1,-1 1,1 0,1-1,-1 0,1 0,1-1,-1 0,1 0,1 0,-1-1,1 0,0-1,1 1,-1-2,1 1,0-1,0 0,6 1,-3-3,0-1,1 0,-1 0,0-1,1-1,-1 0,0 0,0-2,0 1,0-2,0 1,-1-2,1 1,-1-2,0 1,-1-1,11-8,-3 4,141-90,-143 89</inkml:trace>
  <inkml:trace contextRef="#ctx0" brushRef="#br0" timeOffset="331.74">936 0,'-17'11,"0"0,1 1,1 1,-1 0,2 1,0 1,1 0,0 1,1 1,1 0,1 0,-5 12,13-27,1 1,0-1,0 0,1 1,-1-1,0 1,1-1,0 1,-1 0,1-1,0 1,1-1,-1 1,0-1,1 1,-1-1,1 1,0-1,-1 1,1-1,1 0,-1 1,0-1,0 0,1 0,0 0,-1 0,1 0,0 0,0 0,0-1,0 1,0-1,0 1,0-1,1 0,-1 0,0 0,1 0,-1 0,41 12,55 25,-95-37,0 1,0 0,-1 0,1 0,-1 1,0-1,0 0,0 1,0 0,0-1,0 1,-1 0,1 0,-1 0,0 0,0 0,0 0,0 0,0 0,-1 1,0-1,1 0,-1 0,0 1,-1-1,1 0,0 0,-1 1,0 1,-3 4,1-1,-1 1,0-1,-1 1,0-1,-1 0,1-1,-1 0,-1 1,1-2,-1 1,-1-1,1 0,-1-1,0 0,0 0,0 0,-1-1,0-1,0 1,0-1,0-1,0 0,-1 0,1-1,0 0,-1 0,1-1,-6-1,-10 1</inkml:trace>
</inkml:ink>
</file>

<file path=ppt/ink/ink1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6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1,'-20'238,"10"1,11 15,-28-63,37-258,-4 39,-1 1</inkml:trace>
  <inkml:trace contextRef="#ctx0" brushRef="#br0" timeOffset="4950.584">423 254,'-59'45,"29"-15,7-7,-1 0,-1-1,0-1,-2-1,-23 12,49-32,0 0,0 0,1 0,-1 0,0 0,0 0,0 0,0 0,1 0,-1 1,0-1,0 0,0 1,1-1,-1 0,0 1,1-1,-1 1,0-1,1 1,-1-1,0 1,1-1,-1 1,1 0,-1-1,1 1,-1 0,1-1,0 1,-1 0,1 0,0 0,-1-1,1 1,0 0,0 0,0 0,0 0,0-1,0 1,0 0,0 0,0 0,0 0,1-1,-1 1,0 0,0 0,1-1,-1 1,1 0,-1 0,0-1,1 1,-1 0,1-1,0 1,-1-1,1 1,0-1,-1 1,1 0,40 15,-32-14,-1 0,1 1,-1 0,0 1,0-1,0 2,-1-1,1 1,-1 0,0 1,0 0,-1 0,0 0,0 1,0 0,-1 0,0 0,2 5,61 137,-22-67,-46-70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47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264 264,'60'4,"0"-3,-1-2,1-3,-1-3,0-2,0-2,-1-4,-1-1,5-6,362-155,-424 177,1-1,-1 1,1-1,-1 1,1-1,0 1,-1-1,1 1,0 0,-1-1,1 1,0 0,-1 0,1-1,0 1,-1 0,1 0,0 0,0 0,-1 0,1 0,0 0,0 0,-1 0,1 0,0 1,-1-1,1 0,0 0,-1 1,1-1,0 0,-1 1,1-1,0 1,-1-1,1 0,-1 1,1 0,-1-1,1 1,-1-1,0 1,1 0,-1-1,0 1,1-1,-1 1,0 0,0 0,1-1,-1 1,0 0,0-1,0 1,0 0,0 0,0-1,0 1,-1 0,-14 48,13-46,-108 253,82-164,4 2,4 1,4 0,2 26,4-31,5-52,1 0,1 0,3 1,1-1,4 20,11 51,-36-128,7-3,-1 0,-1 1,-1 0,-1 2,0 0,-2 1,0 0,-1 2,-1 0,0 2,-1 0,0 1,-1 2,-1 0,0 1,0 1,-1 2,0 0,0 2,0 1,-1 1,-14 0,5 5,0 1,0 2,1 2,-1 0,1 3,1 1,0 1,1 2,0 1,1 2,1 0,1 3,0 0,-18 18,43-35,0-1,1 0,-1 1,0-1,1 1,0 0,-1-1,1 1,0 1,1-1,-1 0,0 1,1 0,0-1,0 1,0 0,0 0,1 0,0 0,0 0,0 1,0-1,0 0,1 1,2-3,1 0,0 0,0 0,0-1,0 1,0-1,0 0,0 0,0 0,0 0,1 0,-1-1,0 1,1-1,-1 0,0 0,1 0,-1-1,0 1,0-1,1 0,-1 0,0 0,0 0,1-1,-1 2,23-7</inkml:trace>
  <inkml:trace contextRef="#ctx0" brushRef="#br0" timeOffset="490.772">631 491,'34'18,"1"-1,0-2,1-1,1-2,0-2,0-1,1-2,0-1,38 0,-45-4,-1-2,0-1,1-1,-1-1,0-2,-1-2,1 0,-1-2,-1-1,1-1,-2-1,0-2,0-1,2-3,26-19,-63 70,-15 15,3 1,2 1,-9 43,6 53,20-144,0 1,0 0,0 0,1 0,-1 0,1 0,-1 0,1 0,0 0,0 0,1 0,-1 0,1 0,-1 0,1 0,0 0,0 0,0 0,1-1,-1 1,1 0,-1-1,1 1,0-1,0 0,0 1,2 0,12 8</inkml:trace>
  <inkml:trace contextRef="#ctx0" brushRef="#br0" timeOffset="685.747">1760 913,'-19'34,"-7"15,2 5,9-7,8-7,4-10</inkml:trace>
  <inkml:trace contextRef="#ctx0" brushRef="#br0" timeOffset="874.23">1845 292,'0'24,"0"8</inkml:trace>
  <inkml:trace contextRef="#ctx0" brushRef="#br0" timeOffset="1185.238">2043 1083,'12'-50,"6"-27,3 0,4 1,32-67,-54 138,-2 1,0 0,0 1,1-1,0 1,0-1,0 1,0 0,0 0,1 0,-1 0,1 0,0 0,-1 1,2-1,-1 1,0 0,0 0,3-1,-4 4,0 0,-1 1,0 0,1-1,-1 1,0 0,0-1,0 1,0 0,0 0,0 0,-1 0,1 0,0 0,-1 0,0 0,1 0,-1 0,0 1,0-1,0 0,-1 0,1 1,0 1,0 64,-2-56,1-1,0 1,1 0,0-1,1 1,0-1,1 1,1-1,-1 0,2 0,-1 0,2 0,-1 0,2-1,-1 0,5 5,-8-13,0 1,1-1,0 1,-1-1,1 0,0 0,0 0,0-1,1 1,-1-1,0 1,1-1,-1 0,0 0,1-1,-1 1,1-1,0 0,-1 0,1 0,-1 0,1 0,-1-1,1 0,-1 0,1 0,-1 0,0 0,0-1,1 1,-1-1,0 0,2-1,88-83,-74 60</inkml:trace>
  <inkml:trace contextRef="#ctx0" brushRef="#br0" timeOffset="1809.751">2804 631,'-27'12,"1"2,1 0,0 1,1 2,0 1,1 0,1 2,1 0,-8 12,27-30,0 0,0 0,0 1,0-1,0 1,1-1,-1 1,1-1,0 1,0 0,0 0,0 0,0 0,0-1,1 1,-1 0,1 0,0 0,0 0,0 0,1 0,-1 0,1 0,-1 0,1 0,0 0,0 0,0-1,0 1,1 0,-1-1,1 1,0-1,0 1,0-1,0 0,0 0,0 0,0 0,1 0,-1 0,1-1,-1 1,1-1,0 0,-1 1,1-1,0-1,0 1,2 0,4 0,1-1,-1 0,1 0,-1-1,1 0,-1-1,0 0,1 0,-1-1,0-1,-1 1,1-1,-1-1,1 1,-1-2,6-4,111-108,-110 101,-15 39,-25 102,24-121,1 0,0 0,1 0,-1 0,0 0,1 0,0 0,-1 0,1 0,1 0,-1 0,0 0,1-1,-1 1,1 0,0-1,-1 0,1 1,1-1,-1 0,0 0,0 0,1 0,-1 0,1-1,0 1,-1-1,1 0,0 1,0-1,0-1,0 1,0 0,0-1,0 1,0-1,0 0,0 0,1 0,4-1,0 1,0-2,0 1,0-1,0 0,0 0,-1-1,0 0,1-1,-1 0,0 0,-1 0,1-1,-1 0,0 0,0 0,0-1,-1 0,4-4,81-135,-83 132,30-57,-4-2,-2-1,-4-1,7-38,-27 87,-1-1,-1 1,-1-1,-2 0,0 0,-2 0,-1 0,-1-8,2 33,0-1,0 0,0 0,0 0,0 0,0 0,-1 0,1 1,0-1,-1 0,0 0,1 0,-1 1,0-1,0 0,0 1,0-1,0 1,0-1,-1 1,1 0,0-1,-1 1,1 0,-1 0,1 0,-1 0,0 0,1 0,-1 0,0 1,0-1,1 1,-1-1,0 1,0 0,0-1,0 1,0 0,0 0,1 1,-1-1,0 0,0 0,0 1,0-1,1 1,-1 0,0 0,0-1,1 2,-13 9,1 2,1 0,0 0,1 1,1 1,0 0,1 0,0 1,1 0,1 0,1 1,0 0,1 0,1 0,0 3,-2 21,1 0,2 0,2 0,2 0,1 0,2 0,2-1,2 0,2 0,1 0,2-1,1-1,3 0,1-1,1-1,23 30,-40-59,1-1,0 0,0-1,0 1,1 0,0-1,0 0,0 0,1 0,-1 0,1-1,0 0,1 0,-1 0,1-1,0 1,-1-1,1-1,1 1,-1-1,0 0,1-1,-1 1,1-1,2 0,7-6</inkml:trace>
</inkml:ink>
</file>

<file path=ppt/ink/ink1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3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1,'-12'37,"5"-9,0-7,1 0,1 1,1 0,0 0,2 0,1 0,0 0,2 0,0 0,2 0,0 0,1 0,2 1,-3-18,0 1,0-1,0 0,1 1,0-1,0-1,0 1,1-1,-1 0,1 0,0 0,0 0,1-1,-1 0,1 0,-1 0,1-1,0 0,0 0,0-1,0 1,0-1,1 0,-1-1,0 0,0 0,1 0,-1-1,0 0,0 0,0 0,0-1,0 0,0 0,0 0,4-3,16-13,0 0,-2-2,0 0,-1-2,-2 0,0-2,-1 0,12-21,-32 44,0 0,0 0,1 0,-1 0,0 0,0 1,1-1,-1 0,0 0,1 0,-1 0,1 0,-1 1,1-1,0 0,-1 0,1 1,0-1,-1 0,1 1,0-1,0 1,0-1,-1 1,1-1,0 1,0-1,0 1,0 0,0 0,0 0,0-1,0 1,0 0,0 0,0 0,0 0,0 0,0 1,0-1,0 0,-1 0,1 1,0-1,0 0,0 1,0-1,0 1,0-1,-1 1,1 0,0-1,-1 1,1 0,0-1,-1 1,1 0,-1 0,1 0,-1 0,1-1,-1 1,1 0,-1 0,0 0,0 0,2 6,-1 1,1-1,0 0,1 0,-1-1,1 1,1-1,-1 1,1-1,0 0,1 0,-1-1,1 1,0-1,1 0,-1 0,1-1,0 0,0 0,0 0,1-1,-1 1,1-2,0 1,0-1,0 0,0 0,0-1,0 0,8 0,-7-2,1-1,-1 0,1-1,-1 0,0 0,0-1,0 0,0 0,-1-1,0 0,0 0,0 0,-1-1,1 0,-1-1,-1 0,1 1,-1-2,-1 1,1 0,-1-1,3-7,1-5,0 0,-1-1,-2 1,0-1,-1 0,-1 0,-1-1,0-17,-2 27</inkml:trace>
</inkml:ink>
</file>

<file path=ppt/ink/ink1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4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1,'0'38,"5"18,2 4,-1-4,-1-6,-2-7,0-11</inkml:trace>
</inkml:ink>
</file>

<file path=ppt/ink/ink1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7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1,'-5'4,"-1"8,-5 0,-1 4,3-6,7-5,3-7,8-4,1-1</inkml:trace>
</inkml:ink>
</file>

<file path=ppt/ink/ink1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8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310 113,'0'0,"-1"-1,0 1,1-1,-1 1,0-1,0 1,1 0,-1-1,0 1,0 0,0 0,0 0,1 0,-1-1,0 1,0 0,0 0,0 1,0-1,1 0,-1 0,0 0,0 1,0-1,1 0,-1 1,0-1,0 0,0 1,1-1,-1 1,0-1,1 1,-1 0,1-1,-1 1,1 0,-1-1,1 1,-1 0,1 0,-1-1,1 1,0 0,0 0,-1 0,1 0,-17 41,13-20,2 1,0-1,1 1,2 0,0-1,2 1,0 0,1-1,3 5,1 28,-3 0,-2 0,-2 1,-4 17,1 28,-3 5,4-106,1 0,0-1,0 1,0 0,-1-1,1 1,0 0,0-1,-1 1,1 0,0 0,-1-1,1 1,0 0,-1 0,1 0,0-1,-1 1,1 0,0 0,-1 0,1 0,-1 0,1 0,0 0,-1 0,1 0,-1 0,1 0,0 0,-1 0,1 0,0 0,-1 0,1 0,-1 1,1-1,0 0,-1 0,1 0,0 1,-1-1,1 0,0 0,0 1,-1-1,1 0,0 0,0 1,-1-1,1 1,0-1,0 0,0 1,0-1,0 0,-1 1,1-1,-3-14</inkml:trace>
  <inkml:trace contextRef="#ctx0" brushRef="#br0" timeOffset="243.873">0 564,'43'-4,"39"-12,9-3,-5 2,-13-1,-13 2,-13 5,-10-2,-5 2,-5 3,-6-2,-2 1,-4-4,0 2,-2 1</inkml:trace>
  <inkml:trace contextRef="#ctx0" brushRef="#br0" timeOffset="679.743">790 0,'-22'120,"6"1,-1 87,16-183,0 0,2-1,1 1,0-1,2 0,1 1,1-2,1 1,1-1,1 0,1 0,1-1,1-1,8 10,-19-29,1 0,-1 0,1 0,0 0,0 0,0 0,0-1,0 1,0-1,0 0,0 1,1-1,-1 0,1 0,-1 0,1-1,-1 1,1-1,-1 1,1-1,-1 0,1 0,-1 0,1 0,0-1,-1 1,1-1,-1 1,1-1,-1 0,0 0,1 0,-1 0,0 0,1-1,78-60,-63 46,-10 9,-7 4,1-1,1 1,-1 1,0-1,1 0,-1 0,1 1,0-1,0 1,0 0,0 0,0 0,0 0,1 1,-1-1,1 1,-1 0,1 0,-1 0,1 1,0-1,-1 1,1 0,0 0,-1 0,1 0,0 1,-1-1,1 1,0 0,-1 0,1 0,-1 1,0-1,3 2,0 6,-1 0,0 0,0 0,-1 1,0 0,0 0,-1 0,0 0,-1 0,0 2,19 61,0-47,-12-23</inkml:trace>
</inkml:ink>
</file>

<file path=ppt/ink/ink1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07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393 821,'1'-1,"0"-1,0 1,1-1,-1 1,0-1,0 0,0 1,-1-1,1 0,0 0,-1 0,1 1,-1-1,1 0,-1 0,0 0,0 0,0 0,0 0,0 0,0 0,-1 0,1 0,0 1,-1-1,0 0,1 0,-1 0,0 1,0-1,0 0,0 1,0-1,-1 1,1-1,0 1,-1 0,1-1,-1 1,1 0,-1 0,0 0,-76-38,68 38,-1-1,1 2,-1 0,1 0,-1 1,0 0,1 0,0 2,-1-1,1 1,0 1,0-1,0 2,1-1,0 2,0-1,0 1,0 0,1 1,0 0,0 0,1 1,0 0,0 0,1 1,-2 3,0 0,1 0,1 0,0 0,1 0,0 1,1 0,0 0,1 0,0 1,1-1,1 1,0-1,1 1,0 0,1-1,1 1,0-1,1 1,0-1,3 6,-3-9,2 0,-1 0,1 0,1-1,0 1,0-1,0 0,1-1,1 0,0 0,0-1,0 1,1-2,0 1,0-1,0-1,1 0,0 0,0-1,1 0,8 2,-8-7,0-1,0 1,-1-2,1 0,0 0,-1-1,0 0,0-1,0 0,-1-1,1 0,-2 0,1-1,0 0,-1 0,-1-1,1 0,1-3,-8 9,20-19,-2-2,0 0,-2-1,0-1,-2 0,-1-1,-1-1,-1 0,-2-1,0 0,-1-7,4-49,-11 101,1 1,0-1,2 1,0-1,1 0,1-1,0 0,1 0,1 0,0-1,1 0,1-1,6 6,-3-3</inkml:trace>
  <inkml:trace contextRef="#ctx0" brushRef="#br0" timeOffset="502.257">900 1216,'196'-403,"-155"356,-40 46,0 0,0 1,0-1,0 1,0-1,0 1,0 0,0-1,1 1,-1 0,0 0,0-1,0 1,0 0,0 0,1 0,-1 0,0 1,0-1,0 0,0 0,0 1,0-1,0 1,0-1,0 1,0-1,0 1,0 0,0-1,0 1,0 0,0 0,-1-1,1 1,0 0,-1 0,1 0,0 0,-1 0,0 0,1 0,-1 0,1 1,-1-1,0 0,0 0,0 0,1 0,-1 0,0 0,-1 1,1-1,7 84,-9-79,1 0,0 0,0 0,0 0,1 0,0 0,0 0,1 0,-1 0,1 0,1 0,-1 0,1 0,0-1,0 1,1-1,0 1,0-1,0 0,0 0,1 0,0 0,0-1,0 0,0 1,1-1,0-1,0 1,0-1,0 0,0 0,1 0,3 0,-4-2,0 0,0-1,0 0,0 0,1 0,-1 0,0-1,0 0,0 0,0-1,-1 1,1-1,0 0,0 0,-1-1,0 1,1-1,-1 0,0 0,0 0,0-1,-1 1,1-1,-1 0,0 0,0 0,0-1,-1 1,0-1,0 1,2-5,3-7,-1-1,-1 1,0-1,-1 0,-1-1,0 1,-1-1,-1-11,-1 16</inkml:trace>
  <inkml:trace contextRef="#ctx0" brushRef="#br0" timeOffset="1829.207">2058 764,'-29'1,"1"1,0 1,0 1,1 1,-1 2,1 1,1 1,-1 1,-1 2,18-6,0 0,1 0,0 1,0 0,1 0,0 1,0 0,0 0,1 1,1 0,-5 8,9-13,0-1,0 1,0-1,0 1,1 0,-1-1,1 1,0 0,1 0,-1 0,0 0,1 0,0 0,0 0,0 0,1 0,-1 0,1 0,0 0,0 0,0 0,1-1,0 1,-1 0,1-1,0 1,1-1,-1 0,0 0,1 0,0 0,0 0,2 2,-1-2,0-1,1 1,-1-1,1 0,-1 0,1 0,0-1,0 1,0-1,0 0,0-1,0 1,0-1,0 0,0 0,0-1,0 1,0-1,0 0,0-1,0 1,-1-1,1 0,0 0,-1 0,5-3,106-85,50-105,-163 192,30-33,-31 36,-1-1,1 1,0-1,0 1,0 0,0-1,0 1,0 0,0 0,0 0,0 0,0 0,0 0,0 0,0 0,0 0,0 0,0 0,0 1,0-1,-1 0,1 1,0-1,0 0,0 1,0 0,0-1,-1 1,1-1,0 1,0 0,-1-1,1 1,-1 0,1 0,-1 0,1-1,-1 1,1 0,-1 0,1 0,-1 0,0 0,0 0,1 0,4 15,0-1,-1 1,0 0,-2 0,0 0,0 0,-2 1,0 13,3 46,7-1,-3 1,-4 0,-3 1,-3-1,-3 0,-11 39,8-69,-39 131,44-168,0 1,0-1,-1 0,-1 0,1-1,-1 1,-1-1,1-1,-1 1,-1-1,1 0,-1-1,0 1,-1-2,0 1,0-1,7-4,0 1,-1-1,0 0,1 0,-1 0,1 0,-1 0,0-1,0 1,1-1,-1 0,0 0,0 0,0 0,1 0,-1-1,0 1,0-1,1 1,-1-1,0 0,1 0,-1-1,1 1,0 0,-1-1,1 1,0-1,0 0,0 0,0 0,0 0,0 0,0 0,1-1,-1 1,0-1,-24-100,25 83,2 0,0 0,0 1,2-1,1 1,0 0,1 0,1 0,1 1,1-1,1 2,0-1,10-13,11-16,2 2,2 2,2 1,2 1,1 2,2 2,20-13,121-94,-151 120,-1-1,-1-1,-2-2,0-1,-2-1,-1-1,-2-1,-1-1,-1-1,14-35,-16 20,-2-1,-2-1,-3 0,-1 0,-2-14,0 9,-5 40,1 1,-2-1,0 1,-1-1,-1 0,0 0,-1 0,-1 1,0-1,-1 1,-1-1,0 1,-1 0,-3-4,7 17,-1-1,0 0,0 1,0-1,0 1,-1 0,1 0,0 0,-1 0,0 0,1 1,-1-1,0 1,0-1,0 1,0 0,0 0,0 1,0-1,0 1,0-1,-1 1,1 0,0 0,0 0,0 1,0-1,0 1,-1-1,1 1,-1 1,-85 51,69-29,0 1,2 1,1 1,1 0,1 1,2 0,0 1,2 1,2 0,0 1,2-1,1 1,2 1,1-1,2 1,1 10,3-8,2-1,1 1,2-2,1 1,2-1,1 0,2-1,0-1,2 0,18 24,-19-33,1-1,1 0,0-1,1-1,2-1,-1-1,22 13,-40-28,0 0,-1 0,1 0,0-1,0 1,0-1,0 1,0-1,0 1,0-1,0 1,0-1,0 0,0 1,1-1,-1 0,0 0,0 0,0 0,0 0,0 0,0 0,0-1,1 1,-1 0,0-1,0 1,0 0,0-1,0 1,0-1,0 0,0 1,-1-1,1 0,0 0,0 1,0-1,-1 0,1 0,5-12</inkml:trace>
  <inkml:trace contextRef="#ctx0" brushRef="#br0" timeOffset="2244.842">2961 934,'55'-11,"-1"-3,-1-2,0-2,-1-3,32-18,-79 37,0-1,0 1,0-1,-1 0,1 0,-1-1,1 1,-1-1,0 0,0 0,-1 0,1-1,-1 1,0-1,0 0,-1 0,1 0,-1 0,0 0,0-1,-1 1,0 0,0-1,1-4,-2 5,1 0,-1-1,1 1,-1 0,-1 0,1 0,-1 0,0 0,0 0,0 0,-1 0,0 1,0-1,0 0,0 1,-1 0,0-1,0 1,0 0,0 0,0 1,-1-1,0 1,0-1,0 1,0 1,0-1,-1 0,1 1,-1 0,0 0,1 0,-1 1,-3-1,0 1,0 0,0 0,-1 1,1 0,0 1,0-1,0 2,0-1,0 1,0 0,1 1,-1 0,0 0,1 1,0 0,0 0,0 0,1 1,-1 0,1 0,0 1,1 0,-1 0,-3 6,-4 5,2-1,0 1,1 1,0 0,2 0,0 1,1 0,1 1,-2 10,4-18,1 0,1 1,0-1,1 1,0-1,1 1,0-1,1 1,0-1,1 1,1-1,-1 0,2 0,0 0,1 0,0-1,0 0,1 0,1 0,0-1,0 1,1-2,0 1,5 3,2-4,1 0,0-1,0 0,0-1,1-1,1-1,-1 0,1-1,-1-1,1-1,0-1,0 0,0-1,0-1,0-1,0 0,5-2,32-8,-31 5</inkml:trace>
  <inkml:trace contextRef="#ctx0" brushRef="#br0" timeOffset="23474.405">82 2402,'43'-5,"34"-2,8 1,-5 1,-12-3,-17-1</inkml:trace>
  <inkml:trace contextRef="#ctx0" brushRef="#br0" timeOffset="23940.546">1211 2176,'-31'0,"0"2,0 2,0 0,1 2,0 2,0 0,0 2,1 1,1 2,0 1,1 0,0 2,1 2,1 0,0 2,15-10,0-1,1 1,0 0,1 1,0 0,0 1,1-1,1 1,0 1,1-1,0 1,1 0,0 0,1 0,1 1,0-1,1 1,0-1,1 1,1-1,0 1,1 1,-1-11,0-1,0 1,1-1,-1 0,1 1,0-1,0 0,0 0,0 0,1 0,-1-1,1 1,0-1,0 1,0-1,0 0,0 0,0 0,1-1,-1 1,0-1,1 1,-1-1,1-1,0 1,-1 0,1-1,0 0,-1 1,1-1,0-1,2 1,117-36,-83 11,0-2,-2-1,-1-2,-1-2,4-6,-10 9,35-34,-40 37,0 1,2 1,1 1,1 2,29-17,-56 36,0 1,-1-1,1 1,0 0,0 0,0 0,-1 0,1 0,0 0,0 0,1 1,-1-1,0 1,0 0,0-1,0 1,0 0,0 0,1 0,-1 1,0-1,0 0,0 1,0-1,0 1,0 0,0 0,0 0,0 0,0 0,-1 0,1 0,0 1,0-1,-1 1,1-1,-1 1,0-1,1 1,-1 0,0 0,0 0,0 0,0-1,0 1,-1 1,1-1,-1 0,1 0,-1 0,0 0,0 1,-12 128,2-70,6-35,1-12,1 1,0-1,1 1,0-1,1 1,1 0,1-1,0 1,0-1,2 1,0-1,43 33,-27-37</inkml:trace>
  <inkml:trace contextRef="#ctx0" brushRef="#br0" timeOffset="24186.036">2255 2232,'-29'38,"-28"37,-10 11,2-5,12-12,10-17,13-12,6-14,8-6,1-6,4-6</inkml:trace>
  <inkml:trace contextRef="#ctx0" brushRef="#br0" timeOffset="24436.491">1747 2176,'39'38,"36"28,10 6,-4-3,-6-14,-12-12,-11-12,-10-8,-7-6,-5-3,-3-3,-1-3,0-4,1-2,-6-1</inkml:trace>
  <inkml:trace contextRef="#ctx0" brushRef="#br0" timeOffset="24605.466">2764 2402,'0'33,"4"22,3 0</inkml:trace>
  <inkml:trace contextRef="#ctx0" brushRef="#br0" timeOffset="24873.756">2678 2006,'0'0</inkml:trace>
  <inkml:trace contextRef="#ctx0" brushRef="#br0" timeOffset="25121.565">3553 2147,'-13'4,"0"1,0 1,0 0,0 1,1 0,1 1,-1 0,1 1,0 1,1-1,0 1,1 1,0 0,-3 5,12-12,0-1,-1 1,1-1,1 0,-1 1,0-1,1 0,0 0,0 1,0-1,0 0,0 0,1 0,-1 0,1 0,0 0,0 0,0-1,0 1,0-1,1 1,-1-1,1 0,0 0,-1 0,1 0,0-1,0 1,0-1,0 0,0 1,1-1,-1-1,0 1,4 0,15 10,-12-5,-1 0,1 1,-1 0,-1 0,1 1,-1 1,-1-1,1 1,-1 0,-1 1,2 3,-5-8,-1-1,1 0,-1 1,-1 0,1-1,-1 1,0 0,0 0,0 0,0 0,-1 0,0-1,0 1,-1 0,1 0,-1 0,0 0,0 0,0 0,-1-1,0 1,0-1,0 1,0-1,-1 0,0 1,-3 2,-1 1,-1 0,-1-1,1 0,-1-1,-1 0,1 0,-1-1,0 0,0 0,-1-1,1-1,-1 0,0 0,1-1,-1 0,0-1,-1-1,1 1,-6-2,-8 1</inkml:trace>
</inkml:ink>
</file>

<file path=ppt/ink/ink1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0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61,'104'-14,"57"-7,1 6,43 6,-185 9,-12-1,0 1,-1-1,1 1,0 1,0-1,-1 2,1-1,-1 1,1 0,-1 0,0 1,1 0,-1 0,-1 1,2 0,-7-2,1 0,-1 0,1 0,-1 0,0 1,0-1,0 0,0 1,0-1,-1 0,1 1,-1-1,1 1,-1-1,0 1,0-1,0 1,0-1,-1 1,1-1,-1 1,0-1,1 1,-1-1,0 0,0 0,0 1,-1-1,1 0,0 0,-1 0,-1 1,-55 65,-164 122,221-189,-23 19,1 1,2 0,0 2,1 0,1 1,1 2,2-1,0 2,-11 27,22-39,2-11,0 1,1 1,0-1,0 0,0 1,0-1,1 1,0-1,0 1,1 0,-1-1,1 1,0 0,1-1,-1 1,1 0,0-1,1 1,0-1,-1 1,2-1,-1 0,0 0,1 0,0 0,3 4,1-3,0 1,0-1,1-1,0 1,0-1,0-1,0 1,1-1,-1-1,1 1,0-2,1 1,-1-1,0-1,0 1,1-2,-1 1,4-1,174-25,-149 18,95-35,-117 25,-14 7</inkml:trace>
  <inkml:trace contextRef="#ctx0" brushRef="#br0" timeOffset="246.231">28 485,'48'-10,"45"-8,16-5,-2 1,-8 4,-12 5,-11 5,-14 4,-7 2,-9 2,-7 1,-6 4,-3 3,-7-2</inkml:trace>
</inkml:ink>
</file>

<file path=ppt/ink/ink1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3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1,'-19'38,"-7"22,2 7,9-5,8-12</inkml:trace>
</inkml:ink>
</file>

<file path=ppt/ink/ink1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3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0,'0'15,"0"4</inkml:trace>
</inkml:ink>
</file>

<file path=ppt/ink/ink1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4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1,'-19'2,"0"1,1 1,-1 0,1 2,0 0,1 1,-1 0,1 2,-12 8,27-16,0 0,0 0,0 0,0 1,1-1,-1 1,0 0,1 0,-1-1,1 1,-1 0,1 0,0 0,0 0,0 0,0 1,0-1,1 0,-1 0,1 1,-1-1,1 0,0 1,0-1,0 0,0 1,0-1,1 0,-1 1,1-1,-1 0,1 0,0 1,0-1,0 0,0 0,0 0,0 0,1 0,-1 0,1-1,-1 1,1 0,0-1,0 1,-1-1,2 1,160 44,-158-44,-1 0,0 0,0 1,0-1,0 1,0 0,-1 0,1 0,-1 0,0 1,0-1,0 1,0 0,-1 0,1 0,-1 0,0 0,0 1,-1-1,1 1,-1-1,0 1,0-1,-1 1,1 0,-1-1,0 1,0 0,-1-1,1 1,-1 0,0-1,-1 2,1 1,0 1,-1-1,0 0,-1 1,0-1,0 0,0 0,-1-1,0 1,0-1,0 1,-1-1,0-1,-1 1,1-1,-1 0,0 0,0 0,0-1,-1 0,-2 1,-13 6,0-1,0-1,-2-1,1 0,-1-2,-1-1,-57 0,80-5,-1 0,1 0,0 0,0 0,0-1,0 1,-1-1,1 0,0 0,0 1,0-1,0-1,0 1,1 0,-1 0,0-1,1 1,-1-1,0 1,1-1,0 0,-1 1,1-1,0 0,0 0,0 0,0 0,0 0,1 0,-1 0,0-1,1 1,0 0,-1-2,3-10</inkml:trace>
</inkml:ink>
</file>

<file path=ppt/ink/ink1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5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122 309,'-19'35,"1"1,2 1,2 0,1 1,2 1,1 0,3 0,0 11,5-42,0-1,1 0,0 1,1 0,-1-1,1 1,1-1,0 1,0-1,0 1,1-1,0 1,0-1,1 0,0 0,0 0,1-1,0 1,0-1,1 0,-1 0,1 0,1-1,-1 1,1-1,0 0,0-1,0 0,0 0,1 0,0-1,0 0,4 2,6-1,0-2,0 1,0-2,0 0,0-1,0-1,0-1,0 0,0-1,0-1,-1-1,1 0,-1-1,0 0,-1-2,0 0,0 0,-1-2,0 0,11-9,-4-2,0-1,-1-2,-1 1,-1-2,-2-1,0 0,-2-1,-1 0,-1-1,-1 0,-1-1,-2-1,-1 1,-2-1,0 0,-2-1,-1 1,-2 0,-1-1,-3-18,3 40,0-1,0 1,0 0,-1-1,-1 1,0 0,0 0,0 0,-1 1,-1-1,1 1,-1 0,-1 0,0 1,0-1,0 1,-1 1,0-1,0 1,0 0,-1 1,0 0,-2-1,2 7,1 0,0 0,0 1,-1 0,1 0,1 1,-1 0,0 0,1 1,0 0,-1 0,2 0,-1 1,0 0,1 0,0 0,0 1,0 0,1 0,0 0,0 0,1 0,-1 1,1 0,1 0,-1 0,1 2,-18 40,2 1,2 1,3 1,2 0,2 1,2-1,2 26,2 563,3-265,11-315,-5-55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53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47,'24'0,"22"0,8 0,-4-4,-8-3,-4 1,-5 1,-3 2,-2 1,0 1,-6-5,-1 0,-5 0</inkml:trace>
</inkml:ink>
</file>

<file path=ppt/ink/ink1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48.1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0 881,'9'-1,"-1"-1,0 0,0-1,0 1,-1-2,1 1,-1-1,1 0,-1-1,0 1,-1-1,6-5,28-18,187-94,-32 6,-21 5,-132 87,0 2,2 1,1 3,33-9,-56 18,0-1,-1 0,0-2,0 0,-2-1,0-1,11-11,234-129,-201 109,-86 37,-48 9,43 1,1-2,-1 0,1-2,-1-1,1-1,0-2,-17-5,43 10,1 1,0-1,-1 1,1-1,0 1,-1-1,1 1,-1-1,1 1,-1 0,1-1,-1 1,1 0,-1-1,1 1,-1 0,0 0,1 0,-1-1,1 1,-1 0,0 0,1 0,-1 0,1 0,-1 0,0 0,1 0,-1 1,1-1,-1 0,0 0,1 0,-1 1,1-1,-1 0,1 0,-1 1,1-1,-1 1,1-1,-1 0,1 1,0-1,-1 1,1-1,-1 1,1-1,0 1,0-1,-1 1,1 0,0-1,0 1,0-1,-1 1,1 0,0-1,0 1,0-1,0 1,0 0,0-1,1 1,18 39,-15-34,100 203,-41-36,-62-172,-1-1,1 0,-1 1,1-1,-1 0,1 0,-1 0,1 0,0 1,-1-1,1 0,-1 0,1 0,-1 0,1 0,0 0,-1 0,1-1,-1 1,1 0,-1 0,1 0,-1 0,1-1,-1 1,1 0,-1-1,1 1,-1 0,1-1,-1 1,1 0,-1-1,0 1,1-1,-1 1,0-1,1 1,-1-1,0 1,0-1,0 1,1-1,-1 0,0 1,0-1,0 1,0-1,0 1,0-1,0 0,0 1,0-1,0 1,0-1,0 1,-1-1,1 1,0-1,0 0,0-1,133-295,-113 206,-20 92</inkml:trace>
</inkml:ink>
</file>

<file path=ppt/ink/ink1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06.07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86 582,'33'53,"43"120,-48-93,-23-102,-5-319,0 333,1 0,0 0,0 0,1 1,0-1,1 1,-1-1,2 1,-1 0,1 0,0 0,0 1,1 0,-1-1,5-3,-5 10,-1-1,1 0,-1 1,1 0,0 0,-1 0,1 0,-1 0,1 1,-1 0,1 0,-1 0,1 0,-1 0,0 1,1-1,-1 1,0 0,0 0,0 0,0 0,-1 1,1-1,-1 1,1-1,-1 1,0 0,1 2,5 3,5 3</inkml:trace>
  <inkml:trace contextRef="#ctx0" brushRef="#br0" timeOffset="663.191">1 272,'79'-23,"96"-35,-173 59,1-1,-1 0,1 0,0 0,-1-1,1 1,-1-1,1 1,-1-1,0 0,1 0,-1 0,0 0,1 0,-1 0,0-1,0 1,0-1,0 0,0 1,-1-1,1 0,0 0,-1 0,1 0,-1 0,0-1,0 1,0 0,0-1,0 1,0 0,-1-1,1 1,-1-1,0 1,1-1,-1 0,0 1,-1-1,1 0,-85-108,70 98</inkml:trace>
</inkml:ink>
</file>

<file path=ppt/ink/ink1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0.23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1 160,'5'-5,"1"-6,5-1,5-4,5 1,-2-2,2 3,-4-2,1 2,-3-2,1 3,-3 3</inkml:trace>
</inkml:ink>
</file>

<file path=ppt/ink/ink1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0.4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1 182,'34'-24,"20"-12,6-1,-7 1,-8 8,-12 7</inkml:trace>
</inkml:ink>
</file>

<file path=ppt/ink/ink1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0.74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64,'19'-14,"12"-10,0-1</inkml:trace>
</inkml:ink>
</file>

<file path=ppt/ink/ink1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1.0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46,'19'-9,"6"-9,0 0</inkml:trace>
</inkml:ink>
</file>

<file path=ppt/ink/ink1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1.1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1 337,'19'-20,"16"-10,7-1,1 6,-7 1,-9 5</inkml:trace>
  <inkml:trace contextRef="#ctx0" brushRef="#br0" timeOffset="167.418">311 139,'20'-14,"10"-6,0-3,1 2,-6 0,-2 3,0 5,-4 4</inkml:trace>
</inkml:ink>
</file>

<file path=ppt/ink/ink1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2.96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201 109,'-11'2,"1"1,0-1,0 2,0-1,0 2,1-1,-1 1,1 0,0 1,1 0,0 1,0 0,0 0,0 0,1 1,1 0,-1 1,1-1,1 1,0 1,0-1,0 1,1-1,1 1,0 0,0 1,0 5,8 113,-4-124,0-1,1 1,-1 0,1 0,0 0,0-1,1 1,-1-1,1 0,0 0,0 0,1 0,-1 0,1-1,0 1,0-1,0 0,0 0,0-1,1 1,-1-1,1 0,4 1,-4-1,0 0,0 0,0-1,1 0,-1 0,0-1,1 0,-1 0,0 0,1 0,-1-1,0 0,1 0,-1 0,0 0,0-1,0 0,0 0,0-1,0 1,-1-1,1 0,-1-1,0 1,0-1,0 1,0-1,-1 0,1 0,-1-1,0 1,0-2,62-191,-61 181,-2 0,0 0,-1 0,-1-1,0 1,-1 0,-1-1,-4-15,5 26,0 0,-1 0,0 1,0-1,0 0,-1 1,0-1,0 1,0 0,0 0,-1 0,0 0,0 1,-1 0,1-1,-1 2,0-1,0 0,0 1,0 0,-1 0,1 1,-1-1,0 1,0 0,3 2,0-1,1 1,-1-1,0 1,0 0,1 0,-1 1,0-1,0 0,1 1,-1 0,0-1,1 1,-1 0,1 0,-1 1,1-1,-1 1,1-1,0 1,0 0,0-1,0 1,0 0,0 0,0 1,1-1,-1 0,1 1,-1-1,1 0,0 1,0 0,0-1,0 1,1 0,-1 0,-12 106,15-85,2 0,0 0,2 0,0-1,2 0,0 0,2 0,10 17,7 18,15 112,-40-155,-1 0,0 0,-1 0,-1 1,0-1,-1 0,-1 0,-1 4,-1 5</inkml:trace>
</inkml:ink>
</file>

<file path=ppt/ink/ink1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3.82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114 263,'5'-5,"6"-1,1-5,-1-5,-8 0,-3-2,-3-3,-5 3,-1-1,-5 2,1 1,-2-4,-4 4,2-2,-1 3,-3-1,3 2</inkml:trace>
</inkml:ink>
</file>

<file path=ppt/ink/ink1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4.8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420 115,'-4'-5,"-8"-6,-5-1,0-4,-2 1,-3 3,-2 4,-2 3,-1-3,-1 1,-1 1,0 2,1 1,-1 1,0 2,1 0,0 0,4 0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53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29,'19'0,"21"0,14 0,1-5,-3-1,-6 0,-5 1,-6 2,-4 1,-1 1,-3 0,1 1,-1 0,-5 1</inkml:trace>
</inkml:ink>
</file>

<file path=ppt/ink/ink1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4:27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19,'0'0</inkml:trace>
  <inkml:trace contextRef="#ctx0" brushRef="#br0" timeOffset="253.137">338 19,'0'-5,"0"-2</inkml:trace>
  <inkml:trace contextRef="#ctx0" brushRef="#br0" timeOffset="10305.121">1919 780,'0'0</inkml:trace>
  <inkml:trace contextRef="#ctx0" brushRef="#br0" timeOffset="12104.549">1693 1317,'5'0,"1"4,5 3,5-1,5-2,4 0,1-2,3-1,0 0,0-1,-4-5,-3-2,1 1,0 1,2 1,1 2,-3 1</inkml:trace>
  <inkml:trace contextRef="#ctx0" brushRef="#br0" timeOffset="12835.5">2229 1260,'0'5,"5"1,7 0,5-1,0-6,-3-8,-3-3</inkml:trace>
  <inkml:trace contextRef="#ctx0" brushRef="#br0" timeOffset="15284.216">1948 752,'-49'-34,"-123"-82,121 55,37 48,2 0</inkml:trace>
  <inkml:trace contextRef="#ctx0" brushRef="#br0" timeOffset="16409.538">1129 216,'-60'-24,"23"14,0 2,-1 1,0 2,-35 1,-181-52,231 55</inkml:trace>
  <inkml:trace contextRef="#ctx0" brushRef="#br0" timeOffset="18193.869">338 724,'-4'-5,"-8"-1,5 0,2 6,8 2,2 7,6 6,6 5,0 5,1-3,4-5,-4 0,2-4,1 2,2-2,-2-4</inkml:trace>
  <inkml:trace contextRef="#ctx0" brushRef="#br0" timeOffset="20189.862">847 1147,'0'-1,"-1"1,1-1,0 0,-1 0,1 0,0 0,0 0,0 1,0-1,0 0,0 0,0 0,0 0,0 0,0 0,0 1,0-1,1 0,-1 0,0 0,1 0,-1 1,0-1,1 0,-1 0,1 1,0-1,-1 0,1 1,-1-1,1 1,0-1,-1 1,1-1,0 1,0-1,0 1,-1 0,1-1,0 1,0 0,0 0,0-1,-1 1,1 0,0 0,0 0,0 0,0 0,0 0,0 1,-1-1,1 0,0 0,0 0,0 1,0-1,-1 1,1-1,0 1,13 4,0 1,-1 1,0 0,0 1,-1 0,0 1,0 1,5 5,-3-4,1 0,1-1,0-1,0-1,1 0,0-1,0 0,1-2,0 0,1-1,-7 0,8 3,-4 1</inkml:trace>
  <inkml:trace contextRef="#ctx0" brushRef="#br0" timeOffset="29643.194">338 19,'-38'-18,"27"17,0 1,0 1,0-1,0 2,0-1,0 2,1-1,-1 1,1 1,-1 0,1 0,1 1,-1 1,1-1,0 1,0 1,0 0,-1 2,4-4,0-1,1 1,-1 0,1 1,1-1,-1 1,1 0,0 1,0-1,0 1,1-1,0 1,1 0,-1 0,1 0,1 0,-2 7,6-5,2-5</inkml:trace>
  <inkml:trace contextRef="#ctx0" brushRef="#br0" timeOffset="30479.808">0 386,'5'0,"1"4,0 7,4 1,0 4,-2 4,3-2,-1 1,3-3,0-3</inkml:trace>
  <inkml:trace contextRef="#ctx0" brushRef="#br0" timeOffset="36775.761">424 808,'0'0,"1"-1,-1 1,1 0,0 0,-1 0,1-1,0 1,-1 0,1 0,0 0,-1 0,1 0,0 0,-1 0,1 0,-1 1,1-1,0 0,-1 0,1 0,0 1,-1-1,1 0,-1 1,1-1,-1 1,1-1,-1 0,1 1,-1-1,1 1,-1-1,0 1,1 0,-1-1,0 1,1-1,-1 1,0 0,0-1,0 1,1-1,-1 1,0 0,0-1,0 1,0 0,0-1,0 1,0 0,-1-1,1 1,0 0,0-1,0 1,-1-1,1 1,0 0,0-1,-1 1,1-1,-1 1,1-1,-1 1,1-1,0 1,-1-1,0 0,1 1,-12 0,0-1,0 0,0 0,0-1,0-1,0 0,1-1,-1 0,1-1,-1 0,1 0,0-2,9 5,1-1,0 0,0 0,0 0,0 0,0 0,0 0,1 0,-1 0,1 0,-1 0,1 0,0-1,0 1,0 0,0 0,0 0,0 0,1-1,-1 1,1 0,-1 0,1 0,0 0,0 0,0 0,0 0,0 0,0 1,1-1,-1 0,0 1,1-1,-1 1,1-1,0 1,0 0,-1-1,3 1,4-10,158-212,-123 185,-45 75,-9 305,11-337,-1 0,1 0,-1 1,-1-1,1 0,-1 0,1 0,-2 0,1-1,0 1,-1 0,0-1,0 0,0 0,-1 0,1 0,-1 0,0 0,1-4,-1 0,1 0,0-1,0 1,0-1,0 0,0 0,0 0,0 0,0 0,0 0,0-1,0 0,1 1,-1-1,1 0,-1 0,1-1,0 1,0 0,0-1,0 1,0-1,0 0,0-1,-6-5,0 1,-1 1,0 0,0 1,0 0,-1 0,0 1,0 0,0 1,-1 0,1 1,-1 0,0 0,0 1,0 1,0 0,-1 0,1 1,0 1,-1 0,57-46,128-138,-152 169</inkml:trace>
  <inkml:trace contextRef="#ctx0" brushRef="#br0" timeOffset="38606.511">451 752,'-9'-2,"-1"-1,0 0,1-1,0 0,0 0,0-1,0-1,1 1,0-1,0-1,0 1,1-1,0-1,0 1,1-1,-2-3,-14-13,-28-27,79 60,65 100,-49-47,-73-106,18 28,-1 0,0 0,-2 1,1 1,-2 0,0 1,0 0,-12-7,-98-80,112 91,0-2,1 0,1 0,0-1,0 0,2-1,-1 0,-5-12,-7-9,20 31,5 9</inkml:trace>
</inkml:ink>
</file>

<file path=ppt/ink/ink1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5:51.79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25 703,'-9'-41,"3"-1,1 1,2-1,2 0,1 0,6-27,-5 42,2-1,1 1,2 0,0 0,2 1,1-1,0 2,2-1,2 2,0-1,1 2,4-3,-15 22,0 0,1 0,0 0,0 1,0 0,0 0,1 0,-1 0,1 1,0 0,-1 0,1 0,0 0,0 1,0 0,1 0,-1 0,0 1,4-1,9 5</inkml:trace>
</inkml:ink>
</file>

<file path=ppt/ink/ink1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5:52.16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283 0,'-25'13,"1"2,0 0,1 1,0 1,1 2,1 0,-11 15,22-24,1 1,1 0,0 1,0 0,1 0,1 1,0-1,1 1,0 1,1-1,0 1,1 0,1-1,0 1,1 0,1 6,1-9,1-1,0 1,1 0,0-1,1 1,0-1,0 0,1 0,1-1,-1 1,2-1,-1 0,1-1,0 0,1 0,0 0,0-1,1 0,0-1,0 0,1 0,-1-1,1-1,0 1,1-1,-1-1,1 0,-1 0,1-1,0-1,0 0,0 0,0-1,0 0,0-1,0-1,0 1,-1-2,1 1,1-2,33-24,-25 12</inkml:trace>
</inkml:ink>
</file>

<file path=ppt/ink/ink1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5:52.84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5 758,'-1'61,"-1"-36,1-1,1 1,1 0,2 0,0-1,2 1,0-1,2 0,2 4,-6-22,0 0,0 0,1 0,0-1,0 1,1-1,-1 0,1 0,0-1,0 0,1 1,-1-2,1 1,0-1,0 0,0 0,0 0,0-1,1 0,-1 0,1-1,0 0,-1 0,1 0,0-1,0 0,-1 0,1-1,3-1,3 1,-1-1,0-1,0-1,0 1,0-2,-1 0,1 0,-1-1,-1 0,1-1,-1 0,0-1,0 0,-1 0,4-6,4-8,-2-1,-1 0,-1-1,0 0,8-25,-6 20,-15 29,0 0,0 1,0-1,0 1,0-1,0 0,0 1,0-1,0 1,0-1,0 0,0 1,0-1,1 1,-1-1,0 0,0 1,1-1,-1 0,0 1,0-1,1 0,-1 1,0-1,1 0,-1 0,0 1,1-1,-1 0,0 0,1 0,-1 0,0 1,1-1,-1 0,1 0,-1 0,0 0,1 0,-1 0,1 0,-1 0,1 0,-1 0,0 0,1 0,-1 0,1-1,-1 1,0 0,1 0,-1 0,0 0,1-1,-1 1,0 0,1-1,-1 1,0 0,1 0,-1-1,0 1,0 0,0-1,1 1,-1-1,0 1,0 0,0-1,0 1,7 66,-7-59,0-1,0 1,0 0,1-1,-1 1,2-1,-1 1,1-1,0 0,0 1,1-1,0 0,0-1,0 1,1 0,2 2,5 3,1-1,1-1,-1 0,2 0,-1-1,1-1,0-1,1 0,-1 0,1-1,0-1,15 2,-17-4,0-1,0 0,0-1,1 0,-1-1,0-1,0 0,0 0,0-2,-1 1,1-2,-1 1,0-2,0 0,-1 0,1-1,-2 0,1-1,-1 0,0-1,3-3,21-23,-2-2,-1 0,-2-2,-2-2,3-7,-6 9,-1-1,-2-1,-2-1,-1-1,-3 0,-2-1,-1-1,-2 0,-3-1,1-20,-7 50,2-14,-1 0,-2 0,-1 1,-1-1,-1 0,-2 1,-2-5,6 30,0 0,-1 0,0 1,0-1,0 0,0 1,-1-1,1 1,-1 0,0 0,0 0,0 0,0 0,-1 0,1 1,-1 0,1 0,-1 0,0 0,0 0,0 1,0 0,0 0,0 0,0 0,-1 1,1-1,0 1,0 0,-1 0,1 1,0-1,0 1,0 0,0 0,0 0,0 1,0-1,0 1,0 0,1 0,-1 1,1-1,-1 1,0 0,-10 10,0 1,1 0,0 1,1 0,1 1,1 0,0 1,1 0,0 1,2-1,0 2,1-1,1 1,0 2,-3 8,2 0,1 1,1-1,1 1,1 0,2 0,2 0,0 0,2 0,1 0,2-1,6 18,-2-12,1-1,3 0,0-1,2 0,2-1,1-1,1-1,15 16,2 0,-29-32,2-1,0 1,1-2,0 0,0 0,2-1,-1 0,9 4,-4-7</inkml:trace>
</inkml:ink>
</file>

<file path=ppt/ink/ink1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5:53.76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427 363,'-311'180,"302"-174,0 0,1 0,0 1,0 0,1 0,0 1,0 0,0 0,1 1,1 0,0 0,0 0,0 1,1-1,1 1,0 0,0 0,1 1,0-1,0 8,2-15,0-1,0 1,1 0,-1-1,1 1,0-1,-1 1,1-1,0 1,1-1,-1 1,0-1,1 0,-1 0,1 0,0 0,-1 0,1 0,0 0,0-1,1 1,-1 0,0-1,0 0,1 0,-1 0,1 0,-1 0,1 0,-1 0,1-1,0 1,-1-1,1 0,0 0,-1 0,1 0,-1 0,2-1,106-22,-48-5,-1-3,-2-2,-1-4,-2-1,31-30,21-1,-107 69,0-1,0 1,0 0,0-1,0 1,0 0,0-1,0 1,0 0,0 0,0 0,0 0,0 0,1 0,-1 1,0-1,0 0,0 0,0 1,0-1,0 1,0-1,0 1,0-1,0 1,-1-1,1 1,0 0,0 0,0-1,-1 1,1 0,0 0,-1 0,1 0,-1 0,1 0,-1 0,1 0,-1 0,0 0,1 0,-1 0,0 0,0 0,0 1,3 58,-3-51,-1 13,0-15,-1-1,1 0,0 1,0-1,1 1,0-1,0 1,0 0,1-1,0 0,1 1,-1-1,1 0,0 1,1-1,-1 0,1 0,1-1,-1 1,1-1,0 0,0 1,0-2,1 1,0 0,-1-1,2 0,-1 0,0-1,1 1,1 0,0-3,0 1,-1-1,1 0,0-1,0 0,0 0,-1 0,1-1,0 0,0 0,-1-1,1 1,0-1,-1-1,0 0,0 1,0-2,0 1,0-1,0 0,-1 0,4-4,100-116,-84 91,-1-2,-2 0,-2-2,-1 0,-1-1,-3-1,-1-1,-1 0,-3 0,-1-1,-1-7,-18-43,9 89,0-1,0 1,0 0,0 0,-1 0,1-1,-1 2,1-1,-1 0,0 0,1 0,-1 1,0-1,0 1,-1-1,1 1,0 0,0 0,0 0,-1 0,1 0,-1 1,1-1,0 1,-1-1,1 1,-1 0,1 0,-1 0,1 0,-1 1,1-1,-1 1,0 0,-3 2,-1 0,1 0,1 1,-1 0,0 0,1 0,0 1,0 0,0 0,1 0,0 1,0 0,0-1,1 1,-1 1,1-1,1 0,-1 1,1-1,1 1,-1 0,1-1,0 1,0 0,1 0,0 0,0 0,1 0,0 0,0 0,0-1,1 1,0 0,1-1,-1 0,3 5,93 102,-64-80,-18-19,-1 0,-1 2,0 0,-2 0,0 1,0 1,-2 0,0 0,3 11,28 159,-41-181,1 1,0-1,0 0,0 0,1 0,0 0,1 0,-1 0,1 0,1-1,-1 1,1-1,0 0,1 0,0 0,-1-1,2 0,-1 0,2 2,10 0</inkml:trace>
</inkml:ink>
</file>

<file path=ppt/ink/ink1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5:59.85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386 707,'-21'0,"-1"0,1 2,-1 1,1 0,0 2,0 0,1 1,0 1,0 1,0 1,1 1,0 0,1 2,0 0,1 1,0 0,-9 11,24-22,0 1,0-1,0 1,0 0,0 0,0 0,1-1,-1 2,1-1,0 0,0 0,0 0,0 0,1 1,-1-1,1 0,0 1,0-1,0 0,1 1,-1-1,1 0,-1 1,1-1,0 0,0 0,1 0,-1 0,1 0,-1 0,1 0,0 0,0-1,0 1,1-1,-1 1,0-1,1 0,0 0,2 1,105 65,-95-61,0 0,-1 0,0 2,-1-1,1 2,-2 0,1 0,-2 1,1 1,-2 0,10 12,-18-20,0 0,-1 1,1-1,-1 0,0 1,0-1,0 1,-1-1,0 1,1-1,-2 1,1-1,0 1,-1-1,0 0,0 1,0-1,-1 0,1 1,-1-1,0 0,0 0,0 0,-1-1,0 1,1 0,-3 1,-96 79,97-81,-69 29,71-31,0 0,0-1,0 1,0-1,0 1,0-1,-1 0,1 0,0 0,0 0,0 0,0 0,-1-1,1 1,0-1,0 1,0-1,0 0,0 0,0 0,0 0,0 0,1-1,-1 1,0 0,1-1,-1 1,1-1,-1 0,1 1,0-1,-1-1,-5-14</inkml:trace>
  <inkml:trace contextRef="#ctx0" brushRef="#br0" timeOffset="462.087">696 877,'4'140,"6"30,-9-167,0 1,0 0,0-1,0 0,1 1,-1-1,1 0,0 1,0-1,1 0,-1-1,0 1,1 0,0-1,0 1,-1-1,1 0,1 0,-1 0,0 0,0 0,1-1,-1 0,1 1,-1-1,1-1,0 1,-1 0,1-1,0 0,-1 0,5 0,3-1,1 0,-1-1,0-1,1 0,-1 0,0-1,0 0,-1-1,10-6,5-6,-1-1,0-1,-2-1,0-1,-1-1,8-12,11-12,-39 45,-1 0,1 1,-1-1,1 0,0 0,-1 0,1 0,0 1,0-1,0 0,0 1,-1-1,1 0,0 1,0-1,0 1,0 0,0-1,0 1,0 0,0-1,0 1,1 0,-1 0,0 0,0 0,0 0,0 0,0 0,0 1,0-1,0 0,0 0,0 1,0-1,0 1,0-1,0 1,0-1,0 1,22 42,-22-37,1 0,0-1,0 1,1-1,0 1,0-1,0 0,1 0,-1-1,1 1,0-1,1 1,-1-1,1-1,-1 1,1-1,1 1,-1-2,0 1,1 0,-1-1,1 0,-1 0,1-1,0 0,0 0,0 0,0 0,4-1,1 1,-1-1,0-1,0 0,0 0,1-1,-2 0,1-1,0 0,0-1,-1 0,0 0,1-1,-2 0,1-1,-1 1,6-7,9-3,-1-2,0 0,-1-2,-1 0,-1-1,-1-1,-1-1,-1 0,0-1,-2-1,-1 0,-1-1,-1-1,7-22,-15 25,-4 5</inkml:trace>
  <inkml:trace contextRef="#ctx0" brushRef="#br0" timeOffset="1493.312">2051 961,'19'7,"0"-1,0 0,0-2,1 0,0-1,0-1,-1-1,1-1,0 0,0-2,0 0,0-1,-1-1,1-1,-1-1,-1-1,1 0,-1-1,15-10,-27 16,-1-1,0 0,0-1,0 1,0-1,0 0,-1 0,1-1,-1 1,0-1,-1 0,1 0,-1 0,0-1,0 1,-1-1,0 1,0-1,0 0,0 0,-1 0,0 0,0 0,-1 0,0 0,0 0,0 0,-1-1,0 1,0 0,0 0,-1 1,0-1,0 0,0 0,-1 1,-4 0,0 0,0 1,0 0,0 0,-1 1,1-1,-1 2,0-1,0 1,0 0,0 1,0 0,-1 0,1 1,0 0,0 1,-1-1,1 2,0-1,0 1,0 0,0 1,0 0,-3-1,1 1,0 0,-1 0,2 1,-1 1,0 0,1 0,0 0,0 1,1 1,-1 0,1 0,1 0,-1 1,1 0,1 0,0 1,0 0,0 0,1 0,1 1,-1 0,2 0,-1 0,1 0,1 1,0-1,0 7,0-7,1 0,0-1,0 1,1 0,1 0,0 0,0 0,1 0,0 0,0-1,1 1,1-1,-1 1,2-1,-1 0,1-1,1 1,-1-1,1 0,1-1,4 6,0-4,0-1,0 0,1-1,0 0,0 0,1-1,-1-1,1 0,0-1,1-1,-1 0,1 0,-1-2,1 1,0-2,0 0,-1 0,1-2,0 1,-1-2,1 0,-1 0,0-1,0-1,0 0,0-1,-1-1,0 1,11-10,-6-1,0-2,0 0,-2-1,0-1,-2 0,0 0,-2-2,0 1,-1-3,53-93,-63 117,0 0,0 0,0 0,1 1,-1-1,0 0,0 0,1 1,-1-1,1 0,-1 1,0-1,1 0,-1 1,1-1,0 0,-1 1,1-1,-1 1,1-1,0 1,-1 0,1-1,0 1,0-1,-1 1,1 0,0 0,0 0,0-1,-1 1,1 0,0 0,0 0,0 0,-1 0,1 0,0 0,0 1,0-1,-1 0,1 0,0 1,0-1,-1 0,1 1,0-1,-1 1,1-1,0 1,-1-1,1 1,-1-1,1 1,-1 0,1-1,-1 1,1 0,-1-1,1 1,16 50,-17-48,12 69,-3 0,-4 1,-2 0,-7 47,3-21,-1 238,-14-258,16-79,-1 0,0 0,1 1,-1-1,0 0,1 0,-1 0,0 0,0 0,1 0,-1-1,0 1,1 0,-1 0,0 0,0-1,1 1,-1 0,1-1,-1 1,0 0,1-1,-1 1,1-1,-1 1,1-1,-1 1,1-1,-1 0,1 1,0-1,-1 1,1-1,0 0,-1 1,1-1,0 0,0 0,0 1,0-1,0 0,0 1,0-1,0 0,0 0,0 1,-4-19,1 0,0 0,2 1,0-1,2 0,0 0,1 0,0 0,2 0,0 1,1 0,7-17,8-45,4 1,2 1,5 2,2 1,4 1,3 3,3 1,2 1,41-42,-69 91,0 2,2 0,0 1,2 0,-1 2,2 0,0 2,0 0,2 2,0 0,-21 10,0 0,0 0,0 0,0 0,0 1,0-1,0 1,1 0,-1 0,0 0,0 1,0-1,1 1,-1-1,0 1,0 0,0 0,0 0,0 1,-1-1,1 1,0 0,-1-1,1 1,-1 0,1 1,-1-1,0 0,0 1,0-1,0 1,0 0,-1-1,1 1,-1 0,0 0,0 1,2 4,0 1,-1 0,-1 0,0-1,0 1,0 0,-1 0,-1 0,1 0,-1 0,-1 0,-2 7,-16 42,-2-2,-3-1,-2 0,-2-2,-3-1,19-32,-1 0,0-1,-1 0,-1-1,-1-1,0 0,-2-2,0 0,0-1,-1-1,-1-1,-5 2,24-12,-1 0,1-1,0 0,-1 0,1 1,-1-1,1-1,-1 1,1 0,-1-1,0 1,1-1,-1 0,0 0,1 0,-1 0,0 0,1 0,-1-1,0 0,1 1,-1-1,1 0,-1 0,1 0,0-1,-1 1,1 0,0-1,0 0,0 1,0-1,0 0,0 0,0 0,1 0,-1-1,1 1,0 0,-1-1,1 1,0-1,0 1,1-1,-1 0,16-97,-5 69</inkml:trace>
  <inkml:trace contextRef="#ctx0" brushRef="#br0" timeOffset="1734.197">3970 1,'10'84,"-3"0,-4 0,-6 60,-14 726,17-857</inkml:trace>
  <inkml:trace contextRef="#ctx0" brushRef="#br0" timeOffset="1979.867">3688 537,'39'-4,"17"-3,8 1,4 2,-1 0,-2 2,-2 1,-3 1,-6 0,-13 0</inkml:trace>
</inkml:ink>
</file>

<file path=ppt/ink/ink1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5:54.53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1043,'24'43,"-3"1,-2 1,-1 1,-3 1,-2 0,-1 1,-3 0,-2 0,-2 1,-3 0,-1 23,-2-60,0 0,-1 0,0 0,-1 0,0 0,-1 0,0-1,0 0,-2 0,1 0,-6 6,11-15,-1-1,1 0,-1 0,0 0,1 0,-1 0,0 0,0 0,0-1,0 1,0 0,0 0,0-1,0 1,0 0,0-1,0 1,0-1,0 0,-1 1,1-1,0 0,0 0,-1 0,1 1,0-1,0 0,0-1,-1 1,1 0,0 0,0 0,-1-1,1 1,0-1,0 1,0-1,0 1,0-1,0 0,0 1,0-1,0 0,0 0,0 0,0 0,1 0,-1 0,0 0,1 0,-1 0,1 0,-1 0,0-1,-16-68,20 40,1 1,1-1,2 1,1 0,1 0,1 1,2 0,14-25,0-4,3 2,3 1,2 1,2 1,2 2,2 2,3 2,1 2,3 1,1 3,2 2,1 2,18-7,-59 36,0 0,0 1,1 0,-1 1,1 0,0 1,1 0,-1 1,1 0,0 1,-1 0,1 1,0 0,0 1,0 0,0 1,0 0,11 3,-19 1,0 0,0 0,0 0,-1 0,1 0,-1 1,0 0,-1-1,0 1,0 0,0 0,0 0,-1 1,0-1,0 0,-1 0,0 1,0-1,0 0,-1 1,0-1,0 0,-1 0,1 0,-3 4,-7 22,-1-1,-2-1,-1 0,-1-1,-2 0,-1-2,-1 0,-1-1,-1-1,-1-1,-2-1,0-1,-1-2,-1 0,-1-2,-6 2,32-18,-13 9,-1-1,0 0,0-1,-1-1,0-1,0 0,-1-1,1-1,-1-1,-1 0,-5-1,21-2,1-1,-1 0,1 0,-1 0,1-1,-1 1,1-1,0 1,-1-1,1 0,0 0,-1 0,1 0,0 0,0 0,0-1,0 1,0-1,0 1,0-1,0 0,1 0,-1 0,1 0,-1 0,1 0,0 0,0 0,0-1,0 1,0 0,0-1,1 1,-1-1,1 1,0 0,-1-1,1 1,0-1,1 1,-1-1,0 1,1-1,-1 1,1-1,0 1,0 0,0-1,0 1,0 0,0 0,1 0,-1 0,1 0,-1 0,1 0,1 0,52-46,-26 26</inkml:trace>
  <inkml:trace contextRef="#ctx0" brushRef="#br0" timeOffset="649.814">1525 844,'-149'138,"83"-80,2 3,-40 51,68-42,36-69,-1 0,1 0,0 1,0-1,-1 0,1 1,0-1,0 0,0 0,1 1,-1-1,0 0,0 0,1 1,-1-1,1 0,-1 0,1 0,0 1,-1-1,1 0,0 0,0 0,-1 0,1 0,0 0,0-1,0 1,0 0,0 0,0-1,1 1,-1-1,0 1,0-1,0 1,1-1,-1 0,0 1,0-1,1 0,-1 0,0 0,1 0,-1 0,0 0,0-1,1 1,-1 0,0 0,0-1,1 1,-1-1,0 0,0 1,0-1,0 0,22-6,0 0,-1-2,0-1,-1-1,0 0,-1-2,2-2,5-2,313-203,-338 218,-1 1,0-1,-1 1,1 0,0 0,0-1,0 1,0 0,0 0,0 0,0 0,0 1,0-1,0 0,0 0,1 1,-1-1,0 0,1 1,-1-1,0 1,1 0,-1-1,1 1,-1 0,0 0,1 0,-1 0,1 0,-1 0,0 1,1-1,-1 0,1 1,-1-1,0 1,1-1,-1 1,0 0,0-1,0 1,1 0,-1 0,0 0,0 0,0 0,0 0,0 0,0 1,0 6,0 0,-1 1,0-1,0 0,-1 1,0-1,-1 0,0 0,0 0,0 0,-1 1,-11 56,14-59,0 0,1 0,-1 0,1-1,1 1,-1 0,1-1,0 1,0-1,0 1,1-1,0 0,0 0,0 0,0 0,1-1,0 0,0 1,0-1,1-1,-1 1,1 0,0-1,0 0,0 0,0-1,1 0,-1 0,1 0,-1 0,2 0,6 1,-1 0,1-1,0 0,0-1,0 0,0-1,0 0,-1-1,1-1,0 0,0-1,-1 0,12-5,18-13,-2-1,0-3,-2-1,-1-1,-1-3,-1 0,13-18,-13 12,-2 0,-1-3,-2 0,-1-2,-3-1,-1-1,-3-1,-1-1,-2-1,-2-1,-2-1,-3 0,-1 0,-3-1,2-47,-8 71,1-4,-2-1,-1 1,-1-1,-1 1,-1 0,-2 0,-3-7,8 34,0 1,-1-1,1 0,-1 0,1 0,-1 0,0 0,0 1,0-1,0 0,0 1,0-1,0 0,0 1,-1 0,1-1,-1 1,1 0,-1-1,1 1,-1 0,0 0,0 1,1-1,-1 0,0 0,0 1,0-1,0 1,0 0,0-1,0 1,0 0,0 0,1 0,-1 1,0-1,0 0,0 1,0-1,0 1,0 0,0 0,1-1,-1 1,0 1,-9 9,1 1,0 1,1 0,0 0,1 1,1 0,0 0,1 1,0-1,1 2,1-1,0 4,3-16,-16 62,3 2,4 0,2 0,3 1,3 0,6 65,-2-99,2 1,0-1,3 0,1 0,1 0,2-1,1-1,1 0,2-1,9 12,9 0,-26-44,-13-10</inkml:trace>
  <inkml:trace contextRef="#ctx0" brushRef="#br0" timeOffset="3983.467">2202 477,'499'0,"-374"18,-101-13</inkml:trace>
  <inkml:trace contextRef="#ctx0" brushRef="#br0" timeOffset="4480.271">3133 26,'41'262,"-7"41,-6 83,-25-346,-3-27,1 0,0 0,1 0,0 0,1 0,0 0,1-1,1 0,5 11,-9-21,0 0,1 0,-1 0,0-1,1 1,-1 0,1-1,-1 1,1-1,0 0,0 1,0-1,0 0,0 0,0 0,0 0,0-1,0 1,0 0,0-1,0 0,1 1,-1-1,0 0,0 0,0 0,1-1,-1 1,0 0,0-1,0 1,0-1,0 0,0 0,0 0,0 0,0 0,0 0,0-1,0 1,-1 0,67-68,-5-16,95-105,-157 188,0 0,0 0,0 0,0 0,0 1,0-1,1 0,-1 1,1-1,-1 1,1 0,0-1,0 1,-1 0,1 0,0 0,0 0,0 1,0-1,0 0,0 1,0-1,0 1,0 0,1 0,-1 0,0 0,0 0,0 0,0 0,0 1,0-1,0 1,0 0,0-1,0 1,0 0,0 0,0 0,0 1,-1-1,1 0,0 1,-1-1,1 1,-1-1,0 1,1 0,15 136,10 63,-1-161,-10-28</inkml:trace>
</inkml:ink>
</file>

<file path=ppt/ink/ink1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6:06.56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223 720,'-24'22,"0"2,1 1,2 1,1 0,0 2,3 0,0 1,1 1,2 0,-7 25,19-48,1-1,0 0,0 0,0 1,1-1,0 1,0-1,1 0,0 1,0-1,0 0,1 0,0 0,0 0,1 0,-1 0,1-1,0 1,1-1,0 1,-1-1,2-1,-1 1,0 0,1-1,0 0,0 0,0-1,1 1,-1-1,1 0,0 0,-1-1,1 0,1 0,-1 0,0-1,0 0,1 0,-1 0,0-1,1 0,-1-1,5 0,12-3,-1-2,1 0,-2-2,1 0,-1-1,0-1,-1-2,0 1,-1-2,-1-1,0 0,0-2,4-6,-6 7,-1-1,-1 0,-1-1,0-1,-2 0,0-1,-1 0,0 0,5-18,-12 27,0 1,-1 0,0 0,-1-1,1 1,-2-1,1 0,-2 1,1-1,-1 1,0-1,-1 1,0-1,-1 1,0 0,0 0,-1 0,0 1,-1-1,0 1,0 0,-1 0,-1-1,-6-5,0 1,-1 1,0 0,-1 1,0 0,0 1,-2 1,1 1,-1 0,0 1,0 1,-1 0,0 1,0 2,0-1,-1 2,1 1,-13 0,1 9,30-8,1 0,-1 0,0 0,1 0,-1 0,1 0,-1 0,0 0,1 0,-1 0,0 1,1-1,-1 0,0 0,1 0,-1 0,0 0,1 1,-1-1,0 0,0 0,1 1,-1-1,0 0,0 0,1 1,-1-1,0 0,0 1,0-1,1 0,-1 1,0-1,0 0,0 1,0-1,0 1,0-1,0 0,0 1,0-1,0 0,0 1,0-1,0 0,0 1,0-1,0 1,0-1,-1 0,1 1,0-1,0 0,0 0,-1 1,1-1,0 0,0 1,-1-1,1 0,0 0,0 1,-1-1,1 0,10 1,1-1,-1 0,1 0,-1-1,0 0,1-1,-1 0,0-1,0 0,0-1,0 0,-1 0,1-1,-1 0,0-1,-1 0,1 0,32-25,-1-2,-2-2,-1-1,-1-1,-3-3,-1 0,12-23,52-92,-95 154,-1-1,1 1,-1 0,1 0,0-1,0 1,0 0,-1 0,1 0,0 0,0 0,1 1,-1-1,0 0,0 0,0 1,0-1,1 0,-1 1,0-1,1 1,-1 0,0-1,1 1,-1 0,0 0,1 0,-1 0,1 0,-1 0,0 0,1 1,-1-1,0 0,1 1,-1-1,0 1,0 0,1-1,-1 1,0 0,0 0,0-1,0 1,0 0,0 0,0 0,0 0,0 1,0-1,0 1,9 14,0 1,0 0,-2 1,0 0,-1 0,-1 0,1 6,3 8,30 116,-6 3,-7 0,-6 2,-6 18,6 82,-11 0,-12 12,2-239,-2 0,0 1,-2-1,-1 0,-1 0,-1 0,-1-1,-4 7,11-29,0 1,0-1,-1 0,1 1,-1-1,0 0,0 0,0 0,0 0,0 0,-1 0,1-1,-1 1,0-1,0 0,0 0,0 0,0 0,0 0,0-1,-1 1,1-1,0 0,-1 0,1 0,-1 0,0-1,1 0,-1 1,0-1,1-1,-1 1,1 0,-1-1,0 0,1 0,-1 0,1 0,0 0,-1-1,1 1,0-1,0 0,0 0,0 0,0-1,-1-1,-6-11,1-1,1 0,1 0,0-1,1 0,1-1,0 1,2-1,0 1,1-1,0 0,2-5,-7-33,3 0,2 0,2-1,3 1,3 0,2 1,2 0,3 0,2 1,3 0,1 2,3 0,13-19,69-52,-74 95</inkml:trace>
</inkml:ink>
</file>

<file path=ppt/ink/ink1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6:06.95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0,'5'39,"1"17,1 4,-2-4,-2-6,-1-7,0-6,3-9,1-10</inkml:trace>
</inkml:ink>
</file>

<file path=ppt/ink/ink1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6:07.20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1,'0'0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51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307 176,'-10'0,"-2"-1,-1 1,0 0,0 0,0 2,1-1,-1 2,1 0,-1 0,1 1,0 1,-7 3,16-6,1-1,-1 1,1 0,0 0,0 0,0 0,0 1,0-1,0 0,1 1,-1-1,1 1,-1 0,1-1,0 1,0 0,1 0,-1 0,0 0,1-1,0 1,-1 0,1 0,1 0,-1 0,0 0,1 0,-1 0,1 0,0 0,0 0,0-1,0 1,0 0,2 0,67 82,-61-78,-3-3,0 1,1 0,-1 0,-1 0,1 1,-1 0,0 0,0 0,-1 1,0 0,4 6,-9-10,0 1,0-1,0 0,0 1,-1-1,1 0,-1 0,0 0,1 0,-2 0,1 0,0-1,0 1,-1-1,0 1,1-1,-1 0,0 0,0 0,0 0,0-1,0 1,-1-1,1 0,0 0,-1 0,1 0,-1-1,1 1,-1-1,-1 0,-5 3,-137 33,123-34</inkml:trace>
  <inkml:trace contextRef="#ctx0" brushRef="#br0" timeOffset="267.7">985 148,'-69'26,"1"3,1 3,-54 35,20 25,99-89,-1 0,1 0,0 0,0 0,0 0,0 0,1 1,-1-1,1 0,0 1,0-1,0 1,0 0,1-1,-1 1,1 0,0-1,0 1,1 0,-1-1,1 1,-1-1,1 1,0 0,1-1,-1 0,1 1,-1-1,1 0,0 0,0 0,0 0,1 0,1 1,1 2,1-1,0 1,1-2,-1 1,1-1,0 0,0 0,0-1,1 0,-1 0,1 0,0-1,-1-1,1 1,0-1,0-1,0 1,8-2,7-4</inkml:trace>
  <inkml:trace contextRef="#ctx0" brushRef="#br0" timeOffset="564.169">1183 261,'-14'9,"1"0,0 1,0 0,1 1,1 0,-1 1,2 1,0-1,0 1,2 1,-1 0,2 0,0 1,0 0,2 0,-4 13,9-26,-1 0,1 0,0 0,0 1,0-1,0 0,0 0,1 0,-1 0,0 0,1 0,0 0,-1 0,1 0,0 0,0 0,0 0,1 0,-1 0,0-1,1 1,-1 0,1-1,-1 0,1 1,0-1,-1 0,1 0,0 1,0-2,0 1,0 0,0 0,0-1,0 1,0-1,1 1,-1-1,1 0,85-17,-71 11,-1-1,0-1,0-1,-1 0,-1-1,1 0,-1-2,-1 1,0-2,-1 1,0-2,-1 0,-1 0,0-1,-1 0,0 0,-1-2,-6 12,18-72,-20 75,0-1,0 1,0 0,-1 0,1-1,-1 1,1 0,-1 0,0 0,0 0,0 0,0 0,0 0,0 0,0 0,-1 0,1 1,-1-1,1 0,-1 1,0-1,1 1,-1 0,0 0,0-1,0 1,0 1,0-1,0 0,0 0,-1 1,1-1,-1 1,-18-2,3 5</inkml:trace>
  <inkml:trace contextRef="#ctx0" brushRef="#br0" timeOffset="804.003">1550 543,'-5'-38,"8"-28,4-6,5 3,5 9,5 10,3 14,-2 7,-1 10,2 7,-5 6</inkml:trace>
  <inkml:trace contextRef="#ctx0" brushRef="#br0" timeOffset="1134.83">1860 374,'34'-10,"0"-1,-1-2,-1-1,0-2,-1-1,-1-2,0 0,12-13,-36 28,0 0,0 0,-1-1,1 0,-1 0,0 0,-1-1,1 0,-1 0,0 0,0 0,-1-1,0 1,0-1,-1 0,0 0,0 0,0 0,-1 0,0-1,0 1,-1 0,0 0,0-1,-1 1,0 0,0 0,-1-3,-3 6,0 0,0 0,0 1,0-1,-1 1,1 1,-1-1,0 1,0 0,0 0,0 1,0 0,0 0,0 0,0 1,0 0,-1 0,1 0,0 1,0 0,0 0,0 1,0-1,0 1,0 1,1-1,-6 3,-5 1,1 0,-1 1,1 1,0 0,1 1,0 1,0 0,1 1,0 0,1 1,1 0,0 1,0 0,1 1,1 0,0 1,1 0,1 0,0 1,1 0,1 0,1 0,0 1,1-1,0 1,2 0,0 0,0 1,2-10,1 1,0-1,0 0,0 1,1-1,0 0,1 0,0-1,0 1,0-1,1 0,0 0,1 0,0-1,0 0,0 0,1 0,-1-1,1 0,1 0,-1-1,1 0,-1 0,2 0,23 10,1-2,0-1,1-2,0-1,9 0,-12-3</inkml:trace>
</inkml:ink>
</file>

<file path=ppt/ink/ink1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6:11.2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31 932,'-6'14,"0"0,2 1,0-1,0 1,1 0,1 1,1-1,0 0,1 0,1 1,0-1,1 0,0 0,2 0,-1 0,2-1,0 1,1-1,2 3,0-10,0 0,0 0,0-1,1 0,0-1,1 0,-1-1,1 1,0-2,0 1,0-2,0 1,1-1,-1-1,0 0,1 0,-1-1,1 0,0-1,-1 0,0-1,1 0,-1-1,0 0,0-1,2 0,6-4,0 0,0-1,-1-1,0 0,0-2,-1 0,-1 0,0-2,-1 0,-1 0,0-1,0-1,-2 0,0-1,6-14,55-141,-59 148</inkml:trace>
  <inkml:trace contextRef="#ctx0" brushRef="#br0" timeOffset="250.942">1103 1,'-28'744,"30"-676,4-1,2-1,4 0,15 51,18-25,-38-86</inkml:trace>
  <inkml:trace contextRef="#ctx0" brushRef="#br0" timeOffset="484.28">736 537,'33'-19,"21"-7,11 2,9 4,1 6,-2 1,0 2,-2 3,1 3,-2 3,-3 1,-4 1,-12 0</inkml:trace>
</inkml:ink>
</file>

<file path=ppt/ink/ink1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6:10.60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400 792,'-53'35,"16"-13,1 2,1 2,2 1,0 2,-13 16,33-32,1 0,0 0,1 1,1 1,0 0,1 0,0 1,2 0,0 1,0-1,2 1,0 0,1 1,-1 8,5-22,0 0,0 0,0 1,1-1,0 0,0 0,0 0,0 0,1-1,-1 1,1 0,0-1,0 1,0-1,1 1,-1-1,1 0,0 0,0 0,0 0,0-1,0 1,1-1,-1 0,1 0,-1 0,1 0,0-1,0 1,0-1,0 0,0 0,8 1,-1 1,1-2,0 0,0 0,0-1,0-1,0 0,0 0,0-1,6-2,20-11,-1-1,-1-2,0-1,-1-2,-1-1,-2-2,0-1,-1-1,-2-2,13-16,53-56,-90 131,-5-27,-5 26,1 0,1 0,2 0,1 0,2 11,-1-34,-1 0,2 0,-1-1,1 1,0 0,0-1,1 1,0-1,0 0,0 0,1 0,0 0,0 0,0-1,1 0,0 0,0 0,0-1,1 1,-1-1,1 0,0-1,0 0,1 0,6 3,-4-3,1-1,-1 1,1-1,0-1,0 0,0 0,0-1,0 0,0-1,0 0,-1-1,1 0,0 0,-1-1,1 0,-1-1,0 0,0 0,0-1,-1 0,1-1,-1 0,5-6,35-31,-2-3,-2-2,-2-1,-3-3,-2-1,-2-1,-2-2,-3-1,-3-2,-2-1,-3-1,-2 0,-3-2,-3 0,-3-1,-2 0,-3 0,-3-30,-2 83,0-1,0-1,0 1,-1 0,-1 0,0 0,-1-1,0 1,-1 1,0-1,-1 0,0 1,-3-5,7 15,-1-1,0 1,1 0,-1 0,0 0,0 0,0 0,0 0,0 0,0 0,0 0,0 1,0-1,-1 0,1 1,0-1,0 1,-1-1,1 1,0-1,-1 1,1 0,0 0,-1 0,1 0,-1 0,1 0,0 0,-1 0,1 1,0-1,-1 0,1 1,0-1,-1 1,1-1,0 1,0 0,0 0,0-1,-1 1,1 0,0 0,-41 50,39-45,-25 38,2 1,2 2,2 0,2 1,3 1,1 1,2 4,0 1,3 0,2 1,2 0,3 0,3 1,2 8,0-41,2-1,0 1,2-1,0 1,2-2,0 1,2-1,0 0,2-1,0 0,1 0,2-1,-1-1,2 0,15 13,-23-22,2-1,-1 0,1 0,0-1,1 0,0-1,0 0,0-1,1 0,0 0,1-1,-1-1,1 0,0 0,-1-1,2-1,-1 0,0-1,0 0,1-1,-1 0,0-1,1 0,-1-1,0 0,0-1,0 0,-1-1,3-2,-2-2,0-1,0 0,-1-1,0-1,-1 0,0 0,0-1,-2 0,1 0,-2-1,1-1,-2 1,0-1,0 0,-2 0,1-1,-2 1,0-1,-1 0,0 0,-1 0,-1 0,0 0,-1 0,-1 0,0 0,-1 0,-1 1,0-1,-1 1,-1 0,0 0,-1 1,0 0,-8-11,6 12,-1 1,-1 0,0 0,0 1,-1 0,0 1,-1 1,0 0,0 0,-1 1,0 1,0 0,0 1,-1 1,0 0,0 1,0 1,0 0,0 1,0 0,0 2,-1 0,1 0,0 1,0 1,0 1,1 0,-1 1,1 0,0 1,-12 7,-4 4</inkml:trace>
  <inkml:trace contextRef="#ctx0" brushRef="#br0" timeOffset="325.187">2150 848,'-20'31,"0"1,2 0,2 1,1 1,1 1,2 0,1 0,-1 17,11-47,0 0,1 0,-1 0,1 0,0-1,1 1,-1 0,1 0,0 0,0-1,0 1,1 0,0-1,0 1,0-1,0 0,1 1,-1-1,1 0,0-1,1 1,-1 0,0-1,1 0,0 0,0 0,0 0,0-1,0 1,1-1,-1 0,1 0,-1-1,1 1,0-1,0 0,-1 0,1-1,0 0,0 1,0-2,0 1,0 0,-1-1,4-1,-1 0,0 0,1 0,-1-1,0 0,0 0,-1-1,1 0,-1 0,0-1,0 0,0 0,-1 0,1 0,-1-1,-1 0,1 0,-1-1,0 1,0-1,-1 0,0 0,0 0,-1 0,1 0,-2-1,4-11,-1 1,-1-1,-1 0,0 0,-2 0,0 0,-1 0,-1 0,-3-12,5 26,0-1,-1 1,0 0,0 0,0 0,-1 0,0 0,1 0,-2 0,1 1,-1-1,1 1,-1-1,0 1,-1 0,1 0,-1 1,0-1,0 1,0-1,0 1,0 1,-1-1,1 0,-1 1,0 0,0 0,0 1,0-1,0 1,0 0,0 0,0 1,-1 0,1-1,0 2,-5 0,-18 9,3 3</inkml:trace>
</inkml:ink>
</file>

<file path=ppt/ink/ink1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6:07.43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1215,'105'-432,"-64"266,-28 143,-6 37,-3 44,-4-56,1 24,0-1,2 0,1 0,1 0,1 0,1 0,5 10,-8-26,-1 0,2-1,-1 0,1 0,1 0,-1 0,1-1,1 0,-1 0,1 0,0-1,1 0,-1-1,1 0,0 0,1 0,-1-1,1 0,0-1,0 0,7 1,-7-2,-1 0,1-1,0 0,0 0,-1-1,1 0,0-1,0 0,-1 0,1-1,-1 0,1-1,-1 1,0-2,0 1,0-1,0 0,-1-1,0 0,1 0,-2 0,1-1,-1 0,0-1,0 1,0-1,-1 0,0-1,-1 1,4-8,60-187,-62 175,-3 2</inkml:trace>
  <inkml:trace contextRef="#ctx0" brushRef="#br0" timeOffset="283.404">1271 1,'14'33,"0"21,-2 16,-3 10,-4 1,-2 2,-2-5,-1-5,0-6,-1-4,1-4,-1-6,1-4,4-5,3-4,-1-6,-1-2,-1-8</inkml:trace>
  <inkml:trace contextRef="#ctx0" brushRef="#br0" timeOffset="728.689">961 565,'102'4,"1"5,53 14,-99-14,324 20,-354-25,-19-2,0 1,1-1,-1-1,1 0,-1 0,1 0,-1-1,1-1,-1 1,1-1,-1-1,0 1,1-2,-1 1,0-1,0 0,0-1,-1 1,1-2,-1 1,0-1,1-1,0-3,0 0,0-1,0 0,-2-1,1 1,-1-1,-1 0,0-1,0 0,-1 1,-1-1,0-1,0 1,-2 0,1-1,-1 1,-2-13,1 22,-1 0,0 0,-1 0,1 0,0 0,-1 0,0 0,0 0,0 1,0-1,0 1,0-1,-1 1,1 0,-1 0,1 0,-1 0,0 1,0-1,0 1,0-1,0 1,0 0,0 0,0 0,-1 1,1-1,0 1,-1 0,1 0,0 0,-2 0,-102 30,86-17,1 1,1 1,0 1,1 0,1 1,0 1,1 1,1 0,1 1,1 1,1 0,0 0,-3 12,10-22,0-1,1 1,0 0,1 0,0 1,0-1,1 1,1-1,0 1,1-1,0 1,0 0,1-1,1 1,0 0,1-1,0 0,0 0,2 0,-1 0,1 0,1-1,0 0,0 0,1-1,0 1,1-1,5 2,0-1,0 0,1-1,0-1,1 0,-1-1,2 0,-1-2,1 0,0 0,0-1,0-1,0-1,1 0,-1-1,1-1,-1-1,0 0,13-3,2 0</inkml:trace>
  <inkml:trace contextRef="#ctx0" brushRef="#br0" timeOffset="1013.93">2371 1073,'0'-24,"-2"-41,3-1,3 1,3 0,3 0,7-20,-12 65,0 0,1 1,1 0,0 0,2 1,0 0,1 0,1 1,1 0,0 1,1 1,0 0,2 0,10-8,27 1,-33 22</inkml:trace>
  <inkml:trace contextRef="#ctx0" brushRef="#br0" timeOffset="1616.803">2823 848,'25'10,"0"-2,1 0,-1-1,2-2,-1-1,0 0,1-2,0-1,-1-2,1 0,0-2,-1-1,0-1,0-1,0-1,-1-1,13-7,-27 11,-1-1,0 0,1-1,-2 0,1 0,-1-1,0 0,0-1,-1 0,0 0,0-1,-1 0,0 0,-1-1,0 0,-1 0,0 0,0-1,-1 0,0 0,-1 0,0 0,-1 0,1-11,-4 18,1 0,-1 1,0-1,1 0,-2 1,1-1,0 1,-1 0,1-1,-1 1,0 0,0 0,-1 0,1 0,0 1,-1-1,0 1,0-1,1 1,-1 0,-1 0,1 0,0 0,0 1,-1-1,1 1,-1 0,1 0,-1 0,-109-9,95 12,-1 0,1 2,0 0,0 2,0-1,1 2,0 1,0 0,1 1,0 0,1 2,-1 0,2 0,0 1,0 1,2 1,-1 0,2 0,-1 1,2 1,0-1,1 2,1-1,1 1,0 1,1-1,1 1,0 0,1 0,1 3,3-11,1 0,0 0,1 0,-1 0,2-1,0 1,0 0,0-1,1 0,1 0,0 0,0 0,0-1,1 0,1 0,-1 0,1-1,0 0,1 0,0-1,0 0,0 0,1-1,-1 0,1-1,1 0,-1 0,0-1,1 0,0-1,0 0,0 0,0-1,0 0,0-1,0 0,3-1,11-1,-1-1,1-2,-1 0,-1-1,1-1,-1-2,0 0,-1-1,0-1,4-4,5-2</inkml:trace>
  <inkml:trace contextRef="#ctx0" brushRef="#br0" timeOffset="1889.82">4065 537,'-39'17,"1"2,0 2,2 1,1 1,0 3,2 0,1 2,-11 14,40-39,0 0,1 0,-1 0,1 1,-1-1,1 1,0-1,0 1,1 0,-1-1,1 1,0 0,0 0,0 0,0 0,1 1,-1-1,1 0,0 0,1 0,-1 0,1 0,-1 0,1 0,1 0,-1 0,0 0,1 0,0-1,0 1,0-1,0 1,1-1,-1 0,1 1,0-1,0-1,0 1,0 0,0-1,3 2,13 5,0-1,1-1,0 0,0-2,1 0,-1-1,1-1,1-1,80 16,-100-18,0 0,1 0,-1 1,0-1,0 1,1-1,-1 1,0 0,0-1,0 1,0 0,0 1,0-1,0 0,0 0,-1 1,1-1,0 1,-1 0,1 0,-1-1,1 1,-1 0,0 0,0 0,0 0,0 0,0 0,-1 1,1-1,-1 0,1 0,-1 1,0-1,0 0,0 0,0 1,0-1,0 0,-1 0,1 1,-1-1,1 0,-1 0,0 0,0 0,0 0,0 0,0 0,-1 0,1 0,0 0,-1-1,0 1,1 0,-1-1,0 0,-1 2,-22 12,0-2,-1 0,-1-1,0-2,-1-1,-9 2,19-6,-110 18,103-22</inkml:trace>
  <inkml:trace contextRef="#ctx0" brushRef="#br0" timeOffset="2149.854">4826 1,'0'28,"-5"20,-1 11,-5 10,0 3,-3 3,-5-1,2 1,-1-3,-3-4,3-3,4-4,0-3,2-6,3-7,-2-6,2-6,1-7</inkml:trace>
  <inkml:trace contextRef="#ctx0" brushRef="#br0" timeOffset="2406.663">4375 593,'34'-15,"20"-8,11-2,4 4,-6 6,-2 5,-4 5,-1 2,-5 3,-2 0,-4 1,-10 0</inkml:trace>
</inkml:ink>
</file>

<file path=ppt/ink/ink1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6:04.37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1 621,'95'444,"-88"-408,-1 0,-2 0,-1 1,-2-1,-3 19,-26 19,27-73,0 1,1-1,-1 0,0 1,0-1,0 0,0 0,0 0,0 0,0 0,0 0,0 0,-1 0,1-1,0 1,-1 0,1-1,0 1,-1-1,1 1,-1-1,1 0,-1 0,1 1,-1-1,1 0,-1 0,1-1,-1 1,1 0,0 0,-1-1,1 1,-1-1,1 1,0-1,-1 1,1-1,0 0,-1 0,1 0,0 0,0 0,0 0,0 0,0 0,0 0,0 0,0-1,-3-7,0 0,0-1,1 1,0-1,1 0,0 0,0 0,1 0,1 0,-1 0,2-1,-1 1,1 0,1 0,0 0,0 0,1 1,1-1,2-5,12-34,2 0,3 1,1 2,3 0,1 2,3 1,1 2,32-32,-36 42,0 2,2 2,1 0,1 2,1 2,1 1,15-6,-47 26,0 1,0 0,0-1,1 1,-1 0,0 0,1 0,-1 0,1 1,-1-1,1 1,0-1,-1 1,1 0,-1 0,1 0,0 0,-1 1,1-1,-1 1,1 0,-1-1,1 1,-1 0,0 0,1 1,-1-1,0 0,0 1,0-1,0 1,0 0,0 0,0 0,0 0,-1 0,1 0,-1 0,0 0,0 1,1-1,-1 1,-1-1,1 0,0 1,-1 0,1 0,3 26,-2 0,0 1,-2-1,-1 1,-4 15,4-30,0-1,-1 0,0 1,-2-1,1 0,-2 0,0-1,0 1,-1-1,-1 0,0-1,-1 0,-1 0,1 0,-2-1,0-1,0 1,-1-2,0 1,-5 2,6-5,-1 0,0-1,0 0,0-1,-1-1,0 1,0-2,0 0,0 0,0-1,-1 0,1-1,-8-1,17 0,1 0,-1-1,1 1,-1-1,0 0,1 1,0-1,-1-1,1 1,-1 0,1 0,0-1,0 1,0-1,0 0,0 0,0 1,0-1,1-1,-1 1,1 0,-1 0,1 0,0-1,0 1,0-1,0 1,0-1,0 1,1-1,0 1,-1-2,-2-18</inkml:trace>
  <inkml:trace contextRef="#ctx0" brushRef="#br0" timeOffset="303.912">1102 481,'-23'39,"-6"8,3 0,2 1,3 2,1 0,2 2,17-47,-1 0,1 1,0-1,0 1,0-1,1 1,0-1,0 1,0 0,1-1,0 1,0-1,0 1,1-1,0 0,0 0,0 0,1 0,0 0,-1 0,2 0,-1-1,0 1,1-1,0 0,0 0,0-1,1 1,-1-1,1 0,0 0,0 0,0-1,0 0,3 1,0-1,0 0,0 0,0-1,0 0,1 0,-1-1,0 0,1-1,-1 0,0 0,0-1,0 1,0-2,0 1,0-1,-1-1,1 1,-1-1,0-1,6-3,2-3,-1 0,0 0,0-2,-1 0,-1 0,0-1,-1 0,0-1,3-9,-8 16,0-1,-1 0,0 0,-1 0,0-1,0 1,-1-1,0 0,-1 0,0 0,-1-1,0 1,0 0,-1 0,-1-1,1 1,-2 0,1 0,-2 0,1 0,-1 0,-1 0,0 1,0-1,-1 1,0 0,-5-6,3 7,0 0,-1 1,0 0,0 0,-1 1,0 0,0 0,0 1,-1 0,0 1,0 0,0 1,0 0,0 0,-1 1,1 0,-1 1,0 0,0 1,1 0,-1 1,0 0,1 1,-1 0,1 0,-10 5,0 0</inkml:trace>
  <inkml:trace contextRef="#ctx0" brushRef="#br0" timeOffset="502.27">1638 791,'0'34,"0"15,0 5,0-3,0-4,5-11,1-16,0-12</inkml:trace>
  <inkml:trace contextRef="#ctx0" brushRef="#br0" timeOffset="652.309">1609 1,'0'0</inkml:trace>
  <inkml:trace contextRef="#ctx0" brushRef="#br0" timeOffset="966.715">1948 960,'82'-179,"26"-98,-93 246,-15 32,0-1,0 0,0 1,0-1,0 1,0-1,0 1,0-1,0 0,0 1,0-1,0 1,0-1,1 0,-1 1,0-1,0 1,0-1,0 0,1 1,-1-1,0 0,0 1,1-1,-1 0,0 1,1-1,-1 0,0 0,1 1,-1-1,1 0,-1 0,0 0,1 0,-1 0,0 1,1-1,-1 0,1 0,-1 0,1 0,-1 0,0 0,1 0,-1 0,1 0,-1 0,0-1,1 1,-1 0,1 0,-1 0,0 0,1-1,-1 1,0 0,1 0,-1-1,0 1,1 0,-1-1,0 1,1 0,-1-1,0 1,16 234,-13-220,0 0,1 0,1 0,0-1,1 0,1 0,0 0,0-1,1 0,1 0,6 5,-12-12,1-1,1 0,-1 0,1-1,-1 1,1-1,0 0,0 0,0-1,1 1,-1-1,1 0,-1-1,1 1,0-1,-1 0,1 0,0-1,0 0,0 0,0 0,-1-1,1 0,0 0,-1 0,1-1,0 0,-1 0,4-2,4-5,-1-1,0-1,0 0,-1 0,0-1,-1 0,0-1,-1 0,-1-1,0 0,-1 0,0-1,-2 1,1-2,-2 1,1-2,34-109,-33 101</inkml:trace>
  <inkml:trace contextRef="#ctx0" brushRef="#br0" timeOffset="1204.562">2907 1,'15'117,"5"1,6-2,4-1,5-2,5-1,14 18,-12-55,-31-58</inkml:trace>
  <inkml:trace contextRef="#ctx0" brushRef="#br0" timeOffset="1468.965">2682 395,'34'-14,"20"-5,11 1,4 3,0 5,-3 3,-2 4,-3 1,-3 2,-5 1,-12 0</inkml:trace>
</inkml:ink>
</file>

<file path=ppt/ink/ink1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6:03.01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 1,'-1'1,"0"0,0 0,0 0,0 0,0 0,0 0,0 1,0-1,0 0,1 1,-1-1,0 1,1-1,-1 0,1 1,0-1,-1 1,1-1,0 1,0-1,0 1,0 0,0-1,1 1,-1-1,0 1,1-1,-1 0,1 1,-1-1,1 1,0-1,0 2,1 8,26 223,-22 222,-27-282,21-174,0 0,1 0,-1-1,0 1,0 0,1 0,-1 0,0 0,1 0,-1 0,0 0,0 0,1 0,-1 0,0 0,0 0,1 0,-1 0,0 0,0 0,1 0,-1 1,0-1,0 0,1 0,-1 0,0 0,0 0,1 1,-1-1,0 0,0 0,0 0,0 1,1-1,-1 0,0 0,0 1,0-1,0 0,0 0,0 1,0-1,1 0,-1 0,0 1,0-1,0 0,0 0,0 1,0-1,0 0,-1 1,1-1,0 0,0 1,19-26,-16 20,27-31,1 2,2 1,1 1,1 2,2 1,1 2,1 2,1 2,18-8,61-4,-115 34,1 1,-1 0,0 0,0 0,1 1,-1 0,0-1,0 1,0 1,0-1,0 0,0 1,0 0,-1 0,1 0,0 1,-1-1,0 1,0 0,1 0,-2 0,1 0,0 0,-1 1,1-1,-1 1,1 3,1 1,-1 1,-1-1,1 1,-2 0,1 0,-1-1,0 1,-1 0,0 0,-1 0,0 0,0 0,-1 0,0 0,0-1,-1 1,0-1,-1 1,1-1,-6 7,-2 4,-1 0,-1-1,0-1,-1 0,-1-1,-1 0,0-2,-2 1,4-3,0-1,-1 0,-1-1,0-1,0 0,-1-1,0-1,0 0,-1-2,0 0,0-1,0 0,0-2,0 0,-1-1,1-1,-1-1,1 0,-2-2,-8-3</inkml:trace>
  <inkml:trace contextRef="#ctx0" brushRef="#br0" timeOffset="551.976">889 678,'-3'15,"-1"-1,0 1,1 0,0 0,1 0,1 0,0 0,1 0,1 1,0-1,2 0,-1 0,2-1,0 1,0 0,1-1,1 0,1 0,0-1,2 3,-6-13,0-1,-1 1,1-1,0 0,1 1,-1-1,0 0,1-1,-1 1,1-1,-1 0,1 1,0-2,0 1,-1 0,1-1,0 1,0-1,0 0,-1-1,1 1,0-1,0 1,0-1,-1 0,1 0,-1-1,1 1,-1-1,1 0,-1 0,0 0,3-2,95-89,-78 61,-1-1,-1-1,-3-1,0-1,-2-1,30-59,-43 91,23-34,-26 39,1-1,-1 0,1 1,0-1,0 1,-1-1,1 1,0 0,0-1,0 1,-1 0,1-1,0 1,0 0,0 0,0 0,-1 0,1 0,0 0,0 0,0 0,0 0,0 0,0 0,-1 1,1-1,0 0,0 1,0-1,-1 0,1 1,0-1,0 1,-1-1,1 1,0 0,-1-1,1 1,-1 0,1-1,-1 1,1 0,-1-1,1 1,-1 0,0 0,0 0,1 0,38 144,-9 28,-7 2,-8 0,-8 1,-8 38,-2-149,-4-1,-2 0,-17 59,5-67,21-54,-1-1,1 0,-1 1,1-1,-1 0,0 1,0-1,1 0,-1 0,0 0,0 0,0 0,0 0,0 0,-1 0,1 0,0-1,0 1,0 0,-1-1,1 1,0-1,-1 1,1-1,-1 0,1 0,0 1,-1-1,1 0,-1 0,1 0,-1-1,1 1,0 0,-1 0,1-1,-1 1,1-1,-2-3,-1 1,1-1,1 0,-1 0,0 0,1-1,0 1,0-1,1 1,-1-1,1 0,0 1,0-1,0 0,1 0,0 0,0 0,0-1,-1-2,-2-56,3-1,3 1,2 0,3 0,3 0,3 1,2 1,13-26,-21 61,2 1,2-1,0 2,1-1,2 2,0 0,2 1,0 0,3 0,-4 6</inkml:trace>
</inkml:ink>
</file>

<file path=ppt/ink/ink1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6:13.1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627 26,'-61'-8,"9"0,0 3,-1 1,1 3,-30 4,67 1,0 0,0 1,1 1,0 1,0 0,0 0,1 2,0-1,1 2,0 0,0 0,1 1,1 0,0 1,0 0,1 1,1 0,0 0,1 1,0 0,1 1,0-1,2 1,-1 0,2 0,0 0,1 1,0-1,2 1,-1-1,2 1,0-1,4 15,-3-21,0 0,1 0,0-1,1 1,0-1,0 0,1 0,0 0,0-1,1 1,0-1,0-1,1 1,-1-1,2 0,-1 0,1-1,-1 0,1-1,1 0,-1 0,1 0,-1-1,1-1,0 1,0-1,0-1,0 0,0 0,1-1,-1 0,0 0,0-1,6-1,9-4,0 0,-1-2,0 0,0-2,-1 0,0-2,-1 0,0-2,-1 0,-1-1,0-1,-1 0,-1-2,0 0,-1-1,-2-1,3-4,1-1,-2 0,-1-2,-1 1,-1-2,9-28,-19 129,-3-52,0-1,2 1,1 0,0-1,1 0,2 0,0 0,1 0,1-1,0 0,2-1,0 0,3 3,-9-17,0 0,0 0,0-1,0 0,0 0,1 0,0 0,-1-1,1 0,0 0,0 0,0-1,0 1,0-1,1 0,-1-1,3 1,14 0</inkml:trace>
</inkml:ink>
</file>

<file path=ppt/ink/ink1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6:13.38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1,'-19'38,"-11"23,-11 9,-2-1,1-3,2-3,4-8,4-8,1-8,2-5,6-3,1-8,1-2,3-6</inkml:trace>
</inkml:ink>
</file>

<file path=ppt/ink/ink1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6:13.5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0,'34'14,"15"15,5 7,-3 2,1 0,-5-3,-5-1,-5 2,1 0,-1-6,-3-3,-1-2,-3-4,4-2,1-4,-5-4</inkml:trace>
</inkml:ink>
</file>

<file path=ppt/ink/ink1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6:14.0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89 1,'-14'33,"-5"16,0 5,5-2,3-6,5-5,2-5,3-4,1-2,1-7</inkml:trace>
</inkml:ink>
</file>

<file path=ppt/ink/ink1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6:14.27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19,'19'-10,"6"2,4 7,-3 4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9:29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766 429,'1'-2,"0"1,1 0,-1-1,0 1,0-1,0 0,0 1,0-1,-1 0,1 1,0-1,-1 0,1 0,-1 0,0 0,1 0,-1 1,0-1,0 0,0 0,-1 0,1 0,0 0,-1 0,1 1,-1-1,0 0,1 0,-1 1,0-1,0 0,0 1,0-1,0 1,-1-1,1 1,0 0,-1-1,1 1,-1 0,-1-1,-71-36,60 38,0 0,1 1,-1 1,0 0,0 1,1 0,0 1,-1 1,1 0,1 1,-1 0,1 1,0 0,1 1,0 1,0-1,-7 8,-47 67,63-80,1 0,0 0,0 0,0 0,0 0,0 0,1 0,-1 0,1 0,0 0,0 0,0 1,0-1,1 0,-1 0,1 0,0 0,0 0,0 0,0 0,0 0,1-1,-1 1,1 0,0-1,0 1,0-1,0 1,0-1,1 0,-1 0,1 0,72 39,-74-40,0-1,0 1,0 0,0-1,0 1,-1 0,1 0,0-1,0 1,-1 0,1 0,-1 0,1 0,0 0,-1 0,0 0,1 0,-1 0,0 1,0-1,1 0,-1 0,0 0,0 0,0 0,0 0,0 1,-1-1,1 0,0 0,0 0,-1 0,1 0,-1 0,1 0,-1 0,1 0,-1 0,0 0,1 0,-1 0,0-1,0 1,-43 40,31-31,-11 12,0 1,2 1,1 0,1 2,1 0,1 1,1 1,0 4,15-30,1 1,-1 0,0 0,1 1,0-1,0 0,0 0,0 1,0-1,0 0,1 1,0-1,0 1,0-1,0 0,0 1,1-1,-1 1,1-1,0 0,0 1,0-1,1 0,-1 0,1 0,0 0,-1 0,1 0,1-1,-1 1,0 0,1-1,-1 0,1 0,0 0,-1 0,1 0,0 0,0-1,1 1,-1-1,2 1,7 0,1 0,-1 0,1-1,0-1,-1 0,1-1,0 0,0-1,-1 0,0-1,6-2,1-2</inkml:trace>
  <inkml:trace contextRef="#ctx0" brushRef="#br0" timeOffset="302.2">1133 684,'-20'4,"-15"12,-2 8,0 4,2 2,7 2,8-1,3-6,4-1,4-1,-1 1,1 1,-2 1,0 1,-3-4,2-6</inkml:trace>
  <inkml:trace contextRef="#ctx0" brushRef="#br0" timeOffset="599.408">766 627,'4'14,"7"15,6 7,6-3,-3-2,2-6,1-8,1-1,2 0,1-1,1 1,1 2,-1 4,1 2,-6-3</inkml:trace>
  <inkml:trace contextRef="#ctx0" brushRef="#br0" timeOffset="1018.968">1640 711,'-35'9,"-5"-1,1 2,1 1,0 3,0 0,2 3,-34 19,67-33,0-1,0 1,0 0,0-1,1 1,-1 0,1 1,0-1,0 0,0 1,0-1,0 1,1-1,0 1,0 0,0 0,0 0,0 0,1-1,0 1,0 0,0 0,0 0,0 0,1 0,0 0,0 0,0 0,0-1,0 1,1 0,0-1,0 1,0-1,0 0,0 0,1 0,-1 0,1 0,0 0,0 0,0-1,0 0,0 1,1-1,-1 0,1-1,-1 1,1-1,0 1,-1-1,1 0,0-1,0 1,0-1,2 1,10-4,-1-1,0 0,0-1,0 0,0-1,-1-1,0-1,-1 0,1 0,-1-1,-1-1,0 0,0-1,-1 0,-1-1,0 0,0-1,-1 0,0-2,29-30,19-4,-56 50,1 0,-1 1,0-1,1 0,-1 1,0 0,0-1,0 1,0-1,0 1,0 0,0 0,-1 0,1-1,0 1,-1 0,0 0,1 0,-1 0,0 0,0 0,0 0,0 0,-1 0,1 0,0-1,-1 1,1 0,-1 0,0 0,0 0,0 1,0 1,-4 23,-1-2</inkml:trace>
  <inkml:trace contextRef="#ctx0" brushRef="#br0" timeOffset="1532.168">1781 1051,'31'-60,"2"1,3 2,13-13,-49 69,0 0,1 0,-1 0,0 0,0 0,1 0,-1 0,1 0,-1 0,1 0,-1 1,1-1,0 0,-1 0,1 0,0 1,-1-1,1 0,0 1,0-1,0 1,0-1,0 1,0-1,0 1,-1 0,1-1,0 1,0 0,1 0,-1 0,0-1,0 1,0 0,0 0,0 1,0-1,0 0,0 0,0 0,0 1,0-1,0 1,0-1,-1 0,1 1,0 0,0-1,0 1,0 0,-1-1,1 1,0 0,-1 0,1-1,0 1,-1 0,1 0,-1 0,1 0,5 31,-6-28,-1-1,1 0,1 0,-1 0,0 0,1 0,-1 0,1 0,0 0,0 0,0 0,1-1,-1 1,1 0,-1-1,1 1,0-1,0 1,0-1,0 0,1 0,-1 0,0 0,1 0,0-1,-1 1,1-1,0 1,0-1,0 0,2 1,4-3,-1-1,0 0,1 0,-1 0,0-1,0 0,-1-1,1 0,-1 0,1 0,-1-1,-1 0,1-1,-1 1,0-1,0 0,0-1,-1 0,0 1,2-6,4-1,74-79,-85 92,1-1,0 0,0 1,0-1,-1 1,1-1,0 1,0 0,0-1,0 1,0 0,0 0,0-1,0 1,0 0,0 0,0 0,0 0,0 0,0 1,0-1,0 0,-1 0,1 0,0 1,0-1,0 1,0-1,0 1,0-1,-1 1,1-1,0 1,0 0,-1-1,1 1,0 0,-1 0,1-1,-1 1,1 0,-1 0,1 0,-1 0,0 0,1 0,-1-1,0 1,0 0,0 0,0 0,0 0,0 0,0 0,0 0,0 0,0 1,-1 59,-1-56,-1 1,2 0,-1-1,1 1,0 0,0 0,0 0,1 0,0 0,0-1,1 1,-1 0,1 0,1 0,-1 0,1-1,0 1,0-1,1 1,-1-1,1 0,0 0,1 0,-1 0,1-1,0 1,0-1,1 0,-1 0,1-1,0 1,2 0,15 3</inkml:trace>
  <inkml:trace contextRef="#ctx0" brushRef="#br0" timeOffset="12575.03">342 6,'-6'-1,"0"-1,0 1,0 1,0-1,0 1,-1 0,1 0,0 1,0-1,0 2,0-1,0 1,0-1,0 2,0-1,1 1,-1-1,1 2,0-1,0 1,0-1,0 1,1 0,-3 3,-4 4,0 1,1 0,1 1,0 0,1 0,0 0,1 1,0 1,0 2,-20 72,4 1,3 0,5 2,1 20,9-79,1-1,2 1,1 0,2 0,1 0,1 0,2-1,1 1,7 18,-6-30,0 1,2-1,0-1,1 0,1 0,1-1,1 0,1-1,1 0,-1-5</inkml:trace>
</inkml:ink>
</file>

<file path=ppt/ink/ink1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6:14.47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280 4,'-10'-2,"-1"1,1 1,-1 0,1 0,0 1,-1 0,1 1,0 0,0 1,0 0,0 1,0 0,1 0,-1 1,1 0,0 1,1 0,-1 0,1 1,1 0,-1 1,0 1,7-4,1-1,0 1,1-1,-1 1,1-1,0 0,0 1,0-1,0 0,1 1,0-1,0 0,0 0,0 0,1 0,0-1,-1 1,1-1,1 0,-1 0,0 0,1 0,-1 0,1 0,0-1,0 0,0 0,0 0,0 0,1-1,-1 0,0 0,13 9,85 70,-98-76,0 0,0 0,0 0,-1 1,0-1,0 1,0 0,0 0,-1 0,0 0,0 1,0-1,-1 1,1-1,-1 1,-1-1,1 1,-1 0,0-1,0 1,-1 1,-3 2,0 0,-1-1,0 0,0 0,-1 0,0-1,-1 0,1 0,-1 0,-1-1,1 0,-1-1,0 1,0-1,-1-1,-2 2,-8 5,-127 47,122-51</inkml:trace>
</inkml:ink>
</file>

<file path=ppt/ink/ink1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6:15.3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208 727,'-26'33,"1"0,2 2,2 1,1 0,2 2,1 0,2 1,2 0,-8 35,20-69,-1-1,1 0,0 0,0 0,0 1,0-1,1 0,-1 1,1-1,1 0,-1 1,0-1,1 0,0 1,0-1,0 0,1 0,-1 0,1 0,0 0,0 0,1 0,-1-1,1 1,-1-1,1 1,0-1,1 0,-1 0,0-1,1 1,0-1,-1 1,1-1,0 0,0-1,0 1,0-1,1 0,-1 0,0 0,1 0,9-3,-1-1,1 0,-1-1,0-1,0 0,-1-1,0 0,0 0,0-2,0 1,-1-2,-1 1,10-10,-3 2,0-1,0-1,-2 0,0-1,-1-1,-1 0,-1-1,-1-1,-1 1,-1-2,0 1,-2-1,-1 0,-1-1,0 1,-1-15,-3 23,-1 0,-1 0,0 0,-2 0,1 1,-2-1,1 1,-2-1,0 1,-1 1,0-1,-1 1,-1 0,0 0,-1 1,0 0,-1 1,0 0,0 0,-2 1,1 1,-1 0,-8-5,18 12,-1 0,1 0,0 1,-1-1,1 1,0-1,-1 1,0 0,1 0,-1 0,0 0,0 1,1-1,-1 1,0-1,0 1,0 0,0 0,0 0,1 1,-1-1,0 1,0-1,1 1,-1 0,0 0,1 0,-1 1,0-1,1 1,0-1,-1 1,1 0,0 0,-1 1,4 0,-1 0,1 0,0 0,0-1,1 1,-1 0,0 0,1-1,0 1,0-1,0 1,0-1,0 0,0 0,0 0,1 0,-1 0,1 0,-1-1,1 1,0-1,0 0,0 0,-1 0,1 0,0 0,0-1,0 1,1-1,-1 0,0 0,0 0,0 0,0 0,1-1,8-1,1 0,-1-1,1 0,-1-1,0 0,0-1,-1-1,0 1,1-2,-2 0,1 0,-1-1,0 0,-1-1,0 0,0 0,-1-1,15-20,-1-1,-1-1,-2 0,-1-2,-2 0,-1-1,-2 0,-1-1,6-37,5-4,-23 77,1 0,0 0,0-1,0 1,-1 0,1 0,0 0,0 0,0 0,-1 0,1 0,0 1,0-1,0 0,-1 0,1 1,0-1,0 0,-1 1,1-1,0 0,-1 1,1-1,-1 1,1 0,0-1,-1 1,1-1,-1 1,1 0,-1-1,0 1,1 0,-1 0,0-1,1 1,-1 0,0 0,0-1,0 1,0 0,0 0,0 0,1-1,20 46,-2 0,-3 1,-1 1,-2 1,1 17,-8-37,22 102,-7 1,-5 1,-6 0,-5 0,-7 1,-9 40,5-111,-4-1,-2 1,-2-2,-4 0,-6 11,-36 32,58-100,-2 0,1 0,0 0,-1-1,0 1,0-1,0 0,0 0,0-1,0 1,-1-1,1 0,-1 0,0 0,0-1,1 0,-1 0,0 0,0 0,0-1,0 0,-3 0,3-1,1 0,0-1,-1 0,1 0,0 0,0 0,0 0,0-1,0 0,1 0,-1 0,1 0,-1-1,1 1,1-1,-1 0,0 0,1 0,0 0,0 0,0 0,0-1,0-3,-21-111,27 67,2 1,3 0,1 0,3 1,2 1,2 0,2 1,2 1,3 1,1 1,2 1,2 1,28-30,-22 27</inkml:trace>
</inkml:ink>
</file>

<file path=ppt/ink/ink1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6:15.88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162 213,'-43'102,"4"1,-9 50,16-25,46-162,6-30,3 1,2 1,3 1,23-33,-31 58,2 1,1 1,2 1,2 1,0 2,29-25,23 2,-61 40</inkml:trace>
</inkml:ink>
</file>

<file path=ppt/ink/ink1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6:16.17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255 1,'-33'39,"1"1,2 2,2 1,2 1,1 1,3 2,2 0,-3 14,19-47,1-1,0 1,0-1,2 1,0 0,0 0,2 0,-1-1,2 1,1 7,-2-15,1-1,-1 1,1-1,0 1,1-1,-1 0,1 0,0 0,0 0,1-1,-1 1,1-1,0 0,0 0,1 0,-1-1,1 1,0-1,0 0,0 0,0-1,0 0,1 0,-1 0,1 0,0-1,4-1,0 0,0-1,0 0,-1-1,1 0,0-1,-1 0,0 0,0-1,0 0,0 0,0-1,-1-1,0 1,0-1,-1-1,1 1,5-8,2 1,-1 0,0-1,-1-1,-1 0,0 0,-1-1,0-1,-2 0,0 0,-1-1,0 0,-2-1,0 0,-1 1,-1-2,-1 1,-1 0,0-1,-1 1,-2-1,0-7,0 19,-1 0,0 0,0 1,0-1,-1 1,0-1,-1 1,0 0,0 0,0 1,-1-1,0 1,0 0,0 0,-1 1,0-1,0 1,-1 1,1-1,-1 1,0 0,0 0,0 1,-1 0,1 1,-3-1,-69 6,61 5</inkml:trace>
</inkml:ink>
</file>

<file path=ppt/ink/ink1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6:16.50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116 1,'-81'626,"68"-497,2-39,4 1,4 0,4 12,17-22,-13-71</inkml:trace>
</inkml:ink>
</file>

<file path=ppt/ink/ink1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6:17.2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0 838,'451'-25,"-309"21,-13-6,-1-6,88-23,-4-6,-212 44,1 1,0 0,-1-1,1 1,0 0,-1 0,1-1,0 1,0 0,-1 0,1 0,0 0,0 0,-1 0,1 0,0 0,0 0,0 0,-1 1,1-1,0 0,-1 0,1 1,0-1,-1 0,1 1,0-1,-1 1,1-1,-1 1,1-1,0 1,-1-1,0 1,1-1,-1 1,1 0,-1-1,0 1,1 0,-1 0,0-1,0 1,1 0,-1-1,0 1,0 0,0 0,0-1,0 1,0 0,0 0,0-1,-1 1,1 0,0 0,0-1,0 1,-1 0,1-1,0 1,-1 0,-32 37,-54 37,16-17,3 2,3 4,2 2,3 3,-25 42,62-57,23-52,0-1,0 0,0 1,1-1,-1 0,0 1,0-1,1 0,-1 1,1-1,-1 0,1 0,0 1,-1-1,1 0,0 0,0 0,0 0,0 0,0 0,0 0,0 0,0-1,0 1,0 0,0-1,1 1,-1 0,0-1,0 0,1 1,-1-1,0 0,1 1,-1-1,1 0,-1 0,0 0,1 0,-1-1,0 1,1 0,13-2,1-1,-1-1,0 0,0-1,-1-1,1 0,-1-1,0-1,-1 0,0 0,0-2,6-5,-6 6,53-42,-3-3,56-59,48-35,-167 148,1-1,0 0,-1 1,1-1,0 0,0 1,-1-1,1 1,0-1,0 1,0 0,-1-1,1 1,0 0,0-1,0 1,0 0,0 0,0 0,0 0,0 0,0 0,0 0,0 0,-1 1,1-1,0 0,0 0,0 1,0-1,0 0,0 1,-1-1,1 1,0-1,0 1,-1 0,1-1,0 1,-1 0,1-1,-1 1,1 0,-1 0,1 0,-1-1,1 1,-1 0,0 0,0 0,1 0,-1 0,0 0,0 0,0 0,0 0,3 62,-4-53,-2 49,0-44,1 1,1-1,0 0,1 1,1-1,0 1,1-1,0 0,2 0,0 0,0 0,1-1,1 1,1-1,7 12,-9-20,1-1,0 1,0-1,0-1,0 1,1-1,0 0,0 0,0-1,0 0,1-1,-1 1,1-1,0-1,-1 1,1-1,0-1,0 1,0-1,-1-1,1 0,2 0,5-1,1-1,-1-1,0-1,0 0,0-1,0 0,-1-1,0-1,-1 0,7-6,24-21,-1-2,-2-2,-1-2,-3-1,-1-2,-2-2,-3-1,-1-1,-3-2,14-36,-10 15,-4-2,-4 0,-2-2,-4-1,-3 0,-3-1,-2-41,-14 9,5 108,-1 0,1 0,-1 0,1 0,-1 1,1-1,-1 0,0 0,1 1,-1-1,0 1,0-1,1 0,-1 1,0-1,0 1,0 0,0-1,0 1,0 0,0-1,1 1,-1 0,0 0,0 0,0 0,0 0,0 0,0 0,0 0,0 0,0 1,0-1,0 0,0 1,0-1,0 0,1 1,-1-1,0 1,0-1,0 1,1 0,-1-1,0 1,1 0,-1 0,0 0,-34 39,15-1,2 1,2 0,1 2,3-1,1 2,2 0,1 0,3 0,2 1,1 21,-5 33,4 1,5 1,4-2,4 1,14 50,-22-134,2 0,0-1,1 1,1-1,0 0,0 0,2-1,0 0,0 0,1-1,1 0,0-1,0 0,10 8,24-3,-28-18</inkml:trace>
</inkml:ink>
</file>

<file path=ppt/ink/ink1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6:17.49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0,'38'5,"23"6,10 2,-2 2,-3 0,-4-3,-2 1,-2-2,-1-2,0-4,-2 4,1-1,0-2,-5-1,-11-2</inkml:trace>
</inkml:ink>
</file>

<file path=ppt/ink/ink1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6:21.4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86 0,'-9'34,"-9"15,0 5,2-3,4-4,4-6,4-5,6-9,4-13,5-10,2-10,-3-8,-2-3</inkml:trace>
</inkml:ink>
</file>

<file path=ppt/ink/ink1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6:21.6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 0,'-5'29,"-1"14,0 0</inkml:trace>
</inkml:ink>
</file>

<file path=ppt/ink/ink1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6:21.95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108 54,'-93'256,"90"-248,1-1,-1 1,1-1,1 1,-1 0,1 0,1 0,0 0,0 0,0 0,1 0,0 0,1 0,-1-1,2 1,-1 0,1-1,0 0,0 1,1-1,0 0,1-1,-1 1,1-1,4 4,-5-6,0 0,1 0,-1-1,1 0,-1 0,1 0,0 0,0-1,0 0,1 0,-1 0,0-1,1 0,-1 0,1 0,-1 0,1-1,-1 0,1 0,-1-1,1 0,-1 0,1 0,-1 0,1-1,-1 0,0 0,0 0,0-1,0 0,0 0,-1 0,0 0,1-1,-1 0,3-2,-1-2,1 0,-1-1,0 1,-1-1,0 0,0 0,-1-1,0 1,-1-1,0 0,0 0,-1 0,-1 0,0-1,0 1,-1 0,0-1,0 1,-2 0,1 0,-1-1,-1 1,1 0,-2 1,1-1,-2 1,1-1,-1 1,0 0,-1 1,0-1,-1 0,-6-6,0 0,0 1,-1 1,-1 0,0 0,-1 2,-1 0,-3-1,-5-1</inkml:trace>
  <inkml:trace contextRef="#ctx0" brushRef="#br0" timeOffset="424.195">644 448,'2'-23,"1"0,0 1,2-1,1 1,0-1,2 2,0-1,11-18,50-54,-66 92,-1 0,0 0,1 0,0 0,-1 0,1 0,0 1,0-1,0 1,0 0,0 0,0 0,0 0,1 0,-1 1,0-1,0 1,1 0,-1 0,0 0,0 1,1-1,-1 1,0 0,0 0,0 0,0 0,0 0,0 1,0-1,0 1,0 0,1 1,71 88,-71-83,-1 0,2-1,-1 1,1-1,1 0,-1-1,1 1,0-1,0 0,1 0,0-1,0 0,0 0,1-1,-1 0,1 0,0-1,0 0,1 0,-1 0,0-2,1 1,0-1,4 0,0-4,0-1,0-1,-1 0,0-1,0 0,0-1,-1 0,0-1,-1 0,1 0,-1-2,-1 1,0-1,0 0,-1-1,-1 0,1 0,-2-1,4-7,58-127,-62 123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9:34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384 537,'-16'-3,"0"0,1 1,-1 1,0 0,0 2,0-1,0 2,0 0,0 1,0 1,1 0,0 1,0 1,0 0,1 1,-1 0,2 1,-1 1,1 0,1 1,-4 4,10-6,0 0,0 1,1-1,1 1,0 0,0 0,0 1,1-1,1 1,-1 0,2 0,-1 3,1-9,1-1,0 1,0-1,0 1,0 0,0-1,1 1,-1-1,1 1,0-1,0 1,1-1,-1 1,1-1,0 0,-1 0,1 0,1 0,-1 0,0 0,1-1,-1 1,1-1,0 0,0 1,0-1,0 0,0-1,0 1,1-1,-1 1,0-1,1 0,2 0,4-1,-1 0,1-1,0-1,-1 1,1-2,-1 1,1-1,-1-1,0 0,0 0,-1-1,1 0,-1 0,0-1,0 0,-1 0,0-1,2-2,141-128,-58 25,-78 105,-24 41,5-17,2-6,1 1,0-1,0 1,1 0,0 0,1 0,1 0,0 0,0-1,1 1,1 0,0-1,1 1,0-1,0 0,1 0,1-1,0 1,0-1,1-1,3 5,35 27,-31-31</inkml:trace>
  <inkml:trace contextRef="#ctx0" brushRef="#br0" timeOffset="400.305">779 481,'-5'95,"9"-56,2 1,2-1,1 0,2-1,3 3,-9-26,-5-14,0-1,-1 1,1 0,0 0,0 0,0-1,0 1,0 0,0 0,0 0,0-1,0 1,1 0,-1 0,0-1,0 1,1 0,-1 0,0-1,1 1,-1 0,1-1,-1 1,1 0,-1-1,1 1,-1-1,1 1,0-1,-1 1,1-1,0 0,-1 1,1-1,0 0,0 1,-1-1,1 0,0 0,0 0,0 0,-1 1,1-1,0 0,0-1,0 1,-1 0,1 0,0 0,0 0,-1-1,1 1,0 0,0 0,-1-1,1 1,0-1,-1 1,1-1,0 1,-1-1,1 1,-1-1,1 0,-1 1,1-1,-1 0,106-220,-60 107,-38 90</inkml:trace>
  <inkml:trace contextRef="#ctx0" brushRef="#br0" timeOffset="3772.273">1230 621,'6'4,"1"0,0 0,0-1,1 0,-1-1,1 1,-1-1,1-1,0 1,-1-2,1 1,0-1,0 0,0 0,0-1,-1 0,4-1,136-40,-142 40,-1 0,1 0,0-1,-1 0,0 0,1 0,-1 0,0 0,-1-1,1 0,-1 0,1 0,-1 0,0 0,-1-1,1 0,-1 1,0-1,0 0,0 0,-1 0,0 0,0 0,0 0,0 0,-1-1,0-3,-1 5,0 0,0 0,0 0,-1 0,1 0,-1 1,0-1,0 0,-1 1,1-1,-1 1,1 0,-1 0,0 0,0 0,0 1,-1-1,1 1,-1-1,1 1,-1 1,0-1,0 0,0 1,0 0,-2-1,-5-1,0 0,0 0,0 2,0-1,0 1,-1 1,1 0,0 0,-6 2,2 2,1 0,0 0,0 2,1 0,0 0,0 1,0 1,1 0,-2 2,8-3,1 0,0 0,0 0,1 1,0-1,0 1,1 0,0 0,0 0,1 1,0-1,0 1,1-1,0 1,1-1,0 1,0 0,1-1,0 1,0-1,1 1,0-1,1 1,0-1,0 0,1 0,0-1,0 1,0-1,1 0,1 0,2 4,129 103,-132-109,0 0,1-1,-1 1,1-1,0 0,0-1,0 1,0-1,1 0,-1-1,1 0,0 0,-1 0,1-1,0 0,0 0,0 0,0-1,1 0,8-5</inkml:trace>
  <inkml:trace contextRef="#ctx0" brushRef="#br0" timeOffset="6053.204">1964 1,'33'42,"-20"-13,0 0,-2 1,-2 1,-1-1,-1 1,2 23,-4-19,-1 0,-2 0,-2 0,-1 0,-2 0,-1 0,-1 0,-3 0,0-1,-2-1,-8 17,10-30,0 0,-2 0,0-1,-1-1,-1 1,0-2,-1 0,-1 0,-1-1,-3 1,10-9,-2 0,1 0,-1-1,0 0,-1 0,1-2,-1 1,0-1,-1-1,1 0,-1 0,0-1,0-1,0 0,-7 0,-66-7,60-2</inkml:trace>
  <inkml:trace contextRef="#ctx0" brushRef="#br0" timeOffset="12892.082">2839 254,'-173'125,"98"-67,5-5,2 4,-50 53,113-104,4-4,0-1,0 1,1-1,-1 1,0-1,0 0,-1 1,1-1,0 0,0 0,-1 0,1 0,-1 0,1 0,-1 0,1 0,-1 0,1-1,-1 1,0-1,1 1,-1-1,0 0,1 0,-1 0,0 1,1-2,-1 1,0 0,0 0,1 0,-7-8</inkml:trace>
  <inkml:trace contextRef="#ctx0" brushRef="#br0" timeOffset="13239.504">2359 254,'28'45,"100"57,-34-32,-73-52,12 13,0-1,2-3,1 0,1-2,2-2,31 14,-69-37,-1 1,1-1,0 1,0-1,-1 0,1 1,0-1,0 0,0 1,-1-1,1 0,0 0,0 0,0 0,0 0,0 0,-1 0,1 0,0 0,0 0,0 0,0-1,0 1,-1 0,1-1,0 1,0 0,-1-1,1 1,0-1,-1 1,1-1,0 0,-1 1,1-1,-1 0,1 1,-1-1,1 0,-1 1,1-1,-1 0,0 0,0 0,1 1,-1-1,0 0,0 0,0 0,0 0,0 0,0 1,0-1,0 0,0 0,0 0,0 0,-1 0,1 1,0-1,-1-1,-3-12</inkml:trace>
  <inkml:trace contextRef="#ctx0" brushRef="#br0" timeOffset="13622.97">2641 85,'-28'255,"28"170,-12-336,13-76</inkml:trace>
</inkml:ink>
</file>

<file path=ppt/ink/ink1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5:51.10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1303 6994,'-13'-9,"0"1,0 1,-1 0,0 0,-1 2,1 0,-1 0,0 1,0 1,0 1,-1 0,1 1,0 0,-1 2,1-1,0 2,-1 0,-4 2,1-3,0 0,0 2,0 0,1 1,-1 0,1 2,0 0,0 1,1 1,0 1,1 0,-1 1,2 1,-1 1,2 0,0 0,0 2,1 0,0 0,2 1,0 1,0 0,2 0,0 1,-1 2,3 3,1 0,0 1,2-1,1 1,0 0,2 0,0 0,2 0,0 0,2 0,4 15,-5-25,1 1,1-1,1 0,-1-1,2 1,0-1,0 0,1 0,1-1,0 0,0 0,1-1,1 0,0-1,0 1,0-2,1 0,1 0,-1-1,5 2,2-3,1-1,-1-1,1 0,0-2,0 0,0-1,0 0,0-2,0 0,8-3,111-34,-120 29</inkml:trace>
  <inkml:trace contextRef="#ctx0" brushRef="#br0" timeOffset="246.978">1755 7361,'-10'33,"-2"17,0 4,2-3,3-4,2-6,8-5,2-9</inkml:trace>
  <inkml:trace contextRef="#ctx0" brushRef="#br0" timeOffset="490.251">1867 6684,'-14'19,"-5"11,1 6,3-4</inkml:trace>
  <inkml:trace contextRef="#ctx0" brushRef="#br0" timeOffset="35330.613">795 136,'-1'1,"0"0,0-1,0 1,0-1,0 1,0-1,0 1,0-1,0 0,0 1,0-1,-1 0,1 0,0 0,0 0,0 0,0 0,0 0,-1 0,1-1,0 1,0 0,0-1,0 1,0-1,0 1,0-1,0 1,0-1,0 0,0 0,0 1,1-1,-1 0,0 0,0 0,1 0,-1 0,1 0,-1 0,1 0,-1 0,1 0,-1 0,1 0,0 0,0 0,-1-1,1 1,0 0,0 0,0 0,1 0,-1 0,0-1,0 1,0 0,1 0,-1 0,1 0,-1 0,1 0,-1 0,1 0,0 0,-1 0,1 0,0 0,-20 10,1 0,0 1,1 1,0 1,0 0,1 1,1 1,0 0,1 1,-9 14,22-28,-198 274,169-234,1 1,2 1,2 1,2 1,2 1,2 1,-4 18,-44 278,12 54,17-173,31-162,2 0,3 1,5 40,-1 3,0-61,1 0,3 0,2 0,10 32,7 13,3-1,5-1,17 28,144 284,-142-308,-4 1,-4 2,0 14,137 305,-86-212,-16-30,24 54,15 71,125 293,-178-415,20 98,-83-269,117 307,-58-210,-61-101,0 0,1 1,-1-1,1 0,-1 0,0 1,1-1,-1 0,1 0,-1 0,1 1,-1-1,1 0,-1 0,1 0,-1 0,1 0,-1 0,1 0,-1 0,1 0,-1 0,1-1,-1 1,1 0,-1 0,1 0,-1 0,1-1,-1 1,1 0,-1-1,0 1,1 0,-1-1,0 1,1 0,-1-1,0 1,1-1,-1 1,0-1,0 1,1 0,-1-1,0 1,0-1,0 1,0-1,0 1,0-1,0 1,0-1,0 1,0-1,0 1,0-1,0 1,0-1,0 1,0-1,-1 1,1-1,0 1,0-1,-1 1,3-18</inkml:trace>
  <inkml:trace contextRef="#ctx0" brushRef="#br0" timeOffset="42031.365">739 136,'1'0,"0"-1,0 0,0 0,0 0,0 0,0 0,0 0,0 0,0 0,0-1,0 1,-1 0,1 0,0-1,-1 1,1 0,-1-1,0 1,1-1,-1 1,0-1,0 1,0 0,0-1,0 1,0-1,0 1,0-1,-1 1,1-1,-1 1,1 0,-1-1,1 1,-1 0,0 0,0-1,0 1,1 0,-1 0,0 0,0 0,-1 0,1 0,0 0,-5-3,0 0,0 0,-1 0,1 1,-1 0,0 1,0-1,0 1,0 0,0 1,0 0,0 0,-1 1,1-1,0 2,0-1,-1 1,1 0,-32-1,-40-13,66 9,0 1,0 1,0 0,-1 1,1 0,0 1,-1 1,1 0,-12 2,24-1,-1-1,0 0,1 1,-1 0,1-1,-1 1,1 0,0 0,0 0,0 0,0 0,0 0,0 0,0 0,1 0,-1 0,1 0,0 1,-1-1,1 0,0 0,0 0,0 1,1-1,-1 0,1 0,-1 0,1 1,-1-1,1 0,0 0,0 0,2 11,3 26,2-1,2-1,1 0,2 0,16 31,92 216,-61-144,-4 28,-45-137,-7-25,-5-21,-1-12,1-1,1 0,2 1,1-1,1 1,1 0,1 0,1 0,3-2,26-134,-31-188,-37 201,35 123,4 18</inkml:trace>
  <inkml:trace contextRef="#ctx0" brushRef="#br0" timeOffset="44038.149">1642 6344,'5'0,"6"0,1 0</inkml:trace>
</inkml:ink>
</file>

<file path=ppt/ink/ink1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48:15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254 231,'74'-19,"137"-67,-108 39,-100 48,1-1,-1 1,1 0,-1 0,1 0,-1 1,0-1,1 1,-1 0,0 0,0 0,0 0,0 0,-1 1,1-1,0 1,-1 0,0-1,0 1,0 0,0 1,0-1,-1 0,1 0,-1 1,0-1,0 1,0-1,0 1,-1 0,1-1,-1 1,0 0,1 0,62 286,-55-231,-4 0,-1 0,-6 54,1-9,2-104,1 1,-1-1,0 1,1 0,-1-1,0 1,1 0,-1-1,0 1,0 0,0 0,0-1,0 1,0 0,0-1,0 1,0 0,0 0,0-1,0 1,0 0,0 0,-1-1,1 1,0 0,0-1,-1 1,1-1,-1 1,1 0,-1-1,1 1,-1-1,1 1,-1-1,1 1,-1-1,1 1,-1-1,0 0,1 1,-1-1,0 0,1 0,-1 1,0-1,1 0,-1 0,0 0,0 0,1 0,-1 0,0 0,0 0,1 0,-1 0,0-1,1 1,-1 0,0 0,1-1,-1 1,0 0,1-1,-1 1,-10-7,-1 0,0 0,0 1,0 1,-1 0,1 1,-1 0,0 1,0 1,-14-1,-5 1,-1 3,1 1,-1 1,1 1,0 2,0 2,1 0,0 3,-22 10,19-8,0 2,1 1,1 2,1 1,0 1,2 2,-3 4,20-16</inkml:trace>
  <inkml:trace contextRef="#ctx0" brushRef="#br0" timeOffset="1932.481">565 456,'132'-48,"76"-21,-107 36,-101 32,1 1,0 0,-1-1,1 1,-1 0,1-1,0 1,-1 0,1 0,0 0,-1 0,1 0,0 0,0-1,-1 1,1 1,0-1,-1 0,1 0,0 0,-1 0,1 0,0 1,-1-1,1 0,0 1,-1-1,1 0,-1 1,1-1,-1 1,1-1,-1 1,1-1,-1 1,1-1,-1 1,1-1,-1 1,0 0,0-1,1 1,-1 0,0-1,0 1,0 0,1-1,-1 1,0 0,0-1,0 1,0 0,0-1,0 1,-1 0,1 0,0-1,0 1,-1 0,-16 51,10-35,-10 71,15-62</inkml:trace>
  <inkml:trace contextRef="#ctx0" brushRef="#br0" timeOffset="2700.567">1355 485,'-19'9,"1"2,1 0,0 1,0 1,1 0,1 1,0 1,1 1,-7 10,16-18,0 0,1 1,0 0,1 0,0 0,0 0,1 0,0 1,1-1,0 1,0-1,1 1,0 6,0-12,1-1,-1 1,0 0,1-1,0 1,-1-1,2 1,-1-1,0 1,1-1,-1 0,1 0,0 0,0 0,0 0,0 0,1 0,-1-1,1 1,0-1,0 0,0 0,0 0,0 0,0 0,0 0,1-1,-1 0,0 0,1 0,-1 0,1 0,0-1,-1 1,1-1,1 0,11-3,-1-1,-1 0,1-1,-1 0,1-1,-2-1,1 0,-1-1,0-1,0 0,-1 0,-1-1,1-1,-2 0,1 0,-2-1,1-1,-2 1,0-2,0 1,4-12,-9 20,0 1,0-1,0 0,-1 0,0 0,0 0,0 0,-1-1,1 1,-1 0,-1-1,1 1,-1-1,0 1,0-1,0 1,-1-1,0 1,0-1,0 1,-1 0,0-1,0 1,0 0,0 0,-1 0,0 1,0-1,-1 1,1-1,-1 1,0 0,0 1,0-1,0 0,-1 1,1 0,-1 0,0 1,0-1,0 1,0 0,0 1,-1-1,1 1,0 0,-3 0,-6 4,1 0,0 1,0 1,0 0,0 1,1 0,0 1,0 0,0 1,1 1,1 0,-1 0,2 1,-1 0,1 0,1 1,0 1,0-1,1 1,1 1,0-1,0 1,-2 10,-1 2</inkml:trace>
  <inkml:trace contextRef="#ctx0" brushRef="#br0" timeOffset="3478.89">1835 598,'-22'198,"5"-151,1-83,14 21,1 0,0 1,1-1,1 0,0 0,1 0,0 1,2-1,-1 1,2 0,0 0,1 0,0 0,1 1,0 0,1 1,3-4,5-5,-4 5,-1 1,2 0,0 1,1 0,0 1,1 1,0 0,1 1,4-2,-19 13,0-1,0 0,1 0,-1 0,0 1,0-1,1 0,-1 1,0 0,1-1,-1 1,1 0,-1-1,0 1,1 0,-1 0,1 0,-1 0,1 0,-1 1,0-1,1 0,-1 1,0-1,1 1,-1-1,0 1,1 0,-1-1,0 1,0 0,0 0,0 0,0 0,0 0,0 0,0 0,0 0,0 0,-1 1,1-1,0 0,-1 1,1-1,-1 0,1 1,-1-1,0 0,0 1,1-1,-1 1,0-1,0 0,-1 1,1-1,-38 125,36-106,3-4</inkml:trace>
  <inkml:trace contextRef="#ctx0" brushRef="#br0" timeOffset="6029.512">2879 598,'0'282,"-4"-256,-9-32,10-12,0 1,1-1,2 0,-1 0,2 1,1-1,0 0,1 1,0-1,2 1,0 0,1 0,1 1,0-1,1 2,1-1,1 1,0 0,0 1,12-10,-14 11,2 1,0 0,0 0,1 2,1-1,0 1,0 1,12-7,-22 16,0 0,0 0,0 0,0 1,0-1,0 0,0 1,0-1,0 1,-1 0,1 0,0 0,0 0,0 0,-1 0,1 0,-1 1,1-1,-1 1,1-1,-1 1,0-1,0 1,1 0,-1-1,-1 1,1 0,0 0,0 0,-1 0,1 0,-1 0,1 0,-1 0,0 0,0 0,0 0,0 0,11 24,-1-11</inkml:trace>
  <inkml:trace contextRef="#ctx0" brushRef="#br0" timeOffset="6346.946">3443 541,'-8'20,"1"1,0 0,2 0,0 0,1 1,1 0,2 0,0-1,1 1,1 0,2 12,-3-31,0 0,1-1,-1 1,0 0,1-1,0 1,0 0,-1-1,1 1,1-1,-1 0,0 1,1-1,-1 0,1 0,0 0,-1 0,1 0,0 0,0 0,1 0,-1-1,0 1,0-1,1 0,-1 0,1 0,-1 0,1 0,0 0,-1-1,1 1,0-1,-1 0,1 1,0-1,-1-1,1 1,0 0,-1-1,1 1,0-1,-1 0,1 0,-1 0,1 0,-1 0,0 0,1-1,-1 1,0-1,0 0,0 0,3-3,0-1,0 0,-1 0,0 0,0 0,0-1,-1 0,0 0,-1 0,1 0,-1 0,-1 0,1-1,-1 1,0 0,-1-1,0 1,0-1,-1 1,0-1,0 1,0 0,-1-1,0 1,-1 0,0 0,0 0,0 1,-1-1,0 1,0 0,0 0,-1 0,-4-4,-5 0</inkml:trace>
  <inkml:trace contextRef="#ctx0" brushRef="#br0" timeOffset="6763.726">3867 32,'-8'22,"2"0,0 0,2 0,0 1,1 0,2 0,0-1,2 1,1 16,-1 10,0 397,-6-395,-1-33</inkml:trace>
  <inkml:trace contextRef="#ctx0" brushRef="#br0" timeOffset="7016.192">3641 541,'43'-5,"34"-6,13-2,-4 2,-12 3,-13-2,-13 0,-9 2,-7 2,-4 3,-7 1</inkml:trace>
  <inkml:trace contextRef="#ctx0" brushRef="#br0" timeOffset="7751.896">4403 399,'-41'35,"0"2,3 1,1 3,2 0,-10 18,43-57,0-1,0 1,1 0,-1-1,0 1,1 0,-1 0,1 0,0 0,0 0,0 0,0 0,0 0,0 0,0 1,1-1,-1 0,1 1,0-1,-1 0,1 1,0-1,1 1,-1-1,0 0,1 1,-1-1,1 0,0 0,-1 1,1-1,0 0,1 0,-1 0,0 0,0 0,1 0,-1 0,1-1,0 1,0 0,-1-1,1 0,2 2,7-3,0-1,0-1,0 1,0-2,0 1,0-2,-1 1,0-1,0-1,0 0,0 0,0-1,0-1,13-9,-1-1,-1-1,0 0,-1-2,-1 0,9-14,1 1,-29 32,0 0,0 0,0 0,1 1,-1-1,0 0,0 0,1 1,-1-1,1 0,-1 1,0-1,1 0,-1 1,1-1,0 0,-1 1,1-1,-1 1,1-1,0 1,-1-1,1 1,0 0,0-1,-1 1,1 0,0 0,0-1,0 1,-1 0,1 0,0 0,0 0,0 0,-1 0,1 0,0 0,0 1,0-1,-1 0,1 0,0 1,0-1,-1 0,1 1,0-1,0 1,-1-1,1 1,-1-1,1 1,0-1,-1 1,1 0,-1-1,1 1,-1 0,0-1,1 1,-1 0,0 0,1-1,-1 1,0 0,0 0,0 0,-6 54,4-47,0 0,1-1,-1 1,1 0,1 0,0 0,0 0,0 0,1 0,0 0,1 0,0 0,0 0,0-1,1 1,0-1,1 0,0 0,0 0,0 0,5 5,-1-8,0 0,0 0,0-1,0 0,1-1,-1 1,1-2,0 1,-1-1,1-1,0 1,0-2,-1 1,1-1,0 0,-1-1,1 0,-1 0,1-1,-1 0,0-1,0 1,0-2,5-3,-1 0,0-1,0 0,-1-1,0 0,-1-1,0 0,-1-1,0 0,-1 0,0-1,-1 0,-1 0,6-14,52-203,-56 184,-1 0,-3 0,-2 0,-2 0,-4-33,-4 51,8 28,0 1,0-1,0 0,0 1,0-1,0 0,0 1,0-1,0 0,-1 0,1 1,0-1,0 0,0 1,0-1,0 0,-1 1,1-1,0 0,0 0,0 1,-1-1,1 0,0 0,-1 0,1 1,0-1,0 0,-1 0,1 0,0 0,-1 0,1 1,0-1,-1 0,1 0,0 0,-1 0,1 0,0 0,-1 0,1 0,0 0,-1 0,1 0,0-1,-1 1,1 0,0 0,0 0,-1 0,1 0,0-1,-1 1,1 0,0 0,0 0,-1-1,1 1,0 0,-9 167,11-109,-1 590,3-623,9-30,-8-8</inkml:trace>
  <inkml:trace contextRef="#ctx0" brushRef="#br0" timeOffset="8014.585">4657 428,'39'-10,"26"-2,12-1,-1 4,-11 2,-5 2,-8 3,-9 6,-7 2,-4 0,-3 0,-7 3,-2 0,-4 3,0 0,1 2,-1 0</inkml:trace>
  <inkml:trace contextRef="#ctx0" brushRef="#br0" timeOffset="8264.037">5532 569,'0'38,"5"18,6-1,1-10</inkml:trace>
  <inkml:trace contextRef="#ctx0" brushRef="#br0" timeOffset="8499.394">5504 315</inkml:trace>
  <inkml:trace contextRef="#ctx0" brushRef="#br0" timeOffset="8688.013">5842 569,'-7'11,"1"0,-1 1,2-1,0 2,0-1,1 0,0 1,1 0,1 0,0 0,1 0,0 0,1 0,0 0,1 0,1 0,2 8,-4-19,1 1,0-1,0 0,-1 0,1 0,1 1,-1-1,0 0,0 0,1-1,-1 1,1 0,0 0,0-1,-1 1,1-1,0 1,0-1,0 0,0 0,1 0,-1 0,0 0,0-1,1 1,-1 0,0-1,1 0,-1 0,1 1,-1-1,0-1,1 1,-1 0,2-1,2-1,0 0,0 0,0-1,0 0,-1 0,1-1,-1 1,0-1,0 0,0 0,-1-1,1 0,-1 1,5-8,0 1,-1-1,0-1,-1 1,-1-1,0 0,0-1,-2 0,1 0,-2 0,0 0,-1 0,0 0,-1-1,0 1,-1-1,-3-13,-14-13,4 30</inkml:trace>
  <inkml:trace contextRef="#ctx0" brushRef="#br0" timeOffset="9136.354">6153 710,'15'-27,"1"0,2 2,0 0,2 1,7-6,-26 28,0 0,0 1,-1-1,1 0,0 1,0-1,1 1,-1-1,0 1,0-1,1 1,-1 0,1 0,-1 0,1-1,0 2,-1-1,1 0,0 0,0 0,-1 1,1-1,0 1,0 0,0-1,0 1,0 0,0 0,-1 0,1 0,0 0,0 1,0-1,0 1,0-1,-1 1,1 0,0-1,0 1,-1 0,1 0,-1 0,1 0,-1 1,1-1,-1 0,1 1,-1-1,0 1,1 0,3 13,44 87,-47-99,1 0,0 0,0 0,0 0,0 0,0-1,1 1,-1-1,1 0,-1 0,1-1,0 1,0-1,0 1,0-1,0 0,0-1,0 1,0-1,0 0,1 0,-1 0,0 0,0-1,0 0,2 0,9-4,-1-1,0-1,0 0,-1 0,0-2,0 1,-1-2,0 1,0-2,-1 0,1-2,28-67,-32 58</inkml:trace>
  <inkml:trace contextRef="#ctx0" brushRef="#br0" timeOffset="11767.841">7903 569,'-6'-1,"-1"1,1 0,0 0,-1 1,1 0,-1 0,1 1,0-1,0 1,0 0,0 1,0 0,0 0,1 0,0 0,-1 1,1 0,0 0,1 1,-1-1,1 1,0 0,0 0,0 0,1 1,0-1,-2 6,-1-4,0 2,1-1,0 0,0 1,1 0,1 0,-1 0,1 1,1-1,0 1,0 0,1-1,0 1,0 0,2 0,-1 0,1-1,0 1,1 0,0-1,1 1,1 4,-3-12,1-1,-1 1,0-1,1 0,-1 0,0 1,1-1,-1 0,1 0,0 0,-1-1,1 1,0 0,0-1,-1 1,1-1,0 1,0-1,0 0,0 0,-1 0,1 0,0 0,0 0,0 0,0-1,-1 1,1-1,0 1,0-1,-1 0,1 1,0-1,-1 0,1 0,-1 0,1-1,0 1,54-50,-55 51,125-149,-87 92,-44 75,1 1,0-1,1 0,1 1,1 0,1-1,0 1,2 2,-2-17,0 0,1-1,-1 1,1 0,0 0,0 0,1 0,-1-1,1 1,0-1,0 1,0-1,0 0,0 0,1 0,0 0,-1 0,1 0,0-1,1 1,-1-1,0 0,1 0,-1 0,1 0,-1-1,1 1,0-1,0 0,-1 0,1-1,0 1,0-1,0 0,0 0,0 0,0 0,0-1,0 1,0-1,-1 0,1 0,0-1,0 1,-1-1,1 0,-1 0,14-8,-2-1,0-1,0-1,-1 0,0 0,-1-2,-1 0,0 0,5-11,16-17,2-1,-3-1,-1-2,-3-1,1-5,1-7,-16 37,-1-1,-1 0,-1-1,-1 0,-1-1,-2 0,0-1,-2 1,-1-1,0-19,-3 44,-1 0,0 1,0-1,0 1,0-1,0 1,0-1,-1 1,1-1,0 1,-1-1,1 1,-1-1,0 1,1-1,-1 1,0 0,0-1,0 1,0 0,0 0,0 0,0 0,0 0,0 0,-1 0,1 0,0 0,-1 0,1 1,-1-1,1 0,-1 1,1 0,-1-1,1 1,-1 0,1 0,-1-1,1 1,-1 1,0-1,1 0,-1 0,1 0,-1 1,1-1,-1 1,1-1,-1 1,1 0,0 0,-1-1,1 1,0 0,0 0,-1 0,1 0,0 1,0-1,0 0,0 0,0 2,-19 18,2 1,0 1,2 0,0 2,1-1,2 2,1 0,1 1,-2 8,4-11,1 0,1 0,2 1,0 0,2 0,0 1,2-1,1 0,2 15,-2-30,1 0,0 0,1 0,0 0,1 0,0-1,0 1,1-1,0 0,1 0,0 0,0-1,1 1,0-1,1-1,0 1,0-1,0 0,1-1,0 0,0 0,1-1,-1 0,1 0,3 1,-5-3,0 0,1 0,-1-1,1 0,-1 0,1-1,0 0,0 0,-1-1,1 0,0 0,0-1,0 0,-1 0,1-1,-1 0,1 0,-1-1,1 0,-1 0,0 0,-1-1,1-1,-1 1,1-1,-1 0,-1 0,1-1,-1 1,0-1,0 0,0-1,-1 1,0-1,0 0,-1 0,0 0,0-1,-1 1,0-1,1-5,-2 4,-1 0,0 1,0-1,0 1,-1-1,-1 1,1-1,-1 1,-1 0,0-1,0 1,0 1,-1-1,0 0,-1 1,1 0,-2 0,1 0,-1 1,0 0,0 0,0 0,-1 1,0 0,0 0,-1 0,1 1,-1 0,0 1,0 0,-8-2,7 3,0 0,-1 0,1 1,-1 1,1 0,-1 0,1 1,-1 0,1 0,0 1,0 0,-1 1,-5 3,-12 5</inkml:trace>
  <inkml:trace contextRef="#ctx0" brushRef="#br0" timeOffset="12147.804">8975 485,'-14'9,"1"1,-1 0,2 1,0 1,0 0,1 0,0 1,1 1,1 0,0 0,1 1,0 0,2 0,-1 1,0 6,6-18,0 0,1 0,0 1,-1-1,1 0,1 0,-1 1,1-1,-1 0,1 0,0 1,1-1,-1 0,1 0,0-1,0 1,0 0,0 0,1-1,-1 0,1 1,0-1,0 0,0 0,0 0,1-1,-1 1,1-1,0 0,0 0,-1 0,1-1,0 1,1-1,-1 0,0 0,0 0,0-1,1 1,-1-1,0 0,0 0,1-1,-1 1,0-1,0 0,1 0,1-2,0 2,-2-1,1 0,0-1,0 1,-1-1,1 0,-1 0,0-1,0 1,0-1,0 0,-1 0,0 0,1 0,-1-1,-1 1,1-1,-1 0,0 0,0 0,0 0,-1 0,1 0,-1-3,2-3,-2-1,1 0,-1 1,-1-1,0 0,0 0,-1 1,-1-1,0 0,-3-7,4 15,0-1,-1 0,0 1,0-1,0 1,-1 0,1-1,-1 1,0 0,0 1,0-1,-1 0,1 1,-1 0,0 0,0 0,0 0,0 1,-1 0,1-1,-1 2,1-1,-4 0,-4 2</inkml:trace>
  <inkml:trace contextRef="#ctx0" brushRef="#br0" timeOffset="12851.523">9201 569,'-7'18,"0"-5,0 1,2 0,0 0,0 1,1-1,1 1,1 0,0 0,0 9,2-22,0 0,0 0,0 0,0 0,0 0,1 0,-1 1,1-1,-1 0,1 0,0 0,0 0,0-1,0 1,0 0,0 0,0 0,1-1,-1 1,1-1,-1 1,1-1,-1 1,1-1,0 0,0 0,0 0,0 0,-1 0,1 0,1-1,-1 1,0-1,0 1,0-1,0 0,0 0,0 0,0 0,0 0,1 0,-1 0,0-1,0 1,0-1,93-38,85-110,-180 148,0 1,0-1,0 1,0-1,1 1,-1-1,0 1,0 0,1-1,-1 1,0-1,1 1,-1 0,0-1,1 1,-1 0,1-1,-1 1,1 0,-1-1,0 1,1 0,-1 0,1 0,-1 0,1-1,-1 1,1 0,0 0,-1 0,1 0,-1 0,1 0,-1 0,1 0,-1 1,1-1,-1 0,1 0,-1 0,1 0,-1 1,0-1,1 0,-1 1,1-1,-1 0,1 1,-1-1,0 0,1 1,-1-1,0 1,1-1,-1 0,0 1,0-1,0 1,1-1,-1 1,0-1,0 1,0-1,0 1,0 0,-3 35,1-33,0 0,0 0,0 0,1 0,0 0,-1 1,1-1,0 0,0 0,1 1,-1-1,1 1,0-1,-1 1,2-1,-1 1,0-1,1 1,-1-1,1 0,0 1,0-1,1 0,-1 0,0 0,1 0,0 0,0 0,0 0,0 0,0-1,1 1,-1-1,1 1,0-1,-1 0,1 0,0 0,0-1,2 1,3 0,1 0,0-1,0 0,0-1,0 1,-1-2,1 1,0-2,0 1,0-1,-1 0,1-1,-1 0,0 0,1-1,-2 0,1 0,0-1,3-3,123-120,-133 127,24-31,-1-1,-2-1,-2-1,-1-1,-1-1,-3 0,0-1,5-28,-20 65,4-10,0-1,0 0,-1 0,-1 0,0 0,-1-1,0 1,-1 0,0-1,-1 1,0 0,-1-2,1 13,1 1,0-1,-1 0,1 0,-1 0,1 1,-1-1,1 0,-1 1,1-1,-1 0,0 1,1-1,-1 1,0-1,0 1,1-1,-1 1,0 0,0-1,0 1,1 0,-1 0,0-1,0 1,0 0,0 0,0 0,0 0,1 0,-1 0,0 0,0 1,0-1,0 0,0 0,1 1,-1-1,0 0,0 1,0-1,1 1,-1-1,0 1,1-1,-1 1,0 0,1-1,-1 1,1 0,-1-1,1 1,-1 0,1 0,0 0,-1 0,-27 44,18-16,1 0,1 1,2-1,1 1,1 1,2-1,1 0,1 1,2-1,1 0,4 19,13 177,-11-175,-7-45,0 0,0 0,-1 0,0 0,0 0,-1 0,0 0,0 0,0 0,0 0,-1 0,0 0,-1 0,1 0,-1 0,0 0,-2 3,-21 8,11-16</inkml:trace>
  <inkml:trace contextRef="#ctx0" brushRef="#br0" timeOffset="13099.987">9680 343,'44'-5,"42"-1,12 0,-1 1,-13 1,-15 2,-10 1,-11 1,-12 0</inkml:trace>
  <inkml:trace contextRef="#ctx0" brushRef="#br0" timeOffset="15753.527">11205 598,'-3'-3,"0"1,1 0,-1 1,0-1,0 0,0 1,0-1,0 1,0 0,-1 0,1 1,0-1,-1 1,1-1,0 1,-1 0,1 0,0 0,-1 1,1-1,0 1,-1 0,1 0,0 0,0 0,0 1,0-1,0 1,-1 0,-76 63,75-62,1 2,0-1,0 0,0 1,0 0,1 0,0 0,0 0,0 0,1 1,0-1,0 1,0-1,1 1,0 0,0 0,0 0,1 0,-1 0,2 0,-1 0,1 0,-1-1,2 1,-1 0,1 0,-1-1,2 1,-1-1,1 1,0-1,-1-3,0 0,1 0,0-1,-1 0,1 1,0-1,-1 0,1 0,0 0,0-1,0 1,0-1,0 1,0-1,0 0,0 0,0-1,0 1,0 0,-1-1,1 0,0 0,0 0,0 0,-1 0,1 0,0-1,1-1,73-50,-56 31,-1-2,0 0,-2 0,-1-2,-1 0,12-26,-12 17,-4 57,1 37,-11-44,1-1,1 1,0 0,0-1,2 0,0 0,0 0,1-1,1 0,8 11,-13-20,1 1,-1-1,1 0,-1 0,1 0,0 0,1-1,-1 0,0 0,1 0,0 0,0-1,0 0,0 0,0 0,0 0,0-1,1 0,-1 0,1 0,-1-1,1 0,11-4</inkml:trace>
  <inkml:trace contextRef="#ctx0" brushRef="#br0" timeOffset="17282.648">13632 456,'-29'38,"-9"18,-3 4,5-4,9-5,4-13,6-7,1-5,-1-1,2-6</inkml:trace>
  <inkml:trace contextRef="#ctx0" brushRef="#br0" timeOffset="17556.431">13322 485,'19'9,"21"18,8 4,1 2,-8 0,-6-6,-9-2,-4-6,-6-1,-1 1,2 2,3-2,-2 0,0-3,3-4,2-10,-3-4</inkml:trace>
  <inkml:trace contextRef="#ctx0" brushRef="#br0" timeOffset="17917.848">13999 710,'10'2,"0"0,0 0,0-1,0 0,0-1,0 0,0-1,0 0,0 0,0-1,-1 0,1-1,-1 0,1-1,-1 1,0-2,0 0,0 0,-1 0,0-1,0 0,0-1,-1 0,0 0,0 0,-1-1,0 0,0 0,-1-1,0 0,0 0,1-6,-5 12,0 1,-1-1,0 0,1 0,-1 0,0 0,0 0,0 1,-1-1,1 0,-1 0,1 0,-1 0,0 1,0-1,-1 0,1 1,0-1,-1 1,1-1,-1 1,0 0,0 0,0 0,0 0,0 0,0 0,-1 0,1 1,-1-1,1 1,-1 0,0-1,1 1,-1 1,0-1,0 0,-3-1,-1 1,0 0,0 0,0 0,0 1,0 0,0 0,1 1,-1 0,0 0,0 0,0 1,1 0,-1 1,-2 0,-8 7,1 1,0 0,1 1,0 1,1 0,0 1,1 0,0 1,2 1,0 0,0 1,-2 6,10-18,-1 1,1-1,0 1,1-1,-1 1,1 0,0 0,1 0,-1 0,1 1,0-1,1 0,0 0,0 1,0-1,0 0,1 0,0 1,1-1,0 0,-1 0,2 0,-1-1,1 1,0 0,0-1,0 0,1 1,0-1,0-1,0 1,0-1,1 1,0-1,0-1,0 1,0-1,1 1,-1-2,4 2,8 0,-1-1,1 0,0-2,0 0,-1-1,1 0,0-1,0-1,-1-1,1-1,-1 0,0-1,13-6,-7 1</inkml:trace>
  <inkml:trace contextRef="#ctx0" brushRef="#br0" timeOffset="18387.612">14563 625,'-14'8,"-1"0,1 1,0 1,1 0,0 1,1 0,0 1,-6 8,14-16,1 0,0 0,0 1,0-1,0 1,1-1,-1 1,1 0,1 0,-1 0,1 0,-1 0,2 1,-1-1,0 0,1 0,0 1,0-1,1 0,0 0,-1 1,2-1,-1 0,1 0,-1 0,1 0,1 0,1 2,1-2,1 0,-1-1,1 0,1 0,-1 0,1-1,-1 0,1 0,0 0,0-1,0 0,0-1,0 1,1-1,-1-1,0 1,1-1,-1-1,0 1,1-1,-1-1,0 1,0-1,0 0,0-1,0 0,-1 0,1 0,-1-1,2 0,8-11,1 0,-2 0,0-2,-1 1,0-2,-2 0,0-1,-1 0,-1 0,0-2,2-9,7-9,-17 35,73-186,-72 181,-1-1,-1 1,0-1,0 0,-1 1,0-1,0 0,-1 1,-1-1,0 1,0-1,0 1,-1 0,-1 0,0 0,0 0,-1 0,0 1,-4-6,5 10,1 0,-1 0,0 1,0-1,0 1,0 0,0 0,-1 1,1-1,-1 1,0 0,0 0,0 1,0-1,0 1,0 0,0 1,0-1,0 1,-1 0,1 0,0 0,0 1,0 0,0 0,0 0,0 1,0 0,0 0,-1 1,-5 1,0 1,1 1,0 0,0 0,1 1,0 0,0 1,0 0,1 0,0 1,1 0,0 0,-1 2,2 1,0 0,0 1,1-1,1 1,0 0,1 0,1 1,0-1,0 1,1-1,1 1,1-1,0 1,0-1,1 1,1-1,0 0,1 0,0 0,1 0,1-1,0 0,1 0,0 0,7 8,7 11,2-1,1-1,2-1,0-1,15 9,124 101,-152-127</inkml:trace>
  <inkml:trace contextRef="#ctx0" brushRef="#br0" timeOffset="16717.207">12165 287,'68'-27,"-1"-4,-2-2,16-14,27-41,-77 62,-39 54,-21 154,-80 516,96-638,-3-1,-3 0,-2-2,-2 0,-3-1,-7 6,28-50,0 0,-2-1,1 1,-1-1,-1 0,0-1,-1 0,0 0,0 0,-1-2,0 1,-1-1,0-1,0 1,-1-2,1 0,-1 0,-8 1,18-7,0 1,0-1,-1-1,1 1,0 0,-1 0,1-1,0 0,0 1,0-1,0 0,0 0,0 0,0 0,0 0,0-1,0 1,0-1,1 1,-1-1,0 1,1-1,0 0,-1 0,1 0,0 0,0 0,0 0,0 0,0 0,1 0,-1-1,0 1,1 0,0 0,0-3,3-85,9 49,3 0,1 1,2 1,2 0,1 2,2 0,2 2,1 0,2 2,1 1,1 1,16-11,-26 25,1 2,0 0,1 1,1 2,0 0,0 1,1 1,1 2,1 0,67 9,-17 4,-50-10,-2 0</inkml:trace>
  <inkml:trace contextRef="#ctx0" brushRef="#br0" timeOffset="16901.105">12983 710,'-15'38,"1"13,2 3,8-8,10-17,3-13</inkml:trace>
  <inkml:trace contextRef="#ctx0" brushRef="#br0" timeOffset="17051.299">12983 287</inkml:trace>
  <inkml:trace contextRef="#ctx0" brushRef="#br0" timeOffset="26340.2">17414 625,'-5'34,"-1"20,4 1,4-8</inkml:trace>
  <inkml:trace contextRef="#ctx0" brushRef="#br0" timeOffset="26502.275">17441 258,'0'0</inkml:trace>
  <inkml:trace contextRef="#ctx0" brushRef="#br0" timeOffset="26825.475">17894 428,'-19'4,"-79"27,95-30,0 1,0-1,0 1,0 0,0 0,1 0,-1 0,1 0,-1 0,1 1,0-1,-1 1,1 0,1 0,-1 0,0 0,1 0,-1 0,1 0,0 0,0 0,0 1,1-1,-1 0,1 1,-1 2,4 1,-1 0,1 0,0 0,1 0,0-1,0 1,0-1,1 0,0 0,0-1,0 1,1-1,-1 0,1-1,1 1,-1-1,1 0,-1-1,1 0,2 1,11 8,-5-3,65 51,-78-58,0 0,0 0,0 0,0 1,0-1,-1 1,1-1,-1 1,1 0,-1-1,0 1,0 0,0 0,-1 0,1 0,0 0,-1 0,0 0,0 0,0 0,0 0,-1 0,1-1,-1 1,1 0,-1 0,0 0,0 0,0 0,-1 0,-4 3,1 0,-1-1,-1 1,1-1,-1 0,0-1,0 0,0 0,0 0,-1-1,0 0,1-1,-1 0,0 0,0 0,0-1,-1 0,1-1,0 0,0 0,0-1,0 0,-4-1,-13-3</inkml:trace>
  <inkml:trace contextRef="#ctx0" brushRef="#br0" timeOffset="25475.576">15918 485,'-7'-3,"-1"1,1 1,-1-1,0 1,1 1,-1-1,0 2,0-1,0 1,1 0,-1 0,1 1,-1 0,1 0,-1 1,1 0,0 0,0 1,1 0,-1 0,1 1,0-1,0 2,0-1,1 0,-1 1,2 0,-1 0,0 1,1-1,0 1,-2 6,-10 17,2 0,0 1,2 0,2 1,1 0,-4 25,12-54,0-1,0 0,1 1,-1-1,1 0,-1 1,1-1,0 1,0-1,0 1,0-1,0 0,1 1,-1-1,1 1,-1-1,1 0,0 1,0-1,0 0,0 0,1 0,-1 0,1 0,-1 0,1 0,-1 0,1-1,0 1,0 0,0-1,0 0,0 1,0-1,0 0,1 0,-1 0,0-1,1 1,-1 0,0-1,1 1,-1-1,3 0,9-4,0 0,0-1,-1 0,0-1,0-1,0 0,-1-1,0 0,0-1,-1 0,0-1,-1 0,0 0,0-1,-1-1,12-9,190-199,-182 192,-29 27,1 1,-1-1,0 1,0-1,1 1,-1-1,0 1,0 0,1-1,-1 1,1 0,-1-1,0 1,1 0,-1-1,1 1,-1 0,1 0,-1-1,0 1,1 0,-1 0,1 0,-1 0,1 0,-1-1,1 1,0 0,-1 0,1 0,-1 1,1-1,-1 0,1 0,-1 0,1 0,-1 0,1 1,-1-1,0 0,1 0,-1 1,1-1,-1 0,0 1,1-1,-1 0,1 1,-1-1,0 0,0 1,1-1,-1 1,0-1,0 1,1-1,-1 1,0-1,0 1,0-1,0 1,0-1,0 1,0-1,0 1,0-1,0 1,-16 163,18-148,1 0,0-1,1 1,0-1,2 1,-1-1,2-1,0 1,1-1,0 0,1-1,1 0,0 0,1-1,0-1,1 1,2 0,-11-9,0-1,1 0,-1 0,1 0,0 0,-1 0,1-1,0 0,0 1,0-1,0-1,0 1,0-1,0 1,0-1,0-1,1 1,-1 0,0-1,0 0,0 0,21-8</inkml:trace>
  <inkml:trace contextRef="#ctx0" brushRef="#br0" timeOffset="25757.402">16849 456,'-9'24,"-9"22,-5 9,0-1,1-10,3-7,5-5,0-3,2-2,-1-1,1 1,-1-1,-5-4,2-5</inkml:trace>
  <inkml:trace contextRef="#ctx0" brushRef="#br0" timeOffset="26103.422">16623 428,'209'313,"-71"-94,-135-216,0 0,-1-1,1 1,0-1,0 0,0 0,1 0,-1 0,1-1,-1 1,1-1,-1 0,1 0,-1 0,1 0,0-1,0 1,-1-1,1 0,0 0,3-1,14-3</inkml:trace>
  <inkml:trace contextRef="#ctx0" brushRef="#br0" timeOffset="29407.421">0 1416,'368'-47,"-141"20,-164 19,0 3,0 3,47 4,-4 0,199 26,187 1,19-47,-208 5,52 13,-122 2,850-2,-671-28,463 28,-439-28,-8 16,70-6,-115-8,7 14,-115-4,112 14,-198 3,241 28,946-30,-856 0,-81-26,122 27,-178-28,769 28,169 0,-894-29,322 30,-453-29,88 26,-122-25,355 27,-521 13,-83-10,0 0,1-1,0 0,-1-1,1-1,0 0,0-1,-1 0,12-3,20-4,1 1,1 2,-1 3,1 1,29 4,23-1,35 3,-121 1,-7 0</inkml:trace>
</inkml:ink>
</file>

<file path=ppt/ink/ink1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2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1,'-34'2,"0"1,0 2,0 2,1 1,0 1,0 2,1 1,-3 4,25-12,0 1,1 0,-1 1,1 0,1 0,-1 1,1 0,0 0,1 1,0 0,0 1,1-1,0 1,0 1,1-1,0 1,1-1,0 2,1-1,0 0,0 1,1-1,0 1,1-1,0 1,1 10,0-18,0 0,1 1,-1-1,0 0,1 0,0 0,0 0,0 0,0 0,0 0,1-1,-1 1,1 0,-1-1,1 1,0-1,0 1,1-1,-1 0,0 0,1 0,-1 0,1 0,0-1,-1 1,1-1,0 1,0-1,0 0,0 0,0-1,0 1,0-1,0 1,1-1,6 0,-1 0,1-1,-1 0,0 0,0-1,0 0,0-1,0 0,0 0,0-1,2-1,26-17,-1-1,-1-2,-1-1,-1-2,-2-1,0-1,-3-2,0-1,-28 34,0 0,1-1,-1 1,0 0,0 0,1 0,-1 0,0-1,1 1,-1 0,1 0,-1-1,1 1,-1 0,1-1,0 1,-1-1,1 1,0-1,0 1,-1-1,1 1,0-1,0 1,-1-1,1 0,0 0,0 1,0-1,0 0,0 0,-1 0,1 0,0 0,0 0,0 0,0 0,0-1,0 1,-1 0,1 0,0-1,0 1,0 0,-1-1,1 1,0-1,-1 1,1-1,0 1,-1-1,1 0,0 1,-1-1,1 0,-1 0,1 1,-1-1,0 0,1 0,-1 1,0-1,0 0,1 0,-1 0,0 0,0 0,0 1,0-2,0 2,0 12,0 0,1-1,0 1,0 0,1-1,1 1,0-1,1 0,0 0,1 0,0-1,0 1,1-1,0-1,1 1,0-1,1 0,0 0,0-1,1 0,8 5,36 8,-28-16</inkml:trace>
</inkml:ink>
</file>

<file path=ppt/ink/ink1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2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59 174,'-2'125,"-6"0,-8 21,-4-64,9-102,10-11,1 1,1-1,2 1,0-1,3 1,0 0,2 1,1 0,1 0,2 1,4-7,116-204,-132 238,0 0,0 0,0-1,1 1,-1 0,0 0,0 0,1-1,-1 1,1 0,-1 0,1 0,0 0,-1 0,1 0,0 0,-1 0,1 0,0 0,0 0,0 1,0-1,0 0,0 1,0-1,0 1,0-1,1 1,-1-1,0 1,0 0,0-1,0 1,1 0,-1 0,0 0,0 0,1 0,-1 0,0 0,0 1,0-1,1 0,-1 1,0-1,0 0,0 1,0 0,0-1,0 1,0 0,1 0,9 102,-4-52,-6-32,1-1,1 0,1 0,1 0,0-1,1 1,4 6,1-6</inkml:trace>
</inkml:ink>
</file>

<file path=ppt/ink/ink1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5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0 173,'23'423,"12"-102,-25-301,11-39,-13 9,21-22,1 0,2 2,1 1,1 2,2 2,0 0,1 3,2 1,35-14,-61 31,54-13,-66 17,1 0,0 0,-1 0,1 0,-1 0,1 0,-1 1,1-1,0 1,-1-1,0 1,1 0,-1-1,1 1,-1 0,0 0,0 0,1 0,-1 0,0 0,0 1,0-1,0 0,0 0,0 1,-1-1,1 1,0-1,-1 1,1-1,-1 1,1-1,-1 1,0-1,0 1,0-1,0 1,0 0,0 0,-2 10,-1-1,0 0,0 0,-1 0,-1 0,0-1,0 0,-1 0,0 0,-1-1,0 0,0 0,-1-1,0 1,-1-2,-9 7,18-14,-32 30,-1-2,-2-1,0-2,-2-1,-1-2,0-2,-2-1,0-2,-40 11,16-24,59-9</inkml:trace>
  <inkml:trace contextRef="#ctx0" brushRef="#br0" timeOffset="317.994">763 708,'-13'19,"1"1,1 0,1 1,1 0,1 0,1 1,1 0,0 0,2 0,1 1,0 0,1 12,3-31,-1-1,1 1,-1-1,1 1,0-1,0 1,0-1,1 0,-1 0,1 1,0-1,0 0,0 0,0-1,1 1,-1 0,1-1,-1 0,1 1,0-1,0 0,0 0,0-1,0 1,1-1,-1 1,0-1,1 0,-1 0,1-1,-1 1,1-1,-1 1,1-1,-1 0,1-1,3 1,7-2,1-1,-1 0,0 0,0-1,0-1,-1-1,0 0,11-7,-12 6,0 0,-1-1,0-1,-1 0,0-1,0 1,-1-2,0 0,-1 0,0 0,-1-1,0 0,-1-1,-3 7,0-1,0 0,-1 1,0-1,-1 0,1 0,-1 0,-1 0,1 0,-1 0,0-1,-1 1,0 0,0 0,0 0,-1 0,0 1,-1-1,1 0,-1 1,0-1,-1 1,0 0,0 0,0 1,-1-1,1 1,-1 0,0 0,0 0,0 1,-1 0,0 0,0 0,0 1,0 0,0 0,0 0,-1 1,0 0,1 0,-1 1,0 0,0 0,0 0,1 1,-1 0,0 1,0-1,0 1,-4 2,-14 3</inkml:trace>
  <inkml:trace contextRef="#ctx0" brushRef="#br0" timeOffset="815.959">1440 708,'-21'5,"1"0,0 1,0 1,0 1,1 1,0 0,1 2,0 0,1 1,0 1,0 0,-13 15,28-25,-1 0,1 1,0-1,0 0,0 1,0-1,1 1,-1-1,1 1,0 0,0 0,1-1,-1 1,1 0,-1 0,1 0,0 0,1 0,-1 0,1-1,0 1,0 0,0 0,0-1,0 1,1 0,0-1,0 0,0 1,0-1,0 0,1 0,-1 0,1 0,1 0,1 2,0 0,1-1,0 1,0-1,0-1,1 1,-1-1,1 0,0-1,-1 0,1 0,0 0,1-1,-1 0,0 0,0-1,0 1,8-2,4-5,0 0,-1-1,0-1,0-1,0 0,-1-2,-1 0,0 0,0-2,-1 0,-1-1,7-7,10-14,0-2,-3-1,-1-1,-2-1,-1-1,-2-2,-3 0,-1-1,5-22,-15 43,0-1,-1-1,-1 0,-2 1,-1-2,0 1,-2 0,-1 0,-1-1,-1 1,-1 0,-1 0,-7-22,9 42,0 0,0 0,0 1,-1-1,0 1,1-1,-1 1,-1 0,1 0,-1 0,1 1,-1-1,0 1,-1 0,1 0,0 0,-1 1,0 0,1-1,-1 2,0-1,0 0,0 1,0 0,0 0,-1 1,1-1,0 1,0 0,0 1,0-1,-1 1,1 0,0 0,-4 2,-2 1,-1 0,1 0,0 2,0-1,0 1,1 1,0 0,0 0,0 1,1 0,1 1,-1 0,1 0,1 1,0 0,0 0,1 1,0 0,1 0,0 0,1 1,-1 4,-4 15,1 0,2 1,1-1,1 1,2 1,1-1,2 0,1 2,-1-14,1 1,1-1,0 0,2 0,0-1,1 1,1-1,1 0,1-1,1 0,0 0,1-1,1-1,0 0,1 0,1-1,1-1,0 0,7 4,-15-14,0 0,0 0,0-1,0 0,1 0,0-1,-1 0,1 0,0-1,0 0,0 0,0-1,0 0,0 0,8-2,8-4</inkml:trace>
  <inkml:trace contextRef="#ctx0" brushRef="#br0" timeOffset="1314.272">2004 596,'-12'22,"1"0,2 1,0 0,1 1,1 0,1 0,1 0,1 1,1 15,2-36,0 0,1 0,0 0,0 0,0 0,0 0,0 0,1 0,0 0,0 0,0 0,0 0,0-1,1 1,0 0,0-1,0 1,0-1,1 0,-1 0,1 0,-1 0,1 0,0 0,1-1,-1 1,0-1,1 0,-1 0,1 0,-1-1,1 1,0-1,0 0,0 0,0 0,0 0,0-1,0 0,0 1,0-1,0-1,0 1,0-1,0 0,2 0,9-8,0 0,0-1,-1 0,-1-1,0-1,0 0,-1-1,0 0,-1 0,-1-2,0 1,6-15,-2 9,128-168,-141 188,-1-1,0 0,1 0,-1 1,1-1,-1 0,1 1,0-1,-1 1,1-1,-1 0,1 1,0 0,0-1,-1 1,1-1,0 1,0 0,-1-1,1 1,0 0,0 0,0 0,-1 0,1 0,0-1,0 2,0-1,0 0,0 0,-1 0,1 0,0 0,0 1,0-1,-1 0,1 1,0-1,0 1,-1-1,1 0,0 1,-1 0,1-1,-1 1,1-1,-1 1,1 0,-1-1,1 1,-1 0,14 43,25 257,-27-225,-3 1,-3-1,-4 2,-3-1,-3 0,-4-1,-3 1,-8 18,10-55,-2-1,-2-1,-2 0,-1-1,-2 0,-1-1,-2-1,-1-2,-2 0,-1-1,-2-1,-8 5,35-35,-12 10,1 0,-1-1,-1 0,0 0,0-2,-1 1,0-2,-1 0,1 0,-1-2,0 0,-1 0,13-5,0 0,-1 0,1 0,0 0,0 0,0-1,0 1,0-1,0 0,0 0,0 0,0 0,0-1,1 1,-1-1,0 1,1-1,-1 0,1 0,0 0,-1-1,1 1,0 0,1-1,-1 1,0-1,1 0,-1 0,1 1,0-1,0 0,0 0,0 0,1 0,-1-1,1 1,-1 0,1 0,0 0,1 0,-1 0,0 0,1 0,0 0,-1 0,1 0,1 0,0-3,8-22,2-1,1 2,1-1,1 2,1 0,2 1,0 1,19-19,-35 40,268-302,-226 259</inkml:trace>
</inkml:ink>
</file>

<file path=ppt/ink/ink1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0 725,'5'24,"7"7,0-5,-1-13,2-13,-1-11,-3-4</inkml:trace>
  <inkml:trace contextRef="#ctx0" brushRef="#br0" timeOffset="231.142">57 245,'0'0</inkml:trace>
  <inkml:trace contextRef="#ctx0" brushRef="#br0" timeOffset="646.882">508 442,'-31'23,"11"-11,1 1,0 0,1 1,1 2,0-1,1 2,1 0,0 1,2 1,0 0,1 0,1 1,0 1,0 5,9-22,1 0,0-1,0 1,0 0,1 0,-1 0,1-1,0 1,0 0,1 0,-1 0,1 0,-1-1,1 1,0 0,1 0,-1-1,1 1,-1-1,1 0,0 1,0-1,1 0,-1 0,1 0,-1 0,1-1,0 1,0-1,0 1,1-1,-1 0,0 0,1-1,-1 1,1-1,-1 0,1 0,0 0,0 0,0 0,-1-1,1 0,1 0,14-6,-1-2,0 0,-1-1,0-1,0 0,-1-1,-1-1,0 0,0-2,-1 1,-1-2,0 0,7-12,-14 20,40-53,45-41,-91 100,1 1,-1-1,1 1,0-1,-1 1,1 0,0-1,0 1,-1 0,1-1,0 1,0 0,-1 0,1-1,0 1,0 0,0 0,-1 0,1 0,0 0,0 0,0 1,-1-1,1 0,0 0,0 0,-1 1,1-1,0 0,0 1,-1-1,1 1,0-1,-1 1,1-1,-1 1,1-1,-1 1,1 0,-1-1,1 1,-1 0,1 0,-1-1,0 1,1 0,-1 0,0-1,0 1,0 0,0 0,1-1,-1 2,4 47,-4-45,-4 94,-5-2,-14 57,3-10,10-62,-3-1,-4 0,-3-1,-4-1,-3-1,-30 58,-11-41,65-91,1-1,0 0,-1 1,1-1,-1 0,0 0,0-1,0 1,0 0,0-1,0 0,0 0,0 0,0 0,-1 0,1-1,0 1,-1-1,1 0,0 0,-1 0,1 0,0-1,0 0,-1 1,1-1,0 0,0 0,0-1,0 1,0-1,-2-1,0-2,1-1,0 0,0 0,0 0,1 0,0-1,0 0,1 1,0-1,0 0,0 0,1 0,0 0,0 0,1-1,0 1,0 0,1 0,0-2,-1-2,3-26,2 1,2-1,1 1,1 0,2 1,2 0,1 1,2 0,1 1,1 1,2 1,1 1,2 0,0 2,2 1,19-15,-26 24</inkml:trace>
  <inkml:trace contextRef="#ctx0" brushRef="#br0" timeOffset="883.035">960 725,'-14'38,"0"18,2 3,8-7,9-13,10-13,5-16,1-10</inkml:trace>
  <inkml:trace contextRef="#ctx0" brushRef="#br0" timeOffset="1027.705">1072 301,'0'0</inkml:trace>
  <inkml:trace contextRef="#ctx0" brushRef="#br0" timeOffset="1444.714">1496 526,'-29'27,"1"0,2 2,0 1,2 1,2 1,1 2,1-1,-9 24,27-53,0 0,-1-1,1 1,1 0,-1 0,1 0,-1 0,1 0,0 1,0-1,1 0,-1 1,1-1,0 0,0 1,1-1,-1 0,1 0,0 1,0-1,1 0,-1 0,1 0,-1 0,1 0,1-1,-1 1,0 0,1-1,0 0,0 1,0-1,0 0,4 2,0-1,1-1,0 0,0-1,1 0,-1 0,0 0,1-1,-1-1,1 1,-1-1,1-1,-1 0,0 0,1 0,-1-1,0 0,0-1,0 0,0 0,1-1,8-4,0-2,-1 1,0-2,-1 0,0-1,0 0,-2-1,7-8,12-12,-1-1,-2-2,-2-1,-1-2,-1 0,-3-2,-1 0,-2-1,-2-1,-2-1,-2 0,-2-1,-1 0,-3-1,-1-4,-5 43,-1-1,0 0,0 1,-1-1,0 0,0 1,0-1,-1 1,0-1,-1 1,0 0,0 0,0 0,-1 0,0 1,0-1,-1 1,0 0,0 0,0 1,-1 0,0 0,0 0,0 0,0 1,-1 0,0 0,0 1,0 0,0 0,0 1,-1 0,1 0,-1 0,1 1,-1 1,0-1,1 1,-1 0,0 1,1 0,-1 0,0 0,-5 3,-1 5,0 0,1 1,0 0,1 1,1 0,-1 1,2 0,-1 1,2 0,0 1,0 0,2 0,0 1,0 0,1 0,1 1,1 0,0 0,1 0,0 0,2 0,-1 12,3-1,2 1,0-1,2-1,0 1,2 0,1-1,1-1,2 1,0-2,1 1,2-2,0 1,2-2,10 12,12 11,2-1,2-3,40 31,-46-40,-9-9</inkml:trace>
</inkml:ink>
</file>

<file path=ppt/ink/ink1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0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286 142,'-23'14,"0"2,1 0,1 2,0 0,2 2,0 0,1 1,1 1,1 0,1 1,1 1,1 0,2 1,0 1,-1 5,10-23,-1 0,2 0,-1 0,1 1,0-1,1 0,0 1,0-1,1 0,0 1,0-1,1 0,0 0,0 0,1 0,0 0,1 0,0-1,0 0,0 0,1 0,0 0,1-1,-1 1,1-1,0-1,1 1,-1-1,1 0,0-1,0 0,1 0,-1 0,1-1,0 0,0 0,0-1,0 0,0-1,2 1,5-4,-1-1,1 0,0-1,-1-1,0 0,0-1,0 0,-1-1,0-1,-1 0,1-1,-1 0,-1 0,0-2,0 1,-1-1,0-1,-1 0,6-10,-3 8,-1-1,-1 0,0-1,-1 0,0-1,-2 1,0-1,-1-1,0 1,-1-1,-2 0,1-1,-2 1,-1 0,0-1,-1 1,-1-1,-1 1,0 0,-2-2,2 9,0 0,-1 1,0-1,-1 1,0 0,-1 0,0 0,0 0,-1 1,-1 0,1 0,-1 1,-1 0,0 0,0 0,0 1,-1 1,0-1,0 1,-1 1,0 0,0 0,0 1,0 0,-1 1,1 0,-1 0,6 3,1 0,-1 0,0 1,1-1,-1 1,0 0,1 0,-1 0,1 1,0 0,-1 0,1 0,0 0,0 1,0-1,0 1,-2 3,-13 12</inkml:trace>
  <inkml:trace contextRef="#ctx0" brushRef="#br0" timeOffset="515.718">596 706,'291'-359,"-272"350,-26 45,3-25,4-10,-3 8,-1 0,2 1,-1 0,1-1,1 1,0 0,0 0,1 0,0 0,1 0,0 0,0 0,1-1,0 1,1 0,0-1,1 0,1 3,-3-10,1 0,0 0,0 0,0 0,0 0,0 0,0-1,0 0,1 1,-1-1,0 0,1-1,-1 1,1-1,-1 1,1-1,-1 0,1 0,-1-1,1 1,-1-1,0 0,1 0,-1 0,0 0,1 0,-1-1,0 1,1-1,85-60,-79 51,1 0,-1-1,-1-1,-1 1,1-1,-2-1,0 0,-1 0,0 0,-1-1,0 1,0-9,0-2</inkml:trace>
</inkml:ink>
</file>

<file path=ppt/ink/ink1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49:5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59,'28'-58,"-36"86,-134 235,76-149,-5-2,-27 26,-21 40,86-152,20-22</inkml:trace>
  <inkml:trace contextRef="#ctx0" brushRef="#br0" timeOffset="422.417">0 285,'34'29,"4"-12,0-2,2-2,0-1,0-2,1-2,13 0,92 22,-122-25,0 1,0 1,-1 1,0 1,-1 1,0 1,0 1,-1 1,-1 0,0 2,10 10,-29-24,0 1,0 0,0-1,1 1,-1-1,1 1,-1-1,1 0,-1 0,1 0,0 0,-1 0,1 0,0 0,0 0,0-1,0 1,0-1,0 1,0-1,0 0,0 0,0 0,0 0,0 0,0 0,0-1,0 1,-1-1,1 1,0-1,0 0,0 1,0-1,-1 0,1 0,0-1,-1 1,1 0,-1 0,1-1,10-8</inkml:trace>
  <inkml:trace contextRef="#ctx0" brushRef="#br0" timeOffset="670.49">791 342,'-78'14,"1"3,1 4,1 3,1 3,2 4,-18 12,-36 45,109-71</inkml:trace>
  <inkml:trace contextRef="#ctx0" brushRef="#br0" timeOffset="990.697">338 31,'-7'16,"0"1,0-1,2 1,0 0,1 1,0-1,2 1,0 0,1 0,1-1,0 1,2 0,0 0,1-1,3 12,78 294,-52-168,-13-92,-14-44</inkml:trace>
</inkml:ink>
</file>

<file path=ppt/ink/ink1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7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0,'1'64,"-13"236,-36 83,21-195,20-159,7-38,3-6</inkml:trace>
</inkml:ink>
</file>

<file path=ppt/ink/ink1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7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88,'48'-9,"26"-4,0-4,-8 1,-10 3,-10 4,-8 3,-6 3,-3 2,-2 1,-1 0,1 1,-6 0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1:15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85,'-1'0,"1"-1,-1 1,1-1,-1 1,1 0,-1 0,1-1,-1 1,1 0,-1 0,1-1,-1 1,1 0,-1 0,0 0,1 0,-1 0,1 0,-1 0,1 0,-1 0,0 0,1 0,-1 1,1-1,-1 0,1 0,-1 0,1 1,-1-1,1 0,-1 1,1-1,-1 0,1 1,-1-1,1 1,0-1,-1 1,1-1,0 1,-1-1,1 1,0-1,0 1,-1-1,1 1,0-1,0 1,0-1,0 1,0 0,0-1,0 1,0-1,0 1,0-1,0 2,-6 38,6-39,-12 142,-22 29,25-75,10-93,-1-1,1 0,-1 0,1 0,0 0,0 0,0 0,0 0,1 0,-1 0,1 0,0 0,0-1,0 1,0-1,0 0,0 1,1-1,-1 0,1 0,0-1,-1 1,1 0,0-1,0 0,0 0,0 1,2-1,11 0,-1 0,1-2,-1 1,0-2,0 0,1-1,-1 0,-1-1,1-1,-1-1,1 0,2-2,9-4,-2 0</inkml:trace>
  <inkml:trace contextRef="#ctx0" brushRef="#br0" timeOffset="419.64">422 1,'-7'3,"0"0,0 0,0 1,1 0,0 1,0 0,0-1,0 2,1-1,0 1,0 0,0 0,1 0,0 0,0 1,1 0,-1 0,2 0,-3 7,-30 147,34-153,-97 569,64-362,23-87,11-128,0-10</inkml:trace>
</inkml:ink>
</file>

<file path=ppt/ink/ink1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8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287 445,'-28'15,"0"1,1 1,1 1,0 2,1 1,2 0,0 2,1 1,-11 18,8 36,25-76,0 0,0 0,1 0,-1 0,1 0,-1 0,1 0,0 0,0 0,0 0,0 0,0-1,0 1,1 0,-1-1,0 1,1-1,-1 1,1-1,0 0,-1 1,1-1,0 0,0 0,0 0,0-1,0 1,0 0,0-1,0 1,0-1,0 0,0 0,0 1,0-1,0-1,1 1,14-2,0-1,1-1,-1 0,-1-2,1 0,-1 0,0-2,0 0,-1 0,0-2,-1 0,0 0,-1-2,5-4,5-1,96-76,-119 93,0 1,0-1,0 0,1 1,-1-1,0 1,0-1,0 1,0-1,1 0,-1 1,0-1,0 1,1-1,-1 0,0 1,1-1,-1 0,0 1,1-1,-1 0,0 0,1 1,-1-1,1 0,-1 0,1 0,-1 1,0-1,1 0,-1 0,1 0,-1 0,1 0,-1 0,1 0,-1 0,1 0,-1 0,0 0,1 0,-1-1,1 1,-1 0,1 0,-1 0,0-1,1 1,-1 0,1 0,-1-1,0 1,1 0,-1-1,0 1,1 0,-1-1,0 1,0-1,1 1,-1-1,-12 45,10-36,0 84,2-90,1 0,0 1,0-1,-1 0,1 0,1 0,-1 1,0-1,0 0,1-1,-1 1,1 0,0 0,0-1,-1 1,1-1,0 1,0-1,0 0,1 0,-1 0,0 0,0 0,0 0,1-1,-1 1,1-1,-1 1,0-1,1 0,-1 0,0 0,1-1,-1 1,1 0,-1-1,1 0,13-5,-1-2,0 0,0 0,-1-2,0 1,-1-2,0 0,-1 0,0-2,0 1,-2-1,0-1,0 0,-1 0,-1-1,0 0,5-16,6-10,-3-1,-1-1,-3-1,-1 1,-2-2,-2 0,-2 1,-2-2,-2 1,-4-45,13 338,19 24,-22-235,-2 1,-1 0,-2 0,-2 0,-1 9,-11-12,6-29</inkml:trace>
</inkml:ink>
</file>

<file path=ppt/ink/ink1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9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1,'-220'171,"216"-167,-2 0,1-1,-1 2,1-1,1 0,-1 1,0 0,1 0,0 1,1-1,-1 1,1 0,0-1,0 2,0-1,1 0,0 0,1 1,-1 1,3-5,1 0,-1 0,1 0,-1 0,1 0,0 0,0-1,1 1,-1-1,0 0,1 0,0 0,-1 0,1 0,0 0,0-1,0 1,0-1,0 0,0 0,0 0,1 0,-1 0,1-1,26 13,-24-8,0-1,0 1,-1 1,0-1,0 1,0 0,-1 0,0 0,0 1,0-1,-1 1,0 0,0 0,-1 0,0 0,1 5,33 68,-1-55,-20-24</inkml:trace>
</inkml:ink>
</file>

<file path=ppt/ink/ink1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0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31 316,'61'-16,"0"-2,-1-3,-1-3,17-11,5-24,-79 57,0 0,0 0,-1 0,1-1,0 1,-1-1,1 1,-1-1,0 1,0-1,0 0,0 1,-1-1,1 0,-1 0,1 0,-1 0,0 1,0-1,0 0,-1 0,1 0,-1 0,1 1,-1-1,0 0,0 1,0-1,-1 0,1 1,-1-1,0 0,-2-2,0 0,-1 1,1-1,-1 1,0 0,-1 1,1-1,0 1,-1 0,0 0,0 1,0 0,0 0,0 0,0 1,0 0,0 0,-1 0,1 1,0 0,-1 0,1 1,0-1,-1 1,1 1,-5 1,-5 1,0 1,1 0,0 1,0 1,1 0,0 1,0 1,1 0,0 1,-3 2,6-3,0 0,1 0,-1 1,2 0,-1 0,2 1,-1 0,2 1,-1 0,1 0,1 0,1 1,-1-1,2 1,0 0,0 0,1 1,1-1,0 0,1 1,1-1,1 12,1-17,0-1,0 1,1-1,0 1,1-1,-1-1,1 1,0-1,1 1,0-2,0 1,0-1,0 1,1-2,0 1,0-1,1 0,2 1,145 42,-139-44,0-2,0 1,0-2,1 0,-1-1,0-1,0 0,0-2,-1 1,1-2,-1 0,0-1,0 0,0-1,-1-1,11-8,-8-1</inkml:trace>
</inkml:ink>
</file>

<file path=ppt/ink/ink1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4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13,'-9'-3,"0"0,-1 1,1 1,-1-1,1 1,-1 1,1 0,-1 0,1 1,-1 0,1 1,0 0,-1 0,1 1,0 0,1 1,-1 0,0 0,1 1,0 0,0 1,1-1,-1 1,1 1,0 0,1 0,0 0,-5 7,10-12,-50 103,50-103,0 1,0 0,1 0,-1 0,1 0,0-1,-1 1,2 0,-1 0,0 0,0 0,1 0,0-1,-1 1,1 0,0 0,0-1,1 1,-1-1,0 1,1-1,0 1,-1-1,1 0,0 0,0 0,1 0,-1 0,0 0,0-1,1 1,-1-1,1 1,0-1,-1 0,1 0,2 0,8 1,-1-1,1 0,-1-1,1-1,-1 0,1 0,-1-2,1 1,-1-1,0-1,0 0,-1-1,1 0,-1-1,0 0,0-1,-1 0,0-1,0 0,2-3,11-5,79-70,-101 85,-1 0,1 0,0 0,-1 1,1-1,0 0,0 0,0 1,-1-1,1 1,0-1,0 1,0-1,0 1,0-1,0 1,0 0,0 0,1-1,-1 1,0 0,0 0,0 0,0 0,0 0,0 0,0 1,0-1,0 0,0 1,0-1,0 0,0 1,0-1,0 1,0-1,0 1,0 0,0-1,-1 1,1 0,0 0,0 0,-1 0,22 49,-17-35,1 0,1-1,0 0,0 0,2-1,0 0,0 0,1-1,1 0,0-1,0 0,6 3,1 0</inkml:trace>
</inkml:ink>
</file>

<file path=ppt/ink/ink1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7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77 565,'-19'33,"-6"17,6-1,5-9</inkml:trace>
  <inkml:trace contextRef="#ctx0" brushRef="#br0" timeOffset="234.281">50 113,'0'0</inkml:trace>
  <inkml:trace contextRef="#ctx0" brushRef="#br0" timeOffset="517.068">303 734,'131'-335,"-108"304,-22 31,-1-1,1 1,-1 0,1 0,-1 0,1-1,-1 1,1 0,0 0,-1 0,1 0,-1 0,1 0,-1 0,1 0,0 0,-1 1,1-1,-1 0,1 0,-1 0,1 0,-1 1,1-1,-1 0,1 1,-1-1,0 0,1 1,-1-1,1 1,-1-1,0 1,1-1,-1 0,0 1,1-1,-1 1,0-1,0 1,0 0,0-1,1 1,-1-1,0 1,0-1,0 1,0-1,0 1,0 0,0-1,-1 1,1-1,0 1,0-1,0 1,0-1,-1 1,2 80,6 44,-6-120,0-1,0 1,1-1,0 0,0 1,0-1,0 0,0 0,1 0,0 0,0-1,0 1,0-1,1 0,-1 1,1-2,0 1,0 0,0-1,0 0,0 0,1 0,2 1,0-1,0-1,-1 0,1-1,0 0,0 0,-1 0,1 0,0-1,-1 0,1-1,0 0,-1 0,0 0,1-1,-1 1,0-2,0 1,-1-1,1 0,1-2,96-98,-71 54,-2-1,-3-2,-2-1,3-13,-20 45,-3 3</inkml:trace>
  <inkml:trace contextRef="#ctx0" brushRef="#br0" timeOffset="766.499">1235 0,'0'43,"0"24,-5 11,-1-5,0-8,1-12,1-9,2-7,6-6,2-3,0-1,-1-1,-2-9,0-8</inkml:trace>
  <inkml:trace contextRef="#ctx0" brushRef="#br0" timeOffset="1017.724">1010 311,'38'-5,"37"-1,10 0,-4 1,-11 1,-18 2</inkml:trace>
</inkml:ink>
</file>

<file path=ppt/ink/ink1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6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1 296,'1'2,"0"-1,1 1,-1 0,1 0,0-1,-1 1,1-1,0 1,0-1,0 0,0 1,0-1,0 0,1-1,-1 1,0 0,0-1,1 1,-1-1,0 0,1 1,-1-1,0 0,1 0,-1-1,2 2,15-3,-1-1,1 0,0-2,-1 0,0 0,0-2,0-1,-1 0,0-1,-1 0,0-2,0 0,-1 0,0-2,-1 0,-1 0,0-1,-1-1,5-9,74-100,-90 123,-1 0,1 1,0-1,0 0,0 1,0-1,0 1,0-1,0 1,-1 0,1-1,0 1,1 0,-1 0,0 0,0 0,0 0,0 0,0 0,0 0,0 0,0 0,0 0,0 1,0-1,0 0,0 1,0-1,0 1,0-1,-1 1,1-1,0 1,0 0,0-1,-1 1,1 0,0 0,-1-1,1 1,-1 0,1 0,-1 0,1 0,-1 0,1 0,-1 0,17 49,-11 7,-2 1,-3 1,-5 31,2 10,1 271,1-353,-1 1,0-1,-2 0,0 1,-1-1,-1-1,-1 1,-2 4,8-23,0 1,0-1,0 1,0-1,0 1,0-1,-1 1,1-1,0 1,0 0,-1-1,1 1,0-1,0 1,-1 0,1-1,0 1,-1 0,1-1,-1 1,1 0,0 0,-1-1,1 1,-1 0,1 0,-1 0,1 0,0-1,-1 1,1 0,-1 0,1 0,-1 0,1 0,-1 0,1 0,-1 0,1 1,-1-1,1 0,-1 0,1 0,0 0,-1 1,1-1,-1 0,1 0,0 1,-1-1,1 0,-1 1,1-1,0 0,0 1,-1-1,1 1,0-1,-6-45,7 13,0 1,2-1,2 1,1-1,1 1,2 1,1 0,1 0,1 1,5-5,6-16,3 1,2 1,2 1,2 2,6-5,0 2,-22 26,0 0,2 1,0 1,1 1,1 1,1 0,0 2,17-10,-34 23,0 1,0 0,0 0,0 0,1 1,-1 0,1-1,-1 2,1-1,0 0,-1 1,1 0,0 0,-1 0,1 1,0-1,-1 1,1 0,-1 0,1 1,-1 0,0-1,1 1,-1 1,0-1,0 1,-1-1,1 1,0 0,-1 1,0-1,0 0,0 1,0 0,0 0,-1 0,0 0,0 0,0 0,0 0,0 1,-1-1,1 7,0-1,0 0,-1 0,-1 0,1 1,-2-1,1 0,-2 1,1-1,-1 0,-1 0,0 0,0-1,-1 1,0-1,-1 1,0-1,0-1,-1 1,-5 5,-1 2,-2-1,0 0,0-1,-1-1,-1 0,0-1,-1-1,0 0,-1-1,-3 0,14-6,-1-1,1 0,-1 0,0-1,1 0,-1-1,0 1,0-2,0 1,0-1,0 0,-7-1,-4-5</inkml:trace>
  <inkml:trace contextRef="#ctx0" brushRef="#br0" timeOffset="349.805">1553 98,'-21'10,"0"1,1 0,1 2,0 0,1 1,0 1,1 1,1 0,0 1,1 1,1 1,1 0,-3 6,15-22,0 1,0-1,0 1,0-1,0 1,1-1,0 1,-1 0,1-1,1 1,-1 0,0-1,1 1,0 0,0-1,0 1,0-1,1 0,-1 1,1-1,0 0,0 0,0 0,0 0,1 0,-1 0,1-1,-1 1,1-1,0 0,0 0,0 0,1 0,-1 0,0-1,1 1,-1-1,0 0,1 0,0 0,-1-1,1 1,0-1,-1 0,1 0,0 0,-1 0,1-1,1 0,4-1,0 0,0-1,0 0,-1 0,1-1,-1 0,0-1,0 0,0 0,-1-1,0 0,0 0,0 0,-1-1,0 0,0-1,-1 1,0-1,0 0,-1 0,0 0,0-1,-1 0,0 1,0-1,-1 0,0-1,-1 1,0 0,-1 0,0-1,0 1,-1 0,0 0,0 0,-1-1,-1 1,1 1,-1-1,-1 0,0 1,0-1,0 1,-1 1,-5-8,-39-30,31 32</inkml:trace>
</inkml:ink>
</file>

<file path=ppt/ink/ink1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42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57 112,'-3'2,"0"0,0 0,0 0,0 0,0 0,1 1,-1 0,1-1,-1 1,1 0,0 0,0 0,1 0,-1 0,0 1,1-1,0 0,0 1,0-1,0 1,1-1,-1 1,1 0,0-1,0 1,0-1,0 1,1 0,0-1,-1 1,1-1,0 1,1-1,-1 0,2 3,-2-5,0 0,0 0,1 0,-1 0,0-1,0 1,1 0,-1-1,0 1,1-1,-1 1,1-1,-1 1,1-1,-1 0,1 0,-1 0,1 0,-1 0,1 0,-1 0,0-1,1 1,-1 0,1-1,-1 1,0-1,1 0,-1 1,0-1,1 0,-1 0,0 0,0 0,0 0,0 0,0 0,1-1,37-45,-35 42,-1-1,0 1,0-1,0 0,-1 1,0-1,0 0,0 0,-1 0,0-1,0 1,-1 0,1 0,-2-1,1 1,0 0,-2-6,0 11,1 0,-1 0,0 0,0 0,1 0,-1 0,0 0,0 1,0-1,0 1,0-1,0 1,0 0,0 0,0 0,0 0,0 0,0 1,0-1,0 0,0 1,0-1,0 1,1 0,-1 0,0 0,0 0,1 0,-1 0,0 0,1 0,-1 1,1-1,0 1,-1-1,1 1,0-1,0 1,0 0,-1 1,-56 94,57-94,-1-1,1 1,0 0,0 0,0 0,1 0,-1 0,1 0,0 0,-1 0,1 0,1 0,-1 0,0 0,1 0,-1 0,1 0,0 0,0 0,0 0,1 0,-1-1,1 1,-1 0,1-1,0 1,0-1,0 0,0 0,0 1,1-2,-1 1,1 0,1 1,5-2,-1 0,0 0,0-1,0 0,1 0,-1-1,0 0,0-1,0 0,0 0,0-1,-1 0,1 0,-1 0,0-1,1-1,-2 1,1-1,0 0,-1 0,0-1,-1 0,1 0,-1 0,0-1,0 0,0-1,-3 4,1 0,0 0,-1-1,0 1,0 0,-1-1,1 0,-1 1,0-1,0 0,0 0,-1 0,0 1,0-1,0 0,0 0,-1 0,0 1,0-1,0 0,-1 0,1 1,-1-1,0 1,0 0,-1 0,0-2,0 5,-1 0,1-1,-1 1,1 1,0-1,-1 0,1 1,-1 0,0 0,1 0,-1 0,1 0,-1 1,1-1,-1 1,1 0,0 0,-1 1,1-1,0 1,0-1,0 1,0 0,0 0,0 0,1 1,-1-1,0 1,1-1,0 1,-1 1,2-3,-5 3,1-1,0 1,0-1,0 1,1 1,-1-1,1 1,0-1,0 1,1 0,-1 1,1-1,1 1,-1-1,1 1,-1 0,2 0,-1 0,1 0,0 0,0 0,0 0,1 1,0-1,1 4,-1-8,1 0,0-1,0 1,0 0,0 0,0-1,0 1,0-1,1 1,-1-1,0 0,1 1,-1-1,1 0,0 0,-1 0,1 0,0 0,0 0,-1-1,1 1,0-1,0 1,0-1,0 0,0 1,0-1,0 0,0 0,0 0,0-1,0 1,0 0,-1-1,1 1,0-1,0 0,0 0,0 0,68-42,-63 39,-1-1,1 0,-1 0,0-1,0 0,-1 0,0-1,0 1,0-1,-1 0,0 0,0-1,-1 1,0-1,0 0,-1 1,0-1,0 0,-1-1,0 1,0 0,-1 0,0-3,-1 9,0 0,0 0,0 0,0 0,0 1,0-1,0 0,-1 1,1-1,0 1,-1-1,0 1,1 0,-1 0,0 0,1 0,-1 0,0 0,0 0,0 0,0 1,0-1,0 1,0 0,0-1,0 1,0 0,0 0,0 0,0 1,0-1,0 0,0 1,0-1,0 1,0 0,0-1,0 1,0 0,0 0,1 0,-1 1,-1 0,-69 61,71-62,0 0,0 0,0 0,0 1,0-1,0 0,1 1,-1-1,0 0,1 1,-1-1,1 1,-1-1,1 1,0-1,0 1,0-1,0 1,0-1,0 1,0-1,0 1,1-1,-1 1,0-1,1 1,0-1,-1 1,1-1,0 0,-1 1,1-1,0 0,0 0,0 1,0-1,0 0,1 0,-1 0,0 0,0-1,1 1,-1 0,0 0,1-1,-1 1,1-1,-1 1,1-1,-1 0,1 0,-1 1,1-1,-1 0,1 0,-1 0,1-1,-1 1,1 0,6-2,-1 1,1-1,-1 0,0-1,0 0,0 0,0 0,-1-1,1 0,-1 0,6-5,-5 4,14-10</inkml:trace>
</inkml:ink>
</file>

<file path=ppt/ink/ink1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43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621 225,'-34'37,"1"1,3 2,0 1,-14 29,-13 15,-3-4,-36 36,56-70,-127 150,142-189,28-15</inkml:trace>
  <inkml:trace contextRef="#ctx0" brushRef="#br0" timeOffset="630.93">1 197,'59'39,"-21"-3,-2 1,-1 1,-2 2,22 37,114 190,39 10,-183-246,-16-17</inkml:trace>
  <inkml:trace contextRef="#ctx0" brushRef="#br0" timeOffset="1164.7">1 564,'73'-27,"-27"16,0 2,0 2,1 2,-1 2,1 2,47 6,9-3,104 23,-196-23</inkml:trace>
  <inkml:trace contextRef="#ctx0" brushRef="#br0" timeOffset="1749.32">368 0,'11'219,"24"138,-25 29,-10-362</inkml:trace>
</inkml:ink>
</file>

<file path=ppt/ink/ink1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4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0,'-229'719,"192"-601,24-111,10-30,33-145,-5 72,4 0,5 2,29-56,-63 149,10-22,1 0,0 0,2 1,0 1,2 0,3-4,-17 24,0 0,0 0,0 1,0-1,0 0,0 0,0 0,1 1,-1-1,0 0,0 1,1-1,-1 1,0-1,0 1,1 0,-1 0,0-1,1 1,-1 0,1 0,-1 0,0 1,1-1,-1 0,0 0,1 1,-1-1,0 1,0-1,1 1,-1 0,0-1,0 1,0 0,0 0,0 0,0-1,0 1,0 0,0 1,0-1,-1 0,1 0,0 0,-1 0,1 1,30 63,-31-64,118 321,-67-193,-52-129,1 0,0 0,0 0,0 0,-1 0,1 0,0 0,0 0,-1 0,1 0,0 0,0 0,0 0,-1 0,1 0,0 0,0 0,-1 0,1 0,0 0,0 0,-1 0,1 0,0 0,0 0,0 1,-1-1,1 0,0 0,0 0,0 0,0 1,-1-1,1 0,0 0,0 0,0 1,0-1,0 0,0 0,0 0,0 1,-1-1,1 0,0 0,0 1,0-1,0 0,0 0,0 0,0 1,0-1,0 0,1 1,-24-22,18 17,-7-6,-1 0,0 1,-1 1,0 0,0 1,0 0,-1 1,0 1,0 0,0 1,-1 1,0 0,1 1,-1 1,0 0,0 2,-1 0,-113 12,112-7</inkml:trace>
</inkml:ink>
</file>

<file path=ppt/ink/ink1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5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0,'22'147,"-14"148,4-207,-9-73,0 0,0 0,-2 1,0-1,-1 0,0 1,-1-1,-1 0,0 1,-4 10,7-24,3-9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1:28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9285 347,'-23'5,"1"1,0 1,0 1,1 1,0 1,0 0,1 2,1 1,0 0,0 1,2 1,0 1,-10 12,11-3,1 0,1 2,2 0,0 0,2 1,1 1,1-1,2 1,1 1,-2 27,4-37,-1 5,1 1,1 0,2 0,0 0,2 0,1 0,1-1,1 1,1-1,1 0,1-1,1 1,2-2,0 1,8 9,-7-11,1-2,1 0,0 0,2-1,0-1,1-1,5 3,-22-19,0-1,1 0,-1 0,0 1,1-1,-1 0,1 1,-1-1,1 0,-1 0,0 0,1 0,-1 1,1-1,-1 0,1 0,-1 0,1 0,-1 0,1 0,-1 0,1 0,-1 0,1 0,-1 0,0-1,1 1,-1 0,1 0,-1 0,1-1,-1 1,0 0,1 0,-1-1,1 1,-1 0,0-1,1 1,-1 0,0-1,0 1,1-1,-1 1,0-1,0 1,0 0,1-1,-1 1,0-1,0 1,0-1,0 1,0-1,0 1,0-1,0 1,0-1,0 1,0-1,0 1,-1 0,1-1,0 1,0-1,0 1,-1-1,1 1,0-1,0-15</inkml:trace>
  <inkml:trace contextRef="#ctx0" brushRef="#br0" timeOffset="352.27">9624 628,'-114'390,"68"-179,45-209,0 0,0 0,-1 1,2-1,-1 0,0 1,0-1,1 0,0 1,-1-1,1 1,0-1,0 1,0-1,0 1,1-1,-1 0,1 1,-1-1,1 1,0-1,0 0,0 0,0 1,0-1,1 0,-1 0,1 0,-1 0,1-1,0 1,0 0,0-1,0 1,0-1,0 1,0-1,0 0,0 0,1 0,-1 0,0-1,1 1,-1-1,1 1,-1-1,1 0,1 0,64-36,-49 23</inkml:trace>
  <inkml:trace contextRef="#ctx0" brushRef="#br0" timeOffset="718.539">9991 601,'-24'92,"3"2,4 0,5 1,4 1,3 35,24-52,-23-87,-5-15,0 0,-2 0,-1 1,-1 1,-1 0,-1 1,-4-4,7 12,6 2,-1 1,0 1,-1-1,0 1,0 1,-1-1,0 2,0-1,-1 1,1 0,-1 1,-1 0,1 1,-1 0,0 1,1 0,-1 0,-1 1,1 1,-11-1,-19 29,29-9</inkml:trace>
  <inkml:trace contextRef="#ctx0" brushRef="#br0" timeOffset="1318.767">10189 741,'-6'23,"2"0,0-1,1 1,2 0,0 0,2 1,0-1,2 0,5 21,-8-38,0 0,0-1,1 1,0 0,0 0,1-1,-1 1,1 0,1-1,-1 0,1 1,0-1,0 0,0 0,1-1,-1 1,1-1,0 0,1 0,-1 0,1 0,0-1,0 0,0 0,0 0,0 0,1-1,-1 0,1 0,-1-1,1 1,0-1,0 0,0-1,0 0,-1 0,1 0,0 0,0-1,2 0,5-7,0 0,-1 0,0-1,0-1,-1 0,0-1,-1 0,0 0,0-1,-2 0,1-1,2-8,0 6,88-104,-103 151,-7 6,7-31,0 1,0 0,1-1,0 1,1 0,0 1,0-1,1 0,0 0,0 1,1-1,0 1,0-1,1 0,0 1,1-1,0 0,0 0,0 0,1 0,1 0,-1 0,1-1,1 0,-1 0,1 0,5 6,-5-10,0-1,0 1,1-1,-1 1,1-1,-1-1,1 1,0-1,0 0,-1-1,1 1,0-1,0 0,0 0,0-1,-1 0,1 0,0 0,-1-1,1 0,-1 0,1 0,-1-1,0 0,1 0,9-6,1 0,-1-2,-1 0,0 0,-1-1,0-1,6-8,-11 12,30-34,-2-1,-1-2,-3-1,23-45,-51 83,0-1,0 0,-1 0,0 0,0-1,-1 1,-1-1,0 1,0-1,-1 0,-1 1,1-1,-2 1,-2-11,-3 3</inkml:trace>
  <inkml:trace contextRef="#ctx0" brushRef="#br0" timeOffset="-1116.204">7620 1052,'173'-11,"163"-53,-248 48,-83 10</inkml:trace>
  <inkml:trace contextRef="#ctx0" brushRef="#br0" timeOffset="-846.094">8016 628,'4'39,"3"31,-1 9,-6 1,-3-9,-1-12,0-10,1-10,1-6,1-3,0-4,1 1,0-1,5-5,1 0,0-5</inkml:trace>
  <inkml:trace contextRef="#ctx0" brushRef="#br0" timeOffset="4587.445">11882 911,'-5'-4,"-1"1,0 0,-1 0,1 1,0-1,-1 1,1 0,-1 1,0 0,0 0,1 1,-1-1,0 1,0 1,0-1,0 1,1 0,-1 1,1 0,-1 0,1 0,-1 1,-4 1,0 0,0 0,1 1,-1 0,1 1,0 0,1 1,0 0,0 0,0 1,1 0,0 0,1 1,0 0,0 1,1-1,0 1,1 0,0 1,0 0,1-1,1 1,0 1,0-1,1 0,0 1,1 0,2-9,-1 0,0 0,1 1,0-1,0 0,0 0,0 0,0 0,0 0,1 0,0 0,-1 0,1 0,0-1,1 1,-1-1,0 1,1-1,-1 0,1 0,0 0,-1 0,1-1,0 1,0-1,0 0,0 1,1-1,-1-1,3 2,3-1,-1 0,1 0,-1 0,1-1,-1 0,1-1,-1 0,1 0,-1-1,0 0,5-2,14-8,-1-2,0-1,-1-1,0-1,-2-1,0-1,-1-1,-1-1,1-3,-16 18,0-1,0 0,-1-1,0 0,0 1,-1-1,0-1,-1 1,1-1,1-7,-5 25,1 1,0-1,1 0,0-1,0 1,1 0,0-1,1 1,-1-1,2 0,-1 0,5 5,4 11,1-2,0 0,2-1,0 0,16 14,-15-21</inkml:trace>
  <inkml:trace contextRef="#ctx0" brushRef="#br0" timeOffset="4967.418">12249 882,'3'2,"1"0,-2 0,1 0,0 0,0 0,-1 1,1-1,-1 1,0 0,0 0,0 0,0 0,0 0,0 0,-1 0,0 0,0 1,0-1,1 3,39 192,-16-141,-24-56,0 0,0 0,0 0,0-1,0 1,0 0,1 0,-1-1,0 1,0-1,1 1,-1-1,0 1,1-1,-1 0,0 0,1 0,-1 0,0 0,1 0,-1 0,1 0,-1 0,0-1,1 1,-1 0,0-1,0 1,1-1,-1 0,0 1,0-1,0 0,0 0,0 0,0 0,0 0,0 0,0 0,0 0,0 0,-1 0,1-1,17-21,-2 0,-1-1,-1-1,-1 0,-1-1,-1-3,2 1,21-41,-22 52</inkml:trace>
  <inkml:trace contextRef="#ctx0" brushRef="#br0" timeOffset="5302.38">12757 1052,'25'-12,"-1"-1,0-1,-1-1,-1-1,0-1,19-19,-38 34,1 0,-1 0,0 0,0-1,0 0,0 1,0-1,-1 0,1 0,-1 0,0 0,0-1,0 1,0-1,-1 1,0-1,1 0,-1 1,0-1,-1 0,1 0,-1 0,1 0,-1 1,0-1,-1 0,1 0,-1 0,0 0,1 0,-2 1,1-1,0 0,-1 1,0-1,0 1,0 0,0-1,0 1,0 0,-1 0,-3 0,0-1,0 2,0-1,-1 0,1 1,-1 0,1 1,-1 0,0 0,1 0,-1 0,0 1,0 1,1-1,-1 1,0 0,0 0,1 1,-1 0,1 0,0 1,0-1,-2 2,-9 5,0 0,0 1,1 1,1 1,0 0,0 1,-7 9,16-16,0 0,1 0,0 1,0-1,1 1,0 1,0-1,1 1,0-1,0 1,0 0,1 0,1 0,-1 0,1 0,0 0,1 1,0-1,1 0,-1 0,1 1,1-1,0 0,0 0,0 0,1-1,1 1,-1-1,1 1,0-1,1 0,-1 0,1-1,1 0,-1 0,1 0,1 0,11 6,0-1,1 0,1-2,0 0,0-2,0 0,1-1,0-1,0-1,0-1,1 0,-1-2,9-1,68-15,-72 10</inkml:trace>
  <inkml:trace contextRef="#ctx0" brushRef="#br0" timeOffset="5868.896">13067 205,'28'23,"-2"2,-1 0,-1 2,-1 1,-1 1,-2 0,-1 2,-1 0,-1 1,-3 1,0 0,-2 1,-2 0,0 1,-3 0,-1 1,-2-1,-1 4,0-10,-1-1,-2 1,-1 0,-2 0,0-1,-2 0,-1 1,-1-2,-2 1,0-1,-2 0,-1-1,-1 0,-6 6,5-12,-1-1,-1 0,-1-1,0-1,-2-1,0 0,0-1,-2-1,0-1,-67 31,63-35</inkml:trace>
  <inkml:trace contextRef="#ctx0" brushRef="#br0" timeOffset="12860.017">509 1870,'159'-25,"136"-9,-170 35,196-10,-6-27,49 8,60 17,-185-13,99-7,25 2,449 30,-593-29,324 27,-124 0,-165-26,49 16,-207 0,0 5,80 5,-147 1,201-27,86-3,-71 3,-10-2,-55 13,-145 10,-1 2,1 1,0 2,0 1,3 3,106-4,25-26,142 25,-114-25,181 27,-145 27,258-15,-270 4,213-12,-225-6,101 30,-5 1,663-30,-633 28,353-26,-592-13,-83 8,1 1,0 1,-1 1,1-1,0 2,0 0,-1 1,1 0,10 3,21 12,-25-6</inkml:trace>
  <inkml:trace contextRef="#ctx0" brushRef="#br0" timeOffset="19109.401">7508 1813,'-369'0,"347"1,0 1,1 0,-1 2,1 0,0 2,0 0,1 1,0 1,0 1,-14 9,32-16,0 1,1-1,-1 1,0-1,1 1,0 0,-1-1,1 1,0 0,1 0,-1 0,0 0,1 0,0 0,-1 0,1 0,1 0,-1 0,0 0,1 0,-1 0,1 0,0 0,0 0,0 0,0 0,1-1,-1 1,1 0,0-1,0 1,7 19,2 18,-11-31,1 0,0-1,1 1,0-1,1 1,0-1,0 0,0 0,1 0,0-1,1 1,0-1,0 0,0 0,1-1,0 0,0 0,1 0,0 0,0-1,0 0,0-1,1 0,4 2,127 24,-127-28,-1 0,0 0,0 1,0 1,0 0,-1 0,1 1,-1 0,0 1,0 0,-1 1,0 0,6 5,-10-1,-1 0,-1-1,1 1,-2 0,1 1,-2-1,1 0,-2 1,1-1,-2 0,1 1,-2-1,1 0,-2 1,-1 6,-2-4,-1 0,1-1,-2 0,0 0,-1-1,0 0,-1-1,0 0,0 0,-2-1,1 0,-1-1,0-1,-1 0,0 0,0-1,-1-1,0 0,-13 3,16-6,1-1,0 0,-1-1,0 0,1 0,-1-1,1-1,-1 0,0 0,1-1,0 0,-1-1,1 0,0-1,0 0,1-1,-1 0,1 0,0-1,-2-1,-7-4</inkml:trace>
  <inkml:trace contextRef="#ctx0" brushRef="#br0" timeOffset="20761.04">368 121,'0'-6,"-1"1,1 0,-1 0,0 0,0-1,-1 1,0 0,0 1,0-1,0 0,-1 0,1 1,-1 0,0-1,-1 1,1 0,-1 1,0-1,0 1,0-1,0 1,0 0,-1 1,0-1,1 1,-1 0,0 0,0 0,0 1,0-1,0 1,-1 1,1-1,0 1,0 0,-1 0,1 0,0 1,0 0,0 0,-1 0,1 0,0 1,-4-1,1 0,-1 1,0 0,1 0,0 0,0 1,0 1,0-1,0 1,0 1,1-1,0 1,0 1,0-1,1 1,0 0,0 1,0-1,1 1,0 0,0 1,1-1,-1 3,1 7,2 0,-1 0,2 1,0-1,2 1,-1-1,2 1,1-1,0 0,2 5,8 69,-10 76,-6 0,-11 32,-25 394,67-207,0-138,1 22,-30-268,1 1,-1-1,1 0,-1 1,1-1,0 0,0 1,0-1,0 0,0 1,1-1,-1 1,1-1,-1 0,1 0,0 1,0-1,0 0,0 0,0 0,1 0,-1 0,1 0,-1 0,1-1,0 1,-1 0,1-1,0 0,0 1,0-1,0 0,0 0,1 0,-1 0,0 0,0-1,1 1,-1-1,0 1,1-1,-1 0,1 0,0 0,225-20,-172 20,-32 0</inkml:trace>
  <inkml:trace contextRef="#ctx0" brushRef="#br0" timeOffset="25578">13462 8,'82'20,"57"-31,-136 14,1 0,-1-1,0 1,0 1,0-1,0 0,0 1,-1-1,0 1,1 0,-1 0,-1 0,1 0,0 0,-1 0,0 1,0-1,0 0,-1 1,0-1,1 0,-1 1,-1-1,1 1,-1-1,0 0,0 1,0 1,0 7,7 208,30 53,-27-171,-4 0,-7 74,0-33,2 787,-25-787,25-141,0 0,0 0,0 1,0-1,-1 0,1 0,-1 1,0-1,0 0,0 0,0 0,-1 0,1 0,-1 0,0 0,0-1,0 1,0-1,0 1,0-1,-1 0,1 0,-1 0,0 0,1 0,-1 0,0-1,0 0,0 1,0-1,0 0,-3 0,-165 2,99-6,-72 2,155 1</inkml:trace>
  <inkml:trace contextRef="#ctx0" brushRef="#br0" timeOffset="26509.455">14479 459,'-9'-7,"0"1,0 1,-1-1,0 2,0-1,0 1,0 1,0 0,-1 0,0 1,1 0,-1 1,0 0,0 1,0 0,1 1,-1 0,0 1,0 0,-8 3,5 0,0 0,0 2,0-1,1 1,0 1,1 1,0-1,0 2,1 0,0 0,-9 12,17-20,1 0,-1 0,1 0,0 1,0-1,0 1,0-1,0 1,1 0,-1-1,1 1,0 0,0 0,0 0,0 0,0 0,1 0,-1 1,1-1,0 0,0 0,0 0,0 0,0 0,1 1,0-1,-1 0,1 0,0 0,1 0,-1 0,0-1,1 1,0 0,-1-1,1 1,0-1,0 1,1-1,-1 0,0 0,1 0,-1 0,1 0,0-1,0 1,0 0,8-2,-1 0,1 0,0-1,-1 0,1-1,-1 0,0 0,0-1,0-1,0 0,0 0,0-1,-1 0,8-6,9-2,33-15,1 3,1 2,29-5,-65 20,-22 6,-1 1,1-1,-1 0,1 1,0 0,0-1,0 1,0 0,-1 0,1 1,1-1,-1 1,0-1,0 1,0 0,0 0,0 1,0-1,0 0,0 1,0 0,0 0,0 0,0 0,0 0,-1 1,1-1,0 1,-1-1,1 1,-1 0,0 0,0 0,1 1,-1-1,-1 0,1 1,0 0,0-1,-1 1,0 0,1 0,-1-1,1 18,-1 0,0 0,-2 0,0 0,-1 0,-1 0,-1-1,-1 1,0-1,-2 0,0-1,-1 1,-1-2,-10 17,13-22,-31 53,-3-1,-2-3,-3-1,-3-3,-2-1,-3-3,-3-1,-28 25,-75 84,157-159,0-1,1 1,-1-1,1 1,-1-1,1 1,-1 0,1-1,0 1,0 0,0 0,0 0,0 0,1 0,-1 0,0 0,1 1,0-1,-1 0,1 0,0 0,0 0,0 1,1-1,-1 0,0 0,1 0,-1 0,1 0,0 0,0 0,0 0,0 0,0 0,0 0,0 0,2 1,16 3,1-2</inkml:trace>
  <inkml:trace contextRef="#ctx0" brushRef="#br0" timeOffset="26863.665">14817 1249,'-37'12,"1"1,1 2,0 2,1 1,0 2,2 1,1 1,0 2,2 1,1 1,1 1,1 2,-8 13,31-39,0 0,1 0,-1 0,1 1,0-1,0 1,0 0,0 0,1-1,0 1,-1 0,1 0,1 0,-1 1,1-1,-1 0,1 0,0 0,1 0,-1 0,1 0,0 0,0 0,0 0,0 0,1 0,-1 0,1 0,0-1,0 1,1-1,-1 0,1 1,0-1,-1 0,1 0,1-1,-1 1,0-1,1 1,0-1,6 2,-1 0,1-1,0 0,1-1,-1 0,0-1,0 0,1 0,-1-1,0-1,1 1,-1-2,0 1,1-2,3-1,150-57,-150 55,13-6,-1-1,0-1,0-1,-1-2,-2 0,1-1,-2-2,0 0,-2-1,14-18,-32 36,0 0,0 0,0 1,0-2,0 1,0 0,-1 0,0-1,1 1,-1 0,0-1,-1 1,1-1,-1 1,0-1,1 0,-1 1,-1-1,1 1,-1-1,1 0,-1 1,0 0,0-1,0 1,-1-1,1 1,-1 0,0 0,0 0,0 0,0 0,-1 1,1-1,-1 0,1 1,-1 0,0 0,0 0,0 0,0 0,-1 0,1 1,0 0,-1-1,-2 1,-18-6</inkml:trace>
</inkml:ink>
</file>

<file path=ppt/ink/ink1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5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9 253,'-3'13,"1"1,0 0,1-1,1 1,0 0,1-1,0 1,1 0,0-1,1 1,1-1,0 0,1 0,0-1,7 12,-10-22,0 1,0-1,0 0,0 0,0-1,0 1,0 0,1-1,-1 1,0-1,1 0,0 1,-1-1,1-1,0 1,-1 0,1-1,0 1,0-1,-1 0,1 0,0 0,0 0,0 0,-1-1,1 1,0-1,0 0,-1 0,1 0,-1 0,1 0,2-2,74-60,-62 44,0-1,-1 0,-2-1,0-1,-1 0,-1-1,-1-1,-1 1,-2-2,0 1,-1-1,0-12,-5 33,-1 0,0 1,0-1,0 0,-1 0,1 0,-1 0,0 0,0 0,0 0,-1 0,0 0,1 0,-1 0,-1 0,1 0,0 0,-1 1,0-1,0 1,0-1,0 1,-1 0,1 0,-1 0,0 0,0 0,0 0,0 1,0 0,-1-1,1 1,-1 0,1 1,-1-1,0 1,0-1,1 1,-1 0,0 1,0-1,0 1,0 0,0 0,-3 0,-3 4,0 1,0 0,1 1,-1 0,1 0,1 1,-1 0,1 0,0 1,1 0,0 1,0 0,1 0,0 0,0 1,1-1,-1 5,-16 29,4-3</inkml:trace>
</inkml:ink>
</file>

<file path=ppt/ink/ink1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6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1 365,'123'-299,"-104"234,-19 138,-1-66,1 0,-1-1,1 1,1 0,-1 0,1-1,1 1,-1 0,1-1,0 1,1-1,-1 0,1 0,1 0,-1 0,1 0,0-1,0 0,0 1,1-2,0 1,0 0,0-1,1 0,-1 0,1-1,0 1,0-1,0-1,0 1,1-1,-1 0,1 0,-1-1,1 0,1 0,4-3,-1 0,1 0,-1-2,0 1,0-1,0-1,-1 0,1-1,-1 1,-1-2,1 0,-1 0,0-1,-1 0,1 0,-2-1,1 0,-1 0,-1-1,1 0,-2 0,1 0,1-7,14-38,-13 30</inkml:trace>
</inkml:ink>
</file>

<file path=ppt/ink/ink1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6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0,'-49'74,"3"1,4 3,-18 46,60-123,-25 84,24-84,1 1,0 0,-1 0,1 0,0 0,0 0,0-1,0 1,0 0,1 0,-1 0,1 0,-1-1,1 1,-1 0,1 0,0-1,0 1,0 0,0-1,0 1,0-1,1 0,-1 1,0-1,1 0,-1 0,1 0,-1 0,1 0,0 0,-1 0,1 0,0 0,0-1,-1 1,1-1,0 0,0 1,0-1,0 0,-1 0,2 0,8-3,1 0,-1-1,0 0,0 0,0-1,-1-1,0 0,0 0,0-1,-1-1,0 1,0-1,-1-1,0 0,0 0,-1 0,1-4,145-191,-94 143,-58 60,1 0,0 0,0 0,0 0,0 0,0 1,0-1,0 0,0 1,0 0,0-1,1 1,-1 0,0 0,0 0,0 0,0 1,1-1,-1 0,0 1,0 0,0-1,0 1,0 0,0 0,-1 0,1 0,0 1,0-1,-1 0,1 1,0-1,-1 1,0 0,1-1,-1 2,5 7,-1 0,0 1,-1 0,0 0,0 0,-1 0,-1 1,0-1,-1 1,0 0,-1 9,4 17,13 157,-9 1,-13 108,5-268,-2 0,-2 0,-1 0,-2-1,-1 1,-2-2,-1 1,-2-1,-1-1,-13 20,-29 11,54-62,1-1,-1 1,0-1,0 0,0 0,0 1,0-1,0 0,0-1,0 1,0 0,-1-1,1 1,0-1,0 0,-1 0,1 1,0-2,0 1,-1 0,1 0,0-1,0 1,-1-1,1 0,0 1,0-1,0 0,0 0,0-1,0 1,0 0,1-1,-3-1,-3-8,0-1,0-1,1 1,0-1,1 0,1-1,0 1,1-1,1 0,0 0,0 0,1 0,1 0,1 0,1-9,-2-1,2-46,3 0,3 0,3 1,3 0,3 1,5-4,26-39,-31 91</inkml:trace>
</inkml:ink>
</file>

<file path=ppt/ink/ink1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7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0,'0'625,"-27"-355,-4-72,31-186</inkml:trace>
</inkml:ink>
</file>

<file path=ppt/ink/ink1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7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0 147,'44'-14,"32"-15,9-2,-5 4,-7 7,-11 7,-11 5,-9 4,-8 3,-4 2,-8 0</inkml:trace>
</inkml:ink>
</file>

<file path=ppt/ink/ink1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2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1,'-8'30,"2"0,2 1,0 0,2 0,1 0,2 0,1 0,1 0,3 7,18 243,-19-263,-1 1,-1 1,0-1,-2 0,0 1,-2-1,0 1,-1-1,0 0,-2 2,-10 39,14-61,0 1,0 0,0 0,0-1,0 1,1 0,-1 0,0-1,0 1,0 0,1 0,-1 0,0 0,0-1,0 1,1 0,-1 0,0 0,0 0,1 0,-1 0,0-1,0 1,1 0,-1 0,0 0,1 0,-1 0,0 0,0 0,1 0,-1 0,0 0,1 1,-1-1,0 0,0 0,1 0,-1 0,0 0,0 0,1 1,-1-1,0 0,0 0,0 0,1 0,-1 1,0-1,0 0,0 0,0 1,0-1,1 0,-1 0,0 1,0-1,0 0,0 1,16-23,11-22,-5 5,3 0,1 2,1 1,2 1,3 0,-31 33,1 0,-1 0,1 0,-1 0,1 0,0 0,-1 1,1-1,0 1,0-1,0 1,0 0,1 0,-1 0,0 0,0 0,1 0,-1 1,1-1,-1 1,0 0,1-1,-1 1,1 0,-1 1,1-1,-1 0,0 1,1-1,-1 1,0 0,1-1,-1 1,0 0,0 1,0-1,0 0,0 1,0-1,0 1,0-1,0 1,-1 0,1 0,-1 0,1 0,-1 0,5 7,0 0,-1 0,0 0,0 0,-1 1,0 0,-1 0,0 0,-1 0,0 1,0-1,-1 0,0 1,-1-1,-1 1,1 0,-2-1,1 0,-3 9,-12 66,13-60</inkml:trace>
</inkml:ink>
</file>

<file path=ppt/ink/ink1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2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88 306,'4'4,"-1"0,2 0,-1-1,0 0,1 1,-1-2,1 1,0-1,0 1,0-1,0 0,0-1,1 0,-1 1,0-2,1 1,-1-1,1 1,-1-1,1-1,-1 1,0-1,1 0,-1 0,0-1,1 0,-1 0,0 0,0 0,-1-1,1 0,0 0,-1 0,2-2,4-3,-1 0,0-1,0-1,-1 0,-1 0,0 0,0-1,-1 0,0 0,-1 0,0-1,-1 0,0 0,-1 0,0 0,-1-1,0 1,-1-2,-1 10,0-1,0 1,-1-1,1 1,-1 0,0-1,0 1,0 0,-1 0,0-1,1 1,-1 1,-1-1,1 0,-1 0,1 1,-1-1,0 1,0 0,0 0,-1 0,1 0,-1 1,0 0,0-1,1 1,-1 0,-1 1,1-1,0 1,0 0,0 0,-1 0,1 0,-1 1,1 0,0 0,-1 0,1 0,-1 1,1 0,0 0,-1 0,-2 1,-7 4,-1 1,1 0,0 1,1 1,0 0,0 1,1 0,0 1,1 0,0 1,1 0,0 1,1 0,1 1,0 0,0 0,2 0,0 1,0 0,1 0,1 1,1-1,0 1,1 0,1 0,0 0,1 1,3-7,-1-1,1 0,1 1,0-1,0 0,1-1,0 1,1-1,0 0,0 0,0-1,1 0,0 0,1 0,-1-1,1 0,1-1,-1 0,1 0,0-1,0 0,0 0,0-1,1 0,-1-1,1 0,0 0,0-1,0-1,8 1,122-9,-116 1</inkml:trace>
</inkml:ink>
</file>

<file path=ppt/ink/ink1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4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0,'-19'10,"-7"8,2 0</inkml:trace>
</inkml:ink>
</file>

<file path=ppt/ink/ink1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5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1,'-9'6,"-1"1,0-1,1 1,-1 1,2 0,-1 0,1 1,0 0,1 0,0 1,1-1,0 2,-5 9,12-14,-1-1,1 0,0 1,0-1,1 0,0 0,0 0,0 0,0 0,1-1,0 1,0 0,0-1,0 0,1 0,-1 0,1 0,0-1,1 1,-1-1,0 0,1-1,0 1,2 1,18 15,-22-16,1 0,0 0,-1 1,1-1,-1 1,0 0,0 0,-1 0,1 0,-1 0,0 1,0-1,0 1,-1-1,0 1,0 0,0 0,0 0,-1-1,1 1,-1 0,-1 0,1 0,-1 0,1 0,-1-1,-1 1,1 0,-1-1,0 1,0-1,0 1,0-1,-1 0,0 0,0 0,0 0,-7 7,-1 0,0 0,0-1,-1-1,0 0,0-1,-1 0,-1-1,1 0,-1-1,0-1,-6 2,-5-1</inkml:trace>
</inkml:ink>
</file>

<file path=ppt/ink/ink1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6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14 599,'-5'28,"1"0,1 1,2-1,1 1,1-1,1 0,6 24,-8-48,1-1,0 0,-1 0,1 0,1 0,-1 0,0 0,1 0,-1 0,1-1,0 1,0-1,0 1,0-1,1 0,-1 1,0-1,1 0,0-1,-1 1,1 0,0-1,0 1,0-1,0 0,0 0,0 0,0-1,1 1,-1-1,0 0,0 1,1-1,-1-1,0 1,0 0,0-1,0 0,1 0,-1 0,0 0,0 0,0 0,1-2,7-5,0-1,-1 0,-1-1,1 0,-1 0,-1-1,0 0,-1-1,0 0,-1 0,0 0,-1-1,0 0,-1 0,0 0,-1 0,-1-1,0 1,-1-1,0 0,-1 1,-1-1,0 1,-1-1,0 1,-3-8,4 17,0 0,-1-1,1 1,-1 0,0 1,0-1,-1 0,1 0,-1 1,1 0,-1-1,0 1,-1 0,1 0,0 1,-1-1,0 1,1 0,-1 0,0 0,0 0,0 1,0-1,-1 1,1 0,0 0,-1 1,1-1,0 1,-1 0,1 0,0 1,-1-1,1 1,0 0,0 0,-1 0,1 1,0-1,0 1,0 0,1 0,-1 1,0-1,1 1,-1-1,1 1,0 0,0 1,0-1,1 0,-1 1,1 0,0-1,-1 3,2-5,1 0,-1 0,1 0,-1 0,1 0,-1 0,1 0,0 0,-1 0,1 0,0 1,0-1,0 0,0 0,0 0,0 0,0 1,1-1,-1 0,0 0,1 0,-1 0,0 0,1 0,-1 0,1 0,0 0,-1 0,1 0,0 0,0 0,0 0,-1-1,1 1,0 0,0 0,0-1,0 1,0-1,0 1,0-1,1 1,-1-1,0 0,0 0,0 1,0-1,0 0,1 0,-1 0,0 0,0 0,0-1,1 1,65-11,-47-2,1-1,-2-1,0-1,-1-1,0 0,-1-1,-1-1,-1 0,-1-1,-1-1,0 0,-2-1,0-1,-2 1,0-1,4-20,-6 24,0-1,-2 1,0-1,-1 0,-1 0,0-1,-2 1,-1-1,0-3,0 23,1 0,-1 1,0-1,1 0,-1 0,0 0,1 0,-1 0,0 0,0 1,0-1,0 0,0 0,0 0,0 0,0 0,0 0,-1 0,1 0,0 1,-1-1,1 0,0 0,-1 0,1 0,-1 1,1-1,-1 0,1 1,-1-1,0 0,1 1,-1-1,0 1,0-1,1 1,-1-1,0 1,0-1,0 1,0 0,1-1,-1 1,0 0,0 0,0 0,0 0,0 0,0 0,0 0,0 0,0 0,1 0,-1 0,0 1,0-1,0 0,0 1,0-1,1 0,-1 1,0-1,0 1,1 0,-1-1,0 1,1-1,-1 1,0 0,-4 10,1-1,1 1,-1 0,1 0,1 0,0 0,1 0,0 0,1 1,0-1,1 7,6 78,4 0,5-1,4 0,11 24,-14-49,-1-5,15 54,-4 1,-6 2,-5 0,0 109,-16-216,1-12,0 1,0-1,0 1,-1-1,1 1,-1-1,0 1,0-1,0 1,-1-1,1 1,-1-1,0 1,0-1,0 0,0 1,-1-1,1 0,-1 0,0 0,0 0,0 0,0-1,0 1,-1 0,1-1,-1 0,0 1,0-1,0 0,0 0,0-1,0 1,0-1,0 0,-1 1,1-1,-1 0,-4-4,0 0,0 0,1 0,-1-1,1 0,0 0,0-1,0 0,1 0,0-1,0 1,0-1,1-1,-1 1,2-1,-1 0,1 0,0 0,0-1,1 1,0-1,0 0,1 0,0 0,0-2,-7-20,1 0,1 0,2-1,1 0,1 1,2-2,1 1,1 0,2 0,1-1,-3 20,2-1,-1 0,2 1,-1 0,2 0,-1 0,2 0,0 1,0-1,1 2,0-1,2 0,8-7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03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818 189,'-8'11,"1"0,0 0,0 1,1 0,1 0,0 0,0 1,2 0,-1 0,0 6,-3 10,-66 319,57-276,10-42,0-1,-2 0,-1-1,-1 1,-2-2,-12 23,11-44,19-34,-1 10</inkml:trace>
  <inkml:trace contextRef="#ctx0" brushRef="#br0" timeOffset="352.656">169 359,'44'-40,"9"13,1 3,1 2,1 3,0 2,2 2,0 3,44-2,-49 4,255-35,-128 17,-126 23,-54 10,-4 1</inkml:trace>
  <inkml:trace contextRef="#ctx0" brushRef="#br0" timeOffset="568.954">198 1036,'43'-5,"48"-11,18-2,0-4,-9 2,-12 5,-16-1,-10 4,-12-2,-9 1,-6 4,-10 3</inkml:trace>
  <inkml:trace contextRef="#ctx0" brushRef="#br0" timeOffset="1255.505">1439 415,'81'-35,"-1"-3,-3-3,59-43,-108 66,-7 6,1-1,-2-1,0-1,-1-1,0-1,-1 0,9-14,1-33,-148 562,93-390,-1 20,-6-2,-6-1,-5-1,-32 57,16-95,59-85,0 1,0 0,0 0,0-1,0 1,-1-1,1 0,0 0,-1 1,1-2,-1 1,1 0,-1 0,1-1,-1 1,1-1,-1 0,0 0,1 0,-1 0,0 0,1-1,-1 1,1-1,-1 0,1 0,-1 1,1-2,0 1,-1 0,1 0,0-1,0 1,0-1,0 0,0 1,0-2,-7-7,1-1,1 0,0-1,0 0,2 0,-1 0,1 0,1-1,0 0,1 0,0 0,1 0,1-1,0-5,1 3,0 1,2 0,0-1,0 1,1 0,1 0,1 1,0-1,1 1,0 0,1 0,1 1,0 0,1 0,0 1,1 0,0 1,1 0,0 0,1 1,0 1,1 0,0 1,0 0,0 1,15-6,189-46,21-10,-235 68,-3 1,0 1,-1 0,1-1,1 1,-1 0,0-1,0 1,0-1,0 1,0 0,0-1,1 1,-1-1,0 1,1-1,-1 1,0-1,1 1,-1-1,0 1,1-1,-1 1,1-1,-1 0,1 1,-1-1,1 0,-1 1,1-1,-1 0,1 0,0 1,-1-1,1 0,-1 0,1 0,0 0,-1 0,1 0,0 0,-1 0,1 0,-1 0,1 0,0 0,-1-1,1 1,-1 0,1 0,-1-1,1 1,-1 0,1-1,-1 1,1 0,-1-1,1 1,-1-1,1 1,-1-1,0 1,1-1,-1 1,0-1,1 1,-1-1,-5 11,0 1,1-1,0 1,1 0,0 0,1 0,0 0,0 1,2-1,-1 1,1-1,1 0,0 1,1-1,2 9,2-1</inkml:trace>
  <inkml:trace contextRef="#ctx0" brushRef="#br0" timeOffset="3803.716">0 1742,'520'-93,"189"-64,-178 48,-425 83,-116 28,-3 3</inkml:trace>
  <inkml:trace contextRef="#ctx0" brushRef="#br0" timeOffset="4133.792">56 1996,'617'-129,"323"-77,-660 140,-231 52,-37 9</inkml:trace>
  <inkml:trace contextRef="#ctx0" brushRef="#br0" timeOffset="4451.721">141 2221,'39'-5,"50"-6,25-6,12-5,0-4,-9-2,-3-1,-8 0,-7 0,-1-1,-4 6,-7 2,-4 4,-12 6,-18 4</inkml:trace>
</inkml:ink>
</file>

<file path=ppt/ink/ink1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9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2 222,'-1'13,"1"-1,0 1,1-1,0 1,1-1,0 1,1-1,0 0,1 0,0 0,1-1,1 1,0-1,0 0,7 8,-12-18,0 0,1 1,-1-1,1 0,-1 0,1 0,-1 0,1 0,0 0,0 0,-1 0,1-1,0 1,0-1,0 1,0-1,-1 0,1 0,0 0,0 0,0 0,0 0,0 0,0-1,0 1,-1-1,1 1,0-1,0 0,-1 1,1-1,0 0,-1 0,1 0,-1-1,1 1,-1 0,1-1,-1 1,0 0,1-2,37-70,-35 52,-1 0,0 0,-2-1,0 1,-2-1,0 1,-1-1,-5-16,7 34,0 1,0 0,-1 0,1 0,-1 0,0 0,1 0,-1 0,-1 0,1 0,0 0,-1 1,0-1,1 0,-1 1,0-1,0 1,-1 0,1 0,0 0,-1 0,1 0,-1 0,0 1,1-1,-1 1,0 0,0 0,0 0,0 0,0 0,0 1,0-1,-2 1,-11 3</inkml:trace>
  <inkml:trace contextRef="#ctx0" brushRef="#br0" timeOffset="383.794">313 476,'162'-325,"-159"321,-2 0,2-1,-1 1,0 0,1 0,0 0,0 0,0 0,0 1,0-1,1 1,0 0,0 0,0 0,0 1,0-1,0 1,5-2,-7 6,1-1,-1 0,1 1,-1 0,0 0,0-1,0 1,0 0,0 1,0-1,0 0,-1 1,1-1,-1 0,1 1,-1 0,0-1,0 1,0 0,-1 0,1-1,-1 1,1 0,-1 2,3 7,-1-4,0 0,1 0,-1 0,1 0,1-1,-1 0,1 1,1-1,-1-1,1 1,1-1,-1 1,1-1,0-1,0 1,0-1,1-1,0 1,0-1,0 0,1 0,-1-1,1 0,0 0,0-1,0 0,0-1,0 0,0 0,1 0,-1-1,0 0,6-2,-3-1,0 0,-1-1,1-1,-1 0,0 0,0-1,0-1,-1 1,0-1,0-1,-1 0,0 0,0-1,-1 1,0-2,-1 1,0-1,0 0,-1 0,0-1,-1 1,0-1,-1 0,0 0,-1 0,0-1,0 1,-2-1,1 1,-1-1,-2-7,-4-6</inkml:trace>
</inkml:ink>
</file>

<file path=ppt/ink/ink1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7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1 982,'0'163,"0"-196,1 1,2-1,1 1,2 0,1 0,2 1,1 0,1 0,1 1,8-11,50-72,-69 112,-1 0,0 0,1 0,0 1,-1-1,1 0,-1 1,1-1,0 0,0 1,-1-1,1 1,0-1,0 1,0-1,0 1,-1 0,1-1,0 1,0 0,0 0,0 0,0 0,0 0,0-1,0 2,0-1,0 0,0 0,-1 0,1 0,0 1,0-1,0 0,0 1,0-1,0 1,-1-1,1 1,0-1,0 1,-1-1,1 1,0 0,-1-1,1 1,-1 0,1 0,0 0,4 14</inkml:trace>
  <inkml:trace contextRef="#ctx0" brushRef="#br0" timeOffset="262.996">453 728,'-10'15,"0"1,2 1,0-1,0 1,2 1,0-1,1 1,1 0,0 0,2 1,0-1,1 1,0-1,2 1,1 9,-1-24,0 1,0-1,0 0,1 0,-1 0,1 0,0 0,0 0,1-1,-1 1,1-1,-1 1,1-1,0 0,1 0,-1 0,0 0,1-1,-1 0,1 1,0-1,0 0,0-1,0 1,0-1,0 0,1 0,-1 0,0 0,0-1,1 0,-1 0,0 0,1 0,-1-1,0 1,1-1,-1 0,0-1,0 1,0-1,0 1,0-1,2-2,3-1,-1 1,0-2,-1 1,0-1,1 0,-2 0,1-1,-1 0,0 0,0-1,-1 1,0-1,-1 0,1-1,-2 1,1-1,-1 0,0 0,-1 0,0 0,-1 0,1 0,-2-1,1 1,-2 0,1-1,-1 1,0 0,-1 0,0 0,-1 0,0 0,0 0,-1 1,0-1,0 1,-1 0,0 0,-56-48,42 44</inkml:trace>
  <inkml:trace contextRef="#ctx0" brushRef="#br0" timeOffset="548.948">988 191,'20'221,"-12"-104,6 0,4 0,18 52,-31-151,0 0,-1 0,-1 0,-1 1,0-1,-2 1,0-1,-1 1,0 0,-4 12,-2-13</inkml:trace>
  <inkml:trace contextRef="#ctx0" brushRef="#br0" timeOffset="1379.033">791 728,'65'9,"1"-3,0-2,0-4,0-2,0-4,-1-2,0-3,16-7,162-51,-214 67,-34 18,-155 148,121-90,38-73,0 1,0-1,1 1,-1 0,1-1,-1 1,1 0,-1-1,1 1,0 0,0-1,0 1,0 0,0-1,0 1,1 0,-1-1,0 1,1 0,-1-1,1 1,0-1,0 1,-1-1,1 1,0-1,0 0,0 1,0-1,1 0,-1 0,0 0,0 0,1 0,-1 0,1 0,-1 0,1 0,-1-1,1 1,-1 0,1-1,0 0,-1 1,2-1,7-1,-1 0,0-1,0-1,1 1,-1-1,-1-1,1 0,0 0,-1 0,0-1,0 0,-1-1,1 0,-1 0,0-1,-1 0,2-1,18-15,-17 15,43-30,-51 38,0-1,0 1,1-1,-1 1,0-1,0 1,0-1,1 1,-1 0,0 0,0 0,1 0,-1-1,0 2,0-1,1 0,-1 0,0 0,0 1,1-1,-1 0,0 1,0-1,0 1,0 0,1-1,-1 1,0 0,0 0,-1-1,1 1,0 0,0 0,0 0,0 0,-1 0,1 0,-1 1,1-1,0 0,-1 0,0 0,1 1,28 133,-29-131,1 0,-1-1,1 1,0 0,0-1,0 1,1-1,-1 1,1-1,-1 0,1 0,0 0,1 0,-1 0,0 0,1 0,0-1,0 1,-1-1,1 0,1 0,-1 0,0 0,0 0,1-1,-1 1,1-1,-1 0,1 0,0-1,-1 1,1-1,0 1,-1-1,1 0,0-1,-1 1,1-1,0 1,-1-1,4-2,20-13,-1-2,-1-1,-1-2,-1 0,0-1,-2-1,-1-1,0-1,-2-1,13-24,-27 43,36-61,-4-2,-3-2,-3-1,-3-1,-4-1,2-20,10-82,-35 176,1-1,-1 0,0 1,1-1,-1 1,0-1,0 1,0-1,0 0,0 1,0-1,-1 1,1-1,0 1,-1-1,1 1,-1-1,0 1,1-1,-1 1,0 0,0-1,0 1,0 0,0 0,0 0,0-1,0 1,-1 0,1 1,0-1,-1 0,1 0,-1 1,1-1,0 0,-1 1,1-1,-1 1,0 0,1 0,-1-1,1 1,-1 0,0 0,1 1,-1-1,1 0,-1 0,1 1,-1-1,1 1,-1-1,1 1,-1 0,1 0,0-1,-1 1,1 0,-1 1,-7 11,0 0,0 0,2 1,-1 0,2 1,0-1,1 1,0 1,1-1,-1 12,-10 51,3 1,4 0,3 1,5 64,1-96,2 0,2-1,2 0,2 0,2-1,17 44,13 13,-51-143,-1 17</inkml:trace>
  <inkml:trace contextRef="#ctx0" brushRef="#br0" timeOffset="1581.067">1976 502,'39'9,"31"4,9-1,-4-2,-5-3,-11-2,-9-3,-9 4,-7 0,-4-1,-2 0,-2 2,-4 2</inkml:trace>
  <inkml:trace contextRef="#ctx0" brushRef="#br0" timeOffset="1784.998">2823 812,'-5'29,"4"19,6 1,7-7,2-11</inkml:trace>
  <inkml:trace contextRef="#ctx0" brushRef="#br0" timeOffset="1952.298">2880 418,'0'0</inkml:trace>
</inkml:ink>
</file>

<file path=ppt/ink/ink1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3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85,'-7'-3,"0"1,-1-1,1 1,-1 0,1 1,-1-1,0 2,1-1,-1 1,0 0,0 1,1-1,-1 2,0-1,1 1,-1 0,1 1,0 0,0 0,0 0,0 1,0 0,1 0,0 1,0 0,0 0,0 1,-5 4,1 0,0 1,1 1,0 0,1 0,0 1,1-1,0 2,2-1,-1 1,1 0,1 0,1 0,0 1,0-1,2 1,0 0,0-1,2 1,0 0,1 5,0-15,0 0,0 0,1 0,0-1,0 1,0-1,0 0,1 0,-1 0,1 0,0 0,1-1,-1 0,0 0,1 0,0 0,0-1,-1 0,1 0,1 0,-1-1,0 1,0-1,1 0,-1-1,0 1,1-1,-1 0,0-1,1 1,-1-1,0 0,1 0,-1-1,0 1,0-1,0-1,0 1,-1 0,1-1,0 0,-1 0,0-1,0 1,3-4,15-12,-1-2,-1 0,-1-1,-1-1,-1-1,0 0,5-15,9-10,93-143,-124 191,0 0,0 0,0 0,1 0,-1 0,0 0,0 0,1 0,-1 0,0 0,1 0,-1 0,1 0,-1 0,1 1,-1-1,1 0,0 0,0 1,-1-1,1 0,0 1,0-1,0 1,-1-1,1 1,0-1,0 1,0-1,0 1,0 0,0 0,0-1,0 1,0 0,0 0,0 0,0 0,0 0,0 1,0-1,0 0,0 0,0 1,0-1,0 0,0 1,0-1,0 1,-1-1,1 1,0 0,0-1,0 1,-1 0,1-1,0 1,-1 0,1 0,-1 0,1-1,-1 1,1 0,-1 0,0 0,1 0,-1 0,0 1,4 19,-1 5,1-1,1 0,1 0,1-1,2 1,0-1,1-1,2 0,8 13,-17-33,0 1,0-1,0 0,0 0,0-1,0 1,1-1,-1 1,1-1,0 0,-1 0,1-1,0 1,0-1,0 0,1 0,-1 0,0-1,0 1,0-1,1 0,-1 0,0 0,0-1,4-1,10-4</inkml:trace>
  <inkml:trace contextRef="#ctx0" brushRef="#br0" timeOffset="261.503">1187 0,'-15'34,"-9"25,0 8,-2-4,4-6,1-9,4-8,5-6,0-3,2-3,-3-6,-3-2,1-4</inkml:trace>
  <inkml:trace contextRef="#ctx0" brushRef="#br0" timeOffset="544.914">904 0,'14'24,"20"18,8 6,3-5,-3-5,-3-9,-3-4,-3-7,-3-2,-1-3,-6 1,-2-2,-4 1,-1 0,2 1,3 4,-2 3,-5-2</inkml:trace>
  <inkml:trace contextRef="#ctx0" brushRef="#br0" timeOffset="898.168">1638 283,'5'24,"6"12,6 1,6-11,-3-10</inkml:trace>
</inkml:ink>
</file>

<file path=ppt/ink/ink1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35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7410,'37'-107,"-19"69,115-224,-78 158,26-53,6 4,78-101,-50 89,36-82,-117 189,353-676,-293 544,242-423,32-51,-199 327,40-53,-17 48,-135 249,265-391,-142 166,29-102,-62 147,-30 98,21-27,-40 57,12-32,76-98,-175 257,0 3</inkml:trace>
</inkml:ink>
</file>

<file path=ppt/ink/ink1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38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28,'0'-14,"0"22,0 24,11 145,1-80,-5 1,-4 0,-6 43,1-6,2 194,-5-304,-1-26</inkml:trace>
  <inkml:trace contextRef="#ctx0" brushRef="#br0" timeOffset="266.229">1 762,'38'-5,"42"-11,16-3,-3-2,-7-4,-15 3,-13 1,-13 3,-8 1,-6 2,-4 0,-1 2,-6-2,0 3,-5-3,1 2,-3 3</inkml:trace>
  <inkml:trace contextRef="#ctx0" brushRef="#br0" timeOffset="720.829">875 0,'0'676,"0"-646,0 0,3 0,0-1,1 1,2-1,9 27,-14-53,0 1,0-1,0 0,1 1,-1-1,1 0,-1 0,1 0,0 0,1 0,-1 0,0-1,1 1,-1-1,1 1,0-1,0 0,0 0,0 0,0-1,0 1,1-1,-1 1,0-1,1 0,-1-1,1 1,-1-1,1 1,0-1,-1 0,1 0,-1 0,1-1,-1 0,10-5,-1-1,0 0,0-1,-1-1,0 0,-1 0,0-1,-1-1,0 1,0-2,-1 1,50-54,-30 37,-21 20,0 0,0 0,1 1,0 0,0 0,0 1,1 0,0 1,1 0,-1 0,1 1,2-1,-10 5,0 0,1 0,-1-1,0 2,0-1,0 0,0 0,0 1,0-1,0 1,0 0,0-1,0 1,0 0,0 0,-1 0,1 0,0 1,0-1,-1 0,1 1,-1-1,0 1,1 0,-1-1,0 1,0 0,0 0,0 0,0 0,0 0,-1 0,1 0,-1 0,1 0,-1 0,0 0,0 0,5 91,-6-79,1 3,-1-13,0 1,0-1,0 1,1 0,0-1,0 1,0 0,1-1,-1 1,1-1,0 1,1-1,-1 1,1-1,0 0,0 1,0-1,0 0,1 0,0-1,0 1,0-1,0 1,1-1,13 3</inkml:trace>
  <inkml:trace contextRef="#ctx0" brushRef="#br0" timeOffset="1050.379">1609 818,'27'-6,"0"-2,0-1,-1-2,-1 0,0-1,0-2,13-10,-37 23,95-75,-94 74,1 0,0-1,-1 0,0 1,0-1,0 0,0 0,0 0,0-1,-1 1,0 0,1-1,-1 1,0 0,-1-1,1 0,-1 1,1-1,-1 1,0-1,-1 1,1-1,0 1,-1-1,0 1,0-1,0 1,0-1,-1 1,1 0,-1 0,0-1,-1 1,0 0,0 0,-1 1,1-1,0 1,-1-1,0 1,0 0,1 0,-1 1,0-1,-1 1,1 0,0 0,0 1,0-1,-1 1,1 0,0 0,0 0,-1 0,1 1,0 0,0 0,0 0,-2 0,-100 51,91-37,1 1,1 0,1 1,0 0,1 1,1 0,1 1,0 0,1 0,2 1,0 0,1 0,0 1,3-14,0 1,0-1,1 1,0-1,0 1,1-1,0 1,0 0,1-1,0 1,0 0,1-1,0 0,0 1,1-1,-1 0,2 0,-1 0,1-1,0 1,0-1,1 0,0 0,0 0,1-1,-1 0,1 0,6 4,6 0,0 0,1-1,0-1,0-1,0-1,1 0,0-1,0-2,0 0,0-1,1-1,-1 0,16-4,-17 3,10 1</inkml:trace>
</inkml:ink>
</file>

<file path=ppt/ink/ink1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34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84 328,'16'109,"2"8,-5 0,-3 79,-11-153,-2 0,-1-1,-3 1,-1-1,-2-1,-2 0,-9 19,60-128,-32 54,1 0,1 0,-1 1,2 0,0 0,1 1,0 0,6-4,-14 15,0-1,0 1,0 0,-1 0,1 1,0-1,0 1,0-1,0 1,0 0,0 0,1 0,-1 1,0-1,0 1,-1-1,1 1,0 0,0 0,0 0,0 1,-1-1,1 1,-1 0,1-1,-1 1,1 0,-1 0,0 0,0 1,0-1,0 1,-1-1,1 1,-1-1,1 1,-1 0,0 0,0 0,0-1,0 4,26 30,-25-33,1-1,0 1,0-1,0 0,0 0,1 0,-1 0,1-1,-1 1,1-1,-1 0,1 0,-1 0,1-1,0 1,0-1,-1 0,1 0,0 0,0 0,-1-1,1 0,0 1,-1-2,1 1,-1 0,1 0,-1-1,1 0,-1 0,0 0,0 0,0 0,0-1,0 1,-1-1,1 0,-1 0,0 0,0 0,0 0,0 0,1-3,16-19,-2-2,-1 0,-1 0,-1-2,-1 1,-2-2,-1 0,-1 0,-2-1,-1 1,-1-2,-2 1,-1 0,-1-1,-2 1,-1-1,-2 1,-1 0,-6-23,1 33,0 1,-1 1,-1 0,-1 0,0 1,-1 1,-1 0,-1 1,0 1,-1 0,-1 2,0 0,-1 0,-1 2,1 0,-2 2,-9-4,22 8,-1 0,0 1,0 0,0 0,0 1,0 0,-1 1,1 0,-1 1,1-1,-1 2,0-1,0 2,1-1,-1 1,0 1,1-1,-1 2,1-1,0 1,-1 1,1 0,1 0,-1 1,1 0,-8 6,-23 46,28-30</inkml:trace>
  <inkml:trace contextRef="#ctx0" brushRef="#br0" timeOffset="1935.269">873 949,'135'-220,"-132"217,0 0,-1-1,0 1,0-1,0 0,0 0,0 0,-1 0,1 0,-1 0,0 0,-1-1,1 1,-1 0,1-1,-1 1,-1 0,1-1,-1 1,1 0,-1 0,0 0,-1-1,0 0,-1 4,0 1,-1-1,1 1,0-1,-1 1,1 0,0 1,-1-1,1 0,0 1,0 0,-1 0,1 0,0 0,0 0,0 1,0-1,0 1,1 0,-1 0,0 0,1 0,-1 1,1-1,0 0,0 1,0 0,-1 1,-13 14,0 1,1 0,1 1,0 1,2 0,1 0,0 1,2 1,1 0,0 0,2 1,0 0,0 17,5-37,1 0,-1 0,1 0,0 0,0 0,1 0,-1 0,1 0,0 0,0 0,1 0,-1-1,1 1,-1 0,1-1,1 1,-1-1,0 0,1 1,-1-1,1 0,0-1,0 1,0 0,1-1,-1 0,0 1,1-2,0 1,-1 0,1-1,0 1,0-1,0 0,0 0,2 0,9-1,1-1,-1-1,0 0,0 0,0-2,0 0,0 0,-1-2,0 1,0-2,0 0,-1-1,0 0,-1-1,1 0,-1-2,2 2,22-21,-1-1,-2-1,-1-2,-1-2,-2 0,-2-2,-1-1,-2-1,-2-1,-2-1,4-15,-8 25,-2-2,-1 0,-1-1,-2 0,-2 0,-1-1,-1 0,-3 0,0 0,-3-1,-2-12,-26-26,27 73,-1 1,1-1,0 0,0 1,-1-1,1 1,-1-1,0 1,1 0,-1 0,0 0,0 0,1 0,-1 0,0 0,0 0,0 1,0-1,0 1,0-1,0 1,0 0,-1 0,1 0,0 0,0 0,0 1,0-1,0 1,0-1,0 1,0 0,0-1,0 1,1 0,-2 1,-8 7,1 1,0 0,1 0,0 1,0 0,1 1,1 0,0 0,0 0,2 1,-1 0,2 0,-2 8,-31 150,35-135,2-1,1 1,2-1,1 1,2-1,2 0,1-1,1 0,2 0,2-1,12 22,-6-8,82 239,-95-264,-1 1,-1-1,-1 1,-1 0,-1 0,0 1,-2-1,-1 0,-1 0,-1 0,-1 0,-1 0,-1-1,-1 1,-1-2,-1 1,-1-1,-1 0,0-1,-3 1,14-20,0 0,0 0,0 0,-1 0,1 0,0 0,0 0,-1-1,1 1,-1 0,1 0,-1 0,1 0,-1-1,0 1,1 0,-1-1,0 1,1 0,-1-1,0 1,0-1,0 1,0-1,1 1,-1-1,0 0,0 1,0-1,0 0,0 0,0 0,0 0,0 0,0 0,0 0,0 0,0 0,0 0,0 0,0-1,0 1,0 0,1-1,-1 1,0 0,0-1,0 0,0 1,1-1,-1 1,0-1,1 0,-1 1,0-1,1 0,-1 0,1 0,-1 1,1-1,-1 0,1-1,2-16,0 0,2 0,0 0,1 0,1 1,1 0,0 0,4-6,15-38,89-273,-57 45,-34 186,-10 174,14 67,-9 15,3-98,-22-54,1 0,0 0,-1 0,1 0,0 0,0-1,0 1,0 0,0-1,0 1,0-1,0 1,0-1,0 1,0-1,0 1,0-1,0 0,0 0,1 0,-1 0,0 0,0 0,0 0,0 0,0 0,0 0,1-1,-1 1,0 0,0-1,0 1,0-1,0 1,0-1,0 0,0 1,0-1,0 0,-1 0,1 1,0-1,0 0,-1 0,1 0,-1 0,1 0,-1 0,1 0,-1-1,82-159,78-96,-160 256,0 0,0-1,0 1,1-1,-1 1,1 0,-1 0,1-1,-1 1,1 0,0 0,0-1,-1 1,1 0,0 0,0 0,0 0,0 0,0 1,0-1,1 0,-1 0,0 1,0-1,1 0,-1 1,0 0,1-1,-1 1,0 0,1-1,-1 1,0 0,1 0,-1 0,1 0,-1 1,0-1,1 0,-1 0,0 1,1-1,-1 1,0-1,1 1,-1 0,0 0,1 0,9 132,10 13,-3-89,-17-57,1 0,-1 0,1 0,-1-1,0 1,1-1,-1 1,0-1,1 1,-1-1,0 0,0 1,0-1,0 0,0 0,0 0,0 0,0 0,0 0,0 0,0 0,0 0,-1-1,1 1,0 0,-1 0,1-1,-1 1,1-1,-1 1,21-34,-7 6,2 1,1 0,1 2,1 0,2 1,0 1,2 1,0 0,12-6,-33 28,-1-1,1 1,0-1,0 1,0 0,0 0,0 0,0 0,0 0,0 0,0 0,0 1,0-1,1 1,-1 0,0-1,0 1,1 0,-1 0,0 1,0-1,1 0,-1 1,0-1,0 1,0 0,0 0,1 0,-1 0,-1 0,1 0,0 0,0 1,0-1,-1 1,1-1,0 1,-1 0,0 0,1 0,-1-1,0 1,0 0,0 1,0-1,0 0,-1 0,1 0,-1 0,1 1,-1-1,0 2,1 254,0-249,0 0,0-1,1 1,0 0,1-1,0 0,0 0,1 0,0 0,0 0,1-1,0 0,6 7,1-3</inkml:trace>
  <inkml:trace contextRef="#ctx0" brushRef="#br0" timeOffset="2444.698">2877 836,'33'-6,"0"-1,0-2,-1-1,0-2,-1-1,0-1,23-16,-46 25,0-1,-1 0,0 0,0 0,0-1,-1 0,1-1,-2 1,1-1,3-8,-7 12,0 1,0 0,-1-1,1 1,-1-1,0 0,0 1,-1-1,1 0,-1 0,1 1,-1-1,0 0,-1 0,1 1,-1-1,0 0,1 1,-2-1,1 0,0 1,-1-1,1 1,-1 0,0-1,0 1,-1 0,-1-2,-1 2,0 0,-1 0,1 0,-1 0,0 1,0 0,0 0,0 1,0-1,0 1,0 1,-1-1,1 1,0 0,0 0,-1 1,1 0,0 0,0 1,0-1,0 1,0 0,0 1,1 0,-1 0,1 0,0 0,0 1,-3 2,-14 11,1 1,0 1,2 1,0 1,1 0,1 2,1 0,1 1,1 0,1 1,1 0,2 1,0 1,2-1,1 2,-3 23,9-44,0 1,0-1,1 0,0 0,1 1,-1-1,1 0,1 0,-1 0,1 0,1 0,-1 0,1 0,0-1,1 0,-1 1,1-1,1 0,-1-1,1 1,0-1,0 0,0 0,1 0,0-1,0 0,0 0,0-1,1 1,0-1,-1-1,1 1,2-1,19 3,0-1,0-1,1-1,-1-2,27-3,-8 2,-42 1,1 1,-1-1,0 0,0-1,0 1,0-1,0 0,0 0,0-1,0 1,0-1,0 0,-1-1,1 1,-1-1,1 0,-1 0,0 0,0 0,0-1,1-2,3-10</inkml:trace>
  <inkml:trace contextRef="#ctx0" brushRef="#br0" timeOffset="2961.934">1917 102,'-4'-5,"-8"-1,0 4,-4 4,1 0</inkml:trace>
</inkml:ink>
</file>

<file path=ppt/ink/ink1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43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44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0,'-24'11,"0"1,0 0,1 2,0 1,2 1,0 0,0 2,2 0,-5 7,22-23,1-1,-1 1,1 0,-1-1,1 1,0 0,0-1,0 1,0 0,0 0,0 0,1 0,-1 0,1 0,-1 0,1 0,0 1,0-1,0 0,0 0,0 0,0 0,0 0,1 0,-1 0,1 0,0 0,-1 0,1 0,0 0,0 0,0 0,0 0,1-1,-1 1,0 0,1-1,-1 1,1-1,0 0,-1 1,1-1,0 0,0 0,0 0,0 0,0 0,81 30,-72-30,-1 1,0 0,1 1,-1 0,-1 0,1 1,0 1,-1-1,0 2,0-1,0 1,-1 0,0 1,0 0,-1 0,0 1,0 0,0 0,-1 1,-1 0,1 0,-2 0,1 1,-1-1,0 1,1 9,-4-12,-1 0,-1 0,1 0,-1 0,0 0,-1-1,0 1,0 0,0-1,-1 1,0-1,0 1,-1-1,1 0,-1-1,-1 1,1-1,-1 0,0 0,0 0,-1 0,1-1,-1 0,0 0,0-1,0 0,0 0,-1 0,0 0,-9 4,0-1,-1 0,1-1,-1-1,0 0,0-2,-1 0,1 0,-3-2,-93-7,89 1</inkml:trace>
</inkml:ink>
</file>

<file path=ppt/ink/ink1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42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0 397,'34'-5,"30"-2,8 1,-2 1,-9 1,-9 2,-10 1,-11 0</inkml:trace>
  <inkml:trace contextRef="#ctx0" brushRef="#br0" timeOffset="467.527">1044 1,'-49'30,"-8"4,1 3,2 2,2 2,-22 24,61-52,1 1,1 0,0 1,1 0,0 0,1 1,1 1,1-1,-3 8,8-16,-1 0,1 1,0-1,1 0,0 0,1 1,-1-1,1 1,1-1,0 0,0 1,0-1,1 0,1 0,-1 0,1 0,1 0,-1-1,1 1,1-1,0 1,1-3,0 0,0-1,1 0,-1 0,1 0,0-1,0 0,0-1,0 1,1-1,-1-1,0 1,1-1,0-1,-1 1,1-1,-1-1,1 1,-1-1,1-1,-1 1,1-1,-1-1,0 1,0-1,0 0,0-1,-1 0,1 0,5-4,14-10,0-1,-2 0,0-2,-1-1,-1-1,-1 0,-1-2,10-16,100-169,-116 191,-7 28,-6 40,-1-39,-1 4,1 0,0 0,1 0,1 0,0 0,1 0,1 0,0 0,1-1,0 0,1 0,0 0,2 0,-2-3,0-1,1 0,0 0,1 0,0-1,0 0,1-1,-1 0,2 0,-1-1,1 0,0-1,0 0,1 0,-1-1,1-1,0 0,0 0,0-1,1 0,4-1,5-4,-4-2</inkml:trace>
  <inkml:trace contextRef="#ctx0" brushRef="#br0" timeOffset="722.944">2060 57,'-39'43,"-26"29,-12 12,2 1,9-4,6-12,13-12,11-11,5-9,9-5,3-9,5-3,5-5</inkml:trace>
  <inkml:trace contextRef="#ctx0" brushRef="#br0" timeOffset="951.219">1693 114,'19'38,"36"33,12 3,5-6,-5-9,-9-15,-10-10,-3-11,-4-5,-6-5,-2 0,-3-2,-6-3</inkml:trace>
  <inkml:trace contextRef="#ctx0" brushRef="#br0" timeOffset="1115.36">2511 170,'-5'44,"-1"23,0 5,1-4,7-10,2-9,5-14,2-12</inkml:trace>
</inkml:ink>
</file>

<file path=ppt/ink/ink1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42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87,'167'-45,"-138"38,4-3,1 2,-1 2,2 1,-1 1,0 2,21 2,-52 0,0 0,0 1,0-1,0 0,0 1,0-1,0 1,0 0,0 0,-1 0,1 1,0-1,0 1,-1-1,1 1,-1 0,0 0,1 0,-1 0,0 1,0-1,-1 0,1 1,0-1,-1 1,1 0,-1 0,0-1,0 1,0 0,0 0,-1 0,1 0,-1 0,1 0,-1 0,0 0,0 0,-1 0,1 0,-1 0,1 0,-1 0,0 0,0 0,0 0,-1 0,0 1,-88 97,-142 148,225-243,0 0,0 1,1-1,0 2,0-1,1 0,0 1,0 0,1 1,0-1,0 0,1 1,0 0,1 0,0 0,0 0,1 0,0 1,0-1,1 0,1 0,0 1,0-1,1 6,3-11,0 1,1 0,-1-1,1 0,0 0,0-1,0 1,1-1,-1-1,1 1,-1-1,1 0,0-1,0 0,0 0,0 0,0-1,0 0,0 0,0 0,-1-1,1-1,0 1,2-1,17 0,2 2,-20 1,0-1,0 1,1-2,-1 1,0-1,-1 0,1-1,0 1,0-2,0 1,-1-1,0 0,1-1,3-2,-3-5,-6 1</inkml:trace>
  <inkml:trace contextRef="#ctx0" brushRef="#br0" timeOffset="252.823">0 368,'44'5,"32"2,14-1,-4-6,-7-3,-12-1,-8 0,-9 1,-8 1,-7 1,-9-5,-9 0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15:47:01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28,'-1'1,"-1"0,0 0,0 1,1-1,-1 0,1 1,-1-1,1 1,0-1,0 1,-1 0,1-1,0 1,0 0,1 0,-1 0,0 0,1 0,-1 0,1 0,-1 0,1 0,0 0,0 0,0 0,0 1,-1 6,-29 199,1 117,12-36,17-176,5-89</inkml:trace>
  <inkml:trace contextRef="#ctx0" brushRef="#br0" timeOffset="4902.604">1091 141,'-1'-3,"-1"-1,0 1,0 0,0 0,0-1,-1 1,1 1,-1-1,0 0,0 1,0-1,0 1,0 0,0 0,-1 0,1 0,-1 1,1-1,-1 1,1 0,-1 0,0 0,0 1,0-1,1 1,-4 0,-16-3,-1 2,1 0,0 2,-1 0,1 2,0 0,0 2,0 1,1 0,-1 2,2 0,-18 10,33-13,0 0,0 0,1 1,0-1,0 1,0 0,1 1,0-1,0 1,0 0,1 0,0 0,1 0,-1 0,2 1,-1-1,1 1,0-1,0 6,-2 2,11 86,2-41,-9-30,-2-26,0-1,0 1,0 0,1-1,0 1,-1 0,1 0,1-1,-1 1,0 0,1 0,0-1,0 1,0-1,0 1,1-1,-1 1,1-1,0 0,0 1,0-1,0 0,1 0,-1-1,1 1,0 0,-1-1,1 0,0 0,1 0,-1 0,0 0,1 0,-1-1,1 0,-1 1,196-26,-193 25,-1 0,1 0,-1 1,1-1,-1 1,0 1,0-1,0 1,0 0,0 0,-1 0,1 1,-1 0,0-1,0 1,0 1,0-1,-1 1,0-1,0 1,0 0,-1 0,1 0,-1 1,0-1,-1 0,1 5,2-4,-2 0,1 1,-1-1,0 1,0-1,0 1,-1 0,0 0,-1 0,1 0,-1-1,-1 1,1 0,-1 0,-1 0,1 0,-1-1,0 1,0-1,-1 1,0-1,0 0,-1 0,1 0,-1-1,-5 6,-14 8,-1-2,-1 0,0-1,-1-2,-1-1,0 0,-1-3,0 0,-29 6,35-10,0-1,0-2,-1 0,0-1,1-1,-1-1,-18-2,18-3,5-1</inkml:trace>
  <inkml:trace contextRef="#ctx0" brushRef="#br0" timeOffset="5304.285">1345 846,'-10'25,"-2"11,-1 6,8-5,5-13,6-11,3-13,5-10,4-9,-1-1</inkml:trace>
  <inkml:trace contextRef="#ctx0" brushRef="#br0" timeOffset="5720.746">1880 1,'-21'57,"13"186,10-147,-19 228,-13-139,19-27,11-146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13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1158 206,'0'-11,"0"1,-1-1,0 1,0-1,-1 0,0 1,-1 0,0 0,-1 0,0 0,-1 0,0 1,0 0,-1 0,0 0,0 1,-5-5,5 11,-1 0,0 0,1 1,-1 0,0 0,1 0,-1 1,0 0,0 0,0 1,1 0,-1 0,0 1,1-1,-1 1,1 1,0-1,0 1,0 1,0-1,0 1,0 0,1 0,0 0,0 1,0 0,1 0,-4 4,-6 2,-27 21,2 1,1 2,2 1,1 2,2 2,2 1,1 1,3 1,1 2,3 1,1 0,2 2,3 0,2 1,1 1,3 0,3 1,-2 28,8-38,1 0,2 1,2-1,2 0,1 0,-3-28,-1-1,2-1,0 1,0 0,1-1,0 0,1 0,0 0,1-1,0 0,1 0,0-1,0 0,1 0,0-1,1 0,0-1,8 6,-1-4,1 0,-1-1,1-1,1-1,-1 0,1-1,0-1,0-1,0-1,1-1,-1 0,0-1,1-1,-1-1,0-1,0-1,0 0,0-1,-1-2,0 1,0-2,0 0,-1-2,-1 0,11-7,-17 11,0 0,-1-1,1 0,-1 0,-1-1,1 0,-1 0,-1-1,0 0,0-1,0 0,-1 0,-1 0,0 0,0-1,-1 0,-1 0,1 0,-2 0,0-1,0 1,-1-1,0 1,-1-1,0 0,-1 1,-2-9,-5 4,-1 1,0 0,-2 0,0 1,0 1,-1-1,-1 2,0 0,0 1,-1 0,-1 1,0 0,0 1,-1 1,0 1,-1 0,1 1,-1 0,0 2,-1 0,1 1,-15-1,75 20,-13-12,0-1,-1-2,1-1,0-1,0-2,0-1,1-1,-14 2,89-16,-67 13,-25 9</inkml:trace>
  <inkml:trace contextRef="#ctx0" brushRef="#br0" timeOffset="697.126">1525 1137,'-7'6,"1"1,1-1,-1 1,1 0,1 0,-1 1,1 0,0-1,1 1,0 1,0-1,1 0,0 1,0-1,1 1,0-1,1 1,0 0,0-1,1 1,0 0,1 1,-2-9,-2-44,3-1,1 1,2-1,2 1,2 0,2 1,1 0,3 1,1 0,2 1,11-18,-27 56,-1 1,0-1,1 0,0 1,-1-1,1 1,0-1,-1 1,1-1,0 1,0-1,1 1,-1 0,0-1,0 1,0 0,1 0,-1 0,1 0,-1 0,1 0,-1 1,1-1,-1 0,1 1,0-1,-1 1,1 0,0-1,0 1,-1 0,1 0,0 0,-1 0,1 1,0-1,0 0,-1 1,1-1,-1 1,1-1,0 1,-1 0,1 0,-1 0,1 0,-1 0,2 4,-1-1,0 1,0 0,0 0,-1 1,0-1,0 0,0 0,-1 1,1-1,-1 0,0 1,-1-1,0 0,1 1,-2-1,1 0,-1 0,0 2,0-1,0-1,1 1,0-1,0 1,0-1,0 1,1 0,0-1,0 1,1 0,0-1,0 1,0-1,1 1,-1-1,1 1,1 1,8 6</inkml:trace>
  <inkml:trace contextRef="#ctx0" brushRef="#br0" timeOffset="1182.302">2117 940,'-7'-2,"1"1,-1 0,0 0,1 1,-1-1,0 1,1 1,-1-1,1 1,-1 1,1-1,-1 1,1 0,0 0,0 1,-2 1,-4 0,0 1,0 0,0 0,1 2,0-1,1 1,-1 1,1 0,1 0,-1 1,2 0,-1 1,1 0,1 0,-5 8,9-14,-1 0,1 0,0 1,1-1,-1 1,1-1,0 1,0 0,0 0,0 0,1 0,0 0,0 0,1 0,-1 1,1-1,0 0,1 0,-1 1,1-1,0 0,0 0,1 0,-1 0,1 0,0 0,0-1,1 1,0-1,-1 1,2-1,-1 0,0 0,1 0,0-1,-1 1,2-1,-1 1,5-3,-1-1,0 1,0-1,1-1,-1 0,0 0,0 0,0-1,0 0,0-1,0 0,-1 0,1-1,-1 0,0 0,0 0,0-1,-1 0,1-1,-1 1,-1-1,3-2,192-209,-200 216,1 0,-1 0,0 0,1 0,-1 0,1 0,0-1,-1 1,1 1,0-1,0 0,-1 0,1 0,0 0,0 0,0 1,0-1,0 0,0 1,0-1,0 1,0-1,1 1,-1 0,0-1,0 1,0 0,0 0,1 0,-1 0,0 0,0 0,0 0,1 0,-1 1,0-1,0 0,0 1,0-1,0 0,0 1,1 0,-1-1,0 1,-1 0,1-1,0 1,0 0,0 0,0 0,0 0,-1 0,1 0,0 0,7 53,-8-49,-1-1,1 0,0 1,0-1,1 0,-1 1,1-1,0 0,0 0,1 0,-1 0,1 0,0 0,0 0,0 0,1 0,-1-1,1 0,0 1,0-1,0 0,0 0,0 0,1-1,-1 1,1-1,0 0,3 1,3 0,0 0,0-1,0-1,0 1,0-2,0 1,0-2,0 1,0-1,0-1,0 0,0 0,9-4,0 0</inkml:trace>
  <inkml:trace contextRef="#ctx0" brushRef="#br0" timeOffset="1861.178">2710 855,'-13'3,"1"2,-1 0,2 0,-1 1,0 1,1 0,0 0,1 1,0 1,0-1,1 2,0-1,0 1,1 1,1-1,-1 1,2 1,-4 6,9-14,0 0,0-1,1 1,-1 0,1-1,0 1,0 0,0-1,0 1,1 0,-1-1,1 1,0 0,0-1,0 1,1-1,-1 0,1 1,0-1,0 0,0 0,0 0,1 0,-1 0,1-1,0 1,-1-1,1 0,0 1,1-1,2 1,111 39,-98-40,-1 0,1-2,-1 0,1-2,-1 0,1 0,-1-2,0 0,0-2,0 1,-1-2,0-1,0 0,-1-1,0 0,-1-2,0 0,0 0,-1-2,-1 1,0-2,0 0,-9 10,26-23,-2-1,0-1,-2-2,-2 0,0-2,-2 0,-2-1,-1-2,-2 0,-1-1,-2 0,9-37,-20 57,0 0,-1-1,0 1,-2 0,0-1,-1 1,0 0,-2 0,0 0,-1 0,0 0,-2 0,0 1,0 0,-5-5,5 16,-1 0,0 0,-1 1,1 0,-1 1,0-1,0 1,0 1,0 0,0 0,-1 0,1 1,-1 0,1 1,-1 0,1 0,0 1,-1 0,1 1,-1-1,1 2,0-1,0 1,0 0,1 1,-1 0,1 0,0 0,-3 3,-10 8,0 1,1 0,1 2,1 0,0 1,1 0,2 2,0 0,1 0,0 1,2 1,1 0,1 0,1 1,1 0,-2 18,4-24,2 0,0 0,1 1,1-1,0 1,2 0,0-1,1 1,1-1,1 0,0 0,2 0,0 0,0-1,2 0,0 0,1-1,1 0,0-1,1 0,1 0,1-1,-1-1,2 0,0-1,11 7,-2-2,1-1,1-1,1-1,0-2,0 0,1-2,0-1,1-1,0-1,0-2,1-1,0-1,-1-1,1-1,0-2,0-1,0-2,-1 0,0-2,0-1,0-1,-1-2,22-10,-34 11,0 0,-1-2,0 1,-1-2,0 1,0-2,-2 0,1 0,-2-1,7-11,-13 18,1 0,-2 0,1-1,-1 1,0-1,0 1,-1-1,0 0,-1 0,0 0,0 0,0 0,-1-1,-1 1,1 0,-1 0,0 0,-1 0,0 0,0 1,-1-1,0 0,-4-5,5 8,-1 1,0 0,0 0,-1 0,1 1,-1-1,0 1,0-1,0 1,0 1,-1-1,1 1,-1-1,0 1,0 0,1 1,-1-1,0 1,0 0,0 0,-1 1,1 0,0 0,0 0,0 0,0 1,-2 0,-4 0,0 2,0-1,0 1,1 1,-1 0,1 1,0 0,0 0,1 1,-1 0,1 1,-1 1,-1 0,0 1,1 1,0 0,0 0,1 1,1 0,0 1,0-1,1 2,0-1,1 1,1 0,0 0,1 1,0-1,1 1,1 0,0 0,0 0,2 0,0 0,0 0,2 0,0 3,1-5,1-1,0 0,0 0,1 0,1 0,0-1,0 0,1 0,0-1,1 0,0 0,0-1,1 0,0 0,1-1,-1 0,1-1,1 0,8 4,8 0,1-2,1-1,-1-1,1-1,0-2,0 0,0-2,24-3,-29 2</inkml:trace>
  <inkml:trace contextRef="#ctx0" brushRef="#br0" timeOffset="7296.074">5391 743,'-11'-5,"0"1,0 1,-1 0,1 1,-1 0,0 0,1 2,-1-1,0 1,0 1,1 0,-1 1,0 0,1 1,-1 0,1 1,0 0,0 1,1 0,-1 1,1 0,0 0,1 1,0 0,0 1,0 0,1 1,0-1,1 2,0-1,0 1,1 0,0 0,-3 10,3 1,2 1,0-1,2 1,0 0,2 0,0 1,4 20,-4-37,1-1,0 0,0 1,1-1,0 0,0 0,0 0,0 0,1-1,0 1,0-1,0 1,1-1,-1 0,1 0,0 0,0-1,0 0,1 1,-1-1,1-1,0 1,-1-1,1 0,0 0,1 0,-1-1,0 1,0-1,5 0,4 1,0-1,0 0,1-1,-1-1,0 0,0-1,0-1,0 0,0-1,0 0,2-2,41-16,-33 15</inkml:trace>
  <inkml:trace contextRef="#ctx0" brushRef="#br0" timeOffset="7947.636">5983 770,'-45'8,"1"1,-1 3,2 1,0 2,-39 21,73-33,0 0,1 1,-1 1,1-1,0 1,0 1,1-1,-1 1,1 1,1-1,-1 1,1 1,0-1,1 1,0 0,0 0,1 0,0 1,0-1,1 1,0 0,0 0,1 1,0-1,1 0,0 1,1-1,0 1,0-1,2-4,-1 0,1-1,0 1,1-1,-1 1,1-1,0 0,0 0,0 0,0-1,1 1,0-1,-1 0,1 0,0 0,1 0,-1-1,0 1,1-1,-1 0,1-1,0 1,0-1,-1 0,1 0,0 0,0-1,0 0,0 0,2 0,9 0,0-1,1-1,-1-1,0 0,0-1,-1 0,1-1,9-6,29-17,-1-2,-2-3,-2-1,0-3,-3-2,-1-2,15-20,-36 40,-19 39,-9-4,1-9,-1 1,2 0,-1 0,0 0,1 0,1 1,-1-1,1 0,0 1,0-1,0 1,1 0,0-1,1 1,0-1,0 1,0-1,0 1,1-1,0 0,1 0,-1 0,1 0,0 0,1 0,-1-1,1 0,0 1,1-2,-1 1,1 0,0-1,10 2,0-1,-1-1,2-1,-1 0,0-1,1 0,-1-1,1-1,-1-1,1 0,6-2,-4 0,0 0,0-2,0 0,-1-1,0-1,0 0,-1-2,0 0,0 0,-1-2,0 0,0 0,-2-1,1-1,-2-1,0 0,0 0,1-4,18-21,-5 9,-1-1,-1-2,-2 0,-1-1,-2-1,14-37,-24 51,-1-1,0-1,-2 0,-1 1,-1-2,-1 1,0 0,-2-1,-1 1,-1-1,-1 1,-1-1,-1 1,-1 0,-1 0,-1-1,5 20,0 0,0 1,0-1,0 0,0 1,-1 0,0-1,0 1,1 0,-2 0,1 1,0-1,-1 1,1-1,-1 1,0 0,1 0,-1 1,0-1,0 1,0 0,0 0,-1 0,1 1,0-1,0 1,0 0,-1 0,1 1,0-1,0 1,0 0,-4 1,-1 1,0 0,1 0,-1 1,1 0,0 0,0 1,0 1,0-1,1 1,0 0,0 1,1-1,0 1,-6 8,0 7,1 1,2 0,0 1,1 0,1 0,1 1,2 0,0 0,2 0,0 0,2 0,1 0,1 1,1-1,1 0,3 6,2 1,2 0,1 0,2-2,1 1,1-2,1 0,2-1,18 20,19 18,-40-47</inkml:trace>
  <inkml:trace contextRef="#ctx0" brushRef="#br0" timeOffset="8380.109">7451 657,'-10'-3,"0"0,0 1,0 0,0 1,0 0,0 0,-1 1,1 1,0 0,0 0,0 1,0 0,0 0,0 1,0 1,1 0,-1 0,1 1,0 0,1 0,-1 1,1 0,0 1,1 0,-1 0,1 0,1 1,-1 0,1 1,1-1,0 1,0 0,0 0,1 1,1-1,0 1,0 0,1 0,0 0,0 2,1-6,0-1,0 1,0 0,0-1,1 1,0 0,0 0,1-1,0 1,0 0,0-1,0 1,1-1,0 1,0-1,1 0,-1 1,1-1,0-1,0 1,1 0,0-1,0 0,0 0,0 0,0 0,1 0,0-1,-1 0,1 0,1 0,-1-1,5 2,6 0,1-1,-1 0,1-1,0-1,0-1,-1 0,1-1,0-1,-1 0,1-1,-1-1,0-1,0 0,0-1,0-1,5-4,4-4</inkml:trace>
  <inkml:trace contextRef="#ctx0" brushRef="#br0" timeOffset="9030.933">7705 743,'-3'19,"-1"-3,0 0,2 0,0 0,1 0,0 1,1-1,1 0,1 1,0-1,1 0,1 0,3 6,-5-18,0 0,1 0,0-1,0 1,0-1,0 1,0-1,1 0,0 0,-1-1,1 1,0-1,0 1,1-1,-1-1,0 1,1 0,-1-1,1 0,-1 0,1-1,-1 1,1-1,0 0,0 0,119-19,-106 9,-1 0,0 0,0-2,-1 0,0-1,-2 0,1-1,-2-1,1-1,-2 1,-1-2,0 0,0 0,2-9,-16 32,1 0,-1 1,2-1,-1 1,1-1,0 1,0 0,0 0,1-1,0 1,1 0,-1 0,1-1,1 1,-1-1,1 1,0-1,1 1,0-1,0 0,0 0,0 0,1-1,0 1,0-1,1 0,-1 0,3 2,1-2,0 0,0-1,0 1,0-1,1-1,-1 0,1 0,0 0,0-1,0-1,0 0,1 0,-1 0,0-1,0-1,1 0,-1 0,0 0,0-1,0-1,0 0,-1 0,1 0,-1-1,3-2,21-11,-1-1,0-2,-1-1,-1-1,-2-2,0 0,-1-2,-2-1,0-1,-2-1,-2-1,0-1,3-9,-10 17,-1 0,-1-1,-1 0,-1 0,-2-1,0 0,-1-1,-2 1,0-1,-2 0,-1 0,-1 0,-1 0,-2 0,-4-25,5 46,1 0,-1-1,0 2,0-1,0 0,-1 0,1 1,-1-1,0 1,-1 0,1 0,-1 0,1 0,-1 1,0-1,-1 1,1 0,-1 0,1 1,-1 0,0-1,0 1,0 1,0-1,0 1,0 0,0 0,-1 0,1 1,0 0,-1 0,1 0,0 1,0-1,-1 1,1 1,-4 1,-1 0,1 1,1 0,-1 1,1 0,-1 0,1 1,1 0,-1 1,1-1,0 1,1 1,0-1,0 1,0 0,1 1,0-1,1 1,0 0,0 0,1 0,0 1,-5 19,0 0,2 1,1 0,2 0,1 0,1 7,0-6,2 0,1 0,1 0,2 0,1-1,2 1,0-2,2 1,2-1,10 20,-14-31,0-1,1 0,1 0,0-1,1-1,1 1,1-2,0 0,1 0,0-1,1-1,0 0,1-1,14 7,-13-14,-5-5</inkml:trace>
  <inkml:trace contextRef="#ctx0" brushRef="#br0" timeOffset="10097.947">9370 770,'-269'110,"205"-58,63-51,0 1,0 0,-1-1,1 1,0 0,1 0,-1 0,0 0,0 0,1 0,-1 0,1 0,0 1,0-1,0 0,0 0,0 0,0 0,0 0,1 0,-1 0,1 0,-1 0,1 0,0 0,0 0,0 0,0 0,0 0,0 0,1-1,-1 1,0-1,1 1,-1-1,2 1,3 1,1 0,0 0,0 0,1-1,-1-1,0 1,1-1,-1 0,1-1,0 1,-1-2,1 1,-1-1,1 0,-1-1,0 1,1-2,-1 1,0-1,4-2,-3 3,183-75,-187 75,-1 1,0 0,0 0,1 1,-1-1,0 1,1-1,-1 1,0 0,1 1,-1-1,0 0,1 1,-1 0,0 0,0 0,1 0,-1 0,0 1,0-1,0 1,-1 0,1 0,0 0,-1 0,1 1,-1-1,0 0,0 1,0 0,0 0,0-1,0 1,-1 0,1 0,-1 1,1 1,-1 1,1 1,0 0,0-1,1 1,0-1,0 0,0 0,1 0,0 0,0 0,1-1,0 0,-1 0,2 0,-1-1,0 0,1 0,0 0,0 0,0-1,0 0,1 0,-1-1,1 0,0 0,-1-1,1 1,0-1,0-1,0 1,0-1,0-1,1 1,7-7,0-1,0 0,-1-1,-1 0,1-1,-2-1,1 0,-1 0,-1-1,0-1,-1 0,0-1,6-12,8-13,-2-2,-2 0,-2-2,-1 0,-2-1,-3 0,-1-1,-2 0,-3-1,-1 0,-2 0,-3-26,0 45,1-7,-1-1,-2 1,-2 0,0 0,-9-25,14 58,-1 0,0 0,0 0,0 0,0 0,0 0,0 0,0-1,0 1,0 0,-1 0,1 0,0 0,-1 0,1 0,0 0,-1 0,0 0,1 0,-1 1,1-1,-1 0,0 0,0 0,0 1,1-1,-1 0,0 1,0-1,0 1,0-1,0 1,0-1,0 1,0 0,0-1,0 1,0 0,0 0,0 0,-1 0,1 0,0 0,0 0,0 0,0 0,0 0,0 1,0-1,0 1,0-1,0 0,0 1,0 0,0-1,0 1,0-1,1 1,-1 0,0 0,0 0,0 0,-4 11,0 0,1 0,0 0,1 0,0 1,1 0,1-1,0 1,1 0,0-1,1 1,0 2,0 14,4 42,4 0,3-1,2-1,23 64,-34-125,108 391,-110-399,1 11,1-1,-2 0,1 1,-1-1,-1 1,0-1,0 1,-1-1,-1 7,1-16,1 0,-1 0,1 0,-1 0,0 0,1 0,-1-1,0 1,1 0,-1 0,0-1,0 1,0 0,0-1,0 1,0-1,1 0,-1 1,0-1,0 1,-1-1,1 0,0 0,0 0,0 0,0 0,0 0,0 0,0 0,0 0,0 0,0 0,0-1,0 1,0 0,0-1,0 1,0-1,0 1,0-1,0 0,1 1,-1-1,0 0,0 1,1-1,-1 0,0 0,0-1,0 2,-13-10</inkml:trace>
  <inkml:trace contextRef="#ctx0" brushRef="#br0" timeOffset="10315.411">9624 630,'48'-5,"40"-2,14 1,-5 1,-9 1,-16 2,-9 1,-12 0,-8 1,-8 6,-5 0,-2 1,-2-2,-5 3,-1 1,-4-2</inkml:trace>
  <inkml:trace contextRef="#ctx0" brushRef="#br0" timeOffset="10517.956">10753 855,'0'33,"10"12,3-2</inkml:trace>
  <inkml:trace contextRef="#ctx0" brushRef="#br0" timeOffset="10717.726">10697 432,'5'-5,"6"8,1 4</inkml:trace>
  <inkml:trace contextRef="#ctx0" brushRef="#br0" timeOffset="10971.872">11205 743,'-14'15,"0"1,2 1,0 0,1 1,0 1,2-1,0 1,1 1,1 0,1 0,-1 8,6-25,0 1,0-1,0 1,0-1,0 1,1 0,0-1,0 1,0 0,0-1,0 1,1-1,-1 1,1 0,0-1,0 1,1-1,-1 0,1 1,0-1,-1 0,1 0,1 0,-1 0,0 0,1-1,-1 1,1-1,0 1,0-1,0 0,0 0,0-1,0 1,1 0,-1-1,1 0,-1 0,1 0,-1 0,1-1,0 1,-1-1,1 0,1 0,10-3,0-1,0 0,-1-1,1 0,-1-1,0-1,-1 0,1-1,-2-1,1 0,-1-1,0 0,-1 0,0-1,-1-1,0 0,-1 0,-1-1,1 0,-2-1,0 0,-1 0,0 0,-1-1,-1 1,0-1,-1-1,0 1,-2 0,1-14,-2 24,-1 0,0 0,0 0,0 0,0 0,-1 0,0 0,0 1,0-1,-1 1,1-1,-1 1,0 0,0 0,-1 0,1 0,-1 1,0-1,0 1,0 0,0 0,0 1,-1-1,0 1,1 0,-1 0,0 0,0 1,0 0,0 0,0 0,0 0,0 1,0 0,0 0,0 0,0 1,0 0,0 0,0 0,0 0,-1 1,-13 5</inkml:trace>
  <inkml:trace contextRef="#ctx0" brushRef="#br0" timeOffset="11333.441">11712 940,'31'-51,"3"2,1 1,2 1,20-16,-56 61,1 0,-1 0,0 0,1 0,-1 0,1 0,-1 1,1-1,0 1,0-1,0 1,0-1,0 1,0 0,0 0,0 0,0 0,1 1,-1-1,0 0,1 1,-1 0,0-1,1 1,-1 0,0 0,1 0,-1 1,0-1,1 1,-1-1,0 1,1 0,-1 0,0 0,0 0,0 0,0 0,0 0,0 1,0-1,0 1,-1 0,1-1,-1 1,2 1,19 40,-20-36,0 0,1-1,0 1,1-1,0 0,0 0,0 0,0 0,1-1,0 0,0 1,1-2,0 1,-1-1,1 0,1 0,5 3,-2-4,0-1,-1 1,1-2,0 1,0-2,1 1,-1-1,0 0,0-1,0-1,0 1,0-2,-1 1,1-1,0-1,-1 0,0 0,0 0,0-2,-1 1,6-5,-1 0,1 0,-2-2,0 1,0-2,-1 0,0 0,-1 0,-1-2,0 1,-1-1,-1 0,4-10,-3 0</inkml:trace>
  <inkml:trace contextRef="#ctx0" brushRef="#br0" timeOffset="16918.051">17808 686,'-3'18,"1"0,1 0,0 1,1-1,1 0,1 0,1 0,0 0,1 0,1 0,1-1,1 0,0 0,5 8,-11-23,1 1,-1-1,1 0,0 0,-1 0,1 0,0 0,0 0,0 0,0-1,1 1,-1-1,0 1,1-1,-1 0,1 0,-1 0,1 0,-1-1,1 1,0-1,-1 1,1-1,0 0,-1 0,1 0,0-1,-1 1,1-1,0 1,-1-1,1 0,-1 0,1 0,-1 0,3-1,1-2,0 0,0-1,0 1,0-1,-1 0,0-1,0 1,0-1,-1 0,1 0,-1 0,2-7,0 2,-1-1,0 0,-1 0,-1 0,0 0,0 0,-2-1,1 1,-1-1,-1 1,0-1,-1 1,-1-1,0 1,0-1,-1 1,-1 0,0 0,0 0,-1 1,-1 0,0 0,0 0,-1 0,-1 1,-4-4,11 13,1 1,-1 0,1-1,-1 1,1 0,-1-1,1 1,-1-1,1 1,-1-1,1 1,0-1,-1 1,1-1,0 1,-1-1,1 1,0-1,0 0,-1 1,1-1,0 0,0 1,0-1,0 1,0-1,0 0,0 1,0-1,0 0,0 1,0-1,1 0,-1 1,0-1,0 1,1-1,-1 1,0-1,1 0,-1 1,0-1,1 1,-1-1,1 1,-1 0,1-1,-1 1,1-1,-1 1,1 0,-1-1,1 1,0 0,-1 0,1 0,-1-1,1 1,0 0,-1 0,1 0,0 0,-1 0,1 0,0 0,11-6,20-18,-2-1,0-1,-2-1,-1-1,-2-2,0-1,19-32,-42 60,13-19,0 0,-1 0,-1-1,-1-1,-2 0,0-1,-1 0,4-22,-12 44,0-1,-1 1,1 0,-1 0,0-1,1 1,-1 0,-1-1,1 1,0 0,-1-1,0 1,0 0,0 0,0 0,0 0,0-1,-1 1,-26 35,21-3,1 0,1 0,1 0,2 1,1-1,1 1,2-1,3 22,15 101,7 0,36 109,30 168,-85-377,6 32,-4 1,-3 1,-4 21,-4-81,0 0,-2 0,-1-1,-1 1,-1-1,-2 0,0 0,-2-1,0 0,-2-1,0 0,-14 17,-70 58,93-95,0-1,0 0,0 0,-1 0,1 0,0-1,-1 1,0-1,1 0,-1 0,0-1,1 1,-1-1,0 1,0-1,0 0,1-1,-1 1,0 0,0-1,1 0,-1 0,0 0,1-1,-1 1,1-1,0 0,-1 0,1 0,0 0,0-1,0 1,-2-3,-2-6,1 0,0 0,1-1,1 1,-1-1,2 0,0-1,0 1,1 0,0-1,1 0,1 1,0-1,1 1,1-11,-1-3,-2-12,2 1,2-1,1 0,2 1,2-1,1 2,13-35,-8 41</inkml:trace>
  <inkml:trace contextRef="#ctx0" brushRef="#br0" timeOffset="17823.445">18993 1081,'19'-28,"-2"-4,2 2,1 0,1 1,1 1,2 0,1 2,1 1,1 2,1 0,1 2,1 1,1 1,3 0,94-9,-126 26,1 1,0 0,0 1,0-1,-1 1,1-1,0 1,0 0,0 0,0 0,0 0,0 0,0 1,0 0,0-1,-1 1,1 0,0 0,0 0,-1 1,1-1,-1 1,1 0,-1-1,0 1,0 0,1 0,-1 0,-1 1,1-1,0 0,0 1,-1-1,0 1,1 0,-1-1,0 1,0 0,-1 0,1 0,0 0,-1-1,0 1,0 0,1 0,-2 0,1 0,-2 18,-1 1,-1-1,-1-1,-1 1,0-1,-2 0,0 0,-2-1,0 0,-6 8,7-11,-1 1,-1-1,0 0,-1-1,0-1,-2 0,1 0,-2-1,0-1,0-1,-1 0,0-1,-1 0,0-2,-1 0,0-1,-5 1,20-7,0 0,1 0,-1-1,0 1,1-1,-1 1,0-1,0 0,1-1,-1 1,0 0,1-1,-1 1,0-1,1 0,-1 0,1 0,-1 0,1 0,-1-1,1 1,0-1,0 1,-1-1,1 0,0 0,1 0,-1 0,0 0,1 0,-1-1,1 1,0-1,-1 1,1-1,0 1,1-1,-1 0,0 1,1-2,-3-21,2 1</inkml:trace>
  <inkml:trace contextRef="#ctx0" brushRef="#br0" timeOffset="18250.332">19813 940,'31'-17,"0"-1,0-2,-2-1,-1-1,0-1,-2-2,7-9,-31 33,1-1,-1 0,0 1,-1-1,1 0,0 0,-1 0,1-1,-1 1,1 0,-1 0,0-1,0 1,0-1,0 1,-1-1,1 1,-1-1,1 1,-1-1,0 0,0 1,0-1,0 0,-1 1,1-1,-1 1,1-1,-1 1,0-1,0 1,0-1,0 1,-1 0,1-1,-1 1,1 0,-1 0,0 0,1 0,-1 1,0-1,-1 0,1 0,-8 1,1 1,0-1,0 1,0 1,0 0,0 0,0 1,0 0,0 0,0 1,0 1,1-1,0 1,0 1,0-1,0 1,1 1,-1-1,1 1,1 1,-1-1,1 1,-3 5,0-2,2 1,-1-1,1 1,1 1,0-1,1 1,0 0,0 1,2-1,-1 1,2 0,0-1,0 1,1 0,1 0,0 0,1 9,0-17,-1 1,1 0,1 0,-1 0,1 0,0-1,0 1,1-1,0 0,0 0,0 0,0 0,1 0,0 0,0-1,0 0,0 0,1 0,0 0,-1-1,1 0,1 0,-1 0,0 0,4 0,8 3,0-1,0-1,1 0,-1-2,1 0,0 0,17-2,61-7,-70 0</inkml:trace>
  <inkml:trace contextRef="#ctx0" brushRef="#br0" timeOffset="18734.451">20236 1053,'247'-304,"-242"299,-2 2,-1-1,1 1,0 0,-1 0,1 0,1 0,-1 1,0-1,1 1,-1 0,1 0,0 0,-1 1,1-1,0 1,0 0,0 0,0 0,0 0,2 1,-4 3,0 0,0 0,-1 0,0 0,0 1,0-1,0 0,0 1,0-1,-1 1,0-1,0 0,0 1,0-1,0 1,-1-1,1 1,-1-1,0 1,0-1,0 0,-1 0,1 0,-1 1,1 0,-14 35,12-33,0 0,0 0,0 0,0 0,1 0,0 1,1-1,-1 1,1-1,0 1,1 0,0-1,0 1,0 0,1 0,0-1,0 1,1-1,-1 1,2-1,-1 0,1 1,2-5,0 0,0-1,-1 1,2-1,-1 0,0-1,0 1,0-1,0 0,0-1,0 1,0-1,1 0,-1 0,0 0,-1-1,1 0,0 0,0 0,-1 0,1-1,-1 0,0 0,0 0,0 0,0-1,-1 0,2 0,4-3,181-136,-188 142,-1-1,1 0,0 1,-1-1,1 1,0-1,0 1,0 0,0 0,0 0,0 0,0 0,0 0,1 1,-1-1,0 1,0-1,1 1,-1 0,0 0,1 0,-1 0,0 0,0 1,1-1,-1 1,0-1,0 1,0 0,1 0,-1 0,0 0,0 0,0 0,-1 1,1-1,0 1,0-1,-1 1,1-1,-1 1,0 0,1 0,-1 0,0 0,0 0,0 0,0 0,0 0,-1 1,1-1,-1 0,1 0,-1 3,-6 61,4-58,0-1,1 0,0 1,0-1,1 1,0 0,0-1,1 1,0-1,0 0,1 1,1 3,7 8</inkml:trace>
  <inkml:trace contextRef="#ctx0" brushRef="#br0" timeOffset="19104.172">21195 968,'38'-15,"0"-1,-2-2,0-2,-1-1,-1-2,8-7,-39 28,0 1,1-1,-1 0,0-1,0 1,0 0,-1-1,1 0,-1 0,1 0,-1 0,0 0,0 0,0 0,0-1,-1 1,0-1,1 1,-1-1,0 1,-1-1,1 0,-1 0,1 1,-1-1,0 0,-1 0,1 1,-1-1,1 0,-1 1,0-1,0 0,-1 1,1-1,-1 1,0 0,0 0,0-1,0 1,0 0,-1 1,1-1,-1 0,0 1,0-1,-6-1,0 0,0 1,0 0,-1 0,1 1,-1 0,1 0,-1 1,0 1,1 0,-1 0,0 1,1 0,-1 0,0 1,1 1,0 0,0 0,-1 0,2 1,-1 1,0 0,1 0,0 0,0 1,1 0,-3 3,0 0,0 0,1 1,1 0,-1 0,2 0,-1 1,2 1,-1-1,2 1,-1 0,2 0,-1 1,2 0,0-1,0 1,1 0,1 0,0 1,1-1,1 8,2-13,0 1,1-1,1 1,0-1,0-1,0 1,1-1,0 0,0 0,1-1,0 1,0-1,0-1,1 0,0 0,0 0,0-1,1 0,-1-1,1 0,0 0,0-1,0 0,0 0,1-1,-1 0,6-1,120-4,-108-3</inkml:trace>
  <inkml:trace contextRef="#ctx0" brushRef="#br0" timeOffset="19419.076">22239 544,'-32'14,"1"1,1 2,0 0,1 2,1 2,1 0,1 2,-9 10,32-30,1-1,-1 0,0 1,0 0,1-1,0 1,-1 0,1 0,0 0,1 1,-1-1,0 0,1 1,0-1,0 1,0 0,0-1,1 1,-1 0,1-1,0 1,0 0,0-1,0 1,1 0,0-1,0 1,0 0,0-1,0 1,1-1,-1 0,1 1,2 2,1-2,0 0,1 0,-1 0,1-1,0 0,0 0,0-1,1 1,-1-1,0 0,1-1,3 1,62 27,-70-27,0-1,-1 0,1 1,-1-1,1 1,-1 0,1-1,-1 1,0 0,0 0,0 0,0 0,0 0,0 0,-1 0,1 0,-1 0,1 0,-1 0,0 1,0-1,0 0,0 0,0 0,0 0,-1 0,1 1,-1-1,1 0,-1 0,0 0,0 0,0 0,0 0,0-1,0 1,-1 0,1 0,-1-1,1 1,-1-1,1 1,-3 0,-80 53,-63-1,122-49</inkml:trace>
  <inkml:trace contextRef="#ctx0" brushRef="#br0" timeOffset="19716.978">22550 263,'-10'38,"-7"32,-2 14,3-3,0-10,1-8,5-9,-2-10,2-2,2-4,2-3,3-4,2-1,1-1,0-1,0-1,5 1,2-5</inkml:trace>
  <inkml:trace contextRef="#ctx0" brushRef="#br0" timeOffset="20468.035">22239 770,'48'-5,"18"-4,1 3,1 3,-1 3,36 6,-79-2,0 2,-1 0,0 1,0 2,0 0,5 5,-16-12,0 0,0-1,0 0,1-1,-1-1,0 0,0 0,0-1,0-1,-1 0,1-1,-1 0,0 0,0-1,0-1,0 0,-1 0,0-1,0-1,-1 1,1-3,42-41,-51 49,0 1,0-1,0 0,0 1,-1-1,1 0,0 1,-1-1,0 0,1 0,-1 1,0-1,0 0,0 0,0 0,0 1,-1-1,1 0,0 0,-1 1,0-1,1 0,-1 1,0-1,0 0,0 1,0-1,0 1,0 0,0-1,0 1,0 0,-1-1,1 1,-1 0,1 0,-1 0,0 0,-6-2,-1 1,0 0,1 0,-1 1,0 0,0 0,0 1,-1 1,1-1,0 1,1 1,-1 0,0 0,0 0,1 1,-1 1,1-1,0 1,0 1,-1 0,-3-1,0-1,1 2,-1-1,1 2,0 0,0 0,1 1,0 0,0 0,0 1,1 1,0 0,1 0,0 0,0 1,1 1,1-1,-1 1,2 0,0 0,0 1,1 0,-3 10,8-14,1 0,0 0,1 0,-1 0,1-1,1 1,-1-1,1 0,1 0,-1 0,1 0,0-1,1 0,0 0,0 0,0-1,0 0,1 0,0 0,0-1,0 0,1-1,-1 0,1 0,0 0,0-1,0 0,0 0,0-1,6 0,15 2,0-1,-1-2,1-1,0-1,-1-1,0-2,1 0,-2-2,1-1,-1-2,0 0,22-14,-15 8,-2-1,0-1,-1-2,-1-2,-1 0,-1-2,-1-1,13-17,-32 34,0-1,-1 0,0-1,0 0,-1 0,0 0,-1-1,0 0,-1 0,0 0,-1 0,0-1,0 0,-2 1,1-1,-1 0,-1-5,-1 14,0-1,-1 1,1-1,-1 1,0 0,1 0,-2 0,1 0,0 0,0 0,-1 1,0-1,1 1,-1 0,0-1,0 1,0 1,0-1,-1 0,1 1,0-1,-1 1,1 0,-1 0,1 1,-1-1,0 1,1 0,-1 0,0 0,1 0,-1 0,1 1,-1 0,0-1,1 1,0 1,-1-1,1 0,0 1,-1 0,1 0,0 0,0 0,0 0,0-1,0 0,0 1,0-1,1 1,-1-1,0 1,0 0,1 0,-1 0,1 0,0 1,0-1,0 1,0-1,0 1,0 0,1 0,-1-1,1 1,0 0,-1 0,2 1,-1-1,0 0,1 0,-1 0,1 1,0-1,0 0,0 0,0 0,1 1,0-1,-1 0,1 0,0 0,0 0,1 0,-1 0,1 0,-1 0,1 0,0-1,0 1,0-1,0 0,1 1,-1-1,0 0,1 0,1 1,38 24,33 35,-69-51,0 0,-1 1,-1 0,0 0,0 0,-1 1,-1-1,0 1,0-1,-2 1,1 0,-2 0,0-1,0 1,-1-1,-1 1,0-1,-3 9,5-17,-2 3,0 0,1 1,0-1,0 1,1-1,0 1,0 0,1-1,0 1,0 0,1-1,0 1,0 0,1-1,0 1,0-1,1 0,0 0,0 0,1 0,0 0,0-1,0 1,3 1,9 0</inkml:trace>
  <inkml:trace contextRef="#ctx0" brushRef="#br0" timeOffset="15013.037">15269 799,'10'3,"0"-1,0-1,0 0,0 0,1-1,-1 0,0-1,0 0,0-1,1 0,-1 0,-1-1,1 0,0-1,-1 0,0-1,0 0,0 0,0-1,-1 0,0 0,5-6,-5 4,1-1,-1 0,-1-1,1 0,-2 0,1-1,-2 1,1-1,-1-2,-4 10,0 0,0 0,0 0,0-1,-1 1,1-1,-1 1,0 0,0-1,0 1,0 0,-1-1,0 1,1 0,-1-1,0 1,0 0,-1 0,1 0,-1 0,0 0,0 0,0 0,0 1,0-1,0 0,-1 1,1 0,-1 0,0 0,1 0,-1 0,-3-1,2 1,-1-1,0 1,-1 0,1 1,0-1,0 1,-1 0,1 0,-1 1,1 0,-1 0,1 0,-1 0,1 1,0 0,-1 0,1 0,0 1,0 0,0 0,0 0,0 1,0 0,-99 80,97-76,1 0,0 1,1 0,-1 0,1 0,1 0,0 1,0 0,1 0,0 0,0 0,1 1,0-1,1 1,0-1,0 1,1-1,1 1,-1-1,2 1,-1-1,1 1,1-1,-1 0,2 0,-1 0,1 0,1 0,-1-1,1 0,1 0,0 0,0-1,2 2,5 0,1-1,0 0,1-1,0-1,0 0,0-1,1-1,-1 0,1-1,0-1,0 0,1-1,-1-1,0 0,0-2,0 0,0 0,0-1,0-1,-1-1,0 0,15-8,46-34,-58 33</inkml:trace>
  <inkml:trace contextRef="#ctx0" brushRef="#br0" timeOffset="15432.225">15749 940,'164'-172,"-147"155,0-1,-1 0,-2-2,1 1,-2-2,10-20,-24 41,1 0,-1 0,1 0,0 0,-1 0,1 0,-1 0,1 0,0 0,-1 0,1-1,-1 1,1 0,0 0,-1 0,1-1,0 1,-1 0,1 0,0-1,-1 1,1 0,0 0,0-1,0 1,-1 0,1-1,-2 8,0-1,0 1,1 0,0 0,0 0,0 0,1 0,0 0,1 0,0 0,0 0,0 0,1 0,0 0,0 0,0-1,1 1,0-1,1 0,-1 0,1 0,0 0,1-1,0 1,-1-1,1 0,1-1,-1 1,1-1,0 0,0-1,0 1,0-1,1 0,-1-1,1 1,0-1,0-1,5 2,0-5,0-1,-1 1,1-2,-1 1,0-2,0 1,0-2,-1 1,0-2,0 1,0-1,-1-1,0 1,0-2,-1 1,0-1,-1 0,1-1,-2 0,6-10,42-76,-44 77</inkml:trace>
  <inkml:trace contextRef="#ctx0" brushRef="#br0" timeOffset="15871.022">16736 657,'-17'14,"0"1,1 0,0 2,1-1,1 2,1 0,0 1,2 0,0 0,1 2,-3 8,12-26,0 0,0 1,0-1,1 1,-1-1,1 1,0-1,0 1,0-1,1 0,-1 1,1-1,-1 1,1-1,0 0,1 1,-1-1,1 0,-1 0,1 0,0 0,0 0,0 0,0-1,1 1,-1-1,1 1,-1-1,1 0,0 0,0 0,0-1,0 1,0-1,1 1,-1-1,1 0,6 2,0 0,0 0,1-1,-1-1,1 0,0 0,-1-1,1-1,-1 1,1-2,9-1,3-6,-1-1,0 0,0-2,-2 0,1-1,-2-2,0 0,0 0,-1-2,-1 0,-1-2,-1 1,0-2,-2 0,0 0,-1-2,-1 1,0-5,-3 11,-1-1,-1 1,-1-1,0 0,-1-1,-1 1,0-1,-1 0,-1 1,0-1,-2 0,0 0,-1 1,0-1,-1 0,-1 1,-1 0,0 0,-1 0,-1 1,0 0,-1 0,-4-5,9 16,-1 0,1-1,0 1,-1 1,0-1,0 0,0 1,-1 0,1 0,-1 0,1 1,-1-1,0 1,0 0,0 0,0 1,0 0,-1 0,1 0,0 0,-1 1,1 0,0 0,-1 0,1 1,0 0,-1 0,1 0,0 1,0-1,0 1,0 0,0 1,1-1,-1 1,1 0,-1 0,1 1,0-1,0 1,1 0,-1 0,1 0,0 0,-2 3,-2 7,0-1,1 1,0 0,1 0,1 0,1 1,0 0,0-1,2 1,0 0,0 0,1 0,1 0,1 0,3 13,2 8,2-1,1 0,2-1,1-1,2 1,2-1,0 1,2-2,1 0,2-2,1 0,1-1,1-2,14 11,-7-9,-3-4</inkml:trace>
  <inkml:trace contextRef="#ctx0" brushRef="#br0" timeOffset="14071.238">13631 714,'-3'-7,"-1"0,1 0,-2 0,1 0,-1 1,0 0,0 0,-1 0,1 1,-1 0,0 0,-1 0,1 1,-1 0,0 0,0 1,-1 0,1 0,0 1,-1-1,0 2,0-1,1 1,-1 0,0 1,0 0,0 0,0 1,0-1,1 2,-1-1,0 1,1 1,-1-1,1 1,0 0,-3 3,1 0,0 0,1 1,0 0,0 0,1 1,0 0,0 0,1 1,0 0,1 0,0 0,0 1,1 0,0 0,1 0,0 0,0 0,1 1,1-1,0 1,0 0,1-1,0 1,1 1,0-9,0 0,0 0,1 0,-1 0,1 0,0 0,0 0,0 0,0 0,1-1,-1 1,1-1,-1 0,1 0,0 0,0 0,0 0,0-1,0 1,0-1,0 0,1 0,-1 0,0 0,1 0,-1-1,1 0,-1 1,0-1,1 0,104-20,-77 11,-1-2,0-1,-1-2,0-1,-1-1,-1-1,0-1,-2-2,18-17,-42 38,-1-1,0 0,0 1,0-1,0 1,1-1,-1 0,0 1,0-1,1 0,-1 1,0-1,1 0,-1 0,0 1,1-1,-1 0,0 0,1 0,-1 1,1-1,-1 0,0 0,1 0,-1 0,1 0,-1 0,1 0,-1 0,0 0,1 0,-1 0,1 0,-1 0,1 0,-1 0,0 0,1-1,-1 1,1 0,-1 0,0 0,1-1,-1 1,0 0,1 0,-1-1,0 1,0 0,1-1,-1 1,0 0,0-1,1 1,-1-1,0 1,0 0,0-1,0 1,0-1,1 1,-1 0,0-1,-7 35,6-32,-3 7,1 0,0 1,0-1,1 1,0-1,1 1,0 0,1 0,-1 0,2 0,0-1,0 1,0 0,2 0,-1-1,1 0,0 1,1-1,0 0,1 0,3 4,-3-8,0 1,0-2,1 1,0-1,0 0,0 0,0 0,1-1,-1 0,1 0,0-1,0 0,0 0,0-1,0 1,1-2,-1 1,0-1,0 0,1 0,-1-1,0 0,0-1,0 1,0-1,0-1,0 1,0-1,-1 0,1-1,4-2,14-11,0-2,0 0,-2-1,0-1,-2-1,0-1,-2-1,0-1,7-15,0 1,-1-1,-2-1,-2 0,-2-2,-2 0,-1-1,-3-1,-1 0,-3-1,-1 0,-3-1,-1 1,-3-4,-1 45,1 0,-1 1,1 0,-1-1,0 1,0 0,-1-1,1 1,-1 0,0 0,0-1,0 1,-1 0,0 0,1 0,-1 0,-1 1,1-1,-1 0,1 1,-2-2,0 6,1 0,0 0,0 1,0-1,0 1,0 0,0 0,1 0,-1 0,1 0,-1 0,1 1,0-1,0 1,0 0,0-1,0 1,0 0,1 0,0 0,-1 0,1 1,0-1,0 2,-19 50,1 0,4 1,1 1,3 0,3 1,2 0,3 0,3 38,25 145,-11-118,-14-118</inkml:trace>
  <inkml:trace contextRef="#ctx0" brushRef="#br0" timeOffset="14314.623">13914 403,'43'0,"38"0,16-4,4-3,-4 1,-4 2,-9-5,-5 1,-5 0,-11 3,-16 1</inkml:trace>
  <inkml:trace contextRef="#ctx0" brushRef="#br0" timeOffset="23902.706">0 1842,'76'-18,"0"4,1 2,1 4,-1 4,55 4,455 2,-273 24,-13-14,6 5,147-16,-208-3,476 2,-195-27,432-29,-5-1,-231 28,79 0,1867 30,-1598-1,-472-27,-268 26,254-10,516-8,-743 20,736-1,-390 30,847-31,-959-27,-83 16,55-6,-40-9,584 27,-471 28,951-27,-820-1,-718 5,-32 1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17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0,'-10'10,"0"0,1 0,0 1,0 0,2 0,-1 1,1 1,1-1,0 1,1 0,1 0,0 0,0 1,1-1,1 1,0 0,1 0,1 0,0 0,1 0,0-1,1 1,1 0,0 0,3 4,52 208,-54-209,0 0,1 0,1 0,1 0,0-1,1 0,6 8,-13-23,-1 0,1 0,0 0,0 0,0 0,0 0,0-1,0 1,0 0,1 0,-1-1,0 1,0-1,0 1,1-1,-1 1,0-1,1 0,-1 0,0 1,1-1,-1 0,0 0,1 0,-1-1,0 1,1 0,-1 0,0-1,1 1,-1-1,0 1,0-1,0 0,1 1,-1-1,0 0,0 0,0 0,0 0,0 0,38-47,-37 45,50-83,-4-1,28-76,-46 109,-30 53,0 1,0-1,0 1,0 0,1-1,-1 1,0-1,0 1,0 0,1-1,-1 1,0 0,1 0,-1-1,0 1,1 0,-1 0,0-1,1 1,-1 0,1 0,-1 0,0-1,1 1,-1 0,1 0,-1 0,0 0,1 0,-1 0,1 0,-1 0,1 0,-1 0,0 0,1 0,-1 1,1-1,-1 0,0 0,1 0,-1 0,0 1,1-1,-1 0,1 0,-1 1,0-1,0 0,1 1,-1-1,0 0,0 1,1-1,-1 0,0 1,0-1,0 1,0-1,1 0,-1 1,0-1,0 1,0-1,0 1,0-1,0 0,0 1,0 0,3 34,-3-33,2 34,0-1,3 1,1-1,1 0,8 21,-12-50,-1 1,1-1,0 0,0 0,1 0,-1-1,1 1,1-1,-1 0,1 0,0-1,0 1,0-1,1 0,-1 0,1-1,0 0,0 0,0 0,1-1,-1 1,1-2,-1 1,1-1,-1 0,1 0,0-1,0 1,-1-2,1 1,0-1,0 0,-1 0,1-1,-1 0,1 0,-1-1,0 1,0-1,0-1,0 1,-1-1,2-1,18-18,-1-1,-1 0,-1-2,-2-1,0-1,-2 0,-1-2,0 3,-2-1,-1 0,-1-1,-1-1,-2 0,-1 0,-1-1,-2 0,-1-1,-1 1,-2-20,-2 27</inkml:trace>
  <inkml:trace contextRef="#ctx0" brushRef="#br0" timeOffset="902.281">1122 537,'-15'10,"0"1,0 1,1 1,1 0,0 0,1 2,0-1,1 2,1-1,0 1,1 1,1 0,-112 225,104-222,22-39,200-301,-151 241,8 0,-62 78,-1 0,1 1,-1-1,1 1,0-1,0 0,-1 1,1 0,0-1,0 1,0-1,-1 1,1 0,0 0,0-1,0 1,0 0,0 0,0 0,0 0,-1 0,1 0,0 0,0 0,0 1,0-1,0 0,0 0,-1 1,1-1,0 1,0-1,0 1,-1-1,1 1,0-1,-1 1,1-1,0 1,-1 0,1 0,-1-1,1 1,-1 0,1 0,-1-1,0 1,1 0,-1 0,0 0,0 0,0 0,0 0,1-1,-1 1,0 0,0 0,-1 1,13 56,-12 69,11 67,3-123,-48-98,-71-115,27 58,64 73</inkml:trace>
  <inkml:trace contextRef="#ctx0" brushRef="#br0" timeOffset="1283.307">1489 509,'-3'35,"0"0,3 0,1 0,1 0,2-1,2 1,1-1,4 9,16 12,-27-54,1 0,0 0,0 0,0-1,1 1,-1 0,0-1,0 1,0 0,0-1,1 1,-1-1,0 0,1 1,-1-1,0 0,1 0,-1 0,0 0,1 0,-1 0,0 0,1-1,-1 1,0 0,0-1,1 1,-1-1,0 1,0-1,0 0,0 1,1-1,-1 0,0 0,0 0,-1 0,1 0,0 0,0 0,0 0,-1 0,2-1,13-19,-1-1,-1-1,0 0,-2-1,-1 0,-1 0,0-1,-2-1,-1-3,46-159,-37 143,-10 33</inkml:trace>
  <inkml:trace contextRef="#ctx0" brushRef="#br0" timeOffset="1799.61">2251 396,'-17'-3,"0"0,0 1,0 1,0 1,0 1,0 0,0 1,0 1,1 0,-1 1,1 1,-11 5,25-9,0-1,0 1,0-1,0 1,1 0,-1-1,0 1,0 0,1 0,-1 0,1 1,-1-1,1 0,-1 1,1-1,0 1,0-1,-1 1,1-1,0 1,1 0,-1 0,0-1,0 1,1 0,-1 0,1 0,-1 0,1 0,0 0,0 0,0-1,0 1,0 0,0 0,1 0,-1 0,1 0,-1 0,1 0,0 0,0-1,0 1,-1 0,2-1,-1 1,0-1,0 1,0-1,1 1,-1-1,1 1,44 12,-41-14,-1 1,0 0,1 0,-1 0,0 0,0 1,0 0,0 0,0 0,0 0,0 0,-1 1,1 0,-1-1,3 4,-5-3,-1-1,1 1,-1 0,0 0,1 0,-1 0,-1 0,1 0,0 0,-1 0,1 0,-1 0,0 0,0-1,0 1,0 0,-1-1,1 1,-1 0,1-1,-1 0,0 1,0-1,0 0,0 0,-1 0,-1 1,-4 7,-15 17,-46 69,68-93,-1 0,1 1,0-1,0 0,0 0,0 1,0-1,1 0,-1 1,1-1,0 1,0-1,1 0,-1 1,1-1,-1 1,1-1,0 0,0 0,0 1,1-1,-1 0,1 0,0 0,0-1,0 1,0 0,0-1,1 1,1 1,0-1,-1-1,0 1,1-1,0 0,-1 0,1 0,0-1,0 1,0-1,0 0,0 0,0-1,0 1,0-1,1 0,-1 0,0 0,0 0,0-1,0 0,0 0,0 0,0 0,4-2,17-8</inkml:trace>
</inkml:ink>
</file>

<file path=ppt/ink/ink2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6:2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1052,'4'2,"0"-1,0 1,-1 0,1 0,0 1,-1-1,0 1,1-1,-1 1,0 0,0 0,-1 1,1-1,-1 1,1-1,-1 1,0 0,4 4,208 326,-16-79,-43-60,-55-64,-13-25,6-3,59 47,66 93,-78-80,64 79,-173-208,27 36,60 55,-101-115,-1-3</inkml:trace>
  <inkml:trace contextRef="#ctx0" brushRef="#br0" timeOffset="2185.181">86 996,'430'0,"-213"-32,-95 8,41-5,-20 0,-44 29,83-11,72-24,-124 13,33-13,-34 13,59-7,-148 22,-1 1,1 2,1 2,-1 1,27 4,16-1,95-31,-74 7,20-2,21 2,-127 16</inkml:trace>
  <inkml:trace contextRef="#ctx0" brushRef="#br0" timeOffset="5322.387">2542 3196,'-62'110,"29"-41,-3-1,-3-2,-18 20,-46 82,102-162,3-5</inkml:trace>
  <inkml:trace contextRef="#ctx0" brushRef="#br0" timeOffset="5903.159">2175 3140,'6'33,"94"106,-69-99,2-1,1-2,2-1,26 20,39 38,-69-71,-15-16</inkml:trace>
  <inkml:trace contextRef="#ctx0" brushRef="#br0" timeOffset="7316.959">3586 205,'-1'0,"1"-1,0 1,-1 0,1-1,-1 1,1 0,-1-1,1 1,-1 0,1 0,-1 0,1-1,-1 1,0 0,1 0,-1 0,1 0,-1 0,1 0,-1 0,0 0,1 0,-1 0,1 0,-1 1,1-1,-1 0,1 0,-1 0,1 1,-1-1,1 0,-1 1,1-1,-1 0,1 1,-1-1,1 1,0-1,-1 1,1-1,0 1,-1-1,1 1,0-1,0 1,0-1,-1 1,1-1,0 1,0-1,0 1,0 0,0-1,0 1,0-1,0 1,0-1,0 2,-5 38,5-39,-2 11,1 0,1 0,0 1,0-1,1 0,1 0,0 0,1 0,0 0,1 0,0-1,1 1,0-1,1 0,0-1,1 1,0-1,1-1,-1 1,3 0,-8-9,0 1,0-1,0 0,0 0,0 0,0 0,0 0,0 0,1-1,-1 1,0-1,0 0,1 1,-1-1,0 0,1 0,-1-1,0 1,0 0,1-1,-1 1,0-1,0 0,0 0,0 0,0 0,0 0,0 0,0 0,0-1,0 1,1-2,48-62,-45 55,106-233,-43 91,-69 152,0-1,0 0,0 0,0 1,-1-1,1 0,0 0,1 1,-1-1,0 0,0 0,0 1,0-1,0 0,1 1,-1-1,0 0,1 1,-1-1,0 0,1 1,-1-1,1 1,-1-1,1 0,-1 1,1-1,0 1,-1 0,1-1,0 1,-1 0,1-1,0 1,-1 0,1 0,0-1,-1 1,1 0,0 0,0 0,-1 0,1 0,0 0,0 0,-1 0,1 0,0 0,0 1,-1-1,1 0,0 0,-1 1,1-1,0 1,-1-1,1 0,-1 1,1-1,0 1,-1-1,1 1,-1 0,0-1,1 1,-1-1,1 1,-1 0,0 0,17 131,-7-84,2 0,1-1,3-1,2-1,6 9,-7-16,-2-1,-1 2,-2 0,-2 0,-1 1,-3 0,0 1,-3 0,-2 1,-3-23,-1-1,0 1,-2-1,0 0,-1 0,-1 0,0-1,-2 0,-7 12,13-23,-3 4,-1 1,0-1,0 0,-1-1,0 1,-1-2,0 1,0-1,-1 0,0-1,0-1,-1 1,0-1,0-1,0 0,-11 3,18-8,0 1,0 0,0-1,0 0,0 0,0 0,0-1,0 1,0-1,0 0,0 0,1 0,-1-1,0 1,1-1,-1 0,1 0,-1 0,1 0,0-1,0 1,0-1,0 0,1 0,-1 0,1 0,0 0,-1-1,1 1,1-1,-1 0,1 1,-1-1,1 0,0 0,0 0,1 0,-1 1,1-1,0 0,0 0,0 0,0 0,1-2,2-13,1 0,1 0,0 0,1 0,1 1,1 0,1 0,0 1,2 0,-1 1,4-3,19-34,-22 34,-2 2,0 1,1-1,1 2,0-1,1 2,1-1,0 2,13-11,-21 22,-1-1,1 1,0 0,0 1,0-1,0 1,0 0,0 0,1 0,-1 1,0 0,0 0,1 0,-1 1,0 0,0 0,0 0,0 0,0 1,0 0,0 0,4 3,15 6</inkml:trace>
</inkml:ink>
</file>

<file path=ppt/ink/ink2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6:29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57 248,'19'-24,"1"0,1 2,1 0,1 2,18-13,-36 29,147-88,-151 91,1 0,0 1,-1-1,1 0,0 0,0 1,-1-1,1 1,0 0,0-1,0 1,0 0,0 0,-1 0,1 0,0 1,0-1,0 0,0 1,-1 0,1-1,0 1,0 0,-1 0,1 0,-1 0,1 0,-1 0,1 0,-1 0,1 1,-1-1,0 0,0 1,0-1,0 1,0 0,0-1,0 1,-1 0,1 0,0-1,-1 1,1 0,-1 0,0 0,0 0,0-1,0 1,0 2,0 14,-2 0,0-1,0 1,-2 0,0-1,-1 0,-1 0,-1 0,0-1,-1 0,-3 4,1-1,-5 14,1-6,0-1,2 2,2 0,0 0,2 1,1 0,1 1,-1 25,7-50,0-1,0 1,1-1,0 1,-1-1,2 1,-1-1,1 1,-1-1,1 0,0 0,1 1,-1-2,1 1,-1 0,1 0,0-1,1 0,-1 1,1-1,-1-1,1 1,0 0,0-1,0 0,0 0,0 0,1 0,-1-1,2 1,3 0,1 0,-1-1,0 1,1-2,-1 1,1-2,0 1,-1-1,0 0,1-1,-1 0,0-1,0 0,4-2,17-11,0-1,-1-1,0-2,-2-1,-1-1,0-1,-2-1,4-6,-10-13,-19 30</inkml:trace>
  <inkml:trace contextRef="#ctx0" brushRef="#br0" timeOffset="420.167">1 447,'76'-51,"2"3,3 4,84-33,26-1,-168 75,-4 5</inkml:trace>
</inkml:ink>
</file>

<file path=ppt/ink/ink2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8:51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683 114,'-29'61,"-140"217,47-102,-8-5,-38 29,163-195,-9 10,11-25,28-49,-16 40</inkml:trace>
  <inkml:trace contextRef="#ctx0" brushRef="#br0" timeOffset="334.676">6 424,'-1'4,"0"-1,0 0,0 1,1-1,-1 0,1 1,0-1,0 1,0-1,0 1,1-1,-1 0,1 1,0-1,0 0,0 1,1-1,-1 0,1 0,0 0,-1 0,1 0,1-1,-1 1,0 0,1 0,6 3,1 1,-1-2,1 1,0-1,0 0,1-1,-1-1,1 1,0-2,0 1,0-1,8-1,16 6,58 11,-34-8,-1 3,0 3,43 17,-90-28,0 0,-1 1,1 0,-1 1,-1 0,1 1,-1 0,-1 0,1 1,-1 0,-1 0,0 1,0 0,5 9,0-3</inkml:trace>
  <inkml:trace contextRef="#ctx0" brushRef="#br0" timeOffset="580.698">824 481,'-34'10,"-29"12,-15 8,2 3,8 1,7-6,9-2,8-1,7 0,5 1,3-4,7-2,1-3,1 0,-2-3,3 0,0-1,4-4</inkml:trace>
  <inkml:trace contextRef="#ctx0" brushRef="#br0" timeOffset="901.935">344 1,'-9'12,"0"1,1-1,0 2,1-1,1 1,0 0,1 0,1 1,0-1,0 1,2 0,-1 14,1 6,3 0,0-1,2 1,2-1,1 0,2 0,10 30,12 55,31 141,-32-176,-19-70</inkml:trace>
</inkml:ink>
</file>

<file path=ppt/ink/ink2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2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29 246,'-9'37,"2"0,1 0,2 0,2 0,2 29,-1-39,2 250,0-634,3 322,2 1,1 0,2 0,2 0,1 2,1-1,2 2,1 0,1 0,6-5,39-32,-60 67,0-1,0 1,1 0,-1 0,0 0,1 0,-1 1,1-1,0 1,-1-1,1 1,-1 0,1 0,-1 0,1 0,0 1,-1-1,1 1,-1-1,1 1,-1 0,1 0,-1 0,0 0,0 0,1 1,-1-1,0 1,0-1,0 1,0 0,-1 0,2 0,4 7,0 1,0-1,-1 1,0 1,-1-1,0 1,0 0,-1 0,-1 0,0 0,0 1,-1-1,-1 1,0 0,-1-1,0 8,0-18</inkml:trace>
</inkml:ink>
</file>

<file path=ppt/ink/ink2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3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1 225,'0'0,"1"-1,-1 1,1 0,-1 0,1-1,-1 1,0 0,1-1,-1 1,1 0,-1-1,0 1,1-1,-1 1,0-1,0 1,1-1,-1 1,0-1,0 1,0-1,1 1,-1-1,0 1,0-1,0 1,0-1,0 1,0-1,0 1,0-1,0 1,-1-1,1 0,0 1,0-1,0 1,0-1,-1 1,1-1,0 1,-1 0,1-1,0 1,-1-1,1 1,0 0,-1-1,1 1,-1 0,1-1,-1 1,1 0,-1 0,1-1,51-4,-51 5,230 28,-96-27,-134-2,1 1,0-1,-1 0,1 1,-1-1,1 0,-1 1,1-1,-1 0,0 0,1 1,-1-1,0 0,1 0,-1 0,0 1,0-1,0 0,0 0,0 0,0 0,0 0,0 1,0-1,-1 0,1 0,0 0,0 1,-1-1,1 0,0 0,-1 0,1 1,-1-1,1 0,-1 1,1-1,-1 1,0-1,1 0,-1 1,0-1,1 1,-1 0,0-1,0 1,1-1,-1 1,0 0,0 0,0 0,0-1,1 1,-1 0,0 0,-1 0,-2-4,-14-11,6 6,-1-1,1 0,1-1,0 0,1-1,0-1,0 1,2-1,-1-1,2 0,-3-6,5-1</inkml:trace>
</inkml:ink>
</file>

<file path=ppt/ink/ink2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5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25 691,'-3'-6,"0"0,0 0,0 0,0 0,1-1,0 1,1-1,-1 1,1-1,1 0,-1 1,1-1,0 0,-1-6,3-9,0 1,1 0,2 0,0 1,1-1,1 1,0 0,2 1,0-1,2 2,0 0,1 0,0 1,2 0,14-14,11-21,70-64,-108 115,0 0,0 0,0 0,0 1,1-1,-1 0,0 1,1-1,-1 0,1 1,-1 0,1-1,-1 1,0 0,1 0,-1 0,1 0,-1 0,1 0,-1 0,1 1,-1-1,1 0,-1 1,0-1,1 1,-1 0,0-1,1 1,-1 0,0 0,0 0,0 0,1 0,-1 0,0 0,-1 0,1 0,0 0,0 1,0-1,23 61,-21-53,50 278,-53-285,0-1,1 1,-1-1,0 1,1-1,-1 1,1-1,-1 0,1 1,0-1,0 0,-1 0,1 1,0-1,0 0,0 0,0 0,0 0,1 0,-1 0,0 0,0-1,1 1,-1 0,0-1,1 1,-1-1,1 1,-1-1,1 0,-1 1,1-1,-1 0,1 0,-1 0,1 0,-1 0,1-1,-1 1,0 0,1-1,-1 1,1-1,-1 1,0-1,1 0,-1 0,0 0,0 1,1-1,-1 0,0 0,0-1,0 1,0 0,0 0,0-1,162-197,84-59,-246 256,-1 1,1 0,-1 0,1 0,0-1,-1 1,1 0,0 0,0 0,0 0,0 0,0 1,0-1,0 0,0 0,0 1,0-1,0 0,1 1,-1-1,0 1,0 0,1-1,-1 1,0 0,1 0,-1 0,0 0,1 0,-1 0,0 0,0 0,1 1,-1-1,0 0,1 1,-1-1,0 1,0-1,0 1,0 0,0-1,1 1,-1 0,-1 0,1 0,0 0,0 0,0 0,0 0,-1 0,1 0,0 0,-1 1,1-1,-1 0,2 19,-1 0,0 1,-2-1,-1 0,0 0,-1 0,-2-1,0 1,-1-1,-5 13,1-1,-3 10,7-24,0 0,1 0,1 0,1 1,0 0,2-1,-1 7,2-23,0 1,0-1,0 1,0-1,0 1,0 0,0-1,0 1,1-1,-1 1,1-1,-1 1,1-1,-1 1,1-1,0 1,0-1,0 0,0 1,0-1,0 0,0 0,0 0,0 0,0 0,1 0,-1 0,0 0,1-1,-1 1,1 0,-1-1,1 1,-1-1,1 1,-1-1,1 0,0 0,-1 0,1 0,-1 0,1 0,0 0,-1 0,1-1,-1 1,1-1,-1 1,1-1,-1 1,1-1,-1 0,1 0,74-48,-56 30</inkml:trace>
</inkml:ink>
</file>

<file path=ppt/ink/ink2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6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405 0,'-83'72,"4"4,3 3,-31 46,55-35,51-88,0 1,0-1,0 0,0 1,0-1,1 1,-1 0,1-1,0 1,-1-1,1 1,0 0,1-1,-1 1,0-1,1 1,0-1,-1 1,1-1,0 1,0-1,0 0,1 1,-1-1,0 0,1 0,0 0,-1 0,1 0,0 0,0 0,0-1,0 1,0-1,1 0,1 2,3-3,-1 1,1-1,-1-1,1 1,-1-1,1 0,-1 0,0-1,0 0,0 0,1-1,-2 1,1-1,0-1,-1 1,1-1,-1 0,0 0,0 0,-1-1,4-4,7-3,28-27,-3-1,-1-2,-2-2,-2-2,19-34,3 0,-55 77,-1 1,0-1,1 1,-1-1,1 1,0 0,-1-1,1 1,0 0,0 0,0 0,1 1,-1-1,0 0,1 1,-1 0,1-1,-1 1,1 0,0 0,-1 1,3-1,-9 57,-1-35,1 0,0 1,2-1,0 1,2-1,0 1,1 0,1-1,1 1,1-1,1 0,1 0,1-1,1 0,6 12,-11-27,0-1,1 0,-1 1,1-2,0 1,0 0,0-1,1 0,-1 0,1 0,0 0,0-1,0 1,1-1,17 5</inkml:trace>
</inkml:ink>
</file>

<file path=ppt/ink/ink2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2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62 311,'17'-1,"0"-1,0 0,0-1,-1-1,1-1,-1 0,0-1,0-1,-1 0,0-1,13-10,-25 16,0 0,0 0,0 0,0-1,0 0,0 0,-1 1,1-2,-1 1,0 0,0 0,0-1,-1 1,1-1,-1 1,0-1,1 0,-2 1,1-1,0 0,-1 0,0 0,0 0,0 1,0-1,-1 0,1 0,-1 0,0 1,0-1,0 0,-1 1,1-1,-1 1,0-1,0 1,0 0,-1 0,1 0,-1 0,1 0,-1 1,0-1,0 1,0 0,0-1,-1 1,0-1,-1-1,0 1,0-1,0 2,0-1,-1 0,1 1,-1 0,1 0,-1 1,0 0,1 0,-1 0,0 0,0 1,0 0,0 0,0 1,0 0,1 0,-1 0,0 0,1 1,-1 0,1 0,-1 1,1 0,0 0,0 0,0 0,1 1,-1 0,1 0,0 0,0 0,0 1,0-1,0 2,-5 10,0 0,1 1,1-1,0 2,1-1,1 1,1 0,0 0,2 0,0 0,0 1,2-1,1 1,1 13,0-22,0-1,1 1,0-1,1 1,-1-1,2-1,-1 1,1 0,1-1,-1 0,1 0,1-1,-1 0,1 0,1 0,-1-1,1 0,0-1,1 1,-1-2,1 1,0-1,0 0,6 1,-3-3,0-1,1 0,-1 0,0-1,1-1,-1 0,0 0,0-2,0 1,0-2,0 1,-1-2,1 1,-1-2,0 1,-1-1,11-8,-3 4,141-90,-143 89</inkml:trace>
  <inkml:trace contextRef="#ctx0" brushRef="#br0" timeOffset="331.74">936 0,'-17'11,"0"0,1 1,1 1,-1 0,2 1,0 1,1 0,0 1,1 1,1 0,1 0,-5 12,13-27,1 1,0-1,0 0,1 1,-1-1,0 1,1-1,0 1,-1 0,1-1,0 1,1-1,-1 1,0-1,1 1,-1-1,1 1,0-1,-1 1,1-1,1 0,-1 1,0-1,0 0,1 0,0 0,-1 0,1 0,0 0,0 0,0-1,0 1,0-1,0 1,0-1,1 0,-1 0,0 0,1 0,-1 0,41 12,55 25,-95-37,0 1,0 0,-1 0,1 0,-1 1,0-1,0 0,0 1,0 0,0-1,0 1,-1 0,1 0,-1 0,0 0,0 0,0 0,0 0,0 0,-1 1,0-1,1 0,-1 0,0 1,-1-1,1 0,0 0,-1 1,0 1,-3 4,1-1,-1 1,0-1,-1 1,0-1,-1 0,1-1,-1 0,-1 1,1-2,-1 1,-1-1,1 0,-1-1,0 0,0 0,0 0,-1-1,0-1,0 1,0-1,0-1,0 0,-1 0,1-1,0 0,-1 0,1-1,-6-1,-10 1</inkml:trace>
</inkml:ink>
</file>

<file path=ppt/ink/ink2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6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1,'-20'238,"10"1,11 15,-28-63,37-258,-4 39,-1 1</inkml:trace>
  <inkml:trace contextRef="#ctx0" brushRef="#br0" timeOffset="4950.584">423 254,'-59'45,"29"-15,7-7,-1 0,-1-1,0-1,-2-1,-23 12,49-32,0 0,0 0,1 0,-1 0,0 0,0 0,0 0,0 0,1 0,-1 1,0-1,0 0,0 1,1-1,-1 0,0 1,1-1,-1 1,0-1,1 1,-1-1,0 1,1-1,-1 1,1 0,-1-1,1 1,-1 0,1-1,0 1,-1 0,1 0,0 0,-1-1,1 1,0 0,0 0,0 0,0 0,0-1,0 1,0 0,0 0,0 0,0 0,1-1,-1 1,0 0,0 0,1-1,-1 1,1 0,-1 0,0-1,1 1,-1 0,1-1,0 1,-1-1,1 1,0-1,-1 1,1 0,40 15,-32-14,-1 0,1 1,-1 0,0 1,0-1,0 2,-1-1,1 1,-1 0,0 1,0 0,-1 0,0 0,0 1,0 0,-1 0,0 0,2 5,61 137,-22-67,-46-70</inkml:trace>
</inkml:ink>
</file>

<file path=ppt/ink/ink2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3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1,'-12'37,"5"-9,0-7,1 0,1 1,1 0,0 0,2 0,1 0,0 0,2 0,0 0,2 0,0 0,1 0,2 1,-3-18,0 1,0-1,0 0,1 1,0-1,0-1,0 1,1-1,-1 0,1 0,0 0,0 0,1-1,-1 0,1 0,-1 0,1-1,0 0,0 0,0-1,0 1,0-1,1 0,-1-1,0 0,0 0,1 0,-1-1,0 0,0 0,0 0,0-1,0 0,0 0,0 0,4-3,16-13,0 0,-2-2,0 0,-1-2,-2 0,0-2,-1 0,12-21,-32 44,0 0,0 0,1 0,-1 0,0 0,0 1,1-1,-1 0,0 0,1 0,-1 0,1 0,-1 1,1-1,0 0,-1 0,1 1,0-1,-1 0,1 1,0-1,0 1,0-1,-1 1,1-1,0 1,0-1,0 1,0 0,0 0,0 0,0-1,0 1,0 0,0 0,0 0,0 0,0 0,0 1,0-1,0 0,-1 0,1 1,0-1,0 0,0 1,0-1,0 1,0-1,-1 1,1 0,0-1,-1 1,1 0,0-1,-1 1,1 0,-1 0,1 0,-1 0,1-1,-1 1,1 0,-1 0,0 0,0 0,2 6,-1 1,1-1,0 0,1 0,-1-1,1 1,1-1,-1 1,1-1,0 0,1 0,-1-1,1 1,0-1,1 0,-1 0,1-1,0 0,0 0,0 0,1-1,-1 1,1-2,0 1,0-1,0 0,0 0,0-1,0 0,8 0,-7-2,1-1,-1 0,1-1,-1 0,0 0,0-1,0 0,0 0,-1-1,0 0,0 0,0 0,-1-1,1 0,-1-1,-1 0,1 1,-1-2,-1 1,1 0,-1-1,3-7,1-5,0 0,-1-1,-2 1,0-1,-1 0,-1 0,-1-1,0-17,-2 27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1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86,'-17'76,"-18"158,-38 130,3-52,73-252,-3-59,0 0,0 0,0 0,1 0,-1 0,1 0,-1 0,1 0,-1 0,1 0,-1 0,1 0,0 0,-1-1,1 1,0 0,0 0,0-1,0 1,0 0,0-1,0 1,0-1,0 1,0-1,0 0,0 1,0-1,0 0,0 0,0 0,0 0,0 0,1 0,-1 0,0 0,0 0,0 0,0-1,0 1,0 0,0-1,0 1,0-1,0 1,0-1,0 1,0-1,0 0,0 0,65-63,-44 39</inkml:trace>
  <inkml:trace contextRef="#ctx0" brushRef="#br0" timeOffset="378.945">512 1,'37'228,"2"72,-34-253,-2 1,-2 0,-2 0,-2 0,-3-1,-1 1,-3-1,-2 1,12-48,0-1,-1 0,1 1,-1-1,1 1,-1-1,1 1,-1 0,0-1,1 1,-1-1,0 1,1 0,-1 0,0-1,1 1,-1 0,0 0,1 0,-1 0,0-1,1 1,-1 0,0 1,0-1,1 0,-1 0,0 0,1 0,-1 0,0 1,1-1,-1 0,0 1,1-1,-1 0,1 1,-1-1,0 1,1-1,-1 1,1-1,-1 1,1-1,0 1,-1 0,1-1,0 1,-1-1,1 1,0 0,0-1,-1 1,1 0,0 0,-40-89,27 57,0 2,-2 0,-1 1,-1 0,-14-16,20 29,-1 0,0 1,-2 0,1 0,-2 2,0 0,0 0,-1 2,0 0,-1 0,0 2,-1 0,1 1,-1 1,-1 1,-1-1,15 6,0 0,1 0,-1 0,1 1,-1 0,1-1,-1 2,1-1,0 0,-1 1,1 0,0 0,0 0,0 0,0 1,1-1,-1 1,1 0,-1 0,1 1,0-1,0 1,1-1,-1 1,1 0,-1 0,1 0,1 0,-1 1,-1 3,-3 16</inkml:trace>
</inkml:ink>
</file>

<file path=ppt/ink/ink2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4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1,'0'38,"5"18,2 4,-1-4,-1-6,-2-7,0-11</inkml:trace>
</inkml:ink>
</file>

<file path=ppt/ink/ink2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7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1,'-5'4,"-1"8,-5 0,-1 4,3-6,7-5,3-7,8-4,1-1</inkml:trace>
</inkml:ink>
</file>

<file path=ppt/ink/ink2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8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310 113,'0'0,"-1"-1,0 1,1-1,-1 1,0-1,0 1,1 0,-1-1,0 1,0 0,0 0,0 0,1 0,-1-1,0 1,0 0,0 0,0 1,0-1,1 0,-1 0,0 0,0 1,0-1,1 0,-1 1,0-1,0 0,0 1,1-1,-1 1,0-1,1 1,-1 0,1-1,-1 1,1 0,-1-1,1 1,-1 0,1 0,-1-1,1 1,0 0,0 0,-1 0,1 0,-17 41,13-20,2 1,0-1,1 1,2 0,0-1,2 1,0 0,1-1,3 5,1 28,-3 0,-2 0,-2 1,-4 17,1 28,-3 5,4-106,1 0,0-1,0 1,0 0,-1-1,1 1,0 0,0-1,-1 1,1 0,0 0,-1-1,1 1,0 0,-1 0,1 0,0-1,-1 1,1 0,0 0,-1 0,1 0,-1 0,1 0,0 0,-1 0,1 0,-1 0,1 0,0 0,-1 0,1 0,0 0,-1 0,1 0,-1 1,1-1,0 0,-1 0,1 0,0 1,-1-1,1 0,0 0,0 1,-1-1,1 0,0 0,0 1,-1-1,1 1,0-1,0 0,0 1,0-1,0 0,-1 1,1-1,-3-14</inkml:trace>
  <inkml:trace contextRef="#ctx0" brushRef="#br0" timeOffset="243.873">0 564,'43'-4,"39"-12,9-3,-5 2,-13-1,-13 2,-13 5,-10-2,-5 2,-5 3,-6-2,-2 1,-4-4,0 2,-2 1</inkml:trace>
  <inkml:trace contextRef="#ctx0" brushRef="#br0" timeOffset="679.743">790 0,'-22'120,"6"1,-1 87,16-183,0 0,2-1,1 1,0-1,2 0,1 1,1-2,1 1,1-1,1 0,1 0,1-1,1-1,8 10,-19-29,1 0,-1 0,1 0,0 0,0 0,0 0,0-1,0 1,0-1,0 0,0 1,1-1,-1 0,1 0,-1 0,1-1,-1 1,1-1,-1 1,1-1,-1 0,1 0,-1 0,1 0,0-1,-1 1,1-1,-1 1,1-1,-1 0,0 0,1 0,-1 0,0 0,1-1,78-60,-63 46,-10 9,-7 4,1-1,1 1,-1 1,0-1,1 0,-1 0,1 1,0-1,0 1,0 0,0 0,0 0,0 0,1 1,-1-1,1 1,-1 0,1 0,-1 0,1 1,0-1,-1 1,1 0,0 0,-1 0,1 0,0 1,-1-1,1 1,0 0,-1 0,1 0,-1 1,0-1,3 2,0 6,-1 0,0 0,0 0,-1 1,0 0,0 0,-1 0,0 0,-1 0,0 2,19 61,0-47,-12-23</inkml:trace>
</inkml:ink>
</file>

<file path=ppt/ink/ink2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07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393 821,'1'-1,"0"-1,0 1,1-1,-1 1,0-1,0 0,0 1,-1-1,1 0,0 0,-1 0,1 1,-1-1,1 0,-1 0,0 0,0 0,0 0,0 0,0 0,0 0,-1 0,1 0,0 1,-1-1,0 0,1 0,-1 0,0 1,0-1,0 0,0 1,0-1,-1 1,1-1,0 1,-1 0,1-1,-1 1,1 0,-1 0,0 0,-76-38,68 38,-1-1,1 2,-1 0,1 0,-1 1,0 0,1 0,0 2,-1-1,1 1,0 1,0-1,0 2,1-1,0 2,0-1,0 1,0 0,1 1,0 0,0 0,1 1,0 0,0 0,1 1,-2 3,0 0,1 0,1 0,0 0,1 0,0 1,1 0,0 0,1 0,0 1,1-1,1 1,0-1,1 1,0 0,1-1,1 1,0-1,1 1,0-1,3 6,-3-9,2 0,-1 0,1 0,1-1,0 1,0-1,0 0,1-1,1 0,0 0,0-1,0 1,1-2,0 1,0-1,0-1,1 0,0 0,0-1,1 0,8 2,-8-7,0-1,0 1,-1-2,1 0,0 0,-1-1,0 0,0-1,0 0,-1-1,1 0,-2 0,1-1,0 0,-1 0,-1-1,1 0,1-3,-8 9,20-19,-2-2,0 0,-2-1,0-1,-2 0,-1-1,-1-1,-1 0,-2-1,0 0,-1-7,4-49,-11 101,1 1,0-1,2 1,0-1,1 0,1-1,0 0,1 0,1 0,0-1,1 0,1-1,6 6,-3-3</inkml:trace>
  <inkml:trace contextRef="#ctx0" brushRef="#br0" timeOffset="502.257">900 1216,'196'-403,"-155"356,-40 46,0 0,0 1,0-1,0 1,0-1,0 1,0 0,0-1,1 1,-1 0,0 0,0-1,0 1,0 0,0 0,1 0,-1 0,0 1,0-1,0 0,0 0,0 1,0-1,0 1,0-1,0 1,0-1,0 1,0 0,0-1,0 1,0 0,0 0,-1-1,1 1,0 0,-1 0,1 0,0 0,-1 0,0 0,1 0,-1 0,1 1,-1-1,0 0,0 0,0 0,1 0,-1 0,0 0,-1 1,1-1,7 84,-9-79,1 0,0 0,0 0,0 0,1 0,0 0,0 0,1 0,-1 0,1 0,1 0,-1 0,1 0,0-1,0 1,1-1,0 1,0-1,0 0,0 0,1 0,0 0,0-1,0 0,0 1,1-1,0-1,0 1,0-1,0 0,0 0,1 0,3 0,-4-2,0 0,0-1,0 0,0 0,1 0,-1 0,0-1,0 0,0 0,0-1,-1 1,1-1,0 0,0 0,-1-1,0 1,1-1,-1 0,0 0,0 0,0-1,-1 1,1-1,-1 0,0 0,0 0,0-1,-1 1,0-1,0 1,2-5,3-7,-1-1,-1 1,0-1,-1 0,-1-1,0 1,-1-1,-1-11,-1 16</inkml:trace>
  <inkml:trace contextRef="#ctx0" brushRef="#br0" timeOffset="1829.207">2058 764,'-29'1,"1"1,0 1,0 1,1 1,-1 2,1 1,1 1,-1 1,-1 2,18-6,0 0,1 0,0 1,0 0,1 0,0 1,0 0,0 0,1 1,1 0,-5 8,9-13,0-1,0 1,0-1,0 1,1 0,-1-1,1 1,0 0,1 0,-1 0,0 0,1 0,0 0,0 0,0 0,1 0,-1 0,1 0,0 0,0 0,0 0,1-1,0 1,-1 0,1-1,0 1,1-1,-1 0,0 0,1 0,0 0,0 0,2 2,-1-2,0-1,1 1,-1-1,1 0,-1 0,1 0,0-1,0 1,0-1,0 0,0-1,0 1,0-1,0 0,0 0,0-1,0 1,0-1,0 0,0-1,0 1,-1-1,1 0,0 0,-1 0,5-3,106-85,50-105,-163 192,30-33,-31 36,-1-1,1 1,0-1,0 1,0 0,0-1,0 1,0 0,0 0,0 0,0 0,0 0,0 0,0 0,0 0,0 0,0 0,0 0,0 1,0-1,-1 0,1 1,0-1,0 0,0 1,0 0,0-1,-1 1,1-1,0 1,0 0,-1-1,1 1,-1 0,1 0,-1 0,1-1,-1 1,1 0,-1 0,1 0,-1 0,0 0,0 0,1 0,4 15,0-1,-1 1,0 0,-2 0,0 0,0 0,-2 1,0 13,3 46,7-1,-3 1,-4 0,-3 1,-3-1,-3 0,-11 39,8-69,-39 131,44-168,0 1,0-1,-1 0,-1 0,1-1,-1 1,-1-1,1-1,-1 1,-1-1,1 0,-1-1,0 1,-1-2,0 1,0-1,7-4,0 1,-1-1,0 0,1 0,-1 0,1 0,-1 0,0-1,0 1,1-1,-1 0,0 0,0 0,0 0,1 0,-1-1,0 1,0-1,1 1,-1-1,0 0,1 0,-1-1,1 1,0 0,-1-1,1 1,0-1,0 0,0 0,0 0,0 0,0 0,0 0,1-1,-1 1,0-1,-24-100,25 83,2 0,0 0,0 1,2-1,1 1,0 0,1 0,1 0,1 1,1-1,1 2,0-1,10-13,11-16,2 2,2 2,2 1,2 1,1 2,2 2,20-13,121-94,-151 120,-1-1,-1-1,-2-2,0-1,-2-1,-1-1,-2-1,-1-1,-1-1,14-35,-16 20,-2-1,-2-1,-3 0,-1 0,-2-14,0 9,-5 40,1 1,-2-1,0 1,-1-1,-1 0,0 0,-1 0,-1 1,0-1,-1 1,-1-1,0 1,-1 0,-3-4,7 17,-1-1,0 0,0 1,0-1,0 1,-1 0,1 0,0 0,-1 0,0 0,1 1,-1-1,0 1,0-1,0 1,0 0,0 0,0 1,0-1,0 1,0-1,-1 1,1 0,0 0,0 0,0 1,0-1,0 1,-1-1,1 1,-1 1,-85 51,69-29,0 1,2 1,1 1,1 0,1 1,2 0,0 1,2 1,2 0,0 1,2-1,1 1,2 1,1-1,2 1,1 10,3-8,2-1,1 1,2-2,1 1,2-1,1 0,2-1,0-1,2 0,18 24,-19-33,1-1,1 0,0-1,1-1,2-1,-1-1,22 13,-40-28,0 0,-1 0,1 0,0-1,0 1,0-1,0 1,0-1,0 1,0-1,0 1,0-1,0 0,0 1,1-1,-1 0,0 0,0 0,0 0,0 0,0 0,0 0,0-1,1 1,-1 0,0-1,0 1,0 0,0-1,0 1,0-1,0 0,0 1,-1-1,1 0,0 0,0 1,0-1,-1 0,1 0,5-12</inkml:trace>
  <inkml:trace contextRef="#ctx0" brushRef="#br0" timeOffset="2244.842">2961 934,'55'-11,"-1"-3,-1-2,0-2,-1-3,32-18,-79 37,0-1,0 1,0-1,-1 0,1 0,-1-1,1 1,-1-1,0 0,0 0,-1 0,1-1,-1 1,0-1,0 0,-1 0,1 0,-1 0,0 0,0-1,-1 1,0 0,0-1,1-4,-2 5,1 0,-1-1,1 1,-1 0,-1 0,1 0,-1 0,0 0,0 0,0 0,-1 0,0 1,0-1,0 0,0 1,-1 0,0-1,0 1,0 0,0 0,0 1,-1-1,0 1,0-1,0 1,0 1,0-1,-1 0,1 1,-1 0,0 0,1 0,-1 1,-3-1,0 1,0 0,0 0,-1 1,1 0,0 1,0-1,0 2,0-1,0 1,0 0,1 1,-1 0,0 0,1 1,0 0,0 0,0 0,1 1,-1 0,1 0,0 1,1 0,-1 0,-3 6,-4 5,2-1,0 1,1 1,0 0,2 0,0 1,1 0,1 1,-2 10,4-18,1 0,1 1,0-1,1 1,0-1,1 1,0-1,1 1,0-1,1 1,1-1,-1 0,2 0,0 0,1 0,0-1,0 0,1 0,1 0,0-1,0 1,1-2,0 1,5 3,2-4,1 0,0-1,0 0,0-1,1-1,1-1,-1 0,1-1,-1-1,1-1,0-1,0 0,0-1,0-1,0-1,0 0,5-2,32-8,-31 5</inkml:trace>
  <inkml:trace contextRef="#ctx0" brushRef="#br0" timeOffset="23474.405">82 2402,'43'-5,"34"-2,8 1,-5 1,-12-3,-17-1</inkml:trace>
  <inkml:trace contextRef="#ctx0" brushRef="#br0" timeOffset="23940.546">1211 2176,'-31'0,"0"2,0 2,0 0,1 2,0 2,0 0,0 2,1 1,1 2,0 1,1 0,0 2,1 2,1 0,0 2,15-10,0-1,1 1,0 0,1 1,0 0,0 1,1-1,1 1,0 1,1-1,0 1,1 0,0 0,1 0,1 1,0-1,1 1,0-1,1 1,1-1,0 1,1 1,-1-11,0-1,0 1,1-1,-1 0,1 1,0-1,0 0,0 0,0 0,1 0,-1-1,1 1,0-1,0 1,0-1,0 0,0 0,0 0,1-1,-1 1,0-1,1 1,-1-1,1-1,0 1,-1 0,1-1,0 0,-1 1,1-1,0-1,2 1,117-36,-83 11,0-2,-2-1,-1-2,-1-2,4-6,-10 9,35-34,-40 37,0 1,2 1,1 1,1 2,29-17,-56 36,0 1,-1-1,1 1,0 0,0 0,0 0,-1 0,1 0,0 0,0 0,1 1,-1-1,0 1,0 0,0-1,0 1,0 0,0 0,1 0,-1 1,0-1,0 0,0 1,0-1,0 1,0 0,0 0,0 0,0 0,0 0,-1 0,1 0,0 1,0-1,-1 1,1-1,-1 1,0-1,1 1,-1 0,0 0,0 0,0 0,0-1,0 1,-1 1,1-1,-1 0,1 0,-1 0,0 0,0 1,-12 128,2-70,6-35,1-12,1 1,0-1,1 1,0-1,1 1,1 0,1-1,0 1,0-1,2 1,0-1,43 33,-27-37</inkml:trace>
  <inkml:trace contextRef="#ctx0" brushRef="#br0" timeOffset="24186.036">2255 2232,'-29'38,"-28"37,-10 11,2-5,12-12,10-17,13-12,6-14,8-6,1-6,4-6</inkml:trace>
  <inkml:trace contextRef="#ctx0" brushRef="#br0" timeOffset="24436.491">1747 2176,'39'38,"36"28,10 6,-4-3,-6-14,-12-12,-11-12,-10-8,-7-6,-5-3,-3-3,-1-3,0-4,1-2,-6-1</inkml:trace>
  <inkml:trace contextRef="#ctx0" brushRef="#br0" timeOffset="24605.466">2764 2402,'0'33,"4"22,3 0</inkml:trace>
  <inkml:trace contextRef="#ctx0" brushRef="#br0" timeOffset="24873.756">2678 2006,'0'0</inkml:trace>
  <inkml:trace contextRef="#ctx0" brushRef="#br0" timeOffset="25121.565">3553 2147,'-13'4,"0"1,0 1,0 0,0 1,1 0,1 1,-1 0,1 1,0 1,1-1,0 1,1 1,0 0,-3 5,12-12,0-1,-1 1,1-1,1 0,-1 1,0-1,1 0,0 0,0 1,0-1,0 0,0 0,1 0,-1 0,1 0,0 0,0 0,0-1,0 1,0-1,1 1,-1-1,1 0,0 0,-1 0,1 0,0-1,0 1,0-1,0 0,0 1,1-1,-1-1,0 1,4 0,15 10,-12-5,-1 0,1 1,-1 0,-1 0,1 1,-1 1,-1-1,1 1,-1 0,-1 1,2 3,-5-8,-1-1,1 0,-1 1,-1 0,1-1,-1 1,0 0,0 0,0 0,0 0,-1 0,0-1,0 1,-1 0,1 0,-1 0,0 0,0 0,0 0,-1-1,0 1,0-1,0 1,0-1,-1 0,0 1,-3 2,-1 1,-1 0,-1-1,1 0,-1-1,-1 0,1 0,-1-1,0 0,0 0,-1-1,1-1,-1 0,0 0,1-1,-1 0,0-1,-1-1,1 1,-6-2,-8 1</inkml:trace>
</inkml:ink>
</file>

<file path=ppt/ink/ink2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0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61,'104'-14,"57"-7,1 6,43 6,-185 9,-12-1,0 1,-1-1,1 1,0 1,0-1,-1 2,1-1,-1 1,1 0,-1 0,0 1,1 0,-1 0,-1 1,2 0,-7-2,1 0,-1 0,1 0,-1 0,0 1,0-1,0 0,0 1,0-1,-1 0,1 1,-1-1,1 1,-1-1,0 1,0-1,0 1,0-1,-1 1,1-1,-1 1,0-1,1 1,-1-1,0 0,0 0,0 1,-1-1,1 0,0 0,-1 0,-1 1,-55 65,-164 122,221-189,-23 19,1 1,2 0,0 2,1 0,1 1,1 2,2-1,0 2,-11 27,22-39,2-11,0 1,1 1,0-1,0 0,0 1,0-1,1 1,0-1,0 1,1 0,-1-1,1 1,0 0,1-1,-1 1,1 0,0-1,1 1,0-1,-1 1,2-1,-1 0,0 0,1 0,0 0,3 4,1-3,0 1,0-1,1-1,0 1,0-1,0-1,0 1,1-1,-1-1,1 1,0-2,1 1,-1-1,0-1,0 1,1-2,-1 1,4-1,174-25,-149 18,95-35,-117 25,-14 7</inkml:trace>
  <inkml:trace contextRef="#ctx0" brushRef="#br0" timeOffset="246.231">28 485,'48'-10,"45"-8,16-5,-2 1,-8 4,-12 5,-11 5,-14 4,-7 2,-9 2,-7 1,-6 4,-3 3,-7-2</inkml:trace>
</inkml:ink>
</file>

<file path=ppt/ink/ink2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3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1,'-19'38,"-7"22,2 7,9-5,8-12</inkml:trace>
</inkml:ink>
</file>

<file path=ppt/ink/ink2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3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0,'0'15,"0"4</inkml:trace>
</inkml:ink>
</file>

<file path=ppt/ink/ink2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4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1,'-19'2,"0"1,1 1,-1 0,1 2,0 0,1 1,-1 0,1 2,-12 8,27-16,0 0,0 0,0 0,0 1,1-1,-1 1,0 0,1 0,-1-1,1 1,-1 0,1 0,0 0,0 0,0 0,0 1,0-1,1 0,-1 0,1 1,-1-1,1 0,0 1,0-1,0 0,0 1,0-1,1 0,-1 1,1-1,-1 0,1 0,0 1,0-1,0 0,0 0,0 0,0 0,1 0,-1 0,1-1,-1 1,1 0,0-1,0 1,-1-1,2 1,160 44,-158-44,-1 0,0 0,0 1,0-1,0 1,0 0,-1 0,1 0,-1 0,0 1,0-1,0 1,0 0,-1 0,1 0,-1 0,0 0,0 1,-1-1,1 1,-1-1,0 1,0-1,-1 1,1 0,-1-1,0 1,0 0,-1-1,1 1,-1 0,0-1,-1 2,1 1,0 1,-1-1,0 0,-1 1,0-1,0 0,0 0,-1-1,0 1,0-1,0 1,-1-1,0-1,-1 1,1-1,-1 0,0 0,0 0,0-1,-1 0,-2 1,-13 6,0-1,0-1,-2-1,1 0,-1-2,-1-1,-57 0,80-5,-1 0,1 0,0 0,0 0,0-1,0 1,-1-1,1 0,0 0,0 1,0-1,0-1,0 1,1 0,-1 0,0-1,1 1,-1-1,0 1,1-1,0 0,-1 1,1-1,0 0,0 0,0 0,0 0,0 0,1 0,-1 0,0-1,1 1,0 0,-1-2,3-10</inkml:trace>
</inkml:ink>
</file>

<file path=ppt/ink/ink2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5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122 309,'-19'35,"1"1,2 1,2 0,1 1,2 1,1 0,3 0,0 11,5-42,0-1,1 0,0 1,1 0,-1-1,1 1,1-1,0 1,0-1,0 1,1-1,0 1,0-1,1 0,0 0,0 0,1-1,0 1,0-1,1 0,-1 0,1 0,1-1,-1 1,1-1,0 0,0-1,0 0,0 0,1 0,0-1,0 0,4 2,6-1,0-2,0 1,0-2,0 0,0-1,0-1,0-1,0 0,0-1,0-1,-1-1,1 0,-1-1,0 0,-1-2,0 0,0 0,-1-2,0 0,11-9,-4-2,0-1,-1-2,-1 1,-1-2,-2-1,0 0,-2-1,-1 0,-1-1,-1 0,-1-1,-2-1,-1 1,-2-1,0 0,-2-1,-1 1,-2 0,-1-1,-3-18,3 40,0-1,0 1,0 0,-1-1,-1 1,0 0,0 0,0 0,-1 1,-1-1,1 1,-1 0,-1 0,0 1,0-1,0 1,-1 1,0-1,0 1,0 0,-1 1,0 0,-2-1,2 7,1 0,0 0,0 1,-1 0,1 0,1 1,-1 0,0 0,1 1,0 0,-1 0,2 0,-1 1,0 0,1 0,0 0,0 1,0 0,1 0,0 0,0 0,1 0,-1 1,1 0,1 0,-1 0,1 2,-18 40,2 1,2 1,3 1,2 0,2 1,2-1,2 26,2 563,3-265,11-315,-5-55</inkml:trace>
</inkml:ink>
</file>

<file path=ppt/ink/ink2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48.1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0 881,'9'-1,"-1"-1,0 0,0-1,0 1,-1-2,1 1,-1-1,1 0,-1-1,0 1,-1-1,6-5,28-18,187-94,-32 6,-21 5,-132 87,0 2,2 1,1 3,33-9,-56 18,0-1,-1 0,0-2,0 0,-2-1,0-1,11-11,234-129,-201 109,-86 37,-48 9,43 1,1-2,-1 0,1-2,-1-1,1-1,0-2,-17-5,43 10,1 1,0-1,-1 1,1-1,0 1,-1-1,1 1,-1-1,1 1,-1 0,1-1,-1 1,1 0,-1-1,1 1,-1 0,0 0,1 0,-1-1,1 1,-1 0,0 0,1 0,-1 0,1 0,-1 0,0 0,1 0,-1 1,1-1,-1 0,0 0,1 0,-1 1,1-1,-1 0,1 0,-1 1,1-1,-1 1,1-1,-1 0,1 1,0-1,-1 1,1-1,-1 1,1-1,0 1,0-1,-1 1,1 0,0-1,0 1,0-1,-1 1,1 0,0-1,0 1,0-1,0 1,0 0,0-1,1 1,18 39,-15-34,100 203,-41-36,-62-172,-1-1,1 0,-1 1,1-1,-1 0,1 0,-1 0,1 0,0 1,-1-1,1 0,-1 0,1 0,-1 0,1 0,0 0,-1 0,1-1,-1 1,1 0,-1 0,1 0,-1 0,1-1,-1 1,1 0,-1-1,1 1,-1 0,1-1,-1 1,1 0,-1-1,0 1,1-1,-1 1,0-1,1 1,-1-1,0 1,0-1,0 1,1-1,-1 0,0 1,0-1,0 1,0-1,0 1,0-1,0 0,0 1,0-1,0 1,0-1,0 1,-1-1,1 1,0-1,0 0,0-1,133-295,-113 206,-20 92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2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58,'30'17,"-6"-14,0 0,0-1,0-1,0-2,1 0,-1-2,-1 0,13-5,16 0,142-22,-131 16,66-1,-129 25,-11-4</inkml:trace>
</inkml:ink>
</file>

<file path=ppt/ink/ink2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06.07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86 582,'33'53,"43"120,-48-93,-23-102,-5-319,0 333,1 0,0 0,0 0,1 1,0-1,1 1,-1-1,2 1,-1 0,1 0,0 0,0 1,1 0,-1-1,5-3,-5 10,-1-1,1 0,-1 1,1 0,0 0,-1 0,1 0,-1 0,1 1,-1 0,1 0,-1 0,1 0,-1 0,0 1,1-1,-1 1,0 0,0 0,0 0,0 0,-1 1,1-1,-1 1,1-1,-1 1,0 0,1 2,5 3,5 3</inkml:trace>
  <inkml:trace contextRef="#ctx0" brushRef="#br0" timeOffset="663.191">1 272,'79'-23,"96"-35,-173 59,1-1,-1 0,1 0,0 0,-1-1,1 1,-1-1,1 1,-1-1,0 0,1 0,-1 0,0 0,1 0,-1 0,0-1,0 1,0-1,0 0,0 1,-1-1,1 0,0 0,-1 0,1 0,-1 0,0-1,0 1,0 0,0-1,0 1,0 0,-1-1,1 1,-1-1,0 1,1-1,-1 0,0 1,-1-1,1 0,-85-108,70 98</inkml:trace>
</inkml:ink>
</file>

<file path=ppt/ink/ink2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0.23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1 160,'5'-5,"1"-6,5-1,5-4,5 1,-2-2,2 3,-4-2,1 2,-3-2,1 3,-3 3</inkml:trace>
</inkml:ink>
</file>

<file path=ppt/ink/ink2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0.4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1 182,'34'-24,"20"-12,6-1,-7 1,-8 8,-12 7</inkml:trace>
</inkml:ink>
</file>

<file path=ppt/ink/ink2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0.74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64,'19'-14,"12"-10,0-1</inkml:trace>
</inkml:ink>
</file>

<file path=ppt/ink/ink2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1.0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46,'19'-9,"6"-9,0 0</inkml:trace>
</inkml:ink>
</file>

<file path=ppt/ink/ink2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1.1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1 337,'19'-20,"16"-10,7-1,1 6,-7 1,-9 5</inkml:trace>
  <inkml:trace contextRef="#ctx0" brushRef="#br0" timeOffset="167.418">311 139,'20'-14,"10"-6,0-3,1 2,-6 0,-2 3,0 5,-4 4</inkml:trace>
</inkml:ink>
</file>

<file path=ppt/ink/ink2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2.96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201 109,'-11'2,"1"1,0-1,0 2,0-1,0 2,1-1,-1 1,1 0,0 1,1 0,0 1,0 0,0 0,0 0,1 1,1 0,-1 1,1-1,1 1,0 1,0-1,0 1,1-1,1 1,0 0,0 1,0 5,8 113,-4-124,0-1,1 1,-1 0,1 0,0 0,0-1,1 1,-1-1,1 0,0 0,0 0,1 0,-1 0,1-1,0 1,0-1,0 0,0 0,0-1,1 1,-1-1,1 0,4 1,-4-1,0 0,0 0,0-1,1 0,-1 0,0-1,1 0,-1 0,0 0,1 0,-1-1,0 0,1 0,-1 0,0 0,0-1,0 0,0 0,0-1,0 1,-1-1,1 0,-1-1,0 1,0-1,0 1,0-1,-1 0,1 0,-1-1,0 1,0-2,62-191,-61 181,-2 0,0 0,-1 0,-1-1,0 1,-1 0,-1-1,-4-15,5 26,0 0,-1 0,0 1,0-1,0 0,-1 1,0-1,0 1,0 0,0 0,-1 0,0 0,0 1,-1 0,1-1,-1 2,0-1,0 0,0 1,0 0,-1 0,1 1,-1-1,0 1,0 0,3 2,0-1,1 1,-1-1,0 1,0 0,1 0,-1 1,0-1,0 0,1 1,-1 0,0-1,1 1,-1 0,1 0,-1 1,1-1,-1 1,1-1,0 1,0 0,0-1,0 1,0 0,0 0,0 1,1-1,-1 0,1 1,-1-1,1 0,0 1,0 0,0-1,0 1,1 0,-1 0,-12 106,15-85,2 0,0 0,2 0,0-1,2 0,0 0,2 0,10 17,7 18,15 112,-40-155,-1 0,0 0,-1 0,-1 1,0-1,-1 0,-1 0,-1 4,-1 5</inkml:trace>
</inkml:ink>
</file>

<file path=ppt/ink/ink2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3.82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114 263,'5'-5,"6"-1,1-5,-1-5,-8 0,-3-2,-3-3,-5 3,-1-1,-5 2,1 1,-2-4,-4 4,2-2,-1 3,-3-1,3 2</inkml:trace>
</inkml:ink>
</file>

<file path=ppt/ink/ink2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4.8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420 115,'-4'-5,"-8"-6,-5-1,0-4,-2 1,-3 3,-2 4,-2 3,-1-3,-1 1,-1 1,0 2,1 1,-1 1,0 2,1 0,0 0,4 0</inkml:trace>
</inkml:ink>
</file>

<file path=ppt/ink/ink2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4:27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19,'0'0</inkml:trace>
  <inkml:trace contextRef="#ctx0" brushRef="#br0" timeOffset="253.137">338 19,'0'-5,"0"-2</inkml:trace>
  <inkml:trace contextRef="#ctx0" brushRef="#br0" timeOffset="10305.121">1919 780,'0'0</inkml:trace>
  <inkml:trace contextRef="#ctx0" brushRef="#br0" timeOffset="12104.549">1693 1317,'5'0,"1"4,5 3,5-1,5-2,4 0,1-2,3-1,0 0,0-1,-4-5,-3-2,1 1,0 1,2 1,1 2,-3 1</inkml:trace>
  <inkml:trace contextRef="#ctx0" brushRef="#br0" timeOffset="12835.5">2229 1260,'0'5,"5"1,7 0,5-1,0-6,-3-8,-3-3</inkml:trace>
  <inkml:trace contextRef="#ctx0" brushRef="#br0" timeOffset="15284.216">1948 752,'-49'-34,"-123"-82,121 55,37 48,2 0</inkml:trace>
  <inkml:trace contextRef="#ctx0" brushRef="#br0" timeOffset="16409.538">1129 216,'-60'-24,"23"14,0 2,-1 1,0 2,-35 1,-181-52,231 55</inkml:trace>
  <inkml:trace contextRef="#ctx0" brushRef="#br0" timeOffset="18193.869">338 724,'-4'-5,"-8"-1,5 0,2 6,8 2,2 7,6 6,6 5,0 5,1-3,4-5,-4 0,2-4,1 2,2-2,-2-4</inkml:trace>
  <inkml:trace contextRef="#ctx0" brushRef="#br0" timeOffset="20189.862">847 1147,'0'-1,"-1"1,1-1,0 0,-1 0,1 0,0 0,0 0,0 1,0-1,0 0,0 0,0 0,0 0,0 0,0 0,0 1,0-1,1 0,-1 0,0 0,1 0,-1 1,0-1,1 0,-1 0,1 1,0-1,-1 0,1 1,-1-1,1 1,0-1,-1 1,1-1,0 1,0-1,0 1,-1 0,1-1,0 1,0 0,0 0,0-1,-1 1,1 0,0 0,0 0,0 0,0 0,0 0,0 1,-1-1,1 0,0 0,0 0,0 1,0-1,-1 1,1-1,0 1,13 4,0 1,-1 1,0 0,0 1,-1 0,0 1,0 1,5 5,-3-4,1 0,1-1,0-1,0-1,1 0,0-1,0 0,1-2,0 0,1-1,-7 0,8 3,-4 1</inkml:trace>
  <inkml:trace contextRef="#ctx0" brushRef="#br0" timeOffset="29643.194">338 19,'-38'-18,"27"17,0 1,0 1,0-1,0 2,0-1,0 2,1-1,-1 1,1 1,-1 0,1 0,1 1,-1 1,1-1,0 1,0 1,0 0,-1 2,4-4,0-1,1 1,-1 0,1 1,1-1,-1 1,1 0,0 1,0-1,0 1,1-1,0 1,1 0,-1 0,1 0,1 0,-2 7,6-5,2-5</inkml:trace>
  <inkml:trace contextRef="#ctx0" brushRef="#br0" timeOffset="30479.808">0 386,'5'0,"1"4,0 7,4 1,0 4,-2 4,3-2,-1 1,3-3,0-3</inkml:trace>
  <inkml:trace contextRef="#ctx0" brushRef="#br0" timeOffset="36775.761">424 808,'0'0,"1"-1,-1 1,1 0,0 0,-1 0,1-1,0 1,-1 0,1 0,0 0,-1 0,1 0,0 0,-1 0,1 0,-1 1,1-1,0 0,-1 0,1 0,0 1,-1-1,1 0,-1 1,1-1,-1 1,1-1,-1 0,1 1,-1-1,1 1,-1-1,0 1,1 0,-1-1,0 1,1-1,-1 1,0 0,0-1,0 1,1-1,-1 1,0 0,0-1,0 1,0 0,0-1,0 1,0 0,-1-1,1 1,0 0,0-1,0 1,-1-1,1 1,0 0,0-1,-1 1,1-1,-1 1,1-1,-1 1,1-1,0 1,-1-1,0 0,1 1,-12 0,0-1,0 0,0 0,0-1,0-1,0 0,1-1,-1 0,1-1,-1 0,1 0,0-2,9 5,1-1,0 0,0 0,0 0,0 0,0 0,0 0,1 0,-1 0,1 0,-1 0,1 0,0-1,0 1,0 0,0 0,0 0,0 0,1-1,-1 1,1 0,-1 0,1 0,0 0,0 0,0 0,0 0,0 0,0 1,1-1,-1 0,0 1,1-1,-1 1,1-1,0 1,0 0,-1-1,3 1,4-10,158-212,-123 185,-45 75,-9 305,11-337,-1 0,1 0,-1 1,-1-1,1 0,-1 0,1 0,-2 0,1-1,0 1,-1 0,0-1,0 0,0 0,-1 0,1 0,-1 0,0 0,1-4,-1 0,1 0,0-1,0 1,0-1,0 0,0 0,0 0,0 0,0 0,0 0,0-1,0 0,1 1,-1-1,1 0,-1 0,1-1,0 1,0 0,0-1,0 1,0-1,0 0,0-1,-6-5,0 1,-1 1,0 0,0 1,0 0,-1 0,0 1,0 0,0 1,-1 0,1 1,-1 0,0 0,0 1,0 1,0 0,-1 0,1 1,0 1,-1 0,57-46,128-138,-152 169</inkml:trace>
  <inkml:trace contextRef="#ctx0" brushRef="#br0" timeOffset="38606.511">451 752,'-9'-2,"-1"-1,0 0,1-1,0 0,0 0,0-1,0-1,1 1,0-1,0-1,0 1,1-1,0-1,0 1,1-1,-2-3,-14-13,-28-27,79 60,65 100,-49-47,-73-106,18 28,-1 0,0 0,-2 1,1 1,-2 0,0 1,0 0,-12-7,-98-80,112 91,0-2,1 0,1 0,0-1,0 0,2-1,-1 0,-5-12,-7-9,20 31,5 9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24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30,'43'0,"39"-4,9-3,0 1,-12 1,-13 1,-10 2,-8 1,-9 0,-5 1,-4 1,-2-1,-2 0,-4 0</inkml:trace>
</inkml:ink>
</file>

<file path=ppt/ink/ink2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15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201 142,'-50'-65,"49"64,-1 0,1-1,-1 1,0 0,0 0,1 0,-1 1,0-1,0 0,0 1,0-1,0 1,0 0,0-1,0 1,0 0,0 0,0 1,0-1,0 0,1 0,-1 1,0 0,0-1,0 1,0 0,0 0,1 0,-1 0,0 0,1 0,-1 0,1 0,-1 1,1-1,0 1,-1-1,1 1,0 0,-10 13,1 1,1 1,1-1,0 1,1 1,0 0,2 0,0 0,1 0,1 1,1-1,0 1,2 0,0 0,1 0,0-13,0-1,0 1,0-1,1 1,0-1,0 0,1 1,-1-1,1 0,0-1,1 1,-1 0,1-1,0 0,0 0,0 0,1 0,-1-1,1 0,0 1,0-2,0 1,0-1,0 1,1-2,-1 1,1 0,-1-1,1 0,0 0,-1-1,1 0,0 0,-1 0,1-1,0 1,-1-1,1-1,0 1,-1-1,0 0,1 0,-1-1,5-2,7-5,-1-1,0-1,0 0,-2-1,1-1,-1 0,-1-1,-1 0,0-1,-1 0,-1-1,1-1,-7 9,1-1,-1 1,-1-1,0 1,0-1,-1 0,0 0,-1 0,0 0,0-1,-1 1,0 0,-1 0,-1 0,1 0,-1 0,-1 0,0 0,-1 0,1 1,-2 0,1 0,-1 0,-1 0,0 1,-2-3,3 8,1 0,-1 0,0 1,0 0,-1 0,1 0,0 0,-1 1,1 0,-1 0,1 1,-1-1,0 1,1 0,-1 1,1-1,-1 1,1 0,-1 1,1-1,0 1,-1 0,1 1,0-1,0 1,1 0,-1 0,1 0,-1 1,1-1,0 1,0 0,1 1,-1-1,-1 4,-9 12</inkml:trace>
  <inkml:trace contextRef="#ctx0" brushRef="#br0" timeOffset="425.055">597 566,'45'-92,"-13"22,3 1,3 3,30-39,-66 103,40-43,-41 44,0 1,0-1,0 1,0-1,0 1,0-1,0 1,0 0,0-1,0 1,0 0,0 0,1 0,-1 0,0 0,0 0,0 0,0 1,0-1,0 0,0 0,0 1,0-1,0 1,0-1,0 1,0-1,0 1,0 0,0-1,0 1,-1 0,1 0,0 0,-1-1,1 1,0 0,-1 0,1 0,-1 0,1 0,-1 0,0 0,1 0,-1 0,0 1,0-1,0 0,0 0,0 0,0 0,12 87,-13-79,1 0,1 0,-1 0,2 1,-1-1,1 0,1-1,-1 1,1 0,1-1,0 1,0-1,1 0,0 1,1-3,0 1,0-1,1 0,-1-1,1 0,0 0,1 0,-1-1,1 0,0-1,0 0,0 0,0 0,0-1,1 0,-1-1,1 0,-1 0,1-1,0 0,-1 0,1-1,-1-1,3 0,2 0,0-1,-1-1,0 0,0-1,0 0,0-1,-1 0,0-1,0 0,-1 0,0-1,0-1,-1 0,0 0,0-1,-1 0,1-2,-1-1,-1 1,0-1,0-1,-2 1,1-1,-2 0,0 0,2-14,6-15,-7 26</inkml:trace>
</inkml:ink>
</file>

<file path=ppt/ink/ink2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16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593 396,'-340'567,"335"-558,-2 0,1-1,-1 0,0 0,-1-1,0 0,0-1,-1 1,1-1,-1-1,0 0,-1 0,-5 1,2-5</inkml:trace>
  <inkml:trace contextRef="#ctx0" brushRef="#br0" timeOffset="519.741">0 509,'276'202,"-79"-24,-47 35,-139-199</inkml:trace>
  <inkml:trace contextRef="#ctx0" brushRef="#br0" timeOffset="6233.05">1017 593,'3'-4,"1"-1,-1 1,0-1,-1 1,1-1,-1 0,0 0,0 0,0-1,-1 1,0 0,0-1,0 1,-1 0,0-1,0 1,0-1,-1 1,1-2,-2 7,1-1,0 1,-1 0,1 0,0-1,-1 1,1 0,0 0,-1 0,1 0,0 1,-1-1,1 0,0 1,0-1,-1 1,1-1,0 1,0-1,0 1,-1 0,1-1,0 1,0 0,0 0,0 0,0 0,1 0,-1 0,0 0,0 0,1 1,-1-1,1 0,-1 0,1 1,-1-1,1 0,0 1,-10 23,1 1,1 0,1 1,2 0,0 0,2 0,1 1,2-1,0 1,4 22,34 102,-35-145,0 0,0 0,1 0,0 0,1 0,-1-1,1 0,0 0,1 0,-1 0,1-1,1 0,-1-1,0 1,1-1,0 0,0-1,4 2,-5-5,0-1,1 1,-1-1,1 0,-1-1,0 1,0-1,1-1,-2 1,1-1,0 0,0 0,-1-1,0 1,0-1,0-1,0 1,0-1,-1 1,0-1,0 0,0-1,-1 1,0-1,0 0,0 0,0 0,-1 0,1-4,-1 7,149-340,-112 244,-19 53,-11 58,-4 288,32-63,-21-163,-4 0,-4 1,-2 0,-4 47,-2-112,1 0,-2 0,1 0,-2 0,1 0,-1-1,0 1,-1-1,0 1,-1-1,0 0,0 0,-1-1,0 1,-1-1,0 0,0 0,-1-1,1 0,-2 0,1 0,-1-1,0 0,0-1,-1 0,1 0,-1-1,0 0,-1 0,1-1,-3 0,3-1,0-1,0 0,-1 0,1-1,0-1,0 1,0-2,0 1,0-1,0 0,0-1,0 0,1-1,-1 1,1-2,0 1,0-1,1 0,-1-1,1 0,1 0,-1 0,1-1,0 0,0 0,1-1,0 0,0 0,1 0,0 0,0-1,-1-9,0-1,2 0,0 0,1 0,0 0,2 0,0 0,2 0,0 0,1 0,0 0,2 0,0 1,1 0,1 0,1 0,9-20</inkml:trace>
  <inkml:trace contextRef="#ctx0" brushRef="#br0" timeOffset="6493.509">1835 735,'34'-5,"15"-2,5-4,-2 0,-6 2,-5 2,-5 2,-4 2,-2 2,-7 1</inkml:trace>
  <inkml:trace contextRef="#ctx0" brushRef="#br0" timeOffset="7050.224">2598 706,'-17'153,"7"0,7 83,-18-110,15-147,6-3,1-1,1 1,1 1,1-1,2 0,0 1,1 0,2 1,9-20,13-30,2 0,4 3,3 1,3 2,3 2,2 2,24-21,-60 69,1 0,0 1,1 1,1 0,0 1,0 0,1 2,0-1,1 2,0 0,0 1,1 1,0 1,10-2,-21 8,0 1,0-1,0 1,-1 0,1 1,0 0,-1 0,0 0,0 1,0 0,0 0,0 0,-1 1,0 0,0 0,0 0,0 1,-1 0,0-1,0 1,-1 1,0-1,0 1,0-1,-1 1,0 0,0 0,0 0,-1 0,-1 0,1 0,-1 0,0 0,0 0,-1 0,0 0,-2 6,-2 8,-2 1,0-1,-2-1,0 0,-1 0,-1 0,-1-1,-1-1,0 0,-2-1,0-1,0 0,-14 10,13-10,-1-2,0 0,-1-1,-1-1,1 0,-2-2,0 0,0-1,-1-1,1-1,-2-1,1-1,-10 1,27-6,0 1,-1-1,1-1,0 1,-1-1,1 1,0-1,-1 0,1-1,0 1,0-1,0 0,0 0,0 0,1-1,-1 1,1-1,-1 0,1 0,0 0,0 0,0 0,1-1,-1 1,1-1,0 0,0 0,0 0,0 0,1 0,-1 0,1 0,0-1,1 1,-1 0,1-1,0 1,0-2,3-20</inkml:trace>
  <inkml:trace contextRef="#ctx0" brushRef="#br0" timeOffset="7349.315">3557 1,'-18'191,"8"1,10 58,0-152,-22 26,27-95,0-25</inkml:trace>
  <inkml:trace contextRef="#ctx0" brushRef="#br0" timeOffset="7837.54">4234 368,'-2'-1,"-1"0,0 1,1 0,-1-1,1 1,-1 0,0 0,1 0,-1 0,1 1,-1-1,1 1,-1 0,1-1,-1 1,1 0,-1 0,1 1,0-1,-2 2,2-3,-185 107,167-94,1 0,0 2,0-1,2 2,0 1,1 0,0 1,2 1,0 0,1 1,1 0,1 1,-3 9,13-26,0 0,0 0,1-1,0 1,0 0,0 0,0 0,1 0,0 0,-1 0,1-1,0 1,1 0,-1-1,1 1,0 0,0-1,0 0,0 0,0 1,1-1,-1-1,1 1,0 0,0-1,0 1,0-1,1 0,-1 0,0 0,1 0,0-1,-1 1,1-1,0 0,0 0,-1-1,1 1,0-1,0 0,0 1,0-2,0 1,0 0,2-2,18-4,-1-1,0-1,0-2,-1 0,0-1,-1-1,0-1,-1-1,0-1,-2 0,0-2,0 0,-2-1,12-16,-12 17,101-124,-116 140,-1 0,0 0,1 0,-1 0,0 0,1 0,-1 0,1 0,-1 0,1 0,0 0,-1 0,1 0,0 1,0-1,0 0,0 1,-1-1,1 0,0 1,0-1,0 1,0-1,0 1,1 0,-1-1,0 1,0 0,0 0,0 0,0-1,0 1,0 0,0 1,1-1,-1 0,0 0,0 0,0 1,0-1,0 1,0-1,0 1,0-1,0 1,0-1,0 1,0 0,-1-1,1 1,0 0,0 0,-1 0,1 0,0 0,-1 0,1 0,-1 0,1 0,-1 0,0 0,1 0,12 139,20-56,-20-66</inkml:trace>
  <inkml:trace contextRef="#ctx0" brushRef="#br0" timeOffset="8226.302">4573 791,'160'-248,"-28"75,-132 173,1-1,-1 1,0 0,0-1,0 1,1 0,-1-1,0 1,0 0,1-1,-1 1,0 0,1-1,-1 1,0 0,1 0,-1-1,1 1,-1 0,0 0,1 0,-1 0,1 0,-1-1,0 1,1 0,-1 0,1 0,-1 0,1 0,-1 0,0 0,1 1,-1-1,1 0,-1 0,1 0,-1 0,0 0,1 1,-1-1,0 0,1 0,-1 1,0-1,1 0,-1 1,0-1,1 0,-1 1,0-1,0 0,1 1,-1-1,0 0,0 1,0-1,0 1,0-1,1 1,-1-1,0 0,0 1,0-1,0 1,0-1,0 1,0-1,1 38,-1-33,-1 37,0-32,-1 1,1 0,1-1,0 1,0 0,1 0,1-1,0 1,0-1,1 1,0-1,1 0,0 0,1 0,0-1,0 1,1-1,3 3,-1-8,0 1,0-2,0 1,1-1,0-1,0 1,-1-1,1-1,1 0,-1 0,0-1,0 0,0 0,0-1,0 0,0-1,0 0,5-2,-2-1,-1-1,1 0,-1-1,0 0,0-1,-1 0,0 0,0-1,-1 0,0-1,-1 0,0-1,5-8,2-1,2-1</inkml:trace>
  <inkml:trace contextRef="#ctx0" brushRef="#br0" timeOffset="8529.179">5278 622,'4'0,"19"2,0 0,0-2,0-1,0 0,0-2,0-1,0 0,-1-2,1 0,-1-2,-1 0,0-2,0 0,-1-2,10-6,-21 8,0 0,-1 0,0 0,-1-1,0 0,-1 0,0-1,-1 0,-1 0,1 0,-2-1,0 1,0-1,-1 0,-1 0,0 0,-1 0,0-1,0 11,0 0,0 0,0 0,0 0,-1 0,1 0,-1 1,0-1,0 0,0 0,0 1,0-1,-1 1,1-1,-1 1,1-1,-1 1,0 0,0 0,0 0,0 0,-1 0,1 0,0 1,-1-1,1 1,-1-1,0 1,1 0,-1 0,0 0,0 1,0-1,1 1,-1-1,0 1,0 0,0 0,0 0,0 1,0-1,0 1,1-1,-4 2,-12 7,0 1,1 1,0 0,0 2,1 0,1 0,0 2,1 0,0 0,2 1,0 1,0 0,2 1,0 0,1 1,0-3,0 0,2 1,0 0,0 1,2-1,0 1,2 0,0 0,0 1,2-1,0 1,1-1,1 0,1 1,1-1,0 0,2 3,0-11,2 0,-1 0,1-1,0 0,1 0,0-1,1 1,0-2,0 1,0-1,1-1,0 0,1 0,-1-1,1 0,0-1,0 0,0-1,1 0,-1-1,1 0,-1-1,1 0,0-1,0 0,5-2,11 2</inkml:trace>
</inkml:ink>
</file>

<file path=ppt/ink/ink2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0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0,'-10'26,"2"0,1 1,1-1,1 1,2 0,0 1,2-1,1 1,1-1,1 0,2 0,0 0,3 4,149 371,-145-370,-6-21,-1-1,0 1,-1 0,0 0,-1 0,0 0,-1 0,0 1,0-1,-2 0,0 10,-8-14,9-34,6 8,1 0,1 1,0 0,2 0,0 1,1 0,0 1,2 0,0 1,0 0,1 1,14-10,-14 13,0 1,1 0,0 1,1 1,0 0,0 1,1 1,-1 0,2 2,-1 0,0 0,1 2,3 0,-17 2,1 0,-1 1,1 0,-1-1,0 2,1-1,-1 0,0 1,0 0,0 0,0 0,0 0,0 1,-1-1,1 1,-1 0,0 0,1 1,-2-1,1 1,0-1,-1 1,1 0,-1 0,0 0,0 0,-1 0,1 0,-1 1,0-1,0 1,0 0,1 8,0 0,-1-1,-1 1,0 0,0 0,-1-1,-1 1,0-1,-1 1,0-1,-1 1,-5 7,0 0,-1-1,-1 0,-1-1,0 0,-1-1,-1 0,-1-1,0-1,-1 0,-1-1,0-1,-1-1,0 0,-1-1,0-1,-2-1,12-4,-1-1,1-1,-1 0,1 0,-1-1,0 0,0 0,0-1,0-1,0 0,0 0,0-1,0 0,0-1,0 0,0 0,0-1,1-1,0 1,-1-1,1-1,1 0,-9-6,2-4,2 1</inkml:trace>
</inkml:ink>
</file>

<file path=ppt/ink/ink2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0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1 928,'24'-7,"17"-4,0-1,-1-3,0-1,12-9,-43 21,0-2,0 1,0-1,-1 0,0-1,0 1,-1-2,0 1,0-1,0 0,-1-1,-1 1,1-1,-1 0,-1-1,0 1,0-1,-1 0,0 0,0-4,-2 11,0-1,0 1,-1-1,1 0,-1 1,0-1,0 0,0 1,-1-1,1 0,-1 1,0-1,0 1,0-1,0 1,-1 0,1-1,-1 1,0 0,0 0,0 0,0 0,-1 0,1 1,-1-1,0 1,0-1,0 1,0 0,0 0,0 0,0 1,-1-1,1 1,0 0,-1 0,0 0,1 0,-1 1,1-1,-1 1,-2 0,-4 2,-1 1,1 0,0 1,0 0,1 1,-1 0,1 0,0 1,1 0,-1 0,1 1,0 0,1 1,0 0,0 0,1 0,0 1,0 0,1 0,0 1,0-1,1 1,1 0,0 0,0 1,1-1,0 1,0 1,1-3,0-1,0 1,1 0,0-1,0 1,1-1,0 1,1-1,0 0,0 1,1-1,0 0,0 0,1 0,0-1,0 0,1 1,-1-1,2-1,-1 1,1-1,0 0,1 0,3 2,2 1,1 0,0-2,0 1,1-2,0 0,0 0,0-1,1-1,-1-1,1 0,0-1,0 0,9-1,-9 0,0 0,0-1,0-1,-1-1,1 0,0-1,-1 0,1-1,-1-1,0 0,0-1,-1 0,0-1,0-1,-1 0,1-1,-2 0,7-7,16-27,-2-2,-1-2,-3 0,-1-2,-3-1,-2-1,-3-1,-1-1,0-14,-10 47,-1 0,-1 0,-1-1,0 0,-2 0,0 0,-2 0,0-1,-1 1,-2 0,0-1,-1 1,-1 0,-1 1,-1-1,0 1,-2 0,0 0,5 16,0 0,0 0,0 1,0-1,0 1,-1 0,1-1,-1 1,0 1,0-1,0 1,0-1,-1 1,1 1,0-1,-1 0,0 1,1 0,-1 0,0 1,1-1,-1 1,0 0,0 0,1 0,-1 1,0 0,0 0,1 0,-1 0,1 1,-1 0,1 0,0 0,0 0,0 1,0 0,0-1,0 2,1-1,-1 0,1 1,0-1,0 1,0 0,1 0,-1 0,-8 23,0 0,2 1,2 0,0 0,2 1,1 0,1 0,1 0,2 0,1 0,1 0,3 6,1 8,2 0,2-1,2 0,1 0,3-2,13 26,30 86,-55-141,-1-1,0 1,0 0,-2-1,1 1,-1 0,-1 0,0 1,0-1,-1 0,-1 3,-4 4</inkml:trace>
</inkml:ink>
</file>

<file path=ppt/ink/ink2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1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58,'34'-4,"20"-3,6 1,3 2,-5-5,-3 1,-1 0,-5 3,-1 1,-4 2,0 1,-2 1,-4 0,-9 1</inkml:trace>
</inkml:ink>
</file>

<file path=ppt/ink/ink2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1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19 128,'-4'33,"-1"-13,1 0,1 0,1 1,1-1,1 1,1-1,0 1,2-1,0 0,1 0,2 0,1 3,-6-20,1 0,-1 0,1 0,0 0,0-1,0 1,1-1,-1 1,0-1,1 0,0 0,-1 0,1 0,0-1,0 1,0-1,0 0,0 1,0-1,1-1,-1 1,0 0,1-1,-1 0,0 0,0 0,1 0,-1 0,0 0,1-1,-1 0,0 0,0 0,0 0,1 0,-1-1,1 0,9-4,-2 0,1 0,-1-1,0-1,0 0,-1 0,0-1,8-10,166-228,-167 228,-7 31,-24 64,12-70,-1 1,1 0,1 0,-1-1,1 1,0 0,1 0,0 0,0 0,0 1,1-1,0-1,0 1,1 0,-1 0,2 0,-1-1,1 1,0-1,3 5,-1-5,0-1,1 0,0 0,0 0,0 0,0-1,1 0,-1-1,1 1,0-1,0-1,1 1,-1-1,0-1,1 1,-1-1,1 0,-1-1,1 0,0 0,-1 0,1-1,-1-1,1 1,-1-1,0 0,0-1,1 1,-2-2,1 1,0-1,-1 0,1 0,4-5,3-2,-2-1,1 0,-2-1,0 0,0-1,-1 0,-1-1,0 0,-2 0,1-1,-2 0,0 0,-1 0,0-4,35-119,-32 123</inkml:trace>
</inkml:ink>
</file>

<file path=ppt/ink/ink2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1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61 393,'12'-9,"16"-8,-2-2,0-1,-2 0,0-2,-1-1,-1-1,-2-1,11-15,-28 36,-1 0,1 0,-1 0,0 0,0-1,0 1,-1-1,1 1,-1-1,0 1,0-1,-1 0,1 1,-1-1,0 0,-1 0,1 1,-1-1,0 0,0 1,0-1,-1 1,1-1,-1 1,0 0,0 0,-1 0,1 0,-1 0,0 0,0 1,0-1,-1 1,1 0,-1 0,0 0,0 0,0 1,0-1,0 1,0 0,-1 1,1-1,-4 0,3 1,-1 1,0 0,0 0,1 0,-1 1,0-1,1 2,-1-1,0 0,1 1,-1 0,1 1,0-1,0 1,0 0,0 0,0 0,1 1,0 0,-1 0,1 0,-3 4,-71 106,73-106,1 0,-1-1,1 2,1-1,0 0,0 1,0-1,1 1,1 0,-1 0,1 0,1-1,0 1,0 0,1 0,0 0,0 0,1 0,0 0,1-1,0 1,0-1,1 0,0 0,0 0,1 0,0-1,0 0,1 0,0 0,1 0,3 0,0-1,1 0,0 0,0-1,0-1,0 0,1 0,0-1,-1-1,1 0,0 0,1-2,-1 1,0-1,0-1,0 0,0-1,0 0,2-2,9-2,-1-1,1-1,-1-2,-1 0,0-1,0-1,-1-1,-1 0,7-7,-2-1</inkml:trace>
</inkml:ink>
</file>

<file path=ppt/ink/ink2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2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0 366,'31'-10,"-1"-1,-1-2,0-1,-1-1,0-1,-1-1,-1-2,-1 0,16-18,-35 32,-2-1,1 0,-1 0,1 0,-2-1,1 1,-1-1,0 0,0 0,-1 0,0-1,0 1,-1 0,0-1,0 1,0-1,-1 1,0-1,-1 1,0-1,0 1,-2-5,3 10,-1 0,0 1,0-1,0 0,-1 0,1 1,0-1,-1 1,1-1,-1 1,1-1,-1 1,1 0,-1 0,0 0,0 0,0 0,0 0,0 0,1 1,-1-1,-1 1,1-1,0 1,0 0,0 0,0 0,0 0,0 0,0 0,0 0,0 1,0-1,0 1,0 0,0-1,-2 2,-66 42,50-26,1 1,1 1,0 0,2 1,1 1,0 1,2 0,0 1,2 0,1 1,0 0,-4 22,13-42,0 0,-1 0,2 0,-1 0,0 0,1 0,0 0,0 0,1 0,-1 0,1 0,0 0,1 0,-1 0,1 0,0 0,0-1,0 1,1-1,-1 1,1-1,0 0,1 0,-1 0,1-1,0 1,-1-1,1 0,1 0,-1 0,0 0,1-1,0 0,1 1,1 1,1-1,0 1,-1-1,1-1,0 0,0 0,1 0,-1-1,0 0,0-1,1 0,7-1,3-4</inkml:trace>
</inkml:ink>
</file>

<file path=ppt/ink/ink2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1 337,'5'2,"0"-1,0 0,0 0,0-1,0 1,1-1,-1-1,0 1,0 0,0-1,0 0,0-1,0 1,0-1,0 0,0 0,-1 0,1-1,-1 1,1-1,-1 0,0-1,0 1,0-1,81-101,-78 95,29-48,-26 40,1 0,1 0,1 1,0 0,1 1,14-12,-28 28,0 1,0 0,0-1,0 1,0 0,1-1,-1 1,0-1,0 1,0 0,1-1,-1 1,0-1,1 1,-1-1,0 1,1-1,-1 1,1-1,-1 1,1-1,-1 1,1-1,-1 0,1 1,-1-1,1 0,-1 0,1 1,0-1,-1 0,1 0,0 0,-1 0,1 0,-1 0,1 0,0 0,-1 0,1 0,0 0,-1 0,1 0,-1 0,1-1,0 1,-1 0,1 0,-1-1,1 1,-1 0,1-1,-1 1,1-1,-1 1,1-1,-1 1,1-1,-1 1,0-1,1 1,-1-1,0 1,0-1,1 0,-1 1,0-1,-2 24,2 130,1-148,1 0,-1 0,1 0,0 0,0 0,0 0,1-1,-1 1,1-1,0 1,1-1,-1 0,1-1,0 1,0 0,0-1,0 0,0 0,1 0,0-1,-1 1,1-1,0 0,0-1,0 1,0-1,3 1,6 0,-1-1,1 0,-1-1,1 0,-1-1,1 0,-1-1,0-1,0 0,0-1,0 0,0-1,-1-1,0 0,0 0,0-1,-1-1,0 0,-1 0,1-1,-2-1,1 1,-1-2,-1 1,0-1,0 0,-1-1,3-7,24-70,-31 68</inkml:trace>
</inkml:ink>
</file>

<file path=ppt/ink/ink2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85,'16'59,"-3"1,-2 1,-3-1,-2 1,-3 8,-29 90,22-205,9 15,1 0,2 0,1 1,2 0,0 0,2 1,1 1,2 0,0 1,2 1,1 0,1 2,1 0,1 1,1 1,1 2,2-1,-13 10,0 1,0 1,1 0,0 1,0 0,1 1,0 0,0 2,1 0,14-3,-27 8,0 0,1 0,-1 1,0-1,0 1,0 0,1-1,-1 2,0-1,0 0,0 0,0 1,-1 0,1 0,0-1,-1 1,1 1,-1-1,1 0,-1 1,0-1,0 1,0 0,-1-1,1 1,-1 0,1 2,28 86,-8 40,-12-117,0-7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24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 1,'-179'635,"153"-533,-62 181,88-283,-2 1,1 1,0 0,0 0,0 0,0 0,0 0,1 0,-1 0,1 0,-1 0,1 0,0 0,-1 0,1 0,0 0,0 0,1 1,-1-1,0 0,1 0,-1 0,1 0,0 0,0 0,-1 0,1 0,0-1,1 1,-1 0,0 0,1-1,-1 1,1-1,-1 1,1-1,-1 0,1 1,0-1,1 0,53-10,-26-2</inkml:trace>
  <inkml:trace contextRef="#ctx0" brushRef="#br0" timeOffset="378.935">1066 170,'-69'63,"4"2,2 3,3 3,-11 21,59-76,0 1,1-1,0 2,2-1,0 1,1 1,1 0,0 0,2 0,0 1,1-1,1 1,1 0,1 0,1 1,0-1,4 16,-2-29,1 1,0-1,0 0,1 0,-1 0,2-1,-1 1,1-1,0 0,0-1,1 1,0-1,0 0,0 0,0-1,1 1,0-1,0-1,0 0,0 0,0 0,1-1,-1 0,6 1,16 3,0-2,1-1,-1-1,1-2,25-2,-24-2,0 0,0-2,0-2,-1 0,0-2,-1-2,0 0,-1-2,0-1,-1-1,-1-2,0 0,-2-2,0-1,-1 0,-2-2,0-1,-1 0,11-20,-24 33,0 0,-1-1,0 0,-1 0,0 0,-1-1,-1 1,0-1,0 0,-1 0,-1-1,0 1,-1 0,-1 0,0 0,0 0,-2 0,1 0,-2 0,0 0,0 1,-1 0,0 0,-1 0,-1 0,0 1,0 0,-1 1,-1 0,0 0,0 0,0 1,-2 1,1 0,-1 0,0 1,0 0,-10-4,9 6,-1 1,0 0,0 1,0 0,-1 1,1 1,0 0,-1 0,1 2,-1-1,1 2,0 0,-1 0,1 1,0 1,0 0,1 1,0 1,-1-1,2 2,-1 0,1 0,0 1,0 0,1 1,0 1,1-1,-4 6,-49 55,37-41</inkml:trace>
  <inkml:trace contextRef="#ctx0" brushRef="#br0" timeOffset="732.256">2280 255,'-25'10,"1"1,0 2,1 0,1 2,0 0,1 2,0 0,-5 8,8-9,-10 6,2 1,1 1,0 1,2 2,1 0,2 1,0 1,2 1,1 1,-6 16,21-40,-1 0,1 1,0-1,1 0,0 1,0-1,1 0,0 1,0-1,0 1,1-1,0 0,1 1,0-1,0 0,0 0,1 0,0 0,0-1,1 1,0-1,0 0,0 0,1 0,0 0,0-1,0 0,1 0,0 0,0-1,0 0,6 3,10 3,0-2,0 0,1-1,0-1,0-2,1 0,-1-1,1-2,0 0,-1-2,1 0,0-2,-1 0,0-2,0 0,0-2,0 0,-1-2,-1 0,1-2,-1 0,-1-1,0-2,-1 0,-1 0,0-2,-1 0,0-1,-1-1,-2-1,5-7,-4 5,-1-1,-2-1,0 0,-1-1,-2 0,0-1,-1 0,-2 0,-1 0,0-1,-2 0,-1 0,-2 0,0 0,-1 0,-2 0,-1 1,-3-13,4 29,0-1,-1 2,0-1,0 0,-1 1,0-1,0 1,-1 1,0-1,-1 1,0 0,0 0,0 1,0 0,-1 1,0-1,-1 1,1 1,-1 0,0 0,0 0,0 1,0 1,-1-1,1 2,-1-1,1 1,-1 1,0 0,1 0,-1 1,0 0,-1 1,-24 4</inkml:trace>
</inkml:ink>
</file>

<file path=ppt/ink/ink2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4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1 250,'459'-29,"-293"30,-147 10,-43 0,9-9,0-1,1-1,-1 0,0 0,0-1,1-1,-1-1,1 0,0-1,0 0,0-1,-8-5,16 8,1-1,-1 0,1 0,0-1,0 0,0 0,0 0,1 0,-1-1,1 1,0-1,1 0,-1-1,1 1,0-1,0 1,1-1,0 0,0 0,0 0,0 0,1 0,0 0,1 0,-1-1,1 1,0 0,1-1,-1 1,2-4,4-18,1 3</inkml:trace>
</inkml:ink>
</file>

<file path=ppt/ink/ink2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44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506 621,'2'-1,"-1"0,0 0,0 0,0 0,0 0,-1 0,1 0,0-1,0 1,-1 0,1 0,0-1,-1 1,0-1,1 1,-1 0,0-1,0 1,1-1,-1 1,0 0,0-1,-1 1,1-1,0 1,0-1,-1 1,1 0,-1-1,1 1,-1 0,0 0,1-1,-1 1,0 0,0 0,0 0,0 0,0 0,0 0,0 0,0 0,0 0,-1 0,1 1,0-1,0 0,-2 0,-67-24,45 23,1 2,-1 0,0 2,1 1,0 1,-1 1,2 1,-1 1,1 1,0 1,0 1,1 1,-9 6,-43 48,72-63,1 0,0 1,0-1,0 0,0 0,0 0,0 1,0-1,1 0,-1 1,1-1,0 1,-1-1,1 1,1-1,-1 1,0-1,0 0,1 1,-1-1,1 0,0 1,0-1,0 0,0 1,0-1,0 0,1 0,-1 0,1 0,-1-1,1 1,0 0,0 0,0-1,0 0,0 1,0-1,103 33,-73-28,101 9,-133-14,1-1,-1 1,0-1,0 1,0-1,0 1,1-1,-1 1,0-1,0 1,0-1,0 1,0-1,0 1,0-1,-1 1,1-1,0 1,0-1,0 1,0-1,-1 1,1-1,0 0,0 1,-1-1,1 1,0-1,-1 0,1 1,0-1,-1 0,1 1,-1-1,1 0,-1 1,1-1,0 0,-1 0,1 0,-1 0,1 1,-1-1,1 0,-1 0,1 0,-1 0,1 0,-1 0,1 0,-1 0,1 0,-1-1,1 1,-1 0,1 0,-1 0,1 0,-31 12,2 1,0 2,0 0,2 2,0 1,-19 18,42-34,1 1,0 0,0 0,0 0,0 0,1 0,-1 0,1 1,0-1,0 1,0 0,0-1,1 1,-1 0,1 0,0 0,0 0,1 0,-1 1,1-1,0 0,0 0,0 0,1 0,-1 0,1 1,0-1,0 0,0 0,1-1,0 1,-1 0,1 0,1-1,-1 1,0-1,1 0,0 0,-1 0,1 0,1 0,0 1,14 4,-1-1,1-1,1 0,-1-2,1 0,0-1,0 0,0-2,0 0,0-2,1 0,2-1,-18 1,0 0,0 0,1 0,-1 0,0-1,0 0,0 0,-1 0,1 0,0-1,-1 1,1-1,-1 0,0 0,0 0,0 0,0-1,1-1,5-10</inkml:trace>
  <inkml:trace contextRef="#ctx0" brushRef="#br0" timeOffset="607.415">225 0,'11'226,"24"4,-26-132,-4 1,-7 81,-1-43,15 53,23 65,-13-126,-18-118,-1 1,-1-1,0 1,-1 0,0 0,-1-1,0 1,-1 0,0 0,-3 9,9 9,3-22</inkml:trace>
</inkml:ink>
</file>

<file path=ppt/ink/ink2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57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325 0,'-247'117,"244"-117,0 1,0 0,0 0,0 1,0-1,0 0,0 1,0 0,1 0,-1-1,1 2,-1-1,1 0,0 0,0 1,0-1,0 1,0 0,1-1,-1 1,1 0,0 0,0 0,0 0,0 0,0 0,1 1,-1-1,1 0,0 0,0 0,0 0,0 1,1-1,-1 0,1 0,0 0,0 2,83 53,-41-34,-39-22,127 101,-127-99,0 1,0-1,0 1,-1-1,0 1,0 0,0 1,-1-1,1 0,-1 1,0-1,-1 1,0 0,0-1,0 1,0 0,-1 0,0 0,0 0,-1-1,1 1,-1 0,0 0,-1-1,0 1,-2 5,0-5,-1 0,-1 0,1-1,-1 0,1 0,-2 0,1-1,0 0,-1 0,0 0,0-1,0 0,0 0,0-1,-1 0,1 0,-1-1,1 0,-1 0,0-1,1 0,-1 0,0-1,0 2,0-1,0 1,0-1,0-1,-1 0,1 0,0-1,0 0,1 0,-1 0,0-1,1-1,-1 1,1-1,0 0,-4-4,-8-10</inkml:trace>
</inkml:ink>
</file>

<file path=ppt/ink/ink2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12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1563 1047,'4'-36,"1"-1,3 1,0 0,3 1,1 0,1 1,2 0,1 1,20-28,211-261,-247 321,1 0,-1 0,0 0,1 0,-1 0,0 0,1 0,-1 1,1-1,0 0,-1 0,1 0,0 1,-1-1,1 0,0 0,0 1,0-1,0 1,0-1,-1 1,1-1,0 1,0 0,0-1,0 1,0 0,0 0,0-1,1 1,-1 0,0 0,0 0,0 1,0-1,0 0,0 0,0 0,0 1,0-1,0 0,0 1,0-1,-1 1,1 0,0-1,0 1,0-1,0 1,-1 0,1 0,0 0,-1-1,1 1,-1 0,1 0,-1 0,1 1,8 138,87 227,-67-227,-29-139,0-1,1 1,-1-1,0 1,1 0,-1-1,0 1,0 0,0-1,0 1,1 0,-1-1,0 1,0 0,0-1,0 1,-1 0,1-1,0 1,0 0,0-1,0 1,-1 0,1-1,0 1,-1-1,1 1,0 0,-1-1,1 1,-1-1,1 1,-1-1,1 1,-1-1,1 0,-1 1,0-1,1 0,-1 1,1-1,-1 0,0 0,1 0,-1 1,0-1,1 0,-1 0,0 0,1 0,-1 0,0 0,1 0,-1 0,0-1,1 1,-1 0,0 0,1 0,-1-1,0 1,0-1,-36-24,-203-165,224 178,1 1,-2 0,0 1,0 1,0 1,-1 0,-1 1,-1 1,19 5,0 1,1 0,-1-1,0 1,0 0,0 0,0 0,1-1,-1 1,0 0,0 0,0 0,0 0,0 1,0-1,1 0,-1 0,0 0,0 1,0-1,1 0,-1 1,0-1,0 1,1-1,-1 1,0-1,1 1,-1-1,0 1,1 0,-1-1,1 1,-1 0,1 0,-1-1,1 1,0 0,-1 0,1 0,1 10</inkml:trace>
  <inkml:trace contextRef="#ctx0" brushRef="#br0" timeOffset="472.176">2353 1075,'125'-344,"-92"292,-33 53,1-1,0 0,0 0,0 1,-1-1,1 1,0-1,-1 1,1-1,0 1,-1-1,1 1,-1-1,1 1,-1 0,1-1,-1 1,1 0,-1 0,1-1,-1 1,0 0,0 0,1 0,-1-1,0 1,0 0,0 0,0 0,0 0,0-1,0 1,0 0,0 0,0 0,-1-1,1 2,0-1,0 6,2 27,1-1,1 1,2 0,2-1,7 20,-13-48,-1 0,1-1,0 1,1-1,-1 0,1 1,0-1,0-1,0 1,1 0,-1-1,1 1,0-1,0 0,0-1,0 1,1-1,-1 1,1-1,-1-1,1 1,0-1,-1 1,1-1,0-1,0 1,0-1,0 0,0 0,0 0,0-1,0 1,0-1,-1 0,1-1,0 1,-1-1,1 0,-1 0,1-1,-1 1,0-1,0 0,0 0,0 0,-1-1,1 0,7-10,0-1,-1 0,-1 0,-1-1,0 0,-2-1,1 1,-2-1,0-1,1-12,0 7,1-2</inkml:trace>
  <inkml:trace contextRef="#ctx0" brushRef="#br0" timeOffset="1583.925">3426 708,'-9'-2,"1"-2,0 0,0 1,0 1,-1-1,1 1,-1 0,1 1,-1 0,0 1,0 0,1 0,-1 0,0 1,1 1,-1 0,1 0,-1 0,1 1,0 0,0 1,0 0,1 0,-1 0,1 1,0 1,0-1,-1 2,-98 212,84-129,22-88,0 1,-1-1,2 0,-1 0,0 1,0-1,1 0,-1 0,1 0,-1 0,1 1,0-1,0 0,0 0,0 0,0-1,1 1,-1 0,0 0,1-1,0 1,-1-1,1 1,0-1,0 0,0 1,-1-1,1 0,1 0,-1 0,0-1,0 1,0-1,0 1,0-1,1 1,-1-1,0 0,0 0,9-2,0 0,-1-1,1 0,-1-1,0 0,0 0,-1-1,1 0,-1-1,0 0,0-1,-1 0,0 0,0 0,-1-1,4-6,-11 14,269-279,-221 248,-47 30,0 1,0 0,0-1,1 1,-1 0,0 0,0 0,0 0,1 0,-1 0,0 1,0-1,0 0,0 1,0-1,1 0,-1 1,0-1,0 1,0 0,0-1,0 1,0 0,0 0,-1 0,1-1,0 1,0 0,-1 0,1 0,0 0,-1 0,1 0,-1 1,1-1,-1 0,0 0,0 0,1 0,-1 1,0-1,0 0,0 0,0 0,0 2,3 34,-2 1,-1 0,-2 0,-1-1,-8 36,-6 68,2 123,11-220,3-18,-2 0,0-1,-2 1,0-1,-2 0,0 0,-2-1,-1 0,-1-1,-3 3,13-23,-1-1,0 1,0-1,0 0,-1 1,1-1,0 0,-1 0,1-1,-1 1,0 0,0-1,1 0,-1 0,0 1,0-2,0 1,0 0,0-1,-1 1,1-1,0 0,0 0,0 0,0 0,0-1,0 1,0-1,-1 0,2 0,-1 0,0 0,0-1,0 1,0-1,1 1,-1-1,1 0,-1 0,1 0,0-1,0 1,0 0,0-1,-1-1,-3-10,0-1,0 0,2 0,0 0,0 0,2-1,0 1,1-1,0 0,1 0,1 1,0-1,2 1,-1-1,2 1,0 0,1 0,0 0,1 0,3-2,14-30,3 1,2 1,2 2,1 0,17-15,419-481,-439 505,-2-1,-1-2,-2 0,-2-1,-1-2,-2 0,-1-1,-2-5,0-92,-15 134,-1 0,1 0,-1 1,1-1,-1 0,0 1,0-1,-1 1,1-1,-1 1,0-1,0 1,0 0,0 0,0 0,-1 0,1 0,-1 0,0 1,0 0,0-1,0 1,0 0,-1 0,1 1,-1-1,1 1,-1-1,1 1,-1 0,0 1,0-1,1 1,-3-1,-4 3,-1 1,1 0,0 0,0 1,0 0,1 1,-1 0,1 1,0 0,1 0,-1 1,1 0,0 0,1 1,0 0,0 0,1 1,0-1,-2 6,-10 12,0 1,2 1,1 1,1 0,2 1,1 0,1 1,2 0,1 1,-3 25,10-42,-1 1,2-1,0 0,0 0,2 0,0 0,1 0,0 0,1-1,0 1,2-1,-1-1,2 1,0-1,0-1,1 1,1-1,0-1,1 0,0 0,0-1,1-1,1 0,-1 0,2-2,-1 1,1-2,0 1,0-2,1 0,-1-1,1 0,0-1,5-1,-3-1,0-2,-1-1,1 0,0-1,-1 0,0-1,0-1,0-1,0 0,-1-1,0-1,-1-1,1 0,-2 0,1-1,-1-1,-1 0,0-1,0-1,-2 1,1-2,-2 1,8-15,-15 26,34-77,-35 77,0-1,0 1,-1-1,1 1,0-1,-1 1,0-1,0 0,0 1,0-1,0 1,-1-1,1 0,-1 1,1-1,-1 1,0-1,0 1,0 0,0-1,-1 1,1 0,0 0,-1 0,0 0,0 0,1 0,-1 0,0 0,-2 0,-1 1,0 0,-1 0,1 1,-1 0,1 0,-1 1,1-1,-1 1,1 0,0 0,-1 1,1 0,0 0,0 0,0 1,0-1,1 1,-1 0,1 0,-1 1,1 0,0 0,-9 6,0 1,1 0,0 1,1 1,0 0,1 0,0 1,2 0,-1 0,2 1,0 1,0-1,2 1,0 0,1 0,0 0,1 1,1-1,1 1,0 0,2 16,2-23,0 0,0-1,0 1,2-1,-1 1,1-2,0 1,1 0,0-1,0 0,1 0,0-1,0 0,1 0,0-1,0 1,1-2,-1 1,1-2,1 1,-1-1,0 0,1-1,0 0,0 0,4-1,124-3,-114 0</inkml:trace>
  <inkml:trace contextRef="#ctx0" brushRef="#br0" timeOffset="-1581.928">744 511,'4'-6,"-21"21,-97 115,-42 26,-70 49,150-138,68-61</inkml:trace>
  <inkml:trace contextRef="#ctx0" brushRef="#br0" timeOffset="-1237.043">124 511,'59'53,"220"102,-50-24,-221-126,21 14,1-1,0-1,1-2,1-1,4 0,-33-13,1 0,-1 0,0 0,0-1,1 1,-1-1,0 1,1-1,-1 0,0 0,1-1,-1 1,0-1,1 0,-1 1,0-2,0 1,0 0,1 0,-1-1,-1 0,1 0,0 0,0 0,-1 0,1 0,-1-1,0 1,0-1,0 1,0-1,0 0,0 0,-1 0,1-1,7-18</inkml:trace>
  <inkml:trace contextRef="#ctx0" brushRef="#br0" timeOffset="-989.74">942 680,'-52'5,"0"2,1 2,0 3,1 1,0 3,1 2,1 2,-11 9,8-8,-259 120,304-138,-1 0,1 0,-1-1,0 0,0 0,0 0,0-1,0 0,0-1,0 0,0 0,-1 0,1-1,-2 0,8-2,-1 1,1 0,-1-1,1 1,0-1,0 1,0-1,0 1,1-1,-1 0,1 0,0 1,-1-1,1 0,0 1,1-1,-1 0,0 0,1 1,0-1,-1 0,1 1,0-1,0 1,1-1,-1 1,0-1,1 1,0 0,-1 0,1 0,0 0,0 0,0 0,0 0,2 0,-2-1,12-16</inkml:trace>
  <inkml:trace contextRef="#ctx0" brushRef="#br0" timeOffset="-725.391">350 257,'24'50,"-2"1,-2 1,-2 1,1 18,85 359,-51-272,-43-140</inkml:trace>
  <inkml:trace contextRef="#ctx0" brushRef="#br0" timeOffset="37852.821">631 1696,'-68'86,"4"3,-52 97,99-156,-2 0,-1-1,-1-1,-2-1,-23 22,-92 83,137-131,0 0,0 0,0 0,-1 0,1 0,0 0,-1-1,1 1,-1 0,1-1,-1 1,1-1,-1 0,1 1,-1-1,0 0,1 0,-1 0,1 0,-1 0,1-1,-1 1,1 0,-1-1,1 1,-1-1,1 0,-1 1,1-1,-2-1,-6-8</inkml:trace>
  <inkml:trace contextRef="#ctx0" brushRef="#br0" timeOffset="38240.375">67 1611,'-2'10,"0"-1,1 0,0 0,0 0,1 1,0-1,1 0,0 1,1-1,-1 0,2 0,-1 0,1 0,1-1,0 1,0-1,0 0,2 2,106 131,106 84,-3-6,-183-202,-15-15</inkml:trace>
  <inkml:trace contextRef="#ctx0" brushRef="#br0" timeOffset="38513.366">857 2035,'29'-5,"14"-1,5-1,-1 2,-4 2,-5 1,-3-4,-3-1,-3 1,0 1,-7 2</inkml:trace>
  <inkml:trace contextRef="#ctx0" brushRef="#br0" timeOffset="39021.831">1816 1865,'-20'0,"-1"1,1 1,-1 0,1 2,0 0,0 1,1 2,-1 0,1 0,1 2,-1 0,2 2,-1 0,1 0,1 2,0 0,1 1,0 0,1 1,1 1,1 0,0 1,1 0,-6 13,15-27,0 0,0 0,0 1,0-1,0 1,1-1,-1 1,1 0,0 0,1-1,-1 1,0 0,1 0,0 0,0 0,0 0,1 0,-1-1,1 1,0 0,0 0,0-1,0 1,1 0,0-1,-1 1,1-1,1 0,-1 0,0 1,1-1,0-1,-1 1,1 0,0-1,0 1,1-1,-1 0,0 0,1 0,11 0,0 0,0-1,0-1,0 0,0-2,0 1,-1-1,1-1,-1-1,1 0,-1-1,0-1,0 0,-1 0,0-1,0-1,-1-1,0 1,9-9,170-178,-149 156,-41 38,0 0,-1 1,1-1,0 0,0 1,0-1,0 1,0-1,0 1,0 0,0-1,0 1,0 0,0 0,0-1,0 1,0 0,1 0,-1 0,0 0,0 1,0-1,0 0,0 0,0 1,0-1,0 0,0 1,0-1,0 1,0-1,0 1,0 0,0-1,-1 1,1 0,0 0,0 0,-1-1,1 1,-1 0,1 0,-1 0,1 0,-1 0,1 0,-1 0,0 1,4 11,-1 0,-1 0,-1 0,0 0,0 1,-1-1,-1 0,-1 9,3 77,-1-96,1 4,-1 1,1-1,1 1,-1-1,1 1,1-1,-1 0,1 0,1 0,-1 0,1 0,0-1,1 0,-1 0,1 0,1 0,-1-1,1 1,11 2</inkml:trace>
  <inkml:trace contextRef="#ctx0" brushRef="#br0" timeOffset="39270.088">2663 1809,'-19'33,"-6"17,-5 9,0-1,3-6,3-6,4-6,2-6,4-4,3-1,5-2,-2-5,0-6</inkml:trace>
  <inkml:trace contextRef="#ctx0" brushRef="#br0" timeOffset="39506.808">2269 1894,'40'55,"4"-1,1-3,3-1,2-3,1-2,10 3,52 37,-89-74</inkml:trace>
  <inkml:trace contextRef="#ctx0" brushRef="#br0" timeOffset="39721.174">3059 1978,'0'39,"0"17,0 3,0-2,0-7,5-12,1-7,5-10,0-7</inkml:trace>
  <inkml:trace contextRef="#ctx0" brushRef="#br0" timeOffset="39938.242">2917 1639,'0'0</inkml:trace>
  <inkml:trace contextRef="#ctx0" brushRef="#br0" timeOffset="40316.302">3623 1838,'-7'0,"-1"1,0 0,1 0,-1 1,1 0,0 1,0 0,0 0,0 0,0 1,0 0,1 0,0 0,-5 5,9-7,0 0,0 0,0 0,0 0,0 0,1 0,-1 0,1 1,-1-1,1 0,0 1,0 0,0-1,0 1,0-1,1 1,-1 0,1 0,0-1,0 1,0 0,0 0,0-1,0 1,1 0,-1 0,1-1,0 1,0-1,0 1,0-1,0 1,1-1,-1 1,1-1,0 0,-1 0,1 0,0 0,2 2,39 33,-33-29,-1-1,0 1,0 1,0 0,-2 0,1 0,-1 1,0 0,-1 1,40 131,-45-136,0-1,-1 1,0-1,0 1,0-1,-1 0,0 1,0-1,0 0,-1 1,0-1,0 0,0 0,0 0,-1 0,0-1,0 1,0-1,-1 0,1 0,-1 0,0 0,0 0,0-1,-1 0,0 1,0-1,-1-1,0 1,1-1,-1 0,-1 0,1 0,0-1,0 0,0 0,-1-1,1 0,0 0,-1 0,1-1,0 0,0 0,-1 0,1-1,0 0,0 0,1-1,-1 1,0-1,1-1,0 1,-4-4,-10-10</inkml:trace>
  <inkml:trace contextRef="#ctx0" brushRef="#br0" timeOffset="44018.809">4555 2035,'9'19,"4"11,-1 6,-2 1,-3-6</inkml:trace>
  <inkml:trace contextRef="#ctx0" brushRef="#br0" timeOffset="44271.096">4611 1527,'-10'10,"-2"2</inkml:trace>
</inkml:ink>
</file>

<file path=ppt/ink/ink2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8:00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1,'-19'8,"0"1,1 1,0 0,1 2,0 0,1 1,0 0,1 2,1-1,0 2,1 0,0 1,2 0,0 0,1 1,0 1,2 0,0 0,1 1,-3 19,6-19,2 0,1 0,0 0,1 0,2 0,0-1,1 1,0 0,2-1,1 0,0 0,1 0,1-1,1 0,0 0,1-1,1 0,1-1,1-1,0 0,2 1,-4-6,1-1,0-1,0 0,1 0,0-1,1-1,-1 0,1-1,0-1,1 0,-1-1,1 0,0-1,-1-1,1 0,0-1,0-1,0 0,-1-1,1 0,0-1,-1-1,0-1,0 0,0 0,0-2,7-3,0-1,0-1,-1-1,-1 0,0-2,-1 0,-1-1,0-1,-1 0,-1-1,0-1,-2-1,0 0,-1 0,-1-1,-1-1,-1 0,-1 0,-1-1,-1 0,-1 0,-1 0,-1-1,-1 1,-1-21,-3 32,0 1,-1-1,-1 1,1 0,-2 0,0 1,0-1,-1 1,0 0,-1 0,0 1,0 0,-1 0,0 1,-1 0,0 1,0-1,-1 2,1-1,-2 1,1 1,-1 0,1 0,-1 1,0 1,-1-1,1 2,-1 0,1 0,-1 1,0 0,1 1,-4 1,-35-3,7 1</inkml:trace>
  <inkml:trace contextRef="#ctx0" brushRef="#br0" timeOffset="375.224">0 453,'316'-29,"-302"30,0 1,1 0,-1 1,0 1,0 0,-1 1,1 1,-1 0,0 0,-1 1,0 1,9 7,-6-5,0 0,1-1,0-1,0 0,1-1,0-1,0-1,6 1,-14-4,0-1,0 0,0-1,1 0,-1 0,0-1,0 0,0-1,0 1,0-2,0 0,0 0,-1 0,1-1,9-8</inkml:trace>
</inkml:ink>
</file>

<file path=ppt/ink/ink2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8:21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2286,'498'0,"-163"-28,-240 26,-1 5,90 13,17 14,-131-22,-1-3,1-3,32-5,9 1,246 1,-198-26,292 26,-199 2,-109 27,138-28,-83-28,225 27,-253-26,-116 26,-29 0</inkml:trace>
  <inkml:trace contextRef="#ctx0" brushRef="#br0" timeOffset="15621.587">2004 763,'-5'-3,"0"0,-1 0,1 0,-1 0,0 1,1 0,-1 0,0 1,0 0,-1 0,1 0,0 1,0 0,0 0,0 0,0 1,-1 0,1 0,0 0,0 1,1 0,-1 0,0 1,-3 2,-209 122,172-100,2 1,2 3,0 1,2 2,2 1,1 3,-7 11,-98 125,111-126,-84 155,21 41,41-93,48-131,0 0,1 0,0 1,2-1,1 1,1 20,-2 23,-24 133,24-155,2 1,2-1,2 0,1-1,3 1,5 17,61 222,2-110,-56-136,1-1,1-1,2-1,1 0,1-3,7 6,-4-11,0-1,1-1,2-1,0-2,1-1,0-1,5-1,-28-11,266 116,-237-108,0-1,1-2,0-2,24 2,8 2,-54-10,1 0,-1-1,1-1,0 0,-1-2,1 0,-1-1,3-2,29-1,-1 1,1 3,0 2,10 2,132-3,-23-55,-128 40,0-3,-2-1,0-1,-2-3,0-1,-2-1,12-14,83-89,23-48,4-30,-144 186,0-1,-2 0,0 0,-2-1,0 0,-1-1,-2 0,0 0,-2-1,52-228,-26 55,-32-55,-46 115,22 79,-40-79,-55-59,-6 44,35 54,-53-56,-110 14,114 67,-69 3,-16 43,197 22,-2 0,1 3,0 0,-1 2,0 1,-23 3,52-3,-1 1,1-1,-1 0,1 1,-1 0,1-1,-1 1,1 0,-1 0,1 1,0-1,0 0,0 1,-1-1,1 1,1 0,-1 0,0 0,0 0,1 0,-1 0,1 0,-1 2,-5 13</inkml:trace>
  <inkml:trace contextRef="#ctx0" brushRef="#br0" timeOffset="24488.684">2258 227,'0'594,"58"-255,-59 253,-28-366,31 56,25-84,-26-171,1 0,-2 0,0 0,-2 0,-1 0,-6 25,1-11,1 0,3 0,1 0,2 1,5 38,-2 12,-2 360,28-226,-28 282,-11-436,5-54</inkml:trace>
  <inkml:trace contextRef="#ctx0" brushRef="#br0" timeOffset="30525.333">1581 1,'-4'2,"1"0,-1 0,1 1,0 0,0-1,0 1,0 1,1-1,-1 0,1 1,0-1,0 1,0-1,0 1,1 0,-1 0,1 0,0 0,0 0,1 0,-1 0,1 0,0 0,0 0,0 1,1 0,22 112,-19-103,39 74,-41-86,0 0,0 0,0 0,1 0,-1 0,0-1,1 1,-1-1,1 0,-1 1,1-1,0 0,-1-1,1 1,0 0,0-1,-1 0,1 1,0-1,0 0,0 0,0-1,-1 1,1-1,0 1,0-1,-1 0,1 0,0 0,-1 0,1-1,-1 1,1-1,5-5,0 0,0 0,-1 0,0-1,-1 0,0-1,0 0,0 0,-1 0,-1 0,1-1,-1 1,-1-1,0 0,1-8,23-52,22-18,-48 88,-1-1,1 0,0 1,0-1,0 1,0-1,0 1,0-1,0 1,0 0,0-1,0 1,0 0,0 0,0 0,0 0,0 0,0 0,0 0,0 0,0 0,0 1,0-1,0 0,0 0,0 1,0-1,-1 1,1-1,0 1,0-1,0 1,0 0,-1-1,1 1,0 0,-1 0,1-1,0 1,-1 0,1 0,-1 0,1 0,-1 0,0 0,20 45,31 159,-19-35,-31-160,-1-1,0 0,-1 1,0-1,0 0,-1 1,0-1,-1 0,0 0,0-1,-1 1,0-1,0 1,-1-1,0-1,-1 1,0-1,0 0,0 0,-1 0,0-1,0 0,-1-1,0 1,0-1,0-1,0 0,-10 3,11-4,4 0,1-1,-1 0,0 0,0-1,0 1,0-1,0 1,0-1,0 0,-1 0,1 0,0 0,-1-1,1 0,-1 1,1-1,0 0,-1-1,1 1,0-1,-1 1,1-1,0 0,-1 0,1 0,0-1,0 1,0-1,0 0,0 0,1 0,-1 0,1 0,-1 0,1-1,0 1,-1-1,1 0,1 1,-1-1,0 0,0-2,1-5,1 0,0-1,0 1,1 0,1 0,-1 0,2 0,-1 0,2 0,-1 1,1-1,0 1,1 0,0 0,1 1,0-1,0 1,1 0,5-4,-2-2,0 0,1 0,0 0,1 1,0 0,1 1,1 1,0 0,1 1,0 0,0 1,1 1,0 1,7-3,1 3</inkml:trace>
  <inkml:trace contextRef="#ctx0" brushRef="#br0" timeOffset="43582.373">3246 1130,'-2'-2,"0"0,0-1,0 1,-1 0,1 0,0 1,-1-1,0 1,1-1,-1 1,0 0,1-1,-1 2,0-1,0 0,0 0,0 1,0 0,0 0,0-1,0 2,0-1,0 0,0 1,0-1,0 1,-1 0,-1 1,0 0,-1 0,1 0,0 1,0-1,0 1,0 1,1-1,0 1,-1 0,1 0,0 0,1 0,-1 1,1-1,0 1,0 0,0 0,1 0,-1 0,1 1,0-1,1 1,0-1,0 1,0-1,0 1,1 0,0-1,0 1,0 0,1-1,0 1,0 0,1-1,-1 1,1-1,0 0,1 1,-1-1,1 0,0 0,0-1,1 1,-1-1,1 0,0 1,0-2,3 3,-3-4,0 1,0-1,0 0,0-1,0 1,0-1,1 0,-1 0,0 0,1 0,-1-1,1 0,-1 0,1 0,-1 0,0-1,1 0,-1 0,1 0,-1 0,0-1,0 1,0-1,0 0,0-1,0 1,-1-1,1 1,2-4,4-2,0-1,-1 1,0-2,0 1,-1-2,0 1,-1-1,-1 0,6-11,-10 19,0 0,-1 1,1-1,-1 0,0 0,0 0,0 0,0 0,0 0,-1 0,1 0,-1 0,0 0,0-1,0 1,0 0,-1 0,1 0,-1 0,0 0,0 0,0 0,0 0,0 0,-1 0,1 1,-1-1,0 0,0 1,0-1,0 1,0 0,0 0,-1 0,1 0,-1 0,1 0,-1 1,0-1,0 1,0 0,-2-1,-7 2,1 1,-1 1,0 0,0 0,1 1,-1 1,1 0,0 0,0 1,1 1,-1-1,1 2,0 0,1 0,0 0,0 1,-1 2,7-8,-1-1,1 2,0-1,0 0,0 0,0 1,0 0,1 0,-1 0,1 0,0 0,-1 0,2 0,-1 1,0-1,1 1,-1-1,1 1,0 0,0-1,0 1,1 0,-1 0,1 0,0 0,0-1,1 1,-1 0,1 0,0 0,0-1,0 1,0 0,0-1,1 1,0-1,0 1,0-1,0 0,0 0,6 3,0-1,0-1,1 0,-1 0,1 0,0-1,0 0,0-1,0 0,0 0,1-1,-1 0,1-1,-1 0,1-1,-1 0,0 0,1-1,-1 0,0 0,0-1,0 0,5-4,-11 6,1-1,-1 0,1 0,-1 0,0 0,1-1,-1 1,-1-1,1 0,0 0,-1 0,1 0,-1-1,0 1,0 0,0-1,0 0,-1 1,0-1,1 0,-2 0,1 0,0 0,-1 0,1 0,-1 0,0 0,0 0,-1 1,1-1,-1 0,0 0,0 0,0 0,-1 0,1 1,-1-1,0 1,0-1,0 1,-1 0,1-1,-1 1,0 0,0-1,-1-1,0 1,0 0,-1 0,1 0,-1 1,0-1,0 1,0 0,0 1,0-1,-1 1,1 0,-1 0,1 1,-1 0,0 0,0 0,0 0,0 1,1 0,-1 1,0-1,0 1,0 0,1 0,-1 1,0 0,1 0,0 0,-1 0,1 1,0 0,0 0,0 1,1-1,-1 1,1 0,0 0,0 1,-3 3,4-5,1 1,0-1,-1 0,1 1,0-1,1 1,-1 0,1-1,-1 1,1 0,0 0,1 0,-1 0,1 0,-1 0,1 0,0 0,1 0,-1 0,1 0,0 0,0 0,0 0,0 0,1 0,-1-1,1 1,0 0,0-1,1 0,-1 1,2 0,2 0,0 1,1-2,-1 1,1-1,0 0,0 0,0-1,0 0,1 0,-1 0,1-1,-1 0,1-1,-1 0,1 0,-1-1,1 0,-1 0,1 0,-1-1,0 0,0-1,0 1,0-2,2 0,0 0,1-1,-1 0,0 0,-1-1,1-1,-1 1,-1-1,1 0,-1-1,0 0,-1 0,0-1,0 1,-1-1,0-1,0 1,-1-1,0-1,-3 6,-1 1,0-1,0 1,0 0,-1-1,0 1,0 0,0 0,0-1,-1 1,1 0,-1 0,0 0,0 0,-1 1,1-1,-1 1,0-1,0 1,0 0,0 0,0 0,-1 0,1 1,-1 0,0-1,0 1,0 0,0 1,0-1,0 1,0 0,-1 0,1 0,0 0,-1 1,1 0,0 0,-1 0,1 0,0 1,-1 0,1 0,0 0,-1 0,1 0,0 1,0 0,0 0,-2 2,-5 2,1 0,0 0,1 1,-1 0,1 1,1 0,0 0,0 1,-2 2,8-8,0-1,-1 1,1-1,0 1,1 0,-1 0,0 0,1 0,0 0,0 0,0 1,0-1,0 0,1 1,-1-1,1 0,0 1,0-1,0 0,0 1,1-1,-1 0,1 1,0-1,0 0,0 0,1 0,-1 0,1 0,-1 0,1 0,0 0,2 1,2 0,1 0,-1-1,1 0,0 0,0-1,0 0,0 0,1-1,-1 1,0-2,1 1,-1-1,1 0,-1-1,0 0,1 0,-1 0,0-1,0 0,0 0,0-1,0 0,0 0,-1-1,0 0,1 0,-1 0,-3 2,0-1,0 1,0 0,-1-1,1 0,0 1,-1-1,0 0,0 0,0-1,0 1,0 0,0-1,-1 1,0-1,0 1,0-1,0 0,0 0,-1 1,0-1,1 0,-1 0,-1 1,1-1,-1 0,1 0,-1 1,0-1,0 0,-1 1,1-1,-1 1,1 0,-1-1,0 1,-1 0,1 0,0 0,-1 0,0 1,0-1,1 1,-1 0,-1-1,1 1,0 1,0-1,-3 0,-1-1,-1 1,0 0,0 0,0 1,0 0,0 1,0 0,0 0,0 1,0-1,0 2,1-1,-1 1,0 1,0-1,1 1,0 0,0 1,0 0,0 0,0 1,1-1,-1 1,1 1,1-1,-1 1,1 0,-3 4,6-7,0 1,0-1,0 0,0 1,0 0,1-1,0 1,-1 0,2 0,-1 0,0 0,1 0,-1 0,1 0,0 0,1 0,-1 0,1 0,0 0,0-1,0 1,0 0,0 0,1-1,0 1,0 0,0-1,0 0,0 0,1 1,0-1,-1-1,1 1,0 0,0-1,1 1,-1-1,0 0,1 0,-1 0,1-1,0 1,0-1,-1 0,1 0,0 0,1 0,-1 0,0 1,1 0,-1-1,0 0,1 0,-1 0,1-1,-1 1,1-1,-1 0,1-1,-1 1,1-1,-1 0,1 0,-1 0,1 0,-1-1,0 0,0 0,0 0,0 0,0 0,-1-1,1 0,-1 0,1 0,-1 0,0-1,0 1,-1-1,1 0,-1 1,1-1,-1 0,0-1,-1 1,1 0,-1 0,0-1,0 1,0-1,-1 0,0 1,0-1,-1 1,1 0,-1-1,0 1,0 0,0-1,-1 1,0 0,0 0,0 0,0 0,0 1,-1-1,0 1,1-1,-1 1,-1 0,1 0,0 0,-1 0,1 1,-1-1,0 1,0 0,0 0,0 1,0-1,-1 1,1 0,0 0,0 0,-1 1,1-1,-1 1,1 0,-1 0,1 1,0-1,-1 1,1 0,0 0,-1 1,1-1,0 1,0 0,0 0,0 0,1 0,-1 1,1 0,-1 0,1 0,-2 1,0 2,0 0,0 1,0-1,1 1,0-1,0 1,1 1,-1-1,2 0,-1 1,1-1,0 1,1 0,0 0,0 0,1 0,-1 0,2 0,-1-1,2 3,3 16</inkml:trace>
  <inkml:trace contextRef="#ctx0" brushRef="#br0" timeOffset="51278.108">2400 2259,'0'-5,"5"-2,1-4,5 0,0-3,3 0,-1-1,3 1,-2-2,1 3,-1-3,1 3,-1-2,1 2,-2-2,-2 1</inkml:trace>
  <inkml:trace contextRef="#ctx0" brushRef="#br0" timeOffset="51715.128">2822 1835,'0'-5,"5"-6,6-6,7-5,4 1,-1 0,-5-2,1 3,-3 0,-4 4</inkml:trace>
  <inkml:trace contextRef="#ctx0" brushRef="#br0" timeOffset="52360.462">3698 875,'24'-19,"8"-11,3-1,1 1,-2 0,-6 0,-3 6,-5 7</inkml:trace>
  <inkml:trace contextRef="#ctx0" brushRef="#br0" timeOffset="65332.062">4290 2286,'764'0,"-594"-27,-144 26,-2 0</inkml:trace>
  <inkml:trace contextRef="#ctx0" brushRef="#br0" timeOffset="66699.975">4290 396,'5'0,"1"-5,5-1,1-5,2 0,0-4,1 2,-1-3,2 2,-3-1,-2 6,1 5,-2 3</inkml:trace>
  <inkml:trace contextRef="#ctx0" brushRef="#br0" timeOffset="69341.007">4432 1271,'-11'-13,"10"12,0-1,0 1,0-1,0 1,0 0,0-1,0 1,-1 0,1 0,0 0,-1 0,1 0,0 0,-1 0,1 0,-1 1,0-1,1 0,-1 1,0-1,1 1,-1 0,0 0,1 0,-1 0,0 0,1 0,-1 0,0 0,0 0,1 1,-1-1,0 1,1-1,-1 1,0 0,-8 7,1 1,0 0,0 0,1 1,0 0,1 0,0 1,0 0,1 0,1 0,0 1,0 0,2 0,-1 0,1 0,1 1,0-1,1 1,0-1,1 1,1 0,0-1,0 1,2 2,-2-4,1 0,0 0,1-1,1 1,-1-1,2 0,-1 0,1 0,1 0,0-1,0 0,1 0,0-1,0 0,1 0,0 0,0-1,1 0,0-1,0 0,1-1,0 1,0-2,0 1,0-2,1 1,-1-1,1-1,0 0,0-1,0 0,0 0,0-1,0 0,1-1,-2-4,-1 1,1-1,-1 0,0-1,0 0,0 0,-1-1,0 0,-1-1,0 0,0 0,5-7,14-15,-15 16,-1 0,-1 0,0-1,-1 0,0-1,-2 0,1 0,-2-1,0 0,-2 1,2-10,-4 17,0-1,0 1,-1-1,0 0,-1 1,0-1,-1 1,0-1,0 1,-1 0,0 0,-1 0,0 0,0 0,-1 1,0 0,0 0,-1 0,0 1,-1 0,1 0,-1 0,-1 1,1 0,-1 0,0 1,0 0,-1 1,1 0,-1 0,0 0,0 1,-1 1,-105 5,90 4</inkml:trace>
  <inkml:trace contextRef="#ctx0" brushRef="#br0" timeOffset="69851.861">4347 1525,'34'-53,"38"-42,-70 94,0 0,1 1,-1-1,1 1,-1 0,1 0,-1 0,1 0,-1 0,1 0,-1 1,1-1,-1 1,0-1,1 1,-1 0,0 0,0 0,1 1,-1-1,0 0,0 1,0-1,0 1,-1 0,1 0,0-1,-1 1,1 0,-1 0,0 1,1-1,-1 0,0 0,-1 1,1-1,0 0,-1 1,1-1,-1 2,13 17,-11-17,0 0,0 1,1-1,-1 0,1 0,0 0,0-1,0 1,0-1,1 1,0-1,0 0,-1-1,2 1,-1-1,0 1,0-1,1 0,-1-1,1 1,0-1,-1 0,1 0,0 0,0-1,-1 0,1 0,0 0,0 0,0-1,-1 0,1 0,0 0,-1-1,1 1,1-2,7-8</inkml:trace>
  <inkml:trace contextRef="#ctx0" brushRef="#br0" timeOffset="70485.964">4319 734,'4'2,"1"0,-1 1,0-1,0 1,0 0,0 0,0 0,-1 0,0 1,1-1,-1 1,0 0,-1 0,1 0,-1 0,2 5,20 42,-3 1,-2 1,-2 1,5 38,-20-87,0 7,1 0,1 0,0-1,1 1,0-1,0 0,1-1,1 1,7 8,-2-8</inkml:trace>
  <inkml:trace contextRef="#ctx0" brushRef="#br0" timeOffset="70983.409">4629 2033,'0'-10,"0"2,0 7,0 9,0 7,0 6,0 5,-5 2,-1 1,0 1,1 0,1-1,2 0,1 0,-5 0,0-6</inkml:trace>
  <inkml:trace contextRef="#ctx0" brushRef="#br0" timeOffset="72548.999">4487 819,'-61'-47,"-54"-68,115 114,-1 1,0-1,0 1,0 0,0 0,0-1,1 1,-1 0,0 0,0 0,0 0,0 0,0 0,0 0,0 0,0 0,0 1,1-1,-1 0,0 0,0 1,0-1,0 1,1-1,-1 1,0-1,0 1,1-1,-1 1,0 0,1-1,-1 1,1 0,-1 0,1-1,-1 1,1 0,-1 0,1 0,0 0,-1-1,1 1,0 0,0 0,0 0,0 0,0 0,0 0,0 0,0 0,0 0,0-1,0 1,1 0,-1 0,0 0,1 0,-1 0,1-1,-1 1,1 0,-1 0,-2 12,-74 225,75-237,1-1,-1 1,1-1,-1 1,0-1,1 1,-1-1,1 1,0 0,-1-1,1 1,-1 0,1-1,0 1,-1 0,1-1,0 1,0 0,0 0,0-1,0 1,-1 0,1 0,0-1,1 1,-1 0,0 0,0-1,0 1,0 0,1 0,-1-1,0 1,1 0,-1-1,0 1,1 0,-1-1,1 1,-1-1,1 1,-1-1,1 1,-1-1,1 1,0-1,-1 1,1-1,0 0,-1 1,1-1,0 0,0 0,-1 1,1-1,0 0,0 0,-1 0,1 0,0 0,102-59,188-110,-195 131,-260 13,30 16,116 3</inkml:trace>
  <inkml:trace contextRef="#ctx0" brushRef="#br0" timeOffset="74330.13">4657 2146,'0'4,"0"-2,0-7,0-7,0-7,0-5,0-2,0-3,0 0,0-1,0 10,0 8</inkml:trace>
  <inkml:trace contextRef="#ctx0" brushRef="#br0" timeOffset="80429.9">4996 2626,'2'8,"1"0,0 0,0 1,0-2,1 1,0 0,1-1,0 0,0 0,1 0,-1 0,58 65,3-3,74 60,-128-119,-4-6</inkml:trace>
  <inkml:trace contextRef="#ctx0" brushRef="#br0" timeOffset="80993.901">5363 2569,'-38'29,"-94"122,-46 99,81-99,96-144,4-7</inkml:trace>
</inkml:ink>
</file>

<file path=ppt/ink/ink2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44:16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830 1334,'-91'-76,"55"43,-1 1,-2 1,-42-23,-38-24,84 39,-1 2,-2 1,-1 2,-2 1,-27-14,-64-65,131 112,1-1,0 0,0 0,-1 1,1-1,0 0,-1 0,1 1,-1-1,1 0,-1 1,1-1,-1 0,1 1,-1-1,1 1,-1-1,0 1,1-1,-1 1,0-1,0 1,1 0,-1 0,0-1,0 1,1 0,-1 0,0 0,0 0,0-1,1 1,-1 0,0 1,0-1,0 0,1 0,-1 0,0 0,0 1,0-1,1 0,-1 1,0-1,1 1,-1-1,0 0,1 1,-1 0,0-1,1 1,-1-1,1 1,-1 0,1-1,-1 1,1 0,0 0,-1-1,1 1,0 0,0 0,-1-1,1 1,37 134,-22 35,0-96,-14-73,0-1,1 1,-1 0,0-1,0 1,1-1,-1 1,0-1,1 0,-1 0,0 1,1-1,-1 0,1 0,-1 0,0 0,1-1,-1 1,0 0,1-1,-1 1,0-1,1 1,-1-1,0 1,0-1,0 0,0 0,1 0,-1 1,0-1,0 0,-1 0,1-1,0 1,0 0,0 0,-1 0,1 0,-1-1,1 1,-1 0,1-1,-1 1,0 0,1-1,-1 0,93-125,37-47,-129 174,-1 0,1-1,0 1,-1-1,1 1,0-1,-1 0,1 1,-1-1,1 1,-1-1,1 0,-1 0,0 1,1-1,-1 0,0 0,1 1,-1-1,0 0,0 0,0 0,0 1,0-1,0 0,0 0,0 0,0 0,0 1,0-1,-1 0,1 0,0 0,-1 1,1-1,0 0,-1 1,1-1,-1 0,1 1,-1-1,1 0,-1 1,0-1,1 1,-1-1,0 1,1-1,-1 1,0 0,1-1,-1 1,0 0,0-1,0 1,-51-2,42 2,-8 1,-5-2,0 2,0 1,0 0,0 2,0 1,1 0,-2 2,16-3</inkml:trace>
</inkml:ink>
</file>

<file path=ppt/ink/ink2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46:46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0 300,'1'0,"-1"0,0 0,1-1,-1 1,1 0,-1 0,1 0,-1-1,1 1,-1 0,1 0,-1 0,1 0,-1 0,0 0,1 0,-1 0,1 0,-1 0,1 0,-1 0,1 1,-1-1,1 0,-1 0,1 0,-1 1,0-1,1 0,-1 0,1 1,-1-1,0 0,1 1,-1-1,0 1,0-1,1 0,-1 1,0-1,0 1,1-1,-1 1,0-1,0 1,0-1,0 0,0 1,0-1,0 1,0-1,0 1,0-1,0 1,0-1,0 1,0-1,14 33,-2 0,-2 0,0 1,-3 1,1 11,10 40,0 110,-17-196,-1 0,1-1,-1 1,0 0,1 0,-1-1,1 1,-1 0,1 0,-1 0,1 0,-1 0,1 0,-1 0,1 0,-1 0,0 0,1 0,-1 0,1 0,-1 0,1 0,-1 0,1 0,-1 1,1-1,-1 0,1 0,-1 1,0-1,1 0,-1 0,0 1,1-1,-1 0,0 1,1-1,-1 1,0-1,0 0,1 1,-1-1,0 1,0-1,0 1,0-1,1 1,-1-1,0 1,0-1,0 1,0-1,0 1,0-1,0 1,0-1,-1 0,1 1,0-1,0 1,0-1,0 1,-1-1,1 1,0-1,18-35,87-229,-27 89,-71 164,-3 3</inkml:trace>
  <inkml:trace contextRef="#ctx0" brushRef="#br0" timeOffset="1">0 187,'92'-45,"-65"40,0 0,1 2,-1 0,1 2,0 2,17 1,22 1,-23-3,-75-34,17 23,7 7,0-1,0 0,1-1,0 0,0 0,0 0,1 0,0-1,0 0,1 0,-1-2,3-2</inkml:trace>
</inkml:ink>
</file>

<file path=ppt/ink/ink2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48:15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254 231,'74'-19,"137"-67,-108 39,-100 48,1-1,-1 1,1 0,-1 0,1 0,-1 1,0-1,1 1,-1 0,0 0,0 0,0 0,0 0,-1 1,1-1,0 1,-1 0,0-1,0 1,0 0,0 1,0-1,-1 0,1 0,-1 1,0-1,0 1,0-1,0 1,-1 0,1-1,-1 1,0 0,1 0,62 286,-55-231,-4 0,-1 0,-6 54,1-9,2-104,1 1,-1-1,0 1,1 0,-1-1,0 1,1 0,-1-1,0 1,0 0,0 0,0-1,0 1,0 0,0-1,0 1,0 0,0 0,0-1,0 1,0 0,0 0,-1-1,1 1,0 0,0-1,-1 1,1-1,-1 1,1 0,-1-1,1 1,-1-1,1 1,-1-1,1 1,-1-1,1 1,-1-1,0 0,1 1,-1-1,0 0,1 0,-1 1,0-1,1 0,-1 0,0 0,0 0,1 0,-1 0,0 0,0 0,1 0,-1 0,0-1,1 1,-1 0,0 0,1-1,-1 1,0 0,1-1,-1 1,-10-7,-1 0,0 0,0 1,0 1,-1 0,1 1,-1 0,0 1,0 1,-14-1,-5 1,-1 3,1 1,-1 1,1 1,0 2,0 2,1 0,0 3,-22 10,19-8,0 2,1 1,1 2,1 1,0 1,2 2,-3 4,20-16</inkml:trace>
  <inkml:trace contextRef="#ctx0" brushRef="#br0" timeOffset="1932.481">565 456,'132'-48,"76"-21,-107 36,-101 32,1 1,0 0,-1-1,1 1,-1 0,1-1,0 1,-1 0,1 0,0 0,-1 0,1 0,0 0,0-1,-1 1,1 1,0-1,-1 0,1 0,0 0,-1 0,1 0,0 1,-1-1,1 0,0 1,-1-1,1 0,-1 1,1-1,-1 1,1-1,-1 1,1-1,-1 1,1-1,-1 1,1-1,-1 1,0 0,0-1,1 1,-1 0,0-1,0 1,0 0,1-1,-1 1,0 0,0-1,0 1,0 0,0-1,0 1,-1 0,1 0,0-1,0 1,-1 0,-16 51,10-35,-10 71,15-62</inkml:trace>
  <inkml:trace contextRef="#ctx0" brushRef="#br0" timeOffset="2700.567">1355 485,'-19'9,"1"2,1 0,0 1,0 1,1 0,1 1,0 1,1 1,-7 10,16-18,0 0,1 1,0 0,1 0,0 0,0 0,1 0,0 1,1-1,0 1,0-1,1 1,0 6,0-12,1-1,-1 1,0 0,1-1,0 1,-1-1,2 1,-1-1,0 1,1-1,-1 0,1 0,0 0,0 0,0 0,0 0,1 0,-1-1,1 1,0-1,0 0,0 0,0 0,0 0,0 0,0 0,1-1,-1 0,0 0,1 0,-1 0,1 0,0-1,-1 1,1-1,1 0,11-3,-1-1,-1 0,1-1,-1 0,1-1,-2-1,1 0,-1-1,0-1,0 0,-1 0,-1-1,1-1,-2 0,1 0,-2-1,1-1,-2 1,0-2,0 1,4-12,-9 20,0 1,0-1,0 0,-1 0,0 0,0 0,0 0,-1-1,1 1,-1 0,-1-1,1 1,-1-1,0 1,0-1,0 1,-1-1,0 1,0-1,0 1,-1 0,0-1,0 1,0 0,0 0,-1 0,0 1,0-1,-1 1,1-1,-1 1,0 0,0 1,0-1,0 0,-1 1,1 0,-1 0,0 1,0-1,0 1,0 0,0 1,-1-1,1 1,0 0,-3 0,-6 4,1 0,0 1,0 1,0 0,0 1,1 0,0 1,0 0,0 1,1 1,1 0,-1 0,2 1,-1 0,1 0,1 1,0 1,0-1,1 1,1 1,0-1,0 1,-2 10,-1 2</inkml:trace>
  <inkml:trace contextRef="#ctx0" brushRef="#br0" timeOffset="3478.89">1835 598,'-22'198,"5"-151,1-83,14 21,1 0,0 1,1-1,1 0,0 0,1 0,0 1,2-1,-1 1,2 0,0 0,1 0,0 0,1 1,0 0,1 1,3-4,5-5,-4 5,-1 1,2 0,0 1,1 0,0 1,1 1,0 0,1 1,4-2,-19 13,0-1,0 0,1 0,-1 0,0 1,0-1,1 0,-1 1,0 0,1-1,-1 1,1 0,-1-1,0 1,1 0,-1 0,1 0,-1 0,1 0,-1 1,0-1,1 0,-1 1,0-1,1 1,-1-1,0 1,1 0,-1-1,0 1,0 0,0 0,0 0,0 0,0 0,0 0,0 0,0 0,0 0,-1 1,1-1,0 0,-1 1,1-1,-1 0,1 1,-1-1,0 0,0 1,1-1,-1 1,0-1,0 0,-1 1,1-1,-38 125,36-106,3-4</inkml:trace>
  <inkml:trace contextRef="#ctx0" brushRef="#br0" timeOffset="6029.512">2879 598,'0'282,"-4"-256,-9-32,10-12,0 1,1-1,2 0,-1 0,2 1,1-1,0 0,1 1,0-1,2 1,0 0,1 0,1 1,0-1,1 2,1-1,1 1,0 0,0 1,12-10,-14 11,2 1,0 0,0 0,1 2,1-1,0 1,0 1,12-7,-22 16,0 0,0 0,0 0,0 1,0-1,0 0,0 1,0-1,0 1,-1 0,1 0,0 0,0 0,0 0,-1 0,1 0,-1 1,1-1,-1 1,1-1,-1 1,0-1,0 1,1 0,-1-1,-1 1,1 0,0 0,0 0,-1 0,1 0,-1 0,1 0,-1 0,0 0,0 0,0 0,0 0,11 24,-1-11</inkml:trace>
  <inkml:trace contextRef="#ctx0" brushRef="#br0" timeOffset="6346.946">3443 541,'-8'20,"1"1,0 0,2 0,0 0,1 1,1 0,2 0,0-1,1 1,1 0,2 12,-3-31,0 0,1-1,-1 1,0 0,1-1,0 1,0 0,-1-1,1 1,1-1,-1 0,0 1,1-1,-1 0,1 0,0 0,-1 0,1 0,0 0,0 0,1 0,-1-1,0 1,0-1,1 0,-1 0,1 0,-1 0,1 0,0 0,-1-1,1 1,0-1,-1 0,1 1,0-1,-1-1,1 1,0 0,-1-1,1 1,0-1,-1 0,1 0,-1 0,1 0,-1 0,0 0,1-1,-1 1,0-1,0 0,0 0,3-3,0-1,0 0,-1 0,0 0,0 0,0-1,-1 0,0 0,-1 0,1 0,-1 0,-1 0,1-1,-1 1,0 0,-1-1,0 1,0-1,-1 1,0-1,0 1,0 0,-1-1,0 1,-1 0,0 0,0 0,0 1,-1-1,0 1,0 0,0 0,-1 0,-4-4,-5 0</inkml:trace>
  <inkml:trace contextRef="#ctx0" brushRef="#br0" timeOffset="6763.726">3867 32,'-8'22,"2"0,0 0,2 0,0 1,1 0,2 0,0-1,2 1,1 16,-1 10,0 397,-6-395,-1-33</inkml:trace>
  <inkml:trace contextRef="#ctx0" brushRef="#br0" timeOffset="7016.192">3641 541,'43'-5,"34"-6,13-2,-4 2,-12 3,-13-2,-13 0,-9 2,-7 2,-4 3,-7 1</inkml:trace>
  <inkml:trace contextRef="#ctx0" brushRef="#br0" timeOffset="7751.896">4403 399,'-41'35,"0"2,3 1,1 3,2 0,-10 18,43-57,0-1,0 1,1 0,-1-1,0 1,1 0,-1 0,1 0,0 0,0 0,0 0,0 0,0 0,0 0,0 1,1-1,-1 0,1 1,0-1,-1 0,1 1,0-1,1 1,-1-1,0 0,1 1,-1-1,1 0,0 0,-1 1,1-1,0 0,1 0,-1 0,0 0,0 0,1 0,-1 0,1-1,0 1,0 0,-1-1,1 0,2 2,7-3,0-1,0-1,0 1,0-2,0 1,0-2,-1 1,0-1,0-1,0 0,0 0,0-1,0-1,13-9,-1-1,-1-1,0 0,-1-2,-1 0,9-14,1 1,-29 32,0 0,0 0,0 0,1 1,-1-1,0 0,0 0,1 1,-1-1,1 0,-1 1,0-1,1 0,-1 1,1-1,0 0,-1 1,1-1,-1 1,1-1,0 1,-1-1,1 1,0 0,0-1,-1 1,1 0,0 0,0-1,0 1,-1 0,1 0,0 0,0 0,0 0,-1 0,1 0,0 0,0 1,0-1,-1 0,1 0,0 1,0-1,-1 0,1 1,0-1,0 1,-1-1,1 1,-1-1,1 1,0-1,-1 1,1 0,-1-1,1 1,-1 0,0-1,1 1,-1 0,0 0,1-1,-1 1,0 0,0 0,0 0,-6 54,4-47,0 0,1-1,-1 1,1 0,1 0,0 0,0 0,0 0,1 0,0 0,1 0,0 0,0 0,0-1,1 1,0-1,1 0,0 0,0 0,0 0,5 5,-1-8,0 0,0 0,0-1,0 0,1-1,-1 1,1-2,0 1,-1-1,1-1,0 1,0-2,-1 1,1-1,0 0,-1-1,1 0,-1 0,1-1,-1 0,0-1,0 1,0-2,5-3,-1 0,0-1,0 0,-1-1,0 0,-1-1,0 0,-1-1,0 0,-1 0,0-1,-1 0,-1 0,6-14,52-203,-56 184,-1 0,-3 0,-2 0,-2 0,-4-33,-4 51,8 28,0 1,0-1,0 0,0 1,0-1,0 0,0 1,0-1,0 0,-1 0,1 1,0-1,0 0,0 1,0-1,0 0,-1 1,1-1,0 0,0 0,0 1,-1-1,1 0,0 0,-1 0,1 1,0-1,0 0,-1 0,1 0,0 0,-1 0,1 1,0-1,-1 0,1 0,0 0,-1 0,1 0,0 0,-1 0,1 0,0 0,-1 0,1 0,0-1,-1 1,1 0,0 0,0 0,-1 0,1 0,0-1,-1 1,1 0,0 0,0 0,-1-1,1 1,0 0,-9 167,11-109,-1 590,3-623,9-30,-8-8</inkml:trace>
  <inkml:trace contextRef="#ctx0" brushRef="#br0" timeOffset="8014.585">4657 428,'39'-10,"26"-2,12-1,-1 4,-11 2,-5 2,-8 3,-9 6,-7 2,-4 0,-3 0,-7 3,-2 0,-4 3,0 0,1 2,-1 0</inkml:trace>
  <inkml:trace contextRef="#ctx0" brushRef="#br0" timeOffset="8264.037">5532 569,'0'38,"5"18,6-1,1-10</inkml:trace>
  <inkml:trace contextRef="#ctx0" brushRef="#br0" timeOffset="8499.394">5504 315</inkml:trace>
  <inkml:trace contextRef="#ctx0" brushRef="#br0" timeOffset="8688.013">5842 569,'-7'11,"1"0,-1 1,2-1,0 2,0-1,1 0,0 1,1 0,1 0,0 0,1 0,0 0,1 0,0 0,1 0,1 0,2 8,-4-19,1 1,0-1,0 0,-1 0,1 0,1 1,-1-1,0 0,0 0,1-1,-1 1,1 0,0 0,0-1,-1 1,1-1,0 1,0-1,0 0,0 0,1 0,-1 0,0 0,0-1,1 1,-1 0,0-1,1 0,-1 0,1 1,-1-1,0-1,1 1,-1 0,2-1,2-1,0 0,0 0,0-1,0 0,-1 0,1-1,-1 1,0-1,0 0,0 0,-1-1,1 0,-1 1,5-8,0 1,-1-1,0-1,-1 1,-1-1,0 0,0-1,-2 0,1 0,-2 0,0 0,-1 0,0 0,-1-1,0 1,-1-1,-3-13,-14-13,4 30</inkml:trace>
  <inkml:trace contextRef="#ctx0" brushRef="#br0" timeOffset="9136.354">6153 710,'15'-27,"1"0,2 2,0 0,2 1,7-6,-26 28,0 0,0 1,-1-1,1 0,0 1,0-1,1 1,-1-1,0 1,0-1,1 1,-1 0,1 0,-1 0,1-1,0 2,-1-1,1 0,0 0,0 0,-1 1,1-1,0 1,0 0,0-1,0 1,0 0,0 0,-1 0,1 0,0 0,0 1,0-1,0 1,0-1,-1 1,1 0,0-1,0 1,-1 0,1 0,-1 0,1 0,-1 1,1-1,-1 0,1 1,-1-1,0 1,1 0,3 13,44 87,-47-99,1 0,0 0,0 0,0 0,0 0,0-1,1 1,-1-1,1 0,-1 0,1-1,0 1,0-1,0 1,0-1,0 0,0-1,0 1,0-1,0 0,1 0,-1 0,0 0,0-1,0 0,2 0,9-4,-1-1,0-1,0 0,-1 0,0-2,0 1,-1-2,0 1,0-2,-1 0,1-2,28-67,-32 58</inkml:trace>
  <inkml:trace contextRef="#ctx0" brushRef="#br0" timeOffset="11767.841">7903 569,'-6'-1,"-1"1,1 0,0 0,-1 1,1 0,-1 0,1 1,0-1,0 1,0 0,0 1,0 0,0 0,1 0,0 0,-1 1,1 0,0 0,1 1,-1-1,1 1,0 0,0 0,0 0,1 1,0-1,-2 6,-1-4,0 2,1-1,0 0,0 1,1 0,1 0,-1 0,1 1,1-1,0 1,0 0,1-1,0 1,0 0,2 0,-1 0,1-1,0 1,1 0,0-1,1 1,1 4,-3-12,1-1,-1 1,0-1,1 0,-1 0,0 1,1-1,-1 0,1 0,0 0,-1-1,1 1,0 0,0-1,-1 1,1-1,0 1,0-1,0 0,0 0,-1 0,1 0,0 0,0 0,0 0,0-1,-1 1,1-1,0 1,0-1,-1 0,1 1,0-1,-1 0,1 0,-1 0,1-1,0 1,54-50,-55 51,125-149,-87 92,-44 75,1 1,0-1,1 0,1 1,1 0,1-1,0 1,2 2,-2-17,0 0,1-1,-1 1,1 0,0 0,0 0,1 0,-1-1,1 1,0-1,0 1,0-1,0 0,0 0,1 0,0 0,-1 0,1 0,0-1,1 1,-1-1,0 0,1 0,-1 0,1 0,-1-1,1 1,0-1,0 0,-1 0,1-1,0 1,0-1,0 0,0 0,0 0,0 0,0-1,0 1,0-1,-1 0,1 0,0-1,0 1,-1-1,1 0,-1 0,14-8,-2-1,0-1,0-1,-1 0,0 0,-1-2,-1 0,0 0,5-11,16-17,2-1,-3-1,-1-2,-3-1,1-5,1-7,-16 37,-1-1,-1 0,-1-1,-1 0,-1-1,-2 0,0-1,-2 1,-1-1,0-19,-3 44,-1 0,0 1,0-1,0 1,0-1,0 1,0-1,-1 1,1-1,0 1,-1-1,1 1,-1-1,0 1,1-1,-1 1,0 0,0-1,0 1,0 0,0 0,0 0,0 0,0 0,0 0,-1 0,1 0,0 0,-1 0,1 1,-1-1,1 0,-1 1,1 0,-1-1,1 1,-1 0,1 0,-1-1,1 1,-1 1,0-1,1 0,-1 0,1 0,-1 1,1-1,-1 1,1-1,-1 1,1 0,0 0,-1-1,1 1,0 0,0 0,-1 0,1 0,0 1,0-1,0 0,0 0,0 2,-19 18,2 1,0 1,2 0,0 2,1-1,2 2,1 0,1 1,-2 8,4-11,1 0,1 0,2 1,0 0,2 0,0 1,2-1,1 0,2 15,-2-30,1 0,0 0,1 0,0 0,1 0,0-1,0 1,1-1,0 0,1 0,0 0,0-1,1 1,0-1,1-1,0 1,0-1,0 0,1-1,0 0,0 0,1-1,-1 0,1 0,3 1,-5-3,0 0,1 0,-1-1,1 0,-1 0,1-1,0 0,0 0,-1-1,1 0,0 0,0-1,0 0,-1 0,1-1,-1 0,1 0,-1-1,1 0,-1 0,0 0,-1-1,1-1,-1 1,1-1,-1 0,-1 0,1-1,-1 1,0-1,0 0,0-1,-1 1,0-1,0 0,-1 0,0 0,0-1,-1 1,0-1,1-5,-2 4,-1 0,0 1,0-1,0 1,-1-1,-1 1,1-1,-1 1,-1 0,0-1,0 1,0 1,-1-1,0 0,-1 1,1 0,-2 0,1 0,-1 1,0 0,0 0,0 0,-1 1,0 0,0 0,-1 0,1 1,-1 0,0 1,0 0,-8-2,7 3,0 0,-1 0,1 1,-1 1,1 0,-1 0,1 1,-1 0,1 0,0 1,0 0,-1 1,-5 3,-12 5</inkml:trace>
  <inkml:trace contextRef="#ctx0" brushRef="#br0" timeOffset="12147.804">8975 485,'-14'9,"1"1,-1 0,2 1,0 1,0 0,1 0,0 1,1 1,1 0,0 0,1 1,0 0,2 0,-1 1,0 6,6-18,0 0,1 0,0 1,-1-1,1 0,1 0,-1 1,1-1,-1 0,1 0,0 1,1-1,-1 0,1 0,0-1,0 1,0 0,0 0,1-1,-1 0,1 1,0-1,0 0,0 0,0 0,1-1,-1 1,1-1,0 0,0 0,-1 0,1-1,0 1,1-1,-1 0,0 0,0 0,0-1,1 1,-1-1,0 0,0 0,1-1,-1 1,0-1,0 0,1 0,1-2,0 2,-2-1,1 0,0-1,0 1,-1-1,1 0,-1 0,0-1,0 1,0-1,0 0,-1 0,0 0,1 0,-1-1,-1 1,1-1,-1 0,0 0,0 0,0 0,-1 0,1 0,-1-3,2-3,-2-1,1 0,-1 1,-1-1,0 0,0 0,-1 1,-1-1,0 0,-3-7,4 15,0-1,-1 0,0 1,0-1,0 1,-1 0,1-1,-1 1,0 0,0 1,0-1,-1 0,1 1,-1 0,0 0,0 0,0 0,0 1,-1 0,1-1,-1 2,1-1,-4 0,-4 2</inkml:trace>
  <inkml:trace contextRef="#ctx0" brushRef="#br0" timeOffset="12851.523">9201 569,'-7'18,"0"-5,0 1,2 0,0 0,0 1,1-1,1 1,1 0,0 0,0 9,2-22,0 0,0 0,0 0,0 0,0 0,1 0,-1 1,1-1,-1 0,1 0,0 0,0 0,0-1,0 1,0 0,0 0,0 0,1-1,-1 1,1-1,-1 1,1-1,-1 1,1-1,0 0,0 0,0 0,0 0,-1 0,1 0,1-1,-1 1,0-1,0 1,0-1,0 0,0 0,0 0,0 0,0 0,1 0,-1 0,0-1,0 1,0-1,93-38,85-110,-180 148,0 1,0-1,0 1,0-1,1 1,-1-1,0 1,0 0,1-1,-1 1,0-1,1 1,-1 0,0-1,1 1,-1 0,1-1,-1 1,1 0,-1-1,0 1,1 0,-1 0,1 0,-1 0,1-1,-1 1,1 0,0 0,-1 0,1 0,-1 0,1 0,-1 0,1 0,-1 1,1-1,-1 0,1 0,-1 0,1 0,-1 1,0-1,1 0,-1 1,1-1,-1 0,1 1,-1-1,0 0,1 1,-1-1,0 1,1-1,-1 0,0 1,0-1,0 1,1-1,-1 1,0-1,0 1,0-1,0 1,0 0,-3 35,1-33,0 0,0 0,0 0,1 0,0 0,-1 1,1-1,0 0,0 0,1 1,-1-1,1 1,0-1,-1 1,2-1,-1 1,0-1,1 1,-1-1,1 0,0 1,0-1,1 0,-1 0,0 0,1 0,0 0,0 0,0 0,0 0,0-1,1 1,-1-1,1 1,0-1,-1 0,1 0,0 0,0-1,2 1,3 0,1 0,0-1,0 0,0-1,0 1,-1-2,1 1,0-2,0 1,0-1,-1 0,1-1,-1 0,0 0,1-1,-2 0,1 0,0-1,3-3,123-120,-133 127,24-31,-1-1,-2-1,-2-1,-1-1,-1-1,-3 0,0-1,5-28,-20 65,4-10,0-1,0 0,-1 0,-1 0,0 0,-1-1,0 1,-1 0,0-1,-1 1,0 0,-1-2,1 13,1 1,0-1,-1 0,1 0,-1 0,1 1,-1-1,1 0,-1 1,1-1,-1 0,0 1,1-1,-1 1,0-1,0 1,1-1,-1 1,0 0,0-1,0 1,1 0,-1 0,0-1,0 1,0 0,0 0,0 0,0 0,1 0,-1 0,0 0,0 1,0-1,0 0,0 0,1 1,-1-1,0 0,0 1,0-1,1 1,-1-1,0 1,1-1,-1 1,0 0,1-1,-1 1,1 0,-1-1,1 1,-1 0,1 0,0 0,-1 0,-27 44,18-16,1 0,1 1,2-1,1 1,1 1,2-1,1 0,1 1,2-1,1 0,4 19,13 177,-11-175,-7-45,0 0,0 0,-1 0,0 0,0 0,-1 0,0 0,0 0,0 0,0 0,-1 0,0 0,-1 0,1 0,-1 0,0 0,-2 3,-21 8,11-16</inkml:trace>
  <inkml:trace contextRef="#ctx0" brushRef="#br0" timeOffset="13099.987">9680 343,'44'-5,"42"-1,12 0,-1 1,-13 1,-15 2,-10 1,-11 1,-12 0</inkml:trace>
  <inkml:trace contextRef="#ctx0" brushRef="#br0" timeOffset="15753.527">11205 598,'-3'-3,"0"1,1 0,-1 1,0-1,0 0,0 1,0-1,0 1,0 0,-1 0,1 1,0-1,-1 1,1-1,0 1,-1 0,1 0,0 0,-1 1,1-1,0 1,-1 0,1 0,0 0,0 0,0 1,0-1,0 1,-1 0,-76 63,75-62,1 2,0-1,0 0,0 1,0 0,1 0,0 0,0 0,0 0,1 1,0-1,0 1,0-1,1 1,0 0,0 0,0 0,1 0,-1 0,2 0,-1 0,1 0,-1-1,2 1,-1 0,1 0,-1-1,2 1,-1-1,1 1,0-1,-1-3,0 0,1 0,0-1,-1 0,1 1,0-1,-1 0,1 0,0 0,0-1,0 1,0-1,0 1,0-1,0 0,0 0,0-1,0 1,0 0,-1-1,1 0,0 0,0 0,0 0,-1 0,1 0,0-1,1-1,73-50,-56 31,-1-2,0 0,-2 0,-1-2,-1 0,12-26,-12 17,-4 57,1 37,-11-44,1-1,1 1,0 0,0-1,2 0,0 0,0 0,1-1,1 0,8 11,-13-20,1 1,-1-1,1 0,-1 0,1 0,0 0,1-1,-1 0,0 0,1 0,0 0,0-1,0 0,0 0,0 0,0 0,0-1,1 0,-1 0,1 0,-1-1,1 0,11-4</inkml:trace>
  <inkml:trace contextRef="#ctx0" brushRef="#br0" timeOffset="17282.648">13632 456,'-29'38,"-9"18,-3 4,5-4,9-5,4-13,6-7,1-5,-1-1,2-6</inkml:trace>
  <inkml:trace contextRef="#ctx0" brushRef="#br0" timeOffset="17556.431">13322 485,'19'9,"21"18,8 4,1 2,-8 0,-6-6,-9-2,-4-6,-6-1,-1 1,2 2,3-2,-2 0,0-3,3-4,2-10,-3-4</inkml:trace>
  <inkml:trace contextRef="#ctx0" brushRef="#br0" timeOffset="17917.848">13999 710,'10'2,"0"0,0 0,0-1,0 0,0-1,0 0,0-1,0 0,0 0,0-1,-1 0,1-1,-1 0,1-1,-1 1,0-2,0 0,0 0,-1 0,0-1,0 0,0-1,-1 0,0 0,0 0,-1-1,0 0,0 0,-1-1,0 0,0 0,1-6,-5 12,0 1,-1-1,0 0,1 0,-1 0,0 0,0 0,0 1,-1-1,1 0,-1 0,1 0,-1 0,0 1,0-1,-1 0,1 1,0-1,-1 1,1-1,-1 1,0 0,0 0,0 0,0 0,0 0,0 0,-1 0,1 1,-1-1,1 1,-1 0,0-1,1 1,-1 1,0-1,0 0,-3-1,-1 1,0 0,0 0,0 0,0 1,0 0,0 0,1 1,-1 0,0 0,0 0,0 1,1 0,-1 1,-2 0,-8 7,1 1,0 0,1 1,0 1,1 0,0 1,1 0,0 1,2 1,0 0,0 1,-2 6,10-18,-1 1,1-1,0 1,1-1,-1 1,1 0,0 0,1 0,-1 0,1 1,0-1,1 0,0 0,0 1,0-1,0 0,1 0,0 1,1-1,0 0,-1 0,2 0,-1-1,1 1,0 0,0-1,0 0,1 1,0-1,0-1,0 1,0-1,1 1,0-1,0-1,0 1,0-1,1 1,-1-2,4 2,8 0,-1-1,1 0,0-2,0 0,-1-1,1 0,0-1,0-1,-1-1,1-1,-1 0,0-1,13-6,-7 1</inkml:trace>
  <inkml:trace contextRef="#ctx0" brushRef="#br0" timeOffset="18387.612">14563 625,'-14'8,"-1"0,1 1,0 1,1 0,0 1,1 0,0 1,-6 8,14-16,1 0,0 0,0 1,0-1,0 1,1-1,-1 1,1 0,1 0,-1 0,1 0,-1 0,2 1,-1-1,0 0,1 0,0 1,0-1,1 0,0 0,-1 1,2-1,-1 0,1 0,-1 0,1 0,1 0,1 2,1-2,1 0,-1-1,1 0,1 0,-1 0,1-1,-1 0,1 0,0 0,0-1,0 0,0-1,0 1,1-1,-1-1,0 1,1-1,-1-1,0 1,1-1,-1-1,0 1,0-1,0 0,0-1,0 0,-1 0,1 0,-1-1,2 0,8-11,1 0,-2 0,0-2,-1 1,0-2,-2 0,0-1,-1 0,-1 0,0-2,2-9,7-9,-17 35,73-186,-72 181,-1-1,-1 1,0-1,0 0,-1 1,0-1,0 0,-1 1,-1-1,0 1,0-1,0 1,-1 0,-1 0,0 0,0 0,-1 0,0 1,-4-6,5 10,1 0,-1 0,0 1,0-1,0 1,0 0,0 0,-1 1,1-1,-1 1,0 0,0 0,0 1,0-1,0 1,0 0,0 1,0-1,0 1,-1 0,1 0,0 0,0 1,0 0,0 0,0 0,0 1,0 0,0 0,-1 1,-5 1,0 1,1 1,0 0,0 0,1 1,0 0,0 1,0 0,1 0,0 1,1 0,0 0,-1 2,2 1,0 0,0 1,1-1,1 1,0 0,1 0,1 1,0-1,0 1,1-1,1 1,1-1,0 1,0-1,1 1,1-1,0 0,1 0,0 0,1 0,1-1,0 0,1 0,0 0,7 8,7 11,2-1,1-1,2-1,0-1,15 9,124 101,-152-127</inkml:trace>
  <inkml:trace contextRef="#ctx0" brushRef="#br0" timeOffset="16717.207">12165 287,'68'-27,"-1"-4,-2-2,16-14,27-41,-77 62,-39 54,-21 154,-80 516,96-638,-3-1,-3 0,-2-2,-2 0,-3-1,-7 6,28-50,0 0,-2-1,1 1,-1-1,-1 0,0-1,-1 0,0 0,0 0,-1-2,0 1,-1-1,0-1,0 1,-1-2,1 0,-1 0,-8 1,18-7,0 1,0-1,-1-1,1 1,0 0,-1 0,1-1,0 0,0 1,0-1,0 0,0 0,0 0,0 0,0 0,0-1,0 1,0-1,1 1,-1-1,0 1,1-1,0 0,-1 0,1 0,0 0,0 0,0 0,0 0,0 0,1 0,-1-1,0 1,1 0,0 0,0-3,3-85,9 49,3 0,1 1,2 1,2 0,1 2,2 0,2 2,1 0,2 2,1 1,1 1,16-11,-26 25,1 2,0 0,1 1,1 2,0 0,0 1,1 1,1 2,1 0,67 9,-17 4,-50-10,-2 0</inkml:trace>
  <inkml:trace contextRef="#ctx0" brushRef="#br0" timeOffset="16901.105">12983 710,'-15'38,"1"13,2 3,8-8,10-17,3-13</inkml:trace>
  <inkml:trace contextRef="#ctx0" brushRef="#br0" timeOffset="17051.299">12983 287</inkml:trace>
  <inkml:trace contextRef="#ctx0" brushRef="#br0" timeOffset="26340.2">17414 625,'-5'34,"-1"20,4 1,4-8</inkml:trace>
  <inkml:trace contextRef="#ctx0" brushRef="#br0" timeOffset="26502.275">17441 258,'0'0</inkml:trace>
  <inkml:trace contextRef="#ctx0" brushRef="#br0" timeOffset="26825.475">17894 428,'-19'4,"-79"27,95-30,0 1,0-1,0 1,0 0,0 0,1 0,-1 0,1 0,-1 0,1 1,0-1,-1 1,1 0,1 0,-1 0,0 0,1 0,-1 0,1 0,0 0,0 0,0 1,1-1,-1 0,1 1,-1 2,4 1,-1 0,1 0,0 0,1 0,0-1,0 1,0-1,1 0,0 0,0-1,0 1,1-1,-1 0,1-1,1 1,-1-1,1 0,-1-1,1 0,2 1,11 8,-5-3,65 51,-78-58,0 0,0 0,0 0,0 1,0-1,-1 1,1-1,-1 1,1 0,-1-1,0 1,0 0,0 0,-1 0,1 0,0 0,-1 0,0 0,0 0,0 0,0 0,-1 0,1-1,-1 1,1 0,-1 0,0 0,0 0,0 0,-1 0,-4 3,1 0,-1-1,-1 1,1-1,-1 0,0-1,0 0,0 0,0 0,-1-1,0 0,1-1,-1 0,0 0,0 0,0-1,-1 0,1-1,0 0,0 0,0-1,0 0,-4-1,-13-3</inkml:trace>
  <inkml:trace contextRef="#ctx0" brushRef="#br0" timeOffset="25475.576">15918 485,'-7'-3,"-1"1,1 1,-1-1,0 1,1 1,-1-1,0 2,0-1,0 1,1 0,-1 0,1 1,-1 0,1 0,-1 1,1 0,0 0,0 1,1 0,-1 0,1 1,0-1,0 2,0-1,1 0,-1 1,2 0,-1 0,0 1,1-1,0 1,-2 6,-10 17,2 0,0 1,2 0,2 1,1 0,-4 25,12-54,0-1,0 0,1 1,-1-1,1 0,-1 1,1-1,0 1,0-1,0 1,0-1,0 0,1 1,-1-1,1 1,-1-1,1 0,0 1,0-1,0 0,0 0,1 0,-1 0,1 0,-1 0,1 0,-1 0,1-1,0 1,0 0,0-1,0 0,0 1,0-1,0 0,1 0,-1 0,0-1,1 1,-1 0,0-1,1 1,-1-1,3 0,9-4,0 0,0-1,-1 0,0-1,0-1,0 0,-1-1,0 0,0-1,-1 0,0-1,-1 0,0 0,0-1,-1-1,12-9,190-199,-182 192,-29 27,1 1,-1-1,0 1,0-1,1 1,-1-1,0 1,0 0,1-1,-1 1,1 0,-1-1,0 1,1 0,-1-1,1 1,-1 0,1 0,-1-1,0 1,1 0,-1 0,1 0,-1 0,1 0,-1-1,1 1,0 0,-1 0,1 0,-1 1,1-1,-1 0,1 0,-1 0,1 0,-1 0,1 1,-1-1,0 0,1 0,-1 1,1-1,-1 0,0 1,1-1,-1 0,1 1,-1-1,0 0,0 1,1-1,-1 1,0-1,0 1,1-1,-1 1,0-1,0 1,0-1,0 1,0-1,0 1,0-1,0 1,0-1,0 1,-16 163,18-148,1 0,0-1,1 1,0-1,2 1,-1-1,2-1,0 1,1-1,0 0,1-1,1 0,0 0,1-1,0-1,1 1,2 0,-11-9,0-1,1 0,-1 0,1 0,0 0,-1 0,1-1,0 0,0 1,0-1,0-1,0 1,0-1,0 1,0-1,0-1,1 1,-1 0,0-1,0 0,0 0,21-8</inkml:trace>
  <inkml:trace contextRef="#ctx0" brushRef="#br0" timeOffset="25757.402">16849 456,'-9'24,"-9"22,-5 9,0-1,1-10,3-7,5-5,0-3,2-2,-1-1,1 1,-1-1,-5-4,2-5</inkml:trace>
  <inkml:trace contextRef="#ctx0" brushRef="#br0" timeOffset="26103.422">16623 428,'209'313,"-71"-94,-135-216,0 0,-1-1,1 1,0-1,0 0,0 0,1 0,-1 0,1-1,-1 1,1-1,-1 0,1 0,-1 0,1 0,0-1,0 1,-1-1,1 0,0 0,3-1,14-3</inkml:trace>
  <inkml:trace contextRef="#ctx0" brushRef="#br0" timeOffset="29407.421">0 1416,'368'-47,"-141"20,-164 19,0 3,0 3,47 4,-4 0,199 26,187 1,19-47,-208 5,52 13,-122 2,850-2,-671-28,463 28,-439-28,-8 16,70-6,-115-8,7 14,-115-4,112 14,-198 3,241 28,946-30,-856 0,-81-26,122 27,-178-28,769 28,169 0,-894-29,322 30,-453-29,88 26,-122-25,355 27,-521 13,-83-10,0 0,1-1,0 0,-1-1,1-1,0 0,0-1,-1 0,12-3,20-4,1 1,1 2,-1 3,1 1,29 4,23-1,35 3,-121 1,-7 0</inkml:trace>
</inkml:ink>
</file>

<file path=ppt/ink/ink2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2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1,'-34'2,"0"1,0 2,0 2,1 1,0 1,0 2,1 1,-3 4,25-12,0 1,1 0,-1 1,1 0,1 0,-1 1,1 0,0 0,1 1,0 0,0 1,1-1,0 1,0 1,1-1,0 1,1-1,0 2,1-1,0 0,0 1,1-1,0 1,1-1,0 1,1 10,0-18,0 0,1 1,-1-1,0 0,1 0,0 0,0 0,0 0,0 0,0 0,1-1,-1 1,1 0,-1-1,1 1,0-1,0 1,1-1,-1 0,0 0,1 0,-1 0,1 0,0-1,-1 1,1-1,0 1,0-1,0 0,0 0,0-1,0 1,0-1,0 1,1-1,6 0,-1 0,1-1,-1 0,0 0,0-1,0 0,0-1,0 0,0 0,0-1,2-1,26-17,-1-1,-1-2,-1-1,-1-2,-2-1,0-1,-3-2,0-1,-28 34,0 0,1-1,-1 1,0 0,0 0,1 0,-1 0,0-1,1 1,-1 0,1 0,-1-1,1 1,-1 0,1-1,0 1,-1-1,1 1,0-1,0 1,-1-1,1 1,0-1,0 1,-1-1,1 0,0 0,0 1,0-1,0 0,0 0,-1 0,1 0,0 0,0 0,0 0,0 0,0-1,0 1,-1 0,1 0,0-1,0 1,0 0,-1-1,1 1,0-1,-1 1,1-1,0 1,-1-1,1 0,0 1,-1-1,1 0,-1 0,1 1,-1-1,0 0,1 0,-1 1,0-1,0 0,1 0,-1 0,0 0,0 0,0 1,0-2,0 2,0 12,0 0,1-1,0 1,0 0,1-1,1 1,0-1,1 0,0 0,1 0,0-1,0 1,1-1,0-1,1 1,0-1,1 0,0 0,0-1,1 0,8 5,36 8,-28-16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33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1,'-24'34,"-13"15,-4 5,-1-2,2-11,9-6,3-10,3-4,0-1,5-4</inkml:trace>
</inkml:ink>
</file>

<file path=ppt/ink/ink2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2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59 174,'-2'125,"-6"0,-8 21,-4-64,9-102,10-11,1 1,1-1,2 1,0-1,3 1,0 0,2 1,1 0,1 0,2 1,4-7,116-204,-132 238,0 0,0 0,0-1,1 1,-1 0,0 0,0 0,1-1,-1 1,1 0,-1 0,1 0,0 0,-1 0,1 0,0 0,-1 0,1 0,0 0,0 0,0 1,0-1,0 0,0 1,0-1,0 1,0-1,1 1,-1-1,0 1,0 0,0-1,0 1,1 0,-1 0,0 0,0 0,1 0,-1 0,0 0,0 1,0-1,1 0,-1 1,0-1,0 0,0 1,0 0,0-1,0 1,0 0,1 0,9 102,-4-52,-6-32,1-1,1 0,1 0,1 0,0-1,1 1,4 6,1-6</inkml:trace>
</inkml:ink>
</file>

<file path=ppt/ink/ink2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5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0 173,'23'423,"12"-102,-25-301,11-39,-13 9,21-22,1 0,2 2,1 1,1 2,2 2,0 0,1 3,2 1,35-14,-61 31,54-13,-66 17,1 0,0 0,-1 0,1 0,-1 0,1 0,-1 1,1-1,0 1,-1-1,0 1,1 0,-1-1,1 1,-1 0,0 0,0 0,1 0,-1 0,0 0,0 1,0-1,0 0,0 0,0 1,-1-1,1 1,0-1,-1 1,1-1,-1 1,1-1,-1 1,0-1,0 1,0-1,0 1,0 0,0 0,-2 10,-1-1,0 0,0 0,-1 0,-1 0,0-1,0 0,-1 0,0 0,-1-1,0 0,0 0,-1-1,0 1,-1-2,-9 7,18-14,-32 30,-1-2,-2-1,0-2,-2-1,-1-2,0-2,-2-1,0-2,-40 11,16-24,59-9</inkml:trace>
  <inkml:trace contextRef="#ctx0" brushRef="#br0" timeOffset="317.994">763 708,'-13'19,"1"1,1 0,1 1,1 0,1 0,1 1,1 0,0 0,2 0,1 1,0 0,1 12,3-31,-1-1,1 1,-1-1,1 1,0-1,0 1,0-1,1 0,-1 0,1 1,0-1,0 0,0 0,0-1,1 1,-1 0,1-1,-1 0,1 1,0-1,0 0,0 0,0-1,0 1,1-1,-1 1,0-1,1 0,-1 0,1-1,-1 1,1-1,-1 1,1-1,-1 0,1-1,3 1,7-2,1-1,-1 0,0 0,0-1,0-1,-1-1,0 0,11-7,-12 6,0 0,-1-1,0-1,-1 0,0-1,0 1,-1-2,0 0,-1 0,0 0,-1-1,0 0,-1-1,-3 7,0-1,0 0,-1 1,0-1,-1 0,1 0,-1 0,-1 0,1 0,-1 0,0-1,-1 1,0 0,0 0,0 0,-1 0,0 1,-1-1,1 0,-1 1,0-1,-1 1,0 0,0 0,0 1,-1-1,1 1,-1 0,0 0,0 0,0 1,-1 0,0 0,0 0,0 1,0 0,0 0,0 0,-1 1,0 0,1 0,-1 1,0 0,0 0,0 0,1 1,-1 0,0 1,0-1,0 1,-4 2,-14 3</inkml:trace>
  <inkml:trace contextRef="#ctx0" brushRef="#br0" timeOffset="815.959">1440 708,'-21'5,"1"0,0 1,0 1,0 1,1 1,0 0,1 2,0 0,1 1,0 1,0 0,-13 15,28-25,-1 0,1 1,0-1,0 0,0 1,0-1,1 1,-1-1,1 1,0 0,0 0,1-1,-1 1,1 0,-1 0,1 0,0 0,1 0,-1 0,1-1,0 1,0 0,0 0,0-1,0 1,1 0,0-1,0 0,0 1,0-1,0 0,1 0,-1 0,1 0,1 0,1 2,0 0,1-1,0 1,0-1,0-1,1 1,-1-1,1 0,0-1,-1 0,1 0,0 0,1-1,-1 0,0 0,0-1,0 1,8-2,4-5,0 0,-1-1,0-1,0-1,0 0,-1-2,-1 0,0 0,0-2,-1 0,-1-1,7-7,10-14,0-2,-3-1,-1-1,-2-1,-1-1,-2-2,-3 0,-1-1,5-22,-15 43,0-1,-1-1,-1 0,-2 1,-1-2,0 1,-2 0,-1 0,-1-1,-1 1,-1 0,-1 0,-7-22,9 42,0 0,0 0,0 1,-1-1,0 1,1-1,-1 1,-1 0,1 0,-1 0,1 1,-1-1,0 1,-1 0,1 0,0 0,-1 1,0 0,1-1,-1 2,0-1,0 0,0 1,0 0,0 0,-1 1,1-1,0 1,0 0,0 1,0-1,-1 1,1 0,0 0,-4 2,-2 1,-1 0,1 0,0 2,0-1,0 1,1 1,0 0,0 0,0 1,1 0,1 1,-1 0,1 0,1 1,0 0,0 0,1 1,0 0,1 0,0 0,1 1,-1 4,-4 15,1 0,2 1,1-1,1 1,2 1,1-1,2 0,1 2,-1-14,1 1,1-1,0 0,2 0,0-1,1 1,1-1,1 0,1-1,1 0,0 0,1-1,1-1,0 0,1 0,1-1,1-1,0 0,7 4,-15-14,0 0,0 0,0-1,0 0,1 0,0-1,-1 0,1 0,0-1,0 0,0 0,0-1,0 0,0 0,8-2,8-4</inkml:trace>
  <inkml:trace contextRef="#ctx0" brushRef="#br0" timeOffset="1314.272">2004 596,'-12'22,"1"0,2 1,0 0,1 1,1 0,1 0,1 0,1 1,1 15,2-36,0 0,1 0,0 0,0 0,0 0,0 0,0 0,1 0,0 0,0 0,0 0,0 0,0-1,1 1,0 0,0-1,0 1,0-1,1 0,-1 0,1 0,-1 0,1 0,0 0,1-1,-1 1,0-1,1 0,-1 0,1 0,-1-1,1 1,0-1,0 0,0 0,0 0,0 0,0-1,0 0,0 1,0-1,0-1,0 1,0-1,0 0,2 0,9-8,0 0,0-1,-1 0,-1-1,0-1,0 0,-1-1,0 0,-1 0,-1-2,0 1,6-15,-2 9,128-168,-141 188,-1-1,0 0,1 0,-1 1,1-1,-1 0,1 1,0-1,-1 1,1-1,-1 0,1 1,0 0,0-1,-1 1,1-1,0 1,0 0,-1-1,1 1,0 0,0 0,0 0,-1 0,1 0,0-1,0 2,0-1,0 0,0 0,-1 0,1 0,0 0,0 1,0-1,-1 0,1 1,0-1,0 1,-1-1,1 0,0 1,-1 0,1-1,-1 1,1-1,-1 1,1 0,-1-1,1 1,-1 0,14 43,25 257,-27-225,-3 1,-3-1,-4 2,-3-1,-3 0,-4-1,-3 1,-8 18,10-55,-2-1,-2-1,-2 0,-1-1,-2 0,-1-1,-2-1,-1-2,-2 0,-1-1,-2-1,-8 5,35-35,-12 10,1 0,-1-1,-1 0,0 0,0-2,-1 1,0-2,-1 0,1 0,-1-2,0 0,-1 0,13-5,0 0,-1 0,1 0,0 0,0 0,0-1,0 1,0-1,0 0,0 0,0 0,0 0,0-1,1 1,-1-1,0 1,1-1,-1 0,1 0,0 0,-1-1,1 1,0 0,1-1,-1 1,0-1,1 0,-1 0,1 1,0-1,0 0,0 0,0 0,1 0,-1-1,1 1,-1 0,1 0,0 0,1 0,-1 0,0 0,1 0,0 0,-1 0,1 0,1 0,0-3,8-22,2-1,1 2,1-1,1 2,1 0,2 1,0 1,19-19,-35 40,268-302,-226 259</inkml:trace>
</inkml:ink>
</file>

<file path=ppt/ink/ink2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0 725,'5'24,"7"7,0-5,-1-13,2-13,-1-11,-3-4</inkml:trace>
  <inkml:trace contextRef="#ctx0" brushRef="#br0" timeOffset="231.142">57 245,'0'0</inkml:trace>
  <inkml:trace contextRef="#ctx0" brushRef="#br0" timeOffset="646.882">508 442,'-31'23,"11"-11,1 1,0 0,1 1,1 2,0-1,1 2,1 0,0 1,2 1,0 0,1 0,1 1,0 1,0 5,9-22,1 0,0-1,0 1,0 0,1 0,-1 0,1-1,0 1,0 0,1 0,-1 0,1 0,-1-1,1 1,0 0,1 0,-1-1,1 1,-1-1,1 0,0 1,0-1,1 0,-1 0,1 0,-1 0,1-1,0 1,0-1,0 1,1-1,-1 0,0 0,1-1,-1 1,1-1,-1 0,1 0,0 0,0 0,0 0,-1-1,1 0,1 0,14-6,-1-2,0 0,-1-1,0-1,0 0,-1-1,-1-1,0 0,0-2,-1 1,-1-2,0 0,7-12,-14 20,40-53,45-41,-91 100,1 1,-1-1,1 1,0-1,-1 1,1 0,0-1,0 1,-1 0,1-1,0 1,0 0,-1 0,1-1,0 1,0 0,0 0,-1 0,1 0,0 0,0 0,0 1,-1-1,1 0,0 0,0 0,-1 1,1-1,0 0,0 1,-1-1,1 1,0-1,-1 1,1-1,-1 1,1-1,-1 1,1 0,-1-1,1 1,-1 0,1 0,-1-1,0 1,1 0,-1 0,0-1,0 1,0 0,0 0,1-1,-1 2,4 47,-4-45,-4 94,-5-2,-14 57,3-10,10-62,-3-1,-4 0,-3-1,-4-1,-3-1,-30 58,-11-41,65-91,1-1,0 0,-1 1,1-1,-1 0,0 0,0-1,0 1,0 0,0-1,0 0,0 0,0 0,0 0,-1 0,1-1,0 1,-1-1,1 0,0 0,-1 0,1 0,0-1,0 0,-1 1,1-1,0 0,0 0,0-1,0 1,0-1,-2-1,0-2,1-1,0 0,0 0,0 0,1 0,0-1,0 0,1 1,0-1,0 0,0 0,1 0,0 0,0 0,1-1,0 1,0 0,1 0,0-2,-1-2,3-26,2 1,2-1,1 1,1 0,2 1,2 0,1 1,2 0,1 1,1 1,2 1,1 1,2 0,0 2,2 1,19-15,-26 24</inkml:trace>
  <inkml:trace contextRef="#ctx0" brushRef="#br0" timeOffset="883.035">960 725,'-14'38,"0"18,2 3,8-7,9-13,10-13,5-16,1-10</inkml:trace>
  <inkml:trace contextRef="#ctx0" brushRef="#br0" timeOffset="1027.705">1072 301,'0'0</inkml:trace>
  <inkml:trace contextRef="#ctx0" brushRef="#br0" timeOffset="1444.714">1496 526,'-29'27,"1"0,2 2,0 1,2 1,2 1,1 2,1-1,-9 24,27-53,0 0,-1-1,1 1,1 0,-1 0,1 0,-1 0,1 0,0 1,0-1,1 0,-1 1,1-1,0 0,0 1,1-1,-1 0,1 0,0 1,0-1,1 0,-1 0,1 0,-1 0,1 0,1-1,-1 1,0 0,1-1,0 0,0 1,0-1,0 0,4 2,0-1,1-1,0 0,0-1,1 0,-1 0,0 0,1-1,-1-1,1 1,-1-1,1-1,-1 0,0 0,1 0,-1-1,0 0,0-1,0 0,0 0,1-1,8-4,0-2,-1 1,0-2,-1 0,0-1,0 0,-2-1,7-8,12-12,-1-1,-2-2,-2-1,-1-2,-1 0,-3-2,-1 0,-2-1,-2-1,-2-1,-2 0,-2-1,-1 0,-3-1,-1-4,-5 43,-1-1,0 0,0 1,-1-1,0 0,0 1,0-1,-1 1,0-1,-1 1,0 0,0 0,0 0,-1 0,0 1,0-1,-1 1,0 0,0 0,0 1,-1 0,0 0,0 0,0 0,0 1,-1 0,0 0,0 1,0 0,0 0,0 1,-1 0,1 0,-1 0,1 1,-1 1,0-1,1 1,-1 0,0 1,1 0,-1 0,0 0,-5 3,-1 5,0 0,1 1,0 0,1 1,1 0,-1 1,2 0,-1 1,2 0,0 1,0 0,2 0,0 1,0 0,1 0,1 1,1 0,0 0,1 0,0 0,2 0,-1 12,3-1,2 1,0-1,2-1,0 1,2 0,1-1,1-1,2 1,0-2,1 1,2-2,0 1,2-2,10 12,12 11,2-1,2-3,40 31,-46-40,-9-9</inkml:trace>
</inkml:ink>
</file>

<file path=ppt/ink/ink2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0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286 142,'-23'14,"0"2,1 0,1 2,0 0,2 2,0 0,1 1,1 1,1 0,1 1,1 1,1 0,2 1,0 1,-1 5,10-23,-1 0,2 0,-1 0,1 1,0-1,1 0,0 1,0-1,1 0,0 1,0-1,1 0,0 0,0 0,1 0,0 0,1 0,0-1,0 0,0 0,1 0,0 0,1-1,-1 1,1-1,0-1,1 1,-1-1,1 0,0-1,0 0,1 0,-1 0,1-1,0 0,0 0,0-1,0 0,0-1,2 1,5-4,-1-1,1 0,0-1,-1-1,0 0,0-1,0 0,-1-1,0-1,-1 0,1-1,-1 0,-1 0,0-2,0 1,-1-1,0-1,-1 0,6-10,-3 8,-1-1,-1 0,0-1,-1 0,0-1,-2 1,0-1,-1-1,0 1,-1-1,-2 0,1-1,-2 1,-1 0,0-1,-1 1,-1-1,-1 1,0 0,-2-2,2 9,0 0,-1 1,0-1,-1 1,0 0,-1 0,0 0,0 0,-1 1,-1 0,1 0,-1 1,-1 0,0 0,0 0,0 1,-1 1,0-1,0 1,-1 1,0 0,0 0,0 1,0 0,-1 1,1 0,-1 0,6 3,1 0,-1 0,0 1,1-1,-1 1,0 0,1 0,-1 0,1 1,0 0,-1 0,1 0,0 0,0 1,0-1,0 1,-2 3,-13 12</inkml:trace>
  <inkml:trace contextRef="#ctx0" brushRef="#br0" timeOffset="515.718">596 706,'291'-359,"-272"350,-26 45,3-25,4-10,-3 8,-1 0,2 1,-1 0,1-1,1 1,0 0,0 0,1 0,0 0,1 0,0 0,0 0,1-1,0 1,1 0,0-1,1 0,1 3,-3-10,1 0,0 0,0 0,0 0,0 0,0 0,0-1,0 0,1 1,-1-1,0 0,1-1,-1 1,1-1,-1 1,1-1,-1 0,1 0,-1-1,1 1,-1-1,0 0,1 0,-1 0,0 0,1 0,-1-1,0 1,1-1,85-60,-79 51,1 0,-1-1,-1-1,-1 1,1-1,-2-1,0 0,-1 0,0 0,-1-1,0 1,0-9,0-2</inkml:trace>
</inkml:ink>
</file>

<file path=ppt/ink/ink2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49:5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59,'28'-58,"-36"86,-134 235,76-149,-5-2,-27 26,-21 40,86-152,20-22</inkml:trace>
  <inkml:trace contextRef="#ctx0" brushRef="#br0" timeOffset="422.417">0 285,'34'29,"4"-12,0-2,2-2,0-1,0-2,1-2,13 0,92 22,-122-25,0 1,0 1,-1 1,0 1,-1 1,0 1,0 1,-1 1,-1 0,0 2,10 10,-29-24,0 1,0 0,0-1,1 1,-1-1,1 1,-1-1,1 0,-1 0,1 0,0 0,-1 0,1 0,0 0,0 0,0-1,0 1,0-1,0 1,0-1,0 0,0 0,0 0,0 0,0 0,0 0,0-1,0 1,-1-1,1 1,0-1,0 0,0 1,0-1,-1 0,1 0,0-1,-1 1,1 0,-1 0,1-1,10-8</inkml:trace>
  <inkml:trace contextRef="#ctx0" brushRef="#br0" timeOffset="670.49">791 342,'-78'14,"1"3,1 4,1 3,1 3,2 4,-18 12,-36 45,109-71</inkml:trace>
  <inkml:trace contextRef="#ctx0" brushRef="#br0" timeOffset="990.697">338 31,'-7'16,"0"1,0-1,2 1,0 0,1 1,0-1,2 1,0 0,1 0,1-1,0 1,2 0,0 0,1-1,3 12,78 294,-52-168,-13-92,-14-44</inkml:trace>
</inkml:ink>
</file>

<file path=ppt/ink/ink2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7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0,'1'64,"-13"236,-36 83,21-195,20-159,7-38,3-6</inkml:trace>
</inkml:ink>
</file>

<file path=ppt/ink/ink2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7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88,'48'-9,"26"-4,0-4,-8 1,-10 3,-10 4,-8 3,-6 3,-3 2,-2 1,-1 0,1 1,-6 0</inkml:trace>
</inkml:ink>
</file>

<file path=ppt/ink/ink2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8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287 445,'-28'15,"0"1,1 1,1 1,0 2,1 1,2 0,0 2,1 1,-11 18,8 36,25-76,0 0,0 0,1 0,-1 0,1 0,-1 0,1 0,0 0,0 0,0 0,0 0,0-1,0 1,1 0,-1-1,0 1,1-1,-1 1,1-1,0 0,-1 1,1-1,0 0,0 0,0 0,0-1,0 1,0 0,0-1,0 1,0-1,0 0,0 0,0 1,0-1,0-1,1 1,14-2,0-1,1-1,-1 0,-1-2,1 0,-1 0,0-2,0 0,-1 0,0-2,-1 0,0 0,-1-2,5-4,5-1,96-76,-119 93,0 1,0-1,0 0,1 1,-1-1,0 1,0-1,0 1,0-1,1 0,-1 1,0-1,0 1,1-1,-1 0,0 1,1-1,-1 0,0 1,1-1,-1 0,0 0,1 1,-1-1,1 0,-1 0,1 0,-1 1,0-1,1 0,-1 0,1 0,-1 0,1 0,-1 0,1 0,-1 0,1 0,-1 0,0 0,1 0,-1-1,1 1,-1 0,1 0,-1 0,0-1,1 1,-1 0,1 0,-1-1,0 1,1 0,-1-1,0 1,1 0,-1-1,0 1,0-1,1 1,-1-1,-12 45,10-36,0 84,2-90,1 0,0 1,0-1,-1 0,1 0,1 0,-1 1,0-1,0 0,1-1,-1 1,1 0,0 0,0-1,-1 1,1-1,0 1,0-1,0 0,1 0,-1 0,0 0,0 0,0 0,1-1,-1 1,1-1,-1 1,0-1,1 0,-1 0,0 0,1-1,-1 1,1 0,-1-1,1 0,13-5,-1-2,0 0,0 0,-1-2,0 1,-1-2,0 0,-1 0,0-2,0 1,-2-1,0-1,0 0,-1 0,-1-1,0 0,5-16,6-10,-3-1,-1-1,-3-1,-1 1,-2-2,-2 0,-2 1,-2-2,-2 1,-4-45,13 338,19 24,-22-235,-2 1,-1 0,-2 0,-2 0,-1 9,-11-12,6-29</inkml:trace>
</inkml:ink>
</file>

<file path=ppt/ink/ink2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9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1,'-220'171,"216"-167,-2 0,1-1,-1 2,1-1,1 0,-1 1,0 0,1 0,0 1,1-1,-1 1,1 0,0-1,0 2,0-1,1 0,0 0,1 1,-1 1,3-5,1 0,-1 0,1 0,-1 0,1 0,0 0,0-1,1 1,-1-1,0 0,1 0,0 0,-1 0,1 0,0 0,0-1,0 1,0-1,0 0,0 0,0 0,1 0,-1 0,1-1,26 13,-24-8,0-1,0 1,-1 1,0-1,0 1,0 0,-1 0,0 0,0 1,0-1,-1 1,0 0,0 0,-1 0,0 0,1 5,33 68,-1-55,-20-24</inkml:trace>
</inkml:ink>
</file>

<file path=ppt/ink/ink2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0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31 316,'61'-16,"0"-2,-1-3,-1-3,17-11,5-24,-79 57,0 0,0 0,-1 0,1-1,0 1,-1-1,1 1,-1-1,0 1,0-1,0 0,0 1,-1-1,1 0,-1 0,1 0,-1 0,0 1,0-1,0 0,-1 0,1 0,-1 0,1 1,-1-1,0 0,0 1,0-1,-1 0,1 1,-1-1,0 0,-2-2,0 0,-1 1,1-1,-1 1,0 0,-1 1,1-1,0 1,-1 0,0 0,0 1,0 0,0 0,0 0,0 1,0 0,0 0,-1 0,1 1,0 0,-1 0,1 1,0-1,-1 1,1 1,-5 1,-5 1,0 1,1 0,0 1,0 1,1 0,0 1,0 1,1 0,0 1,-3 2,6-3,0 0,1 0,-1 1,2 0,-1 0,2 1,-1 0,2 1,-1 0,1 0,1 0,1 1,-1-1,2 1,0 0,0 0,1 1,1-1,0 0,1 1,1-1,1 12,1-17,0-1,0 1,1-1,0 1,1-1,-1-1,1 1,0-1,1 1,0-2,0 1,0-1,0 1,1-2,0 1,0-1,1 0,2 1,145 42,-139-44,0-2,0 1,0-2,1 0,-1-1,0-1,0 0,0-2,-1 1,1-2,-1 0,0-1,0 0,0-1,-1-1,11-8,-8-1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34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0,'-9'202,"5"-156,-3-1,-1 0,-3 0,-1-1,-2-1,-2 0,-5 6,-88 184,103-188,6-44,0 0,0 0,0-1,1 1,-1 0,0 0,0-1,1 1,-1 0,1-1,-1 1,1 0,-1-1,1 1,-1-1,1 1,0-1,-1 1,1-1,-1 1,1-1,0 0,0 1,-1-1,1 0,0 1,0-1,-1 0,1 0,0 0,0 0,0 0,-1 0,1 0,0 0,0 0,0 0,-1 0,1-1,0 1,0 0,-1 0,1-1,0 1,-1-1,1 1,0 0,-1-1,1 0,0 1,-1-1,1 1,-1-1,15-7</inkml:trace>
  <inkml:trace contextRef="#ctx0" brushRef="#br0" timeOffset="242.428">1 424,'569'-58,"-552"56,0 0,0-1,-1-1,0-1,1 0,-1-1,-1-1,0 0,0-1,0-1,-1 0,0-1,-1 0,0-1,5-7,2-1,-4 3</inkml:trace>
  <inkml:trace contextRef="#ctx0" brushRef="#br0" timeOffset="614.137">1017 29,'-88'362,"78"-317,2 0,2 1,2 0,2 0,2 0,5 28,-6-73,1 0,0 1,0-1,0 0,0 0,0 0,0 1,1-1,-1 0,0 0,1 0,-1 0,0 0,1 0,0 0,-1 1,1-1,-1-1,1 1,0 0,0 0,0 0,-1 0,1 0,0-1,0 1,0 0,0-1,0 1,0-1,1 1,-1-1,0 1,0-1,0 0,0 0,0 0,1 1,-1-1,0 0,0 0,0-1,0 1,1 0,-1 0,0-1,0 1,0 0,0-1,0 1,0-1,0 1,1-1,58-44,-52 37,194-133,-150 121,-51 20,0 0,1 0,-1 0,0 0,0 0,0 1,0-1,0 0,1 0,-1 1,0-1,0 1,0-1,0 1,0-1,0 1,0 0,0-1,0 1,-1 0,1 0,0 0,0-1,-1 1,1 0,0 0,-1 0,1 0,-1 0,1 1,-1-1,0 0,1 0,-1 0,0 0,0 0,0 0,0 1,0-1,0 0,0 0,0 0,0 0,0 1,-1-1,1 0,-33 143,32-141,0 0,0 0,1 0,0 0,-1 0,1 1,0-1,0 0,1 0,-1 0,1 1,0-1,-1 0,1 0,1 0,-1 0,0 0,1 0,-1-1,1 1,0 0,1 0,12 9</inkml:trace>
  <inkml:trace contextRef="#ctx0" brushRef="#br0" timeOffset="927.602">1525 650,'39'-9,"0"-2,-1-2,-1-1,0-2,0-1,-2-2,19-14,-3-26,-50 57,0 1,0-1,-1 1,1-1,-1 0,1 1,-1-1,0 0,1 1,-1-1,0 0,0 1,0-1,0 0,-1 1,1-1,0 0,-1 1,1-1,-1 0,1 1,-1-1,0 1,0-1,0 1,0 0,0-1,0 1,0 0,0 0,0-1,-1 1,1 0,0 0,-1 0,1 1,-1-1,1 0,-1 0,1 1,-1-1,0 1,0-1,-8 0,-1 0,1 0,-1 1,1 0,-1 1,1 0,-1 0,1 1,0 1,0 0,0 0,0 1,0 0,1 1,0 0,0 0,0 1,-8 7,6-6,0 1,0 0,1 1,0 0,0 1,1 0,0 0,1 1,0 0,1 0,0 1,1 0,0 1,1-1,0 1,1 0,1 0,0 0,0 8,3-16,1 1,-1-1,2 0,-1 0,0 0,1 0,0 0,0 0,1-1,-1 1,1 0,0-1,0 0,0 0,1 0,0 0,-1-1,1 1,1-1,-1 0,0 0,1 0,-1-1,1 1,0-1,10 4,-1 0,1-1,0 0,0-1,0-1,1 0,14 0,70-7,-73-3</inkml:trace>
  <inkml:trace contextRef="#ctx0" brushRef="#br0" timeOffset="1344.293">2089 706,'155'-91,"-48"-7,-44 55,-64 76,-3-13,1-1,1 1,0-1,2 1,0 0,1 0,1-1,-1-14,0 0,0-1,0 1,0-1,1 1,0-1,0 0,0 0,0 0,1 0,-1 0,1 0,0 0,0-1,1 0,-1 0,1 0,-1 0,1 0,0 0,0-1,0 0,1 0,-1 0,0-1,1 1,-1-1,1 0,-1 0,1 0,0-1,1 0,14-1,-1-1,1-1,0-1,-1-1,0 0,0-2,-1 0,0-1,0-1,0 0,-1-1,-1-1,0-1,0-1,-1 0,-1 0,0-2,-1 0,-1 0,0-1,7-14,-8 16,-2 2,0 0,-1 0,0-1,-1 0,-1-1,0 1,0-1,2-12,-4 3</inkml:trace>
</inkml:ink>
</file>

<file path=ppt/ink/ink2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4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13,'-9'-3,"0"0,-1 1,1 1,-1-1,1 1,-1 1,1 0,-1 0,1 1,-1 0,1 1,0 0,-1 0,1 1,0 0,1 1,-1 0,0 0,1 1,0 0,0 1,1-1,-1 1,1 1,0 0,1 0,0 0,-5 7,10-12,-50 103,50-103,0 1,0 0,1 0,-1 0,1 0,0-1,-1 1,2 0,-1 0,0 0,0 0,1 0,0-1,-1 1,1 0,0 0,0-1,1 1,-1-1,0 1,1-1,0 1,-1-1,1 0,0 0,0 0,1 0,-1 0,0 0,0-1,1 1,-1-1,1 1,0-1,-1 0,1 0,2 0,8 1,-1-1,1 0,-1-1,1-1,-1 0,1 0,-1-2,1 1,-1-1,0-1,0 0,-1-1,1 0,-1-1,0 0,0-1,-1 0,0-1,0 0,2-3,11-5,79-70,-101 85,-1 0,1 0,0 0,-1 1,1-1,0 0,0 0,0 1,-1-1,1 1,0-1,0 1,0-1,0 1,0-1,0 1,0 0,0 0,1-1,-1 1,0 0,0 0,0 0,0 0,0 0,0 0,0 1,0-1,0 0,0 1,0-1,0 0,0 1,0-1,0 1,0-1,0 1,0 0,0-1,-1 1,1 0,0 0,0 0,-1 0,22 49,-17-35,1 0,1-1,0 0,0 0,2-1,0 0,0 0,1-1,1 0,0-1,0 0,6 3,1 0</inkml:trace>
</inkml:ink>
</file>

<file path=ppt/ink/ink2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7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77 565,'-19'33,"-6"17,6-1,5-9</inkml:trace>
  <inkml:trace contextRef="#ctx0" brushRef="#br0" timeOffset="234.281">50 113,'0'0</inkml:trace>
  <inkml:trace contextRef="#ctx0" brushRef="#br0" timeOffset="517.068">303 734,'131'-335,"-108"304,-22 31,-1-1,1 1,-1 0,1 0,-1 0,1-1,-1 1,1 0,0 0,-1 0,1 0,-1 0,1 0,-1 0,1 0,0 0,-1 1,1-1,-1 0,1 0,-1 0,1 0,-1 1,1-1,-1 0,1 1,-1-1,0 0,1 1,-1-1,1 1,-1-1,0 1,1-1,-1 0,0 1,1-1,-1 1,0-1,0 1,0 0,0-1,1 1,-1-1,0 1,0-1,0 1,0-1,0 1,0 0,0-1,-1 1,1-1,0 1,0-1,0 1,0-1,-1 1,2 80,6 44,-6-120,0-1,0 1,1-1,0 0,0 1,0-1,0 0,0 0,1 0,0 0,0-1,0 1,0-1,1 0,-1 1,1-2,0 1,0 0,0-1,0 0,0 0,1 0,2 1,0-1,0-1,-1 0,1-1,0 0,0 0,-1 0,1 0,0-1,-1 0,1-1,0 0,-1 0,0 0,1-1,-1 1,0-2,0 1,-1-1,1 0,1-2,96-98,-71 54,-2-1,-3-2,-2-1,3-13,-20 45,-3 3</inkml:trace>
  <inkml:trace contextRef="#ctx0" brushRef="#br0" timeOffset="766.499">1235 0,'0'43,"0"24,-5 11,-1-5,0-8,1-12,1-9,2-7,6-6,2-3,0-1,-1-1,-2-9,0-8</inkml:trace>
  <inkml:trace contextRef="#ctx0" brushRef="#br0" timeOffset="1017.724">1010 311,'38'-5,"37"-1,10 0,-4 1,-11 1,-18 2</inkml:trace>
</inkml:ink>
</file>

<file path=ppt/ink/ink2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6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1 296,'1'2,"0"-1,1 1,-1 0,1 0,0-1,-1 1,1-1,0 1,0-1,0 0,0 1,0-1,0 0,1-1,-1 1,0 0,0-1,1 1,-1-1,0 0,1 1,-1-1,0 0,1 0,-1-1,2 2,15-3,-1-1,1 0,0-2,-1 0,0 0,0-2,0-1,-1 0,0-1,-1 0,0-2,0 0,-1 0,0-2,-1 0,-1 0,0-1,-1-1,5-9,74-100,-90 123,-1 0,1 1,0-1,0 0,0 1,0-1,0 1,0-1,0 1,-1 0,1-1,0 1,1 0,-1 0,0 0,0 0,0 0,0 0,0 0,0 0,0 0,0 0,0 0,0 1,0-1,0 0,0 1,0-1,0 1,0-1,-1 1,1-1,0 1,0 0,0-1,-1 1,1 0,0 0,-1-1,1 1,-1 0,1 0,-1 0,1 0,-1 0,1 0,-1 0,17 49,-11 7,-2 1,-3 1,-5 31,2 10,1 271,1-353,-1 1,0-1,-2 0,0 1,-1-1,-1-1,-1 1,-2 4,8-23,0 1,0-1,0 1,0-1,0 1,0-1,-1 1,1-1,0 1,0 0,-1-1,1 1,0-1,0 1,-1 0,1-1,0 1,-1 0,1-1,-1 1,1 0,0 0,-1-1,1 1,-1 0,1 0,-1 0,1 0,0-1,-1 1,1 0,-1 0,1 0,-1 0,1 0,-1 0,1 0,-1 0,1 1,-1-1,1 0,-1 0,1 0,0 0,-1 1,1-1,-1 0,1 0,0 1,-1-1,1 0,-1 1,1-1,0 0,0 1,-1-1,1 1,0-1,-6-45,7 13,0 1,2-1,2 1,1-1,1 1,2 1,1 0,1 0,1 1,5-5,6-16,3 1,2 1,2 1,2 2,6-5,0 2,-22 26,0 0,2 1,0 1,1 1,1 1,1 0,0 2,17-10,-34 23,0 1,0 0,0 0,0 0,1 1,-1 0,1-1,-1 2,1-1,0 0,-1 1,1 0,0 0,-1 0,1 1,0-1,-1 1,1 0,-1 0,1 1,-1 0,0-1,1 1,-1 1,0-1,0 1,-1-1,1 1,0 0,-1 1,0-1,0 0,0 1,0 0,0 0,-1 0,0 0,0 0,0 0,0 0,0 1,-1-1,1 7,0-1,0 0,-1 0,-1 0,1 1,-2-1,1 0,-2 1,1-1,-1 0,-1 0,0 0,0-1,-1 1,0-1,-1 1,0-1,0-1,-1 1,-5 5,-1 2,-2-1,0 0,0-1,-1-1,-1 0,0-1,-1-1,0 0,-1-1,-3 0,14-6,-1-1,1 0,-1 0,0-1,1 0,-1-1,0 1,0-2,0 1,0-1,0 0,-7-1,-4-5</inkml:trace>
  <inkml:trace contextRef="#ctx0" brushRef="#br0" timeOffset="349.805">1553 98,'-21'10,"0"1,1 0,1 2,0 0,1 1,0 1,1 1,1 0,0 1,1 1,1 1,1 0,-3 6,15-22,0 1,0-1,0 1,0-1,0 1,1-1,0 1,-1 0,1-1,1 1,-1 0,0-1,1 1,0 0,0-1,0 1,0-1,1 0,-1 1,1-1,0 0,0 0,0 0,0 0,1 0,-1 0,1-1,-1 1,1-1,0 0,0 0,0 0,1 0,-1 0,0-1,1 1,-1-1,0 0,1 0,0 0,-1-1,1 1,0-1,-1 0,1 0,0 0,-1 0,1-1,1 0,4-1,0 0,0-1,0 0,-1 0,1-1,-1 0,0-1,0 0,0 0,-1-1,0 0,0 0,0 0,-1-1,0 0,0-1,-1 1,0-1,0 0,-1 0,0 0,0-1,-1 0,0 1,0-1,-1 0,0-1,-1 1,0 0,-1 0,0-1,0 1,-1 0,0 0,0 0,-1-1,-1 1,1 1,-1-1,-1 0,0 1,0-1,0 1,-1 1,-5-8,-39-30,31 32</inkml:trace>
</inkml:ink>
</file>

<file path=ppt/ink/ink2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42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57 112,'-3'2,"0"0,0 0,0 0,0 0,0 0,1 1,-1 0,1-1,-1 1,1 0,0 0,0 0,1 0,-1 0,0 1,1-1,0 0,0 1,0-1,0 1,1-1,-1 1,1 0,0-1,0 1,0-1,0 1,1 0,0-1,-1 1,1-1,0 1,1-1,-1 0,2 3,-2-5,0 0,0 0,1 0,-1 0,0-1,0 1,1 0,-1-1,0 1,1-1,-1 1,1-1,-1 1,1-1,-1 0,1 0,-1 0,1 0,-1 0,1 0,-1 0,0-1,1 1,-1 0,1-1,-1 1,0-1,1 0,-1 1,0-1,1 0,-1 0,0 0,0 0,0 0,0 0,0 0,1-1,37-45,-35 42,-1-1,0 1,0-1,0 0,-1 1,0-1,0 0,0 0,-1 0,0-1,0 1,-1 0,1 0,-2-1,1 1,0 0,-2-6,0 11,1 0,-1 0,0 0,0 0,1 0,-1 0,0 0,0 1,0-1,0 1,0-1,0 1,0 0,0 0,0 0,0 0,0 0,0 1,0-1,0 0,0 1,0-1,0 1,1 0,-1 0,0 0,0 0,1 0,-1 0,0 0,1 0,-1 1,1-1,0 1,-1-1,1 1,0-1,0 1,0 0,-1 1,-56 94,57-94,-1-1,1 1,0 0,0 0,0 0,1 0,-1 0,1 0,0 0,-1 0,1 0,1 0,-1 0,0 0,1 0,-1 0,1 0,0 0,0 0,0 0,1 0,-1-1,1 1,-1 0,1-1,0 1,0-1,0 0,0 0,0 1,1-2,-1 1,1 0,1 1,5-2,-1 0,0 0,0-1,0 0,1 0,-1-1,0 0,0-1,0 0,0 0,0-1,-1 0,1 0,-1 0,0-1,1-1,-2 1,1-1,0 0,-1 0,0-1,-1 0,1 0,-1 0,0-1,0 0,0-1,-3 4,1 0,0 0,-1-1,0 1,0 0,-1-1,1 0,-1 1,0-1,0 0,0 0,-1 0,0 1,0-1,0 0,0 0,-1 0,0 1,0-1,0 0,-1 0,1 1,-1-1,0 1,0 0,-1 0,0-2,0 5,-1 0,1-1,-1 1,1 1,0-1,-1 0,1 1,-1 0,0 0,1 0,-1 0,1 0,-1 1,1-1,-1 1,1 0,0 0,-1 1,1-1,0 1,0-1,0 1,0 0,0 0,0 0,1 1,-1-1,0 1,1-1,0 1,-1 1,2-3,-5 3,1-1,0 1,0-1,0 1,1 1,-1-1,1 1,0-1,0 1,1 0,-1 1,1-1,1 1,-1-1,1 1,-1 0,2 0,-1 0,1 0,0 0,0 0,0 0,1 1,0-1,1 4,-1-8,1 0,0-1,0 1,0 0,0 0,0-1,0 1,0-1,1 1,-1-1,0 0,1 1,-1-1,1 0,0 0,-1 0,1 0,0 0,0 0,-1-1,1 1,0-1,0 1,0-1,0 0,0 1,0-1,0 0,0 0,0 0,0-1,0 1,0 0,-1-1,1 1,0-1,0 0,0 0,0 0,68-42,-63 39,-1-1,1 0,-1 0,0-1,0 0,-1 0,0-1,0 1,0-1,-1 0,0 0,0-1,-1 1,0-1,0 0,-1 1,0-1,0 0,-1-1,0 1,0 0,-1 0,0-3,-1 9,0 0,0 0,0 0,0 0,0 1,0-1,0 0,-1 1,1-1,0 1,-1-1,0 1,1 0,-1 0,0 0,1 0,-1 0,0 0,0 0,0 0,0 1,0-1,0 1,0 0,0-1,0 1,0 0,0 0,0 0,0 1,0-1,0 0,0 1,0-1,0 1,0 0,0-1,0 1,0 0,0 0,1 0,-1 1,-1 0,-69 61,71-62,0 0,0 0,0 0,0 1,0-1,0 0,1 1,-1-1,0 0,1 1,-1-1,1 1,-1-1,1 1,0-1,0 1,0-1,0 1,0-1,0 1,0-1,0 1,1-1,-1 1,0-1,1 1,0-1,-1 1,1-1,0 0,-1 1,1-1,0 0,0 0,0 1,0-1,0 0,1 0,-1 0,0 0,0-1,1 1,-1 0,0 0,1-1,-1 1,1-1,-1 1,1-1,-1 0,1 0,-1 1,1-1,-1 0,1 0,-1 0,1-1,-1 1,1 0,6-2,-1 1,1-1,-1 0,0-1,0 0,0 0,0 0,-1-1,1 0,-1 0,6-5,-5 4,14-10</inkml:trace>
</inkml:ink>
</file>

<file path=ppt/ink/ink2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43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621 225,'-34'37,"1"1,3 2,0 1,-14 29,-13 15,-3-4,-36 36,56-70,-127 150,142-189,28-15</inkml:trace>
  <inkml:trace contextRef="#ctx0" brushRef="#br0" timeOffset="630.93">1 197,'59'39,"-21"-3,-2 1,-1 1,-2 2,22 37,114 190,39 10,-183-246,-16-17</inkml:trace>
  <inkml:trace contextRef="#ctx0" brushRef="#br0" timeOffset="1164.7">1 564,'73'-27,"-27"16,0 2,0 2,1 2,-1 2,1 2,47 6,9-3,104 23,-196-23</inkml:trace>
  <inkml:trace contextRef="#ctx0" brushRef="#br0" timeOffset="1749.32">368 0,'11'219,"24"138,-25 29,-10-362</inkml:trace>
</inkml:ink>
</file>

<file path=ppt/ink/ink2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4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0,'-229'719,"192"-601,24-111,10-30,33-145,-5 72,4 0,5 2,29-56,-63 149,10-22,1 0,0 0,2 1,0 1,2 0,3-4,-17 24,0 0,0 0,0 1,0-1,0 0,0 0,0 0,1 1,-1-1,0 0,0 1,1-1,-1 1,0-1,0 1,1 0,-1 0,0-1,1 1,-1 0,1 0,-1 0,0 1,1-1,-1 0,0 0,1 1,-1-1,0 1,0-1,1 1,-1 0,0-1,0 1,0 0,0 0,0 0,0-1,0 1,0 0,0 1,0-1,-1 0,1 0,0 0,-1 0,1 1,30 63,-31-64,118 321,-67-193,-52-129,1 0,0 0,0 0,0 0,-1 0,1 0,0 0,0 0,-1 0,1 0,0 0,0 0,0 0,-1 0,1 0,0 0,0 0,-1 0,1 0,0 0,0 0,-1 0,1 0,0 0,0 0,0 1,-1-1,1 0,0 0,0 0,0 0,0 1,-1-1,1 0,0 0,0 0,0 1,0-1,0 0,0 0,0 0,0 1,-1-1,1 0,0 0,0 1,0-1,0 0,0 0,0 0,0 1,0-1,0 0,1 1,-24-22,18 17,-7-6,-1 0,0 1,-1 1,0 0,0 1,0 0,-1 1,0 1,0 0,0 1,-1 1,0 0,1 1,-1 1,0 0,0 2,-1 0,-113 12,112-7</inkml:trace>
</inkml:ink>
</file>

<file path=ppt/ink/ink2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5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0,'22'147,"-14"148,4-207,-9-73,0 0,0 0,-2 1,0-1,-1 0,0 1,-1-1,-1 0,0 1,-4 10,7-24,3-9</inkml:trace>
</inkml:ink>
</file>

<file path=ppt/ink/ink2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5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9 253,'-3'13,"1"1,0 0,1-1,1 1,0 0,1-1,0 1,1 0,0-1,1 1,1-1,0 0,1 0,0-1,7 12,-10-22,0 1,0-1,0 0,0 0,0-1,0 1,0 0,1-1,-1 1,0-1,1 0,0 1,-1-1,1-1,0 1,-1 0,1-1,0 1,0-1,-1 0,1 0,0 0,0 0,0 0,-1-1,1 1,0-1,0 0,-1 0,1 0,-1 0,1 0,2-2,74-60,-62 44,0-1,-1 0,-2-1,0-1,-1 0,-1-1,-1-1,-1 1,-2-2,0 1,-1-1,0-12,-5 33,-1 0,0 1,0-1,0 0,-1 0,1 0,-1 0,0 0,0 0,0 0,-1 0,0 0,1 0,-1 0,-1 0,1 0,0 0,-1 1,0-1,0 1,0-1,0 1,-1 0,1 0,-1 0,0 0,0 0,0 0,0 1,0 0,-1-1,1 1,-1 0,1 1,-1-1,0 1,0-1,1 1,-1 0,0 1,0-1,0 1,0 0,0 0,-3 0,-3 4,0 1,0 0,1 1,-1 0,1 0,1 1,-1 0,1 0,0 1,1 0,0 1,0 0,1 0,0 0,0 1,1-1,-1 5,-16 29,4-3</inkml:trace>
</inkml:ink>
</file>

<file path=ppt/ink/ink2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6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1 365,'123'-299,"-104"234,-19 138,-1-66,1 0,-1-1,1 1,1 0,-1 0,1-1,1 1,-1 0,1-1,0 1,1-1,-1 0,1 0,1 0,-1 0,1 0,0-1,0 0,0 1,1-2,0 1,0 0,0-1,1 0,-1 0,1-1,0 1,0-1,0-1,0 1,1-1,-1 0,1 0,-1-1,1 0,1 0,4-3,-1 0,1 0,-1-2,0 1,0-1,0-1,-1 0,1-1,-1 1,-1-2,1 0,-1 0,0-1,-1 0,1 0,-2-1,1 0,-1 0,-1-1,1 0,-2 0,1 0,1-7,14-38,-13 30</inkml:trace>
</inkml:ink>
</file>

<file path=ppt/ink/ink2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6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0,'-49'74,"3"1,4 3,-18 46,60-123,-25 84,24-84,1 1,0 0,-1 0,1 0,0 0,0 0,0-1,0 1,0 0,1 0,-1 0,1 0,-1-1,1 1,-1 0,1 0,0-1,0 1,0 0,0-1,0 1,0-1,1 0,-1 1,0-1,1 0,-1 0,1 0,-1 0,1 0,0 0,-1 0,1 0,0 0,0-1,-1 1,1-1,0 0,0 1,0-1,0 0,-1 0,2 0,8-3,1 0,-1-1,0 0,0 0,0-1,-1-1,0 0,0 0,0-1,-1-1,0 1,0-1,-1-1,0 0,0 0,-1 0,1-4,145-191,-94 143,-58 60,1 0,0 0,0 0,0 0,0 0,0 1,0-1,0 0,0 1,0 0,0-1,1 1,-1 0,0 0,0 0,0 0,0 1,1-1,-1 0,0 1,0 0,0-1,0 1,0 0,0 0,-1 0,1 0,0 1,0-1,-1 0,1 1,0-1,-1 1,0 0,1-1,-1 2,5 7,-1 0,0 1,-1 0,0 0,0 0,-1 0,-1 1,0-1,-1 1,0 0,-1 9,4 17,13 157,-9 1,-13 108,5-268,-2 0,-2 0,-1 0,-2-1,-1 1,-2-2,-1 1,-2-1,-1-1,-13 20,-29 11,54-62,1-1,-1 1,0-1,0 0,0 0,0 1,0-1,0 0,0-1,0 1,0 0,-1-1,1 1,0-1,0 0,-1 0,1 1,0-2,0 1,-1 0,1 0,0-1,0 1,-1-1,1 0,0 1,0-1,0 0,0 0,0-1,0 1,0 0,1-1,-3-1,-3-8,0-1,0-1,1 1,0-1,1 0,1-1,0 1,1-1,1 0,0 0,0 0,1 0,1 0,1 0,1-9,-2-1,2-46,3 0,3 0,3 1,3 0,3 1,5-4,26-39,-31 91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02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909 144,'-31'-33,"7"17,-1 2,-1 1,0 1,-1 1,0 1,-1 1,0 2,0 1,0 1,-1 1,0 2,0 1,0 1,-10 2,26-1,0 1,1 0,-1 1,1 1,-1 0,1 0,0 1,1 1,-1 0,1 0,0 1,1 1,0 0,0 0,0 1,1 0,1 0,-1 1,2 1,-1-1,0 3,4-9,0 0,0 0,1 1,-1-1,1 1,0 0,0 0,0 0,1 0,0 0,0 1,0-1,1 1,0-1,0 1,0-1,1 1,-1 0,1 0,1-1,-1 1,1 0,0-1,0 1,1-1,0 1,0-1,0 0,0 0,1 0,0 0,0 0,0 0,4 3,7 0,0-2,0 0,0 0,1-1,0-1,0-1,0 0,1 0,-1-2,1 0,-1-1,0 0,1-1,-1-1,8-2,58-19,-104 16,2 6,0 2,0 0,0 1,0 1,0 2,0-1,1 2,0 1,0 1,0 0,1 1,1 2,-7 3,10-7,0 1,1 0,-1 1,2 0,-1 2,1-1,1 1,0 1,0 0,2 1,-1 0,1 1,1 0,1 0,0 1,1 0,0 0,1 1,1 0,-1 7,4-15,1 0,0 0,0 0,1 0,0 0,1 0,-1 0,1 1,1-1,0 0,0-1,0 1,1 0,1-1,-1 1,1-1,0 0,0 0,1-1,0 1,1-1,-1 0,1 0,0-1,0 0,1 0,2 2,5 0,0 1,1-2,0 0,-1-1,2-1,-1 0,0-1,1 0,0-2,-1 0,1 0,0-1,0-1,-1-1,17-3,119-33,-132 33</inkml:trace>
  <inkml:trace contextRef="#ctx0" brushRef="#br0" timeOffset="383.561">1304 455,'-27'34,"-149"161,57-55,49-52,70-88,-1 1,1-1,-1 1,1-1,-1 1,0-1,1 0,-1 1,1-1,-1 0,0 0,1 1,-1-1,0 0,1 0,-1 0,0 0,1 0,-1 0,0 0,1 0,-1 0,0 0,1 0,-1 0,0 0,1-1,-1 1,0 0,1 0,-1-1,1 1,-1 0,1-1,-1 1,1-1,-1 1,1-1,-1 1,1-1,-1 1,1-1,0 1,-1-1,1 0,0 1,-1-1,1 0,0 1,0-1,0 0,0 1,0-1,0 0,-5-14</inkml:trace>
  <inkml:trace contextRef="#ctx0" brushRef="#br0" timeOffset="650.04">966 371,'205'251,"-88"-88,-88-136,-13-20</inkml:trace>
  <inkml:trace contextRef="#ctx0" brushRef="#br0" timeOffset="1079.601">1840 427,'-20'2,"-1"1,0 0,1 2,-1 0,1 2,1 0,-5 3,12-6,2-1,-1 1,0 0,1 1,-1 0,1 1,1 0,-1 0,1 1,0 0,1 1,-1 0,1 0,1 1,0 0,0 0,1 1,0-1,1 1,0 1,0-1,1 1,0 0,1 0,1 0,-1 0,2 1,0-1,0 0,1 11,1-17,0 0,1-1,-1 1,1 0,0-1,0 0,1 0,-1 1,1-1,0-1,0 1,0 0,1-1,-1 0,1 1,0-1,0-1,0 1,0-1,0 1,0-1,1 0,-1-1,1 1,0-1,-1 0,1 0,0 0,0-1,0 1,-1-1,1-1,0 1,0 0,0-1,-1 0,1-1,0 1,-1-1,1 1,-1-1,0-1,1 1,0-1,29-18,-1-1,-1-1,-2-2,0-1,10-13,-12 10,-2-2,-1-2,-1 0,-2-1,3-8,-26 42,1-1,0 1,0-1,0 1,0-1,0 1,0-1,0 1,0-1,0 0,0 1,0-1,0 1,1-1,-1 1,0-1,0 1,0-1,1 1,-1-1,0 1,1 0,-1-1,0 1,1-1,-1 1,1 0,-1-1,1 1,-1 0,0-1,1 1,-1 0,1 0,-1 0,1-1,0 1,-1 0,1 0,-1 0,1 0,-1 0,1 0,-1 0,1 0,-1 0,1 0,-1 0,1 0,0 1,-1-1,1 0,-1 0,1 1,-1-1,0 0,1 0,-1 1,1-1,3 36,4 81,-3-91</inkml:trace>
  <inkml:trace contextRef="#ctx0" brushRef="#br0" timeOffset="1596.766">2207 878,'25'-71,"2"0,4 2,26-41,-51 98,72-102,-78 113,1 0,0 0,-1 1,1-1,0 0,0 0,0 1,0-1,-1 0,1 1,0-1,0 1,0-1,1 1,-1-1,0 1,0 0,0 0,0 0,0-1,0 1,0 0,1 0,-1 0,0 1,0-1,0 0,0 0,0 1,0-1,0 0,0 1,0-1,0 1,0 0,0-1,0 1,0 0,0-1,0 1,-1 0,1 0,0 0,-1 0,1-1,0 1,-1 0,1 1,17 56,-15-47,25 67,-27-76,0 0,1 1,-1-1,0 0,1 0,-1 0,1-1,-1 1,1 0,0 0,0-1,0 1,0-1,0 0,0 0,0 0,0 0,1 0,-1 0,0 0,1-1,-1 1,0-1,1 1,-1-1,1 0,-1 0,1 0,-1-1,0 1,1 0,0-1,11-5,0-1,0-1,0 0,-1-1,0 0,-1-1,0 0,8-10,8-6,105-76,-132 101,0 1,-1-1,1 1,0-1,-1 0,1 1,0 0,0-1,0 1,-1-1,1 1,0 0,0-1,0 1,0 0,0 0,0 0,0 0,-1 0,1 0,0 0,0 0,0 0,0 0,0 1,0-1,0 0,-1 0,1 1,0-1,0 1,0-1,-1 1,1-1,0 1,-1-1,1 1,0 0,-1-1,1 1,-1 0,1 0,-1-1,1 1,-1 0,1 0,-1 0,0-1,0 1,1 0,-1 1,2 52,-3-43,0 1,0-1,1 0,0 1,1-1,0 0,0 0,1 1,1-1,0 0,1-1,0 1,0-1,1 1,0-2,1 1,0 0,8 7,4 0</inkml:trace>
</inkml:ink>
</file>

<file path=ppt/ink/ink2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7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0,'0'625,"-27"-355,-4-72,31-186</inkml:trace>
</inkml:ink>
</file>

<file path=ppt/ink/ink2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7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0 147,'44'-14,"32"-15,9-2,-5 4,-7 7,-11 7,-11 5,-9 4,-8 3,-4 2,-8 0</inkml:trace>
</inkml:ink>
</file>

<file path=ppt/ink/ink2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2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1,'-8'30,"2"0,2 1,0 0,2 0,1 0,2 0,1 0,1 0,3 7,18 243,-19-263,-1 1,-1 1,0-1,-2 0,0 1,-2-1,0 1,-1-1,0 0,-2 2,-10 39,14-61,0 1,0 0,0 0,0-1,0 1,1 0,-1 0,0-1,0 1,0 0,1 0,-1 0,0 0,0-1,0 1,1 0,-1 0,0 0,0 0,1 0,-1 0,0-1,0 1,1 0,-1 0,0 0,1 0,-1 0,0 0,0 0,1 0,-1 0,0 0,1 1,-1-1,0 0,0 0,1 0,-1 0,0 0,0 0,1 1,-1-1,0 0,0 0,0 0,1 0,-1 1,0-1,0 0,0 0,0 1,0-1,1 0,-1 0,0 1,0-1,0 0,0 1,16-23,11-22,-5 5,3 0,1 2,1 1,2 1,3 0,-31 33,1 0,-1 0,1 0,-1 0,1 0,0 0,-1 1,1-1,0 1,0-1,0 1,0 0,1 0,-1 0,0 0,0 0,1 0,-1 1,1-1,-1 1,0 0,1-1,-1 1,1 0,-1 1,1-1,-1 0,0 1,1-1,-1 1,0 0,1-1,-1 1,0 0,0 1,0-1,0 0,0 1,0-1,0 1,0-1,0 1,-1 0,1 0,-1 0,1 0,-1 0,5 7,0 0,-1 0,0 0,0 0,-1 1,0 0,-1 0,0 0,-1 0,0 1,0-1,-1 0,0 1,-1-1,-1 1,1 0,-2-1,1 0,-3 9,-12 66,13-60</inkml:trace>
</inkml:ink>
</file>

<file path=ppt/ink/ink2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2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88 306,'4'4,"-1"0,2 0,-1-1,0 0,1 1,-1-2,1 1,0-1,0 1,0-1,0 0,0-1,1 0,-1 1,0-2,1 1,-1-1,1 1,-1-1,1-1,-1 1,0-1,1 0,-1 0,0-1,1 0,-1 0,0 0,0 0,-1-1,1 0,0 0,-1 0,2-2,4-3,-1 0,0-1,0-1,-1 0,-1 0,0 0,0-1,-1 0,0 0,-1 0,0-1,-1 0,0 0,-1 0,0 0,-1-1,0 1,-1-2,-1 10,0-1,0 1,-1-1,1 1,-1 0,0-1,0 1,0 0,-1 0,0-1,1 1,-1 1,-1-1,1 0,-1 0,1 1,-1-1,0 1,0 0,0 0,-1 0,1 0,-1 1,0 0,0-1,1 1,-1 0,-1 1,1-1,0 1,0 0,0 0,-1 0,1 0,-1 1,1 0,0 0,-1 0,1 0,-1 1,1 0,0 0,-1 0,-2 1,-7 4,-1 1,1 0,0 1,1 1,0 0,0 1,1 0,0 1,1 0,0 1,1 0,0 1,1 0,1 1,0 0,0 0,2 0,0 1,0 0,1 0,1 1,1-1,0 1,1 0,1 0,0 0,1 1,3-7,-1-1,1 0,1 1,0-1,0 0,1-1,0 1,1-1,0 0,0 0,0-1,1 0,0 0,1 0,-1-1,1 0,1-1,-1 0,1 0,0-1,0 0,0 0,0-1,1 0,-1-1,1 0,0 0,0-1,0-1,8 1,122-9,-116 1</inkml:trace>
</inkml:ink>
</file>

<file path=ppt/ink/ink2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4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0,'-19'10,"-7"8,2 0</inkml:trace>
</inkml:ink>
</file>

<file path=ppt/ink/ink2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5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1,'-9'6,"-1"1,0-1,1 1,-1 1,2 0,-1 0,1 1,0 0,1 0,0 1,1-1,0 2,-5 9,12-14,-1-1,1 0,0 1,0-1,1 0,0 0,0 0,0 0,0 0,1-1,0 1,0 0,0-1,0 0,1 0,-1 0,1 0,0-1,1 1,-1-1,0 0,1-1,0 1,2 1,18 15,-22-16,1 0,0 0,-1 1,1-1,-1 1,0 0,0 0,-1 0,1 0,-1 0,0 1,0-1,0 1,-1-1,0 1,0 0,0 0,0 0,-1-1,1 1,-1 0,-1 0,1 0,-1 0,1 0,-1-1,-1 1,1 0,-1-1,0 1,0-1,0 1,0-1,-1 0,0 0,0 0,0 0,-7 7,-1 0,0 0,0-1,-1-1,0 0,0-1,-1 0,-1-1,1 0,-1-1,0-1,-6 2,-5-1</inkml:trace>
</inkml:ink>
</file>

<file path=ppt/ink/ink2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6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14 599,'-5'28,"1"0,1 1,2-1,1 1,1-1,1 0,6 24,-8-48,1-1,0 0,-1 0,1 0,1 0,-1 0,0 0,1 0,-1 0,1-1,0 1,0-1,0 1,0-1,1 0,-1 1,0-1,1 0,0-1,-1 1,1 0,0-1,0 1,0-1,0 0,0 0,0 0,0-1,1 1,-1-1,0 0,0 1,1-1,-1-1,0 1,0 0,0-1,0 0,1 0,-1 0,0 0,0 0,0 0,1-2,7-5,0-1,-1 0,-1-1,1 0,-1 0,-1-1,0 0,-1-1,0 0,-1 0,0 0,-1-1,0 0,-1 0,0 0,-1 0,-1-1,0 1,-1-1,0 0,-1 1,-1-1,0 1,-1-1,0 1,-3-8,4 17,0 0,-1-1,1 1,-1 0,0 1,0-1,-1 0,1 0,-1 1,1 0,-1-1,0 1,-1 0,1 0,0 1,-1-1,0 1,1 0,-1 0,0 0,0 0,0 1,0-1,-1 1,1 0,0 0,-1 1,1-1,0 1,-1 0,1 0,0 1,-1-1,1 1,0 0,0 0,-1 0,1 1,0-1,0 1,0 0,1 0,-1 1,0-1,1 1,-1-1,1 1,0 0,0 1,0-1,1 0,-1 1,1 0,0-1,-1 3,2-5,1 0,-1 0,1 0,-1 0,1 0,-1 0,1 0,0 0,-1 0,1 0,0 1,0-1,0 0,0 0,0 0,0 0,0 1,1-1,-1 0,0 0,1 0,-1 0,0 0,1 0,-1 0,1 0,0 0,-1 0,1 0,0 0,0 0,0 0,-1-1,1 1,0 0,0 0,0-1,0 1,0-1,0 1,0-1,1 1,-1-1,0 0,0 0,0 1,0-1,0 0,1 0,-1 0,0 0,0 0,0-1,1 1,65-11,-47-2,1-1,-2-1,0-1,-1-1,0 0,-1-1,-1-1,-1 0,-1-1,-1-1,0 0,-2-1,0-1,-2 1,0-1,4-20,-6 24,0-1,-2 1,0-1,-1 0,-1 0,0-1,-2 1,-1-1,0-3,0 23,1 0,-1 1,0-1,1 0,-1 0,0 0,1 0,-1 0,0 0,0 1,0-1,0 0,0 0,0 0,0 0,0 0,0 0,-1 0,1 0,0 1,-1-1,1 0,0 0,-1 0,1 0,-1 1,1-1,-1 0,1 1,-1-1,0 0,1 1,-1-1,0 1,0-1,1 1,-1-1,0 1,0-1,0 1,0 0,1-1,-1 1,0 0,0 0,0 0,0 0,0 0,0 0,0 0,0 0,0 0,1 0,-1 0,0 1,0-1,0 0,0 1,0-1,1 0,-1 1,0-1,0 1,1 0,-1-1,0 1,1-1,-1 1,0 0,-4 10,1-1,1 1,-1 0,1 0,1 0,0 0,1 0,0 0,1 1,0-1,1 7,6 78,4 0,5-1,4 0,11 24,-14-49,-1-5,15 54,-4 1,-6 2,-5 0,0 109,-16-216,1-12,0 1,0-1,0 1,-1-1,1 1,-1-1,0 1,0-1,0 1,-1-1,1 1,-1-1,0 1,0-1,0 0,0 1,-1-1,1 0,-1 0,0 0,0 0,0 0,0-1,0 1,-1 0,1-1,-1 0,0 1,0-1,0 0,0 0,0-1,0 1,0-1,0 0,-1 1,1-1,-1 0,-4-4,0 0,0 0,1 0,-1-1,1 0,0 0,0-1,0 0,1 0,0-1,0 1,0-1,1-1,-1 1,2-1,-1 0,1 0,0 0,0-1,1 1,0-1,0 0,1 0,0 0,0-2,-7-20,1 0,1 0,2-1,1 0,1 1,2-2,1 1,1 0,2 0,1-1,-3 20,2-1,-1 0,2 1,-1 0,2 0,-1 0,2 0,0 1,0-1,1 2,0-1,2 0,8-7</inkml:trace>
</inkml:ink>
</file>

<file path=ppt/ink/ink2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9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2 222,'-1'13,"1"-1,0 1,1-1,0 1,1-1,0 1,1-1,0 0,1 0,0 0,1-1,1 1,0-1,0 0,7 8,-12-18,0 0,1 1,-1-1,1 0,-1 0,1 0,-1 0,1 0,0 0,0 0,-1 0,1-1,0 1,0-1,0 1,0-1,-1 0,1 0,0 0,0 0,0 0,0 0,0 0,0-1,0 1,-1-1,1 1,0-1,0 0,-1 1,1-1,0 0,-1 0,1 0,-1-1,1 1,-1 0,1-1,-1 1,0 0,1-2,37-70,-35 52,-1 0,0 0,-2-1,0 1,-2-1,0 1,-1-1,-5-16,7 34,0 1,0 0,-1 0,1 0,-1 0,0 0,1 0,-1 0,-1 0,1 0,0 0,-1 1,0-1,1 0,-1 1,0-1,0 1,-1 0,1 0,0 0,-1 0,1 0,-1 0,0 1,1-1,-1 1,0 0,0 0,0 0,0 0,0 0,0 1,0-1,-2 1,-11 3</inkml:trace>
  <inkml:trace contextRef="#ctx0" brushRef="#br0" timeOffset="383.794">313 476,'162'-325,"-159"321,-2 0,2-1,-1 1,0 0,1 0,0 0,0 0,0 0,0 1,0-1,1 1,0 0,0 0,0 0,0 1,0-1,0 1,5-2,-7 6,1-1,-1 0,1 1,-1 0,0 0,0-1,0 1,0 0,0 1,0-1,0 0,-1 1,1-1,-1 0,1 1,-1 0,0-1,0 1,0 0,-1 0,1-1,-1 1,1 0,-1 2,3 7,-1-4,0 0,1 0,-1 0,1 0,1-1,-1 0,1 1,1-1,-1-1,1 1,1-1,-1 1,1-1,0-1,0 1,0-1,1-1,0 1,0-1,0 0,1 0,-1-1,1 0,0 0,0-1,0 0,0-1,0 0,0 0,1 0,-1-1,0 0,6-2,-3-1,0 0,-1-1,1-1,-1 0,0 0,0-1,0-1,-1 1,0-1,0-1,-1 0,0 0,0-1,-1 1,0-2,-1 1,0-1,0 0,-1 0,0-1,-1 1,0-1,-1 0,0 0,-1 0,0-1,0 1,-2-1,1 1,-1-1,-2-7,-4-6</inkml:trace>
</inkml:ink>
</file>

<file path=ppt/ink/ink2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7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1 982,'0'163,"0"-196,1 1,2-1,1 1,2 0,1 0,2 1,1 0,1 0,1 1,8-11,50-72,-69 112,-1 0,0 0,1 0,0 1,-1-1,1 0,-1 1,1-1,0 0,0 1,-1-1,1 1,0-1,0 1,0-1,0 1,-1 0,1-1,0 1,0 0,0 0,0 0,0 0,0 0,0-1,0 2,0-1,0 0,0 0,-1 0,1 0,0 1,0-1,0 0,0 1,0-1,0 1,-1-1,1 1,0-1,0 1,-1-1,1 1,0 0,-1-1,1 1,-1 0,1 0,0 0,4 14</inkml:trace>
  <inkml:trace contextRef="#ctx0" brushRef="#br0" timeOffset="262.996">453 728,'-10'15,"0"1,2 1,0-1,0 1,2 1,0-1,1 1,1 0,0 0,2 1,0-1,1 1,0-1,2 1,1 9,-1-24,0 1,0-1,0 0,1 0,-1 0,1 0,0 0,0 0,1-1,-1 1,1-1,-1 1,1-1,0 0,1 0,-1 0,0 0,1-1,-1 0,1 1,0-1,0 0,0-1,0 1,0-1,0 0,1 0,-1 0,0 0,0-1,1 0,-1 0,0 0,1 0,-1-1,0 1,1-1,-1 0,0-1,0 1,0-1,0 1,0-1,2-2,3-1,-1 1,0-2,-1 1,0-1,1 0,-2 0,1-1,-1 0,0 0,0-1,-1 1,0-1,-1 0,1-1,-2 1,1-1,-1 0,0 0,-1 0,0 0,-1 0,1 0,-2-1,1 1,-2 0,1-1,-1 1,0 0,-1 0,0 0,-1 0,0 0,0 0,-1 1,0-1,0 1,-1 0,0 0,-56-48,42 44</inkml:trace>
  <inkml:trace contextRef="#ctx0" brushRef="#br0" timeOffset="548.948">988 191,'20'221,"-12"-104,6 0,4 0,18 52,-31-151,0 0,-1 0,-1 0,-1 1,0-1,-2 1,0-1,-1 1,0 0,-4 12,-2-13</inkml:trace>
  <inkml:trace contextRef="#ctx0" brushRef="#br0" timeOffset="1379.033">791 728,'65'9,"1"-3,0-2,0-4,0-2,0-4,-1-2,0-3,16-7,162-51,-214 67,-34 18,-155 148,121-90,38-73,0 1,0-1,1 1,-1 0,1-1,-1 1,1 0,-1-1,1 1,0 0,0-1,0 1,0 0,0-1,0 1,1 0,-1-1,0 1,1 0,-1-1,1 1,0-1,0 1,-1-1,1 1,0-1,0 0,0 1,0-1,1 0,-1 0,0 0,0 0,1 0,-1 0,1 0,-1 0,1 0,-1-1,1 1,-1 0,1-1,0 0,-1 1,2-1,7-1,-1 0,0-1,0-1,1 1,-1-1,-1-1,1 0,0 0,-1 0,0-1,0 0,-1-1,1 0,-1 0,0-1,-1 0,2-1,18-15,-17 15,43-30,-51 38,0-1,0 1,1-1,-1 1,0-1,0 1,0-1,1 1,-1 0,0 0,0 0,1 0,-1-1,0 2,0-1,1 0,-1 0,0 0,0 1,1-1,-1 0,0 1,0-1,0 1,0 0,1-1,-1 1,0 0,0 0,-1-1,1 1,0 0,0 0,0 0,0 0,-1 0,1 0,-1 1,1-1,0 0,-1 0,0 0,1 1,28 133,-29-131,1 0,-1-1,1 1,0 0,0-1,0 1,1-1,-1 1,1-1,-1 0,1 0,0 0,1 0,-1 0,0 0,1 0,0-1,0 1,-1-1,1 0,1 0,-1 0,0 0,0 0,1-1,-1 1,1-1,-1 0,1 0,0-1,-1 1,1-1,0 1,-1-1,1 0,0-1,-1 1,1-1,0 1,-1-1,4-2,20-13,-1-2,-1-1,-1-2,-1 0,0-1,-2-1,-1-1,0-1,-2-1,13-24,-27 43,36-61,-4-2,-3-2,-3-1,-3-1,-4-1,2-20,10-82,-35 176,1-1,-1 0,0 1,1-1,-1 1,0-1,0 1,0-1,0 0,0 1,0-1,-1 1,1-1,0 1,-1-1,1 1,-1-1,0 1,1-1,-1 1,0 0,0-1,0 1,0 0,0 0,0 0,0-1,0 1,-1 0,1 1,0-1,-1 0,1 0,-1 1,1-1,0 0,-1 1,1-1,-1 1,0 0,1 0,-1-1,1 1,-1 0,0 0,1 1,-1-1,1 0,-1 0,1 1,-1-1,1 1,-1-1,1 1,-1 0,1 0,0-1,-1 1,1 0,-1 1,-7 11,0 0,0 0,2 1,-1 0,2 1,0-1,1 1,0 1,1-1,-1 12,-10 51,3 1,4 0,3 1,5 64,1-96,2 0,2-1,2 0,2 0,2-1,17 44,13 13,-51-143,-1 17</inkml:trace>
  <inkml:trace contextRef="#ctx0" brushRef="#br0" timeOffset="1581.067">1976 502,'39'9,"31"4,9-1,-4-2,-5-3,-11-2,-9-3,-9 4,-7 0,-4-1,-2 0,-2 2,-4 2</inkml:trace>
  <inkml:trace contextRef="#ctx0" brushRef="#br0" timeOffset="1784.998">2823 812,'-5'29,"4"19,6 1,7-7,2-11</inkml:trace>
  <inkml:trace contextRef="#ctx0" brushRef="#br0" timeOffset="1952.298">2880 418,'0'0</inkml:trace>
</inkml:ink>
</file>

<file path=ppt/ink/ink2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3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85,'-7'-3,"0"1,-1-1,1 1,-1 0,1 1,-1-1,0 2,1-1,-1 1,0 0,0 1,1-1,-1 2,0-1,1 1,-1 0,1 1,0 0,0 0,0 0,0 1,0 0,1 0,0 1,0 0,0 0,0 1,-5 4,1 0,0 1,1 1,0 0,1 0,0 1,1-1,0 2,2-1,-1 1,1 0,1 0,1 0,0 1,0-1,2 1,0 0,0-1,2 1,0 0,1 5,0-15,0 0,0 0,1 0,0-1,0 1,0-1,0 0,1 0,-1 0,1 0,0 0,1-1,-1 0,0 0,1 0,0 0,0-1,-1 0,1 0,1 0,-1-1,0 1,0-1,1 0,-1-1,0 1,1-1,-1 0,0-1,1 1,-1-1,0 0,1 0,-1-1,0 1,0-1,0-1,0 1,-1 0,1-1,0 0,-1 0,0-1,0 1,3-4,15-12,-1-2,-1 0,-1-1,-1-1,-1-1,0 0,5-15,9-10,93-143,-124 191,0 0,0 0,0 0,1 0,-1 0,0 0,0 0,1 0,-1 0,0 0,1 0,-1 0,1 0,-1 0,1 1,-1-1,1 0,0 0,0 1,-1-1,1 0,0 1,0-1,0 1,-1-1,1 1,0-1,0 1,0-1,0 1,0 0,0 0,0-1,0 1,0 0,0 0,0 0,0 0,0 0,0 1,0-1,0 0,0 0,0 1,0-1,0 0,0 1,0-1,0 1,-1-1,1 1,0 0,0-1,0 1,-1 0,1-1,0 1,-1 0,1 0,-1 0,1-1,-1 1,1 0,-1 0,0 0,1 0,-1 0,0 1,4 19,-1 5,1-1,1 0,1 0,1-1,2 1,0-1,1-1,2 0,8 13,-17-33,0 1,0-1,0 0,0 0,0-1,0 1,1-1,-1 1,1-1,0 0,-1 0,1-1,0 1,0-1,0 0,1 0,-1 0,0-1,0 1,0-1,1 0,-1 0,0 0,0-1,4-1,10-4</inkml:trace>
  <inkml:trace contextRef="#ctx0" brushRef="#br0" timeOffset="261.503">1187 0,'-15'34,"-9"25,0 8,-2-4,4-6,1-9,4-8,5-6,0-3,2-3,-3-6,-3-2,1-4</inkml:trace>
  <inkml:trace contextRef="#ctx0" brushRef="#br0" timeOffset="544.914">904 0,'14'24,"20"18,8 6,3-5,-3-5,-3-9,-3-4,-3-7,-3-2,-1-3,-6 1,-2-2,-4 1,-1 0,2 1,3 4,-2 3,-5-2</inkml:trace>
  <inkml:trace contextRef="#ctx0" brushRef="#br0" timeOffset="898.168">1638 283,'5'24,"6"12,6 1,6-11,-3-10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08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41,'0'0,"1"0,-1 0,1 0,-1-1,1 1,-1 1,1-1,-1 0,1 0,0 0,-1 0,1 0,-1 0,1 0,-1 1,1-1,-1 0,0 1,1-1,-1 0,1 0,-1 1,0-1,1 1,-1-1,0 0,1 1,-1-1,0 1,1-1,-1 1,0-1,0 1,0-1,0 1,1-1,-1 1,0-1,0 1,0-1,0 1,0-1,0 1,0-1,0 1,0-1,-1 1,1 0,0-1,0 0,0 1,-1-1,1 1,0-1,0 1,-1-1,1 1,0-1,-1 0,1 1,-1-1,1 0,0 1,-1-1,15 2,0 0,1-2,-1 0,1 0,-1-1,1-1,-1 0,12-4,44-6,221-20,-239 27,-35-1</inkml:trace>
</inkml:ink>
</file>

<file path=ppt/ink/ink2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35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7410,'37'-107,"-19"69,115-224,-78 158,26-53,6 4,78-101,-50 89,36-82,-117 189,353-676,-293 544,242-423,32-51,-199 327,40-53,-17 48,-135 249,265-391,-142 166,29-102,-62 147,-30 98,21-27,-40 57,12-32,76-98,-175 257,0 3</inkml:trace>
</inkml:ink>
</file>

<file path=ppt/ink/ink2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38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28,'0'-14,"0"22,0 24,11 145,1-80,-5 1,-4 0,-6 43,1-6,2 194,-5-304,-1-26</inkml:trace>
  <inkml:trace contextRef="#ctx0" brushRef="#br0" timeOffset="266.229">1 762,'38'-5,"42"-11,16-3,-3-2,-7-4,-15 3,-13 1,-13 3,-8 1,-6 2,-4 0,-1 2,-6-2,0 3,-5-3,1 2,-3 3</inkml:trace>
  <inkml:trace contextRef="#ctx0" brushRef="#br0" timeOffset="720.829">875 0,'0'676,"0"-646,0 0,3 0,0-1,1 1,2-1,9 27,-14-53,0 1,0-1,0 0,1 1,-1-1,1 0,-1 0,1 0,0 0,1 0,-1 0,0-1,1 1,-1-1,1 1,0-1,0 0,0 0,0 0,0-1,0 1,1-1,-1 1,0-1,1 0,-1-1,1 1,-1-1,1 1,0-1,-1 0,1 0,-1 0,1-1,-1 0,10-5,-1-1,0 0,0-1,-1-1,0 0,-1 0,0-1,-1-1,0 1,0-2,-1 1,50-54,-30 37,-21 20,0 0,0 0,1 1,0 0,0 0,0 1,1 0,0 1,1 0,-1 0,1 1,2-1,-10 5,0 0,1 0,-1-1,0 2,0-1,0 0,0 0,0 1,0-1,0 1,0 0,0-1,0 1,0 0,0 0,-1 0,1 0,0 1,0-1,-1 0,1 1,-1-1,0 1,1 0,-1-1,0 1,0 0,0 0,0 0,0 0,0 0,-1 0,1 0,-1 0,1 0,-1 0,0 0,0 0,5 91,-6-79,1 3,-1-13,0 1,0-1,0 1,1 0,0-1,0 1,0 0,1-1,-1 1,1-1,0 1,1-1,-1 1,1-1,0 0,0 1,0-1,0 0,1 0,0-1,0 1,0-1,0 1,1-1,13 3</inkml:trace>
  <inkml:trace contextRef="#ctx0" brushRef="#br0" timeOffset="1050.379">1609 818,'27'-6,"0"-2,0-1,-1-2,-1 0,0-1,0-2,13-10,-37 23,95-75,-94 74,1 0,0-1,-1 0,0 1,0-1,0 0,0 0,0 0,0-1,-1 1,0 0,1-1,-1 1,0 0,-1-1,1 0,-1 1,1-1,-1 1,0-1,-1 1,1-1,0 1,-1-1,0 1,0-1,0 1,0-1,-1 1,1 0,-1 0,0-1,-1 1,0 0,0 0,-1 1,1-1,0 1,-1-1,0 1,0 0,1 0,-1 1,0-1,-1 1,1 0,0 0,0 1,0-1,-1 1,1 0,0 0,0 0,-1 0,1 1,0 0,0 0,0 0,-2 0,-100 51,91-37,1 1,1 0,1 1,0 0,1 1,1 0,1 1,0 0,1 0,2 1,0 0,1 0,0 1,3-14,0 1,0-1,1 1,0-1,0 1,1-1,0 1,0 0,1-1,0 1,0 0,1-1,0 0,0 1,1-1,-1 0,2 0,-1 0,1-1,0 1,0-1,1 0,0 0,0 0,1-1,-1 0,1 0,6 4,6 0,0 0,1-1,0-1,0-1,0-1,1 0,0-1,0-2,0 0,0-1,1-1,-1 0,16-4,-17 3,10 1</inkml:trace>
</inkml:ink>
</file>

<file path=ppt/ink/ink2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34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84 328,'16'109,"2"8,-5 0,-3 79,-11-153,-2 0,-1-1,-3 1,-1-1,-2-1,-2 0,-9 19,60-128,-32 54,1 0,1 0,-1 1,2 0,0 0,1 1,0 0,6-4,-14 15,0-1,0 1,0 0,-1 0,1 1,0-1,0 1,0-1,0 1,0 0,0 0,1 0,-1 1,0-1,0 1,-1-1,1 1,0 0,0 0,0 0,0 1,-1-1,1 1,-1 0,1-1,-1 1,1 0,-1 0,0 0,0 1,0-1,0 1,-1-1,1 1,-1-1,1 1,-1 0,0 0,0 0,0-1,0 4,26 30,-25-33,1-1,0 1,0-1,0 0,0 0,1 0,-1 0,1-1,-1 1,1-1,-1 0,1 0,-1 0,1-1,0 1,0-1,-1 0,1 0,0 0,0 0,-1-1,1 0,0 1,-1-2,1 1,-1 0,1 0,-1-1,1 0,-1 0,0 0,0 0,0 0,0-1,0 1,-1-1,1 0,-1 0,0 0,0 0,0 0,0 0,1-3,16-19,-2-2,-1 0,-1 0,-1-2,-1 1,-2-2,-1 0,-1 0,-2-1,-1 1,-1-2,-2 1,-1 0,-1-1,-2 1,-1-1,-2 1,-1 0,-6-23,1 33,0 1,-1 1,-1 0,-1 0,0 1,-1 1,-1 0,-1 1,0 1,-1 0,-1 2,0 0,-1 0,-1 2,1 0,-2 2,-9-4,22 8,-1 0,0 1,0 0,0 0,0 1,0 0,-1 1,1 0,-1 1,1-1,-1 2,0-1,0 2,1-1,-1 1,0 1,1-1,-1 2,1-1,0 1,-1 1,1 0,1 0,-1 1,1 0,-8 6,-23 46,28-30</inkml:trace>
  <inkml:trace contextRef="#ctx0" brushRef="#br0" timeOffset="1935.269">873 949,'135'-220,"-132"217,0 0,-1-1,0 1,0-1,0 0,0 0,0 0,-1 0,1 0,-1 0,0 0,-1-1,1 1,-1 0,1-1,-1 1,-1 0,1-1,-1 1,1 0,-1 0,0 0,-1-1,0 0,-1 4,0 1,-1-1,1 1,0-1,-1 1,1 0,0 1,-1-1,1 0,0 1,0 0,-1 0,1 0,0 0,0 0,0 1,0-1,0 1,1 0,-1 0,0 0,1 0,-1 1,1-1,0 0,0 1,0 0,-1 1,-13 14,0 1,1 0,1 1,0 1,2 0,1 0,0 1,2 1,1 0,0 0,2 1,0 0,0 17,5-37,1 0,-1 0,1 0,0 0,0 0,1 0,-1 0,1 0,0 0,0 0,1 0,-1-1,1 1,-1 0,1-1,1 1,-1-1,0 0,1 1,-1-1,1 0,0-1,0 1,0 0,1-1,-1 0,0 1,1-2,0 1,-1 0,1-1,0 1,0-1,0 0,0 0,2 0,9-1,1-1,-1-1,0 0,0 0,0-2,0 0,0 0,-1-2,0 1,0-2,0 0,-1-1,0 0,-1-1,1 0,-1-2,2 2,22-21,-1-1,-2-1,-1-2,-1-2,-2 0,-2-2,-1-1,-2-1,-2-1,-2-1,4-15,-8 25,-2-2,-1 0,-1-1,-2 0,-2 0,-1-1,-1 0,-3 0,0 0,-3-1,-2-12,-26-26,27 73,-1 1,1-1,0 0,0 1,-1-1,1 1,-1-1,0 1,1 0,-1 0,0 0,0 0,1 0,-1 0,0 0,0 0,0 1,0-1,0 1,0-1,0 1,0 0,-1 0,1 0,0 0,0 0,0 1,0-1,0 1,0-1,0 1,0 0,0-1,0 1,1 0,-2 1,-8 7,1 1,0 0,1 0,0 1,0 0,1 1,1 0,0 0,0 0,2 1,-1 0,2 0,-2 8,-31 150,35-135,2-1,1 1,2-1,1 1,2-1,2 0,1-1,1 0,2 0,2-1,12 22,-6-8,82 239,-95-264,-1 1,-1-1,-1 1,-1 0,-1 0,0 1,-2-1,-1 0,-1 0,-1 0,-1 0,-1 0,-1-1,-1 1,-1-2,-1 1,-1-1,-1 0,0-1,-3 1,14-20,0 0,0 0,0 0,-1 0,1 0,0 0,0 0,-1-1,1 1,-1 0,1 0,-1 0,1 0,-1-1,0 1,1 0,-1-1,0 1,1 0,-1-1,0 1,0-1,0 1,0-1,1 1,-1-1,0 0,0 1,0-1,0 0,0 0,0 0,0 0,0 0,0 0,0 0,0 0,0 0,0 0,0 0,0-1,0 1,0 0,1-1,-1 1,0 0,0-1,0 0,0 1,1-1,-1 1,0-1,1 0,-1 1,0-1,1 0,-1 0,1 0,-1 1,1-1,-1 0,1-1,2-16,0 0,2 0,0 0,1 0,1 1,1 0,0 0,4-6,15-38,89-273,-57 45,-34 186,-10 174,14 67,-9 15,3-98,-22-54,1 0,0 0,-1 0,1 0,0 0,0-1,0 1,0 0,0-1,0 1,0-1,0 1,0-1,0 1,0-1,0 1,0-1,0 0,0 0,1 0,-1 0,0 0,0 0,0 0,0 0,0 0,0 0,1-1,-1 1,0 0,0-1,0 1,0-1,0 1,0-1,0 0,0 1,0-1,0 0,-1 0,1 1,0-1,0 0,-1 0,1 0,-1 0,1 0,-1 0,1 0,-1-1,82-159,78-96,-160 256,0 0,0-1,0 1,1-1,-1 1,1 0,-1 0,1-1,-1 1,1 0,0 0,0-1,-1 1,1 0,0 0,0 0,0 0,0 0,0 1,0-1,1 0,-1 0,0 1,0-1,1 0,-1 1,0 0,1-1,-1 1,0 0,1-1,-1 1,0 0,1 0,-1 0,1 0,-1 1,0-1,1 0,-1 0,0 1,1-1,-1 1,0-1,1 1,-1 0,0 0,1 0,9 132,10 13,-3-89,-17-57,1 0,-1 0,1 0,-1-1,0 1,1-1,-1 1,0-1,1 1,-1-1,0 0,0 1,0-1,0 0,0 0,0 0,0 0,0 0,0 0,0 0,0 0,0 0,-1-1,1 1,0 0,-1 0,1-1,-1 1,1-1,-1 1,21-34,-7 6,2 1,1 0,1 2,1 0,2 1,0 1,2 1,0 0,12-6,-33 28,-1-1,1 1,0-1,0 1,0 0,0 0,0 0,0 0,0 0,0 0,0 0,0 1,0-1,1 1,-1 0,0-1,0 1,1 0,-1 0,0 1,0-1,1 0,-1 1,0-1,0 1,0 0,0 0,1 0,-1 0,-1 0,1 0,0 0,0 1,0-1,-1 1,1-1,0 1,-1 0,0 0,1 0,-1-1,0 1,0 0,0 1,0-1,0 0,-1 0,1 0,-1 0,1 1,-1-1,0 2,1 254,0-249,0 0,0-1,1 1,0 0,1-1,0 0,0 0,1 0,0 0,0 0,1-1,0 0,6 7,1-3</inkml:trace>
  <inkml:trace contextRef="#ctx0" brushRef="#br0" timeOffset="2444.698">2877 836,'33'-6,"0"-1,0-2,-1-1,0-2,-1-1,0-1,23-16,-46 25,0-1,-1 0,0 0,0 0,0-1,-1 0,1-1,-2 1,1-1,3-8,-7 12,0 1,0 0,-1-1,1 1,-1-1,0 0,0 1,-1-1,1 0,-1 0,1 1,-1-1,0 0,-1 0,1 1,-1-1,0 0,1 1,-2-1,1 0,0 1,-1-1,1 1,-1 0,0-1,0 1,-1 0,-1-2,-1 2,0 0,-1 0,1 0,-1 0,0 1,0 0,0 0,0 1,0-1,0 1,0 1,-1-1,1 1,0 0,0 0,-1 1,1 0,0 0,0 1,0-1,0 1,0 0,0 1,1 0,-1 0,1 0,0 0,0 1,-3 2,-14 11,1 1,0 1,2 1,0 1,1 0,1 2,1 0,1 1,1 0,1 1,1 0,2 1,0 1,2-1,1 2,-3 23,9-44,0 1,0-1,1 0,0 0,1 1,-1-1,1 0,1 0,-1 0,1 0,1 0,-1 0,1 0,0-1,1 0,-1 1,1-1,1 0,-1-1,1 1,0-1,0 0,0 0,1 0,0-1,0 0,0 0,0-1,1 1,0-1,-1-1,1 1,2-1,19 3,0-1,0-1,1-1,-1-2,27-3,-8 2,-42 1,1 1,-1-1,0 0,0-1,0 1,0-1,0 0,0 0,0-1,0 1,0-1,0 0,-1-1,1 1,-1-1,1 0,-1 0,0 0,0 0,0-1,1-2,3-10</inkml:trace>
  <inkml:trace contextRef="#ctx0" brushRef="#br0" timeOffset="2961.934">1917 102,'-4'-5,"-8"-1,0 4,-4 4,1 0</inkml:trace>
</inkml:ink>
</file>

<file path=ppt/ink/ink2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43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44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0,'-24'11,"0"1,0 0,1 2,0 1,2 1,0 0,0 2,2 0,-5 7,22-23,1-1,-1 1,1 0,-1-1,1 1,0 0,0-1,0 1,0 0,0 0,0 0,1 0,-1 0,1 0,-1 0,1 0,0 1,0-1,0 0,0 0,0 0,0 0,0 0,1 0,-1 0,1 0,0 0,-1 0,1 0,0 0,0 0,0 0,0 0,1-1,-1 1,0 0,1-1,-1 1,1-1,0 0,-1 1,1-1,0 0,0 0,0 0,0 0,0 0,81 30,-72-30,-1 1,0 0,1 1,-1 0,-1 0,1 1,0 1,-1-1,0 2,0-1,0 1,-1 0,0 1,0 0,-1 0,0 1,0 0,0 0,-1 1,-1 0,1 0,-2 0,1 1,-1-1,0 1,1 9,-4-12,-1 0,-1 0,1 0,-1 0,0 0,-1-1,0 1,0 0,0-1,-1 1,0-1,0 1,-1-1,1 0,-1-1,-1 1,1-1,-1 0,0 0,0 0,-1 0,1-1,-1 0,0 0,0-1,0 0,0 0,-1 0,0 0,-9 4,0-1,-1 0,1-1,-1-1,0 0,0-2,-1 0,1 0,-3-2,-93-7,89 1</inkml:trace>
</inkml:ink>
</file>

<file path=ppt/ink/ink2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42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0 397,'34'-5,"30"-2,8 1,-2 1,-9 1,-9 2,-10 1,-11 0</inkml:trace>
  <inkml:trace contextRef="#ctx0" brushRef="#br0" timeOffset="467.527">1044 1,'-49'30,"-8"4,1 3,2 2,2 2,-22 24,61-52,1 1,1 0,0 1,1 0,0 0,1 1,1 1,1-1,-3 8,8-16,-1 0,1 1,0-1,1 0,0 0,1 1,-1-1,1 1,1-1,0 0,0 1,0-1,1 0,1 0,-1 0,1 0,1 0,-1-1,1 1,1-1,0 1,1-3,0 0,0-1,1 0,-1 0,1 0,0-1,0 0,0-1,0 1,1-1,-1-1,0 1,1-1,0-1,-1 1,1-1,-1-1,1 1,-1-1,1-1,-1 1,1-1,-1-1,0 1,0-1,0 0,0-1,-1 0,1 0,5-4,14-10,0-1,-2 0,0-2,-1-1,-1-1,-1 0,-1-2,10-16,100-169,-116 191,-7 28,-6 40,-1-39,-1 4,1 0,0 0,1 0,1 0,0 0,1 0,1 0,0 0,1-1,0 0,1 0,0 0,2 0,-2-3,0-1,1 0,0 0,1 0,0-1,0 0,1-1,-1 0,2 0,-1-1,1 0,0-1,0 0,1 0,-1-1,1-1,0 0,0 0,0-1,1 0,4-1,5-4,-4-2</inkml:trace>
  <inkml:trace contextRef="#ctx0" brushRef="#br0" timeOffset="722.944">2060 57,'-39'43,"-26"29,-12 12,2 1,9-4,6-12,13-12,11-11,5-9,9-5,3-9,5-3,5-5</inkml:trace>
  <inkml:trace contextRef="#ctx0" brushRef="#br0" timeOffset="951.219">1693 114,'19'38,"36"33,12 3,5-6,-5-9,-9-15,-10-10,-3-11,-4-5,-6-5,-2 0,-3-2,-6-3</inkml:trace>
  <inkml:trace contextRef="#ctx0" brushRef="#br0" timeOffset="1115.36">2511 170,'-5'44,"-1"23,0 5,1-4,7-10,2-9,5-14,2-12</inkml:trace>
</inkml:ink>
</file>

<file path=ppt/ink/ink2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42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87,'167'-45,"-138"38,4-3,1 2,-1 2,2 1,-1 1,0 2,21 2,-52 0,0 0,0 1,0-1,0 0,0 1,0-1,0 1,0 0,0 0,-1 0,1 1,0-1,0 1,-1-1,1 1,-1 0,0 0,1 0,-1 0,0 1,0-1,-1 0,1 1,0-1,-1 1,1 0,-1 0,0-1,0 1,0 0,0 0,-1 0,1 0,-1 0,1 0,-1 0,0 0,0 0,-1 0,1 0,-1 0,1 0,-1 0,0 0,0 0,0 0,-1 0,0 1,-88 97,-142 148,225-243,0 0,0 1,1-1,0 2,0-1,1 0,0 1,0 0,1 1,0-1,0 0,1 1,0 0,1 0,0 0,0 0,1 0,0 1,0-1,1 0,1 0,0 1,0-1,1 6,3-11,0 1,1 0,-1-1,1 0,0 0,0-1,0 1,1-1,-1-1,1 1,-1-1,1 0,0-1,0 0,0 0,0 0,0-1,0 0,0 0,0 0,-1-1,1-1,0 1,2-1,17 0,2 2,-20 1,0-1,0 1,1-2,-1 1,0-1,-1 0,1-1,0 1,0-2,0 1,-1-1,0 0,1-1,3-2,-3-5,-6 1</inkml:trace>
  <inkml:trace contextRef="#ctx0" brushRef="#br0" timeOffset="252.823">0 368,'44'5,"32"2,14-1,-4-6,-7-3,-12-1,-8 0,-9 1,-8 1,-7 1,-9-5,-9 0</inkml:trace>
</inkml:ink>
</file>

<file path=ppt/ink/ink2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6:2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1052,'4'2,"0"-1,0 1,-1 0,1 0,0 1,-1-1,0 1,1-1,-1 1,0 0,0 0,-1 1,1-1,-1 1,1-1,-1 1,0 0,4 4,208 326,-16-79,-43-60,-55-64,-13-25,6-3,59 47,66 93,-78-80,64 79,-173-208,27 36,60 55,-101-115,-1-3</inkml:trace>
  <inkml:trace contextRef="#ctx0" brushRef="#br0" timeOffset="2185.181">86 996,'430'0,"-213"-32,-95 8,41-5,-20 0,-44 29,83-11,72-24,-124 13,33-13,-34 13,59-7,-148 22,-1 1,1 2,1 2,-1 1,27 4,16-1,95-31,-74 7,20-2,21 2,-127 16</inkml:trace>
  <inkml:trace contextRef="#ctx0" brushRef="#br0" timeOffset="5322.387">2542 3196,'-62'110,"29"-41,-3-1,-3-2,-18 20,-46 82,102-162,3-5</inkml:trace>
  <inkml:trace contextRef="#ctx0" brushRef="#br0" timeOffset="5903.159">2175 3140,'6'33,"94"106,-69-99,2-1,1-2,2-1,26 20,39 38,-69-71,-15-16</inkml:trace>
  <inkml:trace contextRef="#ctx0" brushRef="#br0" timeOffset="7316.959">3586 205,'-1'0,"1"-1,0 1,-1 0,1-1,-1 1,1 0,-1-1,1 1,-1 0,1 0,-1 0,1-1,-1 1,0 0,1 0,-1 0,1 0,-1 0,1 0,-1 0,0 0,1 0,-1 0,1 0,-1 1,1-1,-1 0,1 0,-1 0,1 1,-1-1,1 0,-1 1,1-1,-1 0,1 1,-1-1,1 1,0-1,-1 1,1-1,0 1,-1-1,1 1,0-1,0 1,0-1,-1 1,1-1,0 1,0-1,0 1,0 0,0-1,0 1,0-1,0 1,0-1,0 2,-5 38,5-39,-2 11,1 0,1 0,0 1,0-1,1 0,1 0,0 0,1 0,0 0,1 0,0-1,1 1,0-1,1 0,0-1,1 1,0-1,1-1,-1 1,3 0,-8-9,0 1,0-1,0 0,0 0,0 0,0 0,0 0,0 0,1-1,-1 1,0-1,0 0,1 1,-1-1,0 0,1 0,-1-1,0 1,0 0,1-1,-1 1,0-1,0 0,0 0,0 0,0 0,0 0,0 0,0 0,0-1,0 1,1-2,48-62,-45 55,106-233,-43 91,-69 152,0-1,0 0,0 0,0 1,-1-1,1 0,0 0,1 1,-1-1,0 0,0 0,0 1,0-1,0 0,1 1,-1-1,0 0,1 1,-1-1,0 0,1 1,-1-1,1 1,-1-1,1 0,-1 1,1-1,0 1,-1 0,1-1,0 1,-1 0,1-1,0 1,-1 0,1 0,0-1,-1 1,1 0,0 0,0 0,-1 0,1 0,0 0,0 0,-1 0,1 0,0 0,0 1,-1-1,1 0,0 0,-1 1,1-1,0 1,-1-1,1 0,-1 1,1-1,0 1,-1-1,1 1,-1 0,0-1,1 1,-1-1,1 1,-1 0,0 0,17 131,-7-84,2 0,1-1,3-1,2-1,6 9,-7-16,-2-1,-1 2,-2 0,-2 0,-1 1,-3 0,0 1,-3 0,-2 1,-3-23,-1-1,0 1,-2-1,0 0,-1 0,-1 0,0-1,-2 0,-7 12,13-23,-3 4,-1 1,0-1,0 0,-1-1,0 1,-1-2,0 1,0-1,-1 0,0-1,0-1,-1 1,0-1,0-1,0 0,-11 3,18-8,0 1,0 0,0-1,0 0,0 0,0 0,0-1,0 1,0-1,0 0,0 0,1 0,-1-1,0 1,1-1,-1 0,1 0,-1 0,1 0,0-1,0 1,0-1,0 0,1 0,-1 0,1 0,0 0,-1-1,1 1,1-1,-1 0,1 1,-1-1,1 0,0 0,0 0,1 0,-1 1,1-1,0 0,0 0,0 0,0 0,1-2,2-13,1 0,1 0,0 0,1 0,1 1,1 0,1 0,0 1,2 0,-1 1,4-3,19-34,-22 34,-2 2,0 1,1-1,1 2,0-1,1 2,1-1,0 2,13-11,-21 22,-1-1,1 1,0 0,0 1,0-1,0 1,0 0,0 0,1 0,-1 1,0 0,0 0,1 0,-1 1,0 0,0 0,0 0,0 0,0 1,0 0,0 0,4 3,15 6</inkml:trace>
</inkml:ink>
</file>

<file path=ppt/ink/ink2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6:29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57 248,'19'-24,"1"0,1 2,1 0,1 2,18-13,-36 29,147-88,-151 91,1 0,0 1,-1-1,1 0,0 0,0 1,-1-1,1 1,0 0,0-1,0 1,0 0,0 0,-1 0,1 0,0 1,0-1,0 0,0 1,-1 0,1-1,0 1,0 0,-1 0,1 0,-1 0,1 0,-1 0,1 0,-1 0,1 1,-1-1,0 0,0 1,0-1,0 1,0 0,0-1,0 1,-1 0,1 0,0-1,-1 1,1 0,-1 0,0 0,0 0,0-1,0 1,0 2,0 14,-2 0,0-1,0 1,-2 0,0-1,-1 0,-1 0,-1 0,0-1,-1 0,-3 4,1-1,-5 14,1-6,0-1,2 2,2 0,0 0,2 1,1 0,1 1,-1 25,7-50,0-1,0 1,1-1,0 1,-1-1,2 1,-1-1,1 1,-1-1,1 0,0 0,1 1,-1-2,1 1,-1 0,1 0,0-1,1 0,-1 1,1-1,-1-1,1 1,0 0,0-1,0 0,0 0,0 0,1 0,-1-1,2 1,3 0,1 0,-1-1,0 1,1-2,-1 1,1-2,0 1,-1-1,0 0,1-1,-1 0,0-1,0 0,4-2,17-11,0-1,-1-1,0-2,-2-1,-1-1,0-1,-2-1,4-6,-10-13,-19 30</inkml:trace>
  <inkml:trace contextRef="#ctx0" brushRef="#br0" timeOffset="420.167">1 447,'76'-51,"2"3,3 4,84-33,26-1,-168 75,-4 5</inkml:trace>
</inkml:ink>
</file>

<file path=ppt/ink/ink2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8:51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683 114,'-29'61,"-140"217,47-102,-8-5,-38 29,163-195,-9 10,11-25,28-49,-16 40</inkml:trace>
  <inkml:trace contextRef="#ctx0" brushRef="#br0" timeOffset="334.676">6 424,'-1'4,"0"-1,0 0,0 1,1-1,-1 0,1 1,0-1,0 1,0-1,0 1,1-1,-1 0,1 1,0-1,0 0,0 1,1-1,-1 0,1 0,0 0,-1 0,1 0,1-1,-1 1,0 0,1 0,6 3,1 1,-1-2,1 1,0-1,0 0,1-1,-1-1,1 1,0-2,0 1,0-1,8-1,16 6,58 11,-34-8,-1 3,0 3,43 17,-90-28,0 0,-1 1,1 0,-1 1,-1 0,1 1,-1 0,-1 0,1 1,-1 0,-1 0,0 1,0 0,5 9,0-3</inkml:trace>
  <inkml:trace contextRef="#ctx0" brushRef="#br0" timeOffset="580.698">824 481,'-34'10,"-29"12,-15 8,2 3,8 1,7-6,9-2,8-1,7 0,5 1,3-4,7-2,1-3,1 0,-2-3,3 0,0-1,4-4</inkml:trace>
  <inkml:trace contextRef="#ctx0" brushRef="#br0" timeOffset="901.935">344 1,'-9'12,"0"1,1-1,0 2,1-1,1 1,0 0,1 0,1 1,0-1,0 1,2 0,-1 14,1 6,3 0,0-1,2 1,2-1,1 0,2 0,10 30,12 55,31 141,-32-176,-19-70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08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58,'19'0,"16"-5,6-1,2-1,-2 2,-3 2,-3 1,-3 0,-2 2,-1 0,-2 0,1-4,-5-7,-7-1</inkml:trace>
</inkml:ink>
</file>

<file path=ppt/ink/ink2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2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29 246,'-9'37,"2"0,1 0,2 0,2 0,2 29,-1-39,2 250,0-634,3 322,2 1,1 0,2 0,2 0,1 2,1-1,2 2,1 0,1 0,6-5,39-32,-60 67,0-1,0 1,1 0,-1 0,0 0,1 0,-1 1,1-1,0 1,-1-1,1 1,-1 0,1 0,-1 0,1 0,0 1,-1-1,1 1,-1-1,1 1,-1 0,1 0,-1 0,0 0,0 0,1 1,-1-1,0 1,0-1,0 1,0 0,-1 0,2 0,4 7,0 1,0-1,-1 1,0 1,-1-1,0 1,0 0,-1 0,-1 0,0 0,0 1,-1-1,-1 1,0 0,-1-1,0 8,0-18</inkml:trace>
</inkml:ink>
</file>

<file path=ppt/ink/ink2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3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1 225,'0'0,"1"-1,-1 1,1 0,-1 0,1-1,-1 1,0 0,1-1,-1 1,1 0,-1-1,0 1,1-1,-1 1,0-1,0 1,1-1,-1 1,0-1,0 1,0-1,1 1,-1-1,0 1,0-1,0 1,0-1,0 1,0-1,0 1,0-1,0 1,-1-1,1 0,0 1,0-1,0 1,0-1,-1 1,1-1,0 1,-1 0,1-1,0 1,-1-1,1 1,0 0,-1-1,1 1,-1 0,1-1,-1 1,1 0,-1 0,1-1,51-4,-51 5,230 28,-96-27,-134-2,1 1,0-1,-1 0,1 1,-1-1,1 0,-1 1,1-1,-1 0,0 0,1 1,-1-1,0 0,1 0,-1 0,0 1,0-1,0 0,0 0,0 0,0 0,0 0,0 1,0-1,-1 0,1 0,0 0,0 1,-1-1,1 0,0 0,-1 0,1 1,-1-1,1 0,-1 1,1-1,-1 1,0-1,1 0,-1 1,0-1,1 1,-1 0,0-1,0 1,1-1,-1 1,0 0,0 0,0 0,0-1,1 1,-1 0,0 0,-1 0,-2-4,-14-11,6 6,-1-1,1 0,1-1,0 0,1-1,0-1,0 1,2-1,-1-1,2 0,-3-6,5-1</inkml:trace>
</inkml:ink>
</file>

<file path=ppt/ink/ink2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5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25 691,'-3'-6,"0"0,0 0,0 0,0 0,1-1,0 1,1-1,-1 1,1-1,1 0,-1 1,1-1,0 0,-1-6,3-9,0 1,1 0,2 0,0 1,1-1,1 1,0 0,2 1,0-1,2 2,0 0,1 0,0 1,2 0,14-14,11-21,70-64,-108 115,0 0,0 0,0 0,0 1,1-1,-1 0,0 1,1-1,-1 0,1 1,-1 0,1-1,-1 1,0 0,1 0,-1 0,1 0,-1 0,1 0,-1 0,1 1,-1-1,1 0,-1 1,0-1,1 1,-1 0,0-1,1 1,-1 0,0 0,0 0,0 0,1 0,-1 0,0 0,-1 0,1 0,0 0,0 1,0-1,23 61,-21-53,50 278,-53-285,0-1,1 1,-1-1,0 1,1-1,-1 1,1-1,-1 0,1 1,0-1,0 0,-1 0,1 1,0-1,0 0,0 0,0 0,0 0,1 0,-1 0,0 0,0-1,1 1,-1 0,0-1,1 1,-1-1,1 1,-1-1,1 0,-1 1,1-1,-1 0,1 0,-1 0,1 0,-1 0,1-1,-1 1,0 0,1-1,-1 1,1-1,-1 1,0-1,1 0,-1 0,0 0,0 1,1-1,-1 0,0 0,0-1,0 1,0 0,0 0,0-1,162-197,84-59,-246 256,-1 1,1 0,-1 0,1 0,0-1,-1 1,1 0,0 0,0 0,0 0,0 0,0 1,0-1,0 0,0 0,0 1,0-1,0 0,1 1,-1-1,0 1,0 0,1-1,-1 1,0 0,1 0,-1 0,0 0,1 0,-1 0,0 0,0 0,1 1,-1-1,0 0,1 1,-1-1,0 1,0-1,0 1,0 0,0-1,1 1,-1 0,-1 0,1 0,0 0,0 0,0 0,0 0,-1 0,1 0,0 0,-1 1,1-1,-1 0,2 19,-1 0,0 1,-2-1,-1 0,0 0,-1 0,-2-1,0 1,-1-1,-5 13,1-1,-3 10,7-24,0 0,1 0,1 0,1 1,0 0,2-1,-1 7,2-23,0 1,0-1,0 1,0-1,0 1,0 0,0-1,0 1,1-1,-1 1,1-1,-1 1,1-1,-1 1,1-1,0 1,0-1,0 0,0 1,0-1,0 0,0 0,0 0,0 0,0 0,1 0,-1 0,0 0,1-1,-1 1,1 0,-1-1,1 1,-1-1,1 1,-1-1,1 0,0 0,-1 0,1 0,-1 0,1 0,0 0,-1 0,1-1,-1 1,1-1,-1 1,1-1,-1 1,1-1,-1 0,1 0,74-48,-56 30</inkml:trace>
</inkml:ink>
</file>

<file path=ppt/ink/ink2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6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405 0,'-83'72,"4"4,3 3,-31 46,55-35,51-88,0 1,0-1,0 0,0 1,0-1,1 1,-1 0,1-1,0 1,-1-1,1 1,0 0,1-1,-1 1,0-1,1 1,0-1,-1 1,1-1,0 1,0-1,0 0,1 1,-1-1,0 0,1 0,0 0,-1 0,1 0,0 0,0 0,0-1,0 1,0-1,1 0,1 2,3-3,-1 1,1-1,-1-1,1 1,-1-1,1 0,-1 0,0-1,0 0,0 0,1-1,-2 1,1-1,0-1,-1 1,1-1,-1 0,0 0,0 0,-1-1,4-4,7-3,28-27,-3-1,-1-2,-2-2,-2-2,19-34,3 0,-55 77,-1 1,0-1,1 1,-1-1,1 1,0 0,-1-1,1 1,0 0,0 0,0 0,1 1,-1-1,0 0,1 1,-1 0,1-1,-1 1,1 0,0 0,-1 1,3-1,-9 57,-1-35,1 0,0 1,2-1,0 1,2-1,0 1,1 0,1-1,1 1,1-1,1 0,1 0,1-1,1 0,6 12,-11-27,0-1,1 0,-1 1,1-2,0 1,0 0,0-1,1 0,-1 0,1 0,0 0,0-1,0 1,1-1,17 5</inkml:trace>
</inkml:ink>
</file>

<file path=ppt/ink/ink2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2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62 311,'17'-1,"0"-1,0 0,0-1,-1-1,1-1,-1 0,0-1,0-1,-1 0,0-1,13-10,-25 16,0 0,0 0,0 0,0-1,0 0,0 0,-1 1,1-2,-1 1,0 0,0 0,0-1,-1 1,1-1,-1 1,0-1,1 0,-2 1,1-1,0 0,-1 0,0 0,0 0,0 1,0-1,-1 0,1 0,-1 0,0 1,0-1,0 0,-1 1,1-1,-1 1,0-1,0 1,0 0,-1 0,1 0,-1 0,1 0,-1 1,0-1,0 1,0 0,0-1,-1 1,0-1,-1-1,0 1,0-1,0 2,0-1,-1 0,1 1,-1 0,1 0,-1 1,0 0,1 0,-1 0,0 0,0 1,0 0,0 0,0 1,0 0,1 0,-1 0,0 0,1 1,-1 0,1 0,-1 1,1 0,0 0,0 0,0 0,1 1,-1 0,1 0,0 0,0 0,0 1,0-1,0 2,-5 10,0 0,1 1,1-1,0 2,1-1,1 1,1 0,0 0,2 0,0 0,0 1,2-1,1 1,1 13,0-22,0-1,1 1,0-1,1 1,-1-1,2-1,-1 1,1 0,1-1,-1 0,1 0,1-1,-1 0,1 0,1 0,-1-1,1 0,0-1,1 1,-1-2,1 1,0-1,0 0,6 1,-3-3,0-1,1 0,-1 0,0-1,1-1,-1 0,0 0,0-2,0 1,0-2,0 1,-1-2,1 1,-1-2,0 1,-1-1,11-8,-3 4,141-90,-143 89</inkml:trace>
  <inkml:trace contextRef="#ctx0" brushRef="#br0" timeOffset="331.74">936 0,'-17'11,"0"0,1 1,1 1,-1 0,2 1,0 1,1 0,0 1,1 1,1 0,1 0,-5 12,13-27,1 1,0-1,0 0,1 1,-1-1,0 1,1-1,0 1,-1 0,1-1,0 1,1-1,-1 1,0-1,1 1,-1-1,1 1,0-1,-1 1,1-1,1 0,-1 1,0-1,0 0,1 0,0 0,-1 0,1 0,0 0,0 0,0-1,0 1,0-1,0 1,0-1,1 0,-1 0,0 0,1 0,-1 0,41 12,55 25,-95-37,0 1,0 0,-1 0,1 0,-1 1,0-1,0 0,0 1,0 0,0-1,0 1,-1 0,1 0,-1 0,0 0,0 0,0 0,0 0,0 0,-1 1,0-1,1 0,-1 0,0 1,-1-1,1 0,0 0,-1 1,0 1,-3 4,1-1,-1 1,0-1,-1 1,0-1,-1 0,1-1,-1 0,-1 1,1-2,-1 1,-1-1,1 0,-1-1,0 0,0 0,0 0,-1-1,0-1,0 1,0-1,0-1,0 0,-1 0,1-1,0 0,-1 0,1-1,-6-1,-10 1</inkml:trace>
</inkml:ink>
</file>

<file path=ppt/ink/ink2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6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1,'-20'238,"10"1,11 15,-28-63,37-258,-4 39,-1 1</inkml:trace>
  <inkml:trace contextRef="#ctx0" brushRef="#br0" timeOffset="4950.584">423 254,'-59'45,"29"-15,7-7,-1 0,-1-1,0-1,-2-1,-23 12,49-32,0 0,0 0,1 0,-1 0,0 0,0 0,0 0,0 0,1 0,-1 1,0-1,0 0,0 1,1-1,-1 0,0 1,1-1,-1 1,0-1,1 1,-1-1,0 1,1-1,-1 1,1 0,-1-1,1 1,-1 0,1-1,0 1,-1 0,1 0,0 0,-1-1,1 1,0 0,0 0,0 0,0 0,0-1,0 1,0 0,0 0,0 0,0 0,1-1,-1 1,0 0,0 0,1-1,-1 1,1 0,-1 0,0-1,1 1,-1 0,1-1,0 1,-1-1,1 1,0-1,-1 1,1 0,40 15,-32-14,-1 0,1 1,-1 0,0 1,0-1,0 2,-1-1,1 1,-1 0,0 1,0 0,-1 0,0 0,0 1,0 0,-1 0,0 0,2 5,61 137,-22-67,-46-70</inkml:trace>
</inkml:ink>
</file>

<file path=ppt/ink/ink2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3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1,'-12'37,"5"-9,0-7,1 0,1 1,1 0,0 0,2 0,1 0,0 0,2 0,0 0,2 0,0 0,1 0,2 1,-3-18,0 1,0-1,0 0,1 1,0-1,0-1,0 1,1-1,-1 0,1 0,0 0,0 0,1-1,-1 0,1 0,-1 0,1-1,0 0,0 0,0-1,0 1,0-1,1 0,-1-1,0 0,0 0,1 0,-1-1,0 0,0 0,0 0,0-1,0 0,0 0,0 0,4-3,16-13,0 0,-2-2,0 0,-1-2,-2 0,0-2,-1 0,12-21,-32 44,0 0,0 0,1 0,-1 0,0 0,0 1,1-1,-1 0,0 0,1 0,-1 0,1 0,-1 1,1-1,0 0,-1 0,1 1,0-1,-1 0,1 1,0-1,0 1,0-1,-1 1,1-1,0 1,0-1,0 1,0 0,0 0,0 0,0-1,0 1,0 0,0 0,0 0,0 0,0 0,0 1,0-1,0 0,-1 0,1 1,0-1,0 0,0 1,0-1,0 1,0-1,-1 1,1 0,0-1,-1 1,1 0,0-1,-1 1,1 0,-1 0,1 0,-1 0,1-1,-1 1,1 0,-1 0,0 0,0 0,2 6,-1 1,1-1,0 0,1 0,-1-1,1 1,1-1,-1 1,1-1,0 0,1 0,-1-1,1 1,0-1,1 0,-1 0,1-1,0 0,0 0,0 0,1-1,-1 1,1-2,0 1,0-1,0 0,0 0,0-1,0 0,8 0,-7-2,1-1,-1 0,1-1,-1 0,0 0,0-1,0 0,0 0,-1-1,0 0,0 0,0 0,-1-1,1 0,-1-1,-1 0,1 1,-1-2,-1 1,1 0,-1-1,3-7,1-5,0 0,-1-1,-2 1,0-1,-1 0,-1 0,-1-1,0-17,-2 27</inkml:trace>
</inkml:ink>
</file>

<file path=ppt/ink/ink2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4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1,'0'38,"5"18,2 4,-1-4,-1-6,-2-7,0-11</inkml:trace>
</inkml:ink>
</file>

<file path=ppt/ink/ink2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7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1,'-5'4,"-1"8,-5 0,-1 4,3-6,7-5,3-7,8-4,1-1</inkml:trace>
</inkml:ink>
</file>

<file path=ppt/ink/ink2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8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310 113,'0'0,"-1"-1,0 1,1-1,-1 1,0-1,0 1,1 0,-1-1,0 1,0 0,0 0,0 0,1 0,-1-1,0 1,0 0,0 0,0 1,0-1,1 0,-1 0,0 0,0 1,0-1,1 0,-1 1,0-1,0 0,0 1,1-1,-1 1,0-1,1 1,-1 0,1-1,-1 1,1 0,-1-1,1 1,-1 0,1 0,-1-1,1 1,0 0,0 0,-1 0,1 0,-17 41,13-20,2 1,0-1,1 1,2 0,0-1,2 1,0 0,1-1,3 5,1 28,-3 0,-2 0,-2 1,-4 17,1 28,-3 5,4-106,1 0,0-1,0 1,0 0,-1-1,1 1,0 0,0-1,-1 1,1 0,0 0,-1-1,1 1,0 0,-1 0,1 0,0-1,-1 1,1 0,0 0,-1 0,1 0,-1 0,1 0,0 0,-1 0,1 0,-1 0,1 0,0 0,-1 0,1 0,0 0,-1 0,1 0,-1 1,1-1,0 0,-1 0,1 0,0 1,-1-1,1 0,0 0,0 1,-1-1,1 0,0 0,0 1,-1-1,1 1,0-1,0 0,0 1,0-1,0 0,-1 1,1-1,-3-14</inkml:trace>
  <inkml:trace contextRef="#ctx0" brushRef="#br0" timeOffset="243.873">0 564,'43'-4,"39"-12,9-3,-5 2,-13-1,-13 2,-13 5,-10-2,-5 2,-5 3,-6-2,-2 1,-4-4,0 2,-2 1</inkml:trace>
  <inkml:trace contextRef="#ctx0" brushRef="#br0" timeOffset="679.743">790 0,'-22'120,"6"1,-1 87,16-183,0 0,2-1,1 1,0-1,2 0,1 1,1-2,1 1,1-1,1 0,1 0,1-1,1-1,8 10,-19-29,1 0,-1 0,1 0,0 0,0 0,0 0,0-1,0 1,0-1,0 0,0 1,1-1,-1 0,1 0,-1 0,1-1,-1 1,1-1,-1 1,1-1,-1 0,1 0,-1 0,1 0,0-1,-1 1,1-1,-1 1,1-1,-1 0,0 0,1 0,-1 0,0 0,1-1,78-60,-63 46,-10 9,-7 4,1-1,1 1,-1 1,0-1,1 0,-1 0,1 1,0-1,0 1,0 0,0 0,0 0,0 0,1 1,-1-1,1 1,-1 0,1 0,-1 0,1 1,0-1,-1 1,1 0,0 0,-1 0,1 0,0 1,-1-1,1 1,0 0,-1 0,1 0,-1 1,0-1,3 2,0 6,-1 0,0 0,0 0,-1 1,0 0,0 0,-1 0,0 0,-1 0,0 2,19 61,0-47,-12-23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13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1158 206,'0'-11,"0"1,-1-1,0 1,0-1,-1 0,0 1,-1 0,0 0,-1 0,0 0,-1 0,0 1,0 0,-1 0,0 0,0 1,-5-5,5 11,-1 0,0 0,1 1,-1 0,0 0,1 0,-1 1,0 0,0 0,0 1,1 0,-1 0,0 1,1-1,-1 1,1 1,0-1,0 1,0 1,0-1,0 1,0 0,1 0,0 0,0 1,0 0,1 0,-4 4,-6 2,-27 21,2 1,1 2,2 1,1 2,2 2,2 1,1 1,3 1,1 2,3 1,1 0,2 2,3 0,2 1,1 1,3 0,3 1,-2 28,8-38,1 0,2 1,2-1,2 0,1 0,-3-28,-1-1,2-1,0 1,0 0,1-1,0 0,1 0,0 0,1-1,0 0,1 0,0-1,0 0,1 0,0-1,1 0,0-1,8 6,-1-4,1 0,-1-1,1-1,1-1,-1 0,1-1,0-1,0-1,0-1,1-1,-1 0,0-1,1-1,-1-1,0-1,0-1,0 0,0-1,-1-2,0 1,0-2,0 0,-1-2,-1 0,11-7,-17 11,0 0,-1-1,1 0,-1 0,-1-1,1 0,-1 0,-1-1,0 0,0-1,0 0,-1 0,-1 0,0 0,0-1,-1 0,-1 0,1 0,-2 0,0-1,0 1,-1-1,0 1,-1-1,0 0,-1 1,-2-9,-5 4,-1 1,0 0,-2 0,0 1,0 1,-1-1,-1 2,0 0,0 1,-1 0,-1 1,0 0,0 1,-1 1,0 1,-1 0,1 1,-1 0,0 2,-1 0,1 1,-15-1,75 20,-13-12,0-1,-1-2,1-1,0-1,0-2,0-1,1-1,-14 2,89-16,-67 13,-25 9</inkml:trace>
  <inkml:trace contextRef="#ctx0" brushRef="#br0" timeOffset="697.126">1525 1137,'-7'6,"1"1,1-1,-1 1,1 0,1 0,-1 1,1 0,0-1,1 1,0 1,0-1,1 0,0 1,0-1,1 1,0-1,1 1,0 0,0-1,1 1,0 0,1 1,-2-9,-2-44,3-1,1 1,2-1,2 1,2 0,2 1,1 0,3 1,1 0,2 1,11-18,-27 56,-1 1,0-1,1 0,0 1,-1-1,1 1,0-1,-1 1,1-1,0 1,0-1,1 1,-1 0,0-1,0 1,0 0,1 0,-1 0,1 0,-1 0,1 0,-1 1,1-1,-1 0,1 1,0-1,-1 1,1 0,0-1,0 1,-1 0,1 0,0 0,-1 0,1 1,0-1,0 0,-1 1,1-1,-1 1,1-1,0 1,-1 0,1 0,-1 0,1 0,-1 0,2 4,-1-1,0 1,0 0,0 0,-1 1,0-1,0 0,0 0,-1 1,1-1,-1 0,0 1,-1-1,0 0,1 1,-2-1,1 0,-1 0,0 2,0-1,0-1,1 1,0-1,0 1,0-1,0 1,1 0,0-1,0 1,1 0,0-1,0 1,0-1,1 1,-1-1,1 1,1 1,8 6</inkml:trace>
  <inkml:trace contextRef="#ctx0" brushRef="#br0" timeOffset="1182.302">2117 940,'-7'-2,"1"1,-1 0,0 0,1 1,-1-1,0 1,1 1,-1-1,1 1,-1 1,1-1,-1 1,1 0,0 0,0 1,-2 1,-4 0,0 1,0 0,0 0,1 2,0-1,1 1,-1 1,1 0,1 0,-1 1,2 0,-1 1,1 0,1 0,-5 8,9-14,-1 0,1 0,0 1,1-1,-1 1,1-1,0 1,0 0,0 0,0 0,1 0,0 0,0 0,1 0,-1 1,1-1,0 0,1 0,-1 1,1-1,0 0,0 0,1 0,-1 0,1 0,0 0,0-1,1 1,0-1,-1 1,2-1,-1 0,0 0,1 0,0-1,-1 1,2-1,-1 1,5-3,-1-1,0 1,0-1,1-1,-1 0,0 0,0 0,0-1,0 0,0-1,0 0,-1 0,1-1,-1 0,0 0,0 0,0-1,-1 0,1-1,-1 1,-1-1,3-2,192-209,-200 216,1 0,-1 0,0 0,1 0,-1 0,1 0,0-1,-1 1,1 1,0-1,0 0,-1 0,1 0,0 0,0 0,0 1,0-1,0 0,0 1,0-1,0 1,0-1,1 1,-1 0,0-1,0 1,0 0,0 0,1 0,-1 0,0 0,0 0,0 0,1 0,-1 1,0-1,0 0,0 1,0-1,0 0,0 1,1 0,-1-1,0 1,-1 0,1-1,0 1,0 0,0 0,0 0,0 0,-1 0,1 0,0 0,7 53,-8-49,-1-1,1 0,0 1,0-1,1 0,-1 1,1-1,0 0,0 0,1 0,-1 0,1 0,0 0,0 0,0 0,1 0,-1-1,1 0,0 1,0-1,0 0,0 0,0 0,1-1,-1 1,1-1,0 0,3 1,3 0,0 0,0-1,0-1,0 1,0-2,0 1,0-2,0 1,0-1,0-1,0 0,0 0,9-4,0 0</inkml:trace>
  <inkml:trace contextRef="#ctx0" brushRef="#br0" timeOffset="1861.178">2710 855,'-13'3,"1"2,-1 0,2 0,-1 1,0 1,1 0,0 0,1 1,0 1,0-1,1 2,0-1,0 1,1 1,1-1,-1 1,2 1,-4 6,9-14,0 0,0-1,1 1,-1 0,1-1,0 1,0 0,0-1,0 1,1 0,-1-1,1 1,0 0,0-1,0 1,1-1,-1 0,1 1,0-1,0 0,0 0,0 0,1 0,-1 0,1-1,0 1,-1-1,1 0,0 1,1-1,2 1,111 39,-98-40,-1 0,1-2,-1 0,1-2,-1 0,1 0,-1-2,0 0,0-2,0 1,-1-2,0-1,0 0,-1-1,0 0,-1-2,0 0,0 0,-1-2,-1 1,0-2,0 0,-9 10,26-23,-2-1,0-1,-2-2,-2 0,0-2,-2 0,-2-1,-1-2,-2 0,-1-1,-2 0,9-37,-20 57,0 0,-1-1,0 1,-2 0,0-1,-1 1,0 0,-2 0,0 0,-1 0,0 0,-2 0,0 1,0 0,-5-5,5 16,-1 0,0 0,-1 1,1 0,-1 1,0-1,0 1,0 1,0 0,0 0,-1 0,1 1,-1 0,1 1,-1 0,1 0,0 1,-1 0,1 1,-1-1,1 2,0-1,0 1,0 0,1 1,-1 0,1 0,0 0,-3 3,-10 8,0 1,1 0,1 2,1 0,0 1,1 0,2 2,0 0,1 0,0 1,2 1,1 0,1 0,1 1,1 0,-2 18,4-24,2 0,0 0,1 1,1-1,0 1,2 0,0-1,1 1,1-1,1 0,0 0,2 0,0 0,0-1,2 0,0 0,1-1,1 0,0-1,1 0,1 0,1-1,-1-1,2 0,0-1,11 7,-2-2,1-1,1-1,1-1,0-2,0 0,1-2,0-1,1-1,0-1,0-2,1-1,0-1,-1-1,1-1,0-2,0-1,0-2,-1 0,0-2,0-1,0-1,-1-2,22-10,-34 11,0 0,-1-2,0 1,-1-2,0 1,0-2,-2 0,1 0,-2-1,7-11,-13 18,1 0,-2 0,1-1,-1 1,0-1,0 1,-1-1,0 0,-1 0,0 0,0 0,0 0,-1-1,-1 1,1 0,-1 0,0 0,-1 0,0 0,0 1,-1-1,0 0,-4-5,5 8,-1 1,0 0,0 0,-1 0,1 1,-1-1,0 1,0-1,0 1,0 1,-1-1,1 1,-1-1,0 1,0 0,1 1,-1-1,0 1,0 0,0 0,-1 1,1 0,0 0,0 0,0 0,0 1,-2 0,-4 0,0 2,0-1,0 1,1 1,-1 0,1 1,0 0,0 0,1 1,-1 0,1 1,-1 1,-1 0,0 1,1 1,0 0,0 0,1 1,1 0,0 1,0-1,1 2,0-1,1 1,1 0,0 0,1 1,0-1,1 1,1 0,0 0,0 0,2 0,0 0,0 0,2 0,0 3,1-5,1-1,0 0,0 0,1 0,1 0,0-1,0 0,1 0,0-1,1 0,0 0,0-1,1 0,0 0,1-1,-1 0,1-1,1 0,8 4,8 0,1-2,1-1,-1-1,1-1,0-2,0 0,0-2,24-3,-29 2</inkml:trace>
  <inkml:trace contextRef="#ctx0" brushRef="#br0" timeOffset="7296.074">5391 743,'-11'-5,"0"1,0 1,-1 0,1 1,-1 0,0 0,1 2,-1-1,0 1,0 1,1 0,-1 1,0 0,1 1,-1 0,1 1,0 0,0 1,1 0,-1 1,1 0,0 0,1 1,0 0,0 1,0 0,1 1,0-1,1 2,0-1,0 1,1 0,0 0,-3 10,3 1,2 1,0-1,2 1,0 0,2 0,0 1,4 20,-4-37,1-1,0 0,0 1,1-1,0 0,0 0,0 0,0 0,1-1,0 1,0-1,0 1,1-1,-1 0,1 0,0 0,0-1,0 0,1 1,-1-1,1-1,0 1,-1-1,1 0,0 0,1 0,-1-1,0 1,0-1,5 0,4 1,0-1,0 0,1-1,-1-1,0 0,0-1,0-1,0 0,0-1,0 0,2-2,41-16,-33 15</inkml:trace>
  <inkml:trace contextRef="#ctx0" brushRef="#br0" timeOffset="7947.636">5983 770,'-45'8,"1"1,-1 3,2 1,0 2,-39 21,73-33,0 0,1 1,-1 1,1-1,0 1,0 1,1-1,-1 1,1 1,1-1,-1 1,1 1,0-1,1 1,0 0,0 0,1 0,0 1,0-1,1 1,0 0,0 0,1 1,0-1,1 0,0 1,1-1,0 1,0-1,2-4,-1 0,1-1,0 1,1-1,-1 1,1-1,0 0,0 0,0 0,0-1,1 1,0-1,-1 0,1 0,0 0,1 0,-1-1,0 1,1-1,-1 0,1-1,0 1,0-1,-1 0,1 0,0 0,0-1,0 0,0 0,2 0,9 0,0-1,1-1,-1-1,0 0,0-1,-1 0,1-1,9-6,29-17,-1-2,-2-3,-2-1,0-3,-3-2,-1-2,15-20,-36 40,-19 39,-9-4,1-9,-1 1,2 0,-1 0,0 0,1 0,1 1,-1-1,1 0,0 1,0-1,0 1,1 0,0-1,1 1,0-1,0 1,0-1,0 1,1-1,0 0,1 0,-1 0,1 0,0 0,1 0,-1-1,1 0,0 1,1-2,-1 1,1 0,0-1,10 2,0-1,-1-1,2-1,-1 0,0-1,1 0,-1-1,1-1,-1-1,1 0,6-2,-4 0,0 0,0-2,0 0,-1-1,0-1,0 0,-1-2,0 0,0 0,-1-2,0 0,0 0,-2-1,1-1,-2-1,0 0,0 0,1-4,18-21,-5 9,-1-1,-1-2,-2 0,-1-1,-2-1,14-37,-24 51,-1-1,0-1,-2 0,-1 1,-1-2,-1 1,0 0,-2-1,-1 1,-1-1,-1 1,-1-1,-1 1,-1 0,-1 0,-1-1,5 20,0 0,0 1,0-1,0 0,0 1,-1 0,0-1,0 1,1 0,-2 0,1 1,0-1,-1 1,1-1,-1 1,0 0,1 0,-1 1,0-1,0 1,0 0,0 0,-1 0,1 1,0-1,0 1,0 0,-1 0,1 1,0-1,0 1,0 0,-4 1,-1 1,0 0,1 0,-1 1,1 0,0 0,0 1,0 1,0-1,1 1,0 0,0 1,1-1,0 1,-6 8,0 7,1 1,2 0,0 1,1 0,1 0,1 1,2 0,0 0,2 0,0 0,2 0,1 0,1 1,1-1,1 0,3 6,2 1,2 0,1 0,2-2,1 1,1-2,1 0,2-1,18 20,19 18,-40-47</inkml:trace>
  <inkml:trace contextRef="#ctx0" brushRef="#br0" timeOffset="8380.109">7451 657,'-10'-3,"0"0,0 1,0 0,0 1,0 0,0 0,-1 1,1 1,0 0,0 0,0 1,0 0,0 0,0 1,0 1,1 0,-1 0,1 1,0 0,1 0,-1 1,1 0,0 1,1 0,-1 0,1 0,1 1,-1 0,1 1,1-1,0 1,0 0,0 0,1 1,1-1,0 1,0 0,1 0,0 0,0 2,1-6,0-1,0 1,0 0,0-1,1 1,0 0,0 0,1-1,0 1,0 0,0-1,0 1,1-1,0 1,0-1,1 0,-1 1,1-1,0-1,0 1,1 0,0-1,0 0,0 0,0 0,0 0,1 0,0-1,-1 0,1 0,1 0,-1-1,5 2,6 0,1-1,-1 0,1-1,0-1,0-1,-1 0,1-1,0-1,-1 0,1-1,-1-1,0-1,0 0,0-1,0-1,5-4,4-4</inkml:trace>
  <inkml:trace contextRef="#ctx0" brushRef="#br0" timeOffset="9030.933">7705 743,'-3'19,"-1"-3,0 0,2 0,0 0,1 0,0 1,1-1,1 0,1 1,0-1,1 0,1 0,3 6,-5-18,0 0,1 0,0-1,0 1,0-1,0 1,0-1,1 0,0 0,-1-1,1 1,0-1,0 1,1-1,-1-1,0 1,1 0,-1-1,1 0,-1 0,1-1,-1 1,1-1,0 0,0 0,119-19,-106 9,-1 0,0 0,0-2,-1 0,0-1,-2 0,1-1,-2-1,1-1,-2 1,-1-2,0 0,0 0,2-9,-16 32,1 0,-1 1,2-1,-1 1,1-1,0 1,0 0,0 0,1-1,0 1,1 0,-1 0,1-1,1 1,-1-1,1 1,0-1,1 1,0-1,0 0,0 0,0 0,1-1,0 1,0-1,1 0,-1 0,3 2,1-2,0 0,0-1,0 1,0-1,1-1,-1 0,1 0,0 0,0-1,0-1,0 0,1 0,-1 0,0-1,0-1,1 0,-1 0,0 0,0-1,0-1,0 0,-1 0,1 0,-1-1,3-2,21-11,-1-1,0-2,-1-1,-1-1,-2-2,0 0,-1-2,-2-1,0-1,-2-1,-2-1,0-1,3-9,-10 17,-1 0,-1-1,-1 0,-1 0,-2-1,0 0,-1-1,-2 1,0-1,-2 0,-1 0,-1 0,-1 0,-2 0,-4-25,5 46,1 0,-1-1,0 2,0-1,0 0,-1 0,1 1,-1-1,0 1,-1 0,1 0,-1 0,1 0,-1 1,0-1,-1 1,1 0,-1 0,1 1,-1 0,0-1,0 1,0 1,0-1,0 1,0 0,0 0,-1 0,1 1,0 0,-1 0,1 0,0 1,0-1,-1 1,1 1,-4 1,-1 0,1 1,1 0,-1 1,1 0,-1 0,1 1,1 0,-1 1,1-1,0 1,1 1,0-1,0 1,0 0,1 1,0-1,1 1,0 0,0 0,1 0,0 1,-5 19,0 0,2 1,1 0,2 0,1 0,1 7,0-6,2 0,1 0,1 0,2 0,1-1,2 1,0-2,2 1,2-1,10 20,-14-31,0-1,1 0,1 0,0-1,1-1,1 1,1-2,0 0,1 0,0-1,1-1,0 0,1-1,14 7,-13-14,-5-5</inkml:trace>
  <inkml:trace contextRef="#ctx0" brushRef="#br0" timeOffset="10097.947">9370 770,'-269'110,"205"-58,63-51,0 1,0 0,-1-1,1 1,0 0,1 0,-1 0,0 0,0 0,1 0,-1 0,1 0,0 1,0-1,0 0,0 0,0 0,0 0,0 0,1 0,-1 0,1 0,-1 0,1 0,0 0,0 0,0 0,0 0,0 0,0 0,1-1,-1 1,0-1,1 1,-1-1,2 1,3 1,1 0,0 0,0 0,1-1,-1-1,0 1,1-1,-1 0,1-1,0 1,-1-2,1 1,-1-1,1 0,-1-1,0 1,1-2,-1 1,0-1,4-2,-3 3,183-75,-187 75,-1 1,0 0,0 0,1 1,-1-1,0 1,1-1,-1 1,0 0,1 1,-1-1,0 0,1 1,-1 0,0 0,0 0,1 0,-1 0,0 1,0-1,0 1,-1 0,1 0,0 0,-1 0,1 1,-1-1,0 0,0 1,0 0,0 0,0-1,0 1,-1 0,1 0,-1 1,1 1,-1 1,1 1,0 0,0-1,1 1,0-1,0 0,0 0,1 0,0 0,0 0,1-1,0 0,-1 0,2 0,-1-1,0 0,1 0,0 0,0 0,0-1,0 0,1 0,-1-1,1 0,0 0,-1-1,1 1,0-1,0-1,0 1,0-1,0-1,1 1,7-7,0-1,0 0,-1-1,-1 0,1-1,-2-1,1 0,-1 0,-1-1,0-1,-1 0,0-1,6-12,8-13,-2-2,-2 0,-2-2,-1 0,-2-1,-3 0,-1-1,-2 0,-3-1,-1 0,-2 0,-3-26,0 45,1-7,-1-1,-2 1,-2 0,0 0,-9-25,14 58,-1 0,0 0,0 0,0 0,0 0,0 0,0 0,0-1,0 1,0 0,-1 0,1 0,0 0,-1 0,1 0,0 0,-1 0,0 0,1 0,-1 1,1-1,-1 0,0 0,0 0,0 1,1-1,-1 0,0 1,0-1,0 1,0-1,0 1,0-1,0 1,0 0,0-1,0 1,0 0,0 0,0 0,-1 0,1 0,0 0,0 0,0 0,0 0,0 0,0 1,0-1,0 1,0-1,0 0,0 1,0 0,0-1,0 1,0-1,1 1,-1 0,0 0,0 0,0 0,-4 11,0 0,1 0,0 0,1 0,0 1,1 0,1-1,0 1,1 0,0-1,1 1,0 2,0 14,4 42,4 0,3-1,2-1,23 64,-34-125,108 391,-110-399,1 11,1-1,-2 0,1 1,-1-1,-1 1,0-1,0 1,-1-1,-1 7,1-16,1 0,-1 0,1 0,-1 0,0 0,1 0,-1-1,0 1,1 0,-1 0,0-1,0 1,0 0,0-1,0 1,0-1,1 0,-1 1,0-1,0 1,-1-1,1 0,0 0,0 0,0 0,0 0,0 0,0 0,0 0,0 0,0 0,0 0,0-1,0 1,0 0,0-1,0 1,0-1,0 1,0-1,0 0,1 1,-1-1,0 0,0 1,1-1,-1 0,0 0,0-1,0 2,-13-10</inkml:trace>
  <inkml:trace contextRef="#ctx0" brushRef="#br0" timeOffset="10315.411">9624 630,'48'-5,"40"-2,14 1,-5 1,-9 1,-16 2,-9 1,-12 0,-8 1,-8 6,-5 0,-2 1,-2-2,-5 3,-1 1,-4-2</inkml:trace>
  <inkml:trace contextRef="#ctx0" brushRef="#br0" timeOffset="10517.956">10753 855,'0'33,"10"12,3-2</inkml:trace>
  <inkml:trace contextRef="#ctx0" brushRef="#br0" timeOffset="10717.726">10697 432,'5'-5,"6"8,1 4</inkml:trace>
  <inkml:trace contextRef="#ctx0" brushRef="#br0" timeOffset="10971.872">11205 743,'-14'15,"0"1,2 1,0 0,1 1,0 1,2-1,0 1,1 1,1 0,1 0,-1 8,6-25,0 1,0-1,0 1,0-1,0 1,1 0,0-1,0 1,0 0,0-1,0 1,1-1,-1 1,1 0,0-1,0 1,1-1,-1 0,1 1,0-1,-1 0,1 0,1 0,-1 0,0 0,1-1,-1 1,1-1,0 1,0-1,0 0,0 0,0-1,0 1,1 0,-1-1,1 0,-1 0,1 0,-1 0,1-1,0 1,-1-1,1 0,1 0,10-3,0-1,0 0,-1-1,1 0,-1-1,0-1,-1 0,1-1,-2-1,1 0,-1-1,0 0,-1 0,0-1,-1-1,0 0,-1 0,-1-1,1 0,-2-1,0 0,-1 0,0 0,-1-1,-1 1,0-1,-1-1,0 1,-2 0,1-14,-2 24,-1 0,0 0,0 0,0 0,0 0,-1 0,0 0,0 1,0-1,-1 1,1-1,-1 1,0 0,0 0,-1 0,1 0,-1 1,0-1,0 1,0 0,0 0,0 1,-1-1,0 1,1 0,-1 0,0 0,0 1,0 0,0 0,0 0,0 0,0 1,0 0,0 0,0 0,0 1,0 0,0 0,0 0,0 0,-1 1,-13 5</inkml:trace>
  <inkml:trace contextRef="#ctx0" brushRef="#br0" timeOffset="11333.441">11712 940,'31'-51,"3"2,1 1,2 1,20-16,-56 61,1 0,-1 0,0 0,1 0,-1 0,1 0,-1 1,1-1,0 1,0-1,0 1,0-1,0 1,0 0,0 0,0 0,0 0,1 1,-1-1,0 0,1 1,-1 0,0-1,1 1,-1 0,0 0,1 0,-1 1,0-1,1 1,-1-1,0 1,1 0,-1 0,0 0,0 0,0 0,0 0,0 0,0 1,0-1,0 1,-1 0,1-1,-1 1,2 1,19 40,-20-36,0 0,1-1,0 1,1-1,0 0,0 0,0 0,0 0,1-1,0 0,0 1,1-2,0 1,-1-1,1 0,1 0,5 3,-2-4,0-1,-1 1,1-2,0 1,0-2,1 1,-1-1,0 0,0-1,0-1,0 1,0-2,-1 1,1-1,0-1,-1 0,0 0,0 0,0-2,-1 1,6-5,-1 0,1 0,-2-2,0 1,0-2,-1 0,0 0,-1 0,-1-2,0 1,-1-1,-1 0,4-10,-3 0</inkml:trace>
  <inkml:trace contextRef="#ctx0" brushRef="#br0" timeOffset="16918.051">17808 686,'-3'18,"1"0,1 0,0 1,1-1,1 0,1 0,1 0,0 0,1 0,1 0,1-1,1 0,0 0,5 8,-11-23,1 1,-1-1,1 0,0 0,-1 0,1 0,0 0,0 0,0 0,0-1,1 1,-1-1,0 1,1-1,-1 0,1 0,-1 0,1 0,-1-1,1 1,0-1,-1 1,1-1,0 0,-1 0,1 0,0-1,-1 1,1-1,0 1,-1-1,1 0,-1 0,1 0,-1 0,3-1,1-2,0 0,0-1,0 1,0-1,-1 0,0-1,0 1,0-1,-1 0,1 0,-1 0,2-7,0 2,-1-1,0 0,-1 0,-1 0,0 0,0 0,-2-1,1 1,-1-1,-1 1,0-1,-1 1,-1-1,0 1,0-1,-1 1,-1 0,0 0,0 0,-1 1,-1 0,0 0,0 0,-1 0,-1 1,-4-4,11 13,1 1,-1 0,1-1,-1 1,1 0,-1-1,1 1,-1-1,1 1,-1-1,1 1,0-1,-1 1,1-1,0 1,-1-1,1 1,0-1,0 0,-1 1,1-1,0 0,0 1,0-1,0 1,0-1,0 0,0 1,0-1,0 0,0 1,0-1,1 0,-1 1,0-1,0 1,1-1,-1 1,0-1,1 0,-1 1,0-1,1 1,-1-1,1 1,-1 0,1-1,-1 1,1-1,-1 1,1 0,-1-1,1 1,0 0,-1 0,1 0,-1-1,1 1,0 0,-1 0,1 0,0 0,-1 0,1 0,0 0,11-6,20-18,-2-1,0-1,-2-1,-1-1,-2-2,0-1,19-32,-42 60,13-19,0 0,-1 0,-1-1,-1-1,-2 0,0-1,-1 0,4-22,-12 44,0-1,-1 1,1 0,-1 0,0-1,1 1,-1 0,-1-1,1 1,0 0,-1-1,0 1,0 0,0 0,0 0,0 0,0-1,-1 1,-26 35,21-3,1 0,1 0,1 0,2 1,1-1,1 1,2-1,3 22,15 101,7 0,36 109,30 168,-85-377,6 32,-4 1,-3 1,-4 21,-4-81,0 0,-2 0,-1-1,-1 1,-1-1,-2 0,0 0,-2-1,0 0,-2-1,0 0,-14 17,-70 58,93-95,0-1,0 0,0 0,-1 0,1 0,0-1,-1 1,0-1,1 0,-1 0,0-1,1 1,-1-1,0 1,0-1,0 0,1-1,-1 1,0 0,0-1,1 0,-1 0,0 0,1-1,-1 1,1-1,0 0,-1 0,1 0,0 0,0-1,0 1,-2-3,-2-6,1 0,0 0,1-1,1 1,-1-1,2 0,0-1,0 1,1 0,0-1,1 0,1 1,0-1,1 1,1-11,-1-3,-2-12,2 1,2-1,1 0,2 1,2-1,1 2,13-35,-8 41</inkml:trace>
  <inkml:trace contextRef="#ctx0" brushRef="#br0" timeOffset="17823.445">18993 1081,'19'-28,"-2"-4,2 2,1 0,1 1,1 1,2 0,1 2,1 1,1 2,1 0,1 2,1 1,1 1,3 0,94-9,-126 26,1 1,0 0,0 1,0-1,-1 1,1-1,0 1,0 0,0 0,0 0,0 0,0 0,0 1,0 0,0-1,-1 1,1 0,0 0,0 0,-1 1,1-1,-1 1,1 0,-1-1,0 1,0 0,1 0,-1 0,-1 1,1-1,0 0,0 1,-1-1,0 1,1 0,-1-1,0 1,0 0,-1 0,1 0,0 0,-1-1,0 1,0 0,1 0,-2 0,1 0,-2 18,-1 1,-1-1,-1-1,-1 1,0-1,-2 0,0 0,-2-1,0 0,-6 8,7-11,-1 1,-1-1,0 0,-1-1,0-1,-2 0,1 0,-2-1,0-1,0-1,-1 0,0-1,-1 0,0-2,-1 0,0-1,-5 1,20-7,0 0,1 0,-1-1,0 1,1-1,-1 1,0-1,0 0,1-1,-1 1,0 0,1-1,-1 1,0-1,1 0,-1 0,1 0,-1 0,1 0,-1-1,1 1,0-1,0 1,-1-1,1 0,0 0,1 0,-1 0,0 0,1 0,-1-1,1 1,0-1,-1 1,1-1,0 1,1-1,-1 0,0 1,1-2,-3-21,2 1</inkml:trace>
  <inkml:trace contextRef="#ctx0" brushRef="#br0" timeOffset="18250.332">19813 940,'31'-17,"0"-1,0-2,-2-1,-1-1,0-1,-2-2,7-9,-31 33,1-1,-1 0,0 1,-1-1,1 0,0 0,-1 0,1-1,-1 1,1 0,-1 0,0-1,0 1,0-1,0 1,-1-1,1 1,-1-1,1 1,-1-1,0 0,0 1,0-1,0 0,-1 1,1-1,-1 1,1-1,-1 1,0-1,0 1,0-1,0 1,-1 0,1-1,-1 1,1 0,-1 0,0 0,1 0,-1 1,0-1,-1 0,1 0,-8 1,1 1,0-1,0 1,0 1,0 0,0 0,0 1,0 0,0 0,0 1,0 1,1-1,0 1,0 1,0-1,0 1,1 1,-1-1,1 1,1 1,-1-1,1 1,-3 5,0-2,2 1,-1-1,1 1,1 1,0-1,1 1,0 0,0 1,2-1,-1 1,2 0,0-1,0 1,1 0,1 0,0 0,1 9,0-17,-1 1,1 0,1 0,-1 0,1 0,0-1,0 1,1-1,0 0,0 0,0 0,0 0,1 0,0 0,0-1,0 0,0 0,1 0,0 0,-1-1,1 0,1 0,-1 0,0 0,4 0,8 3,0-1,0-1,1 0,-1-2,1 0,0 0,17-2,61-7,-70 0</inkml:trace>
  <inkml:trace contextRef="#ctx0" brushRef="#br0" timeOffset="18734.451">20236 1053,'247'-304,"-242"299,-2 2,-1-1,1 1,0 0,-1 0,1 0,1 0,-1 1,0-1,1 1,-1 0,1 0,0 0,-1 1,1-1,0 1,0 0,0 0,0 0,0 0,2 1,-4 3,0 0,0 0,-1 0,0 0,0 1,0-1,0 0,0 1,0-1,-1 1,0-1,0 0,0 1,0-1,0 1,-1-1,1 1,-1-1,0 1,0-1,0 0,-1 0,1 0,-1 1,1 0,-14 35,12-33,0 0,0 0,0 0,0 0,1 0,0 1,1-1,-1 1,1-1,0 1,1 0,0-1,0 1,0 0,1 0,0-1,0 1,1-1,-1 1,2-1,-1 0,1 1,2-5,0 0,0-1,-1 1,2-1,-1 0,0-1,0 1,0-1,0 0,0-1,0 1,0-1,1 0,-1 0,0 0,-1-1,1 0,0 0,0 0,-1 0,1-1,-1 0,0 0,0 0,0 0,0-1,-1 0,2 0,4-3,181-136,-188 142,-1-1,1 0,0 1,-1-1,1 1,0-1,0 1,0 0,0 0,0 0,0 0,0 0,0 0,1 1,-1-1,0 1,0-1,1 1,-1 0,0 0,1 0,-1 0,0 0,0 1,1-1,-1 1,0-1,0 1,0 0,1 0,-1 0,0 0,0 0,0 0,-1 1,1-1,0 1,0-1,-1 1,1-1,-1 1,0 0,1 0,-1 0,0 0,0 0,0 0,0 0,0 0,-1 1,1-1,-1 0,1 0,-1 3,-6 61,4-58,0-1,1 0,0 1,0-1,1 1,0 0,0-1,1 1,0-1,0 0,1 1,1 3,7 8</inkml:trace>
  <inkml:trace contextRef="#ctx0" brushRef="#br0" timeOffset="19104.172">21195 968,'38'-15,"0"-1,-2-2,0-2,-1-1,-1-2,8-7,-39 28,0 1,1-1,-1 0,0-1,0 1,0 0,-1-1,1 0,-1 0,1 0,-1 0,0 0,0 0,0 0,0-1,-1 1,0-1,1 1,-1-1,0 1,-1-1,1 0,-1 0,1 1,-1-1,0 0,-1 0,1 1,-1-1,1 0,-1 1,0-1,0 0,-1 1,1-1,-1 1,0 0,0 0,0-1,0 1,0 0,-1 1,1-1,-1 0,0 1,0-1,-6-1,0 0,0 1,0 0,-1 0,1 1,-1 0,1 0,-1 1,0 1,1 0,-1 0,0 1,1 0,-1 0,0 1,1 1,0 0,0 0,-1 0,2 1,-1 1,0 0,1 0,0 0,0 1,1 0,-3 3,0 0,0 0,1 1,1 0,-1 0,2 0,-1 1,2 1,-1-1,2 1,-1 0,2 0,-1 1,2 0,0-1,0 1,1 0,1 0,0 1,1-1,1 8,2-13,0 1,1-1,1 1,0-1,0-1,0 1,1-1,0 0,0 0,1-1,0 1,0-1,0-1,1 0,0 0,0 0,0-1,1 0,-1-1,1 0,0 0,0-1,0 0,0 0,1-1,-1 0,6-1,120-4,-108-3</inkml:trace>
  <inkml:trace contextRef="#ctx0" brushRef="#br0" timeOffset="19419.076">22239 544,'-32'14,"1"1,1 2,0 0,1 2,1 2,1 0,1 2,-9 10,32-30,1-1,-1 0,0 1,0 0,1-1,0 1,-1 0,1 0,0 0,1 1,-1-1,0 0,1 1,0-1,0 1,0 0,0-1,1 1,-1 0,1-1,0 1,0 0,0-1,0 1,1 0,0-1,0 1,0 0,0-1,0 1,1-1,-1 0,1 1,2 2,1-2,0 0,1 0,-1 0,1-1,0 0,0 0,0-1,1 1,-1-1,0 0,1-1,3 1,62 27,-70-27,0-1,-1 0,1 1,-1-1,1 1,-1 0,1-1,-1 1,0 0,0 0,0 0,0 0,0 0,0 0,-1 0,1 0,-1 0,1 0,-1 0,0 1,0-1,0 0,0 0,0 0,0 0,-1 0,1 1,-1-1,1 0,-1 0,0 0,0 0,0 0,0 0,0-1,0 1,-1 0,1 0,-1-1,1 1,-1-1,1 1,-3 0,-80 53,-63-1,122-49</inkml:trace>
  <inkml:trace contextRef="#ctx0" brushRef="#br0" timeOffset="19716.978">22550 263,'-10'38,"-7"32,-2 14,3-3,0-10,1-8,5-9,-2-10,2-2,2-4,2-3,3-4,2-1,1-1,0-1,0-1,5 1,2-5</inkml:trace>
  <inkml:trace contextRef="#ctx0" brushRef="#br0" timeOffset="20468.035">22239 770,'48'-5,"18"-4,1 3,1 3,-1 3,36 6,-79-2,0 2,-1 0,0 1,0 2,0 0,5 5,-16-12,0 0,0-1,0 0,1-1,-1-1,0 0,0 0,0-1,0-1,-1 0,1-1,-1 0,0 0,0-1,0-1,0 0,-1 0,0-1,0-1,-1 1,1-3,42-41,-51 49,0 1,0-1,0 0,0 1,-1-1,1 0,0 1,-1-1,0 0,1 0,-1 1,0-1,0 0,0 0,0 0,0 1,-1-1,1 0,0 0,-1 1,0-1,1 0,-1 1,0-1,0 0,0 1,0-1,0 1,0 0,0-1,0 1,0 0,-1-1,1 1,-1 0,1 0,-1 0,0 0,-6-2,-1 1,0 0,1 0,-1 1,0 0,0 0,0 1,-1 1,1-1,0 1,1 1,-1 0,0 0,0 0,1 1,-1 1,1-1,0 1,0 1,-1 0,-3-1,0-1,1 2,-1-1,1 2,0 0,0 0,1 1,0 0,0 0,0 1,1 1,0 0,1 0,0 0,0 1,1 1,1-1,-1 1,2 0,0 0,0 1,1 0,-3 10,8-14,1 0,0 0,1 0,-1 0,1-1,1 1,-1-1,1 0,1 0,-1 0,1 0,0-1,1 0,0 0,0 0,0-1,0 0,1 0,0 0,0-1,0 0,1-1,-1 0,1 0,0 0,0-1,0 0,0 0,0-1,6 0,15 2,0-1,-1-2,1-1,0-1,-1-1,0-2,1 0,-2-2,1-1,-1-2,0 0,22-14,-15 8,-2-1,0-1,-1-2,-1-2,-1 0,-1-2,-1-1,13-17,-32 34,0-1,-1 0,0-1,0 0,-1 0,0 0,-1-1,0 0,-1 0,0 0,-1 0,0-1,0 0,-2 1,1-1,-1 0,-1-5,-1 14,0-1,-1 1,1-1,-1 1,0 0,1 0,-2 0,1 0,0 0,0 0,-1 1,0-1,1 1,-1 0,0-1,0 1,0 1,0-1,-1 0,1 1,0-1,-1 1,1 0,-1 0,1 1,-1-1,0 1,1 0,-1 0,0 0,1 0,-1 0,1 1,-1 0,0-1,1 1,0 1,-1-1,1 0,0 1,-1 0,1 0,0 0,0 0,0 0,0-1,0 0,0 1,0-1,1 1,-1-1,0 1,0 0,1 0,-1 0,1 0,0 1,0-1,0 1,0-1,0 1,0 0,1 0,-1-1,1 1,0 0,-1 0,2 1,-1-1,0 0,1 0,-1 0,1 1,0-1,0 0,0 0,0 0,1 1,0-1,-1 0,1 0,0 0,0 0,1 0,-1 0,1 0,-1 0,1 0,0-1,0 1,0-1,0 0,1 1,-1-1,0 0,1 0,1 1,38 24,33 35,-69-51,0 0,-1 1,-1 0,0 0,0 0,-1 1,-1-1,0 1,0-1,-2 1,1 0,-2 0,0-1,0 1,-1-1,-1 1,0-1,-3 9,5-17,-2 3,0 0,1 1,0-1,0 1,1-1,0 1,0 0,1-1,0 1,0 0,1-1,0 1,0 0,1-1,0 1,0-1,1 0,0 0,0 0,1 0,0 0,0-1,0 1,3 1,9 0</inkml:trace>
  <inkml:trace contextRef="#ctx0" brushRef="#br0" timeOffset="15013.037">15269 799,'10'3,"0"-1,0-1,0 0,0 0,1-1,-1 0,0-1,0 0,0-1,1 0,-1 0,-1-1,1 0,0-1,-1 0,0-1,0 0,0 0,0-1,-1 0,0 0,5-6,-5 4,1-1,-1 0,-1-1,1 0,-2 0,1-1,-2 1,1-1,-1-2,-4 10,0 0,0 0,0 0,0-1,-1 1,1-1,-1 1,0 0,0-1,0 1,0 0,-1-1,0 1,1 0,-1-1,0 1,0 0,-1 0,1 0,-1 0,0 0,0 0,0 0,0 1,0-1,0 0,-1 1,1 0,-1 0,0 0,1 0,-1 0,-3-1,2 1,-1-1,0 1,-1 0,1 1,0-1,0 1,-1 0,1 0,-1 1,1 0,-1 0,1 0,-1 0,1 1,0 0,-1 0,1 0,0 1,0 0,0 0,0 0,0 1,0 0,-99 80,97-76,1 0,0 1,1 0,-1 0,1 0,1 0,0 1,0 0,1 0,0 0,0 0,1 1,0-1,1 1,0-1,0 1,1-1,1 1,-1-1,2 1,-1-1,1 1,1-1,-1 0,2 0,-1 0,1 0,1 0,-1-1,1 0,1 0,0 0,0-1,2 2,5 0,1-1,0 0,1-1,0-1,0 0,0-1,1-1,-1 0,1-1,0-1,0 0,1-1,-1-1,0 0,0-2,0 0,0 0,0-1,0-1,-1-1,0 0,15-8,46-34,-58 33</inkml:trace>
  <inkml:trace contextRef="#ctx0" brushRef="#br0" timeOffset="15432.225">15749 940,'164'-172,"-147"155,0-1,-1 0,-2-2,1 1,-2-2,10-20,-24 41,1 0,-1 0,1 0,0 0,-1 0,1 0,-1 0,1 0,0 0,-1 0,1-1,-1 1,1 0,0 0,-1 0,1-1,0 1,-1 0,1 0,0-1,-1 1,1 0,0 0,0-1,0 1,-1 0,1-1,-2 8,0-1,0 1,1 0,0 0,0 0,0 0,1 0,0 0,1 0,0 0,0 0,0 0,1 0,0 0,0 0,0-1,1 1,0-1,1 0,-1 0,1 0,0 0,1-1,0 1,-1-1,1 0,1-1,-1 1,1-1,0 0,0-1,0 1,0-1,1 0,-1-1,1 1,0-1,0-1,5 2,0-5,0-1,-1 1,1-2,-1 1,0-2,0 1,0-2,-1 1,0-2,0 1,0-1,-1-1,0 1,0-2,-1 1,0-1,-1 0,1-1,-2 0,6-10,42-76,-44 77</inkml:trace>
  <inkml:trace contextRef="#ctx0" brushRef="#br0" timeOffset="15871.022">16736 657,'-17'14,"0"1,1 0,0 2,1-1,1 2,1 0,0 1,2 0,0 0,1 2,-3 8,12-26,0 0,0 1,0-1,1 1,-1-1,1 1,0-1,0 1,0-1,1 0,-1 1,1-1,-1 1,1-1,0 0,1 1,-1-1,1 0,-1 0,1 0,0 0,0 0,0 0,0-1,1 1,-1-1,1 1,-1-1,1 0,0 0,0 0,0-1,0 1,0-1,1 1,-1-1,1 0,6 2,0 0,0 0,1-1,-1-1,1 0,0 0,-1-1,1-1,-1 1,1-2,9-1,3-6,-1-1,0 0,0-2,-2 0,1-1,-2-2,0 0,0 0,-1-2,-1 0,-1-2,-1 1,0-2,-2 0,0 0,-1-2,-1 1,0-5,-3 11,-1-1,-1 1,-1-1,0 0,-1-1,-1 1,0-1,-1 0,-1 1,0-1,-2 0,0 0,-1 1,0-1,-1 0,-1 1,-1 0,0 0,-1 0,-1 1,0 0,-1 0,-4-5,9 16,-1 0,1-1,0 1,-1 1,0-1,0 0,0 1,-1 0,1 0,-1 0,1 1,-1-1,0 1,0 0,0 0,0 1,0 0,-1 0,1 0,0 0,-1 1,1 0,0 0,-1 0,1 1,0 0,-1 0,1 0,0 1,0-1,0 1,0 0,0 1,1-1,-1 1,1 0,-1 0,1 1,0-1,0 1,1 0,-1 0,1 0,0 0,-2 3,-2 7,0-1,1 1,0 0,1 0,1 0,1 1,0 0,0-1,2 1,0 0,0 0,1 0,1 0,1 0,3 13,2 8,2-1,1 0,2-1,1-1,2 1,2-1,0 1,2-2,1 0,2-2,1 0,1-1,1-2,14 11,-7-9,-3-4</inkml:trace>
  <inkml:trace contextRef="#ctx0" brushRef="#br0" timeOffset="14071.238">13631 714,'-3'-7,"-1"0,1 0,-2 0,1 0,-1 1,0 0,0 0,-1 0,1 1,-1 0,0 0,-1 0,1 1,-1 0,0 0,0 1,-1 0,1 0,0 1,-1-1,0 2,0-1,1 1,-1 0,0 1,0 0,0 0,0 1,0-1,1 2,-1-1,0 1,1 1,-1-1,1 1,0 0,-3 3,1 0,0 0,1 1,0 0,0 0,1 1,0 0,0 0,1 1,0 0,1 0,0 0,0 1,1 0,0 0,1 0,0 0,0 0,1 1,1-1,0 1,0 0,1-1,0 1,1 1,0-9,0 0,0 0,1 0,-1 0,1 0,0 0,0 0,0 0,0 0,1-1,-1 1,1-1,-1 0,1 0,0 0,0 0,0 0,0-1,0 1,0-1,0 0,1 0,-1 0,0 0,1 0,-1-1,1 0,-1 1,0-1,1 0,104-20,-77 11,-1-2,0-1,-1-2,0-1,-1-1,-1-1,0-1,-2-2,18-17,-42 38,-1-1,0 0,0 1,0-1,0 1,1-1,-1 0,0 1,0-1,1 0,-1 1,0-1,1 0,-1 0,0 1,1-1,-1 0,0 0,1 0,-1 1,1-1,-1 0,0 0,1 0,-1 0,1 0,-1 0,1 0,-1 0,0 0,1 0,-1 0,1 0,-1 0,1 0,-1 0,0 0,1-1,-1 1,1 0,-1 0,0 0,1-1,-1 1,0 0,1 0,-1-1,0 1,0 0,1-1,-1 1,0 0,0-1,1 1,-1-1,0 1,0 0,0-1,0 1,0-1,1 1,-1 0,0-1,-7 35,6-32,-3 7,1 0,0 1,0-1,1 1,0-1,1 1,0 0,1 0,-1 0,2 0,0-1,0 1,0 0,2 0,-1-1,1 0,0 1,1-1,0 0,1 0,3 4,-3-8,0 1,0-2,1 1,0-1,0 0,0 0,0 0,1-1,-1 0,1 0,0-1,0 0,0 0,0-1,0 1,1-2,-1 1,0-1,0 0,1 0,-1-1,0 0,0-1,0 1,0-1,0-1,0 1,0-1,-1 0,1-1,4-2,14-11,0-2,0 0,-2-1,0-1,-2-1,0-1,-2-1,0-1,7-15,0 1,-1-1,-2-1,-2 0,-2-2,-2 0,-1-1,-3-1,-1 0,-3-1,-1 0,-3-1,-1 1,-3-4,-1 45,1 0,-1 1,1 0,-1-1,0 1,0 0,-1-1,1 1,-1 0,0 0,0-1,0 1,-1 0,0 0,1 0,-1 0,-1 1,1-1,-1 0,1 1,-2-2,0 6,1 0,0 0,0 1,0-1,0 1,0 0,0 0,1 0,-1 0,1 0,-1 0,1 1,0-1,0 1,0 0,0-1,0 1,0 0,1 0,0 0,-1 0,1 1,0-1,0 2,-19 50,1 0,4 1,1 1,3 0,3 1,2 0,3 0,3 38,25 145,-11-118,-14-118</inkml:trace>
  <inkml:trace contextRef="#ctx0" brushRef="#br0" timeOffset="14314.623">13914 403,'43'0,"38"0,16-4,4-3,-4 1,-4 2,-9-5,-5 1,-5 0,-11 3,-16 1</inkml:trace>
  <inkml:trace contextRef="#ctx0" brushRef="#br0" timeOffset="23902.706">0 1842,'76'-18,"0"4,1 2,1 4,-1 4,55 4,455 2,-273 24,-13-14,6 5,147-16,-208-3,476 2,-195-27,432-29,-5-1,-231 28,79 0,1867 30,-1598-1,-472-27,-268 26,254-10,516-8,-743 20,736-1,-390 30,847-31,-959-27,-83 16,55-6,-40-9,584 27,-471 28,951-27,-820-1,-718 5,-32 1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05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371 236,'-14'-2,"0"0,1 1,-1 1,0 0,0 1,1 0,-1 1,0 1,1 0,0 1,0 0,0 1,0 1,1 0,0 0,0 1,0 1,-6 5,9-6,0-1,0 1,1 1,0 0,0 0,1 0,0 1,1 0,0 0,0 1,1 0,0 0,1 0,0 1,0-1,1 1,1 0,0 0,0 0,1 0,0 0,1 2,0-10,0 0,1 1,-1-1,0 0,1 0,0 0,0 0,0 0,0 0,0 0,1-1,-1 1,1 0,0-1,0 1,0-1,0 1,0-1,0 0,1 0,-1 0,1 0,0-1,-1 1,1 0,0-1,0 0,0 0,0 0,0 0,0 0,0-1,1 1,5-1,0 1,0-2,0 1,0-1,0 0,-1-1,1 0,0-1,-1 1,0-2,3 0,19-14,0-2,-2 0,0-2,-1-1,-2-1,0-2,-1 0,11-19,16-13,-50 58,-1 0,1 0,0 0,-1 1,1-1,0 0,-1 0,1 1,0-1,-1 0,1 1,0-1,-1 1,1-1,-1 1,1-1,-1 1,1-1,-1 1,0-1,1 1,-1 0,0-1,1 1,-1 0,0-1,0 1,1 0,-1-1,0 1,0 0,0 0,0-1,0 1,0 0,0 0,0-1,0 1,-1 0,1-1,0 1,0 0,-1-1,1 1,0 1,0 17,0 1,2-1,0 0,1 1,1-1,0-1,2 1,0-1,1 0,1 0,1-1,0 0,1 0,7 7,-12-20,-1 0,2-1,-1 1,0-1,1 0,-1-1,1 1,0-1,0 0,0-1,0 1,0-1,0 0,0-1,0 0,1 0,1 0,16 0</inkml:trace>
  <inkml:trace contextRef="#ctx0" brushRef="#br0" timeOffset="347.419">879 180,'23'154,"30"44,-53-196,0-1,1 0,-1 0,0 0,1 0,-1 0,0 0,1 0,-1 0,1 0,0 0,-1 0,1 0,0 0,0 0,0 0,-1-1,1 1,0 0,0 0,0-1,0 1,0-1,0 1,0-1,1 0,-1 1,0-1,0 0,0 0,0 1,0-1,1 0,-1 0,0 0,0-1,0 1,0 0,1 0,-1-1,0 1,0 0,0-1,0 1,0-1,0 1,0-1,0 0,0 0,0 1,0-1,38-50,-21 13,-1 0,-3-1,-1-1,-2 0,-1-5,11-32,-8 18,-9 34</inkml:trace>
  <inkml:trace contextRef="#ctx0" brushRef="#br0" timeOffset="702.169">1641 378,'9'-14,"0"0,-1-1,-1 0,0-1,-1 1,-1-1,-1 0,0-1,-1 1,0-1,-1 0,-1 1,-1-1,-1 0,0 0,-1 1,-1-1,-3-12,4 25,-1 0,0 0,1 0,-1 0,-1 0,1 1,0-1,-1 1,0 0,0 0,0 0,0 1,0 0,0-1,-1 1,1 0,-1 1,1-1,-1 1,0 0,0 0,0 1,1-1,-1 1,0 0,0 1,0-1,0 1,1 0,-1 0,-11 2,1 1,0 0,0 2,1-1,-1 2,2 0,-1 1,-10 7,15-9,-1 0,1 0,1 1,-1 0,1 1,0 0,1 0,0 0,0 1,1 0,0 1,0-1,1 1,1 0,-1 1,2-1,-1 1,2 0,-1-1,1 1,1 0,0 0,1 1,0-1,0 0,2 0,0 6,3 0,0-1,1 0,0 0,2 0,0-1,0 0,1-1,1 0,1 0,0-1,1-1,0 0,0 0,2-1,-1-1,1 0,8 4,19 9,1-1,1-2,1-3,1-1,35 8,-74-22,-1-1,1 0,0 0,-1 0,1 0,0-1,0 0,-1 0,1-1,0 0,0 0,-1 0,1-1,-1 1,1-1,1-1,12-8</inkml:trace>
  <inkml:trace contextRef="#ctx0" brushRef="#br0" timeOffset="1818">1641 293,'5'0,"-3"0,-3 5,-5 1,-6 0,-2 4,-3 0,-3 3,-4-1,-1-1,-3 0,0 0,-1-7,0-5,5-6,6-7,7-7,5 2</inkml:trace>
</inkml:ink>
</file>

<file path=ppt/ink/ink2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07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393 821,'1'-1,"0"-1,0 1,1-1,-1 1,0-1,0 0,0 1,-1-1,1 0,0 0,-1 0,1 1,-1-1,1 0,-1 0,0 0,0 0,0 0,0 0,0 0,0 0,-1 0,1 0,0 1,-1-1,0 0,1 0,-1 0,0 1,0-1,0 0,0 1,0-1,-1 1,1-1,0 1,-1 0,1-1,-1 1,1 0,-1 0,0 0,-76-38,68 38,-1-1,1 2,-1 0,1 0,-1 1,0 0,1 0,0 2,-1-1,1 1,0 1,0-1,0 2,1-1,0 2,0-1,0 1,0 0,1 1,0 0,0 0,1 1,0 0,0 0,1 1,-2 3,0 0,1 0,1 0,0 0,1 0,0 1,1 0,0 0,1 0,0 1,1-1,1 1,0-1,1 1,0 0,1-1,1 1,0-1,1 1,0-1,3 6,-3-9,2 0,-1 0,1 0,1-1,0 1,0-1,0 0,1-1,1 0,0 0,0-1,0 1,1-2,0 1,0-1,0-1,1 0,0 0,0-1,1 0,8 2,-8-7,0-1,0 1,-1-2,1 0,0 0,-1-1,0 0,0-1,0 0,-1-1,1 0,-2 0,1-1,0 0,-1 0,-1-1,1 0,1-3,-8 9,20-19,-2-2,0 0,-2-1,0-1,-2 0,-1-1,-1-1,-1 0,-2-1,0 0,-1-7,4-49,-11 101,1 1,0-1,2 1,0-1,1 0,1-1,0 0,1 0,1 0,0-1,1 0,1-1,6 6,-3-3</inkml:trace>
  <inkml:trace contextRef="#ctx0" brushRef="#br0" timeOffset="502.257">900 1216,'196'-403,"-155"356,-40 46,0 0,0 1,0-1,0 1,0-1,0 1,0 0,0-1,1 1,-1 0,0 0,0-1,0 1,0 0,0 0,1 0,-1 0,0 1,0-1,0 0,0 0,0 1,0-1,0 1,0-1,0 1,0-1,0 1,0 0,0-1,0 1,0 0,0 0,-1-1,1 1,0 0,-1 0,1 0,0 0,-1 0,0 0,1 0,-1 0,1 1,-1-1,0 0,0 0,0 0,1 0,-1 0,0 0,-1 1,1-1,7 84,-9-79,1 0,0 0,0 0,0 0,1 0,0 0,0 0,1 0,-1 0,1 0,1 0,-1 0,1 0,0-1,0 1,1-1,0 1,0-1,0 0,0 0,1 0,0 0,0-1,0 0,0 1,1-1,0-1,0 1,0-1,0 0,0 0,1 0,3 0,-4-2,0 0,0-1,0 0,0 0,1 0,-1 0,0-1,0 0,0 0,0-1,-1 1,1-1,0 0,0 0,-1-1,0 1,1-1,-1 0,0 0,0 0,0-1,-1 1,1-1,-1 0,0 0,0 0,0-1,-1 1,0-1,0 1,2-5,3-7,-1-1,-1 1,0-1,-1 0,-1-1,0 1,-1-1,-1-11,-1 16</inkml:trace>
  <inkml:trace contextRef="#ctx0" brushRef="#br0" timeOffset="1829.207">2058 764,'-29'1,"1"1,0 1,0 1,1 1,-1 2,1 1,1 1,-1 1,-1 2,18-6,0 0,1 0,0 1,0 0,1 0,0 1,0 0,0 0,1 1,1 0,-5 8,9-13,0-1,0 1,0-1,0 1,1 0,-1-1,1 1,0 0,1 0,-1 0,0 0,1 0,0 0,0 0,0 0,1 0,-1 0,1 0,0 0,0 0,0 0,1-1,0 1,-1 0,1-1,0 1,1-1,-1 0,0 0,1 0,0 0,0 0,2 2,-1-2,0-1,1 1,-1-1,1 0,-1 0,1 0,0-1,0 1,0-1,0 0,0-1,0 1,0-1,0 0,0 0,0-1,0 1,0-1,0 0,0-1,0 1,-1-1,1 0,0 0,-1 0,5-3,106-85,50-105,-163 192,30-33,-31 36,-1-1,1 1,0-1,0 1,0 0,0-1,0 1,0 0,0 0,0 0,0 0,0 0,0 0,0 0,0 0,0 0,0 0,0 0,0 1,0-1,-1 0,1 1,0-1,0 0,0 1,0 0,0-1,-1 1,1-1,0 1,0 0,-1-1,1 1,-1 0,1 0,-1 0,1-1,-1 1,1 0,-1 0,1 0,-1 0,0 0,0 0,1 0,4 15,0-1,-1 1,0 0,-2 0,0 0,0 0,-2 1,0 13,3 46,7-1,-3 1,-4 0,-3 1,-3-1,-3 0,-11 39,8-69,-39 131,44-168,0 1,0-1,-1 0,-1 0,1-1,-1 1,-1-1,1-1,-1 1,-1-1,1 0,-1-1,0 1,-1-2,0 1,0-1,7-4,0 1,-1-1,0 0,1 0,-1 0,1 0,-1 0,0-1,0 1,1-1,-1 0,0 0,0 0,0 0,1 0,-1-1,0 1,0-1,1 1,-1-1,0 0,1 0,-1-1,1 1,0 0,-1-1,1 1,0-1,0 0,0 0,0 0,0 0,0 0,0 0,1-1,-1 1,0-1,-24-100,25 83,2 0,0 0,0 1,2-1,1 1,0 0,1 0,1 0,1 1,1-1,1 2,0-1,10-13,11-16,2 2,2 2,2 1,2 1,1 2,2 2,20-13,121-94,-151 120,-1-1,-1-1,-2-2,0-1,-2-1,-1-1,-2-1,-1-1,-1-1,14-35,-16 20,-2-1,-2-1,-3 0,-1 0,-2-14,0 9,-5 40,1 1,-2-1,0 1,-1-1,-1 0,0 0,-1 0,-1 1,0-1,-1 1,-1-1,0 1,-1 0,-3-4,7 17,-1-1,0 0,0 1,0-1,0 1,-1 0,1 0,0 0,-1 0,0 0,1 1,-1-1,0 1,0-1,0 1,0 0,0 0,0 1,0-1,0 1,0-1,-1 1,1 0,0 0,0 0,0 1,0-1,0 1,-1-1,1 1,-1 1,-85 51,69-29,0 1,2 1,1 1,1 0,1 1,2 0,0 1,2 1,2 0,0 1,2-1,1 1,2 1,1-1,2 1,1 10,3-8,2-1,1 1,2-2,1 1,2-1,1 0,2-1,0-1,2 0,18 24,-19-33,1-1,1 0,0-1,1-1,2-1,-1-1,22 13,-40-28,0 0,-1 0,1 0,0-1,0 1,0-1,0 1,0-1,0 1,0-1,0 1,0-1,0 0,0 1,1-1,-1 0,0 0,0 0,0 0,0 0,0 0,0 0,0-1,1 1,-1 0,0-1,0 1,0 0,0-1,0 1,0-1,0 0,0 1,-1-1,1 0,0 0,0 1,0-1,-1 0,1 0,5-12</inkml:trace>
  <inkml:trace contextRef="#ctx0" brushRef="#br0" timeOffset="2244.842">2961 934,'55'-11,"-1"-3,-1-2,0-2,-1-3,32-18,-79 37,0-1,0 1,0-1,-1 0,1 0,-1-1,1 1,-1-1,0 0,0 0,-1 0,1-1,-1 1,0-1,0 0,-1 0,1 0,-1 0,0 0,0-1,-1 1,0 0,0-1,1-4,-2 5,1 0,-1-1,1 1,-1 0,-1 0,1 0,-1 0,0 0,0 0,0 0,-1 0,0 1,0-1,0 0,0 1,-1 0,0-1,0 1,0 0,0 0,0 1,-1-1,0 1,0-1,0 1,0 1,0-1,-1 0,1 1,-1 0,0 0,1 0,-1 1,-3-1,0 1,0 0,0 0,-1 1,1 0,0 1,0-1,0 2,0-1,0 1,0 0,1 1,-1 0,0 0,1 1,0 0,0 0,0 0,1 1,-1 0,1 0,0 1,1 0,-1 0,-3 6,-4 5,2-1,0 1,1 1,0 0,2 0,0 1,1 0,1 1,-2 10,4-18,1 0,1 1,0-1,1 1,0-1,1 1,0-1,1 1,0-1,1 1,1-1,-1 0,2 0,0 0,1 0,0-1,0 0,1 0,1 0,0-1,0 1,1-2,0 1,5 3,2-4,1 0,0-1,0 0,0-1,1-1,1-1,-1 0,1-1,-1-1,1-1,0-1,0 0,0-1,0-1,0-1,0 0,5-2,32-8,-31 5</inkml:trace>
  <inkml:trace contextRef="#ctx0" brushRef="#br0" timeOffset="23474.405">82 2402,'43'-5,"34"-2,8 1,-5 1,-12-3,-17-1</inkml:trace>
  <inkml:trace contextRef="#ctx0" brushRef="#br0" timeOffset="23940.546">1211 2176,'-31'0,"0"2,0 2,0 0,1 2,0 2,0 0,0 2,1 1,1 2,0 1,1 0,0 2,1 2,1 0,0 2,15-10,0-1,1 1,0 0,1 1,0 0,0 1,1-1,1 1,0 1,1-1,0 1,1 0,0 0,1 0,1 1,0-1,1 1,0-1,1 1,1-1,0 1,1 1,-1-11,0-1,0 1,1-1,-1 0,1 1,0-1,0 0,0 0,0 0,1 0,-1-1,1 1,0-1,0 1,0-1,0 0,0 0,0 0,1-1,-1 1,0-1,1 1,-1-1,1-1,0 1,-1 0,1-1,0 0,-1 1,1-1,0-1,2 1,117-36,-83 11,0-2,-2-1,-1-2,-1-2,4-6,-10 9,35-34,-40 37,0 1,2 1,1 1,1 2,29-17,-56 36,0 1,-1-1,1 1,0 0,0 0,0 0,-1 0,1 0,0 0,0 0,1 1,-1-1,0 1,0 0,0-1,0 1,0 0,0 0,1 0,-1 1,0-1,0 0,0 1,0-1,0 1,0 0,0 0,0 0,0 0,0 0,-1 0,1 0,0 1,0-1,-1 1,1-1,-1 1,0-1,1 1,-1 0,0 0,0 0,0 0,0-1,0 1,-1 1,1-1,-1 0,1 0,-1 0,0 0,0 1,-12 128,2-70,6-35,1-12,1 1,0-1,1 1,0-1,1 1,1 0,1-1,0 1,0-1,2 1,0-1,43 33,-27-37</inkml:trace>
  <inkml:trace contextRef="#ctx0" brushRef="#br0" timeOffset="24186.036">2255 2232,'-29'38,"-28"37,-10 11,2-5,12-12,10-17,13-12,6-14,8-6,1-6,4-6</inkml:trace>
  <inkml:trace contextRef="#ctx0" brushRef="#br0" timeOffset="24436.491">1747 2176,'39'38,"36"28,10 6,-4-3,-6-14,-12-12,-11-12,-10-8,-7-6,-5-3,-3-3,-1-3,0-4,1-2,-6-1</inkml:trace>
  <inkml:trace contextRef="#ctx0" brushRef="#br0" timeOffset="24605.466">2764 2402,'0'33,"4"22,3 0</inkml:trace>
  <inkml:trace contextRef="#ctx0" brushRef="#br0" timeOffset="24873.756">2678 2006,'0'0</inkml:trace>
  <inkml:trace contextRef="#ctx0" brushRef="#br0" timeOffset="25121.565">3553 2147,'-13'4,"0"1,0 1,0 0,0 1,1 0,1 1,-1 0,1 1,0 1,1-1,0 1,1 1,0 0,-3 5,12-12,0-1,-1 1,1-1,1 0,-1 1,0-1,1 0,0 0,0 1,0-1,0 0,0 0,1 0,-1 0,1 0,0 0,0 0,0-1,0 1,0-1,1 1,-1-1,1 0,0 0,-1 0,1 0,0-1,0 1,0-1,0 0,0 1,1-1,-1-1,0 1,4 0,15 10,-12-5,-1 0,1 1,-1 0,-1 0,1 1,-1 1,-1-1,1 1,-1 0,-1 1,2 3,-5-8,-1-1,1 0,-1 1,-1 0,1-1,-1 1,0 0,0 0,0 0,0 0,-1 0,0-1,0 1,-1 0,1 0,-1 0,0 0,0 0,0 0,-1-1,0 1,0-1,0 1,0-1,-1 0,0 1,-3 2,-1 1,-1 0,-1-1,1 0,-1-1,-1 0,1 0,-1-1,0 0,0 0,-1-1,1-1,-1 0,0 0,1-1,-1 0,0-1,-1-1,1 1,-6-2,-8 1</inkml:trace>
</inkml:ink>
</file>

<file path=ppt/ink/ink2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0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61,'104'-14,"57"-7,1 6,43 6,-185 9,-12-1,0 1,-1-1,1 1,0 1,0-1,-1 2,1-1,-1 1,1 0,-1 0,0 1,1 0,-1 0,-1 1,2 0,-7-2,1 0,-1 0,1 0,-1 0,0 1,0-1,0 0,0 1,0-1,-1 0,1 1,-1-1,1 1,-1-1,0 1,0-1,0 1,0-1,-1 1,1-1,-1 1,0-1,1 1,-1-1,0 0,0 0,0 1,-1-1,1 0,0 0,-1 0,-1 1,-55 65,-164 122,221-189,-23 19,1 1,2 0,0 2,1 0,1 1,1 2,2-1,0 2,-11 27,22-39,2-11,0 1,1 1,0-1,0 0,0 1,0-1,1 1,0-1,0 1,1 0,-1-1,1 1,0 0,1-1,-1 1,1 0,0-1,1 1,0-1,-1 1,2-1,-1 0,0 0,1 0,0 0,3 4,1-3,0 1,0-1,1-1,0 1,0-1,0-1,0 1,1-1,-1-1,1 1,0-2,1 1,-1-1,0-1,0 1,1-2,-1 1,4-1,174-25,-149 18,95-35,-117 25,-14 7</inkml:trace>
  <inkml:trace contextRef="#ctx0" brushRef="#br0" timeOffset="246.231">28 485,'48'-10,"45"-8,16-5,-2 1,-8 4,-12 5,-11 5,-14 4,-7 2,-9 2,-7 1,-6 4,-3 3,-7-2</inkml:trace>
</inkml:ink>
</file>

<file path=ppt/ink/ink2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3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1,'-19'38,"-7"22,2 7,9-5,8-12</inkml:trace>
</inkml:ink>
</file>

<file path=ppt/ink/ink2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3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0,'0'15,"0"4</inkml:trace>
</inkml:ink>
</file>

<file path=ppt/ink/ink2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4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1,'-19'2,"0"1,1 1,-1 0,1 2,0 0,1 1,-1 0,1 2,-12 8,27-16,0 0,0 0,0 0,0 1,1-1,-1 1,0 0,1 0,-1-1,1 1,-1 0,1 0,0 0,0 0,0 0,0 1,0-1,1 0,-1 0,1 1,-1-1,1 0,0 1,0-1,0 0,0 1,0-1,1 0,-1 1,1-1,-1 0,1 0,0 1,0-1,0 0,0 0,0 0,0 0,1 0,-1 0,1-1,-1 1,1 0,0-1,0 1,-1-1,2 1,160 44,-158-44,-1 0,0 0,0 1,0-1,0 1,0 0,-1 0,1 0,-1 0,0 1,0-1,0 1,0 0,-1 0,1 0,-1 0,0 0,0 1,-1-1,1 1,-1-1,0 1,0-1,-1 1,1 0,-1-1,0 1,0 0,-1-1,1 1,-1 0,0-1,-1 2,1 1,0 1,-1-1,0 0,-1 1,0-1,0 0,0 0,-1-1,0 1,0-1,0 1,-1-1,0-1,-1 1,1-1,-1 0,0 0,0 0,0-1,-1 0,-2 1,-13 6,0-1,0-1,-2-1,1 0,-1-2,-1-1,-57 0,80-5,-1 0,1 0,0 0,0 0,0-1,0 1,-1-1,1 0,0 0,0 1,0-1,0-1,0 1,1 0,-1 0,0-1,1 1,-1-1,0 1,1-1,0 0,-1 1,1-1,0 0,0 0,0 0,0 0,0 0,1 0,-1 0,0-1,1 1,0 0,-1-2,3-10</inkml:trace>
</inkml:ink>
</file>

<file path=ppt/ink/ink2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5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122 309,'-19'35,"1"1,2 1,2 0,1 1,2 1,1 0,3 0,0 11,5-42,0-1,1 0,0 1,1 0,-1-1,1 1,1-1,0 1,0-1,0 1,1-1,0 1,0-1,1 0,0 0,0 0,1-1,0 1,0-1,1 0,-1 0,1 0,1-1,-1 1,1-1,0 0,0-1,0 0,0 0,1 0,0-1,0 0,4 2,6-1,0-2,0 1,0-2,0 0,0-1,0-1,0-1,0 0,0-1,0-1,-1-1,1 0,-1-1,0 0,-1-2,0 0,0 0,-1-2,0 0,11-9,-4-2,0-1,-1-2,-1 1,-1-2,-2-1,0 0,-2-1,-1 0,-1-1,-1 0,-1-1,-2-1,-1 1,-2-1,0 0,-2-1,-1 1,-2 0,-1-1,-3-18,3 40,0-1,0 1,0 0,-1-1,-1 1,0 0,0 0,0 0,-1 1,-1-1,1 1,-1 0,-1 0,0 1,0-1,0 1,-1 1,0-1,0 1,0 0,-1 1,0 0,-2-1,2 7,1 0,0 0,0 1,-1 0,1 0,1 1,-1 0,0 0,1 1,0 0,-1 0,2 0,-1 1,0 0,1 0,0 0,0 1,0 0,1 0,0 0,0 0,1 0,-1 1,1 0,1 0,-1 0,1 2,-18 40,2 1,2 1,3 1,2 0,2 1,2-1,2 26,2 563,3-265,11-315,-5-55</inkml:trace>
</inkml:ink>
</file>

<file path=ppt/ink/ink2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48.1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0 881,'9'-1,"-1"-1,0 0,0-1,0 1,-1-2,1 1,-1-1,1 0,-1-1,0 1,-1-1,6-5,28-18,187-94,-32 6,-21 5,-132 87,0 2,2 1,1 3,33-9,-56 18,0-1,-1 0,0-2,0 0,-2-1,0-1,11-11,234-129,-201 109,-86 37,-48 9,43 1,1-2,-1 0,1-2,-1-1,1-1,0-2,-17-5,43 10,1 1,0-1,-1 1,1-1,0 1,-1-1,1 1,-1-1,1 1,-1 0,1-1,-1 1,1 0,-1-1,1 1,-1 0,0 0,1 0,-1-1,1 1,-1 0,0 0,1 0,-1 0,1 0,-1 0,0 0,1 0,-1 1,1-1,-1 0,0 0,1 0,-1 1,1-1,-1 0,1 0,-1 1,1-1,-1 1,1-1,-1 0,1 1,0-1,-1 1,1-1,-1 1,1-1,0 1,0-1,-1 1,1 0,0-1,0 1,0-1,-1 1,1 0,0-1,0 1,0-1,0 1,0 0,0-1,1 1,18 39,-15-34,100 203,-41-36,-62-172,-1-1,1 0,-1 1,1-1,-1 0,1 0,-1 0,1 0,0 1,-1-1,1 0,-1 0,1 0,-1 0,1 0,0 0,-1 0,1-1,-1 1,1 0,-1 0,1 0,-1 0,1-1,-1 1,1 0,-1-1,1 1,-1 0,1-1,-1 1,1 0,-1-1,0 1,1-1,-1 1,0-1,1 1,-1-1,0 1,0-1,0 1,1-1,-1 0,0 1,0-1,0 1,0-1,0 1,0-1,0 0,0 1,0-1,0 1,0-1,0 1,-1-1,1 1,0-1,0 0,0-1,133-295,-113 206,-20 92</inkml:trace>
</inkml:ink>
</file>

<file path=ppt/ink/ink2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06.07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86 582,'33'53,"43"120,-48-93,-23-102,-5-319,0 333,1 0,0 0,0 0,1 1,0-1,1 1,-1-1,2 1,-1 0,1 0,0 0,0 1,1 0,-1-1,5-3,-5 10,-1-1,1 0,-1 1,1 0,0 0,-1 0,1 0,-1 0,1 1,-1 0,1 0,-1 0,1 0,-1 0,0 1,1-1,-1 1,0 0,0 0,0 0,0 0,-1 1,1-1,-1 1,1-1,-1 1,0 0,1 2,5 3,5 3</inkml:trace>
  <inkml:trace contextRef="#ctx0" brushRef="#br0" timeOffset="663.191">1 272,'79'-23,"96"-35,-173 59,1-1,-1 0,1 0,0 0,-1-1,1 1,-1-1,1 1,-1-1,0 0,1 0,-1 0,0 0,1 0,-1 0,0-1,0 1,0-1,0 0,0 1,-1-1,1 0,0 0,-1 0,1 0,-1 0,0-1,0 1,0 0,0-1,0 1,0 0,-1-1,1 1,-1-1,0 1,1-1,-1 0,0 1,-1-1,1 0,-85-108,70 98</inkml:trace>
</inkml:ink>
</file>

<file path=ppt/ink/ink2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0.23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1 160,'5'-5,"1"-6,5-1,5-4,5 1,-2-2,2 3,-4-2,1 2,-3-2,1 3,-3 3</inkml:trace>
</inkml:ink>
</file>

<file path=ppt/ink/ink2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0.4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1 182,'34'-24,"20"-12,6-1,-7 1,-8 8,-12 7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10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796 923,'-15'-6,"1"1,-1 1,0 0,0 1,-1 1,1 0,0 1,-1 1,1 0,-1 1,1 1,0 0,-1 1,1 0,-10 5,18-6,0 0,1 0,-1 0,1 1,0-1,0 2,0-1,0 1,0 0,0 0,1 0,0 1,0 0,0 0,1 0,0 1,0-1,0 1,1 0,-1 0,1 0,1 1,-1-1,1 1,0-1,1 1,0 0,0 0,0 0,1 0,0-1,0 1,0 0,1 0,0 0,1 0,1 5,9 8,0-1,1 0,1-1,1 0,1-1,0-1,1 0,0-2,2 0,-1 0,12 4,27 24,-32-24,-2 1,0 0,-1 2,-2 1,0 0,0 3,-18-22,-1-1,1 1,-1-1,0 1,0 0,0-1,0 1,-1 0,1 0,-1 0,1-1,-1 1,0 0,0 0,-1 0,1 0,-1 0,1 0,-1-1,0 1,0 0,0-1,0 1,0 0,-1-1,1 1,-1-1,0 0,1 0,-1 1,0-1,-1 0,1-1,0 1,-2 1,-93 48,56-41,0-2,-1-1,0-3,0-1,-39-3,57 0</inkml:trace>
  <inkml:trace contextRef="#ctx0" brushRef="#br0" timeOffset="281.824">569 810,'39'-10,"31"-7,9-1,1 2,-9 4,-12 4,-10 4,-10 1,-5 3,-5 0,-2 1,-6 5,-2 1,-3 4,-6 1</inkml:trace>
  <inkml:trace contextRef="#ctx0" brushRef="#br0" timeOffset="602.06">1924 1036,'-62'43,"-31"19,-3 4,8-4,11-8,13-9,13-7,10-5,8-3,4-3,2-5,6-7</inkml:trace>
  <inkml:trace contextRef="#ctx0" brushRef="#br0" timeOffset="885.621">1275 1120,'112'75,"3"-5,24 6,-86-53,-43-21,-1 2,1-1,-1 1,-1 1,1 0,-1 0,1 0,-1 1,-1 1,1-1,-1 1,1 1,-44-42,21 17</inkml:trace>
  <inkml:trace contextRef="#ctx0" brushRef="#br0" timeOffset="1119.186">1641 810,'-40'130,"6"1,6 2,-4 63,7 5,15-57,10-121</inkml:trace>
  <inkml:trace contextRef="#ctx0" brushRef="#br0" timeOffset="9636.013">6919 1008,'-77'11,"1"3,0 3,1 4,0 3,-14 31,88-54,-1 1,1-1,-1 1,1-1,0 1,-1 0,1 0,0-1,0 1,0 0,1 0,-1 0,0 0,1 0,-1 0,1 0,0 1,0-1,0 0,0 0,0 0,0 0,0 0,1 0,-1 0,1 0,-1 0,1 0,0 0,0 0,0 0,0 0,0 0,0-1,1 1,-1 0,0-1,1 1,0-1,-1 0,1 1,0-1,-1 0,1 0,0 0,2 0,225 94,-227-95,0 1,1-1,-1 1,0 0,0-1,0 1,0 0,0 1,0-1,0 0,-1 0,1 1,0-1,-1 1,1 0,-1-1,0 1,1 0,-1 0,0 0,0 0,0 0,0 0,0 0,-1 0,1 0,-1 0,1 0,-1 1,0-1,0 0,0 0,0 1,0-1,0 0,-1 0,1 0,-1 0,1 1,-1-1,0 0,0 0,0 0,0 0,0 0,-1-1,1 1,0 0,-1-1,0 1,-12 7,0-1,-1-1,0 0,0-2,0 1,-1-2,1 0,-1-1,0 0,0-1,-1-1,-25 5,14-2,4-1</inkml:trace>
  <inkml:trace contextRef="#ctx0" brushRef="#br0" timeOffset="9905.71">7427 1036,'-280'175,"200"-99,78-74,0 1,0-1,1 0,-1 1,1-1,0 1,-1 0,1-1,1 1,-1 0,0 0,1-1,-1 1,1 0,0 0,0 0,0 0,0 0,0-1,1 1,-1 0,1 0,0 0,0-1,0 1,0 0,0-1,1 1,-1-1,1 1,0-1,-1 0,1 0,0 0,0 0,2 1,3 1,0 0,1-1,-1 0,1 0,0-1,0 0,0 0,0-1,0 1,1-2,-1 0,0 0,0 0,7-2,2 2,132-8,-121 1</inkml:trace>
  <inkml:trace contextRef="#ctx0" brushRef="#br0" timeOffset="10186.904">7766 1149,'-11'5,"0"1,0 0,0 1,1 0,0 0,1 1,-1 1,1-1,1 2,0-1,0 1,1 0,0 1,1-1,0 1,1 1,0-1,0 1,2 0,-1 0,0 10,4-18,0 0,1 1,0-1,0 0,0 0,0 0,1 0,-1 0,1 0,0 0,1 0,-1-1,0 1,1-1,0 0,0 0,0 0,0 0,0 0,1 0,-1-1,1 0,0 0,0 0,0 0,0 0,0-1,0 0,0 0,0 0,2 0,4 1,0 0,0-1,1 0,-1-1,0 0,0-1,0 0,1 0,-1-1,0 0,-1-1,9-3,-9 3,-1-1,0 1,1-1,-2-1,1 1,0-1,-1-1,0 1,0-1,0 0,-1-1,0 0,0 0,-1 0,0-1,0 1,-1-1,0 0,0-1,-1 1,0-1,0 0,-1 1,0-1,-1 0,1-5,-1 8,0-1,-1 1,1 0,-1 0,0 0,-1-1,0 1,0 0,0 0,0 0,-1 0,0 0,-1 1,1-1,-1 0,0 1,0 0,-1 0,1 0,-1 0,-1 0,1 1,0 0,-1 0,0 0,0 0,0 1,0 0,-1 0,0 0,-1 0,-16-4</inkml:trace>
  <inkml:trace contextRef="#ctx0" brushRef="#br0" timeOffset="10488.584">8190 1487,'4'-38,"8"-27,5-8,0 4,-2 10,0 13,-2 11,-3 7,1 7,-1 3,3 4,-2 10,-1 5</inkml:trace>
  <inkml:trace contextRef="#ctx0" brushRef="#br0" timeOffset="10788.587">8471 1319,'29'-8,"-1"-2,0 0,-1-2,-1-1,0-1,0-2,-1 0,-2-1,20-18,-38 31,1 0,-1-1,-1 1,1-1,-1 0,0 0,0 0,0-1,-1 1,1-1,-1 0,-1 0,1 0,-1 0,0-1,-1 1,1-1,-1 1,-1-1,1 1,-1-5,-3 7,0 1,-1-1,1 1,-1 1,0-1,1 0,-1 1,-1 0,1 0,0 0,0 0,-1 1,1-1,-1 1,1 0,-1 1,0-1,1 1,-1 0,1 0,-1 0,0 1,1-1,-1 1,1 1,-1-1,1 0,-1 1,-2 2,-5 0,1 0,0 1,0 1,0 0,0 0,1 1,1 0,-1 1,1 0,0 1,1 0,0 0,0 0,1 1,0 1,1-1,0 1,1 0,0 0,0 1,2-1,-1 1,1 0,1 0,0 0,1 0,0 0,1 1,1-1,-1 0,2 0,0 0,0 0,1 0,4 10,-2-14,-1 0,1 0,1-1,-1 1,1-1,0-1,1 1,0-1,0 0,0-1,1 1,0-2,0 1,0-1,0 0,1-1,-1 1,1-2,0 1,0-2,0 1,0-1,0 0,0-1,1 0,-1 0,3-2,13 2</inkml:trace>
  <inkml:trace contextRef="#ctx0" brushRef="#br0" timeOffset="11138.944">9092 388,'35'85,"-4"2,-3 1,-5 1,-3 2,-4-1,0 50,-14-105,-1 0,-2 0,-2 0,-1-1,-1 1,-3-1,0 0,-2-1,-1 0,-2 0,-2-1,-11 19,16-39,0 1,0-1,-1-1,-1 1,0-2,-1 0,0-1,0 0,-1 0,0-2,0 0,-1 0,0-2,0 0,-2 0,-8 5</inkml:trace>
  <inkml:trace contextRef="#ctx0" brushRef="#br0" timeOffset="6789.05">2996 669,'-2'-2,"-1"0,0 0,0 0,0 0,0 1,0-1,0 1,0 0,-1 0,1 0,0 0,-1 1,1-1,0 1,-1 0,1 0,-1 0,1 1,0-1,-1 1,1-1,0 1,-1 0,1 1,0-1,0 0,0 1,0 0,-1 0,-79 63,61-40,2 1,1 1,1 1,1 0,2 2,1 0,1 0,1 1,2 1,1 0,2 0,1 1,2-1,1 1,1 0,2 9,-1-23,1 0,1-1,1 1,1 0,0-1,1 0,1 0,1 0,0 0,1-1,1 0,1 0,3 4,47 61,-44-76,-2-7</inkml:trace>
  <inkml:trace contextRef="#ctx0" brushRef="#br0" timeOffset="7431.472">3222 810,'37'1,"0"-1,-1-3,1 0,-1-3,0 0,0-3,-1-1,0-1,-1-2,0-2,26-15,-59 29,0 0,-1 0,1 0,0 0,-1 0,1 0,0 0,0 0,0 0,0 0,0 0,0 1,0-1,1 0,-1 1,0-1,0 1,0-1,1 1,-1 0,0-1,1 1,-1 0,0 0,0 0,1 0,-1 0,0 0,1 0,-1 1,0-1,0 0,1 1,-1-1,0 1,0-1,0 1,1 0,-1-1,0 1,0 0,0 0,0 0,-1 0,1 0,0 0,0 0,0 0,0 1,-19 111,-9 27,6 2,5 20,-15 126,32-283,0 0,-1 0,1 0,-1 0,0 0,-1 1,1-1,-1 0,0 0,0 0,-1 0,1 0,-1 0,0-1,-1 1,1-1,-1 1,0-1,0 0,0 0,0 0,-1 0,0-1,0 1,0-1,0 0,0 0,0 0,-1-1,0 0,1 0,-1 0,-2 1,-9-1,1-1,0 0,0-1,-1 0,1-2,0 1,0-2,-1 0,2-1,-1 0,-12-7,19 8,1 0,0-1,0 0,0 0,1 0,0-1,0 0,0 0,0-1,1 0,0 0,0 0,0 0,1-1,0 0,0 0,1 0,0 0,0-1,0 1,1-1,1 0,-2-5,3 5,0 0,0 0,1 0,0 0,0 0,1 0,0 0,0 1,1-1,0 1,1 0,-1 0,1 0,1 0,-1 0,1 1,0 0,0 0,1 0,0 1,0 0,3-2,157-92,-156 94,131-42,-99 36,58-1,-77 17</inkml:trace>
  <inkml:trace contextRef="#ctx0" brushRef="#br0" timeOffset="7636.056">4040 1403,'-4'34,"2"15,7 0,8-8,1-17,-2-12</inkml:trace>
  <inkml:trace contextRef="#ctx0" brushRef="#br0" timeOffset="7786.131">4182 810,'0'0</inkml:trace>
  <inkml:trace contextRef="#ctx0" brushRef="#br0" timeOffset="8149.683">4267 1544,'200'-285,"-176"258,-4 48,-9 58,-12-72,1 0,0 0,0 0,1 0,-1 0,2 0,-1 0,1 0,0 0,0-1,1 1,0-1,0 1,1-1,0 0,0-1,0 1,1-1,-1 1,1-1,0 0,1-1,0 0,-2 0,1 0,1-1,-1 0,0 0,1-1,0 1,-1-1,1-1,0 1,0-1,0 0,0 0,0 0,1-1,-1 0,0 0,0-1,0 0,0 0,0 0,0-1,0 0,-1 0,1 0,0-1,-1 0,0 0,0 0,0-1,1 0,104-133,-94 116</inkml:trace>
  <inkml:trace contextRef="#ctx0" brushRef="#br0" timeOffset="8750.764">5113 1149,'0'0,"-18"14,0 0,0 1,2 1,0 1,0 0,2 1,0 1,1 0,1 1,1 0,-6 16,16-34,0 0,1-1,-1 1,1 0,-1 0,1 0,0 0,0 0,0 0,0 0,0-1,0 1,0 0,1 0,-1 0,1 0,-1 0,1 0,0-1,0 1,-1 0,1-1,1 1,-1 0,0-1,0 0,0 1,1-1,-1 0,1 1,-1-1,1 0,-1 0,1 0,0 0,0 0,-1-1,1 1,0-1,0 1,0-1,0 1,82-9,-68 0,0 1,0-2,0 0,-1-1,-1-1,0 0,0-1,-1 0,-1-1,0-1,0 0,5-10,-17 23,0 1,0-1,1 1,-1-1,0 1,0 0,0-1,1 1,-1-1,0 1,0-1,1 1,-1-1,0 1,1 0,-1-1,0 1,1 0,-1-1,1 1,-1 0,1 0,-1-1,0 1,1 0,-1 0,1 0,-1 0,1 0,-1-1,1 1,-1 0,1 0,-1 0,1 0,-1 0,1 1,-1-1,1 0,-1 0,1 0,-1 0,1 0,-1 1,1-1,-1 0,1 1,-1-1,0 0,1 0,-1 1,1-1,-1 1,0-1,0 0,1 1,8 31,-7-22,-1-4,0 1,0-1,0 1,0-1,1 1,0-1,1 0,-1 0,1 0,0 0,1-1,-1 1,1-1,0 0,1 0,-1 0,1 0,0-1,0 0,0 0,1 0,-1-1,1 0,0 0,0 0,0-1,1 0,-1 0,0 0,1-1,-1 0,1 0,-1-1,4 0,4-2,1-1,-1-1,0 0,0-1,-1-1,1 0,-1-1,0 0,-1-1,0 0,0-1,0-1,-2 1,5-7,129-165,-128 158,-2-2,0 0,-2-1,-1 0,-1-1,-1 0,-1-1,-2 0,-1 0,-1 0,-1 0,-1-1,-2 0,-3-21,4 45,-1-1,0 0,-1 1,0-1,1 1,-2-1,1 1,-1-1,0 1,0 0,0 0,-1 0,1 0,-1 0,0 1,-1-1,1 1,-1 0,0 0,0 0,0 0,-1 1,1-1,-1 1,0 0,0 1,0-1,0 1,0 0,-3 0,-3 1,0 0,0 0,-1 1,1 1,0 0,-1 0,1 1,0 1,0 0,0 0,1 1,-1 0,1 1,0 0,0 1,0 0,1 1,0 0,0 0,1 1,0 0,0 0,1 1,0 0,1 0,0 1,0 0,1 0,0 0,1 0,0 1,0 0,1 0,1 0,0 0,1 0,-1 7,-1 6,1-1,0 1,2 0,1 0,0-1,2 1,1-1,1 1,1-1,1-1,0 1,2-1,1-1,1 1,11 16,4-2,1 0,2-2,2-1,1-1,1-2,20 13,31 6,-59-41</inkml:trace>
  <inkml:trace contextRef="#ctx0" brushRef="#br0" timeOffset="13455.454">11096 669,'-45'44,"2"1,1 2,3 2,2 2,1 3,26-43,0 1,1 1,1-1,0 1,1 1,0 0,1 0,1 0,0 0,1 1,0 0,1 0,1 0,0 0,1 0,1 0,1 1,0-1,1 3,5-9,0 0,1-1,0 0,0 0,1-1,0 0,1 0,-1-1,1 0,0-1,1 0,-1 0,1-2,0 1,0-1,0-1,1 0,-1 0,0-1,1 0,-1-1,1-1,8-1,5-1,0-2,0-1,0 0,-1-2,0-1,0-1,-1-1,-1-1,0-1,0-1,-1 0,-1-2,-1-1,0 0,-1-1,-1-1,0-1,-2 0,0-1,-2-1,0 0,6-17,-13 25,0 1,-1-1,0 0,-2-1,0 1,0-1,-1 0,-1 1,0-1,-2-11,1 20,0 0,-1 0,0 0,0 0,-1 0,1 0,-1 0,-1 1,1-1,-1 1,0-1,0 1,0 0,-1 0,0 0,0 1,0-1,0 1,-1 0,0 0,0 1,0-1,0 1,0 0,-1 1,-5-3,0 2,0 0,-1 0,0 2,1-1,-1 1,0 1,0 0,0 1,-2 1,-25 4</inkml:trace>
  <inkml:trace contextRef="#ctx0" brushRef="#br0" timeOffset="13871.16">11801 726,'-7'15,"-1"0,2 1,0 0,0 1,2-1,0 1,1 0,1 0,0 0,1 0,1 1,1-1,0 0,2 0,0 0,0 0,2-1,3 10,-4-18,0 0,1 0,0-1,1 1,-1-1,1-1,1 1,-1-1,1 0,0 0,1-1,-1 0,1 0,0-1,0 0,1 0,-1-1,1 0,0 0,-1-1,1-1,0 1,0-1,1-1,5 0,6 0,0-1,0-1,0-1,0-1,-1-1,1 0,-1-2,-1 0,1-1,11-8,-14 7,-1-1,0-1,-1 0,-1-1,0-1,0 0,-1-1,-1 0,0-1,-1-1,-1 1,0-2,-1 1,5-16,-11 26,-1 0,-1 0,1 0,-1 0,0 0,0-1,-1 1,1 0,-2-1,1 1,-1 0,0-1,0 1,0 0,-1 0,0 0,0 0,-1 0,0 1,0-1,0 1,0-1,-1 1,0 0,0 1,-1-1,1 1,-1-1,0 1,-1 0,-7-6,-1 1,0 0,-1 1,0 1,0 0,0 1,-1 1,0 0,0 1,0 1,-1 0,-148 7,121 3</inkml:trace>
  <inkml:trace contextRef="#ctx0" brushRef="#br0" timeOffset="12816.836">9685 1093,'5'0,"16"-5,9-1,4 0,2 1,-2 1,0 2,-2 1,-2 1,-1 0,0 5,-1 1,0 0,-5-5,-2-4,-4-1</inkml:trace>
  <inkml:trace contextRef="#ctx0" brushRef="#br0" timeOffset="13136.399">10419 613,'-1'377,"-25"-170,-4 2,30-208,0 1,0 0,0 0,1 0,-1 0,1 0,-1 0,1 0,-1-1,1 1,0 0,0 0,0-1,0 1,0-1,0 1,1-1,-1 1,0-1,1 0,-1 1,1-1,-1 0,1 0,0 0,-1 0,1 0,0-1,0 1,0-1,-1 1,1-1,0 1,0-1,0 0,0 0,0 0,0 0,0 0,0-1,1 1,18-3</inkml:trace>
  <inkml:trace contextRef="#ctx0" brushRef="#br0" timeOffset="17024.851">429 2053,'72'-18,"267"2,223-39,-320 26,182 3,51-1,-1 28,-212-29,-57 15,-74 1,-1 5,97 9,-67-1,577-1,-434-28,477 28,-262 0,-316-28,54 17,98-8,-100-7,214 14,-267-3,1 9,9 9,-11-1,969-2,-802-29,12 17,134-22,42 6,-69 17,-404 0,-58 5</inkml:trace>
  <inkml:trace contextRef="#ctx0" brushRef="#br0" timeOffset="17708.2">6468 2024,'-215'241,"86"-98,127-141,0-1,-1 0,1 1,0-1,0 1,0 0,1-1,-1 1,0 0,1 0,-1 0,1 0,0 0,-1 1,1-1,0 0,0 1,1-1,-1 0,0 1,1-1,0 1,-1-1,1 1,0-1,0 1,0-1,1 1,-1-1,1 1,-1-1,1 1,0-1,0 0,0 1,0-1,0 0,0 0,1 0,-1 0,1 1,10 0,0-1,0 0,0 0,0-1,0-1,0 0,0-1,0 0,0-1,0 0,0-1,6-2,-18 5,290-72,-217 38,-56 23</inkml:trace>
  <inkml:trace contextRef="#ctx0" brushRef="#br0" timeOffset="17952.038">6892 2080,'-34'43,"-30"44,-9 15,3 6,9-6,9-11,10-12,11-8,7-13,6-6,8-7,-1-7,3-5,2-2,2-3,2-1,1-5</inkml:trace>
  <inkml:trace contextRef="#ctx0" brushRef="#br0" timeOffset="19091.754">569 302,'-4'-6,"-1"0,0 0,0 0,0 1,-1-1,0 2,0-1,0 0,-1 1,0 0,1 1,-1 0,-1 0,1 0,0 1,-1 0,1 0,-1 1,0 0,1 0,-1 1,0 0,1 0,-1 1,0 0,1 0,-1 1,1 0,-7 2,-9 13,1 1,0 1,2 1,0 1,1 1,2 0,0 1,1 1,1 0,2 1,0 1,2 0,1 1,-1 4,-5 36,2 0,4 1,2 0,3 0,3 1,7 52,-4-29,0 15,-13 366,-7-73,-8 26,27-386,-2-20,1 0,0 0,2 0,1-1,0 1,2 0,0-1,1 1,1-1,0-1,6 11,-10-27,0 0,0 0,0 0,1 0,-1 0,0 0,1-1,-1 0,1 1,-1-1,1 0,0 0,0 0,-1-1,1 1,0 0,0-1,0 0,0 0,0 0,-1 0,1 0,0-1,0 1,0-1,-1 0,1 0,0 0,0 0,-1 0,1 0,-1-1,1 1,-1-1,0 0,0 0,1 0,36-14,154 7,-168 9</inkml:trace>
  <inkml:trace contextRef="#ctx0" brushRef="#br0" timeOffset="20356.123">12395 21,'12'-5,"1"1,-1 1,1 0,0 1,1 0,-1 1,0 1,0 0,0 1,0 0,1 1,-1 0,-1 1,1 1,0 0,-1 0,0 1,4 3,-9 0,0 0,0 0,-1 0,-1 1,0 0,0 0,0 0,-1 1,-1-1,1 1,-2 0,1 0,-1 0,-1 1,0-1,-1 0,1 1,-2-1,0 0,0 0,-1 1,-1 2,-23 273,-1 39,15-42,-32 185,-20-189,18-65,42 65,21-184,-18-92,0 0,0 0,0 0,0 0,-1 0,1-1,-1 1,1-1,-1 1,0-1,0 1,0-1,0 0,-1 0,1 0,0 0,-1 0,0-1,1 1,-1-1,0 0,0 0,1 0,-1 0,0 0,0 0,0-1,0 1,0-1,-1 0,1 0,0 0,0-1,0 1,0-1,0 1,0-1,-1-1,-28 4,-255 64,184-42,86-18</inkml:trace>
</inkml:ink>
</file>

<file path=ppt/ink/ink2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0.74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64,'19'-14,"12"-10,0-1</inkml:trace>
</inkml:ink>
</file>

<file path=ppt/ink/ink2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1.0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46,'19'-9,"6"-9,0 0</inkml:trace>
</inkml:ink>
</file>

<file path=ppt/ink/ink2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1.1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1 337,'19'-20,"16"-10,7-1,1 6,-7 1,-9 5</inkml:trace>
  <inkml:trace contextRef="#ctx0" brushRef="#br0" timeOffset="167.418">311 139,'20'-14,"10"-6,0-3,1 2,-6 0,-2 3,0 5,-4 4</inkml:trace>
</inkml:ink>
</file>

<file path=ppt/ink/ink2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2.96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201 109,'-11'2,"1"1,0-1,0 2,0-1,0 2,1-1,-1 1,1 0,0 1,1 0,0 1,0 0,0 0,0 0,1 1,1 0,-1 1,1-1,1 1,0 1,0-1,0 1,1-1,1 1,0 0,0 1,0 5,8 113,-4-124,0-1,1 1,-1 0,1 0,0 0,0-1,1 1,-1-1,1 0,0 0,0 0,1 0,-1 0,1-1,0 1,0-1,0 0,0 0,0-1,1 1,-1-1,1 0,4 1,-4-1,0 0,0 0,0-1,1 0,-1 0,0-1,1 0,-1 0,0 0,1 0,-1-1,0 0,1 0,-1 0,0 0,0-1,0 0,0 0,0-1,0 1,-1-1,1 0,-1-1,0 1,0-1,0 1,0-1,-1 0,1 0,-1-1,0 1,0-2,62-191,-61 181,-2 0,0 0,-1 0,-1-1,0 1,-1 0,-1-1,-4-15,5 26,0 0,-1 0,0 1,0-1,0 0,-1 1,0-1,0 1,0 0,0 0,-1 0,0 0,0 1,-1 0,1-1,-1 2,0-1,0 0,0 1,0 0,-1 0,1 1,-1-1,0 1,0 0,3 2,0-1,1 1,-1-1,0 1,0 0,1 0,-1 1,0-1,0 0,1 1,-1 0,0-1,1 1,-1 0,1 0,-1 1,1-1,-1 1,1-1,0 1,0 0,0-1,0 1,0 0,0 0,0 1,1-1,-1 0,1 1,-1-1,1 0,0 1,0 0,0-1,0 1,1 0,-1 0,-12 106,15-85,2 0,0 0,2 0,0-1,2 0,0 0,2 0,10 17,7 18,15 112,-40-155,-1 0,0 0,-1 0,-1 1,0-1,-1 0,-1 0,-1 4,-1 5</inkml:trace>
</inkml:ink>
</file>

<file path=ppt/ink/ink2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3.82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114 263,'5'-5,"6"-1,1-5,-1-5,-8 0,-3-2,-3-3,-5 3,-1-1,-5 2,1 1,-2-4,-4 4,2-2,-1 3,-3-1,3 2</inkml:trace>
</inkml:ink>
</file>

<file path=ppt/ink/ink2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4.8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420 115,'-4'-5,"-8"-6,-5-1,0-4,-2 1,-3 3,-2 4,-2 3,-1-3,-1 1,-1 1,0 2,1 1,-1 1,0 2,1 0,0 0,4 0</inkml:trace>
</inkml:ink>
</file>

<file path=ppt/ink/ink2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4:27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19,'0'0</inkml:trace>
  <inkml:trace contextRef="#ctx0" brushRef="#br0" timeOffset="253.137">338 19,'0'-5,"0"-2</inkml:trace>
  <inkml:trace contextRef="#ctx0" brushRef="#br0" timeOffset="10305.121">1919 780,'0'0</inkml:trace>
  <inkml:trace contextRef="#ctx0" brushRef="#br0" timeOffset="12104.549">1693 1317,'5'0,"1"4,5 3,5-1,5-2,4 0,1-2,3-1,0 0,0-1,-4-5,-3-2,1 1,0 1,2 1,1 2,-3 1</inkml:trace>
  <inkml:trace contextRef="#ctx0" brushRef="#br0" timeOffset="12835.5">2229 1260,'0'5,"5"1,7 0,5-1,0-6,-3-8,-3-3</inkml:trace>
  <inkml:trace contextRef="#ctx0" brushRef="#br0" timeOffset="15284.216">1948 752,'-49'-34,"-123"-82,121 55,37 48,2 0</inkml:trace>
  <inkml:trace contextRef="#ctx0" brushRef="#br0" timeOffset="16409.538">1129 216,'-60'-24,"23"14,0 2,-1 1,0 2,-35 1,-181-52,231 55</inkml:trace>
  <inkml:trace contextRef="#ctx0" brushRef="#br0" timeOffset="18193.869">338 724,'-4'-5,"-8"-1,5 0,2 6,8 2,2 7,6 6,6 5,0 5,1-3,4-5,-4 0,2-4,1 2,2-2,-2-4</inkml:trace>
  <inkml:trace contextRef="#ctx0" brushRef="#br0" timeOffset="20189.862">847 1147,'0'-1,"-1"1,1-1,0 0,-1 0,1 0,0 0,0 0,0 1,0-1,0 0,0 0,0 0,0 0,0 0,0 0,0 1,0-1,1 0,-1 0,0 0,1 0,-1 1,0-1,1 0,-1 0,1 1,0-1,-1 0,1 1,-1-1,1 1,0-1,-1 1,1-1,0 1,0-1,0 1,-1 0,1-1,0 1,0 0,0 0,0-1,-1 1,1 0,0 0,0 0,0 0,0 0,0 0,0 1,-1-1,1 0,0 0,0 0,0 1,0-1,-1 1,1-1,0 1,13 4,0 1,-1 1,0 0,0 1,-1 0,0 1,0 1,5 5,-3-4,1 0,1-1,0-1,0-1,1 0,0-1,0 0,1-2,0 0,1-1,-7 0,8 3,-4 1</inkml:trace>
  <inkml:trace contextRef="#ctx0" brushRef="#br0" timeOffset="29643.194">338 19,'-38'-18,"27"17,0 1,0 1,0-1,0 2,0-1,0 2,1-1,-1 1,1 1,-1 0,1 0,1 1,-1 1,1-1,0 1,0 1,0 0,-1 2,4-4,0-1,1 1,-1 0,1 1,1-1,-1 1,1 0,0 1,0-1,0 1,1-1,0 1,1 0,-1 0,1 0,1 0,-2 7,6-5,2-5</inkml:trace>
  <inkml:trace contextRef="#ctx0" brushRef="#br0" timeOffset="30479.808">0 386,'5'0,"1"4,0 7,4 1,0 4,-2 4,3-2,-1 1,3-3,0-3</inkml:trace>
  <inkml:trace contextRef="#ctx0" brushRef="#br0" timeOffset="36775.761">424 808,'0'0,"1"-1,-1 1,1 0,0 0,-1 0,1-1,0 1,-1 0,1 0,0 0,-1 0,1 0,0 0,-1 0,1 0,-1 1,1-1,0 0,-1 0,1 0,0 1,-1-1,1 0,-1 1,1-1,-1 1,1-1,-1 0,1 1,-1-1,1 1,-1-1,0 1,1 0,-1-1,0 1,1-1,-1 1,0 0,0-1,0 1,1-1,-1 1,0 0,0-1,0 1,0 0,0-1,0 1,0 0,-1-1,1 1,0 0,0-1,0 1,-1-1,1 1,0 0,0-1,-1 1,1-1,-1 1,1-1,-1 1,1-1,0 1,-1-1,0 0,1 1,-12 0,0-1,0 0,0 0,0-1,0-1,0 0,1-1,-1 0,1-1,-1 0,1 0,0-2,9 5,1-1,0 0,0 0,0 0,0 0,0 0,0 0,1 0,-1 0,1 0,-1 0,1 0,0-1,0 1,0 0,0 0,0 0,0 0,1-1,-1 1,1 0,-1 0,1 0,0 0,0 0,0 0,0 0,0 0,0 1,1-1,-1 0,0 1,1-1,-1 1,1-1,0 1,0 0,-1-1,3 1,4-10,158-212,-123 185,-45 75,-9 305,11-337,-1 0,1 0,-1 1,-1-1,1 0,-1 0,1 0,-2 0,1-1,0 1,-1 0,0-1,0 0,0 0,-1 0,1 0,-1 0,0 0,1-4,-1 0,1 0,0-1,0 1,0-1,0 0,0 0,0 0,0 0,0 0,0 0,0-1,0 0,1 1,-1-1,1 0,-1 0,1-1,0 1,0 0,0-1,0 1,0-1,0 0,0-1,-6-5,0 1,-1 1,0 0,0 1,0 0,-1 0,0 1,0 0,0 1,-1 0,1 1,-1 0,0 0,0 1,0 1,0 0,-1 0,1 1,0 1,-1 0,57-46,128-138,-152 169</inkml:trace>
  <inkml:trace contextRef="#ctx0" brushRef="#br0" timeOffset="38606.511">451 752,'-9'-2,"-1"-1,0 0,1-1,0 0,0 0,0-1,0-1,1 1,0-1,0-1,0 1,1-1,0-1,0 1,1-1,-2-3,-14-13,-28-27,79 60,65 100,-49-47,-73-106,18 28,-1 0,0 0,-2 1,1 1,-2 0,0 1,0 0,-12-7,-98-80,112 91,0-2,1 0,1 0,0-1,0 0,2-1,-1 0,-5-12,-7-9,20 31,5 9</inkml:trace>
</inkml:ink>
</file>

<file path=ppt/ink/ink2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15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201 142,'-50'-65,"49"64,-1 0,1-1,-1 1,0 0,0 0,1 0,-1 1,0-1,0 0,0 1,0-1,0 1,0 0,0-1,0 1,0 0,0 0,0 1,0-1,0 0,1 0,-1 1,0 0,0-1,0 1,0 0,0 0,1 0,-1 0,0 0,1 0,-1 0,1 0,-1 1,1-1,0 1,-1-1,1 1,0 0,-10 13,1 1,1 1,1-1,0 1,1 1,0 0,2 0,0 0,1 0,1 1,1-1,0 1,2 0,0 0,1 0,0-13,0-1,0 1,0-1,1 1,0-1,0 0,1 1,-1-1,1 0,0-1,1 1,-1 0,1-1,0 0,0 0,0 0,1 0,-1-1,1 0,0 1,0-2,0 1,0-1,0 1,1-2,-1 1,1 0,-1-1,1 0,0 0,-1-1,1 0,0 0,-1 0,1-1,0 1,-1-1,1-1,0 1,-1-1,0 0,1 0,-1-1,5-2,7-5,-1-1,0-1,0 0,-2-1,1-1,-1 0,-1-1,-1 0,0-1,-1 0,-1-1,1-1,-7 9,1-1,-1 1,-1-1,0 1,0-1,-1 0,0 0,-1 0,0 0,0-1,-1 1,0 0,-1 0,-1 0,1 0,-1 0,-1 0,0 0,-1 0,1 1,-2 0,1 0,-1 0,-1 0,0 1,-2-3,3 8,1 0,-1 0,0 1,0 0,-1 0,1 0,0 0,-1 1,1 0,-1 0,1 1,-1-1,0 1,1 0,-1 1,1-1,-1 1,1 0,-1 1,1-1,0 1,-1 0,1 1,0-1,0 1,1 0,-1 0,1 0,-1 1,1-1,0 1,0 0,1 1,-1-1,-1 4,-9 12</inkml:trace>
  <inkml:trace contextRef="#ctx0" brushRef="#br0" timeOffset="425.055">597 566,'45'-92,"-13"22,3 1,3 3,30-39,-66 103,40-43,-41 44,0 1,0-1,0 1,0-1,0 1,0-1,0 1,0 0,0-1,0 1,0 0,0 0,1 0,-1 0,0 0,0 0,0 0,0 1,0-1,0 0,0 0,0 1,0-1,0 1,0-1,0 1,0-1,0 1,0 0,0-1,0 1,-1 0,1 0,0 0,-1-1,1 1,0 0,-1 0,1 0,-1 0,1 0,-1 0,0 0,1 0,-1 0,0 1,0-1,0 0,0 0,0 0,0 0,12 87,-13-79,1 0,1 0,-1 0,2 1,-1-1,1 0,1-1,-1 1,1 0,1-1,0 1,0-1,1 0,0 1,1-3,0 1,0-1,1 0,-1-1,1 0,0 0,1 0,-1-1,1 0,0-1,0 0,0 0,0 0,0-1,1 0,-1-1,1 0,-1 0,1-1,0 0,-1 0,1-1,-1-1,3 0,2 0,0-1,-1-1,0 0,0-1,0 0,0-1,-1 0,0-1,0 0,-1 0,0-1,0-1,-1 0,0 0,0-1,-1 0,1-2,-1-1,-1 1,0-1,0-1,-2 1,1-1,-2 0,0 0,2-14,6-15,-7 26</inkml:trace>
</inkml:ink>
</file>

<file path=ppt/ink/ink2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16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593 396,'-340'567,"335"-558,-2 0,1-1,-1 0,0 0,-1-1,0 0,0-1,-1 1,1-1,-1-1,0 0,-1 0,-5 1,2-5</inkml:trace>
  <inkml:trace contextRef="#ctx0" brushRef="#br0" timeOffset="519.741">0 509,'276'202,"-79"-24,-47 35,-139-199</inkml:trace>
  <inkml:trace contextRef="#ctx0" brushRef="#br0" timeOffset="6233.05">1017 593,'3'-4,"1"-1,-1 1,0-1,-1 1,1-1,-1 0,0 0,0 0,0-1,-1 1,0 0,0-1,0 1,-1 0,0-1,0 1,0-1,-1 1,1-2,-2 7,1-1,0 1,-1 0,1 0,0-1,-1 1,1 0,0 0,-1 0,1 0,0 1,-1-1,1 0,0 1,0-1,-1 1,1-1,0 1,0-1,0 1,-1 0,1-1,0 1,0 0,0 0,0 0,0 0,1 0,-1 0,0 0,0 0,1 1,-1-1,1 0,-1 0,1 1,-1-1,1 0,0 1,-10 23,1 1,1 0,1 1,2 0,0 0,2 0,1 1,2-1,0 1,4 22,34 102,-35-145,0 0,0 0,1 0,0 0,1 0,-1-1,1 0,0 0,1 0,-1 0,1-1,1 0,-1-1,0 1,1-1,0 0,0-1,4 2,-5-5,0-1,1 1,-1-1,1 0,-1-1,0 1,0-1,1-1,-2 1,1-1,0 0,0 0,-1-1,0 1,0-1,0-1,0 1,0-1,-1 1,0-1,0 0,0-1,-1 1,0-1,0 0,0 0,0 0,-1 0,1-4,-1 7,149-340,-112 244,-19 53,-11 58,-4 288,32-63,-21-163,-4 0,-4 1,-2 0,-4 47,-2-112,1 0,-2 0,1 0,-2 0,1 0,-1-1,0 1,-1-1,0 1,-1-1,0 0,0 0,-1-1,0 1,-1-1,0 0,0 0,-1-1,1 0,-2 0,1 0,-1-1,0 0,0-1,-1 0,1 0,-1-1,0 0,-1 0,1-1,-3 0,3-1,0-1,0 0,-1 0,1-1,0-1,0 1,0-2,0 1,0-1,0 0,0-1,0 0,1-1,-1 1,1-2,0 1,0-1,1 0,-1-1,1 0,1 0,-1 0,1-1,0 0,0 0,1-1,0 0,0 0,1 0,0 0,0-1,-1-9,0-1,2 0,0 0,1 0,0 0,2 0,0 0,2 0,0 0,1 0,0 0,2 0,0 1,1 0,1 0,1 0,9-20</inkml:trace>
  <inkml:trace contextRef="#ctx0" brushRef="#br0" timeOffset="6493.509">1835 735,'34'-5,"15"-2,5-4,-2 0,-6 2,-5 2,-5 2,-4 2,-2 2,-7 1</inkml:trace>
  <inkml:trace contextRef="#ctx0" brushRef="#br0" timeOffset="7050.224">2598 706,'-17'153,"7"0,7 83,-18-110,15-147,6-3,1-1,1 1,1 1,1-1,2 0,0 1,1 0,2 1,9-20,13-30,2 0,4 3,3 1,3 2,3 2,2 2,24-21,-60 69,1 0,0 1,1 1,1 0,0 1,0 0,1 2,0-1,1 2,0 0,0 1,1 1,0 1,10-2,-21 8,0 1,0-1,0 1,-1 0,1 1,0 0,-1 0,0 0,0 1,0 0,0 0,0 0,-1 1,0 0,0 0,0 0,0 1,-1 0,0-1,0 1,-1 1,0-1,0 1,0-1,-1 1,0 0,0 0,0 0,-1 0,-1 0,1 0,-1 0,0 0,0 0,-1 0,0 0,-2 6,-2 8,-2 1,0-1,-2-1,0 0,-1 0,-1 0,-1-1,-1-1,0 0,-2-1,0-1,0 0,-14 10,13-10,-1-2,0 0,-1-1,-1-1,1 0,-2-2,0 0,0-1,-1-1,1-1,-2-1,1-1,-10 1,27-6,0 1,-1-1,1-1,0 1,-1-1,1 1,0-1,-1 0,1-1,0 1,0-1,0 0,0 0,0 0,1-1,-1 1,1-1,-1 0,1 0,0 0,0 0,0 0,1-1,-1 1,1-1,0 0,0 0,0 0,0 0,1 0,-1 0,1 0,0-1,1 1,-1 0,1-1,0 1,0-2,3-20</inkml:trace>
  <inkml:trace contextRef="#ctx0" brushRef="#br0" timeOffset="7349.315">3557 1,'-18'191,"8"1,10 58,0-152,-22 26,27-95,0-25</inkml:trace>
  <inkml:trace contextRef="#ctx0" brushRef="#br0" timeOffset="7837.54">4234 368,'-2'-1,"-1"0,0 1,1 0,-1-1,1 1,-1 0,0 0,1 0,-1 0,1 1,-1-1,1 1,-1 0,1-1,-1 1,1 0,-1 0,1 1,0-1,-2 2,2-3,-185 107,167-94,1 0,0 2,0-1,2 2,0 1,1 0,0 1,2 1,0 0,1 1,1 0,1 1,-3 9,13-26,0 0,0 0,1-1,0 1,0 0,0 0,0 0,1 0,0 0,-1 0,1-1,0 1,1 0,-1-1,1 1,0 0,0-1,0 0,0 0,0 1,1-1,-1-1,1 1,0 0,0-1,0 1,0-1,1 0,-1 0,0 0,1 0,0-1,-1 1,1-1,0 0,0 0,-1-1,1 1,0-1,0 0,0 1,0-2,0 1,0 0,2-2,18-4,-1-1,0-1,0-2,-1 0,0-1,-1-1,0-1,-1-1,0-1,-2 0,0-2,0 0,-2-1,12-16,-12 17,101-124,-116 140,-1 0,0 0,1 0,-1 0,0 0,1 0,-1 0,1 0,-1 0,1 0,0 0,-1 0,1 0,0 1,0-1,0 0,0 1,-1-1,1 0,0 1,0-1,0 1,0-1,0 1,1 0,-1-1,0 1,0 0,0 0,0 0,0-1,0 1,0 0,0 1,1-1,-1 0,0 0,0 0,0 1,0-1,0 1,0-1,0 1,0-1,0 1,0-1,0 1,0 0,-1-1,1 1,0 0,0 0,-1 0,1 0,0 0,-1 0,1 0,-1 0,1 0,-1 0,0 0,1 0,12 139,20-56,-20-66</inkml:trace>
  <inkml:trace contextRef="#ctx0" brushRef="#br0" timeOffset="8226.302">4573 791,'160'-248,"-28"75,-132 173,1-1,-1 1,0 0,0-1,0 1,1 0,-1-1,0 1,0 0,1-1,-1 1,0 0,1-1,-1 1,0 0,1 0,-1-1,1 1,-1 0,0 0,1 0,-1 0,1 0,-1-1,0 1,1 0,-1 0,1 0,-1 0,1 0,-1 0,0 0,1 1,-1-1,1 0,-1 0,1 0,-1 0,0 0,1 1,-1-1,0 0,1 0,-1 1,0-1,1 0,-1 1,0-1,1 0,-1 1,0-1,0 0,1 1,-1-1,0 0,0 1,0-1,0 1,0-1,1 1,-1-1,0 0,0 1,0-1,0 1,0-1,0 1,0-1,1 38,-1-33,-1 37,0-32,-1 1,1 0,1-1,0 1,0 0,1 0,1-1,0 1,0-1,1 1,0-1,1 0,0 0,1 0,0-1,0 1,1-1,3 3,-1-8,0 1,0-2,0 1,1-1,0-1,0 1,-1-1,1-1,1 0,-1 0,0-1,0 0,0 0,0-1,0 0,0-1,0 0,5-2,-2-1,-1-1,1 0,-1-1,0 0,0-1,-1 0,0 0,0-1,-1 0,0-1,-1 0,0-1,5-8,2-1,2-1</inkml:trace>
  <inkml:trace contextRef="#ctx0" brushRef="#br0" timeOffset="8529.179">5278 622,'4'0,"19"2,0 0,0-2,0-1,0 0,0-2,0-1,0 0,-1-2,1 0,-1-2,-1 0,0-2,0 0,-1-2,10-6,-21 8,0 0,-1 0,0 0,-1-1,0 0,-1 0,0-1,-1 0,-1 0,1 0,-2-1,0 1,0-1,-1 0,-1 0,0 0,-1 0,0-1,0 11,0 0,0 0,0 0,0 0,-1 0,1 0,-1 1,0-1,0 0,0 0,0 1,0-1,-1 1,1-1,-1 1,1-1,-1 1,0 0,0 0,0 0,0 0,-1 0,1 0,0 1,-1-1,1 1,-1-1,0 1,1 0,-1 0,0 0,0 1,0-1,1 1,-1-1,0 1,0 0,0 0,0 0,0 1,0-1,0 1,1-1,-4 2,-12 7,0 1,1 1,0 0,0 2,1 0,1 0,0 2,1 0,0 0,2 1,0 1,0 0,2 1,0 0,1 1,0-3,0 0,2 1,0 0,0 1,2-1,0 1,2 0,0 0,0 1,2-1,0 1,1-1,1 0,1 1,1-1,0 0,2 3,0-11,2 0,-1 0,1-1,0 0,1 0,0-1,1 1,0-2,0 1,0-1,1-1,0 0,1 0,-1-1,1 0,0-1,0 0,0-1,1 0,-1-1,1 0,-1-1,1 0,0-1,0 0,5-2,11 2</inkml:trace>
</inkml:ink>
</file>

<file path=ppt/ink/ink2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0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0,'-10'26,"2"0,1 1,1-1,1 1,2 0,0 1,2-1,1 1,1-1,1 0,2 0,0 0,3 4,149 371,-145-370,-6-21,-1-1,0 1,-1 0,0 0,-1 0,0 0,-1 0,0 1,0-1,-2 0,0 10,-8-14,9-34,6 8,1 0,1 1,0 0,2 0,0 1,1 0,0 1,2 0,0 1,0 0,1 1,14-10,-14 13,0 1,1 0,0 1,1 1,0 0,0 1,1 1,-1 0,2 2,-1 0,0 0,1 2,3 0,-17 2,1 0,-1 1,1 0,-1-1,0 2,1-1,-1 0,0 1,0 0,0 0,0 0,0 0,0 1,-1-1,1 1,-1 0,0 0,1 1,-2-1,1 1,0-1,-1 1,1 0,-1 0,0 0,0 0,-1 0,1 0,-1 1,0-1,0 1,0 0,1 8,0 0,-1-1,-1 1,0 0,0 0,-1-1,-1 1,0-1,-1 1,0-1,-1 1,-5 7,0 0,-1-1,-1 0,-1-1,0 0,-1-1,-1 0,-1-1,0-1,-1 0,-1-1,0-1,-1-1,0 0,-1-1,0-1,-2-1,12-4,-1-1,1-1,-1 0,1 0,-1-1,0 0,0 0,0-1,0-1,0 0,0 0,0-1,0 0,0-1,0 0,0 0,0-1,1-1,0 1,-1-1,1-1,1 0,-9-6,2-4,2 1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32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587 1,'-35'5,"0"2,0 1,1 2,0 1,1 2,1 1,0 1,1 2,0 2,-27 21,45-30,0 0,1 1,0 0,1 1,0 0,1 1,0 0,-4 8,14-19,0-1,0 1,0 0,0 0,0-1,0 1,1 0,-1-1,1 1,-1 0,1-1,-1 1,1 0,0-1,0 1,0-1,0 0,0 1,0-1,0 0,0 1,1-1,-1 0,0 0,1 0,-1 0,1 0,-1-1,1 1,0 0,-1-1,1 1,0-1,-1 1,1-1,0 0,-1 0,1 0,0 0,0 0,-1 0,1 0,0-1,0 1,-1 0,1-1,-1 0,1 1,0-1,-1 0,1 0,-1 0,1 0,247-111,-166 73,2 3,0 3,3 5,1 3,-83 23,3 0,0-1,0 1,0 1,0 0,0 0,0 1,1 0,-1 1,0 0,0 0,5 2,-13-3,1 1,0 0,-1 0,0 0,1 1,-1-1,1 0,-1 0,0 1,0-1,0 1,0-1,0 1,0-1,0 1,0 0,-1-1,1 1,-1 0,1 0,-1-1,0 1,0 0,1 0,-1 0,0 0,-1-1,1 1,0 0,0 0,-1 0,1-1,-1 1,0 0,0 0,-29 60,-152 163,77-105,-130 133,150-168,4 3,5 4,1 6,-19 79,93-176,0 1,0-1,0 1,0 0,0-1,0 1,1 0,-1 0,1 0,-1-1,1 1,0 0,-1 0,1 0,0 0,0 0,0-1,1 1,-1 0,0 0,1 0,-1 0,1 0,-1-1,1 1,0 0,0-1,0 1,0 0,0-1,0 1,1-1,-1 0,0 1,1-1,-1 0,1 0,-1 0,1 0,0 1,15 3</inkml:trace>
  <inkml:trace contextRef="#ctx0" brushRef="#br0" timeOffset="284.647">700 1045,'-10'11,"1"1,0 1,0-1,2 1,-1 1,2-1,0 1,0 1,2-1,0 1,0 0,1-1,1 2,1-1,0 0,1 0,0 4,2-14,0 0,0 0,0-1,1 1,-1-1,1 1,0-1,0 0,1 0,-1 0,1-1,0 1,0-1,0 0,1 0,-1 0,1-1,-1 0,1 0,0 0,0 0,0-1,0 1,0-1,5 0,133-4,-125 2,0-1,0-1,0-1,0-1,-1 0,0-1,0-1,0 0,-1-1,0-1,0-1,-1 0,0-1,-1-1,0 0,-1-1,-1 0,10-14,-19 22,-1-1,1 1,-1-1,-1 0,1 1,-1-1,0 0,-1 0,1 0,-1 0,0 0,-1 0,1 1,-1-1,0 0,-1 0,1 1,-1-1,0 0,-1 1,1 0,-1 0,0-1,0 2,-1-1,0 0,0 1,0-1,0 1,0 0,-1 1,0-1,0 1,0 0,0 0,0 0,-1 1,1 0,-1 0,-4-1,-9-1,-1 2,1 0,-1 1,1 0,-1 2,1 0,-1 2,1 0,-8 3,-4 1</inkml:trace>
</inkml:ink>
</file>

<file path=ppt/ink/ink2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0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1 928,'24'-7,"17"-4,0-1,-1-3,0-1,12-9,-43 21,0-2,0 1,0-1,-1 0,0-1,0 1,-1-2,0 1,0-1,0 0,-1-1,-1 1,1-1,-1 0,-1-1,0 1,0-1,-1 0,0 0,0-4,-2 11,0-1,0 1,-1-1,1 0,-1 1,0-1,0 0,0 1,-1-1,1 0,-1 1,0-1,0 1,0-1,0 1,-1 0,1-1,-1 1,0 0,0 0,0 0,0 0,-1 0,1 1,-1-1,0 1,0-1,0 1,0 0,0 0,0 0,0 1,-1-1,1 1,0 0,-1 0,0 0,1 0,-1 1,1-1,-1 1,-2 0,-4 2,-1 1,1 0,0 1,0 0,1 1,-1 0,1 0,0 1,1 0,-1 0,1 1,0 0,1 1,0 0,0 0,1 0,0 1,0 0,1 0,0 1,0-1,1 1,1 0,0 0,0 1,1-1,0 1,0 1,1-3,0-1,0 1,1 0,0-1,0 1,1-1,0 1,1-1,0 0,0 1,1-1,0 0,0 0,1 0,0-1,0 0,1 1,-1-1,2-1,-1 1,1-1,0 0,1 0,3 2,2 1,1 0,0-2,0 1,1-2,0 0,0 0,0-1,1-1,-1-1,1 0,0-1,0 0,9-1,-9 0,0 0,0-1,0-1,-1-1,1 0,0-1,-1 0,1-1,-1-1,0 0,0-1,-1 0,0-1,0-1,-1 0,1-1,-2 0,7-7,16-27,-2-2,-1-2,-3 0,-1-2,-3-1,-2-1,-3-1,-1-1,0-14,-10 47,-1 0,-1 0,-1-1,0 0,-2 0,0 0,-2 0,0-1,-1 1,-2 0,0-1,-1 1,-1 0,-1 1,-1-1,0 1,-2 0,0 0,5 16,0 0,0 0,0 1,0-1,0 1,-1 0,1-1,-1 1,0 1,0-1,0 1,0-1,-1 1,1 1,0-1,-1 0,0 1,1 0,-1 0,0 1,1-1,-1 1,0 0,0 0,1 0,-1 1,0 0,0 0,1 0,-1 0,1 1,-1 0,1 0,0 0,0 0,0 1,0 0,0-1,0 2,1-1,-1 0,1 1,0-1,0 1,0 0,1 0,-1 0,-8 23,0 0,2 1,2 0,0 0,2 1,1 0,1 0,1 0,2 0,1 0,1 0,3 6,1 8,2 0,2-1,2 0,1 0,3-2,13 26,30 86,-55-141,-1-1,0 1,0 0,-2-1,1 1,-1 0,-1 0,0 1,0-1,-1 0,-1 3,-4 4</inkml:trace>
</inkml:ink>
</file>

<file path=ppt/ink/ink2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1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58,'34'-4,"20"-3,6 1,3 2,-5-5,-3 1,-1 0,-5 3,-1 1,-4 2,0 1,-2 1,-4 0,-9 1</inkml:trace>
</inkml:ink>
</file>

<file path=ppt/ink/ink2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1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19 128,'-4'33,"-1"-13,1 0,1 0,1 1,1-1,1 1,1-1,0 1,2-1,0 0,1 0,2 0,1 3,-6-20,1 0,-1 0,1 0,0 0,0-1,0 1,1-1,-1 1,0-1,1 0,0 0,-1 0,1 0,0-1,0 1,0-1,0 0,0 1,0-1,1-1,-1 1,0 0,1-1,-1 0,0 0,0 0,1 0,-1 0,0 0,1-1,-1 0,0 0,0 0,0 0,1 0,-1-1,1 0,9-4,-2 0,1 0,-1-1,0-1,0 0,-1 0,0-1,8-10,166-228,-167 228,-7 31,-24 64,12-70,-1 1,1 0,1 0,-1-1,1 1,0 0,1 0,0 0,0 0,0 1,1-1,0-1,0 1,1 0,-1 0,2 0,-1-1,1 1,0-1,3 5,-1-5,0-1,1 0,0 0,0 0,0 0,0-1,1 0,-1-1,1 1,0-1,0-1,1 1,-1-1,0-1,1 1,-1-1,1 0,-1-1,1 0,0 0,-1 0,1-1,-1-1,1 1,-1-1,0 0,0-1,1 1,-2-2,1 1,0-1,-1 0,1 0,4-5,3-2,-2-1,1 0,-2-1,0 0,0-1,-1 0,-1-1,0 0,-2 0,1-1,-2 0,0 0,-1 0,0-4,35-119,-32 123</inkml:trace>
</inkml:ink>
</file>

<file path=ppt/ink/ink2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1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61 393,'12'-9,"16"-8,-2-2,0-1,-2 0,0-2,-1-1,-1-1,-2-1,11-15,-28 36,-1 0,1 0,-1 0,0 0,0-1,0 1,-1-1,1 1,-1-1,0 1,0-1,-1 0,1 1,-1-1,0 0,-1 0,1 1,-1-1,0 0,0 1,0-1,-1 1,1-1,-1 1,0 0,0 0,-1 0,1 0,-1 0,0 0,0 1,0-1,-1 1,1 0,-1 0,0 0,0 0,0 1,0-1,0 1,0 0,-1 1,1-1,-4 0,3 1,-1 1,0 0,0 0,1 0,-1 1,0-1,1 2,-1-1,0 0,1 1,-1 0,1 1,0-1,0 1,0 0,0 0,0 0,1 1,0 0,-1 0,1 0,-3 4,-71 106,73-106,1 0,-1-1,1 2,1-1,0 0,0 1,0-1,1 1,1 0,-1 0,1 0,1-1,0 1,0 0,1 0,0 0,0 0,1 0,0 0,1-1,0 1,0-1,1 0,0 0,0 0,1 0,0-1,0 0,1 0,0 0,1 0,3 0,0-1,1 0,0 0,0-1,0-1,0 0,1 0,0-1,-1-1,1 0,0 0,1-2,-1 1,0-1,0-1,0 0,0-1,0 0,2-2,9-2,-1-1,1-1,-1-2,-1 0,0-1,0-1,-1-1,-1 0,7-7,-2-1</inkml:trace>
</inkml:ink>
</file>

<file path=ppt/ink/ink2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2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0 366,'31'-10,"-1"-1,-1-2,0-1,-1-1,0-1,-1-1,-1-2,-1 0,16-18,-35 32,-2-1,1 0,-1 0,1 0,-2-1,1 1,-1-1,0 0,0 0,-1 0,0-1,0 1,-1 0,0-1,0 1,0-1,-1 1,0-1,-1 1,0-1,0 1,-2-5,3 10,-1 0,0 1,0-1,0 0,-1 0,1 1,0-1,-1 1,1-1,-1 1,1-1,-1 1,1 0,-1 0,0 0,0 0,0 0,0 0,0 0,1 1,-1-1,-1 1,1-1,0 1,0 0,0 0,0 0,0 0,0 0,0 0,0 0,0 1,0-1,0 1,0 0,0-1,-2 2,-66 42,50-26,1 1,1 1,0 0,2 1,1 1,0 1,2 0,0 1,2 0,1 1,0 0,-4 22,13-42,0 0,-1 0,2 0,-1 0,0 0,1 0,0 0,0 0,1 0,-1 0,1 0,0 0,1 0,-1 0,1 0,0 0,0-1,0 1,1-1,-1 1,1-1,0 0,1 0,-1 0,1-1,0 1,-1-1,1 0,1 0,-1 0,0 0,1-1,0 0,1 1,1 1,1-1,0 1,-1-1,1-1,0 0,0 0,1 0,-1-1,0 0,0-1,1 0,7-1,3-4</inkml:trace>
</inkml:ink>
</file>

<file path=ppt/ink/ink2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1 337,'5'2,"0"-1,0 0,0 0,0-1,0 1,1-1,-1-1,0 1,0 0,0-1,0 0,0-1,0 1,0-1,0 0,0 0,-1 0,1-1,-1 1,1-1,-1 0,0-1,0 1,0-1,81-101,-78 95,29-48,-26 40,1 0,1 0,1 1,0 0,1 1,14-12,-28 28,0 1,0 0,0-1,0 1,0 0,1-1,-1 1,0-1,0 1,0 0,1-1,-1 1,0-1,1 1,-1-1,0 1,1-1,-1 1,1-1,-1 1,1-1,-1 1,1-1,-1 0,1 1,-1-1,1 0,-1 0,1 1,0-1,-1 0,1 0,0 0,-1 0,1 0,-1 0,1 0,0 0,-1 0,1 0,0 0,-1 0,1 0,-1 0,1-1,0 1,-1 0,1 0,-1-1,1 1,-1 0,1-1,-1 1,1-1,-1 1,1-1,-1 1,1-1,-1 1,0-1,1 1,-1-1,0 1,0-1,1 0,-1 1,0-1,-2 24,2 130,1-148,1 0,-1 0,1 0,0 0,0 0,0 0,1-1,-1 1,1-1,0 1,1-1,-1 0,1-1,0 1,0 0,0-1,0 0,0 0,1 0,0-1,-1 1,1-1,0 0,0-1,0 1,0-1,3 1,6 0,-1-1,1 0,-1-1,1 0,-1-1,1 0,-1-1,0-1,0 0,0-1,0 0,0-1,-1-1,0 0,0 0,0-1,-1-1,0 0,-1 0,1-1,-2-1,1 1,-1-2,-1 1,0-1,0 0,-1-1,3-7,24-70,-31 68</inkml:trace>
</inkml:ink>
</file>

<file path=ppt/ink/ink2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85,'16'59,"-3"1,-2 1,-3-1,-2 1,-3 8,-29 90,22-205,9 15,1 0,2 0,1 1,2 0,0 0,2 1,1 1,2 0,0 1,2 1,1 0,1 2,1 0,1 1,1 1,1 2,2-1,-13 10,0 1,0 1,1 0,0 1,0 0,1 1,0 0,0 2,1 0,14-3,-27 8,0 0,1 0,-1 1,0-1,0 1,0 0,1-1,-1 2,0-1,0 0,0 0,0 1,-1 0,1 0,0-1,-1 1,1 1,-1-1,1 0,-1 1,0-1,0 1,0 0,-1-1,1 1,-1 0,1 2,28 86,-8 40,-12-117,0-7</inkml:trace>
</inkml:ink>
</file>

<file path=ppt/ink/ink2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4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1 250,'459'-29,"-293"30,-147 10,-43 0,9-9,0-1,1-1,-1 0,0 0,0-1,1-1,-1-1,1 0,0-1,0 0,0-1,-8-5,16 8,1-1,-1 0,1 0,0-1,0 0,0 0,0 0,1 0,-1-1,1 1,0-1,1 0,-1-1,1 1,0-1,0 1,1-1,0 0,0 0,0 0,0 0,1 0,0 0,1 0,-1-1,1 1,0 0,1-1,-1 1,2-4,4-18,1 3</inkml:trace>
</inkml:ink>
</file>

<file path=ppt/ink/ink2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44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506 621,'2'-1,"-1"0,0 0,0 0,0 0,0 0,-1 0,1 0,0-1,0 1,-1 0,1 0,0-1,-1 1,0-1,1 1,-1 0,0-1,0 1,1-1,-1 1,0 0,0-1,-1 1,1-1,0 1,0-1,-1 1,1 0,-1-1,1 1,-1 0,0 0,1-1,-1 1,0 0,0 0,0 0,0 0,0 0,0 0,0 0,0 0,0 0,-1 0,1 1,0-1,0 0,-2 0,-67-24,45 23,1 2,-1 0,0 2,1 1,0 1,-1 1,2 1,-1 1,1 1,0 1,0 1,1 1,-9 6,-43 48,72-63,1 0,0 1,0-1,0 0,0 0,0 0,0 1,0-1,1 0,-1 1,1-1,0 1,-1-1,1 1,1-1,-1 1,0-1,0 0,1 1,-1-1,1 0,0 1,0-1,0 0,0 1,0-1,0 0,1 0,-1 0,1 0,-1-1,1 1,0 0,0 0,0-1,0 0,0 1,0-1,103 33,-73-28,101 9,-133-14,1-1,-1 1,0-1,0 1,0-1,0 1,1-1,-1 1,0-1,0 1,0-1,0 1,0-1,0 1,0-1,-1 1,1-1,0 1,0-1,0 1,0-1,-1 1,1-1,0 0,0 1,-1-1,1 1,0-1,-1 0,1 1,0-1,-1 0,1 1,-1-1,1 0,-1 1,1-1,0 0,-1 0,1 0,-1 0,1 1,-1-1,1 0,-1 0,1 0,-1 0,1 0,-1 0,1 0,-1 0,1 0,-1-1,1 1,-1 0,1 0,-1 0,1 0,-31 12,2 1,0 2,0 0,2 2,0 1,-19 18,42-34,1 1,0 0,0 0,0 0,0 0,1 0,-1 0,1 1,0-1,0 1,0 0,0-1,1 1,-1 0,1 0,0 0,0 0,1 0,-1 1,1-1,0 0,0 0,0 0,1 0,-1 0,1 1,0-1,0 0,0 0,1-1,0 1,-1 0,1 0,1-1,-1 1,0-1,1 0,0 0,-1 0,1 0,1 0,0 1,14 4,-1-1,1-1,1 0,-1-2,1 0,0-1,0 0,0-2,0 0,0-2,1 0,2-1,-18 1,0 0,0 0,1 0,-1 0,0-1,0 0,0 0,-1 0,1 0,0-1,-1 1,1-1,-1 0,0 0,0 0,0 0,0-1,1-1,5-10</inkml:trace>
  <inkml:trace contextRef="#ctx0" brushRef="#br0" timeOffset="607.415">225 0,'11'226,"24"4,-26-132,-4 1,-7 81,-1-43,15 53,23 65,-13-126,-18-118,-1 1,-1-1,0 1,-1 0,0 0,-1-1,0 1,-1 0,0 0,-3 9,9 9,3-22</inkml:trace>
</inkml:ink>
</file>

<file path=ppt/ink/ink2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57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325 0,'-247'117,"244"-117,0 1,0 0,0 0,0 1,0-1,0 0,0 1,0 0,1 0,-1-1,1 2,-1-1,1 0,0 0,0 1,0-1,0 1,0 0,1-1,-1 1,1 0,0 0,0 0,0 0,0 0,0 0,1 1,-1-1,1 0,0 0,0 0,0 0,0 1,1-1,-1 0,1 0,0 0,0 2,83 53,-41-34,-39-22,127 101,-127-99,0 1,0-1,0 1,-1-1,0 1,0 0,0 1,-1-1,1 0,-1 1,0-1,-1 1,0 0,0-1,0 1,0 0,-1 0,0 0,0 0,-1-1,1 1,-1 0,0 0,-1-1,0 1,-2 5,0-5,-1 0,-1 0,1-1,-1 0,1 0,-2 0,1-1,0 0,-1 0,0 0,0-1,0 0,0 0,0-1,-1 0,1 0,-1-1,1 0,-1 0,0-1,1 0,-1 0,0-1,0 2,0-1,0 1,0-1,0-1,-1 0,1 0,0-1,0 0,1 0,-1 0,0-1,1-1,-1 1,1-1,0 0,-4-4,-8-10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42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1130,'27'-6,"-1"-2,1-2,-2 0,0-1,0-2,-1 0,-1-2,0 0,-1-2,0 0,-2-2,0 0,15-21,215-330,-158 249,-91 119,0 1,0 0,0 0,0 0,0 0,1 0,-1 1,0-1,0 0,1 0,-1 1,0-1,1 1,-1-1,1 1,-1 0,1-1,-1 1,1 0,-1 0,1 0,-1 0,1 0,-1 1,1-1,-1 0,0 1,1-1,-1 1,1-1,-1 1,0 0,0-1,1 1,-1 0,0 0,0 0,0 0,0 0,0 0,0 0,0 1,0-1,0 0,-1 0,1 1,0-1,-1 1,23 73,-21-68,5 42,-1 1,-3 0,-1 0,-3 0,-2-1,-3 1,-10 48,14-85,0-1,0 0,-1 0,0 0,-1 0,-1-1,0 1,0-1,-1 0,0-1,-1 1,0-1,-1-1,0 1,-1-1,0-1,0 0,-1 0,0 0,0-2,-1 2,4-5,0 1,-1-1,1 0,-1-1,1 0,-1 0,0 0,1-1,-1 0,0-1,0 0,0 0,0-1,0 0,1 0,-1 0,0-1,1-1,-1 1,1-1,0 0,0-1,0 0,0 0,0 0,1-1,0 0,0 0,0-1,1 0,0 1,0-2,-2-3,-10-69,17 54</inkml:trace>
  <inkml:trace contextRef="#ctx0" brushRef="#br0" timeOffset="333.234">1300 791,'-7'6,"-15"11,1 2,0 1,2 0,0 1,1 1,2 1,0 0,-6 15,20-36,0 1,0-1,1 0,-1 1,1-1,-1 1,1 0,0-1,0 1,0 0,1 0,-1 0,1 0,-1-1,1 1,0 0,0 0,0 0,1 0,-1 0,1 0,0 0,-1-1,1 1,0 0,1 0,-1-1,0 1,1-1,-1 1,1-1,0 0,0 0,0 0,0 0,0 0,1 0,-1 0,0 0,1-1,-1 0,1 1,1-1,8-2,1 0,-1-1,0 0,1-1,-1-1,0 0,-1 0,1-1,-1-1,0 0,0-1,-1 0,0 0,0-1,-1 0,0-1,0 0,0-1,-3 3,1 0,-1-1,-1 1,1-1,-2 0,1-1,-1 1,0-1,-1 0,1 0,-2 0,0 0,0 0,0-1,-1-1,-1 6,1 0,-1 0,0 0,-1-1,1 1,-1 0,0 0,0 0,-1 0,1 0,-1 0,0 0,0 1,-1-1,0 1,0-1,0 1,0 0,0 0,-1 1,0-1,0 0,0 1,0 0,0 0,-1 1,1-1,-2 0,-11-4</inkml:trace>
  <inkml:trace contextRef="#ctx0" brushRef="#br0" timeOffset="2518.09">2682 481,'-1'0,"-1"0,1 0,-1 1,1-1,0 0,-1 1,1-1,0 1,-1 0,1-1,0 1,0 0,0 0,0 0,0 0,-1-1,2 2,-1-1,0 0,0 0,0 0,0 0,1 0,-1 1,1-1,-1 0,1 1,-1-1,1 0,0 1,-1-1,1 1,0-1,0 1,0-1,0 0,0 1,1-1,-1 1,0-1,1 0,-1 1,1-1,0 1,-2 6,-55 395,28-180,28-223,1-1,-1 0,1 1,0-1,-1 1,1-1,0 1,-1-1,1 1,0 0,0-1,-1 1,1 0,0 0,0-1,0 1,0 0,-1 0,1 0,0 0,0 0,0 0,0 0,-1 0,1 1,0-1,0 0,0 0,-1 1,1-1,0 0,0 1,-1-1,1 1,0-1,-1 1,1-1,0 1,-1 0,1-1,-1 1,1 0,-1-1,1 1,-1 0,0 0,1-1,-1 1,0 0,0 0,1 0,-1-1,0 1,0 0,0 0,0 0,0 0,0 0,0-1,0 1,-1 0,1 0,0 0,0-1,-1 1,1 0,0 0,-1-1,28-73,-17 47</inkml:trace>
  <inkml:trace contextRef="#ctx0" brushRef="#br0" timeOffset="2770.064">2258 368,'49'0,"38"0,16-5,-6-1,-10 0,-14-4,-11 0,-10 2,-10 2,-11 7,-17 3,-10 6,-6 1</inkml:trace>
  <inkml:trace contextRef="#ctx0" brushRef="#br0" timeOffset="3015.756">2343 1130,'43'5,"34"-3,8-3,-5-5,-7-2,-11-4,-11 0,-10-3,-6 1,-10 3</inkml:trace>
  <inkml:trace contextRef="#ctx0" brushRef="#br0" timeOffset="3697.792">3190 227,'39'8,"1"-3,0 0,0-3,0-2,1-1,-1-2,0-1,-1-3,5-2,-36 8,0-1,0 0,0 0,0-1,-1 0,1 0,-1-1,0 0,0 0,0-1,0 0,-1 0,0-1,0 1,0-1,-1 0,0-1,0 0,-1 1,0-1,0-1,0 1,-1-1,0 1,0-1,-1 0,0 0,-1 0,0-2,-1 8,0-1,-1 0,0 0,1 1,-1-1,0 0,0 1,-1-1,1 1,-1 0,1-1,-1 1,0 0,0 0,1 0,-2 0,1 0,0 0,0 1,0-1,-1 1,1-1,-1 1,1 0,-1 0,0 0,1 0,-1 1,0-1,0 1,1-1,-1 1,0 0,0 0,0 1,1-1,-1 0,0 1,0 0,1-1,-1 1,0 0,1 1,-1-1,1 0,-1 1,1-1,0 1,0 0,0 0,0 0,0 0,0 0,0 0,-1 2,-11 14,1 0,0 1,2 0,0 0,1 1,1 1,1 0,0 0,2 1,1-1,0 1,0 19,-6 49,3 1,5 0,4 15,2-35,-4 1,-3-1,-3 0,-3-1,-16 61,23-116,-1 0,0 0,-1 0,-1-1,0 1,-1-1,-1-1,0 1,0-1,-2-1,1 1,-2-2,1 1,-2-2,1 1,-2-1,0-1,10-6,-1 1,0-2,-1 1,1 0,0-1,-1 0,0 0,1 0,-1 0,0-1,0 0,0 0,0 0,0-1,0 1,0-1,0 0,0-1,0 1,0-1,0 0,0 0,0-1,1 0,-1 1,0-2,1 1,0 0,-1-1,1 0,0 0,0 0,0 0,1-1,-1 0,1 1,-2-4,0-6,1 1,0-1,1 0,1 0,0 0,1-1,0 1,1 0,1 0,0-1,0 1,2 0,-1 0,2 0,0 1,0-1,1 1,1 0,4-7,5-12,2 1,1 0,1 2,1 0,2 1,1 1,0 1,2 1,1 1,1 2,1 0,3 1,-17 10,0 0,0 1,1 1,0 1,0 0,1 1,0 0,8-1,172-47,-151 32,-47 95,5-54</inkml:trace>
  <inkml:trace contextRef="#ctx0" brushRef="#br0" timeOffset="4087.716">1948 1497,'779'-149,"23"32,-382 71,-462 47,18 0</inkml:trace>
  <inkml:trace contextRef="#ctx0" brushRef="#br0" timeOffset="8252.481">2032 1695,'56'0,"144"-12,157-71,-308 74,0 2,1 2,-1 2,1 3,30 3,27 0,130-31,-79 0,11-1,1 1,-19 10,-132 14</inkml:trace>
  <inkml:trace contextRef="#ctx0" brushRef="#br0" timeOffset="9438.271">2118 1836,'-1'0,"0"1,1-1,-1 1,0 0,1 0,-1-1,1 1,-1 0,1 0,-1 0,1 0,0 0,-1-1,1 1,0 0,0 0,0 0,0 0,0 0,0 0,0 0,0 0,0 0,0 0,0 0,0 0,1 0,-1-1,0 1,1 0,-1 0,1 0,-1 0,1-1,-1 1,1 0,0 0,-1-1,1 1,0 0,0-1,-1 1,1-1,0 1,0-1,0 0,0 1,-1-1,2 1,44 15,-18-14,0-2,-1-1,1-1,-1-1,1-1,-1-2,9-3,69-12,374-45,-56 9,-157 27,-15 31,-109-29,-7 6,-126 18</inkml:trace>
</inkml:ink>
</file>

<file path=ppt/ink/ink2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12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1563 1047,'4'-36,"1"-1,3 1,0 0,3 1,1 0,1 1,2 0,1 1,20-28,211-261,-247 321,1 0,-1 0,0 0,1 0,-1 0,0 0,1 0,-1 1,1-1,0 0,-1 0,1 0,0 1,-1-1,1 0,0 0,0 1,0-1,0 1,0-1,-1 1,1-1,0 1,0 0,0-1,0 1,0 0,0 0,0-1,1 1,-1 0,0 0,0 0,0 1,0-1,0 0,0 0,0 0,0 1,0-1,0 0,0 1,0-1,-1 1,1 0,0-1,0 1,0-1,0 1,-1 0,1 0,0 0,-1-1,1 1,-1 0,1 0,-1 0,1 1,8 138,87 227,-67-227,-29-139,0-1,1 1,-1-1,0 1,1 0,-1-1,0 1,0 0,0-1,0 1,1 0,-1-1,0 1,0 0,0-1,0 1,-1 0,1-1,0 1,0 0,0-1,0 1,-1 0,1-1,0 1,-1-1,1 1,0 0,-1-1,1 1,-1-1,1 1,-1-1,1 1,-1-1,1 0,-1 1,0-1,1 0,-1 1,1-1,-1 0,0 0,1 0,-1 1,0-1,1 0,-1 0,0 0,1 0,-1 0,0 0,1 0,-1 0,0-1,1 1,-1 0,0 0,1 0,-1-1,0 1,0-1,-36-24,-203-165,224 178,1 1,-2 0,0 1,0 1,0 1,-1 0,-1 1,-1 1,19 5,0 1,1 0,-1-1,0 1,0 0,0 0,0 0,1-1,-1 1,0 0,0 0,0 0,0 0,0 1,0-1,1 0,-1 0,0 0,0 1,0-1,1 0,-1 1,0-1,0 1,1-1,-1 1,0-1,1 1,-1-1,0 1,1 0,-1-1,1 1,-1 0,1 0,-1-1,1 1,0 0,-1 0,1 0,1 10</inkml:trace>
  <inkml:trace contextRef="#ctx0" brushRef="#br0" timeOffset="472.176">2353 1075,'125'-344,"-92"292,-33 53,1-1,0 0,0 0,0 1,-1-1,1 1,0-1,-1 1,1-1,0 1,-1-1,1 1,-1-1,1 1,-1 0,1-1,-1 1,1 0,-1 0,1-1,-1 1,0 0,0 0,1 0,-1-1,0 1,0 0,0 0,0 0,0 0,0-1,0 1,0 0,0 0,0 0,-1-1,1 2,0-1,0 6,2 27,1-1,1 1,2 0,2-1,7 20,-13-48,-1 0,1-1,0 1,1-1,-1 0,1 1,0-1,0-1,0 1,1 0,-1-1,1 1,0-1,0 0,0-1,0 1,1-1,-1 1,1-1,-1-1,1 1,0-1,-1 1,1-1,0-1,0 1,0-1,0 0,0 0,0 0,0-1,0 1,0-1,-1 0,1-1,0 1,-1-1,1 0,-1 0,1-1,-1 1,0-1,0 0,0 0,0 0,-1-1,1 0,7-10,0-1,-1 0,-1 0,-1-1,0 0,-2-1,1 1,-2-1,0-1,1-12,0 7,1-2</inkml:trace>
  <inkml:trace contextRef="#ctx0" brushRef="#br0" timeOffset="1583.925">3426 708,'-9'-2,"1"-2,0 0,0 1,0 1,-1-1,1 1,-1 0,1 1,-1 0,0 1,0 0,1 0,-1 0,0 1,1 1,-1 0,1 0,-1 0,1 1,0 0,0 1,0 0,1 0,-1 0,1 1,0 1,0-1,-1 2,-98 212,84-129,22-88,0 1,-1-1,2 0,-1 0,0 1,0-1,1 0,-1 0,1 0,-1 0,1 1,0-1,0 0,0 0,0 0,0-1,1 1,-1 0,0 0,1-1,0 1,-1-1,1 1,0-1,0 0,0 1,-1-1,1 0,1 0,-1 0,0-1,0 1,0-1,0 1,0-1,1 1,-1-1,0 0,0 0,9-2,0 0,-1-1,1 0,-1-1,0 0,0 0,-1-1,1 0,-1-1,0 0,0-1,-1 0,0 0,0 0,-1-1,4-6,-11 14,269-279,-221 248,-47 30,0 1,0 0,0-1,1 1,-1 0,0 0,0 0,0 0,1 0,-1 0,0 1,0-1,0 0,0 1,0-1,1 0,-1 1,0-1,0 1,0 0,0-1,0 1,0 0,0 0,-1 0,1-1,0 1,0 0,-1 0,1 0,0 0,-1 0,1 0,-1 1,1-1,-1 0,0 0,0 0,1 0,-1 1,0-1,0 0,0 0,0 0,0 2,3 34,-2 1,-1 0,-2 0,-1-1,-8 36,-6 68,2 123,11-220,3-18,-2 0,0-1,-2 1,0-1,-2 0,0 0,-2-1,-1 0,-1-1,-3 3,13-23,-1-1,0 1,0-1,0 0,-1 1,1-1,0 0,-1 0,1-1,-1 1,0 0,0-1,1 0,-1 0,0 1,0-2,0 1,0 0,0-1,-1 1,1-1,0 0,0 0,0 0,0 0,0-1,0 1,0-1,-1 0,2 0,-1 0,0 0,0-1,0 1,0-1,1 1,-1-1,1 0,-1 0,1 0,0-1,0 1,0 0,0-1,-1-1,-3-10,0-1,0 0,2 0,0 0,0 0,2-1,0 1,1-1,0 0,1 0,1 1,0-1,2 1,-1-1,2 1,0 0,1 0,0 0,1 0,3-2,14-30,3 1,2 1,2 2,1 0,17-15,419-481,-439 505,-2-1,-1-2,-2 0,-2-1,-1-2,-2 0,-1-1,-2-5,0-92,-15 134,-1 0,1 0,-1 1,1-1,-1 0,0 1,0-1,-1 1,1-1,-1 1,0-1,0 1,0 0,0 0,0 0,-1 0,1 0,-1 0,0 1,0 0,0-1,0 1,0 0,-1 0,1 1,-1-1,1 1,-1-1,1 1,-1 0,0 1,0-1,1 1,-3-1,-4 3,-1 1,1 0,0 0,0 1,0 0,1 1,-1 0,1 1,0 0,1 0,-1 1,1 0,0 0,1 1,0 0,0 0,1 1,0-1,-2 6,-10 12,0 1,2 1,1 1,1 0,2 1,1 0,1 1,2 0,1 1,-3 25,10-42,-1 1,2-1,0 0,0 0,2 0,0 0,1 0,0 0,1-1,0 1,2-1,-1-1,2 1,0-1,0-1,1 1,1-1,0-1,1 0,0 0,0-1,1-1,1 0,-1 0,2-2,-1 1,1-2,0 1,0-2,1 0,-1-1,1 0,0-1,5-1,-3-1,0-2,-1-1,1 0,0-1,-1 0,0-1,0-1,0-1,0 0,-1-1,0-1,-1-1,1 0,-2 0,1-1,-1-1,-1 0,0-1,0-1,-2 1,1-2,-2 1,8-15,-15 26,34-77,-35 77,0-1,0 1,-1-1,1 1,0-1,-1 1,0-1,0 0,0 1,0-1,0 1,-1-1,1 0,-1 1,1-1,-1 1,0-1,0 1,0 0,0-1,-1 1,1 0,0 0,-1 0,0 0,0 0,1 0,-1 0,0 0,-2 0,-1 1,0 0,-1 0,1 1,-1 0,1 0,-1 1,1-1,-1 1,1 0,0 0,-1 1,1 0,0 0,0 0,0 1,0-1,1 1,-1 0,1 0,-1 1,1 0,0 0,-9 6,0 1,1 0,0 1,1 1,0 0,1 0,0 1,2 0,-1 0,2 1,0 1,0-1,2 1,0 0,1 0,0 0,1 1,1-1,1 1,0 0,2 16,2-23,0 0,0-1,0 1,2-1,-1 1,1-2,0 1,1 0,0-1,0 0,1 0,0-1,0 0,1 0,0-1,0 1,1-2,-1 1,1-2,1 1,-1-1,0 0,1-1,0 0,0 0,4-1,124-3,-114 0</inkml:trace>
  <inkml:trace contextRef="#ctx0" brushRef="#br0" timeOffset="-1581.928">744 511,'4'-6,"-21"21,-97 115,-42 26,-70 49,150-138,68-61</inkml:trace>
  <inkml:trace contextRef="#ctx0" brushRef="#br0" timeOffset="-1237.043">124 511,'59'53,"220"102,-50-24,-221-126,21 14,1-1,0-1,1-2,1-1,4 0,-33-13,1 0,-1 0,0 0,0-1,1 1,-1-1,0 1,1-1,-1 0,0 0,1-1,-1 1,0-1,1 0,-1 1,0-2,0 1,0 0,1 0,-1-1,-1 0,1 0,0 0,0 0,-1 0,1 0,-1-1,0 1,0-1,0 1,0-1,0 0,0 0,-1 0,1-1,7-18</inkml:trace>
  <inkml:trace contextRef="#ctx0" brushRef="#br0" timeOffset="-989.74">942 680,'-52'5,"0"2,1 2,0 3,1 1,0 3,1 2,1 2,-11 9,8-8,-259 120,304-138,-1 0,1 0,-1-1,0 0,0 0,0 0,0-1,0 0,0-1,0 0,0 0,-1 0,1-1,-2 0,8-2,-1 1,1 0,-1-1,1 1,0-1,0 1,0-1,0 1,1-1,-1 0,1 0,0 1,-1-1,1 0,0 1,1-1,-1 0,0 0,1 1,0-1,-1 0,1 1,0-1,0 1,1-1,-1 1,0-1,1 1,0 0,-1 0,1 0,0 0,0 0,0 0,0 0,2 0,-2-1,12-16</inkml:trace>
  <inkml:trace contextRef="#ctx0" brushRef="#br0" timeOffset="-725.391">350 257,'24'50,"-2"1,-2 1,-2 1,1 18,85 359,-51-272,-43-140</inkml:trace>
  <inkml:trace contextRef="#ctx0" brushRef="#br0" timeOffset="37852.821">631 1696,'-68'86,"4"3,-52 97,99-156,-2 0,-1-1,-1-1,-2-1,-23 22,-92 83,137-131,0 0,0 0,0 0,-1 0,1 0,0 0,-1-1,1 1,-1 0,1-1,-1 1,1-1,-1 0,1 1,-1-1,0 0,1 0,-1 0,1 0,-1 0,1-1,-1 1,1 0,-1-1,1 1,-1-1,1 0,-1 1,1-1,-2-1,-6-8</inkml:trace>
  <inkml:trace contextRef="#ctx0" brushRef="#br0" timeOffset="38240.375">67 1611,'-2'10,"0"-1,1 0,0 0,0 0,1 1,0-1,1 0,0 1,1-1,-1 0,2 0,-1 0,1 0,1-1,0 1,0-1,0 0,2 2,106 131,106 84,-3-6,-183-202,-15-15</inkml:trace>
  <inkml:trace contextRef="#ctx0" brushRef="#br0" timeOffset="38513.366">857 2035,'29'-5,"14"-1,5-1,-1 2,-4 2,-5 1,-3-4,-3-1,-3 1,0 1,-7 2</inkml:trace>
  <inkml:trace contextRef="#ctx0" brushRef="#br0" timeOffset="39021.831">1816 1865,'-20'0,"-1"1,1 1,-1 0,1 2,0 0,0 1,1 2,-1 0,1 0,1 2,-1 0,2 2,-1 0,1 0,1 2,0 0,1 1,0 0,1 1,1 1,1 0,0 1,1 0,-6 13,15-27,0 0,0 0,0 1,0-1,0 1,1-1,-1 1,1 0,0 0,1-1,-1 1,0 0,1 0,0 0,0 0,0 0,1 0,-1-1,1 1,0 0,0 0,0-1,0 1,1 0,0-1,-1 1,1-1,1 0,-1 0,0 1,1-1,0-1,-1 1,1 0,0-1,0 1,1-1,-1 0,0 0,1 0,11 0,0 0,0-1,0-1,0 0,0-2,0 1,-1-1,1-1,-1-1,1 0,-1-1,0-1,0 0,-1 0,0-1,0-1,-1-1,0 1,9-9,170-178,-149 156,-41 38,0 0,-1 1,1-1,0 0,0 1,0-1,0 1,0-1,0 1,0 0,0-1,0 1,0 0,0 0,0-1,0 1,0 0,1 0,-1 0,0 0,0 1,0-1,0 0,0 0,0 1,0-1,0 0,0 1,0-1,0 1,0-1,0 1,0 0,0-1,-1 1,1 0,0 0,0 0,-1-1,1 1,-1 0,1 0,-1 0,1 0,-1 0,1 0,-1 0,0 1,4 11,-1 0,-1 0,-1 0,0 0,0 1,-1-1,-1 0,-1 9,3 77,-1-96,1 4,-1 1,1-1,1 1,-1-1,1 1,1-1,-1 0,1 0,1 0,-1 0,1 0,0-1,1 0,-1 0,1 0,1 0,-1-1,1 1,11 2</inkml:trace>
  <inkml:trace contextRef="#ctx0" brushRef="#br0" timeOffset="39270.088">2663 1809,'-19'33,"-6"17,-5 9,0-1,3-6,3-6,4-6,2-6,4-4,3-1,5-2,-2-5,0-6</inkml:trace>
  <inkml:trace contextRef="#ctx0" brushRef="#br0" timeOffset="39506.808">2269 1894,'40'55,"4"-1,1-3,3-1,2-3,1-2,10 3,52 37,-89-74</inkml:trace>
  <inkml:trace contextRef="#ctx0" brushRef="#br0" timeOffset="39721.174">3059 1978,'0'39,"0"17,0 3,0-2,0-7,5-12,1-7,5-10,0-7</inkml:trace>
  <inkml:trace contextRef="#ctx0" brushRef="#br0" timeOffset="39938.242">2917 1639,'0'0</inkml:trace>
  <inkml:trace contextRef="#ctx0" brushRef="#br0" timeOffset="40316.302">3623 1838,'-7'0,"-1"1,0 0,1 0,-1 1,1 0,0 1,0 0,0 0,0 0,0 1,0 0,1 0,0 0,-5 5,9-7,0 0,0 0,0 0,0 0,0 0,1 0,-1 0,1 1,-1-1,1 0,0 1,0 0,0-1,0 1,0-1,1 1,-1 0,1 0,0-1,0 1,0 0,0 0,0-1,0 1,1 0,-1 0,1-1,0 1,0-1,0 1,0-1,0 1,1-1,-1 1,1-1,0 0,-1 0,1 0,0 0,2 2,39 33,-33-29,-1-1,0 1,0 1,0 0,-2 0,1 0,-1 1,0 0,-1 1,40 131,-45-136,0-1,-1 1,0-1,0 1,0-1,-1 0,0 1,0-1,0 0,-1 1,0-1,0 0,0 0,0 0,-1 0,0-1,0 1,0-1,-1 0,1 0,-1 0,0 0,0 0,0-1,-1 0,0 1,0-1,-1-1,0 1,1-1,-1 0,-1 0,1 0,0-1,0 0,0 0,-1-1,1 0,0 0,-1 0,1-1,0 0,0 0,-1 0,1-1,0 0,0 0,1-1,-1 1,0-1,1-1,0 1,-4-4,-10-10</inkml:trace>
  <inkml:trace contextRef="#ctx0" brushRef="#br0" timeOffset="44018.809">4555 2035,'9'19,"4"11,-1 6,-2 1,-3-6</inkml:trace>
  <inkml:trace contextRef="#ctx0" brushRef="#br0" timeOffset="44271.096">4611 1527,'-10'10,"-2"2</inkml:trace>
</inkml:ink>
</file>

<file path=ppt/ink/ink2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8:00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1,'-19'8,"0"1,1 1,0 0,1 2,0 0,1 1,0 0,1 2,1-1,0 2,1 0,0 1,2 0,0 0,1 1,0 1,2 0,0 0,1 1,-3 19,6-19,2 0,1 0,0 0,1 0,2 0,0-1,1 1,0 0,2-1,1 0,0 0,1 0,1-1,1 0,0 0,1-1,1 0,1-1,1-1,0 0,2 1,-4-6,1-1,0-1,0 0,1 0,0-1,1-1,-1 0,1-1,0-1,1 0,-1-1,1 0,0-1,-1-1,1 0,0-1,0-1,0 0,-1-1,1 0,0-1,-1-1,0-1,0 0,0 0,0-2,7-3,0-1,0-1,-1-1,-1 0,0-2,-1 0,-1-1,0-1,-1 0,-1-1,0-1,-2-1,0 0,-1 0,-1-1,-1-1,-1 0,-1 0,-1-1,-1 0,-1 0,-1 0,-1-1,-1 1,-1-21,-3 32,0 1,-1-1,-1 1,1 0,-2 0,0 1,0-1,-1 1,0 0,-1 0,0 1,0 0,-1 0,0 1,-1 0,0 1,0-1,-1 2,1-1,-2 1,1 1,-1 0,1 0,-1 1,0 1,-1-1,1 2,-1 0,1 0,-1 1,0 0,1 1,-4 1,-35-3,7 1</inkml:trace>
  <inkml:trace contextRef="#ctx0" brushRef="#br0" timeOffset="375.224">0 453,'316'-29,"-302"30,0 1,1 0,-1 1,0 1,0 0,-1 1,1 1,-1 0,0 0,-1 1,0 1,9 7,-6-5,0 0,1-1,0-1,0 0,1-1,0-1,0-1,6 1,-14-4,0-1,0 0,0-1,1 0,-1 0,0-1,0 0,0-1,0 1,0-2,0 0,0 0,-1 0,1-1,9-8</inkml:trace>
</inkml:ink>
</file>

<file path=ppt/ink/ink2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8:21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2286,'498'0,"-163"-28,-240 26,-1 5,90 13,17 14,-131-22,-1-3,1-3,32-5,9 1,246 1,-198-26,292 26,-199 2,-109 27,138-28,-83-28,225 27,-253-26,-116 26,-29 0</inkml:trace>
  <inkml:trace contextRef="#ctx0" brushRef="#br0" timeOffset="15621.587">2004 763,'-5'-3,"0"0,-1 0,1 0,-1 0,0 1,1 0,-1 0,0 1,0 0,-1 0,1 0,0 1,0 0,0 0,0 0,0 1,-1 0,1 0,0 0,0 1,1 0,-1 0,0 1,-3 2,-209 122,172-100,2 1,2 3,0 1,2 2,2 1,1 3,-7 11,-98 125,111-126,-84 155,21 41,41-93,48-131,0 0,1 0,0 1,2-1,1 1,1 20,-2 23,-24 133,24-155,2 1,2-1,2 0,1-1,3 1,5 17,61 222,2-110,-56-136,1-1,1-1,2-1,1 0,1-3,7 6,-4-11,0-1,1-1,2-1,0-2,1-1,0-1,5-1,-28-11,266 116,-237-108,0-1,1-2,0-2,24 2,8 2,-54-10,1 0,-1-1,1-1,0 0,-1-2,1 0,-1-1,3-2,29-1,-1 1,1 3,0 2,10 2,132-3,-23-55,-128 40,0-3,-2-1,0-1,-2-3,0-1,-2-1,12-14,83-89,23-48,4-30,-144 186,0-1,-2 0,0 0,-2-1,0 0,-1-1,-2 0,0 0,-2-1,52-228,-26 55,-32-55,-46 115,22 79,-40-79,-55-59,-6 44,35 54,-53-56,-110 14,114 67,-69 3,-16 43,197 22,-2 0,1 3,0 0,-1 2,0 1,-23 3,52-3,-1 1,1-1,-1 0,1 1,-1 0,1-1,-1 1,1 0,-1 0,1 1,0-1,0 0,0 1,-1-1,1 1,1 0,-1 0,0 0,0 0,1 0,-1 0,1 0,-1 2,-5 13</inkml:trace>
  <inkml:trace contextRef="#ctx0" brushRef="#br0" timeOffset="24488.684">2258 227,'0'594,"58"-255,-59 253,-28-366,31 56,25-84,-26-171,1 0,-2 0,0 0,-2 0,-1 0,-6 25,1-11,1 0,3 0,1 0,2 1,5 38,-2 12,-2 360,28-226,-28 282,-11-436,5-54</inkml:trace>
  <inkml:trace contextRef="#ctx0" brushRef="#br0" timeOffset="30525.333">1581 1,'-4'2,"1"0,-1 0,1 1,0 0,0-1,0 1,0 1,1-1,-1 0,1 1,0-1,0 1,0-1,0 1,1 0,-1 0,1 0,0 0,0 0,1 0,-1 0,1 0,0 0,0 0,0 1,1 0,22 112,-19-103,39 74,-41-86,0 0,0 0,0 0,1 0,-1 0,0-1,1 1,-1-1,1 0,-1 1,1-1,0 0,-1-1,1 1,0 0,0-1,-1 0,1 1,0-1,0 0,0 0,0-1,-1 1,1-1,0 1,0-1,-1 0,1 0,0 0,-1 0,1-1,-1 1,1-1,5-5,0 0,0 0,-1 0,0-1,-1 0,0-1,0 0,0 0,-1 0,-1 0,1-1,-1 1,-1-1,0 0,1-8,23-52,22-18,-48 88,-1-1,1 0,0 1,0-1,0 1,0-1,0 1,0-1,0 1,0 0,0-1,0 1,0 0,0 0,0 0,0 0,0 0,0 0,0 0,0 0,0 0,0 1,0-1,0 0,0 0,0 1,0-1,-1 1,1-1,0 1,0-1,0 1,0 0,-1-1,1 1,0 0,-1 0,1-1,0 1,-1 0,1 0,-1 0,1 0,-1 0,0 0,20 45,31 159,-19-35,-31-160,-1-1,0 0,-1 1,0-1,0 0,-1 1,0-1,-1 0,0 0,0-1,-1 1,0-1,0 1,-1-1,0-1,-1 1,0-1,0 0,0 0,-1 0,0-1,0 0,-1-1,0 1,0-1,0-1,0 0,-10 3,11-4,4 0,1-1,-1 0,0 0,0-1,0 1,0-1,0 1,0-1,0 0,-1 0,1 0,0 0,-1-1,1 0,-1 1,1-1,0 0,-1-1,1 1,0-1,-1 1,1-1,0 0,-1 0,1 0,0-1,0 1,0-1,0 0,0 0,1 0,-1 0,1 0,-1 0,1-1,0 1,-1-1,1 0,1 1,-1-1,0 0,0-2,1-5,1 0,0-1,0 1,1 0,1 0,-1 0,2 0,-1 0,2 0,-1 1,1-1,0 1,1 0,0 0,1 1,0-1,0 1,1 0,5-4,-2-2,0 0,1 0,0 0,1 1,0 0,1 1,1 1,0 0,1 1,0 0,0 1,1 1,0 1,7-3,1 3</inkml:trace>
  <inkml:trace contextRef="#ctx0" brushRef="#br0" timeOffset="43582.373">3246 1130,'-2'-2,"0"0,0-1,0 1,-1 0,1 0,0 1,-1-1,0 1,1-1,-1 1,0 0,1-1,-1 2,0-1,0 0,0 0,0 1,0 0,0 0,0-1,0 2,0-1,0 0,0 1,0-1,0 1,-1 0,-1 1,0 0,-1 0,1 0,0 1,0-1,0 1,0 1,1-1,0 1,-1 0,1 0,0 0,1 0,-1 1,1-1,0 1,0 0,0 0,1 0,-1 0,1 1,0-1,1 1,0-1,0 1,0-1,0 1,1 0,0-1,0 1,0 0,1-1,0 1,0 0,1-1,-1 1,1-1,0 0,1 1,-1-1,1 0,0 0,0-1,1 1,-1-1,1 0,0 1,0-2,3 3,-3-4,0 1,0-1,0 0,0-1,0 1,0-1,1 0,-1 0,0 0,1 0,-1-1,1 0,-1 0,1 0,-1 0,0-1,1 0,-1 0,1 0,-1 0,0-1,0 1,0-1,0 0,0-1,0 1,-1-1,1 1,2-4,4-2,0-1,-1 1,0-2,0 1,-1-2,0 1,-1-1,-1 0,6-11,-10 19,0 0,-1 1,1-1,-1 0,0 0,0 0,0 0,0 0,0 0,-1 0,1 0,-1 0,0 0,0-1,0 1,0 0,-1 0,1 0,-1 0,0 0,0 0,0 0,0 0,0 0,-1 0,1 1,-1-1,0 0,0 1,0-1,0 1,0 0,0 0,-1 0,1 0,-1 0,1 0,-1 1,0-1,0 1,0 0,-2-1,-7 2,1 1,-1 1,0 0,0 0,1 1,-1 1,1 0,0 0,0 1,1 1,-1-1,1 2,0 0,1 0,0 0,0 1,-1 2,7-8,-1-1,1 2,0-1,0 0,0 0,0 1,0 0,1 0,-1 0,1 0,0 0,-1 0,2 0,-1 1,0-1,1 1,-1-1,1 1,0 0,0-1,0 1,1 0,-1 0,1 0,0 0,0-1,1 1,-1 0,1 0,0 0,0-1,0 1,0 0,0-1,1 1,0-1,0 1,0-1,0 0,0 0,6 3,0-1,0-1,1 0,-1 0,1 0,0-1,0 0,0-1,0 0,0 0,1-1,-1 0,1-1,-1 0,1-1,-1 0,0 0,1-1,-1 0,0 0,0-1,0 0,5-4,-11 6,1-1,-1 0,1 0,-1 0,0 0,1-1,-1 1,-1-1,1 0,0 0,-1 0,1 0,-1-1,0 1,0 0,0-1,0 0,-1 1,0-1,1 0,-2 0,1 0,0 0,-1 0,1 0,-1 0,0 0,0 0,-1 1,1-1,-1 0,0 0,0 0,0 0,-1 0,1 1,-1-1,0 1,0-1,0 1,-1 0,1-1,-1 1,0 0,0-1,-1-1,0 1,0 0,-1 0,1 0,-1 1,0-1,0 1,0 0,0 1,0-1,-1 1,1 0,-1 0,1 1,-1 0,0 0,0 0,0 0,0 1,1 0,-1 1,0-1,0 1,0 0,1 0,-1 1,0 0,1 0,0 0,-1 0,1 1,0 0,0 0,0 1,1-1,-1 1,1 0,0 0,0 1,-3 3,4-5,1 1,0-1,-1 0,1 1,0-1,1 1,-1 0,1-1,-1 1,1 0,0 0,1 0,-1 0,1 0,-1 0,1 0,0 0,1 0,-1 0,1 0,0 0,0 0,0 0,0 0,1 0,-1-1,1 1,0 0,0-1,1 0,-1 1,2 0,2 0,0 1,1-2,-1 1,1-1,0 0,0 0,0-1,0 0,1 0,-1 0,1-1,-1 0,1-1,-1 0,1 0,-1-1,1 0,-1 0,1 0,-1-1,0 0,0-1,0 1,0-2,2 0,0 0,1-1,-1 0,0 0,-1-1,1-1,-1 1,-1-1,1 0,-1-1,0 0,-1 0,0-1,0 1,-1-1,0-1,0 1,-1-1,0-1,-3 6,-1 1,0-1,0 1,0 0,-1-1,0 1,0 0,0 0,0-1,-1 1,1 0,-1 0,0 0,0 0,-1 1,1-1,-1 1,0-1,0 1,0 0,0 0,0 0,-1 0,1 1,-1 0,0-1,0 1,0 0,0 1,0-1,0 1,0 0,-1 0,1 0,0 0,-1 1,1 0,0 0,-1 0,1 0,0 1,-1 0,1 0,0 0,-1 0,1 0,0 1,0 0,0 0,-2 2,-5 2,1 0,0 0,1 1,-1 0,1 1,1 0,0 0,0 1,-2 2,8-8,0-1,-1 1,1-1,0 1,1 0,-1 0,0 0,1 0,0 0,0 0,0 1,0-1,0 0,1 1,-1-1,1 0,0 1,0-1,0 0,0 1,1-1,-1 0,1 1,0-1,0 0,0 0,1 0,-1 0,1 0,-1 0,1 0,0 0,2 1,2 0,1 0,-1-1,1 0,0 0,0-1,0 0,0 0,1-1,-1 1,0-2,1 1,-1-1,1 0,-1-1,0 0,1 0,-1 0,0-1,0 0,0 0,0-1,0 0,0 0,-1-1,0 0,1 0,-1 0,-3 2,0-1,0 1,0 0,-1-1,1 0,0 1,-1-1,0 0,0 0,0-1,0 1,0 0,0-1,-1 1,0-1,0 1,0-1,0 0,0 0,-1 1,0-1,1 0,-1 0,-1 1,1-1,-1 0,1 0,-1 1,0-1,0 0,-1 1,1-1,-1 1,1 0,-1-1,0 1,-1 0,1 0,0 0,-1 0,0 1,0-1,1 1,-1 0,-1-1,1 1,0 1,0-1,-3 0,-1-1,-1 1,0 0,0 0,0 1,0 0,0 1,0 0,0 0,0 1,0-1,0 2,1-1,-1 1,0 1,0-1,1 1,0 0,0 1,0 0,0 0,0 1,1-1,-1 1,1 1,1-1,-1 1,1 0,-3 4,6-7,0 1,0-1,0 0,0 1,0 0,1-1,0 1,-1 0,2 0,-1 0,0 0,1 0,-1 0,1 0,0 0,1 0,-1 0,1 0,0 0,0-1,0 1,0 0,0 0,1-1,0 1,0 0,0-1,0 0,0 0,1 1,0-1,-1-1,1 1,0 0,0-1,1 1,-1-1,0 0,1 0,-1 0,1-1,0 1,0-1,-1 0,1 0,0 0,1 0,-1 0,0 1,1 0,-1-1,0 0,1 0,-1 0,1-1,-1 1,1-1,-1 0,1-1,-1 1,1-1,-1 0,1 0,-1 0,1 0,-1-1,0 0,0 0,0 0,0 0,0 0,-1-1,1 0,-1 0,1 0,-1 0,0-1,0 1,-1-1,1 0,-1 1,1-1,-1 0,0-1,-1 1,1 0,-1 0,0-1,0 1,0-1,-1 0,0 1,0-1,-1 1,1 0,-1-1,0 1,0 0,0-1,-1 1,0 0,0 0,0 0,0 0,0 1,-1-1,0 1,1-1,-1 1,-1 0,1 0,0 0,-1 0,1 1,-1-1,0 1,0 0,0 0,0 1,0-1,-1 1,1 0,0 0,0 0,-1 1,1-1,-1 1,1 0,-1 0,1 1,0-1,-1 1,1 0,0 0,-1 1,1-1,0 1,0 0,0 0,0 0,1 0,-1 1,1 0,-1 0,1 0,-2 1,0 2,0 0,0 1,0-1,1 1,0-1,0 1,1 1,-1-1,2 0,-1 1,1-1,0 1,1 0,0 0,0 0,1 0,-1 0,2 0,-1-1,2 3,3 16</inkml:trace>
  <inkml:trace contextRef="#ctx0" brushRef="#br0" timeOffset="51278.108">2400 2259,'0'-5,"5"-2,1-4,5 0,0-3,3 0,-1-1,3 1,-2-2,1 3,-1-3,1 3,-1-2,1 2,-2-2,-2 1</inkml:trace>
  <inkml:trace contextRef="#ctx0" brushRef="#br0" timeOffset="51715.128">2822 1835,'0'-5,"5"-6,6-6,7-5,4 1,-1 0,-5-2,1 3,-3 0,-4 4</inkml:trace>
  <inkml:trace contextRef="#ctx0" brushRef="#br0" timeOffset="52360.462">3698 875,'24'-19,"8"-11,3-1,1 1,-2 0,-6 0,-3 6,-5 7</inkml:trace>
  <inkml:trace contextRef="#ctx0" brushRef="#br0" timeOffset="65332.062">4290 2286,'764'0,"-594"-27,-144 26,-2 0</inkml:trace>
  <inkml:trace contextRef="#ctx0" brushRef="#br0" timeOffset="66699.975">4290 396,'5'0,"1"-5,5-1,1-5,2 0,0-4,1 2,-1-3,2 2,-3-1,-2 6,1 5,-2 3</inkml:trace>
  <inkml:trace contextRef="#ctx0" brushRef="#br0" timeOffset="69341.007">4432 1271,'-11'-13,"10"12,0-1,0 1,0-1,0 1,0 0,0-1,0 1,-1 0,1 0,0 0,-1 0,1 0,0 0,-1 0,1 0,-1 1,0-1,1 0,-1 1,0-1,1 1,-1 0,0 0,1 0,-1 0,0 0,1 0,-1 0,0 0,0 0,1 1,-1-1,0 1,1-1,-1 1,0 0,-8 7,1 1,0 0,0 0,1 1,0 0,1 0,0 1,0 0,1 0,1 0,0 1,0 0,2 0,-1 0,1 0,1 1,0-1,1 1,0-1,1 1,1 0,0-1,0 1,2 2,-2-4,1 0,0 0,1-1,1 1,-1-1,2 0,-1 0,1 0,1 0,0-1,0 0,1 0,0-1,0 0,1 0,0 0,0-1,1 0,0-1,0 0,1-1,0 1,0-2,0 1,0-2,1 1,-1-1,1-1,0 0,0-1,0 0,0 0,0-1,0 0,1-1,-2-4,-1 1,1-1,-1 0,0-1,0 0,0 0,-1-1,0 0,-1-1,0 0,0 0,5-7,14-15,-15 16,-1 0,-1 0,0-1,-1 0,0-1,-2 0,1 0,-2-1,0 0,-2 1,2-10,-4 17,0-1,0 1,-1-1,0 0,-1 1,0-1,-1 1,0-1,0 1,-1 0,0 0,-1 0,0 0,0 0,-1 1,0 0,0 0,-1 0,0 1,-1 0,1 0,-1 0,-1 1,1 0,-1 0,0 1,0 0,-1 1,1 0,-1 0,0 0,0 1,-1 1,-105 5,90 4</inkml:trace>
  <inkml:trace contextRef="#ctx0" brushRef="#br0" timeOffset="69851.861">4347 1525,'34'-53,"38"-42,-70 94,0 0,1 1,-1-1,1 1,-1 0,1 0,-1 0,1 0,-1 0,1 0,-1 1,1-1,-1 1,0-1,1 1,-1 0,0 0,0 0,1 1,-1-1,0 0,0 1,0-1,0 1,-1 0,1 0,0-1,-1 1,1 0,-1 0,0 1,1-1,-1 0,0 0,-1 1,1-1,0 0,-1 1,1-1,-1 2,13 17,-11-17,0 0,0 1,1-1,-1 0,1 0,0 0,0-1,0 1,0-1,1 1,0-1,0 0,-1-1,2 1,-1-1,0 1,0-1,1 0,-1-1,1 1,0-1,-1 0,1 0,0 0,0-1,-1 0,1 0,0 0,0 0,0-1,-1 0,1 0,0 0,-1-1,1 1,1-2,7-8</inkml:trace>
  <inkml:trace contextRef="#ctx0" brushRef="#br0" timeOffset="70485.964">4319 734,'4'2,"1"0,-1 1,0-1,0 1,0 0,0 0,0 0,-1 0,0 1,1-1,-1 1,0 0,-1 0,1 0,-1 0,2 5,20 42,-3 1,-2 1,-2 1,5 38,-20-87,0 7,1 0,1 0,0-1,1 1,0-1,0 0,1-1,1 1,7 8,-2-8</inkml:trace>
  <inkml:trace contextRef="#ctx0" brushRef="#br0" timeOffset="70983.409">4629 2033,'0'-10,"0"2,0 7,0 9,0 7,0 6,0 5,-5 2,-1 1,0 1,1 0,1-1,2 0,1 0,-5 0,0-6</inkml:trace>
  <inkml:trace contextRef="#ctx0" brushRef="#br0" timeOffset="72548.999">4487 819,'-61'-47,"-54"-68,115 114,-1 1,0-1,0 1,0 0,0 0,0-1,1 1,-1 0,0 0,0 0,0 0,0 0,0 0,0 0,0 0,0 0,0 1,1-1,-1 0,0 0,0 1,0-1,0 1,1-1,-1 1,0-1,0 1,1-1,-1 1,0 0,1-1,-1 1,1 0,-1 0,1-1,-1 1,1 0,-1 0,1 0,0 0,-1-1,1 1,0 0,0 0,0 0,0 0,0 0,0 0,0 0,0 0,0 0,0-1,0 1,1 0,-1 0,0 0,1 0,-1 0,1-1,-1 1,1 0,-1 0,-2 12,-74 225,75-237,1-1,-1 1,1-1,-1 1,0-1,1 1,-1-1,1 1,0 0,-1-1,1 1,-1 0,1-1,0 1,-1 0,1-1,0 1,0 0,0 0,0-1,0 1,-1 0,1 0,0-1,1 1,-1 0,0 0,0-1,0 1,0 0,1 0,-1-1,0 1,1 0,-1-1,0 1,1 0,-1-1,1 1,-1-1,1 1,-1-1,1 1,-1-1,1 1,0-1,-1 1,1-1,0 0,-1 1,1-1,0 0,0 0,-1 1,1-1,0 0,0 0,-1 0,1 0,0 0,102-59,188-110,-195 131,-260 13,30 16,116 3</inkml:trace>
  <inkml:trace contextRef="#ctx0" brushRef="#br0" timeOffset="74330.13">4657 2146,'0'4,"0"-2,0-7,0-7,0-7,0-5,0-2,0-3,0 0,0-1,0 10,0 8</inkml:trace>
  <inkml:trace contextRef="#ctx0" brushRef="#br0" timeOffset="80429.9">4996 2626,'2'8,"1"0,0 0,0 1,0-2,1 1,0 0,1-1,0 0,0 0,1 0,-1 0,58 65,3-3,74 60,-128-119,-4-6</inkml:trace>
  <inkml:trace contextRef="#ctx0" brushRef="#br0" timeOffset="80993.901">5363 2569,'-38'29,"-94"122,-46 99,81-99,96-144,4-7</inkml:trace>
</inkml:ink>
</file>

<file path=ppt/ink/ink2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1:58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544 1,'-18'4,"0"0,0 2,0 0,1 1,0 1,1 1,0 0,0 1,1 1,0 0,0 1,2 0,-1 1,2 1,0 0,0 1,2 0,0 1,0 0,-2 7,-117 276,122-281,-2 0,0 0,-1-1,0 0,-2-1,0 0,0-1,-4 2,2-5</inkml:trace>
</inkml:ink>
</file>

<file path=ppt/ink/ink2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1:59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1,'110'148,"-64"-93,2-3,2-1,54 41,134 109,-184-167,-30-23</inkml:trace>
</inkml:ink>
</file>

<file path=ppt/ink/ink2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1:59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916 0,'-446'185,"120"-58,202-87,111-37,7-5</inkml:trace>
</inkml:ink>
</file>

<file path=ppt/ink/ink2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1:59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7,'0'1,"0"-1,-1 0,1 0,-1 1,1-1,-1 0,1 0,0 0,-1 0,1 0,-1 0,1 0,-1 0,1 0,-1 0,1 0,-1 0,1 0,-1 0,1 0,-1 0,1 0,-1-1,1 1,0 0,-1 0,1-1,-1 1,1 0,0 0,-1-1,1 1,0-1,-1 1,1 0,0-1,-1 1,1-1,0 1,0 0,0-1,-1 1,1-1,0 0,-5 25,1 0,1 0,1 0,1 0,2 0,0 0,1 0,2 0,3 12,6 16,2 0,2-1,3-2,2 0,11 16,42 108,-65-149</inkml:trace>
</inkml:ink>
</file>

<file path=ppt/ink/ink2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52 490,'-1'259,"-9"-201,9-58,0 0,0 0,1 0,-1 0,0 0,0 0,1 0,-1 0,0 0,1-1,-1 1,0 0,0 0,1-1,-1 1,1-1,-1 1,0-1,1 1,-1 0,1-1,-1 0,1 1,-1-1,1 1,0-1,-1 0,1 1,0-1,-1 0,1 1,0-1,0 0,-1 0,1 1,0-1,0 0,0 1,0-1,0 0,0 0,0 1,1-1,-1 0,-1-2,-6-28,2-1,1 0,1 0,2-1,1 1,2 0,1 0,1 0,2 0,1 0,2 1,1 1,1-1,1 2,2-1,1 2,2 0,7-9,-11 15,0-1,2 2,1 0,1 1,0 0,2 2,13-12,-31 29,0 0,1 0,-1 0,0 0,1 0,-1 0,0 0,1 1,-1-1,1 0,-1 1,1-1,-1 1,1 0,-1-1,1 1,0 0,-1 0,1 0,-1 0,1 0,0 1,-1-1,1 0,-1 1,1-1,-1 1,1-1,-1 1,1 0,-1 0,0-1,1 1,-1 0,0 0,0 0,0 1,0-1,0 0,0 0,0 1,0-1,0 0,0 1,-1-1,1 1,-1-1,1 1,-1-1,1 1,-1 0,19 82,-19-76,0-1,1 0,0 1,0-1,1 0,-1 1,2-1,-1 0,1-1,0 1,1 0,-1-1,1 1,0-1,1 0,0-1,0 1,0-1,1 1,15 6</inkml:trace>
</inkml:ink>
</file>

<file path=ppt/ink/ink2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0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1,'-58'67,"7"-11,3 3,2 1,3 2,3 3,10 37,30-99,0-1,0 1,0 0,0-1,0 1,0-1,1 1,-1-1,1 1,0-1,0 0,0 1,0-1,0 0,0 1,1-1,-1 0,1 0,-1 0,1 0,0-1,0 1,0 0,0-1,0 1,0-1,0 0,1 0,-1 0,0 0,1 0,-1 0,0 0,1-1,0 1,-1-1,1 0,1 0,7-2,0-1,0 0,-1 0,1-1,-1-1,0 1,0-2,-1 0,1 0,-1 0,-1-1,1-1,-1 1,0-1,-1-1,0 1,0-1,-1-1,166-244,-140 205,-40 94,-29 94,35-133,1 1,-1-1,1 0,0 1,1-1,-1 1,1-1,1 1,-1-1,1 1,0-1,1 1,-1-1,1 0,0 0,1 0,0 0,0 0,0 0,0-1,1 1,0-1,0 0,1 0,-1-1,2 1,12 7</inkml:trace>
</inkml:ink>
</file>

<file path=ppt/ink/ink2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1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232 742,'-18'8,"1"0,1 2,0 0,0 1,1 0,0 1,1 1,0 0,1 1,1 1,0 0,1 0,1 1,0 1,1 0,0 2,8-15,0 0,0-1,0 1,1 0,0 0,-1 0,1 0,1 0,-1 0,1-1,-1 1,1 0,0 0,0 0,1-1,-1 1,1-1,0 1,0-1,0 0,0 1,1-1,-1 0,1-1,0 1,0 0,0-1,0 1,0-1,0 0,1 0,-1-1,1 1,-1-1,1 1,0-1,0 0,-1 0,1-1,0 1,0-1,0 0,0 0,0 0,2-1,14-1,0-1,-1-1,1-1,-1-1,0 0,0-2,0 0,-1-1,-1 0,1-2,-2 0,1-1,-2-1,0 0,0-1,6-8,38-42,-2-2,-3-3,-2-2,20-43,-52 81,-3-1,0 0,-3-1,0-1,-1-5,-9 27,-1 0,0-1,0 1,-2 0,0-1,0 0,-2 1,0-1,0 1,-1-1,-1 1,0 0,-1 0,-6-12,7 19,-1 0,0 1,-1-1,1 1,-1 0,-1 0,1 0,-1 1,0 0,0 0,-1 1,1-1,-1 1,0 1,0-1,0 1,-1 1,1-1,-1 1,1 0,-1 1,0 0,0 0,0 1,1 0,-1 0,0 1,0 0,0 0,1 1,-1 0,1 0,-1 1,-5 2,-3 5,0 1,0 1,1 0,0 1,1 1,1 0,0 0,1 2,0-1,2 2,0-1,0 1,2 1,0 0,1 0,-3 13,1 0,1 0,1 0,1 0,2 1,2 0,1 0,1 0,1 0,7 31,-5-44,2 0,0 0,2-1,-1 0,2 0,1-1,0 0,1 0,1-1,0-1,1 0,1 0,0-1,1-1,1 0,0-1,0 0,1-2,1 1,0-2,0-1,1 0,4 1,-10-5,0-1,1 0,-1 0,1-1,0-1,0 0,-1-1,1 0,0-1,0-1,0 0,-1 0,1-1,-1-1,0 0,0-1,0 0,0-1,-1 0,0-1,8-6,8-8,-3 0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4:01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69,'29'0,"24"0,7 0,-1-5,-6-2,-7 1,-7 1,-5 1,-4 2,-2 1,0 0,-1-3,0-2,0 0,0 1,-4-3,-6 0</inkml:trace>
</inkml:ink>
</file>

<file path=ppt/ink/ink2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1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1,'-5'34,"-1"15,-1 5,2-2,2-5,1-6,1-6,0-3,6-7,2-3,-1-6</inkml:trace>
</inkml:ink>
</file>

<file path=ppt/ink/ink2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1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0,'5'5,"2"6,-1 2</inkml:trace>
</inkml:ink>
</file>

<file path=ppt/ink/ink2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1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0,'0'1,"-14"44,2 0,1 0,3 1,2 0,0 38,5-78,1 0,0 1,1-1,-1 1,1-1,0 0,0 1,1-1,0 0,0 0,1 0,-1 0,1 0,1-1,-1 1,1-1,0 0,0 0,0 0,1-1,0 1,0-1,0 0,0-1,0 1,1-1,0 0,0 0,-1-1,2 0,-1 0,0 0,0-1,1 0,-1 0,0 0,1-1,-1 0,1 0,-1-1,0 0,1 0,-1 0,0-1,3-1,6-8,0-1,-1-1,0-1,-1 0,0 0,-1-2,-1 1,0-1,-1-1,-1 0,-1 0,0-1,-1 0,-1-1,-1 1,0-5,25-59,-20 58</inkml:trace>
</inkml:ink>
</file>

<file path=ppt/ink/ink2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2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1,'-31'21,"24"-18,0 1,0 0,1 0,-1 0,1 1,0 0,0 0,1 1,0-1,0 1,0 1,0-1,1 0,0 1,1 0,-1 0,2 0,-3 7,5-10,1 0,0-1,0 1,1-1,-1 1,1-1,0 0,0 1,0-1,0 0,0 0,1-1,-1 1,1 0,0-1,0 1,0-1,0 0,0 0,0 0,1-1,-1 1,1-1,-1 0,1 1,0-1,23 13,-22-12,1 0,-1 1,1 0,-1 0,0 0,0 1,-1-1,1 1,-1 1,0-1,0 0,0 1,0 0,-1 0,0 0,0 0,0 1,-1-1,0 1,0 0,0-1,0 1,-1 0,0 0,-1 0,1 0,-1 0,0 0,-1 0,1 0,-1 0,0 0,-1 1,-3 4,0-1,-1 0,0 0,-1-1,0 0,0 0,-1-1,0 1,-1-2,0 1,0-1,0-1,-1 1,0-2,0 1,-1-2,1 1,-1-1,0-1,0 0,0 0,-1-1,-5 0,-11-2,3 0</inkml:trace>
</inkml:ink>
</file>

<file path=ppt/ink/ink2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3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115 670,'-18'28,"2"1,1 1,1 0,2 1,1 1,1 0,-4 31,13-60,0 0,0-1,1 1,-1 0,1-1,-1 1,1 0,0 0,1 0,-1-1,0 1,1 0,-1-1,1 1,0 0,0-1,0 1,0-1,0 1,1-1,-1 1,1-1,0 0,-1 0,1 0,0 0,0 0,0 0,1-1,-1 1,0-1,1 1,-1-1,1 0,-1 0,1 0,0 0,-1 0,1-1,0 1,-1-1,1 0,0 0,0 0,0 0,8-6,0 0,0-1,-1-1,0 0,0 0,-1-1,0 0,0-1,-1 0,0 0,-1 0,0-1,-1 0,0-1,-1 0,0 0,3-12,0 2,0-1,-1-1,-1 1,-2-1,0 0,-1 0,-2 0,-1-24,0 35,-1-1,-1 1,0-1,-1 1,0 0,-1-1,0 2,-1-1,-1 1,0-1,0 1,-1 1,-1 0,0 0,-1 0,-5-5,12 14,1-1,-1 1,0 0,0-1,0 1,0 0,0 1,-1-1,1 0,0 0,-1 1,1 0,-1-1,0 1,0 0,1 0,-1 1,0-1,0 0,0 1,0 0,0 0,1 0,-1 0,0 0,0 0,0 1,0 0,0-1,0 1,1 0,-1 0,0 0,1 1,-1-1,1 1,-1-1,1 1,0 0,0 0,0 0,0 0,1 1,1 1,1-1,-1 0,0 0,1 0,0 0,0 0,-1 0,2 0,-1 0,0 0,1 0,-1-1,1 1,0 0,0-1,0 1,0-1,0 0,1 0,-1 0,1 0,-1 0,1 0,0-1,-1 1,1-1,0 0,0 0,0 0,0 0,0-1,0 1,1-1,-1 1,0-1,0 0,0 0,2-1,13 0,1-1,-1-1,1-1,-1 0,0-2,0 0,-1 0,0-2,0 0,-1-1,0-1,0-1,11-9,1-2,-1-2,-1 0,-2-2,0-1,-1 0,-2-2,-1 0,-1-2,-2 0,-1-1,2-10,-17 41,-1 1,-1-1,1 1,0-1,0 1,-1-1,1 1,0-1,0 1,0-1,0 1,0-1,0 1,0-1,0 1,0-1,0 0,0 1,0-1,1 1,-1-1,0 1,0 0,0-1,1 1,-1-1,0 1,0-1,1 1,-1 0,1-1,-1 1,0-1,1 1,-1 0,1 0,-1-1,0 1,1 0,-1 0,1-1,-1 1,1 0,-1 0,1 0,-1 0,1 0,-1 0,1 0,-1 0,1 0,0 0,-1 0,1 0,-1 0,1 0,-1 1,1-1,-1 0,1 0,-10 163,0-83,-3 260,29 284,-13-525,-2-53,3 421,-31-383,25-82,0-1,0 1,-1 0,1-1,0 0,-1 1,1-1,0 0,-1 0,0 1,1-1,-1-1,0 1,0 0,1 0,-1 0,0-1,0 1,0-1,0 0,0 0,0 1,0-1,1 0,-1-1,0 1,0 0,0 0,0-1,0 1,0-1,0 0,1 1,-1-1,0 0,1 0,-1 0,0 0,1-1,-1 1,1 0,-1-2,-9-9,1 0,0-2,1 1,1-1,0 0,0-1,2 0,0 0,1-1,0 1,1-1,1 0,0 0,1-14,-2 9,-3-20,1 0,2 0,2-1,2 1,2-1,1 1,3 0,1 0,8-23,12-27,-17 57</inkml:trace>
</inkml:ink>
</file>

<file path=ppt/ink/ink2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3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1,'-22'0,"1"1,0 1,-1 1,1 1,0 1,1 1,-1 0,1 2,-13 6,25-10,0 1,0-1,0 1,1 1,0-1,0 1,0 1,1-1,0 1,0 0,0 1,1-1,0 1,1 0,0 0,0 0,1 1,-1 0,2-1,0 1,0 0,0 0,1 5,0-6,0-1,1 1,-1-1,2 1,-1 0,1-1,0 1,1-1,0 0,0 1,1-1,0 0,0 0,0 0,1-1,0 1,0-1,1 0,0 0,0 0,0-1,1 0,-1 0,1 0,0-1,1 1,-1-1,1-1,0 0,0 0,1 0,49 6,-32-8</inkml:trace>
</inkml:ink>
</file>

<file path=ppt/ink/ink2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4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1,'-10'23,"1"1,1 1,1-1,1 1,1 1,1-1,2 0,0 1,2 9,1-30,-1 0,1 0,0 0,1 0,-1-1,1 1,0-1,0 1,0-1,1 0,0 0,0 0,0 0,0 0,0-1,1 1,-1-1,1 0,0 0,0 0,0-1,1 1,-1-1,1 0,-1 0,1-1,-1 1,1-1,0 0,0 0,0-1,0 1,0-1,-1 0,1-1,0 1,0-1,0 0,0 0,-1 0,1-1,0 0,-1 0,1 0,14-9,-1-1,0 0,-1-2,0 0,-1-1,-1 0,0-1,-1-1,-1-1,-1 0,0 0,-1-1,-1-1,-1 1,-1-2,4-14,-2 8,-3 2</inkml:trace>
</inkml:ink>
</file>

<file path=ppt/ink/ink2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4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0 497,'179'-373,"-175"364,1-1,1 1,0 1,0-1,0 1,1 0,1 0,-1 1,1 0,0 0,1 1,-1 0,1 0,1 1,5-2,0 3,-2 5</inkml:trace>
</inkml:ink>
</file>

<file path=ppt/ink/ink2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4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0,'29'112,"-23"-75,3-1,1 1,1-2,2 0,2 0,1-2,1 0,2 0,13 15,-31-47,1 1,-1 0,0 0,1-1,0 1,-1-1,1 1,0-1,0 0,0 0,0 1,0-1,0-1,0 1,0 0,1 0,-1-1,0 0,0 1,1-1,-1 0,0 0,0 0,1 0,-1 0,0-1,0 1,1-1,-1 0,0 1,0-1,0 0,0 0,0 0,0 0,0-1,0 1,0-1,-1 1,1-1,-1 1,1-1,-1 0,1 0,-1 0,0 0,0 0,0 0,0 0,0 0,-1 0,1 0,0 0,-1-1,0 1,1-2,37-160,-31 139,-3 10,0 0,0 0,2 0,0 0,1 1,0 0,1 1,0 0,1 0,1 1,0 0,5-5,-1 7</inkml:trace>
</inkml:ink>
</file>

<file path=ppt/ink/ink2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5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384 807,'-35'18,"0"3,1 1,1 1,2 1,0 3,-18 19,12-11,-54 68,90-102,0 0,1 0,-1-1,0 1,1 0,-1 0,1 0,-1 0,1 0,-1 0,1 0,0 0,0 0,-1 0,1 0,0 0,0 0,0 0,0 0,0 0,0 0,1 0,-1 0,0 0,0 0,1 0,-1 0,0 0,1 0,-1 0,1 0,0 0,-1-1,1 1,0 0,-1 0,1-1,0 1,0 0,-1-1,1 1,0-1,0 1,0-1,0 1,0-1,0 1,0-1,52-1,-28-7,1-1,-1-1,-1-2,0 0,0-1,9-8,35-19,85-54,-151 93,-1-1,1 1,-1 0,1 0,0 0,-1 0,1 0,0 0,0 1,-1-1,1 0,0 1,0 0,0-1,0 1,0 0,0 0,0 0,0 0,0 0,-1 0,1 1,0-1,0 1,0-1,0 1,0 0,-1 0,1 0,0 0,-1 0,1 0,-1 0,1 0,-1 1,1-1,-1 1,0-1,0 1,0-1,0 1,0 0,0-1,0 1,0 0,-1 0,1 0,-1-1,1 1,-1 1,8 71,-9-68,0-1,0 1,0-1,1 1,0 0,0-1,1 1,0-1,0 1,0-1,0 1,1-1,0 0,0 1,0-1,1 0,0-1,0 1,0 0,0-1,1 0,0 1,0-1,0-1,0 1,1-1,-1 1,1-1,0-1,0 1,5 1,1-3,0-2,1 1,-1-2,0 1,0-1,0-1,0 0,0-1,-1 0,1-1,-1 0,0 0,-1-1,1 0,-1-1,0 0,-1 0,8-9,13-17,-2-1,-1-1,-1-2,-2 0,-2-2,-1 0,-2-2,-9 22,38-83,-4-3,-6-1,-4-2,9-62,-18 7,-24 162,1-1,-1 1,1 0,-1-1,0 1,0 0,1-1,-1 1,0 0,0-1,0 1,0-1,-1 1,1 0,0-1,-1 1,1 0,-1-1,1 1,-1 0,1 0,-1-1,0 1,0 0,0 0,1 0,-1 0,0 0,0 0,-1 0,1 0,0 1,0-1,0 0,0 1,-1-1,1 1,0-1,-1 1,1-1,0 1,-1 0,1 0,0 0,-1 0,1 0,-2 0,-6 6,1 1,-1 1,1-1,1 1,-1 1,1-1,1 1,0 0,0 1,0-1,2 1,-1 0,-1 6,5-13,-21 51,3 2,2 0,3 1,2 1,3 0,2 0,3 1,2 0,3 0,3 8,-2-27,1 0,3 0,1 0,1-1,3 0,1-1,4 6,16-3,-30-40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4:01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87,'38'-5,"32"-6,14-2,-2-2,-11 0,-13 3,-11 4,-9 3,-11 2</inkml:trace>
</inkml:ink>
</file>

<file path=ppt/ink/ink2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5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1,'38'0,"18"0,8 0,-1 0,-2 5,-7 1,-2 1,-6 2,-6 1,-5-2,-8-2</inkml:trace>
</inkml:ink>
</file>

<file path=ppt/ink/ink2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5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1,'-14'50,"1"0,3 1,2 0,-1 44,9-89,0 1,0 0,0-1,1 1,0-1,1 1,0-1,0 0,0 1,0-1,1 0,0-1,1 1,-1 0,1-1,0 0,0 0,1 0,-1 0,1-1,0 1,0-1,1-1,-1 1,1-1,0 0,0 0,0 0,0-1,1 0,-1 0,0-1,1 0,0 0,-1 0,1-1,-1 0,1 0,-1-1,1 0,0 0,-1 0,2-2,8-4,0-1,-1-1,0 0,0-1,-1-1,-1 0,0-1,0-1,-1 0,-1 0,0-1,-1-1,4-7,3-5,-1 0,-2-2,0 1,-2-2,-2 1,0-2,-2 8,0 5</inkml:trace>
</inkml:ink>
</file>

<file path=ppt/ink/ink2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8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0 166,'50'197,"-44"1,-7-198,1-1,0 1,-1 0,1-1,-1 1,1 0,-1-1,1 1,-1 0,1 0,-1 0,1-1,-1 1,1 0,-1 0,0 0,1 0,-1 0,1 0,-1 0,1 0,-1 0,1 0,-1 0,0 0,1 1,-1-1,1 0,-1 0,1 1,-1-1,1 0,-1 0,1 1,0-1,-1 1,1-1,-1 0,1 1,0-1,-1 1,1 0,1-22,1 0,1 0,1 0,1 1,0 0,2 0,0 0,2 1,0 0,5-7,6-11,3 1,1 0,1 2,2 1,1 0,30-24,-57 55,-1 0,1 0,0 0,1 0,-1 0,0 1,0-1,1 0,-1 1,1-1,0 1,-1-1,1 1,0 0,0 0,0 0,0 0,0 0,0 0,0 0,0 1,0-1,0 1,1-1,-1 1,0 0,0 0,0 0,1 0,-1 0,0 1,0-1,0 1,0-1,1 1,-1 0,0 0,0 0,0 0,-1 0,1 0,0 0,0 1,-1-1,1 1,0 0,0 6,-1 0,0 0,-1-1,0 1,0 0,-1 0,0 0,0 0,-1 0,0-1,-2 8,-5 21,5-7,1-3</inkml:trace>
  <inkml:trace contextRef="#ctx0" brushRef="#br0" timeOffset="370.444">649 251,'30'-1,"1"-2,0 0,-1-2,0-2,0-1,-1-1,0-1,5-4,-29 13,0-1,0 1,0-1,-1-1,1 1,-1 0,1-1,-1 0,0 0,0-1,0 1,0-1,-1 0,0 1,1-2,-1 1,-1 0,1-1,-1 1,1-1,-2 0,1 1,0-1,-1 0,0 0,0 0,0 0,-1-1,1 1,-1 0,-1 0,1 0,-1 0,0 0,0 0,0 0,-1 0,0-2,-4 3,1 0,-1 0,0 1,0 0,-1 0,1 1,-1 0,1 0,-1 0,1 1,-1 0,0 1,0-1,0 1,1 0,-1 1,0 0,0 0,1 0,-1 1,0 0,1 0,0 1,-1-1,1 1,0 1,1-1,-1 1,-3 3,-12 5,1 2,0 0,1 1,1 1,0 0,1 2,1 0,1 1,0 0,2 1,0 1,1 0,1 1,1 0,1 0,1 1,1 0,1 1,1 0,0 12,5-27,1-1,0 0,0 1,1-1,0 0,0 0,1 0,0 0,0-1,1 1,0-1,1 0,-1 0,1 0,0-1,1 1,0-1,0-1,0 1,1-1,0 0,0-1,0 1,0-1,1-1,3 2,18 8,1-2,0-1,0-2,1 0,0-2,15 0,-2-3,1-1,0-2,0-2,-1-2,1-2,-1-2,0-2,-1-2,10-6,-18 4,-9 0</inkml:trace>
</inkml:ink>
</file>

<file path=ppt/ink/ink2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13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1,'-10'33,"-3"17,1 4,2-3,3-4,3-6,6-10,4-10</inkml:trace>
</inkml:ink>
</file>

<file path=ppt/ink/ink2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13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1,'-14'24,"-5"12,1 1</inkml:trace>
</inkml:ink>
</file>

<file path=ppt/ink/ink2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14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0,'-26'10,"1"1,0 1,1 1,0 1,1 1,1 1,-15 13,36-28,0 0,0 0,-1 0,1 0,0 0,0 0,0 0,0 1,0-1,0 0,0 1,1-1,-1 1,0-1,1 1,-1-1,1 1,0-1,-1 1,1-1,0 1,0-1,0 1,0 0,0-1,0 1,1-1,-1 1,0-1,1 1,-1-1,1 1,0-1,-1 1,1-1,0 1,0-1,0 0,0 0,0 0,0 1,0-1,1 0,-1 0,72 31,-45-22,-20-7,-1-1,0 1,0 0,0 1,0 0,0 0,-1 0,1 1,-1 0,-1 0,1 1,-1-1,0 1,0 0,0 1,-1-1,0 1,0 0,-1 0,0 0,0 0,-1 1,0-1,0 1,0 0,-1-1,0 1,-1 0,0 0,0 0,-1-1,0 1,0 0,-1 2,-3-3,0 1,0-1,-1 0,1-1,-2 0,1 1,-1-2,0 1,0-1,0 0,-1-1,1 0,-1 0,0 0,-1-1,1 0,0-1,-1 0,0 0,1-1,-1 0,0 0,0-1,0-1,1 1,-1-1,0-1,0 1,1-2,-1 1,1-1,0 0,-7-4,-3-5</inkml:trace>
</inkml:ink>
</file>

<file path=ppt/ink/ink2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15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1 302,'51'19,"0"-2,1-3,1-1,0-3,1-3,0-2,0-2,0-2,-44 0,0-1,1 0,-1 0,0-1,0 0,1-1,-1 0,0 0,-1-1,1-1,0 1,-1-2,0 1,0-1,0-1,-1 1,0-2,0 1,0-1,-1 0,0-1,0 1,4-8,-6 8,0 0,-1-1,0 0,0 1,-1-1,0 0,-1-1,0 1,0 0,0-1,-1 1,-1-1,1 1,-1-1,-1 0,0 1,0-1,0 1,-1-1,-1 1,1 0,-1 0,-1 0,1 0,-1 1,-1-1,1 1,-1 0,-1 0,1 1,-1 0,-5-5,7 8,0 0,0 0,0 0,0 1,-1 0,1-1,-1 2,1-1,-1 0,0 1,0 0,0 0,1 0,-1 1,0 0,0 0,0 0,0 0,0 1,0 0,0 0,0 0,1 1,-1-1,0 1,1 0,0 0,-1 1,1-1,0 1,-3 3,-5 3,2 1,-1 0,1 0,0 1,1 1,1 0,-1 0,2 0,0 1,0 0,2 1,-1-1,2 1,-2 6,-26 204,30-204,-6 45,-4-2,-2 1,-19 46,27-89,3-7,0 0,-1-1,-1 1,0-1,-1 0,-1 0,0 0,-1-1,0 0,0-1,-1 1,-1-2,0 1,-1-2,0 1,0-1,-3 0,13-8,0-1,-1 0,1 1,0-1,-1 0,1 0,0 0,-1 0,1 0,0-1,-1 1,1 0,0-1,-1 1,1 0,0-1,0 0,0 1,-1-1,1 0,0 1,0-1,0 0,0 0,0 0,0 0,0 0,1 0,-1 0,0 0,1-1,-1 1,0 0,1 0,-1-1,1 1,0 0,0-1,-1 1,1 0,0-1,0 1,0 0,0-1,0 1,0 0,1-1,-3-19</inkml:trace>
</inkml:ink>
</file>

<file path=ppt/ink/ink2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44:25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830 658,'-91'-76,"55"43,-1 1,-2 1,-42-23,-38-24,84 39,-1 2,-2 1,-1 2,-2 1,-27-14,-64-65,131 112,1-1,0 0,0 0,-1 1,1-1,0 0,-1 0,1 1,-1-1,1 0,-1 1,1-1,-1 0,1 1,-1-1,1 1,-1-1,0 1,1-1,-1 1,0-1,0 1,1 0,-1 0,0-1,0 1,1 0,-1 0,0 0,0 0,0-1,1 1,-1 0,0 1,0-1,0 0,1 0,-1 0,0 0,0 1,0-1,1 0,-1 1,0-1,1 1,-1-1,0 0,1 1,-1 0,0-1,1 1,-1-1,1 1,-1 0,1-1,-1 1,1 0,0 0,-1-1,1 1,0 0,0 0,-1-1,1 1,37 134,-22 35,0-96,-14-73,0-1,1 1,-1 0,0-1,0 1,1-1,-1 1,0-1,1 0,-1 0,0 1,1-1,-1 0,1 0,-1 0,0 0,1-1,-1 1,0 0,1-1,-1 1,0-1,1 1,-1-1,0 1,0-1,0 0,0 0,1 0,-1 1,0-1,0 0,-1 0,1-1,0 1,0 0,0 0,-1 0,1 0,-1-1,1 1,-1 0,1-1,-1 1,0 0,1-1,-1 0,93-125,37-47,-129 174,-1 0,1-1,0 1,-1-1,1 1,0-1,-1 0,1 1,-1-1,1 1,-1-1,1 0,-1 0,0 1,1-1,-1 0,0 0,1 1,-1-1,0 0,0 0,0 0,0 1,0-1,0 0,0 0,0 0,0 0,0 1,0-1,-1 0,1 0,0 0,-1 1,1-1,0 0,-1 1,1-1,-1 0,1 1,-1-1,1 0,-1 1,0-1,1 1,-1-1,0 1,1-1,-1 1,0 0,1-1,-1 1,0 0,0-1,0 1,-51-2,42 2,-8 1,-5-2,0 2,0 1,0 0,0 2,0 1,1 0,-2 2,16-3</inkml:trace>
</inkml:ink>
</file>

<file path=ppt/ink/ink2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46:55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0 300,'1'0,"-1"0,0 0,1-1,-1 1,1 0,-1 0,1 0,-1-1,1 1,-1 0,1 0,-1 0,1 0,-1 0,0 0,1 0,-1 0,1 0,-1 0,1 0,-1 0,1 1,-1-1,1 0,-1 0,1 0,-1 1,0-1,1 0,-1 0,1 1,-1-1,0 0,1 1,-1-1,0 1,0-1,1 0,-1 1,0-1,0 1,1-1,-1 1,0-1,0 1,0-1,0 0,0 1,0-1,0 1,0-1,0 1,0-1,0 1,0-1,0 1,0-1,14 33,-2 0,-2 0,0 1,-3 1,1 11,10 40,0 110,-17-196,-1 0,1-1,-1 1,0 0,1 0,-1-1,1 1,-1 0,1 0,-1 0,1 0,-1 0,1 0,-1 0,1 0,-1 0,0 0,1 0,-1 0,1 0,-1 0,1 0,-1 0,1 0,-1 1,1-1,-1 0,1 0,-1 1,0-1,1 0,-1 0,0 1,1-1,-1 0,0 1,1-1,-1 1,0-1,0 0,1 1,-1-1,0 1,0-1,0 1,0-1,1 1,-1-1,0 1,0-1,0 1,0-1,0 1,0-1,0 1,0-1,-1 0,1 1,0-1,0 1,0-1,0 1,-1-1,1 1,0-1,18-35,87-229,-27 89,-71 164,-3 3</inkml:trace>
  <inkml:trace contextRef="#ctx0" brushRef="#br0" timeOffset="1">0 187,'92'-45,"-65"40,0 0,1 2,-1 0,1 2,0 2,17 1,22 1,-23-3,-75-34,17 23,7 7,0-1,0 0,1-1,0 0,0 0,0 0,1 0,0-1,0 0,1 0,-1-2,3-2</inkml:trace>
</inkml:ink>
</file>

<file path=ppt/ink/ink2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48:15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254 231,'74'-19,"137"-67,-108 39,-100 48,1-1,-1 1,1 0,-1 0,1 0,-1 1,0-1,1 1,-1 0,0 0,0 0,0 0,0 0,-1 1,1-1,0 1,-1 0,0-1,0 1,0 0,0 1,0-1,-1 0,1 0,-1 1,0-1,0 1,0-1,0 1,-1 0,1-1,-1 1,0 0,1 0,62 286,-55-231,-4 0,-1 0,-6 54,1-9,2-104,1 1,-1-1,0 1,1 0,-1-1,0 1,1 0,-1-1,0 1,0 0,0 0,0-1,0 1,0 0,0-1,0 1,0 0,0 0,0-1,0 1,0 0,0 0,-1-1,1 1,0 0,0-1,-1 1,1-1,-1 1,1 0,-1-1,1 1,-1-1,1 1,-1-1,1 1,-1-1,1 1,-1-1,0 0,1 1,-1-1,0 0,1 0,-1 1,0-1,1 0,-1 0,0 0,0 0,1 0,-1 0,0 0,0 0,1 0,-1 0,0-1,1 1,-1 0,0 0,1-1,-1 1,0 0,1-1,-1 1,-10-7,-1 0,0 0,0 1,0 1,-1 0,1 1,-1 0,0 1,0 1,-14-1,-5 1,-1 3,1 1,-1 1,1 1,0 2,0 2,1 0,0 3,-22 10,19-8,0 2,1 1,1 2,1 1,0 1,2 2,-3 4,20-16</inkml:trace>
  <inkml:trace contextRef="#ctx0" brushRef="#br0" timeOffset="1932.481">565 456,'132'-48,"76"-21,-107 36,-101 32,1 1,0 0,-1-1,1 1,-1 0,1-1,0 1,-1 0,1 0,0 0,-1 0,1 0,0 0,0-1,-1 1,1 1,0-1,-1 0,1 0,0 0,-1 0,1 0,0 1,-1-1,1 0,0 1,-1-1,1 0,-1 1,1-1,-1 1,1-1,-1 1,1-1,-1 1,1-1,-1 1,1-1,-1 1,0 0,0-1,1 1,-1 0,0-1,0 1,0 0,1-1,-1 1,0 0,0-1,0 1,0 0,0-1,0 1,-1 0,1 0,0-1,0 1,-1 0,-16 51,10-35,-10 71,15-62</inkml:trace>
  <inkml:trace contextRef="#ctx0" brushRef="#br0" timeOffset="2700.567">1355 485,'-19'9,"1"2,1 0,0 1,0 1,1 0,1 1,0 1,1 1,-7 10,16-18,0 0,1 1,0 0,1 0,0 0,0 0,1 0,0 1,1-1,0 1,0-1,1 1,0 6,0-12,1-1,-1 1,0 0,1-1,0 1,-1-1,2 1,-1-1,0 1,1-1,-1 0,1 0,0 0,0 0,0 0,0 0,1 0,-1-1,1 1,0-1,0 0,0 0,0 0,0 0,0 0,0 0,1-1,-1 0,0 0,1 0,-1 0,1 0,0-1,-1 1,1-1,1 0,11-3,-1-1,-1 0,1-1,-1 0,1-1,-2-1,1 0,-1-1,0-1,0 0,-1 0,-1-1,1-1,-2 0,1 0,-2-1,1-1,-2 1,0-2,0 1,4-12,-9 20,0 1,0-1,0 0,-1 0,0 0,0 0,0 0,-1-1,1 1,-1 0,-1-1,1 1,-1-1,0 1,0-1,0 1,-1-1,0 1,0-1,0 1,-1 0,0-1,0 1,0 0,0 0,-1 0,0 1,0-1,-1 1,1-1,-1 1,0 0,0 1,0-1,0 0,-1 1,1 0,-1 0,0 1,0-1,0 1,0 0,0 1,-1-1,1 1,0 0,-3 0,-6 4,1 0,0 1,0 1,0 0,0 1,1 0,0 1,0 0,0 1,1 1,1 0,-1 0,2 1,-1 0,1 0,1 1,0 1,0-1,1 1,1 1,0-1,0 1,-2 10,-1 2</inkml:trace>
  <inkml:trace contextRef="#ctx0" brushRef="#br0" timeOffset="3478.89">1835 598,'-22'198,"5"-151,1-83,14 21,1 0,0 1,1-1,1 0,0 0,1 0,0 1,2-1,-1 1,2 0,0 0,1 0,0 0,1 1,0 0,1 1,3-4,5-5,-4 5,-1 1,2 0,0 1,1 0,0 1,1 1,0 0,1 1,4-2,-19 13,0-1,0 0,1 0,-1 0,0 1,0-1,1 0,-1 1,0 0,1-1,-1 1,1 0,-1-1,0 1,1 0,-1 0,1 0,-1 0,1 0,-1 1,0-1,1 0,-1 1,0-1,1 1,-1-1,0 1,1 0,-1-1,0 1,0 0,0 0,0 0,0 0,0 0,0 0,0 0,0 0,0 0,-1 1,1-1,0 0,-1 1,1-1,-1 0,1 1,-1-1,0 0,0 1,1-1,-1 1,0-1,0 0,-1 1,1-1,-38 125,36-106,3-4</inkml:trace>
  <inkml:trace contextRef="#ctx0" brushRef="#br0" timeOffset="6029.512">2879 598,'0'282,"-4"-256,-9-32,10-12,0 1,1-1,2 0,-1 0,2 1,1-1,0 0,1 1,0-1,2 1,0 0,1 0,1 1,0-1,1 2,1-1,1 1,0 0,0 1,12-10,-14 11,2 1,0 0,0 0,1 2,1-1,0 1,0 1,12-7,-22 16,0 0,0 0,0 0,0 1,0-1,0 0,0 1,0-1,0 1,-1 0,1 0,0 0,0 0,0 0,-1 0,1 0,-1 1,1-1,-1 1,1-1,-1 1,0-1,0 1,1 0,-1-1,-1 1,1 0,0 0,0 0,-1 0,1 0,-1 0,1 0,-1 0,0 0,0 0,0 0,0 0,11 24,-1-11</inkml:trace>
  <inkml:trace contextRef="#ctx0" brushRef="#br0" timeOffset="6346.946">3443 541,'-8'20,"1"1,0 0,2 0,0 0,1 1,1 0,2 0,0-1,1 1,1 0,2 12,-3-31,0 0,1-1,-1 1,0 0,1-1,0 1,0 0,-1-1,1 1,1-1,-1 0,0 1,1-1,-1 0,1 0,0 0,-1 0,1 0,0 0,0 0,1 0,-1-1,0 1,0-1,1 0,-1 0,1 0,-1 0,1 0,0 0,-1-1,1 1,0-1,-1 0,1 1,0-1,-1-1,1 1,0 0,-1-1,1 1,0-1,-1 0,1 0,-1 0,1 0,-1 0,0 0,1-1,-1 1,0-1,0 0,0 0,3-3,0-1,0 0,-1 0,0 0,0 0,0-1,-1 0,0 0,-1 0,1 0,-1 0,-1 0,1-1,-1 1,0 0,-1-1,0 1,0-1,-1 1,0-1,0 1,0 0,-1-1,0 1,-1 0,0 0,0 0,0 1,-1-1,0 1,0 0,0 0,-1 0,-4-4,-5 0</inkml:trace>
  <inkml:trace contextRef="#ctx0" brushRef="#br0" timeOffset="6763.726">3867 32,'-8'22,"2"0,0 0,2 0,0 1,1 0,2 0,0-1,2 1,1 16,-1 10,0 397,-6-395,-1-33</inkml:trace>
  <inkml:trace contextRef="#ctx0" brushRef="#br0" timeOffset="7016.192">3641 541,'43'-5,"34"-6,13-2,-4 2,-12 3,-13-2,-13 0,-9 2,-7 2,-4 3,-7 1</inkml:trace>
  <inkml:trace contextRef="#ctx0" brushRef="#br0" timeOffset="7751.896">4403 399,'-41'35,"0"2,3 1,1 3,2 0,-10 18,43-57,0-1,0 1,1 0,-1-1,0 1,1 0,-1 0,1 0,0 0,0 0,0 0,0 0,0 0,0 0,0 1,1-1,-1 0,1 1,0-1,-1 0,1 1,0-1,1 1,-1-1,0 0,1 1,-1-1,1 0,0 0,-1 1,1-1,0 0,1 0,-1 0,0 0,0 0,1 0,-1 0,1-1,0 1,0 0,-1-1,1 0,2 2,7-3,0-1,0-1,0 1,0-2,0 1,0-2,-1 1,0-1,0-1,0 0,0 0,0-1,0-1,13-9,-1-1,-1-1,0 0,-1-2,-1 0,9-14,1 1,-29 32,0 0,0 0,0 0,1 1,-1-1,0 0,0 0,1 1,-1-1,1 0,-1 1,0-1,1 0,-1 1,1-1,0 0,-1 1,1-1,-1 1,1-1,0 1,-1-1,1 1,0 0,0-1,-1 1,1 0,0 0,0-1,0 1,-1 0,1 0,0 0,0 0,0 0,-1 0,1 0,0 0,0 1,0-1,-1 0,1 0,0 1,0-1,-1 0,1 1,0-1,0 1,-1-1,1 1,-1-1,1 1,0-1,-1 1,1 0,-1-1,1 1,-1 0,0-1,1 1,-1 0,0 0,1-1,-1 1,0 0,0 0,0 0,-6 54,4-47,0 0,1-1,-1 1,1 0,1 0,0 0,0 0,0 0,1 0,0 0,1 0,0 0,0 0,0-1,1 1,0-1,1 0,0 0,0 0,0 0,5 5,-1-8,0 0,0 0,0-1,0 0,1-1,-1 1,1-2,0 1,-1-1,1-1,0 1,0-2,-1 1,1-1,0 0,-1-1,1 0,-1 0,1-1,-1 0,0-1,0 1,0-2,5-3,-1 0,0-1,0 0,-1-1,0 0,-1-1,0 0,-1-1,0 0,-1 0,0-1,-1 0,-1 0,6-14,52-203,-56 184,-1 0,-3 0,-2 0,-2 0,-4-33,-4 51,8 28,0 1,0-1,0 0,0 1,0-1,0 0,0 1,0-1,0 0,-1 0,1 1,0-1,0 0,0 1,0-1,0 0,-1 1,1-1,0 0,0 0,0 1,-1-1,1 0,0 0,-1 0,1 1,0-1,0 0,-1 0,1 0,0 0,-1 0,1 1,0-1,-1 0,1 0,0 0,-1 0,1 0,0 0,-1 0,1 0,0 0,-1 0,1 0,0-1,-1 1,1 0,0 0,0 0,-1 0,1 0,0-1,-1 1,1 0,0 0,0 0,-1-1,1 1,0 0,-9 167,11-109,-1 590,3-623,9-30,-8-8</inkml:trace>
  <inkml:trace contextRef="#ctx0" brushRef="#br0" timeOffset="8014.585">4657 428,'39'-10,"26"-2,12-1,-1 4,-11 2,-5 2,-8 3,-9 6,-7 2,-4 0,-3 0,-7 3,-2 0,-4 3,0 0,1 2,-1 0</inkml:trace>
  <inkml:trace contextRef="#ctx0" brushRef="#br0" timeOffset="8264.037">5532 569,'0'38,"5"18,6-1,1-10</inkml:trace>
  <inkml:trace contextRef="#ctx0" brushRef="#br0" timeOffset="8499.394">5504 315</inkml:trace>
  <inkml:trace contextRef="#ctx0" brushRef="#br0" timeOffset="8688.013">5842 569,'-7'11,"1"0,-1 1,2-1,0 2,0-1,1 0,0 1,1 0,1 0,0 0,1 0,0 0,1 0,0 0,1 0,1 0,2 8,-4-19,1 1,0-1,0 0,-1 0,1 0,1 1,-1-1,0 0,0 0,1-1,-1 1,1 0,0 0,0-1,-1 1,1-1,0 1,0-1,0 0,0 0,1 0,-1 0,0 0,0-1,1 1,-1 0,0-1,1 0,-1 0,1 1,-1-1,0-1,1 1,-1 0,2-1,2-1,0 0,0 0,0-1,0 0,-1 0,1-1,-1 1,0-1,0 0,0 0,-1-1,1 0,-1 1,5-8,0 1,-1-1,0-1,-1 1,-1-1,0 0,0-1,-2 0,1 0,-2 0,0 0,-1 0,0 0,-1-1,0 1,-1-1,-3-13,-14-13,4 30</inkml:trace>
  <inkml:trace contextRef="#ctx0" brushRef="#br0" timeOffset="9136.354">6153 710,'15'-27,"1"0,2 2,0 0,2 1,7-6,-26 28,0 0,0 1,-1-1,1 0,0 1,0-1,1 1,-1-1,0 1,0-1,1 1,-1 0,1 0,-1 0,1-1,0 2,-1-1,1 0,0 0,0 0,-1 1,1-1,0 1,0 0,0-1,0 1,0 0,0 0,-1 0,1 0,0 0,0 1,0-1,0 1,0-1,-1 1,1 0,0-1,0 1,-1 0,1 0,-1 0,1 0,-1 1,1-1,-1 0,1 1,-1-1,0 1,1 0,3 13,44 87,-47-99,1 0,0 0,0 0,0 0,0 0,0-1,1 1,-1-1,1 0,-1 0,1-1,0 1,0-1,0 1,0-1,0 0,0-1,0 1,0-1,0 0,1 0,-1 0,0 0,0-1,0 0,2 0,9-4,-1-1,0-1,0 0,-1 0,0-2,0 1,-1-2,0 1,0-2,-1 0,1-2,28-67,-32 58</inkml:trace>
  <inkml:trace contextRef="#ctx0" brushRef="#br0" timeOffset="11767.841">7903 569,'-6'-1,"-1"1,1 0,0 0,-1 1,1 0,-1 0,1 1,0-1,0 1,0 0,0 1,0 0,0 0,1 0,0 0,-1 1,1 0,0 0,1 1,-1-1,1 1,0 0,0 0,0 0,1 1,0-1,-2 6,-1-4,0 2,1-1,0 0,0 1,1 0,1 0,-1 0,1 1,1-1,0 1,0 0,1-1,0 1,0 0,2 0,-1 0,1-1,0 1,1 0,0-1,1 1,1 4,-3-12,1-1,-1 1,0-1,1 0,-1 0,0 1,1-1,-1 0,1 0,0 0,-1-1,1 1,0 0,0-1,-1 1,1-1,0 1,0-1,0 0,0 0,-1 0,1 0,0 0,0 0,0 0,0-1,-1 1,1-1,0 1,0-1,-1 0,1 1,0-1,-1 0,1 0,-1 0,1-1,0 1,54-50,-55 51,125-149,-87 92,-44 75,1 1,0-1,1 0,1 1,1 0,1-1,0 1,2 2,-2-17,0 0,1-1,-1 1,1 0,0 0,0 0,1 0,-1-1,1 1,0-1,0 1,0-1,0 0,0 0,1 0,0 0,-1 0,1 0,0-1,1 1,-1-1,0 0,1 0,-1 0,1 0,-1-1,1 1,0-1,0 0,-1 0,1-1,0 1,0-1,0 0,0 0,0 0,0 0,0-1,0 1,0-1,-1 0,1 0,0-1,0 1,-1-1,1 0,-1 0,14-8,-2-1,0-1,0-1,-1 0,0 0,-1-2,-1 0,0 0,5-11,16-17,2-1,-3-1,-1-2,-3-1,1-5,1-7,-16 37,-1-1,-1 0,-1-1,-1 0,-1-1,-2 0,0-1,-2 1,-1-1,0-19,-3 44,-1 0,0 1,0-1,0 1,0-1,0 1,0-1,-1 1,1-1,0 1,-1-1,1 1,-1-1,0 1,1-1,-1 1,0 0,0-1,0 1,0 0,0 0,0 0,0 0,0 0,0 0,-1 0,1 0,0 0,-1 0,1 1,-1-1,1 0,-1 1,1 0,-1-1,1 1,-1 0,1 0,-1-1,1 1,-1 1,0-1,1 0,-1 0,1 0,-1 1,1-1,-1 1,1-1,-1 1,1 0,0 0,-1-1,1 1,0 0,0 0,-1 0,1 0,0 1,0-1,0 0,0 0,0 2,-19 18,2 1,0 1,2 0,0 2,1-1,2 2,1 0,1 1,-2 8,4-11,1 0,1 0,2 1,0 0,2 0,0 1,2-1,1 0,2 15,-2-30,1 0,0 0,1 0,0 0,1 0,0-1,0 1,1-1,0 0,1 0,0 0,0-1,1 1,0-1,1-1,0 1,0-1,0 0,1-1,0 0,0 0,1-1,-1 0,1 0,3 1,-5-3,0 0,1 0,-1-1,1 0,-1 0,1-1,0 0,0 0,-1-1,1 0,0 0,0-1,0 0,-1 0,1-1,-1 0,1 0,-1-1,1 0,-1 0,0 0,-1-1,1-1,-1 1,1-1,-1 0,-1 0,1-1,-1 1,0-1,0 0,0-1,-1 1,0-1,0 0,-1 0,0 0,0-1,-1 1,0-1,1-5,-2 4,-1 0,0 1,0-1,0 1,-1-1,-1 1,1-1,-1 1,-1 0,0-1,0 1,0 1,-1-1,0 0,-1 1,1 0,-2 0,1 0,-1 1,0 0,0 0,0 0,-1 1,0 0,0 0,-1 0,1 1,-1 0,0 1,0 0,-8-2,7 3,0 0,-1 0,1 1,-1 1,1 0,-1 0,1 1,-1 0,1 0,0 1,0 0,-1 1,-5 3,-12 5</inkml:trace>
  <inkml:trace contextRef="#ctx0" brushRef="#br0" timeOffset="12147.804">8975 485,'-14'9,"1"1,-1 0,2 1,0 1,0 0,1 0,0 1,1 1,1 0,0 0,1 1,0 0,2 0,-1 1,0 6,6-18,0 0,1 0,0 1,-1-1,1 0,1 0,-1 1,1-1,-1 0,1 0,0 1,1-1,-1 0,1 0,0-1,0 1,0 0,0 0,1-1,-1 0,1 1,0-1,0 0,0 0,0 0,1-1,-1 1,1-1,0 0,0 0,-1 0,1-1,0 1,1-1,-1 0,0 0,0 0,0-1,1 1,-1-1,0 0,0 0,1-1,-1 1,0-1,0 0,1 0,1-2,0 2,-2-1,1 0,0-1,0 1,-1-1,1 0,-1 0,0-1,0 1,0-1,0 0,-1 0,0 0,1 0,-1-1,-1 1,1-1,-1 0,0 0,0 0,0 0,-1 0,1 0,-1-3,2-3,-2-1,1 0,-1 1,-1-1,0 0,0 0,-1 1,-1-1,0 0,-3-7,4 15,0-1,-1 0,0 1,0-1,0 1,-1 0,1-1,-1 1,0 0,0 1,0-1,-1 0,1 1,-1 0,0 0,0 0,0 0,0 1,-1 0,1-1,-1 2,1-1,-4 0,-4 2</inkml:trace>
  <inkml:trace contextRef="#ctx0" brushRef="#br0" timeOffset="12851.523">9201 569,'-7'18,"0"-5,0 1,2 0,0 0,0 1,1-1,1 1,1 0,0 0,0 9,2-22,0 0,0 0,0 0,0 0,0 0,1 0,-1 1,1-1,-1 0,1 0,0 0,0 0,0-1,0 1,0 0,0 0,0 0,1-1,-1 1,1-1,-1 1,1-1,-1 1,1-1,0 0,0 0,0 0,0 0,-1 0,1 0,1-1,-1 1,0-1,0 1,0-1,0 0,0 0,0 0,0 0,0 0,1 0,-1 0,0-1,0 1,0-1,93-38,85-110,-180 148,0 1,0-1,0 1,0-1,1 1,-1-1,0 1,0 0,1-1,-1 1,0-1,1 1,-1 0,0-1,1 1,-1 0,1-1,-1 1,1 0,-1-1,0 1,1 0,-1 0,1 0,-1 0,1-1,-1 1,1 0,0 0,-1 0,1 0,-1 0,1 0,-1 0,1 0,-1 1,1-1,-1 0,1 0,-1 0,1 0,-1 1,0-1,1 0,-1 1,1-1,-1 0,1 1,-1-1,0 0,1 1,-1-1,0 1,1-1,-1 0,0 1,0-1,0 1,1-1,-1 1,0-1,0 1,0-1,0 1,0 0,-3 35,1-33,0 0,0 0,0 0,1 0,0 0,-1 1,1-1,0 0,0 0,1 1,-1-1,1 1,0-1,-1 1,2-1,-1 1,0-1,1 1,-1-1,1 0,0 1,0-1,1 0,-1 0,0 0,1 0,0 0,0 0,0 0,0 0,0-1,1 1,-1-1,1 1,0-1,-1 0,1 0,0 0,0-1,2 1,3 0,1 0,0-1,0 0,0-1,0 1,-1-2,1 1,0-2,0 1,0-1,-1 0,1-1,-1 0,0 0,1-1,-2 0,1 0,0-1,3-3,123-120,-133 127,24-31,-1-1,-2-1,-2-1,-1-1,-1-1,-3 0,0-1,5-28,-20 65,4-10,0-1,0 0,-1 0,-1 0,0 0,-1-1,0 1,-1 0,0-1,-1 1,0 0,-1-2,1 13,1 1,0-1,-1 0,1 0,-1 0,1 1,-1-1,1 0,-1 1,1-1,-1 0,0 1,1-1,-1 1,0-1,0 1,1-1,-1 1,0 0,0-1,0 1,1 0,-1 0,0-1,0 1,0 0,0 0,0 0,0 0,1 0,-1 0,0 0,0 1,0-1,0 0,0 0,1 1,-1-1,0 0,0 1,0-1,1 1,-1-1,0 1,1-1,-1 1,0 0,1-1,-1 1,1 0,-1-1,1 1,-1 0,1 0,0 0,-1 0,-27 44,18-16,1 0,1 1,2-1,1 1,1 1,2-1,1 0,1 1,2-1,1 0,4 19,13 177,-11-175,-7-45,0 0,0 0,-1 0,0 0,0 0,-1 0,0 0,0 0,0 0,0 0,-1 0,0 0,-1 0,1 0,-1 0,0 0,-2 3,-21 8,11-16</inkml:trace>
  <inkml:trace contextRef="#ctx0" brushRef="#br0" timeOffset="13099.987">9680 343,'44'-5,"42"-1,12 0,-1 1,-13 1,-15 2,-10 1,-11 1,-12 0</inkml:trace>
  <inkml:trace contextRef="#ctx0" brushRef="#br0" timeOffset="15753.527">11205 598,'-3'-3,"0"1,1 0,-1 1,0-1,0 0,0 1,0-1,0 1,0 0,-1 0,1 1,0-1,-1 1,1-1,0 1,-1 0,1 0,0 0,-1 1,1-1,0 1,-1 0,1 0,0 0,0 0,0 1,0-1,0 1,-1 0,-76 63,75-62,1 2,0-1,0 0,0 1,0 0,1 0,0 0,0 0,0 0,1 1,0-1,0 1,0-1,1 1,0 0,0 0,0 0,1 0,-1 0,2 0,-1 0,1 0,-1-1,2 1,-1 0,1 0,-1-1,2 1,-1-1,1 1,0-1,-1-3,0 0,1 0,0-1,-1 0,1 1,0-1,-1 0,1 0,0 0,0-1,0 1,0-1,0 1,0-1,0 0,0 0,0-1,0 1,0 0,-1-1,1 0,0 0,0 0,0 0,-1 0,1 0,0-1,1-1,73-50,-56 31,-1-2,0 0,-2 0,-1-2,-1 0,12-26,-12 17,-4 57,1 37,-11-44,1-1,1 1,0 0,0-1,2 0,0 0,0 0,1-1,1 0,8 11,-13-20,1 1,-1-1,1 0,-1 0,1 0,0 0,1-1,-1 0,0 0,1 0,0 0,0-1,0 0,0 0,0 0,0 0,0-1,1 0,-1 0,1 0,-1-1,1 0,11-4</inkml:trace>
  <inkml:trace contextRef="#ctx0" brushRef="#br0" timeOffset="17282.648">13632 456,'-29'38,"-9"18,-3 4,5-4,9-5,4-13,6-7,1-5,-1-1,2-6</inkml:trace>
  <inkml:trace contextRef="#ctx0" brushRef="#br0" timeOffset="17556.431">13322 485,'19'9,"21"18,8 4,1 2,-8 0,-6-6,-9-2,-4-6,-6-1,-1 1,2 2,3-2,-2 0,0-3,3-4,2-10,-3-4</inkml:trace>
  <inkml:trace contextRef="#ctx0" brushRef="#br0" timeOffset="17917.848">13999 710,'10'2,"0"0,0 0,0-1,0 0,0-1,0 0,0-1,0 0,0 0,0-1,-1 0,1-1,-1 0,1-1,-1 1,0-2,0 0,0 0,-1 0,0-1,0 0,0-1,-1 0,0 0,0 0,-1-1,0 0,0 0,-1-1,0 0,0 0,1-6,-5 12,0 1,-1-1,0 0,1 0,-1 0,0 0,0 0,0 1,-1-1,1 0,-1 0,1 0,-1 0,0 1,0-1,-1 0,1 1,0-1,-1 1,1-1,-1 1,0 0,0 0,0 0,0 0,0 0,0 0,-1 0,1 1,-1-1,1 1,-1 0,0-1,1 1,-1 1,0-1,0 0,-3-1,-1 1,0 0,0 0,0 0,0 1,0 0,0 0,1 1,-1 0,0 0,0 0,0 1,1 0,-1 1,-2 0,-8 7,1 1,0 0,1 1,0 1,1 0,0 1,1 0,0 1,2 1,0 0,0 1,-2 6,10-18,-1 1,1-1,0 1,1-1,-1 1,1 0,0 0,1 0,-1 0,1 1,0-1,1 0,0 0,0 1,0-1,0 0,1 0,0 1,1-1,0 0,-1 0,2 0,-1-1,1 1,0 0,0-1,0 0,1 1,0-1,0-1,0 1,0-1,1 1,0-1,0-1,0 1,0-1,1 1,-1-2,4 2,8 0,-1-1,1 0,0-2,0 0,-1-1,1 0,0-1,0-1,-1-1,1-1,-1 0,0-1,13-6,-7 1</inkml:trace>
  <inkml:trace contextRef="#ctx0" brushRef="#br0" timeOffset="18387.612">14563 625,'-14'8,"-1"0,1 1,0 1,1 0,0 1,1 0,0 1,-6 8,14-16,1 0,0 0,0 1,0-1,0 1,1-1,-1 1,1 0,1 0,-1 0,1 0,-1 0,2 1,-1-1,0 0,1 0,0 1,0-1,1 0,0 0,-1 1,2-1,-1 0,1 0,-1 0,1 0,1 0,1 2,1-2,1 0,-1-1,1 0,1 0,-1 0,1-1,-1 0,1 0,0 0,0-1,0 0,0-1,0 1,1-1,-1-1,0 1,1-1,-1-1,0 1,1-1,-1-1,0 1,0-1,0 0,0-1,0 0,-1 0,1 0,-1-1,2 0,8-11,1 0,-2 0,0-2,-1 1,0-2,-2 0,0-1,-1 0,-1 0,0-2,2-9,7-9,-17 35,73-186,-72 181,-1-1,-1 1,0-1,0 0,-1 1,0-1,0 0,-1 1,-1-1,0 1,0-1,0 1,-1 0,-1 0,0 0,0 0,-1 0,0 1,-4-6,5 10,1 0,-1 0,0 1,0-1,0 1,0 0,0 0,-1 1,1-1,-1 1,0 0,0 0,0 1,0-1,0 1,0 0,0 1,0-1,0 1,-1 0,1 0,0 0,0 1,0 0,0 0,0 0,0 1,0 0,0 0,-1 1,-5 1,0 1,1 1,0 0,0 0,1 1,0 0,0 1,0 0,1 0,0 1,1 0,0 0,-1 2,2 1,0 0,0 1,1-1,1 1,0 0,1 0,1 1,0-1,0 1,1-1,1 1,1-1,0 1,0-1,1 1,1-1,0 0,1 0,0 0,1 0,1-1,0 0,1 0,0 0,7 8,7 11,2-1,1-1,2-1,0-1,15 9,124 101,-152-127</inkml:trace>
  <inkml:trace contextRef="#ctx0" brushRef="#br0" timeOffset="16717.207">12165 287,'68'-27,"-1"-4,-2-2,16-14,27-41,-77 62,-39 54,-21 154,-80 516,96-638,-3-1,-3 0,-2-2,-2 0,-3-1,-7 6,28-50,0 0,-2-1,1 1,-1-1,-1 0,0-1,-1 0,0 0,0 0,-1-2,0 1,-1-1,0-1,0 1,-1-2,1 0,-1 0,-8 1,18-7,0 1,0-1,-1-1,1 1,0 0,-1 0,1-1,0 0,0 1,0-1,0 0,0 0,0 0,0 0,0 0,0-1,0 1,0-1,1 1,-1-1,0 1,1-1,0 0,-1 0,1 0,0 0,0 0,0 0,0 0,0 0,1 0,-1-1,0 1,1 0,0 0,0-3,3-85,9 49,3 0,1 1,2 1,2 0,1 2,2 0,2 2,1 0,2 2,1 1,1 1,16-11,-26 25,1 2,0 0,1 1,1 2,0 0,0 1,1 1,1 2,1 0,67 9,-17 4,-50-10,-2 0</inkml:trace>
  <inkml:trace contextRef="#ctx0" brushRef="#br0" timeOffset="16901.105">12983 710,'-15'38,"1"13,2 3,8-8,10-17,3-13</inkml:trace>
  <inkml:trace contextRef="#ctx0" brushRef="#br0" timeOffset="17051.299">12983 287</inkml:trace>
  <inkml:trace contextRef="#ctx0" brushRef="#br0" timeOffset="26340.2">17414 625,'-5'34,"-1"20,4 1,4-8</inkml:trace>
  <inkml:trace contextRef="#ctx0" brushRef="#br0" timeOffset="26502.275">17441 258,'0'0</inkml:trace>
  <inkml:trace contextRef="#ctx0" brushRef="#br0" timeOffset="26825.475">17894 428,'-19'4,"-79"27,95-30,0 1,0-1,0 1,0 0,0 0,1 0,-1 0,1 0,-1 0,1 1,0-1,-1 1,1 0,1 0,-1 0,0 0,1 0,-1 0,1 0,0 0,0 0,0 1,1-1,-1 0,1 1,-1 2,4 1,-1 0,1 0,0 0,1 0,0-1,0 1,0-1,1 0,0 0,0-1,0 1,1-1,-1 0,1-1,1 1,-1-1,1 0,-1-1,1 0,2 1,11 8,-5-3,65 51,-78-58,0 0,0 0,0 0,0 1,0-1,-1 1,1-1,-1 1,1 0,-1-1,0 1,0 0,0 0,-1 0,1 0,0 0,-1 0,0 0,0 0,0 0,0 0,-1 0,1-1,-1 1,1 0,-1 0,0 0,0 0,0 0,-1 0,-4 3,1 0,-1-1,-1 1,1-1,-1 0,0-1,0 0,0 0,0 0,-1-1,0 0,1-1,-1 0,0 0,0 0,0-1,-1 0,1-1,0 0,0 0,0-1,0 0,-4-1,-13-3</inkml:trace>
  <inkml:trace contextRef="#ctx0" brushRef="#br0" timeOffset="25475.576">15918 485,'-7'-3,"-1"1,1 1,-1-1,0 1,1 1,-1-1,0 2,0-1,0 1,1 0,-1 0,1 1,-1 0,1 0,-1 1,1 0,0 0,0 1,1 0,-1 0,1 1,0-1,0 2,0-1,1 0,-1 1,2 0,-1 0,0 1,1-1,0 1,-2 6,-10 17,2 0,0 1,2 0,2 1,1 0,-4 25,12-54,0-1,0 0,1 1,-1-1,1 0,-1 1,1-1,0 1,0-1,0 1,0-1,0 0,1 1,-1-1,1 1,-1-1,1 0,0 1,0-1,0 0,0 0,1 0,-1 0,1 0,-1 0,1 0,-1 0,1-1,0 1,0 0,0-1,0 0,0 1,0-1,0 0,1 0,-1 0,0-1,1 1,-1 0,0-1,1 1,-1-1,3 0,9-4,0 0,0-1,-1 0,0-1,0-1,0 0,-1-1,0 0,0-1,-1 0,0-1,-1 0,0 0,0-1,-1-1,12-9,190-199,-182 192,-29 27,1 1,-1-1,0 1,0-1,1 1,-1-1,0 1,0 0,1-1,-1 1,1 0,-1-1,0 1,1 0,-1-1,1 1,-1 0,1 0,-1-1,0 1,1 0,-1 0,1 0,-1 0,1 0,-1-1,1 1,0 0,-1 0,1 0,-1 1,1-1,-1 0,1 0,-1 0,1 0,-1 0,1 1,-1-1,0 0,1 0,-1 1,1-1,-1 0,0 1,1-1,-1 0,1 1,-1-1,0 0,0 1,1-1,-1 1,0-1,0 1,1-1,-1 1,0-1,0 1,0-1,0 1,0-1,0 1,0-1,0 1,0-1,0 1,-16 163,18-148,1 0,0-1,1 1,0-1,2 1,-1-1,2-1,0 1,1-1,0 0,1-1,1 0,0 0,1-1,0-1,1 1,2 0,-11-9,0-1,1 0,-1 0,1 0,0 0,-1 0,1-1,0 0,0 1,0-1,0-1,0 1,0-1,0 1,0-1,0-1,1 1,-1 0,0-1,0 0,0 0,21-8</inkml:trace>
  <inkml:trace contextRef="#ctx0" brushRef="#br0" timeOffset="25757.402">16849 456,'-9'24,"-9"22,-5 9,0-1,1-10,3-7,5-5,0-3,2-2,-1-1,1 1,-1-1,-5-4,2-5</inkml:trace>
  <inkml:trace contextRef="#ctx0" brushRef="#br0" timeOffset="26103.422">16623 428,'209'313,"-71"-94,-135-216,0 0,-1-1,1 1,0-1,0 0,0 0,1 0,-1 0,1-1,-1 1,1-1,-1 0,1 0,-1 0,1 0,0-1,0 1,-1-1,1 0,0 0,3-1,14-3</inkml:trace>
  <inkml:trace contextRef="#ctx0" brushRef="#br0" timeOffset="29407.421">0 1416,'368'-47,"-141"20,-164 19,0 3,0 3,47 4,-4 0,199 26,187 1,19-47,-208 5,52 13,-122 2,850-2,-671-28,463 28,-439-28,-8 16,70-6,-115-8,7 14,-115-4,112 14,-198 3,241 28,946-30,-856 0,-81-26,122 27,-178-28,769 28,169 0,-894-29,322 30,-453-29,88 26,-122-25,355 27,-521 13,-83-10,0 0,1-1,0 0,-1-1,1-1,0 0,0-1,-1 0,12-3,20-4,1 1,1 2,-1 3,1 1,29 4,23-1,35 3,-121 1,-7 0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4:01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0,'-236'645,"222"-604,-19 101,34-141,-1 1,0 0,0-1,1 1,-1-1,1 1,0-1,-1 1,1-1,0 0,0 1,-1-1,1 0,1 1,-1-1,0 0,0 0,0 0,0 0,1 0,-1 0,0 0,1-1,-1 1,1 0,-1-1,1 1,-1-1,1 1,0-1,-1 0,1 0,-1 0,1 0,0 0,-1 0,1 0,-1 0,1-1,-1 1,1-1,-1 1,1-1,-1 0,1 1,-1-1,1 0,-1 0,0 0,0 0,1 0,-1 0,0 0,0 0,0-1,0 1,0 0,0-1,17-14</inkml:trace>
  <inkml:trace contextRef="#ctx0" brushRef="#br0" timeOffset="299.311">820 0,'-69'77,"4"2,4 3,3 3,4 2,-2 12,45-77,1 1,1 0,0 0,2 1,1 0,1 1,3-20,1 1,1 0,-1 0,1 0,0 0,0 0,1 0,-1 0,1-1,1 1,-1 0,1 0,0-1,0 1,1-1,-1 0,1 0,1 0,-1 0,1 0,-1 0,1-1,1 0,-1 0,0 0,1 0,4 1,-1-1,0 0,1-1,-1 0,1 0,0-1,0 0,0-1,0 0,0 0,0-1,1 0,-1 0,0-1,0-1,0 1,0-2,0 1,-1-1,1 0,-1-1,8-4,7-4,-1-1,0-1,-1-1,0-1,-1 0,-1-2,3-4,-8 6,0 0,0-2,-2 1,0-2,-1 0,-1 0,-1-1,-1 0,0 0,-2-1,3-13,-6 21,-1 1,0 0,-1-1,-1 0,0 1,0-1,-1 1,-1-1,0 1,-1 0,0-1,-1 1,0 1,-1-1,-1 1,1-1,-2 1,1 1,-2 0,-5-7,8 12,-1 0,1 1,-1 0,0 0,0 0,-1 1,1 0,-1 0,1 1,-1 0,0 0,0 0,0 1,0 0,0 0,0 1,0 0,0 0,0 1,0 0,0 0,0 1,0 0,0 0,0 0,1 1,-1 0,1 0,0 1,0-1,0 1,0 1,1-1,0 1,-24 16,5-4</inkml:trace>
  <inkml:trace contextRef="#ctx0" brushRef="#br0" timeOffset="687.949">1526 198,'-38'1,"1"2,-1 1,1 2,0 2,0 1,1 2,0 2,-19 10,45-20,1 1,-1 0,1 0,0 1,1 0,-1 0,1 1,0 1,0-1,1 1,0 0,0 1,1 0,0 0,0 0,1 1,0-1,0 1,1 1,0-1,1 1,0-1,0 1,1 0,1 0,-1 0,2 0,-1 0,1 0,1 6,2-6,0 0,1 0,0 0,0 0,1-1,1 0,-1 1,1-2,1 1,0-1,0 0,0-1,1 1,0-1,1-1,0 0,0 0,0-1,0 0,1 0,0-1,0 0,0-1,0 0,5 0,5 3,1-1,1 0,-1-2,0 0,1-1,0-2,-1 0,1-1,-1-1,1-1,-1-1,0-1,0-1,-1 0,1-2,-1 0,-1-2,0 0,0-1,-1-1,-1 0,0-2,8-7,-17 13,0 0,0 0,-1-1,0 0,0-1,-1 1,0-1,-1 0,0-1,-1 1,0-1,0 0,-1 0,-1 0,0-1,0 1,-1-1,-1 1,0 0,0-1,-2-4,-2 3,0 1,0 0,-1 0,-1 0,0 0,0 1,-1 0,-1 1,0-1,0 2,-1-1,-1 1,1 0,-1 1,-1 0,1 1,-1 0,-1 0,1 1,-1 1,0 0,0 1,-1 0,1 1,-1 0,0 1,0 0,0 1,-6 1,-103 20,95-8</inkml:trace>
</inkml:ink>
</file>

<file path=ppt/ink/ink2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2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1,'-34'2,"0"1,0 2,0 2,1 1,0 1,0 2,1 1,-3 4,25-12,0 1,1 0,-1 1,1 0,1 0,-1 1,1 0,0 0,1 1,0 0,0 1,1-1,0 1,0 1,1-1,0 1,1-1,0 2,1-1,0 0,0 1,1-1,0 1,1-1,0 1,1 10,0-18,0 0,1 1,-1-1,0 0,1 0,0 0,0 0,0 0,0 0,0 0,1-1,-1 1,1 0,-1-1,1 1,0-1,0 1,1-1,-1 0,0 0,1 0,-1 0,1 0,0-1,-1 1,1-1,0 1,0-1,0 0,0 0,0-1,0 1,0-1,0 1,1-1,6 0,-1 0,1-1,-1 0,0 0,0-1,0 0,0-1,0 0,0 0,0-1,2-1,26-17,-1-1,-1-2,-1-1,-1-2,-2-1,0-1,-3-2,0-1,-28 34,0 0,1-1,-1 1,0 0,0 0,1 0,-1 0,0-1,1 1,-1 0,1 0,-1-1,1 1,-1 0,1-1,0 1,-1-1,1 1,0-1,0 1,-1-1,1 1,0-1,0 1,-1-1,1 0,0 0,0 1,0-1,0 0,0 0,-1 0,1 0,0 0,0 0,0 0,0 0,0-1,0 1,-1 0,1 0,0-1,0 1,0 0,-1-1,1 1,0-1,-1 1,1-1,0 1,-1-1,1 0,0 1,-1-1,1 0,-1 0,1 1,-1-1,0 0,1 0,-1 1,0-1,0 0,1 0,-1 0,0 0,0 0,0 1,0-2,0 2,0 12,0 0,1-1,0 1,0 0,1-1,1 1,0-1,1 0,0 0,1 0,0-1,0 1,1-1,0-1,1 1,0-1,1 0,0 0,0-1,1 0,8 5,36 8,-28-16</inkml:trace>
</inkml:ink>
</file>

<file path=ppt/ink/ink2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2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59 174,'-2'125,"-6"0,-8 21,-4-64,9-102,10-11,1 1,1-1,2 1,0-1,3 1,0 0,2 1,1 0,1 0,2 1,4-7,116-204,-132 238,0 0,0 0,0-1,1 1,-1 0,0 0,0 0,1-1,-1 1,1 0,-1 0,1 0,0 0,-1 0,1 0,0 0,-1 0,1 0,0 0,0 0,0 1,0-1,0 0,0 1,0-1,0 1,0-1,1 1,-1-1,0 1,0 0,0-1,0 1,1 0,-1 0,0 0,0 0,1 0,-1 0,0 0,0 1,0-1,1 0,-1 1,0-1,0 0,0 1,0 0,0-1,0 1,0 0,1 0,9 102,-4-52,-6-32,1-1,1 0,1 0,1 0,0-1,1 1,4 6,1-6</inkml:trace>
</inkml:ink>
</file>

<file path=ppt/ink/ink2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5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0 173,'23'423,"12"-102,-25-301,11-39,-13 9,21-22,1 0,2 2,1 1,1 2,2 2,0 0,1 3,2 1,35-14,-61 31,54-13,-66 17,1 0,0 0,-1 0,1 0,-1 0,1 0,-1 1,1-1,0 1,-1-1,0 1,1 0,-1-1,1 1,-1 0,0 0,0 0,1 0,-1 0,0 0,0 1,0-1,0 0,0 0,0 1,-1-1,1 1,0-1,-1 1,1-1,-1 1,1-1,-1 1,0-1,0 1,0-1,0 1,0 0,0 0,-2 10,-1-1,0 0,0 0,-1 0,-1 0,0-1,0 0,-1 0,0 0,-1-1,0 0,0 0,-1-1,0 1,-1-2,-9 7,18-14,-32 30,-1-2,-2-1,0-2,-2-1,-1-2,0-2,-2-1,0-2,-40 11,16-24,59-9</inkml:trace>
  <inkml:trace contextRef="#ctx0" brushRef="#br0" timeOffset="317.994">763 708,'-13'19,"1"1,1 0,1 1,1 0,1 0,1 1,1 0,0 0,2 0,1 1,0 0,1 12,3-31,-1-1,1 1,-1-1,1 1,0-1,0 1,0-1,1 0,-1 0,1 1,0-1,0 0,0 0,0-1,1 1,-1 0,1-1,-1 0,1 1,0-1,0 0,0 0,0-1,0 1,1-1,-1 1,0-1,1 0,-1 0,1-1,-1 1,1-1,-1 1,1-1,-1 0,1-1,3 1,7-2,1-1,-1 0,0 0,0-1,0-1,-1-1,0 0,11-7,-12 6,0 0,-1-1,0-1,-1 0,0-1,0 1,-1-2,0 0,-1 0,0 0,-1-1,0 0,-1-1,-3 7,0-1,0 0,-1 1,0-1,-1 0,1 0,-1 0,-1 0,1 0,-1 0,0-1,-1 1,0 0,0 0,0 0,-1 0,0 1,-1-1,1 0,-1 1,0-1,-1 1,0 0,0 0,0 1,-1-1,1 1,-1 0,0 0,0 0,0 1,-1 0,0 0,0 0,0 1,0 0,0 0,0 0,-1 1,0 0,1 0,-1 1,0 0,0 0,0 0,1 1,-1 0,0 1,0-1,0 1,-4 2,-14 3</inkml:trace>
  <inkml:trace contextRef="#ctx0" brushRef="#br0" timeOffset="815.959">1440 708,'-21'5,"1"0,0 1,0 1,0 1,1 1,0 0,1 2,0 0,1 1,0 1,0 0,-13 15,28-25,-1 0,1 1,0-1,0 0,0 1,0-1,1 1,-1-1,1 1,0 0,0 0,1-1,-1 1,1 0,-1 0,1 0,0 0,1 0,-1 0,1-1,0 1,0 0,0 0,0-1,0 1,1 0,0-1,0 0,0 1,0-1,0 0,1 0,-1 0,1 0,1 0,1 2,0 0,1-1,0 1,0-1,0-1,1 1,-1-1,1 0,0-1,-1 0,1 0,0 0,1-1,-1 0,0 0,0-1,0 1,8-2,4-5,0 0,-1-1,0-1,0-1,0 0,-1-2,-1 0,0 0,0-2,-1 0,-1-1,7-7,10-14,0-2,-3-1,-1-1,-2-1,-1-1,-2-2,-3 0,-1-1,5-22,-15 43,0-1,-1-1,-1 0,-2 1,-1-2,0 1,-2 0,-1 0,-1-1,-1 1,-1 0,-1 0,-7-22,9 42,0 0,0 0,0 1,-1-1,0 1,1-1,-1 1,-1 0,1 0,-1 0,1 1,-1-1,0 1,-1 0,1 0,0 0,-1 1,0 0,1-1,-1 2,0-1,0 0,0 1,0 0,0 0,-1 1,1-1,0 1,0 0,0 1,0-1,-1 1,1 0,0 0,-4 2,-2 1,-1 0,1 0,0 2,0-1,0 1,1 1,0 0,0 0,0 1,1 0,1 1,-1 0,1 0,1 1,0 0,0 0,1 1,0 0,1 0,0 0,1 1,-1 4,-4 15,1 0,2 1,1-1,1 1,2 1,1-1,2 0,1 2,-1-14,1 1,1-1,0 0,2 0,0-1,1 1,1-1,1 0,1-1,1 0,0 0,1-1,1-1,0 0,1 0,1-1,1-1,0 0,7 4,-15-14,0 0,0 0,0-1,0 0,1 0,0-1,-1 0,1 0,0-1,0 0,0 0,0-1,0 0,0 0,8-2,8-4</inkml:trace>
  <inkml:trace contextRef="#ctx0" brushRef="#br0" timeOffset="1314.272">2004 596,'-12'22,"1"0,2 1,0 0,1 1,1 0,1 0,1 0,1 1,1 15,2-36,0 0,1 0,0 0,0 0,0 0,0 0,0 0,1 0,0 0,0 0,0 0,0 0,0-1,1 1,0 0,0-1,0 1,0-1,1 0,-1 0,1 0,-1 0,1 0,0 0,1-1,-1 1,0-1,1 0,-1 0,1 0,-1-1,1 1,0-1,0 0,0 0,0 0,0 0,0-1,0 0,0 1,0-1,0-1,0 1,0-1,0 0,2 0,9-8,0 0,0-1,-1 0,-1-1,0-1,0 0,-1-1,0 0,-1 0,-1-2,0 1,6-15,-2 9,128-168,-141 188,-1-1,0 0,1 0,-1 1,1-1,-1 0,1 1,0-1,-1 1,1-1,-1 0,1 1,0 0,0-1,-1 1,1-1,0 1,0 0,-1-1,1 1,0 0,0 0,0 0,-1 0,1 0,0-1,0 2,0-1,0 0,0 0,-1 0,1 0,0 0,0 1,0-1,-1 0,1 1,0-1,0 1,-1-1,1 0,0 1,-1 0,1-1,-1 1,1-1,-1 1,1 0,-1-1,1 1,-1 0,14 43,25 257,-27-225,-3 1,-3-1,-4 2,-3-1,-3 0,-4-1,-3 1,-8 18,10-55,-2-1,-2-1,-2 0,-1-1,-2 0,-1-1,-2-1,-1-2,-2 0,-1-1,-2-1,-8 5,35-35,-12 10,1 0,-1-1,-1 0,0 0,0-2,-1 1,0-2,-1 0,1 0,-1-2,0 0,-1 0,13-5,0 0,-1 0,1 0,0 0,0 0,0-1,0 1,0-1,0 0,0 0,0 0,0 0,0-1,1 1,-1-1,0 1,1-1,-1 0,1 0,0 0,-1-1,1 1,0 0,1-1,-1 1,0-1,1 0,-1 0,1 1,0-1,0 0,0 0,0 0,1 0,-1-1,1 1,-1 0,1 0,0 0,1 0,-1 0,0 0,1 0,0 0,-1 0,1 0,1 0,0-3,8-22,2-1,1 2,1-1,1 2,1 0,2 1,0 1,19-19,-35 40,268-302,-226 259</inkml:trace>
</inkml:ink>
</file>

<file path=ppt/ink/ink2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0 725,'5'24,"7"7,0-5,-1-13,2-13,-1-11,-3-4</inkml:trace>
  <inkml:trace contextRef="#ctx0" brushRef="#br0" timeOffset="231.142">57 245,'0'0</inkml:trace>
  <inkml:trace contextRef="#ctx0" brushRef="#br0" timeOffset="646.882">508 442,'-31'23,"11"-11,1 1,0 0,1 1,1 2,0-1,1 2,1 0,0 1,2 1,0 0,1 0,1 1,0 1,0 5,9-22,1 0,0-1,0 1,0 0,1 0,-1 0,1-1,0 1,0 0,1 0,-1 0,1 0,-1-1,1 1,0 0,1 0,-1-1,1 1,-1-1,1 0,0 1,0-1,1 0,-1 0,1 0,-1 0,1-1,0 1,0-1,0 1,1-1,-1 0,0 0,1-1,-1 1,1-1,-1 0,1 0,0 0,0 0,0 0,-1-1,1 0,1 0,14-6,-1-2,0 0,-1-1,0-1,0 0,-1-1,-1-1,0 0,0-2,-1 1,-1-2,0 0,7-12,-14 20,40-53,45-41,-91 100,1 1,-1-1,1 1,0-1,-1 1,1 0,0-1,0 1,-1 0,1-1,0 1,0 0,-1 0,1-1,0 1,0 0,0 0,-1 0,1 0,0 0,0 0,0 1,-1-1,1 0,0 0,0 0,-1 1,1-1,0 0,0 1,-1-1,1 1,0-1,-1 1,1-1,-1 1,1-1,-1 1,1 0,-1-1,1 1,-1 0,1 0,-1-1,0 1,1 0,-1 0,0-1,0 1,0 0,0 0,1-1,-1 2,4 47,-4-45,-4 94,-5-2,-14 57,3-10,10-62,-3-1,-4 0,-3-1,-4-1,-3-1,-30 58,-11-41,65-91,1-1,0 0,-1 1,1-1,-1 0,0 0,0-1,0 1,0 0,0-1,0 0,0 0,0 0,0 0,-1 0,1-1,0 1,-1-1,1 0,0 0,-1 0,1 0,0-1,0 0,-1 1,1-1,0 0,0 0,0-1,0 1,0-1,-2-1,0-2,1-1,0 0,0 0,0 0,1 0,0-1,0 0,1 1,0-1,0 0,0 0,1 0,0 0,0 0,1-1,0 1,0 0,1 0,0-2,-1-2,3-26,2 1,2-1,1 1,1 0,2 1,2 0,1 1,2 0,1 1,1 1,2 1,1 1,2 0,0 2,2 1,19-15,-26 24</inkml:trace>
  <inkml:trace contextRef="#ctx0" brushRef="#br0" timeOffset="883.035">960 725,'-14'38,"0"18,2 3,8-7,9-13,10-13,5-16,1-10</inkml:trace>
  <inkml:trace contextRef="#ctx0" brushRef="#br0" timeOffset="1027.705">1072 301,'0'0</inkml:trace>
  <inkml:trace contextRef="#ctx0" brushRef="#br0" timeOffset="1444.714">1496 526,'-29'27,"1"0,2 2,0 1,2 1,2 1,1 2,1-1,-9 24,27-53,0 0,-1-1,1 1,1 0,-1 0,1 0,-1 0,1 0,0 1,0-1,1 0,-1 1,1-1,0 0,0 1,1-1,-1 0,1 0,0 1,0-1,1 0,-1 0,1 0,-1 0,1 0,1-1,-1 1,0 0,1-1,0 0,0 1,0-1,0 0,4 2,0-1,1-1,0 0,0-1,1 0,-1 0,0 0,1-1,-1-1,1 1,-1-1,1-1,-1 0,0 0,1 0,-1-1,0 0,0-1,0 0,0 0,1-1,8-4,0-2,-1 1,0-2,-1 0,0-1,0 0,-2-1,7-8,12-12,-1-1,-2-2,-2-1,-1-2,-1 0,-3-2,-1 0,-2-1,-2-1,-2-1,-2 0,-2-1,-1 0,-3-1,-1-4,-5 43,-1-1,0 0,0 1,-1-1,0 0,0 1,0-1,-1 1,0-1,-1 1,0 0,0 0,0 0,-1 0,0 1,0-1,-1 1,0 0,0 0,0 1,-1 0,0 0,0 0,0 0,0 1,-1 0,0 0,0 1,0 0,0 0,0 1,-1 0,1 0,-1 0,1 1,-1 1,0-1,1 1,-1 0,0 1,1 0,-1 0,0 0,-5 3,-1 5,0 0,1 1,0 0,1 1,1 0,-1 1,2 0,-1 1,2 0,0 1,0 0,2 0,0 1,0 0,1 0,1 1,1 0,0 0,1 0,0 0,2 0,-1 12,3-1,2 1,0-1,2-1,0 1,2 0,1-1,1-1,2 1,0-2,1 1,2-2,0 1,2-2,10 12,12 11,2-1,2-3,40 31,-46-40,-9-9</inkml:trace>
</inkml:ink>
</file>

<file path=ppt/ink/ink2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0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286 142,'-23'14,"0"2,1 0,1 2,0 0,2 2,0 0,1 1,1 1,1 0,1 1,1 1,1 0,2 1,0 1,-1 5,10-23,-1 0,2 0,-1 0,1 1,0-1,1 0,0 1,0-1,1 0,0 1,0-1,1 0,0 0,0 0,1 0,0 0,1 0,0-1,0 0,0 0,1 0,0 0,1-1,-1 1,1-1,0-1,1 1,-1-1,1 0,0-1,0 0,1 0,-1 0,1-1,0 0,0 0,0-1,0 0,0-1,2 1,5-4,-1-1,1 0,0-1,-1-1,0 0,0-1,0 0,-1-1,0-1,-1 0,1-1,-1 0,-1 0,0-2,0 1,-1-1,0-1,-1 0,6-10,-3 8,-1-1,-1 0,0-1,-1 0,0-1,-2 1,0-1,-1-1,0 1,-1-1,-2 0,1-1,-2 1,-1 0,0-1,-1 1,-1-1,-1 1,0 0,-2-2,2 9,0 0,-1 1,0-1,-1 1,0 0,-1 0,0 0,0 0,-1 1,-1 0,1 0,-1 1,-1 0,0 0,0 0,0 1,-1 1,0-1,0 1,-1 1,0 0,0 0,0 1,0 0,-1 1,1 0,-1 0,6 3,1 0,-1 0,0 1,1-1,-1 1,0 0,1 0,-1 0,1 1,0 0,-1 0,1 0,0 0,0 1,0-1,0 1,-2 3,-13 12</inkml:trace>
  <inkml:trace contextRef="#ctx0" brushRef="#br0" timeOffset="515.718">596 706,'291'-359,"-272"350,-26 45,3-25,4-10,-3 8,-1 0,2 1,-1 0,1-1,1 1,0 0,0 0,1 0,0 0,1 0,0 0,0 0,1-1,0 1,1 0,0-1,1 0,1 3,-3-10,1 0,0 0,0 0,0 0,0 0,0 0,0-1,0 0,1 1,-1-1,0 0,1-1,-1 1,1-1,-1 1,1-1,-1 0,1 0,-1-1,1 1,-1-1,0 0,1 0,-1 0,0 0,1 0,-1-1,0 1,1-1,85-60,-79 51,1 0,-1-1,-1-1,-1 1,1-1,-2-1,0 0,-1 0,0 0,-1-1,0 1,0-9,0-2</inkml:trace>
</inkml:ink>
</file>

<file path=ppt/ink/ink2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49:5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59,'28'-58,"-36"86,-134 235,76-149,-5-2,-27 26,-21 40,86-152,20-22</inkml:trace>
  <inkml:trace contextRef="#ctx0" brushRef="#br0" timeOffset="422.417">0 285,'34'29,"4"-12,0-2,2-2,0-1,0-2,1-2,13 0,92 22,-122-25,0 1,0 1,-1 1,0 1,-1 1,0 1,0 1,-1 1,-1 0,0 2,10 10,-29-24,0 1,0 0,0-1,1 1,-1-1,1 1,-1-1,1 0,-1 0,1 0,0 0,-1 0,1 0,0 0,0 0,0-1,0 1,0-1,0 1,0-1,0 0,0 0,0 0,0 0,0 0,0 0,0-1,0 1,-1-1,1 1,0-1,0 0,0 1,0-1,-1 0,1 0,0-1,-1 1,1 0,-1 0,1-1,10-8</inkml:trace>
  <inkml:trace contextRef="#ctx0" brushRef="#br0" timeOffset="670.49">791 342,'-78'14,"1"3,1 4,1 3,1 3,2 4,-18 12,-36 45,109-71</inkml:trace>
  <inkml:trace contextRef="#ctx0" brushRef="#br0" timeOffset="990.697">338 31,'-7'16,"0"1,0-1,2 1,0 0,1 1,0-1,2 1,0 0,1 0,1-1,0 1,2 0,0 0,1-1,3 12,78 294,-52-168,-13-92,-14-44</inkml:trace>
</inkml:ink>
</file>

<file path=ppt/ink/ink2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7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0,'1'64,"-13"236,-36 83,21-195,20-159,7-38,3-6</inkml:trace>
</inkml:ink>
</file>

<file path=ppt/ink/ink2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7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88,'48'-9,"26"-4,0-4,-8 1,-10 3,-10 4,-8 3,-6 3,-3 2,-2 1,-1 0,1 1,-6 0</inkml:trace>
</inkml:ink>
</file>

<file path=ppt/ink/ink2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8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287 445,'-28'15,"0"1,1 1,1 1,0 2,1 1,2 0,0 2,1 1,-11 18,8 36,25-76,0 0,0 0,1 0,-1 0,1 0,-1 0,1 0,0 0,0 0,0 0,0 0,0-1,0 1,1 0,-1-1,0 1,1-1,-1 1,1-1,0 0,-1 1,1-1,0 0,0 0,0 0,0-1,0 1,0 0,0-1,0 1,0-1,0 0,0 0,0 1,0-1,0-1,1 1,14-2,0-1,1-1,-1 0,-1-2,1 0,-1 0,0-2,0 0,-1 0,0-2,-1 0,0 0,-1-2,5-4,5-1,96-76,-119 93,0 1,0-1,0 0,1 1,-1-1,0 1,0-1,0 1,0-1,1 0,-1 1,0-1,0 1,1-1,-1 0,0 1,1-1,-1 0,0 1,1-1,-1 0,0 0,1 1,-1-1,1 0,-1 0,1 0,-1 1,0-1,1 0,-1 0,1 0,-1 0,1 0,-1 0,1 0,-1 0,1 0,-1 0,0 0,1 0,-1-1,1 1,-1 0,1 0,-1 0,0-1,1 1,-1 0,1 0,-1-1,0 1,1 0,-1-1,0 1,1 0,-1-1,0 1,0-1,1 1,-1-1,-12 45,10-36,0 84,2-90,1 0,0 1,0-1,-1 0,1 0,1 0,-1 1,0-1,0 0,1-1,-1 1,1 0,0 0,0-1,-1 1,1-1,0 1,0-1,0 0,1 0,-1 0,0 0,0 0,0 0,1-1,-1 1,1-1,-1 1,0-1,1 0,-1 0,0 0,1-1,-1 1,1 0,-1-1,1 0,13-5,-1-2,0 0,0 0,-1-2,0 1,-1-2,0 0,-1 0,0-2,0 1,-2-1,0-1,0 0,-1 0,-1-1,0 0,5-16,6-10,-3-1,-1-1,-3-1,-1 1,-2-2,-2 0,-2 1,-2-2,-2 1,-4-45,13 338,19 24,-22-235,-2 1,-1 0,-2 0,-2 0,-1 9,-11-12,6-29</inkml:trace>
</inkml:ink>
</file>

<file path=ppt/ink/ink2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9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1,'-220'171,"216"-167,-2 0,1-1,-1 2,1-1,1 0,-1 1,0 0,1 0,0 1,1-1,-1 1,1 0,0-1,0 2,0-1,1 0,0 0,1 1,-1 1,3-5,1 0,-1 0,1 0,-1 0,1 0,0 0,0-1,1 1,-1-1,0 0,1 0,0 0,-1 0,1 0,0 0,0-1,0 1,0-1,0 0,0 0,0 0,1 0,-1 0,1-1,26 13,-24-8,0-1,0 1,-1 1,0-1,0 1,0 0,-1 0,0 0,0 1,0-1,-1 1,0 0,0 0,-1 0,0 0,1 5,33 68,-1-55,-20-24</inkml:trace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57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0,'55'275,"-25"53,-32-65,-25-81,21-157,5-22,0 1,-1 0,1-1,1 1,-1 0,0 0,1 0,0 0,0-1,0 1,1 0,-1 0,1 0,0 0,0-1,0 1,0 0,8 3,0-6</inkml:trace>
  <inkml:trace contextRef="#ctx0" brushRef="#br0" timeOffset="449.181">409 28,'54'421,"-5"-140,1-22,-42-240,-11-25,-28-50,-2 1,-3 1,-2 3,-3 1,-1 1,-3 3,-39-32,79 72,0 1,0 0,-1-1,1 2,-1-1,0 1,-1 0,1 0,-1 0,0 1,0 0,0 1,0-1,0 1,0 1,-1-1,1 1,-1 1,1-1,-1 1,1 0,-1 1,1 0,-1 0,1 1,0 0,0 0,-3 2,-8 12</inkml:trace>
  <inkml:trace contextRef="#ctx0" brushRef="#br0" timeOffset="1197.267">748 197,'27'110,"5"-2,4-2,33 63,15-17,-83-151,0 0,0 0,0 0,0 0,1 0,-1-1,0 1,0 0,1-1,-1 1,0-1,1 1,-1-1,0 0,1 0,-1 0,1 0,-1 0,0 0,1 0,-1 0,1 0,-1 0,0-1,1 1,-1-1,0 1,1-1,-1 1,0-1,0 0,1 0,-1 0,0 1,0-1,0 0,0 0,0 0,-1-1,2 0,38-48,-18 12,-3-1,-1 0,-2-1,10-39,-2 10,9 12,-21 107,-11-47,-2 15,1 1,1 0,0-1,2 0,0 1,1-1,1 0,1-1,0 1,1-1,1 0,1-1,3 5,-3-10,-1-1,2 1,0-1,0-1,1 0,0 0,0-1,1-1,6 3,-13-7,-1-1,1 0,0 0,0 0,1-1,-1 0,0 0,0 0,0-1,1 0,-1 0,0 0,1 0,-1-1,0 0,0 0,0-1,1 1,-1-1,-1 0,1 0,0-1,0 1,-1-1,4-3,10-12,0-1,-2 0,0-1,-1-1,-1 0,-1-1,-1-1,-1 0,-1 0,0-1,2-14,3-16,-2-1,-2 0,2-41,-12 87,2-3,-1-1,-1 0,0 0,-1 0,0 0,-1 0,0 0,-1 0,-1 0,0 1,-1-3,-2 9,2 7</inkml:trace>
  <inkml:trace contextRef="#ctx0" brushRef="#br0" timeOffset="1816.965">2131 705,'-163'226,"239"-365,66-89,-142 226,1 0,-1 0,1 0,0 1,-1-1,1 0,0 1,0-1,0 1,0-1,1 1,-1-1,0 1,0 0,1 0,-1-1,1 1,-1 0,1 0,0 1,-1-1,1 0,0 0,0 1,-1-1,1 1,0 0,0-1,0 1,0 0,-1 0,1 0,0 0,0 0,0 1,0-1,-1 1,1-1,0 1,0-1,-1 1,1 0,0 0,-1 0,1 1,5 8,0 0,-1 1,0 0,-1 1,-1-1,0 1,0 0,-1 0,0 0,-1 1,0 9,6 25,25 125,-32-167,4 52,-5-56,0 1,0-1,-1 0,1 0,0 0,-1 0,1 0,-1 0,1 0,-1 0,1-1,-1 1,0 0,1 0,-1 0,0 0,0-1,0 1,0 0,1-1,-1 1,0-1,0 1,0-1,0 1,0-1,0 0,-1 0,1 1,0-1,0 0,0 0,0 0,0 0,0 0,0 0,0 0,0-1,0 1,0 0,0-1,0 1,0-1,0 1,0-1,0 1,-1-1,-180-76,97 58,60 13</inkml:trace>
  <inkml:trace contextRef="#ctx0" brushRef="#br0" timeOffset="2448.4">2526 621,'26'140,"-21"-111,2-1,1 0,1 0,1-1,1 0,5 4,-16-29,1-1,0 1,-1-1,1 0,0 1,0-1,0 0,0 0,0 0,0 0,0 0,1 0,-1 0,0 0,0 0,1 0,-1-1,1 1,-1 0,1-1,-1 0,1 1,-1-1,1 0,-1 0,1 1,-1-1,1 0,-1-1,1 1,0 0,-1 0,1-1,-1 1,1-1,-1 1,0-1,1 0,-1 1,0-1,1 0,-1 0,0 0,0 0,1 0,-1 0,0 0,0-1,-1 1,2-1,46-69,-12-51,-26 77,-7 25</inkml:trace>
  <inkml:trace contextRef="#ctx0" brushRef="#br0" timeOffset="2965.263">3288 508,'-150'34,"148"-34,0 0,0 0,0 0,0 0,-1 1,1-1,0 1,1 0,-1 0,0-1,0 1,0 0,0 0,1 1,-1-1,0 0,1 1,-1-1,1 1,-1-1,1 1,0 0,0-1,0 1,0 0,0 0,0 0,0 0,1 0,-1 0,1 0,-1 0,1 0,0 0,0 0,0 0,0 0,0 0,0 0,1 1,-1-1,1 0,-1 0,1 0,0 0,55 37,-52-38,0 0,0 1,-1-1,1 1,0 0,-1 0,0 0,1 0,-1 1,0-1,0 1,0 0,0 0,-1 0,1 0,-1 1,0-1,0 1,0-1,0 1,-1 0,1-1,-1 1,0 0,0 0,-1 0,1 0,-1 4,-2 3,-1 1,-1-1,0 0,0 0,-1-1,-1 1,0-1,0 0,-1 0,-1 0,-25 43,26-41,5-11,1 0,0 0,-1 0,1 0,0 1,0-1,0 1,0-1,0 0,0 1,0 0,0-1,1 1,-1-1,1 1,-1 0,1 0,-1-1,1 1,0 0,0 0,0-1,0 1,0 0,0 0,1-1,-1 1,1 0,-1 0,1-1,-1 1,1-1,0 1,0 0,0-1,0 1,0-1,0 0,0 1,0-1,1 0,-1 0,0 0,1 0,8 2,1-2,-1 1,1-1,-1-1,0 0,1-1,-1 0,1 0,-1-1,0 0,0-1,0 0,0-1,8-4,7-4</inkml:trace>
</inkml:ink>
</file>

<file path=ppt/ink/ink2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0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31 316,'61'-16,"0"-2,-1-3,-1-3,17-11,5-24,-79 57,0 0,0 0,-1 0,1-1,0 1,-1-1,1 1,-1-1,0 1,0-1,0 0,0 1,-1-1,1 0,-1 0,1 0,-1 0,0 1,0-1,0 0,-1 0,1 0,-1 0,1 1,-1-1,0 0,0 1,0-1,-1 0,1 1,-1-1,0 0,-2-2,0 0,-1 1,1-1,-1 1,0 0,-1 1,1-1,0 1,-1 0,0 0,0 1,0 0,0 0,0 0,0 1,0 0,0 0,-1 0,1 1,0 0,-1 0,1 1,0-1,-1 1,1 1,-5 1,-5 1,0 1,1 0,0 1,0 1,1 0,0 1,0 1,1 0,0 1,-3 2,6-3,0 0,1 0,-1 1,2 0,-1 0,2 1,-1 0,2 1,-1 0,1 0,1 0,1 1,-1-1,2 1,0 0,0 0,1 1,1-1,0 0,1 1,1-1,1 12,1-17,0-1,0 1,1-1,0 1,1-1,-1-1,1 1,0-1,1 1,0-2,0 1,0-1,0 1,1-2,0 1,0-1,1 0,2 1,145 42,-139-44,0-2,0 1,0-2,1 0,-1-1,0-1,0 0,0-2,-1 1,1-2,-1 0,0-1,0 0,0-1,-1-1,11-8,-8-1</inkml:trace>
</inkml:ink>
</file>

<file path=ppt/ink/ink2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4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13,'-9'-3,"0"0,-1 1,1 1,-1-1,1 1,-1 1,1 0,-1 0,1 1,-1 0,1 1,0 0,-1 0,1 1,0 0,1 1,-1 0,0 0,1 1,0 0,0 1,1-1,-1 1,1 1,0 0,1 0,0 0,-5 7,10-12,-50 103,50-103,0 1,0 0,1 0,-1 0,1 0,0-1,-1 1,2 0,-1 0,0 0,0 0,1 0,0-1,-1 1,1 0,0 0,0-1,1 1,-1-1,0 1,1-1,0 1,-1-1,1 0,0 0,0 0,1 0,-1 0,0 0,0-1,1 1,-1-1,1 1,0-1,-1 0,1 0,2 0,8 1,-1-1,1 0,-1-1,1-1,-1 0,1 0,-1-2,1 1,-1-1,0-1,0 0,-1-1,1 0,-1-1,0 0,0-1,-1 0,0-1,0 0,2-3,11-5,79-70,-101 85,-1 0,1 0,0 0,-1 1,1-1,0 0,0 0,0 1,-1-1,1 1,0-1,0 1,0-1,0 1,0-1,0 1,0 0,0 0,1-1,-1 1,0 0,0 0,0 0,0 0,0 0,0 0,0 1,0-1,0 0,0 1,0-1,0 0,0 1,0-1,0 1,0-1,0 1,0 0,0-1,-1 1,1 0,0 0,0 0,-1 0,22 49,-17-35,1 0,1-1,0 0,0 0,2-1,0 0,0 0,1-1,1 0,0-1,0 0,6 3,1 0</inkml:trace>
</inkml:ink>
</file>

<file path=ppt/ink/ink2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7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77 565,'-19'33,"-6"17,6-1,5-9</inkml:trace>
  <inkml:trace contextRef="#ctx0" brushRef="#br0" timeOffset="234.281">50 113,'0'0</inkml:trace>
  <inkml:trace contextRef="#ctx0" brushRef="#br0" timeOffset="517.068">303 734,'131'-335,"-108"304,-22 31,-1-1,1 1,-1 0,1 0,-1 0,1-1,-1 1,1 0,0 0,-1 0,1 0,-1 0,1 0,-1 0,1 0,0 0,-1 1,1-1,-1 0,1 0,-1 0,1 0,-1 1,1-1,-1 0,1 1,-1-1,0 0,1 1,-1-1,1 1,-1-1,0 1,1-1,-1 0,0 1,1-1,-1 1,0-1,0 1,0 0,0-1,1 1,-1-1,0 1,0-1,0 1,0-1,0 1,0 0,0-1,-1 1,1-1,0 1,0-1,0 1,0-1,-1 1,2 80,6 44,-6-120,0-1,0 1,1-1,0 0,0 1,0-1,0 0,0 0,1 0,0 0,0-1,0 1,0-1,1 0,-1 1,1-2,0 1,0 0,0-1,0 0,0 0,1 0,2 1,0-1,0-1,-1 0,1-1,0 0,0 0,-1 0,1 0,0-1,-1 0,1-1,0 0,-1 0,0 0,1-1,-1 1,0-2,0 1,-1-1,1 0,1-2,96-98,-71 54,-2-1,-3-2,-2-1,3-13,-20 45,-3 3</inkml:trace>
  <inkml:trace contextRef="#ctx0" brushRef="#br0" timeOffset="766.499">1235 0,'0'43,"0"24,-5 11,-1-5,0-8,1-12,1-9,2-7,6-6,2-3,0-1,-1-1,-2-9,0-8</inkml:trace>
  <inkml:trace contextRef="#ctx0" brushRef="#br0" timeOffset="1017.724">1010 311,'38'-5,"37"-1,10 0,-4 1,-11 1,-18 2</inkml:trace>
</inkml:ink>
</file>

<file path=ppt/ink/ink2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6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1 296,'1'2,"0"-1,1 1,-1 0,1 0,0-1,-1 1,1-1,0 1,0-1,0 0,0 1,0-1,0 0,1-1,-1 1,0 0,0-1,1 1,-1-1,0 0,1 1,-1-1,0 0,1 0,-1-1,2 2,15-3,-1-1,1 0,0-2,-1 0,0 0,0-2,0-1,-1 0,0-1,-1 0,0-2,0 0,-1 0,0-2,-1 0,-1 0,0-1,-1-1,5-9,74-100,-90 123,-1 0,1 1,0-1,0 0,0 1,0-1,0 1,0-1,0 1,-1 0,1-1,0 1,1 0,-1 0,0 0,0 0,0 0,0 0,0 0,0 0,0 0,0 0,0 0,0 1,0-1,0 0,0 1,0-1,0 1,0-1,-1 1,1-1,0 1,0 0,0-1,-1 1,1 0,0 0,-1-1,1 1,-1 0,1 0,-1 0,1 0,-1 0,1 0,-1 0,17 49,-11 7,-2 1,-3 1,-5 31,2 10,1 271,1-353,-1 1,0-1,-2 0,0 1,-1-1,-1-1,-1 1,-2 4,8-23,0 1,0-1,0 1,0-1,0 1,0-1,-1 1,1-1,0 1,0 0,-1-1,1 1,0-1,0 1,-1 0,1-1,0 1,-1 0,1-1,-1 1,1 0,0 0,-1-1,1 1,-1 0,1 0,-1 0,1 0,0-1,-1 1,1 0,-1 0,1 0,-1 0,1 0,-1 0,1 0,-1 0,1 1,-1-1,1 0,-1 0,1 0,0 0,-1 1,1-1,-1 0,1 0,0 1,-1-1,1 0,-1 1,1-1,0 0,0 1,-1-1,1 1,0-1,-6-45,7 13,0 1,2-1,2 1,1-1,1 1,2 1,1 0,1 0,1 1,5-5,6-16,3 1,2 1,2 1,2 2,6-5,0 2,-22 26,0 0,2 1,0 1,1 1,1 1,1 0,0 2,17-10,-34 23,0 1,0 0,0 0,0 0,1 1,-1 0,1-1,-1 2,1-1,0 0,-1 1,1 0,0 0,-1 0,1 1,0-1,-1 1,1 0,-1 0,1 1,-1 0,0-1,1 1,-1 1,0-1,0 1,-1-1,1 1,0 0,-1 1,0-1,0 0,0 1,0 0,0 0,-1 0,0 0,0 0,0 0,0 0,0 1,-1-1,1 7,0-1,0 0,-1 0,-1 0,1 1,-2-1,1 0,-2 1,1-1,-1 0,-1 0,0 0,0-1,-1 1,0-1,-1 1,0-1,0-1,-1 1,-5 5,-1 2,-2-1,0 0,0-1,-1-1,-1 0,0-1,-1-1,0 0,-1-1,-3 0,14-6,-1-1,1 0,-1 0,0-1,1 0,-1-1,0 1,0-2,0 1,0-1,0 0,-7-1,-4-5</inkml:trace>
  <inkml:trace contextRef="#ctx0" brushRef="#br0" timeOffset="349.805">1553 98,'-21'10,"0"1,1 0,1 2,0 0,1 1,0 1,1 1,1 0,0 1,1 1,1 1,1 0,-3 6,15-22,0 1,0-1,0 1,0-1,0 1,1-1,0 1,-1 0,1-1,1 1,-1 0,0-1,1 1,0 0,0-1,0 1,0-1,1 0,-1 1,1-1,0 0,0 0,0 0,0 0,1 0,-1 0,1-1,-1 1,1-1,0 0,0 0,0 0,1 0,-1 0,0-1,1 1,-1-1,0 0,1 0,0 0,-1-1,1 1,0-1,-1 0,1 0,0 0,-1 0,1-1,1 0,4-1,0 0,0-1,0 0,-1 0,1-1,-1 0,0-1,0 0,0 0,-1-1,0 0,0 0,0 0,-1-1,0 0,0-1,-1 1,0-1,0 0,-1 0,0 0,0-1,-1 0,0 1,0-1,-1 0,0-1,-1 1,0 0,-1 0,0-1,0 1,-1 0,0 0,0 0,-1-1,-1 1,1 1,-1-1,-1 0,0 1,0-1,0 1,-1 1,-5-8,-39-30,31 32</inkml:trace>
</inkml:ink>
</file>

<file path=ppt/ink/ink2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42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57 112,'-3'2,"0"0,0 0,0 0,0 0,0 0,1 1,-1 0,1-1,-1 1,1 0,0 0,0 0,1 0,-1 0,0 1,1-1,0 0,0 1,0-1,0 1,1-1,-1 1,1 0,0-1,0 1,0-1,0 1,1 0,0-1,-1 1,1-1,0 1,1-1,-1 0,2 3,-2-5,0 0,0 0,1 0,-1 0,0-1,0 1,1 0,-1-1,0 1,1-1,-1 1,1-1,-1 1,1-1,-1 0,1 0,-1 0,1 0,-1 0,1 0,-1 0,0-1,1 1,-1 0,1-1,-1 1,0-1,1 0,-1 1,0-1,1 0,-1 0,0 0,0 0,0 0,0 0,0 0,1-1,37-45,-35 42,-1-1,0 1,0-1,0 0,-1 1,0-1,0 0,0 0,-1 0,0-1,0 1,-1 0,1 0,-2-1,1 1,0 0,-2-6,0 11,1 0,-1 0,0 0,0 0,1 0,-1 0,0 0,0 1,0-1,0 1,0-1,0 1,0 0,0 0,0 0,0 0,0 0,0 1,0-1,0 0,0 1,0-1,0 1,1 0,-1 0,0 0,0 0,1 0,-1 0,0 0,1 0,-1 1,1-1,0 1,-1-1,1 1,0-1,0 1,0 0,-1 1,-56 94,57-94,-1-1,1 1,0 0,0 0,0 0,1 0,-1 0,1 0,0 0,-1 0,1 0,1 0,-1 0,0 0,1 0,-1 0,1 0,0 0,0 0,0 0,1 0,-1-1,1 1,-1 0,1-1,0 1,0-1,0 0,0 0,0 1,1-2,-1 1,1 0,1 1,5-2,-1 0,0 0,0-1,0 0,1 0,-1-1,0 0,0-1,0 0,0 0,0-1,-1 0,1 0,-1 0,0-1,1-1,-2 1,1-1,0 0,-1 0,0-1,-1 0,1 0,-1 0,0-1,0 0,0-1,-3 4,1 0,0 0,-1-1,0 1,0 0,-1-1,1 0,-1 1,0-1,0 0,0 0,-1 0,0 1,0-1,0 0,0 0,-1 0,0 1,0-1,0 0,-1 0,1 1,-1-1,0 1,0 0,-1 0,0-2,0 5,-1 0,1-1,-1 1,1 1,0-1,-1 0,1 1,-1 0,0 0,1 0,-1 0,1 0,-1 1,1-1,-1 1,1 0,0 0,-1 1,1-1,0 1,0-1,0 1,0 0,0 0,0 0,1 1,-1-1,0 1,1-1,0 1,-1 1,2-3,-5 3,1-1,0 1,0-1,0 1,1 1,-1-1,1 1,0-1,0 1,1 0,-1 1,1-1,1 1,-1-1,1 1,-1 0,2 0,-1 0,1 0,0 0,0 0,0 0,1 1,0-1,1 4,-1-8,1 0,0-1,0 1,0 0,0 0,0-1,0 1,0-1,1 1,-1-1,0 0,1 1,-1-1,1 0,0 0,-1 0,1 0,0 0,0 0,-1-1,1 1,0-1,0 1,0-1,0 0,0 1,0-1,0 0,0 0,0 0,0-1,0 1,0 0,-1-1,1 1,0-1,0 0,0 0,0 0,68-42,-63 39,-1-1,1 0,-1 0,0-1,0 0,-1 0,0-1,0 1,0-1,-1 0,0 0,0-1,-1 1,0-1,0 0,-1 1,0-1,0 0,-1-1,0 1,0 0,-1 0,0-3,-1 9,0 0,0 0,0 0,0 0,0 1,0-1,0 0,-1 1,1-1,0 1,-1-1,0 1,1 0,-1 0,0 0,1 0,-1 0,0 0,0 0,0 0,0 1,0-1,0 1,0 0,0-1,0 1,0 0,0 0,0 0,0 1,0-1,0 0,0 1,0-1,0 1,0 0,0-1,0 1,0 0,0 0,1 0,-1 1,-1 0,-69 61,71-62,0 0,0 0,0 0,0 1,0-1,0 0,1 1,-1-1,0 0,1 1,-1-1,1 1,-1-1,1 1,0-1,0 1,0-1,0 1,0-1,0 1,0-1,0 1,1-1,-1 1,0-1,1 1,0-1,-1 1,1-1,0 0,-1 1,1-1,0 0,0 0,0 1,0-1,0 0,1 0,-1 0,0 0,0-1,1 1,-1 0,0 0,1-1,-1 1,1-1,-1 1,1-1,-1 0,1 0,-1 1,1-1,-1 0,1 0,-1 0,1-1,-1 1,1 0,6-2,-1 1,1-1,-1 0,0-1,0 0,0 0,0 0,-1-1,1 0,-1 0,6-5,-5 4,14-10</inkml:trace>
</inkml:ink>
</file>

<file path=ppt/ink/ink2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43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621 225,'-34'37,"1"1,3 2,0 1,-14 29,-13 15,-3-4,-36 36,56-70,-127 150,142-189,28-15</inkml:trace>
  <inkml:trace contextRef="#ctx0" brushRef="#br0" timeOffset="630.93">1 197,'59'39,"-21"-3,-2 1,-1 1,-2 2,22 37,114 190,39 10,-183-246,-16-17</inkml:trace>
  <inkml:trace contextRef="#ctx0" brushRef="#br0" timeOffset="1164.7">1 564,'73'-27,"-27"16,0 2,0 2,1 2,-1 2,1 2,47 6,9-3,104 23,-196-23</inkml:trace>
  <inkml:trace contextRef="#ctx0" brushRef="#br0" timeOffset="1749.32">368 0,'11'219,"24"138,-25 29,-10-362</inkml:trace>
</inkml:ink>
</file>

<file path=ppt/ink/ink2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4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0,'-229'719,"192"-601,24-111,10-30,33-145,-5 72,4 0,5 2,29-56,-63 149,10-22,1 0,0 0,2 1,0 1,2 0,3-4,-17 24,0 0,0 0,0 1,0-1,0 0,0 0,0 0,1 1,-1-1,0 0,0 1,1-1,-1 1,0-1,0 1,1 0,-1 0,0-1,1 1,-1 0,1 0,-1 0,0 1,1-1,-1 0,0 0,1 1,-1-1,0 1,0-1,1 1,-1 0,0-1,0 1,0 0,0 0,0 0,0-1,0 1,0 0,0 1,0-1,-1 0,1 0,0 0,-1 0,1 1,30 63,-31-64,118 321,-67-193,-52-129,1 0,0 0,0 0,0 0,-1 0,1 0,0 0,0 0,-1 0,1 0,0 0,0 0,0 0,-1 0,1 0,0 0,0 0,-1 0,1 0,0 0,0 0,-1 0,1 0,0 0,0 0,0 1,-1-1,1 0,0 0,0 0,0 0,0 1,-1-1,1 0,0 0,0 0,0 1,0-1,0 0,0 0,0 0,0 1,-1-1,1 0,0 0,0 1,0-1,0 0,0 0,0 0,0 1,0-1,0 0,1 1,-24-22,18 17,-7-6,-1 0,0 1,-1 1,0 0,0 1,0 0,-1 1,0 1,0 0,0 1,-1 1,0 0,1 1,-1 1,0 0,0 2,-1 0,-113 12,112-7</inkml:trace>
</inkml:ink>
</file>

<file path=ppt/ink/ink2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5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0,'22'147,"-14"148,4-207,-9-73,0 0,0 0,-2 1,0-1,-1 0,0 1,-1-1,-1 0,0 1,-4 10,7-24,3-9</inkml:trace>
</inkml:ink>
</file>

<file path=ppt/ink/ink2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5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9 253,'-3'13,"1"1,0 0,1-1,1 1,0 0,1-1,0 1,1 0,0-1,1 1,1-1,0 0,1 0,0-1,7 12,-10-22,0 1,0-1,0 0,0 0,0-1,0 1,0 0,1-1,-1 1,0-1,1 0,0 1,-1-1,1-1,0 1,-1 0,1-1,0 1,0-1,-1 0,1 0,0 0,0 0,0 0,-1-1,1 1,0-1,0 0,-1 0,1 0,-1 0,1 0,2-2,74-60,-62 44,0-1,-1 0,-2-1,0-1,-1 0,-1-1,-1-1,-1 1,-2-2,0 1,-1-1,0-12,-5 33,-1 0,0 1,0-1,0 0,-1 0,1 0,-1 0,0 0,0 0,0 0,-1 0,0 0,1 0,-1 0,-1 0,1 0,0 0,-1 1,0-1,0 1,0-1,0 1,-1 0,1 0,-1 0,0 0,0 0,0 0,0 1,0 0,-1-1,1 1,-1 0,1 1,-1-1,0 1,0-1,1 1,-1 0,0 1,0-1,0 1,0 0,0 0,-3 0,-3 4,0 1,0 0,1 1,-1 0,1 0,1 1,-1 0,1 0,0 1,1 0,0 1,0 0,1 0,0 0,0 1,1-1,-1 5,-16 29,4-3</inkml:trace>
</inkml:ink>
</file>

<file path=ppt/ink/ink2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6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1 365,'123'-299,"-104"234,-19 138,-1-66,1 0,-1-1,1 1,1 0,-1 0,1-1,1 1,-1 0,1-1,0 1,1-1,-1 0,1 0,1 0,-1 0,1 0,0-1,0 0,0 1,1-2,0 1,0 0,0-1,1 0,-1 0,1-1,0 1,0-1,0-1,0 1,1-1,-1 0,1 0,-1-1,1 0,1 0,4-3,-1 0,1 0,-1-2,0 1,0-1,0-1,-1 0,1-1,-1 1,-1-2,1 0,-1 0,0-1,-1 0,1 0,-2-1,1 0,-1 0,-1-1,1 0,-2 0,1 0,1-7,14-38,-13 30</inkml:trace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4:10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303 116,'2'-3,"-1"-1,0 1,-1 0,1 0,0 0,-1-1,0 1,0 0,0-1,0 1,0 0,-1 0,0-1,1 1,-1 0,0 0,-1 0,1 0,0 0,-1 0,0 0,1 0,-1 1,0-1,-1 1,1-1,0 1,-1 0,1 0,-1 0,0 0,1 0,-1 0,0 1,0 0,0-1,-1 1,1 0,0 1,-2-1,-10 2,0 1,0 1,0 0,0 1,0 1,1 0,0 1,0 0,0 1,1 1,0 0,1 1,-6 5,16-13,-1-1,1 1,0 0,-1 0,1 1,0-1,0 0,0 1,0-1,0 1,0 0,1-1,-1 1,0 0,1 0,0 0,-1 1,1-1,0 0,0 0,0 1,0-1,1 0,-1 1,0-1,1 1,0-1,0 1,0-1,0 1,0-1,0 1,1-1,-1 1,1-1,-1 0,1 1,0-1,0 0,0 1,0-1,1 0,-1 0,1 0,-1 0,1 0,-1 0,1-1,2 2,11-1,0 0,0-1,0-1,1-1,-1 0,0 0,0-2,0 0,0-1,-1 0,0-1,1-1,-2 0,1-1,-1 0,5-4,-16 10,269-113,-259 109,-1 1,1 0,0 1,1 0,-1 1,0 1,1 0,-1 0,1 1,-1 1,1 0,-1 0,1 2,-1-1,2 2,-12-3,1 0,-1 0,0 1,0-1,0 1,0-1,0 1,0-1,0 1,0 0,-1 0,1 0,-1 0,1 0,-1 0,0 1,0-1,0 0,0 1,0-1,-1 0,1 1,-1-1,1 1,-1-1,0 1,0 0,0-1,0 1,-1-1,1 1,-1-1,1 0,-2 3,0 2,-1-1,0 1,0-1,0 0,-1 0,0-1,0 1,-1-1,1 1,-1-1,0-1,-3 3,-180 126,-158 112,340-240,-1-1,1 1,0 0,0 1,0-1,1 1,0 0,0 1,1-1,-1 1,1 0,1 0,-1 0,1 0,1 1,-1 0,1-1,1 1,-1 5,5 5</inkml:trace>
  <inkml:trace contextRef="#ctx0" brushRef="#br0" timeOffset="317.702">727 397,'-31'18,"0"1,2 1,0 1,1 2,2 1,0 1,2 1,0 1,2 2,-6 10,26-36,0-1,0 1,1 0,-1-1,1 1,-1 0,1 0,0 0,0 1,0-1,0 0,1 0,-1 0,1 1,0-1,0 0,0 0,1 1,-1-1,1 0,-1 0,1 0,0 0,0 0,1 0,-1 0,1 0,-1 0,1 0,0-1,0 1,0-1,0 1,0-1,1 0,-1 0,1 0,0 0,-1 0,1 0,0-1,0 0,0 1,1-1,15 2,0-1,0 0,0-2,0 0,0-1,0-1,0-1,0-1,-1 0,1-1,-1-1,-1-1,1-1,-1 0,0-1,-1-1,0 0,0-1,-2-1,3-3,-10 12,-1-1,-1 0,1 0,-1-1,1 1,-1-1,0 0,-1-1,0 1,1-1,-2 0,1 0,-1 0,0 0,0-1,0 1,-1-1,0 0,-1 0,1 1,-1-1,-1 0,1 0,-1 0,0 0,-1 0,0 0,0 0,0 0,-1 0,0 0,0 1,-1-1,0 1,0-1,0 1,-1 0,-3-4,4 7,0 0,-1-1,1 1,-1 0,0 1,0-1,0 1,0 0,0 0,-1 0,1 0,-1 1,1 0,-1-1,1 2,-1-1,0 1,-2-1,-14 4</inkml:trace>
</inkml:ink>
</file>

<file path=ppt/ink/ink2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6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0,'-49'74,"3"1,4 3,-18 46,60-123,-25 84,24-84,1 1,0 0,-1 0,1 0,0 0,0 0,0-1,0 1,0 0,1 0,-1 0,1 0,-1-1,1 1,-1 0,1 0,0-1,0 1,0 0,0-1,0 1,0-1,1 0,-1 1,0-1,1 0,-1 0,1 0,-1 0,1 0,0 0,-1 0,1 0,0 0,0-1,-1 1,1-1,0 0,0 1,0-1,0 0,-1 0,2 0,8-3,1 0,-1-1,0 0,0 0,0-1,-1-1,0 0,0 0,0-1,-1-1,0 1,0-1,-1-1,0 0,0 0,-1 0,1-4,145-191,-94 143,-58 60,1 0,0 0,0 0,0 0,0 0,0 1,0-1,0 0,0 1,0 0,0-1,1 1,-1 0,0 0,0 0,0 0,0 1,1-1,-1 0,0 1,0 0,0-1,0 1,0 0,0 0,-1 0,1 0,0 1,0-1,-1 0,1 1,0-1,-1 1,0 0,1-1,-1 2,5 7,-1 0,0 1,-1 0,0 0,0 0,-1 0,-1 1,0-1,-1 1,0 0,-1 9,4 17,13 157,-9 1,-13 108,5-268,-2 0,-2 0,-1 0,-2-1,-1 1,-2-2,-1 1,-2-1,-1-1,-13 20,-29 11,54-62,1-1,-1 1,0-1,0 0,0 0,0 1,0-1,0 0,0-1,0 1,0 0,-1-1,1 1,0-1,0 0,-1 0,1 1,0-2,0 1,-1 0,1 0,0-1,0 1,-1-1,1 0,0 1,0-1,0 0,0 0,0-1,0 1,0 0,1-1,-3-1,-3-8,0-1,0-1,1 1,0-1,1 0,1-1,0 1,1-1,1 0,0 0,0 0,1 0,1 0,1 0,1-9,-2-1,2-46,3 0,3 0,3 1,3 0,3 1,5-4,26-39,-31 91</inkml:trace>
</inkml:ink>
</file>

<file path=ppt/ink/ink2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7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0,'0'625,"-27"-355,-4-72,31-186</inkml:trace>
</inkml:ink>
</file>

<file path=ppt/ink/ink2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7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0 147,'44'-14,"32"-15,9-2,-5 4,-7 7,-11 7,-11 5,-9 4,-8 3,-4 2,-8 0</inkml:trace>
</inkml:ink>
</file>

<file path=ppt/ink/ink2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2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1,'-8'30,"2"0,2 1,0 0,2 0,1 0,2 0,1 0,1 0,3 7,18 243,-19-263,-1 1,-1 1,0-1,-2 0,0 1,-2-1,0 1,-1-1,0 0,-2 2,-10 39,14-61,0 1,0 0,0 0,0-1,0 1,1 0,-1 0,0-1,0 1,0 0,1 0,-1 0,0 0,0-1,0 1,1 0,-1 0,0 0,0 0,1 0,-1 0,0-1,0 1,1 0,-1 0,0 0,1 0,-1 0,0 0,0 0,1 0,-1 0,0 0,1 1,-1-1,0 0,0 0,1 0,-1 0,0 0,0 0,1 1,-1-1,0 0,0 0,0 0,1 0,-1 1,0-1,0 0,0 0,0 1,0-1,1 0,-1 0,0 1,0-1,0 0,0 1,16-23,11-22,-5 5,3 0,1 2,1 1,2 1,3 0,-31 33,1 0,-1 0,1 0,-1 0,1 0,0 0,-1 1,1-1,0 1,0-1,0 1,0 0,1 0,-1 0,0 0,0 0,1 0,-1 1,1-1,-1 1,0 0,1-1,-1 1,1 0,-1 1,1-1,-1 0,0 1,1-1,-1 1,0 0,1-1,-1 1,0 0,0 1,0-1,0 0,0 1,0-1,0 1,0-1,0 1,-1 0,1 0,-1 0,1 0,-1 0,5 7,0 0,-1 0,0 0,0 0,-1 1,0 0,-1 0,0 0,-1 0,0 1,0-1,-1 0,0 1,-1-1,-1 1,1 0,-2-1,1 0,-3 9,-12 66,13-60</inkml:trace>
</inkml:ink>
</file>

<file path=ppt/ink/ink2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2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88 306,'4'4,"-1"0,2 0,-1-1,0 0,1 1,-1-2,1 1,0-1,0 1,0-1,0 0,0-1,1 0,-1 1,0-2,1 1,-1-1,1 1,-1-1,1-1,-1 1,0-1,1 0,-1 0,0-1,1 0,-1 0,0 0,0 0,-1-1,1 0,0 0,-1 0,2-2,4-3,-1 0,0-1,0-1,-1 0,-1 0,0 0,0-1,-1 0,0 0,-1 0,0-1,-1 0,0 0,-1 0,0 0,-1-1,0 1,-1-2,-1 10,0-1,0 1,-1-1,1 1,-1 0,0-1,0 1,0 0,-1 0,0-1,1 1,-1 1,-1-1,1 0,-1 0,1 1,-1-1,0 1,0 0,0 0,-1 0,1 0,-1 1,0 0,0-1,1 1,-1 0,-1 1,1-1,0 1,0 0,0 0,-1 0,1 0,-1 1,1 0,0 0,-1 0,1 0,-1 1,1 0,0 0,-1 0,-2 1,-7 4,-1 1,1 0,0 1,1 1,0 0,0 1,1 0,0 1,1 0,0 1,1 0,0 1,1 0,1 1,0 0,0 0,2 0,0 1,0 0,1 0,1 1,1-1,0 1,1 0,1 0,0 0,1 1,3-7,-1-1,1 0,1 1,0-1,0 0,1-1,0 1,1-1,0 0,0 0,0-1,1 0,0 0,1 0,-1-1,1 0,1-1,-1 0,1 0,0-1,0 0,0 0,0-1,1 0,-1-1,1 0,0 0,0-1,0-1,8 1,122-9,-116 1</inkml:trace>
</inkml:ink>
</file>

<file path=ppt/ink/ink2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4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0,'-19'10,"-7"8,2 0</inkml:trace>
</inkml:ink>
</file>

<file path=ppt/ink/ink2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5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1,'-9'6,"-1"1,0-1,1 1,-1 1,2 0,-1 0,1 1,0 0,1 0,0 1,1-1,0 2,-5 9,12-14,-1-1,1 0,0 1,0-1,1 0,0 0,0 0,0 0,0 0,1-1,0 1,0 0,0-1,0 0,1 0,-1 0,1 0,0-1,1 1,-1-1,0 0,1-1,0 1,2 1,18 15,-22-16,1 0,0 0,-1 1,1-1,-1 1,0 0,0 0,-1 0,1 0,-1 0,0 1,0-1,0 1,-1-1,0 1,0 0,0 0,0 0,-1-1,1 1,-1 0,-1 0,1 0,-1 0,1 0,-1-1,-1 1,1 0,-1-1,0 1,0-1,0 1,0-1,-1 0,0 0,0 0,0 0,-7 7,-1 0,0 0,0-1,-1-1,0 0,0-1,-1 0,-1-1,1 0,-1-1,0-1,-6 2,-5-1</inkml:trace>
</inkml:ink>
</file>

<file path=ppt/ink/ink2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6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14 599,'-5'28,"1"0,1 1,2-1,1 1,1-1,1 0,6 24,-8-48,1-1,0 0,-1 0,1 0,1 0,-1 0,0 0,1 0,-1 0,1-1,0 1,0-1,0 1,0-1,1 0,-1 1,0-1,1 0,0-1,-1 1,1 0,0-1,0 1,0-1,0 0,0 0,0 0,0-1,1 1,-1-1,0 0,0 1,1-1,-1-1,0 1,0 0,0-1,0 0,1 0,-1 0,0 0,0 0,0 0,1-2,7-5,0-1,-1 0,-1-1,1 0,-1 0,-1-1,0 0,-1-1,0 0,-1 0,0 0,-1-1,0 0,-1 0,0 0,-1 0,-1-1,0 1,-1-1,0 0,-1 1,-1-1,0 1,-1-1,0 1,-3-8,4 17,0 0,-1-1,1 1,-1 0,0 1,0-1,-1 0,1 0,-1 1,1 0,-1-1,0 1,-1 0,1 0,0 1,-1-1,0 1,1 0,-1 0,0 0,0 0,0 1,0-1,-1 1,1 0,0 0,-1 1,1-1,0 1,-1 0,1 0,0 1,-1-1,1 1,0 0,0 0,-1 0,1 1,0-1,0 1,0 0,1 0,-1 1,0-1,1 1,-1-1,1 1,0 0,0 1,0-1,1 0,-1 1,1 0,0-1,-1 3,2-5,1 0,-1 0,1 0,-1 0,1 0,-1 0,1 0,0 0,-1 0,1 0,0 1,0-1,0 0,0 0,0 0,0 0,0 1,1-1,-1 0,0 0,1 0,-1 0,0 0,1 0,-1 0,1 0,0 0,-1 0,1 0,0 0,0 0,0 0,-1-1,1 1,0 0,0 0,0-1,0 1,0-1,0 1,0-1,1 1,-1-1,0 0,0 0,0 1,0-1,0 0,1 0,-1 0,0 0,0 0,0-1,1 1,65-11,-47-2,1-1,-2-1,0-1,-1-1,0 0,-1-1,-1-1,-1 0,-1-1,-1-1,0 0,-2-1,0-1,-2 1,0-1,4-20,-6 24,0-1,-2 1,0-1,-1 0,-1 0,0-1,-2 1,-1-1,0-3,0 23,1 0,-1 1,0-1,1 0,-1 0,0 0,1 0,-1 0,0 0,0 1,0-1,0 0,0 0,0 0,0 0,0 0,0 0,-1 0,1 0,0 1,-1-1,1 0,0 0,-1 0,1 0,-1 1,1-1,-1 0,1 1,-1-1,0 0,1 1,-1-1,0 1,0-1,1 1,-1-1,0 1,0-1,0 1,0 0,1-1,-1 1,0 0,0 0,0 0,0 0,0 0,0 0,0 0,0 0,0 0,1 0,-1 0,0 1,0-1,0 0,0 1,0-1,1 0,-1 1,0-1,0 1,1 0,-1-1,0 1,1-1,-1 1,0 0,-4 10,1-1,1 1,-1 0,1 0,1 0,0 0,1 0,0 0,1 1,0-1,1 7,6 78,4 0,5-1,4 0,11 24,-14-49,-1-5,15 54,-4 1,-6 2,-5 0,0 109,-16-216,1-12,0 1,0-1,0 1,-1-1,1 1,-1-1,0 1,0-1,0 1,-1-1,1 1,-1-1,0 1,0-1,0 0,0 1,-1-1,1 0,-1 0,0 0,0 0,0 0,0-1,0 1,-1 0,1-1,-1 0,0 1,0-1,0 0,0 0,0-1,0 1,0-1,0 0,-1 1,1-1,-1 0,-4-4,0 0,0 0,1 0,-1-1,1 0,0 0,0-1,0 0,1 0,0-1,0 1,0-1,1-1,-1 1,2-1,-1 0,1 0,0 0,0-1,1 1,0-1,0 0,1 0,0 0,0-2,-7-20,1 0,1 0,2-1,1 0,1 1,2-2,1 1,1 0,2 0,1-1,-3 20,2-1,-1 0,2 1,-1 0,2 0,-1 0,2 0,0 1,0-1,1 2,0-1,2 0,8-7</inkml:trace>
</inkml:ink>
</file>

<file path=ppt/ink/ink2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9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2 222,'-1'13,"1"-1,0 1,1-1,0 1,1-1,0 1,1-1,0 0,1 0,0 0,1-1,1 1,0-1,0 0,7 8,-12-18,0 0,1 1,-1-1,1 0,-1 0,1 0,-1 0,1 0,0 0,0 0,-1 0,1-1,0 1,0-1,0 1,0-1,-1 0,1 0,0 0,0 0,0 0,0 0,0 0,0-1,0 1,-1-1,1 1,0-1,0 0,-1 1,1-1,0 0,-1 0,1 0,-1-1,1 1,-1 0,1-1,-1 1,0 0,1-2,37-70,-35 52,-1 0,0 0,-2-1,0 1,-2-1,0 1,-1-1,-5-16,7 34,0 1,0 0,-1 0,1 0,-1 0,0 0,1 0,-1 0,-1 0,1 0,0 0,-1 1,0-1,1 0,-1 1,0-1,0 1,-1 0,1 0,0 0,-1 0,1 0,-1 0,0 1,1-1,-1 1,0 0,0 0,0 0,0 0,0 0,0 1,0-1,-2 1,-11 3</inkml:trace>
  <inkml:trace contextRef="#ctx0" brushRef="#br0" timeOffset="383.794">313 476,'162'-325,"-159"321,-2 0,2-1,-1 1,0 0,1 0,0 0,0 0,0 0,0 1,0-1,1 1,0 0,0 0,0 0,0 1,0-1,0 1,5-2,-7 6,1-1,-1 0,1 1,-1 0,0 0,0-1,0 1,0 0,0 1,0-1,0 0,-1 1,1-1,-1 0,1 1,-1 0,0-1,0 1,0 0,-1 0,1-1,-1 1,1 0,-1 2,3 7,-1-4,0 0,1 0,-1 0,1 0,1-1,-1 0,1 1,1-1,-1-1,1 1,1-1,-1 1,1-1,0-1,0 1,0-1,1-1,0 1,0-1,0 0,1 0,-1-1,1 0,0 0,0-1,0 0,0-1,0 0,0 0,1 0,-1-1,0 0,6-2,-3-1,0 0,-1-1,1-1,-1 0,0 0,0-1,0-1,-1 1,0-1,0-1,-1 0,0 0,0-1,-1 1,0-2,-1 1,0-1,0 0,-1 0,0-1,-1 1,0-1,-1 0,0 0,-1 0,0-1,0 1,-2-1,1 1,-1-1,-2-7,-4-6</inkml:trace>
</inkml:ink>
</file>

<file path=ppt/ink/ink2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7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1 982,'0'163,"0"-196,1 1,2-1,1 1,2 0,1 0,2 1,1 0,1 0,1 1,8-11,50-72,-69 112,-1 0,0 0,1 0,0 1,-1-1,1 0,-1 1,1-1,0 0,0 1,-1-1,1 1,0-1,0 1,0-1,0 1,-1 0,1-1,0 1,0 0,0 0,0 0,0 0,0 0,0-1,0 2,0-1,0 0,0 0,-1 0,1 0,0 1,0-1,0 0,0 1,0-1,0 1,-1-1,1 1,0-1,0 1,-1-1,1 1,0 0,-1-1,1 1,-1 0,1 0,0 0,4 14</inkml:trace>
  <inkml:trace contextRef="#ctx0" brushRef="#br0" timeOffset="262.996">453 728,'-10'15,"0"1,2 1,0-1,0 1,2 1,0-1,1 1,1 0,0 0,2 1,0-1,1 1,0-1,2 1,1 9,-1-24,0 1,0-1,0 0,1 0,-1 0,1 0,0 0,0 0,1-1,-1 1,1-1,-1 1,1-1,0 0,1 0,-1 0,0 0,1-1,-1 0,1 1,0-1,0 0,0-1,0 1,0-1,0 0,1 0,-1 0,0 0,0-1,1 0,-1 0,0 0,1 0,-1-1,0 1,1-1,-1 0,0-1,0 1,0-1,0 1,0-1,2-2,3-1,-1 1,0-2,-1 1,0-1,1 0,-2 0,1-1,-1 0,0 0,0-1,-1 1,0-1,-1 0,1-1,-2 1,1-1,-1 0,0 0,-1 0,0 0,-1 0,1 0,-2-1,1 1,-2 0,1-1,-1 1,0 0,-1 0,0 0,-1 0,0 0,0 0,-1 1,0-1,0 1,-1 0,0 0,-56-48,42 44</inkml:trace>
  <inkml:trace contextRef="#ctx0" brushRef="#br0" timeOffset="548.948">988 191,'20'221,"-12"-104,6 0,4 0,18 52,-31-151,0 0,-1 0,-1 0,-1 1,0-1,-2 1,0-1,-1 1,0 0,-4 12,-2-13</inkml:trace>
  <inkml:trace contextRef="#ctx0" brushRef="#br0" timeOffset="1379.033">791 728,'65'9,"1"-3,0-2,0-4,0-2,0-4,-1-2,0-3,16-7,162-51,-214 67,-34 18,-155 148,121-90,38-73,0 1,0-1,1 1,-1 0,1-1,-1 1,1 0,-1-1,1 1,0 0,0-1,0 1,0 0,0-1,0 1,1 0,-1-1,0 1,1 0,-1-1,1 1,0-1,0 1,-1-1,1 1,0-1,0 0,0 1,0-1,1 0,-1 0,0 0,0 0,1 0,-1 0,1 0,-1 0,1 0,-1-1,1 1,-1 0,1-1,0 0,-1 1,2-1,7-1,-1 0,0-1,0-1,1 1,-1-1,-1-1,1 0,0 0,-1 0,0-1,0 0,-1-1,1 0,-1 0,0-1,-1 0,2-1,18-15,-17 15,43-30,-51 38,0-1,0 1,1-1,-1 1,0-1,0 1,0-1,1 1,-1 0,0 0,0 0,1 0,-1-1,0 2,0-1,1 0,-1 0,0 0,0 1,1-1,-1 0,0 1,0-1,0 1,0 0,1-1,-1 1,0 0,0 0,-1-1,1 1,0 0,0 0,0 0,0 0,-1 0,1 0,-1 1,1-1,0 0,-1 0,0 0,1 1,28 133,-29-131,1 0,-1-1,1 1,0 0,0-1,0 1,1-1,-1 1,1-1,-1 0,1 0,0 0,1 0,-1 0,0 0,1 0,0-1,0 1,-1-1,1 0,1 0,-1 0,0 0,0 0,1-1,-1 1,1-1,-1 0,1 0,0-1,-1 1,1-1,0 1,-1-1,1 0,0-1,-1 1,1-1,0 1,-1-1,4-2,20-13,-1-2,-1-1,-1-2,-1 0,0-1,-2-1,-1-1,0-1,-2-1,13-24,-27 43,36-61,-4-2,-3-2,-3-1,-3-1,-4-1,2-20,10-82,-35 176,1-1,-1 0,0 1,1-1,-1 1,0-1,0 1,0-1,0 0,0 1,0-1,-1 1,1-1,0 1,-1-1,1 1,-1-1,0 1,1-1,-1 1,0 0,0-1,0 1,0 0,0 0,0 0,0-1,0 1,-1 0,1 1,0-1,-1 0,1 0,-1 1,1-1,0 0,-1 1,1-1,-1 1,0 0,1 0,-1-1,1 1,-1 0,0 0,1 1,-1-1,1 0,-1 0,1 1,-1-1,1 1,-1-1,1 1,-1 0,1 0,0-1,-1 1,1 0,-1 1,-7 11,0 0,0 0,2 1,-1 0,2 1,0-1,1 1,0 1,1-1,-1 12,-10 51,3 1,4 0,3 1,5 64,1-96,2 0,2-1,2 0,2 0,2-1,17 44,13 13,-51-143,-1 17</inkml:trace>
  <inkml:trace contextRef="#ctx0" brushRef="#br0" timeOffset="1581.067">1976 502,'39'9,"31"4,9-1,-4-2,-5-3,-11-2,-9-3,-9 4,-7 0,-4-1,-2 0,-2 2,-4 2</inkml:trace>
  <inkml:trace contextRef="#ctx0" brushRef="#br0" timeOffset="1784.998">2823 812,'-5'29,"4"19,6 1,7-7,2-11</inkml:trace>
  <inkml:trace contextRef="#ctx0" brushRef="#br0" timeOffset="1952.298">2880 418,'0'0</inkml:trace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4:55.865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657,'16'-11,"-26"8,0 6,8-3,-1-1,1 1,0 0,-1 0,1 1,-1-1,1 0,0 1,-1 0,1-1,0 1,0 0,0 0,-1 0,1 1,0-1,0 0,1 1,-1-1,0 1,0 0,1-1,-1 1,1 0,-1 0,1 0,0 0,0 0,0 1,0-1,0 0,0 0,1 1,-1-1,1 0,0 1,0-1,-1 1,1-1,1 0,-1 1,0-1,1 2,46 61,-43-62,0 0,-1-1,1 2,-1-1,0 0,0 1,0-1,0 1,0 0,-1 0,0 0,0 0,0 1,0-1,-1 0,1 1,-1-1,0 1,-1 0,1-1,-1 1,0 0,0-1,0 1,-1 0,0-1,0 1,0-1,0 1,0-1,-2 2,-2 3,-1-1,-1 0,1 0,-2 0,1-1,-1 0,0 0,0-1,-1 0,1 0,-1-1,-1 0,1-1,-1 0,0 0,0-1,0 0,0-1,0 0,-1-1,1 0,9-1,0 1,0-1,1 0,-1 0,0 0,0 0,1 1,-1-1,0 0,0 0,1 0,-1-1,0 1,0 0,1 0,-1 0,0-1,0 1,1 0,-1 0,0-1,1 1,-1-1,0 1,1-1,-1 1,1-1,-1 1,1-1,-1 1,1-1,-1 0,1 1,0-1,-1 0,1 1,0-1,-1 0,1 0,0 1,0-1,0 0,0 0,0 1,0-1,0 0,0 0,0 1,0-1,0 0,0 0,0 1,1-1,-1 0,0 0,1 1,-1-1,0 0,1 1,-1-1,1 0,-1 1,1-1,-1 1,1-1,0 1,-1-1,1 1,0-1,10-9</inkml:trace>
  <inkml:trace contextRef="#ctx0" brushRef="#br0" timeOffset="300.847">4827 657,'-29'10,"-19"12,-6 3,6 2,6 1,11 0,10 1,9 0,6 0,10-5,8-2,7-5,5-4,4-6,1-3,-4-3</inkml:trace>
  <inkml:trace contextRef="#ctx0" brushRef="#br0" timeOffset="573.137">5137 714,'-24'11,"-1"1,2 2,0 0,1 1,0 2,1 0,1 1,1 1,0 1,0 2,18-21,-1 1,1-1,0 1,-1 0,1 0,0 0,0-1,0 1,0 0,0 0,1 0,-1 1,1-1,-1 0,1 0,0 0,-1 0,1 0,0 1,1-1,-1 0,0 0,1 0,-1 0,1 0,-1 0,1 0,0 0,0 0,0 0,0 0,1 0,-1 0,0-1,1 1,-1 0,1-1,-1 0,1 1,0-1,0 0,-1 0,1 0,0 0,0 0,0 0,0 0,0-1,2 1,6-1,1 0,-1-1,0 0,1-1,-1-1,0 1,0-1,0-1,-1 0,1 0,-1-1,0 0,0-1,-1 0,1 0,-1-1,-1 0,1 0,-1-1,-1 0,1 0,-1-1,4-8,43-102,-50 98</inkml:trace>
  <inkml:trace contextRef="#ctx0" brushRef="#br0" timeOffset="819.849">5307 996,'14'-38,"10"-23,5-5,3 8,-4 10,-2 12,-1 8,-5 9</inkml:trace>
  <inkml:trace contextRef="#ctx0" brushRef="#br0" timeOffset="1223.418">5645 883,'226'-106,"-225"106,5-2,0 0,0-1,0 1,-1-1,1 0,-1-1,0 0,0 1,0-1,0-1,-1 1,0-1,0 0,0 0,0 0,-1 0,0-1,0 1,0-1,-1 0,1 0,-2 0,1 0,0-4,-3 8,0 0,0 0,0 0,0 0,-1 0,1 0,-1 1,1-1,-1 0,0 1,1-1,-1 1,0 0,0-1,0 1,0 0,0 0,0 1,-1-1,1 0,0 1,0-1,-1 1,1 0,0-1,0 1,-1 0,1 1,0-1,-1 0,1 1,-2 0,-71 20,62-15,0 1,1 0,0 1,1 0,0 1,0 0,1 1,0 0,1 1,0 0,0 0,1 1,1 0,0 1,1-1,0 1,1 1,0-1,1 1,-1 7,5-14,0 0,0-1,0 1,1 0,0 0,0 0,1-1,0 1,0 0,1-1,-1 0,1 1,1-1,-1-1,1 1,0 0,1-1,-1 0,1 0,0 0,0 0,0-1,1 0,0 0,0-1,0 1,0-1,0 0,1-1,-1 0,1 0,0 0,-1-1,1 0,0 0,0-1,1 1,18 0</inkml:trace>
  <inkml:trace contextRef="#ctx0" brushRef="#br0" timeOffset="-2210.84">1948 770,'-14'39,"-5"17,0 3,5-2,3-12</inkml:trace>
  <inkml:trace contextRef="#ctx0" brushRef="#br0" timeOffset="-1982.678">1976 319,'0'0</inkml:trace>
  <inkml:trace contextRef="#ctx0" brushRef="#br0" timeOffset="-1629.41">2089 1053,'110'-280,"-78"221,-32 58,0 1,1-1,-1 1,0 0,1-1,-1 1,1 0,-1-1,1 1,-1 0,1-1,-1 1,1 0,-1 0,1 0,-1-1,1 1,-1 0,1 0,-1 0,1 0,-1 0,1 0,0 0,-1 0,1 0,-1 0,1 0,-1 1,1-1,-1 0,1 0,-1 1,1-1,-1 0,1 0,-1 1,1-1,-1 0,0 1,1-1,-1 1,1-1,-1 1,0-1,0 1,1-1,-1 1,0-1,0 1,1-1,-1 1,0-1,0 1,0-1,0 1,0-1,0 1,0 0,6 35,-4-11,-3-15,0 0,2 1,-1-1,1 0,0 0,1 0,1 0,-1 0,1-1,1 1,0-1,0 1,1-1,0-1,1 1,0-1,0 0,1 0,0 0,1 0,-4-5,0-1,0 0,0 0,0 0,0-1,0 1,0-1,0 0,1 0,-1-1,0 1,1-1,-1 0,0 0,1 0,-1-1,0 0,1 0,-1 0,0 0,0 0,0-1,0 0,0 0,0 0,0 0,1-2,5-2,-1-1,-1 0,0-1,0 0,0 0,-1-1,0 0,0 0,-1 0,1-4,4-8,-2-1,0 0,-1 0,-1-1,-1 0,-2 0,2-19,-4 18</inkml:trace>
  <inkml:trace contextRef="#ctx0" brushRef="#br0" timeOffset="-877.786">3076 743,'-14'-2,"-1"2,0 0,1 1,-1 0,1 1,-1 1,1 0,0 1,0 1,0 0,0 1,1 0,0 1,0 1,1 0,0 0,-6 7,15-12,1 0,0 0,0 1,0-1,0 0,1 1,-1-1,1 1,0-1,0 1,0-1,1 1,-1 0,1 0,0-1,0 1,0 0,0 0,1-1,0 1,-1 0,1-1,1 1,-1-1,0 1,1-1,0 0,0 1,0-1,0 0,0 0,1 0,-1-1,1 1,0 0,-1-1,1 0,1 0,-1 0,0 0,0 0,1-1,-1 1,1-1,-1 0,1 0,0 0,-1-1,1 1,0-1,0 0,-1 0,1 0,2 0,7-3,1-1,0 0,-1-1,0 0,0-1,0-1,-1 0,0 0,0-1,-1-1,0 0,0 0,-1-1,0-1,3-5,101-115,-114 132,0-1,0 1,0-1,0 1,0-1,0 1,0-1,0 1,1-1,-1 1,0-1,0 1,0-1,1 1,-1-1,0 1,0-1,1 0,-1 1,0-1,1 1,-1-1,1 0,-1 1,0-1,1 0,-1 0,1 1,-1-1,1 0,-1 0,1 0,-1 0,1 1,-1-1,1 0,-1 0,1 0,-1 0,1 0,-1 0,1 0,-1 0,1-1,-1 1,1 0,-1 0,1 0,-1 0,1-1,-1 1,1 0,-1 0,0-1,1 1,-1 0,0-1,1 1,-1-1,0 1,1 0,-1-1,0 1,1-1,-11 43,9-38,-5 9,1 1,0-1,1 1,1 0,0 0,1 0,0 0,1 1,1-1,0 0,1 1,1-1,0 0,3 9,-4-20,0-1,0 0,1 1,-1-1,1 0,-1 0,1 0,0 0,0 0,0 0,0 0,0-1,0 1,0-1,1 1,-1-1,0 0,1 0,-1 0,1 0,0 0,-1-1,1 1,-1-1,1 0,0 0,0 0,-1 0,1 0,0 0,-1-1,1 1,-1-1,1 0,-1 0,1 0,-1 0,1 0,-1 0,2-2,86-69,-51 21,-2-2,-3-1,-2-2,-2-2,-3 0,-2-2,-2-4,-16 47,0 0,-1-1,-1 0,-1 1,0-1,-1-1,-1 1,-1 0,-1-1,0 1,-1 0,-1-1,-1 1,-3-11,5 26,0 1,0 0,0 0,0-1,0 1,0 0,0 0,-1 0,1 0,-1 0,1 1,-1-1,0 0,1 1,-1-1,0 1,0-1,0 1,-1 0,1 0,0 0,0 0,0 1,-1-1,1 0,-1 1,1 0,0-1,-1 1,1 0,-1 0,1 1,0-1,-1 0,1 1,0-1,-1 1,1 0,0 0,0 0,0 0,-1 0,1 1,0-1,-6 4,1 1,-1 0,1 0,0 1,1 0,0 0,0 0,0 1,1 0,-4 8,-2 8,1 0,2 1,0 0,1 1,2-1,1 1,1 0,1 1,1-1,1 0,2 1,4 24,3 3,3 0,2 0,2-1,3-1,17 32,-32-72,0-1,2-1,-1 1,1-1,0 0,1 0,0-1,1 0,0 0,0 0,9 5,0-9,0-4</inkml:trace>
  <inkml:trace contextRef="#ctx0" brushRef="#br0" timeOffset="-2997.641">931 121,'21'-2,"0"-1,-1 0,0-2,0 0,0-1,-1-1,8-4,118-31,-139 42,-2-2,0 0,0 1,0 0,0 0,1 0,-1 0,0 1,0-1,1 1,-1 0,0 0,0 1,1-1,-1 1,0 0,0 0,0 1,0-1,0 1,0 0,0 0,0 0,-1 1,1-1,-1 1,0-1,1 1,-1 1,-1-1,1 0,0 1,-1-1,0 1,0-1,0 1,0 0,0 1,-3 13,-1-1,0 1,-1-1,-1 0,-1 1,0-2,-7 15,9-25,-14 45,1 0,3 1,1 0,4 1,1 0,3 0,2 15,4 304,-2-369,0-2,1 1,-1-1,1 0,-1 1,0-1,1 1,-1-1,0 0,0 1,0-1,0 1,0-1,0 1,-1-1,1 0,0 1,-1-1,1 0,-1 1,0-1,1 0,-1 1,0-1,0 0,1 0,-1 0,0 0,0 0,0 0,-1 0,1 0,0 0,0 0,0-1,-1 1,1-1,0 1,-1 0,1-1,0 0,-1 1,1-1,-1 0,1 0,0 0,-1 0,1 0,-1 0,-137-45,109 37,0 1,-1 2,0 1,0 1,0 1,0 2,0 1,-1 2,-3 2,1 2,0 1,0 2,1 1,0 1,1 2,1 2,-12 7,28-14,0 1,1 0,0 1,1 0,0 1,1 1,0 0,1 0,0 1,1 1,1 0,0 0,1 1,1 0,0 0,1 0,-1 12,5-25,1 0,0 1,0 0,1-1,-1 1,1-1,0 1,0 0,0-1,0 1,1-1,-1 1,1-1,0 1,0-1,1 1,-1-1,0 0,1 1,0-1,0 0,0 0,0 0,1 0,-1-1,1 1,2 1,-1-5,0 0,0 0,-1-1,1 0,0 0,-1 0,1 0,-1 0,1-1,-1 1,0-1,0 0,0 0,-1 0,1-1,-1 1,0-1,0 1,2-4,1 0,11-17</inkml:trace>
  <inkml:trace contextRef="#ctx0" brushRef="#br0" timeOffset="-2465.36">1017 516,'24'10,"1"-2,1-1,-1-1,1-2,0 0,0-1,0-2,1-1,-1-1,0-1,0-1,0-1,0-2,-1 0,0-2,0-1,5-3,43-23,-72 36,0 0,-1 0,1 0,-1 1,1-1,-1 0,0 0,1 1,-1-1,0 0,0 1,0-1,0 0,0 1,0-1,0 0,0 1,-1-1,1 0,0 0,-1 1,1-1,-1 0,0 0,1 0,-1 1,0-1,0 0,0 0,1 0,-1 0,-1 0,-6 12,2 0,-1 0,2 1,0-1,0 1,1 0,1 1,1-1,0 1,0-1,2 1,0 0,0-1,1 1,2 5,18 59,-12-61</inkml:trace>
  <inkml:trace contextRef="#ctx0" brushRef="#br0" timeOffset="4636.565">7620 149,'2'0,"0"-1,-1 1,1-1,-1 0,0 0,1 0,-1 0,0 0,1 0,-1 0,0 0,0 0,0-1,0 1,0 0,0-1,0 1,-1-1,1 1,0-1,-1 1,1-1,-1 1,0-1,0 0,1 1,-1-1,0 0,0 1,0-1,-1 0,1 1,0-1,-1 1,1-1,-1 0,1 1,-1-1,0 1,1-1,-1 1,0 0,0-1,0 1,0 0,0 0,-1 0,1-1,0 1,0 0,-1 1,1-1,-1 0,1 0,-1 1,1-1,-1 0,1 1,-1 0,-1-1,-15-3,1 0,-1 1,0 2,0-1,0 2,0 0,0 2,0 0,0 0,0 2,0 0,1 1,0 1,-8 4,16-8,-1 0,1 1,0 0,1 1,-1 0,1 0,-1 0,1 1,1 1,-1-1,1 1,0 1,0-1,0 1,1 0,0 1,1-1,0 1,0 0,0 0,1 1,1 0,-1-1,1 1,-1 9,2 0,0 0,2 0,0 0,1 0,1 0,0 0,1-1,1 1,1-1,1 0,0 0,8 13,-10-25,0-1,1 0,0 0,0 0,0-1,1 1,-1-1,1-1,0 1,-1-1,1 0,0 0,0 0,1-1,-1 0,0 0,0-1,1 0,-1 0,0 0,1-1,-1 0,0 0,4-1,48 1,-57 1,-1 0,1 0,-1 0,1 0,-1 0,1 0,-1 0,1 1,-1-1,1 0,-1 0,1 1,-1-1,1 0,-1 1,1-1,-1 0,0 1,1-1,-1 1,0-1,1 1,-1-1,0 0,1 1,-1-1,0 1,0 0,0-1,0 1,1-1,-1 1,0-1,0 1,0-1,0 1,0-1,0 1,-1 0,1-1,0 1,0-1,0 1,0-1,-1 1,1-1,0 1,0-1,-1 1,1-1,0 0,-1 1,1-1,0 1,-1-1,1 0,-1 1,1-1,-1 0,1 0,-1 1,-26 27,14-19,0 1,0 0,1 1,0 0,1 1,0 0,1 1,0 0,1 1,1 0,0 0,1 1,0-1,1 2,1-1,1 1,0 0,0 5,3-14,0 0,0 0,1 0,0-1,1 1,-1 0,1 0,1 0,-1 0,1-1,0 1,1-1,-1 1,1-1,1 0,-1 0,1 0,0 0,0-1,1 0,0 0,0 0,0 0,0-1,5 4,3-2,1 0,-1 0,1-1,0-1,0-1,0 0,1 0,-1-1,1-1,-1-1,1 0,4-1,113-12,-67-7,-50 11</inkml:trace>
  <inkml:trace contextRef="#ctx0" brushRef="#br0" timeOffset="4904.056">8298 657,'-24'19,"-18"17,-6 5,0 2,9-2,5-3,5-3,6-3,3-2,5-1,-1-1,4-1,3 1,-2-5,1-7</inkml:trace>
  <inkml:trace contextRef="#ctx0" brushRef="#br0" timeOffset="5175.059">7874 601,'10'28,"12"20,8 7,3-3,-3-4,-3-10,-1-8,0-3,1-2,-1 0,2-5,0 0,0-4,-5-5</inkml:trace>
  <inkml:trace contextRef="#ctx0" brushRef="#br0" timeOffset="5575.064">8665 743,'-46'16,"1"3,1 2,1 2,1 1,-8 9,43-28,1 1,-1-1,1 1,0 0,0 1,1-1,0 1,0 0,1 1,0-1,-2 4,5-8,0 0,0 0,0 0,1 0,-1 0,1 0,0 0,0 0,0 0,0 0,0 0,1 0,-1 1,1-1,0 0,0 0,0-1,0 1,0 0,1 0,-1 0,1-1,0 1,0-1,0 1,0-1,0 0,1 0,-1 0,1 0,1 1,3 1,-1 0,0-1,1 1,0-2,0 1,0-1,0 0,0 0,0-1,0 0,1 0,-1-1,0 1,1-2,-1 1,0-1,0 0,1-1,-1 0,0 0,0 0,1-2,8-2,-1-1,0-1,0-1,-1 0,0 0,0-2,-1 0,-1 0,2-3,136-139,-150 152,1 0,0 0,-1 0,1 0,0 0,0 1,-1-1,1 0,0 0,0 1,0-1,0 0,0 1,0-1,0 1,0-1,0 1,0-1,1 1,-1 0,0 0,0-1,0 1,0 0,1 0,-1 0,0 0,0 1,0-1,0 0,0 0,1 1,-1-1,0 1,0-1,0 1,0-1,0 1,0-1,0 1,0 0,0 0,-1 0,1-1,0 1,0 0,-1 0,1 0,0 0,-1 0,1 0,-1 0,0 0,1 1,-1-1,0 0,1 0,2 18</inkml:trace>
  <inkml:trace contextRef="#ctx0" brushRef="#br0" timeOffset="6185.271">8975 1137,'108'-337,"-89"295,-4 72,11 94,-12-62,11-80,-4-20,-11 15,2 0,0 1,2 1,1 0,0 1,1 1,1 0,1 1,10-7,-27 24,0 0,0 0,0-1,1 1,-1 0,1 1,-1-1,0 0,1 0,-1 1,1-1,0 0,-1 1,1 0,-1-1,1 1,0 0,-1 0,1 0,0 0,-1 0,1 0,0 0,-1 1,1-1,0 1,-1-1,1 1,-1 0,1-1,-1 1,1 0,-1 0,0 0,1 0,-1 0,0 0,0 0,0 1,0-1,0 0,0 1,0-1,0 1,-1-1,1 1,0-1,-1 1,1-1,-1 1,0 0,1-1,-1 1,0 0,0-1,0 1,-1 1,-22 142,22-138,0 1,0-1,0 1,1-1,0 1,0 0,1-1,0 1,0-1,1 1,0-1,0 0,4 6,6 5</inkml:trace>
  <inkml:trace contextRef="#ctx0" brushRef="#br0" timeOffset="9909.429">9737 996,'0'0</inkml:trace>
  <inkml:trace contextRef="#ctx0" brushRef="#br0" timeOffset="10738.628">9963 544,'-7'-1,"1"1,-1-1,0 1,1 1,-1-1,0 1,1 0,-1 1,1-1,-1 1,1 1,0-1,0 1,0 0,0 0,0 1,1 0,0 0,0 0,-3 3,-3 3,0 1,0 0,1 1,0 0,1 1,1 0,0 0,1 1,0-1,1 2,1-1,0 1,1 0,0 0,1 0,1 0,0 0,1 13,1-24,1-1,-1 1,0-1,1 1,0-1,0 1,0-1,0 0,1 1,-1-1,1 0,0 0,0 0,0 0,0 0,0-1,1 1,-1-1,1 1,0-1,0 0,0 0,0 0,0 0,0-1,0 1,1-1,-1 0,0 0,1 0,-1 0,1-1,-1 1,1-1,-1 0,1 0,-1 0,1-1,-1 1,1-1,-1 0,1 0,1 0,11-4,0-1,0-1,0 0,-1-1,0-1,0 0,-1-1,0 0,-1-1,-1-1,1 0,-2-1,0 0,0 0,-1-1,-1-1,0 0,-1 0,-1-1,0 0,-1 0,1-7,-4 1,-12 32,-12 32,16-28,1 0,1 1,0 0,1-1,1 1,0 0,1 0,1 0,0 0,1 0,1-1,0 1,1-1,0 1,1-1,1 0,0-1,6 10,-10-20,0-1,1 1,-1 0,0 0,1-1,0 0,0 1,0-1,0 0,0-1,0 1,0 0,1-1,-1 0,0 1,1-2,-1 1,1 0,14 0</inkml:trace>
  <inkml:trace contextRef="#ctx0" brushRef="#br0" timeOffset="11185.743">10246 601,'-2'63,"0"-42,0 1,2 0,1 0,0 0,1 0,2-1,0 1,1-1,2 0,0 0,5 8,-12-27,1-1,-1 0,1 1,0-1,-1 0,1 0,0 0,0 0,0 0,0 0,0 0,0 0,0 0,0 0,1 0,-1 0,0-1,0 1,1-1,-1 1,0-1,1 1,-1-1,0 0,1 0,-1 1,1-1,-1 0,1 0,-1-1,0 1,1 0,-1 0,1-1,-1 1,0-1,1 1,-1-1,0 1,0-1,1 0,-1 0,0 0,0 1,0-1,0 0,0 0,0 0,0-1,0 1,-1 0,1 0,0-1,41-71,26-161,-60 206,-2 3</inkml:trace>
  <inkml:trace contextRef="#ctx0" brushRef="#br0" timeOffset="11624.326">10640 657,'-19'-3,"-1"1,0 1,0 0,0 2,0 0,0 1,0 1,1 1,-1 1,-15 6,33-11,0 1,0-1,0 1,1-1,-1 1,0 0,0 0,0 0,0 0,1 0,-1 0,0 0,1 1,-1-1,1 1,0-1,-1 1,1-1,0 1,0 0,0 0,0-1,0 1,0 0,1 0,-1 0,1 0,-1 0,1 0,0 0,0 0,-1 0,2 0,-1 0,0 0,0 0,1 0,-1 0,1 0,-1 0,1 0,0 0,0 0,0 0,0-1,0 1,0 0,0-1,1 1,-1-1,1 1,-1-1,1 1,0-1,9 6,0-1,0 0,1 0,0-1,0-1,0 0,1-1,0 0,1-1,32 9,-45-10,1-1,0 0,-1 0,1 1,0-1,-1 1,1-1,-1 1,1 0,-1-1,1 1,-1 0,1 0,-1 0,0 0,0 0,1 0,-1 1,0-1,0 0,0 1,0-1,-1 1,1-1,0 1,0-1,-1 1,1-1,-1 1,0 0,1-1,-1 1,0 0,0-1,0 1,0 0,0-1,0 1,-1 0,1-1,-1 1,1-1,-1 1,1 0,-1-1,0 1,0-1,0 0,0 1,0-1,0 1,-140 130,139-130,0 0,1-1,-1 1,1 0,0 0,-1 0,1 0,0 0,0 1,1-1,-1 0,0 0,1 1,-1-1,1 0,0 1,0-1,-1 0,2 1,-1-1,0 0,0 1,1-1,-1 0,1 1,0-1,0 0,0 0,0 0,0 0,0 0,1 0,-1 0,1 0,-1 0,1 0,-1-1,1 1,0-1,0 1,0-1,1 0,4 4,0-1,0 0,0 0,1-1,0 1,0-2,0 1,0-1,0-1,0 0,8 1,102-22,-93 16</inkml:trace>
  <inkml:trace contextRef="#ctx0" brushRef="#br0" timeOffset="17037.991">6548 93,'34'-93,"-38"123,-44 175,41-159,3 0,1 1,3-1,2 5,-1 18,4 24,4 0,4 0,24 86,9-2,-16-67,-5 2,-1 30,12 244,-60-70,-1-113,9-91,5 1,5 0,5 33,29 136,-28-220,-2 0,-3 0,-2 0,-15 54,-54 232,-19 76,29-62,44-115,10-120,5 1,9 96,0-65,-2 541,-30-435,30-259,-2 32,2 0,2 1,1-1,6 28,-2-25,-2-1,-2 1,-1 0,-3 19,4 84,18-2,-43-3,-32 32,66-133,0-27</inkml:trace>
  <inkml:trace contextRef="#ctx0" brushRef="#br0" timeOffset="25490.218">339 1871,'14'-9,"1"1,0 0,0 1,0 0,1 2,-1 0,1 0,1 2,-1 0,0 0,1 2,0 0,11 1,10 3,-21-1,0 0,1-2,-1 0,1-1,-1 0,0-2,6-1,213-25,-169 19,0 3,0 3,0 3,26 4,27-1,529-2,-423-28,186 27,-219-26,397 26,-155 1,-194-27,474 27,-287-1,-188-27,335 28,-345 28,379-27,-512-1,251-12,49-17,21-5,-125 5,-137 19,149 9,-136 3,769-2,-769-26,17-6,-174 32</inkml:trace>
  <inkml:trace contextRef="#ctx0" brushRef="#br1" timeOffset="43515.282">1017 2125,'-177'246,"-62"106,32-19,127-226,93-149,197-278,6-24,-96 194,-14 25,-106 124,1 0,0 1,-1-1,1 0,0 1,-1-1,1 1,0-1,-1 1,1-1,0 1,0-1,0 1,-1 0,1 0,0-1,0 1,0 0,0 0,0 0,0 0,0 0,-1 0,1 0,0 0,0 0,0 0,0 1,0-1,-1 0,1 1,0-1,0 1,0-1,-1 0,1 1,0 0,-1-1,1 1,0-1,-1 1,1 0,-1-1,1 1,-1 0,1 0,-1 0,1-1,-1 1,0 0,1 0,12 55,-11-42,86 422,-31-100,-57-336,-1 0,1-1,-1 1,1 0,-1 0,0 0,1 0,-1 0,1 0,-1 0,1 0,-1 0,0 0,1 1,-1-1,1 0,-1 0,1 0,-1 1,1-1,-1 0,1 1,-1-1,1 0,-1 1,1-1,0 1,-1-1,1 1,0-1,-1 0,1 1,0-1,-1 1,1 0,0-1,0 1,0-1,0 1,-1-1,1 1,0-1,0 1,0 0,0-1,0 1,0-1,1 1,-1-1,0 1,0 0,0-1,0 1,1-1,-1 1,0-1,1 1,-1-1,0 1,1-1,-1 0,0 1,1-1,-1 1,1-1,-1 0,1 1,-12-8</inkml:trace>
  <inkml:trace contextRef="#ctx0" brushRef="#br1" timeOffset="43832.824">537 2775,'7'-5,"0"1,0 0,1 1,-1 0,1 0,0 1,0 0,0 0,0 1,0 0,0 0,1 1,-1 0,6 1,1-1,327 0,-318-4,-6-2</inkml:trace>
  <inkml:trace contextRef="#ctx0" brushRef="#br1" timeOffset="44229.837">1665 2322,'-9'5,"-4"6,-4 2,6-2,4-8,9-3,3-8,2 3,-1 3</inkml:trace>
  <inkml:trace contextRef="#ctx0" brushRef="#br1" timeOffset="44786.546">1694 2802,'-5'5,"-1"6,-5 2,4-2,4-8,2-4</inkml:trace>
  <inkml:trace contextRef="#ctx0" brushRef="#br1" timeOffset="52433.159">3218 2209,'3'-8,"-1"0,-1-1,1 1,-1 0,-1-1,0 1,0-1,0 1,-1-1,-1 1,1 0,-1-1,-1 1,1 0,-1 0,-1 1,0-1,0 0,0 1,-1 0,0 0,0 1,-1-1,0 1,0 0,0 1,-1-1,1 1,-9-4,-2 5,-1 0,1 0,-1 2,0 0,0 1,0 1,-1 1,1 0,0 2,1 0,-1 1,0 0,1 1,0 2,0-1,1 2,-9 5,12-8,1 0,0 0,0 1,0 0,1 1,0 1,0 0,0 0,1 1,1 0,0 1,0 0,1 1,0 0,0 0,2 0,-1 1,1 0,1 0,0 1,1-1,0 1,1 0,1 0,0 0,0 8,3-15,0 0,0 0,1 0,-1 0,1 0,1-1,-1 1,1-1,0 0,0 1,0-1,1-1,0 1,0 0,0-1,1 0,-1 0,1 0,0-1,0 0,0 1,0-2,1 1,-1-1,1 0,3 1,9 3,1-1,0-1,0 0,0-2,1 0,-1-1,13-1,-5-3,0 0,0-2,0-2,-1 0,1-1,-2-2,1 0,-2-2,20-12,-20 8,-2-1,0 0,-1-2,0 0,-2-1,0-1,-2-1,2-4,24-56,-76 149,2 2,3 2,3 0,-9 49,-106 366,129-424,13-62,0 0,0 1,0-1,0-1,0 1,0 0,0 0,0-1,-1 1,1-1,0 0,0 1,0-1,0 0,-1 0,1 0,0 0,-1-1,1 1,-1 0,1-1,-1 1,0-1,1 0,1-1,15-11</inkml:trace>
  <inkml:trace contextRef="#ctx0" brushRef="#br1" timeOffset="52814.759">3952 2209,'-43'30,"0"1,2 2,2 2,1 2,2 1,1 2,2 1,-18 31,44-59,0 0,1 0,1 0,0 1,0-1,1 1,1 1,1-1,0 0,0 1,2 2,-1-12,1 0,0 0,1 0,0 0,-1 0,1 0,1 0,-1 0,1 0,0 0,0-1,0 1,1-1,0 1,0-1,0 0,0 0,0 0,1-1,0 1,0-1,0 0,0 0,0 0,0-1,1 1,0-1,-1 0,1 0,0-1,0 1,2-1,12 2,1 0,0-2,0 0,0-1,-1-2,1 0,0 0,-1-2,1-1,-1 0,0-1,-1-1,1-1,-2-1,1 0,2-3,17-12,-1-1,-1-1,-1-2,-2-1,-1-2,24-30,-38 42,-1-1,0 0,-1-2,-1 1,-2-2,0 1,-1-2,-1 0,-2 0,1-2,-8 19,-1 1,1-1,-1 1,0-1,-1 1,0-1,0 1,0-1,-1 1,1 0,-2-1,1 1,-1 0,0 0,0 1,0-1,-1 1,0 0,0-1,0 2,-1-1,0 0,1 1,-2 0,1 0,0 1,-1-1,0 1,0 0,0 1,0-1,0 1,0 1,-1-1,1 1,0 0,-1 0,1 1,-3 0,-16 2,-1 2,1 1,1 1,-1 0,1 2,0 1,1 1,0 1,1 1,0 1,1 1,0 1,-10 10,-35 34,45-33</inkml:trace>
  <inkml:trace contextRef="#ctx0" brushRef="#br1" timeOffset="53471.58">5024 2041,'-1'-2,"0"0,-1 0,1 0,-1 0,0 1,1-1,-1 0,0 1,0 0,0-1,0 1,0 0,0 0,-1 0,1 0,0 1,0-1,-1 1,1-1,0 1,-1 0,1 0,0 0,-1 0,0 0,0 0,-7-2,1 1,-1 1,0 0,0 0,1 1,-1 0,0 1,1 0,-1 1,1 0,0 0,0 1,0 0,0 0,1 1,-1 0,1 1,1 0,-1 0,1 1,0 0,0 0,1 0,0 1,0 0,1 0,0 1,1-1,-1 1,2 0,-1 0,-1 9,4-15,0 1,0-1,0 0,0 1,1-1,-1 1,1-1,0 1,0 0,1-1,-1 1,1-1,-1 0,1 1,0-1,0 1,1-1,-1 0,1 0,0 0,-1 0,1 0,1 0,-1 0,0-1,1 1,-1-1,1 1,0-1,0 0,0 0,0 0,0-1,0 1,0-1,0 0,1 1,-1-1,1-1,-1 1,1-1,-1 1,1-1,-1 0,1 0,19-6,0-1,0 0,-1-2,-1 0,1-2,-2 0,1-2,-2 0,8-7,4 0,-13 7,5-3,1 0,1 2,0 1,1 0,0 2,11-2,-36 12,1 0,-1 1,0-1,1 1,-1-1,1 1,-1 0,1 0,0-1,-1 1,1 0,-1 0,1 0,-1 1,1-1,-1 0,1 1,-1-1,1 1,-1-1,1 1,-1 0,1-1,-1 1,0 0,0 0,1 0,-1 0,0 0,0 0,0 0,0 1,0-1,0 0,-1 1,1-1,0 0,0 1,-1-1,1 1,-1-1,0 1,1-1,-1 1,0 0,-12 71,-3-35,-3-1,-1-2,-2 1,-1-2,-16 18,-176 169,-66 24,279-245,-1 1,1-1,0 1,0-1,0 1,-1 0,1 0,0 0,0-1,0 1,0 0,0 0,1 0,-1 1,0-1,0 0,1 0,-1 0,1 1,-1-1,1 0,-1 0,1 1,0-1,-1 0,1 1,0-1,0 0,0 1,0-1,1 1,-1-1,0 0,0 1,1-1,-1 0,1 0,-1 1,1-1,-1 0,1 0,0 0,0 0,0 1,0-1,-1 0,1-1,0 1,1 0,-1 0,0 0,19-1,1-5</inkml:trace>
  <inkml:trace contextRef="#ctx0" brushRef="#br1" timeOffset="53734.232">5362 2520,'-37'31,"2"2,0 1,3 2,0 2,3 0,-17 30,44-65,-1 0,1 1,-1 0,1-1,0 1,1 0,-1 0,1 0,-1 0,1 0,0 0,1 0,-1 0,1 1,-1-1,2 0,-1 0,0 1,1-1,-1 0,1 0,0 0,1 0,-1 0,1 0,0 0,0 0,0-1,0 1,1 0,-1-1,1 0,0 0,3 3,7-2,1 0,0-1,0-1,0 0,1 0,-1-2,0 0,1 0,-1-2,0 0,0 0,0-1,0-1,0 0,0-1,0 1,0-1,0 0,0-1,-1-1,0 0,0-1,-1 0,0-1,6-6,-14 12,0 0,-1 0,0 0,1-1,-1 0,-1 1,1-1,0 0,-1 0,0-1,0 1,0 0,-1-1,1 1,-1-1,0 0,0 1,-1-1,1 0,-1 1,0-1,0 0,-1 0,0 1,1-1,-1 0,-1 1,1-1,-1 1,0 0,0-2,-4 0,0 0,0 0,0 1,0 0,-1 0,0 0,0 1,0 0,-1 1,1-1,-1 1,0 1,0-1,0 2,0-1,0 1,0 0,-1 0,1 1,0 1,0-1,-1 1,-2 1,6-2,-31 0</inkml:trace>
  <inkml:trace contextRef="#ctx0" brushRef="#br1" timeOffset="56289.52">8016 2012,'-38'-4,"0"1,-1 2,1 2,-1 2,1 1,-13 5,43-8,-1 1,1 0,0 0,0 1,0 0,0 1,0 0,1 0,-1 1,1 0,0 0,1 0,-1 1,1 0,0 0,1 1,-1-1,1 1,1 1,-1-1,1 1,0-1,1 1,0 0,0 1,1-1,-1 6,2-3,0 0,0 0,1 0,1 1,0-1,0 0,1 0,1 0,0-1,0 1,1-1,0 1,1-1,0-1,1 1,0-1,0 1,1-2,0 1,1-1,0 0,0-1,1 0,0 0,0 0,0-2,1 1,0-1,0 0,0-1,1 0,-1-1,5 1,4 1,1 0,0-1,0-1,0 0,1-2,-1-1,0 0,0-1,1-2,-1 0,0-1,-1 0,1-2,-1 0,0-2,0 0,-1-1,0-1,-1 0,9-8,-15 10,-1-1,0 0,-1-1,1 0,-2-1,0 0,0 0,-1 0,0-1,-1 0,0-1,-1 1,-3 5,1 0,-1 0,0 0,-1 0,0 0,0 0,0-1,-1 1,0 0,0 0,-1-1,0 1,0 0,-1 0,0 0,0 0,-1 0,0 1,0-1,0 1,-1-1,-4-4,-6-4,-1 1,0 1,-1 1,-1 0,0 1,0 0,-1 2,0 0,-1 1,0 1,0 1,0 0,-1 2,0 0,0 1,0 1,0 1,-1 1,-16 2,4-2</inkml:trace>
  <inkml:trace contextRef="#ctx0" brushRef="#br1" timeOffset="56670.632">7847 2492,'-26'19,"1"1,1 2,1 0,0 2,2 0,1 1,1 1,2 1,-6 11,21-34,0 0,0 0,0 0,0 0,0 1,1-1,0 0,0 1,0-1,1 1,-1-1,1 1,0-1,1 1,-1-1,1 1,-1-1,1 1,1-1,-1 0,1 0,-1 1,1-1,0 0,1 0,-1-1,1 1,0 0,0-1,0 0,0 1,0-1,1-1,-1 1,1 0,0-1,0 0,0 0,2 1,10 2,1-2,0 0,0 0,0-2,0 0,0-1,1-1,-1 0,0-1,0-1,0-1,-1 0,1-1,-1-1,0 0,-1-2,1 0,6-5,-13 9,4 0,-1-1,1 0,-1-1,-1 0,1-1,-1-1,0 0,0 0,-1-1,0 0,-1-1,0 0,-1-1,0 1,0-2,-1 1,-1-1,1 0,-2 0,0-1,-1 0,0 1,0-3,-3 9,1-1,-1 0,0 1,-1-1,0 0,0 0,0 0,-1 1,0-1,0 0,0 1,-1-1,0 1,-1-1,1 1,-1 0,0 0,-1 0,0 0,0 1,0-1,0 1,-1 0,0 0,0 1,0 0,0-1,-1 2,0-1,0 1,0 0,-5-2,-9-2,-1 2,1 1,-1 0,1 1,-1 2,0 0,-6 1,-8 0</inkml:trace>
  <inkml:trace contextRef="#ctx0" brushRef="#br1" timeOffset="57184.126">8467 2068,'17'-3,"113"-27,0 7,50 0,-178 22,1 0,-1 0,0 0,0 0,1 0,-1 1,0 0,1-1,-1 1,1 0,-1 0,1 0,-1 0,0 0,1 1,-1-1,0 1,1 0,-1 0,0-1,0 2,1-1,-1 0,0 0,0 1,0-1,0 1,-1-1,1 1,0 0,-1 0,1-1,-1 1,0 0,1 1,-1-1,0 0,0 0,0 0,-1 1,1-1,-1 0,1 1,-1-1,0 1,1 0,-63 120,31-73,16-16,1 1,2 0,1 1,1 0,3 1,1 0,1 2,-7 35,-3 2,-16 153,31-217</inkml:trace>
  <inkml:trace contextRef="#ctx0" brushRef="#br1" timeOffset="57420.159">8580 2548,'39'0,"31"0,9 0,-4 0,-11 0,-10 0,-11 0,-11 0</inkml:trace>
  <inkml:trace contextRef="#ctx0" brushRef="#br1" timeOffset="57618.736">9314 2576,'-5'34,"-1"11</inkml:trace>
  <inkml:trace contextRef="#ctx0" brushRef="#br1" timeOffset="57984.879">9625 2097,'-13'5,"0"1,1 0,0 0,0 1,1 1,0 0,0 1,1 0,0 0,0 1,1 1,0-1,1 1,1 1,-1 0,2 0,-6 12,11-21,1 0,-1 0,1 0,0 1,-1-1,1 0,1 0,-1 0,0 0,1 0,-1 0,1 0,0 0,0 0,0 0,1 0,-1 0,1 0,-1-1,1 1,0-1,0 1,0-1,1 0,-1 0,0 1,1-2,-1 1,1 0,0-1,-1 1,4 0,102 30,-92-28,172 47,-183-48,-1 0,0 1,0-1,0 1,0 0,-1 0,0 0,0 0,0 0,0 1,0-1,-1 1,0 0,0 0,0 0,-1 0,1 0,-1 0,0 0,-1 0,1 1,-1-1,0 0,-1 1,1-1,-1 0,0 0,0 0,-1 0,1 0,-1 0,0 0,-1 0,1-1,-1 1,0-1,0 1,0-1,-1 0,1 0,-1-1,0 1,0-1,0 0,-1 0,1 0,-2 0,-94 67,35-50,44-18</inkml:trace>
  <inkml:trace contextRef="#ctx0" brushRef="#br1" timeOffset="58174.168">9539 2068,'58'-9,"28"-4,5 1,-9 2,-13 8,-13 4,-17 2</inkml:trace>
  <inkml:trace contextRef="#ctx0" brushRef="#br1" timeOffset="58688.07">10330 1955,'14'1,"-25"0,-18 2,28-2,-8-1,0 2,0-1,0 1,0 0,0 1,0 0,1 0,-1 1,1 0,0 1,0 0,1 0,-1 0,1 1,1 0,-1 1,1-1,0 1,0 1,1-1,0 1,0 0,4-6,1 0,0 0,0 0,0 0,0 0,0 0,0 0,1 0,-1 0,1 0,-1-1,1 1,0 0,-1 0,1 0,0-1,0 1,0 0,1-1,-1 1,0-1,1 1,-1-1,0 0,1 1,0-1,-1 0,1 0,0 0,0 0,-1-1,1 1,0 0,0-1,0 1,0-1,0 0,0 0,0 1,0-1,83 1,153-72,-235 69,-1 1,1-1,0 1,0-1,0 1,0 0,0 0,0 0,0 0,0 1,0-1,1 1,-1 0,0 0,0 0,0 0,0 0,1 1,-1-1,0 1,0 0,0 0,0 0,0 1,0-1,-1 1,1-1,0 1,-1 0,1 0,-1 0,1 0,-1 1,0-1,0 1,0-1,-1 1,1 0,0-1,-1 1,0 0,0 0,0 0,0 1,-2 10,-1 0,-1-1,0 0,-1 1,-1-1,0 0,0-1,-1 1,-1-1,0 0,-9 10,-11 15,-1 0,-2-2,-1-2,-2 0,-33 24,-27 5,76-53,1 1,0 0,0 1,1 1,0 0,1 1,0 1,1 0,1 0,0 1,-8 16,8 20,15-33</inkml:trace>
  <inkml:trace contextRef="#ctx0" brushRef="#br1" timeOffset="58989.034">10499 2633,'-25'22,"0"2,1 0,2 2,0 0,2 2,1 0,1 1,-6 16,22-42,0 0,0 0,1 0,-1 0,1 1,0-1,-1 0,2 1,-1-1,0 1,1 0,0-1,-1 1,1-1,1 1,-1 0,0-1,1 1,0-1,0 1,0-1,0 1,1-1,-1 0,1 0,0 1,0-1,0 0,0-1,0 1,1 0,-1-1,1 1,0-1,2 2,6 0,0 1,1-1,-1-1,1 0,0-1,0 0,0-1,0 0,0-1,0 0,0-1,0-1,-1 0,1 0,0-1,-1 0,1-1,-1-1,0 0,0 0,-1-1,1 0,-1-1,-1 0,1-1,-1 1,-1-2,1 0,-2 0,1 0,-1-1,0 0,2-6,-7 12,-1 1,0-1,1 0,-1 0,-1 0,1 0,0 0,-1 0,0 0,0 0,0 0,-1 0,1 0,-1 0,0 0,0 1,0-1,-1 0,1 0,-1 1,0-1,0 1,0-1,0 1,-1 0,1 0,-1 0,0 0,0 0,0 1,0 0,-1-1,1 1,-1 0,1 0,-1 1,1-1,-1 1,0 0,0 0,0 0,-1 0,-25-6</inkml:trace>
  <inkml:trace contextRef="#ctx0" brushRef="#br1" timeOffset="62819.185">537 4100,'-11'351,"-25"-79,3-45,17-193,9-28</inkml:trace>
  <inkml:trace contextRef="#ctx0" brushRef="#br1" timeOffset="63321.696">367 4129,'291'-26,"-67"23,-222 3,0 1,0-1,0 0,1 0,-1 1,0-1,0 1,0 0,0 0,0 0,0 0,0 0,0 0,-1 0,1 0,0 1,-1-1,1 1,-1-1,1 1,-1 0,0 0,1-1,-1 1,0 0,0 0,-1 0,1 0,0 0,-1 1,1-1,-1 0,1 0,-1 0,0 0,0 1,0 1,-25 78,0-40,-1-1,-2-2,-2-1,-4 2,30-37,0 1,1-1,-1 0,1 1,0 0,0 0,1 0,-1 0,1 0,0 1,0-1,0 0,0 1,1 0,0-1,0 1,0 0,0 0,1 0,0 0,0-1,0 1,1 0,0 0,-1 0,2-1,-1 1,1 0,-1-1,1 1,3 3,4 2,0 0,1-1,0 0,1-1,0 0,0-1,0 0,1-1,0 0,1 0,-1-2,1 0,0 0,11 1,93 40,-113-41,-1-1,1 0,-1 1,0 0,0 0,-1 0,1 0,-1 0,0 0,0 1,0-1,0 1,-1-1,0 1,0 0,0-1,0 1,-1 0,0 0,0 0,0 0,-1-1,0 1,0 0,0-1,0 1,-1 0,1-1,-1 1,0-1,-1 0,1 0,-1 0,0 0,0 0,0 0,0-1,-1 0,1 1,-1-1,0 0,0-1,0 1,0-1,-20 14,0 0,-1-2,0-1,-1-1,-1-2,1 0,-2-2,1 0,-1-2,0-2,-1 0,1-2,-1-1,1-1,-1-1,-24-5,46 6,1-1,-1 1,1-1,-1 0,1-1,0 1,0-1,0 0,0-1,0 0,0 0,1 0,-1 0,1-1,0 0,0 0,0-1,1 1,-1-1,1 0,0 0,1 0,-1-1,-1-3,-1-14</inkml:trace>
  <inkml:trace contextRef="#ctx0" brushRef="#br1" timeOffset="64037.552">1497 4213,'0'5,"0"6,-5 2,-2 3,6-2,3-7,5-10,2-9,4-3,0 7,-2 3</inkml:trace>
  <inkml:trace contextRef="#ctx0" brushRef="#br1" timeOffset="64435.804">1553 4693,'-19'15,"-6"9,5 0,11-3,13-10,9-12,8-6,0-7,2 0,-9 2,-6 2</inkml:trace>
  <inkml:trace contextRef="#ctx0" brushRef="#br1" timeOffset="64906.676">2738 4044,'-22'7,"-1"2,1 0,1 2,0 0,0 2,1 0,1 1,0 1,1 0,0 2,2 0,0 1,1 1,9-12,2 0,-1 0,1 1,0 0,0 0,1 0,0 0,1 1,-1-1,2 1,-1-1,1 1,1 0,-1 0,2-1,-1 1,1 0,0 0,1-1,0 1,0-1,1 1,0-1,1 0,0 0,0-1,0 1,1-1,0 0,1 0,0 0,0-1,0 0,1 0,-1 0,3 0,3 0,1-1,1 0,-1-1,0 0,1-1,0 0,0-1,0-1,0 0,0-1,0-1,0 0,0-1,0 0,0-1,-1-1,1 0,-1-1,0 0,0-1,-1 0,0-1,0-1,7-6,-4 3,-1 0,0-2,-1 1,0-2,-1 0,-1 0,0-1,-1-1,0 0,-2 0,0 0,-1-1,4-13,-6 13,-1 0,0 0,-2-1,0 0,0 1,-2-1,0 0,-1 0,-1 1,-1-1,-1-2,2 16,1-1,-1 1,-1 0,1-1,-1 1,1 0,-1 1,0-1,-1 0,1 1,-1 0,1-1,-1 2,0-1,0 0,0 1,-1-1,1 1,0 1,-1-1,0 0,1 1,-1 0,0 0,1 1,-1-1,-3 1,-17-2</inkml:trace>
  <inkml:trace contextRef="#ctx0" brushRef="#br1" timeOffset="65289.306">2766 4552,'-21'7,"1"1,0 2,0 0,1 1,0 1,1 0,0 2,1 0,1 1,0 0,1 2,1-1,0 2,-10 18,23-34,0 1,0 0,-1 0,2-1,-1 1,0 0,1 0,-1 0,1 0,0 0,0 0,0 0,0 0,0 0,1 0,0 0,-1 0,1-1,0 1,0 0,1 0,-1-1,0 1,1 0,0-1,0 0,-1 1,1-1,1 0,-1 0,0 0,0 0,1-1,-1 1,1 0,-1-1,1 0,0 0,0 0,1 1,120 25,-102-25,0 0,0-2,0-1,-1 0,1-2,0-1,-1 0,1-2,-1 0,-1-1,1-1,-1-1,-1-1,0-1,11-8,-14 7,-1-1,0 0,-2-1,1-1,-2 0,0-1,6-9,-15 20,0-1,0 0,0 1,-1-1,0 0,0 0,0 0,-1 0,0 0,0-1,0 1,-1 0,0-1,0 1,-1 0,0 0,0-1,0 1,-1 0,0 0,0 0,0 0,-1 1,0-1,-1-1,-3-1,1 1,-1 0,0 0,-1 0,1 1,-1 0,-1 1,1 0,-1 0,0 1,0 0,0 0,-1 1,1 1,-1-1,1 1,-6 0,-11-1</inkml:trace>
  <inkml:trace contextRef="#ctx0" brushRef="#br1" timeOffset="65787.774">3697 4100,'-25'17,"1"0,1 1,1 2,0 0,1 1,2 2,-18 23,31-38,-1 0,1 1,1 0,0 0,0 0,0 1,1 0,1 0,0 0,0 0,1 0,0 1,1-1,0 1,1-1,0 1,0-1,1 1,1-1,1 6,1-3,0 0,1-1,0 0,1 0,1 0,0-1,0 0,1 0,1-1,0 0,0 0,1-1,0 0,0-1,1 0,0-1,1 0,0-1,0 0,0-1,0 0,1-1,0 0,0-1,0-1,0 0,0 0,1-2,-1 1,11-3,-7-1,0-1,-1-1,0-1,0-1,0 0,0-1,-1 0,0-1,-1-1,0 0,-1-1,0-1,-1 0,0-1,-1 0,10-14,-15 17,0-2,0 1,-1-1,-1 0,0 0,0 0,-1 0,-1-1,0 1,-1-1,0 0,-1 1,0-1,-1 0,0 1,-1-1,-1 1,0-1,0 1,-2 0,1 0,-1 1,-1-1,0 1,-1 0,0 1,-1 0,0 0,0 0,-7-5,4 6,0 0,0 1,0 1,-1 0,0 1,-1 0,1 0,-1 2,0-1,-1 2,1 0,-1 0,1 1,-1 1,0 0,1 1,-1 1,0 0,1 0,-1 2,1 0,-1 0,1 1,0 1,1 0,-11 6,0 5</inkml:trace>
  <inkml:trace contextRef="#ctx0" brushRef="#br1" timeOffset="66359.759">4657 3987,'-11'-4,"-1"1,0 0,0 0,0 2,0-1,0 1,-1 1,1 0,0 1,0 0,0 1,0 0,0 1,0 1,0-1,-10 7,19-8,-1 2,1-1,0 0,0 0,0 1,0 0,1-1,0 1,-1 0,1 0,1 1,-1-1,1 0,-1 1,1-1,0 1,1-1,-1 1,1-1,0 1,0-1,0 1,1-1,0 1,0-1,0 1,0-1,1 0,-1 0,1 1,0-1,0 0,1-1,-1 1,1 0,0-1,0 1,0-1,0 0,1 0,-1 0,1 0,0-1,0 0,0 1,0-1,0-1,0 1,1-1,1 1,11 2,1-1,-1-1,1-1,-1 0,1-2,-1 1,1-2,-1-1,0 0,1-1,-1-1,-1 0,1-1,-1-1,0-1,-1 0,15-10,134-64,-163 81,0 0,0 0,0 1,0-1,0 0,0 1,0-1,0 1,0-1,0 1,0-1,0 1,0 0,1-1,-1 1,0 0,0 0,0 0,1 0,-1 0,0 0,0 0,0 1,0-1,1 0,-1 1,0-1,0 1,0-1,0 1,0-1,0 1,0 0,0-1,0 1,0 0,0 0,-1 0,1 0,0 0,0 0,-1 0,1 0,-1 0,1 0,-1 0,1 0,-1 0,0 1,0-1,1 0,-1 0,0 0,0 1,0-1,0 0,0 0,-1 0,1 0,0 1,0-1,-1 0,1 0,-1 0,0 1,-16 29,-1 0,-1-1,-2-1,-1-1,-2-1,0-1,-2-1,-4 2,27-25,-205 216,202-213,1 0,-1 0,1 1,0-1,1 1,-1 0,1 1,0-1,1 1,0-1,0 1,0 0,1 0,0 0,0 1,0 5,3-10,1-1,-1 1,1-1,0 1,0-1,0 1,0-1,1 0,-1 0,1 0,-1 0,1-1,-1 1,1-1,0 1,0-1,0 0,0 0,0 0,0-1,0 1,0-1,0 0,0 1,0-1,0-1,0 1,1 0,-1-1,0 0,0 1,2-2,20-4</inkml:trace>
  <inkml:trace contextRef="#ctx0" brushRef="#br1" timeOffset="66636.701">5108 4354,'-16'16,"0"1,1 0,0 1,2 0,0 1,1 1,1 0,0 1,2 0,-6 18,14-36,1 1,-1 0,0-1,1 1,0-1,0 1,0 0,0-1,1 1,0-1,-1 1,1-1,0 1,1-1,-1 1,0-1,1 0,0 0,0 0,0 0,0 0,0 0,1 0,-1-1,1 1,0-1,0 0,0 0,0 0,0 0,0 0,0-1,1 1,-1-1,1 0,-1 0,1 0,1 0,8 2,0-1,0 0,0-1,0-1,0 1,0-2,0 0,0-1,0 0,2-1,-3 0,0 0,0-1,-1 0,1-1,-1 0,0-1,-1 0,1 0,-1-1,0-1,-1 0,0 0,0-1,-1 0,0 0,0-1,-1 0,0-1,-1 1,-1-1,4-9,-8 15,0 0,-1 0,1 0,-1 0,-1 0,1 0,-1 0,1 0,-2 1,1-1,0 0,-1 0,0 1,0-1,0 1,-1-1,1 1,-1 0,0 0,0 0,-1 1,1-1,-1 1,0 0,0 0,0 0,0 0,0 1,-1-1,1 1,-1 0,1 1,-1-1,0 1,0 0,1 0,-1 0,0 1,0 0,0 0,0 0,0 0,0 1,-21-2</inkml:trace>
  <inkml:trace contextRef="#ctx0" brushRef="#br1" timeOffset="69525.86">7451 3903,'73'-17,"132"-22,-152 28,-42 7,0 1,0 1,0 0,0 0,1 1,-1 1,0 0,1 0,4 2,-14-1,-1 0,1 0,-1 0,0 1,0-1,1 1,-1-1,0 1,0-1,0 1,0 0,-1 0,1-1,0 1,-1 0,1 0,-1 0,0 0,0-1,1 1,-1 0,0 0,-1 0,1 0,0 0,0 0,-1 0,1-1,-1 1,0 0,1 0,-1-1,0 1,0 0,0-1,0 1,-1-1,1 1,-1 0,-2 8,-97 306,29-65,-6-51,55-150,23-43,4-4</inkml:trace>
  <inkml:trace contextRef="#ctx0" brushRef="#br1" timeOffset="69771.678">7339 4327,'38'-5,"42"-2,16-4,-2 0,-14 1,-10 3,-12 3,-11 1,-9 2,-6 1,-4 0,-2 0,0 1,-5-6,-6-1</inkml:trace>
  <inkml:trace contextRef="#ctx0" brushRef="#br1" timeOffset="70155.22">8608 3987,'-64'17,"36"-12,1 2,0 1,0 1,0 1,1 2,1 0,-19 13,43-25,0 0,0 0,1 1,-1-1,0 0,0 0,1 0,-1 0,0 1,1-1,-1 0,0 1,1-1,-1 1,0-1,1 1,-1-1,1 1,-1-1,1 1,-1-1,1 1,-1 0,1-1,0 1,-1 0,1-1,0 1,0 0,-1-1,1 1,0 0,0 0,0-1,0 1,0 0,0 0,0 0,0-1,0 1,0 0,1-1,-1 1,0 0,0 0,1-1,-1 1,0 0,1-1,-1 1,1 0,-1-1,1 1,-1-1,1 1,-1-1,1 1,-1-1,1 1,0-1,-1 0,1 1,0-1,0 0,-1 0,1 1,54 6,-47-6,177 20,-176-21,0 0,-1 1,1 1,-1-1,1 1,-1 1,0-1,0 1,0 1,0 0,0 0,-1 0,0 1,0 0,0 0,0 1,-1 0,0 0,0 1,-1-1,0 1,0 0,0 1,-1-1,0 1,-1 0,1 0,0 4,-3 4,0 1,-1-1,-1 1,-1-1,0 1,-1-1,0 0,-2 0,0 0,-1-1,0 1,-1-1,-1-1,0 1,-1-1,-1-1,0 0,0 0,-2-1,0 0,5-5,0 0,0 0,-1 0,0-1,0-1,-1 1,1-1,-1-1,0 0,-1 0,1 0,-1-1,1-1,-9 2,3-7</inkml:trace>
  <inkml:trace contextRef="#ctx0" brushRef="#br1" timeOffset="70391.745">8495 3960,'48'0,"40"-5,14-2,-4 1,-11 1,-14 1,-11 2,-10 1,-10 1,-7 0,-9 0</inkml:trace>
  <inkml:trace contextRef="#ctx0" brushRef="#br1" timeOffset="71256.724">9793 3819,'-33'1,"0"2,0 2,1 1,-1 1,1 2,1 1,-7 4,-22 26,59-39,0 0,0 0,0 0,0 0,0 0,0 1,1-1,-1 0,0 0,1 1,-1-1,1 1,0-1,-1 1,1-1,0 0,0 1,0-1,0 1,0-1,0 1,0-1,0 1,1-1,-1 1,1-1,-1 0,1 1,-1-1,1 0,0 1,0-1,0 0,-1 0,1 0,0 1,0-1,1 0,-1 0,0-1,0 1,0 0,1 0,-1-1,1 1,10 3,0 0,0-1,0 0,1-1,-1 0,1-1,0-1,-1 0,1 0,0-1,-1-1,0 0,1-1,-1 0,0-1,0-1,3-1,135-52,-105 38,1 2,1 3,0 1,16-1,20 15,-81 1,0-1,-1 1,1 0,0-1,0 1,-1 0,1 0,-1 0,1 0,-1 0,1 1,-1-1,0 0,0 1,1-1,-1 0,0 1,0 0,0-1,-1 1,1-1,0 1,-1 0,1 0,-1 0,1-1,-1 1,0 0,0 0,0 0,0 0,0-1,0 1,0 0,-1 0,1 0,-1-1,1 1,-1 0,0 0,1-1,-1 1,0 0,-7 13,-1-1,0 0,-1 0,0 0,-1-1,-1-1,0 0,0-1,-15 10,22-16,-260 190,184-142,3 4,2 3,-30 35,76-68,24-22,-1 1,0-1,1 1,0 0,0 0,1 1,0-1,0 1,0 1,1-1,0 0,0 1,1 0,0 0,1 0,-2 5,4-11,0 0,0 0,0 0,0 0,0 0,1 0,-1 0,1-1,-1 1,1 0,0 0,-1-1,1 1,0 0,0-1,0 1,0-1,1 1,-1-1,0 1,1-1,-1 0,1 0,-1 1,1-1,-1 0,1-1,0 1,0 0,-1 0,1-1,0 1,0-1,0 0,0 1,-1-1,1 0,0 0,0 0,0 0,0 0,0-1,81-18,-60 9,-4 0</inkml:trace>
  <inkml:trace contextRef="#ctx0" brushRef="#br1" timeOffset="71611.227">10104 4411,'-41'39,"25"-25,0 0,1 1,1 0,0 1,1 1,1 0,1 0,0 2,1-1,1 1,-3 11,11-27,0 0,0 0,1 0,0 0,-1 1,1-1,0 0,0 0,1 0,-1 0,1 0,-1 0,1 0,0 0,0 0,1 0,-1 0,0 0,1-1,0 1,0-1,-1 1,2-1,-1 0,0 1,0-1,1 0,-1 0,1-1,-1 1,1 0,0-1,0 0,0 0,0 0,0 0,0 0,0 0,0-1,0 1,0-1,0 0,0 0,0 0,2-1,19 3,-1-1,1-1,-1-1,1-1,-1-1,1-2,-1 0,-1-1,1-1,-1-1,0-2,-1 0,0-1,-1 0,0-2,0-1,3-4,-19 15,0 0,0-1,0 1,0-1,-1 0,1 0,-1 0,0 0,0-1,-1 1,1-1,-1 0,0 0,0 0,-1 0,1 0,-1 0,0 0,-1 0,1 0,-1-1,0 1,0 0,-1 0,0 0,1-1,-2 1,1 0,-1 0,1 0,-1 0,-1 1,1-1,-1 1,0-1,0 1,-2-3,-3 2,1 1,0 0,-1 0,0 1,0 0,0 0,0 1,0 0,-1 0,1 1,-1 0,1 1,-1 0,1 0,-1 1,1 0,-9 2,-13 1</inkml:trace>
  <inkml:trace contextRef="#ctx0" brushRef="#br0" timeOffset="124693.193">29 3564,'55'0,"145"-11,26-8,-28-8,310 27,-338-27,281 27,-226 28,1-45,-168 9,1 3,0 2,57 6,-13-1,406-2,-261-28,465 28,-513-12,81-23,-181 26,0 4,70 7,-35 0,768-2,-733-28,282 28,-2-1,-185-27,317 29,-396-27,114-28,-108 26,88 21,-166 9,1015-2,-959-29,-30 17,-124 8,1 1,0 1,0 0,0 1,0 1,1 0,-1 1,16 4,-8 1</inkml:trace>
</inkml:ink>
</file>

<file path=ppt/ink/ink2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3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85,'-7'-3,"0"1,-1-1,1 1,-1 0,1 1,-1-1,0 2,1-1,-1 1,0 0,0 1,1-1,-1 2,0-1,1 1,-1 0,1 1,0 0,0 0,0 0,0 1,0 0,1 0,0 1,0 0,0 0,0 1,-5 4,1 0,0 1,1 1,0 0,1 0,0 1,1-1,0 2,2-1,-1 1,1 0,1 0,1 0,0 1,0-1,2 1,0 0,0-1,2 1,0 0,1 5,0-15,0 0,0 0,1 0,0-1,0 1,0-1,0 0,1 0,-1 0,1 0,0 0,1-1,-1 0,0 0,1 0,0 0,0-1,-1 0,1 0,1 0,-1-1,0 1,0-1,1 0,-1-1,0 1,1-1,-1 0,0-1,1 1,-1-1,0 0,1 0,-1-1,0 1,0-1,0-1,0 1,-1 0,1-1,0 0,-1 0,0-1,0 1,3-4,15-12,-1-2,-1 0,-1-1,-1-1,-1-1,0 0,5-15,9-10,93-143,-124 191,0 0,0 0,0 0,1 0,-1 0,0 0,0 0,1 0,-1 0,0 0,1 0,-1 0,1 0,-1 0,1 1,-1-1,1 0,0 0,0 1,-1-1,1 0,0 1,0-1,0 1,-1-1,1 1,0-1,0 1,0-1,0 1,0 0,0 0,0-1,0 1,0 0,0 0,0 0,0 0,0 0,0 1,0-1,0 0,0 0,0 1,0-1,0 0,0 1,0-1,0 1,-1-1,1 1,0 0,0-1,0 1,-1 0,1-1,0 1,-1 0,1 0,-1 0,1-1,-1 1,1 0,-1 0,0 0,1 0,-1 0,0 1,4 19,-1 5,1-1,1 0,1 0,1-1,2 1,0-1,1-1,2 0,8 13,-17-33,0 1,0-1,0 0,0 0,0-1,0 1,1-1,-1 1,1-1,0 0,-1 0,1-1,0 1,0-1,0 0,1 0,-1 0,0-1,0 1,0-1,1 0,-1 0,0 0,0-1,4-1,10-4</inkml:trace>
  <inkml:trace contextRef="#ctx0" brushRef="#br0" timeOffset="261.503">1187 0,'-15'34,"-9"25,0 8,-2-4,4-6,1-9,4-8,5-6,0-3,2-3,-3-6,-3-2,1-4</inkml:trace>
  <inkml:trace contextRef="#ctx0" brushRef="#br0" timeOffset="544.914">904 0,'14'24,"20"18,8 6,3-5,-3-5,-3-9,-3-4,-3-7,-3-2,-1-3,-6 1,-2-2,-4 1,-1 0,2 1,3 4,-2 3,-5-2</inkml:trace>
  <inkml:trace contextRef="#ctx0" brushRef="#br0" timeOffset="898.168">1638 283,'5'24,"6"12,6 1,6-11,-3-10</inkml:trace>
</inkml:ink>
</file>

<file path=ppt/ink/ink2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35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7410,'37'-107,"-19"69,115-224,-78 158,26-53,6 4,78-101,-50 89,36-82,-117 189,353-676,-293 544,242-423,32-51,-199 327,40-53,-17 48,-135 249,265-391,-142 166,29-102,-62 147,-30 98,21-27,-40 57,12-32,76-98,-175 257,0 3</inkml:trace>
</inkml:ink>
</file>

<file path=ppt/ink/ink2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38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28,'0'-14,"0"22,0 24,11 145,1-80,-5 1,-4 0,-6 43,1-6,2 194,-5-304,-1-26</inkml:trace>
  <inkml:trace contextRef="#ctx0" brushRef="#br0" timeOffset="266.229">1 762,'38'-5,"42"-11,16-3,-3-2,-7-4,-15 3,-13 1,-13 3,-8 1,-6 2,-4 0,-1 2,-6-2,0 3,-5-3,1 2,-3 3</inkml:trace>
  <inkml:trace contextRef="#ctx0" brushRef="#br0" timeOffset="720.829">875 0,'0'676,"0"-646,0 0,3 0,0-1,1 1,2-1,9 27,-14-53,0 1,0-1,0 0,1 1,-1-1,1 0,-1 0,1 0,0 0,1 0,-1 0,0-1,1 1,-1-1,1 1,0-1,0 0,0 0,0 0,0-1,0 1,1-1,-1 1,0-1,1 0,-1-1,1 1,-1-1,1 1,0-1,-1 0,1 0,-1 0,1-1,-1 0,10-5,-1-1,0 0,0-1,-1-1,0 0,-1 0,0-1,-1-1,0 1,0-2,-1 1,50-54,-30 37,-21 20,0 0,0 0,1 1,0 0,0 0,0 1,1 0,0 1,1 0,-1 0,1 1,2-1,-10 5,0 0,1 0,-1-1,0 2,0-1,0 0,0 0,0 1,0-1,0 1,0 0,0-1,0 1,0 0,0 0,-1 0,1 0,0 1,0-1,-1 0,1 1,-1-1,0 1,1 0,-1-1,0 1,0 0,0 0,0 0,0 0,0 0,-1 0,1 0,-1 0,1 0,-1 0,0 0,0 0,5 91,-6-79,1 3,-1-13,0 1,0-1,0 1,1 0,0-1,0 1,0 0,1-1,-1 1,1-1,0 1,1-1,-1 1,1-1,0 0,0 1,0-1,0 0,1 0,0-1,0 1,0-1,0 1,1-1,13 3</inkml:trace>
  <inkml:trace contextRef="#ctx0" brushRef="#br0" timeOffset="1050.379">1609 818,'27'-6,"0"-2,0-1,-1-2,-1 0,0-1,0-2,13-10,-37 23,95-75,-94 74,1 0,0-1,-1 0,0 1,0-1,0 0,0 0,0 0,0-1,-1 1,0 0,1-1,-1 1,0 0,-1-1,1 0,-1 1,1-1,-1 1,0-1,-1 1,1-1,0 1,-1-1,0 1,0-1,0 1,0-1,-1 1,1 0,-1 0,0-1,-1 1,0 0,0 0,-1 1,1-1,0 1,-1-1,0 1,0 0,1 0,-1 1,0-1,-1 1,1 0,0 0,0 1,0-1,-1 1,1 0,0 0,0 0,-1 0,1 1,0 0,0 0,0 0,-2 0,-100 51,91-37,1 1,1 0,1 1,0 0,1 1,1 0,1 1,0 0,1 0,2 1,0 0,1 0,0 1,3-14,0 1,0-1,1 1,0-1,0 1,1-1,0 1,0 0,1-1,0 1,0 0,1-1,0 0,0 1,1-1,-1 0,2 0,-1 0,1-1,0 1,0-1,1 0,0 0,0 0,1-1,-1 0,1 0,6 4,6 0,0 0,1-1,0-1,0-1,0-1,1 0,0-1,0-2,0 0,0-1,1-1,-1 0,16-4,-17 3,10 1</inkml:trace>
</inkml:ink>
</file>

<file path=ppt/ink/ink2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34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84 328,'16'109,"2"8,-5 0,-3 79,-11-153,-2 0,-1-1,-3 1,-1-1,-2-1,-2 0,-9 19,60-128,-32 54,1 0,1 0,-1 1,2 0,0 0,1 1,0 0,6-4,-14 15,0-1,0 1,0 0,-1 0,1 1,0-1,0 1,0-1,0 1,0 0,0 0,1 0,-1 1,0-1,0 1,-1-1,1 1,0 0,0 0,0 0,0 1,-1-1,1 1,-1 0,1-1,-1 1,1 0,-1 0,0 0,0 1,0-1,0 1,-1-1,1 1,-1-1,1 1,-1 0,0 0,0 0,0-1,0 4,26 30,-25-33,1-1,0 1,0-1,0 0,0 0,1 0,-1 0,1-1,-1 1,1-1,-1 0,1 0,-1 0,1-1,0 1,0-1,-1 0,1 0,0 0,0 0,-1-1,1 0,0 1,-1-2,1 1,-1 0,1 0,-1-1,1 0,-1 0,0 0,0 0,0 0,0-1,0 1,-1-1,1 0,-1 0,0 0,0 0,0 0,0 0,1-3,16-19,-2-2,-1 0,-1 0,-1-2,-1 1,-2-2,-1 0,-1 0,-2-1,-1 1,-1-2,-2 1,-1 0,-1-1,-2 1,-1-1,-2 1,-1 0,-6-23,1 33,0 1,-1 1,-1 0,-1 0,0 1,-1 1,-1 0,-1 1,0 1,-1 0,-1 2,0 0,-1 0,-1 2,1 0,-2 2,-9-4,22 8,-1 0,0 1,0 0,0 0,0 1,0 0,-1 1,1 0,-1 1,1-1,-1 2,0-1,0 2,1-1,-1 1,0 1,1-1,-1 2,1-1,0 1,-1 1,1 0,1 0,-1 1,1 0,-8 6,-23 46,28-30</inkml:trace>
  <inkml:trace contextRef="#ctx0" brushRef="#br0" timeOffset="1935.269">873 949,'135'-220,"-132"217,0 0,-1-1,0 1,0-1,0 0,0 0,0 0,-1 0,1 0,-1 0,0 0,-1-1,1 1,-1 0,1-1,-1 1,-1 0,1-1,-1 1,1 0,-1 0,0 0,-1-1,0 0,-1 4,0 1,-1-1,1 1,0-1,-1 1,1 0,0 1,-1-1,1 0,0 1,0 0,-1 0,1 0,0 0,0 0,0 1,0-1,0 1,1 0,-1 0,0 0,1 0,-1 1,1-1,0 0,0 1,0 0,-1 1,-13 14,0 1,1 0,1 1,0 1,2 0,1 0,0 1,2 1,1 0,0 0,2 1,0 0,0 17,5-37,1 0,-1 0,1 0,0 0,0 0,1 0,-1 0,1 0,0 0,0 0,1 0,-1-1,1 1,-1 0,1-1,1 1,-1-1,0 0,1 1,-1-1,1 0,0-1,0 1,0 0,1-1,-1 0,0 1,1-2,0 1,-1 0,1-1,0 1,0-1,0 0,0 0,2 0,9-1,1-1,-1-1,0 0,0 0,0-2,0 0,0 0,-1-2,0 1,0-2,0 0,-1-1,0 0,-1-1,1 0,-1-2,2 2,22-21,-1-1,-2-1,-1-2,-1-2,-2 0,-2-2,-1-1,-2-1,-2-1,-2-1,4-15,-8 25,-2-2,-1 0,-1-1,-2 0,-2 0,-1-1,-1 0,-3 0,0 0,-3-1,-2-12,-26-26,27 73,-1 1,1-1,0 0,0 1,-1-1,1 1,-1-1,0 1,1 0,-1 0,0 0,0 0,1 0,-1 0,0 0,0 0,0 1,0-1,0 1,0-1,0 1,0 0,-1 0,1 0,0 0,0 0,0 1,0-1,0 1,0-1,0 1,0 0,0-1,0 1,1 0,-2 1,-8 7,1 1,0 0,1 0,0 1,0 0,1 1,1 0,0 0,0 0,2 1,-1 0,2 0,-2 8,-31 150,35-135,2-1,1 1,2-1,1 1,2-1,2 0,1-1,1 0,2 0,2-1,12 22,-6-8,82 239,-95-264,-1 1,-1-1,-1 1,-1 0,-1 0,0 1,-2-1,-1 0,-1 0,-1 0,-1 0,-1 0,-1-1,-1 1,-1-2,-1 1,-1-1,-1 0,0-1,-3 1,14-20,0 0,0 0,0 0,-1 0,1 0,0 0,0 0,-1-1,1 1,-1 0,1 0,-1 0,1 0,-1-1,0 1,1 0,-1-1,0 1,1 0,-1-1,0 1,0-1,0 1,0-1,1 1,-1-1,0 0,0 1,0-1,0 0,0 0,0 0,0 0,0 0,0 0,0 0,0 0,0 0,0 0,0 0,0-1,0 1,0 0,1-1,-1 1,0 0,0-1,0 0,0 1,1-1,-1 1,0-1,1 0,-1 1,0-1,1 0,-1 0,1 0,-1 1,1-1,-1 0,1-1,2-16,0 0,2 0,0 0,1 0,1 1,1 0,0 0,4-6,15-38,89-273,-57 45,-34 186,-10 174,14 67,-9 15,3-98,-22-54,1 0,0 0,-1 0,1 0,0 0,0-1,0 1,0 0,0-1,0 1,0-1,0 1,0-1,0 1,0-1,0 1,0-1,0 0,0 0,1 0,-1 0,0 0,0 0,0 0,0 0,0 0,0 0,1-1,-1 1,0 0,0-1,0 1,0-1,0 1,0-1,0 0,0 1,0-1,0 0,-1 0,1 1,0-1,0 0,-1 0,1 0,-1 0,1 0,-1 0,1 0,-1-1,82-159,78-96,-160 256,0 0,0-1,0 1,1-1,-1 1,1 0,-1 0,1-1,-1 1,1 0,0 0,0-1,-1 1,1 0,0 0,0 0,0 0,0 0,0 1,0-1,1 0,-1 0,0 1,0-1,1 0,-1 1,0 0,1-1,-1 1,0 0,1-1,-1 1,0 0,1 0,-1 0,1 0,-1 1,0-1,1 0,-1 0,0 1,1-1,-1 1,0-1,1 1,-1 0,0 0,1 0,9 132,10 13,-3-89,-17-57,1 0,-1 0,1 0,-1-1,0 1,1-1,-1 1,0-1,1 1,-1-1,0 0,0 1,0-1,0 0,0 0,0 0,0 0,0 0,0 0,0 0,0 0,0 0,-1-1,1 1,0 0,-1 0,1-1,-1 1,1-1,-1 1,21-34,-7 6,2 1,1 0,1 2,1 0,2 1,0 1,2 1,0 0,12-6,-33 28,-1-1,1 1,0-1,0 1,0 0,0 0,0 0,0 0,0 0,0 0,0 0,0 1,0-1,1 1,-1 0,0-1,0 1,1 0,-1 0,0 1,0-1,1 0,-1 1,0-1,0 1,0 0,0 0,1 0,-1 0,-1 0,1 0,0 0,0 1,0-1,-1 1,1-1,0 1,-1 0,0 0,1 0,-1-1,0 1,0 0,0 1,0-1,0 0,-1 0,1 0,-1 0,1 1,-1-1,0 2,1 254,0-249,0 0,0-1,1 1,0 0,1-1,0 0,0 0,1 0,0 0,0 0,1-1,0 0,6 7,1-3</inkml:trace>
  <inkml:trace contextRef="#ctx0" brushRef="#br0" timeOffset="2444.698">2877 836,'33'-6,"0"-1,0-2,-1-1,0-2,-1-1,0-1,23-16,-46 25,0-1,-1 0,0 0,0 0,0-1,-1 0,1-1,-2 1,1-1,3-8,-7 12,0 1,0 0,-1-1,1 1,-1-1,0 0,0 1,-1-1,1 0,-1 0,1 1,-1-1,0 0,-1 0,1 1,-1-1,0 0,1 1,-2-1,1 0,0 1,-1-1,1 1,-1 0,0-1,0 1,-1 0,-1-2,-1 2,0 0,-1 0,1 0,-1 0,0 1,0 0,0 0,0 1,0-1,0 1,0 1,-1-1,1 1,0 0,0 0,-1 1,1 0,0 0,0 1,0-1,0 1,0 0,0 1,1 0,-1 0,1 0,0 0,0 1,-3 2,-14 11,1 1,0 1,2 1,0 1,1 0,1 2,1 0,1 1,1 0,1 1,1 0,2 1,0 1,2-1,1 2,-3 23,9-44,0 1,0-1,1 0,0 0,1 1,-1-1,1 0,1 0,-1 0,1 0,1 0,-1 0,1 0,0-1,1 0,-1 1,1-1,1 0,-1-1,1 1,0-1,0 0,0 0,1 0,0-1,0 0,0 0,0-1,1 1,0-1,-1-1,1 1,2-1,19 3,0-1,0-1,1-1,-1-2,27-3,-8 2,-42 1,1 1,-1-1,0 0,0-1,0 1,0-1,0 0,0 0,0-1,0 1,0-1,0 0,-1-1,1 1,-1-1,1 0,-1 0,0 0,0 0,0-1,1-2,3-10</inkml:trace>
  <inkml:trace contextRef="#ctx0" brushRef="#br0" timeOffset="2961.934">1917 102,'-4'-5,"-8"-1,0 4,-4 4,1 0</inkml:trace>
</inkml:ink>
</file>

<file path=ppt/ink/ink2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43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44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0,'-24'11,"0"1,0 0,1 2,0 1,2 1,0 0,0 2,2 0,-5 7,22-23,1-1,-1 1,1 0,-1-1,1 1,0 0,0-1,0 1,0 0,0 0,0 0,1 0,-1 0,1 0,-1 0,1 0,0 1,0-1,0 0,0 0,0 0,0 0,0 0,1 0,-1 0,1 0,0 0,-1 0,1 0,0 0,0 0,0 0,0 0,1-1,-1 1,0 0,1-1,-1 1,1-1,0 0,-1 1,1-1,0 0,0 0,0 0,0 0,0 0,81 30,-72-30,-1 1,0 0,1 1,-1 0,-1 0,1 1,0 1,-1-1,0 2,0-1,0 1,-1 0,0 1,0 0,-1 0,0 1,0 0,0 0,-1 1,-1 0,1 0,-2 0,1 1,-1-1,0 1,1 9,-4-12,-1 0,-1 0,1 0,-1 0,0 0,-1-1,0 1,0 0,0-1,-1 1,0-1,0 1,-1-1,1 0,-1-1,-1 1,1-1,-1 0,0 0,0 0,-1 0,1-1,-1 0,0 0,0-1,0 0,0 0,-1 0,0 0,-9 4,0-1,-1 0,1-1,-1-1,0 0,0-2,-1 0,1 0,-3-2,-93-7,89 1</inkml:trace>
</inkml:ink>
</file>

<file path=ppt/ink/ink2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42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0 397,'34'-5,"30"-2,8 1,-2 1,-9 1,-9 2,-10 1,-11 0</inkml:trace>
  <inkml:trace contextRef="#ctx0" brushRef="#br0" timeOffset="467.527">1044 1,'-49'30,"-8"4,1 3,2 2,2 2,-22 24,61-52,1 1,1 0,0 1,1 0,0 0,1 1,1 1,1-1,-3 8,8-16,-1 0,1 1,0-1,1 0,0 0,1 1,-1-1,1 1,1-1,0 0,0 1,0-1,1 0,1 0,-1 0,1 0,1 0,-1-1,1 1,1-1,0 1,1-3,0 0,0-1,1 0,-1 0,1 0,0-1,0 0,0-1,0 1,1-1,-1-1,0 1,1-1,0-1,-1 1,1-1,-1-1,1 1,-1-1,1-1,-1 1,1-1,-1-1,0 1,0-1,0 0,0-1,-1 0,1 0,5-4,14-10,0-1,-2 0,0-2,-1-1,-1-1,-1 0,-1-2,10-16,100-169,-116 191,-7 28,-6 40,-1-39,-1 4,1 0,0 0,1 0,1 0,0 0,1 0,1 0,0 0,1-1,0 0,1 0,0 0,2 0,-2-3,0-1,1 0,0 0,1 0,0-1,0 0,1-1,-1 0,2 0,-1-1,1 0,0-1,0 0,1 0,-1-1,1-1,0 0,0 0,0-1,1 0,4-1,5-4,-4-2</inkml:trace>
  <inkml:trace contextRef="#ctx0" brushRef="#br0" timeOffset="722.944">2060 57,'-39'43,"-26"29,-12 12,2 1,9-4,6-12,13-12,11-11,5-9,9-5,3-9,5-3,5-5</inkml:trace>
  <inkml:trace contextRef="#ctx0" brushRef="#br0" timeOffset="951.219">1693 114,'19'38,"36"33,12 3,5-6,-5-9,-9-15,-10-10,-3-11,-4-5,-6-5,-2 0,-3-2,-6-3</inkml:trace>
  <inkml:trace contextRef="#ctx0" brushRef="#br0" timeOffset="1115.36">2511 170,'-5'44,"-1"23,0 5,1-4,7-10,2-9,5-14,2-12</inkml:trace>
</inkml:ink>
</file>

<file path=ppt/ink/ink2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42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87,'167'-45,"-138"38,4-3,1 2,-1 2,2 1,-1 1,0 2,21 2,-52 0,0 0,0 1,0-1,0 0,0 1,0-1,0 1,0 0,0 0,-1 0,1 1,0-1,0 1,-1-1,1 1,-1 0,0 0,1 0,-1 0,0 1,0-1,-1 0,1 1,0-1,-1 1,1 0,-1 0,0-1,0 1,0 0,0 0,-1 0,1 0,-1 0,1 0,-1 0,0 0,0 0,-1 0,1 0,-1 0,1 0,-1 0,0 0,0 0,0 0,-1 0,0 1,-88 97,-142 148,225-243,0 0,0 1,1-1,0 2,0-1,1 0,0 1,0 0,1 1,0-1,0 0,1 1,0 0,1 0,0 0,0 0,1 0,0 1,0-1,1 0,1 0,0 1,0-1,1 6,3-11,0 1,1 0,-1-1,1 0,0 0,0-1,0 1,1-1,-1-1,1 1,-1-1,1 0,0-1,0 0,0 0,0 0,0-1,0 0,0 0,0 0,-1-1,1-1,0 1,2-1,17 0,2 2,-20 1,0-1,0 1,1-2,-1 1,0-1,-1 0,1-1,0 1,0-2,0 1,-1-1,0 0,1-1,3-2,-3-5,-6 1</inkml:trace>
  <inkml:trace contextRef="#ctx0" brushRef="#br0" timeOffset="252.823">0 368,'44'5,"32"2,14-1,-4-6,-7-3,-12-1,-8 0,-9 1,-8 1,-7 1,-9-5,-9 0</inkml:trace>
</inkml:ink>
</file>

<file path=ppt/ink/ink2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6:2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1052,'4'2,"0"-1,0 1,-1 0,1 0,0 1,-1-1,0 1,1-1,-1 1,0 0,0 0,-1 1,1-1,-1 1,1-1,-1 1,0 0,4 4,208 326,-16-79,-43-60,-55-64,-13-25,6-3,59 47,66 93,-78-80,64 79,-173-208,27 36,60 55,-101-115,-1-3</inkml:trace>
  <inkml:trace contextRef="#ctx0" brushRef="#br0" timeOffset="2185.181">86 996,'430'0,"-213"-32,-95 8,41-5,-20 0,-44 29,83-11,72-24,-124 13,33-13,-34 13,59-7,-148 22,-1 1,1 2,1 2,-1 1,27 4,16-1,95-31,-74 7,20-2,21 2,-127 16</inkml:trace>
  <inkml:trace contextRef="#ctx0" brushRef="#br0" timeOffset="5322.387">2542 3196,'-62'110,"29"-41,-3-1,-3-2,-18 20,-46 82,102-162,3-5</inkml:trace>
  <inkml:trace contextRef="#ctx0" brushRef="#br0" timeOffset="5903.159">2175 3140,'6'33,"94"106,-69-99,2-1,1-2,2-1,26 20,39 38,-69-71,-15-16</inkml:trace>
  <inkml:trace contextRef="#ctx0" brushRef="#br0" timeOffset="7316.959">3586 205,'-1'0,"1"-1,0 1,-1 0,1-1,-1 1,1 0,-1-1,1 1,-1 0,1 0,-1 0,1-1,-1 1,0 0,1 0,-1 0,1 0,-1 0,1 0,-1 0,0 0,1 0,-1 0,1 0,-1 1,1-1,-1 0,1 0,-1 0,1 1,-1-1,1 0,-1 1,1-1,-1 0,1 1,-1-1,1 1,0-1,-1 1,1-1,0 1,-1-1,1 1,0-1,0 1,0-1,-1 1,1-1,0 1,0-1,0 1,0 0,0-1,0 1,0-1,0 1,0-1,0 2,-5 38,5-39,-2 11,1 0,1 0,0 1,0-1,1 0,1 0,0 0,1 0,0 0,1 0,0-1,1 1,0-1,1 0,0-1,1 1,0-1,1-1,-1 1,3 0,-8-9,0 1,0-1,0 0,0 0,0 0,0 0,0 0,0 0,1-1,-1 1,0-1,0 0,1 1,-1-1,0 0,1 0,-1-1,0 1,0 0,1-1,-1 1,0-1,0 0,0 0,0 0,0 0,0 0,0 0,0 0,0-1,0 1,1-2,48-62,-45 55,106-233,-43 91,-69 152,0-1,0 0,0 0,0 1,-1-1,1 0,0 0,1 1,-1-1,0 0,0 0,0 1,0-1,0 0,1 1,-1-1,0 0,1 1,-1-1,0 0,1 1,-1-1,1 1,-1-1,1 0,-1 1,1-1,0 1,-1 0,1-1,0 1,-1 0,1-1,0 1,-1 0,1 0,0-1,-1 1,1 0,0 0,0 0,-1 0,1 0,0 0,0 0,-1 0,1 0,0 0,0 1,-1-1,1 0,0 0,-1 1,1-1,0 1,-1-1,1 0,-1 1,1-1,0 1,-1-1,1 1,-1 0,0-1,1 1,-1-1,1 1,-1 0,0 0,17 131,-7-84,2 0,1-1,3-1,2-1,6 9,-7-16,-2-1,-1 2,-2 0,-2 0,-1 1,-3 0,0 1,-3 0,-2 1,-3-23,-1-1,0 1,-2-1,0 0,-1 0,-1 0,0-1,-2 0,-7 12,13-23,-3 4,-1 1,0-1,0 0,-1-1,0 1,-1-2,0 1,0-1,-1 0,0-1,0-1,-1 1,0-1,0-1,0 0,-11 3,18-8,0 1,0 0,0-1,0 0,0 0,0 0,0-1,0 1,0-1,0 0,0 0,1 0,-1-1,0 1,1-1,-1 0,1 0,-1 0,1 0,0-1,0 1,0-1,0 0,1 0,-1 0,1 0,0 0,-1-1,1 1,1-1,-1 0,1 1,-1-1,1 0,0 0,0 0,1 0,-1 1,1-1,0 0,0 0,0 0,0 0,1-2,2-13,1 0,1 0,0 0,1 0,1 1,1 0,1 0,0 1,2 0,-1 1,4-3,19-34,-22 34,-2 2,0 1,1-1,1 2,0-1,1 2,1-1,0 2,13-11,-21 22,-1-1,1 1,0 0,0 1,0-1,0 1,0 0,0 0,1 0,-1 1,0 0,0 0,1 0,-1 1,0 0,0 0,0 0,0 0,0 1,0 0,0 0,4 3,15 6</inkml:trace>
</inkml:ink>
</file>

<file path=ppt/ink/ink2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6:29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57 248,'19'-24,"1"0,1 2,1 0,1 2,18-13,-36 29,147-88,-151 91,1 0,0 1,-1-1,1 0,0 0,0 1,-1-1,1 1,0 0,0-1,0 1,0 0,0 0,-1 0,1 0,0 1,0-1,0 0,0 1,-1 0,1-1,0 1,0 0,-1 0,1 0,-1 0,1 0,-1 0,1 0,-1 0,1 1,-1-1,0 0,0 1,0-1,0 1,0 0,0-1,0 1,-1 0,1 0,0-1,-1 1,1 0,-1 0,0 0,0 0,0-1,0 1,0 2,0 14,-2 0,0-1,0 1,-2 0,0-1,-1 0,-1 0,-1 0,0-1,-1 0,-3 4,1-1,-5 14,1-6,0-1,2 2,2 0,0 0,2 1,1 0,1 1,-1 25,7-50,0-1,0 1,1-1,0 1,-1-1,2 1,-1-1,1 1,-1-1,1 0,0 0,1 1,-1-2,1 1,-1 0,1 0,0-1,1 0,-1 1,1-1,-1-1,1 1,0 0,0-1,0 0,0 0,0 0,1 0,-1-1,2 1,3 0,1 0,-1-1,0 1,1-2,-1 1,1-2,0 1,-1-1,0 0,1-1,-1 0,0-1,0 0,4-2,17-11,0-1,-1-1,0-2,-2-1,-1-1,0-1,-2-1,4-6,-10-13,-19 30</inkml:trace>
  <inkml:trace contextRef="#ctx0" brushRef="#br0" timeOffset="420.167">1 447,'76'-51,"2"3,3 4,84-33,26-1,-168 75,-4 5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47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264 264,'60'4,"0"-3,-1-2,1-3,-1-3,0-2,0-2,-1-4,-1-1,5-6,362-155,-424 177,1-1,-1 1,1-1,-1 1,1-1,0 1,-1-1,1 1,0 0,-1-1,1 1,0 0,-1 0,1-1,0 1,-1 0,1 0,0 0,0 0,-1 0,1 0,0 0,0 0,-1 0,1 0,0 1,-1-1,1 0,0 0,-1 1,1-1,0 0,-1 1,1-1,0 1,-1-1,1 0,-1 1,1 0,-1-1,1 1,-1-1,0 1,1 0,-1-1,0 1,1-1,-1 1,0 0,0 0,1-1,-1 1,0 0,0-1,0 1,0 0,0 0,0-1,0 1,-1 0,-14 48,13-46,-108 253,82-164,4 2,4 1,4 0,2 26,4-31,5-52,1 0,1 0,3 1,1-1,4 20,11 51,-36-128,7-3,-1 0,-1 1,-1 0,-1 2,0 0,-2 1,0 0,-1 2,-1 0,0 2,-1 0,0 1,-1 2,-1 0,0 1,0 1,-1 2,0 0,0 2,0 1,-1 1,-14 0,5 5,0 1,0 2,1 2,-1 0,1 3,1 1,0 1,1 2,0 1,1 2,1 0,1 3,0 0,-18 18,43-35,0-1,1 0,-1 1,0-1,1 1,0 0,-1-1,1 1,0 1,1-1,-1 0,0 1,1 0,0-1,0 1,0 0,0 0,1 0,0 0,0 0,0 1,0-1,0 0,1 1,2-3,1 0,0 0,0 0,0-1,0 1,0-1,0 0,0 0,0 0,0 0,1 0,-1-1,0 1,1-1,-1 0,0 0,1 0,-1-1,0 1,0-1,1 0,-1 0,0 0,0 0,1-1,-1 2,23-7</inkml:trace>
  <inkml:trace contextRef="#ctx0" brushRef="#br0" timeOffset="490.772">631 491,'34'18,"1"-1,0-2,1-1,1-2,0-2,0-1,1-2,0-1,38 0,-45-4,-1-2,0-1,1-1,-1-1,0-2,-1-2,1 0,-1-2,-1-1,1-1,-2-1,0-2,0-1,2-3,26-19,-63 70,-15 15,3 1,2 1,-9 43,6 53,20-144,0 1,0 0,0 0,1 0,-1 0,1 0,-1 0,1 0,0 0,0 0,1 0,-1 0,1 0,-1 0,1 0,0 0,0 0,0 0,1-1,-1 1,1 0,-1-1,1 1,0-1,0 0,0 1,2 0,12 8</inkml:trace>
  <inkml:trace contextRef="#ctx0" brushRef="#br0" timeOffset="685.747">1760 913,'-19'34,"-7"15,2 5,9-7,8-7,4-10</inkml:trace>
  <inkml:trace contextRef="#ctx0" brushRef="#br0" timeOffset="874.23">1845 292,'0'24,"0"8</inkml:trace>
  <inkml:trace contextRef="#ctx0" brushRef="#br0" timeOffset="1185.238">2043 1083,'12'-50,"6"-27,3 0,4 1,32-67,-54 138,-2 1,0 0,0 1,1-1,0 1,0-1,0 1,0 0,0 0,1 0,-1 0,1 0,0 0,-1 1,2-1,-1 1,0 0,0 0,3-1,-4 4,0 0,-1 1,0 0,1-1,-1 1,0 0,0-1,0 1,0 0,0 0,0 0,-1 0,1 0,0 0,-1 0,0 0,1 0,-1 0,0 1,0-1,0 0,-1 0,1 1,0 1,0 64,-2-56,1-1,0 1,1 0,0-1,1 1,0-1,1 1,1-1,-1 0,2 0,-1 0,2 0,-1 0,2-1,-1 0,5 5,-8-13,0 1,1-1,0 1,-1-1,1 0,0 0,0 0,0-1,1 1,-1-1,0 1,1-1,-1 0,0 0,1-1,-1 1,1-1,0 0,-1 0,1 0,-1 0,1 0,-1-1,1 0,-1 0,1 0,-1 0,0 0,0-1,1 1,-1-1,0 0,2-1,88-83,-74 60</inkml:trace>
  <inkml:trace contextRef="#ctx0" brushRef="#br0" timeOffset="1809.751">2804 631,'-27'12,"1"2,1 0,0 1,1 2,0 1,1 0,1 2,1 0,-8 12,27-30,0 0,0 0,0 1,0-1,0 1,1-1,-1 1,1-1,0 1,0 0,0 0,0 0,0 0,0-1,1 1,-1 0,1 0,0 0,0 0,0 0,1 0,-1 0,1 0,-1 0,1 0,0 0,0 0,0-1,0 1,1 0,-1-1,1 1,0-1,0 1,0-1,0 0,0 0,0 0,0 0,1 0,-1 0,1-1,-1 1,1-1,0 0,-1 1,1-1,0-1,0 1,2 0,4 0,1-1,-1 0,1 0,-1-1,1 0,-1-1,0 0,1 0,-1-1,0-1,-1 1,1-1,-1-1,1 1,-1-2,6-4,111-108,-110 101,-15 39,-25 102,24-121,1 0,0 0,1 0,-1 0,0 0,1 0,0 0,-1 0,1 0,1 0,-1 0,0 0,1-1,-1 1,1 0,0-1,-1 0,1 1,1-1,-1 0,0 0,0 0,1 0,-1 0,1-1,0 1,-1-1,1 0,0 1,0-1,0-1,0 1,0 0,0-1,0 1,0-1,0 0,0 0,1 0,4-1,0 1,0-2,0 1,0-1,0 0,0 0,-1-1,0 0,1-1,-1 0,0 0,-1 0,1-1,-1 0,0 0,0 0,0-1,-1 0,4-4,81-135,-83 132,30-57,-4-2,-2-1,-4-1,7-38,-27 87,-1-1,-1 1,-1-1,-2 0,0 0,-2 0,-1 0,-1-8,2 33,0-1,0 0,0 0,0 0,0 0,0 0,-1 0,1 1,0-1,-1 0,0 0,1 0,-1 1,0-1,0 0,0 1,0-1,0 1,0-1,-1 1,1 0,0-1,-1 1,1 0,-1 0,1 0,-1 0,0 0,1 0,-1 0,0 1,0-1,1 1,-1-1,0 1,0 0,0-1,0 1,0 0,0 0,1 1,-1-1,0 0,0 0,0 1,0-1,1 1,-1 0,0 0,0-1,1 2,-13 9,1 2,1 0,0 0,1 1,1 1,0 0,1 0,0 1,1 0,1 0,1 1,0 0,1 0,1 0,0 3,-2 21,1 0,2 0,2 0,2 0,1 0,2 0,2-1,2 0,2 0,1 0,2-1,1-1,3 0,1-1,1-1,23 30,-40-59,1-1,0 0,0-1,0 1,1 0,0-1,0 0,0 0,1 0,-1 0,1-1,0 0,1 0,-1 0,1-1,0 1,-1-1,1-1,1 1,-1-1,0 0,1-1,-1 1,1-1,2 0,7-6</inkml:trace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13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1158 206,'0'-11,"0"1,-1-1,0 1,0-1,-1 0,0 1,-1 0,0 0,-1 0,0 0,-1 0,0 1,0 0,-1 0,0 0,0 1,-5-5,5 11,-1 0,0 0,1 1,-1 0,0 0,1 0,-1 1,0 0,0 0,0 1,1 0,-1 0,0 1,1-1,-1 1,1 1,0-1,0 1,0 1,0-1,0 1,0 0,1 0,0 0,0 1,0 0,1 0,-4 4,-6 2,-27 21,2 1,1 2,2 1,1 2,2 2,2 1,1 1,3 1,1 2,3 1,1 0,2 2,3 0,2 1,1 1,3 0,3 1,-2 28,8-38,1 0,2 1,2-1,2 0,1 0,-3-28,-1-1,2-1,0 1,0 0,1-1,0 0,1 0,0 0,1-1,0 0,1 0,0-1,0 0,1 0,0-1,1 0,0-1,8 6,-1-4,1 0,-1-1,1-1,1-1,-1 0,1-1,0-1,0-1,0-1,1-1,-1 0,0-1,1-1,-1-1,0-1,0-1,0 0,0-1,-1-2,0 1,0-2,0 0,-1-2,-1 0,11-7,-17 11,0 0,-1-1,1 0,-1 0,-1-1,1 0,-1 0,-1-1,0 0,0-1,0 0,-1 0,-1 0,0 0,0-1,-1 0,-1 0,1 0,-2 0,0-1,0 1,-1-1,0 1,-1-1,0 0,-1 1,-2-9,-5 4,-1 1,0 0,-2 0,0 1,0 1,-1-1,-1 2,0 0,0 1,-1 0,-1 1,0 0,0 1,-1 1,0 1,-1 0,1 1,-1 0,0 2,-1 0,1 1,-15-1,75 20,-13-12,0-1,-1-2,1-1,0-1,0-2,0-1,1-1,-14 2,89-16,-67 13,-25 9</inkml:trace>
  <inkml:trace contextRef="#ctx0" brushRef="#br0" timeOffset="697.126">1525 1137,'-7'6,"1"1,1-1,-1 1,1 0,1 0,-1 1,1 0,0-1,1 1,0 1,0-1,1 0,0 1,0-1,1 1,0-1,1 1,0 0,0-1,1 1,0 0,1 1,-2-9,-2-44,3-1,1 1,2-1,2 1,2 0,2 1,1 0,3 1,1 0,2 1,11-18,-27 56,-1 1,0-1,1 0,0 1,-1-1,1 1,0-1,-1 1,1-1,0 1,0-1,1 1,-1 0,0-1,0 1,0 0,1 0,-1 0,1 0,-1 0,1 0,-1 1,1-1,-1 0,1 1,0-1,-1 1,1 0,0-1,0 1,-1 0,1 0,0 0,-1 0,1 1,0-1,0 0,-1 1,1-1,-1 1,1-1,0 1,-1 0,1 0,-1 0,1 0,-1 0,2 4,-1-1,0 1,0 0,0 0,-1 1,0-1,0 0,0 0,-1 1,1-1,-1 0,0 1,-1-1,0 0,1 1,-2-1,1 0,-1 0,0 2,0-1,0-1,1 1,0-1,0 1,0-1,0 1,1 0,0-1,0 1,1 0,0-1,0 1,0-1,1 1,-1-1,1 1,1 1,8 6</inkml:trace>
  <inkml:trace contextRef="#ctx0" brushRef="#br0" timeOffset="1182.302">2117 940,'-7'-2,"1"1,-1 0,0 0,1 1,-1-1,0 1,1 1,-1-1,1 1,-1 1,1-1,-1 1,1 0,0 0,0 1,-2 1,-4 0,0 1,0 0,0 0,1 2,0-1,1 1,-1 1,1 0,1 0,-1 1,2 0,-1 1,1 0,1 0,-5 8,9-14,-1 0,1 0,0 1,1-1,-1 1,1-1,0 1,0 0,0 0,0 0,1 0,0 0,0 0,1 0,-1 1,1-1,0 0,1 0,-1 1,1-1,0 0,0 0,1 0,-1 0,1 0,0 0,0-1,1 1,0-1,-1 1,2-1,-1 0,0 0,1 0,0-1,-1 1,2-1,-1 1,5-3,-1-1,0 1,0-1,1-1,-1 0,0 0,0 0,0-1,0 0,0-1,0 0,-1 0,1-1,-1 0,0 0,0 0,0-1,-1 0,1-1,-1 1,-1-1,3-2,192-209,-200 216,1 0,-1 0,0 0,1 0,-1 0,1 0,0-1,-1 1,1 1,0-1,0 0,-1 0,1 0,0 0,0 0,0 1,0-1,0 0,0 1,0-1,0 1,0-1,1 1,-1 0,0-1,0 1,0 0,0 0,1 0,-1 0,0 0,0 0,0 0,1 0,-1 1,0-1,0 0,0 1,0-1,0 0,0 1,1 0,-1-1,0 1,-1 0,1-1,0 1,0 0,0 0,0 0,0 0,-1 0,1 0,0 0,7 53,-8-49,-1-1,1 0,0 1,0-1,1 0,-1 1,1-1,0 0,0 0,1 0,-1 0,1 0,0 0,0 0,0 0,1 0,-1-1,1 0,0 1,0-1,0 0,0 0,0 0,1-1,-1 1,1-1,0 0,3 1,3 0,0 0,0-1,0-1,0 1,0-2,0 1,0-2,0 1,0-1,0-1,0 0,0 0,9-4,0 0</inkml:trace>
  <inkml:trace contextRef="#ctx0" brushRef="#br0" timeOffset="1861.178">2710 855,'-13'3,"1"2,-1 0,2 0,-1 1,0 1,1 0,0 0,1 1,0 1,0-1,1 2,0-1,0 1,1 1,1-1,-1 1,2 1,-4 6,9-14,0 0,0-1,1 1,-1 0,1-1,0 1,0 0,0-1,0 1,1 0,-1-1,1 1,0 0,0-1,0 1,1-1,-1 0,1 1,0-1,0 0,0 0,0 0,1 0,-1 0,1-1,0 1,-1-1,1 0,0 1,1-1,2 1,111 39,-98-40,-1 0,1-2,-1 0,1-2,-1 0,1 0,-1-2,0 0,0-2,0 1,-1-2,0-1,0 0,-1-1,0 0,-1-2,0 0,0 0,-1-2,-1 1,0-2,0 0,-9 10,26-23,-2-1,0-1,-2-2,-2 0,0-2,-2 0,-2-1,-1-2,-2 0,-1-1,-2 0,9-37,-20 57,0 0,-1-1,0 1,-2 0,0-1,-1 1,0 0,-2 0,0 0,-1 0,0 0,-2 0,0 1,0 0,-5-5,5 16,-1 0,0 0,-1 1,1 0,-1 1,0-1,0 1,0 1,0 0,0 0,-1 0,1 1,-1 0,1 1,-1 0,1 0,0 1,-1 0,1 1,-1-1,1 2,0-1,0 1,0 0,1 1,-1 0,1 0,0 0,-3 3,-10 8,0 1,1 0,1 2,1 0,0 1,1 0,2 2,0 0,1 0,0 1,2 1,1 0,1 0,1 1,1 0,-2 18,4-24,2 0,0 0,1 1,1-1,0 1,2 0,0-1,1 1,1-1,1 0,0 0,2 0,0 0,0-1,2 0,0 0,1-1,1 0,0-1,1 0,1 0,1-1,-1-1,2 0,0-1,11 7,-2-2,1-1,1-1,1-1,0-2,0 0,1-2,0-1,1-1,0-1,0-2,1-1,0-1,-1-1,1-1,0-2,0-1,0-2,-1 0,0-2,0-1,0-1,-1-2,22-10,-34 11,0 0,-1-2,0 1,-1-2,0 1,0-2,-2 0,1 0,-2-1,7-11,-13 18,1 0,-2 0,1-1,-1 1,0-1,0 1,-1-1,0 0,-1 0,0 0,0 0,0 0,-1-1,-1 1,1 0,-1 0,0 0,-1 0,0 0,0 1,-1-1,0 0,-4-5,5 8,-1 1,0 0,0 0,-1 0,1 1,-1-1,0 1,0-1,0 1,0 1,-1-1,1 1,-1-1,0 1,0 0,1 1,-1-1,0 1,0 0,0 0,-1 1,1 0,0 0,0 0,0 0,0 1,-2 0,-4 0,0 2,0-1,0 1,1 1,-1 0,1 1,0 0,0 0,1 1,-1 0,1 1,-1 1,-1 0,0 1,1 1,0 0,0 0,1 1,1 0,0 1,0-1,1 2,0-1,1 1,1 0,0 0,1 1,0-1,1 1,1 0,0 0,0 0,2 0,0 0,0 0,2 0,0 3,1-5,1-1,0 0,0 0,1 0,1 0,0-1,0 0,1 0,0-1,1 0,0 0,0-1,1 0,0 0,1-1,-1 0,1-1,1 0,8 4,8 0,1-2,1-1,-1-1,1-1,0-2,0 0,0-2,24-3,-29 2</inkml:trace>
  <inkml:trace contextRef="#ctx0" brushRef="#br0" timeOffset="7296.074">5391 743,'-11'-5,"0"1,0 1,-1 0,1 1,-1 0,0 0,1 2,-1-1,0 1,0 1,1 0,-1 1,0 0,1 1,-1 0,1 1,0 0,0 1,1 0,-1 1,1 0,0 0,1 1,0 0,0 1,0 0,1 1,0-1,1 2,0-1,0 1,1 0,0 0,-3 10,3 1,2 1,0-1,2 1,0 0,2 0,0 1,4 20,-4-37,1-1,0 0,0 1,1-1,0 0,0 0,0 0,0 0,1-1,0 1,0-1,0 1,1-1,-1 0,1 0,0 0,0-1,0 0,1 1,-1-1,1-1,0 1,-1-1,1 0,0 0,1 0,-1-1,0 1,0-1,5 0,4 1,0-1,0 0,1-1,-1-1,0 0,0-1,0-1,0 0,0-1,0 0,2-2,41-16,-33 15</inkml:trace>
  <inkml:trace contextRef="#ctx0" brushRef="#br0" timeOffset="7947.636">5983 770,'-45'8,"1"1,-1 3,2 1,0 2,-39 21,73-33,0 0,1 1,-1 1,1-1,0 1,0 1,1-1,-1 1,1 1,1-1,-1 1,1 1,0-1,1 1,0 0,0 0,1 0,0 1,0-1,1 1,0 0,0 0,1 1,0-1,1 0,0 1,1-1,0 1,0-1,2-4,-1 0,1-1,0 1,1-1,-1 1,1-1,0 0,0 0,0 0,0-1,1 1,0-1,-1 0,1 0,0 0,1 0,-1-1,0 1,1-1,-1 0,1-1,0 1,0-1,-1 0,1 0,0 0,0-1,0 0,0 0,2 0,9 0,0-1,1-1,-1-1,0 0,0-1,-1 0,1-1,9-6,29-17,-1-2,-2-3,-2-1,0-3,-3-2,-1-2,15-20,-36 40,-19 39,-9-4,1-9,-1 1,2 0,-1 0,0 0,1 0,1 1,-1-1,1 0,0 1,0-1,0 1,1 0,0-1,1 1,0-1,0 1,0-1,0 1,1-1,0 0,1 0,-1 0,1 0,0 0,1 0,-1-1,1 0,0 1,1-2,-1 1,1 0,0-1,10 2,0-1,-1-1,2-1,-1 0,0-1,1 0,-1-1,1-1,-1-1,1 0,6-2,-4 0,0 0,0-2,0 0,-1-1,0-1,0 0,-1-2,0 0,0 0,-1-2,0 0,0 0,-2-1,1-1,-2-1,0 0,0 0,1-4,18-21,-5 9,-1-1,-1-2,-2 0,-1-1,-2-1,14-37,-24 51,-1-1,0-1,-2 0,-1 1,-1-2,-1 1,0 0,-2-1,-1 1,-1-1,-1 1,-1-1,-1 1,-1 0,-1 0,-1-1,5 20,0 0,0 1,0-1,0 0,0 1,-1 0,0-1,0 1,1 0,-2 0,1 1,0-1,-1 1,1-1,-1 1,0 0,1 0,-1 1,0-1,0 1,0 0,0 0,-1 0,1 1,0-1,0 1,0 0,-1 0,1 1,0-1,0 1,0 0,-4 1,-1 1,0 0,1 0,-1 1,1 0,0 0,0 1,0 1,0-1,1 1,0 0,0 1,1-1,0 1,-6 8,0 7,1 1,2 0,0 1,1 0,1 0,1 1,2 0,0 0,2 0,0 0,2 0,1 0,1 1,1-1,1 0,3 6,2 1,2 0,1 0,2-2,1 1,1-2,1 0,2-1,18 20,19 18,-40-47</inkml:trace>
  <inkml:trace contextRef="#ctx0" brushRef="#br0" timeOffset="8380.109">7451 657,'-10'-3,"0"0,0 1,0 0,0 1,0 0,0 0,-1 1,1 1,0 0,0 0,0 1,0 0,0 0,0 1,0 1,1 0,-1 0,1 1,0 0,1 0,-1 1,1 0,0 1,1 0,-1 0,1 0,1 1,-1 0,1 1,1-1,0 1,0 0,0 0,1 1,1-1,0 1,0 0,1 0,0 0,0 2,1-6,0-1,0 1,0 0,0-1,1 1,0 0,0 0,1-1,0 1,0 0,0-1,0 1,1-1,0 1,0-1,1 0,-1 1,1-1,0-1,0 1,1 0,0-1,0 0,0 0,0 0,0 0,1 0,0-1,-1 0,1 0,1 0,-1-1,5 2,6 0,1-1,-1 0,1-1,0-1,0-1,-1 0,1-1,0-1,-1 0,1-1,-1-1,0-1,0 0,0-1,0-1,5-4,4-4</inkml:trace>
  <inkml:trace contextRef="#ctx0" brushRef="#br0" timeOffset="9030.933">7705 743,'-3'19,"-1"-3,0 0,2 0,0 0,1 0,0 1,1-1,1 0,1 1,0-1,1 0,1 0,3 6,-5-18,0 0,1 0,0-1,0 1,0-1,0 1,0-1,1 0,0 0,-1-1,1 1,0-1,0 1,1-1,-1-1,0 1,1 0,-1-1,1 0,-1 0,1-1,-1 1,1-1,0 0,0 0,119-19,-106 9,-1 0,0 0,0-2,-1 0,0-1,-2 0,1-1,-2-1,1-1,-2 1,-1-2,0 0,0 0,2-9,-16 32,1 0,-1 1,2-1,-1 1,1-1,0 1,0 0,0 0,1-1,0 1,1 0,-1 0,1-1,1 1,-1-1,1 1,0-1,1 1,0-1,0 0,0 0,0 0,1-1,0 1,0-1,1 0,-1 0,3 2,1-2,0 0,0-1,0 1,0-1,1-1,-1 0,1 0,0 0,0-1,0-1,0 0,1 0,-1 0,0-1,0-1,1 0,-1 0,0 0,0-1,0-1,0 0,-1 0,1 0,-1-1,3-2,21-11,-1-1,0-2,-1-1,-1-1,-2-2,0 0,-1-2,-2-1,0-1,-2-1,-2-1,0-1,3-9,-10 17,-1 0,-1-1,-1 0,-1 0,-2-1,0 0,-1-1,-2 1,0-1,-2 0,-1 0,-1 0,-1 0,-2 0,-4-25,5 46,1 0,-1-1,0 2,0-1,0 0,-1 0,1 1,-1-1,0 1,-1 0,1 0,-1 0,1 0,-1 1,0-1,-1 1,1 0,-1 0,1 1,-1 0,0-1,0 1,0 1,0-1,0 1,0 0,0 0,-1 0,1 1,0 0,-1 0,1 0,0 1,0-1,-1 1,1 1,-4 1,-1 0,1 1,1 0,-1 1,1 0,-1 0,1 1,1 0,-1 1,1-1,0 1,1 1,0-1,0 1,0 0,1 1,0-1,1 1,0 0,0 0,1 0,0 1,-5 19,0 0,2 1,1 0,2 0,1 0,1 7,0-6,2 0,1 0,1 0,2 0,1-1,2 1,0-2,2 1,2-1,10 20,-14-31,0-1,1 0,1 0,0-1,1-1,1 1,1-2,0 0,1 0,0-1,1-1,0 0,1-1,14 7,-13-14,-5-5</inkml:trace>
  <inkml:trace contextRef="#ctx0" brushRef="#br0" timeOffset="10097.947">9370 770,'-269'110,"205"-58,63-51,0 1,0 0,-1-1,1 1,0 0,1 0,-1 0,0 0,0 0,1 0,-1 0,1 0,0 1,0-1,0 0,0 0,0 0,0 0,0 0,1 0,-1 0,1 0,-1 0,1 0,0 0,0 0,0 0,0 0,0 0,0 0,1-1,-1 1,0-1,1 1,-1-1,2 1,3 1,1 0,0 0,0 0,1-1,-1-1,0 1,1-1,-1 0,1-1,0 1,-1-2,1 1,-1-1,1 0,-1-1,0 1,1-2,-1 1,0-1,4-2,-3 3,183-75,-187 75,-1 1,0 0,0 0,1 1,-1-1,0 1,1-1,-1 1,0 0,1 1,-1-1,0 0,1 1,-1 0,0 0,0 0,1 0,-1 0,0 1,0-1,0 1,-1 0,1 0,0 0,-1 0,1 1,-1-1,0 0,0 1,0 0,0 0,0-1,0 1,-1 0,1 0,-1 1,1 1,-1 1,1 1,0 0,0-1,1 1,0-1,0 0,0 0,1 0,0 0,0 0,1-1,0 0,-1 0,2 0,-1-1,0 0,1 0,0 0,0 0,0-1,0 0,1 0,-1-1,1 0,0 0,-1-1,1 1,0-1,0-1,0 1,0-1,0-1,1 1,7-7,0-1,0 0,-1-1,-1 0,1-1,-2-1,1 0,-1 0,-1-1,0-1,-1 0,0-1,6-12,8-13,-2-2,-2 0,-2-2,-1 0,-2-1,-3 0,-1-1,-2 0,-3-1,-1 0,-2 0,-3-26,0 45,1-7,-1-1,-2 1,-2 0,0 0,-9-25,14 58,-1 0,0 0,0 0,0 0,0 0,0 0,0 0,0-1,0 1,0 0,-1 0,1 0,0 0,-1 0,1 0,0 0,-1 0,0 0,1 0,-1 1,1-1,-1 0,0 0,0 0,0 1,1-1,-1 0,0 1,0-1,0 1,0-1,0 1,0-1,0 1,0 0,0-1,0 1,0 0,0 0,0 0,-1 0,1 0,0 0,0 0,0 0,0 0,0 0,0 1,0-1,0 1,0-1,0 0,0 1,0 0,0-1,0 1,0-1,1 1,-1 0,0 0,0 0,0 0,-4 11,0 0,1 0,0 0,1 0,0 1,1 0,1-1,0 1,1 0,0-1,1 1,0 2,0 14,4 42,4 0,3-1,2-1,23 64,-34-125,108 391,-110-399,1 11,1-1,-2 0,1 1,-1-1,-1 1,0-1,0 1,-1-1,-1 7,1-16,1 0,-1 0,1 0,-1 0,0 0,1 0,-1-1,0 1,1 0,-1 0,0-1,0 1,0 0,0-1,0 1,0-1,1 0,-1 1,0-1,0 1,-1-1,1 0,0 0,0 0,0 0,0 0,0 0,0 0,0 0,0 0,0 0,0 0,0-1,0 1,0 0,0-1,0 1,0-1,0 1,0-1,0 0,1 1,-1-1,0 0,0 1,1-1,-1 0,0 0,0-1,0 2,-13-10</inkml:trace>
  <inkml:trace contextRef="#ctx0" brushRef="#br0" timeOffset="10315.411">9624 630,'48'-5,"40"-2,14 1,-5 1,-9 1,-16 2,-9 1,-12 0,-8 1,-8 6,-5 0,-2 1,-2-2,-5 3,-1 1,-4-2</inkml:trace>
  <inkml:trace contextRef="#ctx0" brushRef="#br0" timeOffset="10517.956">10753 855,'0'33,"10"12,3-2</inkml:trace>
  <inkml:trace contextRef="#ctx0" brushRef="#br0" timeOffset="10717.726">10697 432,'5'-5,"6"8,1 4</inkml:trace>
  <inkml:trace contextRef="#ctx0" brushRef="#br0" timeOffset="10971.872">11205 743,'-14'15,"0"1,2 1,0 0,1 1,0 1,2-1,0 1,1 1,1 0,1 0,-1 8,6-25,0 1,0-1,0 1,0-1,0 1,1 0,0-1,0 1,0 0,0-1,0 1,1-1,-1 1,1 0,0-1,0 1,1-1,-1 0,1 1,0-1,-1 0,1 0,1 0,-1 0,0 0,1-1,-1 1,1-1,0 1,0-1,0 0,0 0,0-1,0 1,1 0,-1-1,1 0,-1 0,1 0,-1 0,1-1,0 1,-1-1,1 0,1 0,10-3,0-1,0 0,-1-1,1 0,-1-1,0-1,-1 0,1-1,-2-1,1 0,-1-1,0 0,-1 0,0-1,-1-1,0 0,-1 0,-1-1,1 0,-2-1,0 0,-1 0,0 0,-1-1,-1 1,0-1,-1-1,0 1,-2 0,1-14,-2 24,-1 0,0 0,0 0,0 0,0 0,-1 0,0 0,0 1,0-1,-1 1,1-1,-1 1,0 0,0 0,-1 0,1 0,-1 1,0-1,0 1,0 0,0 0,0 1,-1-1,0 1,1 0,-1 0,0 0,0 1,0 0,0 0,0 0,0 0,0 1,0 0,0 0,0 0,0 1,0 0,0 0,0 0,0 0,-1 1,-13 5</inkml:trace>
  <inkml:trace contextRef="#ctx0" brushRef="#br0" timeOffset="11333.441">11712 940,'31'-51,"3"2,1 1,2 1,20-16,-56 61,1 0,-1 0,0 0,1 0,-1 0,1 0,-1 1,1-1,0 1,0-1,0 1,0-1,0 1,0 0,0 0,0 0,0 0,1 1,-1-1,0 0,1 1,-1 0,0-1,1 1,-1 0,0 0,1 0,-1 1,0-1,1 1,-1-1,0 1,1 0,-1 0,0 0,0 0,0 0,0 0,0 0,0 1,0-1,0 1,-1 0,1-1,-1 1,2 1,19 40,-20-36,0 0,1-1,0 1,1-1,0 0,0 0,0 0,0 0,1-1,0 0,0 1,1-2,0 1,-1-1,1 0,1 0,5 3,-2-4,0-1,-1 1,1-2,0 1,0-2,1 1,-1-1,0 0,0-1,0-1,0 1,0-2,-1 1,1-1,0-1,-1 0,0 0,0 0,0-2,-1 1,6-5,-1 0,1 0,-2-2,0 1,0-2,-1 0,0 0,-1 0,-1-2,0 1,-1-1,-1 0,4-10,-3 0</inkml:trace>
  <inkml:trace contextRef="#ctx0" brushRef="#br0" timeOffset="16918.051">17808 686,'-3'18,"1"0,1 0,0 1,1-1,1 0,1 0,1 0,0 0,1 0,1 0,1-1,1 0,0 0,5 8,-11-23,1 1,-1-1,1 0,0 0,-1 0,1 0,0 0,0 0,0 0,0-1,1 1,-1-1,0 1,1-1,-1 0,1 0,-1 0,1 0,-1-1,1 1,0-1,-1 1,1-1,0 0,-1 0,1 0,0-1,-1 1,1-1,0 1,-1-1,1 0,-1 0,1 0,-1 0,3-1,1-2,0 0,0-1,0 1,0-1,-1 0,0-1,0 1,0-1,-1 0,1 0,-1 0,2-7,0 2,-1-1,0 0,-1 0,-1 0,0 0,0 0,-2-1,1 1,-1-1,-1 1,0-1,-1 1,-1-1,0 1,0-1,-1 1,-1 0,0 0,0 0,-1 1,-1 0,0 0,0 0,-1 0,-1 1,-4-4,11 13,1 1,-1 0,1-1,-1 1,1 0,-1-1,1 1,-1-1,1 1,-1-1,1 1,0-1,-1 1,1-1,0 1,-1-1,1 1,0-1,0 0,-1 1,1-1,0 0,0 1,0-1,0 1,0-1,0 0,0 1,0-1,0 0,0 1,0-1,1 0,-1 1,0-1,0 1,1-1,-1 1,0-1,1 0,-1 1,0-1,1 1,-1-1,1 1,-1 0,1-1,-1 1,1-1,-1 1,1 0,-1-1,1 1,0 0,-1 0,1 0,-1-1,1 1,0 0,-1 0,1 0,0 0,-1 0,1 0,0 0,11-6,20-18,-2-1,0-1,-2-1,-1-1,-2-2,0-1,19-32,-42 60,13-19,0 0,-1 0,-1-1,-1-1,-2 0,0-1,-1 0,4-22,-12 44,0-1,-1 1,1 0,-1 0,0-1,1 1,-1 0,-1-1,1 1,0 0,-1-1,0 1,0 0,0 0,0 0,0 0,0-1,-1 1,-26 35,21-3,1 0,1 0,1 0,2 1,1-1,1 1,2-1,3 22,15 101,7 0,36 109,30 168,-85-377,6 32,-4 1,-3 1,-4 21,-4-81,0 0,-2 0,-1-1,-1 1,-1-1,-2 0,0 0,-2-1,0 0,-2-1,0 0,-14 17,-70 58,93-95,0-1,0 0,0 0,-1 0,1 0,0-1,-1 1,0-1,1 0,-1 0,0-1,1 1,-1-1,0 1,0-1,0 0,1-1,-1 1,0 0,0-1,1 0,-1 0,0 0,1-1,-1 1,1-1,0 0,-1 0,1 0,0 0,0-1,0 1,-2-3,-2-6,1 0,0 0,1-1,1 1,-1-1,2 0,0-1,0 1,1 0,0-1,1 0,1 1,0-1,1 1,1-11,-1-3,-2-12,2 1,2-1,1 0,2 1,2-1,1 2,13-35,-8 41</inkml:trace>
  <inkml:trace contextRef="#ctx0" brushRef="#br0" timeOffset="17823.445">18993 1081,'19'-28,"-2"-4,2 2,1 0,1 1,1 1,2 0,1 2,1 1,1 2,1 0,1 2,1 1,1 1,3 0,94-9,-126 26,1 1,0 0,0 1,0-1,-1 1,1-1,0 1,0 0,0 0,0 0,0 0,0 0,0 1,0 0,0-1,-1 1,1 0,0 0,0 0,-1 1,1-1,-1 1,1 0,-1-1,0 1,0 0,1 0,-1 0,-1 1,1-1,0 0,0 1,-1-1,0 1,1 0,-1-1,0 1,0 0,-1 0,1 0,0 0,-1-1,0 1,0 0,1 0,-2 0,1 0,-2 18,-1 1,-1-1,-1-1,-1 1,0-1,-2 0,0 0,-2-1,0 0,-6 8,7-11,-1 1,-1-1,0 0,-1-1,0-1,-2 0,1 0,-2-1,0-1,0-1,-1 0,0-1,-1 0,0-2,-1 0,0-1,-5 1,20-7,0 0,1 0,-1-1,0 1,1-1,-1 1,0-1,0 0,1-1,-1 1,0 0,1-1,-1 1,0-1,1 0,-1 0,1 0,-1 0,1 0,-1-1,1 1,0-1,0 1,-1-1,1 0,0 0,1 0,-1 0,0 0,1 0,-1-1,1 1,0-1,-1 1,1-1,0 1,1-1,-1 0,0 1,1-2,-3-21,2 1</inkml:trace>
  <inkml:trace contextRef="#ctx0" brushRef="#br0" timeOffset="18250.332">19813 940,'31'-17,"0"-1,0-2,-2-1,-1-1,0-1,-2-2,7-9,-31 33,1-1,-1 0,0 1,-1-1,1 0,0 0,-1 0,1-1,-1 1,1 0,-1 0,0-1,0 1,0-1,0 1,-1-1,1 1,-1-1,1 1,-1-1,0 0,0 1,0-1,0 0,-1 1,1-1,-1 1,1-1,-1 1,0-1,0 1,0-1,0 1,-1 0,1-1,-1 1,1 0,-1 0,0 0,1 0,-1 1,0-1,-1 0,1 0,-8 1,1 1,0-1,0 1,0 1,0 0,0 0,0 1,0 0,0 0,0 1,0 1,1-1,0 1,0 1,0-1,0 1,1 1,-1-1,1 1,1 1,-1-1,1 1,-3 5,0-2,2 1,-1-1,1 1,1 1,0-1,1 1,0 0,0 1,2-1,-1 1,2 0,0-1,0 1,1 0,1 0,0 0,1 9,0-17,-1 1,1 0,1 0,-1 0,1 0,0-1,0 1,1-1,0 0,0 0,0 0,0 0,1 0,0 0,0-1,0 0,0 0,1 0,0 0,-1-1,1 0,1 0,-1 0,0 0,4 0,8 3,0-1,0-1,1 0,-1-2,1 0,0 0,17-2,61-7,-70 0</inkml:trace>
  <inkml:trace contextRef="#ctx0" brushRef="#br0" timeOffset="18734.451">20236 1053,'247'-304,"-242"299,-2 2,-1-1,1 1,0 0,-1 0,1 0,1 0,-1 1,0-1,1 1,-1 0,1 0,0 0,-1 1,1-1,0 1,0 0,0 0,0 0,0 0,2 1,-4 3,0 0,0 0,-1 0,0 0,0 1,0-1,0 0,0 1,0-1,-1 1,0-1,0 0,0 1,0-1,0 1,-1-1,1 1,-1-1,0 1,0-1,0 0,-1 0,1 0,-1 1,1 0,-14 35,12-33,0 0,0 0,0 0,0 0,1 0,0 1,1-1,-1 1,1-1,0 1,1 0,0-1,0 1,0 0,1 0,0-1,0 1,1-1,-1 1,2-1,-1 0,1 1,2-5,0 0,0-1,-1 1,2-1,-1 0,0-1,0 1,0-1,0 0,0-1,0 1,0-1,1 0,-1 0,0 0,-1-1,1 0,0 0,0 0,-1 0,1-1,-1 0,0 0,0 0,0 0,0-1,-1 0,2 0,4-3,181-136,-188 142,-1-1,1 0,0 1,-1-1,1 1,0-1,0 1,0 0,0 0,0 0,0 0,0 0,0 0,1 1,-1-1,0 1,0-1,1 1,-1 0,0 0,1 0,-1 0,0 0,0 1,1-1,-1 1,0-1,0 1,0 0,1 0,-1 0,0 0,0 0,0 0,-1 1,1-1,0 1,0-1,-1 1,1-1,-1 1,0 0,1 0,-1 0,0 0,0 0,0 0,0 0,0 0,-1 1,1-1,-1 0,1 0,-1 3,-6 61,4-58,0-1,1 0,0 1,0-1,1 1,0 0,0-1,1 1,0-1,0 0,1 1,1 3,7 8</inkml:trace>
  <inkml:trace contextRef="#ctx0" brushRef="#br0" timeOffset="19104.172">21195 968,'38'-15,"0"-1,-2-2,0-2,-1-1,-1-2,8-7,-39 28,0 1,1-1,-1 0,0-1,0 1,0 0,-1-1,1 0,-1 0,1 0,-1 0,0 0,0 0,0 0,0-1,-1 1,0-1,1 1,-1-1,0 1,-1-1,1 0,-1 0,1 1,-1-1,0 0,-1 0,1 1,-1-1,1 0,-1 1,0-1,0 0,-1 1,1-1,-1 1,0 0,0 0,0-1,0 1,0 0,-1 1,1-1,-1 0,0 1,0-1,-6-1,0 0,0 1,0 0,-1 0,1 1,-1 0,1 0,-1 1,0 1,1 0,-1 0,0 1,1 0,-1 0,0 1,1 1,0 0,0 0,-1 0,2 1,-1 1,0 0,1 0,0 0,0 1,1 0,-3 3,0 0,0 0,1 1,1 0,-1 0,2 0,-1 1,2 1,-1-1,2 1,-1 0,2 0,-1 1,2 0,0-1,0 1,1 0,1 0,0 1,1-1,1 8,2-13,0 1,1-1,1 1,0-1,0-1,0 1,1-1,0 0,0 0,1-1,0 1,0-1,0-1,1 0,0 0,0 0,0-1,1 0,-1-1,1 0,0 0,0-1,0 0,0 0,1-1,-1 0,6-1,120-4,-108-3</inkml:trace>
  <inkml:trace contextRef="#ctx0" brushRef="#br0" timeOffset="19419.076">22239 544,'-32'14,"1"1,1 2,0 0,1 2,1 2,1 0,1 2,-9 10,32-30,1-1,-1 0,0 1,0 0,1-1,0 1,-1 0,1 0,0 0,1 1,-1-1,0 0,1 1,0-1,0 1,0 0,0-1,1 1,-1 0,1-1,0 1,0 0,0-1,0 1,1 0,0-1,0 1,0 0,0-1,0 1,1-1,-1 0,1 1,2 2,1-2,0 0,1 0,-1 0,1-1,0 0,0 0,0-1,1 1,-1-1,0 0,1-1,3 1,62 27,-70-27,0-1,-1 0,1 1,-1-1,1 1,-1 0,1-1,-1 1,0 0,0 0,0 0,0 0,0 0,0 0,-1 0,1 0,-1 0,1 0,-1 0,0 1,0-1,0 0,0 0,0 0,0 0,-1 0,1 1,-1-1,1 0,-1 0,0 0,0 0,0 0,0 0,0-1,0 1,-1 0,1 0,-1-1,1 1,-1-1,1 1,-3 0,-80 53,-63-1,122-49</inkml:trace>
  <inkml:trace contextRef="#ctx0" brushRef="#br0" timeOffset="19716.978">22550 263,'-10'38,"-7"32,-2 14,3-3,0-10,1-8,5-9,-2-10,2-2,2-4,2-3,3-4,2-1,1-1,0-1,0-1,5 1,2-5</inkml:trace>
  <inkml:trace contextRef="#ctx0" brushRef="#br0" timeOffset="20468.035">22239 770,'48'-5,"18"-4,1 3,1 3,-1 3,36 6,-79-2,0 2,-1 0,0 1,0 2,0 0,5 5,-16-12,0 0,0-1,0 0,1-1,-1-1,0 0,0 0,0-1,0-1,-1 0,1-1,-1 0,0 0,0-1,0-1,0 0,-1 0,0-1,0-1,-1 1,1-3,42-41,-51 49,0 1,0-1,0 0,0 1,-1-1,1 0,0 1,-1-1,0 0,1 0,-1 1,0-1,0 0,0 0,0 0,0 1,-1-1,1 0,0 0,-1 1,0-1,1 0,-1 1,0-1,0 0,0 1,0-1,0 1,0 0,0-1,0 1,0 0,-1-1,1 1,-1 0,1 0,-1 0,0 0,-6-2,-1 1,0 0,1 0,-1 1,0 0,0 0,0 1,-1 1,1-1,0 1,1 1,-1 0,0 0,0 0,1 1,-1 1,1-1,0 1,0 1,-1 0,-3-1,0-1,1 2,-1-1,1 2,0 0,0 0,1 1,0 0,0 0,0 1,1 1,0 0,1 0,0 0,0 1,1 1,1-1,-1 1,2 0,0 0,0 1,1 0,-3 10,8-14,1 0,0 0,1 0,-1 0,1-1,1 1,-1-1,1 0,1 0,-1 0,1 0,0-1,1 0,0 0,0 0,0-1,0 0,1 0,0 0,0-1,0 0,1-1,-1 0,1 0,0 0,0-1,0 0,0 0,0-1,6 0,15 2,0-1,-1-2,1-1,0-1,-1-1,0-2,1 0,-2-2,1-1,-1-2,0 0,22-14,-15 8,-2-1,0-1,-1-2,-1-2,-1 0,-1-2,-1-1,13-17,-32 34,0-1,-1 0,0-1,0 0,-1 0,0 0,-1-1,0 0,-1 0,0 0,-1 0,0-1,0 0,-2 1,1-1,-1 0,-1-5,-1 14,0-1,-1 1,1-1,-1 1,0 0,1 0,-2 0,1 0,0 0,0 0,-1 1,0-1,1 1,-1 0,0-1,0 1,0 1,0-1,-1 0,1 1,0-1,-1 1,1 0,-1 0,1 1,-1-1,0 1,1 0,-1 0,0 0,1 0,-1 0,1 1,-1 0,0-1,1 1,0 1,-1-1,1 0,0 1,-1 0,1 0,0 0,0 0,0 0,0-1,0 0,0 1,0-1,1 1,-1-1,0 1,0 0,1 0,-1 0,1 0,0 1,0-1,0 1,0-1,0 1,0 0,1 0,-1-1,1 1,0 0,-1 0,2 1,-1-1,0 0,1 0,-1 0,1 1,0-1,0 0,0 0,0 0,1 1,0-1,-1 0,1 0,0 0,0 0,1 0,-1 0,1 0,-1 0,1 0,0-1,0 1,0-1,0 0,1 1,-1-1,0 0,1 0,1 1,38 24,33 35,-69-51,0 0,-1 1,-1 0,0 0,0 0,-1 1,-1-1,0 1,0-1,-2 1,1 0,-2 0,0-1,0 1,-1-1,-1 1,0-1,-3 9,5-17,-2 3,0 0,1 1,0-1,0 1,1-1,0 1,0 0,1-1,0 1,0 0,1-1,0 1,0 0,1-1,0 1,0-1,1 0,0 0,0 0,1 0,0 0,0-1,0 1,3 1,9 0</inkml:trace>
  <inkml:trace contextRef="#ctx0" brushRef="#br0" timeOffset="15013.037">15269 799,'10'3,"0"-1,0-1,0 0,0 0,1-1,-1 0,0-1,0 0,0-1,1 0,-1 0,-1-1,1 0,0-1,-1 0,0-1,0 0,0 0,0-1,-1 0,0 0,5-6,-5 4,1-1,-1 0,-1-1,1 0,-2 0,1-1,-2 1,1-1,-1-2,-4 10,0 0,0 0,0 0,0-1,-1 1,1-1,-1 1,0 0,0-1,0 1,0 0,-1-1,0 1,1 0,-1-1,0 1,0 0,-1 0,1 0,-1 0,0 0,0 0,0 0,0 1,0-1,0 0,-1 1,1 0,-1 0,0 0,1 0,-1 0,-3-1,2 1,-1-1,0 1,-1 0,1 1,0-1,0 1,-1 0,1 0,-1 1,1 0,-1 0,1 0,-1 0,1 1,0 0,-1 0,1 0,0 1,0 0,0 0,0 0,0 1,0 0,-99 80,97-76,1 0,0 1,1 0,-1 0,1 0,1 0,0 1,0 0,1 0,0 0,0 0,1 1,0-1,1 1,0-1,0 1,1-1,1 1,-1-1,2 1,-1-1,1 1,1-1,-1 0,2 0,-1 0,1 0,1 0,-1-1,1 0,1 0,0 0,0-1,2 2,5 0,1-1,0 0,1-1,0-1,0 0,0-1,1-1,-1 0,1-1,0-1,0 0,1-1,-1-1,0 0,0-2,0 0,0 0,0-1,0-1,-1-1,0 0,15-8,46-34,-58 33</inkml:trace>
  <inkml:trace contextRef="#ctx0" brushRef="#br0" timeOffset="15432.225">15749 940,'164'-172,"-147"155,0-1,-1 0,-2-2,1 1,-2-2,10-20,-24 41,1 0,-1 0,1 0,0 0,-1 0,1 0,-1 0,1 0,0 0,-1 0,1-1,-1 1,1 0,0 0,-1 0,1-1,0 1,-1 0,1 0,0-1,-1 1,1 0,0 0,0-1,0 1,-1 0,1-1,-2 8,0-1,0 1,1 0,0 0,0 0,0 0,1 0,0 0,1 0,0 0,0 0,0 0,1 0,0 0,0 0,0-1,1 1,0-1,1 0,-1 0,1 0,0 0,1-1,0 1,-1-1,1 0,1-1,-1 1,1-1,0 0,0-1,0 1,0-1,1 0,-1-1,1 1,0-1,0-1,5 2,0-5,0-1,-1 1,1-2,-1 1,0-2,0 1,0-2,-1 1,0-2,0 1,0-1,-1-1,0 1,0-2,-1 1,0-1,-1 0,1-1,-2 0,6-10,42-76,-44 77</inkml:trace>
  <inkml:trace contextRef="#ctx0" brushRef="#br0" timeOffset="15871.022">16736 657,'-17'14,"0"1,1 0,0 2,1-1,1 2,1 0,0 1,2 0,0 0,1 2,-3 8,12-26,0 0,0 1,0-1,1 1,-1-1,1 1,0-1,0 1,0-1,1 0,-1 1,1-1,-1 1,1-1,0 0,1 1,-1-1,1 0,-1 0,1 0,0 0,0 0,0 0,0-1,1 1,-1-1,1 1,-1-1,1 0,0 0,0 0,0-1,0 1,0-1,1 1,-1-1,1 0,6 2,0 0,0 0,1-1,-1-1,1 0,0 0,-1-1,1-1,-1 1,1-2,9-1,3-6,-1-1,0 0,0-2,-2 0,1-1,-2-2,0 0,0 0,-1-2,-1 0,-1-2,-1 1,0-2,-2 0,0 0,-1-2,-1 1,0-5,-3 11,-1-1,-1 1,-1-1,0 0,-1-1,-1 1,0-1,-1 0,-1 1,0-1,-2 0,0 0,-1 1,0-1,-1 0,-1 1,-1 0,0 0,-1 0,-1 1,0 0,-1 0,-4-5,9 16,-1 0,1-1,0 1,-1 1,0-1,0 0,0 1,-1 0,1 0,-1 0,1 1,-1-1,0 1,0 0,0 0,0 1,0 0,-1 0,1 0,0 0,-1 1,1 0,0 0,-1 0,1 1,0 0,-1 0,1 0,0 1,0-1,0 1,0 0,0 1,1-1,-1 1,1 0,-1 0,1 1,0-1,0 1,1 0,-1 0,1 0,0 0,-2 3,-2 7,0-1,1 1,0 0,1 0,1 0,1 1,0 0,0-1,2 1,0 0,0 0,1 0,1 0,1 0,3 13,2 8,2-1,1 0,2-1,1-1,2 1,2-1,0 1,2-2,1 0,2-2,1 0,1-1,1-2,14 11,-7-9,-3-4</inkml:trace>
  <inkml:trace contextRef="#ctx0" brushRef="#br0" timeOffset="14071.238">13631 714,'-3'-7,"-1"0,1 0,-2 0,1 0,-1 1,0 0,0 0,-1 0,1 1,-1 0,0 0,-1 0,1 1,-1 0,0 0,0 1,-1 0,1 0,0 1,-1-1,0 2,0-1,1 1,-1 0,0 1,0 0,0 0,0 1,0-1,1 2,-1-1,0 1,1 1,-1-1,1 1,0 0,-3 3,1 0,0 0,1 1,0 0,0 0,1 1,0 0,0 0,1 1,0 0,1 0,0 0,0 1,1 0,0 0,1 0,0 0,0 0,1 1,1-1,0 1,0 0,1-1,0 1,1 1,0-9,0 0,0 0,1 0,-1 0,1 0,0 0,0 0,0 0,0 0,1-1,-1 1,1-1,-1 0,1 0,0 0,0 0,0 0,0-1,0 1,0-1,0 0,1 0,-1 0,0 0,1 0,-1-1,1 0,-1 1,0-1,1 0,104-20,-77 11,-1-2,0-1,-1-2,0-1,-1-1,-1-1,0-1,-2-2,18-17,-42 38,-1-1,0 0,0 1,0-1,0 1,1-1,-1 0,0 1,0-1,1 0,-1 1,0-1,1 0,-1 0,0 1,1-1,-1 0,0 0,1 0,-1 1,1-1,-1 0,0 0,1 0,-1 0,1 0,-1 0,1 0,-1 0,0 0,1 0,-1 0,1 0,-1 0,1 0,-1 0,0 0,1-1,-1 1,1 0,-1 0,0 0,1-1,-1 1,0 0,1 0,-1-1,0 1,0 0,1-1,-1 1,0 0,0-1,1 1,-1-1,0 1,0 0,0-1,0 1,0-1,1 1,-1 0,0-1,-7 35,6-32,-3 7,1 0,0 1,0-1,1 1,0-1,1 1,0 0,1 0,-1 0,2 0,0-1,0 1,0 0,2 0,-1-1,1 0,0 1,1-1,0 0,1 0,3 4,-3-8,0 1,0-2,1 1,0-1,0 0,0 0,0 0,1-1,-1 0,1 0,0-1,0 0,0 0,0-1,0 1,1-2,-1 1,0-1,0 0,1 0,-1-1,0 0,0-1,0 1,0-1,0-1,0 1,0-1,-1 0,1-1,4-2,14-11,0-2,0 0,-2-1,0-1,-2-1,0-1,-2-1,0-1,7-15,0 1,-1-1,-2-1,-2 0,-2-2,-2 0,-1-1,-3-1,-1 0,-3-1,-1 0,-3-1,-1 1,-3-4,-1 45,1 0,-1 1,1 0,-1-1,0 1,0 0,-1-1,1 1,-1 0,0 0,0-1,0 1,-1 0,0 0,1 0,-1 0,-1 1,1-1,-1 0,1 1,-2-2,0 6,1 0,0 0,0 1,0-1,0 1,0 0,0 0,1 0,-1 0,1 0,-1 0,1 1,0-1,0 1,0 0,0-1,0 1,0 0,1 0,0 0,-1 0,1 1,0-1,0 2,-19 50,1 0,4 1,1 1,3 0,3 1,2 0,3 0,3 38,25 145,-11-118,-14-118</inkml:trace>
  <inkml:trace contextRef="#ctx0" brushRef="#br0" timeOffset="14314.623">13914 403,'43'0,"38"0,16-4,4-3,-4 1,-4 2,-9-5,-5 1,-5 0,-11 3,-16 1</inkml:trace>
  <inkml:trace contextRef="#ctx0" brushRef="#br0" timeOffset="23902.706">0 1842,'76'-18,"0"4,1 2,1 4,-1 4,55 4,455 2,-273 24,-13-14,6 5,147-16,-208-3,476 2,-195-27,432-29,-5-1,-231 28,79 0,1867 30,-1598-1,-472-27,-268 26,254-10,516-8,-743 20,736-1,-390 30,847-31,-959-27,-83 16,55-6,-40-9,584 27,-471 28,951-27,-820-1,-718 5,-32 1</inkml:trace>
</inkml:ink>
</file>

<file path=ppt/ink/ink2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8:51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683 114,'-29'61,"-140"217,47-102,-8-5,-38 29,163-195,-9 10,11-25,28-49,-16 40</inkml:trace>
  <inkml:trace contextRef="#ctx0" brushRef="#br0" timeOffset="334.676">6 424,'-1'4,"0"-1,0 0,0 1,1-1,-1 0,1 1,0-1,0 1,0-1,0 1,1-1,-1 0,1 1,0-1,0 0,0 1,1-1,-1 0,1 0,0 0,-1 0,1 0,1-1,-1 1,0 0,1 0,6 3,1 1,-1-2,1 1,0-1,0 0,1-1,-1-1,1 1,0-2,0 1,0-1,8-1,16 6,58 11,-34-8,-1 3,0 3,43 17,-90-28,0 0,-1 1,1 0,-1 1,-1 0,1 1,-1 0,-1 0,1 1,-1 0,-1 0,0 1,0 0,5 9,0-3</inkml:trace>
  <inkml:trace contextRef="#ctx0" brushRef="#br0" timeOffset="580.698">824 481,'-34'10,"-29"12,-15 8,2 3,8 1,7-6,9-2,8-1,7 0,5 1,3-4,7-2,1-3,1 0,-2-3,3 0,0-1,4-4</inkml:trace>
  <inkml:trace contextRef="#ctx0" brushRef="#br0" timeOffset="901.935">344 1,'-9'12,"0"1,1-1,0 2,1-1,1 1,0 0,1 0,1 1,0-1,0 1,2 0,-1 14,1 6,3 0,0-1,2 1,2-1,1 0,2 0,10 30,12 55,31 141,-32-176,-19-70</inkml:trace>
</inkml:ink>
</file>

<file path=ppt/ink/ink2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2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29 246,'-9'37,"2"0,1 0,2 0,2 0,2 29,-1-39,2 250,0-634,3 322,2 1,1 0,2 0,2 0,1 2,1-1,2 2,1 0,1 0,6-5,39-32,-60 67,0-1,0 1,1 0,-1 0,0 0,1 0,-1 1,1-1,0 1,-1-1,1 1,-1 0,1 0,-1 0,1 0,0 1,-1-1,1 1,-1-1,1 1,-1 0,1 0,-1 0,0 0,0 0,1 1,-1-1,0 1,0-1,0 1,0 0,-1 0,2 0,4 7,0 1,0-1,-1 1,0 1,-1-1,0 1,0 0,-1 0,-1 0,0 0,0 1,-1-1,-1 1,0 0,-1-1,0 8,0-18</inkml:trace>
</inkml:ink>
</file>

<file path=ppt/ink/ink2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3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1 225,'0'0,"1"-1,-1 1,1 0,-1 0,1-1,-1 1,0 0,1-1,-1 1,1 0,-1-1,0 1,1-1,-1 1,0-1,0 1,1-1,-1 1,0-1,0 1,0-1,1 1,-1-1,0 1,0-1,0 1,0-1,0 1,0-1,0 1,0-1,0 1,-1-1,1 0,0 1,0-1,0 1,0-1,-1 1,1-1,0 1,-1 0,1-1,0 1,-1-1,1 1,0 0,-1-1,1 1,-1 0,1-1,-1 1,1 0,-1 0,1-1,51-4,-51 5,230 28,-96-27,-134-2,1 1,0-1,-1 0,1 1,-1-1,1 0,-1 1,1-1,-1 0,0 0,1 1,-1-1,0 0,1 0,-1 0,0 1,0-1,0 0,0 0,0 0,0 0,0 0,0 1,0-1,-1 0,1 0,0 0,0 1,-1-1,1 0,0 0,-1 0,1 1,-1-1,1 0,-1 1,1-1,-1 1,0-1,1 0,-1 1,0-1,1 1,-1 0,0-1,0 1,1-1,-1 1,0 0,0 0,0 0,0-1,1 1,-1 0,0 0,-1 0,-2-4,-14-11,6 6,-1-1,1 0,1-1,0 0,1-1,0-1,0 1,2-1,-1-1,2 0,-3-6,5-1</inkml:trace>
</inkml:ink>
</file>

<file path=ppt/ink/ink2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5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25 691,'-3'-6,"0"0,0 0,0 0,0 0,1-1,0 1,1-1,-1 1,1-1,1 0,-1 1,1-1,0 0,-1-6,3-9,0 1,1 0,2 0,0 1,1-1,1 1,0 0,2 1,0-1,2 2,0 0,1 0,0 1,2 0,14-14,11-21,70-64,-108 115,0 0,0 0,0 0,0 1,1-1,-1 0,0 1,1-1,-1 0,1 1,-1 0,1-1,-1 1,0 0,1 0,-1 0,1 0,-1 0,1 0,-1 0,1 1,-1-1,1 0,-1 1,0-1,1 1,-1 0,0-1,1 1,-1 0,0 0,0 0,0 0,1 0,-1 0,0 0,-1 0,1 0,0 0,0 1,0-1,23 61,-21-53,50 278,-53-285,0-1,1 1,-1-1,0 1,1-1,-1 1,1-1,-1 0,1 1,0-1,0 0,-1 0,1 1,0-1,0 0,0 0,0 0,0 0,1 0,-1 0,0 0,0-1,1 1,-1 0,0-1,1 1,-1-1,1 1,-1-1,1 0,-1 1,1-1,-1 0,1 0,-1 0,1 0,-1 0,1-1,-1 1,0 0,1-1,-1 1,1-1,-1 1,0-1,1 0,-1 0,0 0,0 1,1-1,-1 0,0 0,0-1,0 1,0 0,0 0,0-1,162-197,84-59,-246 256,-1 1,1 0,-1 0,1 0,0-1,-1 1,1 0,0 0,0 0,0 0,0 0,0 1,0-1,0 0,0 0,0 1,0-1,0 0,1 1,-1-1,0 1,0 0,1-1,-1 1,0 0,1 0,-1 0,0 0,1 0,-1 0,0 0,0 0,1 1,-1-1,0 0,1 1,-1-1,0 1,0-1,0 1,0 0,0-1,1 1,-1 0,-1 0,1 0,0 0,0 0,0 0,0 0,-1 0,1 0,0 0,-1 1,1-1,-1 0,2 19,-1 0,0 1,-2-1,-1 0,0 0,-1 0,-2-1,0 1,-1-1,-5 13,1-1,-3 10,7-24,0 0,1 0,1 0,1 1,0 0,2-1,-1 7,2-23,0 1,0-1,0 1,0-1,0 1,0 0,0-1,0 1,1-1,-1 1,1-1,-1 1,1-1,-1 1,1-1,0 1,0-1,0 0,0 1,0-1,0 0,0 0,0 0,0 0,0 0,1 0,-1 0,0 0,1-1,-1 1,1 0,-1-1,1 1,-1-1,1 1,-1-1,1 0,0 0,-1 0,1 0,-1 0,1 0,0 0,-1 0,1-1,-1 1,1-1,-1 1,1-1,-1 1,1-1,-1 0,1 0,74-48,-56 30</inkml:trace>
</inkml:ink>
</file>

<file path=ppt/ink/ink2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6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405 0,'-83'72,"4"4,3 3,-31 46,55-35,51-88,0 1,0-1,0 0,0 1,0-1,1 1,-1 0,1-1,0 1,-1-1,1 1,0 0,1-1,-1 1,0-1,1 1,0-1,-1 1,1-1,0 1,0-1,0 0,1 1,-1-1,0 0,1 0,0 0,-1 0,1 0,0 0,0 0,0-1,0 1,0-1,1 0,1 2,3-3,-1 1,1-1,-1-1,1 1,-1-1,1 0,-1 0,0-1,0 0,0 0,1-1,-2 1,1-1,0-1,-1 1,1-1,-1 0,0 0,0 0,-1-1,4-4,7-3,28-27,-3-1,-1-2,-2-2,-2-2,19-34,3 0,-55 77,-1 1,0-1,1 1,-1-1,1 1,0 0,-1-1,1 1,0 0,0 0,0 0,1 1,-1-1,0 0,1 1,-1 0,1-1,-1 1,1 0,0 0,-1 1,3-1,-9 57,-1-35,1 0,0 1,2-1,0 1,2-1,0 1,1 0,1-1,1 1,1-1,1 0,1 0,1-1,1 0,6 12,-11-27,0-1,1 0,-1 1,1-2,0 1,0 0,0-1,1 0,-1 0,1 0,0 0,0-1,0 1,1-1,17 5</inkml:trace>
</inkml:ink>
</file>

<file path=ppt/ink/ink2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2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62 311,'17'-1,"0"-1,0 0,0-1,-1-1,1-1,-1 0,0-1,0-1,-1 0,0-1,13-10,-25 16,0 0,0 0,0 0,0-1,0 0,0 0,-1 1,1-2,-1 1,0 0,0 0,0-1,-1 1,1-1,-1 1,0-1,1 0,-2 1,1-1,0 0,-1 0,0 0,0 0,0 1,0-1,-1 0,1 0,-1 0,0 1,0-1,0 0,-1 1,1-1,-1 1,0-1,0 1,0 0,-1 0,1 0,-1 0,1 0,-1 1,0-1,0 1,0 0,0-1,-1 1,0-1,-1-1,0 1,0-1,0 2,0-1,-1 0,1 1,-1 0,1 0,-1 1,0 0,1 0,-1 0,0 0,0 1,0 0,0 0,0 1,0 0,1 0,-1 0,0 0,1 1,-1 0,1 0,-1 1,1 0,0 0,0 0,0 0,1 1,-1 0,1 0,0 0,0 0,0 1,0-1,0 2,-5 10,0 0,1 1,1-1,0 2,1-1,1 1,1 0,0 0,2 0,0 0,0 1,2-1,1 1,1 13,0-22,0-1,1 1,0-1,1 1,-1-1,2-1,-1 1,1 0,1-1,-1 0,1 0,1-1,-1 0,1 0,1 0,-1-1,1 0,0-1,1 1,-1-2,1 1,0-1,0 0,6 1,-3-3,0-1,1 0,-1 0,0-1,1-1,-1 0,0 0,0-2,0 1,0-2,0 1,-1-2,1 1,-1-2,0 1,-1-1,11-8,-3 4,141-90,-143 89</inkml:trace>
  <inkml:trace contextRef="#ctx0" brushRef="#br0" timeOffset="331.74">936 0,'-17'11,"0"0,1 1,1 1,-1 0,2 1,0 1,1 0,0 1,1 1,1 0,1 0,-5 12,13-27,1 1,0-1,0 0,1 1,-1-1,0 1,1-1,0 1,-1 0,1-1,0 1,1-1,-1 1,0-1,1 1,-1-1,1 1,0-1,-1 1,1-1,1 0,-1 1,0-1,0 0,1 0,0 0,-1 0,1 0,0 0,0 0,0-1,0 1,0-1,0 1,0-1,1 0,-1 0,0 0,1 0,-1 0,41 12,55 25,-95-37,0 1,0 0,-1 0,1 0,-1 1,0-1,0 0,0 1,0 0,0-1,0 1,-1 0,1 0,-1 0,0 0,0 0,0 0,0 0,0 0,-1 1,0-1,1 0,-1 0,0 1,-1-1,1 0,0 0,-1 1,0 1,-3 4,1-1,-1 1,0-1,-1 1,0-1,-1 0,1-1,-1 0,-1 1,1-2,-1 1,-1-1,1 0,-1-1,0 0,0 0,0 0,-1-1,0-1,0 1,0-1,0-1,0 0,-1 0,1-1,0 0,-1 0,1-1,-6-1,-10 1</inkml:trace>
</inkml:ink>
</file>

<file path=ppt/ink/ink2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6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1,'-20'238,"10"1,11 15,-28-63,37-258,-4 39,-1 1</inkml:trace>
  <inkml:trace contextRef="#ctx0" brushRef="#br0" timeOffset="4950.584">423 254,'-59'45,"29"-15,7-7,-1 0,-1-1,0-1,-2-1,-23 12,49-32,0 0,0 0,1 0,-1 0,0 0,0 0,0 0,0 0,1 0,-1 1,0-1,0 0,0 1,1-1,-1 0,0 1,1-1,-1 1,0-1,1 1,-1-1,0 1,1-1,-1 1,1 0,-1-1,1 1,-1 0,1-1,0 1,-1 0,1 0,0 0,-1-1,1 1,0 0,0 0,0 0,0 0,0-1,0 1,0 0,0 0,0 0,0 0,1-1,-1 1,0 0,0 0,1-1,-1 1,1 0,-1 0,0-1,1 1,-1 0,1-1,0 1,-1-1,1 1,0-1,-1 1,1 0,40 15,-32-14,-1 0,1 1,-1 0,0 1,0-1,0 2,-1-1,1 1,-1 0,0 1,0 0,-1 0,0 0,0 1,0 0,-1 0,0 0,2 5,61 137,-22-67,-46-70</inkml:trace>
</inkml:ink>
</file>

<file path=ppt/ink/ink2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3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1,'-12'37,"5"-9,0-7,1 0,1 1,1 0,0 0,2 0,1 0,0 0,2 0,0 0,2 0,0 0,1 0,2 1,-3-18,0 1,0-1,0 0,1 1,0-1,0-1,0 1,1-1,-1 0,1 0,0 0,0 0,1-1,-1 0,1 0,-1 0,1-1,0 0,0 0,0-1,0 1,0-1,1 0,-1-1,0 0,0 0,1 0,-1-1,0 0,0 0,0 0,0-1,0 0,0 0,0 0,4-3,16-13,0 0,-2-2,0 0,-1-2,-2 0,0-2,-1 0,12-21,-32 44,0 0,0 0,1 0,-1 0,0 0,0 1,1-1,-1 0,0 0,1 0,-1 0,1 0,-1 1,1-1,0 0,-1 0,1 1,0-1,-1 0,1 1,0-1,0 1,0-1,-1 1,1-1,0 1,0-1,0 1,0 0,0 0,0 0,0-1,0 1,0 0,0 0,0 0,0 0,0 0,0 1,0-1,0 0,-1 0,1 1,0-1,0 0,0 1,0-1,0 1,0-1,-1 1,1 0,0-1,-1 1,1 0,0-1,-1 1,1 0,-1 0,1 0,-1 0,1-1,-1 1,1 0,-1 0,0 0,0 0,2 6,-1 1,1-1,0 0,1 0,-1-1,1 1,1-1,-1 1,1-1,0 0,1 0,-1-1,1 1,0-1,1 0,-1 0,1-1,0 0,0 0,0 0,1-1,-1 1,1-2,0 1,0-1,0 0,0 0,0-1,0 0,8 0,-7-2,1-1,-1 0,1-1,-1 0,0 0,0-1,0 0,0 0,-1-1,0 0,0 0,0 0,-1-1,1 0,-1-1,-1 0,1 1,-1-2,-1 1,1 0,-1-1,3-7,1-5,0 0,-1-1,-2 1,0-1,-1 0,-1 0,-1-1,0-17,-2 27</inkml:trace>
</inkml:ink>
</file>

<file path=ppt/ink/ink2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4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1,'0'38,"5"18,2 4,-1-4,-1-6,-2-7,0-11</inkml:trace>
</inkml:ink>
</file>

<file path=ppt/ink/ink2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7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1,'-5'4,"-1"8,-5 0,-1 4,3-6,7-5,3-7,8-4,1-1</inkml:trace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47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264 264,'60'4,"0"-3,-1-2,1-3,-1-3,0-2,0-2,-1-4,-1-1,5-6,362-155,-424 177,1-1,-1 1,1-1,-1 1,1-1,0 1,-1-1,1 1,0 0,-1-1,1 1,0 0,-1 0,1-1,0 1,-1 0,1 0,0 0,0 0,-1 0,1 0,0 0,0 0,-1 0,1 0,0 1,-1-1,1 0,0 0,-1 1,1-1,0 0,-1 1,1-1,0 1,-1-1,1 0,-1 1,1 0,-1-1,1 1,-1-1,0 1,1 0,-1-1,0 1,1-1,-1 1,0 0,0 0,1-1,-1 1,0 0,0-1,0 1,0 0,0 0,0-1,0 1,-1 0,-14 48,13-46,-108 253,82-164,4 2,4 1,4 0,2 26,4-31,5-52,1 0,1 0,3 1,1-1,4 20,11 51,-36-128,7-3,-1 0,-1 1,-1 0,-1 2,0 0,-2 1,0 0,-1 2,-1 0,0 2,-1 0,0 1,-1 2,-1 0,0 1,0 1,-1 2,0 0,0 2,0 1,-1 1,-14 0,5 5,0 1,0 2,1 2,-1 0,1 3,1 1,0 1,1 2,0 1,1 2,1 0,1 3,0 0,-18 18,43-35,0-1,1 0,-1 1,0-1,1 1,0 0,-1-1,1 1,0 1,1-1,-1 0,0 1,1 0,0-1,0 1,0 0,0 0,1 0,0 0,0 0,0 1,0-1,0 0,1 1,2-3,1 0,0 0,0 0,0-1,0 1,0-1,0 0,0 0,0 0,0 0,1 0,-1-1,0 1,1-1,-1 0,0 0,1 0,-1-1,0 1,0-1,1 0,-1 0,0 0,0 0,1-1,-1 2,23-7</inkml:trace>
  <inkml:trace contextRef="#ctx0" brushRef="#br0" timeOffset="490.772">631 491,'34'18,"1"-1,0-2,1-1,1-2,0-2,0-1,1-2,0-1,38 0,-45-4,-1-2,0-1,1-1,-1-1,0-2,-1-2,1 0,-1-2,-1-1,1-1,-2-1,0-2,0-1,2-3,26-19,-63 70,-15 15,3 1,2 1,-9 43,6 53,20-144,0 1,0 0,0 0,1 0,-1 0,1 0,-1 0,1 0,0 0,0 0,1 0,-1 0,1 0,-1 0,1 0,0 0,0 0,0 0,1-1,-1 1,1 0,-1-1,1 1,0-1,0 0,0 1,2 0,12 8</inkml:trace>
  <inkml:trace contextRef="#ctx0" brushRef="#br0" timeOffset="685.747">1760 913,'-19'34,"-7"15,2 5,9-7,8-7,4-10</inkml:trace>
  <inkml:trace contextRef="#ctx0" brushRef="#br0" timeOffset="874.23">1845 292,'0'24,"0"8</inkml:trace>
  <inkml:trace contextRef="#ctx0" brushRef="#br0" timeOffset="1185.238">2043 1083,'12'-50,"6"-27,3 0,4 1,32-67,-54 138,-2 1,0 0,0 1,1-1,0 1,0-1,0 1,0 0,0 0,1 0,-1 0,1 0,0 0,-1 1,2-1,-1 1,0 0,0 0,3-1,-4 4,0 0,-1 1,0 0,1-1,-1 1,0 0,0-1,0 1,0 0,0 0,0 0,-1 0,1 0,0 0,-1 0,0 0,1 0,-1 0,0 1,0-1,0 0,-1 0,1 1,0 1,0 64,-2-56,1-1,0 1,1 0,0-1,1 1,0-1,1 1,1-1,-1 0,2 0,-1 0,2 0,-1 0,2-1,-1 0,5 5,-8-13,0 1,1-1,0 1,-1-1,1 0,0 0,0 0,0-1,1 1,-1-1,0 1,1-1,-1 0,0 0,1-1,-1 1,1-1,0 0,-1 0,1 0,-1 0,1 0,-1-1,1 0,-1 0,1 0,-1 0,0 0,0-1,1 1,-1-1,0 0,2-1,88-83,-74 60</inkml:trace>
  <inkml:trace contextRef="#ctx0" brushRef="#br0" timeOffset="1809.751">2804 631,'-27'12,"1"2,1 0,0 1,1 2,0 1,1 0,1 2,1 0,-8 12,27-30,0 0,0 0,0 1,0-1,0 1,1-1,-1 1,1-1,0 1,0 0,0 0,0 0,0 0,0-1,1 1,-1 0,1 0,0 0,0 0,0 0,1 0,-1 0,1 0,-1 0,1 0,0 0,0 0,0-1,0 1,1 0,-1-1,1 1,0-1,0 1,0-1,0 0,0 0,0 0,0 0,1 0,-1 0,1-1,-1 1,1-1,0 0,-1 1,1-1,0-1,0 1,2 0,4 0,1-1,-1 0,1 0,-1-1,1 0,-1-1,0 0,1 0,-1-1,0-1,-1 1,1-1,-1-1,1 1,-1-2,6-4,111-108,-110 101,-15 39,-25 102,24-121,1 0,0 0,1 0,-1 0,0 0,1 0,0 0,-1 0,1 0,1 0,-1 0,0 0,1-1,-1 1,1 0,0-1,-1 0,1 1,1-1,-1 0,0 0,0 0,1 0,-1 0,1-1,0 1,-1-1,1 0,0 1,0-1,0-1,0 1,0 0,0-1,0 1,0-1,0 0,0 0,1 0,4-1,0 1,0-2,0 1,0-1,0 0,0 0,-1-1,0 0,1-1,-1 0,0 0,-1 0,1-1,-1 0,0 0,0 0,0-1,-1 0,4-4,81-135,-83 132,30-57,-4-2,-2-1,-4-1,7-38,-27 87,-1-1,-1 1,-1-1,-2 0,0 0,-2 0,-1 0,-1-8,2 33,0-1,0 0,0 0,0 0,0 0,0 0,-1 0,1 1,0-1,-1 0,0 0,1 0,-1 1,0-1,0 0,0 1,0-1,0 1,0-1,-1 1,1 0,0-1,-1 1,1 0,-1 0,1 0,-1 0,0 0,1 0,-1 0,0 1,0-1,1 1,-1-1,0 1,0 0,0-1,0 1,0 0,0 0,1 1,-1-1,0 0,0 0,0 1,0-1,1 1,-1 0,0 0,0-1,1 2,-13 9,1 2,1 0,0 0,1 1,1 1,0 0,1 0,0 1,1 0,1 0,1 1,0 0,1 0,1 0,0 3,-2 21,1 0,2 0,2 0,2 0,1 0,2 0,2-1,2 0,2 0,1 0,2-1,1-1,3 0,1-1,1-1,23 30,-40-59,1-1,0 0,0-1,0 1,1 0,0-1,0 0,0 0,1 0,-1 0,1-1,0 0,1 0,-1 0,1-1,0 1,-1-1,1-1,1 1,-1-1,0 0,1-1,-1 1,1-1,2 0,7-6</inkml:trace>
</inkml:ink>
</file>

<file path=ppt/ink/ink2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8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310 113,'0'0,"-1"-1,0 1,1-1,-1 1,0-1,0 1,1 0,-1-1,0 1,0 0,0 0,0 0,1 0,-1-1,0 1,0 0,0 0,0 1,0-1,1 0,-1 0,0 0,0 1,0-1,1 0,-1 1,0-1,0 0,0 1,1-1,-1 1,0-1,1 1,-1 0,1-1,-1 1,1 0,-1-1,1 1,-1 0,1 0,-1-1,1 1,0 0,0 0,-1 0,1 0,-17 41,13-20,2 1,0-1,1 1,2 0,0-1,2 1,0 0,1-1,3 5,1 28,-3 0,-2 0,-2 1,-4 17,1 28,-3 5,4-106,1 0,0-1,0 1,0 0,-1-1,1 1,0 0,0-1,-1 1,1 0,0 0,-1-1,1 1,0 0,-1 0,1 0,0-1,-1 1,1 0,0 0,-1 0,1 0,-1 0,1 0,0 0,-1 0,1 0,-1 0,1 0,0 0,-1 0,1 0,0 0,-1 0,1 0,-1 1,1-1,0 0,-1 0,1 0,0 1,-1-1,1 0,0 0,0 1,-1-1,1 0,0 0,0 1,-1-1,1 1,0-1,0 0,0 1,0-1,0 0,-1 1,1-1,-3-14</inkml:trace>
  <inkml:trace contextRef="#ctx0" brushRef="#br0" timeOffset="243.873">0 564,'43'-4,"39"-12,9-3,-5 2,-13-1,-13 2,-13 5,-10-2,-5 2,-5 3,-6-2,-2 1,-4-4,0 2,-2 1</inkml:trace>
  <inkml:trace contextRef="#ctx0" brushRef="#br0" timeOffset="679.743">790 0,'-22'120,"6"1,-1 87,16-183,0 0,2-1,1 1,0-1,2 0,1 1,1-2,1 1,1-1,1 0,1 0,1-1,1-1,8 10,-19-29,1 0,-1 0,1 0,0 0,0 0,0 0,0-1,0 1,0-1,0 0,0 1,1-1,-1 0,1 0,-1 0,1-1,-1 1,1-1,-1 1,1-1,-1 0,1 0,-1 0,1 0,0-1,-1 1,1-1,-1 1,1-1,-1 0,0 0,1 0,-1 0,0 0,1-1,78-60,-63 46,-10 9,-7 4,1-1,1 1,-1 1,0-1,1 0,-1 0,1 1,0-1,0 1,0 0,0 0,0 0,0 0,1 1,-1-1,1 1,-1 0,1 0,-1 0,1 1,0-1,-1 1,1 0,0 0,-1 0,1 0,0 1,-1-1,1 1,0 0,-1 0,1 0,-1 1,0-1,3 2,0 6,-1 0,0 0,0 0,-1 1,0 0,0 0,-1 0,0 0,-1 0,0 2,19 61,0-47,-12-23</inkml:trace>
</inkml:ink>
</file>

<file path=ppt/ink/ink2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07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393 821,'1'-1,"0"-1,0 1,1-1,-1 1,0-1,0 0,0 1,-1-1,1 0,0 0,-1 0,1 1,-1-1,1 0,-1 0,0 0,0 0,0 0,0 0,0 0,0 0,-1 0,1 0,0 1,-1-1,0 0,1 0,-1 0,0 1,0-1,0 0,0 1,0-1,-1 1,1-1,0 1,-1 0,1-1,-1 1,1 0,-1 0,0 0,-76-38,68 38,-1-1,1 2,-1 0,1 0,-1 1,0 0,1 0,0 2,-1-1,1 1,0 1,0-1,0 2,1-1,0 2,0-1,0 1,0 0,1 1,0 0,0 0,1 1,0 0,0 0,1 1,-2 3,0 0,1 0,1 0,0 0,1 0,0 1,1 0,0 0,1 0,0 1,1-1,1 1,0-1,1 1,0 0,1-1,1 1,0-1,1 1,0-1,3 6,-3-9,2 0,-1 0,1 0,1-1,0 1,0-1,0 0,1-1,1 0,0 0,0-1,0 1,1-2,0 1,0-1,0-1,1 0,0 0,0-1,1 0,8 2,-8-7,0-1,0 1,-1-2,1 0,0 0,-1-1,0 0,0-1,0 0,-1-1,1 0,-2 0,1-1,0 0,-1 0,-1-1,1 0,1-3,-8 9,20-19,-2-2,0 0,-2-1,0-1,-2 0,-1-1,-1-1,-1 0,-2-1,0 0,-1-7,4-49,-11 101,1 1,0-1,2 1,0-1,1 0,1-1,0 0,1 0,1 0,0-1,1 0,1-1,6 6,-3-3</inkml:trace>
  <inkml:trace contextRef="#ctx0" brushRef="#br0" timeOffset="502.257">900 1216,'196'-403,"-155"356,-40 46,0 0,0 1,0-1,0 1,0-1,0 1,0 0,0-1,1 1,-1 0,0 0,0-1,0 1,0 0,0 0,1 0,-1 0,0 1,0-1,0 0,0 0,0 1,0-1,0 1,0-1,0 1,0-1,0 1,0 0,0-1,0 1,0 0,0 0,-1-1,1 1,0 0,-1 0,1 0,0 0,-1 0,0 0,1 0,-1 0,1 1,-1-1,0 0,0 0,0 0,1 0,-1 0,0 0,-1 1,1-1,7 84,-9-79,1 0,0 0,0 0,0 0,1 0,0 0,0 0,1 0,-1 0,1 0,1 0,-1 0,1 0,0-1,0 1,1-1,0 1,0-1,0 0,0 0,1 0,0 0,0-1,0 0,0 1,1-1,0-1,0 1,0-1,0 0,0 0,1 0,3 0,-4-2,0 0,0-1,0 0,0 0,1 0,-1 0,0-1,0 0,0 0,0-1,-1 1,1-1,0 0,0 0,-1-1,0 1,1-1,-1 0,0 0,0 0,0-1,-1 1,1-1,-1 0,0 0,0 0,0-1,-1 1,0-1,0 1,2-5,3-7,-1-1,-1 1,0-1,-1 0,-1-1,0 1,-1-1,-1-11,-1 16</inkml:trace>
  <inkml:trace contextRef="#ctx0" brushRef="#br0" timeOffset="1829.207">2058 764,'-29'1,"1"1,0 1,0 1,1 1,-1 2,1 1,1 1,-1 1,-1 2,18-6,0 0,1 0,0 1,0 0,1 0,0 1,0 0,0 0,1 1,1 0,-5 8,9-13,0-1,0 1,0-1,0 1,1 0,-1-1,1 1,0 0,1 0,-1 0,0 0,1 0,0 0,0 0,0 0,1 0,-1 0,1 0,0 0,0 0,0 0,1-1,0 1,-1 0,1-1,0 1,1-1,-1 0,0 0,1 0,0 0,0 0,2 2,-1-2,0-1,1 1,-1-1,1 0,-1 0,1 0,0-1,0 1,0-1,0 0,0-1,0 1,0-1,0 0,0 0,0-1,0 1,0-1,0 0,0-1,0 1,-1-1,1 0,0 0,-1 0,5-3,106-85,50-105,-163 192,30-33,-31 36,-1-1,1 1,0-1,0 1,0 0,0-1,0 1,0 0,0 0,0 0,0 0,0 0,0 0,0 0,0 0,0 0,0 0,0 0,0 1,0-1,-1 0,1 1,0-1,0 0,0 1,0 0,0-1,-1 1,1-1,0 1,0 0,-1-1,1 1,-1 0,1 0,-1 0,1-1,-1 1,1 0,-1 0,1 0,-1 0,0 0,0 0,1 0,4 15,0-1,-1 1,0 0,-2 0,0 0,0 0,-2 1,0 13,3 46,7-1,-3 1,-4 0,-3 1,-3-1,-3 0,-11 39,8-69,-39 131,44-168,0 1,0-1,-1 0,-1 0,1-1,-1 1,-1-1,1-1,-1 1,-1-1,1 0,-1-1,0 1,-1-2,0 1,0-1,7-4,0 1,-1-1,0 0,1 0,-1 0,1 0,-1 0,0-1,0 1,1-1,-1 0,0 0,0 0,0 0,1 0,-1-1,0 1,0-1,1 1,-1-1,0 0,1 0,-1-1,1 1,0 0,-1-1,1 1,0-1,0 0,0 0,0 0,0 0,0 0,0 0,1-1,-1 1,0-1,-24-100,25 83,2 0,0 0,0 1,2-1,1 1,0 0,1 0,1 0,1 1,1-1,1 2,0-1,10-13,11-16,2 2,2 2,2 1,2 1,1 2,2 2,20-13,121-94,-151 120,-1-1,-1-1,-2-2,0-1,-2-1,-1-1,-2-1,-1-1,-1-1,14-35,-16 20,-2-1,-2-1,-3 0,-1 0,-2-14,0 9,-5 40,1 1,-2-1,0 1,-1-1,-1 0,0 0,-1 0,-1 1,0-1,-1 1,-1-1,0 1,-1 0,-3-4,7 17,-1-1,0 0,0 1,0-1,0 1,-1 0,1 0,0 0,-1 0,0 0,1 1,-1-1,0 1,0-1,0 1,0 0,0 0,0 1,0-1,0 1,0-1,-1 1,1 0,0 0,0 0,0 1,0-1,0 1,-1-1,1 1,-1 1,-85 51,69-29,0 1,2 1,1 1,1 0,1 1,2 0,0 1,2 1,2 0,0 1,2-1,1 1,2 1,1-1,2 1,1 10,3-8,2-1,1 1,2-2,1 1,2-1,1 0,2-1,0-1,2 0,18 24,-19-33,1-1,1 0,0-1,1-1,2-1,-1-1,22 13,-40-28,0 0,-1 0,1 0,0-1,0 1,0-1,0 1,0-1,0 1,0-1,0 1,0-1,0 0,0 1,1-1,-1 0,0 0,0 0,0 0,0 0,0 0,0 0,0-1,1 1,-1 0,0-1,0 1,0 0,0-1,0 1,0-1,0 0,0 1,-1-1,1 0,0 0,0 1,0-1,-1 0,1 0,5-12</inkml:trace>
  <inkml:trace contextRef="#ctx0" brushRef="#br0" timeOffset="2244.842">2961 934,'55'-11,"-1"-3,-1-2,0-2,-1-3,32-18,-79 37,0-1,0 1,0-1,-1 0,1 0,-1-1,1 1,-1-1,0 0,0 0,-1 0,1-1,-1 1,0-1,0 0,-1 0,1 0,-1 0,0 0,0-1,-1 1,0 0,0-1,1-4,-2 5,1 0,-1-1,1 1,-1 0,-1 0,1 0,-1 0,0 0,0 0,0 0,-1 0,0 1,0-1,0 0,0 1,-1 0,0-1,0 1,0 0,0 0,0 1,-1-1,0 1,0-1,0 1,0 1,0-1,-1 0,1 1,-1 0,0 0,1 0,-1 1,-3-1,0 1,0 0,0 0,-1 1,1 0,0 1,0-1,0 2,0-1,0 1,0 0,1 1,-1 0,0 0,1 1,0 0,0 0,0 0,1 1,-1 0,1 0,0 1,1 0,-1 0,-3 6,-4 5,2-1,0 1,1 1,0 0,2 0,0 1,1 0,1 1,-2 10,4-18,1 0,1 1,0-1,1 1,0-1,1 1,0-1,1 1,0-1,1 1,1-1,-1 0,2 0,0 0,1 0,0-1,0 0,1 0,1 0,0-1,0 1,1-2,0 1,5 3,2-4,1 0,0-1,0 0,0-1,1-1,1-1,-1 0,1-1,-1-1,1-1,0-1,0 0,0-1,0-1,0-1,0 0,5-2,32-8,-31 5</inkml:trace>
  <inkml:trace contextRef="#ctx0" brushRef="#br0" timeOffset="23474.405">82 2402,'43'-5,"34"-2,8 1,-5 1,-12-3,-17-1</inkml:trace>
  <inkml:trace contextRef="#ctx0" brushRef="#br0" timeOffset="23940.546">1211 2176,'-31'0,"0"2,0 2,0 0,1 2,0 2,0 0,0 2,1 1,1 2,0 1,1 0,0 2,1 2,1 0,0 2,15-10,0-1,1 1,0 0,1 1,0 0,0 1,1-1,1 1,0 1,1-1,0 1,1 0,0 0,1 0,1 1,0-1,1 1,0-1,1 1,1-1,0 1,1 1,-1-11,0-1,0 1,1-1,-1 0,1 1,0-1,0 0,0 0,0 0,1 0,-1-1,1 1,0-1,0 1,0-1,0 0,0 0,0 0,1-1,-1 1,0-1,1 1,-1-1,1-1,0 1,-1 0,1-1,0 0,-1 1,1-1,0-1,2 1,117-36,-83 11,0-2,-2-1,-1-2,-1-2,4-6,-10 9,35-34,-40 37,0 1,2 1,1 1,1 2,29-17,-56 36,0 1,-1-1,1 1,0 0,0 0,0 0,-1 0,1 0,0 0,0 0,1 1,-1-1,0 1,0 0,0-1,0 1,0 0,0 0,1 0,-1 1,0-1,0 0,0 1,0-1,0 1,0 0,0 0,0 0,0 0,0 0,-1 0,1 0,0 1,0-1,-1 1,1-1,-1 1,0-1,1 1,-1 0,0 0,0 0,0 0,0-1,0 1,-1 1,1-1,-1 0,1 0,-1 0,0 0,0 1,-12 128,2-70,6-35,1-12,1 1,0-1,1 1,0-1,1 1,1 0,1-1,0 1,0-1,2 1,0-1,43 33,-27-37</inkml:trace>
  <inkml:trace contextRef="#ctx0" brushRef="#br0" timeOffset="24186.036">2255 2232,'-29'38,"-28"37,-10 11,2-5,12-12,10-17,13-12,6-14,8-6,1-6,4-6</inkml:trace>
  <inkml:trace contextRef="#ctx0" brushRef="#br0" timeOffset="24436.491">1747 2176,'39'38,"36"28,10 6,-4-3,-6-14,-12-12,-11-12,-10-8,-7-6,-5-3,-3-3,-1-3,0-4,1-2,-6-1</inkml:trace>
  <inkml:trace contextRef="#ctx0" brushRef="#br0" timeOffset="24605.466">2764 2402,'0'33,"4"22,3 0</inkml:trace>
  <inkml:trace contextRef="#ctx0" brushRef="#br0" timeOffset="24873.756">2678 2006,'0'0</inkml:trace>
  <inkml:trace contextRef="#ctx0" brushRef="#br0" timeOffset="25121.565">3553 2147,'-13'4,"0"1,0 1,0 0,0 1,1 0,1 1,-1 0,1 1,0 1,1-1,0 1,1 1,0 0,-3 5,12-12,0-1,-1 1,1-1,1 0,-1 1,0-1,1 0,0 0,0 1,0-1,0 0,0 0,1 0,-1 0,1 0,0 0,0 0,0-1,0 1,0-1,1 1,-1-1,1 0,0 0,-1 0,1 0,0-1,0 1,0-1,0 0,0 1,1-1,-1-1,0 1,4 0,15 10,-12-5,-1 0,1 1,-1 0,-1 0,1 1,-1 1,-1-1,1 1,-1 0,-1 1,2 3,-5-8,-1-1,1 0,-1 1,-1 0,1-1,-1 1,0 0,0 0,0 0,0 0,-1 0,0-1,0 1,-1 0,1 0,-1 0,0 0,0 0,0 0,-1-1,0 1,0-1,0 1,0-1,-1 0,0 1,-3 2,-1 1,-1 0,-1-1,1 0,-1-1,-1 0,1 0,-1-1,0 0,0 0,-1-1,1-1,-1 0,0 0,1-1,-1 0,0-1,-1-1,1 1,-6-2,-8 1</inkml:trace>
</inkml:ink>
</file>

<file path=ppt/ink/ink2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0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61,'104'-14,"57"-7,1 6,43 6,-185 9,-12-1,0 1,-1-1,1 1,0 1,0-1,-1 2,1-1,-1 1,1 0,-1 0,0 1,1 0,-1 0,-1 1,2 0,-7-2,1 0,-1 0,1 0,-1 0,0 1,0-1,0 0,0 1,0-1,-1 0,1 1,-1-1,1 1,-1-1,0 1,0-1,0 1,0-1,-1 1,1-1,-1 1,0-1,1 1,-1-1,0 0,0 0,0 1,-1-1,1 0,0 0,-1 0,-1 1,-55 65,-164 122,221-189,-23 19,1 1,2 0,0 2,1 0,1 1,1 2,2-1,0 2,-11 27,22-39,2-11,0 1,1 1,0-1,0 0,0 1,0-1,1 1,0-1,0 1,1 0,-1-1,1 1,0 0,1-1,-1 1,1 0,0-1,1 1,0-1,-1 1,2-1,-1 0,0 0,1 0,0 0,3 4,1-3,0 1,0-1,1-1,0 1,0-1,0-1,0 1,1-1,-1-1,1 1,0-2,1 1,-1-1,0-1,0 1,1-2,-1 1,4-1,174-25,-149 18,95-35,-117 25,-14 7</inkml:trace>
  <inkml:trace contextRef="#ctx0" brushRef="#br0" timeOffset="246.231">28 485,'48'-10,"45"-8,16-5,-2 1,-8 4,-12 5,-11 5,-14 4,-7 2,-9 2,-7 1,-6 4,-3 3,-7-2</inkml:trace>
</inkml:ink>
</file>

<file path=ppt/ink/ink2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3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1,'-19'38,"-7"22,2 7,9-5,8-12</inkml:trace>
</inkml:ink>
</file>

<file path=ppt/ink/ink2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3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0,'0'15,"0"4</inkml:trace>
</inkml:ink>
</file>

<file path=ppt/ink/ink2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4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1,'-19'2,"0"1,1 1,-1 0,1 2,0 0,1 1,-1 0,1 2,-12 8,27-16,0 0,0 0,0 0,0 1,1-1,-1 1,0 0,1 0,-1-1,1 1,-1 0,1 0,0 0,0 0,0 0,0 1,0-1,1 0,-1 0,1 1,-1-1,1 0,0 1,0-1,0 0,0 1,0-1,1 0,-1 1,1-1,-1 0,1 0,0 1,0-1,0 0,0 0,0 0,0 0,1 0,-1 0,1-1,-1 1,1 0,0-1,0 1,-1-1,2 1,160 44,-158-44,-1 0,0 0,0 1,0-1,0 1,0 0,-1 0,1 0,-1 0,0 1,0-1,0 1,0 0,-1 0,1 0,-1 0,0 0,0 1,-1-1,1 1,-1-1,0 1,0-1,-1 1,1 0,-1-1,0 1,0 0,-1-1,1 1,-1 0,0-1,-1 2,1 1,0 1,-1-1,0 0,-1 1,0-1,0 0,0 0,-1-1,0 1,0-1,0 1,-1-1,0-1,-1 1,1-1,-1 0,0 0,0 0,0-1,-1 0,-2 1,-13 6,0-1,0-1,-2-1,1 0,-1-2,-1-1,-57 0,80-5,-1 0,1 0,0 0,0 0,0-1,0 1,-1-1,1 0,0 0,0 1,0-1,0-1,0 1,1 0,-1 0,0-1,1 1,-1-1,0 1,1-1,0 0,-1 1,1-1,0 0,0 0,0 0,0 0,0 0,1 0,-1 0,0-1,1 1,0 0,-1-2,3-10</inkml:trace>
</inkml:ink>
</file>

<file path=ppt/ink/ink2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5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122 309,'-19'35,"1"1,2 1,2 0,1 1,2 1,1 0,3 0,0 11,5-42,0-1,1 0,0 1,1 0,-1-1,1 1,1-1,0 1,0-1,0 1,1-1,0 1,0-1,1 0,0 0,0 0,1-1,0 1,0-1,1 0,-1 0,1 0,1-1,-1 1,1-1,0 0,0-1,0 0,0 0,1 0,0-1,0 0,4 2,6-1,0-2,0 1,0-2,0 0,0-1,0-1,0-1,0 0,0-1,0-1,-1-1,1 0,-1-1,0 0,-1-2,0 0,0 0,-1-2,0 0,11-9,-4-2,0-1,-1-2,-1 1,-1-2,-2-1,0 0,-2-1,-1 0,-1-1,-1 0,-1-1,-2-1,-1 1,-2-1,0 0,-2-1,-1 1,-2 0,-1-1,-3-18,3 40,0-1,0 1,0 0,-1-1,-1 1,0 0,0 0,0 0,-1 1,-1-1,1 1,-1 0,-1 0,0 1,0-1,0 1,-1 1,0-1,0 1,0 0,-1 1,0 0,-2-1,2 7,1 0,0 0,0 1,-1 0,1 0,1 1,-1 0,0 0,1 1,0 0,-1 0,2 0,-1 1,0 0,1 0,0 0,0 1,0 0,1 0,0 0,0 0,1 0,-1 1,1 0,1 0,-1 0,1 2,-18 40,2 1,2 1,3 1,2 0,2 1,2-1,2 26,2 563,3-265,11-315,-5-55</inkml:trace>
</inkml:ink>
</file>

<file path=ppt/ink/ink2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48.1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0 881,'9'-1,"-1"-1,0 0,0-1,0 1,-1-2,1 1,-1-1,1 0,-1-1,0 1,-1-1,6-5,28-18,187-94,-32 6,-21 5,-132 87,0 2,2 1,1 3,33-9,-56 18,0-1,-1 0,0-2,0 0,-2-1,0-1,11-11,234-129,-201 109,-86 37,-48 9,43 1,1-2,-1 0,1-2,-1-1,1-1,0-2,-17-5,43 10,1 1,0-1,-1 1,1-1,0 1,-1-1,1 1,-1-1,1 1,-1 0,1-1,-1 1,1 0,-1-1,1 1,-1 0,0 0,1 0,-1-1,1 1,-1 0,0 0,1 0,-1 0,1 0,-1 0,0 0,1 0,-1 1,1-1,-1 0,0 0,1 0,-1 1,1-1,-1 0,1 0,-1 1,1-1,-1 1,1-1,-1 0,1 1,0-1,-1 1,1-1,-1 1,1-1,0 1,0-1,-1 1,1 0,0-1,0 1,0-1,-1 1,1 0,0-1,0 1,0-1,0 1,0 0,0-1,1 1,18 39,-15-34,100 203,-41-36,-62-172,-1-1,1 0,-1 1,1-1,-1 0,1 0,-1 0,1 0,0 1,-1-1,1 0,-1 0,1 0,-1 0,1 0,0 0,-1 0,1-1,-1 1,1 0,-1 0,1 0,-1 0,1-1,-1 1,1 0,-1-1,1 1,-1 0,1-1,-1 1,1 0,-1-1,0 1,1-1,-1 1,0-1,1 1,-1-1,0 1,0-1,0 1,1-1,-1 0,0 1,0-1,0 1,0-1,0 1,0-1,0 0,0 1,0-1,0 1,0-1,0 1,-1-1,1 1,0-1,0 0,0-1,133-295,-113 206,-20 92</inkml:trace>
</inkml:ink>
</file>

<file path=ppt/ink/ink2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06.07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86 582,'33'53,"43"120,-48-93,-23-102,-5-319,0 333,1 0,0 0,0 0,1 1,0-1,1 1,-1-1,2 1,-1 0,1 0,0 0,0 1,1 0,-1-1,5-3,-5 10,-1-1,1 0,-1 1,1 0,0 0,-1 0,1 0,-1 0,1 1,-1 0,1 0,-1 0,1 0,-1 0,0 1,1-1,-1 1,0 0,0 0,0 0,0 0,-1 1,1-1,-1 1,1-1,-1 1,0 0,1 2,5 3,5 3</inkml:trace>
  <inkml:trace contextRef="#ctx0" brushRef="#br0" timeOffset="663.191">1 272,'79'-23,"96"-35,-173 59,1-1,-1 0,1 0,0 0,-1-1,1 1,-1-1,1 1,-1-1,0 0,1 0,-1 0,0 0,1 0,-1 0,0-1,0 1,0-1,0 0,0 1,-1-1,1 0,0 0,-1 0,1 0,-1 0,0-1,0 1,0 0,0-1,0 1,0 0,-1-1,1 1,-1-1,0 1,1-1,-1 0,0 1,-1-1,1 0,-85-108,70 98</inkml:trace>
</inkml:ink>
</file>

<file path=ppt/ink/ink2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0.23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1 160,'5'-5,"1"-6,5-1,5-4,5 1,-2-2,2 3,-4-2,1 2,-3-2,1 3,-3 3</inkml:trace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53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47,'24'0,"22"0,8 0,-4-4,-8-3,-4 1,-5 1,-3 2,-2 1,0 1,-6-5,-1 0,-5 0</inkml:trace>
</inkml:ink>
</file>

<file path=ppt/ink/ink2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0.4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1 182,'34'-24,"20"-12,6-1,-7 1,-8 8,-12 7</inkml:trace>
</inkml:ink>
</file>

<file path=ppt/ink/ink2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0.74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64,'19'-14,"12"-10,0-1</inkml:trace>
</inkml:ink>
</file>

<file path=ppt/ink/ink2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1.0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46,'19'-9,"6"-9,0 0</inkml:trace>
</inkml:ink>
</file>

<file path=ppt/ink/ink2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1.1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1 337,'19'-20,"16"-10,7-1,1 6,-7 1,-9 5</inkml:trace>
  <inkml:trace contextRef="#ctx0" brushRef="#br0" timeOffset="167.418">311 139,'20'-14,"10"-6,0-3,1 2,-6 0,-2 3,0 5,-4 4</inkml:trace>
</inkml:ink>
</file>

<file path=ppt/ink/ink2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2.96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201 109,'-11'2,"1"1,0-1,0 2,0-1,0 2,1-1,-1 1,1 0,0 1,1 0,0 1,0 0,0 0,0 0,1 1,1 0,-1 1,1-1,1 1,0 1,0-1,0 1,1-1,1 1,0 0,0 1,0 5,8 113,-4-124,0-1,1 1,-1 0,1 0,0 0,0-1,1 1,-1-1,1 0,0 0,0 0,1 0,-1 0,1-1,0 1,0-1,0 0,0 0,0-1,1 1,-1-1,1 0,4 1,-4-1,0 0,0 0,0-1,1 0,-1 0,0-1,1 0,-1 0,0 0,1 0,-1-1,0 0,1 0,-1 0,0 0,0-1,0 0,0 0,0-1,0 1,-1-1,1 0,-1-1,0 1,0-1,0 1,0-1,-1 0,1 0,-1-1,0 1,0-2,62-191,-61 181,-2 0,0 0,-1 0,-1-1,0 1,-1 0,-1-1,-4-15,5 26,0 0,-1 0,0 1,0-1,0 0,-1 1,0-1,0 1,0 0,0 0,-1 0,0 0,0 1,-1 0,1-1,-1 2,0-1,0 0,0 1,0 0,-1 0,1 1,-1-1,0 1,0 0,3 2,0-1,1 1,-1-1,0 1,0 0,1 0,-1 1,0-1,0 0,1 1,-1 0,0-1,1 1,-1 0,1 0,-1 1,1-1,-1 1,1-1,0 1,0 0,0-1,0 1,0 0,0 0,0 1,1-1,-1 0,1 1,-1-1,1 0,0 1,0 0,0-1,0 1,1 0,-1 0,-12 106,15-85,2 0,0 0,2 0,0-1,2 0,0 0,2 0,10 17,7 18,15 112,-40-155,-1 0,0 0,-1 0,-1 1,0-1,-1 0,-1 0,-1 4,-1 5</inkml:trace>
</inkml:ink>
</file>

<file path=ppt/ink/ink2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3.82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114 263,'5'-5,"6"-1,1-5,-1-5,-8 0,-3-2,-3-3,-5 3,-1-1,-5 2,1 1,-2-4,-4 4,2-2,-1 3,-3-1,3 2</inkml:trace>
</inkml:ink>
</file>

<file path=ppt/ink/ink2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4.8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420 115,'-4'-5,"-8"-6,-5-1,0-4,-2 1,-3 3,-2 4,-2 3,-1-3,-1 1,-1 1,0 2,1 1,-1 1,0 2,1 0,0 0,4 0</inkml:trace>
</inkml:ink>
</file>

<file path=ppt/ink/ink2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4:27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19,'0'0</inkml:trace>
  <inkml:trace contextRef="#ctx0" brushRef="#br0" timeOffset="253.137">338 19,'0'-5,"0"-2</inkml:trace>
  <inkml:trace contextRef="#ctx0" brushRef="#br0" timeOffset="10305.121">1919 780,'0'0</inkml:trace>
  <inkml:trace contextRef="#ctx0" brushRef="#br0" timeOffset="12104.549">1693 1317,'5'0,"1"4,5 3,5-1,5-2,4 0,1-2,3-1,0 0,0-1,-4-5,-3-2,1 1,0 1,2 1,1 2,-3 1</inkml:trace>
  <inkml:trace contextRef="#ctx0" brushRef="#br0" timeOffset="12835.5">2229 1260,'0'5,"5"1,7 0,5-1,0-6,-3-8,-3-3</inkml:trace>
  <inkml:trace contextRef="#ctx0" brushRef="#br0" timeOffset="15284.216">1948 752,'-49'-34,"-123"-82,121 55,37 48,2 0</inkml:trace>
  <inkml:trace contextRef="#ctx0" brushRef="#br0" timeOffset="16409.538">1129 216,'-60'-24,"23"14,0 2,-1 1,0 2,-35 1,-181-52,231 55</inkml:trace>
  <inkml:trace contextRef="#ctx0" brushRef="#br0" timeOffset="18193.869">338 724,'-4'-5,"-8"-1,5 0,2 6,8 2,2 7,6 6,6 5,0 5,1-3,4-5,-4 0,2-4,1 2,2-2,-2-4</inkml:trace>
  <inkml:trace contextRef="#ctx0" brushRef="#br0" timeOffset="20189.862">847 1147,'0'-1,"-1"1,1-1,0 0,-1 0,1 0,0 0,0 0,0 1,0-1,0 0,0 0,0 0,0 0,0 0,0 0,0 1,0-1,1 0,-1 0,0 0,1 0,-1 1,0-1,1 0,-1 0,1 1,0-1,-1 0,1 1,-1-1,1 1,0-1,-1 1,1-1,0 1,0-1,0 1,-1 0,1-1,0 1,0 0,0 0,0-1,-1 1,1 0,0 0,0 0,0 0,0 0,0 0,0 1,-1-1,1 0,0 0,0 0,0 1,0-1,-1 1,1-1,0 1,13 4,0 1,-1 1,0 0,0 1,-1 0,0 1,0 1,5 5,-3-4,1 0,1-1,0-1,0-1,1 0,0-1,0 0,1-2,0 0,1-1,-7 0,8 3,-4 1</inkml:trace>
  <inkml:trace contextRef="#ctx0" brushRef="#br0" timeOffset="29643.194">338 19,'-38'-18,"27"17,0 1,0 1,0-1,0 2,0-1,0 2,1-1,-1 1,1 1,-1 0,1 0,1 1,-1 1,1-1,0 1,0 1,0 0,-1 2,4-4,0-1,1 1,-1 0,1 1,1-1,-1 1,1 0,0 1,0-1,0 1,1-1,0 1,1 0,-1 0,1 0,1 0,-2 7,6-5,2-5</inkml:trace>
  <inkml:trace contextRef="#ctx0" brushRef="#br0" timeOffset="30479.808">0 386,'5'0,"1"4,0 7,4 1,0 4,-2 4,3-2,-1 1,3-3,0-3</inkml:trace>
  <inkml:trace contextRef="#ctx0" brushRef="#br0" timeOffset="36775.761">424 808,'0'0,"1"-1,-1 1,1 0,0 0,-1 0,1-1,0 1,-1 0,1 0,0 0,-1 0,1 0,0 0,-1 0,1 0,-1 1,1-1,0 0,-1 0,1 0,0 1,-1-1,1 0,-1 1,1-1,-1 1,1-1,-1 0,1 1,-1-1,1 1,-1-1,0 1,1 0,-1-1,0 1,1-1,-1 1,0 0,0-1,0 1,1-1,-1 1,0 0,0-1,0 1,0 0,0-1,0 1,0 0,-1-1,1 1,0 0,0-1,0 1,-1-1,1 1,0 0,0-1,-1 1,1-1,-1 1,1-1,-1 1,1-1,0 1,-1-1,0 0,1 1,-12 0,0-1,0 0,0 0,0-1,0-1,0 0,1-1,-1 0,1-1,-1 0,1 0,0-2,9 5,1-1,0 0,0 0,0 0,0 0,0 0,0 0,1 0,-1 0,1 0,-1 0,1 0,0-1,0 1,0 0,0 0,0 0,0 0,1-1,-1 1,1 0,-1 0,1 0,0 0,0 0,0 0,0 0,0 0,0 1,1-1,-1 0,0 1,1-1,-1 1,1-1,0 1,0 0,-1-1,3 1,4-10,158-212,-123 185,-45 75,-9 305,11-337,-1 0,1 0,-1 1,-1-1,1 0,-1 0,1 0,-2 0,1-1,0 1,-1 0,0-1,0 0,0 0,-1 0,1 0,-1 0,0 0,1-4,-1 0,1 0,0-1,0 1,0-1,0 0,0 0,0 0,0 0,0 0,0 0,0-1,0 0,1 1,-1-1,1 0,-1 0,1-1,0 1,0 0,0-1,0 1,0-1,0 0,0-1,-6-5,0 1,-1 1,0 0,0 1,0 0,-1 0,0 1,0 0,0 1,-1 0,1 1,-1 0,0 0,0 1,0 1,0 0,-1 0,1 1,0 1,-1 0,57-46,128-138,-152 169</inkml:trace>
  <inkml:trace contextRef="#ctx0" brushRef="#br0" timeOffset="38606.511">451 752,'-9'-2,"-1"-1,0 0,1-1,0 0,0 0,0-1,0-1,1 1,0-1,0-1,0 1,1-1,0-1,0 1,1-1,-2-3,-14-13,-28-27,79 60,65 100,-49-47,-73-106,18 28,-1 0,0 0,-2 1,1 1,-2 0,0 1,0 0,-12-7,-98-80,112 91,0-2,1 0,1 0,0-1,0 0,2-1,-1 0,-5-12,-7-9,20 31,5 9</inkml:trace>
</inkml:ink>
</file>

<file path=ppt/ink/ink2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15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201 142,'-50'-65,"49"64,-1 0,1-1,-1 1,0 0,0 0,1 0,-1 1,0-1,0 0,0 1,0-1,0 1,0 0,0-1,0 1,0 0,0 0,0 1,0-1,0 0,1 0,-1 1,0 0,0-1,0 1,0 0,0 0,1 0,-1 0,0 0,1 0,-1 0,1 0,-1 1,1-1,0 1,-1-1,1 1,0 0,-10 13,1 1,1 1,1-1,0 1,1 1,0 0,2 0,0 0,1 0,1 1,1-1,0 1,2 0,0 0,1 0,0-13,0-1,0 1,0-1,1 1,0-1,0 0,1 1,-1-1,1 0,0-1,1 1,-1 0,1-1,0 0,0 0,0 0,1 0,-1-1,1 0,0 1,0-2,0 1,0-1,0 1,1-2,-1 1,1 0,-1-1,1 0,0 0,-1-1,1 0,0 0,-1 0,1-1,0 1,-1-1,1-1,0 1,-1-1,0 0,1 0,-1-1,5-2,7-5,-1-1,0-1,0 0,-2-1,1-1,-1 0,-1-1,-1 0,0-1,-1 0,-1-1,1-1,-7 9,1-1,-1 1,-1-1,0 1,0-1,-1 0,0 0,-1 0,0 0,0-1,-1 1,0 0,-1 0,-1 0,1 0,-1 0,-1 0,0 0,-1 0,1 1,-2 0,1 0,-1 0,-1 0,0 1,-2-3,3 8,1 0,-1 0,0 1,0 0,-1 0,1 0,0 0,-1 1,1 0,-1 0,1 1,-1-1,0 1,1 0,-1 1,1-1,-1 1,1 0,-1 1,1-1,0 1,-1 0,1 1,0-1,0 1,1 0,-1 0,1 0,-1 1,1-1,0 1,0 0,1 1,-1-1,-1 4,-9 12</inkml:trace>
  <inkml:trace contextRef="#ctx0" brushRef="#br0" timeOffset="425.055">597 566,'45'-92,"-13"22,3 1,3 3,30-39,-66 103,40-43,-41 44,0 1,0-1,0 1,0-1,0 1,0-1,0 1,0 0,0-1,0 1,0 0,0 0,1 0,-1 0,0 0,0 0,0 0,0 1,0-1,0 0,0 0,0 1,0-1,0 1,0-1,0 1,0-1,0 1,0 0,0-1,0 1,-1 0,1 0,0 0,-1-1,1 1,0 0,-1 0,1 0,-1 0,1 0,-1 0,0 0,1 0,-1 0,0 1,0-1,0 0,0 0,0 0,0 0,12 87,-13-79,1 0,1 0,-1 0,2 1,-1-1,1 0,1-1,-1 1,1 0,1-1,0 1,0-1,1 0,0 1,1-3,0 1,0-1,1 0,-1-1,1 0,0 0,1 0,-1-1,1 0,0-1,0 0,0 0,0 0,0-1,1 0,-1-1,1 0,-1 0,1-1,0 0,-1 0,1-1,-1-1,3 0,2 0,0-1,-1-1,0 0,0-1,0 0,0-1,-1 0,0-1,0 0,-1 0,0-1,0-1,-1 0,0 0,0-1,-1 0,1-2,-1-1,-1 1,0-1,0-1,-2 1,1-1,-2 0,0 0,2-14,6-15,-7 26</inkml:trace>
</inkml:ink>
</file>

<file path=ppt/ink/ink2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16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593 396,'-340'567,"335"-558,-2 0,1-1,-1 0,0 0,-1-1,0 0,0-1,-1 1,1-1,-1-1,0 0,-1 0,-5 1,2-5</inkml:trace>
  <inkml:trace contextRef="#ctx0" brushRef="#br0" timeOffset="519.741">0 509,'276'202,"-79"-24,-47 35,-139-199</inkml:trace>
  <inkml:trace contextRef="#ctx0" brushRef="#br0" timeOffset="6233.05">1017 593,'3'-4,"1"-1,-1 1,0-1,-1 1,1-1,-1 0,0 0,0 0,0-1,-1 1,0 0,0-1,0 1,-1 0,0-1,0 1,0-1,-1 1,1-2,-2 7,1-1,0 1,-1 0,1 0,0-1,-1 1,1 0,0 0,-1 0,1 0,0 1,-1-1,1 0,0 1,0-1,-1 1,1-1,0 1,0-1,0 1,-1 0,1-1,0 1,0 0,0 0,0 0,0 0,1 0,-1 0,0 0,0 0,1 1,-1-1,1 0,-1 0,1 1,-1-1,1 0,0 1,-10 23,1 1,1 0,1 1,2 0,0 0,2 0,1 1,2-1,0 1,4 22,34 102,-35-145,0 0,0 0,1 0,0 0,1 0,-1-1,1 0,0 0,1 0,-1 0,1-1,1 0,-1-1,0 1,1-1,0 0,0-1,4 2,-5-5,0-1,1 1,-1-1,1 0,-1-1,0 1,0-1,1-1,-2 1,1-1,0 0,0 0,-1-1,0 1,0-1,0-1,0 1,0-1,-1 1,0-1,0 0,0-1,-1 1,0-1,0 0,0 0,0 0,-1 0,1-4,-1 7,149-340,-112 244,-19 53,-11 58,-4 288,32-63,-21-163,-4 0,-4 1,-2 0,-4 47,-2-112,1 0,-2 0,1 0,-2 0,1 0,-1-1,0 1,-1-1,0 1,-1-1,0 0,0 0,-1-1,0 1,-1-1,0 0,0 0,-1-1,1 0,-2 0,1 0,-1-1,0 0,0-1,-1 0,1 0,-1-1,0 0,-1 0,1-1,-3 0,3-1,0-1,0 0,-1 0,1-1,0-1,0 1,0-2,0 1,0-1,0 0,0-1,0 0,1-1,-1 1,1-2,0 1,0-1,1 0,-1-1,1 0,1 0,-1 0,1-1,0 0,0 0,1-1,0 0,0 0,1 0,0 0,0-1,-1-9,0-1,2 0,0 0,1 0,0 0,2 0,0 0,2 0,0 0,1 0,0 0,2 0,0 1,1 0,1 0,1 0,9-20</inkml:trace>
  <inkml:trace contextRef="#ctx0" brushRef="#br0" timeOffset="6493.509">1835 735,'34'-5,"15"-2,5-4,-2 0,-6 2,-5 2,-5 2,-4 2,-2 2,-7 1</inkml:trace>
  <inkml:trace contextRef="#ctx0" brushRef="#br0" timeOffset="7050.224">2598 706,'-17'153,"7"0,7 83,-18-110,15-147,6-3,1-1,1 1,1 1,1-1,2 0,0 1,1 0,2 1,9-20,13-30,2 0,4 3,3 1,3 2,3 2,2 2,24-21,-60 69,1 0,0 1,1 1,1 0,0 1,0 0,1 2,0-1,1 2,0 0,0 1,1 1,0 1,10-2,-21 8,0 1,0-1,0 1,-1 0,1 1,0 0,-1 0,0 0,0 1,0 0,0 0,0 0,-1 1,0 0,0 0,0 0,0 1,-1 0,0-1,0 1,-1 1,0-1,0 1,0-1,-1 1,0 0,0 0,0 0,-1 0,-1 0,1 0,-1 0,0 0,0 0,-1 0,0 0,-2 6,-2 8,-2 1,0-1,-2-1,0 0,-1 0,-1 0,-1-1,-1-1,0 0,-2-1,0-1,0 0,-14 10,13-10,-1-2,0 0,-1-1,-1-1,1 0,-2-2,0 0,0-1,-1-1,1-1,-2-1,1-1,-10 1,27-6,0 1,-1-1,1-1,0 1,-1-1,1 1,0-1,-1 0,1-1,0 1,0-1,0 0,0 0,0 0,1-1,-1 1,1-1,-1 0,1 0,0 0,0 0,0 0,1-1,-1 1,1-1,0 0,0 0,0 0,0 0,1 0,-1 0,1 0,0-1,1 1,-1 0,1-1,0 1,0-2,3-20</inkml:trace>
  <inkml:trace contextRef="#ctx0" brushRef="#br0" timeOffset="7349.315">3557 1,'-18'191,"8"1,10 58,0-152,-22 26,27-95,0-25</inkml:trace>
  <inkml:trace contextRef="#ctx0" brushRef="#br0" timeOffset="7837.54">4234 368,'-2'-1,"-1"0,0 1,1 0,-1-1,1 1,-1 0,0 0,1 0,-1 0,1 1,-1-1,1 1,-1 0,1-1,-1 1,1 0,-1 0,1 1,0-1,-2 2,2-3,-185 107,167-94,1 0,0 2,0-1,2 2,0 1,1 0,0 1,2 1,0 0,1 1,1 0,1 1,-3 9,13-26,0 0,0 0,1-1,0 1,0 0,0 0,0 0,1 0,0 0,-1 0,1-1,0 1,1 0,-1-1,1 1,0 0,0-1,0 0,0 0,0 1,1-1,-1-1,1 1,0 0,0-1,0 1,0-1,1 0,-1 0,0 0,1 0,0-1,-1 1,1-1,0 0,0 0,-1-1,1 1,0-1,0 0,0 1,0-2,0 1,0 0,2-2,18-4,-1-1,0-1,0-2,-1 0,0-1,-1-1,0-1,-1-1,0-1,-2 0,0-2,0 0,-2-1,12-16,-12 17,101-124,-116 140,-1 0,0 0,1 0,-1 0,0 0,1 0,-1 0,1 0,-1 0,1 0,0 0,-1 0,1 0,0 1,0-1,0 0,0 1,-1-1,1 0,0 1,0-1,0 1,0-1,0 1,1 0,-1-1,0 1,0 0,0 0,0 0,0-1,0 1,0 0,0 1,1-1,-1 0,0 0,0 0,0 1,0-1,0 1,0-1,0 1,0-1,0 1,0-1,0 1,0 0,-1-1,1 1,0 0,0 0,-1 0,1 0,0 0,-1 0,1 0,-1 0,1 0,-1 0,0 0,1 0,12 139,20-56,-20-66</inkml:trace>
  <inkml:trace contextRef="#ctx0" brushRef="#br0" timeOffset="8226.302">4573 791,'160'-248,"-28"75,-132 173,1-1,-1 1,0 0,0-1,0 1,1 0,-1-1,0 1,0 0,1-1,-1 1,0 0,1-1,-1 1,0 0,1 0,-1-1,1 1,-1 0,0 0,1 0,-1 0,1 0,-1-1,0 1,1 0,-1 0,1 0,-1 0,1 0,-1 0,0 0,1 1,-1-1,1 0,-1 0,1 0,-1 0,0 0,1 1,-1-1,0 0,1 0,-1 1,0-1,1 0,-1 1,0-1,1 0,-1 1,0-1,0 0,1 1,-1-1,0 0,0 1,0-1,0 1,0-1,1 1,-1-1,0 0,0 1,0-1,0 1,0-1,0 1,0-1,1 38,-1-33,-1 37,0-32,-1 1,1 0,1-1,0 1,0 0,1 0,1-1,0 1,0-1,1 1,0-1,1 0,0 0,1 0,0-1,0 1,1-1,3 3,-1-8,0 1,0-2,0 1,1-1,0-1,0 1,-1-1,1-1,1 0,-1 0,0-1,0 0,0 0,0-1,0 0,0-1,0 0,5-2,-2-1,-1-1,1 0,-1-1,0 0,0-1,-1 0,0 0,0-1,-1 0,0-1,-1 0,0-1,5-8,2-1,2-1</inkml:trace>
  <inkml:trace contextRef="#ctx0" brushRef="#br0" timeOffset="8529.179">5278 622,'4'0,"19"2,0 0,0-2,0-1,0 0,0-2,0-1,0 0,-1-2,1 0,-1-2,-1 0,0-2,0 0,-1-2,10-6,-21 8,0 0,-1 0,0 0,-1-1,0 0,-1 0,0-1,-1 0,-1 0,1 0,-2-1,0 1,0-1,-1 0,-1 0,0 0,-1 0,0-1,0 11,0 0,0 0,0 0,0 0,-1 0,1 0,-1 1,0-1,0 0,0 0,0 1,0-1,-1 1,1-1,-1 1,1-1,-1 1,0 0,0 0,0 0,0 0,-1 0,1 0,0 1,-1-1,1 1,-1-1,0 1,1 0,-1 0,0 0,0 1,0-1,1 1,-1-1,0 1,0 0,0 0,0 0,0 1,0-1,0 1,1-1,-4 2,-12 7,0 1,1 1,0 0,0 2,1 0,1 0,0 2,1 0,0 0,2 1,0 1,0 0,2 1,0 0,1 1,0-3,0 0,2 1,0 0,0 1,2-1,0 1,2 0,0 0,0 1,2-1,0 1,1-1,1 0,1 1,1-1,0 0,2 3,0-11,2 0,-1 0,1-1,0 0,1 0,0-1,1 1,0-2,0 1,0-1,1-1,0 0,1 0,-1-1,1 0,0-1,0 0,0-1,1 0,-1-1,1 0,-1-1,1 0,0-1,0 0,5-2,11 2</inkml:trace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53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29,'19'0,"21"0,14 0,1-5,-3-1,-6 0,-5 1,-6 2,-4 1,-1 1,-3 0,1 1,-1 0,-5 1</inkml:trace>
</inkml:ink>
</file>

<file path=ppt/ink/ink2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0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0,'-10'26,"2"0,1 1,1-1,1 1,2 0,0 1,2-1,1 1,1-1,1 0,2 0,0 0,3 4,149 371,-145-370,-6-21,-1-1,0 1,-1 0,0 0,-1 0,0 0,-1 0,0 1,0-1,-2 0,0 10,-8-14,9-34,6 8,1 0,1 1,0 0,2 0,0 1,1 0,0 1,2 0,0 1,0 0,1 1,14-10,-14 13,0 1,1 0,0 1,1 1,0 0,0 1,1 1,-1 0,2 2,-1 0,0 0,1 2,3 0,-17 2,1 0,-1 1,1 0,-1-1,0 2,1-1,-1 0,0 1,0 0,0 0,0 0,0 0,0 1,-1-1,1 1,-1 0,0 0,1 1,-2-1,1 1,0-1,-1 1,1 0,-1 0,0 0,0 0,-1 0,1 0,-1 1,0-1,0 1,0 0,1 8,0 0,-1-1,-1 1,0 0,0 0,-1-1,-1 1,0-1,-1 1,0-1,-1 1,-5 7,0 0,-1-1,-1 0,-1-1,0 0,-1-1,-1 0,-1-1,0-1,-1 0,-1-1,0-1,-1-1,0 0,-1-1,0-1,-2-1,12-4,-1-1,1-1,-1 0,1 0,-1-1,0 0,0 0,0-1,0-1,0 0,0 0,0-1,0 0,0-1,0 0,0 0,0-1,1-1,0 1,-1-1,1-1,1 0,-9-6,2-4,2 1</inkml:trace>
</inkml:ink>
</file>

<file path=ppt/ink/ink2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0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1 928,'24'-7,"17"-4,0-1,-1-3,0-1,12-9,-43 21,0-2,0 1,0-1,-1 0,0-1,0 1,-1-2,0 1,0-1,0 0,-1-1,-1 1,1-1,-1 0,-1-1,0 1,0-1,-1 0,0 0,0-4,-2 11,0-1,0 1,-1-1,1 0,-1 1,0-1,0 0,0 1,-1-1,1 0,-1 1,0-1,0 1,0-1,0 1,-1 0,1-1,-1 1,0 0,0 0,0 0,0 0,-1 0,1 1,-1-1,0 1,0-1,0 1,0 0,0 0,0 0,0 1,-1-1,1 1,0 0,-1 0,0 0,1 0,-1 1,1-1,-1 1,-2 0,-4 2,-1 1,1 0,0 1,0 0,1 1,-1 0,1 0,0 1,1 0,-1 0,1 1,0 0,1 1,0 0,0 0,1 0,0 1,0 0,1 0,0 1,0-1,1 1,1 0,0 0,0 1,1-1,0 1,0 1,1-3,0-1,0 1,1 0,0-1,0 1,1-1,0 1,1-1,0 0,0 1,1-1,0 0,0 0,1 0,0-1,0 0,1 1,-1-1,2-1,-1 1,1-1,0 0,1 0,3 2,2 1,1 0,0-2,0 1,1-2,0 0,0 0,0-1,1-1,-1-1,1 0,0-1,0 0,9-1,-9 0,0 0,0-1,0-1,-1-1,1 0,0-1,-1 0,1-1,-1-1,0 0,0-1,-1 0,0-1,0-1,-1 0,1-1,-2 0,7-7,16-27,-2-2,-1-2,-3 0,-1-2,-3-1,-2-1,-3-1,-1-1,0-14,-10 47,-1 0,-1 0,-1-1,0 0,-2 0,0 0,-2 0,0-1,-1 1,-2 0,0-1,-1 1,-1 0,-1 1,-1-1,0 1,-2 0,0 0,5 16,0 0,0 0,0 1,0-1,0 1,-1 0,1-1,-1 1,0 1,0-1,0 1,0-1,-1 1,1 1,0-1,-1 0,0 1,1 0,-1 0,0 1,1-1,-1 1,0 0,0 0,1 0,-1 1,0 0,0 0,1 0,-1 0,1 1,-1 0,1 0,0 0,0 0,0 1,0 0,0-1,0 2,1-1,-1 0,1 1,0-1,0 1,0 0,1 0,-1 0,-8 23,0 0,2 1,2 0,0 0,2 1,1 0,1 0,1 0,2 0,1 0,1 0,3 6,1 8,2 0,2-1,2 0,1 0,3-2,13 26,30 86,-55-141,-1-1,0 1,0 0,-2-1,1 1,-1 0,-1 0,0 1,0-1,-1 0,-1 3,-4 4</inkml:trace>
</inkml:ink>
</file>

<file path=ppt/ink/ink2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1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58,'34'-4,"20"-3,6 1,3 2,-5-5,-3 1,-1 0,-5 3,-1 1,-4 2,0 1,-2 1,-4 0,-9 1</inkml:trace>
</inkml:ink>
</file>

<file path=ppt/ink/ink2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1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19 128,'-4'33,"-1"-13,1 0,1 0,1 1,1-1,1 1,1-1,0 1,2-1,0 0,1 0,2 0,1 3,-6-20,1 0,-1 0,1 0,0 0,0-1,0 1,1-1,-1 1,0-1,1 0,0 0,-1 0,1 0,0-1,0 1,0-1,0 0,0 1,0-1,1-1,-1 1,0 0,1-1,-1 0,0 0,0 0,1 0,-1 0,0 0,1-1,-1 0,0 0,0 0,0 0,1 0,-1-1,1 0,9-4,-2 0,1 0,-1-1,0-1,0 0,-1 0,0-1,8-10,166-228,-167 228,-7 31,-24 64,12-70,-1 1,1 0,1 0,-1-1,1 1,0 0,1 0,0 0,0 0,0 1,1-1,0-1,0 1,1 0,-1 0,2 0,-1-1,1 1,0-1,3 5,-1-5,0-1,1 0,0 0,0 0,0 0,0-1,1 0,-1-1,1 1,0-1,0-1,1 1,-1-1,0-1,1 1,-1-1,1 0,-1-1,1 0,0 0,-1 0,1-1,-1-1,1 1,-1-1,0 0,0-1,1 1,-2-2,1 1,0-1,-1 0,1 0,4-5,3-2,-2-1,1 0,-2-1,0 0,0-1,-1 0,-1-1,0 0,-2 0,1-1,-2 0,0 0,-1 0,0-4,35-119,-32 123</inkml:trace>
</inkml:ink>
</file>

<file path=ppt/ink/ink2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1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61 393,'12'-9,"16"-8,-2-2,0-1,-2 0,0-2,-1-1,-1-1,-2-1,11-15,-28 36,-1 0,1 0,-1 0,0 0,0-1,0 1,-1-1,1 1,-1-1,0 1,0-1,-1 0,1 1,-1-1,0 0,-1 0,1 1,-1-1,0 0,0 1,0-1,-1 1,1-1,-1 1,0 0,0 0,-1 0,1 0,-1 0,0 0,0 1,0-1,-1 1,1 0,-1 0,0 0,0 0,0 1,0-1,0 1,0 0,-1 1,1-1,-4 0,3 1,-1 1,0 0,0 0,1 0,-1 1,0-1,1 2,-1-1,0 0,1 1,-1 0,1 1,0-1,0 1,0 0,0 0,0 0,1 1,0 0,-1 0,1 0,-3 4,-71 106,73-106,1 0,-1-1,1 2,1-1,0 0,0 1,0-1,1 1,1 0,-1 0,1 0,1-1,0 1,0 0,1 0,0 0,0 0,1 0,0 0,1-1,0 1,0-1,1 0,0 0,0 0,1 0,0-1,0 0,1 0,0 0,1 0,3 0,0-1,1 0,0 0,0-1,0-1,0 0,1 0,0-1,-1-1,1 0,0 0,1-2,-1 1,0-1,0-1,0 0,0-1,0 0,2-2,9-2,-1-1,1-1,-1-2,-1 0,0-1,0-1,-1-1,-1 0,7-7,-2-1</inkml:trace>
</inkml:ink>
</file>

<file path=ppt/ink/ink2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2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0 366,'31'-10,"-1"-1,-1-2,0-1,-1-1,0-1,-1-1,-1-2,-1 0,16-18,-35 32,-2-1,1 0,-1 0,1 0,-2-1,1 1,-1-1,0 0,0 0,-1 0,0-1,0 1,-1 0,0-1,0 1,0-1,-1 1,0-1,-1 1,0-1,0 1,-2-5,3 10,-1 0,0 1,0-1,0 0,-1 0,1 1,0-1,-1 1,1-1,-1 1,1-1,-1 1,1 0,-1 0,0 0,0 0,0 0,0 0,0 0,1 1,-1-1,-1 1,1-1,0 1,0 0,0 0,0 0,0 0,0 0,0 0,0 0,0 1,0-1,0 1,0 0,0-1,-2 2,-66 42,50-26,1 1,1 1,0 0,2 1,1 1,0 1,2 0,0 1,2 0,1 1,0 0,-4 22,13-42,0 0,-1 0,2 0,-1 0,0 0,1 0,0 0,0 0,1 0,-1 0,1 0,0 0,1 0,-1 0,1 0,0 0,0-1,0 1,1-1,-1 1,1-1,0 0,1 0,-1 0,1-1,0 1,-1-1,1 0,1 0,-1 0,0 0,1-1,0 0,1 1,1 1,1-1,0 1,-1-1,1-1,0 0,0 0,1 0,-1-1,0 0,0-1,1 0,7-1,3-4</inkml:trace>
</inkml:ink>
</file>

<file path=ppt/ink/ink2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1 337,'5'2,"0"-1,0 0,0 0,0-1,0 1,1-1,-1-1,0 1,0 0,0-1,0 0,0-1,0 1,0-1,0 0,0 0,-1 0,1-1,-1 1,1-1,-1 0,0-1,0 1,0-1,81-101,-78 95,29-48,-26 40,1 0,1 0,1 1,0 0,1 1,14-12,-28 28,0 1,0 0,0-1,0 1,0 0,1-1,-1 1,0-1,0 1,0 0,1-1,-1 1,0-1,1 1,-1-1,0 1,1-1,-1 1,1-1,-1 1,1-1,-1 1,1-1,-1 0,1 1,-1-1,1 0,-1 0,1 1,0-1,-1 0,1 0,0 0,-1 0,1 0,-1 0,1 0,0 0,-1 0,1 0,0 0,-1 0,1 0,-1 0,1-1,0 1,-1 0,1 0,-1-1,1 1,-1 0,1-1,-1 1,1-1,-1 1,1-1,-1 1,1-1,-1 1,0-1,1 1,-1-1,0 1,0-1,1 0,-1 1,0-1,-2 24,2 130,1-148,1 0,-1 0,1 0,0 0,0 0,0 0,1-1,-1 1,1-1,0 1,1-1,-1 0,1-1,0 1,0 0,0-1,0 0,0 0,1 0,0-1,-1 1,1-1,0 0,0-1,0 1,0-1,3 1,6 0,-1-1,1 0,-1-1,1 0,-1-1,1 0,-1-1,0-1,0 0,0-1,0 0,0-1,-1-1,0 0,0 0,0-1,-1-1,0 0,-1 0,1-1,-2-1,1 1,-1-2,-1 1,0-1,0 0,-1-1,3-7,24-70,-31 68</inkml:trace>
</inkml:ink>
</file>

<file path=ppt/ink/ink2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85,'16'59,"-3"1,-2 1,-3-1,-2 1,-3 8,-29 90,22-205,9 15,1 0,2 0,1 1,2 0,0 0,2 1,1 1,2 0,0 1,2 1,1 0,1 2,1 0,1 1,1 1,1 2,2-1,-13 10,0 1,0 1,1 0,0 1,0 0,1 1,0 0,0 2,1 0,14-3,-27 8,0 0,1 0,-1 1,0-1,0 1,0 0,1-1,-1 2,0-1,0 0,0 0,0 1,-1 0,1 0,0-1,-1 1,1 1,-1-1,1 0,-1 1,0-1,0 1,0 0,-1-1,1 1,-1 0,1 2,28 86,-8 40,-12-117,0-7</inkml:trace>
</inkml:ink>
</file>

<file path=ppt/ink/ink2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4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1 250,'459'-29,"-293"30,-147 10,-43 0,9-9,0-1,1-1,-1 0,0 0,0-1,1-1,-1-1,1 0,0-1,0 0,0-1,-8-5,16 8,1-1,-1 0,1 0,0-1,0 0,0 0,0 0,1 0,-1-1,1 1,0-1,1 0,-1-1,1 1,0-1,0 1,1-1,0 0,0 0,0 0,0 0,1 0,0 0,1 0,-1-1,1 1,0 0,1-1,-1 1,2-4,4-18,1 3</inkml:trace>
</inkml:ink>
</file>

<file path=ppt/ink/ink2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44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506 621,'2'-1,"-1"0,0 0,0 0,0 0,0 0,-1 0,1 0,0-1,0 1,-1 0,1 0,0-1,-1 1,0-1,1 1,-1 0,0-1,0 1,1-1,-1 1,0 0,0-1,-1 1,1-1,0 1,0-1,-1 1,1 0,-1-1,1 1,-1 0,0 0,1-1,-1 1,0 0,0 0,0 0,0 0,0 0,0 0,0 0,0 0,0 0,-1 0,1 1,0-1,0 0,-2 0,-67-24,45 23,1 2,-1 0,0 2,1 1,0 1,-1 1,2 1,-1 1,1 1,0 1,0 1,1 1,-9 6,-43 48,72-63,1 0,0 1,0-1,0 0,0 0,0 0,0 1,0-1,1 0,-1 1,1-1,0 1,-1-1,1 1,1-1,-1 1,0-1,0 0,1 1,-1-1,1 0,0 1,0-1,0 0,0 1,0-1,0 0,1 0,-1 0,1 0,-1-1,1 1,0 0,0 0,0-1,0 0,0 1,0-1,103 33,-73-28,101 9,-133-14,1-1,-1 1,0-1,0 1,0-1,0 1,1-1,-1 1,0-1,0 1,0-1,0 1,0-1,0 1,0-1,-1 1,1-1,0 1,0-1,0 1,0-1,-1 1,1-1,0 0,0 1,-1-1,1 1,0-1,-1 0,1 1,0-1,-1 0,1 1,-1-1,1 0,-1 1,1-1,0 0,-1 0,1 0,-1 0,1 1,-1-1,1 0,-1 0,1 0,-1 0,1 0,-1 0,1 0,-1 0,1 0,-1-1,1 1,-1 0,1 0,-1 0,1 0,-31 12,2 1,0 2,0 0,2 2,0 1,-19 18,42-34,1 1,0 0,0 0,0 0,0 0,1 0,-1 0,1 1,0-1,0 1,0 0,0-1,1 1,-1 0,1 0,0 0,0 0,1 0,-1 1,1-1,0 0,0 0,0 0,1 0,-1 0,1 1,0-1,0 0,0 0,1-1,0 1,-1 0,1 0,1-1,-1 1,0-1,1 0,0 0,-1 0,1 0,1 0,0 1,14 4,-1-1,1-1,1 0,-1-2,1 0,0-1,0 0,0-2,0 0,0-2,1 0,2-1,-18 1,0 0,0 0,1 0,-1 0,0-1,0 0,0 0,-1 0,1 0,0-1,-1 1,1-1,-1 0,0 0,0 0,0 0,0-1,1-1,5-10</inkml:trace>
  <inkml:trace contextRef="#ctx0" brushRef="#br0" timeOffset="607.415">225 0,'11'226,"24"4,-26-132,-4 1,-7 81,-1-43,15 53,23 65,-13-126,-18-118,-1 1,-1-1,0 1,-1 0,0 0,-1-1,0 1,-1 0,0 0,-3 9,9 9,3-22</inkml:trace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51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307 176,'-10'0,"-2"-1,-1 1,0 0,0 0,0 2,1-1,-1 2,1 0,-1 0,1 1,0 1,-7 3,16-6,1-1,-1 1,1 0,0 0,0 0,0 0,0 1,0-1,0 0,1 1,-1-1,1 1,-1 0,1-1,0 1,0 0,1 0,-1 0,0 0,1-1,0 1,-1 0,1 0,1 0,-1 0,0 0,1 0,-1 0,1 0,0 0,0 0,0-1,0 1,0 0,2 0,67 82,-61-78,-3-3,0 1,1 0,-1 0,-1 0,1 1,-1 0,0 0,0 0,-1 1,0 0,4 6,-9-10,0 1,0-1,0 0,0 1,-1-1,1 0,-1 0,0 0,1 0,-2 0,1 0,0-1,0 1,-1-1,0 1,1-1,-1 0,0 0,0 0,0 0,0-1,0 1,-1-1,1 0,0 0,-1 0,1 0,-1-1,1 1,-1-1,-1 0,-5 3,-137 33,123-34</inkml:trace>
  <inkml:trace contextRef="#ctx0" brushRef="#br0" timeOffset="267.7">985 148,'-69'26,"1"3,1 3,-54 35,20 25,99-89,-1 0,1 0,0 0,0 0,0 0,0 0,1 1,-1-1,1 0,0 1,0-1,0 1,0 0,1-1,-1 1,1 0,0-1,0 1,1 0,-1-1,1 1,-1-1,1 1,0 0,1-1,-1 0,1 1,-1-1,1 0,0 0,0 0,0 0,1 0,1 1,1 2,1-1,0 1,1-2,-1 1,1-1,0 0,0 0,0-1,1 0,-1 0,1 0,0-1,-1-1,1 1,0-1,0-1,0 1,8-2,7-4</inkml:trace>
  <inkml:trace contextRef="#ctx0" brushRef="#br0" timeOffset="564.169">1183 261,'-14'9,"1"0,0 1,0 0,1 1,1 0,-1 1,2 1,0-1,0 1,2 1,-1 0,2 0,0 1,0 0,2 0,-4 13,9-26,-1 0,1 0,0 0,0 1,0-1,0 0,0 0,1 0,-1 0,0 0,1 0,0 0,-1 0,1 0,0 0,0 0,0 0,1 0,-1 0,0-1,1 1,-1 0,1-1,-1 0,1 1,0-1,-1 0,1 0,0 1,0-2,0 1,0 0,0 0,0-1,0 1,0-1,1 1,-1-1,1 0,85-17,-71 11,-1-1,0-1,0-1,-1 0,-1-1,1 0,-1-2,-1 1,0-2,-1 1,0-2,-1 0,-1 0,0-1,-1 0,0 0,-1-2,-6 12,18-72,-20 75,0-1,0 1,0 0,-1 0,1-1,-1 1,1 0,-1 0,0 0,0 0,0 0,0 0,0 0,0 0,0 0,-1 0,1 1,-1-1,1 0,-1 1,0-1,1 1,-1 0,0 0,0-1,0 1,0 1,0-1,0 0,0 0,-1 1,1-1,-1 1,-18-2,3 5</inkml:trace>
  <inkml:trace contextRef="#ctx0" brushRef="#br0" timeOffset="804.003">1550 543,'-5'-38,"8"-28,4-6,5 3,5 9,5 10,3 14,-2 7,-1 10,2 7,-5 6</inkml:trace>
  <inkml:trace contextRef="#ctx0" brushRef="#br0" timeOffset="1134.83">1860 374,'34'-10,"0"-1,-1-2,-1-1,0-2,-1-1,-1-2,0 0,12-13,-36 28,0 0,0 0,-1-1,1 0,-1 0,0 0,-1-1,1 0,-1 0,0 0,0 0,-1-1,0 1,0-1,-1 0,0 0,0 0,0 0,-1 0,0-1,0 1,-1 0,0 0,0-1,-1 1,0 0,0 0,-1-3,-3 6,0 0,0 0,0 1,0-1,-1 1,1 1,-1-1,0 1,0 0,0 0,0 1,0 0,0 0,0 0,0 1,0 0,-1 0,1 0,0 1,0 0,0 0,0 1,0-1,0 1,0 1,1-1,-6 3,-5 1,1 0,-1 1,1 1,0 0,1 1,0 1,0 0,1 1,0 0,1 1,1 0,0 1,0 0,1 1,1 0,0 1,1 0,1 0,0 1,1 0,1 0,1 0,0 1,1-1,0 1,2 0,0 0,0 1,2-10,1 1,0-1,0 0,0 1,1-1,0 0,1 0,0-1,0 1,0-1,1 0,0 0,1 0,0-1,0 0,0 0,1 0,-1-1,1 0,1 0,-1-1,1 0,-1 0,2 0,23 10,1-2,0-1,1-2,0-1,9 0,-12-3</inkml:trace>
</inkml:ink>
</file>

<file path=ppt/ink/ink2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57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325 0,'-247'117,"244"-117,0 1,0 0,0 0,0 1,0-1,0 0,0 1,0 0,1 0,-1-1,1 2,-1-1,1 0,0 0,0 1,0-1,0 1,0 0,1-1,-1 1,1 0,0 0,0 0,0 0,0 0,0 0,1 1,-1-1,1 0,0 0,0 0,0 0,0 1,1-1,-1 0,1 0,0 0,0 2,83 53,-41-34,-39-22,127 101,-127-99,0 1,0-1,0 1,-1-1,0 1,0 0,0 1,-1-1,1 0,-1 1,0-1,-1 1,0 0,0-1,0 1,0 0,-1 0,0 0,0 0,-1-1,1 1,-1 0,0 0,-1-1,0 1,-2 5,0-5,-1 0,-1 0,1-1,-1 0,1 0,-2 0,1-1,0 0,-1 0,0 0,0-1,0 0,0 0,0-1,-1 0,1 0,-1-1,1 0,-1 0,0-1,1 0,-1 0,0-1,0 2,0-1,0 1,0-1,0-1,-1 0,1 0,0-1,0 0,1 0,-1 0,0-1,1-1,-1 1,1-1,0 0,-4-4,-8-10</inkml:trace>
</inkml:ink>
</file>

<file path=ppt/ink/ink2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12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1563 1047,'4'-36,"1"-1,3 1,0 0,3 1,1 0,1 1,2 0,1 1,20-28,211-261,-247 321,1 0,-1 0,0 0,1 0,-1 0,0 0,1 0,-1 1,1-1,0 0,-1 0,1 0,0 1,-1-1,1 0,0 0,0 1,0-1,0 1,0-1,-1 1,1-1,0 1,0 0,0-1,0 1,0 0,0 0,0-1,1 1,-1 0,0 0,0 0,0 1,0-1,0 0,0 0,0 0,0 1,0-1,0 0,0 1,0-1,-1 1,1 0,0-1,0 1,0-1,0 1,-1 0,1 0,0 0,-1-1,1 1,-1 0,1 0,-1 0,1 1,8 138,87 227,-67-227,-29-139,0-1,1 1,-1-1,0 1,1 0,-1-1,0 1,0 0,0-1,0 1,1 0,-1-1,0 1,0 0,0-1,0 1,-1 0,1-1,0 1,0 0,0-1,0 1,-1 0,1-1,0 1,-1-1,1 1,0 0,-1-1,1 1,-1-1,1 1,-1-1,1 1,-1-1,1 0,-1 1,0-1,1 0,-1 1,1-1,-1 0,0 0,1 0,-1 1,0-1,1 0,-1 0,0 0,1 0,-1 0,0 0,1 0,-1 0,0-1,1 1,-1 0,0 0,1 0,-1-1,0 1,0-1,-36-24,-203-165,224 178,1 1,-2 0,0 1,0 1,0 1,-1 0,-1 1,-1 1,19 5,0 1,1 0,-1-1,0 1,0 0,0 0,0 0,1-1,-1 1,0 0,0 0,0 0,0 0,0 1,0-1,1 0,-1 0,0 0,0 1,0-1,1 0,-1 1,0-1,0 1,1-1,-1 1,0-1,1 1,-1-1,0 1,1 0,-1-1,1 1,-1 0,1 0,-1-1,1 1,0 0,-1 0,1 0,1 10</inkml:trace>
  <inkml:trace contextRef="#ctx0" brushRef="#br0" timeOffset="472.176">2353 1075,'125'-344,"-92"292,-33 53,1-1,0 0,0 0,0 1,-1-1,1 1,0-1,-1 1,1-1,0 1,-1-1,1 1,-1-1,1 1,-1 0,1-1,-1 1,1 0,-1 0,1-1,-1 1,0 0,0 0,1 0,-1-1,0 1,0 0,0 0,0 0,0 0,0-1,0 1,0 0,0 0,0 0,-1-1,1 2,0-1,0 6,2 27,1-1,1 1,2 0,2-1,7 20,-13-48,-1 0,1-1,0 1,1-1,-1 0,1 1,0-1,0-1,0 1,1 0,-1-1,1 1,0-1,0 0,0-1,0 1,1-1,-1 1,1-1,-1-1,1 1,0-1,-1 1,1-1,0-1,0 1,0-1,0 0,0 0,0 0,0-1,0 1,0-1,-1 0,1-1,0 1,-1-1,1 0,-1 0,1-1,-1 1,0-1,0 0,0 0,0 0,-1-1,1 0,7-10,0-1,-1 0,-1 0,-1-1,0 0,-2-1,1 1,-2-1,0-1,1-12,0 7,1-2</inkml:trace>
  <inkml:trace contextRef="#ctx0" brushRef="#br0" timeOffset="1583.925">3426 708,'-9'-2,"1"-2,0 0,0 1,0 1,-1-1,1 1,-1 0,1 1,-1 0,0 1,0 0,1 0,-1 0,0 1,1 1,-1 0,1 0,-1 0,1 1,0 0,0 1,0 0,1 0,-1 0,1 1,0 1,0-1,-1 2,-98 212,84-129,22-88,0 1,-1-1,2 0,-1 0,0 1,0-1,1 0,-1 0,1 0,-1 0,1 1,0-1,0 0,0 0,0 0,0-1,1 1,-1 0,0 0,1-1,0 1,-1-1,1 1,0-1,0 0,0 1,-1-1,1 0,1 0,-1 0,0-1,0 1,0-1,0 1,0-1,1 1,-1-1,0 0,0 0,9-2,0 0,-1-1,1 0,-1-1,0 0,0 0,-1-1,1 0,-1-1,0 0,0-1,-1 0,0 0,0 0,-1-1,4-6,-11 14,269-279,-221 248,-47 30,0 1,0 0,0-1,1 1,-1 0,0 0,0 0,0 0,1 0,-1 0,0 1,0-1,0 0,0 1,0-1,1 0,-1 1,0-1,0 1,0 0,0-1,0 1,0 0,0 0,-1 0,1-1,0 1,0 0,-1 0,1 0,0 0,-1 0,1 0,-1 1,1-1,-1 0,0 0,0 0,1 0,-1 1,0-1,0 0,0 0,0 0,0 2,3 34,-2 1,-1 0,-2 0,-1-1,-8 36,-6 68,2 123,11-220,3-18,-2 0,0-1,-2 1,0-1,-2 0,0 0,-2-1,-1 0,-1-1,-3 3,13-23,-1-1,0 1,0-1,0 0,-1 1,1-1,0 0,-1 0,1-1,-1 1,0 0,0-1,1 0,-1 0,0 1,0-2,0 1,0 0,0-1,-1 1,1-1,0 0,0 0,0 0,0 0,0-1,0 1,0-1,-1 0,2 0,-1 0,0 0,0-1,0 1,0-1,1 1,-1-1,1 0,-1 0,1 0,0-1,0 1,0 0,0-1,-1-1,-3-10,0-1,0 0,2 0,0 0,0 0,2-1,0 1,1-1,0 0,1 0,1 1,0-1,2 1,-1-1,2 1,0 0,1 0,0 0,1 0,3-2,14-30,3 1,2 1,2 2,1 0,17-15,419-481,-439 505,-2-1,-1-2,-2 0,-2-1,-1-2,-2 0,-1-1,-2-5,0-92,-15 134,-1 0,1 0,-1 1,1-1,-1 0,0 1,0-1,-1 1,1-1,-1 1,0-1,0 1,0 0,0 0,0 0,-1 0,1 0,-1 0,0 1,0 0,0-1,0 1,0 0,-1 0,1 1,-1-1,1 1,-1-1,1 1,-1 0,0 1,0-1,1 1,-3-1,-4 3,-1 1,1 0,0 0,0 1,0 0,1 1,-1 0,1 1,0 0,1 0,-1 1,1 0,0 0,1 1,0 0,0 0,1 1,0-1,-2 6,-10 12,0 1,2 1,1 1,1 0,2 1,1 0,1 1,2 0,1 1,-3 25,10-42,-1 1,2-1,0 0,0 0,2 0,0 0,1 0,0 0,1-1,0 1,2-1,-1-1,2 1,0-1,0-1,1 1,1-1,0-1,1 0,0 0,0-1,1-1,1 0,-1 0,2-2,-1 1,1-2,0 1,0-2,1 0,-1-1,1 0,0-1,5-1,-3-1,0-2,-1-1,1 0,0-1,-1 0,0-1,0-1,0-1,0 0,-1-1,0-1,-1-1,1 0,-2 0,1-1,-1-1,-1 0,0-1,0-1,-2 1,1-2,-2 1,8-15,-15 26,34-77,-35 77,0-1,0 1,-1-1,1 1,0-1,-1 1,0-1,0 0,0 1,0-1,0 1,-1-1,1 0,-1 1,1-1,-1 1,0-1,0 1,0 0,0-1,-1 1,1 0,0 0,-1 0,0 0,0 0,1 0,-1 0,0 0,-2 0,-1 1,0 0,-1 0,1 1,-1 0,1 0,-1 1,1-1,-1 1,1 0,0 0,-1 1,1 0,0 0,0 0,0 1,0-1,1 1,-1 0,1 0,-1 1,1 0,0 0,-9 6,0 1,1 0,0 1,1 1,0 0,1 0,0 1,2 0,-1 0,2 1,0 1,0-1,2 1,0 0,1 0,0 0,1 1,1-1,1 1,0 0,2 16,2-23,0 0,0-1,0 1,2-1,-1 1,1-2,0 1,1 0,0-1,0 0,1 0,0-1,0 0,1 0,0-1,0 1,1-2,-1 1,1-2,1 1,-1-1,0 0,1-1,0 0,0 0,4-1,124-3,-114 0</inkml:trace>
  <inkml:trace contextRef="#ctx0" brushRef="#br0" timeOffset="-1581.928">744 511,'4'-6,"-21"21,-97 115,-42 26,-70 49,150-138,68-61</inkml:trace>
  <inkml:trace contextRef="#ctx0" brushRef="#br0" timeOffset="-1237.043">124 511,'59'53,"220"102,-50-24,-221-126,21 14,1-1,0-1,1-2,1-1,4 0,-33-13,1 0,-1 0,0 0,0-1,1 1,-1-1,0 1,1-1,-1 0,0 0,1-1,-1 1,0-1,1 0,-1 1,0-2,0 1,0 0,1 0,-1-1,-1 0,1 0,0 0,0 0,-1 0,1 0,-1-1,0 1,0-1,0 1,0-1,0 0,0 0,-1 0,1-1,7-18</inkml:trace>
  <inkml:trace contextRef="#ctx0" brushRef="#br0" timeOffset="-989.74">942 680,'-52'5,"0"2,1 2,0 3,1 1,0 3,1 2,1 2,-11 9,8-8,-259 120,304-138,-1 0,1 0,-1-1,0 0,0 0,0 0,0-1,0 0,0-1,0 0,0 0,-1 0,1-1,-2 0,8-2,-1 1,1 0,-1-1,1 1,0-1,0 1,0-1,0 1,1-1,-1 0,1 0,0 1,-1-1,1 0,0 1,1-1,-1 0,0 0,1 1,0-1,-1 0,1 1,0-1,0 1,1-1,-1 1,0-1,1 1,0 0,-1 0,1 0,0 0,0 0,0 0,0 0,2 0,-2-1,12-16</inkml:trace>
  <inkml:trace contextRef="#ctx0" brushRef="#br0" timeOffset="-725.391">350 257,'24'50,"-2"1,-2 1,-2 1,1 18,85 359,-51-272,-43-140</inkml:trace>
  <inkml:trace contextRef="#ctx0" brushRef="#br0" timeOffset="37852.821">631 1696,'-68'86,"4"3,-52 97,99-156,-2 0,-1-1,-1-1,-2-1,-23 22,-92 83,137-131,0 0,0 0,0 0,-1 0,1 0,0 0,-1-1,1 1,-1 0,1-1,-1 1,1-1,-1 0,1 1,-1-1,0 0,1 0,-1 0,1 0,-1 0,1-1,-1 1,1 0,-1-1,1 1,-1-1,1 0,-1 1,1-1,-2-1,-6-8</inkml:trace>
  <inkml:trace contextRef="#ctx0" brushRef="#br0" timeOffset="38240.375">67 1611,'-2'10,"0"-1,1 0,0 0,0 0,1 1,0-1,1 0,0 1,1-1,-1 0,2 0,-1 0,1 0,1-1,0 1,0-1,0 0,2 2,106 131,106 84,-3-6,-183-202,-15-15</inkml:trace>
  <inkml:trace contextRef="#ctx0" brushRef="#br0" timeOffset="38513.366">857 2035,'29'-5,"14"-1,5-1,-1 2,-4 2,-5 1,-3-4,-3-1,-3 1,0 1,-7 2</inkml:trace>
  <inkml:trace contextRef="#ctx0" brushRef="#br0" timeOffset="39021.831">1816 1865,'-20'0,"-1"1,1 1,-1 0,1 2,0 0,0 1,1 2,-1 0,1 0,1 2,-1 0,2 2,-1 0,1 0,1 2,0 0,1 1,0 0,1 1,1 1,1 0,0 1,1 0,-6 13,15-27,0 0,0 0,0 1,0-1,0 1,1-1,-1 1,1 0,0 0,1-1,-1 1,0 0,1 0,0 0,0 0,0 0,1 0,-1-1,1 1,0 0,0 0,0-1,0 1,1 0,0-1,-1 1,1-1,1 0,-1 0,0 1,1-1,0-1,-1 1,1 0,0-1,0 1,1-1,-1 0,0 0,1 0,11 0,0 0,0-1,0-1,0 0,0-2,0 1,-1-1,1-1,-1-1,1 0,-1-1,0-1,0 0,-1 0,0-1,0-1,-1-1,0 1,9-9,170-178,-149 156,-41 38,0 0,-1 1,1-1,0 0,0 1,0-1,0 1,0-1,0 1,0 0,0-1,0 1,0 0,0 0,0-1,0 1,0 0,1 0,-1 0,0 0,0 1,0-1,0 0,0 0,0 1,0-1,0 0,0 1,0-1,0 1,0-1,0 1,0 0,0-1,-1 1,1 0,0 0,0 0,-1-1,1 1,-1 0,1 0,-1 0,1 0,-1 0,1 0,-1 0,0 1,4 11,-1 0,-1 0,-1 0,0 0,0 1,-1-1,-1 0,-1 9,3 77,-1-96,1 4,-1 1,1-1,1 1,-1-1,1 1,1-1,-1 0,1 0,1 0,-1 0,1 0,0-1,1 0,-1 0,1 0,1 0,-1-1,1 1,11 2</inkml:trace>
  <inkml:trace contextRef="#ctx0" brushRef="#br0" timeOffset="39270.088">2663 1809,'-19'33,"-6"17,-5 9,0-1,3-6,3-6,4-6,2-6,4-4,3-1,5-2,-2-5,0-6</inkml:trace>
  <inkml:trace contextRef="#ctx0" brushRef="#br0" timeOffset="39506.808">2269 1894,'40'55,"4"-1,1-3,3-1,2-3,1-2,10 3,52 37,-89-74</inkml:trace>
  <inkml:trace contextRef="#ctx0" brushRef="#br0" timeOffset="39721.174">3059 1978,'0'39,"0"17,0 3,0-2,0-7,5-12,1-7,5-10,0-7</inkml:trace>
  <inkml:trace contextRef="#ctx0" brushRef="#br0" timeOffset="39938.242">2917 1639,'0'0</inkml:trace>
  <inkml:trace contextRef="#ctx0" brushRef="#br0" timeOffset="40316.302">3623 1838,'-7'0,"-1"1,0 0,1 0,-1 1,1 0,0 1,0 0,0 0,0 0,0 1,0 0,1 0,0 0,-5 5,9-7,0 0,0 0,0 0,0 0,0 0,1 0,-1 0,1 1,-1-1,1 0,0 1,0 0,0-1,0 1,0-1,1 1,-1 0,1 0,0-1,0 1,0 0,0 0,0-1,0 1,1 0,-1 0,1-1,0 1,0-1,0 1,0-1,0 1,1-1,-1 1,1-1,0 0,-1 0,1 0,0 0,2 2,39 33,-33-29,-1-1,0 1,0 1,0 0,-2 0,1 0,-1 1,0 0,-1 1,40 131,-45-136,0-1,-1 1,0-1,0 1,0-1,-1 0,0 1,0-1,0 0,-1 1,0-1,0 0,0 0,0 0,-1 0,0-1,0 1,0-1,-1 0,1 0,-1 0,0 0,0 0,0-1,-1 0,0 1,0-1,-1-1,0 1,1-1,-1 0,-1 0,1 0,0-1,0 0,0 0,-1-1,1 0,0 0,-1 0,1-1,0 0,0 0,-1 0,1-1,0 0,0 0,1-1,-1 1,0-1,1-1,0 1,-4-4,-10-10</inkml:trace>
  <inkml:trace contextRef="#ctx0" brushRef="#br0" timeOffset="44018.809">4555 2035,'9'19,"4"11,-1 6,-2 1,-3-6</inkml:trace>
  <inkml:trace contextRef="#ctx0" brushRef="#br0" timeOffset="44271.096">4611 1527,'-10'10,"-2"2</inkml:trace>
</inkml:ink>
</file>

<file path=ppt/ink/ink2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8:00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1,'-19'8,"0"1,1 1,0 0,1 2,0 0,1 1,0 0,1 2,1-1,0 2,1 0,0 1,2 0,0 0,1 1,0 1,2 0,0 0,1 1,-3 19,6-19,2 0,1 0,0 0,1 0,2 0,0-1,1 1,0 0,2-1,1 0,0 0,1 0,1-1,1 0,0 0,1-1,1 0,1-1,1-1,0 0,2 1,-4-6,1-1,0-1,0 0,1 0,0-1,1-1,-1 0,1-1,0-1,1 0,-1-1,1 0,0-1,-1-1,1 0,0-1,0-1,0 0,-1-1,1 0,0-1,-1-1,0-1,0 0,0 0,0-2,7-3,0-1,0-1,-1-1,-1 0,0-2,-1 0,-1-1,0-1,-1 0,-1-1,0-1,-2-1,0 0,-1 0,-1-1,-1-1,-1 0,-1 0,-1-1,-1 0,-1 0,-1 0,-1-1,-1 1,-1-21,-3 32,0 1,-1-1,-1 1,1 0,-2 0,0 1,0-1,-1 1,0 0,-1 0,0 1,0 0,-1 0,0 1,-1 0,0 1,0-1,-1 2,1-1,-2 1,1 1,-1 0,1 0,-1 1,0 1,-1-1,1 2,-1 0,1 0,-1 1,0 0,1 1,-4 1,-35-3,7 1</inkml:trace>
  <inkml:trace contextRef="#ctx0" brushRef="#br0" timeOffset="375.224">0 453,'316'-29,"-302"30,0 1,1 0,-1 1,0 1,0 0,-1 1,1 1,-1 0,0 0,-1 1,0 1,9 7,-6-5,0 0,1-1,0-1,0 0,1-1,0-1,0-1,6 1,-14-4,0-1,0 0,0-1,1 0,-1 0,0-1,0 0,0-1,0 1,0-2,0 0,0 0,-1 0,1-1,9-8</inkml:trace>
</inkml:ink>
</file>

<file path=ppt/ink/ink2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8:21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2286,'498'0,"-163"-28,-240 26,-1 5,90 13,17 14,-131-22,-1-3,1-3,32-5,9 1,246 1,-198-26,292 26,-199 2,-109 27,138-28,-83-28,225 27,-253-26,-116 26,-29 0</inkml:trace>
  <inkml:trace contextRef="#ctx0" brushRef="#br0" timeOffset="15621.587">2004 763,'-5'-3,"0"0,-1 0,1 0,-1 0,0 1,1 0,-1 0,0 1,0 0,-1 0,1 0,0 1,0 0,0 0,0 0,0 1,-1 0,1 0,0 0,0 1,1 0,-1 0,0 1,-3 2,-209 122,172-100,2 1,2 3,0 1,2 2,2 1,1 3,-7 11,-98 125,111-126,-84 155,21 41,41-93,48-131,0 0,1 0,0 1,2-1,1 1,1 20,-2 23,-24 133,24-155,2 1,2-1,2 0,1-1,3 1,5 17,61 222,2-110,-56-136,1-1,1-1,2-1,1 0,1-3,7 6,-4-11,0-1,1-1,2-1,0-2,1-1,0-1,5-1,-28-11,266 116,-237-108,0-1,1-2,0-2,24 2,8 2,-54-10,1 0,-1-1,1-1,0 0,-1-2,1 0,-1-1,3-2,29-1,-1 1,1 3,0 2,10 2,132-3,-23-55,-128 40,0-3,-2-1,0-1,-2-3,0-1,-2-1,12-14,83-89,23-48,4-30,-144 186,0-1,-2 0,0 0,-2-1,0 0,-1-1,-2 0,0 0,-2-1,52-228,-26 55,-32-55,-46 115,22 79,-40-79,-55-59,-6 44,35 54,-53-56,-110 14,114 67,-69 3,-16 43,197 22,-2 0,1 3,0 0,-1 2,0 1,-23 3,52-3,-1 1,1-1,-1 0,1 1,-1 0,1-1,-1 1,1 0,-1 0,1 1,0-1,0 0,0 1,-1-1,1 1,1 0,-1 0,0 0,0 0,1 0,-1 0,1 0,-1 2,-5 13</inkml:trace>
  <inkml:trace contextRef="#ctx0" brushRef="#br0" timeOffset="24488.684">2258 227,'0'594,"58"-255,-59 253,-28-366,31 56,25-84,-26-171,1 0,-2 0,0 0,-2 0,-1 0,-6 25,1-11,1 0,3 0,1 0,2 1,5 38,-2 12,-2 360,28-226,-28 282,-11-436,5-54</inkml:trace>
  <inkml:trace contextRef="#ctx0" brushRef="#br0" timeOffset="30525.333">1581 1,'-4'2,"1"0,-1 0,1 1,0 0,0-1,0 1,0 1,1-1,-1 0,1 1,0-1,0 1,0-1,0 1,1 0,-1 0,1 0,0 0,0 0,1 0,-1 0,1 0,0 0,0 0,0 1,1 0,22 112,-19-103,39 74,-41-86,0 0,0 0,0 0,1 0,-1 0,0-1,1 1,-1-1,1 0,-1 1,1-1,0 0,-1-1,1 1,0 0,0-1,-1 0,1 1,0-1,0 0,0 0,0-1,-1 1,1-1,0 1,0-1,-1 0,1 0,0 0,-1 0,1-1,-1 1,1-1,5-5,0 0,0 0,-1 0,0-1,-1 0,0-1,0 0,0 0,-1 0,-1 0,1-1,-1 1,-1-1,0 0,1-8,23-52,22-18,-48 88,-1-1,1 0,0 1,0-1,0 1,0-1,0 1,0-1,0 1,0 0,0-1,0 1,0 0,0 0,0 0,0 0,0 0,0 0,0 0,0 0,0 0,0 1,0-1,0 0,0 0,0 1,0-1,-1 1,1-1,0 1,0-1,0 1,0 0,-1-1,1 1,0 0,-1 0,1-1,0 1,-1 0,1 0,-1 0,1 0,-1 0,0 0,20 45,31 159,-19-35,-31-160,-1-1,0 0,-1 1,0-1,0 0,-1 1,0-1,-1 0,0 0,0-1,-1 1,0-1,0 1,-1-1,0-1,-1 1,0-1,0 0,0 0,-1 0,0-1,0 0,-1-1,0 1,0-1,0-1,0 0,-10 3,11-4,4 0,1-1,-1 0,0 0,0-1,0 1,0-1,0 1,0-1,0 0,-1 0,1 0,0 0,-1-1,1 0,-1 1,1-1,0 0,-1-1,1 1,0-1,-1 1,1-1,0 0,-1 0,1 0,0-1,0 1,0-1,0 0,0 0,1 0,-1 0,1 0,-1 0,1-1,0 1,-1-1,1 0,1 1,-1-1,0 0,0-2,1-5,1 0,0-1,0 1,1 0,1 0,-1 0,2 0,-1 0,2 0,-1 1,1-1,0 1,1 0,0 0,1 1,0-1,0 1,1 0,5-4,-2-2,0 0,1 0,0 0,1 1,0 0,1 1,1 1,0 0,1 1,0 0,0 1,1 1,0 1,7-3,1 3</inkml:trace>
  <inkml:trace contextRef="#ctx0" brushRef="#br0" timeOffset="43582.373">3246 1130,'-2'-2,"0"0,0-1,0 1,-1 0,1 0,0 1,-1-1,0 1,1-1,-1 1,0 0,1-1,-1 2,0-1,0 0,0 0,0 1,0 0,0 0,0-1,0 2,0-1,0 0,0 1,0-1,0 1,-1 0,-1 1,0 0,-1 0,1 0,0 1,0-1,0 1,0 1,1-1,0 1,-1 0,1 0,0 0,1 0,-1 1,1-1,0 1,0 0,0 0,1 0,-1 0,1 1,0-1,1 1,0-1,0 1,0-1,0 1,1 0,0-1,0 1,0 0,1-1,0 1,0 0,1-1,-1 1,1-1,0 0,1 1,-1-1,1 0,0 0,0-1,1 1,-1-1,1 0,0 1,0-2,3 3,-3-4,0 1,0-1,0 0,0-1,0 1,0-1,1 0,-1 0,0 0,1 0,-1-1,1 0,-1 0,1 0,-1 0,0-1,1 0,-1 0,1 0,-1 0,0-1,0 1,0-1,0 0,0-1,0 1,-1-1,1 1,2-4,4-2,0-1,-1 1,0-2,0 1,-1-2,0 1,-1-1,-1 0,6-11,-10 19,0 0,-1 1,1-1,-1 0,0 0,0 0,0 0,0 0,0 0,-1 0,1 0,-1 0,0 0,0-1,0 1,0 0,-1 0,1 0,-1 0,0 0,0 0,0 0,0 0,0 0,-1 0,1 1,-1-1,0 0,0 1,0-1,0 1,0 0,0 0,-1 0,1 0,-1 0,1 0,-1 1,0-1,0 1,0 0,-2-1,-7 2,1 1,-1 1,0 0,0 0,1 1,-1 1,1 0,0 0,0 1,1 1,-1-1,1 2,0 0,1 0,0 0,0 1,-1 2,7-8,-1-1,1 2,0-1,0 0,0 0,0 1,0 0,1 0,-1 0,1 0,0 0,-1 0,2 0,-1 1,0-1,1 1,-1-1,1 1,0 0,0-1,0 1,1 0,-1 0,1 0,0 0,0-1,1 1,-1 0,1 0,0 0,0-1,0 1,0 0,0-1,1 1,0-1,0 1,0-1,0 0,0 0,6 3,0-1,0-1,1 0,-1 0,1 0,0-1,0 0,0-1,0 0,0 0,1-1,-1 0,1-1,-1 0,1-1,-1 0,0 0,1-1,-1 0,0 0,0-1,0 0,5-4,-11 6,1-1,-1 0,1 0,-1 0,0 0,1-1,-1 1,-1-1,1 0,0 0,-1 0,1 0,-1-1,0 1,0 0,0-1,0 0,-1 1,0-1,1 0,-2 0,1 0,0 0,-1 0,1 0,-1 0,0 0,0 0,-1 1,1-1,-1 0,0 0,0 0,0 0,-1 0,1 1,-1-1,0 1,0-1,0 1,-1 0,1-1,-1 1,0 0,0-1,-1-1,0 1,0 0,-1 0,1 0,-1 1,0-1,0 1,0 0,0 1,0-1,-1 1,1 0,-1 0,1 1,-1 0,0 0,0 0,0 0,0 1,1 0,-1 1,0-1,0 1,0 0,1 0,-1 1,0 0,1 0,0 0,-1 0,1 1,0 0,0 0,0 1,1-1,-1 1,1 0,0 0,0 1,-3 3,4-5,1 1,0-1,-1 0,1 1,0-1,1 1,-1 0,1-1,-1 1,1 0,0 0,1 0,-1 0,1 0,-1 0,1 0,0 0,1 0,-1 0,1 0,0 0,0 0,0 0,0 0,1 0,-1-1,1 1,0 0,0-1,1 0,-1 1,2 0,2 0,0 1,1-2,-1 1,1-1,0 0,0 0,0-1,0 0,1 0,-1 0,1-1,-1 0,1-1,-1 0,1 0,-1-1,1 0,-1 0,1 0,-1-1,0 0,0-1,0 1,0-2,2 0,0 0,1-1,-1 0,0 0,-1-1,1-1,-1 1,-1-1,1 0,-1-1,0 0,-1 0,0-1,0 1,-1-1,0-1,0 1,-1-1,0-1,-3 6,-1 1,0-1,0 1,0 0,-1-1,0 1,0 0,0 0,0-1,-1 1,1 0,-1 0,0 0,0 0,-1 1,1-1,-1 1,0-1,0 1,0 0,0 0,0 0,-1 0,1 1,-1 0,0-1,0 1,0 0,0 1,0-1,0 1,0 0,-1 0,1 0,0 0,-1 1,1 0,0 0,-1 0,1 0,0 1,-1 0,1 0,0 0,-1 0,1 0,0 1,0 0,0 0,-2 2,-5 2,1 0,0 0,1 1,-1 0,1 1,1 0,0 0,0 1,-2 2,8-8,0-1,-1 1,1-1,0 1,1 0,-1 0,0 0,1 0,0 0,0 0,0 1,0-1,0 0,1 1,-1-1,1 0,0 1,0-1,0 0,0 1,1-1,-1 0,1 1,0-1,0 0,0 0,1 0,-1 0,1 0,-1 0,1 0,0 0,2 1,2 0,1 0,-1-1,1 0,0 0,0-1,0 0,0 0,1-1,-1 1,0-2,1 1,-1-1,1 0,-1-1,0 0,1 0,-1 0,0-1,0 0,0 0,0-1,0 0,0 0,-1-1,0 0,1 0,-1 0,-3 2,0-1,0 1,0 0,-1-1,1 0,0 1,-1-1,0 0,0 0,0-1,0 1,0 0,0-1,-1 1,0-1,0 1,0-1,0 0,0 0,-1 1,0-1,1 0,-1 0,-1 1,1-1,-1 0,1 0,-1 1,0-1,0 0,-1 1,1-1,-1 1,1 0,-1-1,0 1,-1 0,1 0,0 0,-1 0,0 1,0-1,1 1,-1 0,-1-1,1 1,0 1,0-1,-3 0,-1-1,-1 1,0 0,0 0,0 1,0 0,0 1,0 0,0 0,0 1,0-1,0 2,1-1,-1 1,0 1,0-1,1 1,0 0,0 1,0 0,0 0,0 1,1-1,-1 1,1 1,1-1,-1 1,1 0,-3 4,6-7,0 1,0-1,0 0,0 1,0 0,1-1,0 1,-1 0,2 0,-1 0,0 0,1 0,-1 0,1 0,0 0,1 0,-1 0,1 0,0 0,0-1,0 1,0 0,0 0,1-1,0 1,0 0,0-1,0 0,0 0,1 1,0-1,-1-1,1 1,0 0,0-1,1 1,-1-1,0 0,1 0,-1 0,1-1,0 1,0-1,-1 0,1 0,0 0,1 0,-1 0,0 1,1 0,-1-1,0 0,1 0,-1 0,1-1,-1 1,1-1,-1 0,1-1,-1 1,1-1,-1 0,1 0,-1 0,1 0,-1-1,0 0,0 0,0 0,0 0,0 0,-1-1,1 0,-1 0,1 0,-1 0,0-1,0 1,-1-1,1 0,-1 1,1-1,-1 0,0-1,-1 1,1 0,-1 0,0-1,0 1,0-1,-1 0,0 1,0-1,-1 1,1 0,-1-1,0 1,0 0,0-1,-1 1,0 0,0 0,0 0,0 0,0 1,-1-1,0 1,1-1,-1 1,-1 0,1 0,0 0,-1 0,1 1,-1-1,0 1,0 0,0 0,0 1,0-1,-1 1,1 0,0 0,0 0,-1 1,1-1,-1 1,1 0,-1 0,1 1,0-1,-1 1,1 0,0 0,-1 1,1-1,0 1,0 0,0 0,0 0,1 0,-1 1,1 0,-1 0,1 0,-2 1,0 2,0 0,0 1,0-1,1 1,0-1,0 1,1 1,-1-1,2 0,-1 1,1-1,0 1,1 0,0 0,0 0,1 0,-1 0,2 0,-1-1,2 3,3 16</inkml:trace>
  <inkml:trace contextRef="#ctx0" brushRef="#br0" timeOffset="51278.108">2400 2259,'0'-5,"5"-2,1-4,5 0,0-3,3 0,-1-1,3 1,-2-2,1 3,-1-3,1 3,-1-2,1 2,-2-2,-2 1</inkml:trace>
  <inkml:trace contextRef="#ctx0" brushRef="#br0" timeOffset="51715.128">2822 1835,'0'-5,"5"-6,6-6,7-5,4 1,-1 0,-5-2,1 3,-3 0,-4 4</inkml:trace>
  <inkml:trace contextRef="#ctx0" brushRef="#br0" timeOffset="52360.462">3698 875,'24'-19,"8"-11,3-1,1 1,-2 0,-6 0,-3 6,-5 7</inkml:trace>
  <inkml:trace contextRef="#ctx0" brushRef="#br0" timeOffset="65332.062">4290 2286,'764'0,"-594"-27,-144 26,-2 0</inkml:trace>
  <inkml:trace contextRef="#ctx0" brushRef="#br0" timeOffset="66699.975">4290 396,'5'0,"1"-5,5-1,1-5,2 0,0-4,1 2,-1-3,2 2,-3-1,-2 6,1 5,-2 3</inkml:trace>
  <inkml:trace contextRef="#ctx0" brushRef="#br0" timeOffset="69341.007">4432 1271,'-11'-13,"10"12,0-1,0 1,0-1,0 1,0 0,0-1,0 1,-1 0,1 0,0 0,-1 0,1 0,0 0,-1 0,1 0,-1 1,0-1,1 0,-1 1,0-1,1 1,-1 0,0 0,1 0,-1 0,0 0,1 0,-1 0,0 0,0 0,1 1,-1-1,0 1,1-1,-1 1,0 0,-8 7,1 1,0 0,0 0,1 1,0 0,1 0,0 1,0 0,1 0,1 0,0 1,0 0,2 0,-1 0,1 0,1 1,0-1,1 1,0-1,1 1,1 0,0-1,0 1,2 2,-2-4,1 0,0 0,1-1,1 1,-1-1,2 0,-1 0,1 0,1 0,0-1,0 0,1 0,0-1,0 0,1 0,0 0,0-1,1 0,0-1,0 0,1-1,0 1,0-2,0 1,0-2,1 1,-1-1,1-1,0 0,0-1,0 0,0 0,0-1,0 0,1-1,-2-4,-1 1,1-1,-1 0,0-1,0 0,0 0,-1-1,0 0,-1-1,0 0,0 0,5-7,14-15,-15 16,-1 0,-1 0,0-1,-1 0,0-1,-2 0,1 0,-2-1,0 0,-2 1,2-10,-4 17,0-1,0 1,-1-1,0 0,-1 1,0-1,-1 1,0-1,0 1,-1 0,0 0,-1 0,0 0,0 0,-1 1,0 0,0 0,-1 0,0 1,-1 0,1 0,-1 0,-1 1,1 0,-1 0,0 1,0 0,-1 1,1 0,-1 0,0 0,0 1,-1 1,-105 5,90 4</inkml:trace>
  <inkml:trace contextRef="#ctx0" brushRef="#br0" timeOffset="69851.861">4347 1525,'34'-53,"38"-42,-70 94,0 0,1 1,-1-1,1 1,-1 0,1 0,-1 0,1 0,-1 0,1 0,-1 1,1-1,-1 1,0-1,1 1,-1 0,0 0,0 0,1 1,-1-1,0 0,0 1,0-1,0 1,-1 0,1 0,0-1,-1 1,1 0,-1 0,0 1,1-1,-1 0,0 0,-1 1,1-1,0 0,-1 1,1-1,-1 2,13 17,-11-17,0 0,0 1,1-1,-1 0,1 0,0 0,0-1,0 1,0-1,1 1,0-1,0 0,-1-1,2 1,-1-1,0 1,0-1,1 0,-1-1,1 1,0-1,-1 0,1 0,0 0,0-1,-1 0,1 0,0 0,0 0,0-1,-1 0,1 0,0 0,-1-1,1 1,1-2,7-8</inkml:trace>
  <inkml:trace contextRef="#ctx0" brushRef="#br0" timeOffset="70485.964">4319 734,'4'2,"1"0,-1 1,0-1,0 1,0 0,0 0,0 0,-1 0,0 1,1-1,-1 1,0 0,-1 0,1 0,-1 0,2 5,20 42,-3 1,-2 1,-2 1,5 38,-20-87,0 7,1 0,1 0,0-1,1 1,0-1,0 0,1-1,1 1,7 8,-2-8</inkml:trace>
  <inkml:trace contextRef="#ctx0" brushRef="#br0" timeOffset="70983.409">4629 2033,'0'-10,"0"2,0 7,0 9,0 7,0 6,0 5,-5 2,-1 1,0 1,1 0,1-1,2 0,1 0,-5 0,0-6</inkml:trace>
  <inkml:trace contextRef="#ctx0" brushRef="#br0" timeOffset="72548.999">4487 819,'-61'-47,"-54"-68,115 114,-1 1,0-1,0 1,0 0,0 0,0-1,1 1,-1 0,0 0,0 0,0 0,0 0,0 0,0 0,0 0,0 0,0 1,1-1,-1 0,0 0,0 1,0-1,0 1,1-1,-1 1,0-1,0 1,1-1,-1 1,0 0,1-1,-1 1,1 0,-1 0,1-1,-1 1,1 0,-1 0,1 0,0 0,-1-1,1 1,0 0,0 0,0 0,0 0,0 0,0 0,0 0,0 0,0 0,0-1,0 1,1 0,-1 0,0 0,1 0,-1 0,1-1,-1 1,1 0,-1 0,-2 12,-74 225,75-237,1-1,-1 1,1-1,-1 1,0-1,1 1,-1-1,1 1,0 0,-1-1,1 1,-1 0,1-1,0 1,-1 0,1-1,0 1,0 0,0 0,0-1,0 1,-1 0,1 0,0-1,1 1,-1 0,0 0,0-1,0 1,0 0,1 0,-1-1,0 1,1 0,-1-1,0 1,1 0,-1-1,1 1,-1-1,1 1,-1-1,1 1,-1-1,1 1,0-1,-1 1,1-1,0 0,-1 1,1-1,0 0,0 0,-1 1,1-1,0 0,0 0,-1 0,1 0,0 0,102-59,188-110,-195 131,-260 13,30 16,116 3</inkml:trace>
  <inkml:trace contextRef="#ctx0" brushRef="#br0" timeOffset="74330.13">4657 2146,'0'4,"0"-2,0-7,0-7,0-7,0-5,0-2,0-3,0 0,0-1,0 10,0 8</inkml:trace>
  <inkml:trace contextRef="#ctx0" brushRef="#br0" timeOffset="80429.9">4996 2626,'2'8,"1"0,0 0,0 1,0-2,1 1,0 0,1-1,0 0,0 0,1 0,-1 0,58 65,3-3,74 60,-128-119,-4-6</inkml:trace>
  <inkml:trace contextRef="#ctx0" brushRef="#br0" timeOffset="80993.901">5363 2569,'-38'29,"-94"122,-46 99,81-99,96-144,4-7</inkml:trace>
</inkml:ink>
</file>

<file path=ppt/ink/ink2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1:58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544 1,'-18'4,"0"0,0 2,0 0,1 1,0 1,1 1,0 0,0 1,1 1,0 0,0 1,2 0,-1 1,2 1,0 0,0 1,2 0,0 1,0 0,-2 7,-117 276,122-281,-2 0,0 0,-1-1,0 0,-2-1,0 0,0-1,-4 2,2-5</inkml:trace>
</inkml:ink>
</file>

<file path=ppt/ink/ink2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1:59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1,'110'148,"-64"-93,2-3,2-1,54 41,134 109,-184-167,-30-23</inkml:trace>
</inkml:ink>
</file>

<file path=ppt/ink/ink2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1:59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916 0,'-446'185,"120"-58,202-87,111-37,7-5</inkml:trace>
</inkml:ink>
</file>

<file path=ppt/ink/ink2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1:59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7,'0'1,"0"-1,-1 0,1 0,-1 1,1-1,-1 0,1 0,0 0,-1 0,1 0,-1 0,1 0,-1 0,1 0,-1 0,1 0,-1 0,1 0,-1 0,1 0,-1 0,1 0,-1-1,1 1,0 0,-1 0,1-1,-1 1,1 0,0 0,-1-1,1 1,0-1,-1 1,1 0,0-1,-1 1,1-1,0 1,0 0,0-1,-1 1,1-1,0 0,-5 25,1 0,1 0,1 0,1 0,2 0,0 0,1 0,2 0,3 12,6 16,2 0,2-1,3-2,2 0,11 16,42 108,-65-149</inkml:trace>
</inkml:ink>
</file>

<file path=ppt/ink/ink2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52 490,'-1'259,"-9"-201,9-58,0 0,0 0,1 0,-1 0,0 0,0 0,1 0,-1 0,0 0,1-1,-1 1,0 0,0 0,1-1,-1 1,1-1,-1 1,0-1,1 1,-1 0,1-1,-1 0,1 1,-1-1,1 1,0-1,-1 0,1 1,0-1,-1 0,1 1,0-1,0 0,-1 0,1 1,0-1,0 0,0 1,0-1,0 0,0 0,0 1,1-1,-1 0,-1-2,-6-28,2-1,1 0,1 0,2-1,1 1,2 0,1 0,1 0,2 0,1 0,2 1,1 1,1-1,1 2,2-1,1 2,2 0,7-9,-11 15,0-1,2 2,1 0,1 1,0 0,2 2,13-12,-31 29,0 0,1 0,-1 0,0 0,1 0,-1 0,0 0,1 1,-1-1,1 0,-1 1,1-1,-1 1,1 0,-1-1,1 1,0 0,-1 0,1 0,-1 0,1 0,0 1,-1-1,1 0,-1 1,1-1,-1 1,1-1,-1 1,1 0,-1 0,0-1,1 1,-1 0,0 0,0 0,0 1,0-1,0 0,0 0,0 1,0-1,0 0,0 1,-1-1,1 1,-1-1,1 1,-1-1,1 1,-1 0,19 82,-19-76,0-1,1 0,0 1,0-1,1 0,-1 1,2-1,-1 0,1-1,0 1,1 0,-1-1,1 1,0-1,1 0,0-1,0 1,0-1,1 1,15 6</inkml:trace>
</inkml:ink>
</file>

<file path=ppt/ink/ink2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0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1,'-58'67,"7"-11,3 3,2 1,3 2,3 3,10 37,30-99,0-1,0 1,0 0,0-1,0 1,0-1,1 1,-1-1,1 1,0-1,0 0,0 1,0-1,0 0,0 1,1-1,-1 0,1 0,-1 0,1 0,0-1,0 1,0 0,0-1,0 1,0-1,0 0,1 0,-1 0,0 0,1 0,-1 0,0 0,1-1,0 1,-1-1,1 0,1 0,7-2,0-1,0 0,-1 0,1-1,-1-1,0 1,0-2,-1 0,1 0,-1 0,-1-1,1-1,-1 1,0-1,-1-1,0 1,0-1,-1-1,166-244,-140 205,-40 94,-29 94,35-133,1 1,-1-1,1 0,0 1,1-1,-1 1,1-1,1 1,-1-1,1 1,0-1,1 1,-1-1,1 0,0 0,1 0,0 0,0 0,0 0,0-1,1 1,0-1,0 0,1 0,-1-1,2 1,12 7</inkml:trace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9:29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766 429,'1'-2,"0"1,1 0,-1-1,0 1,0-1,0 0,0 1,0-1,-1 0,1 1,0-1,-1 0,1 0,-1 0,0 0,1 0,-1 1,0-1,0 0,0 0,-1 0,1 0,0 0,-1 0,1 1,-1-1,0 0,1 0,-1 1,0-1,0 0,0 1,0-1,0 1,-1-1,1 1,0 0,-1-1,1 1,-1 0,-1-1,-71-36,60 38,0 0,1 1,-1 1,0 0,0 1,1 0,0 1,-1 1,1 0,1 1,-1 0,1 1,0 0,1 1,0 1,0-1,-7 8,-47 67,63-80,1 0,0 0,0 0,0 0,0 0,0 0,1 0,-1 0,1 0,0 0,0 0,0 1,0-1,1 0,-1 0,1 0,0 0,0 0,0 0,0 0,0 0,1-1,-1 1,1 0,0-1,0 1,0-1,0 1,0-1,1 0,-1 0,1 0,72 39,-74-40,0-1,0 1,0 0,0-1,0 1,-1 0,1 0,0-1,0 1,-1 0,1 0,-1 0,1 0,0 0,-1 0,0 0,1 0,-1 0,0 1,0-1,1 0,-1 0,0 0,0 0,0 0,0 0,0 1,-1-1,1 0,0 0,0 0,-1 0,1 0,-1 0,1 0,-1 0,1 0,-1 0,0 0,1 0,-1 0,0-1,0 1,-43 40,31-31,-11 12,0 1,2 1,1 0,1 2,1 0,1 1,1 1,0 4,15-30,1 1,-1 0,0 0,1 1,0-1,0 0,0 0,0 1,0-1,0 0,1 1,0-1,0 1,0-1,0 0,0 1,1-1,-1 1,1-1,0 0,0 1,0-1,1 0,-1 0,1 0,0 0,-1 0,1 0,1-1,-1 1,0 0,1-1,-1 0,1 0,0 0,-1 0,1 0,0 0,0-1,1 1,-1-1,2 1,7 0,1 0,-1 0,1-1,0-1,-1 0,1-1,0 0,0-1,-1 0,0-1,6-2,1-2</inkml:trace>
  <inkml:trace contextRef="#ctx0" brushRef="#br0" timeOffset="302.2">1133 684,'-20'4,"-15"12,-2 8,0 4,2 2,7 2,8-1,3-6,4-1,4-1,-1 1,1 1,-2 1,0 1,-3-4,2-6</inkml:trace>
  <inkml:trace contextRef="#ctx0" brushRef="#br0" timeOffset="599.408">766 627,'4'14,"7"15,6 7,6-3,-3-2,2-6,1-8,1-1,2 0,1-1,1 1,1 2,-1 4,1 2,-6-3</inkml:trace>
  <inkml:trace contextRef="#ctx0" brushRef="#br0" timeOffset="1018.968">1640 711,'-35'9,"-5"-1,1 2,1 1,0 3,0 0,2 3,-34 19,67-33,0-1,0 1,0 0,0-1,1 1,-1 0,1 1,0-1,0 0,0 1,0-1,0 1,1-1,0 1,0 0,0 0,0 0,0 0,1-1,0 1,0 0,0 0,0 0,0 0,1 0,0 0,0 0,0 0,0-1,0 1,1 0,0-1,0 1,0-1,0 0,0 0,1 0,-1 0,1 0,0 0,0 0,0-1,0 0,0 1,1-1,-1 0,1-1,-1 1,1-1,0 1,-1-1,1 0,0-1,0 1,0-1,2 1,10-4,-1-1,0 0,0-1,0 0,0-1,-1-1,0-1,-1 0,1 0,-1-1,-1-1,0 0,0-1,-1 0,-1-1,0 0,0-1,-1 0,0-2,29-30,19-4,-56 50,1 0,-1 1,0-1,1 0,-1 1,0 0,0-1,0 1,0-1,0 1,0 0,0 0,-1 0,1-1,0 1,-1 0,0 0,1 0,-1 0,0 0,0 0,0 0,0 0,-1 0,1 0,0-1,-1 1,1 0,-1 0,0 0,0 0,0 1,0 1,-4 23,-1-2</inkml:trace>
  <inkml:trace contextRef="#ctx0" brushRef="#br0" timeOffset="1532.168">1781 1051,'31'-60,"2"1,3 2,13-13,-49 69,0 0,1 0,-1 0,0 0,0 0,1 0,-1 0,1 0,-1 0,1 0,-1 1,1-1,0 0,-1 0,1 0,0 1,-1-1,1 0,0 1,0-1,0 1,0-1,0 1,0-1,0 1,-1 0,1-1,0 1,0 0,1 0,-1 0,0-1,0 1,0 0,0 0,0 1,0-1,0 0,0 0,0 0,0 1,0-1,0 1,0-1,-1 0,1 1,0 0,0-1,0 1,0 0,-1-1,1 1,0 0,-1 0,1-1,0 1,-1 0,1 0,-1 0,1 0,5 31,-6-28,-1-1,1 0,1 0,-1 0,0 0,1 0,-1 0,1 0,0 0,0 0,0 0,1-1,-1 1,1 0,-1-1,1 1,0-1,0 1,0-1,0 0,1 0,-1 0,0 0,1 0,0-1,-1 1,1-1,0 1,0-1,0 0,2 1,4-3,-1-1,0 0,1 0,-1 0,0-1,0 0,-1-1,1 0,-1 0,1 0,-1-1,-1 0,1-1,-1 1,0-1,0 0,0-1,-1 0,0 1,2-6,4-1,74-79,-85 92,1-1,0 0,0 1,0-1,-1 1,1-1,0 1,0 0,0-1,0 1,0 0,0 0,0-1,0 1,0 0,0 0,0 0,0 0,0 0,0 1,0-1,0 0,-1 0,1 0,0 1,0-1,0 1,0-1,0 1,0-1,-1 1,1-1,0 1,0 0,-1-1,1 1,0 0,-1 0,1-1,-1 1,1 0,-1 0,1 0,-1 0,0 0,1 0,-1-1,0 1,0 0,0 0,0 0,0 0,0 0,0 0,0 0,0 0,0 1,-1 59,-1-56,-1 1,2 0,-1-1,1 1,0 0,0 0,0 0,1 0,0 0,0-1,1 1,-1 0,1 0,1 0,-1 0,1-1,0 1,0-1,1 1,-1-1,1 0,0 0,1 0,-1 0,1-1,0 1,0-1,1 0,-1 0,1-1,0 1,2 0,15 3</inkml:trace>
  <inkml:trace contextRef="#ctx0" brushRef="#br0" timeOffset="12575.03">342 6,'-6'-1,"0"-1,0 1,0 1,0-1,0 1,-1 0,1 0,0 1,0-1,0 2,0-1,0 1,0-1,0 2,0-1,1 1,-1-1,1 2,0-1,0 1,0-1,0 1,1 0,-3 3,-4 4,0 1,1 0,1 1,0 0,1 0,0 0,1 1,0 1,0 2,-20 72,4 1,3 0,5 2,1 20,9-79,1-1,2 1,1 0,2 0,1 0,1 0,2-1,1 1,7 18,-6-30,0 1,2-1,0-1,1 0,1 0,1-1,1 0,1-1,1 0,-1-5</inkml:trace>
</inkml:ink>
</file>

<file path=ppt/ink/ink2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1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232 742,'-18'8,"1"0,1 2,0 0,0 1,1 0,0 1,1 1,0 0,1 1,1 1,0 0,1 0,1 1,0 1,1 0,0 2,8-15,0 0,0-1,0 1,1 0,0 0,-1 0,1 0,1 0,-1 0,1-1,-1 1,1 0,0 0,0 0,1-1,-1 1,1-1,0 1,0-1,0 0,0 1,1-1,-1 0,1-1,0 1,0 0,0-1,0 1,0-1,0 0,1 0,-1-1,1 1,-1-1,1 1,0-1,0 0,-1 0,1-1,0 1,0-1,0 0,0 0,0 0,2-1,14-1,0-1,-1-1,1-1,-1-1,0 0,0-2,0 0,-1-1,-1 0,1-2,-2 0,1-1,-2-1,0 0,0-1,6-8,38-42,-2-2,-3-3,-2-2,20-43,-52 81,-3-1,0 0,-3-1,0-1,-1-5,-9 27,-1 0,0-1,0 1,-2 0,0-1,0 0,-2 1,0-1,0 1,-1-1,-1 1,0 0,-1 0,-6-12,7 19,-1 0,0 1,-1-1,1 1,-1 0,-1 0,1 0,-1 1,0 0,0 0,-1 1,1-1,-1 1,0 1,0-1,0 1,-1 1,1-1,-1 1,1 0,-1 1,0 0,0 0,0 1,1 0,-1 0,0 1,0 0,0 0,1 1,-1 0,1 0,-1 1,-5 2,-3 5,0 1,0 1,1 0,0 1,1 1,1 0,0 0,1 2,0-1,2 2,0-1,0 1,2 1,0 0,1 0,-3 13,1 0,1 0,1 0,1 0,2 1,2 0,1 0,1 0,1 0,7 31,-5-44,2 0,0 0,2-1,-1 0,2 0,1-1,0 0,1 0,1-1,0-1,1 0,1 0,0-1,1-1,1 0,0-1,0 0,1-2,1 1,0-2,0-1,1 0,4 1,-10-5,0-1,1 0,-1 0,1-1,0-1,0 0,-1-1,1 0,0-1,0-1,0 0,-1 0,1-1,-1-1,0 0,0-1,0 0,0-1,-1 0,0-1,8-6,8-8,-3 0</inkml:trace>
</inkml:ink>
</file>

<file path=ppt/ink/ink2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1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1,'-5'34,"-1"15,-1 5,2-2,2-5,1-6,1-6,0-3,6-7,2-3,-1-6</inkml:trace>
</inkml:ink>
</file>

<file path=ppt/ink/ink2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1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0,'5'5,"2"6,-1 2</inkml:trace>
</inkml:ink>
</file>

<file path=ppt/ink/ink2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1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0,'0'1,"-14"44,2 0,1 0,3 1,2 0,0 38,5-78,1 0,0 1,1-1,-1 1,1-1,0 0,0 1,1-1,0 0,0 0,1 0,-1 0,1 0,1-1,-1 1,1-1,0 0,0 0,0 0,1-1,0 1,0-1,0 0,0-1,0 1,1-1,0 0,0 0,-1-1,2 0,-1 0,0 0,0-1,1 0,-1 0,0 0,1-1,-1 0,1 0,-1-1,0 0,1 0,-1 0,0-1,3-1,6-8,0-1,-1-1,0-1,-1 0,0 0,-1-2,-1 1,0-1,-1-1,-1 0,-1 0,0-1,-1 0,-1-1,-1 1,0-5,25-59,-20 58</inkml:trace>
</inkml:ink>
</file>

<file path=ppt/ink/ink2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2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1,'-31'21,"24"-18,0 1,0 0,1 0,-1 0,1 1,0 0,0 0,1 1,0-1,0 1,0 1,0-1,1 0,0 1,1 0,-1 0,2 0,-3 7,5-10,1 0,0-1,0 1,1-1,-1 1,1-1,0 0,0 1,0-1,0 0,0 0,1-1,-1 1,1 0,0-1,0 1,0-1,0 0,0 0,0 0,1-1,-1 1,1-1,-1 0,1 1,0-1,23 13,-22-12,1 0,-1 1,1 0,-1 0,0 0,0 1,-1-1,1 1,-1 1,0-1,0 0,0 1,0 0,-1 0,0 0,0 0,0 1,-1-1,0 1,0 0,0-1,0 1,-1 0,0 0,-1 0,1 0,-1 0,0 0,-1 0,1 0,-1 0,0 0,-1 1,-3 4,0-1,-1 0,0 0,-1-1,0 0,0 0,-1-1,0 1,-1-2,0 1,0-1,0-1,-1 1,0-2,0 1,-1-2,1 1,-1-1,0-1,0 0,0 0,-1-1,-5 0,-11-2,3 0</inkml:trace>
</inkml:ink>
</file>

<file path=ppt/ink/ink2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3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115 670,'-18'28,"2"1,1 1,1 0,2 1,1 1,1 0,-4 31,13-60,0 0,0-1,1 1,-1 0,1-1,-1 1,1 0,0 0,1 0,-1-1,0 1,1 0,-1-1,1 1,0 0,0-1,0 1,0-1,0 1,1-1,-1 1,1-1,0 0,-1 0,1 0,0 0,0 0,0 0,1-1,-1 1,0-1,1 1,-1-1,1 0,-1 0,1 0,0 0,-1 0,1-1,0 1,-1-1,1 0,0 0,0 0,0 0,8-6,0 0,0-1,-1-1,0 0,0 0,-1-1,0 0,0-1,-1 0,0 0,-1 0,0-1,-1 0,0-1,-1 0,0 0,3-12,0 2,0-1,-1-1,-1 1,-2-1,0 0,-1 0,-2 0,-1-24,0 35,-1-1,-1 1,0-1,-1 1,0 0,-1-1,0 2,-1-1,-1 1,0-1,0 1,-1 1,-1 0,0 0,-1 0,-5-5,12 14,1-1,-1 1,0 0,0-1,0 1,0 0,0 1,-1-1,1 0,0 0,-1 1,1 0,-1-1,0 1,0 0,1 0,-1 1,0-1,0 0,0 1,0 0,0 0,1 0,-1 0,0 0,0 0,0 1,0 0,0-1,0 1,1 0,-1 0,0 0,1 1,-1-1,1 1,-1-1,1 1,0 0,0 0,0 0,0 0,1 1,1 1,1-1,-1 0,0 0,1 0,0 0,0 0,-1 0,2 0,-1 0,0 0,1 0,-1-1,1 1,0 0,0-1,0 1,0-1,0 0,1 0,-1 0,1 0,-1 0,1 0,0-1,-1 1,1-1,0 0,0 0,0 0,0 0,0-1,0 1,1-1,-1 1,0-1,0 0,0 0,2-1,13 0,1-1,-1-1,1-1,-1 0,0-2,0 0,-1 0,0-2,0 0,-1-1,0-1,0-1,11-9,1-2,-1-2,-1 0,-2-2,0-1,-1 0,-2-2,-1 0,-1-2,-2 0,-1-1,2-10,-17 41,-1 1,-1-1,1 1,0-1,0 1,-1-1,1 1,0-1,0 1,0-1,0 1,0-1,0 1,0-1,0 1,0-1,0 0,0 1,0-1,1 1,-1-1,0 1,0 0,0-1,1 1,-1-1,0 1,0-1,1 1,-1 0,1-1,-1 1,0-1,1 1,-1 0,1 0,-1-1,0 1,1 0,-1 0,1-1,-1 1,1 0,-1 0,1 0,-1 0,1 0,-1 0,1 0,-1 0,1 0,0 0,-1 0,1 0,-1 0,1 0,-1 1,1-1,-1 0,1 0,-10 163,0-83,-3 260,29 284,-13-525,-2-53,3 421,-31-383,25-82,0-1,0 1,-1 0,1-1,0 0,-1 1,1-1,0 0,-1 0,0 1,1-1,-1-1,0 1,0 0,1 0,-1 0,0-1,0 1,0-1,0 0,0 0,0 1,0-1,1 0,-1-1,0 1,0 0,0 0,0-1,0 1,0-1,0 0,1 1,-1-1,0 0,1 0,-1 0,0 0,1-1,-1 1,1 0,-1-2,-9-9,1 0,0-2,1 1,1-1,0 0,0-1,2 0,0 0,1-1,0 1,1-1,1 0,0 0,1-14,-2 9,-3-20,1 0,2 0,2-1,2 1,2-1,1 1,3 0,1 0,8-23,12-27,-17 57</inkml:trace>
</inkml:ink>
</file>

<file path=ppt/ink/ink2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3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1,'-22'0,"1"1,0 1,-1 1,1 1,0 1,1 1,-1 0,1 2,-13 6,25-10,0 1,0-1,0 1,1 1,0-1,0 1,0 1,1-1,0 1,0 0,0 1,1-1,0 1,1 0,0 0,0 0,1 1,-1 0,2-1,0 1,0 0,0 0,1 5,0-6,0-1,1 1,-1-1,2 1,-1 0,1-1,0 1,1-1,0 0,0 1,1-1,0 0,0 0,0 0,1-1,0 1,0-1,1 0,0 0,0 0,0-1,1 0,-1 0,1 0,0-1,1 1,-1-1,1-1,0 0,0 0,1 0,49 6,-32-8</inkml:trace>
</inkml:ink>
</file>

<file path=ppt/ink/ink2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4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1,'-10'23,"1"1,1 1,1-1,1 1,1 1,1-1,2 0,0 1,2 9,1-30,-1 0,1 0,0 0,1 0,-1-1,1 1,0-1,0 1,0-1,1 0,0 0,0 0,0 0,0 0,0-1,1 1,-1-1,1 0,0 0,0 0,0-1,1 1,-1-1,1 0,-1 0,1-1,-1 1,1-1,0 0,0 0,0-1,0 1,0-1,-1 0,1-1,0 1,0-1,0 0,0 0,-1 0,1-1,0 0,-1 0,1 0,14-9,-1-1,0 0,-1-2,0 0,-1-1,-1 0,0-1,-1-1,-1-1,-1 0,0 0,-1-1,-1-1,-1 1,-1-2,4-14,-2 8,-3 2</inkml:trace>
</inkml:ink>
</file>

<file path=ppt/ink/ink2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4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0 497,'179'-373,"-175"364,1-1,1 1,0 1,0-1,0 1,1 0,1 0,-1 1,1 0,0 0,1 1,-1 0,1 0,1 1,5-2,0 3,-2 5</inkml:trace>
</inkml:ink>
</file>

<file path=ppt/ink/ink2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4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0,'29'112,"-23"-75,3-1,1 1,1-2,2 0,2 0,1-2,1 0,2 0,13 15,-31-47,1 1,-1 0,0 0,1-1,0 1,-1-1,1 1,0-1,0 0,0 0,0 1,0-1,0-1,0 1,0 0,1 0,-1-1,0 0,0 1,1-1,-1 0,0 0,0 0,1 0,-1 0,0-1,0 1,1-1,-1 0,0 1,0-1,0 0,0 0,0 0,0 0,0-1,0 1,0-1,-1 1,1-1,-1 1,1-1,-1 0,1 0,-1 0,0 0,0 0,0 0,0 0,0 0,-1 0,1 0,0 0,-1-1,0 1,1-2,37-160,-31 139,-3 10,0 0,0 0,2 0,0 0,1 1,0 0,1 1,0 0,1 0,1 1,0 0,5-5,-1 7</inkml:trace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9:34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384 537,'-16'-3,"0"0,1 1,-1 1,0 0,0 2,0-1,0 2,0 0,0 1,0 1,1 0,0 1,0 1,0 0,1 1,-1 0,2 1,-1 1,1 0,1 1,-4 4,10-6,0 0,0 1,1-1,1 1,0 0,0 0,0 1,1-1,1 1,-1 0,2 0,-1 3,1-9,1-1,0 1,0-1,0 1,0 0,0-1,1 1,-1-1,1 1,0-1,0 1,1-1,-1 1,1-1,0 0,-1 0,1 0,1 0,-1 0,0 0,1-1,-1 1,1-1,0 0,0 1,0-1,0 0,0-1,0 1,1-1,-1 1,0-1,1 0,2 0,4-1,-1 0,1-1,0-1,-1 1,1-2,-1 1,1-1,-1-1,0 0,0 0,-1-1,1 0,-1 0,0-1,0 0,-1 0,0-1,2-2,141-128,-58 25,-78 105,-24 41,5-17,2-6,1 1,0-1,0 1,1 0,0 0,1 0,1 0,0 0,0-1,1 1,1 0,0-1,1 1,0-1,0 0,1 0,1-1,0 1,0-1,1-1,3 5,35 27,-31-31</inkml:trace>
  <inkml:trace contextRef="#ctx0" brushRef="#br0" timeOffset="400.305">779 481,'-5'95,"9"-56,2 1,2-1,1 0,2-1,3 3,-9-26,-5-14,0-1,-1 1,1 0,0 0,0 0,0-1,0 1,0 0,0 0,0 0,0-1,0 1,1 0,-1 0,0-1,0 1,1 0,-1 0,0-1,1 1,-1 0,1-1,-1 1,1 0,-1-1,1 1,-1-1,1 1,0-1,-1 1,1-1,0 0,-1 1,1-1,0 0,0 1,-1-1,1 0,0 0,0 0,0 0,-1 1,1-1,0 0,0-1,0 1,-1 0,1 0,0 0,0 0,-1-1,1 1,0 0,0 0,-1-1,1 1,0-1,-1 1,1-1,0 1,-1-1,1 1,-1-1,1 0,-1 1,1-1,-1 0,106-220,-60 107,-38 90</inkml:trace>
  <inkml:trace contextRef="#ctx0" brushRef="#br0" timeOffset="3772.273">1230 621,'6'4,"1"0,0 0,0-1,1 0,-1-1,1 1,-1-1,1-1,0 1,-1-2,1 1,0-1,0 0,0 0,0-1,-1 0,4-1,136-40,-142 40,-1 0,1 0,0-1,-1 0,0 0,1 0,-1 0,0 0,-1-1,1 0,-1 0,1 0,-1 0,0 0,-1-1,1 0,-1 1,0-1,0 0,0 0,-1 0,0 0,0 0,0 0,0 0,-1-1,0-3,-1 5,0 0,0 0,0 0,-1 0,1 0,-1 1,0-1,0 0,-1 1,1-1,-1 1,1 0,-1 0,0 0,0 0,0 1,-1-1,1 1,-1-1,1 1,-1 1,0-1,0 0,0 1,0 0,-2-1,-5-1,0 0,0 0,0 2,0-1,0 1,-1 1,1 0,0 0,-6 2,2 2,1 0,0 0,0 2,1 0,0 0,0 1,0 1,1 0,-2 2,8-3,1 0,0 0,0 0,1 1,0-1,0 1,1 0,0 0,0 0,1 1,0-1,0 1,1-1,0 1,1-1,0 1,0 0,1-1,0 1,0-1,1 1,0-1,1 1,0-1,0 0,1 0,0-1,0 1,0-1,1 0,1 0,2 4,129 103,-132-109,0 0,1-1,-1 1,1-1,0 0,0-1,0 1,0-1,1 0,-1-1,1 0,0 0,-1 0,1-1,0 0,0 0,0 0,0-1,1 0,8-5</inkml:trace>
  <inkml:trace contextRef="#ctx0" brushRef="#br0" timeOffset="6053.204">1964 1,'33'42,"-20"-13,0 0,-2 1,-2 1,-1-1,-1 1,2 23,-4-19,-1 0,-2 0,-2 0,-1 0,-2 0,-1 0,-1 0,-3 0,0-1,-2-1,-8 17,10-30,0 0,-2 0,0-1,-1-1,-1 1,0-2,-1 0,-1 0,-1-1,-3 1,10-9,-2 0,1 0,-1-1,0 0,-1 0,1-2,-1 1,0-1,-1-1,1 0,-1 0,0-1,0-1,0 0,-7 0,-66-7,60-2</inkml:trace>
  <inkml:trace contextRef="#ctx0" brushRef="#br0" timeOffset="12892.082">2839 254,'-173'125,"98"-67,5-5,2 4,-50 53,113-104,4-4,0-1,0 1,1-1,-1 1,0-1,0 0,-1 1,1-1,0 0,0 0,-1 0,1 0,-1 0,1 0,-1 0,1 0,-1 0,1-1,-1 1,0-1,1 1,-1-1,0 0,1 0,-1 0,0 1,1-2,-1 1,0 0,0 0,1 0,-7-8</inkml:trace>
  <inkml:trace contextRef="#ctx0" brushRef="#br0" timeOffset="13239.504">2359 254,'28'45,"100"57,-34-32,-73-52,12 13,0-1,2-3,1 0,1-2,2-2,31 14,-69-37,-1 1,1-1,0 1,0-1,-1 0,1 1,0-1,0 0,0 1,-1-1,1 0,0 0,0 0,0 0,0 0,0 0,-1 0,1 0,0 0,0 0,0 0,0-1,0 1,-1 0,1-1,0 1,0 0,-1-1,1 1,0-1,-1 1,1-1,0 0,-1 1,1-1,-1 0,1 1,-1-1,1 0,-1 1,1-1,-1 0,0 0,0 0,1 1,-1-1,0 0,0 0,0 0,0 0,0 0,0 1,0-1,0 0,0 0,0 0,0 0,-1 0,1 1,0-1,-1-1,-3-12</inkml:trace>
  <inkml:trace contextRef="#ctx0" brushRef="#br0" timeOffset="13622.97">2641 85,'-28'255,"28"170,-12-336,13-76</inkml:trace>
</inkml:ink>
</file>

<file path=ppt/ink/ink2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5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384 807,'-35'18,"0"3,1 1,1 1,2 1,0 3,-18 19,12-11,-54 68,90-102,0 0,1 0,-1-1,0 1,1 0,-1 0,1 0,-1 0,1 0,-1 0,1 0,0 0,0 0,-1 0,1 0,0 0,0 0,0 0,0 0,0 0,0 0,1 0,-1 0,0 0,0 0,1 0,-1 0,0 0,1 0,-1 0,1 0,0 0,-1-1,1 1,0 0,-1 0,1-1,0 1,0 0,-1-1,1 1,0-1,0 1,0-1,0 1,0-1,0 1,0-1,52-1,-28-7,1-1,-1-1,-1-2,0 0,0-1,9-8,35-19,85-54,-151 93,-1-1,1 1,-1 0,1 0,0 0,-1 0,1 0,0 0,0 1,-1-1,1 0,0 1,0 0,0-1,0 1,0 0,0 0,0 0,0 0,0 0,-1 0,1 1,0-1,0 1,0-1,0 1,0 0,-1 0,1 0,0 0,-1 0,1 0,-1 0,1 0,-1 1,1-1,-1 1,0-1,0 1,0-1,0 1,0 0,0-1,0 1,0 0,-1 0,1 0,-1-1,1 1,-1 1,8 71,-9-68,0-1,0 1,0-1,1 1,0 0,0-1,1 1,0-1,0 1,0-1,0 1,1-1,0 0,0 1,0-1,1 0,0-1,0 1,0 0,0-1,1 0,0 1,0-1,0-1,0 1,1-1,-1 1,1-1,0-1,0 1,5 1,1-3,0-2,1 1,-1-2,0 1,0-1,0-1,0 0,0-1,-1 0,1-1,-1 0,0 0,-1-1,1 0,-1-1,0 0,-1 0,8-9,13-17,-2-1,-1-1,-1-2,-2 0,-2-2,-1 0,-2-2,-9 22,38-83,-4-3,-6-1,-4-2,9-62,-18 7,-24 162,1-1,-1 1,1 0,-1-1,0 1,0 0,1-1,-1 1,0 0,0-1,0 1,0-1,-1 1,1 0,0-1,-1 1,1 0,-1-1,1 1,-1 0,1 0,-1-1,0 1,0 0,0 0,1 0,-1 0,0 0,0 0,-1 0,1 0,0 1,0-1,0 0,0 1,-1-1,1 1,0-1,-1 1,1-1,0 1,-1 0,1 0,0 0,-1 0,1 0,-2 0,-6 6,1 1,-1 1,1-1,1 1,-1 1,1-1,1 1,0 0,0 1,0-1,2 1,-1 0,-1 6,5-13,-21 51,3 2,2 0,3 1,2 1,3 0,2 0,3 1,2 0,3 0,3 8,-2-27,1 0,3 0,1 0,1-1,3 0,1-1,4 6,16-3,-30-40</inkml:trace>
</inkml:ink>
</file>

<file path=ppt/ink/ink2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5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1,'38'0,"18"0,8 0,-1 0,-2 5,-7 1,-2 1,-6 2,-6 1,-5-2,-8-2</inkml:trace>
</inkml:ink>
</file>

<file path=ppt/ink/ink2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5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1,'-14'50,"1"0,3 1,2 0,-1 44,9-89,0 1,0 0,0-1,1 1,0-1,1 1,0-1,0 0,0 1,0-1,1 0,0-1,1 1,-1 0,1-1,0 0,0 0,1 0,-1 0,1-1,0 1,0-1,1-1,-1 1,1-1,0 0,0 0,0 0,0-1,1 0,-1 0,0-1,1 0,0 0,-1 0,1-1,-1 0,1 0,-1-1,1 0,0 0,-1 0,2-2,8-4,0-1,-1-1,0 0,0-1,-1-1,-1 0,0-1,0-1,-1 0,-1 0,0-1,-1-1,4-7,3-5,-1 0,-2-2,0 1,-2-2,-2 1,0-2,-2 8,0 5</inkml:trace>
</inkml:ink>
</file>

<file path=ppt/ink/ink2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8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0 166,'50'197,"-44"1,-7-198,1-1,0 1,-1 0,1-1,-1 1,1 0,-1-1,1 1,-1 0,1 0,-1 0,1-1,-1 1,1 0,-1 0,0 0,1 0,-1 0,1 0,-1 0,1 0,-1 0,1 0,-1 0,0 0,1 1,-1-1,1 0,-1 0,1 1,-1-1,1 0,-1 0,1 1,0-1,-1 1,1-1,-1 0,1 1,0-1,-1 1,1 0,1-22,1 0,1 0,1 0,1 1,0 0,2 0,0 0,2 1,0 0,5-7,6-11,3 1,1 0,1 2,2 1,1 0,30-24,-57 55,-1 0,1 0,0 0,1 0,-1 0,0 1,0-1,1 0,-1 1,1-1,0 1,-1-1,1 1,0 0,0 0,0 0,0 0,0 0,0 0,0 0,0 1,0-1,0 1,1-1,-1 1,0 0,0 0,0 0,1 0,-1 0,0 1,0-1,0 1,0-1,1 1,-1 0,0 0,0 0,0 0,-1 0,1 0,0 0,0 1,-1-1,1 1,0 0,0 6,-1 0,0 0,-1-1,0 1,0 0,-1 0,0 0,0 0,-1 0,0-1,-2 8,-5 21,5-7,1-3</inkml:trace>
  <inkml:trace contextRef="#ctx0" brushRef="#br0" timeOffset="370.444">649 251,'30'-1,"1"-2,0 0,-1-2,0-2,0-1,-1-1,0-1,5-4,-29 13,0-1,0 1,0-1,-1-1,1 1,-1 0,1-1,-1 0,0 0,0-1,0 1,0-1,-1 0,0 1,1-2,-1 1,-1 0,1-1,-1 1,1-1,-2 0,1 1,0-1,-1 0,0 0,0 0,0 0,-1-1,1 1,-1 0,-1 0,1 0,-1 0,0 0,0 0,0 0,-1 0,0-2,-4 3,1 0,-1 0,0 1,0 0,-1 0,1 1,-1 0,1 0,-1 0,1 1,-1 0,0 1,0-1,0 1,1 0,-1 1,0 0,0 0,1 0,-1 1,0 0,1 0,0 1,-1-1,1 1,0 1,1-1,-1 1,-3 3,-12 5,1 2,0 0,1 1,1 1,0 0,1 2,1 0,1 1,0 0,2 1,0 1,1 0,1 1,1 0,1 0,1 1,1 0,1 1,1 0,0 12,5-27,1-1,0 0,0 1,1-1,0 0,0 0,1 0,0 0,0-1,1 1,0-1,1 0,-1 0,1 0,0-1,1 1,0-1,0-1,0 1,1-1,0 0,0-1,0 1,0-1,1-1,3 2,18 8,1-2,0-1,0-2,1 0,0-2,15 0,-2-3,1-1,0-2,0-2,-1-2,1-2,-1-2,0-2,-1-2,10-6,-18 4,-9 0</inkml:trace>
</inkml:ink>
</file>

<file path=ppt/ink/ink2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13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1,'-10'33,"-3"17,1 4,2-3,3-4,3-6,6-10,4-10</inkml:trace>
</inkml:ink>
</file>

<file path=ppt/ink/ink2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13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1,'-14'24,"-5"12,1 1</inkml:trace>
</inkml:ink>
</file>

<file path=ppt/ink/ink2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14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0,'-26'10,"1"1,0 1,1 1,0 1,1 1,1 1,-15 13,36-28,0 0,0 0,-1 0,1 0,0 0,0 0,0 0,0 1,0-1,0 0,0 1,1-1,-1 1,0-1,1 1,-1-1,1 1,0-1,-1 1,1-1,0 1,0-1,0 1,0 0,0-1,0 1,1-1,-1 1,0-1,1 1,-1-1,1 1,0-1,-1 1,1-1,0 1,0-1,0 0,0 0,0 0,0 1,0-1,1 0,-1 0,72 31,-45-22,-20-7,-1-1,0 1,0 0,0 1,0 0,0 0,-1 0,1 1,-1 0,-1 0,1 1,-1-1,0 1,0 0,0 1,-1-1,0 1,0 0,-1 0,0 0,0 0,-1 1,0-1,0 1,0 0,-1-1,0 1,-1 0,0 0,0 0,-1-1,0 1,0 0,-1 2,-3-3,0 1,0-1,-1 0,1-1,-2 0,1 1,-1-2,0 1,0-1,0 0,-1-1,1 0,-1 0,0 0,-1-1,1 0,0-1,-1 0,0 0,1-1,-1 0,0 0,0-1,0-1,1 1,-1-1,0-1,0 1,1-2,-1 1,1-1,0 0,-7-4,-3-5</inkml:trace>
</inkml:ink>
</file>

<file path=ppt/ink/ink2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15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1 302,'51'19,"0"-2,1-3,1-1,0-3,1-3,0-2,0-2,0-2,-44 0,0-1,1 0,-1 0,0-1,0 0,1-1,-1 0,0 0,-1-1,1-1,0 1,-1-2,0 1,0-1,0-1,-1 1,0-2,0 1,0-1,-1 0,0-1,0 1,4-8,-6 8,0 0,-1-1,0 0,0 1,-1-1,0 0,-1-1,0 1,0 0,0-1,-1 1,-1-1,1 1,-1-1,-1 0,0 1,0-1,0 1,-1-1,-1 1,1 0,-1 0,-1 0,1 0,-1 1,-1-1,1 1,-1 0,-1 0,1 1,-1 0,-5-5,7 8,0 0,0 0,0 0,0 1,-1 0,1-1,-1 2,1-1,-1 0,0 1,0 0,0 0,1 0,-1 1,0 0,0 0,0 0,0 0,0 1,0 0,0 0,0 0,1 1,-1-1,0 1,1 0,0 0,-1 1,1-1,0 1,-3 3,-5 3,2 1,-1 0,1 0,0 1,1 1,1 0,-1 0,2 0,0 1,0 0,2 1,-1-1,2 1,-2 6,-26 204,30-204,-6 45,-4-2,-2 1,-19 46,27-89,3-7,0 0,-1-1,-1 1,0-1,-1 0,-1 0,0 0,-1-1,0 0,0-1,-1 1,-1-2,0 1,-1-2,0 1,0-1,-3 0,13-8,0-1,-1 0,1 1,0-1,-1 0,1 0,0 0,-1 0,1 0,0-1,-1 1,1 0,0-1,-1 1,1 0,0-1,0 0,0 1,-1-1,1 0,0 1,0-1,0 0,0 0,0 0,0 0,0 0,1 0,-1 0,0 0,1-1,-1 1,0 0,1 0,-1-1,1 1,0 0,0-1,-1 1,1 0,0-1,0 1,0 0,0-1,0 1,0 0,1-1,-3-19</inkml:trace>
</inkml:ink>
</file>

<file path=ppt/ink/ink2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30.81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1666,'65'-4,"-46"6,-12-2,31 3,-1-2,1-2,-1-2,34-6,-31 2,0 1,1 2,-1 1,1 3,38 4,-8 9,-59-10,1 0,0 0,-1-1,1-1,0 0,0-1,0 0,12-3,8-3,-17 1,0 2,0 0,1 1,-1 0,1 1,-1 1,1 1,-1 1,0 0,3 1,23 5,0-1,0-3,0-1,0-2,37-4,11 1,276 2,-342 0</inkml:trace>
  <inkml:trace contextRef="#ctx0" brushRef="#br0" timeOffset="1331.762">1751 1,'-11'138,"7"-123,1-1,1 1,0 0,1 0,1 0,1 0,0 1,2 10,0-11,0 0,-1 1,0-1,-1 1,-1-1,-1 1,0-1,-1 3,-9 68,3 0,5 1,5 61,0-19,-2-89,12 107,-4-108,-2 1,-1 0,-2 1,-2-1,-2 1,-2 4,1 47,2 377,0-457</inkml:trace>
  <inkml:trace contextRef="#ctx0" brushRef="#br0" timeOffset="1668.12">2061 1271,'-239'286,"-3"4,101-128,73-63,58-81</inkml:trace>
  <inkml:trace contextRef="#ctx0" brushRef="#br0" timeOffset="2314.893">594 1384,'-208'282,"57"-79,-39 7,172-192</inkml:trace>
  <inkml:trace contextRef="#ctx0" brushRef="#br0" timeOffset="3152.96">1045 1356,'10'3,"-1"0,1-1,1 0,-1-1,0 0,0 0,0-1,1 0,-1-1,0 0,0-1,0 0,0 0,0-1,0-1,-1 0,0 0,1 0,-1-1,-1-1,1 0,-1 0,0 0,-1-1,1 0,-1-1,0 0,-1 0,0 0,-1 0,1-1,-1 0,-1-1,0 1,3-9,-6 14,0 1,0-1,0 0,-1 0,1 1,-1-1,0 0,0 0,0 0,-1 1,1-1,-1 0,0 0,0 1,0-1,0 1,-1-1,1 1,-1-1,0 1,0 0,0 0,-1 0,1 0,-1 0,0 0,1 1,-1-1,0 1,-1 0,1 0,0 0,-1 0,1 1,-1 0,1-1,-1 1,0 0,1 0,-1 1,0-1,0 1,1 0,-1 0,0 0,0 1,0-1,1 1,-1 0,0 0,1 0,-1 0,-8 9,0 1,1 0,1 0,0 1,0 0,1 1,1 0,0 1,0-1,2 2,0-1,0 1,1-1,1 1,1 1,0-1,1 0,0 1,2 0,-1-1,2 1,1 3,-2-3,-1 1,0-1,-1 0,0-1,-2 1,0 0,0-1,-1 0,-1 0,-1 0,0-1,-1 0,-1 0,0-1,0 0,-2 0,1-1,-1-1,-1 0,0 0,-1-1,-7 4,-30-3,31-13</inkml:trace>
</inkml:ink>
</file>

<file path=ppt/ink/ink2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44:26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830 658,'-91'-76,"55"43,-1 1,-2 1,-42-23,-38-24,84 39,-1 2,-2 1,-1 2,-2 1,-27-14,-64-65,131 112,1-1,0 0,0 0,-1 1,1-1,0 0,-1 0,1 1,-1-1,1 0,-1 1,1-1,-1 0,1 1,-1-1,1 1,-1-1,0 1,1-1,-1 1,0-1,0 1,1 0,-1 0,0-1,0 1,1 0,-1 0,0 0,0 0,0-1,1 1,-1 0,0 1,0-1,0 0,1 0,-1 0,0 0,0 1,0-1,1 0,-1 1,0-1,1 1,-1-1,0 0,1 1,-1 0,0-1,1 1,-1-1,1 1,-1 0,1-1,-1 1,1 0,0 0,-1-1,1 1,0 0,0 0,-1-1,1 1,37 134,-22 35,0-96,-14-73,0-1,1 1,-1 0,0-1,0 1,1-1,-1 1,0-1,1 0,-1 0,0 1,1-1,-1 0,1 0,-1 0,0 0,1-1,-1 1,0 0,1-1,-1 1,0-1,1 1,-1-1,0 1,0-1,0 0,0 0,1 0,-1 1,0-1,0 0,-1 0,1-1,0 1,0 0,0 0,-1 0,1 0,-1-1,1 1,-1 0,1-1,-1 1,0 0,1-1,-1 0,93-125,37-47,-129 174,-1 0,1-1,0 1,-1-1,1 1,0-1,-1 0,1 1,-1-1,1 1,-1-1,1 0,-1 0,0 1,1-1,-1 0,0 0,1 1,-1-1,0 0,0 0,0 0,0 1,0-1,0 0,0 0,0 0,0 0,0 1,0-1,-1 0,1 0,0 0,-1 1,1-1,0 0,-1 1,1-1,-1 0,1 1,-1-1,1 0,-1 1,0-1,1 1,-1-1,0 1,1-1,-1 1,0 0,1-1,-1 1,0 0,0-1,0 1,-51-2,42 2,-8 1,-5-2,0 2,0 1,0 0,0 2,0 1,1 0,-2 2,16-3</inkml:trace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1:15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85,'-1'0,"1"-1,-1 1,1-1,-1 1,1 0,-1 0,1-1,-1 1,1 0,-1 0,1-1,-1 1,1 0,-1 0,0 0,1 0,-1 0,1 0,-1 0,1 0,-1 0,0 0,1 0,-1 1,1-1,-1 0,1 0,-1 0,1 1,-1-1,1 0,-1 1,1-1,-1 0,1 1,-1-1,1 1,0-1,-1 1,1-1,0 1,-1-1,1 1,0-1,0 1,-1-1,1 1,0-1,0 1,0-1,0 1,0 0,0-1,0 1,0-1,0 1,0-1,0 2,-6 38,6-39,-12 142,-22 29,25-75,10-93,-1-1,1 0,-1 0,1 0,0 0,0 0,0 0,0 0,1 0,-1 0,1 0,0 0,0-1,0 1,0-1,0 0,0 1,1-1,-1 0,1 0,0-1,-1 1,1 0,0-1,0 0,0 0,0 1,2-1,11 0,-1 0,1-2,-1 1,0-2,0 0,1-1,-1 0,-1-1,1-1,-1-1,1 0,2-2,9-4,-2 0</inkml:trace>
  <inkml:trace contextRef="#ctx0" brushRef="#br0" timeOffset="419.64">422 1,'-7'3,"0"0,0 0,0 1,1 0,0 1,0 0,0-1,0 2,1-1,0 1,0 0,0 0,1 0,0 0,0 1,1 0,-1 0,2 0,-3 7,-30 147,34-153,-97 569,64-362,23-87,11-128,0-10</inkml:trace>
</inkml:ink>
</file>

<file path=ppt/ink/ink2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46:56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0 300,'1'0,"-1"0,0 0,1-1,-1 1,1 0,-1 0,1 0,-1-1,1 1,-1 0,1 0,-1 0,1 0,-1 0,0 0,1 0,-1 0,1 0,-1 0,1 0,-1 0,1 1,-1-1,1 0,-1 0,1 0,-1 1,0-1,1 0,-1 0,1 1,-1-1,0 0,1 1,-1-1,0 1,0-1,1 0,-1 1,0-1,0 1,1-1,-1 1,0-1,0 1,0-1,0 0,0 1,0-1,0 1,0-1,0 1,0-1,0 1,0-1,0 1,0-1,14 33,-2 0,-2 0,0 1,-3 1,1 11,10 40,0 110,-17-196,-1 0,1-1,-1 1,0 0,1 0,-1-1,1 1,-1 0,1 0,-1 0,1 0,-1 0,1 0,-1 0,1 0,-1 0,0 0,1 0,-1 0,1 0,-1 0,1 0,-1 0,1 0,-1 1,1-1,-1 0,1 0,-1 1,0-1,1 0,-1 0,0 1,1-1,-1 0,0 1,1-1,-1 1,0-1,0 0,1 1,-1-1,0 1,0-1,0 1,0-1,1 1,-1-1,0 1,0-1,0 1,0-1,0 1,0-1,0 1,0-1,-1 0,1 1,0-1,0 1,0-1,0 1,-1-1,1 1,0-1,18-35,87-229,-27 89,-71 164,-3 3</inkml:trace>
  <inkml:trace contextRef="#ctx0" brushRef="#br0" timeOffset="1">0 187,'92'-45,"-65"40,0 0,1 2,-1 0,1 2,0 2,17 1,22 1,-23-3,-75-34,17 23,7 7,0-1,0 0,1-1,0 0,0 0,0 0,1 0,0-1,0 0,1 0,-1-2,3-2</inkml:trace>
</inkml:ink>
</file>

<file path=ppt/ink/ink2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48:15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254 231,'74'-19,"137"-67,-108 39,-100 48,1-1,-1 1,1 0,-1 0,1 0,-1 1,0-1,1 1,-1 0,0 0,0 0,0 0,0 0,-1 1,1-1,0 1,-1 0,0-1,0 1,0 0,0 1,0-1,-1 0,1 0,-1 1,0-1,0 1,0-1,0 1,-1 0,1-1,-1 1,0 0,1 0,62 286,-55-231,-4 0,-1 0,-6 54,1-9,2-104,1 1,-1-1,0 1,1 0,-1-1,0 1,1 0,-1-1,0 1,0 0,0 0,0-1,0 1,0 0,0-1,0 1,0 0,0 0,0-1,0 1,0 0,0 0,-1-1,1 1,0 0,0-1,-1 1,1-1,-1 1,1 0,-1-1,1 1,-1-1,1 1,-1-1,1 1,-1-1,1 1,-1-1,0 0,1 1,-1-1,0 0,1 0,-1 1,0-1,1 0,-1 0,0 0,0 0,1 0,-1 0,0 0,0 0,1 0,-1 0,0-1,1 1,-1 0,0 0,1-1,-1 1,0 0,1-1,-1 1,-10-7,-1 0,0 0,0 1,0 1,-1 0,1 1,-1 0,0 1,0 1,-14-1,-5 1,-1 3,1 1,-1 1,1 1,0 2,0 2,1 0,0 3,-22 10,19-8,0 2,1 1,1 2,1 1,0 1,2 2,-3 4,20-16</inkml:trace>
  <inkml:trace contextRef="#ctx0" brushRef="#br0" timeOffset="1932.481">565 456,'132'-48,"76"-21,-107 36,-101 32,1 1,0 0,-1-1,1 1,-1 0,1-1,0 1,-1 0,1 0,0 0,-1 0,1 0,0 0,0-1,-1 1,1 1,0-1,-1 0,1 0,0 0,-1 0,1 0,0 1,-1-1,1 0,0 1,-1-1,1 0,-1 1,1-1,-1 1,1-1,-1 1,1-1,-1 1,1-1,-1 1,1-1,-1 1,0 0,0-1,1 1,-1 0,0-1,0 1,0 0,1-1,-1 1,0 0,0-1,0 1,0 0,0-1,0 1,-1 0,1 0,0-1,0 1,-1 0,-16 51,10-35,-10 71,15-62</inkml:trace>
  <inkml:trace contextRef="#ctx0" brushRef="#br0" timeOffset="2700.567">1355 485,'-19'9,"1"2,1 0,0 1,0 1,1 0,1 1,0 1,1 1,-7 10,16-18,0 0,1 1,0 0,1 0,0 0,0 0,1 0,0 1,1-1,0 1,0-1,1 1,0 6,0-12,1-1,-1 1,0 0,1-1,0 1,-1-1,2 1,-1-1,0 1,1-1,-1 0,1 0,0 0,0 0,0 0,0 0,1 0,-1-1,1 1,0-1,0 0,0 0,0 0,0 0,0 0,0 0,1-1,-1 0,0 0,1 0,-1 0,1 0,0-1,-1 1,1-1,1 0,11-3,-1-1,-1 0,1-1,-1 0,1-1,-2-1,1 0,-1-1,0-1,0 0,-1 0,-1-1,1-1,-2 0,1 0,-2-1,1-1,-2 1,0-2,0 1,4-12,-9 20,0 1,0-1,0 0,-1 0,0 0,0 0,0 0,-1-1,1 1,-1 0,-1-1,1 1,-1-1,0 1,0-1,0 1,-1-1,0 1,0-1,0 1,-1 0,0-1,0 1,0 0,0 0,-1 0,0 1,0-1,-1 1,1-1,-1 1,0 0,0 1,0-1,0 0,-1 1,1 0,-1 0,0 1,0-1,0 1,0 0,0 1,-1-1,1 1,0 0,-3 0,-6 4,1 0,0 1,0 1,0 0,0 1,1 0,0 1,0 0,0 1,1 1,1 0,-1 0,2 1,-1 0,1 0,1 1,0 1,0-1,1 1,1 1,0-1,0 1,-2 10,-1 2</inkml:trace>
  <inkml:trace contextRef="#ctx0" brushRef="#br0" timeOffset="3478.89">1835 598,'-22'198,"5"-151,1-83,14 21,1 0,0 1,1-1,1 0,0 0,1 0,0 1,2-1,-1 1,2 0,0 0,1 0,0 0,1 1,0 0,1 1,3-4,5-5,-4 5,-1 1,2 0,0 1,1 0,0 1,1 1,0 0,1 1,4-2,-19 13,0-1,0 0,1 0,-1 0,0 1,0-1,1 0,-1 1,0 0,1-1,-1 1,1 0,-1-1,0 1,1 0,-1 0,1 0,-1 0,1 0,-1 1,0-1,1 0,-1 1,0-1,1 1,-1-1,0 1,1 0,-1-1,0 1,0 0,0 0,0 0,0 0,0 0,0 0,0 0,0 0,0 0,-1 1,1-1,0 0,-1 1,1-1,-1 0,1 1,-1-1,0 0,0 1,1-1,-1 1,0-1,0 0,-1 1,1-1,-38 125,36-106,3-4</inkml:trace>
  <inkml:trace contextRef="#ctx0" brushRef="#br0" timeOffset="6029.512">2879 598,'0'282,"-4"-256,-9-32,10-12,0 1,1-1,2 0,-1 0,2 1,1-1,0 0,1 1,0-1,2 1,0 0,1 0,1 1,0-1,1 2,1-1,1 1,0 0,0 1,12-10,-14 11,2 1,0 0,0 0,1 2,1-1,0 1,0 1,12-7,-22 16,0 0,0 0,0 0,0 1,0-1,0 0,0 1,0-1,0 1,-1 0,1 0,0 0,0 0,0 0,-1 0,1 0,-1 1,1-1,-1 1,1-1,-1 1,0-1,0 1,1 0,-1-1,-1 1,1 0,0 0,0 0,-1 0,1 0,-1 0,1 0,-1 0,0 0,0 0,0 0,0 0,11 24,-1-11</inkml:trace>
  <inkml:trace contextRef="#ctx0" brushRef="#br0" timeOffset="6346.946">3443 541,'-8'20,"1"1,0 0,2 0,0 0,1 1,1 0,2 0,0-1,1 1,1 0,2 12,-3-31,0 0,1-1,-1 1,0 0,1-1,0 1,0 0,-1-1,1 1,1-1,-1 0,0 1,1-1,-1 0,1 0,0 0,-1 0,1 0,0 0,0 0,1 0,-1-1,0 1,0-1,1 0,-1 0,1 0,-1 0,1 0,0 0,-1-1,1 1,0-1,-1 0,1 1,0-1,-1-1,1 1,0 0,-1-1,1 1,0-1,-1 0,1 0,-1 0,1 0,-1 0,0 0,1-1,-1 1,0-1,0 0,0 0,3-3,0-1,0 0,-1 0,0 0,0 0,0-1,-1 0,0 0,-1 0,1 0,-1 0,-1 0,1-1,-1 1,0 0,-1-1,0 1,0-1,-1 1,0-1,0 1,0 0,-1-1,0 1,-1 0,0 0,0 0,0 1,-1-1,0 1,0 0,0 0,-1 0,-4-4,-5 0</inkml:trace>
  <inkml:trace contextRef="#ctx0" brushRef="#br0" timeOffset="6763.726">3867 32,'-8'22,"2"0,0 0,2 0,0 1,1 0,2 0,0-1,2 1,1 16,-1 10,0 397,-6-395,-1-33</inkml:trace>
  <inkml:trace contextRef="#ctx0" brushRef="#br0" timeOffset="7016.192">3641 541,'43'-5,"34"-6,13-2,-4 2,-12 3,-13-2,-13 0,-9 2,-7 2,-4 3,-7 1</inkml:trace>
  <inkml:trace contextRef="#ctx0" brushRef="#br0" timeOffset="7751.896">4403 399,'-41'35,"0"2,3 1,1 3,2 0,-10 18,43-57,0-1,0 1,1 0,-1-1,0 1,1 0,-1 0,1 0,0 0,0 0,0 0,0 0,0 0,0 0,0 1,1-1,-1 0,1 1,0-1,-1 0,1 1,0-1,1 1,-1-1,0 0,1 1,-1-1,1 0,0 0,-1 1,1-1,0 0,1 0,-1 0,0 0,0 0,1 0,-1 0,1-1,0 1,0 0,-1-1,1 0,2 2,7-3,0-1,0-1,0 1,0-2,0 1,0-2,-1 1,0-1,0-1,0 0,0 0,0-1,0-1,13-9,-1-1,-1-1,0 0,-1-2,-1 0,9-14,1 1,-29 32,0 0,0 0,0 0,1 1,-1-1,0 0,0 0,1 1,-1-1,1 0,-1 1,0-1,1 0,-1 1,1-1,0 0,-1 1,1-1,-1 1,1-1,0 1,-1-1,1 1,0 0,0-1,-1 1,1 0,0 0,0-1,0 1,-1 0,1 0,0 0,0 0,0 0,-1 0,1 0,0 0,0 1,0-1,-1 0,1 0,0 1,0-1,-1 0,1 1,0-1,0 1,-1-1,1 1,-1-1,1 1,0-1,-1 1,1 0,-1-1,1 1,-1 0,0-1,1 1,-1 0,0 0,1-1,-1 1,0 0,0 0,0 0,-6 54,4-47,0 0,1-1,-1 1,1 0,1 0,0 0,0 0,0 0,1 0,0 0,1 0,0 0,0 0,0-1,1 1,0-1,1 0,0 0,0 0,0 0,5 5,-1-8,0 0,0 0,0-1,0 0,1-1,-1 1,1-2,0 1,-1-1,1-1,0 1,0-2,-1 1,1-1,0 0,-1-1,1 0,-1 0,1-1,-1 0,0-1,0 1,0-2,5-3,-1 0,0-1,0 0,-1-1,0 0,-1-1,0 0,-1-1,0 0,-1 0,0-1,-1 0,-1 0,6-14,52-203,-56 184,-1 0,-3 0,-2 0,-2 0,-4-33,-4 51,8 28,0 1,0-1,0 0,0 1,0-1,0 0,0 1,0-1,0 0,-1 0,1 1,0-1,0 0,0 1,0-1,0 0,-1 1,1-1,0 0,0 0,0 1,-1-1,1 0,0 0,-1 0,1 1,0-1,0 0,-1 0,1 0,0 0,-1 0,1 1,0-1,-1 0,1 0,0 0,-1 0,1 0,0 0,-1 0,1 0,0 0,-1 0,1 0,0-1,-1 1,1 0,0 0,0 0,-1 0,1 0,0-1,-1 1,1 0,0 0,0 0,-1-1,1 1,0 0,-9 167,11-109,-1 590,3-623,9-30,-8-8</inkml:trace>
  <inkml:trace contextRef="#ctx0" brushRef="#br0" timeOffset="8014.585">4657 428,'39'-10,"26"-2,12-1,-1 4,-11 2,-5 2,-8 3,-9 6,-7 2,-4 0,-3 0,-7 3,-2 0,-4 3,0 0,1 2,-1 0</inkml:trace>
  <inkml:trace contextRef="#ctx0" brushRef="#br0" timeOffset="8264.037">5532 569,'0'38,"5"18,6-1,1-10</inkml:trace>
  <inkml:trace contextRef="#ctx0" brushRef="#br0" timeOffset="8499.394">5504 315</inkml:trace>
  <inkml:trace contextRef="#ctx0" brushRef="#br0" timeOffset="8688.013">5842 569,'-7'11,"1"0,-1 1,2-1,0 2,0-1,1 0,0 1,1 0,1 0,0 0,1 0,0 0,1 0,0 0,1 0,1 0,2 8,-4-19,1 1,0-1,0 0,-1 0,1 0,1 1,-1-1,0 0,0 0,1-1,-1 1,1 0,0 0,0-1,-1 1,1-1,0 1,0-1,0 0,0 0,1 0,-1 0,0 0,0-1,1 1,-1 0,0-1,1 0,-1 0,1 1,-1-1,0-1,1 1,-1 0,2-1,2-1,0 0,0 0,0-1,0 0,-1 0,1-1,-1 1,0-1,0 0,0 0,-1-1,1 0,-1 1,5-8,0 1,-1-1,0-1,-1 1,-1-1,0 0,0-1,-2 0,1 0,-2 0,0 0,-1 0,0 0,-1-1,0 1,-1-1,-3-13,-14-13,4 30</inkml:trace>
  <inkml:trace contextRef="#ctx0" brushRef="#br0" timeOffset="9136.354">6153 710,'15'-27,"1"0,2 2,0 0,2 1,7-6,-26 28,0 0,0 1,-1-1,1 0,0 1,0-1,1 1,-1-1,0 1,0-1,1 1,-1 0,1 0,-1 0,1-1,0 2,-1-1,1 0,0 0,0 0,-1 1,1-1,0 1,0 0,0-1,0 1,0 0,0 0,-1 0,1 0,0 0,0 1,0-1,0 1,0-1,-1 1,1 0,0-1,0 1,-1 0,1 0,-1 0,1 0,-1 1,1-1,-1 0,1 1,-1-1,0 1,1 0,3 13,44 87,-47-99,1 0,0 0,0 0,0 0,0 0,0-1,1 1,-1-1,1 0,-1 0,1-1,0 1,0-1,0 1,0-1,0 0,0-1,0 1,0-1,0 0,1 0,-1 0,0 0,0-1,0 0,2 0,9-4,-1-1,0-1,0 0,-1 0,0-2,0 1,-1-2,0 1,0-2,-1 0,1-2,28-67,-32 58</inkml:trace>
  <inkml:trace contextRef="#ctx0" brushRef="#br0" timeOffset="11767.841">7903 569,'-6'-1,"-1"1,1 0,0 0,-1 1,1 0,-1 0,1 1,0-1,0 1,0 0,0 1,0 0,0 0,1 0,0 0,-1 1,1 0,0 0,1 1,-1-1,1 1,0 0,0 0,0 0,1 1,0-1,-2 6,-1-4,0 2,1-1,0 0,0 1,1 0,1 0,-1 0,1 1,1-1,0 1,0 0,1-1,0 1,0 0,2 0,-1 0,1-1,0 1,1 0,0-1,1 1,1 4,-3-12,1-1,-1 1,0-1,1 0,-1 0,0 1,1-1,-1 0,1 0,0 0,-1-1,1 1,0 0,0-1,-1 1,1-1,0 1,0-1,0 0,0 0,-1 0,1 0,0 0,0 0,0 0,0-1,-1 1,1-1,0 1,0-1,-1 0,1 1,0-1,-1 0,1 0,-1 0,1-1,0 1,54-50,-55 51,125-149,-87 92,-44 75,1 1,0-1,1 0,1 1,1 0,1-1,0 1,2 2,-2-17,0 0,1-1,-1 1,1 0,0 0,0 0,1 0,-1-1,1 1,0-1,0 1,0-1,0 0,0 0,1 0,0 0,-1 0,1 0,0-1,1 1,-1-1,0 0,1 0,-1 0,1 0,-1-1,1 1,0-1,0 0,-1 0,1-1,0 1,0-1,0 0,0 0,0 0,0 0,0-1,0 1,0-1,-1 0,1 0,0-1,0 1,-1-1,1 0,-1 0,14-8,-2-1,0-1,0-1,-1 0,0 0,-1-2,-1 0,0 0,5-11,16-17,2-1,-3-1,-1-2,-3-1,1-5,1-7,-16 37,-1-1,-1 0,-1-1,-1 0,-1-1,-2 0,0-1,-2 1,-1-1,0-19,-3 44,-1 0,0 1,0-1,0 1,0-1,0 1,0-1,-1 1,1-1,0 1,-1-1,1 1,-1-1,0 1,1-1,-1 1,0 0,0-1,0 1,0 0,0 0,0 0,0 0,0 0,0 0,-1 0,1 0,0 0,-1 0,1 1,-1-1,1 0,-1 1,1 0,-1-1,1 1,-1 0,1 0,-1-1,1 1,-1 1,0-1,1 0,-1 0,1 0,-1 1,1-1,-1 1,1-1,-1 1,1 0,0 0,-1-1,1 1,0 0,0 0,-1 0,1 0,0 1,0-1,0 0,0 0,0 2,-19 18,2 1,0 1,2 0,0 2,1-1,2 2,1 0,1 1,-2 8,4-11,1 0,1 0,2 1,0 0,2 0,0 1,2-1,1 0,2 15,-2-30,1 0,0 0,1 0,0 0,1 0,0-1,0 1,1-1,0 0,1 0,0 0,0-1,1 1,0-1,1-1,0 1,0-1,0 0,1-1,0 0,0 0,1-1,-1 0,1 0,3 1,-5-3,0 0,1 0,-1-1,1 0,-1 0,1-1,0 0,0 0,-1-1,1 0,0 0,0-1,0 0,-1 0,1-1,-1 0,1 0,-1-1,1 0,-1 0,0 0,-1-1,1-1,-1 1,1-1,-1 0,-1 0,1-1,-1 1,0-1,0 0,0-1,-1 1,0-1,0 0,-1 0,0 0,0-1,-1 1,0-1,1-5,-2 4,-1 0,0 1,0-1,0 1,-1-1,-1 1,1-1,-1 1,-1 0,0-1,0 1,0 1,-1-1,0 0,-1 1,1 0,-2 0,1 0,-1 1,0 0,0 0,0 0,-1 1,0 0,0 0,-1 0,1 1,-1 0,0 1,0 0,-8-2,7 3,0 0,-1 0,1 1,-1 1,1 0,-1 0,1 1,-1 0,1 0,0 1,0 0,-1 1,-5 3,-12 5</inkml:trace>
  <inkml:trace contextRef="#ctx0" brushRef="#br0" timeOffset="12147.804">8975 485,'-14'9,"1"1,-1 0,2 1,0 1,0 0,1 0,0 1,1 1,1 0,0 0,1 1,0 0,2 0,-1 1,0 6,6-18,0 0,1 0,0 1,-1-1,1 0,1 0,-1 1,1-1,-1 0,1 0,0 1,1-1,-1 0,1 0,0-1,0 1,0 0,0 0,1-1,-1 0,1 1,0-1,0 0,0 0,0 0,1-1,-1 1,1-1,0 0,0 0,-1 0,1-1,0 1,1-1,-1 0,0 0,0 0,0-1,1 1,-1-1,0 0,0 0,1-1,-1 1,0-1,0 0,1 0,1-2,0 2,-2-1,1 0,0-1,0 1,-1-1,1 0,-1 0,0-1,0 1,0-1,0 0,-1 0,0 0,1 0,-1-1,-1 1,1-1,-1 0,0 0,0 0,0 0,-1 0,1 0,-1-3,2-3,-2-1,1 0,-1 1,-1-1,0 0,0 0,-1 1,-1-1,0 0,-3-7,4 15,0-1,-1 0,0 1,0-1,0 1,-1 0,1-1,-1 1,0 0,0 1,0-1,-1 0,1 1,-1 0,0 0,0 0,0 0,0 1,-1 0,1-1,-1 2,1-1,-4 0,-4 2</inkml:trace>
  <inkml:trace contextRef="#ctx0" brushRef="#br0" timeOffset="12851.523">9201 569,'-7'18,"0"-5,0 1,2 0,0 0,0 1,1-1,1 1,1 0,0 0,0 9,2-22,0 0,0 0,0 0,0 0,0 0,1 0,-1 1,1-1,-1 0,1 0,0 0,0 0,0-1,0 1,0 0,0 0,0 0,1-1,-1 1,1-1,-1 1,1-1,-1 1,1-1,0 0,0 0,0 0,0 0,-1 0,1 0,1-1,-1 1,0-1,0 1,0-1,0 0,0 0,0 0,0 0,0 0,1 0,-1 0,0-1,0 1,0-1,93-38,85-110,-180 148,0 1,0-1,0 1,0-1,1 1,-1-1,0 1,0 0,1-1,-1 1,0-1,1 1,-1 0,0-1,1 1,-1 0,1-1,-1 1,1 0,-1-1,0 1,1 0,-1 0,1 0,-1 0,1-1,-1 1,1 0,0 0,-1 0,1 0,-1 0,1 0,-1 0,1 0,-1 1,1-1,-1 0,1 0,-1 0,1 0,-1 1,0-1,1 0,-1 1,1-1,-1 0,1 1,-1-1,0 0,1 1,-1-1,0 1,1-1,-1 0,0 1,0-1,0 1,1-1,-1 1,0-1,0 1,0-1,0 1,0 0,-3 35,1-33,0 0,0 0,0 0,1 0,0 0,-1 1,1-1,0 0,0 0,1 1,-1-1,1 1,0-1,-1 1,2-1,-1 1,0-1,1 1,-1-1,1 0,0 1,0-1,1 0,-1 0,0 0,1 0,0 0,0 0,0 0,0 0,0-1,1 1,-1-1,1 1,0-1,-1 0,1 0,0 0,0-1,2 1,3 0,1 0,0-1,0 0,0-1,0 1,-1-2,1 1,0-2,0 1,0-1,-1 0,1-1,-1 0,0 0,1-1,-2 0,1 0,0-1,3-3,123-120,-133 127,24-31,-1-1,-2-1,-2-1,-1-1,-1-1,-3 0,0-1,5-28,-20 65,4-10,0-1,0 0,-1 0,-1 0,0 0,-1-1,0 1,-1 0,0-1,-1 1,0 0,-1-2,1 13,1 1,0-1,-1 0,1 0,-1 0,1 1,-1-1,1 0,-1 1,1-1,-1 0,0 1,1-1,-1 1,0-1,0 1,1-1,-1 1,0 0,0-1,0 1,1 0,-1 0,0-1,0 1,0 0,0 0,0 0,0 0,1 0,-1 0,0 0,0 1,0-1,0 0,0 0,1 1,-1-1,0 0,0 1,0-1,1 1,-1-1,0 1,1-1,-1 1,0 0,1-1,-1 1,1 0,-1-1,1 1,-1 0,1 0,0 0,-1 0,-27 44,18-16,1 0,1 1,2-1,1 1,1 1,2-1,1 0,1 1,2-1,1 0,4 19,13 177,-11-175,-7-45,0 0,0 0,-1 0,0 0,0 0,-1 0,0 0,0 0,0 0,0 0,-1 0,0 0,-1 0,1 0,-1 0,0 0,-2 3,-21 8,11-16</inkml:trace>
  <inkml:trace contextRef="#ctx0" brushRef="#br0" timeOffset="13099.987">9680 343,'44'-5,"42"-1,12 0,-1 1,-13 1,-15 2,-10 1,-11 1,-12 0</inkml:trace>
  <inkml:trace contextRef="#ctx0" brushRef="#br0" timeOffset="15753.527">11205 598,'-3'-3,"0"1,1 0,-1 1,0-1,0 0,0 1,0-1,0 1,0 0,-1 0,1 1,0-1,-1 1,1-1,0 1,-1 0,1 0,0 0,-1 1,1-1,0 1,-1 0,1 0,0 0,0 0,0 1,0-1,0 1,-1 0,-76 63,75-62,1 2,0-1,0 0,0 1,0 0,1 0,0 0,0 0,0 0,1 1,0-1,0 1,0-1,1 1,0 0,0 0,0 0,1 0,-1 0,2 0,-1 0,1 0,-1-1,2 1,-1 0,1 0,-1-1,2 1,-1-1,1 1,0-1,-1-3,0 0,1 0,0-1,-1 0,1 1,0-1,-1 0,1 0,0 0,0-1,0 1,0-1,0 1,0-1,0 0,0 0,0-1,0 1,0 0,-1-1,1 0,0 0,0 0,0 0,-1 0,1 0,0-1,1-1,73-50,-56 31,-1-2,0 0,-2 0,-1-2,-1 0,12-26,-12 17,-4 57,1 37,-11-44,1-1,1 1,0 0,0-1,2 0,0 0,0 0,1-1,1 0,8 11,-13-20,1 1,-1-1,1 0,-1 0,1 0,0 0,1-1,-1 0,0 0,1 0,0 0,0-1,0 0,0 0,0 0,0 0,0-1,1 0,-1 0,1 0,-1-1,1 0,11-4</inkml:trace>
  <inkml:trace contextRef="#ctx0" brushRef="#br0" timeOffset="17282.648">13632 456,'-29'38,"-9"18,-3 4,5-4,9-5,4-13,6-7,1-5,-1-1,2-6</inkml:trace>
  <inkml:trace contextRef="#ctx0" brushRef="#br0" timeOffset="17556.431">13322 485,'19'9,"21"18,8 4,1 2,-8 0,-6-6,-9-2,-4-6,-6-1,-1 1,2 2,3-2,-2 0,0-3,3-4,2-10,-3-4</inkml:trace>
  <inkml:trace contextRef="#ctx0" brushRef="#br0" timeOffset="17917.848">13999 710,'10'2,"0"0,0 0,0-1,0 0,0-1,0 0,0-1,0 0,0 0,0-1,-1 0,1-1,-1 0,1-1,-1 1,0-2,0 0,0 0,-1 0,0-1,0 0,0-1,-1 0,0 0,0 0,-1-1,0 0,0 0,-1-1,0 0,0 0,1-6,-5 12,0 1,-1-1,0 0,1 0,-1 0,0 0,0 0,0 1,-1-1,1 0,-1 0,1 0,-1 0,0 1,0-1,-1 0,1 1,0-1,-1 1,1-1,-1 1,0 0,0 0,0 0,0 0,0 0,0 0,-1 0,1 1,-1-1,1 1,-1 0,0-1,1 1,-1 1,0-1,0 0,-3-1,-1 1,0 0,0 0,0 0,0 1,0 0,0 0,1 1,-1 0,0 0,0 0,0 1,1 0,-1 1,-2 0,-8 7,1 1,0 0,1 1,0 1,1 0,0 1,1 0,0 1,2 1,0 0,0 1,-2 6,10-18,-1 1,1-1,0 1,1-1,-1 1,1 0,0 0,1 0,-1 0,1 1,0-1,1 0,0 0,0 1,0-1,0 0,1 0,0 1,1-1,0 0,-1 0,2 0,-1-1,1 1,0 0,0-1,0 0,1 1,0-1,0-1,0 1,0-1,1 1,0-1,0-1,0 1,0-1,1 1,-1-2,4 2,8 0,-1-1,1 0,0-2,0 0,-1-1,1 0,0-1,0-1,-1-1,1-1,-1 0,0-1,13-6,-7 1</inkml:trace>
  <inkml:trace contextRef="#ctx0" brushRef="#br0" timeOffset="18387.612">14563 625,'-14'8,"-1"0,1 1,0 1,1 0,0 1,1 0,0 1,-6 8,14-16,1 0,0 0,0 1,0-1,0 1,1-1,-1 1,1 0,1 0,-1 0,1 0,-1 0,2 1,-1-1,0 0,1 0,0 1,0-1,1 0,0 0,-1 1,2-1,-1 0,1 0,-1 0,1 0,1 0,1 2,1-2,1 0,-1-1,1 0,1 0,-1 0,1-1,-1 0,1 0,0 0,0-1,0 0,0-1,0 1,1-1,-1-1,0 1,1-1,-1-1,0 1,1-1,-1-1,0 1,0-1,0 0,0-1,0 0,-1 0,1 0,-1-1,2 0,8-11,1 0,-2 0,0-2,-1 1,0-2,-2 0,0-1,-1 0,-1 0,0-2,2-9,7-9,-17 35,73-186,-72 181,-1-1,-1 1,0-1,0 0,-1 1,0-1,0 0,-1 1,-1-1,0 1,0-1,0 1,-1 0,-1 0,0 0,0 0,-1 0,0 1,-4-6,5 10,1 0,-1 0,0 1,0-1,0 1,0 0,0 0,-1 1,1-1,-1 1,0 0,0 0,0 1,0-1,0 1,0 0,0 1,0-1,0 1,-1 0,1 0,0 0,0 1,0 0,0 0,0 0,0 1,0 0,0 0,-1 1,-5 1,0 1,1 1,0 0,0 0,1 1,0 0,0 1,0 0,1 0,0 1,1 0,0 0,-1 2,2 1,0 0,0 1,1-1,1 1,0 0,1 0,1 1,0-1,0 1,1-1,1 1,1-1,0 1,0-1,1 1,1-1,0 0,1 0,0 0,1 0,1-1,0 0,1 0,0 0,7 8,7 11,2-1,1-1,2-1,0-1,15 9,124 101,-152-127</inkml:trace>
  <inkml:trace contextRef="#ctx0" brushRef="#br0" timeOffset="16717.207">12165 287,'68'-27,"-1"-4,-2-2,16-14,27-41,-77 62,-39 54,-21 154,-80 516,96-638,-3-1,-3 0,-2-2,-2 0,-3-1,-7 6,28-50,0 0,-2-1,1 1,-1-1,-1 0,0-1,-1 0,0 0,0 0,-1-2,0 1,-1-1,0-1,0 1,-1-2,1 0,-1 0,-8 1,18-7,0 1,0-1,-1-1,1 1,0 0,-1 0,1-1,0 0,0 1,0-1,0 0,0 0,0 0,0 0,0 0,0-1,0 1,0-1,1 1,-1-1,0 1,1-1,0 0,-1 0,1 0,0 0,0 0,0 0,0 0,0 0,1 0,-1-1,0 1,1 0,0 0,0-3,3-85,9 49,3 0,1 1,2 1,2 0,1 2,2 0,2 2,1 0,2 2,1 1,1 1,16-11,-26 25,1 2,0 0,1 1,1 2,0 0,0 1,1 1,1 2,1 0,67 9,-17 4,-50-10,-2 0</inkml:trace>
  <inkml:trace contextRef="#ctx0" brushRef="#br0" timeOffset="16901.105">12983 710,'-15'38,"1"13,2 3,8-8,10-17,3-13</inkml:trace>
  <inkml:trace contextRef="#ctx0" brushRef="#br0" timeOffset="17051.299">12983 287</inkml:trace>
  <inkml:trace contextRef="#ctx0" brushRef="#br0" timeOffset="26340.2">17414 625,'-5'34,"-1"20,4 1,4-8</inkml:trace>
  <inkml:trace contextRef="#ctx0" brushRef="#br0" timeOffset="26502.275">17441 258,'0'0</inkml:trace>
  <inkml:trace contextRef="#ctx0" brushRef="#br0" timeOffset="26825.475">17894 428,'-19'4,"-79"27,95-30,0 1,0-1,0 1,0 0,0 0,1 0,-1 0,1 0,-1 0,1 1,0-1,-1 1,1 0,1 0,-1 0,0 0,1 0,-1 0,1 0,0 0,0 0,0 1,1-1,-1 0,1 1,-1 2,4 1,-1 0,1 0,0 0,1 0,0-1,0 1,0-1,1 0,0 0,0-1,0 1,1-1,-1 0,1-1,1 1,-1-1,1 0,-1-1,1 0,2 1,11 8,-5-3,65 51,-78-58,0 0,0 0,0 0,0 1,0-1,-1 1,1-1,-1 1,1 0,-1-1,0 1,0 0,0 0,-1 0,1 0,0 0,-1 0,0 0,0 0,0 0,0 0,-1 0,1-1,-1 1,1 0,-1 0,0 0,0 0,0 0,-1 0,-4 3,1 0,-1-1,-1 1,1-1,-1 0,0-1,0 0,0 0,0 0,-1-1,0 0,1-1,-1 0,0 0,0 0,0-1,-1 0,1-1,0 0,0 0,0-1,0 0,-4-1,-13-3</inkml:trace>
  <inkml:trace contextRef="#ctx0" brushRef="#br0" timeOffset="25475.576">15918 485,'-7'-3,"-1"1,1 1,-1-1,0 1,1 1,-1-1,0 2,0-1,0 1,1 0,-1 0,1 1,-1 0,1 0,-1 1,1 0,0 0,0 1,1 0,-1 0,1 1,0-1,0 2,0-1,1 0,-1 1,2 0,-1 0,0 1,1-1,0 1,-2 6,-10 17,2 0,0 1,2 0,2 1,1 0,-4 25,12-54,0-1,0 0,1 1,-1-1,1 0,-1 1,1-1,0 1,0-1,0 1,0-1,0 0,1 1,-1-1,1 1,-1-1,1 0,0 1,0-1,0 0,0 0,1 0,-1 0,1 0,-1 0,1 0,-1 0,1-1,0 1,0 0,0-1,0 0,0 1,0-1,0 0,1 0,-1 0,0-1,1 1,-1 0,0-1,1 1,-1-1,3 0,9-4,0 0,0-1,-1 0,0-1,0-1,0 0,-1-1,0 0,0-1,-1 0,0-1,-1 0,0 0,0-1,-1-1,12-9,190-199,-182 192,-29 27,1 1,-1-1,0 1,0-1,1 1,-1-1,0 1,0 0,1-1,-1 1,1 0,-1-1,0 1,1 0,-1-1,1 1,-1 0,1 0,-1-1,0 1,1 0,-1 0,1 0,-1 0,1 0,-1-1,1 1,0 0,-1 0,1 0,-1 1,1-1,-1 0,1 0,-1 0,1 0,-1 0,1 1,-1-1,0 0,1 0,-1 1,1-1,-1 0,0 1,1-1,-1 0,1 1,-1-1,0 0,0 1,1-1,-1 1,0-1,0 1,1-1,-1 1,0-1,0 1,0-1,0 1,0-1,0 1,0-1,0 1,0-1,0 1,-16 163,18-148,1 0,0-1,1 1,0-1,2 1,-1-1,2-1,0 1,1-1,0 0,1-1,1 0,0 0,1-1,0-1,1 1,2 0,-11-9,0-1,1 0,-1 0,1 0,0 0,-1 0,1-1,0 0,0 1,0-1,0-1,0 1,0-1,0 1,0-1,0-1,1 1,-1 0,0-1,0 0,0 0,21-8</inkml:trace>
  <inkml:trace contextRef="#ctx0" brushRef="#br0" timeOffset="25757.402">16849 456,'-9'24,"-9"22,-5 9,0-1,1-10,3-7,5-5,0-3,2-2,-1-1,1 1,-1-1,-5-4,2-5</inkml:trace>
  <inkml:trace contextRef="#ctx0" brushRef="#br0" timeOffset="26103.422">16623 428,'209'313,"-71"-94,-135-216,0 0,-1-1,1 1,0-1,0 0,0 0,1 0,-1 0,1-1,-1 1,1-1,-1 0,1 0,-1 0,1 0,0-1,0 1,-1-1,1 0,0 0,3-1,14-3</inkml:trace>
  <inkml:trace contextRef="#ctx0" brushRef="#br0" timeOffset="29407.421">0 1416,'368'-47,"-141"20,-164 19,0 3,0 3,47 4,-4 0,199 26,187 1,19-47,-208 5,52 13,-122 2,850-2,-671-28,463 28,-439-28,-8 16,70-6,-115-8,7 14,-115-4,112 14,-198 3,241 28,946-30,-856 0,-81-26,122 27,-178-28,769 28,169 0,-894-29,322 30,-453-29,88 26,-122-25,355 27,-521 13,-83-10,0 0,1-1,0 0,-1-1,1-1,0 0,0-1,-1 0,12-3,20-4,1 1,1 2,-1 3,1 1,29 4,23-1,35 3,-121 1,-7 0</inkml:trace>
</inkml:ink>
</file>

<file path=ppt/ink/ink2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2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1,'-34'2,"0"1,0 2,0 2,1 1,0 1,0 2,1 1,-3 4,25-12,0 1,1 0,-1 1,1 0,1 0,-1 1,1 0,0 0,1 1,0 0,0 1,1-1,0 1,0 1,1-1,0 1,1-1,0 2,1-1,0 0,0 1,1-1,0 1,1-1,0 1,1 10,0-18,0 0,1 1,-1-1,0 0,1 0,0 0,0 0,0 0,0 0,0 0,1-1,-1 1,1 0,-1-1,1 1,0-1,0 1,1-1,-1 0,0 0,1 0,-1 0,1 0,0-1,-1 1,1-1,0 1,0-1,0 0,0 0,0-1,0 1,0-1,0 1,1-1,6 0,-1 0,1-1,-1 0,0 0,0-1,0 0,0-1,0 0,0 0,0-1,2-1,26-17,-1-1,-1-2,-1-1,-1-2,-2-1,0-1,-3-2,0-1,-28 34,0 0,1-1,-1 1,0 0,0 0,1 0,-1 0,0-1,1 1,-1 0,1 0,-1-1,1 1,-1 0,1-1,0 1,-1-1,1 1,0-1,0 1,-1-1,1 1,0-1,0 1,-1-1,1 0,0 0,0 1,0-1,0 0,0 0,-1 0,1 0,0 0,0 0,0 0,0 0,0-1,0 1,-1 0,1 0,0-1,0 1,0 0,-1-1,1 1,0-1,-1 1,1-1,0 1,-1-1,1 0,0 1,-1-1,1 0,-1 0,1 1,-1-1,0 0,1 0,-1 1,0-1,0 0,1 0,-1 0,0 0,0 0,0 1,0-2,0 2,0 12,0 0,1-1,0 1,0 0,1-1,1 1,0-1,1 0,0 0,1 0,0-1,0 1,1-1,0-1,1 1,0-1,1 0,0 0,0-1,1 0,8 5,36 8,-28-16</inkml:trace>
</inkml:ink>
</file>

<file path=ppt/ink/ink2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2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59 174,'-2'125,"-6"0,-8 21,-4-64,9-102,10-11,1 1,1-1,2 1,0-1,3 1,0 0,2 1,1 0,1 0,2 1,4-7,116-204,-132 238,0 0,0 0,0-1,1 1,-1 0,0 0,0 0,1-1,-1 1,1 0,-1 0,1 0,0 0,-1 0,1 0,0 0,-1 0,1 0,0 0,0 0,0 1,0-1,0 0,0 1,0-1,0 1,0-1,1 1,-1-1,0 1,0 0,0-1,0 1,1 0,-1 0,0 0,0 0,1 0,-1 0,0 0,0 1,0-1,1 0,-1 1,0-1,0 0,0 1,0 0,0-1,0 1,0 0,1 0,9 102,-4-52,-6-32,1-1,1 0,1 0,1 0,0-1,1 1,4 6,1-6</inkml:trace>
</inkml:ink>
</file>

<file path=ppt/ink/ink2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5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0 173,'23'423,"12"-102,-25-301,11-39,-13 9,21-22,1 0,2 2,1 1,1 2,2 2,0 0,1 3,2 1,35-14,-61 31,54-13,-66 17,1 0,0 0,-1 0,1 0,-1 0,1 0,-1 1,1-1,0 1,-1-1,0 1,1 0,-1-1,1 1,-1 0,0 0,0 0,1 0,-1 0,0 0,0 1,0-1,0 0,0 0,0 1,-1-1,1 1,0-1,-1 1,1-1,-1 1,1-1,-1 1,0-1,0 1,0-1,0 1,0 0,0 0,-2 10,-1-1,0 0,0 0,-1 0,-1 0,0-1,0 0,-1 0,0 0,-1-1,0 0,0 0,-1-1,0 1,-1-2,-9 7,18-14,-32 30,-1-2,-2-1,0-2,-2-1,-1-2,0-2,-2-1,0-2,-40 11,16-24,59-9</inkml:trace>
  <inkml:trace contextRef="#ctx0" brushRef="#br0" timeOffset="317.994">763 708,'-13'19,"1"1,1 0,1 1,1 0,1 0,1 1,1 0,0 0,2 0,1 1,0 0,1 12,3-31,-1-1,1 1,-1-1,1 1,0-1,0 1,0-1,1 0,-1 0,1 1,0-1,0 0,0 0,0-1,1 1,-1 0,1-1,-1 0,1 1,0-1,0 0,0 0,0-1,0 1,1-1,-1 1,0-1,1 0,-1 0,1-1,-1 1,1-1,-1 1,1-1,-1 0,1-1,3 1,7-2,1-1,-1 0,0 0,0-1,0-1,-1-1,0 0,11-7,-12 6,0 0,-1-1,0-1,-1 0,0-1,0 1,-1-2,0 0,-1 0,0 0,-1-1,0 0,-1-1,-3 7,0-1,0 0,-1 1,0-1,-1 0,1 0,-1 0,-1 0,1 0,-1 0,0-1,-1 1,0 0,0 0,0 0,-1 0,0 1,-1-1,1 0,-1 1,0-1,-1 1,0 0,0 0,0 1,-1-1,1 1,-1 0,0 0,0 0,0 1,-1 0,0 0,0 0,0 1,0 0,0 0,0 0,-1 1,0 0,1 0,-1 1,0 0,0 0,0 0,1 1,-1 0,0 1,0-1,0 1,-4 2,-14 3</inkml:trace>
  <inkml:trace contextRef="#ctx0" brushRef="#br0" timeOffset="815.959">1440 708,'-21'5,"1"0,0 1,0 1,0 1,1 1,0 0,1 2,0 0,1 1,0 1,0 0,-13 15,28-25,-1 0,1 1,0-1,0 0,0 1,0-1,1 1,-1-1,1 1,0 0,0 0,1-1,-1 1,1 0,-1 0,1 0,0 0,1 0,-1 0,1-1,0 1,0 0,0 0,0-1,0 1,1 0,0-1,0 0,0 1,0-1,0 0,1 0,-1 0,1 0,1 0,1 2,0 0,1-1,0 1,0-1,0-1,1 1,-1-1,1 0,0-1,-1 0,1 0,0 0,1-1,-1 0,0 0,0-1,0 1,8-2,4-5,0 0,-1-1,0-1,0-1,0 0,-1-2,-1 0,0 0,0-2,-1 0,-1-1,7-7,10-14,0-2,-3-1,-1-1,-2-1,-1-1,-2-2,-3 0,-1-1,5-22,-15 43,0-1,-1-1,-1 0,-2 1,-1-2,0 1,-2 0,-1 0,-1-1,-1 1,-1 0,-1 0,-7-22,9 42,0 0,0 0,0 1,-1-1,0 1,1-1,-1 1,-1 0,1 0,-1 0,1 1,-1-1,0 1,-1 0,1 0,0 0,-1 1,0 0,1-1,-1 2,0-1,0 0,0 1,0 0,0 0,-1 1,1-1,0 1,0 0,0 1,0-1,-1 1,1 0,0 0,-4 2,-2 1,-1 0,1 0,0 2,0-1,0 1,1 1,0 0,0 0,0 1,1 0,1 1,-1 0,1 0,1 1,0 0,0 0,1 1,0 0,1 0,0 0,1 1,-1 4,-4 15,1 0,2 1,1-1,1 1,2 1,1-1,2 0,1 2,-1-14,1 1,1-1,0 0,2 0,0-1,1 1,1-1,1 0,1-1,1 0,0 0,1-1,1-1,0 0,1 0,1-1,1-1,0 0,7 4,-15-14,0 0,0 0,0-1,0 0,1 0,0-1,-1 0,1 0,0-1,0 0,0 0,0-1,0 0,0 0,8-2,8-4</inkml:trace>
  <inkml:trace contextRef="#ctx0" brushRef="#br0" timeOffset="1314.272">2004 596,'-12'22,"1"0,2 1,0 0,1 1,1 0,1 0,1 0,1 1,1 15,2-36,0 0,1 0,0 0,0 0,0 0,0 0,0 0,1 0,0 0,0 0,0 0,0 0,0-1,1 1,0 0,0-1,0 1,0-1,1 0,-1 0,1 0,-1 0,1 0,0 0,1-1,-1 1,0-1,1 0,-1 0,1 0,-1-1,1 1,0-1,0 0,0 0,0 0,0 0,0-1,0 0,0 1,0-1,0-1,0 1,0-1,0 0,2 0,9-8,0 0,0-1,-1 0,-1-1,0-1,0 0,-1-1,0 0,-1 0,-1-2,0 1,6-15,-2 9,128-168,-141 188,-1-1,0 0,1 0,-1 1,1-1,-1 0,1 1,0-1,-1 1,1-1,-1 0,1 1,0 0,0-1,-1 1,1-1,0 1,0 0,-1-1,1 1,0 0,0 0,0 0,-1 0,1 0,0-1,0 2,0-1,0 0,0 0,-1 0,1 0,0 0,0 1,0-1,-1 0,1 1,0-1,0 1,-1-1,1 0,0 1,-1 0,1-1,-1 1,1-1,-1 1,1 0,-1-1,1 1,-1 0,14 43,25 257,-27-225,-3 1,-3-1,-4 2,-3-1,-3 0,-4-1,-3 1,-8 18,10-55,-2-1,-2-1,-2 0,-1-1,-2 0,-1-1,-2-1,-1-2,-2 0,-1-1,-2-1,-8 5,35-35,-12 10,1 0,-1-1,-1 0,0 0,0-2,-1 1,0-2,-1 0,1 0,-1-2,0 0,-1 0,13-5,0 0,-1 0,1 0,0 0,0 0,0-1,0 1,0-1,0 0,0 0,0 0,0 0,0-1,1 1,-1-1,0 1,1-1,-1 0,1 0,0 0,-1-1,1 1,0 0,1-1,-1 1,0-1,1 0,-1 0,1 1,0-1,0 0,0 0,0 0,1 0,-1-1,1 1,-1 0,1 0,0 0,1 0,-1 0,0 0,1 0,0 0,-1 0,1 0,1 0,0-3,8-22,2-1,1 2,1-1,1 2,1 0,2 1,0 1,19-19,-35 40,268-302,-226 259</inkml:trace>
</inkml:ink>
</file>

<file path=ppt/ink/ink2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0 725,'5'24,"7"7,0-5,-1-13,2-13,-1-11,-3-4</inkml:trace>
  <inkml:trace contextRef="#ctx0" brushRef="#br0" timeOffset="231.142">57 245,'0'0</inkml:trace>
  <inkml:trace contextRef="#ctx0" brushRef="#br0" timeOffset="646.882">508 442,'-31'23,"11"-11,1 1,0 0,1 1,1 2,0-1,1 2,1 0,0 1,2 1,0 0,1 0,1 1,0 1,0 5,9-22,1 0,0-1,0 1,0 0,1 0,-1 0,1-1,0 1,0 0,1 0,-1 0,1 0,-1-1,1 1,0 0,1 0,-1-1,1 1,-1-1,1 0,0 1,0-1,1 0,-1 0,1 0,-1 0,1-1,0 1,0-1,0 1,1-1,-1 0,0 0,1-1,-1 1,1-1,-1 0,1 0,0 0,0 0,0 0,-1-1,1 0,1 0,14-6,-1-2,0 0,-1-1,0-1,0 0,-1-1,-1-1,0 0,0-2,-1 1,-1-2,0 0,7-12,-14 20,40-53,45-41,-91 100,1 1,-1-1,1 1,0-1,-1 1,1 0,0-1,0 1,-1 0,1-1,0 1,0 0,-1 0,1-1,0 1,0 0,0 0,-1 0,1 0,0 0,0 0,0 1,-1-1,1 0,0 0,0 0,-1 1,1-1,0 0,0 1,-1-1,1 1,0-1,-1 1,1-1,-1 1,1-1,-1 1,1 0,-1-1,1 1,-1 0,1 0,-1-1,0 1,1 0,-1 0,0-1,0 1,0 0,0 0,1-1,-1 2,4 47,-4-45,-4 94,-5-2,-14 57,3-10,10-62,-3-1,-4 0,-3-1,-4-1,-3-1,-30 58,-11-41,65-91,1-1,0 0,-1 1,1-1,-1 0,0 0,0-1,0 1,0 0,0-1,0 0,0 0,0 0,0 0,-1 0,1-1,0 1,-1-1,1 0,0 0,-1 0,1 0,0-1,0 0,-1 1,1-1,0 0,0 0,0-1,0 1,0-1,-2-1,0-2,1-1,0 0,0 0,0 0,1 0,0-1,0 0,1 1,0-1,0 0,0 0,1 0,0 0,0 0,1-1,0 1,0 0,1 0,0-2,-1-2,3-26,2 1,2-1,1 1,1 0,2 1,2 0,1 1,2 0,1 1,1 1,2 1,1 1,2 0,0 2,2 1,19-15,-26 24</inkml:trace>
  <inkml:trace contextRef="#ctx0" brushRef="#br0" timeOffset="883.035">960 725,'-14'38,"0"18,2 3,8-7,9-13,10-13,5-16,1-10</inkml:trace>
  <inkml:trace contextRef="#ctx0" brushRef="#br0" timeOffset="1027.705">1072 301,'0'0</inkml:trace>
  <inkml:trace contextRef="#ctx0" brushRef="#br0" timeOffset="1444.714">1496 526,'-29'27,"1"0,2 2,0 1,2 1,2 1,1 2,1-1,-9 24,27-53,0 0,-1-1,1 1,1 0,-1 0,1 0,-1 0,1 0,0 1,0-1,1 0,-1 1,1-1,0 0,0 1,1-1,-1 0,1 0,0 1,0-1,1 0,-1 0,1 0,-1 0,1 0,1-1,-1 1,0 0,1-1,0 0,0 1,0-1,0 0,4 2,0-1,1-1,0 0,0-1,1 0,-1 0,0 0,1-1,-1-1,1 1,-1-1,1-1,-1 0,0 0,1 0,-1-1,0 0,0-1,0 0,0 0,1-1,8-4,0-2,-1 1,0-2,-1 0,0-1,0 0,-2-1,7-8,12-12,-1-1,-2-2,-2-1,-1-2,-1 0,-3-2,-1 0,-2-1,-2-1,-2-1,-2 0,-2-1,-1 0,-3-1,-1-4,-5 43,-1-1,0 0,0 1,-1-1,0 0,0 1,0-1,-1 1,0-1,-1 1,0 0,0 0,0 0,-1 0,0 1,0-1,-1 1,0 0,0 0,0 1,-1 0,0 0,0 0,0 0,0 1,-1 0,0 0,0 1,0 0,0 0,0 1,-1 0,1 0,-1 0,1 1,-1 1,0-1,1 1,-1 0,0 1,1 0,-1 0,0 0,-5 3,-1 5,0 0,1 1,0 0,1 1,1 0,-1 1,2 0,-1 1,2 0,0 1,0 0,2 0,0 1,0 0,1 0,1 1,1 0,0 0,1 0,0 0,2 0,-1 12,3-1,2 1,0-1,2-1,0 1,2 0,1-1,1-1,2 1,0-2,1 1,2-2,0 1,2-2,10 12,12 11,2-1,2-3,40 31,-46-40,-9-9</inkml:trace>
</inkml:ink>
</file>

<file path=ppt/ink/ink2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0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286 142,'-23'14,"0"2,1 0,1 2,0 0,2 2,0 0,1 1,1 1,1 0,1 1,1 1,1 0,2 1,0 1,-1 5,10-23,-1 0,2 0,-1 0,1 1,0-1,1 0,0 1,0-1,1 0,0 1,0-1,1 0,0 0,0 0,1 0,0 0,1 0,0-1,0 0,0 0,1 0,0 0,1-1,-1 1,1-1,0-1,1 1,-1-1,1 0,0-1,0 0,1 0,-1 0,1-1,0 0,0 0,0-1,0 0,0-1,2 1,5-4,-1-1,1 0,0-1,-1-1,0 0,0-1,0 0,-1-1,0-1,-1 0,1-1,-1 0,-1 0,0-2,0 1,-1-1,0-1,-1 0,6-10,-3 8,-1-1,-1 0,0-1,-1 0,0-1,-2 1,0-1,-1-1,0 1,-1-1,-2 0,1-1,-2 1,-1 0,0-1,-1 1,-1-1,-1 1,0 0,-2-2,2 9,0 0,-1 1,0-1,-1 1,0 0,-1 0,0 0,0 0,-1 1,-1 0,1 0,-1 1,-1 0,0 0,0 0,0 1,-1 1,0-1,0 1,-1 1,0 0,0 0,0 1,0 0,-1 1,1 0,-1 0,6 3,1 0,-1 0,0 1,1-1,-1 1,0 0,1 0,-1 0,1 1,0 0,-1 0,1 0,0 0,0 1,0-1,0 1,-2 3,-13 12</inkml:trace>
  <inkml:trace contextRef="#ctx0" brushRef="#br0" timeOffset="515.718">596 706,'291'-359,"-272"350,-26 45,3-25,4-10,-3 8,-1 0,2 1,-1 0,1-1,1 1,0 0,0 0,1 0,0 0,1 0,0 0,0 0,1-1,0 1,1 0,0-1,1 0,1 3,-3-10,1 0,0 0,0 0,0 0,0 0,0 0,0-1,0 0,1 1,-1-1,0 0,1-1,-1 1,1-1,-1 1,1-1,-1 0,1 0,-1-1,1 1,-1-1,0 0,1 0,-1 0,0 0,1 0,-1-1,0 1,1-1,85-60,-79 51,1 0,-1-1,-1-1,-1 1,1-1,-2-1,0 0,-1 0,0 0,-1-1,0 1,0-9,0-2</inkml:trace>
</inkml:ink>
</file>

<file path=ppt/ink/ink2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49:5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59,'28'-58,"-36"86,-134 235,76-149,-5-2,-27 26,-21 40,86-152,20-22</inkml:trace>
  <inkml:trace contextRef="#ctx0" brushRef="#br0" timeOffset="422.417">0 285,'34'29,"4"-12,0-2,2-2,0-1,0-2,1-2,13 0,92 22,-122-25,0 1,0 1,-1 1,0 1,-1 1,0 1,0 1,-1 1,-1 0,0 2,10 10,-29-24,0 1,0 0,0-1,1 1,-1-1,1 1,-1-1,1 0,-1 0,1 0,0 0,-1 0,1 0,0 0,0 0,0-1,0 1,0-1,0 1,0-1,0 0,0 0,0 0,0 0,0 0,0 0,0-1,0 1,-1-1,1 1,0-1,0 0,0 1,0-1,-1 0,1 0,0-1,-1 1,1 0,-1 0,1-1,10-8</inkml:trace>
  <inkml:trace contextRef="#ctx0" brushRef="#br0" timeOffset="670.49">791 342,'-78'14,"1"3,1 4,1 3,1 3,2 4,-18 12,-36 45,109-71</inkml:trace>
  <inkml:trace contextRef="#ctx0" brushRef="#br0" timeOffset="990.697">338 31,'-7'16,"0"1,0-1,2 1,0 0,1 1,0-1,2 1,0 0,1 0,1-1,0 1,2 0,0 0,1-1,3 12,78 294,-52-168,-13-92,-14-44</inkml:trace>
</inkml:ink>
</file>

<file path=ppt/ink/ink2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7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0,'1'64,"-13"236,-36 83,21-195,20-159,7-38,3-6</inkml:trace>
</inkml:ink>
</file>

<file path=ppt/ink/ink2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7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88,'48'-9,"26"-4,0-4,-8 1,-10 3,-10 4,-8 3,-6 3,-3 2,-2 1,-1 0,1 1,-6 0</inkml:trace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1:28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9285 347,'-23'5,"1"1,0 1,0 1,1 1,0 1,0 0,1 2,1 1,0 0,0 1,2 1,0 1,-10 12,11-3,1 0,1 2,2 0,0 0,2 1,1 1,1-1,2 1,1 1,-2 27,4-37,-1 5,1 1,1 0,2 0,0 0,2 0,1 0,1-1,1 1,1-1,1 0,1-1,1 1,2-2,0 1,8 9,-7-11,1-2,1 0,0 0,2-1,0-1,1-1,5 3,-22-19,0-1,1 0,-1 0,0 1,1-1,-1 0,1 1,-1-1,1 0,-1 0,0 0,1 0,-1 1,1-1,-1 0,1 0,-1 0,1 0,-1 0,1 0,-1 0,1 0,-1 0,1 0,-1 0,0-1,1 1,-1 0,1 0,-1 0,1-1,-1 1,0 0,1 0,-1-1,1 1,-1 0,0-1,1 1,-1 0,0-1,0 1,1-1,-1 1,0-1,0 1,0 0,1-1,-1 1,0-1,0 1,0-1,0 1,0-1,0 1,0-1,0 1,0-1,0 1,0-1,0 1,-1 0,1-1,0 1,0-1,0 1,-1-1,1 1,0-1,0-15</inkml:trace>
  <inkml:trace contextRef="#ctx0" brushRef="#br0" timeOffset="352.27">9624 628,'-114'390,"68"-179,45-209,0 0,0 0,-1 1,2-1,-1 0,0 1,0-1,1 0,0 1,-1-1,1 1,0-1,0 1,0-1,0 1,1-1,-1 0,1 1,-1-1,1 1,0-1,0 0,0 0,0 1,0-1,1 0,-1 0,1 0,-1 0,1-1,0 1,0 0,0-1,0 1,0-1,0 1,0-1,0 0,0 0,1 0,-1 0,0-1,1 1,-1-1,1 1,-1-1,1 0,1 0,64-36,-49 23</inkml:trace>
  <inkml:trace contextRef="#ctx0" brushRef="#br0" timeOffset="718.539">9991 601,'-24'92,"3"2,4 0,5 1,4 1,3 35,24-52,-23-87,-5-15,0 0,-2 0,-1 1,-1 1,-1 0,-1 1,-4-4,7 12,6 2,-1 1,0 1,-1-1,0 1,0 1,-1-1,0 2,0-1,-1 1,1 0,-1 1,-1 0,1 1,-1 0,0 1,1 0,-1 0,-1 1,1 1,-11-1,-19 29,29-9</inkml:trace>
  <inkml:trace contextRef="#ctx0" brushRef="#br0" timeOffset="1318.767">10189 741,'-6'23,"2"0,0-1,1 1,2 0,0 0,2 1,0-1,2 0,5 21,-8-38,0 0,0-1,1 1,0 0,0 0,1-1,-1 1,1 0,1-1,-1 0,1 1,0-1,0 0,0 0,1-1,-1 1,1-1,0 0,1 0,-1 0,1 0,0-1,0 0,0 0,0 0,0 0,1-1,-1 0,1 0,-1-1,1 1,0-1,0 0,0-1,0 0,-1 0,1 0,0 0,0-1,2 0,5-7,0 0,-1 0,0-1,0-1,-1 0,0-1,-1 0,0 0,0-1,-2 0,1-1,2-8,0 6,88-104,-103 151,-7 6,7-31,0 1,0 0,1-1,0 1,1 0,0 1,0-1,1 0,0 0,0 1,1-1,0 1,0-1,1 0,0 1,1-1,0 0,0 0,0 0,1 0,1 0,-1 0,1-1,1 0,-1 0,1 0,5 6,-5-10,0-1,0 1,1-1,-1 1,1-1,-1-1,1 1,0-1,0 0,-1-1,1 1,0-1,0 0,0 0,0-1,-1 0,1 0,0 0,-1-1,1 0,-1 0,1 0,-1-1,0 0,1 0,9-6,1 0,-1-2,-1 0,0 0,-1-1,0-1,6-8,-11 12,30-34,-2-1,-1-2,-3-1,23-45,-51 83,0-1,0 0,-1 0,0 0,0-1,-1 1,-1-1,0 1,0-1,-1 0,-1 1,1-1,-2 1,-2-11,-3 3</inkml:trace>
  <inkml:trace contextRef="#ctx0" brushRef="#br0" timeOffset="-1116.204">7620 1052,'173'-11,"163"-53,-248 48,-83 10</inkml:trace>
  <inkml:trace contextRef="#ctx0" brushRef="#br0" timeOffset="-846.094">8016 628,'4'39,"3"31,-1 9,-6 1,-3-9,-1-12,0-10,1-10,1-6,1-3,0-4,1 1,0-1,5-5,1 0,0-5</inkml:trace>
  <inkml:trace contextRef="#ctx0" brushRef="#br0" timeOffset="4587.445">11882 911,'-5'-4,"-1"1,0 0,-1 0,1 1,0-1,-1 1,1 0,-1 1,0 0,0 0,1 1,-1-1,0 1,0 1,0-1,0 1,1 0,-1 1,1 0,-1 0,1 0,-1 1,-4 1,0 0,0 0,1 1,-1 0,1 1,0 0,1 1,0 0,0 0,0 1,1 0,0 0,1 1,0 0,0 1,1-1,0 1,1 0,0 1,0 0,1-1,1 1,0 1,0-1,1 0,0 1,1 0,2-9,-1 0,0 0,1 1,0-1,0 0,0 0,0 0,0 0,0 0,1 0,0 0,-1 0,1 0,0-1,1 1,-1-1,0 1,1-1,-1 0,1 0,0 0,-1 0,1-1,0 1,0-1,0 0,0 1,1-1,-1-1,3 2,3-1,-1 0,1 0,-1 0,1-1,-1 0,1-1,-1 0,1 0,-1-1,0 0,5-2,14-8,-1-2,0-1,-1-1,0-1,-2-1,0-1,-1-1,-1-1,1-3,-16 18,0-1,0 0,-1-1,0 0,0 1,-1-1,0-1,-1 1,1-1,1-7,-5 25,1 1,0-1,1 0,0-1,0 1,1 0,0-1,1 1,-1-1,2 0,-1 0,5 5,4 11,1-2,0 0,2-1,0 0,16 14,-15-21</inkml:trace>
  <inkml:trace contextRef="#ctx0" brushRef="#br0" timeOffset="4967.418">12249 882,'3'2,"1"0,-2 0,1 0,0 0,0 0,-1 1,1-1,-1 1,0 0,0 0,0 0,0 0,0 0,0 0,-1 0,0 0,0 1,0-1,1 3,39 192,-16-141,-24-56,0 0,0 0,0 0,0-1,0 1,0 0,1 0,-1-1,0 1,0-1,1 1,-1-1,0 1,1-1,-1 0,0 0,1 0,-1 0,0 0,1 0,-1 0,1 0,-1 0,0-1,1 1,-1 0,0-1,0 1,1-1,-1 0,0 1,0-1,0 0,0 0,0 0,0 0,0 0,0 0,0 0,0 0,0 0,-1 0,1-1,17-21,-2 0,-1-1,-1-1,-1 0,-1-1,-1-3,2 1,21-41,-22 52</inkml:trace>
  <inkml:trace contextRef="#ctx0" brushRef="#br0" timeOffset="5302.38">12757 1052,'25'-12,"-1"-1,0-1,-1-1,-1-1,0-1,19-19,-38 34,1 0,-1 0,0 0,0-1,0 0,0 1,0-1,-1 0,1 0,-1 0,0 0,0-1,0 1,0-1,-1 1,0-1,1 0,-1 1,0-1,-1 0,1 0,-1 0,1 0,-1 1,0-1,-1 0,1 0,-1 0,0 0,1 0,-2 1,1-1,0 0,-1 1,0-1,0 1,0 0,0-1,0 1,0 0,-1 0,-3 0,0-1,0 2,0-1,-1 0,1 1,-1 0,1 1,-1 0,0 0,1 0,-1 0,0 1,0 1,1-1,-1 1,0 0,0 0,1 1,-1 0,1 0,0 1,0-1,-2 2,-9 5,0 0,0 1,1 1,1 1,0 0,0 1,-7 9,16-16,0 0,1 0,0 1,0-1,1 1,0 1,0-1,1 1,0-1,0 1,0 0,1 0,1 0,-1 0,1 0,0 0,1 1,0-1,1 0,-1 0,1 1,1-1,0 0,0 0,0 0,1-1,1 1,-1-1,1 1,0-1,1 0,-1 0,1-1,1 0,-1 0,1 0,1 0,11 6,0-1,1 0,1-2,0 0,0-2,0 0,1-1,0-1,0-1,0-1,1 0,-1-2,9-1,68-15,-72 10</inkml:trace>
  <inkml:trace contextRef="#ctx0" brushRef="#br0" timeOffset="5868.896">13067 205,'28'23,"-2"2,-1 0,-1 2,-1 1,-1 1,-2 0,-1 2,-1 0,-1 1,-3 1,0 0,-2 1,-2 0,0 1,-3 0,-1 1,-2-1,-1 4,0-10,-1-1,-2 1,-1 0,-2 0,0-1,-2 0,-1 1,-1-2,-2 1,0-1,-2 0,-1-1,-1 0,-6 6,5-12,-1-1,-1 0,-1-1,0-1,-2-1,0 0,0-1,-2-1,0-1,-67 31,63-35</inkml:trace>
  <inkml:trace contextRef="#ctx0" brushRef="#br0" timeOffset="12860.017">509 1870,'159'-25,"136"-9,-170 35,196-10,-6-27,49 8,60 17,-185-13,99-7,25 2,449 30,-593-29,324 27,-124 0,-165-26,49 16,-207 0,0 5,80 5,-147 1,201-27,86-3,-71 3,-10-2,-55 13,-145 10,-1 2,1 1,0 2,0 1,3 3,106-4,25-26,142 25,-114-25,181 27,-145 27,258-15,-270 4,213-12,-225-6,101 30,-5 1,663-30,-633 28,353-26,-592-13,-83 8,1 1,0 1,-1 1,1-1,0 2,0 0,-1 1,1 0,10 3,21 12,-25-6</inkml:trace>
  <inkml:trace contextRef="#ctx0" brushRef="#br0" timeOffset="19109.401">7508 1813,'-369'0,"347"1,0 1,1 0,-1 2,1 0,0 2,0 0,1 1,0 1,0 1,-14 9,32-16,0 1,1-1,-1 1,0-1,1 1,0 0,-1-1,1 1,0 0,1 0,-1 0,0 0,1 0,0 0,-1 0,1 0,1 0,-1 0,0 0,1 0,-1 0,1 0,0 0,0 0,0 0,0 0,1-1,-1 1,1 0,0-1,0 1,7 19,2 18,-11-31,1 0,0-1,1 1,0-1,1 1,0-1,0 0,0 0,1 0,0-1,1 1,0-1,0 0,0 0,1-1,0 0,0 0,1 0,0 0,0-1,0 0,0-1,1 0,4 2,127 24,-127-28,-1 0,0 0,0 1,0 1,0 0,-1 0,1 1,-1 0,0 1,0 0,-1 1,0 0,6 5,-10-1,-1 0,-1-1,1 1,-2 0,1 1,-2-1,1 0,-2 1,1-1,-2 0,1 1,-2-1,1 0,-2 1,-1 6,-2-4,-1 0,1-1,-2 0,0 0,-1-1,0 0,-1-1,0 0,0 0,-2-1,1 0,-1-1,0-1,-1 0,0 0,0-1,-1-1,0 0,-13 3,16-6,1-1,0 0,-1-1,0 0,1 0,-1-1,1-1,-1 0,0 0,1-1,0 0,-1-1,1 0,0-1,0 0,1-1,-1 0,1 0,0-1,-2-1,-7-4</inkml:trace>
  <inkml:trace contextRef="#ctx0" brushRef="#br0" timeOffset="20761.04">368 121,'0'-6,"-1"1,1 0,-1 0,0 0,0-1,-1 1,0 0,0 1,0-1,0 0,-1 0,1 1,-1 0,0-1,-1 1,1 0,-1 1,0-1,0 1,0-1,0 1,0 0,-1 1,0-1,1 1,-1 0,0 0,0 0,0 1,0-1,0 1,-1 1,1-1,0 1,0 0,-1 0,1 0,0 1,0 0,0 0,-1 0,1 0,0 1,-4-1,1 0,-1 1,0 0,1 0,0 0,0 1,0 1,0-1,0 1,0 1,1-1,0 1,0 1,0-1,1 1,0 0,0 1,0-1,1 1,0 0,0 1,1-1,-1 3,1 7,2 0,-1 0,2 1,0-1,2 1,-1-1,2 1,1-1,0 0,2 5,8 69,-10 76,-6 0,-11 32,-25 394,67-207,0-138,1 22,-30-268,1 1,-1-1,1 0,-1 1,1-1,0 0,0 1,0-1,0 0,0 1,1-1,-1 1,1-1,-1 0,1 0,0 1,0-1,0 0,0 0,0 0,1 0,-1 0,1 0,-1 0,1-1,0 1,-1 0,1-1,0 0,0 1,0-1,0 0,0 0,1 0,-1 0,0 0,0-1,1 1,-1-1,0 1,1-1,-1 0,1 0,0 0,225-20,-172 20,-32 0</inkml:trace>
  <inkml:trace contextRef="#ctx0" brushRef="#br0" timeOffset="25578">13462 8,'82'20,"57"-31,-136 14,1 0,-1-1,0 1,0 1,0-1,0 0,0 1,-1-1,0 1,1 0,-1 0,-1 0,1 0,0 0,-1 0,0 1,0-1,0 0,-1 1,0-1,1 0,-1 1,-1-1,1 1,-1-1,0 0,0 1,0 1,0 7,7 208,30 53,-27-171,-4 0,-7 74,0-33,2 787,-25-787,25-141,0 0,0 0,0 1,0-1,-1 0,1 0,-1 1,0-1,0 0,0 0,0 0,-1 0,1 0,-1 0,0 0,0-1,0 1,0-1,0 1,0-1,-1 0,1 0,-1 0,0 0,1 0,-1 0,0-1,0 0,0 1,0-1,0 0,-3 0,-165 2,99-6,-72 2,155 1</inkml:trace>
  <inkml:trace contextRef="#ctx0" brushRef="#br0" timeOffset="26509.455">14479 459,'-9'-7,"0"1,0 1,-1-1,0 2,0-1,0 1,0 1,0 0,-1 0,0 1,1 0,-1 1,0 0,0 1,0 0,1 1,-1 0,0 1,0 0,-8 3,5 0,0 0,0 2,0-1,1 1,0 1,1 1,0-1,0 2,1 0,0 0,-9 12,17-20,1 0,-1 0,1 0,0 1,0-1,0 1,0-1,0 1,1 0,-1-1,1 1,0 0,0 0,0 0,0 0,0 0,1 0,-1 1,1-1,0 0,0 0,0 0,0 0,0 0,1 1,0-1,-1 0,1 0,0 0,1 0,-1 0,0-1,1 1,0 0,-1-1,1 1,0-1,0 1,1-1,-1 0,0 0,1 0,-1 0,1 0,0-1,0 1,0 0,8-2,-1 0,1 0,0-1,-1 0,1-1,-1 0,0 0,0-1,0-1,0 0,0 0,0-1,-1 0,8-6,9-2,33-15,1 3,1 2,29-5,-65 20,-22 6,-1 1,1-1,-1 0,1 1,0 0,0-1,0 1,0 0,-1 0,1 1,1-1,-1 1,0-1,0 1,0 0,0 0,0 1,0-1,0 0,0 1,0 0,0 0,0 0,0 0,0 0,-1 1,1-1,0 1,-1-1,1 1,-1 0,0 0,0 0,1 1,-1-1,-1 0,1 1,0 0,0-1,-1 1,0 0,1 0,-1-1,1 18,-1 0,0 0,-2 0,0 0,-1 0,-1 0,-1-1,-1 1,0-1,-2 0,0-1,-1 1,-1-2,-10 17,13-22,-31 53,-3-1,-2-3,-3-1,-3-3,-2-1,-3-3,-3-1,-28 25,-75 84,157-159,0-1,1 1,-1-1,1 1,-1-1,1 1,-1 0,1-1,0 1,0 0,0 0,0 0,0 0,1 0,-1 0,0 0,1 1,0-1,-1 0,1 0,0 0,0 0,0 1,1-1,-1 0,0 0,1 0,-1 0,1 0,0 0,0 0,0 0,0 0,0 0,0 0,0 0,2 1,16 3,1-2</inkml:trace>
  <inkml:trace contextRef="#ctx0" brushRef="#br0" timeOffset="26863.665">14817 1249,'-37'12,"1"1,1 2,0 2,1 1,0 2,2 1,1 1,0 2,2 1,1 1,1 1,1 2,-8 13,31-39,0 0,1 0,-1 0,1 1,0-1,0 1,0 0,0 0,1-1,0 1,-1 0,1 0,1 0,-1 1,1-1,-1 0,1 0,0 0,1 0,-1 0,1 0,0 0,0 0,0 0,0 0,1 0,-1 0,1 0,0-1,0 1,1-1,-1 0,1 1,0-1,-1 0,1 0,1-1,-1 1,0-1,1 1,0-1,6 2,-1 0,1-1,0 0,1-1,-1 0,0-1,0 0,1 0,-1-1,0-1,1 1,-1-2,0 1,1-2,3-1,150-57,-150 55,13-6,-1-1,0-1,0-1,-1-2,-2 0,1-1,-2-2,0 0,-2-1,14-18,-32 36,0 0,0 0,0 1,0-2,0 1,0 0,-1 0,0-1,1 1,-1 0,0-1,-1 1,1-1,-1 1,0-1,1 0,-1 1,-1-1,1 1,-1-1,1 0,-1 1,0 0,0-1,0 1,-1-1,1 1,-1 0,0 0,0 0,0 0,0 0,-1 1,1-1,-1 0,1 1,-1 0,0 0,0 0,0 0,0 0,-1 0,1 1,0 0,-1-1,-2 1,-18-6</inkml:trace>
</inkml:ink>
</file>

<file path=ppt/ink/ink2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8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287 445,'-28'15,"0"1,1 1,1 1,0 2,1 1,2 0,0 2,1 1,-11 18,8 36,25-76,0 0,0 0,1 0,-1 0,1 0,-1 0,1 0,0 0,0 0,0 0,0 0,0-1,0 1,1 0,-1-1,0 1,1-1,-1 1,1-1,0 0,-1 1,1-1,0 0,0 0,0 0,0-1,0 1,0 0,0-1,0 1,0-1,0 0,0 0,0 1,0-1,0-1,1 1,14-2,0-1,1-1,-1 0,-1-2,1 0,-1 0,0-2,0 0,-1 0,0-2,-1 0,0 0,-1-2,5-4,5-1,96-76,-119 93,0 1,0-1,0 0,1 1,-1-1,0 1,0-1,0 1,0-1,1 0,-1 1,0-1,0 1,1-1,-1 0,0 1,1-1,-1 0,0 1,1-1,-1 0,0 0,1 1,-1-1,1 0,-1 0,1 0,-1 1,0-1,1 0,-1 0,1 0,-1 0,1 0,-1 0,1 0,-1 0,1 0,-1 0,0 0,1 0,-1-1,1 1,-1 0,1 0,-1 0,0-1,1 1,-1 0,1 0,-1-1,0 1,1 0,-1-1,0 1,1 0,-1-1,0 1,0-1,1 1,-1-1,-12 45,10-36,0 84,2-90,1 0,0 1,0-1,-1 0,1 0,1 0,-1 1,0-1,0 0,1-1,-1 1,1 0,0 0,0-1,-1 1,1-1,0 1,0-1,0 0,1 0,-1 0,0 0,0 0,0 0,1-1,-1 1,1-1,-1 1,0-1,1 0,-1 0,0 0,1-1,-1 1,1 0,-1-1,1 0,13-5,-1-2,0 0,0 0,-1-2,0 1,-1-2,0 0,-1 0,0-2,0 1,-2-1,0-1,0 0,-1 0,-1-1,0 0,5-16,6-10,-3-1,-1-1,-3-1,-1 1,-2-2,-2 0,-2 1,-2-2,-2 1,-4-45,13 338,19 24,-22-235,-2 1,-1 0,-2 0,-2 0,-1 9,-11-12,6-29</inkml:trace>
</inkml:ink>
</file>

<file path=ppt/ink/ink2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9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1,'-220'171,"216"-167,-2 0,1-1,-1 2,1-1,1 0,-1 1,0 0,1 0,0 1,1-1,-1 1,1 0,0-1,0 2,0-1,1 0,0 0,1 1,-1 1,3-5,1 0,-1 0,1 0,-1 0,1 0,0 0,0-1,1 1,-1-1,0 0,1 0,0 0,-1 0,1 0,0 0,0-1,0 1,0-1,0 0,0 0,0 0,1 0,-1 0,1-1,26 13,-24-8,0-1,0 1,-1 1,0-1,0 1,0 0,-1 0,0 0,0 1,0-1,-1 1,0 0,0 0,-1 0,0 0,1 5,33 68,-1-55,-20-24</inkml:trace>
</inkml:ink>
</file>

<file path=ppt/ink/ink2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0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31 316,'61'-16,"0"-2,-1-3,-1-3,17-11,5-24,-79 57,0 0,0 0,-1 0,1-1,0 1,-1-1,1 1,-1-1,0 1,0-1,0 0,0 1,-1-1,1 0,-1 0,1 0,-1 0,0 1,0-1,0 0,-1 0,1 0,-1 0,1 1,-1-1,0 0,0 1,0-1,-1 0,1 1,-1-1,0 0,-2-2,0 0,-1 1,1-1,-1 1,0 0,-1 1,1-1,0 1,-1 0,0 0,0 1,0 0,0 0,0 0,0 1,0 0,0 0,-1 0,1 1,0 0,-1 0,1 1,0-1,-1 1,1 1,-5 1,-5 1,0 1,1 0,0 1,0 1,1 0,0 1,0 1,1 0,0 1,-3 2,6-3,0 0,1 0,-1 1,2 0,-1 0,2 1,-1 0,2 1,-1 0,1 0,1 0,1 1,-1-1,2 1,0 0,0 0,1 1,1-1,0 0,1 1,1-1,1 12,1-17,0-1,0 1,1-1,0 1,1-1,-1-1,1 1,0-1,1 1,0-2,0 1,0-1,0 1,1-2,0 1,0-1,1 0,2 1,145 42,-139-44,0-2,0 1,0-2,1 0,-1-1,0-1,0 0,0-2,-1 1,1-2,-1 0,0-1,0 0,0-1,-1-1,11-8,-8-1</inkml:trace>
</inkml:ink>
</file>

<file path=ppt/ink/ink2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4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13,'-9'-3,"0"0,-1 1,1 1,-1-1,1 1,-1 1,1 0,-1 0,1 1,-1 0,1 1,0 0,-1 0,1 1,0 0,1 1,-1 0,0 0,1 1,0 0,0 1,1-1,-1 1,1 1,0 0,1 0,0 0,-5 7,10-12,-50 103,50-103,0 1,0 0,1 0,-1 0,1 0,0-1,-1 1,2 0,-1 0,0 0,0 0,1 0,0-1,-1 1,1 0,0 0,0-1,1 1,-1-1,0 1,1-1,0 1,-1-1,1 0,0 0,0 0,1 0,-1 0,0 0,0-1,1 1,-1-1,1 1,0-1,-1 0,1 0,2 0,8 1,-1-1,1 0,-1-1,1-1,-1 0,1 0,-1-2,1 1,-1-1,0-1,0 0,-1-1,1 0,-1-1,0 0,0-1,-1 0,0-1,0 0,2-3,11-5,79-70,-101 85,-1 0,1 0,0 0,-1 1,1-1,0 0,0 0,0 1,-1-1,1 1,0-1,0 1,0-1,0 1,0-1,0 1,0 0,0 0,1-1,-1 1,0 0,0 0,0 0,0 0,0 0,0 0,0 1,0-1,0 0,0 1,0-1,0 0,0 1,0-1,0 1,0-1,0 1,0 0,0-1,-1 1,1 0,0 0,0 0,-1 0,22 49,-17-35,1 0,1-1,0 0,0 0,2-1,0 0,0 0,1-1,1 0,0-1,0 0,6 3,1 0</inkml:trace>
</inkml:ink>
</file>

<file path=ppt/ink/ink2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7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77 565,'-19'33,"-6"17,6-1,5-9</inkml:trace>
  <inkml:trace contextRef="#ctx0" brushRef="#br0" timeOffset="234.281">50 113,'0'0</inkml:trace>
  <inkml:trace contextRef="#ctx0" brushRef="#br0" timeOffset="517.068">303 734,'131'-335,"-108"304,-22 31,-1-1,1 1,-1 0,1 0,-1 0,1-1,-1 1,1 0,0 0,-1 0,1 0,-1 0,1 0,-1 0,1 0,0 0,-1 1,1-1,-1 0,1 0,-1 0,1 0,-1 1,1-1,-1 0,1 1,-1-1,0 0,1 1,-1-1,1 1,-1-1,0 1,1-1,-1 0,0 1,1-1,-1 1,0-1,0 1,0 0,0-1,1 1,-1-1,0 1,0-1,0 1,0-1,0 1,0 0,0-1,-1 1,1-1,0 1,0-1,0 1,0-1,-1 1,2 80,6 44,-6-120,0-1,0 1,1-1,0 0,0 1,0-1,0 0,0 0,1 0,0 0,0-1,0 1,0-1,1 0,-1 1,1-2,0 1,0 0,0-1,0 0,0 0,1 0,2 1,0-1,0-1,-1 0,1-1,0 0,0 0,-1 0,1 0,0-1,-1 0,1-1,0 0,-1 0,0 0,1-1,-1 1,0-2,0 1,-1-1,1 0,1-2,96-98,-71 54,-2-1,-3-2,-2-1,3-13,-20 45,-3 3</inkml:trace>
  <inkml:trace contextRef="#ctx0" brushRef="#br0" timeOffset="766.499">1235 0,'0'43,"0"24,-5 11,-1-5,0-8,1-12,1-9,2-7,6-6,2-3,0-1,-1-1,-2-9,0-8</inkml:trace>
  <inkml:trace contextRef="#ctx0" brushRef="#br0" timeOffset="1017.724">1010 311,'38'-5,"37"-1,10 0,-4 1,-11 1,-18 2</inkml:trace>
</inkml:ink>
</file>

<file path=ppt/ink/ink2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6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1 296,'1'2,"0"-1,1 1,-1 0,1 0,0-1,-1 1,1-1,0 1,0-1,0 0,0 1,0-1,0 0,1-1,-1 1,0 0,0-1,1 1,-1-1,0 0,1 1,-1-1,0 0,1 0,-1-1,2 2,15-3,-1-1,1 0,0-2,-1 0,0 0,0-2,0-1,-1 0,0-1,-1 0,0-2,0 0,-1 0,0-2,-1 0,-1 0,0-1,-1-1,5-9,74-100,-90 123,-1 0,1 1,0-1,0 0,0 1,0-1,0 1,0-1,0 1,-1 0,1-1,0 1,1 0,-1 0,0 0,0 0,0 0,0 0,0 0,0 0,0 0,0 0,0 0,0 1,0-1,0 0,0 1,0-1,0 1,0-1,-1 1,1-1,0 1,0 0,0-1,-1 1,1 0,0 0,-1-1,1 1,-1 0,1 0,-1 0,1 0,-1 0,1 0,-1 0,17 49,-11 7,-2 1,-3 1,-5 31,2 10,1 271,1-353,-1 1,0-1,-2 0,0 1,-1-1,-1-1,-1 1,-2 4,8-23,0 1,0-1,0 1,0-1,0 1,0-1,-1 1,1-1,0 1,0 0,-1-1,1 1,0-1,0 1,-1 0,1-1,0 1,-1 0,1-1,-1 1,1 0,0 0,-1-1,1 1,-1 0,1 0,-1 0,1 0,0-1,-1 1,1 0,-1 0,1 0,-1 0,1 0,-1 0,1 0,-1 0,1 1,-1-1,1 0,-1 0,1 0,0 0,-1 1,1-1,-1 0,1 0,0 1,-1-1,1 0,-1 1,1-1,0 0,0 1,-1-1,1 1,0-1,-6-45,7 13,0 1,2-1,2 1,1-1,1 1,2 1,1 0,1 0,1 1,5-5,6-16,3 1,2 1,2 1,2 2,6-5,0 2,-22 26,0 0,2 1,0 1,1 1,1 1,1 0,0 2,17-10,-34 23,0 1,0 0,0 0,0 0,1 1,-1 0,1-1,-1 2,1-1,0 0,-1 1,1 0,0 0,-1 0,1 1,0-1,-1 1,1 0,-1 0,1 1,-1 0,0-1,1 1,-1 1,0-1,0 1,-1-1,1 1,0 0,-1 1,0-1,0 0,0 1,0 0,0 0,-1 0,0 0,0 0,0 0,0 0,0 1,-1-1,1 7,0-1,0 0,-1 0,-1 0,1 1,-2-1,1 0,-2 1,1-1,-1 0,-1 0,0 0,0-1,-1 1,0-1,-1 1,0-1,0-1,-1 1,-5 5,-1 2,-2-1,0 0,0-1,-1-1,-1 0,0-1,-1-1,0 0,-1-1,-3 0,14-6,-1-1,1 0,-1 0,0-1,1 0,-1-1,0 1,0-2,0 1,0-1,0 0,-7-1,-4-5</inkml:trace>
  <inkml:trace contextRef="#ctx0" brushRef="#br0" timeOffset="349.805">1553 98,'-21'10,"0"1,1 0,1 2,0 0,1 1,0 1,1 1,1 0,0 1,1 1,1 1,1 0,-3 6,15-22,0 1,0-1,0 1,0-1,0 1,1-1,0 1,-1 0,1-1,1 1,-1 0,0-1,1 1,0 0,0-1,0 1,0-1,1 0,-1 1,1-1,0 0,0 0,0 0,0 0,1 0,-1 0,1-1,-1 1,1-1,0 0,0 0,0 0,1 0,-1 0,0-1,1 1,-1-1,0 0,1 0,0 0,-1-1,1 1,0-1,-1 0,1 0,0 0,-1 0,1-1,1 0,4-1,0 0,0-1,0 0,-1 0,1-1,-1 0,0-1,0 0,0 0,-1-1,0 0,0 0,0 0,-1-1,0 0,0-1,-1 1,0-1,0 0,-1 0,0 0,0-1,-1 0,0 1,0-1,-1 0,0-1,-1 1,0 0,-1 0,0-1,0 1,-1 0,0 0,0 0,-1-1,-1 1,1 1,-1-1,-1 0,0 1,0-1,0 1,-1 1,-5-8,-39-30,31 32</inkml:trace>
</inkml:ink>
</file>

<file path=ppt/ink/ink2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42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57 112,'-3'2,"0"0,0 0,0 0,0 0,0 0,1 1,-1 0,1-1,-1 1,1 0,0 0,0 0,1 0,-1 0,0 1,1-1,0 0,0 1,0-1,0 1,1-1,-1 1,1 0,0-1,0 1,0-1,0 1,1 0,0-1,-1 1,1-1,0 1,1-1,-1 0,2 3,-2-5,0 0,0 0,1 0,-1 0,0-1,0 1,1 0,-1-1,0 1,1-1,-1 1,1-1,-1 1,1-1,-1 0,1 0,-1 0,1 0,-1 0,1 0,-1 0,0-1,1 1,-1 0,1-1,-1 1,0-1,1 0,-1 1,0-1,1 0,-1 0,0 0,0 0,0 0,0 0,0 0,1-1,37-45,-35 42,-1-1,0 1,0-1,0 0,-1 1,0-1,0 0,0 0,-1 0,0-1,0 1,-1 0,1 0,-2-1,1 1,0 0,-2-6,0 11,1 0,-1 0,0 0,0 0,1 0,-1 0,0 0,0 1,0-1,0 1,0-1,0 1,0 0,0 0,0 0,0 0,0 0,0 1,0-1,0 0,0 1,0-1,0 1,1 0,-1 0,0 0,0 0,1 0,-1 0,0 0,1 0,-1 1,1-1,0 1,-1-1,1 1,0-1,0 1,0 0,-1 1,-56 94,57-94,-1-1,1 1,0 0,0 0,0 0,1 0,-1 0,1 0,0 0,-1 0,1 0,1 0,-1 0,0 0,1 0,-1 0,1 0,0 0,0 0,0 0,1 0,-1-1,1 1,-1 0,1-1,0 1,0-1,0 0,0 0,0 1,1-2,-1 1,1 0,1 1,5-2,-1 0,0 0,0-1,0 0,1 0,-1-1,0 0,0-1,0 0,0 0,0-1,-1 0,1 0,-1 0,0-1,1-1,-2 1,1-1,0 0,-1 0,0-1,-1 0,1 0,-1 0,0-1,0 0,0-1,-3 4,1 0,0 0,-1-1,0 1,0 0,-1-1,1 0,-1 1,0-1,0 0,0 0,-1 0,0 1,0-1,0 0,0 0,-1 0,0 1,0-1,0 0,-1 0,1 1,-1-1,0 1,0 0,-1 0,0-2,0 5,-1 0,1-1,-1 1,1 1,0-1,-1 0,1 1,-1 0,0 0,1 0,-1 0,1 0,-1 1,1-1,-1 1,1 0,0 0,-1 1,1-1,0 1,0-1,0 1,0 0,0 0,0 0,1 1,-1-1,0 1,1-1,0 1,-1 1,2-3,-5 3,1-1,0 1,0-1,0 1,1 1,-1-1,1 1,0-1,0 1,1 0,-1 1,1-1,1 1,-1-1,1 1,-1 0,2 0,-1 0,1 0,0 0,0 0,0 0,1 1,0-1,1 4,-1-8,1 0,0-1,0 1,0 0,0 0,0-1,0 1,0-1,1 1,-1-1,0 0,1 1,-1-1,1 0,0 0,-1 0,1 0,0 0,0 0,-1-1,1 1,0-1,0 1,0-1,0 0,0 1,0-1,0 0,0 0,0 0,0-1,0 1,0 0,-1-1,1 1,0-1,0 0,0 0,0 0,68-42,-63 39,-1-1,1 0,-1 0,0-1,0 0,-1 0,0-1,0 1,0-1,-1 0,0 0,0-1,-1 1,0-1,0 0,-1 1,0-1,0 0,-1-1,0 1,0 0,-1 0,0-3,-1 9,0 0,0 0,0 0,0 0,0 1,0-1,0 0,-1 1,1-1,0 1,-1-1,0 1,1 0,-1 0,0 0,1 0,-1 0,0 0,0 0,0 0,0 1,0-1,0 1,0 0,0-1,0 1,0 0,0 0,0 0,0 1,0-1,0 0,0 1,0-1,0 1,0 0,0-1,0 1,0 0,0 0,1 0,-1 1,-1 0,-69 61,71-62,0 0,0 0,0 0,0 1,0-1,0 0,1 1,-1-1,0 0,1 1,-1-1,1 1,-1-1,1 1,0-1,0 1,0-1,0 1,0-1,0 1,0-1,0 1,1-1,-1 1,0-1,1 1,0-1,-1 1,1-1,0 0,-1 1,1-1,0 0,0 0,0 1,0-1,0 0,1 0,-1 0,0 0,0-1,1 1,-1 0,0 0,1-1,-1 1,1-1,-1 1,1-1,-1 0,1 0,-1 1,1-1,-1 0,1 0,-1 0,1-1,-1 1,1 0,6-2,-1 1,1-1,-1 0,0-1,0 0,0 0,0 0,-1-1,1 0,-1 0,6-5,-5 4,14-10</inkml:trace>
</inkml:ink>
</file>

<file path=ppt/ink/ink2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43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621 225,'-34'37,"1"1,3 2,0 1,-14 29,-13 15,-3-4,-36 36,56-70,-127 150,142-189,28-15</inkml:trace>
  <inkml:trace contextRef="#ctx0" brushRef="#br0" timeOffset="630.93">1 197,'59'39,"-21"-3,-2 1,-1 1,-2 2,22 37,114 190,39 10,-183-246,-16-17</inkml:trace>
  <inkml:trace contextRef="#ctx0" brushRef="#br0" timeOffset="1164.7">1 564,'73'-27,"-27"16,0 2,0 2,1 2,-1 2,1 2,47 6,9-3,104 23,-196-23</inkml:trace>
  <inkml:trace contextRef="#ctx0" brushRef="#br0" timeOffset="1749.32">368 0,'11'219,"24"138,-25 29,-10-362</inkml:trace>
</inkml:ink>
</file>

<file path=ppt/ink/ink2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4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0,'-229'719,"192"-601,24-111,10-30,33-145,-5 72,4 0,5 2,29-56,-63 149,10-22,1 0,0 0,2 1,0 1,2 0,3-4,-17 24,0 0,0 0,0 1,0-1,0 0,0 0,0 0,1 1,-1-1,0 0,0 1,1-1,-1 1,0-1,0 1,1 0,-1 0,0-1,1 1,-1 0,1 0,-1 0,0 1,1-1,-1 0,0 0,1 1,-1-1,0 1,0-1,1 1,-1 0,0-1,0 1,0 0,0 0,0 0,0-1,0 1,0 0,0 1,0-1,-1 0,1 0,0 0,-1 0,1 1,30 63,-31-64,118 321,-67-193,-52-129,1 0,0 0,0 0,0 0,-1 0,1 0,0 0,0 0,-1 0,1 0,0 0,0 0,0 0,-1 0,1 0,0 0,0 0,-1 0,1 0,0 0,0 0,-1 0,1 0,0 0,0 0,0 1,-1-1,1 0,0 0,0 0,0 0,0 1,-1-1,1 0,0 0,0 0,0 1,0-1,0 0,0 0,0 0,0 1,-1-1,1 0,0 0,0 1,0-1,0 0,0 0,0 0,0 1,0-1,0 0,1 1,-24-22,18 17,-7-6,-1 0,0 1,-1 1,0 0,0 1,0 0,-1 1,0 1,0 0,0 1,-1 1,0 0,1 1,-1 1,0 0,0 2,-1 0,-113 12,112-7</inkml:trace>
</inkml:ink>
</file>

<file path=ppt/ink/ink2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5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0,'22'147,"-14"148,4-207,-9-73,0 0,0 0,-2 1,0-1,-1 0,0 1,-1-1,-1 0,0 1,-4 10,7-24,3-9</inkml:trace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03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818 189,'-8'11,"1"0,0 0,0 1,1 0,1 0,0 0,0 1,2 0,-1 0,0 6,-3 10,-66 319,57-276,10-42,0-1,-2 0,-1-1,-1 1,-2-2,-12 23,11-44,19-34,-1 10</inkml:trace>
  <inkml:trace contextRef="#ctx0" brushRef="#br0" timeOffset="352.656">169 359,'44'-40,"9"13,1 3,1 2,1 3,0 2,2 2,0 3,44-2,-49 4,255-35,-128 17,-126 23,-54 10,-4 1</inkml:trace>
  <inkml:trace contextRef="#ctx0" brushRef="#br0" timeOffset="568.954">198 1036,'43'-5,"48"-11,18-2,0-4,-9 2,-12 5,-16-1,-10 4,-12-2,-9 1,-6 4,-10 3</inkml:trace>
  <inkml:trace contextRef="#ctx0" brushRef="#br0" timeOffset="1255.505">1439 415,'81'-35,"-1"-3,-3-3,59-43,-108 66,-7 6,1-1,-2-1,0-1,-1-1,0-1,-1 0,9-14,1-33,-148 562,93-390,-1 20,-6-2,-6-1,-5-1,-32 57,16-95,59-85,0 1,0 0,0 0,0-1,0 1,-1-1,1 0,0 0,-1 1,1-2,-1 1,1 0,-1 0,1-1,-1 1,1-1,-1 0,0 0,1 0,-1 0,0 0,1-1,-1 1,1-1,-1 0,1 0,-1 1,1-2,0 1,-1 0,1 0,0-1,0 1,0-1,0 0,0 1,0-2,-7-7,1-1,1 0,0-1,0 0,2 0,-1 0,1 0,1-1,0 0,1 0,0 0,1 0,1-1,0-5,1 3,0 1,2 0,0-1,0 1,1 0,1 0,1 1,0-1,1 1,0 0,1 0,1 1,0 0,1 0,0 1,1 0,0 1,1 0,0 0,1 1,0 1,1 0,0 1,0 0,0 1,15-6,189-46,21-10,-235 68,-3 1,0 1,-1 0,1-1,1 1,-1 0,0-1,0 1,0-1,0 1,0 0,0-1,1 1,-1-1,0 1,1-1,-1 1,0-1,1 1,-1-1,0 1,1-1,-1 1,1-1,-1 0,1 1,-1-1,1 0,-1 1,1-1,-1 0,1 0,0 1,-1-1,1 0,-1 0,1 0,0 0,-1 0,1 0,0 0,-1 0,1 0,-1 0,1 0,0 0,-1-1,1 1,-1 0,1 0,-1-1,1 1,-1 0,1-1,-1 1,1 0,-1-1,1 1,-1-1,1 1,-1-1,0 1,1-1,-1 1,0-1,1 1,-1-1,-5 11,0 1,1-1,0 1,1 0,0 0,1 0,0 0,0 1,2-1,-1 1,1-1,1 0,0 1,1-1,2 9,2-1</inkml:trace>
  <inkml:trace contextRef="#ctx0" brushRef="#br0" timeOffset="3803.716">0 1742,'520'-93,"189"-64,-178 48,-425 83,-116 28,-3 3</inkml:trace>
  <inkml:trace contextRef="#ctx0" brushRef="#br0" timeOffset="4133.792">56 1996,'617'-129,"323"-77,-660 140,-231 52,-37 9</inkml:trace>
  <inkml:trace contextRef="#ctx0" brushRef="#br0" timeOffset="4451.721">141 2221,'39'-5,"50"-6,25-6,12-5,0-4,-9-2,-3-1,-8 0,-7 0,-1-1,-4 6,-7 2,-4 4,-12 6,-18 4</inkml:trace>
</inkml:ink>
</file>

<file path=ppt/ink/ink2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5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9 253,'-3'13,"1"1,0 0,1-1,1 1,0 0,1-1,0 1,1 0,0-1,1 1,1-1,0 0,1 0,0-1,7 12,-10-22,0 1,0-1,0 0,0 0,0-1,0 1,0 0,1-1,-1 1,0-1,1 0,0 1,-1-1,1-1,0 1,-1 0,1-1,0 1,0-1,-1 0,1 0,0 0,0 0,0 0,-1-1,1 1,0-1,0 0,-1 0,1 0,-1 0,1 0,2-2,74-60,-62 44,0-1,-1 0,-2-1,0-1,-1 0,-1-1,-1-1,-1 1,-2-2,0 1,-1-1,0-12,-5 33,-1 0,0 1,0-1,0 0,-1 0,1 0,-1 0,0 0,0 0,0 0,-1 0,0 0,1 0,-1 0,-1 0,1 0,0 0,-1 1,0-1,0 1,0-1,0 1,-1 0,1 0,-1 0,0 0,0 0,0 0,0 1,0 0,-1-1,1 1,-1 0,1 1,-1-1,0 1,0-1,1 1,-1 0,0 1,0-1,0 1,0 0,0 0,-3 0,-3 4,0 1,0 0,1 1,-1 0,1 0,1 1,-1 0,1 0,0 1,1 0,0 1,0 0,1 0,0 0,0 1,1-1,-1 5,-16 29,4-3</inkml:trace>
</inkml:ink>
</file>

<file path=ppt/ink/ink2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6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1 365,'123'-299,"-104"234,-19 138,-1-66,1 0,-1-1,1 1,1 0,-1 0,1-1,1 1,-1 0,1-1,0 1,1-1,-1 0,1 0,1 0,-1 0,1 0,0-1,0 0,0 1,1-2,0 1,0 0,0-1,1 0,-1 0,1-1,0 1,0-1,0-1,0 1,1-1,-1 0,1 0,-1-1,1 0,1 0,4-3,-1 0,1 0,-1-2,0 1,0-1,0-1,-1 0,1-1,-1 1,-1-2,1 0,-1 0,0-1,-1 0,1 0,-2-1,1 0,-1 0,-1-1,1 0,-2 0,1 0,1-7,14-38,-13 30</inkml:trace>
</inkml:ink>
</file>

<file path=ppt/ink/ink2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6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0,'-49'74,"3"1,4 3,-18 46,60-123,-25 84,24-84,1 1,0 0,-1 0,1 0,0 0,0 0,0-1,0 1,0 0,1 0,-1 0,1 0,-1-1,1 1,-1 0,1 0,0-1,0 1,0 0,0-1,0 1,0-1,1 0,-1 1,0-1,1 0,-1 0,1 0,-1 0,1 0,0 0,-1 0,1 0,0 0,0-1,-1 1,1-1,0 0,0 1,0-1,0 0,-1 0,2 0,8-3,1 0,-1-1,0 0,0 0,0-1,-1-1,0 0,0 0,0-1,-1-1,0 1,0-1,-1-1,0 0,0 0,-1 0,1-4,145-191,-94 143,-58 60,1 0,0 0,0 0,0 0,0 0,0 1,0-1,0 0,0 1,0 0,0-1,1 1,-1 0,0 0,0 0,0 0,0 1,1-1,-1 0,0 1,0 0,0-1,0 1,0 0,0 0,-1 0,1 0,0 1,0-1,-1 0,1 1,0-1,-1 1,0 0,1-1,-1 2,5 7,-1 0,0 1,-1 0,0 0,0 0,-1 0,-1 1,0-1,-1 1,0 0,-1 9,4 17,13 157,-9 1,-13 108,5-268,-2 0,-2 0,-1 0,-2-1,-1 1,-2-2,-1 1,-2-1,-1-1,-13 20,-29 11,54-62,1-1,-1 1,0-1,0 0,0 0,0 1,0-1,0 0,0-1,0 1,0 0,-1-1,1 1,0-1,0 0,-1 0,1 1,0-2,0 1,-1 0,1 0,0-1,0 1,-1-1,1 0,0 1,0-1,0 0,0 0,0-1,0 1,0 0,1-1,-3-1,-3-8,0-1,0-1,1 1,0-1,1 0,1-1,0 1,1-1,1 0,0 0,0 0,1 0,1 0,1 0,1-9,-2-1,2-46,3 0,3 0,3 1,3 0,3 1,5-4,26-39,-31 91</inkml:trace>
</inkml:ink>
</file>

<file path=ppt/ink/ink2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7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0,'0'625,"-27"-355,-4-72,31-186</inkml:trace>
</inkml:ink>
</file>

<file path=ppt/ink/ink2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7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0 147,'44'-14,"32"-15,9-2,-5 4,-7 7,-11 7,-11 5,-9 4,-8 3,-4 2,-8 0</inkml:trace>
</inkml:ink>
</file>

<file path=ppt/ink/ink2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2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1,'-8'30,"2"0,2 1,0 0,2 0,1 0,2 0,1 0,1 0,3 7,18 243,-19-263,-1 1,-1 1,0-1,-2 0,0 1,-2-1,0 1,-1-1,0 0,-2 2,-10 39,14-61,0 1,0 0,0 0,0-1,0 1,1 0,-1 0,0-1,0 1,0 0,1 0,-1 0,0 0,0-1,0 1,1 0,-1 0,0 0,0 0,1 0,-1 0,0-1,0 1,1 0,-1 0,0 0,1 0,-1 0,0 0,0 0,1 0,-1 0,0 0,1 1,-1-1,0 0,0 0,1 0,-1 0,0 0,0 0,1 1,-1-1,0 0,0 0,0 0,1 0,-1 1,0-1,0 0,0 0,0 1,0-1,1 0,-1 0,0 1,0-1,0 0,0 1,16-23,11-22,-5 5,3 0,1 2,1 1,2 1,3 0,-31 33,1 0,-1 0,1 0,-1 0,1 0,0 0,-1 1,1-1,0 1,0-1,0 1,0 0,1 0,-1 0,0 0,0 0,1 0,-1 1,1-1,-1 1,0 0,1-1,-1 1,1 0,-1 1,1-1,-1 0,0 1,1-1,-1 1,0 0,1-1,-1 1,0 0,0 1,0-1,0 0,0 1,0-1,0 1,0-1,0 1,-1 0,1 0,-1 0,1 0,-1 0,5 7,0 0,-1 0,0 0,0 0,-1 1,0 0,-1 0,0 0,-1 0,0 1,0-1,-1 0,0 1,-1-1,-1 1,1 0,-2-1,1 0,-3 9,-12 66,13-60</inkml:trace>
</inkml:ink>
</file>

<file path=ppt/ink/ink2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2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88 306,'4'4,"-1"0,2 0,-1-1,0 0,1 1,-1-2,1 1,0-1,0 1,0-1,0 0,0-1,1 0,-1 1,0-2,1 1,-1-1,1 1,-1-1,1-1,-1 1,0-1,1 0,-1 0,0-1,1 0,-1 0,0 0,0 0,-1-1,1 0,0 0,-1 0,2-2,4-3,-1 0,0-1,0-1,-1 0,-1 0,0 0,0-1,-1 0,0 0,-1 0,0-1,-1 0,0 0,-1 0,0 0,-1-1,0 1,-1-2,-1 10,0-1,0 1,-1-1,1 1,-1 0,0-1,0 1,0 0,-1 0,0-1,1 1,-1 1,-1-1,1 0,-1 0,1 1,-1-1,0 1,0 0,0 0,-1 0,1 0,-1 1,0 0,0-1,1 1,-1 0,-1 1,1-1,0 1,0 0,0 0,-1 0,1 0,-1 1,1 0,0 0,-1 0,1 0,-1 1,1 0,0 0,-1 0,-2 1,-7 4,-1 1,1 0,0 1,1 1,0 0,0 1,1 0,0 1,1 0,0 1,1 0,0 1,1 0,1 1,0 0,0 0,2 0,0 1,0 0,1 0,1 1,1-1,0 1,1 0,1 0,0 0,1 1,3-7,-1-1,1 0,1 1,0-1,0 0,1-1,0 1,1-1,0 0,0 0,0-1,1 0,0 0,1 0,-1-1,1 0,1-1,-1 0,1 0,0-1,0 0,0 0,0-1,1 0,-1-1,1 0,0 0,0-1,0-1,8 1,122-9,-116 1</inkml:trace>
</inkml:ink>
</file>

<file path=ppt/ink/ink2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4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0,'-19'10,"-7"8,2 0</inkml:trace>
</inkml:ink>
</file>

<file path=ppt/ink/ink2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5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1,'-9'6,"-1"1,0-1,1 1,-1 1,2 0,-1 0,1 1,0 0,1 0,0 1,1-1,0 2,-5 9,12-14,-1-1,1 0,0 1,0-1,1 0,0 0,0 0,0 0,0 0,1-1,0 1,0 0,0-1,0 0,1 0,-1 0,1 0,0-1,1 1,-1-1,0 0,1-1,0 1,2 1,18 15,-22-16,1 0,0 0,-1 1,1-1,-1 1,0 0,0 0,-1 0,1 0,-1 0,0 1,0-1,0 1,-1-1,0 1,0 0,0 0,0 0,-1-1,1 1,-1 0,-1 0,1 0,-1 0,1 0,-1-1,-1 1,1 0,-1-1,0 1,0-1,0 1,0-1,-1 0,0 0,0 0,0 0,-7 7,-1 0,0 0,0-1,-1-1,0 0,0-1,-1 0,-1-1,1 0,-1-1,0-1,-6 2,-5-1</inkml:trace>
</inkml:ink>
</file>

<file path=ppt/ink/ink2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6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14 599,'-5'28,"1"0,1 1,2-1,1 1,1-1,1 0,6 24,-8-48,1-1,0 0,-1 0,1 0,1 0,-1 0,0 0,1 0,-1 0,1-1,0 1,0-1,0 1,0-1,1 0,-1 1,0-1,1 0,0-1,-1 1,1 0,0-1,0 1,0-1,0 0,0 0,0 0,0-1,1 1,-1-1,0 0,0 1,1-1,-1-1,0 1,0 0,0-1,0 0,1 0,-1 0,0 0,0 0,0 0,1-2,7-5,0-1,-1 0,-1-1,1 0,-1 0,-1-1,0 0,-1-1,0 0,-1 0,0 0,-1-1,0 0,-1 0,0 0,-1 0,-1-1,0 1,-1-1,0 0,-1 1,-1-1,0 1,-1-1,0 1,-3-8,4 17,0 0,-1-1,1 1,-1 0,0 1,0-1,-1 0,1 0,-1 1,1 0,-1-1,0 1,-1 0,1 0,0 1,-1-1,0 1,1 0,-1 0,0 0,0 0,0 1,0-1,-1 1,1 0,0 0,-1 1,1-1,0 1,-1 0,1 0,0 1,-1-1,1 1,0 0,0 0,-1 0,1 1,0-1,0 1,0 0,1 0,-1 1,0-1,1 1,-1-1,1 1,0 0,0 1,0-1,1 0,-1 1,1 0,0-1,-1 3,2-5,1 0,-1 0,1 0,-1 0,1 0,-1 0,1 0,0 0,-1 0,1 0,0 1,0-1,0 0,0 0,0 0,0 0,0 1,1-1,-1 0,0 0,1 0,-1 0,0 0,1 0,-1 0,1 0,0 0,-1 0,1 0,0 0,0 0,0 0,-1-1,1 1,0 0,0 0,0-1,0 1,0-1,0 1,0-1,1 1,-1-1,0 0,0 0,0 1,0-1,0 0,1 0,-1 0,0 0,0 0,0-1,1 1,65-11,-47-2,1-1,-2-1,0-1,-1-1,0 0,-1-1,-1-1,-1 0,-1-1,-1-1,0 0,-2-1,0-1,-2 1,0-1,4-20,-6 24,0-1,-2 1,0-1,-1 0,-1 0,0-1,-2 1,-1-1,0-3,0 23,1 0,-1 1,0-1,1 0,-1 0,0 0,1 0,-1 0,0 0,0 1,0-1,0 0,0 0,0 0,0 0,0 0,0 0,-1 0,1 0,0 1,-1-1,1 0,0 0,-1 0,1 0,-1 1,1-1,-1 0,1 1,-1-1,0 0,1 1,-1-1,0 1,0-1,1 1,-1-1,0 1,0-1,0 1,0 0,1-1,-1 1,0 0,0 0,0 0,0 0,0 0,0 0,0 0,0 0,0 0,1 0,-1 0,0 1,0-1,0 0,0 1,0-1,1 0,-1 1,0-1,0 1,1 0,-1-1,0 1,1-1,-1 1,0 0,-4 10,1-1,1 1,-1 0,1 0,1 0,0 0,1 0,0 0,1 1,0-1,1 7,6 78,4 0,5-1,4 0,11 24,-14-49,-1-5,15 54,-4 1,-6 2,-5 0,0 109,-16-216,1-12,0 1,0-1,0 1,-1-1,1 1,-1-1,0 1,0-1,0 1,-1-1,1 1,-1-1,0 1,0-1,0 0,0 1,-1-1,1 0,-1 0,0 0,0 0,0 0,0-1,0 1,-1 0,1-1,-1 0,0 1,0-1,0 0,0 0,0-1,0 1,0-1,0 0,-1 1,1-1,-1 0,-4-4,0 0,0 0,1 0,-1-1,1 0,0 0,0-1,0 0,1 0,0-1,0 1,0-1,1-1,-1 1,2-1,-1 0,1 0,0 0,0-1,1 1,0-1,0 0,1 0,0 0,0-2,-7-20,1 0,1 0,2-1,1 0,1 1,2-2,1 1,1 0,2 0,1-1,-3 20,2-1,-1 0,2 1,-1 0,2 0,-1 0,2 0,0 1,0-1,1 2,0-1,2 0,8-7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53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47,'24'0,"22"0,8 0,-4-4,-8-3,-4 1,-5 1,-3 2,-2 1,0 1,-6-5,-1 0,-5 0</inkml:trace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17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0,'-10'10,"0"0,1 0,0 1,0 0,2 0,-1 1,1 1,1-1,0 1,1 0,1 0,0 0,0 1,1-1,1 1,0 0,1 0,1 0,0 0,1 0,0-1,1 1,1 0,0 0,3 4,52 208,-54-209,0 0,1 0,1 0,1 0,0-1,1 0,6 8,-13-23,-1 0,1 0,0 0,0 0,0 0,0 0,0-1,0 1,0 0,1 0,-1-1,0 1,0-1,0 1,1-1,-1 1,0-1,1 0,-1 0,0 1,1-1,-1 0,0 0,1 0,-1-1,0 1,1 0,-1 0,0-1,1 1,-1-1,0 1,0-1,0 0,1 1,-1-1,0 0,0 0,0 0,0 0,0 0,38-47,-37 45,50-83,-4-1,28-76,-46 109,-30 53,0 1,0-1,0 1,0 0,1-1,-1 1,0-1,0 1,0 0,1-1,-1 1,0 0,1 0,-1-1,0 1,1 0,-1 0,0-1,1 1,-1 0,1 0,-1 0,0-1,1 1,-1 0,1 0,-1 0,0 0,1 0,-1 0,1 0,-1 0,1 0,-1 0,0 0,1 0,-1 1,1-1,-1 0,0 0,1 0,-1 0,0 1,1-1,-1 0,1 0,-1 1,0-1,0 0,1 1,-1-1,0 0,0 1,1-1,-1 0,0 1,0-1,0 1,0-1,1 0,-1 1,0-1,0 1,0-1,0 1,0-1,0 0,0 1,0 0,3 34,-3-33,2 34,0-1,3 1,1-1,1 0,8 21,-12-50,-1 1,1-1,0 0,0 0,1 0,-1-1,1 1,1-1,-1 0,1 0,0-1,0 1,0-1,1 0,-1 0,1-1,0 0,0 0,0 0,1-1,-1 1,1-2,-1 1,1-1,-1 0,1 0,0-1,0 1,-1-2,1 1,0-1,0 0,-1 0,1-1,-1 0,1 0,-1-1,0 1,0-1,0-1,0 1,-1-1,2-1,18-18,-1-1,-1 0,-1-2,-2-1,0-1,-2 0,-1-2,0 3,-2-1,-1 0,-1-1,-1-1,-2 0,-1 0,-1-1,-2 0,-1-1,-1 1,-2-20,-2 27</inkml:trace>
  <inkml:trace contextRef="#ctx0" brushRef="#br0" timeOffset="902.281">1122 537,'-15'10,"0"1,0 1,1 1,1 0,0 0,1 2,0-1,1 2,1-1,0 1,1 1,1 0,-112 225,104-222,22-39,200-301,-151 241,8 0,-62 78,-1 0,1 1,-1-1,1 1,0-1,0 0,-1 1,1 0,0-1,0 1,0-1,-1 1,1 0,0 0,0-1,0 1,0 0,0 0,0 0,0 0,-1 0,1 0,0 0,0 0,0 1,0-1,0 0,0 0,-1 1,1-1,0 1,0-1,0 1,-1-1,1 1,0-1,-1 1,1-1,0 1,-1 0,1 0,-1-1,1 1,-1 0,1 0,-1-1,0 1,1 0,-1 0,0 0,0 0,0 0,0 0,1-1,-1 1,0 0,0 0,-1 1,13 56,-12 69,11 67,3-123,-48-98,-71-115,27 58,64 73</inkml:trace>
  <inkml:trace contextRef="#ctx0" brushRef="#br0" timeOffset="1283.307">1489 509,'-3'35,"0"0,3 0,1 0,1 0,2-1,2 1,1-1,4 9,16 12,-27-54,1 0,0 0,0 0,0-1,1 1,-1 0,0-1,0 1,0 0,0-1,1 1,-1-1,0 0,1 1,-1-1,0 0,1 0,-1 0,0 0,1 0,-1 0,0 0,1-1,-1 1,0 0,0-1,1 1,-1-1,0 1,0-1,0 0,0 1,1-1,-1 0,0 0,0 0,-1 0,1 0,0 0,0 0,0 0,-1 0,2-1,13-19,-1-1,-1-1,0 0,-2-1,-1 0,-1 0,0-1,-2-1,-1-3,46-159,-37 143,-10 33</inkml:trace>
  <inkml:trace contextRef="#ctx0" brushRef="#br0" timeOffset="1799.61">2251 396,'-17'-3,"0"0,0 1,0 1,0 1,0 1,0 0,0 1,0 1,1 0,-1 1,1 1,-11 5,25-9,0-1,0 1,0-1,0 1,1 0,-1-1,0 1,0 0,1 0,-1 0,1 1,-1-1,1 0,-1 1,1-1,0 1,0-1,-1 1,1-1,0 1,1 0,-1 0,0-1,0 1,1 0,-1 0,1 0,-1 0,1 0,0 0,0 0,0-1,0 1,0 0,0 0,1 0,-1 0,1 0,-1 0,1 0,0 0,0-1,0 1,-1 0,2-1,-1 1,0-1,0 1,0-1,1 1,-1-1,1 1,44 12,-41-14,-1 1,0 0,1 0,-1 0,0 0,0 1,0 0,0 0,0 0,0 0,0 0,-1 1,1 0,-1-1,3 4,-5-3,-1-1,1 1,-1 0,0 0,1 0,-1 0,-1 0,1 0,0 0,-1 0,1 0,-1 0,0 0,0-1,0 1,0 0,-1-1,1 1,-1 0,1-1,-1 0,0 1,0-1,0 0,0 0,-1 0,-1 1,-4 7,-15 17,-46 69,68-93,-1 0,1 1,0-1,0 0,0 0,0 1,0-1,1 0,-1 1,1-1,0 1,0-1,1 0,-1 1,1-1,-1 1,1-1,0 0,0 0,0 1,1-1,-1 0,1 0,0 0,0-1,0 1,0 0,0-1,1 1,1 1,0-1,-1-1,0 1,1-1,0 0,-1 0,1 0,0-1,0 1,0-1,0 0,0 0,0-1,0 1,0-1,1 0,-1 0,0 0,0 0,0-1,0 0,0 0,0 0,0 0,4-2,17-8</inkml:trace>
</inkml:ink>
</file>

<file path=ppt/ink/ink2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9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2 222,'-1'13,"1"-1,0 1,1-1,0 1,1-1,0 1,1-1,0 0,1 0,0 0,1-1,1 1,0-1,0 0,7 8,-12-18,0 0,1 1,-1-1,1 0,-1 0,1 0,-1 0,1 0,0 0,0 0,-1 0,1-1,0 1,0-1,0 1,0-1,-1 0,1 0,0 0,0 0,0 0,0 0,0 0,0-1,0 1,-1-1,1 1,0-1,0 0,-1 1,1-1,0 0,-1 0,1 0,-1-1,1 1,-1 0,1-1,-1 1,0 0,1-2,37-70,-35 52,-1 0,0 0,-2-1,0 1,-2-1,0 1,-1-1,-5-16,7 34,0 1,0 0,-1 0,1 0,-1 0,0 0,1 0,-1 0,-1 0,1 0,0 0,-1 1,0-1,1 0,-1 1,0-1,0 1,-1 0,1 0,0 0,-1 0,1 0,-1 0,0 1,1-1,-1 1,0 0,0 0,0 0,0 0,0 0,0 1,0-1,-2 1,-11 3</inkml:trace>
  <inkml:trace contextRef="#ctx0" brushRef="#br0" timeOffset="383.794">313 476,'162'-325,"-159"321,-2 0,2-1,-1 1,0 0,1 0,0 0,0 0,0 0,0 1,0-1,1 1,0 0,0 0,0 0,0 1,0-1,0 1,5-2,-7 6,1-1,-1 0,1 1,-1 0,0 0,0-1,0 1,0 0,0 1,0-1,0 0,-1 1,1-1,-1 0,1 1,-1 0,0-1,0 1,0 0,-1 0,1-1,-1 1,1 0,-1 2,3 7,-1-4,0 0,1 0,-1 0,1 0,1-1,-1 0,1 1,1-1,-1-1,1 1,1-1,-1 1,1-1,0-1,0 1,0-1,1-1,0 1,0-1,0 0,1 0,-1-1,1 0,0 0,0-1,0 0,0-1,0 0,0 0,1 0,-1-1,0 0,6-2,-3-1,0 0,-1-1,1-1,-1 0,0 0,0-1,0-1,-1 1,0-1,0-1,-1 0,0 0,0-1,-1 1,0-2,-1 1,0-1,0 0,-1 0,0-1,-1 1,0-1,-1 0,0 0,-1 0,0-1,0 1,-2-1,1 1,-1-1,-2-7,-4-6</inkml:trace>
</inkml:ink>
</file>

<file path=ppt/ink/ink2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7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1 982,'0'163,"0"-196,1 1,2-1,1 1,2 0,1 0,2 1,1 0,1 0,1 1,8-11,50-72,-69 112,-1 0,0 0,1 0,0 1,-1-1,1 0,-1 1,1-1,0 0,0 1,-1-1,1 1,0-1,0 1,0-1,0 1,-1 0,1-1,0 1,0 0,0 0,0 0,0 0,0 0,0-1,0 2,0-1,0 0,0 0,-1 0,1 0,0 1,0-1,0 0,0 1,0-1,0 1,-1-1,1 1,0-1,0 1,-1-1,1 1,0 0,-1-1,1 1,-1 0,1 0,0 0,4 14</inkml:trace>
  <inkml:trace contextRef="#ctx0" brushRef="#br0" timeOffset="262.996">453 728,'-10'15,"0"1,2 1,0-1,0 1,2 1,0-1,1 1,1 0,0 0,2 1,0-1,1 1,0-1,2 1,1 9,-1-24,0 1,0-1,0 0,1 0,-1 0,1 0,0 0,0 0,1-1,-1 1,1-1,-1 1,1-1,0 0,1 0,-1 0,0 0,1-1,-1 0,1 1,0-1,0 0,0-1,0 1,0-1,0 0,1 0,-1 0,0 0,0-1,1 0,-1 0,0 0,1 0,-1-1,0 1,1-1,-1 0,0-1,0 1,0-1,0 1,0-1,2-2,3-1,-1 1,0-2,-1 1,0-1,1 0,-2 0,1-1,-1 0,0 0,0-1,-1 1,0-1,-1 0,1-1,-2 1,1-1,-1 0,0 0,-1 0,0 0,-1 0,1 0,-2-1,1 1,-2 0,1-1,-1 1,0 0,-1 0,0 0,-1 0,0 0,0 0,-1 1,0-1,0 1,-1 0,0 0,-56-48,42 44</inkml:trace>
  <inkml:trace contextRef="#ctx0" brushRef="#br0" timeOffset="548.948">988 191,'20'221,"-12"-104,6 0,4 0,18 52,-31-151,0 0,-1 0,-1 0,-1 1,0-1,-2 1,0-1,-1 1,0 0,-4 12,-2-13</inkml:trace>
  <inkml:trace contextRef="#ctx0" brushRef="#br0" timeOffset="1379.033">791 728,'65'9,"1"-3,0-2,0-4,0-2,0-4,-1-2,0-3,16-7,162-51,-214 67,-34 18,-155 148,121-90,38-73,0 1,0-1,1 1,-1 0,1-1,-1 1,1 0,-1-1,1 1,0 0,0-1,0 1,0 0,0-1,0 1,1 0,-1-1,0 1,1 0,-1-1,1 1,0-1,0 1,-1-1,1 1,0-1,0 0,0 1,0-1,1 0,-1 0,0 0,0 0,1 0,-1 0,1 0,-1 0,1 0,-1-1,1 1,-1 0,1-1,0 0,-1 1,2-1,7-1,-1 0,0-1,0-1,1 1,-1-1,-1-1,1 0,0 0,-1 0,0-1,0 0,-1-1,1 0,-1 0,0-1,-1 0,2-1,18-15,-17 15,43-30,-51 38,0-1,0 1,1-1,-1 1,0-1,0 1,0-1,1 1,-1 0,0 0,0 0,1 0,-1-1,0 2,0-1,1 0,-1 0,0 0,0 1,1-1,-1 0,0 1,0-1,0 1,0 0,1-1,-1 1,0 0,0 0,-1-1,1 1,0 0,0 0,0 0,0 0,-1 0,1 0,-1 1,1-1,0 0,-1 0,0 0,1 1,28 133,-29-131,1 0,-1-1,1 1,0 0,0-1,0 1,1-1,-1 1,1-1,-1 0,1 0,0 0,1 0,-1 0,0 0,1 0,0-1,0 1,-1-1,1 0,1 0,-1 0,0 0,0 0,1-1,-1 1,1-1,-1 0,1 0,0-1,-1 1,1-1,0 1,-1-1,1 0,0-1,-1 1,1-1,0 1,-1-1,4-2,20-13,-1-2,-1-1,-1-2,-1 0,0-1,-2-1,-1-1,0-1,-2-1,13-24,-27 43,36-61,-4-2,-3-2,-3-1,-3-1,-4-1,2-20,10-82,-35 176,1-1,-1 0,0 1,1-1,-1 1,0-1,0 1,0-1,0 0,0 1,0-1,-1 1,1-1,0 1,-1-1,1 1,-1-1,0 1,1-1,-1 1,0 0,0-1,0 1,0 0,0 0,0 0,0-1,0 1,-1 0,1 1,0-1,-1 0,1 0,-1 1,1-1,0 0,-1 1,1-1,-1 1,0 0,1 0,-1-1,1 1,-1 0,0 0,1 1,-1-1,1 0,-1 0,1 1,-1-1,1 1,-1-1,1 1,-1 0,1 0,0-1,-1 1,1 0,-1 1,-7 11,0 0,0 0,2 1,-1 0,2 1,0-1,1 1,0 1,1-1,-1 12,-10 51,3 1,4 0,3 1,5 64,1-96,2 0,2-1,2 0,2 0,2-1,17 44,13 13,-51-143,-1 17</inkml:trace>
  <inkml:trace contextRef="#ctx0" brushRef="#br0" timeOffset="1581.067">1976 502,'39'9,"31"4,9-1,-4-2,-5-3,-11-2,-9-3,-9 4,-7 0,-4-1,-2 0,-2 2,-4 2</inkml:trace>
  <inkml:trace contextRef="#ctx0" brushRef="#br0" timeOffset="1784.998">2823 812,'-5'29,"4"19,6 1,7-7,2-11</inkml:trace>
  <inkml:trace contextRef="#ctx0" brushRef="#br0" timeOffset="1952.298">2880 418,'0'0</inkml:trace>
</inkml:ink>
</file>

<file path=ppt/ink/ink2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3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85,'-7'-3,"0"1,-1-1,1 1,-1 0,1 1,-1-1,0 2,1-1,-1 1,0 0,0 1,1-1,-1 2,0-1,1 1,-1 0,1 1,0 0,0 0,0 0,0 1,0 0,1 0,0 1,0 0,0 0,0 1,-5 4,1 0,0 1,1 1,0 0,1 0,0 1,1-1,0 2,2-1,-1 1,1 0,1 0,1 0,0 1,0-1,2 1,0 0,0-1,2 1,0 0,1 5,0-15,0 0,0 0,1 0,0-1,0 1,0-1,0 0,1 0,-1 0,1 0,0 0,1-1,-1 0,0 0,1 0,0 0,0-1,-1 0,1 0,1 0,-1-1,0 1,0-1,1 0,-1-1,0 1,1-1,-1 0,0-1,1 1,-1-1,0 0,1 0,-1-1,0 1,0-1,0-1,0 1,-1 0,1-1,0 0,-1 0,0-1,0 1,3-4,15-12,-1-2,-1 0,-1-1,-1-1,-1-1,0 0,5-15,9-10,93-143,-124 191,0 0,0 0,0 0,1 0,-1 0,0 0,0 0,1 0,-1 0,0 0,1 0,-1 0,1 0,-1 0,1 1,-1-1,1 0,0 0,0 1,-1-1,1 0,0 1,0-1,0 1,-1-1,1 1,0-1,0 1,0-1,0 1,0 0,0 0,0-1,0 1,0 0,0 0,0 0,0 0,0 0,0 1,0-1,0 0,0 0,0 1,0-1,0 0,0 1,0-1,0 1,-1-1,1 1,0 0,0-1,0 1,-1 0,1-1,0 1,-1 0,1 0,-1 0,1-1,-1 1,1 0,-1 0,0 0,1 0,-1 0,0 1,4 19,-1 5,1-1,1 0,1 0,1-1,2 1,0-1,1-1,2 0,8 13,-17-33,0 1,0-1,0 0,0 0,0-1,0 1,1-1,-1 1,1-1,0 0,-1 0,1-1,0 1,0-1,0 0,1 0,-1 0,0-1,0 1,0-1,1 0,-1 0,0 0,0-1,4-1,10-4</inkml:trace>
  <inkml:trace contextRef="#ctx0" brushRef="#br0" timeOffset="261.503">1187 0,'-15'34,"-9"25,0 8,-2-4,4-6,1-9,4-8,5-6,0-3,2-3,-3-6,-3-2,1-4</inkml:trace>
  <inkml:trace contextRef="#ctx0" brushRef="#br0" timeOffset="544.914">904 0,'14'24,"20"18,8 6,3-5,-3-5,-3-9,-3-4,-3-7,-3-2,-1-3,-6 1,-2-2,-4 1,-1 0,2 1,3 4,-2 3,-5-2</inkml:trace>
  <inkml:trace contextRef="#ctx0" brushRef="#br0" timeOffset="898.168">1638 283,'5'24,"6"12,6 1,6-11,-3-10</inkml:trace>
</inkml:ink>
</file>

<file path=ppt/ink/ink2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35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7410,'37'-107,"-19"69,115-224,-78 158,26-53,6 4,78-101,-50 89,36-82,-117 189,353-676,-293 544,242-423,32-51,-199 327,40-53,-17 48,-135 249,265-391,-142 166,29-102,-62 147,-30 98,21-27,-40 57,12-32,76-98,-175 257,0 3</inkml:trace>
</inkml:ink>
</file>

<file path=ppt/ink/ink2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38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28,'0'-14,"0"22,0 24,11 145,1-80,-5 1,-4 0,-6 43,1-6,2 194,-5-304,-1-26</inkml:trace>
  <inkml:trace contextRef="#ctx0" brushRef="#br0" timeOffset="266.229">1 762,'38'-5,"42"-11,16-3,-3-2,-7-4,-15 3,-13 1,-13 3,-8 1,-6 2,-4 0,-1 2,-6-2,0 3,-5-3,1 2,-3 3</inkml:trace>
  <inkml:trace contextRef="#ctx0" brushRef="#br0" timeOffset="720.829">875 0,'0'676,"0"-646,0 0,3 0,0-1,1 1,2-1,9 27,-14-53,0 1,0-1,0 0,1 1,-1-1,1 0,-1 0,1 0,0 0,1 0,-1 0,0-1,1 1,-1-1,1 1,0-1,0 0,0 0,0 0,0-1,0 1,1-1,-1 1,0-1,1 0,-1-1,1 1,-1-1,1 1,0-1,-1 0,1 0,-1 0,1-1,-1 0,10-5,-1-1,0 0,0-1,-1-1,0 0,-1 0,0-1,-1-1,0 1,0-2,-1 1,50-54,-30 37,-21 20,0 0,0 0,1 1,0 0,0 0,0 1,1 0,0 1,1 0,-1 0,1 1,2-1,-10 5,0 0,1 0,-1-1,0 2,0-1,0 0,0 0,0 1,0-1,0 1,0 0,0-1,0 1,0 0,0 0,-1 0,1 0,0 1,0-1,-1 0,1 1,-1-1,0 1,1 0,-1-1,0 1,0 0,0 0,0 0,0 0,0 0,-1 0,1 0,-1 0,1 0,-1 0,0 0,0 0,5 91,-6-79,1 3,-1-13,0 1,0-1,0 1,1 0,0-1,0 1,0 0,1-1,-1 1,1-1,0 1,1-1,-1 1,1-1,0 0,0 1,0-1,0 0,1 0,0-1,0 1,0-1,0 1,1-1,13 3</inkml:trace>
  <inkml:trace contextRef="#ctx0" brushRef="#br0" timeOffset="1050.379">1609 818,'27'-6,"0"-2,0-1,-1-2,-1 0,0-1,0-2,13-10,-37 23,95-75,-94 74,1 0,0-1,-1 0,0 1,0-1,0 0,0 0,0 0,0-1,-1 1,0 0,1-1,-1 1,0 0,-1-1,1 0,-1 1,1-1,-1 1,0-1,-1 1,1-1,0 1,-1-1,0 1,0-1,0 1,0-1,-1 1,1 0,-1 0,0-1,-1 1,0 0,0 0,-1 1,1-1,0 1,-1-1,0 1,0 0,1 0,-1 1,0-1,-1 1,1 0,0 0,0 1,0-1,-1 1,1 0,0 0,0 0,-1 0,1 1,0 0,0 0,0 0,-2 0,-100 51,91-37,1 1,1 0,1 1,0 0,1 1,1 0,1 1,0 0,1 0,2 1,0 0,1 0,0 1,3-14,0 1,0-1,1 1,0-1,0 1,1-1,0 1,0 0,1-1,0 1,0 0,1-1,0 0,0 1,1-1,-1 0,2 0,-1 0,1-1,0 1,0-1,1 0,0 0,0 0,1-1,-1 0,1 0,6 4,6 0,0 0,1-1,0-1,0-1,0-1,1 0,0-1,0-2,0 0,0-1,1-1,-1 0,16-4,-17 3,10 1</inkml:trace>
</inkml:ink>
</file>

<file path=ppt/ink/ink2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34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84 328,'16'109,"2"8,-5 0,-3 79,-11-153,-2 0,-1-1,-3 1,-1-1,-2-1,-2 0,-9 19,60-128,-32 54,1 0,1 0,-1 1,2 0,0 0,1 1,0 0,6-4,-14 15,0-1,0 1,0 0,-1 0,1 1,0-1,0 1,0-1,0 1,0 0,0 0,1 0,-1 1,0-1,0 1,-1-1,1 1,0 0,0 0,0 0,0 1,-1-1,1 1,-1 0,1-1,-1 1,1 0,-1 0,0 0,0 1,0-1,0 1,-1-1,1 1,-1-1,1 1,-1 0,0 0,0 0,0-1,0 4,26 30,-25-33,1-1,0 1,0-1,0 0,0 0,1 0,-1 0,1-1,-1 1,1-1,-1 0,1 0,-1 0,1-1,0 1,0-1,-1 0,1 0,0 0,0 0,-1-1,1 0,0 1,-1-2,1 1,-1 0,1 0,-1-1,1 0,-1 0,0 0,0 0,0 0,0-1,0 1,-1-1,1 0,-1 0,0 0,0 0,0 0,0 0,1-3,16-19,-2-2,-1 0,-1 0,-1-2,-1 1,-2-2,-1 0,-1 0,-2-1,-1 1,-1-2,-2 1,-1 0,-1-1,-2 1,-1-1,-2 1,-1 0,-6-23,1 33,0 1,-1 1,-1 0,-1 0,0 1,-1 1,-1 0,-1 1,0 1,-1 0,-1 2,0 0,-1 0,-1 2,1 0,-2 2,-9-4,22 8,-1 0,0 1,0 0,0 0,0 1,0 0,-1 1,1 0,-1 1,1-1,-1 2,0-1,0 2,1-1,-1 1,0 1,1-1,-1 2,1-1,0 1,-1 1,1 0,1 0,-1 1,1 0,-8 6,-23 46,28-30</inkml:trace>
  <inkml:trace contextRef="#ctx0" brushRef="#br0" timeOffset="1935.269">873 949,'135'-220,"-132"217,0 0,-1-1,0 1,0-1,0 0,0 0,0 0,-1 0,1 0,-1 0,0 0,-1-1,1 1,-1 0,1-1,-1 1,-1 0,1-1,-1 1,1 0,-1 0,0 0,-1-1,0 0,-1 4,0 1,-1-1,1 1,0-1,-1 1,1 0,0 1,-1-1,1 0,0 1,0 0,-1 0,1 0,0 0,0 0,0 1,0-1,0 1,1 0,-1 0,0 0,1 0,-1 1,1-1,0 0,0 1,0 0,-1 1,-13 14,0 1,1 0,1 1,0 1,2 0,1 0,0 1,2 1,1 0,0 0,2 1,0 0,0 17,5-37,1 0,-1 0,1 0,0 0,0 0,1 0,-1 0,1 0,0 0,0 0,1 0,-1-1,1 1,-1 0,1-1,1 1,-1-1,0 0,1 1,-1-1,1 0,0-1,0 1,0 0,1-1,-1 0,0 1,1-2,0 1,-1 0,1-1,0 1,0-1,0 0,0 0,2 0,9-1,1-1,-1-1,0 0,0 0,0-2,0 0,0 0,-1-2,0 1,0-2,0 0,-1-1,0 0,-1-1,1 0,-1-2,2 2,22-21,-1-1,-2-1,-1-2,-1-2,-2 0,-2-2,-1-1,-2-1,-2-1,-2-1,4-15,-8 25,-2-2,-1 0,-1-1,-2 0,-2 0,-1-1,-1 0,-3 0,0 0,-3-1,-2-12,-26-26,27 73,-1 1,1-1,0 0,0 1,-1-1,1 1,-1-1,0 1,1 0,-1 0,0 0,0 0,1 0,-1 0,0 0,0 0,0 1,0-1,0 1,0-1,0 1,0 0,-1 0,1 0,0 0,0 0,0 1,0-1,0 1,0-1,0 1,0 0,0-1,0 1,1 0,-2 1,-8 7,1 1,0 0,1 0,0 1,0 0,1 1,1 0,0 0,0 0,2 1,-1 0,2 0,-2 8,-31 150,35-135,2-1,1 1,2-1,1 1,2-1,2 0,1-1,1 0,2 0,2-1,12 22,-6-8,82 239,-95-264,-1 1,-1-1,-1 1,-1 0,-1 0,0 1,-2-1,-1 0,-1 0,-1 0,-1 0,-1 0,-1-1,-1 1,-1-2,-1 1,-1-1,-1 0,0-1,-3 1,14-20,0 0,0 0,0 0,-1 0,1 0,0 0,0 0,-1-1,1 1,-1 0,1 0,-1 0,1 0,-1-1,0 1,1 0,-1-1,0 1,1 0,-1-1,0 1,0-1,0 1,0-1,1 1,-1-1,0 0,0 1,0-1,0 0,0 0,0 0,0 0,0 0,0 0,0 0,0 0,0 0,0 0,0 0,0-1,0 1,0 0,1-1,-1 1,0 0,0-1,0 0,0 1,1-1,-1 1,0-1,1 0,-1 1,0-1,1 0,-1 0,1 0,-1 1,1-1,-1 0,1-1,2-16,0 0,2 0,0 0,1 0,1 1,1 0,0 0,4-6,15-38,89-273,-57 45,-34 186,-10 174,14 67,-9 15,3-98,-22-54,1 0,0 0,-1 0,1 0,0 0,0-1,0 1,0 0,0-1,0 1,0-1,0 1,0-1,0 1,0-1,0 1,0-1,0 0,0 0,1 0,-1 0,0 0,0 0,0 0,0 0,0 0,0 0,1-1,-1 1,0 0,0-1,0 1,0-1,0 1,0-1,0 0,0 1,0-1,0 0,-1 0,1 1,0-1,0 0,-1 0,1 0,-1 0,1 0,-1 0,1 0,-1-1,82-159,78-96,-160 256,0 0,0-1,0 1,1-1,-1 1,1 0,-1 0,1-1,-1 1,1 0,0 0,0-1,-1 1,1 0,0 0,0 0,0 0,0 0,0 1,0-1,1 0,-1 0,0 1,0-1,1 0,-1 1,0 0,1-1,-1 1,0 0,1-1,-1 1,0 0,1 0,-1 0,1 0,-1 1,0-1,1 0,-1 0,0 1,1-1,-1 1,0-1,1 1,-1 0,0 0,1 0,9 132,10 13,-3-89,-17-57,1 0,-1 0,1 0,-1-1,0 1,1-1,-1 1,0-1,1 1,-1-1,0 0,0 1,0-1,0 0,0 0,0 0,0 0,0 0,0 0,0 0,0 0,0 0,-1-1,1 1,0 0,-1 0,1-1,-1 1,1-1,-1 1,21-34,-7 6,2 1,1 0,1 2,1 0,2 1,0 1,2 1,0 0,12-6,-33 28,-1-1,1 1,0-1,0 1,0 0,0 0,0 0,0 0,0 0,0 0,0 0,0 1,0-1,1 1,-1 0,0-1,0 1,1 0,-1 0,0 1,0-1,1 0,-1 1,0-1,0 1,0 0,0 0,1 0,-1 0,-1 0,1 0,0 0,0 1,0-1,-1 1,1-1,0 1,-1 0,0 0,1 0,-1-1,0 1,0 0,0 1,0-1,0 0,-1 0,1 0,-1 0,1 1,-1-1,0 2,1 254,0-249,0 0,0-1,1 1,0 0,1-1,0 0,0 0,1 0,0 0,0 0,1-1,0 0,6 7,1-3</inkml:trace>
  <inkml:trace contextRef="#ctx0" brushRef="#br0" timeOffset="2444.698">2877 836,'33'-6,"0"-1,0-2,-1-1,0-2,-1-1,0-1,23-16,-46 25,0-1,-1 0,0 0,0 0,0-1,-1 0,1-1,-2 1,1-1,3-8,-7 12,0 1,0 0,-1-1,1 1,-1-1,0 0,0 1,-1-1,1 0,-1 0,1 1,-1-1,0 0,-1 0,1 1,-1-1,0 0,1 1,-2-1,1 0,0 1,-1-1,1 1,-1 0,0-1,0 1,-1 0,-1-2,-1 2,0 0,-1 0,1 0,-1 0,0 1,0 0,0 0,0 1,0-1,0 1,0 1,-1-1,1 1,0 0,0 0,-1 1,1 0,0 0,0 1,0-1,0 1,0 0,0 1,1 0,-1 0,1 0,0 0,0 1,-3 2,-14 11,1 1,0 1,2 1,0 1,1 0,1 2,1 0,1 1,1 0,1 1,1 0,2 1,0 1,2-1,1 2,-3 23,9-44,0 1,0-1,1 0,0 0,1 1,-1-1,1 0,1 0,-1 0,1 0,1 0,-1 0,1 0,0-1,1 0,-1 1,1-1,1 0,-1-1,1 1,0-1,0 0,0 0,1 0,0-1,0 0,0 0,0-1,1 1,0-1,-1-1,1 1,2-1,19 3,0-1,0-1,1-1,-1-2,27-3,-8 2,-42 1,1 1,-1-1,0 0,0-1,0 1,0-1,0 0,0 0,0-1,0 1,0-1,0 0,-1-1,1 1,-1-1,1 0,-1 0,0 0,0 0,0-1,1-2,3-10</inkml:trace>
  <inkml:trace contextRef="#ctx0" brushRef="#br0" timeOffset="2961.934">1917 102,'-4'-5,"-8"-1,0 4,-4 4,1 0</inkml:trace>
</inkml:ink>
</file>

<file path=ppt/ink/ink2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43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44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0,'-24'11,"0"1,0 0,1 2,0 1,2 1,0 0,0 2,2 0,-5 7,22-23,1-1,-1 1,1 0,-1-1,1 1,0 0,0-1,0 1,0 0,0 0,0 0,1 0,-1 0,1 0,-1 0,1 0,0 1,0-1,0 0,0 0,0 0,0 0,0 0,1 0,-1 0,1 0,0 0,-1 0,1 0,0 0,0 0,0 0,0 0,1-1,-1 1,0 0,1-1,-1 1,1-1,0 0,-1 1,1-1,0 0,0 0,0 0,0 0,0 0,81 30,-72-30,-1 1,0 0,1 1,-1 0,-1 0,1 1,0 1,-1-1,0 2,0-1,0 1,-1 0,0 1,0 0,-1 0,0 1,0 0,0 0,-1 1,-1 0,1 0,-2 0,1 1,-1-1,0 1,1 9,-4-12,-1 0,-1 0,1 0,-1 0,0 0,-1-1,0 1,0 0,0-1,-1 1,0-1,0 1,-1-1,1 0,-1-1,-1 1,1-1,-1 0,0 0,0 0,-1 0,1-1,-1 0,0 0,0-1,0 0,0 0,-1 0,0 0,-9 4,0-1,-1 0,1-1,-1-1,0 0,0-2,-1 0,1 0,-3-2,-93-7,89 1</inkml:trace>
</inkml:ink>
</file>

<file path=ppt/ink/ink2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42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0 397,'34'-5,"30"-2,8 1,-2 1,-9 1,-9 2,-10 1,-11 0</inkml:trace>
  <inkml:trace contextRef="#ctx0" brushRef="#br0" timeOffset="467.527">1044 1,'-49'30,"-8"4,1 3,2 2,2 2,-22 24,61-52,1 1,1 0,0 1,1 0,0 0,1 1,1 1,1-1,-3 8,8-16,-1 0,1 1,0-1,1 0,0 0,1 1,-1-1,1 1,1-1,0 0,0 1,0-1,1 0,1 0,-1 0,1 0,1 0,-1-1,1 1,1-1,0 1,1-3,0 0,0-1,1 0,-1 0,1 0,0-1,0 0,0-1,0 1,1-1,-1-1,0 1,1-1,0-1,-1 1,1-1,-1-1,1 1,-1-1,1-1,-1 1,1-1,-1-1,0 1,0-1,0 0,0-1,-1 0,1 0,5-4,14-10,0-1,-2 0,0-2,-1-1,-1-1,-1 0,-1-2,10-16,100-169,-116 191,-7 28,-6 40,-1-39,-1 4,1 0,0 0,1 0,1 0,0 0,1 0,1 0,0 0,1-1,0 0,1 0,0 0,2 0,-2-3,0-1,1 0,0 0,1 0,0-1,0 0,1-1,-1 0,2 0,-1-1,1 0,0-1,0 0,1 0,-1-1,1-1,0 0,0 0,0-1,1 0,4-1,5-4,-4-2</inkml:trace>
  <inkml:trace contextRef="#ctx0" brushRef="#br0" timeOffset="722.944">2060 57,'-39'43,"-26"29,-12 12,2 1,9-4,6-12,13-12,11-11,5-9,9-5,3-9,5-3,5-5</inkml:trace>
  <inkml:trace contextRef="#ctx0" brushRef="#br0" timeOffset="951.219">1693 114,'19'38,"36"33,12 3,5-6,-5-9,-9-15,-10-10,-3-11,-4-5,-6-5,-2 0,-3-2,-6-3</inkml:trace>
  <inkml:trace contextRef="#ctx0" brushRef="#br0" timeOffset="1115.36">2511 170,'-5'44,"-1"23,0 5,1-4,7-10,2-9,5-14,2-12</inkml:trace>
</inkml:ink>
</file>

<file path=ppt/ink/ink2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42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87,'167'-45,"-138"38,4-3,1 2,-1 2,2 1,-1 1,0 2,21 2,-52 0,0 0,0 1,0-1,0 0,0 1,0-1,0 1,0 0,0 0,-1 0,1 1,0-1,0 1,-1-1,1 1,-1 0,0 0,1 0,-1 0,0 1,0-1,-1 0,1 1,0-1,-1 1,1 0,-1 0,0-1,0 1,0 0,0 0,-1 0,1 0,-1 0,1 0,-1 0,0 0,0 0,-1 0,1 0,-1 0,1 0,-1 0,0 0,0 0,0 0,-1 0,0 1,-88 97,-142 148,225-243,0 0,0 1,1-1,0 2,0-1,1 0,0 1,0 0,1 1,0-1,0 0,1 1,0 0,1 0,0 0,0 0,1 0,0 1,0-1,1 0,1 0,0 1,0-1,1 6,3-11,0 1,1 0,-1-1,1 0,0 0,0-1,0 1,1-1,-1-1,1 1,-1-1,1 0,0-1,0 0,0 0,0 0,0-1,0 0,0 0,0 0,-1-1,1-1,0 1,2-1,17 0,2 2,-20 1,0-1,0 1,1-2,-1 1,0-1,-1 0,1-1,0 1,0-2,0 1,-1-1,0 0,1-1,3-2,-3-5,-6 1</inkml:trace>
  <inkml:trace contextRef="#ctx0" brushRef="#br0" timeOffset="252.823">0 368,'44'5,"32"2,14-1,-4-6,-7-3,-12-1,-8 0,-9 1,-8 1,-7 1,-9-5,-9 0</inkml:trace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1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86,'-17'76,"-18"158,-38 130,3-52,73-252,-3-59,0 0,0 0,0 0,1 0,-1 0,1 0,-1 0,1 0,-1 0,1 0,-1 0,1 0,0 0,-1-1,1 1,0 0,0 0,0-1,0 1,0 0,0-1,0 1,0-1,0 1,0-1,0 0,0 1,0-1,0 0,0 0,0 0,0 0,0 0,1 0,-1 0,0 0,0 0,0 0,0-1,0 1,0 0,0-1,0 1,0-1,0 1,0-1,0 1,0-1,0 0,0 0,65-63,-44 39</inkml:trace>
  <inkml:trace contextRef="#ctx0" brushRef="#br0" timeOffset="378.945">512 1,'37'228,"2"72,-34-253,-2 1,-2 0,-2 0,-2 0,-3-1,-1 1,-3-1,-2 1,12-48,0-1,-1 0,1 1,-1-1,1 1,-1-1,1 1,-1 0,0-1,1 1,-1-1,0 1,1 0,-1 0,0-1,1 1,-1 0,0 0,1 0,-1 0,0-1,1 1,-1 0,0 1,0-1,1 0,-1 0,0 0,1 0,-1 0,0 1,1-1,-1 0,0 1,1-1,-1 0,1 1,-1-1,0 1,1-1,-1 1,1-1,-1 1,1-1,0 1,-1 0,1-1,0 1,-1-1,1 1,0 0,0-1,-1 1,1 0,0 0,-40-89,27 57,0 2,-2 0,-1 1,-1 0,-14-16,20 29,-1 0,0 1,-2 0,1 0,-2 2,0 0,0 0,-1 2,0 0,-1 0,0 2,-1 0,1 1,-1 1,-1 1,-1-1,15 6,0 0,1 0,-1 0,1 1,-1 0,1-1,-1 2,1-1,0 0,-1 1,1 0,0 0,0 0,0 0,0 1,1-1,-1 1,1 0,-1 0,1 1,0-1,0 1,1-1,-1 1,1 0,-1 0,1 0,1 0,-1 1,-1 3,-3 16</inkml:trace>
</inkml:ink>
</file>

<file path=ppt/ink/ink2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6:2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1052,'4'2,"0"-1,0 1,-1 0,1 0,0 1,-1-1,0 1,1-1,-1 1,0 0,0 0,-1 1,1-1,-1 1,1-1,-1 1,0 0,4 4,208 326,-16-79,-43-60,-55-64,-13-25,6-3,59 47,66 93,-78-80,64 79,-173-208,27 36,60 55,-101-115,-1-3</inkml:trace>
  <inkml:trace contextRef="#ctx0" brushRef="#br0" timeOffset="2185.181">86 996,'430'0,"-213"-32,-95 8,41-5,-20 0,-44 29,83-11,72-24,-124 13,33-13,-34 13,59-7,-148 22,-1 1,1 2,1 2,-1 1,27 4,16-1,95-31,-74 7,20-2,21 2,-127 16</inkml:trace>
  <inkml:trace contextRef="#ctx0" brushRef="#br0" timeOffset="5322.387">2542 3196,'-62'110,"29"-41,-3-1,-3-2,-18 20,-46 82,102-162,3-5</inkml:trace>
  <inkml:trace contextRef="#ctx0" brushRef="#br0" timeOffset="5903.159">2175 3140,'6'33,"94"106,-69-99,2-1,1-2,2-1,26 20,39 38,-69-71,-15-16</inkml:trace>
  <inkml:trace contextRef="#ctx0" brushRef="#br0" timeOffset="7316.959">3586 205,'-1'0,"1"-1,0 1,-1 0,1-1,-1 1,1 0,-1-1,1 1,-1 0,1 0,-1 0,1-1,-1 1,0 0,1 0,-1 0,1 0,-1 0,1 0,-1 0,0 0,1 0,-1 0,1 0,-1 1,1-1,-1 0,1 0,-1 0,1 1,-1-1,1 0,-1 1,1-1,-1 0,1 1,-1-1,1 1,0-1,-1 1,1-1,0 1,-1-1,1 1,0-1,0 1,0-1,-1 1,1-1,0 1,0-1,0 1,0 0,0-1,0 1,0-1,0 1,0-1,0 2,-5 38,5-39,-2 11,1 0,1 0,0 1,0-1,1 0,1 0,0 0,1 0,0 0,1 0,0-1,1 1,0-1,1 0,0-1,1 1,0-1,1-1,-1 1,3 0,-8-9,0 1,0-1,0 0,0 0,0 0,0 0,0 0,0 0,1-1,-1 1,0-1,0 0,1 1,-1-1,0 0,1 0,-1-1,0 1,0 0,1-1,-1 1,0-1,0 0,0 0,0 0,0 0,0 0,0 0,0 0,0-1,0 1,1-2,48-62,-45 55,106-233,-43 91,-69 152,0-1,0 0,0 0,0 1,-1-1,1 0,0 0,1 1,-1-1,0 0,0 0,0 1,0-1,0 0,1 1,-1-1,0 0,1 1,-1-1,0 0,1 1,-1-1,1 1,-1-1,1 0,-1 1,1-1,0 1,-1 0,1-1,0 1,-1 0,1-1,0 1,-1 0,1 0,0-1,-1 1,1 0,0 0,0 0,-1 0,1 0,0 0,0 0,-1 0,1 0,0 0,0 1,-1-1,1 0,0 0,-1 1,1-1,0 1,-1-1,1 0,-1 1,1-1,0 1,-1-1,1 1,-1 0,0-1,1 1,-1-1,1 1,-1 0,0 0,17 131,-7-84,2 0,1-1,3-1,2-1,6 9,-7-16,-2-1,-1 2,-2 0,-2 0,-1 1,-3 0,0 1,-3 0,-2 1,-3-23,-1-1,0 1,-2-1,0 0,-1 0,-1 0,0-1,-2 0,-7 12,13-23,-3 4,-1 1,0-1,0 0,-1-1,0 1,-1-2,0 1,0-1,-1 0,0-1,0-1,-1 1,0-1,0-1,0 0,-11 3,18-8,0 1,0 0,0-1,0 0,0 0,0 0,0-1,0 1,0-1,0 0,0 0,1 0,-1-1,0 1,1-1,-1 0,1 0,-1 0,1 0,0-1,0 1,0-1,0 0,1 0,-1 0,1 0,0 0,-1-1,1 1,1-1,-1 0,1 1,-1-1,1 0,0 0,0 0,1 0,-1 1,1-1,0 0,0 0,0 0,0 0,1-2,2-13,1 0,1 0,0 0,1 0,1 1,1 0,1 0,0 1,2 0,-1 1,4-3,19-34,-22 34,-2 2,0 1,1-1,1 2,0-1,1 2,1-1,0 2,13-11,-21 22,-1-1,1 1,0 0,0 1,0-1,0 1,0 0,0 0,1 0,-1 1,0 0,0 0,1 0,-1 1,0 0,0 0,0 0,0 0,0 1,0 0,0 0,4 3,15 6</inkml:trace>
</inkml:ink>
</file>

<file path=ppt/ink/ink2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6:29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57 248,'19'-24,"1"0,1 2,1 0,1 2,18-13,-36 29,147-88,-151 91,1 0,0 1,-1-1,1 0,0 0,0 1,-1-1,1 1,0 0,0-1,0 1,0 0,0 0,-1 0,1 0,0 1,0-1,0 0,0 1,-1 0,1-1,0 1,0 0,-1 0,1 0,-1 0,1 0,-1 0,1 0,-1 0,1 1,-1-1,0 0,0 1,0-1,0 1,0 0,0-1,0 1,-1 0,1 0,0-1,-1 1,1 0,-1 0,0 0,0 0,0-1,0 1,0 2,0 14,-2 0,0-1,0 1,-2 0,0-1,-1 0,-1 0,-1 0,0-1,-1 0,-3 4,1-1,-5 14,1-6,0-1,2 2,2 0,0 0,2 1,1 0,1 1,-1 25,7-50,0-1,0 1,1-1,0 1,-1-1,2 1,-1-1,1 1,-1-1,1 0,0 0,1 1,-1-2,1 1,-1 0,1 0,0-1,1 0,-1 1,1-1,-1-1,1 1,0 0,0-1,0 0,0 0,0 0,1 0,-1-1,2 1,3 0,1 0,-1-1,0 1,1-2,-1 1,1-2,0 1,-1-1,0 0,1-1,-1 0,0-1,0 0,4-2,17-11,0-1,-1-1,0-2,-2-1,-1-1,0-1,-2-1,4-6,-10-13,-19 30</inkml:trace>
  <inkml:trace contextRef="#ctx0" brushRef="#br0" timeOffset="420.167">1 447,'76'-51,"2"3,3 4,84-33,26-1,-168 75,-4 5</inkml:trace>
</inkml:ink>
</file>

<file path=ppt/ink/ink2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8:51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683 114,'-29'61,"-140"217,47-102,-8-5,-38 29,163-195,-9 10,11-25,28-49,-16 40</inkml:trace>
  <inkml:trace contextRef="#ctx0" brushRef="#br0" timeOffset="334.676">6 424,'-1'4,"0"-1,0 0,0 1,1-1,-1 0,1 1,0-1,0 1,0-1,0 1,1-1,-1 0,1 1,0-1,0 0,0 1,1-1,-1 0,1 0,0 0,-1 0,1 0,1-1,-1 1,0 0,1 0,6 3,1 1,-1-2,1 1,0-1,0 0,1-1,-1-1,1 1,0-2,0 1,0-1,8-1,16 6,58 11,-34-8,-1 3,0 3,43 17,-90-28,0 0,-1 1,1 0,-1 1,-1 0,1 1,-1 0,-1 0,1 1,-1 0,-1 0,0 1,0 0,5 9,0-3</inkml:trace>
  <inkml:trace contextRef="#ctx0" brushRef="#br0" timeOffset="580.698">824 481,'-34'10,"-29"12,-15 8,2 3,8 1,7-6,9-2,8-1,7 0,5 1,3-4,7-2,1-3,1 0,-2-3,3 0,0-1,4-4</inkml:trace>
  <inkml:trace contextRef="#ctx0" brushRef="#br0" timeOffset="901.935">344 1,'-9'12,"0"1,1-1,0 2,1-1,1 1,0 0,1 0,1 1,0-1,0 1,2 0,-1 14,1 6,3 0,0-1,2 1,2-1,1 0,2 0,10 30,12 55,31 141,-32-176,-19-70</inkml:trace>
</inkml:ink>
</file>

<file path=ppt/ink/ink2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2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29 246,'-9'37,"2"0,1 0,2 0,2 0,2 29,-1-39,2 250,0-634,3 322,2 1,1 0,2 0,2 0,1 2,1-1,2 2,1 0,1 0,6-5,39-32,-60 67,0-1,0 1,1 0,-1 0,0 0,1 0,-1 1,1-1,0 1,-1-1,1 1,-1 0,1 0,-1 0,1 0,0 1,-1-1,1 1,-1-1,1 1,-1 0,1 0,-1 0,0 0,0 0,1 1,-1-1,0 1,0-1,0 1,0 0,-1 0,2 0,4 7,0 1,0-1,-1 1,0 1,-1-1,0 1,0 0,-1 0,-1 0,0 0,0 1,-1-1,-1 1,0 0,-1-1,0 8,0-18</inkml:trace>
</inkml:ink>
</file>

<file path=ppt/ink/ink2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3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1 225,'0'0,"1"-1,-1 1,1 0,-1 0,1-1,-1 1,0 0,1-1,-1 1,1 0,-1-1,0 1,1-1,-1 1,0-1,0 1,1-1,-1 1,0-1,0 1,0-1,1 1,-1-1,0 1,0-1,0 1,0-1,0 1,0-1,0 1,0-1,0 1,-1-1,1 0,0 1,0-1,0 1,0-1,-1 1,1-1,0 1,-1 0,1-1,0 1,-1-1,1 1,0 0,-1-1,1 1,-1 0,1-1,-1 1,1 0,-1 0,1-1,51-4,-51 5,230 28,-96-27,-134-2,1 1,0-1,-1 0,1 1,-1-1,1 0,-1 1,1-1,-1 0,0 0,1 1,-1-1,0 0,1 0,-1 0,0 1,0-1,0 0,0 0,0 0,0 0,0 0,0 1,0-1,-1 0,1 0,0 0,0 1,-1-1,1 0,0 0,-1 0,1 1,-1-1,1 0,-1 1,1-1,-1 1,0-1,1 0,-1 1,0-1,1 1,-1 0,0-1,0 1,1-1,-1 1,0 0,0 0,0 0,0-1,1 1,-1 0,0 0,-1 0,-2-4,-14-11,6 6,-1-1,1 0,1-1,0 0,1-1,0-1,0 1,2-1,-1-1,2 0,-3-6,5-1</inkml:trace>
</inkml:ink>
</file>

<file path=ppt/ink/ink2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5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25 691,'-3'-6,"0"0,0 0,0 0,0 0,1-1,0 1,1-1,-1 1,1-1,1 0,-1 1,1-1,0 0,-1-6,3-9,0 1,1 0,2 0,0 1,1-1,1 1,0 0,2 1,0-1,2 2,0 0,1 0,0 1,2 0,14-14,11-21,70-64,-108 115,0 0,0 0,0 0,0 1,1-1,-1 0,0 1,1-1,-1 0,1 1,-1 0,1-1,-1 1,0 0,1 0,-1 0,1 0,-1 0,1 0,-1 0,1 1,-1-1,1 0,-1 1,0-1,1 1,-1 0,0-1,1 1,-1 0,0 0,0 0,0 0,1 0,-1 0,0 0,-1 0,1 0,0 0,0 1,0-1,23 61,-21-53,50 278,-53-285,0-1,1 1,-1-1,0 1,1-1,-1 1,1-1,-1 0,1 1,0-1,0 0,-1 0,1 1,0-1,0 0,0 0,0 0,0 0,1 0,-1 0,0 0,0-1,1 1,-1 0,0-1,1 1,-1-1,1 1,-1-1,1 0,-1 1,1-1,-1 0,1 0,-1 0,1 0,-1 0,1-1,-1 1,0 0,1-1,-1 1,1-1,-1 1,0-1,1 0,-1 0,0 0,0 1,1-1,-1 0,0 0,0-1,0 1,0 0,0 0,0-1,162-197,84-59,-246 256,-1 1,1 0,-1 0,1 0,0-1,-1 1,1 0,0 0,0 0,0 0,0 0,0 1,0-1,0 0,0 0,0 1,0-1,0 0,1 1,-1-1,0 1,0 0,1-1,-1 1,0 0,1 0,-1 0,0 0,1 0,-1 0,0 0,0 0,1 1,-1-1,0 0,1 1,-1-1,0 1,0-1,0 1,0 0,0-1,1 1,-1 0,-1 0,1 0,0 0,0 0,0 0,0 0,-1 0,1 0,0 0,-1 1,1-1,-1 0,2 19,-1 0,0 1,-2-1,-1 0,0 0,-1 0,-2-1,0 1,-1-1,-5 13,1-1,-3 10,7-24,0 0,1 0,1 0,1 1,0 0,2-1,-1 7,2-23,0 1,0-1,0 1,0-1,0 1,0 0,0-1,0 1,1-1,-1 1,1-1,-1 1,1-1,-1 1,1-1,0 1,0-1,0 0,0 1,0-1,0 0,0 0,0 0,0 0,0 0,1 0,-1 0,0 0,1-1,-1 1,1 0,-1-1,1 1,-1-1,1 1,-1-1,1 0,0 0,-1 0,1 0,-1 0,1 0,0 0,-1 0,1-1,-1 1,1-1,-1 1,1-1,-1 1,1-1,-1 0,1 0,74-48,-56 30</inkml:trace>
</inkml:ink>
</file>

<file path=ppt/ink/ink2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6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405 0,'-83'72,"4"4,3 3,-31 46,55-35,51-88,0 1,0-1,0 0,0 1,0-1,1 1,-1 0,1-1,0 1,-1-1,1 1,0 0,1-1,-1 1,0-1,1 1,0-1,-1 1,1-1,0 1,0-1,0 0,1 1,-1-1,0 0,1 0,0 0,-1 0,1 0,0 0,0 0,0-1,0 1,0-1,1 0,1 2,3-3,-1 1,1-1,-1-1,1 1,-1-1,1 0,-1 0,0-1,0 0,0 0,1-1,-2 1,1-1,0-1,-1 1,1-1,-1 0,0 0,0 0,-1-1,4-4,7-3,28-27,-3-1,-1-2,-2-2,-2-2,19-34,3 0,-55 77,-1 1,0-1,1 1,-1-1,1 1,0 0,-1-1,1 1,0 0,0 0,0 0,1 1,-1-1,0 0,1 1,-1 0,1-1,-1 1,1 0,0 0,-1 1,3-1,-9 57,-1-35,1 0,0 1,2-1,0 1,2-1,0 1,1 0,1-1,1 1,1-1,1 0,1 0,1-1,1 0,6 12,-11-27,0-1,1 0,-1 1,1-2,0 1,0 0,0-1,1 0,-1 0,1 0,0 0,0-1,0 1,1-1,17 5</inkml:trace>
</inkml:ink>
</file>

<file path=ppt/ink/ink2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2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62 311,'17'-1,"0"-1,0 0,0-1,-1-1,1-1,-1 0,0-1,0-1,-1 0,0-1,13-10,-25 16,0 0,0 0,0 0,0-1,0 0,0 0,-1 1,1-2,-1 1,0 0,0 0,0-1,-1 1,1-1,-1 1,0-1,1 0,-2 1,1-1,0 0,-1 0,0 0,0 0,0 1,0-1,-1 0,1 0,-1 0,0 1,0-1,0 0,-1 1,1-1,-1 1,0-1,0 1,0 0,-1 0,1 0,-1 0,1 0,-1 1,0-1,0 1,0 0,0-1,-1 1,0-1,-1-1,0 1,0-1,0 2,0-1,-1 0,1 1,-1 0,1 0,-1 1,0 0,1 0,-1 0,0 0,0 1,0 0,0 0,0 1,0 0,1 0,-1 0,0 0,1 1,-1 0,1 0,-1 1,1 0,0 0,0 0,0 0,1 1,-1 0,1 0,0 0,0 0,0 1,0-1,0 2,-5 10,0 0,1 1,1-1,0 2,1-1,1 1,1 0,0 0,2 0,0 0,0 1,2-1,1 1,1 13,0-22,0-1,1 1,0-1,1 1,-1-1,2-1,-1 1,1 0,1-1,-1 0,1 0,1-1,-1 0,1 0,1 0,-1-1,1 0,0-1,1 1,-1-2,1 1,0-1,0 0,6 1,-3-3,0-1,1 0,-1 0,0-1,1-1,-1 0,0 0,0-2,0 1,0-2,0 1,-1-2,1 1,-1-2,0 1,-1-1,11-8,-3 4,141-90,-143 89</inkml:trace>
  <inkml:trace contextRef="#ctx0" brushRef="#br0" timeOffset="331.74">936 0,'-17'11,"0"0,1 1,1 1,-1 0,2 1,0 1,1 0,0 1,1 1,1 0,1 0,-5 12,13-27,1 1,0-1,0 0,1 1,-1-1,0 1,1-1,0 1,-1 0,1-1,0 1,1-1,-1 1,0-1,1 1,-1-1,1 1,0-1,-1 1,1-1,1 0,-1 1,0-1,0 0,1 0,0 0,-1 0,1 0,0 0,0 0,0-1,0 1,0-1,0 1,0-1,1 0,-1 0,0 0,1 0,-1 0,41 12,55 25,-95-37,0 1,0 0,-1 0,1 0,-1 1,0-1,0 0,0 1,0 0,0-1,0 1,-1 0,1 0,-1 0,0 0,0 0,0 0,0 0,0 0,-1 1,0-1,1 0,-1 0,0 1,-1-1,1 0,0 0,-1 1,0 1,-3 4,1-1,-1 1,0-1,-1 1,0-1,-1 0,1-1,-1 0,-1 1,1-2,-1 1,-1-1,1 0,-1-1,0 0,0 0,0 0,-1-1,0-1,0 1,0-1,0-1,0 0,-1 0,1-1,0 0,-1 0,1-1,-6-1,-10 1</inkml:trace>
</inkml:ink>
</file>

<file path=ppt/ink/ink2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6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1,'-20'238,"10"1,11 15,-28-63,37-258,-4 39,-1 1</inkml:trace>
  <inkml:trace contextRef="#ctx0" brushRef="#br0" timeOffset="4950.584">423 254,'-59'45,"29"-15,7-7,-1 0,-1-1,0-1,-2-1,-23 12,49-32,0 0,0 0,1 0,-1 0,0 0,0 0,0 0,0 0,1 0,-1 1,0-1,0 0,0 1,1-1,-1 0,0 1,1-1,-1 1,0-1,1 1,-1-1,0 1,1-1,-1 1,1 0,-1-1,1 1,-1 0,1-1,0 1,-1 0,1 0,0 0,-1-1,1 1,0 0,0 0,0 0,0 0,0-1,0 1,0 0,0 0,0 0,0 0,1-1,-1 1,0 0,0 0,1-1,-1 1,1 0,-1 0,0-1,1 1,-1 0,1-1,0 1,-1-1,1 1,0-1,-1 1,1 0,40 15,-32-14,-1 0,1 1,-1 0,0 1,0-1,0 2,-1-1,1 1,-1 0,0 1,0 0,-1 0,0 0,0 1,0 0,-1 0,0 0,2 5,61 137,-22-67,-46-70</inkml:trace>
</inkml:ink>
</file>

<file path=ppt/ink/ink2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3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1,'-12'37,"5"-9,0-7,1 0,1 1,1 0,0 0,2 0,1 0,0 0,2 0,0 0,2 0,0 0,1 0,2 1,-3-18,0 1,0-1,0 0,1 1,0-1,0-1,0 1,1-1,-1 0,1 0,0 0,0 0,1-1,-1 0,1 0,-1 0,1-1,0 0,0 0,0-1,0 1,0-1,1 0,-1-1,0 0,0 0,1 0,-1-1,0 0,0 0,0 0,0-1,0 0,0 0,0 0,4-3,16-13,0 0,-2-2,0 0,-1-2,-2 0,0-2,-1 0,12-21,-32 44,0 0,0 0,1 0,-1 0,0 0,0 1,1-1,-1 0,0 0,1 0,-1 0,1 0,-1 1,1-1,0 0,-1 0,1 1,0-1,-1 0,1 1,0-1,0 1,0-1,-1 1,1-1,0 1,0-1,0 1,0 0,0 0,0 0,0-1,0 1,0 0,0 0,0 0,0 0,0 0,0 1,0-1,0 0,-1 0,1 1,0-1,0 0,0 1,0-1,0 1,0-1,-1 1,1 0,0-1,-1 1,1 0,0-1,-1 1,1 0,-1 0,1 0,-1 0,1-1,-1 1,1 0,-1 0,0 0,0 0,2 6,-1 1,1-1,0 0,1 0,-1-1,1 1,1-1,-1 1,1-1,0 0,1 0,-1-1,1 1,0-1,1 0,-1 0,1-1,0 0,0 0,0 0,1-1,-1 1,1-2,0 1,0-1,0 0,0 0,0-1,0 0,8 0,-7-2,1-1,-1 0,1-1,-1 0,0 0,0-1,0 0,0 0,-1-1,0 0,0 0,0 0,-1-1,1 0,-1-1,-1 0,1 1,-1-2,-1 1,1 0,-1-1,3-7,1-5,0 0,-1-1,-2 1,0-1,-1 0,-1 0,-1-1,0-17,-2 27</inkml:trace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2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58,'30'17,"-6"-14,0 0,0-1,0-1,0-2,1 0,-1-2,-1 0,13-5,16 0,142-22,-131 16,66-1,-129 25,-11-4</inkml:trace>
</inkml:ink>
</file>

<file path=ppt/ink/ink2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4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1,'0'38,"5"18,2 4,-1-4,-1-6,-2-7,0-11</inkml:trace>
</inkml:ink>
</file>

<file path=ppt/ink/ink2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7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1,'-5'4,"-1"8,-5 0,-1 4,3-6,7-5,3-7,8-4,1-1</inkml:trace>
</inkml:ink>
</file>

<file path=ppt/ink/ink2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8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310 113,'0'0,"-1"-1,0 1,1-1,-1 1,0-1,0 1,1 0,-1-1,0 1,0 0,0 0,0 0,1 0,-1-1,0 1,0 0,0 0,0 1,0-1,1 0,-1 0,0 0,0 1,0-1,1 0,-1 1,0-1,0 0,0 1,1-1,-1 1,0-1,1 1,-1 0,1-1,-1 1,1 0,-1-1,1 1,-1 0,1 0,-1-1,1 1,0 0,0 0,-1 0,1 0,-17 41,13-20,2 1,0-1,1 1,2 0,0-1,2 1,0 0,1-1,3 5,1 28,-3 0,-2 0,-2 1,-4 17,1 28,-3 5,4-106,1 0,0-1,0 1,0 0,-1-1,1 1,0 0,0-1,-1 1,1 0,0 0,-1-1,1 1,0 0,-1 0,1 0,0-1,-1 1,1 0,0 0,-1 0,1 0,-1 0,1 0,0 0,-1 0,1 0,-1 0,1 0,0 0,-1 0,1 0,0 0,-1 0,1 0,-1 1,1-1,0 0,-1 0,1 0,0 1,-1-1,1 0,0 0,0 1,-1-1,1 0,0 0,0 1,-1-1,1 1,0-1,0 0,0 1,0-1,0 0,-1 1,1-1,-3-14</inkml:trace>
  <inkml:trace contextRef="#ctx0" brushRef="#br0" timeOffset="243.873">0 564,'43'-4,"39"-12,9-3,-5 2,-13-1,-13 2,-13 5,-10-2,-5 2,-5 3,-6-2,-2 1,-4-4,0 2,-2 1</inkml:trace>
  <inkml:trace contextRef="#ctx0" brushRef="#br0" timeOffset="679.743">790 0,'-22'120,"6"1,-1 87,16-183,0 0,2-1,1 1,0-1,2 0,1 1,1-2,1 1,1-1,1 0,1 0,1-1,1-1,8 10,-19-29,1 0,-1 0,1 0,0 0,0 0,0 0,0-1,0 1,0-1,0 0,0 1,1-1,-1 0,1 0,-1 0,1-1,-1 1,1-1,-1 1,1-1,-1 0,1 0,-1 0,1 0,0-1,-1 1,1-1,-1 1,1-1,-1 0,0 0,1 0,-1 0,0 0,1-1,78-60,-63 46,-10 9,-7 4,1-1,1 1,-1 1,0-1,1 0,-1 0,1 1,0-1,0 1,0 0,0 0,0 0,0 0,1 1,-1-1,1 1,-1 0,1 0,-1 0,1 1,0-1,-1 1,1 0,0 0,-1 0,1 0,0 1,-1-1,1 1,0 0,-1 0,1 0,-1 1,0-1,3 2,0 6,-1 0,0 0,0 0,-1 1,0 0,0 0,-1 0,0 0,-1 0,0 2,19 61,0-47,-12-23</inkml:trace>
</inkml:ink>
</file>

<file path=ppt/ink/ink2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07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393 821,'1'-1,"0"-1,0 1,1-1,-1 1,0-1,0 0,0 1,-1-1,1 0,0 0,-1 0,1 1,-1-1,1 0,-1 0,0 0,0 0,0 0,0 0,0 0,0 0,-1 0,1 0,0 1,-1-1,0 0,1 0,-1 0,0 1,0-1,0 0,0 1,0-1,-1 1,1-1,0 1,-1 0,1-1,-1 1,1 0,-1 0,0 0,-76-38,68 38,-1-1,1 2,-1 0,1 0,-1 1,0 0,1 0,0 2,-1-1,1 1,0 1,0-1,0 2,1-1,0 2,0-1,0 1,0 0,1 1,0 0,0 0,1 1,0 0,0 0,1 1,-2 3,0 0,1 0,1 0,0 0,1 0,0 1,1 0,0 0,1 0,0 1,1-1,1 1,0-1,1 1,0 0,1-1,1 1,0-1,1 1,0-1,3 6,-3-9,2 0,-1 0,1 0,1-1,0 1,0-1,0 0,1-1,1 0,0 0,0-1,0 1,1-2,0 1,0-1,0-1,1 0,0 0,0-1,1 0,8 2,-8-7,0-1,0 1,-1-2,1 0,0 0,-1-1,0 0,0-1,0 0,-1-1,1 0,-2 0,1-1,0 0,-1 0,-1-1,1 0,1-3,-8 9,20-19,-2-2,0 0,-2-1,0-1,-2 0,-1-1,-1-1,-1 0,-2-1,0 0,-1-7,4-49,-11 101,1 1,0-1,2 1,0-1,1 0,1-1,0 0,1 0,1 0,0-1,1 0,1-1,6 6,-3-3</inkml:trace>
  <inkml:trace contextRef="#ctx0" brushRef="#br0" timeOffset="502.257">900 1216,'196'-403,"-155"356,-40 46,0 0,0 1,0-1,0 1,0-1,0 1,0 0,0-1,1 1,-1 0,0 0,0-1,0 1,0 0,0 0,1 0,-1 0,0 1,0-1,0 0,0 0,0 1,0-1,0 1,0-1,0 1,0-1,0 1,0 0,0-1,0 1,0 0,0 0,-1-1,1 1,0 0,-1 0,1 0,0 0,-1 0,0 0,1 0,-1 0,1 1,-1-1,0 0,0 0,0 0,1 0,-1 0,0 0,-1 1,1-1,7 84,-9-79,1 0,0 0,0 0,0 0,1 0,0 0,0 0,1 0,-1 0,1 0,1 0,-1 0,1 0,0-1,0 1,1-1,0 1,0-1,0 0,0 0,1 0,0 0,0-1,0 0,0 1,1-1,0-1,0 1,0-1,0 0,0 0,1 0,3 0,-4-2,0 0,0-1,0 0,0 0,1 0,-1 0,0-1,0 0,0 0,0-1,-1 1,1-1,0 0,0 0,-1-1,0 1,1-1,-1 0,0 0,0 0,0-1,-1 1,1-1,-1 0,0 0,0 0,0-1,-1 1,0-1,0 1,2-5,3-7,-1-1,-1 1,0-1,-1 0,-1-1,0 1,-1-1,-1-11,-1 16</inkml:trace>
  <inkml:trace contextRef="#ctx0" brushRef="#br0" timeOffset="1829.207">2058 764,'-29'1,"1"1,0 1,0 1,1 1,-1 2,1 1,1 1,-1 1,-1 2,18-6,0 0,1 0,0 1,0 0,1 0,0 1,0 0,0 0,1 1,1 0,-5 8,9-13,0-1,0 1,0-1,0 1,1 0,-1-1,1 1,0 0,1 0,-1 0,0 0,1 0,0 0,0 0,0 0,1 0,-1 0,1 0,0 0,0 0,0 0,1-1,0 1,-1 0,1-1,0 1,1-1,-1 0,0 0,1 0,0 0,0 0,2 2,-1-2,0-1,1 1,-1-1,1 0,-1 0,1 0,0-1,0 1,0-1,0 0,0-1,0 1,0-1,0 0,0 0,0-1,0 1,0-1,0 0,0-1,0 1,-1-1,1 0,0 0,-1 0,5-3,106-85,50-105,-163 192,30-33,-31 36,-1-1,1 1,0-1,0 1,0 0,0-1,0 1,0 0,0 0,0 0,0 0,0 0,0 0,0 0,0 0,0 0,0 0,0 0,0 1,0-1,-1 0,1 1,0-1,0 0,0 1,0 0,0-1,-1 1,1-1,0 1,0 0,-1-1,1 1,-1 0,1 0,-1 0,1-1,-1 1,1 0,-1 0,1 0,-1 0,0 0,0 0,1 0,4 15,0-1,-1 1,0 0,-2 0,0 0,0 0,-2 1,0 13,3 46,7-1,-3 1,-4 0,-3 1,-3-1,-3 0,-11 39,8-69,-39 131,44-168,0 1,0-1,-1 0,-1 0,1-1,-1 1,-1-1,1-1,-1 1,-1-1,1 0,-1-1,0 1,-1-2,0 1,0-1,7-4,0 1,-1-1,0 0,1 0,-1 0,1 0,-1 0,0-1,0 1,1-1,-1 0,0 0,0 0,0 0,1 0,-1-1,0 1,0-1,1 1,-1-1,0 0,1 0,-1-1,1 1,0 0,-1-1,1 1,0-1,0 0,0 0,0 0,0 0,0 0,0 0,1-1,-1 1,0-1,-24-100,25 83,2 0,0 0,0 1,2-1,1 1,0 0,1 0,1 0,1 1,1-1,1 2,0-1,10-13,11-16,2 2,2 2,2 1,2 1,1 2,2 2,20-13,121-94,-151 120,-1-1,-1-1,-2-2,0-1,-2-1,-1-1,-2-1,-1-1,-1-1,14-35,-16 20,-2-1,-2-1,-3 0,-1 0,-2-14,0 9,-5 40,1 1,-2-1,0 1,-1-1,-1 0,0 0,-1 0,-1 1,0-1,-1 1,-1-1,0 1,-1 0,-3-4,7 17,-1-1,0 0,0 1,0-1,0 1,-1 0,1 0,0 0,-1 0,0 0,1 1,-1-1,0 1,0-1,0 1,0 0,0 0,0 1,0-1,0 1,0-1,-1 1,1 0,0 0,0 0,0 1,0-1,0 1,-1-1,1 1,-1 1,-85 51,69-29,0 1,2 1,1 1,1 0,1 1,2 0,0 1,2 1,2 0,0 1,2-1,1 1,2 1,1-1,2 1,1 10,3-8,2-1,1 1,2-2,1 1,2-1,1 0,2-1,0-1,2 0,18 24,-19-33,1-1,1 0,0-1,1-1,2-1,-1-1,22 13,-40-28,0 0,-1 0,1 0,0-1,0 1,0-1,0 1,0-1,0 1,0-1,0 1,0-1,0 0,0 1,1-1,-1 0,0 0,0 0,0 0,0 0,0 0,0 0,0-1,1 1,-1 0,0-1,0 1,0 0,0-1,0 1,0-1,0 0,0 1,-1-1,1 0,0 0,0 1,0-1,-1 0,1 0,5-12</inkml:trace>
  <inkml:trace contextRef="#ctx0" brushRef="#br0" timeOffset="2244.842">2961 934,'55'-11,"-1"-3,-1-2,0-2,-1-3,32-18,-79 37,0-1,0 1,0-1,-1 0,1 0,-1-1,1 1,-1-1,0 0,0 0,-1 0,1-1,-1 1,0-1,0 0,-1 0,1 0,-1 0,0 0,0-1,-1 1,0 0,0-1,1-4,-2 5,1 0,-1-1,1 1,-1 0,-1 0,1 0,-1 0,0 0,0 0,0 0,-1 0,0 1,0-1,0 0,0 1,-1 0,0-1,0 1,0 0,0 0,0 1,-1-1,0 1,0-1,0 1,0 1,0-1,-1 0,1 1,-1 0,0 0,1 0,-1 1,-3-1,0 1,0 0,0 0,-1 1,1 0,0 1,0-1,0 2,0-1,0 1,0 0,1 1,-1 0,0 0,1 1,0 0,0 0,0 0,1 1,-1 0,1 0,0 1,1 0,-1 0,-3 6,-4 5,2-1,0 1,1 1,0 0,2 0,0 1,1 0,1 1,-2 10,4-18,1 0,1 1,0-1,1 1,0-1,1 1,0-1,1 1,0-1,1 1,1-1,-1 0,2 0,0 0,1 0,0-1,0 0,1 0,1 0,0-1,0 1,1-2,0 1,5 3,2-4,1 0,0-1,0 0,0-1,1-1,1-1,-1 0,1-1,-1-1,1-1,0-1,0 0,0-1,0-1,0-1,0 0,5-2,32-8,-31 5</inkml:trace>
  <inkml:trace contextRef="#ctx0" brushRef="#br0" timeOffset="23474.405">82 2402,'43'-5,"34"-2,8 1,-5 1,-12-3,-17-1</inkml:trace>
  <inkml:trace contextRef="#ctx0" brushRef="#br0" timeOffset="23940.546">1211 2176,'-31'0,"0"2,0 2,0 0,1 2,0 2,0 0,0 2,1 1,1 2,0 1,1 0,0 2,1 2,1 0,0 2,15-10,0-1,1 1,0 0,1 1,0 0,0 1,1-1,1 1,0 1,1-1,0 1,1 0,0 0,1 0,1 1,0-1,1 1,0-1,1 1,1-1,0 1,1 1,-1-11,0-1,0 1,1-1,-1 0,1 1,0-1,0 0,0 0,0 0,1 0,-1-1,1 1,0-1,0 1,0-1,0 0,0 0,0 0,1-1,-1 1,0-1,1 1,-1-1,1-1,0 1,-1 0,1-1,0 0,-1 1,1-1,0-1,2 1,117-36,-83 11,0-2,-2-1,-1-2,-1-2,4-6,-10 9,35-34,-40 37,0 1,2 1,1 1,1 2,29-17,-56 36,0 1,-1-1,1 1,0 0,0 0,0 0,-1 0,1 0,0 0,0 0,1 1,-1-1,0 1,0 0,0-1,0 1,0 0,0 0,1 0,-1 1,0-1,0 0,0 1,0-1,0 1,0 0,0 0,0 0,0 0,0 0,-1 0,1 0,0 1,0-1,-1 1,1-1,-1 1,0-1,1 1,-1 0,0 0,0 0,0 0,0-1,0 1,-1 1,1-1,-1 0,1 0,-1 0,0 0,0 1,-12 128,2-70,6-35,1-12,1 1,0-1,1 1,0-1,1 1,1 0,1-1,0 1,0-1,2 1,0-1,43 33,-27-37</inkml:trace>
  <inkml:trace contextRef="#ctx0" brushRef="#br0" timeOffset="24186.036">2255 2232,'-29'38,"-28"37,-10 11,2-5,12-12,10-17,13-12,6-14,8-6,1-6,4-6</inkml:trace>
  <inkml:trace contextRef="#ctx0" brushRef="#br0" timeOffset="24436.491">1747 2176,'39'38,"36"28,10 6,-4-3,-6-14,-12-12,-11-12,-10-8,-7-6,-5-3,-3-3,-1-3,0-4,1-2,-6-1</inkml:trace>
  <inkml:trace contextRef="#ctx0" brushRef="#br0" timeOffset="24605.466">2764 2402,'0'33,"4"22,3 0</inkml:trace>
  <inkml:trace contextRef="#ctx0" brushRef="#br0" timeOffset="24873.756">2678 2006,'0'0</inkml:trace>
  <inkml:trace contextRef="#ctx0" brushRef="#br0" timeOffset="25121.565">3553 2147,'-13'4,"0"1,0 1,0 0,0 1,1 0,1 1,-1 0,1 1,0 1,1-1,0 1,1 1,0 0,-3 5,12-12,0-1,-1 1,1-1,1 0,-1 1,0-1,1 0,0 0,0 1,0-1,0 0,0 0,1 0,-1 0,1 0,0 0,0 0,0-1,0 1,0-1,1 1,-1-1,1 0,0 0,-1 0,1 0,0-1,0 1,0-1,0 0,0 1,1-1,-1-1,0 1,4 0,15 10,-12-5,-1 0,1 1,-1 0,-1 0,1 1,-1 1,-1-1,1 1,-1 0,-1 1,2 3,-5-8,-1-1,1 0,-1 1,-1 0,1-1,-1 1,0 0,0 0,0 0,0 0,-1 0,0-1,0 1,-1 0,1 0,-1 0,0 0,0 0,0 0,-1-1,0 1,0-1,0 1,0-1,-1 0,0 1,-3 2,-1 1,-1 0,-1-1,1 0,-1-1,-1 0,1 0,-1-1,0 0,0 0,-1-1,1-1,-1 0,0 0,1-1,-1 0,0-1,-1-1,1 1,-6-2,-8 1</inkml:trace>
</inkml:ink>
</file>

<file path=ppt/ink/ink2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0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61,'104'-14,"57"-7,1 6,43 6,-185 9,-12-1,0 1,-1-1,1 1,0 1,0-1,-1 2,1-1,-1 1,1 0,-1 0,0 1,1 0,-1 0,-1 1,2 0,-7-2,1 0,-1 0,1 0,-1 0,0 1,0-1,0 0,0 1,0-1,-1 0,1 1,-1-1,1 1,-1-1,0 1,0-1,0 1,0-1,-1 1,1-1,-1 1,0-1,1 1,-1-1,0 0,0 0,0 1,-1-1,1 0,0 0,-1 0,-1 1,-55 65,-164 122,221-189,-23 19,1 1,2 0,0 2,1 0,1 1,1 2,2-1,0 2,-11 27,22-39,2-11,0 1,1 1,0-1,0 0,0 1,0-1,1 1,0-1,0 1,1 0,-1-1,1 1,0 0,1-1,-1 1,1 0,0-1,1 1,0-1,-1 1,2-1,-1 0,0 0,1 0,0 0,3 4,1-3,0 1,0-1,1-1,0 1,0-1,0-1,0 1,1-1,-1-1,1 1,0-2,1 1,-1-1,0-1,0 1,1-2,-1 1,4-1,174-25,-149 18,95-35,-117 25,-14 7</inkml:trace>
  <inkml:trace contextRef="#ctx0" brushRef="#br0" timeOffset="246.231">28 485,'48'-10,"45"-8,16-5,-2 1,-8 4,-12 5,-11 5,-14 4,-7 2,-9 2,-7 1,-6 4,-3 3,-7-2</inkml:trace>
</inkml:ink>
</file>

<file path=ppt/ink/ink2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3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1,'-19'38,"-7"22,2 7,9-5,8-12</inkml:trace>
</inkml:ink>
</file>

<file path=ppt/ink/ink2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3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0,'0'15,"0"4</inkml:trace>
</inkml:ink>
</file>

<file path=ppt/ink/ink2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4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1,'-19'2,"0"1,1 1,-1 0,1 2,0 0,1 1,-1 0,1 2,-12 8,27-16,0 0,0 0,0 0,0 1,1-1,-1 1,0 0,1 0,-1-1,1 1,-1 0,1 0,0 0,0 0,0 0,0 1,0-1,1 0,-1 0,1 1,-1-1,1 0,0 1,0-1,0 0,0 1,0-1,1 0,-1 1,1-1,-1 0,1 0,0 1,0-1,0 0,0 0,0 0,0 0,1 0,-1 0,1-1,-1 1,1 0,0-1,0 1,-1-1,2 1,160 44,-158-44,-1 0,0 0,0 1,0-1,0 1,0 0,-1 0,1 0,-1 0,0 1,0-1,0 1,0 0,-1 0,1 0,-1 0,0 0,0 1,-1-1,1 1,-1-1,0 1,0-1,-1 1,1 0,-1-1,0 1,0 0,-1-1,1 1,-1 0,0-1,-1 2,1 1,0 1,-1-1,0 0,-1 1,0-1,0 0,0 0,-1-1,0 1,0-1,0 1,-1-1,0-1,-1 1,1-1,-1 0,0 0,0 0,0-1,-1 0,-2 1,-13 6,0-1,0-1,-2-1,1 0,-1-2,-1-1,-57 0,80-5,-1 0,1 0,0 0,0 0,0-1,0 1,-1-1,1 0,0 0,0 1,0-1,0-1,0 1,1 0,-1 0,0-1,1 1,-1-1,0 1,1-1,0 0,-1 1,1-1,0 0,0 0,0 0,0 0,0 0,1 0,-1 0,0-1,1 1,0 0,-1-2,3-10</inkml:trace>
</inkml:ink>
</file>

<file path=ppt/ink/ink2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5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122 309,'-19'35,"1"1,2 1,2 0,1 1,2 1,1 0,3 0,0 11,5-42,0-1,1 0,0 1,1 0,-1-1,1 1,1-1,0 1,0-1,0 1,1-1,0 1,0-1,1 0,0 0,0 0,1-1,0 1,0-1,1 0,-1 0,1 0,1-1,-1 1,1-1,0 0,0-1,0 0,0 0,1 0,0-1,0 0,4 2,6-1,0-2,0 1,0-2,0 0,0-1,0-1,0-1,0 0,0-1,0-1,-1-1,1 0,-1-1,0 0,-1-2,0 0,0 0,-1-2,0 0,11-9,-4-2,0-1,-1-2,-1 1,-1-2,-2-1,0 0,-2-1,-1 0,-1-1,-1 0,-1-1,-2-1,-1 1,-2-1,0 0,-2-1,-1 1,-2 0,-1-1,-3-18,3 40,0-1,0 1,0 0,-1-1,-1 1,0 0,0 0,0 0,-1 1,-1-1,1 1,-1 0,-1 0,0 1,0-1,0 1,-1 1,0-1,0 1,0 0,-1 1,0 0,-2-1,2 7,1 0,0 0,0 1,-1 0,1 0,1 1,-1 0,0 0,1 1,0 0,-1 0,2 0,-1 1,0 0,1 0,0 0,0 1,0 0,1 0,0 0,0 0,1 0,-1 1,1 0,1 0,-1 0,1 2,-18 40,2 1,2 1,3 1,2 0,2 1,2-1,2 26,2 563,3-265,11-315,-5-55</inkml:trace>
</inkml:ink>
</file>

<file path=ppt/ink/ink2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48.1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0 881,'9'-1,"-1"-1,0 0,0-1,0 1,-1-2,1 1,-1-1,1 0,-1-1,0 1,-1-1,6-5,28-18,187-94,-32 6,-21 5,-132 87,0 2,2 1,1 3,33-9,-56 18,0-1,-1 0,0-2,0 0,-2-1,0-1,11-11,234-129,-201 109,-86 37,-48 9,43 1,1-2,-1 0,1-2,-1-1,1-1,0-2,-17-5,43 10,1 1,0-1,-1 1,1-1,0 1,-1-1,1 1,-1-1,1 1,-1 0,1-1,-1 1,1 0,-1-1,1 1,-1 0,0 0,1 0,-1-1,1 1,-1 0,0 0,1 0,-1 0,1 0,-1 0,0 0,1 0,-1 1,1-1,-1 0,0 0,1 0,-1 1,1-1,-1 0,1 0,-1 1,1-1,-1 1,1-1,-1 0,1 1,0-1,-1 1,1-1,-1 1,1-1,0 1,0-1,-1 1,1 0,0-1,0 1,0-1,-1 1,1 0,0-1,0 1,0-1,0 1,0 0,0-1,1 1,18 39,-15-34,100 203,-41-36,-62-172,-1-1,1 0,-1 1,1-1,-1 0,1 0,-1 0,1 0,0 1,-1-1,1 0,-1 0,1 0,-1 0,1 0,0 0,-1 0,1-1,-1 1,1 0,-1 0,1 0,-1 0,1-1,-1 1,1 0,-1-1,1 1,-1 0,1-1,-1 1,1 0,-1-1,0 1,1-1,-1 1,0-1,1 1,-1-1,0 1,0-1,0 1,1-1,-1 0,0 1,0-1,0 1,0-1,0 1,0-1,0 0,0 1,0-1,0 1,0-1,0 1,-1-1,1 1,0-1,0 0,0-1,133-295,-113 206,-20 92</inkml:trace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24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30,'43'0,"39"-4,9-3,0 1,-12 1,-13 1,-10 2,-8 1,-9 0,-5 1,-4 1,-2-1,-2 0,-4 0</inkml:trace>
</inkml:ink>
</file>

<file path=ppt/ink/ink2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06.07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86 582,'33'53,"43"120,-48-93,-23-102,-5-319,0 333,1 0,0 0,0 0,1 1,0-1,1 1,-1-1,2 1,-1 0,1 0,0 0,0 1,1 0,-1-1,5-3,-5 10,-1-1,1 0,-1 1,1 0,0 0,-1 0,1 0,-1 0,1 1,-1 0,1 0,-1 0,1 0,-1 0,0 1,1-1,-1 1,0 0,0 0,0 0,0 0,-1 1,1-1,-1 1,1-1,-1 1,0 0,1 2,5 3,5 3</inkml:trace>
  <inkml:trace contextRef="#ctx0" brushRef="#br0" timeOffset="663.191">1 272,'79'-23,"96"-35,-173 59,1-1,-1 0,1 0,0 0,-1-1,1 1,-1-1,1 1,-1-1,0 0,1 0,-1 0,0 0,1 0,-1 0,0-1,0 1,0-1,0 0,0 1,-1-1,1 0,0 0,-1 0,1 0,-1 0,0-1,0 1,0 0,0-1,0 1,0 0,-1-1,1 1,-1-1,0 1,1-1,-1 0,0 1,-1-1,1 0,-85-108,70 98</inkml:trace>
</inkml:ink>
</file>

<file path=ppt/ink/ink2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0.23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1 160,'5'-5,"1"-6,5-1,5-4,5 1,-2-2,2 3,-4-2,1 2,-3-2,1 3,-3 3</inkml:trace>
</inkml:ink>
</file>

<file path=ppt/ink/ink2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0.4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1 182,'34'-24,"20"-12,6-1,-7 1,-8 8,-12 7</inkml:trace>
</inkml:ink>
</file>

<file path=ppt/ink/ink2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0.74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64,'19'-14,"12"-10,0-1</inkml:trace>
</inkml:ink>
</file>

<file path=ppt/ink/ink2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1.0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46,'19'-9,"6"-9,0 0</inkml:trace>
</inkml:ink>
</file>

<file path=ppt/ink/ink2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1.1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1 337,'19'-20,"16"-10,7-1,1 6,-7 1,-9 5</inkml:trace>
  <inkml:trace contextRef="#ctx0" brushRef="#br0" timeOffset="167.418">311 139,'20'-14,"10"-6,0-3,1 2,-6 0,-2 3,0 5,-4 4</inkml:trace>
</inkml:ink>
</file>

<file path=ppt/ink/ink2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2.96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201 109,'-11'2,"1"1,0-1,0 2,0-1,0 2,1-1,-1 1,1 0,0 1,1 0,0 1,0 0,0 0,0 0,1 1,1 0,-1 1,1-1,1 1,0 1,0-1,0 1,1-1,1 1,0 0,0 1,0 5,8 113,-4-124,0-1,1 1,-1 0,1 0,0 0,0-1,1 1,-1-1,1 0,0 0,0 0,1 0,-1 0,1-1,0 1,0-1,0 0,0 0,0-1,1 1,-1-1,1 0,4 1,-4-1,0 0,0 0,0-1,1 0,-1 0,0-1,1 0,-1 0,0 0,1 0,-1-1,0 0,1 0,-1 0,0 0,0-1,0 0,0 0,0-1,0 1,-1-1,1 0,-1-1,0 1,0-1,0 1,0-1,-1 0,1 0,-1-1,0 1,0-2,62-191,-61 181,-2 0,0 0,-1 0,-1-1,0 1,-1 0,-1-1,-4-15,5 26,0 0,-1 0,0 1,0-1,0 0,-1 1,0-1,0 1,0 0,0 0,-1 0,0 0,0 1,-1 0,1-1,-1 2,0-1,0 0,0 1,0 0,-1 0,1 1,-1-1,0 1,0 0,3 2,0-1,1 1,-1-1,0 1,0 0,1 0,-1 1,0-1,0 0,1 1,-1 0,0-1,1 1,-1 0,1 0,-1 1,1-1,-1 1,1-1,0 1,0 0,0-1,0 1,0 0,0 0,0 1,1-1,-1 0,1 1,-1-1,1 0,0 1,0 0,0-1,0 1,1 0,-1 0,-12 106,15-85,2 0,0 0,2 0,0-1,2 0,0 0,2 0,10 17,7 18,15 112,-40-155,-1 0,0 0,-1 0,-1 1,0-1,-1 0,-1 0,-1 4,-1 5</inkml:trace>
</inkml:ink>
</file>

<file path=ppt/ink/ink2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3.82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114 263,'5'-5,"6"-1,1-5,-1-5,-8 0,-3-2,-3-3,-5 3,-1-1,-5 2,1 1,-2-4,-4 4,2-2,-1 3,-3-1,3 2</inkml:trace>
</inkml:ink>
</file>

<file path=ppt/ink/ink2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4.8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420 115,'-4'-5,"-8"-6,-5-1,0-4,-2 1,-3 3,-2 4,-2 3,-1-3,-1 1,-1 1,0 2,1 1,-1 1,0 2,1 0,0 0,4 0</inkml:trace>
</inkml:ink>
</file>

<file path=ppt/ink/ink2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4:27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19,'0'0</inkml:trace>
  <inkml:trace contextRef="#ctx0" brushRef="#br0" timeOffset="253.137">338 19,'0'-5,"0"-2</inkml:trace>
  <inkml:trace contextRef="#ctx0" brushRef="#br0" timeOffset="10305.121">1919 780,'0'0</inkml:trace>
  <inkml:trace contextRef="#ctx0" brushRef="#br0" timeOffset="12104.549">1693 1317,'5'0,"1"4,5 3,5-1,5-2,4 0,1-2,3-1,0 0,0-1,-4-5,-3-2,1 1,0 1,2 1,1 2,-3 1</inkml:trace>
  <inkml:trace contextRef="#ctx0" brushRef="#br0" timeOffset="12835.5">2229 1260,'0'5,"5"1,7 0,5-1,0-6,-3-8,-3-3</inkml:trace>
  <inkml:trace contextRef="#ctx0" brushRef="#br0" timeOffset="15284.216">1948 752,'-49'-34,"-123"-82,121 55,37 48,2 0</inkml:trace>
  <inkml:trace contextRef="#ctx0" brushRef="#br0" timeOffset="16409.538">1129 216,'-60'-24,"23"14,0 2,-1 1,0 2,-35 1,-181-52,231 55</inkml:trace>
  <inkml:trace contextRef="#ctx0" brushRef="#br0" timeOffset="18193.869">338 724,'-4'-5,"-8"-1,5 0,2 6,8 2,2 7,6 6,6 5,0 5,1-3,4-5,-4 0,2-4,1 2,2-2,-2-4</inkml:trace>
  <inkml:trace contextRef="#ctx0" brushRef="#br0" timeOffset="20189.862">847 1147,'0'-1,"-1"1,1-1,0 0,-1 0,1 0,0 0,0 0,0 1,0-1,0 0,0 0,0 0,0 0,0 0,0 0,0 1,0-1,1 0,-1 0,0 0,1 0,-1 1,0-1,1 0,-1 0,1 1,0-1,-1 0,1 1,-1-1,1 1,0-1,-1 1,1-1,0 1,0-1,0 1,-1 0,1-1,0 1,0 0,0 0,0-1,-1 1,1 0,0 0,0 0,0 0,0 0,0 0,0 1,-1-1,1 0,0 0,0 0,0 1,0-1,-1 1,1-1,0 1,13 4,0 1,-1 1,0 0,0 1,-1 0,0 1,0 1,5 5,-3-4,1 0,1-1,0-1,0-1,1 0,0-1,0 0,1-2,0 0,1-1,-7 0,8 3,-4 1</inkml:trace>
  <inkml:trace contextRef="#ctx0" brushRef="#br0" timeOffset="29643.194">338 19,'-38'-18,"27"17,0 1,0 1,0-1,0 2,0-1,0 2,1-1,-1 1,1 1,-1 0,1 0,1 1,-1 1,1-1,0 1,0 1,0 0,-1 2,4-4,0-1,1 1,-1 0,1 1,1-1,-1 1,1 0,0 1,0-1,0 1,1-1,0 1,1 0,-1 0,1 0,1 0,-2 7,6-5,2-5</inkml:trace>
  <inkml:trace contextRef="#ctx0" brushRef="#br0" timeOffset="30479.808">0 386,'5'0,"1"4,0 7,4 1,0 4,-2 4,3-2,-1 1,3-3,0-3</inkml:trace>
  <inkml:trace contextRef="#ctx0" brushRef="#br0" timeOffset="36775.761">424 808,'0'0,"1"-1,-1 1,1 0,0 0,-1 0,1-1,0 1,-1 0,1 0,0 0,-1 0,1 0,0 0,-1 0,1 0,-1 1,1-1,0 0,-1 0,1 0,0 1,-1-1,1 0,-1 1,1-1,-1 1,1-1,-1 0,1 1,-1-1,1 1,-1-1,0 1,1 0,-1-1,0 1,1-1,-1 1,0 0,0-1,0 1,1-1,-1 1,0 0,0-1,0 1,0 0,0-1,0 1,0 0,-1-1,1 1,0 0,0-1,0 1,-1-1,1 1,0 0,0-1,-1 1,1-1,-1 1,1-1,-1 1,1-1,0 1,-1-1,0 0,1 1,-12 0,0-1,0 0,0 0,0-1,0-1,0 0,1-1,-1 0,1-1,-1 0,1 0,0-2,9 5,1-1,0 0,0 0,0 0,0 0,0 0,0 0,1 0,-1 0,1 0,-1 0,1 0,0-1,0 1,0 0,0 0,0 0,0 0,1-1,-1 1,1 0,-1 0,1 0,0 0,0 0,0 0,0 0,0 0,0 1,1-1,-1 0,0 1,1-1,-1 1,1-1,0 1,0 0,-1-1,3 1,4-10,158-212,-123 185,-45 75,-9 305,11-337,-1 0,1 0,-1 1,-1-1,1 0,-1 0,1 0,-2 0,1-1,0 1,-1 0,0-1,0 0,0 0,-1 0,1 0,-1 0,0 0,1-4,-1 0,1 0,0-1,0 1,0-1,0 0,0 0,0 0,0 0,0 0,0 0,0-1,0 0,1 1,-1-1,1 0,-1 0,1-1,0 1,0 0,0-1,0 1,0-1,0 0,0-1,-6-5,0 1,-1 1,0 0,0 1,0 0,-1 0,0 1,0 0,0 1,-1 0,1 1,-1 0,0 0,0 1,0 1,0 0,-1 0,1 1,0 1,-1 0,57-46,128-138,-152 169</inkml:trace>
  <inkml:trace contextRef="#ctx0" brushRef="#br0" timeOffset="38606.511">451 752,'-9'-2,"-1"-1,0 0,1-1,0 0,0 0,0-1,0-1,1 1,0-1,0-1,0 1,1-1,0-1,0 1,1-1,-2-3,-14-13,-28-27,79 60,65 100,-49-47,-73-106,18 28,-1 0,0 0,-2 1,1 1,-2 0,0 1,0 0,-12-7,-98-80,112 91,0-2,1 0,1 0,0-1,0 0,2-1,-1 0,-5-12,-7-9,20 31,5 9</inkml:trace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24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 1,'-179'635,"153"-533,-62 181,88-283,-2 1,1 1,0 0,0 0,0 0,0 0,0 0,1 0,-1 0,1 0,-1 0,1 0,0 0,-1 0,1 0,0 0,0 0,1 1,-1-1,0 0,1 0,-1 0,1 0,0 0,0 0,-1 0,1 0,0-1,1 1,-1 0,0 0,1-1,-1 1,1-1,-1 1,1-1,-1 0,1 1,0-1,1 0,53-10,-26-2</inkml:trace>
  <inkml:trace contextRef="#ctx0" brushRef="#br0" timeOffset="378.935">1066 170,'-69'63,"4"2,2 3,3 3,-11 21,59-76,0 1,1-1,0 2,2-1,0 1,1 1,1 0,0 0,2 0,0 1,1-1,1 1,1 0,1 0,1 1,0-1,4 16,-2-29,1 1,0-1,0 0,1 0,-1 0,2-1,-1 1,1-1,0 0,0-1,1 1,0-1,0 0,0 0,0-1,1 1,0-1,0-1,0 0,0 0,0 0,1-1,-1 0,6 1,16 3,0-2,1-1,-1-1,1-2,25-2,-24-2,0 0,0-2,0-2,-1 0,0-2,-1-2,0 0,-1-2,0-1,-1-1,-1-2,0 0,-2-2,0-1,-1 0,-2-2,0-1,-1 0,11-20,-24 33,0 0,-1-1,0 0,-1 0,0 0,-1-1,-1 1,0-1,0 0,-1 0,-1-1,0 1,-1 0,-1 0,0 0,0 0,-2 0,1 0,-2 0,0 0,0 1,-1 0,0 0,-1 0,-1 0,0 1,0 0,-1 1,-1 0,0 0,0 0,0 1,-2 1,1 0,-1 0,0 1,0 0,-10-4,9 6,-1 1,0 0,0 1,0 0,-1 1,1 1,0 0,-1 0,1 2,-1-1,1 2,0 0,-1 0,1 1,0 1,0 0,1 1,0 1,-1-1,2 2,-1 0,1 0,0 1,0 0,1 1,0 1,1-1,-4 6,-49 55,37-41</inkml:trace>
  <inkml:trace contextRef="#ctx0" brushRef="#br0" timeOffset="732.256">2280 255,'-25'10,"1"1,0 2,1 0,1 2,0 0,1 2,0 0,-5 8,8-9,-10 6,2 1,1 1,0 1,2 2,1 0,2 1,0 1,2 1,1 1,-6 16,21-40,-1 0,1 1,0-1,1 0,0 1,0-1,1 0,0 1,0-1,0 1,1-1,0 0,1 1,0-1,0 0,0 0,1 0,0 0,0-1,1 1,0-1,0 0,0 0,1 0,0 0,0-1,0 0,1 0,0 0,0-1,0 0,6 3,10 3,0-2,0 0,1-1,0-1,0-2,1 0,-1-1,1-2,0 0,-1-2,1 0,0-2,-1 0,0-2,0 0,0-2,0 0,-1-2,-1 0,1-2,-1 0,-1-1,0-2,-1 0,-1 0,0-2,-1 0,0-1,-1-1,-2-1,5-7,-4 5,-1-1,-2-1,0 0,-1-1,-2 0,0-1,-1 0,-2 0,-1 0,0-1,-2 0,-1 0,-2 0,0 0,-1 0,-2 0,-1 1,-3-13,4 29,0-1,-1 2,0-1,0 0,-1 1,0-1,0 1,-1 1,0-1,-1 1,0 0,0 0,0 1,0 0,-1 1,0-1,-1 1,1 1,-1 0,0 0,0 0,0 1,0 1,-1-1,1 2,-1-1,1 1,-1 1,0 0,1 0,-1 1,0 0,-1 1,-24 4</inkml:trace>
</inkml:ink>
</file>

<file path=ppt/ink/ink2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15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201 142,'-50'-65,"49"64,-1 0,1-1,-1 1,0 0,0 0,1 0,-1 1,0-1,0 0,0 1,0-1,0 1,0 0,0-1,0 1,0 0,0 0,0 1,0-1,0 0,1 0,-1 1,0 0,0-1,0 1,0 0,0 0,1 0,-1 0,0 0,1 0,-1 0,1 0,-1 1,1-1,0 1,-1-1,1 1,0 0,-10 13,1 1,1 1,1-1,0 1,1 1,0 0,2 0,0 0,1 0,1 1,1-1,0 1,2 0,0 0,1 0,0-13,0-1,0 1,0-1,1 1,0-1,0 0,1 1,-1-1,1 0,0-1,1 1,-1 0,1-1,0 0,0 0,0 0,1 0,-1-1,1 0,0 1,0-2,0 1,0-1,0 1,1-2,-1 1,1 0,-1-1,1 0,0 0,-1-1,1 0,0 0,-1 0,1-1,0 1,-1-1,1-1,0 1,-1-1,0 0,1 0,-1-1,5-2,7-5,-1-1,0-1,0 0,-2-1,1-1,-1 0,-1-1,-1 0,0-1,-1 0,-1-1,1-1,-7 9,1-1,-1 1,-1-1,0 1,0-1,-1 0,0 0,-1 0,0 0,0-1,-1 1,0 0,-1 0,-1 0,1 0,-1 0,-1 0,0 0,-1 0,1 1,-2 0,1 0,-1 0,-1 0,0 1,-2-3,3 8,1 0,-1 0,0 1,0 0,-1 0,1 0,0 0,-1 1,1 0,-1 0,1 1,-1-1,0 1,1 0,-1 1,1-1,-1 1,1 0,-1 1,1-1,0 1,-1 0,1 1,0-1,0 1,1 0,-1 0,1 0,-1 1,1-1,0 1,0 0,1 1,-1-1,-1 4,-9 12</inkml:trace>
  <inkml:trace contextRef="#ctx0" brushRef="#br0" timeOffset="425.055">597 566,'45'-92,"-13"22,3 1,3 3,30-39,-66 103,40-43,-41 44,0 1,0-1,0 1,0-1,0 1,0-1,0 1,0 0,0-1,0 1,0 0,0 0,1 0,-1 0,0 0,0 0,0 0,0 1,0-1,0 0,0 0,0 1,0-1,0 1,0-1,0 1,0-1,0 1,0 0,0-1,0 1,-1 0,1 0,0 0,-1-1,1 1,0 0,-1 0,1 0,-1 0,1 0,-1 0,0 0,1 0,-1 0,0 1,0-1,0 0,0 0,0 0,0 0,12 87,-13-79,1 0,1 0,-1 0,2 1,-1-1,1 0,1-1,-1 1,1 0,1-1,0 1,0-1,1 0,0 1,1-3,0 1,0-1,1 0,-1-1,1 0,0 0,1 0,-1-1,1 0,0-1,0 0,0 0,0 0,0-1,1 0,-1-1,1 0,-1 0,1-1,0 0,-1 0,1-1,-1-1,3 0,2 0,0-1,-1-1,0 0,0-1,0 0,0-1,-1 0,0-1,0 0,-1 0,0-1,0-1,-1 0,0 0,0-1,-1 0,1-2,-1-1,-1 1,0-1,0-1,-2 1,1-1,-2 0,0 0,2-14,6-15,-7 26</inkml:trace>
</inkml:ink>
</file>

<file path=ppt/ink/ink2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16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593 396,'-340'567,"335"-558,-2 0,1-1,-1 0,0 0,-1-1,0 0,0-1,-1 1,1-1,-1-1,0 0,-1 0,-5 1,2-5</inkml:trace>
  <inkml:trace contextRef="#ctx0" brushRef="#br0" timeOffset="519.741">0 509,'276'202,"-79"-24,-47 35,-139-199</inkml:trace>
  <inkml:trace contextRef="#ctx0" brushRef="#br0" timeOffset="6233.05">1017 593,'3'-4,"1"-1,-1 1,0-1,-1 1,1-1,-1 0,0 0,0 0,0-1,-1 1,0 0,0-1,0 1,-1 0,0-1,0 1,0-1,-1 1,1-2,-2 7,1-1,0 1,-1 0,1 0,0-1,-1 1,1 0,0 0,-1 0,1 0,0 1,-1-1,1 0,0 1,0-1,-1 1,1-1,0 1,0-1,0 1,-1 0,1-1,0 1,0 0,0 0,0 0,0 0,1 0,-1 0,0 0,0 0,1 1,-1-1,1 0,-1 0,1 1,-1-1,1 0,0 1,-10 23,1 1,1 0,1 1,2 0,0 0,2 0,1 1,2-1,0 1,4 22,34 102,-35-145,0 0,0 0,1 0,0 0,1 0,-1-1,1 0,0 0,1 0,-1 0,1-1,1 0,-1-1,0 1,1-1,0 0,0-1,4 2,-5-5,0-1,1 1,-1-1,1 0,-1-1,0 1,0-1,1-1,-2 1,1-1,0 0,0 0,-1-1,0 1,0-1,0-1,0 1,0-1,-1 1,0-1,0 0,0-1,-1 1,0-1,0 0,0 0,0 0,-1 0,1-4,-1 7,149-340,-112 244,-19 53,-11 58,-4 288,32-63,-21-163,-4 0,-4 1,-2 0,-4 47,-2-112,1 0,-2 0,1 0,-2 0,1 0,-1-1,0 1,-1-1,0 1,-1-1,0 0,0 0,-1-1,0 1,-1-1,0 0,0 0,-1-1,1 0,-2 0,1 0,-1-1,0 0,0-1,-1 0,1 0,-1-1,0 0,-1 0,1-1,-3 0,3-1,0-1,0 0,-1 0,1-1,0-1,0 1,0-2,0 1,0-1,0 0,0-1,0 0,1-1,-1 1,1-2,0 1,0-1,1 0,-1-1,1 0,1 0,-1 0,1-1,0 0,0 0,1-1,0 0,0 0,1 0,0 0,0-1,-1-9,0-1,2 0,0 0,1 0,0 0,2 0,0 0,2 0,0 0,1 0,0 0,2 0,0 1,1 0,1 0,1 0,9-20</inkml:trace>
  <inkml:trace contextRef="#ctx0" brushRef="#br0" timeOffset="6493.509">1835 735,'34'-5,"15"-2,5-4,-2 0,-6 2,-5 2,-5 2,-4 2,-2 2,-7 1</inkml:trace>
  <inkml:trace contextRef="#ctx0" brushRef="#br0" timeOffset="7050.224">2598 706,'-17'153,"7"0,7 83,-18-110,15-147,6-3,1-1,1 1,1 1,1-1,2 0,0 1,1 0,2 1,9-20,13-30,2 0,4 3,3 1,3 2,3 2,2 2,24-21,-60 69,1 0,0 1,1 1,1 0,0 1,0 0,1 2,0-1,1 2,0 0,0 1,1 1,0 1,10-2,-21 8,0 1,0-1,0 1,-1 0,1 1,0 0,-1 0,0 0,0 1,0 0,0 0,0 0,-1 1,0 0,0 0,0 0,0 1,-1 0,0-1,0 1,-1 1,0-1,0 1,0-1,-1 1,0 0,0 0,0 0,-1 0,-1 0,1 0,-1 0,0 0,0 0,-1 0,0 0,-2 6,-2 8,-2 1,0-1,-2-1,0 0,-1 0,-1 0,-1-1,-1-1,0 0,-2-1,0-1,0 0,-14 10,13-10,-1-2,0 0,-1-1,-1-1,1 0,-2-2,0 0,0-1,-1-1,1-1,-2-1,1-1,-10 1,27-6,0 1,-1-1,1-1,0 1,-1-1,1 1,0-1,-1 0,1-1,0 1,0-1,0 0,0 0,0 0,1-1,-1 1,1-1,-1 0,1 0,0 0,0 0,0 0,1-1,-1 1,1-1,0 0,0 0,0 0,0 0,1 0,-1 0,1 0,0-1,1 1,-1 0,1-1,0 1,0-2,3-20</inkml:trace>
  <inkml:trace contextRef="#ctx0" brushRef="#br0" timeOffset="7349.315">3557 1,'-18'191,"8"1,10 58,0-152,-22 26,27-95,0-25</inkml:trace>
  <inkml:trace contextRef="#ctx0" brushRef="#br0" timeOffset="7837.54">4234 368,'-2'-1,"-1"0,0 1,1 0,-1-1,1 1,-1 0,0 0,1 0,-1 0,1 1,-1-1,1 1,-1 0,1-1,-1 1,1 0,-1 0,1 1,0-1,-2 2,2-3,-185 107,167-94,1 0,0 2,0-1,2 2,0 1,1 0,0 1,2 1,0 0,1 1,1 0,1 1,-3 9,13-26,0 0,0 0,1-1,0 1,0 0,0 0,0 0,1 0,0 0,-1 0,1-1,0 1,1 0,-1-1,1 1,0 0,0-1,0 0,0 0,0 1,1-1,-1-1,1 1,0 0,0-1,0 1,0-1,1 0,-1 0,0 0,1 0,0-1,-1 1,1-1,0 0,0 0,-1-1,1 1,0-1,0 0,0 1,0-2,0 1,0 0,2-2,18-4,-1-1,0-1,0-2,-1 0,0-1,-1-1,0-1,-1-1,0-1,-2 0,0-2,0 0,-2-1,12-16,-12 17,101-124,-116 140,-1 0,0 0,1 0,-1 0,0 0,1 0,-1 0,1 0,-1 0,1 0,0 0,-1 0,1 0,0 1,0-1,0 0,0 1,-1-1,1 0,0 1,0-1,0 1,0-1,0 1,1 0,-1-1,0 1,0 0,0 0,0 0,0-1,0 1,0 0,0 1,1-1,-1 0,0 0,0 0,0 1,0-1,0 1,0-1,0 1,0-1,0 1,0-1,0 1,0 0,-1-1,1 1,0 0,0 0,-1 0,1 0,0 0,-1 0,1 0,-1 0,1 0,-1 0,0 0,1 0,12 139,20-56,-20-66</inkml:trace>
  <inkml:trace contextRef="#ctx0" brushRef="#br0" timeOffset="8226.302">4573 791,'160'-248,"-28"75,-132 173,1-1,-1 1,0 0,0-1,0 1,1 0,-1-1,0 1,0 0,1-1,-1 1,0 0,1-1,-1 1,0 0,1 0,-1-1,1 1,-1 0,0 0,1 0,-1 0,1 0,-1-1,0 1,1 0,-1 0,1 0,-1 0,1 0,-1 0,0 0,1 1,-1-1,1 0,-1 0,1 0,-1 0,0 0,1 1,-1-1,0 0,1 0,-1 1,0-1,1 0,-1 1,0-1,1 0,-1 1,0-1,0 0,1 1,-1-1,0 0,0 1,0-1,0 1,0-1,1 1,-1-1,0 0,0 1,0-1,0 1,0-1,0 1,0-1,1 38,-1-33,-1 37,0-32,-1 1,1 0,1-1,0 1,0 0,1 0,1-1,0 1,0-1,1 1,0-1,1 0,0 0,1 0,0-1,0 1,1-1,3 3,-1-8,0 1,0-2,0 1,1-1,0-1,0 1,-1-1,1-1,1 0,-1 0,0-1,0 0,0 0,0-1,0 0,0-1,0 0,5-2,-2-1,-1-1,1 0,-1-1,0 0,0-1,-1 0,0 0,0-1,-1 0,0-1,-1 0,0-1,5-8,2-1,2-1</inkml:trace>
  <inkml:trace contextRef="#ctx0" brushRef="#br0" timeOffset="8529.179">5278 622,'4'0,"19"2,0 0,0-2,0-1,0 0,0-2,0-1,0 0,-1-2,1 0,-1-2,-1 0,0-2,0 0,-1-2,10-6,-21 8,0 0,-1 0,0 0,-1-1,0 0,-1 0,0-1,-1 0,-1 0,1 0,-2-1,0 1,0-1,-1 0,-1 0,0 0,-1 0,0-1,0 11,0 0,0 0,0 0,0 0,-1 0,1 0,-1 1,0-1,0 0,0 0,0 1,0-1,-1 1,1-1,-1 1,1-1,-1 1,0 0,0 0,0 0,0 0,-1 0,1 0,0 1,-1-1,1 1,-1-1,0 1,1 0,-1 0,0 0,0 1,0-1,1 1,-1-1,0 1,0 0,0 0,0 0,0 1,0-1,0 1,1-1,-4 2,-12 7,0 1,1 1,0 0,0 2,1 0,1 0,0 2,1 0,0 0,2 1,0 1,0 0,2 1,0 0,1 1,0-3,0 0,2 1,0 0,0 1,2-1,0 1,2 0,0 0,0 1,2-1,0 1,1-1,1 0,1 1,1-1,0 0,2 3,0-11,2 0,-1 0,1-1,0 0,1 0,0-1,1 1,0-2,0 1,0-1,1-1,0 0,1 0,-1-1,1 0,0-1,0 0,0-1,1 0,-1-1,1 0,-1-1,1 0,0-1,0 0,5-2,11 2</inkml:trace>
</inkml:ink>
</file>

<file path=ppt/ink/ink2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0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0,'-10'26,"2"0,1 1,1-1,1 1,2 0,0 1,2-1,1 1,1-1,1 0,2 0,0 0,3 4,149 371,-145-370,-6-21,-1-1,0 1,-1 0,0 0,-1 0,0 0,-1 0,0 1,0-1,-2 0,0 10,-8-14,9-34,6 8,1 0,1 1,0 0,2 0,0 1,1 0,0 1,2 0,0 1,0 0,1 1,14-10,-14 13,0 1,1 0,0 1,1 1,0 0,0 1,1 1,-1 0,2 2,-1 0,0 0,1 2,3 0,-17 2,1 0,-1 1,1 0,-1-1,0 2,1-1,-1 0,0 1,0 0,0 0,0 0,0 0,0 1,-1-1,1 1,-1 0,0 0,1 1,-2-1,1 1,0-1,-1 1,1 0,-1 0,0 0,0 0,-1 0,1 0,-1 1,0-1,0 1,0 0,1 8,0 0,-1-1,-1 1,0 0,0 0,-1-1,-1 1,0-1,-1 1,0-1,-1 1,-5 7,0 0,-1-1,-1 0,-1-1,0 0,-1-1,-1 0,-1-1,0-1,-1 0,-1-1,0-1,-1-1,0 0,-1-1,0-1,-2-1,12-4,-1-1,1-1,-1 0,1 0,-1-1,0 0,0 0,0-1,0-1,0 0,0 0,0-1,0 0,0-1,0 0,0 0,0-1,1-1,0 1,-1-1,1-1,1 0,-9-6,2-4,2 1</inkml:trace>
</inkml:ink>
</file>

<file path=ppt/ink/ink2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0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1 928,'24'-7,"17"-4,0-1,-1-3,0-1,12-9,-43 21,0-2,0 1,0-1,-1 0,0-1,0 1,-1-2,0 1,0-1,0 0,-1-1,-1 1,1-1,-1 0,-1-1,0 1,0-1,-1 0,0 0,0-4,-2 11,0-1,0 1,-1-1,1 0,-1 1,0-1,0 0,0 1,-1-1,1 0,-1 1,0-1,0 1,0-1,0 1,-1 0,1-1,-1 1,0 0,0 0,0 0,0 0,-1 0,1 1,-1-1,0 1,0-1,0 1,0 0,0 0,0 0,0 1,-1-1,1 1,0 0,-1 0,0 0,1 0,-1 1,1-1,-1 1,-2 0,-4 2,-1 1,1 0,0 1,0 0,1 1,-1 0,1 0,0 1,1 0,-1 0,1 1,0 0,1 1,0 0,0 0,1 0,0 1,0 0,1 0,0 1,0-1,1 1,1 0,0 0,0 1,1-1,0 1,0 1,1-3,0-1,0 1,1 0,0-1,0 1,1-1,0 1,1-1,0 0,0 1,1-1,0 0,0 0,1 0,0-1,0 0,1 1,-1-1,2-1,-1 1,1-1,0 0,1 0,3 2,2 1,1 0,0-2,0 1,1-2,0 0,0 0,0-1,1-1,-1-1,1 0,0-1,0 0,9-1,-9 0,0 0,0-1,0-1,-1-1,1 0,0-1,-1 0,1-1,-1-1,0 0,0-1,-1 0,0-1,0-1,-1 0,1-1,-2 0,7-7,16-27,-2-2,-1-2,-3 0,-1-2,-3-1,-2-1,-3-1,-1-1,0-14,-10 47,-1 0,-1 0,-1-1,0 0,-2 0,0 0,-2 0,0-1,-1 1,-2 0,0-1,-1 1,-1 0,-1 1,-1-1,0 1,-2 0,0 0,5 16,0 0,0 0,0 1,0-1,0 1,-1 0,1-1,-1 1,0 1,0-1,0 1,0-1,-1 1,1 1,0-1,-1 0,0 1,1 0,-1 0,0 1,1-1,-1 1,0 0,0 0,1 0,-1 1,0 0,0 0,1 0,-1 0,1 1,-1 0,1 0,0 0,0 0,0 1,0 0,0-1,0 2,1-1,-1 0,1 1,0-1,0 1,0 0,1 0,-1 0,-8 23,0 0,2 1,2 0,0 0,2 1,1 0,1 0,1 0,2 0,1 0,1 0,3 6,1 8,2 0,2-1,2 0,1 0,3-2,13 26,30 86,-55-141,-1-1,0 1,0 0,-2-1,1 1,-1 0,-1 0,0 1,0-1,-1 0,-1 3,-4 4</inkml:trace>
</inkml:ink>
</file>

<file path=ppt/ink/ink2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1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58,'34'-4,"20"-3,6 1,3 2,-5-5,-3 1,-1 0,-5 3,-1 1,-4 2,0 1,-2 1,-4 0,-9 1</inkml:trace>
</inkml:ink>
</file>

<file path=ppt/ink/ink2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1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19 128,'-4'33,"-1"-13,1 0,1 0,1 1,1-1,1 1,1-1,0 1,2-1,0 0,1 0,2 0,1 3,-6-20,1 0,-1 0,1 0,0 0,0-1,0 1,1-1,-1 1,0-1,1 0,0 0,-1 0,1 0,0-1,0 1,0-1,0 0,0 1,0-1,1-1,-1 1,0 0,1-1,-1 0,0 0,0 0,1 0,-1 0,0 0,1-1,-1 0,0 0,0 0,0 0,1 0,-1-1,1 0,9-4,-2 0,1 0,-1-1,0-1,0 0,-1 0,0-1,8-10,166-228,-167 228,-7 31,-24 64,12-70,-1 1,1 0,1 0,-1-1,1 1,0 0,1 0,0 0,0 0,0 1,1-1,0-1,0 1,1 0,-1 0,2 0,-1-1,1 1,0-1,3 5,-1-5,0-1,1 0,0 0,0 0,0 0,0-1,1 0,-1-1,1 1,0-1,0-1,1 1,-1-1,0-1,1 1,-1-1,1 0,-1-1,1 0,0 0,-1 0,1-1,-1-1,1 1,-1-1,0 0,0-1,1 1,-2-2,1 1,0-1,-1 0,1 0,4-5,3-2,-2-1,1 0,-2-1,0 0,0-1,-1 0,-1-1,0 0,-2 0,1-1,-2 0,0 0,-1 0,0-4,35-119,-32 123</inkml:trace>
</inkml:ink>
</file>

<file path=ppt/ink/ink2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1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61 393,'12'-9,"16"-8,-2-2,0-1,-2 0,0-2,-1-1,-1-1,-2-1,11-15,-28 36,-1 0,1 0,-1 0,0 0,0-1,0 1,-1-1,1 1,-1-1,0 1,0-1,-1 0,1 1,-1-1,0 0,-1 0,1 1,-1-1,0 0,0 1,0-1,-1 1,1-1,-1 1,0 0,0 0,-1 0,1 0,-1 0,0 0,0 1,0-1,-1 1,1 0,-1 0,0 0,0 0,0 1,0-1,0 1,0 0,-1 1,1-1,-4 0,3 1,-1 1,0 0,0 0,1 0,-1 1,0-1,1 2,-1-1,0 0,1 1,-1 0,1 1,0-1,0 1,0 0,0 0,0 0,1 1,0 0,-1 0,1 0,-3 4,-71 106,73-106,1 0,-1-1,1 2,1-1,0 0,0 1,0-1,1 1,1 0,-1 0,1 0,1-1,0 1,0 0,1 0,0 0,0 0,1 0,0 0,1-1,0 1,0-1,1 0,0 0,0 0,1 0,0-1,0 0,1 0,0 0,1 0,3 0,0-1,1 0,0 0,0-1,0-1,0 0,1 0,0-1,-1-1,1 0,0 0,1-2,-1 1,0-1,0-1,0 0,0-1,0 0,2-2,9-2,-1-1,1-1,-1-2,-1 0,0-1,0-1,-1-1,-1 0,7-7,-2-1</inkml:trace>
</inkml:ink>
</file>

<file path=ppt/ink/ink2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2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0 366,'31'-10,"-1"-1,-1-2,0-1,-1-1,0-1,-1-1,-1-2,-1 0,16-18,-35 32,-2-1,1 0,-1 0,1 0,-2-1,1 1,-1-1,0 0,0 0,-1 0,0-1,0 1,-1 0,0-1,0 1,0-1,-1 1,0-1,-1 1,0-1,0 1,-2-5,3 10,-1 0,0 1,0-1,0 0,-1 0,1 1,0-1,-1 1,1-1,-1 1,1-1,-1 1,1 0,-1 0,0 0,0 0,0 0,0 0,0 0,1 1,-1-1,-1 1,1-1,0 1,0 0,0 0,0 0,0 0,0 0,0 0,0 0,0 1,0-1,0 1,0 0,0-1,-2 2,-66 42,50-26,1 1,1 1,0 0,2 1,1 1,0 1,2 0,0 1,2 0,1 1,0 0,-4 22,13-42,0 0,-1 0,2 0,-1 0,0 0,1 0,0 0,0 0,1 0,-1 0,1 0,0 0,1 0,-1 0,1 0,0 0,0-1,0 1,1-1,-1 1,1-1,0 0,1 0,-1 0,1-1,0 1,-1-1,1 0,1 0,-1 0,0 0,1-1,0 0,1 1,1 1,1-1,0 1,-1-1,1-1,0 0,0 0,1 0,-1-1,0 0,0-1,1 0,7-1,3-4</inkml:trace>
</inkml:ink>
</file>

<file path=ppt/ink/ink2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1 337,'5'2,"0"-1,0 0,0 0,0-1,0 1,1-1,-1-1,0 1,0 0,0-1,0 0,0-1,0 1,0-1,0 0,0 0,-1 0,1-1,-1 1,1-1,-1 0,0-1,0 1,0-1,81-101,-78 95,29-48,-26 40,1 0,1 0,1 1,0 0,1 1,14-12,-28 28,0 1,0 0,0-1,0 1,0 0,1-1,-1 1,0-1,0 1,0 0,1-1,-1 1,0-1,1 1,-1-1,0 1,1-1,-1 1,1-1,-1 1,1-1,-1 1,1-1,-1 0,1 1,-1-1,1 0,-1 0,1 1,0-1,-1 0,1 0,0 0,-1 0,1 0,-1 0,1 0,0 0,-1 0,1 0,0 0,-1 0,1 0,-1 0,1-1,0 1,-1 0,1 0,-1-1,1 1,-1 0,1-1,-1 1,1-1,-1 1,1-1,-1 1,1-1,-1 1,0-1,1 1,-1-1,0 1,0-1,1 0,-1 1,0-1,-2 24,2 130,1-148,1 0,-1 0,1 0,0 0,0 0,0 0,1-1,-1 1,1-1,0 1,1-1,-1 0,1-1,0 1,0 0,0-1,0 0,0 0,1 0,0-1,-1 1,1-1,0 0,0-1,0 1,0-1,3 1,6 0,-1-1,1 0,-1-1,1 0,-1-1,1 0,-1-1,0-1,0 0,0-1,0 0,0-1,-1-1,0 0,0 0,0-1,-1-1,0 0,-1 0,1-1,-2-1,1 1,-1-2,-1 1,0-1,0 0,-1-1,3-7,24-70,-31 68</inkml:trace>
</inkml:ink>
</file>

<file path=ppt/ink/ink2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85,'16'59,"-3"1,-2 1,-3-1,-2 1,-3 8,-29 90,22-205,9 15,1 0,2 0,1 1,2 0,0 0,2 1,1 1,2 0,0 1,2 1,1 0,1 2,1 0,1 1,1 1,1 2,2-1,-13 10,0 1,0 1,1 0,0 1,0 0,1 1,0 0,0 2,1 0,14-3,-27 8,0 0,1 0,-1 1,0-1,0 1,0 0,1-1,-1 2,0-1,0 0,0 0,0 1,-1 0,1 0,0-1,-1 1,1 1,-1-1,1 0,-1 1,0-1,0 1,0 0,-1-1,1 1,-1 0,1 2,28 86,-8 40,-12-117,0-7</inkml:trace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33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1,'-24'34,"-13"15,-4 5,-1-2,2-11,9-6,3-10,3-4,0-1,5-4</inkml:trace>
</inkml:ink>
</file>

<file path=ppt/ink/ink2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4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1 250,'459'-29,"-293"30,-147 10,-43 0,9-9,0-1,1-1,-1 0,0 0,0-1,1-1,-1-1,1 0,0-1,0 0,0-1,-8-5,16 8,1-1,-1 0,1 0,0-1,0 0,0 0,0 0,1 0,-1-1,1 1,0-1,1 0,-1-1,1 1,0-1,0 1,1-1,0 0,0 0,0 0,0 0,1 0,0 0,1 0,-1-1,1 1,0 0,1-1,-1 1,2-4,4-18,1 3</inkml:trace>
</inkml:ink>
</file>

<file path=ppt/ink/ink2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44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506 621,'2'-1,"-1"0,0 0,0 0,0 0,0 0,-1 0,1 0,0-1,0 1,-1 0,1 0,0-1,-1 1,0-1,1 1,-1 0,0-1,0 1,1-1,-1 1,0 0,0-1,-1 1,1-1,0 1,0-1,-1 1,1 0,-1-1,1 1,-1 0,0 0,1-1,-1 1,0 0,0 0,0 0,0 0,0 0,0 0,0 0,0 0,0 0,-1 0,1 1,0-1,0 0,-2 0,-67-24,45 23,1 2,-1 0,0 2,1 1,0 1,-1 1,2 1,-1 1,1 1,0 1,0 1,1 1,-9 6,-43 48,72-63,1 0,0 1,0-1,0 0,0 0,0 0,0 1,0-1,1 0,-1 1,1-1,0 1,-1-1,1 1,1-1,-1 1,0-1,0 0,1 1,-1-1,1 0,0 1,0-1,0 0,0 1,0-1,0 0,1 0,-1 0,1 0,-1-1,1 1,0 0,0 0,0-1,0 0,0 1,0-1,103 33,-73-28,101 9,-133-14,1-1,-1 1,0-1,0 1,0-1,0 1,1-1,-1 1,0-1,0 1,0-1,0 1,0-1,0 1,0-1,-1 1,1-1,0 1,0-1,0 1,0-1,-1 1,1-1,0 0,0 1,-1-1,1 1,0-1,-1 0,1 1,0-1,-1 0,1 1,-1-1,1 0,-1 1,1-1,0 0,-1 0,1 0,-1 0,1 1,-1-1,1 0,-1 0,1 0,-1 0,1 0,-1 0,1 0,-1 0,1 0,-1-1,1 1,-1 0,1 0,-1 0,1 0,-31 12,2 1,0 2,0 0,2 2,0 1,-19 18,42-34,1 1,0 0,0 0,0 0,0 0,1 0,-1 0,1 1,0-1,0 1,0 0,0-1,1 1,-1 0,1 0,0 0,0 0,1 0,-1 1,1-1,0 0,0 0,0 0,1 0,-1 0,1 1,0-1,0 0,0 0,1-1,0 1,-1 0,1 0,1-1,-1 1,0-1,1 0,0 0,-1 0,1 0,1 0,0 1,14 4,-1-1,1-1,1 0,-1-2,1 0,0-1,0 0,0-2,0 0,0-2,1 0,2-1,-18 1,0 0,0 0,1 0,-1 0,0-1,0 0,0 0,-1 0,1 0,0-1,-1 1,1-1,-1 0,0 0,0 0,0 0,0-1,1-1,5-10</inkml:trace>
  <inkml:trace contextRef="#ctx0" brushRef="#br0" timeOffset="607.415">225 0,'11'226,"24"4,-26-132,-4 1,-7 81,-1-43,15 53,23 65,-13-126,-18-118,-1 1,-1-1,0 1,-1 0,0 0,-1-1,0 1,-1 0,0 0,-3 9,9 9,3-22</inkml:trace>
</inkml:ink>
</file>

<file path=ppt/ink/ink2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57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325 0,'-247'117,"244"-117,0 1,0 0,0 0,0 1,0-1,0 0,0 1,0 0,1 0,-1-1,1 2,-1-1,1 0,0 0,0 1,0-1,0 1,0 0,1-1,-1 1,1 0,0 0,0 0,0 0,0 0,0 0,1 1,-1-1,1 0,0 0,0 0,0 0,0 1,1-1,-1 0,1 0,0 0,0 2,83 53,-41-34,-39-22,127 101,-127-99,0 1,0-1,0 1,-1-1,0 1,0 0,0 1,-1-1,1 0,-1 1,0-1,-1 1,0 0,0-1,0 1,0 0,-1 0,0 0,0 0,-1-1,1 1,-1 0,0 0,-1-1,0 1,-2 5,0-5,-1 0,-1 0,1-1,-1 0,1 0,-2 0,1-1,0 0,-1 0,0 0,0-1,0 0,0 0,0-1,-1 0,1 0,-1-1,1 0,-1 0,0-1,1 0,-1 0,0-1,0 2,0-1,0 1,0-1,0-1,-1 0,1 0,0-1,0 0,1 0,-1 0,0-1,1-1,-1 1,1-1,0 0,-4-4,-8-10</inkml:trace>
</inkml:ink>
</file>

<file path=ppt/ink/ink2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12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1563 1047,'4'-36,"1"-1,3 1,0 0,3 1,1 0,1 1,2 0,1 1,20-28,211-261,-247 321,1 0,-1 0,0 0,1 0,-1 0,0 0,1 0,-1 1,1-1,0 0,-1 0,1 0,0 1,-1-1,1 0,0 0,0 1,0-1,0 1,0-1,-1 1,1-1,0 1,0 0,0-1,0 1,0 0,0 0,0-1,1 1,-1 0,0 0,0 0,0 1,0-1,0 0,0 0,0 0,0 1,0-1,0 0,0 1,0-1,-1 1,1 0,0-1,0 1,0-1,0 1,-1 0,1 0,0 0,-1-1,1 1,-1 0,1 0,-1 0,1 1,8 138,87 227,-67-227,-29-139,0-1,1 1,-1-1,0 1,1 0,-1-1,0 1,0 0,0-1,0 1,1 0,-1-1,0 1,0 0,0-1,0 1,-1 0,1-1,0 1,0 0,0-1,0 1,-1 0,1-1,0 1,-1-1,1 1,0 0,-1-1,1 1,-1-1,1 1,-1-1,1 1,-1-1,1 0,-1 1,0-1,1 0,-1 1,1-1,-1 0,0 0,1 0,-1 1,0-1,1 0,-1 0,0 0,1 0,-1 0,0 0,1 0,-1 0,0-1,1 1,-1 0,0 0,1 0,-1-1,0 1,0-1,-36-24,-203-165,224 178,1 1,-2 0,0 1,0 1,0 1,-1 0,-1 1,-1 1,19 5,0 1,1 0,-1-1,0 1,0 0,0 0,0 0,1-1,-1 1,0 0,0 0,0 0,0 0,0 1,0-1,1 0,-1 0,0 0,0 1,0-1,1 0,-1 1,0-1,0 1,1-1,-1 1,0-1,1 1,-1-1,0 1,1 0,-1-1,1 1,-1 0,1 0,-1-1,1 1,0 0,-1 0,1 0,1 10</inkml:trace>
  <inkml:trace contextRef="#ctx0" brushRef="#br0" timeOffset="472.176">2353 1075,'125'-344,"-92"292,-33 53,1-1,0 0,0 0,0 1,-1-1,1 1,0-1,-1 1,1-1,0 1,-1-1,1 1,-1-1,1 1,-1 0,1-1,-1 1,1 0,-1 0,1-1,-1 1,0 0,0 0,1 0,-1-1,0 1,0 0,0 0,0 0,0 0,0-1,0 1,0 0,0 0,0 0,-1-1,1 2,0-1,0 6,2 27,1-1,1 1,2 0,2-1,7 20,-13-48,-1 0,1-1,0 1,1-1,-1 0,1 1,0-1,0-1,0 1,1 0,-1-1,1 1,0-1,0 0,0-1,0 1,1-1,-1 1,1-1,-1-1,1 1,0-1,-1 1,1-1,0-1,0 1,0-1,0 0,0 0,0 0,0-1,0 1,0-1,-1 0,1-1,0 1,-1-1,1 0,-1 0,1-1,-1 1,0-1,0 0,0 0,0 0,-1-1,1 0,7-10,0-1,-1 0,-1 0,-1-1,0 0,-2-1,1 1,-2-1,0-1,1-12,0 7,1-2</inkml:trace>
  <inkml:trace contextRef="#ctx0" brushRef="#br0" timeOffset="1583.925">3426 708,'-9'-2,"1"-2,0 0,0 1,0 1,-1-1,1 1,-1 0,1 1,-1 0,0 1,0 0,1 0,-1 0,0 1,1 1,-1 0,1 0,-1 0,1 1,0 0,0 1,0 0,1 0,-1 0,1 1,0 1,0-1,-1 2,-98 212,84-129,22-88,0 1,-1-1,2 0,-1 0,0 1,0-1,1 0,-1 0,1 0,-1 0,1 1,0-1,0 0,0 0,0 0,0-1,1 1,-1 0,0 0,1-1,0 1,-1-1,1 1,0-1,0 0,0 1,-1-1,1 0,1 0,-1 0,0-1,0 1,0-1,0 1,0-1,1 1,-1-1,0 0,0 0,9-2,0 0,-1-1,1 0,-1-1,0 0,0 0,-1-1,1 0,-1-1,0 0,0-1,-1 0,0 0,0 0,-1-1,4-6,-11 14,269-279,-221 248,-47 30,0 1,0 0,0-1,1 1,-1 0,0 0,0 0,0 0,1 0,-1 0,0 1,0-1,0 0,0 1,0-1,1 0,-1 1,0-1,0 1,0 0,0-1,0 1,0 0,0 0,-1 0,1-1,0 1,0 0,-1 0,1 0,0 0,-1 0,1 0,-1 1,1-1,-1 0,0 0,0 0,1 0,-1 1,0-1,0 0,0 0,0 0,0 2,3 34,-2 1,-1 0,-2 0,-1-1,-8 36,-6 68,2 123,11-220,3-18,-2 0,0-1,-2 1,0-1,-2 0,0 0,-2-1,-1 0,-1-1,-3 3,13-23,-1-1,0 1,0-1,0 0,-1 1,1-1,0 0,-1 0,1-1,-1 1,0 0,0-1,1 0,-1 0,0 1,0-2,0 1,0 0,0-1,-1 1,1-1,0 0,0 0,0 0,0 0,0-1,0 1,0-1,-1 0,2 0,-1 0,0 0,0-1,0 1,0-1,1 1,-1-1,1 0,-1 0,1 0,0-1,0 1,0 0,0-1,-1-1,-3-10,0-1,0 0,2 0,0 0,0 0,2-1,0 1,1-1,0 0,1 0,1 1,0-1,2 1,-1-1,2 1,0 0,1 0,0 0,1 0,3-2,14-30,3 1,2 1,2 2,1 0,17-15,419-481,-439 505,-2-1,-1-2,-2 0,-2-1,-1-2,-2 0,-1-1,-2-5,0-92,-15 134,-1 0,1 0,-1 1,1-1,-1 0,0 1,0-1,-1 1,1-1,-1 1,0-1,0 1,0 0,0 0,0 0,-1 0,1 0,-1 0,0 1,0 0,0-1,0 1,0 0,-1 0,1 1,-1-1,1 1,-1-1,1 1,-1 0,0 1,0-1,1 1,-3-1,-4 3,-1 1,1 0,0 0,0 1,0 0,1 1,-1 0,1 1,0 0,1 0,-1 1,1 0,0 0,1 1,0 0,0 0,1 1,0-1,-2 6,-10 12,0 1,2 1,1 1,1 0,2 1,1 0,1 1,2 0,1 1,-3 25,10-42,-1 1,2-1,0 0,0 0,2 0,0 0,1 0,0 0,1-1,0 1,2-1,-1-1,2 1,0-1,0-1,1 1,1-1,0-1,1 0,0 0,0-1,1-1,1 0,-1 0,2-2,-1 1,1-2,0 1,0-2,1 0,-1-1,1 0,0-1,5-1,-3-1,0-2,-1-1,1 0,0-1,-1 0,0-1,0-1,0-1,0 0,-1-1,0-1,-1-1,1 0,-2 0,1-1,-1-1,-1 0,0-1,0-1,-2 1,1-2,-2 1,8-15,-15 26,34-77,-35 77,0-1,0 1,-1-1,1 1,0-1,-1 1,0-1,0 0,0 1,0-1,0 1,-1-1,1 0,-1 1,1-1,-1 1,0-1,0 1,0 0,0-1,-1 1,1 0,0 0,-1 0,0 0,0 0,1 0,-1 0,0 0,-2 0,-1 1,0 0,-1 0,1 1,-1 0,1 0,-1 1,1-1,-1 1,1 0,0 0,-1 1,1 0,0 0,0 0,0 1,0-1,1 1,-1 0,1 0,-1 1,1 0,0 0,-9 6,0 1,1 0,0 1,1 1,0 0,1 0,0 1,2 0,-1 0,2 1,0 1,0-1,2 1,0 0,1 0,0 0,1 1,1-1,1 1,0 0,2 16,2-23,0 0,0-1,0 1,2-1,-1 1,1-2,0 1,1 0,0-1,0 0,1 0,0-1,0 0,1 0,0-1,0 1,1-2,-1 1,1-2,1 1,-1-1,0 0,1-1,0 0,0 0,4-1,124-3,-114 0</inkml:trace>
  <inkml:trace contextRef="#ctx0" brushRef="#br0" timeOffset="-1581.928">744 511,'4'-6,"-21"21,-97 115,-42 26,-70 49,150-138,68-61</inkml:trace>
  <inkml:trace contextRef="#ctx0" brushRef="#br0" timeOffset="-1237.043">124 511,'59'53,"220"102,-50-24,-221-126,21 14,1-1,0-1,1-2,1-1,4 0,-33-13,1 0,-1 0,0 0,0-1,1 1,-1-1,0 1,1-1,-1 0,0 0,1-1,-1 1,0-1,1 0,-1 1,0-2,0 1,0 0,1 0,-1-1,-1 0,1 0,0 0,0 0,-1 0,1 0,-1-1,0 1,0-1,0 1,0-1,0 0,0 0,-1 0,1-1,7-18</inkml:trace>
  <inkml:trace contextRef="#ctx0" brushRef="#br0" timeOffset="-989.74">942 680,'-52'5,"0"2,1 2,0 3,1 1,0 3,1 2,1 2,-11 9,8-8,-259 120,304-138,-1 0,1 0,-1-1,0 0,0 0,0 0,0-1,0 0,0-1,0 0,0 0,-1 0,1-1,-2 0,8-2,-1 1,1 0,-1-1,1 1,0-1,0 1,0-1,0 1,1-1,-1 0,1 0,0 1,-1-1,1 0,0 1,1-1,-1 0,0 0,1 1,0-1,-1 0,1 1,0-1,0 1,1-1,-1 1,0-1,1 1,0 0,-1 0,1 0,0 0,0 0,0 0,0 0,2 0,-2-1,12-16</inkml:trace>
  <inkml:trace contextRef="#ctx0" brushRef="#br0" timeOffset="-725.391">350 257,'24'50,"-2"1,-2 1,-2 1,1 18,85 359,-51-272,-43-140</inkml:trace>
  <inkml:trace contextRef="#ctx0" brushRef="#br0" timeOffset="37852.821">631 1696,'-68'86,"4"3,-52 97,99-156,-2 0,-1-1,-1-1,-2-1,-23 22,-92 83,137-131,0 0,0 0,0 0,-1 0,1 0,0 0,-1-1,1 1,-1 0,1-1,-1 1,1-1,-1 0,1 1,-1-1,0 0,1 0,-1 0,1 0,-1 0,1-1,-1 1,1 0,-1-1,1 1,-1-1,1 0,-1 1,1-1,-2-1,-6-8</inkml:trace>
  <inkml:trace contextRef="#ctx0" brushRef="#br0" timeOffset="38240.375">67 1611,'-2'10,"0"-1,1 0,0 0,0 0,1 1,0-1,1 0,0 1,1-1,-1 0,2 0,-1 0,1 0,1-1,0 1,0-1,0 0,2 2,106 131,106 84,-3-6,-183-202,-15-15</inkml:trace>
  <inkml:trace contextRef="#ctx0" brushRef="#br0" timeOffset="38513.366">857 2035,'29'-5,"14"-1,5-1,-1 2,-4 2,-5 1,-3-4,-3-1,-3 1,0 1,-7 2</inkml:trace>
  <inkml:trace contextRef="#ctx0" brushRef="#br0" timeOffset="39021.831">1816 1865,'-20'0,"-1"1,1 1,-1 0,1 2,0 0,0 1,1 2,-1 0,1 0,1 2,-1 0,2 2,-1 0,1 0,1 2,0 0,1 1,0 0,1 1,1 1,1 0,0 1,1 0,-6 13,15-27,0 0,0 0,0 1,0-1,0 1,1-1,-1 1,1 0,0 0,1-1,-1 1,0 0,1 0,0 0,0 0,0 0,1 0,-1-1,1 1,0 0,0 0,0-1,0 1,1 0,0-1,-1 1,1-1,1 0,-1 0,0 1,1-1,0-1,-1 1,1 0,0-1,0 1,1-1,-1 0,0 0,1 0,11 0,0 0,0-1,0-1,0 0,0-2,0 1,-1-1,1-1,-1-1,1 0,-1-1,0-1,0 0,-1 0,0-1,0-1,-1-1,0 1,9-9,170-178,-149 156,-41 38,0 0,-1 1,1-1,0 0,0 1,0-1,0 1,0-1,0 1,0 0,0-1,0 1,0 0,0 0,0-1,0 1,0 0,1 0,-1 0,0 0,0 1,0-1,0 0,0 0,0 1,0-1,0 0,0 1,0-1,0 1,0-1,0 1,0 0,0-1,-1 1,1 0,0 0,0 0,-1-1,1 1,-1 0,1 0,-1 0,1 0,-1 0,1 0,-1 0,0 1,4 11,-1 0,-1 0,-1 0,0 0,0 1,-1-1,-1 0,-1 9,3 77,-1-96,1 4,-1 1,1-1,1 1,-1-1,1 1,1-1,-1 0,1 0,1 0,-1 0,1 0,0-1,1 0,-1 0,1 0,1 0,-1-1,1 1,11 2</inkml:trace>
  <inkml:trace contextRef="#ctx0" brushRef="#br0" timeOffset="39270.088">2663 1809,'-19'33,"-6"17,-5 9,0-1,3-6,3-6,4-6,2-6,4-4,3-1,5-2,-2-5,0-6</inkml:trace>
  <inkml:trace contextRef="#ctx0" brushRef="#br0" timeOffset="39506.808">2269 1894,'40'55,"4"-1,1-3,3-1,2-3,1-2,10 3,52 37,-89-74</inkml:trace>
  <inkml:trace contextRef="#ctx0" brushRef="#br0" timeOffset="39721.174">3059 1978,'0'39,"0"17,0 3,0-2,0-7,5-12,1-7,5-10,0-7</inkml:trace>
  <inkml:trace contextRef="#ctx0" brushRef="#br0" timeOffset="39938.242">2917 1639,'0'0</inkml:trace>
  <inkml:trace contextRef="#ctx0" brushRef="#br0" timeOffset="40316.302">3623 1838,'-7'0,"-1"1,0 0,1 0,-1 1,1 0,0 1,0 0,0 0,0 0,0 1,0 0,1 0,0 0,-5 5,9-7,0 0,0 0,0 0,0 0,0 0,1 0,-1 0,1 1,-1-1,1 0,0 1,0 0,0-1,0 1,0-1,1 1,-1 0,1 0,0-1,0 1,0 0,0 0,0-1,0 1,1 0,-1 0,1-1,0 1,0-1,0 1,0-1,0 1,1-1,-1 1,1-1,0 0,-1 0,1 0,0 0,2 2,39 33,-33-29,-1-1,0 1,0 1,0 0,-2 0,1 0,-1 1,0 0,-1 1,40 131,-45-136,0-1,-1 1,0-1,0 1,0-1,-1 0,0 1,0-1,0 0,-1 1,0-1,0 0,0 0,0 0,-1 0,0-1,0 1,0-1,-1 0,1 0,-1 0,0 0,0 0,0-1,-1 0,0 1,0-1,-1-1,0 1,1-1,-1 0,-1 0,1 0,0-1,0 0,0 0,-1-1,1 0,0 0,-1 0,1-1,0 0,0 0,-1 0,1-1,0 0,0 0,1-1,-1 1,0-1,1-1,0 1,-4-4,-10-10</inkml:trace>
  <inkml:trace contextRef="#ctx0" brushRef="#br0" timeOffset="44018.809">4555 2035,'9'19,"4"11,-1 6,-2 1,-3-6</inkml:trace>
  <inkml:trace contextRef="#ctx0" brushRef="#br0" timeOffset="44271.096">4611 1527,'-10'10,"-2"2</inkml:trace>
</inkml:ink>
</file>

<file path=ppt/ink/ink2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8:00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1,'-19'8,"0"1,1 1,0 0,1 2,0 0,1 1,0 0,1 2,1-1,0 2,1 0,0 1,2 0,0 0,1 1,0 1,2 0,0 0,1 1,-3 19,6-19,2 0,1 0,0 0,1 0,2 0,0-1,1 1,0 0,2-1,1 0,0 0,1 0,1-1,1 0,0 0,1-1,1 0,1-1,1-1,0 0,2 1,-4-6,1-1,0-1,0 0,1 0,0-1,1-1,-1 0,1-1,0-1,1 0,-1-1,1 0,0-1,-1-1,1 0,0-1,0-1,0 0,-1-1,1 0,0-1,-1-1,0-1,0 0,0 0,0-2,7-3,0-1,0-1,-1-1,-1 0,0-2,-1 0,-1-1,0-1,-1 0,-1-1,0-1,-2-1,0 0,-1 0,-1-1,-1-1,-1 0,-1 0,-1-1,-1 0,-1 0,-1 0,-1-1,-1 1,-1-21,-3 32,0 1,-1-1,-1 1,1 0,-2 0,0 1,0-1,-1 1,0 0,-1 0,0 1,0 0,-1 0,0 1,-1 0,0 1,0-1,-1 2,1-1,-2 1,1 1,-1 0,1 0,-1 1,0 1,-1-1,1 2,-1 0,1 0,-1 1,0 0,1 1,-4 1,-35-3,7 1</inkml:trace>
  <inkml:trace contextRef="#ctx0" brushRef="#br0" timeOffset="375.224">0 453,'316'-29,"-302"30,0 1,1 0,-1 1,0 1,0 0,-1 1,1 1,-1 0,0 0,-1 1,0 1,9 7,-6-5,0 0,1-1,0-1,0 0,1-1,0-1,0-1,6 1,-14-4,0-1,0 0,0-1,1 0,-1 0,0-1,0 0,0-1,0 1,0-2,0 0,0 0,-1 0,1-1,9-8</inkml:trace>
</inkml:ink>
</file>

<file path=ppt/ink/ink2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8:21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2286,'498'0,"-163"-28,-240 26,-1 5,90 13,17 14,-131-22,-1-3,1-3,32-5,9 1,246 1,-198-26,292 26,-199 2,-109 27,138-28,-83-28,225 27,-253-26,-116 26,-29 0</inkml:trace>
  <inkml:trace contextRef="#ctx0" brushRef="#br0" timeOffset="15621.587">2004 763,'-5'-3,"0"0,-1 0,1 0,-1 0,0 1,1 0,-1 0,0 1,0 0,-1 0,1 0,0 1,0 0,0 0,0 0,0 1,-1 0,1 0,0 0,0 1,1 0,-1 0,0 1,-3 2,-209 122,172-100,2 1,2 3,0 1,2 2,2 1,1 3,-7 11,-98 125,111-126,-84 155,21 41,41-93,48-131,0 0,1 0,0 1,2-1,1 1,1 20,-2 23,-24 133,24-155,2 1,2-1,2 0,1-1,3 1,5 17,61 222,2-110,-56-136,1-1,1-1,2-1,1 0,1-3,7 6,-4-11,0-1,1-1,2-1,0-2,1-1,0-1,5-1,-28-11,266 116,-237-108,0-1,1-2,0-2,24 2,8 2,-54-10,1 0,-1-1,1-1,0 0,-1-2,1 0,-1-1,3-2,29-1,-1 1,1 3,0 2,10 2,132-3,-23-55,-128 40,0-3,-2-1,0-1,-2-3,0-1,-2-1,12-14,83-89,23-48,4-30,-144 186,0-1,-2 0,0 0,-2-1,0 0,-1-1,-2 0,0 0,-2-1,52-228,-26 55,-32-55,-46 115,22 79,-40-79,-55-59,-6 44,35 54,-53-56,-110 14,114 67,-69 3,-16 43,197 22,-2 0,1 3,0 0,-1 2,0 1,-23 3,52-3,-1 1,1-1,-1 0,1 1,-1 0,1-1,-1 1,1 0,-1 0,1 1,0-1,0 0,0 1,-1-1,1 1,1 0,-1 0,0 0,0 0,1 0,-1 0,1 0,-1 2,-5 13</inkml:trace>
  <inkml:trace contextRef="#ctx0" brushRef="#br0" timeOffset="24488.684">2258 227,'0'594,"58"-255,-59 253,-28-366,31 56,25-84,-26-171,1 0,-2 0,0 0,-2 0,-1 0,-6 25,1-11,1 0,3 0,1 0,2 1,5 38,-2 12,-2 360,28-226,-28 282,-11-436,5-54</inkml:trace>
  <inkml:trace contextRef="#ctx0" brushRef="#br0" timeOffset="30525.333">1581 1,'-4'2,"1"0,-1 0,1 1,0 0,0-1,0 1,0 1,1-1,-1 0,1 1,0-1,0 1,0-1,0 1,1 0,-1 0,1 0,0 0,0 0,1 0,-1 0,1 0,0 0,0 0,0 1,1 0,22 112,-19-103,39 74,-41-86,0 0,0 0,0 0,1 0,-1 0,0-1,1 1,-1-1,1 0,-1 1,1-1,0 0,-1-1,1 1,0 0,0-1,-1 0,1 1,0-1,0 0,0 0,0-1,-1 1,1-1,0 1,0-1,-1 0,1 0,0 0,-1 0,1-1,-1 1,1-1,5-5,0 0,0 0,-1 0,0-1,-1 0,0-1,0 0,0 0,-1 0,-1 0,1-1,-1 1,-1-1,0 0,1-8,23-52,22-18,-48 88,-1-1,1 0,0 1,0-1,0 1,0-1,0 1,0-1,0 1,0 0,0-1,0 1,0 0,0 0,0 0,0 0,0 0,0 0,0 0,0 0,0 0,0 1,0-1,0 0,0 0,0 1,0-1,-1 1,1-1,0 1,0-1,0 1,0 0,-1-1,1 1,0 0,-1 0,1-1,0 1,-1 0,1 0,-1 0,1 0,-1 0,0 0,20 45,31 159,-19-35,-31-160,-1-1,0 0,-1 1,0-1,0 0,-1 1,0-1,-1 0,0 0,0-1,-1 1,0-1,0 1,-1-1,0-1,-1 1,0-1,0 0,0 0,-1 0,0-1,0 0,-1-1,0 1,0-1,0-1,0 0,-10 3,11-4,4 0,1-1,-1 0,0 0,0-1,0 1,0-1,0 1,0-1,0 0,-1 0,1 0,0 0,-1-1,1 0,-1 1,1-1,0 0,-1-1,1 1,0-1,-1 1,1-1,0 0,-1 0,1 0,0-1,0 1,0-1,0 0,0 0,1 0,-1 0,1 0,-1 0,1-1,0 1,-1-1,1 0,1 1,-1-1,0 0,0-2,1-5,1 0,0-1,0 1,1 0,1 0,-1 0,2 0,-1 0,2 0,-1 1,1-1,0 1,1 0,0 0,1 1,0-1,0 1,1 0,5-4,-2-2,0 0,1 0,0 0,1 1,0 0,1 1,1 1,0 0,1 1,0 0,0 1,1 1,0 1,7-3,1 3</inkml:trace>
  <inkml:trace contextRef="#ctx0" brushRef="#br0" timeOffset="43582.373">3246 1130,'-2'-2,"0"0,0-1,0 1,-1 0,1 0,0 1,-1-1,0 1,1-1,-1 1,0 0,1-1,-1 2,0-1,0 0,0 0,0 1,0 0,0 0,0-1,0 2,0-1,0 0,0 1,0-1,0 1,-1 0,-1 1,0 0,-1 0,1 0,0 1,0-1,0 1,0 1,1-1,0 1,-1 0,1 0,0 0,1 0,-1 1,1-1,0 1,0 0,0 0,1 0,-1 0,1 1,0-1,1 1,0-1,0 1,0-1,0 1,1 0,0-1,0 1,0 0,1-1,0 1,0 0,1-1,-1 1,1-1,0 0,1 1,-1-1,1 0,0 0,0-1,1 1,-1-1,1 0,0 1,0-2,3 3,-3-4,0 1,0-1,0 0,0-1,0 1,0-1,1 0,-1 0,0 0,1 0,-1-1,1 0,-1 0,1 0,-1 0,0-1,1 0,-1 0,1 0,-1 0,0-1,0 1,0-1,0 0,0-1,0 1,-1-1,1 1,2-4,4-2,0-1,-1 1,0-2,0 1,-1-2,0 1,-1-1,-1 0,6-11,-10 19,0 0,-1 1,1-1,-1 0,0 0,0 0,0 0,0 0,0 0,-1 0,1 0,-1 0,0 0,0-1,0 1,0 0,-1 0,1 0,-1 0,0 0,0 0,0 0,0 0,0 0,-1 0,1 1,-1-1,0 0,0 1,0-1,0 1,0 0,0 0,-1 0,1 0,-1 0,1 0,-1 1,0-1,0 1,0 0,-2-1,-7 2,1 1,-1 1,0 0,0 0,1 1,-1 1,1 0,0 0,0 1,1 1,-1-1,1 2,0 0,1 0,0 0,0 1,-1 2,7-8,-1-1,1 2,0-1,0 0,0 0,0 1,0 0,1 0,-1 0,1 0,0 0,-1 0,2 0,-1 1,0-1,1 1,-1-1,1 1,0 0,0-1,0 1,1 0,-1 0,1 0,0 0,0-1,1 1,-1 0,1 0,0 0,0-1,0 1,0 0,0-1,1 1,0-1,0 1,0-1,0 0,0 0,6 3,0-1,0-1,1 0,-1 0,1 0,0-1,0 0,0-1,0 0,0 0,1-1,-1 0,1-1,-1 0,1-1,-1 0,0 0,1-1,-1 0,0 0,0-1,0 0,5-4,-11 6,1-1,-1 0,1 0,-1 0,0 0,1-1,-1 1,-1-1,1 0,0 0,-1 0,1 0,-1-1,0 1,0 0,0-1,0 0,-1 1,0-1,1 0,-2 0,1 0,0 0,-1 0,1 0,-1 0,0 0,0 0,-1 1,1-1,-1 0,0 0,0 0,0 0,-1 0,1 1,-1-1,0 1,0-1,0 1,-1 0,1-1,-1 1,0 0,0-1,-1-1,0 1,0 0,-1 0,1 0,-1 1,0-1,0 1,0 0,0 1,0-1,-1 1,1 0,-1 0,1 1,-1 0,0 0,0 0,0 0,0 1,1 0,-1 1,0-1,0 1,0 0,1 0,-1 1,0 0,1 0,0 0,-1 0,1 1,0 0,0 0,0 1,1-1,-1 1,1 0,0 0,0 1,-3 3,4-5,1 1,0-1,-1 0,1 1,0-1,1 1,-1 0,1-1,-1 1,1 0,0 0,1 0,-1 0,1 0,-1 0,1 0,0 0,1 0,-1 0,1 0,0 0,0 0,0 0,0 0,1 0,-1-1,1 1,0 0,0-1,1 0,-1 1,2 0,2 0,0 1,1-2,-1 1,1-1,0 0,0 0,0-1,0 0,1 0,-1 0,1-1,-1 0,1-1,-1 0,1 0,-1-1,1 0,-1 0,1 0,-1-1,0 0,0-1,0 1,0-2,2 0,0 0,1-1,-1 0,0 0,-1-1,1-1,-1 1,-1-1,1 0,-1-1,0 0,-1 0,0-1,0 1,-1-1,0-1,0 1,-1-1,0-1,-3 6,-1 1,0-1,0 1,0 0,-1-1,0 1,0 0,0 0,0-1,-1 1,1 0,-1 0,0 0,0 0,-1 1,1-1,-1 1,0-1,0 1,0 0,0 0,0 0,-1 0,1 1,-1 0,0-1,0 1,0 0,0 1,0-1,0 1,0 0,-1 0,1 0,0 0,-1 1,1 0,0 0,-1 0,1 0,0 1,-1 0,1 0,0 0,-1 0,1 0,0 1,0 0,0 0,-2 2,-5 2,1 0,0 0,1 1,-1 0,1 1,1 0,0 0,0 1,-2 2,8-8,0-1,-1 1,1-1,0 1,1 0,-1 0,0 0,1 0,0 0,0 0,0 1,0-1,0 0,1 1,-1-1,1 0,0 1,0-1,0 0,0 1,1-1,-1 0,1 1,0-1,0 0,0 0,1 0,-1 0,1 0,-1 0,1 0,0 0,2 1,2 0,1 0,-1-1,1 0,0 0,0-1,0 0,0 0,1-1,-1 1,0-2,1 1,-1-1,1 0,-1-1,0 0,1 0,-1 0,0-1,0 0,0 0,0-1,0 0,0 0,-1-1,0 0,1 0,-1 0,-3 2,0-1,0 1,0 0,-1-1,1 0,0 1,-1-1,0 0,0 0,0-1,0 1,0 0,0-1,-1 1,0-1,0 1,0-1,0 0,0 0,-1 1,0-1,1 0,-1 0,-1 1,1-1,-1 0,1 0,-1 1,0-1,0 0,-1 1,1-1,-1 1,1 0,-1-1,0 1,-1 0,1 0,0 0,-1 0,0 1,0-1,1 1,-1 0,-1-1,1 1,0 1,0-1,-3 0,-1-1,-1 1,0 0,0 0,0 1,0 0,0 1,0 0,0 0,0 1,0-1,0 2,1-1,-1 1,0 1,0-1,1 1,0 0,0 1,0 0,0 0,0 1,1-1,-1 1,1 1,1-1,-1 1,1 0,-3 4,6-7,0 1,0-1,0 0,0 1,0 0,1-1,0 1,-1 0,2 0,-1 0,0 0,1 0,-1 0,1 0,0 0,1 0,-1 0,1 0,0 0,0-1,0 1,0 0,0 0,1-1,0 1,0 0,0-1,0 0,0 0,1 1,0-1,-1-1,1 1,0 0,0-1,1 1,-1-1,0 0,1 0,-1 0,1-1,0 1,0-1,-1 0,1 0,0 0,1 0,-1 0,0 1,1 0,-1-1,0 0,1 0,-1 0,1-1,-1 1,1-1,-1 0,1-1,-1 1,1-1,-1 0,1 0,-1 0,1 0,-1-1,0 0,0 0,0 0,0 0,0 0,-1-1,1 0,-1 0,1 0,-1 0,0-1,0 1,-1-1,1 0,-1 1,1-1,-1 0,0-1,-1 1,1 0,-1 0,0-1,0 1,0-1,-1 0,0 1,0-1,-1 1,1 0,-1-1,0 1,0 0,0-1,-1 1,0 0,0 0,0 0,0 0,0 1,-1-1,0 1,1-1,-1 1,-1 0,1 0,0 0,-1 0,1 1,-1-1,0 1,0 0,0 0,0 1,0-1,-1 1,1 0,0 0,0 0,-1 1,1-1,-1 1,1 0,-1 0,1 1,0-1,-1 1,1 0,0 0,-1 1,1-1,0 1,0 0,0 0,0 0,1 0,-1 1,1 0,-1 0,1 0,-2 1,0 2,0 0,0 1,0-1,1 1,0-1,0 1,1 1,-1-1,2 0,-1 1,1-1,0 1,1 0,0 0,0 0,1 0,-1 0,2 0,-1-1,2 3,3 16</inkml:trace>
  <inkml:trace contextRef="#ctx0" brushRef="#br0" timeOffset="51278.108">2400 2259,'0'-5,"5"-2,1-4,5 0,0-3,3 0,-1-1,3 1,-2-2,1 3,-1-3,1 3,-1-2,1 2,-2-2,-2 1</inkml:trace>
  <inkml:trace contextRef="#ctx0" brushRef="#br0" timeOffset="51715.128">2822 1835,'0'-5,"5"-6,6-6,7-5,4 1,-1 0,-5-2,1 3,-3 0,-4 4</inkml:trace>
  <inkml:trace contextRef="#ctx0" brushRef="#br0" timeOffset="52360.462">3698 875,'24'-19,"8"-11,3-1,1 1,-2 0,-6 0,-3 6,-5 7</inkml:trace>
  <inkml:trace contextRef="#ctx0" brushRef="#br0" timeOffset="65332.062">4290 2286,'764'0,"-594"-27,-144 26,-2 0</inkml:trace>
  <inkml:trace contextRef="#ctx0" brushRef="#br0" timeOffset="66699.975">4290 396,'5'0,"1"-5,5-1,1-5,2 0,0-4,1 2,-1-3,2 2,-3-1,-2 6,1 5,-2 3</inkml:trace>
  <inkml:trace contextRef="#ctx0" brushRef="#br0" timeOffset="69341.007">4432 1271,'-11'-13,"10"12,0-1,0 1,0-1,0 1,0 0,0-1,0 1,-1 0,1 0,0 0,-1 0,1 0,0 0,-1 0,1 0,-1 1,0-1,1 0,-1 1,0-1,1 1,-1 0,0 0,1 0,-1 0,0 0,1 0,-1 0,0 0,0 0,1 1,-1-1,0 1,1-1,-1 1,0 0,-8 7,1 1,0 0,0 0,1 1,0 0,1 0,0 1,0 0,1 0,1 0,0 1,0 0,2 0,-1 0,1 0,1 1,0-1,1 1,0-1,1 1,1 0,0-1,0 1,2 2,-2-4,1 0,0 0,1-1,1 1,-1-1,2 0,-1 0,1 0,1 0,0-1,0 0,1 0,0-1,0 0,1 0,0 0,0-1,1 0,0-1,0 0,1-1,0 1,0-2,0 1,0-2,1 1,-1-1,1-1,0 0,0-1,0 0,0 0,0-1,0 0,1-1,-2-4,-1 1,1-1,-1 0,0-1,0 0,0 0,-1-1,0 0,-1-1,0 0,0 0,5-7,14-15,-15 16,-1 0,-1 0,0-1,-1 0,0-1,-2 0,1 0,-2-1,0 0,-2 1,2-10,-4 17,0-1,0 1,-1-1,0 0,-1 1,0-1,-1 1,0-1,0 1,-1 0,0 0,-1 0,0 0,0 0,-1 1,0 0,0 0,-1 0,0 1,-1 0,1 0,-1 0,-1 1,1 0,-1 0,0 1,0 0,-1 1,1 0,-1 0,0 0,0 1,-1 1,-105 5,90 4</inkml:trace>
  <inkml:trace contextRef="#ctx0" brushRef="#br0" timeOffset="69851.861">4347 1525,'34'-53,"38"-42,-70 94,0 0,1 1,-1-1,1 1,-1 0,1 0,-1 0,1 0,-1 0,1 0,-1 1,1-1,-1 1,0-1,1 1,-1 0,0 0,0 0,1 1,-1-1,0 0,0 1,0-1,0 1,-1 0,1 0,0-1,-1 1,1 0,-1 0,0 1,1-1,-1 0,0 0,-1 1,1-1,0 0,-1 1,1-1,-1 2,13 17,-11-17,0 0,0 1,1-1,-1 0,1 0,0 0,0-1,0 1,0-1,1 1,0-1,0 0,-1-1,2 1,-1-1,0 1,0-1,1 0,-1-1,1 1,0-1,-1 0,1 0,0 0,0-1,-1 0,1 0,0 0,0 0,0-1,-1 0,1 0,0 0,-1-1,1 1,1-2,7-8</inkml:trace>
  <inkml:trace contextRef="#ctx0" brushRef="#br0" timeOffset="70485.964">4319 734,'4'2,"1"0,-1 1,0-1,0 1,0 0,0 0,0 0,-1 0,0 1,1-1,-1 1,0 0,-1 0,1 0,-1 0,2 5,20 42,-3 1,-2 1,-2 1,5 38,-20-87,0 7,1 0,1 0,0-1,1 1,0-1,0 0,1-1,1 1,7 8,-2-8</inkml:trace>
  <inkml:trace contextRef="#ctx0" brushRef="#br0" timeOffset="70983.409">4629 2033,'0'-10,"0"2,0 7,0 9,0 7,0 6,0 5,-5 2,-1 1,0 1,1 0,1-1,2 0,1 0,-5 0,0-6</inkml:trace>
  <inkml:trace contextRef="#ctx0" brushRef="#br0" timeOffset="72548.999">4487 819,'-61'-47,"-54"-68,115 114,-1 1,0-1,0 1,0 0,0 0,0-1,1 1,-1 0,0 0,0 0,0 0,0 0,0 0,0 0,0 0,0 0,0 1,1-1,-1 0,0 0,0 1,0-1,0 1,1-1,-1 1,0-1,0 1,1-1,-1 1,0 0,1-1,-1 1,1 0,-1 0,1-1,-1 1,1 0,-1 0,1 0,0 0,-1-1,1 1,0 0,0 0,0 0,0 0,0 0,0 0,0 0,0 0,0 0,0-1,0 1,1 0,-1 0,0 0,1 0,-1 0,1-1,-1 1,1 0,-1 0,-2 12,-74 225,75-237,1-1,-1 1,1-1,-1 1,0-1,1 1,-1-1,1 1,0 0,-1-1,1 1,-1 0,1-1,0 1,-1 0,1-1,0 1,0 0,0 0,0-1,0 1,-1 0,1 0,0-1,1 1,-1 0,0 0,0-1,0 1,0 0,1 0,-1-1,0 1,1 0,-1-1,0 1,1 0,-1-1,1 1,-1-1,1 1,-1-1,1 1,-1-1,1 1,0-1,-1 1,1-1,0 0,-1 1,1-1,0 0,0 0,-1 1,1-1,0 0,0 0,-1 0,1 0,0 0,102-59,188-110,-195 131,-260 13,30 16,116 3</inkml:trace>
  <inkml:trace contextRef="#ctx0" brushRef="#br0" timeOffset="74330.13">4657 2146,'0'4,"0"-2,0-7,0-7,0-7,0-5,0-2,0-3,0 0,0-1,0 10,0 8</inkml:trace>
  <inkml:trace contextRef="#ctx0" brushRef="#br0" timeOffset="80429.9">4996 2626,'2'8,"1"0,0 0,0 1,0-2,1 1,0 0,1-1,0 0,0 0,1 0,-1 0,58 65,3-3,74 60,-128-119,-4-6</inkml:trace>
  <inkml:trace contextRef="#ctx0" brushRef="#br0" timeOffset="80993.901">5363 2569,'-38'29,"-94"122,-46 99,81-99,96-144,4-7</inkml:trace>
</inkml:ink>
</file>

<file path=ppt/ink/ink2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1:58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544 1,'-18'4,"0"0,0 2,0 0,1 1,0 1,1 1,0 0,0 1,1 1,0 0,0 1,2 0,-1 1,2 1,0 0,0 1,2 0,0 1,0 0,-2 7,-117 276,122-281,-2 0,0 0,-1-1,0 0,-2-1,0 0,0-1,-4 2,2-5</inkml:trace>
</inkml:ink>
</file>

<file path=ppt/ink/ink2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1:59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1,'110'148,"-64"-93,2-3,2-1,54 41,134 109,-184-167,-30-23</inkml:trace>
</inkml:ink>
</file>

<file path=ppt/ink/ink2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1:59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916 0,'-446'185,"120"-58,202-87,111-37,7-5</inkml:trace>
</inkml:ink>
</file>

<file path=ppt/ink/ink2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1:59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7,'0'1,"0"-1,-1 0,1 0,-1 1,1-1,-1 0,1 0,0 0,-1 0,1 0,-1 0,1 0,-1 0,1 0,-1 0,1 0,-1 0,1 0,-1 0,1 0,-1 0,1 0,-1-1,1 1,0 0,-1 0,1-1,-1 1,1 0,0 0,-1-1,1 1,0-1,-1 1,1 0,0-1,-1 1,1-1,0 1,0 0,0-1,-1 1,1-1,0 0,-5 25,1 0,1 0,1 0,1 0,2 0,0 0,1 0,2 0,3 12,6 16,2 0,2-1,3-2,2 0,11 16,42 108,-65-149</inkml:trace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34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0,'-9'202,"5"-156,-3-1,-1 0,-3 0,-1-1,-2-1,-2 0,-5 6,-88 184,103-188,6-44,0 0,0 0,0-1,1 1,-1 0,0 0,0-1,1 1,-1 0,1-1,-1 1,1 0,-1-1,1 1,-1-1,1 1,0-1,-1 1,1-1,-1 1,1-1,0 0,0 1,-1-1,1 0,0 1,0-1,-1 0,1 0,0 0,0 0,0 0,-1 0,1 0,0 0,0 0,0 0,-1 0,1-1,0 1,0 0,-1 0,1-1,0 1,-1-1,1 1,0 0,-1-1,1 0,0 1,-1-1,1 1,-1-1,15-7</inkml:trace>
  <inkml:trace contextRef="#ctx0" brushRef="#br0" timeOffset="242.428">1 424,'569'-58,"-552"56,0 0,0-1,-1-1,0-1,1 0,-1-1,-1-1,0 0,0-1,0-1,-1 0,0-1,-1 0,0-1,5-7,2-1,-4 3</inkml:trace>
  <inkml:trace contextRef="#ctx0" brushRef="#br0" timeOffset="614.137">1017 29,'-88'362,"78"-317,2 0,2 1,2 0,2 0,2 0,5 28,-6-73,1 0,0 1,0-1,0 0,0 0,0 0,0 1,1-1,-1 0,0 0,1 0,-1 0,0 0,1 0,0 0,-1 1,1-1,-1-1,1 1,0 0,0 0,0 0,-1 0,1 0,0-1,0 1,0 0,0-1,0 1,0-1,1 1,-1-1,0 1,0-1,0 0,0 0,0 0,1 1,-1-1,0 0,0 0,0-1,0 1,1 0,-1 0,0-1,0 1,0 0,0-1,0 1,0-1,0 1,1-1,58-44,-52 37,194-133,-150 121,-51 20,0 0,1 0,-1 0,0 0,0 0,0 1,0-1,0 0,1 0,-1 1,0-1,0 1,0-1,0 1,0-1,0 1,0 0,0-1,0 1,-1 0,1 0,0 0,0-1,-1 1,1 0,0 0,-1 0,1 0,-1 0,1 1,-1-1,0 0,1 0,-1 0,0 0,0 0,0 0,0 1,0-1,0 0,0 0,0 0,0 0,0 1,-1-1,1 0,-33 143,32-141,0 0,0 0,1 0,0 0,-1 0,1 1,0-1,0 0,1 0,-1 0,1 1,0-1,-1 0,1 0,1 0,-1 0,0 0,1 0,-1-1,1 1,0 0,1 0,12 9</inkml:trace>
  <inkml:trace contextRef="#ctx0" brushRef="#br0" timeOffset="927.602">1525 650,'39'-9,"0"-2,-1-2,-1-1,0-2,0-1,-2-2,19-14,-3-26,-50 57,0 1,0-1,-1 1,1-1,-1 0,1 1,-1-1,0 0,1 1,-1-1,0 0,0 1,0-1,0 0,-1 1,1-1,0 0,-1 1,1-1,-1 0,1 1,-1-1,0 1,0-1,0 1,0 0,0-1,0 1,0 0,0 0,0-1,-1 1,1 0,0 0,-1 0,1 1,-1-1,1 0,-1 0,1 1,-1-1,0 1,0-1,-8 0,-1 0,1 0,-1 1,1 0,-1 1,1 0,-1 0,1 1,0 1,0 0,0 0,0 1,0 0,1 1,0 0,0 0,0 1,-8 7,6-6,0 1,0 0,1 1,0 0,0 1,1 0,0 0,1 1,0 0,1 0,0 1,1 0,0 1,1-1,0 1,1 0,1 0,0 0,0 8,3-16,1 1,-1-1,2 0,-1 0,0 0,1 0,0 0,0 0,1-1,-1 1,1 0,0-1,0 0,0 0,1 0,0 0,-1-1,1 1,1-1,-1 0,0 0,1 0,-1-1,1 1,0-1,10 4,-1 0,1-1,0 0,0-1,0-1,1 0,14 0,70-7,-73-3</inkml:trace>
  <inkml:trace contextRef="#ctx0" brushRef="#br0" timeOffset="1344.293">2089 706,'155'-91,"-48"-7,-44 55,-64 76,-3-13,1-1,1 1,0-1,2 1,0 0,1 0,1-1,-1-14,0 0,0-1,0 1,0-1,1 1,0-1,0 0,0 0,0 0,1 0,-1 0,1 0,0 0,0-1,1 0,-1 0,1 0,-1 0,1 0,0 0,0-1,0 0,1 0,-1 0,0-1,1 1,-1-1,1 0,-1 0,1 0,0-1,1 0,14-1,-1-1,1-1,0-1,-1-1,0 0,0-2,-1 0,0-1,0-1,0 0,-1-1,-1-1,0-1,0-1,-1 0,-1 0,0-2,-1 0,-1 0,0-1,7-14,-8 16,-2 2,0 0,-1 0,0-1,-1 0,-1-1,0 1,0-1,2-12,-4 3</inkml:trace>
</inkml:ink>
</file>

<file path=ppt/ink/ink2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52 490,'-1'259,"-9"-201,9-58,0 0,0 0,1 0,-1 0,0 0,0 0,1 0,-1 0,0 0,1-1,-1 1,0 0,0 0,1-1,-1 1,1-1,-1 1,0-1,1 1,-1 0,1-1,-1 0,1 1,-1-1,1 1,0-1,-1 0,1 1,0-1,-1 0,1 1,0-1,0 0,-1 0,1 1,0-1,0 0,0 1,0-1,0 0,0 0,0 1,1-1,-1 0,-1-2,-6-28,2-1,1 0,1 0,2-1,1 1,2 0,1 0,1 0,2 0,1 0,2 1,1 1,1-1,1 2,2-1,1 2,2 0,7-9,-11 15,0-1,2 2,1 0,1 1,0 0,2 2,13-12,-31 29,0 0,1 0,-1 0,0 0,1 0,-1 0,0 0,1 1,-1-1,1 0,-1 1,1-1,-1 1,1 0,-1-1,1 1,0 0,-1 0,1 0,-1 0,1 0,0 1,-1-1,1 0,-1 1,1-1,-1 1,1-1,-1 1,1 0,-1 0,0-1,1 1,-1 0,0 0,0 0,0 1,0-1,0 0,0 0,0 1,0-1,0 0,0 1,-1-1,1 1,-1-1,1 1,-1-1,1 1,-1 0,19 82,-19-76,0-1,1 0,0 1,0-1,1 0,-1 1,2-1,-1 0,1-1,0 1,1 0,-1-1,1 1,0-1,1 0,0-1,0 1,0-1,1 1,15 6</inkml:trace>
</inkml:ink>
</file>

<file path=ppt/ink/ink2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0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1,'-58'67,"7"-11,3 3,2 1,3 2,3 3,10 37,30-99,0-1,0 1,0 0,0-1,0 1,0-1,1 1,-1-1,1 1,0-1,0 0,0 1,0-1,0 0,0 1,1-1,-1 0,1 0,-1 0,1 0,0-1,0 1,0 0,0-1,0 1,0-1,0 0,1 0,-1 0,0 0,1 0,-1 0,0 0,1-1,0 1,-1-1,1 0,1 0,7-2,0-1,0 0,-1 0,1-1,-1-1,0 1,0-2,-1 0,1 0,-1 0,-1-1,1-1,-1 1,0-1,-1-1,0 1,0-1,-1-1,166-244,-140 205,-40 94,-29 94,35-133,1 1,-1-1,1 0,0 1,1-1,-1 1,1-1,1 1,-1-1,1 1,0-1,1 1,-1-1,1 0,0 0,1 0,0 0,0 0,0 0,0-1,1 1,0-1,0 0,1 0,-1-1,2 1,12 7</inkml:trace>
</inkml:ink>
</file>

<file path=ppt/ink/ink2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1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232 742,'-18'8,"1"0,1 2,0 0,0 1,1 0,0 1,1 1,0 0,1 1,1 1,0 0,1 0,1 1,0 1,1 0,0 2,8-15,0 0,0-1,0 1,1 0,0 0,-1 0,1 0,1 0,-1 0,1-1,-1 1,1 0,0 0,0 0,1-1,-1 1,1-1,0 1,0-1,0 0,0 1,1-1,-1 0,1-1,0 1,0 0,0-1,0 1,0-1,0 0,1 0,-1-1,1 1,-1-1,1 1,0-1,0 0,-1 0,1-1,0 1,0-1,0 0,0 0,0 0,2-1,14-1,0-1,-1-1,1-1,-1-1,0 0,0-2,0 0,-1-1,-1 0,1-2,-2 0,1-1,-2-1,0 0,0-1,6-8,38-42,-2-2,-3-3,-2-2,20-43,-52 81,-3-1,0 0,-3-1,0-1,-1-5,-9 27,-1 0,0-1,0 1,-2 0,0-1,0 0,-2 1,0-1,0 1,-1-1,-1 1,0 0,-1 0,-6-12,7 19,-1 0,0 1,-1-1,1 1,-1 0,-1 0,1 0,-1 1,0 0,0 0,-1 1,1-1,-1 1,0 1,0-1,0 1,-1 1,1-1,-1 1,1 0,-1 1,0 0,0 0,0 1,1 0,-1 0,0 1,0 0,0 0,1 1,-1 0,1 0,-1 1,-5 2,-3 5,0 1,0 1,1 0,0 1,1 1,1 0,0 0,1 2,0-1,2 2,0-1,0 1,2 1,0 0,1 0,-3 13,1 0,1 0,1 0,1 0,2 1,2 0,1 0,1 0,1 0,7 31,-5-44,2 0,0 0,2-1,-1 0,2 0,1-1,0 0,1 0,1-1,0-1,1 0,1 0,0-1,1-1,1 0,0-1,0 0,1-2,1 1,0-2,0-1,1 0,4 1,-10-5,0-1,1 0,-1 0,1-1,0-1,0 0,-1-1,1 0,0-1,0-1,0 0,-1 0,1-1,-1-1,0 0,0-1,0 0,0-1,-1 0,0-1,8-6,8-8,-3 0</inkml:trace>
</inkml:ink>
</file>

<file path=ppt/ink/ink2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1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1,'-5'34,"-1"15,-1 5,2-2,2-5,1-6,1-6,0-3,6-7,2-3,-1-6</inkml:trace>
</inkml:ink>
</file>

<file path=ppt/ink/ink2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1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0,'5'5,"2"6,-1 2</inkml:trace>
</inkml:ink>
</file>

<file path=ppt/ink/ink2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1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0,'0'1,"-14"44,2 0,1 0,3 1,2 0,0 38,5-78,1 0,0 1,1-1,-1 1,1-1,0 0,0 1,1-1,0 0,0 0,1 0,-1 0,1 0,1-1,-1 1,1-1,0 0,0 0,0 0,1-1,0 1,0-1,0 0,0-1,0 1,1-1,0 0,0 0,-1-1,2 0,-1 0,0 0,0-1,1 0,-1 0,0 0,1-1,-1 0,1 0,-1-1,0 0,1 0,-1 0,0-1,3-1,6-8,0-1,-1-1,0-1,-1 0,0 0,-1-2,-1 1,0-1,-1-1,-1 0,-1 0,0-1,-1 0,-1-1,-1 1,0-5,25-59,-20 58</inkml:trace>
</inkml:ink>
</file>

<file path=ppt/ink/ink2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2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1,'-31'21,"24"-18,0 1,0 0,1 0,-1 0,1 1,0 0,0 0,1 1,0-1,0 1,0 1,0-1,1 0,0 1,1 0,-1 0,2 0,-3 7,5-10,1 0,0-1,0 1,1-1,-1 1,1-1,0 0,0 1,0-1,0 0,0 0,1-1,-1 1,1 0,0-1,0 1,0-1,0 0,0 0,0 0,1-1,-1 1,1-1,-1 0,1 1,0-1,23 13,-22-12,1 0,-1 1,1 0,-1 0,0 0,0 1,-1-1,1 1,-1 1,0-1,0 0,0 1,0 0,-1 0,0 0,0 0,0 1,-1-1,0 1,0 0,0-1,0 1,-1 0,0 0,-1 0,1 0,-1 0,0 0,-1 0,1 0,-1 0,0 0,-1 1,-3 4,0-1,-1 0,0 0,-1-1,0 0,0 0,-1-1,0 1,-1-2,0 1,0-1,0-1,-1 1,0-2,0 1,-1-2,1 1,-1-1,0-1,0 0,0 0,-1-1,-5 0,-11-2,3 0</inkml:trace>
</inkml:ink>
</file>

<file path=ppt/ink/ink2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3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115 670,'-18'28,"2"1,1 1,1 0,2 1,1 1,1 0,-4 31,13-60,0 0,0-1,1 1,-1 0,1-1,-1 1,1 0,0 0,1 0,-1-1,0 1,1 0,-1-1,1 1,0 0,0-1,0 1,0-1,0 1,1-1,-1 1,1-1,0 0,-1 0,1 0,0 0,0 0,0 0,1-1,-1 1,0-1,1 1,-1-1,1 0,-1 0,1 0,0 0,-1 0,1-1,0 1,-1-1,1 0,0 0,0 0,0 0,8-6,0 0,0-1,-1-1,0 0,0 0,-1-1,0 0,0-1,-1 0,0 0,-1 0,0-1,-1 0,0-1,-1 0,0 0,3-12,0 2,0-1,-1-1,-1 1,-2-1,0 0,-1 0,-2 0,-1-24,0 35,-1-1,-1 1,0-1,-1 1,0 0,-1-1,0 2,-1-1,-1 1,0-1,0 1,-1 1,-1 0,0 0,-1 0,-5-5,12 14,1-1,-1 1,0 0,0-1,0 1,0 0,0 1,-1-1,1 0,0 0,-1 1,1 0,-1-1,0 1,0 0,1 0,-1 1,0-1,0 0,0 1,0 0,0 0,1 0,-1 0,0 0,0 0,0 1,0 0,0-1,0 1,1 0,-1 0,0 0,1 1,-1-1,1 1,-1-1,1 1,0 0,0 0,0 0,0 0,1 1,1 1,1-1,-1 0,0 0,1 0,0 0,0 0,-1 0,2 0,-1 0,0 0,1 0,-1-1,1 1,0 0,0-1,0 1,0-1,0 0,1 0,-1 0,1 0,-1 0,1 0,0-1,-1 1,1-1,0 0,0 0,0 0,0 0,0-1,0 1,1-1,-1 1,0-1,0 0,0 0,2-1,13 0,1-1,-1-1,1-1,-1 0,0-2,0 0,-1 0,0-2,0 0,-1-1,0-1,0-1,11-9,1-2,-1-2,-1 0,-2-2,0-1,-1 0,-2-2,-1 0,-1-2,-2 0,-1-1,2-10,-17 41,-1 1,-1-1,1 1,0-1,0 1,-1-1,1 1,0-1,0 1,0-1,0 1,0-1,0 1,0-1,0 1,0-1,0 0,0 1,0-1,1 1,-1-1,0 1,0 0,0-1,1 1,-1-1,0 1,0-1,1 1,-1 0,1-1,-1 1,0-1,1 1,-1 0,1 0,-1-1,0 1,1 0,-1 0,1-1,-1 1,1 0,-1 0,1 0,-1 0,1 0,-1 0,1 0,-1 0,1 0,0 0,-1 0,1 0,-1 0,1 0,-1 1,1-1,-1 0,1 0,-10 163,0-83,-3 260,29 284,-13-525,-2-53,3 421,-31-383,25-82,0-1,0 1,-1 0,1-1,0 0,-1 1,1-1,0 0,-1 0,0 1,1-1,-1-1,0 1,0 0,1 0,-1 0,0-1,0 1,0-1,0 0,0 0,0 1,0-1,1 0,-1-1,0 1,0 0,0 0,0-1,0 1,0-1,0 0,1 1,-1-1,0 0,1 0,-1 0,0 0,1-1,-1 1,1 0,-1-2,-9-9,1 0,0-2,1 1,1-1,0 0,0-1,2 0,0 0,1-1,0 1,1-1,1 0,0 0,1-14,-2 9,-3-20,1 0,2 0,2-1,2 1,2-1,1 1,3 0,1 0,8-23,12-27,-17 57</inkml:trace>
</inkml:ink>
</file>

<file path=ppt/ink/ink2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3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1,'-22'0,"1"1,0 1,-1 1,1 1,0 1,1 1,-1 0,1 2,-13 6,25-10,0 1,0-1,0 1,1 1,0-1,0 1,0 1,1-1,0 1,0 0,0 1,1-1,0 1,1 0,0 0,0 0,1 1,-1 0,2-1,0 1,0 0,0 0,1 5,0-6,0-1,1 1,-1-1,2 1,-1 0,1-1,0 1,1-1,0 0,0 1,1-1,0 0,0 0,0 0,1-1,0 1,0-1,1 0,0 0,0 0,0-1,1 0,-1 0,1 0,0-1,1 1,-1-1,1-1,0 0,0 0,1 0,49 6,-32-8</inkml:trace>
</inkml:ink>
</file>

<file path=ppt/ink/ink2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4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1,'-10'23,"1"1,1 1,1-1,1 1,1 1,1-1,2 0,0 1,2 9,1-30,-1 0,1 0,0 0,1 0,-1-1,1 1,0-1,0 1,0-1,1 0,0 0,0 0,0 0,0 0,0-1,1 1,-1-1,1 0,0 0,0 0,0-1,1 1,-1-1,1 0,-1 0,1-1,-1 1,1-1,0 0,0 0,0-1,0 1,0-1,-1 0,1-1,0 1,0-1,0 0,0 0,-1 0,1-1,0 0,-1 0,1 0,14-9,-1-1,0 0,-1-2,0 0,-1-1,-1 0,0-1,-1-1,-1-1,-1 0,0 0,-1-1,-1-1,-1 1,-1-2,4-14,-2 8,-3 2</inkml:trace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02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909 144,'-31'-33,"7"17,-1 2,-1 1,0 1,-1 1,0 1,-1 1,0 2,0 1,0 1,-1 1,0 2,0 1,0 1,-10 2,26-1,0 1,1 0,-1 1,1 1,-1 0,1 0,0 1,1 1,-1 0,1 0,0 1,1 1,0 0,0 0,0 1,1 0,1 0,-1 1,2 1,-1-1,0 3,4-9,0 0,0 0,1 1,-1-1,1 1,0 0,0 0,0 0,1 0,0 0,0 1,0-1,1 1,0-1,0 1,0-1,1 1,-1 0,1 0,1-1,-1 1,1 0,0-1,0 1,1-1,0 1,0-1,0 0,0 0,1 0,0 0,0 0,0 0,4 3,7 0,0-2,0 0,0 0,1-1,0-1,0-1,0 0,1 0,-1-2,1 0,-1-1,0 0,1-1,-1-1,8-2,58-19,-104 16,2 6,0 2,0 0,0 1,0 1,0 2,0-1,1 2,0 1,0 1,0 0,1 1,1 2,-7 3,10-7,0 1,1 0,-1 1,2 0,-1 2,1-1,1 1,0 1,0 0,2 1,-1 0,1 1,1 0,1 0,0 1,1 0,0 0,1 1,1 0,-1 7,4-15,1 0,0 0,0 0,1 0,0 0,1 0,-1 0,1 1,1-1,0 0,0-1,0 1,1 0,1-1,-1 1,1-1,0 0,0 0,1-1,0 1,1-1,-1 0,1 0,0-1,0 0,1 0,2 2,5 0,0 1,1-2,0 0,-1-1,2-1,-1 0,0-1,1 0,0-2,-1 0,1 0,0-1,0-1,-1-1,17-3,119-33,-132 33</inkml:trace>
  <inkml:trace contextRef="#ctx0" brushRef="#br0" timeOffset="383.561">1304 455,'-27'34,"-149"161,57-55,49-52,70-88,-1 1,1-1,-1 1,1-1,-1 1,0-1,1 0,-1 1,1-1,-1 0,0 0,1 1,-1-1,0 0,1 0,-1 0,0 0,1 0,-1 0,0 0,1 0,-1 0,0 0,1 0,-1 0,0 0,1-1,-1 1,0 0,1 0,-1-1,1 1,-1 0,1-1,-1 1,1-1,-1 1,1-1,-1 1,1-1,-1 1,1-1,0 1,-1-1,1 0,0 1,-1-1,1 0,0 1,0-1,0 0,0 1,0-1,0 0,-5-14</inkml:trace>
  <inkml:trace contextRef="#ctx0" brushRef="#br0" timeOffset="650.04">966 371,'205'251,"-88"-88,-88-136,-13-20</inkml:trace>
  <inkml:trace contextRef="#ctx0" brushRef="#br0" timeOffset="1079.601">1840 427,'-20'2,"-1"1,0 0,1 2,-1 0,1 2,1 0,-5 3,12-6,2-1,-1 1,0 0,1 1,-1 0,1 1,1 0,-1 0,1 1,0 0,1 1,-1 0,1 0,1 1,0 0,0 0,1 1,0-1,1 1,0 1,0-1,1 1,0 0,1 0,1 0,-1 0,2 1,0-1,0 0,1 11,1-17,0 0,1-1,-1 1,1 0,0-1,0 0,1 0,-1 1,1-1,0-1,0 1,0 0,1-1,-1 0,1 1,0-1,0-1,0 1,0-1,0 1,0-1,1 0,-1-1,1 1,0-1,-1 0,1 0,0 0,0-1,0 1,-1-1,1-1,0 1,0 0,0-1,-1 0,1-1,0 1,-1-1,1 1,-1-1,0-1,1 1,0-1,29-18,-1-1,-1-1,-2-2,0-1,10-13,-12 10,-2-2,-1-2,-1 0,-2-1,3-8,-26 42,1-1,0 1,0-1,0 1,0-1,0 1,0-1,0 1,0-1,0 0,0 1,0-1,0 1,1-1,-1 1,0-1,0 1,0-1,1 1,-1-1,0 1,1 0,-1-1,0 1,1-1,-1 1,1 0,-1-1,1 1,-1 0,0-1,1 1,-1 0,1 0,-1 0,1-1,0 1,-1 0,1 0,-1 0,1 0,-1 0,1 0,-1 0,1 0,-1 0,1 0,-1 0,1 0,0 1,-1-1,1 0,-1 0,1 1,-1-1,0 0,1 0,-1 1,1-1,3 36,4 81,-3-91</inkml:trace>
  <inkml:trace contextRef="#ctx0" brushRef="#br0" timeOffset="1596.766">2207 878,'25'-71,"2"0,4 2,26-41,-51 98,72-102,-78 113,1 0,0 0,-1 1,1-1,0 0,0 0,0 1,0-1,-1 0,1 1,0-1,0 1,0-1,1 1,-1-1,0 1,0 0,0 0,0 0,0-1,0 1,0 0,1 0,-1 0,0 1,0-1,0 0,0 0,0 1,0-1,0 0,0 1,0-1,0 1,0 0,0-1,0 1,0 0,0-1,0 1,-1 0,1 0,0 0,-1 0,1-1,0 1,-1 0,1 1,17 56,-15-47,25 67,-27-76,0 0,1 1,-1-1,0 0,1 0,-1 0,1-1,-1 1,1 0,0 0,0-1,0 1,0-1,0 0,0 0,0 0,0 0,1 0,-1 0,0 0,1-1,-1 1,0-1,1 1,-1-1,1 0,-1 0,1 0,-1-1,0 1,1 0,0-1,11-5,0-1,0-1,0 0,-1-1,0 0,-1-1,0 0,8-10,8-6,105-76,-132 101,0 1,-1-1,1 1,0-1,-1 0,1 1,0 0,0-1,0 1,-1-1,1 1,0 0,0-1,0 1,0 0,0 0,0 0,0 0,-1 0,1 0,0 0,0 0,0 0,0 0,0 1,0-1,0 0,-1 0,1 1,0-1,0 1,0-1,-1 1,1-1,0 1,-1-1,1 1,0 0,-1-1,1 1,-1 0,1 0,-1-1,1 1,-1 0,1 0,-1 0,0-1,0 1,1 0,-1 1,2 52,-3-43,0 1,0-1,1 0,0 1,1-1,0 0,0 0,1 1,1-1,0 0,1-1,0 1,0-1,1 1,0-2,1 1,0 0,8 7,4 0</inkml:trace>
</inkml:ink>
</file>

<file path=ppt/ink/ink2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4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0 497,'179'-373,"-175"364,1-1,1 1,0 1,0-1,0 1,1 0,1 0,-1 1,1 0,0 0,1 1,-1 0,1 0,1 1,5-2,0 3,-2 5</inkml:trace>
</inkml:ink>
</file>

<file path=ppt/ink/ink2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4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0,'29'112,"-23"-75,3-1,1 1,1-2,2 0,2 0,1-2,1 0,2 0,13 15,-31-47,1 1,-1 0,0 0,1-1,0 1,-1-1,1 1,0-1,0 0,0 0,0 1,0-1,0-1,0 1,0 0,1 0,-1-1,0 0,0 1,1-1,-1 0,0 0,0 0,1 0,-1 0,0-1,0 1,1-1,-1 0,0 1,0-1,0 0,0 0,0 0,0 0,0-1,0 1,0-1,-1 1,1-1,-1 1,1-1,-1 0,1 0,-1 0,0 0,0 0,0 0,0 0,0 0,-1 0,1 0,0 0,-1-1,0 1,1-2,37-160,-31 139,-3 10,0 0,0 0,2 0,0 0,1 1,0 0,1 1,0 0,1 0,1 1,0 0,5-5,-1 7</inkml:trace>
</inkml:ink>
</file>

<file path=ppt/ink/ink2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5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384 807,'-35'18,"0"3,1 1,1 1,2 1,0 3,-18 19,12-11,-54 68,90-102,0 0,1 0,-1-1,0 1,1 0,-1 0,1 0,-1 0,1 0,-1 0,1 0,0 0,0 0,-1 0,1 0,0 0,0 0,0 0,0 0,0 0,0 0,1 0,-1 0,0 0,0 0,1 0,-1 0,0 0,1 0,-1 0,1 0,0 0,-1-1,1 1,0 0,-1 0,1-1,0 1,0 0,-1-1,1 1,0-1,0 1,0-1,0 1,0-1,0 1,0-1,52-1,-28-7,1-1,-1-1,-1-2,0 0,0-1,9-8,35-19,85-54,-151 93,-1-1,1 1,-1 0,1 0,0 0,-1 0,1 0,0 0,0 1,-1-1,1 0,0 1,0 0,0-1,0 1,0 0,0 0,0 0,0 0,0 0,-1 0,1 1,0-1,0 1,0-1,0 1,0 0,-1 0,1 0,0 0,-1 0,1 0,-1 0,1 0,-1 1,1-1,-1 1,0-1,0 1,0-1,0 1,0 0,0-1,0 1,0 0,-1 0,1 0,-1-1,1 1,-1 1,8 71,-9-68,0-1,0 1,0-1,1 1,0 0,0-1,1 1,0-1,0 1,0-1,0 1,1-1,0 0,0 1,0-1,1 0,0-1,0 1,0 0,0-1,1 0,0 1,0-1,0-1,0 1,1-1,-1 1,1-1,0-1,0 1,5 1,1-3,0-2,1 1,-1-2,0 1,0-1,0-1,0 0,0-1,-1 0,1-1,-1 0,0 0,-1-1,1 0,-1-1,0 0,-1 0,8-9,13-17,-2-1,-1-1,-1-2,-2 0,-2-2,-1 0,-2-2,-9 22,38-83,-4-3,-6-1,-4-2,9-62,-18 7,-24 162,1-1,-1 1,1 0,-1-1,0 1,0 0,1-1,-1 1,0 0,0-1,0 1,0-1,-1 1,1 0,0-1,-1 1,1 0,-1-1,1 1,-1 0,1 0,-1-1,0 1,0 0,0 0,1 0,-1 0,0 0,0 0,-1 0,1 0,0 1,0-1,0 0,0 1,-1-1,1 1,0-1,-1 1,1-1,0 1,-1 0,1 0,0 0,-1 0,1 0,-2 0,-6 6,1 1,-1 1,1-1,1 1,-1 1,1-1,1 1,0 0,0 1,0-1,2 1,-1 0,-1 6,5-13,-21 51,3 2,2 0,3 1,2 1,3 0,2 0,3 1,2 0,3 0,3 8,-2-27,1 0,3 0,1 0,1-1,3 0,1-1,4 6,16-3,-30-40</inkml:trace>
</inkml:ink>
</file>

<file path=ppt/ink/ink2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5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1,'38'0,"18"0,8 0,-1 0,-2 5,-7 1,-2 1,-6 2,-6 1,-5-2,-8-2</inkml:trace>
</inkml:ink>
</file>

<file path=ppt/ink/ink2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5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1,'-14'50,"1"0,3 1,2 0,-1 44,9-89,0 1,0 0,0-1,1 1,0-1,1 1,0-1,0 0,0 1,0-1,1 0,0-1,1 1,-1 0,1-1,0 0,0 0,1 0,-1 0,1-1,0 1,0-1,1-1,-1 1,1-1,0 0,0 0,0 0,0-1,1 0,-1 0,0-1,1 0,0 0,-1 0,1-1,-1 0,1 0,-1-1,1 0,0 0,-1 0,2-2,8-4,0-1,-1-1,0 0,0-1,-1-1,-1 0,0-1,0-1,-1 0,-1 0,0-1,-1-1,4-7,3-5,-1 0,-2-2,0 1,-2-2,-2 1,0-2,-2 8,0 5</inkml:trace>
</inkml:ink>
</file>

<file path=ppt/ink/ink2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8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0 166,'50'197,"-44"1,-7-198,1-1,0 1,-1 0,1-1,-1 1,1 0,-1-1,1 1,-1 0,1 0,-1 0,1-1,-1 1,1 0,-1 0,0 0,1 0,-1 0,1 0,-1 0,1 0,-1 0,1 0,-1 0,0 0,1 1,-1-1,1 0,-1 0,1 1,-1-1,1 0,-1 0,1 1,0-1,-1 1,1-1,-1 0,1 1,0-1,-1 1,1 0,1-22,1 0,1 0,1 0,1 1,0 0,2 0,0 0,2 1,0 0,5-7,6-11,3 1,1 0,1 2,2 1,1 0,30-24,-57 55,-1 0,1 0,0 0,1 0,-1 0,0 1,0-1,1 0,-1 1,1-1,0 1,-1-1,1 1,0 0,0 0,0 0,0 0,0 0,0 0,0 0,0 1,0-1,0 1,1-1,-1 1,0 0,0 0,0 0,1 0,-1 0,0 1,0-1,0 1,0-1,1 1,-1 0,0 0,0 0,0 0,-1 0,1 0,0 0,0 1,-1-1,1 1,0 0,0 6,-1 0,0 0,-1-1,0 1,0 0,-1 0,0 0,0 0,-1 0,0-1,-2 8,-5 21,5-7,1-3</inkml:trace>
  <inkml:trace contextRef="#ctx0" brushRef="#br0" timeOffset="370.444">649 251,'30'-1,"1"-2,0 0,-1-2,0-2,0-1,-1-1,0-1,5-4,-29 13,0-1,0 1,0-1,-1-1,1 1,-1 0,1-1,-1 0,0 0,0-1,0 1,0-1,-1 0,0 1,1-2,-1 1,-1 0,1-1,-1 1,1-1,-2 0,1 1,0-1,-1 0,0 0,0 0,0 0,-1-1,1 1,-1 0,-1 0,1 0,-1 0,0 0,0 0,0 0,-1 0,0-2,-4 3,1 0,-1 0,0 1,0 0,-1 0,1 1,-1 0,1 0,-1 0,1 1,-1 0,0 1,0-1,0 1,1 0,-1 1,0 0,0 0,1 0,-1 1,0 0,1 0,0 1,-1-1,1 1,0 1,1-1,-1 1,-3 3,-12 5,1 2,0 0,1 1,1 1,0 0,1 2,1 0,1 1,0 0,2 1,0 1,1 0,1 1,1 0,1 0,1 1,1 0,1 1,1 0,0 12,5-27,1-1,0 0,0 1,1-1,0 0,0 0,1 0,0 0,0-1,1 1,0-1,1 0,-1 0,1 0,0-1,1 1,0-1,0-1,0 1,1-1,0 0,0-1,0 1,0-1,1-1,3 2,18 8,1-2,0-1,0-2,1 0,0-2,15 0,-2-3,1-1,0-2,0-2,-1-2,1-2,-1-2,0-2,-1-2,10-6,-18 4,-9 0</inkml:trace>
</inkml:ink>
</file>

<file path=ppt/ink/ink2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13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1,'-10'33,"-3"17,1 4,2-3,3-4,3-6,6-10,4-10</inkml:trace>
</inkml:ink>
</file>

<file path=ppt/ink/ink2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13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1,'-14'24,"-5"12,1 1</inkml:trace>
</inkml:ink>
</file>

<file path=ppt/ink/ink2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14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0,'-26'10,"1"1,0 1,1 1,0 1,1 1,1 1,-15 13,36-28,0 0,0 0,-1 0,1 0,0 0,0 0,0 0,0 1,0-1,0 0,0 1,1-1,-1 1,0-1,1 1,-1-1,1 1,0-1,-1 1,1-1,0 1,0-1,0 1,0 0,0-1,0 1,1-1,-1 1,0-1,1 1,-1-1,1 1,0-1,-1 1,1-1,0 1,0-1,0 0,0 0,0 0,0 1,0-1,1 0,-1 0,72 31,-45-22,-20-7,-1-1,0 1,0 0,0 1,0 0,0 0,-1 0,1 1,-1 0,-1 0,1 1,-1-1,0 1,0 0,0 1,-1-1,0 1,0 0,-1 0,0 0,0 0,-1 1,0-1,0 1,0 0,-1-1,0 1,-1 0,0 0,0 0,-1-1,0 1,0 0,-1 2,-3-3,0 1,0-1,-1 0,1-1,-2 0,1 1,-1-2,0 1,0-1,0 0,-1-1,1 0,-1 0,0 0,-1-1,1 0,0-1,-1 0,0 0,1-1,-1 0,0 0,0-1,0-1,1 1,-1-1,0-1,0 1,1-2,-1 1,1-1,0 0,-7-4,-3-5</inkml:trace>
</inkml:ink>
</file>

<file path=ppt/ink/ink2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15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1 302,'51'19,"0"-2,1-3,1-1,0-3,1-3,0-2,0-2,0-2,-44 0,0-1,1 0,-1 0,0-1,0 0,1-1,-1 0,0 0,-1-1,1-1,0 1,-1-2,0 1,0-1,0-1,-1 1,0-2,0 1,0-1,-1 0,0-1,0 1,4-8,-6 8,0 0,-1-1,0 0,0 1,-1-1,0 0,-1-1,0 1,0 0,0-1,-1 1,-1-1,1 1,-1-1,-1 0,0 1,0-1,0 1,-1-1,-1 1,1 0,-1 0,-1 0,1 0,-1 1,-1-1,1 1,-1 0,-1 0,1 1,-1 0,-5-5,7 8,0 0,0 0,0 0,0 1,-1 0,1-1,-1 2,1-1,-1 0,0 1,0 0,0 0,1 0,-1 1,0 0,0 0,0 0,0 0,0 1,0 0,0 0,0 0,1 1,-1-1,0 1,1 0,0 0,-1 1,1-1,0 1,-3 3,-5 3,2 1,-1 0,1 0,0 1,1 1,1 0,-1 0,2 0,0 1,0 0,2 1,-1-1,2 1,-2 6,-26 204,30-204,-6 45,-4-2,-2 1,-19 46,27-89,3-7,0 0,-1-1,-1 1,0-1,-1 0,-1 0,0 0,-1-1,0 0,0-1,-1 1,-1-2,0 1,-1-2,0 1,0-1,-3 0,13-8,0-1,-1 0,1 1,0-1,-1 0,1 0,0 0,-1 0,1 0,0-1,-1 1,1 0,0-1,-1 1,1 0,0-1,0 0,0 1,-1-1,1 0,0 1,0-1,0 0,0 0,0 0,0 0,0 0,1 0,-1 0,0 0,1-1,-1 1,0 0,1 0,-1-1,1 1,0 0,0-1,-1 1,1 0,0-1,0 1,0 0,0-1,0 1,0 0,1-1,-3-19</inkml:trace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08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41,'0'0,"1"0,-1 0,1 0,-1-1,1 1,-1 1,1-1,-1 0,1 0,0 0,-1 0,1 0,-1 0,1 0,-1 1,1-1,-1 0,0 1,1-1,-1 0,1 0,-1 1,0-1,1 1,-1-1,0 0,1 1,-1-1,0 1,1-1,-1 1,0-1,0 1,0-1,0 1,1-1,-1 1,0-1,0 1,0-1,0 1,0-1,0 1,0-1,0 1,0-1,-1 1,1 0,0-1,0 0,0 1,-1-1,1 1,0-1,0 1,-1-1,1 1,0-1,-1 0,1 1,-1-1,1 0,0 1,-1-1,15 2,0 0,1-2,-1 0,1 0,-1-1,1-1,-1 0,12-4,44-6,221-20,-239 27,-35-1</inkml:trace>
</inkml:ink>
</file>

<file path=ppt/ink/ink2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30.81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1666,'65'-4,"-46"6,-12-2,31 3,-1-2,1-2,-1-2,34-6,-31 2,0 1,1 2,-1 1,1 3,38 4,-8 9,-59-10,1 0,0 0,-1-1,1-1,0 0,0-1,0 0,12-3,8-3,-17 1,0 2,0 0,1 1,-1 0,1 1,-1 1,1 1,-1 1,0 0,3 1,23 5,0-1,0-3,0-1,0-2,37-4,11 1,276 2,-342 0</inkml:trace>
  <inkml:trace contextRef="#ctx0" brushRef="#br0" timeOffset="1331.762">1751 1,'-11'138,"7"-123,1-1,1 1,0 0,1 0,1 0,1 0,0 1,2 10,0-11,0 0,-1 1,0-1,-1 1,-1-1,-1 1,0-1,-1 3,-9 68,3 0,5 1,5 61,0-19,-2-89,12 107,-4-108,-2 1,-1 0,-2 1,-2-1,-2 1,-2 4,1 47,2 377,0-457</inkml:trace>
  <inkml:trace contextRef="#ctx0" brushRef="#br0" timeOffset="1668.12">2061 1271,'-239'286,"-3"4,101-128,73-63,58-81</inkml:trace>
  <inkml:trace contextRef="#ctx0" brushRef="#br0" timeOffset="2314.893">594 1384,'-208'282,"57"-79,-39 7,172-192</inkml:trace>
  <inkml:trace contextRef="#ctx0" brushRef="#br0" timeOffset="3152.96">1045 1356,'10'3,"-1"0,1-1,1 0,-1-1,0 0,0 0,0-1,1 0,-1-1,0 0,0-1,0 0,0 0,0-1,0-1,-1 0,0 0,1 0,-1-1,-1-1,1 0,-1 0,0 0,-1-1,1 0,-1-1,0 0,-1 0,0 0,-1 0,1-1,-1 0,-1-1,0 1,3-9,-6 14,0 1,0-1,0 0,-1 0,1 1,-1-1,0 0,0 0,0 0,-1 1,1-1,-1 0,0 0,0 1,0-1,0 1,-1-1,1 1,-1-1,0 1,0 0,0 0,-1 0,1 0,-1 0,0 0,1 1,-1-1,0 1,-1 0,1 0,0 0,-1 0,1 1,-1 0,1-1,-1 1,0 0,1 0,-1 1,0-1,0 1,1 0,-1 0,0 0,0 1,0-1,1 1,-1 0,0 0,1 0,-1 0,-8 9,0 1,1 0,1 0,0 1,0 0,1 1,1 0,0 1,0-1,2 2,0-1,0 1,1-1,1 1,1 1,0-1,1 0,0 1,2 0,-1-1,2 1,1 3,-2-3,-1 1,0-1,-1 0,0-1,-2 1,0 0,0-1,-1 0,-1 0,-1 0,0-1,-1 0,-1 0,0-1,0 0,-2 0,1-1,-1-1,-1 0,0 0,-1-1,-7 4,-30-3,31-13</inkml:trace>
</inkml:ink>
</file>

<file path=ppt/ink/ink2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4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161 297,'246'27,"-239"-28,0-1,0 0,0 0,-1 0,1-1,-1 0,1 0,-1-1,0 0,-1 0,1 0,-1-1,0 0,0 0,0 0,0-1,-1 1,0-1,0 0,-1 0,0-1,0 1,0-1,-1 1,0-1,0 0,-1 0,1 0,-2 0,1-2,0 7,0-4,0 0,0 0,0 0,-1 0,0 0,0 0,-1 0,1 0,-1 0,0 0,-1 0,0 0,0 0,0 0,-1 1,1-1,-1 1,-1 0,1 0,-1 0,1 0,-2 1,1-1,0 1,-1 0,0 0,0 1,0-1,0 1,0 0,-1 1,-4-3,7 5,0-1,0 1,0-1,1 1,-1 0,0 0,0 1,0-1,0 0,1 1,-1 0,0-1,0 1,1 0,-1 0,1 1,-1-1,1 1,-1-1,1 1,0 0,0 0,0 0,0 0,0 0,0 0,0 0,0 1,-40 73,5 115,24 69,9-233,-1-1,-1 1,-2-2,0 1,-2-1,-1 0,-10 16,14-28,-1-1,0 1,-1-1,0-1,-1 0,-1 0,0-1,0 0,-1-1,0 0,0-1,-1-1,0 0,-3 1,15-8,-1 1,0-1,0 0,0 1,1-1,-1 0,0 0,0 0,0 0,0-1,1 1,-1 0,0-1,0 1,1-1,-1 0,0 1,1-1,-1 0,0 0,1 0,-1 0,1-1,0 1,-1 0,1 0,0-1,0 1,0-1,0 1,0-1,0 0,0 1,1-1,-1 0,0 1,1-1,0 0,-1 0,1 0,0 1,0-1,0 0,0 0,0 0,0 0,1 1,-1-1,1 0,2-16</inkml:trace>
</inkml:ink>
</file>

<file path=ppt/ink/ink2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49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29,'397'0,"-254"-26,-122 23</inkml:trace>
</inkml:ink>
</file>

<file path=ppt/ink/ink2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50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1,'10'5,"8"1,5 0,4-1,3-2,0-1,5-1,1 0,0-6,-2-1,-2-1,-2 2,0 2,-7 0</inkml:trace>
</inkml:ink>
</file>

<file path=ppt/ink/ink2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47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396 453,'-2'-3,"1"-1,-1 1,0 0,0 0,0-1,-1 1,1 1,-1-1,0 0,1 1,-1-1,0 1,0 0,-1 0,1 0,0 0,-1 1,1-1,-1 1,0 0,1 0,-1 0,0 1,1-1,-1 1,0 0,0 0,-58-12,50 8,-1 1,0 1,0-1,0 2,-1 0,1 1,0 0,0 1,-1 0,1 1,0 1,-7 2,18-5,0 1,0-1,0 1,1 0,-1-1,0 1,0 0,1 0,-1 0,1 1,-1-1,1 0,-1 0,1 1,0-1,0 1,-1-1,1 1,0 0,1-1,-1 1,0 0,0 0,1 0,-1-1,1 1,-1 0,1 0,0 0,0 0,0 0,0 0,0 0,0 0,1 0,-1 0,0-1,1 1,0 0,-1 0,1 0,0-1,0 1,0 0,0-1,0 1,1-1,-1 1,73 66,0-28,-74-38,1 0,-1 1,1-1,-1 0,0 0,0 0,1 1,-2-1,1 0,0 0,0 1,-1-1,1 0,-1 0,0 0,0 0,1 0,-1 0,-1 0,1 0,0 0,0 0,-1 0,1-1,-1 1,1-1,-1 1,0-1,0 1,0-1,1 0,-1 0,0 0,-1 0,1 0,0-1,-1 1,-3 4,-5 1,0 1,0 0,1 1,0 0,1 0,0 1,0 0,1 1,0 0,1 0,0 1,0 0,1 0,1 0,0 1,0 0,1 0,1 0,0 0,0 1,2-1,-1 3,3-12,0 1,-1-1,2 0,-1 0,0 0,1 0,-1 0,1 0,0 0,0-1,0 1,0-1,0 1,1-1,-1 0,1 0,-1 0,1 0,0 0,0-1,0 1,0-1,0 0,0 0,0 0,0 0,1 0,-1-1,0 0,0 1,1-1,-1 0,0-1,1 1,-1 0,0-1,0 0,1 0,1-1,14-4</inkml:trace>
  <inkml:trace contextRef="#ctx0" brushRef="#br0" timeOffset="434.103">283 1,'-13'14,"1"0,1 1,0 0,1 1,0 0,2 1,0 0,1 0,0 1,2 0,0 0,1 0,1 1,0 5,-22 236,25 203,-26-287,14-124,8-41,1-1,1 1,0 0,0-1,1 1,0 0,1 0,0 0,2 8,-2-19,0 1,0 0,0-1,0 1,1 0,-1-1,0 1,0 0,0-1,1 1,-1 0,0-1,1 1,-1-1,1 1,-1 0,1-1,-1 1,1-1,-1 0,1 1,-1-1,1 1,0-1,-1 0,1 1,0-1,-1 0,1 0,0 0,-1 1,1-1,0 0,-1 0,1 0,0 0,0 0,-1 0,1 0,0 0,-1-1,1 1,0 0,-1 0,1-1,0 1,-1 0,1-1,-1 1,1 0,0-1,9-7</inkml:trace>
</inkml:ink>
</file>

<file path=ppt/ink/ink2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53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60,'0'369,"17"-285,-7-110,-8-62,-3 68,1-1,0 0,2 0,1 0,0 1,1-1,1 1,5-10,12-27,-16 40,0-1,2 1,0 0,0 1,2 0,0 0,4-4,-11 18,-1 1,1 0,-1 0,1 0,-1 0,1 0,-1 1,1-1,0 1,-1 0,1 0,0-1,0 2,-1-1,1 0,0 1,-1-1,1 1,-1 0,1-1,-1 1,1 1,-1-1,1 0,-1 1,0-1,0 1,0-1,0 1,0 0,0 0,0 0,0 0,-1 0,1 1,-1-1,0 0,1 1,-1-1,0 1,-1-1,1 1,0 0,8 9,-6-8,1 1,-1 0,0 0,0 0,-1 0,1 0,-1 1,-1-1,1 1,0-1,-1 1,0-1,-1 1,1 0,-1 0,0-1,-1 1,0 3,-4 8</inkml:trace>
</inkml:ink>
</file>

<file path=ppt/ink/ink2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54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578 12,'-17'-4,"0"1,-1 1,1 0,0 1,-1 1,1 1,-1 1,1 0,0 1,0 1,0 1,0 0,1 1,0 1,0 0,0 1,1 1,0 0,1 1,0 1,-1 2,12-10,1-1,0 0,0 1,0-1,1 1,-1-1,0 1,1 0,0 0,0 0,0 0,0 0,0 0,0 0,1 0,0 0,-1 0,1 0,0 1,1-1,-1 0,1 0,-1 0,1 0,0 0,0 0,0 0,0 0,1 0,-1-1,1 1,0 0,-1-1,1 1,1-1,-1 0,0 0,0 0,1 0,-1 0,2 1,38 35,-33-31,0 0,0 0,-1 1,0 0,-1 0,1 1,-2 0,1 0,-1 1,0-1,-1 1,-1 1,1-1,-1 1,-1 0,0 1,-3-7,0 0,0-1,-1 1,0 0,0-1,0 1,0 0,-1-1,0 0,0 1,0-1,0 0,-1 0,0 0,1 0,-1-1,-1 1,1-1,0 1,-1-1,0 0,0-1,0 1,0-1,0 1,-3 0,-119 43,9-37,114-9,0-1,1 1,-1-1,0 1,0-1,0 0,0 0,0 0,1 0,-1-1,1 1,-1-1,1 1,-1-1,1 0,0 0,0 0,0 0,0-1,0 1,0 0,1-1,-1 0,1 1,0-1,-1 0,1 1,0-1,1 0,-1 0,1 0,-1 0,1 0,0 0,0 0,0 0,0-1,14-40,-5 26</inkml:trace>
</inkml:ink>
</file>

<file path=ppt/ink/ink2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54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0,'-5'34,"-6"16,-2 3,2-1,3-5,-3-11,1-7,3-8</inkml:trace>
</inkml:ink>
</file>

<file path=ppt/ink/ink2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5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55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1 692,'33'-60,"-3"0,-2-2,-3-1,-2-2,5-30,-14 77,-2 45,-11-15,0 0,1 0,1 0,0-1,0 1,1-1,0 0,1 0,1 0,0 0,0-1,1 0,0-1,0 1,1-1,1-1,-1 1,2-2,-1 1,8 4,-12-10,1-1,-1 0,0 0,1 0,-1 0,0-1,1 0,-1 0,1-1,-1 1,1-1,-1 0,0-1,0 1,0-1,1 0,-2 0,1-1,0 0,0 1,-1-1,2-2,89-81,-80 72,-2 0,1-1,-2 0,0-1,-1 0,-1-1,0 0,-1-1,-1 0,-1 0,0-1,-2 0,0 0,-1-1,0-5,-10-83,-1 90</inkml:trace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08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58,'19'0,"16"-5,6-1,2-1,-2 2,-3 2,-3 1,-3 0,-2 2,-1 0,-2 0,1-4,-5-7,-7-1</inkml:trace>
</inkml:ink>
</file>

<file path=ppt/ink/ink2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3:24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86 218,'-34'59,"28"-51,1 0,-1 0,1 0,0 1,1 0,0 0,1 0,0 0,0 1,1-1,0 1,0 0,1 0,1-1,0 1,0 0,1 0,0 0,0-1,1 1,3 8,-1-12,0-1,1 0,-1 0,1 0,0-1,0 0,0 0,1 0,-1 0,1-1,0 0,0 0,0-1,0 1,1-1,-1-1,0 1,1-1,0 0,-1-1,1 0,-1 0,1 0,0-1,-1 1,1-2,-1 1,1-1,-1 0,7-1,0-1,0 0,0-1,-1 0,0-1,0-1,0 1,-1-2,0 0,0 0,-1-1,0 0,-1-1,0 0,-1-1,1 1,-2-2,0 1,0-1,-1 0,-1 0,0-1,0 0,-1 0,1-11,-6-147,1 165,0 1,-1-1,0 0,0 1,0-1,-1 0,0 1,0-1,0 1,-1 0,0 0,0 0,0 0,0 1,-1-1,0 1,0 0,0 0,0 0,-1 0,0 1,0 0,0 0,0 0,0 0,0 1,-1 0,1 0,-1 0,1 1,-1 0,0 0,1 0,-1 1,0 0,0 0,0 1,1-1,-1 1,0 0,1 1,-1-1,1 1,-1 0,1 1,0-1,0 1,0 0,0 0,0 1,-2 6,1 0,1 0,-1 1,1 0,1 0,0 0,1 0,0 1,1-1,0 1,0 0,1-1,1 1,0 0,1 0,0 0,1-1,1 6,2 8,1-1,1 0,1 0,1-1,1 0,1-1,4 6,12 25,-18-33,-1 0,-1 1,0 0,-2 0,-1 1,0-1,-1 1,-2 0,0 0,-1 0,-2 5,-27 117,28-44,6-93,1-8</inkml:trace>
</inkml:ink>
</file>

<file path=ppt/ink/ink2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3:37.73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1637 113,'-34'49,"-124"211,74-89,1 38,-46 62,1-98,60-31,53-106,-1-1,-2 0,-2-1,0-1,-19 21,-4 14,43-68</inkml:trace>
  <inkml:trace contextRef="#ctx0" brushRef="#br0" timeOffset="7305.664">818 1524,'4'42,"-83"125,-66 62,117-190,-58 112,2-10,-55 87,53-116,67-79,21-32</inkml:trace>
  <inkml:trace contextRef="#ctx0" brushRef="#br0" timeOffset="11460.069">2201 1864,'-141'25,"-2"6,0-5,31 3,-2-1,-24-1,-32 5,55-7,-137 34,128-42,-33 6,-14 11,2-11,84-11,-61 19,125-22</inkml:trace>
  <inkml:trace contextRef="#ctx0" brushRef="#br0" timeOffset="12659.88">253 1835,'3'16,"0"0,0-1,2 1,0-1,1 0,0 0,1 0,1-1,0 0,10 12,-6-6,193 267,-114-188,-73-91</inkml:trace>
  <inkml:trace contextRef="#ctx0" brushRef="#br0" timeOffset="13862.821">1918 1694,'22'3,"-1"1,0 1,0 1,0 1,-1 1,0 1,0 0,-1 2,0 0,-1 1,0 1,-1 0,9 10,251 175,-180-139,-77-55</inkml:trace>
  <inkml:trace contextRef="#ctx0" brushRef="#br0" timeOffset="15881.641">874 2484,'2'8,"0"-1,0 0,0 0,1 0,0 0,1 0,0 0,0-1,0 0,0 0,1 0,0 0,1-1,-1 0,1 0,0 0,0-1,0 0,1 0,-1-1,1 1,0-1,0-1,0 1,1-1,-1-1,0 1,1-1,-1-1,4 1,-6-1,0-1,1 1,-1-1,0 0,0-1,0 1,0-1,0 0,0 0,0-1,0 1,-1-1,1 0,-1 0,0-1,0 1,0-1,-1 0,1 0,-1 0,0-1,0 1,0-1,0 0,3-6,-1-1,0 1,0-1,-1 0,-1 0,0 0,-1 0,0 0,0-12,-17-106,13 126,1 0,-1 1,0-1,0 0,0 0,-1 1,1-1,-1 1,0 0,0 0,0 0,0 0,-1 0,1 1,-1-1,1 1,-1 0,0 0,0 1,0-1,0 1,0 0,0 0,-1 0,1 0,0 1,0 0,-1 0,1 0,-3 0,1 1,0 1,-1-1,1 1,0 0,0 0,0 1,0 0,0 0,1 0,0 1,-1 0,1 0,0 0,-3 5,-23 16,24-20,1 0,0 0,0 1,1 0,0 0,0 0,0 1,1 0,0 0,0 0,1 0,0 0,0 1,1 0,0-1,0 1,1 0,0 0,0 0,1 6,20 160,-15-152,-1-1,-1 1,-1-1,-1 1,-1 0,-1 0,0-1,-2 1,-1-1,0 1,-2-1,0 0,-6 10,8-22,0 2,0 1,-1-1,-1 0,1-1,-2 1,0-1,0 0,0-1,-2 0,1 0,-1 0,0-1,0-1,-8 5,-1-9,4-4</inkml:trace>
  <inkml:trace contextRef="#ctx0" brushRef="#br0" timeOffset="22647.686">1834 29,'18'1,"0"0,0 2,0 0,0 1,-1 1,0 0,0 1,0 1,-1 1,0 0,0 1,11 10,-12-10,0 0,0-1,1 0,0-1,0-1,1-1,0 0,7 0,67 24,160 64,-90-23,14 4,-158-67</inkml:trace>
  <inkml:trace contextRef="#ctx0" brushRef="#br0" timeOffset="24176.9">1918 0,'18'226,"11"-55,-23-141,6 31,-2 0,-3 1,-2 35,-6-56,12 104,-3-104,-2 1,-2-1,-1 1,-2 0,-4 36,0 14,4 134,27-57,-27 56,15-167,-11-51</inkml:trace>
</inkml:ink>
</file>

<file path=ppt/ink/ink2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4:10.78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1 785,'26'166,"3"-46,-10-45,-29-97,5-17,2-1,1-1,2 1,2 0,2 0,2 0,1 1,2 0,2 0,1 1,6-10,-13 35,-3 5,1 0,0 0,0 1,0-1,1 1,0 0,0 0,1 0,0 0,0 1,1 0,0 0,0 1,5-4,-7 9,1 0,0 1,-1-1,1 1,0 0,-1 1,1-1,-1 1,0 0,0 0,1 0,-1 1,0-1,-1 1,1 0,0 0,-1 0,0 1,0-1,0 1,0 0,0 0,-1 0,1 0,-1 0,0 0,-1 1,1-1,-1 1,0 1,0-5,72 139,-69-125,-4-3</inkml:trace>
  <inkml:trace contextRef="#ctx0" brushRef="#br0" timeOffset="876.905">791 418,'-1'-2,"0"1,0 0,0-1,0 1,0 0,-1 0,1 0,0 0,-1 0,1 0,-1 0,1 1,-1-1,1 1,-1-1,0 1,1-1,-1 1,0 0,1 0,-1 0,0 0,1 0,-1 0,0 0,1 0,-1 1,0-1,1 1,-1-1,1 1,-1 0,1-1,-1 1,1 0,-1 0,1 0,0 0,-1 1,-13 7,0 0,1 1,0 1,1 0,0 1,1 0,1 1,-1 0,2 1,0 0,-7 14,16-26,0 0,0 0,0 0,0 0,1 0,-1 0,1 1,-1-1,1 0,0 0,0 0,0 0,0 1,0-1,0 0,0 0,1 0,-1 0,1 1,0-1,0 0,-1 0,1 0,0 0,1-1,-1 1,0 0,1 0,-1-1,1 1,-1-1,1 1,-1-1,1 0,0 1,0-1,0 0,0 0,0 0,0-1,0 1,0 0,0-1,0 1,1-1,-1 0,1 0,27 8,87 34,-113-40,-1 0,1 1,-1-1,0 1,0 0,0 0,0 0,-1 0,1 1,-1-1,0 1,0-1,0 1,-1 0,1 0,-1 0,0 0,0 0,0 0,0 0,-1 0,1 0,-1 0,0 0,-1 1,1-1,-1 0,0 1,-2 6,-1-1,-1 1,1-1,-2 0,1-1,-1 1,-1-1,1 0,-2-1,1 1,-1-2,0 1,-10 6,2 1,16-14,0-1,-1 1,1 0,0 0,-1 0,1 0,-1-1,1 1,-1 0,1-1,-1 1,0 0,1-1,-1 1,0 0,0-1,1 1,-1-1,0 0,0 1,0-1,1 0,-1 1,0-1,0 0,0 0,0 0,0 0,0 0,0 0,1 0,-1 0,0 0,0 0,0 0,0 0,0-1,0 1,0 0,1-1,-1 1,0-1,0 1,1-1,-1 1,0-1,0 1,1-1,-1 0,1 1,-1-1,1 0,-1 0,1 1,-1-1,1 0,-1 0,1 0,0 0,1-14</inkml:trace>
  <inkml:trace contextRef="#ctx0" brushRef="#br0" timeOffset="1116.945">1073 587,'-10'34,"-3"15,-3 0,-1-4,5-5,2-4,9-8,5-14,0-9</inkml:trace>
  <inkml:trace contextRef="#ctx0" brushRef="#br0" timeOffset="1354.178">989 107,'0'0</inkml:trace>
  <inkml:trace contextRef="#ctx0" brushRef="#br0" timeOffset="1684.697">1215 785,'14'-45,"2"1,1 1,3 0,2 2,12-18,-34 58,1 0,-1 0,0 0,1 0,-1 0,0 1,1-1,-1 0,1 0,-1 0,1 1,-1-1,1 0,0 1,-1-1,1 0,0 1,0-1,-1 1,1-1,0 1,0 0,0-1,-1 1,1 0,0-1,0 1,0 0,0 0,0 0,0 0,0 0,0 0,0 0,0 0,-1 0,1 0,0 1,0-1,0 0,0 0,0 1,0-1,-1 1,1-1,0 1,0-1,-1 1,1 0,0-1,-1 1,1 0,0-1,-1 1,1 0,-1 0,0 0,1-1,-1 2,25 63,-24-56,1-1,1 1,0-1,0 0,1 1,0-2,0 1,1 0,0-1,0 0,0 0,1 0,2 0,-7-6,1 1,-1-1,1 0,0 0,0 0,-1 0,1-1,0 1,0 0,0-1,0 1,0-1,0 0,0 1,0-1,0 0,0 0,0-1,0 1,-1 0,1-1,0 1,0-1,0 1,0-1,0 0,-1 0,1 0,0 0,0 0,-1 0,1 0,-1-1,1 1,-1-1,0 1,0-1,1 1,-1-1,0 0,43-80,-37 64,-2 7,0-1,-1 0,0 0,-1 0,0-1,-1 1,-1-1,0 0,-1 1,0-1,0 0,-2 1,0-7,-5-5</inkml:trace>
  <inkml:trace contextRef="#ctx0" brushRef="#br0" timeOffset="2249.674">1920 191,'-21'22,"2"0,0 2,2 0,1 0,0 2,2 0,1 1,2 0,-9 26,20-48,-1-1,0 1,1 0,0-1,0 1,0 0,1-1,0 1,0 0,0-1,0 1,1-1,0 1,-1-1,2 0,-1 0,0 0,1 0,0 0,0-1,0 1,0-1,1 1,-1-1,1 0,0-1,0 1,0-1,0 1,0-1,2 0,2 2,-1-1,1-1,0 1,0-1,0 0,0-1,0 0,1 0,-1-1,0 0,0-1,0 1,1-1,-1-1,0 0,0 0,5-3,-3 0,0 0,-1-1,0 0,0 0,-1-1,0-1,0 1,-1-1,1 0,-2-1,1 0,-1 0,-1 0,0-1,0 0,-1 0,1-3,37-184,-40 183,-2 1,1-1,-1 1,-1-1,-1 1,0-1,0 1,-2 0,1 0,-2 0,0 0,0 1,-1-1,0 2,-1-1,-7-8,13 19,0-1,-1 0,1 0,-1 0,1 1,-1-1,0 1,1-1,-1 1,0 0,0 0,0 0,0 0,0 0,0 0,-1 0,1 1,0-1,0 1,0 0,-1-1,1 1,0 0,-1 0,1 1,0-1,0 0,-1 1,1-1,0 1,0 0,0 0,0 0,0 0,0 0,0 0,0 0,0 1,1-1,-1 1,-1 0,-50 82,45-57,1 1,1-1,1 1,2 0,0 0,2 1,2-1,2 17,-2 11,33 168,-11-115,6 89,-29-86,-1-88</inkml:trace>
</inkml:ink>
</file>

<file path=ppt/ink/ink2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44:27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830 658,'-91'-76,"55"43,-1 1,-2 1,-42-23,-38-24,84 39,-1 2,-2 1,-1 2,-2 1,-27-14,-64-65,131 112,1-1,0 0,0 0,-1 1,1-1,0 0,-1 0,1 1,-1-1,1 0,-1 1,1-1,-1 0,1 1,-1-1,1 1,-1-1,0 1,1-1,-1 1,0-1,0 1,1 0,-1 0,0-1,0 1,1 0,-1 0,0 0,0 0,0-1,1 1,-1 0,0 1,0-1,0 0,1 0,-1 0,0 0,0 1,0-1,1 0,-1 1,0-1,1 1,-1-1,0 0,1 1,-1 0,0-1,1 1,-1-1,1 1,-1 0,1-1,-1 1,1 0,0 0,-1-1,1 1,0 0,0 0,-1-1,1 1,37 134,-22 35,0-96,-14-73,0-1,1 1,-1 0,0-1,0 1,1-1,-1 1,0-1,1 0,-1 0,0 1,1-1,-1 0,1 0,-1 0,0 0,1-1,-1 1,0 0,1-1,-1 1,0-1,1 1,-1-1,0 1,0-1,0 0,0 0,1 0,-1 1,0-1,0 0,-1 0,1-1,0 1,0 0,0 0,-1 0,1 0,-1-1,1 1,-1 0,1-1,-1 1,0 0,1-1,-1 0,93-125,37-47,-129 174,-1 0,1-1,0 1,-1-1,1 1,0-1,-1 0,1 1,-1-1,1 1,-1-1,1 0,-1 0,0 1,1-1,-1 0,0 0,1 1,-1-1,0 0,0 0,0 0,0 1,0-1,0 0,0 0,0 0,0 0,0 1,0-1,-1 0,1 0,0 0,-1 1,1-1,0 0,-1 1,1-1,-1 0,1 1,-1-1,1 0,-1 1,0-1,1 1,-1-1,0 1,1-1,-1 1,0 0,1-1,-1 1,0 0,0-1,0 1,-51-2,42 2,-8 1,-5-2,0 2,0 1,0 0,0 2,0 1,1 0,-2 2,16-3</inkml:trace>
</inkml:ink>
</file>

<file path=ppt/ink/ink2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46:5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0 300,'1'0,"-1"0,0 0,1-1,-1 1,1 0,-1 0,1 0,-1-1,1 1,-1 0,1 0,-1 0,1 0,-1 0,0 0,1 0,-1 0,1 0,-1 0,1 0,-1 0,1 1,-1-1,1 0,-1 0,1 0,-1 1,0-1,1 0,-1 0,1 1,-1-1,0 0,1 1,-1-1,0 1,0-1,1 0,-1 1,0-1,0 1,1-1,-1 1,0-1,0 1,0-1,0 0,0 1,0-1,0 1,0-1,0 1,0-1,0 1,0-1,0 1,0-1,14 33,-2 0,-2 0,0 1,-3 1,1 11,10 40,0 110,-17-196,-1 0,1-1,-1 1,0 0,1 0,-1-1,1 1,-1 0,1 0,-1 0,1 0,-1 0,1 0,-1 0,1 0,-1 0,0 0,1 0,-1 0,1 0,-1 0,1 0,-1 0,1 0,-1 1,1-1,-1 0,1 0,-1 1,0-1,1 0,-1 0,0 1,1-1,-1 0,0 1,1-1,-1 1,0-1,0 0,1 1,-1-1,0 1,0-1,0 1,0-1,1 1,-1-1,0 1,0-1,0 1,0-1,0 1,0-1,0 1,0-1,-1 0,1 1,0-1,0 1,0-1,0 1,-1-1,1 1,0-1,18-35,87-229,-27 89,-71 164,-3 3</inkml:trace>
  <inkml:trace contextRef="#ctx0" brushRef="#br0" timeOffset="1">0 187,'92'-45,"-65"40,0 0,1 2,-1 0,1 2,0 2,17 1,22 1,-23-3,-75-34,17 23,7 7,0-1,0 0,1-1,0 0,0 0,0 0,1 0,0-1,0 0,1 0,-1-2,3-2</inkml:trace>
</inkml:ink>
</file>

<file path=ppt/ink/ink2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48:15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254 231,'74'-19,"137"-67,-108 39,-100 48,1-1,-1 1,1 0,-1 0,1 0,-1 1,0-1,1 1,-1 0,0 0,0 0,0 0,0 0,-1 1,1-1,0 1,-1 0,0-1,0 1,0 0,0 1,0-1,-1 0,1 0,-1 1,0-1,0 1,0-1,0 1,-1 0,1-1,-1 1,0 0,1 0,62 286,-55-231,-4 0,-1 0,-6 54,1-9,2-104,1 1,-1-1,0 1,1 0,-1-1,0 1,1 0,-1-1,0 1,0 0,0 0,0-1,0 1,0 0,0-1,0 1,0 0,0 0,0-1,0 1,0 0,0 0,-1-1,1 1,0 0,0-1,-1 1,1-1,-1 1,1 0,-1-1,1 1,-1-1,1 1,-1-1,1 1,-1-1,1 1,-1-1,0 0,1 1,-1-1,0 0,1 0,-1 1,0-1,1 0,-1 0,0 0,0 0,1 0,-1 0,0 0,0 0,1 0,-1 0,0-1,1 1,-1 0,0 0,1-1,-1 1,0 0,1-1,-1 1,-10-7,-1 0,0 0,0 1,0 1,-1 0,1 1,-1 0,0 1,0 1,-14-1,-5 1,-1 3,1 1,-1 1,1 1,0 2,0 2,1 0,0 3,-22 10,19-8,0 2,1 1,1 2,1 1,0 1,2 2,-3 4,20-16</inkml:trace>
  <inkml:trace contextRef="#ctx0" brushRef="#br0" timeOffset="1932.481">565 456,'132'-48,"76"-21,-107 36,-101 32,1 1,0 0,-1-1,1 1,-1 0,1-1,0 1,-1 0,1 0,0 0,-1 0,1 0,0 0,0-1,-1 1,1 1,0-1,-1 0,1 0,0 0,-1 0,1 0,0 1,-1-1,1 0,0 1,-1-1,1 0,-1 1,1-1,-1 1,1-1,-1 1,1-1,-1 1,1-1,-1 1,1-1,-1 1,0 0,0-1,1 1,-1 0,0-1,0 1,0 0,1-1,-1 1,0 0,0-1,0 1,0 0,0-1,0 1,-1 0,1 0,0-1,0 1,-1 0,-16 51,10-35,-10 71,15-62</inkml:trace>
  <inkml:trace contextRef="#ctx0" brushRef="#br0" timeOffset="2700.567">1355 485,'-19'9,"1"2,1 0,0 1,0 1,1 0,1 1,0 1,1 1,-7 10,16-18,0 0,1 1,0 0,1 0,0 0,0 0,1 0,0 1,1-1,0 1,0-1,1 1,0 6,0-12,1-1,-1 1,0 0,1-1,0 1,-1-1,2 1,-1-1,0 1,1-1,-1 0,1 0,0 0,0 0,0 0,0 0,1 0,-1-1,1 1,0-1,0 0,0 0,0 0,0 0,0 0,0 0,1-1,-1 0,0 0,1 0,-1 0,1 0,0-1,-1 1,1-1,1 0,11-3,-1-1,-1 0,1-1,-1 0,1-1,-2-1,1 0,-1-1,0-1,0 0,-1 0,-1-1,1-1,-2 0,1 0,-2-1,1-1,-2 1,0-2,0 1,4-12,-9 20,0 1,0-1,0 0,-1 0,0 0,0 0,0 0,-1-1,1 1,-1 0,-1-1,1 1,-1-1,0 1,0-1,0 1,-1-1,0 1,0-1,0 1,-1 0,0-1,0 1,0 0,0 0,-1 0,0 1,0-1,-1 1,1-1,-1 1,0 0,0 1,0-1,0 0,-1 1,1 0,-1 0,0 1,0-1,0 1,0 0,0 1,-1-1,1 1,0 0,-3 0,-6 4,1 0,0 1,0 1,0 0,0 1,1 0,0 1,0 0,0 1,1 1,1 0,-1 0,2 1,-1 0,1 0,1 1,0 1,0-1,1 1,1 1,0-1,0 1,-2 10,-1 2</inkml:trace>
  <inkml:trace contextRef="#ctx0" brushRef="#br0" timeOffset="3478.89">1835 598,'-22'198,"5"-151,1-83,14 21,1 0,0 1,1-1,1 0,0 0,1 0,0 1,2-1,-1 1,2 0,0 0,1 0,0 0,1 1,0 0,1 1,3-4,5-5,-4 5,-1 1,2 0,0 1,1 0,0 1,1 1,0 0,1 1,4-2,-19 13,0-1,0 0,1 0,-1 0,0 1,0-1,1 0,-1 1,0 0,1-1,-1 1,1 0,-1-1,0 1,1 0,-1 0,1 0,-1 0,1 0,-1 1,0-1,1 0,-1 1,0-1,1 1,-1-1,0 1,1 0,-1-1,0 1,0 0,0 0,0 0,0 0,0 0,0 0,0 0,0 0,0 0,-1 1,1-1,0 0,-1 1,1-1,-1 0,1 1,-1-1,0 0,0 1,1-1,-1 1,0-1,0 0,-1 1,1-1,-38 125,36-106,3-4</inkml:trace>
  <inkml:trace contextRef="#ctx0" brushRef="#br0" timeOffset="6029.512">2879 598,'0'282,"-4"-256,-9-32,10-12,0 1,1-1,2 0,-1 0,2 1,1-1,0 0,1 1,0-1,2 1,0 0,1 0,1 1,0-1,1 2,1-1,1 1,0 0,0 1,12-10,-14 11,2 1,0 0,0 0,1 2,1-1,0 1,0 1,12-7,-22 16,0 0,0 0,0 0,0 1,0-1,0 0,0 1,0-1,0 1,-1 0,1 0,0 0,0 0,0 0,-1 0,1 0,-1 1,1-1,-1 1,1-1,-1 1,0-1,0 1,1 0,-1-1,-1 1,1 0,0 0,0 0,-1 0,1 0,-1 0,1 0,-1 0,0 0,0 0,0 0,0 0,11 24,-1-11</inkml:trace>
  <inkml:trace contextRef="#ctx0" brushRef="#br0" timeOffset="6346.946">3443 541,'-8'20,"1"1,0 0,2 0,0 0,1 1,1 0,2 0,0-1,1 1,1 0,2 12,-3-31,0 0,1-1,-1 1,0 0,1-1,0 1,0 0,-1-1,1 1,1-1,-1 0,0 1,1-1,-1 0,1 0,0 0,-1 0,1 0,0 0,0 0,1 0,-1-1,0 1,0-1,1 0,-1 0,1 0,-1 0,1 0,0 0,-1-1,1 1,0-1,-1 0,1 1,0-1,-1-1,1 1,0 0,-1-1,1 1,0-1,-1 0,1 0,-1 0,1 0,-1 0,0 0,1-1,-1 1,0-1,0 0,0 0,3-3,0-1,0 0,-1 0,0 0,0 0,0-1,-1 0,0 0,-1 0,1 0,-1 0,-1 0,1-1,-1 1,0 0,-1-1,0 1,0-1,-1 1,0-1,0 1,0 0,-1-1,0 1,-1 0,0 0,0 0,0 1,-1-1,0 1,0 0,0 0,-1 0,-4-4,-5 0</inkml:trace>
  <inkml:trace contextRef="#ctx0" brushRef="#br0" timeOffset="6763.726">3867 32,'-8'22,"2"0,0 0,2 0,0 1,1 0,2 0,0-1,2 1,1 16,-1 10,0 397,-6-395,-1-33</inkml:trace>
  <inkml:trace contextRef="#ctx0" brushRef="#br0" timeOffset="7016.192">3641 541,'43'-5,"34"-6,13-2,-4 2,-12 3,-13-2,-13 0,-9 2,-7 2,-4 3,-7 1</inkml:trace>
  <inkml:trace contextRef="#ctx0" brushRef="#br0" timeOffset="7751.896">4403 399,'-41'35,"0"2,3 1,1 3,2 0,-10 18,43-57,0-1,0 1,1 0,-1-1,0 1,1 0,-1 0,1 0,0 0,0 0,0 0,0 0,0 0,0 0,0 1,1-1,-1 0,1 1,0-1,-1 0,1 1,0-1,1 1,-1-1,0 0,1 1,-1-1,1 0,0 0,-1 1,1-1,0 0,1 0,-1 0,0 0,0 0,1 0,-1 0,1-1,0 1,0 0,-1-1,1 0,2 2,7-3,0-1,0-1,0 1,0-2,0 1,0-2,-1 1,0-1,0-1,0 0,0 0,0-1,0-1,13-9,-1-1,-1-1,0 0,-1-2,-1 0,9-14,1 1,-29 32,0 0,0 0,0 0,1 1,-1-1,0 0,0 0,1 1,-1-1,1 0,-1 1,0-1,1 0,-1 1,1-1,0 0,-1 1,1-1,-1 1,1-1,0 1,-1-1,1 1,0 0,0-1,-1 1,1 0,0 0,0-1,0 1,-1 0,1 0,0 0,0 0,0 0,-1 0,1 0,0 0,0 1,0-1,-1 0,1 0,0 1,0-1,-1 0,1 1,0-1,0 1,-1-1,1 1,-1-1,1 1,0-1,-1 1,1 0,-1-1,1 1,-1 0,0-1,1 1,-1 0,0 0,1-1,-1 1,0 0,0 0,0 0,-6 54,4-47,0 0,1-1,-1 1,1 0,1 0,0 0,0 0,0 0,1 0,0 0,1 0,0 0,0 0,0-1,1 1,0-1,1 0,0 0,0 0,0 0,5 5,-1-8,0 0,0 0,0-1,0 0,1-1,-1 1,1-2,0 1,-1-1,1-1,0 1,0-2,-1 1,1-1,0 0,-1-1,1 0,-1 0,1-1,-1 0,0-1,0 1,0-2,5-3,-1 0,0-1,0 0,-1-1,0 0,-1-1,0 0,-1-1,0 0,-1 0,0-1,-1 0,-1 0,6-14,52-203,-56 184,-1 0,-3 0,-2 0,-2 0,-4-33,-4 51,8 28,0 1,0-1,0 0,0 1,0-1,0 0,0 1,0-1,0 0,-1 0,1 1,0-1,0 0,0 1,0-1,0 0,-1 1,1-1,0 0,0 0,0 1,-1-1,1 0,0 0,-1 0,1 1,0-1,0 0,-1 0,1 0,0 0,-1 0,1 1,0-1,-1 0,1 0,0 0,-1 0,1 0,0 0,-1 0,1 0,0 0,-1 0,1 0,0-1,-1 1,1 0,0 0,0 0,-1 0,1 0,0-1,-1 1,1 0,0 0,0 0,-1-1,1 1,0 0,-9 167,11-109,-1 590,3-623,9-30,-8-8</inkml:trace>
  <inkml:trace contextRef="#ctx0" brushRef="#br0" timeOffset="8014.585">4657 428,'39'-10,"26"-2,12-1,-1 4,-11 2,-5 2,-8 3,-9 6,-7 2,-4 0,-3 0,-7 3,-2 0,-4 3,0 0,1 2,-1 0</inkml:trace>
  <inkml:trace contextRef="#ctx0" brushRef="#br0" timeOffset="8264.037">5532 569,'0'38,"5"18,6-1,1-10</inkml:trace>
  <inkml:trace contextRef="#ctx0" brushRef="#br0" timeOffset="8499.394">5504 315</inkml:trace>
  <inkml:trace contextRef="#ctx0" brushRef="#br0" timeOffset="8688.013">5842 569,'-7'11,"1"0,-1 1,2-1,0 2,0-1,1 0,0 1,1 0,1 0,0 0,1 0,0 0,1 0,0 0,1 0,1 0,2 8,-4-19,1 1,0-1,0 0,-1 0,1 0,1 1,-1-1,0 0,0 0,1-1,-1 1,1 0,0 0,0-1,-1 1,1-1,0 1,0-1,0 0,0 0,1 0,-1 0,0 0,0-1,1 1,-1 0,0-1,1 0,-1 0,1 1,-1-1,0-1,1 1,-1 0,2-1,2-1,0 0,0 0,0-1,0 0,-1 0,1-1,-1 1,0-1,0 0,0 0,-1-1,1 0,-1 1,5-8,0 1,-1-1,0-1,-1 1,-1-1,0 0,0-1,-2 0,1 0,-2 0,0 0,-1 0,0 0,-1-1,0 1,-1-1,-3-13,-14-13,4 30</inkml:trace>
  <inkml:trace contextRef="#ctx0" brushRef="#br0" timeOffset="9136.354">6153 710,'15'-27,"1"0,2 2,0 0,2 1,7-6,-26 28,0 0,0 1,-1-1,1 0,0 1,0-1,1 1,-1-1,0 1,0-1,1 1,-1 0,1 0,-1 0,1-1,0 2,-1-1,1 0,0 0,0 0,-1 1,1-1,0 1,0 0,0-1,0 1,0 0,0 0,-1 0,1 0,0 0,0 1,0-1,0 1,0-1,-1 1,1 0,0-1,0 1,-1 0,1 0,-1 0,1 0,-1 1,1-1,-1 0,1 1,-1-1,0 1,1 0,3 13,44 87,-47-99,1 0,0 0,0 0,0 0,0 0,0-1,1 1,-1-1,1 0,-1 0,1-1,0 1,0-1,0 1,0-1,0 0,0-1,0 1,0-1,0 0,1 0,-1 0,0 0,0-1,0 0,2 0,9-4,-1-1,0-1,0 0,-1 0,0-2,0 1,-1-2,0 1,0-2,-1 0,1-2,28-67,-32 58</inkml:trace>
  <inkml:trace contextRef="#ctx0" brushRef="#br0" timeOffset="11767.841">7903 569,'-6'-1,"-1"1,1 0,0 0,-1 1,1 0,-1 0,1 1,0-1,0 1,0 0,0 1,0 0,0 0,1 0,0 0,-1 1,1 0,0 0,1 1,-1-1,1 1,0 0,0 0,0 0,1 1,0-1,-2 6,-1-4,0 2,1-1,0 0,0 1,1 0,1 0,-1 0,1 1,1-1,0 1,0 0,1-1,0 1,0 0,2 0,-1 0,1-1,0 1,1 0,0-1,1 1,1 4,-3-12,1-1,-1 1,0-1,1 0,-1 0,0 1,1-1,-1 0,1 0,0 0,-1-1,1 1,0 0,0-1,-1 1,1-1,0 1,0-1,0 0,0 0,-1 0,1 0,0 0,0 0,0 0,0-1,-1 1,1-1,0 1,0-1,-1 0,1 1,0-1,-1 0,1 0,-1 0,1-1,0 1,54-50,-55 51,125-149,-87 92,-44 75,1 1,0-1,1 0,1 1,1 0,1-1,0 1,2 2,-2-17,0 0,1-1,-1 1,1 0,0 0,0 0,1 0,-1-1,1 1,0-1,0 1,0-1,0 0,0 0,1 0,0 0,-1 0,1 0,0-1,1 1,-1-1,0 0,1 0,-1 0,1 0,-1-1,1 1,0-1,0 0,-1 0,1-1,0 1,0-1,0 0,0 0,0 0,0 0,0-1,0 1,0-1,-1 0,1 0,0-1,0 1,-1-1,1 0,-1 0,14-8,-2-1,0-1,0-1,-1 0,0 0,-1-2,-1 0,0 0,5-11,16-17,2-1,-3-1,-1-2,-3-1,1-5,1-7,-16 37,-1-1,-1 0,-1-1,-1 0,-1-1,-2 0,0-1,-2 1,-1-1,0-19,-3 44,-1 0,0 1,0-1,0 1,0-1,0 1,0-1,-1 1,1-1,0 1,-1-1,1 1,-1-1,0 1,1-1,-1 1,0 0,0-1,0 1,0 0,0 0,0 0,0 0,0 0,0 0,-1 0,1 0,0 0,-1 0,1 1,-1-1,1 0,-1 1,1 0,-1-1,1 1,-1 0,1 0,-1-1,1 1,-1 1,0-1,1 0,-1 0,1 0,-1 1,1-1,-1 1,1-1,-1 1,1 0,0 0,-1-1,1 1,0 0,0 0,-1 0,1 0,0 1,0-1,0 0,0 0,0 2,-19 18,2 1,0 1,2 0,0 2,1-1,2 2,1 0,1 1,-2 8,4-11,1 0,1 0,2 1,0 0,2 0,0 1,2-1,1 0,2 15,-2-30,1 0,0 0,1 0,0 0,1 0,0-1,0 1,1-1,0 0,1 0,0 0,0-1,1 1,0-1,1-1,0 1,0-1,0 0,1-1,0 0,0 0,1-1,-1 0,1 0,3 1,-5-3,0 0,1 0,-1-1,1 0,-1 0,1-1,0 0,0 0,-1-1,1 0,0 0,0-1,0 0,-1 0,1-1,-1 0,1 0,-1-1,1 0,-1 0,0 0,-1-1,1-1,-1 1,1-1,-1 0,-1 0,1-1,-1 1,0-1,0 0,0-1,-1 1,0-1,0 0,-1 0,0 0,0-1,-1 1,0-1,1-5,-2 4,-1 0,0 1,0-1,0 1,-1-1,-1 1,1-1,-1 1,-1 0,0-1,0 1,0 1,-1-1,0 0,-1 1,1 0,-2 0,1 0,-1 1,0 0,0 0,0 0,-1 1,0 0,0 0,-1 0,1 1,-1 0,0 1,0 0,-8-2,7 3,0 0,-1 0,1 1,-1 1,1 0,-1 0,1 1,-1 0,1 0,0 1,0 0,-1 1,-5 3,-12 5</inkml:trace>
  <inkml:trace contextRef="#ctx0" brushRef="#br0" timeOffset="12147.804">8975 485,'-14'9,"1"1,-1 0,2 1,0 1,0 0,1 0,0 1,1 1,1 0,0 0,1 1,0 0,2 0,-1 1,0 6,6-18,0 0,1 0,0 1,-1-1,1 0,1 0,-1 1,1-1,-1 0,1 0,0 1,1-1,-1 0,1 0,0-1,0 1,0 0,0 0,1-1,-1 0,1 1,0-1,0 0,0 0,0 0,1-1,-1 1,1-1,0 0,0 0,-1 0,1-1,0 1,1-1,-1 0,0 0,0 0,0-1,1 1,-1-1,0 0,0 0,1-1,-1 1,0-1,0 0,1 0,1-2,0 2,-2-1,1 0,0-1,0 1,-1-1,1 0,-1 0,0-1,0 1,0-1,0 0,-1 0,0 0,1 0,-1-1,-1 1,1-1,-1 0,0 0,0 0,0 0,-1 0,1 0,-1-3,2-3,-2-1,1 0,-1 1,-1-1,0 0,0 0,-1 1,-1-1,0 0,-3-7,4 15,0-1,-1 0,0 1,0-1,0 1,-1 0,1-1,-1 1,0 0,0 1,0-1,-1 0,1 1,-1 0,0 0,0 0,0 0,0 1,-1 0,1-1,-1 2,1-1,-4 0,-4 2</inkml:trace>
  <inkml:trace contextRef="#ctx0" brushRef="#br0" timeOffset="12851.523">9201 569,'-7'18,"0"-5,0 1,2 0,0 0,0 1,1-1,1 1,1 0,0 0,0 9,2-22,0 0,0 0,0 0,0 0,0 0,1 0,-1 1,1-1,-1 0,1 0,0 0,0 0,0-1,0 1,0 0,0 0,0 0,1-1,-1 1,1-1,-1 1,1-1,-1 1,1-1,0 0,0 0,0 0,0 0,-1 0,1 0,1-1,-1 1,0-1,0 1,0-1,0 0,0 0,0 0,0 0,0 0,1 0,-1 0,0-1,0 1,0-1,93-38,85-110,-180 148,0 1,0-1,0 1,0-1,1 1,-1-1,0 1,0 0,1-1,-1 1,0-1,1 1,-1 0,0-1,1 1,-1 0,1-1,-1 1,1 0,-1-1,0 1,1 0,-1 0,1 0,-1 0,1-1,-1 1,1 0,0 0,-1 0,1 0,-1 0,1 0,-1 0,1 0,-1 1,1-1,-1 0,1 0,-1 0,1 0,-1 1,0-1,1 0,-1 1,1-1,-1 0,1 1,-1-1,0 0,1 1,-1-1,0 1,1-1,-1 0,0 1,0-1,0 1,1-1,-1 1,0-1,0 1,0-1,0 1,0 0,-3 35,1-33,0 0,0 0,0 0,1 0,0 0,-1 1,1-1,0 0,0 0,1 1,-1-1,1 1,0-1,-1 1,2-1,-1 1,0-1,1 1,-1-1,1 0,0 1,0-1,1 0,-1 0,0 0,1 0,0 0,0 0,0 0,0 0,0-1,1 1,-1-1,1 1,0-1,-1 0,1 0,0 0,0-1,2 1,3 0,1 0,0-1,0 0,0-1,0 1,-1-2,1 1,0-2,0 1,0-1,-1 0,1-1,-1 0,0 0,1-1,-2 0,1 0,0-1,3-3,123-120,-133 127,24-31,-1-1,-2-1,-2-1,-1-1,-1-1,-3 0,0-1,5-28,-20 65,4-10,0-1,0 0,-1 0,-1 0,0 0,-1-1,0 1,-1 0,0-1,-1 1,0 0,-1-2,1 13,1 1,0-1,-1 0,1 0,-1 0,1 1,-1-1,1 0,-1 1,1-1,-1 0,0 1,1-1,-1 1,0-1,0 1,1-1,-1 1,0 0,0-1,0 1,1 0,-1 0,0-1,0 1,0 0,0 0,0 0,0 0,1 0,-1 0,0 0,0 1,0-1,0 0,0 0,1 1,-1-1,0 0,0 1,0-1,1 1,-1-1,0 1,1-1,-1 1,0 0,1-1,-1 1,1 0,-1-1,1 1,-1 0,1 0,0 0,-1 0,-27 44,18-16,1 0,1 1,2-1,1 1,1 1,2-1,1 0,1 1,2-1,1 0,4 19,13 177,-11-175,-7-45,0 0,0 0,-1 0,0 0,0 0,-1 0,0 0,0 0,0 0,0 0,-1 0,0 0,-1 0,1 0,-1 0,0 0,-2 3,-21 8,11-16</inkml:trace>
  <inkml:trace contextRef="#ctx0" brushRef="#br0" timeOffset="13099.987">9680 343,'44'-5,"42"-1,12 0,-1 1,-13 1,-15 2,-10 1,-11 1,-12 0</inkml:trace>
  <inkml:trace contextRef="#ctx0" brushRef="#br0" timeOffset="15753.527">11205 598,'-3'-3,"0"1,1 0,-1 1,0-1,0 0,0 1,0-1,0 1,0 0,-1 0,1 1,0-1,-1 1,1-1,0 1,-1 0,1 0,0 0,-1 1,1-1,0 1,-1 0,1 0,0 0,0 0,0 1,0-1,0 1,-1 0,-76 63,75-62,1 2,0-1,0 0,0 1,0 0,1 0,0 0,0 0,0 0,1 1,0-1,0 1,0-1,1 1,0 0,0 0,0 0,1 0,-1 0,2 0,-1 0,1 0,-1-1,2 1,-1 0,1 0,-1-1,2 1,-1-1,1 1,0-1,-1-3,0 0,1 0,0-1,-1 0,1 1,0-1,-1 0,1 0,0 0,0-1,0 1,0-1,0 1,0-1,0 0,0 0,0-1,0 1,0 0,-1-1,1 0,0 0,0 0,0 0,-1 0,1 0,0-1,1-1,73-50,-56 31,-1-2,0 0,-2 0,-1-2,-1 0,12-26,-12 17,-4 57,1 37,-11-44,1-1,1 1,0 0,0-1,2 0,0 0,0 0,1-1,1 0,8 11,-13-20,1 1,-1-1,1 0,-1 0,1 0,0 0,1-1,-1 0,0 0,1 0,0 0,0-1,0 0,0 0,0 0,0 0,0-1,1 0,-1 0,1 0,-1-1,1 0,11-4</inkml:trace>
  <inkml:trace contextRef="#ctx0" brushRef="#br0" timeOffset="17282.648">13632 456,'-29'38,"-9"18,-3 4,5-4,9-5,4-13,6-7,1-5,-1-1,2-6</inkml:trace>
  <inkml:trace contextRef="#ctx0" brushRef="#br0" timeOffset="17556.431">13322 485,'19'9,"21"18,8 4,1 2,-8 0,-6-6,-9-2,-4-6,-6-1,-1 1,2 2,3-2,-2 0,0-3,3-4,2-10,-3-4</inkml:trace>
  <inkml:trace contextRef="#ctx0" brushRef="#br0" timeOffset="17917.848">13999 710,'10'2,"0"0,0 0,0-1,0 0,0-1,0 0,0-1,0 0,0 0,0-1,-1 0,1-1,-1 0,1-1,-1 1,0-2,0 0,0 0,-1 0,0-1,0 0,0-1,-1 0,0 0,0 0,-1-1,0 0,0 0,-1-1,0 0,0 0,1-6,-5 12,0 1,-1-1,0 0,1 0,-1 0,0 0,0 0,0 1,-1-1,1 0,-1 0,1 0,-1 0,0 1,0-1,-1 0,1 1,0-1,-1 1,1-1,-1 1,0 0,0 0,0 0,0 0,0 0,0 0,-1 0,1 1,-1-1,1 1,-1 0,0-1,1 1,-1 1,0-1,0 0,-3-1,-1 1,0 0,0 0,0 0,0 1,0 0,0 0,1 1,-1 0,0 0,0 0,0 1,1 0,-1 1,-2 0,-8 7,1 1,0 0,1 1,0 1,1 0,0 1,1 0,0 1,2 1,0 0,0 1,-2 6,10-18,-1 1,1-1,0 1,1-1,-1 1,1 0,0 0,1 0,-1 0,1 1,0-1,1 0,0 0,0 1,0-1,0 0,1 0,0 1,1-1,0 0,-1 0,2 0,-1-1,1 1,0 0,0-1,0 0,1 1,0-1,0-1,0 1,0-1,1 1,0-1,0-1,0 1,0-1,1 1,-1-2,4 2,8 0,-1-1,1 0,0-2,0 0,-1-1,1 0,0-1,0-1,-1-1,1-1,-1 0,0-1,13-6,-7 1</inkml:trace>
  <inkml:trace contextRef="#ctx0" brushRef="#br0" timeOffset="18387.612">14563 625,'-14'8,"-1"0,1 1,0 1,1 0,0 1,1 0,0 1,-6 8,14-16,1 0,0 0,0 1,0-1,0 1,1-1,-1 1,1 0,1 0,-1 0,1 0,-1 0,2 1,-1-1,0 0,1 0,0 1,0-1,1 0,0 0,-1 1,2-1,-1 0,1 0,-1 0,1 0,1 0,1 2,1-2,1 0,-1-1,1 0,1 0,-1 0,1-1,-1 0,1 0,0 0,0-1,0 0,0-1,0 1,1-1,-1-1,0 1,1-1,-1-1,0 1,1-1,-1-1,0 1,0-1,0 0,0-1,0 0,-1 0,1 0,-1-1,2 0,8-11,1 0,-2 0,0-2,-1 1,0-2,-2 0,0-1,-1 0,-1 0,0-2,2-9,7-9,-17 35,73-186,-72 181,-1-1,-1 1,0-1,0 0,-1 1,0-1,0 0,-1 1,-1-1,0 1,0-1,0 1,-1 0,-1 0,0 0,0 0,-1 0,0 1,-4-6,5 10,1 0,-1 0,0 1,0-1,0 1,0 0,0 0,-1 1,1-1,-1 1,0 0,0 0,0 1,0-1,0 1,0 0,0 1,0-1,0 1,-1 0,1 0,0 0,0 1,0 0,0 0,0 0,0 1,0 0,0 0,-1 1,-5 1,0 1,1 1,0 0,0 0,1 1,0 0,0 1,0 0,1 0,0 1,1 0,0 0,-1 2,2 1,0 0,0 1,1-1,1 1,0 0,1 0,1 1,0-1,0 1,1-1,1 1,1-1,0 1,0-1,1 1,1-1,0 0,1 0,0 0,1 0,1-1,0 0,1 0,0 0,7 8,7 11,2-1,1-1,2-1,0-1,15 9,124 101,-152-127</inkml:trace>
  <inkml:trace contextRef="#ctx0" brushRef="#br0" timeOffset="16717.207">12165 287,'68'-27,"-1"-4,-2-2,16-14,27-41,-77 62,-39 54,-21 154,-80 516,96-638,-3-1,-3 0,-2-2,-2 0,-3-1,-7 6,28-50,0 0,-2-1,1 1,-1-1,-1 0,0-1,-1 0,0 0,0 0,-1-2,0 1,-1-1,0-1,0 1,-1-2,1 0,-1 0,-8 1,18-7,0 1,0-1,-1-1,1 1,0 0,-1 0,1-1,0 0,0 1,0-1,0 0,0 0,0 0,0 0,0 0,0-1,0 1,0-1,1 1,-1-1,0 1,1-1,0 0,-1 0,1 0,0 0,0 0,0 0,0 0,0 0,1 0,-1-1,0 1,1 0,0 0,0-3,3-85,9 49,3 0,1 1,2 1,2 0,1 2,2 0,2 2,1 0,2 2,1 1,1 1,16-11,-26 25,1 2,0 0,1 1,1 2,0 0,0 1,1 1,1 2,1 0,67 9,-17 4,-50-10,-2 0</inkml:trace>
  <inkml:trace contextRef="#ctx0" brushRef="#br0" timeOffset="16901.105">12983 710,'-15'38,"1"13,2 3,8-8,10-17,3-13</inkml:trace>
  <inkml:trace contextRef="#ctx0" brushRef="#br0" timeOffset="17051.299">12983 287</inkml:trace>
  <inkml:trace contextRef="#ctx0" brushRef="#br0" timeOffset="26340.2">17414 625,'-5'34,"-1"20,4 1,4-8</inkml:trace>
  <inkml:trace contextRef="#ctx0" brushRef="#br0" timeOffset="26502.275">17441 258,'0'0</inkml:trace>
  <inkml:trace contextRef="#ctx0" brushRef="#br0" timeOffset="26825.475">17894 428,'-19'4,"-79"27,95-30,0 1,0-1,0 1,0 0,0 0,1 0,-1 0,1 0,-1 0,1 1,0-1,-1 1,1 0,1 0,-1 0,0 0,1 0,-1 0,1 0,0 0,0 0,0 1,1-1,-1 0,1 1,-1 2,4 1,-1 0,1 0,0 0,1 0,0-1,0 1,0-1,1 0,0 0,0-1,0 1,1-1,-1 0,1-1,1 1,-1-1,1 0,-1-1,1 0,2 1,11 8,-5-3,65 51,-78-58,0 0,0 0,0 0,0 1,0-1,-1 1,1-1,-1 1,1 0,-1-1,0 1,0 0,0 0,-1 0,1 0,0 0,-1 0,0 0,0 0,0 0,0 0,-1 0,1-1,-1 1,1 0,-1 0,0 0,0 0,0 0,-1 0,-4 3,1 0,-1-1,-1 1,1-1,-1 0,0-1,0 0,0 0,0 0,-1-1,0 0,1-1,-1 0,0 0,0 0,0-1,-1 0,1-1,0 0,0 0,0-1,0 0,-4-1,-13-3</inkml:trace>
  <inkml:trace contextRef="#ctx0" brushRef="#br0" timeOffset="25475.576">15918 485,'-7'-3,"-1"1,1 1,-1-1,0 1,1 1,-1-1,0 2,0-1,0 1,1 0,-1 0,1 1,-1 0,1 0,-1 1,1 0,0 0,0 1,1 0,-1 0,1 1,0-1,0 2,0-1,1 0,-1 1,2 0,-1 0,0 1,1-1,0 1,-2 6,-10 17,2 0,0 1,2 0,2 1,1 0,-4 25,12-54,0-1,0 0,1 1,-1-1,1 0,-1 1,1-1,0 1,0-1,0 1,0-1,0 0,1 1,-1-1,1 1,-1-1,1 0,0 1,0-1,0 0,0 0,1 0,-1 0,1 0,-1 0,1 0,-1 0,1-1,0 1,0 0,0-1,0 0,0 1,0-1,0 0,1 0,-1 0,0-1,1 1,-1 0,0-1,1 1,-1-1,3 0,9-4,0 0,0-1,-1 0,0-1,0-1,0 0,-1-1,0 0,0-1,-1 0,0-1,-1 0,0 0,0-1,-1-1,12-9,190-199,-182 192,-29 27,1 1,-1-1,0 1,0-1,1 1,-1-1,0 1,0 0,1-1,-1 1,1 0,-1-1,0 1,1 0,-1-1,1 1,-1 0,1 0,-1-1,0 1,1 0,-1 0,1 0,-1 0,1 0,-1-1,1 1,0 0,-1 0,1 0,-1 1,1-1,-1 0,1 0,-1 0,1 0,-1 0,1 1,-1-1,0 0,1 0,-1 1,1-1,-1 0,0 1,1-1,-1 0,1 1,-1-1,0 0,0 1,1-1,-1 1,0-1,0 1,1-1,-1 1,0-1,0 1,0-1,0 1,0-1,0 1,0-1,0 1,0-1,0 1,-16 163,18-148,1 0,0-1,1 1,0-1,2 1,-1-1,2-1,0 1,1-1,0 0,1-1,1 0,0 0,1-1,0-1,1 1,2 0,-11-9,0-1,1 0,-1 0,1 0,0 0,-1 0,1-1,0 0,0 1,0-1,0-1,0 1,0-1,0 1,0-1,0-1,1 1,-1 0,0-1,0 0,0 0,21-8</inkml:trace>
  <inkml:trace contextRef="#ctx0" brushRef="#br0" timeOffset="25757.402">16849 456,'-9'24,"-9"22,-5 9,0-1,1-10,3-7,5-5,0-3,2-2,-1-1,1 1,-1-1,-5-4,2-5</inkml:trace>
  <inkml:trace contextRef="#ctx0" brushRef="#br0" timeOffset="26103.422">16623 428,'209'313,"-71"-94,-135-216,0 0,-1-1,1 1,0-1,0 0,0 0,1 0,-1 0,1-1,-1 1,1-1,-1 0,1 0,-1 0,1 0,0-1,0 1,-1-1,1 0,0 0,3-1,14-3</inkml:trace>
  <inkml:trace contextRef="#ctx0" brushRef="#br0" timeOffset="29407.421">0 1416,'368'-47,"-141"20,-164 19,0 3,0 3,47 4,-4 0,199 26,187 1,19-47,-208 5,52 13,-122 2,850-2,-671-28,463 28,-439-28,-8 16,70-6,-115-8,7 14,-115-4,112 14,-198 3,241 28,946-30,-856 0,-81-26,122 27,-178-28,769 28,169 0,-894-29,322 30,-453-29,88 26,-122-25,355 27,-521 13,-83-10,0 0,1-1,0 0,-1-1,1-1,0 0,0-1,-1 0,12-3,20-4,1 1,1 2,-1 3,1 1,29 4,23-1,35 3,-121 1,-7 0</inkml:trace>
</inkml:ink>
</file>

<file path=ppt/ink/ink2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2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1,'-34'2,"0"1,0 2,0 2,1 1,0 1,0 2,1 1,-3 4,25-12,0 1,1 0,-1 1,1 0,1 0,-1 1,1 0,0 0,1 1,0 0,0 1,1-1,0 1,0 1,1-1,0 1,1-1,0 2,1-1,0 0,0 1,1-1,0 1,1-1,0 1,1 10,0-18,0 0,1 1,-1-1,0 0,1 0,0 0,0 0,0 0,0 0,0 0,1-1,-1 1,1 0,-1-1,1 1,0-1,0 1,1-1,-1 0,0 0,1 0,-1 0,1 0,0-1,-1 1,1-1,0 1,0-1,0 0,0 0,0-1,0 1,0-1,0 1,1-1,6 0,-1 0,1-1,-1 0,0 0,0-1,0 0,0-1,0 0,0 0,0-1,2-1,26-17,-1-1,-1-2,-1-1,-1-2,-2-1,0-1,-3-2,0-1,-28 34,0 0,1-1,-1 1,0 0,0 0,1 0,-1 0,0-1,1 1,-1 0,1 0,-1-1,1 1,-1 0,1-1,0 1,-1-1,1 1,0-1,0 1,-1-1,1 1,0-1,0 1,-1-1,1 0,0 0,0 1,0-1,0 0,0 0,-1 0,1 0,0 0,0 0,0 0,0 0,0-1,0 1,-1 0,1 0,0-1,0 1,0 0,-1-1,1 1,0-1,-1 1,1-1,0 1,-1-1,1 0,0 1,-1-1,1 0,-1 0,1 1,-1-1,0 0,1 0,-1 1,0-1,0 0,1 0,-1 0,0 0,0 0,0 1,0-2,0 2,0 12,0 0,1-1,0 1,0 0,1-1,1 1,0-1,1 0,0 0,1 0,0-1,0 1,1-1,0-1,1 1,0-1,1 0,0 0,0-1,1 0,8 5,36 8,-28-16</inkml:trace>
</inkml:ink>
</file>

<file path=ppt/ink/ink2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2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59 174,'-2'125,"-6"0,-8 21,-4-64,9-102,10-11,1 1,1-1,2 1,0-1,3 1,0 0,2 1,1 0,1 0,2 1,4-7,116-204,-132 238,0 0,0 0,0-1,1 1,-1 0,0 0,0 0,1-1,-1 1,1 0,-1 0,1 0,0 0,-1 0,1 0,0 0,-1 0,1 0,0 0,0 0,0 1,0-1,0 0,0 1,0-1,0 1,0-1,1 1,-1-1,0 1,0 0,0-1,0 1,1 0,-1 0,0 0,0 0,1 0,-1 0,0 0,0 1,0-1,1 0,-1 1,0-1,0 0,0 1,0 0,0-1,0 1,0 0,1 0,9 102,-4-52,-6-32,1-1,1 0,1 0,1 0,0-1,1 1,4 6,1-6</inkml:trace>
</inkml:ink>
</file>

<file path=ppt/ink/ink2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5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0 173,'23'423,"12"-102,-25-301,11-39,-13 9,21-22,1 0,2 2,1 1,1 2,2 2,0 0,1 3,2 1,35-14,-61 31,54-13,-66 17,1 0,0 0,-1 0,1 0,-1 0,1 0,-1 1,1-1,0 1,-1-1,0 1,1 0,-1-1,1 1,-1 0,0 0,0 0,1 0,-1 0,0 0,0 1,0-1,0 0,0 0,0 1,-1-1,1 1,0-1,-1 1,1-1,-1 1,1-1,-1 1,0-1,0 1,0-1,0 1,0 0,0 0,-2 10,-1-1,0 0,0 0,-1 0,-1 0,0-1,0 0,-1 0,0 0,-1-1,0 0,0 0,-1-1,0 1,-1-2,-9 7,18-14,-32 30,-1-2,-2-1,0-2,-2-1,-1-2,0-2,-2-1,0-2,-40 11,16-24,59-9</inkml:trace>
  <inkml:trace contextRef="#ctx0" brushRef="#br0" timeOffset="317.994">763 708,'-13'19,"1"1,1 0,1 1,1 0,1 0,1 1,1 0,0 0,2 0,1 1,0 0,1 12,3-31,-1-1,1 1,-1-1,1 1,0-1,0 1,0-1,1 0,-1 0,1 1,0-1,0 0,0 0,0-1,1 1,-1 0,1-1,-1 0,1 1,0-1,0 0,0 0,0-1,0 1,1-1,-1 1,0-1,1 0,-1 0,1-1,-1 1,1-1,-1 1,1-1,-1 0,1-1,3 1,7-2,1-1,-1 0,0 0,0-1,0-1,-1-1,0 0,11-7,-12 6,0 0,-1-1,0-1,-1 0,0-1,0 1,-1-2,0 0,-1 0,0 0,-1-1,0 0,-1-1,-3 7,0-1,0 0,-1 1,0-1,-1 0,1 0,-1 0,-1 0,1 0,-1 0,0-1,-1 1,0 0,0 0,0 0,-1 0,0 1,-1-1,1 0,-1 1,0-1,-1 1,0 0,0 0,0 1,-1-1,1 1,-1 0,0 0,0 0,0 1,-1 0,0 0,0 0,0 1,0 0,0 0,0 0,-1 1,0 0,1 0,-1 1,0 0,0 0,0 0,1 1,-1 0,0 1,0-1,0 1,-4 2,-14 3</inkml:trace>
  <inkml:trace contextRef="#ctx0" brushRef="#br0" timeOffset="815.959">1440 708,'-21'5,"1"0,0 1,0 1,0 1,1 1,0 0,1 2,0 0,1 1,0 1,0 0,-13 15,28-25,-1 0,1 1,0-1,0 0,0 1,0-1,1 1,-1-1,1 1,0 0,0 0,1-1,-1 1,1 0,-1 0,1 0,0 0,1 0,-1 0,1-1,0 1,0 0,0 0,0-1,0 1,1 0,0-1,0 0,0 1,0-1,0 0,1 0,-1 0,1 0,1 0,1 2,0 0,1-1,0 1,0-1,0-1,1 1,-1-1,1 0,0-1,-1 0,1 0,0 0,1-1,-1 0,0 0,0-1,0 1,8-2,4-5,0 0,-1-1,0-1,0-1,0 0,-1-2,-1 0,0 0,0-2,-1 0,-1-1,7-7,10-14,0-2,-3-1,-1-1,-2-1,-1-1,-2-2,-3 0,-1-1,5-22,-15 43,0-1,-1-1,-1 0,-2 1,-1-2,0 1,-2 0,-1 0,-1-1,-1 1,-1 0,-1 0,-7-22,9 42,0 0,0 0,0 1,-1-1,0 1,1-1,-1 1,-1 0,1 0,-1 0,1 1,-1-1,0 1,-1 0,1 0,0 0,-1 1,0 0,1-1,-1 2,0-1,0 0,0 1,0 0,0 0,-1 1,1-1,0 1,0 0,0 1,0-1,-1 1,1 0,0 0,-4 2,-2 1,-1 0,1 0,0 2,0-1,0 1,1 1,0 0,0 0,0 1,1 0,1 1,-1 0,1 0,1 1,0 0,0 0,1 1,0 0,1 0,0 0,1 1,-1 4,-4 15,1 0,2 1,1-1,1 1,2 1,1-1,2 0,1 2,-1-14,1 1,1-1,0 0,2 0,0-1,1 1,1-1,1 0,1-1,1 0,0 0,1-1,1-1,0 0,1 0,1-1,1-1,0 0,7 4,-15-14,0 0,0 0,0-1,0 0,1 0,0-1,-1 0,1 0,0-1,0 0,0 0,0-1,0 0,0 0,8-2,8-4</inkml:trace>
  <inkml:trace contextRef="#ctx0" brushRef="#br0" timeOffset="1314.272">2004 596,'-12'22,"1"0,2 1,0 0,1 1,1 0,1 0,1 0,1 1,1 15,2-36,0 0,1 0,0 0,0 0,0 0,0 0,0 0,1 0,0 0,0 0,0 0,0 0,0-1,1 1,0 0,0-1,0 1,0-1,1 0,-1 0,1 0,-1 0,1 0,0 0,1-1,-1 1,0-1,1 0,-1 0,1 0,-1-1,1 1,0-1,0 0,0 0,0 0,0 0,0-1,0 0,0 1,0-1,0-1,0 1,0-1,0 0,2 0,9-8,0 0,0-1,-1 0,-1-1,0-1,0 0,-1-1,0 0,-1 0,-1-2,0 1,6-15,-2 9,128-168,-141 188,-1-1,0 0,1 0,-1 1,1-1,-1 0,1 1,0-1,-1 1,1-1,-1 0,1 1,0 0,0-1,-1 1,1-1,0 1,0 0,-1-1,1 1,0 0,0 0,0 0,-1 0,1 0,0-1,0 2,0-1,0 0,0 0,-1 0,1 0,0 0,0 1,0-1,-1 0,1 1,0-1,0 1,-1-1,1 0,0 1,-1 0,1-1,-1 1,1-1,-1 1,1 0,-1-1,1 1,-1 0,14 43,25 257,-27-225,-3 1,-3-1,-4 2,-3-1,-3 0,-4-1,-3 1,-8 18,10-55,-2-1,-2-1,-2 0,-1-1,-2 0,-1-1,-2-1,-1-2,-2 0,-1-1,-2-1,-8 5,35-35,-12 10,1 0,-1-1,-1 0,0 0,0-2,-1 1,0-2,-1 0,1 0,-1-2,0 0,-1 0,13-5,0 0,-1 0,1 0,0 0,0 0,0-1,0 1,0-1,0 0,0 0,0 0,0 0,0-1,1 1,-1-1,0 1,1-1,-1 0,1 0,0 0,-1-1,1 1,0 0,1-1,-1 1,0-1,1 0,-1 0,1 1,0-1,0 0,0 0,0 0,1 0,-1-1,1 1,-1 0,1 0,0 0,1 0,-1 0,0 0,1 0,0 0,-1 0,1 0,1 0,0-3,8-22,2-1,1 2,1-1,1 2,1 0,2 1,0 1,19-19,-35 40,268-302,-226 259</inkml:trace>
</inkml:ink>
</file>

<file path=ppt/ink/ink2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0 725,'5'24,"7"7,0-5,-1-13,2-13,-1-11,-3-4</inkml:trace>
  <inkml:trace contextRef="#ctx0" brushRef="#br0" timeOffset="231.142">57 245,'0'0</inkml:trace>
  <inkml:trace contextRef="#ctx0" brushRef="#br0" timeOffset="646.882">508 442,'-31'23,"11"-11,1 1,0 0,1 1,1 2,0-1,1 2,1 0,0 1,2 1,0 0,1 0,1 1,0 1,0 5,9-22,1 0,0-1,0 1,0 0,1 0,-1 0,1-1,0 1,0 0,1 0,-1 0,1 0,-1-1,1 1,0 0,1 0,-1-1,1 1,-1-1,1 0,0 1,0-1,1 0,-1 0,1 0,-1 0,1-1,0 1,0-1,0 1,1-1,-1 0,0 0,1-1,-1 1,1-1,-1 0,1 0,0 0,0 0,0 0,-1-1,1 0,1 0,14-6,-1-2,0 0,-1-1,0-1,0 0,-1-1,-1-1,0 0,0-2,-1 1,-1-2,0 0,7-12,-14 20,40-53,45-41,-91 100,1 1,-1-1,1 1,0-1,-1 1,1 0,0-1,0 1,-1 0,1-1,0 1,0 0,-1 0,1-1,0 1,0 0,0 0,-1 0,1 0,0 0,0 0,0 1,-1-1,1 0,0 0,0 0,-1 1,1-1,0 0,0 1,-1-1,1 1,0-1,-1 1,1-1,-1 1,1-1,-1 1,1 0,-1-1,1 1,-1 0,1 0,-1-1,0 1,1 0,-1 0,0-1,0 1,0 0,0 0,1-1,-1 2,4 47,-4-45,-4 94,-5-2,-14 57,3-10,10-62,-3-1,-4 0,-3-1,-4-1,-3-1,-30 58,-11-41,65-91,1-1,0 0,-1 1,1-1,-1 0,0 0,0-1,0 1,0 0,0-1,0 0,0 0,0 0,0 0,-1 0,1-1,0 1,-1-1,1 0,0 0,-1 0,1 0,0-1,0 0,-1 1,1-1,0 0,0 0,0-1,0 1,0-1,-2-1,0-2,1-1,0 0,0 0,0 0,1 0,0-1,0 0,1 1,0-1,0 0,0 0,1 0,0 0,0 0,1-1,0 1,0 0,1 0,0-2,-1-2,3-26,2 1,2-1,1 1,1 0,2 1,2 0,1 1,2 0,1 1,1 1,2 1,1 1,2 0,0 2,2 1,19-15,-26 24</inkml:trace>
  <inkml:trace contextRef="#ctx0" brushRef="#br0" timeOffset="883.035">960 725,'-14'38,"0"18,2 3,8-7,9-13,10-13,5-16,1-10</inkml:trace>
  <inkml:trace contextRef="#ctx0" brushRef="#br0" timeOffset="1027.705">1072 301,'0'0</inkml:trace>
  <inkml:trace contextRef="#ctx0" brushRef="#br0" timeOffset="1444.714">1496 526,'-29'27,"1"0,2 2,0 1,2 1,2 1,1 2,1-1,-9 24,27-53,0 0,-1-1,1 1,1 0,-1 0,1 0,-1 0,1 0,0 1,0-1,1 0,-1 1,1-1,0 0,0 1,1-1,-1 0,1 0,0 1,0-1,1 0,-1 0,1 0,-1 0,1 0,1-1,-1 1,0 0,1-1,0 0,0 1,0-1,0 0,4 2,0-1,1-1,0 0,0-1,1 0,-1 0,0 0,1-1,-1-1,1 1,-1-1,1-1,-1 0,0 0,1 0,-1-1,0 0,0-1,0 0,0 0,1-1,8-4,0-2,-1 1,0-2,-1 0,0-1,0 0,-2-1,7-8,12-12,-1-1,-2-2,-2-1,-1-2,-1 0,-3-2,-1 0,-2-1,-2-1,-2-1,-2 0,-2-1,-1 0,-3-1,-1-4,-5 43,-1-1,0 0,0 1,-1-1,0 0,0 1,0-1,-1 1,0-1,-1 1,0 0,0 0,0 0,-1 0,0 1,0-1,-1 1,0 0,0 0,0 1,-1 0,0 0,0 0,0 0,0 1,-1 0,0 0,0 1,0 0,0 0,0 1,-1 0,1 0,-1 0,1 1,-1 1,0-1,1 1,-1 0,0 1,1 0,-1 0,0 0,-5 3,-1 5,0 0,1 1,0 0,1 1,1 0,-1 1,2 0,-1 1,2 0,0 1,0 0,2 0,0 1,0 0,1 0,1 1,1 0,0 0,1 0,0 0,2 0,-1 12,3-1,2 1,0-1,2-1,0 1,2 0,1-1,1-1,2 1,0-2,1 1,2-2,0 1,2-2,10 12,12 11,2-1,2-3,40 31,-46-40,-9-9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53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29,'19'0,"21"0,14 0,1-5,-3-1,-6 0,-5 1,-6 2,-4 1,-1 1,-3 0,1 1,-1 0,-5 1</inkml:trace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05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371 236,'-14'-2,"0"0,1 1,-1 1,0 0,0 1,1 0,-1 1,0 1,1 0,0 1,0 0,0 1,0 1,1 0,0 0,0 1,0 1,-6 5,9-6,0-1,0 1,1 1,0 0,0 0,1 0,0 1,1 0,0 0,0 1,1 0,0 0,1 0,0 1,0-1,1 1,1 0,0 0,0 0,1 0,0 0,1 2,0-10,0 0,1 1,-1-1,0 0,1 0,0 0,0 0,0 0,0 0,0 0,1-1,-1 1,1 0,0-1,0 1,0-1,0 1,0-1,0 0,1 0,-1 0,1 0,0-1,-1 1,1 0,0-1,0 0,0 0,0 0,0 0,0 0,0-1,1 1,5-1,0 1,0-2,0 1,0-1,0 0,-1-1,1 0,0-1,-1 1,0-2,3 0,19-14,0-2,-2 0,0-2,-1-1,-2-1,0-2,-1 0,11-19,16-13,-50 58,-1 0,1 0,0 0,-1 1,1-1,0 0,-1 0,1 1,0-1,-1 0,1 1,0-1,-1 1,1-1,-1 1,1-1,-1 1,1-1,-1 1,0-1,1 1,-1 0,0-1,1 1,-1 0,0-1,0 1,1 0,-1-1,0 1,0 0,0 0,0-1,0 1,0 0,0 0,0-1,0 1,-1 0,1-1,0 1,0 0,-1-1,1 1,0 1,0 17,0 1,2-1,0 0,1 1,1-1,0-1,2 1,0-1,1 0,1 0,1-1,0 0,1 0,7 7,-12-20,-1 0,2-1,-1 1,0-1,1 0,-1-1,1 1,0-1,0 0,0-1,0 1,0-1,0 0,0-1,0 0,1 0,1 0,16 0</inkml:trace>
  <inkml:trace contextRef="#ctx0" brushRef="#br0" timeOffset="347.419">879 180,'23'154,"30"44,-53-196,0-1,1 0,-1 0,0 0,1 0,-1 0,0 0,1 0,-1 0,1 0,0 0,-1 0,1 0,0 0,0 0,0 0,-1-1,1 1,0 0,0 0,0-1,0 1,0-1,0 1,0-1,1 0,-1 1,0-1,0 0,0 0,0 1,0-1,1 0,-1 0,0 0,0-1,0 1,0 0,1 0,-1-1,0 1,0 0,0-1,0 1,0-1,0 1,0-1,0 0,0 0,0 1,0-1,38-50,-21 13,-1 0,-3-1,-1-1,-2 0,-1-5,11-32,-8 18,-9 34</inkml:trace>
  <inkml:trace contextRef="#ctx0" brushRef="#br0" timeOffset="702.169">1641 378,'9'-14,"0"0,-1-1,-1 0,0-1,-1 1,-1-1,-1 0,0-1,-1 1,0-1,-1 0,-1 1,-1-1,-1 0,0 0,-1 1,-1-1,-3-12,4 25,-1 0,0 0,1 0,-1 0,-1 0,1 1,0-1,-1 1,0 0,0 0,0 0,0 1,0 0,0-1,-1 1,1 0,-1 1,1-1,-1 1,0 0,0 0,0 1,1-1,-1 1,0 0,0 1,0-1,0 1,1 0,-1 0,-11 2,1 1,0 0,0 2,1-1,-1 2,2 0,-1 1,-10 7,15-9,-1 0,1 0,1 1,-1 0,1 1,0 0,1 0,0 0,0 1,1 0,0 1,0-1,1 1,1 0,-1 1,2-1,-1 1,2 0,-1-1,1 1,1 0,0 0,1 1,0-1,0 0,2 0,0 6,3 0,0-1,1 0,0 0,2 0,0-1,0 0,1-1,1 0,1 0,0-1,1-1,0 0,0 0,2-1,-1-1,1 0,8 4,19 9,1-1,1-2,1-3,1-1,35 8,-74-22,-1-1,1 0,0 0,-1 0,1 0,0-1,0 0,-1 0,1-1,0 0,0 0,-1 0,1-1,-1 1,1-1,1-1,12-8</inkml:trace>
  <inkml:trace contextRef="#ctx0" brushRef="#br0" timeOffset="1818">1641 293,'5'0,"-3"0,-3 5,-5 1,-6 0,-2 4,-3 0,-3 3,-4-1,-1-1,-3 0,0 0,-1-7,0-5,5-6,6-7,7-7,5 2</inkml:trace>
</inkml:ink>
</file>

<file path=ppt/ink/ink2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0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286 142,'-23'14,"0"2,1 0,1 2,0 0,2 2,0 0,1 1,1 1,1 0,1 1,1 1,1 0,2 1,0 1,-1 5,10-23,-1 0,2 0,-1 0,1 1,0-1,1 0,0 1,0-1,1 0,0 1,0-1,1 0,0 0,0 0,1 0,0 0,1 0,0-1,0 0,0 0,1 0,0 0,1-1,-1 1,1-1,0-1,1 1,-1-1,1 0,0-1,0 0,1 0,-1 0,1-1,0 0,0 0,0-1,0 0,0-1,2 1,5-4,-1-1,1 0,0-1,-1-1,0 0,0-1,0 0,-1-1,0-1,-1 0,1-1,-1 0,-1 0,0-2,0 1,-1-1,0-1,-1 0,6-10,-3 8,-1-1,-1 0,0-1,-1 0,0-1,-2 1,0-1,-1-1,0 1,-1-1,-2 0,1-1,-2 1,-1 0,0-1,-1 1,-1-1,-1 1,0 0,-2-2,2 9,0 0,-1 1,0-1,-1 1,0 0,-1 0,0 0,0 0,-1 1,-1 0,1 0,-1 1,-1 0,0 0,0 0,0 1,-1 1,0-1,0 1,-1 1,0 0,0 0,0 1,0 0,-1 1,1 0,-1 0,6 3,1 0,-1 0,0 1,1-1,-1 1,0 0,1 0,-1 0,1 1,0 0,-1 0,1 0,0 0,0 1,0-1,0 1,-2 3,-13 12</inkml:trace>
  <inkml:trace contextRef="#ctx0" brushRef="#br0" timeOffset="515.718">596 706,'291'-359,"-272"350,-26 45,3-25,4-10,-3 8,-1 0,2 1,-1 0,1-1,1 1,0 0,0 0,1 0,0 0,1 0,0 0,0 0,1-1,0 1,1 0,0-1,1 0,1 3,-3-10,1 0,0 0,0 0,0 0,0 0,0 0,0-1,0 0,1 1,-1-1,0 0,1-1,-1 1,1-1,-1 1,1-1,-1 0,1 0,-1-1,1 1,-1-1,0 0,1 0,-1 0,0 0,1 0,-1-1,0 1,1-1,85-60,-79 51,1 0,-1-1,-1-1,-1 1,1-1,-2-1,0 0,-1 0,0 0,-1-1,0 1,0-9,0-2</inkml:trace>
</inkml:ink>
</file>

<file path=ppt/ink/ink2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49:5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59,'28'-58,"-36"86,-134 235,76-149,-5-2,-27 26,-21 40,86-152,20-22</inkml:trace>
  <inkml:trace contextRef="#ctx0" brushRef="#br0" timeOffset="422.417">0 285,'34'29,"4"-12,0-2,2-2,0-1,0-2,1-2,13 0,92 22,-122-25,0 1,0 1,-1 1,0 1,-1 1,0 1,0 1,-1 1,-1 0,0 2,10 10,-29-24,0 1,0 0,0-1,1 1,-1-1,1 1,-1-1,1 0,-1 0,1 0,0 0,-1 0,1 0,0 0,0 0,0-1,0 1,0-1,0 1,0-1,0 0,0 0,0 0,0 0,0 0,0 0,0-1,0 1,-1-1,1 1,0-1,0 0,0 1,0-1,-1 0,1 0,0-1,-1 1,1 0,-1 0,1-1,10-8</inkml:trace>
  <inkml:trace contextRef="#ctx0" brushRef="#br0" timeOffset="670.49">791 342,'-78'14,"1"3,1 4,1 3,1 3,2 4,-18 12,-36 45,109-71</inkml:trace>
  <inkml:trace contextRef="#ctx0" brushRef="#br0" timeOffset="990.697">338 31,'-7'16,"0"1,0-1,2 1,0 0,1 1,0-1,2 1,0 0,1 0,1-1,0 1,2 0,0 0,1-1,3 12,78 294,-52-168,-13-92,-14-44</inkml:trace>
</inkml:ink>
</file>

<file path=ppt/ink/ink2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7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0,'1'64,"-13"236,-36 83,21-195,20-159,7-38,3-6</inkml:trace>
</inkml:ink>
</file>

<file path=ppt/ink/ink2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7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88,'48'-9,"26"-4,0-4,-8 1,-10 3,-10 4,-8 3,-6 3,-3 2,-2 1,-1 0,1 1,-6 0</inkml:trace>
</inkml:ink>
</file>

<file path=ppt/ink/ink2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8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287 445,'-28'15,"0"1,1 1,1 1,0 2,1 1,2 0,0 2,1 1,-11 18,8 36,25-76,0 0,0 0,1 0,-1 0,1 0,-1 0,1 0,0 0,0 0,0 0,0 0,0-1,0 1,1 0,-1-1,0 1,1-1,-1 1,1-1,0 0,-1 1,1-1,0 0,0 0,0 0,0-1,0 1,0 0,0-1,0 1,0-1,0 0,0 0,0 1,0-1,0-1,1 1,14-2,0-1,1-1,-1 0,-1-2,1 0,-1 0,0-2,0 0,-1 0,0-2,-1 0,0 0,-1-2,5-4,5-1,96-76,-119 93,0 1,0-1,0 0,1 1,-1-1,0 1,0-1,0 1,0-1,1 0,-1 1,0-1,0 1,1-1,-1 0,0 1,1-1,-1 0,0 1,1-1,-1 0,0 0,1 1,-1-1,1 0,-1 0,1 0,-1 1,0-1,1 0,-1 0,1 0,-1 0,1 0,-1 0,1 0,-1 0,1 0,-1 0,0 0,1 0,-1-1,1 1,-1 0,1 0,-1 0,0-1,1 1,-1 0,1 0,-1-1,0 1,1 0,-1-1,0 1,1 0,-1-1,0 1,0-1,1 1,-1-1,-12 45,10-36,0 84,2-90,1 0,0 1,0-1,-1 0,1 0,1 0,-1 1,0-1,0 0,1-1,-1 1,1 0,0 0,0-1,-1 1,1-1,0 1,0-1,0 0,1 0,-1 0,0 0,0 0,0 0,1-1,-1 1,1-1,-1 1,0-1,1 0,-1 0,0 0,1-1,-1 1,1 0,-1-1,1 0,13-5,-1-2,0 0,0 0,-1-2,0 1,-1-2,0 0,-1 0,0-2,0 1,-2-1,0-1,0 0,-1 0,-1-1,0 0,5-16,6-10,-3-1,-1-1,-3-1,-1 1,-2-2,-2 0,-2 1,-2-2,-2 1,-4-45,13 338,19 24,-22-235,-2 1,-1 0,-2 0,-2 0,-1 9,-11-12,6-29</inkml:trace>
</inkml:ink>
</file>

<file path=ppt/ink/ink2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9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1,'-220'171,"216"-167,-2 0,1-1,-1 2,1-1,1 0,-1 1,0 0,1 0,0 1,1-1,-1 1,1 0,0-1,0 2,0-1,1 0,0 0,1 1,-1 1,3-5,1 0,-1 0,1 0,-1 0,1 0,0 0,0-1,1 1,-1-1,0 0,1 0,0 0,-1 0,1 0,0 0,0-1,0 1,0-1,0 0,0 0,0 0,1 0,-1 0,1-1,26 13,-24-8,0-1,0 1,-1 1,0-1,0 1,0 0,-1 0,0 0,0 1,0-1,-1 1,0 0,0 0,-1 0,0 0,1 5,33 68,-1-55,-20-24</inkml:trace>
</inkml:ink>
</file>

<file path=ppt/ink/ink2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0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31 316,'61'-16,"0"-2,-1-3,-1-3,17-11,5-24,-79 57,0 0,0 0,-1 0,1-1,0 1,-1-1,1 1,-1-1,0 1,0-1,0 0,0 1,-1-1,1 0,-1 0,1 0,-1 0,0 1,0-1,0 0,-1 0,1 0,-1 0,1 1,-1-1,0 0,0 1,0-1,-1 0,1 1,-1-1,0 0,-2-2,0 0,-1 1,1-1,-1 1,0 0,-1 1,1-1,0 1,-1 0,0 0,0 1,0 0,0 0,0 0,0 1,0 0,0 0,-1 0,1 1,0 0,-1 0,1 1,0-1,-1 1,1 1,-5 1,-5 1,0 1,1 0,0 1,0 1,1 0,0 1,0 1,1 0,0 1,-3 2,6-3,0 0,1 0,-1 1,2 0,-1 0,2 1,-1 0,2 1,-1 0,1 0,1 0,1 1,-1-1,2 1,0 0,0 0,1 1,1-1,0 0,1 1,1-1,1 12,1-17,0-1,0 1,1-1,0 1,1-1,-1-1,1 1,0-1,1 1,0-2,0 1,0-1,0 1,1-2,0 1,0-1,1 0,2 1,145 42,-139-44,0-2,0 1,0-2,1 0,-1-1,0-1,0 0,0-2,-1 1,1-2,-1 0,0-1,0 0,0-1,-1-1,11-8,-8-1</inkml:trace>
</inkml:ink>
</file>

<file path=ppt/ink/ink2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4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13,'-9'-3,"0"0,-1 1,1 1,-1-1,1 1,-1 1,1 0,-1 0,1 1,-1 0,1 1,0 0,-1 0,1 1,0 0,1 1,-1 0,0 0,1 1,0 0,0 1,1-1,-1 1,1 1,0 0,1 0,0 0,-5 7,10-12,-50 103,50-103,0 1,0 0,1 0,-1 0,1 0,0-1,-1 1,2 0,-1 0,0 0,0 0,1 0,0-1,-1 1,1 0,0 0,0-1,1 1,-1-1,0 1,1-1,0 1,-1-1,1 0,0 0,0 0,1 0,-1 0,0 0,0-1,1 1,-1-1,1 1,0-1,-1 0,1 0,2 0,8 1,-1-1,1 0,-1-1,1-1,-1 0,1 0,-1-2,1 1,-1-1,0-1,0 0,-1-1,1 0,-1-1,0 0,0-1,-1 0,0-1,0 0,2-3,11-5,79-70,-101 85,-1 0,1 0,0 0,-1 1,1-1,0 0,0 0,0 1,-1-1,1 1,0-1,0 1,0-1,0 1,0-1,0 1,0 0,0 0,1-1,-1 1,0 0,0 0,0 0,0 0,0 0,0 0,0 1,0-1,0 0,0 1,0-1,0 0,0 1,0-1,0 1,0-1,0 1,0 0,0-1,-1 1,1 0,0 0,0 0,-1 0,22 49,-17-35,1 0,1-1,0 0,0 0,2-1,0 0,0 0,1-1,1 0,0-1,0 0,6 3,1 0</inkml:trace>
</inkml:ink>
</file>

<file path=ppt/ink/ink2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7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77 565,'-19'33,"-6"17,6-1,5-9</inkml:trace>
  <inkml:trace contextRef="#ctx0" brushRef="#br0" timeOffset="234.281">50 113,'0'0</inkml:trace>
  <inkml:trace contextRef="#ctx0" brushRef="#br0" timeOffset="517.068">303 734,'131'-335,"-108"304,-22 31,-1-1,1 1,-1 0,1 0,-1 0,1-1,-1 1,1 0,0 0,-1 0,1 0,-1 0,1 0,-1 0,1 0,0 0,-1 1,1-1,-1 0,1 0,-1 0,1 0,-1 1,1-1,-1 0,1 1,-1-1,0 0,1 1,-1-1,1 1,-1-1,0 1,1-1,-1 0,0 1,1-1,-1 1,0-1,0 1,0 0,0-1,1 1,-1-1,0 1,0-1,0 1,0-1,0 1,0 0,0-1,-1 1,1-1,0 1,0-1,0 1,0-1,-1 1,2 80,6 44,-6-120,0-1,0 1,1-1,0 0,0 1,0-1,0 0,0 0,1 0,0 0,0-1,0 1,0-1,1 0,-1 1,1-2,0 1,0 0,0-1,0 0,0 0,1 0,2 1,0-1,0-1,-1 0,1-1,0 0,0 0,-1 0,1 0,0-1,-1 0,1-1,0 0,-1 0,0 0,1-1,-1 1,0-2,0 1,-1-1,1 0,1-2,96-98,-71 54,-2-1,-3-2,-2-1,3-13,-20 45,-3 3</inkml:trace>
  <inkml:trace contextRef="#ctx0" brushRef="#br0" timeOffset="766.499">1235 0,'0'43,"0"24,-5 11,-1-5,0-8,1-12,1-9,2-7,6-6,2-3,0-1,-1-1,-2-9,0-8</inkml:trace>
  <inkml:trace contextRef="#ctx0" brushRef="#br0" timeOffset="1017.724">1010 311,'38'-5,"37"-1,10 0,-4 1,-11 1,-18 2</inkml:trace>
</inkml:ink>
</file>

<file path=ppt/ink/ink2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6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1 296,'1'2,"0"-1,1 1,-1 0,1 0,0-1,-1 1,1-1,0 1,0-1,0 0,0 1,0-1,0 0,1-1,-1 1,0 0,0-1,1 1,-1-1,0 0,1 1,-1-1,0 0,1 0,-1-1,2 2,15-3,-1-1,1 0,0-2,-1 0,0 0,0-2,0-1,-1 0,0-1,-1 0,0-2,0 0,-1 0,0-2,-1 0,-1 0,0-1,-1-1,5-9,74-100,-90 123,-1 0,1 1,0-1,0 0,0 1,0-1,0 1,0-1,0 1,-1 0,1-1,0 1,1 0,-1 0,0 0,0 0,0 0,0 0,0 0,0 0,0 0,0 0,0 0,0 1,0-1,0 0,0 1,0-1,0 1,0-1,-1 1,1-1,0 1,0 0,0-1,-1 1,1 0,0 0,-1-1,1 1,-1 0,1 0,-1 0,1 0,-1 0,1 0,-1 0,17 49,-11 7,-2 1,-3 1,-5 31,2 10,1 271,1-353,-1 1,0-1,-2 0,0 1,-1-1,-1-1,-1 1,-2 4,8-23,0 1,0-1,0 1,0-1,0 1,0-1,-1 1,1-1,0 1,0 0,-1-1,1 1,0-1,0 1,-1 0,1-1,0 1,-1 0,1-1,-1 1,1 0,0 0,-1-1,1 1,-1 0,1 0,-1 0,1 0,0-1,-1 1,1 0,-1 0,1 0,-1 0,1 0,-1 0,1 0,-1 0,1 1,-1-1,1 0,-1 0,1 0,0 0,-1 1,1-1,-1 0,1 0,0 1,-1-1,1 0,-1 1,1-1,0 0,0 1,-1-1,1 1,0-1,-6-45,7 13,0 1,2-1,2 1,1-1,1 1,2 1,1 0,1 0,1 1,5-5,6-16,3 1,2 1,2 1,2 2,6-5,0 2,-22 26,0 0,2 1,0 1,1 1,1 1,1 0,0 2,17-10,-34 23,0 1,0 0,0 0,0 0,1 1,-1 0,1-1,-1 2,1-1,0 0,-1 1,1 0,0 0,-1 0,1 1,0-1,-1 1,1 0,-1 0,1 1,-1 0,0-1,1 1,-1 1,0-1,0 1,-1-1,1 1,0 0,-1 1,0-1,0 0,0 1,0 0,0 0,-1 0,0 0,0 0,0 0,0 0,0 1,-1-1,1 7,0-1,0 0,-1 0,-1 0,1 1,-2-1,1 0,-2 1,1-1,-1 0,-1 0,0 0,0-1,-1 1,0-1,-1 1,0-1,0-1,-1 1,-5 5,-1 2,-2-1,0 0,0-1,-1-1,-1 0,0-1,-1-1,0 0,-1-1,-3 0,14-6,-1-1,1 0,-1 0,0-1,1 0,-1-1,0 1,0-2,0 1,0-1,0 0,-7-1,-4-5</inkml:trace>
  <inkml:trace contextRef="#ctx0" brushRef="#br0" timeOffset="349.805">1553 98,'-21'10,"0"1,1 0,1 2,0 0,1 1,0 1,1 1,1 0,0 1,1 1,1 1,1 0,-3 6,15-22,0 1,0-1,0 1,0-1,0 1,1-1,0 1,-1 0,1-1,1 1,-1 0,0-1,1 1,0 0,0-1,0 1,0-1,1 0,-1 1,1-1,0 0,0 0,0 0,0 0,1 0,-1 0,1-1,-1 1,1-1,0 0,0 0,0 0,1 0,-1 0,0-1,1 1,-1-1,0 0,1 0,0 0,-1-1,1 1,0-1,-1 0,1 0,0 0,-1 0,1-1,1 0,4-1,0 0,0-1,0 0,-1 0,1-1,-1 0,0-1,0 0,0 0,-1-1,0 0,0 0,0 0,-1-1,0 0,0-1,-1 1,0-1,0 0,-1 0,0 0,0-1,-1 0,0 1,0-1,-1 0,0-1,-1 1,0 0,-1 0,0-1,0 1,-1 0,0 0,0 0,-1-1,-1 1,1 1,-1-1,-1 0,0 1,0-1,0 1,-1 1,-5-8,-39-30,31 32</inkml:trace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10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796 923,'-15'-6,"1"1,-1 1,0 0,0 1,-1 1,1 0,0 1,-1 1,1 0,-1 1,1 1,0 0,-1 1,1 0,-10 5,18-6,0 0,1 0,-1 0,1 1,0-1,0 2,0-1,0 1,0 0,0 0,1 0,0 1,0 0,0 0,1 0,0 1,0-1,0 1,1 0,-1 0,1 0,1 1,-1-1,1 1,0-1,1 1,0 0,0 0,0 0,1 0,0-1,0 1,0 0,1 0,0 0,1 0,1 5,9 8,0-1,1 0,1-1,1 0,1-1,0-1,1 0,0-2,2 0,-1 0,12 4,27 24,-32-24,-2 1,0 0,-1 2,-2 1,0 0,0 3,-18-22,-1-1,1 1,-1-1,0 1,0 0,0-1,0 1,-1 0,1 0,-1 0,1-1,-1 1,0 0,0 0,-1 0,1 0,-1 0,1 0,-1-1,0 1,0 0,0-1,0 1,0 0,-1-1,1 1,-1-1,0 0,1 0,-1 1,0-1,-1 0,1-1,0 1,-2 1,-93 48,56-41,0-2,-1-1,0-3,0-1,-39-3,57 0</inkml:trace>
  <inkml:trace contextRef="#ctx0" brushRef="#br0" timeOffset="281.824">569 810,'39'-10,"31"-7,9-1,1 2,-9 4,-12 4,-10 4,-10 1,-5 3,-5 0,-2 1,-6 5,-2 1,-3 4,-6 1</inkml:trace>
  <inkml:trace contextRef="#ctx0" brushRef="#br0" timeOffset="602.06">1924 1036,'-62'43,"-31"19,-3 4,8-4,11-8,13-9,13-7,10-5,8-3,4-3,2-5,6-7</inkml:trace>
  <inkml:trace contextRef="#ctx0" brushRef="#br0" timeOffset="885.621">1275 1120,'112'75,"3"-5,24 6,-86-53,-43-21,-1 2,1-1,-1 1,-1 1,1 0,-1 0,1 0,-1 1,-1 1,1-1,-1 1,1 1,-44-42,21 17</inkml:trace>
  <inkml:trace contextRef="#ctx0" brushRef="#br0" timeOffset="1119.186">1641 810,'-40'130,"6"1,6 2,-4 63,7 5,15-57,10-121</inkml:trace>
  <inkml:trace contextRef="#ctx0" brushRef="#br0" timeOffset="9636.013">6919 1008,'-77'11,"1"3,0 3,1 4,0 3,-14 31,88-54,-1 1,1-1,-1 1,1-1,0 1,-1 0,1 0,0-1,0 1,0 0,1 0,-1 0,0 0,1 0,-1 0,1 0,0 1,0-1,0 0,0 0,0 0,0 0,0 0,1 0,-1 0,1 0,-1 0,1 0,0 0,0 0,0 0,0 0,0 0,0-1,1 1,-1 0,0-1,1 1,0-1,-1 0,1 1,0-1,-1 0,1 0,0 0,2 0,225 94,-227-95,0 1,1-1,-1 1,0 0,0-1,0 1,0 0,0 1,0-1,0 0,-1 0,1 1,0-1,-1 1,1 0,-1-1,0 1,1 0,-1 0,0 0,0 0,0 0,0 0,0 0,-1 0,1 0,-1 0,1 0,-1 1,0-1,0 0,0 0,0 1,0-1,0 0,-1 0,1 0,-1 0,1 1,-1-1,0 0,0 0,0 0,0 0,0 0,-1-1,1 1,0 0,-1-1,0 1,-12 7,0-1,-1-1,0 0,0-2,0 1,-1-2,1 0,-1-1,0 0,0-1,-1-1,-25 5,14-2,4-1</inkml:trace>
  <inkml:trace contextRef="#ctx0" brushRef="#br0" timeOffset="9905.71">7427 1036,'-280'175,"200"-99,78-74,0 1,0-1,1 0,-1 1,1-1,0 1,-1 0,1-1,1 1,-1 0,0 0,1-1,-1 1,1 0,0 0,0 0,0 0,0 0,0-1,1 1,-1 0,1 0,0 0,0-1,0 1,0 0,0-1,1 1,-1-1,1 1,0-1,-1 0,1 0,0 0,0 0,2 1,3 1,0 0,1-1,-1 0,1 0,0-1,0 0,0 0,0-1,0 1,1-2,-1 0,0 0,0 0,7-2,2 2,132-8,-121 1</inkml:trace>
  <inkml:trace contextRef="#ctx0" brushRef="#br0" timeOffset="10186.904">7766 1149,'-11'5,"0"1,0 0,0 1,1 0,0 0,1 1,-1 1,1-1,1 2,0-1,0 1,1 0,0 1,1-1,0 1,1 1,0-1,0 1,2 0,-1 0,0 10,4-18,0 0,1 1,0-1,0 0,0 0,0 0,1 0,-1 0,1 0,0 0,1 0,-1-1,0 1,1-1,0 0,0 0,0 0,0 0,0 0,1 0,-1-1,1 0,0 0,0 0,0 0,0 0,0-1,0 0,0 0,0 0,2 0,4 1,0 0,0-1,1 0,-1-1,0 0,0-1,0 0,1 0,-1-1,0 0,-1-1,9-3,-9 3,-1-1,0 1,1-1,-2-1,1 1,0-1,-1-1,0 1,0-1,0 0,-1-1,0 0,0 0,-1 0,0-1,0 1,-1-1,0 0,0-1,-1 1,0-1,0 0,-1 1,0-1,-1 0,1-5,-1 8,0-1,-1 1,1 0,-1 0,0 0,-1-1,0 1,0 0,0 0,0 0,-1 0,0 0,-1 1,1-1,-1 0,0 1,0 0,-1 0,1 0,-1 0,-1 0,1 1,0 0,-1 0,0 0,0 0,0 1,0 0,-1 0,0 0,-1 0,-16-4</inkml:trace>
  <inkml:trace contextRef="#ctx0" brushRef="#br0" timeOffset="10488.584">8190 1487,'4'-38,"8"-27,5-8,0 4,-2 10,0 13,-2 11,-3 7,1 7,-1 3,3 4,-2 10,-1 5</inkml:trace>
  <inkml:trace contextRef="#ctx0" brushRef="#br0" timeOffset="10788.587">8471 1319,'29'-8,"-1"-2,0 0,-1-2,-1-1,0-1,0-2,-1 0,-2-1,20-18,-38 31,1 0,-1-1,-1 1,1-1,-1 0,0 0,0 0,0-1,-1 1,1-1,-1 0,-1 0,1 0,-1 0,0-1,-1 1,1-1,-1 1,-1-1,1 1,-1-5,-3 7,0 1,-1-1,1 1,-1 1,0-1,1 0,-1 1,-1 0,1 0,0 0,0 0,-1 1,1-1,-1 1,1 0,-1 1,0-1,1 1,-1 0,1 0,-1 0,0 1,1-1,-1 1,1 1,-1-1,1 0,-1 1,-2 2,-5 0,1 0,0 1,0 1,0 0,0 0,1 1,1 0,-1 1,1 0,0 1,1 0,0 0,0 0,1 1,0 1,1-1,0 1,1 0,0 0,0 1,2-1,-1 1,1 0,1 0,0 0,1 0,0 0,1 1,1-1,-1 0,2 0,0 0,0 0,1 0,4 10,-2-14,-1 0,1 0,1-1,-1 1,1-1,0-1,1 1,0-1,0 0,0-1,1 1,0-2,0 1,0-1,0 0,1-1,-1 1,1-2,0 1,0-2,0 1,0-1,0 0,0-1,1 0,-1 0,3-2,13 2</inkml:trace>
  <inkml:trace contextRef="#ctx0" brushRef="#br0" timeOffset="11138.944">9092 388,'35'85,"-4"2,-3 1,-5 1,-3 2,-4-1,0 50,-14-105,-1 0,-2 0,-2 0,-1-1,-1 1,-3-1,0 0,-2-1,-1 0,-2 0,-2-1,-11 19,16-39,0 1,0-1,-1-1,-1 1,0-2,-1 0,0-1,0 0,-1 0,0-2,0 0,-1 0,0-2,0 0,-2 0,-8 5</inkml:trace>
  <inkml:trace contextRef="#ctx0" brushRef="#br0" timeOffset="6789.05">2996 669,'-2'-2,"-1"0,0 0,0 0,0 0,0 1,0-1,0 1,0 0,-1 0,1 0,0 0,-1 1,1-1,0 1,-1 0,1 0,-1 0,1 1,0-1,-1 1,1-1,0 1,-1 0,1 1,0-1,0 0,0 1,0 0,-1 0,-79 63,61-40,2 1,1 1,1 1,1 0,2 2,1 0,1 0,1 1,2 1,1 0,2 0,1 1,2-1,1 1,1 0,2 9,-1-23,1 0,1-1,1 1,1 0,0-1,1 0,1 0,1 0,0 0,1-1,1 0,1 0,3 4,47 61,-44-76,-2-7</inkml:trace>
  <inkml:trace contextRef="#ctx0" brushRef="#br0" timeOffset="7431.472">3222 810,'37'1,"0"-1,-1-3,1 0,-1-3,0 0,0-3,-1-1,0-1,-1-2,0-2,26-15,-59 29,0 0,-1 0,1 0,0 0,-1 0,1 0,0 0,0 0,0 0,0 0,0 0,0 1,0-1,1 0,-1 1,0-1,0 1,0-1,1 1,-1 0,0-1,1 1,-1 0,0 0,0 0,1 0,-1 0,0 0,1 0,-1 1,0-1,0 0,1 1,-1-1,0 1,0-1,0 1,1 0,-1-1,0 1,0 0,0 0,0 0,-1 0,1 0,0 0,0 0,0 0,0 1,-19 111,-9 27,6 2,5 20,-15 126,32-283,0 0,-1 0,1 0,-1 0,0 0,-1 1,1-1,-1 0,0 0,0 0,-1 0,1 0,-1 0,0-1,-1 1,1-1,-1 1,0-1,0 0,0 0,0 0,-1 0,0-1,0 1,0-1,0 0,0 0,0 0,-1-1,0 0,1 0,-1 0,-2 1,-9-1,1-1,0 0,0-1,-1 0,1-2,0 1,0-2,-1 0,2-1,-1 0,-12-7,19 8,1 0,0-1,0 0,0 0,1 0,0-1,0 0,0 0,0-1,1 0,0 0,0 0,0 0,1-1,0 0,0 0,1 0,0 0,0-1,0 1,1-1,1 0,-2-5,3 5,0 0,0 0,1 0,0 0,0 0,1 0,0 0,0 1,1-1,0 1,1 0,-1 0,1 0,1 0,-1 0,1 1,0 0,0 0,1 0,0 1,0 0,3-2,157-92,-156 94,131-42,-99 36,58-1,-77 17</inkml:trace>
  <inkml:trace contextRef="#ctx0" brushRef="#br0" timeOffset="7636.056">4040 1403,'-4'34,"2"15,7 0,8-8,1-17,-2-12</inkml:trace>
  <inkml:trace contextRef="#ctx0" brushRef="#br0" timeOffset="7786.131">4182 810,'0'0</inkml:trace>
  <inkml:trace contextRef="#ctx0" brushRef="#br0" timeOffset="8149.683">4267 1544,'200'-285,"-176"258,-4 48,-9 58,-12-72,1 0,0 0,0 0,1 0,-1 0,2 0,-1 0,1 0,0 0,0-1,1 1,0-1,0 1,1-1,0 0,0-1,0 1,1-1,-1 1,1-1,0 0,1-1,0 0,-2 0,1 0,1-1,-1 0,0 0,1-1,0 1,-1-1,1-1,0 1,0-1,0 0,0 0,0 0,1-1,-1 0,0 0,0-1,0 0,0 0,0 0,0-1,0 0,-1 0,1 0,0-1,-1 0,0 0,0 0,0-1,1 0,104-133,-94 116</inkml:trace>
  <inkml:trace contextRef="#ctx0" brushRef="#br0" timeOffset="8750.764">5113 1149,'0'0,"-18"14,0 0,0 1,2 1,0 1,0 0,2 1,0 1,1 0,1 1,1 0,-6 16,16-34,0 0,1-1,-1 1,1 0,-1 0,1 0,0 0,0 0,0 0,0 0,0-1,0 1,0 0,1 0,-1 0,1 0,-1 0,1 0,0-1,0 1,-1 0,1-1,1 1,-1 0,0-1,0 0,0 1,1-1,-1 0,1 1,-1-1,1 0,-1 0,1 0,0 0,0 0,-1-1,1 1,0-1,0 1,0-1,0 1,82-9,-68 0,0 1,0-2,0 0,-1-1,-1-1,0 0,0-1,-1 0,-1-1,0-1,0 0,5-10,-17 23,0 1,0-1,1 1,-1-1,0 1,0 0,0-1,1 1,-1-1,0 1,0-1,1 1,-1-1,0 1,1 0,-1-1,0 1,1 0,-1-1,1 1,-1 0,1 0,-1-1,0 1,1 0,-1 0,1 0,-1 0,1 0,-1-1,1 1,-1 0,1 0,-1 0,1 0,-1 0,1 1,-1-1,1 0,-1 0,1 0,-1 0,1 0,-1 1,1-1,-1 0,1 1,-1-1,0 0,1 0,-1 1,1-1,-1 1,0-1,0 0,1 1,8 31,-7-22,-1-4,0 1,0-1,0 1,0-1,1 1,0-1,1 0,-1 0,1 0,0 0,1-1,-1 1,1-1,0 0,1 0,-1 0,1 0,0-1,0 0,0 0,1 0,-1-1,1 0,0 0,0 0,0-1,1 0,-1 0,0 0,1-1,-1 0,1 0,-1-1,4 0,4-2,1-1,-1-1,0 0,0-1,-1-1,1 0,-1-1,0 0,-1-1,0 0,0-1,0-1,-2 1,5-7,129-165,-128 158,-2-2,0 0,-2-1,-1 0,-1-1,-1 0,-1-1,-2 0,-1 0,-1 0,-1 0,-1-1,-2 0,-3-21,4 45,-1-1,0 0,-1 1,0-1,1 1,-2-1,1 1,-1-1,0 1,0 0,0 0,-1 0,1 0,-1 0,0 1,-1-1,1 1,-1 0,0 0,0 0,0 0,-1 1,1-1,-1 1,0 0,0 1,0-1,0 1,0 0,-3 0,-3 1,0 0,0 0,-1 1,1 1,0 0,-1 0,1 1,0 1,0 0,0 0,1 1,-1 0,1 1,0 0,0 1,0 0,1 1,0 0,0 0,1 1,0 0,0 0,1 1,0 0,1 0,0 1,0 0,1 0,0 0,1 0,0 1,0 0,1 0,1 0,0 0,1 0,-1 7,-1 6,1-1,0 1,2 0,1 0,0-1,2 1,1-1,1 1,1-1,1-1,0 1,2-1,1-1,1 1,11 16,4-2,1 0,2-2,2-1,1-1,1-2,20 13,31 6,-59-41</inkml:trace>
  <inkml:trace contextRef="#ctx0" brushRef="#br0" timeOffset="13455.454">11096 669,'-45'44,"2"1,1 2,3 2,2 2,1 3,26-43,0 1,1 1,1-1,0 1,1 1,0 0,1 0,1 0,0 0,1 1,0 0,1 0,1 0,0 0,1 0,1 0,1 1,0-1,1 3,5-9,0 0,1-1,0 0,0 0,1-1,0 0,1 0,-1-1,1 0,0-1,1 0,-1 0,1-2,0 1,0-1,0-1,1 0,-1 0,0-1,1 0,-1-1,1-1,8-1,5-1,0-2,0-1,0 0,-1-2,0-1,0-1,-1-1,-1-1,0-1,0-1,-1 0,-1-2,-1-1,0 0,-1-1,-1-1,0-1,-2 0,0-1,-2-1,0 0,6-17,-13 25,0 1,-1-1,0 0,-2-1,0 1,0-1,-1 0,-1 1,0-1,-2-11,1 20,0 0,-1 0,0 0,0 0,-1 0,1 0,-1 0,-1 1,1-1,-1 1,0-1,0 1,0 0,-1 0,0 0,0 1,0-1,0 1,-1 0,0 0,0 1,0-1,0 1,0 0,-1 1,-5-3,0 2,0 0,-1 0,0 2,1-1,-1 1,0 1,0 0,0 1,-2 1,-25 4</inkml:trace>
  <inkml:trace contextRef="#ctx0" brushRef="#br0" timeOffset="13871.16">11801 726,'-7'15,"-1"0,2 1,0 0,0 1,2-1,0 1,1 0,1 0,0 0,1 0,1 1,1-1,0 0,2 0,0 0,0 0,2-1,3 10,-4-18,0 0,1 0,0-1,1 1,-1-1,1-1,1 1,-1-1,1 0,0 0,1-1,-1 0,1 0,0-1,0 0,1 0,-1-1,1 0,0 0,-1-1,1-1,0 1,0-1,1-1,5 0,6 0,0-1,0-1,0-1,0-1,-1-1,1 0,-1-2,-1 0,1-1,11-8,-14 7,-1-1,0-1,-1 0,-1-1,0-1,0 0,-1-1,-1 0,0-1,-1-1,-1 1,0-2,-1 1,5-16,-11 26,-1 0,-1 0,1 0,-1 0,0 0,0-1,-1 1,1 0,-2-1,1 1,-1 0,0-1,0 1,0 0,-1 0,0 0,0 0,-1 0,0 1,0-1,0 1,0-1,-1 1,0 0,0 1,-1-1,1 1,-1-1,0 1,-1 0,-7-6,-1 1,0 0,-1 1,0 1,0 0,0 1,-1 1,0 0,0 1,0 1,-1 0,-148 7,121 3</inkml:trace>
  <inkml:trace contextRef="#ctx0" brushRef="#br0" timeOffset="12816.836">9685 1093,'5'0,"16"-5,9-1,4 0,2 1,-2 1,0 2,-2 1,-2 1,-1 0,0 5,-1 1,0 0,-5-5,-2-4,-4-1</inkml:trace>
  <inkml:trace contextRef="#ctx0" brushRef="#br0" timeOffset="13136.399">10419 613,'-1'377,"-25"-170,-4 2,30-208,0 1,0 0,0 0,1 0,-1 0,1 0,-1 0,1 0,-1-1,1 1,0 0,0 0,0-1,0 1,0-1,0 1,1-1,-1 1,0-1,1 0,-1 1,1-1,-1 0,1 0,0 0,-1 0,1 0,0-1,0 1,0-1,-1 1,1-1,0 1,0-1,0 0,0 0,0 0,0 0,0 0,0-1,1 1,18-3</inkml:trace>
  <inkml:trace contextRef="#ctx0" brushRef="#br0" timeOffset="17024.851">429 2053,'72'-18,"267"2,223-39,-320 26,182 3,51-1,-1 28,-212-29,-57 15,-74 1,-1 5,97 9,-67-1,577-1,-434-28,477 28,-262 0,-316-28,54 17,98-8,-100-7,214 14,-267-3,1 9,9 9,-11-1,969-2,-802-29,12 17,134-22,42 6,-69 17,-404 0,-58 5</inkml:trace>
  <inkml:trace contextRef="#ctx0" brushRef="#br0" timeOffset="17708.2">6468 2024,'-215'241,"86"-98,127-141,0-1,-1 0,1 1,0-1,0 1,0 0,1-1,-1 1,0 0,1 0,-1 0,1 0,0 0,-1 1,1-1,0 0,0 1,1-1,-1 0,0 1,1-1,0 1,-1-1,1 1,0-1,0 1,0-1,1 1,-1-1,1 1,-1-1,1 1,0-1,0 0,0 1,0-1,0 0,0 0,1 0,-1 0,1 1,10 0,0-1,0 0,0 0,0-1,0-1,0 0,0-1,0 0,0-1,0 0,0-1,6-2,-18 5,290-72,-217 38,-56 23</inkml:trace>
  <inkml:trace contextRef="#ctx0" brushRef="#br0" timeOffset="17952.038">6892 2080,'-34'43,"-30"44,-9 15,3 6,9-6,9-11,10-12,11-8,7-13,6-6,8-7,-1-7,3-5,2-2,2-3,2-1,1-5</inkml:trace>
  <inkml:trace contextRef="#ctx0" brushRef="#br0" timeOffset="19091.754">569 302,'-4'-6,"-1"0,0 0,0 0,0 1,-1-1,0 2,0-1,0 0,-1 1,0 0,1 1,-1 0,-1 0,1 0,0 1,-1 0,1 0,-1 1,0 0,1 0,-1 1,0 0,1 0,-1 1,0 0,1 0,-1 1,1 0,-7 2,-9 13,1 1,0 1,2 1,0 1,1 1,2 0,0 1,1 1,1 0,2 1,0 1,2 0,1 1,-1 4,-5 36,2 0,4 1,2 0,3 0,3 1,7 52,-4-29,0 15,-13 366,-7-73,-8 26,27-386,-2-20,1 0,0 0,2 0,1-1,0 1,2 0,0-1,1 1,1-1,0-1,6 11,-10-27,0 0,0 0,0 0,1 0,-1 0,0 0,1-1,-1 0,1 1,-1-1,1 0,0 0,0 0,-1-1,1 1,0 0,0-1,0 0,0 0,0 0,-1 0,1 0,0-1,0 1,0-1,-1 0,1 0,0 0,0 0,-1 0,1 0,-1-1,1 1,-1-1,0 0,0 0,1 0,36-14,154 7,-168 9</inkml:trace>
  <inkml:trace contextRef="#ctx0" brushRef="#br0" timeOffset="20356.123">12395 21,'12'-5,"1"1,-1 1,1 0,0 1,1 0,-1 1,0 1,0 0,0 1,0 0,1 1,-1 0,-1 1,1 1,0 0,-1 0,0 1,4 3,-9 0,0 0,0 0,-1 0,-1 1,0 0,0 0,0 0,-1 1,-1-1,1 1,-2 0,1 0,-1 0,-1 1,0-1,-1 0,1 1,-2-1,0 0,0 0,-1 1,-1 2,-23 273,-1 39,15-42,-32 185,-20-189,18-65,42 65,21-184,-18-92,0 0,0 0,0 0,0 0,-1 0,1-1,-1 1,1-1,-1 1,0-1,0 1,0-1,0 0,-1 0,1 0,0 0,-1 0,0-1,1 1,-1-1,0 0,0 0,1 0,-1 0,0 0,0 0,0-1,0 1,0-1,-1 0,1 0,0 0,0-1,0 1,0-1,0 1,0-1,-1-1,-28 4,-255 64,184-42,86-18</inkml:trace>
</inkml:ink>
</file>

<file path=ppt/ink/ink2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42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57 112,'-3'2,"0"0,0 0,0 0,0 0,0 0,1 1,-1 0,1-1,-1 1,1 0,0 0,0 0,1 0,-1 0,0 1,1-1,0 0,0 1,0-1,0 1,1-1,-1 1,1 0,0-1,0 1,0-1,0 1,1 0,0-1,-1 1,1-1,0 1,1-1,-1 0,2 3,-2-5,0 0,0 0,1 0,-1 0,0-1,0 1,1 0,-1-1,0 1,1-1,-1 1,1-1,-1 1,1-1,-1 0,1 0,-1 0,1 0,-1 0,1 0,-1 0,0-1,1 1,-1 0,1-1,-1 1,0-1,1 0,-1 1,0-1,1 0,-1 0,0 0,0 0,0 0,0 0,0 0,1-1,37-45,-35 42,-1-1,0 1,0-1,0 0,-1 1,0-1,0 0,0 0,-1 0,0-1,0 1,-1 0,1 0,-2-1,1 1,0 0,-2-6,0 11,1 0,-1 0,0 0,0 0,1 0,-1 0,0 0,0 1,0-1,0 1,0-1,0 1,0 0,0 0,0 0,0 0,0 0,0 1,0-1,0 0,0 1,0-1,0 1,1 0,-1 0,0 0,0 0,1 0,-1 0,0 0,1 0,-1 1,1-1,0 1,-1-1,1 1,0-1,0 1,0 0,-1 1,-56 94,57-94,-1-1,1 1,0 0,0 0,0 0,1 0,-1 0,1 0,0 0,-1 0,1 0,1 0,-1 0,0 0,1 0,-1 0,1 0,0 0,0 0,0 0,1 0,-1-1,1 1,-1 0,1-1,0 1,0-1,0 0,0 0,0 1,1-2,-1 1,1 0,1 1,5-2,-1 0,0 0,0-1,0 0,1 0,-1-1,0 0,0-1,0 0,0 0,0-1,-1 0,1 0,-1 0,0-1,1-1,-2 1,1-1,0 0,-1 0,0-1,-1 0,1 0,-1 0,0-1,0 0,0-1,-3 4,1 0,0 0,-1-1,0 1,0 0,-1-1,1 0,-1 1,0-1,0 0,0 0,-1 0,0 1,0-1,0 0,0 0,-1 0,0 1,0-1,0 0,-1 0,1 1,-1-1,0 1,0 0,-1 0,0-2,0 5,-1 0,1-1,-1 1,1 1,0-1,-1 0,1 1,-1 0,0 0,1 0,-1 0,1 0,-1 1,1-1,-1 1,1 0,0 0,-1 1,1-1,0 1,0-1,0 1,0 0,0 0,0 0,1 1,-1-1,0 1,1-1,0 1,-1 1,2-3,-5 3,1-1,0 1,0-1,0 1,1 1,-1-1,1 1,0-1,0 1,1 0,-1 1,1-1,1 1,-1-1,1 1,-1 0,2 0,-1 0,1 0,0 0,0 0,0 0,1 1,0-1,1 4,-1-8,1 0,0-1,0 1,0 0,0 0,0-1,0 1,0-1,1 1,-1-1,0 0,1 1,-1-1,1 0,0 0,-1 0,1 0,0 0,0 0,-1-1,1 1,0-1,0 1,0-1,0 0,0 1,0-1,0 0,0 0,0 0,0-1,0 1,0 0,-1-1,1 1,0-1,0 0,0 0,0 0,68-42,-63 39,-1-1,1 0,-1 0,0-1,0 0,-1 0,0-1,0 1,0-1,-1 0,0 0,0-1,-1 1,0-1,0 0,-1 1,0-1,0 0,-1-1,0 1,0 0,-1 0,0-3,-1 9,0 0,0 0,0 0,0 0,0 1,0-1,0 0,-1 1,1-1,0 1,-1-1,0 1,1 0,-1 0,0 0,1 0,-1 0,0 0,0 0,0 0,0 1,0-1,0 1,0 0,0-1,0 1,0 0,0 0,0 0,0 1,0-1,0 0,0 1,0-1,0 1,0 0,0-1,0 1,0 0,0 0,1 0,-1 1,-1 0,-69 61,71-62,0 0,0 0,0 0,0 1,0-1,0 0,1 1,-1-1,0 0,1 1,-1-1,1 1,-1-1,1 1,0-1,0 1,0-1,0 1,0-1,0 1,0-1,0 1,1-1,-1 1,0-1,1 1,0-1,-1 1,1-1,0 0,-1 1,1-1,0 0,0 0,0 1,0-1,0 0,1 0,-1 0,0 0,0-1,1 1,-1 0,0 0,1-1,-1 1,1-1,-1 1,1-1,-1 0,1 0,-1 1,1-1,-1 0,1 0,-1 0,1-1,-1 1,1 0,6-2,-1 1,1-1,-1 0,0-1,0 0,0 0,0 0,-1-1,1 0,-1 0,6-5,-5 4,14-10</inkml:trace>
</inkml:ink>
</file>

<file path=ppt/ink/ink2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43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621 225,'-34'37,"1"1,3 2,0 1,-14 29,-13 15,-3-4,-36 36,56-70,-127 150,142-189,28-15</inkml:trace>
  <inkml:trace contextRef="#ctx0" brushRef="#br0" timeOffset="630.93">1 197,'59'39,"-21"-3,-2 1,-1 1,-2 2,22 37,114 190,39 10,-183-246,-16-17</inkml:trace>
  <inkml:trace contextRef="#ctx0" brushRef="#br0" timeOffset="1164.7">1 564,'73'-27,"-27"16,0 2,0 2,1 2,-1 2,1 2,47 6,9-3,104 23,-196-23</inkml:trace>
  <inkml:trace contextRef="#ctx0" brushRef="#br0" timeOffset="1749.32">368 0,'11'219,"24"138,-25 29,-10-362</inkml:trace>
</inkml:ink>
</file>

<file path=ppt/ink/ink2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4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0,'-229'719,"192"-601,24-111,10-30,33-145,-5 72,4 0,5 2,29-56,-63 149,10-22,1 0,0 0,2 1,0 1,2 0,3-4,-17 24,0 0,0 0,0 1,0-1,0 0,0 0,0 0,1 1,-1-1,0 0,0 1,1-1,-1 1,0-1,0 1,1 0,-1 0,0-1,1 1,-1 0,1 0,-1 0,0 1,1-1,-1 0,0 0,1 1,-1-1,0 1,0-1,1 1,-1 0,0-1,0 1,0 0,0 0,0 0,0-1,0 1,0 0,0 1,0-1,-1 0,1 0,0 0,-1 0,1 1,30 63,-31-64,118 321,-67-193,-52-129,1 0,0 0,0 0,0 0,-1 0,1 0,0 0,0 0,-1 0,1 0,0 0,0 0,0 0,-1 0,1 0,0 0,0 0,-1 0,1 0,0 0,0 0,-1 0,1 0,0 0,0 0,0 1,-1-1,1 0,0 0,0 0,0 0,0 1,-1-1,1 0,0 0,0 0,0 1,0-1,0 0,0 0,0 0,0 1,-1-1,1 0,0 0,0 1,0-1,0 0,0 0,0 0,0 1,0-1,0 0,1 1,-24-22,18 17,-7-6,-1 0,0 1,-1 1,0 0,0 1,0 0,-1 1,0 1,0 0,0 1,-1 1,0 0,1 1,-1 1,0 0,0 2,-1 0,-113 12,112-7</inkml:trace>
</inkml:ink>
</file>

<file path=ppt/ink/ink2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5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0,'22'147,"-14"148,4-207,-9-73,0 0,0 0,-2 1,0-1,-1 0,0 1,-1-1,-1 0,0 1,-4 10,7-24,3-9</inkml:trace>
</inkml:ink>
</file>

<file path=ppt/ink/ink2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5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9 253,'-3'13,"1"1,0 0,1-1,1 1,0 0,1-1,0 1,1 0,0-1,1 1,1-1,0 0,1 0,0-1,7 12,-10-22,0 1,0-1,0 0,0 0,0-1,0 1,0 0,1-1,-1 1,0-1,1 0,0 1,-1-1,1-1,0 1,-1 0,1-1,0 1,0-1,-1 0,1 0,0 0,0 0,0 0,-1-1,1 1,0-1,0 0,-1 0,1 0,-1 0,1 0,2-2,74-60,-62 44,0-1,-1 0,-2-1,0-1,-1 0,-1-1,-1-1,-1 1,-2-2,0 1,-1-1,0-12,-5 33,-1 0,0 1,0-1,0 0,-1 0,1 0,-1 0,0 0,0 0,0 0,-1 0,0 0,1 0,-1 0,-1 0,1 0,0 0,-1 1,0-1,0 1,0-1,0 1,-1 0,1 0,-1 0,0 0,0 0,0 0,0 1,0 0,-1-1,1 1,-1 0,1 1,-1-1,0 1,0-1,1 1,-1 0,0 1,0-1,0 1,0 0,0 0,-3 0,-3 4,0 1,0 0,1 1,-1 0,1 0,1 1,-1 0,1 0,0 1,1 0,0 1,0 0,1 0,0 0,0 1,1-1,-1 5,-16 29,4-3</inkml:trace>
</inkml:ink>
</file>

<file path=ppt/ink/ink2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6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1 365,'123'-299,"-104"234,-19 138,-1-66,1 0,-1-1,1 1,1 0,-1 0,1-1,1 1,-1 0,1-1,0 1,1-1,-1 0,1 0,1 0,-1 0,1 0,0-1,0 0,0 1,1-2,0 1,0 0,0-1,1 0,-1 0,1-1,0 1,0-1,0-1,0 1,1-1,-1 0,1 0,-1-1,1 0,1 0,4-3,-1 0,1 0,-1-2,0 1,0-1,0-1,-1 0,1-1,-1 1,-1-2,1 0,-1 0,0-1,-1 0,1 0,-2-1,1 0,-1 0,-1-1,1 0,-2 0,1 0,1-7,14-38,-13 30</inkml:trace>
</inkml:ink>
</file>

<file path=ppt/ink/ink2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6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0,'-49'74,"3"1,4 3,-18 46,60-123,-25 84,24-84,1 1,0 0,-1 0,1 0,0 0,0 0,0-1,0 1,0 0,1 0,-1 0,1 0,-1-1,1 1,-1 0,1 0,0-1,0 1,0 0,0-1,0 1,0-1,1 0,-1 1,0-1,1 0,-1 0,1 0,-1 0,1 0,0 0,-1 0,1 0,0 0,0-1,-1 1,1-1,0 0,0 1,0-1,0 0,-1 0,2 0,8-3,1 0,-1-1,0 0,0 0,0-1,-1-1,0 0,0 0,0-1,-1-1,0 1,0-1,-1-1,0 0,0 0,-1 0,1-4,145-191,-94 143,-58 60,1 0,0 0,0 0,0 0,0 0,0 1,0-1,0 0,0 1,0 0,0-1,1 1,-1 0,0 0,0 0,0 0,0 1,1-1,-1 0,0 1,0 0,0-1,0 1,0 0,0 0,-1 0,1 0,0 1,0-1,-1 0,1 1,0-1,-1 1,0 0,1-1,-1 2,5 7,-1 0,0 1,-1 0,0 0,0 0,-1 0,-1 1,0-1,-1 1,0 0,-1 9,4 17,13 157,-9 1,-13 108,5-268,-2 0,-2 0,-1 0,-2-1,-1 1,-2-2,-1 1,-2-1,-1-1,-13 20,-29 11,54-62,1-1,-1 1,0-1,0 0,0 0,0 1,0-1,0 0,0-1,0 1,0 0,-1-1,1 1,0-1,0 0,-1 0,1 1,0-2,0 1,-1 0,1 0,0-1,0 1,-1-1,1 0,0 1,0-1,0 0,0 0,0-1,0 1,0 0,1-1,-3-1,-3-8,0-1,0-1,1 1,0-1,1 0,1-1,0 1,1-1,1 0,0 0,0 0,1 0,1 0,1 0,1-9,-2-1,2-46,3 0,3 0,3 1,3 0,3 1,5-4,26-39,-31 91</inkml:trace>
</inkml:ink>
</file>

<file path=ppt/ink/ink2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7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0,'0'625,"-27"-355,-4-72,31-186</inkml:trace>
</inkml:ink>
</file>

<file path=ppt/ink/ink2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7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0 147,'44'-14,"32"-15,9-2,-5 4,-7 7,-11 7,-11 5,-9 4,-8 3,-4 2,-8 0</inkml:trace>
</inkml:ink>
</file>

<file path=ppt/ink/ink2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2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1,'-8'30,"2"0,2 1,0 0,2 0,1 0,2 0,1 0,1 0,3 7,18 243,-19-263,-1 1,-1 1,0-1,-2 0,0 1,-2-1,0 1,-1-1,0 0,-2 2,-10 39,14-61,0 1,0 0,0 0,0-1,0 1,1 0,-1 0,0-1,0 1,0 0,1 0,-1 0,0 0,0-1,0 1,1 0,-1 0,0 0,0 0,1 0,-1 0,0-1,0 1,1 0,-1 0,0 0,1 0,-1 0,0 0,0 0,1 0,-1 0,0 0,1 1,-1-1,0 0,0 0,1 0,-1 0,0 0,0 0,1 1,-1-1,0 0,0 0,0 0,1 0,-1 1,0-1,0 0,0 0,0 1,0-1,1 0,-1 0,0 1,0-1,0 0,0 1,16-23,11-22,-5 5,3 0,1 2,1 1,2 1,3 0,-31 33,1 0,-1 0,1 0,-1 0,1 0,0 0,-1 1,1-1,0 1,0-1,0 1,0 0,1 0,-1 0,0 0,0 0,1 0,-1 1,1-1,-1 1,0 0,1-1,-1 1,1 0,-1 1,1-1,-1 0,0 1,1-1,-1 1,0 0,1-1,-1 1,0 0,0 1,0-1,0 0,0 1,0-1,0 1,0-1,0 1,-1 0,1 0,-1 0,1 0,-1 0,5 7,0 0,-1 0,0 0,0 0,-1 1,0 0,-1 0,0 0,-1 0,0 1,0-1,-1 0,0 1,-1-1,-1 1,1 0,-2-1,1 0,-3 9,-12 66,13-60</inkml:trace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32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587 1,'-35'5,"0"2,0 1,1 2,0 1,1 2,1 1,0 1,1 2,0 2,-27 21,45-30,0 0,1 1,0 0,1 1,0 0,1 1,0 0,-4 8,14-19,0-1,0 1,0 0,0 0,0-1,0 1,1 0,-1-1,1 1,-1 0,1-1,-1 1,1 0,0-1,0 1,0-1,0 0,0 1,0-1,0 0,0 1,1-1,-1 0,0 0,1 0,-1 0,1 0,-1-1,1 1,0 0,-1-1,1 1,0-1,-1 1,1-1,0 0,-1 0,1 0,0 0,0 0,-1 0,1 0,0-1,0 1,-1 0,1-1,-1 0,1 1,0-1,-1 0,1 0,-1 0,1 0,247-111,-166 73,2 3,0 3,3 5,1 3,-83 23,3 0,0-1,0 1,0 1,0 0,0 0,0 1,1 0,-1 1,0 0,0 0,5 2,-13-3,1 1,0 0,-1 0,0 0,1 1,-1-1,1 0,-1 0,0 1,0-1,0 1,0-1,0 1,0-1,0 1,0 0,-1-1,1 1,-1 0,1 0,-1-1,0 1,0 0,1 0,-1 0,0 0,-1-1,1 1,0 0,0 0,-1 0,1-1,-1 1,0 0,0 0,-29 60,-152 163,77-105,-130 133,150-168,4 3,5 4,1 6,-19 79,93-176,0 1,0-1,0 1,0 0,0-1,0 1,1 0,-1 0,1 0,-1-1,1 1,0 0,-1 0,1 0,0 0,0 0,0-1,1 1,-1 0,0 0,1 0,-1 0,1 0,-1-1,1 1,0 0,0-1,0 1,0 0,0-1,0 1,1-1,-1 0,0 1,1-1,-1 0,1 0,-1 0,1 0,0 1,15 3</inkml:trace>
  <inkml:trace contextRef="#ctx0" brushRef="#br0" timeOffset="284.647">700 1045,'-10'11,"1"1,0 1,0-1,2 1,-1 1,2-1,0 1,0 1,2-1,0 1,0 0,1-1,1 2,1-1,0 0,1 0,0 4,2-14,0 0,0 0,0-1,1 1,-1-1,1 1,0-1,0 0,1 0,-1 0,1-1,0 1,0-1,0 0,1 0,-1 0,1-1,-1 0,1 0,0 0,0 0,0-1,0 1,0-1,5 0,133-4,-125 2,0-1,0-1,0-1,0-1,-1 0,0-1,0-1,0 0,-1-1,0-1,0-1,-1 0,0-1,-1-1,0 0,-1-1,-1 0,10-14,-19 22,-1-1,1 1,-1-1,-1 0,1 1,-1-1,0 0,-1 0,1 0,-1 0,0 0,-1 0,1 1,-1-1,0 0,-1 0,1 1,-1-1,0 0,-1 1,1 0,-1 0,0-1,0 2,-1-1,0 0,0 1,0-1,0 1,0 0,-1 1,0-1,0 1,0 0,0 0,0 0,-1 1,1 0,-1 0,-4-1,-9-1,-1 2,1 0,-1 1,1 0,-1 2,1 0,-1 2,1 0,-8 3,-4 1</inkml:trace>
</inkml:ink>
</file>

<file path=ppt/ink/ink2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2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88 306,'4'4,"-1"0,2 0,-1-1,0 0,1 1,-1-2,1 1,0-1,0 1,0-1,0 0,0-1,1 0,-1 1,0-2,1 1,-1-1,1 1,-1-1,1-1,-1 1,0-1,1 0,-1 0,0-1,1 0,-1 0,0 0,0 0,-1-1,1 0,0 0,-1 0,2-2,4-3,-1 0,0-1,0-1,-1 0,-1 0,0 0,0-1,-1 0,0 0,-1 0,0-1,-1 0,0 0,-1 0,0 0,-1-1,0 1,-1-2,-1 10,0-1,0 1,-1-1,1 1,-1 0,0-1,0 1,0 0,-1 0,0-1,1 1,-1 1,-1-1,1 0,-1 0,1 1,-1-1,0 1,0 0,0 0,-1 0,1 0,-1 1,0 0,0-1,1 1,-1 0,-1 1,1-1,0 1,0 0,0 0,-1 0,1 0,-1 1,1 0,0 0,-1 0,1 0,-1 1,1 0,0 0,-1 0,-2 1,-7 4,-1 1,1 0,0 1,1 1,0 0,0 1,1 0,0 1,1 0,0 1,1 0,0 1,1 0,1 1,0 0,0 0,2 0,0 1,0 0,1 0,1 1,1-1,0 1,1 0,1 0,0 0,1 1,3-7,-1-1,1 0,1 1,0-1,0 0,1-1,0 1,1-1,0 0,0 0,0-1,1 0,0 0,1 0,-1-1,1 0,1-1,-1 0,1 0,0-1,0 0,0 0,0-1,1 0,-1-1,1 0,0 0,0-1,0-1,8 1,122-9,-116 1</inkml:trace>
</inkml:ink>
</file>

<file path=ppt/ink/ink2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4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0,'-19'10,"-7"8,2 0</inkml:trace>
</inkml:ink>
</file>

<file path=ppt/ink/ink2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5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1,'-9'6,"-1"1,0-1,1 1,-1 1,2 0,-1 0,1 1,0 0,1 0,0 1,1-1,0 2,-5 9,12-14,-1-1,1 0,0 1,0-1,1 0,0 0,0 0,0 0,0 0,1-1,0 1,0 0,0-1,0 0,1 0,-1 0,1 0,0-1,1 1,-1-1,0 0,1-1,0 1,2 1,18 15,-22-16,1 0,0 0,-1 1,1-1,-1 1,0 0,0 0,-1 0,1 0,-1 0,0 1,0-1,0 1,-1-1,0 1,0 0,0 0,0 0,-1-1,1 1,-1 0,-1 0,1 0,-1 0,1 0,-1-1,-1 1,1 0,-1-1,0 1,0-1,0 1,0-1,-1 0,0 0,0 0,0 0,-7 7,-1 0,0 0,0-1,-1-1,0 0,0-1,-1 0,-1-1,1 0,-1-1,0-1,-6 2,-5-1</inkml:trace>
</inkml:ink>
</file>

<file path=ppt/ink/ink2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6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14 599,'-5'28,"1"0,1 1,2-1,1 1,1-1,1 0,6 24,-8-48,1-1,0 0,-1 0,1 0,1 0,-1 0,0 0,1 0,-1 0,1-1,0 1,0-1,0 1,0-1,1 0,-1 1,0-1,1 0,0-1,-1 1,1 0,0-1,0 1,0-1,0 0,0 0,0 0,0-1,1 1,-1-1,0 0,0 1,1-1,-1-1,0 1,0 0,0-1,0 0,1 0,-1 0,0 0,0 0,0 0,1-2,7-5,0-1,-1 0,-1-1,1 0,-1 0,-1-1,0 0,-1-1,0 0,-1 0,0 0,-1-1,0 0,-1 0,0 0,-1 0,-1-1,0 1,-1-1,0 0,-1 1,-1-1,0 1,-1-1,0 1,-3-8,4 17,0 0,-1-1,1 1,-1 0,0 1,0-1,-1 0,1 0,-1 1,1 0,-1-1,0 1,-1 0,1 0,0 1,-1-1,0 1,1 0,-1 0,0 0,0 0,0 1,0-1,-1 1,1 0,0 0,-1 1,1-1,0 1,-1 0,1 0,0 1,-1-1,1 1,0 0,0 0,-1 0,1 1,0-1,0 1,0 0,1 0,-1 1,0-1,1 1,-1-1,1 1,0 0,0 1,0-1,1 0,-1 1,1 0,0-1,-1 3,2-5,1 0,-1 0,1 0,-1 0,1 0,-1 0,1 0,0 0,-1 0,1 0,0 1,0-1,0 0,0 0,0 0,0 0,0 1,1-1,-1 0,0 0,1 0,-1 0,0 0,1 0,-1 0,1 0,0 0,-1 0,1 0,0 0,0 0,0 0,-1-1,1 1,0 0,0 0,0-1,0 1,0-1,0 1,0-1,1 1,-1-1,0 0,0 0,0 1,0-1,0 0,1 0,-1 0,0 0,0 0,0-1,1 1,65-11,-47-2,1-1,-2-1,0-1,-1-1,0 0,-1-1,-1-1,-1 0,-1-1,-1-1,0 0,-2-1,0-1,-2 1,0-1,4-20,-6 24,0-1,-2 1,0-1,-1 0,-1 0,0-1,-2 1,-1-1,0-3,0 23,1 0,-1 1,0-1,1 0,-1 0,0 0,1 0,-1 0,0 0,0 1,0-1,0 0,0 0,0 0,0 0,0 0,0 0,-1 0,1 0,0 1,-1-1,1 0,0 0,-1 0,1 0,-1 1,1-1,-1 0,1 1,-1-1,0 0,1 1,-1-1,0 1,0-1,1 1,-1-1,0 1,0-1,0 1,0 0,1-1,-1 1,0 0,0 0,0 0,0 0,0 0,0 0,0 0,0 0,0 0,1 0,-1 0,0 1,0-1,0 0,0 1,0-1,1 0,-1 1,0-1,0 1,1 0,-1-1,0 1,1-1,-1 1,0 0,-4 10,1-1,1 1,-1 0,1 0,1 0,0 0,1 0,0 0,1 1,0-1,1 7,6 78,4 0,5-1,4 0,11 24,-14-49,-1-5,15 54,-4 1,-6 2,-5 0,0 109,-16-216,1-12,0 1,0-1,0 1,-1-1,1 1,-1-1,0 1,0-1,0 1,-1-1,1 1,-1-1,0 1,0-1,0 0,0 1,-1-1,1 0,-1 0,0 0,0 0,0 0,0-1,0 1,-1 0,1-1,-1 0,0 1,0-1,0 0,0 0,0-1,0 1,0-1,0 0,-1 1,1-1,-1 0,-4-4,0 0,0 0,1 0,-1-1,1 0,0 0,0-1,0 0,1 0,0-1,0 1,0-1,1-1,-1 1,2-1,-1 0,1 0,0 0,0-1,1 1,0-1,0 0,1 0,0 0,0-2,-7-20,1 0,1 0,2-1,1 0,1 1,2-2,1 1,1 0,2 0,1-1,-3 20,2-1,-1 0,2 1,-1 0,2 0,-1 0,2 0,0 1,0-1,1 2,0-1,2 0,8-7</inkml:trace>
</inkml:ink>
</file>

<file path=ppt/ink/ink2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9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2 222,'-1'13,"1"-1,0 1,1-1,0 1,1-1,0 1,1-1,0 0,1 0,0 0,1-1,1 1,0-1,0 0,7 8,-12-18,0 0,1 1,-1-1,1 0,-1 0,1 0,-1 0,1 0,0 0,0 0,-1 0,1-1,0 1,0-1,0 1,0-1,-1 0,1 0,0 0,0 0,0 0,0 0,0 0,0-1,0 1,-1-1,1 1,0-1,0 0,-1 1,1-1,0 0,-1 0,1 0,-1-1,1 1,-1 0,1-1,-1 1,0 0,1-2,37-70,-35 52,-1 0,0 0,-2-1,0 1,-2-1,0 1,-1-1,-5-16,7 34,0 1,0 0,-1 0,1 0,-1 0,0 0,1 0,-1 0,-1 0,1 0,0 0,-1 1,0-1,1 0,-1 1,0-1,0 1,-1 0,1 0,0 0,-1 0,1 0,-1 0,0 1,1-1,-1 1,0 0,0 0,0 0,0 0,0 0,0 1,0-1,-2 1,-11 3</inkml:trace>
  <inkml:trace contextRef="#ctx0" brushRef="#br0" timeOffset="383.794">313 476,'162'-325,"-159"321,-2 0,2-1,-1 1,0 0,1 0,0 0,0 0,0 0,0 1,0-1,1 1,0 0,0 0,0 0,0 1,0-1,0 1,5-2,-7 6,1-1,-1 0,1 1,-1 0,0 0,0-1,0 1,0 0,0 1,0-1,0 0,-1 1,1-1,-1 0,1 1,-1 0,0-1,0 1,0 0,-1 0,1-1,-1 1,1 0,-1 2,3 7,-1-4,0 0,1 0,-1 0,1 0,1-1,-1 0,1 1,1-1,-1-1,1 1,1-1,-1 1,1-1,0-1,0 1,0-1,1-1,0 1,0-1,0 0,1 0,-1-1,1 0,0 0,0-1,0 0,0-1,0 0,0 0,1 0,-1-1,0 0,6-2,-3-1,0 0,-1-1,1-1,-1 0,0 0,0-1,0-1,-1 1,0-1,0-1,-1 0,0 0,0-1,-1 1,0-2,-1 1,0-1,0 0,-1 0,0-1,-1 1,0-1,-1 0,0 0,-1 0,0-1,0 1,-2-1,1 1,-1-1,-2-7,-4-6</inkml:trace>
</inkml:ink>
</file>

<file path=ppt/ink/ink2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7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1 982,'0'163,"0"-196,1 1,2-1,1 1,2 0,1 0,2 1,1 0,1 0,1 1,8-11,50-72,-69 112,-1 0,0 0,1 0,0 1,-1-1,1 0,-1 1,1-1,0 0,0 1,-1-1,1 1,0-1,0 1,0-1,0 1,-1 0,1-1,0 1,0 0,0 0,0 0,0 0,0 0,0-1,0 2,0-1,0 0,0 0,-1 0,1 0,0 1,0-1,0 0,0 1,0-1,0 1,-1-1,1 1,0-1,0 1,-1-1,1 1,0 0,-1-1,1 1,-1 0,1 0,0 0,4 14</inkml:trace>
  <inkml:trace contextRef="#ctx0" brushRef="#br0" timeOffset="262.996">453 728,'-10'15,"0"1,2 1,0-1,0 1,2 1,0-1,1 1,1 0,0 0,2 1,0-1,1 1,0-1,2 1,1 9,-1-24,0 1,0-1,0 0,1 0,-1 0,1 0,0 0,0 0,1-1,-1 1,1-1,-1 1,1-1,0 0,1 0,-1 0,0 0,1-1,-1 0,1 1,0-1,0 0,0-1,0 1,0-1,0 0,1 0,-1 0,0 0,0-1,1 0,-1 0,0 0,1 0,-1-1,0 1,1-1,-1 0,0-1,0 1,0-1,0 1,0-1,2-2,3-1,-1 1,0-2,-1 1,0-1,1 0,-2 0,1-1,-1 0,0 0,0-1,-1 1,0-1,-1 0,1-1,-2 1,1-1,-1 0,0 0,-1 0,0 0,-1 0,1 0,-2-1,1 1,-2 0,1-1,-1 1,0 0,-1 0,0 0,-1 0,0 0,0 0,-1 1,0-1,0 1,-1 0,0 0,-56-48,42 44</inkml:trace>
  <inkml:trace contextRef="#ctx0" brushRef="#br0" timeOffset="548.948">988 191,'20'221,"-12"-104,6 0,4 0,18 52,-31-151,0 0,-1 0,-1 0,-1 1,0-1,-2 1,0-1,-1 1,0 0,-4 12,-2-13</inkml:trace>
  <inkml:trace contextRef="#ctx0" brushRef="#br0" timeOffset="1379.033">791 728,'65'9,"1"-3,0-2,0-4,0-2,0-4,-1-2,0-3,16-7,162-51,-214 67,-34 18,-155 148,121-90,38-73,0 1,0-1,1 1,-1 0,1-1,-1 1,1 0,-1-1,1 1,0 0,0-1,0 1,0 0,0-1,0 1,1 0,-1-1,0 1,1 0,-1-1,1 1,0-1,0 1,-1-1,1 1,0-1,0 0,0 1,0-1,1 0,-1 0,0 0,0 0,1 0,-1 0,1 0,-1 0,1 0,-1-1,1 1,-1 0,1-1,0 0,-1 1,2-1,7-1,-1 0,0-1,0-1,1 1,-1-1,-1-1,1 0,0 0,-1 0,0-1,0 0,-1-1,1 0,-1 0,0-1,-1 0,2-1,18-15,-17 15,43-30,-51 38,0-1,0 1,1-1,-1 1,0-1,0 1,0-1,1 1,-1 0,0 0,0 0,1 0,-1-1,0 2,0-1,1 0,-1 0,0 0,0 1,1-1,-1 0,0 1,0-1,0 1,0 0,1-1,-1 1,0 0,0 0,-1-1,1 1,0 0,0 0,0 0,0 0,-1 0,1 0,-1 1,1-1,0 0,-1 0,0 0,1 1,28 133,-29-131,1 0,-1-1,1 1,0 0,0-1,0 1,1-1,-1 1,1-1,-1 0,1 0,0 0,1 0,-1 0,0 0,1 0,0-1,0 1,-1-1,1 0,1 0,-1 0,0 0,0 0,1-1,-1 1,1-1,-1 0,1 0,0-1,-1 1,1-1,0 1,-1-1,1 0,0-1,-1 1,1-1,0 1,-1-1,4-2,20-13,-1-2,-1-1,-1-2,-1 0,0-1,-2-1,-1-1,0-1,-2-1,13-24,-27 43,36-61,-4-2,-3-2,-3-1,-3-1,-4-1,2-20,10-82,-35 176,1-1,-1 0,0 1,1-1,-1 1,0-1,0 1,0-1,0 0,0 1,0-1,-1 1,1-1,0 1,-1-1,1 1,-1-1,0 1,1-1,-1 1,0 0,0-1,0 1,0 0,0 0,0 0,0-1,0 1,-1 0,1 1,0-1,-1 0,1 0,-1 1,1-1,0 0,-1 1,1-1,-1 1,0 0,1 0,-1-1,1 1,-1 0,0 0,1 1,-1-1,1 0,-1 0,1 1,-1-1,1 1,-1-1,1 1,-1 0,1 0,0-1,-1 1,1 0,-1 1,-7 11,0 0,0 0,2 1,-1 0,2 1,0-1,1 1,0 1,1-1,-1 12,-10 51,3 1,4 0,3 1,5 64,1-96,2 0,2-1,2 0,2 0,2-1,17 44,13 13,-51-143,-1 17</inkml:trace>
  <inkml:trace contextRef="#ctx0" brushRef="#br0" timeOffset="1581.067">1976 502,'39'9,"31"4,9-1,-4-2,-5-3,-11-2,-9-3,-9 4,-7 0,-4-1,-2 0,-2 2,-4 2</inkml:trace>
  <inkml:trace contextRef="#ctx0" brushRef="#br0" timeOffset="1784.998">2823 812,'-5'29,"4"19,6 1,7-7,2-11</inkml:trace>
  <inkml:trace contextRef="#ctx0" brushRef="#br0" timeOffset="1952.298">2880 418,'0'0</inkml:trace>
</inkml:ink>
</file>

<file path=ppt/ink/ink2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3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85,'-7'-3,"0"1,-1-1,1 1,-1 0,1 1,-1-1,0 2,1-1,-1 1,0 0,0 1,1-1,-1 2,0-1,1 1,-1 0,1 1,0 0,0 0,0 0,0 1,0 0,1 0,0 1,0 0,0 0,0 1,-5 4,1 0,0 1,1 1,0 0,1 0,0 1,1-1,0 2,2-1,-1 1,1 0,1 0,1 0,0 1,0-1,2 1,0 0,0-1,2 1,0 0,1 5,0-15,0 0,0 0,1 0,0-1,0 1,0-1,0 0,1 0,-1 0,1 0,0 0,1-1,-1 0,0 0,1 0,0 0,0-1,-1 0,1 0,1 0,-1-1,0 1,0-1,1 0,-1-1,0 1,1-1,-1 0,0-1,1 1,-1-1,0 0,1 0,-1-1,0 1,0-1,0-1,0 1,-1 0,1-1,0 0,-1 0,0-1,0 1,3-4,15-12,-1-2,-1 0,-1-1,-1-1,-1-1,0 0,5-15,9-10,93-143,-124 191,0 0,0 0,0 0,1 0,-1 0,0 0,0 0,1 0,-1 0,0 0,1 0,-1 0,1 0,-1 0,1 1,-1-1,1 0,0 0,0 1,-1-1,1 0,0 1,0-1,0 1,-1-1,1 1,0-1,0 1,0-1,0 1,0 0,0 0,0-1,0 1,0 0,0 0,0 0,0 0,0 0,0 1,0-1,0 0,0 0,0 1,0-1,0 0,0 1,0-1,0 1,-1-1,1 1,0 0,0-1,0 1,-1 0,1-1,0 1,-1 0,1 0,-1 0,1-1,-1 1,1 0,-1 0,0 0,1 0,-1 0,0 1,4 19,-1 5,1-1,1 0,1 0,1-1,2 1,0-1,1-1,2 0,8 13,-17-33,0 1,0-1,0 0,0 0,0-1,0 1,1-1,-1 1,1-1,0 0,-1 0,1-1,0 1,0-1,0 0,1 0,-1 0,0-1,0 1,0-1,1 0,-1 0,0 0,0-1,4-1,10-4</inkml:trace>
  <inkml:trace contextRef="#ctx0" brushRef="#br0" timeOffset="261.503">1187 0,'-15'34,"-9"25,0 8,-2-4,4-6,1-9,4-8,5-6,0-3,2-3,-3-6,-3-2,1-4</inkml:trace>
  <inkml:trace contextRef="#ctx0" brushRef="#br0" timeOffset="544.914">904 0,'14'24,"20"18,8 6,3-5,-3-5,-3-9,-3-4,-3-7,-3-2,-1-3,-6 1,-2-2,-4 1,-1 0,2 1,3 4,-2 3,-5-2</inkml:trace>
  <inkml:trace contextRef="#ctx0" brushRef="#br0" timeOffset="898.168">1638 283,'5'24,"6"12,6 1,6-11,-3-10</inkml:trace>
</inkml:ink>
</file>

<file path=ppt/ink/ink2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35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7410,'37'-107,"-19"69,115-224,-78 158,26-53,6 4,78-101,-50 89,36-82,-117 189,353-676,-293 544,242-423,32-51,-199 327,40-53,-17 48,-135 249,265-391,-142 166,29-102,-62 147,-30 98,21-27,-40 57,12-32,76-98,-175 257,0 3</inkml:trace>
</inkml:ink>
</file>

<file path=ppt/ink/ink2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38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28,'0'-14,"0"22,0 24,11 145,1-80,-5 1,-4 0,-6 43,1-6,2 194,-5-304,-1-26</inkml:trace>
  <inkml:trace contextRef="#ctx0" brushRef="#br0" timeOffset="266.229">1 762,'38'-5,"42"-11,16-3,-3-2,-7-4,-15 3,-13 1,-13 3,-8 1,-6 2,-4 0,-1 2,-6-2,0 3,-5-3,1 2,-3 3</inkml:trace>
  <inkml:trace contextRef="#ctx0" brushRef="#br0" timeOffset="720.829">875 0,'0'676,"0"-646,0 0,3 0,0-1,1 1,2-1,9 27,-14-53,0 1,0-1,0 0,1 1,-1-1,1 0,-1 0,1 0,0 0,1 0,-1 0,0-1,1 1,-1-1,1 1,0-1,0 0,0 0,0 0,0-1,0 1,1-1,-1 1,0-1,1 0,-1-1,1 1,-1-1,1 1,0-1,-1 0,1 0,-1 0,1-1,-1 0,10-5,-1-1,0 0,0-1,-1-1,0 0,-1 0,0-1,-1-1,0 1,0-2,-1 1,50-54,-30 37,-21 20,0 0,0 0,1 1,0 0,0 0,0 1,1 0,0 1,1 0,-1 0,1 1,2-1,-10 5,0 0,1 0,-1-1,0 2,0-1,0 0,0 0,0 1,0-1,0 1,0 0,0-1,0 1,0 0,0 0,-1 0,1 0,0 1,0-1,-1 0,1 1,-1-1,0 1,1 0,-1-1,0 1,0 0,0 0,0 0,0 0,0 0,-1 0,1 0,-1 0,1 0,-1 0,0 0,0 0,5 91,-6-79,1 3,-1-13,0 1,0-1,0 1,1 0,0-1,0 1,0 0,1-1,-1 1,1-1,0 1,1-1,-1 1,1-1,0 0,0 1,0-1,0 0,1 0,0-1,0 1,0-1,0 1,1-1,13 3</inkml:trace>
  <inkml:trace contextRef="#ctx0" brushRef="#br0" timeOffset="1050.379">1609 818,'27'-6,"0"-2,0-1,-1-2,-1 0,0-1,0-2,13-10,-37 23,95-75,-94 74,1 0,0-1,-1 0,0 1,0-1,0 0,0 0,0 0,0-1,-1 1,0 0,1-1,-1 1,0 0,-1-1,1 0,-1 1,1-1,-1 1,0-1,-1 1,1-1,0 1,-1-1,0 1,0-1,0 1,0-1,-1 1,1 0,-1 0,0-1,-1 1,0 0,0 0,-1 1,1-1,0 1,-1-1,0 1,0 0,1 0,-1 1,0-1,-1 1,1 0,0 0,0 1,0-1,-1 1,1 0,0 0,0 0,-1 0,1 1,0 0,0 0,0 0,-2 0,-100 51,91-37,1 1,1 0,1 1,0 0,1 1,1 0,1 1,0 0,1 0,2 1,0 0,1 0,0 1,3-14,0 1,0-1,1 1,0-1,0 1,1-1,0 1,0 0,1-1,0 1,0 0,1-1,0 0,0 1,1-1,-1 0,2 0,-1 0,1-1,0 1,0-1,1 0,0 0,0 0,1-1,-1 0,1 0,6 4,6 0,0 0,1-1,0-1,0-1,0-1,1 0,0-1,0-2,0 0,0-1,1-1,-1 0,16-4,-17 3,10 1</inkml:trace>
</inkml:ink>
</file>

<file path=ppt/ink/ink2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34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84 328,'16'109,"2"8,-5 0,-3 79,-11-153,-2 0,-1-1,-3 1,-1-1,-2-1,-2 0,-9 19,60-128,-32 54,1 0,1 0,-1 1,2 0,0 0,1 1,0 0,6-4,-14 15,0-1,0 1,0 0,-1 0,1 1,0-1,0 1,0-1,0 1,0 0,0 0,1 0,-1 1,0-1,0 1,-1-1,1 1,0 0,0 0,0 0,0 1,-1-1,1 1,-1 0,1-1,-1 1,1 0,-1 0,0 0,0 1,0-1,0 1,-1-1,1 1,-1-1,1 1,-1 0,0 0,0 0,0-1,0 4,26 30,-25-33,1-1,0 1,0-1,0 0,0 0,1 0,-1 0,1-1,-1 1,1-1,-1 0,1 0,-1 0,1-1,0 1,0-1,-1 0,1 0,0 0,0 0,-1-1,1 0,0 1,-1-2,1 1,-1 0,1 0,-1-1,1 0,-1 0,0 0,0 0,0 0,0-1,0 1,-1-1,1 0,-1 0,0 0,0 0,0 0,0 0,1-3,16-19,-2-2,-1 0,-1 0,-1-2,-1 1,-2-2,-1 0,-1 0,-2-1,-1 1,-1-2,-2 1,-1 0,-1-1,-2 1,-1-1,-2 1,-1 0,-6-23,1 33,0 1,-1 1,-1 0,-1 0,0 1,-1 1,-1 0,-1 1,0 1,-1 0,-1 2,0 0,-1 0,-1 2,1 0,-2 2,-9-4,22 8,-1 0,0 1,0 0,0 0,0 1,0 0,-1 1,1 0,-1 1,1-1,-1 2,0-1,0 2,1-1,-1 1,0 1,1-1,-1 2,1-1,0 1,-1 1,1 0,1 0,-1 1,1 0,-8 6,-23 46,28-30</inkml:trace>
  <inkml:trace contextRef="#ctx0" brushRef="#br0" timeOffset="1935.269">873 949,'135'-220,"-132"217,0 0,-1-1,0 1,0-1,0 0,0 0,0 0,-1 0,1 0,-1 0,0 0,-1-1,1 1,-1 0,1-1,-1 1,-1 0,1-1,-1 1,1 0,-1 0,0 0,-1-1,0 0,-1 4,0 1,-1-1,1 1,0-1,-1 1,1 0,0 1,-1-1,1 0,0 1,0 0,-1 0,1 0,0 0,0 0,0 1,0-1,0 1,1 0,-1 0,0 0,1 0,-1 1,1-1,0 0,0 1,0 0,-1 1,-13 14,0 1,1 0,1 1,0 1,2 0,1 0,0 1,2 1,1 0,0 0,2 1,0 0,0 17,5-37,1 0,-1 0,1 0,0 0,0 0,1 0,-1 0,1 0,0 0,0 0,1 0,-1-1,1 1,-1 0,1-1,1 1,-1-1,0 0,1 1,-1-1,1 0,0-1,0 1,0 0,1-1,-1 0,0 1,1-2,0 1,-1 0,1-1,0 1,0-1,0 0,0 0,2 0,9-1,1-1,-1-1,0 0,0 0,0-2,0 0,0 0,-1-2,0 1,0-2,0 0,-1-1,0 0,-1-1,1 0,-1-2,2 2,22-21,-1-1,-2-1,-1-2,-1-2,-2 0,-2-2,-1-1,-2-1,-2-1,-2-1,4-15,-8 25,-2-2,-1 0,-1-1,-2 0,-2 0,-1-1,-1 0,-3 0,0 0,-3-1,-2-12,-26-26,27 73,-1 1,1-1,0 0,0 1,-1-1,1 1,-1-1,0 1,1 0,-1 0,0 0,0 0,1 0,-1 0,0 0,0 0,0 1,0-1,0 1,0-1,0 1,0 0,-1 0,1 0,0 0,0 0,0 1,0-1,0 1,0-1,0 1,0 0,0-1,0 1,1 0,-2 1,-8 7,1 1,0 0,1 0,0 1,0 0,1 1,1 0,0 0,0 0,2 1,-1 0,2 0,-2 8,-31 150,35-135,2-1,1 1,2-1,1 1,2-1,2 0,1-1,1 0,2 0,2-1,12 22,-6-8,82 239,-95-264,-1 1,-1-1,-1 1,-1 0,-1 0,0 1,-2-1,-1 0,-1 0,-1 0,-1 0,-1 0,-1-1,-1 1,-1-2,-1 1,-1-1,-1 0,0-1,-3 1,14-20,0 0,0 0,0 0,-1 0,1 0,0 0,0 0,-1-1,1 1,-1 0,1 0,-1 0,1 0,-1-1,0 1,1 0,-1-1,0 1,1 0,-1-1,0 1,0-1,0 1,0-1,1 1,-1-1,0 0,0 1,0-1,0 0,0 0,0 0,0 0,0 0,0 0,0 0,0 0,0 0,0 0,0 0,0-1,0 1,0 0,1-1,-1 1,0 0,0-1,0 0,0 1,1-1,-1 1,0-1,1 0,-1 1,0-1,1 0,-1 0,1 0,-1 1,1-1,-1 0,1-1,2-16,0 0,2 0,0 0,1 0,1 1,1 0,0 0,4-6,15-38,89-273,-57 45,-34 186,-10 174,14 67,-9 15,3-98,-22-54,1 0,0 0,-1 0,1 0,0 0,0-1,0 1,0 0,0-1,0 1,0-1,0 1,0-1,0 1,0-1,0 1,0-1,0 0,0 0,1 0,-1 0,0 0,0 0,0 0,0 0,0 0,0 0,1-1,-1 1,0 0,0-1,0 1,0-1,0 1,0-1,0 0,0 1,0-1,0 0,-1 0,1 1,0-1,0 0,-1 0,1 0,-1 0,1 0,-1 0,1 0,-1-1,82-159,78-96,-160 256,0 0,0-1,0 1,1-1,-1 1,1 0,-1 0,1-1,-1 1,1 0,0 0,0-1,-1 1,1 0,0 0,0 0,0 0,0 0,0 1,0-1,1 0,-1 0,0 1,0-1,1 0,-1 1,0 0,1-1,-1 1,0 0,1-1,-1 1,0 0,1 0,-1 0,1 0,-1 1,0-1,1 0,-1 0,0 1,1-1,-1 1,0-1,1 1,-1 0,0 0,1 0,9 132,10 13,-3-89,-17-57,1 0,-1 0,1 0,-1-1,0 1,1-1,-1 1,0-1,1 1,-1-1,0 0,0 1,0-1,0 0,0 0,0 0,0 0,0 0,0 0,0 0,0 0,0 0,-1-1,1 1,0 0,-1 0,1-1,-1 1,1-1,-1 1,21-34,-7 6,2 1,1 0,1 2,1 0,2 1,0 1,2 1,0 0,12-6,-33 28,-1-1,1 1,0-1,0 1,0 0,0 0,0 0,0 0,0 0,0 0,0 0,0 1,0-1,1 1,-1 0,0-1,0 1,1 0,-1 0,0 1,0-1,1 0,-1 1,0-1,0 1,0 0,0 0,1 0,-1 0,-1 0,1 0,0 0,0 1,0-1,-1 1,1-1,0 1,-1 0,0 0,1 0,-1-1,0 1,0 0,0 1,0-1,0 0,-1 0,1 0,-1 0,1 1,-1-1,0 2,1 254,0-249,0 0,0-1,1 1,0 0,1-1,0 0,0 0,1 0,0 0,0 0,1-1,0 0,6 7,1-3</inkml:trace>
  <inkml:trace contextRef="#ctx0" brushRef="#br0" timeOffset="2444.698">2877 836,'33'-6,"0"-1,0-2,-1-1,0-2,-1-1,0-1,23-16,-46 25,0-1,-1 0,0 0,0 0,0-1,-1 0,1-1,-2 1,1-1,3-8,-7 12,0 1,0 0,-1-1,1 1,-1-1,0 0,0 1,-1-1,1 0,-1 0,1 1,-1-1,0 0,-1 0,1 1,-1-1,0 0,1 1,-2-1,1 0,0 1,-1-1,1 1,-1 0,0-1,0 1,-1 0,-1-2,-1 2,0 0,-1 0,1 0,-1 0,0 1,0 0,0 0,0 1,0-1,0 1,0 1,-1-1,1 1,0 0,0 0,-1 1,1 0,0 0,0 1,0-1,0 1,0 0,0 1,1 0,-1 0,1 0,0 0,0 1,-3 2,-14 11,1 1,0 1,2 1,0 1,1 0,1 2,1 0,1 1,1 0,1 1,1 0,2 1,0 1,2-1,1 2,-3 23,9-44,0 1,0-1,1 0,0 0,1 1,-1-1,1 0,1 0,-1 0,1 0,1 0,-1 0,1 0,0-1,1 0,-1 1,1-1,1 0,-1-1,1 1,0-1,0 0,0 0,1 0,0-1,0 0,0 0,0-1,1 1,0-1,-1-1,1 1,2-1,19 3,0-1,0-1,1-1,-1-2,27-3,-8 2,-42 1,1 1,-1-1,0 0,0-1,0 1,0-1,0 0,0 0,0-1,0 1,0-1,0 0,-1-1,1 1,-1-1,1 0,-1 0,0 0,0 0,0-1,1-2,3-10</inkml:trace>
  <inkml:trace contextRef="#ctx0" brushRef="#br0" timeOffset="2961.934">1917 102,'-4'-5,"-8"-1,0 4,-4 4,1 0</inkml:trace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42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1130,'27'-6,"-1"-2,1-2,-2 0,0-1,0-2,-1 0,-1-2,0 0,-1-2,0 0,-2-2,0 0,15-21,215-330,-158 249,-91 119,0 1,0 0,0 0,0 0,0 0,1 0,-1 1,0-1,0 0,1 0,-1 1,0-1,1 1,-1-1,1 1,-1 0,1-1,-1 1,1 0,-1 0,1 0,-1 0,1 0,-1 1,1-1,-1 0,0 1,1-1,-1 1,1-1,-1 1,0 0,0-1,1 1,-1 0,0 0,0 0,0 0,0 0,0 0,0 0,0 1,0-1,0 0,-1 0,1 1,0-1,-1 1,23 73,-21-68,5 42,-1 1,-3 0,-1 0,-3 0,-2-1,-3 1,-10 48,14-85,0-1,0 0,-1 0,0 0,-1 0,-1-1,0 1,0-1,-1 0,0-1,-1 1,0-1,-1-1,0 1,-1-1,0-1,0 0,-1 0,0 0,0-2,-1 2,4-5,0 1,-1-1,1 0,-1-1,1 0,-1 0,0 0,1-1,-1 0,0-1,0 0,0 0,0-1,0 0,1 0,-1 0,0-1,1-1,-1 1,1-1,0 0,0-1,0 0,0 0,0 0,1-1,0 0,0 0,0-1,1 0,0 1,0-2,-2-3,-10-69,17 54</inkml:trace>
  <inkml:trace contextRef="#ctx0" brushRef="#br0" timeOffset="333.234">1300 791,'-7'6,"-15"11,1 2,0 1,2 0,0 1,1 1,2 1,0 0,-6 15,20-36,0 1,0-1,1 0,-1 1,1-1,-1 1,1 0,0-1,0 1,0 0,1 0,-1 0,1 0,-1-1,1 1,0 0,0 0,0 0,1 0,-1 0,1 0,0 0,-1-1,1 1,0 0,1 0,-1-1,0 1,1-1,-1 1,1-1,0 0,0 0,0 0,0 0,0 0,1 0,-1 0,0 0,1-1,-1 0,1 1,1-1,8-2,1 0,-1-1,0 0,1-1,-1-1,0 0,-1 0,1-1,-1-1,0 0,0-1,-1 0,0 0,0-1,-1 0,0-1,0 0,0-1,-3 3,1 0,-1-1,-1 1,1-1,-2 0,1-1,-1 1,0-1,-1 0,1 0,-2 0,0 0,0 0,0-1,-1-1,-1 6,1 0,-1 0,0 0,-1-1,1 1,-1 0,0 0,0 0,-1 0,1 0,-1 0,0 0,0 1,-1-1,0 1,0-1,0 1,0 0,0 0,-1 1,0-1,0 0,0 1,0 0,0 0,-1 1,1-1,-2 0,-11-4</inkml:trace>
  <inkml:trace contextRef="#ctx0" brushRef="#br0" timeOffset="2518.09">2682 481,'-1'0,"-1"0,1 0,-1 1,1-1,0 0,-1 1,1-1,0 1,-1 0,1-1,0 1,0 0,0 0,0 0,0 0,-1-1,2 2,-1-1,0 0,0 0,0 0,0 0,1 0,-1 1,1-1,-1 0,1 1,-1-1,1 0,0 1,-1-1,1 1,0-1,0 1,0-1,0 0,0 1,1-1,-1 1,0-1,1 0,-1 1,1-1,0 1,-2 6,-55 395,28-180,28-223,1-1,-1 0,1 1,0-1,-1 1,1-1,0 1,-1-1,1 1,0 0,0-1,-1 1,1 0,0 0,0-1,0 1,0 0,-1 0,1 0,0 0,0 0,0 0,0 0,-1 0,1 1,0-1,0 0,0 0,-1 1,1-1,0 0,0 1,-1-1,1 1,0-1,-1 1,1-1,0 1,-1 0,1-1,-1 1,1 0,-1-1,1 1,-1 0,0 0,1-1,-1 1,0 0,0 0,1 0,-1-1,0 1,0 0,0 0,0 0,0 0,0 0,0-1,0 1,-1 0,1 0,0 0,0-1,-1 1,1 0,0 0,-1-1,28-73,-17 47</inkml:trace>
  <inkml:trace contextRef="#ctx0" brushRef="#br0" timeOffset="2770.064">2258 368,'49'0,"38"0,16-5,-6-1,-10 0,-14-4,-11 0,-10 2,-10 2,-11 7,-17 3,-10 6,-6 1</inkml:trace>
  <inkml:trace contextRef="#ctx0" brushRef="#br0" timeOffset="3015.756">2343 1130,'43'5,"34"-3,8-3,-5-5,-7-2,-11-4,-11 0,-10-3,-6 1,-10 3</inkml:trace>
  <inkml:trace contextRef="#ctx0" brushRef="#br0" timeOffset="3697.792">3190 227,'39'8,"1"-3,0 0,0-3,0-2,1-1,-1-2,0-1,-1-3,5-2,-36 8,0-1,0 0,0 0,0-1,-1 0,1 0,-1-1,0 0,0 0,0-1,0 0,-1 0,0-1,0 1,0-1,-1 0,0-1,0 0,-1 1,0-1,0-1,0 1,-1-1,0 1,0-1,-1 0,0 0,-1 0,0-2,-1 8,0-1,-1 0,0 0,1 1,-1-1,0 0,0 1,-1-1,1 1,-1 0,1-1,-1 1,0 0,0 0,1 0,-2 0,1 0,0 0,0 1,0-1,-1 1,1-1,-1 1,1 0,-1 0,0 0,1 0,-1 1,0-1,0 1,1-1,-1 1,0 0,0 0,0 1,1-1,-1 0,0 1,0 0,1-1,-1 1,0 0,1 1,-1-1,1 0,-1 1,1-1,0 1,0 0,0 0,0 0,0 0,0 0,0 0,-1 2,-11 14,1 0,0 1,2 0,0 0,1 1,1 1,1 0,0 0,2 1,1-1,0 1,0 19,-6 49,3 1,5 0,4 15,2-35,-4 1,-3-1,-3 0,-3-1,-16 61,23-116,-1 0,0 0,-1 0,-1-1,0 1,-1-1,-1-1,0 1,0-1,-2-1,1 1,-2-2,1 1,-2-2,1 1,-2-1,0-1,10-6,-1 1,0-2,-1 1,1 0,0-1,-1 0,0 0,1 0,-1 0,0-1,0 0,0 0,0 0,0-1,0 1,0-1,0 0,0-1,0 1,0-1,0 0,0 0,0-1,1 0,-1 1,0-2,1 1,0 0,-1-1,1 0,0 0,0 0,0 0,1-1,-1 0,1 1,-2-4,0-6,1 1,0-1,1 0,1 0,0 0,1-1,0 1,1 0,1 0,0-1,0 1,2 0,-1 0,2 0,0 1,0-1,1 1,1 0,4-7,5-12,2 1,1 0,1 2,1 0,2 1,1 1,0 1,2 1,1 1,1 2,1 0,3 1,-17 10,0 0,0 1,1 1,0 1,0 0,1 1,0 0,8-1,172-47,-151 32,-47 95,5-54</inkml:trace>
  <inkml:trace contextRef="#ctx0" brushRef="#br0" timeOffset="4087.716">1948 1497,'779'-149,"23"32,-382 71,-462 47,18 0</inkml:trace>
  <inkml:trace contextRef="#ctx0" brushRef="#br0" timeOffset="8252.481">2032 1695,'56'0,"144"-12,157-71,-308 74,0 2,1 2,-1 2,1 3,30 3,27 0,130-31,-79 0,11-1,1 1,-19 10,-132 14</inkml:trace>
  <inkml:trace contextRef="#ctx0" brushRef="#br0" timeOffset="9438.271">2118 1836,'-1'0,"0"1,1-1,-1 1,0 0,1 0,-1-1,1 1,-1 0,1 0,-1 0,1 0,0 0,-1-1,1 1,0 0,0 0,0 0,0 0,0 0,0 0,0 0,0 0,0 0,0 0,0 0,0 0,1 0,-1-1,0 1,1 0,-1 0,1 0,-1 0,1-1,-1 1,1 0,0 0,-1-1,1 1,0 0,0-1,-1 1,1-1,0 1,0-1,0 0,0 1,-1-1,2 1,44 15,-18-14,0-2,-1-1,1-1,-1-1,1-1,-1-2,9-3,69-12,374-45,-56 9,-157 27,-15 31,-109-29,-7 6,-126 18</inkml:trace>
</inkml:ink>
</file>

<file path=ppt/ink/ink2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43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44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0,'-24'11,"0"1,0 0,1 2,0 1,2 1,0 0,0 2,2 0,-5 7,22-23,1-1,-1 1,1 0,-1-1,1 1,0 0,0-1,0 1,0 0,0 0,0 0,1 0,-1 0,1 0,-1 0,1 0,0 1,0-1,0 0,0 0,0 0,0 0,0 0,1 0,-1 0,1 0,0 0,-1 0,1 0,0 0,0 0,0 0,0 0,1-1,-1 1,0 0,1-1,-1 1,1-1,0 0,-1 1,1-1,0 0,0 0,0 0,0 0,0 0,81 30,-72-30,-1 1,0 0,1 1,-1 0,-1 0,1 1,0 1,-1-1,0 2,0-1,0 1,-1 0,0 1,0 0,-1 0,0 1,0 0,0 0,-1 1,-1 0,1 0,-2 0,1 1,-1-1,0 1,1 9,-4-12,-1 0,-1 0,1 0,-1 0,0 0,-1-1,0 1,0 0,0-1,-1 1,0-1,0 1,-1-1,1 0,-1-1,-1 1,1-1,-1 0,0 0,0 0,-1 0,1-1,-1 0,0 0,0-1,0 0,0 0,-1 0,0 0,-9 4,0-1,-1 0,1-1,-1-1,0 0,0-2,-1 0,1 0,-3-2,-93-7,89 1</inkml:trace>
</inkml:ink>
</file>

<file path=ppt/ink/ink2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42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0 397,'34'-5,"30"-2,8 1,-2 1,-9 1,-9 2,-10 1,-11 0</inkml:trace>
  <inkml:trace contextRef="#ctx0" brushRef="#br0" timeOffset="467.527">1044 1,'-49'30,"-8"4,1 3,2 2,2 2,-22 24,61-52,1 1,1 0,0 1,1 0,0 0,1 1,1 1,1-1,-3 8,8-16,-1 0,1 1,0-1,1 0,0 0,1 1,-1-1,1 1,1-1,0 0,0 1,0-1,1 0,1 0,-1 0,1 0,1 0,-1-1,1 1,1-1,0 1,1-3,0 0,0-1,1 0,-1 0,1 0,0-1,0 0,0-1,0 1,1-1,-1-1,0 1,1-1,0-1,-1 1,1-1,-1-1,1 1,-1-1,1-1,-1 1,1-1,-1-1,0 1,0-1,0 0,0-1,-1 0,1 0,5-4,14-10,0-1,-2 0,0-2,-1-1,-1-1,-1 0,-1-2,10-16,100-169,-116 191,-7 28,-6 40,-1-39,-1 4,1 0,0 0,1 0,1 0,0 0,1 0,1 0,0 0,1-1,0 0,1 0,0 0,2 0,-2-3,0-1,1 0,0 0,1 0,0-1,0 0,1-1,-1 0,2 0,-1-1,1 0,0-1,0 0,1 0,-1-1,1-1,0 0,0 0,0-1,1 0,4-1,5-4,-4-2</inkml:trace>
  <inkml:trace contextRef="#ctx0" brushRef="#br0" timeOffset="722.944">2060 57,'-39'43,"-26"29,-12 12,2 1,9-4,6-12,13-12,11-11,5-9,9-5,3-9,5-3,5-5</inkml:trace>
  <inkml:trace contextRef="#ctx0" brushRef="#br0" timeOffset="951.219">1693 114,'19'38,"36"33,12 3,5-6,-5-9,-9-15,-10-10,-3-11,-4-5,-6-5,-2 0,-3-2,-6-3</inkml:trace>
  <inkml:trace contextRef="#ctx0" brushRef="#br0" timeOffset="1115.36">2511 170,'-5'44,"-1"23,0 5,1-4,7-10,2-9,5-14,2-12</inkml:trace>
</inkml:ink>
</file>

<file path=ppt/ink/ink2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42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87,'167'-45,"-138"38,4-3,1 2,-1 2,2 1,-1 1,0 2,21 2,-52 0,0 0,0 1,0-1,0 0,0 1,0-1,0 1,0 0,0 0,-1 0,1 1,0-1,0 1,-1-1,1 1,-1 0,0 0,1 0,-1 0,0 1,0-1,-1 0,1 1,0-1,-1 1,1 0,-1 0,0-1,0 1,0 0,0 0,-1 0,1 0,-1 0,1 0,-1 0,0 0,0 0,-1 0,1 0,-1 0,1 0,-1 0,0 0,0 0,0 0,-1 0,0 1,-88 97,-142 148,225-243,0 0,0 1,1-1,0 2,0-1,1 0,0 1,0 0,1 1,0-1,0 0,1 1,0 0,1 0,0 0,0 0,1 0,0 1,0-1,1 0,1 0,0 1,0-1,1 6,3-11,0 1,1 0,-1-1,1 0,0 0,0-1,0 1,1-1,-1-1,1 1,-1-1,1 0,0-1,0 0,0 0,0 0,0-1,0 0,0 0,0 0,-1-1,1-1,0 1,2-1,17 0,2 2,-20 1,0-1,0 1,1-2,-1 1,0-1,-1 0,1-1,0 1,0-2,0 1,-1-1,0 0,1-1,3-2,-3-5,-6 1</inkml:trace>
  <inkml:trace contextRef="#ctx0" brushRef="#br0" timeOffset="252.823">0 368,'44'5,"32"2,14-1,-4-6,-7-3,-12-1,-8 0,-9 1,-8 1,-7 1,-9-5,-9 0</inkml:trace>
</inkml:ink>
</file>

<file path=ppt/ink/ink2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6:2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1052,'4'2,"0"-1,0 1,-1 0,1 0,0 1,-1-1,0 1,1-1,-1 1,0 0,0 0,-1 1,1-1,-1 1,1-1,-1 1,0 0,4 4,208 326,-16-79,-43-60,-55-64,-13-25,6-3,59 47,66 93,-78-80,64 79,-173-208,27 36,60 55,-101-115,-1-3</inkml:trace>
  <inkml:trace contextRef="#ctx0" brushRef="#br0" timeOffset="2185.181">86 996,'430'0,"-213"-32,-95 8,41-5,-20 0,-44 29,83-11,72-24,-124 13,33-13,-34 13,59-7,-148 22,-1 1,1 2,1 2,-1 1,27 4,16-1,95-31,-74 7,20-2,21 2,-127 16</inkml:trace>
  <inkml:trace contextRef="#ctx0" brushRef="#br0" timeOffset="5322.387">2542 3196,'-62'110,"29"-41,-3-1,-3-2,-18 20,-46 82,102-162,3-5</inkml:trace>
  <inkml:trace contextRef="#ctx0" brushRef="#br0" timeOffset="5903.159">2175 3140,'6'33,"94"106,-69-99,2-1,1-2,2-1,26 20,39 38,-69-71,-15-16</inkml:trace>
  <inkml:trace contextRef="#ctx0" brushRef="#br0" timeOffset="7316.959">3586 205,'-1'0,"1"-1,0 1,-1 0,1-1,-1 1,1 0,-1-1,1 1,-1 0,1 0,-1 0,1-1,-1 1,0 0,1 0,-1 0,1 0,-1 0,1 0,-1 0,0 0,1 0,-1 0,1 0,-1 1,1-1,-1 0,1 0,-1 0,1 1,-1-1,1 0,-1 1,1-1,-1 0,1 1,-1-1,1 1,0-1,-1 1,1-1,0 1,-1-1,1 1,0-1,0 1,0-1,-1 1,1-1,0 1,0-1,0 1,0 0,0-1,0 1,0-1,0 1,0-1,0 2,-5 38,5-39,-2 11,1 0,1 0,0 1,0-1,1 0,1 0,0 0,1 0,0 0,1 0,0-1,1 1,0-1,1 0,0-1,1 1,0-1,1-1,-1 1,3 0,-8-9,0 1,0-1,0 0,0 0,0 0,0 0,0 0,0 0,1-1,-1 1,0-1,0 0,1 1,-1-1,0 0,1 0,-1-1,0 1,0 0,1-1,-1 1,0-1,0 0,0 0,0 0,0 0,0 0,0 0,0 0,0-1,0 1,1-2,48-62,-45 55,106-233,-43 91,-69 152,0-1,0 0,0 0,0 1,-1-1,1 0,0 0,1 1,-1-1,0 0,0 0,0 1,0-1,0 0,1 1,-1-1,0 0,1 1,-1-1,0 0,1 1,-1-1,1 1,-1-1,1 0,-1 1,1-1,0 1,-1 0,1-1,0 1,-1 0,1-1,0 1,-1 0,1 0,0-1,-1 1,1 0,0 0,0 0,-1 0,1 0,0 0,0 0,-1 0,1 0,0 0,0 1,-1-1,1 0,0 0,-1 1,1-1,0 1,-1-1,1 0,-1 1,1-1,0 1,-1-1,1 1,-1 0,0-1,1 1,-1-1,1 1,-1 0,0 0,17 131,-7-84,2 0,1-1,3-1,2-1,6 9,-7-16,-2-1,-1 2,-2 0,-2 0,-1 1,-3 0,0 1,-3 0,-2 1,-3-23,-1-1,0 1,-2-1,0 0,-1 0,-1 0,0-1,-2 0,-7 12,13-23,-3 4,-1 1,0-1,0 0,-1-1,0 1,-1-2,0 1,0-1,-1 0,0-1,0-1,-1 1,0-1,0-1,0 0,-11 3,18-8,0 1,0 0,0-1,0 0,0 0,0 0,0-1,0 1,0-1,0 0,0 0,1 0,-1-1,0 1,1-1,-1 0,1 0,-1 0,1 0,0-1,0 1,0-1,0 0,1 0,-1 0,1 0,0 0,-1-1,1 1,1-1,-1 0,1 1,-1-1,1 0,0 0,0 0,1 0,-1 1,1-1,0 0,0 0,0 0,0 0,1-2,2-13,1 0,1 0,0 0,1 0,1 1,1 0,1 0,0 1,2 0,-1 1,4-3,19-34,-22 34,-2 2,0 1,1-1,1 2,0-1,1 2,1-1,0 2,13-11,-21 22,-1-1,1 1,0 0,0 1,0-1,0 1,0 0,0 0,1 0,-1 1,0 0,0 0,1 0,-1 1,0 0,0 0,0 0,0 0,0 1,0 0,0 0,4 3,15 6</inkml:trace>
</inkml:ink>
</file>

<file path=ppt/ink/ink2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6:29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57 248,'19'-24,"1"0,1 2,1 0,1 2,18-13,-36 29,147-88,-151 91,1 0,0 1,-1-1,1 0,0 0,0 1,-1-1,1 1,0 0,0-1,0 1,0 0,0 0,-1 0,1 0,0 1,0-1,0 0,0 1,-1 0,1-1,0 1,0 0,-1 0,1 0,-1 0,1 0,-1 0,1 0,-1 0,1 1,-1-1,0 0,0 1,0-1,0 1,0 0,0-1,0 1,-1 0,1 0,0-1,-1 1,1 0,-1 0,0 0,0 0,0-1,0 1,0 2,0 14,-2 0,0-1,0 1,-2 0,0-1,-1 0,-1 0,-1 0,0-1,-1 0,-3 4,1-1,-5 14,1-6,0-1,2 2,2 0,0 0,2 1,1 0,1 1,-1 25,7-50,0-1,0 1,1-1,0 1,-1-1,2 1,-1-1,1 1,-1-1,1 0,0 0,1 1,-1-2,1 1,-1 0,1 0,0-1,1 0,-1 1,1-1,-1-1,1 1,0 0,0-1,0 0,0 0,0 0,1 0,-1-1,2 1,3 0,1 0,-1-1,0 1,1-2,-1 1,1-2,0 1,-1-1,0 0,1-1,-1 0,0-1,0 0,4-2,17-11,0-1,-1-1,0-2,-2-1,-1-1,0-1,-2-1,4-6,-10-13,-19 30</inkml:trace>
  <inkml:trace contextRef="#ctx0" brushRef="#br0" timeOffset="420.167">1 447,'76'-51,"2"3,3 4,84-33,26-1,-168 75,-4 5</inkml:trace>
</inkml:ink>
</file>

<file path=ppt/ink/ink2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8:51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683 114,'-29'61,"-140"217,47-102,-8-5,-38 29,163-195,-9 10,11-25,28-49,-16 40</inkml:trace>
  <inkml:trace contextRef="#ctx0" brushRef="#br0" timeOffset="334.676">6 424,'-1'4,"0"-1,0 0,0 1,1-1,-1 0,1 1,0-1,0 1,0-1,0 1,1-1,-1 0,1 1,0-1,0 0,0 1,1-1,-1 0,1 0,0 0,-1 0,1 0,1-1,-1 1,0 0,1 0,6 3,1 1,-1-2,1 1,0-1,0 0,1-1,-1-1,1 1,0-2,0 1,0-1,8-1,16 6,58 11,-34-8,-1 3,0 3,43 17,-90-28,0 0,-1 1,1 0,-1 1,-1 0,1 1,-1 0,-1 0,1 1,-1 0,-1 0,0 1,0 0,5 9,0-3</inkml:trace>
  <inkml:trace contextRef="#ctx0" brushRef="#br0" timeOffset="580.698">824 481,'-34'10,"-29"12,-15 8,2 3,8 1,7-6,9-2,8-1,7 0,5 1,3-4,7-2,1-3,1 0,-2-3,3 0,0-1,4-4</inkml:trace>
  <inkml:trace contextRef="#ctx0" brushRef="#br0" timeOffset="901.935">344 1,'-9'12,"0"1,1-1,0 2,1-1,1 1,0 0,1 0,1 1,0-1,0 1,2 0,-1 14,1 6,3 0,0-1,2 1,2-1,1 0,2 0,10 30,12 55,31 141,-32-176,-19-70</inkml:trace>
</inkml:ink>
</file>

<file path=ppt/ink/ink2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2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29 246,'-9'37,"2"0,1 0,2 0,2 0,2 29,-1-39,2 250,0-634,3 322,2 1,1 0,2 0,2 0,1 2,1-1,2 2,1 0,1 0,6-5,39-32,-60 67,0-1,0 1,1 0,-1 0,0 0,1 0,-1 1,1-1,0 1,-1-1,1 1,-1 0,1 0,-1 0,1 0,0 1,-1-1,1 1,-1-1,1 1,-1 0,1 0,-1 0,0 0,0 0,1 1,-1-1,0 1,0-1,0 1,0 0,-1 0,2 0,4 7,0 1,0-1,-1 1,0 1,-1-1,0 1,0 0,-1 0,-1 0,0 0,0 1,-1-1,-1 1,0 0,-1-1,0 8,0-18</inkml:trace>
</inkml:ink>
</file>

<file path=ppt/ink/ink2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3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1 225,'0'0,"1"-1,-1 1,1 0,-1 0,1-1,-1 1,0 0,1-1,-1 1,1 0,-1-1,0 1,1-1,-1 1,0-1,0 1,1-1,-1 1,0-1,0 1,0-1,1 1,-1-1,0 1,0-1,0 1,0-1,0 1,0-1,0 1,0-1,0 1,-1-1,1 0,0 1,0-1,0 1,0-1,-1 1,1-1,0 1,-1 0,1-1,0 1,-1-1,1 1,0 0,-1-1,1 1,-1 0,1-1,-1 1,1 0,-1 0,1-1,51-4,-51 5,230 28,-96-27,-134-2,1 1,0-1,-1 0,1 1,-1-1,1 0,-1 1,1-1,-1 0,0 0,1 1,-1-1,0 0,1 0,-1 0,0 1,0-1,0 0,0 0,0 0,0 0,0 0,0 1,0-1,-1 0,1 0,0 0,0 1,-1-1,1 0,0 0,-1 0,1 1,-1-1,1 0,-1 1,1-1,-1 1,0-1,1 0,-1 1,0-1,1 1,-1 0,0-1,0 1,1-1,-1 1,0 0,0 0,0 0,0-1,1 1,-1 0,0 0,-1 0,-2-4,-14-11,6 6,-1-1,1 0,1-1,0 0,1-1,0-1,0 1,2-1,-1-1,2 0,-3-6,5-1</inkml:trace>
</inkml:ink>
</file>

<file path=ppt/ink/ink2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5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25 691,'-3'-6,"0"0,0 0,0 0,0 0,1-1,0 1,1-1,-1 1,1-1,1 0,-1 1,1-1,0 0,-1-6,3-9,0 1,1 0,2 0,0 1,1-1,1 1,0 0,2 1,0-1,2 2,0 0,1 0,0 1,2 0,14-14,11-21,70-64,-108 115,0 0,0 0,0 0,0 1,1-1,-1 0,0 1,1-1,-1 0,1 1,-1 0,1-1,-1 1,0 0,1 0,-1 0,1 0,-1 0,1 0,-1 0,1 1,-1-1,1 0,-1 1,0-1,1 1,-1 0,0-1,1 1,-1 0,0 0,0 0,0 0,1 0,-1 0,0 0,-1 0,1 0,0 0,0 1,0-1,23 61,-21-53,50 278,-53-285,0-1,1 1,-1-1,0 1,1-1,-1 1,1-1,-1 0,1 1,0-1,0 0,-1 0,1 1,0-1,0 0,0 0,0 0,0 0,1 0,-1 0,0 0,0-1,1 1,-1 0,0-1,1 1,-1-1,1 1,-1-1,1 0,-1 1,1-1,-1 0,1 0,-1 0,1 0,-1 0,1-1,-1 1,0 0,1-1,-1 1,1-1,-1 1,0-1,1 0,-1 0,0 0,0 1,1-1,-1 0,0 0,0-1,0 1,0 0,0 0,0-1,162-197,84-59,-246 256,-1 1,1 0,-1 0,1 0,0-1,-1 1,1 0,0 0,0 0,0 0,0 0,0 1,0-1,0 0,0 0,0 1,0-1,0 0,1 1,-1-1,0 1,0 0,1-1,-1 1,0 0,1 0,-1 0,0 0,1 0,-1 0,0 0,0 0,1 1,-1-1,0 0,1 1,-1-1,0 1,0-1,0 1,0 0,0-1,1 1,-1 0,-1 0,1 0,0 0,0 0,0 0,0 0,-1 0,1 0,0 0,-1 1,1-1,-1 0,2 19,-1 0,0 1,-2-1,-1 0,0 0,-1 0,-2-1,0 1,-1-1,-5 13,1-1,-3 10,7-24,0 0,1 0,1 0,1 1,0 0,2-1,-1 7,2-23,0 1,0-1,0 1,0-1,0 1,0 0,0-1,0 1,1-1,-1 1,1-1,-1 1,1-1,-1 1,1-1,0 1,0-1,0 0,0 1,0-1,0 0,0 0,0 0,0 0,0 0,1 0,-1 0,0 0,1-1,-1 1,1 0,-1-1,1 1,-1-1,1 1,-1-1,1 0,0 0,-1 0,1 0,-1 0,1 0,0 0,-1 0,1-1,-1 1,1-1,-1 1,1-1,-1 1,1-1,-1 0,1 0,74-48,-56 30</inkml:trace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4:01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69,'29'0,"24"0,7 0,-1-5,-6-2,-7 1,-7 1,-5 1,-4 2,-2 1,0 0,-1-3,0-2,0 0,0 1,-4-3,-6 0</inkml:trace>
</inkml:ink>
</file>

<file path=ppt/ink/ink2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6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405 0,'-83'72,"4"4,3 3,-31 46,55-35,51-88,0 1,0-1,0 0,0 1,0-1,1 1,-1 0,1-1,0 1,-1-1,1 1,0 0,1-1,-1 1,0-1,1 1,0-1,-1 1,1-1,0 1,0-1,0 0,1 1,-1-1,0 0,1 0,0 0,-1 0,1 0,0 0,0 0,0-1,0 1,0-1,1 0,1 2,3-3,-1 1,1-1,-1-1,1 1,-1-1,1 0,-1 0,0-1,0 0,0 0,1-1,-2 1,1-1,0-1,-1 1,1-1,-1 0,0 0,0 0,-1-1,4-4,7-3,28-27,-3-1,-1-2,-2-2,-2-2,19-34,3 0,-55 77,-1 1,0-1,1 1,-1-1,1 1,0 0,-1-1,1 1,0 0,0 0,0 0,1 1,-1-1,0 0,1 1,-1 0,1-1,-1 1,1 0,0 0,-1 1,3-1,-9 57,-1-35,1 0,0 1,2-1,0 1,2-1,0 1,1 0,1-1,1 1,1-1,1 0,1 0,1-1,1 0,6 12,-11-27,0-1,1 0,-1 1,1-2,0 1,0 0,0-1,1 0,-1 0,1 0,0 0,0-1,0 1,1-1,17 5</inkml:trace>
</inkml:ink>
</file>

<file path=ppt/ink/ink2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2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62 311,'17'-1,"0"-1,0 0,0-1,-1-1,1-1,-1 0,0-1,0-1,-1 0,0-1,13-10,-25 16,0 0,0 0,0 0,0-1,0 0,0 0,-1 1,1-2,-1 1,0 0,0 0,0-1,-1 1,1-1,-1 1,0-1,1 0,-2 1,1-1,0 0,-1 0,0 0,0 0,0 1,0-1,-1 0,1 0,-1 0,0 1,0-1,0 0,-1 1,1-1,-1 1,0-1,0 1,0 0,-1 0,1 0,-1 0,1 0,-1 1,0-1,0 1,0 0,0-1,-1 1,0-1,-1-1,0 1,0-1,0 2,0-1,-1 0,1 1,-1 0,1 0,-1 1,0 0,1 0,-1 0,0 0,0 1,0 0,0 0,0 1,0 0,1 0,-1 0,0 0,1 1,-1 0,1 0,-1 1,1 0,0 0,0 0,0 0,1 1,-1 0,1 0,0 0,0 0,0 1,0-1,0 2,-5 10,0 0,1 1,1-1,0 2,1-1,1 1,1 0,0 0,2 0,0 0,0 1,2-1,1 1,1 13,0-22,0-1,1 1,0-1,1 1,-1-1,2-1,-1 1,1 0,1-1,-1 0,1 0,1-1,-1 0,1 0,1 0,-1-1,1 0,0-1,1 1,-1-2,1 1,0-1,0 0,6 1,-3-3,0-1,1 0,-1 0,0-1,1-1,-1 0,0 0,0-2,0 1,0-2,0 1,-1-2,1 1,-1-2,0 1,-1-1,11-8,-3 4,141-90,-143 89</inkml:trace>
  <inkml:trace contextRef="#ctx0" brushRef="#br0" timeOffset="331.74">936 0,'-17'11,"0"0,1 1,1 1,-1 0,2 1,0 1,1 0,0 1,1 1,1 0,1 0,-5 12,13-27,1 1,0-1,0 0,1 1,-1-1,0 1,1-1,0 1,-1 0,1-1,0 1,1-1,-1 1,0-1,1 1,-1-1,1 1,0-1,-1 1,1-1,1 0,-1 1,0-1,0 0,1 0,0 0,-1 0,1 0,0 0,0 0,0-1,0 1,0-1,0 1,0-1,1 0,-1 0,0 0,1 0,-1 0,41 12,55 25,-95-37,0 1,0 0,-1 0,1 0,-1 1,0-1,0 0,0 1,0 0,0-1,0 1,-1 0,1 0,-1 0,0 0,0 0,0 0,0 0,0 0,-1 1,0-1,1 0,-1 0,0 1,-1-1,1 0,0 0,-1 1,0 1,-3 4,1-1,-1 1,0-1,-1 1,0-1,-1 0,1-1,-1 0,-1 1,1-2,-1 1,-1-1,1 0,-1-1,0 0,0 0,0 0,-1-1,0-1,0 1,0-1,0-1,0 0,-1 0,1-1,0 0,-1 0,1-1,-6-1,-10 1</inkml:trace>
</inkml:ink>
</file>

<file path=ppt/ink/ink2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6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1,'-20'238,"10"1,11 15,-28-63,37-258,-4 39,-1 1</inkml:trace>
  <inkml:trace contextRef="#ctx0" brushRef="#br0" timeOffset="4950.584">423 254,'-59'45,"29"-15,7-7,-1 0,-1-1,0-1,-2-1,-23 12,49-32,0 0,0 0,1 0,-1 0,0 0,0 0,0 0,0 0,1 0,-1 1,0-1,0 0,0 1,1-1,-1 0,0 1,1-1,-1 1,0-1,1 1,-1-1,0 1,1-1,-1 1,1 0,-1-1,1 1,-1 0,1-1,0 1,-1 0,1 0,0 0,-1-1,1 1,0 0,0 0,0 0,0 0,0-1,0 1,0 0,0 0,0 0,0 0,1-1,-1 1,0 0,0 0,1-1,-1 1,1 0,-1 0,0-1,1 1,-1 0,1-1,0 1,-1-1,1 1,0-1,-1 1,1 0,40 15,-32-14,-1 0,1 1,-1 0,0 1,0-1,0 2,-1-1,1 1,-1 0,0 1,0 0,-1 0,0 0,0 1,0 0,-1 0,0 0,2 5,61 137,-22-67,-46-70</inkml:trace>
</inkml:ink>
</file>

<file path=ppt/ink/ink2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3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1,'-12'37,"5"-9,0-7,1 0,1 1,1 0,0 0,2 0,1 0,0 0,2 0,0 0,2 0,0 0,1 0,2 1,-3-18,0 1,0-1,0 0,1 1,0-1,0-1,0 1,1-1,-1 0,1 0,0 0,0 0,1-1,-1 0,1 0,-1 0,1-1,0 0,0 0,0-1,0 1,0-1,1 0,-1-1,0 0,0 0,1 0,-1-1,0 0,0 0,0 0,0-1,0 0,0 0,0 0,4-3,16-13,0 0,-2-2,0 0,-1-2,-2 0,0-2,-1 0,12-21,-32 44,0 0,0 0,1 0,-1 0,0 0,0 1,1-1,-1 0,0 0,1 0,-1 0,1 0,-1 1,1-1,0 0,-1 0,1 1,0-1,-1 0,1 1,0-1,0 1,0-1,-1 1,1-1,0 1,0-1,0 1,0 0,0 0,0 0,0-1,0 1,0 0,0 0,0 0,0 0,0 0,0 1,0-1,0 0,-1 0,1 1,0-1,0 0,0 1,0-1,0 1,0-1,-1 1,1 0,0-1,-1 1,1 0,0-1,-1 1,1 0,-1 0,1 0,-1 0,1-1,-1 1,1 0,-1 0,0 0,0 0,2 6,-1 1,1-1,0 0,1 0,-1-1,1 1,1-1,-1 1,1-1,0 0,1 0,-1-1,1 1,0-1,1 0,-1 0,1-1,0 0,0 0,0 0,1-1,-1 1,1-2,0 1,0-1,0 0,0 0,0-1,0 0,8 0,-7-2,1-1,-1 0,1-1,-1 0,0 0,0-1,0 0,0 0,-1-1,0 0,0 0,0 0,-1-1,1 0,-1-1,-1 0,1 1,-1-2,-1 1,1 0,-1-1,3-7,1-5,0 0,-1-1,-2 1,0-1,-1 0,-1 0,-1-1,0-17,-2 27</inkml:trace>
</inkml:ink>
</file>

<file path=ppt/ink/ink2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4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1,'0'38,"5"18,2 4,-1-4,-1-6,-2-7,0-11</inkml:trace>
</inkml:ink>
</file>

<file path=ppt/ink/ink2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7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1,'-5'4,"-1"8,-5 0,-1 4,3-6,7-5,3-7,8-4,1-1</inkml:trace>
</inkml:ink>
</file>

<file path=ppt/ink/ink2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8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310 113,'0'0,"-1"-1,0 1,1-1,-1 1,0-1,0 1,1 0,-1-1,0 1,0 0,0 0,0 0,1 0,-1-1,0 1,0 0,0 0,0 1,0-1,1 0,-1 0,0 0,0 1,0-1,1 0,-1 1,0-1,0 0,0 1,1-1,-1 1,0-1,1 1,-1 0,1-1,-1 1,1 0,-1-1,1 1,-1 0,1 0,-1-1,1 1,0 0,0 0,-1 0,1 0,-17 41,13-20,2 1,0-1,1 1,2 0,0-1,2 1,0 0,1-1,3 5,1 28,-3 0,-2 0,-2 1,-4 17,1 28,-3 5,4-106,1 0,0-1,0 1,0 0,-1-1,1 1,0 0,0-1,-1 1,1 0,0 0,-1-1,1 1,0 0,-1 0,1 0,0-1,-1 1,1 0,0 0,-1 0,1 0,-1 0,1 0,0 0,-1 0,1 0,-1 0,1 0,0 0,-1 0,1 0,0 0,-1 0,1 0,-1 1,1-1,0 0,-1 0,1 0,0 1,-1-1,1 0,0 0,0 1,-1-1,1 0,0 0,0 1,-1-1,1 1,0-1,0 0,0 1,0-1,0 0,-1 1,1-1,-3-14</inkml:trace>
  <inkml:trace contextRef="#ctx0" brushRef="#br0" timeOffset="243.873">0 564,'43'-4,"39"-12,9-3,-5 2,-13-1,-13 2,-13 5,-10-2,-5 2,-5 3,-6-2,-2 1,-4-4,0 2,-2 1</inkml:trace>
  <inkml:trace contextRef="#ctx0" brushRef="#br0" timeOffset="679.743">790 0,'-22'120,"6"1,-1 87,16-183,0 0,2-1,1 1,0-1,2 0,1 1,1-2,1 1,1-1,1 0,1 0,1-1,1-1,8 10,-19-29,1 0,-1 0,1 0,0 0,0 0,0 0,0-1,0 1,0-1,0 0,0 1,1-1,-1 0,1 0,-1 0,1-1,-1 1,1-1,-1 1,1-1,-1 0,1 0,-1 0,1 0,0-1,-1 1,1-1,-1 1,1-1,-1 0,0 0,1 0,-1 0,0 0,1-1,78-60,-63 46,-10 9,-7 4,1-1,1 1,-1 1,0-1,1 0,-1 0,1 1,0-1,0 1,0 0,0 0,0 0,0 0,1 1,-1-1,1 1,-1 0,1 0,-1 0,1 1,0-1,-1 1,1 0,0 0,-1 0,1 0,0 1,-1-1,1 1,0 0,-1 0,1 0,-1 1,0-1,3 2,0 6,-1 0,0 0,0 0,-1 1,0 0,0 0,-1 0,0 0,-1 0,0 2,19 61,0-47,-12-23</inkml:trace>
</inkml:ink>
</file>

<file path=ppt/ink/ink2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07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393 821,'1'-1,"0"-1,0 1,1-1,-1 1,0-1,0 0,0 1,-1-1,1 0,0 0,-1 0,1 1,-1-1,1 0,-1 0,0 0,0 0,0 0,0 0,0 0,0 0,-1 0,1 0,0 1,-1-1,0 0,1 0,-1 0,0 1,0-1,0 0,0 1,0-1,-1 1,1-1,0 1,-1 0,1-1,-1 1,1 0,-1 0,0 0,-76-38,68 38,-1-1,1 2,-1 0,1 0,-1 1,0 0,1 0,0 2,-1-1,1 1,0 1,0-1,0 2,1-1,0 2,0-1,0 1,0 0,1 1,0 0,0 0,1 1,0 0,0 0,1 1,-2 3,0 0,1 0,1 0,0 0,1 0,0 1,1 0,0 0,1 0,0 1,1-1,1 1,0-1,1 1,0 0,1-1,1 1,0-1,1 1,0-1,3 6,-3-9,2 0,-1 0,1 0,1-1,0 1,0-1,0 0,1-1,1 0,0 0,0-1,0 1,1-2,0 1,0-1,0-1,1 0,0 0,0-1,1 0,8 2,-8-7,0-1,0 1,-1-2,1 0,0 0,-1-1,0 0,0-1,0 0,-1-1,1 0,-2 0,1-1,0 0,-1 0,-1-1,1 0,1-3,-8 9,20-19,-2-2,0 0,-2-1,0-1,-2 0,-1-1,-1-1,-1 0,-2-1,0 0,-1-7,4-49,-11 101,1 1,0-1,2 1,0-1,1 0,1-1,0 0,1 0,1 0,0-1,1 0,1-1,6 6,-3-3</inkml:trace>
  <inkml:trace contextRef="#ctx0" brushRef="#br0" timeOffset="502.257">900 1216,'196'-403,"-155"356,-40 46,0 0,0 1,0-1,0 1,0-1,0 1,0 0,0-1,1 1,-1 0,0 0,0-1,0 1,0 0,0 0,1 0,-1 0,0 1,0-1,0 0,0 0,0 1,0-1,0 1,0-1,0 1,0-1,0 1,0 0,0-1,0 1,0 0,0 0,-1-1,1 1,0 0,-1 0,1 0,0 0,-1 0,0 0,1 0,-1 0,1 1,-1-1,0 0,0 0,0 0,1 0,-1 0,0 0,-1 1,1-1,7 84,-9-79,1 0,0 0,0 0,0 0,1 0,0 0,0 0,1 0,-1 0,1 0,1 0,-1 0,1 0,0-1,0 1,1-1,0 1,0-1,0 0,0 0,1 0,0 0,0-1,0 0,0 1,1-1,0-1,0 1,0-1,0 0,0 0,1 0,3 0,-4-2,0 0,0-1,0 0,0 0,1 0,-1 0,0-1,0 0,0 0,0-1,-1 1,1-1,0 0,0 0,-1-1,0 1,1-1,-1 0,0 0,0 0,0-1,-1 1,1-1,-1 0,0 0,0 0,0-1,-1 1,0-1,0 1,2-5,3-7,-1-1,-1 1,0-1,-1 0,-1-1,0 1,-1-1,-1-11,-1 16</inkml:trace>
  <inkml:trace contextRef="#ctx0" brushRef="#br0" timeOffset="1829.207">2058 764,'-29'1,"1"1,0 1,0 1,1 1,-1 2,1 1,1 1,-1 1,-1 2,18-6,0 0,1 0,0 1,0 0,1 0,0 1,0 0,0 0,1 1,1 0,-5 8,9-13,0-1,0 1,0-1,0 1,1 0,-1-1,1 1,0 0,1 0,-1 0,0 0,1 0,0 0,0 0,0 0,1 0,-1 0,1 0,0 0,0 0,0 0,1-1,0 1,-1 0,1-1,0 1,1-1,-1 0,0 0,1 0,0 0,0 0,2 2,-1-2,0-1,1 1,-1-1,1 0,-1 0,1 0,0-1,0 1,0-1,0 0,0-1,0 1,0-1,0 0,0 0,0-1,0 1,0-1,0 0,0-1,0 1,-1-1,1 0,0 0,-1 0,5-3,106-85,50-105,-163 192,30-33,-31 36,-1-1,1 1,0-1,0 1,0 0,0-1,0 1,0 0,0 0,0 0,0 0,0 0,0 0,0 0,0 0,0 0,0 0,0 0,0 1,0-1,-1 0,1 1,0-1,0 0,0 1,0 0,0-1,-1 1,1-1,0 1,0 0,-1-1,1 1,-1 0,1 0,-1 0,1-1,-1 1,1 0,-1 0,1 0,-1 0,0 0,0 0,1 0,4 15,0-1,-1 1,0 0,-2 0,0 0,0 0,-2 1,0 13,3 46,7-1,-3 1,-4 0,-3 1,-3-1,-3 0,-11 39,8-69,-39 131,44-168,0 1,0-1,-1 0,-1 0,1-1,-1 1,-1-1,1-1,-1 1,-1-1,1 0,-1-1,0 1,-1-2,0 1,0-1,7-4,0 1,-1-1,0 0,1 0,-1 0,1 0,-1 0,0-1,0 1,1-1,-1 0,0 0,0 0,0 0,1 0,-1-1,0 1,0-1,1 1,-1-1,0 0,1 0,-1-1,1 1,0 0,-1-1,1 1,0-1,0 0,0 0,0 0,0 0,0 0,0 0,1-1,-1 1,0-1,-24-100,25 83,2 0,0 0,0 1,2-1,1 1,0 0,1 0,1 0,1 1,1-1,1 2,0-1,10-13,11-16,2 2,2 2,2 1,2 1,1 2,2 2,20-13,121-94,-151 120,-1-1,-1-1,-2-2,0-1,-2-1,-1-1,-2-1,-1-1,-1-1,14-35,-16 20,-2-1,-2-1,-3 0,-1 0,-2-14,0 9,-5 40,1 1,-2-1,0 1,-1-1,-1 0,0 0,-1 0,-1 1,0-1,-1 1,-1-1,0 1,-1 0,-3-4,7 17,-1-1,0 0,0 1,0-1,0 1,-1 0,1 0,0 0,-1 0,0 0,1 1,-1-1,0 1,0-1,0 1,0 0,0 0,0 1,0-1,0 1,0-1,-1 1,1 0,0 0,0 0,0 1,0-1,0 1,-1-1,1 1,-1 1,-85 51,69-29,0 1,2 1,1 1,1 0,1 1,2 0,0 1,2 1,2 0,0 1,2-1,1 1,2 1,1-1,2 1,1 10,3-8,2-1,1 1,2-2,1 1,2-1,1 0,2-1,0-1,2 0,18 24,-19-33,1-1,1 0,0-1,1-1,2-1,-1-1,22 13,-40-28,0 0,-1 0,1 0,0-1,0 1,0-1,0 1,0-1,0 1,0-1,0 1,0-1,0 0,0 1,1-1,-1 0,0 0,0 0,0 0,0 0,0 0,0 0,0-1,1 1,-1 0,0-1,0 1,0 0,0-1,0 1,0-1,0 0,0 1,-1-1,1 0,0 0,0 1,0-1,-1 0,1 0,5-12</inkml:trace>
  <inkml:trace contextRef="#ctx0" brushRef="#br0" timeOffset="2244.842">2961 934,'55'-11,"-1"-3,-1-2,0-2,-1-3,32-18,-79 37,0-1,0 1,0-1,-1 0,1 0,-1-1,1 1,-1-1,0 0,0 0,-1 0,1-1,-1 1,0-1,0 0,-1 0,1 0,-1 0,0 0,0-1,-1 1,0 0,0-1,1-4,-2 5,1 0,-1-1,1 1,-1 0,-1 0,1 0,-1 0,0 0,0 0,0 0,-1 0,0 1,0-1,0 0,0 1,-1 0,0-1,0 1,0 0,0 0,0 1,-1-1,0 1,0-1,0 1,0 1,0-1,-1 0,1 1,-1 0,0 0,1 0,-1 1,-3-1,0 1,0 0,0 0,-1 1,1 0,0 1,0-1,0 2,0-1,0 1,0 0,1 1,-1 0,0 0,1 1,0 0,0 0,0 0,1 1,-1 0,1 0,0 1,1 0,-1 0,-3 6,-4 5,2-1,0 1,1 1,0 0,2 0,0 1,1 0,1 1,-2 10,4-18,1 0,1 1,0-1,1 1,0-1,1 1,0-1,1 1,0-1,1 1,1-1,-1 0,2 0,0 0,1 0,0-1,0 0,1 0,1 0,0-1,0 1,1-2,0 1,5 3,2-4,1 0,0-1,0 0,0-1,1-1,1-1,-1 0,1-1,-1-1,1-1,0-1,0 0,0-1,0-1,0-1,0 0,5-2,32-8,-31 5</inkml:trace>
  <inkml:trace contextRef="#ctx0" brushRef="#br0" timeOffset="23474.405">82 2402,'43'-5,"34"-2,8 1,-5 1,-12-3,-17-1</inkml:trace>
  <inkml:trace contextRef="#ctx0" brushRef="#br0" timeOffset="23940.546">1211 2176,'-31'0,"0"2,0 2,0 0,1 2,0 2,0 0,0 2,1 1,1 2,0 1,1 0,0 2,1 2,1 0,0 2,15-10,0-1,1 1,0 0,1 1,0 0,0 1,1-1,1 1,0 1,1-1,0 1,1 0,0 0,1 0,1 1,0-1,1 1,0-1,1 1,1-1,0 1,1 1,-1-11,0-1,0 1,1-1,-1 0,1 1,0-1,0 0,0 0,0 0,1 0,-1-1,1 1,0-1,0 1,0-1,0 0,0 0,0 0,1-1,-1 1,0-1,1 1,-1-1,1-1,0 1,-1 0,1-1,0 0,-1 1,1-1,0-1,2 1,117-36,-83 11,0-2,-2-1,-1-2,-1-2,4-6,-10 9,35-34,-40 37,0 1,2 1,1 1,1 2,29-17,-56 36,0 1,-1-1,1 1,0 0,0 0,0 0,-1 0,1 0,0 0,0 0,1 1,-1-1,0 1,0 0,0-1,0 1,0 0,0 0,1 0,-1 1,0-1,0 0,0 1,0-1,0 1,0 0,0 0,0 0,0 0,0 0,-1 0,1 0,0 1,0-1,-1 1,1-1,-1 1,0-1,1 1,-1 0,0 0,0 0,0 0,0-1,0 1,-1 1,1-1,-1 0,1 0,-1 0,0 0,0 1,-12 128,2-70,6-35,1-12,1 1,0-1,1 1,0-1,1 1,1 0,1-1,0 1,0-1,2 1,0-1,43 33,-27-37</inkml:trace>
  <inkml:trace contextRef="#ctx0" brushRef="#br0" timeOffset="24186.036">2255 2232,'-29'38,"-28"37,-10 11,2-5,12-12,10-17,13-12,6-14,8-6,1-6,4-6</inkml:trace>
  <inkml:trace contextRef="#ctx0" brushRef="#br0" timeOffset="24436.491">1747 2176,'39'38,"36"28,10 6,-4-3,-6-14,-12-12,-11-12,-10-8,-7-6,-5-3,-3-3,-1-3,0-4,1-2,-6-1</inkml:trace>
  <inkml:trace contextRef="#ctx0" brushRef="#br0" timeOffset="24605.466">2764 2402,'0'33,"4"22,3 0</inkml:trace>
  <inkml:trace contextRef="#ctx0" brushRef="#br0" timeOffset="24873.756">2678 2006,'0'0</inkml:trace>
  <inkml:trace contextRef="#ctx0" brushRef="#br0" timeOffset="25121.565">3553 2147,'-13'4,"0"1,0 1,0 0,0 1,1 0,1 1,-1 0,1 1,0 1,1-1,0 1,1 1,0 0,-3 5,12-12,0-1,-1 1,1-1,1 0,-1 1,0-1,1 0,0 0,0 1,0-1,0 0,0 0,1 0,-1 0,1 0,0 0,0 0,0-1,0 1,0-1,1 1,-1-1,1 0,0 0,-1 0,1 0,0-1,0 1,0-1,0 0,0 1,1-1,-1-1,0 1,4 0,15 10,-12-5,-1 0,1 1,-1 0,-1 0,1 1,-1 1,-1-1,1 1,-1 0,-1 1,2 3,-5-8,-1-1,1 0,-1 1,-1 0,1-1,-1 1,0 0,0 0,0 0,0 0,-1 0,0-1,0 1,-1 0,1 0,-1 0,0 0,0 0,0 0,-1-1,0 1,0-1,0 1,0-1,-1 0,0 1,-3 2,-1 1,-1 0,-1-1,1 0,-1-1,-1 0,1 0,-1-1,0 0,0 0,-1-1,1-1,-1 0,0 0,1-1,-1 0,0-1,-1-1,1 1,-6-2,-8 1</inkml:trace>
</inkml:ink>
</file>

<file path=ppt/ink/ink2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0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61,'104'-14,"57"-7,1 6,43 6,-185 9,-12-1,0 1,-1-1,1 1,0 1,0-1,-1 2,1-1,-1 1,1 0,-1 0,0 1,1 0,-1 0,-1 1,2 0,-7-2,1 0,-1 0,1 0,-1 0,0 1,0-1,0 0,0 1,0-1,-1 0,1 1,-1-1,1 1,-1-1,0 1,0-1,0 1,0-1,-1 1,1-1,-1 1,0-1,1 1,-1-1,0 0,0 0,0 1,-1-1,1 0,0 0,-1 0,-1 1,-55 65,-164 122,221-189,-23 19,1 1,2 0,0 2,1 0,1 1,1 2,2-1,0 2,-11 27,22-39,2-11,0 1,1 1,0-1,0 0,0 1,0-1,1 1,0-1,0 1,1 0,-1-1,1 1,0 0,1-1,-1 1,1 0,0-1,1 1,0-1,-1 1,2-1,-1 0,0 0,1 0,0 0,3 4,1-3,0 1,0-1,1-1,0 1,0-1,0-1,0 1,1-1,-1-1,1 1,0-2,1 1,-1-1,0-1,0 1,1-2,-1 1,4-1,174-25,-149 18,95-35,-117 25,-14 7</inkml:trace>
  <inkml:trace contextRef="#ctx0" brushRef="#br0" timeOffset="246.231">28 485,'48'-10,"45"-8,16-5,-2 1,-8 4,-12 5,-11 5,-14 4,-7 2,-9 2,-7 1,-6 4,-3 3,-7-2</inkml:trace>
</inkml:ink>
</file>

<file path=ppt/ink/ink2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3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1,'-19'38,"-7"22,2 7,9-5,8-12</inkml:trace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4:01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87,'38'-5,"32"-6,14-2,-2-2,-11 0,-13 3,-11 4,-9 3,-11 2</inkml:trace>
</inkml:ink>
</file>

<file path=ppt/ink/ink2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3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0,'0'15,"0"4</inkml:trace>
</inkml:ink>
</file>

<file path=ppt/ink/ink2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4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1,'-19'2,"0"1,1 1,-1 0,1 2,0 0,1 1,-1 0,1 2,-12 8,27-16,0 0,0 0,0 0,0 1,1-1,-1 1,0 0,1 0,-1-1,1 1,-1 0,1 0,0 0,0 0,0 0,0 1,0-1,1 0,-1 0,1 1,-1-1,1 0,0 1,0-1,0 0,0 1,0-1,1 0,-1 1,1-1,-1 0,1 0,0 1,0-1,0 0,0 0,0 0,0 0,1 0,-1 0,1-1,-1 1,1 0,0-1,0 1,-1-1,2 1,160 44,-158-44,-1 0,0 0,0 1,0-1,0 1,0 0,-1 0,1 0,-1 0,0 1,0-1,0 1,0 0,-1 0,1 0,-1 0,0 0,0 1,-1-1,1 1,-1-1,0 1,0-1,-1 1,1 0,-1-1,0 1,0 0,-1-1,1 1,-1 0,0-1,-1 2,1 1,0 1,-1-1,0 0,-1 1,0-1,0 0,0 0,-1-1,0 1,0-1,0 1,-1-1,0-1,-1 1,1-1,-1 0,0 0,0 0,0-1,-1 0,-2 1,-13 6,0-1,0-1,-2-1,1 0,-1-2,-1-1,-57 0,80-5,-1 0,1 0,0 0,0 0,0-1,0 1,-1-1,1 0,0 0,0 1,0-1,0-1,0 1,1 0,-1 0,0-1,1 1,-1-1,0 1,1-1,0 0,-1 1,1-1,0 0,0 0,0 0,0 0,0 0,1 0,-1 0,0-1,1 1,0 0,-1-2,3-10</inkml:trace>
</inkml:ink>
</file>

<file path=ppt/ink/ink2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5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122 309,'-19'35,"1"1,2 1,2 0,1 1,2 1,1 0,3 0,0 11,5-42,0-1,1 0,0 1,1 0,-1-1,1 1,1-1,0 1,0-1,0 1,1-1,0 1,0-1,1 0,0 0,0 0,1-1,0 1,0-1,1 0,-1 0,1 0,1-1,-1 1,1-1,0 0,0-1,0 0,0 0,1 0,0-1,0 0,4 2,6-1,0-2,0 1,0-2,0 0,0-1,0-1,0-1,0 0,0-1,0-1,-1-1,1 0,-1-1,0 0,-1-2,0 0,0 0,-1-2,0 0,11-9,-4-2,0-1,-1-2,-1 1,-1-2,-2-1,0 0,-2-1,-1 0,-1-1,-1 0,-1-1,-2-1,-1 1,-2-1,0 0,-2-1,-1 1,-2 0,-1-1,-3-18,3 40,0-1,0 1,0 0,-1-1,-1 1,0 0,0 0,0 0,-1 1,-1-1,1 1,-1 0,-1 0,0 1,0-1,0 1,-1 1,0-1,0 1,0 0,-1 1,0 0,-2-1,2 7,1 0,0 0,0 1,-1 0,1 0,1 1,-1 0,0 0,1 1,0 0,-1 0,2 0,-1 1,0 0,1 0,0 0,0 1,0 0,1 0,0 0,0 0,1 0,-1 1,1 0,1 0,-1 0,1 2,-18 40,2 1,2 1,3 1,2 0,2 1,2-1,2 26,2 563,3-265,11-315,-5-55</inkml:trace>
</inkml:ink>
</file>

<file path=ppt/ink/ink2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48.1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0 881,'9'-1,"-1"-1,0 0,0-1,0 1,-1-2,1 1,-1-1,1 0,-1-1,0 1,-1-1,6-5,28-18,187-94,-32 6,-21 5,-132 87,0 2,2 1,1 3,33-9,-56 18,0-1,-1 0,0-2,0 0,-2-1,0-1,11-11,234-129,-201 109,-86 37,-48 9,43 1,1-2,-1 0,1-2,-1-1,1-1,0-2,-17-5,43 10,1 1,0-1,-1 1,1-1,0 1,-1-1,1 1,-1-1,1 1,-1 0,1-1,-1 1,1 0,-1-1,1 1,-1 0,0 0,1 0,-1-1,1 1,-1 0,0 0,1 0,-1 0,1 0,-1 0,0 0,1 0,-1 1,1-1,-1 0,0 0,1 0,-1 1,1-1,-1 0,1 0,-1 1,1-1,-1 1,1-1,-1 0,1 1,0-1,-1 1,1-1,-1 1,1-1,0 1,0-1,-1 1,1 0,0-1,0 1,0-1,-1 1,1 0,0-1,0 1,0-1,0 1,0 0,0-1,1 1,18 39,-15-34,100 203,-41-36,-62-172,-1-1,1 0,-1 1,1-1,-1 0,1 0,-1 0,1 0,0 1,-1-1,1 0,-1 0,1 0,-1 0,1 0,0 0,-1 0,1-1,-1 1,1 0,-1 0,1 0,-1 0,1-1,-1 1,1 0,-1-1,1 1,-1 0,1-1,-1 1,1 0,-1-1,0 1,1-1,-1 1,0-1,1 1,-1-1,0 1,0-1,0 1,1-1,-1 0,0 1,0-1,0 1,0-1,0 1,0-1,0 0,0 1,0-1,0 1,0-1,0 1,-1-1,1 1,0-1,0 0,0-1,133-295,-113 206,-20 92</inkml:trace>
</inkml:ink>
</file>

<file path=ppt/ink/ink2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06.07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86 582,'33'53,"43"120,-48-93,-23-102,-5-319,0 333,1 0,0 0,0 0,1 1,0-1,1 1,-1-1,2 1,-1 0,1 0,0 0,0 1,1 0,-1-1,5-3,-5 10,-1-1,1 0,-1 1,1 0,0 0,-1 0,1 0,-1 0,1 1,-1 0,1 0,-1 0,1 0,-1 0,0 1,1-1,-1 1,0 0,0 0,0 0,0 0,-1 1,1-1,-1 1,1-1,-1 1,0 0,1 2,5 3,5 3</inkml:trace>
  <inkml:trace contextRef="#ctx0" brushRef="#br0" timeOffset="663.191">1 272,'79'-23,"96"-35,-173 59,1-1,-1 0,1 0,0 0,-1-1,1 1,-1-1,1 1,-1-1,0 0,1 0,-1 0,0 0,1 0,-1 0,0-1,0 1,0-1,0 0,0 1,-1-1,1 0,0 0,-1 0,1 0,-1 0,0-1,0 1,0 0,0-1,0 1,0 0,-1-1,1 1,-1-1,0 1,1-1,-1 0,0 1,-1-1,1 0,-85-108,70 98</inkml:trace>
</inkml:ink>
</file>

<file path=ppt/ink/ink2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0.23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1 160,'5'-5,"1"-6,5-1,5-4,5 1,-2-2,2 3,-4-2,1 2,-3-2,1 3,-3 3</inkml:trace>
</inkml:ink>
</file>

<file path=ppt/ink/ink2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0.4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1 182,'34'-24,"20"-12,6-1,-7 1,-8 8,-12 7</inkml:trace>
</inkml:ink>
</file>

<file path=ppt/ink/ink2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0.74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64,'19'-14,"12"-10,0-1</inkml:trace>
</inkml:ink>
</file>

<file path=ppt/ink/ink2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1.0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46,'19'-9,"6"-9,0 0</inkml:trace>
</inkml:ink>
</file>

<file path=ppt/ink/ink2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1.1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1 337,'19'-20,"16"-10,7-1,1 6,-7 1,-9 5</inkml:trace>
  <inkml:trace contextRef="#ctx0" brushRef="#br0" timeOffset="167.418">311 139,'20'-14,"10"-6,0-3,1 2,-6 0,-2 3,0 5,-4 4</inkml:trace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4:01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0,'-236'645,"222"-604,-19 101,34-141,-1 1,0 0,0-1,1 1,-1-1,1 1,0-1,-1 1,1-1,0 0,0 1,-1-1,1 0,1 1,-1-1,0 0,0 0,0 0,0 0,1 0,-1 0,0 0,1-1,-1 1,1 0,-1-1,1 1,-1-1,1 1,0-1,-1 0,1 0,-1 0,1 0,0 0,-1 0,1 0,-1 0,1-1,-1 1,1-1,-1 1,1-1,-1 0,1 1,-1-1,1 0,-1 0,0 0,0 0,1 0,-1 0,0 0,0 0,0-1,0 1,0 0,0-1,17-14</inkml:trace>
  <inkml:trace contextRef="#ctx0" brushRef="#br0" timeOffset="299.311">820 0,'-69'77,"4"2,4 3,3 3,4 2,-2 12,45-77,1 1,1 0,0 0,2 1,1 0,1 1,3-20,1 1,1 0,-1 0,1 0,0 0,0 0,1 0,-1 0,1-1,1 1,-1 0,1 0,0-1,0 1,1-1,-1 0,1 0,1 0,-1 0,1 0,-1 0,1-1,1 0,-1 0,0 0,1 0,4 1,-1-1,0 0,1-1,-1 0,1 0,0-1,0 0,0-1,0 0,0 0,0-1,1 0,-1 0,0-1,0-1,0 1,0-2,0 1,-1-1,1 0,-1-1,8-4,7-4,-1-1,0-1,-1-1,0-1,-1 0,-1-2,3-4,-8 6,0 0,0-2,-2 1,0-2,-1 0,-1 0,-1-1,-1 0,0 0,-2-1,3-13,-6 21,-1 1,0 0,-1-1,-1 0,0 1,0-1,-1 1,-1-1,0 1,-1 0,0-1,-1 1,0 1,-1-1,-1 1,1-1,-2 1,1 1,-2 0,-5-7,8 12,-1 0,1 1,-1 0,0 0,0 0,-1 1,1 0,-1 0,1 1,-1 0,0 0,0 0,0 1,0 0,0 0,0 1,0 0,0 0,0 1,0 0,0 0,0 1,0 0,0 0,0 0,1 1,-1 0,1 0,0 1,0-1,0 1,0 1,1-1,0 1,-24 16,5-4</inkml:trace>
  <inkml:trace contextRef="#ctx0" brushRef="#br0" timeOffset="687.949">1526 198,'-38'1,"1"2,-1 1,1 2,0 2,0 1,1 2,0 2,-19 10,45-20,1 1,-1 0,1 0,0 1,1 0,-1 0,1 1,0 1,0-1,1 1,0 0,0 1,1 0,0 0,0 0,1 1,0-1,0 1,1 1,0-1,1 1,0-1,0 1,1 0,1 0,-1 0,2 0,-1 0,1 0,1 6,2-6,0 0,1 0,0 0,0 0,1-1,1 0,-1 1,1-2,1 1,0-1,0 0,0-1,1 1,0-1,1-1,0 0,0 0,0-1,0 0,1 0,0-1,0 0,0-1,0 0,5 0,5 3,1-1,1 0,-1-2,0 0,1-1,0-2,-1 0,1-1,-1-1,1-1,-1-1,0-1,0-1,-1 0,1-2,-1 0,-1-2,0 0,0-1,-1-1,-1 0,0-2,8-7,-17 13,0 0,0 0,-1-1,0 0,0-1,-1 1,0-1,-1 0,0-1,-1 1,0-1,0 0,-1 0,-1 0,0-1,0 1,-1-1,-1 1,0 0,0-1,-2-4,-2 3,0 1,0 0,-1 0,-1 0,0 0,0 1,-1 0,-1 1,0-1,0 2,-1-1,-1 1,1 0,-1 1,-1 0,1 1,-1 0,-1 0,1 1,-1 1,0 0,0 1,-1 0,1 1,-1 0,0 1,0 0,0 1,-6 1,-103 20,95-8</inkml:trace>
</inkml:ink>
</file>

<file path=ppt/ink/ink2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2.96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201 109,'-11'2,"1"1,0-1,0 2,0-1,0 2,1-1,-1 1,1 0,0 1,1 0,0 1,0 0,0 0,0 0,1 1,1 0,-1 1,1-1,1 1,0 1,0-1,0 1,1-1,1 1,0 0,0 1,0 5,8 113,-4-124,0-1,1 1,-1 0,1 0,0 0,0-1,1 1,-1-1,1 0,0 0,0 0,1 0,-1 0,1-1,0 1,0-1,0 0,0 0,0-1,1 1,-1-1,1 0,4 1,-4-1,0 0,0 0,0-1,1 0,-1 0,0-1,1 0,-1 0,0 0,1 0,-1-1,0 0,1 0,-1 0,0 0,0-1,0 0,0 0,0-1,0 1,-1-1,1 0,-1-1,0 1,0-1,0 1,0-1,-1 0,1 0,-1-1,0 1,0-2,62-191,-61 181,-2 0,0 0,-1 0,-1-1,0 1,-1 0,-1-1,-4-15,5 26,0 0,-1 0,0 1,0-1,0 0,-1 1,0-1,0 1,0 0,0 0,-1 0,0 0,0 1,-1 0,1-1,-1 2,0-1,0 0,0 1,0 0,-1 0,1 1,-1-1,0 1,0 0,3 2,0-1,1 1,-1-1,0 1,0 0,1 0,-1 1,0-1,0 0,1 1,-1 0,0-1,1 1,-1 0,1 0,-1 1,1-1,-1 1,1-1,0 1,0 0,0-1,0 1,0 0,0 0,0 1,1-1,-1 0,1 1,-1-1,1 0,0 1,0 0,0-1,0 1,1 0,-1 0,-12 106,15-85,2 0,0 0,2 0,0-1,2 0,0 0,2 0,10 17,7 18,15 112,-40-155,-1 0,0 0,-1 0,-1 1,0-1,-1 0,-1 0,-1 4,-1 5</inkml:trace>
</inkml:ink>
</file>

<file path=ppt/ink/ink2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3.82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114 263,'5'-5,"6"-1,1-5,-1-5,-8 0,-3-2,-3-3,-5 3,-1-1,-5 2,1 1,-2-4,-4 4,2-2,-1 3,-3-1,3 2</inkml:trace>
</inkml:ink>
</file>

<file path=ppt/ink/ink2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4.8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420 115,'-4'-5,"-8"-6,-5-1,0-4,-2 1,-3 3,-2 4,-2 3,-1-3,-1 1,-1 1,0 2,1 1,-1 1,0 2,1 0,0 0,4 0</inkml:trace>
</inkml:ink>
</file>

<file path=ppt/ink/ink2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4:27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19,'0'0</inkml:trace>
  <inkml:trace contextRef="#ctx0" brushRef="#br0" timeOffset="253.137">338 19,'0'-5,"0"-2</inkml:trace>
  <inkml:trace contextRef="#ctx0" brushRef="#br0" timeOffset="10305.121">1919 780,'0'0</inkml:trace>
  <inkml:trace contextRef="#ctx0" brushRef="#br0" timeOffset="12104.549">1693 1317,'5'0,"1"4,5 3,5-1,5-2,4 0,1-2,3-1,0 0,0-1,-4-5,-3-2,1 1,0 1,2 1,1 2,-3 1</inkml:trace>
  <inkml:trace contextRef="#ctx0" brushRef="#br0" timeOffset="12835.5">2229 1260,'0'5,"5"1,7 0,5-1,0-6,-3-8,-3-3</inkml:trace>
  <inkml:trace contextRef="#ctx0" brushRef="#br0" timeOffset="15284.216">1948 752,'-49'-34,"-123"-82,121 55,37 48,2 0</inkml:trace>
  <inkml:trace contextRef="#ctx0" brushRef="#br0" timeOffset="16409.538">1129 216,'-60'-24,"23"14,0 2,-1 1,0 2,-35 1,-181-52,231 55</inkml:trace>
  <inkml:trace contextRef="#ctx0" brushRef="#br0" timeOffset="18193.869">338 724,'-4'-5,"-8"-1,5 0,2 6,8 2,2 7,6 6,6 5,0 5,1-3,4-5,-4 0,2-4,1 2,2-2,-2-4</inkml:trace>
  <inkml:trace contextRef="#ctx0" brushRef="#br0" timeOffset="20189.862">847 1147,'0'-1,"-1"1,1-1,0 0,-1 0,1 0,0 0,0 0,0 1,0-1,0 0,0 0,0 0,0 0,0 0,0 0,0 1,0-1,1 0,-1 0,0 0,1 0,-1 1,0-1,1 0,-1 0,1 1,0-1,-1 0,1 1,-1-1,1 1,0-1,-1 1,1-1,0 1,0-1,0 1,-1 0,1-1,0 1,0 0,0 0,0-1,-1 1,1 0,0 0,0 0,0 0,0 0,0 0,0 1,-1-1,1 0,0 0,0 0,0 1,0-1,-1 1,1-1,0 1,13 4,0 1,-1 1,0 0,0 1,-1 0,0 1,0 1,5 5,-3-4,1 0,1-1,0-1,0-1,1 0,0-1,0 0,1-2,0 0,1-1,-7 0,8 3,-4 1</inkml:trace>
  <inkml:trace contextRef="#ctx0" brushRef="#br0" timeOffset="29643.194">338 19,'-38'-18,"27"17,0 1,0 1,0-1,0 2,0-1,0 2,1-1,-1 1,1 1,-1 0,1 0,1 1,-1 1,1-1,0 1,0 1,0 0,-1 2,4-4,0-1,1 1,-1 0,1 1,1-1,-1 1,1 0,0 1,0-1,0 1,1-1,0 1,1 0,-1 0,1 0,1 0,-2 7,6-5,2-5</inkml:trace>
  <inkml:trace contextRef="#ctx0" brushRef="#br0" timeOffset="30479.808">0 386,'5'0,"1"4,0 7,4 1,0 4,-2 4,3-2,-1 1,3-3,0-3</inkml:trace>
  <inkml:trace contextRef="#ctx0" brushRef="#br0" timeOffset="36775.761">424 808,'0'0,"1"-1,-1 1,1 0,0 0,-1 0,1-1,0 1,-1 0,1 0,0 0,-1 0,1 0,0 0,-1 0,1 0,-1 1,1-1,0 0,-1 0,1 0,0 1,-1-1,1 0,-1 1,1-1,-1 1,1-1,-1 0,1 1,-1-1,1 1,-1-1,0 1,1 0,-1-1,0 1,1-1,-1 1,0 0,0-1,0 1,1-1,-1 1,0 0,0-1,0 1,0 0,0-1,0 1,0 0,-1-1,1 1,0 0,0-1,0 1,-1-1,1 1,0 0,0-1,-1 1,1-1,-1 1,1-1,-1 1,1-1,0 1,-1-1,0 0,1 1,-12 0,0-1,0 0,0 0,0-1,0-1,0 0,1-1,-1 0,1-1,-1 0,1 0,0-2,9 5,1-1,0 0,0 0,0 0,0 0,0 0,0 0,1 0,-1 0,1 0,-1 0,1 0,0-1,0 1,0 0,0 0,0 0,0 0,1-1,-1 1,1 0,-1 0,1 0,0 0,0 0,0 0,0 0,0 0,0 1,1-1,-1 0,0 1,1-1,-1 1,1-1,0 1,0 0,-1-1,3 1,4-10,158-212,-123 185,-45 75,-9 305,11-337,-1 0,1 0,-1 1,-1-1,1 0,-1 0,1 0,-2 0,1-1,0 1,-1 0,0-1,0 0,0 0,-1 0,1 0,-1 0,0 0,1-4,-1 0,1 0,0-1,0 1,0-1,0 0,0 0,0 0,0 0,0 0,0 0,0-1,0 0,1 1,-1-1,1 0,-1 0,1-1,0 1,0 0,0-1,0 1,0-1,0 0,0-1,-6-5,0 1,-1 1,0 0,0 1,0 0,-1 0,0 1,0 0,0 1,-1 0,1 1,-1 0,0 0,0 1,0 1,0 0,-1 0,1 1,0 1,-1 0,57-46,128-138,-152 169</inkml:trace>
  <inkml:trace contextRef="#ctx0" brushRef="#br0" timeOffset="38606.511">451 752,'-9'-2,"-1"-1,0 0,1-1,0 0,0 0,0-1,0-1,1 1,0-1,0-1,0 1,1-1,0-1,0 1,1-1,-2-3,-14-13,-28-27,79 60,65 100,-49-47,-73-106,18 28,-1 0,0 0,-2 1,1 1,-2 0,0 1,0 0,-12-7,-98-80,112 91,0-2,1 0,1 0,0-1,0 0,2-1,-1 0,-5-12,-7-9,20 31,5 9</inkml:trace>
</inkml:ink>
</file>

<file path=ppt/ink/ink2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15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201 142,'-50'-65,"49"64,-1 0,1-1,-1 1,0 0,0 0,1 0,-1 1,0-1,0 0,0 1,0-1,0 1,0 0,0-1,0 1,0 0,0 0,0 1,0-1,0 0,1 0,-1 1,0 0,0-1,0 1,0 0,0 0,1 0,-1 0,0 0,1 0,-1 0,1 0,-1 1,1-1,0 1,-1-1,1 1,0 0,-10 13,1 1,1 1,1-1,0 1,1 1,0 0,2 0,0 0,1 0,1 1,1-1,0 1,2 0,0 0,1 0,0-13,0-1,0 1,0-1,1 1,0-1,0 0,1 1,-1-1,1 0,0-1,1 1,-1 0,1-1,0 0,0 0,0 0,1 0,-1-1,1 0,0 1,0-2,0 1,0-1,0 1,1-2,-1 1,1 0,-1-1,1 0,0 0,-1-1,1 0,0 0,-1 0,1-1,0 1,-1-1,1-1,0 1,-1-1,0 0,1 0,-1-1,5-2,7-5,-1-1,0-1,0 0,-2-1,1-1,-1 0,-1-1,-1 0,0-1,-1 0,-1-1,1-1,-7 9,1-1,-1 1,-1-1,0 1,0-1,-1 0,0 0,-1 0,0 0,0-1,-1 1,0 0,-1 0,-1 0,1 0,-1 0,-1 0,0 0,-1 0,1 1,-2 0,1 0,-1 0,-1 0,0 1,-2-3,3 8,1 0,-1 0,0 1,0 0,-1 0,1 0,0 0,-1 1,1 0,-1 0,1 1,-1-1,0 1,1 0,-1 1,1-1,-1 1,1 0,-1 1,1-1,0 1,-1 0,1 1,0-1,0 1,1 0,-1 0,1 0,-1 1,1-1,0 1,0 0,1 1,-1-1,-1 4,-9 12</inkml:trace>
  <inkml:trace contextRef="#ctx0" brushRef="#br0" timeOffset="425.055">597 566,'45'-92,"-13"22,3 1,3 3,30-39,-66 103,40-43,-41 44,0 1,0-1,0 1,0-1,0 1,0-1,0 1,0 0,0-1,0 1,0 0,0 0,1 0,-1 0,0 0,0 0,0 0,0 1,0-1,0 0,0 0,0 1,0-1,0 1,0-1,0 1,0-1,0 1,0 0,0-1,0 1,-1 0,1 0,0 0,-1-1,1 1,0 0,-1 0,1 0,-1 0,1 0,-1 0,0 0,1 0,-1 0,0 1,0-1,0 0,0 0,0 0,0 0,12 87,-13-79,1 0,1 0,-1 0,2 1,-1-1,1 0,1-1,-1 1,1 0,1-1,0 1,0-1,1 0,0 1,1-3,0 1,0-1,1 0,-1-1,1 0,0 0,1 0,-1-1,1 0,0-1,0 0,0 0,0 0,0-1,1 0,-1-1,1 0,-1 0,1-1,0 0,-1 0,1-1,-1-1,3 0,2 0,0-1,-1-1,0 0,0-1,0 0,0-1,-1 0,0-1,0 0,-1 0,0-1,0-1,-1 0,0 0,0-1,-1 0,1-2,-1-1,-1 1,0-1,0-1,-2 1,1-1,-2 0,0 0,2-14,6-15,-7 26</inkml:trace>
</inkml:ink>
</file>

<file path=ppt/ink/ink2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16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593 396,'-340'567,"335"-558,-2 0,1-1,-1 0,0 0,-1-1,0 0,0-1,-1 1,1-1,-1-1,0 0,-1 0,-5 1,2-5</inkml:trace>
  <inkml:trace contextRef="#ctx0" brushRef="#br0" timeOffset="519.741">0 509,'276'202,"-79"-24,-47 35,-139-199</inkml:trace>
  <inkml:trace contextRef="#ctx0" brushRef="#br0" timeOffset="6233.05">1017 593,'3'-4,"1"-1,-1 1,0-1,-1 1,1-1,-1 0,0 0,0 0,0-1,-1 1,0 0,0-1,0 1,-1 0,0-1,0 1,0-1,-1 1,1-2,-2 7,1-1,0 1,-1 0,1 0,0-1,-1 1,1 0,0 0,-1 0,1 0,0 1,-1-1,1 0,0 1,0-1,-1 1,1-1,0 1,0-1,0 1,-1 0,1-1,0 1,0 0,0 0,0 0,0 0,1 0,-1 0,0 0,0 0,1 1,-1-1,1 0,-1 0,1 1,-1-1,1 0,0 1,-10 23,1 1,1 0,1 1,2 0,0 0,2 0,1 1,2-1,0 1,4 22,34 102,-35-145,0 0,0 0,1 0,0 0,1 0,-1-1,1 0,0 0,1 0,-1 0,1-1,1 0,-1-1,0 1,1-1,0 0,0-1,4 2,-5-5,0-1,1 1,-1-1,1 0,-1-1,0 1,0-1,1-1,-2 1,1-1,0 0,0 0,-1-1,0 1,0-1,0-1,0 1,0-1,-1 1,0-1,0 0,0-1,-1 1,0-1,0 0,0 0,0 0,-1 0,1-4,-1 7,149-340,-112 244,-19 53,-11 58,-4 288,32-63,-21-163,-4 0,-4 1,-2 0,-4 47,-2-112,1 0,-2 0,1 0,-2 0,1 0,-1-1,0 1,-1-1,0 1,-1-1,0 0,0 0,-1-1,0 1,-1-1,0 0,0 0,-1-1,1 0,-2 0,1 0,-1-1,0 0,0-1,-1 0,1 0,-1-1,0 0,-1 0,1-1,-3 0,3-1,0-1,0 0,-1 0,1-1,0-1,0 1,0-2,0 1,0-1,0 0,0-1,0 0,1-1,-1 1,1-2,0 1,0-1,1 0,-1-1,1 0,1 0,-1 0,1-1,0 0,0 0,1-1,0 0,0 0,1 0,0 0,0-1,-1-9,0-1,2 0,0 0,1 0,0 0,2 0,0 0,2 0,0 0,1 0,0 0,2 0,0 1,1 0,1 0,1 0,9-20</inkml:trace>
  <inkml:trace contextRef="#ctx0" brushRef="#br0" timeOffset="6493.509">1835 735,'34'-5,"15"-2,5-4,-2 0,-6 2,-5 2,-5 2,-4 2,-2 2,-7 1</inkml:trace>
  <inkml:trace contextRef="#ctx0" brushRef="#br0" timeOffset="7050.224">2598 706,'-17'153,"7"0,7 83,-18-110,15-147,6-3,1-1,1 1,1 1,1-1,2 0,0 1,1 0,2 1,9-20,13-30,2 0,4 3,3 1,3 2,3 2,2 2,24-21,-60 69,1 0,0 1,1 1,1 0,0 1,0 0,1 2,0-1,1 2,0 0,0 1,1 1,0 1,10-2,-21 8,0 1,0-1,0 1,-1 0,1 1,0 0,-1 0,0 0,0 1,0 0,0 0,0 0,-1 1,0 0,0 0,0 0,0 1,-1 0,0-1,0 1,-1 1,0-1,0 1,0-1,-1 1,0 0,0 0,0 0,-1 0,-1 0,1 0,-1 0,0 0,0 0,-1 0,0 0,-2 6,-2 8,-2 1,0-1,-2-1,0 0,-1 0,-1 0,-1-1,-1-1,0 0,-2-1,0-1,0 0,-14 10,13-10,-1-2,0 0,-1-1,-1-1,1 0,-2-2,0 0,0-1,-1-1,1-1,-2-1,1-1,-10 1,27-6,0 1,-1-1,1-1,0 1,-1-1,1 1,0-1,-1 0,1-1,0 1,0-1,0 0,0 0,0 0,1-1,-1 1,1-1,-1 0,1 0,0 0,0 0,0 0,1-1,-1 1,1-1,0 0,0 0,0 0,0 0,1 0,-1 0,1 0,0-1,1 1,-1 0,1-1,0 1,0-2,3-20</inkml:trace>
  <inkml:trace contextRef="#ctx0" brushRef="#br0" timeOffset="7349.315">3557 1,'-18'191,"8"1,10 58,0-152,-22 26,27-95,0-25</inkml:trace>
  <inkml:trace contextRef="#ctx0" brushRef="#br0" timeOffset="7837.54">4234 368,'-2'-1,"-1"0,0 1,1 0,-1-1,1 1,-1 0,0 0,1 0,-1 0,1 1,-1-1,1 1,-1 0,1-1,-1 1,1 0,-1 0,1 1,0-1,-2 2,2-3,-185 107,167-94,1 0,0 2,0-1,2 2,0 1,1 0,0 1,2 1,0 0,1 1,1 0,1 1,-3 9,13-26,0 0,0 0,1-1,0 1,0 0,0 0,0 0,1 0,0 0,-1 0,1-1,0 1,1 0,-1-1,1 1,0 0,0-1,0 0,0 0,0 1,1-1,-1-1,1 1,0 0,0-1,0 1,0-1,1 0,-1 0,0 0,1 0,0-1,-1 1,1-1,0 0,0 0,-1-1,1 1,0-1,0 0,0 1,0-2,0 1,0 0,2-2,18-4,-1-1,0-1,0-2,-1 0,0-1,-1-1,0-1,-1-1,0-1,-2 0,0-2,0 0,-2-1,12-16,-12 17,101-124,-116 140,-1 0,0 0,1 0,-1 0,0 0,1 0,-1 0,1 0,-1 0,1 0,0 0,-1 0,1 0,0 1,0-1,0 0,0 1,-1-1,1 0,0 1,0-1,0 1,0-1,0 1,1 0,-1-1,0 1,0 0,0 0,0 0,0-1,0 1,0 0,0 1,1-1,-1 0,0 0,0 0,0 1,0-1,0 1,0-1,0 1,0-1,0 1,0-1,0 1,0 0,-1-1,1 1,0 0,0 0,-1 0,1 0,0 0,-1 0,1 0,-1 0,1 0,-1 0,0 0,1 0,12 139,20-56,-20-66</inkml:trace>
  <inkml:trace contextRef="#ctx0" brushRef="#br0" timeOffset="8226.302">4573 791,'160'-248,"-28"75,-132 173,1-1,-1 1,0 0,0-1,0 1,1 0,-1-1,0 1,0 0,1-1,-1 1,0 0,1-1,-1 1,0 0,1 0,-1-1,1 1,-1 0,0 0,1 0,-1 0,1 0,-1-1,0 1,1 0,-1 0,1 0,-1 0,1 0,-1 0,0 0,1 1,-1-1,1 0,-1 0,1 0,-1 0,0 0,1 1,-1-1,0 0,1 0,-1 1,0-1,1 0,-1 1,0-1,1 0,-1 1,0-1,0 0,1 1,-1-1,0 0,0 1,0-1,0 1,0-1,1 1,-1-1,0 0,0 1,0-1,0 1,0-1,0 1,0-1,1 38,-1-33,-1 37,0-32,-1 1,1 0,1-1,0 1,0 0,1 0,1-1,0 1,0-1,1 1,0-1,1 0,0 0,1 0,0-1,0 1,1-1,3 3,-1-8,0 1,0-2,0 1,1-1,0-1,0 1,-1-1,1-1,1 0,-1 0,0-1,0 0,0 0,0-1,0 0,0-1,0 0,5-2,-2-1,-1-1,1 0,-1-1,0 0,0-1,-1 0,0 0,0-1,-1 0,0-1,-1 0,0-1,5-8,2-1,2-1</inkml:trace>
  <inkml:trace contextRef="#ctx0" brushRef="#br0" timeOffset="8529.179">5278 622,'4'0,"19"2,0 0,0-2,0-1,0 0,0-2,0-1,0 0,-1-2,1 0,-1-2,-1 0,0-2,0 0,-1-2,10-6,-21 8,0 0,-1 0,0 0,-1-1,0 0,-1 0,0-1,-1 0,-1 0,1 0,-2-1,0 1,0-1,-1 0,-1 0,0 0,-1 0,0-1,0 11,0 0,0 0,0 0,0 0,-1 0,1 0,-1 1,0-1,0 0,0 0,0 1,0-1,-1 1,1-1,-1 1,1-1,-1 1,0 0,0 0,0 0,0 0,-1 0,1 0,0 1,-1-1,1 1,-1-1,0 1,1 0,-1 0,0 0,0 1,0-1,1 1,-1-1,0 1,0 0,0 0,0 0,0 1,0-1,0 1,1-1,-4 2,-12 7,0 1,1 1,0 0,0 2,1 0,1 0,0 2,1 0,0 0,2 1,0 1,0 0,2 1,0 0,1 1,0-3,0 0,2 1,0 0,0 1,2-1,0 1,2 0,0 0,0 1,2-1,0 1,1-1,1 0,1 1,1-1,0 0,2 3,0-11,2 0,-1 0,1-1,0 0,1 0,0-1,1 1,0-2,0 1,0-1,1-1,0 0,1 0,-1-1,1 0,0-1,0 0,0-1,1 0,-1-1,1 0,-1-1,1 0,0-1,0 0,5-2,11 2</inkml:trace>
</inkml:ink>
</file>

<file path=ppt/ink/ink2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0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0,'-10'26,"2"0,1 1,1-1,1 1,2 0,0 1,2-1,1 1,1-1,1 0,2 0,0 0,3 4,149 371,-145-370,-6-21,-1-1,0 1,-1 0,0 0,-1 0,0 0,-1 0,0 1,0-1,-2 0,0 10,-8-14,9-34,6 8,1 0,1 1,0 0,2 0,0 1,1 0,0 1,2 0,0 1,0 0,1 1,14-10,-14 13,0 1,1 0,0 1,1 1,0 0,0 1,1 1,-1 0,2 2,-1 0,0 0,1 2,3 0,-17 2,1 0,-1 1,1 0,-1-1,0 2,1-1,-1 0,0 1,0 0,0 0,0 0,0 0,0 1,-1-1,1 1,-1 0,0 0,1 1,-2-1,1 1,0-1,-1 1,1 0,-1 0,0 0,0 0,-1 0,1 0,-1 1,0-1,0 1,0 0,1 8,0 0,-1-1,-1 1,0 0,0 0,-1-1,-1 1,0-1,-1 1,0-1,-1 1,-5 7,0 0,-1-1,-1 0,-1-1,0 0,-1-1,-1 0,-1-1,0-1,-1 0,-1-1,0-1,-1-1,0 0,-1-1,0-1,-2-1,12-4,-1-1,1-1,-1 0,1 0,-1-1,0 0,0 0,0-1,0-1,0 0,0 0,0-1,0 0,0-1,0 0,0 0,0-1,1-1,0 1,-1-1,1-1,1 0,-9-6,2-4,2 1</inkml:trace>
</inkml:ink>
</file>

<file path=ppt/ink/ink2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0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1 928,'24'-7,"17"-4,0-1,-1-3,0-1,12-9,-43 21,0-2,0 1,0-1,-1 0,0-1,0 1,-1-2,0 1,0-1,0 0,-1-1,-1 1,1-1,-1 0,-1-1,0 1,0-1,-1 0,0 0,0-4,-2 11,0-1,0 1,-1-1,1 0,-1 1,0-1,0 0,0 1,-1-1,1 0,-1 1,0-1,0 1,0-1,0 1,-1 0,1-1,-1 1,0 0,0 0,0 0,0 0,-1 0,1 1,-1-1,0 1,0-1,0 1,0 0,0 0,0 0,0 1,-1-1,1 1,0 0,-1 0,0 0,1 0,-1 1,1-1,-1 1,-2 0,-4 2,-1 1,1 0,0 1,0 0,1 1,-1 0,1 0,0 1,1 0,-1 0,1 1,0 0,1 1,0 0,0 0,1 0,0 1,0 0,1 0,0 1,0-1,1 1,1 0,0 0,0 1,1-1,0 1,0 1,1-3,0-1,0 1,1 0,0-1,0 1,1-1,0 1,1-1,0 0,0 1,1-1,0 0,0 0,1 0,0-1,0 0,1 1,-1-1,2-1,-1 1,1-1,0 0,1 0,3 2,2 1,1 0,0-2,0 1,1-2,0 0,0 0,0-1,1-1,-1-1,1 0,0-1,0 0,9-1,-9 0,0 0,0-1,0-1,-1-1,1 0,0-1,-1 0,1-1,-1-1,0 0,0-1,-1 0,0-1,0-1,-1 0,1-1,-2 0,7-7,16-27,-2-2,-1-2,-3 0,-1-2,-3-1,-2-1,-3-1,-1-1,0-14,-10 47,-1 0,-1 0,-1-1,0 0,-2 0,0 0,-2 0,0-1,-1 1,-2 0,0-1,-1 1,-1 0,-1 1,-1-1,0 1,-2 0,0 0,5 16,0 0,0 0,0 1,0-1,0 1,-1 0,1-1,-1 1,0 1,0-1,0 1,0-1,-1 1,1 1,0-1,-1 0,0 1,1 0,-1 0,0 1,1-1,-1 1,0 0,0 0,1 0,-1 1,0 0,0 0,1 0,-1 0,1 1,-1 0,1 0,0 0,0 0,0 1,0 0,0-1,0 2,1-1,-1 0,1 1,0-1,0 1,0 0,1 0,-1 0,-8 23,0 0,2 1,2 0,0 0,2 1,1 0,1 0,1 0,2 0,1 0,1 0,3 6,1 8,2 0,2-1,2 0,1 0,3-2,13 26,30 86,-55-141,-1-1,0 1,0 0,-2-1,1 1,-1 0,-1 0,0 1,0-1,-1 0,-1 3,-4 4</inkml:trace>
</inkml:ink>
</file>

<file path=ppt/ink/ink2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1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58,'34'-4,"20"-3,6 1,3 2,-5-5,-3 1,-1 0,-5 3,-1 1,-4 2,0 1,-2 1,-4 0,-9 1</inkml:trace>
</inkml:ink>
</file>

<file path=ppt/ink/ink2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1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19 128,'-4'33,"-1"-13,1 0,1 0,1 1,1-1,1 1,1-1,0 1,2-1,0 0,1 0,2 0,1 3,-6-20,1 0,-1 0,1 0,0 0,0-1,0 1,1-1,-1 1,0-1,1 0,0 0,-1 0,1 0,0-1,0 1,0-1,0 0,0 1,0-1,1-1,-1 1,0 0,1-1,-1 0,0 0,0 0,1 0,-1 0,0 0,1-1,-1 0,0 0,0 0,0 0,1 0,-1-1,1 0,9-4,-2 0,1 0,-1-1,0-1,0 0,-1 0,0-1,8-10,166-228,-167 228,-7 31,-24 64,12-70,-1 1,1 0,1 0,-1-1,1 1,0 0,1 0,0 0,0 0,0 1,1-1,0-1,0 1,1 0,-1 0,2 0,-1-1,1 1,0-1,3 5,-1-5,0-1,1 0,0 0,0 0,0 0,0-1,1 0,-1-1,1 1,0-1,0-1,1 1,-1-1,0-1,1 1,-1-1,1 0,-1-1,1 0,0 0,-1 0,1-1,-1-1,1 1,-1-1,0 0,0-1,1 1,-2-2,1 1,0-1,-1 0,1 0,4-5,3-2,-2-1,1 0,-2-1,0 0,0-1,-1 0,-1-1,0 0,-2 0,1-1,-2 0,0 0,-1 0,0-4,35-119,-32 123</inkml:trace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57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0,'55'275,"-25"53,-32-65,-25-81,21-157,5-22,0 1,-1 0,1-1,1 1,-1 0,0 0,1 0,0 0,0-1,0 1,1 0,-1 0,1 0,0 0,0-1,0 1,0 0,8 3,0-6</inkml:trace>
  <inkml:trace contextRef="#ctx0" brushRef="#br0" timeOffset="449.181">409 28,'54'421,"-5"-140,1-22,-42-240,-11-25,-28-50,-2 1,-3 1,-2 3,-3 1,-1 1,-3 3,-39-32,79 72,0 1,0 0,-1-1,1 2,-1-1,0 1,-1 0,1 0,-1 0,0 1,0 0,0 1,0-1,0 1,0 1,-1-1,1 1,-1 1,1-1,-1 1,1 0,-1 1,1 0,-1 0,1 1,0 0,0 0,-3 2,-8 12</inkml:trace>
  <inkml:trace contextRef="#ctx0" brushRef="#br0" timeOffset="1197.267">748 197,'27'110,"5"-2,4-2,33 63,15-17,-83-151,0 0,0 0,0 0,0 0,1 0,-1-1,0 1,0 0,1-1,-1 1,0-1,1 1,-1-1,0 0,1 0,-1 0,1 0,-1 0,0 0,1 0,-1 0,1 0,-1 0,0-1,1 1,-1-1,0 1,1-1,-1 1,0-1,0 0,1 0,-1 0,0 1,0-1,0 0,0 0,0 0,-1-1,2 0,38-48,-18 12,-3-1,-1 0,-2-1,10-39,-2 10,9 12,-21 107,-11-47,-2 15,1 1,1 0,0-1,2 0,0 1,1-1,1 0,1-1,0 1,1-1,1 0,1-1,3 5,-3-10,-1-1,2 1,0-1,0-1,1 0,0 0,0-1,1-1,6 3,-13-7,-1-1,1 0,0 0,0 0,1-1,-1 0,0 0,0 0,0-1,1 0,-1 0,0 0,1 0,-1-1,0 0,0 0,0-1,1 1,-1-1,-1 0,1 0,0-1,0 1,-1-1,4-3,10-12,0-1,-2 0,0-1,-1-1,-1 0,-1-1,-1-1,-1 0,-1 0,0-1,2-14,3-16,-2-1,-2 0,2-41,-12 87,2-3,-1-1,-1 0,0 0,-1 0,0 0,-1 0,0 0,-1 0,-1 0,0 1,-1-3,-2 9,2 7</inkml:trace>
  <inkml:trace contextRef="#ctx0" brushRef="#br0" timeOffset="1816.965">2131 705,'-163'226,"239"-365,66-89,-142 226,1 0,-1 0,1 0,0 1,-1-1,1 0,0 1,0-1,0 1,0-1,1 1,-1-1,0 1,0 0,1 0,-1-1,1 1,-1 0,1 0,0 1,-1-1,1 0,0 0,0 1,-1-1,1 1,0 0,0-1,0 1,0 0,-1 0,1 0,0 0,0 0,0 1,0-1,-1 1,1-1,0 1,0-1,-1 1,1 0,0 0,-1 0,1 1,5 8,0 0,-1 1,0 0,-1 1,-1-1,0 1,0 0,-1 0,0 0,-1 1,0 9,6 25,25 125,-32-167,4 52,-5-56,0 1,0-1,-1 0,1 0,0 0,-1 0,1 0,-1 0,1 0,-1 0,1-1,-1 1,0 0,1 0,-1 0,0 0,0-1,0 1,0 0,1-1,-1 1,0-1,0 1,0-1,0 1,0-1,0 0,-1 0,1 1,0-1,0 0,0 0,0 0,0 0,0 0,0 0,0 0,0-1,0 1,0 0,0-1,0 1,0-1,0 1,0-1,0 1,-1-1,-180-76,97 58,60 13</inkml:trace>
  <inkml:trace contextRef="#ctx0" brushRef="#br0" timeOffset="2448.4">2526 621,'26'140,"-21"-111,2-1,1 0,1 0,1-1,1 0,5 4,-16-29,1-1,0 1,-1-1,1 0,0 1,0-1,0 0,0 0,0 0,0 0,0 0,1 0,-1 0,0 0,0 0,1 0,-1-1,1 1,-1 0,1-1,-1 0,1 1,-1-1,1 0,-1 0,1 1,-1-1,1 0,-1-1,1 1,0 0,-1 0,1-1,-1 1,1-1,-1 1,0-1,1 0,-1 1,0-1,1 0,-1 0,0 0,0 0,1 0,-1 0,0 0,0-1,-1 1,2-1,46-69,-12-51,-26 77,-7 25</inkml:trace>
  <inkml:trace contextRef="#ctx0" brushRef="#br0" timeOffset="2965.263">3288 508,'-150'34,"148"-34,0 0,0 0,0 0,0 0,-1 1,1-1,0 1,1 0,-1 0,0-1,0 1,0 0,0 0,1 1,-1-1,0 0,1 1,-1-1,1 1,-1-1,1 1,0 0,0-1,0 1,0 0,0 0,0 0,0 0,1 0,-1 0,1 0,-1 0,1 0,0 0,0 0,0 0,0 0,0 0,0 0,1 1,-1-1,1 0,-1 0,1 0,0 0,55 37,-52-38,0 0,0 1,-1-1,1 1,0 0,-1 0,0 0,1 0,-1 1,0-1,0 1,0 0,0 0,-1 0,1 0,-1 1,0-1,0 1,0-1,0 1,-1 0,1-1,-1 1,0 0,0 0,-1 0,1 0,-1 4,-2 3,-1 1,-1-1,0 0,0 0,-1-1,-1 1,0-1,0 0,-1 0,-1 0,-25 43,26-41,5-11,1 0,0 0,-1 0,1 0,0 1,0-1,0 1,0-1,0 0,0 1,0 0,0-1,1 1,-1-1,1 1,-1 0,1 0,-1-1,1 1,0 0,0 0,0-1,0 1,0 0,0 0,1-1,-1 1,1 0,-1 0,1-1,-1 1,1-1,0 1,0 0,0-1,0 1,0-1,0 0,0 1,0-1,1 0,-1 0,0 0,1 0,8 2,1-2,-1 1,1-1,-1-1,0 0,1-1,-1 0,1 0,-1-1,0 0,0-1,0 0,0-1,8-4,7-4</inkml:trace>
</inkml:ink>
</file>

<file path=ppt/ink/ink2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1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61 393,'12'-9,"16"-8,-2-2,0-1,-2 0,0-2,-1-1,-1-1,-2-1,11-15,-28 36,-1 0,1 0,-1 0,0 0,0-1,0 1,-1-1,1 1,-1-1,0 1,0-1,-1 0,1 1,-1-1,0 0,-1 0,1 1,-1-1,0 0,0 1,0-1,-1 1,1-1,-1 1,0 0,0 0,-1 0,1 0,-1 0,0 0,0 1,0-1,-1 1,1 0,-1 0,0 0,0 0,0 1,0-1,0 1,0 0,-1 1,1-1,-4 0,3 1,-1 1,0 0,0 0,1 0,-1 1,0-1,1 2,-1-1,0 0,1 1,-1 0,1 1,0-1,0 1,0 0,0 0,0 0,1 1,0 0,-1 0,1 0,-3 4,-71 106,73-106,1 0,-1-1,1 2,1-1,0 0,0 1,0-1,1 1,1 0,-1 0,1 0,1-1,0 1,0 0,1 0,0 0,0 0,1 0,0 0,1-1,0 1,0-1,1 0,0 0,0 0,1 0,0-1,0 0,1 0,0 0,1 0,3 0,0-1,1 0,0 0,0-1,0-1,0 0,1 0,0-1,-1-1,1 0,0 0,1-2,-1 1,0-1,0-1,0 0,0-1,0 0,2-2,9-2,-1-1,1-1,-1-2,-1 0,0-1,0-1,-1-1,-1 0,7-7,-2-1</inkml:trace>
</inkml:ink>
</file>

<file path=ppt/ink/ink2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2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0 366,'31'-10,"-1"-1,-1-2,0-1,-1-1,0-1,-1-1,-1-2,-1 0,16-18,-35 32,-2-1,1 0,-1 0,1 0,-2-1,1 1,-1-1,0 0,0 0,-1 0,0-1,0 1,-1 0,0-1,0 1,0-1,-1 1,0-1,-1 1,0-1,0 1,-2-5,3 10,-1 0,0 1,0-1,0 0,-1 0,1 1,0-1,-1 1,1-1,-1 1,1-1,-1 1,1 0,-1 0,0 0,0 0,0 0,0 0,0 0,1 1,-1-1,-1 1,1-1,0 1,0 0,0 0,0 0,0 0,0 0,0 0,0 0,0 1,0-1,0 1,0 0,0-1,-2 2,-66 42,50-26,1 1,1 1,0 0,2 1,1 1,0 1,2 0,0 1,2 0,1 1,0 0,-4 22,13-42,0 0,-1 0,2 0,-1 0,0 0,1 0,0 0,0 0,1 0,-1 0,1 0,0 0,1 0,-1 0,1 0,0 0,0-1,0 1,1-1,-1 1,1-1,0 0,1 0,-1 0,1-1,0 1,-1-1,1 0,1 0,-1 0,0 0,1-1,0 0,1 1,1 1,1-1,0 1,-1-1,1-1,0 0,0 0,1 0,-1-1,0 0,0-1,1 0,7-1,3-4</inkml:trace>
</inkml:ink>
</file>

<file path=ppt/ink/ink2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1 337,'5'2,"0"-1,0 0,0 0,0-1,0 1,1-1,-1-1,0 1,0 0,0-1,0 0,0-1,0 1,0-1,0 0,0 0,-1 0,1-1,-1 1,1-1,-1 0,0-1,0 1,0-1,81-101,-78 95,29-48,-26 40,1 0,1 0,1 1,0 0,1 1,14-12,-28 28,0 1,0 0,0-1,0 1,0 0,1-1,-1 1,0-1,0 1,0 0,1-1,-1 1,0-1,1 1,-1-1,0 1,1-1,-1 1,1-1,-1 1,1-1,-1 1,1-1,-1 0,1 1,-1-1,1 0,-1 0,1 1,0-1,-1 0,1 0,0 0,-1 0,1 0,-1 0,1 0,0 0,-1 0,1 0,0 0,-1 0,1 0,-1 0,1-1,0 1,-1 0,1 0,-1-1,1 1,-1 0,1-1,-1 1,1-1,-1 1,1-1,-1 1,1-1,-1 1,0-1,1 1,-1-1,0 1,0-1,1 0,-1 1,0-1,-2 24,2 130,1-148,1 0,-1 0,1 0,0 0,0 0,0 0,1-1,-1 1,1-1,0 1,1-1,-1 0,1-1,0 1,0 0,0-1,0 0,0 0,1 0,0-1,-1 1,1-1,0 0,0-1,0 1,0-1,3 1,6 0,-1-1,1 0,-1-1,1 0,-1-1,1 0,-1-1,0-1,0 0,0-1,0 0,0-1,-1-1,0 0,0 0,0-1,-1-1,0 0,-1 0,1-1,-2-1,1 1,-1-2,-1 1,0-1,0 0,-1-1,3-7,24-70,-31 68</inkml:trace>
</inkml:ink>
</file>

<file path=ppt/ink/ink2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85,'16'59,"-3"1,-2 1,-3-1,-2 1,-3 8,-29 90,22-205,9 15,1 0,2 0,1 1,2 0,0 0,2 1,1 1,2 0,0 1,2 1,1 0,1 2,1 0,1 1,1 1,1 2,2-1,-13 10,0 1,0 1,1 0,0 1,0 0,1 1,0 0,0 2,1 0,14-3,-27 8,0 0,1 0,-1 1,0-1,0 1,0 0,1-1,-1 2,0-1,0 0,0 0,0 1,-1 0,1 0,0-1,-1 1,1 1,-1-1,1 0,-1 1,0-1,0 1,0 0,-1-1,1 1,-1 0,1 2,28 86,-8 40,-12-117,0-7</inkml:trace>
</inkml:ink>
</file>

<file path=ppt/ink/ink2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4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1 250,'459'-29,"-293"30,-147 10,-43 0,9-9,0-1,1-1,-1 0,0 0,0-1,1-1,-1-1,1 0,0-1,0 0,0-1,-8-5,16 8,1-1,-1 0,1 0,0-1,0 0,0 0,0 0,1 0,-1-1,1 1,0-1,1 0,-1-1,1 1,0-1,0 1,1-1,0 0,0 0,0 0,0 0,1 0,0 0,1 0,-1-1,1 1,0 0,1-1,-1 1,2-4,4-18,1 3</inkml:trace>
</inkml:ink>
</file>

<file path=ppt/ink/ink2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44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506 621,'2'-1,"-1"0,0 0,0 0,0 0,0 0,-1 0,1 0,0-1,0 1,-1 0,1 0,0-1,-1 1,0-1,1 1,-1 0,0-1,0 1,1-1,-1 1,0 0,0-1,-1 1,1-1,0 1,0-1,-1 1,1 0,-1-1,1 1,-1 0,0 0,1-1,-1 1,0 0,0 0,0 0,0 0,0 0,0 0,0 0,0 0,0 0,-1 0,1 1,0-1,0 0,-2 0,-67-24,45 23,1 2,-1 0,0 2,1 1,0 1,-1 1,2 1,-1 1,1 1,0 1,0 1,1 1,-9 6,-43 48,72-63,1 0,0 1,0-1,0 0,0 0,0 0,0 1,0-1,1 0,-1 1,1-1,0 1,-1-1,1 1,1-1,-1 1,0-1,0 0,1 1,-1-1,1 0,0 1,0-1,0 0,0 1,0-1,0 0,1 0,-1 0,1 0,-1-1,1 1,0 0,0 0,0-1,0 0,0 1,0-1,103 33,-73-28,101 9,-133-14,1-1,-1 1,0-1,0 1,0-1,0 1,1-1,-1 1,0-1,0 1,0-1,0 1,0-1,0 1,0-1,-1 1,1-1,0 1,0-1,0 1,0-1,-1 1,1-1,0 0,0 1,-1-1,1 1,0-1,-1 0,1 1,0-1,-1 0,1 1,-1-1,1 0,-1 1,1-1,0 0,-1 0,1 0,-1 0,1 1,-1-1,1 0,-1 0,1 0,-1 0,1 0,-1 0,1 0,-1 0,1 0,-1-1,1 1,-1 0,1 0,-1 0,1 0,-31 12,2 1,0 2,0 0,2 2,0 1,-19 18,42-34,1 1,0 0,0 0,0 0,0 0,1 0,-1 0,1 1,0-1,0 1,0 0,0-1,1 1,-1 0,1 0,0 0,0 0,1 0,-1 1,1-1,0 0,0 0,0 0,1 0,-1 0,1 1,0-1,0 0,0 0,1-1,0 1,-1 0,1 0,1-1,-1 1,0-1,1 0,0 0,-1 0,1 0,1 0,0 1,14 4,-1-1,1-1,1 0,-1-2,1 0,0-1,0 0,0-2,0 0,0-2,1 0,2-1,-18 1,0 0,0 0,1 0,-1 0,0-1,0 0,0 0,-1 0,1 0,0-1,-1 1,1-1,-1 0,0 0,0 0,0 0,0-1,1-1,5-10</inkml:trace>
  <inkml:trace contextRef="#ctx0" brushRef="#br0" timeOffset="607.415">225 0,'11'226,"24"4,-26-132,-4 1,-7 81,-1-43,15 53,23 65,-13-126,-18-118,-1 1,-1-1,0 1,-1 0,0 0,-1-1,0 1,-1 0,0 0,-3 9,9 9,3-22</inkml:trace>
</inkml:ink>
</file>

<file path=ppt/ink/ink2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57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325 0,'-247'117,"244"-117,0 1,0 0,0 0,0 1,0-1,0 0,0 1,0 0,1 0,-1-1,1 2,-1-1,1 0,0 0,0 1,0-1,0 1,0 0,1-1,-1 1,1 0,0 0,0 0,0 0,0 0,0 0,1 1,-1-1,1 0,0 0,0 0,0 0,0 1,1-1,-1 0,1 0,0 0,0 2,83 53,-41-34,-39-22,127 101,-127-99,0 1,0-1,0 1,-1-1,0 1,0 0,0 1,-1-1,1 0,-1 1,0-1,-1 1,0 0,0-1,0 1,0 0,-1 0,0 0,0 0,-1-1,1 1,-1 0,0 0,-1-1,0 1,-2 5,0-5,-1 0,-1 0,1-1,-1 0,1 0,-2 0,1-1,0 0,-1 0,0 0,0-1,0 0,0 0,0-1,-1 0,1 0,-1-1,1 0,-1 0,0-1,1 0,-1 0,0-1,0 2,0-1,0 1,0-1,0-1,-1 0,1 0,0-1,0 0,1 0,-1 0,0-1,1-1,-1 1,1-1,0 0,-4-4,-8-10</inkml:trace>
</inkml:ink>
</file>

<file path=ppt/ink/ink2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12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1563 1047,'4'-36,"1"-1,3 1,0 0,3 1,1 0,1 1,2 0,1 1,20-28,211-261,-247 321,1 0,-1 0,0 0,1 0,-1 0,0 0,1 0,-1 1,1-1,0 0,-1 0,1 0,0 1,-1-1,1 0,0 0,0 1,0-1,0 1,0-1,-1 1,1-1,0 1,0 0,0-1,0 1,0 0,0 0,0-1,1 1,-1 0,0 0,0 0,0 1,0-1,0 0,0 0,0 0,0 1,0-1,0 0,0 1,0-1,-1 1,1 0,0-1,0 1,0-1,0 1,-1 0,1 0,0 0,-1-1,1 1,-1 0,1 0,-1 0,1 1,8 138,87 227,-67-227,-29-139,0-1,1 1,-1-1,0 1,1 0,-1-1,0 1,0 0,0-1,0 1,1 0,-1-1,0 1,0 0,0-1,0 1,-1 0,1-1,0 1,0 0,0-1,0 1,-1 0,1-1,0 1,-1-1,1 1,0 0,-1-1,1 1,-1-1,1 1,-1-1,1 1,-1-1,1 0,-1 1,0-1,1 0,-1 1,1-1,-1 0,0 0,1 0,-1 1,0-1,1 0,-1 0,0 0,1 0,-1 0,0 0,1 0,-1 0,0-1,1 1,-1 0,0 0,1 0,-1-1,0 1,0-1,-36-24,-203-165,224 178,1 1,-2 0,0 1,0 1,0 1,-1 0,-1 1,-1 1,19 5,0 1,1 0,-1-1,0 1,0 0,0 0,0 0,1-1,-1 1,0 0,0 0,0 0,0 0,0 1,0-1,1 0,-1 0,0 0,0 1,0-1,1 0,-1 1,0-1,0 1,1-1,-1 1,0-1,1 1,-1-1,0 1,1 0,-1-1,1 1,-1 0,1 0,-1-1,1 1,0 0,-1 0,1 0,1 10</inkml:trace>
  <inkml:trace contextRef="#ctx0" brushRef="#br0" timeOffset="472.176">2353 1075,'125'-344,"-92"292,-33 53,1-1,0 0,0 0,0 1,-1-1,1 1,0-1,-1 1,1-1,0 1,-1-1,1 1,-1-1,1 1,-1 0,1-1,-1 1,1 0,-1 0,1-1,-1 1,0 0,0 0,1 0,-1-1,0 1,0 0,0 0,0 0,0 0,0-1,0 1,0 0,0 0,0 0,-1-1,1 2,0-1,0 6,2 27,1-1,1 1,2 0,2-1,7 20,-13-48,-1 0,1-1,0 1,1-1,-1 0,1 1,0-1,0-1,0 1,1 0,-1-1,1 1,0-1,0 0,0-1,0 1,1-1,-1 1,1-1,-1-1,1 1,0-1,-1 1,1-1,0-1,0 1,0-1,0 0,0 0,0 0,0-1,0 1,0-1,-1 0,1-1,0 1,-1-1,1 0,-1 0,1-1,-1 1,0-1,0 0,0 0,0 0,-1-1,1 0,7-10,0-1,-1 0,-1 0,-1-1,0 0,-2-1,1 1,-2-1,0-1,1-12,0 7,1-2</inkml:trace>
  <inkml:trace contextRef="#ctx0" brushRef="#br0" timeOffset="1583.925">3426 708,'-9'-2,"1"-2,0 0,0 1,0 1,-1-1,1 1,-1 0,1 1,-1 0,0 1,0 0,1 0,-1 0,0 1,1 1,-1 0,1 0,-1 0,1 1,0 0,0 1,0 0,1 0,-1 0,1 1,0 1,0-1,-1 2,-98 212,84-129,22-88,0 1,-1-1,2 0,-1 0,0 1,0-1,1 0,-1 0,1 0,-1 0,1 1,0-1,0 0,0 0,0 0,0-1,1 1,-1 0,0 0,1-1,0 1,-1-1,1 1,0-1,0 0,0 1,-1-1,1 0,1 0,-1 0,0-1,0 1,0-1,0 1,0-1,1 1,-1-1,0 0,0 0,9-2,0 0,-1-1,1 0,-1-1,0 0,0 0,-1-1,1 0,-1-1,0 0,0-1,-1 0,0 0,0 0,-1-1,4-6,-11 14,269-279,-221 248,-47 30,0 1,0 0,0-1,1 1,-1 0,0 0,0 0,0 0,1 0,-1 0,0 1,0-1,0 0,0 1,0-1,1 0,-1 1,0-1,0 1,0 0,0-1,0 1,0 0,0 0,-1 0,1-1,0 1,0 0,-1 0,1 0,0 0,-1 0,1 0,-1 1,1-1,-1 0,0 0,0 0,1 0,-1 1,0-1,0 0,0 0,0 0,0 2,3 34,-2 1,-1 0,-2 0,-1-1,-8 36,-6 68,2 123,11-220,3-18,-2 0,0-1,-2 1,0-1,-2 0,0 0,-2-1,-1 0,-1-1,-3 3,13-23,-1-1,0 1,0-1,0 0,-1 1,1-1,0 0,-1 0,1-1,-1 1,0 0,0-1,1 0,-1 0,0 1,0-2,0 1,0 0,0-1,-1 1,1-1,0 0,0 0,0 0,0 0,0-1,0 1,0-1,-1 0,2 0,-1 0,0 0,0-1,0 1,0-1,1 1,-1-1,1 0,-1 0,1 0,0-1,0 1,0 0,0-1,-1-1,-3-10,0-1,0 0,2 0,0 0,0 0,2-1,0 1,1-1,0 0,1 0,1 1,0-1,2 1,-1-1,2 1,0 0,1 0,0 0,1 0,3-2,14-30,3 1,2 1,2 2,1 0,17-15,419-481,-439 505,-2-1,-1-2,-2 0,-2-1,-1-2,-2 0,-1-1,-2-5,0-92,-15 134,-1 0,1 0,-1 1,1-1,-1 0,0 1,0-1,-1 1,1-1,-1 1,0-1,0 1,0 0,0 0,0 0,-1 0,1 0,-1 0,0 1,0 0,0-1,0 1,0 0,-1 0,1 1,-1-1,1 1,-1-1,1 1,-1 0,0 1,0-1,1 1,-3-1,-4 3,-1 1,1 0,0 0,0 1,0 0,1 1,-1 0,1 1,0 0,1 0,-1 1,1 0,0 0,1 1,0 0,0 0,1 1,0-1,-2 6,-10 12,0 1,2 1,1 1,1 0,2 1,1 0,1 1,2 0,1 1,-3 25,10-42,-1 1,2-1,0 0,0 0,2 0,0 0,1 0,0 0,1-1,0 1,2-1,-1-1,2 1,0-1,0-1,1 1,1-1,0-1,1 0,0 0,0-1,1-1,1 0,-1 0,2-2,-1 1,1-2,0 1,0-2,1 0,-1-1,1 0,0-1,5-1,-3-1,0-2,-1-1,1 0,0-1,-1 0,0-1,0-1,0-1,0 0,-1-1,0-1,-1-1,1 0,-2 0,1-1,-1-1,-1 0,0-1,0-1,-2 1,1-2,-2 1,8-15,-15 26,34-77,-35 77,0-1,0 1,-1-1,1 1,0-1,-1 1,0-1,0 0,0 1,0-1,0 1,-1-1,1 0,-1 1,1-1,-1 1,0-1,0 1,0 0,0-1,-1 1,1 0,0 0,-1 0,0 0,0 0,1 0,-1 0,0 0,-2 0,-1 1,0 0,-1 0,1 1,-1 0,1 0,-1 1,1-1,-1 1,1 0,0 0,-1 1,1 0,0 0,0 0,0 1,0-1,1 1,-1 0,1 0,-1 1,1 0,0 0,-9 6,0 1,1 0,0 1,1 1,0 0,1 0,0 1,2 0,-1 0,2 1,0 1,0-1,2 1,0 0,1 0,0 0,1 1,1-1,1 1,0 0,2 16,2-23,0 0,0-1,0 1,2-1,-1 1,1-2,0 1,1 0,0-1,0 0,1 0,0-1,0 0,1 0,0-1,0 1,1-2,-1 1,1-2,1 1,-1-1,0 0,1-1,0 0,0 0,4-1,124-3,-114 0</inkml:trace>
  <inkml:trace contextRef="#ctx0" brushRef="#br0" timeOffset="-1581.928">744 511,'4'-6,"-21"21,-97 115,-42 26,-70 49,150-138,68-61</inkml:trace>
  <inkml:trace contextRef="#ctx0" brushRef="#br0" timeOffset="-1237.043">124 511,'59'53,"220"102,-50-24,-221-126,21 14,1-1,0-1,1-2,1-1,4 0,-33-13,1 0,-1 0,0 0,0-1,1 1,-1-1,0 1,1-1,-1 0,0 0,1-1,-1 1,0-1,1 0,-1 1,0-2,0 1,0 0,1 0,-1-1,-1 0,1 0,0 0,0 0,-1 0,1 0,-1-1,0 1,0-1,0 1,0-1,0 0,0 0,-1 0,1-1,7-18</inkml:trace>
  <inkml:trace contextRef="#ctx0" brushRef="#br0" timeOffset="-989.74">942 680,'-52'5,"0"2,1 2,0 3,1 1,0 3,1 2,1 2,-11 9,8-8,-259 120,304-138,-1 0,1 0,-1-1,0 0,0 0,0 0,0-1,0 0,0-1,0 0,0 0,-1 0,1-1,-2 0,8-2,-1 1,1 0,-1-1,1 1,0-1,0 1,0-1,0 1,1-1,-1 0,1 0,0 1,-1-1,1 0,0 1,1-1,-1 0,0 0,1 1,0-1,-1 0,1 1,0-1,0 1,1-1,-1 1,0-1,1 1,0 0,-1 0,1 0,0 0,0 0,0 0,0 0,2 0,-2-1,12-16</inkml:trace>
  <inkml:trace contextRef="#ctx0" brushRef="#br0" timeOffset="-725.391">350 257,'24'50,"-2"1,-2 1,-2 1,1 18,85 359,-51-272,-43-140</inkml:trace>
  <inkml:trace contextRef="#ctx0" brushRef="#br0" timeOffset="37852.821">631 1696,'-68'86,"4"3,-52 97,99-156,-2 0,-1-1,-1-1,-2-1,-23 22,-92 83,137-131,0 0,0 0,0 0,-1 0,1 0,0 0,-1-1,1 1,-1 0,1-1,-1 1,1-1,-1 0,1 1,-1-1,0 0,1 0,-1 0,1 0,-1 0,1-1,-1 1,1 0,-1-1,1 1,-1-1,1 0,-1 1,1-1,-2-1,-6-8</inkml:trace>
  <inkml:trace contextRef="#ctx0" brushRef="#br0" timeOffset="38240.375">67 1611,'-2'10,"0"-1,1 0,0 0,0 0,1 1,0-1,1 0,0 1,1-1,-1 0,2 0,-1 0,1 0,1-1,0 1,0-1,0 0,2 2,106 131,106 84,-3-6,-183-202,-15-15</inkml:trace>
  <inkml:trace contextRef="#ctx0" brushRef="#br0" timeOffset="38513.366">857 2035,'29'-5,"14"-1,5-1,-1 2,-4 2,-5 1,-3-4,-3-1,-3 1,0 1,-7 2</inkml:trace>
  <inkml:trace contextRef="#ctx0" brushRef="#br0" timeOffset="39021.831">1816 1865,'-20'0,"-1"1,1 1,-1 0,1 2,0 0,0 1,1 2,-1 0,1 0,1 2,-1 0,2 2,-1 0,1 0,1 2,0 0,1 1,0 0,1 1,1 1,1 0,0 1,1 0,-6 13,15-27,0 0,0 0,0 1,0-1,0 1,1-1,-1 1,1 0,0 0,1-1,-1 1,0 0,1 0,0 0,0 0,0 0,1 0,-1-1,1 1,0 0,0 0,0-1,0 1,1 0,0-1,-1 1,1-1,1 0,-1 0,0 1,1-1,0-1,-1 1,1 0,0-1,0 1,1-1,-1 0,0 0,1 0,11 0,0 0,0-1,0-1,0 0,0-2,0 1,-1-1,1-1,-1-1,1 0,-1-1,0-1,0 0,-1 0,0-1,0-1,-1-1,0 1,9-9,170-178,-149 156,-41 38,0 0,-1 1,1-1,0 0,0 1,0-1,0 1,0-1,0 1,0 0,0-1,0 1,0 0,0 0,0-1,0 1,0 0,1 0,-1 0,0 0,0 1,0-1,0 0,0 0,0 1,0-1,0 0,0 1,0-1,0 1,0-1,0 1,0 0,0-1,-1 1,1 0,0 0,0 0,-1-1,1 1,-1 0,1 0,-1 0,1 0,-1 0,1 0,-1 0,0 1,4 11,-1 0,-1 0,-1 0,0 0,0 1,-1-1,-1 0,-1 9,3 77,-1-96,1 4,-1 1,1-1,1 1,-1-1,1 1,1-1,-1 0,1 0,1 0,-1 0,1 0,0-1,1 0,-1 0,1 0,1 0,-1-1,1 1,11 2</inkml:trace>
  <inkml:trace contextRef="#ctx0" brushRef="#br0" timeOffset="39270.088">2663 1809,'-19'33,"-6"17,-5 9,0-1,3-6,3-6,4-6,2-6,4-4,3-1,5-2,-2-5,0-6</inkml:trace>
  <inkml:trace contextRef="#ctx0" brushRef="#br0" timeOffset="39506.808">2269 1894,'40'55,"4"-1,1-3,3-1,2-3,1-2,10 3,52 37,-89-74</inkml:trace>
  <inkml:trace contextRef="#ctx0" brushRef="#br0" timeOffset="39721.174">3059 1978,'0'39,"0"17,0 3,0-2,0-7,5-12,1-7,5-10,0-7</inkml:trace>
  <inkml:trace contextRef="#ctx0" brushRef="#br0" timeOffset="39938.242">2917 1639,'0'0</inkml:trace>
  <inkml:trace contextRef="#ctx0" brushRef="#br0" timeOffset="40316.302">3623 1838,'-7'0,"-1"1,0 0,1 0,-1 1,1 0,0 1,0 0,0 0,0 0,0 1,0 0,1 0,0 0,-5 5,9-7,0 0,0 0,0 0,0 0,0 0,1 0,-1 0,1 1,-1-1,1 0,0 1,0 0,0-1,0 1,0-1,1 1,-1 0,1 0,0-1,0 1,0 0,0 0,0-1,0 1,1 0,-1 0,1-1,0 1,0-1,0 1,0-1,0 1,1-1,-1 1,1-1,0 0,-1 0,1 0,0 0,2 2,39 33,-33-29,-1-1,0 1,0 1,0 0,-2 0,1 0,-1 1,0 0,-1 1,40 131,-45-136,0-1,-1 1,0-1,0 1,0-1,-1 0,0 1,0-1,0 0,-1 1,0-1,0 0,0 0,0 0,-1 0,0-1,0 1,0-1,-1 0,1 0,-1 0,0 0,0 0,0-1,-1 0,0 1,0-1,-1-1,0 1,1-1,-1 0,-1 0,1 0,0-1,0 0,0 0,-1-1,1 0,0 0,-1 0,1-1,0 0,0 0,-1 0,1-1,0 0,0 0,1-1,-1 1,0-1,1-1,0 1,-4-4,-10-10</inkml:trace>
  <inkml:trace contextRef="#ctx0" brushRef="#br0" timeOffset="44018.809">4555 2035,'9'19,"4"11,-1 6,-2 1,-3-6</inkml:trace>
  <inkml:trace contextRef="#ctx0" brushRef="#br0" timeOffset="44271.096">4611 1527,'-10'10,"-2"2</inkml:trace>
</inkml:ink>
</file>

<file path=ppt/ink/ink2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8:00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1,'-19'8,"0"1,1 1,0 0,1 2,0 0,1 1,0 0,1 2,1-1,0 2,1 0,0 1,2 0,0 0,1 1,0 1,2 0,0 0,1 1,-3 19,6-19,2 0,1 0,0 0,1 0,2 0,0-1,1 1,0 0,2-1,1 0,0 0,1 0,1-1,1 0,0 0,1-1,1 0,1-1,1-1,0 0,2 1,-4-6,1-1,0-1,0 0,1 0,0-1,1-1,-1 0,1-1,0-1,1 0,-1-1,1 0,0-1,-1-1,1 0,0-1,0-1,0 0,-1-1,1 0,0-1,-1-1,0-1,0 0,0 0,0-2,7-3,0-1,0-1,-1-1,-1 0,0-2,-1 0,-1-1,0-1,-1 0,-1-1,0-1,-2-1,0 0,-1 0,-1-1,-1-1,-1 0,-1 0,-1-1,-1 0,-1 0,-1 0,-1-1,-1 1,-1-21,-3 32,0 1,-1-1,-1 1,1 0,-2 0,0 1,0-1,-1 1,0 0,-1 0,0 1,0 0,-1 0,0 1,-1 0,0 1,0-1,-1 2,1-1,-2 1,1 1,-1 0,1 0,-1 1,0 1,-1-1,1 2,-1 0,1 0,-1 1,0 0,1 1,-4 1,-35-3,7 1</inkml:trace>
  <inkml:trace contextRef="#ctx0" brushRef="#br0" timeOffset="375.224">0 453,'316'-29,"-302"30,0 1,1 0,-1 1,0 1,0 0,-1 1,1 1,-1 0,0 0,-1 1,0 1,9 7,-6-5,0 0,1-1,0-1,0 0,1-1,0-1,0-1,6 1,-14-4,0-1,0 0,0-1,1 0,-1 0,0-1,0 0,0-1,0 1,0-2,0 0,0 0,-1 0,1-1,9-8</inkml:trace>
</inkml:ink>
</file>

<file path=ppt/ink/ink2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8:21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2286,'498'0,"-163"-28,-240 26,-1 5,90 13,17 14,-131-22,-1-3,1-3,32-5,9 1,246 1,-198-26,292 26,-199 2,-109 27,138-28,-83-28,225 27,-253-26,-116 26,-29 0</inkml:trace>
  <inkml:trace contextRef="#ctx0" brushRef="#br0" timeOffset="15621.587">2004 763,'-5'-3,"0"0,-1 0,1 0,-1 0,0 1,1 0,-1 0,0 1,0 0,-1 0,1 0,0 1,0 0,0 0,0 0,0 1,-1 0,1 0,0 0,0 1,1 0,-1 0,0 1,-3 2,-209 122,172-100,2 1,2 3,0 1,2 2,2 1,1 3,-7 11,-98 125,111-126,-84 155,21 41,41-93,48-131,0 0,1 0,0 1,2-1,1 1,1 20,-2 23,-24 133,24-155,2 1,2-1,2 0,1-1,3 1,5 17,61 222,2-110,-56-136,1-1,1-1,2-1,1 0,1-3,7 6,-4-11,0-1,1-1,2-1,0-2,1-1,0-1,5-1,-28-11,266 116,-237-108,0-1,1-2,0-2,24 2,8 2,-54-10,1 0,-1-1,1-1,0 0,-1-2,1 0,-1-1,3-2,29-1,-1 1,1 3,0 2,10 2,132-3,-23-55,-128 40,0-3,-2-1,0-1,-2-3,0-1,-2-1,12-14,83-89,23-48,4-30,-144 186,0-1,-2 0,0 0,-2-1,0 0,-1-1,-2 0,0 0,-2-1,52-228,-26 55,-32-55,-46 115,22 79,-40-79,-55-59,-6 44,35 54,-53-56,-110 14,114 67,-69 3,-16 43,197 22,-2 0,1 3,0 0,-1 2,0 1,-23 3,52-3,-1 1,1-1,-1 0,1 1,-1 0,1-1,-1 1,1 0,-1 0,1 1,0-1,0 0,0 1,-1-1,1 1,1 0,-1 0,0 0,0 0,1 0,-1 0,1 0,-1 2,-5 13</inkml:trace>
  <inkml:trace contextRef="#ctx0" brushRef="#br0" timeOffset="24488.684">2258 227,'0'594,"58"-255,-59 253,-28-366,31 56,25-84,-26-171,1 0,-2 0,0 0,-2 0,-1 0,-6 25,1-11,1 0,3 0,1 0,2 1,5 38,-2 12,-2 360,28-226,-28 282,-11-436,5-54</inkml:trace>
  <inkml:trace contextRef="#ctx0" brushRef="#br0" timeOffset="30525.333">1581 1,'-4'2,"1"0,-1 0,1 1,0 0,0-1,0 1,0 1,1-1,-1 0,1 1,0-1,0 1,0-1,0 1,1 0,-1 0,1 0,0 0,0 0,1 0,-1 0,1 0,0 0,0 0,0 1,1 0,22 112,-19-103,39 74,-41-86,0 0,0 0,0 0,1 0,-1 0,0-1,1 1,-1-1,1 0,-1 1,1-1,0 0,-1-1,1 1,0 0,0-1,-1 0,1 1,0-1,0 0,0 0,0-1,-1 1,1-1,0 1,0-1,-1 0,1 0,0 0,-1 0,1-1,-1 1,1-1,5-5,0 0,0 0,-1 0,0-1,-1 0,0-1,0 0,0 0,-1 0,-1 0,1-1,-1 1,-1-1,0 0,1-8,23-52,22-18,-48 88,-1-1,1 0,0 1,0-1,0 1,0-1,0 1,0-1,0 1,0 0,0-1,0 1,0 0,0 0,0 0,0 0,0 0,0 0,0 0,0 0,0 0,0 1,0-1,0 0,0 0,0 1,0-1,-1 1,1-1,0 1,0-1,0 1,0 0,-1-1,1 1,0 0,-1 0,1-1,0 1,-1 0,1 0,-1 0,1 0,-1 0,0 0,20 45,31 159,-19-35,-31-160,-1-1,0 0,-1 1,0-1,0 0,-1 1,0-1,-1 0,0 0,0-1,-1 1,0-1,0 1,-1-1,0-1,-1 1,0-1,0 0,0 0,-1 0,0-1,0 0,-1-1,0 1,0-1,0-1,0 0,-10 3,11-4,4 0,1-1,-1 0,0 0,0-1,0 1,0-1,0 1,0-1,0 0,-1 0,1 0,0 0,-1-1,1 0,-1 1,1-1,0 0,-1-1,1 1,0-1,-1 1,1-1,0 0,-1 0,1 0,0-1,0 1,0-1,0 0,0 0,1 0,-1 0,1 0,-1 0,1-1,0 1,-1-1,1 0,1 1,-1-1,0 0,0-2,1-5,1 0,0-1,0 1,1 0,1 0,-1 0,2 0,-1 0,2 0,-1 1,1-1,0 1,1 0,0 0,1 1,0-1,0 1,1 0,5-4,-2-2,0 0,1 0,0 0,1 1,0 0,1 1,1 1,0 0,1 1,0 0,0 1,1 1,0 1,7-3,1 3</inkml:trace>
  <inkml:trace contextRef="#ctx0" brushRef="#br0" timeOffset="43582.373">3246 1130,'-2'-2,"0"0,0-1,0 1,-1 0,1 0,0 1,-1-1,0 1,1-1,-1 1,0 0,1-1,-1 2,0-1,0 0,0 0,0 1,0 0,0 0,0-1,0 2,0-1,0 0,0 1,0-1,0 1,-1 0,-1 1,0 0,-1 0,1 0,0 1,0-1,0 1,0 1,1-1,0 1,-1 0,1 0,0 0,1 0,-1 1,1-1,0 1,0 0,0 0,1 0,-1 0,1 1,0-1,1 1,0-1,0 1,0-1,0 1,1 0,0-1,0 1,0 0,1-1,0 1,0 0,1-1,-1 1,1-1,0 0,1 1,-1-1,1 0,0 0,0-1,1 1,-1-1,1 0,0 1,0-2,3 3,-3-4,0 1,0-1,0 0,0-1,0 1,0-1,1 0,-1 0,0 0,1 0,-1-1,1 0,-1 0,1 0,-1 0,0-1,1 0,-1 0,1 0,-1 0,0-1,0 1,0-1,0 0,0-1,0 1,-1-1,1 1,2-4,4-2,0-1,-1 1,0-2,0 1,-1-2,0 1,-1-1,-1 0,6-11,-10 19,0 0,-1 1,1-1,-1 0,0 0,0 0,0 0,0 0,0 0,-1 0,1 0,-1 0,0 0,0-1,0 1,0 0,-1 0,1 0,-1 0,0 0,0 0,0 0,0 0,0 0,-1 0,1 1,-1-1,0 0,0 1,0-1,0 1,0 0,0 0,-1 0,1 0,-1 0,1 0,-1 1,0-1,0 1,0 0,-2-1,-7 2,1 1,-1 1,0 0,0 0,1 1,-1 1,1 0,0 0,0 1,1 1,-1-1,1 2,0 0,1 0,0 0,0 1,-1 2,7-8,-1-1,1 2,0-1,0 0,0 0,0 1,0 0,1 0,-1 0,1 0,0 0,-1 0,2 0,-1 1,0-1,1 1,-1-1,1 1,0 0,0-1,0 1,1 0,-1 0,1 0,0 0,0-1,1 1,-1 0,1 0,0 0,0-1,0 1,0 0,0-1,1 1,0-1,0 1,0-1,0 0,0 0,6 3,0-1,0-1,1 0,-1 0,1 0,0-1,0 0,0-1,0 0,0 0,1-1,-1 0,1-1,-1 0,1-1,-1 0,0 0,1-1,-1 0,0 0,0-1,0 0,5-4,-11 6,1-1,-1 0,1 0,-1 0,0 0,1-1,-1 1,-1-1,1 0,0 0,-1 0,1 0,-1-1,0 1,0 0,0-1,0 0,-1 1,0-1,1 0,-2 0,1 0,0 0,-1 0,1 0,-1 0,0 0,0 0,-1 1,1-1,-1 0,0 0,0 0,0 0,-1 0,1 1,-1-1,0 1,0-1,0 1,-1 0,1-1,-1 1,0 0,0-1,-1-1,0 1,0 0,-1 0,1 0,-1 1,0-1,0 1,0 0,0 1,0-1,-1 1,1 0,-1 0,1 1,-1 0,0 0,0 0,0 0,0 1,1 0,-1 1,0-1,0 1,0 0,1 0,-1 1,0 0,1 0,0 0,-1 0,1 1,0 0,0 0,0 1,1-1,-1 1,1 0,0 0,0 1,-3 3,4-5,1 1,0-1,-1 0,1 1,0-1,1 1,-1 0,1-1,-1 1,1 0,0 0,1 0,-1 0,1 0,-1 0,1 0,0 0,1 0,-1 0,1 0,0 0,0 0,0 0,0 0,1 0,-1-1,1 1,0 0,0-1,1 0,-1 1,2 0,2 0,0 1,1-2,-1 1,1-1,0 0,0 0,0-1,0 0,1 0,-1 0,1-1,-1 0,1-1,-1 0,1 0,-1-1,1 0,-1 0,1 0,-1-1,0 0,0-1,0 1,0-2,2 0,0 0,1-1,-1 0,0 0,-1-1,1-1,-1 1,-1-1,1 0,-1-1,0 0,-1 0,0-1,0 1,-1-1,0-1,0 1,-1-1,0-1,-3 6,-1 1,0-1,0 1,0 0,-1-1,0 1,0 0,0 0,0-1,-1 1,1 0,-1 0,0 0,0 0,-1 1,1-1,-1 1,0-1,0 1,0 0,0 0,0 0,-1 0,1 1,-1 0,0-1,0 1,0 0,0 1,0-1,0 1,0 0,-1 0,1 0,0 0,-1 1,1 0,0 0,-1 0,1 0,0 1,-1 0,1 0,0 0,-1 0,1 0,0 1,0 0,0 0,-2 2,-5 2,1 0,0 0,1 1,-1 0,1 1,1 0,0 0,0 1,-2 2,8-8,0-1,-1 1,1-1,0 1,1 0,-1 0,0 0,1 0,0 0,0 0,0 1,0-1,0 0,1 1,-1-1,1 0,0 1,0-1,0 0,0 1,1-1,-1 0,1 1,0-1,0 0,0 0,1 0,-1 0,1 0,-1 0,1 0,0 0,2 1,2 0,1 0,-1-1,1 0,0 0,0-1,0 0,0 0,1-1,-1 1,0-2,1 1,-1-1,1 0,-1-1,0 0,1 0,-1 0,0-1,0 0,0 0,0-1,0 0,0 0,-1-1,0 0,1 0,-1 0,-3 2,0-1,0 1,0 0,-1-1,1 0,0 1,-1-1,0 0,0 0,0-1,0 1,0 0,0-1,-1 1,0-1,0 1,0-1,0 0,0 0,-1 1,0-1,1 0,-1 0,-1 1,1-1,-1 0,1 0,-1 1,0-1,0 0,-1 1,1-1,-1 1,1 0,-1-1,0 1,-1 0,1 0,0 0,-1 0,0 1,0-1,1 1,-1 0,-1-1,1 1,0 1,0-1,-3 0,-1-1,-1 1,0 0,0 0,0 1,0 0,0 1,0 0,0 0,0 1,0-1,0 2,1-1,-1 1,0 1,0-1,1 1,0 0,0 1,0 0,0 0,0 1,1-1,-1 1,1 1,1-1,-1 1,1 0,-3 4,6-7,0 1,0-1,0 0,0 1,0 0,1-1,0 1,-1 0,2 0,-1 0,0 0,1 0,-1 0,1 0,0 0,1 0,-1 0,1 0,0 0,0-1,0 1,0 0,0 0,1-1,0 1,0 0,0-1,0 0,0 0,1 1,0-1,-1-1,1 1,0 0,0-1,1 1,-1-1,0 0,1 0,-1 0,1-1,0 1,0-1,-1 0,1 0,0 0,1 0,-1 0,0 1,1 0,-1-1,0 0,1 0,-1 0,1-1,-1 1,1-1,-1 0,1-1,-1 1,1-1,-1 0,1 0,-1 0,1 0,-1-1,0 0,0 0,0 0,0 0,0 0,-1-1,1 0,-1 0,1 0,-1 0,0-1,0 1,-1-1,1 0,-1 1,1-1,-1 0,0-1,-1 1,1 0,-1 0,0-1,0 1,0-1,-1 0,0 1,0-1,-1 1,1 0,-1-1,0 1,0 0,0-1,-1 1,0 0,0 0,0 0,0 0,0 1,-1-1,0 1,1-1,-1 1,-1 0,1 0,0 0,-1 0,1 1,-1-1,0 1,0 0,0 0,0 1,0-1,-1 1,1 0,0 0,0 0,-1 1,1-1,-1 1,1 0,-1 0,1 1,0-1,-1 1,1 0,0 0,-1 1,1-1,0 1,0 0,0 0,0 0,1 0,-1 1,1 0,-1 0,1 0,-2 1,0 2,0 0,0 1,0-1,1 1,0-1,0 1,1 1,-1-1,2 0,-1 1,1-1,0 1,1 0,0 0,0 0,1 0,-1 0,2 0,-1-1,2 3,3 16</inkml:trace>
  <inkml:trace contextRef="#ctx0" brushRef="#br0" timeOffset="51278.108">2400 2259,'0'-5,"5"-2,1-4,5 0,0-3,3 0,-1-1,3 1,-2-2,1 3,-1-3,1 3,-1-2,1 2,-2-2,-2 1</inkml:trace>
  <inkml:trace contextRef="#ctx0" brushRef="#br0" timeOffset="51715.128">2822 1835,'0'-5,"5"-6,6-6,7-5,4 1,-1 0,-5-2,1 3,-3 0,-4 4</inkml:trace>
  <inkml:trace contextRef="#ctx0" brushRef="#br0" timeOffset="52360.462">3698 875,'24'-19,"8"-11,3-1,1 1,-2 0,-6 0,-3 6,-5 7</inkml:trace>
  <inkml:trace contextRef="#ctx0" brushRef="#br0" timeOffset="65332.062">4290 2286,'764'0,"-594"-27,-144 26,-2 0</inkml:trace>
  <inkml:trace contextRef="#ctx0" brushRef="#br0" timeOffset="66699.975">4290 396,'5'0,"1"-5,5-1,1-5,2 0,0-4,1 2,-1-3,2 2,-3-1,-2 6,1 5,-2 3</inkml:trace>
  <inkml:trace contextRef="#ctx0" brushRef="#br0" timeOffset="69341.007">4432 1271,'-11'-13,"10"12,0-1,0 1,0-1,0 1,0 0,0-1,0 1,-1 0,1 0,0 0,-1 0,1 0,0 0,-1 0,1 0,-1 1,0-1,1 0,-1 1,0-1,1 1,-1 0,0 0,1 0,-1 0,0 0,1 0,-1 0,0 0,0 0,1 1,-1-1,0 1,1-1,-1 1,0 0,-8 7,1 1,0 0,0 0,1 1,0 0,1 0,0 1,0 0,1 0,1 0,0 1,0 0,2 0,-1 0,1 0,1 1,0-1,1 1,0-1,1 1,1 0,0-1,0 1,2 2,-2-4,1 0,0 0,1-1,1 1,-1-1,2 0,-1 0,1 0,1 0,0-1,0 0,1 0,0-1,0 0,1 0,0 0,0-1,1 0,0-1,0 0,1-1,0 1,0-2,0 1,0-2,1 1,-1-1,1-1,0 0,0-1,0 0,0 0,0-1,0 0,1-1,-2-4,-1 1,1-1,-1 0,0-1,0 0,0 0,-1-1,0 0,-1-1,0 0,0 0,5-7,14-15,-15 16,-1 0,-1 0,0-1,-1 0,0-1,-2 0,1 0,-2-1,0 0,-2 1,2-10,-4 17,0-1,0 1,-1-1,0 0,-1 1,0-1,-1 1,0-1,0 1,-1 0,0 0,-1 0,0 0,0 0,-1 1,0 0,0 0,-1 0,0 1,-1 0,1 0,-1 0,-1 1,1 0,-1 0,0 1,0 0,-1 1,1 0,-1 0,0 0,0 1,-1 1,-105 5,90 4</inkml:trace>
  <inkml:trace contextRef="#ctx0" brushRef="#br0" timeOffset="69851.861">4347 1525,'34'-53,"38"-42,-70 94,0 0,1 1,-1-1,1 1,-1 0,1 0,-1 0,1 0,-1 0,1 0,-1 1,1-1,-1 1,0-1,1 1,-1 0,0 0,0 0,1 1,-1-1,0 0,0 1,0-1,0 1,-1 0,1 0,0-1,-1 1,1 0,-1 0,0 1,1-1,-1 0,0 0,-1 1,1-1,0 0,-1 1,1-1,-1 2,13 17,-11-17,0 0,0 1,1-1,-1 0,1 0,0 0,0-1,0 1,0-1,1 1,0-1,0 0,-1-1,2 1,-1-1,0 1,0-1,1 0,-1-1,1 1,0-1,-1 0,1 0,0 0,0-1,-1 0,1 0,0 0,0 0,0-1,-1 0,1 0,0 0,-1-1,1 1,1-2,7-8</inkml:trace>
  <inkml:trace contextRef="#ctx0" brushRef="#br0" timeOffset="70485.964">4319 734,'4'2,"1"0,-1 1,0-1,0 1,0 0,0 0,0 0,-1 0,0 1,1-1,-1 1,0 0,-1 0,1 0,-1 0,2 5,20 42,-3 1,-2 1,-2 1,5 38,-20-87,0 7,1 0,1 0,0-1,1 1,0-1,0 0,1-1,1 1,7 8,-2-8</inkml:trace>
  <inkml:trace contextRef="#ctx0" brushRef="#br0" timeOffset="70983.409">4629 2033,'0'-10,"0"2,0 7,0 9,0 7,0 6,0 5,-5 2,-1 1,0 1,1 0,1-1,2 0,1 0,-5 0,0-6</inkml:trace>
  <inkml:trace contextRef="#ctx0" brushRef="#br0" timeOffset="72548.999">4487 819,'-61'-47,"-54"-68,115 114,-1 1,0-1,0 1,0 0,0 0,0-1,1 1,-1 0,0 0,0 0,0 0,0 0,0 0,0 0,0 0,0 0,0 1,1-1,-1 0,0 0,0 1,0-1,0 1,1-1,-1 1,0-1,0 1,1-1,-1 1,0 0,1-1,-1 1,1 0,-1 0,1-1,-1 1,1 0,-1 0,1 0,0 0,-1-1,1 1,0 0,0 0,0 0,0 0,0 0,0 0,0 0,0 0,0 0,0-1,0 1,1 0,-1 0,0 0,1 0,-1 0,1-1,-1 1,1 0,-1 0,-2 12,-74 225,75-237,1-1,-1 1,1-1,-1 1,0-1,1 1,-1-1,1 1,0 0,-1-1,1 1,-1 0,1-1,0 1,-1 0,1-1,0 1,0 0,0 0,0-1,0 1,-1 0,1 0,0-1,1 1,-1 0,0 0,0-1,0 1,0 0,1 0,-1-1,0 1,1 0,-1-1,0 1,1 0,-1-1,1 1,-1-1,1 1,-1-1,1 1,-1-1,1 1,0-1,-1 1,1-1,0 0,-1 1,1-1,0 0,0 0,-1 1,1-1,0 0,0 0,-1 0,1 0,0 0,102-59,188-110,-195 131,-260 13,30 16,116 3</inkml:trace>
  <inkml:trace contextRef="#ctx0" brushRef="#br0" timeOffset="74330.13">4657 2146,'0'4,"0"-2,0-7,0-7,0-7,0-5,0-2,0-3,0 0,0-1,0 10,0 8</inkml:trace>
  <inkml:trace contextRef="#ctx0" brushRef="#br0" timeOffset="80429.9">4996 2626,'2'8,"1"0,0 0,0 1,0-2,1 1,0 0,1-1,0 0,0 0,1 0,-1 0,58 65,3-3,74 60,-128-119,-4-6</inkml:trace>
  <inkml:trace contextRef="#ctx0" brushRef="#br0" timeOffset="80993.901">5363 2569,'-38'29,"-94"122,-46 99,81-99,96-144,4-7</inkml:trace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4:10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303 116,'2'-3,"-1"-1,0 1,-1 0,1 0,0 0,-1-1,0 1,0 0,0-1,0 1,0 0,-1 0,0-1,1 1,-1 0,0 0,-1 0,1 0,0 0,-1 0,0 0,1 0,-1 1,0-1,-1 1,1-1,0 1,-1 0,1 0,-1 0,0 0,1 0,-1 0,0 1,0 0,0-1,-1 1,1 0,0 1,-2-1,-10 2,0 1,0 1,0 0,0 1,0 1,1 0,0 1,0 0,0 1,1 1,0 0,1 1,-6 5,16-13,-1-1,1 1,0 0,-1 0,1 1,0-1,0 0,0 1,0-1,0 1,0 0,1-1,-1 1,0 0,1 0,0 0,-1 1,1-1,0 0,0 0,0 1,0-1,1 0,-1 1,0-1,1 1,0-1,0 1,0-1,0 1,0-1,0 1,1-1,-1 1,1-1,-1 0,1 1,0-1,0 0,0 1,0-1,1 0,-1 0,1 0,-1 0,1 0,-1 0,1-1,2 2,11-1,0 0,0-1,0-1,1-1,-1 0,0 0,0-2,0 0,0-1,-1 0,0-1,1-1,-2 0,1-1,-1 0,5-4,-16 10,269-113,-259 109,-1 1,1 0,0 1,1 0,-1 1,0 1,1 0,-1 0,1 1,-1 1,1 0,-1 0,1 2,-1-1,2 2,-12-3,1 0,-1 0,0 1,0-1,0 1,0-1,0 1,0-1,0 1,0 0,-1 0,1 0,-1 0,1 0,-1 0,0 1,0-1,0 0,0 1,0-1,-1 0,1 1,-1-1,1 1,-1-1,0 1,0 0,0-1,0 1,-1-1,1 1,-1-1,1 0,-2 3,0 2,-1-1,0 1,0-1,0 0,-1 0,0-1,0 1,-1-1,1 1,-1-1,0-1,-3 3,-180 126,-158 112,340-240,-1-1,1 1,0 0,0 1,0-1,1 1,0 0,0 1,1-1,-1 1,1 0,1 0,-1 0,1 0,1 1,-1 0,1-1,1 1,-1 5,5 5</inkml:trace>
  <inkml:trace contextRef="#ctx0" brushRef="#br0" timeOffset="317.702">727 397,'-31'18,"0"1,2 1,0 1,1 2,2 1,0 1,2 1,0 1,2 2,-6 10,26-36,0-1,0 1,1 0,-1-1,1 1,-1 0,1 0,0 0,0 1,0-1,0 0,1 0,-1 0,1 1,0-1,0 0,0 0,1 1,-1-1,1 0,-1 0,1 0,0 0,0 0,1 0,-1 0,1 0,-1 0,1 0,0-1,0 1,0-1,0 1,0-1,1 0,-1 0,1 0,0 0,-1 0,1 0,0-1,0 0,0 1,1-1,15 2,0-1,0 0,0-2,0 0,0-1,0-1,0-1,0-1,-1 0,1-1,-1-1,-1-1,1-1,-1 0,0-1,-1-1,0 0,0-1,-2-1,3-3,-10 12,-1-1,-1 0,1 0,-1-1,1 1,-1-1,0 0,-1-1,0 1,1-1,-2 0,1 0,-1 0,0 0,0-1,0 1,-1-1,0 0,-1 0,1 1,-1-1,-1 0,1 0,-1 0,0 0,-1 0,0 0,0 0,0 0,-1 0,0 0,0 1,-1-1,0 1,0-1,0 1,-1 0,-3-4,4 7,0 0,-1-1,1 1,-1 0,0 1,0-1,0 1,0 0,0 0,-1 0,1 0,-1 1,1 0,-1-1,1 2,-1-1,0 1,-2-1,-14 4</inkml:trace>
</inkml:ink>
</file>

<file path=ppt/ink/ink2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1:58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544 1,'-18'4,"0"0,0 2,0 0,1 1,0 1,1 1,0 0,0 1,1 1,0 0,0 1,2 0,-1 1,2 1,0 0,0 1,2 0,0 1,0 0,-2 7,-117 276,122-281,-2 0,0 0,-1-1,0 0,-2-1,0 0,0-1,-4 2,2-5</inkml:trace>
</inkml:ink>
</file>

<file path=ppt/ink/ink2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1:59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1,'110'148,"-64"-93,2-3,2-1,54 41,134 109,-184-167,-30-23</inkml:trace>
</inkml:ink>
</file>

<file path=ppt/ink/ink2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1:59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916 0,'-446'185,"120"-58,202-87,111-37,7-5</inkml:trace>
</inkml:ink>
</file>

<file path=ppt/ink/ink2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1:59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7,'0'1,"0"-1,-1 0,1 0,-1 1,1-1,-1 0,1 0,0 0,-1 0,1 0,-1 0,1 0,-1 0,1 0,-1 0,1 0,-1 0,1 0,-1 0,1 0,-1 0,1 0,-1-1,1 1,0 0,-1 0,1-1,-1 1,1 0,0 0,-1-1,1 1,0-1,-1 1,1 0,0-1,-1 1,1-1,0 1,0 0,0-1,-1 1,1-1,0 0,-5 25,1 0,1 0,1 0,1 0,2 0,0 0,1 0,2 0,3 12,6 16,2 0,2-1,3-2,2 0,11 16,42 108,-65-149</inkml:trace>
</inkml:ink>
</file>

<file path=ppt/ink/ink2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52 490,'-1'259,"-9"-201,9-58,0 0,0 0,1 0,-1 0,0 0,0 0,1 0,-1 0,0 0,1-1,-1 1,0 0,0 0,1-1,-1 1,1-1,-1 1,0-1,1 1,-1 0,1-1,-1 0,1 1,-1-1,1 1,0-1,-1 0,1 1,0-1,-1 0,1 1,0-1,0 0,-1 0,1 1,0-1,0 0,0 1,0-1,0 0,0 0,0 1,1-1,-1 0,-1-2,-6-28,2-1,1 0,1 0,2-1,1 1,2 0,1 0,1 0,2 0,1 0,2 1,1 1,1-1,1 2,2-1,1 2,2 0,7-9,-11 15,0-1,2 2,1 0,1 1,0 0,2 2,13-12,-31 29,0 0,1 0,-1 0,0 0,1 0,-1 0,0 0,1 1,-1-1,1 0,-1 1,1-1,-1 1,1 0,-1-1,1 1,0 0,-1 0,1 0,-1 0,1 0,0 1,-1-1,1 0,-1 1,1-1,-1 1,1-1,-1 1,1 0,-1 0,0-1,1 1,-1 0,0 0,0 0,0 1,0-1,0 0,0 0,0 1,0-1,0 0,0 1,-1-1,1 1,-1-1,1 1,-1-1,1 1,-1 0,19 82,-19-76,0-1,1 0,0 1,0-1,1 0,-1 1,2-1,-1 0,1-1,0 1,1 0,-1-1,1 1,0-1,1 0,0-1,0 1,0-1,1 1,15 6</inkml:trace>
</inkml:ink>
</file>

<file path=ppt/ink/ink2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0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1,'-58'67,"7"-11,3 3,2 1,3 2,3 3,10 37,30-99,0-1,0 1,0 0,0-1,0 1,0-1,1 1,-1-1,1 1,0-1,0 0,0 1,0-1,0 0,0 1,1-1,-1 0,1 0,-1 0,1 0,0-1,0 1,0 0,0-1,0 1,0-1,0 0,1 0,-1 0,0 0,1 0,-1 0,0 0,1-1,0 1,-1-1,1 0,1 0,7-2,0-1,0 0,-1 0,1-1,-1-1,0 1,0-2,-1 0,1 0,-1 0,-1-1,1-1,-1 1,0-1,-1-1,0 1,0-1,-1-1,166-244,-140 205,-40 94,-29 94,35-133,1 1,-1-1,1 0,0 1,1-1,-1 1,1-1,1 1,-1-1,1 1,0-1,1 1,-1-1,1 0,0 0,1 0,0 0,0 0,0 0,0-1,1 1,0-1,0 0,1 0,-1-1,2 1,12 7</inkml:trace>
</inkml:ink>
</file>

<file path=ppt/ink/ink2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1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232 742,'-18'8,"1"0,1 2,0 0,0 1,1 0,0 1,1 1,0 0,1 1,1 1,0 0,1 0,1 1,0 1,1 0,0 2,8-15,0 0,0-1,0 1,1 0,0 0,-1 0,1 0,1 0,-1 0,1-1,-1 1,1 0,0 0,0 0,1-1,-1 1,1-1,0 1,0-1,0 0,0 1,1-1,-1 0,1-1,0 1,0 0,0-1,0 1,0-1,0 0,1 0,-1-1,1 1,-1-1,1 1,0-1,0 0,-1 0,1-1,0 1,0-1,0 0,0 0,0 0,2-1,14-1,0-1,-1-1,1-1,-1-1,0 0,0-2,0 0,-1-1,-1 0,1-2,-2 0,1-1,-2-1,0 0,0-1,6-8,38-42,-2-2,-3-3,-2-2,20-43,-52 81,-3-1,0 0,-3-1,0-1,-1-5,-9 27,-1 0,0-1,0 1,-2 0,0-1,0 0,-2 1,0-1,0 1,-1-1,-1 1,0 0,-1 0,-6-12,7 19,-1 0,0 1,-1-1,1 1,-1 0,-1 0,1 0,-1 1,0 0,0 0,-1 1,1-1,-1 1,0 1,0-1,0 1,-1 1,1-1,-1 1,1 0,-1 1,0 0,0 0,0 1,1 0,-1 0,0 1,0 0,0 0,1 1,-1 0,1 0,-1 1,-5 2,-3 5,0 1,0 1,1 0,0 1,1 1,1 0,0 0,1 2,0-1,2 2,0-1,0 1,2 1,0 0,1 0,-3 13,1 0,1 0,1 0,1 0,2 1,2 0,1 0,1 0,1 0,7 31,-5-44,2 0,0 0,2-1,-1 0,2 0,1-1,0 0,1 0,1-1,0-1,1 0,1 0,0-1,1-1,1 0,0-1,0 0,1-2,1 1,0-2,0-1,1 0,4 1,-10-5,0-1,1 0,-1 0,1-1,0-1,0 0,-1-1,1 0,0-1,0-1,0 0,-1 0,1-1,-1-1,0 0,0-1,0 0,0-1,-1 0,0-1,8-6,8-8,-3 0</inkml:trace>
</inkml:ink>
</file>

<file path=ppt/ink/ink2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1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1,'-5'34,"-1"15,-1 5,2-2,2-5,1-6,1-6,0-3,6-7,2-3,-1-6</inkml:trace>
</inkml:ink>
</file>

<file path=ppt/ink/ink2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1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0,'5'5,"2"6,-1 2</inkml:trace>
</inkml:ink>
</file>

<file path=ppt/ink/ink2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1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0,'0'1,"-14"44,2 0,1 0,3 1,2 0,0 38,5-78,1 0,0 1,1-1,-1 1,1-1,0 0,0 1,1-1,0 0,0 0,1 0,-1 0,1 0,1-1,-1 1,1-1,0 0,0 0,0 0,1-1,0 1,0-1,0 0,0-1,0 1,1-1,0 0,0 0,-1-1,2 0,-1 0,0 0,0-1,1 0,-1 0,0 0,1-1,-1 0,1 0,-1-1,0 0,1 0,-1 0,0-1,3-1,6-8,0-1,-1-1,0-1,-1 0,0 0,-1-2,-1 1,0-1,-1-1,-1 0,-1 0,0-1,-1 0,-1-1,-1 1,0-5,25-59,-20 58</inkml:trace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4:55.865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657,'16'-11,"-26"8,0 6,8-3,-1-1,1 1,0 0,-1 0,1 1,-1-1,1 0,0 1,-1 0,1-1,0 1,0 0,0 0,-1 0,1 1,0-1,0 0,1 1,-1-1,0 1,0 0,1-1,-1 1,1 0,-1 0,1 0,0 0,0 0,0 1,0-1,0 0,0 0,1 1,-1-1,1 0,0 1,0-1,-1 1,1-1,1 0,-1 1,0-1,1 2,46 61,-43-62,0 0,-1-1,1 2,-1-1,0 0,0 1,0-1,0 1,0 0,-1 0,0 0,0 0,0 1,0-1,-1 0,1 1,-1-1,0 1,-1 0,1-1,-1 1,0 0,0-1,0 1,-1 0,0-1,0 1,0-1,0 1,0-1,-2 2,-2 3,-1-1,-1 0,1 0,-2 0,1-1,-1 0,0 0,0-1,-1 0,1 0,-1-1,-1 0,1-1,-1 0,0 0,0-1,0 0,0-1,0 0,-1-1,1 0,9-1,0 1,0-1,1 0,-1 0,0 0,0 0,1 1,-1-1,0 0,0 0,1 0,-1-1,0 1,0 0,1 0,-1 0,0-1,0 1,1 0,-1 0,0-1,1 1,-1-1,0 1,1-1,-1 1,1-1,-1 1,1-1,-1 1,1-1,-1 0,1 1,0-1,-1 0,1 1,0-1,-1 0,1 0,0 1,0-1,0 0,0 0,0 1,0-1,0 0,0 0,0 1,0-1,0 0,0 0,0 1,1-1,-1 0,0 0,1 1,-1-1,0 0,1 1,-1-1,1 0,-1 1,1-1,-1 1,1-1,0 1,-1-1,1 1,0-1,10-9</inkml:trace>
  <inkml:trace contextRef="#ctx0" brushRef="#br0" timeOffset="300.847">4827 657,'-29'10,"-19"12,-6 3,6 2,6 1,11 0,10 1,9 0,6 0,10-5,8-2,7-5,5-4,4-6,1-3,-4-3</inkml:trace>
  <inkml:trace contextRef="#ctx0" brushRef="#br0" timeOffset="573.137">5137 714,'-24'11,"-1"1,2 2,0 0,1 1,0 2,1 0,1 1,1 1,0 1,0 2,18-21,-1 1,1-1,0 1,-1 0,1 0,0 0,0-1,0 1,0 0,0 0,1 0,-1 1,1-1,-1 0,1 0,0 0,-1 0,1 0,0 1,1-1,-1 0,0 0,1 0,-1 0,1 0,-1 0,1 0,0 0,0 0,0 0,0 0,1 0,-1 0,0-1,1 1,-1 0,1-1,-1 0,1 1,0-1,0 0,-1 0,1 0,0 0,0 0,0 0,0 0,0-1,2 1,6-1,1 0,-1-1,0 0,1-1,-1-1,0 1,0-1,0-1,-1 0,1 0,-1-1,0 0,0-1,-1 0,1 0,-1-1,-1 0,1 0,-1-1,-1 0,1 0,-1-1,4-8,43-102,-50 98</inkml:trace>
  <inkml:trace contextRef="#ctx0" brushRef="#br0" timeOffset="819.849">5307 996,'14'-38,"10"-23,5-5,3 8,-4 10,-2 12,-1 8,-5 9</inkml:trace>
  <inkml:trace contextRef="#ctx0" brushRef="#br0" timeOffset="1223.418">5645 883,'226'-106,"-225"106,5-2,0 0,0-1,0 1,-1-1,1 0,-1-1,0 0,0 1,0-1,0-1,-1 1,0-1,0 0,0 0,0 0,-1 0,0-1,0 1,0-1,-1 0,1 0,-2 0,1 0,0-4,-3 8,0 0,0 0,0 0,0 0,-1 0,1 0,-1 1,1-1,-1 0,0 1,1-1,-1 1,0 0,0-1,0 1,0 0,0 0,0 1,-1-1,1 0,0 1,0-1,-1 1,1 0,0-1,0 1,-1 0,1 1,0-1,-1 0,1 1,-2 0,-71 20,62-15,0 1,1 0,0 1,1 0,0 1,0 0,1 1,0 0,1 1,0 0,0 0,1 1,1 0,0 1,1-1,0 1,1 1,0-1,1 1,-1 7,5-14,0 0,0-1,0 1,1 0,0 0,0 0,1-1,0 1,0 0,1-1,-1 0,1 1,1-1,-1-1,1 1,0 0,1-1,-1 0,1 0,0 0,0 0,0-1,1 0,0 0,0-1,0 1,0-1,0 0,1-1,-1 0,1 0,0 0,-1-1,1 0,0 0,0-1,1 1,18 0</inkml:trace>
  <inkml:trace contextRef="#ctx0" brushRef="#br0" timeOffset="-2210.84">1948 770,'-14'39,"-5"17,0 3,5-2,3-12</inkml:trace>
  <inkml:trace contextRef="#ctx0" brushRef="#br0" timeOffset="-1982.678">1976 319,'0'0</inkml:trace>
  <inkml:trace contextRef="#ctx0" brushRef="#br0" timeOffset="-1629.41">2089 1053,'110'-280,"-78"221,-32 58,0 1,1-1,-1 1,0 0,1-1,-1 1,1 0,-1-1,1 1,-1 0,1-1,-1 1,1 0,-1 0,1 0,-1-1,1 1,-1 0,1 0,-1 0,1 0,-1 0,1 0,0 0,-1 0,1 0,-1 0,1 0,-1 1,1-1,-1 0,1 0,-1 1,1-1,-1 0,1 0,-1 1,1-1,-1 0,0 1,1-1,-1 1,1-1,-1 1,0-1,0 1,1-1,-1 1,0-1,0 1,1-1,-1 1,0-1,0 1,0-1,0 1,0-1,0 1,0 0,6 35,-4-11,-3-15,0 0,2 1,-1-1,1 0,0 0,1 0,1 0,-1 0,1-1,1 1,0-1,0 1,1-1,0-1,1 1,0-1,0 0,1 0,0 0,1 0,-4-5,0-1,0 0,0 0,0 0,0-1,0 1,0-1,0 0,1 0,-1-1,0 1,1-1,-1 0,0 0,1 0,-1-1,0 0,1 0,-1 0,0 0,0 0,0-1,0 0,0 0,0 0,0 0,1-2,5-2,-1-1,-1 0,0-1,0 0,0 0,-1-1,0 0,0 0,-1 0,1-4,4-8,-2-1,0 0,-1 0,-1-1,-1 0,-2 0,2-19,-4 18</inkml:trace>
  <inkml:trace contextRef="#ctx0" brushRef="#br0" timeOffset="-877.786">3076 743,'-14'-2,"-1"2,0 0,1 1,-1 0,1 1,-1 1,1 0,0 1,0 1,0 0,0 1,1 0,0 1,0 1,1 0,0 0,-6 7,15-12,1 0,0 0,0 1,0-1,0 0,1 1,-1-1,1 1,0-1,0 1,0-1,1 1,-1 0,1 0,0-1,0 1,0 0,0 0,1-1,0 1,-1 0,1-1,1 1,-1-1,0 1,1-1,0 0,0 1,0-1,0 0,0 0,1 0,-1-1,1 1,0 0,-1-1,1 0,1 0,-1 0,0 0,0 0,1-1,-1 1,1-1,-1 0,1 0,0 0,-1-1,1 1,0-1,0 0,-1 0,1 0,2 0,7-3,1-1,0 0,-1-1,0 0,0-1,0-1,-1 0,0 0,0-1,-1-1,0 0,0 0,-1-1,0-1,3-5,101-115,-114 132,0-1,0 1,0-1,0 1,0-1,0 1,0-1,0 1,1-1,-1 1,0-1,0 1,0-1,1 1,-1-1,0 1,0-1,1 0,-1 1,0-1,1 1,-1-1,1 0,-1 1,0-1,1 0,-1 0,1 1,-1-1,1 0,-1 0,1 0,-1 0,1 1,-1-1,1 0,-1 0,1 0,-1 0,1 0,-1 0,1 0,-1 0,1-1,-1 1,1 0,-1 0,1 0,-1 0,1-1,-1 1,1 0,-1 0,0-1,1 1,-1 0,0-1,1 1,-1-1,0 1,1 0,-1-1,0 1,1-1,-11 43,9-38,-5 9,1 1,0-1,1 1,1 0,0 0,1 0,0 0,1 1,1-1,0 0,1 1,1-1,0 0,3 9,-4-20,0-1,0 0,1 1,-1-1,1 0,-1 0,1 0,0 0,0 0,0 0,0 0,0-1,0 1,0-1,1 1,-1-1,0 0,1 0,-1 0,1 0,0 0,-1-1,1 1,-1-1,1 0,0 0,0 0,-1 0,1 0,0 0,-1-1,1 1,-1-1,1 0,-1 0,1 0,-1 0,1 0,-1 0,2-2,86-69,-51 21,-2-2,-3-1,-2-2,-2-2,-3 0,-2-2,-2-4,-16 47,0 0,-1-1,-1 0,-1 1,0-1,-1-1,-1 1,-1 0,-1-1,0 1,-1 0,-1-1,-1 1,-3-11,5 26,0 1,0 0,0 0,0-1,0 1,0 0,0 0,-1 0,1 0,-1 0,1 1,-1-1,0 0,1 1,-1-1,0 1,0-1,0 1,-1 0,1 0,0 0,0 0,0 1,-1-1,1 0,-1 1,1 0,0-1,-1 1,1 0,-1 0,1 1,0-1,-1 0,1 1,0-1,-1 1,1 0,0 0,0 0,0 0,-1 0,1 1,0-1,-6 4,1 1,-1 0,1 0,0 1,1 0,0 0,0 0,0 1,1 0,-4 8,-2 8,1 0,2 1,0 0,1 1,2-1,1 1,1 0,1 1,1-1,1 0,2 1,4 24,3 3,3 0,2 0,2-1,3-1,17 32,-32-72,0-1,2-1,-1 1,1-1,0 0,1 0,0-1,1 0,0 0,0 0,9 5,0-9,0-4</inkml:trace>
  <inkml:trace contextRef="#ctx0" brushRef="#br0" timeOffset="-2997.641">931 121,'21'-2,"0"-1,-1 0,0-2,0 0,0-1,-1-1,8-4,118-31,-139 42,-2-2,0 0,0 1,0 0,0 0,1 0,-1 0,0 1,0-1,1 1,-1 0,0 0,0 1,1-1,-1 1,0 0,0 0,0 1,0-1,0 1,0 0,0 0,0 0,-1 1,1-1,-1 1,0-1,1 1,-1 1,-1-1,1 0,0 1,-1-1,0 1,0-1,0 1,0 0,0 1,-3 13,-1-1,0 1,-1-1,-1 0,-1 1,0-2,-7 15,9-25,-14 45,1 0,3 1,1 0,4 1,1 0,3 0,2 15,4 304,-2-369,0-2,1 1,-1-1,1 0,-1 1,0-1,1 1,-1-1,0 0,0 1,0-1,0 1,0-1,0 1,-1-1,1 0,0 1,-1-1,1 0,-1 1,0-1,1 0,-1 1,0-1,0 0,1 0,-1 0,0 0,0 0,0 0,-1 0,1 0,0 0,0 0,0-1,-1 1,1-1,0 1,-1 0,1-1,0 0,-1 1,1-1,-1 0,1 0,0 0,-1 0,1 0,-1 0,-137-45,109 37,0 1,-1 2,0 1,0 1,0 1,0 2,0 1,-1 2,-3 2,1 2,0 1,0 2,1 1,0 1,1 2,1 2,-12 7,28-14,0 1,1 0,0 1,1 0,0 1,1 1,0 0,1 0,0 1,1 1,1 0,0 0,1 1,1 0,0 0,1 0,-1 12,5-25,1 0,0 1,0 0,1-1,-1 1,1-1,0 1,0 0,0-1,0 1,1-1,-1 1,1-1,0 1,0-1,1 1,-1-1,0 0,1 1,0-1,0 0,0 0,0 0,1 0,-1-1,1 1,2 1,-1-5,0 0,0 0,-1-1,1 0,0 0,-1 0,1 0,-1 0,1-1,-1 1,0-1,0 0,0 0,-1 0,1-1,-1 1,0-1,0 1,2-4,1 0,11-17</inkml:trace>
  <inkml:trace contextRef="#ctx0" brushRef="#br0" timeOffset="-2465.36">1017 516,'24'10,"1"-2,1-1,-1-1,1-2,0 0,0-1,0-2,1-1,-1-1,0-1,0-1,0-1,0-2,-1 0,0-2,0-1,5-3,43-23,-72 36,0 0,-1 0,1 0,-1 1,1-1,-1 0,0 0,1 1,-1-1,0 0,0 1,0-1,0 0,0 1,0-1,0 0,0 1,-1-1,1 0,0 0,-1 1,1-1,-1 0,0 0,1 0,-1 1,0-1,0 0,0 0,1 0,-1 0,-1 0,-6 12,2 0,-1 0,2 1,0-1,0 1,1 0,1 1,1-1,0 1,0-1,2 1,0 0,0-1,1 1,2 5,18 59,-12-61</inkml:trace>
  <inkml:trace contextRef="#ctx0" brushRef="#br0" timeOffset="4636.565">7620 149,'2'0,"0"-1,-1 1,1-1,-1 0,0 0,1 0,-1 0,0 0,1 0,-1 0,0 0,0 0,0-1,0 1,0 0,0-1,0 1,-1-1,1 1,0-1,-1 1,1-1,-1 1,0-1,0 0,1 1,-1-1,0 0,0 1,0-1,-1 0,1 1,0-1,-1 1,1-1,-1 0,1 1,-1-1,0 1,1-1,-1 1,0 0,0-1,0 1,0 0,0 0,-1 0,1-1,0 1,0 0,-1 1,1-1,-1 0,1 0,-1 1,1-1,-1 0,1 1,-1 0,-1-1,-15-3,1 0,-1 1,0 2,0-1,0 2,0 0,0 2,0 0,0 0,0 2,0 0,1 1,0 1,-8 4,16-8,-1 0,1 1,0 0,1 1,-1 0,1 0,-1 0,1 1,1 1,-1-1,1 1,0 1,0-1,0 1,1 0,0 1,1-1,0 1,0 0,0 0,1 1,1 0,-1-1,1 1,-1 9,2 0,0 0,2 0,0 0,1 0,1 0,0 0,1-1,1 1,1-1,1 0,0 0,8 13,-10-25,0-1,1 0,0 0,0 0,0-1,1 1,-1-1,1-1,0 1,-1-1,1 0,0 0,0 0,1-1,-1 0,0 0,0-1,1 0,-1 0,0 0,1-1,-1 0,0 0,4-1,48 1,-57 1,-1 0,1 0,-1 0,1 0,-1 0,1 0,-1 0,1 1,-1-1,1 0,-1 0,1 1,-1-1,1 0,-1 1,1-1,-1 0,0 1,1-1,-1 1,0-1,1 1,-1-1,0 0,1 1,-1-1,0 1,0 0,0-1,0 1,1-1,-1 1,0-1,0 1,0-1,0 1,0-1,0 1,-1 0,1-1,0 1,0-1,0 1,0-1,-1 1,1-1,0 1,0-1,-1 1,1-1,0 0,-1 1,1-1,0 1,-1-1,1 0,-1 1,1-1,-1 0,1 0,-1 1,-26 27,14-19,0 1,0 0,1 1,0 0,1 1,0 0,1 1,0 0,1 1,1 0,0 0,1 1,0-1,1 2,1-1,1 1,0 0,0 5,3-14,0 0,0 0,1 0,0-1,1 1,-1 0,1 0,1 0,-1 0,1-1,0 1,1-1,-1 1,1-1,1 0,-1 0,1 0,0 0,0-1,1 0,0 0,0 0,0 0,0-1,5 4,3-2,1 0,-1 0,1-1,0-1,0-1,0 0,1 0,-1-1,1-1,-1-1,1 0,4-1,113-12,-67-7,-50 11</inkml:trace>
  <inkml:trace contextRef="#ctx0" brushRef="#br0" timeOffset="4904.056">8298 657,'-24'19,"-18"17,-6 5,0 2,9-2,5-3,5-3,6-3,3-2,5-1,-1-1,4-1,3 1,-2-5,1-7</inkml:trace>
  <inkml:trace contextRef="#ctx0" brushRef="#br0" timeOffset="5175.059">7874 601,'10'28,"12"20,8 7,3-3,-3-4,-3-10,-1-8,0-3,1-2,-1 0,2-5,0 0,0-4,-5-5</inkml:trace>
  <inkml:trace contextRef="#ctx0" brushRef="#br0" timeOffset="5575.064">8665 743,'-46'16,"1"3,1 2,1 2,1 1,-8 9,43-28,1 1,-1-1,1 1,0 0,0 1,1-1,0 1,0 0,1 1,0-1,-2 4,5-8,0 0,0 0,0 0,1 0,-1 0,1 0,0 0,0 0,0 0,0 0,0 0,1 0,-1 1,1-1,0 0,0 0,0-1,0 1,0 0,1 0,-1 0,1-1,0 1,0-1,0 1,0-1,0 0,1 0,-1 0,1 0,1 1,3 1,-1 0,0-1,1 1,0-2,0 1,0-1,0 0,0 0,0-1,0 0,1 0,-1-1,0 1,1-2,-1 1,0-1,0 0,1-1,-1 0,0 0,0 0,1-2,8-2,-1-1,0-1,0-1,-1 0,0 0,0-2,-1 0,-1 0,2-3,136-139,-150 152,1 0,0 0,-1 0,1 0,0 0,0 1,-1-1,1 0,0 0,0 1,0-1,0 0,0 1,0-1,0 1,0-1,0 1,0-1,1 1,-1 0,0 0,0-1,0 1,0 0,1 0,-1 0,0 0,0 1,0-1,0 0,0 0,1 1,-1-1,0 1,0-1,0 1,0-1,0 1,0-1,0 1,0 0,0 0,-1 0,1-1,0 1,0 0,-1 0,1 0,0 0,-1 0,1 0,-1 0,0 0,1 1,-1-1,0 0,1 0,2 18</inkml:trace>
  <inkml:trace contextRef="#ctx0" brushRef="#br0" timeOffset="6185.271">8975 1137,'108'-337,"-89"295,-4 72,11 94,-12-62,11-80,-4-20,-11 15,2 0,0 1,2 1,1 0,0 1,1 1,1 0,1 1,10-7,-27 24,0 0,0 0,0-1,1 1,-1 0,1 1,-1-1,0 0,1 0,-1 1,1-1,0 0,-1 1,1 0,-1-1,1 1,0 0,-1 0,1 0,0 0,-1 0,1 0,0 0,-1 1,1-1,0 1,-1-1,1 1,-1 0,1-1,-1 1,1 0,-1 0,0 0,1 0,-1 0,0 0,0 0,0 1,0-1,0 0,0 1,0-1,0 1,-1-1,1 1,0-1,-1 1,1-1,-1 1,0 0,1-1,-1 1,0 0,0-1,0 1,-1 1,-22 142,22-138,0 1,0-1,0 1,1-1,0 1,0 0,1-1,0 1,0-1,1 1,0-1,0 0,4 6,6 5</inkml:trace>
  <inkml:trace contextRef="#ctx0" brushRef="#br0" timeOffset="9909.429">9737 996,'0'0</inkml:trace>
  <inkml:trace contextRef="#ctx0" brushRef="#br0" timeOffset="10738.628">9963 544,'-7'-1,"1"1,-1-1,0 1,1 1,-1-1,0 1,1 0,-1 1,1-1,-1 1,1 1,0-1,0 1,0 0,0 0,0 1,1 0,0 0,0 0,-3 3,-3 3,0 1,0 0,1 1,0 0,1 1,1 0,0 0,1 1,0-1,1 2,1-1,0 1,1 0,0 0,1 0,1 0,0 0,1 13,1-24,1-1,-1 1,0-1,1 1,0-1,0 1,0-1,0 0,1 1,-1-1,1 0,0 0,0 0,0 0,0 0,0-1,1 1,-1-1,1 1,0-1,0 0,0 0,0 0,0 0,0-1,0 1,1-1,-1 0,0 0,1 0,-1 0,1-1,-1 1,1-1,-1 0,1 0,-1 0,1-1,-1 1,1-1,-1 0,1 0,1 0,11-4,0-1,0-1,0 0,-1-1,0-1,0 0,-1-1,0 0,-1-1,-1-1,1 0,-2-1,0 0,0 0,-1-1,-1-1,0 0,-1 0,-1-1,0 0,-1 0,1-7,-4 1,-12 32,-12 32,16-28,1 0,1 1,0 0,1-1,1 1,0 0,1 0,1 0,0 0,1 0,1-1,0 1,1-1,0 1,1-1,1 0,0-1,6 10,-10-20,0-1,1 1,-1 0,0 0,1-1,0 0,0 1,0-1,0 0,0-1,0 1,0 0,1-1,-1 0,0 1,1-2,-1 1,1 0,14 0</inkml:trace>
  <inkml:trace contextRef="#ctx0" brushRef="#br0" timeOffset="11185.743">10246 601,'-2'63,"0"-42,0 1,2 0,1 0,0 0,1 0,2-1,0 1,1-1,2 0,0 0,5 8,-12-27,1-1,-1 0,1 1,0-1,-1 0,1 0,0 0,0 0,0 0,0 0,0 0,0 0,0 0,0 0,1 0,-1 0,0-1,0 1,1-1,-1 1,0-1,1 1,-1-1,0 0,1 0,-1 1,1-1,-1 0,1 0,-1-1,0 1,1 0,-1 0,1-1,-1 1,0-1,1 1,-1-1,0 1,0-1,1 0,-1 0,0 0,0 1,0-1,0 0,0 0,0 0,0-1,0 1,-1 0,1 0,0-1,41-71,26-161,-60 206,-2 3</inkml:trace>
  <inkml:trace contextRef="#ctx0" brushRef="#br0" timeOffset="11624.326">10640 657,'-19'-3,"-1"1,0 1,0 0,0 2,0 0,0 1,0 1,1 1,-1 1,-15 6,33-11,0 1,0-1,0 1,1-1,-1 1,0 0,0 0,0 0,0 0,1 0,-1 0,0 0,1 1,-1-1,1 1,0-1,-1 1,1-1,0 1,0 0,0 0,0-1,0 1,0 0,1 0,-1 0,1 0,-1 0,1 0,0 0,0 0,-1 0,2 0,-1 0,0 0,0 0,1 0,-1 0,1 0,-1 0,1 0,0 0,0 0,0 0,0-1,0 1,0 0,0-1,1 1,-1-1,1 1,-1-1,1 1,0-1,9 6,0-1,0 0,1 0,0-1,0-1,0 0,1-1,0 0,1-1,32 9,-45-10,1-1,0 0,-1 0,1 1,0-1,-1 1,1-1,-1 1,1 0,-1-1,1 1,-1 0,1 0,-1 0,0 0,0 0,1 0,-1 1,0-1,0 0,0 1,0-1,-1 1,1-1,0 1,0-1,-1 1,1-1,-1 1,0 0,1-1,-1 1,0 0,0-1,0 1,0 0,0-1,0 1,-1 0,1-1,-1 1,1-1,-1 1,1 0,-1-1,0 1,0-1,0 0,0 1,0-1,0 1,-140 130,139-130,0 0,1-1,-1 1,1 0,0 0,-1 0,1 0,0 0,0 1,1-1,-1 0,0 0,1 1,-1-1,1 0,0 1,0-1,-1 0,2 1,-1-1,0 0,0 1,1-1,-1 0,1 1,0-1,0 0,0 0,0 0,0 0,0 0,1 0,-1 0,1 0,-1 0,1 0,-1-1,1 1,0-1,0 1,0-1,1 0,4 4,0-1,0 0,0 0,1-1,0 1,0-2,0 1,0-1,0-1,0 0,8 1,102-22,-93 16</inkml:trace>
  <inkml:trace contextRef="#ctx0" brushRef="#br0" timeOffset="17037.991">6548 93,'34'-93,"-38"123,-44 175,41-159,3 0,1 1,3-1,2 5,-1 18,4 24,4 0,4 0,24 86,9-2,-16-67,-5 2,-1 30,12 244,-60-70,-1-113,9-91,5 1,5 0,5 33,29 136,-28-220,-2 0,-3 0,-2 0,-15 54,-54 232,-19 76,29-62,44-115,10-120,5 1,9 96,0-65,-2 541,-30-435,30-259,-2 32,2 0,2 1,1-1,6 28,-2-25,-2-1,-2 1,-1 0,-3 19,4 84,18-2,-43-3,-32 32,66-133,0-27</inkml:trace>
  <inkml:trace contextRef="#ctx0" brushRef="#br0" timeOffset="25490.218">339 1871,'14'-9,"1"1,0 0,0 1,0 0,1 2,-1 0,1 0,1 2,-1 0,0 0,1 2,0 0,11 1,10 3,-21-1,0 0,1-2,-1 0,1-1,-1 0,0-2,6-1,213-25,-169 19,0 3,0 3,0 3,26 4,27-1,529-2,-423-28,186 27,-219-26,397 26,-155 1,-194-27,474 27,-287-1,-188-27,335 28,-345 28,379-27,-512-1,251-12,49-17,21-5,-125 5,-137 19,149 9,-136 3,769-2,-769-26,17-6,-174 32</inkml:trace>
  <inkml:trace contextRef="#ctx0" brushRef="#br1" timeOffset="43515.282">1017 2125,'-177'246,"-62"106,32-19,127-226,93-149,197-278,6-24,-96 194,-14 25,-106 124,1 0,0 1,-1-1,1 0,0 1,-1-1,1 1,0-1,-1 1,1-1,0 1,0-1,0 1,-1 0,1 0,0-1,0 1,0 0,0 0,0 0,0 0,0 0,-1 0,1 0,0 0,0 0,0 0,0 1,0-1,-1 0,1 1,0-1,0 1,0-1,-1 0,1 1,0 0,-1-1,1 1,0-1,-1 1,1 0,-1-1,1 1,-1 0,1 0,-1 0,1-1,-1 1,0 0,1 0,12 55,-11-42,86 422,-31-100,-57-336,-1 0,1-1,-1 1,1 0,-1 0,0 0,1 0,-1 0,1 0,-1 0,1 0,-1 0,0 0,1 1,-1-1,1 0,-1 0,1 0,-1 1,1-1,-1 0,1 1,-1-1,1 0,-1 1,1-1,0 1,-1-1,1 1,0-1,-1 0,1 1,0-1,-1 1,1 0,0-1,0 1,0-1,0 1,-1-1,1 1,0-1,0 1,0 0,0-1,0 1,0-1,1 1,-1-1,0 1,0 0,0-1,0 1,1-1,-1 1,0-1,1 1,-1-1,0 1,1-1,-1 0,0 1,1-1,-1 1,1-1,-1 0,1 1,-12-8</inkml:trace>
  <inkml:trace contextRef="#ctx0" brushRef="#br1" timeOffset="43832.824">537 2775,'7'-5,"0"1,0 0,1 1,-1 0,1 0,0 1,0 0,0 0,0 1,0 0,0 0,1 1,-1 0,6 1,1-1,327 0,-318-4,-6-2</inkml:trace>
  <inkml:trace contextRef="#ctx0" brushRef="#br1" timeOffset="44229.837">1665 2322,'-9'5,"-4"6,-4 2,6-2,4-8,9-3,3-8,2 3,-1 3</inkml:trace>
  <inkml:trace contextRef="#ctx0" brushRef="#br1" timeOffset="44786.546">1694 2802,'-5'5,"-1"6,-5 2,4-2,4-8,2-4</inkml:trace>
  <inkml:trace contextRef="#ctx0" brushRef="#br1" timeOffset="52433.159">3218 2209,'3'-8,"-1"0,-1-1,1 1,-1 0,-1-1,0 1,0-1,0 1,-1-1,-1 1,1 0,-1-1,-1 1,1 0,-1 0,-1 1,0-1,0 0,0 1,-1 0,0 0,0 1,-1-1,0 1,0 0,0 1,-1-1,1 1,-9-4,-2 5,-1 0,1 0,-1 2,0 0,0 1,0 1,-1 1,1 0,0 2,1 0,-1 1,0 0,1 1,0 2,0-1,1 2,-9 5,12-8,1 0,0 0,0 1,0 0,1 1,0 1,0 0,0 0,1 1,1 0,0 1,0 0,1 1,0 0,0 0,2 0,-1 1,1 0,1 0,0 1,1-1,0 1,1 0,1 0,0 0,0 8,3-15,0 0,0 0,1 0,-1 0,1 0,1-1,-1 1,1-1,0 0,0 1,0-1,1-1,0 1,0 0,0-1,1 0,-1 0,1 0,0-1,0 0,0 1,0-2,1 1,-1-1,1 0,3 1,9 3,1-1,0-1,0 0,0-2,1 0,-1-1,13-1,-5-3,0 0,0-2,0-2,-1 0,1-1,-2-2,1 0,-2-2,20-12,-20 8,-2-1,0 0,-1-2,0 0,-2-1,0-1,-2-1,2-4,24-56,-76 149,2 2,3 2,3 0,-9 49,-106 366,129-424,13-62,0 0,0 1,0-1,0-1,0 1,0 0,0 0,0-1,-1 1,1-1,0 0,0 1,0-1,0 0,-1 0,1 0,0 0,-1-1,1 1,-1 0,1-1,-1 1,0-1,1 0,1-1,15-11</inkml:trace>
  <inkml:trace contextRef="#ctx0" brushRef="#br1" timeOffset="52814.759">3952 2209,'-43'30,"0"1,2 2,2 2,1 2,2 1,1 2,2 1,-18 31,44-59,0 0,1 0,1 0,0 1,0-1,1 1,1 1,1-1,0 0,0 1,2 2,-1-12,1 0,0 0,1 0,0 0,-1 0,1 0,1 0,-1 0,1 0,0 0,0-1,0 1,1-1,0 1,0-1,0 0,0 0,0 0,1-1,0 1,0-1,0 0,0 0,0 0,0-1,1 1,0-1,-1 0,1 0,0-1,0 1,2-1,12 2,1 0,0-2,0 0,0-1,-1-2,1 0,0 0,-1-2,1-1,-1 0,0-1,-1-1,1-1,-2-1,1 0,2-3,17-12,-1-1,-1-1,-1-2,-2-1,-1-2,24-30,-38 42,-1-1,0 0,-1-2,-1 1,-2-2,0 1,-1-2,-1 0,-2 0,1-2,-8 19,-1 1,1-1,-1 1,0-1,-1 1,0-1,0 1,0-1,-1 1,1 0,-2-1,1 1,-1 0,0 0,0 1,0-1,-1 1,0 0,0-1,0 2,-1-1,0 0,1 1,-2 0,1 0,0 1,-1-1,0 1,0 0,0 1,0-1,0 1,0 1,-1-1,1 1,0 0,-1 0,1 1,-3 0,-16 2,-1 2,1 1,1 1,-1 0,1 2,0 1,1 1,0 1,1 1,0 1,1 1,0 1,-10 10,-35 34,45-33</inkml:trace>
  <inkml:trace contextRef="#ctx0" brushRef="#br1" timeOffset="53471.58">5024 2041,'-1'-2,"0"0,-1 0,1 0,-1 0,0 1,1-1,-1 0,0 1,0 0,0-1,0 1,0 0,0 0,-1 0,1 0,0 1,0-1,-1 1,1-1,0 1,-1 0,1 0,0 0,-1 0,0 0,0 0,-7-2,1 1,-1 1,0 0,0 0,1 1,-1 0,0 1,1 0,-1 1,1 0,0 0,0 1,0 0,0 0,1 1,-1 0,1 1,1 0,-1 0,1 1,0 0,0 0,1 0,0 1,0 0,1 0,0 1,1-1,-1 1,2 0,-1 0,-1 9,4-15,0 1,0-1,0 0,0 1,1-1,-1 1,1-1,0 1,0 0,1-1,-1 1,1-1,-1 0,1 1,0-1,0 1,1-1,-1 0,1 0,0 0,-1 0,1 0,1 0,-1 0,0-1,1 1,-1-1,1 1,0-1,0 0,0 0,0 0,0-1,0 1,0-1,0 0,1 1,-1-1,1-1,-1 1,1-1,-1 1,1-1,-1 0,1 0,19-6,0-1,0 0,-1-2,-1 0,1-2,-2 0,1-2,-2 0,8-7,4 0,-13 7,5-3,1 0,1 2,0 1,1 0,0 2,11-2,-36 12,1 0,-1 1,0-1,1 1,-1-1,1 1,-1 0,1 0,0-1,-1 1,1 0,-1 0,1 0,-1 1,1-1,-1 0,1 1,-1-1,1 1,-1-1,1 1,-1 0,1-1,-1 1,0 0,0 0,1 0,-1 0,0 0,0 0,0 0,0 1,0-1,0 0,-1 1,1-1,0 0,0 1,-1-1,1 1,-1-1,0 1,1-1,-1 1,0 0,-12 71,-3-35,-3-1,-1-2,-2 1,-1-2,-16 18,-176 169,-66 24,279-245,-1 1,1-1,0 1,0-1,0 1,-1 0,1 0,0 0,0-1,0 1,0 0,0 0,1 0,-1 1,0-1,0 0,1 0,-1 0,1 1,-1-1,1 0,-1 0,1 1,0-1,-1 0,1 1,0-1,0 0,0 1,0-1,1 1,-1-1,0 0,0 1,1-1,-1 0,1 0,-1 1,1-1,-1 0,1 0,0 0,0 0,0 1,0-1,-1 0,1-1,0 1,1 0,-1 0,0 0,19-1,1-5</inkml:trace>
  <inkml:trace contextRef="#ctx0" brushRef="#br1" timeOffset="53734.232">5362 2520,'-37'31,"2"2,0 1,3 2,0 2,3 0,-17 30,44-65,-1 0,1 1,-1 0,1-1,0 1,1 0,-1 0,1 0,-1 0,1 0,0 0,1 0,-1 0,1 1,-1-1,2 0,-1 0,0 1,1-1,-1 0,1 0,0 0,1 0,-1 0,1 0,0 0,0 0,0-1,0 1,1 0,-1-1,1 0,0 0,3 3,7-2,1 0,0-1,0-1,0 0,1 0,-1-2,0 0,1 0,-1-2,0 0,0 0,0-1,0-1,0 0,0-1,0 1,0-1,0 0,0-1,-1-1,0 0,0-1,-1 0,0-1,6-6,-14 12,0 0,-1 0,0 0,1-1,-1 0,-1 1,1-1,0 0,-1 0,0-1,0 1,0 0,-1-1,1 1,-1-1,0 0,0 1,-1-1,1 0,-1 1,0-1,0 0,-1 0,0 1,1-1,-1 0,-1 1,1-1,-1 1,0 0,0-2,-4 0,0 0,0 0,0 1,0 0,-1 0,0 0,0 1,0 0,-1 1,1-1,-1 1,0 1,0-1,0 2,0-1,0 1,0 0,-1 0,1 1,0 1,0-1,-1 1,-2 1,6-2,-31 0</inkml:trace>
  <inkml:trace contextRef="#ctx0" brushRef="#br1" timeOffset="56289.52">8016 2012,'-38'-4,"0"1,-1 2,1 2,-1 2,1 1,-13 5,43-8,-1 1,1 0,0 0,0 1,0 0,0 1,0 0,1 0,-1 1,1 0,0 0,1 0,-1 1,1 0,0 0,1 1,-1-1,1 1,1 1,-1-1,1 1,0-1,1 1,0 0,0 1,1-1,-1 6,2-3,0 0,0 0,1 0,1 1,0-1,0 0,1 0,1 0,0-1,0 1,1-1,0 1,1-1,0-1,1 1,0-1,0 1,1-2,0 1,1-1,0 0,0-1,1 0,0 0,0 0,0-2,1 1,0-1,0 0,0-1,1 0,-1-1,5 1,4 1,1 0,0-1,0-1,0 0,1-2,-1-1,0 0,0-1,1-2,-1 0,0-1,-1 0,1-2,-1 0,0-2,0 0,-1-1,0-1,-1 0,9-8,-15 10,-1-1,0 0,-1-1,1 0,-2-1,0 0,0 0,-1 0,0-1,-1 0,0-1,-1 1,-3 5,1 0,-1 0,0 0,-1 0,0 0,0 0,0-1,-1 1,0 0,0 0,-1-1,0 1,0 0,-1 0,0 0,0 0,-1 0,0 1,0-1,0 1,-1-1,-4-4,-6-4,-1 1,0 1,-1 1,-1 0,0 1,0 0,-1 2,0 0,-1 1,0 1,0 1,0 0,-1 2,0 0,0 1,0 1,0 1,-1 1,-16 2,4-2</inkml:trace>
  <inkml:trace contextRef="#ctx0" brushRef="#br1" timeOffset="56670.632">7847 2492,'-26'19,"1"1,1 2,1 0,0 2,2 0,1 1,1 1,2 1,-6 11,21-34,0 0,0 0,0 0,0 0,0 1,1-1,0 0,0 1,0-1,1 1,-1-1,1 1,0-1,1 1,-1-1,1 1,-1-1,1 1,1-1,-1 0,1 0,-1 1,1-1,0 0,1 0,-1-1,1 1,0 0,0-1,0 0,0 1,0-1,1-1,-1 1,1 0,0-1,0 0,0 0,2 1,10 2,1-2,0 0,0 0,0-2,0 0,0-1,1-1,-1 0,0-1,0-1,0-1,-1 0,1-1,-1-1,0 0,-1-2,1 0,6-5,-13 9,4 0,-1-1,1 0,-1-1,-1 0,1-1,-1-1,0 0,0 0,-1-1,0 0,-1-1,0 0,-1-1,0 1,0-2,-1 1,-1-1,1 0,-2 0,0-1,-1 0,0 1,0-3,-3 9,1-1,-1 0,0 1,-1-1,0 0,0 0,0 0,-1 1,0-1,0 0,0 1,-1-1,0 1,-1-1,1 1,-1 0,0 0,-1 0,0 0,0 1,0-1,0 1,-1 0,0 0,0 1,0 0,0-1,-1 2,0-1,0 1,0 0,-5-2,-9-2,-1 2,1 1,-1 0,1 1,-1 2,0 0,-6 1,-8 0</inkml:trace>
  <inkml:trace contextRef="#ctx0" brushRef="#br1" timeOffset="57184.126">8467 2068,'17'-3,"113"-27,0 7,50 0,-178 22,1 0,-1 0,0 0,0 0,1 0,-1 1,0 0,1-1,-1 1,1 0,-1 0,1 0,-1 0,0 0,1 1,-1-1,0 1,1 0,-1 0,0-1,0 2,1-1,-1 0,0 0,0 1,0-1,0 1,-1-1,1 1,0 0,-1 0,1-1,-1 1,0 0,1 1,-1-1,0 0,0 0,0 0,-1 1,1-1,-1 0,1 1,-1-1,0 1,1 0,-63 120,31-73,16-16,1 1,2 0,1 1,1 0,3 1,1 0,1 2,-7 35,-3 2,-16 153,31-217</inkml:trace>
  <inkml:trace contextRef="#ctx0" brushRef="#br1" timeOffset="57420.159">8580 2548,'39'0,"31"0,9 0,-4 0,-11 0,-10 0,-11 0,-11 0</inkml:trace>
  <inkml:trace contextRef="#ctx0" brushRef="#br1" timeOffset="57618.736">9314 2576,'-5'34,"-1"11</inkml:trace>
  <inkml:trace contextRef="#ctx0" brushRef="#br1" timeOffset="57984.879">9625 2097,'-13'5,"0"1,1 0,0 0,0 1,1 1,0 0,0 1,1 0,0 0,0 1,1 1,0-1,1 1,1 1,-1 0,2 0,-6 12,11-21,1 0,-1 0,1 0,0 1,-1-1,1 0,1 0,-1 0,0 0,1 0,-1 0,1 0,0 0,0 0,0 0,1 0,-1 0,1 0,-1-1,1 1,0-1,0 1,0-1,1 0,-1 0,0 1,1-2,-1 1,1 0,0-1,-1 1,4 0,102 30,-92-28,172 47,-183-48,-1 0,0 1,0-1,0 1,0 0,-1 0,0 0,0 0,0 0,0 1,0-1,-1 1,0 0,0 0,0 0,-1 0,1 0,-1 0,0 0,-1 0,1 1,-1-1,0 0,-1 1,1-1,-1 0,0 0,0 0,-1 0,1 0,-1 0,0 0,-1 0,1-1,-1 1,0-1,0 1,0-1,-1 0,1 0,-1-1,0 1,0-1,0 0,-1 0,1 0,-2 0,-94 67,35-50,44-18</inkml:trace>
  <inkml:trace contextRef="#ctx0" brushRef="#br1" timeOffset="58174.168">9539 2068,'58'-9,"28"-4,5 1,-9 2,-13 8,-13 4,-17 2</inkml:trace>
  <inkml:trace contextRef="#ctx0" brushRef="#br1" timeOffset="58688.07">10330 1955,'14'1,"-25"0,-18 2,28-2,-8-1,0 2,0-1,0 1,0 0,0 1,0 0,1 0,-1 1,1 0,0 1,0 0,1 0,-1 0,1 1,1 0,-1 1,1-1,0 1,0 1,1-1,0 1,0 0,4-6,1 0,0 0,0 0,0 0,0 0,0 0,0 0,1 0,-1 0,1 0,-1-1,1 1,0 0,-1 0,1 0,0-1,0 1,0 0,1-1,-1 1,0-1,1 1,-1-1,0 0,1 1,0-1,-1 0,1 0,0 0,0 0,-1-1,1 1,0 0,0-1,0 1,0-1,0 0,0 0,0 1,0-1,83 1,153-72,-235 69,-1 1,1-1,0 1,0-1,0 1,0 0,0 0,0 0,0 0,0 1,0-1,1 1,-1 0,0 0,0 0,0 0,0 0,1 1,-1-1,0 1,0 0,0 0,0 0,0 1,0-1,-1 1,1-1,0 1,-1 0,1 0,-1 0,1 0,-1 1,0-1,0 1,0-1,-1 1,1 0,0-1,-1 1,0 0,0 0,0 0,0 1,-2 10,-1 0,-1-1,0 0,-1 1,-1-1,0 0,0-1,-1 1,-1-1,0 0,-9 10,-11 15,-1 0,-2-2,-1-2,-2 0,-33 24,-27 5,76-53,1 1,0 0,0 1,1 1,0 0,1 1,0 1,1 0,1 0,0 1,-8 16,8 20,15-33</inkml:trace>
  <inkml:trace contextRef="#ctx0" brushRef="#br1" timeOffset="58989.034">10499 2633,'-25'22,"0"2,1 0,2 2,0 0,2 2,1 0,1 1,-6 16,22-42,0 0,0 0,1 0,-1 0,1 1,0-1,-1 0,2 1,-1-1,0 1,1 0,0-1,-1 1,1-1,1 1,-1 0,0-1,1 1,0-1,0 1,0-1,0 1,1-1,-1 0,1 0,0 1,0-1,0 0,0-1,0 1,1 0,-1-1,1 1,0-1,2 2,6 0,0 1,1-1,-1-1,1 0,0-1,0 0,0-1,0 0,0-1,0 0,0-1,0-1,-1 0,1 0,0-1,-1 0,1-1,-1-1,0 0,0 0,-1-1,1 0,-1-1,-1 0,1-1,-1 1,-1-2,1 0,-2 0,1 0,-1-1,0 0,2-6,-7 12,-1 1,0-1,1 0,-1 0,-1 0,1 0,0 0,-1 0,0 0,0 0,0 0,-1 0,1 0,-1 0,0 0,0 1,0-1,-1 0,1 0,-1 1,0-1,0 1,0-1,0 1,-1 0,1 0,-1 0,0 0,0 0,0 1,0 0,-1-1,1 1,-1 0,1 0,-1 1,1-1,-1 1,0 0,0 0,0 0,-1 0,-25-6</inkml:trace>
  <inkml:trace contextRef="#ctx0" brushRef="#br1" timeOffset="62819.185">537 4100,'-11'351,"-25"-79,3-45,17-193,9-28</inkml:trace>
  <inkml:trace contextRef="#ctx0" brushRef="#br1" timeOffset="63321.696">367 4129,'291'-26,"-67"23,-222 3,0 1,0-1,0 0,1 0,-1 1,0-1,0 1,0 0,0 0,0 0,0 0,0 0,0 0,-1 0,1 0,0 1,-1-1,1 1,-1-1,1 1,-1 0,0 0,1-1,-1 1,0 0,0 0,-1 0,1 0,0 0,-1 1,1-1,-1 0,1 0,-1 0,0 0,0 1,0 1,-25 78,0-40,-1-1,-2-2,-2-1,-4 2,30-37,0 1,1-1,-1 0,1 1,0 0,0 0,1 0,-1 0,1 0,0 1,0-1,0 0,0 1,1 0,0-1,0 1,0 0,0 0,1 0,0 0,0-1,0 1,1 0,0 0,-1 0,2-1,-1 1,1 0,-1-1,1 1,3 3,4 2,0 0,1-1,0 0,1-1,0 0,0-1,0 0,1-1,0 0,1 0,-1-2,1 0,0 0,11 1,93 40,-113-41,-1-1,1 0,-1 1,0 0,0 0,-1 0,1 0,-1 0,0 0,0 1,0-1,0 1,-1-1,0 1,0 0,0-1,0 1,-1 0,0 0,0 0,0 0,-1-1,0 1,0 0,0-1,0 1,-1 0,1-1,-1 1,0-1,-1 0,1 0,-1 0,0 0,0 0,0 0,0-1,-1 0,1 1,-1-1,0 0,0-1,0 1,0-1,-20 14,0 0,-1-2,0-1,-1-1,-1-2,1 0,-2-2,1 0,-1-2,0-2,-1 0,1-2,-1-1,1-1,-1-1,-24-5,46 6,1-1,-1 1,1-1,-1 0,1-1,0 1,0-1,0 0,0-1,0 0,0 0,1 0,-1 0,1-1,0 0,0 0,0-1,1 1,-1-1,1 0,0 0,1 0,-1-1,-1-3,-1-14</inkml:trace>
  <inkml:trace contextRef="#ctx0" brushRef="#br1" timeOffset="64037.552">1497 4213,'0'5,"0"6,-5 2,-2 3,6-2,3-7,5-10,2-9,4-3,0 7,-2 3</inkml:trace>
  <inkml:trace contextRef="#ctx0" brushRef="#br1" timeOffset="64435.804">1553 4693,'-19'15,"-6"9,5 0,11-3,13-10,9-12,8-6,0-7,2 0,-9 2,-6 2</inkml:trace>
  <inkml:trace contextRef="#ctx0" brushRef="#br1" timeOffset="64906.676">2738 4044,'-22'7,"-1"2,1 0,1 2,0 0,0 2,1 0,1 1,0 1,1 0,0 2,2 0,0 1,1 1,9-12,2 0,-1 0,1 1,0 0,0 0,1 0,0 0,1 1,-1-1,2 1,-1-1,1 1,1 0,-1 0,2-1,-1 1,1 0,0 0,1-1,0 1,0-1,1 1,0-1,1 0,0 0,0-1,0 1,1-1,0 0,1 0,0 0,0-1,0 0,1 0,-1 0,3 0,3 0,1-1,1 0,-1-1,0 0,1-1,0 0,0-1,0-1,0 0,0-1,0-1,0 0,0-1,0 0,0-1,-1-1,1 0,-1-1,0 0,0-1,-1 0,0-1,0-1,7-6,-4 3,-1 0,0-2,-1 1,0-2,-1 0,-1 0,0-1,-1-1,0 0,-2 0,0 0,-1-1,4-13,-6 13,-1 0,0 0,-2-1,0 0,0 1,-2-1,0 0,-1 0,-1 1,-1-1,-1-2,2 16,1-1,-1 1,-1 0,1-1,-1 1,1 0,-1 1,0-1,-1 0,1 1,-1 0,1-1,-1 2,0-1,0 0,0 1,-1-1,1 1,0 1,-1-1,0 0,1 1,-1 0,0 0,1 1,-1-1,-3 1,-17-2</inkml:trace>
  <inkml:trace contextRef="#ctx0" brushRef="#br1" timeOffset="65289.306">2766 4552,'-21'7,"1"1,0 2,0 0,1 1,0 1,1 0,0 2,1 0,1 1,0 0,1 2,1-1,0 2,-10 18,23-34,0 1,0 0,-1 0,2-1,-1 1,0 0,1 0,-1 0,1 0,0 0,0 0,0 0,0 0,0 0,1 0,0 0,-1 0,1-1,0 1,0 0,1 0,-1-1,0 1,1 0,0-1,0 0,-1 1,1-1,1 0,-1 0,0 0,0 0,1-1,-1 1,1 0,-1-1,1 0,0 0,0 0,1 1,120 25,-102-25,0 0,0-2,0-1,-1 0,1-2,0-1,-1 0,1-2,-1 0,-1-1,1-1,-1-1,-1-1,0-1,11-8,-14 7,-1-1,0 0,-2-1,1-1,-2 0,0-1,6-9,-15 20,0-1,0 0,0 1,-1-1,0 0,0 0,0 0,-1 0,0 0,0-1,0 1,-1 0,0-1,0 1,-1 0,0 0,0-1,0 1,-1 0,0 0,0 0,0 0,-1 1,0-1,-1-1,-3-1,1 1,-1 0,0 0,-1 0,1 1,-1 0,-1 1,1 0,-1 0,0 1,0 0,0 0,-1 1,1 1,-1-1,1 1,-6 0,-11-1</inkml:trace>
  <inkml:trace contextRef="#ctx0" brushRef="#br1" timeOffset="65787.774">3697 4100,'-25'17,"1"0,1 1,1 2,0 0,1 1,2 2,-18 23,31-38,-1 0,1 1,1 0,0 0,0 0,0 1,1 0,1 0,0 0,0 0,1 0,0 1,1-1,0 1,1-1,0 1,0-1,1 1,1-1,1 6,1-3,0 0,1-1,0 0,1 0,1 0,0-1,0 0,1 0,1-1,0 0,0 0,1-1,0 0,0-1,1 0,0-1,1 0,0-1,0 0,0-1,0 0,1-1,0 0,0-1,0-1,0 0,0 0,1-2,-1 1,11-3,-7-1,0-1,-1-1,0-1,0-1,0 0,0-1,-1 0,0-1,-1-1,0 0,-1-1,0-1,-1 0,0-1,-1 0,10-14,-15 17,0-2,0 1,-1-1,-1 0,0 0,0 0,-1 0,-1-1,0 1,-1-1,0 0,-1 1,0-1,-1 0,0 1,-1-1,-1 1,0-1,0 1,-2 0,1 0,-1 1,-1-1,0 1,-1 0,0 1,-1 0,0 0,0 0,-7-5,4 6,0 0,0 1,0 1,-1 0,0 1,-1 0,1 0,-1 2,0-1,-1 2,1 0,-1 0,1 1,-1 1,0 0,1 1,-1 1,0 0,1 0,-1 2,1 0,-1 0,1 1,0 1,1 0,-11 6,0 5</inkml:trace>
  <inkml:trace contextRef="#ctx0" brushRef="#br1" timeOffset="66359.759">4657 3987,'-11'-4,"-1"1,0 0,0 0,0 2,0-1,0 1,-1 1,1 0,0 1,0 0,0 1,0 0,0 1,0 1,0-1,-10 7,19-8,-1 2,1-1,0 0,0 0,0 1,0 0,1-1,0 1,-1 0,1 0,1 1,-1-1,1 0,-1 1,1-1,0 1,1-1,-1 1,1-1,0 1,0-1,0 1,1-1,0 1,0-1,0 1,0-1,1 0,-1 0,1 1,0-1,0 0,1-1,-1 1,1 0,0-1,0 1,0-1,0 0,1 0,-1 0,1 0,0-1,0 0,0 1,0-1,0-1,0 1,1-1,1 1,11 2,1-1,-1-1,1-1,-1 0,1-2,-1 1,1-2,-1-1,0 0,1-1,-1-1,-1 0,1-1,-1-1,0-1,-1 0,15-10,134-64,-163 81,0 0,0 0,0 1,0-1,0 0,0 1,0-1,0 1,0-1,0 1,0-1,0 1,0 0,1-1,-1 1,0 0,0 0,0 0,1 0,-1 0,0 0,0 0,0 1,0-1,1 0,-1 1,0-1,0 1,0-1,0 1,0-1,0 1,0 0,0-1,0 1,0 0,0 0,-1 0,1 0,0 0,0 0,-1 0,1 0,-1 0,1 0,-1 0,1 0,-1 0,0 1,0-1,1 0,-1 0,0 0,0 1,0-1,0 0,0 0,-1 0,1 0,0 1,0-1,-1 0,1 0,-1 0,0 1,-16 29,-1 0,-1-1,-2-1,-1-1,-2-1,0-1,-2-1,-4 2,27-25,-205 216,202-213,1 0,-1 0,1 1,0-1,1 1,-1 0,1 1,0-1,1 1,0-1,0 1,0 0,1 0,0 0,0 1,0 5,3-10,1-1,-1 1,1-1,0 1,0-1,0 1,0-1,1 0,-1 0,1 0,-1 0,1-1,-1 1,1-1,0 1,0-1,0 0,0 0,0 0,0-1,0 1,0-1,0 0,0 1,0-1,0-1,0 1,1 0,-1-1,0 0,0 1,2-2,20-4</inkml:trace>
  <inkml:trace contextRef="#ctx0" brushRef="#br1" timeOffset="66636.701">5108 4354,'-16'16,"0"1,1 0,0 1,2 0,0 1,1 1,1 0,0 1,2 0,-6 18,14-36,1 1,-1 0,0-1,1 1,0-1,0 1,0 0,0-1,1 1,0-1,-1 1,1-1,0 1,1-1,-1 1,0-1,1 0,0 0,0 0,0 0,0 0,0 0,1 0,-1-1,1 1,0-1,0 0,0 0,0 0,0 0,0 0,0-1,1 1,-1-1,1 0,-1 0,1 0,1 0,8 2,0-1,0 0,0-1,0-1,0 1,0-2,0 0,0-1,0 0,2-1,-3 0,0 0,0-1,-1 0,1-1,-1 0,0-1,-1 0,1 0,-1-1,0-1,-1 0,0 0,0-1,-1 0,0 0,0-1,-1 0,0-1,-1 1,-1-1,4-9,-8 15,0 0,-1 0,1 0,-1 0,-1 0,1 0,-1 0,1 0,-2 1,1-1,0 0,-1 0,0 1,0-1,0 1,-1-1,1 1,-1 0,0 0,0 0,-1 1,1-1,-1 1,0 0,0 0,0 0,0 0,0 1,-1-1,1 1,-1 0,1 1,-1-1,0 1,0 0,1 0,-1 0,0 1,0 0,0 0,0 0,0 0,0 1,-21-2</inkml:trace>
  <inkml:trace contextRef="#ctx0" brushRef="#br1" timeOffset="69525.86">7451 3903,'73'-17,"132"-22,-152 28,-42 7,0 1,0 1,0 0,0 0,1 1,-1 1,0 0,1 0,4 2,-14-1,-1 0,1 0,-1 0,0 1,0-1,1 1,-1-1,0 1,0-1,0 1,0 0,-1 0,1-1,0 1,-1 0,1 0,-1 0,0 0,0-1,1 1,-1 0,0 0,-1 0,1 0,0 0,0 0,-1 0,1-1,-1 1,0 0,1 0,-1-1,0 1,0 0,0-1,0 1,-1-1,1 1,-1 0,-2 8,-97 306,29-65,-6-51,55-150,23-43,4-4</inkml:trace>
  <inkml:trace contextRef="#ctx0" brushRef="#br1" timeOffset="69771.678">7339 4327,'38'-5,"42"-2,16-4,-2 0,-14 1,-10 3,-12 3,-11 1,-9 2,-6 1,-4 0,-2 0,0 1,-5-6,-6-1</inkml:trace>
  <inkml:trace contextRef="#ctx0" brushRef="#br1" timeOffset="70155.22">8608 3987,'-64'17,"36"-12,1 2,0 1,0 1,0 1,1 2,1 0,-19 13,43-25,0 0,0 0,1 1,-1-1,0 0,0 0,1 0,-1 0,0 1,1-1,-1 0,0 1,1-1,-1 1,0-1,1 1,-1-1,1 1,-1-1,1 1,-1-1,1 1,-1 0,1-1,0 1,-1 0,1-1,0 1,0 0,-1-1,1 1,0 0,0 0,0-1,0 1,0 0,0 0,0 0,0-1,0 1,0 0,1-1,-1 1,0 0,0 0,1-1,-1 1,0 0,1-1,-1 1,1 0,-1-1,1 1,-1-1,1 1,-1-1,1 1,-1-1,1 1,0-1,-1 0,1 1,0-1,0 0,-1 0,1 1,54 6,-47-6,177 20,-176-21,0 0,-1 1,1 1,-1-1,1 1,-1 1,0-1,0 1,0 1,0 0,0 0,-1 0,0 1,0 0,0 0,0 1,-1 0,0 0,0 1,-1-1,0 1,0 0,0 1,-1-1,0 1,-1 0,1 0,0 4,-3 4,0 1,-1-1,-1 1,-1-1,0 1,-1-1,0 0,-2 0,0 0,-1-1,0 1,-1-1,-1-1,0 1,-1-1,-1-1,0 0,0 0,-2-1,0 0,5-5,0 0,0 0,-1 0,0-1,0-1,-1 1,1-1,-1-1,0 0,-1 0,1 0,-1-1,1-1,-9 2,3-7</inkml:trace>
  <inkml:trace contextRef="#ctx0" brushRef="#br1" timeOffset="70391.745">8495 3960,'48'0,"40"-5,14-2,-4 1,-11 1,-14 1,-11 2,-10 1,-10 1,-7 0,-9 0</inkml:trace>
  <inkml:trace contextRef="#ctx0" brushRef="#br1" timeOffset="71256.724">9793 3819,'-33'1,"0"2,0 2,1 1,-1 1,1 2,1 1,-7 4,-22 26,59-39,0 0,0 0,0 0,0 0,0 0,0 1,1-1,-1 0,0 0,1 1,-1-1,1 1,0-1,-1 1,1-1,0 0,0 1,0-1,0 1,0-1,0 1,0-1,0 1,1-1,-1 1,1-1,-1 0,1 1,-1-1,1 0,0 1,0-1,0 0,-1 0,1 0,0 1,0-1,1 0,-1 0,0-1,0 1,0 0,1 0,-1-1,1 1,10 3,0 0,0-1,0 0,1-1,-1 0,1-1,0-1,-1 0,1 0,0-1,-1-1,0 0,1-1,-1 0,0-1,0-1,3-1,135-52,-105 38,1 2,1 3,0 1,16-1,20 15,-81 1,0-1,-1 1,1 0,0-1,0 1,-1 0,1 0,-1 0,1 0,-1 0,1 1,-1-1,0 0,0 1,1-1,-1 0,0 1,0 0,0-1,-1 1,1-1,0 1,-1 0,1 0,-1 0,1-1,-1 1,0 0,0 0,0 0,0 0,0-1,0 1,0 0,-1 0,1 0,-1-1,1 1,-1 0,0 0,1-1,-1 1,0 0,-7 13,-1-1,0 0,-1 0,0 0,-1-1,-1-1,0 0,0-1,-15 10,22-16,-260 190,184-142,3 4,2 3,-30 35,76-68,24-22,-1 1,0-1,1 1,0 0,0 0,1 1,0-1,0 1,0 1,1-1,0 0,0 1,1 0,0 0,1 0,-2 5,4-11,0 0,0 0,0 0,0 0,0 0,1 0,-1 0,1-1,-1 1,1 0,0 0,-1-1,1 1,0 0,0-1,0 1,0-1,1 1,-1-1,0 1,1-1,-1 0,1 0,-1 1,1-1,-1 0,1-1,0 1,0 0,-1 0,1-1,0 1,0-1,0 0,0 1,-1-1,1 0,0 0,0 0,0 0,0 0,0-1,81-18,-60 9,-4 0</inkml:trace>
  <inkml:trace contextRef="#ctx0" brushRef="#br1" timeOffset="71611.227">10104 4411,'-41'39,"25"-25,0 0,1 1,1 0,0 1,1 1,1 0,1 0,0 2,1-1,1 1,-3 11,11-27,0 0,0 0,1 0,0 0,-1 1,1-1,0 0,0 0,1 0,-1 0,1 0,-1 0,1 0,0 0,0 0,1 0,-1 0,0 0,1-1,0 1,0-1,-1 1,2-1,-1 0,0 1,0-1,1 0,-1 0,1-1,-1 1,1 0,0-1,0 0,0 0,0 0,0 0,0 0,0 0,0-1,0 1,0-1,0 0,0 0,0 0,2-1,19 3,-1-1,1-1,-1-1,1-1,-1-1,1-2,-1 0,-1-1,1-1,-1-1,0-2,-1 0,0-1,-1 0,0-2,0-1,3-4,-19 15,0 0,0-1,0 1,0-1,-1 0,1 0,-1 0,0 0,0-1,-1 1,1-1,-1 0,0 0,0 0,-1 0,1 0,-1 0,0 0,-1 0,1 0,-1-1,0 1,0 0,-1 0,0 0,1-1,-2 1,1 0,-1 0,1 0,-1 0,-1 1,1-1,-1 1,0-1,0 1,-2-3,-3 2,1 1,0 0,-1 0,0 1,0 0,0 0,0 1,0 0,-1 0,1 1,-1 0,1 1,-1 0,1 0,-1 1,1 0,-9 2,-13 1</inkml:trace>
  <inkml:trace contextRef="#ctx0" brushRef="#br1" timeOffset="81094.011">819 5765,'2'-3,"-1"0,0-1,0 1,0 0,-1-1,1 1,-1-1,0 1,0-1,0 0,0 1,-1-1,1 1,-1 0,0-1,0 1,0-1,-1 1,1 0,-1 0,0 0,0 0,0 0,0 0,0 0,-1 1,1-1,-1 1,1 0,-1 0,0 0,0 0,0 0,0 0,-1 1,1-1,0 1,-3 0,-5-1,-1 1,1 1,0 0,-1 0,1 1,-1 1,1 0,0 0,0 1,0 1,0 0,0 0,1 1,0 0,0 1,0 0,1 1,0 0,0 0,1 1,-4 4,-46 31,38-28,0 0,1 1,2 1,-1 0,2 1,0 1,1 1,2 0,-1 1,2 1,-8 20,13-22,2 0,0 1,2-1,0 1,1 0,1 0,1 0,1 0,3 19,-3-30,2 0,-1 0,2 0,-1-1,1 1,0-1,1 0,0 0,1 0,0-1,0 0,1 0,0 0,0-1,1 0,0-1,0 1,0-2,1 1,0-1,0 0,0-1,1 0,0-1,-1 0,1 0,0-1,1 0,-1-1,9 0,152-4,-147 3</inkml:trace>
  <inkml:trace contextRef="#ctx0" brushRef="#br1" timeOffset="81509.318">1327 5794,'-5'0,"-1"5,0-3,5-3,9 0,2-5,-5-2,-3 6,-7 2,-3 7,-4 2,-1 4,2 1</inkml:trace>
  <inkml:trace contextRef="#ctx0" brushRef="#br1" timeOffset="81880.132">1327 6217,'-5'5,"-1"6,0 6,-4 1,0 1,-3-2,6-4,3-5</inkml:trace>
  <inkml:trace contextRef="#ctx0" brushRef="#br1" timeOffset="82765.983">2089 5765,'69'-21,"0"2,2 3,0 4,0 2,1 4,36 3,-101 2,0 0,0 1,1 0,-1 1,0-1,0 1,0 1,0-1,0 1,0 0,0 1,-1 0,1 0,-1 0,0 1,0 0,0 0,1 1,-7-1,1-1,-1 1,0 0,0-1,0 1,0-1,0 1,-1-1,0 1,0-1,0 0,0 1,0-1,-1 0,1 0,-1 1,0-1,0-1,0 1,-1 1,-3 5,-129 264,29-13,89-219,-12 59,40-88,0-18</inkml:trace>
  <inkml:trace contextRef="#ctx0" brushRef="#br1" timeOffset="83009.655">2174 6161,'43'-5,"34"-1,8 0,-1-4,-4 0,-12 2,-8 2,-9-3,-13 0</inkml:trace>
  <inkml:trace contextRef="#ctx0" brushRef="#br1" timeOffset="83308.539">3472 5765,'-39'15,"0"2,1 1,1 1,0 3,2 1,1 1,1 2,-21 21,42-36,0 2,1-1,0 1,1 1,1 0,0 0,1 1,0 0,1 1,1 0,0 0,4-8,0 1,0-1,1 1,0 0,1 0,-1 0,2-1,-1 1,1 0,1 0,-1-1,1 1,1 0,0-1,0 0,1 0,0 0,0 0,1-1,0 1,3 4,4-2,1-1,-1 1,1-2,1 0,0 0,0-1,0-1,1-1,-1 0,2-1,-1 0,0-1,1-1,-1 0,1-1,-1-1,1 0,0-2,-1 1,1-2,-1 0,2-1,10-2,0 0,0-2,-1-1,0-1,-1-1,0-1,-1-1,0-2,-1 0,-1-2,0 0,8-10,-23 19,0-1,0 0,-1 0,-1-1,0 0,0 0,-1 0,0 0,0-1,-1 0,-1 1,0-1,0 0,-1 0,-1 0,0 0,0 0,-1 0,0 0,-1 0,-1 0,1 0,-2 1,1-1,-1 1,-1 0,0 0,-1 0,1 1,-2 0,1 0,-1 1,-1-1,0 1,-2-1,-1-3,-2 1,1 0,-2 1,1 0,-1 1,-1 1,1 0,-2 1,1 0,-1 2,0 0,0 0,0 1,0 1,-1 1,0 1,1 0,-1 1,0 0,0 2,1 0,-14 4</inkml:trace>
  <inkml:trace contextRef="#ctx0" brushRef="#br1" timeOffset="83828.184">4431 5681,'-21'-6,"0"1,-1 0,1 2,-1 0,0 2,0 0,0 1,0 2,0 0,0 1,-19 6,37-8,1 0,-1 1,1-1,-1 1,1 0,0 0,0 0,0 0,0 1,0-1,0 1,1 0,-1-1,1 1,0 1,-1-1,2 0,-1 0,0 1,1-1,-1 1,1-1,0 1,0 0,0-1,1 1,0 0,-1 0,1-1,0 1,1 0,-1 0,1-1,-1 1,1 0,1 2,0-3,0 0,-1-1,1 1,0-1,0 0,0 0,0 1,1-1,-1-1,1 1,-1 0,1-1,0 1,-1-1,1 0,0 1,0-1,0-1,0 1,0 0,0-1,0 0,0 1,0-1,0-1,0 1,0 0,2-1,89-20,-86 19,184-50,-189 51,0-1,0 1,0 0,0 1,0-1,1 0,-1 1,0 0,0 0,0 0,1 0,-1 0,0 1,0-1,1 1,-1 0,0 0,0 0,0 0,0 1,0-1,-1 1,1 0,0 0,-1 0,1 0,-1 0,0 0,1 1,-1-1,0 1,-1 0,1 0,0-1,-1 1,0 0,1 0,-1 0,0 0,-1 1,1-1,0 0,-1 0,0 1,0-1,0 1,-5 12,0 0,-1-1,-1 1,-1-1,0 0,-1-1,-1 0,0 0,-1-1,0 0,-1-1,-3 2,-4 7,-296 257,283-230,32-47,-1 0,1 0,0 1,0-1,0 0,-1 0,1 0,1 1,-1-1,0 0,0 0,0 0,1 1,-1-1,0 0,1 0,-1 0,1 0,-1 0,1 0,0 0,-1 0,1 0,0 0,0 0,0 0,0-1,0 1,0 0,0-1,0 1,0 0,0-1,0 1,0-1,0 0,0 1,1-1,-1 0,0 0,0 0,0 0,1 0,-1 0,20 3</inkml:trace>
  <inkml:trace contextRef="#ctx0" brushRef="#br1" timeOffset="84095.663">4742 6048,'-12'14,"1"1,1 0,0 0,1 1,1 1,1-1,0 1,1 0,1 1,0 0,1-1,1 2,4-14,-1 0,1 0,0 0,0 0,0 0,1 0,0 0,0-1,0 1,1-1,-1 1,1-1,0 0,0 0,0 0,1-1,0 1,-1-1,1 0,0 0,1 0,-1 0,0-1,1 1,0-1,-1-1,1 1,0-1,0 1,0-1,0-1,0 1,0-1,0 0,0 0,0 0,0 0,0-1,0 0,0 0,0-1,0 1,-1-1,1 0,-1 0,5-3,2 1,1-1,-1 0,-1-1,1 0,-1 0,0-1,0 0,-1-1,0 0,1-1,-7 5,0 1,0-1,-1 0,1 1,-1-1,1 0,-1-1,0 1,-1 0,1 0,-1-1,0 1,0-1,0 1,-1-1,1 0,-1 1,0-1,-1 1,1-1,-1 0,0 1,0-1,0 1,-1 0,1-1,-3-2,-1-1,0 1,-1 0,0 0,-1 0,0 1,0 0,0 1,0-1,-1 1,0 1,0 0,0 0,-1 0,1 1,-1 0,0 1,0 0,0 0,0 1,0 0,0 1,0 0,-1 0,1 1,-3 0,-16 0</inkml:trace>
  <inkml:trace contextRef="#ctx0" brushRef="#br1" timeOffset="86828.849">7310 5455,'-46'27,"-130"92,170-113,-23 17,0 2,2 2,1 0,1 1,2 2,1 0,1 2,1 0,2 1,2 1,0 1,14-28,0 0,1-1,0 1,0 0,0 0,1-1,0 1,0 0,1 0,0 0,0-1,0 1,1 0,0-1,0 1,1-1,0 0,0 0,0 0,1 0,0-1,0 1,0-1,1 0,0 0,0 0,0-1,1 0,-1 0,1 0,0-1,13 6,1-1,0-1,1-1,-1-1,1-1,0-1,1 0,-1-2,0 0,1-2,-1 0,2-2,15 2,-14 2,-1-2,0 0,0-2,0 0,0-2,-1-1,0 0,0-2,0 0,-1-2,9-5,-28 14,1 0,-1-1,1 0,-1 0,0 0,1 0,-1 0,0 0,0 0,-1-1,1 1,0-1,-1 1,1-1,-1 0,0 1,0-1,0 0,0 0,-1 0,1 0,-1 0,0 0,0 0,0 0,0 0,0 0,0 0,-1 0,0 0,1 1,-1-1,0 0,0 0,-2-2,-1-3,-1 1,0-1,-1 1,0 0,0 0,0 0,-1 1,0 0,0 1,0-1,-3 0,-12-4,0 2,0 0,-1 2,0 0,0 1,-1 2,1 0,-1 2,1 0,-1 2,0 0,1 2,-1 0,1 2,0 1,1 0,-1 2,1 1,-14 7,-2 2,7-2</inkml:trace>
  <inkml:trace contextRef="#ctx0" brushRef="#br1" timeOffset="87408.779">7677 5652,'47'-11,"-3"-2,0 3,0 1,1 3,0 1,27 2,-70 3,0-1,-1 1,1 0,0 0,0 0,-1 0,1 0,0 1,-1-1,1 0,0 1,-1-1,1 1,-1 0,1 0,-1-1,1 1,-1 0,1 0,-1 0,0 0,0 1,1-1,-1 0,0 1,0-1,0 0,0 1,-1-1,1 1,0-1,-1 1,1 0,-1-1,1 1,-1 0,0-1,1 1,-1 0,0-1,0 1,0 0,-1 0,1-1,0 1,-1 0,1-1,-1 1,1-1,-1 2,-7 13,-1-1,0 0,-1 0,0-1,-2 0,1 0,-1-2,-1 1,-1-2,1 0,-5 2,-26 25,-124 129,163-162,1 1,0 0,0 0,0 0,1 0,0 1,0-1,1 1,-1 0,1 0,1 0,-1 0,1 0,1 0,-1 0,1 0,1 0,-1 1,1-1,0 0,1 0,-1 0,2 0,-1-1,1 1,0 0,0-1,0 0,1 0,0 0,1 0,-1 0,1-1,0 0,0 0,1 0,-1-1,3 2,-2-2,1 0,-1-1,0 0,1 0,0 0,0-1,0 0,0 0,0 0,0-1,0 0,1-1,-1 0,0 0,0 0,1-1,-1 0,0 0,0-1,0 0,0 0,5-3,2-7</inkml:trace>
  <inkml:trace contextRef="#ctx0" brushRef="#br1" timeOffset="87659.698">8298 6019,'-14'20,"4"5,5-1</inkml:trace>
  <inkml:trace contextRef="#ctx0" brushRef="#br1" timeOffset="87964.113">8721 5625,'-16'5,"3"-2,0 0,0 1,0 1,1 0,-1 1,1 0,1 1,-1 0,1 1,0 0,1 1,0 0,0 0,-1 3,10-9,0-1,0 0,0 0,0 1,0-1,0 0,0 1,1-1,-1 1,1-1,0 1,0-1,0 1,0-1,0 1,0-1,1 1,-1-1,1 1,0-1,-1 1,1-1,0 0,1 0,-1 1,0-1,1 0,-1 0,1 0,-1 0,1-1,0 1,0 0,2 1,81 43,-69-39,25 10,-33-15,1 0,-1 0,0 1,0 0,0 0,-1 1,1 0,-1 1,0 0,0 0,-1 0,1 1,-1 0,0 0,-1 0,0 1,0 0,0 0,-1 0,1 1,0 3,-4-2,0-1,-1 1,0-1,0 1,-1-1,0 1,-1-1,0 1,0-1,-1 0,0 0,0 0,-1 0,0-1,0 1,0-1,-1 0,-1 0,1-1,-1 0,0 0,0 0,-1 0,0-1,0 0,0-1,0 0,-1 0,0 0,0-1,0 0,0 0,0-1,-1 0,-2-1,-12 1</inkml:trace>
  <inkml:trace contextRef="#ctx0" brushRef="#br1" timeOffset="88182.705">8665 5625,'33'-20,"26"-5,8 0,-3 6,-8 5,-13 5</inkml:trace>
  <inkml:trace contextRef="#ctx0" brushRef="#br1" timeOffset="88792.229">9512 5484,'-18'-1,"1"1,0 0,-1 2,1 0,0 0,0 2,0 0,1 1,-1 1,1 1,1 0,-1 1,1 0,0 1,-4 4,16-11,0 0,1 0,-1 0,0 1,1-1,-1 0,1 1,0 0,0 0,0-1,0 1,0 0,1 1,-1-1,1 0,0 0,0 1,0-1,0 0,1 1,-1-1,1 1,0-1,0 1,0-1,1 1,-1-1,1 0,0 1,0-1,0 0,0 1,0-1,1 0,0 0,-1 0,1 0,0 0,1 0,-1-1,0 1,1-1,-1 0,1 1,0-1,0 0,0-1,0 1,2 1,8-1,-1-1,1 0,-1-1,1-1,-1 1,1-2,-1 0,0 0,1-1,-1-1,-1 0,1-1,0 0,3-3,0 2,183-63,-163 61,-30 5,0 0,0 1,0 0,1 0,-1 1,1-1,-1 1,1 0,-1 1,1-1,-1 1,1 0,0 1,-1-1,1 1,-1 0,1 1,-1-1,0 1,1 0,-1 0,0 1,0 0,0-1,-1 2,1-1,-1 0,2 2,-5 2,0 0,-1 0,0 0,0 0,-1 0,0 0,0-1,0 1,-1 0,0 0,0-1,-1 0,0 1,0-1,0 0,-1 0,0-1,0 1,0-1,-1 0,0 0,0 0,0 0,0-1,-4 2,-174 126,163-120,-73 43,58-37,0 3,1 1,1 1,1 2,1 1,-12 15,14 16,25-38</inkml:trace>
  <inkml:trace contextRef="#ctx0" brushRef="#br1" timeOffset="89126.961">9793 5992,'-13'13,"-1"1,2 0,0 1,1 0,0 1,1 0,1 1,0 0,2 1,0 0,1 0,0 0,-2 19,8-34,0 0,0 0,-1-1,2 1,-1 0,0 0,1 0,-1-1,1 1,0 0,0 0,0-1,0 1,0-1,1 1,-1-1,1 1,0-1,-1 0,1 0,0 0,0 0,1 0,-1 0,0-1,1 1,-1-1,1 1,-1-1,1 0,-1 0,1 0,0 0,0-1,0 1,-1-1,1 0,0 0,0 0,1 0,117-17,-116 16,1 0,-1 0,1 0,-1-1,0 1,1-1,-1 0,0-1,0 1,0-1,-1 0,1-1,-1 1,1-1,-1 0,0 0,0 0,-1 0,0-1,1 1,-1-1,-1 0,1 0,-1 0,0 0,0 0,0-1,-1 1,1-4,-2 3,0-1,0 0,-1 0,0 1,0-1,0 0,-1 1,0 0,-1-1,1 1,-1 0,0 0,-1 0,1 0,-1 1,0 0,-1-1,1 1,-1 1,0-1,0 1,0 0,-1 0,0 0,-2 0,-16-10</inkml:trace>
  <inkml:trace contextRef="#ctx0" brushRef="#br0" timeOffset="124693.193">29 3564,'55'0,"145"-11,26-8,-28-8,310 27,-338-27,281 27,-226 28,1-45,-168 9,1 3,0 2,57 6,-13-1,406-2,-261-28,465 28,-513-12,81-23,-181 26,0 4,70 7,-35 0,768-2,-733-28,282 28,-2-1,-185-27,317 29,-396-27,114-28,-108 26,88 21,-166 9,1015-2,-959-29,-30 17,-124 8,1 1,0 1,0 0,0 1,0 1,1 0,-1 1,16 4,-8 1</inkml:trace>
  <inkml:trace contextRef="#ctx0" brushRef="#br0" timeOffset="127328.36">0 5455,'279'-77,"-47"68,-64-17,2 14,-101 2,-1 3,1 3,1 3,17 4,32-1,555-2,-406-29,-239 28,-5-1,0 2,-1 0,1 2,0 1,-1 0,9 4,6 1,1-2,0-1,0-2,1-2,-1-1,12-4,41 2,2210 2,-2012-29,505 29,369 0,-850-28,-18-7,-190 18,269-43,-163 31,61 0,485 30,-531-29,26 28,-111-28,112 17,-243 8,1 2,0 0,0 0,0 1,-1 1,1-1,0 2,0 0,-1 0,1 1,-1 1,0 0,0 0,0 1,7 5,0 3</inkml:trace>
</inkml:ink>
</file>

<file path=ppt/ink/ink2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2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1,'-31'21,"24"-18,0 1,0 0,1 0,-1 0,1 1,0 0,0 0,1 1,0-1,0 1,0 1,0-1,1 0,0 1,1 0,-1 0,2 0,-3 7,5-10,1 0,0-1,0 1,1-1,-1 1,1-1,0 0,0 1,0-1,0 0,0 0,1-1,-1 1,1 0,0-1,0 1,0-1,0 0,0 0,0 0,1-1,-1 1,1-1,-1 0,1 1,0-1,23 13,-22-12,1 0,-1 1,1 0,-1 0,0 0,0 1,-1-1,1 1,-1 1,0-1,0 0,0 1,0 0,-1 0,0 0,0 0,0 1,-1-1,0 1,0 0,0-1,0 1,-1 0,0 0,-1 0,1 0,-1 0,0 0,-1 0,1 0,-1 0,0 0,-1 1,-3 4,0-1,-1 0,0 0,-1-1,0 0,0 0,-1-1,0 1,-1-2,0 1,0-1,0-1,-1 1,0-2,0 1,-1-2,1 1,-1-1,0-1,0 0,0 0,-1-1,-5 0,-11-2,3 0</inkml:trace>
</inkml:ink>
</file>

<file path=ppt/ink/ink2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3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115 670,'-18'28,"2"1,1 1,1 0,2 1,1 1,1 0,-4 31,13-60,0 0,0-1,1 1,-1 0,1-1,-1 1,1 0,0 0,1 0,-1-1,0 1,1 0,-1-1,1 1,0 0,0-1,0 1,0-1,0 1,1-1,-1 1,1-1,0 0,-1 0,1 0,0 0,0 0,0 0,1-1,-1 1,0-1,1 1,-1-1,1 0,-1 0,1 0,0 0,-1 0,1-1,0 1,-1-1,1 0,0 0,0 0,0 0,8-6,0 0,0-1,-1-1,0 0,0 0,-1-1,0 0,0-1,-1 0,0 0,-1 0,0-1,-1 0,0-1,-1 0,0 0,3-12,0 2,0-1,-1-1,-1 1,-2-1,0 0,-1 0,-2 0,-1-24,0 35,-1-1,-1 1,0-1,-1 1,0 0,-1-1,0 2,-1-1,-1 1,0-1,0 1,-1 1,-1 0,0 0,-1 0,-5-5,12 14,1-1,-1 1,0 0,0-1,0 1,0 0,0 1,-1-1,1 0,0 0,-1 1,1 0,-1-1,0 1,0 0,1 0,-1 1,0-1,0 0,0 1,0 0,0 0,1 0,-1 0,0 0,0 0,0 1,0 0,0-1,0 1,1 0,-1 0,0 0,1 1,-1-1,1 1,-1-1,1 1,0 0,0 0,0 0,0 0,1 1,1 1,1-1,-1 0,0 0,1 0,0 0,0 0,-1 0,2 0,-1 0,0 0,1 0,-1-1,1 1,0 0,0-1,0 1,0-1,0 0,1 0,-1 0,1 0,-1 0,1 0,0-1,-1 1,1-1,0 0,0 0,0 0,0 0,0-1,0 1,1-1,-1 1,0-1,0 0,0 0,2-1,13 0,1-1,-1-1,1-1,-1 0,0-2,0 0,-1 0,0-2,0 0,-1-1,0-1,0-1,11-9,1-2,-1-2,-1 0,-2-2,0-1,-1 0,-2-2,-1 0,-1-2,-2 0,-1-1,2-10,-17 41,-1 1,-1-1,1 1,0-1,0 1,-1-1,1 1,0-1,0 1,0-1,0 1,0-1,0 1,0-1,0 1,0-1,0 0,0 1,0-1,1 1,-1-1,0 1,0 0,0-1,1 1,-1-1,0 1,0-1,1 1,-1 0,1-1,-1 1,0-1,1 1,-1 0,1 0,-1-1,0 1,1 0,-1 0,1-1,-1 1,1 0,-1 0,1 0,-1 0,1 0,-1 0,1 0,-1 0,1 0,0 0,-1 0,1 0,-1 0,1 0,-1 1,1-1,-1 0,1 0,-10 163,0-83,-3 260,29 284,-13-525,-2-53,3 421,-31-383,25-82,0-1,0 1,-1 0,1-1,0 0,-1 1,1-1,0 0,-1 0,0 1,1-1,-1-1,0 1,0 0,1 0,-1 0,0-1,0 1,0-1,0 0,0 0,0 1,0-1,1 0,-1-1,0 1,0 0,0 0,0-1,0 1,0-1,0 0,1 1,-1-1,0 0,1 0,-1 0,0 0,1-1,-1 1,1 0,-1-2,-9-9,1 0,0-2,1 1,1-1,0 0,0-1,2 0,0 0,1-1,0 1,1-1,1 0,0 0,1-14,-2 9,-3-20,1 0,2 0,2-1,2 1,2-1,1 1,3 0,1 0,8-23,12-27,-17 57</inkml:trace>
</inkml:ink>
</file>

<file path=ppt/ink/ink2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3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1,'-22'0,"1"1,0 1,-1 1,1 1,0 1,1 1,-1 0,1 2,-13 6,25-10,0 1,0-1,0 1,1 1,0-1,0 1,0 1,1-1,0 1,0 0,0 1,1-1,0 1,1 0,0 0,0 0,1 1,-1 0,2-1,0 1,0 0,0 0,1 5,0-6,0-1,1 1,-1-1,2 1,-1 0,1-1,0 1,1-1,0 0,0 1,1-1,0 0,0 0,0 0,1-1,0 1,0-1,1 0,0 0,0 0,0-1,1 0,-1 0,1 0,0-1,1 1,-1-1,1-1,0 0,0 0,1 0,49 6,-32-8</inkml:trace>
</inkml:ink>
</file>

<file path=ppt/ink/ink2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4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1,'-10'23,"1"1,1 1,1-1,1 1,1 1,1-1,2 0,0 1,2 9,1-30,-1 0,1 0,0 0,1 0,-1-1,1 1,0-1,0 1,0-1,1 0,0 0,0 0,0 0,0 0,0-1,1 1,-1-1,1 0,0 0,0 0,0-1,1 1,-1-1,1 0,-1 0,1-1,-1 1,1-1,0 0,0 0,0-1,0 1,0-1,-1 0,1-1,0 1,0-1,0 0,0 0,-1 0,1-1,0 0,-1 0,1 0,14-9,-1-1,0 0,-1-2,0 0,-1-1,-1 0,0-1,-1-1,-1-1,-1 0,0 0,-1-1,-1-1,-1 1,-1-2,4-14,-2 8,-3 2</inkml:trace>
</inkml:ink>
</file>

<file path=ppt/ink/ink2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4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0 497,'179'-373,"-175"364,1-1,1 1,0 1,0-1,0 1,1 0,1 0,-1 1,1 0,0 0,1 1,-1 0,1 0,1 1,5-2,0 3,-2 5</inkml:trace>
</inkml:ink>
</file>

<file path=ppt/ink/ink2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4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0,'29'112,"-23"-75,3-1,1 1,1-2,2 0,2 0,1-2,1 0,2 0,13 15,-31-47,1 1,-1 0,0 0,1-1,0 1,-1-1,1 1,0-1,0 0,0 0,0 1,0-1,0-1,0 1,0 0,1 0,-1-1,0 0,0 1,1-1,-1 0,0 0,0 0,1 0,-1 0,0-1,0 1,1-1,-1 0,0 1,0-1,0 0,0 0,0 0,0 0,0-1,0 1,0-1,-1 1,1-1,-1 1,1-1,-1 0,1 0,-1 0,0 0,0 0,0 0,0 0,0 0,-1 0,1 0,0 0,-1-1,0 1,1-2,37-160,-31 139,-3 10,0 0,0 0,2 0,0 0,1 1,0 0,1 1,0 0,1 0,1 1,0 0,5-5,-1 7</inkml:trace>
</inkml:ink>
</file>

<file path=ppt/ink/ink2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5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384 807,'-35'18,"0"3,1 1,1 1,2 1,0 3,-18 19,12-11,-54 68,90-102,0 0,1 0,-1-1,0 1,1 0,-1 0,1 0,-1 0,1 0,-1 0,1 0,0 0,0 0,-1 0,1 0,0 0,0 0,0 0,0 0,0 0,0 0,1 0,-1 0,0 0,0 0,1 0,-1 0,0 0,1 0,-1 0,1 0,0 0,-1-1,1 1,0 0,-1 0,1-1,0 1,0 0,-1-1,1 1,0-1,0 1,0-1,0 1,0-1,0 1,0-1,52-1,-28-7,1-1,-1-1,-1-2,0 0,0-1,9-8,35-19,85-54,-151 93,-1-1,1 1,-1 0,1 0,0 0,-1 0,1 0,0 0,0 1,-1-1,1 0,0 1,0 0,0-1,0 1,0 0,0 0,0 0,0 0,0 0,-1 0,1 1,0-1,0 1,0-1,0 1,0 0,-1 0,1 0,0 0,-1 0,1 0,-1 0,1 0,-1 1,1-1,-1 1,0-1,0 1,0-1,0 1,0 0,0-1,0 1,0 0,-1 0,1 0,-1-1,1 1,-1 1,8 71,-9-68,0-1,0 1,0-1,1 1,0 0,0-1,1 1,0-1,0 1,0-1,0 1,1-1,0 0,0 1,0-1,1 0,0-1,0 1,0 0,0-1,1 0,0 1,0-1,0-1,0 1,1-1,-1 1,1-1,0-1,0 1,5 1,1-3,0-2,1 1,-1-2,0 1,0-1,0-1,0 0,0-1,-1 0,1-1,-1 0,0 0,-1-1,1 0,-1-1,0 0,-1 0,8-9,13-17,-2-1,-1-1,-1-2,-2 0,-2-2,-1 0,-2-2,-9 22,38-83,-4-3,-6-1,-4-2,9-62,-18 7,-24 162,1-1,-1 1,1 0,-1-1,0 1,0 0,1-1,-1 1,0 0,0-1,0 1,0-1,-1 1,1 0,0-1,-1 1,1 0,-1-1,1 1,-1 0,1 0,-1-1,0 1,0 0,0 0,1 0,-1 0,0 0,0 0,-1 0,1 0,0 1,0-1,0 0,0 1,-1-1,1 1,0-1,-1 1,1-1,0 1,-1 0,1 0,0 0,-1 0,1 0,-2 0,-6 6,1 1,-1 1,1-1,1 1,-1 1,1-1,1 1,0 0,0 1,0-1,2 1,-1 0,-1 6,5-13,-21 51,3 2,2 0,3 1,2 1,3 0,2 0,3 1,2 0,3 0,3 8,-2-27,1 0,3 0,1 0,1-1,3 0,1-1,4 6,16-3,-30-40</inkml:trace>
</inkml:ink>
</file>

<file path=ppt/ink/ink2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5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1,'38'0,"18"0,8 0,-1 0,-2 5,-7 1,-2 1,-6 2,-6 1,-5-2,-8-2</inkml:trace>
</inkml:ink>
</file>

<file path=ppt/ink/ink2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5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1,'-14'50,"1"0,3 1,2 0,-1 44,9-89,0 1,0 0,0-1,1 1,0-1,1 1,0-1,0 0,0 1,0-1,1 0,0-1,1 1,-1 0,1-1,0 0,0 0,1 0,-1 0,1-1,0 1,0-1,1-1,-1 1,1-1,0 0,0 0,0 0,0-1,1 0,-1 0,0-1,1 0,0 0,-1 0,1-1,-1 0,1 0,-1-1,1 0,0 0,-1 0,2-2,8-4,0-1,-1-1,0 0,0-1,-1-1,-1 0,0-1,0-1,-1 0,-1 0,0-1,-1-1,4-7,3-5,-1 0,-2-2,0 1,-2-2,-2 1,0-2,-2 8,0 5</inkml:trace>
</inkml:ink>
</file>

<file path=ppt/ink/ink2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8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0 166,'50'197,"-44"1,-7-198,1-1,0 1,-1 0,1-1,-1 1,1 0,-1-1,1 1,-1 0,1 0,-1 0,1-1,-1 1,1 0,-1 0,0 0,1 0,-1 0,1 0,-1 0,1 0,-1 0,1 0,-1 0,0 0,1 1,-1-1,1 0,-1 0,1 1,-1-1,1 0,-1 0,1 1,0-1,-1 1,1-1,-1 0,1 1,0-1,-1 1,1 0,1-22,1 0,1 0,1 0,1 1,0 0,2 0,0 0,2 1,0 0,5-7,6-11,3 1,1 0,1 2,2 1,1 0,30-24,-57 55,-1 0,1 0,0 0,1 0,-1 0,0 1,0-1,1 0,-1 1,1-1,0 1,-1-1,1 1,0 0,0 0,0 0,0 0,0 0,0 0,0 0,0 1,0-1,0 1,1-1,-1 1,0 0,0 0,0 0,1 0,-1 0,0 1,0-1,0 1,0-1,1 1,-1 0,0 0,0 0,0 0,-1 0,1 0,0 0,0 1,-1-1,1 1,0 0,0 6,-1 0,0 0,-1-1,0 1,0 0,-1 0,0 0,0 0,-1 0,0-1,-2 8,-5 21,5-7,1-3</inkml:trace>
  <inkml:trace contextRef="#ctx0" brushRef="#br0" timeOffset="370.444">649 251,'30'-1,"1"-2,0 0,-1-2,0-2,0-1,-1-1,0-1,5-4,-29 13,0-1,0 1,0-1,-1-1,1 1,-1 0,1-1,-1 0,0 0,0-1,0 1,0-1,-1 0,0 1,1-2,-1 1,-1 0,1-1,-1 1,1-1,-2 0,1 1,0-1,-1 0,0 0,0 0,0 0,-1-1,1 1,-1 0,-1 0,1 0,-1 0,0 0,0 0,0 0,-1 0,0-2,-4 3,1 0,-1 0,0 1,0 0,-1 0,1 1,-1 0,1 0,-1 0,1 1,-1 0,0 1,0-1,0 1,1 0,-1 1,0 0,0 0,1 0,-1 1,0 0,1 0,0 1,-1-1,1 1,0 1,1-1,-1 1,-3 3,-12 5,1 2,0 0,1 1,1 1,0 0,1 2,1 0,1 1,0 0,2 1,0 1,1 0,1 1,1 0,1 0,1 1,1 0,1 1,1 0,0 12,5-27,1-1,0 0,0 1,1-1,0 0,0 0,1 0,0 0,0-1,1 1,0-1,1 0,-1 0,1 0,0-1,1 1,0-1,0-1,0 1,1-1,0 0,0-1,0 1,0-1,1-1,3 2,18 8,1-2,0-1,0-2,1 0,0-2,15 0,-2-3,1-1,0-2,0-2,-1-2,1-2,-1-2,0-2,-1-2,10-6,-18 4,-9 0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51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307 176,'-10'0,"-2"-1,-1 1,0 0,0 0,0 2,1-1,-1 2,1 0,-1 0,1 1,0 1,-7 3,16-6,1-1,-1 1,1 0,0 0,0 0,0 0,0 1,0-1,0 0,1 1,-1-1,1 1,-1 0,1-1,0 1,0 0,1 0,-1 0,0 0,1-1,0 1,-1 0,1 0,1 0,-1 0,0 0,1 0,-1 0,1 0,0 0,0 0,0-1,0 1,0 0,2 0,67 82,-61-78,-3-3,0 1,1 0,-1 0,-1 0,1 1,-1 0,0 0,0 0,-1 1,0 0,4 6,-9-10,0 1,0-1,0 0,0 1,-1-1,1 0,-1 0,0 0,1 0,-2 0,1 0,0-1,0 1,-1-1,0 1,1-1,-1 0,0 0,0 0,0 0,0-1,0 1,-1-1,1 0,0 0,-1 0,1 0,-1-1,1 1,-1-1,-1 0,-5 3,-137 33,123-34</inkml:trace>
  <inkml:trace contextRef="#ctx0" brushRef="#br0" timeOffset="267.7">985 148,'-69'26,"1"3,1 3,-54 35,20 25,99-89,-1 0,1 0,0 0,0 0,0 0,0 0,1 1,-1-1,1 0,0 1,0-1,0 1,0 0,1-1,-1 1,1 0,0-1,0 1,1 0,-1-1,1 1,-1-1,1 1,0 0,1-1,-1 0,1 1,-1-1,1 0,0 0,0 0,0 0,1 0,1 1,1 2,1-1,0 1,1-2,-1 1,1-1,0 0,0 0,0-1,1 0,-1 0,1 0,0-1,-1-1,1 1,0-1,0-1,0 1,8-2,7-4</inkml:trace>
  <inkml:trace contextRef="#ctx0" brushRef="#br0" timeOffset="564.169">1183 261,'-14'9,"1"0,0 1,0 0,1 1,1 0,-1 1,2 1,0-1,0 1,2 1,-1 0,2 0,0 1,0 0,2 0,-4 13,9-26,-1 0,1 0,0 0,0 1,0-1,0 0,0 0,1 0,-1 0,0 0,1 0,0 0,-1 0,1 0,0 0,0 0,0 0,1 0,-1 0,0-1,1 1,-1 0,1-1,-1 0,1 1,0-1,-1 0,1 0,0 1,0-2,0 1,0 0,0 0,0-1,0 1,0-1,1 1,-1-1,1 0,85-17,-71 11,-1-1,0-1,0-1,-1 0,-1-1,1 0,-1-2,-1 1,0-2,-1 1,0-2,-1 0,-1 0,0-1,-1 0,0 0,-1-2,-6 12,18-72,-20 75,0-1,0 1,0 0,-1 0,1-1,-1 1,1 0,-1 0,0 0,0 0,0 0,0 0,0 0,0 0,0 0,-1 0,1 1,-1-1,1 0,-1 1,0-1,1 1,-1 0,0 0,0-1,0 1,0 1,0-1,0 0,0 0,-1 1,1-1,-1 1,-18-2,3 5</inkml:trace>
  <inkml:trace contextRef="#ctx0" brushRef="#br0" timeOffset="804.003">1550 543,'-5'-38,"8"-28,4-6,5 3,5 9,5 10,3 14,-2 7,-1 10,2 7,-5 6</inkml:trace>
  <inkml:trace contextRef="#ctx0" brushRef="#br0" timeOffset="1134.83">1860 374,'34'-10,"0"-1,-1-2,-1-1,0-2,-1-1,-1-2,0 0,12-13,-36 28,0 0,0 0,-1-1,1 0,-1 0,0 0,-1-1,1 0,-1 0,0 0,0 0,-1-1,0 1,0-1,-1 0,0 0,0 0,0 0,-1 0,0-1,0 1,-1 0,0 0,0-1,-1 1,0 0,0 0,-1-3,-3 6,0 0,0 0,0 1,0-1,-1 1,1 1,-1-1,0 1,0 0,0 0,0 1,0 0,0 0,0 0,0 1,0 0,-1 0,1 0,0 1,0 0,0 0,0 1,0-1,0 1,0 1,1-1,-6 3,-5 1,1 0,-1 1,1 1,0 0,1 1,0 1,0 0,1 1,0 0,1 1,1 0,0 1,0 0,1 1,1 0,0 1,1 0,1 0,0 1,1 0,1 0,1 0,0 1,1-1,0 1,2 0,0 0,0 1,2-10,1 1,0-1,0 0,0 1,1-1,0 0,1 0,0-1,0 1,0-1,1 0,0 0,1 0,0-1,0 0,0 0,1 0,-1-1,1 0,1 0,-1-1,1 0,-1 0,2 0,23 10,1-2,0-1,1-2,0-1,9 0,-12-3</inkml:trace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13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1158 206,'0'-11,"0"1,-1-1,0 1,0-1,-1 0,0 1,-1 0,0 0,-1 0,0 0,-1 0,0 1,0 0,-1 0,0 0,0 1,-5-5,5 11,-1 0,0 0,1 1,-1 0,0 0,1 0,-1 1,0 0,0 0,0 1,1 0,-1 0,0 1,1-1,-1 1,1 1,0-1,0 1,0 1,0-1,0 1,0 0,1 0,0 0,0 1,0 0,1 0,-4 4,-6 2,-27 21,2 1,1 2,2 1,1 2,2 2,2 1,1 1,3 1,1 2,3 1,1 0,2 2,3 0,2 1,1 1,3 0,3 1,-2 28,8-38,1 0,2 1,2-1,2 0,1 0,-3-28,-1-1,2-1,0 1,0 0,1-1,0 0,1 0,0 0,1-1,0 0,1 0,0-1,0 0,1 0,0-1,1 0,0-1,8 6,-1-4,1 0,-1-1,1-1,1-1,-1 0,1-1,0-1,0-1,0-1,1-1,-1 0,0-1,1-1,-1-1,0-1,0-1,0 0,0-1,-1-2,0 1,0-2,0 0,-1-2,-1 0,11-7,-17 11,0 0,-1-1,1 0,-1 0,-1-1,1 0,-1 0,-1-1,0 0,0-1,0 0,-1 0,-1 0,0 0,0-1,-1 0,-1 0,1 0,-2 0,0-1,0 1,-1-1,0 1,-1-1,0 0,-1 1,-2-9,-5 4,-1 1,0 0,-2 0,0 1,0 1,-1-1,-1 2,0 0,0 1,-1 0,-1 1,0 0,0 1,-1 1,0 1,-1 0,1 1,-1 0,0 2,-1 0,1 1,-15-1,75 20,-13-12,0-1,-1-2,1-1,0-1,0-2,0-1,1-1,-14 2,89-16,-67 13,-25 9</inkml:trace>
  <inkml:trace contextRef="#ctx0" brushRef="#br0" timeOffset="697.126">1525 1137,'-7'6,"1"1,1-1,-1 1,1 0,1 0,-1 1,1 0,0-1,1 1,0 1,0-1,1 0,0 1,0-1,1 1,0-1,1 1,0 0,0-1,1 1,0 0,1 1,-2-9,-2-44,3-1,1 1,2-1,2 1,2 0,2 1,1 0,3 1,1 0,2 1,11-18,-27 56,-1 1,0-1,1 0,0 1,-1-1,1 1,0-1,-1 1,1-1,0 1,0-1,1 1,-1 0,0-1,0 1,0 0,1 0,-1 0,1 0,-1 0,1 0,-1 1,1-1,-1 0,1 1,0-1,-1 1,1 0,0-1,0 1,-1 0,1 0,0 0,-1 0,1 1,0-1,0 0,-1 1,1-1,-1 1,1-1,0 1,-1 0,1 0,-1 0,1 0,-1 0,2 4,-1-1,0 1,0 0,0 0,-1 1,0-1,0 0,0 0,-1 1,1-1,-1 0,0 1,-1-1,0 0,1 1,-2-1,1 0,-1 0,0 2,0-1,0-1,1 1,0-1,0 1,0-1,0 1,1 0,0-1,0 1,1 0,0-1,0 1,0-1,1 1,-1-1,1 1,1 1,8 6</inkml:trace>
  <inkml:trace contextRef="#ctx0" brushRef="#br0" timeOffset="1182.302">2117 940,'-7'-2,"1"1,-1 0,0 0,1 1,-1-1,0 1,1 1,-1-1,1 1,-1 1,1-1,-1 1,1 0,0 0,0 1,-2 1,-4 0,0 1,0 0,0 0,1 2,0-1,1 1,-1 1,1 0,1 0,-1 1,2 0,-1 1,1 0,1 0,-5 8,9-14,-1 0,1 0,0 1,1-1,-1 1,1-1,0 1,0 0,0 0,0 0,1 0,0 0,0 0,1 0,-1 1,1-1,0 0,1 0,-1 1,1-1,0 0,0 0,1 0,-1 0,1 0,0 0,0-1,1 1,0-1,-1 1,2-1,-1 0,0 0,1 0,0-1,-1 1,2-1,-1 1,5-3,-1-1,0 1,0-1,1-1,-1 0,0 0,0 0,0-1,0 0,0-1,0 0,-1 0,1-1,-1 0,0 0,0 0,0-1,-1 0,1-1,-1 1,-1-1,3-2,192-209,-200 216,1 0,-1 0,0 0,1 0,-1 0,1 0,0-1,-1 1,1 1,0-1,0 0,-1 0,1 0,0 0,0 0,0 1,0-1,0 0,0 1,0-1,0 1,0-1,1 1,-1 0,0-1,0 1,0 0,0 0,1 0,-1 0,0 0,0 0,0 0,1 0,-1 1,0-1,0 0,0 1,0-1,0 0,0 1,1 0,-1-1,0 1,-1 0,1-1,0 1,0 0,0 0,0 0,0 0,-1 0,1 0,0 0,7 53,-8-49,-1-1,1 0,0 1,0-1,1 0,-1 1,1-1,0 0,0 0,1 0,-1 0,1 0,0 0,0 0,0 0,1 0,-1-1,1 0,0 1,0-1,0 0,0 0,0 0,1-1,-1 1,1-1,0 0,3 1,3 0,0 0,0-1,0-1,0 1,0-2,0 1,0-2,0 1,0-1,0-1,0 0,0 0,9-4,0 0</inkml:trace>
  <inkml:trace contextRef="#ctx0" brushRef="#br0" timeOffset="1861.178">2710 855,'-13'3,"1"2,-1 0,2 0,-1 1,0 1,1 0,0 0,1 1,0 1,0-1,1 2,0-1,0 1,1 1,1-1,-1 1,2 1,-4 6,9-14,0 0,0-1,1 1,-1 0,1-1,0 1,0 0,0-1,0 1,1 0,-1-1,1 1,0 0,0-1,0 1,1-1,-1 0,1 1,0-1,0 0,0 0,0 0,1 0,-1 0,1-1,0 1,-1-1,1 0,0 1,1-1,2 1,111 39,-98-40,-1 0,1-2,-1 0,1-2,-1 0,1 0,-1-2,0 0,0-2,0 1,-1-2,0-1,0 0,-1-1,0 0,-1-2,0 0,0 0,-1-2,-1 1,0-2,0 0,-9 10,26-23,-2-1,0-1,-2-2,-2 0,0-2,-2 0,-2-1,-1-2,-2 0,-1-1,-2 0,9-37,-20 57,0 0,-1-1,0 1,-2 0,0-1,-1 1,0 0,-2 0,0 0,-1 0,0 0,-2 0,0 1,0 0,-5-5,5 16,-1 0,0 0,-1 1,1 0,-1 1,0-1,0 1,0 1,0 0,0 0,-1 0,1 1,-1 0,1 1,-1 0,1 0,0 1,-1 0,1 1,-1-1,1 2,0-1,0 1,0 0,1 1,-1 0,1 0,0 0,-3 3,-10 8,0 1,1 0,1 2,1 0,0 1,1 0,2 2,0 0,1 0,0 1,2 1,1 0,1 0,1 1,1 0,-2 18,4-24,2 0,0 0,1 1,1-1,0 1,2 0,0-1,1 1,1-1,1 0,0 0,2 0,0 0,0-1,2 0,0 0,1-1,1 0,0-1,1 0,1 0,1-1,-1-1,2 0,0-1,11 7,-2-2,1-1,1-1,1-1,0-2,0 0,1-2,0-1,1-1,0-1,0-2,1-1,0-1,-1-1,1-1,0-2,0-1,0-2,-1 0,0-2,0-1,0-1,-1-2,22-10,-34 11,0 0,-1-2,0 1,-1-2,0 1,0-2,-2 0,1 0,-2-1,7-11,-13 18,1 0,-2 0,1-1,-1 1,0-1,0 1,-1-1,0 0,-1 0,0 0,0 0,0 0,-1-1,-1 1,1 0,-1 0,0 0,-1 0,0 0,0 1,-1-1,0 0,-4-5,5 8,-1 1,0 0,0 0,-1 0,1 1,-1-1,0 1,0-1,0 1,0 1,-1-1,1 1,-1-1,0 1,0 0,1 1,-1-1,0 1,0 0,0 0,-1 1,1 0,0 0,0 0,0 0,0 1,-2 0,-4 0,0 2,0-1,0 1,1 1,-1 0,1 1,0 0,0 0,1 1,-1 0,1 1,-1 1,-1 0,0 1,1 1,0 0,0 0,1 1,1 0,0 1,0-1,1 2,0-1,1 1,1 0,0 0,1 1,0-1,1 1,1 0,0 0,0 0,2 0,0 0,0 0,2 0,0 3,1-5,1-1,0 0,0 0,1 0,1 0,0-1,0 0,1 0,0-1,1 0,0 0,0-1,1 0,0 0,1-1,-1 0,1-1,1 0,8 4,8 0,1-2,1-1,-1-1,1-1,0-2,0 0,0-2,24-3,-29 2</inkml:trace>
  <inkml:trace contextRef="#ctx0" brushRef="#br0" timeOffset="7296.074">5391 743,'-11'-5,"0"1,0 1,-1 0,1 1,-1 0,0 0,1 2,-1-1,0 1,0 1,1 0,-1 1,0 0,1 1,-1 0,1 1,0 0,0 1,1 0,-1 1,1 0,0 0,1 1,0 0,0 1,0 0,1 1,0-1,1 2,0-1,0 1,1 0,0 0,-3 10,3 1,2 1,0-1,2 1,0 0,2 0,0 1,4 20,-4-37,1-1,0 0,0 1,1-1,0 0,0 0,0 0,0 0,1-1,0 1,0-1,0 1,1-1,-1 0,1 0,0 0,0-1,0 0,1 1,-1-1,1-1,0 1,-1-1,1 0,0 0,1 0,-1-1,0 1,0-1,5 0,4 1,0-1,0 0,1-1,-1-1,0 0,0-1,0-1,0 0,0-1,0 0,2-2,41-16,-33 15</inkml:trace>
  <inkml:trace contextRef="#ctx0" brushRef="#br0" timeOffset="7947.636">5983 770,'-45'8,"1"1,-1 3,2 1,0 2,-39 21,73-33,0 0,1 1,-1 1,1-1,0 1,0 1,1-1,-1 1,1 1,1-1,-1 1,1 1,0-1,1 1,0 0,0 0,1 0,0 1,0-1,1 1,0 0,0 0,1 1,0-1,1 0,0 1,1-1,0 1,0-1,2-4,-1 0,1-1,0 1,1-1,-1 1,1-1,0 0,0 0,0 0,0-1,1 1,0-1,-1 0,1 0,0 0,1 0,-1-1,0 1,1-1,-1 0,1-1,0 1,0-1,-1 0,1 0,0 0,0-1,0 0,0 0,2 0,9 0,0-1,1-1,-1-1,0 0,0-1,-1 0,1-1,9-6,29-17,-1-2,-2-3,-2-1,0-3,-3-2,-1-2,15-20,-36 40,-19 39,-9-4,1-9,-1 1,2 0,-1 0,0 0,1 0,1 1,-1-1,1 0,0 1,0-1,0 1,1 0,0-1,1 1,0-1,0 1,0-1,0 1,1-1,0 0,1 0,-1 0,1 0,0 0,1 0,-1-1,1 0,0 1,1-2,-1 1,1 0,0-1,10 2,0-1,-1-1,2-1,-1 0,0-1,1 0,-1-1,1-1,-1-1,1 0,6-2,-4 0,0 0,0-2,0 0,-1-1,0-1,0 0,-1-2,0 0,0 0,-1-2,0 0,0 0,-2-1,1-1,-2-1,0 0,0 0,1-4,18-21,-5 9,-1-1,-1-2,-2 0,-1-1,-2-1,14-37,-24 51,-1-1,0-1,-2 0,-1 1,-1-2,-1 1,0 0,-2-1,-1 1,-1-1,-1 1,-1-1,-1 1,-1 0,-1 0,-1-1,5 20,0 0,0 1,0-1,0 0,0 1,-1 0,0-1,0 1,1 0,-2 0,1 1,0-1,-1 1,1-1,-1 1,0 0,1 0,-1 1,0-1,0 1,0 0,0 0,-1 0,1 1,0-1,0 1,0 0,-1 0,1 1,0-1,0 1,0 0,-4 1,-1 1,0 0,1 0,-1 1,1 0,0 0,0 1,0 1,0-1,1 1,0 0,0 1,1-1,0 1,-6 8,0 7,1 1,2 0,0 1,1 0,1 0,1 1,2 0,0 0,2 0,0 0,2 0,1 0,1 1,1-1,1 0,3 6,2 1,2 0,1 0,2-2,1 1,1-2,1 0,2-1,18 20,19 18,-40-47</inkml:trace>
  <inkml:trace contextRef="#ctx0" brushRef="#br0" timeOffset="8380.109">7451 657,'-10'-3,"0"0,0 1,0 0,0 1,0 0,0 0,-1 1,1 1,0 0,0 0,0 1,0 0,0 0,0 1,0 1,1 0,-1 0,1 1,0 0,1 0,-1 1,1 0,0 1,1 0,-1 0,1 0,1 1,-1 0,1 1,1-1,0 1,0 0,0 0,1 1,1-1,0 1,0 0,1 0,0 0,0 2,1-6,0-1,0 1,0 0,0-1,1 1,0 0,0 0,1-1,0 1,0 0,0-1,0 1,1-1,0 1,0-1,1 0,-1 1,1-1,0-1,0 1,1 0,0-1,0 0,0 0,0 0,0 0,1 0,0-1,-1 0,1 0,1 0,-1-1,5 2,6 0,1-1,-1 0,1-1,0-1,0-1,-1 0,1-1,0-1,-1 0,1-1,-1-1,0-1,0 0,0-1,0-1,5-4,4-4</inkml:trace>
  <inkml:trace contextRef="#ctx0" brushRef="#br0" timeOffset="9030.933">7705 743,'-3'19,"-1"-3,0 0,2 0,0 0,1 0,0 1,1-1,1 0,1 1,0-1,1 0,1 0,3 6,-5-18,0 0,1 0,0-1,0 1,0-1,0 1,0-1,1 0,0 0,-1-1,1 1,0-1,0 1,1-1,-1-1,0 1,1 0,-1-1,1 0,-1 0,1-1,-1 1,1-1,0 0,0 0,119-19,-106 9,-1 0,0 0,0-2,-1 0,0-1,-2 0,1-1,-2-1,1-1,-2 1,-1-2,0 0,0 0,2-9,-16 32,1 0,-1 1,2-1,-1 1,1-1,0 1,0 0,0 0,1-1,0 1,1 0,-1 0,1-1,1 1,-1-1,1 1,0-1,1 1,0-1,0 0,0 0,0 0,1-1,0 1,0-1,1 0,-1 0,3 2,1-2,0 0,0-1,0 1,0-1,1-1,-1 0,1 0,0 0,0-1,0-1,0 0,1 0,-1 0,0-1,0-1,1 0,-1 0,0 0,0-1,0-1,0 0,-1 0,1 0,-1-1,3-2,21-11,-1-1,0-2,-1-1,-1-1,-2-2,0 0,-1-2,-2-1,0-1,-2-1,-2-1,0-1,3-9,-10 17,-1 0,-1-1,-1 0,-1 0,-2-1,0 0,-1-1,-2 1,0-1,-2 0,-1 0,-1 0,-1 0,-2 0,-4-25,5 46,1 0,-1-1,0 2,0-1,0 0,-1 0,1 1,-1-1,0 1,-1 0,1 0,-1 0,1 0,-1 1,0-1,-1 1,1 0,-1 0,1 1,-1 0,0-1,0 1,0 1,0-1,0 1,0 0,0 0,-1 0,1 1,0 0,-1 0,1 0,0 1,0-1,-1 1,1 1,-4 1,-1 0,1 1,1 0,-1 1,1 0,-1 0,1 1,1 0,-1 1,1-1,0 1,1 1,0-1,0 1,0 0,1 1,0-1,1 1,0 0,0 0,1 0,0 1,-5 19,0 0,2 1,1 0,2 0,1 0,1 7,0-6,2 0,1 0,1 0,2 0,1-1,2 1,0-2,2 1,2-1,10 20,-14-31,0-1,1 0,1 0,0-1,1-1,1 1,1-2,0 0,1 0,0-1,1-1,0 0,1-1,14 7,-13-14,-5-5</inkml:trace>
  <inkml:trace contextRef="#ctx0" brushRef="#br0" timeOffset="10097.947">9370 770,'-269'110,"205"-58,63-51,0 1,0 0,-1-1,1 1,0 0,1 0,-1 0,0 0,0 0,1 0,-1 0,1 0,0 1,0-1,0 0,0 0,0 0,0 0,0 0,1 0,-1 0,1 0,-1 0,1 0,0 0,0 0,0 0,0 0,0 0,0 0,1-1,-1 1,0-1,1 1,-1-1,2 1,3 1,1 0,0 0,0 0,1-1,-1-1,0 1,1-1,-1 0,1-1,0 1,-1-2,1 1,-1-1,1 0,-1-1,0 1,1-2,-1 1,0-1,4-2,-3 3,183-75,-187 75,-1 1,0 0,0 0,1 1,-1-1,0 1,1-1,-1 1,0 0,1 1,-1-1,0 0,1 1,-1 0,0 0,0 0,1 0,-1 0,0 1,0-1,0 1,-1 0,1 0,0 0,-1 0,1 1,-1-1,0 0,0 1,0 0,0 0,0-1,0 1,-1 0,1 0,-1 1,1 1,-1 1,1 1,0 0,0-1,1 1,0-1,0 0,0 0,1 0,0 0,0 0,1-1,0 0,-1 0,2 0,-1-1,0 0,1 0,0 0,0 0,0-1,0 0,1 0,-1-1,1 0,0 0,-1-1,1 1,0-1,0-1,0 1,0-1,0-1,1 1,7-7,0-1,0 0,-1-1,-1 0,1-1,-2-1,1 0,-1 0,-1-1,0-1,-1 0,0-1,6-12,8-13,-2-2,-2 0,-2-2,-1 0,-2-1,-3 0,-1-1,-2 0,-3-1,-1 0,-2 0,-3-26,0 45,1-7,-1-1,-2 1,-2 0,0 0,-9-25,14 58,-1 0,0 0,0 0,0 0,0 0,0 0,0 0,0-1,0 1,0 0,-1 0,1 0,0 0,-1 0,1 0,0 0,-1 0,0 0,1 0,-1 1,1-1,-1 0,0 0,0 0,0 1,1-1,-1 0,0 1,0-1,0 1,0-1,0 1,0-1,0 1,0 0,0-1,0 1,0 0,0 0,0 0,-1 0,1 0,0 0,0 0,0 0,0 0,0 0,0 1,0-1,0 1,0-1,0 0,0 1,0 0,0-1,0 1,0-1,1 1,-1 0,0 0,0 0,0 0,-4 11,0 0,1 0,0 0,1 0,0 1,1 0,1-1,0 1,1 0,0-1,1 1,0 2,0 14,4 42,4 0,3-1,2-1,23 64,-34-125,108 391,-110-399,1 11,1-1,-2 0,1 1,-1-1,-1 1,0-1,0 1,-1-1,-1 7,1-16,1 0,-1 0,1 0,-1 0,0 0,1 0,-1-1,0 1,1 0,-1 0,0-1,0 1,0 0,0-1,0 1,0-1,1 0,-1 1,0-1,0 1,-1-1,1 0,0 0,0 0,0 0,0 0,0 0,0 0,0 0,0 0,0 0,0 0,0-1,0 1,0 0,0-1,0 1,0-1,0 1,0-1,0 0,1 1,-1-1,0 0,0 1,1-1,-1 0,0 0,0-1,0 2,-13-10</inkml:trace>
  <inkml:trace contextRef="#ctx0" brushRef="#br0" timeOffset="10315.411">9624 630,'48'-5,"40"-2,14 1,-5 1,-9 1,-16 2,-9 1,-12 0,-8 1,-8 6,-5 0,-2 1,-2-2,-5 3,-1 1,-4-2</inkml:trace>
  <inkml:trace contextRef="#ctx0" brushRef="#br0" timeOffset="10517.956">10753 855,'0'33,"10"12,3-2</inkml:trace>
  <inkml:trace contextRef="#ctx0" brushRef="#br0" timeOffset="10717.726">10697 432,'5'-5,"6"8,1 4</inkml:trace>
  <inkml:trace contextRef="#ctx0" brushRef="#br0" timeOffset="10971.872">11205 743,'-14'15,"0"1,2 1,0 0,1 1,0 1,2-1,0 1,1 1,1 0,1 0,-1 8,6-25,0 1,0-1,0 1,0-1,0 1,1 0,0-1,0 1,0 0,0-1,0 1,1-1,-1 1,1 0,0-1,0 1,1-1,-1 0,1 1,0-1,-1 0,1 0,1 0,-1 0,0 0,1-1,-1 1,1-1,0 1,0-1,0 0,0 0,0-1,0 1,1 0,-1-1,1 0,-1 0,1 0,-1 0,1-1,0 1,-1-1,1 0,1 0,10-3,0-1,0 0,-1-1,1 0,-1-1,0-1,-1 0,1-1,-2-1,1 0,-1-1,0 0,-1 0,0-1,-1-1,0 0,-1 0,-1-1,1 0,-2-1,0 0,-1 0,0 0,-1-1,-1 1,0-1,-1-1,0 1,-2 0,1-14,-2 24,-1 0,0 0,0 0,0 0,0 0,-1 0,0 0,0 1,0-1,-1 1,1-1,-1 1,0 0,0 0,-1 0,1 0,-1 1,0-1,0 1,0 0,0 0,0 1,-1-1,0 1,1 0,-1 0,0 0,0 1,0 0,0 0,0 0,0 0,0 1,0 0,0 0,0 0,0 1,0 0,0 0,0 0,0 0,-1 1,-13 5</inkml:trace>
  <inkml:trace contextRef="#ctx0" brushRef="#br0" timeOffset="11333.441">11712 940,'31'-51,"3"2,1 1,2 1,20-16,-56 61,1 0,-1 0,0 0,1 0,-1 0,1 0,-1 1,1-1,0 1,0-1,0 1,0-1,0 1,0 0,0 0,0 0,0 0,1 1,-1-1,0 0,1 1,-1 0,0-1,1 1,-1 0,0 0,1 0,-1 1,0-1,1 1,-1-1,0 1,1 0,-1 0,0 0,0 0,0 0,0 0,0 0,0 1,0-1,0 1,-1 0,1-1,-1 1,2 1,19 40,-20-36,0 0,1-1,0 1,1-1,0 0,0 0,0 0,0 0,1-1,0 0,0 1,1-2,0 1,-1-1,1 0,1 0,5 3,-2-4,0-1,-1 1,1-2,0 1,0-2,1 1,-1-1,0 0,0-1,0-1,0 1,0-2,-1 1,1-1,0-1,-1 0,0 0,0 0,0-2,-1 1,6-5,-1 0,1 0,-2-2,0 1,0-2,-1 0,0 0,-1 0,-1-2,0 1,-1-1,-1 0,4-10,-3 0</inkml:trace>
  <inkml:trace contextRef="#ctx0" brushRef="#br0" timeOffset="16918.051">17808 686,'-3'18,"1"0,1 0,0 1,1-1,1 0,1 0,1 0,0 0,1 0,1 0,1-1,1 0,0 0,5 8,-11-23,1 1,-1-1,1 0,0 0,-1 0,1 0,0 0,0 0,0 0,0-1,1 1,-1-1,0 1,1-1,-1 0,1 0,-1 0,1 0,-1-1,1 1,0-1,-1 1,1-1,0 0,-1 0,1 0,0-1,-1 1,1-1,0 1,-1-1,1 0,-1 0,1 0,-1 0,3-1,1-2,0 0,0-1,0 1,0-1,-1 0,0-1,0 1,0-1,-1 0,1 0,-1 0,2-7,0 2,-1-1,0 0,-1 0,-1 0,0 0,0 0,-2-1,1 1,-1-1,-1 1,0-1,-1 1,-1-1,0 1,0-1,-1 1,-1 0,0 0,0 0,-1 1,-1 0,0 0,0 0,-1 0,-1 1,-4-4,11 13,1 1,-1 0,1-1,-1 1,1 0,-1-1,1 1,-1-1,1 1,-1-1,1 1,0-1,-1 1,1-1,0 1,-1-1,1 1,0-1,0 0,-1 1,1-1,0 0,0 1,0-1,0 1,0-1,0 0,0 1,0-1,0 0,0 1,0-1,1 0,-1 1,0-1,0 1,1-1,-1 1,0-1,1 0,-1 1,0-1,1 1,-1-1,1 1,-1 0,1-1,-1 1,1-1,-1 1,1 0,-1-1,1 1,0 0,-1 0,1 0,-1-1,1 1,0 0,-1 0,1 0,0 0,-1 0,1 0,0 0,11-6,20-18,-2-1,0-1,-2-1,-1-1,-2-2,0-1,19-32,-42 60,13-19,0 0,-1 0,-1-1,-1-1,-2 0,0-1,-1 0,4-22,-12 44,0-1,-1 1,1 0,-1 0,0-1,1 1,-1 0,-1-1,1 1,0 0,-1-1,0 1,0 0,0 0,0 0,0 0,0-1,-1 1,-26 35,21-3,1 0,1 0,1 0,2 1,1-1,1 1,2-1,3 22,15 101,7 0,36 109,30 168,-85-377,6 32,-4 1,-3 1,-4 21,-4-81,0 0,-2 0,-1-1,-1 1,-1-1,-2 0,0 0,-2-1,0 0,-2-1,0 0,-14 17,-70 58,93-95,0-1,0 0,0 0,-1 0,1 0,0-1,-1 1,0-1,1 0,-1 0,0-1,1 1,-1-1,0 1,0-1,0 0,1-1,-1 1,0 0,0-1,1 0,-1 0,0 0,1-1,-1 1,1-1,0 0,-1 0,1 0,0 0,0-1,0 1,-2-3,-2-6,1 0,0 0,1-1,1 1,-1-1,2 0,0-1,0 1,1 0,0-1,1 0,1 1,0-1,1 1,1-11,-1-3,-2-12,2 1,2-1,1 0,2 1,2-1,1 2,13-35,-8 41</inkml:trace>
  <inkml:trace contextRef="#ctx0" brushRef="#br0" timeOffset="17823.445">18993 1081,'19'-28,"-2"-4,2 2,1 0,1 1,1 1,2 0,1 2,1 1,1 2,1 0,1 2,1 1,1 1,3 0,94-9,-126 26,1 1,0 0,0 1,0-1,-1 1,1-1,0 1,0 0,0 0,0 0,0 0,0 0,0 1,0 0,0-1,-1 1,1 0,0 0,0 0,-1 1,1-1,-1 1,1 0,-1-1,0 1,0 0,1 0,-1 0,-1 1,1-1,0 0,0 1,-1-1,0 1,1 0,-1-1,0 1,0 0,-1 0,1 0,0 0,-1-1,0 1,0 0,1 0,-2 0,1 0,-2 18,-1 1,-1-1,-1-1,-1 1,0-1,-2 0,0 0,-2-1,0 0,-6 8,7-11,-1 1,-1-1,0 0,-1-1,0-1,-2 0,1 0,-2-1,0-1,0-1,-1 0,0-1,-1 0,0-2,-1 0,0-1,-5 1,20-7,0 0,1 0,-1-1,0 1,1-1,-1 1,0-1,0 0,1-1,-1 1,0 0,1-1,-1 1,0-1,1 0,-1 0,1 0,-1 0,1 0,-1-1,1 1,0-1,0 1,-1-1,1 0,0 0,1 0,-1 0,0 0,1 0,-1-1,1 1,0-1,-1 1,1-1,0 1,1-1,-1 0,0 1,1-2,-3-21,2 1</inkml:trace>
  <inkml:trace contextRef="#ctx0" brushRef="#br0" timeOffset="18250.332">19813 940,'31'-17,"0"-1,0-2,-2-1,-1-1,0-1,-2-2,7-9,-31 33,1-1,-1 0,0 1,-1-1,1 0,0 0,-1 0,1-1,-1 1,1 0,-1 0,0-1,0 1,0-1,0 1,-1-1,1 1,-1-1,1 1,-1-1,0 0,0 1,0-1,0 0,-1 1,1-1,-1 1,1-1,-1 1,0-1,0 1,0-1,0 1,-1 0,1-1,-1 1,1 0,-1 0,0 0,1 0,-1 1,0-1,-1 0,1 0,-8 1,1 1,0-1,0 1,0 1,0 0,0 0,0 1,0 0,0 0,0 1,0 1,1-1,0 1,0 1,0-1,0 1,1 1,-1-1,1 1,1 1,-1-1,1 1,-3 5,0-2,2 1,-1-1,1 1,1 1,0-1,1 1,0 0,0 1,2-1,-1 1,2 0,0-1,0 1,1 0,1 0,0 0,1 9,0-17,-1 1,1 0,1 0,-1 0,1 0,0-1,0 1,1-1,0 0,0 0,0 0,0 0,1 0,0 0,0-1,0 0,0 0,1 0,0 0,-1-1,1 0,1 0,-1 0,0 0,4 0,8 3,0-1,0-1,1 0,-1-2,1 0,0 0,17-2,61-7,-70 0</inkml:trace>
  <inkml:trace contextRef="#ctx0" brushRef="#br0" timeOffset="18734.451">20236 1053,'247'-304,"-242"299,-2 2,-1-1,1 1,0 0,-1 0,1 0,1 0,-1 1,0-1,1 1,-1 0,1 0,0 0,-1 1,1-1,0 1,0 0,0 0,0 0,0 0,2 1,-4 3,0 0,0 0,-1 0,0 0,0 1,0-1,0 0,0 1,0-1,-1 1,0-1,0 0,0 1,0-1,0 1,-1-1,1 1,-1-1,0 1,0-1,0 0,-1 0,1 0,-1 1,1 0,-14 35,12-33,0 0,0 0,0 0,0 0,1 0,0 1,1-1,-1 1,1-1,0 1,1 0,0-1,0 1,0 0,1 0,0-1,0 1,1-1,-1 1,2-1,-1 0,1 1,2-5,0 0,0-1,-1 1,2-1,-1 0,0-1,0 1,0-1,0 0,0-1,0 1,0-1,1 0,-1 0,0 0,-1-1,1 0,0 0,0 0,-1 0,1-1,-1 0,0 0,0 0,0 0,0-1,-1 0,2 0,4-3,181-136,-188 142,-1-1,1 0,0 1,-1-1,1 1,0-1,0 1,0 0,0 0,0 0,0 0,0 0,0 0,1 1,-1-1,0 1,0-1,1 1,-1 0,0 0,1 0,-1 0,0 0,0 1,1-1,-1 1,0-1,0 1,0 0,1 0,-1 0,0 0,0 0,0 0,-1 1,1-1,0 1,0-1,-1 1,1-1,-1 1,0 0,1 0,-1 0,0 0,0 0,0 0,0 0,0 0,-1 1,1-1,-1 0,1 0,-1 3,-6 61,4-58,0-1,1 0,0 1,0-1,1 1,0 0,0-1,1 1,0-1,0 0,1 1,1 3,7 8</inkml:trace>
  <inkml:trace contextRef="#ctx0" brushRef="#br0" timeOffset="19104.172">21195 968,'38'-15,"0"-1,-2-2,0-2,-1-1,-1-2,8-7,-39 28,0 1,1-1,-1 0,0-1,0 1,0 0,-1-1,1 0,-1 0,1 0,-1 0,0 0,0 0,0 0,0-1,-1 1,0-1,1 1,-1-1,0 1,-1-1,1 0,-1 0,1 1,-1-1,0 0,-1 0,1 1,-1-1,1 0,-1 1,0-1,0 0,-1 1,1-1,-1 1,0 0,0 0,0-1,0 1,0 0,-1 1,1-1,-1 0,0 1,0-1,-6-1,0 0,0 1,0 0,-1 0,1 1,-1 0,1 0,-1 1,0 1,1 0,-1 0,0 1,1 0,-1 0,0 1,1 1,0 0,0 0,-1 0,2 1,-1 1,0 0,1 0,0 0,0 1,1 0,-3 3,0 0,0 0,1 1,1 0,-1 0,2 0,-1 1,2 1,-1-1,2 1,-1 0,2 0,-1 1,2 0,0-1,0 1,1 0,1 0,0 1,1-1,1 8,2-13,0 1,1-1,1 1,0-1,0-1,0 1,1-1,0 0,0 0,1-1,0 1,0-1,0-1,1 0,0 0,0 0,0-1,1 0,-1-1,1 0,0 0,0-1,0 0,0 0,1-1,-1 0,6-1,120-4,-108-3</inkml:trace>
  <inkml:trace contextRef="#ctx0" brushRef="#br0" timeOffset="19419.076">22239 544,'-32'14,"1"1,1 2,0 0,1 2,1 2,1 0,1 2,-9 10,32-30,1-1,-1 0,0 1,0 0,1-1,0 1,-1 0,1 0,0 0,1 1,-1-1,0 0,1 1,0-1,0 1,0 0,0-1,1 1,-1 0,1-1,0 1,0 0,0-1,0 1,1 0,0-1,0 1,0 0,0-1,0 1,1-1,-1 0,1 1,2 2,1-2,0 0,1 0,-1 0,1-1,0 0,0 0,0-1,1 1,-1-1,0 0,1-1,3 1,62 27,-70-27,0-1,-1 0,1 1,-1-1,1 1,-1 0,1-1,-1 1,0 0,0 0,0 0,0 0,0 0,0 0,-1 0,1 0,-1 0,1 0,-1 0,0 1,0-1,0 0,0 0,0 0,0 0,-1 0,1 1,-1-1,1 0,-1 0,0 0,0 0,0 0,0 0,0-1,0 1,-1 0,1 0,-1-1,1 1,-1-1,1 1,-3 0,-80 53,-63-1,122-49</inkml:trace>
  <inkml:trace contextRef="#ctx0" brushRef="#br0" timeOffset="19716.978">22550 263,'-10'38,"-7"32,-2 14,3-3,0-10,1-8,5-9,-2-10,2-2,2-4,2-3,3-4,2-1,1-1,0-1,0-1,5 1,2-5</inkml:trace>
  <inkml:trace contextRef="#ctx0" brushRef="#br0" timeOffset="20468.035">22239 770,'48'-5,"18"-4,1 3,1 3,-1 3,36 6,-79-2,0 2,-1 0,0 1,0 2,0 0,5 5,-16-12,0 0,0-1,0 0,1-1,-1-1,0 0,0 0,0-1,0-1,-1 0,1-1,-1 0,0 0,0-1,0-1,0 0,-1 0,0-1,0-1,-1 1,1-3,42-41,-51 49,0 1,0-1,0 0,0 1,-1-1,1 0,0 1,-1-1,0 0,1 0,-1 1,0-1,0 0,0 0,0 0,0 1,-1-1,1 0,0 0,-1 1,0-1,1 0,-1 1,0-1,0 0,0 1,0-1,0 1,0 0,0-1,0 1,0 0,-1-1,1 1,-1 0,1 0,-1 0,0 0,-6-2,-1 1,0 0,1 0,-1 1,0 0,0 0,0 1,-1 1,1-1,0 1,1 1,-1 0,0 0,0 0,1 1,-1 1,1-1,0 1,0 1,-1 0,-3-1,0-1,1 2,-1-1,1 2,0 0,0 0,1 1,0 0,0 0,0 1,1 1,0 0,1 0,0 0,0 1,1 1,1-1,-1 1,2 0,0 0,0 1,1 0,-3 10,8-14,1 0,0 0,1 0,-1 0,1-1,1 1,-1-1,1 0,1 0,-1 0,1 0,0-1,1 0,0 0,0 0,0-1,0 0,1 0,0 0,0-1,0 0,1-1,-1 0,1 0,0 0,0-1,0 0,0 0,0-1,6 0,15 2,0-1,-1-2,1-1,0-1,-1-1,0-2,1 0,-2-2,1-1,-1-2,0 0,22-14,-15 8,-2-1,0-1,-1-2,-1-2,-1 0,-1-2,-1-1,13-17,-32 34,0-1,-1 0,0-1,0 0,-1 0,0 0,-1-1,0 0,-1 0,0 0,-1 0,0-1,0 0,-2 1,1-1,-1 0,-1-5,-1 14,0-1,-1 1,1-1,-1 1,0 0,1 0,-2 0,1 0,0 0,0 0,-1 1,0-1,1 1,-1 0,0-1,0 1,0 1,0-1,-1 0,1 1,0-1,-1 1,1 0,-1 0,1 1,-1-1,0 1,1 0,-1 0,0 0,1 0,-1 0,1 1,-1 0,0-1,1 1,0 1,-1-1,1 0,0 1,-1 0,1 0,0 0,0 0,0 0,0-1,0 0,0 1,0-1,1 1,-1-1,0 1,0 0,1 0,-1 0,1 0,0 1,0-1,0 1,0-1,0 1,0 0,1 0,-1-1,1 1,0 0,-1 0,2 1,-1-1,0 0,1 0,-1 0,1 1,0-1,0 0,0 0,0 0,1 1,0-1,-1 0,1 0,0 0,0 0,1 0,-1 0,1 0,-1 0,1 0,0-1,0 1,0-1,0 0,1 1,-1-1,0 0,1 0,1 1,38 24,33 35,-69-51,0 0,-1 1,-1 0,0 0,0 0,-1 1,-1-1,0 1,0-1,-2 1,1 0,-2 0,0-1,0 1,-1-1,-1 1,0-1,-3 9,5-17,-2 3,0 0,1 1,0-1,0 1,1-1,0 1,0 0,1-1,0 1,0 0,1-1,0 1,0 0,1-1,0 1,0-1,1 0,0 0,0 0,1 0,0 0,0-1,0 1,3 1,9 0</inkml:trace>
  <inkml:trace contextRef="#ctx0" brushRef="#br0" timeOffset="15013.037">15269 799,'10'3,"0"-1,0-1,0 0,0 0,1-1,-1 0,0-1,0 0,0-1,1 0,-1 0,-1-1,1 0,0-1,-1 0,0-1,0 0,0 0,0-1,-1 0,0 0,5-6,-5 4,1-1,-1 0,-1-1,1 0,-2 0,1-1,-2 1,1-1,-1-2,-4 10,0 0,0 0,0 0,0-1,-1 1,1-1,-1 1,0 0,0-1,0 1,0 0,-1-1,0 1,1 0,-1-1,0 1,0 0,-1 0,1 0,-1 0,0 0,0 0,0 0,0 1,0-1,0 0,-1 1,1 0,-1 0,0 0,1 0,-1 0,-3-1,2 1,-1-1,0 1,-1 0,1 1,0-1,0 1,-1 0,1 0,-1 1,1 0,-1 0,1 0,-1 0,1 1,0 0,-1 0,1 0,0 1,0 0,0 0,0 0,0 1,0 0,-99 80,97-76,1 0,0 1,1 0,-1 0,1 0,1 0,0 1,0 0,1 0,0 0,0 0,1 1,0-1,1 1,0-1,0 1,1-1,1 1,-1-1,2 1,-1-1,1 1,1-1,-1 0,2 0,-1 0,1 0,1 0,-1-1,1 0,1 0,0 0,0-1,2 2,5 0,1-1,0 0,1-1,0-1,0 0,0-1,1-1,-1 0,1-1,0-1,0 0,1-1,-1-1,0 0,0-2,0 0,0 0,0-1,0-1,-1-1,0 0,15-8,46-34,-58 33</inkml:trace>
  <inkml:trace contextRef="#ctx0" brushRef="#br0" timeOffset="15432.225">15749 940,'164'-172,"-147"155,0-1,-1 0,-2-2,1 1,-2-2,10-20,-24 41,1 0,-1 0,1 0,0 0,-1 0,1 0,-1 0,1 0,0 0,-1 0,1-1,-1 1,1 0,0 0,-1 0,1-1,0 1,-1 0,1 0,0-1,-1 1,1 0,0 0,0-1,0 1,-1 0,1-1,-2 8,0-1,0 1,1 0,0 0,0 0,0 0,1 0,0 0,1 0,0 0,0 0,0 0,1 0,0 0,0 0,0-1,1 1,0-1,1 0,-1 0,1 0,0 0,1-1,0 1,-1-1,1 0,1-1,-1 1,1-1,0 0,0-1,0 1,0-1,1 0,-1-1,1 1,0-1,0-1,5 2,0-5,0-1,-1 1,1-2,-1 1,0-2,0 1,0-2,-1 1,0-2,0 1,0-1,-1-1,0 1,0-2,-1 1,0-1,-1 0,1-1,-2 0,6-10,42-76,-44 77</inkml:trace>
  <inkml:trace contextRef="#ctx0" brushRef="#br0" timeOffset="15871.022">16736 657,'-17'14,"0"1,1 0,0 2,1-1,1 2,1 0,0 1,2 0,0 0,1 2,-3 8,12-26,0 0,0 1,0-1,1 1,-1-1,1 1,0-1,0 1,0-1,1 0,-1 1,1-1,-1 1,1-1,0 0,1 1,-1-1,1 0,-1 0,1 0,0 0,0 0,0 0,0-1,1 1,-1-1,1 1,-1-1,1 0,0 0,0 0,0-1,0 1,0-1,1 1,-1-1,1 0,6 2,0 0,0 0,1-1,-1-1,1 0,0 0,-1-1,1-1,-1 1,1-2,9-1,3-6,-1-1,0 0,0-2,-2 0,1-1,-2-2,0 0,0 0,-1-2,-1 0,-1-2,-1 1,0-2,-2 0,0 0,-1-2,-1 1,0-5,-3 11,-1-1,-1 1,-1-1,0 0,-1-1,-1 1,0-1,-1 0,-1 1,0-1,-2 0,0 0,-1 1,0-1,-1 0,-1 1,-1 0,0 0,-1 0,-1 1,0 0,-1 0,-4-5,9 16,-1 0,1-1,0 1,-1 1,0-1,0 0,0 1,-1 0,1 0,-1 0,1 1,-1-1,0 1,0 0,0 0,0 1,0 0,-1 0,1 0,0 0,-1 1,1 0,0 0,-1 0,1 1,0 0,-1 0,1 0,0 1,0-1,0 1,0 0,0 1,1-1,-1 1,1 0,-1 0,1 1,0-1,0 1,1 0,-1 0,1 0,0 0,-2 3,-2 7,0-1,1 1,0 0,1 0,1 0,1 1,0 0,0-1,2 1,0 0,0 0,1 0,1 0,1 0,3 13,2 8,2-1,1 0,2-1,1-1,2 1,2-1,0 1,2-2,1 0,2-2,1 0,1-1,1-2,14 11,-7-9,-3-4</inkml:trace>
  <inkml:trace contextRef="#ctx0" brushRef="#br0" timeOffset="14071.238">13631 714,'-3'-7,"-1"0,1 0,-2 0,1 0,-1 1,0 0,0 0,-1 0,1 1,-1 0,0 0,-1 0,1 1,-1 0,0 0,0 1,-1 0,1 0,0 1,-1-1,0 2,0-1,1 1,-1 0,0 1,0 0,0 0,0 1,0-1,1 2,-1-1,0 1,1 1,-1-1,1 1,0 0,-3 3,1 0,0 0,1 1,0 0,0 0,1 1,0 0,0 0,1 1,0 0,1 0,0 0,0 1,1 0,0 0,1 0,0 0,0 0,1 1,1-1,0 1,0 0,1-1,0 1,1 1,0-9,0 0,0 0,1 0,-1 0,1 0,0 0,0 0,0 0,0 0,1-1,-1 1,1-1,-1 0,1 0,0 0,0 0,0 0,0-1,0 1,0-1,0 0,1 0,-1 0,0 0,1 0,-1-1,1 0,-1 1,0-1,1 0,104-20,-77 11,-1-2,0-1,-1-2,0-1,-1-1,-1-1,0-1,-2-2,18-17,-42 38,-1-1,0 0,0 1,0-1,0 1,1-1,-1 0,0 1,0-1,1 0,-1 1,0-1,1 0,-1 0,0 1,1-1,-1 0,0 0,1 0,-1 1,1-1,-1 0,0 0,1 0,-1 0,1 0,-1 0,1 0,-1 0,0 0,1 0,-1 0,1 0,-1 0,1 0,-1 0,0 0,1-1,-1 1,1 0,-1 0,0 0,1-1,-1 1,0 0,1 0,-1-1,0 1,0 0,1-1,-1 1,0 0,0-1,1 1,-1-1,0 1,0 0,0-1,0 1,0-1,1 1,-1 0,0-1,-7 35,6-32,-3 7,1 0,0 1,0-1,1 1,0-1,1 1,0 0,1 0,-1 0,2 0,0-1,0 1,0 0,2 0,-1-1,1 0,0 1,1-1,0 0,1 0,3 4,-3-8,0 1,0-2,1 1,0-1,0 0,0 0,0 0,1-1,-1 0,1 0,0-1,0 0,0 0,0-1,0 1,1-2,-1 1,0-1,0 0,1 0,-1-1,0 0,0-1,0 1,0-1,0-1,0 1,0-1,-1 0,1-1,4-2,14-11,0-2,0 0,-2-1,0-1,-2-1,0-1,-2-1,0-1,7-15,0 1,-1-1,-2-1,-2 0,-2-2,-2 0,-1-1,-3-1,-1 0,-3-1,-1 0,-3-1,-1 1,-3-4,-1 45,1 0,-1 1,1 0,-1-1,0 1,0 0,-1-1,1 1,-1 0,0 0,0-1,0 1,-1 0,0 0,1 0,-1 0,-1 1,1-1,-1 0,1 1,-2-2,0 6,1 0,0 0,0 1,0-1,0 1,0 0,0 0,1 0,-1 0,1 0,-1 0,1 1,0-1,0 1,0 0,0-1,0 1,0 0,1 0,0 0,-1 0,1 1,0-1,0 2,-19 50,1 0,4 1,1 1,3 0,3 1,2 0,3 0,3 38,25 145,-11-118,-14-118</inkml:trace>
  <inkml:trace contextRef="#ctx0" brushRef="#br0" timeOffset="14314.623">13914 403,'43'0,"38"0,16-4,4-3,-4 1,-4 2,-9-5,-5 1,-5 0,-11 3,-16 1</inkml:trace>
  <inkml:trace contextRef="#ctx0" brushRef="#br0" timeOffset="23902.706">0 1842,'76'-18,"0"4,1 2,1 4,-1 4,55 4,455 2,-273 24,-13-14,6 5,147-16,-208-3,476 2,-195-27,432-29,-5-1,-231 28,79 0,1867 30,-1598-1,-472-27,-268 26,254-10,516-8,-743 20,736-1,-390 30,847-31,-959-27,-83 16,55-6,-40-9,584 27,-471 28,951-27,-820-1,-718 5,-32 1</inkml:trace>
</inkml:ink>
</file>

<file path=ppt/ink/ink2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13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1,'-10'33,"-3"17,1 4,2-3,3-4,3-6,6-10,4-10</inkml:trace>
</inkml:ink>
</file>

<file path=ppt/ink/ink2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13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1,'-14'24,"-5"12,1 1</inkml:trace>
</inkml:ink>
</file>

<file path=ppt/ink/ink2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14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0,'-26'10,"1"1,0 1,1 1,0 1,1 1,1 1,-15 13,36-28,0 0,0 0,-1 0,1 0,0 0,0 0,0 0,0 1,0-1,0 0,0 1,1-1,-1 1,0-1,1 1,-1-1,1 1,0-1,-1 1,1-1,0 1,0-1,0 1,0 0,0-1,0 1,1-1,-1 1,0-1,1 1,-1-1,1 1,0-1,-1 1,1-1,0 1,0-1,0 0,0 0,0 0,0 1,0-1,1 0,-1 0,72 31,-45-22,-20-7,-1-1,0 1,0 0,0 1,0 0,0 0,-1 0,1 1,-1 0,-1 0,1 1,-1-1,0 1,0 0,0 1,-1-1,0 1,0 0,-1 0,0 0,0 0,-1 1,0-1,0 1,0 0,-1-1,0 1,-1 0,0 0,0 0,-1-1,0 1,0 0,-1 2,-3-3,0 1,0-1,-1 0,1-1,-2 0,1 1,-1-2,0 1,0-1,0 0,-1-1,1 0,-1 0,0 0,-1-1,1 0,0-1,-1 0,0 0,1-1,-1 0,0 0,0-1,0-1,1 1,-1-1,0-1,0 1,1-2,-1 1,1-1,0 0,-7-4,-3-5</inkml:trace>
</inkml:ink>
</file>

<file path=ppt/ink/ink2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15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1 302,'51'19,"0"-2,1-3,1-1,0-3,1-3,0-2,0-2,0-2,-44 0,0-1,1 0,-1 0,0-1,0 0,1-1,-1 0,0 0,-1-1,1-1,0 1,-1-2,0 1,0-1,0-1,-1 1,0-2,0 1,0-1,-1 0,0-1,0 1,4-8,-6 8,0 0,-1-1,0 0,0 1,-1-1,0 0,-1-1,0 1,0 0,0-1,-1 1,-1-1,1 1,-1-1,-1 0,0 1,0-1,0 1,-1-1,-1 1,1 0,-1 0,-1 0,1 0,-1 1,-1-1,1 1,-1 0,-1 0,1 1,-1 0,-5-5,7 8,0 0,0 0,0 0,0 1,-1 0,1-1,-1 2,1-1,-1 0,0 1,0 0,0 0,1 0,-1 1,0 0,0 0,0 0,0 0,0 1,0 0,0 0,0 0,1 1,-1-1,0 1,1 0,0 0,-1 1,1-1,0 1,-3 3,-5 3,2 1,-1 0,1 0,0 1,1 1,1 0,-1 0,2 0,0 1,0 0,2 1,-1-1,2 1,-2 6,-26 204,30-204,-6 45,-4-2,-2 1,-19 46,27-89,3-7,0 0,-1-1,-1 1,0-1,-1 0,-1 0,0 0,-1-1,0 0,0-1,-1 1,-1-2,0 1,-1-2,0 1,0-1,-3 0,13-8,0-1,-1 0,1 1,0-1,-1 0,1 0,0 0,-1 0,1 0,0-1,-1 1,1 0,0-1,-1 1,1 0,0-1,0 0,0 1,-1-1,1 0,0 1,0-1,0 0,0 0,0 0,0 0,0 0,1 0,-1 0,0 0,1-1,-1 1,0 0,1 0,-1-1,1 1,0 0,0-1,-1 1,1 0,0-1,0 1,0 0,0-1,0 1,0 0,1-1,-3-19</inkml:trace>
</inkml:ink>
</file>

<file path=ppt/ink/ink2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30.81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1666,'65'-4,"-46"6,-12-2,31 3,-1-2,1-2,-1-2,34-6,-31 2,0 1,1 2,-1 1,1 3,38 4,-8 9,-59-10,1 0,0 0,-1-1,1-1,0 0,0-1,0 0,12-3,8-3,-17 1,0 2,0 0,1 1,-1 0,1 1,-1 1,1 1,-1 1,0 0,3 1,23 5,0-1,0-3,0-1,0-2,37-4,11 1,276 2,-342 0</inkml:trace>
  <inkml:trace contextRef="#ctx0" brushRef="#br0" timeOffset="1331.762">1751 1,'-11'138,"7"-123,1-1,1 1,0 0,1 0,1 0,1 0,0 1,2 10,0-11,0 0,-1 1,0-1,-1 1,-1-1,-1 1,0-1,-1 3,-9 68,3 0,5 1,5 61,0-19,-2-89,12 107,-4-108,-2 1,-1 0,-2 1,-2-1,-2 1,-2 4,1 47,2 377,0-457</inkml:trace>
  <inkml:trace contextRef="#ctx0" brushRef="#br0" timeOffset="1668.12">2061 1271,'-239'286,"-3"4,101-128,73-63,58-81</inkml:trace>
  <inkml:trace contextRef="#ctx0" brushRef="#br0" timeOffset="2314.893">594 1384,'-208'282,"57"-79,-39 7,172-192</inkml:trace>
  <inkml:trace contextRef="#ctx0" brushRef="#br0" timeOffset="3152.96">1045 1356,'10'3,"-1"0,1-1,1 0,-1-1,0 0,0 0,0-1,1 0,-1-1,0 0,0-1,0 0,0 0,0-1,0-1,-1 0,0 0,1 0,-1-1,-1-1,1 0,-1 0,0 0,-1-1,1 0,-1-1,0 0,-1 0,0 0,-1 0,1-1,-1 0,-1-1,0 1,3-9,-6 14,0 1,0-1,0 0,-1 0,1 1,-1-1,0 0,0 0,0 0,-1 1,1-1,-1 0,0 0,0 1,0-1,0 1,-1-1,1 1,-1-1,0 1,0 0,0 0,-1 0,1 0,-1 0,0 0,1 1,-1-1,0 1,-1 0,1 0,0 0,-1 0,1 1,-1 0,1-1,-1 1,0 0,1 0,-1 1,0-1,0 1,1 0,-1 0,0 0,0 1,0-1,1 1,-1 0,0 0,1 0,-1 0,-8 9,0 1,1 0,1 0,0 1,0 0,1 1,1 0,0 1,0-1,2 2,0-1,0 1,1-1,1 1,1 1,0-1,1 0,0 1,2 0,-1-1,2 1,1 3,-2-3,-1 1,0-1,-1 0,0-1,-2 1,0 0,0-1,-1 0,-1 0,-1 0,0-1,-1 0,-1 0,0-1,0 0,-2 0,1-1,-1-1,-1 0,0 0,-1-1,-7 4,-30-3,31-13</inkml:trace>
</inkml:ink>
</file>

<file path=ppt/ink/ink2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4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161 297,'246'27,"-239"-28,0-1,0 0,0 0,-1 0,1-1,-1 0,1 0,-1-1,0 0,-1 0,1 0,-1-1,0 0,0 0,0 0,0-1,-1 1,0-1,0 0,-1 0,0-1,0 1,0-1,-1 1,0-1,0 0,-1 0,1 0,-2 0,1-2,0 7,0-4,0 0,0 0,0 0,-1 0,0 0,0 0,-1 0,1 0,-1 0,0 0,-1 0,0 0,0 0,0 0,-1 1,1-1,-1 1,-1 0,1 0,-1 0,1 0,-2 1,1-1,0 1,-1 0,0 0,0 1,0-1,0 1,0 0,-1 1,-4-3,7 5,0-1,0 1,0-1,1 1,-1 0,0 0,0 1,0-1,0 0,1 1,-1 0,0-1,0 1,1 0,-1 0,1 1,-1-1,1 1,-1-1,1 1,0 0,0 0,0 0,0 0,0 0,0 0,0 0,0 1,-40 73,5 115,24 69,9-233,-1-1,-1 1,-2-2,0 1,-2-1,-1 0,-10 16,14-28,-1-1,0 1,-1-1,0-1,-1 0,-1 0,0-1,0 0,-1-1,0 0,0-1,-1-1,0 0,-3 1,15-8,-1 1,0-1,0 0,0 1,1-1,-1 0,0 0,0 0,0 0,0-1,1 1,-1 0,0-1,0 1,1-1,-1 0,0 1,1-1,-1 0,0 0,1 0,-1 0,1-1,0 1,-1 0,1 0,0-1,0 1,0-1,0 1,0-1,0 0,0 1,1-1,-1 0,0 1,1-1,0 0,-1 0,1 0,0 1,0-1,0 0,0 0,0 0,0 0,1 1,-1-1,1 0,2-16</inkml:trace>
</inkml:ink>
</file>

<file path=ppt/ink/ink2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49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29,'397'0,"-254"-26,-122 23</inkml:trace>
</inkml:ink>
</file>

<file path=ppt/ink/ink2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50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1,'10'5,"8"1,5 0,4-1,3-2,0-1,5-1,1 0,0-6,-2-1,-2-1,-2 2,0 2,-7 0</inkml:trace>
</inkml:ink>
</file>

<file path=ppt/ink/ink2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47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396 453,'-2'-3,"1"-1,-1 1,0 0,0 0,0-1,-1 1,1 1,-1-1,0 0,1 1,-1-1,0 1,0 0,-1 0,1 0,0 0,-1 1,1-1,-1 1,0 0,1 0,-1 0,0 1,1-1,-1 1,0 0,0 0,-58-12,50 8,-1 1,0 1,0-1,0 2,-1 0,1 1,0 0,0 1,-1 0,1 1,0 1,-7 2,18-5,0 1,0-1,0 1,1 0,-1-1,0 1,0 0,1 0,-1 0,1 1,-1-1,1 0,-1 0,1 1,0-1,0 1,-1-1,1 1,0 0,1-1,-1 1,0 0,0 0,1 0,-1-1,1 1,-1 0,1 0,0 0,0 0,0 0,0 0,0 0,0 0,1 0,-1 0,0-1,1 1,0 0,-1 0,1 0,0-1,0 1,0 0,0-1,0 1,1-1,-1 1,73 66,0-28,-74-38,1 0,-1 1,1-1,-1 0,0 0,0 0,1 1,-2-1,1 0,0 0,0 1,-1-1,1 0,-1 0,0 0,0 0,1 0,-1 0,-1 0,1 0,0 0,0 0,-1 0,1-1,-1 1,1-1,-1 1,0-1,0 1,0-1,1 0,-1 0,0 0,-1 0,1 0,0-1,-1 1,-3 4,-5 1,0 1,0 0,1 1,0 0,1 0,0 1,0 0,1 1,0 0,1 0,0 1,0 0,1 0,1 0,0 1,0 0,1 0,1 0,0 0,0 1,2-1,-1 3,3-12,0 1,-1-1,2 0,-1 0,0 0,1 0,-1 0,1 0,0 0,0-1,0 1,0-1,0 1,1-1,-1 0,1 0,-1 0,1 0,0 0,0-1,0 1,0-1,0 0,0 0,0 0,0 0,1 0,-1-1,0 0,0 1,1-1,-1 0,0-1,1 1,-1 0,0-1,0 0,1 0,1-1,14-4</inkml:trace>
  <inkml:trace contextRef="#ctx0" brushRef="#br0" timeOffset="434.103">283 1,'-13'14,"1"0,1 1,0 0,1 1,0 0,2 1,0 0,1 0,0 1,2 0,0 0,1 0,1 1,0 5,-22 236,25 203,-26-287,14-124,8-41,1-1,1 1,0 0,0-1,1 1,0 0,1 0,0 0,2 8,-2-19,0 1,0 0,0-1,0 1,1 0,-1-1,0 1,0 0,0-1,1 1,-1 0,0-1,1 1,-1-1,1 1,-1 0,1-1,-1 1,1-1,-1 0,1 1,-1-1,1 1,0-1,-1 0,1 1,0-1,-1 0,1 0,0 0,-1 1,1-1,0 0,-1 0,1 0,0 0,0 0,-1 0,1 0,0 0,-1-1,1 1,0 0,-1 0,1-1,0 1,-1 0,1-1,-1 1,1 0,0-1,9-7</inkml:trace>
</inkml:ink>
</file>

<file path=ppt/ink/ink2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53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60,'0'369,"17"-285,-7-110,-8-62,-3 68,1-1,0 0,2 0,1 0,0 1,1-1,1 1,5-10,12-27,-16 40,0-1,2 1,0 0,0 1,2 0,0 0,4-4,-11 18,-1 1,1 0,-1 0,1 0,-1 0,1 0,-1 1,1-1,0 1,-1 0,1 0,0-1,0 2,-1-1,1 0,0 1,-1-1,1 1,-1 0,1-1,-1 1,1 1,-1-1,1 0,-1 1,0-1,0 1,0-1,0 1,0 0,0 0,0 0,0 0,-1 0,1 1,-1-1,0 0,1 1,-1-1,0 1,-1-1,1 1,0 0,8 9,-6-8,1 1,-1 0,0 0,0 0,-1 0,1 0,-1 1,-1-1,1 1,0-1,-1 1,0-1,-1 1,1 0,-1 0,0-1,-1 1,0 3,-4 8</inkml:trace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47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264 264,'60'4,"0"-3,-1-2,1-3,-1-3,0-2,0-2,-1-4,-1-1,5-6,362-155,-424 177,1-1,-1 1,1-1,-1 1,1-1,0 1,-1-1,1 1,0 0,-1-1,1 1,0 0,-1 0,1-1,0 1,-1 0,1 0,0 0,0 0,-1 0,1 0,0 0,0 0,-1 0,1 0,0 1,-1-1,1 0,0 0,-1 1,1-1,0 0,-1 1,1-1,0 1,-1-1,1 0,-1 1,1 0,-1-1,1 1,-1-1,0 1,1 0,-1-1,0 1,1-1,-1 1,0 0,0 0,1-1,-1 1,0 0,0-1,0 1,0 0,0 0,0-1,0 1,-1 0,-14 48,13-46,-108 253,82-164,4 2,4 1,4 0,2 26,4-31,5-52,1 0,1 0,3 1,1-1,4 20,11 51,-36-128,7-3,-1 0,-1 1,-1 0,-1 2,0 0,-2 1,0 0,-1 2,-1 0,0 2,-1 0,0 1,-1 2,-1 0,0 1,0 1,-1 2,0 0,0 2,0 1,-1 1,-14 0,5 5,0 1,0 2,1 2,-1 0,1 3,1 1,0 1,1 2,0 1,1 2,1 0,1 3,0 0,-18 18,43-35,0-1,1 0,-1 1,0-1,1 1,0 0,-1-1,1 1,0 1,1-1,-1 0,0 1,1 0,0-1,0 1,0 0,0 0,1 0,0 0,0 0,0 1,0-1,0 0,1 1,2-3,1 0,0 0,0 0,0-1,0 1,0-1,0 0,0 0,0 0,0 0,1 0,-1-1,0 1,1-1,-1 0,0 0,1 0,-1-1,0 1,0-1,1 0,-1 0,0 0,0 0,1-1,-1 2,23-7</inkml:trace>
  <inkml:trace contextRef="#ctx0" brushRef="#br0" timeOffset="490.772">631 491,'34'18,"1"-1,0-2,1-1,1-2,0-2,0-1,1-2,0-1,38 0,-45-4,-1-2,0-1,1-1,-1-1,0-2,-1-2,1 0,-1-2,-1-1,1-1,-2-1,0-2,0-1,2-3,26-19,-63 70,-15 15,3 1,2 1,-9 43,6 53,20-144,0 1,0 0,0 0,1 0,-1 0,1 0,-1 0,1 0,0 0,0 0,1 0,-1 0,1 0,-1 0,1 0,0 0,0 0,0 0,1-1,-1 1,1 0,-1-1,1 1,0-1,0 0,0 1,2 0,12 8</inkml:trace>
  <inkml:trace contextRef="#ctx0" brushRef="#br0" timeOffset="685.747">1760 913,'-19'34,"-7"15,2 5,9-7,8-7,4-10</inkml:trace>
  <inkml:trace contextRef="#ctx0" brushRef="#br0" timeOffset="874.23">1845 292,'0'24,"0"8</inkml:trace>
  <inkml:trace contextRef="#ctx0" brushRef="#br0" timeOffset="1185.238">2043 1083,'12'-50,"6"-27,3 0,4 1,32-67,-54 138,-2 1,0 0,0 1,1-1,0 1,0-1,0 1,0 0,0 0,1 0,-1 0,1 0,0 0,-1 1,2-1,-1 1,0 0,0 0,3-1,-4 4,0 0,-1 1,0 0,1-1,-1 1,0 0,0-1,0 1,0 0,0 0,0 0,-1 0,1 0,0 0,-1 0,0 0,1 0,-1 0,0 1,0-1,0 0,-1 0,1 1,0 1,0 64,-2-56,1-1,0 1,1 0,0-1,1 1,0-1,1 1,1-1,-1 0,2 0,-1 0,2 0,-1 0,2-1,-1 0,5 5,-8-13,0 1,1-1,0 1,-1-1,1 0,0 0,0 0,0-1,1 1,-1-1,0 1,1-1,-1 0,0 0,1-1,-1 1,1-1,0 0,-1 0,1 0,-1 0,1 0,-1-1,1 0,-1 0,1 0,-1 0,0 0,0-1,1 1,-1-1,0 0,2-1,88-83,-74 60</inkml:trace>
  <inkml:trace contextRef="#ctx0" brushRef="#br0" timeOffset="1809.751">2804 631,'-27'12,"1"2,1 0,0 1,1 2,0 1,1 0,1 2,1 0,-8 12,27-30,0 0,0 0,0 1,0-1,0 1,1-1,-1 1,1-1,0 1,0 0,0 0,0 0,0 0,0-1,1 1,-1 0,1 0,0 0,0 0,0 0,1 0,-1 0,1 0,-1 0,1 0,0 0,0 0,0-1,0 1,1 0,-1-1,1 1,0-1,0 1,0-1,0 0,0 0,0 0,0 0,1 0,-1 0,1-1,-1 1,1-1,0 0,-1 1,1-1,0-1,0 1,2 0,4 0,1-1,-1 0,1 0,-1-1,1 0,-1-1,0 0,1 0,-1-1,0-1,-1 1,1-1,-1-1,1 1,-1-2,6-4,111-108,-110 101,-15 39,-25 102,24-121,1 0,0 0,1 0,-1 0,0 0,1 0,0 0,-1 0,1 0,1 0,-1 0,0 0,1-1,-1 1,1 0,0-1,-1 0,1 1,1-1,-1 0,0 0,0 0,1 0,-1 0,1-1,0 1,-1-1,1 0,0 1,0-1,0-1,0 1,0 0,0-1,0 1,0-1,0 0,0 0,1 0,4-1,0 1,0-2,0 1,0-1,0 0,0 0,-1-1,0 0,1-1,-1 0,0 0,-1 0,1-1,-1 0,0 0,0 0,0-1,-1 0,4-4,81-135,-83 132,30-57,-4-2,-2-1,-4-1,7-38,-27 87,-1-1,-1 1,-1-1,-2 0,0 0,-2 0,-1 0,-1-8,2 33,0-1,0 0,0 0,0 0,0 0,0 0,-1 0,1 1,0-1,-1 0,0 0,1 0,-1 1,0-1,0 0,0 1,0-1,0 1,0-1,-1 1,1 0,0-1,-1 1,1 0,-1 0,1 0,-1 0,0 0,1 0,-1 0,0 1,0-1,1 1,-1-1,0 1,0 0,0-1,0 1,0 0,0 0,1 1,-1-1,0 0,0 0,0 1,0-1,1 1,-1 0,0 0,0-1,1 2,-13 9,1 2,1 0,0 0,1 1,1 1,0 0,1 0,0 1,1 0,1 0,1 1,0 0,1 0,1 0,0 3,-2 21,1 0,2 0,2 0,2 0,1 0,2 0,2-1,2 0,2 0,1 0,2-1,1-1,3 0,1-1,1-1,23 30,-40-59,1-1,0 0,0-1,0 1,1 0,0-1,0 0,0 0,1 0,-1 0,1-1,0 0,1 0,-1 0,1-1,0 1,-1-1,1-1,1 1,-1-1,0 0,1-1,-1 1,1-1,2 0,7-6</inkml:trace>
</inkml:ink>
</file>

<file path=ppt/ink/ink2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54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578 12,'-17'-4,"0"1,-1 1,1 0,0 1,-1 1,1 1,-1 1,1 0,0 1,0 1,0 1,0 0,1 1,0 1,0 0,0 1,1 1,0 0,1 1,0 1,-1 2,12-10,1-1,0 0,0 1,0-1,1 1,-1-1,0 1,1 0,0 0,0 0,0 0,0 0,0 0,0 0,1 0,0 0,-1 0,1 0,0 1,1-1,-1 0,1 0,-1 0,1 0,0 0,0 0,0 0,0 0,1 0,-1-1,1 1,0 0,-1-1,1 1,1-1,-1 0,0 0,0 0,1 0,-1 0,2 1,38 35,-33-31,0 0,0 0,-1 1,0 0,-1 0,1 1,-2 0,1 0,-1 1,0-1,-1 1,-1 1,1-1,-1 1,-1 0,0 1,-3-7,0 0,0-1,-1 1,0 0,0-1,0 1,0 0,-1-1,0 0,0 1,0-1,0 0,-1 0,0 0,1 0,-1-1,-1 1,1-1,0 1,-1-1,0 0,0-1,0 1,0-1,0 1,-3 0,-119 43,9-37,114-9,0-1,1 1,-1-1,0 1,0-1,0 0,0 0,0 0,1 0,-1-1,1 1,-1-1,1 1,-1-1,1 0,0 0,0 0,0 0,0-1,0 1,0 0,1-1,-1 0,1 1,0-1,-1 0,1 1,0-1,1 0,-1 0,1 0,-1 0,1 0,0 0,0 0,0 0,0-1,14-40,-5 26</inkml:trace>
</inkml:ink>
</file>

<file path=ppt/ink/ink2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54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0,'-5'34,"-6"16,-2 3,2-1,3-5,-3-11,1-7,3-8</inkml:trace>
</inkml:ink>
</file>

<file path=ppt/ink/ink2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5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55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1 692,'33'-60,"-3"0,-2-2,-3-1,-2-2,5-30,-14 77,-2 45,-11-15,0 0,1 0,1 0,0-1,0 1,1-1,0 0,1 0,1 0,0 0,0-1,1 0,0-1,0 1,1-1,1-1,-1 1,2-2,-1 1,8 4,-12-10,1-1,-1 0,0 0,1 0,-1 0,0-1,1 0,-1 0,1-1,-1 1,1-1,-1 0,0-1,0 1,0-1,1 0,-2 0,1-1,0 0,0 1,-1-1,2-2,89-81,-80 72,-2 0,1-1,-2 0,0-1,-1 0,-1-1,0 0,-1-1,-1 0,-1 0,0-1,-2 0,0 0,-1-1,0-5,-10-83,-1 90</inkml:trace>
</inkml:ink>
</file>

<file path=ppt/ink/ink2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3:24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86 218,'-34'59,"28"-51,1 0,-1 0,1 0,0 1,1 0,0 0,1 0,0 0,0 1,1-1,0 1,0 0,1 0,1-1,0 1,0 0,1 0,0 0,0-1,1 1,3 8,-1-12,0-1,1 0,-1 0,1 0,0-1,0 0,0 0,1 0,-1 0,1-1,0 0,0 0,0-1,0 1,1-1,-1-1,0 1,1-1,0 0,-1-1,1 0,-1 0,1 0,0-1,-1 1,1-2,-1 1,1-1,-1 0,7-1,0-1,0 0,0-1,-1 0,0-1,0-1,0 1,-1-2,0 0,0 0,-1-1,0 0,-1-1,0 0,-1-1,1 1,-2-2,0 1,0-1,-1 0,-1 0,0-1,0 0,-1 0,1-11,-6-147,1 165,0 1,-1-1,0 0,0 1,0-1,-1 0,0 1,0-1,0 1,-1 0,0 0,0 0,0 0,0 1,-1-1,0 1,0 0,0 0,0 0,-1 0,0 1,0 0,0 0,0 0,0 0,0 1,-1 0,1 0,-1 0,1 1,-1 0,0 0,1 0,-1 1,0 0,0 0,0 1,1-1,-1 1,0 0,1 1,-1-1,1 1,-1 0,1 1,0-1,0 1,0 0,0 0,0 1,-2 6,1 0,1 0,-1 1,1 0,1 0,0 0,1 0,0 1,1-1,0 1,0 0,1-1,1 1,0 0,1 0,0 0,1-1,1 6,2 8,1-1,1 0,1 0,1-1,1 0,1-1,4 6,12 25,-18-33,-1 0,-1 1,0 0,-2 0,-1 1,0-1,-1 1,-2 0,0 0,-1 0,-2 5,-27 117,28-44,6-93,1-8</inkml:trace>
</inkml:ink>
</file>

<file path=ppt/ink/ink2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3:37.73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1637 113,'-34'49,"-124"211,74-89,1 38,-46 62,1-98,60-31,53-106,-1-1,-2 0,-2-1,0-1,-19 21,-4 14,43-68</inkml:trace>
  <inkml:trace contextRef="#ctx0" brushRef="#br0" timeOffset="7305.664">818 1524,'4'42,"-83"125,-66 62,117-190,-58 112,2-10,-55 87,53-116,67-79,21-32</inkml:trace>
  <inkml:trace contextRef="#ctx0" brushRef="#br0" timeOffset="11460.069">2201 1864,'-141'25,"-2"6,0-5,31 3,-2-1,-24-1,-32 5,55-7,-137 34,128-42,-33 6,-14 11,2-11,84-11,-61 19,125-22</inkml:trace>
  <inkml:trace contextRef="#ctx0" brushRef="#br0" timeOffset="12659.88">253 1835,'3'16,"0"0,0-1,2 1,0-1,1 0,0 0,1 0,1-1,0 0,10 12,-6-6,193 267,-114-188,-73-91</inkml:trace>
  <inkml:trace contextRef="#ctx0" brushRef="#br0" timeOffset="13862.821">1918 1694,'22'3,"-1"1,0 1,0 1,0 1,-1 1,0 1,0 0,-1 2,0 0,-1 1,0 1,-1 0,9 10,251 175,-180-139,-77-55</inkml:trace>
  <inkml:trace contextRef="#ctx0" brushRef="#br0" timeOffset="15881.641">874 2484,'2'8,"0"-1,0 0,0 0,1 0,0 0,1 0,0 0,0-1,0 0,0 0,1 0,0 0,1-1,-1 0,1 0,0 0,0-1,0 0,1 0,-1-1,1 1,0-1,0-1,0 1,1-1,-1-1,0 1,1-1,-1-1,4 1,-6-1,0-1,1 1,-1-1,0 0,0-1,0 1,0-1,0 0,0 0,0-1,0 1,-1-1,1 0,-1 0,0-1,0 1,0-1,-1 0,1 0,-1 0,0-1,0 1,0-1,0 0,3-6,-1-1,0 1,0-1,-1 0,-1 0,0 0,-1 0,0 0,0-12,-17-106,13 126,1 0,-1 1,0-1,0 0,0 0,-1 1,1-1,-1 1,0 0,0 0,0 0,0 0,-1 0,1 1,-1-1,1 1,-1 0,0 0,0 1,0-1,0 1,0 0,0 0,-1 0,1 0,0 1,0 0,-1 0,1 0,-3 0,1 1,0 1,-1-1,1 1,0 0,0 0,0 1,0 0,0 0,1 0,0 1,-1 0,1 0,0 0,-3 5,-23 16,24-20,1 0,0 0,0 1,1 0,0 0,0 0,0 1,1 0,0 0,0 0,1 0,0 0,0 1,1 0,0-1,0 1,1 0,0 0,0 0,1 6,20 160,-15-152,-1-1,-1 1,-1-1,-1 1,-1 0,-1 0,0-1,-2 1,-1-1,0 1,-2-1,0 0,-6 10,8-22,0 2,0 1,-1-1,-1 0,1-1,-2 1,0-1,0 0,0-1,-2 0,1 0,-1 0,0-1,0-1,-8 5,-1-9,4-4</inkml:trace>
  <inkml:trace contextRef="#ctx0" brushRef="#br0" timeOffset="22647.686">1834 29,'18'1,"0"0,0 2,0 0,0 1,-1 1,0 0,0 1,0 1,-1 1,0 0,0 1,11 10,-12-10,0 0,0-1,1 0,0-1,0-1,1-1,0 0,7 0,67 24,160 64,-90-23,14 4,-158-67</inkml:trace>
  <inkml:trace contextRef="#ctx0" brushRef="#br0" timeOffset="24176.9">1918 0,'18'226,"11"-55,-23-141,6 31,-2 0,-3 1,-2 35,-6-56,12 104,-3-104,-2 1,-2-1,-1 1,-2 0,-4 36,0 14,4 134,27-57,-27 56,15-167,-11-51</inkml:trace>
</inkml:ink>
</file>

<file path=ppt/ink/ink2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4:10.78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1 785,'26'166,"3"-46,-10-45,-29-97,5-17,2-1,1-1,2 1,2 0,2 0,2 0,1 1,2 0,2 0,1 1,6-10,-13 35,-3 5,1 0,0 0,0 1,0-1,1 1,0 0,0 0,1 0,0 0,0 1,1 0,0 0,0 1,5-4,-7 9,1 0,0 1,-1-1,1 1,0 0,-1 1,1-1,-1 1,0 0,0 0,1 0,-1 1,0-1,-1 1,1 0,0 0,-1 0,0 1,0-1,0 1,0 0,0 0,-1 0,1 0,-1 0,0 0,-1 1,1-1,-1 1,0 1,0-5,72 139,-69-125,-4-3</inkml:trace>
  <inkml:trace contextRef="#ctx0" brushRef="#br0" timeOffset="876.905">791 418,'-1'-2,"0"1,0 0,0-1,0 1,0 0,-1 0,1 0,0 0,-1 0,1 0,-1 0,1 1,-1-1,1 1,-1-1,0 1,1-1,-1 1,0 0,1 0,-1 0,0 0,1 0,-1 0,0 0,1 0,-1 1,0-1,1 1,-1-1,1 1,-1 0,1-1,-1 1,1 0,-1 0,1 0,0 0,-1 1,-13 7,0 0,1 1,0 1,1 0,0 1,1 0,1 1,-1 0,2 1,0 0,-7 14,16-26,0 0,0 0,0 0,0 0,1 0,-1 0,1 1,-1-1,1 0,0 0,0 0,0 0,0 1,0-1,0 0,0 0,1 0,-1 0,1 1,0-1,0 0,-1 0,1 0,0 0,1-1,-1 1,0 0,1 0,-1-1,1 1,-1-1,1 1,-1-1,1 0,0 1,0-1,0 0,0 0,0 0,0-1,0 1,0 0,0-1,0 1,1-1,-1 0,1 0,27 8,87 34,-113-40,-1 0,1 1,-1-1,0 1,0 0,0 0,0 0,-1 0,1 1,-1-1,0 1,0-1,0 1,-1 0,1 0,-1 0,0 0,0 0,0 0,0 0,-1 0,1 0,-1 0,0 0,-1 1,1-1,-1 0,0 1,-2 6,-1-1,-1 1,1-1,-2 0,1-1,-1 1,-1-1,1 0,-2-1,1 1,-1-2,0 1,-10 6,2 1,16-14,0-1,-1 1,1 0,0 0,-1 0,1 0,-1-1,1 1,-1 0,1-1,-1 1,0 0,1-1,-1 1,0 0,0-1,1 1,-1-1,0 0,0 1,0-1,1 0,-1 1,0-1,0 0,0 0,0 0,0 0,0 0,0 0,1 0,-1 0,0 0,0 0,0 0,0 0,0-1,0 1,0 0,1-1,-1 1,0-1,0 1,1-1,-1 1,0-1,0 1,1-1,-1 0,1 1,-1-1,1 0,-1 0,1 1,-1-1,1 0,-1 0,1 0,0 0,1-14</inkml:trace>
  <inkml:trace contextRef="#ctx0" brushRef="#br0" timeOffset="1116.945">1073 587,'-10'34,"-3"15,-3 0,-1-4,5-5,2-4,9-8,5-14,0-9</inkml:trace>
  <inkml:trace contextRef="#ctx0" brushRef="#br0" timeOffset="1354.178">989 107,'0'0</inkml:trace>
  <inkml:trace contextRef="#ctx0" brushRef="#br0" timeOffset="1684.697">1215 785,'14'-45,"2"1,1 1,3 0,2 2,12-18,-34 58,1 0,-1 0,0 0,1 0,-1 0,0 1,1-1,-1 0,1 0,-1 0,1 1,-1-1,1 0,0 1,-1-1,1 0,0 1,0-1,-1 1,1-1,0 1,0 0,0-1,-1 1,1 0,0-1,0 1,0 0,0 0,0 0,0 0,0 0,0 0,0 0,0 0,-1 0,1 0,0 1,0-1,0 0,0 0,0 1,0-1,-1 1,1-1,0 1,0-1,-1 1,1 0,0-1,-1 1,1 0,0-1,-1 1,1 0,-1 0,0 0,1-1,-1 2,25 63,-24-56,1-1,1 1,0-1,0 0,1 1,0-2,0 1,1 0,0-1,0 0,0 0,1 0,2 0,-7-6,1 1,-1-1,1 0,0 0,0 0,-1 0,1-1,0 1,0 0,0-1,0 1,0-1,0 0,0 1,0-1,0 0,0 0,0-1,0 1,-1 0,1-1,0 1,0-1,0 1,0-1,0 0,-1 0,1 0,0 0,0 0,-1 0,1 0,-1-1,1 1,-1-1,0 1,0-1,1 1,-1-1,0 0,43-80,-37 64,-2 7,0-1,-1 0,0 0,-1 0,0-1,-1 1,-1-1,0 0,-1 1,0-1,0 0,-2 1,0-7,-5-5</inkml:trace>
  <inkml:trace contextRef="#ctx0" brushRef="#br0" timeOffset="2249.674">1920 191,'-21'22,"2"0,0 2,2 0,1 0,0 2,2 0,1 1,2 0,-9 26,20-48,-1-1,0 1,1 0,0-1,0 1,0 0,1-1,0 1,0 0,0-1,0 1,1-1,0 1,-1-1,2 0,-1 0,0 0,1 0,0 0,0-1,0 1,0-1,1 1,-1-1,1 0,0-1,0 1,0-1,0 1,0-1,2 0,2 2,-1-1,1-1,0 1,0-1,0 0,0-1,0 0,1 0,-1-1,0 0,0-1,0 1,1-1,-1-1,0 0,0 0,5-3,-3 0,0 0,-1-1,0 0,0 0,-1-1,0-1,0 1,-1-1,1 0,-2-1,1 0,-1 0,-1 0,0-1,0 0,-1 0,1-3,37-184,-40 183,-2 1,1-1,-1 1,-1-1,-1 1,0-1,0 1,-2 0,1 0,-2 0,0 0,0 1,-1-1,0 2,-1-1,-7-8,13 19,0-1,-1 0,1 0,-1 0,1 1,-1-1,0 1,1-1,-1 1,0 0,0 0,0 0,0 0,0 0,0 0,-1 0,1 1,0-1,0 1,0 0,-1-1,1 1,0 0,-1 0,1 1,0-1,0 0,-1 1,1-1,0 1,0 0,0 0,0 0,0 0,0 0,0 0,0 0,0 1,1-1,-1 1,-1 0,-50 82,45-57,1 1,1-1,1 1,2 0,0 0,2 1,2-1,2 17,-2 11,33 168,-11-115,6 89,-29-86,-1-88</inkml:trace>
</inkml:ink>
</file>

<file path=ppt/ink/ink2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4:41.60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8185 1884,'-58'-34,"-266"-163,241 152,-128-69,-4 10,-64-15,-190-25,-6 21,-6 21,-161-2,373 60,-394-50,-365 7,760 80,0 12,1 11,-54 20,150-11,1 8,2 7,1 7,3 7,-104 53,188-69,2 2,2 4,1 3,3 4,2 2,-34 37,85-75,2 2,0 0,1 1,1 0,1 1,0 1,2 1,0-1,1 2,1 0,1 0,2 1,0-1,1 2,1-1,1 1,1 0,1-1,2 1,0 0,1 0,2 0,1 7,9 9,0-1,3-1,1-1,2 0,2-1,1-1,1-1,2-1,2-2,1 0,3 0,50 45,3-3,3-5,51 29,52 19,5-8,5-9,3-9,87 21,26-2,4-14,4-14,4-14,2-14,195 0,-203-40,0-15,260-36,-201-8,-1-17,326-100,-578 128,-2-4,-2-6,-2-6,-3-5,75-48,-172 90,-1-1,0-1,-1-1,0 0,-2-2,0 0,-1-1,-1-1,-1 0,0-1,-2-1,-1 0,-1-1,0 0,-2 0,-1-1,0-5,0-13,-1-1,-2 1,-2-1,-3 0,0 0,-3 0,-2 0,-2 0,-2 1,-1 0,-2 1,-3 0,-1 1,-1 1,-12-17,-34-55,-5 2,-5 4,-4 2,-61-59,42 51,-6 5,-4 4,-4 5,-4 4,-5 6,-3 5,-3 6,-4 5,-3 6,-3 5,-2 7,-2 5,-27 0,-29 8,-2 9,0 9,-2 8,0 8,-199 21,61 19,2 15,1 15,-33 23,110-19,3 11,4 10,4 12,5 10,-58 45,225-115,1 4,2 3,2 3,3 3,2 3,2 2,3 4,3 1,3 3,2 3,4 1,-17 37,49-78,1 1,1 0,2 1,1 1,2-1,1 1,1 1,2-1,1 1,2 0,1 0,1 0,2-1,2 1,0-1,3 0,0 0,2-1,1 0,7 12,22 20,2-2,3-1,3-3,2-1,2-3,3-2,2-3,2-2,28 15,114 69,5-8,5-10,5-9,4-10,4-9,36 0,173 50,7-19,3-19,-273-66,0-7,2-7,0-8,0-7,0-8,157-27,-138-4,-2-8,-1-9,-4-7,-2-9,-4-7,-3-8,-4-8,-4-6,-5-9,73-66,-116 82,-4-5,-5-6,-4-3,-5-6,-4-3,-6-5,-6-3,60-118,-112 174,-2-2,-3-1,-4-1,-3-1,-1-9,-12 42,-1-1,-3 1,-1-1,-2 0,-2 0,-1 1,-2-1,-2 1,-2 0,-5-12,2 23,-1 1,-2 0,0 1,-2 1,-1 0,-1 2,-1 0,-1 0,-1 2,-1 1,-1 1,-1 0,0 2,-2 1,0 1,-1 1,0 1,-1 2,-1 0,-1 2,-130-42,16 18</inkml:trace>
</inkml:ink>
</file>

<file path=ppt/ink/ink2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4:42.63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9487 5119,'-31'-3,"1"-1,-1-2,1-1,1-1,0-1,0-2,-13-7,14 7,-344-165,-40-12,-155-106,-490-307,465 234,10-32,84 57,455 314,-1681-1096,1378 924,-8 15,-347-125,-170-31,52 3,556 197,256 135,8 4</inkml:trace>
</inkml:ink>
</file>

<file path=ppt/ink/ink2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4:43.83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5254 1705,'-95'-161,"34"48,-5 2,-4 3,-5 4,-4 3,-5 3,-4 4,-54-41,100 99,-2 2,-1 2,-2 3,0 1,-2 2,-1 3,-2 1,1 3,-2 3,-1 1,1 3,-2 2,0 3,0 2,0 2,-18 4,13 6,0 3,0 2,1 3,0 2,2 3,0 3,1 2,2 2,-10 9,-24 19,1 4,4 4,2 4,-68 72,46-26,6 4,4 5,6 4,5 3,6 3,-35 91,5 17,10 4,11 4,-31 165,57-164,11 4,10 1,12 1,11 2,11 0,21 156,-8-309,5-1,4 0,5-1,4-1,4-1,5-2,4-1,4-3,47 73,-38-85,3-2,4-2,3-3,3-3,3-3,4-3,2-3,2-4,3-3,3-4,2-3,2-4,1-4,28 6,-40-23,2-4,0-3,1-4,0-3,1-3,0-4,0-4,26-5,24-7,-1-7,-1-4,-1-6,89-36,-114 30,-2-5,-1-4,-3-4,-1-4,-4-5,-1-3,-4-4,-2-4,-4-4,-3-3,4-11,2-20,-4-4,-6-3,-5-3,-5-3,-5-2,24-81,16-79,-13-3,-12-4,-13-3,-13-2,7-270,-39 323,-11-1,-26-221,9 338,-6 1,-5 2,-6 0,-5 2,-5 1,-32-62,42 118,-3 1,-2 1,-3 2,-3 2,-1 1,-4 2,-1 3,-3 2,-2 1,-2 3,-2 3,-1 2,-3 2,-1 3,-26-9,-3 7,-1 4,-1 4,-1 4,-2 5,0 3,-1 4,-1 5,-11 4,-61 4,1 8,1 7,0 7,-42 17,-36 19,2 12,4 9,4 12,3 9,5 10,6 10,0 12,59-29,3 7,6 6,5 7,6 6,-23 36,91-84,4 2,4 4,4 2,3 3,5 3,4 2,4 2,4 2,-25 97,35-66,6 2,5 0,7 2,5 0,7 0,5 0,14 79,14 9,9-1,10-2,10-3,22 35,-9-47,8-3,10-5,7-3,10-5,76 98,-136-219,3-2,3-2,3-2,2-4,3-1,2-4,3-2,2-4,2-2,2-4,1-3,2-3,69 22,-60-34,2-3,-1-4,2-4,0-4,0-3,1-5,-1-3,0-4,0-4,0-4,-2-3,27-12,3-4,-1-6,-2-4,-2-6,-2-4,-3-4,-2-6,-3-4,-3-4,-4-4,-2-4,75-86,-36 8,-6-5,-7-5,-7-5,71-155,-27 4,-15-6,26-121,-70 168,-14-3,-11-4,-14-3,-12-2,-13-1,-13-2,-13-3,-12 120,-7 0,-8 0,-22-68,22 156,-3 0,-5 2,-3 1,-5 1,-3 2,-4 2,-20-25,28 56,-1 1,-3 3,-2 1,-2 2,-2 2,-2 3,-2 1,-1 2,-2 3,-2 2,0 3,-3 2,0 2,-1 3,-1 3,-57-11,16 12,-1 5,0 5,0 4,-1 4,-84 12,-1 9</inkml:trace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53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47,'24'0,"22"0,8 0,-4-4,-8-3,-4 1,-5 1,-3 2,-2 1,0 1,-6-5,-1 0,-5 0</inkml:trace>
</inkml:ink>
</file>

<file path=ppt/ink/ink2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44:28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830 658,'-91'-76,"55"43,-1 1,-2 1,-42-23,-38-24,84 39,-1 2,-2 1,-1 2,-2 1,-27-14,-64-65,131 112,1-1,0 0,0 0,-1 1,1-1,0 0,-1 0,1 1,-1-1,1 0,-1 1,1-1,-1 0,1 1,-1-1,1 1,-1-1,0 1,1-1,-1 1,0-1,0 1,1 0,-1 0,0-1,0 1,1 0,-1 0,0 0,0 0,0-1,1 1,-1 0,0 1,0-1,0 0,1 0,-1 0,0 0,0 1,0-1,1 0,-1 1,0-1,1 1,-1-1,0 0,1 1,-1 0,0-1,1 1,-1-1,1 1,-1 0,1-1,-1 1,1 0,0 0,-1-1,1 1,0 0,0 0,-1-1,1 1,37 134,-22 35,0-96,-14-73,0-1,1 1,-1 0,0-1,0 1,1-1,-1 1,0-1,1 0,-1 0,0 1,1-1,-1 0,1 0,-1 0,0 0,1-1,-1 1,0 0,1-1,-1 1,0-1,1 1,-1-1,0 1,0-1,0 0,0 0,1 0,-1 1,0-1,0 0,-1 0,1-1,0 1,0 0,0 0,-1 0,1 0,-1-1,1 1,-1 0,1-1,-1 1,0 0,1-1,-1 0,93-125,37-47,-129 174,-1 0,1-1,0 1,-1-1,1 1,0-1,-1 0,1 1,-1-1,1 1,-1-1,1 0,-1 0,0 1,1-1,-1 0,0 0,1 1,-1-1,0 0,0 0,0 0,0 1,0-1,0 0,0 0,0 0,0 0,0 1,0-1,-1 0,1 0,0 0,-1 1,1-1,0 0,-1 1,1-1,-1 0,1 1,-1-1,1 0,-1 1,0-1,1 1,-1-1,0 1,1-1,-1 1,0 0,1-1,-1 1,0 0,0-1,0 1,-51-2,42 2,-8 1,-5-2,0 2,0 1,0 0,0 2,0 1,1 0,-2 2,16-3</inkml:trace>
</inkml:ink>
</file>

<file path=ppt/ink/ink2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46:58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0 300,'1'0,"-1"0,0 0,1-1,-1 1,1 0,-1 0,1 0,-1-1,1 1,-1 0,1 0,-1 0,1 0,-1 0,0 0,1 0,-1 0,1 0,-1 0,1 0,-1 0,1 1,-1-1,1 0,-1 0,1 0,-1 1,0-1,1 0,-1 0,1 1,-1-1,0 0,1 1,-1-1,0 1,0-1,1 0,-1 1,0-1,0 1,1-1,-1 1,0-1,0 1,0-1,0 0,0 1,0-1,0 1,0-1,0 1,0-1,0 1,0-1,0 1,0-1,14 33,-2 0,-2 0,0 1,-3 1,1 11,10 40,0 110,-17-196,-1 0,1-1,-1 1,0 0,1 0,-1-1,1 1,-1 0,1 0,-1 0,1 0,-1 0,1 0,-1 0,1 0,-1 0,0 0,1 0,-1 0,1 0,-1 0,1 0,-1 0,1 0,-1 1,1-1,-1 0,1 0,-1 1,0-1,1 0,-1 0,0 1,1-1,-1 0,0 1,1-1,-1 1,0-1,0 0,1 1,-1-1,0 1,0-1,0 1,0-1,1 1,-1-1,0 1,0-1,0 1,0-1,0 1,0-1,0 1,0-1,-1 0,1 1,0-1,0 1,0-1,0 1,-1-1,1 1,0-1,18-35,87-229,-27 89,-71 164,-3 3</inkml:trace>
  <inkml:trace contextRef="#ctx0" brushRef="#br0" timeOffset="1">0 187,'92'-45,"-65"40,0 0,1 2,-1 0,1 2,0 2,17 1,22 1,-23-3,-75-34,17 23,7 7,0-1,0 0,1-1,0 0,0 0,0 0,1 0,0-1,0 0,1 0,-1-2,3-2</inkml:trace>
</inkml:ink>
</file>

<file path=ppt/ink/ink2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48:15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254 231,'74'-19,"137"-67,-108 39,-100 48,1-1,-1 1,1 0,-1 0,1 0,-1 1,0-1,1 1,-1 0,0 0,0 0,0 0,0 0,-1 1,1-1,0 1,-1 0,0-1,0 1,0 0,0 1,0-1,-1 0,1 0,-1 1,0-1,0 1,0-1,0 1,-1 0,1-1,-1 1,0 0,1 0,62 286,-55-231,-4 0,-1 0,-6 54,1-9,2-104,1 1,-1-1,0 1,1 0,-1-1,0 1,1 0,-1-1,0 1,0 0,0 0,0-1,0 1,0 0,0-1,0 1,0 0,0 0,0-1,0 1,0 0,0 0,-1-1,1 1,0 0,0-1,-1 1,1-1,-1 1,1 0,-1-1,1 1,-1-1,1 1,-1-1,1 1,-1-1,1 1,-1-1,0 0,1 1,-1-1,0 0,1 0,-1 1,0-1,1 0,-1 0,0 0,0 0,1 0,-1 0,0 0,0 0,1 0,-1 0,0-1,1 1,-1 0,0 0,1-1,-1 1,0 0,1-1,-1 1,-10-7,-1 0,0 0,0 1,0 1,-1 0,1 1,-1 0,0 1,0 1,-14-1,-5 1,-1 3,1 1,-1 1,1 1,0 2,0 2,1 0,0 3,-22 10,19-8,0 2,1 1,1 2,1 1,0 1,2 2,-3 4,20-16</inkml:trace>
  <inkml:trace contextRef="#ctx0" brushRef="#br0" timeOffset="1932.481">565 456,'132'-48,"76"-21,-107 36,-101 32,1 1,0 0,-1-1,1 1,-1 0,1-1,0 1,-1 0,1 0,0 0,-1 0,1 0,0 0,0-1,-1 1,1 1,0-1,-1 0,1 0,0 0,-1 0,1 0,0 1,-1-1,1 0,0 1,-1-1,1 0,-1 1,1-1,-1 1,1-1,-1 1,1-1,-1 1,1-1,-1 1,1-1,-1 1,0 0,0-1,1 1,-1 0,0-1,0 1,0 0,1-1,-1 1,0 0,0-1,0 1,0 0,0-1,0 1,-1 0,1 0,0-1,0 1,-1 0,-16 51,10-35,-10 71,15-62</inkml:trace>
  <inkml:trace contextRef="#ctx0" brushRef="#br0" timeOffset="2700.567">1355 485,'-19'9,"1"2,1 0,0 1,0 1,1 0,1 1,0 1,1 1,-7 10,16-18,0 0,1 1,0 0,1 0,0 0,0 0,1 0,0 1,1-1,0 1,0-1,1 1,0 6,0-12,1-1,-1 1,0 0,1-1,0 1,-1-1,2 1,-1-1,0 1,1-1,-1 0,1 0,0 0,0 0,0 0,0 0,1 0,-1-1,1 1,0-1,0 0,0 0,0 0,0 0,0 0,0 0,1-1,-1 0,0 0,1 0,-1 0,1 0,0-1,-1 1,1-1,1 0,11-3,-1-1,-1 0,1-1,-1 0,1-1,-2-1,1 0,-1-1,0-1,0 0,-1 0,-1-1,1-1,-2 0,1 0,-2-1,1-1,-2 1,0-2,0 1,4-12,-9 20,0 1,0-1,0 0,-1 0,0 0,0 0,0 0,-1-1,1 1,-1 0,-1-1,1 1,-1-1,0 1,0-1,0 1,-1-1,0 1,0-1,0 1,-1 0,0-1,0 1,0 0,0 0,-1 0,0 1,0-1,-1 1,1-1,-1 1,0 0,0 1,0-1,0 0,-1 1,1 0,-1 0,0 1,0-1,0 1,0 0,0 1,-1-1,1 1,0 0,-3 0,-6 4,1 0,0 1,0 1,0 0,0 1,1 0,0 1,0 0,0 1,1 1,1 0,-1 0,2 1,-1 0,1 0,1 1,0 1,0-1,1 1,1 1,0-1,0 1,-2 10,-1 2</inkml:trace>
  <inkml:trace contextRef="#ctx0" brushRef="#br0" timeOffset="3478.89">1835 598,'-22'198,"5"-151,1-83,14 21,1 0,0 1,1-1,1 0,0 0,1 0,0 1,2-1,-1 1,2 0,0 0,1 0,0 0,1 1,0 0,1 1,3-4,5-5,-4 5,-1 1,2 0,0 1,1 0,0 1,1 1,0 0,1 1,4-2,-19 13,0-1,0 0,1 0,-1 0,0 1,0-1,1 0,-1 1,0 0,1-1,-1 1,1 0,-1-1,0 1,1 0,-1 0,1 0,-1 0,1 0,-1 1,0-1,1 0,-1 1,0-1,1 1,-1-1,0 1,1 0,-1-1,0 1,0 0,0 0,0 0,0 0,0 0,0 0,0 0,0 0,0 0,-1 1,1-1,0 0,-1 1,1-1,-1 0,1 1,-1-1,0 0,0 1,1-1,-1 1,0-1,0 0,-1 1,1-1,-38 125,36-106,3-4</inkml:trace>
  <inkml:trace contextRef="#ctx0" brushRef="#br0" timeOffset="6029.512">2879 598,'0'282,"-4"-256,-9-32,10-12,0 1,1-1,2 0,-1 0,2 1,1-1,0 0,1 1,0-1,2 1,0 0,1 0,1 1,0-1,1 2,1-1,1 1,0 0,0 1,12-10,-14 11,2 1,0 0,0 0,1 2,1-1,0 1,0 1,12-7,-22 16,0 0,0 0,0 0,0 1,0-1,0 0,0 1,0-1,0 1,-1 0,1 0,0 0,0 0,0 0,-1 0,1 0,-1 1,1-1,-1 1,1-1,-1 1,0-1,0 1,1 0,-1-1,-1 1,1 0,0 0,0 0,-1 0,1 0,-1 0,1 0,-1 0,0 0,0 0,0 0,0 0,11 24,-1-11</inkml:trace>
  <inkml:trace contextRef="#ctx0" brushRef="#br0" timeOffset="6346.946">3443 541,'-8'20,"1"1,0 0,2 0,0 0,1 1,1 0,2 0,0-1,1 1,1 0,2 12,-3-31,0 0,1-1,-1 1,0 0,1-1,0 1,0 0,-1-1,1 1,1-1,-1 0,0 1,1-1,-1 0,1 0,0 0,-1 0,1 0,0 0,0 0,1 0,-1-1,0 1,0-1,1 0,-1 0,1 0,-1 0,1 0,0 0,-1-1,1 1,0-1,-1 0,1 1,0-1,-1-1,1 1,0 0,-1-1,1 1,0-1,-1 0,1 0,-1 0,1 0,-1 0,0 0,1-1,-1 1,0-1,0 0,0 0,3-3,0-1,0 0,-1 0,0 0,0 0,0-1,-1 0,0 0,-1 0,1 0,-1 0,-1 0,1-1,-1 1,0 0,-1-1,0 1,0-1,-1 1,0-1,0 1,0 0,-1-1,0 1,-1 0,0 0,0 0,0 1,-1-1,0 1,0 0,0 0,-1 0,-4-4,-5 0</inkml:trace>
  <inkml:trace contextRef="#ctx0" brushRef="#br0" timeOffset="6763.726">3867 32,'-8'22,"2"0,0 0,2 0,0 1,1 0,2 0,0-1,2 1,1 16,-1 10,0 397,-6-395,-1-33</inkml:trace>
  <inkml:trace contextRef="#ctx0" brushRef="#br0" timeOffset="7016.192">3641 541,'43'-5,"34"-6,13-2,-4 2,-12 3,-13-2,-13 0,-9 2,-7 2,-4 3,-7 1</inkml:trace>
  <inkml:trace contextRef="#ctx0" brushRef="#br0" timeOffset="7751.896">4403 399,'-41'35,"0"2,3 1,1 3,2 0,-10 18,43-57,0-1,0 1,1 0,-1-1,0 1,1 0,-1 0,1 0,0 0,0 0,0 0,0 0,0 0,0 0,0 1,1-1,-1 0,1 1,0-1,-1 0,1 1,0-1,1 1,-1-1,0 0,1 1,-1-1,1 0,0 0,-1 1,1-1,0 0,1 0,-1 0,0 0,0 0,1 0,-1 0,1-1,0 1,0 0,-1-1,1 0,2 2,7-3,0-1,0-1,0 1,0-2,0 1,0-2,-1 1,0-1,0-1,0 0,0 0,0-1,0-1,13-9,-1-1,-1-1,0 0,-1-2,-1 0,9-14,1 1,-29 32,0 0,0 0,0 0,1 1,-1-1,0 0,0 0,1 1,-1-1,1 0,-1 1,0-1,1 0,-1 1,1-1,0 0,-1 1,1-1,-1 1,1-1,0 1,-1-1,1 1,0 0,0-1,-1 1,1 0,0 0,0-1,0 1,-1 0,1 0,0 0,0 0,0 0,-1 0,1 0,0 0,0 1,0-1,-1 0,1 0,0 1,0-1,-1 0,1 1,0-1,0 1,-1-1,1 1,-1-1,1 1,0-1,-1 1,1 0,-1-1,1 1,-1 0,0-1,1 1,-1 0,0 0,1-1,-1 1,0 0,0 0,0 0,-6 54,4-47,0 0,1-1,-1 1,1 0,1 0,0 0,0 0,0 0,1 0,0 0,1 0,0 0,0 0,0-1,1 1,0-1,1 0,0 0,0 0,0 0,5 5,-1-8,0 0,0 0,0-1,0 0,1-1,-1 1,1-2,0 1,-1-1,1-1,0 1,0-2,-1 1,1-1,0 0,-1-1,1 0,-1 0,1-1,-1 0,0-1,0 1,0-2,5-3,-1 0,0-1,0 0,-1-1,0 0,-1-1,0 0,-1-1,0 0,-1 0,0-1,-1 0,-1 0,6-14,52-203,-56 184,-1 0,-3 0,-2 0,-2 0,-4-33,-4 51,8 28,0 1,0-1,0 0,0 1,0-1,0 0,0 1,0-1,0 0,-1 0,1 1,0-1,0 0,0 1,0-1,0 0,-1 1,1-1,0 0,0 0,0 1,-1-1,1 0,0 0,-1 0,1 1,0-1,0 0,-1 0,1 0,0 0,-1 0,1 1,0-1,-1 0,1 0,0 0,-1 0,1 0,0 0,-1 0,1 0,0 0,-1 0,1 0,0-1,-1 1,1 0,0 0,0 0,-1 0,1 0,0-1,-1 1,1 0,0 0,0 0,-1-1,1 1,0 0,-9 167,11-109,-1 590,3-623,9-30,-8-8</inkml:trace>
  <inkml:trace contextRef="#ctx0" brushRef="#br0" timeOffset="8014.585">4657 428,'39'-10,"26"-2,12-1,-1 4,-11 2,-5 2,-8 3,-9 6,-7 2,-4 0,-3 0,-7 3,-2 0,-4 3,0 0,1 2,-1 0</inkml:trace>
  <inkml:trace contextRef="#ctx0" brushRef="#br0" timeOffset="8264.037">5532 569,'0'38,"5"18,6-1,1-10</inkml:trace>
  <inkml:trace contextRef="#ctx0" brushRef="#br0" timeOffset="8499.394">5504 315</inkml:trace>
  <inkml:trace contextRef="#ctx0" brushRef="#br0" timeOffset="8688.013">5842 569,'-7'11,"1"0,-1 1,2-1,0 2,0-1,1 0,0 1,1 0,1 0,0 0,1 0,0 0,1 0,0 0,1 0,1 0,2 8,-4-19,1 1,0-1,0 0,-1 0,1 0,1 1,-1-1,0 0,0 0,1-1,-1 1,1 0,0 0,0-1,-1 1,1-1,0 1,0-1,0 0,0 0,1 0,-1 0,0 0,0-1,1 1,-1 0,0-1,1 0,-1 0,1 1,-1-1,0-1,1 1,-1 0,2-1,2-1,0 0,0 0,0-1,0 0,-1 0,1-1,-1 1,0-1,0 0,0 0,-1-1,1 0,-1 1,5-8,0 1,-1-1,0-1,-1 1,-1-1,0 0,0-1,-2 0,1 0,-2 0,0 0,-1 0,0 0,-1-1,0 1,-1-1,-3-13,-14-13,4 30</inkml:trace>
  <inkml:trace contextRef="#ctx0" brushRef="#br0" timeOffset="9136.354">6153 710,'15'-27,"1"0,2 2,0 0,2 1,7-6,-26 28,0 0,0 1,-1-1,1 0,0 1,0-1,1 1,-1-1,0 1,0-1,1 1,-1 0,1 0,-1 0,1-1,0 2,-1-1,1 0,0 0,0 0,-1 1,1-1,0 1,0 0,0-1,0 1,0 0,0 0,-1 0,1 0,0 0,0 1,0-1,0 1,0-1,-1 1,1 0,0-1,0 1,-1 0,1 0,-1 0,1 0,-1 1,1-1,-1 0,1 1,-1-1,0 1,1 0,3 13,44 87,-47-99,1 0,0 0,0 0,0 0,0 0,0-1,1 1,-1-1,1 0,-1 0,1-1,0 1,0-1,0 1,0-1,0 0,0-1,0 1,0-1,0 0,1 0,-1 0,0 0,0-1,0 0,2 0,9-4,-1-1,0-1,0 0,-1 0,0-2,0 1,-1-2,0 1,0-2,-1 0,1-2,28-67,-32 58</inkml:trace>
  <inkml:trace contextRef="#ctx0" brushRef="#br0" timeOffset="11767.841">7903 569,'-6'-1,"-1"1,1 0,0 0,-1 1,1 0,-1 0,1 1,0-1,0 1,0 0,0 1,0 0,0 0,1 0,0 0,-1 1,1 0,0 0,1 1,-1-1,1 1,0 0,0 0,0 0,1 1,0-1,-2 6,-1-4,0 2,1-1,0 0,0 1,1 0,1 0,-1 0,1 1,1-1,0 1,0 0,1-1,0 1,0 0,2 0,-1 0,1-1,0 1,1 0,0-1,1 1,1 4,-3-12,1-1,-1 1,0-1,1 0,-1 0,0 1,1-1,-1 0,1 0,0 0,-1-1,1 1,0 0,0-1,-1 1,1-1,0 1,0-1,0 0,0 0,-1 0,1 0,0 0,0 0,0 0,0-1,-1 1,1-1,0 1,0-1,-1 0,1 1,0-1,-1 0,1 0,-1 0,1-1,0 1,54-50,-55 51,125-149,-87 92,-44 75,1 1,0-1,1 0,1 1,1 0,1-1,0 1,2 2,-2-17,0 0,1-1,-1 1,1 0,0 0,0 0,1 0,-1-1,1 1,0-1,0 1,0-1,0 0,0 0,1 0,0 0,-1 0,1 0,0-1,1 1,-1-1,0 0,1 0,-1 0,1 0,-1-1,1 1,0-1,0 0,-1 0,1-1,0 1,0-1,0 0,0 0,0 0,0 0,0-1,0 1,0-1,-1 0,1 0,0-1,0 1,-1-1,1 0,-1 0,14-8,-2-1,0-1,0-1,-1 0,0 0,-1-2,-1 0,0 0,5-11,16-17,2-1,-3-1,-1-2,-3-1,1-5,1-7,-16 37,-1-1,-1 0,-1-1,-1 0,-1-1,-2 0,0-1,-2 1,-1-1,0-19,-3 44,-1 0,0 1,0-1,0 1,0-1,0 1,0-1,-1 1,1-1,0 1,-1-1,1 1,-1-1,0 1,1-1,-1 1,0 0,0-1,0 1,0 0,0 0,0 0,0 0,0 0,0 0,-1 0,1 0,0 0,-1 0,1 1,-1-1,1 0,-1 1,1 0,-1-1,1 1,-1 0,1 0,-1-1,1 1,-1 1,0-1,1 0,-1 0,1 0,-1 1,1-1,-1 1,1-1,-1 1,1 0,0 0,-1-1,1 1,0 0,0 0,-1 0,1 0,0 1,0-1,0 0,0 0,0 2,-19 18,2 1,0 1,2 0,0 2,1-1,2 2,1 0,1 1,-2 8,4-11,1 0,1 0,2 1,0 0,2 0,0 1,2-1,1 0,2 15,-2-30,1 0,0 0,1 0,0 0,1 0,0-1,0 1,1-1,0 0,1 0,0 0,0-1,1 1,0-1,1-1,0 1,0-1,0 0,1-1,0 0,0 0,1-1,-1 0,1 0,3 1,-5-3,0 0,1 0,-1-1,1 0,-1 0,1-1,0 0,0 0,-1-1,1 0,0 0,0-1,0 0,-1 0,1-1,-1 0,1 0,-1-1,1 0,-1 0,0 0,-1-1,1-1,-1 1,1-1,-1 0,-1 0,1-1,-1 1,0-1,0 0,0-1,-1 1,0-1,0 0,-1 0,0 0,0-1,-1 1,0-1,1-5,-2 4,-1 0,0 1,0-1,0 1,-1-1,-1 1,1-1,-1 1,-1 0,0-1,0 1,0 1,-1-1,0 0,-1 1,1 0,-2 0,1 0,-1 1,0 0,0 0,0 0,-1 1,0 0,0 0,-1 0,1 1,-1 0,0 1,0 0,-8-2,7 3,0 0,-1 0,1 1,-1 1,1 0,-1 0,1 1,-1 0,1 0,0 1,0 0,-1 1,-5 3,-12 5</inkml:trace>
  <inkml:trace contextRef="#ctx0" brushRef="#br0" timeOffset="12147.804">8975 485,'-14'9,"1"1,-1 0,2 1,0 1,0 0,1 0,0 1,1 1,1 0,0 0,1 1,0 0,2 0,-1 1,0 6,6-18,0 0,1 0,0 1,-1-1,1 0,1 0,-1 1,1-1,-1 0,1 0,0 1,1-1,-1 0,1 0,0-1,0 1,0 0,0 0,1-1,-1 0,1 1,0-1,0 0,0 0,0 0,1-1,-1 1,1-1,0 0,0 0,-1 0,1-1,0 1,1-1,-1 0,0 0,0 0,0-1,1 1,-1-1,0 0,0 0,1-1,-1 1,0-1,0 0,1 0,1-2,0 2,-2-1,1 0,0-1,0 1,-1-1,1 0,-1 0,0-1,0 1,0-1,0 0,-1 0,0 0,1 0,-1-1,-1 1,1-1,-1 0,0 0,0 0,0 0,-1 0,1 0,-1-3,2-3,-2-1,1 0,-1 1,-1-1,0 0,0 0,-1 1,-1-1,0 0,-3-7,4 15,0-1,-1 0,0 1,0-1,0 1,-1 0,1-1,-1 1,0 0,0 1,0-1,-1 0,1 1,-1 0,0 0,0 0,0 0,0 1,-1 0,1-1,-1 2,1-1,-4 0,-4 2</inkml:trace>
  <inkml:trace contextRef="#ctx0" brushRef="#br0" timeOffset="12851.523">9201 569,'-7'18,"0"-5,0 1,2 0,0 0,0 1,1-1,1 1,1 0,0 0,0 9,2-22,0 0,0 0,0 0,0 0,0 0,1 0,-1 1,1-1,-1 0,1 0,0 0,0 0,0-1,0 1,0 0,0 0,0 0,1-1,-1 1,1-1,-1 1,1-1,-1 1,1-1,0 0,0 0,0 0,0 0,-1 0,1 0,1-1,-1 1,0-1,0 1,0-1,0 0,0 0,0 0,0 0,0 0,1 0,-1 0,0-1,0 1,0-1,93-38,85-110,-180 148,0 1,0-1,0 1,0-1,1 1,-1-1,0 1,0 0,1-1,-1 1,0-1,1 1,-1 0,0-1,1 1,-1 0,1-1,-1 1,1 0,-1-1,0 1,1 0,-1 0,1 0,-1 0,1-1,-1 1,1 0,0 0,-1 0,1 0,-1 0,1 0,-1 0,1 0,-1 1,1-1,-1 0,1 0,-1 0,1 0,-1 1,0-1,1 0,-1 1,1-1,-1 0,1 1,-1-1,0 0,1 1,-1-1,0 1,1-1,-1 0,0 1,0-1,0 1,1-1,-1 1,0-1,0 1,0-1,0 1,0 0,-3 35,1-33,0 0,0 0,0 0,1 0,0 0,-1 1,1-1,0 0,0 0,1 1,-1-1,1 1,0-1,-1 1,2-1,-1 1,0-1,1 1,-1-1,1 0,0 1,0-1,1 0,-1 0,0 0,1 0,0 0,0 0,0 0,0 0,0-1,1 1,-1-1,1 1,0-1,-1 0,1 0,0 0,0-1,2 1,3 0,1 0,0-1,0 0,0-1,0 1,-1-2,1 1,0-2,0 1,0-1,-1 0,1-1,-1 0,0 0,1-1,-2 0,1 0,0-1,3-3,123-120,-133 127,24-31,-1-1,-2-1,-2-1,-1-1,-1-1,-3 0,0-1,5-28,-20 65,4-10,0-1,0 0,-1 0,-1 0,0 0,-1-1,0 1,-1 0,0-1,-1 1,0 0,-1-2,1 13,1 1,0-1,-1 0,1 0,-1 0,1 1,-1-1,1 0,-1 1,1-1,-1 0,0 1,1-1,-1 1,0-1,0 1,1-1,-1 1,0 0,0-1,0 1,1 0,-1 0,0-1,0 1,0 0,0 0,0 0,0 0,1 0,-1 0,0 0,0 1,0-1,0 0,0 0,1 1,-1-1,0 0,0 1,0-1,1 1,-1-1,0 1,1-1,-1 1,0 0,1-1,-1 1,1 0,-1-1,1 1,-1 0,1 0,0 0,-1 0,-27 44,18-16,1 0,1 1,2-1,1 1,1 1,2-1,1 0,1 1,2-1,1 0,4 19,13 177,-11-175,-7-45,0 0,0 0,-1 0,0 0,0 0,-1 0,0 0,0 0,0 0,0 0,-1 0,0 0,-1 0,1 0,-1 0,0 0,-2 3,-21 8,11-16</inkml:trace>
  <inkml:trace contextRef="#ctx0" brushRef="#br0" timeOffset="13099.987">9680 343,'44'-5,"42"-1,12 0,-1 1,-13 1,-15 2,-10 1,-11 1,-12 0</inkml:trace>
  <inkml:trace contextRef="#ctx0" brushRef="#br0" timeOffset="15753.527">11205 598,'-3'-3,"0"1,1 0,-1 1,0-1,0 0,0 1,0-1,0 1,0 0,-1 0,1 1,0-1,-1 1,1-1,0 1,-1 0,1 0,0 0,-1 1,1-1,0 1,-1 0,1 0,0 0,0 0,0 1,0-1,0 1,-1 0,-76 63,75-62,1 2,0-1,0 0,0 1,0 0,1 0,0 0,0 0,0 0,1 1,0-1,0 1,0-1,1 1,0 0,0 0,0 0,1 0,-1 0,2 0,-1 0,1 0,-1-1,2 1,-1 0,1 0,-1-1,2 1,-1-1,1 1,0-1,-1-3,0 0,1 0,0-1,-1 0,1 1,0-1,-1 0,1 0,0 0,0-1,0 1,0-1,0 1,0-1,0 0,0 0,0-1,0 1,0 0,-1-1,1 0,0 0,0 0,0 0,-1 0,1 0,0-1,1-1,73-50,-56 31,-1-2,0 0,-2 0,-1-2,-1 0,12-26,-12 17,-4 57,1 37,-11-44,1-1,1 1,0 0,0-1,2 0,0 0,0 0,1-1,1 0,8 11,-13-20,1 1,-1-1,1 0,-1 0,1 0,0 0,1-1,-1 0,0 0,1 0,0 0,0-1,0 0,0 0,0 0,0 0,0-1,1 0,-1 0,1 0,-1-1,1 0,11-4</inkml:trace>
  <inkml:trace contextRef="#ctx0" brushRef="#br0" timeOffset="17282.648">13632 456,'-29'38,"-9"18,-3 4,5-4,9-5,4-13,6-7,1-5,-1-1,2-6</inkml:trace>
  <inkml:trace contextRef="#ctx0" brushRef="#br0" timeOffset="17556.431">13322 485,'19'9,"21"18,8 4,1 2,-8 0,-6-6,-9-2,-4-6,-6-1,-1 1,2 2,3-2,-2 0,0-3,3-4,2-10,-3-4</inkml:trace>
  <inkml:trace contextRef="#ctx0" brushRef="#br0" timeOffset="17917.848">13999 710,'10'2,"0"0,0 0,0-1,0 0,0-1,0 0,0-1,0 0,0 0,0-1,-1 0,1-1,-1 0,1-1,-1 1,0-2,0 0,0 0,-1 0,0-1,0 0,0-1,-1 0,0 0,0 0,-1-1,0 0,0 0,-1-1,0 0,0 0,1-6,-5 12,0 1,-1-1,0 0,1 0,-1 0,0 0,0 0,0 1,-1-1,1 0,-1 0,1 0,-1 0,0 1,0-1,-1 0,1 1,0-1,-1 1,1-1,-1 1,0 0,0 0,0 0,0 0,0 0,0 0,-1 0,1 1,-1-1,1 1,-1 0,0-1,1 1,-1 1,0-1,0 0,-3-1,-1 1,0 0,0 0,0 0,0 1,0 0,0 0,1 1,-1 0,0 0,0 0,0 1,1 0,-1 1,-2 0,-8 7,1 1,0 0,1 1,0 1,1 0,0 1,1 0,0 1,2 1,0 0,0 1,-2 6,10-18,-1 1,1-1,0 1,1-1,-1 1,1 0,0 0,1 0,-1 0,1 1,0-1,1 0,0 0,0 1,0-1,0 0,1 0,0 1,1-1,0 0,-1 0,2 0,-1-1,1 1,0 0,0-1,0 0,1 1,0-1,0-1,0 1,0-1,1 1,0-1,0-1,0 1,0-1,1 1,-1-2,4 2,8 0,-1-1,1 0,0-2,0 0,-1-1,1 0,0-1,0-1,-1-1,1-1,-1 0,0-1,13-6,-7 1</inkml:trace>
  <inkml:trace contextRef="#ctx0" brushRef="#br0" timeOffset="18387.612">14563 625,'-14'8,"-1"0,1 1,0 1,1 0,0 1,1 0,0 1,-6 8,14-16,1 0,0 0,0 1,0-1,0 1,1-1,-1 1,1 0,1 0,-1 0,1 0,-1 0,2 1,-1-1,0 0,1 0,0 1,0-1,1 0,0 0,-1 1,2-1,-1 0,1 0,-1 0,1 0,1 0,1 2,1-2,1 0,-1-1,1 0,1 0,-1 0,1-1,-1 0,1 0,0 0,0-1,0 0,0-1,0 1,1-1,-1-1,0 1,1-1,-1-1,0 1,1-1,-1-1,0 1,0-1,0 0,0-1,0 0,-1 0,1 0,-1-1,2 0,8-11,1 0,-2 0,0-2,-1 1,0-2,-2 0,0-1,-1 0,-1 0,0-2,2-9,7-9,-17 35,73-186,-72 181,-1-1,-1 1,0-1,0 0,-1 1,0-1,0 0,-1 1,-1-1,0 1,0-1,0 1,-1 0,-1 0,0 0,0 0,-1 0,0 1,-4-6,5 10,1 0,-1 0,0 1,0-1,0 1,0 0,0 0,-1 1,1-1,-1 1,0 0,0 0,0 1,0-1,0 1,0 0,0 1,0-1,0 1,-1 0,1 0,0 0,0 1,0 0,0 0,0 0,0 1,0 0,0 0,-1 1,-5 1,0 1,1 1,0 0,0 0,1 1,0 0,0 1,0 0,1 0,0 1,1 0,0 0,-1 2,2 1,0 0,0 1,1-1,1 1,0 0,1 0,1 1,0-1,0 1,1-1,1 1,1-1,0 1,0-1,1 1,1-1,0 0,1 0,0 0,1 0,1-1,0 0,1 0,0 0,7 8,7 11,2-1,1-1,2-1,0-1,15 9,124 101,-152-127</inkml:trace>
  <inkml:trace contextRef="#ctx0" brushRef="#br0" timeOffset="16717.207">12165 287,'68'-27,"-1"-4,-2-2,16-14,27-41,-77 62,-39 54,-21 154,-80 516,96-638,-3-1,-3 0,-2-2,-2 0,-3-1,-7 6,28-50,0 0,-2-1,1 1,-1-1,-1 0,0-1,-1 0,0 0,0 0,-1-2,0 1,-1-1,0-1,0 1,-1-2,1 0,-1 0,-8 1,18-7,0 1,0-1,-1-1,1 1,0 0,-1 0,1-1,0 0,0 1,0-1,0 0,0 0,0 0,0 0,0 0,0-1,0 1,0-1,1 1,-1-1,0 1,1-1,0 0,-1 0,1 0,0 0,0 0,0 0,0 0,0 0,1 0,-1-1,0 1,1 0,0 0,0-3,3-85,9 49,3 0,1 1,2 1,2 0,1 2,2 0,2 2,1 0,2 2,1 1,1 1,16-11,-26 25,1 2,0 0,1 1,1 2,0 0,0 1,1 1,1 2,1 0,67 9,-17 4,-50-10,-2 0</inkml:trace>
  <inkml:trace contextRef="#ctx0" brushRef="#br0" timeOffset="16901.105">12983 710,'-15'38,"1"13,2 3,8-8,10-17,3-13</inkml:trace>
  <inkml:trace contextRef="#ctx0" brushRef="#br0" timeOffset="17051.299">12983 287</inkml:trace>
  <inkml:trace contextRef="#ctx0" brushRef="#br0" timeOffset="26340.2">17414 625,'-5'34,"-1"20,4 1,4-8</inkml:trace>
  <inkml:trace contextRef="#ctx0" brushRef="#br0" timeOffset="26502.275">17441 258,'0'0</inkml:trace>
  <inkml:trace contextRef="#ctx0" brushRef="#br0" timeOffset="26825.475">17894 428,'-19'4,"-79"27,95-30,0 1,0-1,0 1,0 0,0 0,1 0,-1 0,1 0,-1 0,1 1,0-1,-1 1,1 0,1 0,-1 0,0 0,1 0,-1 0,1 0,0 0,0 0,0 1,1-1,-1 0,1 1,-1 2,4 1,-1 0,1 0,0 0,1 0,0-1,0 1,0-1,1 0,0 0,0-1,0 1,1-1,-1 0,1-1,1 1,-1-1,1 0,-1-1,1 0,2 1,11 8,-5-3,65 51,-78-58,0 0,0 0,0 0,0 1,0-1,-1 1,1-1,-1 1,1 0,-1-1,0 1,0 0,0 0,-1 0,1 0,0 0,-1 0,0 0,0 0,0 0,0 0,-1 0,1-1,-1 1,1 0,-1 0,0 0,0 0,0 0,-1 0,-4 3,1 0,-1-1,-1 1,1-1,-1 0,0-1,0 0,0 0,0 0,-1-1,0 0,1-1,-1 0,0 0,0 0,0-1,-1 0,1-1,0 0,0 0,0-1,0 0,-4-1,-13-3</inkml:trace>
  <inkml:trace contextRef="#ctx0" brushRef="#br0" timeOffset="25475.576">15918 485,'-7'-3,"-1"1,1 1,-1-1,0 1,1 1,-1-1,0 2,0-1,0 1,1 0,-1 0,1 1,-1 0,1 0,-1 1,1 0,0 0,0 1,1 0,-1 0,1 1,0-1,0 2,0-1,1 0,-1 1,2 0,-1 0,0 1,1-1,0 1,-2 6,-10 17,2 0,0 1,2 0,2 1,1 0,-4 25,12-54,0-1,0 0,1 1,-1-1,1 0,-1 1,1-1,0 1,0-1,0 1,0-1,0 0,1 1,-1-1,1 1,-1-1,1 0,0 1,0-1,0 0,0 0,1 0,-1 0,1 0,-1 0,1 0,-1 0,1-1,0 1,0 0,0-1,0 0,0 1,0-1,0 0,1 0,-1 0,0-1,1 1,-1 0,0-1,1 1,-1-1,3 0,9-4,0 0,0-1,-1 0,0-1,0-1,0 0,-1-1,0 0,0-1,-1 0,0-1,-1 0,0 0,0-1,-1-1,12-9,190-199,-182 192,-29 27,1 1,-1-1,0 1,0-1,1 1,-1-1,0 1,0 0,1-1,-1 1,1 0,-1-1,0 1,1 0,-1-1,1 1,-1 0,1 0,-1-1,0 1,1 0,-1 0,1 0,-1 0,1 0,-1-1,1 1,0 0,-1 0,1 0,-1 1,1-1,-1 0,1 0,-1 0,1 0,-1 0,1 1,-1-1,0 0,1 0,-1 1,1-1,-1 0,0 1,1-1,-1 0,1 1,-1-1,0 0,0 1,1-1,-1 1,0-1,0 1,1-1,-1 1,0-1,0 1,0-1,0 1,0-1,0 1,0-1,0 1,0-1,0 1,-16 163,18-148,1 0,0-1,1 1,0-1,2 1,-1-1,2-1,0 1,1-1,0 0,1-1,1 0,0 0,1-1,0-1,1 1,2 0,-11-9,0-1,1 0,-1 0,1 0,0 0,-1 0,1-1,0 0,0 1,0-1,0-1,0 1,0-1,0 1,0-1,0-1,1 1,-1 0,0-1,0 0,0 0,21-8</inkml:trace>
  <inkml:trace contextRef="#ctx0" brushRef="#br0" timeOffset="25757.402">16849 456,'-9'24,"-9"22,-5 9,0-1,1-10,3-7,5-5,0-3,2-2,-1-1,1 1,-1-1,-5-4,2-5</inkml:trace>
  <inkml:trace contextRef="#ctx0" brushRef="#br0" timeOffset="26103.422">16623 428,'209'313,"-71"-94,-135-216,0 0,-1-1,1 1,0-1,0 0,0 0,1 0,-1 0,1-1,-1 1,1-1,-1 0,1 0,-1 0,1 0,0-1,0 1,-1-1,1 0,0 0,3-1,14-3</inkml:trace>
  <inkml:trace contextRef="#ctx0" brushRef="#br0" timeOffset="29407.421">0 1416,'368'-47,"-141"20,-164 19,0 3,0 3,47 4,-4 0,199 26,187 1,19-47,-208 5,52 13,-122 2,850-2,-671-28,463 28,-439-28,-8 16,70-6,-115-8,7 14,-115-4,112 14,-198 3,241 28,946-30,-856 0,-81-26,122 27,-178-28,769 28,169 0,-894-29,322 30,-453-29,88 26,-122-25,355 27,-521 13,-83-10,0 0,1-1,0 0,-1-1,1-1,0 0,0-1,-1 0,12-3,20-4,1 1,1 2,-1 3,1 1,29 4,23-1,35 3,-121 1,-7 0</inkml:trace>
</inkml:ink>
</file>

<file path=ppt/ink/ink2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2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1,'-34'2,"0"1,0 2,0 2,1 1,0 1,0 2,1 1,-3 4,25-12,0 1,1 0,-1 1,1 0,1 0,-1 1,1 0,0 0,1 1,0 0,0 1,1-1,0 1,0 1,1-1,0 1,1-1,0 2,1-1,0 0,0 1,1-1,0 1,1-1,0 1,1 10,0-18,0 0,1 1,-1-1,0 0,1 0,0 0,0 0,0 0,0 0,0 0,1-1,-1 1,1 0,-1-1,1 1,0-1,0 1,1-1,-1 0,0 0,1 0,-1 0,1 0,0-1,-1 1,1-1,0 1,0-1,0 0,0 0,0-1,0 1,0-1,0 1,1-1,6 0,-1 0,1-1,-1 0,0 0,0-1,0 0,0-1,0 0,0 0,0-1,2-1,26-17,-1-1,-1-2,-1-1,-1-2,-2-1,0-1,-3-2,0-1,-28 34,0 0,1-1,-1 1,0 0,0 0,1 0,-1 0,0-1,1 1,-1 0,1 0,-1-1,1 1,-1 0,1-1,0 1,-1-1,1 1,0-1,0 1,-1-1,1 1,0-1,0 1,-1-1,1 0,0 0,0 1,0-1,0 0,0 0,-1 0,1 0,0 0,0 0,0 0,0 0,0-1,0 1,-1 0,1 0,0-1,0 1,0 0,-1-1,1 1,0-1,-1 1,1-1,0 1,-1-1,1 0,0 1,-1-1,1 0,-1 0,1 1,-1-1,0 0,1 0,-1 1,0-1,0 0,1 0,-1 0,0 0,0 0,0 1,0-2,0 2,0 12,0 0,1-1,0 1,0 0,1-1,1 1,0-1,1 0,0 0,1 0,0-1,0 1,1-1,0-1,1 1,0-1,1 0,0 0,0-1,1 0,8 5,36 8,-28-16</inkml:trace>
</inkml:ink>
</file>

<file path=ppt/ink/ink2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2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59 174,'-2'125,"-6"0,-8 21,-4-64,9-102,10-11,1 1,1-1,2 1,0-1,3 1,0 0,2 1,1 0,1 0,2 1,4-7,116-204,-132 238,0 0,0 0,0-1,1 1,-1 0,0 0,0 0,1-1,-1 1,1 0,-1 0,1 0,0 0,-1 0,1 0,0 0,-1 0,1 0,0 0,0 0,0 1,0-1,0 0,0 1,0-1,0 1,0-1,1 1,-1-1,0 1,0 0,0-1,0 1,1 0,-1 0,0 0,0 0,1 0,-1 0,0 0,0 1,0-1,1 0,-1 1,0-1,0 0,0 1,0 0,0-1,0 1,0 0,1 0,9 102,-4-52,-6-32,1-1,1 0,1 0,1 0,0-1,1 1,4 6,1-6</inkml:trace>
</inkml:ink>
</file>

<file path=ppt/ink/ink2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5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0 173,'23'423,"12"-102,-25-301,11-39,-13 9,21-22,1 0,2 2,1 1,1 2,2 2,0 0,1 3,2 1,35-14,-61 31,54-13,-66 17,1 0,0 0,-1 0,1 0,-1 0,1 0,-1 1,1-1,0 1,-1-1,0 1,1 0,-1-1,1 1,-1 0,0 0,0 0,1 0,-1 0,0 0,0 1,0-1,0 0,0 0,0 1,-1-1,1 1,0-1,-1 1,1-1,-1 1,1-1,-1 1,0-1,0 1,0-1,0 1,0 0,0 0,-2 10,-1-1,0 0,0 0,-1 0,-1 0,0-1,0 0,-1 0,0 0,-1-1,0 0,0 0,-1-1,0 1,-1-2,-9 7,18-14,-32 30,-1-2,-2-1,0-2,-2-1,-1-2,0-2,-2-1,0-2,-40 11,16-24,59-9</inkml:trace>
  <inkml:trace contextRef="#ctx0" brushRef="#br0" timeOffset="317.994">763 708,'-13'19,"1"1,1 0,1 1,1 0,1 0,1 1,1 0,0 0,2 0,1 1,0 0,1 12,3-31,-1-1,1 1,-1-1,1 1,0-1,0 1,0-1,1 0,-1 0,1 1,0-1,0 0,0 0,0-1,1 1,-1 0,1-1,-1 0,1 1,0-1,0 0,0 0,0-1,0 1,1-1,-1 1,0-1,1 0,-1 0,1-1,-1 1,1-1,-1 1,1-1,-1 0,1-1,3 1,7-2,1-1,-1 0,0 0,0-1,0-1,-1-1,0 0,11-7,-12 6,0 0,-1-1,0-1,-1 0,0-1,0 1,-1-2,0 0,-1 0,0 0,-1-1,0 0,-1-1,-3 7,0-1,0 0,-1 1,0-1,-1 0,1 0,-1 0,-1 0,1 0,-1 0,0-1,-1 1,0 0,0 0,0 0,-1 0,0 1,-1-1,1 0,-1 1,0-1,-1 1,0 0,0 0,0 1,-1-1,1 1,-1 0,0 0,0 0,0 1,-1 0,0 0,0 0,0 1,0 0,0 0,0 0,-1 1,0 0,1 0,-1 1,0 0,0 0,0 0,1 1,-1 0,0 1,0-1,0 1,-4 2,-14 3</inkml:trace>
  <inkml:trace contextRef="#ctx0" brushRef="#br0" timeOffset="815.959">1440 708,'-21'5,"1"0,0 1,0 1,0 1,1 1,0 0,1 2,0 0,1 1,0 1,0 0,-13 15,28-25,-1 0,1 1,0-1,0 0,0 1,0-1,1 1,-1-1,1 1,0 0,0 0,1-1,-1 1,1 0,-1 0,1 0,0 0,1 0,-1 0,1-1,0 1,0 0,0 0,0-1,0 1,1 0,0-1,0 0,0 1,0-1,0 0,1 0,-1 0,1 0,1 0,1 2,0 0,1-1,0 1,0-1,0-1,1 1,-1-1,1 0,0-1,-1 0,1 0,0 0,1-1,-1 0,0 0,0-1,0 1,8-2,4-5,0 0,-1-1,0-1,0-1,0 0,-1-2,-1 0,0 0,0-2,-1 0,-1-1,7-7,10-14,0-2,-3-1,-1-1,-2-1,-1-1,-2-2,-3 0,-1-1,5-22,-15 43,0-1,-1-1,-1 0,-2 1,-1-2,0 1,-2 0,-1 0,-1-1,-1 1,-1 0,-1 0,-7-22,9 42,0 0,0 0,0 1,-1-1,0 1,1-1,-1 1,-1 0,1 0,-1 0,1 1,-1-1,0 1,-1 0,1 0,0 0,-1 1,0 0,1-1,-1 2,0-1,0 0,0 1,0 0,0 0,-1 1,1-1,0 1,0 0,0 1,0-1,-1 1,1 0,0 0,-4 2,-2 1,-1 0,1 0,0 2,0-1,0 1,1 1,0 0,0 0,0 1,1 0,1 1,-1 0,1 0,1 1,0 0,0 0,1 1,0 0,1 0,0 0,1 1,-1 4,-4 15,1 0,2 1,1-1,1 1,2 1,1-1,2 0,1 2,-1-14,1 1,1-1,0 0,2 0,0-1,1 1,1-1,1 0,1-1,1 0,0 0,1-1,1-1,0 0,1 0,1-1,1-1,0 0,7 4,-15-14,0 0,0 0,0-1,0 0,1 0,0-1,-1 0,1 0,0-1,0 0,0 0,0-1,0 0,0 0,8-2,8-4</inkml:trace>
  <inkml:trace contextRef="#ctx0" brushRef="#br0" timeOffset="1314.272">2004 596,'-12'22,"1"0,2 1,0 0,1 1,1 0,1 0,1 0,1 1,1 15,2-36,0 0,1 0,0 0,0 0,0 0,0 0,0 0,1 0,0 0,0 0,0 0,0 0,0-1,1 1,0 0,0-1,0 1,0-1,1 0,-1 0,1 0,-1 0,1 0,0 0,1-1,-1 1,0-1,1 0,-1 0,1 0,-1-1,1 1,0-1,0 0,0 0,0 0,0 0,0-1,0 0,0 1,0-1,0-1,0 1,0-1,0 0,2 0,9-8,0 0,0-1,-1 0,-1-1,0-1,0 0,-1-1,0 0,-1 0,-1-2,0 1,6-15,-2 9,128-168,-141 188,-1-1,0 0,1 0,-1 1,1-1,-1 0,1 1,0-1,-1 1,1-1,-1 0,1 1,0 0,0-1,-1 1,1-1,0 1,0 0,-1-1,1 1,0 0,0 0,0 0,-1 0,1 0,0-1,0 2,0-1,0 0,0 0,-1 0,1 0,0 0,0 1,0-1,-1 0,1 1,0-1,0 1,-1-1,1 0,0 1,-1 0,1-1,-1 1,1-1,-1 1,1 0,-1-1,1 1,-1 0,14 43,25 257,-27-225,-3 1,-3-1,-4 2,-3-1,-3 0,-4-1,-3 1,-8 18,10-55,-2-1,-2-1,-2 0,-1-1,-2 0,-1-1,-2-1,-1-2,-2 0,-1-1,-2-1,-8 5,35-35,-12 10,1 0,-1-1,-1 0,0 0,0-2,-1 1,0-2,-1 0,1 0,-1-2,0 0,-1 0,13-5,0 0,-1 0,1 0,0 0,0 0,0-1,0 1,0-1,0 0,0 0,0 0,0 0,0-1,1 1,-1-1,0 1,1-1,-1 0,1 0,0 0,-1-1,1 1,0 0,1-1,-1 1,0-1,1 0,-1 0,1 1,0-1,0 0,0 0,0 0,1 0,-1-1,1 1,-1 0,1 0,0 0,1 0,-1 0,0 0,1 0,0 0,-1 0,1 0,1 0,0-3,8-22,2-1,1 2,1-1,1 2,1 0,2 1,0 1,19-19,-35 40,268-302,-226 259</inkml:trace>
</inkml:ink>
</file>

<file path=ppt/ink/ink2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0 725,'5'24,"7"7,0-5,-1-13,2-13,-1-11,-3-4</inkml:trace>
  <inkml:trace contextRef="#ctx0" brushRef="#br0" timeOffset="231.142">57 245,'0'0</inkml:trace>
  <inkml:trace contextRef="#ctx0" brushRef="#br0" timeOffset="646.882">508 442,'-31'23,"11"-11,1 1,0 0,1 1,1 2,0-1,1 2,1 0,0 1,2 1,0 0,1 0,1 1,0 1,0 5,9-22,1 0,0-1,0 1,0 0,1 0,-1 0,1-1,0 1,0 0,1 0,-1 0,1 0,-1-1,1 1,0 0,1 0,-1-1,1 1,-1-1,1 0,0 1,0-1,1 0,-1 0,1 0,-1 0,1-1,0 1,0-1,0 1,1-1,-1 0,0 0,1-1,-1 1,1-1,-1 0,1 0,0 0,0 0,0 0,-1-1,1 0,1 0,14-6,-1-2,0 0,-1-1,0-1,0 0,-1-1,-1-1,0 0,0-2,-1 1,-1-2,0 0,7-12,-14 20,40-53,45-41,-91 100,1 1,-1-1,1 1,0-1,-1 1,1 0,0-1,0 1,-1 0,1-1,0 1,0 0,-1 0,1-1,0 1,0 0,0 0,-1 0,1 0,0 0,0 0,0 1,-1-1,1 0,0 0,0 0,-1 1,1-1,0 0,0 1,-1-1,1 1,0-1,-1 1,1-1,-1 1,1-1,-1 1,1 0,-1-1,1 1,-1 0,1 0,-1-1,0 1,1 0,-1 0,0-1,0 1,0 0,0 0,1-1,-1 2,4 47,-4-45,-4 94,-5-2,-14 57,3-10,10-62,-3-1,-4 0,-3-1,-4-1,-3-1,-30 58,-11-41,65-91,1-1,0 0,-1 1,1-1,-1 0,0 0,0-1,0 1,0 0,0-1,0 0,0 0,0 0,0 0,-1 0,1-1,0 1,-1-1,1 0,0 0,-1 0,1 0,0-1,0 0,-1 1,1-1,0 0,0 0,0-1,0 1,0-1,-2-1,0-2,1-1,0 0,0 0,0 0,1 0,0-1,0 0,1 1,0-1,0 0,0 0,1 0,0 0,0 0,1-1,0 1,0 0,1 0,0-2,-1-2,3-26,2 1,2-1,1 1,1 0,2 1,2 0,1 1,2 0,1 1,1 1,2 1,1 1,2 0,0 2,2 1,19-15,-26 24</inkml:trace>
  <inkml:trace contextRef="#ctx0" brushRef="#br0" timeOffset="883.035">960 725,'-14'38,"0"18,2 3,8-7,9-13,10-13,5-16,1-10</inkml:trace>
  <inkml:trace contextRef="#ctx0" brushRef="#br0" timeOffset="1027.705">1072 301,'0'0</inkml:trace>
  <inkml:trace contextRef="#ctx0" brushRef="#br0" timeOffset="1444.714">1496 526,'-29'27,"1"0,2 2,0 1,2 1,2 1,1 2,1-1,-9 24,27-53,0 0,-1-1,1 1,1 0,-1 0,1 0,-1 0,1 0,0 1,0-1,1 0,-1 1,1-1,0 0,0 1,1-1,-1 0,1 0,0 1,0-1,1 0,-1 0,1 0,-1 0,1 0,1-1,-1 1,0 0,1-1,0 0,0 1,0-1,0 0,4 2,0-1,1-1,0 0,0-1,1 0,-1 0,0 0,1-1,-1-1,1 1,-1-1,1-1,-1 0,0 0,1 0,-1-1,0 0,0-1,0 0,0 0,1-1,8-4,0-2,-1 1,0-2,-1 0,0-1,0 0,-2-1,7-8,12-12,-1-1,-2-2,-2-1,-1-2,-1 0,-3-2,-1 0,-2-1,-2-1,-2-1,-2 0,-2-1,-1 0,-3-1,-1-4,-5 43,-1-1,0 0,0 1,-1-1,0 0,0 1,0-1,-1 1,0-1,-1 1,0 0,0 0,0 0,-1 0,0 1,0-1,-1 1,0 0,0 0,0 1,-1 0,0 0,0 0,0 0,0 1,-1 0,0 0,0 1,0 0,0 0,0 1,-1 0,1 0,-1 0,1 1,-1 1,0-1,1 1,-1 0,0 1,1 0,-1 0,0 0,-5 3,-1 5,0 0,1 1,0 0,1 1,1 0,-1 1,2 0,-1 1,2 0,0 1,0 0,2 0,0 1,0 0,1 0,1 1,1 0,0 0,1 0,0 0,2 0,-1 12,3-1,2 1,0-1,2-1,0 1,2 0,1-1,1-1,2 1,0-2,1 1,2-2,0 1,2-2,10 12,12 11,2-1,2-3,40 31,-46-40,-9-9</inkml:trace>
</inkml:ink>
</file>

<file path=ppt/ink/ink2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0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286 142,'-23'14,"0"2,1 0,1 2,0 0,2 2,0 0,1 1,1 1,1 0,1 1,1 1,1 0,2 1,0 1,-1 5,10-23,-1 0,2 0,-1 0,1 1,0-1,1 0,0 1,0-1,1 0,0 1,0-1,1 0,0 0,0 0,1 0,0 0,1 0,0-1,0 0,0 0,1 0,0 0,1-1,-1 1,1-1,0-1,1 1,-1-1,1 0,0-1,0 0,1 0,-1 0,1-1,0 0,0 0,0-1,0 0,0-1,2 1,5-4,-1-1,1 0,0-1,-1-1,0 0,0-1,0 0,-1-1,0-1,-1 0,1-1,-1 0,-1 0,0-2,0 1,-1-1,0-1,-1 0,6-10,-3 8,-1-1,-1 0,0-1,-1 0,0-1,-2 1,0-1,-1-1,0 1,-1-1,-2 0,1-1,-2 1,-1 0,0-1,-1 1,-1-1,-1 1,0 0,-2-2,2 9,0 0,-1 1,0-1,-1 1,0 0,-1 0,0 0,0 0,-1 1,-1 0,1 0,-1 1,-1 0,0 0,0 0,0 1,-1 1,0-1,0 1,-1 1,0 0,0 0,0 1,0 0,-1 1,1 0,-1 0,6 3,1 0,-1 0,0 1,1-1,-1 1,0 0,1 0,-1 0,1 1,0 0,-1 0,1 0,0 0,0 1,0-1,0 1,-2 3,-13 12</inkml:trace>
  <inkml:trace contextRef="#ctx0" brushRef="#br0" timeOffset="515.718">596 706,'291'-359,"-272"350,-26 45,3-25,4-10,-3 8,-1 0,2 1,-1 0,1-1,1 1,0 0,0 0,1 0,0 0,1 0,0 0,0 0,1-1,0 1,1 0,0-1,1 0,1 3,-3-10,1 0,0 0,0 0,0 0,0 0,0 0,0-1,0 0,1 1,-1-1,0 0,1-1,-1 1,1-1,-1 1,1-1,-1 0,1 0,-1-1,1 1,-1-1,0 0,1 0,-1 0,0 0,1 0,-1-1,0 1,1-1,85-60,-79 51,1 0,-1-1,-1-1,-1 1,1-1,-2-1,0 0,-1 0,0 0,-1-1,0 1,0-9,0-2</inkml:trace>
</inkml:ink>
</file>

<file path=ppt/ink/ink2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49:5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59,'28'-58,"-36"86,-134 235,76-149,-5-2,-27 26,-21 40,86-152,20-22</inkml:trace>
  <inkml:trace contextRef="#ctx0" brushRef="#br0" timeOffset="422.417">0 285,'34'29,"4"-12,0-2,2-2,0-1,0-2,1-2,13 0,92 22,-122-25,0 1,0 1,-1 1,0 1,-1 1,0 1,0 1,-1 1,-1 0,0 2,10 10,-29-24,0 1,0 0,0-1,1 1,-1-1,1 1,-1-1,1 0,-1 0,1 0,0 0,-1 0,1 0,0 0,0 0,0-1,0 1,0-1,0 1,0-1,0 0,0 0,0 0,0 0,0 0,0 0,0-1,0 1,-1-1,1 1,0-1,0 0,0 1,0-1,-1 0,1 0,0-1,-1 1,1 0,-1 0,1-1,10-8</inkml:trace>
  <inkml:trace contextRef="#ctx0" brushRef="#br0" timeOffset="670.49">791 342,'-78'14,"1"3,1 4,1 3,1 3,2 4,-18 12,-36 45,109-71</inkml:trace>
  <inkml:trace contextRef="#ctx0" brushRef="#br0" timeOffset="990.697">338 31,'-7'16,"0"1,0-1,2 1,0 0,1 1,0-1,2 1,0 0,1 0,1-1,0 1,2 0,0 0,1-1,3 12,78 294,-52-168,-13-92,-14-44</inkml:trace>
</inkml:ink>
</file>

<file path=ppt/ink/ink2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7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0,'1'64,"-13"236,-36 83,21-195,20-159,7-38,3-6</inkml:trace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53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29,'19'0,"21"0,14 0,1-5,-3-1,-6 0,-5 1,-6 2,-4 1,-1 1,-3 0,1 1,-1 0,-5 1</inkml:trace>
</inkml:ink>
</file>

<file path=ppt/ink/ink2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7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88,'48'-9,"26"-4,0-4,-8 1,-10 3,-10 4,-8 3,-6 3,-3 2,-2 1,-1 0,1 1,-6 0</inkml:trace>
</inkml:ink>
</file>

<file path=ppt/ink/ink2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8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287 445,'-28'15,"0"1,1 1,1 1,0 2,1 1,2 0,0 2,1 1,-11 18,8 36,25-76,0 0,0 0,1 0,-1 0,1 0,-1 0,1 0,0 0,0 0,0 0,0 0,0-1,0 1,1 0,-1-1,0 1,1-1,-1 1,1-1,0 0,-1 1,1-1,0 0,0 0,0 0,0-1,0 1,0 0,0-1,0 1,0-1,0 0,0 0,0 1,0-1,0-1,1 1,14-2,0-1,1-1,-1 0,-1-2,1 0,-1 0,0-2,0 0,-1 0,0-2,-1 0,0 0,-1-2,5-4,5-1,96-76,-119 93,0 1,0-1,0 0,1 1,-1-1,0 1,0-1,0 1,0-1,1 0,-1 1,0-1,0 1,1-1,-1 0,0 1,1-1,-1 0,0 1,1-1,-1 0,0 0,1 1,-1-1,1 0,-1 0,1 0,-1 1,0-1,1 0,-1 0,1 0,-1 0,1 0,-1 0,1 0,-1 0,1 0,-1 0,0 0,1 0,-1-1,1 1,-1 0,1 0,-1 0,0-1,1 1,-1 0,1 0,-1-1,0 1,1 0,-1-1,0 1,1 0,-1-1,0 1,0-1,1 1,-1-1,-12 45,10-36,0 84,2-90,1 0,0 1,0-1,-1 0,1 0,1 0,-1 1,0-1,0 0,1-1,-1 1,1 0,0 0,0-1,-1 1,1-1,0 1,0-1,0 0,1 0,-1 0,0 0,0 0,0 0,1-1,-1 1,1-1,-1 1,0-1,1 0,-1 0,0 0,1-1,-1 1,1 0,-1-1,1 0,13-5,-1-2,0 0,0 0,-1-2,0 1,-1-2,0 0,-1 0,0-2,0 1,-2-1,0-1,0 0,-1 0,-1-1,0 0,5-16,6-10,-3-1,-1-1,-3-1,-1 1,-2-2,-2 0,-2 1,-2-2,-2 1,-4-45,13 338,19 24,-22-235,-2 1,-1 0,-2 0,-2 0,-1 9,-11-12,6-29</inkml:trace>
</inkml:ink>
</file>

<file path=ppt/ink/ink2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9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1,'-220'171,"216"-167,-2 0,1-1,-1 2,1-1,1 0,-1 1,0 0,1 0,0 1,1-1,-1 1,1 0,0-1,0 2,0-1,1 0,0 0,1 1,-1 1,3-5,1 0,-1 0,1 0,-1 0,1 0,0 0,0-1,1 1,-1-1,0 0,1 0,0 0,-1 0,1 0,0 0,0-1,0 1,0-1,0 0,0 0,0 0,1 0,-1 0,1-1,26 13,-24-8,0-1,0 1,-1 1,0-1,0 1,0 0,-1 0,0 0,0 1,0-1,-1 1,0 0,0 0,-1 0,0 0,1 5,33 68,-1-55,-20-24</inkml:trace>
</inkml:ink>
</file>

<file path=ppt/ink/ink2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0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31 316,'61'-16,"0"-2,-1-3,-1-3,17-11,5-24,-79 57,0 0,0 0,-1 0,1-1,0 1,-1-1,1 1,-1-1,0 1,0-1,0 0,0 1,-1-1,1 0,-1 0,1 0,-1 0,0 1,0-1,0 0,-1 0,1 0,-1 0,1 1,-1-1,0 0,0 1,0-1,-1 0,1 1,-1-1,0 0,-2-2,0 0,-1 1,1-1,-1 1,0 0,-1 1,1-1,0 1,-1 0,0 0,0 1,0 0,0 0,0 0,0 1,0 0,0 0,-1 0,1 1,0 0,-1 0,1 1,0-1,-1 1,1 1,-5 1,-5 1,0 1,1 0,0 1,0 1,1 0,0 1,0 1,1 0,0 1,-3 2,6-3,0 0,1 0,-1 1,2 0,-1 0,2 1,-1 0,2 1,-1 0,1 0,1 0,1 1,-1-1,2 1,0 0,0 0,1 1,1-1,0 0,1 1,1-1,1 12,1-17,0-1,0 1,1-1,0 1,1-1,-1-1,1 1,0-1,1 1,0-2,0 1,0-1,0 1,1-2,0 1,0-1,1 0,2 1,145 42,-139-44,0-2,0 1,0-2,1 0,-1-1,0-1,0 0,0-2,-1 1,1-2,-1 0,0-1,0 0,0-1,-1-1,11-8,-8-1</inkml:trace>
</inkml:ink>
</file>

<file path=ppt/ink/ink2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4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13,'-9'-3,"0"0,-1 1,1 1,-1-1,1 1,-1 1,1 0,-1 0,1 1,-1 0,1 1,0 0,-1 0,1 1,0 0,1 1,-1 0,0 0,1 1,0 0,0 1,1-1,-1 1,1 1,0 0,1 0,0 0,-5 7,10-12,-50 103,50-103,0 1,0 0,1 0,-1 0,1 0,0-1,-1 1,2 0,-1 0,0 0,0 0,1 0,0-1,-1 1,1 0,0 0,0-1,1 1,-1-1,0 1,1-1,0 1,-1-1,1 0,0 0,0 0,1 0,-1 0,0 0,0-1,1 1,-1-1,1 1,0-1,-1 0,1 0,2 0,8 1,-1-1,1 0,-1-1,1-1,-1 0,1 0,-1-2,1 1,-1-1,0-1,0 0,-1-1,1 0,-1-1,0 0,0-1,-1 0,0-1,0 0,2-3,11-5,79-70,-101 85,-1 0,1 0,0 0,-1 1,1-1,0 0,0 0,0 1,-1-1,1 1,0-1,0 1,0-1,0 1,0-1,0 1,0 0,0 0,1-1,-1 1,0 0,0 0,0 0,0 0,0 0,0 0,0 1,0-1,0 0,0 1,0-1,0 0,0 1,0-1,0 1,0-1,0 1,0 0,0-1,-1 1,1 0,0 0,0 0,-1 0,22 49,-17-35,1 0,1-1,0 0,0 0,2-1,0 0,0 0,1-1,1 0,0-1,0 0,6 3,1 0</inkml:trace>
</inkml:ink>
</file>

<file path=ppt/ink/ink2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7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77 565,'-19'33,"-6"17,6-1,5-9</inkml:trace>
  <inkml:trace contextRef="#ctx0" brushRef="#br0" timeOffset="234.281">50 113,'0'0</inkml:trace>
  <inkml:trace contextRef="#ctx0" brushRef="#br0" timeOffset="517.068">303 734,'131'-335,"-108"304,-22 31,-1-1,1 1,-1 0,1 0,-1 0,1-1,-1 1,1 0,0 0,-1 0,1 0,-1 0,1 0,-1 0,1 0,0 0,-1 1,1-1,-1 0,1 0,-1 0,1 0,-1 1,1-1,-1 0,1 1,-1-1,0 0,1 1,-1-1,1 1,-1-1,0 1,1-1,-1 0,0 1,1-1,-1 1,0-1,0 1,0 0,0-1,1 1,-1-1,0 1,0-1,0 1,0-1,0 1,0 0,0-1,-1 1,1-1,0 1,0-1,0 1,0-1,-1 1,2 80,6 44,-6-120,0-1,0 1,1-1,0 0,0 1,0-1,0 0,0 0,1 0,0 0,0-1,0 1,0-1,1 0,-1 1,1-2,0 1,0 0,0-1,0 0,0 0,1 0,2 1,0-1,0-1,-1 0,1-1,0 0,0 0,-1 0,1 0,0-1,-1 0,1-1,0 0,-1 0,0 0,1-1,-1 1,0-2,0 1,-1-1,1 0,1-2,96-98,-71 54,-2-1,-3-2,-2-1,3-13,-20 45,-3 3</inkml:trace>
  <inkml:trace contextRef="#ctx0" brushRef="#br0" timeOffset="766.499">1235 0,'0'43,"0"24,-5 11,-1-5,0-8,1-12,1-9,2-7,6-6,2-3,0-1,-1-1,-2-9,0-8</inkml:trace>
  <inkml:trace contextRef="#ctx0" brushRef="#br0" timeOffset="1017.724">1010 311,'38'-5,"37"-1,10 0,-4 1,-11 1,-18 2</inkml:trace>
</inkml:ink>
</file>

<file path=ppt/ink/ink2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6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1 296,'1'2,"0"-1,1 1,-1 0,1 0,0-1,-1 1,1-1,0 1,0-1,0 0,0 1,0-1,0 0,1-1,-1 1,0 0,0-1,1 1,-1-1,0 0,1 1,-1-1,0 0,1 0,-1-1,2 2,15-3,-1-1,1 0,0-2,-1 0,0 0,0-2,0-1,-1 0,0-1,-1 0,0-2,0 0,-1 0,0-2,-1 0,-1 0,0-1,-1-1,5-9,74-100,-90 123,-1 0,1 1,0-1,0 0,0 1,0-1,0 1,0-1,0 1,-1 0,1-1,0 1,1 0,-1 0,0 0,0 0,0 0,0 0,0 0,0 0,0 0,0 0,0 0,0 1,0-1,0 0,0 1,0-1,0 1,0-1,-1 1,1-1,0 1,0 0,0-1,-1 1,1 0,0 0,-1-1,1 1,-1 0,1 0,-1 0,1 0,-1 0,1 0,-1 0,17 49,-11 7,-2 1,-3 1,-5 31,2 10,1 271,1-353,-1 1,0-1,-2 0,0 1,-1-1,-1-1,-1 1,-2 4,8-23,0 1,0-1,0 1,0-1,0 1,0-1,-1 1,1-1,0 1,0 0,-1-1,1 1,0-1,0 1,-1 0,1-1,0 1,-1 0,1-1,-1 1,1 0,0 0,-1-1,1 1,-1 0,1 0,-1 0,1 0,0-1,-1 1,1 0,-1 0,1 0,-1 0,1 0,-1 0,1 0,-1 0,1 1,-1-1,1 0,-1 0,1 0,0 0,-1 1,1-1,-1 0,1 0,0 1,-1-1,1 0,-1 1,1-1,0 0,0 1,-1-1,1 1,0-1,-6-45,7 13,0 1,2-1,2 1,1-1,1 1,2 1,1 0,1 0,1 1,5-5,6-16,3 1,2 1,2 1,2 2,6-5,0 2,-22 26,0 0,2 1,0 1,1 1,1 1,1 0,0 2,17-10,-34 23,0 1,0 0,0 0,0 0,1 1,-1 0,1-1,-1 2,1-1,0 0,-1 1,1 0,0 0,-1 0,1 1,0-1,-1 1,1 0,-1 0,1 1,-1 0,0-1,1 1,-1 1,0-1,0 1,-1-1,1 1,0 0,-1 1,0-1,0 0,0 1,0 0,0 0,-1 0,0 0,0 0,0 0,0 0,0 1,-1-1,1 7,0-1,0 0,-1 0,-1 0,1 1,-2-1,1 0,-2 1,1-1,-1 0,-1 0,0 0,0-1,-1 1,0-1,-1 1,0-1,0-1,-1 1,-5 5,-1 2,-2-1,0 0,0-1,-1-1,-1 0,0-1,-1-1,0 0,-1-1,-3 0,14-6,-1-1,1 0,-1 0,0-1,1 0,-1-1,0 1,0-2,0 1,0-1,0 0,-7-1,-4-5</inkml:trace>
  <inkml:trace contextRef="#ctx0" brushRef="#br0" timeOffset="349.805">1553 98,'-21'10,"0"1,1 0,1 2,0 0,1 1,0 1,1 1,1 0,0 1,1 1,1 1,1 0,-3 6,15-22,0 1,0-1,0 1,0-1,0 1,1-1,0 1,-1 0,1-1,1 1,-1 0,0-1,1 1,0 0,0-1,0 1,0-1,1 0,-1 1,1-1,0 0,0 0,0 0,0 0,1 0,-1 0,1-1,-1 1,1-1,0 0,0 0,0 0,1 0,-1 0,0-1,1 1,-1-1,0 0,1 0,0 0,-1-1,1 1,0-1,-1 0,1 0,0 0,-1 0,1-1,1 0,4-1,0 0,0-1,0 0,-1 0,1-1,-1 0,0-1,0 0,0 0,-1-1,0 0,0 0,0 0,-1-1,0 0,0-1,-1 1,0-1,0 0,-1 0,0 0,0-1,-1 0,0 1,0-1,-1 0,0-1,-1 1,0 0,-1 0,0-1,0 1,-1 0,0 0,0 0,-1-1,-1 1,1 1,-1-1,-1 0,0 1,0-1,0 1,-1 1,-5-8,-39-30,31 32</inkml:trace>
</inkml:ink>
</file>

<file path=ppt/ink/ink2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42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57 112,'-3'2,"0"0,0 0,0 0,0 0,0 0,1 1,-1 0,1-1,-1 1,1 0,0 0,0 0,1 0,-1 0,0 1,1-1,0 0,0 1,0-1,0 1,1-1,-1 1,1 0,0-1,0 1,0-1,0 1,1 0,0-1,-1 1,1-1,0 1,1-1,-1 0,2 3,-2-5,0 0,0 0,1 0,-1 0,0-1,0 1,1 0,-1-1,0 1,1-1,-1 1,1-1,-1 1,1-1,-1 0,1 0,-1 0,1 0,-1 0,1 0,-1 0,0-1,1 1,-1 0,1-1,-1 1,0-1,1 0,-1 1,0-1,1 0,-1 0,0 0,0 0,0 0,0 0,0 0,1-1,37-45,-35 42,-1-1,0 1,0-1,0 0,-1 1,0-1,0 0,0 0,-1 0,0-1,0 1,-1 0,1 0,-2-1,1 1,0 0,-2-6,0 11,1 0,-1 0,0 0,0 0,1 0,-1 0,0 0,0 1,0-1,0 1,0-1,0 1,0 0,0 0,0 0,0 0,0 0,0 1,0-1,0 0,0 1,0-1,0 1,1 0,-1 0,0 0,0 0,1 0,-1 0,0 0,1 0,-1 1,1-1,0 1,-1-1,1 1,0-1,0 1,0 0,-1 1,-56 94,57-94,-1-1,1 1,0 0,0 0,0 0,1 0,-1 0,1 0,0 0,-1 0,1 0,1 0,-1 0,0 0,1 0,-1 0,1 0,0 0,0 0,0 0,1 0,-1-1,1 1,-1 0,1-1,0 1,0-1,0 0,0 0,0 1,1-2,-1 1,1 0,1 1,5-2,-1 0,0 0,0-1,0 0,1 0,-1-1,0 0,0-1,0 0,0 0,0-1,-1 0,1 0,-1 0,0-1,1-1,-2 1,1-1,0 0,-1 0,0-1,-1 0,1 0,-1 0,0-1,0 0,0-1,-3 4,1 0,0 0,-1-1,0 1,0 0,-1-1,1 0,-1 1,0-1,0 0,0 0,-1 0,0 1,0-1,0 0,0 0,-1 0,0 1,0-1,0 0,-1 0,1 1,-1-1,0 1,0 0,-1 0,0-2,0 5,-1 0,1-1,-1 1,1 1,0-1,-1 0,1 1,-1 0,0 0,1 0,-1 0,1 0,-1 1,1-1,-1 1,1 0,0 0,-1 1,1-1,0 1,0-1,0 1,0 0,0 0,0 0,1 1,-1-1,0 1,1-1,0 1,-1 1,2-3,-5 3,1-1,0 1,0-1,0 1,1 1,-1-1,1 1,0-1,0 1,1 0,-1 1,1-1,1 1,-1-1,1 1,-1 0,2 0,-1 0,1 0,0 0,0 0,0 0,1 1,0-1,1 4,-1-8,1 0,0-1,0 1,0 0,0 0,0-1,0 1,0-1,1 1,-1-1,0 0,1 1,-1-1,1 0,0 0,-1 0,1 0,0 0,0 0,-1-1,1 1,0-1,0 1,0-1,0 0,0 1,0-1,0 0,0 0,0 0,0-1,0 1,0 0,-1-1,1 1,0-1,0 0,0 0,0 0,68-42,-63 39,-1-1,1 0,-1 0,0-1,0 0,-1 0,0-1,0 1,0-1,-1 0,0 0,0-1,-1 1,0-1,0 0,-1 1,0-1,0 0,-1-1,0 1,0 0,-1 0,0-3,-1 9,0 0,0 0,0 0,0 0,0 1,0-1,0 0,-1 1,1-1,0 1,-1-1,0 1,1 0,-1 0,0 0,1 0,-1 0,0 0,0 0,0 0,0 1,0-1,0 1,0 0,0-1,0 1,0 0,0 0,0 0,0 1,0-1,0 0,0 1,0-1,0 1,0 0,0-1,0 1,0 0,0 0,1 0,-1 1,-1 0,-69 61,71-62,0 0,0 0,0 0,0 1,0-1,0 0,1 1,-1-1,0 0,1 1,-1-1,1 1,-1-1,1 1,0-1,0 1,0-1,0 1,0-1,0 1,0-1,0 1,1-1,-1 1,0-1,1 1,0-1,-1 1,1-1,0 0,-1 1,1-1,0 0,0 0,0 1,0-1,0 0,1 0,-1 0,0 0,0-1,1 1,-1 0,0 0,1-1,-1 1,1-1,-1 1,1-1,-1 0,1 0,-1 1,1-1,-1 0,1 0,-1 0,1-1,-1 1,1 0,6-2,-1 1,1-1,-1 0,0-1,0 0,0 0,0 0,-1-1,1 0,-1 0,6-5,-5 4,14-10</inkml:trace>
</inkml:ink>
</file>

<file path=ppt/ink/ink2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43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621 225,'-34'37,"1"1,3 2,0 1,-14 29,-13 15,-3-4,-36 36,56-70,-127 150,142-189,28-15</inkml:trace>
  <inkml:trace contextRef="#ctx0" brushRef="#br0" timeOffset="630.93">1 197,'59'39,"-21"-3,-2 1,-1 1,-2 2,22 37,114 190,39 10,-183-246,-16-17</inkml:trace>
  <inkml:trace contextRef="#ctx0" brushRef="#br0" timeOffset="1164.7">1 564,'73'-27,"-27"16,0 2,0 2,1 2,-1 2,1 2,47 6,9-3,104 23,-196-23</inkml:trace>
  <inkml:trace contextRef="#ctx0" brushRef="#br0" timeOffset="1749.32">368 0,'11'219,"24"138,-25 29,-10-362</inkml:trace>
</inkml:ink>
</file>

<file path=ppt/ink/ink2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4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0,'-229'719,"192"-601,24-111,10-30,33-145,-5 72,4 0,5 2,29-56,-63 149,10-22,1 0,0 0,2 1,0 1,2 0,3-4,-17 24,0 0,0 0,0 1,0-1,0 0,0 0,0 0,1 1,-1-1,0 0,0 1,1-1,-1 1,0-1,0 1,1 0,-1 0,0-1,1 1,-1 0,1 0,-1 0,0 1,1-1,-1 0,0 0,1 1,-1-1,0 1,0-1,1 1,-1 0,0-1,0 1,0 0,0 0,0 0,0-1,0 1,0 0,0 1,0-1,-1 0,1 0,0 0,-1 0,1 1,30 63,-31-64,118 321,-67-193,-52-129,1 0,0 0,0 0,0 0,-1 0,1 0,0 0,0 0,-1 0,1 0,0 0,0 0,0 0,-1 0,1 0,0 0,0 0,-1 0,1 0,0 0,0 0,-1 0,1 0,0 0,0 0,0 1,-1-1,1 0,0 0,0 0,0 0,0 1,-1-1,1 0,0 0,0 0,0 1,0-1,0 0,0 0,0 0,0 1,-1-1,1 0,0 0,0 1,0-1,0 0,0 0,0 0,0 1,0-1,0 0,1 1,-24-22,18 17,-7-6,-1 0,0 1,-1 1,0 0,0 1,0 0,-1 1,0 1,0 0,0 1,-1 1,0 0,1 1,-1 1,0 0,0 2,-1 0,-113 12,112-7</inkml:trace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51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307 176,'-10'0,"-2"-1,-1 1,0 0,0 0,0 2,1-1,-1 2,1 0,-1 0,1 1,0 1,-7 3,16-6,1-1,-1 1,1 0,0 0,0 0,0 0,0 1,0-1,0 0,1 1,-1-1,1 1,-1 0,1-1,0 1,0 0,1 0,-1 0,0 0,1-1,0 1,-1 0,1 0,1 0,-1 0,0 0,1 0,-1 0,1 0,0 0,0 0,0-1,0 1,0 0,2 0,67 82,-61-78,-3-3,0 1,1 0,-1 0,-1 0,1 1,-1 0,0 0,0 0,-1 1,0 0,4 6,-9-10,0 1,0-1,0 0,0 1,-1-1,1 0,-1 0,0 0,1 0,-2 0,1 0,0-1,0 1,-1-1,0 1,1-1,-1 0,0 0,0 0,0 0,0-1,0 1,-1-1,1 0,0 0,-1 0,1 0,-1-1,1 1,-1-1,-1 0,-5 3,-137 33,123-34</inkml:trace>
  <inkml:trace contextRef="#ctx0" brushRef="#br0" timeOffset="267.7">985 148,'-69'26,"1"3,1 3,-54 35,20 25,99-89,-1 0,1 0,0 0,0 0,0 0,0 0,1 1,-1-1,1 0,0 1,0-1,0 1,0 0,1-1,-1 1,1 0,0-1,0 1,1 0,-1-1,1 1,-1-1,1 1,0 0,1-1,-1 0,1 1,-1-1,1 0,0 0,0 0,0 0,1 0,1 1,1 2,1-1,0 1,1-2,-1 1,1-1,0 0,0 0,0-1,1 0,-1 0,1 0,0-1,-1-1,1 1,0-1,0-1,0 1,8-2,7-4</inkml:trace>
  <inkml:trace contextRef="#ctx0" brushRef="#br0" timeOffset="564.169">1183 261,'-14'9,"1"0,0 1,0 0,1 1,1 0,-1 1,2 1,0-1,0 1,2 1,-1 0,2 0,0 1,0 0,2 0,-4 13,9-26,-1 0,1 0,0 0,0 1,0-1,0 0,0 0,1 0,-1 0,0 0,1 0,0 0,-1 0,1 0,0 0,0 0,0 0,1 0,-1 0,0-1,1 1,-1 0,1-1,-1 0,1 1,0-1,-1 0,1 0,0 1,0-2,0 1,0 0,0 0,0-1,0 1,0-1,1 1,-1-1,1 0,85-17,-71 11,-1-1,0-1,0-1,-1 0,-1-1,1 0,-1-2,-1 1,0-2,-1 1,0-2,-1 0,-1 0,0-1,-1 0,0 0,-1-2,-6 12,18-72,-20 75,0-1,0 1,0 0,-1 0,1-1,-1 1,1 0,-1 0,0 0,0 0,0 0,0 0,0 0,0 0,0 0,-1 0,1 1,-1-1,1 0,-1 1,0-1,1 1,-1 0,0 0,0-1,0 1,0 1,0-1,0 0,0 0,-1 1,1-1,-1 1,-18-2,3 5</inkml:trace>
  <inkml:trace contextRef="#ctx0" brushRef="#br0" timeOffset="804.003">1550 543,'-5'-38,"8"-28,4-6,5 3,5 9,5 10,3 14,-2 7,-1 10,2 7,-5 6</inkml:trace>
  <inkml:trace contextRef="#ctx0" brushRef="#br0" timeOffset="1134.83">1860 374,'34'-10,"0"-1,-1-2,-1-1,0-2,-1-1,-1-2,0 0,12-13,-36 28,0 0,0 0,-1-1,1 0,-1 0,0 0,-1-1,1 0,-1 0,0 0,0 0,-1-1,0 1,0-1,-1 0,0 0,0 0,0 0,-1 0,0-1,0 1,-1 0,0 0,0-1,-1 1,0 0,0 0,-1-3,-3 6,0 0,0 0,0 1,0-1,-1 1,1 1,-1-1,0 1,0 0,0 0,0 1,0 0,0 0,0 0,0 1,0 0,-1 0,1 0,0 1,0 0,0 0,0 1,0-1,0 1,0 1,1-1,-6 3,-5 1,1 0,-1 1,1 1,0 0,1 1,0 1,0 0,1 1,0 0,1 1,1 0,0 1,0 0,1 1,1 0,0 1,1 0,1 0,0 1,1 0,1 0,1 0,0 1,1-1,0 1,2 0,0 0,0 1,2-10,1 1,0-1,0 0,0 1,1-1,0 0,1 0,0-1,0 1,0-1,1 0,0 0,1 0,0-1,0 0,0 0,1 0,-1-1,1 0,1 0,-1-1,1 0,-1 0,2 0,23 10,1-2,0-1,1-2,0-1,9 0,-12-3</inkml:trace>
</inkml:ink>
</file>

<file path=ppt/ink/ink2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5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0,'22'147,"-14"148,4-207,-9-73,0 0,0 0,-2 1,0-1,-1 0,0 1,-1-1,-1 0,0 1,-4 10,7-24,3-9</inkml:trace>
</inkml:ink>
</file>

<file path=ppt/ink/ink2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5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9 253,'-3'13,"1"1,0 0,1-1,1 1,0 0,1-1,0 1,1 0,0-1,1 1,1-1,0 0,1 0,0-1,7 12,-10-22,0 1,0-1,0 0,0 0,0-1,0 1,0 0,1-1,-1 1,0-1,1 0,0 1,-1-1,1-1,0 1,-1 0,1-1,0 1,0-1,-1 0,1 0,0 0,0 0,0 0,-1-1,1 1,0-1,0 0,-1 0,1 0,-1 0,1 0,2-2,74-60,-62 44,0-1,-1 0,-2-1,0-1,-1 0,-1-1,-1-1,-1 1,-2-2,0 1,-1-1,0-12,-5 33,-1 0,0 1,0-1,0 0,-1 0,1 0,-1 0,0 0,0 0,0 0,-1 0,0 0,1 0,-1 0,-1 0,1 0,0 0,-1 1,0-1,0 1,0-1,0 1,-1 0,1 0,-1 0,0 0,0 0,0 0,0 1,0 0,-1-1,1 1,-1 0,1 1,-1-1,0 1,0-1,1 1,-1 0,0 1,0-1,0 1,0 0,0 0,-3 0,-3 4,0 1,0 0,1 1,-1 0,1 0,1 1,-1 0,1 0,0 1,1 0,0 1,0 0,1 0,0 0,0 1,1-1,-1 5,-16 29,4-3</inkml:trace>
</inkml:ink>
</file>

<file path=ppt/ink/ink2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6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1 365,'123'-299,"-104"234,-19 138,-1-66,1 0,-1-1,1 1,1 0,-1 0,1-1,1 1,-1 0,1-1,0 1,1-1,-1 0,1 0,1 0,-1 0,1 0,0-1,0 0,0 1,1-2,0 1,0 0,0-1,1 0,-1 0,1-1,0 1,0-1,0-1,0 1,1-1,-1 0,1 0,-1-1,1 0,1 0,4-3,-1 0,1 0,-1-2,0 1,0-1,0-1,-1 0,1-1,-1 1,-1-2,1 0,-1 0,0-1,-1 0,1 0,-2-1,1 0,-1 0,-1-1,1 0,-2 0,1 0,1-7,14-38,-13 30</inkml:trace>
</inkml:ink>
</file>

<file path=ppt/ink/ink2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6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0,'-49'74,"3"1,4 3,-18 46,60-123,-25 84,24-84,1 1,0 0,-1 0,1 0,0 0,0 0,0-1,0 1,0 0,1 0,-1 0,1 0,-1-1,1 1,-1 0,1 0,0-1,0 1,0 0,0-1,0 1,0-1,1 0,-1 1,0-1,1 0,-1 0,1 0,-1 0,1 0,0 0,-1 0,1 0,0 0,0-1,-1 1,1-1,0 0,0 1,0-1,0 0,-1 0,2 0,8-3,1 0,-1-1,0 0,0 0,0-1,-1-1,0 0,0 0,0-1,-1-1,0 1,0-1,-1-1,0 0,0 0,-1 0,1-4,145-191,-94 143,-58 60,1 0,0 0,0 0,0 0,0 0,0 1,0-1,0 0,0 1,0 0,0-1,1 1,-1 0,0 0,0 0,0 0,0 1,1-1,-1 0,0 1,0 0,0-1,0 1,0 0,0 0,-1 0,1 0,0 1,0-1,-1 0,1 1,0-1,-1 1,0 0,1-1,-1 2,5 7,-1 0,0 1,-1 0,0 0,0 0,-1 0,-1 1,0-1,-1 1,0 0,-1 9,4 17,13 157,-9 1,-13 108,5-268,-2 0,-2 0,-1 0,-2-1,-1 1,-2-2,-1 1,-2-1,-1-1,-13 20,-29 11,54-62,1-1,-1 1,0-1,0 0,0 0,0 1,0-1,0 0,0-1,0 1,0 0,-1-1,1 1,0-1,0 0,-1 0,1 1,0-2,0 1,-1 0,1 0,0-1,0 1,-1-1,1 0,0 1,0-1,0 0,0 0,0-1,0 1,0 0,1-1,-3-1,-3-8,0-1,0-1,1 1,0-1,1 0,1-1,0 1,1-1,1 0,0 0,0 0,1 0,1 0,1 0,1-9,-2-1,2-46,3 0,3 0,3 1,3 0,3 1,5-4,26-39,-31 91</inkml:trace>
</inkml:ink>
</file>

<file path=ppt/ink/ink2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7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0,'0'625,"-27"-355,-4-72,31-186</inkml:trace>
</inkml:ink>
</file>

<file path=ppt/ink/ink2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7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0 147,'44'-14,"32"-15,9-2,-5 4,-7 7,-11 7,-11 5,-9 4,-8 3,-4 2,-8 0</inkml:trace>
</inkml:ink>
</file>

<file path=ppt/ink/ink2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2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1,'-8'30,"2"0,2 1,0 0,2 0,1 0,2 0,1 0,1 0,3 7,18 243,-19-263,-1 1,-1 1,0-1,-2 0,0 1,-2-1,0 1,-1-1,0 0,-2 2,-10 39,14-61,0 1,0 0,0 0,0-1,0 1,1 0,-1 0,0-1,0 1,0 0,1 0,-1 0,0 0,0-1,0 1,1 0,-1 0,0 0,0 0,1 0,-1 0,0-1,0 1,1 0,-1 0,0 0,1 0,-1 0,0 0,0 0,1 0,-1 0,0 0,1 1,-1-1,0 0,0 0,1 0,-1 0,0 0,0 0,1 1,-1-1,0 0,0 0,0 0,1 0,-1 1,0-1,0 0,0 0,0 1,0-1,1 0,-1 0,0 1,0-1,0 0,0 1,16-23,11-22,-5 5,3 0,1 2,1 1,2 1,3 0,-31 33,1 0,-1 0,1 0,-1 0,1 0,0 0,-1 1,1-1,0 1,0-1,0 1,0 0,1 0,-1 0,0 0,0 0,1 0,-1 1,1-1,-1 1,0 0,1-1,-1 1,1 0,-1 1,1-1,-1 0,0 1,1-1,-1 1,0 0,1-1,-1 1,0 0,0 1,0-1,0 0,0 1,0-1,0 1,0-1,0 1,-1 0,1 0,-1 0,1 0,-1 0,5 7,0 0,-1 0,0 0,0 0,-1 1,0 0,-1 0,0 0,-1 0,0 1,0-1,-1 0,0 1,-1-1,-1 1,1 0,-2-1,1 0,-3 9,-12 66,13-60</inkml:trace>
</inkml:ink>
</file>

<file path=ppt/ink/ink2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2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88 306,'4'4,"-1"0,2 0,-1-1,0 0,1 1,-1-2,1 1,0-1,0 1,0-1,0 0,0-1,1 0,-1 1,0-2,1 1,-1-1,1 1,-1-1,1-1,-1 1,0-1,1 0,-1 0,0-1,1 0,-1 0,0 0,0 0,-1-1,1 0,0 0,-1 0,2-2,4-3,-1 0,0-1,0-1,-1 0,-1 0,0 0,0-1,-1 0,0 0,-1 0,0-1,-1 0,0 0,-1 0,0 0,-1-1,0 1,-1-2,-1 10,0-1,0 1,-1-1,1 1,-1 0,0-1,0 1,0 0,-1 0,0-1,1 1,-1 1,-1-1,1 0,-1 0,1 1,-1-1,0 1,0 0,0 0,-1 0,1 0,-1 1,0 0,0-1,1 1,-1 0,-1 1,1-1,0 1,0 0,0 0,-1 0,1 0,-1 1,1 0,0 0,-1 0,1 0,-1 1,1 0,0 0,-1 0,-2 1,-7 4,-1 1,1 0,0 1,1 1,0 0,0 1,1 0,0 1,1 0,0 1,1 0,0 1,1 0,1 1,0 0,0 0,2 0,0 1,0 0,1 0,1 1,1-1,0 1,1 0,1 0,0 0,1 1,3-7,-1-1,1 0,1 1,0-1,0 0,1-1,0 1,1-1,0 0,0 0,0-1,1 0,0 0,1 0,-1-1,1 0,1-1,-1 0,1 0,0-1,0 0,0 0,0-1,1 0,-1-1,1 0,0 0,0-1,0-1,8 1,122-9,-116 1</inkml:trace>
</inkml:ink>
</file>

<file path=ppt/ink/ink2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4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0,'-19'10,"-7"8,2 0</inkml:trace>
</inkml:ink>
</file>

<file path=ppt/ink/ink2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5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1,'-9'6,"-1"1,0-1,1 1,-1 1,2 0,-1 0,1 1,0 0,1 0,0 1,1-1,0 2,-5 9,12-14,-1-1,1 0,0 1,0-1,1 0,0 0,0 0,0 0,0 0,1-1,0 1,0 0,0-1,0 0,1 0,-1 0,1 0,0-1,1 1,-1-1,0 0,1-1,0 1,2 1,18 15,-22-16,1 0,0 0,-1 1,1-1,-1 1,0 0,0 0,-1 0,1 0,-1 0,0 1,0-1,0 1,-1-1,0 1,0 0,0 0,0 0,-1-1,1 1,-1 0,-1 0,1 0,-1 0,1 0,-1-1,-1 1,1 0,-1-1,0 1,0-1,0 1,0-1,-1 0,0 0,0 0,0 0,-7 7,-1 0,0 0,0-1,-1-1,0 0,0-1,-1 0,-1-1,1 0,-1-1,0-1,-6 2,-5-1</inkml:trace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9:29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766 429,'1'-2,"0"1,1 0,-1-1,0 1,0-1,0 0,0 1,0-1,-1 0,1 1,0-1,-1 0,1 0,-1 0,0 0,1 0,-1 1,0-1,0 0,0 0,-1 0,1 0,0 0,-1 0,1 1,-1-1,0 0,1 0,-1 1,0-1,0 0,0 1,0-1,0 1,-1-1,1 1,0 0,-1-1,1 1,-1 0,-1-1,-71-36,60 38,0 0,1 1,-1 1,0 0,0 1,1 0,0 1,-1 1,1 0,1 1,-1 0,1 1,0 0,1 1,0 1,0-1,-7 8,-47 67,63-80,1 0,0 0,0 0,0 0,0 0,0 0,1 0,-1 0,1 0,0 0,0 0,0 1,0-1,1 0,-1 0,1 0,0 0,0 0,0 0,0 0,0 0,1-1,-1 1,1 0,0-1,0 1,0-1,0 1,0-1,1 0,-1 0,1 0,72 39,-74-40,0-1,0 1,0 0,0-1,0 1,-1 0,1 0,0-1,0 1,-1 0,1 0,-1 0,1 0,0 0,-1 0,0 0,1 0,-1 0,0 1,0-1,1 0,-1 0,0 0,0 0,0 0,0 0,0 1,-1-1,1 0,0 0,0 0,-1 0,1 0,-1 0,1 0,-1 0,1 0,-1 0,0 0,1 0,-1 0,0-1,0 1,-43 40,31-31,-11 12,0 1,2 1,1 0,1 2,1 0,1 1,1 1,0 4,15-30,1 1,-1 0,0 0,1 1,0-1,0 0,0 0,0 1,0-1,0 0,1 1,0-1,0 1,0-1,0 0,0 1,1-1,-1 1,1-1,0 0,0 1,0-1,1 0,-1 0,1 0,0 0,-1 0,1 0,1-1,-1 1,0 0,1-1,-1 0,1 0,0 0,-1 0,1 0,0 0,0-1,1 1,-1-1,2 1,7 0,1 0,-1 0,1-1,0-1,-1 0,1-1,0 0,0-1,-1 0,0-1,6-2,1-2</inkml:trace>
  <inkml:trace contextRef="#ctx0" brushRef="#br0" timeOffset="302.2">1133 684,'-20'4,"-15"12,-2 8,0 4,2 2,7 2,8-1,3-6,4-1,4-1,-1 1,1 1,-2 1,0 1,-3-4,2-6</inkml:trace>
  <inkml:trace contextRef="#ctx0" brushRef="#br0" timeOffset="599.408">766 627,'4'14,"7"15,6 7,6-3,-3-2,2-6,1-8,1-1,2 0,1-1,1 1,1 2,-1 4,1 2,-6-3</inkml:trace>
  <inkml:trace contextRef="#ctx0" brushRef="#br0" timeOffset="1018.968">1640 711,'-35'9,"-5"-1,1 2,1 1,0 3,0 0,2 3,-34 19,67-33,0-1,0 1,0 0,0-1,1 1,-1 0,1 1,0-1,0 0,0 1,0-1,0 1,1-1,0 1,0 0,0 0,0 0,0 0,1-1,0 1,0 0,0 0,0 0,0 0,1 0,0 0,0 0,0 0,0-1,0 1,1 0,0-1,0 1,0-1,0 0,0 0,1 0,-1 0,1 0,0 0,0 0,0-1,0 0,0 1,1-1,-1 0,1-1,-1 1,1-1,0 1,-1-1,1 0,0-1,0 1,0-1,2 1,10-4,-1-1,0 0,0-1,0 0,0-1,-1-1,0-1,-1 0,1 0,-1-1,-1-1,0 0,0-1,-1 0,-1-1,0 0,0-1,-1 0,0-2,29-30,19-4,-56 50,1 0,-1 1,0-1,1 0,-1 1,0 0,0-1,0 1,0-1,0 1,0 0,0 0,-1 0,1-1,0 1,-1 0,0 0,1 0,-1 0,0 0,0 0,0 0,0 0,-1 0,1 0,0-1,-1 1,1 0,-1 0,0 0,0 0,0 1,0 1,-4 23,-1-2</inkml:trace>
  <inkml:trace contextRef="#ctx0" brushRef="#br0" timeOffset="1532.168">1781 1051,'31'-60,"2"1,3 2,13-13,-49 69,0 0,1 0,-1 0,0 0,0 0,1 0,-1 0,1 0,-1 0,1 0,-1 1,1-1,0 0,-1 0,1 0,0 1,-1-1,1 0,0 1,0-1,0 1,0-1,0 1,0-1,0 1,-1 0,1-1,0 1,0 0,1 0,-1 0,0-1,0 1,0 0,0 0,0 1,0-1,0 0,0 0,0 0,0 1,0-1,0 1,0-1,-1 0,1 1,0 0,0-1,0 1,0 0,-1-1,1 1,0 0,-1 0,1-1,0 1,-1 0,1 0,-1 0,1 0,5 31,-6-28,-1-1,1 0,1 0,-1 0,0 0,1 0,-1 0,1 0,0 0,0 0,0 0,1-1,-1 1,1 0,-1-1,1 1,0-1,0 1,0-1,0 0,1 0,-1 0,0 0,1 0,0-1,-1 1,1-1,0 1,0-1,0 0,2 1,4-3,-1-1,0 0,1 0,-1 0,0-1,0 0,-1-1,1 0,-1 0,1 0,-1-1,-1 0,1-1,-1 1,0-1,0 0,0-1,-1 0,0 1,2-6,4-1,74-79,-85 92,1-1,0 0,0 1,0-1,-1 1,1-1,0 1,0 0,0-1,0 1,0 0,0 0,0-1,0 1,0 0,0 0,0 0,0 0,0 0,0 1,0-1,0 0,-1 0,1 0,0 1,0-1,0 1,0-1,0 1,0-1,-1 1,1-1,0 1,0 0,-1-1,1 1,0 0,-1 0,1-1,-1 1,1 0,-1 0,1 0,-1 0,0 0,1 0,-1-1,0 1,0 0,0 0,0 0,0 0,0 0,0 0,0 0,0 0,0 1,-1 59,-1-56,-1 1,2 0,-1-1,1 1,0 0,0 0,0 0,1 0,0 0,0-1,1 1,-1 0,1 0,1 0,-1 0,1-1,0 1,0-1,1 1,-1-1,1 0,0 0,1 0,-1 0,1-1,0 1,0-1,1 0,-1 0,1-1,0 1,2 0,15 3</inkml:trace>
  <inkml:trace contextRef="#ctx0" brushRef="#br0" timeOffset="12575.03">342 6,'-6'-1,"0"-1,0 1,0 1,0-1,0 1,-1 0,1 0,0 1,0-1,0 2,0-1,0 1,0-1,0 2,0-1,1 1,-1-1,1 2,0-1,0 1,0-1,0 1,1 0,-3 3,-4 4,0 1,1 0,1 1,0 0,1 0,0 0,1 1,0 1,0 2,-20 72,4 1,3 0,5 2,1 20,9-79,1-1,2 1,1 0,2 0,1 0,1 0,2-1,1 1,7 18,-6-30,0 1,2-1,0-1,1 0,1 0,1-1,1 0,1-1,1 0,-1-5</inkml:trace>
</inkml:ink>
</file>

<file path=ppt/ink/ink2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6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14 599,'-5'28,"1"0,1 1,2-1,1 1,1-1,1 0,6 24,-8-48,1-1,0 0,-1 0,1 0,1 0,-1 0,0 0,1 0,-1 0,1-1,0 1,0-1,0 1,0-1,1 0,-1 1,0-1,1 0,0-1,-1 1,1 0,0-1,0 1,0-1,0 0,0 0,0 0,0-1,1 1,-1-1,0 0,0 1,1-1,-1-1,0 1,0 0,0-1,0 0,1 0,-1 0,0 0,0 0,0 0,1-2,7-5,0-1,-1 0,-1-1,1 0,-1 0,-1-1,0 0,-1-1,0 0,-1 0,0 0,-1-1,0 0,-1 0,0 0,-1 0,-1-1,0 1,-1-1,0 0,-1 1,-1-1,0 1,-1-1,0 1,-3-8,4 17,0 0,-1-1,1 1,-1 0,0 1,0-1,-1 0,1 0,-1 1,1 0,-1-1,0 1,-1 0,1 0,0 1,-1-1,0 1,1 0,-1 0,0 0,0 0,0 1,0-1,-1 1,1 0,0 0,-1 1,1-1,0 1,-1 0,1 0,0 1,-1-1,1 1,0 0,0 0,-1 0,1 1,0-1,0 1,0 0,1 0,-1 1,0-1,1 1,-1-1,1 1,0 0,0 1,0-1,1 0,-1 1,1 0,0-1,-1 3,2-5,1 0,-1 0,1 0,-1 0,1 0,-1 0,1 0,0 0,-1 0,1 0,0 1,0-1,0 0,0 0,0 0,0 0,0 1,1-1,-1 0,0 0,1 0,-1 0,0 0,1 0,-1 0,1 0,0 0,-1 0,1 0,0 0,0 0,0 0,-1-1,1 1,0 0,0 0,0-1,0 1,0-1,0 1,0-1,1 1,-1-1,0 0,0 0,0 1,0-1,0 0,1 0,-1 0,0 0,0 0,0-1,1 1,65-11,-47-2,1-1,-2-1,0-1,-1-1,0 0,-1-1,-1-1,-1 0,-1-1,-1-1,0 0,-2-1,0-1,-2 1,0-1,4-20,-6 24,0-1,-2 1,0-1,-1 0,-1 0,0-1,-2 1,-1-1,0-3,0 23,1 0,-1 1,0-1,1 0,-1 0,0 0,1 0,-1 0,0 0,0 1,0-1,0 0,0 0,0 0,0 0,0 0,0 0,-1 0,1 0,0 1,-1-1,1 0,0 0,-1 0,1 0,-1 1,1-1,-1 0,1 1,-1-1,0 0,1 1,-1-1,0 1,0-1,1 1,-1-1,0 1,0-1,0 1,0 0,1-1,-1 1,0 0,0 0,0 0,0 0,0 0,0 0,0 0,0 0,0 0,1 0,-1 0,0 1,0-1,0 0,0 1,0-1,1 0,-1 1,0-1,0 1,1 0,-1-1,0 1,1-1,-1 1,0 0,-4 10,1-1,1 1,-1 0,1 0,1 0,0 0,1 0,0 0,1 1,0-1,1 7,6 78,4 0,5-1,4 0,11 24,-14-49,-1-5,15 54,-4 1,-6 2,-5 0,0 109,-16-216,1-12,0 1,0-1,0 1,-1-1,1 1,-1-1,0 1,0-1,0 1,-1-1,1 1,-1-1,0 1,0-1,0 0,0 1,-1-1,1 0,-1 0,0 0,0 0,0 0,0-1,0 1,-1 0,1-1,-1 0,0 1,0-1,0 0,0 0,0-1,0 1,0-1,0 0,-1 1,1-1,-1 0,-4-4,0 0,0 0,1 0,-1-1,1 0,0 0,0-1,0 0,1 0,0-1,0 1,0-1,1-1,-1 1,2-1,-1 0,1 0,0 0,0-1,1 1,0-1,0 0,1 0,0 0,0-2,-7-20,1 0,1 0,2-1,1 0,1 1,2-2,1 1,1 0,2 0,1-1,-3 20,2-1,-1 0,2 1,-1 0,2 0,-1 0,2 0,0 1,0-1,1 2,0-1,2 0,8-7</inkml:trace>
</inkml:ink>
</file>

<file path=ppt/ink/ink2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9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2 222,'-1'13,"1"-1,0 1,1-1,0 1,1-1,0 1,1-1,0 0,1 0,0 0,1-1,1 1,0-1,0 0,7 8,-12-18,0 0,1 1,-1-1,1 0,-1 0,1 0,-1 0,1 0,0 0,0 0,-1 0,1-1,0 1,0-1,0 1,0-1,-1 0,1 0,0 0,0 0,0 0,0 0,0 0,0-1,0 1,-1-1,1 1,0-1,0 0,-1 1,1-1,0 0,-1 0,1 0,-1-1,1 1,-1 0,1-1,-1 1,0 0,1-2,37-70,-35 52,-1 0,0 0,-2-1,0 1,-2-1,0 1,-1-1,-5-16,7 34,0 1,0 0,-1 0,1 0,-1 0,0 0,1 0,-1 0,-1 0,1 0,0 0,-1 1,0-1,1 0,-1 1,0-1,0 1,-1 0,1 0,0 0,-1 0,1 0,-1 0,0 1,1-1,-1 1,0 0,0 0,0 0,0 0,0 0,0 1,0-1,-2 1,-11 3</inkml:trace>
  <inkml:trace contextRef="#ctx0" brushRef="#br0" timeOffset="383.794">313 476,'162'-325,"-159"321,-2 0,2-1,-1 1,0 0,1 0,0 0,0 0,0 0,0 1,0-1,1 1,0 0,0 0,0 0,0 1,0-1,0 1,5-2,-7 6,1-1,-1 0,1 1,-1 0,0 0,0-1,0 1,0 0,0 1,0-1,0 0,-1 1,1-1,-1 0,1 1,-1 0,0-1,0 1,0 0,-1 0,1-1,-1 1,1 0,-1 2,3 7,-1-4,0 0,1 0,-1 0,1 0,1-1,-1 0,1 1,1-1,-1-1,1 1,1-1,-1 1,1-1,0-1,0 1,0-1,1-1,0 1,0-1,0 0,1 0,-1-1,1 0,0 0,0-1,0 0,0-1,0 0,0 0,1 0,-1-1,0 0,6-2,-3-1,0 0,-1-1,1-1,-1 0,0 0,0-1,0-1,-1 1,0-1,0-1,-1 0,0 0,0-1,-1 1,0-2,-1 1,0-1,0 0,-1 0,0-1,-1 1,0-1,-1 0,0 0,-1 0,0-1,0 1,-2-1,1 1,-1-1,-2-7,-4-6</inkml:trace>
</inkml:ink>
</file>

<file path=ppt/ink/ink2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7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1 982,'0'163,"0"-196,1 1,2-1,1 1,2 0,1 0,2 1,1 0,1 0,1 1,8-11,50-72,-69 112,-1 0,0 0,1 0,0 1,-1-1,1 0,-1 1,1-1,0 0,0 1,-1-1,1 1,0-1,0 1,0-1,0 1,-1 0,1-1,0 1,0 0,0 0,0 0,0 0,0 0,0-1,0 2,0-1,0 0,0 0,-1 0,1 0,0 1,0-1,0 0,0 1,0-1,0 1,-1-1,1 1,0-1,0 1,-1-1,1 1,0 0,-1-1,1 1,-1 0,1 0,0 0,4 14</inkml:trace>
  <inkml:trace contextRef="#ctx0" brushRef="#br0" timeOffset="262.996">453 728,'-10'15,"0"1,2 1,0-1,0 1,2 1,0-1,1 1,1 0,0 0,2 1,0-1,1 1,0-1,2 1,1 9,-1-24,0 1,0-1,0 0,1 0,-1 0,1 0,0 0,0 0,1-1,-1 1,1-1,-1 1,1-1,0 0,1 0,-1 0,0 0,1-1,-1 0,1 1,0-1,0 0,0-1,0 1,0-1,0 0,1 0,-1 0,0 0,0-1,1 0,-1 0,0 0,1 0,-1-1,0 1,1-1,-1 0,0-1,0 1,0-1,0 1,0-1,2-2,3-1,-1 1,0-2,-1 1,0-1,1 0,-2 0,1-1,-1 0,0 0,0-1,-1 1,0-1,-1 0,1-1,-2 1,1-1,-1 0,0 0,-1 0,0 0,-1 0,1 0,-2-1,1 1,-2 0,1-1,-1 1,0 0,-1 0,0 0,-1 0,0 0,0 0,-1 1,0-1,0 1,-1 0,0 0,-56-48,42 44</inkml:trace>
  <inkml:trace contextRef="#ctx0" brushRef="#br0" timeOffset="548.948">988 191,'20'221,"-12"-104,6 0,4 0,18 52,-31-151,0 0,-1 0,-1 0,-1 1,0-1,-2 1,0-1,-1 1,0 0,-4 12,-2-13</inkml:trace>
  <inkml:trace contextRef="#ctx0" brushRef="#br0" timeOffset="1379.033">791 728,'65'9,"1"-3,0-2,0-4,0-2,0-4,-1-2,0-3,16-7,162-51,-214 67,-34 18,-155 148,121-90,38-73,0 1,0-1,1 1,-1 0,1-1,-1 1,1 0,-1-1,1 1,0 0,0-1,0 1,0 0,0-1,0 1,1 0,-1-1,0 1,1 0,-1-1,1 1,0-1,0 1,-1-1,1 1,0-1,0 0,0 1,0-1,1 0,-1 0,0 0,0 0,1 0,-1 0,1 0,-1 0,1 0,-1-1,1 1,-1 0,1-1,0 0,-1 1,2-1,7-1,-1 0,0-1,0-1,1 1,-1-1,-1-1,1 0,0 0,-1 0,0-1,0 0,-1-1,1 0,-1 0,0-1,-1 0,2-1,18-15,-17 15,43-30,-51 38,0-1,0 1,1-1,-1 1,0-1,0 1,0-1,1 1,-1 0,0 0,0 0,1 0,-1-1,0 2,0-1,1 0,-1 0,0 0,0 1,1-1,-1 0,0 1,0-1,0 1,0 0,1-1,-1 1,0 0,0 0,-1-1,1 1,0 0,0 0,0 0,0 0,-1 0,1 0,-1 1,1-1,0 0,-1 0,0 0,1 1,28 133,-29-131,1 0,-1-1,1 1,0 0,0-1,0 1,1-1,-1 1,1-1,-1 0,1 0,0 0,1 0,-1 0,0 0,1 0,0-1,0 1,-1-1,1 0,1 0,-1 0,0 0,0 0,1-1,-1 1,1-1,-1 0,1 0,0-1,-1 1,1-1,0 1,-1-1,1 0,0-1,-1 1,1-1,0 1,-1-1,4-2,20-13,-1-2,-1-1,-1-2,-1 0,0-1,-2-1,-1-1,0-1,-2-1,13-24,-27 43,36-61,-4-2,-3-2,-3-1,-3-1,-4-1,2-20,10-82,-35 176,1-1,-1 0,0 1,1-1,-1 1,0-1,0 1,0-1,0 0,0 1,0-1,-1 1,1-1,0 1,-1-1,1 1,-1-1,0 1,1-1,-1 1,0 0,0-1,0 1,0 0,0 0,0 0,0-1,0 1,-1 0,1 1,0-1,-1 0,1 0,-1 1,1-1,0 0,-1 1,1-1,-1 1,0 0,1 0,-1-1,1 1,-1 0,0 0,1 1,-1-1,1 0,-1 0,1 1,-1-1,1 1,-1-1,1 1,-1 0,1 0,0-1,-1 1,1 0,-1 1,-7 11,0 0,0 0,2 1,-1 0,2 1,0-1,1 1,0 1,1-1,-1 12,-10 51,3 1,4 0,3 1,5 64,1-96,2 0,2-1,2 0,2 0,2-1,17 44,13 13,-51-143,-1 17</inkml:trace>
  <inkml:trace contextRef="#ctx0" brushRef="#br0" timeOffset="1581.067">1976 502,'39'9,"31"4,9-1,-4-2,-5-3,-11-2,-9-3,-9 4,-7 0,-4-1,-2 0,-2 2,-4 2</inkml:trace>
  <inkml:trace contextRef="#ctx0" brushRef="#br0" timeOffset="1784.998">2823 812,'-5'29,"4"19,6 1,7-7,2-11</inkml:trace>
  <inkml:trace contextRef="#ctx0" brushRef="#br0" timeOffset="1952.298">2880 418,'0'0</inkml:trace>
</inkml:ink>
</file>

<file path=ppt/ink/ink2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3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85,'-7'-3,"0"1,-1-1,1 1,-1 0,1 1,-1-1,0 2,1-1,-1 1,0 0,0 1,1-1,-1 2,0-1,1 1,-1 0,1 1,0 0,0 0,0 0,0 1,0 0,1 0,0 1,0 0,0 0,0 1,-5 4,1 0,0 1,1 1,0 0,1 0,0 1,1-1,0 2,2-1,-1 1,1 0,1 0,1 0,0 1,0-1,2 1,0 0,0-1,2 1,0 0,1 5,0-15,0 0,0 0,1 0,0-1,0 1,0-1,0 0,1 0,-1 0,1 0,0 0,1-1,-1 0,0 0,1 0,0 0,0-1,-1 0,1 0,1 0,-1-1,0 1,0-1,1 0,-1-1,0 1,1-1,-1 0,0-1,1 1,-1-1,0 0,1 0,-1-1,0 1,0-1,0-1,0 1,-1 0,1-1,0 0,-1 0,0-1,0 1,3-4,15-12,-1-2,-1 0,-1-1,-1-1,-1-1,0 0,5-15,9-10,93-143,-124 191,0 0,0 0,0 0,1 0,-1 0,0 0,0 0,1 0,-1 0,0 0,1 0,-1 0,1 0,-1 0,1 1,-1-1,1 0,0 0,0 1,-1-1,1 0,0 1,0-1,0 1,-1-1,1 1,0-1,0 1,0-1,0 1,0 0,0 0,0-1,0 1,0 0,0 0,0 0,0 0,0 0,0 1,0-1,0 0,0 0,0 1,0-1,0 0,0 1,0-1,0 1,-1-1,1 1,0 0,0-1,0 1,-1 0,1-1,0 1,-1 0,1 0,-1 0,1-1,-1 1,1 0,-1 0,0 0,1 0,-1 0,0 1,4 19,-1 5,1-1,1 0,1 0,1-1,2 1,0-1,1-1,2 0,8 13,-17-33,0 1,0-1,0 0,0 0,0-1,0 1,1-1,-1 1,1-1,0 0,-1 0,1-1,0 1,0-1,0 0,1 0,-1 0,0-1,0 1,0-1,1 0,-1 0,0 0,0-1,4-1,10-4</inkml:trace>
  <inkml:trace contextRef="#ctx0" brushRef="#br0" timeOffset="261.503">1187 0,'-15'34,"-9"25,0 8,-2-4,4-6,1-9,4-8,5-6,0-3,2-3,-3-6,-3-2,1-4</inkml:trace>
  <inkml:trace contextRef="#ctx0" brushRef="#br0" timeOffset="544.914">904 0,'14'24,"20"18,8 6,3-5,-3-5,-3-9,-3-4,-3-7,-3-2,-1-3,-6 1,-2-2,-4 1,-1 0,2 1,3 4,-2 3,-5-2</inkml:trace>
  <inkml:trace contextRef="#ctx0" brushRef="#br0" timeOffset="898.168">1638 283,'5'24,"6"12,6 1,6-11,-3-10</inkml:trace>
</inkml:ink>
</file>

<file path=ppt/ink/ink2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35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7410,'37'-107,"-19"69,115-224,-78 158,26-53,6 4,78-101,-50 89,36-82,-117 189,353-676,-293 544,242-423,32-51,-199 327,40-53,-17 48,-135 249,265-391,-142 166,29-102,-62 147,-30 98,21-27,-40 57,12-32,76-98,-175 257,0 3</inkml:trace>
</inkml:ink>
</file>

<file path=ppt/ink/ink2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38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28,'0'-14,"0"22,0 24,11 145,1-80,-5 1,-4 0,-6 43,1-6,2 194,-5-304,-1-26</inkml:trace>
  <inkml:trace contextRef="#ctx0" brushRef="#br0" timeOffset="266.229">1 762,'38'-5,"42"-11,16-3,-3-2,-7-4,-15 3,-13 1,-13 3,-8 1,-6 2,-4 0,-1 2,-6-2,0 3,-5-3,1 2,-3 3</inkml:trace>
  <inkml:trace contextRef="#ctx0" brushRef="#br0" timeOffset="720.829">875 0,'0'676,"0"-646,0 0,3 0,0-1,1 1,2-1,9 27,-14-53,0 1,0-1,0 0,1 1,-1-1,1 0,-1 0,1 0,0 0,1 0,-1 0,0-1,1 1,-1-1,1 1,0-1,0 0,0 0,0 0,0-1,0 1,1-1,-1 1,0-1,1 0,-1-1,1 1,-1-1,1 1,0-1,-1 0,1 0,-1 0,1-1,-1 0,10-5,-1-1,0 0,0-1,-1-1,0 0,-1 0,0-1,-1-1,0 1,0-2,-1 1,50-54,-30 37,-21 20,0 0,0 0,1 1,0 0,0 0,0 1,1 0,0 1,1 0,-1 0,1 1,2-1,-10 5,0 0,1 0,-1-1,0 2,0-1,0 0,0 0,0 1,0-1,0 1,0 0,0-1,0 1,0 0,0 0,-1 0,1 0,0 1,0-1,-1 0,1 1,-1-1,0 1,1 0,-1-1,0 1,0 0,0 0,0 0,0 0,0 0,-1 0,1 0,-1 0,1 0,-1 0,0 0,0 0,5 91,-6-79,1 3,-1-13,0 1,0-1,0 1,1 0,0-1,0 1,0 0,1-1,-1 1,1-1,0 1,1-1,-1 1,1-1,0 0,0 1,0-1,0 0,1 0,0-1,0 1,0-1,0 1,1-1,13 3</inkml:trace>
  <inkml:trace contextRef="#ctx0" brushRef="#br0" timeOffset="1050.379">1609 818,'27'-6,"0"-2,0-1,-1-2,-1 0,0-1,0-2,13-10,-37 23,95-75,-94 74,1 0,0-1,-1 0,0 1,0-1,0 0,0 0,0 0,0-1,-1 1,0 0,1-1,-1 1,0 0,-1-1,1 0,-1 1,1-1,-1 1,0-1,-1 1,1-1,0 1,-1-1,0 1,0-1,0 1,0-1,-1 1,1 0,-1 0,0-1,-1 1,0 0,0 0,-1 1,1-1,0 1,-1-1,0 1,0 0,1 0,-1 1,0-1,-1 1,1 0,0 0,0 1,0-1,-1 1,1 0,0 0,0 0,-1 0,1 1,0 0,0 0,0 0,-2 0,-100 51,91-37,1 1,1 0,1 1,0 0,1 1,1 0,1 1,0 0,1 0,2 1,0 0,1 0,0 1,3-14,0 1,0-1,1 1,0-1,0 1,1-1,0 1,0 0,1-1,0 1,0 0,1-1,0 0,0 1,1-1,-1 0,2 0,-1 0,1-1,0 1,0-1,1 0,0 0,0 0,1-1,-1 0,1 0,6 4,6 0,0 0,1-1,0-1,0-1,0-1,1 0,0-1,0-2,0 0,0-1,1-1,-1 0,16-4,-17 3,10 1</inkml:trace>
</inkml:ink>
</file>

<file path=ppt/ink/ink2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34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84 328,'16'109,"2"8,-5 0,-3 79,-11-153,-2 0,-1-1,-3 1,-1-1,-2-1,-2 0,-9 19,60-128,-32 54,1 0,1 0,-1 1,2 0,0 0,1 1,0 0,6-4,-14 15,0-1,0 1,0 0,-1 0,1 1,0-1,0 1,0-1,0 1,0 0,0 0,1 0,-1 1,0-1,0 1,-1-1,1 1,0 0,0 0,0 0,0 1,-1-1,1 1,-1 0,1-1,-1 1,1 0,-1 0,0 0,0 1,0-1,0 1,-1-1,1 1,-1-1,1 1,-1 0,0 0,0 0,0-1,0 4,26 30,-25-33,1-1,0 1,0-1,0 0,0 0,1 0,-1 0,1-1,-1 1,1-1,-1 0,1 0,-1 0,1-1,0 1,0-1,-1 0,1 0,0 0,0 0,-1-1,1 0,0 1,-1-2,1 1,-1 0,1 0,-1-1,1 0,-1 0,0 0,0 0,0 0,0-1,0 1,-1-1,1 0,-1 0,0 0,0 0,0 0,0 0,1-3,16-19,-2-2,-1 0,-1 0,-1-2,-1 1,-2-2,-1 0,-1 0,-2-1,-1 1,-1-2,-2 1,-1 0,-1-1,-2 1,-1-1,-2 1,-1 0,-6-23,1 33,0 1,-1 1,-1 0,-1 0,0 1,-1 1,-1 0,-1 1,0 1,-1 0,-1 2,0 0,-1 0,-1 2,1 0,-2 2,-9-4,22 8,-1 0,0 1,0 0,0 0,0 1,0 0,-1 1,1 0,-1 1,1-1,-1 2,0-1,0 2,1-1,-1 1,0 1,1-1,-1 2,1-1,0 1,-1 1,1 0,1 0,-1 1,1 0,-8 6,-23 46,28-30</inkml:trace>
  <inkml:trace contextRef="#ctx0" brushRef="#br0" timeOffset="1935.269">873 949,'135'-220,"-132"217,0 0,-1-1,0 1,0-1,0 0,0 0,0 0,-1 0,1 0,-1 0,0 0,-1-1,1 1,-1 0,1-1,-1 1,-1 0,1-1,-1 1,1 0,-1 0,0 0,-1-1,0 0,-1 4,0 1,-1-1,1 1,0-1,-1 1,1 0,0 1,-1-1,1 0,0 1,0 0,-1 0,1 0,0 0,0 0,0 1,0-1,0 1,1 0,-1 0,0 0,1 0,-1 1,1-1,0 0,0 1,0 0,-1 1,-13 14,0 1,1 0,1 1,0 1,2 0,1 0,0 1,2 1,1 0,0 0,2 1,0 0,0 17,5-37,1 0,-1 0,1 0,0 0,0 0,1 0,-1 0,1 0,0 0,0 0,1 0,-1-1,1 1,-1 0,1-1,1 1,-1-1,0 0,1 1,-1-1,1 0,0-1,0 1,0 0,1-1,-1 0,0 1,1-2,0 1,-1 0,1-1,0 1,0-1,0 0,0 0,2 0,9-1,1-1,-1-1,0 0,0 0,0-2,0 0,0 0,-1-2,0 1,0-2,0 0,-1-1,0 0,-1-1,1 0,-1-2,2 2,22-21,-1-1,-2-1,-1-2,-1-2,-2 0,-2-2,-1-1,-2-1,-2-1,-2-1,4-15,-8 25,-2-2,-1 0,-1-1,-2 0,-2 0,-1-1,-1 0,-3 0,0 0,-3-1,-2-12,-26-26,27 73,-1 1,1-1,0 0,0 1,-1-1,1 1,-1-1,0 1,1 0,-1 0,0 0,0 0,1 0,-1 0,0 0,0 0,0 1,0-1,0 1,0-1,0 1,0 0,-1 0,1 0,0 0,0 0,0 1,0-1,0 1,0-1,0 1,0 0,0-1,0 1,1 0,-2 1,-8 7,1 1,0 0,1 0,0 1,0 0,1 1,1 0,0 0,0 0,2 1,-1 0,2 0,-2 8,-31 150,35-135,2-1,1 1,2-1,1 1,2-1,2 0,1-1,1 0,2 0,2-1,12 22,-6-8,82 239,-95-264,-1 1,-1-1,-1 1,-1 0,-1 0,0 1,-2-1,-1 0,-1 0,-1 0,-1 0,-1 0,-1-1,-1 1,-1-2,-1 1,-1-1,-1 0,0-1,-3 1,14-20,0 0,0 0,0 0,-1 0,1 0,0 0,0 0,-1-1,1 1,-1 0,1 0,-1 0,1 0,-1-1,0 1,1 0,-1-1,0 1,1 0,-1-1,0 1,0-1,0 1,0-1,1 1,-1-1,0 0,0 1,0-1,0 0,0 0,0 0,0 0,0 0,0 0,0 0,0 0,0 0,0 0,0 0,0-1,0 1,0 0,1-1,-1 1,0 0,0-1,0 0,0 1,1-1,-1 1,0-1,1 0,-1 1,0-1,1 0,-1 0,1 0,-1 1,1-1,-1 0,1-1,2-16,0 0,2 0,0 0,1 0,1 1,1 0,0 0,4-6,15-38,89-273,-57 45,-34 186,-10 174,14 67,-9 15,3-98,-22-54,1 0,0 0,-1 0,1 0,0 0,0-1,0 1,0 0,0-1,0 1,0-1,0 1,0-1,0 1,0-1,0 1,0-1,0 0,0 0,1 0,-1 0,0 0,0 0,0 0,0 0,0 0,0 0,1-1,-1 1,0 0,0-1,0 1,0-1,0 1,0-1,0 0,0 1,0-1,0 0,-1 0,1 1,0-1,0 0,-1 0,1 0,-1 0,1 0,-1 0,1 0,-1-1,82-159,78-96,-160 256,0 0,0-1,0 1,1-1,-1 1,1 0,-1 0,1-1,-1 1,1 0,0 0,0-1,-1 1,1 0,0 0,0 0,0 0,0 0,0 1,0-1,1 0,-1 0,0 1,0-1,1 0,-1 1,0 0,1-1,-1 1,0 0,1-1,-1 1,0 0,1 0,-1 0,1 0,-1 1,0-1,1 0,-1 0,0 1,1-1,-1 1,0-1,1 1,-1 0,0 0,1 0,9 132,10 13,-3-89,-17-57,1 0,-1 0,1 0,-1-1,0 1,1-1,-1 1,0-1,1 1,-1-1,0 0,0 1,0-1,0 0,0 0,0 0,0 0,0 0,0 0,0 0,0 0,0 0,-1-1,1 1,0 0,-1 0,1-1,-1 1,1-1,-1 1,21-34,-7 6,2 1,1 0,1 2,1 0,2 1,0 1,2 1,0 0,12-6,-33 28,-1-1,1 1,0-1,0 1,0 0,0 0,0 0,0 0,0 0,0 0,0 0,0 1,0-1,1 1,-1 0,0-1,0 1,1 0,-1 0,0 1,0-1,1 0,-1 1,0-1,0 1,0 0,0 0,1 0,-1 0,-1 0,1 0,0 0,0 1,0-1,-1 1,1-1,0 1,-1 0,0 0,1 0,-1-1,0 1,0 0,0 1,0-1,0 0,-1 0,1 0,-1 0,1 1,-1-1,0 2,1 254,0-249,0 0,0-1,1 1,0 0,1-1,0 0,0 0,1 0,0 0,0 0,1-1,0 0,6 7,1-3</inkml:trace>
  <inkml:trace contextRef="#ctx0" brushRef="#br0" timeOffset="2444.698">2877 836,'33'-6,"0"-1,0-2,-1-1,0-2,-1-1,0-1,23-16,-46 25,0-1,-1 0,0 0,0 0,0-1,-1 0,1-1,-2 1,1-1,3-8,-7 12,0 1,0 0,-1-1,1 1,-1-1,0 0,0 1,-1-1,1 0,-1 0,1 1,-1-1,0 0,-1 0,1 1,-1-1,0 0,1 1,-2-1,1 0,0 1,-1-1,1 1,-1 0,0-1,0 1,-1 0,-1-2,-1 2,0 0,-1 0,1 0,-1 0,0 1,0 0,0 0,0 1,0-1,0 1,0 1,-1-1,1 1,0 0,0 0,-1 1,1 0,0 0,0 1,0-1,0 1,0 0,0 1,1 0,-1 0,1 0,0 0,0 1,-3 2,-14 11,1 1,0 1,2 1,0 1,1 0,1 2,1 0,1 1,1 0,1 1,1 0,2 1,0 1,2-1,1 2,-3 23,9-44,0 1,0-1,1 0,0 0,1 1,-1-1,1 0,1 0,-1 0,1 0,1 0,-1 0,1 0,0-1,1 0,-1 1,1-1,1 0,-1-1,1 1,0-1,0 0,0 0,1 0,0-1,0 0,0 0,0-1,1 1,0-1,-1-1,1 1,2-1,19 3,0-1,0-1,1-1,-1-2,27-3,-8 2,-42 1,1 1,-1-1,0 0,0-1,0 1,0-1,0 0,0 0,0-1,0 1,0-1,0 0,-1-1,1 1,-1-1,1 0,-1 0,0 0,0 0,0-1,1-2,3-10</inkml:trace>
  <inkml:trace contextRef="#ctx0" brushRef="#br0" timeOffset="2961.934">1917 102,'-4'-5,"-8"-1,0 4,-4 4,1 0</inkml:trace>
</inkml:ink>
</file>

<file path=ppt/ink/ink2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43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44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0,'-24'11,"0"1,0 0,1 2,0 1,2 1,0 0,0 2,2 0,-5 7,22-23,1-1,-1 1,1 0,-1-1,1 1,0 0,0-1,0 1,0 0,0 0,0 0,1 0,-1 0,1 0,-1 0,1 0,0 1,0-1,0 0,0 0,0 0,0 0,0 0,1 0,-1 0,1 0,0 0,-1 0,1 0,0 0,0 0,0 0,0 0,1-1,-1 1,0 0,1-1,-1 1,1-1,0 0,-1 1,1-1,0 0,0 0,0 0,0 0,0 0,81 30,-72-30,-1 1,0 0,1 1,-1 0,-1 0,1 1,0 1,-1-1,0 2,0-1,0 1,-1 0,0 1,0 0,-1 0,0 1,0 0,0 0,-1 1,-1 0,1 0,-2 0,1 1,-1-1,0 1,1 9,-4-12,-1 0,-1 0,1 0,-1 0,0 0,-1-1,0 1,0 0,0-1,-1 1,0-1,0 1,-1-1,1 0,-1-1,-1 1,1-1,-1 0,0 0,0 0,-1 0,1-1,-1 0,0 0,0-1,0 0,0 0,-1 0,0 0,-9 4,0-1,-1 0,1-1,-1-1,0 0,0-2,-1 0,1 0,-3-2,-93-7,89 1</inkml:trace>
</inkml:ink>
</file>

<file path=ppt/ink/ink2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42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0 397,'34'-5,"30"-2,8 1,-2 1,-9 1,-9 2,-10 1,-11 0</inkml:trace>
  <inkml:trace contextRef="#ctx0" brushRef="#br0" timeOffset="467.527">1044 1,'-49'30,"-8"4,1 3,2 2,2 2,-22 24,61-52,1 1,1 0,0 1,1 0,0 0,1 1,1 1,1-1,-3 8,8-16,-1 0,1 1,0-1,1 0,0 0,1 1,-1-1,1 1,1-1,0 0,0 1,0-1,1 0,1 0,-1 0,1 0,1 0,-1-1,1 1,1-1,0 1,1-3,0 0,0-1,1 0,-1 0,1 0,0-1,0 0,0-1,0 1,1-1,-1-1,0 1,1-1,0-1,-1 1,1-1,-1-1,1 1,-1-1,1-1,-1 1,1-1,-1-1,0 1,0-1,0 0,0-1,-1 0,1 0,5-4,14-10,0-1,-2 0,0-2,-1-1,-1-1,-1 0,-1-2,10-16,100-169,-116 191,-7 28,-6 40,-1-39,-1 4,1 0,0 0,1 0,1 0,0 0,1 0,1 0,0 0,1-1,0 0,1 0,0 0,2 0,-2-3,0-1,1 0,0 0,1 0,0-1,0 0,1-1,-1 0,2 0,-1-1,1 0,0-1,0 0,1 0,-1-1,1-1,0 0,0 0,0-1,1 0,4-1,5-4,-4-2</inkml:trace>
  <inkml:trace contextRef="#ctx0" brushRef="#br0" timeOffset="722.944">2060 57,'-39'43,"-26"29,-12 12,2 1,9-4,6-12,13-12,11-11,5-9,9-5,3-9,5-3,5-5</inkml:trace>
  <inkml:trace contextRef="#ctx0" brushRef="#br0" timeOffset="951.219">1693 114,'19'38,"36"33,12 3,5-6,-5-9,-9-15,-10-10,-3-11,-4-5,-6-5,-2 0,-3-2,-6-3</inkml:trace>
  <inkml:trace contextRef="#ctx0" brushRef="#br0" timeOffset="1115.36">2511 170,'-5'44,"-1"23,0 5,1-4,7-10,2-9,5-14,2-12</inkml:trace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9:34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384 537,'-16'-3,"0"0,1 1,-1 1,0 0,0 2,0-1,0 2,0 0,0 1,0 1,1 0,0 1,0 1,0 0,1 1,-1 0,2 1,-1 1,1 0,1 1,-4 4,10-6,0 0,0 1,1-1,1 1,0 0,0 0,0 1,1-1,1 1,-1 0,2 0,-1 3,1-9,1-1,0 1,0-1,0 1,0 0,0-1,1 1,-1-1,1 1,0-1,0 1,1-1,-1 1,1-1,0 0,-1 0,1 0,1 0,-1 0,0 0,1-1,-1 1,1-1,0 0,0 1,0-1,0 0,0-1,0 1,1-1,-1 1,0-1,1 0,2 0,4-1,-1 0,1-1,0-1,-1 1,1-2,-1 1,1-1,-1-1,0 0,0 0,-1-1,1 0,-1 0,0-1,0 0,-1 0,0-1,2-2,141-128,-58 25,-78 105,-24 41,5-17,2-6,1 1,0-1,0 1,1 0,0 0,1 0,1 0,0 0,0-1,1 1,1 0,0-1,1 1,0-1,0 0,1 0,1-1,0 1,0-1,1-1,3 5,35 27,-31-31</inkml:trace>
  <inkml:trace contextRef="#ctx0" brushRef="#br0" timeOffset="400.305">779 481,'-5'95,"9"-56,2 1,2-1,1 0,2-1,3 3,-9-26,-5-14,0-1,-1 1,1 0,0 0,0 0,0-1,0 1,0 0,0 0,0 0,0-1,0 1,1 0,-1 0,0-1,0 1,1 0,-1 0,0-1,1 1,-1 0,1-1,-1 1,1 0,-1-1,1 1,-1-1,1 1,0-1,-1 1,1-1,0 0,-1 1,1-1,0 0,0 1,-1-1,1 0,0 0,0 0,0 0,-1 1,1-1,0 0,0-1,0 1,-1 0,1 0,0 0,0 0,-1-1,1 1,0 0,0 0,-1-1,1 1,0-1,-1 1,1-1,0 1,-1-1,1 1,-1-1,1 0,-1 1,1-1,-1 0,106-220,-60 107,-38 90</inkml:trace>
  <inkml:trace contextRef="#ctx0" brushRef="#br0" timeOffset="3772.273">1230 621,'6'4,"1"0,0 0,0-1,1 0,-1-1,1 1,-1-1,1-1,0 1,-1-2,1 1,0-1,0 0,0 0,0-1,-1 0,4-1,136-40,-142 40,-1 0,1 0,0-1,-1 0,0 0,1 0,-1 0,0 0,-1-1,1 0,-1 0,1 0,-1 0,0 0,-1-1,1 0,-1 1,0-1,0 0,0 0,-1 0,0 0,0 0,0 0,0 0,-1-1,0-3,-1 5,0 0,0 0,0 0,-1 0,1 0,-1 1,0-1,0 0,-1 1,1-1,-1 1,1 0,-1 0,0 0,0 0,0 1,-1-1,1 1,-1-1,1 1,-1 1,0-1,0 0,0 1,0 0,-2-1,-5-1,0 0,0 0,0 2,0-1,0 1,-1 1,1 0,0 0,-6 2,2 2,1 0,0 0,0 2,1 0,0 0,0 1,0 1,1 0,-2 2,8-3,1 0,0 0,0 0,1 1,0-1,0 1,1 0,0 0,0 0,1 1,0-1,0 1,1-1,0 1,1-1,0 1,0 0,1-1,0 1,0-1,1 1,0-1,1 1,0-1,0 0,1 0,0-1,0 1,0-1,1 0,1 0,2 4,129 103,-132-109,0 0,1-1,-1 1,1-1,0 0,0-1,0 1,0-1,1 0,-1-1,1 0,0 0,-1 0,1-1,0 0,0 0,0 0,0-1,1 0,8-5</inkml:trace>
  <inkml:trace contextRef="#ctx0" brushRef="#br0" timeOffset="6053.204">1964 1,'33'42,"-20"-13,0 0,-2 1,-2 1,-1-1,-1 1,2 23,-4-19,-1 0,-2 0,-2 0,-1 0,-2 0,-1 0,-1 0,-3 0,0-1,-2-1,-8 17,10-30,0 0,-2 0,0-1,-1-1,-1 1,0-2,-1 0,-1 0,-1-1,-3 1,10-9,-2 0,1 0,-1-1,0 0,-1 0,1-2,-1 1,0-1,-1-1,1 0,-1 0,0-1,0-1,0 0,-7 0,-66-7,60-2</inkml:trace>
  <inkml:trace contextRef="#ctx0" brushRef="#br0" timeOffset="12892.082">2839 254,'-173'125,"98"-67,5-5,2 4,-50 53,113-104,4-4,0-1,0 1,1-1,-1 1,0-1,0 0,-1 1,1-1,0 0,0 0,-1 0,1 0,-1 0,1 0,-1 0,1 0,-1 0,1-1,-1 1,0-1,1 1,-1-1,0 0,1 0,-1 0,0 1,1-2,-1 1,0 0,0 0,1 0,-7-8</inkml:trace>
  <inkml:trace contextRef="#ctx0" brushRef="#br0" timeOffset="13239.504">2359 254,'28'45,"100"57,-34-32,-73-52,12 13,0-1,2-3,1 0,1-2,2-2,31 14,-69-37,-1 1,1-1,0 1,0-1,-1 0,1 1,0-1,0 0,0 1,-1-1,1 0,0 0,0 0,0 0,0 0,0 0,-1 0,1 0,0 0,0 0,0 0,0-1,0 1,-1 0,1-1,0 1,0 0,-1-1,1 1,0-1,-1 1,1-1,0 0,-1 1,1-1,-1 0,1 1,-1-1,1 0,-1 1,1-1,-1 0,0 0,0 0,1 1,-1-1,0 0,0 0,0 0,0 0,0 0,0 1,0-1,0 0,0 0,0 0,0 0,-1 0,1 1,0-1,-1-1,-3-12</inkml:trace>
  <inkml:trace contextRef="#ctx0" brushRef="#br0" timeOffset="13622.97">2641 85,'-28'255,"28"170,-12-336,13-76</inkml:trace>
</inkml:ink>
</file>

<file path=ppt/ink/ink2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42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87,'167'-45,"-138"38,4-3,1 2,-1 2,2 1,-1 1,0 2,21 2,-52 0,0 0,0 1,0-1,0 0,0 1,0-1,0 1,0 0,0 0,-1 0,1 1,0-1,0 1,-1-1,1 1,-1 0,0 0,1 0,-1 0,0 1,0-1,-1 0,1 1,0-1,-1 1,1 0,-1 0,0-1,0 1,0 0,0 0,-1 0,1 0,-1 0,1 0,-1 0,0 0,0 0,-1 0,1 0,-1 0,1 0,-1 0,0 0,0 0,0 0,-1 0,0 1,-88 97,-142 148,225-243,0 0,0 1,1-1,0 2,0-1,1 0,0 1,0 0,1 1,0-1,0 0,1 1,0 0,1 0,0 0,0 0,1 0,0 1,0-1,1 0,1 0,0 1,0-1,1 6,3-11,0 1,1 0,-1-1,1 0,0 0,0-1,0 1,1-1,-1-1,1 1,-1-1,1 0,0-1,0 0,0 0,0 0,0-1,0 0,0 0,0 0,-1-1,1-1,0 1,2-1,17 0,2 2,-20 1,0-1,0 1,1-2,-1 1,0-1,-1 0,1-1,0 1,0-2,0 1,-1-1,0 0,1-1,3-2,-3-5,-6 1</inkml:trace>
  <inkml:trace contextRef="#ctx0" brushRef="#br0" timeOffset="252.823">0 368,'44'5,"32"2,14-1,-4-6,-7-3,-12-1,-8 0,-9 1,-8 1,-7 1,-9-5,-9 0</inkml:trace>
</inkml:ink>
</file>

<file path=ppt/ink/ink2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6:2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1052,'4'2,"0"-1,0 1,-1 0,1 0,0 1,-1-1,0 1,1-1,-1 1,0 0,0 0,-1 1,1-1,-1 1,1-1,-1 1,0 0,4 4,208 326,-16-79,-43-60,-55-64,-13-25,6-3,59 47,66 93,-78-80,64 79,-173-208,27 36,60 55,-101-115,-1-3</inkml:trace>
  <inkml:trace contextRef="#ctx0" brushRef="#br0" timeOffset="2185.181">86 996,'430'0,"-213"-32,-95 8,41-5,-20 0,-44 29,83-11,72-24,-124 13,33-13,-34 13,59-7,-148 22,-1 1,1 2,1 2,-1 1,27 4,16-1,95-31,-74 7,20-2,21 2,-127 16</inkml:trace>
  <inkml:trace contextRef="#ctx0" brushRef="#br0" timeOffset="5322.387">2542 3196,'-62'110,"29"-41,-3-1,-3-2,-18 20,-46 82,102-162,3-5</inkml:trace>
  <inkml:trace contextRef="#ctx0" brushRef="#br0" timeOffset="5903.159">2175 3140,'6'33,"94"106,-69-99,2-1,1-2,2-1,26 20,39 38,-69-71,-15-16</inkml:trace>
  <inkml:trace contextRef="#ctx0" brushRef="#br0" timeOffset="7316.959">3586 205,'-1'0,"1"-1,0 1,-1 0,1-1,-1 1,1 0,-1-1,1 1,-1 0,1 0,-1 0,1-1,-1 1,0 0,1 0,-1 0,1 0,-1 0,1 0,-1 0,0 0,1 0,-1 0,1 0,-1 1,1-1,-1 0,1 0,-1 0,1 1,-1-1,1 0,-1 1,1-1,-1 0,1 1,-1-1,1 1,0-1,-1 1,1-1,0 1,-1-1,1 1,0-1,0 1,0-1,-1 1,1-1,0 1,0-1,0 1,0 0,0-1,0 1,0-1,0 1,0-1,0 2,-5 38,5-39,-2 11,1 0,1 0,0 1,0-1,1 0,1 0,0 0,1 0,0 0,1 0,0-1,1 1,0-1,1 0,0-1,1 1,0-1,1-1,-1 1,3 0,-8-9,0 1,0-1,0 0,0 0,0 0,0 0,0 0,0 0,1-1,-1 1,0-1,0 0,1 1,-1-1,0 0,1 0,-1-1,0 1,0 0,1-1,-1 1,0-1,0 0,0 0,0 0,0 0,0 0,0 0,0 0,0-1,0 1,1-2,48-62,-45 55,106-233,-43 91,-69 152,0-1,0 0,0 0,0 1,-1-1,1 0,0 0,1 1,-1-1,0 0,0 0,0 1,0-1,0 0,1 1,-1-1,0 0,1 1,-1-1,0 0,1 1,-1-1,1 1,-1-1,1 0,-1 1,1-1,0 1,-1 0,1-1,0 1,-1 0,1-1,0 1,-1 0,1 0,0-1,-1 1,1 0,0 0,0 0,-1 0,1 0,0 0,0 0,-1 0,1 0,0 0,0 1,-1-1,1 0,0 0,-1 1,1-1,0 1,-1-1,1 0,-1 1,1-1,0 1,-1-1,1 1,-1 0,0-1,1 1,-1-1,1 1,-1 0,0 0,17 131,-7-84,2 0,1-1,3-1,2-1,6 9,-7-16,-2-1,-1 2,-2 0,-2 0,-1 1,-3 0,0 1,-3 0,-2 1,-3-23,-1-1,0 1,-2-1,0 0,-1 0,-1 0,0-1,-2 0,-7 12,13-23,-3 4,-1 1,0-1,0 0,-1-1,0 1,-1-2,0 1,0-1,-1 0,0-1,0-1,-1 1,0-1,0-1,0 0,-11 3,18-8,0 1,0 0,0-1,0 0,0 0,0 0,0-1,0 1,0-1,0 0,0 0,1 0,-1-1,0 1,1-1,-1 0,1 0,-1 0,1 0,0-1,0 1,0-1,0 0,1 0,-1 0,1 0,0 0,-1-1,1 1,1-1,-1 0,1 1,-1-1,1 0,0 0,0 0,1 0,-1 1,1-1,0 0,0 0,0 0,0 0,1-2,2-13,1 0,1 0,0 0,1 0,1 1,1 0,1 0,0 1,2 0,-1 1,4-3,19-34,-22 34,-2 2,0 1,1-1,1 2,0-1,1 2,1-1,0 2,13-11,-21 22,-1-1,1 1,0 0,0 1,0-1,0 1,0 0,0 0,1 0,-1 1,0 0,0 0,1 0,-1 1,0 0,0 0,0 0,0 0,0 1,0 0,0 0,4 3,15 6</inkml:trace>
</inkml:ink>
</file>

<file path=ppt/ink/ink2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6:29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57 248,'19'-24,"1"0,1 2,1 0,1 2,18-13,-36 29,147-88,-151 91,1 0,0 1,-1-1,1 0,0 0,0 1,-1-1,1 1,0 0,0-1,0 1,0 0,0 0,-1 0,1 0,0 1,0-1,0 0,0 1,-1 0,1-1,0 1,0 0,-1 0,1 0,-1 0,1 0,-1 0,1 0,-1 0,1 1,-1-1,0 0,0 1,0-1,0 1,0 0,0-1,0 1,-1 0,1 0,0-1,-1 1,1 0,-1 0,0 0,0 0,0-1,0 1,0 2,0 14,-2 0,0-1,0 1,-2 0,0-1,-1 0,-1 0,-1 0,0-1,-1 0,-3 4,1-1,-5 14,1-6,0-1,2 2,2 0,0 0,2 1,1 0,1 1,-1 25,7-50,0-1,0 1,1-1,0 1,-1-1,2 1,-1-1,1 1,-1-1,1 0,0 0,1 1,-1-2,1 1,-1 0,1 0,0-1,1 0,-1 1,1-1,-1-1,1 1,0 0,0-1,0 0,0 0,0 0,1 0,-1-1,2 1,3 0,1 0,-1-1,0 1,1-2,-1 1,1-2,0 1,-1-1,0 0,1-1,-1 0,0-1,0 0,4-2,17-11,0-1,-1-1,0-2,-2-1,-1-1,0-1,-2-1,4-6,-10-13,-19 30</inkml:trace>
  <inkml:trace contextRef="#ctx0" brushRef="#br0" timeOffset="420.167">1 447,'76'-51,"2"3,3 4,84-33,26-1,-168 75,-4 5</inkml:trace>
</inkml:ink>
</file>

<file path=ppt/ink/ink2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8:51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683 114,'-29'61,"-140"217,47-102,-8-5,-38 29,163-195,-9 10,11-25,28-49,-16 40</inkml:trace>
  <inkml:trace contextRef="#ctx0" brushRef="#br0" timeOffset="334.676">6 424,'-1'4,"0"-1,0 0,0 1,1-1,-1 0,1 1,0-1,0 1,0-1,0 1,1-1,-1 0,1 1,0-1,0 0,0 1,1-1,-1 0,1 0,0 0,-1 0,1 0,1-1,-1 1,0 0,1 0,6 3,1 1,-1-2,1 1,0-1,0 0,1-1,-1-1,1 1,0-2,0 1,0-1,8-1,16 6,58 11,-34-8,-1 3,0 3,43 17,-90-28,0 0,-1 1,1 0,-1 1,-1 0,1 1,-1 0,-1 0,1 1,-1 0,-1 0,0 1,0 0,5 9,0-3</inkml:trace>
  <inkml:trace contextRef="#ctx0" brushRef="#br0" timeOffset="580.698">824 481,'-34'10,"-29"12,-15 8,2 3,8 1,7-6,9-2,8-1,7 0,5 1,3-4,7-2,1-3,1 0,-2-3,3 0,0-1,4-4</inkml:trace>
  <inkml:trace contextRef="#ctx0" brushRef="#br0" timeOffset="901.935">344 1,'-9'12,"0"1,1-1,0 2,1-1,1 1,0 0,1 0,1 1,0-1,0 1,2 0,-1 14,1 6,3 0,0-1,2 1,2-1,1 0,2 0,10 30,12 55,31 141,-32-176,-19-70</inkml:trace>
</inkml:ink>
</file>

<file path=ppt/ink/ink2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2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29 246,'-9'37,"2"0,1 0,2 0,2 0,2 29,-1-39,2 250,0-634,3 322,2 1,1 0,2 0,2 0,1 2,1-1,2 2,1 0,1 0,6-5,39-32,-60 67,0-1,0 1,1 0,-1 0,0 0,1 0,-1 1,1-1,0 1,-1-1,1 1,-1 0,1 0,-1 0,1 0,0 1,-1-1,1 1,-1-1,1 1,-1 0,1 0,-1 0,0 0,0 0,1 1,-1-1,0 1,0-1,0 1,0 0,-1 0,2 0,4 7,0 1,0-1,-1 1,0 1,-1-1,0 1,0 0,-1 0,-1 0,0 0,0 1,-1-1,-1 1,0 0,-1-1,0 8,0-18</inkml:trace>
</inkml:ink>
</file>

<file path=ppt/ink/ink2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3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1 225,'0'0,"1"-1,-1 1,1 0,-1 0,1-1,-1 1,0 0,1-1,-1 1,1 0,-1-1,0 1,1-1,-1 1,0-1,0 1,1-1,-1 1,0-1,0 1,0-1,1 1,-1-1,0 1,0-1,0 1,0-1,0 1,0-1,0 1,0-1,0 1,-1-1,1 0,0 1,0-1,0 1,0-1,-1 1,1-1,0 1,-1 0,1-1,0 1,-1-1,1 1,0 0,-1-1,1 1,-1 0,1-1,-1 1,1 0,-1 0,1-1,51-4,-51 5,230 28,-96-27,-134-2,1 1,0-1,-1 0,1 1,-1-1,1 0,-1 1,1-1,-1 0,0 0,1 1,-1-1,0 0,1 0,-1 0,0 1,0-1,0 0,0 0,0 0,0 0,0 0,0 1,0-1,-1 0,1 0,0 0,0 1,-1-1,1 0,0 0,-1 0,1 1,-1-1,1 0,-1 1,1-1,-1 1,0-1,1 0,-1 1,0-1,1 1,-1 0,0-1,0 1,1-1,-1 1,0 0,0 0,0 0,0-1,1 1,-1 0,0 0,-1 0,-2-4,-14-11,6 6,-1-1,1 0,1-1,0 0,1-1,0-1,0 1,2-1,-1-1,2 0,-3-6,5-1</inkml:trace>
</inkml:ink>
</file>

<file path=ppt/ink/ink2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5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25 691,'-3'-6,"0"0,0 0,0 0,0 0,1-1,0 1,1-1,-1 1,1-1,1 0,-1 1,1-1,0 0,-1-6,3-9,0 1,1 0,2 0,0 1,1-1,1 1,0 0,2 1,0-1,2 2,0 0,1 0,0 1,2 0,14-14,11-21,70-64,-108 115,0 0,0 0,0 0,0 1,1-1,-1 0,0 1,1-1,-1 0,1 1,-1 0,1-1,-1 1,0 0,1 0,-1 0,1 0,-1 0,1 0,-1 0,1 1,-1-1,1 0,-1 1,0-1,1 1,-1 0,0-1,1 1,-1 0,0 0,0 0,0 0,1 0,-1 0,0 0,-1 0,1 0,0 0,0 1,0-1,23 61,-21-53,50 278,-53-285,0-1,1 1,-1-1,0 1,1-1,-1 1,1-1,-1 0,1 1,0-1,0 0,-1 0,1 1,0-1,0 0,0 0,0 0,0 0,1 0,-1 0,0 0,0-1,1 1,-1 0,0-1,1 1,-1-1,1 1,-1-1,1 0,-1 1,1-1,-1 0,1 0,-1 0,1 0,-1 0,1-1,-1 1,0 0,1-1,-1 1,1-1,-1 1,0-1,1 0,-1 0,0 0,0 1,1-1,-1 0,0 0,0-1,0 1,0 0,0 0,0-1,162-197,84-59,-246 256,-1 1,1 0,-1 0,1 0,0-1,-1 1,1 0,0 0,0 0,0 0,0 0,0 1,0-1,0 0,0 0,0 1,0-1,0 0,1 1,-1-1,0 1,0 0,1-1,-1 1,0 0,1 0,-1 0,0 0,1 0,-1 0,0 0,0 0,1 1,-1-1,0 0,1 1,-1-1,0 1,0-1,0 1,0 0,0-1,1 1,-1 0,-1 0,1 0,0 0,0 0,0 0,0 0,-1 0,1 0,0 0,-1 1,1-1,-1 0,2 19,-1 0,0 1,-2-1,-1 0,0 0,-1 0,-2-1,0 1,-1-1,-5 13,1-1,-3 10,7-24,0 0,1 0,1 0,1 1,0 0,2-1,-1 7,2-23,0 1,0-1,0 1,0-1,0 1,0 0,0-1,0 1,1-1,-1 1,1-1,-1 1,1-1,-1 1,1-1,0 1,0-1,0 0,0 1,0-1,0 0,0 0,0 0,0 0,0 0,1 0,-1 0,0 0,1-1,-1 1,1 0,-1-1,1 1,-1-1,1 1,-1-1,1 0,0 0,-1 0,1 0,-1 0,1 0,0 0,-1 0,1-1,-1 1,1-1,-1 1,1-1,-1 1,1-1,-1 0,1 0,74-48,-56 30</inkml:trace>
</inkml:ink>
</file>

<file path=ppt/ink/ink2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6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405 0,'-83'72,"4"4,3 3,-31 46,55-35,51-88,0 1,0-1,0 0,0 1,0-1,1 1,-1 0,1-1,0 1,-1-1,1 1,0 0,1-1,-1 1,0-1,1 1,0-1,-1 1,1-1,0 1,0-1,0 0,1 1,-1-1,0 0,1 0,0 0,-1 0,1 0,0 0,0 0,0-1,0 1,0-1,1 0,1 2,3-3,-1 1,1-1,-1-1,1 1,-1-1,1 0,-1 0,0-1,0 0,0 0,1-1,-2 1,1-1,0-1,-1 1,1-1,-1 0,0 0,0 0,-1-1,4-4,7-3,28-27,-3-1,-1-2,-2-2,-2-2,19-34,3 0,-55 77,-1 1,0-1,1 1,-1-1,1 1,0 0,-1-1,1 1,0 0,0 0,0 0,1 1,-1-1,0 0,1 1,-1 0,1-1,-1 1,1 0,0 0,-1 1,3-1,-9 57,-1-35,1 0,0 1,2-1,0 1,2-1,0 1,1 0,1-1,1 1,1-1,1 0,1 0,1-1,1 0,6 12,-11-27,0-1,1 0,-1 1,1-2,0 1,0 0,0-1,1 0,-1 0,1 0,0 0,0-1,0 1,1-1,17 5</inkml:trace>
</inkml:ink>
</file>

<file path=ppt/ink/ink2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2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62 311,'17'-1,"0"-1,0 0,0-1,-1-1,1-1,-1 0,0-1,0-1,-1 0,0-1,13-10,-25 16,0 0,0 0,0 0,0-1,0 0,0 0,-1 1,1-2,-1 1,0 0,0 0,0-1,-1 1,1-1,-1 1,0-1,1 0,-2 1,1-1,0 0,-1 0,0 0,0 0,0 1,0-1,-1 0,1 0,-1 0,0 1,0-1,0 0,-1 1,1-1,-1 1,0-1,0 1,0 0,-1 0,1 0,-1 0,1 0,-1 1,0-1,0 1,0 0,0-1,-1 1,0-1,-1-1,0 1,0-1,0 2,0-1,-1 0,1 1,-1 0,1 0,-1 1,0 0,1 0,-1 0,0 0,0 1,0 0,0 0,0 1,0 0,1 0,-1 0,0 0,1 1,-1 0,1 0,-1 1,1 0,0 0,0 0,0 0,1 1,-1 0,1 0,0 0,0 0,0 1,0-1,0 2,-5 10,0 0,1 1,1-1,0 2,1-1,1 1,1 0,0 0,2 0,0 0,0 1,2-1,1 1,1 13,0-22,0-1,1 1,0-1,1 1,-1-1,2-1,-1 1,1 0,1-1,-1 0,1 0,1-1,-1 0,1 0,1 0,-1-1,1 0,0-1,1 1,-1-2,1 1,0-1,0 0,6 1,-3-3,0-1,1 0,-1 0,0-1,1-1,-1 0,0 0,0-2,0 1,0-2,0 1,-1-2,1 1,-1-2,0 1,-1-1,11-8,-3 4,141-90,-143 89</inkml:trace>
  <inkml:trace contextRef="#ctx0" brushRef="#br0" timeOffset="331.74">936 0,'-17'11,"0"0,1 1,1 1,-1 0,2 1,0 1,1 0,0 1,1 1,1 0,1 0,-5 12,13-27,1 1,0-1,0 0,1 1,-1-1,0 1,1-1,0 1,-1 0,1-1,0 1,1-1,-1 1,0-1,1 1,-1-1,1 1,0-1,-1 1,1-1,1 0,-1 1,0-1,0 0,1 0,0 0,-1 0,1 0,0 0,0 0,0-1,0 1,0-1,0 1,0-1,1 0,-1 0,0 0,1 0,-1 0,41 12,55 25,-95-37,0 1,0 0,-1 0,1 0,-1 1,0-1,0 0,0 1,0 0,0-1,0 1,-1 0,1 0,-1 0,0 0,0 0,0 0,0 0,0 0,-1 1,0-1,1 0,-1 0,0 1,-1-1,1 0,0 0,-1 1,0 1,-3 4,1-1,-1 1,0-1,-1 1,0-1,-1 0,1-1,-1 0,-1 1,1-2,-1 1,-1-1,1 0,-1-1,0 0,0 0,0 0,-1-1,0-1,0 1,0-1,0-1,0 0,-1 0,1-1,0 0,-1 0,1-1,-6-1,-10 1</inkml:trace>
</inkml:ink>
</file>

<file path=ppt/ink/ink2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6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1,'-20'238,"10"1,11 15,-28-63,37-258,-4 39,-1 1</inkml:trace>
  <inkml:trace contextRef="#ctx0" brushRef="#br0" timeOffset="4950.584">423 254,'-59'45,"29"-15,7-7,-1 0,-1-1,0-1,-2-1,-23 12,49-32,0 0,0 0,1 0,-1 0,0 0,0 0,0 0,0 0,1 0,-1 1,0-1,0 0,0 1,1-1,-1 0,0 1,1-1,-1 1,0-1,1 1,-1-1,0 1,1-1,-1 1,1 0,-1-1,1 1,-1 0,1-1,0 1,-1 0,1 0,0 0,-1-1,1 1,0 0,0 0,0 0,0 0,0-1,0 1,0 0,0 0,0 0,0 0,1-1,-1 1,0 0,0 0,1-1,-1 1,1 0,-1 0,0-1,1 1,-1 0,1-1,0 1,-1-1,1 1,0-1,-1 1,1 0,40 15,-32-14,-1 0,1 1,-1 0,0 1,0-1,0 2,-1-1,1 1,-1 0,0 1,0 0,-1 0,0 0,0 1,0 0,-1 0,0 0,2 5,61 137,-22-67,-46-70</inkml:trace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1:15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85,'-1'0,"1"-1,-1 1,1-1,-1 1,1 0,-1 0,1-1,-1 1,1 0,-1 0,1-1,-1 1,1 0,-1 0,0 0,1 0,-1 0,1 0,-1 0,1 0,-1 0,0 0,1 0,-1 1,1-1,-1 0,1 0,-1 0,1 1,-1-1,1 0,-1 1,1-1,-1 0,1 1,-1-1,1 1,0-1,-1 1,1-1,0 1,-1-1,1 1,0-1,0 1,-1-1,1 1,0-1,0 1,0-1,0 1,0 0,0-1,0 1,0-1,0 1,0-1,0 2,-6 38,6-39,-12 142,-22 29,25-75,10-93,-1-1,1 0,-1 0,1 0,0 0,0 0,0 0,0 0,1 0,-1 0,1 0,0 0,0-1,0 1,0-1,0 0,0 1,1-1,-1 0,1 0,0-1,-1 1,1 0,0-1,0 0,0 0,0 1,2-1,11 0,-1 0,1-2,-1 1,0-2,0 0,1-1,-1 0,-1-1,1-1,-1-1,1 0,2-2,9-4,-2 0</inkml:trace>
  <inkml:trace contextRef="#ctx0" brushRef="#br0" timeOffset="419.64">422 1,'-7'3,"0"0,0 0,0 1,1 0,0 1,0 0,0-1,0 2,1-1,0 1,0 0,0 0,1 0,0 0,0 1,1 0,-1 0,2 0,-3 7,-30 147,34-153,-97 569,64-362,23-87,11-128,0-10</inkml:trace>
</inkml:ink>
</file>

<file path=ppt/ink/ink2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3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1,'-12'37,"5"-9,0-7,1 0,1 1,1 0,0 0,2 0,1 0,0 0,2 0,0 0,2 0,0 0,1 0,2 1,-3-18,0 1,0-1,0 0,1 1,0-1,0-1,0 1,1-1,-1 0,1 0,0 0,0 0,1-1,-1 0,1 0,-1 0,1-1,0 0,0 0,0-1,0 1,0-1,1 0,-1-1,0 0,0 0,1 0,-1-1,0 0,0 0,0 0,0-1,0 0,0 0,0 0,4-3,16-13,0 0,-2-2,0 0,-1-2,-2 0,0-2,-1 0,12-21,-32 44,0 0,0 0,1 0,-1 0,0 0,0 1,1-1,-1 0,0 0,1 0,-1 0,1 0,-1 1,1-1,0 0,-1 0,1 1,0-1,-1 0,1 1,0-1,0 1,0-1,-1 1,1-1,0 1,0-1,0 1,0 0,0 0,0 0,0-1,0 1,0 0,0 0,0 0,0 0,0 0,0 1,0-1,0 0,-1 0,1 1,0-1,0 0,0 1,0-1,0 1,0-1,-1 1,1 0,0-1,-1 1,1 0,0-1,-1 1,1 0,-1 0,1 0,-1 0,1-1,-1 1,1 0,-1 0,0 0,0 0,2 6,-1 1,1-1,0 0,1 0,-1-1,1 1,1-1,-1 1,1-1,0 0,1 0,-1-1,1 1,0-1,1 0,-1 0,1-1,0 0,0 0,0 0,1-1,-1 1,1-2,0 1,0-1,0 0,0 0,0-1,0 0,8 0,-7-2,1-1,-1 0,1-1,-1 0,0 0,0-1,0 0,0 0,-1-1,0 0,0 0,0 0,-1-1,1 0,-1-1,-1 0,1 1,-1-2,-1 1,1 0,-1-1,3-7,1-5,0 0,-1-1,-2 1,0-1,-1 0,-1 0,-1-1,0-17,-2 27</inkml:trace>
</inkml:ink>
</file>

<file path=ppt/ink/ink2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4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1,'0'38,"5"18,2 4,-1-4,-1-6,-2-7,0-11</inkml:trace>
</inkml:ink>
</file>

<file path=ppt/ink/ink2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7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1,'-5'4,"-1"8,-5 0,-1 4,3-6,7-5,3-7,8-4,1-1</inkml:trace>
</inkml:ink>
</file>

<file path=ppt/ink/ink2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8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310 113,'0'0,"-1"-1,0 1,1-1,-1 1,0-1,0 1,1 0,-1-1,0 1,0 0,0 0,0 0,1 0,-1-1,0 1,0 0,0 0,0 1,0-1,1 0,-1 0,0 0,0 1,0-1,1 0,-1 1,0-1,0 0,0 1,1-1,-1 1,0-1,1 1,-1 0,1-1,-1 1,1 0,-1-1,1 1,-1 0,1 0,-1-1,1 1,0 0,0 0,-1 0,1 0,-17 41,13-20,2 1,0-1,1 1,2 0,0-1,2 1,0 0,1-1,3 5,1 28,-3 0,-2 0,-2 1,-4 17,1 28,-3 5,4-106,1 0,0-1,0 1,0 0,-1-1,1 1,0 0,0-1,-1 1,1 0,0 0,-1-1,1 1,0 0,-1 0,1 0,0-1,-1 1,1 0,0 0,-1 0,1 0,-1 0,1 0,0 0,-1 0,1 0,-1 0,1 0,0 0,-1 0,1 0,0 0,-1 0,1 0,-1 1,1-1,0 0,-1 0,1 0,0 1,-1-1,1 0,0 0,0 1,-1-1,1 0,0 0,0 1,-1-1,1 1,0-1,0 0,0 1,0-1,0 0,-1 1,1-1,-3-14</inkml:trace>
  <inkml:trace contextRef="#ctx0" brushRef="#br0" timeOffset="243.873">0 564,'43'-4,"39"-12,9-3,-5 2,-13-1,-13 2,-13 5,-10-2,-5 2,-5 3,-6-2,-2 1,-4-4,0 2,-2 1</inkml:trace>
  <inkml:trace contextRef="#ctx0" brushRef="#br0" timeOffset="679.743">790 0,'-22'120,"6"1,-1 87,16-183,0 0,2-1,1 1,0-1,2 0,1 1,1-2,1 1,1-1,1 0,1 0,1-1,1-1,8 10,-19-29,1 0,-1 0,1 0,0 0,0 0,0 0,0-1,0 1,0-1,0 0,0 1,1-1,-1 0,1 0,-1 0,1-1,-1 1,1-1,-1 1,1-1,-1 0,1 0,-1 0,1 0,0-1,-1 1,1-1,-1 1,1-1,-1 0,0 0,1 0,-1 0,0 0,1-1,78-60,-63 46,-10 9,-7 4,1-1,1 1,-1 1,0-1,1 0,-1 0,1 1,0-1,0 1,0 0,0 0,0 0,0 0,1 1,-1-1,1 1,-1 0,1 0,-1 0,1 1,0-1,-1 1,1 0,0 0,-1 0,1 0,0 1,-1-1,1 1,0 0,-1 0,1 0,-1 1,0-1,3 2,0 6,-1 0,0 0,0 0,-1 1,0 0,0 0,-1 0,0 0,-1 0,0 2,19 61,0-47,-12-23</inkml:trace>
</inkml:ink>
</file>

<file path=ppt/ink/ink2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07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393 821,'1'-1,"0"-1,0 1,1-1,-1 1,0-1,0 0,0 1,-1-1,1 0,0 0,-1 0,1 1,-1-1,1 0,-1 0,0 0,0 0,0 0,0 0,0 0,0 0,-1 0,1 0,0 1,-1-1,0 0,1 0,-1 0,0 1,0-1,0 0,0 1,0-1,-1 1,1-1,0 1,-1 0,1-1,-1 1,1 0,-1 0,0 0,-76-38,68 38,-1-1,1 2,-1 0,1 0,-1 1,0 0,1 0,0 2,-1-1,1 1,0 1,0-1,0 2,1-1,0 2,0-1,0 1,0 0,1 1,0 0,0 0,1 1,0 0,0 0,1 1,-2 3,0 0,1 0,1 0,0 0,1 0,0 1,1 0,0 0,1 0,0 1,1-1,1 1,0-1,1 1,0 0,1-1,1 1,0-1,1 1,0-1,3 6,-3-9,2 0,-1 0,1 0,1-1,0 1,0-1,0 0,1-1,1 0,0 0,0-1,0 1,1-2,0 1,0-1,0-1,1 0,0 0,0-1,1 0,8 2,-8-7,0-1,0 1,-1-2,1 0,0 0,-1-1,0 0,0-1,0 0,-1-1,1 0,-2 0,1-1,0 0,-1 0,-1-1,1 0,1-3,-8 9,20-19,-2-2,0 0,-2-1,0-1,-2 0,-1-1,-1-1,-1 0,-2-1,0 0,-1-7,4-49,-11 101,1 1,0-1,2 1,0-1,1 0,1-1,0 0,1 0,1 0,0-1,1 0,1-1,6 6,-3-3</inkml:trace>
  <inkml:trace contextRef="#ctx0" brushRef="#br0" timeOffset="502.257">900 1216,'196'-403,"-155"356,-40 46,0 0,0 1,0-1,0 1,0-1,0 1,0 0,0-1,1 1,-1 0,0 0,0-1,0 1,0 0,0 0,1 0,-1 0,0 1,0-1,0 0,0 0,0 1,0-1,0 1,0-1,0 1,0-1,0 1,0 0,0-1,0 1,0 0,0 0,-1-1,1 1,0 0,-1 0,1 0,0 0,-1 0,0 0,1 0,-1 0,1 1,-1-1,0 0,0 0,0 0,1 0,-1 0,0 0,-1 1,1-1,7 84,-9-79,1 0,0 0,0 0,0 0,1 0,0 0,0 0,1 0,-1 0,1 0,1 0,-1 0,1 0,0-1,0 1,1-1,0 1,0-1,0 0,0 0,1 0,0 0,0-1,0 0,0 1,1-1,0-1,0 1,0-1,0 0,0 0,1 0,3 0,-4-2,0 0,0-1,0 0,0 0,1 0,-1 0,0-1,0 0,0 0,0-1,-1 1,1-1,0 0,0 0,-1-1,0 1,1-1,-1 0,0 0,0 0,0-1,-1 1,1-1,-1 0,0 0,0 0,0-1,-1 1,0-1,0 1,2-5,3-7,-1-1,-1 1,0-1,-1 0,-1-1,0 1,-1-1,-1-11,-1 16</inkml:trace>
  <inkml:trace contextRef="#ctx0" brushRef="#br0" timeOffset="1829.207">2058 764,'-29'1,"1"1,0 1,0 1,1 1,-1 2,1 1,1 1,-1 1,-1 2,18-6,0 0,1 0,0 1,0 0,1 0,0 1,0 0,0 0,1 1,1 0,-5 8,9-13,0-1,0 1,0-1,0 1,1 0,-1-1,1 1,0 0,1 0,-1 0,0 0,1 0,0 0,0 0,0 0,1 0,-1 0,1 0,0 0,0 0,0 0,1-1,0 1,-1 0,1-1,0 1,1-1,-1 0,0 0,1 0,0 0,0 0,2 2,-1-2,0-1,1 1,-1-1,1 0,-1 0,1 0,0-1,0 1,0-1,0 0,0-1,0 1,0-1,0 0,0 0,0-1,0 1,0-1,0 0,0-1,0 1,-1-1,1 0,0 0,-1 0,5-3,106-85,50-105,-163 192,30-33,-31 36,-1-1,1 1,0-1,0 1,0 0,0-1,0 1,0 0,0 0,0 0,0 0,0 0,0 0,0 0,0 0,0 0,0 0,0 0,0 1,0-1,-1 0,1 1,0-1,0 0,0 1,0 0,0-1,-1 1,1-1,0 1,0 0,-1-1,1 1,-1 0,1 0,-1 0,1-1,-1 1,1 0,-1 0,1 0,-1 0,0 0,0 0,1 0,4 15,0-1,-1 1,0 0,-2 0,0 0,0 0,-2 1,0 13,3 46,7-1,-3 1,-4 0,-3 1,-3-1,-3 0,-11 39,8-69,-39 131,44-168,0 1,0-1,-1 0,-1 0,1-1,-1 1,-1-1,1-1,-1 1,-1-1,1 0,-1-1,0 1,-1-2,0 1,0-1,7-4,0 1,-1-1,0 0,1 0,-1 0,1 0,-1 0,0-1,0 1,1-1,-1 0,0 0,0 0,0 0,1 0,-1-1,0 1,0-1,1 1,-1-1,0 0,1 0,-1-1,1 1,0 0,-1-1,1 1,0-1,0 0,0 0,0 0,0 0,0 0,0 0,1-1,-1 1,0-1,-24-100,25 83,2 0,0 0,0 1,2-1,1 1,0 0,1 0,1 0,1 1,1-1,1 2,0-1,10-13,11-16,2 2,2 2,2 1,2 1,1 2,2 2,20-13,121-94,-151 120,-1-1,-1-1,-2-2,0-1,-2-1,-1-1,-2-1,-1-1,-1-1,14-35,-16 20,-2-1,-2-1,-3 0,-1 0,-2-14,0 9,-5 40,1 1,-2-1,0 1,-1-1,-1 0,0 0,-1 0,-1 1,0-1,-1 1,-1-1,0 1,-1 0,-3-4,7 17,-1-1,0 0,0 1,0-1,0 1,-1 0,1 0,0 0,-1 0,0 0,1 1,-1-1,0 1,0-1,0 1,0 0,0 0,0 1,0-1,0 1,0-1,-1 1,1 0,0 0,0 0,0 1,0-1,0 1,-1-1,1 1,-1 1,-85 51,69-29,0 1,2 1,1 1,1 0,1 1,2 0,0 1,2 1,2 0,0 1,2-1,1 1,2 1,1-1,2 1,1 10,3-8,2-1,1 1,2-2,1 1,2-1,1 0,2-1,0-1,2 0,18 24,-19-33,1-1,1 0,0-1,1-1,2-1,-1-1,22 13,-40-28,0 0,-1 0,1 0,0-1,0 1,0-1,0 1,0-1,0 1,0-1,0 1,0-1,0 0,0 1,1-1,-1 0,0 0,0 0,0 0,0 0,0 0,0 0,0-1,1 1,-1 0,0-1,0 1,0 0,0-1,0 1,0-1,0 0,0 1,-1-1,1 0,0 0,0 1,0-1,-1 0,1 0,5-12</inkml:trace>
  <inkml:trace contextRef="#ctx0" brushRef="#br0" timeOffset="2244.842">2961 934,'55'-11,"-1"-3,-1-2,0-2,-1-3,32-18,-79 37,0-1,0 1,0-1,-1 0,1 0,-1-1,1 1,-1-1,0 0,0 0,-1 0,1-1,-1 1,0-1,0 0,-1 0,1 0,-1 0,0 0,0-1,-1 1,0 0,0-1,1-4,-2 5,1 0,-1-1,1 1,-1 0,-1 0,1 0,-1 0,0 0,0 0,0 0,-1 0,0 1,0-1,0 0,0 1,-1 0,0-1,0 1,0 0,0 0,0 1,-1-1,0 1,0-1,0 1,0 1,0-1,-1 0,1 1,-1 0,0 0,1 0,-1 1,-3-1,0 1,0 0,0 0,-1 1,1 0,0 1,0-1,0 2,0-1,0 1,0 0,1 1,-1 0,0 0,1 1,0 0,0 0,0 0,1 1,-1 0,1 0,0 1,1 0,-1 0,-3 6,-4 5,2-1,0 1,1 1,0 0,2 0,0 1,1 0,1 1,-2 10,4-18,1 0,1 1,0-1,1 1,0-1,1 1,0-1,1 1,0-1,1 1,1-1,-1 0,2 0,0 0,1 0,0-1,0 0,1 0,1 0,0-1,0 1,1-2,0 1,5 3,2-4,1 0,0-1,0 0,0-1,1-1,1-1,-1 0,1-1,-1-1,1-1,0-1,0 0,0-1,0-1,0-1,0 0,5-2,32-8,-31 5</inkml:trace>
  <inkml:trace contextRef="#ctx0" brushRef="#br0" timeOffset="23474.405">82 2402,'43'-5,"34"-2,8 1,-5 1,-12-3,-17-1</inkml:trace>
  <inkml:trace contextRef="#ctx0" brushRef="#br0" timeOffset="23940.546">1211 2176,'-31'0,"0"2,0 2,0 0,1 2,0 2,0 0,0 2,1 1,1 2,0 1,1 0,0 2,1 2,1 0,0 2,15-10,0-1,1 1,0 0,1 1,0 0,0 1,1-1,1 1,0 1,1-1,0 1,1 0,0 0,1 0,1 1,0-1,1 1,0-1,1 1,1-1,0 1,1 1,-1-11,0-1,0 1,1-1,-1 0,1 1,0-1,0 0,0 0,0 0,1 0,-1-1,1 1,0-1,0 1,0-1,0 0,0 0,0 0,1-1,-1 1,0-1,1 1,-1-1,1-1,0 1,-1 0,1-1,0 0,-1 1,1-1,0-1,2 1,117-36,-83 11,0-2,-2-1,-1-2,-1-2,4-6,-10 9,35-34,-40 37,0 1,2 1,1 1,1 2,29-17,-56 36,0 1,-1-1,1 1,0 0,0 0,0 0,-1 0,1 0,0 0,0 0,1 1,-1-1,0 1,0 0,0-1,0 1,0 0,0 0,1 0,-1 1,0-1,0 0,0 1,0-1,0 1,0 0,0 0,0 0,0 0,0 0,-1 0,1 0,0 1,0-1,-1 1,1-1,-1 1,0-1,1 1,-1 0,0 0,0 0,0 0,0-1,0 1,-1 1,1-1,-1 0,1 0,-1 0,0 0,0 1,-12 128,2-70,6-35,1-12,1 1,0-1,1 1,0-1,1 1,1 0,1-1,0 1,0-1,2 1,0-1,43 33,-27-37</inkml:trace>
  <inkml:trace contextRef="#ctx0" brushRef="#br0" timeOffset="24186.036">2255 2232,'-29'38,"-28"37,-10 11,2-5,12-12,10-17,13-12,6-14,8-6,1-6,4-6</inkml:trace>
  <inkml:trace contextRef="#ctx0" brushRef="#br0" timeOffset="24436.491">1747 2176,'39'38,"36"28,10 6,-4-3,-6-14,-12-12,-11-12,-10-8,-7-6,-5-3,-3-3,-1-3,0-4,1-2,-6-1</inkml:trace>
  <inkml:trace contextRef="#ctx0" brushRef="#br0" timeOffset="24605.466">2764 2402,'0'33,"4"22,3 0</inkml:trace>
  <inkml:trace contextRef="#ctx0" brushRef="#br0" timeOffset="24873.756">2678 2006,'0'0</inkml:trace>
  <inkml:trace contextRef="#ctx0" brushRef="#br0" timeOffset="25121.565">3553 2147,'-13'4,"0"1,0 1,0 0,0 1,1 0,1 1,-1 0,1 1,0 1,1-1,0 1,1 1,0 0,-3 5,12-12,0-1,-1 1,1-1,1 0,-1 1,0-1,1 0,0 0,0 1,0-1,0 0,0 0,1 0,-1 0,1 0,0 0,0 0,0-1,0 1,0-1,1 1,-1-1,1 0,0 0,-1 0,1 0,0-1,0 1,0-1,0 0,0 1,1-1,-1-1,0 1,4 0,15 10,-12-5,-1 0,1 1,-1 0,-1 0,1 1,-1 1,-1-1,1 1,-1 0,-1 1,2 3,-5-8,-1-1,1 0,-1 1,-1 0,1-1,-1 1,0 0,0 0,0 0,0 0,-1 0,0-1,0 1,-1 0,1 0,-1 0,0 0,0 0,0 0,-1-1,0 1,0-1,0 1,0-1,-1 0,0 1,-3 2,-1 1,-1 0,-1-1,1 0,-1-1,-1 0,1 0,-1-1,0 0,0 0,-1-1,1-1,-1 0,0 0,1-1,-1 0,0-1,-1-1,1 1,-6-2,-8 1</inkml:trace>
</inkml:ink>
</file>

<file path=ppt/ink/ink2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0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61,'104'-14,"57"-7,1 6,43 6,-185 9,-12-1,0 1,-1-1,1 1,0 1,0-1,-1 2,1-1,-1 1,1 0,-1 0,0 1,1 0,-1 0,-1 1,2 0,-7-2,1 0,-1 0,1 0,-1 0,0 1,0-1,0 0,0 1,0-1,-1 0,1 1,-1-1,1 1,-1-1,0 1,0-1,0 1,0-1,-1 1,1-1,-1 1,0-1,1 1,-1-1,0 0,0 0,0 1,-1-1,1 0,0 0,-1 0,-1 1,-55 65,-164 122,221-189,-23 19,1 1,2 0,0 2,1 0,1 1,1 2,2-1,0 2,-11 27,22-39,2-11,0 1,1 1,0-1,0 0,0 1,0-1,1 1,0-1,0 1,1 0,-1-1,1 1,0 0,1-1,-1 1,1 0,0-1,1 1,0-1,-1 1,2-1,-1 0,0 0,1 0,0 0,3 4,1-3,0 1,0-1,1-1,0 1,0-1,0-1,0 1,1-1,-1-1,1 1,0-2,1 1,-1-1,0-1,0 1,1-2,-1 1,4-1,174-25,-149 18,95-35,-117 25,-14 7</inkml:trace>
  <inkml:trace contextRef="#ctx0" brushRef="#br0" timeOffset="246.231">28 485,'48'-10,"45"-8,16-5,-2 1,-8 4,-12 5,-11 5,-14 4,-7 2,-9 2,-7 1,-6 4,-3 3,-7-2</inkml:trace>
</inkml:ink>
</file>

<file path=ppt/ink/ink2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3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1,'-19'38,"-7"22,2 7,9-5,8-12</inkml:trace>
</inkml:ink>
</file>

<file path=ppt/ink/ink2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3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0,'0'15,"0"4</inkml:trace>
</inkml:ink>
</file>

<file path=ppt/ink/ink2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4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1,'-19'2,"0"1,1 1,-1 0,1 2,0 0,1 1,-1 0,1 2,-12 8,27-16,0 0,0 0,0 0,0 1,1-1,-1 1,0 0,1 0,-1-1,1 1,-1 0,1 0,0 0,0 0,0 0,0 1,0-1,1 0,-1 0,1 1,-1-1,1 0,0 1,0-1,0 0,0 1,0-1,1 0,-1 1,1-1,-1 0,1 0,0 1,0-1,0 0,0 0,0 0,0 0,1 0,-1 0,1-1,-1 1,1 0,0-1,0 1,-1-1,2 1,160 44,-158-44,-1 0,0 0,0 1,0-1,0 1,0 0,-1 0,1 0,-1 0,0 1,0-1,0 1,0 0,-1 0,1 0,-1 0,0 0,0 1,-1-1,1 1,-1-1,0 1,0-1,-1 1,1 0,-1-1,0 1,0 0,-1-1,1 1,-1 0,0-1,-1 2,1 1,0 1,-1-1,0 0,-1 1,0-1,0 0,0 0,-1-1,0 1,0-1,0 1,-1-1,0-1,-1 1,1-1,-1 0,0 0,0 0,0-1,-1 0,-2 1,-13 6,0-1,0-1,-2-1,1 0,-1-2,-1-1,-57 0,80-5,-1 0,1 0,0 0,0 0,0-1,0 1,-1-1,1 0,0 0,0 1,0-1,0-1,0 1,1 0,-1 0,0-1,1 1,-1-1,0 1,1-1,0 0,-1 1,1-1,0 0,0 0,0 0,0 0,0 0,1 0,-1 0,0-1,1 1,0 0,-1-2,3-10</inkml:trace>
</inkml:ink>
</file>

<file path=ppt/ink/ink2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5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122 309,'-19'35,"1"1,2 1,2 0,1 1,2 1,1 0,3 0,0 11,5-42,0-1,1 0,0 1,1 0,-1-1,1 1,1-1,0 1,0-1,0 1,1-1,0 1,0-1,1 0,0 0,0 0,1-1,0 1,0-1,1 0,-1 0,1 0,1-1,-1 1,1-1,0 0,0-1,0 0,0 0,1 0,0-1,0 0,4 2,6-1,0-2,0 1,0-2,0 0,0-1,0-1,0-1,0 0,0-1,0-1,-1-1,1 0,-1-1,0 0,-1-2,0 0,0 0,-1-2,0 0,11-9,-4-2,0-1,-1-2,-1 1,-1-2,-2-1,0 0,-2-1,-1 0,-1-1,-1 0,-1-1,-2-1,-1 1,-2-1,0 0,-2-1,-1 1,-2 0,-1-1,-3-18,3 40,0-1,0 1,0 0,-1-1,-1 1,0 0,0 0,0 0,-1 1,-1-1,1 1,-1 0,-1 0,0 1,0-1,0 1,-1 1,0-1,0 1,0 0,-1 1,0 0,-2-1,2 7,1 0,0 0,0 1,-1 0,1 0,1 1,-1 0,0 0,1 1,0 0,-1 0,2 0,-1 1,0 0,1 0,0 0,0 1,0 0,1 0,0 0,0 0,1 0,-1 1,1 0,1 0,-1 0,1 2,-18 40,2 1,2 1,3 1,2 0,2 1,2-1,2 26,2 563,3-265,11-315,-5-55</inkml:trace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1:28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9285 347,'-23'5,"1"1,0 1,0 1,1 1,0 1,0 0,1 2,1 1,0 0,0 1,2 1,0 1,-10 12,11-3,1 0,1 2,2 0,0 0,2 1,1 1,1-1,2 1,1 1,-2 27,4-37,-1 5,1 1,1 0,2 0,0 0,2 0,1 0,1-1,1 1,1-1,1 0,1-1,1 1,2-2,0 1,8 9,-7-11,1-2,1 0,0 0,2-1,0-1,1-1,5 3,-22-19,0-1,1 0,-1 0,0 1,1-1,-1 0,1 1,-1-1,1 0,-1 0,0 0,1 0,-1 1,1-1,-1 0,1 0,-1 0,1 0,-1 0,1 0,-1 0,1 0,-1 0,1 0,-1 0,0-1,1 1,-1 0,1 0,-1 0,1-1,-1 1,0 0,1 0,-1-1,1 1,-1 0,0-1,1 1,-1 0,0-1,0 1,1-1,-1 1,0-1,0 1,0 0,1-1,-1 1,0-1,0 1,0-1,0 1,0-1,0 1,0-1,0 1,0-1,0 1,0-1,0 1,-1 0,1-1,0 1,0-1,0 1,-1-1,1 1,0-1,0-15</inkml:trace>
  <inkml:trace contextRef="#ctx0" brushRef="#br0" timeOffset="352.27">9624 628,'-114'390,"68"-179,45-209,0 0,0 0,-1 1,2-1,-1 0,0 1,0-1,1 0,0 1,-1-1,1 1,0-1,0 1,0-1,0 1,1-1,-1 0,1 1,-1-1,1 1,0-1,0 0,0 0,0 1,0-1,1 0,-1 0,1 0,-1 0,1-1,0 1,0 0,0-1,0 1,0-1,0 1,0-1,0 0,0 0,1 0,-1 0,0-1,1 1,-1-1,1 1,-1-1,1 0,1 0,64-36,-49 23</inkml:trace>
  <inkml:trace contextRef="#ctx0" brushRef="#br0" timeOffset="718.539">9991 601,'-24'92,"3"2,4 0,5 1,4 1,3 35,24-52,-23-87,-5-15,0 0,-2 0,-1 1,-1 1,-1 0,-1 1,-4-4,7 12,6 2,-1 1,0 1,-1-1,0 1,0 1,-1-1,0 2,0-1,-1 1,1 0,-1 1,-1 0,1 1,-1 0,0 1,1 0,-1 0,-1 1,1 1,-11-1,-19 29,29-9</inkml:trace>
  <inkml:trace contextRef="#ctx0" brushRef="#br0" timeOffset="1318.767">10189 741,'-6'23,"2"0,0-1,1 1,2 0,0 0,2 1,0-1,2 0,5 21,-8-38,0 0,0-1,1 1,0 0,0 0,1-1,-1 1,1 0,1-1,-1 0,1 1,0-1,0 0,0 0,1-1,-1 1,1-1,0 0,1 0,-1 0,1 0,0-1,0 0,0 0,0 0,0 0,1-1,-1 0,1 0,-1-1,1 1,0-1,0 0,0-1,0 0,-1 0,1 0,0 0,0-1,2 0,5-7,0 0,-1 0,0-1,0-1,-1 0,0-1,-1 0,0 0,0-1,-2 0,1-1,2-8,0 6,88-104,-103 151,-7 6,7-31,0 1,0 0,1-1,0 1,1 0,0 1,0-1,1 0,0 0,0 1,1-1,0 1,0-1,1 0,0 1,1-1,0 0,0 0,0 0,1 0,1 0,-1 0,1-1,1 0,-1 0,1 0,5 6,-5-10,0-1,0 1,1-1,-1 1,1-1,-1-1,1 1,0-1,0 0,-1-1,1 1,0-1,0 0,0 0,0-1,-1 0,1 0,0 0,-1-1,1 0,-1 0,1 0,-1-1,0 0,1 0,9-6,1 0,-1-2,-1 0,0 0,-1-1,0-1,6-8,-11 12,30-34,-2-1,-1-2,-3-1,23-45,-51 83,0-1,0 0,-1 0,0 0,0-1,-1 1,-1-1,0 1,0-1,-1 0,-1 1,1-1,-2 1,-2-11,-3 3</inkml:trace>
  <inkml:trace contextRef="#ctx0" brushRef="#br0" timeOffset="-1116.204">7620 1052,'173'-11,"163"-53,-248 48,-83 10</inkml:trace>
  <inkml:trace contextRef="#ctx0" brushRef="#br0" timeOffset="-846.094">8016 628,'4'39,"3"31,-1 9,-6 1,-3-9,-1-12,0-10,1-10,1-6,1-3,0-4,1 1,0-1,5-5,1 0,0-5</inkml:trace>
  <inkml:trace contextRef="#ctx0" brushRef="#br0" timeOffset="4587.445">11882 911,'-5'-4,"-1"1,0 0,-1 0,1 1,0-1,-1 1,1 0,-1 1,0 0,0 0,1 1,-1-1,0 1,0 1,0-1,0 1,1 0,-1 1,1 0,-1 0,1 0,-1 1,-4 1,0 0,0 0,1 1,-1 0,1 1,0 0,1 1,0 0,0 0,0 1,1 0,0 0,1 1,0 0,0 1,1-1,0 1,1 0,0 1,0 0,1-1,1 1,0 1,0-1,1 0,0 1,1 0,2-9,-1 0,0 0,1 1,0-1,0 0,0 0,0 0,0 0,0 0,1 0,0 0,-1 0,1 0,0-1,1 1,-1-1,0 1,1-1,-1 0,1 0,0 0,-1 0,1-1,0 1,0-1,0 0,0 1,1-1,-1-1,3 2,3-1,-1 0,1 0,-1 0,1-1,-1 0,1-1,-1 0,1 0,-1-1,0 0,5-2,14-8,-1-2,0-1,-1-1,0-1,-2-1,0-1,-1-1,-1-1,1-3,-16 18,0-1,0 0,-1-1,0 0,0 1,-1-1,0-1,-1 1,1-1,1-7,-5 25,1 1,0-1,1 0,0-1,0 1,1 0,0-1,1 1,-1-1,2 0,-1 0,5 5,4 11,1-2,0 0,2-1,0 0,16 14,-15-21</inkml:trace>
  <inkml:trace contextRef="#ctx0" brushRef="#br0" timeOffset="4967.418">12249 882,'3'2,"1"0,-2 0,1 0,0 0,0 0,-1 1,1-1,-1 1,0 0,0 0,0 0,0 0,0 0,0 0,-1 0,0 0,0 1,0-1,1 3,39 192,-16-141,-24-56,0 0,0 0,0 0,0-1,0 1,0 0,1 0,-1-1,0 1,0-1,1 1,-1-1,0 1,1-1,-1 0,0 0,1 0,-1 0,0 0,1 0,-1 0,1 0,-1 0,0-1,1 1,-1 0,0-1,0 1,1-1,-1 0,0 1,0-1,0 0,0 0,0 0,0 0,0 0,0 0,0 0,0 0,0 0,-1 0,1-1,17-21,-2 0,-1-1,-1-1,-1 0,-1-1,-1-3,2 1,21-41,-22 52</inkml:trace>
  <inkml:trace contextRef="#ctx0" brushRef="#br0" timeOffset="5302.38">12757 1052,'25'-12,"-1"-1,0-1,-1-1,-1-1,0-1,19-19,-38 34,1 0,-1 0,0 0,0-1,0 0,0 1,0-1,-1 0,1 0,-1 0,0 0,0-1,0 1,0-1,-1 1,0-1,1 0,-1 1,0-1,-1 0,1 0,-1 0,1 0,-1 1,0-1,-1 0,1 0,-1 0,0 0,1 0,-2 1,1-1,0 0,-1 1,0-1,0 1,0 0,0-1,0 1,0 0,-1 0,-3 0,0-1,0 2,0-1,-1 0,1 1,-1 0,1 1,-1 0,0 0,1 0,-1 0,0 1,0 1,1-1,-1 1,0 0,0 0,1 1,-1 0,1 0,0 1,0-1,-2 2,-9 5,0 0,0 1,1 1,1 1,0 0,0 1,-7 9,16-16,0 0,1 0,0 1,0-1,1 1,0 1,0-1,1 1,0-1,0 1,0 0,1 0,1 0,-1 0,1 0,0 0,1 1,0-1,1 0,-1 0,1 1,1-1,0 0,0 0,0 0,1-1,1 1,-1-1,1 1,0-1,1 0,-1 0,1-1,1 0,-1 0,1 0,1 0,11 6,0-1,1 0,1-2,0 0,0-2,0 0,1-1,0-1,0-1,0-1,1 0,-1-2,9-1,68-15,-72 10</inkml:trace>
  <inkml:trace contextRef="#ctx0" brushRef="#br0" timeOffset="5868.896">13067 205,'28'23,"-2"2,-1 0,-1 2,-1 1,-1 1,-2 0,-1 2,-1 0,-1 1,-3 1,0 0,-2 1,-2 0,0 1,-3 0,-1 1,-2-1,-1 4,0-10,-1-1,-2 1,-1 0,-2 0,0-1,-2 0,-1 1,-1-2,-2 1,0-1,-2 0,-1-1,-1 0,-6 6,5-12,-1-1,-1 0,-1-1,0-1,-2-1,0 0,0-1,-2-1,0-1,-67 31,63-35</inkml:trace>
  <inkml:trace contextRef="#ctx0" brushRef="#br0" timeOffset="12860.017">509 1870,'159'-25,"136"-9,-170 35,196-10,-6-27,49 8,60 17,-185-13,99-7,25 2,449 30,-593-29,324 27,-124 0,-165-26,49 16,-207 0,0 5,80 5,-147 1,201-27,86-3,-71 3,-10-2,-55 13,-145 10,-1 2,1 1,0 2,0 1,3 3,106-4,25-26,142 25,-114-25,181 27,-145 27,258-15,-270 4,213-12,-225-6,101 30,-5 1,663-30,-633 28,353-26,-592-13,-83 8,1 1,0 1,-1 1,1-1,0 2,0 0,-1 1,1 0,10 3,21 12,-25-6</inkml:trace>
  <inkml:trace contextRef="#ctx0" brushRef="#br0" timeOffset="19109.401">7508 1813,'-369'0,"347"1,0 1,1 0,-1 2,1 0,0 2,0 0,1 1,0 1,0 1,-14 9,32-16,0 1,1-1,-1 1,0-1,1 1,0 0,-1-1,1 1,0 0,1 0,-1 0,0 0,1 0,0 0,-1 0,1 0,1 0,-1 0,0 0,1 0,-1 0,1 0,0 0,0 0,0 0,0 0,1-1,-1 1,1 0,0-1,0 1,7 19,2 18,-11-31,1 0,0-1,1 1,0-1,1 1,0-1,0 0,0 0,1 0,0-1,1 1,0-1,0 0,0 0,1-1,0 0,0 0,1 0,0 0,0-1,0 0,0-1,1 0,4 2,127 24,-127-28,-1 0,0 0,0 1,0 1,0 0,-1 0,1 1,-1 0,0 1,0 0,-1 1,0 0,6 5,-10-1,-1 0,-1-1,1 1,-2 0,1 1,-2-1,1 0,-2 1,1-1,-2 0,1 1,-2-1,1 0,-2 1,-1 6,-2-4,-1 0,1-1,-2 0,0 0,-1-1,0 0,-1-1,0 0,0 0,-2-1,1 0,-1-1,0-1,-1 0,0 0,0-1,-1-1,0 0,-13 3,16-6,1-1,0 0,-1-1,0 0,1 0,-1-1,1-1,-1 0,0 0,1-1,0 0,-1-1,1 0,0-1,0 0,1-1,-1 0,1 0,0-1,-2-1,-7-4</inkml:trace>
  <inkml:trace contextRef="#ctx0" brushRef="#br0" timeOffset="20761.04">368 121,'0'-6,"-1"1,1 0,-1 0,0 0,0-1,-1 1,0 0,0 1,0-1,0 0,-1 0,1 1,-1 0,0-1,-1 1,1 0,-1 1,0-1,0 1,0-1,0 1,0 0,-1 1,0-1,1 1,-1 0,0 0,0 0,0 1,0-1,0 1,-1 1,1-1,0 1,0 0,-1 0,1 0,0 1,0 0,0 0,-1 0,1 0,0 1,-4-1,1 0,-1 1,0 0,1 0,0 0,0 1,0 1,0-1,0 1,0 1,1-1,0 1,0 1,0-1,1 1,0 0,0 1,0-1,1 1,0 0,0 1,1-1,-1 3,1 7,2 0,-1 0,2 1,0-1,2 1,-1-1,2 1,1-1,0 0,2 5,8 69,-10 76,-6 0,-11 32,-25 394,67-207,0-138,1 22,-30-268,1 1,-1-1,1 0,-1 1,1-1,0 0,0 1,0-1,0 0,0 1,1-1,-1 1,1-1,-1 0,1 0,0 1,0-1,0 0,0 0,0 0,1 0,-1 0,1 0,-1 0,1-1,0 1,-1 0,1-1,0 0,0 1,0-1,0 0,0 0,1 0,-1 0,0 0,0-1,1 1,-1-1,0 1,1-1,-1 0,1 0,0 0,225-20,-172 20,-32 0</inkml:trace>
  <inkml:trace contextRef="#ctx0" brushRef="#br0" timeOffset="25578">13462 8,'82'20,"57"-31,-136 14,1 0,-1-1,0 1,0 1,0-1,0 0,0 1,-1-1,0 1,1 0,-1 0,-1 0,1 0,0 0,-1 0,0 1,0-1,0 0,-1 1,0-1,1 0,-1 1,-1-1,1 1,-1-1,0 0,0 1,0 1,0 7,7 208,30 53,-27-171,-4 0,-7 74,0-33,2 787,-25-787,25-141,0 0,0 0,0 1,0-1,-1 0,1 0,-1 1,0-1,0 0,0 0,0 0,-1 0,1 0,-1 0,0 0,0-1,0 1,0-1,0 1,0-1,-1 0,1 0,-1 0,0 0,1 0,-1 0,0-1,0 0,0 1,0-1,0 0,-3 0,-165 2,99-6,-72 2,155 1</inkml:trace>
  <inkml:trace contextRef="#ctx0" brushRef="#br0" timeOffset="26509.455">14479 459,'-9'-7,"0"1,0 1,-1-1,0 2,0-1,0 1,0 1,0 0,-1 0,0 1,1 0,-1 1,0 0,0 1,0 0,1 1,-1 0,0 1,0 0,-8 3,5 0,0 0,0 2,0-1,1 1,0 1,1 1,0-1,0 2,1 0,0 0,-9 12,17-20,1 0,-1 0,1 0,0 1,0-1,0 1,0-1,0 1,1 0,-1-1,1 1,0 0,0 0,0 0,0 0,0 0,1 0,-1 1,1-1,0 0,0 0,0 0,0 0,0 0,1 1,0-1,-1 0,1 0,0 0,1 0,-1 0,0-1,1 1,0 0,-1-1,1 1,0-1,0 1,1-1,-1 0,0 0,1 0,-1 0,1 0,0-1,0 1,0 0,8-2,-1 0,1 0,0-1,-1 0,1-1,-1 0,0 0,0-1,0-1,0 0,0 0,0-1,-1 0,8-6,9-2,33-15,1 3,1 2,29-5,-65 20,-22 6,-1 1,1-1,-1 0,1 1,0 0,0-1,0 1,0 0,-1 0,1 1,1-1,-1 1,0-1,0 1,0 0,0 0,0 1,0-1,0 0,0 1,0 0,0 0,0 0,0 0,0 0,-1 1,1-1,0 1,-1-1,1 1,-1 0,0 0,0 0,1 1,-1-1,-1 0,1 1,0 0,0-1,-1 1,0 0,1 0,-1-1,1 18,-1 0,0 0,-2 0,0 0,-1 0,-1 0,-1-1,-1 1,0-1,-2 0,0-1,-1 1,-1-2,-10 17,13-22,-31 53,-3-1,-2-3,-3-1,-3-3,-2-1,-3-3,-3-1,-28 25,-75 84,157-159,0-1,1 1,-1-1,1 1,-1-1,1 1,-1 0,1-1,0 1,0 0,0 0,0 0,0 0,1 0,-1 0,0 0,1 1,0-1,-1 0,1 0,0 0,0 0,0 1,1-1,-1 0,0 0,1 0,-1 0,1 0,0 0,0 0,0 0,0 0,0 0,0 0,0 0,2 1,16 3,1-2</inkml:trace>
  <inkml:trace contextRef="#ctx0" brushRef="#br0" timeOffset="26863.665">14817 1249,'-37'12,"1"1,1 2,0 2,1 1,0 2,2 1,1 1,0 2,2 1,1 1,1 1,1 2,-8 13,31-39,0 0,1 0,-1 0,1 1,0-1,0 1,0 0,0 0,1-1,0 1,-1 0,1 0,1 0,-1 1,1-1,-1 0,1 0,0 0,1 0,-1 0,1 0,0 0,0 0,0 0,0 0,1 0,-1 0,1 0,0-1,0 1,1-1,-1 0,1 1,0-1,-1 0,1 0,1-1,-1 1,0-1,1 1,0-1,6 2,-1 0,1-1,0 0,1-1,-1 0,0-1,0 0,1 0,-1-1,0-1,1 1,-1-2,0 1,1-2,3-1,150-57,-150 55,13-6,-1-1,0-1,0-1,-1-2,-2 0,1-1,-2-2,0 0,-2-1,14-18,-32 36,0 0,0 0,0 1,0-2,0 1,0 0,-1 0,0-1,1 1,-1 0,0-1,-1 1,1-1,-1 1,0-1,1 0,-1 1,-1-1,1 1,-1-1,1 0,-1 1,0 0,0-1,0 1,-1-1,1 1,-1 0,0 0,0 0,0 0,0 0,-1 1,1-1,-1 0,1 1,-1 0,0 0,0 0,0 0,0 0,-1 0,1 1,0 0,-1-1,-2 1,-18-6</inkml:trace>
</inkml:ink>
</file>

<file path=ppt/ink/ink2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48.1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0 881,'9'-1,"-1"-1,0 0,0-1,0 1,-1-2,1 1,-1-1,1 0,-1-1,0 1,-1-1,6-5,28-18,187-94,-32 6,-21 5,-132 87,0 2,2 1,1 3,33-9,-56 18,0-1,-1 0,0-2,0 0,-2-1,0-1,11-11,234-129,-201 109,-86 37,-48 9,43 1,1-2,-1 0,1-2,-1-1,1-1,0-2,-17-5,43 10,1 1,0-1,-1 1,1-1,0 1,-1-1,1 1,-1-1,1 1,-1 0,1-1,-1 1,1 0,-1-1,1 1,-1 0,0 0,1 0,-1-1,1 1,-1 0,0 0,1 0,-1 0,1 0,-1 0,0 0,1 0,-1 1,1-1,-1 0,0 0,1 0,-1 1,1-1,-1 0,1 0,-1 1,1-1,-1 1,1-1,-1 0,1 1,0-1,-1 1,1-1,-1 1,1-1,0 1,0-1,-1 1,1 0,0-1,0 1,0-1,-1 1,1 0,0-1,0 1,0-1,0 1,0 0,0-1,1 1,18 39,-15-34,100 203,-41-36,-62-172,-1-1,1 0,-1 1,1-1,-1 0,1 0,-1 0,1 0,0 1,-1-1,1 0,-1 0,1 0,-1 0,1 0,0 0,-1 0,1-1,-1 1,1 0,-1 0,1 0,-1 0,1-1,-1 1,1 0,-1-1,1 1,-1 0,1-1,-1 1,1 0,-1-1,0 1,1-1,-1 1,0-1,1 1,-1-1,0 1,0-1,0 1,1-1,-1 0,0 1,0-1,0 1,0-1,0 1,0-1,0 0,0 1,0-1,0 1,0-1,0 1,-1-1,1 1,0-1,0 0,0-1,133-295,-113 206,-20 92</inkml:trace>
</inkml:ink>
</file>

<file path=ppt/ink/ink2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06.07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86 582,'33'53,"43"120,-48-93,-23-102,-5-319,0 333,1 0,0 0,0 0,1 1,0-1,1 1,-1-1,2 1,-1 0,1 0,0 0,0 1,1 0,-1-1,5-3,-5 10,-1-1,1 0,-1 1,1 0,0 0,-1 0,1 0,-1 0,1 1,-1 0,1 0,-1 0,1 0,-1 0,0 1,1-1,-1 1,0 0,0 0,0 0,0 0,-1 1,1-1,-1 1,1-1,-1 1,0 0,1 2,5 3,5 3</inkml:trace>
  <inkml:trace contextRef="#ctx0" brushRef="#br0" timeOffset="663.191">1 272,'79'-23,"96"-35,-173 59,1-1,-1 0,1 0,0 0,-1-1,1 1,-1-1,1 1,-1-1,0 0,1 0,-1 0,0 0,1 0,-1 0,0-1,0 1,0-1,0 0,0 1,-1-1,1 0,0 0,-1 0,1 0,-1 0,0-1,0 1,0 0,0-1,0 1,0 0,-1-1,1 1,-1-1,0 1,1-1,-1 0,0 1,-1-1,1 0,-85-108,70 98</inkml:trace>
</inkml:ink>
</file>

<file path=ppt/ink/ink2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0.23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1 160,'5'-5,"1"-6,5-1,5-4,5 1,-2-2,2 3,-4-2,1 2,-3-2,1 3,-3 3</inkml:trace>
</inkml:ink>
</file>

<file path=ppt/ink/ink2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0.4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1 182,'34'-24,"20"-12,6-1,-7 1,-8 8,-12 7</inkml:trace>
</inkml:ink>
</file>

<file path=ppt/ink/ink2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0.74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64,'19'-14,"12"-10,0-1</inkml:trace>
</inkml:ink>
</file>

<file path=ppt/ink/ink2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1.0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46,'19'-9,"6"-9,0 0</inkml:trace>
</inkml:ink>
</file>

<file path=ppt/ink/ink2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1.1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1 337,'19'-20,"16"-10,7-1,1 6,-7 1,-9 5</inkml:trace>
  <inkml:trace contextRef="#ctx0" brushRef="#br0" timeOffset="167.418">311 139,'20'-14,"10"-6,0-3,1 2,-6 0,-2 3,0 5,-4 4</inkml:trace>
</inkml:ink>
</file>

<file path=ppt/ink/ink2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2.96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201 109,'-11'2,"1"1,0-1,0 2,0-1,0 2,1-1,-1 1,1 0,0 1,1 0,0 1,0 0,0 0,0 0,1 1,1 0,-1 1,1-1,1 1,0 1,0-1,0 1,1-1,1 1,0 0,0 1,0 5,8 113,-4-124,0-1,1 1,-1 0,1 0,0 0,0-1,1 1,-1-1,1 0,0 0,0 0,1 0,-1 0,1-1,0 1,0-1,0 0,0 0,0-1,1 1,-1-1,1 0,4 1,-4-1,0 0,0 0,0-1,1 0,-1 0,0-1,1 0,-1 0,0 0,1 0,-1-1,0 0,1 0,-1 0,0 0,0-1,0 0,0 0,0-1,0 1,-1-1,1 0,-1-1,0 1,0-1,0 1,0-1,-1 0,1 0,-1-1,0 1,0-2,62-191,-61 181,-2 0,0 0,-1 0,-1-1,0 1,-1 0,-1-1,-4-15,5 26,0 0,-1 0,0 1,0-1,0 0,-1 1,0-1,0 1,0 0,0 0,-1 0,0 0,0 1,-1 0,1-1,-1 2,0-1,0 0,0 1,0 0,-1 0,1 1,-1-1,0 1,0 0,3 2,0-1,1 1,-1-1,0 1,0 0,1 0,-1 1,0-1,0 0,1 1,-1 0,0-1,1 1,-1 0,1 0,-1 1,1-1,-1 1,1-1,0 1,0 0,0-1,0 1,0 0,0 0,0 1,1-1,-1 0,1 1,-1-1,1 0,0 1,0 0,0-1,0 1,1 0,-1 0,-12 106,15-85,2 0,0 0,2 0,0-1,2 0,0 0,2 0,10 17,7 18,15 112,-40-155,-1 0,0 0,-1 0,-1 1,0-1,-1 0,-1 0,-1 4,-1 5</inkml:trace>
</inkml:ink>
</file>

<file path=ppt/ink/ink2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3.82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114 263,'5'-5,"6"-1,1-5,-1-5,-8 0,-3-2,-3-3,-5 3,-1-1,-5 2,1 1,-2-4,-4 4,2-2,-1 3,-3-1,3 2</inkml:trace>
</inkml:ink>
</file>

<file path=ppt/ink/ink2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4.8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420 115,'-4'-5,"-8"-6,-5-1,0-4,-2 1,-3 3,-2 4,-2 3,-1-3,-1 1,-1 1,0 2,1 1,-1 1,0 2,1 0,0 0,4 0</inkml:trace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03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818 189,'-8'11,"1"0,0 0,0 1,1 0,1 0,0 0,0 1,2 0,-1 0,0 6,-3 10,-66 319,57-276,10-42,0-1,-2 0,-1-1,-1 1,-2-2,-12 23,11-44,19-34,-1 10</inkml:trace>
  <inkml:trace contextRef="#ctx0" brushRef="#br0" timeOffset="352.656">169 359,'44'-40,"9"13,1 3,1 2,1 3,0 2,2 2,0 3,44-2,-49 4,255-35,-128 17,-126 23,-54 10,-4 1</inkml:trace>
  <inkml:trace contextRef="#ctx0" brushRef="#br0" timeOffset="568.954">198 1036,'43'-5,"48"-11,18-2,0-4,-9 2,-12 5,-16-1,-10 4,-12-2,-9 1,-6 4,-10 3</inkml:trace>
  <inkml:trace contextRef="#ctx0" brushRef="#br0" timeOffset="1255.505">1439 415,'81'-35,"-1"-3,-3-3,59-43,-108 66,-7 6,1-1,-2-1,0-1,-1-1,0-1,-1 0,9-14,1-33,-148 562,93-390,-1 20,-6-2,-6-1,-5-1,-32 57,16-95,59-85,0 1,0 0,0 0,0-1,0 1,-1-1,1 0,0 0,-1 1,1-2,-1 1,1 0,-1 0,1-1,-1 1,1-1,-1 0,0 0,1 0,-1 0,0 0,1-1,-1 1,1-1,-1 0,1 0,-1 1,1-2,0 1,-1 0,1 0,0-1,0 1,0-1,0 0,0 1,0-2,-7-7,1-1,1 0,0-1,0 0,2 0,-1 0,1 0,1-1,0 0,1 0,0 0,1 0,1-1,0-5,1 3,0 1,2 0,0-1,0 1,1 0,1 0,1 1,0-1,1 1,0 0,1 0,1 1,0 0,1 0,0 1,1 0,0 1,1 0,0 0,1 1,0 1,1 0,0 1,0 0,0 1,15-6,189-46,21-10,-235 68,-3 1,0 1,-1 0,1-1,1 1,-1 0,0-1,0 1,0-1,0 1,0 0,0-1,1 1,-1-1,0 1,1-1,-1 1,0-1,1 1,-1-1,0 1,1-1,-1 1,1-1,-1 0,1 1,-1-1,1 0,-1 1,1-1,-1 0,1 0,0 1,-1-1,1 0,-1 0,1 0,0 0,-1 0,1 0,0 0,-1 0,1 0,-1 0,1 0,0 0,-1-1,1 1,-1 0,1 0,-1-1,1 1,-1 0,1-1,-1 1,1 0,-1-1,1 1,-1-1,1 1,-1-1,0 1,1-1,-1 1,0-1,1 1,-1-1,-5 11,0 1,1-1,0 1,1 0,0 0,1 0,0 0,0 1,2-1,-1 1,1-1,1 0,0 1,1-1,2 9,2-1</inkml:trace>
  <inkml:trace contextRef="#ctx0" brushRef="#br0" timeOffset="3803.716">0 1742,'520'-93,"189"-64,-178 48,-425 83,-116 28,-3 3</inkml:trace>
  <inkml:trace contextRef="#ctx0" brushRef="#br0" timeOffset="4133.792">56 1996,'617'-129,"323"-77,-660 140,-231 52,-37 9</inkml:trace>
  <inkml:trace contextRef="#ctx0" brushRef="#br0" timeOffset="4451.721">141 2221,'39'-5,"50"-6,25-6,12-5,0-4,-9-2,-3-1,-8 0,-7 0,-1-1,-4 6,-7 2,-4 4,-12 6,-18 4</inkml:trace>
</inkml:ink>
</file>

<file path=ppt/ink/ink2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4:27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19,'0'0</inkml:trace>
  <inkml:trace contextRef="#ctx0" brushRef="#br0" timeOffset="253.137">338 19,'0'-5,"0"-2</inkml:trace>
  <inkml:trace contextRef="#ctx0" brushRef="#br0" timeOffset="10305.121">1919 780,'0'0</inkml:trace>
  <inkml:trace contextRef="#ctx0" brushRef="#br0" timeOffset="12104.549">1693 1317,'5'0,"1"4,5 3,5-1,5-2,4 0,1-2,3-1,0 0,0-1,-4-5,-3-2,1 1,0 1,2 1,1 2,-3 1</inkml:trace>
  <inkml:trace contextRef="#ctx0" brushRef="#br0" timeOffset="12835.5">2229 1260,'0'5,"5"1,7 0,5-1,0-6,-3-8,-3-3</inkml:trace>
  <inkml:trace contextRef="#ctx0" brushRef="#br0" timeOffset="15284.216">1948 752,'-49'-34,"-123"-82,121 55,37 48,2 0</inkml:trace>
  <inkml:trace contextRef="#ctx0" brushRef="#br0" timeOffset="16409.538">1129 216,'-60'-24,"23"14,0 2,-1 1,0 2,-35 1,-181-52,231 55</inkml:trace>
  <inkml:trace contextRef="#ctx0" brushRef="#br0" timeOffset="18193.869">338 724,'-4'-5,"-8"-1,5 0,2 6,8 2,2 7,6 6,6 5,0 5,1-3,4-5,-4 0,2-4,1 2,2-2,-2-4</inkml:trace>
  <inkml:trace contextRef="#ctx0" brushRef="#br0" timeOffset="20189.862">847 1147,'0'-1,"-1"1,1-1,0 0,-1 0,1 0,0 0,0 0,0 1,0-1,0 0,0 0,0 0,0 0,0 0,0 0,0 1,0-1,1 0,-1 0,0 0,1 0,-1 1,0-1,1 0,-1 0,1 1,0-1,-1 0,1 1,-1-1,1 1,0-1,-1 1,1-1,0 1,0-1,0 1,-1 0,1-1,0 1,0 0,0 0,0-1,-1 1,1 0,0 0,0 0,0 0,0 0,0 0,0 1,-1-1,1 0,0 0,0 0,0 1,0-1,-1 1,1-1,0 1,13 4,0 1,-1 1,0 0,0 1,-1 0,0 1,0 1,5 5,-3-4,1 0,1-1,0-1,0-1,1 0,0-1,0 0,1-2,0 0,1-1,-7 0,8 3,-4 1</inkml:trace>
  <inkml:trace contextRef="#ctx0" brushRef="#br0" timeOffset="29643.194">338 19,'-38'-18,"27"17,0 1,0 1,0-1,0 2,0-1,0 2,1-1,-1 1,1 1,-1 0,1 0,1 1,-1 1,1-1,0 1,0 1,0 0,-1 2,4-4,0-1,1 1,-1 0,1 1,1-1,-1 1,1 0,0 1,0-1,0 1,1-1,0 1,1 0,-1 0,1 0,1 0,-2 7,6-5,2-5</inkml:trace>
  <inkml:trace contextRef="#ctx0" brushRef="#br0" timeOffset="30479.808">0 386,'5'0,"1"4,0 7,4 1,0 4,-2 4,3-2,-1 1,3-3,0-3</inkml:trace>
  <inkml:trace contextRef="#ctx0" brushRef="#br0" timeOffset="36775.761">424 808,'0'0,"1"-1,-1 1,1 0,0 0,-1 0,1-1,0 1,-1 0,1 0,0 0,-1 0,1 0,0 0,-1 0,1 0,-1 1,1-1,0 0,-1 0,1 0,0 1,-1-1,1 0,-1 1,1-1,-1 1,1-1,-1 0,1 1,-1-1,1 1,-1-1,0 1,1 0,-1-1,0 1,1-1,-1 1,0 0,0-1,0 1,1-1,-1 1,0 0,0-1,0 1,0 0,0-1,0 1,0 0,-1-1,1 1,0 0,0-1,0 1,-1-1,1 1,0 0,0-1,-1 1,1-1,-1 1,1-1,-1 1,1-1,0 1,-1-1,0 0,1 1,-12 0,0-1,0 0,0 0,0-1,0-1,0 0,1-1,-1 0,1-1,-1 0,1 0,0-2,9 5,1-1,0 0,0 0,0 0,0 0,0 0,0 0,1 0,-1 0,1 0,-1 0,1 0,0-1,0 1,0 0,0 0,0 0,0 0,1-1,-1 1,1 0,-1 0,1 0,0 0,0 0,0 0,0 0,0 0,0 1,1-1,-1 0,0 1,1-1,-1 1,1-1,0 1,0 0,-1-1,3 1,4-10,158-212,-123 185,-45 75,-9 305,11-337,-1 0,1 0,-1 1,-1-1,1 0,-1 0,1 0,-2 0,1-1,0 1,-1 0,0-1,0 0,0 0,-1 0,1 0,-1 0,0 0,1-4,-1 0,1 0,0-1,0 1,0-1,0 0,0 0,0 0,0 0,0 0,0 0,0-1,0 0,1 1,-1-1,1 0,-1 0,1-1,0 1,0 0,0-1,0 1,0-1,0 0,0-1,-6-5,0 1,-1 1,0 0,0 1,0 0,-1 0,0 1,0 0,0 1,-1 0,1 1,-1 0,0 0,0 1,0 1,0 0,-1 0,1 1,0 1,-1 0,57-46,128-138,-152 169</inkml:trace>
  <inkml:trace contextRef="#ctx0" brushRef="#br0" timeOffset="38606.511">451 752,'-9'-2,"-1"-1,0 0,1-1,0 0,0 0,0-1,0-1,1 1,0-1,0-1,0 1,1-1,0-1,0 1,1-1,-2-3,-14-13,-28-27,79 60,65 100,-49-47,-73-106,18 28,-1 0,0 0,-2 1,1 1,-2 0,0 1,0 0,-12-7,-98-80,112 91,0-2,1 0,1 0,0-1,0 0,2-1,-1 0,-5-12,-7-9,20 31,5 9</inkml:trace>
</inkml:ink>
</file>

<file path=ppt/ink/ink2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15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201 142,'-50'-65,"49"64,-1 0,1-1,-1 1,0 0,0 0,1 0,-1 1,0-1,0 0,0 1,0-1,0 1,0 0,0-1,0 1,0 0,0 0,0 1,0-1,0 0,1 0,-1 1,0 0,0-1,0 1,0 0,0 0,1 0,-1 0,0 0,1 0,-1 0,1 0,-1 1,1-1,0 1,-1-1,1 1,0 0,-10 13,1 1,1 1,1-1,0 1,1 1,0 0,2 0,0 0,1 0,1 1,1-1,0 1,2 0,0 0,1 0,0-13,0-1,0 1,0-1,1 1,0-1,0 0,1 1,-1-1,1 0,0-1,1 1,-1 0,1-1,0 0,0 0,0 0,1 0,-1-1,1 0,0 1,0-2,0 1,0-1,0 1,1-2,-1 1,1 0,-1-1,1 0,0 0,-1-1,1 0,0 0,-1 0,1-1,0 1,-1-1,1-1,0 1,-1-1,0 0,1 0,-1-1,5-2,7-5,-1-1,0-1,0 0,-2-1,1-1,-1 0,-1-1,-1 0,0-1,-1 0,-1-1,1-1,-7 9,1-1,-1 1,-1-1,0 1,0-1,-1 0,0 0,-1 0,0 0,0-1,-1 1,0 0,-1 0,-1 0,1 0,-1 0,-1 0,0 0,-1 0,1 1,-2 0,1 0,-1 0,-1 0,0 1,-2-3,3 8,1 0,-1 0,0 1,0 0,-1 0,1 0,0 0,-1 1,1 0,-1 0,1 1,-1-1,0 1,1 0,-1 1,1-1,-1 1,1 0,-1 1,1-1,0 1,-1 0,1 1,0-1,0 1,1 0,-1 0,1 0,-1 1,1-1,0 1,0 0,1 1,-1-1,-1 4,-9 12</inkml:trace>
  <inkml:trace contextRef="#ctx0" brushRef="#br0" timeOffset="425.055">597 566,'45'-92,"-13"22,3 1,3 3,30-39,-66 103,40-43,-41 44,0 1,0-1,0 1,0-1,0 1,0-1,0 1,0 0,0-1,0 1,0 0,0 0,1 0,-1 0,0 0,0 0,0 0,0 1,0-1,0 0,0 0,0 1,0-1,0 1,0-1,0 1,0-1,0 1,0 0,0-1,0 1,-1 0,1 0,0 0,-1-1,1 1,0 0,-1 0,1 0,-1 0,1 0,-1 0,0 0,1 0,-1 0,0 1,0-1,0 0,0 0,0 0,0 0,12 87,-13-79,1 0,1 0,-1 0,2 1,-1-1,1 0,1-1,-1 1,1 0,1-1,0 1,0-1,1 0,0 1,1-3,0 1,0-1,1 0,-1-1,1 0,0 0,1 0,-1-1,1 0,0-1,0 0,0 0,0 0,0-1,1 0,-1-1,1 0,-1 0,1-1,0 0,-1 0,1-1,-1-1,3 0,2 0,0-1,-1-1,0 0,0-1,0 0,0-1,-1 0,0-1,0 0,-1 0,0-1,0-1,-1 0,0 0,0-1,-1 0,1-2,-1-1,-1 1,0-1,0-1,-2 1,1-1,-2 0,0 0,2-14,6-15,-7 26</inkml:trace>
</inkml:ink>
</file>

<file path=ppt/ink/ink2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16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593 396,'-340'567,"335"-558,-2 0,1-1,-1 0,0 0,-1-1,0 0,0-1,-1 1,1-1,-1-1,0 0,-1 0,-5 1,2-5</inkml:trace>
  <inkml:trace contextRef="#ctx0" brushRef="#br0" timeOffset="519.741">0 509,'276'202,"-79"-24,-47 35,-139-199</inkml:trace>
  <inkml:trace contextRef="#ctx0" brushRef="#br0" timeOffset="6233.05">1017 593,'3'-4,"1"-1,-1 1,0-1,-1 1,1-1,-1 0,0 0,0 0,0-1,-1 1,0 0,0-1,0 1,-1 0,0-1,0 1,0-1,-1 1,1-2,-2 7,1-1,0 1,-1 0,1 0,0-1,-1 1,1 0,0 0,-1 0,1 0,0 1,-1-1,1 0,0 1,0-1,-1 1,1-1,0 1,0-1,0 1,-1 0,1-1,0 1,0 0,0 0,0 0,0 0,1 0,-1 0,0 0,0 0,1 1,-1-1,1 0,-1 0,1 1,-1-1,1 0,0 1,-10 23,1 1,1 0,1 1,2 0,0 0,2 0,1 1,2-1,0 1,4 22,34 102,-35-145,0 0,0 0,1 0,0 0,1 0,-1-1,1 0,0 0,1 0,-1 0,1-1,1 0,-1-1,0 1,1-1,0 0,0-1,4 2,-5-5,0-1,1 1,-1-1,1 0,-1-1,0 1,0-1,1-1,-2 1,1-1,0 0,0 0,-1-1,0 1,0-1,0-1,0 1,0-1,-1 1,0-1,0 0,0-1,-1 1,0-1,0 0,0 0,0 0,-1 0,1-4,-1 7,149-340,-112 244,-19 53,-11 58,-4 288,32-63,-21-163,-4 0,-4 1,-2 0,-4 47,-2-112,1 0,-2 0,1 0,-2 0,1 0,-1-1,0 1,-1-1,0 1,-1-1,0 0,0 0,-1-1,0 1,-1-1,0 0,0 0,-1-1,1 0,-2 0,1 0,-1-1,0 0,0-1,-1 0,1 0,-1-1,0 0,-1 0,1-1,-3 0,3-1,0-1,0 0,-1 0,1-1,0-1,0 1,0-2,0 1,0-1,0 0,0-1,0 0,1-1,-1 1,1-2,0 1,0-1,1 0,-1-1,1 0,1 0,-1 0,1-1,0 0,0 0,1-1,0 0,0 0,1 0,0 0,0-1,-1-9,0-1,2 0,0 0,1 0,0 0,2 0,0 0,2 0,0 0,1 0,0 0,2 0,0 1,1 0,1 0,1 0,9-20</inkml:trace>
  <inkml:trace contextRef="#ctx0" brushRef="#br0" timeOffset="6493.509">1835 735,'34'-5,"15"-2,5-4,-2 0,-6 2,-5 2,-5 2,-4 2,-2 2,-7 1</inkml:trace>
  <inkml:trace contextRef="#ctx0" brushRef="#br0" timeOffset="7050.224">2598 706,'-17'153,"7"0,7 83,-18-110,15-147,6-3,1-1,1 1,1 1,1-1,2 0,0 1,1 0,2 1,9-20,13-30,2 0,4 3,3 1,3 2,3 2,2 2,24-21,-60 69,1 0,0 1,1 1,1 0,0 1,0 0,1 2,0-1,1 2,0 0,0 1,1 1,0 1,10-2,-21 8,0 1,0-1,0 1,-1 0,1 1,0 0,-1 0,0 0,0 1,0 0,0 0,0 0,-1 1,0 0,0 0,0 0,0 1,-1 0,0-1,0 1,-1 1,0-1,0 1,0-1,-1 1,0 0,0 0,0 0,-1 0,-1 0,1 0,-1 0,0 0,0 0,-1 0,0 0,-2 6,-2 8,-2 1,0-1,-2-1,0 0,-1 0,-1 0,-1-1,-1-1,0 0,-2-1,0-1,0 0,-14 10,13-10,-1-2,0 0,-1-1,-1-1,1 0,-2-2,0 0,0-1,-1-1,1-1,-2-1,1-1,-10 1,27-6,0 1,-1-1,1-1,0 1,-1-1,1 1,0-1,-1 0,1-1,0 1,0-1,0 0,0 0,0 0,1-1,-1 1,1-1,-1 0,1 0,0 0,0 0,0 0,1-1,-1 1,1-1,0 0,0 0,0 0,0 0,1 0,-1 0,1 0,0-1,1 1,-1 0,1-1,0 1,0-2,3-20</inkml:trace>
  <inkml:trace contextRef="#ctx0" brushRef="#br0" timeOffset="7349.315">3557 1,'-18'191,"8"1,10 58,0-152,-22 26,27-95,0-25</inkml:trace>
  <inkml:trace contextRef="#ctx0" brushRef="#br0" timeOffset="7837.54">4234 368,'-2'-1,"-1"0,0 1,1 0,-1-1,1 1,-1 0,0 0,1 0,-1 0,1 1,-1-1,1 1,-1 0,1-1,-1 1,1 0,-1 0,1 1,0-1,-2 2,2-3,-185 107,167-94,1 0,0 2,0-1,2 2,0 1,1 0,0 1,2 1,0 0,1 1,1 0,1 1,-3 9,13-26,0 0,0 0,1-1,0 1,0 0,0 0,0 0,1 0,0 0,-1 0,1-1,0 1,1 0,-1-1,1 1,0 0,0-1,0 0,0 0,0 1,1-1,-1-1,1 1,0 0,0-1,0 1,0-1,1 0,-1 0,0 0,1 0,0-1,-1 1,1-1,0 0,0 0,-1-1,1 1,0-1,0 0,0 1,0-2,0 1,0 0,2-2,18-4,-1-1,0-1,0-2,-1 0,0-1,-1-1,0-1,-1-1,0-1,-2 0,0-2,0 0,-2-1,12-16,-12 17,101-124,-116 140,-1 0,0 0,1 0,-1 0,0 0,1 0,-1 0,1 0,-1 0,1 0,0 0,-1 0,1 0,0 1,0-1,0 0,0 1,-1-1,1 0,0 1,0-1,0 1,0-1,0 1,1 0,-1-1,0 1,0 0,0 0,0 0,0-1,0 1,0 0,0 1,1-1,-1 0,0 0,0 0,0 1,0-1,0 1,0-1,0 1,0-1,0 1,0-1,0 1,0 0,-1-1,1 1,0 0,0 0,-1 0,1 0,0 0,-1 0,1 0,-1 0,1 0,-1 0,0 0,1 0,12 139,20-56,-20-66</inkml:trace>
  <inkml:trace contextRef="#ctx0" brushRef="#br0" timeOffset="8226.302">4573 791,'160'-248,"-28"75,-132 173,1-1,-1 1,0 0,0-1,0 1,1 0,-1-1,0 1,0 0,1-1,-1 1,0 0,1-1,-1 1,0 0,1 0,-1-1,1 1,-1 0,0 0,1 0,-1 0,1 0,-1-1,0 1,1 0,-1 0,1 0,-1 0,1 0,-1 0,0 0,1 1,-1-1,1 0,-1 0,1 0,-1 0,0 0,1 1,-1-1,0 0,1 0,-1 1,0-1,1 0,-1 1,0-1,1 0,-1 1,0-1,0 0,1 1,-1-1,0 0,0 1,0-1,0 1,0-1,1 1,-1-1,0 0,0 1,0-1,0 1,0-1,0 1,0-1,1 38,-1-33,-1 37,0-32,-1 1,1 0,1-1,0 1,0 0,1 0,1-1,0 1,0-1,1 1,0-1,1 0,0 0,1 0,0-1,0 1,1-1,3 3,-1-8,0 1,0-2,0 1,1-1,0-1,0 1,-1-1,1-1,1 0,-1 0,0-1,0 0,0 0,0-1,0 0,0-1,0 0,5-2,-2-1,-1-1,1 0,-1-1,0 0,0-1,-1 0,0 0,0-1,-1 0,0-1,-1 0,0-1,5-8,2-1,2-1</inkml:trace>
  <inkml:trace contextRef="#ctx0" brushRef="#br0" timeOffset="8529.179">5278 622,'4'0,"19"2,0 0,0-2,0-1,0 0,0-2,0-1,0 0,-1-2,1 0,-1-2,-1 0,0-2,0 0,-1-2,10-6,-21 8,0 0,-1 0,0 0,-1-1,0 0,-1 0,0-1,-1 0,-1 0,1 0,-2-1,0 1,0-1,-1 0,-1 0,0 0,-1 0,0-1,0 11,0 0,0 0,0 0,0 0,-1 0,1 0,-1 1,0-1,0 0,0 0,0 1,0-1,-1 1,1-1,-1 1,1-1,-1 1,0 0,0 0,0 0,0 0,-1 0,1 0,0 1,-1-1,1 1,-1-1,0 1,1 0,-1 0,0 0,0 1,0-1,1 1,-1-1,0 1,0 0,0 0,0 0,0 1,0-1,0 1,1-1,-4 2,-12 7,0 1,1 1,0 0,0 2,1 0,1 0,0 2,1 0,0 0,2 1,0 1,0 0,2 1,0 0,1 1,0-3,0 0,2 1,0 0,0 1,2-1,0 1,2 0,0 0,0 1,2-1,0 1,1-1,1 0,1 1,1-1,0 0,2 3,0-11,2 0,-1 0,1-1,0 0,1 0,0-1,1 1,0-2,0 1,0-1,1-1,0 0,1 0,-1-1,1 0,0-1,0 0,0-1,1 0,-1-1,1 0,-1-1,1 0,0-1,0 0,5-2,11 2</inkml:trace>
</inkml:ink>
</file>

<file path=ppt/ink/ink2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0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0,'-10'26,"2"0,1 1,1-1,1 1,2 0,0 1,2-1,1 1,1-1,1 0,2 0,0 0,3 4,149 371,-145-370,-6-21,-1-1,0 1,-1 0,0 0,-1 0,0 0,-1 0,0 1,0-1,-2 0,0 10,-8-14,9-34,6 8,1 0,1 1,0 0,2 0,0 1,1 0,0 1,2 0,0 1,0 0,1 1,14-10,-14 13,0 1,1 0,0 1,1 1,0 0,0 1,1 1,-1 0,2 2,-1 0,0 0,1 2,3 0,-17 2,1 0,-1 1,1 0,-1-1,0 2,1-1,-1 0,0 1,0 0,0 0,0 0,0 0,0 1,-1-1,1 1,-1 0,0 0,1 1,-2-1,1 1,0-1,-1 1,1 0,-1 0,0 0,0 0,-1 0,1 0,-1 1,0-1,0 1,0 0,1 8,0 0,-1-1,-1 1,0 0,0 0,-1-1,-1 1,0-1,-1 1,0-1,-1 1,-5 7,0 0,-1-1,-1 0,-1-1,0 0,-1-1,-1 0,-1-1,0-1,-1 0,-1-1,0-1,-1-1,0 0,-1-1,0-1,-2-1,12-4,-1-1,1-1,-1 0,1 0,-1-1,0 0,0 0,0-1,0-1,0 0,0 0,0-1,0 0,0-1,0 0,0 0,0-1,1-1,0 1,-1-1,1-1,1 0,-9-6,2-4,2 1</inkml:trace>
</inkml:ink>
</file>

<file path=ppt/ink/ink2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0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1 928,'24'-7,"17"-4,0-1,-1-3,0-1,12-9,-43 21,0-2,0 1,0-1,-1 0,0-1,0 1,-1-2,0 1,0-1,0 0,-1-1,-1 1,1-1,-1 0,-1-1,0 1,0-1,-1 0,0 0,0-4,-2 11,0-1,0 1,-1-1,1 0,-1 1,0-1,0 0,0 1,-1-1,1 0,-1 1,0-1,0 1,0-1,0 1,-1 0,1-1,-1 1,0 0,0 0,0 0,0 0,-1 0,1 1,-1-1,0 1,0-1,0 1,0 0,0 0,0 0,0 1,-1-1,1 1,0 0,-1 0,0 0,1 0,-1 1,1-1,-1 1,-2 0,-4 2,-1 1,1 0,0 1,0 0,1 1,-1 0,1 0,0 1,1 0,-1 0,1 1,0 0,1 1,0 0,0 0,1 0,0 1,0 0,1 0,0 1,0-1,1 1,1 0,0 0,0 1,1-1,0 1,0 1,1-3,0-1,0 1,1 0,0-1,0 1,1-1,0 1,1-1,0 0,0 1,1-1,0 0,0 0,1 0,0-1,0 0,1 1,-1-1,2-1,-1 1,1-1,0 0,1 0,3 2,2 1,1 0,0-2,0 1,1-2,0 0,0 0,0-1,1-1,-1-1,1 0,0-1,0 0,9-1,-9 0,0 0,0-1,0-1,-1-1,1 0,0-1,-1 0,1-1,-1-1,0 0,0-1,-1 0,0-1,0-1,-1 0,1-1,-2 0,7-7,16-27,-2-2,-1-2,-3 0,-1-2,-3-1,-2-1,-3-1,-1-1,0-14,-10 47,-1 0,-1 0,-1-1,0 0,-2 0,0 0,-2 0,0-1,-1 1,-2 0,0-1,-1 1,-1 0,-1 1,-1-1,0 1,-2 0,0 0,5 16,0 0,0 0,0 1,0-1,0 1,-1 0,1-1,-1 1,0 1,0-1,0 1,0-1,-1 1,1 1,0-1,-1 0,0 1,1 0,-1 0,0 1,1-1,-1 1,0 0,0 0,1 0,-1 1,0 0,0 0,1 0,-1 0,1 1,-1 0,1 0,0 0,0 0,0 1,0 0,0-1,0 2,1-1,-1 0,1 1,0-1,0 1,0 0,1 0,-1 0,-8 23,0 0,2 1,2 0,0 0,2 1,1 0,1 0,1 0,2 0,1 0,1 0,3 6,1 8,2 0,2-1,2 0,1 0,3-2,13 26,30 86,-55-141,-1-1,0 1,0 0,-2-1,1 1,-1 0,-1 0,0 1,0-1,-1 0,-1 3,-4 4</inkml:trace>
</inkml:ink>
</file>

<file path=ppt/ink/ink2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1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58,'34'-4,"20"-3,6 1,3 2,-5-5,-3 1,-1 0,-5 3,-1 1,-4 2,0 1,-2 1,-4 0,-9 1</inkml:trace>
</inkml:ink>
</file>

<file path=ppt/ink/ink2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1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19 128,'-4'33,"-1"-13,1 0,1 0,1 1,1-1,1 1,1-1,0 1,2-1,0 0,1 0,2 0,1 3,-6-20,1 0,-1 0,1 0,0 0,0-1,0 1,1-1,-1 1,0-1,1 0,0 0,-1 0,1 0,0-1,0 1,0-1,0 0,0 1,0-1,1-1,-1 1,0 0,1-1,-1 0,0 0,0 0,1 0,-1 0,0 0,1-1,-1 0,0 0,0 0,0 0,1 0,-1-1,1 0,9-4,-2 0,1 0,-1-1,0-1,0 0,-1 0,0-1,8-10,166-228,-167 228,-7 31,-24 64,12-70,-1 1,1 0,1 0,-1-1,1 1,0 0,1 0,0 0,0 0,0 1,1-1,0-1,0 1,1 0,-1 0,2 0,-1-1,1 1,0-1,3 5,-1-5,0-1,1 0,0 0,0 0,0 0,0-1,1 0,-1-1,1 1,0-1,0-1,1 1,-1-1,0-1,1 1,-1-1,1 0,-1-1,1 0,0 0,-1 0,1-1,-1-1,1 1,-1-1,0 0,0-1,1 1,-2-2,1 1,0-1,-1 0,1 0,4-5,3-2,-2-1,1 0,-2-1,0 0,0-1,-1 0,-1-1,0 0,-2 0,1-1,-2 0,0 0,-1 0,0-4,35-119,-32 123</inkml:trace>
</inkml:ink>
</file>

<file path=ppt/ink/ink2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1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61 393,'12'-9,"16"-8,-2-2,0-1,-2 0,0-2,-1-1,-1-1,-2-1,11-15,-28 36,-1 0,1 0,-1 0,0 0,0-1,0 1,-1-1,1 1,-1-1,0 1,0-1,-1 0,1 1,-1-1,0 0,-1 0,1 1,-1-1,0 0,0 1,0-1,-1 1,1-1,-1 1,0 0,0 0,-1 0,1 0,-1 0,0 0,0 1,0-1,-1 1,1 0,-1 0,0 0,0 0,0 1,0-1,0 1,0 0,-1 1,1-1,-4 0,3 1,-1 1,0 0,0 0,1 0,-1 1,0-1,1 2,-1-1,0 0,1 1,-1 0,1 1,0-1,0 1,0 0,0 0,0 0,1 1,0 0,-1 0,1 0,-3 4,-71 106,73-106,1 0,-1-1,1 2,1-1,0 0,0 1,0-1,1 1,1 0,-1 0,1 0,1-1,0 1,0 0,1 0,0 0,0 0,1 0,0 0,1-1,0 1,0-1,1 0,0 0,0 0,1 0,0-1,0 0,1 0,0 0,1 0,3 0,0-1,1 0,0 0,0-1,0-1,0 0,1 0,0-1,-1-1,1 0,0 0,1-2,-1 1,0-1,0-1,0 0,0-1,0 0,2-2,9-2,-1-1,1-1,-1-2,-1 0,0-1,0-1,-1-1,-1 0,7-7,-2-1</inkml:trace>
</inkml:ink>
</file>

<file path=ppt/ink/ink2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2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0 366,'31'-10,"-1"-1,-1-2,0-1,-1-1,0-1,-1-1,-1-2,-1 0,16-18,-35 32,-2-1,1 0,-1 0,1 0,-2-1,1 1,-1-1,0 0,0 0,-1 0,0-1,0 1,-1 0,0-1,0 1,0-1,-1 1,0-1,-1 1,0-1,0 1,-2-5,3 10,-1 0,0 1,0-1,0 0,-1 0,1 1,0-1,-1 1,1-1,-1 1,1-1,-1 1,1 0,-1 0,0 0,0 0,0 0,0 0,0 0,1 1,-1-1,-1 1,1-1,0 1,0 0,0 0,0 0,0 0,0 0,0 0,0 0,0 1,0-1,0 1,0 0,0-1,-2 2,-66 42,50-26,1 1,1 1,0 0,2 1,1 1,0 1,2 0,0 1,2 0,1 1,0 0,-4 22,13-42,0 0,-1 0,2 0,-1 0,0 0,1 0,0 0,0 0,1 0,-1 0,1 0,0 0,1 0,-1 0,1 0,0 0,0-1,0 1,1-1,-1 1,1-1,0 0,1 0,-1 0,1-1,0 1,-1-1,1 0,1 0,-1 0,0 0,1-1,0 0,1 1,1 1,1-1,0 1,-1-1,1-1,0 0,0 0,1 0,-1-1,0 0,0-1,1 0,7-1,3-4</inkml:trace>
</inkml:ink>
</file>

<file path=ppt/ink/ink2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1 337,'5'2,"0"-1,0 0,0 0,0-1,0 1,1-1,-1-1,0 1,0 0,0-1,0 0,0-1,0 1,0-1,0 0,0 0,-1 0,1-1,-1 1,1-1,-1 0,0-1,0 1,0-1,81-101,-78 95,29-48,-26 40,1 0,1 0,1 1,0 0,1 1,14-12,-28 28,0 1,0 0,0-1,0 1,0 0,1-1,-1 1,0-1,0 1,0 0,1-1,-1 1,0-1,1 1,-1-1,0 1,1-1,-1 1,1-1,-1 1,1-1,-1 1,1-1,-1 0,1 1,-1-1,1 0,-1 0,1 1,0-1,-1 0,1 0,0 0,-1 0,1 0,-1 0,1 0,0 0,-1 0,1 0,0 0,-1 0,1 0,-1 0,1-1,0 1,-1 0,1 0,-1-1,1 1,-1 0,1-1,-1 1,1-1,-1 1,1-1,-1 1,1-1,-1 1,0-1,1 1,-1-1,0 1,0-1,1 0,-1 1,0-1,-2 24,2 130,1-148,1 0,-1 0,1 0,0 0,0 0,0 0,1-1,-1 1,1-1,0 1,1-1,-1 0,1-1,0 1,0 0,0-1,0 0,0 0,1 0,0-1,-1 1,1-1,0 0,0-1,0 1,0-1,3 1,6 0,-1-1,1 0,-1-1,1 0,-1-1,1 0,-1-1,0-1,0 0,0-1,0 0,0-1,-1-1,0 0,0 0,0-1,-1-1,0 0,-1 0,1-1,-2-1,1 1,-1-2,-1 1,0-1,0 0,-1-1,3-7,24-70,-31 68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9:29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766 429,'1'-2,"0"1,1 0,-1-1,0 1,0-1,0 0,0 1,0-1,-1 0,1 1,0-1,-1 0,1 0,-1 0,0 0,1 0,-1 1,0-1,0 0,0 0,-1 0,1 0,0 0,-1 0,1 1,-1-1,0 0,1 0,-1 1,0-1,0 0,0 1,0-1,0 1,-1-1,1 1,0 0,-1-1,1 1,-1 0,-1-1,-71-36,60 38,0 0,1 1,-1 1,0 0,0 1,1 0,0 1,-1 1,1 0,1 1,-1 0,1 1,0 0,1 1,0 1,0-1,-7 8,-47 67,63-80,1 0,0 0,0 0,0 0,0 0,0 0,1 0,-1 0,1 0,0 0,0 0,0 1,0-1,1 0,-1 0,1 0,0 0,0 0,0 0,0 0,0 0,1-1,-1 1,1 0,0-1,0 1,0-1,0 1,0-1,1 0,-1 0,1 0,72 39,-74-40,0-1,0 1,0 0,0-1,0 1,-1 0,1 0,0-1,0 1,-1 0,1 0,-1 0,1 0,0 0,-1 0,0 0,1 0,-1 0,0 1,0-1,1 0,-1 0,0 0,0 0,0 0,0 0,0 1,-1-1,1 0,0 0,0 0,-1 0,1 0,-1 0,1 0,-1 0,1 0,-1 0,0 0,1 0,-1 0,0-1,0 1,-43 40,31-31,-11 12,0 1,2 1,1 0,1 2,1 0,1 1,1 1,0 4,15-30,1 1,-1 0,0 0,1 1,0-1,0 0,0 0,0 1,0-1,0 0,1 1,0-1,0 1,0-1,0 0,0 1,1-1,-1 1,1-1,0 0,0 1,0-1,1 0,-1 0,1 0,0 0,-1 0,1 0,1-1,-1 1,0 0,1-1,-1 0,1 0,0 0,-1 0,1 0,0 0,0-1,1 1,-1-1,2 1,7 0,1 0,-1 0,1-1,0-1,-1 0,1-1,0 0,0-1,-1 0,0-1,6-2,1-2</inkml:trace>
  <inkml:trace contextRef="#ctx0" brushRef="#br0" timeOffset="302.2">1133 684,'-20'4,"-15"12,-2 8,0 4,2 2,7 2,8-1,3-6,4-1,4-1,-1 1,1 1,-2 1,0 1,-3-4,2-6</inkml:trace>
  <inkml:trace contextRef="#ctx0" brushRef="#br0" timeOffset="599.408">766 627,'4'14,"7"15,6 7,6-3,-3-2,2-6,1-8,1-1,2 0,1-1,1 1,1 2,-1 4,1 2,-6-3</inkml:trace>
  <inkml:trace contextRef="#ctx0" brushRef="#br0" timeOffset="1018.968">1640 711,'-35'9,"-5"-1,1 2,1 1,0 3,0 0,2 3,-34 19,67-33,0-1,0 1,0 0,0-1,1 1,-1 0,1 1,0-1,0 0,0 1,0-1,0 1,1-1,0 1,0 0,0 0,0 0,0 0,1-1,0 1,0 0,0 0,0 0,0 0,1 0,0 0,0 0,0 0,0-1,0 1,1 0,0-1,0 1,0-1,0 0,0 0,1 0,-1 0,1 0,0 0,0 0,0-1,0 0,0 1,1-1,-1 0,1-1,-1 1,1-1,0 1,-1-1,1 0,0-1,0 1,0-1,2 1,10-4,-1-1,0 0,0-1,0 0,0-1,-1-1,0-1,-1 0,1 0,-1-1,-1-1,0 0,0-1,-1 0,-1-1,0 0,0-1,-1 0,0-2,29-30,19-4,-56 50,1 0,-1 1,0-1,1 0,-1 1,0 0,0-1,0 1,0-1,0 1,0 0,0 0,-1 0,1-1,0 1,-1 0,0 0,1 0,-1 0,0 0,0 0,0 0,0 0,-1 0,1 0,0-1,-1 1,1 0,-1 0,0 0,0 0,0 1,0 1,-4 23,-1-2</inkml:trace>
  <inkml:trace contextRef="#ctx0" brushRef="#br0" timeOffset="1532.168">1781 1051,'31'-60,"2"1,3 2,13-13,-49 69,0 0,1 0,-1 0,0 0,0 0,1 0,-1 0,1 0,-1 0,1 0,-1 1,1-1,0 0,-1 0,1 0,0 1,-1-1,1 0,0 1,0-1,0 1,0-1,0 1,0-1,0 1,-1 0,1-1,0 1,0 0,1 0,-1 0,0-1,0 1,0 0,0 0,0 1,0-1,0 0,0 0,0 0,0 1,0-1,0 1,0-1,-1 0,1 1,0 0,0-1,0 1,0 0,-1-1,1 1,0 0,-1 0,1-1,0 1,-1 0,1 0,-1 0,1 0,5 31,-6-28,-1-1,1 0,1 0,-1 0,0 0,1 0,-1 0,1 0,0 0,0 0,0 0,1-1,-1 1,1 0,-1-1,1 1,0-1,0 1,0-1,0 0,1 0,-1 0,0 0,1 0,0-1,-1 1,1-1,0 1,0-1,0 0,2 1,4-3,-1-1,0 0,1 0,-1 0,0-1,0 0,-1-1,1 0,-1 0,1 0,-1-1,-1 0,1-1,-1 1,0-1,0 0,0-1,-1 0,0 1,2-6,4-1,74-79,-85 92,1-1,0 0,0 1,0-1,-1 1,1-1,0 1,0 0,0-1,0 1,0 0,0 0,0-1,0 1,0 0,0 0,0 0,0 0,0 0,0 1,0-1,0 0,-1 0,1 0,0 1,0-1,0 1,0-1,0 1,0-1,-1 1,1-1,0 1,0 0,-1-1,1 1,0 0,-1 0,1-1,-1 1,1 0,-1 0,1 0,-1 0,0 0,1 0,-1-1,0 1,0 0,0 0,0 0,0 0,0 0,0 0,0 0,0 0,0 1,-1 59,-1-56,-1 1,2 0,-1-1,1 1,0 0,0 0,0 0,1 0,0 0,0-1,1 1,-1 0,1 0,1 0,-1 0,1-1,0 1,0-1,1 1,-1-1,1 0,0 0,1 0,-1 0,1-1,0 1,0-1,1 0,-1 0,1-1,0 1,2 0,15 3</inkml:trace>
  <inkml:trace contextRef="#ctx0" brushRef="#br0" timeOffset="12575.03">342 6,'-6'-1,"0"-1,0 1,0 1,0-1,0 1,-1 0,1 0,0 1,0-1,0 2,0-1,0 1,0-1,0 2,0-1,1 1,-1-1,1 2,0-1,0 1,0-1,0 1,1 0,-3 3,-4 4,0 1,1 0,1 1,0 0,1 0,0 0,1 1,0 1,0 2,-20 72,4 1,3 0,5 2,1 20,9-79,1-1,2 1,1 0,2 0,1 0,1 0,2-1,1 1,7 18,-6-30,0 1,2-1,0-1,1 0,1 0,1-1,1 0,1-1,1 0,-1-5</inkml:trace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17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0,'-10'10,"0"0,1 0,0 1,0 0,2 0,-1 1,1 1,1-1,0 1,1 0,1 0,0 0,0 1,1-1,1 1,0 0,1 0,1 0,0 0,1 0,0-1,1 1,1 0,0 0,3 4,52 208,-54-209,0 0,1 0,1 0,1 0,0-1,1 0,6 8,-13-23,-1 0,1 0,0 0,0 0,0 0,0 0,0-1,0 1,0 0,1 0,-1-1,0 1,0-1,0 1,1-1,-1 1,0-1,1 0,-1 0,0 1,1-1,-1 0,0 0,1 0,-1-1,0 1,1 0,-1 0,0-1,1 1,-1-1,0 1,0-1,0 0,1 1,-1-1,0 0,0 0,0 0,0 0,0 0,38-47,-37 45,50-83,-4-1,28-76,-46 109,-30 53,0 1,0-1,0 1,0 0,1-1,-1 1,0-1,0 1,0 0,1-1,-1 1,0 0,1 0,-1-1,0 1,1 0,-1 0,0-1,1 1,-1 0,1 0,-1 0,0-1,1 1,-1 0,1 0,-1 0,0 0,1 0,-1 0,1 0,-1 0,1 0,-1 0,0 0,1 0,-1 1,1-1,-1 0,0 0,1 0,-1 0,0 1,1-1,-1 0,1 0,-1 1,0-1,0 0,1 1,-1-1,0 0,0 1,1-1,-1 0,0 1,0-1,0 1,0-1,1 0,-1 1,0-1,0 1,0-1,0 1,0-1,0 0,0 1,0 0,3 34,-3-33,2 34,0-1,3 1,1-1,1 0,8 21,-12-50,-1 1,1-1,0 0,0 0,1 0,-1-1,1 1,1-1,-1 0,1 0,0-1,0 1,0-1,1 0,-1 0,1-1,0 0,0 0,0 0,1-1,-1 1,1-2,-1 1,1-1,-1 0,1 0,0-1,0 1,-1-2,1 1,0-1,0 0,-1 0,1-1,-1 0,1 0,-1-1,0 1,0-1,0-1,0 1,-1-1,2-1,18-18,-1-1,-1 0,-1-2,-2-1,0-1,-2 0,-1-2,0 3,-2-1,-1 0,-1-1,-1-1,-2 0,-1 0,-1-1,-2 0,-1-1,-1 1,-2-20,-2 27</inkml:trace>
  <inkml:trace contextRef="#ctx0" brushRef="#br0" timeOffset="902.281">1122 537,'-15'10,"0"1,0 1,1 1,1 0,0 0,1 2,0-1,1 2,1-1,0 1,1 1,1 0,-112 225,104-222,22-39,200-301,-151 241,8 0,-62 78,-1 0,1 1,-1-1,1 1,0-1,0 0,-1 1,1 0,0-1,0 1,0-1,-1 1,1 0,0 0,0-1,0 1,0 0,0 0,0 0,0 0,-1 0,1 0,0 0,0 0,0 1,0-1,0 0,0 0,-1 1,1-1,0 1,0-1,0 1,-1-1,1 1,0-1,-1 1,1-1,0 1,-1 0,1 0,-1-1,1 1,-1 0,1 0,-1-1,0 1,1 0,-1 0,0 0,0 0,0 0,0 0,1-1,-1 1,0 0,0 0,-1 1,13 56,-12 69,11 67,3-123,-48-98,-71-115,27 58,64 73</inkml:trace>
  <inkml:trace contextRef="#ctx0" brushRef="#br0" timeOffset="1283.307">1489 509,'-3'35,"0"0,3 0,1 0,1 0,2-1,2 1,1-1,4 9,16 12,-27-54,1 0,0 0,0 0,0-1,1 1,-1 0,0-1,0 1,0 0,0-1,1 1,-1-1,0 0,1 1,-1-1,0 0,1 0,-1 0,0 0,1 0,-1 0,0 0,1-1,-1 1,0 0,0-1,1 1,-1-1,0 1,0-1,0 0,0 1,1-1,-1 0,0 0,0 0,-1 0,1 0,0 0,0 0,0 0,-1 0,2-1,13-19,-1-1,-1-1,0 0,-2-1,-1 0,-1 0,0-1,-2-1,-1-3,46-159,-37 143,-10 33</inkml:trace>
  <inkml:trace contextRef="#ctx0" brushRef="#br0" timeOffset="1799.61">2251 396,'-17'-3,"0"0,0 1,0 1,0 1,0 1,0 0,0 1,0 1,1 0,-1 1,1 1,-11 5,25-9,0-1,0 1,0-1,0 1,1 0,-1-1,0 1,0 0,1 0,-1 0,1 1,-1-1,1 0,-1 1,1-1,0 1,0-1,-1 1,1-1,0 1,1 0,-1 0,0-1,0 1,1 0,-1 0,1 0,-1 0,1 0,0 0,0 0,0-1,0 1,0 0,0 0,1 0,-1 0,1 0,-1 0,1 0,0 0,0-1,0 1,-1 0,2-1,-1 1,0-1,0 1,0-1,1 1,-1-1,1 1,44 12,-41-14,-1 1,0 0,1 0,-1 0,0 0,0 1,0 0,0 0,0 0,0 0,0 0,-1 1,1 0,-1-1,3 4,-5-3,-1-1,1 1,-1 0,0 0,1 0,-1 0,-1 0,1 0,0 0,-1 0,1 0,-1 0,0 0,0-1,0 1,0 0,-1-1,1 1,-1 0,1-1,-1 0,0 1,0-1,0 0,0 0,-1 0,-1 1,-4 7,-15 17,-46 69,68-93,-1 0,1 1,0-1,0 0,0 0,0 1,0-1,1 0,-1 1,1-1,0 1,0-1,1 0,-1 1,1-1,-1 1,1-1,0 0,0 0,0 1,1-1,-1 0,1 0,0 0,0-1,0 1,0 0,0-1,1 1,1 1,0-1,-1-1,0 1,1-1,0 0,-1 0,1 0,0-1,0 1,0-1,0 0,0 0,0-1,0 1,0-1,1 0,-1 0,0 0,0 0,0-1,0 0,0 0,0 0,0 0,4-2,17-8</inkml:trace>
</inkml:ink>
</file>

<file path=ppt/ink/ink2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85,'16'59,"-3"1,-2 1,-3-1,-2 1,-3 8,-29 90,22-205,9 15,1 0,2 0,1 1,2 0,0 0,2 1,1 1,2 0,0 1,2 1,1 0,1 2,1 0,1 1,1 1,1 2,2-1,-13 10,0 1,0 1,1 0,0 1,0 0,1 1,0 0,0 2,1 0,14-3,-27 8,0 0,1 0,-1 1,0-1,0 1,0 0,1-1,-1 2,0-1,0 0,0 0,0 1,-1 0,1 0,0-1,-1 1,1 1,-1-1,1 0,-1 1,0-1,0 1,0 0,-1-1,1 1,-1 0,1 2,28 86,-8 40,-12-117,0-7</inkml:trace>
</inkml:ink>
</file>

<file path=ppt/ink/ink2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4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1 250,'459'-29,"-293"30,-147 10,-43 0,9-9,0-1,1-1,-1 0,0 0,0-1,1-1,-1-1,1 0,0-1,0 0,0-1,-8-5,16 8,1-1,-1 0,1 0,0-1,0 0,0 0,0 0,1 0,-1-1,1 1,0-1,1 0,-1-1,1 1,0-1,0 1,1-1,0 0,0 0,0 0,0 0,1 0,0 0,1 0,-1-1,1 1,0 0,1-1,-1 1,2-4,4-18,1 3</inkml:trace>
</inkml:ink>
</file>

<file path=ppt/ink/ink2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44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506 621,'2'-1,"-1"0,0 0,0 0,0 0,0 0,-1 0,1 0,0-1,0 1,-1 0,1 0,0-1,-1 1,0-1,1 1,-1 0,0-1,0 1,1-1,-1 1,0 0,0-1,-1 1,1-1,0 1,0-1,-1 1,1 0,-1-1,1 1,-1 0,0 0,1-1,-1 1,0 0,0 0,0 0,0 0,0 0,0 0,0 0,0 0,0 0,-1 0,1 1,0-1,0 0,-2 0,-67-24,45 23,1 2,-1 0,0 2,1 1,0 1,-1 1,2 1,-1 1,1 1,0 1,0 1,1 1,-9 6,-43 48,72-63,1 0,0 1,0-1,0 0,0 0,0 0,0 1,0-1,1 0,-1 1,1-1,0 1,-1-1,1 1,1-1,-1 1,0-1,0 0,1 1,-1-1,1 0,0 1,0-1,0 0,0 1,0-1,0 0,1 0,-1 0,1 0,-1-1,1 1,0 0,0 0,0-1,0 0,0 1,0-1,103 33,-73-28,101 9,-133-14,1-1,-1 1,0-1,0 1,0-1,0 1,1-1,-1 1,0-1,0 1,0-1,0 1,0-1,0 1,0-1,-1 1,1-1,0 1,0-1,0 1,0-1,-1 1,1-1,0 0,0 1,-1-1,1 1,0-1,-1 0,1 1,0-1,-1 0,1 1,-1-1,1 0,-1 1,1-1,0 0,-1 0,1 0,-1 0,1 1,-1-1,1 0,-1 0,1 0,-1 0,1 0,-1 0,1 0,-1 0,1 0,-1-1,1 1,-1 0,1 0,-1 0,1 0,-31 12,2 1,0 2,0 0,2 2,0 1,-19 18,42-34,1 1,0 0,0 0,0 0,0 0,1 0,-1 0,1 1,0-1,0 1,0 0,0-1,1 1,-1 0,1 0,0 0,0 0,1 0,-1 1,1-1,0 0,0 0,0 0,1 0,-1 0,1 1,0-1,0 0,0 0,1-1,0 1,-1 0,1 0,1-1,-1 1,0-1,1 0,0 0,-1 0,1 0,1 0,0 1,14 4,-1-1,1-1,1 0,-1-2,1 0,0-1,0 0,0-2,0 0,0-2,1 0,2-1,-18 1,0 0,0 0,1 0,-1 0,0-1,0 0,0 0,-1 0,1 0,0-1,-1 1,1-1,-1 0,0 0,0 0,0 0,0-1,1-1,5-10</inkml:trace>
  <inkml:trace contextRef="#ctx0" brushRef="#br0" timeOffset="607.415">225 0,'11'226,"24"4,-26-132,-4 1,-7 81,-1-43,15 53,23 65,-13-126,-18-118,-1 1,-1-1,0 1,-1 0,0 0,-1-1,0 1,-1 0,0 0,-3 9,9 9,3-22</inkml:trace>
</inkml:ink>
</file>

<file path=ppt/ink/ink2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57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325 0,'-247'117,"244"-117,0 1,0 0,0 0,0 1,0-1,0 0,0 1,0 0,1 0,-1-1,1 2,-1-1,1 0,0 0,0 1,0-1,0 1,0 0,1-1,-1 1,1 0,0 0,0 0,0 0,0 0,0 0,1 1,-1-1,1 0,0 0,0 0,0 0,0 1,1-1,-1 0,1 0,0 0,0 2,83 53,-41-34,-39-22,127 101,-127-99,0 1,0-1,0 1,-1-1,0 1,0 0,0 1,-1-1,1 0,-1 1,0-1,-1 1,0 0,0-1,0 1,0 0,-1 0,0 0,0 0,-1-1,1 1,-1 0,0 0,-1-1,0 1,-2 5,0-5,-1 0,-1 0,1-1,-1 0,1 0,-2 0,1-1,0 0,-1 0,0 0,0-1,0 0,0 0,0-1,-1 0,1 0,-1-1,1 0,-1 0,0-1,1 0,-1 0,0-1,0 2,0-1,0 1,0-1,0-1,-1 0,1 0,0-1,0 0,1 0,-1 0,0-1,1-1,-1 1,1-1,0 0,-4-4,-8-10</inkml:trace>
</inkml:ink>
</file>

<file path=ppt/ink/ink2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12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1563 1047,'4'-36,"1"-1,3 1,0 0,3 1,1 0,1 1,2 0,1 1,20-28,211-261,-247 321,1 0,-1 0,0 0,1 0,-1 0,0 0,1 0,-1 1,1-1,0 0,-1 0,1 0,0 1,-1-1,1 0,0 0,0 1,0-1,0 1,0-1,-1 1,1-1,0 1,0 0,0-1,0 1,0 0,0 0,0-1,1 1,-1 0,0 0,0 0,0 1,0-1,0 0,0 0,0 0,0 1,0-1,0 0,0 1,0-1,-1 1,1 0,0-1,0 1,0-1,0 1,-1 0,1 0,0 0,-1-1,1 1,-1 0,1 0,-1 0,1 1,8 138,87 227,-67-227,-29-139,0-1,1 1,-1-1,0 1,1 0,-1-1,0 1,0 0,0-1,0 1,1 0,-1-1,0 1,0 0,0-1,0 1,-1 0,1-1,0 1,0 0,0-1,0 1,-1 0,1-1,0 1,-1-1,1 1,0 0,-1-1,1 1,-1-1,1 1,-1-1,1 1,-1-1,1 0,-1 1,0-1,1 0,-1 1,1-1,-1 0,0 0,1 0,-1 1,0-1,1 0,-1 0,0 0,1 0,-1 0,0 0,1 0,-1 0,0-1,1 1,-1 0,0 0,1 0,-1-1,0 1,0-1,-36-24,-203-165,224 178,1 1,-2 0,0 1,0 1,0 1,-1 0,-1 1,-1 1,19 5,0 1,1 0,-1-1,0 1,0 0,0 0,0 0,1-1,-1 1,0 0,0 0,0 0,0 0,0 1,0-1,1 0,-1 0,0 0,0 1,0-1,1 0,-1 1,0-1,0 1,1-1,-1 1,0-1,1 1,-1-1,0 1,1 0,-1-1,1 1,-1 0,1 0,-1-1,1 1,0 0,-1 0,1 0,1 10</inkml:trace>
  <inkml:trace contextRef="#ctx0" brushRef="#br0" timeOffset="472.176">2353 1075,'125'-344,"-92"292,-33 53,1-1,0 0,0 0,0 1,-1-1,1 1,0-1,-1 1,1-1,0 1,-1-1,1 1,-1-1,1 1,-1 0,1-1,-1 1,1 0,-1 0,1-1,-1 1,0 0,0 0,1 0,-1-1,0 1,0 0,0 0,0 0,0 0,0-1,0 1,0 0,0 0,0 0,-1-1,1 2,0-1,0 6,2 27,1-1,1 1,2 0,2-1,7 20,-13-48,-1 0,1-1,0 1,1-1,-1 0,1 1,0-1,0-1,0 1,1 0,-1-1,1 1,0-1,0 0,0-1,0 1,1-1,-1 1,1-1,-1-1,1 1,0-1,-1 1,1-1,0-1,0 1,0-1,0 0,0 0,0 0,0-1,0 1,0-1,-1 0,1-1,0 1,-1-1,1 0,-1 0,1-1,-1 1,0-1,0 0,0 0,0 0,-1-1,1 0,7-10,0-1,-1 0,-1 0,-1-1,0 0,-2-1,1 1,-2-1,0-1,1-12,0 7,1-2</inkml:trace>
  <inkml:trace contextRef="#ctx0" brushRef="#br0" timeOffset="1583.925">3426 708,'-9'-2,"1"-2,0 0,0 1,0 1,-1-1,1 1,-1 0,1 1,-1 0,0 1,0 0,1 0,-1 0,0 1,1 1,-1 0,1 0,-1 0,1 1,0 0,0 1,0 0,1 0,-1 0,1 1,0 1,0-1,-1 2,-98 212,84-129,22-88,0 1,-1-1,2 0,-1 0,0 1,0-1,1 0,-1 0,1 0,-1 0,1 1,0-1,0 0,0 0,0 0,0-1,1 1,-1 0,0 0,1-1,0 1,-1-1,1 1,0-1,0 0,0 1,-1-1,1 0,1 0,-1 0,0-1,0 1,0-1,0 1,0-1,1 1,-1-1,0 0,0 0,9-2,0 0,-1-1,1 0,-1-1,0 0,0 0,-1-1,1 0,-1-1,0 0,0-1,-1 0,0 0,0 0,-1-1,4-6,-11 14,269-279,-221 248,-47 30,0 1,0 0,0-1,1 1,-1 0,0 0,0 0,0 0,1 0,-1 0,0 1,0-1,0 0,0 1,0-1,1 0,-1 1,0-1,0 1,0 0,0-1,0 1,0 0,0 0,-1 0,1-1,0 1,0 0,-1 0,1 0,0 0,-1 0,1 0,-1 1,1-1,-1 0,0 0,0 0,1 0,-1 1,0-1,0 0,0 0,0 0,0 2,3 34,-2 1,-1 0,-2 0,-1-1,-8 36,-6 68,2 123,11-220,3-18,-2 0,0-1,-2 1,0-1,-2 0,0 0,-2-1,-1 0,-1-1,-3 3,13-23,-1-1,0 1,0-1,0 0,-1 1,1-1,0 0,-1 0,1-1,-1 1,0 0,0-1,1 0,-1 0,0 1,0-2,0 1,0 0,0-1,-1 1,1-1,0 0,0 0,0 0,0 0,0-1,0 1,0-1,-1 0,2 0,-1 0,0 0,0-1,0 1,0-1,1 1,-1-1,1 0,-1 0,1 0,0-1,0 1,0 0,0-1,-1-1,-3-10,0-1,0 0,2 0,0 0,0 0,2-1,0 1,1-1,0 0,1 0,1 1,0-1,2 1,-1-1,2 1,0 0,1 0,0 0,1 0,3-2,14-30,3 1,2 1,2 2,1 0,17-15,419-481,-439 505,-2-1,-1-2,-2 0,-2-1,-1-2,-2 0,-1-1,-2-5,0-92,-15 134,-1 0,1 0,-1 1,1-1,-1 0,0 1,0-1,-1 1,1-1,-1 1,0-1,0 1,0 0,0 0,0 0,-1 0,1 0,-1 0,0 1,0 0,0-1,0 1,0 0,-1 0,1 1,-1-1,1 1,-1-1,1 1,-1 0,0 1,0-1,1 1,-3-1,-4 3,-1 1,1 0,0 0,0 1,0 0,1 1,-1 0,1 1,0 0,1 0,-1 1,1 0,0 0,1 1,0 0,0 0,1 1,0-1,-2 6,-10 12,0 1,2 1,1 1,1 0,2 1,1 0,1 1,2 0,1 1,-3 25,10-42,-1 1,2-1,0 0,0 0,2 0,0 0,1 0,0 0,1-1,0 1,2-1,-1-1,2 1,0-1,0-1,1 1,1-1,0-1,1 0,0 0,0-1,1-1,1 0,-1 0,2-2,-1 1,1-2,0 1,0-2,1 0,-1-1,1 0,0-1,5-1,-3-1,0-2,-1-1,1 0,0-1,-1 0,0-1,0-1,0-1,0 0,-1-1,0-1,-1-1,1 0,-2 0,1-1,-1-1,-1 0,0-1,0-1,-2 1,1-2,-2 1,8-15,-15 26,34-77,-35 77,0-1,0 1,-1-1,1 1,0-1,-1 1,0-1,0 0,0 1,0-1,0 1,-1-1,1 0,-1 1,1-1,-1 1,0-1,0 1,0 0,0-1,-1 1,1 0,0 0,-1 0,0 0,0 0,1 0,-1 0,0 0,-2 0,-1 1,0 0,-1 0,1 1,-1 0,1 0,-1 1,1-1,-1 1,1 0,0 0,-1 1,1 0,0 0,0 0,0 1,0-1,1 1,-1 0,1 0,-1 1,1 0,0 0,-9 6,0 1,1 0,0 1,1 1,0 0,1 0,0 1,2 0,-1 0,2 1,0 1,0-1,2 1,0 0,1 0,0 0,1 1,1-1,1 1,0 0,2 16,2-23,0 0,0-1,0 1,2-1,-1 1,1-2,0 1,1 0,0-1,0 0,1 0,0-1,0 0,1 0,0-1,0 1,1-2,-1 1,1-2,1 1,-1-1,0 0,1-1,0 0,0 0,4-1,124-3,-114 0</inkml:trace>
  <inkml:trace contextRef="#ctx0" brushRef="#br0" timeOffset="-1581.928">744 511,'4'-6,"-21"21,-97 115,-42 26,-70 49,150-138,68-61</inkml:trace>
  <inkml:trace contextRef="#ctx0" brushRef="#br0" timeOffset="-1237.043">124 511,'59'53,"220"102,-50-24,-221-126,21 14,1-1,0-1,1-2,1-1,4 0,-33-13,1 0,-1 0,0 0,0-1,1 1,-1-1,0 1,1-1,-1 0,0 0,1-1,-1 1,0-1,1 0,-1 1,0-2,0 1,0 0,1 0,-1-1,-1 0,1 0,0 0,0 0,-1 0,1 0,-1-1,0 1,0-1,0 1,0-1,0 0,0 0,-1 0,1-1,7-18</inkml:trace>
  <inkml:trace contextRef="#ctx0" brushRef="#br0" timeOffset="-989.74">942 680,'-52'5,"0"2,1 2,0 3,1 1,0 3,1 2,1 2,-11 9,8-8,-259 120,304-138,-1 0,1 0,-1-1,0 0,0 0,0 0,0-1,0 0,0-1,0 0,0 0,-1 0,1-1,-2 0,8-2,-1 1,1 0,-1-1,1 1,0-1,0 1,0-1,0 1,1-1,-1 0,1 0,0 1,-1-1,1 0,0 1,1-1,-1 0,0 0,1 1,0-1,-1 0,1 1,0-1,0 1,1-1,-1 1,0-1,1 1,0 0,-1 0,1 0,0 0,0 0,0 0,0 0,2 0,-2-1,12-16</inkml:trace>
  <inkml:trace contextRef="#ctx0" brushRef="#br0" timeOffset="-725.391">350 257,'24'50,"-2"1,-2 1,-2 1,1 18,85 359,-51-272,-43-140</inkml:trace>
  <inkml:trace contextRef="#ctx0" brushRef="#br0" timeOffset="37852.821">631 1696,'-68'86,"4"3,-52 97,99-156,-2 0,-1-1,-1-1,-2-1,-23 22,-92 83,137-131,0 0,0 0,0 0,-1 0,1 0,0 0,-1-1,1 1,-1 0,1-1,-1 1,1-1,-1 0,1 1,-1-1,0 0,1 0,-1 0,1 0,-1 0,1-1,-1 1,1 0,-1-1,1 1,-1-1,1 0,-1 1,1-1,-2-1,-6-8</inkml:trace>
  <inkml:trace contextRef="#ctx0" brushRef="#br0" timeOffset="38240.375">67 1611,'-2'10,"0"-1,1 0,0 0,0 0,1 1,0-1,1 0,0 1,1-1,-1 0,2 0,-1 0,1 0,1-1,0 1,0-1,0 0,2 2,106 131,106 84,-3-6,-183-202,-15-15</inkml:trace>
  <inkml:trace contextRef="#ctx0" brushRef="#br0" timeOffset="38513.366">857 2035,'29'-5,"14"-1,5-1,-1 2,-4 2,-5 1,-3-4,-3-1,-3 1,0 1,-7 2</inkml:trace>
  <inkml:trace contextRef="#ctx0" brushRef="#br0" timeOffset="39021.831">1816 1865,'-20'0,"-1"1,1 1,-1 0,1 2,0 0,0 1,1 2,-1 0,1 0,1 2,-1 0,2 2,-1 0,1 0,1 2,0 0,1 1,0 0,1 1,1 1,1 0,0 1,1 0,-6 13,15-27,0 0,0 0,0 1,0-1,0 1,1-1,-1 1,1 0,0 0,1-1,-1 1,0 0,1 0,0 0,0 0,0 0,1 0,-1-1,1 1,0 0,0 0,0-1,0 1,1 0,0-1,-1 1,1-1,1 0,-1 0,0 1,1-1,0-1,-1 1,1 0,0-1,0 1,1-1,-1 0,0 0,1 0,11 0,0 0,0-1,0-1,0 0,0-2,0 1,-1-1,1-1,-1-1,1 0,-1-1,0-1,0 0,-1 0,0-1,0-1,-1-1,0 1,9-9,170-178,-149 156,-41 38,0 0,-1 1,1-1,0 0,0 1,0-1,0 1,0-1,0 1,0 0,0-1,0 1,0 0,0 0,0-1,0 1,0 0,1 0,-1 0,0 0,0 1,0-1,0 0,0 0,0 1,0-1,0 0,0 1,0-1,0 1,0-1,0 1,0 0,0-1,-1 1,1 0,0 0,0 0,-1-1,1 1,-1 0,1 0,-1 0,1 0,-1 0,1 0,-1 0,0 1,4 11,-1 0,-1 0,-1 0,0 0,0 1,-1-1,-1 0,-1 9,3 77,-1-96,1 4,-1 1,1-1,1 1,-1-1,1 1,1-1,-1 0,1 0,1 0,-1 0,1 0,0-1,1 0,-1 0,1 0,1 0,-1-1,1 1,11 2</inkml:trace>
  <inkml:trace contextRef="#ctx0" brushRef="#br0" timeOffset="39270.088">2663 1809,'-19'33,"-6"17,-5 9,0-1,3-6,3-6,4-6,2-6,4-4,3-1,5-2,-2-5,0-6</inkml:trace>
  <inkml:trace contextRef="#ctx0" brushRef="#br0" timeOffset="39506.808">2269 1894,'40'55,"4"-1,1-3,3-1,2-3,1-2,10 3,52 37,-89-74</inkml:trace>
  <inkml:trace contextRef="#ctx0" brushRef="#br0" timeOffset="39721.174">3059 1978,'0'39,"0"17,0 3,0-2,0-7,5-12,1-7,5-10,0-7</inkml:trace>
  <inkml:trace contextRef="#ctx0" brushRef="#br0" timeOffset="39938.242">2917 1639,'0'0</inkml:trace>
  <inkml:trace contextRef="#ctx0" brushRef="#br0" timeOffset="40316.302">3623 1838,'-7'0,"-1"1,0 0,1 0,-1 1,1 0,0 1,0 0,0 0,0 0,0 1,0 0,1 0,0 0,-5 5,9-7,0 0,0 0,0 0,0 0,0 0,1 0,-1 0,1 1,-1-1,1 0,0 1,0 0,0-1,0 1,0-1,1 1,-1 0,1 0,0-1,0 1,0 0,0 0,0-1,0 1,1 0,-1 0,1-1,0 1,0-1,0 1,0-1,0 1,1-1,-1 1,1-1,0 0,-1 0,1 0,0 0,2 2,39 33,-33-29,-1-1,0 1,0 1,0 0,-2 0,1 0,-1 1,0 0,-1 1,40 131,-45-136,0-1,-1 1,0-1,0 1,0-1,-1 0,0 1,0-1,0 0,-1 1,0-1,0 0,0 0,0 0,-1 0,0-1,0 1,0-1,-1 0,1 0,-1 0,0 0,0 0,0-1,-1 0,0 1,0-1,-1-1,0 1,1-1,-1 0,-1 0,1 0,0-1,0 0,0 0,-1-1,1 0,0 0,-1 0,1-1,0 0,0 0,-1 0,1-1,0 0,0 0,1-1,-1 1,0-1,1-1,0 1,-4-4,-10-10</inkml:trace>
  <inkml:trace contextRef="#ctx0" brushRef="#br0" timeOffset="44018.809">4555 2035,'9'19,"4"11,-1 6,-2 1,-3-6</inkml:trace>
  <inkml:trace contextRef="#ctx0" brushRef="#br0" timeOffset="44271.096">4611 1527,'-10'10,"-2"2</inkml:trace>
</inkml:ink>
</file>

<file path=ppt/ink/ink2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8:00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1,'-19'8,"0"1,1 1,0 0,1 2,0 0,1 1,0 0,1 2,1-1,0 2,1 0,0 1,2 0,0 0,1 1,0 1,2 0,0 0,1 1,-3 19,6-19,2 0,1 0,0 0,1 0,2 0,0-1,1 1,0 0,2-1,1 0,0 0,1 0,1-1,1 0,0 0,1-1,1 0,1-1,1-1,0 0,2 1,-4-6,1-1,0-1,0 0,1 0,0-1,1-1,-1 0,1-1,0-1,1 0,-1-1,1 0,0-1,-1-1,1 0,0-1,0-1,0 0,-1-1,1 0,0-1,-1-1,0-1,0 0,0 0,0-2,7-3,0-1,0-1,-1-1,-1 0,0-2,-1 0,-1-1,0-1,-1 0,-1-1,0-1,-2-1,0 0,-1 0,-1-1,-1-1,-1 0,-1 0,-1-1,-1 0,-1 0,-1 0,-1-1,-1 1,-1-21,-3 32,0 1,-1-1,-1 1,1 0,-2 0,0 1,0-1,-1 1,0 0,-1 0,0 1,0 0,-1 0,0 1,-1 0,0 1,0-1,-1 2,1-1,-2 1,1 1,-1 0,1 0,-1 1,0 1,-1-1,1 2,-1 0,1 0,-1 1,0 0,1 1,-4 1,-35-3,7 1</inkml:trace>
  <inkml:trace contextRef="#ctx0" brushRef="#br0" timeOffset="375.224">0 453,'316'-29,"-302"30,0 1,1 0,-1 1,0 1,0 0,-1 1,1 1,-1 0,0 0,-1 1,0 1,9 7,-6-5,0 0,1-1,0-1,0 0,1-1,0-1,0-1,6 1,-14-4,0-1,0 0,0-1,1 0,-1 0,0-1,0 0,0-1,0 1,0-2,0 0,0 0,-1 0,1-1,9-8</inkml:trace>
</inkml:ink>
</file>

<file path=ppt/ink/ink2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8:21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2286,'498'0,"-163"-28,-240 26,-1 5,90 13,17 14,-131-22,-1-3,1-3,32-5,9 1,246 1,-198-26,292 26,-199 2,-109 27,138-28,-83-28,225 27,-253-26,-116 26,-29 0</inkml:trace>
  <inkml:trace contextRef="#ctx0" brushRef="#br0" timeOffset="15621.587">2004 763,'-5'-3,"0"0,-1 0,1 0,-1 0,0 1,1 0,-1 0,0 1,0 0,-1 0,1 0,0 1,0 0,0 0,0 0,0 1,-1 0,1 0,0 0,0 1,1 0,-1 0,0 1,-3 2,-209 122,172-100,2 1,2 3,0 1,2 2,2 1,1 3,-7 11,-98 125,111-126,-84 155,21 41,41-93,48-131,0 0,1 0,0 1,2-1,1 1,1 20,-2 23,-24 133,24-155,2 1,2-1,2 0,1-1,3 1,5 17,61 222,2-110,-56-136,1-1,1-1,2-1,1 0,1-3,7 6,-4-11,0-1,1-1,2-1,0-2,1-1,0-1,5-1,-28-11,266 116,-237-108,0-1,1-2,0-2,24 2,8 2,-54-10,1 0,-1-1,1-1,0 0,-1-2,1 0,-1-1,3-2,29-1,-1 1,1 3,0 2,10 2,132-3,-23-55,-128 40,0-3,-2-1,0-1,-2-3,0-1,-2-1,12-14,83-89,23-48,4-30,-144 186,0-1,-2 0,0 0,-2-1,0 0,-1-1,-2 0,0 0,-2-1,52-228,-26 55,-32-55,-46 115,22 79,-40-79,-55-59,-6 44,35 54,-53-56,-110 14,114 67,-69 3,-16 43,197 22,-2 0,1 3,0 0,-1 2,0 1,-23 3,52-3,-1 1,1-1,-1 0,1 1,-1 0,1-1,-1 1,1 0,-1 0,1 1,0-1,0 0,0 1,-1-1,1 1,1 0,-1 0,0 0,0 0,1 0,-1 0,1 0,-1 2,-5 13</inkml:trace>
  <inkml:trace contextRef="#ctx0" brushRef="#br0" timeOffset="24488.684">2258 227,'0'594,"58"-255,-59 253,-28-366,31 56,25-84,-26-171,1 0,-2 0,0 0,-2 0,-1 0,-6 25,1-11,1 0,3 0,1 0,2 1,5 38,-2 12,-2 360,28-226,-28 282,-11-436,5-54</inkml:trace>
  <inkml:trace contextRef="#ctx0" brushRef="#br0" timeOffset="30525.333">1581 1,'-4'2,"1"0,-1 0,1 1,0 0,0-1,0 1,0 1,1-1,-1 0,1 1,0-1,0 1,0-1,0 1,1 0,-1 0,1 0,0 0,0 0,1 0,-1 0,1 0,0 0,0 0,0 1,1 0,22 112,-19-103,39 74,-41-86,0 0,0 0,0 0,1 0,-1 0,0-1,1 1,-1-1,1 0,-1 1,1-1,0 0,-1-1,1 1,0 0,0-1,-1 0,1 1,0-1,0 0,0 0,0-1,-1 1,1-1,0 1,0-1,-1 0,1 0,0 0,-1 0,1-1,-1 1,1-1,5-5,0 0,0 0,-1 0,0-1,-1 0,0-1,0 0,0 0,-1 0,-1 0,1-1,-1 1,-1-1,0 0,1-8,23-52,22-18,-48 88,-1-1,1 0,0 1,0-1,0 1,0-1,0 1,0-1,0 1,0 0,0-1,0 1,0 0,0 0,0 0,0 0,0 0,0 0,0 0,0 0,0 0,0 1,0-1,0 0,0 0,0 1,0-1,-1 1,1-1,0 1,0-1,0 1,0 0,-1-1,1 1,0 0,-1 0,1-1,0 1,-1 0,1 0,-1 0,1 0,-1 0,0 0,20 45,31 159,-19-35,-31-160,-1-1,0 0,-1 1,0-1,0 0,-1 1,0-1,-1 0,0 0,0-1,-1 1,0-1,0 1,-1-1,0-1,-1 1,0-1,0 0,0 0,-1 0,0-1,0 0,-1-1,0 1,0-1,0-1,0 0,-10 3,11-4,4 0,1-1,-1 0,0 0,0-1,0 1,0-1,0 1,0-1,0 0,-1 0,1 0,0 0,-1-1,1 0,-1 1,1-1,0 0,-1-1,1 1,0-1,-1 1,1-1,0 0,-1 0,1 0,0-1,0 1,0-1,0 0,0 0,1 0,-1 0,1 0,-1 0,1-1,0 1,-1-1,1 0,1 1,-1-1,0 0,0-2,1-5,1 0,0-1,0 1,1 0,1 0,-1 0,2 0,-1 0,2 0,-1 1,1-1,0 1,1 0,0 0,1 1,0-1,0 1,1 0,5-4,-2-2,0 0,1 0,0 0,1 1,0 0,1 1,1 1,0 0,1 1,0 0,0 1,1 1,0 1,7-3,1 3</inkml:trace>
  <inkml:trace contextRef="#ctx0" brushRef="#br0" timeOffset="43582.373">3246 1130,'-2'-2,"0"0,0-1,0 1,-1 0,1 0,0 1,-1-1,0 1,1-1,-1 1,0 0,1-1,-1 2,0-1,0 0,0 0,0 1,0 0,0 0,0-1,0 2,0-1,0 0,0 1,0-1,0 1,-1 0,-1 1,0 0,-1 0,1 0,0 1,0-1,0 1,0 1,1-1,0 1,-1 0,1 0,0 0,1 0,-1 1,1-1,0 1,0 0,0 0,1 0,-1 0,1 1,0-1,1 1,0-1,0 1,0-1,0 1,1 0,0-1,0 1,0 0,1-1,0 1,0 0,1-1,-1 1,1-1,0 0,1 1,-1-1,1 0,0 0,0-1,1 1,-1-1,1 0,0 1,0-2,3 3,-3-4,0 1,0-1,0 0,0-1,0 1,0-1,1 0,-1 0,0 0,1 0,-1-1,1 0,-1 0,1 0,-1 0,0-1,1 0,-1 0,1 0,-1 0,0-1,0 1,0-1,0 0,0-1,0 1,-1-1,1 1,2-4,4-2,0-1,-1 1,0-2,0 1,-1-2,0 1,-1-1,-1 0,6-11,-10 19,0 0,-1 1,1-1,-1 0,0 0,0 0,0 0,0 0,0 0,-1 0,1 0,-1 0,0 0,0-1,0 1,0 0,-1 0,1 0,-1 0,0 0,0 0,0 0,0 0,0 0,-1 0,1 1,-1-1,0 0,0 1,0-1,0 1,0 0,0 0,-1 0,1 0,-1 0,1 0,-1 1,0-1,0 1,0 0,-2-1,-7 2,1 1,-1 1,0 0,0 0,1 1,-1 1,1 0,0 0,0 1,1 1,-1-1,1 2,0 0,1 0,0 0,0 1,-1 2,7-8,-1-1,1 2,0-1,0 0,0 0,0 1,0 0,1 0,-1 0,1 0,0 0,-1 0,2 0,-1 1,0-1,1 1,-1-1,1 1,0 0,0-1,0 1,1 0,-1 0,1 0,0 0,0-1,1 1,-1 0,1 0,0 0,0-1,0 1,0 0,0-1,1 1,0-1,0 1,0-1,0 0,0 0,6 3,0-1,0-1,1 0,-1 0,1 0,0-1,0 0,0-1,0 0,0 0,1-1,-1 0,1-1,-1 0,1-1,-1 0,0 0,1-1,-1 0,0 0,0-1,0 0,5-4,-11 6,1-1,-1 0,1 0,-1 0,0 0,1-1,-1 1,-1-1,1 0,0 0,-1 0,1 0,-1-1,0 1,0 0,0-1,0 0,-1 1,0-1,1 0,-2 0,1 0,0 0,-1 0,1 0,-1 0,0 0,0 0,-1 1,1-1,-1 0,0 0,0 0,0 0,-1 0,1 1,-1-1,0 1,0-1,0 1,-1 0,1-1,-1 1,0 0,0-1,-1-1,0 1,0 0,-1 0,1 0,-1 1,0-1,0 1,0 0,0 1,0-1,-1 1,1 0,-1 0,1 1,-1 0,0 0,0 0,0 0,0 1,1 0,-1 1,0-1,0 1,0 0,1 0,-1 1,0 0,1 0,0 0,-1 0,1 1,0 0,0 0,0 1,1-1,-1 1,1 0,0 0,0 1,-3 3,4-5,1 1,0-1,-1 0,1 1,0-1,1 1,-1 0,1-1,-1 1,1 0,0 0,1 0,-1 0,1 0,-1 0,1 0,0 0,1 0,-1 0,1 0,0 0,0 0,0 0,0 0,1 0,-1-1,1 1,0 0,0-1,1 0,-1 1,2 0,2 0,0 1,1-2,-1 1,1-1,0 0,0 0,0-1,0 0,1 0,-1 0,1-1,-1 0,1-1,-1 0,1 0,-1-1,1 0,-1 0,1 0,-1-1,0 0,0-1,0 1,0-2,2 0,0 0,1-1,-1 0,0 0,-1-1,1-1,-1 1,-1-1,1 0,-1-1,0 0,-1 0,0-1,0 1,-1-1,0-1,0 1,-1-1,0-1,-3 6,-1 1,0-1,0 1,0 0,-1-1,0 1,0 0,0 0,0-1,-1 1,1 0,-1 0,0 0,0 0,-1 1,1-1,-1 1,0-1,0 1,0 0,0 0,0 0,-1 0,1 1,-1 0,0-1,0 1,0 0,0 1,0-1,0 1,0 0,-1 0,1 0,0 0,-1 1,1 0,0 0,-1 0,1 0,0 1,-1 0,1 0,0 0,-1 0,1 0,0 1,0 0,0 0,-2 2,-5 2,1 0,0 0,1 1,-1 0,1 1,1 0,0 0,0 1,-2 2,8-8,0-1,-1 1,1-1,0 1,1 0,-1 0,0 0,1 0,0 0,0 0,0 1,0-1,0 0,1 1,-1-1,1 0,0 1,0-1,0 0,0 1,1-1,-1 0,1 1,0-1,0 0,0 0,1 0,-1 0,1 0,-1 0,1 0,0 0,2 1,2 0,1 0,-1-1,1 0,0 0,0-1,0 0,0 0,1-1,-1 1,0-2,1 1,-1-1,1 0,-1-1,0 0,1 0,-1 0,0-1,0 0,0 0,0-1,0 0,0 0,-1-1,0 0,1 0,-1 0,-3 2,0-1,0 1,0 0,-1-1,1 0,0 1,-1-1,0 0,0 0,0-1,0 1,0 0,0-1,-1 1,0-1,0 1,0-1,0 0,0 0,-1 1,0-1,1 0,-1 0,-1 1,1-1,-1 0,1 0,-1 1,0-1,0 0,-1 1,1-1,-1 1,1 0,-1-1,0 1,-1 0,1 0,0 0,-1 0,0 1,0-1,1 1,-1 0,-1-1,1 1,0 1,0-1,-3 0,-1-1,-1 1,0 0,0 0,0 1,0 0,0 1,0 0,0 0,0 1,0-1,0 2,1-1,-1 1,0 1,0-1,1 1,0 0,0 1,0 0,0 0,0 1,1-1,-1 1,1 1,1-1,-1 1,1 0,-3 4,6-7,0 1,0-1,0 0,0 1,0 0,1-1,0 1,-1 0,2 0,-1 0,0 0,1 0,-1 0,1 0,0 0,1 0,-1 0,1 0,0 0,0-1,0 1,0 0,0 0,1-1,0 1,0 0,0-1,0 0,0 0,1 1,0-1,-1-1,1 1,0 0,0-1,1 1,-1-1,0 0,1 0,-1 0,1-1,0 1,0-1,-1 0,1 0,0 0,1 0,-1 0,0 1,1 0,-1-1,0 0,1 0,-1 0,1-1,-1 1,1-1,-1 0,1-1,-1 1,1-1,-1 0,1 0,-1 0,1 0,-1-1,0 0,0 0,0 0,0 0,0 0,-1-1,1 0,-1 0,1 0,-1 0,0-1,0 1,-1-1,1 0,-1 1,1-1,-1 0,0-1,-1 1,1 0,-1 0,0-1,0 1,0-1,-1 0,0 1,0-1,-1 1,1 0,-1-1,0 1,0 0,0-1,-1 1,0 0,0 0,0 0,0 0,0 1,-1-1,0 1,1-1,-1 1,-1 0,1 0,0 0,-1 0,1 1,-1-1,0 1,0 0,0 0,0 1,0-1,-1 1,1 0,0 0,0 0,-1 1,1-1,-1 1,1 0,-1 0,1 1,0-1,-1 1,1 0,0 0,-1 1,1-1,0 1,0 0,0 0,0 0,1 0,-1 1,1 0,-1 0,1 0,-2 1,0 2,0 0,0 1,0-1,1 1,0-1,0 1,1 1,-1-1,2 0,-1 1,1-1,0 1,1 0,0 0,0 0,1 0,-1 0,2 0,-1-1,2 3,3 16</inkml:trace>
  <inkml:trace contextRef="#ctx0" brushRef="#br0" timeOffset="51278.108">2400 2259,'0'-5,"5"-2,1-4,5 0,0-3,3 0,-1-1,3 1,-2-2,1 3,-1-3,1 3,-1-2,1 2,-2-2,-2 1</inkml:trace>
  <inkml:trace contextRef="#ctx0" brushRef="#br0" timeOffset="51715.128">2822 1835,'0'-5,"5"-6,6-6,7-5,4 1,-1 0,-5-2,1 3,-3 0,-4 4</inkml:trace>
  <inkml:trace contextRef="#ctx0" brushRef="#br0" timeOffset="52360.462">3698 875,'24'-19,"8"-11,3-1,1 1,-2 0,-6 0,-3 6,-5 7</inkml:trace>
  <inkml:trace contextRef="#ctx0" brushRef="#br0" timeOffset="65332.062">4290 2286,'764'0,"-594"-27,-144 26,-2 0</inkml:trace>
  <inkml:trace contextRef="#ctx0" brushRef="#br0" timeOffset="66699.975">4290 396,'5'0,"1"-5,5-1,1-5,2 0,0-4,1 2,-1-3,2 2,-3-1,-2 6,1 5,-2 3</inkml:trace>
  <inkml:trace contextRef="#ctx0" brushRef="#br0" timeOffset="69341.007">4432 1271,'-11'-13,"10"12,0-1,0 1,0-1,0 1,0 0,0-1,0 1,-1 0,1 0,0 0,-1 0,1 0,0 0,-1 0,1 0,-1 1,0-1,1 0,-1 1,0-1,1 1,-1 0,0 0,1 0,-1 0,0 0,1 0,-1 0,0 0,0 0,1 1,-1-1,0 1,1-1,-1 1,0 0,-8 7,1 1,0 0,0 0,1 1,0 0,1 0,0 1,0 0,1 0,1 0,0 1,0 0,2 0,-1 0,1 0,1 1,0-1,1 1,0-1,1 1,1 0,0-1,0 1,2 2,-2-4,1 0,0 0,1-1,1 1,-1-1,2 0,-1 0,1 0,1 0,0-1,0 0,1 0,0-1,0 0,1 0,0 0,0-1,1 0,0-1,0 0,1-1,0 1,0-2,0 1,0-2,1 1,-1-1,1-1,0 0,0-1,0 0,0 0,0-1,0 0,1-1,-2-4,-1 1,1-1,-1 0,0-1,0 0,0 0,-1-1,0 0,-1-1,0 0,0 0,5-7,14-15,-15 16,-1 0,-1 0,0-1,-1 0,0-1,-2 0,1 0,-2-1,0 0,-2 1,2-10,-4 17,0-1,0 1,-1-1,0 0,-1 1,0-1,-1 1,0-1,0 1,-1 0,0 0,-1 0,0 0,0 0,-1 1,0 0,0 0,-1 0,0 1,-1 0,1 0,-1 0,-1 1,1 0,-1 0,0 1,0 0,-1 1,1 0,-1 0,0 0,0 1,-1 1,-105 5,90 4</inkml:trace>
  <inkml:trace contextRef="#ctx0" brushRef="#br0" timeOffset="69851.861">4347 1525,'34'-53,"38"-42,-70 94,0 0,1 1,-1-1,1 1,-1 0,1 0,-1 0,1 0,-1 0,1 0,-1 1,1-1,-1 1,0-1,1 1,-1 0,0 0,0 0,1 1,-1-1,0 0,0 1,0-1,0 1,-1 0,1 0,0-1,-1 1,1 0,-1 0,0 1,1-1,-1 0,0 0,-1 1,1-1,0 0,-1 1,1-1,-1 2,13 17,-11-17,0 0,0 1,1-1,-1 0,1 0,0 0,0-1,0 1,0-1,1 1,0-1,0 0,-1-1,2 1,-1-1,0 1,0-1,1 0,-1-1,1 1,0-1,-1 0,1 0,0 0,0-1,-1 0,1 0,0 0,0 0,0-1,-1 0,1 0,0 0,-1-1,1 1,1-2,7-8</inkml:trace>
  <inkml:trace contextRef="#ctx0" brushRef="#br0" timeOffset="70485.964">4319 734,'4'2,"1"0,-1 1,0-1,0 1,0 0,0 0,0 0,-1 0,0 1,1-1,-1 1,0 0,-1 0,1 0,-1 0,2 5,20 42,-3 1,-2 1,-2 1,5 38,-20-87,0 7,1 0,1 0,0-1,1 1,0-1,0 0,1-1,1 1,7 8,-2-8</inkml:trace>
  <inkml:trace contextRef="#ctx0" brushRef="#br0" timeOffset="70983.409">4629 2033,'0'-10,"0"2,0 7,0 9,0 7,0 6,0 5,-5 2,-1 1,0 1,1 0,1-1,2 0,1 0,-5 0,0-6</inkml:trace>
  <inkml:trace contextRef="#ctx0" brushRef="#br0" timeOffset="72548.999">4487 819,'-61'-47,"-54"-68,115 114,-1 1,0-1,0 1,0 0,0 0,0-1,1 1,-1 0,0 0,0 0,0 0,0 0,0 0,0 0,0 0,0 0,0 1,1-1,-1 0,0 0,0 1,0-1,0 1,1-1,-1 1,0-1,0 1,1-1,-1 1,0 0,1-1,-1 1,1 0,-1 0,1-1,-1 1,1 0,-1 0,1 0,0 0,-1-1,1 1,0 0,0 0,0 0,0 0,0 0,0 0,0 0,0 0,0 0,0-1,0 1,1 0,-1 0,0 0,1 0,-1 0,1-1,-1 1,1 0,-1 0,-2 12,-74 225,75-237,1-1,-1 1,1-1,-1 1,0-1,1 1,-1-1,1 1,0 0,-1-1,1 1,-1 0,1-1,0 1,-1 0,1-1,0 1,0 0,0 0,0-1,0 1,-1 0,1 0,0-1,1 1,-1 0,0 0,0-1,0 1,0 0,1 0,-1-1,0 1,1 0,-1-1,0 1,1 0,-1-1,1 1,-1-1,1 1,-1-1,1 1,-1-1,1 1,0-1,-1 1,1-1,0 0,-1 1,1-1,0 0,0 0,-1 1,1-1,0 0,0 0,-1 0,1 0,0 0,102-59,188-110,-195 131,-260 13,30 16,116 3</inkml:trace>
  <inkml:trace contextRef="#ctx0" brushRef="#br0" timeOffset="74330.13">4657 2146,'0'4,"0"-2,0-7,0-7,0-7,0-5,0-2,0-3,0 0,0-1,0 10,0 8</inkml:trace>
  <inkml:trace contextRef="#ctx0" brushRef="#br0" timeOffset="80429.9">4996 2626,'2'8,"1"0,0 0,0 1,0-2,1 1,0 0,1-1,0 0,0 0,1 0,-1 0,58 65,3-3,74 60,-128-119,-4-6</inkml:trace>
  <inkml:trace contextRef="#ctx0" brushRef="#br0" timeOffset="80993.901">5363 2569,'-38'29,"-94"122,-46 99,81-99,96-144,4-7</inkml:trace>
</inkml:ink>
</file>

<file path=ppt/ink/ink2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1:58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544 1,'-18'4,"0"0,0 2,0 0,1 1,0 1,1 1,0 0,0 1,1 1,0 0,0 1,2 0,-1 1,2 1,0 0,0 1,2 0,0 1,0 0,-2 7,-117 276,122-281,-2 0,0 0,-1-1,0 0,-2-1,0 0,0-1,-4 2,2-5</inkml:trace>
</inkml:ink>
</file>

<file path=ppt/ink/ink2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1:59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1,'110'148,"-64"-93,2-3,2-1,54 41,134 109,-184-167,-30-23</inkml:trace>
</inkml:ink>
</file>

<file path=ppt/ink/ink2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1:59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916 0,'-446'185,"120"-58,202-87,111-37,7-5</inkml:trace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1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86,'-17'76,"-18"158,-38 130,3-52,73-252,-3-59,0 0,0 0,0 0,1 0,-1 0,1 0,-1 0,1 0,-1 0,1 0,-1 0,1 0,0 0,-1-1,1 1,0 0,0 0,0-1,0 1,0 0,0-1,0 1,0-1,0 1,0-1,0 0,0 1,0-1,0 0,0 0,0 0,0 0,0 0,1 0,-1 0,0 0,0 0,0 0,0-1,0 1,0 0,0-1,0 1,0-1,0 1,0-1,0 1,0-1,0 0,0 0,65-63,-44 39</inkml:trace>
  <inkml:trace contextRef="#ctx0" brushRef="#br0" timeOffset="378.945">512 1,'37'228,"2"72,-34-253,-2 1,-2 0,-2 0,-2 0,-3-1,-1 1,-3-1,-2 1,12-48,0-1,-1 0,1 1,-1-1,1 1,-1-1,1 1,-1 0,0-1,1 1,-1-1,0 1,1 0,-1 0,0-1,1 1,-1 0,0 0,1 0,-1 0,0-1,1 1,-1 0,0 1,0-1,1 0,-1 0,0 0,1 0,-1 0,0 1,1-1,-1 0,0 1,1-1,-1 0,1 1,-1-1,0 1,1-1,-1 1,1-1,-1 1,1-1,0 1,-1 0,1-1,0 1,-1-1,1 1,0 0,0-1,-1 1,1 0,0 0,-40-89,27 57,0 2,-2 0,-1 1,-1 0,-14-16,20 29,-1 0,0 1,-2 0,1 0,-2 2,0 0,0 0,-1 2,0 0,-1 0,0 2,-1 0,1 1,-1 1,-1 1,-1-1,15 6,0 0,1 0,-1 0,1 1,-1 0,1-1,-1 2,1-1,0 0,-1 1,1 0,0 0,0 0,0 0,0 1,1-1,-1 1,1 0,-1 0,1 1,0-1,0 1,1-1,-1 1,1 0,-1 0,1 0,1 0,-1 1,-1 3,-3 16</inkml:trace>
</inkml:ink>
</file>

<file path=ppt/ink/ink2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1:59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7,'0'1,"0"-1,-1 0,1 0,-1 1,1-1,-1 0,1 0,0 0,-1 0,1 0,-1 0,1 0,-1 0,1 0,-1 0,1 0,-1 0,1 0,-1 0,1 0,-1 0,1 0,-1-1,1 1,0 0,-1 0,1-1,-1 1,1 0,0 0,-1-1,1 1,0-1,-1 1,1 0,0-1,-1 1,1-1,0 1,0 0,0-1,-1 1,1-1,0 0,-5 25,1 0,1 0,1 0,1 0,2 0,0 0,1 0,2 0,3 12,6 16,2 0,2-1,3-2,2 0,11 16,42 108,-65-149</inkml:trace>
</inkml:ink>
</file>

<file path=ppt/ink/ink2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52 490,'-1'259,"-9"-201,9-58,0 0,0 0,1 0,-1 0,0 0,0 0,1 0,-1 0,0 0,1-1,-1 1,0 0,0 0,1-1,-1 1,1-1,-1 1,0-1,1 1,-1 0,1-1,-1 0,1 1,-1-1,1 1,0-1,-1 0,1 1,0-1,-1 0,1 1,0-1,0 0,-1 0,1 1,0-1,0 0,0 1,0-1,0 0,0 0,0 1,1-1,-1 0,-1-2,-6-28,2-1,1 0,1 0,2-1,1 1,2 0,1 0,1 0,2 0,1 0,2 1,1 1,1-1,1 2,2-1,1 2,2 0,7-9,-11 15,0-1,2 2,1 0,1 1,0 0,2 2,13-12,-31 29,0 0,1 0,-1 0,0 0,1 0,-1 0,0 0,1 1,-1-1,1 0,-1 1,1-1,-1 1,1 0,-1-1,1 1,0 0,-1 0,1 0,-1 0,1 0,0 1,-1-1,1 0,-1 1,1-1,-1 1,1-1,-1 1,1 0,-1 0,0-1,1 1,-1 0,0 0,0 0,0 1,0-1,0 0,0 0,0 1,0-1,0 0,0 1,-1-1,1 1,-1-1,1 1,-1-1,1 1,-1 0,19 82,-19-76,0-1,1 0,0 1,0-1,1 0,-1 1,2-1,-1 0,1-1,0 1,1 0,-1-1,1 1,0-1,1 0,0-1,0 1,0-1,1 1,15 6</inkml:trace>
</inkml:ink>
</file>

<file path=ppt/ink/ink2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0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1,'-58'67,"7"-11,3 3,2 1,3 2,3 3,10 37,30-99,0-1,0 1,0 0,0-1,0 1,0-1,1 1,-1-1,1 1,0-1,0 0,0 1,0-1,0 0,0 1,1-1,-1 0,1 0,-1 0,1 0,0-1,0 1,0 0,0-1,0 1,0-1,0 0,1 0,-1 0,0 0,1 0,-1 0,0 0,1-1,0 1,-1-1,1 0,1 0,7-2,0-1,0 0,-1 0,1-1,-1-1,0 1,0-2,-1 0,1 0,-1 0,-1-1,1-1,-1 1,0-1,-1-1,0 1,0-1,-1-1,166-244,-140 205,-40 94,-29 94,35-133,1 1,-1-1,1 0,0 1,1-1,-1 1,1-1,1 1,-1-1,1 1,0-1,1 1,-1-1,1 0,0 0,1 0,0 0,0 0,0 0,0-1,1 1,0-1,0 0,1 0,-1-1,2 1,12 7</inkml:trace>
</inkml:ink>
</file>

<file path=ppt/ink/ink2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1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232 742,'-18'8,"1"0,1 2,0 0,0 1,1 0,0 1,1 1,0 0,1 1,1 1,0 0,1 0,1 1,0 1,1 0,0 2,8-15,0 0,0-1,0 1,1 0,0 0,-1 0,1 0,1 0,-1 0,1-1,-1 1,1 0,0 0,0 0,1-1,-1 1,1-1,0 1,0-1,0 0,0 1,1-1,-1 0,1-1,0 1,0 0,0-1,0 1,0-1,0 0,1 0,-1-1,1 1,-1-1,1 1,0-1,0 0,-1 0,1-1,0 1,0-1,0 0,0 0,0 0,2-1,14-1,0-1,-1-1,1-1,-1-1,0 0,0-2,0 0,-1-1,-1 0,1-2,-2 0,1-1,-2-1,0 0,0-1,6-8,38-42,-2-2,-3-3,-2-2,20-43,-52 81,-3-1,0 0,-3-1,0-1,-1-5,-9 27,-1 0,0-1,0 1,-2 0,0-1,0 0,-2 1,0-1,0 1,-1-1,-1 1,0 0,-1 0,-6-12,7 19,-1 0,0 1,-1-1,1 1,-1 0,-1 0,1 0,-1 1,0 0,0 0,-1 1,1-1,-1 1,0 1,0-1,0 1,-1 1,1-1,-1 1,1 0,-1 1,0 0,0 0,0 1,1 0,-1 0,0 1,0 0,0 0,1 1,-1 0,1 0,-1 1,-5 2,-3 5,0 1,0 1,1 0,0 1,1 1,1 0,0 0,1 2,0-1,2 2,0-1,0 1,2 1,0 0,1 0,-3 13,1 0,1 0,1 0,1 0,2 1,2 0,1 0,1 0,1 0,7 31,-5-44,2 0,0 0,2-1,-1 0,2 0,1-1,0 0,1 0,1-1,0-1,1 0,1 0,0-1,1-1,1 0,0-1,0 0,1-2,1 1,0-2,0-1,1 0,4 1,-10-5,0-1,1 0,-1 0,1-1,0-1,0 0,-1-1,1 0,0-1,0-1,0 0,-1 0,1-1,-1-1,0 0,0-1,0 0,0-1,-1 0,0-1,8-6,8-8,-3 0</inkml:trace>
</inkml:ink>
</file>

<file path=ppt/ink/ink2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1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1,'-5'34,"-1"15,-1 5,2-2,2-5,1-6,1-6,0-3,6-7,2-3,-1-6</inkml:trace>
</inkml:ink>
</file>

<file path=ppt/ink/ink2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1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0,'5'5,"2"6,-1 2</inkml:trace>
</inkml:ink>
</file>

<file path=ppt/ink/ink2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1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0,'0'1,"-14"44,2 0,1 0,3 1,2 0,0 38,5-78,1 0,0 1,1-1,-1 1,1-1,0 0,0 1,1-1,0 0,0 0,1 0,-1 0,1 0,1-1,-1 1,1-1,0 0,0 0,0 0,1-1,0 1,0-1,0 0,0-1,0 1,1-1,0 0,0 0,-1-1,2 0,-1 0,0 0,0-1,1 0,-1 0,0 0,1-1,-1 0,1 0,-1-1,0 0,1 0,-1 0,0-1,3-1,6-8,0-1,-1-1,0-1,-1 0,0 0,-1-2,-1 1,0-1,-1-1,-1 0,-1 0,0-1,-1 0,-1-1,-1 1,0-5,25-59,-20 58</inkml:trace>
</inkml:ink>
</file>

<file path=ppt/ink/ink2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2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1,'-31'21,"24"-18,0 1,0 0,1 0,-1 0,1 1,0 0,0 0,1 1,0-1,0 1,0 1,0-1,1 0,0 1,1 0,-1 0,2 0,-3 7,5-10,1 0,0-1,0 1,1-1,-1 1,1-1,0 0,0 1,0-1,0 0,0 0,1-1,-1 1,1 0,0-1,0 1,0-1,0 0,0 0,0 0,1-1,-1 1,1-1,-1 0,1 1,0-1,23 13,-22-12,1 0,-1 1,1 0,-1 0,0 0,0 1,-1-1,1 1,-1 1,0-1,0 0,0 1,0 0,-1 0,0 0,0 0,0 1,-1-1,0 1,0 0,0-1,0 1,-1 0,0 0,-1 0,1 0,-1 0,0 0,-1 0,1 0,-1 0,0 0,-1 1,-3 4,0-1,-1 0,0 0,-1-1,0 0,0 0,-1-1,0 1,-1-2,0 1,0-1,0-1,-1 1,0-2,0 1,-1-2,1 1,-1-1,0-1,0 0,0 0,-1-1,-5 0,-11-2,3 0</inkml:trace>
</inkml:ink>
</file>

<file path=ppt/ink/ink2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3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115 670,'-18'28,"2"1,1 1,1 0,2 1,1 1,1 0,-4 31,13-60,0 0,0-1,1 1,-1 0,1-1,-1 1,1 0,0 0,1 0,-1-1,0 1,1 0,-1-1,1 1,0 0,0-1,0 1,0-1,0 1,1-1,-1 1,1-1,0 0,-1 0,1 0,0 0,0 0,0 0,1-1,-1 1,0-1,1 1,-1-1,1 0,-1 0,1 0,0 0,-1 0,1-1,0 1,-1-1,1 0,0 0,0 0,0 0,8-6,0 0,0-1,-1-1,0 0,0 0,-1-1,0 0,0-1,-1 0,0 0,-1 0,0-1,-1 0,0-1,-1 0,0 0,3-12,0 2,0-1,-1-1,-1 1,-2-1,0 0,-1 0,-2 0,-1-24,0 35,-1-1,-1 1,0-1,-1 1,0 0,-1-1,0 2,-1-1,-1 1,0-1,0 1,-1 1,-1 0,0 0,-1 0,-5-5,12 14,1-1,-1 1,0 0,0-1,0 1,0 0,0 1,-1-1,1 0,0 0,-1 1,1 0,-1-1,0 1,0 0,1 0,-1 1,0-1,0 0,0 1,0 0,0 0,1 0,-1 0,0 0,0 0,0 1,0 0,0-1,0 1,1 0,-1 0,0 0,1 1,-1-1,1 1,-1-1,1 1,0 0,0 0,0 0,0 0,1 1,1 1,1-1,-1 0,0 0,1 0,0 0,0 0,-1 0,2 0,-1 0,0 0,1 0,-1-1,1 1,0 0,0-1,0 1,0-1,0 0,1 0,-1 0,1 0,-1 0,1 0,0-1,-1 1,1-1,0 0,0 0,0 0,0 0,0-1,0 1,1-1,-1 1,0-1,0 0,0 0,2-1,13 0,1-1,-1-1,1-1,-1 0,0-2,0 0,-1 0,0-2,0 0,-1-1,0-1,0-1,11-9,1-2,-1-2,-1 0,-2-2,0-1,-1 0,-2-2,-1 0,-1-2,-2 0,-1-1,2-10,-17 41,-1 1,-1-1,1 1,0-1,0 1,-1-1,1 1,0-1,0 1,0-1,0 1,0-1,0 1,0-1,0 1,0-1,0 0,0 1,0-1,1 1,-1-1,0 1,0 0,0-1,1 1,-1-1,0 1,0-1,1 1,-1 0,1-1,-1 1,0-1,1 1,-1 0,1 0,-1-1,0 1,1 0,-1 0,1-1,-1 1,1 0,-1 0,1 0,-1 0,1 0,-1 0,1 0,-1 0,1 0,0 0,-1 0,1 0,-1 0,1 0,-1 1,1-1,-1 0,1 0,-10 163,0-83,-3 260,29 284,-13-525,-2-53,3 421,-31-383,25-82,0-1,0 1,-1 0,1-1,0 0,-1 1,1-1,0 0,-1 0,0 1,1-1,-1-1,0 1,0 0,1 0,-1 0,0-1,0 1,0-1,0 0,0 0,0 1,0-1,1 0,-1-1,0 1,0 0,0 0,0-1,0 1,0-1,0 0,1 1,-1-1,0 0,1 0,-1 0,0 0,1-1,-1 1,1 0,-1-2,-9-9,1 0,0-2,1 1,1-1,0 0,0-1,2 0,0 0,1-1,0 1,1-1,1 0,0 0,1-14,-2 9,-3-20,1 0,2 0,2-1,2 1,2-1,1 1,3 0,1 0,8-23,12-27,-17 57</inkml:trace>
</inkml:ink>
</file>

<file path=ppt/ink/ink2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3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1,'-22'0,"1"1,0 1,-1 1,1 1,0 1,1 1,-1 0,1 2,-13 6,25-10,0 1,0-1,0 1,1 1,0-1,0 1,0 1,1-1,0 1,0 0,0 1,1-1,0 1,1 0,0 0,0 0,1 1,-1 0,2-1,0 1,0 0,0 0,1 5,0-6,0-1,1 1,-1-1,2 1,-1 0,1-1,0 1,1-1,0 0,0 1,1-1,0 0,0 0,0 0,1-1,0 1,0-1,1 0,0 0,0 0,0-1,1 0,-1 0,1 0,0-1,1 1,-1-1,1-1,0 0,0 0,1 0,49 6,-32-8</inkml:trace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2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58,'30'17,"-6"-14,0 0,0-1,0-1,0-2,1 0,-1-2,-1 0,13-5,16 0,142-22,-131 16,66-1,-129 25,-11-4</inkml:trace>
</inkml:ink>
</file>

<file path=ppt/ink/ink2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4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1,'-10'23,"1"1,1 1,1-1,1 1,1 1,1-1,2 0,0 1,2 9,1-30,-1 0,1 0,0 0,1 0,-1-1,1 1,0-1,0 1,0-1,1 0,0 0,0 0,0 0,0 0,0-1,1 1,-1-1,1 0,0 0,0 0,0-1,1 1,-1-1,1 0,-1 0,1-1,-1 1,1-1,0 0,0 0,0-1,0 1,0-1,-1 0,1-1,0 1,0-1,0 0,0 0,-1 0,1-1,0 0,-1 0,1 0,14-9,-1-1,0 0,-1-2,0 0,-1-1,-1 0,0-1,-1-1,-1-1,-1 0,0 0,-1-1,-1-1,-1 1,-1-2,4-14,-2 8,-3 2</inkml:trace>
</inkml:ink>
</file>

<file path=ppt/ink/ink2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4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0 497,'179'-373,"-175"364,1-1,1 1,0 1,0-1,0 1,1 0,1 0,-1 1,1 0,0 0,1 1,-1 0,1 0,1 1,5-2,0 3,-2 5</inkml:trace>
</inkml:ink>
</file>

<file path=ppt/ink/ink2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4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0,'29'112,"-23"-75,3-1,1 1,1-2,2 0,2 0,1-2,1 0,2 0,13 15,-31-47,1 1,-1 0,0 0,1-1,0 1,-1-1,1 1,0-1,0 0,0 0,0 1,0-1,0-1,0 1,0 0,1 0,-1-1,0 0,0 1,1-1,-1 0,0 0,0 0,1 0,-1 0,0-1,0 1,1-1,-1 0,0 1,0-1,0 0,0 0,0 0,0 0,0-1,0 1,0-1,-1 1,1-1,-1 1,1-1,-1 0,1 0,-1 0,0 0,0 0,0 0,0 0,0 0,-1 0,1 0,0 0,-1-1,0 1,1-2,37-160,-31 139,-3 10,0 0,0 0,2 0,0 0,1 1,0 0,1 1,0 0,1 0,1 1,0 0,5-5,-1 7</inkml:trace>
</inkml:ink>
</file>

<file path=ppt/ink/ink2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5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384 807,'-35'18,"0"3,1 1,1 1,2 1,0 3,-18 19,12-11,-54 68,90-102,0 0,1 0,-1-1,0 1,1 0,-1 0,1 0,-1 0,1 0,-1 0,1 0,0 0,0 0,-1 0,1 0,0 0,0 0,0 0,0 0,0 0,0 0,1 0,-1 0,0 0,0 0,1 0,-1 0,0 0,1 0,-1 0,1 0,0 0,-1-1,1 1,0 0,-1 0,1-1,0 1,0 0,-1-1,1 1,0-1,0 1,0-1,0 1,0-1,0 1,0-1,52-1,-28-7,1-1,-1-1,-1-2,0 0,0-1,9-8,35-19,85-54,-151 93,-1-1,1 1,-1 0,1 0,0 0,-1 0,1 0,0 0,0 1,-1-1,1 0,0 1,0 0,0-1,0 1,0 0,0 0,0 0,0 0,0 0,-1 0,1 1,0-1,0 1,0-1,0 1,0 0,-1 0,1 0,0 0,-1 0,1 0,-1 0,1 0,-1 1,1-1,-1 1,0-1,0 1,0-1,0 1,0 0,0-1,0 1,0 0,-1 0,1 0,-1-1,1 1,-1 1,8 71,-9-68,0-1,0 1,0-1,1 1,0 0,0-1,1 1,0-1,0 1,0-1,0 1,1-1,0 0,0 1,0-1,1 0,0-1,0 1,0 0,0-1,1 0,0 1,0-1,0-1,0 1,1-1,-1 1,1-1,0-1,0 1,5 1,1-3,0-2,1 1,-1-2,0 1,0-1,0-1,0 0,0-1,-1 0,1-1,-1 0,0 0,-1-1,1 0,-1-1,0 0,-1 0,8-9,13-17,-2-1,-1-1,-1-2,-2 0,-2-2,-1 0,-2-2,-9 22,38-83,-4-3,-6-1,-4-2,9-62,-18 7,-24 162,1-1,-1 1,1 0,-1-1,0 1,0 0,1-1,-1 1,0 0,0-1,0 1,0-1,-1 1,1 0,0-1,-1 1,1 0,-1-1,1 1,-1 0,1 0,-1-1,0 1,0 0,0 0,1 0,-1 0,0 0,0 0,-1 0,1 0,0 1,0-1,0 0,0 1,-1-1,1 1,0-1,-1 1,1-1,0 1,-1 0,1 0,0 0,-1 0,1 0,-2 0,-6 6,1 1,-1 1,1-1,1 1,-1 1,1-1,1 1,0 0,0 1,0-1,2 1,-1 0,-1 6,5-13,-21 51,3 2,2 0,3 1,2 1,3 0,2 0,3 1,2 0,3 0,3 8,-2-27,1 0,3 0,1 0,1-1,3 0,1-1,4 6,16-3,-30-40</inkml:trace>
</inkml:ink>
</file>

<file path=ppt/ink/ink2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5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1,'38'0,"18"0,8 0,-1 0,-2 5,-7 1,-2 1,-6 2,-6 1,-5-2,-8-2</inkml:trace>
</inkml:ink>
</file>

<file path=ppt/ink/ink2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5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1,'-14'50,"1"0,3 1,2 0,-1 44,9-89,0 1,0 0,0-1,1 1,0-1,1 1,0-1,0 0,0 1,0-1,1 0,0-1,1 1,-1 0,1-1,0 0,0 0,1 0,-1 0,1-1,0 1,0-1,1-1,-1 1,1-1,0 0,0 0,0 0,0-1,1 0,-1 0,0-1,1 0,0 0,-1 0,1-1,-1 0,1 0,-1-1,1 0,0 0,-1 0,2-2,8-4,0-1,-1-1,0 0,0-1,-1-1,-1 0,0-1,0-1,-1 0,-1 0,0-1,-1-1,4-7,3-5,-1 0,-2-2,0 1,-2-2,-2 1,0-2,-2 8,0 5</inkml:trace>
</inkml:ink>
</file>

<file path=ppt/ink/ink2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8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0 166,'50'197,"-44"1,-7-198,1-1,0 1,-1 0,1-1,-1 1,1 0,-1-1,1 1,-1 0,1 0,-1 0,1-1,-1 1,1 0,-1 0,0 0,1 0,-1 0,1 0,-1 0,1 0,-1 0,1 0,-1 0,0 0,1 1,-1-1,1 0,-1 0,1 1,-1-1,1 0,-1 0,1 1,0-1,-1 1,1-1,-1 0,1 1,0-1,-1 1,1 0,1-22,1 0,1 0,1 0,1 1,0 0,2 0,0 0,2 1,0 0,5-7,6-11,3 1,1 0,1 2,2 1,1 0,30-24,-57 55,-1 0,1 0,0 0,1 0,-1 0,0 1,0-1,1 0,-1 1,1-1,0 1,-1-1,1 1,0 0,0 0,0 0,0 0,0 0,0 0,0 0,0 1,0-1,0 1,1-1,-1 1,0 0,0 0,0 0,1 0,-1 0,0 1,0-1,0 1,0-1,1 1,-1 0,0 0,0 0,0 0,-1 0,1 0,0 0,0 1,-1-1,1 1,0 0,0 6,-1 0,0 0,-1-1,0 1,0 0,-1 0,0 0,0 0,-1 0,0-1,-2 8,-5 21,5-7,1-3</inkml:trace>
  <inkml:trace contextRef="#ctx0" brushRef="#br0" timeOffset="370.444">649 251,'30'-1,"1"-2,0 0,-1-2,0-2,0-1,-1-1,0-1,5-4,-29 13,0-1,0 1,0-1,-1-1,1 1,-1 0,1-1,-1 0,0 0,0-1,0 1,0-1,-1 0,0 1,1-2,-1 1,-1 0,1-1,-1 1,1-1,-2 0,1 1,0-1,-1 0,0 0,0 0,0 0,-1-1,1 1,-1 0,-1 0,1 0,-1 0,0 0,0 0,0 0,-1 0,0-2,-4 3,1 0,-1 0,0 1,0 0,-1 0,1 1,-1 0,1 0,-1 0,1 1,-1 0,0 1,0-1,0 1,1 0,-1 1,0 0,0 0,1 0,-1 1,0 0,1 0,0 1,-1-1,1 1,0 1,1-1,-1 1,-3 3,-12 5,1 2,0 0,1 1,1 1,0 0,1 2,1 0,1 1,0 0,2 1,0 1,1 0,1 1,1 0,1 0,1 1,1 0,1 1,1 0,0 12,5-27,1-1,0 0,0 1,1-1,0 0,0 0,1 0,0 0,0-1,1 1,0-1,1 0,-1 0,1 0,0-1,1 1,0-1,0-1,0 1,1-1,0 0,0-1,0 1,0-1,1-1,3 2,18 8,1-2,0-1,0-2,1 0,0-2,15 0,-2-3,1-1,0-2,0-2,-1-2,1-2,-1-2,0-2,-1-2,10-6,-18 4,-9 0</inkml:trace>
</inkml:ink>
</file>

<file path=ppt/ink/ink2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13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1,'-10'33,"-3"17,1 4,2-3,3-4,3-6,6-10,4-10</inkml:trace>
</inkml:ink>
</file>

<file path=ppt/ink/ink2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13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1,'-14'24,"-5"12,1 1</inkml:trace>
</inkml:ink>
</file>

<file path=ppt/ink/ink2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14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0,'-26'10,"1"1,0 1,1 1,0 1,1 1,1 1,-15 13,36-28,0 0,0 0,-1 0,1 0,0 0,0 0,0 0,0 1,0-1,0 0,0 1,1-1,-1 1,0-1,1 1,-1-1,1 1,0-1,-1 1,1-1,0 1,0-1,0 1,0 0,0-1,0 1,1-1,-1 1,0-1,1 1,-1-1,1 1,0-1,-1 1,1-1,0 1,0-1,0 0,0 0,0 0,0 1,0-1,1 0,-1 0,72 31,-45-22,-20-7,-1-1,0 1,0 0,0 1,0 0,0 0,-1 0,1 1,-1 0,-1 0,1 1,-1-1,0 1,0 0,0 1,-1-1,0 1,0 0,-1 0,0 0,0 0,-1 1,0-1,0 1,0 0,-1-1,0 1,-1 0,0 0,0 0,-1-1,0 1,0 0,-1 2,-3-3,0 1,0-1,-1 0,1-1,-2 0,1 1,-1-2,0 1,0-1,0 0,-1-1,1 0,-1 0,0 0,-1-1,1 0,0-1,-1 0,0 0,1-1,-1 0,0 0,0-1,0-1,1 1,-1-1,0-1,0 1,1-2,-1 1,1-1,0 0,-7-4,-3-5</inkml:trace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24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30,'43'0,"39"-4,9-3,0 1,-12 1,-13 1,-10 2,-8 1,-9 0,-5 1,-4 1,-2-1,-2 0,-4 0</inkml:trace>
</inkml:ink>
</file>

<file path=ppt/ink/ink2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15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1 302,'51'19,"0"-2,1-3,1-1,0-3,1-3,0-2,0-2,0-2,-44 0,0-1,1 0,-1 0,0-1,0 0,1-1,-1 0,0 0,-1-1,1-1,0 1,-1-2,0 1,0-1,0-1,-1 1,0-2,0 1,0-1,-1 0,0-1,0 1,4-8,-6 8,0 0,-1-1,0 0,0 1,-1-1,0 0,-1-1,0 1,0 0,0-1,-1 1,-1-1,1 1,-1-1,-1 0,0 1,0-1,0 1,-1-1,-1 1,1 0,-1 0,-1 0,1 0,-1 1,-1-1,1 1,-1 0,-1 0,1 1,-1 0,-5-5,7 8,0 0,0 0,0 0,0 1,-1 0,1-1,-1 2,1-1,-1 0,0 1,0 0,0 0,1 0,-1 1,0 0,0 0,0 0,0 0,0 1,0 0,0 0,0 0,1 1,-1-1,0 1,1 0,0 0,-1 1,1-1,0 1,-3 3,-5 3,2 1,-1 0,1 0,0 1,1 1,1 0,-1 0,2 0,0 1,0 0,2 1,-1-1,2 1,-2 6,-26 204,30-204,-6 45,-4-2,-2 1,-19 46,27-89,3-7,0 0,-1-1,-1 1,0-1,-1 0,-1 0,0 0,-1-1,0 0,0-1,-1 1,-1-2,0 1,-1-2,0 1,0-1,-3 0,13-8,0-1,-1 0,1 1,0-1,-1 0,1 0,0 0,-1 0,1 0,0-1,-1 1,1 0,0-1,-1 1,1 0,0-1,0 0,0 1,-1-1,1 0,0 1,0-1,0 0,0 0,0 0,0 0,0 0,1 0,-1 0,0 0,1-1,-1 1,0 0,1 0,-1-1,1 1,0 0,0-1,-1 1,1 0,0-1,0 1,0 0,0-1,0 1,0 0,1-1,-3-19</inkml:trace>
</inkml:ink>
</file>

<file path=ppt/ink/ink2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30.81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1666,'65'-4,"-46"6,-12-2,31 3,-1-2,1-2,-1-2,34-6,-31 2,0 1,1 2,-1 1,1 3,38 4,-8 9,-59-10,1 0,0 0,-1-1,1-1,0 0,0-1,0 0,12-3,8-3,-17 1,0 2,0 0,1 1,-1 0,1 1,-1 1,1 1,-1 1,0 0,3 1,23 5,0-1,0-3,0-1,0-2,37-4,11 1,276 2,-342 0</inkml:trace>
  <inkml:trace contextRef="#ctx0" brushRef="#br0" timeOffset="1331.762">1751 1,'-11'138,"7"-123,1-1,1 1,0 0,1 0,1 0,1 0,0 1,2 10,0-11,0 0,-1 1,0-1,-1 1,-1-1,-1 1,0-1,-1 3,-9 68,3 0,5 1,5 61,0-19,-2-89,12 107,-4-108,-2 1,-1 0,-2 1,-2-1,-2 1,-2 4,1 47,2 377,0-457</inkml:trace>
  <inkml:trace contextRef="#ctx0" brushRef="#br0" timeOffset="1668.12">2061 1271,'-239'286,"-3"4,101-128,73-63,58-81</inkml:trace>
  <inkml:trace contextRef="#ctx0" brushRef="#br0" timeOffset="2314.893">594 1384,'-208'282,"57"-79,-39 7,172-192</inkml:trace>
  <inkml:trace contextRef="#ctx0" brushRef="#br0" timeOffset="3152.96">1045 1356,'10'3,"-1"0,1-1,1 0,-1-1,0 0,0 0,0-1,1 0,-1-1,0 0,0-1,0 0,0 0,0-1,0-1,-1 0,0 0,1 0,-1-1,-1-1,1 0,-1 0,0 0,-1-1,1 0,-1-1,0 0,-1 0,0 0,-1 0,1-1,-1 0,-1-1,0 1,3-9,-6 14,0 1,0-1,0 0,-1 0,1 1,-1-1,0 0,0 0,0 0,-1 1,1-1,-1 0,0 0,0 1,0-1,0 1,-1-1,1 1,-1-1,0 1,0 0,0 0,-1 0,1 0,-1 0,0 0,1 1,-1-1,0 1,-1 0,1 0,0 0,-1 0,1 1,-1 0,1-1,-1 1,0 0,1 0,-1 1,0-1,0 1,1 0,-1 0,0 0,0 1,0-1,1 1,-1 0,0 0,1 0,-1 0,-8 9,0 1,1 0,1 0,0 1,0 0,1 1,1 0,0 1,0-1,2 2,0-1,0 1,1-1,1 1,1 1,0-1,1 0,0 1,2 0,-1-1,2 1,1 3,-2-3,-1 1,0-1,-1 0,0-1,-2 1,0 0,0-1,-1 0,-1 0,-1 0,0-1,-1 0,-1 0,0-1,0 0,-2 0,1-1,-1-1,-1 0,0 0,-1-1,-7 4,-30-3,31-13</inkml:trace>
</inkml:ink>
</file>

<file path=ppt/ink/ink2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4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161 297,'246'27,"-239"-28,0-1,0 0,0 0,-1 0,1-1,-1 0,1 0,-1-1,0 0,-1 0,1 0,-1-1,0 0,0 0,0 0,0-1,-1 1,0-1,0 0,-1 0,0-1,0 1,0-1,-1 1,0-1,0 0,-1 0,1 0,-2 0,1-2,0 7,0-4,0 0,0 0,0 0,-1 0,0 0,0 0,-1 0,1 0,-1 0,0 0,-1 0,0 0,0 0,0 0,-1 1,1-1,-1 1,-1 0,1 0,-1 0,1 0,-2 1,1-1,0 1,-1 0,0 0,0 1,0-1,0 1,0 0,-1 1,-4-3,7 5,0-1,0 1,0-1,1 1,-1 0,0 0,0 1,0-1,0 0,1 1,-1 0,0-1,0 1,1 0,-1 0,1 1,-1-1,1 1,-1-1,1 1,0 0,0 0,0 0,0 0,0 0,0 0,0 0,0 1,-40 73,5 115,24 69,9-233,-1-1,-1 1,-2-2,0 1,-2-1,-1 0,-10 16,14-28,-1-1,0 1,-1-1,0-1,-1 0,-1 0,0-1,0 0,-1-1,0 0,0-1,-1-1,0 0,-3 1,15-8,-1 1,0-1,0 0,0 1,1-1,-1 0,0 0,0 0,0 0,0-1,1 1,-1 0,0-1,0 1,1-1,-1 0,0 1,1-1,-1 0,0 0,1 0,-1 0,1-1,0 1,-1 0,1 0,0-1,0 1,0-1,0 1,0-1,0 0,0 1,1-1,-1 0,0 1,1-1,0 0,-1 0,1 0,0 1,0-1,0 0,0 0,0 0,0 0,1 1,-1-1,1 0,2-16</inkml:trace>
</inkml:ink>
</file>

<file path=ppt/ink/ink2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49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29,'397'0,"-254"-26,-122 23</inkml:trace>
</inkml:ink>
</file>

<file path=ppt/ink/ink2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50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1,'10'5,"8"1,5 0,4-1,3-2,0-1,5-1,1 0,0-6,-2-1,-2-1,-2 2,0 2,-7 0</inkml:trace>
</inkml:ink>
</file>

<file path=ppt/ink/ink2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47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396 453,'-2'-3,"1"-1,-1 1,0 0,0 0,0-1,-1 1,1 1,-1-1,0 0,1 1,-1-1,0 1,0 0,-1 0,1 0,0 0,-1 1,1-1,-1 1,0 0,1 0,-1 0,0 1,1-1,-1 1,0 0,0 0,-58-12,50 8,-1 1,0 1,0-1,0 2,-1 0,1 1,0 0,0 1,-1 0,1 1,0 1,-7 2,18-5,0 1,0-1,0 1,1 0,-1-1,0 1,0 0,1 0,-1 0,1 1,-1-1,1 0,-1 0,1 1,0-1,0 1,-1-1,1 1,0 0,1-1,-1 1,0 0,0 0,1 0,-1-1,1 1,-1 0,1 0,0 0,0 0,0 0,0 0,0 0,0 0,1 0,-1 0,0-1,1 1,0 0,-1 0,1 0,0-1,0 1,0 0,0-1,0 1,1-1,-1 1,73 66,0-28,-74-38,1 0,-1 1,1-1,-1 0,0 0,0 0,1 1,-2-1,1 0,0 0,0 1,-1-1,1 0,-1 0,0 0,0 0,1 0,-1 0,-1 0,1 0,0 0,0 0,-1 0,1-1,-1 1,1-1,-1 1,0-1,0 1,0-1,1 0,-1 0,0 0,-1 0,1 0,0-1,-1 1,-3 4,-5 1,0 1,0 0,1 1,0 0,1 0,0 1,0 0,1 1,0 0,1 0,0 1,0 0,1 0,1 0,0 1,0 0,1 0,1 0,0 0,0 1,2-1,-1 3,3-12,0 1,-1-1,2 0,-1 0,0 0,1 0,-1 0,1 0,0 0,0-1,0 1,0-1,0 1,1-1,-1 0,1 0,-1 0,1 0,0 0,0-1,0 1,0-1,0 0,0 0,0 0,0 0,1 0,-1-1,0 0,0 1,1-1,-1 0,0-1,1 1,-1 0,0-1,0 0,1 0,1-1,14-4</inkml:trace>
  <inkml:trace contextRef="#ctx0" brushRef="#br0" timeOffset="434.103">283 1,'-13'14,"1"0,1 1,0 0,1 1,0 0,2 1,0 0,1 0,0 1,2 0,0 0,1 0,1 1,0 5,-22 236,25 203,-26-287,14-124,8-41,1-1,1 1,0 0,0-1,1 1,0 0,1 0,0 0,2 8,-2-19,0 1,0 0,0-1,0 1,1 0,-1-1,0 1,0 0,0-1,1 1,-1 0,0-1,1 1,-1-1,1 1,-1 0,1-1,-1 1,1-1,-1 0,1 1,-1-1,1 1,0-1,-1 0,1 1,0-1,-1 0,1 0,0 0,-1 1,1-1,0 0,-1 0,1 0,0 0,0 0,-1 0,1 0,0 0,-1-1,1 1,0 0,-1 0,1-1,0 1,-1 0,1-1,-1 1,1 0,0-1,9-7</inkml:trace>
</inkml:ink>
</file>

<file path=ppt/ink/ink2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53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60,'0'369,"17"-285,-7-110,-8-62,-3 68,1-1,0 0,2 0,1 0,0 1,1-1,1 1,5-10,12-27,-16 40,0-1,2 1,0 0,0 1,2 0,0 0,4-4,-11 18,-1 1,1 0,-1 0,1 0,-1 0,1 0,-1 1,1-1,0 1,-1 0,1 0,0-1,0 2,-1-1,1 0,0 1,-1-1,1 1,-1 0,1-1,-1 1,1 1,-1-1,1 0,-1 1,0-1,0 1,0-1,0 1,0 0,0 0,0 0,0 0,-1 0,1 1,-1-1,0 0,1 1,-1-1,0 1,-1-1,1 1,0 0,8 9,-6-8,1 1,-1 0,0 0,0 0,-1 0,1 0,-1 1,-1-1,1 1,0-1,-1 1,0-1,-1 1,1 0,-1 0,0-1,-1 1,0 3,-4 8</inkml:trace>
</inkml:ink>
</file>

<file path=ppt/ink/ink2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54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578 12,'-17'-4,"0"1,-1 1,1 0,0 1,-1 1,1 1,-1 1,1 0,0 1,0 1,0 1,0 0,1 1,0 1,0 0,0 1,1 1,0 0,1 1,0 1,-1 2,12-10,1-1,0 0,0 1,0-1,1 1,-1-1,0 1,1 0,0 0,0 0,0 0,0 0,0 0,0 0,1 0,0 0,-1 0,1 0,0 1,1-1,-1 0,1 0,-1 0,1 0,0 0,0 0,0 0,0 0,1 0,-1-1,1 1,0 0,-1-1,1 1,1-1,-1 0,0 0,0 0,1 0,-1 0,2 1,38 35,-33-31,0 0,0 0,-1 1,0 0,-1 0,1 1,-2 0,1 0,-1 1,0-1,-1 1,-1 1,1-1,-1 1,-1 0,0 1,-3-7,0 0,0-1,-1 1,0 0,0-1,0 1,0 0,-1-1,0 0,0 1,0-1,0 0,-1 0,0 0,1 0,-1-1,-1 1,1-1,0 1,-1-1,0 0,0-1,0 1,0-1,0 1,-3 0,-119 43,9-37,114-9,0-1,1 1,-1-1,0 1,0-1,0 0,0 0,0 0,1 0,-1-1,1 1,-1-1,1 1,-1-1,1 0,0 0,0 0,0 0,0-1,0 1,0 0,1-1,-1 0,1 1,0-1,-1 0,1 1,0-1,1 0,-1 0,1 0,-1 0,1 0,0 0,0 0,0 0,0-1,14-40,-5 26</inkml:trace>
</inkml:ink>
</file>

<file path=ppt/ink/ink2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54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0,'-5'34,"-6"16,-2 3,2-1,3-5,-3-11,1-7,3-8</inkml:trace>
</inkml:ink>
</file>

<file path=ppt/ink/ink2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5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24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 1,'-179'635,"153"-533,-62 181,88-283,-2 1,1 1,0 0,0 0,0 0,0 0,0 0,1 0,-1 0,1 0,-1 0,1 0,0 0,-1 0,1 0,0 0,0 0,1 1,-1-1,0 0,1 0,-1 0,1 0,0 0,0 0,-1 0,1 0,0-1,1 1,-1 0,0 0,1-1,-1 1,1-1,-1 1,1-1,-1 0,1 1,0-1,1 0,53-10,-26-2</inkml:trace>
  <inkml:trace contextRef="#ctx0" brushRef="#br0" timeOffset="378.935">1066 170,'-69'63,"4"2,2 3,3 3,-11 21,59-76,0 1,1-1,0 2,2-1,0 1,1 1,1 0,0 0,2 0,0 1,1-1,1 1,1 0,1 0,1 1,0-1,4 16,-2-29,1 1,0-1,0 0,1 0,-1 0,2-1,-1 1,1-1,0 0,0-1,1 1,0-1,0 0,0 0,0-1,1 1,0-1,0-1,0 0,0 0,0 0,1-1,-1 0,6 1,16 3,0-2,1-1,-1-1,1-2,25-2,-24-2,0 0,0-2,0-2,-1 0,0-2,-1-2,0 0,-1-2,0-1,-1-1,-1-2,0 0,-2-2,0-1,-1 0,-2-2,0-1,-1 0,11-20,-24 33,0 0,-1-1,0 0,-1 0,0 0,-1-1,-1 1,0-1,0 0,-1 0,-1-1,0 1,-1 0,-1 0,0 0,0 0,-2 0,1 0,-2 0,0 0,0 1,-1 0,0 0,-1 0,-1 0,0 1,0 0,-1 1,-1 0,0 0,0 0,0 1,-2 1,1 0,-1 0,0 1,0 0,-10-4,9 6,-1 1,0 0,0 1,0 0,-1 1,1 1,0 0,-1 0,1 2,-1-1,1 2,0 0,-1 0,1 1,0 1,0 0,1 1,0 1,-1-1,2 2,-1 0,1 0,0 1,0 0,1 1,0 1,1-1,-4 6,-49 55,37-41</inkml:trace>
  <inkml:trace contextRef="#ctx0" brushRef="#br0" timeOffset="732.256">2280 255,'-25'10,"1"1,0 2,1 0,1 2,0 0,1 2,0 0,-5 8,8-9,-10 6,2 1,1 1,0 1,2 2,1 0,2 1,0 1,2 1,1 1,-6 16,21-40,-1 0,1 1,0-1,1 0,0 1,0-1,1 0,0 1,0-1,0 1,1-1,0 0,1 1,0-1,0 0,0 0,1 0,0 0,0-1,1 1,0-1,0 0,0 0,1 0,0 0,0-1,0 0,1 0,0 0,0-1,0 0,6 3,10 3,0-2,0 0,1-1,0-1,0-2,1 0,-1-1,1-2,0 0,-1-2,1 0,0-2,-1 0,0-2,0 0,0-2,0 0,-1-2,-1 0,1-2,-1 0,-1-1,0-2,-1 0,-1 0,0-2,-1 0,0-1,-1-1,-2-1,5-7,-4 5,-1-1,-2-1,0 0,-1-1,-2 0,0-1,-1 0,-2 0,-1 0,0-1,-2 0,-1 0,-2 0,0 0,-1 0,-2 0,-1 1,-3-13,4 29,0-1,-1 2,0-1,0 0,-1 1,0-1,0 1,-1 1,0-1,-1 1,0 0,0 0,0 1,0 0,-1 1,0-1,-1 1,1 1,-1 0,0 0,0 0,0 1,0 1,-1-1,1 2,-1-1,1 1,-1 1,0 0,1 0,-1 1,0 0,-1 1,-24 4</inkml:trace>
</inkml:ink>
</file>

<file path=ppt/ink/ink2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55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1 692,'33'-60,"-3"0,-2-2,-3-1,-2-2,5-30,-14 77,-2 45,-11-15,0 0,1 0,1 0,0-1,0 1,1-1,0 0,1 0,1 0,0 0,0-1,1 0,0-1,0 1,1-1,1-1,-1 1,2-2,-1 1,8 4,-12-10,1-1,-1 0,0 0,1 0,-1 0,0-1,1 0,-1 0,1-1,-1 1,1-1,-1 0,0-1,0 1,0-1,1 0,-2 0,1-1,0 0,0 1,-1-1,2-2,89-81,-80 72,-2 0,1-1,-2 0,0-1,-1 0,-1-1,0 0,-1-1,-1 0,-1 0,0-1,-2 0,0 0,-1-1,0-5,-10-83,-1 90</inkml:trace>
</inkml:ink>
</file>

<file path=ppt/ink/ink2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3:24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86 218,'-34'59,"28"-51,1 0,-1 0,1 0,0 1,1 0,0 0,1 0,0 0,0 1,1-1,0 1,0 0,1 0,1-1,0 1,0 0,1 0,0 0,0-1,1 1,3 8,-1-12,0-1,1 0,-1 0,1 0,0-1,0 0,0 0,1 0,-1 0,1-1,0 0,0 0,0-1,0 1,1-1,-1-1,0 1,1-1,0 0,-1-1,1 0,-1 0,1 0,0-1,-1 1,1-2,-1 1,1-1,-1 0,7-1,0-1,0 0,0-1,-1 0,0-1,0-1,0 1,-1-2,0 0,0 0,-1-1,0 0,-1-1,0 0,-1-1,1 1,-2-2,0 1,0-1,-1 0,-1 0,0-1,0 0,-1 0,1-11,-6-147,1 165,0 1,-1-1,0 0,0 1,0-1,-1 0,0 1,0-1,0 1,-1 0,0 0,0 0,0 0,0 1,-1-1,0 1,0 0,0 0,0 0,-1 0,0 1,0 0,0 0,0 0,0 0,0 1,-1 0,1 0,-1 0,1 1,-1 0,0 0,1 0,-1 1,0 0,0 0,0 1,1-1,-1 1,0 0,1 1,-1-1,1 1,-1 0,1 1,0-1,0 1,0 0,0 0,0 1,-2 6,1 0,1 0,-1 1,1 0,1 0,0 0,1 0,0 1,1-1,0 1,0 0,1-1,1 1,0 0,1 0,0 0,1-1,1 6,2 8,1-1,1 0,1 0,1-1,1 0,1-1,4 6,12 25,-18-33,-1 0,-1 1,0 0,-2 0,-1 1,0-1,-1 1,-2 0,0 0,-1 0,-2 5,-27 117,28-44,6-93,1-8</inkml:trace>
</inkml:ink>
</file>

<file path=ppt/ink/ink2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3:37.73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1637 113,'-34'49,"-124"211,74-89,1 38,-46 62,1-98,60-31,53-106,-1-1,-2 0,-2-1,0-1,-19 21,-4 14,43-68</inkml:trace>
  <inkml:trace contextRef="#ctx0" brushRef="#br0" timeOffset="7305.664">818 1524,'4'42,"-83"125,-66 62,117-190,-58 112,2-10,-55 87,53-116,67-79,21-32</inkml:trace>
  <inkml:trace contextRef="#ctx0" brushRef="#br0" timeOffset="11460.069">2201 1864,'-141'25,"-2"6,0-5,31 3,-2-1,-24-1,-32 5,55-7,-137 34,128-42,-33 6,-14 11,2-11,84-11,-61 19,125-22</inkml:trace>
  <inkml:trace contextRef="#ctx0" brushRef="#br0" timeOffset="12659.88">253 1835,'3'16,"0"0,0-1,2 1,0-1,1 0,0 0,1 0,1-1,0 0,10 12,-6-6,193 267,-114-188,-73-91</inkml:trace>
  <inkml:trace contextRef="#ctx0" brushRef="#br0" timeOffset="13862.821">1918 1694,'22'3,"-1"1,0 1,0 1,0 1,-1 1,0 1,0 0,-1 2,0 0,-1 1,0 1,-1 0,9 10,251 175,-180-139,-77-55</inkml:trace>
  <inkml:trace contextRef="#ctx0" brushRef="#br0" timeOffset="15881.641">874 2484,'2'8,"0"-1,0 0,0 0,1 0,0 0,1 0,0 0,0-1,0 0,0 0,1 0,0 0,1-1,-1 0,1 0,0 0,0-1,0 0,1 0,-1-1,1 1,0-1,0-1,0 1,1-1,-1-1,0 1,1-1,-1-1,4 1,-6-1,0-1,1 1,-1-1,0 0,0-1,0 1,0-1,0 0,0 0,0-1,0 1,-1-1,1 0,-1 0,0-1,0 1,0-1,-1 0,1 0,-1 0,0-1,0 1,0-1,0 0,3-6,-1-1,0 1,0-1,-1 0,-1 0,0 0,-1 0,0 0,0-12,-17-106,13 126,1 0,-1 1,0-1,0 0,0 0,-1 1,1-1,-1 1,0 0,0 0,0 0,0 0,-1 0,1 1,-1-1,1 1,-1 0,0 0,0 1,0-1,0 1,0 0,0 0,-1 0,1 0,0 1,0 0,-1 0,1 0,-3 0,1 1,0 1,-1-1,1 1,0 0,0 0,0 1,0 0,0 0,1 0,0 1,-1 0,1 0,0 0,-3 5,-23 16,24-20,1 0,0 0,0 1,1 0,0 0,0 0,0 1,1 0,0 0,0 0,1 0,0 0,0 1,1 0,0-1,0 1,1 0,0 0,0 0,1 6,20 160,-15-152,-1-1,-1 1,-1-1,-1 1,-1 0,-1 0,0-1,-2 1,-1-1,0 1,-2-1,0 0,-6 10,8-22,0 2,0 1,-1-1,-1 0,1-1,-2 1,0-1,0 0,0-1,-2 0,1 0,-1 0,0-1,0-1,-8 5,-1-9,4-4</inkml:trace>
  <inkml:trace contextRef="#ctx0" brushRef="#br0" timeOffset="22647.686">1834 29,'18'1,"0"0,0 2,0 0,0 1,-1 1,0 0,0 1,0 1,-1 1,0 0,0 1,11 10,-12-10,0 0,0-1,1 0,0-1,0-1,1-1,0 0,7 0,67 24,160 64,-90-23,14 4,-158-67</inkml:trace>
  <inkml:trace contextRef="#ctx0" brushRef="#br0" timeOffset="24176.9">1918 0,'18'226,"11"-55,-23-141,6 31,-2 0,-3 1,-2 35,-6-56,12 104,-3-104,-2 1,-2-1,-1 1,-2 0,-4 36,0 14,4 134,27-57,-27 56,15-167,-11-51</inkml:trace>
</inkml:ink>
</file>

<file path=ppt/ink/ink2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4:10.78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1 785,'26'166,"3"-46,-10-45,-29-97,5-17,2-1,1-1,2 1,2 0,2 0,2 0,1 1,2 0,2 0,1 1,6-10,-13 35,-3 5,1 0,0 0,0 1,0-1,1 1,0 0,0 0,1 0,0 0,0 1,1 0,0 0,0 1,5-4,-7 9,1 0,0 1,-1-1,1 1,0 0,-1 1,1-1,-1 1,0 0,0 0,1 0,-1 1,0-1,-1 1,1 0,0 0,-1 0,0 1,0-1,0 1,0 0,0 0,-1 0,1 0,-1 0,0 0,-1 1,1-1,-1 1,0 1,0-5,72 139,-69-125,-4-3</inkml:trace>
  <inkml:trace contextRef="#ctx0" brushRef="#br0" timeOffset="876.905">791 418,'-1'-2,"0"1,0 0,0-1,0 1,0 0,-1 0,1 0,0 0,-1 0,1 0,-1 0,1 1,-1-1,1 1,-1-1,0 1,1-1,-1 1,0 0,1 0,-1 0,0 0,1 0,-1 0,0 0,1 0,-1 1,0-1,1 1,-1-1,1 1,-1 0,1-1,-1 1,1 0,-1 0,1 0,0 0,-1 1,-13 7,0 0,1 1,0 1,1 0,0 1,1 0,1 1,-1 0,2 1,0 0,-7 14,16-26,0 0,0 0,0 0,0 0,1 0,-1 0,1 1,-1-1,1 0,0 0,0 0,0 0,0 1,0-1,0 0,0 0,1 0,-1 0,1 1,0-1,0 0,-1 0,1 0,0 0,1-1,-1 1,0 0,1 0,-1-1,1 1,-1-1,1 1,-1-1,1 0,0 1,0-1,0 0,0 0,0 0,0-1,0 1,0 0,0-1,0 1,1-1,-1 0,1 0,27 8,87 34,-113-40,-1 0,1 1,-1-1,0 1,0 0,0 0,0 0,-1 0,1 1,-1-1,0 1,0-1,0 1,-1 0,1 0,-1 0,0 0,0 0,0 0,0 0,-1 0,1 0,-1 0,0 0,-1 1,1-1,-1 0,0 1,-2 6,-1-1,-1 1,1-1,-2 0,1-1,-1 1,-1-1,1 0,-2-1,1 1,-1-2,0 1,-10 6,2 1,16-14,0-1,-1 1,1 0,0 0,-1 0,1 0,-1-1,1 1,-1 0,1-1,-1 1,0 0,1-1,-1 1,0 0,0-1,1 1,-1-1,0 0,0 1,0-1,1 0,-1 1,0-1,0 0,0 0,0 0,0 0,0 0,0 0,1 0,-1 0,0 0,0 0,0 0,0 0,0-1,0 1,0 0,1-1,-1 1,0-1,0 1,1-1,-1 1,0-1,0 1,1-1,-1 0,1 1,-1-1,1 0,-1 0,1 1,-1-1,1 0,-1 0,1 0,0 0,1-14</inkml:trace>
  <inkml:trace contextRef="#ctx0" brushRef="#br0" timeOffset="1116.945">1073 587,'-10'34,"-3"15,-3 0,-1-4,5-5,2-4,9-8,5-14,0-9</inkml:trace>
  <inkml:trace contextRef="#ctx0" brushRef="#br0" timeOffset="1354.178">989 107,'0'0</inkml:trace>
  <inkml:trace contextRef="#ctx0" brushRef="#br0" timeOffset="1684.697">1215 785,'14'-45,"2"1,1 1,3 0,2 2,12-18,-34 58,1 0,-1 0,0 0,1 0,-1 0,0 1,1-1,-1 0,1 0,-1 0,1 1,-1-1,1 0,0 1,-1-1,1 0,0 1,0-1,-1 1,1-1,0 1,0 0,0-1,-1 1,1 0,0-1,0 1,0 0,0 0,0 0,0 0,0 0,0 0,0 0,0 0,-1 0,1 0,0 1,0-1,0 0,0 0,0 1,0-1,-1 1,1-1,0 1,0-1,-1 1,1 0,0-1,-1 1,1 0,0-1,-1 1,1 0,-1 0,0 0,1-1,-1 2,25 63,-24-56,1-1,1 1,0-1,0 0,1 1,0-2,0 1,1 0,0-1,0 0,0 0,1 0,2 0,-7-6,1 1,-1-1,1 0,0 0,0 0,-1 0,1-1,0 1,0 0,0-1,0 1,0-1,0 0,0 1,0-1,0 0,0 0,0-1,0 1,-1 0,1-1,0 1,0-1,0 1,0-1,0 0,-1 0,1 0,0 0,0 0,-1 0,1 0,-1-1,1 1,-1-1,0 1,0-1,1 1,-1-1,0 0,43-80,-37 64,-2 7,0-1,-1 0,0 0,-1 0,0-1,-1 1,-1-1,0 0,-1 1,0-1,0 0,-2 1,0-7,-5-5</inkml:trace>
  <inkml:trace contextRef="#ctx0" brushRef="#br0" timeOffset="2249.674">1920 191,'-21'22,"2"0,0 2,2 0,1 0,0 2,2 0,1 1,2 0,-9 26,20-48,-1-1,0 1,1 0,0-1,0 1,0 0,1-1,0 1,0 0,0-1,0 1,1-1,0 1,-1-1,2 0,-1 0,0 0,1 0,0 0,0-1,0 1,0-1,1 1,-1-1,1 0,0-1,0 1,0-1,0 1,0-1,2 0,2 2,-1-1,1-1,0 1,0-1,0 0,0-1,0 0,1 0,-1-1,0 0,0-1,0 1,1-1,-1-1,0 0,0 0,5-3,-3 0,0 0,-1-1,0 0,0 0,-1-1,0-1,0 1,-1-1,1 0,-2-1,1 0,-1 0,-1 0,0-1,0 0,-1 0,1-3,37-184,-40 183,-2 1,1-1,-1 1,-1-1,-1 1,0-1,0 1,-2 0,1 0,-2 0,0 0,0 1,-1-1,0 2,-1-1,-7-8,13 19,0-1,-1 0,1 0,-1 0,1 1,-1-1,0 1,1-1,-1 1,0 0,0 0,0 0,0 0,0 0,0 0,-1 0,1 1,0-1,0 1,0 0,-1-1,1 1,0 0,-1 0,1 1,0-1,0 0,-1 1,1-1,0 1,0 0,0 0,0 0,0 0,0 0,0 0,0 0,0 1,1-1,-1 1,-1 0,-50 82,45-57,1 1,1-1,1 1,2 0,0 0,2 1,2-1,2 17,-2 11,33 168,-11-115,6 89,-29-86,-1-88</inkml:trace>
</inkml:ink>
</file>

<file path=ppt/ink/ink2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5:28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635 1,'-3'0,"-1"0,0 0,0 0,1 0,-1 0,0 1,0-1,1 1,-1 0,1 0,-1 1,1-1,-1 1,1 0,0 0,-1 0,1 0,0 0,0 1,1-1,-1 1,1 0,-1 0,1 0,0 0,0 0,-139 186,27-24,-75 95,98-163,78-87</inkml:trace>
</inkml:ink>
</file>

<file path=ppt/ink/ink2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5:29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1,'13'33,"8"-12,2-1,1-1,0-2,1 0,1-2,0 0,7 0,-2 1,-1 1,0 1,-1 1,-1 2,3 4,6 12,-1 2,-2 1,-2 1,12 23,7 9,-51-72,1-1,-1 1,1 0,0 0,-1-1,1 1,0 0,-1-1,1 1,0 0,0-1,-1 1,1-1,0 1,0-1,0 0,0 1,0-1,0 0,0 0,0 1,0-1,0 0,0 0,0 0,0 0,-1 0,1-1,0 1,0 0,0 0,0-1,0 1,0 0,0-1,0 1,0-1,-1 1,1-1,0 1,0-1,-1 0,1 1,0-1,-1 0,1 0,-1 1,1-1,-1 0,1 0,-1 0,1 0,-1 0,0 0,0 1,1-1,-1 0,0 0,0 0,0 0,0 0,0-1,5-17</inkml:trace>
</inkml:ink>
</file>

<file path=ppt/ink/ink2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5:29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703 1,'-109'61,"-21"-2,-3-5,-2-7,-8-3,90-30,58-20</inkml:trace>
</inkml:ink>
</file>

<file path=ppt/ink/ink2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5:29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1,'11'138,"52"155,-13 11,-27-162,-16-119</inkml:trace>
</inkml:ink>
</file>

<file path=ppt/ink/ink2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5:36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311 105,'0'566,"0"-542</inkml:trace>
  <inkml:trace contextRef="#ctx0" brushRef="#br0" timeOffset="379.852">0 162,'375'-76,"-353"73,0 1,0 1,1 1,-1 1,0 1,0 1,0 1,0 0,-1 2,1 1,2 1,20 5,-24-9</inkml:trace>
  <inkml:trace contextRef="#ctx0" brushRef="#br0" timeOffset="1318.256">1016 444,'-13'2,"-1"0,1 1,0 1,0 0,1 1,-1 0,1 1,0 0,0 1,1 0,0 1,0 0,1 1,0 0,1 1,0 0,0 0,1 1,0 0,1 0,-4 10,10-19,0 1,0-1,1 1,-1 0,1-1,0 1,0-1,0 1,0 0,0-1,0 1,1-1,-1 1,1-1,0 1,-1-1,1 1,1-1,-1 0,0 1,0-1,1 0,-1 0,1 0,0 0,0 0,0 0,0-1,0 1,0 0,0-1,0 0,1 0,-1 1,0-1,1 0,-1-1,1 1,1 0,3 1,0-1,0 0,0 0,0 0,0-1,0 0,0-1,0 0,0 0,0 0,0 0,-1-1,1-1,5-1,16-14,0 0,-1-2,-1-1,-1-1,-1-1,0-1,18-26,-42 49,1 0,0-1,-1 1,1 0,0 0,0 0,-1 0,1 0,0 0,0 0,0 1,0-1,0 0,0 0,0 1,1-1,-1 1,0-1,0 1,0-1,1 1,-1 0,0-1,1 1,-1 0,0 0,0 0,1 0,-1 0,0 0,1 1,-1-1,0 0,0 1,1-1,-1 1,0-1,0 1,0-1,0 1,0 0,0 0,0 0,0-1,0 1,0 0,0 0,0 0,-1 0,1 1,0-1,-1 0,1 0,-1 0,1 0,-1 1,1-1,-1 0,0 0,0 1,0-1,0 0,6 24,30 78,-35-100,1 0,0 0,0-1,0 1,0-1,1 0,-1 1,1-1,-1 0,1 0,0-1,0 1,0 0,0-1,0 0,0 0,0 0,0 0,0 0,1-1,-1 1,0-1,0 0,1 0,-1 0,0 0,1-1,-1 0,0 1,3-2,9-5,-2-1,1-1,-1 0,0 0,-1-1,0-1,0 0,-1-1,-1 0,0-1,-1 0,0 0,-1-1,0 0,-1 0,0-5,6-3,9-21,-2-1,-2 0,-2-2,-2 0,-2-1,-2 0,-2 0,1-32,-10 298,28-44,-27 131,0-304,1 1,-1 0,1-1,-1 1,0 0,0 0,0 0,0 0,-1 0,1 0,-1 0,0-1,1 1,-1 0,-1-1,1 1,0 0,-1-1,1 1,-1-1,0 0,0 1,1-1,-2 0,1 0,0 0,0-1,-1 1,-8-1</inkml:trace>
  <inkml:trace contextRef="#ctx0" brushRef="#br0" timeOffset="1634.477">2032 247,'-274'199,"227"-162,48-35,-1-1,1 1,0-1,-1 1,1-1,0 1,0-1,0 0,0 0,0 1,0-1,0 0,0 0,1 0,-1 0,0 0,1 0,-1-1,1 1,-1 0,1-1,-1 1,1-1,-1 1,1-1,-1 0,1 0,0 0,-1 1,1-2,-1 1,1 0,0 0,-1 0,2-1,6 2,98 53,-84-39,24 6,-30-20</inkml:trace>
  <inkml:trace contextRef="#ctx0" brushRef="#br0" timeOffset="1971.754">2089 642,'21'0,"0"0,-1-1,1-1,0-1,-1-1,0 0,1-2,-2 0,1-2,-1 0,0-1,-1-1,0 0,0-2,-1 0,5-6,-18 14,0-1,-1 1,0-1,0 0,-1 0,1 0,-1 0,0-1,-1 1,1 0,-1-1,0 1,0-1,-1 0,0 1,0-1,0 0,0 1,-2-4,2 7,0-1,-1 0,0 1,1-1,-1 1,0-1,-1 1,1-1,0 1,-1 0,1-1,-1 1,1 0,-1 0,0 0,0 0,0 1,0-1,-1 0,1 1,0 0,-1-1,1 1,-1 0,1 0,-1 0,1 1,-1-1,0 1,1-1,-1 1,0 0,1 0,-1 0,0 0,0 0,1 1,-1 0,0-1,1 1,-16 6,1 1,1 1,-1 1,1 0,1 1,0 0,1 2,0-1,1 2,0 0,1 0,-9 15,-57 103,76-127,0 0,0 0,1 0,-1 0,1 0,0 1,1-1,0 0,-1 1,2-1,-1 0,0 1,1-1,0 0,1 0,-1 0,1 0,0 0,0 0,0 0,1 0,0-1,0 1,0-1,0 0,1 0,0 1,14 6,-1-1,2-1,-1-1,1 0,1-1,-1-1,1-1,0-1,0-1,1 0,-1-2,1 0,-1-1,0-1,1-1,5-2,25 2,-23 1</inkml:trace>
</inkml:ink>
</file>

<file path=ppt/ink/ink2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5:45.2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1 501,'24'-1,"-1"-2,1 0,-1-2,1 0,-1-1,-1-2,1 0,-1-2,14-8,-22 9,0-1,0-1,-1 0,-1-1,0 0,0-1,-1 0,4-8,23-24,-12 16,-1-2,-1 0,-1-1,-2-2,4-10,-13-5,-12 48,0 0,0 0,1 0,-1 0,-1 0,1 0,0 0,0 0,0 0,0 0,-1 0,1 0,0 0,-1 1,1-1,-1 0,1 0,-1 0,0 0,1 1,-1-1,0 0,1 1,-1-1,0 0,0 1,0-1,1 1,-1-1,0 1,0 0,0-1,0 1,0 0,0 0,0 0,0-1,0 1,0 0,0 0,0 0,0 0,0 1,0-1,0 0,1 0,-1 1,0-1,-1 1,-6 3,1 0,-1 1,1 0,0 0,0 0,1 1,0 0,0 1,0 0,0-1,1 2,1-1,-1 0,1 1,-2 6,-8 9,9-16,0-1,0 1,1 1,-1-1,2 0,-1 1,1 0,0 0,1 0,0 0,0 1,1-1,0 0,0 1,1-1,0 1,0-1,1 0,0 1,1-1,0 0,0 1,1-1,0-1,0 1,1 0,0-1,0 1,0-1,1 0,1-1,-1 1,1-1,0 0,0-1,1 1,0-1,2 1,9 1,0-2,1 0,0-1,0 0,0-2,0 0,0-1,1-1,-1-1,15-3,-16-1,-1 0,1-2,-1 0,-1-1,1-1,-1 0,-1-1,0-1,0 0,-1-1,-1-1,0 0,0 0,1-5,6-4,0-1,-2 0,-1-1,-1-2,-1 1,3-10,-15 25,-9 15,-10 16,8-8,1 0,1 0,0 1,0-1,2 1,-1 0,2 1,0-1,1 1,-1 7,3-16,0 0,0 0,1 0,-1 0,1 0,0 0,1 0,0 0,0 0,0 0,0-1,1 1,0-1,0 0,1 0,-1 0,1 0,0 0,1-1,-1 0,1 0,-1 0,1 0,0-1,1 0,2 1,7 1,1 0,-1-2,1 0,0-1,0-1,0 0,0-1,0 0,0-2,0 0,-1 0,1-2,-1 0,1-1,-1 0,0-1,-1-1,0 0,0-1,11-9,-2 0,0-1,-2-1,0-1,-1-1,-1 0,13-21,-8 13,-16 19,77-119,-82 94,-4 35,1-1,0 1,-1-1,1 1,-1 0,0-1,1 1,-1-1,1 1,-1 0,0 0,1-1,-1 1,1 0,-1 0,0 0,1 0,-1 0,0 0,0 0,1 0,-1 0,0 0,1 0,-1 0,1 0,-1 0,0 1,1-1,-1 0,0 1,1-1,-1 0,1 1,-1-1,1 1,-1-1,1 0,-1 1,1-1,-1 1,1 0,0-1,-1 1,1-1,0 1,-14 15,2 0,0 0,1 2,0-1,2 1,0 1,1-1,1 1,0 1,-2 16,4-22,0 0,1 0,0 1,1-1,1 1,0 0,1-1,1 1,0 0,1 0,1 0,0-1,1 1,1-1,0 1,1-1,0 0,7 10,-10-21,1 0,-1 0,1 0,0 0,1-1,-1 1,0-1,1 0,-1 0,1 0,0 0,-1 0,1-1,0 0,0 0,0 0,0 0,0-1,0 1,0-1,0 0,0-1,0 1,1 0,-1-1,0 0,-1 0,1 0,0-1,0 1,0-1,2-2,12-8</inkml:trace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33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1,'-24'34,"-13"15,-4 5,-1-2,2-11,9-6,3-10,3-4,0-1,5-4</inkml:trace>
</inkml:ink>
</file>

<file path=ppt/ink/ink2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5:45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0 228,'292'-1,"-33"-28,10 31,-188 19,-81-22,0 0,1 1,-1-1,0 0,0 0,0 1,1-1,-1 0,0 0,0 1,0-1,0 0,0 0,0 1,0-1,-1 0,1 0,0 1,0-1,-1 0,1 1,0-1,-1 0,1 1,0-1,-1 0,1 1,-1-1,1 1,-1-1,0 1,1-1,-1 1,1-1,-1 1,0 0,1-1,-1 1,0 0,0-1,1 1,-1 0,0 0,0 0,-121-84,-11-5,119 72,18 12</inkml:trace>
</inkml:ink>
</file>

<file path=ppt/ink/ink2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5:46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58,'168'-11,"62"-24,-73 23,-158 12,1 0,0 0,0 0,-1 0,1 0,0 0,-1 0,1 0,0 0,0 0,-1 0,1 0,0 1,0-1,-1 0,1 0,0 0,0 0,-1 0,1 1,0-1,0 0,0 0,-1 0,1 1,0-1,0 0,0 0,0 1,0-1,-1 0,1 0,0 1,0-1,0 0,0 1,0-1,0 0,0 0,0 1,0-1,0 0,0 1,0-1,0 0,0 0,0 1,1-1,-1 0,0 0,0 1,0-1,0 0,0 0,1 1,-1-1,0 0,0 0,0 0,1 1,-1-1,0 0,0 0,0 0,1 0,-13 7</inkml:trace>
</inkml:ink>
</file>

<file path=ppt/ink/ink2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5:49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34,'127'-11,"-85"3,1 1,-1 3,1 1,0 2,35 4,14-1,-37-2,-31 0</inkml:trace>
</inkml:ink>
</file>

<file path=ppt/ink/ink2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5:53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58,'-66'-22,"99"16,199-23,191 30,-399-1</inkml:trace>
</inkml:ink>
</file>

<file path=ppt/ink/ink2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5:55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360 285,'-14'9,"-6"9,2-4,8-5,6-8,8-5,-1-1,-6 0,-7 1,3 1,2 1</inkml:trace>
  <inkml:trace contextRef="#ctx0" brushRef="#br0" timeOffset="-987.803">275 623,'-39'22,"9"-7,2 2,0 0,1 2,1 2,-3 3,23-18,0 0,0 0,0 1,1 0,0 0,0 1,1-1,0 1,0 0,1 0,0 1,1-1,-1 0,2 1,-1 0,1-1,0 1,1 0,0 0,1-1,0 6,3-1,0-1,1 0,0 0,1 0,0 0,1-1,0 0,1 0,0-1,1 0,0-1,1 0,0 0,0-1,1 0,0-1,0 0,0 0,1-2,0 1,1-2,-1 1,1-2,0 0,0 0,0-1,0-1,0 0,0 0,0-2,0 0,0 0,0-1,0-1,0 0,0-1,-1 0,1-1,-1 0,5-4,-2 1,-1-1,0 0,0-1,-1-1,0 0,-1 0,0-2,-1 1,-1-2,0 1,0-1,-2-1,1 1,-2-2,0 1,-1-1,-1 0,0 0,-1 0,-1-1,1-10,-3 18,-1 0,1 0,-2 0,1 0,-2 0,1 0,-1 1,0-1,-1 0,0 1,0-1,-1 1,0 0,0 0,-1 1,0-1,-1 1,1 0,-2 0,1 1,0 0,-1 0,0 1,-2-2,-1 0,1 1,-1 0,0 1,-1 0,1 0,-1 1,0 1,0 0,0 0,0 1,-1 0,1 1,-1 0,1 1,-1 0,1 1,0 1,-1 0,1 0,0 1,0 0,0 1,0 0,1 1,-1 0,-18 12,5-2</inkml:trace>
  <inkml:trace contextRef="#ctx0" brushRef="#br0" timeOffset="-550.067">50 990,'27'-26,"2"1,1 1,0 2,2 1,0 2,2 1,25-10,-56 27,-1 0,1 0,-1 1,1-1,0 1,0-1,-1 1,1 0,0 0,-1 0,1 0,0 0,-1 1,1 0,0-1,-1 1,1 0,-1 0,1 0,-1 0,1 1,-1-1,0 1,0-1,0 1,0 0,0 0,0 0,0 0,0 0,-1 0,1 0,-1 1,0-1,1 1,-1-1,0 1,-1-1,1 1,0 0,-1 0,6 11,-4-5,0-1,0 0,1 0,0-1,1 1,0 0,0-1,0 0,1 0,0 0,0-1,1 0,0 0,0 0,0-1,1 1,-1-2,1 1,1-1,-1 0,1 0,-1-1,1 0,7 2,-12-4,0-1,0 1,0-1,0 1,0-1,0 0,0 0,0-1,0 1,0-1,0 1,0-1,0 0,0 0,0 0,-1 0,1-1,0 1,-1-1,1 1,-1-1,1 0,-1 0,0 0,0-1,0 1,0 0,0-1,0-1,6-14</inkml:trace>
  <inkml:trace contextRef="#ctx0" brushRef="#br0" timeOffset="3376.787">1065 398,'18'38,"5"120,-18-135,-2 0,0 1,-2-1,-1 1,0 0,-2-1,-1 1,-4 17,-42 143,51-170,6-18</inkml:trace>
  <inkml:trace contextRef="#ctx0" brushRef="#br0" timeOffset="3850.709">1432 482,'-228'198,"225"-196,-1 1,1 0,0-1,0 1,0 1,0-1,0 0,1 1,-1 0,1-1,0 1,0 0,1 0,-1 0,1 0,0 0,0 1,0-1,0 0,1 1,0-1,0 0,0 1,0-1,1 0,-1 0,1 1,0-1,1 0,-1 0,1 0,0 0,0 0,0 0,143 118,-55-34,-79-87,-13-8</inkml:trace>
  <inkml:trace contextRef="#ctx0" brushRef="#br0" timeOffset="4387.464">952 285,'132'-117,"25"-42,-156 158,-1 0,1 1,0-1,-1 0,1 1,0-1,0 1,0-1,-1 1,1-1,0 1,0 0,0-1,0 1,0 0,0 0,0 0,0 0,0 0,-1 0,1 0,0 0,0 0,0 0,0 0,0 1,0-1,0 0,0 1,0-1,-1 0,1 1,0-1,0 1,0-1,-1 1,1 0,0-1,-1 1,1 0,-1 0,1-1,0 1,-1 0,0 0,1 0,21 47,-19-41,29 67,-18-50</inkml:trace>
</inkml:ink>
</file>

<file path=ppt/ink/ink2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44:29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830 658,'-91'-76,"55"43,-1 1,-2 1,-42-23,-38-24,84 39,-1 2,-2 1,-1 2,-2 1,-27-14,-64-65,131 112,1-1,0 0,0 0,-1 1,1-1,0 0,-1 0,1 1,-1-1,1 0,-1 1,1-1,-1 0,1 1,-1-1,1 1,-1-1,0 1,1-1,-1 1,0-1,0 1,1 0,-1 0,0-1,0 1,1 0,-1 0,0 0,0 0,0-1,1 1,-1 0,0 1,0-1,0 0,1 0,-1 0,0 0,0 1,0-1,1 0,-1 1,0-1,1 1,-1-1,0 0,1 1,-1 0,0-1,1 1,-1-1,1 1,-1 0,1-1,-1 1,1 0,0 0,-1-1,1 1,0 0,0 0,-1-1,1 1,37 134,-22 35,0-96,-14-73,0-1,1 1,-1 0,0-1,0 1,1-1,-1 1,0-1,1 0,-1 0,0 1,1-1,-1 0,1 0,-1 0,0 0,1-1,-1 1,0 0,1-1,-1 1,0-1,1 1,-1-1,0 1,0-1,0 0,0 0,1 0,-1 1,0-1,0 0,-1 0,1-1,0 1,0 0,0 0,-1 0,1 0,-1-1,1 1,-1 0,1-1,-1 1,0 0,1-1,-1 0,93-125,37-47,-129 174,-1 0,1-1,0 1,-1-1,1 1,0-1,-1 0,1 1,-1-1,1 1,-1-1,1 0,-1 0,0 1,1-1,-1 0,0 0,1 1,-1-1,0 0,0 0,0 0,0 1,0-1,0 0,0 0,0 0,0 0,0 1,0-1,-1 0,1 0,0 0,-1 1,1-1,0 0,-1 1,1-1,-1 0,1 1,-1-1,1 0,-1 1,0-1,1 1,-1-1,0 1,1-1,-1 1,0 0,1-1,-1 1,0 0,0-1,0 1,-51-2,42 2,-8 1,-5-2,0 2,0 1,0 0,0 2,0 1,1 0,-2 2,16-3</inkml:trace>
</inkml:ink>
</file>

<file path=ppt/ink/ink2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46:5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0 300,'1'0,"-1"0,0 0,1-1,-1 1,1 0,-1 0,1 0,-1-1,1 1,-1 0,1 0,-1 0,1 0,-1 0,0 0,1 0,-1 0,1 0,-1 0,1 0,-1 0,1 1,-1-1,1 0,-1 0,1 0,-1 1,0-1,1 0,-1 0,1 1,-1-1,0 0,1 1,-1-1,0 1,0-1,1 0,-1 1,0-1,0 1,1-1,-1 1,0-1,0 1,0-1,0 0,0 1,0-1,0 1,0-1,0 1,0-1,0 1,0-1,0 1,0-1,14 33,-2 0,-2 0,0 1,-3 1,1 11,10 40,0 110,-17-196,-1 0,1-1,-1 1,0 0,1 0,-1-1,1 1,-1 0,1 0,-1 0,1 0,-1 0,1 0,-1 0,1 0,-1 0,0 0,1 0,-1 0,1 0,-1 0,1 0,-1 0,1 0,-1 1,1-1,-1 0,1 0,-1 1,0-1,1 0,-1 0,0 1,1-1,-1 0,0 1,1-1,-1 1,0-1,0 0,1 1,-1-1,0 1,0-1,0 1,0-1,1 1,-1-1,0 1,0-1,0 1,0-1,0 1,0-1,0 1,0-1,-1 0,1 1,0-1,0 1,0-1,0 1,-1-1,1 1,0-1,18-35,87-229,-27 89,-71 164,-3 3</inkml:trace>
  <inkml:trace contextRef="#ctx0" brushRef="#br0" timeOffset="1">0 187,'92'-45,"-65"40,0 0,1 2,-1 0,1 2,0 2,17 1,22 1,-23-3,-75-34,17 23,7 7,0-1,0 0,1-1,0 0,0 0,0 0,1 0,0-1,0 0,1 0,-1-2,3-2</inkml:trace>
</inkml:ink>
</file>

<file path=ppt/ink/ink2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48:15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254 231,'74'-19,"137"-67,-108 39,-100 48,1-1,-1 1,1 0,-1 0,1 0,-1 1,0-1,1 1,-1 0,0 0,0 0,0 0,0 0,-1 1,1-1,0 1,-1 0,0-1,0 1,0 0,0 1,0-1,-1 0,1 0,-1 1,0-1,0 1,0-1,0 1,-1 0,1-1,-1 1,0 0,1 0,62 286,-55-231,-4 0,-1 0,-6 54,1-9,2-104,1 1,-1-1,0 1,1 0,-1-1,0 1,1 0,-1-1,0 1,0 0,0 0,0-1,0 1,0 0,0-1,0 1,0 0,0 0,0-1,0 1,0 0,0 0,-1-1,1 1,0 0,0-1,-1 1,1-1,-1 1,1 0,-1-1,1 1,-1-1,1 1,-1-1,1 1,-1-1,1 1,-1-1,0 0,1 1,-1-1,0 0,1 0,-1 1,0-1,1 0,-1 0,0 0,0 0,1 0,-1 0,0 0,0 0,1 0,-1 0,0-1,1 1,-1 0,0 0,1-1,-1 1,0 0,1-1,-1 1,-10-7,-1 0,0 0,0 1,0 1,-1 0,1 1,-1 0,0 1,0 1,-14-1,-5 1,-1 3,1 1,-1 1,1 1,0 2,0 2,1 0,0 3,-22 10,19-8,0 2,1 1,1 2,1 1,0 1,2 2,-3 4,20-16</inkml:trace>
  <inkml:trace contextRef="#ctx0" brushRef="#br0" timeOffset="1932.481">565 456,'132'-48,"76"-21,-107 36,-101 32,1 1,0 0,-1-1,1 1,-1 0,1-1,0 1,-1 0,1 0,0 0,-1 0,1 0,0 0,0-1,-1 1,1 1,0-1,-1 0,1 0,0 0,-1 0,1 0,0 1,-1-1,1 0,0 1,-1-1,1 0,-1 1,1-1,-1 1,1-1,-1 1,1-1,-1 1,1-1,-1 1,1-1,-1 1,0 0,0-1,1 1,-1 0,0-1,0 1,0 0,1-1,-1 1,0 0,0-1,0 1,0 0,0-1,0 1,-1 0,1 0,0-1,0 1,-1 0,-16 51,10-35,-10 71,15-62</inkml:trace>
  <inkml:trace contextRef="#ctx0" brushRef="#br0" timeOffset="2700.567">1355 485,'-19'9,"1"2,1 0,0 1,0 1,1 0,1 1,0 1,1 1,-7 10,16-18,0 0,1 1,0 0,1 0,0 0,0 0,1 0,0 1,1-1,0 1,0-1,1 1,0 6,0-12,1-1,-1 1,0 0,1-1,0 1,-1-1,2 1,-1-1,0 1,1-1,-1 0,1 0,0 0,0 0,0 0,0 0,1 0,-1-1,1 1,0-1,0 0,0 0,0 0,0 0,0 0,0 0,1-1,-1 0,0 0,1 0,-1 0,1 0,0-1,-1 1,1-1,1 0,11-3,-1-1,-1 0,1-1,-1 0,1-1,-2-1,1 0,-1-1,0-1,0 0,-1 0,-1-1,1-1,-2 0,1 0,-2-1,1-1,-2 1,0-2,0 1,4-12,-9 20,0 1,0-1,0 0,-1 0,0 0,0 0,0 0,-1-1,1 1,-1 0,-1-1,1 1,-1-1,0 1,0-1,0 1,-1-1,0 1,0-1,0 1,-1 0,0-1,0 1,0 0,0 0,-1 0,0 1,0-1,-1 1,1-1,-1 1,0 0,0 1,0-1,0 0,-1 1,1 0,-1 0,0 1,0-1,0 1,0 0,0 1,-1-1,1 1,0 0,-3 0,-6 4,1 0,0 1,0 1,0 0,0 1,1 0,0 1,0 0,0 1,1 1,1 0,-1 0,2 1,-1 0,1 0,1 1,0 1,0-1,1 1,1 1,0-1,0 1,-2 10,-1 2</inkml:trace>
  <inkml:trace contextRef="#ctx0" brushRef="#br0" timeOffset="3478.89">1835 598,'-22'198,"5"-151,1-83,14 21,1 0,0 1,1-1,1 0,0 0,1 0,0 1,2-1,-1 1,2 0,0 0,1 0,0 0,1 1,0 0,1 1,3-4,5-5,-4 5,-1 1,2 0,0 1,1 0,0 1,1 1,0 0,1 1,4-2,-19 13,0-1,0 0,1 0,-1 0,0 1,0-1,1 0,-1 1,0 0,1-1,-1 1,1 0,-1-1,0 1,1 0,-1 0,1 0,-1 0,1 0,-1 1,0-1,1 0,-1 1,0-1,1 1,-1-1,0 1,1 0,-1-1,0 1,0 0,0 0,0 0,0 0,0 0,0 0,0 0,0 0,0 0,-1 1,1-1,0 0,-1 1,1-1,-1 0,1 1,-1-1,0 0,0 1,1-1,-1 1,0-1,0 0,-1 1,1-1,-38 125,36-106,3-4</inkml:trace>
  <inkml:trace contextRef="#ctx0" brushRef="#br0" timeOffset="6029.512">2879 598,'0'282,"-4"-256,-9-32,10-12,0 1,1-1,2 0,-1 0,2 1,1-1,0 0,1 1,0-1,2 1,0 0,1 0,1 1,0-1,1 2,1-1,1 1,0 0,0 1,12-10,-14 11,2 1,0 0,0 0,1 2,1-1,0 1,0 1,12-7,-22 16,0 0,0 0,0 0,0 1,0-1,0 0,0 1,0-1,0 1,-1 0,1 0,0 0,0 0,0 0,-1 0,1 0,-1 1,1-1,-1 1,1-1,-1 1,0-1,0 1,1 0,-1-1,-1 1,1 0,0 0,0 0,-1 0,1 0,-1 0,1 0,-1 0,0 0,0 0,0 0,0 0,11 24,-1-11</inkml:trace>
  <inkml:trace contextRef="#ctx0" brushRef="#br0" timeOffset="6346.946">3443 541,'-8'20,"1"1,0 0,2 0,0 0,1 1,1 0,2 0,0-1,1 1,1 0,2 12,-3-31,0 0,1-1,-1 1,0 0,1-1,0 1,0 0,-1-1,1 1,1-1,-1 0,0 1,1-1,-1 0,1 0,0 0,-1 0,1 0,0 0,0 0,1 0,-1-1,0 1,0-1,1 0,-1 0,1 0,-1 0,1 0,0 0,-1-1,1 1,0-1,-1 0,1 1,0-1,-1-1,1 1,0 0,-1-1,1 1,0-1,-1 0,1 0,-1 0,1 0,-1 0,0 0,1-1,-1 1,0-1,0 0,0 0,3-3,0-1,0 0,-1 0,0 0,0 0,0-1,-1 0,0 0,-1 0,1 0,-1 0,-1 0,1-1,-1 1,0 0,-1-1,0 1,0-1,-1 1,0-1,0 1,0 0,-1-1,0 1,-1 0,0 0,0 0,0 1,-1-1,0 1,0 0,0 0,-1 0,-4-4,-5 0</inkml:trace>
  <inkml:trace contextRef="#ctx0" brushRef="#br0" timeOffset="6763.726">3867 32,'-8'22,"2"0,0 0,2 0,0 1,1 0,2 0,0-1,2 1,1 16,-1 10,0 397,-6-395,-1-33</inkml:trace>
  <inkml:trace contextRef="#ctx0" brushRef="#br0" timeOffset="7016.192">3641 541,'43'-5,"34"-6,13-2,-4 2,-12 3,-13-2,-13 0,-9 2,-7 2,-4 3,-7 1</inkml:trace>
  <inkml:trace contextRef="#ctx0" brushRef="#br0" timeOffset="7751.896">4403 399,'-41'35,"0"2,3 1,1 3,2 0,-10 18,43-57,0-1,0 1,1 0,-1-1,0 1,1 0,-1 0,1 0,0 0,0 0,0 0,0 0,0 0,0 0,0 1,1-1,-1 0,1 1,0-1,-1 0,1 1,0-1,1 1,-1-1,0 0,1 1,-1-1,1 0,0 0,-1 1,1-1,0 0,1 0,-1 0,0 0,0 0,1 0,-1 0,1-1,0 1,0 0,-1-1,1 0,2 2,7-3,0-1,0-1,0 1,0-2,0 1,0-2,-1 1,0-1,0-1,0 0,0 0,0-1,0-1,13-9,-1-1,-1-1,0 0,-1-2,-1 0,9-14,1 1,-29 32,0 0,0 0,0 0,1 1,-1-1,0 0,0 0,1 1,-1-1,1 0,-1 1,0-1,1 0,-1 1,1-1,0 0,-1 1,1-1,-1 1,1-1,0 1,-1-1,1 1,0 0,0-1,-1 1,1 0,0 0,0-1,0 1,-1 0,1 0,0 0,0 0,0 0,-1 0,1 0,0 0,0 1,0-1,-1 0,1 0,0 1,0-1,-1 0,1 1,0-1,0 1,-1-1,1 1,-1-1,1 1,0-1,-1 1,1 0,-1-1,1 1,-1 0,0-1,1 1,-1 0,0 0,1-1,-1 1,0 0,0 0,0 0,-6 54,4-47,0 0,1-1,-1 1,1 0,1 0,0 0,0 0,0 0,1 0,0 0,1 0,0 0,0 0,0-1,1 1,0-1,1 0,0 0,0 0,0 0,5 5,-1-8,0 0,0 0,0-1,0 0,1-1,-1 1,1-2,0 1,-1-1,1-1,0 1,0-2,-1 1,1-1,0 0,-1-1,1 0,-1 0,1-1,-1 0,0-1,0 1,0-2,5-3,-1 0,0-1,0 0,-1-1,0 0,-1-1,0 0,-1-1,0 0,-1 0,0-1,-1 0,-1 0,6-14,52-203,-56 184,-1 0,-3 0,-2 0,-2 0,-4-33,-4 51,8 28,0 1,0-1,0 0,0 1,0-1,0 0,0 1,0-1,0 0,-1 0,1 1,0-1,0 0,0 1,0-1,0 0,-1 1,1-1,0 0,0 0,0 1,-1-1,1 0,0 0,-1 0,1 1,0-1,0 0,-1 0,1 0,0 0,-1 0,1 1,0-1,-1 0,1 0,0 0,-1 0,1 0,0 0,-1 0,1 0,0 0,-1 0,1 0,0-1,-1 1,1 0,0 0,0 0,-1 0,1 0,0-1,-1 1,1 0,0 0,0 0,-1-1,1 1,0 0,-9 167,11-109,-1 590,3-623,9-30,-8-8</inkml:trace>
  <inkml:trace contextRef="#ctx0" brushRef="#br0" timeOffset="8014.585">4657 428,'39'-10,"26"-2,12-1,-1 4,-11 2,-5 2,-8 3,-9 6,-7 2,-4 0,-3 0,-7 3,-2 0,-4 3,0 0,1 2,-1 0</inkml:trace>
  <inkml:trace contextRef="#ctx0" brushRef="#br0" timeOffset="8264.037">5532 569,'0'38,"5"18,6-1,1-10</inkml:trace>
  <inkml:trace contextRef="#ctx0" brushRef="#br0" timeOffset="8499.394">5504 315</inkml:trace>
  <inkml:trace contextRef="#ctx0" brushRef="#br0" timeOffset="8688.013">5842 569,'-7'11,"1"0,-1 1,2-1,0 2,0-1,1 0,0 1,1 0,1 0,0 0,1 0,0 0,1 0,0 0,1 0,1 0,2 8,-4-19,1 1,0-1,0 0,-1 0,1 0,1 1,-1-1,0 0,0 0,1-1,-1 1,1 0,0 0,0-1,-1 1,1-1,0 1,0-1,0 0,0 0,1 0,-1 0,0 0,0-1,1 1,-1 0,0-1,1 0,-1 0,1 1,-1-1,0-1,1 1,-1 0,2-1,2-1,0 0,0 0,0-1,0 0,-1 0,1-1,-1 1,0-1,0 0,0 0,-1-1,1 0,-1 1,5-8,0 1,-1-1,0-1,-1 1,-1-1,0 0,0-1,-2 0,1 0,-2 0,0 0,-1 0,0 0,-1-1,0 1,-1-1,-3-13,-14-13,4 30</inkml:trace>
  <inkml:trace contextRef="#ctx0" brushRef="#br0" timeOffset="9136.354">6153 710,'15'-27,"1"0,2 2,0 0,2 1,7-6,-26 28,0 0,0 1,-1-1,1 0,0 1,0-1,1 1,-1-1,0 1,0-1,1 1,-1 0,1 0,-1 0,1-1,0 2,-1-1,1 0,0 0,0 0,-1 1,1-1,0 1,0 0,0-1,0 1,0 0,0 0,-1 0,1 0,0 0,0 1,0-1,0 1,0-1,-1 1,1 0,0-1,0 1,-1 0,1 0,-1 0,1 0,-1 1,1-1,-1 0,1 1,-1-1,0 1,1 0,3 13,44 87,-47-99,1 0,0 0,0 0,0 0,0 0,0-1,1 1,-1-1,1 0,-1 0,1-1,0 1,0-1,0 1,0-1,0 0,0-1,0 1,0-1,0 0,1 0,-1 0,0 0,0-1,0 0,2 0,9-4,-1-1,0-1,0 0,-1 0,0-2,0 1,-1-2,0 1,0-2,-1 0,1-2,28-67,-32 58</inkml:trace>
  <inkml:trace contextRef="#ctx0" brushRef="#br0" timeOffset="11767.841">7903 569,'-6'-1,"-1"1,1 0,0 0,-1 1,1 0,-1 0,1 1,0-1,0 1,0 0,0 1,0 0,0 0,1 0,0 0,-1 1,1 0,0 0,1 1,-1-1,1 1,0 0,0 0,0 0,1 1,0-1,-2 6,-1-4,0 2,1-1,0 0,0 1,1 0,1 0,-1 0,1 1,1-1,0 1,0 0,1-1,0 1,0 0,2 0,-1 0,1-1,0 1,1 0,0-1,1 1,1 4,-3-12,1-1,-1 1,0-1,1 0,-1 0,0 1,1-1,-1 0,1 0,0 0,-1-1,1 1,0 0,0-1,-1 1,1-1,0 1,0-1,0 0,0 0,-1 0,1 0,0 0,0 0,0 0,0-1,-1 1,1-1,0 1,0-1,-1 0,1 1,0-1,-1 0,1 0,-1 0,1-1,0 1,54-50,-55 51,125-149,-87 92,-44 75,1 1,0-1,1 0,1 1,1 0,1-1,0 1,2 2,-2-17,0 0,1-1,-1 1,1 0,0 0,0 0,1 0,-1-1,1 1,0-1,0 1,0-1,0 0,0 0,1 0,0 0,-1 0,1 0,0-1,1 1,-1-1,0 0,1 0,-1 0,1 0,-1-1,1 1,0-1,0 0,-1 0,1-1,0 1,0-1,0 0,0 0,0 0,0 0,0-1,0 1,0-1,-1 0,1 0,0-1,0 1,-1-1,1 0,-1 0,14-8,-2-1,0-1,0-1,-1 0,0 0,-1-2,-1 0,0 0,5-11,16-17,2-1,-3-1,-1-2,-3-1,1-5,1-7,-16 37,-1-1,-1 0,-1-1,-1 0,-1-1,-2 0,0-1,-2 1,-1-1,0-19,-3 44,-1 0,0 1,0-1,0 1,0-1,0 1,0-1,-1 1,1-1,0 1,-1-1,1 1,-1-1,0 1,1-1,-1 1,0 0,0-1,0 1,0 0,0 0,0 0,0 0,0 0,0 0,-1 0,1 0,0 0,-1 0,1 1,-1-1,1 0,-1 1,1 0,-1-1,1 1,-1 0,1 0,-1-1,1 1,-1 1,0-1,1 0,-1 0,1 0,-1 1,1-1,-1 1,1-1,-1 1,1 0,0 0,-1-1,1 1,0 0,0 0,-1 0,1 0,0 1,0-1,0 0,0 0,0 2,-19 18,2 1,0 1,2 0,0 2,1-1,2 2,1 0,1 1,-2 8,4-11,1 0,1 0,2 1,0 0,2 0,0 1,2-1,1 0,2 15,-2-30,1 0,0 0,1 0,0 0,1 0,0-1,0 1,1-1,0 0,1 0,0 0,0-1,1 1,0-1,1-1,0 1,0-1,0 0,1-1,0 0,0 0,1-1,-1 0,1 0,3 1,-5-3,0 0,1 0,-1-1,1 0,-1 0,1-1,0 0,0 0,-1-1,1 0,0 0,0-1,0 0,-1 0,1-1,-1 0,1 0,-1-1,1 0,-1 0,0 0,-1-1,1-1,-1 1,1-1,-1 0,-1 0,1-1,-1 1,0-1,0 0,0-1,-1 1,0-1,0 0,-1 0,0 0,0-1,-1 1,0-1,1-5,-2 4,-1 0,0 1,0-1,0 1,-1-1,-1 1,1-1,-1 1,-1 0,0-1,0 1,0 1,-1-1,0 0,-1 1,1 0,-2 0,1 0,-1 1,0 0,0 0,0 0,-1 1,0 0,0 0,-1 0,1 1,-1 0,0 1,0 0,-8-2,7 3,0 0,-1 0,1 1,-1 1,1 0,-1 0,1 1,-1 0,1 0,0 1,0 0,-1 1,-5 3,-12 5</inkml:trace>
  <inkml:trace contextRef="#ctx0" brushRef="#br0" timeOffset="12147.804">8975 485,'-14'9,"1"1,-1 0,2 1,0 1,0 0,1 0,0 1,1 1,1 0,0 0,1 1,0 0,2 0,-1 1,0 6,6-18,0 0,1 0,0 1,-1-1,1 0,1 0,-1 1,1-1,-1 0,1 0,0 1,1-1,-1 0,1 0,0-1,0 1,0 0,0 0,1-1,-1 0,1 1,0-1,0 0,0 0,0 0,1-1,-1 1,1-1,0 0,0 0,-1 0,1-1,0 1,1-1,-1 0,0 0,0 0,0-1,1 1,-1-1,0 0,0 0,1-1,-1 1,0-1,0 0,1 0,1-2,0 2,-2-1,1 0,0-1,0 1,-1-1,1 0,-1 0,0-1,0 1,0-1,0 0,-1 0,0 0,1 0,-1-1,-1 1,1-1,-1 0,0 0,0 0,0 0,-1 0,1 0,-1-3,2-3,-2-1,1 0,-1 1,-1-1,0 0,0 0,-1 1,-1-1,0 0,-3-7,4 15,0-1,-1 0,0 1,0-1,0 1,-1 0,1-1,-1 1,0 0,0 1,0-1,-1 0,1 1,-1 0,0 0,0 0,0 0,0 1,-1 0,1-1,-1 2,1-1,-4 0,-4 2</inkml:trace>
  <inkml:trace contextRef="#ctx0" brushRef="#br0" timeOffset="12851.523">9201 569,'-7'18,"0"-5,0 1,2 0,0 0,0 1,1-1,1 1,1 0,0 0,0 9,2-22,0 0,0 0,0 0,0 0,0 0,1 0,-1 1,1-1,-1 0,1 0,0 0,0 0,0-1,0 1,0 0,0 0,0 0,1-1,-1 1,1-1,-1 1,1-1,-1 1,1-1,0 0,0 0,0 0,0 0,-1 0,1 0,1-1,-1 1,0-1,0 1,0-1,0 0,0 0,0 0,0 0,0 0,1 0,-1 0,0-1,0 1,0-1,93-38,85-110,-180 148,0 1,0-1,0 1,0-1,1 1,-1-1,0 1,0 0,1-1,-1 1,0-1,1 1,-1 0,0-1,1 1,-1 0,1-1,-1 1,1 0,-1-1,0 1,1 0,-1 0,1 0,-1 0,1-1,-1 1,1 0,0 0,-1 0,1 0,-1 0,1 0,-1 0,1 0,-1 1,1-1,-1 0,1 0,-1 0,1 0,-1 1,0-1,1 0,-1 1,1-1,-1 0,1 1,-1-1,0 0,1 1,-1-1,0 1,1-1,-1 0,0 1,0-1,0 1,1-1,-1 1,0-1,0 1,0-1,0 1,0 0,-3 35,1-33,0 0,0 0,0 0,1 0,0 0,-1 1,1-1,0 0,0 0,1 1,-1-1,1 1,0-1,-1 1,2-1,-1 1,0-1,1 1,-1-1,1 0,0 1,0-1,1 0,-1 0,0 0,1 0,0 0,0 0,0 0,0 0,0-1,1 1,-1-1,1 1,0-1,-1 0,1 0,0 0,0-1,2 1,3 0,1 0,0-1,0 0,0-1,0 1,-1-2,1 1,0-2,0 1,0-1,-1 0,1-1,-1 0,0 0,1-1,-2 0,1 0,0-1,3-3,123-120,-133 127,24-31,-1-1,-2-1,-2-1,-1-1,-1-1,-3 0,0-1,5-28,-20 65,4-10,0-1,0 0,-1 0,-1 0,0 0,-1-1,0 1,-1 0,0-1,-1 1,0 0,-1-2,1 13,1 1,0-1,-1 0,1 0,-1 0,1 1,-1-1,1 0,-1 1,1-1,-1 0,0 1,1-1,-1 1,0-1,0 1,1-1,-1 1,0 0,0-1,0 1,1 0,-1 0,0-1,0 1,0 0,0 0,0 0,0 0,1 0,-1 0,0 0,0 1,0-1,0 0,0 0,1 1,-1-1,0 0,0 1,0-1,1 1,-1-1,0 1,1-1,-1 1,0 0,1-1,-1 1,1 0,-1-1,1 1,-1 0,1 0,0 0,-1 0,-27 44,18-16,1 0,1 1,2-1,1 1,1 1,2-1,1 0,1 1,2-1,1 0,4 19,13 177,-11-175,-7-45,0 0,0 0,-1 0,0 0,0 0,-1 0,0 0,0 0,0 0,0 0,-1 0,0 0,-1 0,1 0,-1 0,0 0,-2 3,-21 8,11-16</inkml:trace>
  <inkml:trace contextRef="#ctx0" brushRef="#br0" timeOffset="13099.987">9680 343,'44'-5,"42"-1,12 0,-1 1,-13 1,-15 2,-10 1,-11 1,-12 0</inkml:trace>
  <inkml:trace contextRef="#ctx0" brushRef="#br0" timeOffset="15753.527">11205 598,'-3'-3,"0"1,1 0,-1 1,0-1,0 0,0 1,0-1,0 1,0 0,-1 0,1 1,0-1,-1 1,1-1,0 1,-1 0,1 0,0 0,-1 1,1-1,0 1,-1 0,1 0,0 0,0 0,0 1,0-1,0 1,-1 0,-76 63,75-62,1 2,0-1,0 0,0 1,0 0,1 0,0 0,0 0,0 0,1 1,0-1,0 1,0-1,1 1,0 0,0 0,0 0,1 0,-1 0,2 0,-1 0,1 0,-1-1,2 1,-1 0,1 0,-1-1,2 1,-1-1,1 1,0-1,-1-3,0 0,1 0,0-1,-1 0,1 1,0-1,-1 0,1 0,0 0,0-1,0 1,0-1,0 1,0-1,0 0,0 0,0-1,0 1,0 0,-1-1,1 0,0 0,0 0,0 0,-1 0,1 0,0-1,1-1,73-50,-56 31,-1-2,0 0,-2 0,-1-2,-1 0,12-26,-12 17,-4 57,1 37,-11-44,1-1,1 1,0 0,0-1,2 0,0 0,0 0,1-1,1 0,8 11,-13-20,1 1,-1-1,1 0,-1 0,1 0,0 0,1-1,-1 0,0 0,1 0,0 0,0-1,0 0,0 0,0 0,0 0,0-1,1 0,-1 0,1 0,-1-1,1 0,11-4</inkml:trace>
  <inkml:trace contextRef="#ctx0" brushRef="#br0" timeOffset="17282.648">13632 456,'-29'38,"-9"18,-3 4,5-4,9-5,4-13,6-7,1-5,-1-1,2-6</inkml:trace>
  <inkml:trace contextRef="#ctx0" brushRef="#br0" timeOffset="17556.431">13322 485,'19'9,"21"18,8 4,1 2,-8 0,-6-6,-9-2,-4-6,-6-1,-1 1,2 2,3-2,-2 0,0-3,3-4,2-10,-3-4</inkml:trace>
  <inkml:trace contextRef="#ctx0" brushRef="#br0" timeOffset="17917.848">13999 710,'10'2,"0"0,0 0,0-1,0 0,0-1,0 0,0-1,0 0,0 0,0-1,-1 0,1-1,-1 0,1-1,-1 1,0-2,0 0,0 0,-1 0,0-1,0 0,0-1,-1 0,0 0,0 0,-1-1,0 0,0 0,-1-1,0 0,0 0,1-6,-5 12,0 1,-1-1,0 0,1 0,-1 0,0 0,0 0,0 1,-1-1,1 0,-1 0,1 0,-1 0,0 1,0-1,-1 0,1 1,0-1,-1 1,1-1,-1 1,0 0,0 0,0 0,0 0,0 0,0 0,-1 0,1 1,-1-1,1 1,-1 0,0-1,1 1,-1 1,0-1,0 0,-3-1,-1 1,0 0,0 0,0 0,0 1,0 0,0 0,1 1,-1 0,0 0,0 0,0 1,1 0,-1 1,-2 0,-8 7,1 1,0 0,1 1,0 1,1 0,0 1,1 0,0 1,2 1,0 0,0 1,-2 6,10-18,-1 1,1-1,0 1,1-1,-1 1,1 0,0 0,1 0,-1 0,1 1,0-1,1 0,0 0,0 1,0-1,0 0,1 0,0 1,1-1,0 0,-1 0,2 0,-1-1,1 1,0 0,0-1,0 0,1 1,0-1,0-1,0 1,0-1,1 1,0-1,0-1,0 1,0-1,1 1,-1-2,4 2,8 0,-1-1,1 0,0-2,0 0,-1-1,1 0,0-1,0-1,-1-1,1-1,-1 0,0-1,13-6,-7 1</inkml:trace>
  <inkml:trace contextRef="#ctx0" brushRef="#br0" timeOffset="18387.612">14563 625,'-14'8,"-1"0,1 1,0 1,1 0,0 1,1 0,0 1,-6 8,14-16,1 0,0 0,0 1,0-1,0 1,1-1,-1 1,1 0,1 0,-1 0,1 0,-1 0,2 1,-1-1,0 0,1 0,0 1,0-1,1 0,0 0,-1 1,2-1,-1 0,1 0,-1 0,1 0,1 0,1 2,1-2,1 0,-1-1,1 0,1 0,-1 0,1-1,-1 0,1 0,0 0,0-1,0 0,0-1,0 1,1-1,-1-1,0 1,1-1,-1-1,0 1,1-1,-1-1,0 1,0-1,0 0,0-1,0 0,-1 0,1 0,-1-1,2 0,8-11,1 0,-2 0,0-2,-1 1,0-2,-2 0,0-1,-1 0,-1 0,0-2,2-9,7-9,-17 35,73-186,-72 181,-1-1,-1 1,0-1,0 0,-1 1,0-1,0 0,-1 1,-1-1,0 1,0-1,0 1,-1 0,-1 0,0 0,0 0,-1 0,0 1,-4-6,5 10,1 0,-1 0,0 1,0-1,0 1,0 0,0 0,-1 1,1-1,-1 1,0 0,0 0,0 1,0-1,0 1,0 0,0 1,0-1,0 1,-1 0,1 0,0 0,0 1,0 0,0 0,0 0,0 1,0 0,0 0,-1 1,-5 1,0 1,1 1,0 0,0 0,1 1,0 0,0 1,0 0,1 0,0 1,1 0,0 0,-1 2,2 1,0 0,0 1,1-1,1 1,0 0,1 0,1 1,0-1,0 1,1-1,1 1,1-1,0 1,0-1,1 1,1-1,0 0,1 0,0 0,1 0,1-1,0 0,1 0,0 0,7 8,7 11,2-1,1-1,2-1,0-1,15 9,124 101,-152-127</inkml:trace>
  <inkml:trace contextRef="#ctx0" brushRef="#br0" timeOffset="16717.207">12165 287,'68'-27,"-1"-4,-2-2,16-14,27-41,-77 62,-39 54,-21 154,-80 516,96-638,-3-1,-3 0,-2-2,-2 0,-3-1,-7 6,28-50,0 0,-2-1,1 1,-1-1,-1 0,0-1,-1 0,0 0,0 0,-1-2,0 1,-1-1,0-1,0 1,-1-2,1 0,-1 0,-8 1,18-7,0 1,0-1,-1-1,1 1,0 0,-1 0,1-1,0 0,0 1,0-1,0 0,0 0,0 0,0 0,0 0,0-1,0 1,0-1,1 1,-1-1,0 1,1-1,0 0,-1 0,1 0,0 0,0 0,0 0,0 0,0 0,1 0,-1-1,0 1,1 0,0 0,0-3,3-85,9 49,3 0,1 1,2 1,2 0,1 2,2 0,2 2,1 0,2 2,1 1,1 1,16-11,-26 25,1 2,0 0,1 1,1 2,0 0,0 1,1 1,1 2,1 0,67 9,-17 4,-50-10,-2 0</inkml:trace>
  <inkml:trace contextRef="#ctx0" brushRef="#br0" timeOffset="16901.105">12983 710,'-15'38,"1"13,2 3,8-8,10-17,3-13</inkml:trace>
  <inkml:trace contextRef="#ctx0" brushRef="#br0" timeOffset="17051.299">12983 287</inkml:trace>
  <inkml:trace contextRef="#ctx0" brushRef="#br0" timeOffset="26340.2">17414 625,'-5'34,"-1"20,4 1,4-8</inkml:trace>
  <inkml:trace contextRef="#ctx0" brushRef="#br0" timeOffset="26502.275">17441 258,'0'0</inkml:trace>
  <inkml:trace contextRef="#ctx0" brushRef="#br0" timeOffset="26825.475">17894 428,'-19'4,"-79"27,95-30,0 1,0-1,0 1,0 0,0 0,1 0,-1 0,1 0,-1 0,1 1,0-1,-1 1,1 0,1 0,-1 0,0 0,1 0,-1 0,1 0,0 0,0 0,0 1,1-1,-1 0,1 1,-1 2,4 1,-1 0,1 0,0 0,1 0,0-1,0 1,0-1,1 0,0 0,0-1,0 1,1-1,-1 0,1-1,1 1,-1-1,1 0,-1-1,1 0,2 1,11 8,-5-3,65 51,-78-58,0 0,0 0,0 0,0 1,0-1,-1 1,1-1,-1 1,1 0,-1-1,0 1,0 0,0 0,-1 0,1 0,0 0,-1 0,0 0,0 0,0 0,0 0,-1 0,1-1,-1 1,1 0,-1 0,0 0,0 0,0 0,-1 0,-4 3,1 0,-1-1,-1 1,1-1,-1 0,0-1,0 0,0 0,0 0,-1-1,0 0,1-1,-1 0,0 0,0 0,0-1,-1 0,1-1,0 0,0 0,0-1,0 0,-4-1,-13-3</inkml:trace>
  <inkml:trace contextRef="#ctx0" brushRef="#br0" timeOffset="25475.576">15918 485,'-7'-3,"-1"1,1 1,-1-1,0 1,1 1,-1-1,0 2,0-1,0 1,1 0,-1 0,1 1,-1 0,1 0,-1 1,1 0,0 0,0 1,1 0,-1 0,1 1,0-1,0 2,0-1,1 0,-1 1,2 0,-1 0,0 1,1-1,0 1,-2 6,-10 17,2 0,0 1,2 0,2 1,1 0,-4 25,12-54,0-1,0 0,1 1,-1-1,1 0,-1 1,1-1,0 1,0-1,0 1,0-1,0 0,1 1,-1-1,1 1,-1-1,1 0,0 1,0-1,0 0,0 0,1 0,-1 0,1 0,-1 0,1 0,-1 0,1-1,0 1,0 0,0-1,0 0,0 1,0-1,0 0,1 0,-1 0,0-1,1 1,-1 0,0-1,1 1,-1-1,3 0,9-4,0 0,0-1,-1 0,0-1,0-1,0 0,-1-1,0 0,0-1,-1 0,0-1,-1 0,0 0,0-1,-1-1,12-9,190-199,-182 192,-29 27,1 1,-1-1,0 1,0-1,1 1,-1-1,0 1,0 0,1-1,-1 1,1 0,-1-1,0 1,1 0,-1-1,1 1,-1 0,1 0,-1-1,0 1,1 0,-1 0,1 0,-1 0,1 0,-1-1,1 1,0 0,-1 0,1 0,-1 1,1-1,-1 0,1 0,-1 0,1 0,-1 0,1 1,-1-1,0 0,1 0,-1 1,1-1,-1 0,0 1,1-1,-1 0,1 1,-1-1,0 0,0 1,1-1,-1 1,0-1,0 1,1-1,-1 1,0-1,0 1,0-1,0 1,0-1,0 1,0-1,0 1,0-1,0 1,-16 163,18-148,1 0,0-1,1 1,0-1,2 1,-1-1,2-1,0 1,1-1,0 0,1-1,1 0,0 0,1-1,0-1,1 1,2 0,-11-9,0-1,1 0,-1 0,1 0,0 0,-1 0,1-1,0 0,0 1,0-1,0-1,0 1,0-1,0 1,0-1,0-1,1 1,-1 0,0-1,0 0,0 0,21-8</inkml:trace>
  <inkml:trace contextRef="#ctx0" brushRef="#br0" timeOffset="25757.402">16849 456,'-9'24,"-9"22,-5 9,0-1,1-10,3-7,5-5,0-3,2-2,-1-1,1 1,-1-1,-5-4,2-5</inkml:trace>
  <inkml:trace contextRef="#ctx0" brushRef="#br0" timeOffset="26103.422">16623 428,'209'313,"-71"-94,-135-216,0 0,-1-1,1 1,0-1,0 0,0 0,1 0,-1 0,1-1,-1 1,1-1,-1 0,1 0,-1 0,1 0,0-1,0 1,-1-1,1 0,0 0,3-1,14-3</inkml:trace>
  <inkml:trace contextRef="#ctx0" brushRef="#br0" timeOffset="29407.421">0 1416,'368'-47,"-141"20,-164 19,0 3,0 3,47 4,-4 0,199 26,187 1,19-47,-208 5,52 13,-122 2,850-2,-671-28,463 28,-439-28,-8 16,70-6,-115-8,7 14,-115-4,112 14,-198 3,241 28,946-30,-856 0,-81-26,122 27,-178-28,769 28,169 0,-894-29,322 30,-453-29,88 26,-122-25,355 27,-521 13,-83-10,0 0,1-1,0 0,-1-1,1-1,0 0,0-1,-1 0,12-3,20-4,1 1,1 2,-1 3,1 1,29 4,23-1,35 3,-121 1,-7 0</inkml:trace>
</inkml:ink>
</file>

<file path=ppt/ink/ink2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2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1,'-34'2,"0"1,0 2,0 2,1 1,0 1,0 2,1 1,-3 4,25-12,0 1,1 0,-1 1,1 0,1 0,-1 1,1 0,0 0,1 1,0 0,0 1,1-1,0 1,0 1,1-1,0 1,1-1,0 2,1-1,0 0,0 1,1-1,0 1,1-1,0 1,1 10,0-18,0 0,1 1,-1-1,0 0,1 0,0 0,0 0,0 0,0 0,0 0,1-1,-1 1,1 0,-1-1,1 1,0-1,0 1,1-1,-1 0,0 0,1 0,-1 0,1 0,0-1,-1 1,1-1,0 1,0-1,0 0,0 0,0-1,0 1,0-1,0 1,1-1,6 0,-1 0,1-1,-1 0,0 0,0-1,0 0,0-1,0 0,0 0,0-1,2-1,26-17,-1-1,-1-2,-1-1,-1-2,-2-1,0-1,-3-2,0-1,-28 34,0 0,1-1,-1 1,0 0,0 0,1 0,-1 0,0-1,1 1,-1 0,1 0,-1-1,1 1,-1 0,1-1,0 1,-1-1,1 1,0-1,0 1,-1-1,1 1,0-1,0 1,-1-1,1 0,0 0,0 1,0-1,0 0,0 0,-1 0,1 0,0 0,0 0,0 0,0 0,0-1,0 1,-1 0,1 0,0-1,0 1,0 0,-1-1,1 1,0-1,-1 1,1-1,0 1,-1-1,1 0,0 1,-1-1,1 0,-1 0,1 1,-1-1,0 0,1 0,-1 1,0-1,0 0,1 0,-1 0,0 0,0 0,0 1,0-2,0 2,0 12,0 0,1-1,0 1,0 0,1-1,1 1,0-1,1 0,0 0,1 0,0-1,0 1,1-1,0-1,1 1,0-1,1 0,0 0,0-1,1 0,8 5,36 8,-28-16</inkml:trace>
</inkml:ink>
</file>

<file path=ppt/ink/ink2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2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59 174,'-2'125,"-6"0,-8 21,-4-64,9-102,10-11,1 1,1-1,2 1,0-1,3 1,0 0,2 1,1 0,1 0,2 1,4-7,116-204,-132 238,0 0,0 0,0-1,1 1,-1 0,0 0,0 0,1-1,-1 1,1 0,-1 0,1 0,0 0,-1 0,1 0,0 0,-1 0,1 0,0 0,0 0,0 1,0-1,0 0,0 1,0-1,0 1,0-1,1 1,-1-1,0 1,0 0,0-1,0 1,1 0,-1 0,0 0,0 0,1 0,-1 0,0 0,0 1,0-1,1 0,-1 1,0-1,0 0,0 1,0 0,0-1,0 1,0 0,1 0,9 102,-4-52,-6-32,1-1,1 0,1 0,1 0,0-1,1 1,4 6,1-6</inkml:trace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34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0,'-9'202,"5"-156,-3-1,-1 0,-3 0,-1-1,-2-1,-2 0,-5 6,-88 184,103-188,6-44,0 0,0 0,0-1,1 1,-1 0,0 0,0-1,1 1,-1 0,1-1,-1 1,1 0,-1-1,1 1,-1-1,1 1,0-1,-1 1,1-1,-1 1,1-1,0 0,0 1,-1-1,1 0,0 1,0-1,-1 0,1 0,0 0,0 0,0 0,-1 0,1 0,0 0,0 0,0 0,-1 0,1-1,0 1,0 0,-1 0,1-1,0 1,-1-1,1 1,0 0,-1-1,1 0,0 1,-1-1,1 1,-1-1,15-7</inkml:trace>
  <inkml:trace contextRef="#ctx0" brushRef="#br0" timeOffset="242.428">1 424,'569'-58,"-552"56,0 0,0-1,-1-1,0-1,1 0,-1-1,-1-1,0 0,0-1,0-1,-1 0,0-1,-1 0,0-1,5-7,2-1,-4 3</inkml:trace>
  <inkml:trace contextRef="#ctx0" brushRef="#br0" timeOffset="614.137">1017 29,'-88'362,"78"-317,2 0,2 1,2 0,2 0,2 0,5 28,-6-73,1 0,0 1,0-1,0 0,0 0,0 0,0 1,1-1,-1 0,0 0,1 0,-1 0,0 0,1 0,0 0,-1 1,1-1,-1-1,1 1,0 0,0 0,0 0,-1 0,1 0,0-1,0 1,0 0,0-1,0 1,0-1,1 1,-1-1,0 1,0-1,0 0,0 0,0 0,1 1,-1-1,0 0,0 0,0-1,0 1,1 0,-1 0,0-1,0 1,0 0,0-1,0 1,0-1,0 1,1-1,58-44,-52 37,194-133,-150 121,-51 20,0 0,1 0,-1 0,0 0,0 0,0 1,0-1,0 0,1 0,-1 1,0-1,0 1,0-1,0 1,0-1,0 1,0 0,0-1,0 1,-1 0,1 0,0 0,0-1,-1 1,1 0,0 0,-1 0,1 0,-1 0,1 1,-1-1,0 0,1 0,-1 0,0 0,0 0,0 0,0 1,0-1,0 0,0 0,0 0,0 0,0 1,-1-1,1 0,-33 143,32-141,0 0,0 0,1 0,0 0,-1 0,1 1,0-1,0 0,1 0,-1 0,1 1,0-1,-1 0,1 0,1 0,-1 0,0 0,1 0,-1-1,1 1,0 0,1 0,12 9</inkml:trace>
  <inkml:trace contextRef="#ctx0" brushRef="#br0" timeOffset="927.602">1525 650,'39'-9,"0"-2,-1-2,-1-1,0-2,0-1,-2-2,19-14,-3-26,-50 57,0 1,0-1,-1 1,1-1,-1 0,1 1,-1-1,0 0,1 1,-1-1,0 0,0 1,0-1,0 0,-1 1,1-1,0 0,-1 1,1-1,-1 0,1 1,-1-1,0 1,0-1,0 1,0 0,0-1,0 1,0 0,0 0,0-1,-1 1,1 0,0 0,-1 0,1 1,-1-1,1 0,-1 0,1 1,-1-1,0 1,0-1,-8 0,-1 0,1 0,-1 1,1 0,-1 1,1 0,-1 0,1 1,0 1,0 0,0 0,0 1,0 0,1 1,0 0,0 0,0 1,-8 7,6-6,0 1,0 0,1 1,0 0,0 1,1 0,0 0,1 1,0 0,1 0,0 1,1 0,0 1,1-1,0 1,1 0,1 0,0 0,0 8,3-16,1 1,-1-1,2 0,-1 0,0 0,1 0,0 0,0 0,1-1,-1 1,1 0,0-1,0 0,0 0,1 0,0 0,-1-1,1 1,1-1,-1 0,0 0,1 0,-1-1,1 1,0-1,10 4,-1 0,1-1,0 0,0-1,0-1,1 0,14 0,70-7,-73-3</inkml:trace>
  <inkml:trace contextRef="#ctx0" brushRef="#br0" timeOffset="1344.293">2089 706,'155'-91,"-48"-7,-44 55,-64 76,-3-13,1-1,1 1,0-1,2 1,0 0,1 0,1-1,-1-14,0 0,0-1,0 1,0-1,1 1,0-1,0 0,0 0,0 0,1 0,-1 0,1 0,0 0,0-1,1 0,-1 0,1 0,-1 0,1 0,0 0,0-1,0 0,1 0,-1 0,0-1,1 1,-1-1,1 0,-1 0,1 0,0-1,1 0,14-1,-1-1,1-1,0-1,-1-1,0 0,0-2,-1 0,0-1,0-1,0 0,-1-1,-1-1,0-1,0-1,-1 0,-1 0,0-2,-1 0,-1 0,0-1,7-14,-8 16,-2 2,0 0,-1 0,0-1,-1 0,-1-1,0 1,0-1,2-12,-4 3</inkml:trace>
</inkml:ink>
</file>

<file path=ppt/ink/ink2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5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0 173,'23'423,"12"-102,-25-301,11-39,-13 9,21-22,1 0,2 2,1 1,1 2,2 2,0 0,1 3,2 1,35-14,-61 31,54-13,-66 17,1 0,0 0,-1 0,1 0,-1 0,1 0,-1 1,1-1,0 1,-1-1,0 1,1 0,-1-1,1 1,-1 0,0 0,0 0,1 0,-1 0,0 0,0 1,0-1,0 0,0 0,0 1,-1-1,1 1,0-1,-1 1,1-1,-1 1,1-1,-1 1,0-1,0 1,0-1,0 1,0 0,0 0,-2 10,-1-1,0 0,0 0,-1 0,-1 0,0-1,0 0,-1 0,0 0,-1-1,0 0,0 0,-1-1,0 1,-1-2,-9 7,18-14,-32 30,-1-2,-2-1,0-2,-2-1,-1-2,0-2,-2-1,0-2,-40 11,16-24,59-9</inkml:trace>
  <inkml:trace contextRef="#ctx0" brushRef="#br0" timeOffset="317.994">763 708,'-13'19,"1"1,1 0,1 1,1 0,1 0,1 1,1 0,0 0,2 0,1 1,0 0,1 12,3-31,-1-1,1 1,-1-1,1 1,0-1,0 1,0-1,1 0,-1 0,1 1,0-1,0 0,0 0,0-1,1 1,-1 0,1-1,-1 0,1 1,0-1,0 0,0 0,0-1,0 1,1-1,-1 1,0-1,1 0,-1 0,1-1,-1 1,1-1,-1 1,1-1,-1 0,1-1,3 1,7-2,1-1,-1 0,0 0,0-1,0-1,-1-1,0 0,11-7,-12 6,0 0,-1-1,0-1,-1 0,0-1,0 1,-1-2,0 0,-1 0,0 0,-1-1,0 0,-1-1,-3 7,0-1,0 0,-1 1,0-1,-1 0,1 0,-1 0,-1 0,1 0,-1 0,0-1,-1 1,0 0,0 0,0 0,-1 0,0 1,-1-1,1 0,-1 1,0-1,-1 1,0 0,0 0,0 1,-1-1,1 1,-1 0,0 0,0 0,0 1,-1 0,0 0,0 0,0 1,0 0,0 0,0 0,-1 1,0 0,1 0,-1 1,0 0,0 0,0 0,1 1,-1 0,0 1,0-1,0 1,-4 2,-14 3</inkml:trace>
  <inkml:trace contextRef="#ctx0" brushRef="#br0" timeOffset="815.959">1440 708,'-21'5,"1"0,0 1,0 1,0 1,1 1,0 0,1 2,0 0,1 1,0 1,0 0,-13 15,28-25,-1 0,1 1,0-1,0 0,0 1,0-1,1 1,-1-1,1 1,0 0,0 0,1-1,-1 1,1 0,-1 0,1 0,0 0,1 0,-1 0,1-1,0 1,0 0,0 0,0-1,0 1,1 0,0-1,0 0,0 1,0-1,0 0,1 0,-1 0,1 0,1 0,1 2,0 0,1-1,0 1,0-1,0-1,1 1,-1-1,1 0,0-1,-1 0,1 0,0 0,1-1,-1 0,0 0,0-1,0 1,8-2,4-5,0 0,-1-1,0-1,0-1,0 0,-1-2,-1 0,0 0,0-2,-1 0,-1-1,7-7,10-14,0-2,-3-1,-1-1,-2-1,-1-1,-2-2,-3 0,-1-1,5-22,-15 43,0-1,-1-1,-1 0,-2 1,-1-2,0 1,-2 0,-1 0,-1-1,-1 1,-1 0,-1 0,-7-22,9 42,0 0,0 0,0 1,-1-1,0 1,1-1,-1 1,-1 0,1 0,-1 0,1 1,-1-1,0 1,-1 0,1 0,0 0,-1 1,0 0,1-1,-1 2,0-1,0 0,0 1,0 0,0 0,-1 1,1-1,0 1,0 0,0 1,0-1,-1 1,1 0,0 0,-4 2,-2 1,-1 0,1 0,0 2,0-1,0 1,1 1,0 0,0 0,0 1,1 0,1 1,-1 0,1 0,1 1,0 0,0 0,1 1,0 0,1 0,0 0,1 1,-1 4,-4 15,1 0,2 1,1-1,1 1,2 1,1-1,2 0,1 2,-1-14,1 1,1-1,0 0,2 0,0-1,1 1,1-1,1 0,1-1,1 0,0 0,1-1,1-1,0 0,1 0,1-1,1-1,0 0,7 4,-15-14,0 0,0 0,0-1,0 0,1 0,0-1,-1 0,1 0,0-1,0 0,0 0,0-1,0 0,0 0,8-2,8-4</inkml:trace>
  <inkml:trace contextRef="#ctx0" brushRef="#br0" timeOffset="1314.272">2004 596,'-12'22,"1"0,2 1,0 0,1 1,1 0,1 0,1 0,1 1,1 15,2-36,0 0,1 0,0 0,0 0,0 0,0 0,0 0,1 0,0 0,0 0,0 0,0 0,0-1,1 1,0 0,0-1,0 1,0-1,1 0,-1 0,1 0,-1 0,1 0,0 0,1-1,-1 1,0-1,1 0,-1 0,1 0,-1-1,1 1,0-1,0 0,0 0,0 0,0 0,0-1,0 0,0 1,0-1,0-1,0 1,0-1,0 0,2 0,9-8,0 0,0-1,-1 0,-1-1,0-1,0 0,-1-1,0 0,-1 0,-1-2,0 1,6-15,-2 9,128-168,-141 188,-1-1,0 0,1 0,-1 1,1-1,-1 0,1 1,0-1,-1 1,1-1,-1 0,1 1,0 0,0-1,-1 1,1-1,0 1,0 0,-1-1,1 1,0 0,0 0,0 0,-1 0,1 0,0-1,0 2,0-1,0 0,0 0,-1 0,1 0,0 0,0 1,0-1,-1 0,1 1,0-1,0 1,-1-1,1 0,0 1,-1 0,1-1,-1 1,1-1,-1 1,1 0,-1-1,1 1,-1 0,14 43,25 257,-27-225,-3 1,-3-1,-4 2,-3-1,-3 0,-4-1,-3 1,-8 18,10-55,-2-1,-2-1,-2 0,-1-1,-2 0,-1-1,-2-1,-1-2,-2 0,-1-1,-2-1,-8 5,35-35,-12 10,1 0,-1-1,-1 0,0 0,0-2,-1 1,0-2,-1 0,1 0,-1-2,0 0,-1 0,13-5,0 0,-1 0,1 0,0 0,0 0,0-1,0 1,0-1,0 0,0 0,0 0,0 0,0-1,1 1,-1-1,0 1,1-1,-1 0,1 0,0 0,-1-1,1 1,0 0,1-1,-1 1,0-1,1 0,-1 0,1 1,0-1,0 0,0 0,0 0,1 0,-1-1,1 1,-1 0,1 0,0 0,1 0,-1 0,0 0,1 0,0 0,-1 0,1 0,1 0,0-3,8-22,2-1,1 2,1-1,1 2,1 0,2 1,0 1,19-19,-35 40,268-302,-226 259</inkml:trace>
</inkml:ink>
</file>

<file path=ppt/ink/ink2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0 725,'5'24,"7"7,0-5,-1-13,2-13,-1-11,-3-4</inkml:trace>
  <inkml:trace contextRef="#ctx0" brushRef="#br0" timeOffset="231.142">57 245,'0'0</inkml:trace>
  <inkml:trace contextRef="#ctx0" brushRef="#br0" timeOffset="646.882">508 442,'-31'23,"11"-11,1 1,0 0,1 1,1 2,0-1,1 2,1 0,0 1,2 1,0 0,1 0,1 1,0 1,0 5,9-22,1 0,0-1,0 1,0 0,1 0,-1 0,1-1,0 1,0 0,1 0,-1 0,1 0,-1-1,1 1,0 0,1 0,-1-1,1 1,-1-1,1 0,0 1,0-1,1 0,-1 0,1 0,-1 0,1-1,0 1,0-1,0 1,1-1,-1 0,0 0,1-1,-1 1,1-1,-1 0,1 0,0 0,0 0,0 0,-1-1,1 0,1 0,14-6,-1-2,0 0,-1-1,0-1,0 0,-1-1,-1-1,0 0,0-2,-1 1,-1-2,0 0,7-12,-14 20,40-53,45-41,-91 100,1 1,-1-1,1 1,0-1,-1 1,1 0,0-1,0 1,-1 0,1-1,0 1,0 0,-1 0,1-1,0 1,0 0,0 0,-1 0,1 0,0 0,0 0,0 1,-1-1,1 0,0 0,0 0,-1 1,1-1,0 0,0 1,-1-1,1 1,0-1,-1 1,1-1,-1 1,1-1,-1 1,1 0,-1-1,1 1,-1 0,1 0,-1-1,0 1,1 0,-1 0,0-1,0 1,0 0,0 0,1-1,-1 2,4 47,-4-45,-4 94,-5-2,-14 57,3-10,10-62,-3-1,-4 0,-3-1,-4-1,-3-1,-30 58,-11-41,65-91,1-1,0 0,-1 1,1-1,-1 0,0 0,0-1,0 1,0 0,0-1,0 0,0 0,0 0,0 0,-1 0,1-1,0 1,-1-1,1 0,0 0,-1 0,1 0,0-1,0 0,-1 1,1-1,0 0,0 0,0-1,0 1,0-1,-2-1,0-2,1-1,0 0,0 0,0 0,1 0,0-1,0 0,1 1,0-1,0 0,0 0,1 0,0 0,0 0,1-1,0 1,0 0,1 0,0-2,-1-2,3-26,2 1,2-1,1 1,1 0,2 1,2 0,1 1,2 0,1 1,1 1,2 1,1 1,2 0,0 2,2 1,19-15,-26 24</inkml:trace>
  <inkml:trace contextRef="#ctx0" brushRef="#br0" timeOffset="883.035">960 725,'-14'38,"0"18,2 3,8-7,9-13,10-13,5-16,1-10</inkml:trace>
  <inkml:trace contextRef="#ctx0" brushRef="#br0" timeOffset="1027.705">1072 301,'0'0</inkml:trace>
  <inkml:trace contextRef="#ctx0" brushRef="#br0" timeOffset="1444.714">1496 526,'-29'27,"1"0,2 2,0 1,2 1,2 1,1 2,1-1,-9 24,27-53,0 0,-1-1,1 1,1 0,-1 0,1 0,-1 0,1 0,0 1,0-1,1 0,-1 1,1-1,0 0,0 1,1-1,-1 0,1 0,0 1,0-1,1 0,-1 0,1 0,-1 0,1 0,1-1,-1 1,0 0,1-1,0 0,0 1,0-1,0 0,4 2,0-1,1-1,0 0,0-1,1 0,-1 0,0 0,1-1,-1-1,1 1,-1-1,1-1,-1 0,0 0,1 0,-1-1,0 0,0-1,0 0,0 0,1-1,8-4,0-2,-1 1,0-2,-1 0,0-1,0 0,-2-1,7-8,12-12,-1-1,-2-2,-2-1,-1-2,-1 0,-3-2,-1 0,-2-1,-2-1,-2-1,-2 0,-2-1,-1 0,-3-1,-1-4,-5 43,-1-1,0 0,0 1,-1-1,0 0,0 1,0-1,-1 1,0-1,-1 1,0 0,0 0,0 0,-1 0,0 1,0-1,-1 1,0 0,0 0,0 1,-1 0,0 0,0 0,0 0,0 1,-1 0,0 0,0 1,0 0,0 0,0 1,-1 0,1 0,-1 0,1 1,-1 1,0-1,1 1,-1 0,0 1,1 0,-1 0,0 0,-5 3,-1 5,0 0,1 1,0 0,1 1,1 0,-1 1,2 0,-1 1,2 0,0 1,0 0,2 0,0 1,0 0,1 0,1 1,1 0,0 0,1 0,0 0,2 0,-1 12,3-1,2 1,0-1,2-1,0 1,2 0,1-1,1-1,2 1,0-2,1 1,2-2,0 1,2-2,10 12,12 11,2-1,2-3,40 31,-46-40,-9-9</inkml:trace>
</inkml:ink>
</file>

<file path=ppt/ink/ink2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0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286 142,'-23'14,"0"2,1 0,1 2,0 0,2 2,0 0,1 1,1 1,1 0,1 1,1 1,1 0,2 1,0 1,-1 5,10-23,-1 0,2 0,-1 0,1 1,0-1,1 0,0 1,0-1,1 0,0 1,0-1,1 0,0 0,0 0,1 0,0 0,1 0,0-1,0 0,0 0,1 0,0 0,1-1,-1 1,1-1,0-1,1 1,-1-1,1 0,0-1,0 0,1 0,-1 0,1-1,0 0,0 0,0-1,0 0,0-1,2 1,5-4,-1-1,1 0,0-1,-1-1,0 0,0-1,0 0,-1-1,0-1,-1 0,1-1,-1 0,-1 0,0-2,0 1,-1-1,0-1,-1 0,6-10,-3 8,-1-1,-1 0,0-1,-1 0,0-1,-2 1,0-1,-1-1,0 1,-1-1,-2 0,1-1,-2 1,-1 0,0-1,-1 1,-1-1,-1 1,0 0,-2-2,2 9,0 0,-1 1,0-1,-1 1,0 0,-1 0,0 0,0 0,-1 1,-1 0,1 0,-1 1,-1 0,0 0,0 0,0 1,-1 1,0-1,0 1,-1 1,0 0,0 0,0 1,0 0,-1 1,1 0,-1 0,6 3,1 0,-1 0,0 1,1-1,-1 1,0 0,1 0,-1 0,1 1,0 0,-1 0,1 0,0 0,0 1,0-1,0 1,-2 3,-13 12</inkml:trace>
  <inkml:trace contextRef="#ctx0" brushRef="#br0" timeOffset="515.718">596 706,'291'-359,"-272"350,-26 45,3-25,4-10,-3 8,-1 0,2 1,-1 0,1-1,1 1,0 0,0 0,1 0,0 0,1 0,0 0,0 0,1-1,0 1,1 0,0-1,1 0,1 3,-3-10,1 0,0 0,0 0,0 0,0 0,0 0,0-1,0 0,1 1,-1-1,0 0,1-1,-1 1,1-1,-1 1,1-1,-1 0,1 0,-1-1,1 1,-1-1,0 0,1 0,-1 0,0 0,1 0,-1-1,0 1,1-1,85-60,-79 51,1 0,-1-1,-1-1,-1 1,1-1,-2-1,0 0,-1 0,0 0,-1-1,0 1,0-9,0-2</inkml:trace>
</inkml:ink>
</file>

<file path=ppt/ink/ink2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49:5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59,'28'-58,"-36"86,-134 235,76-149,-5-2,-27 26,-21 40,86-152,20-22</inkml:trace>
  <inkml:trace contextRef="#ctx0" brushRef="#br0" timeOffset="422.417">0 285,'34'29,"4"-12,0-2,2-2,0-1,0-2,1-2,13 0,92 22,-122-25,0 1,0 1,-1 1,0 1,-1 1,0 1,0 1,-1 1,-1 0,0 2,10 10,-29-24,0 1,0 0,0-1,1 1,-1-1,1 1,-1-1,1 0,-1 0,1 0,0 0,-1 0,1 0,0 0,0 0,0-1,0 1,0-1,0 1,0-1,0 0,0 0,0 0,0 0,0 0,0 0,0-1,0 1,-1-1,1 1,0-1,0 0,0 1,0-1,-1 0,1 0,0-1,-1 1,1 0,-1 0,1-1,10-8</inkml:trace>
  <inkml:trace contextRef="#ctx0" brushRef="#br0" timeOffset="670.49">791 342,'-78'14,"1"3,1 4,1 3,1 3,2 4,-18 12,-36 45,109-71</inkml:trace>
  <inkml:trace contextRef="#ctx0" brushRef="#br0" timeOffset="990.697">338 31,'-7'16,"0"1,0-1,2 1,0 0,1 1,0-1,2 1,0 0,1 0,1-1,0 1,2 0,0 0,1-1,3 12,78 294,-52-168,-13-92,-14-44</inkml:trace>
</inkml:ink>
</file>

<file path=ppt/ink/ink2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7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0,'1'64,"-13"236,-36 83,21-195,20-159,7-38,3-6</inkml:trace>
</inkml:ink>
</file>

<file path=ppt/ink/ink2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7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88,'48'-9,"26"-4,0-4,-8 1,-10 3,-10 4,-8 3,-6 3,-3 2,-2 1,-1 0,1 1,-6 0</inkml:trace>
</inkml:ink>
</file>

<file path=ppt/ink/ink2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8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287 445,'-28'15,"0"1,1 1,1 1,0 2,1 1,2 0,0 2,1 1,-11 18,8 36,25-76,0 0,0 0,1 0,-1 0,1 0,-1 0,1 0,0 0,0 0,0 0,0 0,0-1,0 1,1 0,-1-1,0 1,1-1,-1 1,1-1,0 0,-1 1,1-1,0 0,0 0,0 0,0-1,0 1,0 0,0-1,0 1,0-1,0 0,0 0,0 1,0-1,0-1,1 1,14-2,0-1,1-1,-1 0,-1-2,1 0,-1 0,0-2,0 0,-1 0,0-2,-1 0,0 0,-1-2,5-4,5-1,96-76,-119 93,0 1,0-1,0 0,1 1,-1-1,0 1,0-1,0 1,0-1,1 0,-1 1,0-1,0 1,1-1,-1 0,0 1,1-1,-1 0,0 1,1-1,-1 0,0 0,1 1,-1-1,1 0,-1 0,1 0,-1 1,0-1,1 0,-1 0,1 0,-1 0,1 0,-1 0,1 0,-1 0,1 0,-1 0,0 0,1 0,-1-1,1 1,-1 0,1 0,-1 0,0-1,1 1,-1 0,1 0,-1-1,0 1,1 0,-1-1,0 1,1 0,-1-1,0 1,0-1,1 1,-1-1,-12 45,10-36,0 84,2-90,1 0,0 1,0-1,-1 0,1 0,1 0,-1 1,0-1,0 0,1-1,-1 1,1 0,0 0,0-1,-1 1,1-1,0 1,0-1,0 0,1 0,-1 0,0 0,0 0,0 0,1-1,-1 1,1-1,-1 1,0-1,1 0,-1 0,0 0,1-1,-1 1,1 0,-1-1,1 0,13-5,-1-2,0 0,0 0,-1-2,0 1,-1-2,0 0,-1 0,0-2,0 1,-2-1,0-1,0 0,-1 0,-1-1,0 0,5-16,6-10,-3-1,-1-1,-3-1,-1 1,-2-2,-2 0,-2 1,-2-2,-2 1,-4-45,13 338,19 24,-22-235,-2 1,-1 0,-2 0,-2 0,-1 9,-11-12,6-29</inkml:trace>
</inkml:ink>
</file>

<file path=ppt/ink/ink2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9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1,'-220'171,"216"-167,-2 0,1-1,-1 2,1-1,1 0,-1 1,0 0,1 0,0 1,1-1,-1 1,1 0,0-1,0 2,0-1,1 0,0 0,1 1,-1 1,3-5,1 0,-1 0,1 0,-1 0,1 0,0 0,0-1,1 1,-1-1,0 0,1 0,0 0,-1 0,1 0,0 0,0-1,0 1,0-1,0 0,0 0,0 0,1 0,-1 0,1-1,26 13,-24-8,0-1,0 1,-1 1,0-1,0 1,0 0,-1 0,0 0,0 1,0-1,-1 1,0 0,0 0,-1 0,0 0,1 5,33 68,-1-55,-20-24</inkml:trace>
</inkml:ink>
</file>

<file path=ppt/ink/ink2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0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31 316,'61'-16,"0"-2,-1-3,-1-3,17-11,5-24,-79 57,0 0,0 0,-1 0,1-1,0 1,-1-1,1 1,-1-1,0 1,0-1,0 0,0 1,-1-1,1 0,-1 0,1 0,-1 0,0 1,0-1,0 0,-1 0,1 0,-1 0,1 1,-1-1,0 0,0 1,0-1,-1 0,1 1,-1-1,0 0,-2-2,0 0,-1 1,1-1,-1 1,0 0,-1 1,1-1,0 1,-1 0,0 0,0 1,0 0,0 0,0 0,0 1,0 0,0 0,-1 0,1 1,0 0,-1 0,1 1,0-1,-1 1,1 1,-5 1,-5 1,0 1,1 0,0 1,0 1,1 0,0 1,0 1,1 0,0 1,-3 2,6-3,0 0,1 0,-1 1,2 0,-1 0,2 1,-1 0,2 1,-1 0,1 0,1 0,1 1,-1-1,2 1,0 0,0 0,1 1,1-1,0 0,1 1,1-1,1 12,1-17,0-1,0 1,1-1,0 1,1-1,-1-1,1 1,0-1,1 1,0-2,0 1,0-1,0 1,1-2,0 1,0-1,1 0,2 1,145 42,-139-44,0-2,0 1,0-2,1 0,-1-1,0-1,0 0,0-2,-1 1,1-2,-1 0,0-1,0 0,0-1,-1-1,11-8,-8-1</inkml:trace>
</inkml:ink>
</file>

<file path=ppt/ink/ink2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4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13,'-9'-3,"0"0,-1 1,1 1,-1-1,1 1,-1 1,1 0,-1 0,1 1,-1 0,1 1,0 0,-1 0,1 1,0 0,1 1,-1 0,0 0,1 1,0 0,0 1,1-1,-1 1,1 1,0 0,1 0,0 0,-5 7,10-12,-50 103,50-103,0 1,0 0,1 0,-1 0,1 0,0-1,-1 1,2 0,-1 0,0 0,0 0,1 0,0-1,-1 1,1 0,0 0,0-1,1 1,-1-1,0 1,1-1,0 1,-1-1,1 0,0 0,0 0,1 0,-1 0,0 0,0-1,1 1,-1-1,1 1,0-1,-1 0,1 0,2 0,8 1,-1-1,1 0,-1-1,1-1,-1 0,1 0,-1-2,1 1,-1-1,0-1,0 0,-1-1,1 0,-1-1,0 0,0-1,-1 0,0-1,0 0,2-3,11-5,79-70,-101 85,-1 0,1 0,0 0,-1 1,1-1,0 0,0 0,0 1,-1-1,1 1,0-1,0 1,0-1,0 1,0-1,0 1,0 0,0 0,1-1,-1 1,0 0,0 0,0 0,0 0,0 0,0 0,0 1,0-1,0 0,0 1,0-1,0 0,0 1,0-1,0 1,0-1,0 1,0 0,0-1,-1 1,1 0,0 0,0 0,-1 0,22 49,-17-35,1 0,1-1,0 0,0 0,2-1,0 0,0 0,1-1,1 0,0-1,0 0,6 3,1 0</inkml:trace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02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909 144,'-31'-33,"7"17,-1 2,-1 1,0 1,-1 1,0 1,-1 1,0 2,0 1,0 1,-1 1,0 2,0 1,0 1,-10 2,26-1,0 1,1 0,-1 1,1 1,-1 0,1 0,0 1,1 1,-1 0,1 0,0 1,1 1,0 0,0 0,0 1,1 0,1 0,-1 1,2 1,-1-1,0 3,4-9,0 0,0 0,1 1,-1-1,1 1,0 0,0 0,0 0,1 0,0 0,0 1,0-1,1 1,0-1,0 1,0-1,1 1,-1 0,1 0,1-1,-1 1,1 0,0-1,0 1,1-1,0 1,0-1,0 0,0 0,1 0,0 0,0 0,0 0,4 3,7 0,0-2,0 0,0 0,1-1,0-1,0-1,0 0,1 0,-1-2,1 0,-1-1,0 0,1-1,-1-1,8-2,58-19,-104 16,2 6,0 2,0 0,0 1,0 1,0 2,0-1,1 2,0 1,0 1,0 0,1 1,1 2,-7 3,10-7,0 1,1 0,-1 1,2 0,-1 2,1-1,1 1,0 1,0 0,2 1,-1 0,1 1,1 0,1 0,0 1,1 0,0 0,1 1,1 0,-1 7,4-15,1 0,0 0,0 0,1 0,0 0,1 0,-1 0,1 1,1-1,0 0,0-1,0 1,1 0,1-1,-1 1,1-1,0 0,0 0,1-1,0 1,1-1,-1 0,1 0,0-1,0 0,1 0,2 2,5 0,0 1,1-2,0 0,-1-1,2-1,-1 0,0-1,1 0,0-2,-1 0,1 0,0-1,0-1,-1-1,17-3,119-33,-132 33</inkml:trace>
  <inkml:trace contextRef="#ctx0" brushRef="#br0" timeOffset="383.561">1304 455,'-27'34,"-149"161,57-55,49-52,70-88,-1 1,1-1,-1 1,1-1,-1 1,0-1,1 0,-1 1,1-1,-1 0,0 0,1 1,-1-1,0 0,1 0,-1 0,0 0,1 0,-1 0,0 0,1 0,-1 0,0 0,1 0,-1 0,0 0,1-1,-1 1,0 0,1 0,-1-1,1 1,-1 0,1-1,-1 1,1-1,-1 1,1-1,-1 1,1-1,-1 1,1-1,0 1,-1-1,1 0,0 1,-1-1,1 0,0 1,0-1,0 0,0 1,0-1,0 0,-5-14</inkml:trace>
  <inkml:trace contextRef="#ctx0" brushRef="#br0" timeOffset="650.04">966 371,'205'251,"-88"-88,-88-136,-13-20</inkml:trace>
  <inkml:trace contextRef="#ctx0" brushRef="#br0" timeOffset="1079.601">1840 427,'-20'2,"-1"1,0 0,1 2,-1 0,1 2,1 0,-5 3,12-6,2-1,-1 1,0 0,1 1,-1 0,1 1,1 0,-1 0,1 1,0 0,1 1,-1 0,1 0,1 1,0 0,0 0,1 1,0-1,1 1,0 1,0-1,1 1,0 0,1 0,1 0,-1 0,2 1,0-1,0 0,1 11,1-17,0 0,1-1,-1 1,1 0,0-1,0 0,1 0,-1 1,1-1,0-1,0 1,0 0,1-1,-1 0,1 1,0-1,0-1,0 1,0-1,0 1,0-1,1 0,-1-1,1 1,0-1,-1 0,1 0,0 0,0-1,0 1,-1-1,1-1,0 1,0 0,0-1,-1 0,1-1,0 1,-1-1,1 1,-1-1,0-1,1 1,0-1,29-18,-1-1,-1-1,-2-2,0-1,10-13,-12 10,-2-2,-1-2,-1 0,-2-1,3-8,-26 42,1-1,0 1,0-1,0 1,0-1,0 1,0-1,0 1,0-1,0 0,0 1,0-1,0 1,1-1,-1 1,0-1,0 1,0-1,1 1,-1-1,0 1,1 0,-1-1,0 1,1-1,-1 1,1 0,-1-1,1 1,-1 0,0-1,1 1,-1 0,1 0,-1 0,1-1,0 1,-1 0,1 0,-1 0,1 0,-1 0,1 0,-1 0,1 0,-1 0,1 0,-1 0,1 0,0 1,-1-1,1 0,-1 0,1 1,-1-1,0 0,1 0,-1 1,1-1,3 36,4 81,-3-91</inkml:trace>
  <inkml:trace contextRef="#ctx0" brushRef="#br0" timeOffset="1596.766">2207 878,'25'-71,"2"0,4 2,26-41,-51 98,72-102,-78 113,1 0,0 0,-1 1,1-1,0 0,0 0,0 1,0-1,-1 0,1 1,0-1,0 1,0-1,1 1,-1-1,0 1,0 0,0 0,0 0,0-1,0 1,0 0,1 0,-1 0,0 1,0-1,0 0,0 0,0 1,0-1,0 0,0 1,0-1,0 1,0 0,0-1,0 1,0 0,0-1,0 1,-1 0,1 0,0 0,-1 0,1-1,0 1,-1 0,1 1,17 56,-15-47,25 67,-27-76,0 0,1 1,-1-1,0 0,1 0,-1 0,1-1,-1 1,1 0,0 0,0-1,0 1,0-1,0 0,0 0,0 0,0 0,1 0,-1 0,0 0,1-1,-1 1,0-1,1 1,-1-1,1 0,-1 0,1 0,-1-1,0 1,1 0,0-1,11-5,0-1,0-1,0 0,-1-1,0 0,-1-1,0 0,8-10,8-6,105-76,-132 101,0 1,-1-1,1 1,0-1,-1 0,1 1,0 0,0-1,0 1,-1-1,1 1,0 0,0-1,0 1,0 0,0 0,0 0,0 0,-1 0,1 0,0 0,0 0,0 0,0 0,0 1,0-1,0 0,-1 0,1 1,0-1,0 1,0-1,-1 1,1-1,0 1,-1-1,1 1,0 0,-1-1,1 1,-1 0,1 0,-1-1,1 1,-1 0,1 0,-1 0,0-1,0 1,1 0,-1 1,2 52,-3-43,0 1,0-1,1 0,0 1,1-1,0 0,0 0,1 1,1-1,0 0,1-1,0 1,0-1,1 1,0-2,1 1,0 0,8 7,4 0</inkml:trace>
</inkml:ink>
</file>

<file path=ppt/ink/ink2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7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77 565,'-19'33,"-6"17,6-1,5-9</inkml:trace>
  <inkml:trace contextRef="#ctx0" brushRef="#br0" timeOffset="234.281">50 113,'0'0</inkml:trace>
  <inkml:trace contextRef="#ctx0" brushRef="#br0" timeOffset="517.068">303 734,'131'-335,"-108"304,-22 31,-1-1,1 1,-1 0,1 0,-1 0,1-1,-1 1,1 0,0 0,-1 0,1 0,-1 0,1 0,-1 0,1 0,0 0,-1 1,1-1,-1 0,1 0,-1 0,1 0,-1 1,1-1,-1 0,1 1,-1-1,0 0,1 1,-1-1,1 1,-1-1,0 1,1-1,-1 0,0 1,1-1,-1 1,0-1,0 1,0 0,0-1,1 1,-1-1,0 1,0-1,0 1,0-1,0 1,0 0,0-1,-1 1,1-1,0 1,0-1,0 1,0-1,-1 1,2 80,6 44,-6-120,0-1,0 1,1-1,0 0,0 1,0-1,0 0,0 0,1 0,0 0,0-1,0 1,0-1,1 0,-1 1,1-2,0 1,0 0,0-1,0 0,0 0,1 0,2 1,0-1,0-1,-1 0,1-1,0 0,0 0,-1 0,1 0,0-1,-1 0,1-1,0 0,-1 0,0 0,1-1,-1 1,0-2,0 1,-1-1,1 0,1-2,96-98,-71 54,-2-1,-3-2,-2-1,3-13,-20 45,-3 3</inkml:trace>
  <inkml:trace contextRef="#ctx0" brushRef="#br0" timeOffset="766.499">1235 0,'0'43,"0"24,-5 11,-1-5,0-8,1-12,1-9,2-7,6-6,2-3,0-1,-1-1,-2-9,0-8</inkml:trace>
  <inkml:trace contextRef="#ctx0" brushRef="#br0" timeOffset="1017.724">1010 311,'38'-5,"37"-1,10 0,-4 1,-11 1,-18 2</inkml:trace>
</inkml:ink>
</file>

<file path=ppt/ink/ink2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6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1 296,'1'2,"0"-1,1 1,-1 0,1 0,0-1,-1 1,1-1,0 1,0-1,0 0,0 1,0-1,0 0,1-1,-1 1,0 0,0-1,1 1,-1-1,0 0,1 1,-1-1,0 0,1 0,-1-1,2 2,15-3,-1-1,1 0,0-2,-1 0,0 0,0-2,0-1,-1 0,0-1,-1 0,0-2,0 0,-1 0,0-2,-1 0,-1 0,0-1,-1-1,5-9,74-100,-90 123,-1 0,1 1,0-1,0 0,0 1,0-1,0 1,0-1,0 1,-1 0,1-1,0 1,1 0,-1 0,0 0,0 0,0 0,0 0,0 0,0 0,0 0,0 0,0 0,0 1,0-1,0 0,0 1,0-1,0 1,0-1,-1 1,1-1,0 1,0 0,0-1,-1 1,1 0,0 0,-1-1,1 1,-1 0,1 0,-1 0,1 0,-1 0,1 0,-1 0,17 49,-11 7,-2 1,-3 1,-5 31,2 10,1 271,1-353,-1 1,0-1,-2 0,0 1,-1-1,-1-1,-1 1,-2 4,8-23,0 1,0-1,0 1,0-1,0 1,0-1,-1 1,1-1,0 1,0 0,-1-1,1 1,0-1,0 1,-1 0,1-1,0 1,-1 0,1-1,-1 1,1 0,0 0,-1-1,1 1,-1 0,1 0,-1 0,1 0,0-1,-1 1,1 0,-1 0,1 0,-1 0,1 0,-1 0,1 0,-1 0,1 1,-1-1,1 0,-1 0,1 0,0 0,-1 1,1-1,-1 0,1 0,0 1,-1-1,1 0,-1 1,1-1,0 0,0 1,-1-1,1 1,0-1,-6-45,7 13,0 1,2-1,2 1,1-1,1 1,2 1,1 0,1 0,1 1,5-5,6-16,3 1,2 1,2 1,2 2,6-5,0 2,-22 26,0 0,2 1,0 1,1 1,1 1,1 0,0 2,17-10,-34 23,0 1,0 0,0 0,0 0,1 1,-1 0,1-1,-1 2,1-1,0 0,-1 1,1 0,0 0,-1 0,1 1,0-1,-1 1,1 0,-1 0,1 1,-1 0,0-1,1 1,-1 1,0-1,0 1,-1-1,1 1,0 0,-1 1,0-1,0 0,0 1,0 0,0 0,-1 0,0 0,0 0,0 0,0 0,0 1,-1-1,1 7,0-1,0 0,-1 0,-1 0,1 1,-2-1,1 0,-2 1,1-1,-1 0,-1 0,0 0,0-1,-1 1,0-1,-1 1,0-1,0-1,-1 1,-5 5,-1 2,-2-1,0 0,0-1,-1-1,-1 0,0-1,-1-1,0 0,-1-1,-3 0,14-6,-1-1,1 0,-1 0,0-1,1 0,-1-1,0 1,0-2,0 1,0-1,0 0,-7-1,-4-5</inkml:trace>
  <inkml:trace contextRef="#ctx0" brushRef="#br0" timeOffset="349.805">1553 98,'-21'10,"0"1,1 0,1 2,0 0,1 1,0 1,1 1,1 0,0 1,1 1,1 1,1 0,-3 6,15-22,0 1,0-1,0 1,0-1,0 1,1-1,0 1,-1 0,1-1,1 1,-1 0,0-1,1 1,0 0,0-1,0 1,0-1,1 0,-1 1,1-1,0 0,0 0,0 0,0 0,1 0,-1 0,1-1,-1 1,1-1,0 0,0 0,0 0,1 0,-1 0,0-1,1 1,-1-1,0 0,1 0,0 0,-1-1,1 1,0-1,-1 0,1 0,0 0,-1 0,1-1,1 0,4-1,0 0,0-1,0 0,-1 0,1-1,-1 0,0-1,0 0,0 0,-1-1,0 0,0 0,0 0,-1-1,0 0,0-1,-1 1,0-1,0 0,-1 0,0 0,0-1,-1 0,0 1,0-1,-1 0,0-1,-1 1,0 0,-1 0,0-1,0 1,-1 0,0 0,0 0,-1-1,-1 1,1 1,-1-1,-1 0,0 1,0-1,0 1,-1 1,-5-8,-39-30,31 32</inkml:trace>
</inkml:ink>
</file>

<file path=ppt/ink/ink2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42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57 112,'-3'2,"0"0,0 0,0 0,0 0,0 0,1 1,-1 0,1-1,-1 1,1 0,0 0,0 0,1 0,-1 0,0 1,1-1,0 0,0 1,0-1,0 1,1-1,-1 1,1 0,0-1,0 1,0-1,0 1,1 0,0-1,-1 1,1-1,0 1,1-1,-1 0,2 3,-2-5,0 0,0 0,1 0,-1 0,0-1,0 1,1 0,-1-1,0 1,1-1,-1 1,1-1,-1 1,1-1,-1 0,1 0,-1 0,1 0,-1 0,1 0,-1 0,0-1,1 1,-1 0,1-1,-1 1,0-1,1 0,-1 1,0-1,1 0,-1 0,0 0,0 0,0 0,0 0,0 0,1-1,37-45,-35 42,-1-1,0 1,0-1,0 0,-1 1,0-1,0 0,0 0,-1 0,0-1,0 1,-1 0,1 0,-2-1,1 1,0 0,-2-6,0 11,1 0,-1 0,0 0,0 0,1 0,-1 0,0 0,0 1,0-1,0 1,0-1,0 1,0 0,0 0,0 0,0 0,0 0,0 1,0-1,0 0,0 1,0-1,0 1,1 0,-1 0,0 0,0 0,1 0,-1 0,0 0,1 0,-1 1,1-1,0 1,-1-1,1 1,0-1,0 1,0 0,-1 1,-56 94,57-94,-1-1,1 1,0 0,0 0,0 0,1 0,-1 0,1 0,0 0,-1 0,1 0,1 0,-1 0,0 0,1 0,-1 0,1 0,0 0,0 0,0 0,1 0,-1-1,1 1,-1 0,1-1,0 1,0-1,0 0,0 0,0 1,1-2,-1 1,1 0,1 1,5-2,-1 0,0 0,0-1,0 0,1 0,-1-1,0 0,0-1,0 0,0 0,0-1,-1 0,1 0,-1 0,0-1,1-1,-2 1,1-1,0 0,-1 0,0-1,-1 0,1 0,-1 0,0-1,0 0,0-1,-3 4,1 0,0 0,-1-1,0 1,0 0,-1-1,1 0,-1 1,0-1,0 0,0 0,-1 0,0 1,0-1,0 0,0 0,-1 0,0 1,0-1,0 0,-1 0,1 1,-1-1,0 1,0 0,-1 0,0-2,0 5,-1 0,1-1,-1 1,1 1,0-1,-1 0,1 1,-1 0,0 0,1 0,-1 0,1 0,-1 1,1-1,-1 1,1 0,0 0,-1 1,1-1,0 1,0-1,0 1,0 0,0 0,0 0,1 1,-1-1,0 1,1-1,0 1,-1 1,2-3,-5 3,1-1,0 1,0-1,0 1,1 1,-1-1,1 1,0-1,0 1,1 0,-1 1,1-1,1 1,-1-1,1 1,-1 0,2 0,-1 0,1 0,0 0,0 0,0 0,1 1,0-1,1 4,-1-8,1 0,0-1,0 1,0 0,0 0,0-1,0 1,0-1,1 1,-1-1,0 0,1 1,-1-1,1 0,0 0,-1 0,1 0,0 0,0 0,-1-1,1 1,0-1,0 1,0-1,0 0,0 1,0-1,0 0,0 0,0 0,0-1,0 1,0 0,-1-1,1 1,0-1,0 0,0 0,0 0,68-42,-63 39,-1-1,1 0,-1 0,0-1,0 0,-1 0,0-1,0 1,0-1,-1 0,0 0,0-1,-1 1,0-1,0 0,-1 1,0-1,0 0,-1-1,0 1,0 0,-1 0,0-3,-1 9,0 0,0 0,0 0,0 0,0 1,0-1,0 0,-1 1,1-1,0 1,-1-1,0 1,1 0,-1 0,0 0,1 0,-1 0,0 0,0 0,0 0,0 1,0-1,0 1,0 0,0-1,0 1,0 0,0 0,0 0,0 1,0-1,0 0,0 1,0-1,0 1,0 0,0-1,0 1,0 0,0 0,1 0,-1 1,-1 0,-69 61,71-62,0 0,0 0,0 0,0 1,0-1,0 0,1 1,-1-1,0 0,1 1,-1-1,1 1,-1-1,1 1,0-1,0 1,0-1,0 1,0-1,0 1,0-1,0 1,1-1,-1 1,0-1,1 1,0-1,-1 1,1-1,0 0,-1 1,1-1,0 0,0 0,0 1,0-1,0 0,1 0,-1 0,0 0,0-1,1 1,-1 0,0 0,1-1,-1 1,1-1,-1 1,1-1,-1 0,1 0,-1 1,1-1,-1 0,1 0,-1 0,1-1,-1 1,1 0,6-2,-1 1,1-1,-1 0,0-1,0 0,0 0,0 0,-1-1,1 0,-1 0,6-5,-5 4,14-10</inkml:trace>
</inkml:ink>
</file>

<file path=ppt/ink/ink2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43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621 225,'-34'37,"1"1,3 2,0 1,-14 29,-13 15,-3-4,-36 36,56-70,-127 150,142-189,28-15</inkml:trace>
  <inkml:trace contextRef="#ctx0" brushRef="#br0" timeOffset="630.93">1 197,'59'39,"-21"-3,-2 1,-1 1,-2 2,22 37,114 190,39 10,-183-246,-16-17</inkml:trace>
  <inkml:trace contextRef="#ctx0" brushRef="#br0" timeOffset="1164.7">1 564,'73'-27,"-27"16,0 2,0 2,1 2,-1 2,1 2,47 6,9-3,104 23,-196-23</inkml:trace>
  <inkml:trace contextRef="#ctx0" brushRef="#br0" timeOffset="1749.32">368 0,'11'219,"24"138,-25 29,-10-362</inkml:trace>
</inkml:ink>
</file>

<file path=ppt/ink/ink2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4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0,'-229'719,"192"-601,24-111,10-30,33-145,-5 72,4 0,5 2,29-56,-63 149,10-22,1 0,0 0,2 1,0 1,2 0,3-4,-17 24,0 0,0 0,0 1,0-1,0 0,0 0,0 0,1 1,-1-1,0 0,0 1,1-1,-1 1,0-1,0 1,1 0,-1 0,0-1,1 1,-1 0,1 0,-1 0,0 1,1-1,-1 0,0 0,1 1,-1-1,0 1,0-1,1 1,-1 0,0-1,0 1,0 0,0 0,0 0,0-1,0 1,0 0,0 1,0-1,-1 0,1 0,0 0,-1 0,1 1,30 63,-31-64,118 321,-67-193,-52-129,1 0,0 0,0 0,0 0,-1 0,1 0,0 0,0 0,-1 0,1 0,0 0,0 0,0 0,-1 0,1 0,0 0,0 0,-1 0,1 0,0 0,0 0,-1 0,1 0,0 0,0 0,0 1,-1-1,1 0,0 0,0 0,0 0,0 1,-1-1,1 0,0 0,0 0,0 1,0-1,0 0,0 0,0 0,0 1,-1-1,1 0,0 0,0 1,0-1,0 0,0 0,0 0,0 1,0-1,0 0,1 1,-24-22,18 17,-7-6,-1 0,0 1,-1 1,0 0,0 1,0 0,-1 1,0 1,0 0,0 1,-1 1,0 0,1 1,-1 1,0 0,0 2,-1 0,-113 12,112-7</inkml:trace>
</inkml:ink>
</file>

<file path=ppt/ink/ink2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5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0,'22'147,"-14"148,4-207,-9-73,0 0,0 0,-2 1,0-1,-1 0,0 1,-1-1,-1 0,0 1,-4 10,7-24,3-9</inkml:trace>
</inkml:ink>
</file>

<file path=ppt/ink/ink2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5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9 253,'-3'13,"1"1,0 0,1-1,1 1,0 0,1-1,0 1,1 0,0-1,1 1,1-1,0 0,1 0,0-1,7 12,-10-22,0 1,0-1,0 0,0 0,0-1,0 1,0 0,1-1,-1 1,0-1,1 0,0 1,-1-1,1-1,0 1,-1 0,1-1,0 1,0-1,-1 0,1 0,0 0,0 0,0 0,-1-1,1 1,0-1,0 0,-1 0,1 0,-1 0,1 0,2-2,74-60,-62 44,0-1,-1 0,-2-1,0-1,-1 0,-1-1,-1-1,-1 1,-2-2,0 1,-1-1,0-12,-5 33,-1 0,0 1,0-1,0 0,-1 0,1 0,-1 0,0 0,0 0,0 0,-1 0,0 0,1 0,-1 0,-1 0,1 0,0 0,-1 1,0-1,0 1,0-1,0 1,-1 0,1 0,-1 0,0 0,0 0,0 0,0 1,0 0,-1-1,1 1,-1 0,1 1,-1-1,0 1,0-1,1 1,-1 0,0 1,0-1,0 1,0 0,0 0,-3 0,-3 4,0 1,0 0,1 1,-1 0,1 0,1 1,-1 0,1 0,0 1,1 0,0 1,0 0,1 0,0 0,0 1,1-1,-1 5,-16 29,4-3</inkml:trace>
</inkml:ink>
</file>

<file path=ppt/ink/ink2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6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1 365,'123'-299,"-104"234,-19 138,-1-66,1 0,-1-1,1 1,1 0,-1 0,1-1,1 1,-1 0,1-1,0 1,1-1,-1 0,1 0,1 0,-1 0,1 0,0-1,0 0,0 1,1-2,0 1,0 0,0-1,1 0,-1 0,1-1,0 1,0-1,0-1,0 1,1-1,-1 0,1 0,-1-1,1 0,1 0,4-3,-1 0,1 0,-1-2,0 1,0-1,0-1,-1 0,1-1,-1 1,-1-2,1 0,-1 0,0-1,-1 0,1 0,-2-1,1 0,-1 0,-1-1,1 0,-2 0,1 0,1-7,14-38,-13 30</inkml:trace>
</inkml:ink>
</file>

<file path=ppt/ink/ink2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6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0,'-49'74,"3"1,4 3,-18 46,60-123,-25 84,24-84,1 1,0 0,-1 0,1 0,0 0,0 0,0-1,0 1,0 0,1 0,-1 0,1 0,-1-1,1 1,-1 0,1 0,0-1,0 1,0 0,0-1,0 1,0-1,1 0,-1 1,0-1,1 0,-1 0,1 0,-1 0,1 0,0 0,-1 0,1 0,0 0,0-1,-1 1,1-1,0 0,0 1,0-1,0 0,-1 0,2 0,8-3,1 0,-1-1,0 0,0 0,0-1,-1-1,0 0,0 0,0-1,-1-1,0 1,0-1,-1-1,0 0,0 0,-1 0,1-4,145-191,-94 143,-58 60,1 0,0 0,0 0,0 0,0 0,0 1,0-1,0 0,0 1,0 0,0-1,1 1,-1 0,0 0,0 0,0 0,0 1,1-1,-1 0,0 1,0 0,0-1,0 1,0 0,0 0,-1 0,1 0,0 1,0-1,-1 0,1 1,0-1,-1 1,0 0,1-1,-1 2,5 7,-1 0,0 1,-1 0,0 0,0 0,-1 0,-1 1,0-1,-1 1,0 0,-1 9,4 17,13 157,-9 1,-13 108,5-268,-2 0,-2 0,-1 0,-2-1,-1 1,-2-2,-1 1,-2-1,-1-1,-13 20,-29 11,54-62,1-1,-1 1,0-1,0 0,0 0,0 1,0-1,0 0,0-1,0 1,0 0,-1-1,1 1,0-1,0 0,-1 0,1 1,0-2,0 1,-1 0,1 0,0-1,0 1,-1-1,1 0,0 1,0-1,0 0,0 0,0-1,0 1,0 0,1-1,-3-1,-3-8,0-1,0-1,1 1,0-1,1 0,1-1,0 1,1-1,1 0,0 0,0 0,1 0,1 0,1 0,1-9,-2-1,2-46,3 0,3 0,3 1,3 0,3 1,5-4,26-39,-31 91</inkml:trace>
</inkml:ink>
</file>

<file path=ppt/ink/ink2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7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0,'0'625,"-27"-355,-4-72,31-186</inkml:trace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08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41,'0'0,"1"0,-1 0,1 0,-1-1,1 1,-1 1,1-1,-1 0,1 0,0 0,-1 0,1 0,-1 0,1 0,-1 1,1-1,-1 0,0 1,1-1,-1 0,1 0,-1 1,0-1,1 1,-1-1,0 0,1 1,-1-1,0 1,1-1,-1 1,0-1,0 1,0-1,0 1,1-1,-1 1,0-1,0 1,0-1,0 1,0-1,0 1,0-1,0 1,0-1,-1 1,1 0,0-1,0 0,0 1,-1-1,1 1,0-1,0 1,-1-1,1 1,0-1,-1 0,1 1,-1-1,1 0,0 1,-1-1,15 2,0 0,1-2,-1 0,1 0,-1-1,1-1,-1 0,12-4,44-6,221-20,-239 27,-35-1</inkml:trace>
</inkml:ink>
</file>

<file path=ppt/ink/ink2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7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0 147,'44'-14,"32"-15,9-2,-5 4,-7 7,-11 7,-11 5,-9 4,-8 3,-4 2,-8 0</inkml:trace>
</inkml:ink>
</file>

<file path=ppt/ink/ink2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2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1,'-8'30,"2"0,2 1,0 0,2 0,1 0,2 0,1 0,1 0,3 7,18 243,-19-263,-1 1,-1 1,0-1,-2 0,0 1,-2-1,0 1,-1-1,0 0,-2 2,-10 39,14-61,0 1,0 0,0 0,0-1,0 1,1 0,-1 0,0-1,0 1,0 0,1 0,-1 0,0 0,0-1,0 1,1 0,-1 0,0 0,0 0,1 0,-1 0,0-1,0 1,1 0,-1 0,0 0,1 0,-1 0,0 0,0 0,1 0,-1 0,0 0,1 1,-1-1,0 0,0 0,1 0,-1 0,0 0,0 0,1 1,-1-1,0 0,0 0,0 0,1 0,-1 1,0-1,0 0,0 0,0 1,0-1,1 0,-1 0,0 1,0-1,0 0,0 1,16-23,11-22,-5 5,3 0,1 2,1 1,2 1,3 0,-31 33,1 0,-1 0,1 0,-1 0,1 0,0 0,-1 1,1-1,0 1,0-1,0 1,0 0,1 0,-1 0,0 0,0 0,1 0,-1 1,1-1,-1 1,0 0,1-1,-1 1,1 0,-1 1,1-1,-1 0,0 1,1-1,-1 1,0 0,1-1,-1 1,0 0,0 1,0-1,0 0,0 1,0-1,0 1,0-1,0 1,-1 0,1 0,-1 0,1 0,-1 0,5 7,0 0,-1 0,0 0,0 0,-1 1,0 0,-1 0,0 0,-1 0,0 1,0-1,-1 0,0 1,-1-1,-1 1,1 0,-2-1,1 0,-3 9,-12 66,13-60</inkml:trace>
</inkml:ink>
</file>

<file path=ppt/ink/ink2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2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88 306,'4'4,"-1"0,2 0,-1-1,0 0,1 1,-1-2,1 1,0-1,0 1,0-1,0 0,0-1,1 0,-1 1,0-2,1 1,-1-1,1 1,-1-1,1-1,-1 1,0-1,1 0,-1 0,0-1,1 0,-1 0,0 0,0 0,-1-1,1 0,0 0,-1 0,2-2,4-3,-1 0,0-1,0-1,-1 0,-1 0,0 0,0-1,-1 0,0 0,-1 0,0-1,-1 0,0 0,-1 0,0 0,-1-1,0 1,-1-2,-1 10,0-1,0 1,-1-1,1 1,-1 0,0-1,0 1,0 0,-1 0,0-1,1 1,-1 1,-1-1,1 0,-1 0,1 1,-1-1,0 1,0 0,0 0,-1 0,1 0,-1 1,0 0,0-1,1 1,-1 0,-1 1,1-1,0 1,0 0,0 0,-1 0,1 0,-1 1,1 0,0 0,-1 0,1 0,-1 1,1 0,0 0,-1 0,-2 1,-7 4,-1 1,1 0,0 1,1 1,0 0,0 1,1 0,0 1,1 0,0 1,1 0,0 1,1 0,1 1,0 0,0 0,2 0,0 1,0 0,1 0,1 1,1-1,0 1,1 0,1 0,0 0,1 1,3-7,-1-1,1 0,1 1,0-1,0 0,1-1,0 1,1-1,0 0,0 0,0-1,1 0,0 0,1 0,-1-1,1 0,1-1,-1 0,1 0,0-1,0 0,0 0,0-1,1 0,-1-1,1 0,0 0,0-1,0-1,8 1,122-9,-116 1</inkml:trace>
</inkml:ink>
</file>

<file path=ppt/ink/ink2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4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0,'-19'10,"-7"8,2 0</inkml:trace>
</inkml:ink>
</file>

<file path=ppt/ink/ink2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5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1,'-9'6,"-1"1,0-1,1 1,-1 1,2 0,-1 0,1 1,0 0,1 0,0 1,1-1,0 2,-5 9,12-14,-1-1,1 0,0 1,0-1,1 0,0 0,0 0,0 0,0 0,1-1,0 1,0 0,0-1,0 0,1 0,-1 0,1 0,0-1,1 1,-1-1,0 0,1-1,0 1,2 1,18 15,-22-16,1 0,0 0,-1 1,1-1,-1 1,0 0,0 0,-1 0,1 0,-1 0,0 1,0-1,0 1,-1-1,0 1,0 0,0 0,0 0,-1-1,1 1,-1 0,-1 0,1 0,-1 0,1 0,-1-1,-1 1,1 0,-1-1,0 1,0-1,0 1,0-1,-1 0,0 0,0 0,0 0,-7 7,-1 0,0 0,0-1,-1-1,0 0,0-1,-1 0,-1-1,1 0,-1-1,0-1,-6 2,-5-1</inkml:trace>
</inkml:ink>
</file>

<file path=ppt/ink/ink2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6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14 599,'-5'28,"1"0,1 1,2-1,1 1,1-1,1 0,6 24,-8-48,1-1,0 0,-1 0,1 0,1 0,-1 0,0 0,1 0,-1 0,1-1,0 1,0-1,0 1,0-1,1 0,-1 1,0-1,1 0,0-1,-1 1,1 0,0-1,0 1,0-1,0 0,0 0,0 0,0-1,1 1,-1-1,0 0,0 1,1-1,-1-1,0 1,0 0,0-1,0 0,1 0,-1 0,0 0,0 0,0 0,1-2,7-5,0-1,-1 0,-1-1,1 0,-1 0,-1-1,0 0,-1-1,0 0,-1 0,0 0,-1-1,0 0,-1 0,0 0,-1 0,-1-1,0 1,-1-1,0 0,-1 1,-1-1,0 1,-1-1,0 1,-3-8,4 17,0 0,-1-1,1 1,-1 0,0 1,0-1,-1 0,1 0,-1 1,1 0,-1-1,0 1,-1 0,1 0,0 1,-1-1,0 1,1 0,-1 0,0 0,0 0,0 1,0-1,-1 1,1 0,0 0,-1 1,1-1,0 1,-1 0,1 0,0 1,-1-1,1 1,0 0,0 0,-1 0,1 1,0-1,0 1,0 0,1 0,-1 1,0-1,1 1,-1-1,1 1,0 0,0 1,0-1,1 0,-1 1,1 0,0-1,-1 3,2-5,1 0,-1 0,1 0,-1 0,1 0,-1 0,1 0,0 0,-1 0,1 0,0 1,0-1,0 0,0 0,0 0,0 0,0 1,1-1,-1 0,0 0,1 0,-1 0,0 0,1 0,-1 0,1 0,0 0,-1 0,1 0,0 0,0 0,0 0,-1-1,1 1,0 0,0 0,0-1,0 1,0-1,0 1,0-1,1 1,-1-1,0 0,0 0,0 1,0-1,0 0,1 0,-1 0,0 0,0 0,0-1,1 1,65-11,-47-2,1-1,-2-1,0-1,-1-1,0 0,-1-1,-1-1,-1 0,-1-1,-1-1,0 0,-2-1,0-1,-2 1,0-1,4-20,-6 24,0-1,-2 1,0-1,-1 0,-1 0,0-1,-2 1,-1-1,0-3,0 23,1 0,-1 1,0-1,1 0,-1 0,0 0,1 0,-1 0,0 0,0 1,0-1,0 0,0 0,0 0,0 0,0 0,0 0,-1 0,1 0,0 1,-1-1,1 0,0 0,-1 0,1 0,-1 1,1-1,-1 0,1 1,-1-1,0 0,1 1,-1-1,0 1,0-1,1 1,-1-1,0 1,0-1,0 1,0 0,1-1,-1 1,0 0,0 0,0 0,0 0,0 0,0 0,0 0,0 0,0 0,1 0,-1 0,0 1,0-1,0 0,0 1,0-1,1 0,-1 1,0-1,0 1,1 0,-1-1,0 1,1-1,-1 1,0 0,-4 10,1-1,1 1,-1 0,1 0,1 0,0 0,1 0,0 0,1 1,0-1,1 7,6 78,4 0,5-1,4 0,11 24,-14-49,-1-5,15 54,-4 1,-6 2,-5 0,0 109,-16-216,1-12,0 1,0-1,0 1,-1-1,1 1,-1-1,0 1,0-1,0 1,-1-1,1 1,-1-1,0 1,0-1,0 0,0 1,-1-1,1 0,-1 0,0 0,0 0,0 0,0-1,0 1,-1 0,1-1,-1 0,0 1,0-1,0 0,0 0,0-1,0 1,0-1,0 0,-1 1,1-1,-1 0,-4-4,0 0,0 0,1 0,-1-1,1 0,0 0,0-1,0 0,1 0,0-1,0 1,0-1,1-1,-1 1,2-1,-1 0,1 0,0 0,0-1,1 1,0-1,0 0,1 0,0 0,0-2,-7-20,1 0,1 0,2-1,1 0,1 1,2-2,1 1,1 0,2 0,1-1,-3 20,2-1,-1 0,2 1,-1 0,2 0,-1 0,2 0,0 1,0-1,1 2,0-1,2 0,8-7</inkml:trace>
</inkml:ink>
</file>

<file path=ppt/ink/ink2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9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2 222,'-1'13,"1"-1,0 1,1-1,0 1,1-1,0 1,1-1,0 0,1 0,0 0,1-1,1 1,0-1,0 0,7 8,-12-18,0 0,1 1,-1-1,1 0,-1 0,1 0,-1 0,1 0,0 0,0 0,-1 0,1-1,0 1,0-1,0 1,0-1,-1 0,1 0,0 0,0 0,0 0,0 0,0 0,0-1,0 1,-1-1,1 1,0-1,0 0,-1 1,1-1,0 0,-1 0,1 0,-1-1,1 1,-1 0,1-1,-1 1,0 0,1-2,37-70,-35 52,-1 0,0 0,-2-1,0 1,-2-1,0 1,-1-1,-5-16,7 34,0 1,0 0,-1 0,1 0,-1 0,0 0,1 0,-1 0,-1 0,1 0,0 0,-1 1,0-1,1 0,-1 1,0-1,0 1,-1 0,1 0,0 0,-1 0,1 0,-1 0,0 1,1-1,-1 1,0 0,0 0,0 0,0 0,0 0,0 1,0-1,-2 1,-11 3</inkml:trace>
  <inkml:trace contextRef="#ctx0" brushRef="#br0" timeOffset="383.794">313 476,'162'-325,"-159"321,-2 0,2-1,-1 1,0 0,1 0,0 0,0 0,0 0,0 1,0-1,1 1,0 0,0 0,0 0,0 1,0-1,0 1,5-2,-7 6,1-1,-1 0,1 1,-1 0,0 0,0-1,0 1,0 0,0 1,0-1,0 0,-1 1,1-1,-1 0,1 1,-1 0,0-1,0 1,0 0,-1 0,1-1,-1 1,1 0,-1 2,3 7,-1-4,0 0,1 0,-1 0,1 0,1-1,-1 0,1 1,1-1,-1-1,1 1,1-1,-1 1,1-1,0-1,0 1,0-1,1-1,0 1,0-1,0 0,1 0,-1-1,1 0,0 0,0-1,0 0,0-1,0 0,0 0,1 0,-1-1,0 0,6-2,-3-1,0 0,-1-1,1-1,-1 0,0 0,0-1,0-1,-1 1,0-1,0-1,-1 0,0 0,0-1,-1 1,0-2,-1 1,0-1,0 0,-1 0,0-1,-1 1,0-1,-1 0,0 0,-1 0,0-1,0 1,-2-1,1 1,-1-1,-2-7,-4-6</inkml:trace>
</inkml:ink>
</file>

<file path=ppt/ink/ink2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7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1 982,'0'163,"0"-196,1 1,2-1,1 1,2 0,1 0,2 1,1 0,1 0,1 1,8-11,50-72,-69 112,-1 0,0 0,1 0,0 1,-1-1,1 0,-1 1,1-1,0 0,0 1,-1-1,1 1,0-1,0 1,0-1,0 1,-1 0,1-1,0 1,0 0,0 0,0 0,0 0,0 0,0-1,0 2,0-1,0 0,0 0,-1 0,1 0,0 1,0-1,0 0,0 1,0-1,0 1,-1-1,1 1,0-1,0 1,-1-1,1 1,0 0,-1-1,1 1,-1 0,1 0,0 0,4 14</inkml:trace>
  <inkml:trace contextRef="#ctx0" brushRef="#br0" timeOffset="262.996">453 728,'-10'15,"0"1,2 1,0-1,0 1,2 1,0-1,1 1,1 0,0 0,2 1,0-1,1 1,0-1,2 1,1 9,-1-24,0 1,0-1,0 0,1 0,-1 0,1 0,0 0,0 0,1-1,-1 1,1-1,-1 1,1-1,0 0,1 0,-1 0,0 0,1-1,-1 0,1 1,0-1,0 0,0-1,0 1,0-1,0 0,1 0,-1 0,0 0,0-1,1 0,-1 0,0 0,1 0,-1-1,0 1,1-1,-1 0,0-1,0 1,0-1,0 1,0-1,2-2,3-1,-1 1,0-2,-1 1,0-1,1 0,-2 0,1-1,-1 0,0 0,0-1,-1 1,0-1,-1 0,1-1,-2 1,1-1,-1 0,0 0,-1 0,0 0,-1 0,1 0,-2-1,1 1,-2 0,1-1,-1 1,0 0,-1 0,0 0,-1 0,0 0,0 0,-1 1,0-1,0 1,-1 0,0 0,-56-48,42 44</inkml:trace>
  <inkml:trace contextRef="#ctx0" brushRef="#br0" timeOffset="548.948">988 191,'20'221,"-12"-104,6 0,4 0,18 52,-31-151,0 0,-1 0,-1 0,-1 1,0-1,-2 1,0-1,-1 1,0 0,-4 12,-2-13</inkml:trace>
  <inkml:trace contextRef="#ctx0" brushRef="#br0" timeOffset="1379.033">791 728,'65'9,"1"-3,0-2,0-4,0-2,0-4,-1-2,0-3,16-7,162-51,-214 67,-34 18,-155 148,121-90,38-73,0 1,0-1,1 1,-1 0,1-1,-1 1,1 0,-1-1,1 1,0 0,0-1,0 1,0 0,0-1,0 1,1 0,-1-1,0 1,1 0,-1-1,1 1,0-1,0 1,-1-1,1 1,0-1,0 0,0 1,0-1,1 0,-1 0,0 0,0 0,1 0,-1 0,1 0,-1 0,1 0,-1-1,1 1,-1 0,1-1,0 0,-1 1,2-1,7-1,-1 0,0-1,0-1,1 1,-1-1,-1-1,1 0,0 0,-1 0,0-1,0 0,-1-1,1 0,-1 0,0-1,-1 0,2-1,18-15,-17 15,43-30,-51 38,0-1,0 1,1-1,-1 1,0-1,0 1,0-1,1 1,-1 0,0 0,0 0,1 0,-1-1,0 2,0-1,1 0,-1 0,0 0,0 1,1-1,-1 0,0 1,0-1,0 1,0 0,1-1,-1 1,0 0,0 0,-1-1,1 1,0 0,0 0,0 0,0 0,-1 0,1 0,-1 1,1-1,0 0,-1 0,0 0,1 1,28 133,-29-131,1 0,-1-1,1 1,0 0,0-1,0 1,1-1,-1 1,1-1,-1 0,1 0,0 0,1 0,-1 0,0 0,1 0,0-1,0 1,-1-1,1 0,1 0,-1 0,0 0,0 0,1-1,-1 1,1-1,-1 0,1 0,0-1,-1 1,1-1,0 1,-1-1,1 0,0-1,-1 1,1-1,0 1,-1-1,4-2,20-13,-1-2,-1-1,-1-2,-1 0,0-1,-2-1,-1-1,0-1,-2-1,13-24,-27 43,36-61,-4-2,-3-2,-3-1,-3-1,-4-1,2-20,10-82,-35 176,1-1,-1 0,0 1,1-1,-1 1,0-1,0 1,0-1,0 0,0 1,0-1,-1 1,1-1,0 1,-1-1,1 1,-1-1,0 1,1-1,-1 1,0 0,0-1,0 1,0 0,0 0,0 0,0-1,0 1,-1 0,1 1,0-1,-1 0,1 0,-1 1,1-1,0 0,-1 1,1-1,-1 1,0 0,1 0,-1-1,1 1,-1 0,0 0,1 1,-1-1,1 0,-1 0,1 1,-1-1,1 1,-1-1,1 1,-1 0,1 0,0-1,-1 1,1 0,-1 1,-7 11,0 0,0 0,2 1,-1 0,2 1,0-1,1 1,0 1,1-1,-1 12,-10 51,3 1,4 0,3 1,5 64,1-96,2 0,2-1,2 0,2 0,2-1,17 44,13 13,-51-143,-1 17</inkml:trace>
  <inkml:trace contextRef="#ctx0" brushRef="#br0" timeOffset="1581.067">1976 502,'39'9,"31"4,9-1,-4-2,-5-3,-11-2,-9-3,-9 4,-7 0,-4-1,-2 0,-2 2,-4 2</inkml:trace>
  <inkml:trace contextRef="#ctx0" brushRef="#br0" timeOffset="1784.998">2823 812,'-5'29,"4"19,6 1,7-7,2-11</inkml:trace>
  <inkml:trace contextRef="#ctx0" brushRef="#br0" timeOffset="1952.298">2880 418,'0'0</inkml:trace>
</inkml:ink>
</file>

<file path=ppt/ink/ink2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3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85,'-7'-3,"0"1,-1-1,1 1,-1 0,1 1,-1-1,0 2,1-1,-1 1,0 0,0 1,1-1,-1 2,0-1,1 1,-1 0,1 1,0 0,0 0,0 0,0 1,0 0,1 0,0 1,0 0,0 0,0 1,-5 4,1 0,0 1,1 1,0 0,1 0,0 1,1-1,0 2,2-1,-1 1,1 0,1 0,1 0,0 1,0-1,2 1,0 0,0-1,2 1,0 0,1 5,0-15,0 0,0 0,1 0,0-1,0 1,0-1,0 0,1 0,-1 0,1 0,0 0,1-1,-1 0,0 0,1 0,0 0,0-1,-1 0,1 0,1 0,-1-1,0 1,0-1,1 0,-1-1,0 1,1-1,-1 0,0-1,1 1,-1-1,0 0,1 0,-1-1,0 1,0-1,0-1,0 1,-1 0,1-1,0 0,-1 0,0-1,0 1,3-4,15-12,-1-2,-1 0,-1-1,-1-1,-1-1,0 0,5-15,9-10,93-143,-124 191,0 0,0 0,0 0,1 0,-1 0,0 0,0 0,1 0,-1 0,0 0,1 0,-1 0,1 0,-1 0,1 1,-1-1,1 0,0 0,0 1,-1-1,1 0,0 1,0-1,0 1,-1-1,1 1,0-1,0 1,0-1,0 1,0 0,0 0,0-1,0 1,0 0,0 0,0 0,0 0,0 0,0 1,0-1,0 0,0 0,0 1,0-1,0 0,0 1,0-1,0 1,-1-1,1 1,0 0,0-1,0 1,-1 0,1-1,0 1,-1 0,1 0,-1 0,1-1,-1 1,1 0,-1 0,0 0,1 0,-1 0,0 1,4 19,-1 5,1-1,1 0,1 0,1-1,2 1,0-1,1-1,2 0,8 13,-17-33,0 1,0-1,0 0,0 0,0-1,0 1,1-1,-1 1,1-1,0 0,-1 0,1-1,0 1,0-1,0 0,1 0,-1 0,0-1,0 1,0-1,1 0,-1 0,0 0,0-1,4-1,10-4</inkml:trace>
  <inkml:trace contextRef="#ctx0" brushRef="#br0" timeOffset="261.503">1187 0,'-15'34,"-9"25,0 8,-2-4,4-6,1-9,4-8,5-6,0-3,2-3,-3-6,-3-2,1-4</inkml:trace>
  <inkml:trace contextRef="#ctx0" brushRef="#br0" timeOffset="544.914">904 0,'14'24,"20"18,8 6,3-5,-3-5,-3-9,-3-4,-3-7,-3-2,-1-3,-6 1,-2-2,-4 1,-1 0,2 1,3 4,-2 3,-5-2</inkml:trace>
  <inkml:trace contextRef="#ctx0" brushRef="#br0" timeOffset="898.168">1638 283,'5'24,"6"12,6 1,6-11,-3-10</inkml:trace>
</inkml:ink>
</file>

<file path=ppt/ink/ink2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35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7410,'37'-107,"-19"69,115-224,-78 158,26-53,6 4,78-101,-50 89,36-82,-117 189,353-676,-293 544,242-423,32-51,-199 327,40-53,-17 48,-135 249,265-391,-142 166,29-102,-62 147,-30 98,21-27,-40 57,12-32,76-98,-175 257,0 3</inkml:trace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08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58,'19'0,"16"-5,6-1,2-1,-2 2,-3 2,-3 1,-3 0,-2 2,-1 0,-2 0,1-4,-5-7,-7-1</inkml:trace>
</inkml:ink>
</file>

<file path=ppt/ink/ink2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38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28,'0'-14,"0"22,0 24,11 145,1-80,-5 1,-4 0,-6 43,1-6,2 194,-5-304,-1-26</inkml:trace>
  <inkml:trace contextRef="#ctx0" brushRef="#br0" timeOffset="266.229">1 762,'38'-5,"42"-11,16-3,-3-2,-7-4,-15 3,-13 1,-13 3,-8 1,-6 2,-4 0,-1 2,-6-2,0 3,-5-3,1 2,-3 3</inkml:trace>
  <inkml:trace contextRef="#ctx0" brushRef="#br0" timeOffset="720.829">875 0,'0'676,"0"-646,0 0,3 0,0-1,1 1,2-1,9 27,-14-53,0 1,0-1,0 0,1 1,-1-1,1 0,-1 0,1 0,0 0,1 0,-1 0,0-1,1 1,-1-1,1 1,0-1,0 0,0 0,0 0,0-1,0 1,1-1,-1 1,0-1,1 0,-1-1,1 1,-1-1,1 1,0-1,-1 0,1 0,-1 0,1-1,-1 0,10-5,-1-1,0 0,0-1,-1-1,0 0,-1 0,0-1,-1-1,0 1,0-2,-1 1,50-54,-30 37,-21 20,0 0,0 0,1 1,0 0,0 0,0 1,1 0,0 1,1 0,-1 0,1 1,2-1,-10 5,0 0,1 0,-1-1,0 2,0-1,0 0,0 0,0 1,0-1,0 1,0 0,0-1,0 1,0 0,0 0,-1 0,1 0,0 1,0-1,-1 0,1 1,-1-1,0 1,1 0,-1-1,0 1,0 0,0 0,0 0,0 0,0 0,-1 0,1 0,-1 0,1 0,-1 0,0 0,0 0,5 91,-6-79,1 3,-1-13,0 1,0-1,0 1,1 0,0-1,0 1,0 0,1-1,-1 1,1-1,0 1,1-1,-1 1,1-1,0 0,0 1,0-1,0 0,1 0,0-1,0 1,0-1,0 1,1-1,13 3</inkml:trace>
  <inkml:trace contextRef="#ctx0" brushRef="#br0" timeOffset="1050.379">1609 818,'27'-6,"0"-2,0-1,-1-2,-1 0,0-1,0-2,13-10,-37 23,95-75,-94 74,1 0,0-1,-1 0,0 1,0-1,0 0,0 0,0 0,0-1,-1 1,0 0,1-1,-1 1,0 0,-1-1,1 0,-1 1,1-1,-1 1,0-1,-1 1,1-1,0 1,-1-1,0 1,0-1,0 1,0-1,-1 1,1 0,-1 0,0-1,-1 1,0 0,0 0,-1 1,1-1,0 1,-1-1,0 1,0 0,1 0,-1 1,0-1,-1 1,1 0,0 0,0 1,0-1,-1 1,1 0,0 0,0 0,-1 0,1 1,0 0,0 0,0 0,-2 0,-100 51,91-37,1 1,1 0,1 1,0 0,1 1,1 0,1 1,0 0,1 0,2 1,0 0,1 0,0 1,3-14,0 1,0-1,1 1,0-1,0 1,1-1,0 1,0 0,1-1,0 1,0 0,1-1,0 0,0 1,1-1,-1 0,2 0,-1 0,1-1,0 1,0-1,1 0,0 0,0 0,1-1,-1 0,1 0,6 4,6 0,0 0,1-1,0-1,0-1,0-1,1 0,0-1,0-2,0 0,0-1,1-1,-1 0,16-4,-17 3,10 1</inkml:trace>
</inkml:ink>
</file>

<file path=ppt/ink/ink2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34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84 328,'16'109,"2"8,-5 0,-3 79,-11-153,-2 0,-1-1,-3 1,-1-1,-2-1,-2 0,-9 19,60-128,-32 54,1 0,1 0,-1 1,2 0,0 0,1 1,0 0,6-4,-14 15,0-1,0 1,0 0,-1 0,1 1,0-1,0 1,0-1,0 1,0 0,0 0,1 0,-1 1,0-1,0 1,-1-1,1 1,0 0,0 0,0 0,0 1,-1-1,1 1,-1 0,1-1,-1 1,1 0,-1 0,0 0,0 1,0-1,0 1,-1-1,1 1,-1-1,1 1,-1 0,0 0,0 0,0-1,0 4,26 30,-25-33,1-1,0 1,0-1,0 0,0 0,1 0,-1 0,1-1,-1 1,1-1,-1 0,1 0,-1 0,1-1,0 1,0-1,-1 0,1 0,0 0,0 0,-1-1,1 0,0 1,-1-2,1 1,-1 0,1 0,-1-1,1 0,-1 0,0 0,0 0,0 0,0-1,0 1,-1-1,1 0,-1 0,0 0,0 0,0 0,0 0,1-3,16-19,-2-2,-1 0,-1 0,-1-2,-1 1,-2-2,-1 0,-1 0,-2-1,-1 1,-1-2,-2 1,-1 0,-1-1,-2 1,-1-1,-2 1,-1 0,-6-23,1 33,0 1,-1 1,-1 0,-1 0,0 1,-1 1,-1 0,-1 1,0 1,-1 0,-1 2,0 0,-1 0,-1 2,1 0,-2 2,-9-4,22 8,-1 0,0 1,0 0,0 0,0 1,0 0,-1 1,1 0,-1 1,1-1,-1 2,0-1,0 2,1-1,-1 1,0 1,1-1,-1 2,1-1,0 1,-1 1,1 0,1 0,-1 1,1 0,-8 6,-23 46,28-30</inkml:trace>
  <inkml:trace contextRef="#ctx0" brushRef="#br0" timeOffset="1935.269">873 949,'135'-220,"-132"217,0 0,-1-1,0 1,0-1,0 0,0 0,0 0,-1 0,1 0,-1 0,0 0,-1-1,1 1,-1 0,1-1,-1 1,-1 0,1-1,-1 1,1 0,-1 0,0 0,-1-1,0 0,-1 4,0 1,-1-1,1 1,0-1,-1 1,1 0,0 1,-1-1,1 0,0 1,0 0,-1 0,1 0,0 0,0 0,0 1,0-1,0 1,1 0,-1 0,0 0,1 0,-1 1,1-1,0 0,0 1,0 0,-1 1,-13 14,0 1,1 0,1 1,0 1,2 0,1 0,0 1,2 1,1 0,0 0,2 1,0 0,0 17,5-37,1 0,-1 0,1 0,0 0,0 0,1 0,-1 0,1 0,0 0,0 0,1 0,-1-1,1 1,-1 0,1-1,1 1,-1-1,0 0,1 1,-1-1,1 0,0-1,0 1,0 0,1-1,-1 0,0 1,1-2,0 1,-1 0,1-1,0 1,0-1,0 0,0 0,2 0,9-1,1-1,-1-1,0 0,0 0,0-2,0 0,0 0,-1-2,0 1,0-2,0 0,-1-1,0 0,-1-1,1 0,-1-2,2 2,22-21,-1-1,-2-1,-1-2,-1-2,-2 0,-2-2,-1-1,-2-1,-2-1,-2-1,4-15,-8 25,-2-2,-1 0,-1-1,-2 0,-2 0,-1-1,-1 0,-3 0,0 0,-3-1,-2-12,-26-26,27 73,-1 1,1-1,0 0,0 1,-1-1,1 1,-1-1,0 1,1 0,-1 0,0 0,0 0,1 0,-1 0,0 0,0 0,0 1,0-1,0 1,0-1,0 1,0 0,-1 0,1 0,0 0,0 0,0 1,0-1,0 1,0-1,0 1,0 0,0-1,0 1,1 0,-2 1,-8 7,1 1,0 0,1 0,0 1,0 0,1 1,1 0,0 0,0 0,2 1,-1 0,2 0,-2 8,-31 150,35-135,2-1,1 1,2-1,1 1,2-1,2 0,1-1,1 0,2 0,2-1,12 22,-6-8,82 239,-95-264,-1 1,-1-1,-1 1,-1 0,-1 0,0 1,-2-1,-1 0,-1 0,-1 0,-1 0,-1 0,-1-1,-1 1,-1-2,-1 1,-1-1,-1 0,0-1,-3 1,14-20,0 0,0 0,0 0,-1 0,1 0,0 0,0 0,-1-1,1 1,-1 0,1 0,-1 0,1 0,-1-1,0 1,1 0,-1-1,0 1,1 0,-1-1,0 1,0-1,0 1,0-1,1 1,-1-1,0 0,0 1,0-1,0 0,0 0,0 0,0 0,0 0,0 0,0 0,0 0,0 0,0 0,0 0,0-1,0 1,0 0,1-1,-1 1,0 0,0-1,0 0,0 1,1-1,-1 1,0-1,1 0,-1 1,0-1,1 0,-1 0,1 0,-1 1,1-1,-1 0,1-1,2-16,0 0,2 0,0 0,1 0,1 1,1 0,0 0,4-6,15-38,89-273,-57 45,-34 186,-10 174,14 67,-9 15,3-98,-22-54,1 0,0 0,-1 0,1 0,0 0,0-1,0 1,0 0,0-1,0 1,0-1,0 1,0-1,0 1,0-1,0 1,0-1,0 0,0 0,1 0,-1 0,0 0,0 0,0 0,0 0,0 0,0 0,1-1,-1 1,0 0,0-1,0 1,0-1,0 1,0-1,0 0,0 1,0-1,0 0,-1 0,1 1,0-1,0 0,-1 0,1 0,-1 0,1 0,-1 0,1 0,-1-1,82-159,78-96,-160 256,0 0,0-1,0 1,1-1,-1 1,1 0,-1 0,1-1,-1 1,1 0,0 0,0-1,-1 1,1 0,0 0,0 0,0 0,0 0,0 1,0-1,1 0,-1 0,0 1,0-1,1 0,-1 1,0 0,1-1,-1 1,0 0,1-1,-1 1,0 0,1 0,-1 0,1 0,-1 1,0-1,1 0,-1 0,0 1,1-1,-1 1,0-1,1 1,-1 0,0 0,1 0,9 132,10 13,-3-89,-17-57,1 0,-1 0,1 0,-1-1,0 1,1-1,-1 1,0-1,1 1,-1-1,0 0,0 1,0-1,0 0,0 0,0 0,0 0,0 0,0 0,0 0,0 0,0 0,-1-1,1 1,0 0,-1 0,1-1,-1 1,1-1,-1 1,21-34,-7 6,2 1,1 0,1 2,1 0,2 1,0 1,2 1,0 0,12-6,-33 28,-1-1,1 1,0-1,0 1,0 0,0 0,0 0,0 0,0 0,0 0,0 0,0 1,0-1,1 1,-1 0,0-1,0 1,1 0,-1 0,0 1,0-1,1 0,-1 1,0-1,0 1,0 0,0 0,1 0,-1 0,-1 0,1 0,0 0,0 1,0-1,-1 1,1-1,0 1,-1 0,0 0,1 0,-1-1,0 1,0 0,0 1,0-1,0 0,-1 0,1 0,-1 0,1 1,-1-1,0 2,1 254,0-249,0 0,0-1,1 1,0 0,1-1,0 0,0 0,1 0,0 0,0 0,1-1,0 0,6 7,1-3</inkml:trace>
  <inkml:trace contextRef="#ctx0" brushRef="#br0" timeOffset="2444.698">2877 836,'33'-6,"0"-1,0-2,-1-1,0-2,-1-1,0-1,23-16,-46 25,0-1,-1 0,0 0,0 0,0-1,-1 0,1-1,-2 1,1-1,3-8,-7 12,0 1,0 0,-1-1,1 1,-1-1,0 0,0 1,-1-1,1 0,-1 0,1 1,-1-1,0 0,-1 0,1 1,-1-1,0 0,1 1,-2-1,1 0,0 1,-1-1,1 1,-1 0,0-1,0 1,-1 0,-1-2,-1 2,0 0,-1 0,1 0,-1 0,0 1,0 0,0 0,0 1,0-1,0 1,0 1,-1-1,1 1,0 0,0 0,-1 1,1 0,0 0,0 1,0-1,0 1,0 0,0 1,1 0,-1 0,1 0,0 0,0 1,-3 2,-14 11,1 1,0 1,2 1,0 1,1 0,1 2,1 0,1 1,1 0,1 1,1 0,2 1,0 1,2-1,1 2,-3 23,9-44,0 1,0-1,1 0,0 0,1 1,-1-1,1 0,1 0,-1 0,1 0,1 0,-1 0,1 0,0-1,1 0,-1 1,1-1,1 0,-1-1,1 1,0-1,0 0,0 0,1 0,0-1,0 0,0 0,0-1,1 1,0-1,-1-1,1 1,2-1,19 3,0-1,0-1,1-1,-1-2,27-3,-8 2,-42 1,1 1,-1-1,0 0,0-1,0 1,0-1,0 0,0 0,0-1,0 1,0-1,0 0,-1-1,1 1,-1-1,1 0,-1 0,0 0,0 0,0-1,1-2,3-10</inkml:trace>
  <inkml:trace contextRef="#ctx0" brushRef="#br0" timeOffset="2961.934">1917 102,'-4'-5,"-8"-1,0 4,-4 4,1 0</inkml:trace>
</inkml:ink>
</file>

<file path=ppt/ink/ink2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43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44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0,'-24'11,"0"1,0 0,1 2,0 1,2 1,0 0,0 2,2 0,-5 7,22-23,1-1,-1 1,1 0,-1-1,1 1,0 0,0-1,0 1,0 0,0 0,0 0,1 0,-1 0,1 0,-1 0,1 0,0 1,0-1,0 0,0 0,0 0,0 0,0 0,1 0,-1 0,1 0,0 0,-1 0,1 0,0 0,0 0,0 0,0 0,1-1,-1 1,0 0,1-1,-1 1,1-1,0 0,-1 1,1-1,0 0,0 0,0 0,0 0,0 0,81 30,-72-30,-1 1,0 0,1 1,-1 0,-1 0,1 1,0 1,-1-1,0 2,0-1,0 1,-1 0,0 1,0 0,-1 0,0 1,0 0,0 0,-1 1,-1 0,1 0,-2 0,1 1,-1-1,0 1,1 9,-4-12,-1 0,-1 0,1 0,-1 0,0 0,-1-1,0 1,0 0,0-1,-1 1,0-1,0 1,-1-1,1 0,-1-1,-1 1,1-1,-1 0,0 0,0 0,-1 0,1-1,-1 0,0 0,0-1,0 0,0 0,-1 0,0 0,-9 4,0-1,-1 0,1-1,-1-1,0 0,0-2,-1 0,1 0,-3-2,-93-7,89 1</inkml:trace>
</inkml:ink>
</file>

<file path=ppt/ink/ink2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42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0 397,'34'-5,"30"-2,8 1,-2 1,-9 1,-9 2,-10 1,-11 0</inkml:trace>
  <inkml:trace contextRef="#ctx0" brushRef="#br0" timeOffset="467.527">1044 1,'-49'30,"-8"4,1 3,2 2,2 2,-22 24,61-52,1 1,1 0,0 1,1 0,0 0,1 1,1 1,1-1,-3 8,8-16,-1 0,1 1,0-1,1 0,0 0,1 1,-1-1,1 1,1-1,0 0,0 1,0-1,1 0,1 0,-1 0,1 0,1 0,-1-1,1 1,1-1,0 1,1-3,0 0,0-1,1 0,-1 0,1 0,0-1,0 0,0-1,0 1,1-1,-1-1,0 1,1-1,0-1,-1 1,1-1,-1-1,1 1,-1-1,1-1,-1 1,1-1,-1-1,0 1,0-1,0 0,0-1,-1 0,1 0,5-4,14-10,0-1,-2 0,0-2,-1-1,-1-1,-1 0,-1-2,10-16,100-169,-116 191,-7 28,-6 40,-1-39,-1 4,1 0,0 0,1 0,1 0,0 0,1 0,1 0,0 0,1-1,0 0,1 0,0 0,2 0,-2-3,0-1,1 0,0 0,1 0,0-1,0 0,1-1,-1 0,2 0,-1-1,1 0,0-1,0 0,1 0,-1-1,1-1,0 0,0 0,0-1,1 0,4-1,5-4,-4-2</inkml:trace>
  <inkml:trace contextRef="#ctx0" brushRef="#br0" timeOffset="722.944">2060 57,'-39'43,"-26"29,-12 12,2 1,9-4,6-12,13-12,11-11,5-9,9-5,3-9,5-3,5-5</inkml:trace>
  <inkml:trace contextRef="#ctx0" brushRef="#br0" timeOffset="951.219">1693 114,'19'38,"36"33,12 3,5-6,-5-9,-9-15,-10-10,-3-11,-4-5,-6-5,-2 0,-3-2,-6-3</inkml:trace>
  <inkml:trace contextRef="#ctx0" brushRef="#br0" timeOffset="1115.36">2511 170,'-5'44,"-1"23,0 5,1-4,7-10,2-9,5-14,2-12</inkml:trace>
</inkml:ink>
</file>

<file path=ppt/ink/ink2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42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87,'167'-45,"-138"38,4-3,1 2,-1 2,2 1,-1 1,0 2,21 2,-52 0,0 0,0 1,0-1,0 0,0 1,0-1,0 1,0 0,0 0,-1 0,1 1,0-1,0 1,-1-1,1 1,-1 0,0 0,1 0,-1 0,0 1,0-1,-1 0,1 1,0-1,-1 1,1 0,-1 0,0-1,0 1,0 0,0 0,-1 0,1 0,-1 0,1 0,-1 0,0 0,0 0,-1 0,1 0,-1 0,1 0,-1 0,0 0,0 0,0 0,-1 0,0 1,-88 97,-142 148,225-243,0 0,0 1,1-1,0 2,0-1,1 0,0 1,0 0,1 1,0-1,0 0,1 1,0 0,1 0,0 0,0 0,1 0,0 1,0-1,1 0,1 0,0 1,0-1,1 6,3-11,0 1,1 0,-1-1,1 0,0 0,0-1,0 1,1-1,-1-1,1 1,-1-1,1 0,0-1,0 0,0 0,0 0,0-1,0 0,0 0,0 0,-1-1,1-1,0 1,2-1,17 0,2 2,-20 1,0-1,0 1,1-2,-1 1,0-1,-1 0,1-1,0 1,0-2,0 1,-1-1,0 0,1-1,3-2,-3-5,-6 1</inkml:trace>
  <inkml:trace contextRef="#ctx0" brushRef="#br0" timeOffset="252.823">0 368,'44'5,"32"2,14-1,-4-6,-7-3,-12-1,-8 0,-9 1,-8 1,-7 1,-9-5,-9 0</inkml:trace>
</inkml:ink>
</file>

<file path=ppt/ink/ink2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6:2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1052,'4'2,"0"-1,0 1,-1 0,1 0,0 1,-1-1,0 1,1-1,-1 1,0 0,0 0,-1 1,1-1,-1 1,1-1,-1 1,0 0,4 4,208 326,-16-79,-43-60,-55-64,-13-25,6-3,59 47,66 93,-78-80,64 79,-173-208,27 36,60 55,-101-115,-1-3</inkml:trace>
  <inkml:trace contextRef="#ctx0" brushRef="#br0" timeOffset="2185.181">86 996,'430'0,"-213"-32,-95 8,41-5,-20 0,-44 29,83-11,72-24,-124 13,33-13,-34 13,59-7,-148 22,-1 1,1 2,1 2,-1 1,27 4,16-1,95-31,-74 7,20-2,21 2,-127 16</inkml:trace>
  <inkml:trace contextRef="#ctx0" brushRef="#br0" timeOffset="5322.387">2542 3196,'-62'110,"29"-41,-3-1,-3-2,-18 20,-46 82,102-162,3-5</inkml:trace>
  <inkml:trace contextRef="#ctx0" brushRef="#br0" timeOffset="5903.159">2175 3140,'6'33,"94"106,-69-99,2-1,1-2,2-1,26 20,39 38,-69-71,-15-16</inkml:trace>
  <inkml:trace contextRef="#ctx0" brushRef="#br0" timeOffset="7316.959">3586 205,'-1'0,"1"-1,0 1,-1 0,1-1,-1 1,1 0,-1-1,1 1,-1 0,1 0,-1 0,1-1,-1 1,0 0,1 0,-1 0,1 0,-1 0,1 0,-1 0,0 0,1 0,-1 0,1 0,-1 1,1-1,-1 0,1 0,-1 0,1 1,-1-1,1 0,-1 1,1-1,-1 0,1 1,-1-1,1 1,0-1,-1 1,1-1,0 1,-1-1,1 1,0-1,0 1,0-1,-1 1,1-1,0 1,0-1,0 1,0 0,0-1,0 1,0-1,0 1,0-1,0 2,-5 38,5-39,-2 11,1 0,1 0,0 1,0-1,1 0,1 0,0 0,1 0,0 0,1 0,0-1,1 1,0-1,1 0,0-1,1 1,0-1,1-1,-1 1,3 0,-8-9,0 1,0-1,0 0,0 0,0 0,0 0,0 0,0 0,1-1,-1 1,0-1,0 0,1 1,-1-1,0 0,1 0,-1-1,0 1,0 0,1-1,-1 1,0-1,0 0,0 0,0 0,0 0,0 0,0 0,0 0,0-1,0 1,1-2,48-62,-45 55,106-233,-43 91,-69 152,0-1,0 0,0 0,0 1,-1-1,1 0,0 0,1 1,-1-1,0 0,0 0,0 1,0-1,0 0,1 1,-1-1,0 0,1 1,-1-1,0 0,1 1,-1-1,1 1,-1-1,1 0,-1 1,1-1,0 1,-1 0,1-1,0 1,-1 0,1-1,0 1,-1 0,1 0,0-1,-1 1,1 0,0 0,0 0,-1 0,1 0,0 0,0 0,-1 0,1 0,0 0,0 1,-1-1,1 0,0 0,-1 1,1-1,0 1,-1-1,1 0,-1 1,1-1,0 1,-1-1,1 1,-1 0,0-1,1 1,-1-1,1 1,-1 0,0 0,17 131,-7-84,2 0,1-1,3-1,2-1,6 9,-7-16,-2-1,-1 2,-2 0,-2 0,-1 1,-3 0,0 1,-3 0,-2 1,-3-23,-1-1,0 1,-2-1,0 0,-1 0,-1 0,0-1,-2 0,-7 12,13-23,-3 4,-1 1,0-1,0 0,-1-1,0 1,-1-2,0 1,0-1,-1 0,0-1,0-1,-1 1,0-1,0-1,0 0,-11 3,18-8,0 1,0 0,0-1,0 0,0 0,0 0,0-1,0 1,0-1,0 0,0 0,1 0,-1-1,0 1,1-1,-1 0,1 0,-1 0,1 0,0-1,0 1,0-1,0 0,1 0,-1 0,1 0,0 0,-1-1,1 1,1-1,-1 0,1 1,-1-1,1 0,0 0,0 0,1 0,-1 1,1-1,0 0,0 0,0 0,0 0,1-2,2-13,1 0,1 0,0 0,1 0,1 1,1 0,1 0,0 1,2 0,-1 1,4-3,19-34,-22 34,-2 2,0 1,1-1,1 2,0-1,1 2,1-1,0 2,13-11,-21 22,-1-1,1 1,0 0,0 1,0-1,0 1,0 0,0 0,1 0,-1 1,0 0,0 0,1 0,-1 1,0 0,0 0,0 0,0 0,0 1,0 0,0 0,4 3,15 6</inkml:trace>
</inkml:ink>
</file>

<file path=ppt/ink/ink2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6:29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57 248,'19'-24,"1"0,1 2,1 0,1 2,18-13,-36 29,147-88,-151 91,1 0,0 1,-1-1,1 0,0 0,0 1,-1-1,1 1,0 0,0-1,0 1,0 0,0 0,-1 0,1 0,0 1,0-1,0 0,0 1,-1 0,1-1,0 1,0 0,-1 0,1 0,-1 0,1 0,-1 0,1 0,-1 0,1 1,-1-1,0 0,0 1,0-1,0 1,0 0,0-1,0 1,-1 0,1 0,0-1,-1 1,1 0,-1 0,0 0,0 0,0-1,0 1,0 2,0 14,-2 0,0-1,0 1,-2 0,0-1,-1 0,-1 0,-1 0,0-1,-1 0,-3 4,1-1,-5 14,1-6,0-1,2 2,2 0,0 0,2 1,1 0,1 1,-1 25,7-50,0-1,0 1,1-1,0 1,-1-1,2 1,-1-1,1 1,-1-1,1 0,0 0,1 1,-1-2,1 1,-1 0,1 0,0-1,1 0,-1 1,1-1,-1-1,1 1,0 0,0-1,0 0,0 0,0 0,1 0,-1-1,2 1,3 0,1 0,-1-1,0 1,1-2,-1 1,1-2,0 1,-1-1,0 0,1-1,-1 0,0-1,0 0,4-2,17-11,0-1,-1-1,0-2,-2-1,-1-1,0-1,-2-1,4-6,-10-13,-19 30</inkml:trace>
  <inkml:trace contextRef="#ctx0" brushRef="#br0" timeOffset="420.167">1 447,'76'-51,"2"3,3 4,84-33,26-1,-168 75,-4 5</inkml:trace>
</inkml:ink>
</file>

<file path=ppt/ink/ink2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8:51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683 114,'-29'61,"-140"217,47-102,-8-5,-38 29,163-195,-9 10,11-25,28-49,-16 40</inkml:trace>
  <inkml:trace contextRef="#ctx0" brushRef="#br0" timeOffset="334.676">6 424,'-1'4,"0"-1,0 0,0 1,1-1,-1 0,1 1,0-1,0 1,0-1,0 1,1-1,-1 0,1 1,0-1,0 0,0 1,1-1,-1 0,1 0,0 0,-1 0,1 0,1-1,-1 1,0 0,1 0,6 3,1 1,-1-2,1 1,0-1,0 0,1-1,-1-1,1 1,0-2,0 1,0-1,8-1,16 6,58 11,-34-8,-1 3,0 3,43 17,-90-28,0 0,-1 1,1 0,-1 1,-1 0,1 1,-1 0,-1 0,1 1,-1 0,-1 0,0 1,0 0,5 9,0-3</inkml:trace>
  <inkml:trace contextRef="#ctx0" brushRef="#br0" timeOffset="580.698">824 481,'-34'10,"-29"12,-15 8,2 3,8 1,7-6,9-2,8-1,7 0,5 1,3-4,7-2,1-3,1 0,-2-3,3 0,0-1,4-4</inkml:trace>
  <inkml:trace contextRef="#ctx0" brushRef="#br0" timeOffset="901.935">344 1,'-9'12,"0"1,1-1,0 2,1-1,1 1,0 0,1 0,1 1,0-1,0 1,2 0,-1 14,1 6,3 0,0-1,2 1,2-1,1 0,2 0,10 30,12 55,31 141,-32-176,-19-70</inkml:trace>
</inkml:ink>
</file>

<file path=ppt/ink/ink2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2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29 246,'-9'37,"2"0,1 0,2 0,2 0,2 29,-1-39,2 250,0-634,3 322,2 1,1 0,2 0,2 0,1 2,1-1,2 2,1 0,1 0,6-5,39-32,-60 67,0-1,0 1,1 0,-1 0,0 0,1 0,-1 1,1-1,0 1,-1-1,1 1,-1 0,1 0,-1 0,1 0,0 1,-1-1,1 1,-1-1,1 1,-1 0,1 0,-1 0,0 0,0 0,1 1,-1-1,0 1,0-1,0 1,0 0,-1 0,2 0,4 7,0 1,0-1,-1 1,0 1,-1-1,0 1,0 0,-1 0,-1 0,0 0,0 1,-1-1,-1 1,0 0,-1-1,0 8,0-18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9:34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384 537,'-16'-3,"0"0,1 1,-1 1,0 0,0 2,0-1,0 2,0 0,0 1,0 1,1 0,0 1,0 1,0 0,1 1,-1 0,2 1,-1 1,1 0,1 1,-4 4,10-6,0 0,0 1,1-1,1 1,0 0,0 0,0 1,1-1,1 1,-1 0,2 0,-1 3,1-9,1-1,0 1,0-1,0 1,0 0,0-1,1 1,-1-1,1 1,0-1,0 1,1-1,-1 1,1-1,0 0,-1 0,1 0,1 0,-1 0,0 0,1-1,-1 1,1-1,0 0,0 1,0-1,0 0,0-1,0 1,1-1,-1 1,0-1,1 0,2 0,4-1,-1 0,1-1,0-1,-1 1,1-2,-1 1,1-1,-1-1,0 0,0 0,-1-1,1 0,-1 0,0-1,0 0,-1 0,0-1,2-2,141-128,-58 25,-78 105,-24 41,5-17,2-6,1 1,0-1,0 1,1 0,0 0,1 0,1 0,0 0,0-1,1 1,1 0,0-1,1 1,0-1,0 0,1 0,1-1,0 1,0-1,1-1,3 5,35 27,-31-31</inkml:trace>
  <inkml:trace contextRef="#ctx0" brushRef="#br0" timeOffset="400.305">779 481,'-5'95,"9"-56,2 1,2-1,1 0,2-1,3 3,-9-26,-5-14,0-1,-1 1,1 0,0 0,0 0,0-1,0 1,0 0,0 0,0 0,0-1,0 1,1 0,-1 0,0-1,0 1,1 0,-1 0,0-1,1 1,-1 0,1-1,-1 1,1 0,-1-1,1 1,-1-1,1 1,0-1,-1 1,1-1,0 0,-1 1,1-1,0 0,0 1,-1-1,1 0,0 0,0 0,0 0,-1 1,1-1,0 0,0-1,0 1,-1 0,1 0,0 0,0 0,-1-1,1 1,0 0,0 0,-1-1,1 1,0-1,-1 1,1-1,0 1,-1-1,1 1,-1-1,1 0,-1 1,1-1,-1 0,106-220,-60 107,-38 90</inkml:trace>
  <inkml:trace contextRef="#ctx0" brushRef="#br0" timeOffset="3772.273">1230 621,'6'4,"1"0,0 0,0-1,1 0,-1-1,1 1,-1-1,1-1,0 1,-1-2,1 1,0-1,0 0,0 0,0-1,-1 0,4-1,136-40,-142 40,-1 0,1 0,0-1,-1 0,0 0,1 0,-1 0,0 0,-1-1,1 0,-1 0,1 0,-1 0,0 0,-1-1,1 0,-1 1,0-1,0 0,0 0,-1 0,0 0,0 0,0 0,0 0,-1-1,0-3,-1 5,0 0,0 0,0 0,-1 0,1 0,-1 1,0-1,0 0,-1 1,1-1,-1 1,1 0,-1 0,0 0,0 0,0 1,-1-1,1 1,-1-1,1 1,-1 1,0-1,0 0,0 1,0 0,-2-1,-5-1,0 0,0 0,0 2,0-1,0 1,-1 1,1 0,0 0,-6 2,2 2,1 0,0 0,0 2,1 0,0 0,0 1,0 1,1 0,-2 2,8-3,1 0,0 0,0 0,1 1,0-1,0 1,1 0,0 0,0 0,1 1,0-1,0 1,1-1,0 1,1-1,0 1,0 0,1-1,0 1,0-1,1 1,0-1,1 1,0-1,0 0,1 0,0-1,0 1,0-1,1 0,1 0,2 4,129 103,-132-109,0 0,1-1,-1 1,1-1,0 0,0-1,0 1,0-1,1 0,-1-1,1 0,0 0,-1 0,1-1,0 0,0 0,0 0,0-1,1 0,8-5</inkml:trace>
  <inkml:trace contextRef="#ctx0" brushRef="#br0" timeOffset="6053.204">1964 1,'33'42,"-20"-13,0 0,-2 1,-2 1,-1-1,-1 1,2 23,-4-19,-1 0,-2 0,-2 0,-1 0,-2 0,-1 0,-1 0,-3 0,0-1,-2-1,-8 17,10-30,0 0,-2 0,0-1,-1-1,-1 1,0-2,-1 0,-1 0,-1-1,-3 1,10-9,-2 0,1 0,-1-1,0 0,-1 0,1-2,-1 1,0-1,-1-1,1 0,-1 0,0-1,0-1,0 0,-7 0,-66-7,60-2</inkml:trace>
  <inkml:trace contextRef="#ctx0" brushRef="#br0" timeOffset="12892.082">2839 254,'-173'125,"98"-67,5-5,2 4,-50 53,113-104,4-4,0-1,0 1,1-1,-1 1,0-1,0 0,-1 1,1-1,0 0,0 0,-1 0,1 0,-1 0,1 0,-1 0,1 0,-1 0,1-1,-1 1,0-1,1 1,-1-1,0 0,1 0,-1 0,0 1,1-2,-1 1,0 0,0 0,1 0,-7-8</inkml:trace>
  <inkml:trace contextRef="#ctx0" brushRef="#br0" timeOffset="13239.504">2359 254,'28'45,"100"57,-34-32,-73-52,12 13,0-1,2-3,1 0,1-2,2-2,31 14,-69-37,-1 1,1-1,0 1,0-1,-1 0,1 1,0-1,0 0,0 1,-1-1,1 0,0 0,0 0,0 0,0 0,0 0,-1 0,1 0,0 0,0 0,0 0,0-1,0 1,-1 0,1-1,0 1,0 0,-1-1,1 1,0-1,-1 1,1-1,0 0,-1 1,1-1,-1 0,1 1,-1-1,1 0,-1 1,1-1,-1 0,0 0,0 0,1 1,-1-1,0 0,0 0,0 0,0 0,0 0,0 1,0-1,0 0,0 0,0 0,0 0,-1 0,1 1,0-1,-1-1,-3-12</inkml:trace>
  <inkml:trace contextRef="#ctx0" brushRef="#br0" timeOffset="13622.97">2641 85,'-28'255,"28"170,-12-336,13-76</inkml:trace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05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371 236,'-14'-2,"0"0,1 1,-1 1,0 0,0 1,1 0,-1 1,0 1,1 0,0 1,0 0,0 1,0 1,1 0,0 0,0 1,0 1,-6 5,9-6,0-1,0 1,1 1,0 0,0 0,1 0,0 1,1 0,0 0,0 1,1 0,0 0,1 0,0 1,0-1,1 1,1 0,0 0,0 0,1 0,0 0,1 2,0-10,0 0,1 1,-1-1,0 0,1 0,0 0,0 0,0 0,0 0,0 0,1-1,-1 1,1 0,0-1,0 1,0-1,0 1,0-1,0 0,1 0,-1 0,1 0,0-1,-1 1,1 0,0-1,0 0,0 0,0 0,0 0,0 0,0-1,1 1,5-1,0 1,0-2,0 1,0-1,0 0,-1-1,1 0,0-1,-1 1,0-2,3 0,19-14,0-2,-2 0,0-2,-1-1,-2-1,0-2,-1 0,11-19,16-13,-50 58,-1 0,1 0,0 0,-1 1,1-1,0 0,-1 0,1 1,0-1,-1 0,1 1,0-1,-1 1,1-1,-1 1,1-1,-1 1,1-1,-1 1,0-1,1 1,-1 0,0-1,1 1,-1 0,0-1,0 1,1 0,-1-1,0 1,0 0,0 0,0-1,0 1,0 0,0 0,0-1,0 1,-1 0,1-1,0 1,0 0,-1-1,1 1,0 1,0 17,0 1,2-1,0 0,1 1,1-1,0-1,2 1,0-1,1 0,1 0,1-1,0 0,1 0,7 7,-12-20,-1 0,2-1,-1 1,0-1,1 0,-1-1,1 1,0-1,0 0,0-1,0 1,0-1,0 0,0-1,0 0,1 0,1 0,16 0</inkml:trace>
  <inkml:trace contextRef="#ctx0" brushRef="#br0" timeOffset="347.419">879 180,'23'154,"30"44,-53-196,0-1,1 0,-1 0,0 0,1 0,-1 0,0 0,1 0,-1 0,1 0,0 0,-1 0,1 0,0 0,0 0,0 0,-1-1,1 1,0 0,0 0,0-1,0 1,0-1,0 1,0-1,1 0,-1 1,0-1,0 0,0 0,0 1,0-1,1 0,-1 0,0 0,0-1,0 1,0 0,1 0,-1-1,0 1,0 0,0-1,0 1,0-1,0 1,0-1,0 0,0 0,0 1,0-1,38-50,-21 13,-1 0,-3-1,-1-1,-2 0,-1-5,11-32,-8 18,-9 34</inkml:trace>
  <inkml:trace contextRef="#ctx0" brushRef="#br0" timeOffset="702.169">1641 378,'9'-14,"0"0,-1-1,-1 0,0-1,-1 1,-1-1,-1 0,0-1,-1 1,0-1,-1 0,-1 1,-1-1,-1 0,0 0,-1 1,-1-1,-3-12,4 25,-1 0,0 0,1 0,-1 0,-1 0,1 1,0-1,-1 1,0 0,0 0,0 0,0 1,0 0,0-1,-1 1,1 0,-1 1,1-1,-1 1,0 0,0 0,0 1,1-1,-1 1,0 0,0 1,0-1,0 1,1 0,-1 0,-11 2,1 1,0 0,0 2,1-1,-1 2,2 0,-1 1,-10 7,15-9,-1 0,1 0,1 1,-1 0,1 1,0 0,1 0,0 0,0 1,1 0,0 1,0-1,1 1,1 0,-1 1,2-1,-1 1,2 0,-1-1,1 1,1 0,0 0,1 1,0-1,0 0,2 0,0 6,3 0,0-1,1 0,0 0,2 0,0-1,0 0,1-1,1 0,1 0,0-1,1-1,0 0,0 0,2-1,-1-1,1 0,8 4,19 9,1-1,1-2,1-3,1-1,35 8,-74-22,-1-1,1 0,0 0,-1 0,1 0,0-1,0 0,-1 0,1-1,0 0,0 0,-1 0,1-1,-1 1,1-1,1-1,12-8</inkml:trace>
  <inkml:trace contextRef="#ctx0" brushRef="#br0" timeOffset="1818">1641 293,'5'0,"-3"0,-3 5,-5 1,-6 0,-2 4,-3 0,-3 3,-4-1,-1-1,-3 0,0 0,-1-7,0-5,5-6,6-7,7-7,5 2</inkml:trace>
</inkml:ink>
</file>

<file path=ppt/ink/ink2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3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1 225,'0'0,"1"-1,-1 1,1 0,-1 0,1-1,-1 1,0 0,1-1,-1 1,1 0,-1-1,0 1,1-1,-1 1,0-1,0 1,1-1,-1 1,0-1,0 1,0-1,1 1,-1-1,0 1,0-1,0 1,0-1,0 1,0-1,0 1,0-1,0 1,-1-1,1 0,0 1,0-1,0 1,0-1,-1 1,1-1,0 1,-1 0,1-1,0 1,-1-1,1 1,0 0,-1-1,1 1,-1 0,1-1,-1 1,1 0,-1 0,1-1,51-4,-51 5,230 28,-96-27,-134-2,1 1,0-1,-1 0,1 1,-1-1,1 0,-1 1,1-1,-1 0,0 0,1 1,-1-1,0 0,1 0,-1 0,0 1,0-1,0 0,0 0,0 0,0 0,0 0,0 1,0-1,-1 0,1 0,0 0,0 1,-1-1,1 0,0 0,-1 0,1 1,-1-1,1 0,-1 1,1-1,-1 1,0-1,1 0,-1 1,0-1,1 1,-1 0,0-1,0 1,1-1,-1 1,0 0,0 0,0 0,0-1,1 1,-1 0,0 0,-1 0,-2-4,-14-11,6 6,-1-1,1 0,1-1,0 0,1-1,0-1,0 1,2-1,-1-1,2 0,-3-6,5-1</inkml:trace>
</inkml:ink>
</file>

<file path=ppt/ink/ink2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5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25 691,'-3'-6,"0"0,0 0,0 0,0 0,1-1,0 1,1-1,-1 1,1-1,1 0,-1 1,1-1,0 0,-1-6,3-9,0 1,1 0,2 0,0 1,1-1,1 1,0 0,2 1,0-1,2 2,0 0,1 0,0 1,2 0,14-14,11-21,70-64,-108 115,0 0,0 0,0 0,0 1,1-1,-1 0,0 1,1-1,-1 0,1 1,-1 0,1-1,-1 1,0 0,1 0,-1 0,1 0,-1 0,1 0,-1 0,1 1,-1-1,1 0,-1 1,0-1,1 1,-1 0,0-1,1 1,-1 0,0 0,0 0,0 0,1 0,-1 0,0 0,-1 0,1 0,0 0,0 1,0-1,23 61,-21-53,50 278,-53-285,0-1,1 1,-1-1,0 1,1-1,-1 1,1-1,-1 0,1 1,0-1,0 0,-1 0,1 1,0-1,0 0,0 0,0 0,0 0,1 0,-1 0,0 0,0-1,1 1,-1 0,0-1,1 1,-1-1,1 1,-1-1,1 0,-1 1,1-1,-1 0,1 0,-1 0,1 0,-1 0,1-1,-1 1,0 0,1-1,-1 1,1-1,-1 1,0-1,1 0,-1 0,0 0,0 1,1-1,-1 0,0 0,0-1,0 1,0 0,0 0,0-1,162-197,84-59,-246 256,-1 1,1 0,-1 0,1 0,0-1,-1 1,1 0,0 0,0 0,0 0,0 0,0 1,0-1,0 0,0 0,0 1,0-1,0 0,1 1,-1-1,0 1,0 0,1-1,-1 1,0 0,1 0,-1 0,0 0,1 0,-1 0,0 0,0 0,1 1,-1-1,0 0,1 1,-1-1,0 1,0-1,0 1,0 0,0-1,1 1,-1 0,-1 0,1 0,0 0,0 0,0 0,0 0,-1 0,1 0,0 0,-1 1,1-1,-1 0,2 19,-1 0,0 1,-2-1,-1 0,0 0,-1 0,-2-1,0 1,-1-1,-5 13,1-1,-3 10,7-24,0 0,1 0,1 0,1 1,0 0,2-1,-1 7,2-23,0 1,0-1,0 1,0-1,0 1,0 0,0-1,0 1,1-1,-1 1,1-1,-1 1,1-1,-1 1,1-1,0 1,0-1,0 0,0 1,0-1,0 0,0 0,0 0,0 0,0 0,1 0,-1 0,0 0,1-1,-1 1,1 0,-1-1,1 1,-1-1,1 1,-1-1,1 0,0 0,-1 0,1 0,-1 0,1 0,0 0,-1 0,1-1,-1 1,1-1,-1 1,1-1,-1 1,1-1,-1 0,1 0,74-48,-56 30</inkml:trace>
</inkml:ink>
</file>

<file path=ppt/ink/ink2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6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405 0,'-83'72,"4"4,3 3,-31 46,55-35,51-88,0 1,0-1,0 0,0 1,0-1,1 1,-1 0,1-1,0 1,-1-1,1 1,0 0,1-1,-1 1,0-1,1 1,0-1,-1 1,1-1,0 1,0-1,0 0,1 1,-1-1,0 0,1 0,0 0,-1 0,1 0,0 0,0 0,0-1,0 1,0-1,1 0,1 2,3-3,-1 1,1-1,-1-1,1 1,-1-1,1 0,-1 0,0-1,0 0,0 0,1-1,-2 1,1-1,0-1,-1 1,1-1,-1 0,0 0,0 0,-1-1,4-4,7-3,28-27,-3-1,-1-2,-2-2,-2-2,19-34,3 0,-55 77,-1 1,0-1,1 1,-1-1,1 1,0 0,-1-1,1 1,0 0,0 0,0 0,1 1,-1-1,0 0,1 1,-1 0,1-1,-1 1,1 0,0 0,-1 1,3-1,-9 57,-1-35,1 0,0 1,2-1,0 1,2-1,0 1,1 0,1-1,1 1,1-1,1 0,1 0,1-1,1 0,6 12,-11-27,0-1,1 0,-1 1,1-2,0 1,0 0,0-1,1 0,-1 0,1 0,0 0,0-1,0 1,1-1,17 5</inkml:trace>
</inkml:ink>
</file>

<file path=ppt/ink/ink2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2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62 311,'17'-1,"0"-1,0 0,0-1,-1-1,1-1,-1 0,0-1,0-1,-1 0,0-1,13-10,-25 16,0 0,0 0,0 0,0-1,0 0,0 0,-1 1,1-2,-1 1,0 0,0 0,0-1,-1 1,1-1,-1 1,0-1,1 0,-2 1,1-1,0 0,-1 0,0 0,0 0,0 1,0-1,-1 0,1 0,-1 0,0 1,0-1,0 0,-1 1,1-1,-1 1,0-1,0 1,0 0,-1 0,1 0,-1 0,1 0,-1 1,0-1,0 1,0 0,0-1,-1 1,0-1,-1-1,0 1,0-1,0 2,0-1,-1 0,1 1,-1 0,1 0,-1 1,0 0,1 0,-1 0,0 0,0 1,0 0,0 0,0 1,0 0,1 0,-1 0,0 0,1 1,-1 0,1 0,-1 1,1 0,0 0,0 0,0 0,1 1,-1 0,1 0,0 0,0 0,0 1,0-1,0 2,-5 10,0 0,1 1,1-1,0 2,1-1,1 1,1 0,0 0,2 0,0 0,0 1,2-1,1 1,1 13,0-22,0-1,1 1,0-1,1 1,-1-1,2-1,-1 1,1 0,1-1,-1 0,1 0,1-1,-1 0,1 0,1 0,-1-1,1 0,0-1,1 1,-1-2,1 1,0-1,0 0,6 1,-3-3,0-1,1 0,-1 0,0-1,1-1,-1 0,0 0,0-2,0 1,0-2,0 1,-1-2,1 1,-1-2,0 1,-1-1,11-8,-3 4,141-90,-143 89</inkml:trace>
  <inkml:trace contextRef="#ctx0" brushRef="#br0" timeOffset="331.74">936 0,'-17'11,"0"0,1 1,1 1,-1 0,2 1,0 1,1 0,0 1,1 1,1 0,1 0,-5 12,13-27,1 1,0-1,0 0,1 1,-1-1,0 1,1-1,0 1,-1 0,1-1,0 1,1-1,-1 1,0-1,1 1,-1-1,1 1,0-1,-1 1,1-1,1 0,-1 1,0-1,0 0,1 0,0 0,-1 0,1 0,0 0,0 0,0-1,0 1,0-1,0 1,0-1,1 0,-1 0,0 0,1 0,-1 0,41 12,55 25,-95-37,0 1,0 0,-1 0,1 0,-1 1,0-1,0 0,0 1,0 0,0-1,0 1,-1 0,1 0,-1 0,0 0,0 0,0 0,0 0,0 0,-1 1,0-1,1 0,-1 0,0 1,-1-1,1 0,0 0,-1 1,0 1,-3 4,1-1,-1 1,0-1,-1 1,0-1,-1 0,1-1,-1 0,-1 1,1-2,-1 1,-1-1,1 0,-1-1,0 0,0 0,0 0,-1-1,0-1,0 1,0-1,0-1,0 0,-1 0,1-1,0 0,-1 0,1-1,-6-1,-10 1</inkml:trace>
</inkml:ink>
</file>

<file path=ppt/ink/ink2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6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1,'-20'238,"10"1,11 15,-28-63,37-258,-4 39,-1 1</inkml:trace>
  <inkml:trace contextRef="#ctx0" brushRef="#br0" timeOffset="4950.584">423 254,'-59'45,"29"-15,7-7,-1 0,-1-1,0-1,-2-1,-23 12,49-32,0 0,0 0,1 0,-1 0,0 0,0 0,0 0,0 0,1 0,-1 1,0-1,0 0,0 1,1-1,-1 0,0 1,1-1,-1 1,0-1,1 1,-1-1,0 1,1-1,-1 1,1 0,-1-1,1 1,-1 0,1-1,0 1,-1 0,1 0,0 0,-1-1,1 1,0 0,0 0,0 0,0 0,0-1,0 1,0 0,0 0,0 0,0 0,1-1,-1 1,0 0,0 0,1-1,-1 1,1 0,-1 0,0-1,1 1,-1 0,1-1,0 1,-1-1,1 1,0-1,-1 1,1 0,40 15,-32-14,-1 0,1 1,-1 0,0 1,0-1,0 2,-1-1,1 1,-1 0,0 1,0 0,-1 0,0 0,0 1,0 0,-1 0,0 0,2 5,61 137,-22-67,-46-70</inkml:trace>
</inkml:ink>
</file>

<file path=ppt/ink/ink2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3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1,'-12'37,"5"-9,0-7,1 0,1 1,1 0,0 0,2 0,1 0,0 0,2 0,0 0,2 0,0 0,1 0,2 1,-3-18,0 1,0-1,0 0,1 1,0-1,0-1,0 1,1-1,-1 0,1 0,0 0,0 0,1-1,-1 0,1 0,-1 0,1-1,0 0,0 0,0-1,0 1,0-1,1 0,-1-1,0 0,0 0,1 0,-1-1,0 0,0 0,0 0,0-1,0 0,0 0,0 0,4-3,16-13,0 0,-2-2,0 0,-1-2,-2 0,0-2,-1 0,12-21,-32 44,0 0,0 0,1 0,-1 0,0 0,0 1,1-1,-1 0,0 0,1 0,-1 0,1 0,-1 1,1-1,0 0,-1 0,1 1,0-1,-1 0,1 1,0-1,0 1,0-1,-1 1,1-1,0 1,0-1,0 1,0 0,0 0,0 0,0-1,0 1,0 0,0 0,0 0,0 0,0 0,0 1,0-1,0 0,-1 0,1 1,0-1,0 0,0 1,0-1,0 1,0-1,-1 1,1 0,0-1,-1 1,1 0,0-1,-1 1,1 0,-1 0,1 0,-1 0,1-1,-1 1,1 0,-1 0,0 0,0 0,2 6,-1 1,1-1,0 0,1 0,-1-1,1 1,1-1,-1 1,1-1,0 0,1 0,-1-1,1 1,0-1,1 0,-1 0,1-1,0 0,0 0,0 0,1-1,-1 1,1-2,0 1,0-1,0 0,0 0,0-1,0 0,8 0,-7-2,1-1,-1 0,1-1,-1 0,0 0,0-1,0 0,0 0,-1-1,0 0,0 0,0 0,-1-1,1 0,-1-1,-1 0,1 1,-1-2,-1 1,1 0,-1-1,3-7,1-5,0 0,-1-1,-2 1,0-1,-1 0,-1 0,-1-1,0-17,-2 27</inkml:trace>
</inkml:ink>
</file>

<file path=ppt/ink/ink2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4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1,'0'38,"5"18,2 4,-1-4,-1-6,-2-7,0-11</inkml:trace>
</inkml:ink>
</file>

<file path=ppt/ink/ink2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7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1,'-5'4,"-1"8,-5 0,-1 4,3-6,7-5,3-7,8-4,1-1</inkml:trace>
</inkml:ink>
</file>

<file path=ppt/ink/ink2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8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310 113,'0'0,"-1"-1,0 1,1-1,-1 1,0-1,0 1,1 0,-1-1,0 1,0 0,0 0,0 0,1 0,-1-1,0 1,0 0,0 0,0 1,0-1,1 0,-1 0,0 0,0 1,0-1,1 0,-1 1,0-1,0 0,0 1,1-1,-1 1,0-1,1 1,-1 0,1-1,-1 1,1 0,-1-1,1 1,-1 0,1 0,-1-1,1 1,0 0,0 0,-1 0,1 0,-17 41,13-20,2 1,0-1,1 1,2 0,0-1,2 1,0 0,1-1,3 5,1 28,-3 0,-2 0,-2 1,-4 17,1 28,-3 5,4-106,1 0,0-1,0 1,0 0,-1-1,1 1,0 0,0-1,-1 1,1 0,0 0,-1-1,1 1,0 0,-1 0,1 0,0-1,-1 1,1 0,0 0,-1 0,1 0,-1 0,1 0,0 0,-1 0,1 0,-1 0,1 0,0 0,-1 0,1 0,0 0,-1 0,1 0,-1 1,1-1,0 0,-1 0,1 0,0 1,-1-1,1 0,0 0,0 1,-1-1,1 0,0 0,0 1,-1-1,1 1,0-1,0 0,0 1,0-1,0 0,-1 1,1-1,-3-14</inkml:trace>
  <inkml:trace contextRef="#ctx0" brushRef="#br0" timeOffset="243.873">0 564,'43'-4,"39"-12,9-3,-5 2,-13-1,-13 2,-13 5,-10-2,-5 2,-5 3,-6-2,-2 1,-4-4,0 2,-2 1</inkml:trace>
  <inkml:trace contextRef="#ctx0" brushRef="#br0" timeOffset="679.743">790 0,'-22'120,"6"1,-1 87,16-183,0 0,2-1,1 1,0-1,2 0,1 1,1-2,1 1,1-1,1 0,1 0,1-1,1-1,8 10,-19-29,1 0,-1 0,1 0,0 0,0 0,0 0,0-1,0 1,0-1,0 0,0 1,1-1,-1 0,1 0,-1 0,1-1,-1 1,1-1,-1 1,1-1,-1 0,1 0,-1 0,1 0,0-1,-1 1,1-1,-1 1,1-1,-1 0,0 0,1 0,-1 0,0 0,1-1,78-60,-63 46,-10 9,-7 4,1-1,1 1,-1 1,0-1,1 0,-1 0,1 1,0-1,0 1,0 0,0 0,0 0,0 0,1 1,-1-1,1 1,-1 0,1 0,-1 0,1 1,0-1,-1 1,1 0,0 0,-1 0,1 0,0 1,-1-1,1 1,0 0,-1 0,1 0,-1 1,0-1,3 2,0 6,-1 0,0 0,0 0,-1 1,0 0,0 0,-1 0,0 0,-1 0,0 2,19 61,0-47,-12-23</inkml:trace>
</inkml:ink>
</file>

<file path=ppt/ink/ink2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07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393 821,'1'-1,"0"-1,0 1,1-1,-1 1,0-1,0 0,0 1,-1-1,1 0,0 0,-1 0,1 1,-1-1,1 0,-1 0,0 0,0 0,0 0,0 0,0 0,0 0,-1 0,1 0,0 1,-1-1,0 0,1 0,-1 0,0 1,0-1,0 0,0 1,0-1,-1 1,1-1,0 1,-1 0,1-1,-1 1,1 0,-1 0,0 0,-76-38,68 38,-1-1,1 2,-1 0,1 0,-1 1,0 0,1 0,0 2,-1-1,1 1,0 1,0-1,0 2,1-1,0 2,0-1,0 1,0 0,1 1,0 0,0 0,1 1,0 0,0 0,1 1,-2 3,0 0,1 0,1 0,0 0,1 0,0 1,1 0,0 0,1 0,0 1,1-1,1 1,0-1,1 1,0 0,1-1,1 1,0-1,1 1,0-1,3 6,-3-9,2 0,-1 0,1 0,1-1,0 1,0-1,0 0,1-1,1 0,0 0,0-1,0 1,1-2,0 1,0-1,0-1,1 0,0 0,0-1,1 0,8 2,-8-7,0-1,0 1,-1-2,1 0,0 0,-1-1,0 0,0-1,0 0,-1-1,1 0,-2 0,1-1,0 0,-1 0,-1-1,1 0,1-3,-8 9,20-19,-2-2,0 0,-2-1,0-1,-2 0,-1-1,-1-1,-1 0,-2-1,0 0,-1-7,4-49,-11 101,1 1,0-1,2 1,0-1,1 0,1-1,0 0,1 0,1 0,0-1,1 0,1-1,6 6,-3-3</inkml:trace>
  <inkml:trace contextRef="#ctx0" brushRef="#br0" timeOffset="502.257">900 1216,'196'-403,"-155"356,-40 46,0 0,0 1,0-1,0 1,0-1,0 1,0 0,0-1,1 1,-1 0,0 0,0-1,0 1,0 0,0 0,1 0,-1 0,0 1,0-1,0 0,0 0,0 1,0-1,0 1,0-1,0 1,0-1,0 1,0 0,0-1,0 1,0 0,0 0,-1-1,1 1,0 0,-1 0,1 0,0 0,-1 0,0 0,1 0,-1 0,1 1,-1-1,0 0,0 0,0 0,1 0,-1 0,0 0,-1 1,1-1,7 84,-9-79,1 0,0 0,0 0,0 0,1 0,0 0,0 0,1 0,-1 0,1 0,1 0,-1 0,1 0,0-1,0 1,1-1,0 1,0-1,0 0,0 0,1 0,0 0,0-1,0 0,0 1,1-1,0-1,0 1,0-1,0 0,0 0,1 0,3 0,-4-2,0 0,0-1,0 0,0 0,1 0,-1 0,0-1,0 0,0 0,0-1,-1 1,1-1,0 0,0 0,-1-1,0 1,1-1,-1 0,0 0,0 0,0-1,-1 1,1-1,-1 0,0 0,0 0,0-1,-1 1,0-1,0 1,2-5,3-7,-1-1,-1 1,0-1,-1 0,-1-1,0 1,-1-1,-1-11,-1 16</inkml:trace>
  <inkml:trace contextRef="#ctx0" brushRef="#br0" timeOffset="1829.207">2058 764,'-29'1,"1"1,0 1,0 1,1 1,-1 2,1 1,1 1,-1 1,-1 2,18-6,0 0,1 0,0 1,0 0,1 0,0 1,0 0,0 0,1 1,1 0,-5 8,9-13,0-1,0 1,0-1,0 1,1 0,-1-1,1 1,0 0,1 0,-1 0,0 0,1 0,0 0,0 0,0 0,1 0,-1 0,1 0,0 0,0 0,0 0,1-1,0 1,-1 0,1-1,0 1,1-1,-1 0,0 0,1 0,0 0,0 0,2 2,-1-2,0-1,1 1,-1-1,1 0,-1 0,1 0,0-1,0 1,0-1,0 0,0-1,0 1,0-1,0 0,0 0,0-1,0 1,0-1,0 0,0-1,0 1,-1-1,1 0,0 0,-1 0,5-3,106-85,50-105,-163 192,30-33,-31 36,-1-1,1 1,0-1,0 1,0 0,0-1,0 1,0 0,0 0,0 0,0 0,0 0,0 0,0 0,0 0,0 0,0 0,0 0,0 1,0-1,-1 0,1 1,0-1,0 0,0 1,0 0,0-1,-1 1,1-1,0 1,0 0,-1-1,1 1,-1 0,1 0,-1 0,1-1,-1 1,1 0,-1 0,1 0,-1 0,0 0,0 0,1 0,4 15,0-1,-1 1,0 0,-2 0,0 0,0 0,-2 1,0 13,3 46,7-1,-3 1,-4 0,-3 1,-3-1,-3 0,-11 39,8-69,-39 131,44-168,0 1,0-1,-1 0,-1 0,1-1,-1 1,-1-1,1-1,-1 1,-1-1,1 0,-1-1,0 1,-1-2,0 1,0-1,7-4,0 1,-1-1,0 0,1 0,-1 0,1 0,-1 0,0-1,0 1,1-1,-1 0,0 0,0 0,0 0,1 0,-1-1,0 1,0-1,1 1,-1-1,0 0,1 0,-1-1,1 1,0 0,-1-1,1 1,0-1,0 0,0 0,0 0,0 0,0 0,0 0,1-1,-1 1,0-1,-24-100,25 83,2 0,0 0,0 1,2-1,1 1,0 0,1 0,1 0,1 1,1-1,1 2,0-1,10-13,11-16,2 2,2 2,2 1,2 1,1 2,2 2,20-13,121-94,-151 120,-1-1,-1-1,-2-2,0-1,-2-1,-1-1,-2-1,-1-1,-1-1,14-35,-16 20,-2-1,-2-1,-3 0,-1 0,-2-14,0 9,-5 40,1 1,-2-1,0 1,-1-1,-1 0,0 0,-1 0,-1 1,0-1,-1 1,-1-1,0 1,-1 0,-3-4,7 17,-1-1,0 0,0 1,0-1,0 1,-1 0,1 0,0 0,-1 0,0 0,1 1,-1-1,0 1,0-1,0 1,0 0,0 0,0 1,0-1,0 1,0-1,-1 1,1 0,0 0,0 0,0 1,0-1,0 1,-1-1,1 1,-1 1,-85 51,69-29,0 1,2 1,1 1,1 0,1 1,2 0,0 1,2 1,2 0,0 1,2-1,1 1,2 1,1-1,2 1,1 10,3-8,2-1,1 1,2-2,1 1,2-1,1 0,2-1,0-1,2 0,18 24,-19-33,1-1,1 0,0-1,1-1,2-1,-1-1,22 13,-40-28,0 0,-1 0,1 0,0-1,0 1,0-1,0 1,0-1,0 1,0-1,0 1,0-1,0 0,0 1,1-1,-1 0,0 0,0 0,0 0,0 0,0 0,0 0,0-1,1 1,-1 0,0-1,0 1,0 0,0-1,0 1,0-1,0 0,0 1,-1-1,1 0,0 0,0 1,0-1,-1 0,1 0,5-12</inkml:trace>
  <inkml:trace contextRef="#ctx0" brushRef="#br0" timeOffset="2244.842">2961 934,'55'-11,"-1"-3,-1-2,0-2,-1-3,32-18,-79 37,0-1,0 1,0-1,-1 0,1 0,-1-1,1 1,-1-1,0 0,0 0,-1 0,1-1,-1 1,0-1,0 0,-1 0,1 0,-1 0,0 0,0-1,-1 1,0 0,0-1,1-4,-2 5,1 0,-1-1,1 1,-1 0,-1 0,1 0,-1 0,0 0,0 0,0 0,-1 0,0 1,0-1,0 0,0 1,-1 0,0-1,0 1,0 0,0 0,0 1,-1-1,0 1,0-1,0 1,0 1,0-1,-1 0,1 1,-1 0,0 0,1 0,-1 1,-3-1,0 1,0 0,0 0,-1 1,1 0,0 1,0-1,0 2,0-1,0 1,0 0,1 1,-1 0,0 0,1 1,0 0,0 0,0 0,1 1,-1 0,1 0,0 1,1 0,-1 0,-3 6,-4 5,2-1,0 1,1 1,0 0,2 0,0 1,1 0,1 1,-2 10,4-18,1 0,1 1,0-1,1 1,0-1,1 1,0-1,1 1,0-1,1 1,1-1,-1 0,2 0,0 0,1 0,0-1,0 0,1 0,1 0,0-1,0 1,1-2,0 1,5 3,2-4,1 0,0-1,0 0,0-1,1-1,1-1,-1 0,1-1,-1-1,1-1,0-1,0 0,0-1,0-1,0-1,0 0,5-2,32-8,-31 5</inkml:trace>
  <inkml:trace contextRef="#ctx0" brushRef="#br0" timeOffset="23474.405">82 2402,'43'-5,"34"-2,8 1,-5 1,-12-3,-17-1</inkml:trace>
  <inkml:trace contextRef="#ctx0" brushRef="#br0" timeOffset="23940.546">1211 2176,'-31'0,"0"2,0 2,0 0,1 2,0 2,0 0,0 2,1 1,1 2,0 1,1 0,0 2,1 2,1 0,0 2,15-10,0-1,1 1,0 0,1 1,0 0,0 1,1-1,1 1,0 1,1-1,0 1,1 0,0 0,1 0,1 1,0-1,1 1,0-1,1 1,1-1,0 1,1 1,-1-11,0-1,0 1,1-1,-1 0,1 1,0-1,0 0,0 0,0 0,1 0,-1-1,1 1,0-1,0 1,0-1,0 0,0 0,0 0,1-1,-1 1,0-1,1 1,-1-1,1-1,0 1,-1 0,1-1,0 0,-1 1,1-1,0-1,2 1,117-36,-83 11,0-2,-2-1,-1-2,-1-2,4-6,-10 9,35-34,-40 37,0 1,2 1,1 1,1 2,29-17,-56 36,0 1,-1-1,1 1,0 0,0 0,0 0,-1 0,1 0,0 0,0 0,1 1,-1-1,0 1,0 0,0-1,0 1,0 0,0 0,1 0,-1 1,0-1,0 0,0 1,0-1,0 1,0 0,0 0,0 0,0 0,0 0,-1 0,1 0,0 1,0-1,-1 1,1-1,-1 1,0-1,1 1,-1 0,0 0,0 0,0 0,0-1,0 1,-1 1,1-1,-1 0,1 0,-1 0,0 0,0 1,-12 128,2-70,6-35,1-12,1 1,0-1,1 1,0-1,1 1,1 0,1-1,0 1,0-1,2 1,0-1,43 33,-27-37</inkml:trace>
  <inkml:trace contextRef="#ctx0" brushRef="#br0" timeOffset="24186.036">2255 2232,'-29'38,"-28"37,-10 11,2-5,12-12,10-17,13-12,6-14,8-6,1-6,4-6</inkml:trace>
  <inkml:trace contextRef="#ctx0" brushRef="#br0" timeOffset="24436.491">1747 2176,'39'38,"36"28,10 6,-4-3,-6-14,-12-12,-11-12,-10-8,-7-6,-5-3,-3-3,-1-3,0-4,1-2,-6-1</inkml:trace>
  <inkml:trace contextRef="#ctx0" brushRef="#br0" timeOffset="24605.466">2764 2402,'0'33,"4"22,3 0</inkml:trace>
  <inkml:trace contextRef="#ctx0" brushRef="#br0" timeOffset="24873.756">2678 2006,'0'0</inkml:trace>
  <inkml:trace contextRef="#ctx0" brushRef="#br0" timeOffset="25121.565">3553 2147,'-13'4,"0"1,0 1,0 0,0 1,1 0,1 1,-1 0,1 1,0 1,1-1,0 1,1 1,0 0,-3 5,12-12,0-1,-1 1,1-1,1 0,-1 1,0-1,1 0,0 0,0 1,0-1,0 0,0 0,1 0,-1 0,1 0,0 0,0 0,0-1,0 1,0-1,1 1,-1-1,1 0,0 0,-1 0,1 0,0-1,0 1,0-1,0 0,0 1,1-1,-1-1,0 1,4 0,15 10,-12-5,-1 0,1 1,-1 0,-1 0,1 1,-1 1,-1-1,1 1,-1 0,-1 1,2 3,-5-8,-1-1,1 0,-1 1,-1 0,1-1,-1 1,0 0,0 0,0 0,0 0,-1 0,0-1,0 1,-1 0,1 0,-1 0,0 0,0 0,0 0,-1-1,0 1,0-1,0 1,0-1,-1 0,0 1,-3 2,-1 1,-1 0,-1-1,1 0,-1-1,-1 0,1 0,-1-1,0 0,0 0,-1-1,1-1,-1 0,0 0,1-1,-1 0,0-1,-1-1,1 1,-6-2,-8 1</inkml:trace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10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796 923,'-15'-6,"1"1,-1 1,0 0,0 1,-1 1,1 0,0 1,-1 1,1 0,-1 1,1 1,0 0,-1 1,1 0,-10 5,18-6,0 0,1 0,-1 0,1 1,0-1,0 2,0-1,0 1,0 0,0 0,1 0,0 1,0 0,0 0,1 0,0 1,0-1,0 1,1 0,-1 0,1 0,1 1,-1-1,1 1,0-1,1 1,0 0,0 0,0 0,1 0,0-1,0 1,0 0,1 0,0 0,1 0,1 5,9 8,0-1,1 0,1-1,1 0,1-1,0-1,1 0,0-2,2 0,-1 0,12 4,27 24,-32-24,-2 1,0 0,-1 2,-2 1,0 0,0 3,-18-22,-1-1,1 1,-1-1,0 1,0 0,0-1,0 1,-1 0,1 0,-1 0,1-1,-1 1,0 0,0 0,-1 0,1 0,-1 0,1 0,-1-1,0 1,0 0,0-1,0 1,0 0,-1-1,1 1,-1-1,0 0,1 0,-1 1,0-1,-1 0,1-1,0 1,-2 1,-93 48,56-41,0-2,-1-1,0-3,0-1,-39-3,57 0</inkml:trace>
  <inkml:trace contextRef="#ctx0" brushRef="#br0" timeOffset="281.824">569 810,'39'-10,"31"-7,9-1,1 2,-9 4,-12 4,-10 4,-10 1,-5 3,-5 0,-2 1,-6 5,-2 1,-3 4,-6 1</inkml:trace>
  <inkml:trace contextRef="#ctx0" brushRef="#br0" timeOffset="602.06">1924 1036,'-62'43,"-31"19,-3 4,8-4,11-8,13-9,13-7,10-5,8-3,4-3,2-5,6-7</inkml:trace>
  <inkml:trace contextRef="#ctx0" brushRef="#br0" timeOffset="885.621">1275 1120,'112'75,"3"-5,24 6,-86-53,-43-21,-1 2,1-1,-1 1,-1 1,1 0,-1 0,1 0,-1 1,-1 1,1-1,-1 1,1 1,-44-42,21 17</inkml:trace>
  <inkml:trace contextRef="#ctx0" brushRef="#br0" timeOffset="1119.186">1641 810,'-40'130,"6"1,6 2,-4 63,7 5,15-57,10-121</inkml:trace>
  <inkml:trace contextRef="#ctx0" brushRef="#br0" timeOffset="9636.013">6919 1008,'-77'11,"1"3,0 3,1 4,0 3,-14 31,88-54,-1 1,1-1,-1 1,1-1,0 1,-1 0,1 0,0-1,0 1,0 0,1 0,-1 0,0 0,1 0,-1 0,1 0,0 1,0-1,0 0,0 0,0 0,0 0,0 0,1 0,-1 0,1 0,-1 0,1 0,0 0,0 0,0 0,0 0,0 0,0-1,1 1,-1 0,0-1,1 1,0-1,-1 0,1 1,0-1,-1 0,1 0,0 0,2 0,225 94,-227-95,0 1,1-1,-1 1,0 0,0-1,0 1,0 0,0 1,0-1,0 0,-1 0,1 1,0-1,-1 1,1 0,-1-1,0 1,1 0,-1 0,0 0,0 0,0 0,0 0,0 0,-1 0,1 0,-1 0,1 0,-1 1,0-1,0 0,0 0,0 1,0-1,0 0,-1 0,1 0,-1 0,1 1,-1-1,0 0,0 0,0 0,0 0,0 0,-1-1,1 1,0 0,-1-1,0 1,-12 7,0-1,-1-1,0 0,0-2,0 1,-1-2,1 0,-1-1,0 0,0-1,-1-1,-25 5,14-2,4-1</inkml:trace>
  <inkml:trace contextRef="#ctx0" brushRef="#br0" timeOffset="9905.71">7427 1036,'-280'175,"200"-99,78-74,0 1,0-1,1 0,-1 1,1-1,0 1,-1 0,1-1,1 1,-1 0,0 0,1-1,-1 1,1 0,0 0,0 0,0 0,0 0,0-1,1 1,-1 0,1 0,0 0,0-1,0 1,0 0,0-1,1 1,-1-1,1 1,0-1,-1 0,1 0,0 0,0 0,2 1,3 1,0 0,1-1,-1 0,1 0,0-1,0 0,0 0,0-1,0 1,1-2,-1 0,0 0,0 0,7-2,2 2,132-8,-121 1</inkml:trace>
  <inkml:trace contextRef="#ctx0" brushRef="#br0" timeOffset="10186.904">7766 1149,'-11'5,"0"1,0 0,0 1,1 0,0 0,1 1,-1 1,1-1,1 2,0-1,0 1,1 0,0 1,1-1,0 1,1 1,0-1,0 1,2 0,-1 0,0 10,4-18,0 0,1 1,0-1,0 0,0 0,0 0,1 0,-1 0,1 0,0 0,1 0,-1-1,0 1,1-1,0 0,0 0,0 0,0 0,0 0,1 0,-1-1,1 0,0 0,0 0,0 0,0 0,0-1,0 0,0 0,0 0,2 0,4 1,0 0,0-1,1 0,-1-1,0 0,0-1,0 0,1 0,-1-1,0 0,-1-1,9-3,-9 3,-1-1,0 1,1-1,-2-1,1 1,0-1,-1-1,0 1,0-1,0 0,-1-1,0 0,0 0,-1 0,0-1,0 1,-1-1,0 0,0-1,-1 1,0-1,0 0,-1 1,0-1,-1 0,1-5,-1 8,0-1,-1 1,1 0,-1 0,0 0,-1-1,0 1,0 0,0 0,0 0,-1 0,0 0,-1 1,1-1,-1 0,0 1,0 0,-1 0,1 0,-1 0,-1 0,1 1,0 0,-1 0,0 0,0 0,0 1,0 0,-1 0,0 0,-1 0,-16-4</inkml:trace>
  <inkml:trace contextRef="#ctx0" brushRef="#br0" timeOffset="10488.584">8190 1487,'4'-38,"8"-27,5-8,0 4,-2 10,0 13,-2 11,-3 7,1 7,-1 3,3 4,-2 10,-1 5</inkml:trace>
  <inkml:trace contextRef="#ctx0" brushRef="#br0" timeOffset="10788.587">8471 1319,'29'-8,"-1"-2,0 0,-1-2,-1-1,0-1,0-2,-1 0,-2-1,20-18,-38 31,1 0,-1-1,-1 1,1-1,-1 0,0 0,0 0,0-1,-1 1,1-1,-1 0,-1 0,1 0,-1 0,0-1,-1 1,1-1,-1 1,-1-1,1 1,-1-5,-3 7,0 1,-1-1,1 1,-1 1,0-1,1 0,-1 1,-1 0,1 0,0 0,0 0,-1 1,1-1,-1 1,1 0,-1 1,0-1,1 1,-1 0,1 0,-1 0,0 1,1-1,-1 1,1 1,-1-1,1 0,-1 1,-2 2,-5 0,1 0,0 1,0 1,0 0,0 0,1 1,1 0,-1 1,1 0,0 1,1 0,0 0,0 0,1 1,0 1,1-1,0 1,1 0,0 0,0 1,2-1,-1 1,1 0,1 0,0 0,1 0,0 0,1 1,1-1,-1 0,2 0,0 0,0 0,1 0,4 10,-2-14,-1 0,1 0,1-1,-1 1,1-1,0-1,1 1,0-1,0 0,0-1,1 1,0-2,0 1,0-1,0 0,1-1,-1 1,1-2,0 1,0-2,0 1,0-1,0 0,0-1,1 0,-1 0,3-2,13 2</inkml:trace>
  <inkml:trace contextRef="#ctx0" brushRef="#br0" timeOffset="11138.944">9092 388,'35'85,"-4"2,-3 1,-5 1,-3 2,-4-1,0 50,-14-105,-1 0,-2 0,-2 0,-1-1,-1 1,-3-1,0 0,-2-1,-1 0,-2 0,-2-1,-11 19,16-39,0 1,0-1,-1-1,-1 1,0-2,-1 0,0-1,0 0,-1 0,0-2,0 0,-1 0,0-2,0 0,-2 0,-8 5</inkml:trace>
  <inkml:trace contextRef="#ctx0" brushRef="#br0" timeOffset="6789.05">2996 669,'-2'-2,"-1"0,0 0,0 0,0 0,0 1,0-1,0 1,0 0,-1 0,1 0,0 0,-1 1,1-1,0 1,-1 0,1 0,-1 0,1 1,0-1,-1 1,1-1,0 1,-1 0,1 1,0-1,0 0,0 1,0 0,-1 0,-79 63,61-40,2 1,1 1,1 1,1 0,2 2,1 0,1 0,1 1,2 1,1 0,2 0,1 1,2-1,1 1,1 0,2 9,-1-23,1 0,1-1,1 1,1 0,0-1,1 0,1 0,1 0,0 0,1-1,1 0,1 0,3 4,47 61,-44-76,-2-7</inkml:trace>
  <inkml:trace contextRef="#ctx0" brushRef="#br0" timeOffset="7431.472">3222 810,'37'1,"0"-1,-1-3,1 0,-1-3,0 0,0-3,-1-1,0-1,-1-2,0-2,26-15,-59 29,0 0,-1 0,1 0,0 0,-1 0,1 0,0 0,0 0,0 0,0 0,0 0,0 1,0-1,1 0,-1 1,0-1,0 1,0-1,1 1,-1 0,0-1,1 1,-1 0,0 0,0 0,1 0,-1 0,0 0,1 0,-1 1,0-1,0 0,1 1,-1-1,0 1,0-1,0 1,1 0,-1-1,0 1,0 0,0 0,0 0,-1 0,1 0,0 0,0 0,0 0,0 1,-19 111,-9 27,6 2,5 20,-15 126,32-283,0 0,-1 0,1 0,-1 0,0 0,-1 1,1-1,-1 0,0 0,0 0,-1 0,1 0,-1 0,0-1,-1 1,1-1,-1 1,0-1,0 0,0 0,0 0,-1 0,0-1,0 1,0-1,0 0,0 0,0 0,-1-1,0 0,1 0,-1 0,-2 1,-9-1,1-1,0 0,0-1,-1 0,1-2,0 1,0-2,-1 0,2-1,-1 0,-12-7,19 8,1 0,0-1,0 0,0 0,1 0,0-1,0 0,0 0,0-1,1 0,0 0,0 0,0 0,1-1,0 0,0 0,1 0,0 0,0-1,0 1,1-1,1 0,-2-5,3 5,0 0,0 0,1 0,0 0,0 0,1 0,0 0,0 1,1-1,0 1,1 0,-1 0,1 0,1 0,-1 0,1 1,0 0,0 0,1 0,0 1,0 0,3-2,157-92,-156 94,131-42,-99 36,58-1,-77 17</inkml:trace>
  <inkml:trace contextRef="#ctx0" brushRef="#br0" timeOffset="7636.056">4040 1403,'-4'34,"2"15,7 0,8-8,1-17,-2-12</inkml:trace>
  <inkml:trace contextRef="#ctx0" brushRef="#br0" timeOffset="7786.131">4182 810,'0'0</inkml:trace>
  <inkml:trace contextRef="#ctx0" brushRef="#br0" timeOffset="8149.683">4267 1544,'200'-285,"-176"258,-4 48,-9 58,-12-72,1 0,0 0,0 0,1 0,-1 0,2 0,-1 0,1 0,0 0,0-1,1 1,0-1,0 1,1-1,0 0,0-1,0 1,1-1,-1 1,1-1,0 0,1-1,0 0,-2 0,1 0,1-1,-1 0,0 0,1-1,0 1,-1-1,1-1,0 1,0-1,0 0,0 0,0 0,1-1,-1 0,0 0,0-1,0 0,0 0,0 0,0-1,0 0,-1 0,1 0,0-1,-1 0,0 0,0 0,0-1,1 0,104-133,-94 116</inkml:trace>
  <inkml:trace contextRef="#ctx0" brushRef="#br0" timeOffset="8750.764">5113 1149,'0'0,"-18"14,0 0,0 1,2 1,0 1,0 0,2 1,0 1,1 0,1 1,1 0,-6 16,16-34,0 0,1-1,-1 1,1 0,-1 0,1 0,0 0,0 0,0 0,0 0,0-1,0 1,0 0,1 0,-1 0,1 0,-1 0,1 0,0-1,0 1,-1 0,1-1,1 1,-1 0,0-1,0 0,0 1,1-1,-1 0,1 1,-1-1,1 0,-1 0,1 0,0 0,0 0,-1-1,1 1,0-1,0 1,0-1,0 1,82-9,-68 0,0 1,0-2,0 0,-1-1,-1-1,0 0,0-1,-1 0,-1-1,0-1,0 0,5-10,-17 23,0 1,0-1,1 1,-1-1,0 1,0 0,0-1,1 1,-1-1,0 1,0-1,1 1,-1-1,0 1,1 0,-1-1,0 1,1 0,-1-1,1 1,-1 0,1 0,-1-1,0 1,1 0,-1 0,1 0,-1 0,1 0,-1-1,1 1,-1 0,1 0,-1 0,1 0,-1 0,1 1,-1-1,1 0,-1 0,1 0,-1 0,1 0,-1 1,1-1,-1 0,1 1,-1-1,0 0,1 0,-1 1,1-1,-1 1,0-1,0 0,1 1,8 31,-7-22,-1-4,0 1,0-1,0 1,0-1,1 1,0-1,1 0,-1 0,1 0,0 0,1-1,-1 1,1-1,0 0,1 0,-1 0,1 0,0-1,0 0,0 0,1 0,-1-1,1 0,0 0,0 0,0-1,1 0,-1 0,0 0,1-1,-1 0,1 0,-1-1,4 0,4-2,1-1,-1-1,0 0,0-1,-1-1,1 0,-1-1,0 0,-1-1,0 0,0-1,0-1,-2 1,5-7,129-165,-128 158,-2-2,0 0,-2-1,-1 0,-1-1,-1 0,-1-1,-2 0,-1 0,-1 0,-1 0,-1-1,-2 0,-3-21,4 45,-1-1,0 0,-1 1,0-1,1 1,-2-1,1 1,-1-1,0 1,0 0,0 0,-1 0,1 0,-1 0,0 1,-1-1,1 1,-1 0,0 0,0 0,0 0,-1 1,1-1,-1 1,0 0,0 1,0-1,0 1,0 0,-3 0,-3 1,0 0,0 0,-1 1,1 1,0 0,-1 0,1 1,0 1,0 0,0 0,1 1,-1 0,1 1,0 0,0 1,0 0,1 1,0 0,0 0,1 1,0 0,0 0,1 1,0 0,1 0,0 1,0 0,1 0,0 0,1 0,0 1,0 0,1 0,1 0,0 0,1 0,-1 7,-1 6,1-1,0 1,2 0,1 0,0-1,2 1,1-1,1 1,1-1,1-1,0 1,2-1,1-1,1 1,11 16,4-2,1 0,2-2,2-1,1-1,1-2,20 13,31 6,-59-41</inkml:trace>
  <inkml:trace contextRef="#ctx0" brushRef="#br0" timeOffset="13455.454">11096 669,'-45'44,"2"1,1 2,3 2,2 2,1 3,26-43,0 1,1 1,1-1,0 1,1 1,0 0,1 0,1 0,0 0,1 1,0 0,1 0,1 0,0 0,1 0,1 0,1 1,0-1,1 3,5-9,0 0,1-1,0 0,0 0,1-1,0 0,1 0,-1-1,1 0,0-1,1 0,-1 0,1-2,0 1,0-1,0-1,1 0,-1 0,0-1,1 0,-1-1,1-1,8-1,5-1,0-2,0-1,0 0,-1-2,0-1,0-1,-1-1,-1-1,0-1,0-1,-1 0,-1-2,-1-1,0 0,-1-1,-1-1,0-1,-2 0,0-1,-2-1,0 0,6-17,-13 25,0 1,-1-1,0 0,-2-1,0 1,0-1,-1 0,-1 1,0-1,-2-11,1 20,0 0,-1 0,0 0,0 0,-1 0,1 0,-1 0,-1 1,1-1,-1 1,0-1,0 1,0 0,-1 0,0 0,0 1,0-1,0 1,-1 0,0 0,0 1,0-1,0 1,0 0,-1 1,-5-3,0 2,0 0,-1 0,0 2,1-1,-1 1,0 1,0 0,0 1,-2 1,-25 4</inkml:trace>
  <inkml:trace contextRef="#ctx0" brushRef="#br0" timeOffset="13871.16">11801 726,'-7'15,"-1"0,2 1,0 0,0 1,2-1,0 1,1 0,1 0,0 0,1 0,1 1,1-1,0 0,2 0,0 0,0 0,2-1,3 10,-4-18,0 0,1 0,0-1,1 1,-1-1,1-1,1 1,-1-1,1 0,0 0,1-1,-1 0,1 0,0-1,0 0,1 0,-1-1,1 0,0 0,-1-1,1-1,0 1,0-1,1-1,5 0,6 0,0-1,0-1,0-1,0-1,-1-1,1 0,-1-2,-1 0,1-1,11-8,-14 7,-1-1,0-1,-1 0,-1-1,0-1,0 0,-1-1,-1 0,0-1,-1-1,-1 1,0-2,-1 1,5-16,-11 26,-1 0,-1 0,1 0,-1 0,0 0,0-1,-1 1,1 0,-2-1,1 1,-1 0,0-1,0 1,0 0,-1 0,0 0,0 0,-1 0,0 1,0-1,0 1,0-1,-1 1,0 0,0 1,-1-1,1 1,-1-1,0 1,-1 0,-7-6,-1 1,0 0,-1 1,0 1,0 0,0 1,-1 1,0 0,0 1,0 1,-1 0,-148 7,121 3</inkml:trace>
  <inkml:trace contextRef="#ctx0" brushRef="#br0" timeOffset="12816.836">9685 1093,'5'0,"16"-5,9-1,4 0,2 1,-2 1,0 2,-2 1,-2 1,-1 0,0 5,-1 1,0 0,-5-5,-2-4,-4-1</inkml:trace>
  <inkml:trace contextRef="#ctx0" brushRef="#br0" timeOffset="13136.399">10419 613,'-1'377,"-25"-170,-4 2,30-208,0 1,0 0,0 0,1 0,-1 0,1 0,-1 0,1 0,-1-1,1 1,0 0,0 0,0-1,0 1,0-1,0 1,1-1,-1 1,0-1,1 0,-1 1,1-1,-1 0,1 0,0 0,-1 0,1 0,0-1,0 1,0-1,-1 1,1-1,0 1,0-1,0 0,0 0,0 0,0 0,0 0,0-1,1 1,18-3</inkml:trace>
  <inkml:trace contextRef="#ctx0" brushRef="#br0" timeOffset="17024.851">429 2053,'72'-18,"267"2,223-39,-320 26,182 3,51-1,-1 28,-212-29,-57 15,-74 1,-1 5,97 9,-67-1,577-1,-434-28,477 28,-262 0,-316-28,54 17,98-8,-100-7,214 14,-267-3,1 9,9 9,-11-1,969-2,-802-29,12 17,134-22,42 6,-69 17,-404 0,-58 5</inkml:trace>
  <inkml:trace contextRef="#ctx0" brushRef="#br0" timeOffset="17708.2">6468 2024,'-215'241,"86"-98,127-141,0-1,-1 0,1 1,0-1,0 1,0 0,1-1,-1 1,0 0,1 0,-1 0,1 0,0 0,-1 1,1-1,0 0,0 1,1-1,-1 0,0 1,1-1,0 1,-1-1,1 1,0-1,0 1,0-1,1 1,-1-1,1 1,-1-1,1 1,0-1,0 0,0 1,0-1,0 0,0 0,1 0,-1 0,1 1,10 0,0-1,0 0,0 0,0-1,0-1,0 0,0-1,0 0,0-1,0 0,0-1,6-2,-18 5,290-72,-217 38,-56 23</inkml:trace>
  <inkml:trace contextRef="#ctx0" brushRef="#br0" timeOffset="17952.038">6892 2080,'-34'43,"-30"44,-9 15,3 6,9-6,9-11,10-12,11-8,7-13,6-6,8-7,-1-7,3-5,2-2,2-3,2-1,1-5</inkml:trace>
  <inkml:trace contextRef="#ctx0" brushRef="#br0" timeOffset="19091.754">569 302,'-4'-6,"-1"0,0 0,0 0,0 1,-1-1,0 2,0-1,0 0,-1 1,0 0,1 1,-1 0,-1 0,1 0,0 1,-1 0,1 0,-1 1,0 0,1 0,-1 1,0 0,1 0,-1 1,0 0,1 0,-1 1,1 0,-7 2,-9 13,1 1,0 1,2 1,0 1,1 1,2 0,0 1,1 1,1 0,2 1,0 1,2 0,1 1,-1 4,-5 36,2 0,4 1,2 0,3 0,3 1,7 52,-4-29,0 15,-13 366,-7-73,-8 26,27-386,-2-20,1 0,0 0,2 0,1-1,0 1,2 0,0-1,1 1,1-1,0-1,6 11,-10-27,0 0,0 0,0 0,1 0,-1 0,0 0,1-1,-1 0,1 1,-1-1,1 0,0 0,0 0,-1-1,1 1,0 0,0-1,0 0,0 0,0 0,-1 0,1 0,0-1,0 1,0-1,-1 0,1 0,0 0,0 0,-1 0,1 0,-1-1,1 1,-1-1,0 0,0 0,1 0,36-14,154 7,-168 9</inkml:trace>
  <inkml:trace contextRef="#ctx0" brushRef="#br0" timeOffset="20356.123">12395 21,'12'-5,"1"1,-1 1,1 0,0 1,1 0,-1 1,0 1,0 0,0 1,0 0,1 1,-1 0,-1 1,1 1,0 0,-1 0,0 1,4 3,-9 0,0 0,0 0,-1 0,-1 1,0 0,0 0,0 0,-1 1,-1-1,1 1,-2 0,1 0,-1 0,-1 1,0-1,-1 0,1 1,-2-1,0 0,0 0,-1 1,-1 2,-23 273,-1 39,15-42,-32 185,-20-189,18-65,42 65,21-184,-18-92,0 0,0 0,0 0,0 0,-1 0,1-1,-1 1,1-1,-1 1,0-1,0 1,0-1,0 0,-1 0,1 0,0 0,-1 0,0-1,1 1,-1-1,0 0,0 0,1 0,-1 0,0 0,0 0,0-1,0 1,0-1,-1 0,1 0,0 0,0-1,0 1,0-1,0 1,0-1,-1-1,-28 4,-255 64,184-42,86-18</inkml:trace>
</inkml:ink>
</file>

<file path=ppt/ink/ink2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0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61,'104'-14,"57"-7,1 6,43 6,-185 9,-12-1,0 1,-1-1,1 1,0 1,0-1,-1 2,1-1,-1 1,1 0,-1 0,0 1,1 0,-1 0,-1 1,2 0,-7-2,1 0,-1 0,1 0,-1 0,0 1,0-1,0 0,0 1,0-1,-1 0,1 1,-1-1,1 1,-1-1,0 1,0-1,0 1,0-1,-1 1,1-1,-1 1,0-1,1 1,-1-1,0 0,0 0,0 1,-1-1,1 0,0 0,-1 0,-1 1,-55 65,-164 122,221-189,-23 19,1 1,2 0,0 2,1 0,1 1,1 2,2-1,0 2,-11 27,22-39,2-11,0 1,1 1,0-1,0 0,0 1,0-1,1 1,0-1,0 1,1 0,-1-1,1 1,0 0,1-1,-1 1,1 0,0-1,1 1,0-1,-1 1,2-1,-1 0,0 0,1 0,0 0,3 4,1-3,0 1,0-1,1-1,0 1,0-1,0-1,0 1,1-1,-1-1,1 1,0-2,1 1,-1-1,0-1,0 1,1-2,-1 1,4-1,174-25,-149 18,95-35,-117 25,-14 7</inkml:trace>
  <inkml:trace contextRef="#ctx0" brushRef="#br0" timeOffset="246.231">28 485,'48'-10,"45"-8,16-5,-2 1,-8 4,-12 5,-11 5,-14 4,-7 2,-9 2,-7 1,-6 4,-3 3,-7-2</inkml:trace>
</inkml:ink>
</file>

<file path=ppt/ink/ink2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3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1,'-19'38,"-7"22,2 7,9-5,8-12</inkml:trace>
</inkml:ink>
</file>

<file path=ppt/ink/ink2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3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0,'0'15,"0"4</inkml:trace>
</inkml:ink>
</file>

<file path=ppt/ink/ink2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4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1,'-19'2,"0"1,1 1,-1 0,1 2,0 0,1 1,-1 0,1 2,-12 8,27-16,0 0,0 0,0 0,0 1,1-1,-1 1,0 0,1 0,-1-1,1 1,-1 0,1 0,0 0,0 0,0 0,0 1,0-1,1 0,-1 0,1 1,-1-1,1 0,0 1,0-1,0 0,0 1,0-1,1 0,-1 1,1-1,-1 0,1 0,0 1,0-1,0 0,0 0,0 0,0 0,1 0,-1 0,1-1,-1 1,1 0,0-1,0 1,-1-1,2 1,160 44,-158-44,-1 0,0 0,0 1,0-1,0 1,0 0,-1 0,1 0,-1 0,0 1,0-1,0 1,0 0,-1 0,1 0,-1 0,0 0,0 1,-1-1,1 1,-1-1,0 1,0-1,-1 1,1 0,-1-1,0 1,0 0,-1-1,1 1,-1 0,0-1,-1 2,1 1,0 1,-1-1,0 0,-1 1,0-1,0 0,0 0,-1-1,0 1,0-1,0 1,-1-1,0-1,-1 1,1-1,-1 0,0 0,0 0,0-1,-1 0,-2 1,-13 6,0-1,0-1,-2-1,1 0,-1-2,-1-1,-57 0,80-5,-1 0,1 0,0 0,0 0,0-1,0 1,-1-1,1 0,0 0,0 1,0-1,0-1,0 1,1 0,-1 0,0-1,1 1,-1-1,0 1,1-1,0 0,-1 1,1-1,0 0,0 0,0 0,0 0,0 0,1 0,-1 0,0-1,1 1,0 0,-1-2,3-10</inkml:trace>
</inkml:ink>
</file>

<file path=ppt/ink/ink2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5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122 309,'-19'35,"1"1,2 1,2 0,1 1,2 1,1 0,3 0,0 11,5-42,0-1,1 0,0 1,1 0,-1-1,1 1,1-1,0 1,0-1,0 1,1-1,0 1,0-1,1 0,0 0,0 0,1-1,0 1,0-1,1 0,-1 0,1 0,1-1,-1 1,1-1,0 0,0-1,0 0,0 0,1 0,0-1,0 0,4 2,6-1,0-2,0 1,0-2,0 0,0-1,0-1,0-1,0 0,0-1,0-1,-1-1,1 0,-1-1,0 0,-1-2,0 0,0 0,-1-2,0 0,11-9,-4-2,0-1,-1-2,-1 1,-1-2,-2-1,0 0,-2-1,-1 0,-1-1,-1 0,-1-1,-2-1,-1 1,-2-1,0 0,-2-1,-1 1,-2 0,-1-1,-3-18,3 40,0-1,0 1,0 0,-1-1,-1 1,0 0,0 0,0 0,-1 1,-1-1,1 1,-1 0,-1 0,0 1,0-1,0 1,-1 1,0-1,0 1,0 0,-1 1,0 0,-2-1,2 7,1 0,0 0,0 1,-1 0,1 0,1 1,-1 0,0 0,1 1,0 0,-1 0,2 0,-1 1,0 0,1 0,0 0,0 1,0 0,1 0,0 0,0 0,1 0,-1 1,1 0,1 0,-1 0,1 2,-18 40,2 1,2 1,3 1,2 0,2 1,2-1,2 26,2 563,3-265,11-315,-5-55</inkml:trace>
</inkml:ink>
</file>

<file path=ppt/ink/ink2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48.1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0 881,'9'-1,"-1"-1,0 0,0-1,0 1,-1-2,1 1,-1-1,1 0,-1-1,0 1,-1-1,6-5,28-18,187-94,-32 6,-21 5,-132 87,0 2,2 1,1 3,33-9,-56 18,0-1,-1 0,0-2,0 0,-2-1,0-1,11-11,234-129,-201 109,-86 37,-48 9,43 1,1-2,-1 0,1-2,-1-1,1-1,0-2,-17-5,43 10,1 1,0-1,-1 1,1-1,0 1,-1-1,1 1,-1-1,1 1,-1 0,1-1,-1 1,1 0,-1-1,1 1,-1 0,0 0,1 0,-1-1,1 1,-1 0,0 0,1 0,-1 0,1 0,-1 0,0 0,1 0,-1 1,1-1,-1 0,0 0,1 0,-1 1,1-1,-1 0,1 0,-1 1,1-1,-1 1,1-1,-1 0,1 1,0-1,-1 1,1-1,-1 1,1-1,0 1,0-1,-1 1,1 0,0-1,0 1,0-1,-1 1,1 0,0-1,0 1,0-1,0 1,0 0,0-1,1 1,18 39,-15-34,100 203,-41-36,-62-172,-1-1,1 0,-1 1,1-1,-1 0,1 0,-1 0,1 0,0 1,-1-1,1 0,-1 0,1 0,-1 0,1 0,0 0,-1 0,1-1,-1 1,1 0,-1 0,1 0,-1 0,1-1,-1 1,1 0,-1-1,1 1,-1 0,1-1,-1 1,1 0,-1-1,0 1,1-1,-1 1,0-1,1 1,-1-1,0 1,0-1,0 1,1-1,-1 0,0 1,0-1,0 1,0-1,0 1,0-1,0 0,0 1,0-1,0 1,0-1,0 1,-1-1,1 1,0-1,0 0,0-1,133-295,-113 206,-20 92</inkml:trace>
</inkml:ink>
</file>

<file path=ppt/ink/ink2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06.07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86 582,'33'53,"43"120,-48-93,-23-102,-5-319,0 333,1 0,0 0,0 0,1 1,0-1,1 1,-1-1,2 1,-1 0,1 0,0 0,0 1,1 0,-1-1,5-3,-5 10,-1-1,1 0,-1 1,1 0,0 0,-1 0,1 0,-1 0,1 1,-1 0,1 0,-1 0,1 0,-1 0,0 1,1-1,-1 1,0 0,0 0,0 0,0 0,-1 1,1-1,-1 1,1-1,-1 1,0 0,1 2,5 3,5 3</inkml:trace>
  <inkml:trace contextRef="#ctx0" brushRef="#br0" timeOffset="663.191">1 272,'79'-23,"96"-35,-173 59,1-1,-1 0,1 0,0 0,-1-1,1 1,-1-1,1 1,-1-1,0 0,1 0,-1 0,0 0,1 0,-1 0,0-1,0 1,0-1,0 0,0 1,-1-1,1 0,0 0,-1 0,1 0,-1 0,0-1,0 1,0 0,0-1,0 1,0 0,-1-1,1 1,-1-1,0 1,1-1,-1 0,0 1,-1-1,1 0,-85-108,70 98</inkml:trace>
</inkml:ink>
</file>

<file path=ppt/ink/ink2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0.23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1 160,'5'-5,"1"-6,5-1,5-4,5 1,-2-2,2 3,-4-2,1 2,-3-2,1 3,-3 3</inkml:trace>
</inkml:ink>
</file>

<file path=ppt/ink/ink2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0.4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1 182,'34'-24,"20"-12,6-1,-7 1,-8 8,-12 7</inkml:trace>
</inkml:ink>
</file>

<file path=ppt/ink/ink2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0.74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64,'19'-14,"12"-10,0-1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32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587 1,'-35'5,"0"2,0 1,1 2,0 1,1 2,1 1,0 1,1 2,0 2,-27 21,45-30,0 0,1 1,0 0,1 1,0 0,1 1,0 0,-4 8,14-19,0-1,0 1,0 0,0 0,0-1,0 1,1 0,-1-1,1 1,-1 0,1-1,-1 1,1 0,0-1,0 1,0-1,0 0,0 1,0-1,0 0,0 1,1-1,-1 0,0 0,1 0,-1 0,1 0,-1-1,1 1,0 0,-1-1,1 1,0-1,-1 1,1-1,0 0,-1 0,1 0,0 0,0 0,-1 0,1 0,0-1,0 1,-1 0,1-1,-1 0,1 1,0-1,-1 0,1 0,-1 0,1 0,247-111,-166 73,2 3,0 3,3 5,1 3,-83 23,3 0,0-1,0 1,0 1,0 0,0 0,0 1,1 0,-1 1,0 0,0 0,5 2,-13-3,1 1,0 0,-1 0,0 0,1 1,-1-1,1 0,-1 0,0 1,0-1,0 1,0-1,0 1,0-1,0 1,0 0,-1-1,1 1,-1 0,1 0,-1-1,0 1,0 0,1 0,-1 0,0 0,-1-1,1 1,0 0,0 0,-1 0,1-1,-1 1,0 0,0 0,-29 60,-152 163,77-105,-130 133,150-168,4 3,5 4,1 6,-19 79,93-176,0 1,0-1,0 1,0 0,0-1,0 1,1 0,-1 0,1 0,-1-1,1 1,0 0,-1 0,1 0,0 0,0 0,0-1,1 1,-1 0,0 0,1 0,-1 0,1 0,-1-1,1 1,0 0,0-1,0 1,0 0,0-1,0 1,1-1,-1 0,0 1,1-1,-1 0,1 0,-1 0,1 0,0 1,15 3</inkml:trace>
  <inkml:trace contextRef="#ctx0" brushRef="#br0" timeOffset="284.647">700 1045,'-10'11,"1"1,0 1,0-1,2 1,-1 1,2-1,0 1,0 1,2-1,0 1,0 0,1-1,1 2,1-1,0 0,1 0,0 4,2-14,0 0,0 0,0-1,1 1,-1-1,1 1,0-1,0 0,1 0,-1 0,1-1,0 1,0-1,0 0,1 0,-1 0,1-1,-1 0,1 0,0 0,0 0,0-1,0 1,0-1,5 0,133-4,-125 2,0-1,0-1,0-1,0-1,-1 0,0-1,0-1,0 0,-1-1,0-1,0-1,-1 0,0-1,-1-1,0 0,-1-1,-1 0,10-14,-19 22,-1-1,1 1,-1-1,-1 0,1 1,-1-1,0 0,-1 0,1 0,-1 0,0 0,-1 0,1 1,-1-1,0 0,-1 0,1 1,-1-1,0 0,-1 1,1 0,-1 0,0-1,0 2,-1-1,0 0,0 1,0-1,0 1,0 0,-1 1,0-1,0 1,0 0,0 0,0 0,-1 1,1 0,-1 0,-4-1,-9-1,-1 2,1 0,-1 1,1 0,-1 2,1 0,-1 2,1 0,-8 3,-4 1</inkml:trace>
</inkml:ink>
</file>

<file path=ppt/ink/ink2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1.0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46,'19'-9,"6"-9,0 0</inkml:trace>
</inkml:ink>
</file>

<file path=ppt/ink/ink2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1.1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1 337,'19'-20,"16"-10,7-1,1 6,-7 1,-9 5</inkml:trace>
  <inkml:trace contextRef="#ctx0" brushRef="#br0" timeOffset="167.418">311 139,'20'-14,"10"-6,0-3,1 2,-6 0,-2 3,0 5,-4 4</inkml:trace>
</inkml:ink>
</file>

<file path=ppt/ink/ink2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2.96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201 109,'-11'2,"1"1,0-1,0 2,0-1,0 2,1-1,-1 1,1 0,0 1,1 0,0 1,0 0,0 0,0 0,1 1,1 0,-1 1,1-1,1 1,0 1,0-1,0 1,1-1,1 1,0 0,0 1,0 5,8 113,-4-124,0-1,1 1,-1 0,1 0,0 0,0-1,1 1,-1-1,1 0,0 0,0 0,1 0,-1 0,1-1,0 1,0-1,0 0,0 0,0-1,1 1,-1-1,1 0,4 1,-4-1,0 0,0 0,0-1,1 0,-1 0,0-1,1 0,-1 0,0 0,1 0,-1-1,0 0,1 0,-1 0,0 0,0-1,0 0,0 0,0-1,0 1,-1-1,1 0,-1-1,0 1,0-1,0 1,0-1,-1 0,1 0,-1-1,0 1,0-2,62-191,-61 181,-2 0,0 0,-1 0,-1-1,0 1,-1 0,-1-1,-4-15,5 26,0 0,-1 0,0 1,0-1,0 0,-1 1,0-1,0 1,0 0,0 0,-1 0,0 0,0 1,-1 0,1-1,-1 2,0-1,0 0,0 1,0 0,-1 0,1 1,-1-1,0 1,0 0,3 2,0-1,1 1,-1-1,0 1,0 0,1 0,-1 1,0-1,0 0,1 1,-1 0,0-1,1 1,-1 0,1 0,-1 1,1-1,-1 1,1-1,0 1,0 0,0-1,0 1,0 0,0 0,0 1,1-1,-1 0,1 1,-1-1,1 0,0 1,0 0,0-1,0 1,1 0,-1 0,-12 106,15-85,2 0,0 0,2 0,0-1,2 0,0 0,2 0,10 17,7 18,15 112,-40-155,-1 0,0 0,-1 0,-1 1,0-1,-1 0,-1 0,-1 4,-1 5</inkml:trace>
</inkml:ink>
</file>

<file path=ppt/ink/ink2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3.82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114 263,'5'-5,"6"-1,1-5,-1-5,-8 0,-3-2,-3-3,-5 3,-1-1,-5 2,1 1,-2-4,-4 4,2-2,-1 3,-3-1,3 2</inkml:trace>
</inkml:ink>
</file>

<file path=ppt/ink/ink2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4.8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420 115,'-4'-5,"-8"-6,-5-1,0-4,-2 1,-3 3,-2 4,-2 3,-1-3,-1 1,-1 1,0 2,1 1,-1 1,0 2,1 0,0 0,4 0</inkml:trace>
</inkml:ink>
</file>

<file path=ppt/ink/ink2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4:27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19,'0'0</inkml:trace>
  <inkml:trace contextRef="#ctx0" brushRef="#br0" timeOffset="253.137">338 19,'0'-5,"0"-2</inkml:trace>
  <inkml:trace contextRef="#ctx0" brushRef="#br0" timeOffset="10305.121">1919 780,'0'0</inkml:trace>
  <inkml:trace contextRef="#ctx0" brushRef="#br0" timeOffset="12104.549">1693 1317,'5'0,"1"4,5 3,5-1,5-2,4 0,1-2,3-1,0 0,0-1,-4-5,-3-2,1 1,0 1,2 1,1 2,-3 1</inkml:trace>
  <inkml:trace contextRef="#ctx0" brushRef="#br0" timeOffset="12835.5">2229 1260,'0'5,"5"1,7 0,5-1,0-6,-3-8,-3-3</inkml:trace>
  <inkml:trace contextRef="#ctx0" brushRef="#br0" timeOffset="15284.216">1948 752,'-49'-34,"-123"-82,121 55,37 48,2 0</inkml:trace>
  <inkml:trace contextRef="#ctx0" brushRef="#br0" timeOffset="16409.538">1129 216,'-60'-24,"23"14,0 2,-1 1,0 2,-35 1,-181-52,231 55</inkml:trace>
  <inkml:trace contextRef="#ctx0" brushRef="#br0" timeOffset="18193.869">338 724,'-4'-5,"-8"-1,5 0,2 6,8 2,2 7,6 6,6 5,0 5,1-3,4-5,-4 0,2-4,1 2,2-2,-2-4</inkml:trace>
  <inkml:trace contextRef="#ctx0" brushRef="#br0" timeOffset="20189.862">847 1147,'0'-1,"-1"1,1-1,0 0,-1 0,1 0,0 0,0 0,0 1,0-1,0 0,0 0,0 0,0 0,0 0,0 0,0 1,0-1,1 0,-1 0,0 0,1 0,-1 1,0-1,1 0,-1 0,1 1,0-1,-1 0,1 1,-1-1,1 1,0-1,-1 1,1-1,0 1,0-1,0 1,-1 0,1-1,0 1,0 0,0 0,0-1,-1 1,1 0,0 0,0 0,0 0,0 0,0 0,0 1,-1-1,1 0,0 0,0 0,0 1,0-1,-1 1,1-1,0 1,13 4,0 1,-1 1,0 0,0 1,-1 0,0 1,0 1,5 5,-3-4,1 0,1-1,0-1,0-1,1 0,0-1,0 0,1-2,0 0,1-1,-7 0,8 3,-4 1</inkml:trace>
  <inkml:trace contextRef="#ctx0" brushRef="#br0" timeOffset="29643.194">338 19,'-38'-18,"27"17,0 1,0 1,0-1,0 2,0-1,0 2,1-1,-1 1,1 1,-1 0,1 0,1 1,-1 1,1-1,0 1,0 1,0 0,-1 2,4-4,0-1,1 1,-1 0,1 1,1-1,-1 1,1 0,0 1,0-1,0 1,1-1,0 1,1 0,-1 0,1 0,1 0,-2 7,6-5,2-5</inkml:trace>
  <inkml:trace contextRef="#ctx0" brushRef="#br0" timeOffset="30479.808">0 386,'5'0,"1"4,0 7,4 1,0 4,-2 4,3-2,-1 1,3-3,0-3</inkml:trace>
  <inkml:trace contextRef="#ctx0" brushRef="#br0" timeOffset="36775.761">424 808,'0'0,"1"-1,-1 1,1 0,0 0,-1 0,1-1,0 1,-1 0,1 0,0 0,-1 0,1 0,0 0,-1 0,1 0,-1 1,1-1,0 0,-1 0,1 0,0 1,-1-1,1 0,-1 1,1-1,-1 1,1-1,-1 0,1 1,-1-1,1 1,-1-1,0 1,1 0,-1-1,0 1,1-1,-1 1,0 0,0-1,0 1,1-1,-1 1,0 0,0-1,0 1,0 0,0-1,0 1,0 0,-1-1,1 1,0 0,0-1,0 1,-1-1,1 1,0 0,0-1,-1 1,1-1,-1 1,1-1,-1 1,1-1,0 1,-1-1,0 0,1 1,-12 0,0-1,0 0,0 0,0-1,0-1,0 0,1-1,-1 0,1-1,-1 0,1 0,0-2,9 5,1-1,0 0,0 0,0 0,0 0,0 0,0 0,1 0,-1 0,1 0,-1 0,1 0,0-1,0 1,0 0,0 0,0 0,0 0,1-1,-1 1,1 0,-1 0,1 0,0 0,0 0,0 0,0 0,0 0,0 1,1-1,-1 0,0 1,1-1,-1 1,1-1,0 1,0 0,-1-1,3 1,4-10,158-212,-123 185,-45 75,-9 305,11-337,-1 0,1 0,-1 1,-1-1,1 0,-1 0,1 0,-2 0,1-1,0 1,-1 0,0-1,0 0,0 0,-1 0,1 0,-1 0,0 0,1-4,-1 0,1 0,0-1,0 1,0-1,0 0,0 0,0 0,0 0,0 0,0 0,0-1,0 0,1 1,-1-1,1 0,-1 0,1-1,0 1,0 0,0-1,0 1,0-1,0 0,0-1,-6-5,0 1,-1 1,0 0,0 1,0 0,-1 0,0 1,0 0,0 1,-1 0,1 1,-1 0,0 0,0 1,0 1,0 0,-1 0,1 1,0 1,-1 0,57-46,128-138,-152 169</inkml:trace>
  <inkml:trace contextRef="#ctx0" brushRef="#br0" timeOffset="38606.511">451 752,'-9'-2,"-1"-1,0 0,1-1,0 0,0 0,0-1,0-1,1 1,0-1,0-1,0 1,1-1,0-1,0 1,1-1,-2-3,-14-13,-28-27,79 60,65 100,-49-47,-73-106,18 28,-1 0,0 0,-2 1,1 1,-2 0,0 1,0 0,-12-7,-98-80,112 91,0-2,1 0,1 0,0-1,0 0,2-1,-1 0,-5-12,-7-9,20 31,5 9</inkml:trace>
</inkml:ink>
</file>

<file path=ppt/ink/ink2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15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201 142,'-50'-65,"49"64,-1 0,1-1,-1 1,0 0,0 0,1 0,-1 1,0-1,0 0,0 1,0-1,0 1,0 0,0-1,0 1,0 0,0 0,0 1,0-1,0 0,1 0,-1 1,0 0,0-1,0 1,0 0,0 0,1 0,-1 0,0 0,1 0,-1 0,1 0,-1 1,1-1,0 1,-1-1,1 1,0 0,-10 13,1 1,1 1,1-1,0 1,1 1,0 0,2 0,0 0,1 0,1 1,1-1,0 1,2 0,0 0,1 0,0-13,0-1,0 1,0-1,1 1,0-1,0 0,1 1,-1-1,1 0,0-1,1 1,-1 0,1-1,0 0,0 0,0 0,1 0,-1-1,1 0,0 1,0-2,0 1,0-1,0 1,1-2,-1 1,1 0,-1-1,1 0,0 0,-1-1,1 0,0 0,-1 0,1-1,0 1,-1-1,1-1,0 1,-1-1,0 0,1 0,-1-1,5-2,7-5,-1-1,0-1,0 0,-2-1,1-1,-1 0,-1-1,-1 0,0-1,-1 0,-1-1,1-1,-7 9,1-1,-1 1,-1-1,0 1,0-1,-1 0,0 0,-1 0,0 0,0-1,-1 1,0 0,-1 0,-1 0,1 0,-1 0,-1 0,0 0,-1 0,1 1,-2 0,1 0,-1 0,-1 0,0 1,-2-3,3 8,1 0,-1 0,0 1,0 0,-1 0,1 0,0 0,-1 1,1 0,-1 0,1 1,-1-1,0 1,1 0,-1 1,1-1,-1 1,1 0,-1 1,1-1,0 1,-1 0,1 1,0-1,0 1,1 0,-1 0,1 0,-1 1,1-1,0 1,0 0,1 1,-1-1,-1 4,-9 12</inkml:trace>
  <inkml:trace contextRef="#ctx0" brushRef="#br0" timeOffset="425.055">597 566,'45'-92,"-13"22,3 1,3 3,30-39,-66 103,40-43,-41 44,0 1,0-1,0 1,0-1,0 1,0-1,0 1,0 0,0-1,0 1,0 0,0 0,1 0,-1 0,0 0,0 0,0 0,0 1,0-1,0 0,0 0,0 1,0-1,0 1,0-1,0 1,0-1,0 1,0 0,0-1,0 1,-1 0,1 0,0 0,-1-1,1 1,0 0,-1 0,1 0,-1 0,1 0,-1 0,0 0,1 0,-1 0,0 1,0-1,0 0,0 0,0 0,0 0,12 87,-13-79,1 0,1 0,-1 0,2 1,-1-1,1 0,1-1,-1 1,1 0,1-1,0 1,0-1,1 0,0 1,1-3,0 1,0-1,1 0,-1-1,1 0,0 0,1 0,-1-1,1 0,0-1,0 0,0 0,0 0,0-1,1 0,-1-1,1 0,-1 0,1-1,0 0,-1 0,1-1,-1-1,3 0,2 0,0-1,-1-1,0 0,0-1,0 0,0-1,-1 0,0-1,0 0,-1 0,0-1,0-1,-1 0,0 0,0-1,-1 0,1-2,-1-1,-1 1,0-1,0-1,-2 1,1-1,-2 0,0 0,2-14,6-15,-7 26</inkml:trace>
</inkml:ink>
</file>

<file path=ppt/ink/ink2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16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593 396,'-340'567,"335"-558,-2 0,1-1,-1 0,0 0,-1-1,0 0,0-1,-1 1,1-1,-1-1,0 0,-1 0,-5 1,2-5</inkml:trace>
  <inkml:trace contextRef="#ctx0" brushRef="#br0" timeOffset="519.741">0 509,'276'202,"-79"-24,-47 35,-139-199</inkml:trace>
  <inkml:trace contextRef="#ctx0" brushRef="#br0" timeOffset="6233.05">1017 593,'3'-4,"1"-1,-1 1,0-1,-1 1,1-1,-1 0,0 0,0 0,0-1,-1 1,0 0,0-1,0 1,-1 0,0-1,0 1,0-1,-1 1,1-2,-2 7,1-1,0 1,-1 0,1 0,0-1,-1 1,1 0,0 0,-1 0,1 0,0 1,-1-1,1 0,0 1,0-1,-1 1,1-1,0 1,0-1,0 1,-1 0,1-1,0 1,0 0,0 0,0 0,0 0,1 0,-1 0,0 0,0 0,1 1,-1-1,1 0,-1 0,1 1,-1-1,1 0,0 1,-10 23,1 1,1 0,1 1,2 0,0 0,2 0,1 1,2-1,0 1,4 22,34 102,-35-145,0 0,0 0,1 0,0 0,1 0,-1-1,1 0,0 0,1 0,-1 0,1-1,1 0,-1-1,0 1,1-1,0 0,0-1,4 2,-5-5,0-1,1 1,-1-1,1 0,-1-1,0 1,0-1,1-1,-2 1,1-1,0 0,0 0,-1-1,0 1,0-1,0-1,0 1,0-1,-1 1,0-1,0 0,0-1,-1 1,0-1,0 0,0 0,0 0,-1 0,1-4,-1 7,149-340,-112 244,-19 53,-11 58,-4 288,32-63,-21-163,-4 0,-4 1,-2 0,-4 47,-2-112,1 0,-2 0,1 0,-2 0,1 0,-1-1,0 1,-1-1,0 1,-1-1,0 0,0 0,-1-1,0 1,-1-1,0 0,0 0,-1-1,1 0,-2 0,1 0,-1-1,0 0,0-1,-1 0,1 0,-1-1,0 0,-1 0,1-1,-3 0,3-1,0-1,0 0,-1 0,1-1,0-1,0 1,0-2,0 1,0-1,0 0,0-1,0 0,1-1,-1 1,1-2,0 1,0-1,1 0,-1-1,1 0,1 0,-1 0,1-1,0 0,0 0,1-1,0 0,0 0,1 0,0 0,0-1,-1-9,0-1,2 0,0 0,1 0,0 0,2 0,0 0,2 0,0 0,1 0,0 0,2 0,0 1,1 0,1 0,1 0,9-20</inkml:trace>
  <inkml:trace contextRef="#ctx0" brushRef="#br0" timeOffset="6493.509">1835 735,'34'-5,"15"-2,5-4,-2 0,-6 2,-5 2,-5 2,-4 2,-2 2,-7 1</inkml:trace>
  <inkml:trace contextRef="#ctx0" brushRef="#br0" timeOffset="7050.224">2598 706,'-17'153,"7"0,7 83,-18-110,15-147,6-3,1-1,1 1,1 1,1-1,2 0,0 1,1 0,2 1,9-20,13-30,2 0,4 3,3 1,3 2,3 2,2 2,24-21,-60 69,1 0,0 1,1 1,1 0,0 1,0 0,1 2,0-1,1 2,0 0,0 1,1 1,0 1,10-2,-21 8,0 1,0-1,0 1,-1 0,1 1,0 0,-1 0,0 0,0 1,0 0,0 0,0 0,-1 1,0 0,0 0,0 0,0 1,-1 0,0-1,0 1,-1 1,0-1,0 1,0-1,-1 1,0 0,0 0,0 0,-1 0,-1 0,1 0,-1 0,0 0,0 0,-1 0,0 0,-2 6,-2 8,-2 1,0-1,-2-1,0 0,-1 0,-1 0,-1-1,-1-1,0 0,-2-1,0-1,0 0,-14 10,13-10,-1-2,0 0,-1-1,-1-1,1 0,-2-2,0 0,0-1,-1-1,1-1,-2-1,1-1,-10 1,27-6,0 1,-1-1,1-1,0 1,-1-1,1 1,0-1,-1 0,1-1,0 1,0-1,0 0,0 0,0 0,1-1,-1 1,1-1,-1 0,1 0,0 0,0 0,0 0,1-1,-1 1,1-1,0 0,0 0,0 0,0 0,1 0,-1 0,1 0,0-1,1 1,-1 0,1-1,0 1,0-2,3-20</inkml:trace>
  <inkml:trace contextRef="#ctx0" brushRef="#br0" timeOffset="7349.315">3557 1,'-18'191,"8"1,10 58,0-152,-22 26,27-95,0-25</inkml:trace>
  <inkml:trace contextRef="#ctx0" brushRef="#br0" timeOffset="7837.54">4234 368,'-2'-1,"-1"0,0 1,1 0,-1-1,1 1,-1 0,0 0,1 0,-1 0,1 1,-1-1,1 1,-1 0,1-1,-1 1,1 0,-1 0,1 1,0-1,-2 2,2-3,-185 107,167-94,1 0,0 2,0-1,2 2,0 1,1 0,0 1,2 1,0 0,1 1,1 0,1 1,-3 9,13-26,0 0,0 0,1-1,0 1,0 0,0 0,0 0,1 0,0 0,-1 0,1-1,0 1,1 0,-1-1,1 1,0 0,0-1,0 0,0 0,0 1,1-1,-1-1,1 1,0 0,0-1,0 1,0-1,1 0,-1 0,0 0,1 0,0-1,-1 1,1-1,0 0,0 0,-1-1,1 1,0-1,0 0,0 1,0-2,0 1,0 0,2-2,18-4,-1-1,0-1,0-2,-1 0,0-1,-1-1,0-1,-1-1,0-1,-2 0,0-2,0 0,-2-1,12-16,-12 17,101-124,-116 140,-1 0,0 0,1 0,-1 0,0 0,1 0,-1 0,1 0,-1 0,1 0,0 0,-1 0,1 0,0 1,0-1,0 0,0 1,-1-1,1 0,0 1,0-1,0 1,0-1,0 1,1 0,-1-1,0 1,0 0,0 0,0 0,0-1,0 1,0 0,0 1,1-1,-1 0,0 0,0 0,0 1,0-1,0 1,0-1,0 1,0-1,0 1,0-1,0 1,0 0,-1-1,1 1,0 0,0 0,-1 0,1 0,0 0,-1 0,1 0,-1 0,1 0,-1 0,0 0,1 0,12 139,20-56,-20-66</inkml:trace>
  <inkml:trace contextRef="#ctx0" brushRef="#br0" timeOffset="8226.302">4573 791,'160'-248,"-28"75,-132 173,1-1,-1 1,0 0,0-1,0 1,1 0,-1-1,0 1,0 0,1-1,-1 1,0 0,1-1,-1 1,0 0,1 0,-1-1,1 1,-1 0,0 0,1 0,-1 0,1 0,-1-1,0 1,1 0,-1 0,1 0,-1 0,1 0,-1 0,0 0,1 1,-1-1,1 0,-1 0,1 0,-1 0,0 0,1 1,-1-1,0 0,1 0,-1 1,0-1,1 0,-1 1,0-1,1 0,-1 1,0-1,0 0,1 1,-1-1,0 0,0 1,0-1,0 1,0-1,1 1,-1-1,0 0,0 1,0-1,0 1,0-1,0 1,0-1,1 38,-1-33,-1 37,0-32,-1 1,1 0,1-1,0 1,0 0,1 0,1-1,0 1,0-1,1 1,0-1,1 0,0 0,1 0,0-1,0 1,1-1,3 3,-1-8,0 1,0-2,0 1,1-1,0-1,0 1,-1-1,1-1,1 0,-1 0,0-1,0 0,0 0,0-1,0 0,0-1,0 0,5-2,-2-1,-1-1,1 0,-1-1,0 0,0-1,-1 0,0 0,0-1,-1 0,0-1,-1 0,0-1,5-8,2-1,2-1</inkml:trace>
  <inkml:trace contextRef="#ctx0" brushRef="#br0" timeOffset="8529.179">5278 622,'4'0,"19"2,0 0,0-2,0-1,0 0,0-2,0-1,0 0,-1-2,1 0,-1-2,-1 0,0-2,0 0,-1-2,10-6,-21 8,0 0,-1 0,0 0,-1-1,0 0,-1 0,0-1,-1 0,-1 0,1 0,-2-1,0 1,0-1,-1 0,-1 0,0 0,-1 0,0-1,0 11,0 0,0 0,0 0,0 0,-1 0,1 0,-1 1,0-1,0 0,0 0,0 1,0-1,-1 1,1-1,-1 1,1-1,-1 1,0 0,0 0,0 0,0 0,-1 0,1 0,0 1,-1-1,1 1,-1-1,0 1,1 0,-1 0,0 0,0 1,0-1,1 1,-1-1,0 1,0 0,0 0,0 0,0 1,0-1,0 1,1-1,-4 2,-12 7,0 1,1 1,0 0,0 2,1 0,1 0,0 2,1 0,0 0,2 1,0 1,0 0,2 1,0 0,1 1,0-3,0 0,2 1,0 0,0 1,2-1,0 1,2 0,0 0,0 1,2-1,0 1,1-1,1 0,1 1,1-1,0 0,2 3,0-11,2 0,-1 0,1-1,0 0,1 0,0-1,1 1,0-2,0 1,0-1,1-1,0 0,1 0,-1-1,1 0,0-1,0 0,0-1,1 0,-1-1,1 0,-1-1,1 0,0-1,0 0,5-2,11 2</inkml:trace>
</inkml:ink>
</file>

<file path=ppt/ink/ink2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0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0,'-10'26,"2"0,1 1,1-1,1 1,2 0,0 1,2-1,1 1,1-1,1 0,2 0,0 0,3 4,149 371,-145-370,-6-21,-1-1,0 1,-1 0,0 0,-1 0,0 0,-1 0,0 1,0-1,-2 0,0 10,-8-14,9-34,6 8,1 0,1 1,0 0,2 0,0 1,1 0,0 1,2 0,0 1,0 0,1 1,14-10,-14 13,0 1,1 0,0 1,1 1,0 0,0 1,1 1,-1 0,2 2,-1 0,0 0,1 2,3 0,-17 2,1 0,-1 1,1 0,-1-1,0 2,1-1,-1 0,0 1,0 0,0 0,0 0,0 0,0 1,-1-1,1 1,-1 0,0 0,1 1,-2-1,1 1,0-1,-1 1,1 0,-1 0,0 0,0 0,-1 0,1 0,-1 1,0-1,0 1,0 0,1 8,0 0,-1-1,-1 1,0 0,0 0,-1-1,-1 1,0-1,-1 1,0-1,-1 1,-5 7,0 0,-1-1,-1 0,-1-1,0 0,-1-1,-1 0,-1-1,0-1,-1 0,-1-1,0-1,-1-1,0 0,-1-1,0-1,-2-1,12-4,-1-1,1-1,-1 0,1 0,-1-1,0 0,0 0,0-1,0-1,0 0,0 0,0-1,0 0,0-1,0 0,0 0,0-1,1-1,0 1,-1-1,1-1,1 0,-9-6,2-4,2 1</inkml:trace>
</inkml:ink>
</file>

<file path=ppt/ink/ink2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0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1 928,'24'-7,"17"-4,0-1,-1-3,0-1,12-9,-43 21,0-2,0 1,0-1,-1 0,0-1,0 1,-1-2,0 1,0-1,0 0,-1-1,-1 1,1-1,-1 0,-1-1,0 1,0-1,-1 0,0 0,0-4,-2 11,0-1,0 1,-1-1,1 0,-1 1,0-1,0 0,0 1,-1-1,1 0,-1 1,0-1,0 1,0-1,0 1,-1 0,1-1,-1 1,0 0,0 0,0 0,0 0,-1 0,1 1,-1-1,0 1,0-1,0 1,0 0,0 0,0 0,0 1,-1-1,1 1,0 0,-1 0,0 0,1 0,-1 1,1-1,-1 1,-2 0,-4 2,-1 1,1 0,0 1,0 0,1 1,-1 0,1 0,0 1,1 0,-1 0,1 1,0 0,1 1,0 0,0 0,1 0,0 1,0 0,1 0,0 1,0-1,1 1,1 0,0 0,0 1,1-1,0 1,0 1,1-3,0-1,0 1,1 0,0-1,0 1,1-1,0 1,1-1,0 0,0 1,1-1,0 0,0 0,1 0,0-1,0 0,1 1,-1-1,2-1,-1 1,1-1,0 0,1 0,3 2,2 1,1 0,0-2,0 1,1-2,0 0,0 0,0-1,1-1,-1-1,1 0,0-1,0 0,9-1,-9 0,0 0,0-1,0-1,-1-1,1 0,0-1,-1 0,1-1,-1-1,0 0,0-1,-1 0,0-1,0-1,-1 0,1-1,-2 0,7-7,16-27,-2-2,-1-2,-3 0,-1-2,-3-1,-2-1,-3-1,-1-1,0-14,-10 47,-1 0,-1 0,-1-1,0 0,-2 0,0 0,-2 0,0-1,-1 1,-2 0,0-1,-1 1,-1 0,-1 1,-1-1,0 1,-2 0,0 0,5 16,0 0,0 0,0 1,0-1,0 1,-1 0,1-1,-1 1,0 1,0-1,0 1,0-1,-1 1,1 1,0-1,-1 0,0 1,1 0,-1 0,0 1,1-1,-1 1,0 0,0 0,1 0,-1 1,0 0,0 0,1 0,-1 0,1 1,-1 0,1 0,0 0,0 0,0 1,0 0,0-1,0 2,1-1,-1 0,1 1,0-1,0 1,0 0,1 0,-1 0,-8 23,0 0,2 1,2 0,0 0,2 1,1 0,1 0,1 0,2 0,1 0,1 0,3 6,1 8,2 0,2-1,2 0,1 0,3-2,13 26,30 86,-55-141,-1-1,0 1,0 0,-2-1,1 1,-1 0,-1 0,0 1,0-1,-1 0,-1 3,-4 4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42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1130,'27'-6,"-1"-2,1-2,-2 0,0-1,0-2,-1 0,-1-2,0 0,-1-2,0 0,-2-2,0 0,15-21,215-330,-158 249,-91 119,0 1,0 0,0 0,0 0,0 0,1 0,-1 1,0-1,0 0,1 0,-1 1,0-1,1 1,-1-1,1 1,-1 0,1-1,-1 1,1 0,-1 0,1 0,-1 0,1 0,-1 1,1-1,-1 0,0 1,1-1,-1 1,1-1,-1 1,0 0,0-1,1 1,-1 0,0 0,0 0,0 0,0 0,0 0,0 0,0 1,0-1,0 0,-1 0,1 1,0-1,-1 1,23 73,-21-68,5 42,-1 1,-3 0,-1 0,-3 0,-2-1,-3 1,-10 48,14-85,0-1,0 0,-1 0,0 0,-1 0,-1-1,0 1,0-1,-1 0,0-1,-1 1,0-1,-1-1,0 1,-1-1,0-1,0 0,-1 0,0 0,0-2,-1 2,4-5,0 1,-1-1,1 0,-1-1,1 0,-1 0,0 0,1-1,-1 0,0-1,0 0,0 0,0-1,0 0,1 0,-1 0,0-1,1-1,-1 1,1-1,0 0,0-1,0 0,0 0,0 0,1-1,0 0,0 0,0-1,1 0,0 1,0-2,-2-3,-10-69,17 54</inkml:trace>
  <inkml:trace contextRef="#ctx0" brushRef="#br0" timeOffset="333.234">1300 791,'-7'6,"-15"11,1 2,0 1,2 0,0 1,1 1,2 1,0 0,-6 15,20-36,0 1,0-1,1 0,-1 1,1-1,-1 1,1 0,0-1,0 1,0 0,1 0,-1 0,1 0,-1-1,1 1,0 0,0 0,0 0,1 0,-1 0,1 0,0 0,-1-1,1 1,0 0,1 0,-1-1,0 1,1-1,-1 1,1-1,0 0,0 0,0 0,0 0,0 0,1 0,-1 0,0 0,1-1,-1 0,1 1,1-1,8-2,1 0,-1-1,0 0,1-1,-1-1,0 0,-1 0,1-1,-1-1,0 0,0-1,-1 0,0 0,0-1,-1 0,0-1,0 0,0-1,-3 3,1 0,-1-1,-1 1,1-1,-2 0,1-1,-1 1,0-1,-1 0,1 0,-2 0,0 0,0 0,0-1,-1-1,-1 6,1 0,-1 0,0 0,-1-1,1 1,-1 0,0 0,0 0,-1 0,1 0,-1 0,0 0,0 1,-1-1,0 1,0-1,0 1,0 0,0 0,-1 1,0-1,0 0,0 1,0 0,0 0,-1 1,1-1,-2 0,-11-4</inkml:trace>
  <inkml:trace contextRef="#ctx0" brushRef="#br0" timeOffset="2518.09">2682 481,'-1'0,"-1"0,1 0,-1 1,1-1,0 0,-1 1,1-1,0 1,-1 0,1-1,0 1,0 0,0 0,0 0,0 0,-1-1,2 2,-1-1,0 0,0 0,0 0,0 0,1 0,-1 1,1-1,-1 0,1 1,-1-1,1 0,0 1,-1-1,1 1,0-1,0 1,0-1,0 0,0 1,1-1,-1 1,0-1,1 0,-1 1,1-1,0 1,-2 6,-55 395,28-180,28-223,1-1,-1 0,1 1,0-1,-1 1,1-1,0 1,-1-1,1 1,0 0,0-1,-1 1,1 0,0 0,0-1,0 1,0 0,-1 0,1 0,0 0,0 0,0 0,0 0,-1 0,1 1,0-1,0 0,0 0,-1 1,1-1,0 0,0 1,-1-1,1 1,0-1,-1 1,1-1,0 1,-1 0,1-1,-1 1,1 0,-1-1,1 1,-1 0,0 0,1-1,-1 1,0 0,0 0,1 0,-1-1,0 1,0 0,0 0,0 0,0 0,0 0,0-1,0 1,-1 0,1 0,0 0,0-1,-1 1,1 0,0 0,-1-1,28-73,-17 47</inkml:trace>
  <inkml:trace contextRef="#ctx0" brushRef="#br0" timeOffset="2770.064">2258 368,'49'0,"38"0,16-5,-6-1,-10 0,-14-4,-11 0,-10 2,-10 2,-11 7,-17 3,-10 6,-6 1</inkml:trace>
  <inkml:trace contextRef="#ctx0" brushRef="#br0" timeOffset="3015.756">2343 1130,'43'5,"34"-3,8-3,-5-5,-7-2,-11-4,-11 0,-10-3,-6 1,-10 3</inkml:trace>
  <inkml:trace contextRef="#ctx0" brushRef="#br0" timeOffset="3697.792">3190 227,'39'8,"1"-3,0 0,0-3,0-2,1-1,-1-2,0-1,-1-3,5-2,-36 8,0-1,0 0,0 0,0-1,-1 0,1 0,-1-1,0 0,0 0,0-1,0 0,-1 0,0-1,0 1,0-1,-1 0,0-1,0 0,-1 1,0-1,0-1,0 1,-1-1,0 1,0-1,-1 0,0 0,-1 0,0-2,-1 8,0-1,-1 0,0 0,1 1,-1-1,0 0,0 1,-1-1,1 1,-1 0,1-1,-1 1,0 0,0 0,1 0,-2 0,1 0,0 0,0 1,0-1,-1 1,1-1,-1 1,1 0,-1 0,0 0,1 0,-1 1,0-1,0 1,1-1,-1 1,0 0,0 0,0 1,1-1,-1 0,0 1,0 0,1-1,-1 1,0 0,1 1,-1-1,1 0,-1 1,1-1,0 1,0 0,0 0,0 0,0 0,0 0,0 0,-1 2,-11 14,1 0,0 1,2 0,0 0,1 1,1 1,1 0,0 0,2 1,1-1,0 1,0 19,-6 49,3 1,5 0,4 15,2-35,-4 1,-3-1,-3 0,-3-1,-16 61,23-116,-1 0,0 0,-1 0,-1-1,0 1,-1-1,-1-1,0 1,0-1,-2-1,1 1,-2-2,1 1,-2-2,1 1,-2-1,0-1,10-6,-1 1,0-2,-1 1,1 0,0-1,-1 0,0 0,1 0,-1 0,0-1,0 0,0 0,0 0,0-1,0 1,0-1,0 0,0-1,0 1,0-1,0 0,0 0,0-1,1 0,-1 1,0-2,1 1,0 0,-1-1,1 0,0 0,0 0,0 0,1-1,-1 0,1 1,-2-4,0-6,1 1,0-1,1 0,1 0,0 0,1-1,0 1,1 0,1 0,0-1,0 1,2 0,-1 0,2 0,0 1,0-1,1 1,1 0,4-7,5-12,2 1,1 0,1 2,1 0,2 1,1 1,0 1,2 1,1 1,1 2,1 0,3 1,-17 10,0 0,0 1,1 1,0 1,0 0,1 1,0 0,8-1,172-47,-151 32,-47 95,5-54</inkml:trace>
  <inkml:trace contextRef="#ctx0" brushRef="#br0" timeOffset="4087.716">1948 1497,'779'-149,"23"32,-382 71,-462 47,18 0</inkml:trace>
  <inkml:trace contextRef="#ctx0" brushRef="#br0" timeOffset="8252.481">2032 1695,'56'0,"144"-12,157-71,-308 74,0 2,1 2,-1 2,1 3,30 3,27 0,130-31,-79 0,11-1,1 1,-19 10,-132 14</inkml:trace>
  <inkml:trace contextRef="#ctx0" brushRef="#br0" timeOffset="9438.271">2118 1836,'-1'0,"0"1,1-1,-1 1,0 0,1 0,-1-1,1 1,-1 0,1 0,-1 0,1 0,0 0,-1-1,1 1,0 0,0 0,0 0,0 0,0 0,0 0,0 0,0 0,0 0,0 0,0 0,0 0,1 0,-1-1,0 1,1 0,-1 0,1 0,-1 0,1-1,-1 1,1 0,0 0,-1-1,1 1,0 0,0-1,-1 1,1-1,0 1,0-1,0 0,0 1,-1-1,2 1,44 15,-18-14,0-2,-1-1,1-1,-1-1,1-1,-1-2,9-3,69-12,374-45,-56 9,-157 27,-15 31,-109-29,-7 6,-126 18</inkml:trace>
</inkml:ink>
</file>

<file path=ppt/ink/ink2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1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58,'34'-4,"20"-3,6 1,3 2,-5-5,-3 1,-1 0,-5 3,-1 1,-4 2,0 1,-2 1,-4 0,-9 1</inkml:trace>
</inkml:ink>
</file>

<file path=ppt/ink/ink2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1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19 128,'-4'33,"-1"-13,1 0,1 0,1 1,1-1,1 1,1-1,0 1,2-1,0 0,1 0,2 0,1 3,-6-20,1 0,-1 0,1 0,0 0,0-1,0 1,1-1,-1 1,0-1,1 0,0 0,-1 0,1 0,0-1,0 1,0-1,0 0,0 1,0-1,1-1,-1 1,0 0,1-1,-1 0,0 0,0 0,1 0,-1 0,0 0,1-1,-1 0,0 0,0 0,0 0,1 0,-1-1,1 0,9-4,-2 0,1 0,-1-1,0-1,0 0,-1 0,0-1,8-10,166-228,-167 228,-7 31,-24 64,12-70,-1 1,1 0,1 0,-1-1,1 1,0 0,1 0,0 0,0 0,0 1,1-1,0-1,0 1,1 0,-1 0,2 0,-1-1,1 1,0-1,3 5,-1-5,0-1,1 0,0 0,0 0,0 0,0-1,1 0,-1-1,1 1,0-1,0-1,1 1,-1-1,0-1,1 1,-1-1,1 0,-1-1,1 0,0 0,-1 0,1-1,-1-1,1 1,-1-1,0 0,0-1,1 1,-2-2,1 1,0-1,-1 0,1 0,4-5,3-2,-2-1,1 0,-2-1,0 0,0-1,-1 0,-1-1,0 0,-2 0,1-1,-2 0,0 0,-1 0,0-4,35-119,-32 123</inkml:trace>
</inkml:ink>
</file>

<file path=ppt/ink/ink2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1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61 393,'12'-9,"16"-8,-2-2,0-1,-2 0,0-2,-1-1,-1-1,-2-1,11-15,-28 36,-1 0,1 0,-1 0,0 0,0-1,0 1,-1-1,1 1,-1-1,0 1,0-1,-1 0,1 1,-1-1,0 0,-1 0,1 1,-1-1,0 0,0 1,0-1,-1 1,1-1,-1 1,0 0,0 0,-1 0,1 0,-1 0,0 0,0 1,0-1,-1 1,1 0,-1 0,0 0,0 0,0 1,0-1,0 1,0 0,-1 1,1-1,-4 0,3 1,-1 1,0 0,0 0,1 0,-1 1,0-1,1 2,-1-1,0 0,1 1,-1 0,1 1,0-1,0 1,0 0,0 0,0 0,1 1,0 0,-1 0,1 0,-3 4,-71 106,73-106,1 0,-1-1,1 2,1-1,0 0,0 1,0-1,1 1,1 0,-1 0,1 0,1-1,0 1,0 0,1 0,0 0,0 0,1 0,0 0,1-1,0 1,0-1,1 0,0 0,0 0,1 0,0-1,0 0,1 0,0 0,1 0,3 0,0-1,1 0,0 0,0-1,0-1,0 0,1 0,0-1,-1-1,1 0,0 0,1-2,-1 1,0-1,0-1,0 0,0-1,0 0,2-2,9-2,-1-1,1-1,-1-2,-1 0,0-1,0-1,-1-1,-1 0,7-7,-2-1</inkml:trace>
</inkml:ink>
</file>

<file path=ppt/ink/ink2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2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0 366,'31'-10,"-1"-1,-1-2,0-1,-1-1,0-1,-1-1,-1-2,-1 0,16-18,-35 32,-2-1,1 0,-1 0,1 0,-2-1,1 1,-1-1,0 0,0 0,-1 0,0-1,0 1,-1 0,0-1,0 1,0-1,-1 1,0-1,-1 1,0-1,0 1,-2-5,3 10,-1 0,0 1,0-1,0 0,-1 0,1 1,0-1,-1 1,1-1,-1 1,1-1,-1 1,1 0,-1 0,0 0,0 0,0 0,0 0,0 0,1 1,-1-1,-1 1,1-1,0 1,0 0,0 0,0 0,0 0,0 0,0 0,0 0,0 1,0-1,0 1,0 0,0-1,-2 2,-66 42,50-26,1 1,1 1,0 0,2 1,1 1,0 1,2 0,0 1,2 0,1 1,0 0,-4 22,13-42,0 0,-1 0,2 0,-1 0,0 0,1 0,0 0,0 0,1 0,-1 0,1 0,0 0,1 0,-1 0,1 0,0 0,0-1,0 1,1-1,-1 1,1-1,0 0,1 0,-1 0,1-1,0 1,-1-1,1 0,1 0,-1 0,0 0,1-1,0 0,1 1,1 1,1-1,0 1,-1-1,1-1,0 0,0 0,1 0,-1-1,0 0,0-1,1 0,7-1,3-4</inkml:trace>
</inkml:ink>
</file>

<file path=ppt/ink/ink2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1 337,'5'2,"0"-1,0 0,0 0,0-1,0 1,1-1,-1-1,0 1,0 0,0-1,0 0,0-1,0 1,0-1,0 0,0 0,-1 0,1-1,-1 1,1-1,-1 0,0-1,0 1,0-1,81-101,-78 95,29-48,-26 40,1 0,1 0,1 1,0 0,1 1,14-12,-28 28,0 1,0 0,0-1,0 1,0 0,1-1,-1 1,0-1,0 1,0 0,1-1,-1 1,0-1,1 1,-1-1,0 1,1-1,-1 1,1-1,-1 1,1-1,-1 1,1-1,-1 0,1 1,-1-1,1 0,-1 0,1 1,0-1,-1 0,1 0,0 0,-1 0,1 0,-1 0,1 0,0 0,-1 0,1 0,0 0,-1 0,1 0,-1 0,1-1,0 1,-1 0,1 0,-1-1,1 1,-1 0,1-1,-1 1,1-1,-1 1,1-1,-1 1,1-1,-1 1,0-1,1 1,-1-1,0 1,0-1,1 0,-1 1,0-1,-2 24,2 130,1-148,1 0,-1 0,1 0,0 0,0 0,0 0,1-1,-1 1,1-1,0 1,1-1,-1 0,1-1,0 1,0 0,0-1,0 0,0 0,1 0,0-1,-1 1,1-1,0 0,0-1,0 1,0-1,3 1,6 0,-1-1,1 0,-1-1,1 0,-1-1,1 0,-1-1,0-1,0 0,0-1,0 0,0-1,-1-1,0 0,0 0,0-1,-1-1,0 0,-1 0,1-1,-2-1,1 1,-1-2,-1 1,0-1,0 0,-1-1,3-7,24-70,-31 68</inkml:trace>
</inkml:ink>
</file>

<file path=ppt/ink/ink2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85,'16'59,"-3"1,-2 1,-3-1,-2 1,-3 8,-29 90,22-205,9 15,1 0,2 0,1 1,2 0,0 0,2 1,1 1,2 0,0 1,2 1,1 0,1 2,1 0,1 1,1 1,1 2,2-1,-13 10,0 1,0 1,1 0,0 1,0 0,1 1,0 0,0 2,1 0,14-3,-27 8,0 0,1 0,-1 1,0-1,0 1,0 0,1-1,-1 2,0-1,0 0,0 0,0 1,-1 0,1 0,0-1,-1 1,1 1,-1-1,1 0,-1 1,0-1,0 1,0 0,-1-1,1 1,-1 0,1 2,28 86,-8 40,-12-117,0-7</inkml:trace>
</inkml:ink>
</file>

<file path=ppt/ink/ink2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4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1 250,'459'-29,"-293"30,-147 10,-43 0,9-9,0-1,1-1,-1 0,0 0,0-1,1-1,-1-1,1 0,0-1,0 0,0-1,-8-5,16 8,1-1,-1 0,1 0,0-1,0 0,0 0,0 0,1 0,-1-1,1 1,0-1,1 0,-1-1,1 1,0-1,0 1,1-1,0 0,0 0,0 0,0 0,1 0,0 0,1 0,-1-1,1 1,0 0,1-1,-1 1,2-4,4-18,1 3</inkml:trace>
</inkml:ink>
</file>

<file path=ppt/ink/ink2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44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506 621,'2'-1,"-1"0,0 0,0 0,0 0,0 0,-1 0,1 0,0-1,0 1,-1 0,1 0,0-1,-1 1,0-1,1 1,-1 0,0-1,0 1,1-1,-1 1,0 0,0-1,-1 1,1-1,0 1,0-1,-1 1,1 0,-1-1,1 1,-1 0,0 0,1-1,-1 1,0 0,0 0,0 0,0 0,0 0,0 0,0 0,0 0,0 0,-1 0,1 1,0-1,0 0,-2 0,-67-24,45 23,1 2,-1 0,0 2,1 1,0 1,-1 1,2 1,-1 1,1 1,0 1,0 1,1 1,-9 6,-43 48,72-63,1 0,0 1,0-1,0 0,0 0,0 0,0 1,0-1,1 0,-1 1,1-1,0 1,-1-1,1 1,1-1,-1 1,0-1,0 0,1 1,-1-1,1 0,0 1,0-1,0 0,0 1,0-1,0 0,1 0,-1 0,1 0,-1-1,1 1,0 0,0 0,0-1,0 0,0 1,0-1,103 33,-73-28,101 9,-133-14,1-1,-1 1,0-1,0 1,0-1,0 1,1-1,-1 1,0-1,0 1,0-1,0 1,0-1,0 1,0-1,-1 1,1-1,0 1,0-1,0 1,0-1,-1 1,1-1,0 0,0 1,-1-1,1 1,0-1,-1 0,1 1,0-1,-1 0,1 1,-1-1,1 0,-1 1,1-1,0 0,-1 0,1 0,-1 0,1 1,-1-1,1 0,-1 0,1 0,-1 0,1 0,-1 0,1 0,-1 0,1 0,-1-1,1 1,-1 0,1 0,-1 0,1 0,-31 12,2 1,0 2,0 0,2 2,0 1,-19 18,42-34,1 1,0 0,0 0,0 0,0 0,1 0,-1 0,1 1,0-1,0 1,0 0,0-1,1 1,-1 0,1 0,0 0,0 0,1 0,-1 1,1-1,0 0,0 0,0 0,1 0,-1 0,1 1,0-1,0 0,0 0,1-1,0 1,-1 0,1 0,1-1,-1 1,0-1,1 0,0 0,-1 0,1 0,1 0,0 1,14 4,-1-1,1-1,1 0,-1-2,1 0,0-1,0 0,0-2,0 0,0-2,1 0,2-1,-18 1,0 0,0 0,1 0,-1 0,0-1,0 0,0 0,-1 0,1 0,0-1,-1 1,1-1,-1 0,0 0,0 0,0 0,0-1,1-1,5-10</inkml:trace>
  <inkml:trace contextRef="#ctx0" brushRef="#br0" timeOffset="607.415">225 0,'11'226,"24"4,-26-132,-4 1,-7 81,-1-43,15 53,23 65,-13-126,-18-118,-1 1,-1-1,0 1,-1 0,0 0,-1-1,0 1,-1 0,0 0,-3 9,9 9,3-22</inkml:trace>
</inkml:ink>
</file>

<file path=ppt/ink/ink2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57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325 0,'-247'117,"244"-117,0 1,0 0,0 0,0 1,0-1,0 0,0 1,0 0,1 0,-1-1,1 2,-1-1,1 0,0 0,0 1,0-1,0 1,0 0,1-1,-1 1,1 0,0 0,0 0,0 0,0 0,0 0,1 1,-1-1,1 0,0 0,0 0,0 0,0 1,1-1,-1 0,1 0,0 0,0 2,83 53,-41-34,-39-22,127 101,-127-99,0 1,0-1,0 1,-1-1,0 1,0 0,0 1,-1-1,1 0,-1 1,0-1,-1 1,0 0,0-1,0 1,0 0,-1 0,0 0,0 0,-1-1,1 1,-1 0,0 0,-1-1,0 1,-2 5,0-5,-1 0,-1 0,1-1,-1 0,1 0,-2 0,1-1,0 0,-1 0,0 0,0-1,0 0,0 0,0-1,-1 0,1 0,-1-1,1 0,-1 0,0-1,1 0,-1 0,0-1,0 2,0-1,0 1,0-1,0-1,-1 0,1 0,0-1,0 0,1 0,-1 0,0-1,1-1,-1 1,1-1,0 0,-4-4,-8-10</inkml:trace>
</inkml:ink>
</file>

<file path=ppt/ink/ink2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12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1563 1047,'4'-36,"1"-1,3 1,0 0,3 1,1 0,1 1,2 0,1 1,20-28,211-261,-247 321,1 0,-1 0,0 0,1 0,-1 0,0 0,1 0,-1 1,1-1,0 0,-1 0,1 0,0 1,-1-1,1 0,0 0,0 1,0-1,0 1,0-1,-1 1,1-1,0 1,0 0,0-1,0 1,0 0,0 0,0-1,1 1,-1 0,0 0,0 0,0 1,0-1,0 0,0 0,0 0,0 1,0-1,0 0,0 1,0-1,-1 1,1 0,0-1,0 1,0-1,0 1,-1 0,1 0,0 0,-1-1,1 1,-1 0,1 0,-1 0,1 1,8 138,87 227,-67-227,-29-139,0-1,1 1,-1-1,0 1,1 0,-1-1,0 1,0 0,0-1,0 1,1 0,-1-1,0 1,0 0,0-1,0 1,-1 0,1-1,0 1,0 0,0-1,0 1,-1 0,1-1,0 1,-1-1,1 1,0 0,-1-1,1 1,-1-1,1 1,-1-1,1 1,-1-1,1 0,-1 1,0-1,1 0,-1 1,1-1,-1 0,0 0,1 0,-1 1,0-1,1 0,-1 0,0 0,1 0,-1 0,0 0,1 0,-1 0,0-1,1 1,-1 0,0 0,1 0,-1-1,0 1,0-1,-36-24,-203-165,224 178,1 1,-2 0,0 1,0 1,0 1,-1 0,-1 1,-1 1,19 5,0 1,1 0,-1-1,0 1,0 0,0 0,0 0,1-1,-1 1,0 0,0 0,0 0,0 0,0 1,0-1,1 0,-1 0,0 0,0 1,0-1,1 0,-1 1,0-1,0 1,1-1,-1 1,0-1,1 1,-1-1,0 1,1 0,-1-1,1 1,-1 0,1 0,-1-1,1 1,0 0,-1 0,1 0,1 10</inkml:trace>
  <inkml:trace contextRef="#ctx0" brushRef="#br0" timeOffset="472.176">2353 1075,'125'-344,"-92"292,-33 53,1-1,0 0,0 0,0 1,-1-1,1 1,0-1,-1 1,1-1,0 1,-1-1,1 1,-1-1,1 1,-1 0,1-1,-1 1,1 0,-1 0,1-1,-1 1,0 0,0 0,1 0,-1-1,0 1,0 0,0 0,0 0,0 0,0-1,0 1,0 0,0 0,0 0,-1-1,1 2,0-1,0 6,2 27,1-1,1 1,2 0,2-1,7 20,-13-48,-1 0,1-1,0 1,1-1,-1 0,1 1,0-1,0-1,0 1,1 0,-1-1,1 1,0-1,0 0,0-1,0 1,1-1,-1 1,1-1,-1-1,1 1,0-1,-1 1,1-1,0-1,0 1,0-1,0 0,0 0,0 0,0-1,0 1,0-1,-1 0,1-1,0 1,-1-1,1 0,-1 0,1-1,-1 1,0-1,0 0,0 0,0 0,-1-1,1 0,7-10,0-1,-1 0,-1 0,-1-1,0 0,-2-1,1 1,-2-1,0-1,1-12,0 7,1-2</inkml:trace>
  <inkml:trace contextRef="#ctx0" brushRef="#br0" timeOffset="1583.925">3426 708,'-9'-2,"1"-2,0 0,0 1,0 1,-1-1,1 1,-1 0,1 1,-1 0,0 1,0 0,1 0,-1 0,0 1,1 1,-1 0,1 0,-1 0,1 1,0 0,0 1,0 0,1 0,-1 0,1 1,0 1,0-1,-1 2,-98 212,84-129,22-88,0 1,-1-1,2 0,-1 0,0 1,0-1,1 0,-1 0,1 0,-1 0,1 1,0-1,0 0,0 0,0 0,0-1,1 1,-1 0,0 0,1-1,0 1,-1-1,1 1,0-1,0 0,0 1,-1-1,1 0,1 0,-1 0,0-1,0 1,0-1,0 1,0-1,1 1,-1-1,0 0,0 0,9-2,0 0,-1-1,1 0,-1-1,0 0,0 0,-1-1,1 0,-1-1,0 0,0-1,-1 0,0 0,0 0,-1-1,4-6,-11 14,269-279,-221 248,-47 30,0 1,0 0,0-1,1 1,-1 0,0 0,0 0,0 0,1 0,-1 0,0 1,0-1,0 0,0 1,0-1,1 0,-1 1,0-1,0 1,0 0,0-1,0 1,0 0,0 0,-1 0,1-1,0 1,0 0,-1 0,1 0,0 0,-1 0,1 0,-1 1,1-1,-1 0,0 0,0 0,1 0,-1 1,0-1,0 0,0 0,0 0,0 2,3 34,-2 1,-1 0,-2 0,-1-1,-8 36,-6 68,2 123,11-220,3-18,-2 0,0-1,-2 1,0-1,-2 0,0 0,-2-1,-1 0,-1-1,-3 3,13-23,-1-1,0 1,0-1,0 0,-1 1,1-1,0 0,-1 0,1-1,-1 1,0 0,0-1,1 0,-1 0,0 1,0-2,0 1,0 0,0-1,-1 1,1-1,0 0,0 0,0 0,0 0,0-1,0 1,0-1,-1 0,2 0,-1 0,0 0,0-1,0 1,0-1,1 1,-1-1,1 0,-1 0,1 0,0-1,0 1,0 0,0-1,-1-1,-3-10,0-1,0 0,2 0,0 0,0 0,2-1,0 1,1-1,0 0,1 0,1 1,0-1,2 1,-1-1,2 1,0 0,1 0,0 0,1 0,3-2,14-30,3 1,2 1,2 2,1 0,17-15,419-481,-439 505,-2-1,-1-2,-2 0,-2-1,-1-2,-2 0,-1-1,-2-5,0-92,-15 134,-1 0,1 0,-1 1,1-1,-1 0,0 1,0-1,-1 1,1-1,-1 1,0-1,0 1,0 0,0 0,0 0,-1 0,1 0,-1 0,0 1,0 0,0-1,0 1,0 0,-1 0,1 1,-1-1,1 1,-1-1,1 1,-1 0,0 1,0-1,1 1,-3-1,-4 3,-1 1,1 0,0 0,0 1,0 0,1 1,-1 0,1 1,0 0,1 0,-1 1,1 0,0 0,1 1,0 0,0 0,1 1,0-1,-2 6,-10 12,0 1,2 1,1 1,1 0,2 1,1 0,1 1,2 0,1 1,-3 25,10-42,-1 1,2-1,0 0,0 0,2 0,0 0,1 0,0 0,1-1,0 1,2-1,-1-1,2 1,0-1,0-1,1 1,1-1,0-1,1 0,0 0,0-1,1-1,1 0,-1 0,2-2,-1 1,1-2,0 1,0-2,1 0,-1-1,1 0,0-1,5-1,-3-1,0-2,-1-1,1 0,0-1,-1 0,0-1,0-1,0-1,0 0,-1-1,0-1,-1-1,1 0,-2 0,1-1,-1-1,-1 0,0-1,0-1,-2 1,1-2,-2 1,8-15,-15 26,34-77,-35 77,0-1,0 1,-1-1,1 1,0-1,-1 1,0-1,0 0,0 1,0-1,0 1,-1-1,1 0,-1 1,1-1,-1 1,0-1,0 1,0 0,0-1,-1 1,1 0,0 0,-1 0,0 0,0 0,1 0,-1 0,0 0,-2 0,-1 1,0 0,-1 0,1 1,-1 0,1 0,-1 1,1-1,-1 1,1 0,0 0,-1 1,1 0,0 0,0 0,0 1,0-1,1 1,-1 0,1 0,-1 1,1 0,0 0,-9 6,0 1,1 0,0 1,1 1,0 0,1 0,0 1,2 0,-1 0,2 1,0 1,0-1,2 1,0 0,1 0,0 0,1 1,1-1,1 1,0 0,2 16,2-23,0 0,0-1,0 1,2-1,-1 1,1-2,0 1,1 0,0-1,0 0,1 0,0-1,0 0,1 0,0-1,0 1,1-2,-1 1,1-2,1 1,-1-1,0 0,1-1,0 0,0 0,4-1,124-3,-114 0</inkml:trace>
  <inkml:trace contextRef="#ctx0" brushRef="#br0" timeOffset="-1581.928">744 511,'4'-6,"-21"21,-97 115,-42 26,-70 49,150-138,68-61</inkml:trace>
  <inkml:trace contextRef="#ctx0" brushRef="#br0" timeOffset="-1237.043">124 511,'59'53,"220"102,-50-24,-221-126,21 14,1-1,0-1,1-2,1-1,4 0,-33-13,1 0,-1 0,0 0,0-1,1 1,-1-1,0 1,1-1,-1 0,0 0,1-1,-1 1,0-1,1 0,-1 1,0-2,0 1,0 0,1 0,-1-1,-1 0,1 0,0 0,0 0,-1 0,1 0,-1-1,0 1,0-1,0 1,0-1,0 0,0 0,-1 0,1-1,7-18</inkml:trace>
  <inkml:trace contextRef="#ctx0" brushRef="#br0" timeOffset="-989.74">942 680,'-52'5,"0"2,1 2,0 3,1 1,0 3,1 2,1 2,-11 9,8-8,-259 120,304-138,-1 0,1 0,-1-1,0 0,0 0,0 0,0-1,0 0,0-1,0 0,0 0,-1 0,1-1,-2 0,8-2,-1 1,1 0,-1-1,1 1,0-1,0 1,0-1,0 1,1-1,-1 0,1 0,0 1,-1-1,1 0,0 1,1-1,-1 0,0 0,1 1,0-1,-1 0,1 1,0-1,0 1,1-1,-1 1,0-1,1 1,0 0,-1 0,1 0,0 0,0 0,0 0,0 0,2 0,-2-1,12-16</inkml:trace>
  <inkml:trace contextRef="#ctx0" brushRef="#br0" timeOffset="-725.391">350 257,'24'50,"-2"1,-2 1,-2 1,1 18,85 359,-51-272,-43-140</inkml:trace>
  <inkml:trace contextRef="#ctx0" brushRef="#br0" timeOffset="37852.821">631 1696,'-68'86,"4"3,-52 97,99-156,-2 0,-1-1,-1-1,-2-1,-23 22,-92 83,137-131,0 0,0 0,0 0,-1 0,1 0,0 0,-1-1,1 1,-1 0,1-1,-1 1,1-1,-1 0,1 1,-1-1,0 0,1 0,-1 0,1 0,-1 0,1-1,-1 1,1 0,-1-1,1 1,-1-1,1 0,-1 1,1-1,-2-1,-6-8</inkml:trace>
  <inkml:trace contextRef="#ctx0" brushRef="#br0" timeOffset="38240.375">67 1611,'-2'10,"0"-1,1 0,0 0,0 0,1 1,0-1,1 0,0 1,1-1,-1 0,2 0,-1 0,1 0,1-1,0 1,0-1,0 0,2 2,106 131,106 84,-3-6,-183-202,-15-15</inkml:trace>
  <inkml:trace contextRef="#ctx0" brushRef="#br0" timeOffset="38513.366">857 2035,'29'-5,"14"-1,5-1,-1 2,-4 2,-5 1,-3-4,-3-1,-3 1,0 1,-7 2</inkml:trace>
  <inkml:trace contextRef="#ctx0" brushRef="#br0" timeOffset="39021.831">1816 1865,'-20'0,"-1"1,1 1,-1 0,1 2,0 0,0 1,1 2,-1 0,1 0,1 2,-1 0,2 2,-1 0,1 0,1 2,0 0,1 1,0 0,1 1,1 1,1 0,0 1,1 0,-6 13,15-27,0 0,0 0,0 1,0-1,0 1,1-1,-1 1,1 0,0 0,1-1,-1 1,0 0,1 0,0 0,0 0,0 0,1 0,-1-1,1 1,0 0,0 0,0-1,0 1,1 0,0-1,-1 1,1-1,1 0,-1 0,0 1,1-1,0-1,-1 1,1 0,0-1,0 1,1-1,-1 0,0 0,1 0,11 0,0 0,0-1,0-1,0 0,0-2,0 1,-1-1,1-1,-1-1,1 0,-1-1,0-1,0 0,-1 0,0-1,0-1,-1-1,0 1,9-9,170-178,-149 156,-41 38,0 0,-1 1,1-1,0 0,0 1,0-1,0 1,0-1,0 1,0 0,0-1,0 1,0 0,0 0,0-1,0 1,0 0,1 0,-1 0,0 0,0 1,0-1,0 0,0 0,0 1,0-1,0 0,0 1,0-1,0 1,0-1,0 1,0 0,0-1,-1 1,1 0,0 0,0 0,-1-1,1 1,-1 0,1 0,-1 0,1 0,-1 0,1 0,-1 0,0 1,4 11,-1 0,-1 0,-1 0,0 0,0 1,-1-1,-1 0,-1 9,3 77,-1-96,1 4,-1 1,1-1,1 1,-1-1,1 1,1-1,-1 0,1 0,1 0,-1 0,1 0,0-1,1 0,-1 0,1 0,1 0,-1-1,1 1,11 2</inkml:trace>
  <inkml:trace contextRef="#ctx0" brushRef="#br0" timeOffset="39270.088">2663 1809,'-19'33,"-6"17,-5 9,0-1,3-6,3-6,4-6,2-6,4-4,3-1,5-2,-2-5,0-6</inkml:trace>
  <inkml:trace contextRef="#ctx0" brushRef="#br0" timeOffset="39506.808">2269 1894,'40'55,"4"-1,1-3,3-1,2-3,1-2,10 3,52 37,-89-74</inkml:trace>
  <inkml:trace contextRef="#ctx0" brushRef="#br0" timeOffset="39721.174">3059 1978,'0'39,"0"17,0 3,0-2,0-7,5-12,1-7,5-10,0-7</inkml:trace>
  <inkml:trace contextRef="#ctx0" brushRef="#br0" timeOffset="39938.242">2917 1639,'0'0</inkml:trace>
  <inkml:trace contextRef="#ctx0" brushRef="#br0" timeOffset="40316.302">3623 1838,'-7'0,"-1"1,0 0,1 0,-1 1,1 0,0 1,0 0,0 0,0 0,0 1,0 0,1 0,0 0,-5 5,9-7,0 0,0 0,0 0,0 0,0 0,1 0,-1 0,1 1,-1-1,1 0,0 1,0 0,0-1,0 1,0-1,1 1,-1 0,1 0,0-1,0 1,0 0,0 0,0-1,0 1,1 0,-1 0,1-1,0 1,0-1,0 1,0-1,0 1,1-1,-1 1,1-1,0 0,-1 0,1 0,0 0,2 2,39 33,-33-29,-1-1,0 1,0 1,0 0,-2 0,1 0,-1 1,0 0,-1 1,40 131,-45-136,0-1,-1 1,0-1,0 1,0-1,-1 0,0 1,0-1,0 0,-1 1,0-1,0 0,0 0,0 0,-1 0,0-1,0 1,0-1,-1 0,1 0,-1 0,0 0,0 0,0-1,-1 0,0 1,0-1,-1-1,0 1,1-1,-1 0,-1 0,1 0,0-1,0 0,0 0,-1-1,1 0,0 0,-1 0,1-1,0 0,0 0,-1 0,1-1,0 0,0 0,1-1,-1 1,0-1,1-1,0 1,-4-4,-10-10</inkml:trace>
  <inkml:trace contextRef="#ctx0" brushRef="#br0" timeOffset="44018.809">4555 2035,'9'19,"4"11,-1 6,-2 1,-3-6</inkml:trace>
  <inkml:trace contextRef="#ctx0" brushRef="#br0" timeOffset="44271.096">4611 1527,'-10'10,"-2"2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4:01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69,'29'0,"24"0,7 0,-1-5,-6-2,-7 1,-7 1,-5 1,-4 2,-2 1,0 0,-1-3,0-2,0 0,0 1,-4-3,-6 0</inkml:trace>
</inkml:ink>
</file>

<file path=ppt/ink/ink2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8:00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1,'-19'8,"0"1,1 1,0 0,1 2,0 0,1 1,0 0,1 2,1-1,0 2,1 0,0 1,2 0,0 0,1 1,0 1,2 0,0 0,1 1,-3 19,6-19,2 0,1 0,0 0,1 0,2 0,0-1,1 1,0 0,2-1,1 0,0 0,1 0,1-1,1 0,0 0,1-1,1 0,1-1,1-1,0 0,2 1,-4-6,1-1,0-1,0 0,1 0,0-1,1-1,-1 0,1-1,0-1,1 0,-1-1,1 0,0-1,-1-1,1 0,0-1,0-1,0 0,-1-1,1 0,0-1,-1-1,0-1,0 0,0 0,0-2,7-3,0-1,0-1,-1-1,-1 0,0-2,-1 0,-1-1,0-1,-1 0,-1-1,0-1,-2-1,0 0,-1 0,-1-1,-1-1,-1 0,-1 0,-1-1,-1 0,-1 0,-1 0,-1-1,-1 1,-1-21,-3 32,0 1,-1-1,-1 1,1 0,-2 0,0 1,0-1,-1 1,0 0,-1 0,0 1,0 0,-1 0,0 1,-1 0,0 1,0-1,-1 2,1-1,-2 1,1 1,-1 0,1 0,-1 1,0 1,-1-1,1 2,-1 0,1 0,-1 1,0 0,1 1,-4 1,-35-3,7 1</inkml:trace>
  <inkml:trace contextRef="#ctx0" brushRef="#br0" timeOffset="375.224">0 453,'316'-29,"-302"30,0 1,1 0,-1 1,0 1,0 0,-1 1,1 1,-1 0,0 0,-1 1,0 1,9 7,-6-5,0 0,1-1,0-1,0 0,1-1,0-1,0-1,6 1,-14-4,0-1,0 0,0-1,1 0,-1 0,0-1,0 0,0-1,0 1,0-2,0 0,0 0,-1 0,1-1,9-8</inkml:trace>
</inkml:ink>
</file>

<file path=ppt/ink/ink2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8:21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2286,'498'0,"-163"-28,-240 26,-1 5,90 13,17 14,-131-22,-1-3,1-3,32-5,9 1,246 1,-198-26,292 26,-199 2,-109 27,138-28,-83-28,225 27,-253-26,-116 26,-29 0</inkml:trace>
  <inkml:trace contextRef="#ctx0" brushRef="#br0" timeOffset="15621.587">2004 763,'-5'-3,"0"0,-1 0,1 0,-1 0,0 1,1 0,-1 0,0 1,0 0,-1 0,1 0,0 1,0 0,0 0,0 0,0 1,-1 0,1 0,0 0,0 1,1 0,-1 0,0 1,-3 2,-209 122,172-100,2 1,2 3,0 1,2 2,2 1,1 3,-7 11,-98 125,111-126,-84 155,21 41,41-93,48-131,0 0,1 0,0 1,2-1,1 1,1 20,-2 23,-24 133,24-155,2 1,2-1,2 0,1-1,3 1,5 17,61 222,2-110,-56-136,1-1,1-1,2-1,1 0,1-3,7 6,-4-11,0-1,1-1,2-1,0-2,1-1,0-1,5-1,-28-11,266 116,-237-108,0-1,1-2,0-2,24 2,8 2,-54-10,1 0,-1-1,1-1,0 0,-1-2,1 0,-1-1,3-2,29-1,-1 1,1 3,0 2,10 2,132-3,-23-55,-128 40,0-3,-2-1,0-1,-2-3,0-1,-2-1,12-14,83-89,23-48,4-30,-144 186,0-1,-2 0,0 0,-2-1,0 0,-1-1,-2 0,0 0,-2-1,52-228,-26 55,-32-55,-46 115,22 79,-40-79,-55-59,-6 44,35 54,-53-56,-110 14,114 67,-69 3,-16 43,197 22,-2 0,1 3,0 0,-1 2,0 1,-23 3,52-3,-1 1,1-1,-1 0,1 1,-1 0,1-1,-1 1,1 0,-1 0,1 1,0-1,0 0,0 1,-1-1,1 1,1 0,-1 0,0 0,0 0,1 0,-1 0,1 0,-1 2,-5 13</inkml:trace>
  <inkml:trace contextRef="#ctx0" brushRef="#br0" timeOffset="24488.684">2258 227,'0'594,"58"-255,-59 253,-28-366,31 56,25-84,-26-171,1 0,-2 0,0 0,-2 0,-1 0,-6 25,1-11,1 0,3 0,1 0,2 1,5 38,-2 12,-2 360,28-226,-28 282,-11-436,5-54</inkml:trace>
  <inkml:trace contextRef="#ctx0" brushRef="#br0" timeOffset="30525.333">1581 1,'-4'2,"1"0,-1 0,1 1,0 0,0-1,0 1,0 1,1-1,-1 0,1 1,0-1,0 1,0-1,0 1,1 0,-1 0,1 0,0 0,0 0,1 0,-1 0,1 0,0 0,0 0,0 1,1 0,22 112,-19-103,39 74,-41-86,0 0,0 0,0 0,1 0,-1 0,0-1,1 1,-1-1,1 0,-1 1,1-1,0 0,-1-1,1 1,0 0,0-1,-1 0,1 1,0-1,0 0,0 0,0-1,-1 1,1-1,0 1,0-1,-1 0,1 0,0 0,-1 0,1-1,-1 1,1-1,5-5,0 0,0 0,-1 0,0-1,-1 0,0-1,0 0,0 0,-1 0,-1 0,1-1,-1 1,-1-1,0 0,1-8,23-52,22-18,-48 88,-1-1,1 0,0 1,0-1,0 1,0-1,0 1,0-1,0 1,0 0,0-1,0 1,0 0,0 0,0 0,0 0,0 0,0 0,0 0,0 0,0 0,0 1,0-1,0 0,0 0,0 1,0-1,-1 1,1-1,0 1,0-1,0 1,0 0,-1-1,1 1,0 0,-1 0,1-1,0 1,-1 0,1 0,-1 0,1 0,-1 0,0 0,20 45,31 159,-19-35,-31-160,-1-1,0 0,-1 1,0-1,0 0,-1 1,0-1,-1 0,0 0,0-1,-1 1,0-1,0 1,-1-1,0-1,-1 1,0-1,0 0,0 0,-1 0,0-1,0 0,-1-1,0 1,0-1,0-1,0 0,-10 3,11-4,4 0,1-1,-1 0,0 0,0-1,0 1,0-1,0 1,0-1,0 0,-1 0,1 0,0 0,-1-1,1 0,-1 1,1-1,0 0,-1-1,1 1,0-1,-1 1,1-1,0 0,-1 0,1 0,0-1,0 1,0-1,0 0,0 0,1 0,-1 0,1 0,-1 0,1-1,0 1,-1-1,1 0,1 1,-1-1,0 0,0-2,1-5,1 0,0-1,0 1,1 0,1 0,-1 0,2 0,-1 0,2 0,-1 1,1-1,0 1,1 0,0 0,1 1,0-1,0 1,1 0,5-4,-2-2,0 0,1 0,0 0,1 1,0 0,1 1,1 1,0 0,1 1,0 0,0 1,1 1,0 1,7-3,1 3</inkml:trace>
  <inkml:trace contextRef="#ctx0" brushRef="#br0" timeOffset="43582.373">3246 1130,'-2'-2,"0"0,0-1,0 1,-1 0,1 0,0 1,-1-1,0 1,1-1,-1 1,0 0,1-1,-1 2,0-1,0 0,0 0,0 1,0 0,0 0,0-1,0 2,0-1,0 0,0 1,0-1,0 1,-1 0,-1 1,0 0,-1 0,1 0,0 1,0-1,0 1,0 1,1-1,0 1,-1 0,1 0,0 0,1 0,-1 1,1-1,0 1,0 0,0 0,1 0,-1 0,1 1,0-1,1 1,0-1,0 1,0-1,0 1,1 0,0-1,0 1,0 0,1-1,0 1,0 0,1-1,-1 1,1-1,0 0,1 1,-1-1,1 0,0 0,0-1,1 1,-1-1,1 0,0 1,0-2,3 3,-3-4,0 1,0-1,0 0,0-1,0 1,0-1,1 0,-1 0,0 0,1 0,-1-1,1 0,-1 0,1 0,-1 0,0-1,1 0,-1 0,1 0,-1 0,0-1,0 1,0-1,0 0,0-1,0 1,-1-1,1 1,2-4,4-2,0-1,-1 1,0-2,0 1,-1-2,0 1,-1-1,-1 0,6-11,-10 19,0 0,-1 1,1-1,-1 0,0 0,0 0,0 0,0 0,0 0,-1 0,1 0,-1 0,0 0,0-1,0 1,0 0,-1 0,1 0,-1 0,0 0,0 0,0 0,0 0,0 0,-1 0,1 1,-1-1,0 0,0 1,0-1,0 1,0 0,0 0,-1 0,1 0,-1 0,1 0,-1 1,0-1,0 1,0 0,-2-1,-7 2,1 1,-1 1,0 0,0 0,1 1,-1 1,1 0,0 0,0 1,1 1,-1-1,1 2,0 0,1 0,0 0,0 1,-1 2,7-8,-1-1,1 2,0-1,0 0,0 0,0 1,0 0,1 0,-1 0,1 0,0 0,-1 0,2 0,-1 1,0-1,1 1,-1-1,1 1,0 0,0-1,0 1,1 0,-1 0,1 0,0 0,0-1,1 1,-1 0,1 0,0 0,0-1,0 1,0 0,0-1,1 1,0-1,0 1,0-1,0 0,0 0,6 3,0-1,0-1,1 0,-1 0,1 0,0-1,0 0,0-1,0 0,0 0,1-1,-1 0,1-1,-1 0,1-1,-1 0,0 0,1-1,-1 0,0 0,0-1,0 0,5-4,-11 6,1-1,-1 0,1 0,-1 0,0 0,1-1,-1 1,-1-1,1 0,0 0,-1 0,1 0,-1-1,0 1,0 0,0-1,0 0,-1 1,0-1,1 0,-2 0,1 0,0 0,-1 0,1 0,-1 0,0 0,0 0,-1 1,1-1,-1 0,0 0,0 0,0 0,-1 0,1 1,-1-1,0 1,0-1,0 1,-1 0,1-1,-1 1,0 0,0-1,-1-1,0 1,0 0,-1 0,1 0,-1 1,0-1,0 1,0 0,0 1,0-1,-1 1,1 0,-1 0,1 1,-1 0,0 0,0 0,0 0,0 1,1 0,-1 1,0-1,0 1,0 0,1 0,-1 1,0 0,1 0,0 0,-1 0,1 1,0 0,0 0,0 1,1-1,-1 1,1 0,0 0,0 1,-3 3,4-5,1 1,0-1,-1 0,1 1,0-1,1 1,-1 0,1-1,-1 1,1 0,0 0,1 0,-1 0,1 0,-1 0,1 0,0 0,1 0,-1 0,1 0,0 0,0 0,0 0,0 0,1 0,-1-1,1 1,0 0,0-1,1 0,-1 1,2 0,2 0,0 1,1-2,-1 1,1-1,0 0,0 0,0-1,0 0,1 0,-1 0,1-1,-1 0,1-1,-1 0,1 0,-1-1,1 0,-1 0,1 0,-1-1,0 0,0-1,0 1,0-2,2 0,0 0,1-1,-1 0,0 0,-1-1,1-1,-1 1,-1-1,1 0,-1-1,0 0,-1 0,0-1,0 1,-1-1,0-1,0 1,-1-1,0-1,-3 6,-1 1,0-1,0 1,0 0,-1-1,0 1,0 0,0 0,0-1,-1 1,1 0,-1 0,0 0,0 0,-1 1,1-1,-1 1,0-1,0 1,0 0,0 0,0 0,-1 0,1 1,-1 0,0-1,0 1,0 0,0 1,0-1,0 1,0 0,-1 0,1 0,0 0,-1 1,1 0,0 0,-1 0,1 0,0 1,-1 0,1 0,0 0,-1 0,1 0,0 1,0 0,0 0,-2 2,-5 2,1 0,0 0,1 1,-1 0,1 1,1 0,0 0,0 1,-2 2,8-8,0-1,-1 1,1-1,0 1,1 0,-1 0,0 0,1 0,0 0,0 0,0 1,0-1,0 0,1 1,-1-1,1 0,0 1,0-1,0 0,0 1,1-1,-1 0,1 1,0-1,0 0,0 0,1 0,-1 0,1 0,-1 0,1 0,0 0,2 1,2 0,1 0,-1-1,1 0,0 0,0-1,0 0,0 0,1-1,-1 1,0-2,1 1,-1-1,1 0,-1-1,0 0,1 0,-1 0,0-1,0 0,0 0,0-1,0 0,0 0,-1-1,0 0,1 0,-1 0,-3 2,0-1,0 1,0 0,-1-1,1 0,0 1,-1-1,0 0,0 0,0-1,0 1,0 0,0-1,-1 1,0-1,0 1,0-1,0 0,0 0,-1 1,0-1,1 0,-1 0,-1 1,1-1,-1 0,1 0,-1 1,0-1,0 0,-1 1,1-1,-1 1,1 0,-1-1,0 1,-1 0,1 0,0 0,-1 0,0 1,0-1,1 1,-1 0,-1-1,1 1,0 1,0-1,-3 0,-1-1,-1 1,0 0,0 0,0 1,0 0,0 1,0 0,0 0,0 1,0-1,0 2,1-1,-1 1,0 1,0-1,1 1,0 0,0 1,0 0,0 0,0 1,1-1,-1 1,1 1,1-1,-1 1,1 0,-3 4,6-7,0 1,0-1,0 0,0 1,0 0,1-1,0 1,-1 0,2 0,-1 0,0 0,1 0,-1 0,1 0,0 0,1 0,-1 0,1 0,0 0,0-1,0 1,0 0,0 0,1-1,0 1,0 0,0-1,0 0,0 0,1 1,0-1,-1-1,1 1,0 0,0-1,1 1,-1-1,0 0,1 0,-1 0,1-1,0 1,0-1,-1 0,1 0,0 0,1 0,-1 0,0 1,1 0,-1-1,0 0,1 0,-1 0,1-1,-1 1,1-1,-1 0,1-1,-1 1,1-1,-1 0,1 0,-1 0,1 0,-1-1,0 0,0 0,0 0,0 0,0 0,-1-1,1 0,-1 0,1 0,-1 0,0-1,0 1,-1-1,1 0,-1 1,1-1,-1 0,0-1,-1 1,1 0,-1 0,0-1,0 1,0-1,-1 0,0 1,0-1,-1 1,1 0,-1-1,0 1,0 0,0-1,-1 1,0 0,0 0,0 0,0 0,0 1,-1-1,0 1,1-1,-1 1,-1 0,1 0,0 0,-1 0,1 1,-1-1,0 1,0 0,0 0,0 1,0-1,-1 1,1 0,0 0,0 0,-1 1,1-1,-1 1,1 0,-1 0,1 1,0-1,-1 1,1 0,0 0,-1 1,1-1,0 1,0 0,0 0,0 0,1 0,-1 1,1 0,-1 0,1 0,-2 1,0 2,0 0,0 1,0-1,1 1,0-1,0 1,1 1,-1-1,2 0,-1 1,1-1,0 1,1 0,0 0,0 0,1 0,-1 0,2 0,-1-1,2 3,3 16</inkml:trace>
  <inkml:trace contextRef="#ctx0" brushRef="#br0" timeOffset="51278.108">2400 2259,'0'-5,"5"-2,1-4,5 0,0-3,3 0,-1-1,3 1,-2-2,1 3,-1-3,1 3,-1-2,1 2,-2-2,-2 1</inkml:trace>
  <inkml:trace contextRef="#ctx0" brushRef="#br0" timeOffset="51715.128">2822 1835,'0'-5,"5"-6,6-6,7-5,4 1,-1 0,-5-2,1 3,-3 0,-4 4</inkml:trace>
  <inkml:trace contextRef="#ctx0" brushRef="#br0" timeOffset="52360.462">3698 875,'24'-19,"8"-11,3-1,1 1,-2 0,-6 0,-3 6,-5 7</inkml:trace>
  <inkml:trace contextRef="#ctx0" brushRef="#br0" timeOffset="65332.062">4290 2286,'764'0,"-594"-27,-144 26,-2 0</inkml:trace>
  <inkml:trace contextRef="#ctx0" brushRef="#br0" timeOffset="66699.975">4290 396,'5'0,"1"-5,5-1,1-5,2 0,0-4,1 2,-1-3,2 2,-3-1,-2 6,1 5,-2 3</inkml:trace>
  <inkml:trace contextRef="#ctx0" brushRef="#br0" timeOffset="69341.007">4432 1271,'-11'-13,"10"12,0-1,0 1,0-1,0 1,0 0,0-1,0 1,-1 0,1 0,0 0,-1 0,1 0,0 0,-1 0,1 0,-1 1,0-1,1 0,-1 1,0-1,1 1,-1 0,0 0,1 0,-1 0,0 0,1 0,-1 0,0 0,0 0,1 1,-1-1,0 1,1-1,-1 1,0 0,-8 7,1 1,0 0,0 0,1 1,0 0,1 0,0 1,0 0,1 0,1 0,0 1,0 0,2 0,-1 0,1 0,1 1,0-1,1 1,0-1,1 1,1 0,0-1,0 1,2 2,-2-4,1 0,0 0,1-1,1 1,-1-1,2 0,-1 0,1 0,1 0,0-1,0 0,1 0,0-1,0 0,1 0,0 0,0-1,1 0,0-1,0 0,1-1,0 1,0-2,0 1,0-2,1 1,-1-1,1-1,0 0,0-1,0 0,0 0,0-1,0 0,1-1,-2-4,-1 1,1-1,-1 0,0-1,0 0,0 0,-1-1,0 0,-1-1,0 0,0 0,5-7,14-15,-15 16,-1 0,-1 0,0-1,-1 0,0-1,-2 0,1 0,-2-1,0 0,-2 1,2-10,-4 17,0-1,0 1,-1-1,0 0,-1 1,0-1,-1 1,0-1,0 1,-1 0,0 0,-1 0,0 0,0 0,-1 1,0 0,0 0,-1 0,0 1,-1 0,1 0,-1 0,-1 1,1 0,-1 0,0 1,0 0,-1 1,1 0,-1 0,0 0,0 1,-1 1,-105 5,90 4</inkml:trace>
  <inkml:trace contextRef="#ctx0" brushRef="#br0" timeOffset="69851.861">4347 1525,'34'-53,"38"-42,-70 94,0 0,1 1,-1-1,1 1,-1 0,1 0,-1 0,1 0,-1 0,1 0,-1 1,1-1,-1 1,0-1,1 1,-1 0,0 0,0 0,1 1,-1-1,0 0,0 1,0-1,0 1,-1 0,1 0,0-1,-1 1,1 0,-1 0,0 1,1-1,-1 0,0 0,-1 1,1-1,0 0,-1 1,1-1,-1 2,13 17,-11-17,0 0,0 1,1-1,-1 0,1 0,0 0,0-1,0 1,0-1,1 1,0-1,0 0,-1-1,2 1,-1-1,0 1,0-1,1 0,-1-1,1 1,0-1,-1 0,1 0,0 0,0-1,-1 0,1 0,0 0,0 0,0-1,-1 0,1 0,0 0,-1-1,1 1,1-2,7-8</inkml:trace>
  <inkml:trace contextRef="#ctx0" brushRef="#br0" timeOffset="70485.964">4319 734,'4'2,"1"0,-1 1,0-1,0 1,0 0,0 0,0 0,-1 0,0 1,1-1,-1 1,0 0,-1 0,1 0,-1 0,2 5,20 42,-3 1,-2 1,-2 1,5 38,-20-87,0 7,1 0,1 0,0-1,1 1,0-1,0 0,1-1,1 1,7 8,-2-8</inkml:trace>
  <inkml:trace contextRef="#ctx0" brushRef="#br0" timeOffset="70983.409">4629 2033,'0'-10,"0"2,0 7,0 9,0 7,0 6,0 5,-5 2,-1 1,0 1,1 0,1-1,2 0,1 0,-5 0,0-6</inkml:trace>
  <inkml:trace contextRef="#ctx0" brushRef="#br0" timeOffset="72548.999">4487 819,'-61'-47,"-54"-68,115 114,-1 1,0-1,0 1,0 0,0 0,0-1,1 1,-1 0,0 0,0 0,0 0,0 0,0 0,0 0,0 0,0 0,0 1,1-1,-1 0,0 0,0 1,0-1,0 1,1-1,-1 1,0-1,0 1,1-1,-1 1,0 0,1-1,-1 1,1 0,-1 0,1-1,-1 1,1 0,-1 0,1 0,0 0,-1-1,1 1,0 0,0 0,0 0,0 0,0 0,0 0,0 0,0 0,0 0,0-1,0 1,1 0,-1 0,0 0,1 0,-1 0,1-1,-1 1,1 0,-1 0,-2 12,-74 225,75-237,1-1,-1 1,1-1,-1 1,0-1,1 1,-1-1,1 1,0 0,-1-1,1 1,-1 0,1-1,0 1,-1 0,1-1,0 1,0 0,0 0,0-1,0 1,-1 0,1 0,0-1,1 1,-1 0,0 0,0-1,0 1,0 0,1 0,-1-1,0 1,1 0,-1-1,0 1,1 0,-1-1,1 1,-1-1,1 1,-1-1,1 1,-1-1,1 1,0-1,-1 1,1-1,0 0,-1 1,1-1,0 0,0 0,-1 1,1-1,0 0,0 0,-1 0,1 0,0 0,102-59,188-110,-195 131,-260 13,30 16,116 3</inkml:trace>
  <inkml:trace contextRef="#ctx0" brushRef="#br0" timeOffset="74330.13">4657 2146,'0'4,"0"-2,0-7,0-7,0-7,0-5,0-2,0-3,0 0,0-1,0 10,0 8</inkml:trace>
  <inkml:trace contextRef="#ctx0" brushRef="#br0" timeOffset="80429.9">4996 2626,'2'8,"1"0,0 0,0 1,0-2,1 1,0 0,1-1,0 0,0 0,1 0,-1 0,58 65,3-3,74 60,-128-119,-4-6</inkml:trace>
  <inkml:trace contextRef="#ctx0" brushRef="#br0" timeOffset="80993.901">5363 2569,'-38'29,"-94"122,-46 99,81-99,96-144,4-7</inkml:trace>
</inkml:ink>
</file>

<file path=ppt/ink/ink2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1:58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544 1,'-18'4,"0"0,0 2,0 0,1 1,0 1,1 1,0 0,0 1,1 1,0 0,0 1,2 0,-1 1,2 1,0 0,0 1,2 0,0 1,0 0,-2 7,-117 276,122-281,-2 0,0 0,-1-1,0 0,-2-1,0 0,0-1,-4 2,2-5</inkml:trace>
</inkml:ink>
</file>

<file path=ppt/ink/ink2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1:59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1,'110'148,"-64"-93,2-3,2-1,54 41,134 109,-184-167,-30-23</inkml:trace>
</inkml:ink>
</file>

<file path=ppt/ink/ink2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1:59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916 0,'-446'185,"120"-58,202-87,111-37,7-5</inkml:trace>
</inkml:ink>
</file>

<file path=ppt/ink/ink2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1:59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7,'0'1,"0"-1,-1 0,1 0,-1 1,1-1,-1 0,1 0,0 0,-1 0,1 0,-1 0,1 0,-1 0,1 0,-1 0,1 0,-1 0,1 0,-1 0,1 0,-1 0,1 0,-1-1,1 1,0 0,-1 0,1-1,-1 1,1 0,0 0,-1-1,1 1,0-1,-1 1,1 0,0-1,-1 1,1-1,0 1,0 0,0-1,-1 1,1-1,0 0,-5 25,1 0,1 0,1 0,1 0,2 0,0 0,1 0,2 0,3 12,6 16,2 0,2-1,3-2,2 0,11 16,42 108,-65-149</inkml:trace>
</inkml:ink>
</file>

<file path=ppt/ink/ink2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52 490,'-1'259,"-9"-201,9-58,0 0,0 0,1 0,-1 0,0 0,0 0,1 0,-1 0,0 0,1-1,-1 1,0 0,0 0,1-1,-1 1,1-1,-1 1,0-1,1 1,-1 0,1-1,-1 0,1 1,-1-1,1 1,0-1,-1 0,1 1,0-1,-1 0,1 1,0-1,0 0,-1 0,1 1,0-1,0 0,0 1,0-1,0 0,0 0,0 1,1-1,-1 0,-1-2,-6-28,2-1,1 0,1 0,2-1,1 1,2 0,1 0,1 0,2 0,1 0,2 1,1 1,1-1,1 2,2-1,1 2,2 0,7-9,-11 15,0-1,2 2,1 0,1 1,0 0,2 2,13-12,-31 29,0 0,1 0,-1 0,0 0,1 0,-1 0,0 0,1 1,-1-1,1 0,-1 1,1-1,-1 1,1 0,-1-1,1 1,0 0,-1 0,1 0,-1 0,1 0,0 1,-1-1,1 0,-1 1,1-1,-1 1,1-1,-1 1,1 0,-1 0,0-1,1 1,-1 0,0 0,0 0,0 1,0-1,0 0,0 0,0 1,0-1,0 0,0 1,-1-1,1 1,-1-1,1 1,-1-1,1 1,-1 0,19 82,-19-76,0-1,1 0,0 1,0-1,1 0,-1 1,2-1,-1 0,1-1,0 1,1 0,-1-1,1 1,0-1,1 0,0-1,0 1,0-1,1 1,15 6</inkml:trace>
</inkml:ink>
</file>

<file path=ppt/ink/ink2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0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1,'-58'67,"7"-11,3 3,2 1,3 2,3 3,10 37,30-99,0-1,0 1,0 0,0-1,0 1,0-1,1 1,-1-1,1 1,0-1,0 0,0 1,0-1,0 0,0 1,1-1,-1 0,1 0,-1 0,1 0,0-1,0 1,0 0,0-1,0 1,0-1,0 0,1 0,-1 0,0 0,1 0,-1 0,0 0,1-1,0 1,-1-1,1 0,1 0,7-2,0-1,0 0,-1 0,1-1,-1-1,0 1,0-2,-1 0,1 0,-1 0,-1-1,1-1,-1 1,0-1,-1-1,0 1,0-1,-1-1,166-244,-140 205,-40 94,-29 94,35-133,1 1,-1-1,1 0,0 1,1-1,-1 1,1-1,1 1,-1-1,1 1,0-1,1 1,-1-1,1 0,0 0,1 0,0 0,0 0,0 0,0-1,1 1,0-1,0 0,1 0,-1-1,2 1,12 7</inkml:trace>
</inkml:ink>
</file>

<file path=ppt/ink/ink2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1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232 742,'-18'8,"1"0,1 2,0 0,0 1,1 0,0 1,1 1,0 0,1 1,1 1,0 0,1 0,1 1,0 1,1 0,0 2,8-15,0 0,0-1,0 1,1 0,0 0,-1 0,1 0,1 0,-1 0,1-1,-1 1,1 0,0 0,0 0,1-1,-1 1,1-1,0 1,0-1,0 0,0 1,1-1,-1 0,1-1,0 1,0 0,0-1,0 1,0-1,0 0,1 0,-1-1,1 1,-1-1,1 1,0-1,0 0,-1 0,1-1,0 1,0-1,0 0,0 0,0 0,2-1,14-1,0-1,-1-1,1-1,-1-1,0 0,0-2,0 0,-1-1,-1 0,1-2,-2 0,1-1,-2-1,0 0,0-1,6-8,38-42,-2-2,-3-3,-2-2,20-43,-52 81,-3-1,0 0,-3-1,0-1,-1-5,-9 27,-1 0,0-1,0 1,-2 0,0-1,0 0,-2 1,0-1,0 1,-1-1,-1 1,0 0,-1 0,-6-12,7 19,-1 0,0 1,-1-1,1 1,-1 0,-1 0,1 0,-1 1,0 0,0 0,-1 1,1-1,-1 1,0 1,0-1,0 1,-1 1,1-1,-1 1,1 0,-1 1,0 0,0 0,0 1,1 0,-1 0,0 1,0 0,0 0,1 1,-1 0,1 0,-1 1,-5 2,-3 5,0 1,0 1,1 0,0 1,1 1,1 0,0 0,1 2,0-1,2 2,0-1,0 1,2 1,0 0,1 0,-3 13,1 0,1 0,1 0,1 0,2 1,2 0,1 0,1 0,1 0,7 31,-5-44,2 0,0 0,2-1,-1 0,2 0,1-1,0 0,1 0,1-1,0-1,1 0,1 0,0-1,1-1,1 0,0-1,0 0,1-2,1 1,0-2,0-1,1 0,4 1,-10-5,0-1,1 0,-1 0,1-1,0-1,0 0,-1-1,1 0,0-1,0-1,0 0,-1 0,1-1,-1-1,0 0,0-1,0 0,0-1,-1 0,0-1,8-6,8-8,-3 0</inkml:trace>
</inkml:ink>
</file>

<file path=ppt/ink/ink2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1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1,'-5'34,"-1"15,-1 5,2-2,2-5,1-6,1-6,0-3,6-7,2-3,-1-6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4:01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87,'38'-5,"32"-6,14-2,-2-2,-11 0,-13 3,-11 4,-9 3,-11 2</inkml:trace>
</inkml:ink>
</file>

<file path=ppt/ink/ink2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1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0,'5'5,"2"6,-1 2</inkml:trace>
</inkml:ink>
</file>

<file path=ppt/ink/ink2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1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0,'0'1,"-14"44,2 0,1 0,3 1,2 0,0 38,5-78,1 0,0 1,1-1,-1 1,1-1,0 0,0 1,1-1,0 0,0 0,1 0,-1 0,1 0,1-1,-1 1,1-1,0 0,0 0,0 0,1-1,0 1,0-1,0 0,0-1,0 1,1-1,0 0,0 0,-1-1,2 0,-1 0,0 0,0-1,1 0,-1 0,0 0,1-1,-1 0,1 0,-1-1,0 0,1 0,-1 0,0-1,3-1,6-8,0-1,-1-1,0-1,-1 0,0 0,-1-2,-1 1,0-1,-1-1,-1 0,-1 0,0-1,-1 0,-1-1,-1 1,0-5,25-59,-20 58</inkml:trace>
</inkml:ink>
</file>

<file path=ppt/ink/ink2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2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1,'-31'21,"24"-18,0 1,0 0,1 0,-1 0,1 1,0 0,0 0,1 1,0-1,0 1,0 1,0-1,1 0,0 1,1 0,-1 0,2 0,-3 7,5-10,1 0,0-1,0 1,1-1,-1 1,1-1,0 0,0 1,0-1,0 0,0 0,1-1,-1 1,1 0,0-1,0 1,0-1,0 0,0 0,0 0,1-1,-1 1,1-1,-1 0,1 1,0-1,23 13,-22-12,1 0,-1 1,1 0,-1 0,0 0,0 1,-1-1,1 1,-1 1,0-1,0 0,0 1,0 0,-1 0,0 0,0 0,0 1,-1-1,0 1,0 0,0-1,0 1,-1 0,0 0,-1 0,1 0,-1 0,0 0,-1 0,1 0,-1 0,0 0,-1 1,-3 4,0-1,-1 0,0 0,-1-1,0 0,0 0,-1-1,0 1,-1-2,0 1,0-1,0-1,-1 1,0-2,0 1,-1-2,1 1,-1-1,0-1,0 0,0 0,-1-1,-5 0,-11-2,3 0</inkml:trace>
</inkml:ink>
</file>

<file path=ppt/ink/ink2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3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115 670,'-18'28,"2"1,1 1,1 0,2 1,1 1,1 0,-4 31,13-60,0 0,0-1,1 1,-1 0,1-1,-1 1,1 0,0 0,1 0,-1-1,0 1,1 0,-1-1,1 1,0 0,0-1,0 1,0-1,0 1,1-1,-1 1,1-1,0 0,-1 0,1 0,0 0,0 0,0 0,1-1,-1 1,0-1,1 1,-1-1,1 0,-1 0,1 0,0 0,-1 0,1-1,0 1,-1-1,1 0,0 0,0 0,0 0,8-6,0 0,0-1,-1-1,0 0,0 0,-1-1,0 0,0-1,-1 0,0 0,-1 0,0-1,-1 0,0-1,-1 0,0 0,3-12,0 2,0-1,-1-1,-1 1,-2-1,0 0,-1 0,-2 0,-1-24,0 35,-1-1,-1 1,0-1,-1 1,0 0,-1-1,0 2,-1-1,-1 1,0-1,0 1,-1 1,-1 0,0 0,-1 0,-5-5,12 14,1-1,-1 1,0 0,0-1,0 1,0 0,0 1,-1-1,1 0,0 0,-1 1,1 0,-1-1,0 1,0 0,1 0,-1 1,0-1,0 0,0 1,0 0,0 0,1 0,-1 0,0 0,0 0,0 1,0 0,0-1,0 1,1 0,-1 0,0 0,1 1,-1-1,1 1,-1-1,1 1,0 0,0 0,0 0,0 0,1 1,1 1,1-1,-1 0,0 0,1 0,0 0,0 0,-1 0,2 0,-1 0,0 0,1 0,-1-1,1 1,0 0,0-1,0 1,0-1,0 0,1 0,-1 0,1 0,-1 0,1 0,0-1,-1 1,1-1,0 0,0 0,0 0,0 0,0-1,0 1,1-1,-1 1,0-1,0 0,0 0,2-1,13 0,1-1,-1-1,1-1,-1 0,0-2,0 0,-1 0,0-2,0 0,-1-1,0-1,0-1,11-9,1-2,-1-2,-1 0,-2-2,0-1,-1 0,-2-2,-1 0,-1-2,-2 0,-1-1,2-10,-17 41,-1 1,-1-1,1 1,0-1,0 1,-1-1,1 1,0-1,0 1,0-1,0 1,0-1,0 1,0-1,0 1,0-1,0 0,0 1,0-1,1 1,-1-1,0 1,0 0,0-1,1 1,-1-1,0 1,0-1,1 1,-1 0,1-1,-1 1,0-1,1 1,-1 0,1 0,-1-1,0 1,1 0,-1 0,1-1,-1 1,1 0,-1 0,1 0,-1 0,1 0,-1 0,1 0,-1 0,1 0,0 0,-1 0,1 0,-1 0,1 0,-1 1,1-1,-1 0,1 0,-10 163,0-83,-3 260,29 284,-13-525,-2-53,3 421,-31-383,25-82,0-1,0 1,-1 0,1-1,0 0,-1 1,1-1,0 0,-1 0,0 1,1-1,-1-1,0 1,0 0,1 0,-1 0,0-1,0 1,0-1,0 0,0 0,0 1,0-1,1 0,-1-1,0 1,0 0,0 0,0-1,0 1,0-1,0 0,1 1,-1-1,0 0,1 0,-1 0,0 0,1-1,-1 1,1 0,-1-2,-9-9,1 0,0-2,1 1,1-1,0 0,0-1,2 0,0 0,1-1,0 1,1-1,1 0,0 0,1-14,-2 9,-3-20,1 0,2 0,2-1,2 1,2-1,1 1,3 0,1 0,8-23,12-27,-17 57</inkml:trace>
</inkml:ink>
</file>

<file path=ppt/ink/ink2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3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1,'-22'0,"1"1,0 1,-1 1,1 1,0 1,1 1,-1 0,1 2,-13 6,25-10,0 1,0-1,0 1,1 1,0-1,0 1,0 1,1-1,0 1,0 0,0 1,1-1,0 1,1 0,0 0,0 0,1 1,-1 0,2-1,0 1,0 0,0 0,1 5,0-6,0-1,1 1,-1-1,2 1,-1 0,1-1,0 1,1-1,0 0,0 1,1-1,0 0,0 0,0 0,1-1,0 1,0-1,1 0,0 0,0 0,0-1,1 0,-1 0,1 0,0-1,1 1,-1-1,1-1,0 0,0 0,1 0,49 6,-32-8</inkml:trace>
</inkml:ink>
</file>

<file path=ppt/ink/ink2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4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1,'-10'23,"1"1,1 1,1-1,1 1,1 1,1-1,2 0,0 1,2 9,1-30,-1 0,1 0,0 0,1 0,-1-1,1 1,0-1,0 1,0-1,1 0,0 0,0 0,0 0,0 0,0-1,1 1,-1-1,1 0,0 0,0 0,0-1,1 1,-1-1,1 0,-1 0,1-1,-1 1,1-1,0 0,0 0,0-1,0 1,0-1,-1 0,1-1,0 1,0-1,0 0,0 0,-1 0,1-1,0 0,-1 0,1 0,14-9,-1-1,0 0,-1-2,0 0,-1-1,-1 0,0-1,-1-1,-1-1,-1 0,0 0,-1-1,-1-1,-1 1,-1-2,4-14,-2 8,-3 2</inkml:trace>
</inkml:ink>
</file>

<file path=ppt/ink/ink2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4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0 497,'179'-373,"-175"364,1-1,1 1,0 1,0-1,0 1,1 0,1 0,-1 1,1 0,0 0,1 1,-1 0,1 0,1 1,5-2,0 3,-2 5</inkml:trace>
</inkml:ink>
</file>

<file path=ppt/ink/ink2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4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0,'29'112,"-23"-75,3-1,1 1,1-2,2 0,2 0,1-2,1 0,2 0,13 15,-31-47,1 1,-1 0,0 0,1-1,0 1,-1-1,1 1,0-1,0 0,0 0,0 1,0-1,0-1,0 1,0 0,1 0,-1-1,0 0,0 1,1-1,-1 0,0 0,0 0,1 0,-1 0,0-1,0 1,1-1,-1 0,0 1,0-1,0 0,0 0,0 0,0 0,0-1,0 1,0-1,-1 1,1-1,-1 1,1-1,-1 0,1 0,-1 0,0 0,0 0,0 0,0 0,0 0,-1 0,1 0,0 0,-1-1,0 1,1-2,37-160,-31 139,-3 10,0 0,0 0,2 0,0 0,1 1,0 0,1 1,0 0,1 0,1 1,0 0,5-5,-1 7</inkml:trace>
</inkml:ink>
</file>

<file path=ppt/ink/ink2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5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384 807,'-35'18,"0"3,1 1,1 1,2 1,0 3,-18 19,12-11,-54 68,90-102,0 0,1 0,-1-1,0 1,1 0,-1 0,1 0,-1 0,1 0,-1 0,1 0,0 0,0 0,-1 0,1 0,0 0,0 0,0 0,0 0,0 0,0 0,1 0,-1 0,0 0,0 0,1 0,-1 0,0 0,1 0,-1 0,1 0,0 0,-1-1,1 1,0 0,-1 0,1-1,0 1,0 0,-1-1,1 1,0-1,0 1,0-1,0 1,0-1,0 1,0-1,52-1,-28-7,1-1,-1-1,-1-2,0 0,0-1,9-8,35-19,85-54,-151 93,-1-1,1 1,-1 0,1 0,0 0,-1 0,1 0,0 0,0 1,-1-1,1 0,0 1,0 0,0-1,0 1,0 0,0 0,0 0,0 0,0 0,-1 0,1 1,0-1,0 1,0-1,0 1,0 0,-1 0,1 0,0 0,-1 0,1 0,-1 0,1 0,-1 1,1-1,-1 1,0-1,0 1,0-1,0 1,0 0,0-1,0 1,0 0,-1 0,1 0,-1-1,1 1,-1 1,8 71,-9-68,0-1,0 1,0-1,1 1,0 0,0-1,1 1,0-1,0 1,0-1,0 1,1-1,0 0,0 1,0-1,1 0,0-1,0 1,0 0,0-1,1 0,0 1,0-1,0-1,0 1,1-1,-1 1,1-1,0-1,0 1,5 1,1-3,0-2,1 1,-1-2,0 1,0-1,0-1,0 0,0-1,-1 0,1-1,-1 0,0 0,-1-1,1 0,-1-1,0 0,-1 0,8-9,13-17,-2-1,-1-1,-1-2,-2 0,-2-2,-1 0,-2-2,-9 22,38-83,-4-3,-6-1,-4-2,9-62,-18 7,-24 162,1-1,-1 1,1 0,-1-1,0 1,0 0,1-1,-1 1,0 0,0-1,0 1,0-1,-1 1,1 0,0-1,-1 1,1 0,-1-1,1 1,-1 0,1 0,-1-1,0 1,0 0,0 0,1 0,-1 0,0 0,0 0,-1 0,1 0,0 1,0-1,0 0,0 1,-1-1,1 1,0-1,-1 1,1-1,0 1,-1 0,1 0,0 0,-1 0,1 0,-2 0,-6 6,1 1,-1 1,1-1,1 1,-1 1,1-1,1 1,0 0,0 1,0-1,2 1,-1 0,-1 6,5-13,-21 51,3 2,2 0,3 1,2 1,3 0,2 0,3 1,2 0,3 0,3 8,-2-27,1 0,3 0,1 0,1-1,3 0,1-1,4 6,16-3,-30-40</inkml:trace>
</inkml:ink>
</file>

<file path=ppt/ink/ink2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5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1,'38'0,"18"0,8 0,-1 0,-2 5,-7 1,-2 1,-6 2,-6 1,-5-2,-8-2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4:01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0,'-236'645,"222"-604,-19 101,34-141,-1 1,0 0,0-1,1 1,-1-1,1 1,0-1,-1 1,1-1,0 0,0 1,-1-1,1 0,1 1,-1-1,0 0,0 0,0 0,0 0,1 0,-1 0,0 0,1-1,-1 1,1 0,-1-1,1 1,-1-1,1 1,0-1,-1 0,1 0,-1 0,1 0,0 0,-1 0,1 0,-1 0,1-1,-1 1,1-1,-1 1,1-1,-1 0,1 1,-1-1,1 0,-1 0,0 0,0 0,1 0,-1 0,0 0,0 0,0-1,0 1,0 0,0-1,17-14</inkml:trace>
  <inkml:trace contextRef="#ctx0" brushRef="#br0" timeOffset="299.311">820 0,'-69'77,"4"2,4 3,3 3,4 2,-2 12,45-77,1 1,1 0,0 0,2 1,1 0,1 1,3-20,1 1,1 0,-1 0,1 0,0 0,0 0,1 0,-1 0,1-1,1 1,-1 0,1 0,0-1,0 1,1-1,-1 0,1 0,1 0,-1 0,1 0,-1 0,1-1,1 0,-1 0,0 0,1 0,4 1,-1-1,0 0,1-1,-1 0,1 0,0-1,0 0,0-1,0 0,0 0,0-1,1 0,-1 0,0-1,0-1,0 1,0-2,0 1,-1-1,1 0,-1-1,8-4,7-4,-1-1,0-1,-1-1,0-1,-1 0,-1-2,3-4,-8 6,0 0,0-2,-2 1,0-2,-1 0,-1 0,-1-1,-1 0,0 0,-2-1,3-13,-6 21,-1 1,0 0,-1-1,-1 0,0 1,0-1,-1 1,-1-1,0 1,-1 0,0-1,-1 1,0 1,-1-1,-1 1,1-1,-2 1,1 1,-2 0,-5-7,8 12,-1 0,1 1,-1 0,0 0,0 0,-1 1,1 0,-1 0,1 1,-1 0,0 0,0 0,0 1,0 0,0 0,0 1,0 0,0 0,0 1,0 0,0 0,0 1,0 0,0 0,0 0,1 1,-1 0,1 0,0 1,0-1,0 1,0 1,1-1,0 1,-24 16,5-4</inkml:trace>
  <inkml:trace contextRef="#ctx0" brushRef="#br0" timeOffset="687.949">1526 198,'-38'1,"1"2,-1 1,1 2,0 2,0 1,1 2,0 2,-19 10,45-20,1 1,-1 0,1 0,0 1,1 0,-1 0,1 1,0 1,0-1,1 1,0 0,0 1,1 0,0 0,0 0,1 1,0-1,0 1,1 1,0-1,1 1,0-1,0 1,1 0,1 0,-1 0,2 0,-1 0,1 0,1 6,2-6,0 0,1 0,0 0,0 0,1-1,1 0,-1 1,1-2,1 1,0-1,0 0,0-1,1 1,0-1,1-1,0 0,0 0,0-1,0 0,1 0,0-1,0 0,0-1,0 0,5 0,5 3,1-1,1 0,-1-2,0 0,1-1,0-2,-1 0,1-1,-1-1,1-1,-1-1,0-1,0-1,-1 0,1-2,-1 0,-1-2,0 0,0-1,-1-1,-1 0,0-2,8-7,-17 13,0 0,0 0,-1-1,0 0,0-1,-1 1,0-1,-1 0,0-1,-1 1,0-1,0 0,-1 0,-1 0,0-1,0 1,-1-1,-1 1,0 0,0-1,-2-4,-2 3,0 1,0 0,-1 0,-1 0,0 0,0 1,-1 0,-1 1,0-1,0 2,-1-1,-1 1,1 0,-1 1,-1 0,1 1,-1 0,-1 0,1 1,-1 1,0 0,0 1,-1 0,1 1,-1 0,0 1,0 0,0 1,-6 1,-103 20,95-8</inkml:trace>
</inkml:ink>
</file>

<file path=ppt/ink/ink2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5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1,'-14'50,"1"0,3 1,2 0,-1 44,9-89,0 1,0 0,0-1,1 1,0-1,1 1,0-1,0 0,0 1,0-1,1 0,0-1,1 1,-1 0,1-1,0 0,0 0,1 0,-1 0,1-1,0 1,0-1,1-1,-1 1,1-1,0 0,0 0,0 0,0-1,1 0,-1 0,0-1,1 0,0 0,-1 0,1-1,-1 0,1 0,-1-1,1 0,0 0,-1 0,2-2,8-4,0-1,-1-1,0 0,0-1,-1-1,-1 0,0-1,0-1,-1 0,-1 0,0-1,-1-1,4-7,3-5,-1 0,-2-2,0 1,-2-2,-2 1,0-2,-2 8,0 5</inkml:trace>
</inkml:ink>
</file>

<file path=ppt/ink/ink2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8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0 166,'50'197,"-44"1,-7-198,1-1,0 1,-1 0,1-1,-1 1,1 0,-1-1,1 1,-1 0,1 0,-1 0,1-1,-1 1,1 0,-1 0,0 0,1 0,-1 0,1 0,-1 0,1 0,-1 0,1 0,-1 0,0 0,1 1,-1-1,1 0,-1 0,1 1,-1-1,1 0,-1 0,1 1,0-1,-1 1,1-1,-1 0,1 1,0-1,-1 1,1 0,1-22,1 0,1 0,1 0,1 1,0 0,2 0,0 0,2 1,0 0,5-7,6-11,3 1,1 0,1 2,2 1,1 0,30-24,-57 55,-1 0,1 0,0 0,1 0,-1 0,0 1,0-1,1 0,-1 1,1-1,0 1,-1-1,1 1,0 0,0 0,0 0,0 0,0 0,0 0,0 0,0 1,0-1,0 1,1-1,-1 1,0 0,0 0,0 0,1 0,-1 0,0 1,0-1,0 1,0-1,1 1,-1 0,0 0,0 0,0 0,-1 0,1 0,0 0,0 1,-1-1,1 1,0 0,0 6,-1 0,0 0,-1-1,0 1,0 0,-1 0,0 0,0 0,-1 0,0-1,-2 8,-5 21,5-7,1-3</inkml:trace>
  <inkml:trace contextRef="#ctx0" brushRef="#br0" timeOffset="370.444">649 251,'30'-1,"1"-2,0 0,-1-2,0-2,0-1,-1-1,0-1,5-4,-29 13,0-1,0 1,0-1,-1-1,1 1,-1 0,1-1,-1 0,0 0,0-1,0 1,0-1,-1 0,0 1,1-2,-1 1,-1 0,1-1,-1 1,1-1,-2 0,1 1,0-1,-1 0,0 0,0 0,0 0,-1-1,1 1,-1 0,-1 0,1 0,-1 0,0 0,0 0,0 0,-1 0,0-2,-4 3,1 0,-1 0,0 1,0 0,-1 0,1 1,-1 0,1 0,-1 0,1 1,-1 0,0 1,0-1,0 1,1 0,-1 1,0 0,0 0,1 0,-1 1,0 0,1 0,0 1,-1-1,1 1,0 1,1-1,-1 1,-3 3,-12 5,1 2,0 0,1 1,1 1,0 0,1 2,1 0,1 1,0 0,2 1,0 1,1 0,1 1,1 0,1 0,1 1,1 0,1 1,1 0,0 12,5-27,1-1,0 0,0 1,1-1,0 0,0 0,1 0,0 0,0-1,1 1,0-1,1 0,-1 0,1 0,0-1,1 1,0-1,0-1,0 1,1-1,0 0,0-1,0 1,0-1,1-1,3 2,18 8,1-2,0-1,0-2,1 0,0-2,15 0,-2-3,1-1,0-2,0-2,-1-2,1-2,-1-2,0-2,-1-2,10-6,-18 4,-9 0</inkml:trace>
</inkml:ink>
</file>

<file path=ppt/ink/ink2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13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1,'-10'33,"-3"17,1 4,2-3,3-4,3-6,6-10,4-10</inkml:trace>
</inkml:ink>
</file>

<file path=ppt/ink/ink2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13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1,'-14'24,"-5"12,1 1</inkml:trace>
</inkml:ink>
</file>

<file path=ppt/ink/ink2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14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0,'-26'10,"1"1,0 1,1 1,0 1,1 1,1 1,-15 13,36-28,0 0,0 0,-1 0,1 0,0 0,0 0,0 0,0 1,0-1,0 0,0 1,1-1,-1 1,0-1,1 1,-1-1,1 1,0-1,-1 1,1-1,0 1,0-1,0 1,0 0,0-1,0 1,1-1,-1 1,0-1,1 1,-1-1,1 1,0-1,-1 1,1-1,0 1,0-1,0 0,0 0,0 0,0 1,0-1,1 0,-1 0,72 31,-45-22,-20-7,-1-1,0 1,0 0,0 1,0 0,0 0,-1 0,1 1,-1 0,-1 0,1 1,-1-1,0 1,0 0,0 1,-1-1,0 1,0 0,-1 0,0 0,0 0,-1 1,0-1,0 1,0 0,-1-1,0 1,-1 0,0 0,0 0,-1-1,0 1,0 0,-1 2,-3-3,0 1,0-1,-1 0,1-1,-2 0,1 1,-1-2,0 1,0-1,0 0,-1-1,1 0,-1 0,0 0,-1-1,1 0,0-1,-1 0,0 0,1-1,-1 0,0 0,0-1,0-1,1 1,-1-1,0-1,0 1,1-2,-1 1,1-1,0 0,-7-4,-3-5</inkml:trace>
</inkml:ink>
</file>

<file path=ppt/ink/ink2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15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1 302,'51'19,"0"-2,1-3,1-1,0-3,1-3,0-2,0-2,0-2,-44 0,0-1,1 0,-1 0,0-1,0 0,1-1,-1 0,0 0,-1-1,1-1,0 1,-1-2,0 1,0-1,0-1,-1 1,0-2,0 1,0-1,-1 0,0-1,0 1,4-8,-6 8,0 0,-1-1,0 0,0 1,-1-1,0 0,-1-1,0 1,0 0,0-1,-1 1,-1-1,1 1,-1-1,-1 0,0 1,0-1,0 1,-1-1,-1 1,1 0,-1 0,-1 0,1 0,-1 1,-1-1,1 1,-1 0,-1 0,1 1,-1 0,-5-5,7 8,0 0,0 0,0 0,0 1,-1 0,1-1,-1 2,1-1,-1 0,0 1,0 0,0 0,1 0,-1 1,0 0,0 0,0 0,0 0,0 1,0 0,0 0,0 0,1 1,-1-1,0 1,1 0,0 0,-1 1,1-1,0 1,-3 3,-5 3,2 1,-1 0,1 0,0 1,1 1,1 0,-1 0,2 0,0 1,0 0,2 1,-1-1,2 1,-2 6,-26 204,30-204,-6 45,-4-2,-2 1,-19 46,27-89,3-7,0 0,-1-1,-1 1,0-1,-1 0,-1 0,0 0,-1-1,0 0,0-1,-1 1,-1-2,0 1,-1-2,0 1,0-1,-3 0,13-8,0-1,-1 0,1 1,0-1,-1 0,1 0,0 0,-1 0,1 0,0-1,-1 1,1 0,0-1,-1 1,1 0,0-1,0 0,0 1,-1-1,1 0,0 1,0-1,0 0,0 0,0 0,0 0,0 0,1 0,-1 0,0 0,1-1,-1 1,0 0,1 0,-1-1,1 1,0 0,0-1,-1 1,1 0,0-1,0 1,0 0,0-1,0 1,0 0,1-1,-3-19</inkml:trace>
</inkml:ink>
</file>

<file path=ppt/ink/ink2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30.81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1666,'65'-4,"-46"6,-12-2,31 3,-1-2,1-2,-1-2,34-6,-31 2,0 1,1 2,-1 1,1 3,38 4,-8 9,-59-10,1 0,0 0,-1-1,1-1,0 0,0-1,0 0,12-3,8-3,-17 1,0 2,0 0,1 1,-1 0,1 1,-1 1,1 1,-1 1,0 0,3 1,23 5,0-1,0-3,0-1,0-2,37-4,11 1,276 2,-342 0</inkml:trace>
  <inkml:trace contextRef="#ctx0" brushRef="#br0" timeOffset="1331.762">1751 1,'-11'138,"7"-123,1-1,1 1,0 0,1 0,1 0,1 0,0 1,2 10,0-11,0 0,-1 1,0-1,-1 1,-1-1,-1 1,0-1,-1 3,-9 68,3 0,5 1,5 61,0-19,-2-89,12 107,-4-108,-2 1,-1 0,-2 1,-2-1,-2 1,-2 4,1 47,2 377,0-457</inkml:trace>
  <inkml:trace contextRef="#ctx0" brushRef="#br0" timeOffset="1668.12">2061 1271,'-239'286,"-3"4,101-128,73-63,58-81</inkml:trace>
  <inkml:trace contextRef="#ctx0" brushRef="#br0" timeOffset="2314.893">594 1384,'-208'282,"57"-79,-39 7,172-192</inkml:trace>
  <inkml:trace contextRef="#ctx0" brushRef="#br0" timeOffset="3152.96">1045 1356,'10'3,"-1"0,1-1,1 0,-1-1,0 0,0 0,0-1,1 0,-1-1,0 0,0-1,0 0,0 0,0-1,0-1,-1 0,0 0,1 0,-1-1,-1-1,1 0,-1 0,0 0,-1-1,1 0,-1-1,0 0,-1 0,0 0,-1 0,1-1,-1 0,-1-1,0 1,3-9,-6 14,0 1,0-1,0 0,-1 0,1 1,-1-1,0 0,0 0,0 0,-1 1,1-1,-1 0,0 0,0 1,0-1,0 1,-1-1,1 1,-1-1,0 1,0 0,0 0,-1 0,1 0,-1 0,0 0,1 1,-1-1,0 1,-1 0,1 0,0 0,-1 0,1 1,-1 0,1-1,-1 1,0 0,1 0,-1 1,0-1,0 1,1 0,-1 0,0 0,0 1,0-1,1 1,-1 0,0 0,1 0,-1 0,-8 9,0 1,1 0,1 0,0 1,0 0,1 1,1 0,0 1,0-1,2 2,0-1,0 1,1-1,1 1,1 1,0-1,1 0,0 1,2 0,-1-1,2 1,1 3,-2-3,-1 1,0-1,-1 0,0-1,-2 1,0 0,0-1,-1 0,-1 0,-1 0,0-1,-1 0,-1 0,0-1,0 0,-2 0,1-1,-1-1,-1 0,0 0,-1-1,-7 4,-30-3,31-13</inkml:trace>
</inkml:ink>
</file>

<file path=ppt/ink/ink2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4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161 297,'246'27,"-239"-28,0-1,0 0,0 0,-1 0,1-1,-1 0,1 0,-1-1,0 0,-1 0,1 0,-1-1,0 0,0 0,0 0,0-1,-1 1,0-1,0 0,-1 0,0-1,0 1,0-1,-1 1,0-1,0 0,-1 0,1 0,-2 0,1-2,0 7,0-4,0 0,0 0,0 0,-1 0,0 0,0 0,-1 0,1 0,-1 0,0 0,-1 0,0 0,0 0,0 0,-1 1,1-1,-1 1,-1 0,1 0,-1 0,1 0,-2 1,1-1,0 1,-1 0,0 0,0 1,0-1,0 1,0 0,-1 1,-4-3,7 5,0-1,0 1,0-1,1 1,-1 0,0 0,0 1,0-1,0 0,1 1,-1 0,0-1,0 1,1 0,-1 0,1 1,-1-1,1 1,-1-1,1 1,0 0,0 0,0 0,0 0,0 0,0 0,0 0,0 1,-40 73,5 115,24 69,9-233,-1-1,-1 1,-2-2,0 1,-2-1,-1 0,-10 16,14-28,-1-1,0 1,-1-1,0-1,-1 0,-1 0,0-1,0 0,-1-1,0 0,0-1,-1-1,0 0,-3 1,15-8,-1 1,0-1,0 0,0 1,1-1,-1 0,0 0,0 0,0 0,0-1,1 1,-1 0,0-1,0 1,1-1,-1 0,0 1,1-1,-1 0,0 0,1 0,-1 0,1-1,0 1,-1 0,1 0,0-1,0 1,0-1,0 1,0-1,0 0,0 1,1-1,-1 0,0 1,1-1,0 0,-1 0,1 0,0 1,0-1,0 0,0 0,0 0,0 0,1 1,-1-1,1 0,2-16</inkml:trace>
</inkml:ink>
</file>

<file path=ppt/ink/ink2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49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29,'397'0,"-254"-26,-122 23</inkml:trace>
</inkml:ink>
</file>

<file path=ppt/ink/ink2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50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1,'10'5,"8"1,5 0,4-1,3-2,0-1,5-1,1 0,0-6,-2-1,-2-1,-2 2,0 2,-7 0</inkml:trace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57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0,'55'275,"-25"53,-32-65,-25-81,21-157,5-22,0 1,-1 0,1-1,1 1,-1 0,0 0,1 0,0 0,0-1,0 1,1 0,-1 0,1 0,0 0,0-1,0 1,0 0,8 3,0-6</inkml:trace>
  <inkml:trace contextRef="#ctx0" brushRef="#br0" timeOffset="449.181">409 28,'54'421,"-5"-140,1-22,-42-240,-11-25,-28-50,-2 1,-3 1,-2 3,-3 1,-1 1,-3 3,-39-32,79 72,0 1,0 0,-1-1,1 2,-1-1,0 1,-1 0,1 0,-1 0,0 1,0 0,0 1,0-1,0 1,0 1,-1-1,1 1,-1 1,1-1,-1 1,1 0,-1 1,1 0,-1 0,1 1,0 0,0 0,-3 2,-8 12</inkml:trace>
  <inkml:trace contextRef="#ctx0" brushRef="#br0" timeOffset="1197.267">748 197,'27'110,"5"-2,4-2,33 63,15-17,-83-151,0 0,0 0,0 0,0 0,1 0,-1-1,0 1,0 0,1-1,-1 1,0-1,1 1,-1-1,0 0,1 0,-1 0,1 0,-1 0,0 0,1 0,-1 0,1 0,-1 0,0-1,1 1,-1-1,0 1,1-1,-1 1,0-1,0 0,1 0,-1 0,0 1,0-1,0 0,0 0,0 0,-1-1,2 0,38-48,-18 12,-3-1,-1 0,-2-1,10-39,-2 10,9 12,-21 107,-11-47,-2 15,1 1,1 0,0-1,2 0,0 1,1-1,1 0,1-1,0 1,1-1,1 0,1-1,3 5,-3-10,-1-1,2 1,0-1,0-1,1 0,0 0,0-1,1-1,6 3,-13-7,-1-1,1 0,0 0,0 0,1-1,-1 0,0 0,0 0,0-1,1 0,-1 0,0 0,1 0,-1-1,0 0,0 0,0-1,1 1,-1-1,-1 0,1 0,0-1,0 1,-1-1,4-3,10-12,0-1,-2 0,0-1,-1-1,-1 0,-1-1,-1-1,-1 0,-1 0,0-1,2-14,3-16,-2-1,-2 0,2-41,-12 87,2-3,-1-1,-1 0,0 0,-1 0,0 0,-1 0,0 0,-1 0,-1 0,0 1,-1-3,-2 9,2 7</inkml:trace>
  <inkml:trace contextRef="#ctx0" brushRef="#br0" timeOffset="1816.965">2131 705,'-163'226,"239"-365,66-89,-142 226,1 0,-1 0,1 0,0 1,-1-1,1 0,0 1,0-1,0 1,0-1,1 1,-1-1,0 1,0 0,1 0,-1-1,1 1,-1 0,1 0,0 1,-1-1,1 0,0 0,0 1,-1-1,1 1,0 0,0-1,0 1,0 0,-1 0,1 0,0 0,0 0,0 1,0-1,-1 1,1-1,0 1,0-1,-1 1,1 0,0 0,-1 0,1 1,5 8,0 0,-1 1,0 0,-1 1,-1-1,0 1,0 0,-1 0,0 0,-1 1,0 9,6 25,25 125,-32-167,4 52,-5-56,0 1,0-1,-1 0,1 0,0 0,-1 0,1 0,-1 0,1 0,-1 0,1-1,-1 1,0 0,1 0,-1 0,0 0,0-1,0 1,0 0,1-1,-1 1,0-1,0 1,0-1,0 1,0-1,0 0,-1 0,1 1,0-1,0 0,0 0,0 0,0 0,0 0,0 0,0 0,0-1,0 1,0 0,0-1,0 1,0-1,0 1,0-1,0 1,-1-1,-180-76,97 58,60 13</inkml:trace>
  <inkml:trace contextRef="#ctx0" brushRef="#br0" timeOffset="2448.4">2526 621,'26'140,"-21"-111,2-1,1 0,1 0,1-1,1 0,5 4,-16-29,1-1,0 1,-1-1,1 0,0 1,0-1,0 0,0 0,0 0,0 0,0 0,1 0,-1 0,0 0,0 0,1 0,-1-1,1 1,-1 0,1-1,-1 0,1 1,-1-1,1 0,-1 0,1 1,-1-1,1 0,-1-1,1 1,0 0,-1 0,1-1,-1 1,1-1,-1 1,0-1,1 0,-1 1,0-1,1 0,-1 0,0 0,0 0,1 0,-1 0,0 0,0-1,-1 1,2-1,46-69,-12-51,-26 77,-7 25</inkml:trace>
  <inkml:trace contextRef="#ctx0" brushRef="#br0" timeOffset="2965.263">3288 508,'-150'34,"148"-34,0 0,0 0,0 0,0 0,-1 1,1-1,0 1,1 0,-1 0,0-1,0 1,0 0,0 0,1 1,-1-1,0 0,1 1,-1-1,1 1,-1-1,1 1,0 0,0-1,0 1,0 0,0 0,0 0,0 0,1 0,-1 0,1 0,-1 0,1 0,0 0,0 0,0 0,0 0,0 0,0 0,1 1,-1-1,1 0,-1 0,1 0,0 0,55 37,-52-38,0 0,0 1,-1-1,1 1,0 0,-1 0,0 0,1 0,-1 1,0-1,0 1,0 0,0 0,-1 0,1 0,-1 1,0-1,0 1,0-1,0 1,-1 0,1-1,-1 1,0 0,0 0,-1 0,1 0,-1 4,-2 3,-1 1,-1-1,0 0,0 0,-1-1,-1 1,0-1,0 0,-1 0,-1 0,-25 43,26-41,5-11,1 0,0 0,-1 0,1 0,0 1,0-1,0 1,0-1,0 0,0 1,0 0,0-1,1 1,-1-1,1 1,-1 0,1 0,-1-1,1 1,0 0,0 0,0-1,0 1,0 0,0 0,1-1,-1 1,1 0,-1 0,1-1,-1 1,1-1,0 1,0 0,0-1,0 1,0-1,0 0,0 1,0-1,1 0,-1 0,0 0,1 0,8 2,1-2,-1 1,1-1,-1-1,0 0,1-1,-1 0,1 0,-1-1,0 0,0-1,0 0,0-1,8-4,7-4</inkml:trace>
</inkml:ink>
</file>

<file path=ppt/ink/ink2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47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396 453,'-2'-3,"1"-1,-1 1,0 0,0 0,0-1,-1 1,1 1,-1-1,0 0,1 1,-1-1,0 1,0 0,-1 0,1 0,0 0,-1 1,1-1,-1 1,0 0,1 0,-1 0,0 1,1-1,-1 1,0 0,0 0,-58-12,50 8,-1 1,0 1,0-1,0 2,-1 0,1 1,0 0,0 1,-1 0,1 1,0 1,-7 2,18-5,0 1,0-1,0 1,1 0,-1-1,0 1,0 0,1 0,-1 0,1 1,-1-1,1 0,-1 0,1 1,0-1,0 1,-1-1,1 1,0 0,1-1,-1 1,0 0,0 0,1 0,-1-1,1 1,-1 0,1 0,0 0,0 0,0 0,0 0,0 0,0 0,1 0,-1 0,0-1,1 1,0 0,-1 0,1 0,0-1,0 1,0 0,0-1,0 1,1-1,-1 1,73 66,0-28,-74-38,1 0,-1 1,1-1,-1 0,0 0,0 0,1 1,-2-1,1 0,0 0,0 1,-1-1,1 0,-1 0,0 0,0 0,1 0,-1 0,-1 0,1 0,0 0,0 0,-1 0,1-1,-1 1,1-1,-1 1,0-1,0 1,0-1,1 0,-1 0,0 0,-1 0,1 0,0-1,-1 1,-3 4,-5 1,0 1,0 0,1 1,0 0,1 0,0 1,0 0,1 1,0 0,1 0,0 1,0 0,1 0,1 0,0 1,0 0,1 0,1 0,0 0,0 1,2-1,-1 3,3-12,0 1,-1-1,2 0,-1 0,0 0,1 0,-1 0,1 0,0 0,0-1,0 1,0-1,0 1,1-1,-1 0,1 0,-1 0,1 0,0 0,0-1,0 1,0-1,0 0,0 0,0 0,0 0,1 0,-1-1,0 0,0 1,1-1,-1 0,0-1,1 1,-1 0,0-1,0 0,1 0,1-1,14-4</inkml:trace>
  <inkml:trace contextRef="#ctx0" brushRef="#br0" timeOffset="434.103">283 1,'-13'14,"1"0,1 1,0 0,1 1,0 0,2 1,0 0,1 0,0 1,2 0,0 0,1 0,1 1,0 5,-22 236,25 203,-26-287,14-124,8-41,1-1,1 1,0 0,0-1,1 1,0 0,1 0,0 0,2 8,-2-19,0 1,0 0,0-1,0 1,1 0,-1-1,0 1,0 0,0-1,1 1,-1 0,0-1,1 1,-1-1,1 1,-1 0,1-1,-1 1,1-1,-1 0,1 1,-1-1,1 1,0-1,-1 0,1 1,0-1,-1 0,1 0,0 0,-1 1,1-1,0 0,-1 0,1 0,0 0,0 0,-1 0,1 0,0 0,-1-1,1 1,0 0,-1 0,1-1,0 1,-1 0,1-1,-1 1,1 0,0-1,9-7</inkml:trace>
</inkml:ink>
</file>

<file path=ppt/ink/ink2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53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60,'0'369,"17"-285,-7-110,-8-62,-3 68,1-1,0 0,2 0,1 0,0 1,1-1,1 1,5-10,12-27,-16 40,0-1,2 1,0 0,0 1,2 0,0 0,4-4,-11 18,-1 1,1 0,-1 0,1 0,-1 0,1 0,-1 1,1-1,0 1,-1 0,1 0,0-1,0 2,-1-1,1 0,0 1,-1-1,1 1,-1 0,1-1,-1 1,1 1,-1-1,1 0,-1 1,0-1,0 1,0-1,0 1,0 0,0 0,0 0,0 0,-1 0,1 1,-1-1,0 0,1 1,-1-1,0 1,-1-1,1 1,0 0,8 9,-6-8,1 1,-1 0,0 0,0 0,-1 0,1 0,-1 1,-1-1,1 1,0-1,-1 1,0-1,-1 1,1 0,-1 0,0-1,-1 1,0 3,-4 8</inkml:trace>
</inkml:ink>
</file>

<file path=ppt/ink/ink2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54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578 12,'-17'-4,"0"1,-1 1,1 0,0 1,-1 1,1 1,-1 1,1 0,0 1,0 1,0 1,0 0,1 1,0 1,0 0,0 1,1 1,0 0,1 1,0 1,-1 2,12-10,1-1,0 0,0 1,0-1,1 1,-1-1,0 1,1 0,0 0,0 0,0 0,0 0,0 0,0 0,1 0,0 0,-1 0,1 0,0 1,1-1,-1 0,1 0,-1 0,1 0,0 0,0 0,0 0,0 0,1 0,-1-1,1 1,0 0,-1-1,1 1,1-1,-1 0,0 0,0 0,1 0,-1 0,2 1,38 35,-33-31,0 0,0 0,-1 1,0 0,-1 0,1 1,-2 0,1 0,-1 1,0-1,-1 1,-1 1,1-1,-1 1,-1 0,0 1,-3-7,0 0,0-1,-1 1,0 0,0-1,0 1,0 0,-1-1,0 0,0 1,0-1,0 0,-1 0,0 0,1 0,-1-1,-1 1,1-1,0 1,-1-1,0 0,0-1,0 1,0-1,0 1,-3 0,-119 43,9-37,114-9,0-1,1 1,-1-1,0 1,0-1,0 0,0 0,0 0,1 0,-1-1,1 1,-1-1,1 1,-1-1,1 0,0 0,0 0,0 0,0-1,0 1,0 0,1-1,-1 0,1 1,0-1,-1 0,1 1,0-1,1 0,-1 0,1 0,-1 0,1 0,0 0,0 0,0 0,0-1,14-40,-5 26</inkml:trace>
</inkml:ink>
</file>

<file path=ppt/ink/ink2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54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0,'-5'34,"-6"16,-2 3,2-1,3-5,-3-11,1-7,3-8</inkml:trace>
</inkml:ink>
</file>

<file path=ppt/ink/ink2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5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55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1 692,'33'-60,"-3"0,-2-2,-3-1,-2-2,5-30,-14 77,-2 45,-11-15,0 0,1 0,1 0,0-1,0 1,1-1,0 0,1 0,1 0,0 0,0-1,1 0,0-1,0 1,1-1,1-1,-1 1,2-2,-1 1,8 4,-12-10,1-1,-1 0,0 0,1 0,-1 0,0-1,1 0,-1 0,1-1,-1 1,1-1,-1 0,0-1,0 1,0-1,1 0,-2 0,1-1,0 0,0 1,-1-1,2-2,89-81,-80 72,-2 0,1-1,-2 0,0-1,-1 0,-1-1,0 0,-1-1,-1 0,-1 0,0-1,-2 0,0 0,-1-1,0-5,-10-83,-1 90</inkml:trace>
</inkml:ink>
</file>

<file path=ppt/ink/ink2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3:24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86 218,'-34'59,"28"-51,1 0,-1 0,1 0,0 1,1 0,0 0,1 0,0 0,0 1,1-1,0 1,0 0,1 0,1-1,0 1,0 0,1 0,0 0,0-1,1 1,3 8,-1-12,0-1,1 0,-1 0,1 0,0-1,0 0,0 0,1 0,-1 0,1-1,0 0,0 0,0-1,0 1,1-1,-1-1,0 1,1-1,0 0,-1-1,1 0,-1 0,1 0,0-1,-1 1,1-2,-1 1,1-1,-1 0,7-1,0-1,0 0,0-1,-1 0,0-1,0-1,0 1,-1-2,0 0,0 0,-1-1,0 0,-1-1,0 0,-1-1,1 1,-2-2,0 1,0-1,-1 0,-1 0,0-1,0 0,-1 0,1-11,-6-147,1 165,0 1,-1-1,0 0,0 1,0-1,-1 0,0 1,0-1,0 1,-1 0,0 0,0 0,0 0,0 1,-1-1,0 1,0 0,0 0,0 0,-1 0,0 1,0 0,0 0,0 0,0 0,0 1,-1 0,1 0,-1 0,1 1,-1 0,0 0,1 0,-1 1,0 0,0 0,0 1,1-1,-1 1,0 0,1 1,-1-1,1 1,-1 0,1 1,0-1,0 1,0 0,0 0,0 1,-2 6,1 0,1 0,-1 1,1 0,1 0,0 0,1 0,0 1,1-1,0 1,0 0,1-1,1 1,0 0,1 0,0 0,1-1,1 6,2 8,1-1,1 0,1 0,1-1,1 0,1-1,4 6,12 25,-18-33,-1 0,-1 1,0 0,-2 0,-1 1,0-1,-1 1,-2 0,0 0,-1 0,-2 5,-27 117,28-44,6-93,1-8</inkml:trace>
</inkml:ink>
</file>

<file path=ppt/ink/ink2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3:37.73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1637 113,'-34'49,"-124"211,74-89,1 38,-46 62,1-98,60-31,53-106,-1-1,-2 0,-2-1,0-1,-19 21,-4 14,43-68</inkml:trace>
  <inkml:trace contextRef="#ctx0" brushRef="#br0" timeOffset="7305.664">818 1524,'4'42,"-83"125,-66 62,117-190,-58 112,2-10,-55 87,53-116,67-79,21-32</inkml:trace>
  <inkml:trace contextRef="#ctx0" brushRef="#br0" timeOffset="11460.069">2201 1864,'-141'25,"-2"6,0-5,31 3,-2-1,-24-1,-32 5,55-7,-137 34,128-42,-33 6,-14 11,2-11,84-11,-61 19,125-22</inkml:trace>
  <inkml:trace contextRef="#ctx0" brushRef="#br0" timeOffset="12659.88">253 1835,'3'16,"0"0,0-1,2 1,0-1,1 0,0 0,1 0,1-1,0 0,10 12,-6-6,193 267,-114-188,-73-91</inkml:trace>
  <inkml:trace contextRef="#ctx0" brushRef="#br0" timeOffset="13862.821">1918 1694,'22'3,"-1"1,0 1,0 1,0 1,-1 1,0 1,0 0,-1 2,0 0,-1 1,0 1,-1 0,9 10,251 175,-180-139,-77-55</inkml:trace>
  <inkml:trace contextRef="#ctx0" brushRef="#br0" timeOffset="15881.641">874 2484,'2'8,"0"-1,0 0,0 0,1 0,0 0,1 0,0 0,0-1,0 0,0 0,1 0,0 0,1-1,-1 0,1 0,0 0,0-1,0 0,1 0,-1-1,1 1,0-1,0-1,0 1,1-1,-1-1,0 1,1-1,-1-1,4 1,-6-1,0-1,1 1,-1-1,0 0,0-1,0 1,0-1,0 0,0 0,0-1,0 1,-1-1,1 0,-1 0,0-1,0 1,0-1,-1 0,1 0,-1 0,0-1,0 1,0-1,0 0,3-6,-1-1,0 1,0-1,-1 0,-1 0,0 0,-1 0,0 0,0-12,-17-106,13 126,1 0,-1 1,0-1,0 0,0 0,-1 1,1-1,-1 1,0 0,0 0,0 0,0 0,-1 0,1 1,-1-1,1 1,-1 0,0 0,0 1,0-1,0 1,0 0,0 0,-1 0,1 0,0 1,0 0,-1 0,1 0,-3 0,1 1,0 1,-1-1,1 1,0 0,0 0,0 1,0 0,0 0,1 0,0 1,-1 0,1 0,0 0,-3 5,-23 16,24-20,1 0,0 0,0 1,1 0,0 0,0 0,0 1,1 0,0 0,0 0,1 0,0 0,0 1,1 0,0-1,0 1,1 0,0 0,0 0,1 6,20 160,-15-152,-1-1,-1 1,-1-1,-1 1,-1 0,-1 0,0-1,-2 1,-1-1,0 1,-2-1,0 0,-6 10,8-22,0 2,0 1,-1-1,-1 0,1-1,-2 1,0-1,0 0,0-1,-2 0,1 0,-1 0,0-1,0-1,-8 5,-1-9,4-4</inkml:trace>
  <inkml:trace contextRef="#ctx0" brushRef="#br0" timeOffset="22647.686">1834 29,'18'1,"0"0,0 2,0 0,0 1,-1 1,0 0,0 1,0 1,-1 1,0 0,0 1,11 10,-12-10,0 0,0-1,1 0,0-1,0-1,1-1,0 0,7 0,67 24,160 64,-90-23,14 4,-158-67</inkml:trace>
  <inkml:trace contextRef="#ctx0" brushRef="#br0" timeOffset="24176.9">1918 0,'18'226,"11"-55,-23-141,6 31,-2 0,-3 1,-2 35,-6-56,12 104,-3-104,-2 1,-2-1,-1 1,-2 0,-4 36,0 14,4 134,27-57,-27 56,15-167,-11-51</inkml:trace>
</inkml:ink>
</file>

<file path=ppt/ink/ink2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4:10.78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1 785,'26'166,"3"-46,-10-45,-29-97,5-17,2-1,1-1,2 1,2 0,2 0,2 0,1 1,2 0,2 0,1 1,6-10,-13 35,-3 5,1 0,0 0,0 1,0-1,1 1,0 0,0 0,1 0,0 0,0 1,1 0,0 0,0 1,5-4,-7 9,1 0,0 1,-1-1,1 1,0 0,-1 1,1-1,-1 1,0 0,0 0,1 0,-1 1,0-1,-1 1,1 0,0 0,-1 0,0 1,0-1,0 1,0 0,0 0,-1 0,1 0,-1 0,0 0,-1 1,1-1,-1 1,0 1,0-5,72 139,-69-125,-4-3</inkml:trace>
  <inkml:trace contextRef="#ctx0" brushRef="#br0" timeOffset="876.905">791 418,'-1'-2,"0"1,0 0,0-1,0 1,0 0,-1 0,1 0,0 0,-1 0,1 0,-1 0,1 1,-1-1,1 1,-1-1,0 1,1-1,-1 1,0 0,1 0,-1 0,0 0,1 0,-1 0,0 0,1 0,-1 1,0-1,1 1,-1-1,1 1,-1 0,1-1,-1 1,1 0,-1 0,1 0,0 0,-1 1,-13 7,0 0,1 1,0 1,1 0,0 1,1 0,1 1,-1 0,2 1,0 0,-7 14,16-26,0 0,0 0,0 0,0 0,1 0,-1 0,1 1,-1-1,1 0,0 0,0 0,0 0,0 1,0-1,0 0,0 0,1 0,-1 0,1 1,0-1,0 0,-1 0,1 0,0 0,1-1,-1 1,0 0,1 0,-1-1,1 1,-1-1,1 1,-1-1,1 0,0 1,0-1,0 0,0 0,0 0,0-1,0 1,0 0,0-1,0 1,1-1,-1 0,1 0,27 8,87 34,-113-40,-1 0,1 1,-1-1,0 1,0 0,0 0,0 0,-1 0,1 1,-1-1,0 1,0-1,0 1,-1 0,1 0,-1 0,0 0,0 0,0 0,0 0,-1 0,1 0,-1 0,0 0,-1 1,1-1,-1 0,0 1,-2 6,-1-1,-1 1,1-1,-2 0,1-1,-1 1,-1-1,1 0,-2-1,1 1,-1-2,0 1,-10 6,2 1,16-14,0-1,-1 1,1 0,0 0,-1 0,1 0,-1-1,1 1,-1 0,1-1,-1 1,0 0,1-1,-1 1,0 0,0-1,1 1,-1-1,0 0,0 1,0-1,1 0,-1 1,0-1,0 0,0 0,0 0,0 0,0 0,0 0,1 0,-1 0,0 0,0 0,0 0,0 0,0-1,0 1,0 0,1-1,-1 1,0-1,0 1,1-1,-1 1,0-1,0 1,1-1,-1 0,1 1,-1-1,1 0,-1 0,1 1,-1-1,1 0,-1 0,1 0,0 0,1-14</inkml:trace>
  <inkml:trace contextRef="#ctx0" brushRef="#br0" timeOffset="1116.945">1073 587,'-10'34,"-3"15,-3 0,-1-4,5-5,2-4,9-8,5-14,0-9</inkml:trace>
  <inkml:trace contextRef="#ctx0" brushRef="#br0" timeOffset="1354.178">989 107,'0'0</inkml:trace>
  <inkml:trace contextRef="#ctx0" brushRef="#br0" timeOffset="1684.697">1215 785,'14'-45,"2"1,1 1,3 0,2 2,12-18,-34 58,1 0,-1 0,0 0,1 0,-1 0,0 1,1-1,-1 0,1 0,-1 0,1 1,-1-1,1 0,0 1,-1-1,1 0,0 1,0-1,-1 1,1-1,0 1,0 0,0-1,-1 1,1 0,0-1,0 1,0 0,0 0,0 0,0 0,0 0,0 0,0 0,0 0,-1 0,1 0,0 1,0-1,0 0,0 0,0 1,0-1,-1 1,1-1,0 1,0-1,-1 1,1 0,0-1,-1 1,1 0,0-1,-1 1,1 0,-1 0,0 0,1-1,-1 2,25 63,-24-56,1-1,1 1,0-1,0 0,1 1,0-2,0 1,1 0,0-1,0 0,0 0,1 0,2 0,-7-6,1 1,-1-1,1 0,0 0,0 0,-1 0,1-1,0 1,0 0,0-1,0 1,0-1,0 0,0 1,0-1,0 0,0 0,0-1,0 1,-1 0,1-1,0 1,0-1,0 1,0-1,0 0,-1 0,1 0,0 0,0 0,-1 0,1 0,-1-1,1 1,-1-1,0 1,0-1,1 1,-1-1,0 0,43-80,-37 64,-2 7,0-1,-1 0,0 0,-1 0,0-1,-1 1,-1-1,0 0,-1 1,0-1,0 0,-2 1,0-7,-5-5</inkml:trace>
  <inkml:trace contextRef="#ctx0" brushRef="#br0" timeOffset="2249.674">1920 191,'-21'22,"2"0,0 2,2 0,1 0,0 2,2 0,1 1,2 0,-9 26,20-48,-1-1,0 1,1 0,0-1,0 1,0 0,1-1,0 1,0 0,0-1,0 1,1-1,0 1,-1-1,2 0,-1 0,0 0,1 0,0 0,0-1,0 1,0-1,1 1,-1-1,1 0,0-1,0 1,0-1,0 1,0-1,2 0,2 2,-1-1,1-1,0 1,0-1,0 0,0-1,0 0,1 0,-1-1,0 0,0-1,0 1,1-1,-1-1,0 0,0 0,5-3,-3 0,0 0,-1-1,0 0,0 0,-1-1,0-1,0 1,-1-1,1 0,-2-1,1 0,-1 0,-1 0,0-1,0 0,-1 0,1-3,37-184,-40 183,-2 1,1-1,-1 1,-1-1,-1 1,0-1,0 1,-2 0,1 0,-2 0,0 0,0 1,-1-1,0 2,-1-1,-7-8,13 19,0-1,-1 0,1 0,-1 0,1 1,-1-1,0 1,1-1,-1 1,0 0,0 0,0 0,0 0,0 0,0 0,-1 0,1 1,0-1,0 1,0 0,-1-1,1 1,0 0,-1 0,1 1,0-1,0 0,-1 1,1-1,0 1,0 0,0 0,0 0,0 0,0 0,0 0,0 0,0 1,1-1,-1 1,-1 0,-50 82,45-57,1 1,1-1,1 1,2 0,0 0,2 1,2-1,2 17,-2 11,33 168,-11-115,6 89,-29-86,-1-88</inkml:trace>
</inkml:ink>
</file>

<file path=ppt/ink/ink2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5:28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635 1,'-3'0,"-1"0,0 0,0 0,1 0,-1 0,0 1,0-1,1 1,-1 0,1 0,-1 1,1-1,-1 1,1 0,0 0,-1 0,1 0,0 0,0 1,1-1,-1 1,1 0,-1 0,1 0,0 0,0 0,-139 186,27-24,-75 95,98-163,78-87</inkml:trace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4:10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303 116,'2'-3,"-1"-1,0 1,-1 0,1 0,0 0,-1-1,0 1,0 0,0-1,0 1,0 0,-1 0,0-1,1 1,-1 0,0 0,-1 0,1 0,0 0,-1 0,0 0,1 0,-1 1,0-1,-1 1,1-1,0 1,-1 0,1 0,-1 0,0 0,1 0,-1 0,0 1,0 0,0-1,-1 1,1 0,0 1,-2-1,-10 2,0 1,0 1,0 0,0 1,0 1,1 0,0 1,0 0,0 1,1 1,0 0,1 1,-6 5,16-13,-1-1,1 1,0 0,-1 0,1 1,0-1,0 0,0 1,0-1,0 1,0 0,1-1,-1 1,0 0,1 0,0 0,-1 1,1-1,0 0,0 0,0 1,0-1,1 0,-1 1,0-1,1 1,0-1,0 1,0-1,0 1,0-1,0 1,1-1,-1 1,1-1,-1 0,1 1,0-1,0 0,0 1,0-1,1 0,-1 0,1 0,-1 0,1 0,-1 0,1-1,2 2,11-1,0 0,0-1,0-1,1-1,-1 0,0 0,0-2,0 0,0-1,-1 0,0-1,1-1,-2 0,1-1,-1 0,5-4,-16 10,269-113,-259 109,-1 1,1 0,0 1,1 0,-1 1,0 1,1 0,-1 0,1 1,-1 1,1 0,-1 0,1 2,-1-1,2 2,-12-3,1 0,-1 0,0 1,0-1,0 1,0-1,0 1,0-1,0 1,0 0,-1 0,1 0,-1 0,1 0,-1 0,0 1,0-1,0 0,0 1,0-1,-1 0,1 1,-1-1,1 1,-1-1,0 1,0 0,0-1,0 1,-1-1,1 1,-1-1,1 0,-2 3,0 2,-1-1,0 1,0-1,0 0,-1 0,0-1,0 1,-1-1,1 1,-1-1,0-1,-3 3,-180 126,-158 112,340-240,-1-1,1 1,0 0,0 1,0-1,1 1,0 0,0 1,1-1,-1 1,1 0,1 0,-1 0,1 0,1 1,-1 0,1-1,1 1,-1 5,5 5</inkml:trace>
  <inkml:trace contextRef="#ctx0" brushRef="#br0" timeOffset="317.702">727 397,'-31'18,"0"1,2 1,0 1,1 2,2 1,0 1,2 1,0 1,2 2,-6 10,26-36,0-1,0 1,1 0,-1-1,1 1,-1 0,1 0,0 0,0 1,0-1,0 0,1 0,-1 0,1 1,0-1,0 0,0 0,1 1,-1-1,1 0,-1 0,1 0,0 0,0 0,1 0,-1 0,1 0,-1 0,1 0,0-1,0 1,0-1,0 1,0-1,1 0,-1 0,1 0,0 0,-1 0,1 0,0-1,0 0,0 1,1-1,15 2,0-1,0 0,0-2,0 0,0-1,0-1,0-1,0-1,-1 0,1-1,-1-1,-1-1,1-1,-1 0,0-1,-1-1,0 0,0-1,-2-1,3-3,-10 12,-1-1,-1 0,1 0,-1-1,1 1,-1-1,0 0,-1-1,0 1,1-1,-2 0,1 0,-1 0,0 0,0-1,0 1,-1-1,0 0,-1 0,1 1,-1-1,-1 0,1 0,-1 0,0 0,-1 0,0 0,0 0,0 0,-1 0,0 0,0 1,-1-1,0 1,0-1,0 1,-1 0,-3-4,4 7,0 0,-1-1,1 1,-1 0,0 1,0-1,0 1,0 0,0 0,-1 0,1 0,-1 1,1 0,-1-1,1 2,-1-1,0 1,-2-1,-14 4</inkml:trace>
</inkml:ink>
</file>

<file path=ppt/ink/ink2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5:29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1,'13'33,"8"-12,2-1,1-1,0-2,1 0,1-2,0 0,7 0,-2 1,-1 1,0 1,-1 1,-1 2,3 4,6 12,-1 2,-2 1,-2 1,12 23,7 9,-51-72,1-1,-1 1,1 0,0 0,-1-1,1 1,0 0,-1-1,1 1,0 0,0-1,-1 1,1-1,0 1,0-1,0 0,0 1,0-1,0 0,0 0,0 1,0-1,0 0,0 0,0 0,0 0,-1 0,1-1,0 1,0 0,0 0,0-1,0 1,0 0,0-1,0 1,0-1,-1 1,1-1,0 1,0-1,-1 0,1 1,0-1,-1 0,1 0,-1 1,1-1,-1 0,1 0,-1 0,1 0,-1 0,0 0,0 1,1-1,-1 0,0 0,0 0,0 0,0 0,0-1,5-17</inkml:trace>
</inkml:ink>
</file>

<file path=ppt/ink/ink2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5:29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703 1,'-109'61,"-21"-2,-3-5,-2-7,-8-3,90-30,58-20</inkml:trace>
</inkml:ink>
</file>

<file path=ppt/ink/ink2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5:29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1,'11'138,"52"155,-13 11,-27-162,-16-119</inkml:trace>
</inkml:ink>
</file>

<file path=ppt/ink/ink2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5:36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311 105,'0'566,"0"-542</inkml:trace>
  <inkml:trace contextRef="#ctx0" brushRef="#br0" timeOffset="379.852">0 162,'375'-76,"-353"73,0 1,0 1,1 1,-1 1,0 1,0 1,0 1,0 0,-1 2,1 1,2 1,20 5,-24-9</inkml:trace>
  <inkml:trace contextRef="#ctx0" brushRef="#br0" timeOffset="1318.256">1016 444,'-13'2,"-1"0,1 1,0 1,0 0,1 1,-1 0,1 1,0 0,0 1,1 0,0 1,0 0,1 1,0 0,1 1,0 0,0 0,1 1,0 0,1 0,-4 10,10-19,0 1,0-1,1 1,-1 0,1-1,0 1,0-1,0 1,0 0,0-1,0 1,1-1,-1 1,1-1,0 1,-1-1,1 1,1-1,-1 0,0 1,0-1,1 0,-1 0,1 0,0 0,0 0,0 0,0-1,0 1,0 0,0-1,0 0,1 0,-1 1,0-1,1 0,-1-1,1 1,1 0,3 1,0-1,0 0,0 0,0 0,0-1,0 0,0-1,0 0,0 0,0 0,0 0,-1-1,1-1,5-1,16-14,0 0,-1-2,-1-1,-1-1,-1-1,0-1,18-26,-42 49,1 0,0-1,-1 1,1 0,0 0,0 0,-1 0,1 0,0 0,0 0,0 1,0-1,0 0,0 0,0 1,1-1,-1 1,0-1,0 1,0-1,1 1,-1 0,0-1,1 1,-1 0,0 0,0 0,1 0,-1 0,0 0,1 1,-1-1,0 0,0 1,1-1,-1 1,0-1,0 1,0-1,0 1,0 0,0 0,0 0,0-1,0 1,0 0,0 0,0 0,-1 0,1 1,0-1,-1 0,1 0,-1 0,1 0,-1 1,1-1,-1 0,0 0,0 1,0-1,0 0,6 24,30 78,-35-100,1 0,0 0,0-1,0 1,0-1,1 0,-1 1,1-1,-1 0,1 0,0-1,0 1,0 0,0-1,0 0,0 0,0 0,0 0,0 0,1-1,-1 1,0-1,0 0,1 0,-1 0,0 0,1-1,-1 0,0 1,3-2,9-5,-2-1,1-1,-1 0,0 0,-1-1,0-1,0 0,-1-1,-1 0,0-1,-1 0,0 0,-1-1,0 0,-1 0,0-5,6-3,9-21,-2-1,-2 0,-2-2,-2 0,-2-1,-2 0,-2 0,1-32,-10 298,28-44,-27 131,0-304,1 1,-1 0,1-1,-1 1,0 0,0 0,0 0,0 0,-1 0,1 0,-1 0,0-1,1 1,-1 0,-1-1,1 1,0 0,-1-1,1 1,-1-1,0 0,0 1,1-1,-2 0,1 0,0 0,0-1,-1 1,-8-1</inkml:trace>
  <inkml:trace contextRef="#ctx0" brushRef="#br0" timeOffset="1634.477">2032 247,'-274'199,"227"-162,48-35,-1-1,1 1,0-1,-1 1,1-1,0 1,0-1,0 0,0 0,0 1,0-1,0 0,0 0,1 0,-1 0,0 0,1 0,-1-1,1 1,-1 0,1-1,-1 1,1-1,-1 1,1-1,-1 0,1 0,0 0,-1 1,1-2,-1 1,1 0,0 0,-1 0,2-1,6 2,98 53,-84-39,24 6,-30-20</inkml:trace>
  <inkml:trace contextRef="#ctx0" brushRef="#br0" timeOffset="1971.754">2089 642,'21'0,"0"0,-1-1,1-1,0-1,-1-1,0 0,1-2,-2 0,1-2,-1 0,0-1,-1-1,0 0,0-2,-1 0,5-6,-18 14,0-1,-1 1,0-1,0 0,-1 0,1 0,-1 0,0-1,-1 1,1 0,-1-1,0 1,0-1,-1 0,0 1,0-1,0 0,0 1,-2-4,2 7,0-1,-1 0,0 1,1-1,-1 1,0-1,-1 1,1-1,0 1,-1 0,1-1,-1 1,1 0,-1 0,0 0,0 0,0 1,0-1,-1 0,1 1,0 0,-1-1,1 1,-1 0,1 0,-1 0,1 1,-1-1,0 1,1-1,-1 1,0 0,1 0,-1 0,0 0,0 0,1 1,-1 0,0-1,1 1,-16 6,1 1,1 1,-1 1,1 0,1 1,0 0,1 2,0-1,1 2,0 0,1 0,-9 15,-57 103,76-127,0 0,0 0,1 0,-1 0,1 0,0 1,1-1,0 0,-1 1,2-1,-1 0,0 1,1-1,0 0,1 0,-1 0,1 0,0 0,0 0,0 0,1 0,0-1,0 1,0-1,0 0,1 0,0 1,14 6,-1-1,2-1,-1-1,1 0,1-1,-1-1,1-1,0-1,0-1,1 0,-1-2,1 0,-1-1,0-1,1-1,5-2,25 2,-23 1</inkml:trace>
</inkml:ink>
</file>

<file path=ppt/ink/ink2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5:45.2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1 501,'24'-1,"-1"-2,1 0,-1-2,1 0,-1-1,-1-2,1 0,-1-2,14-8,-22 9,0-1,0-1,-1 0,-1-1,0 0,0-1,-1 0,4-8,23-24,-12 16,-1-2,-1 0,-1-1,-2-2,4-10,-13-5,-12 48,0 0,0 0,1 0,-1 0,-1 0,1 0,0 0,0 0,0 0,0 0,-1 0,1 0,0 0,-1 1,1-1,-1 0,1 0,-1 0,0 0,1 1,-1-1,0 0,1 1,-1-1,0 0,0 1,0-1,1 1,-1-1,0 1,0 0,0-1,0 1,0 0,0 0,0 0,0-1,0 1,0 0,0 0,0 0,0 0,0 1,0-1,0 0,1 0,-1 1,0-1,-1 1,-6 3,1 0,-1 1,1 0,0 0,0 0,1 1,0 0,0 1,0 0,0-1,1 2,1-1,-1 0,1 1,-2 6,-8 9,9-16,0-1,0 1,1 1,-1-1,2 0,-1 1,1 0,0 0,1 0,0 0,0 1,1-1,0 0,0 1,1-1,0 1,0-1,1 0,0 1,1-1,0 0,0 1,1-1,0-1,0 1,1 0,0-1,0 1,0-1,1 0,1-1,-1 1,1-1,0 0,0-1,1 1,0-1,2 1,9 1,0-2,1 0,0-1,0 0,0-2,0 0,0-1,1-1,-1-1,15-3,-16-1,-1 0,1-2,-1 0,-1-1,1-1,-1 0,-1-1,0-1,0 0,-1-1,-1-1,0 0,0 0,1-5,6-4,0-1,-2 0,-1-1,-1-2,-1 1,3-10,-15 25,-9 15,-10 16,8-8,1 0,1 0,0 1,0-1,2 1,-1 0,2 1,0-1,1 1,-1 7,3-16,0 0,0 0,1 0,-1 0,1 0,0 0,1 0,0 0,0 0,0 0,0-1,1 1,0-1,0 0,1 0,-1 0,1 0,0 0,1-1,-1 0,1 0,-1 0,1 0,0-1,1 0,2 1,7 1,1 0,-1-2,1 0,0-1,0-1,0 0,0-1,0 0,0-2,0 0,-1 0,1-2,-1 0,1-1,-1 0,0-1,-1-1,0 0,0-1,11-9,-2 0,0-1,-2-1,0-1,-1-1,-1 0,13-21,-8 13,-16 19,77-119,-82 94,-4 35,1-1,0 1,-1-1,1 1,-1 0,0-1,1 1,-1-1,1 1,-1 0,0 0,1-1,-1 1,1 0,-1 0,0 0,1 0,-1 0,0 0,0 0,1 0,-1 0,0 0,1 0,-1 0,1 0,-1 0,0 1,1-1,-1 0,0 1,1-1,-1 0,1 1,-1-1,1 1,-1-1,1 0,-1 1,1-1,-1 1,1 0,0-1,-1 1,1-1,0 1,-14 15,2 0,0 0,1 2,0-1,2 1,0 1,1-1,1 1,0 1,-2 16,4-22,0 0,1 0,0 1,1-1,1 1,0 0,1-1,1 1,0 0,1 0,1 0,0-1,1 1,1-1,0 1,1-1,0 0,7 10,-10-21,1 0,-1 0,1 0,0 0,1-1,-1 1,0-1,1 0,-1 0,1 0,0 0,-1 0,1-1,0 0,0 0,0 0,0 0,0-1,0 1,0-1,0 0,0-1,0 1,1 0,-1-1,0 0,-1 0,1 0,0-1,0 1,0-1,2-2,12-8</inkml:trace>
</inkml:ink>
</file>

<file path=ppt/ink/ink2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5:45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0 228,'292'-1,"-33"-28,10 31,-188 19,-81-22,0 0,1 1,-1-1,0 0,0 0,0 1,1-1,-1 0,0 0,0 1,0-1,0 0,0 0,0 1,0-1,-1 0,1 0,0 1,0-1,-1 0,1 1,0-1,-1 0,1 1,0-1,-1 0,1 1,-1-1,1 1,-1-1,0 1,1-1,-1 1,1-1,-1 1,0 0,1-1,-1 1,0 0,0-1,1 1,-1 0,0 0,0 0,-121-84,-11-5,119 72,18 12</inkml:trace>
</inkml:ink>
</file>

<file path=ppt/ink/ink2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5:46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58,'168'-11,"62"-24,-73 23,-158 12,1 0,0 0,0 0,-1 0,1 0,0 0,-1 0,1 0,0 0,0 0,-1 0,1 0,0 1,0-1,-1 0,1 0,0 0,0 0,-1 0,1 1,0-1,0 0,0 0,-1 0,1 1,0-1,0 0,0 0,0 1,0-1,-1 0,1 0,0 1,0-1,0 0,0 1,0-1,0 0,0 0,0 1,0-1,0 0,0 1,0-1,0 0,0 0,0 1,1-1,-1 0,0 0,0 1,0-1,0 0,0 0,1 1,-1-1,0 0,0 0,0 0,1 1,-1-1,0 0,0 0,0 0,1 0,-13 7</inkml:trace>
</inkml:ink>
</file>

<file path=ppt/ink/ink2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5:49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34,'127'-11,"-85"3,1 1,-1 3,1 1,0 2,35 4,14-1,-37-2,-31 0</inkml:trace>
</inkml:ink>
</file>

<file path=ppt/ink/ink2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5:53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58,'-66'-22,"99"16,199-23,191 30,-399-1</inkml:trace>
</inkml:ink>
</file>

<file path=ppt/ink/ink2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5:55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360 285,'-14'9,"-6"9,2-4,8-5,6-8,8-5,-1-1,-6 0,-7 1,3 1,2 1</inkml:trace>
  <inkml:trace contextRef="#ctx0" brushRef="#br0" timeOffset="-987.803">275 623,'-39'22,"9"-7,2 2,0 0,1 2,1 2,-3 3,23-18,0 0,0 0,0 1,1 0,0 0,0 1,1-1,0 1,0 0,1 0,0 1,1-1,-1 0,2 1,-1 0,1-1,0 1,1 0,0 0,1-1,0 6,3-1,0-1,1 0,0 0,1 0,0 0,1-1,0 0,1 0,0-1,1 0,0-1,1 0,0 0,0-1,1 0,0-1,0 0,0 0,1-2,0 1,1-2,-1 1,1-2,0 0,0 0,0-1,0-1,0 0,0 0,0-2,0 0,0 0,0-1,0-1,0 0,0-1,-1 0,1-1,-1 0,5-4,-2 1,-1-1,0 0,0-1,-1-1,0 0,-1 0,0-2,-1 1,-1-2,0 1,0-1,-2-1,1 1,-2-2,0 1,-1-1,-1 0,0 0,-1 0,-1-1,1-10,-3 18,-1 0,1 0,-2 0,1 0,-2 0,1 0,-1 1,0-1,-1 0,0 1,0-1,-1 1,0 0,0 0,-1 1,0-1,-1 1,1 0,-2 0,1 1,0 0,-1 0,0 1,-2-2,-1 0,1 1,-1 0,0 1,-1 0,1 0,-1 1,0 1,0 0,0 0,0 1,-1 0,1 1,-1 0,1 1,-1 0,1 1,0 1,-1 0,1 0,0 1,0 0,0 1,0 0,1 1,-1 0,-18 12,5-2</inkml:trace>
  <inkml:trace contextRef="#ctx0" brushRef="#br0" timeOffset="-550.067">50 990,'27'-26,"2"1,1 1,0 2,2 1,0 2,2 1,25-10,-56 27,-1 0,1 0,-1 1,1-1,0 1,0-1,-1 1,1 0,0 0,-1 0,1 0,0 0,-1 1,1 0,0-1,-1 1,1 0,-1 0,1 0,-1 0,1 1,-1-1,0 1,0-1,0 1,0 0,0 0,0 0,0 0,0 0,-1 0,1 0,-1 1,0-1,1 1,-1-1,0 1,-1-1,1 1,0 0,-1 0,6 11,-4-5,0-1,0 0,1 0,0-1,1 1,0 0,0-1,0 0,1 0,0 0,0-1,1 0,0 0,0 0,0-1,1 1,-1-2,1 1,1-1,-1 0,1 0,-1-1,1 0,7 2,-12-4,0-1,0 1,0-1,0 1,0-1,0 0,0 0,0-1,0 1,0-1,0 1,0-1,0 0,0 0,0 0,-1 0,1-1,0 1,-1-1,1 1,-1-1,1 0,-1 0,0 0,0-1,0 1,0 0,0-1,0-1,6-14</inkml:trace>
  <inkml:trace contextRef="#ctx0" brushRef="#br0" timeOffset="3376.787">1065 398,'18'38,"5"120,-18-135,-2 0,0 1,-2-1,-1 1,0 0,-2-1,-1 1,-4 17,-42 143,51-170,6-18</inkml:trace>
  <inkml:trace contextRef="#ctx0" brushRef="#br0" timeOffset="3850.709">1432 482,'-228'198,"225"-196,-1 1,1 0,0-1,0 1,0 1,0-1,0 0,1 1,-1 0,1-1,0 1,0 0,1 0,-1 0,1 0,0 0,0 1,0-1,0 0,1 1,0-1,0 0,0 1,0-1,1 0,-1 0,1 1,0-1,1 0,-1 0,1 0,0 0,0 0,0 0,143 118,-55-34,-79-87,-13-8</inkml:trace>
  <inkml:trace contextRef="#ctx0" brushRef="#br0" timeOffset="4387.464">952 285,'132'-117,"25"-42,-156 158,-1 0,1 1,0-1,-1 0,1 1,0-1,0 1,0-1,-1 1,1-1,0 1,0 0,0-1,0 1,0 0,0 0,0 0,0 0,0 0,-1 0,1 0,0 0,0 0,0 0,0 0,0 1,0-1,0 0,0 1,0-1,-1 0,1 1,0-1,0 1,0-1,-1 1,1 0,0-1,-1 1,1 0,-1 0,1-1,0 1,-1 0,0 0,1 0,21 47,-19-41,29 67,-18-50</inkml:trace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4:55.865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657,'16'-11,"-26"8,0 6,8-3,-1-1,1 1,0 0,-1 0,1 1,-1-1,1 0,0 1,-1 0,1-1,0 1,0 0,0 0,-1 0,1 1,0-1,0 0,1 1,-1-1,0 1,0 0,1-1,-1 1,1 0,-1 0,1 0,0 0,0 0,0 1,0-1,0 0,0 0,1 1,-1-1,1 0,0 1,0-1,-1 1,1-1,1 0,-1 1,0-1,1 2,46 61,-43-62,0 0,-1-1,1 2,-1-1,0 0,0 1,0-1,0 1,0 0,-1 0,0 0,0 0,0 1,0-1,-1 0,1 1,-1-1,0 1,-1 0,1-1,-1 1,0 0,0-1,0 1,-1 0,0-1,0 1,0-1,0 1,0-1,-2 2,-2 3,-1-1,-1 0,1 0,-2 0,1-1,-1 0,0 0,0-1,-1 0,1 0,-1-1,-1 0,1-1,-1 0,0 0,0-1,0 0,0-1,0 0,-1-1,1 0,9-1,0 1,0-1,1 0,-1 0,0 0,0 0,1 1,-1-1,0 0,0 0,1 0,-1-1,0 1,0 0,1 0,-1 0,0-1,0 1,1 0,-1 0,0-1,1 1,-1-1,0 1,1-1,-1 1,1-1,-1 1,1-1,-1 1,1-1,-1 0,1 1,0-1,-1 0,1 1,0-1,-1 0,1 0,0 1,0-1,0 0,0 0,0 1,0-1,0 0,0 0,0 1,0-1,0 0,0 0,0 1,1-1,-1 0,0 0,1 1,-1-1,0 0,1 1,-1-1,1 0,-1 1,1-1,-1 1,1-1,0 1,-1-1,1 1,0-1,10-9</inkml:trace>
  <inkml:trace contextRef="#ctx0" brushRef="#br0" timeOffset="300.847">4827 657,'-29'10,"-19"12,-6 3,6 2,6 1,11 0,10 1,9 0,6 0,10-5,8-2,7-5,5-4,4-6,1-3,-4-3</inkml:trace>
  <inkml:trace contextRef="#ctx0" brushRef="#br0" timeOffset="573.137">5137 714,'-24'11,"-1"1,2 2,0 0,1 1,0 2,1 0,1 1,1 1,0 1,0 2,18-21,-1 1,1-1,0 1,-1 0,1 0,0 0,0-1,0 1,0 0,0 0,1 0,-1 1,1-1,-1 0,1 0,0 0,-1 0,1 0,0 1,1-1,-1 0,0 0,1 0,-1 0,1 0,-1 0,1 0,0 0,0 0,0 0,0 0,1 0,-1 0,0-1,1 1,-1 0,1-1,-1 0,1 1,0-1,0 0,-1 0,1 0,0 0,0 0,0 0,0 0,0-1,2 1,6-1,1 0,-1-1,0 0,1-1,-1-1,0 1,0-1,0-1,-1 0,1 0,-1-1,0 0,0-1,-1 0,1 0,-1-1,-1 0,1 0,-1-1,-1 0,1 0,-1-1,4-8,43-102,-50 98</inkml:trace>
  <inkml:trace contextRef="#ctx0" brushRef="#br0" timeOffset="819.849">5307 996,'14'-38,"10"-23,5-5,3 8,-4 10,-2 12,-1 8,-5 9</inkml:trace>
  <inkml:trace contextRef="#ctx0" brushRef="#br0" timeOffset="1223.418">5645 883,'226'-106,"-225"106,5-2,0 0,0-1,0 1,-1-1,1 0,-1-1,0 0,0 1,0-1,0-1,-1 1,0-1,0 0,0 0,0 0,-1 0,0-1,0 1,0-1,-1 0,1 0,-2 0,1 0,0-4,-3 8,0 0,0 0,0 0,0 0,-1 0,1 0,-1 1,1-1,-1 0,0 1,1-1,-1 1,0 0,0-1,0 1,0 0,0 0,0 1,-1-1,1 0,0 1,0-1,-1 1,1 0,0-1,0 1,-1 0,1 1,0-1,-1 0,1 1,-2 0,-71 20,62-15,0 1,1 0,0 1,1 0,0 1,0 0,1 1,0 0,1 1,0 0,0 0,1 1,1 0,0 1,1-1,0 1,1 1,0-1,1 1,-1 7,5-14,0 0,0-1,0 1,1 0,0 0,0 0,1-1,0 1,0 0,1-1,-1 0,1 1,1-1,-1-1,1 1,0 0,1-1,-1 0,1 0,0 0,0 0,0-1,1 0,0 0,0-1,0 1,0-1,0 0,1-1,-1 0,1 0,0 0,-1-1,1 0,0 0,0-1,1 1,18 0</inkml:trace>
  <inkml:trace contextRef="#ctx0" brushRef="#br0" timeOffset="-2210.84">1948 770,'-14'39,"-5"17,0 3,5-2,3-12</inkml:trace>
  <inkml:trace contextRef="#ctx0" brushRef="#br0" timeOffset="-1982.678">1976 319,'0'0</inkml:trace>
  <inkml:trace contextRef="#ctx0" brushRef="#br0" timeOffset="-1629.41">2089 1053,'110'-280,"-78"221,-32 58,0 1,1-1,-1 1,0 0,1-1,-1 1,1 0,-1-1,1 1,-1 0,1-1,-1 1,1 0,-1 0,1 0,-1-1,1 1,-1 0,1 0,-1 0,1 0,-1 0,1 0,0 0,-1 0,1 0,-1 0,1 0,-1 1,1-1,-1 0,1 0,-1 1,1-1,-1 0,1 0,-1 1,1-1,-1 0,0 1,1-1,-1 1,1-1,-1 1,0-1,0 1,1-1,-1 1,0-1,0 1,1-1,-1 1,0-1,0 1,0-1,0 1,0-1,0 1,0 0,6 35,-4-11,-3-15,0 0,2 1,-1-1,1 0,0 0,1 0,1 0,-1 0,1-1,1 1,0-1,0 1,1-1,0-1,1 1,0-1,0 0,1 0,0 0,1 0,-4-5,0-1,0 0,0 0,0 0,0-1,0 1,0-1,0 0,1 0,-1-1,0 1,1-1,-1 0,0 0,1 0,-1-1,0 0,1 0,-1 0,0 0,0 0,0-1,0 0,0 0,0 0,0 0,1-2,5-2,-1-1,-1 0,0-1,0 0,0 0,-1-1,0 0,0 0,-1 0,1-4,4-8,-2-1,0 0,-1 0,-1-1,-1 0,-2 0,2-19,-4 18</inkml:trace>
  <inkml:trace contextRef="#ctx0" brushRef="#br0" timeOffset="-877.786">3076 743,'-14'-2,"-1"2,0 0,1 1,-1 0,1 1,-1 1,1 0,0 1,0 1,0 0,0 1,1 0,0 1,0 1,1 0,0 0,-6 7,15-12,1 0,0 0,0 1,0-1,0 0,1 1,-1-1,1 1,0-1,0 1,0-1,1 1,-1 0,1 0,0-1,0 1,0 0,0 0,1-1,0 1,-1 0,1-1,1 1,-1-1,0 1,1-1,0 0,0 1,0-1,0 0,0 0,1 0,-1-1,1 1,0 0,-1-1,1 0,1 0,-1 0,0 0,0 0,1-1,-1 1,1-1,-1 0,1 0,0 0,-1-1,1 1,0-1,0 0,-1 0,1 0,2 0,7-3,1-1,0 0,-1-1,0 0,0-1,0-1,-1 0,0 0,0-1,-1-1,0 0,0 0,-1-1,0-1,3-5,101-115,-114 132,0-1,0 1,0-1,0 1,0-1,0 1,0-1,0 1,1-1,-1 1,0-1,0 1,0-1,1 1,-1-1,0 1,0-1,1 0,-1 1,0-1,1 1,-1-1,1 0,-1 1,0-1,1 0,-1 0,1 1,-1-1,1 0,-1 0,1 0,-1 0,1 1,-1-1,1 0,-1 0,1 0,-1 0,1 0,-1 0,1 0,-1 0,1-1,-1 1,1 0,-1 0,1 0,-1 0,1-1,-1 1,1 0,-1 0,0-1,1 1,-1 0,0-1,1 1,-1-1,0 1,1 0,-1-1,0 1,1-1,-11 43,9-38,-5 9,1 1,0-1,1 1,1 0,0 0,1 0,0 0,1 1,1-1,0 0,1 1,1-1,0 0,3 9,-4-20,0-1,0 0,1 1,-1-1,1 0,-1 0,1 0,0 0,0 0,0 0,0 0,0-1,0 1,0-1,1 1,-1-1,0 0,1 0,-1 0,1 0,0 0,-1-1,1 1,-1-1,1 0,0 0,0 0,-1 0,1 0,0 0,-1-1,1 1,-1-1,1 0,-1 0,1 0,-1 0,1 0,-1 0,2-2,86-69,-51 21,-2-2,-3-1,-2-2,-2-2,-3 0,-2-2,-2-4,-16 47,0 0,-1-1,-1 0,-1 1,0-1,-1-1,-1 1,-1 0,-1-1,0 1,-1 0,-1-1,-1 1,-3-11,5 26,0 1,0 0,0 0,0-1,0 1,0 0,0 0,-1 0,1 0,-1 0,1 1,-1-1,0 0,1 1,-1-1,0 1,0-1,0 1,-1 0,1 0,0 0,0 0,0 1,-1-1,1 0,-1 1,1 0,0-1,-1 1,1 0,-1 0,1 1,0-1,-1 0,1 1,0-1,-1 1,1 0,0 0,0 0,0 0,-1 0,1 1,0-1,-6 4,1 1,-1 0,1 0,0 1,1 0,0 0,0 0,0 1,1 0,-4 8,-2 8,1 0,2 1,0 0,1 1,2-1,1 1,1 0,1 1,1-1,1 0,2 1,4 24,3 3,3 0,2 0,2-1,3-1,17 32,-32-72,0-1,2-1,-1 1,1-1,0 0,1 0,0-1,1 0,0 0,0 0,9 5,0-9,0-4</inkml:trace>
  <inkml:trace contextRef="#ctx0" brushRef="#br0" timeOffset="-2997.641">931 121,'21'-2,"0"-1,-1 0,0-2,0 0,0-1,-1-1,8-4,118-31,-139 42,-2-2,0 0,0 1,0 0,0 0,1 0,-1 0,0 1,0-1,1 1,-1 0,0 0,0 1,1-1,-1 1,0 0,0 0,0 1,0-1,0 1,0 0,0 0,0 0,-1 1,1-1,-1 1,0-1,1 1,-1 1,-1-1,1 0,0 1,-1-1,0 1,0-1,0 1,0 0,0 1,-3 13,-1-1,0 1,-1-1,-1 0,-1 1,0-2,-7 15,9-25,-14 45,1 0,3 1,1 0,4 1,1 0,3 0,2 15,4 304,-2-369,0-2,1 1,-1-1,1 0,-1 1,0-1,1 1,-1-1,0 0,0 1,0-1,0 1,0-1,0 1,-1-1,1 0,0 1,-1-1,1 0,-1 1,0-1,1 0,-1 1,0-1,0 0,1 0,-1 0,0 0,0 0,0 0,-1 0,1 0,0 0,0 0,0-1,-1 1,1-1,0 1,-1 0,1-1,0 0,-1 1,1-1,-1 0,1 0,0 0,-1 0,1 0,-1 0,-137-45,109 37,0 1,-1 2,0 1,0 1,0 1,0 2,0 1,-1 2,-3 2,1 2,0 1,0 2,1 1,0 1,1 2,1 2,-12 7,28-14,0 1,1 0,0 1,1 0,0 1,1 1,0 0,1 0,0 1,1 1,1 0,0 0,1 1,1 0,0 0,1 0,-1 12,5-25,1 0,0 1,0 0,1-1,-1 1,1-1,0 1,0 0,0-1,0 1,1-1,-1 1,1-1,0 1,0-1,1 1,-1-1,0 0,1 1,0-1,0 0,0 0,0 0,1 0,-1-1,1 1,2 1,-1-5,0 0,0 0,-1-1,1 0,0 0,-1 0,1 0,-1 0,1-1,-1 1,0-1,0 0,0 0,-1 0,1-1,-1 1,0-1,0 1,2-4,1 0,11-17</inkml:trace>
  <inkml:trace contextRef="#ctx0" brushRef="#br0" timeOffset="-2465.36">1017 516,'24'10,"1"-2,1-1,-1-1,1-2,0 0,0-1,0-2,1-1,-1-1,0-1,0-1,0-1,0-2,-1 0,0-2,0-1,5-3,43-23,-72 36,0 0,-1 0,1 0,-1 1,1-1,-1 0,0 0,1 1,-1-1,0 0,0 1,0-1,0 0,0 1,0-1,0 0,0 1,-1-1,1 0,0 0,-1 1,1-1,-1 0,0 0,1 0,-1 1,0-1,0 0,0 0,1 0,-1 0,-1 0,-6 12,2 0,-1 0,2 1,0-1,0 1,1 0,1 1,1-1,0 1,0-1,2 1,0 0,0-1,1 1,2 5,18 59,-12-61</inkml:trace>
  <inkml:trace contextRef="#ctx0" brushRef="#br0" timeOffset="4636.565">7620 149,'2'0,"0"-1,-1 1,1-1,-1 0,0 0,1 0,-1 0,0 0,1 0,-1 0,0 0,0 0,0-1,0 1,0 0,0-1,0 1,-1-1,1 1,0-1,-1 1,1-1,-1 1,0-1,0 0,1 1,-1-1,0 0,0 1,0-1,-1 0,1 1,0-1,-1 1,1-1,-1 0,1 1,-1-1,0 1,1-1,-1 1,0 0,0-1,0 1,0 0,0 0,-1 0,1-1,0 1,0 0,-1 1,1-1,-1 0,1 0,-1 1,1-1,-1 0,1 1,-1 0,-1-1,-15-3,1 0,-1 1,0 2,0-1,0 2,0 0,0 2,0 0,0 0,0 2,0 0,1 1,0 1,-8 4,16-8,-1 0,1 1,0 0,1 1,-1 0,1 0,-1 0,1 1,1 1,-1-1,1 1,0 1,0-1,0 1,1 0,0 1,1-1,0 1,0 0,0 0,1 1,1 0,-1-1,1 1,-1 9,2 0,0 0,2 0,0 0,1 0,1 0,0 0,1-1,1 1,1-1,1 0,0 0,8 13,-10-25,0-1,1 0,0 0,0 0,0-1,1 1,-1-1,1-1,0 1,-1-1,1 0,0 0,0 0,1-1,-1 0,0 0,0-1,1 0,-1 0,0 0,1-1,-1 0,0 0,4-1,48 1,-57 1,-1 0,1 0,-1 0,1 0,-1 0,1 0,-1 0,1 1,-1-1,1 0,-1 0,1 1,-1-1,1 0,-1 1,1-1,-1 0,0 1,1-1,-1 1,0-1,1 1,-1-1,0 0,1 1,-1-1,0 1,0 0,0-1,0 1,1-1,-1 1,0-1,0 1,0-1,0 1,0-1,0 1,-1 0,1-1,0 1,0-1,0 1,0-1,-1 1,1-1,0 1,0-1,-1 1,1-1,0 0,-1 1,1-1,0 1,-1-1,1 0,-1 1,1-1,-1 0,1 0,-1 1,-26 27,14-19,0 1,0 0,1 1,0 0,1 1,0 0,1 1,0 0,1 1,1 0,0 0,1 1,0-1,1 2,1-1,1 1,0 0,0 5,3-14,0 0,0 0,1 0,0-1,1 1,-1 0,1 0,1 0,-1 0,1-1,0 1,1-1,-1 1,1-1,1 0,-1 0,1 0,0 0,0-1,1 0,0 0,0 0,0 0,0-1,5 4,3-2,1 0,-1 0,1-1,0-1,0-1,0 0,1 0,-1-1,1-1,-1-1,1 0,4-1,113-12,-67-7,-50 11</inkml:trace>
  <inkml:trace contextRef="#ctx0" brushRef="#br0" timeOffset="4904.056">8298 657,'-24'19,"-18"17,-6 5,0 2,9-2,5-3,5-3,6-3,3-2,5-1,-1-1,4-1,3 1,-2-5,1-7</inkml:trace>
  <inkml:trace contextRef="#ctx0" brushRef="#br0" timeOffset="5175.059">7874 601,'10'28,"12"20,8 7,3-3,-3-4,-3-10,-1-8,0-3,1-2,-1 0,2-5,0 0,0-4,-5-5</inkml:trace>
  <inkml:trace contextRef="#ctx0" brushRef="#br0" timeOffset="5575.064">8665 743,'-46'16,"1"3,1 2,1 2,1 1,-8 9,43-28,1 1,-1-1,1 1,0 0,0 1,1-1,0 1,0 0,1 1,0-1,-2 4,5-8,0 0,0 0,0 0,1 0,-1 0,1 0,0 0,0 0,0 0,0 0,0 0,1 0,-1 1,1-1,0 0,0 0,0-1,0 1,0 0,1 0,-1 0,1-1,0 1,0-1,0 1,0-1,0 0,1 0,-1 0,1 0,1 1,3 1,-1 0,0-1,1 1,0-2,0 1,0-1,0 0,0 0,0-1,0 0,1 0,-1-1,0 1,1-2,-1 1,0-1,0 0,1-1,-1 0,0 0,0 0,1-2,8-2,-1-1,0-1,0-1,-1 0,0 0,0-2,-1 0,-1 0,2-3,136-139,-150 152,1 0,0 0,-1 0,1 0,0 0,0 1,-1-1,1 0,0 0,0 1,0-1,0 0,0 1,0-1,0 1,0-1,0 1,0-1,1 1,-1 0,0 0,0-1,0 1,0 0,1 0,-1 0,0 0,0 1,0-1,0 0,0 0,1 1,-1-1,0 1,0-1,0 1,0-1,0 1,0-1,0 1,0 0,0 0,-1 0,1-1,0 1,0 0,-1 0,1 0,0 0,-1 0,1 0,-1 0,0 0,1 1,-1-1,0 0,1 0,2 18</inkml:trace>
  <inkml:trace contextRef="#ctx0" brushRef="#br0" timeOffset="6185.271">8975 1137,'108'-337,"-89"295,-4 72,11 94,-12-62,11-80,-4-20,-11 15,2 0,0 1,2 1,1 0,0 1,1 1,1 0,1 1,10-7,-27 24,0 0,0 0,0-1,1 1,-1 0,1 1,-1-1,0 0,1 0,-1 1,1-1,0 0,-1 1,1 0,-1-1,1 1,0 0,-1 0,1 0,0 0,-1 0,1 0,0 0,-1 1,1-1,0 1,-1-1,1 1,-1 0,1-1,-1 1,1 0,-1 0,0 0,1 0,-1 0,0 0,0 0,0 1,0-1,0 0,0 1,0-1,0 1,-1-1,1 1,0-1,-1 1,1-1,-1 1,0 0,1-1,-1 1,0 0,0-1,0 1,-1 1,-22 142,22-138,0 1,0-1,0 1,1-1,0 1,0 0,1-1,0 1,0-1,1 1,0-1,0 0,4 6,6 5</inkml:trace>
  <inkml:trace contextRef="#ctx0" brushRef="#br0" timeOffset="9909.429">9737 996,'0'0</inkml:trace>
  <inkml:trace contextRef="#ctx0" brushRef="#br0" timeOffset="10738.628">9963 544,'-7'-1,"1"1,-1-1,0 1,1 1,-1-1,0 1,1 0,-1 1,1-1,-1 1,1 1,0-1,0 1,0 0,0 0,0 1,1 0,0 0,0 0,-3 3,-3 3,0 1,0 0,1 1,0 0,1 1,1 0,0 0,1 1,0-1,1 2,1-1,0 1,1 0,0 0,1 0,1 0,0 0,1 13,1-24,1-1,-1 1,0-1,1 1,0-1,0 1,0-1,0 0,1 1,-1-1,1 0,0 0,0 0,0 0,0 0,0-1,1 1,-1-1,1 1,0-1,0 0,0 0,0 0,0 0,0-1,0 1,1-1,-1 0,0 0,1 0,-1 0,1-1,-1 1,1-1,-1 0,1 0,-1 0,1-1,-1 1,1-1,-1 0,1 0,1 0,11-4,0-1,0-1,0 0,-1-1,0-1,0 0,-1-1,0 0,-1-1,-1-1,1 0,-2-1,0 0,0 0,-1-1,-1-1,0 0,-1 0,-1-1,0 0,-1 0,1-7,-4 1,-12 32,-12 32,16-28,1 0,1 1,0 0,1-1,1 1,0 0,1 0,1 0,0 0,1 0,1-1,0 1,1-1,0 1,1-1,1 0,0-1,6 10,-10-20,0-1,1 1,-1 0,0 0,1-1,0 0,0 1,0-1,0 0,0-1,0 1,0 0,1-1,-1 0,0 1,1-2,-1 1,1 0,14 0</inkml:trace>
  <inkml:trace contextRef="#ctx0" brushRef="#br0" timeOffset="11185.743">10246 601,'-2'63,"0"-42,0 1,2 0,1 0,0 0,1 0,2-1,0 1,1-1,2 0,0 0,5 8,-12-27,1-1,-1 0,1 1,0-1,-1 0,1 0,0 0,0 0,0 0,0 0,0 0,0 0,0 0,0 0,1 0,-1 0,0-1,0 1,1-1,-1 1,0-1,1 1,-1-1,0 0,1 0,-1 1,1-1,-1 0,1 0,-1-1,0 1,1 0,-1 0,1-1,-1 1,0-1,1 1,-1-1,0 1,0-1,1 0,-1 0,0 0,0 1,0-1,0 0,0 0,0 0,0-1,0 1,-1 0,1 0,0-1,41-71,26-161,-60 206,-2 3</inkml:trace>
  <inkml:trace contextRef="#ctx0" brushRef="#br0" timeOffset="11624.326">10640 657,'-19'-3,"-1"1,0 1,0 0,0 2,0 0,0 1,0 1,1 1,-1 1,-15 6,33-11,0 1,0-1,0 1,1-1,-1 1,0 0,0 0,0 0,0 0,1 0,-1 0,0 0,1 1,-1-1,1 1,0-1,-1 1,1-1,0 1,0 0,0 0,0-1,0 1,0 0,1 0,-1 0,1 0,-1 0,1 0,0 0,0 0,-1 0,2 0,-1 0,0 0,0 0,1 0,-1 0,1 0,-1 0,1 0,0 0,0 0,0 0,0-1,0 1,0 0,0-1,1 1,-1-1,1 1,-1-1,1 1,0-1,9 6,0-1,0 0,1 0,0-1,0-1,0 0,1-1,0 0,1-1,32 9,-45-10,1-1,0 0,-1 0,1 1,0-1,-1 1,1-1,-1 1,1 0,-1-1,1 1,-1 0,1 0,-1 0,0 0,0 0,1 0,-1 1,0-1,0 0,0 1,0-1,-1 1,1-1,0 1,0-1,-1 1,1-1,-1 1,0 0,1-1,-1 1,0 0,0-1,0 1,0 0,0-1,0 1,-1 0,1-1,-1 1,1-1,-1 1,1 0,-1-1,0 1,0-1,0 0,0 1,0-1,0 1,-140 130,139-130,0 0,1-1,-1 1,1 0,0 0,-1 0,1 0,0 0,0 1,1-1,-1 0,0 0,1 1,-1-1,1 0,0 1,0-1,-1 0,2 1,-1-1,0 0,0 1,1-1,-1 0,1 1,0-1,0 0,0 0,0 0,0 0,0 0,1 0,-1 0,1 0,-1 0,1 0,-1-1,1 1,0-1,0 1,0-1,1 0,4 4,0-1,0 0,0 0,1-1,0 1,0-2,0 1,0-1,0-1,0 0,8 1,102-22,-93 16</inkml:trace>
  <inkml:trace contextRef="#ctx0" brushRef="#br0" timeOffset="17037.991">6548 93,'34'-93,"-38"123,-44 175,41-159,3 0,1 1,3-1,2 5,-1 18,4 24,4 0,4 0,24 86,9-2,-16-67,-5 2,-1 30,12 244,-60-70,-1-113,9-91,5 1,5 0,5 33,29 136,-28-220,-2 0,-3 0,-2 0,-15 54,-54 232,-19 76,29-62,44-115,10-120,5 1,9 96,0-65,-2 541,-30-435,30-259,-2 32,2 0,2 1,1-1,6 28,-2-25,-2-1,-2 1,-1 0,-3 19,4 84,18-2,-43-3,-32 32,66-133,0-27</inkml:trace>
  <inkml:trace contextRef="#ctx0" brushRef="#br0" timeOffset="25490.218">339 1871,'14'-9,"1"1,0 0,0 1,0 0,1 2,-1 0,1 0,1 2,-1 0,0 0,1 2,0 0,11 1,10 3,-21-1,0 0,1-2,-1 0,1-1,-1 0,0-2,6-1,213-25,-169 19,0 3,0 3,0 3,26 4,27-1,529-2,-423-28,186 27,-219-26,397 26,-155 1,-194-27,474 27,-287-1,-188-27,335 28,-345 28,379-27,-512-1,251-12,49-17,21-5,-125 5,-137 19,149 9,-136 3,769-2,-769-26,17-6,-174 32</inkml:trace>
  <inkml:trace contextRef="#ctx0" brushRef="#br1" timeOffset="43515.282">1017 2125,'-177'246,"-62"106,32-19,127-226,93-149,197-278,6-24,-96 194,-14 25,-106 124,1 0,0 1,-1-1,1 0,0 1,-1-1,1 1,0-1,-1 1,1-1,0 1,0-1,0 1,-1 0,1 0,0-1,0 1,0 0,0 0,0 0,0 0,0 0,-1 0,1 0,0 0,0 0,0 0,0 1,0-1,-1 0,1 1,0-1,0 1,0-1,-1 0,1 1,0 0,-1-1,1 1,0-1,-1 1,1 0,-1-1,1 1,-1 0,1 0,-1 0,1-1,-1 1,0 0,1 0,12 55,-11-42,86 422,-31-100,-57-336,-1 0,1-1,-1 1,1 0,-1 0,0 0,1 0,-1 0,1 0,-1 0,1 0,-1 0,0 0,1 1,-1-1,1 0,-1 0,1 0,-1 1,1-1,-1 0,1 1,-1-1,1 0,-1 1,1-1,0 1,-1-1,1 1,0-1,-1 0,1 1,0-1,-1 1,1 0,0-1,0 1,0-1,0 1,-1-1,1 1,0-1,0 1,0 0,0-1,0 1,0-1,1 1,-1-1,0 1,0 0,0-1,0 1,1-1,-1 1,0-1,1 1,-1-1,0 1,1-1,-1 0,0 1,1-1,-1 1,1-1,-1 0,1 1,-12-8</inkml:trace>
  <inkml:trace contextRef="#ctx0" brushRef="#br1" timeOffset="43832.824">537 2775,'7'-5,"0"1,0 0,1 1,-1 0,1 0,0 1,0 0,0 0,0 1,0 0,0 0,1 1,-1 0,6 1,1-1,327 0,-318-4,-6-2</inkml:trace>
  <inkml:trace contextRef="#ctx0" brushRef="#br1" timeOffset="44229.837">1665 2322,'-9'5,"-4"6,-4 2,6-2,4-8,9-3,3-8,2 3,-1 3</inkml:trace>
  <inkml:trace contextRef="#ctx0" brushRef="#br1" timeOffset="44786.546">1694 2802,'-5'5,"-1"6,-5 2,4-2,4-8,2-4</inkml:trace>
  <inkml:trace contextRef="#ctx0" brushRef="#br1" timeOffset="52433.159">3218 2209,'3'-8,"-1"0,-1-1,1 1,-1 0,-1-1,0 1,0-1,0 1,-1-1,-1 1,1 0,-1-1,-1 1,1 0,-1 0,-1 1,0-1,0 0,0 1,-1 0,0 0,0 1,-1-1,0 1,0 0,0 1,-1-1,1 1,-9-4,-2 5,-1 0,1 0,-1 2,0 0,0 1,0 1,-1 1,1 0,0 2,1 0,-1 1,0 0,1 1,0 2,0-1,1 2,-9 5,12-8,1 0,0 0,0 1,0 0,1 1,0 1,0 0,0 0,1 1,1 0,0 1,0 0,1 1,0 0,0 0,2 0,-1 1,1 0,1 0,0 1,1-1,0 1,1 0,1 0,0 0,0 8,3-15,0 0,0 0,1 0,-1 0,1 0,1-1,-1 1,1-1,0 0,0 1,0-1,1-1,0 1,0 0,0-1,1 0,-1 0,1 0,0-1,0 0,0 1,0-2,1 1,-1-1,1 0,3 1,9 3,1-1,0-1,0 0,0-2,1 0,-1-1,13-1,-5-3,0 0,0-2,0-2,-1 0,1-1,-2-2,1 0,-2-2,20-12,-20 8,-2-1,0 0,-1-2,0 0,-2-1,0-1,-2-1,2-4,24-56,-76 149,2 2,3 2,3 0,-9 49,-106 366,129-424,13-62,0 0,0 1,0-1,0-1,0 1,0 0,0 0,0-1,-1 1,1-1,0 0,0 1,0-1,0 0,-1 0,1 0,0 0,-1-1,1 1,-1 0,1-1,-1 1,0-1,1 0,1-1,15-11</inkml:trace>
  <inkml:trace contextRef="#ctx0" brushRef="#br1" timeOffset="52814.759">3952 2209,'-43'30,"0"1,2 2,2 2,1 2,2 1,1 2,2 1,-18 31,44-59,0 0,1 0,1 0,0 1,0-1,1 1,1 1,1-1,0 0,0 1,2 2,-1-12,1 0,0 0,1 0,0 0,-1 0,1 0,1 0,-1 0,1 0,0 0,0-1,0 1,1-1,0 1,0-1,0 0,0 0,0 0,1-1,0 1,0-1,0 0,0 0,0 0,0-1,1 1,0-1,-1 0,1 0,0-1,0 1,2-1,12 2,1 0,0-2,0 0,0-1,-1-2,1 0,0 0,-1-2,1-1,-1 0,0-1,-1-1,1-1,-2-1,1 0,2-3,17-12,-1-1,-1-1,-1-2,-2-1,-1-2,24-30,-38 42,-1-1,0 0,-1-2,-1 1,-2-2,0 1,-1-2,-1 0,-2 0,1-2,-8 19,-1 1,1-1,-1 1,0-1,-1 1,0-1,0 1,0-1,-1 1,1 0,-2-1,1 1,-1 0,0 0,0 1,0-1,-1 1,0 0,0-1,0 2,-1-1,0 0,1 1,-2 0,1 0,0 1,-1-1,0 1,0 0,0 1,0-1,0 1,0 1,-1-1,1 1,0 0,-1 0,1 1,-3 0,-16 2,-1 2,1 1,1 1,-1 0,1 2,0 1,1 1,0 1,1 1,0 1,1 1,0 1,-10 10,-35 34,45-33</inkml:trace>
  <inkml:trace contextRef="#ctx0" brushRef="#br1" timeOffset="53471.58">5024 2041,'-1'-2,"0"0,-1 0,1 0,-1 0,0 1,1-1,-1 0,0 1,0 0,0-1,0 1,0 0,0 0,-1 0,1 0,0 1,0-1,-1 1,1-1,0 1,-1 0,1 0,0 0,-1 0,0 0,0 0,-7-2,1 1,-1 1,0 0,0 0,1 1,-1 0,0 1,1 0,-1 1,1 0,0 0,0 1,0 0,0 0,1 1,-1 0,1 1,1 0,-1 0,1 1,0 0,0 0,1 0,0 1,0 0,1 0,0 1,1-1,-1 1,2 0,-1 0,-1 9,4-15,0 1,0-1,0 0,0 1,1-1,-1 1,1-1,0 1,0 0,1-1,-1 1,1-1,-1 0,1 1,0-1,0 1,1-1,-1 0,1 0,0 0,-1 0,1 0,1 0,-1 0,0-1,1 1,-1-1,1 1,0-1,0 0,0 0,0 0,0-1,0 1,0-1,0 0,1 1,-1-1,1-1,-1 1,1-1,-1 1,1-1,-1 0,1 0,19-6,0-1,0 0,-1-2,-1 0,1-2,-2 0,1-2,-2 0,8-7,4 0,-13 7,5-3,1 0,1 2,0 1,1 0,0 2,11-2,-36 12,1 0,-1 1,0-1,1 1,-1-1,1 1,-1 0,1 0,0-1,-1 1,1 0,-1 0,1 0,-1 1,1-1,-1 0,1 1,-1-1,1 1,-1-1,1 1,-1 0,1-1,-1 1,0 0,0 0,1 0,-1 0,0 0,0 0,0 0,0 1,0-1,0 0,-1 1,1-1,0 0,0 1,-1-1,1 1,-1-1,0 1,1-1,-1 1,0 0,-12 71,-3-35,-3-1,-1-2,-2 1,-1-2,-16 18,-176 169,-66 24,279-245,-1 1,1-1,0 1,0-1,0 1,-1 0,1 0,0 0,0-1,0 1,0 0,0 0,1 0,-1 1,0-1,0 0,1 0,-1 0,1 1,-1-1,1 0,-1 0,1 1,0-1,-1 0,1 1,0-1,0 0,0 1,0-1,1 1,-1-1,0 0,0 1,1-1,-1 0,1 0,-1 1,1-1,-1 0,1 0,0 0,0 0,0 1,0-1,-1 0,1-1,0 1,1 0,-1 0,0 0,19-1,1-5</inkml:trace>
  <inkml:trace contextRef="#ctx0" brushRef="#br1" timeOffset="53734.232">5362 2520,'-37'31,"2"2,0 1,3 2,0 2,3 0,-17 30,44-65,-1 0,1 1,-1 0,1-1,0 1,1 0,-1 0,1 0,-1 0,1 0,0 0,1 0,-1 0,1 1,-1-1,2 0,-1 0,0 1,1-1,-1 0,1 0,0 0,1 0,-1 0,1 0,0 0,0 0,0-1,0 1,1 0,-1-1,1 0,0 0,3 3,7-2,1 0,0-1,0-1,0 0,1 0,-1-2,0 0,1 0,-1-2,0 0,0 0,0-1,0-1,0 0,0-1,0 1,0-1,0 0,0-1,-1-1,0 0,0-1,-1 0,0-1,6-6,-14 12,0 0,-1 0,0 0,1-1,-1 0,-1 1,1-1,0 0,-1 0,0-1,0 1,0 0,-1-1,1 1,-1-1,0 0,0 1,-1-1,1 0,-1 1,0-1,0 0,-1 0,0 1,1-1,-1 0,-1 1,1-1,-1 1,0 0,0-2,-4 0,0 0,0 0,0 1,0 0,-1 0,0 0,0 1,0 0,-1 1,1-1,-1 1,0 1,0-1,0 2,0-1,0 1,0 0,-1 0,1 1,0 1,0-1,-1 1,-2 1,6-2,-31 0</inkml:trace>
  <inkml:trace contextRef="#ctx0" brushRef="#br1" timeOffset="56289.52">8016 2012,'-38'-4,"0"1,-1 2,1 2,-1 2,1 1,-13 5,43-8,-1 1,1 0,0 0,0 1,0 0,0 1,0 0,1 0,-1 1,1 0,0 0,1 0,-1 1,1 0,0 0,1 1,-1-1,1 1,1 1,-1-1,1 1,0-1,1 1,0 0,0 1,1-1,-1 6,2-3,0 0,0 0,1 0,1 1,0-1,0 0,1 0,1 0,0-1,0 1,1-1,0 1,1-1,0-1,1 1,0-1,0 1,1-2,0 1,1-1,0 0,0-1,1 0,0 0,0 0,0-2,1 1,0-1,0 0,0-1,1 0,-1-1,5 1,4 1,1 0,0-1,0-1,0 0,1-2,-1-1,0 0,0-1,1-2,-1 0,0-1,-1 0,1-2,-1 0,0-2,0 0,-1-1,0-1,-1 0,9-8,-15 10,-1-1,0 0,-1-1,1 0,-2-1,0 0,0 0,-1 0,0-1,-1 0,0-1,-1 1,-3 5,1 0,-1 0,0 0,-1 0,0 0,0 0,0-1,-1 1,0 0,0 0,-1-1,0 1,0 0,-1 0,0 0,0 0,-1 0,0 1,0-1,0 1,-1-1,-4-4,-6-4,-1 1,0 1,-1 1,-1 0,0 1,0 0,-1 2,0 0,-1 1,0 1,0 1,0 0,-1 2,0 0,0 1,0 1,0 1,-1 1,-16 2,4-2</inkml:trace>
  <inkml:trace contextRef="#ctx0" brushRef="#br1" timeOffset="56670.632">7847 2492,'-26'19,"1"1,1 2,1 0,0 2,2 0,1 1,1 1,2 1,-6 11,21-34,0 0,0 0,0 0,0 0,0 1,1-1,0 0,0 1,0-1,1 1,-1-1,1 1,0-1,1 1,-1-1,1 1,-1-1,1 1,1-1,-1 0,1 0,-1 1,1-1,0 0,1 0,-1-1,1 1,0 0,0-1,0 0,0 1,0-1,1-1,-1 1,1 0,0-1,0 0,0 0,2 1,10 2,1-2,0 0,0 0,0-2,0 0,0-1,1-1,-1 0,0-1,0-1,0-1,-1 0,1-1,-1-1,0 0,-1-2,1 0,6-5,-13 9,4 0,-1-1,1 0,-1-1,-1 0,1-1,-1-1,0 0,0 0,-1-1,0 0,-1-1,0 0,-1-1,0 1,0-2,-1 1,-1-1,1 0,-2 0,0-1,-1 0,0 1,0-3,-3 9,1-1,-1 0,0 1,-1-1,0 0,0 0,0 0,-1 1,0-1,0 0,0 1,-1-1,0 1,-1-1,1 1,-1 0,0 0,-1 0,0 0,0 1,0-1,0 1,-1 0,0 0,0 1,0 0,0-1,-1 2,0-1,0 1,0 0,-5-2,-9-2,-1 2,1 1,-1 0,1 1,-1 2,0 0,-6 1,-8 0</inkml:trace>
  <inkml:trace contextRef="#ctx0" brushRef="#br1" timeOffset="57184.126">8467 2068,'17'-3,"113"-27,0 7,50 0,-178 22,1 0,-1 0,0 0,0 0,1 0,-1 1,0 0,1-1,-1 1,1 0,-1 0,1 0,-1 0,0 0,1 1,-1-1,0 1,1 0,-1 0,0-1,0 2,1-1,-1 0,0 0,0 1,0-1,0 1,-1-1,1 1,0 0,-1 0,1-1,-1 1,0 0,1 1,-1-1,0 0,0 0,0 0,-1 1,1-1,-1 0,1 1,-1-1,0 1,1 0,-63 120,31-73,16-16,1 1,2 0,1 1,1 0,3 1,1 0,1 2,-7 35,-3 2,-16 153,31-217</inkml:trace>
  <inkml:trace contextRef="#ctx0" brushRef="#br1" timeOffset="57420.159">8580 2548,'39'0,"31"0,9 0,-4 0,-11 0,-10 0,-11 0,-11 0</inkml:trace>
  <inkml:trace contextRef="#ctx0" brushRef="#br1" timeOffset="57618.736">9314 2576,'-5'34,"-1"11</inkml:trace>
  <inkml:trace contextRef="#ctx0" brushRef="#br1" timeOffset="57984.879">9625 2097,'-13'5,"0"1,1 0,0 0,0 1,1 1,0 0,0 1,1 0,0 0,0 1,1 1,0-1,1 1,1 1,-1 0,2 0,-6 12,11-21,1 0,-1 0,1 0,0 1,-1-1,1 0,1 0,-1 0,0 0,1 0,-1 0,1 0,0 0,0 0,0 0,1 0,-1 0,1 0,-1-1,1 1,0-1,0 1,0-1,1 0,-1 0,0 1,1-2,-1 1,1 0,0-1,-1 1,4 0,102 30,-92-28,172 47,-183-48,-1 0,0 1,0-1,0 1,0 0,-1 0,0 0,0 0,0 0,0 1,0-1,-1 1,0 0,0 0,0 0,-1 0,1 0,-1 0,0 0,-1 0,1 1,-1-1,0 0,-1 1,1-1,-1 0,0 0,0 0,-1 0,1 0,-1 0,0 0,-1 0,1-1,-1 1,0-1,0 1,0-1,-1 0,1 0,-1-1,0 1,0-1,0 0,-1 0,1 0,-2 0,-94 67,35-50,44-18</inkml:trace>
  <inkml:trace contextRef="#ctx0" brushRef="#br1" timeOffset="58174.168">9539 2068,'58'-9,"28"-4,5 1,-9 2,-13 8,-13 4,-17 2</inkml:trace>
  <inkml:trace contextRef="#ctx0" brushRef="#br1" timeOffset="58688.07">10330 1955,'14'1,"-25"0,-18 2,28-2,-8-1,0 2,0-1,0 1,0 0,0 1,0 0,1 0,-1 1,1 0,0 1,0 0,1 0,-1 0,1 1,1 0,-1 1,1-1,0 1,0 1,1-1,0 1,0 0,4-6,1 0,0 0,0 0,0 0,0 0,0 0,0 0,1 0,-1 0,1 0,-1-1,1 1,0 0,-1 0,1 0,0-1,0 1,0 0,1-1,-1 1,0-1,1 1,-1-1,0 0,1 1,0-1,-1 0,1 0,0 0,0 0,-1-1,1 1,0 0,0-1,0 1,0-1,0 0,0 0,0 1,0-1,83 1,153-72,-235 69,-1 1,1-1,0 1,0-1,0 1,0 0,0 0,0 0,0 0,0 1,0-1,1 1,-1 0,0 0,0 0,0 0,0 0,1 1,-1-1,0 1,0 0,0 0,0 0,0 1,0-1,-1 1,1-1,0 1,-1 0,1 0,-1 0,1 0,-1 1,0-1,0 1,0-1,-1 1,1 0,0-1,-1 1,0 0,0 0,0 0,0 1,-2 10,-1 0,-1-1,0 0,-1 1,-1-1,0 0,0-1,-1 1,-1-1,0 0,-9 10,-11 15,-1 0,-2-2,-1-2,-2 0,-33 24,-27 5,76-53,1 1,0 0,0 1,1 1,0 0,1 1,0 1,1 0,1 0,0 1,-8 16,8 20,15-33</inkml:trace>
  <inkml:trace contextRef="#ctx0" brushRef="#br1" timeOffset="58989.034">10499 2633,'-25'22,"0"2,1 0,2 2,0 0,2 2,1 0,1 1,-6 16,22-42,0 0,0 0,1 0,-1 0,1 1,0-1,-1 0,2 1,-1-1,0 1,1 0,0-1,-1 1,1-1,1 1,-1 0,0-1,1 1,0-1,0 1,0-1,0 1,1-1,-1 0,1 0,0 1,0-1,0 0,0-1,0 1,1 0,-1-1,1 1,0-1,2 2,6 0,0 1,1-1,-1-1,1 0,0-1,0 0,0-1,0 0,0-1,0 0,0-1,0-1,-1 0,1 0,0-1,-1 0,1-1,-1-1,0 0,0 0,-1-1,1 0,-1-1,-1 0,1-1,-1 1,-1-2,1 0,-2 0,1 0,-1-1,0 0,2-6,-7 12,-1 1,0-1,1 0,-1 0,-1 0,1 0,0 0,-1 0,0 0,0 0,0 0,-1 0,1 0,-1 0,0 0,0 1,0-1,-1 0,1 0,-1 1,0-1,0 1,0-1,0 1,-1 0,1 0,-1 0,0 0,0 0,0 1,0 0,-1-1,1 1,-1 0,1 0,-1 1,1-1,-1 1,0 0,0 0,0 0,-1 0,-25-6</inkml:trace>
  <inkml:trace contextRef="#ctx0" brushRef="#br1" timeOffset="62819.185">537 4100,'-11'351,"-25"-79,3-45,17-193,9-28</inkml:trace>
  <inkml:trace contextRef="#ctx0" brushRef="#br1" timeOffset="63321.696">367 4129,'291'-26,"-67"23,-222 3,0 1,0-1,0 0,1 0,-1 1,0-1,0 1,0 0,0 0,0 0,0 0,0 0,0 0,-1 0,1 0,0 1,-1-1,1 1,-1-1,1 1,-1 0,0 0,1-1,-1 1,0 0,0 0,-1 0,1 0,0 0,-1 1,1-1,-1 0,1 0,-1 0,0 0,0 1,0 1,-25 78,0-40,-1-1,-2-2,-2-1,-4 2,30-37,0 1,1-1,-1 0,1 1,0 0,0 0,1 0,-1 0,1 0,0 1,0-1,0 0,0 1,1 0,0-1,0 1,0 0,0 0,1 0,0 0,0-1,0 1,1 0,0 0,-1 0,2-1,-1 1,1 0,-1-1,1 1,3 3,4 2,0 0,1-1,0 0,1-1,0 0,0-1,0 0,1-1,0 0,1 0,-1-2,1 0,0 0,11 1,93 40,-113-41,-1-1,1 0,-1 1,0 0,0 0,-1 0,1 0,-1 0,0 0,0 1,0-1,0 1,-1-1,0 1,0 0,0-1,0 1,-1 0,0 0,0 0,0 0,-1-1,0 1,0 0,0-1,0 1,-1 0,1-1,-1 1,0-1,-1 0,1 0,-1 0,0 0,0 0,0 0,0-1,-1 0,1 1,-1-1,0 0,0-1,0 1,0-1,-20 14,0 0,-1-2,0-1,-1-1,-1-2,1 0,-2-2,1 0,-1-2,0-2,-1 0,1-2,-1-1,1-1,-1-1,-24-5,46 6,1-1,-1 1,1-1,-1 0,1-1,0 1,0-1,0 0,0-1,0 0,0 0,1 0,-1 0,1-1,0 0,0 0,0-1,1 1,-1-1,1 0,0 0,1 0,-1-1,-1-3,-1-14</inkml:trace>
  <inkml:trace contextRef="#ctx0" brushRef="#br1" timeOffset="64037.552">1497 4213,'0'5,"0"6,-5 2,-2 3,6-2,3-7,5-10,2-9,4-3,0 7,-2 3</inkml:trace>
  <inkml:trace contextRef="#ctx0" brushRef="#br1" timeOffset="64435.804">1553 4693,'-19'15,"-6"9,5 0,11-3,13-10,9-12,8-6,0-7,2 0,-9 2,-6 2</inkml:trace>
  <inkml:trace contextRef="#ctx0" brushRef="#br1" timeOffset="64906.676">2738 4044,'-22'7,"-1"2,1 0,1 2,0 0,0 2,1 0,1 1,0 1,1 0,0 2,2 0,0 1,1 1,9-12,2 0,-1 0,1 1,0 0,0 0,1 0,0 0,1 1,-1-1,2 1,-1-1,1 1,1 0,-1 0,2-1,-1 1,1 0,0 0,1-1,0 1,0-1,1 1,0-1,1 0,0 0,0-1,0 1,1-1,0 0,1 0,0 0,0-1,0 0,1 0,-1 0,3 0,3 0,1-1,1 0,-1-1,0 0,1-1,0 0,0-1,0-1,0 0,0-1,0-1,0 0,0-1,0 0,0-1,-1-1,1 0,-1-1,0 0,0-1,-1 0,0-1,0-1,7-6,-4 3,-1 0,0-2,-1 1,0-2,-1 0,-1 0,0-1,-1-1,0 0,-2 0,0 0,-1-1,4-13,-6 13,-1 0,0 0,-2-1,0 0,0 1,-2-1,0 0,-1 0,-1 1,-1-1,-1-2,2 16,1-1,-1 1,-1 0,1-1,-1 1,1 0,-1 1,0-1,-1 0,1 1,-1 0,1-1,-1 2,0-1,0 0,0 1,-1-1,1 1,0 1,-1-1,0 0,1 1,-1 0,0 0,1 1,-1-1,-3 1,-17-2</inkml:trace>
  <inkml:trace contextRef="#ctx0" brushRef="#br1" timeOffset="65289.306">2766 4552,'-21'7,"1"1,0 2,0 0,1 1,0 1,1 0,0 2,1 0,1 1,0 0,1 2,1-1,0 2,-10 18,23-34,0 1,0 0,-1 0,2-1,-1 1,0 0,1 0,-1 0,1 0,0 0,0 0,0 0,0 0,0 0,1 0,0 0,-1 0,1-1,0 1,0 0,1 0,-1-1,0 1,1 0,0-1,0 0,-1 1,1-1,1 0,-1 0,0 0,0 0,1-1,-1 1,1 0,-1-1,1 0,0 0,0 0,1 1,120 25,-102-25,0 0,0-2,0-1,-1 0,1-2,0-1,-1 0,1-2,-1 0,-1-1,1-1,-1-1,-1-1,0-1,11-8,-14 7,-1-1,0 0,-2-1,1-1,-2 0,0-1,6-9,-15 20,0-1,0 0,0 1,-1-1,0 0,0 0,0 0,-1 0,0 0,0-1,0 1,-1 0,0-1,0 1,-1 0,0 0,0-1,0 1,-1 0,0 0,0 0,0 0,-1 1,0-1,-1-1,-3-1,1 1,-1 0,0 0,-1 0,1 1,-1 0,-1 1,1 0,-1 0,0 1,0 0,0 0,-1 1,1 1,-1-1,1 1,-6 0,-11-1</inkml:trace>
  <inkml:trace contextRef="#ctx0" brushRef="#br1" timeOffset="65787.774">3697 4100,'-25'17,"1"0,1 1,1 2,0 0,1 1,2 2,-18 23,31-38,-1 0,1 1,1 0,0 0,0 0,0 1,1 0,1 0,0 0,0 0,1 0,0 1,1-1,0 1,1-1,0 1,0-1,1 1,1-1,1 6,1-3,0 0,1-1,0 0,1 0,1 0,0-1,0 0,1 0,1-1,0 0,0 0,1-1,0 0,0-1,1 0,0-1,1 0,0-1,0 0,0-1,0 0,1-1,0 0,0-1,0-1,0 0,0 0,1-2,-1 1,11-3,-7-1,0-1,-1-1,0-1,0-1,0 0,0-1,-1 0,0-1,-1-1,0 0,-1-1,0-1,-1 0,0-1,-1 0,10-14,-15 17,0-2,0 1,-1-1,-1 0,0 0,0 0,-1 0,-1-1,0 1,-1-1,0 0,-1 1,0-1,-1 0,0 1,-1-1,-1 1,0-1,0 1,-2 0,1 0,-1 1,-1-1,0 1,-1 0,0 1,-1 0,0 0,0 0,-7-5,4 6,0 0,0 1,0 1,-1 0,0 1,-1 0,1 0,-1 2,0-1,-1 2,1 0,-1 0,1 1,-1 1,0 0,1 1,-1 1,0 0,1 0,-1 2,1 0,-1 0,1 1,0 1,1 0,-11 6,0 5</inkml:trace>
  <inkml:trace contextRef="#ctx0" brushRef="#br1" timeOffset="66359.759">4657 3987,'-11'-4,"-1"1,0 0,0 0,0 2,0-1,0 1,-1 1,1 0,0 1,0 0,0 1,0 0,0 1,0 1,0-1,-10 7,19-8,-1 2,1-1,0 0,0 0,0 1,0 0,1-1,0 1,-1 0,1 0,1 1,-1-1,1 0,-1 1,1-1,0 1,1-1,-1 1,1-1,0 1,0-1,0 1,1-1,0 1,0-1,0 1,0-1,1 0,-1 0,1 1,0-1,0 0,1-1,-1 1,1 0,0-1,0 1,0-1,0 0,1 0,-1 0,1 0,0-1,0 0,0 1,0-1,0-1,0 1,1-1,1 1,11 2,1-1,-1-1,1-1,-1 0,1-2,-1 1,1-2,-1-1,0 0,1-1,-1-1,-1 0,1-1,-1-1,0-1,-1 0,15-10,134-64,-163 81,0 0,0 0,0 1,0-1,0 0,0 1,0-1,0 1,0-1,0 1,0-1,0 1,0 0,1-1,-1 1,0 0,0 0,0 0,1 0,-1 0,0 0,0 0,0 1,0-1,1 0,-1 1,0-1,0 1,0-1,0 1,0-1,0 1,0 0,0-1,0 1,0 0,0 0,-1 0,1 0,0 0,0 0,-1 0,1 0,-1 0,1 0,-1 0,1 0,-1 0,0 1,0-1,1 0,-1 0,0 0,0 1,0-1,0 0,0 0,-1 0,1 0,0 1,0-1,-1 0,1 0,-1 0,0 1,-16 29,-1 0,-1-1,-2-1,-1-1,-2-1,0-1,-2-1,-4 2,27-25,-205 216,202-213,1 0,-1 0,1 1,0-1,1 1,-1 0,1 1,0-1,1 1,0-1,0 1,0 0,1 0,0 0,0 1,0 5,3-10,1-1,-1 1,1-1,0 1,0-1,0 1,0-1,1 0,-1 0,1 0,-1 0,1-1,-1 1,1-1,0 1,0-1,0 0,0 0,0 0,0-1,0 1,0-1,0 0,0 1,0-1,0-1,0 1,1 0,-1-1,0 0,0 1,2-2,20-4</inkml:trace>
  <inkml:trace contextRef="#ctx0" brushRef="#br1" timeOffset="66636.701">5108 4354,'-16'16,"0"1,1 0,0 1,2 0,0 1,1 1,1 0,0 1,2 0,-6 18,14-36,1 1,-1 0,0-1,1 1,0-1,0 1,0 0,0-1,1 1,0-1,-1 1,1-1,0 1,1-1,-1 1,0-1,1 0,0 0,0 0,0 0,0 0,0 0,1 0,-1-1,1 1,0-1,0 0,0 0,0 0,0 0,0 0,0-1,1 1,-1-1,1 0,-1 0,1 0,1 0,8 2,0-1,0 0,0-1,0-1,0 1,0-2,0 0,0-1,0 0,2-1,-3 0,0 0,0-1,-1 0,1-1,-1 0,0-1,-1 0,1 0,-1-1,0-1,-1 0,0 0,0-1,-1 0,0 0,0-1,-1 0,0-1,-1 1,-1-1,4-9,-8 15,0 0,-1 0,1 0,-1 0,-1 0,1 0,-1 0,1 0,-2 1,1-1,0 0,-1 0,0 1,0-1,0 1,-1-1,1 1,-1 0,0 0,0 0,-1 1,1-1,-1 1,0 0,0 0,0 0,0 0,0 1,-1-1,1 1,-1 0,1 1,-1-1,0 1,0 0,1 0,-1 0,0 1,0 0,0 0,0 0,0 0,0 1,-21-2</inkml:trace>
  <inkml:trace contextRef="#ctx0" brushRef="#br1" timeOffset="69525.86">7451 3903,'73'-17,"132"-22,-152 28,-42 7,0 1,0 1,0 0,0 0,1 1,-1 1,0 0,1 0,4 2,-14-1,-1 0,1 0,-1 0,0 1,0-1,1 1,-1-1,0 1,0-1,0 1,0 0,-1 0,1-1,0 1,-1 0,1 0,-1 0,0 0,0-1,1 1,-1 0,0 0,-1 0,1 0,0 0,0 0,-1 0,1-1,-1 1,0 0,1 0,-1-1,0 1,0 0,0-1,0 1,-1-1,1 1,-1 0,-2 8,-97 306,29-65,-6-51,55-150,23-43,4-4</inkml:trace>
  <inkml:trace contextRef="#ctx0" brushRef="#br1" timeOffset="69771.678">7339 4327,'38'-5,"42"-2,16-4,-2 0,-14 1,-10 3,-12 3,-11 1,-9 2,-6 1,-4 0,-2 0,0 1,-5-6,-6-1</inkml:trace>
  <inkml:trace contextRef="#ctx0" brushRef="#br1" timeOffset="70155.22">8608 3987,'-64'17,"36"-12,1 2,0 1,0 1,0 1,1 2,1 0,-19 13,43-25,0 0,0 0,1 1,-1-1,0 0,0 0,1 0,-1 0,0 1,1-1,-1 0,0 1,1-1,-1 1,0-1,1 1,-1-1,1 1,-1-1,1 1,-1-1,1 1,-1 0,1-1,0 1,-1 0,1-1,0 1,0 0,-1-1,1 1,0 0,0 0,0-1,0 1,0 0,0 0,0 0,0-1,0 1,0 0,1-1,-1 1,0 0,0 0,1-1,-1 1,0 0,1-1,-1 1,1 0,-1-1,1 1,-1-1,1 1,-1-1,1 1,-1-1,1 1,0-1,-1 0,1 1,0-1,0 0,-1 0,1 1,54 6,-47-6,177 20,-176-21,0 0,-1 1,1 1,-1-1,1 1,-1 1,0-1,0 1,0 1,0 0,0 0,-1 0,0 1,0 0,0 0,0 1,-1 0,0 0,0 1,-1-1,0 1,0 0,0 1,-1-1,0 1,-1 0,1 0,0 4,-3 4,0 1,-1-1,-1 1,-1-1,0 1,-1-1,0 0,-2 0,0 0,-1-1,0 1,-1-1,-1-1,0 1,-1-1,-1-1,0 0,0 0,-2-1,0 0,5-5,0 0,0 0,-1 0,0-1,0-1,-1 1,1-1,-1-1,0 0,-1 0,1 0,-1-1,1-1,-9 2,3-7</inkml:trace>
  <inkml:trace contextRef="#ctx0" brushRef="#br1" timeOffset="70391.745">8495 3960,'48'0,"40"-5,14-2,-4 1,-11 1,-14 1,-11 2,-10 1,-10 1,-7 0,-9 0</inkml:trace>
  <inkml:trace contextRef="#ctx0" brushRef="#br1" timeOffset="71256.724">9793 3819,'-33'1,"0"2,0 2,1 1,-1 1,1 2,1 1,-7 4,-22 26,59-39,0 0,0 0,0 0,0 0,0 0,0 1,1-1,-1 0,0 0,1 1,-1-1,1 1,0-1,-1 1,1-1,0 0,0 1,0-1,0 1,0-1,0 1,0-1,0 1,1-1,-1 1,1-1,-1 0,1 1,-1-1,1 0,0 1,0-1,0 0,-1 0,1 0,0 1,0-1,1 0,-1 0,0-1,0 1,0 0,1 0,-1-1,1 1,10 3,0 0,0-1,0 0,1-1,-1 0,1-1,0-1,-1 0,1 0,0-1,-1-1,0 0,1-1,-1 0,0-1,0-1,3-1,135-52,-105 38,1 2,1 3,0 1,16-1,20 15,-81 1,0-1,-1 1,1 0,0-1,0 1,-1 0,1 0,-1 0,1 0,-1 0,1 1,-1-1,0 0,0 1,1-1,-1 0,0 1,0 0,0-1,-1 1,1-1,0 1,-1 0,1 0,-1 0,1-1,-1 1,0 0,0 0,0 0,0 0,0-1,0 1,0 0,-1 0,1 0,-1-1,1 1,-1 0,0 0,1-1,-1 1,0 0,-7 13,-1-1,0 0,-1 0,0 0,-1-1,-1-1,0 0,0-1,-15 10,22-16,-260 190,184-142,3 4,2 3,-30 35,76-68,24-22,-1 1,0-1,1 1,0 0,0 0,1 1,0-1,0 1,0 1,1-1,0 0,0 1,1 0,0 0,1 0,-2 5,4-11,0 0,0 0,0 0,0 0,0 0,1 0,-1 0,1-1,-1 1,1 0,0 0,-1-1,1 1,0 0,0-1,0 1,0-1,1 1,-1-1,0 1,1-1,-1 0,1 0,-1 1,1-1,-1 0,1-1,0 1,0 0,-1 0,1-1,0 1,0-1,0 0,0 1,-1-1,1 0,0 0,0 0,0 0,0 0,0-1,81-18,-60 9,-4 0</inkml:trace>
  <inkml:trace contextRef="#ctx0" brushRef="#br1" timeOffset="71611.227">10104 4411,'-41'39,"25"-25,0 0,1 1,1 0,0 1,1 1,1 0,1 0,0 2,1-1,1 1,-3 11,11-27,0 0,0 0,1 0,0 0,-1 1,1-1,0 0,0 0,1 0,-1 0,1 0,-1 0,1 0,0 0,0 0,1 0,-1 0,0 0,1-1,0 1,0-1,-1 1,2-1,-1 0,0 1,0-1,1 0,-1 0,1-1,-1 1,1 0,0-1,0 0,0 0,0 0,0 0,0 0,0 0,0-1,0 1,0-1,0 0,0 0,0 0,2-1,19 3,-1-1,1-1,-1-1,1-1,-1-1,1-2,-1 0,-1-1,1-1,-1-1,0-2,-1 0,0-1,-1 0,0-2,0-1,3-4,-19 15,0 0,0-1,0 1,0-1,-1 0,1 0,-1 0,0 0,0-1,-1 1,1-1,-1 0,0 0,0 0,-1 0,1 0,-1 0,0 0,-1 0,1 0,-1-1,0 1,0 0,-1 0,0 0,1-1,-2 1,1 0,-1 0,1 0,-1 0,-1 1,1-1,-1 1,0-1,0 1,-2-3,-3 2,1 1,0 0,-1 0,0 1,0 0,0 0,0 1,0 0,-1 0,1 1,-1 0,1 1,-1 0,1 0,-1 1,1 0,-9 2,-13 1</inkml:trace>
  <inkml:trace contextRef="#ctx0" brushRef="#br1" timeOffset="81094.011">819 5765,'2'-3,"-1"0,0-1,0 1,0 0,-1-1,1 1,-1-1,0 1,0-1,0 0,0 1,-1-1,1 1,-1 0,0-1,0 1,0-1,-1 1,1 0,-1 0,0 0,0 0,0 0,0 0,0 0,-1 1,1-1,-1 1,1 0,-1 0,0 0,0 0,0 0,0 0,-1 1,1-1,0 1,-3 0,-5-1,-1 1,1 1,0 0,-1 0,1 1,-1 1,1 0,0 0,0 1,0 1,0 0,0 0,1 1,0 0,0 1,0 0,1 1,0 0,0 0,1 1,-4 4,-46 31,38-28,0 0,1 1,2 1,-1 0,2 1,0 1,1 1,2 0,-1 1,2 1,-8 20,13-22,2 0,0 1,2-1,0 1,1 0,1 0,1 0,1 0,3 19,-3-30,2 0,-1 0,2 0,-1-1,1 1,0-1,1 0,0 0,1 0,0-1,0 0,1 0,0 0,0-1,1 0,0-1,0 1,0-2,1 1,0-1,0 0,0-1,1 0,0-1,-1 0,1 0,0-1,1 0,-1-1,9 0,152-4,-147 3</inkml:trace>
  <inkml:trace contextRef="#ctx0" brushRef="#br1" timeOffset="81509.318">1327 5794,'-5'0,"-1"5,0-3,5-3,9 0,2-5,-5-2,-3 6,-7 2,-3 7,-4 2,-1 4,2 1</inkml:trace>
  <inkml:trace contextRef="#ctx0" brushRef="#br1" timeOffset="81880.132">1327 6217,'-5'5,"-1"6,0 6,-4 1,0 1,-3-2,6-4,3-5</inkml:trace>
  <inkml:trace contextRef="#ctx0" brushRef="#br1" timeOffset="82765.983">2089 5765,'69'-21,"0"2,2 3,0 4,0 2,1 4,36 3,-101 2,0 0,0 1,1 0,-1 1,0-1,0 1,0 1,0-1,0 1,0 0,0 1,-1 0,1 0,-1 0,0 1,0 0,0 0,1 1,-7-1,1-1,-1 1,0 0,0-1,0 1,0-1,0 1,-1-1,0 1,0-1,0 0,0 1,0-1,-1 0,1 0,-1 1,0-1,0-1,0 1,-1 1,-3 5,-129 264,29-13,89-219,-12 59,40-88,0-18</inkml:trace>
  <inkml:trace contextRef="#ctx0" brushRef="#br1" timeOffset="83009.655">2174 6161,'43'-5,"34"-1,8 0,-1-4,-4 0,-12 2,-8 2,-9-3,-13 0</inkml:trace>
  <inkml:trace contextRef="#ctx0" brushRef="#br1" timeOffset="83308.539">3472 5765,'-39'15,"0"2,1 1,1 1,0 3,2 1,1 1,1 2,-21 21,42-36,0 2,1-1,0 1,1 1,1 0,0 0,1 1,0 0,1 1,1 0,0 0,4-8,0 1,0-1,1 1,0 0,1 0,-1 0,2-1,-1 1,1 0,1 0,-1-1,1 1,1 0,0-1,0 0,1 0,0 0,0 0,1-1,0 1,3 4,4-2,1-1,-1 1,1-2,1 0,0 0,0-1,0-1,1-1,-1 0,2-1,-1 0,0-1,1-1,-1 0,1-1,-1-1,1 0,0-2,-1 1,1-2,-1 0,2-1,10-2,0 0,0-2,-1-1,0-1,-1-1,0-1,-1-1,0-2,-1 0,-1-2,0 0,8-10,-23 19,0-1,0 0,-1 0,-1-1,0 0,0 0,-1 0,0 0,0-1,-1 0,-1 1,0-1,0 0,-1 0,-1 0,0 0,0 0,-1 0,0 0,-1 0,-1 0,1 0,-2 1,1-1,-1 1,-1 0,0 0,-1 0,1 1,-2 0,1 0,-1 1,-1-1,0 1,-2-1,-1-3,-2 1,1 0,-2 1,1 0,-1 1,-1 1,1 0,-2 1,1 0,-1 2,0 0,0 0,0 1,0 1,-1 1,0 1,1 0,-1 1,0 0,0 2,1 0,-14 4</inkml:trace>
  <inkml:trace contextRef="#ctx0" brushRef="#br1" timeOffset="83828.184">4431 5681,'-21'-6,"0"1,-1 0,1 2,-1 0,0 2,0 0,0 1,0 2,0 0,0 1,-19 6,37-8,1 0,-1 1,1-1,-1 1,1 0,0 0,0 0,0 0,0 1,0-1,0 1,1 0,-1-1,1 1,0 1,-1-1,2 0,-1 0,0 1,1-1,-1 1,1-1,0 1,0 0,0-1,1 1,0 0,-1 0,1-1,0 1,1 0,-1 0,1-1,-1 1,1 0,1 2,0-3,0 0,-1-1,1 1,0-1,0 0,0 0,0 1,1-1,-1-1,1 1,-1 0,1-1,0 1,-1-1,1 0,0 1,0-1,0-1,0 1,0 0,0-1,0 0,0 1,0-1,0-1,0 1,0 0,2-1,89-20,-86 19,184-50,-189 51,0-1,0 1,0 0,0 1,0-1,1 0,-1 1,0 0,0 0,0 0,1 0,-1 0,0 1,0-1,1 1,-1 0,0 0,0 0,0 0,0 1,0-1,-1 1,1 0,0 0,-1 0,1 0,-1 0,0 0,1 1,-1-1,0 1,-1 0,1 0,0-1,-1 1,0 0,1 0,-1 0,0 0,-1 1,1-1,0 0,-1 0,0 1,0-1,0 1,-5 12,0 0,-1-1,-1 1,-1-1,0 0,-1-1,-1 0,0 0,-1-1,0 0,-1-1,-3 2,-4 7,-296 257,283-230,32-47,-1 0,1 0,0 1,0-1,0 0,-1 0,1 0,1 1,-1-1,0 0,0 0,0 0,1 1,-1-1,0 0,1 0,-1 0,1 0,-1 0,1 0,0 0,-1 0,1 0,0 0,0 0,0 0,0-1,0 1,0 0,0-1,0 1,0 0,0-1,0 1,0-1,0 0,0 1,1-1,-1 0,0 0,0 0,0 0,1 0,-1 0,20 3</inkml:trace>
  <inkml:trace contextRef="#ctx0" brushRef="#br1" timeOffset="84095.663">4742 6048,'-12'14,"1"1,1 0,0 0,1 1,1 1,1-1,0 1,1 0,1 1,0 0,1-1,1 2,4-14,-1 0,1 0,0 0,0 0,0 0,1 0,0 0,0-1,0 1,1-1,-1 1,1-1,0 0,0 0,0 0,1-1,0 1,-1-1,1 0,0 0,1 0,-1 0,0-1,1 1,0-1,-1-1,1 1,0-1,0 1,0-1,0-1,0 1,0-1,0 0,0 0,0 0,0 0,0-1,0 0,0 0,0-1,0 1,-1-1,1 0,-1 0,5-3,2 1,1-1,-1 0,-1-1,1 0,-1 0,0-1,0 0,-1-1,0 0,1-1,-7 5,0 1,0-1,-1 0,1 1,-1-1,1 0,-1-1,0 1,-1 0,1 0,-1-1,0 1,0-1,0 1,-1-1,1 0,-1 1,0-1,-1 1,1-1,-1 0,0 1,0-1,0 1,-1 0,1-1,-3-2,-1-1,0 1,-1 0,0 0,-1 0,0 1,0 0,0 1,0-1,-1 1,0 1,0 0,0 0,-1 0,1 1,-1 0,0 1,0 0,0 0,0 1,0 0,0 1,0 0,-1 0,1 1,-3 0,-16 0</inkml:trace>
  <inkml:trace contextRef="#ctx0" brushRef="#br1" timeOffset="86828.849">7310 5455,'-46'27,"-130"92,170-113,-23 17,0 2,2 2,1 0,1 1,2 2,1 0,1 2,1 0,2 1,2 1,0 1,14-28,0 0,1-1,0 1,0 0,0 0,1-1,0 1,0 0,1 0,0 0,0-1,0 1,1 0,0-1,0 1,1-1,0 0,0 0,0 0,1 0,0-1,0 1,0-1,1 0,0 0,0 0,0-1,1 0,-1 0,1 0,0-1,13 6,1-1,0-1,1-1,-1-1,1-1,0-1,1 0,-1-2,0 0,1-2,-1 0,2-2,15 2,-14 2,-1-2,0 0,0-2,0 0,0-2,-1-1,0 0,0-2,0 0,-1-2,9-5,-28 14,1 0,-1-1,1 0,-1 0,0 0,1 0,-1 0,0 0,0 0,-1-1,1 1,0-1,-1 1,1-1,-1 0,0 1,0-1,0 0,0 0,-1 0,1 0,-1 0,0 0,0 0,0 0,0 0,0 0,0 0,-1 0,0 0,1 1,-1-1,0 0,0 0,-2-2,-1-3,-1 1,0-1,-1 1,0 0,0 0,0 0,-1 1,0 0,0 1,0-1,-3 0,-12-4,0 2,0 0,-1 2,0 0,0 1,-1 2,1 0,-1 2,1 0,-1 2,0 0,1 2,-1 0,1 2,0 1,1 0,-1 2,1 1,-14 7,-2 2,7-2</inkml:trace>
  <inkml:trace contextRef="#ctx0" brushRef="#br1" timeOffset="87408.779">7677 5652,'47'-11,"-3"-2,0 3,0 1,1 3,0 1,27 2,-70 3,0-1,-1 1,1 0,0 0,0 0,-1 0,1 0,0 1,-1-1,1 0,0 1,-1-1,1 1,-1 0,1 0,-1-1,1 1,-1 0,1 0,-1 0,0 0,0 1,1-1,-1 0,0 1,0-1,0 0,0 1,-1-1,1 1,0-1,-1 1,1 0,-1-1,1 1,-1 0,0-1,1 1,-1 0,0-1,0 1,0 0,-1 0,1-1,0 1,-1 0,1-1,-1 1,1-1,-1 2,-7 13,-1-1,0 0,-1 0,0-1,-2 0,1 0,-1-2,-1 1,-1-2,1 0,-5 2,-26 25,-124 129,163-162,1 1,0 0,0 0,0 0,1 0,0 1,0-1,1 1,-1 0,1 0,1 0,-1 0,1 0,1 0,-1 0,1 0,1 0,-1 1,1-1,0 0,1 0,-1 0,2 0,-1-1,1 1,0 0,0-1,0 0,1 0,0 0,1 0,-1 0,1-1,0 0,0 0,1 0,-1-1,3 2,-2-2,1 0,-1-1,0 0,1 0,0 0,0-1,0 0,0 0,0 0,0-1,0 0,1-1,-1 0,0 0,0 0,1-1,-1 0,0 0,0-1,0 0,0 0,5-3,2-7</inkml:trace>
  <inkml:trace contextRef="#ctx0" brushRef="#br1" timeOffset="87659.698">8298 6019,'-14'20,"4"5,5-1</inkml:trace>
  <inkml:trace contextRef="#ctx0" brushRef="#br1" timeOffset="87964.113">8721 5625,'-16'5,"3"-2,0 0,0 1,0 1,1 0,-1 1,1 0,1 1,-1 0,1 1,0 0,1 1,0 0,0 0,-1 3,10-9,0-1,0 0,0 0,0 1,0-1,0 0,0 1,1-1,-1 1,1-1,0 1,0-1,0 1,0-1,0 1,0-1,1 1,-1-1,1 1,0-1,-1 1,1-1,0 0,1 0,-1 1,0-1,1 0,-1 0,1 0,-1 0,1-1,0 1,0 0,2 1,81 43,-69-39,25 10,-33-15,1 0,-1 0,0 1,0 0,0 0,-1 1,1 0,-1 1,0 0,0 0,-1 0,1 1,-1 0,0 0,-1 0,0 1,0 0,0 0,-1 0,1 1,0 3,-4-2,0-1,-1 1,0-1,0 1,-1-1,0 1,-1-1,0 1,0-1,-1 0,0 0,0 0,-1 0,0-1,0 1,0-1,-1 0,-1 0,1-1,-1 0,0 0,0 0,-1 0,0-1,0 0,0-1,0 0,-1 0,0 0,0-1,0 0,0 0,0-1,-1 0,-2-1,-12 1</inkml:trace>
  <inkml:trace contextRef="#ctx0" brushRef="#br1" timeOffset="88182.705">8665 5625,'33'-20,"26"-5,8 0,-3 6,-8 5,-13 5</inkml:trace>
  <inkml:trace contextRef="#ctx0" brushRef="#br1" timeOffset="88792.229">9512 5484,'-18'-1,"1"1,0 0,-1 2,1 0,0 0,0 2,0 0,1 1,-1 1,1 1,1 0,-1 1,1 0,0 1,-4 4,16-11,0 0,1 0,-1 0,0 1,1-1,-1 0,1 1,0 0,0 0,0-1,0 1,0 0,1 1,-1-1,1 0,0 0,0 1,0-1,0 0,1 1,-1-1,1 1,0-1,0 1,0-1,1 1,-1-1,1 0,0 1,0-1,0 0,0 1,0-1,1 0,0 0,-1 0,1 0,0 0,1 0,-1-1,0 1,1-1,-1 0,1 1,0-1,0 0,0-1,0 1,2 1,8-1,-1-1,1 0,-1-1,1-1,-1 1,1-2,-1 0,0 0,1-1,-1-1,-1 0,1-1,0 0,3-3,0 2,183-63,-163 61,-30 5,0 0,0 1,0 0,1 0,-1 1,1-1,-1 1,1 0,-1 1,1-1,-1 1,1 0,0 1,-1-1,1 1,-1 0,1 1,-1-1,0 1,1 0,-1 0,0 1,0 0,0-1,-1 2,1-1,-1 0,2 2,-5 2,0 0,-1 0,0 0,0 0,-1 0,0 0,0-1,0 1,-1 0,0 0,0-1,-1 0,0 1,0-1,0 0,-1 0,0-1,0 1,0-1,-1 0,0 0,0 0,0 0,0-1,-4 2,-174 126,163-120,-73 43,58-37,0 3,1 1,1 1,1 2,1 1,-12 15,14 16,25-38</inkml:trace>
  <inkml:trace contextRef="#ctx0" brushRef="#br1" timeOffset="89126.961">9793 5992,'-13'13,"-1"1,2 0,0 1,1 0,0 1,1 0,1 1,0 0,2 1,0 0,1 0,0 0,-2 19,8-34,0 0,0 0,-1-1,2 1,-1 0,0 0,1 0,-1-1,1 1,0 0,0 0,0-1,0 1,0-1,1 1,-1-1,1 1,0-1,-1 0,1 0,0 0,0 0,1 0,-1 0,0-1,1 1,-1-1,1 1,-1-1,1 0,-1 0,1 0,0 0,0-1,0 1,-1-1,1 0,0 0,0 0,1 0,117-17,-116 16,1 0,-1 0,1 0,-1-1,0 1,1-1,-1 0,0-1,0 1,0-1,-1 0,1-1,-1 1,1-1,-1 0,0 0,0 0,-1 0,0-1,1 1,-1-1,-1 0,1 0,-1 0,0 0,0 0,0-1,-1 1,1-4,-2 3,0-1,0 0,-1 0,0 1,0-1,0 0,-1 1,0 0,-1-1,1 1,-1 0,0 0,-1 0,1 0,-1 1,0 0,-1-1,1 1,-1 1,0-1,0 1,0 0,-1 0,0 0,-2 0,-16-10</inkml:trace>
  <inkml:trace contextRef="#ctx0" brushRef="#br1" timeOffset="99269.718">678 7064,'-1'-7,"0"0,0 0,-1 0,0 1,0-1,0 1,-1-1,0 1,0 0,-1 0,0 0,0 1,-3-5,6 10,-1 0,1 1,0-1,0 0,0 1,0-1,0 1,0-1,0 1,1-1,-1 1,0 0,0-1,0 1,0 0,1 0,-1 0,0 0,1 0,-1-1,1 1,-1 0,1 0,-1 0,1 0,0 1,0-1,-1 0,1 0,0 0,0 0,0 0,0 0,-1 3,-26 169,19-78,-26 249,-3-128,33-185,26-37,-10-8,-1 0</inkml:trace>
  <inkml:trace contextRef="#ctx0" brushRef="#br1" timeOffset="99632.691">480 7036,'33'-13,"0"1,0 2,1 1,0 2,0 1,1 2,0 1,0 2,-1 2,14 2,-38-3,-1 0,0 1,0 1,0 0,0 0,0 1,0 0,0 0,-1 1,1 0,-1 0,0 1,-1 0,1 1,-1 0,0 0,0 0,-1 1,0 0,0 0,0 1,-1-1,0 1,1 5,1 2,-1 1,-1 0,-1 0,0 0,-2 0,1 0,-2 1,0-1,-1 1,-1-1,0 1,-1-1,-1 1,0-1,-2 0,-2 6,0 0,-1-1,-1 0,-1 0,-1-1,0 0,-2-1,0-1,-1 0,-1 0,-1-2,0 0,-1 0,-1-2,-8 5,-9 5,-2-2,0-2,-1-2,0-1,-2-1,0-3,-15 3,54-16,-19 6,0 0,0-1,0-2,-1 0,1-1,-1-1,1 0,-1-2,-6-1,3-5</inkml:trace>
  <inkml:trace contextRef="#ctx0" brushRef="#br1" timeOffset="100146.849">1524 7064,'-4'9,"-3"9,6 1,3-3</inkml:trace>
  <inkml:trace contextRef="#ctx0" brushRef="#br1" timeOffset="100723.991">1468 7459,'5'0,"1"5,-4 1,-4 5,0 5,-6 0,-1 2,6-2,9-4,2-9,1-4</inkml:trace>
  <inkml:trace contextRef="#ctx0" brushRef="#br1" timeOffset="103114.082">2653 6979,'-8'-4,"-1"-1,0 1,1 1,-2-1,1 1,0 1,0 0,-1 0,1 1,-1 0,0 1,1 0,-1 1,1-1,-1 2,1-1,-1 2,1-1,0 1,0 0,0 1,0 0,1 1,0 0,0 0,0 0,0 1,1 0,0 1,0 0,-4 6,-15 15,2 0,1 2,1 1,2 1,1 0,2 2,1 0,2 1,1 0,-4 20,13-44,0 0,0 0,2 0,-1 0,1 0,1 1,0-1,0 1,1-1,1 0,0 1,1-1,0 1,0-1,1 0,1 0,0-1,0 1,1-1,0 0,1 0,0 0,1-1,0 0,0 0,1 0,0-1,6 4,9-2,1-1,0-2,0 0,0-1,1-1,0-2,0 0,0-2,0-1,0 0,0-2,0-1,0-1,-1-2,1 0,-1-1,-1-1,1-2,-2 0,1-1,2-3,-21 12,0 1,0 0,-1-1,1 0,0 0,-1 0,1 0,-1-1,0 1,0-1,0 0,0 0,0 0,0 0,-1-1,0 1,1-1,-1 1,-1-1,1 0,0 0,-1 1,0-1,0 0,0 0,0-1,-1 1,0 0,1 0,-2 0,1 0,0 0,-1-2,-7-6,0 1,-1 1,0 0,-1 0,0 1,-1 0,1 0,-2 1,1 1,-1 0,0 1,-1 0,1 0,-1 2,-6-2,-7-3,-2 0,1 2,-1 2,1 0,-2 2,1 0,0 3,0 0,0 1,-1 2,1 1,1 2,-1 0,1 2,-1 1,-15 8</inkml:trace>
  <inkml:trace contextRef="#ctx0" brushRef="#br1" timeOffset="103553.817">3416 7092,'-37'15,"1"2,1 1,0 2,2 1,0 2,2 1,0 2,-23 25,40-37,1 0,1 1,0 0,1 1,0 1,2-1,0 2,0-1,2 1,0 0,2 1,0 0,0 0,2 0,1 0,0 0,1 3,2-15,0 1,0 0,0-1,1 0,1 1,-1-1,1 0,0 0,1-1,0 1,0 0,0-1,1 0,-1 0,1-1,1 1,-1-1,1 0,0 0,0-1,1 0,-1 0,1-1,0 1,0-1,0-1,7 2,6 2,1-1,-1 0,1-2,-1-1,1 0,0-2,0 0,-1-2,18-2,-15-1,0 0,-1-2,1 0,-1-2,-1 0,1-2,-2 0,0-1,0-1,8-8,-18 13,0 0,0-1,-1 0,0 0,-1-1,0-1,0 1,-1-1,-1-1,0 1,0-1,-1 0,0 0,-1-1,-1 1,0-1,-1 0,0 0,0-7,-3 10,0 0,0 1,-1-1,0 0,-1 1,0 0,-1 0,1 0,-2 0,1 0,-1 1,-1 0,0 0,0 0,0 0,-1 1,0 1,0-1,-1 1,0 0,0 0,-8-3,-2-1,0 0,-1 1,0 2,0 0,-1 0,0 2,0 1,0 0,-1 1,-8 1,0 2</inkml:trace>
  <inkml:trace contextRef="#ctx0" brushRef="#br1" timeOffset="104066.197">4375 7120,'-20'-15,"0"0,0 2,-1 0,-1 2,0 0,-1 1,0 1,0 2,-1 0,0 1,0 1,-10 1,27 6,0 0,0 1,1 0,-1 0,1 1,0-1,0 1,0 1,0-1,1 1,-1 0,1 0,0 1,1 0,0-1,0 2,0-1,0 0,1 1,0-1,0 1,1 0,0 0,0 0,1 0,0 0,0 1,1-1,-1 0,2 1,-1-1,1 2,-1-5,1 1,-1 0,1-1,0 1,0-1,0 1,1-1,0 1,0-1,0 0,0 0,1 0,-1 0,1 0,0 0,0-1,1 1,-1-1,1 0,-1 0,1 0,0-1,0 1,0-1,1 0,-1 0,0-1,1 1,-1-1,1 0,0 0,4 0,10 2,0-1,1-2,-1 1,1-2,-1-1,0 0,9-4,259-64,-190 51,-96 19,0 0,0 0,0 1,0-1,0 0,1 0,-2 1,1-1,0 0,0 1,0-1,0 1,0-1,0 1,0-1,0 1,-1 0,1 0,0-1,-1 1,1 0,0 0,-1 0,1 0,-1-1,1 1,-1 0,0 0,1 0,-1 0,0 0,0 0,1 0,-1 0,0 1,0-1,0 0,0 0,-1 0,1 0,0 0,0 0,0 0,-1 0,1 0,-1 0,1 0,-1-1,1 1,-1 0,1 0,-1 0,0 0,0 0,-36 50,-128 119,-243 177,359-275,48-70,0-1,0 1,1-1,-1 1,1 0,-1 0,1-1,0 1,0 0,-1 0,1-1,0 1,1 0,-1 0,0-1,0 1,1 0,-1-1,1 1,-1 0,1-1,0 1,0 0,0-1,0 0,0 1,0-1,0 1,0-1,1 0,-1 0,0 0,1 0,-1 0,1 0,-1 0,1 0,-1 0,1-1,0 1,-1-1,1 1,0-1,0 0,1 1,56-3,-30-3</inkml:trace>
  <inkml:trace contextRef="#ctx0" brushRef="#br1" timeOffset="104339.668">4798 7544,'-24'11,"7"-4,0 1,0 0,1 1,0 1,0 1,1 0,0 1,1 0,1 1,0 1,1 0,-2 3,12-14,1-1,0 0,0 1,0-1,0 1,0-1,1 1,-1-1,1 1,-1 0,1-1,0 1,0 0,0-1,0 1,1-1,-1 1,1 0,0-1,0 1,-1-1,1 1,1-1,-1 0,0 1,1-1,-1 0,1 0,0 0,-1 0,1 0,0 0,0-1,0 1,1-1,-1 1,0-1,1 0,-1 0,0 0,1 0,0 0,-1 0,2-1,19 5,-1-2,0-1,1 0,0-2,-1-1,1 0,-1-2,0 0,1-2,-1-1,-1 0,1-1,0-3,-16 9,0 0,-1 0,1-1,-1 0,1 0,-1 0,0-1,0 0,0 0,0 0,0-1,-1 0,0 1,1-1,-2-1,1 1,0-1,-1 1,0-1,0 0,0 0,-1-1,1 1,-1-1,0 1,-1-1,0 1,0-1,0 0,0 0,-1 1,0-1,0 0,-1 0,1 1,-1-1,0 0,-1 1,0-1,0 0,-1-2,-4 1,-1 0,1 1,-1 0,-1 0,1 1,-1 0,0 0,0 1,0 0,-1 1,1 0,-1 0,0 1,0 1,0-1,0 2,0-1,0 1,0 1,0 0,-7 1,6-1,-22-1</inkml:trace>
  <inkml:trace contextRef="#ctx0" brushRef="#br1" timeOffset="107415.428">7536 6923,'1'0,"-1"0,1 1,0-1,-1 0,1 0,0 0,-1 0,1 0,0 1,-1-1,1 0,-1 0,1-1,0 1,-1 0,1 0,0 0,-1 0,1-1,0 1,-1 0,1 0,-1-1,1 1,-1 0,1-1,-1 1,1-1,-1 1,1-1,-1 1,1-1,-1 1,0-1,1 1,-1-1,0 0,0 1,1-1,-1 1,0-1,0 0,0 1,0-1,0 0,0 1,0-1,0 0,0 1,0-1,0 0,0 1,0-1,0 0,-1 1,1-1,0 1,-1-1,1 1,0-1,-1 0,1 1,0-1,-1 1,1-1,-1 1,1 0,-1-1,0 1,-16-2,-1 0,0 2,0 0,0 1,0 1,1 0,-1 2,-3 1,-58 8,74-14,-1 1,0-1,1 1,-1 0,1 1,-1 0,1 0,-1 0,1 0,-1 1,1 0,0 0,0 0,0 1,0-1,0 1,1 1,-1-1,1 1,0-1,0 1,0 0,0 1,1-1,0 1,0-1,0 1,0 0,1 0,0 0,-1 3,2-4,0 1,0 0,0 0,1 0,0 0,0-1,0 1,0 0,1 0,0 0,0-1,0 1,0 0,1-1,0 1,0-1,0 0,1 1,-1-1,1 0,0 0,0-1,0 1,1-1,-1 1,1-1,0 0,0 0,0-1,0 1,1-1,-1 0,1 0,-1-1,1 1,-1-1,5 1,64 3,-61-5,1 0,-1 1,0 0,0 1,0 0,0 1,-1 0,1 1,5 3,-5 0,0 1,0 0,-1 1,0 0,-1 1,0 0,0 0,-1 1,0 0,-1 1,-1 0,0 1,0-1,-1 1,-1 0,0 1,-1-1,0 1,-1 0,-1 0,0 0,-1 0,0 0,-1 1,-1 2,0-8,0 1,-1-1,0 0,-1 0,1-1,-2 1,1 0,-1-1,-1 0,1 0,-1 0,-1 0,0-1,0 0,0 0,-1-1,1 0,-2 0,1 0,-1-1,0 0,0 0,-2 0,-9 4,0-1,0-1,-1 0,0-1,0-2,-1 0,1-1,-1-1,-18 0,34-1,0 0,0 0,1 0,-1-1,0 1,0-1,0-1,0 1,1-1,-1 1,0-1,0-1,1 1,-1-1,1 1,-1-1,1 0,0-1,0 1,0-1,0 0,0 0,0 0,1-1,-1 1,1-1,0 0,1 0,-1 0,0 0,1 0,0-1,0 1,0-1,1 1,0-1,-1-1,4-21,3 3</inkml:trace>
  <inkml:trace contextRef="#ctx0" brushRef="#br1" timeOffset="107703.319">7536 6866,'5'0,"16"0,13 0,7 0,1 0,2 0,-1 0,-3 0,-3 0,-4 0,-2 0,-2 0,-1 0,0 0,-5 0</inkml:trace>
  <inkml:trace contextRef="#ctx0" brushRef="#br1" timeOffset="108055.045">8214 6839,'-130'214,"113"-179,13-29,-16 30,0 1,3 1,1 0,2 2,1-1,2 2,2 0,2 0,6-33,0-1,1 1,0 0,0 0,1 0,0 0,0-1,0 1,1 0,1-1,-1 1,1-1,0 0,1 0,0 0,0 0,0-1,1 1,0-1,0 0,1-1,0 1,0-1,0 0,0-1,1 1,0-1,0-1,0 1,5 1,14 3,1-1,0-2,0 0,0-2,0-1,1-1,-1-1,1-1,-1-2,0-1,0-1,0-1,-1-1,0-2,0 0,-1-2,0-1,5-4,-21 11,0 0,0-1,-1 0,0 0,0-1,0 0,-1-1,0 0,-1 0,1 0,-1-1,-1 0,0 0,0 0,-1 0,0-1,-1 0,0 0,0 0,-1 0,-1-1,1 1,-2 0,1-1,-1 1,-1-1,0 1,-1 0,0 0,0-1,-1 1,0 1,-1-1,0 0,-2-2,-8-10,0 1,-1 0,-1 1,-1 1,0 0,-2 2,0 0,-1 1,0 1,-1 1,-1 0,-1 2,1 1,-2 1,0 0,0 2,0 1,-1 1,0 1,0 1,-1 1,1 1,-1 2,1 0,-10 3,1 4,8 0</inkml:trace>
  <inkml:trace contextRef="#ctx0" brushRef="#br1" timeOffset="108887.049">9201 6782,'0'0,"0"1,-1-1,1 0,0 0,-1 0,1 1,0-1,-1 0,1 0,0 0,-1 0,1 1,-1-1,1 0,0 0,-1 0,1 0,-1 0,1 0,0 0,-1 0,1 0,-1 0,1 0,0-1,-1 1,1 0,0 0,-1 0,1 0,0-1,-1 1,1 0,0 0,-1-1,1 1,0 0,-1-1,1 1,0 0,0-1,0 1,-1 0,1-1,0 1,0 0,0-1,0 1,0 0,-1-1,1 1,0-1,0 1,0 0,0-1,0 1,0-1,1 1,-1 0,0-1,0 1,0-1,-39 10,21-2,0 0,0 2,1 0,0 0,0 2,1 0,1 1,0 1,-1 2,13-13,1 0,-1 0,1 0,0 0,-1 0,1 0,1 1,-1 0,0-1,1 1,-1 0,1-1,0 1,0 0,0 0,0 0,0 0,1 0,-1 0,1 1,0-1,0 0,0 0,0 0,0 0,1 0,0 0,0 0,-1 0,1 0,1 0,-1 0,0 0,1-1,0 1,-1-1,1 1,0-1,0 1,1-1,-1 0,0 0,1 0,12 1,1-1,-1-1,1 0,-1-1,1 0,-1-1,1-1,-1-1,0 0,1-1,-2 0,1-1,0-1,-1-1,0 0,7-5,1 2,232-104,-252 113,0-1,0 1,-1 0,1 0,0 0,0 0,0 0,0 1,0-1,0 0,1 1,-1 0,0-1,0 1,0 0,0 0,1 0,-1 0,0 1,0-1,0 1,0-1,0 1,0 0,0-1,0 1,0 0,0 0,0 1,0-1,0 0,-1 1,1-1,-1 1,1-1,-1 1,0 0,1 0,-1-1,0 1,0 0,0 0,0 0,-1 0,1 0,0 0,-1 1,1 1,1 14,-1 0,-1 0,-1 0,0 0,-1 0,-1 0,0-1,-2 1,0-1,-1 0,0 0,-2 0,0-1,-1 0,-8 11,-20 26,-2-3,-2-1,-39 34,-211 185,283-260,0 1,1 0,0 0,0 1,1 0,1 0,-1 0,2 1,-4 10,11-19,4-7</inkml:trace>
  <inkml:trace contextRef="#ctx0" brushRef="#br1" timeOffset="109223.694">9850 7487,'-11'3,"-38"7,0 3,1 2,0 1,1 3,2 2,-36 22,77-40,0 0,0 0,0 1,0-1,1 1,-1 0,1 0,0 0,0 1,1-1,-1 1,1-1,0 1,0 0,1 0,-1 0,1 0,0 0,0 0,1 0,-1 1,1-1,0 0,1 0,0 0,-1 1,1-1,1 0,-1 0,1 0,0-1,0 1,0 0,1-1,0 1,0-1,0 0,0 0,0 0,1 0,0-1,0 1,0-1,0 0,0 0,3 1,12 2,-1 0,1-1,0-1,0 0,0-2,0 0,1-1,-1-1,0-1,1-1,-1 0,3-2,-4 2,0 0,0-2,-1 0,1-1,-1 0,0-1,0-1,0-1,-1-1,-1 0,1-1,-2 0,1-1,11-13,-23 21,0-1,-1 0,1 0,-1 0,0 0,0 0,0-1,-1 1,1-1,-1 1,0-1,-1 1,1-1,-1 0,0 1,0-1,0 0,0 1,-1-1,0 1,0-1,0 1,-1-1,0 1,1 0,-1-1,-1 1,1 0,-1 0,1 1,-1-1,0 0,-1 1,1 0,0 0,-1 0,0 0,-3-2,-26-17,2 4</inkml:trace>
  <inkml:trace contextRef="#ctx0" brushRef="#br0" timeOffset="124693.193">29 3564,'55'0,"145"-11,26-8,-28-8,310 27,-338-27,281 27,-226 28,1-45,-168 9,1 3,0 2,57 6,-13-1,406-2,-261-28,465 28,-513-12,81-23,-181 26,0 4,70 7,-35 0,768-2,-733-28,282 28,-2-1,-185-27,317 29,-396-27,114-28,-108 26,88 21,-166 9,1015-2,-959-29,-30 17,-124 8,1 1,0 1,0 0,0 1,0 1,1 0,-1 1,16 4,-8 1</inkml:trace>
  <inkml:trace contextRef="#ctx0" brushRef="#br0" timeOffset="127328.36">0 5455,'279'-77,"-47"68,-64-17,2 14,-101 2,-1 3,1 3,1 3,17 4,32-1,555-2,-406-29,-239 28,-5-1,0 2,-1 0,1 2,0 1,-1 0,9 4,6 1,1-2,0-1,0-2,1-2,-1-1,12-4,41 2,2210 2,-2012-29,505 29,369 0,-850-28,-18-7,-190 18,269-43,-163 31,61 0,485 30,-531-29,26 28,-111-28,112 17,-243 8,1 2,0 0,0 0,0 1,-1 1,1-1,0 2,0 0,-1 0,1 1,-1 1,0 0,0 0,0 1,7 5,0 3</inkml:trace>
  <inkml:trace contextRef="#ctx0" brushRef="#br0" timeOffset="130127.844">283 6923,'350'-75,"-309"69,0 1,0 2,0 2,36 4,10 0,224-3,-113-29,101 18,-185-1,1 4,-1 6,4 5,31-1,635-2,-586-28,-35 15,-84 4,0 2,1 4,36 5,-12-1,121 28,58-31,-46-25,62 56,-17-30,-79-26,384 26,-339-16,-173 8,0 4,1 3,36 5,9-1,19-13,57-8,1-9,113 29,-131 14,148-30,-103-13,29 28,-84-28,-28 16,-74 3,1 3,1 3,41 4,-35 0,121-28,255 26,-282-27,-41 16,107-16,-182 19,-1 3,1 3,0 2,5 2,-22 0,-13-1</inkml:trace>
</inkml:ink>
</file>

<file path=ppt/ink/ink2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6:21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35 139,'-6'10,"1"-1,1 1,0 1,0-1,1 0,0 1,1 0,0 0,1-1,0 1,1 0,0 0,1 0,0 0,1 0,0 0,0-1,1 1,1-1,-1 1,2-1,-1-1,2 2,-3-8,0 0,0-1,0 1,0-1,0 0,1 0,-1 0,0 0,1 0,0-1,-1 0,1 0,0 0,0 0,-1 0,1-1,0 0,0 0,0 0,0 0,0 0,0-1,-1 0,1 0,0 0,0 0,-1 0,1-1,-1 0,1 0,2-1,0-1,0 0,0 0,0 0,0-1,-1 0,0 0,0 0,0 0,0-1,-1 0,0 0,-1 0,1-1,-1 1,0-1,-1 0,1 0,-1-1,0 1,-1-1,0 0,0 0,-1 0,0 0,0 0,-1 0,0 0,0 0,-1 0,0 1,0-1,-1 0,0 1,0 0,-1 0,0 0,0 0,-1 0,0 1,0 0,0 0,-1 0,0 1,0 0,0 0,-1 0,0 0,-16-5</inkml:trace>
  <inkml:trace contextRef="#ctx0" brushRef="#br0" timeOffset="449.549">430 83,'-1'44,"0"-29,0 0,0 1,2-1,0 0,0 1,2-1,0 0,0 0,2-1,0 1,0-1,-3-11,1 1,0-1,-1 0,1 0,0-1,0 1,1-1,-1 1,0-1,1 0,-1 0,1 0,0-1,0 0,-1 1,1-1,0 0,0-1,0 1,0-1,0 0,1 0,-1 0,0 0,0-1,0 1,2-2,5 0,-1 0,1-1,-1-1,0 0,0 0,0 0,-1-2,1 1,7-7,78-83,-94 94,0 0,0 1,0-1,0 0,1 0,-1 1,0-1,1 0,-1 1,0 0,1-1,-1 1,1 0,-1-1,1 1,-1 0,0 0,1 0,-1 1,1-1,-1 0,1 0,-1 1,0-1,1 1,-1-1,0 1,1 0,-1-1,0 1,0 0,1 0,-1 0,0 0,0 0,0 0,0 0,-1 0,1 0,0 1,0-1,-1 0,1 1,0-1,-1 0,0 1,1-1,-1 1,0-1,1 0,-1 1,0-1,0 1,0-1,-1 1,1-1,0 1,0 0,11 26,-8-23,1 0,-1 0,1 0,0-1,0 1,1-1,-1 0,1 0,0 0,0-1,0 0,0 0,1 0,-1-1,1 0,0 0,0 0,0 0,0-1,0 0,0 0,0-1,0 0,0 0,0 0,0-1,0 0,0 0,0 0,0-1,0 0,-1 0,1-1,-1 1,1-1,3-3,-1 1,0 1,0-2,-1 1,0-1,0 0,0-1,-1 0,0 0,0 0,-1 0,0-1,0 0,-1 0,0-1,0 1,-1-1,0 0,0 0,-1 0,29-136,-29 123</inkml:trace>
</inkml:ink>
</file>

<file path=ppt/ink/ink2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6:21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324 52,'-132'259,"90"-165,-62 105,101-196,-39 32,41-82,24-8,-8 29</inkml:trace>
  <inkml:trace contextRef="#ctx0" brushRef="#br0" timeOffset="351.669">154 306,'124'-258,"-90"210,-33 49,0-1,1 1,-1 0,0-1,0 1,0 0,0 0,0 0,-1 0,1 0,0 0,0 0,0 0,-1 0,1 0,-1 0,1 0,-1 0,1 1,-1-1,0 0,1 0,-1 1,0-1,0 0,0 1,0-1,0 0,0 0,-1 1,1-1,0 0,-1 1,1-1,1 83,-3-56,2 0,1 0,2 0,0 0,2 0,6 18,-2-17,1 0,1 0,1-1,2-1,0 0,2-1,18 21,-33-45,1 1,-1-1,1 0,0-1,0 1,0 0,0 0,0-1,0 1,0-1,1 0,-1 0,0 0,1 0,-1 0,1 0,-1-1,1 1,0-1,-1 1,1-1,-1 0,1 0,0-1,-1 1,1 0,-1-1,1 1,-1-1,1 0,-1 0,1 0,-1 0,0 0,1-1,-1 1,0-1,0 0,0 1,0-1,0 0,-1 0,1 0,-1 0,1 0,-1-1,0 1,1 0,-1-1,0 0,11-21,0 0,-2-1,-1 0,-1 0,-1-1,-1 0,-1-1,-1-6,12-54,20-77,-29 139</inkml:trace>
</inkml:ink>
</file>

<file path=ppt/ink/ink2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6:28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0,'0'10,"0"7,-4 2,-8 2,0-8,1-5</inkml:trace>
</inkml:ink>
</file>

<file path=ppt/ink/ink2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6:25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90,'32'45,"-28"-34,92 244,-41-103,-55-151,0 0,0 0,1 0,-1 0,0 0,0 0,1 0,-1 0,1 0,-1 0,1 0,-1 0,1 0,0 0,-1 0,1-1,0 1,-1 0,1 0,0-1,0 1,0-1,0 1,0-1,0 1,0-1,0 1,0-1,0 0,0 0,0 1,0-1,0 0,0 0,0 0,0 0,0 0,0 0,0-1,0 1,0 0,0 0,0-1,0 1,0-1,0 1,0-1,0 1,0-1,0 0,-1 1,1-1,0 0,0 1,-1-1,1 0,0 0,-1 0,1 0,-1 0,1 0,-1 0,0 0,1 0,-1 0,0 0,50-153,79-114,-96 176,-30 81</inkml:trace>
  <inkml:trace contextRef="#ctx0" brushRef="#br0" timeOffset="468.517">593 259,'5'5,"6"1,6 0,5 4,4 0,2-2,1-2,0-2,0-2,1-1,-6-5,-6-3</inkml:trace>
  <inkml:trace contextRef="#ctx0" brushRef="#br0" timeOffset="731.886">565 513,'33'0,"17"0,4 0,-3 0,-9 0</inkml:trace>
  <inkml:trace contextRef="#ctx0" brushRef="#br0" timeOffset="1145.13">1129 429,'31'-12,"-1"-2,-1 0,0-2,-1-1,-1-2,-1 0,0-2,-2-1,0 0,0-3,-19 19,-1 0,1 0,-1 0,0 0,-1-1,0 1,0-1,0 0,-1 0,1 0,-2 0,1-1,-1 1,0 0,-1-1,0 1,0 0,0-1,-1 1,0-1,-1 1,0 0,0 0,0 0,-1 0,0 0,0 1,-2-3,3 7,-1-1,-1 1,1-1,0 1,0 0,-1 0,1 1,-1-1,0 1,1-1,-1 1,0 0,0 1,0-1,0 1,0 0,0-1,0 2,0-1,1 0,-1 1,0 0,0 0,0 0,0 0,1 1,-1-1,1 1,-1 0,1 0,0 0,-2 2,-6 3,0 1,1 1,0 0,1 0,0 1,0 0,1 0,0 1,0 2,-1 7,0 0,1 1,2-1,0 1,1 1,1-1,1 1,1-1,0 1,2 0,1 0,2 8,11 92,-1 51,-14-164,0-1,-1 1,0-1,0 1,-1-1,0 0,-1 0,1 0,-2 0,1 0,-1-1,0 0,0 0,-1 0,0-1,0 0,-1 0,-4 3,3-3,0 1,-1-2,0 1,0-1,0 0,-1-1,0 0,1 0,-1-1,-6 0,-3-2</inkml:trace>
  <inkml:trace contextRef="#ctx0" brushRef="#br0" timeOffset="1549.697">1806 62,'-36'30,"2"1,1 2,1 1,2 2,1 1,-3 9,27-40,1 0,0 1,1 0,0 0,0 0,0 0,1 0,0 1,0-1,0 0,1 1,1 0,-1-1,1 1,1 0,-1-1,1 1,0-1,1 1,0-1,0 0,1 1,0-1,0 0,0-1,1 1,0 0,1-1,-1 0,1 0,0-1,1 1,-1-1,2 1,4 1,0-1,1 0,0 0,0-1,1-1,0 0,-1 0,1-2,0 1,0-2,1 0,-1 0,0-1,0-1,0 0,1-1,-1 0,0-1,-1 0,1-2,-1 1,1-1,-2-1,1 0,0-1,-1 0,0 0,-1-2,0 1,0-1,-1-1,0 1,0-2,3-5,0 0,-2-1,0 0,-1 0,0-1,-2 0,0-1,-1 0,0 0,-2 0,1-14,-4 27,-1-1,0 0,0 1,-1-1,0 1,0-1,-1 1,1-1,-1 1,-1 0,1-1,-1 1,0 1,-1-1,1 0,-1 1,0 0,0 0,-1 0,0 0,1 1,-2-1,1 1,0 1,-1-1,0 1,0 0,0 0,0 0,0 1,0 0,-1 0,1 1,-1 0,0 0,1 1,-1-1,1 1,-2 1,-21 4,4 2</inkml:trace>
  <inkml:trace contextRef="#ctx0" brushRef="#br0" timeOffset="1881.408">1666 429,'19'-15,"11"-4,1 5,-1 6,0 4,-5 7,-3 3,1 6,0 0,2-1,1-3,1-3,1-2,0-1,0-2,-4-5,-7-7,-6-1</inkml:trace>
</inkml:ink>
</file>

<file path=ppt/ink/ink2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44:30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830 658,'-91'-76,"55"43,-1 1,-2 1,-42-23,-38-24,84 39,-1 2,-2 1,-1 2,-2 1,-27-14,-64-65,131 112,1-1,0 0,0 0,-1 1,1-1,0 0,-1 0,1 1,-1-1,1 0,-1 1,1-1,-1 0,1 1,-1-1,1 1,-1-1,0 1,1-1,-1 1,0-1,0 1,1 0,-1 0,0-1,0 1,1 0,-1 0,0 0,0 0,0-1,1 1,-1 0,0 1,0-1,0 0,1 0,-1 0,0 0,0 1,0-1,1 0,-1 1,0-1,1 1,-1-1,0 0,1 1,-1 0,0-1,1 1,-1-1,1 1,-1 0,1-1,-1 1,1 0,0 0,-1-1,1 1,0 0,0 0,-1-1,1 1,37 134,-22 35,0-96,-14-73,0-1,1 1,-1 0,0-1,0 1,1-1,-1 1,0-1,1 0,-1 0,0 1,1-1,-1 0,1 0,-1 0,0 0,1-1,-1 1,0 0,1-1,-1 1,0-1,1 1,-1-1,0 1,0-1,0 0,0 0,1 0,-1 1,0-1,0 0,-1 0,1-1,0 1,0 0,0 0,-1 0,1 0,-1-1,1 1,-1 0,1-1,-1 1,0 0,1-1,-1 0,93-125,37-47,-129 174,-1 0,1-1,0 1,-1-1,1 1,0-1,-1 0,1 1,-1-1,1 1,-1-1,1 0,-1 0,0 1,1-1,-1 0,0 0,1 1,-1-1,0 0,0 0,0 0,0 1,0-1,0 0,0 0,0 0,0 0,0 1,0-1,-1 0,1 0,0 0,-1 1,1-1,0 0,-1 1,1-1,-1 0,1 1,-1-1,1 0,-1 1,0-1,1 1,-1-1,0 1,1-1,-1 1,0 0,1-1,-1 1,0 0,0-1,0 1,-51-2,42 2,-8 1,-5-2,0 2,0 1,0 0,0 2,0 1,1 0,-2 2,16-3</inkml:trace>
</inkml:ink>
</file>

<file path=ppt/ink/ink2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47:00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0 300,'1'0,"-1"0,0 0,1-1,-1 1,1 0,-1 0,1 0,-1-1,1 1,-1 0,1 0,-1 0,1 0,-1 0,0 0,1 0,-1 0,1 0,-1 0,1 0,-1 0,1 1,-1-1,1 0,-1 0,1 0,-1 1,0-1,1 0,-1 0,1 1,-1-1,0 0,1 1,-1-1,0 1,0-1,1 0,-1 1,0-1,0 1,1-1,-1 1,0-1,0 1,0-1,0 0,0 1,0-1,0 1,0-1,0 1,0-1,0 1,0-1,0 1,0-1,14 33,-2 0,-2 0,0 1,-3 1,1 11,10 40,0 110,-17-196,-1 0,1-1,-1 1,0 0,1 0,-1-1,1 1,-1 0,1 0,-1 0,1 0,-1 0,1 0,-1 0,1 0,-1 0,0 0,1 0,-1 0,1 0,-1 0,1 0,-1 0,1 0,-1 1,1-1,-1 0,1 0,-1 1,0-1,1 0,-1 0,0 1,1-1,-1 0,0 1,1-1,-1 1,0-1,0 0,1 1,-1-1,0 1,0-1,0 1,0-1,1 1,-1-1,0 1,0-1,0 1,0-1,0 1,0-1,0 1,0-1,-1 0,1 1,0-1,0 1,0-1,0 1,-1-1,1 1,0-1,18-35,87-229,-27 89,-71 164,-3 3</inkml:trace>
  <inkml:trace contextRef="#ctx0" brushRef="#br0" timeOffset="1">0 187,'92'-45,"-65"40,0 0,1 2,-1 0,1 2,0 2,17 1,22 1,-23-3,-75-34,17 23,7 7,0-1,0 0,1-1,0 0,0 0,0 0,1 0,0-1,0 0,1 0,-1-2,3-2</inkml:trace>
</inkml:ink>
</file>

<file path=ppt/ink/ink2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48:15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254 231,'74'-19,"137"-67,-108 39,-100 48,1-1,-1 1,1 0,-1 0,1 0,-1 1,0-1,1 1,-1 0,0 0,0 0,0 0,0 0,-1 1,1-1,0 1,-1 0,0-1,0 1,0 0,0 1,0-1,-1 0,1 0,-1 1,0-1,0 1,0-1,0 1,-1 0,1-1,-1 1,0 0,1 0,62 286,-55-231,-4 0,-1 0,-6 54,1-9,2-104,1 1,-1-1,0 1,1 0,-1-1,0 1,1 0,-1-1,0 1,0 0,0 0,0-1,0 1,0 0,0-1,0 1,0 0,0 0,0-1,0 1,0 0,0 0,-1-1,1 1,0 0,0-1,-1 1,1-1,-1 1,1 0,-1-1,1 1,-1-1,1 1,-1-1,1 1,-1-1,1 1,-1-1,0 0,1 1,-1-1,0 0,1 0,-1 1,0-1,1 0,-1 0,0 0,0 0,1 0,-1 0,0 0,0 0,1 0,-1 0,0-1,1 1,-1 0,0 0,1-1,-1 1,0 0,1-1,-1 1,-10-7,-1 0,0 0,0 1,0 1,-1 0,1 1,-1 0,0 1,0 1,-14-1,-5 1,-1 3,1 1,-1 1,1 1,0 2,0 2,1 0,0 3,-22 10,19-8,0 2,1 1,1 2,1 1,0 1,2 2,-3 4,20-16</inkml:trace>
  <inkml:trace contextRef="#ctx0" brushRef="#br0" timeOffset="1932.481">565 456,'132'-48,"76"-21,-107 36,-101 32,1 1,0 0,-1-1,1 1,-1 0,1-1,0 1,-1 0,1 0,0 0,-1 0,1 0,0 0,0-1,-1 1,1 1,0-1,-1 0,1 0,0 0,-1 0,1 0,0 1,-1-1,1 0,0 1,-1-1,1 0,-1 1,1-1,-1 1,1-1,-1 1,1-1,-1 1,1-1,-1 1,1-1,-1 1,0 0,0-1,1 1,-1 0,0-1,0 1,0 0,1-1,-1 1,0 0,0-1,0 1,0 0,0-1,0 1,-1 0,1 0,0-1,0 1,-1 0,-16 51,10-35,-10 71,15-62</inkml:trace>
  <inkml:trace contextRef="#ctx0" brushRef="#br0" timeOffset="2700.567">1355 485,'-19'9,"1"2,1 0,0 1,0 1,1 0,1 1,0 1,1 1,-7 10,16-18,0 0,1 1,0 0,1 0,0 0,0 0,1 0,0 1,1-1,0 1,0-1,1 1,0 6,0-12,1-1,-1 1,0 0,1-1,0 1,-1-1,2 1,-1-1,0 1,1-1,-1 0,1 0,0 0,0 0,0 0,0 0,1 0,-1-1,1 1,0-1,0 0,0 0,0 0,0 0,0 0,0 0,1-1,-1 0,0 0,1 0,-1 0,1 0,0-1,-1 1,1-1,1 0,11-3,-1-1,-1 0,1-1,-1 0,1-1,-2-1,1 0,-1-1,0-1,0 0,-1 0,-1-1,1-1,-2 0,1 0,-2-1,1-1,-2 1,0-2,0 1,4-12,-9 20,0 1,0-1,0 0,-1 0,0 0,0 0,0 0,-1-1,1 1,-1 0,-1-1,1 1,-1-1,0 1,0-1,0 1,-1-1,0 1,0-1,0 1,-1 0,0-1,0 1,0 0,0 0,-1 0,0 1,0-1,-1 1,1-1,-1 1,0 0,0 1,0-1,0 0,-1 1,1 0,-1 0,0 1,0-1,0 1,0 0,0 1,-1-1,1 1,0 0,-3 0,-6 4,1 0,0 1,0 1,0 0,0 1,1 0,0 1,0 0,0 1,1 1,1 0,-1 0,2 1,-1 0,1 0,1 1,0 1,0-1,1 1,1 1,0-1,0 1,-2 10,-1 2</inkml:trace>
  <inkml:trace contextRef="#ctx0" brushRef="#br0" timeOffset="3478.89">1835 598,'-22'198,"5"-151,1-83,14 21,1 0,0 1,1-1,1 0,0 0,1 0,0 1,2-1,-1 1,2 0,0 0,1 0,0 0,1 1,0 0,1 1,3-4,5-5,-4 5,-1 1,2 0,0 1,1 0,0 1,1 1,0 0,1 1,4-2,-19 13,0-1,0 0,1 0,-1 0,0 1,0-1,1 0,-1 1,0 0,1-1,-1 1,1 0,-1-1,0 1,1 0,-1 0,1 0,-1 0,1 0,-1 1,0-1,1 0,-1 1,0-1,1 1,-1-1,0 1,1 0,-1-1,0 1,0 0,0 0,0 0,0 0,0 0,0 0,0 0,0 0,0 0,-1 1,1-1,0 0,-1 1,1-1,-1 0,1 1,-1-1,0 0,0 1,1-1,-1 1,0-1,0 0,-1 1,1-1,-38 125,36-106,3-4</inkml:trace>
  <inkml:trace contextRef="#ctx0" brushRef="#br0" timeOffset="6029.512">2879 598,'0'282,"-4"-256,-9-32,10-12,0 1,1-1,2 0,-1 0,2 1,1-1,0 0,1 1,0-1,2 1,0 0,1 0,1 1,0-1,1 2,1-1,1 1,0 0,0 1,12-10,-14 11,2 1,0 0,0 0,1 2,1-1,0 1,0 1,12-7,-22 16,0 0,0 0,0 0,0 1,0-1,0 0,0 1,0-1,0 1,-1 0,1 0,0 0,0 0,0 0,-1 0,1 0,-1 1,1-1,-1 1,1-1,-1 1,0-1,0 1,1 0,-1-1,-1 1,1 0,0 0,0 0,-1 0,1 0,-1 0,1 0,-1 0,0 0,0 0,0 0,0 0,11 24,-1-11</inkml:trace>
  <inkml:trace contextRef="#ctx0" brushRef="#br0" timeOffset="6346.946">3443 541,'-8'20,"1"1,0 0,2 0,0 0,1 1,1 0,2 0,0-1,1 1,1 0,2 12,-3-31,0 0,1-1,-1 1,0 0,1-1,0 1,0 0,-1-1,1 1,1-1,-1 0,0 1,1-1,-1 0,1 0,0 0,-1 0,1 0,0 0,0 0,1 0,-1-1,0 1,0-1,1 0,-1 0,1 0,-1 0,1 0,0 0,-1-1,1 1,0-1,-1 0,1 1,0-1,-1-1,1 1,0 0,-1-1,1 1,0-1,-1 0,1 0,-1 0,1 0,-1 0,0 0,1-1,-1 1,0-1,0 0,0 0,3-3,0-1,0 0,-1 0,0 0,0 0,0-1,-1 0,0 0,-1 0,1 0,-1 0,-1 0,1-1,-1 1,0 0,-1-1,0 1,0-1,-1 1,0-1,0 1,0 0,-1-1,0 1,-1 0,0 0,0 0,0 1,-1-1,0 1,0 0,0 0,-1 0,-4-4,-5 0</inkml:trace>
  <inkml:trace contextRef="#ctx0" brushRef="#br0" timeOffset="6763.726">3867 32,'-8'22,"2"0,0 0,2 0,0 1,1 0,2 0,0-1,2 1,1 16,-1 10,0 397,-6-395,-1-33</inkml:trace>
  <inkml:trace contextRef="#ctx0" brushRef="#br0" timeOffset="7016.192">3641 541,'43'-5,"34"-6,13-2,-4 2,-12 3,-13-2,-13 0,-9 2,-7 2,-4 3,-7 1</inkml:trace>
  <inkml:trace contextRef="#ctx0" brushRef="#br0" timeOffset="7751.896">4403 399,'-41'35,"0"2,3 1,1 3,2 0,-10 18,43-57,0-1,0 1,1 0,-1-1,0 1,1 0,-1 0,1 0,0 0,0 0,0 0,0 0,0 0,0 0,0 1,1-1,-1 0,1 1,0-1,-1 0,1 1,0-1,1 1,-1-1,0 0,1 1,-1-1,1 0,0 0,-1 1,1-1,0 0,1 0,-1 0,0 0,0 0,1 0,-1 0,1-1,0 1,0 0,-1-1,1 0,2 2,7-3,0-1,0-1,0 1,0-2,0 1,0-2,-1 1,0-1,0-1,0 0,0 0,0-1,0-1,13-9,-1-1,-1-1,0 0,-1-2,-1 0,9-14,1 1,-29 32,0 0,0 0,0 0,1 1,-1-1,0 0,0 0,1 1,-1-1,1 0,-1 1,0-1,1 0,-1 1,1-1,0 0,-1 1,1-1,-1 1,1-1,0 1,-1-1,1 1,0 0,0-1,-1 1,1 0,0 0,0-1,0 1,-1 0,1 0,0 0,0 0,0 0,-1 0,1 0,0 0,0 1,0-1,-1 0,1 0,0 1,0-1,-1 0,1 1,0-1,0 1,-1-1,1 1,-1-1,1 1,0-1,-1 1,1 0,-1-1,1 1,-1 0,0-1,1 1,-1 0,0 0,1-1,-1 1,0 0,0 0,0 0,-6 54,4-47,0 0,1-1,-1 1,1 0,1 0,0 0,0 0,0 0,1 0,0 0,1 0,0 0,0 0,0-1,1 1,0-1,1 0,0 0,0 0,0 0,5 5,-1-8,0 0,0 0,0-1,0 0,1-1,-1 1,1-2,0 1,-1-1,1-1,0 1,0-2,-1 1,1-1,0 0,-1-1,1 0,-1 0,1-1,-1 0,0-1,0 1,0-2,5-3,-1 0,0-1,0 0,-1-1,0 0,-1-1,0 0,-1-1,0 0,-1 0,0-1,-1 0,-1 0,6-14,52-203,-56 184,-1 0,-3 0,-2 0,-2 0,-4-33,-4 51,8 28,0 1,0-1,0 0,0 1,0-1,0 0,0 1,0-1,0 0,-1 0,1 1,0-1,0 0,0 1,0-1,0 0,-1 1,1-1,0 0,0 0,0 1,-1-1,1 0,0 0,-1 0,1 1,0-1,0 0,-1 0,1 0,0 0,-1 0,1 1,0-1,-1 0,1 0,0 0,-1 0,1 0,0 0,-1 0,1 0,0 0,-1 0,1 0,0-1,-1 1,1 0,0 0,0 0,-1 0,1 0,0-1,-1 1,1 0,0 0,0 0,-1-1,1 1,0 0,-9 167,11-109,-1 590,3-623,9-30,-8-8</inkml:trace>
  <inkml:trace contextRef="#ctx0" brushRef="#br0" timeOffset="8014.585">4657 428,'39'-10,"26"-2,12-1,-1 4,-11 2,-5 2,-8 3,-9 6,-7 2,-4 0,-3 0,-7 3,-2 0,-4 3,0 0,1 2,-1 0</inkml:trace>
  <inkml:trace contextRef="#ctx0" brushRef="#br0" timeOffset="8264.037">5532 569,'0'38,"5"18,6-1,1-10</inkml:trace>
  <inkml:trace contextRef="#ctx0" brushRef="#br0" timeOffset="8499.394">5504 315</inkml:trace>
  <inkml:trace contextRef="#ctx0" brushRef="#br0" timeOffset="8688.013">5842 569,'-7'11,"1"0,-1 1,2-1,0 2,0-1,1 0,0 1,1 0,1 0,0 0,1 0,0 0,1 0,0 0,1 0,1 0,2 8,-4-19,1 1,0-1,0 0,-1 0,1 0,1 1,-1-1,0 0,0 0,1-1,-1 1,1 0,0 0,0-1,-1 1,1-1,0 1,0-1,0 0,0 0,1 0,-1 0,0 0,0-1,1 1,-1 0,0-1,1 0,-1 0,1 1,-1-1,0-1,1 1,-1 0,2-1,2-1,0 0,0 0,0-1,0 0,-1 0,1-1,-1 1,0-1,0 0,0 0,-1-1,1 0,-1 1,5-8,0 1,-1-1,0-1,-1 1,-1-1,0 0,0-1,-2 0,1 0,-2 0,0 0,-1 0,0 0,-1-1,0 1,-1-1,-3-13,-14-13,4 30</inkml:trace>
  <inkml:trace contextRef="#ctx0" brushRef="#br0" timeOffset="9136.354">6153 710,'15'-27,"1"0,2 2,0 0,2 1,7-6,-26 28,0 0,0 1,-1-1,1 0,0 1,0-1,1 1,-1-1,0 1,0-1,1 1,-1 0,1 0,-1 0,1-1,0 2,-1-1,1 0,0 0,0 0,-1 1,1-1,0 1,0 0,0-1,0 1,0 0,0 0,-1 0,1 0,0 0,0 1,0-1,0 1,0-1,-1 1,1 0,0-1,0 1,-1 0,1 0,-1 0,1 0,-1 1,1-1,-1 0,1 1,-1-1,0 1,1 0,3 13,44 87,-47-99,1 0,0 0,0 0,0 0,0 0,0-1,1 1,-1-1,1 0,-1 0,1-1,0 1,0-1,0 1,0-1,0 0,0-1,0 1,0-1,0 0,1 0,-1 0,0 0,0-1,0 0,2 0,9-4,-1-1,0-1,0 0,-1 0,0-2,0 1,-1-2,0 1,0-2,-1 0,1-2,28-67,-32 58</inkml:trace>
  <inkml:trace contextRef="#ctx0" brushRef="#br0" timeOffset="11767.841">7903 569,'-6'-1,"-1"1,1 0,0 0,-1 1,1 0,-1 0,1 1,0-1,0 1,0 0,0 1,0 0,0 0,1 0,0 0,-1 1,1 0,0 0,1 1,-1-1,1 1,0 0,0 0,0 0,1 1,0-1,-2 6,-1-4,0 2,1-1,0 0,0 1,1 0,1 0,-1 0,1 1,1-1,0 1,0 0,1-1,0 1,0 0,2 0,-1 0,1-1,0 1,1 0,0-1,1 1,1 4,-3-12,1-1,-1 1,0-1,1 0,-1 0,0 1,1-1,-1 0,1 0,0 0,-1-1,1 1,0 0,0-1,-1 1,1-1,0 1,0-1,0 0,0 0,-1 0,1 0,0 0,0 0,0 0,0-1,-1 1,1-1,0 1,0-1,-1 0,1 1,0-1,-1 0,1 0,-1 0,1-1,0 1,54-50,-55 51,125-149,-87 92,-44 75,1 1,0-1,1 0,1 1,1 0,1-1,0 1,2 2,-2-17,0 0,1-1,-1 1,1 0,0 0,0 0,1 0,-1-1,1 1,0-1,0 1,0-1,0 0,0 0,1 0,0 0,-1 0,1 0,0-1,1 1,-1-1,0 0,1 0,-1 0,1 0,-1-1,1 1,0-1,0 0,-1 0,1-1,0 1,0-1,0 0,0 0,0 0,0 0,0-1,0 1,0-1,-1 0,1 0,0-1,0 1,-1-1,1 0,-1 0,14-8,-2-1,0-1,0-1,-1 0,0 0,-1-2,-1 0,0 0,5-11,16-17,2-1,-3-1,-1-2,-3-1,1-5,1-7,-16 37,-1-1,-1 0,-1-1,-1 0,-1-1,-2 0,0-1,-2 1,-1-1,0-19,-3 44,-1 0,0 1,0-1,0 1,0-1,0 1,0-1,-1 1,1-1,0 1,-1-1,1 1,-1-1,0 1,1-1,-1 1,0 0,0-1,0 1,0 0,0 0,0 0,0 0,0 0,0 0,-1 0,1 0,0 0,-1 0,1 1,-1-1,1 0,-1 1,1 0,-1-1,1 1,-1 0,1 0,-1-1,1 1,-1 1,0-1,1 0,-1 0,1 0,-1 1,1-1,-1 1,1-1,-1 1,1 0,0 0,-1-1,1 1,0 0,0 0,-1 0,1 0,0 1,0-1,0 0,0 0,0 2,-19 18,2 1,0 1,2 0,0 2,1-1,2 2,1 0,1 1,-2 8,4-11,1 0,1 0,2 1,0 0,2 0,0 1,2-1,1 0,2 15,-2-30,1 0,0 0,1 0,0 0,1 0,0-1,0 1,1-1,0 0,1 0,0 0,0-1,1 1,0-1,1-1,0 1,0-1,0 0,1-1,0 0,0 0,1-1,-1 0,1 0,3 1,-5-3,0 0,1 0,-1-1,1 0,-1 0,1-1,0 0,0 0,-1-1,1 0,0 0,0-1,0 0,-1 0,1-1,-1 0,1 0,-1-1,1 0,-1 0,0 0,-1-1,1-1,-1 1,1-1,-1 0,-1 0,1-1,-1 1,0-1,0 0,0-1,-1 1,0-1,0 0,-1 0,0 0,0-1,-1 1,0-1,1-5,-2 4,-1 0,0 1,0-1,0 1,-1-1,-1 1,1-1,-1 1,-1 0,0-1,0 1,0 1,-1-1,0 0,-1 1,1 0,-2 0,1 0,-1 1,0 0,0 0,0 0,-1 1,0 0,0 0,-1 0,1 1,-1 0,0 1,0 0,-8-2,7 3,0 0,-1 0,1 1,-1 1,1 0,-1 0,1 1,-1 0,1 0,0 1,0 0,-1 1,-5 3,-12 5</inkml:trace>
  <inkml:trace contextRef="#ctx0" brushRef="#br0" timeOffset="12147.804">8975 485,'-14'9,"1"1,-1 0,2 1,0 1,0 0,1 0,0 1,1 1,1 0,0 0,1 1,0 0,2 0,-1 1,0 6,6-18,0 0,1 0,0 1,-1-1,1 0,1 0,-1 1,1-1,-1 0,1 0,0 1,1-1,-1 0,1 0,0-1,0 1,0 0,0 0,1-1,-1 0,1 1,0-1,0 0,0 0,0 0,1-1,-1 1,1-1,0 0,0 0,-1 0,1-1,0 1,1-1,-1 0,0 0,0 0,0-1,1 1,-1-1,0 0,0 0,1-1,-1 1,0-1,0 0,1 0,1-2,0 2,-2-1,1 0,0-1,0 1,-1-1,1 0,-1 0,0-1,0 1,0-1,0 0,-1 0,0 0,1 0,-1-1,-1 1,1-1,-1 0,0 0,0 0,0 0,-1 0,1 0,-1-3,2-3,-2-1,1 0,-1 1,-1-1,0 0,0 0,-1 1,-1-1,0 0,-3-7,4 15,0-1,-1 0,0 1,0-1,0 1,-1 0,1-1,-1 1,0 0,0 1,0-1,-1 0,1 1,-1 0,0 0,0 0,0 0,0 1,-1 0,1-1,-1 2,1-1,-4 0,-4 2</inkml:trace>
  <inkml:trace contextRef="#ctx0" brushRef="#br0" timeOffset="12851.523">9201 569,'-7'18,"0"-5,0 1,2 0,0 0,0 1,1-1,1 1,1 0,0 0,0 9,2-22,0 0,0 0,0 0,0 0,0 0,1 0,-1 1,1-1,-1 0,1 0,0 0,0 0,0-1,0 1,0 0,0 0,0 0,1-1,-1 1,1-1,-1 1,1-1,-1 1,1-1,0 0,0 0,0 0,0 0,-1 0,1 0,1-1,-1 1,0-1,0 1,0-1,0 0,0 0,0 0,0 0,0 0,1 0,-1 0,0-1,0 1,0-1,93-38,85-110,-180 148,0 1,0-1,0 1,0-1,1 1,-1-1,0 1,0 0,1-1,-1 1,0-1,1 1,-1 0,0-1,1 1,-1 0,1-1,-1 1,1 0,-1-1,0 1,1 0,-1 0,1 0,-1 0,1-1,-1 1,1 0,0 0,-1 0,1 0,-1 0,1 0,-1 0,1 0,-1 1,1-1,-1 0,1 0,-1 0,1 0,-1 1,0-1,1 0,-1 1,1-1,-1 0,1 1,-1-1,0 0,1 1,-1-1,0 1,1-1,-1 0,0 1,0-1,0 1,1-1,-1 1,0-1,0 1,0-1,0 1,0 0,-3 35,1-33,0 0,0 0,0 0,1 0,0 0,-1 1,1-1,0 0,0 0,1 1,-1-1,1 1,0-1,-1 1,2-1,-1 1,0-1,1 1,-1-1,1 0,0 1,0-1,1 0,-1 0,0 0,1 0,0 0,0 0,0 0,0 0,0-1,1 1,-1-1,1 1,0-1,-1 0,1 0,0 0,0-1,2 1,3 0,1 0,0-1,0 0,0-1,0 1,-1-2,1 1,0-2,0 1,0-1,-1 0,1-1,-1 0,0 0,1-1,-2 0,1 0,0-1,3-3,123-120,-133 127,24-31,-1-1,-2-1,-2-1,-1-1,-1-1,-3 0,0-1,5-28,-20 65,4-10,0-1,0 0,-1 0,-1 0,0 0,-1-1,0 1,-1 0,0-1,-1 1,0 0,-1-2,1 13,1 1,0-1,-1 0,1 0,-1 0,1 1,-1-1,1 0,-1 1,1-1,-1 0,0 1,1-1,-1 1,0-1,0 1,1-1,-1 1,0 0,0-1,0 1,1 0,-1 0,0-1,0 1,0 0,0 0,0 0,0 0,1 0,-1 0,0 0,0 1,0-1,0 0,0 0,1 1,-1-1,0 0,0 1,0-1,1 1,-1-1,0 1,1-1,-1 1,0 0,1-1,-1 1,1 0,-1-1,1 1,-1 0,1 0,0 0,-1 0,-27 44,18-16,1 0,1 1,2-1,1 1,1 1,2-1,1 0,1 1,2-1,1 0,4 19,13 177,-11-175,-7-45,0 0,0 0,-1 0,0 0,0 0,-1 0,0 0,0 0,0 0,0 0,-1 0,0 0,-1 0,1 0,-1 0,0 0,-2 3,-21 8,11-16</inkml:trace>
  <inkml:trace contextRef="#ctx0" brushRef="#br0" timeOffset="13099.987">9680 343,'44'-5,"42"-1,12 0,-1 1,-13 1,-15 2,-10 1,-11 1,-12 0</inkml:trace>
  <inkml:trace contextRef="#ctx0" brushRef="#br0" timeOffset="15753.527">11205 598,'-3'-3,"0"1,1 0,-1 1,0-1,0 0,0 1,0-1,0 1,0 0,-1 0,1 1,0-1,-1 1,1-1,0 1,-1 0,1 0,0 0,-1 1,1-1,0 1,-1 0,1 0,0 0,0 0,0 1,0-1,0 1,-1 0,-76 63,75-62,1 2,0-1,0 0,0 1,0 0,1 0,0 0,0 0,0 0,1 1,0-1,0 1,0-1,1 1,0 0,0 0,0 0,1 0,-1 0,2 0,-1 0,1 0,-1-1,2 1,-1 0,1 0,-1-1,2 1,-1-1,1 1,0-1,-1-3,0 0,1 0,0-1,-1 0,1 1,0-1,-1 0,1 0,0 0,0-1,0 1,0-1,0 1,0-1,0 0,0 0,0-1,0 1,0 0,-1-1,1 0,0 0,0 0,0 0,-1 0,1 0,0-1,1-1,73-50,-56 31,-1-2,0 0,-2 0,-1-2,-1 0,12-26,-12 17,-4 57,1 37,-11-44,1-1,1 1,0 0,0-1,2 0,0 0,0 0,1-1,1 0,8 11,-13-20,1 1,-1-1,1 0,-1 0,1 0,0 0,1-1,-1 0,0 0,1 0,0 0,0-1,0 0,0 0,0 0,0 0,0-1,1 0,-1 0,1 0,-1-1,1 0,11-4</inkml:trace>
  <inkml:trace contextRef="#ctx0" brushRef="#br0" timeOffset="17282.648">13632 456,'-29'38,"-9"18,-3 4,5-4,9-5,4-13,6-7,1-5,-1-1,2-6</inkml:trace>
  <inkml:trace contextRef="#ctx0" brushRef="#br0" timeOffset="17556.431">13322 485,'19'9,"21"18,8 4,1 2,-8 0,-6-6,-9-2,-4-6,-6-1,-1 1,2 2,3-2,-2 0,0-3,3-4,2-10,-3-4</inkml:trace>
  <inkml:trace contextRef="#ctx0" brushRef="#br0" timeOffset="17917.848">13999 710,'10'2,"0"0,0 0,0-1,0 0,0-1,0 0,0-1,0 0,0 0,0-1,-1 0,1-1,-1 0,1-1,-1 1,0-2,0 0,0 0,-1 0,0-1,0 0,0-1,-1 0,0 0,0 0,-1-1,0 0,0 0,-1-1,0 0,0 0,1-6,-5 12,0 1,-1-1,0 0,1 0,-1 0,0 0,0 0,0 1,-1-1,1 0,-1 0,1 0,-1 0,0 1,0-1,-1 0,1 1,0-1,-1 1,1-1,-1 1,0 0,0 0,0 0,0 0,0 0,0 0,-1 0,1 1,-1-1,1 1,-1 0,0-1,1 1,-1 1,0-1,0 0,-3-1,-1 1,0 0,0 0,0 0,0 1,0 0,0 0,1 1,-1 0,0 0,0 0,0 1,1 0,-1 1,-2 0,-8 7,1 1,0 0,1 1,0 1,1 0,0 1,1 0,0 1,2 1,0 0,0 1,-2 6,10-18,-1 1,1-1,0 1,1-1,-1 1,1 0,0 0,1 0,-1 0,1 1,0-1,1 0,0 0,0 1,0-1,0 0,1 0,0 1,1-1,0 0,-1 0,2 0,-1-1,1 1,0 0,0-1,0 0,1 1,0-1,0-1,0 1,0-1,1 1,0-1,0-1,0 1,0-1,1 1,-1-2,4 2,8 0,-1-1,1 0,0-2,0 0,-1-1,1 0,0-1,0-1,-1-1,1-1,-1 0,0-1,13-6,-7 1</inkml:trace>
  <inkml:trace contextRef="#ctx0" brushRef="#br0" timeOffset="18387.612">14563 625,'-14'8,"-1"0,1 1,0 1,1 0,0 1,1 0,0 1,-6 8,14-16,1 0,0 0,0 1,0-1,0 1,1-1,-1 1,1 0,1 0,-1 0,1 0,-1 0,2 1,-1-1,0 0,1 0,0 1,0-1,1 0,0 0,-1 1,2-1,-1 0,1 0,-1 0,1 0,1 0,1 2,1-2,1 0,-1-1,1 0,1 0,-1 0,1-1,-1 0,1 0,0 0,0-1,0 0,0-1,0 1,1-1,-1-1,0 1,1-1,-1-1,0 1,1-1,-1-1,0 1,0-1,0 0,0-1,0 0,-1 0,1 0,-1-1,2 0,8-11,1 0,-2 0,0-2,-1 1,0-2,-2 0,0-1,-1 0,-1 0,0-2,2-9,7-9,-17 35,73-186,-72 181,-1-1,-1 1,0-1,0 0,-1 1,0-1,0 0,-1 1,-1-1,0 1,0-1,0 1,-1 0,-1 0,0 0,0 0,-1 0,0 1,-4-6,5 10,1 0,-1 0,0 1,0-1,0 1,0 0,0 0,-1 1,1-1,-1 1,0 0,0 0,0 1,0-1,0 1,0 0,0 1,0-1,0 1,-1 0,1 0,0 0,0 1,0 0,0 0,0 0,0 1,0 0,0 0,-1 1,-5 1,0 1,1 1,0 0,0 0,1 1,0 0,0 1,0 0,1 0,0 1,1 0,0 0,-1 2,2 1,0 0,0 1,1-1,1 1,0 0,1 0,1 1,0-1,0 1,1-1,1 1,1-1,0 1,0-1,1 1,1-1,0 0,1 0,0 0,1 0,1-1,0 0,1 0,0 0,7 8,7 11,2-1,1-1,2-1,0-1,15 9,124 101,-152-127</inkml:trace>
  <inkml:trace contextRef="#ctx0" brushRef="#br0" timeOffset="16717.207">12165 287,'68'-27,"-1"-4,-2-2,16-14,27-41,-77 62,-39 54,-21 154,-80 516,96-638,-3-1,-3 0,-2-2,-2 0,-3-1,-7 6,28-50,0 0,-2-1,1 1,-1-1,-1 0,0-1,-1 0,0 0,0 0,-1-2,0 1,-1-1,0-1,0 1,-1-2,1 0,-1 0,-8 1,18-7,0 1,0-1,-1-1,1 1,0 0,-1 0,1-1,0 0,0 1,0-1,0 0,0 0,0 0,0 0,0 0,0-1,0 1,0-1,1 1,-1-1,0 1,1-1,0 0,-1 0,1 0,0 0,0 0,0 0,0 0,0 0,1 0,-1-1,0 1,1 0,0 0,0-3,3-85,9 49,3 0,1 1,2 1,2 0,1 2,2 0,2 2,1 0,2 2,1 1,1 1,16-11,-26 25,1 2,0 0,1 1,1 2,0 0,0 1,1 1,1 2,1 0,67 9,-17 4,-50-10,-2 0</inkml:trace>
  <inkml:trace contextRef="#ctx0" brushRef="#br0" timeOffset="16901.105">12983 710,'-15'38,"1"13,2 3,8-8,10-17,3-13</inkml:trace>
  <inkml:trace contextRef="#ctx0" brushRef="#br0" timeOffset="17051.299">12983 287</inkml:trace>
  <inkml:trace contextRef="#ctx0" brushRef="#br0" timeOffset="26340.2">17414 625,'-5'34,"-1"20,4 1,4-8</inkml:trace>
  <inkml:trace contextRef="#ctx0" brushRef="#br0" timeOffset="26502.275">17441 258,'0'0</inkml:trace>
  <inkml:trace contextRef="#ctx0" brushRef="#br0" timeOffset="26825.475">17894 428,'-19'4,"-79"27,95-30,0 1,0-1,0 1,0 0,0 0,1 0,-1 0,1 0,-1 0,1 1,0-1,-1 1,1 0,1 0,-1 0,0 0,1 0,-1 0,1 0,0 0,0 0,0 1,1-1,-1 0,1 1,-1 2,4 1,-1 0,1 0,0 0,1 0,0-1,0 1,0-1,1 0,0 0,0-1,0 1,1-1,-1 0,1-1,1 1,-1-1,1 0,-1-1,1 0,2 1,11 8,-5-3,65 51,-78-58,0 0,0 0,0 0,0 1,0-1,-1 1,1-1,-1 1,1 0,-1-1,0 1,0 0,0 0,-1 0,1 0,0 0,-1 0,0 0,0 0,0 0,0 0,-1 0,1-1,-1 1,1 0,-1 0,0 0,0 0,0 0,-1 0,-4 3,1 0,-1-1,-1 1,1-1,-1 0,0-1,0 0,0 0,0 0,-1-1,0 0,1-1,-1 0,0 0,0 0,0-1,-1 0,1-1,0 0,0 0,0-1,0 0,-4-1,-13-3</inkml:trace>
  <inkml:trace contextRef="#ctx0" brushRef="#br0" timeOffset="25475.576">15918 485,'-7'-3,"-1"1,1 1,-1-1,0 1,1 1,-1-1,0 2,0-1,0 1,1 0,-1 0,1 1,-1 0,1 0,-1 1,1 0,0 0,0 1,1 0,-1 0,1 1,0-1,0 2,0-1,1 0,-1 1,2 0,-1 0,0 1,1-1,0 1,-2 6,-10 17,2 0,0 1,2 0,2 1,1 0,-4 25,12-54,0-1,0 0,1 1,-1-1,1 0,-1 1,1-1,0 1,0-1,0 1,0-1,0 0,1 1,-1-1,1 1,-1-1,1 0,0 1,0-1,0 0,0 0,1 0,-1 0,1 0,-1 0,1 0,-1 0,1-1,0 1,0 0,0-1,0 0,0 1,0-1,0 0,1 0,-1 0,0-1,1 1,-1 0,0-1,1 1,-1-1,3 0,9-4,0 0,0-1,-1 0,0-1,0-1,0 0,-1-1,0 0,0-1,-1 0,0-1,-1 0,0 0,0-1,-1-1,12-9,190-199,-182 192,-29 27,1 1,-1-1,0 1,0-1,1 1,-1-1,0 1,0 0,1-1,-1 1,1 0,-1-1,0 1,1 0,-1-1,1 1,-1 0,1 0,-1-1,0 1,1 0,-1 0,1 0,-1 0,1 0,-1-1,1 1,0 0,-1 0,1 0,-1 1,1-1,-1 0,1 0,-1 0,1 0,-1 0,1 1,-1-1,0 0,1 0,-1 1,1-1,-1 0,0 1,1-1,-1 0,1 1,-1-1,0 0,0 1,1-1,-1 1,0-1,0 1,1-1,-1 1,0-1,0 1,0-1,0 1,0-1,0 1,0-1,0 1,0-1,0 1,-16 163,18-148,1 0,0-1,1 1,0-1,2 1,-1-1,2-1,0 1,1-1,0 0,1-1,1 0,0 0,1-1,0-1,1 1,2 0,-11-9,0-1,1 0,-1 0,1 0,0 0,-1 0,1-1,0 0,0 1,0-1,0-1,0 1,0-1,0 1,0-1,0-1,1 1,-1 0,0-1,0 0,0 0,21-8</inkml:trace>
  <inkml:trace contextRef="#ctx0" brushRef="#br0" timeOffset="25757.402">16849 456,'-9'24,"-9"22,-5 9,0-1,1-10,3-7,5-5,0-3,2-2,-1-1,1 1,-1-1,-5-4,2-5</inkml:trace>
  <inkml:trace contextRef="#ctx0" brushRef="#br0" timeOffset="26103.422">16623 428,'209'313,"-71"-94,-135-216,0 0,-1-1,1 1,0-1,0 0,0 0,1 0,-1 0,1-1,-1 1,1-1,-1 0,1 0,-1 0,1 0,0-1,0 1,-1-1,1 0,0 0,3-1,14-3</inkml:trace>
  <inkml:trace contextRef="#ctx0" brushRef="#br0" timeOffset="29407.421">0 1416,'368'-47,"-141"20,-164 19,0 3,0 3,47 4,-4 0,199 26,187 1,19-47,-208 5,52 13,-122 2,850-2,-671-28,463 28,-439-28,-8 16,70-6,-115-8,7 14,-115-4,112 14,-198 3,241 28,946-30,-856 0,-81-26,122 27,-178-28,769 28,169 0,-894-29,322 30,-453-29,88 26,-122-25,355 27,-521 13,-83-10,0 0,1-1,0 0,-1-1,1-1,0 0,0-1,-1 0,12-3,20-4,1 1,1 2,-1 3,1 1,29 4,23-1,35 3,-121 1,-7 0</inkml:trace>
</inkml:ink>
</file>

<file path=ppt/ink/ink2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2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1,'-34'2,"0"1,0 2,0 2,1 1,0 1,0 2,1 1,-3 4,25-12,0 1,1 0,-1 1,1 0,1 0,-1 1,1 0,0 0,1 1,0 0,0 1,1-1,0 1,0 1,1-1,0 1,1-1,0 2,1-1,0 0,0 1,1-1,0 1,1-1,0 1,1 10,0-18,0 0,1 1,-1-1,0 0,1 0,0 0,0 0,0 0,0 0,0 0,1-1,-1 1,1 0,-1-1,1 1,0-1,0 1,1-1,-1 0,0 0,1 0,-1 0,1 0,0-1,-1 1,1-1,0 1,0-1,0 0,0 0,0-1,0 1,0-1,0 1,1-1,6 0,-1 0,1-1,-1 0,0 0,0-1,0 0,0-1,0 0,0 0,0-1,2-1,26-17,-1-1,-1-2,-1-1,-1-2,-2-1,0-1,-3-2,0-1,-28 34,0 0,1-1,-1 1,0 0,0 0,1 0,-1 0,0-1,1 1,-1 0,1 0,-1-1,1 1,-1 0,1-1,0 1,-1-1,1 1,0-1,0 1,-1-1,1 1,0-1,0 1,-1-1,1 0,0 0,0 1,0-1,0 0,0 0,-1 0,1 0,0 0,0 0,0 0,0 0,0-1,0 1,-1 0,1 0,0-1,0 1,0 0,-1-1,1 1,0-1,-1 1,1-1,0 1,-1-1,1 0,0 1,-1-1,1 0,-1 0,1 1,-1-1,0 0,1 0,-1 1,0-1,0 0,1 0,-1 0,0 0,0 0,0 1,0-2,0 2,0 12,0 0,1-1,0 1,0 0,1-1,1 1,0-1,1 0,0 0,1 0,0-1,0 1,1-1,0-1,1 1,0-1,1 0,0 0,0-1,1 0,8 5,36 8,-28-16</inkml:trace>
</inkml:ink>
</file>

<file path=ppt/ink/ink2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2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59 174,'-2'125,"-6"0,-8 21,-4-64,9-102,10-11,1 1,1-1,2 1,0-1,3 1,0 0,2 1,1 0,1 0,2 1,4-7,116-204,-132 238,0 0,0 0,0-1,1 1,-1 0,0 0,0 0,1-1,-1 1,1 0,-1 0,1 0,0 0,-1 0,1 0,0 0,-1 0,1 0,0 0,0 0,0 1,0-1,0 0,0 1,0-1,0 1,0-1,1 1,-1-1,0 1,0 0,0-1,0 1,1 0,-1 0,0 0,0 0,1 0,-1 0,0 0,0 1,0-1,1 0,-1 1,0-1,0 0,0 1,0 0,0-1,0 1,0 0,1 0,9 102,-4-52,-6-32,1-1,1 0,1 0,1 0,0-1,1 1,4 6,1-6</inkml:trace>
</inkml:ink>
</file>

<file path=ppt/ink/ink2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5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0 173,'23'423,"12"-102,-25-301,11-39,-13 9,21-22,1 0,2 2,1 1,1 2,2 2,0 0,1 3,2 1,35-14,-61 31,54-13,-66 17,1 0,0 0,-1 0,1 0,-1 0,1 0,-1 1,1-1,0 1,-1-1,0 1,1 0,-1-1,1 1,-1 0,0 0,0 0,1 0,-1 0,0 0,0 1,0-1,0 0,0 0,0 1,-1-1,1 1,0-1,-1 1,1-1,-1 1,1-1,-1 1,0-1,0 1,0-1,0 1,0 0,0 0,-2 10,-1-1,0 0,0 0,-1 0,-1 0,0-1,0 0,-1 0,0 0,-1-1,0 0,0 0,-1-1,0 1,-1-2,-9 7,18-14,-32 30,-1-2,-2-1,0-2,-2-1,-1-2,0-2,-2-1,0-2,-40 11,16-24,59-9</inkml:trace>
  <inkml:trace contextRef="#ctx0" brushRef="#br0" timeOffset="317.994">763 708,'-13'19,"1"1,1 0,1 1,1 0,1 0,1 1,1 0,0 0,2 0,1 1,0 0,1 12,3-31,-1-1,1 1,-1-1,1 1,0-1,0 1,0-1,1 0,-1 0,1 1,0-1,0 0,0 0,0-1,1 1,-1 0,1-1,-1 0,1 1,0-1,0 0,0 0,0-1,0 1,1-1,-1 1,0-1,1 0,-1 0,1-1,-1 1,1-1,-1 1,1-1,-1 0,1-1,3 1,7-2,1-1,-1 0,0 0,0-1,0-1,-1-1,0 0,11-7,-12 6,0 0,-1-1,0-1,-1 0,0-1,0 1,-1-2,0 0,-1 0,0 0,-1-1,0 0,-1-1,-3 7,0-1,0 0,-1 1,0-1,-1 0,1 0,-1 0,-1 0,1 0,-1 0,0-1,-1 1,0 0,0 0,0 0,-1 0,0 1,-1-1,1 0,-1 1,0-1,-1 1,0 0,0 0,0 1,-1-1,1 1,-1 0,0 0,0 0,0 1,-1 0,0 0,0 0,0 1,0 0,0 0,0 0,-1 1,0 0,1 0,-1 1,0 0,0 0,0 0,1 1,-1 0,0 1,0-1,0 1,-4 2,-14 3</inkml:trace>
  <inkml:trace contextRef="#ctx0" brushRef="#br0" timeOffset="815.959">1440 708,'-21'5,"1"0,0 1,0 1,0 1,1 1,0 0,1 2,0 0,1 1,0 1,0 0,-13 15,28-25,-1 0,1 1,0-1,0 0,0 1,0-1,1 1,-1-1,1 1,0 0,0 0,1-1,-1 1,1 0,-1 0,1 0,0 0,1 0,-1 0,1-1,0 1,0 0,0 0,0-1,0 1,1 0,0-1,0 0,0 1,0-1,0 0,1 0,-1 0,1 0,1 0,1 2,0 0,1-1,0 1,0-1,0-1,1 1,-1-1,1 0,0-1,-1 0,1 0,0 0,1-1,-1 0,0 0,0-1,0 1,8-2,4-5,0 0,-1-1,0-1,0-1,0 0,-1-2,-1 0,0 0,0-2,-1 0,-1-1,7-7,10-14,0-2,-3-1,-1-1,-2-1,-1-1,-2-2,-3 0,-1-1,5-22,-15 43,0-1,-1-1,-1 0,-2 1,-1-2,0 1,-2 0,-1 0,-1-1,-1 1,-1 0,-1 0,-7-22,9 42,0 0,0 0,0 1,-1-1,0 1,1-1,-1 1,-1 0,1 0,-1 0,1 1,-1-1,0 1,-1 0,1 0,0 0,-1 1,0 0,1-1,-1 2,0-1,0 0,0 1,0 0,0 0,-1 1,1-1,0 1,0 0,0 1,0-1,-1 1,1 0,0 0,-4 2,-2 1,-1 0,1 0,0 2,0-1,0 1,1 1,0 0,0 0,0 1,1 0,1 1,-1 0,1 0,1 1,0 0,0 0,1 1,0 0,1 0,0 0,1 1,-1 4,-4 15,1 0,2 1,1-1,1 1,2 1,1-1,2 0,1 2,-1-14,1 1,1-1,0 0,2 0,0-1,1 1,1-1,1 0,1-1,1 0,0 0,1-1,1-1,0 0,1 0,1-1,1-1,0 0,7 4,-15-14,0 0,0 0,0-1,0 0,1 0,0-1,-1 0,1 0,0-1,0 0,0 0,0-1,0 0,0 0,8-2,8-4</inkml:trace>
  <inkml:trace contextRef="#ctx0" brushRef="#br0" timeOffset="1314.272">2004 596,'-12'22,"1"0,2 1,0 0,1 1,1 0,1 0,1 0,1 1,1 15,2-36,0 0,1 0,0 0,0 0,0 0,0 0,0 0,1 0,0 0,0 0,0 0,0 0,0-1,1 1,0 0,0-1,0 1,0-1,1 0,-1 0,1 0,-1 0,1 0,0 0,1-1,-1 1,0-1,1 0,-1 0,1 0,-1-1,1 1,0-1,0 0,0 0,0 0,0 0,0-1,0 0,0 1,0-1,0-1,0 1,0-1,0 0,2 0,9-8,0 0,0-1,-1 0,-1-1,0-1,0 0,-1-1,0 0,-1 0,-1-2,0 1,6-15,-2 9,128-168,-141 188,-1-1,0 0,1 0,-1 1,1-1,-1 0,1 1,0-1,-1 1,1-1,-1 0,1 1,0 0,0-1,-1 1,1-1,0 1,0 0,-1-1,1 1,0 0,0 0,0 0,-1 0,1 0,0-1,0 2,0-1,0 0,0 0,-1 0,1 0,0 0,0 1,0-1,-1 0,1 1,0-1,0 1,-1-1,1 0,0 1,-1 0,1-1,-1 1,1-1,-1 1,1 0,-1-1,1 1,-1 0,14 43,25 257,-27-225,-3 1,-3-1,-4 2,-3-1,-3 0,-4-1,-3 1,-8 18,10-55,-2-1,-2-1,-2 0,-1-1,-2 0,-1-1,-2-1,-1-2,-2 0,-1-1,-2-1,-8 5,35-35,-12 10,1 0,-1-1,-1 0,0 0,0-2,-1 1,0-2,-1 0,1 0,-1-2,0 0,-1 0,13-5,0 0,-1 0,1 0,0 0,0 0,0-1,0 1,0-1,0 0,0 0,0 0,0 0,0-1,1 1,-1-1,0 1,1-1,-1 0,1 0,0 0,-1-1,1 1,0 0,1-1,-1 1,0-1,1 0,-1 0,1 1,0-1,0 0,0 0,0 0,1 0,-1-1,1 1,-1 0,1 0,0 0,1 0,-1 0,0 0,1 0,0 0,-1 0,1 0,1 0,0-3,8-22,2-1,1 2,1-1,1 2,1 0,2 1,0 1,19-19,-35 40,268-302,-226 259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13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1158 206,'0'-11,"0"1,-1-1,0 1,0-1,-1 0,0 1,-1 0,0 0,-1 0,0 0,-1 0,0 1,0 0,-1 0,0 0,0 1,-5-5,5 11,-1 0,0 0,1 1,-1 0,0 0,1 0,-1 1,0 0,0 0,0 1,1 0,-1 0,0 1,1-1,-1 1,1 1,0-1,0 1,0 1,0-1,0 1,0 0,1 0,0 0,0 1,0 0,1 0,-4 4,-6 2,-27 21,2 1,1 2,2 1,1 2,2 2,2 1,1 1,3 1,1 2,3 1,1 0,2 2,3 0,2 1,1 1,3 0,3 1,-2 28,8-38,1 0,2 1,2-1,2 0,1 0,-3-28,-1-1,2-1,0 1,0 0,1-1,0 0,1 0,0 0,1-1,0 0,1 0,0-1,0 0,1 0,0-1,1 0,0-1,8 6,-1-4,1 0,-1-1,1-1,1-1,-1 0,1-1,0-1,0-1,0-1,1-1,-1 0,0-1,1-1,-1-1,0-1,0-1,0 0,0-1,-1-2,0 1,0-2,0 0,-1-2,-1 0,11-7,-17 11,0 0,-1-1,1 0,-1 0,-1-1,1 0,-1 0,-1-1,0 0,0-1,0 0,-1 0,-1 0,0 0,0-1,-1 0,-1 0,1 0,-2 0,0-1,0 1,-1-1,0 1,-1-1,0 0,-1 1,-2-9,-5 4,-1 1,0 0,-2 0,0 1,0 1,-1-1,-1 2,0 0,0 1,-1 0,-1 1,0 0,0 1,-1 1,0 1,-1 0,1 1,-1 0,0 2,-1 0,1 1,-15-1,75 20,-13-12,0-1,-1-2,1-1,0-1,0-2,0-1,1-1,-14 2,89-16,-67 13,-25 9</inkml:trace>
  <inkml:trace contextRef="#ctx0" brushRef="#br0" timeOffset="697.126">1525 1137,'-7'6,"1"1,1-1,-1 1,1 0,1 0,-1 1,1 0,0-1,1 1,0 1,0-1,1 0,0 1,0-1,1 1,0-1,1 1,0 0,0-1,1 1,0 0,1 1,-2-9,-2-44,3-1,1 1,2-1,2 1,2 0,2 1,1 0,3 1,1 0,2 1,11-18,-27 56,-1 1,0-1,1 0,0 1,-1-1,1 1,0-1,-1 1,1-1,0 1,0-1,1 1,-1 0,0-1,0 1,0 0,1 0,-1 0,1 0,-1 0,1 0,-1 1,1-1,-1 0,1 1,0-1,-1 1,1 0,0-1,0 1,-1 0,1 0,0 0,-1 0,1 1,0-1,0 0,-1 1,1-1,-1 1,1-1,0 1,-1 0,1 0,-1 0,1 0,-1 0,2 4,-1-1,0 1,0 0,0 0,-1 1,0-1,0 0,0 0,-1 1,1-1,-1 0,0 1,-1-1,0 0,1 1,-2-1,1 0,-1 0,0 2,0-1,0-1,1 1,0-1,0 1,0-1,0 1,1 0,0-1,0 1,1 0,0-1,0 1,0-1,1 1,-1-1,1 1,1 1,8 6</inkml:trace>
  <inkml:trace contextRef="#ctx0" brushRef="#br0" timeOffset="1182.302">2117 940,'-7'-2,"1"1,-1 0,0 0,1 1,-1-1,0 1,1 1,-1-1,1 1,-1 1,1-1,-1 1,1 0,0 0,0 1,-2 1,-4 0,0 1,0 0,0 0,1 2,0-1,1 1,-1 1,1 0,1 0,-1 1,2 0,-1 1,1 0,1 0,-5 8,9-14,-1 0,1 0,0 1,1-1,-1 1,1-1,0 1,0 0,0 0,0 0,1 0,0 0,0 0,1 0,-1 1,1-1,0 0,1 0,-1 1,1-1,0 0,0 0,1 0,-1 0,1 0,0 0,0-1,1 1,0-1,-1 1,2-1,-1 0,0 0,1 0,0-1,-1 1,2-1,-1 1,5-3,-1-1,0 1,0-1,1-1,-1 0,0 0,0 0,0-1,0 0,0-1,0 0,-1 0,1-1,-1 0,0 0,0 0,0-1,-1 0,1-1,-1 1,-1-1,3-2,192-209,-200 216,1 0,-1 0,0 0,1 0,-1 0,1 0,0-1,-1 1,1 1,0-1,0 0,-1 0,1 0,0 0,0 0,0 1,0-1,0 0,0 1,0-1,0 1,0-1,1 1,-1 0,0-1,0 1,0 0,0 0,1 0,-1 0,0 0,0 0,0 0,1 0,-1 1,0-1,0 0,0 1,0-1,0 0,0 1,1 0,-1-1,0 1,-1 0,1-1,0 1,0 0,0 0,0 0,0 0,-1 0,1 0,0 0,7 53,-8-49,-1-1,1 0,0 1,0-1,1 0,-1 1,1-1,0 0,0 0,1 0,-1 0,1 0,0 0,0 0,0 0,1 0,-1-1,1 0,0 1,0-1,0 0,0 0,0 0,1-1,-1 1,1-1,0 0,3 1,3 0,0 0,0-1,0-1,0 1,0-2,0 1,0-2,0 1,0-1,0-1,0 0,0 0,9-4,0 0</inkml:trace>
  <inkml:trace contextRef="#ctx0" brushRef="#br0" timeOffset="1861.178">2710 855,'-13'3,"1"2,-1 0,2 0,-1 1,0 1,1 0,0 0,1 1,0 1,0-1,1 2,0-1,0 1,1 1,1-1,-1 1,2 1,-4 6,9-14,0 0,0-1,1 1,-1 0,1-1,0 1,0 0,0-1,0 1,1 0,-1-1,1 1,0 0,0-1,0 1,1-1,-1 0,1 1,0-1,0 0,0 0,0 0,1 0,-1 0,1-1,0 1,-1-1,1 0,0 1,1-1,2 1,111 39,-98-40,-1 0,1-2,-1 0,1-2,-1 0,1 0,-1-2,0 0,0-2,0 1,-1-2,0-1,0 0,-1-1,0 0,-1-2,0 0,0 0,-1-2,-1 1,0-2,0 0,-9 10,26-23,-2-1,0-1,-2-2,-2 0,0-2,-2 0,-2-1,-1-2,-2 0,-1-1,-2 0,9-37,-20 57,0 0,-1-1,0 1,-2 0,0-1,-1 1,0 0,-2 0,0 0,-1 0,0 0,-2 0,0 1,0 0,-5-5,5 16,-1 0,0 0,-1 1,1 0,-1 1,0-1,0 1,0 1,0 0,0 0,-1 0,1 1,-1 0,1 1,-1 0,1 0,0 1,-1 0,1 1,-1-1,1 2,0-1,0 1,0 0,1 1,-1 0,1 0,0 0,-3 3,-10 8,0 1,1 0,1 2,1 0,0 1,1 0,2 2,0 0,1 0,0 1,2 1,1 0,1 0,1 1,1 0,-2 18,4-24,2 0,0 0,1 1,1-1,0 1,2 0,0-1,1 1,1-1,1 0,0 0,2 0,0 0,0-1,2 0,0 0,1-1,1 0,0-1,1 0,1 0,1-1,-1-1,2 0,0-1,11 7,-2-2,1-1,1-1,1-1,0-2,0 0,1-2,0-1,1-1,0-1,0-2,1-1,0-1,-1-1,1-1,0-2,0-1,0-2,-1 0,0-2,0-1,0-1,-1-2,22-10,-34 11,0 0,-1-2,0 1,-1-2,0 1,0-2,-2 0,1 0,-2-1,7-11,-13 18,1 0,-2 0,1-1,-1 1,0-1,0 1,-1-1,0 0,-1 0,0 0,0 0,0 0,-1-1,-1 1,1 0,-1 0,0 0,-1 0,0 0,0 1,-1-1,0 0,-4-5,5 8,-1 1,0 0,0 0,-1 0,1 1,-1-1,0 1,0-1,0 1,0 1,-1-1,1 1,-1-1,0 1,0 0,1 1,-1-1,0 1,0 0,0 0,-1 1,1 0,0 0,0 0,0 0,0 1,-2 0,-4 0,0 2,0-1,0 1,1 1,-1 0,1 1,0 0,0 0,1 1,-1 0,1 1,-1 1,-1 0,0 1,1 1,0 0,0 0,1 1,1 0,0 1,0-1,1 2,0-1,1 1,1 0,0 0,1 1,0-1,1 1,1 0,0 0,0 0,2 0,0 0,0 0,2 0,0 3,1-5,1-1,0 0,0 0,1 0,1 0,0-1,0 0,1 0,0-1,1 0,0 0,0-1,1 0,0 0,1-1,-1 0,1-1,1 0,8 4,8 0,1-2,1-1,-1-1,1-1,0-2,0 0,0-2,24-3,-29 2</inkml:trace>
  <inkml:trace contextRef="#ctx0" brushRef="#br0" timeOffset="7296.074">5391 743,'-11'-5,"0"1,0 1,-1 0,1 1,-1 0,0 0,1 2,-1-1,0 1,0 1,1 0,-1 1,0 0,1 1,-1 0,1 1,0 0,0 1,1 0,-1 1,1 0,0 0,1 1,0 0,0 1,0 0,1 1,0-1,1 2,0-1,0 1,1 0,0 0,-3 10,3 1,2 1,0-1,2 1,0 0,2 0,0 1,4 20,-4-37,1-1,0 0,0 1,1-1,0 0,0 0,0 0,0 0,1-1,0 1,0-1,0 1,1-1,-1 0,1 0,0 0,0-1,0 0,1 1,-1-1,1-1,0 1,-1-1,1 0,0 0,1 0,-1-1,0 1,0-1,5 0,4 1,0-1,0 0,1-1,-1-1,0 0,0-1,0-1,0 0,0-1,0 0,2-2,41-16,-33 15</inkml:trace>
  <inkml:trace contextRef="#ctx0" brushRef="#br0" timeOffset="7947.636">5983 770,'-45'8,"1"1,-1 3,2 1,0 2,-39 21,73-33,0 0,1 1,-1 1,1-1,0 1,0 1,1-1,-1 1,1 1,1-1,-1 1,1 1,0-1,1 1,0 0,0 0,1 0,0 1,0-1,1 1,0 0,0 0,1 1,0-1,1 0,0 1,1-1,0 1,0-1,2-4,-1 0,1-1,0 1,1-1,-1 1,1-1,0 0,0 0,0 0,0-1,1 1,0-1,-1 0,1 0,0 0,1 0,-1-1,0 1,1-1,-1 0,1-1,0 1,0-1,-1 0,1 0,0 0,0-1,0 0,0 0,2 0,9 0,0-1,1-1,-1-1,0 0,0-1,-1 0,1-1,9-6,29-17,-1-2,-2-3,-2-1,0-3,-3-2,-1-2,15-20,-36 40,-19 39,-9-4,1-9,-1 1,2 0,-1 0,0 0,1 0,1 1,-1-1,1 0,0 1,0-1,0 1,1 0,0-1,1 1,0-1,0 1,0-1,0 1,1-1,0 0,1 0,-1 0,1 0,0 0,1 0,-1-1,1 0,0 1,1-2,-1 1,1 0,0-1,10 2,0-1,-1-1,2-1,-1 0,0-1,1 0,-1-1,1-1,-1-1,1 0,6-2,-4 0,0 0,0-2,0 0,-1-1,0-1,0 0,-1-2,0 0,0 0,-1-2,0 0,0 0,-2-1,1-1,-2-1,0 0,0 0,1-4,18-21,-5 9,-1-1,-1-2,-2 0,-1-1,-2-1,14-37,-24 51,-1-1,0-1,-2 0,-1 1,-1-2,-1 1,0 0,-2-1,-1 1,-1-1,-1 1,-1-1,-1 1,-1 0,-1 0,-1-1,5 20,0 0,0 1,0-1,0 0,0 1,-1 0,0-1,0 1,1 0,-2 0,1 1,0-1,-1 1,1-1,-1 1,0 0,1 0,-1 1,0-1,0 1,0 0,0 0,-1 0,1 1,0-1,0 1,0 0,-1 0,1 1,0-1,0 1,0 0,-4 1,-1 1,0 0,1 0,-1 1,1 0,0 0,0 1,0 1,0-1,1 1,0 0,0 1,1-1,0 1,-6 8,0 7,1 1,2 0,0 1,1 0,1 0,1 1,2 0,0 0,2 0,0 0,2 0,1 0,1 1,1-1,1 0,3 6,2 1,2 0,1 0,2-2,1 1,1-2,1 0,2-1,18 20,19 18,-40-47</inkml:trace>
  <inkml:trace contextRef="#ctx0" brushRef="#br0" timeOffset="8380.109">7451 657,'-10'-3,"0"0,0 1,0 0,0 1,0 0,0 0,-1 1,1 1,0 0,0 0,0 1,0 0,0 0,0 1,0 1,1 0,-1 0,1 1,0 0,1 0,-1 1,1 0,0 1,1 0,-1 0,1 0,1 1,-1 0,1 1,1-1,0 1,0 0,0 0,1 1,1-1,0 1,0 0,1 0,0 0,0 2,1-6,0-1,0 1,0 0,0-1,1 1,0 0,0 0,1-1,0 1,0 0,0-1,0 1,1-1,0 1,0-1,1 0,-1 1,1-1,0-1,0 1,1 0,0-1,0 0,0 0,0 0,0 0,1 0,0-1,-1 0,1 0,1 0,-1-1,5 2,6 0,1-1,-1 0,1-1,0-1,0-1,-1 0,1-1,0-1,-1 0,1-1,-1-1,0-1,0 0,0-1,0-1,5-4,4-4</inkml:trace>
  <inkml:trace contextRef="#ctx0" brushRef="#br0" timeOffset="9030.933">7705 743,'-3'19,"-1"-3,0 0,2 0,0 0,1 0,0 1,1-1,1 0,1 1,0-1,1 0,1 0,3 6,-5-18,0 0,1 0,0-1,0 1,0-1,0 1,0-1,1 0,0 0,-1-1,1 1,0-1,0 1,1-1,-1-1,0 1,1 0,-1-1,1 0,-1 0,1-1,-1 1,1-1,0 0,0 0,119-19,-106 9,-1 0,0 0,0-2,-1 0,0-1,-2 0,1-1,-2-1,1-1,-2 1,-1-2,0 0,0 0,2-9,-16 32,1 0,-1 1,2-1,-1 1,1-1,0 1,0 0,0 0,1-1,0 1,1 0,-1 0,1-1,1 1,-1-1,1 1,0-1,1 1,0-1,0 0,0 0,0 0,1-1,0 1,0-1,1 0,-1 0,3 2,1-2,0 0,0-1,0 1,0-1,1-1,-1 0,1 0,0 0,0-1,0-1,0 0,1 0,-1 0,0-1,0-1,1 0,-1 0,0 0,0-1,0-1,0 0,-1 0,1 0,-1-1,3-2,21-11,-1-1,0-2,-1-1,-1-1,-2-2,0 0,-1-2,-2-1,0-1,-2-1,-2-1,0-1,3-9,-10 17,-1 0,-1-1,-1 0,-1 0,-2-1,0 0,-1-1,-2 1,0-1,-2 0,-1 0,-1 0,-1 0,-2 0,-4-25,5 46,1 0,-1-1,0 2,0-1,0 0,-1 0,1 1,-1-1,0 1,-1 0,1 0,-1 0,1 0,-1 1,0-1,-1 1,1 0,-1 0,1 1,-1 0,0-1,0 1,0 1,0-1,0 1,0 0,0 0,-1 0,1 1,0 0,-1 0,1 0,0 1,0-1,-1 1,1 1,-4 1,-1 0,1 1,1 0,-1 1,1 0,-1 0,1 1,1 0,-1 1,1-1,0 1,1 1,0-1,0 1,0 0,1 1,0-1,1 1,0 0,0 0,1 0,0 1,-5 19,0 0,2 1,1 0,2 0,1 0,1 7,0-6,2 0,1 0,1 0,2 0,1-1,2 1,0-2,2 1,2-1,10 20,-14-31,0-1,1 0,1 0,0-1,1-1,1 1,1-2,0 0,1 0,0-1,1-1,0 0,1-1,14 7,-13-14,-5-5</inkml:trace>
  <inkml:trace contextRef="#ctx0" brushRef="#br0" timeOffset="10097.947">9370 770,'-269'110,"205"-58,63-51,0 1,0 0,-1-1,1 1,0 0,1 0,-1 0,0 0,0 0,1 0,-1 0,1 0,0 1,0-1,0 0,0 0,0 0,0 0,0 0,1 0,-1 0,1 0,-1 0,1 0,0 0,0 0,0 0,0 0,0 0,0 0,1-1,-1 1,0-1,1 1,-1-1,2 1,3 1,1 0,0 0,0 0,1-1,-1-1,0 1,1-1,-1 0,1-1,0 1,-1-2,1 1,-1-1,1 0,-1-1,0 1,1-2,-1 1,0-1,4-2,-3 3,183-75,-187 75,-1 1,0 0,0 0,1 1,-1-1,0 1,1-1,-1 1,0 0,1 1,-1-1,0 0,1 1,-1 0,0 0,0 0,1 0,-1 0,0 1,0-1,0 1,-1 0,1 0,0 0,-1 0,1 1,-1-1,0 0,0 1,0 0,0 0,0-1,0 1,-1 0,1 0,-1 1,1 1,-1 1,1 1,0 0,0-1,1 1,0-1,0 0,0 0,1 0,0 0,0 0,1-1,0 0,-1 0,2 0,-1-1,0 0,1 0,0 0,0 0,0-1,0 0,1 0,-1-1,1 0,0 0,-1-1,1 1,0-1,0-1,0 1,0-1,0-1,1 1,7-7,0-1,0 0,-1-1,-1 0,1-1,-2-1,1 0,-1 0,-1-1,0-1,-1 0,0-1,6-12,8-13,-2-2,-2 0,-2-2,-1 0,-2-1,-3 0,-1-1,-2 0,-3-1,-1 0,-2 0,-3-26,0 45,1-7,-1-1,-2 1,-2 0,0 0,-9-25,14 58,-1 0,0 0,0 0,0 0,0 0,0 0,0 0,0-1,0 1,0 0,-1 0,1 0,0 0,-1 0,1 0,0 0,-1 0,0 0,1 0,-1 1,1-1,-1 0,0 0,0 0,0 1,1-1,-1 0,0 1,0-1,0 1,0-1,0 1,0-1,0 1,0 0,0-1,0 1,0 0,0 0,0 0,-1 0,1 0,0 0,0 0,0 0,0 0,0 0,0 1,0-1,0 1,0-1,0 0,0 1,0 0,0-1,0 1,0-1,1 1,-1 0,0 0,0 0,0 0,-4 11,0 0,1 0,0 0,1 0,0 1,1 0,1-1,0 1,1 0,0-1,1 1,0 2,0 14,4 42,4 0,3-1,2-1,23 64,-34-125,108 391,-110-399,1 11,1-1,-2 0,1 1,-1-1,-1 1,0-1,0 1,-1-1,-1 7,1-16,1 0,-1 0,1 0,-1 0,0 0,1 0,-1-1,0 1,1 0,-1 0,0-1,0 1,0 0,0-1,0 1,0-1,1 0,-1 1,0-1,0 1,-1-1,1 0,0 0,0 0,0 0,0 0,0 0,0 0,0 0,0 0,0 0,0 0,0-1,0 1,0 0,0-1,0 1,0-1,0 1,0-1,0 0,1 1,-1-1,0 0,0 1,1-1,-1 0,0 0,0-1,0 2,-13-10</inkml:trace>
  <inkml:trace contextRef="#ctx0" brushRef="#br0" timeOffset="10315.411">9624 630,'48'-5,"40"-2,14 1,-5 1,-9 1,-16 2,-9 1,-12 0,-8 1,-8 6,-5 0,-2 1,-2-2,-5 3,-1 1,-4-2</inkml:trace>
  <inkml:trace contextRef="#ctx0" brushRef="#br0" timeOffset="10517.956">10753 855,'0'33,"10"12,3-2</inkml:trace>
  <inkml:trace contextRef="#ctx0" brushRef="#br0" timeOffset="10717.726">10697 432,'5'-5,"6"8,1 4</inkml:trace>
  <inkml:trace contextRef="#ctx0" brushRef="#br0" timeOffset="10971.872">11205 743,'-14'15,"0"1,2 1,0 0,1 1,0 1,2-1,0 1,1 1,1 0,1 0,-1 8,6-25,0 1,0-1,0 1,0-1,0 1,1 0,0-1,0 1,0 0,0-1,0 1,1-1,-1 1,1 0,0-1,0 1,1-1,-1 0,1 1,0-1,-1 0,1 0,1 0,-1 0,0 0,1-1,-1 1,1-1,0 1,0-1,0 0,0 0,0-1,0 1,1 0,-1-1,1 0,-1 0,1 0,-1 0,1-1,0 1,-1-1,1 0,1 0,10-3,0-1,0 0,-1-1,1 0,-1-1,0-1,-1 0,1-1,-2-1,1 0,-1-1,0 0,-1 0,0-1,-1-1,0 0,-1 0,-1-1,1 0,-2-1,0 0,-1 0,0 0,-1-1,-1 1,0-1,-1-1,0 1,-2 0,1-14,-2 24,-1 0,0 0,0 0,0 0,0 0,-1 0,0 0,0 1,0-1,-1 1,1-1,-1 1,0 0,0 0,-1 0,1 0,-1 1,0-1,0 1,0 0,0 0,0 1,-1-1,0 1,1 0,-1 0,0 0,0 1,0 0,0 0,0 0,0 0,0 1,0 0,0 0,0 0,0 1,0 0,0 0,0 0,0 0,-1 1,-13 5</inkml:trace>
  <inkml:trace contextRef="#ctx0" brushRef="#br0" timeOffset="11333.441">11712 940,'31'-51,"3"2,1 1,2 1,20-16,-56 61,1 0,-1 0,0 0,1 0,-1 0,1 0,-1 1,1-1,0 1,0-1,0 1,0-1,0 1,0 0,0 0,0 0,0 0,1 1,-1-1,0 0,1 1,-1 0,0-1,1 1,-1 0,0 0,1 0,-1 1,0-1,1 1,-1-1,0 1,1 0,-1 0,0 0,0 0,0 0,0 0,0 0,0 1,0-1,0 1,-1 0,1-1,-1 1,2 1,19 40,-20-36,0 0,1-1,0 1,1-1,0 0,0 0,0 0,0 0,1-1,0 0,0 1,1-2,0 1,-1-1,1 0,1 0,5 3,-2-4,0-1,-1 1,1-2,0 1,0-2,1 1,-1-1,0 0,0-1,0-1,0 1,0-2,-1 1,1-1,0-1,-1 0,0 0,0 0,0-2,-1 1,6-5,-1 0,1 0,-2-2,0 1,0-2,-1 0,0 0,-1 0,-1-2,0 1,-1-1,-1 0,4-10,-3 0</inkml:trace>
  <inkml:trace contextRef="#ctx0" brushRef="#br0" timeOffset="16918.051">17808 686,'-3'18,"1"0,1 0,0 1,1-1,1 0,1 0,1 0,0 0,1 0,1 0,1-1,1 0,0 0,5 8,-11-23,1 1,-1-1,1 0,0 0,-1 0,1 0,0 0,0 0,0 0,0-1,1 1,-1-1,0 1,1-1,-1 0,1 0,-1 0,1 0,-1-1,1 1,0-1,-1 1,1-1,0 0,-1 0,1 0,0-1,-1 1,1-1,0 1,-1-1,1 0,-1 0,1 0,-1 0,3-1,1-2,0 0,0-1,0 1,0-1,-1 0,0-1,0 1,0-1,-1 0,1 0,-1 0,2-7,0 2,-1-1,0 0,-1 0,-1 0,0 0,0 0,-2-1,1 1,-1-1,-1 1,0-1,-1 1,-1-1,0 1,0-1,-1 1,-1 0,0 0,0 0,-1 1,-1 0,0 0,0 0,-1 0,-1 1,-4-4,11 13,1 1,-1 0,1-1,-1 1,1 0,-1-1,1 1,-1-1,1 1,-1-1,1 1,0-1,-1 1,1-1,0 1,-1-1,1 1,0-1,0 0,-1 1,1-1,0 0,0 1,0-1,0 1,0-1,0 0,0 1,0-1,0 0,0 1,0-1,1 0,-1 1,0-1,0 1,1-1,-1 1,0-1,1 0,-1 1,0-1,1 1,-1-1,1 1,-1 0,1-1,-1 1,1-1,-1 1,1 0,-1-1,1 1,0 0,-1 0,1 0,-1-1,1 1,0 0,-1 0,1 0,0 0,-1 0,1 0,0 0,11-6,20-18,-2-1,0-1,-2-1,-1-1,-2-2,0-1,19-32,-42 60,13-19,0 0,-1 0,-1-1,-1-1,-2 0,0-1,-1 0,4-22,-12 44,0-1,-1 1,1 0,-1 0,0-1,1 1,-1 0,-1-1,1 1,0 0,-1-1,0 1,0 0,0 0,0 0,0 0,0-1,-1 1,-26 35,21-3,1 0,1 0,1 0,2 1,1-1,1 1,2-1,3 22,15 101,7 0,36 109,30 168,-85-377,6 32,-4 1,-3 1,-4 21,-4-81,0 0,-2 0,-1-1,-1 1,-1-1,-2 0,0 0,-2-1,0 0,-2-1,0 0,-14 17,-70 58,93-95,0-1,0 0,0 0,-1 0,1 0,0-1,-1 1,0-1,1 0,-1 0,0-1,1 1,-1-1,0 1,0-1,0 0,1-1,-1 1,0 0,0-1,1 0,-1 0,0 0,1-1,-1 1,1-1,0 0,-1 0,1 0,0 0,0-1,0 1,-2-3,-2-6,1 0,0 0,1-1,1 1,-1-1,2 0,0-1,0 1,1 0,0-1,1 0,1 1,0-1,1 1,1-11,-1-3,-2-12,2 1,2-1,1 0,2 1,2-1,1 2,13-35,-8 41</inkml:trace>
  <inkml:trace contextRef="#ctx0" brushRef="#br0" timeOffset="17823.445">18993 1081,'19'-28,"-2"-4,2 2,1 0,1 1,1 1,2 0,1 2,1 1,1 2,1 0,1 2,1 1,1 1,3 0,94-9,-126 26,1 1,0 0,0 1,0-1,-1 1,1-1,0 1,0 0,0 0,0 0,0 0,0 0,0 1,0 0,0-1,-1 1,1 0,0 0,0 0,-1 1,1-1,-1 1,1 0,-1-1,0 1,0 0,1 0,-1 0,-1 1,1-1,0 0,0 1,-1-1,0 1,1 0,-1-1,0 1,0 0,-1 0,1 0,0 0,-1-1,0 1,0 0,1 0,-2 0,1 0,-2 18,-1 1,-1-1,-1-1,-1 1,0-1,-2 0,0 0,-2-1,0 0,-6 8,7-11,-1 1,-1-1,0 0,-1-1,0-1,-2 0,1 0,-2-1,0-1,0-1,-1 0,0-1,-1 0,0-2,-1 0,0-1,-5 1,20-7,0 0,1 0,-1-1,0 1,1-1,-1 1,0-1,0 0,1-1,-1 1,0 0,1-1,-1 1,0-1,1 0,-1 0,1 0,-1 0,1 0,-1-1,1 1,0-1,0 1,-1-1,1 0,0 0,1 0,-1 0,0 0,1 0,-1-1,1 1,0-1,-1 1,1-1,0 1,1-1,-1 0,0 1,1-2,-3-21,2 1</inkml:trace>
  <inkml:trace contextRef="#ctx0" brushRef="#br0" timeOffset="18250.332">19813 940,'31'-17,"0"-1,0-2,-2-1,-1-1,0-1,-2-2,7-9,-31 33,1-1,-1 0,0 1,-1-1,1 0,0 0,-1 0,1-1,-1 1,1 0,-1 0,0-1,0 1,0-1,0 1,-1-1,1 1,-1-1,1 1,-1-1,0 0,0 1,0-1,0 0,-1 1,1-1,-1 1,1-1,-1 1,0-1,0 1,0-1,0 1,-1 0,1-1,-1 1,1 0,-1 0,0 0,1 0,-1 1,0-1,-1 0,1 0,-8 1,1 1,0-1,0 1,0 1,0 0,0 0,0 1,0 0,0 0,0 1,0 1,1-1,0 1,0 1,0-1,0 1,1 1,-1-1,1 1,1 1,-1-1,1 1,-3 5,0-2,2 1,-1-1,1 1,1 1,0-1,1 1,0 0,0 1,2-1,-1 1,2 0,0-1,0 1,1 0,1 0,0 0,1 9,0-17,-1 1,1 0,1 0,-1 0,1 0,0-1,0 1,1-1,0 0,0 0,0 0,0 0,1 0,0 0,0-1,0 0,0 0,1 0,0 0,-1-1,1 0,1 0,-1 0,0 0,4 0,8 3,0-1,0-1,1 0,-1-2,1 0,0 0,17-2,61-7,-70 0</inkml:trace>
  <inkml:trace contextRef="#ctx0" brushRef="#br0" timeOffset="18734.451">20236 1053,'247'-304,"-242"299,-2 2,-1-1,1 1,0 0,-1 0,1 0,1 0,-1 1,0-1,1 1,-1 0,1 0,0 0,-1 1,1-1,0 1,0 0,0 0,0 0,0 0,2 1,-4 3,0 0,0 0,-1 0,0 0,0 1,0-1,0 0,0 1,0-1,-1 1,0-1,0 0,0 1,0-1,0 1,-1-1,1 1,-1-1,0 1,0-1,0 0,-1 0,1 0,-1 1,1 0,-14 35,12-33,0 0,0 0,0 0,0 0,1 0,0 1,1-1,-1 1,1-1,0 1,1 0,0-1,0 1,0 0,1 0,0-1,0 1,1-1,-1 1,2-1,-1 0,1 1,2-5,0 0,0-1,-1 1,2-1,-1 0,0-1,0 1,0-1,0 0,0-1,0 1,0-1,1 0,-1 0,0 0,-1-1,1 0,0 0,0 0,-1 0,1-1,-1 0,0 0,0 0,0 0,0-1,-1 0,2 0,4-3,181-136,-188 142,-1-1,1 0,0 1,-1-1,1 1,0-1,0 1,0 0,0 0,0 0,0 0,0 0,0 0,1 1,-1-1,0 1,0-1,1 1,-1 0,0 0,1 0,-1 0,0 0,0 1,1-1,-1 1,0-1,0 1,0 0,1 0,-1 0,0 0,0 0,0 0,-1 1,1-1,0 1,0-1,-1 1,1-1,-1 1,0 0,1 0,-1 0,0 0,0 0,0 0,0 0,0 0,-1 1,1-1,-1 0,1 0,-1 3,-6 61,4-58,0-1,1 0,0 1,0-1,1 1,0 0,0-1,1 1,0-1,0 0,1 1,1 3,7 8</inkml:trace>
  <inkml:trace contextRef="#ctx0" brushRef="#br0" timeOffset="19104.172">21195 968,'38'-15,"0"-1,-2-2,0-2,-1-1,-1-2,8-7,-39 28,0 1,1-1,-1 0,0-1,0 1,0 0,-1-1,1 0,-1 0,1 0,-1 0,0 0,0 0,0 0,0-1,-1 1,0-1,1 1,-1-1,0 1,-1-1,1 0,-1 0,1 1,-1-1,0 0,-1 0,1 1,-1-1,1 0,-1 1,0-1,0 0,-1 1,1-1,-1 1,0 0,0 0,0-1,0 1,0 0,-1 1,1-1,-1 0,0 1,0-1,-6-1,0 0,0 1,0 0,-1 0,1 1,-1 0,1 0,-1 1,0 1,1 0,-1 0,0 1,1 0,-1 0,0 1,1 1,0 0,0 0,-1 0,2 1,-1 1,0 0,1 0,0 0,0 1,1 0,-3 3,0 0,0 0,1 1,1 0,-1 0,2 0,-1 1,2 1,-1-1,2 1,-1 0,2 0,-1 1,2 0,0-1,0 1,1 0,1 0,0 1,1-1,1 8,2-13,0 1,1-1,1 1,0-1,0-1,0 1,1-1,0 0,0 0,1-1,0 1,0-1,0-1,1 0,0 0,0 0,0-1,1 0,-1-1,1 0,0 0,0-1,0 0,0 0,1-1,-1 0,6-1,120-4,-108-3</inkml:trace>
  <inkml:trace contextRef="#ctx0" brushRef="#br0" timeOffset="19419.076">22239 544,'-32'14,"1"1,1 2,0 0,1 2,1 2,1 0,1 2,-9 10,32-30,1-1,-1 0,0 1,0 0,1-1,0 1,-1 0,1 0,0 0,1 1,-1-1,0 0,1 1,0-1,0 1,0 0,0-1,1 1,-1 0,1-1,0 1,0 0,0-1,0 1,1 0,0-1,0 1,0 0,0-1,0 1,1-1,-1 0,1 1,2 2,1-2,0 0,1 0,-1 0,1-1,0 0,0 0,0-1,1 1,-1-1,0 0,1-1,3 1,62 27,-70-27,0-1,-1 0,1 1,-1-1,1 1,-1 0,1-1,-1 1,0 0,0 0,0 0,0 0,0 0,0 0,-1 0,1 0,-1 0,1 0,-1 0,0 1,0-1,0 0,0 0,0 0,0 0,-1 0,1 1,-1-1,1 0,-1 0,0 0,0 0,0 0,0 0,0-1,0 1,-1 0,1 0,-1-1,1 1,-1-1,1 1,-3 0,-80 53,-63-1,122-49</inkml:trace>
  <inkml:trace contextRef="#ctx0" brushRef="#br0" timeOffset="19716.978">22550 263,'-10'38,"-7"32,-2 14,3-3,0-10,1-8,5-9,-2-10,2-2,2-4,2-3,3-4,2-1,1-1,0-1,0-1,5 1,2-5</inkml:trace>
  <inkml:trace contextRef="#ctx0" brushRef="#br0" timeOffset="20468.035">22239 770,'48'-5,"18"-4,1 3,1 3,-1 3,36 6,-79-2,0 2,-1 0,0 1,0 2,0 0,5 5,-16-12,0 0,0-1,0 0,1-1,-1-1,0 0,0 0,0-1,0-1,-1 0,1-1,-1 0,0 0,0-1,0-1,0 0,-1 0,0-1,0-1,-1 1,1-3,42-41,-51 49,0 1,0-1,0 0,0 1,-1-1,1 0,0 1,-1-1,0 0,1 0,-1 1,0-1,0 0,0 0,0 0,0 1,-1-1,1 0,0 0,-1 1,0-1,1 0,-1 1,0-1,0 0,0 1,0-1,0 1,0 0,0-1,0 1,0 0,-1-1,1 1,-1 0,1 0,-1 0,0 0,-6-2,-1 1,0 0,1 0,-1 1,0 0,0 0,0 1,-1 1,1-1,0 1,1 1,-1 0,0 0,0 0,1 1,-1 1,1-1,0 1,0 1,-1 0,-3-1,0-1,1 2,-1-1,1 2,0 0,0 0,1 1,0 0,0 0,0 1,1 1,0 0,1 0,0 0,0 1,1 1,1-1,-1 1,2 0,0 0,0 1,1 0,-3 10,8-14,1 0,0 0,1 0,-1 0,1-1,1 1,-1-1,1 0,1 0,-1 0,1 0,0-1,1 0,0 0,0 0,0-1,0 0,1 0,0 0,0-1,0 0,1-1,-1 0,1 0,0 0,0-1,0 0,0 0,0-1,6 0,15 2,0-1,-1-2,1-1,0-1,-1-1,0-2,1 0,-2-2,1-1,-1-2,0 0,22-14,-15 8,-2-1,0-1,-1-2,-1-2,-1 0,-1-2,-1-1,13-17,-32 34,0-1,-1 0,0-1,0 0,-1 0,0 0,-1-1,0 0,-1 0,0 0,-1 0,0-1,0 0,-2 1,1-1,-1 0,-1-5,-1 14,0-1,-1 1,1-1,-1 1,0 0,1 0,-2 0,1 0,0 0,0 0,-1 1,0-1,1 1,-1 0,0-1,0 1,0 1,0-1,-1 0,1 1,0-1,-1 1,1 0,-1 0,1 1,-1-1,0 1,1 0,-1 0,0 0,1 0,-1 0,1 1,-1 0,0-1,1 1,0 1,-1-1,1 0,0 1,-1 0,1 0,0 0,0 0,0 0,0-1,0 0,0 1,0-1,1 1,-1-1,0 1,0 0,1 0,-1 0,1 0,0 1,0-1,0 1,0-1,0 1,0 0,1 0,-1-1,1 1,0 0,-1 0,2 1,-1-1,0 0,1 0,-1 0,1 1,0-1,0 0,0 0,0 0,1 1,0-1,-1 0,1 0,0 0,0 0,1 0,-1 0,1 0,-1 0,1 0,0-1,0 1,0-1,0 0,1 1,-1-1,0 0,1 0,1 1,38 24,33 35,-69-51,0 0,-1 1,-1 0,0 0,0 0,-1 1,-1-1,0 1,0-1,-2 1,1 0,-2 0,0-1,0 1,-1-1,-1 1,0-1,-3 9,5-17,-2 3,0 0,1 1,0-1,0 1,1-1,0 1,0 0,1-1,0 1,0 0,1-1,0 1,0 0,1-1,0 1,0-1,1 0,0 0,0 0,1 0,0 0,0-1,0 1,3 1,9 0</inkml:trace>
  <inkml:trace contextRef="#ctx0" brushRef="#br0" timeOffset="15013.037">15269 799,'10'3,"0"-1,0-1,0 0,0 0,1-1,-1 0,0-1,0 0,0-1,1 0,-1 0,-1-1,1 0,0-1,-1 0,0-1,0 0,0 0,0-1,-1 0,0 0,5-6,-5 4,1-1,-1 0,-1-1,1 0,-2 0,1-1,-2 1,1-1,-1-2,-4 10,0 0,0 0,0 0,0-1,-1 1,1-1,-1 1,0 0,0-1,0 1,0 0,-1-1,0 1,1 0,-1-1,0 1,0 0,-1 0,1 0,-1 0,0 0,0 0,0 0,0 1,0-1,0 0,-1 1,1 0,-1 0,0 0,1 0,-1 0,-3-1,2 1,-1-1,0 1,-1 0,1 1,0-1,0 1,-1 0,1 0,-1 1,1 0,-1 0,1 0,-1 0,1 1,0 0,-1 0,1 0,0 1,0 0,0 0,0 0,0 1,0 0,-99 80,97-76,1 0,0 1,1 0,-1 0,1 0,1 0,0 1,0 0,1 0,0 0,0 0,1 1,0-1,1 1,0-1,0 1,1-1,1 1,-1-1,2 1,-1-1,1 1,1-1,-1 0,2 0,-1 0,1 0,1 0,-1-1,1 0,1 0,0 0,0-1,2 2,5 0,1-1,0 0,1-1,0-1,0 0,0-1,1-1,-1 0,1-1,0-1,0 0,1-1,-1-1,0 0,0-2,0 0,0 0,0-1,0-1,-1-1,0 0,15-8,46-34,-58 33</inkml:trace>
  <inkml:trace contextRef="#ctx0" brushRef="#br0" timeOffset="15432.225">15749 940,'164'-172,"-147"155,0-1,-1 0,-2-2,1 1,-2-2,10-20,-24 41,1 0,-1 0,1 0,0 0,-1 0,1 0,-1 0,1 0,0 0,-1 0,1-1,-1 1,1 0,0 0,-1 0,1-1,0 1,-1 0,1 0,0-1,-1 1,1 0,0 0,0-1,0 1,-1 0,1-1,-2 8,0-1,0 1,1 0,0 0,0 0,0 0,1 0,0 0,1 0,0 0,0 0,0 0,1 0,0 0,0 0,0-1,1 1,0-1,1 0,-1 0,1 0,0 0,1-1,0 1,-1-1,1 0,1-1,-1 1,1-1,0 0,0-1,0 1,0-1,1 0,-1-1,1 1,0-1,0-1,5 2,0-5,0-1,-1 1,1-2,-1 1,0-2,0 1,0-2,-1 1,0-2,0 1,0-1,-1-1,0 1,0-2,-1 1,0-1,-1 0,1-1,-2 0,6-10,42-76,-44 77</inkml:trace>
  <inkml:trace contextRef="#ctx0" brushRef="#br0" timeOffset="15871.022">16736 657,'-17'14,"0"1,1 0,0 2,1-1,1 2,1 0,0 1,2 0,0 0,1 2,-3 8,12-26,0 0,0 1,0-1,1 1,-1-1,1 1,0-1,0 1,0-1,1 0,-1 1,1-1,-1 1,1-1,0 0,1 1,-1-1,1 0,-1 0,1 0,0 0,0 0,0 0,0-1,1 1,-1-1,1 1,-1-1,1 0,0 0,0 0,0-1,0 1,0-1,1 1,-1-1,1 0,6 2,0 0,0 0,1-1,-1-1,1 0,0 0,-1-1,1-1,-1 1,1-2,9-1,3-6,-1-1,0 0,0-2,-2 0,1-1,-2-2,0 0,0 0,-1-2,-1 0,-1-2,-1 1,0-2,-2 0,0 0,-1-2,-1 1,0-5,-3 11,-1-1,-1 1,-1-1,0 0,-1-1,-1 1,0-1,-1 0,-1 1,0-1,-2 0,0 0,-1 1,0-1,-1 0,-1 1,-1 0,0 0,-1 0,-1 1,0 0,-1 0,-4-5,9 16,-1 0,1-1,0 1,-1 1,0-1,0 0,0 1,-1 0,1 0,-1 0,1 1,-1-1,0 1,0 0,0 0,0 1,0 0,-1 0,1 0,0 0,-1 1,1 0,0 0,-1 0,1 1,0 0,-1 0,1 0,0 1,0-1,0 1,0 0,0 1,1-1,-1 1,1 0,-1 0,1 1,0-1,0 1,1 0,-1 0,1 0,0 0,-2 3,-2 7,0-1,1 1,0 0,1 0,1 0,1 1,0 0,0-1,2 1,0 0,0 0,1 0,1 0,1 0,3 13,2 8,2-1,1 0,2-1,1-1,2 1,2-1,0 1,2-2,1 0,2-2,1 0,1-1,1-2,14 11,-7-9,-3-4</inkml:trace>
  <inkml:trace contextRef="#ctx0" brushRef="#br0" timeOffset="14071.238">13631 714,'-3'-7,"-1"0,1 0,-2 0,1 0,-1 1,0 0,0 0,-1 0,1 1,-1 0,0 0,-1 0,1 1,-1 0,0 0,0 1,-1 0,1 0,0 1,-1-1,0 2,0-1,1 1,-1 0,0 1,0 0,0 0,0 1,0-1,1 2,-1-1,0 1,1 1,-1-1,1 1,0 0,-3 3,1 0,0 0,1 1,0 0,0 0,1 1,0 0,0 0,1 1,0 0,1 0,0 0,0 1,1 0,0 0,1 0,0 0,0 0,1 1,1-1,0 1,0 0,1-1,0 1,1 1,0-9,0 0,0 0,1 0,-1 0,1 0,0 0,0 0,0 0,0 0,1-1,-1 1,1-1,-1 0,1 0,0 0,0 0,0 0,0-1,0 1,0-1,0 0,1 0,-1 0,0 0,1 0,-1-1,1 0,-1 1,0-1,1 0,104-20,-77 11,-1-2,0-1,-1-2,0-1,-1-1,-1-1,0-1,-2-2,18-17,-42 38,-1-1,0 0,0 1,0-1,0 1,1-1,-1 0,0 1,0-1,1 0,-1 1,0-1,1 0,-1 0,0 1,1-1,-1 0,0 0,1 0,-1 1,1-1,-1 0,0 0,1 0,-1 0,1 0,-1 0,1 0,-1 0,0 0,1 0,-1 0,1 0,-1 0,1 0,-1 0,0 0,1-1,-1 1,1 0,-1 0,0 0,1-1,-1 1,0 0,1 0,-1-1,0 1,0 0,1-1,-1 1,0 0,0-1,1 1,-1-1,0 1,0 0,0-1,0 1,0-1,1 1,-1 0,0-1,-7 35,6-32,-3 7,1 0,0 1,0-1,1 1,0-1,1 1,0 0,1 0,-1 0,2 0,0-1,0 1,0 0,2 0,-1-1,1 0,0 1,1-1,0 0,1 0,3 4,-3-8,0 1,0-2,1 1,0-1,0 0,0 0,0 0,1-1,-1 0,1 0,0-1,0 0,0 0,0-1,0 1,1-2,-1 1,0-1,0 0,1 0,-1-1,0 0,0-1,0 1,0-1,0-1,0 1,0-1,-1 0,1-1,4-2,14-11,0-2,0 0,-2-1,0-1,-2-1,0-1,-2-1,0-1,7-15,0 1,-1-1,-2-1,-2 0,-2-2,-2 0,-1-1,-3-1,-1 0,-3-1,-1 0,-3-1,-1 1,-3-4,-1 45,1 0,-1 1,1 0,-1-1,0 1,0 0,-1-1,1 1,-1 0,0 0,0-1,0 1,-1 0,0 0,1 0,-1 0,-1 1,1-1,-1 0,1 1,-2-2,0 6,1 0,0 0,0 1,0-1,0 1,0 0,0 0,1 0,-1 0,1 0,-1 0,1 1,0-1,0 1,0 0,0-1,0 1,0 0,1 0,0 0,-1 0,1 1,0-1,0 2,-19 50,1 0,4 1,1 1,3 0,3 1,2 0,3 0,3 38,25 145,-11-118,-14-118</inkml:trace>
  <inkml:trace contextRef="#ctx0" brushRef="#br0" timeOffset="14314.623">13914 403,'43'0,"38"0,16-4,4-3,-4 1,-4 2,-9-5,-5 1,-5 0,-11 3,-16 1</inkml:trace>
  <inkml:trace contextRef="#ctx0" brushRef="#br0" timeOffset="23902.706">0 1842,'76'-18,"0"4,1 2,1 4,-1 4,55 4,455 2,-273 24,-13-14,6 5,147-16,-208-3,476 2,-195-27,432-29,-5-1,-231 28,79 0,1867 30,-1598-1,-472-27,-268 26,254-10,516-8,-743 20,736-1,-390 30,847-31,-959-27,-83 16,55-6,-40-9,584 27,-471 28,951-27,-820-1,-718 5,-32 1</inkml:trace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13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1158 206,'0'-11,"0"1,-1-1,0 1,0-1,-1 0,0 1,-1 0,0 0,-1 0,0 0,-1 0,0 1,0 0,-1 0,0 0,0 1,-5-5,5 11,-1 0,0 0,1 1,-1 0,0 0,1 0,-1 1,0 0,0 0,0 1,1 0,-1 0,0 1,1-1,-1 1,1 1,0-1,0 1,0 1,0-1,0 1,0 0,1 0,0 0,0 1,0 0,1 0,-4 4,-6 2,-27 21,2 1,1 2,2 1,1 2,2 2,2 1,1 1,3 1,1 2,3 1,1 0,2 2,3 0,2 1,1 1,3 0,3 1,-2 28,8-38,1 0,2 1,2-1,2 0,1 0,-3-28,-1-1,2-1,0 1,0 0,1-1,0 0,1 0,0 0,1-1,0 0,1 0,0-1,0 0,1 0,0-1,1 0,0-1,8 6,-1-4,1 0,-1-1,1-1,1-1,-1 0,1-1,0-1,0-1,0-1,1-1,-1 0,0-1,1-1,-1-1,0-1,0-1,0 0,0-1,-1-2,0 1,0-2,0 0,-1-2,-1 0,11-7,-17 11,0 0,-1-1,1 0,-1 0,-1-1,1 0,-1 0,-1-1,0 0,0-1,0 0,-1 0,-1 0,0 0,0-1,-1 0,-1 0,1 0,-2 0,0-1,0 1,-1-1,0 1,-1-1,0 0,-1 1,-2-9,-5 4,-1 1,0 0,-2 0,0 1,0 1,-1-1,-1 2,0 0,0 1,-1 0,-1 1,0 0,0 1,-1 1,0 1,-1 0,1 1,-1 0,0 2,-1 0,1 1,-15-1,75 20,-13-12,0-1,-1-2,1-1,0-1,0-2,0-1,1-1,-14 2,89-16,-67 13,-25 9</inkml:trace>
  <inkml:trace contextRef="#ctx0" brushRef="#br0" timeOffset="697.126">1525 1137,'-7'6,"1"1,1-1,-1 1,1 0,1 0,-1 1,1 0,0-1,1 1,0 1,0-1,1 0,0 1,0-1,1 1,0-1,1 1,0 0,0-1,1 1,0 0,1 1,-2-9,-2-44,3-1,1 1,2-1,2 1,2 0,2 1,1 0,3 1,1 0,2 1,11-18,-27 56,-1 1,0-1,1 0,0 1,-1-1,1 1,0-1,-1 1,1-1,0 1,0-1,1 1,-1 0,0-1,0 1,0 0,1 0,-1 0,1 0,-1 0,1 0,-1 1,1-1,-1 0,1 1,0-1,-1 1,1 0,0-1,0 1,-1 0,1 0,0 0,-1 0,1 1,0-1,0 0,-1 1,1-1,-1 1,1-1,0 1,-1 0,1 0,-1 0,1 0,-1 0,2 4,-1-1,0 1,0 0,0 0,-1 1,0-1,0 0,0 0,-1 1,1-1,-1 0,0 1,-1-1,0 0,1 1,-2-1,1 0,-1 0,0 2,0-1,0-1,1 1,0-1,0 1,0-1,0 1,1 0,0-1,0 1,1 0,0-1,0 1,0-1,1 1,-1-1,1 1,1 1,8 6</inkml:trace>
  <inkml:trace contextRef="#ctx0" brushRef="#br0" timeOffset="1182.302">2117 940,'-7'-2,"1"1,-1 0,0 0,1 1,-1-1,0 1,1 1,-1-1,1 1,-1 1,1-1,-1 1,1 0,0 0,0 1,-2 1,-4 0,0 1,0 0,0 0,1 2,0-1,1 1,-1 1,1 0,1 0,-1 1,2 0,-1 1,1 0,1 0,-5 8,9-14,-1 0,1 0,0 1,1-1,-1 1,1-1,0 1,0 0,0 0,0 0,1 0,0 0,0 0,1 0,-1 1,1-1,0 0,1 0,-1 1,1-1,0 0,0 0,1 0,-1 0,1 0,0 0,0-1,1 1,0-1,-1 1,2-1,-1 0,0 0,1 0,0-1,-1 1,2-1,-1 1,5-3,-1-1,0 1,0-1,1-1,-1 0,0 0,0 0,0-1,0 0,0-1,0 0,-1 0,1-1,-1 0,0 0,0 0,0-1,-1 0,1-1,-1 1,-1-1,3-2,192-209,-200 216,1 0,-1 0,0 0,1 0,-1 0,1 0,0-1,-1 1,1 1,0-1,0 0,-1 0,1 0,0 0,0 0,0 1,0-1,0 0,0 1,0-1,0 1,0-1,1 1,-1 0,0-1,0 1,0 0,0 0,1 0,-1 0,0 0,0 0,0 0,1 0,-1 1,0-1,0 0,0 1,0-1,0 0,0 1,1 0,-1-1,0 1,-1 0,1-1,0 1,0 0,0 0,0 0,0 0,-1 0,1 0,0 0,7 53,-8-49,-1-1,1 0,0 1,0-1,1 0,-1 1,1-1,0 0,0 0,1 0,-1 0,1 0,0 0,0 0,0 0,1 0,-1-1,1 0,0 1,0-1,0 0,0 0,0 0,1-1,-1 1,1-1,0 0,3 1,3 0,0 0,0-1,0-1,0 1,0-2,0 1,0-2,0 1,0-1,0-1,0 0,0 0,9-4,0 0</inkml:trace>
  <inkml:trace contextRef="#ctx0" brushRef="#br0" timeOffset="1861.178">2710 855,'-13'3,"1"2,-1 0,2 0,-1 1,0 1,1 0,0 0,1 1,0 1,0-1,1 2,0-1,0 1,1 1,1-1,-1 1,2 1,-4 6,9-14,0 0,0-1,1 1,-1 0,1-1,0 1,0 0,0-1,0 1,1 0,-1-1,1 1,0 0,0-1,0 1,1-1,-1 0,1 1,0-1,0 0,0 0,0 0,1 0,-1 0,1-1,0 1,-1-1,1 0,0 1,1-1,2 1,111 39,-98-40,-1 0,1-2,-1 0,1-2,-1 0,1 0,-1-2,0 0,0-2,0 1,-1-2,0-1,0 0,-1-1,0 0,-1-2,0 0,0 0,-1-2,-1 1,0-2,0 0,-9 10,26-23,-2-1,0-1,-2-2,-2 0,0-2,-2 0,-2-1,-1-2,-2 0,-1-1,-2 0,9-37,-20 57,0 0,-1-1,0 1,-2 0,0-1,-1 1,0 0,-2 0,0 0,-1 0,0 0,-2 0,0 1,0 0,-5-5,5 16,-1 0,0 0,-1 1,1 0,-1 1,0-1,0 1,0 1,0 0,0 0,-1 0,1 1,-1 0,1 1,-1 0,1 0,0 1,-1 0,1 1,-1-1,1 2,0-1,0 1,0 0,1 1,-1 0,1 0,0 0,-3 3,-10 8,0 1,1 0,1 2,1 0,0 1,1 0,2 2,0 0,1 0,0 1,2 1,1 0,1 0,1 1,1 0,-2 18,4-24,2 0,0 0,1 1,1-1,0 1,2 0,0-1,1 1,1-1,1 0,0 0,2 0,0 0,0-1,2 0,0 0,1-1,1 0,0-1,1 0,1 0,1-1,-1-1,2 0,0-1,11 7,-2-2,1-1,1-1,1-1,0-2,0 0,1-2,0-1,1-1,0-1,0-2,1-1,0-1,-1-1,1-1,0-2,0-1,0-2,-1 0,0-2,0-1,0-1,-1-2,22-10,-34 11,0 0,-1-2,0 1,-1-2,0 1,0-2,-2 0,1 0,-2-1,7-11,-13 18,1 0,-2 0,1-1,-1 1,0-1,0 1,-1-1,0 0,-1 0,0 0,0 0,0 0,-1-1,-1 1,1 0,-1 0,0 0,-1 0,0 0,0 1,-1-1,0 0,-4-5,5 8,-1 1,0 0,0 0,-1 0,1 1,-1-1,0 1,0-1,0 1,0 1,-1-1,1 1,-1-1,0 1,0 0,1 1,-1-1,0 1,0 0,0 0,-1 1,1 0,0 0,0 0,0 0,0 1,-2 0,-4 0,0 2,0-1,0 1,1 1,-1 0,1 1,0 0,0 0,1 1,-1 0,1 1,-1 1,-1 0,0 1,1 1,0 0,0 0,1 1,1 0,0 1,0-1,1 2,0-1,1 1,1 0,0 0,1 1,0-1,1 1,1 0,0 0,0 0,2 0,0 0,0 0,2 0,0 3,1-5,1-1,0 0,0 0,1 0,1 0,0-1,0 0,1 0,0-1,1 0,0 0,0-1,1 0,0 0,1-1,-1 0,1-1,1 0,8 4,8 0,1-2,1-1,-1-1,1-1,0-2,0 0,0-2,24-3,-29 2</inkml:trace>
  <inkml:trace contextRef="#ctx0" brushRef="#br0" timeOffset="7296.074">5391 743,'-11'-5,"0"1,0 1,-1 0,1 1,-1 0,0 0,1 2,-1-1,0 1,0 1,1 0,-1 1,0 0,1 1,-1 0,1 1,0 0,0 1,1 0,-1 1,1 0,0 0,1 1,0 0,0 1,0 0,1 1,0-1,1 2,0-1,0 1,1 0,0 0,-3 10,3 1,2 1,0-1,2 1,0 0,2 0,0 1,4 20,-4-37,1-1,0 0,0 1,1-1,0 0,0 0,0 0,0 0,1-1,0 1,0-1,0 1,1-1,-1 0,1 0,0 0,0-1,0 0,1 1,-1-1,1-1,0 1,-1-1,1 0,0 0,1 0,-1-1,0 1,0-1,5 0,4 1,0-1,0 0,1-1,-1-1,0 0,0-1,0-1,0 0,0-1,0 0,2-2,41-16,-33 15</inkml:trace>
  <inkml:trace contextRef="#ctx0" brushRef="#br0" timeOffset="7947.636">5983 770,'-45'8,"1"1,-1 3,2 1,0 2,-39 21,73-33,0 0,1 1,-1 1,1-1,0 1,0 1,1-1,-1 1,1 1,1-1,-1 1,1 1,0-1,1 1,0 0,0 0,1 0,0 1,0-1,1 1,0 0,0 0,1 1,0-1,1 0,0 1,1-1,0 1,0-1,2-4,-1 0,1-1,0 1,1-1,-1 1,1-1,0 0,0 0,0 0,0-1,1 1,0-1,-1 0,1 0,0 0,1 0,-1-1,0 1,1-1,-1 0,1-1,0 1,0-1,-1 0,1 0,0 0,0-1,0 0,0 0,2 0,9 0,0-1,1-1,-1-1,0 0,0-1,-1 0,1-1,9-6,29-17,-1-2,-2-3,-2-1,0-3,-3-2,-1-2,15-20,-36 40,-19 39,-9-4,1-9,-1 1,2 0,-1 0,0 0,1 0,1 1,-1-1,1 0,0 1,0-1,0 1,1 0,0-1,1 1,0-1,0 1,0-1,0 1,1-1,0 0,1 0,-1 0,1 0,0 0,1 0,-1-1,1 0,0 1,1-2,-1 1,1 0,0-1,10 2,0-1,-1-1,2-1,-1 0,0-1,1 0,-1-1,1-1,-1-1,1 0,6-2,-4 0,0 0,0-2,0 0,-1-1,0-1,0 0,-1-2,0 0,0 0,-1-2,0 0,0 0,-2-1,1-1,-2-1,0 0,0 0,1-4,18-21,-5 9,-1-1,-1-2,-2 0,-1-1,-2-1,14-37,-24 51,-1-1,0-1,-2 0,-1 1,-1-2,-1 1,0 0,-2-1,-1 1,-1-1,-1 1,-1-1,-1 1,-1 0,-1 0,-1-1,5 20,0 0,0 1,0-1,0 0,0 1,-1 0,0-1,0 1,1 0,-2 0,1 1,0-1,-1 1,1-1,-1 1,0 0,1 0,-1 1,0-1,0 1,0 0,0 0,-1 0,1 1,0-1,0 1,0 0,-1 0,1 1,0-1,0 1,0 0,-4 1,-1 1,0 0,1 0,-1 1,1 0,0 0,0 1,0 1,0-1,1 1,0 0,0 1,1-1,0 1,-6 8,0 7,1 1,2 0,0 1,1 0,1 0,1 1,2 0,0 0,2 0,0 0,2 0,1 0,1 1,1-1,1 0,3 6,2 1,2 0,1 0,2-2,1 1,1-2,1 0,2-1,18 20,19 18,-40-47</inkml:trace>
  <inkml:trace contextRef="#ctx0" brushRef="#br0" timeOffset="8380.109">7451 657,'-10'-3,"0"0,0 1,0 0,0 1,0 0,0 0,-1 1,1 1,0 0,0 0,0 1,0 0,0 0,0 1,0 1,1 0,-1 0,1 1,0 0,1 0,-1 1,1 0,0 1,1 0,-1 0,1 0,1 1,-1 0,1 1,1-1,0 1,0 0,0 0,1 1,1-1,0 1,0 0,1 0,0 0,0 2,1-6,0-1,0 1,0 0,0-1,1 1,0 0,0 0,1-1,0 1,0 0,0-1,0 1,1-1,0 1,0-1,1 0,-1 1,1-1,0-1,0 1,1 0,0-1,0 0,0 0,0 0,0 0,1 0,0-1,-1 0,1 0,1 0,-1-1,5 2,6 0,1-1,-1 0,1-1,0-1,0-1,-1 0,1-1,0-1,-1 0,1-1,-1-1,0-1,0 0,0-1,0-1,5-4,4-4</inkml:trace>
  <inkml:trace contextRef="#ctx0" brushRef="#br0" timeOffset="9030.933">7705 743,'-3'19,"-1"-3,0 0,2 0,0 0,1 0,0 1,1-1,1 0,1 1,0-1,1 0,1 0,3 6,-5-18,0 0,1 0,0-1,0 1,0-1,0 1,0-1,1 0,0 0,-1-1,1 1,0-1,0 1,1-1,-1-1,0 1,1 0,-1-1,1 0,-1 0,1-1,-1 1,1-1,0 0,0 0,119-19,-106 9,-1 0,0 0,0-2,-1 0,0-1,-2 0,1-1,-2-1,1-1,-2 1,-1-2,0 0,0 0,2-9,-16 32,1 0,-1 1,2-1,-1 1,1-1,0 1,0 0,0 0,1-1,0 1,1 0,-1 0,1-1,1 1,-1-1,1 1,0-1,1 1,0-1,0 0,0 0,0 0,1-1,0 1,0-1,1 0,-1 0,3 2,1-2,0 0,0-1,0 1,0-1,1-1,-1 0,1 0,0 0,0-1,0-1,0 0,1 0,-1 0,0-1,0-1,1 0,-1 0,0 0,0-1,0-1,0 0,-1 0,1 0,-1-1,3-2,21-11,-1-1,0-2,-1-1,-1-1,-2-2,0 0,-1-2,-2-1,0-1,-2-1,-2-1,0-1,3-9,-10 17,-1 0,-1-1,-1 0,-1 0,-2-1,0 0,-1-1,-2 1,0-1,-2 0,-1 0,-1 0,-1 0,-2 0,-4-25,5 46,1 0,-1-1,0 2,0-1,0 0,-1 0,1 1,-1-1,0 1,-1 0,1 0,-1 0,1 0,-1 1,0-1,-1 1,1 0,-1 0,1 1,-1 0,0-1,0 1,0 1,0-1,0 1,0 0,0 0,-1 0,1 1,0 0,-1 0,1 0,0 1,0-1,-1 1,1 1,-4 1,-1 0,1 1,1 0,-1 1,1 0,-1 0,1 1,1 0,-1 1,1-1,0 1,1 1,0-1,0 1,0 0,1 1,0-1,1 1,0 0,0 0,1 0,0 1,-5 19,0 0,2 1,1 0,2 0,1 0,1 7,0-6,2 0,1 0,1 0,2 0,1-1,2 1,0-2,2 1,2-1,10 20,-14-31,0-1,1 0,1 0,0-1,1-1,1 1,1-2,0 0,1 0,0-1,1-1,0 0,1-1,14 7,-13-14,-5-5</inkml:trace>
  <inkml:trace contextRef="#ctx0" brushRef="#br0" timeOffset="10097.947">9370 770,'-269'110,"205"-58,63-51,0 1,0 0,-1-1,1 1,0 0,1 0,-1 0,0 0,0 0,1 0,-1 0,1 0,0 1,0-1,0 0,0 0,0 0,0 0,0 0,1 0,-1 0,1 0,-1 0,1 0,0 0,0 0,0 0,0 0,0 0,0 0,1-1,-1 1,0-1,1 1,-1-1,2 1,3 1,1 0,0 0,0 0,1-1,-1-1,0 1,1-1,-1 0,1-1,0 1,-1-2,1 1,-1-1,1 0,-1-1,0 1,1-2,-1 1,0-1,4-2,-3 3,183-75,-187 75,-1 1,0 0,0 0,1 1,-1-1,0 1,1-1,-1 1,0 0,1 1,-1-1,0 0,1 1,-1 0,0 0,0 0,1 0,-1 0,0 1,0-1,0 1,-1 0,1 0,0 0,-1 0,1 1,-1-1,0 0,0 1,0 0,0 0,0-1,0 1,-1 0,1 0,-1 1,1 1,-1 1,1 1,0 0,0-1,1 1,0-1,0 0,0 0,1 0,0 0,0 0,1-1,0 0,-1 0,2 0,-1-1,0 0,1 0,0 0,0 0,0-1,0 0,1 0,-1-1,1 0,0 0,-1-1,1 1,0-1,0-1,0 1,0-1,0-1,1 1,7-7,0-1,0 0,-1-1,-1 0,1-1,-2-1,1 0,-1 0,-1-1,0-1,-1 0,0-1,6-12,8-13,-2-2,-2 0,-2-2,-1 0,-2-1,-3 0,-1-1,-2 0,-3-1,-1 0,-2 0,-3-26,0 45,1-7,-1-1,-2 1,-2 0,0 0,-9-25,14 58,-1 0,0 0,0 0,0 0,0 0,0 0,0 0,0-1,0 1,0 0,-1 0,1 0,0 0,-1 0,1 0,0 0,-1 0,0 0,1 0,-1 1,1-1,-1 0,0 0,0 0,0 1,1-1,-1 0,0 1,0-1,0 1,0-1,0 1,0-1,0 1,0 0,0-1,0 1,0 0,0 0,0 0,-1 0,1 0,0 0,0 0,0 0,0 0,0 0,0 1,0-1,0 1,0-1,0 0,0 1,0 0,0-1,0 1,0-1,1 1,-1 0,0 0,0 0,0 0,-4 11,0 0,1 0,0 0,1 0,0 1,1 0,1-1,0 1,1 0,0-1,1 1,0 2,0 14,4 42,4 0,3-1,2-1,23 64,-34-125,108 391,-110-399,1 11,1-1,-2 0,1 1,-1-1,-1 1,0-1,0 1,-1-1,-1 7,1-16,1 0,-1 0,1 0,-1 0,0 0,1 0,-1-1,0 1,1 0,-1 0,0-1,0 1,0 0,0-1,0 1,0-1,1 0,-1 1,0-1,0 1,-1-1,1 0,0 0,0 0,0 0,0 0,0 0,0 0,0 0,0 0,0 0,0 0,0-1,0 1,0 0,0-1,0 1,0-1,0 1,0-1,0 0,1 1,-1-1,0 0,0 1,1-1,-1 0,0 0,0-1,0 2,-13-10</inkml:trace>
  <inkml:trace contextRef="#ctx0" brushRef="#br0" timeOffset="10315.411">9624 630,'48'-5,"40"-2,14 1,-5 1,-9 1,-16 2,-9 1,-12 0,-8 1,-8 6,-5 0,-2 1,-2-2,-5 3,-1 1,-4-2</inkml:trace>
  <inkml:trace contextRef="#ctx0" brushRef="#br0" timeOffset="10517.956">10753 855,'0'33,"10"12,3-2</inkml:trace>
  <inkml:trace contextRef="#ctx0" brushRef="#br0" timeOffset="10717.726">10697 432,'5'-5,"6"8,1 4</inkml:trace>
  <inkml:trace contextRef="#ctx0" brushRef="#br0" timeOffset="10971.872">11205 743,'-14'15,"0"1,2 1,0 0,1 1,0 1,2-1,0 1,1 1,1 0,1 0,-1 8,6-25,0 1,0-1,0 1,0-1,0 1,1 0,0-1,0 1,0 0,0-1,0 1,1-1,-1 1,1 0,0-1,0 1,1-1,-1 0,1 1,0-1,-1 0,1 0,1 0,-1 0,0 0,1-1,-1 1,1-1,0 1,0-1,0 0,0 0,0-1,0 1,1 0,-1-1,1 0,-1 0,1 0,-1 0,1-1,0 1,-1-1,1 0,1 0,10-3,0-1,0 0,-1-1,1 0,-1-1,0-1,-1 0,1-1,-2-1,1 0,-1-1,0 0,-1 0,0-1,-1-1,0 0,-1 0,-1-1,1 0,-2-1,0 0,-1 0,0 0,-1-1,-1 1,0-1,-1-1,0 1,-2 0,1-14,-2 24,-1 0,0 0,0 0,0 0,0 0,-1 0,0 0,0 1,0-1,-1 1,1-1,-1 1,0 0,0 0,-1 0,1 0,-1 1,0-1,0 1,0 0,0 0,0 1,-1-1,0 1,1 0,-1 0,0 0,0 1,0 0,0 0,0 0,0 0,0 1,0 0,0 0,0 0,0 1,0 0,0 0,0 0,0 0,-1 1,-13 5</inkml:trace>
  <inkml:trace contextRef="#ctx0" brushRef="#br0" timeOffset="11333.441">11712 940,'31'-51,"3"2,1 1,2 1,20-16,-56 61,1 0,-1 0,0 0,1 0,-1 0,1 0,-1 1,1-1,0 1,0-1,0 1,0-1,0 1,0 0,0 0,0 0,0 0,1 1,-1-1,0 0,1 1,-1 0,0-1,1 1,-1 0,0 0,1 0,-1 1,0-1,1 1,-1-1,0 1,1 0,-1 0,0 0,0 0,0 0,0 0,0 0,0 1,0-1,0 1,-1 0,1-1,-1 1,2 1,19 40,-20-36,0 0,1-1,0 1,1-1,0 0,0 0,0 0,0 0,1-1,0 0,0 1,1-2,0 1,-1-1,1 0,1 0,5 3,-2-4,0-1,-1 1,1-2,0 1,0-2,1 1,-1-1,0 0,0-1,0-1,0 1,0-2,-1 1,1-1,0-1,-1 0,0 0,0 0,0-2,-1 1,6-5,-1 0,1 0,-2-2,0 1,0-2,-1 0,0 0,-1 0,-1-2,0 1,-1-1,-1 0,4-10,-3 0</inkml:trace>
  <inkml:trace contextRef="#ctx0" brushRef="#br0" timeOffset="16918.051">17808 686,'-3'18,"1"0,1 0,0 1,1-1,1 0,1 0,1 0,0 0,1 0,1 0,1-1,1 0,0 0,5 8,-11-23,1 1,-1-1,1 0,0 0,-1 0,1 0,0 0,0 0,0 0,0-1,1 1,-1-1,0 1,1-1,-1 0,1 0,-1 0,1 0,-1-1,1 1,0-1,-1 1,1-1,0 0,-1 0,1 0,0-1,-1 1,1-1,0 1,-1-1,1 0,-1 0,1 0,-1 0,3-1,1-2,0 0,0-1,0 1,0-1,-1 0,0-1,0 1,0-1,-1 0,1 0,-1 0,2-7,0 2,-1-1,0 0,-1 0,-1 0,0 0,0 0,-2-1,1 1,-1-1,-1 1,0-1,-1 1,-1-1,0 1,0-1,-1 1,-1 0,0 0,0 0,-1 1,-1 0,0 0,0 0,-1 0,-1 1,-4-4,11 13,1 1,-1 0,1-1,-1 1,1 0,-1-1,1 1,-1-1,1 1,-1-1,1 1,0-1,-1 1,1-1,0 1,-1-1,1 1,0-1,0 0,-1 1,1-1,0 0,0 1,0-1,0 1,0-1,0 0,0 1,0-1,0 0,0 1,0-1,1 0,-1 1,0-1,0 1,1-1,-1 1,0-1,1 0,-1 1,0-1,1 1,-1-1,1 1,-1 0,1-1,-1 1,1-1,-1 1,1 0,-1-1,1 1,0 0,-1 0,1 0,-1-1,1 1,0 0,-1 0,1 0,0 0,-1 0,1 0,0 0,11-6,20-18,-2-1,0-1,-2-1,-1-1,-2-2,0-1,19-32,-42 60,13-19,0 0,-1 0,-1-1,-1-1,-2 0,0-1,-1 0,4-22,-12 44,0-1,-1 1,1 0,-1 0,0-1,1 1,-1 0,-1-1,1 1,0 0,-1-1,0 1,0 0,0 0,0 0,0 0,0-1,-1 1,-26 35,21-3,1 0,1 0,1 0,2 1,1-1,1 1,2-1,3 22,15 101,7 0,36 109,30 168,-85-377,6 32,-4 1,-3 1,-4 21,-4-81,0 0,-2 0,-1-1,-1 1,-1-1,-2 0,0 0,-2-1,0 0,-2-1,0 0,-14 17,-70 58,93-95,0-1,0 0,0 0,-1 0,1 0,0-1,-1 1,0-1,1 0,-1 0,0-1,1 1,-1-1,0 1,0-1,0 0,1-1,-1 1,0 0,0-1,1 0,-1 0,0 0,1-1,-1 1,1-1,0 0,-1 0,1 0,0 0,0-1,0 1,-2-3,-2-6,1 0,0 0,1-1,1 1,-1-1,2 0,0-1,0 1,1 0,0-1,1 0,1 1,0-1,1 1,1-11,-1-3,-2-12,2 1,2-1,1 0,2 1,2-1,1 2,13-35,-8 41</inkml:trace>
  <inkml:trace contextRef="#ctx0" brushRef="#br0" timeOffset="17823.445">18993 1081,'19'-28,"-2"-4,2 2,1 0,1 1,1 1,2 0,1 2,1 1,1 2,1 0,1 2,1 1,1 1,3 0,94-9,-126 26,1 1,0 0,0 1,0-1,-1 1,1-1,0 1,0 0,0 0,0 0,0 0,0 0,0 1,0 0,0-1,-1 1,1 0,0 0,0 0,-1 1,1-1,-1 1,1 0,-1-1,0 1,0 0,1 0,-1 0,-1 1,1-1,0 0,0 1,-1-1,0 1,1 0,-1-1,0 1,0 0,-1 0,1 0,0 0,-1-1,0 1,0 0,1 0,-2 0,1 0,-2 18,-1 1,-1-1,-1-1,-1 1,0-1,-2 0,0 0,-2-1,0 0,-6 8,7-11,-1 1,-1-1,0 0,-1-1,0-1,-2 0,1 0,-2-1,0-1,0-1,-1 0,0-1,-1 0,0-2,-1 0,0-1,-5 1,20-7,0 0,1 0,-1-1,0 1,1-1,-1 1,0-1,0 0,1-1,-1 1,0 0,1-1,-1 1,0-1,1 0,-1 0,1 0,-1 0,1 0,-1-1,1 1,0-1,0 1,-1-1,1 0,0 0,1 0,-1 0,0 0,1 0,-1-1,1 1,0-1,-1 1,1-1,0 1,1-1,-1 0,0 1,1-2,-3-21,2 1</inkml:trace>
  <inkml:trace contextRef="#ctx0" brushRef="#br0" timeOffset="18250.332">19813 940,'31'-17,"0"-1,0-2,-2-1,-1-1,0-1,-2-2,7-9,-31 33,1-1,-1 0,0 1,-1-1,1 0,0 0,-1 0,1-1,-1 1,1 0,-1 0,0-1,0 1,0-1,0 1,-1-1,1 1,-1-1,1 1,-1-1,0 0,0 1,0-1,0 0,-1 1,1-1,-1 1,1-1,-1 1,0-1,0 1,0-1,0 1,-1 0,1-1,-1 1,1 0,-1 0,0 0,1 0,-1 1,0-1,-1 0,1 0,-8 1,1 1,0-1,0 1,0 1,0 0,0 0,0 1,0 0,0 0,0 1,0 1,1-1,0 1,0 1,0-1,0 1,1 1,-1-1,1 1,1 1,-1-1,1 1,-3 5,0-2,2 1,-1-1,1 1,1 1,0-1,1 1,0 0,0 1,2-1,-1 1,2 0,0-1,0 1,1 0,1 0,0 0,1 9,0-17,-1 1,1 0,1 0,-1 0,1 0,0-1,0 1,1-1,0 0,0 0,0 0,0 0,1 0,0 0,0-1,0 0,0 0,1 0,0 0,-1-1,1 0,1 0,-1 0,0 0,4 0,8 3,0-1,0-1,1 0,-1-2,1 0,0 0,17-2,61-7,-70 0</inkml:trace>
  <inkml:trace contextRef="#ctx0" brushRef="#br0" timeOffset="18734.451">20236 1053,'247'-304,"-242"299,-2 2,-1-1,1 1,0 0,-1 0,1 0,1 0,-1 1,0-1,1 1,-1 0,1 0,0 0,-1 1,1-1,0 1,0 0,0 0,0 0,0 0,2 1,-4 3,0 0,0 0,-1 0,0 0,0 1,0-1,0 0,0 1,0-1,-1 1,0-1,0 0,0 1,0-1,0 1,-1-1,1 1,-1-1,0 1,0-1,0 0,-1 0,1 0,-1 1,1 0,-14 35,12-33,0 0,0 0,0 0,0 0,1 0,0 1,1-1,-1 1,1-1,0 1,1 0,0-1,0 1,0 0,1 0,0-1,0 1,1-1,-1 1,2-1,-1 0,1 1,2-5,0 0,0-1,-1 1,2-1,-1 0,0-1,0 1,0-1,0 0,0-1,0 1,0-1,1 0,-1 0,0 0,-1-1,1 0,0 0,0 0,-1 0,1-1,-1 0,0 0,0 0,0 0,0-1,-1 0,2 0,4-3,181-136,-188 142,-1-1,1 0,0 1,-1-1,1 1,0-1,0 1,0 0,0 0,0 0,0 0,0 0,0 0,1 1,-1-1,0 1,0-1,1 1,-1 0,0 0,1 0,-1 0,0 0,0 1,1-1,-1 1,0-1,0 1,0 0,1 0,-1 0,0 0,0 0,0 0,-1 1,1-1,0 1,0-1,-1 1,1-1,-1 1,0 0,1 0,-1 0,0 0,0 0,0 0,0 0,0 0,-1 1,1-1,-1 0,1 0,-1 3,-6 61,4-58,0-1,1 0,0 1,0-1,1 1,0 0,0-1,1 1,0-1,0 0,1 1,1 3,7 8</inkml:trace>
  <inkml:trace contextRef="#ctx0" brushRef="#br0" timeOffset="19104.172">21195 968,'38'-15,"0"-1,-2-2,0-2,-1-1,-1-2,8-7,-39 28,0 1,1-1,-1 0,0-1,0 1,0 0,-1-1,1 0,-1 0,1 0,-1 0,0 0,0 0,0 0,0-1,-1 1,0-1,1 1,-1-1,0 1,-1-1,1 0,-1 0,1 1,-1-1,0 0,-1 0,1 1,-1-1,1 0,-1 1,0-1,0 0,-1 1,1-1,-1 1,0 0,0 0,0-1,0 1,0 0,-1 1,1-1,-1 0,0 1,0-1,-6-1,0 0,0 1,0 0,-1 0,1 1,-1 0,1 0,-1 1,0 1,1 0,-1 0,0 1,1 0,-1 0,0 1,1 1,0 0,0 0,-1 0,2 1,-1 1,0 0,1 0,0 0,0 1,1 0,-3 3,0 0,0 0,1 1,1 0,-1 0,2 0,-1 1,2 1,-1-1,2 1,-1 0,2 0,-1 1,2 0,0-1,0 1,1 0,1 0,0 1,1-1,1 8,2-13,0 1,1-1,1 1,0-1,0-1,0 1,1-1,0 0,0 0,1-1,0 1,0-1,0-1,1 0,0 0,0 0,0-1,1 0,-1-1,1 0,0 0,0-1,0 0,0 0,1-1,-1 0,6-1,120-4,-108-3</inkml:trace>
  <inkml:trace contextRef="#ctx0" brushRef="#br0" timeOffset="19419.076">22239 544,'-32'14,"1"1,1 2,0 0,1 2,1 2,1 0,1 2,-9 10,32-30,1-1,-1 0,0 1,0 0,1-1,0 1,-1 0,1 0,0 0,1 1,-1-1,0 0,1 1,0-1,0 1,0 0,0-1,1 1,-1 0,1-1,0 1,0 0,0-1,0 1,1 0,0-1,0 1,0 0,0-1,0 1,1-1,-1 0,1 1,2 2,1-2,0 0,1 0,-1 0,1-1,0 0,0 0,0-1,1 1,-1-1,0 0,1-1,3 1,62 27,-70-27,0-1,-1 0,1 1,-1-1,1 1,-1 0,1-1,-1 1,0 0,0 0,0 0,0 0,0 0,0 0,-1 0,1 0,-1 0,1 0,-1 0,0 1,0-1,0 0,0 0,0 0,0 0,-1 0,1 1,-1-1,1 0,-1 0,0 0,0 0,0 0,0 0,0-1,0 1,-1 0,1 0,-1-1,1 1,-1-1,1 1,-3 0,-80 53,-63-1,122-49</inkml:trace>
  <inkml:trace contextRef="#ctx0" brushRef="#br0" timeOffset="19716.978">22550 263,'-10'38,"-7"32,-2 14,3-3,0-10,1-8,5-9,-2-10,2-2,2-4,2-3,3-4,2-1,1-1,0-1,0-1,5 1,2-5</inkml:trace>
  <inkml:trace contextRef="#ctx0" brushRef="#br0" timeOffset="20468.035">22239 770,'48'-5,"18"-4,1 3,1 3,-1 3,36 6,-79-2,0 2,-1 0,0 1,0 2,0 0,5 5,-16-12,0 0,0-1,0 0,1-1,-1-1,0 0,0 0,0-1,0-1,-1 0,1-1,-1 0,0 0,0-1,0-1,0 0,-1 0,0-1,0-1,-1 1,1-3,42-41,-51 49,0 1,0-1,0 0,0 1,-1-1,1 0,0 1,-1-1,0 0,1 0,-1 1,0-1,0 0,0 0,0 0,0 1,-1-1,1 0,0 0,-1 1,0-1,1 0,-1 1,0-1,0 0,0 1,0-1,0 1,0 0,0-1,0 1,0 0,-1-1,1 1,-1 0,1 0,-1 0,0 0,-6-2,-1 1,0 0,1 0,-1 1,0 0,0 0,0 1,-1 1,1-1,0 1,1 1,-1 0,0 0,0 0,1 1,-1 1,1-1,0 1,0 1,-1 0,-3-1,0-1,1 2,-1-1,1 2,0 0,0 0,1 1,0 0,0 0,0 1,1 1,0 0,1 0,0 0,0 1,1 1,1-1,-1 1,2 0,0 0,0 1,1 0,-3 10,8-14,1 0,0 0,1 0,-1 0,1-1,1 1,-1-1,1 0,1 0,-1 0,1 0,0-1,1 0,0 0,0 0,0-1,0 0,1 0,0 0,0-1,0 0,1-1,-1 0,1 0,0 0,0-1,0 0,0 0,0-1,6 0,15 2,0-1,-1-2,1-1,0-1,-1-1,0-2,1 0,-2-2,1-1,-1-2,0 0,22-14,-15 8,-2-1,0-1,-1-2,-1-2,-1 0,-1-2,-1-1,13-17,-32 34,0-1,-1 0,0-1,0 0,-1 0,0 0,-1-1,0 0,-1 0,0 0,-1 0,0-1,0 0,-2 1,1-1,-1 0,-1-5,-1 14,0-1,-1 1,1-1,-1 1,0 0,1 0,-2 0,1 0,0 0,0 0,-1 1,0-1,1 1,-1 0,0-1,0 1,0 1,0-1,-1 0,1 1,0-1,-1 1,1 0,-1 0,1 1,-1-1,0 1,1 0,-1 0,0 0,1 0,-1 0,1 1,-1 0,0-1,1 1,0 1,-1-1,1 0,0 1,-1 0,1 0,0 0,0 0,0 0,0-1,0 0,0 1,0-1,1 1,-1-1,0 1,0 0,1 0,-1 0,1 0,0 1,0-1,0 1,0-1,0 1,0 0,1 0,-1-1,1 1,0 0,-1 0,2 1,-1-1,0 0,1 0,-1 0,1 1,0-1,0 0,0 0,0 0,1 1,0-1,-1 0,1 0,0 0,0 0,1 0,-1 0,1 0,-1 0,1 0,0-1,0 1,0-1,0 0,1 1,-1-1,0 0,1 0,1 1,38 24,33 35,-69-51,0 0,-1 1,-1 0,0 0,0 0,-1 1,-1-1,0 1,0-1,-2 1,1 0,-2 0,0-1,0 1,-1-1,-1 1,0-1,-3 9,5-17,-2 3,0 0,1 1,0-1,0 1,1-1,0 1,0 0,1-1,0 1,0 0,1-1,0 1,0 0,1-1,0 1,0-1,1 0,0 0,0 0,1 0,0 0,0-1,0 1,3 1,9 0</inkml:trace>
  <inkml:trace contextRef="#ctx0" brushRef="#br0" timeOffset="15013.037">15269 799,'10'3,"0"-1,0-1,0 0,0 0,1-1,-1 0,0-1,0 0,0-1,1 0,-1 0,-1-1,1 0,0-1,-1 0,0-1,0 0,0 0,0-1,-1 0,0 0,5-6,-5 4,1-1,-1 0,-1-1,1 0,-2 0,1-1,-2 1,1-1,-1-2,-4 10,0 0,0 0,0 0,0-1,-1 1,1-1,-1 1,0 0,0-1,0 1,0 0,-1-1,0 1,1 0,-1-1,0 1,0 0,-1 0,1 0,-1 0,0 0,0 0,0 0,0 1,0-1,0 0,-1 1,1 0,-1 0,0 0,1 0,-1 0,-3-1,2 1,-1-1,0 1,-1 0,1 1,0-1,0 1,-1 0,1 0,-1 1,1 0,-1 0,1 0,-1 0,1 1,0 0,-1 0,1 0,0 1,0 0,0 0,0 0,0 1,0 0,-99 80,97-76,1 0,0 1,1 0,-1 0,1 0,1 0,0 1,0 0,1 0,0 0,0 0,1 1,0-1,1 1,0-1,0 1,1-1,1 1,-1-1,2 1,-1-1,1 1,1-1,-1 0,2 0,-1 0,1 0,1 0,-1-1,1 0,1 0,0 0,0-1,2 2,5 0,1-1,0 0,1-1,0-1,0 0,0-1,1-1,-1 0,1-1,0-1,0 0,1-1,-1-1,0 0,0-2,0 0,0 0,0-1,0-1,-1-1,0 0,15-8,46-34,-58 33</inkml:trace>
  <inkml:trace contextRef="#ctx0" brushRef="#br0" timeOffset="15432.225">15749 940,'164'-172,"-147"155,0-1,-1 0,-2-2,1 1,-2-2,10-20,-24 41,1 0,-1 0,1 0,0 0,-1 0,1 0,-1 0,1 0,0 0,-1 0,1-1,-1 1,1 0,0 0,-1 0,1-1,0 1,-1 0,1 0,0-1,-1 1,1 0,0 0,0-1,0 1,-1 0,1-1,-2 8,0-1,0 1,1 0,0 0,0 0,0 0,1 0,0 0,1 0,0 0,0 0,0 0,1 0,0 0,0 0,0-1,1 1,0-1,1 0,-1 0,1 0,0 0,1-1,0 1,-1-1,1 0,1-1,-1 1,1-1,0 0,0-1,0 1,0-1,1 0,-1-1,1 1,0-1,0-1,5 2,0-5,0-1,-1 1,1-2,-1 1,0-2,0 1,0-2,-1 1,0-2,0 1,0-1,-1-1,0 1,0-2,-1 1,0-1,-1 0,1-1,-2 0,6-10,42-76,-44 77</inkml:trace>
  <inkml:trace contextRef="#ctx0" brushRef="#br0" timeOffset="15871.022">16736 657,'-17'14,"0"1,1 0,0 2,1-1,1 2,1 0,0 1,2 0,0 0,1 2,-3 8,12-26,0 0,0 1,0-1,1 1,-1-1,1 1,0-1,0 1,0-1,1 0,-1 1,1-1,-1 1,1-1,0 0,1 1,-1-1,1 0,-1 0,1 0,0 0,0 0,0 0,0-1,1 1,-1-1,1 1,-1-1,1 0,0 0,0 0,0-1,0 1,0-1,1 1,-1-1,1 0,6 2,0 0,0 0,1-1,-1-1,1 0,0 0,-1-1,1-1,-1 1,1-2,9-1,3-6,-1-1,0 0,0-2,-2 0,1-1,-2-2,0 0,0 0,-1-2,-1 0,-1-2,-1 1,0-2,-2 0,0 0,-1-2,-1 1,0-5,-3 11,-1-1,-1 1,-1-1,0 0,-1-1,-1 1,0-1,-1 0,-1 1,0-1,-2 0,0 0,-1 1,0-1,-1 0,-1 1,-1 0,0 0,-1 0,-1 1,0 0,-1 0,-4-5,9 16,-1 0,1-1,0 1,-1 1,0-1,0 0,0 1,-1 0,1 0,-1 0,1 1,-1-1,0 1,0 0,0 0,0 1,0 0,-1 0,1 0,0 0,-1 1,1 0,0 0,-1 0,1 1,0 0,-1 0,1 0,0 1,0-1,0 1,0 0,0 1,1-1,-1 1,1 0,-1 0,1 1,0-1,0 1,1 0,-1 0,1 0,0 0,-2 3,-2 7,0-1,1 1,0 0,1 0,1 0,1 1,0 0,0-1,2 1,0 0,0 0,1 0,1 0,1 0,3 13,2 8,2-1,1 0,2-1,1-1,2 1,2-1,0 1,2-2,1 0,2-2,1 0,1-1,1-2,14 11,-7-9,-3-4</inkml:trace>
  <inkml:trace contextRef="#ctx0" brushRef="#br0" timeOffset="14071.238">13631 714,'-3'-7,"-1"0,1 0,-2 0,1 0,-1 1,0 0,0 0,-1 0,1 1,-1 0,0 0,-1 0,1 1,-1 0,0 0,0 1,-1 0,1 0,0 1,-1-1,0 2,0-1,1 1,-1 0,0 1,0 0,0 0,0 1,0-1,1 2,-1-1,0 1,1 1,-1-1,1 1,0 0,-3 3,1 0,0 0,1 1,0 0,0 0,1 1,0 0,0 0,1 1,0 0,1 0,0 0,0 1,1 0,0 0,1 0,0 0,0 0,1 1,1-1,0 1,0 0,1-1,0 1,1 1,0-9,0 0,0 0,1 0,-1 0,1 0,0 0,0 0,0 0,0 0,1-1,-1 1,1-1,-1 0,1 0,0 0,0 0,0 0,0-1,0 1,0-1,0 0,1 0,-1 0,0 0,1 0,-1-1,1 0,-1 1,0-1,1 0,104-20,-77 11,-1-2,0-1,-1-2,0-1,-1-1,-1-1,0-1,-2-2,18-17,-42 38,-1-1,0 0,0 1,0-1,0 1,1-1,-1 0,0 1,0-1,1 0,-1 1,0-1,1 0,-1 0,0 1,1-1,-1 0,0 0,1 0,-1 1,1-1,-1 0,0 0,1 0,-1 0,1 0,-1 0,1 0,-1 0,0 0,1 0,-1 0,1 0,-1 0,1 0,-1 0,0 0,1-1,-1 1,1 0,-1 0,0 0,1-1,-1 1,0 0,1 0,-1-1,0 1,0 0,1-1,-1 1,0 0,0-1,1 1,-1-1,0 1,0 0,0-1,0 1,0-1,1 1,-1 0,0-1,-7 35,6-32,-3 7,1 0,0 1,0-1,1 1,0-1,1 1,0 0,1 0,-1 0,2 0,0-1,0 1,0 0,2 0,-1-1,1 0,0 1,1-1,0 0,1 0,3 4,-3-8,0 1,0-2,1 1,0-1,0 0,0 0,0 0,1-1,-1 0,1 0,0-1,0 0,0 0,0-1,0 1,1-2,-1 1,0-1,0 0,1 0,-1-1,0 0,0-1,0 1,0-1,0-1,0 1,0-1,-1 0,1-1,4-2,14-11,0-2,0 0,-2-1,0-1,-2-1,0-1,-2-1,0-1,7-15,0 1,-1-1,-2-1,-2 0,-2-2,-2 0,-1-1,-3-1,-1 0,-3-1,-1 0,-3-1,-1 1,-3-4,-1 45,1 0,-1 1,1 0,-1-1,0 1,0 0,-1-1,1 1,-1 0,0 0,0-1,0 1,-1 0,0 0,1 0,-1 0,-1 1,1-1,-1 0,1 1,-2-2,0 6,1 0,0 0,0 1,0-1,0 1,0 0,0 0,1 0,-1 0,1 0,-1 0,1 1,0-1,0 1,0 0,0-1,0 1,0 0,1 0,0 0,-1 0,1 1,0-1,0 2,-19 50,1 0,4 1,1 1,3 0,3 1,2 0,3 0,3 38,25 145,-11-118,-14-118</inkml:trace>
  <inkml:trace contextRef="#ctx0" brushRef="#br0" timeOffset="14314.623">13914 403,'43'0,"38"0,16-4,4-3,-4 1,-4 2,-9-5,-5 1,-5 0,-11 3,-16 1</inkml:trace>
  <inkml:trace contextRef="#ctx0" brushRef="#br0" timeOffset="23902.706">0 1842,'76'-18,"0"4,1 2,1 4,-1 4,55 4,455 2,-273 24,-13-14,6 5,147-16,-208-3,476 2,-195-27,432-29,-5-1,-231 28,79 0,1867 30,-1598-1,-472-27,-268 26,254-10,516-8,-743 20,736-1,-390 30,847-31,-959-27,-83 16,55-6,-40-9,584 27,-471 28,951-27,-820-1,-718 5,-32 1</inkml:trace>
</inkml:ink>
</file>

<file path=ppt/ink/ink2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0 725,'5'24,"7"7,0-5,-1-13,2-13,-1-11,-3-4</inkml:trace>
  <inkml:trace contextRef="#ctx0" brushRef="#br0" timeOffset="231.142">57 245,'0'0</inkml:trace>
  <inkml:trace contextRef="#ctx0" brushRef="#br0" timeOffset="646.882">508 442,'-31'23,"11"-11,1 1,0 0,1 1,1 2,0-1,1 2,1 0,0 1,2 1,0 0,1 0,1 1,0 1,0 5,9-22,1 0,0-1,0 1,0 0,1 0,-1 0,1-1,0 1,0 0,1 0,-1 0,1 0,-1-1,1 1,0 0,1 0,-1-1,1 1,-1-1,1 0,0 1,0-1,1 0,-1 0,1 0,-1 0,1-1,0 1,0-1,0 1,1-1,-1 0,0 0,1-1,-1 1,1-1,-1 0,1 0,0 0,0 0,0 0,-1-1,1 0,1 0,14-6,-1-2,0 0,-1-1,0-1,0 0,-1-1,-1-1,0 0,0-2,-1 1,-1-2,0 0,7-12,-14 20,40-53,45-41,-91 100,1 1,-1-1,1 1,0-1,-1 1,1 0,0-1,0 1,-1 0,1-1,0 1,0 0,-1 0,1-1,0 1,0 0,0 0,-1 0,1 0,0 0,0 0,0 1,-1-1,1 0,0 0,0 0,-1 1,1-1,0 0,0 1,-1-1,1 1,0-1,-1 1,1-1,-1 1,1-1,-1 1,1 0,-1-1,1 1,-1 0,1 0,-1-1,0 1,1 0,-1 0,0-1,0 1,0 0,0 0,1-1,-1 2,4 47,-4-45,-4 94,-5-2,-14 57,3-10,10-62,-3-1,-4 0,-3-1,-4-1,-3-1,-30 58,-11-41,65-91,1-1,0 0,-1 1,1-1,-1 0,0 0,0-1,0 1,0 0,0-1,0 0,0 0,0 0,0 0,-1 0,1-1,0 1,-1-1,1 0,0 0,-1 0,1 0,0-1,0 0,-1 1,1-1,0 0,0 0,0-1,0 1,0-1,-2-1,0-2,1-1,0 0,0 0,0 0,1 0,0-1,0 0,1 1,0-1,0 0,0 0,1 0,0 0,0 0,1-1,0 1,0 0,1 0,0-2,-1-2,3-26,2 1,2-1,1 1,1 0,2 1,2 0,1 1,2 0,1 1,1 1,2 1,1 1,2 0,0 2,2 1,19-15,-26 24</inkml:trace>
  <inkml:trace contextRef="#ctx0" brushRef="#br0" timeOffset="883.035">960 725,'-14'38,"0"18,2 3,8-7,9-13,10-13,5-16,1-10</inkml:trace>
  <inkml:trace contextRef="#ctx0" brushRef="#br0" timeOffset="1027.705">1072 301,'0'0</inkml:trace>
  <inkml:trace contextRef="#ctx0" brushRef="#br0" timeOffset="1444.714">1496 526,'-29'27,"1"0,2 2,0 1,2 1,2 1,1 2,1-1,-9 24,27-53,0 0,-1-1,1 1,1 0,-1 0,1 0,-1 0,1 0,0 1,0-1,1 0,-1 1,1-1,0 0,0 1,1-1,-1 0,1 0,0 1,0-1,1 0,-1 0,1 0,-1 0,1 0,1-1,-1 1,0 0,1-1,0 0,0 1,0-1,0 0,4 2,0-1,1-1,0 0,0-1,1 0,-1 0,0 0,1-1,-1-1,1 1,-1-1,1-1,-1 0,0 0,1 0,-1-1,0 0,0-1,0 0,0 0,1-1,8-4,0-2,-1 1,0-2,-1 0,0-1,0 0,-2-1,7-8,12-12,-1-1,-2-2,-2-1,-1-2,-1 0,-3-2,-1 0,-2-1,-2-1,-2-1,-2 0,-2-1,-1 0,-3-1,-1-4,-5 43,-1-1,0 0,0 1,-1-1,0 0,0 1,0-1,-1 1,0-1,-1 1,0 0,0 0,0 0,-1 0,0 1,0-1,-1 1,0 0,0 0,0 1,-1 0,0 0,0 0,0 0,0 1,-1 0,0 0,0 1,0 0,0 0,0 1,-1 0,1 0,-1 0,1 1,-1 1,0-1,1 1,-1 0,0 1,1 0,-1 0,0 0,-5 3,-1 5,0 0,1 1,0 0,1 1,1 0,-1 1,2 0,-1 1,2 0,0 1,0 0,2 0,0 1,0 0,1 0,1 1,1 0,0 0,1 0,0 0,2 0,-1 12,3-1,2 1,0-1,2-1,0 1,2 0,1-1,1-1,2 1,0-2,1 1,2-2,0 1,2-2,10 12,12 11,2-1,2-3,40 31,-46-40,-9-9</inkml:trace>
</inkml:ink>
</file>

<file path=ppt/ink/ink2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00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286 142,'-23'14,"0"2,1 0,1 2,0 0,2 2,0 0,1 1,1 1,1 0,1 1,1 1,1 0,2 1,0 1,-1 5,10-23,-1 0,2 0,-1 0,1 1,0-1,1 0,0 1,0-1,1 0,0 1,0-1,1 0,0 0,0 0,1 0,0 0,1 0,0-1,0 0,0 0,1 0,0 0,1-1,-1 1,1-1,0-1,1 1,-1-1,1 0,0-1,0 0,1 0,-1 0,1-1,0 0,0 0,0-1,0 0,0-1,2 1,5-4,-1-1,1 0,0-1,-1-1,0 0,0-1,0 0,-1-1,0-1,-1 0,1-1,-1 0,-1 0,0-2,0 1,-1-1,0-1,-1 0,6-10,-3 8,-1-1,-1 0,0-1,-1 0,0-1,-2 1,0-1,-1-1,0 1,-1-1,-2 0,1-1,-2 1,-1 0,0-1,-1 1,-1-1,-1 1,0 0,-2-2,2 9,0 0,-1 1,0-1,-1 1,0 0,-1 0,0 0,0 0,-1 1,-1 0,1 0,-1 1,-1 0,0 0,0 0,0 1,-1 1,0-1,0 1,-1 1,0 0,0 0,0 1,0 0,-1 1,1 0,-1 0,6 3,1 0,-1 0,0 1,1-1,-1 1,0 0,1 0,-1 0,1 1,0 0,-1 0,1 0,0 0,0 1,0-1,0 1,-2 3,-13 12</inkml:trace>
  <inkml:trace contextRef="#ctx0" brushRef="#br0" timeOffset="515.718">596 706,'291'-359,"-272"350,-26 45,3-25,4-10,-3 8,-1 0,2 1,-1 0,1-1,1 1,0 0,0 0,1 0,0 0,1 0,0 0,0 0,1-1,0 1,1 0,0-1,1 0,1 3,-3-10,1 0,0 0,0 0,0 0,0 0,0 0,0-1,0 0,1 1,-1-1,0 0,1-1,-1 1,1-1,-1 1,1-1,-1 0,1 0,-1-1,1 1,-1-1,0 0,1 0,-1 0,0 0,1 0,-1-1,0 1,1-1,85-60,-79 51,1 0,-1-1,-1-1,-1 1,1-1,-2-1,0 0,-1 0,0 0,-1-1,0 1,0-9,0-2</inkml:trace>
</inkml:ink>
</file>

<file path=ppt/ink/ink2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49:5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59,'28'-58,"-36"86,-134 235,76-149,-5-2,-27 26,-21 40,86-152,20-22</inkml:trace>
  <inkml:trace contextRef="#ctx0" brushRef="#br0" timeOffset="422.417">0 285,'34'29,"4"-12,0-2,2-2,0-1,0-2,1-2,13 0,92 22,-122-25,0 1,0 1,-1 1,0 1,-1 1,0 1,0 1,-1 1,-1 0,0 2,10 10,-29-24,0 1,0 0,0-1,1 1,-1-1,1 1,-1-1,1 0,-1 0,1 0,0 0,-1 0,1 0,0 0,0 0,0-1,0 1,0-1,0 1,0-1,0 0,0 0,0 0,0 0,0 0,0 0,0-1,0 1,-1-1,1 1,0-1,0 0,0 1,0-1,-1 0,1 0,0-1,-1 1,1 0,-1 0,1-1,10-8</inkml:trace>
  <inkml:trace contextRef="#ctx0" brushRef="#br0" timeOffset="670.49">791 342,'-78'14,"1"3,1 4,1 3,1 3,2 4,-18 12,-36 45,109-71</inkml:trace>
  <inkml:trace contextRef="#ctx0" brushRef="#br0" timeOffset="990.697">338 31,'-7'16,"0"1,0-1,2 1,0 0,1 1,0-1,2 1,0 0,1 0,1-1,0 1,2 0,0 0,1-1,3 12,78 294,-52-168,-13-92,-14-44</inkml:trace>
</inkml:ink>
</file>

<file path=ppt/ink/ink2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7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0,'1'64,"-13"236,-36 83,21-195,20-159,7-38,3-6</inkml:trace>
</inkml:ink>
</file>

<file path=ppt/ink/ink2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7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88,'48'-9,"26"-4,0-4,-8 1,-10 3,-10 4,-8 3,-6 3,-3 2,-2 1,-1 0,1 1,-6 0</inkml:trace>
</inkml:ink>
</file>

<file path=ppt/ink/ink2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8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287 445,'-28'15,"0"1,1 1,1 1,0 2,1 1,2 0,0 2,1 1,-11 18,8 36,25-76,0 0,0 0,1 0,-1 0,1 0,-1 0,1 0,0 0,0 0,0 0,0 0,0-1,0 1,1 0,-1-1,0 1,1-1,-1 1,1-1,0 0,-1 1,1-1,0 0,0 0,0 0,0-1,0 1,0 0,0-1,0 1,0-1,0 0,0 0,0 1,0-1,0-1,1 1,14-2,0-1,1-1,-1 0,-1-2,1 0,-1 0,0-2,0 0,-1 0,0-2,-1 0,0 0,-1-2,5-4,5-1,96-76,-119 93,0 1,0-1,0 0,1 1,-1-1,0 1,0-1,0 1,0-1,1 0,-1 1,0-1,0 1,1-1,-1 0,0 1,1-1,-1 0,0 1,1-1,-1 0,0 0,1 1,-1-1,1 0,-1 0,1 0,-1 1,0-1,1 0,-1 0,1 0,-1 0,1 0,-1 0,1 0,-1 0,1 0,-1 0,0 0,1 0,-1-1,1 1,-1 0,1 0,-1 0,0-1,1 1,-1 0,1 0,-1-1,0 1,1 0,-1-1,0 1,1 0,-1-1,0 1,0-1,1 1,-1-1,-12 45,10-36,0 84,2-90,1 0,0 1,0-1,-1 0,1 0,1 0,-1 1,0-1,0 0,1-1,-1 1,1 0,0 0,0-1,-1 1,1-1,0 1,0-1,0 0,1 0,-1 0,0 0,0 0,0 0,1-1,-1 1,1-1,-1 1,0-1,1 0,-1 0,0 0,1-1,-1 1,1 0,-1-1,1 0,13-5,-1-2,0 0,0 0,-1-2,0 1,-1-2,0 0,-1 0,0-2,0 1,-2-1,0-1,0 0,-1 0,-1-1,0 0,5-16,6-10,-3-1,-1-1,-3-1,-1 1,-2-2,-2 0,-2 1,-2-2,-2 1,-4-45,13 338,19 24,-22-235,-2 1,-1 0,-2 0,-2 0,-1 9,-11-12,6-29</inkml:trace>
</inkml:ink>
</file>

<file path=ppt/ink/ink2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29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1,'-220'171,"216"-167,-2 0,1-1,-1 2,1-1,1 0,-1 1,0 0,1 0,0 1,1-1,-1 1,1 0,0-1,0 2,0-1,1 0,0 0,1 1,-1 1,3-5,1 0,-1 0,1 0,-1 0,1 0,0 0,0-1,1 1,-1-1,0 0,1 0,0 0,-1 0,1 0,0 0,0-1,0 1,0-1,0 0,0 0,0 0,1 0,-1 0,1-1,26 13,-24-8,0-1,0 1,-1 1,0-1,0 1,0 0,-1 0,0 0,0 1,0-1,-1 1,0 0,0 0,-1 0,0 0,1 5,33 68,-1-55,-20-24</inkml:trace>
</inkml:ink>
</file>

<file path=ppt/ink/ink2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0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31 316,'61'-16,"0"-2,-1-3,-1-3,17-11,5-24,-79 57,0 0,0 0,-1 0,1-1,0 1,-1-1,1 1,-1-1,0 1,0-1,0 0,0 1,-1-1,1 0,-1 0,1 0,-1 0,0 1,0-1,0 0,-1 0,1 0,-1 0,1 1,-1-1,0 0,0 1,0-1,-1 0,1 1,-1-1,0 0,-2-2,0 0,-1 1,1-1,-1 1,0 0,-1 1,1-1,0 1,-1 0,0 0,0 1,0 0,0 0,0 0,0 1,0 0,0 0,-1 0,1 1,0 0,-1 0,1 1,0-1,-1 1,1 1,-5 1,-5 1,0 1,1 0,0 1,0 1,1 0,0 1,0 1,1 0,0 1,-3 2,6-3,0 0,1 0,-1 1,2 0,-1 0,2 1,-1 0,2 1,-1 0,1 0,1 0,1 1,-1-1,2 1,0 0,0 0,1 1,1-1,0 0,1 1,1-1,1 12,1-17,0-1,0 1,1-1,0 1,1-1,-1-1,1 1,0-1,1 1,0-2,0 1,0-1,0 1,1-2,0 1,0-1,1 0,2 1,145 42,-139-44,0-2,0 1,0-2,1 0,-1-1,0-1,0 0,0-2,-1 1,1-2,-1 0,0-1,0 0,0-1,-1-1,11-8,-8-1</inkml:trace>
</inkml:ink>
</file>

<file path=ppt/ink/ink2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4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13,'-9'-3,"0"0,-1 1,1 1,-1-1,1 1,-1 1,1 0,-1 0,1 1,-1 0,1 1,0 0,-1 0,1 1,0 0,1 1,-1 0,0 0,1 1,0 0,0 1,1-1,-1 1,1 1,0 0,1 0,0 0,-5 7,10-12,-50 103,50-103,0 1,0 0,1 0,-1 0,1 0,0-1,-1 1,2 0,-1 0,0 0,0 0,1 0,0-1,-1 1,1 0,0 0,0-1,1 1,-1-1,0 1,1-1,0 1,-1-1,1 0,0 0,0 0,1 0,-1 0,0 0,0-1,1 1,-1-1,1 1,0-1,-1 0,1 0,2 0,8 1,-1-1,1 0,-1-1,1-1,-1 0,1 0,-1-2,1 1,-1-1,0-1,0 0,-1-1,1 0,-1-1,0 0,0-1,-1 0,0-1,0 0,2-3,11-5,79-70,-101 85,-1 0,1 0,0 0,-1 1,1-1,0 0,0 0,0 1,-1-1,1 1,0-1,0 1,0-1,0 1,0-1,0 1,0 0,0 0,1-1,-1 1,0 0,0 0,0 0,0 0,0 0,0 0,0 1,0-1,0 0,0 1,0-1,0 0,0 1,0-1,0 1,0-1,0 1,0 0,0-1,-1 1,1 0,0 0,0 0,-1 0,22 49,-17-35,1 0,1-1,0 0,0 0,2-1,0 0,0 0,1-1,1 0,0-1,0 0,6 3,1 0</inkml:trace>
</inkml:ink>
</file>

<file path=ppt/ink/ink2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7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77 565,'-19'33,"-6"17,6-1,5-9</inkml:trace>
  <inkml:trace contextRef="#ctx0" brushRef="#br0" timeOffset="234.281">50 113,'0'0</inkml:trace>
  <inkml:trace contextRef="#ctx0" brushRef="#br0" timeOffset="517.068">303 734,'131'-335,"-108"304,-22 31,-1-1,1 1,-1 0,1 0,-1 0,1-1,-1 1,1 0,0 0,-1 0,1 0,-1 0,1 0,-1 0,1 0,0 0,-1 1,1-1,-1 0,1 0,-1 0,1 0,-1 1,1-1,-1 0,1 1,-1-1,0 0,1 1,-1-1,1 1,-1-1,0 1,1-1,-1 0,0 1,1-1,-1 1,0-1,0 1,0 0,0-1,1 1,-1-1,0 1,0-1,0 1,0-1,0 1,0 0,0-1,-1 1,1-1,0 1,0-1,0 1,0-1,-1 1,2 80,6 44,-6-120,0-1,0 1,1-1,0 0,0 1,0-1,0 0,0 0,1 0,0 0,0-1,0 1,0-1,1 0,-1 1,1-2,0 1,0 0,0-1,0 0,0 0,1 0,2 1,0-1,0-1,-1 0,1-1,0 0,0 0,-1 0,1 0,0-1,-1 0,1-1,0 0,-1 0,0 0,1-1,-1 1,0-2,0 1,-1-1,1 0,1-2,96-98,-71 54,-2-1,-3-2,-2-1,3-13,-20 45,-3 3</inkml:trace>
  <inkml:trace contextRef="#ctx0" brushRef="#br0" timeOffset="766.499">1235 0,'0'43,"0"24,-5 11,-1-5,0-8,1-12,1-9,2-7,6-6,2-3,0-1,-1-1,-2-9,0-8</inkml:trace>
  <inkml:trace contextRef="#ctx0" brushRef="#br0" timeOffset="1017.724">1010 311,'38'-5,"37"-1,10 0,-4 1,-11 1,-18 2</inkml:trace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47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264 264,'60'4,"0"-3,-1-2,1-3,-1-3,0-2,0-2,-1-4,-1-1,5-6,362-155,-424 177,1-1,-1 1,1-1,-1 1,1-1,0 1,-1-1,1 1,0 0,-1-1,1 1,0 0,-1 0,1-1,0 1,-1 0,1 0,0 0,0 0,-1 0,1 0,0 0,0 0,-1 0,1 0,0 1,-1-1,1 0,0 0,-1 1,1-1,0 0,-1 1,1-1,0 1,-1-1,1 0,-1 1,1 0,-1-1,1 1,-1-1,0 1,1 0,-1-1,0 1,1-1,-1 1,0 0,0 0,1-1,-1 1,0 0,0-1,0 1,0 0,0 0,0-1,0 1,-1 0,-14 48,13-46,-108 253,82-164,4 2,4 1,4 0,2 26,4-31,5-52,1 0,1 0,3 1,1-1,4 20,11 51,-36-128,7-3,-1 0,-1 1,-1 0,-1 2,0 0,-2 1,0 0,-1 2,-1 0,0 2,-1 0,0 1,-1 2,-1 0,0 1,0 1,-1 2,0 0,0 2,0 1,-1 1,-14 0,5 5,0 1,0 2,1 2,-1 0,1 3,1 1,0 1,1 2,0 1,1 2,1 0,1 3,0 0,-18 18,43-35,0-1,1 0,-1 1,0-1,1 1,0 0,-1-1,1 1,0 1,1-1,-1 0,0 1,1 0,0-1,0 1,0 0,0 0,1 0,0 0,0 0,0 1,0-1,0 0,1 1,2-3,1 0,0 0,0 0,0-1,0 1,0-1,0 0,0 0,0 0,0 0,1 0,-1-1,0 1,1-1,-1 0,0 0,1 0,-1-1,0 1,0-1,1 0,-1 0,0 0,0 0,1-1,-1 2,23-7</inkml:trace>
  <inkml:trace contextRef="#ctx0" brushRef="#br0" timeOffset="490.772">631 491,'34'18,"1"-1,0-2,1-1,1-2,0-2,0-1,1-2,0-1,38 0,-45-4,-1-2,0-1,1-1,-1-1,0-2,-1-2,1 0,-1-2,-1-1,1-1,-2-1,0-2,0-1,2-3,26-19,-63 70,-15 15,3 1,2 1,-9 43,6 53,20-144,0 1,0 0,0 0,1 0,-1 0,1 0,-1 0,1 0,0 0,0 0,1 0,-1 0,1 0,-1 0,1 0,0 0,0 0,0 0,1-1,-1 1,1 0,-1-1,1 1,0-1,0 0,0 1,2 0,12 8</inkml:trace>
  <inkml:trace contextRef="#ctx0" brushRef="#br0" timeOffset="685.747">1760 913,'-19'34,"-7"15,2 5,9-7,8-7,4-10</inkml:trace>
  <inkml:trace contextRef="#ctx0" brushRef="#br0" timeOffset="874.23">1845 292,'0'24,"0"8</inkml:trace>
  <inkml:trace contextRef="#ctx0" brushRef="#br0" timeOffset="1185.238">2043 1083,'12'-50,"6"-27,3 0,4 1,32-67,-54 138,-2 1,0 0,0 1,1-1,0 1,0-1,0 1,0 0,0 0,1 0,-1 0,1 0,0 0,-1 1,2-1,-1 1,0 0,0 0,3-1,-4 4,0 0,-1 1,0 0,1-1,-1 1,0 0,0-1,0 1,0 0,0 0,0 0,-1 0,1 0,0 0,-1 0,0 0,1 0,-1 0,0 1,0-1,0 0,-1 0,1 1,0 1,0 64,-2-56,1-1,0 1,1 0,0-1,1 1,0-1,1 1,1-1,-1 0,2 0,-1 0,2 0,-1 0,2-1,-1 0,5 5,-8-13,0 1,1-1,0 1,-1-1,1 0,0 0,0 0,0-1,1 1,-1-1,0 1,1-1,-1 0,0 0,1-1,-1 1,1-1,0 0,-1 0,1 0,-1 0,1 0,-1-1,1 0,-1 0,1 0,-1 0,0 0,0-1,1 1,-1-1,0 0,2-1,88-83,-74 60</inkml:trace>
  <inkml:trace contextRef="#ctx0" brushRef="#br0" timeOffset="1809.751">2804 631,'-27'12,"1"2,1 0,0 1,1 2,0 1,1 0,1 2,1 0,-8 12,27-30,0 0,0 0,0 1,0-1,0 1,1-1,-1 1,1-1,0 1,0 0,0 0,0 0,0 0,0-1,1 1,-1 0,1 0,0 0,0 0,0 0,1 0,-1 0,1 0,-1 0,1 0,0 0,0 0,0-1,0 1,1 0,-1-1,1 1,0-1,0 1,0-1,0 0,0 0,0 0,0 0,1 0,-1 0,1-1,-1 1,1-1,0 0,-1 1,1-1,0-1,0 1,2 0,4 0,1-1,-1 0,1 0,-1-1,1 0,-1-1,0 0,1 0,-1-1,0-1,-1 1,1-1,-1-1,1 1,-1-2,6-4,111-108,-110 101,-15 39,-25 102,24-121,1 0,0 0,1 0,-1 0,0 0,1 0,0 0,-1 0,1 0,1 0,-1 0,0 0,1-1,-1 1,1 0,0-1,-1 0,1 1,1-1,-1 0,0 0,0 0,1 0,-1 0,1-1,0 1,-1-1,1 0,0 1,0-1,0-1,0 1,0 0,0-1,0 1,0-1,0 0,0 0,1 0,4-1,0 1,0-2,0 1,0-1,0 0,0 0,-1-1,0 0,1-1,-1 0,0 0,-1 0,1-1,-1 0,0 0,0 0,0-1,-1 0,4-4,81-135,-83 132,30-57,-4-2,-2-1,-4-1,7-38,-27 87,-1-1,-1 1,-1-1,-2 0,0 0,-2 0,-1 0,-1-8,2 33,0-1,0 0,0 0,0 0,0 0,0 0,-1 0,1 1,0-1,-1 0,0 0,1 0,-1 1,0-1,0 0,0 1,0-1,0 1,0-1,-1 1,1 0,0-1,-1 1,1 0,-1 0,1 0,-1 0,0 0,1 0,-1 0,0 1,0-1,1 1,-1-1,0 1,0 0,0-1,0 1,0 0,0 0,1 1,-1-1,0 0,0 0,0 1,0-1,1 1,-1 0,0 0,0-1,1 2,-13 9,1 2,1 0,0 0,1 1,1 1,0 0,1 0,0 1,1 0,1 0,1 1,0 0,1 0,1 0,0 3,-2 21,1 0,2 0,2 0,2 0,1 0,2 0,2-1,2 0,2 0,1 0,2-1,1-1,3 0,1-1,1-1,23 30,-40-59,1-1,0 0,0-1,0 1,1 0,0-1,0 0,0 0,1 0,-1 0,1-1,0 0,1 0,-1 0,1-1,0 1,-1-1,1-1,1 1,-1-1,0 0,1-1,-1 1,1-1,2 0,7-6</inkml:trace>
</inkml:ink>
</file>

<file path=ppt/ink/ink2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36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1 296,'1'2,"0"-1,1 1,-1 0,1 0,0-1,-1 1,1-1,0 1,0-1,0 0,0 1,0-1,0 0,1-1,-1 1,0 0,0-1,1 1,-1-1,0 0,1 1,-1-1,0 0,1 0,-1-1,2 2,15-3,-1-1,1 0,0-2,-1 0,0 0,0-2,0-1,-1 0,0-1,-1 0,0-2,0 0,-1 0,0-2,-1 0,-1 0,0-1,-1-1,5-9,74-100,-90 123,-1 0,1 1,0-1,0 0,0 1,0-1,0 1,0-1,0 1,-1 0,1-1,0 1,1 0,-1 0,0 0,0 0,0 0,0 0,0 0,0 0,0 0,0 0,0 0,0 1,0-1,0 0,0 1,0-1,0 1,0-1,-1 1,1-1,0 1,0 0,0-1,-1 1,1 0,0 0,-1-1,1 1,-1 0,1 0,-1 0,1 0,-1 0,1 0,-1 0,17 49,-11 7,-2 1,-3 1,-5 31,2 10,1 271,1-353,-1 1,0-1,-2 0,0 1,-1-1,-1-1,-1 1,-2 4,8-23,0 1,0-1,0 1,0-1,0 1,0-1,-1 1,1-1,0 1,0 0,-1-1,1 1,0-1,0 1,-1 0,1-1,0 1,-1 0,1-1,-1 1,1 0,0 0,-1-1,1 1,-1 0,1 0,-1 0,1 0,0-1,-1 1,1 0,-1 0,1 0,-1 0,1 0,-1 0,1 0,-1 0,1 1,-1-1,1 0,-1 0,1 0,0 0,-1 1,1-1,-1 0,1 0,0 1,-1-1,1 0,-1 1,1-1,0 0,0 1,-1-1,1 1,0-1,-6-45,7 13,0 1,2-1,2 1,1-1,1 1,2 1,1 0,1 0,1 1,5-5,6-16,3 1,2 1,2 1,2 2,6-5,0 2,-22 26,0 0,2 1,0 1,1 1,1 1,1 0,0 2,17-10,-34 23,0 1,0 0,0 0,0 0,1 1,-1 0,1-1,-1 2,1-1,0 0,-1 1,1 0,0 0,-1 0,1 1,0-1,-1 1,1 0,-1 0,1 1,-1 0,0-1,1 1,-1 1,0-1,0 1,-1-1,1 1,0 0,-1 1,0-1,0 0,0 1,0 0,0 0,-1 0,0 0,0 0,0 0,0 0,0 1,-1-1,1 7,0-1,0 0,-1 0,-1 0,1 1,-2-1,1 0,-2 1,1-1,-1 0,-1 0,0 0,0-1,-1 1,0-1,-1 1,0-1,0-1,-1 1,-5 5,-1 2,-2-1,0 0,0-1,-1-1,-1 0,0-1,-1-1,0 0,-1-1,-3 0,14-6,-1-1,1 0,-1 0,0-1,1 0,-1-1,0 1,0-2,0 1,0-1,0 0,-7-1,-4-5</inkml:trace>
  <inkml:trace contextRef="#ctx0" brushRef="#br0" timeOffset="349.805">1553 98,'-21'10,"0"1,1 0,1 2,0 0,1 1,0 1,1 1,1 0,0 1,1 1,1 1,1 0,-3 6,15-22,0 1,0-1,0 1,0-1,0 1,1-1,0 1,-1 0,1-1,1 1,-1 0,0-1,1 1,0 0,0-1,0 1,0-1,1 0,-1 1,1-1,0 0,0 0,0 0,0 0,1 0,-1 0,1-1,-1 1,1-1,0 0,0 0,0 0,1 0,-1 0,0-1,1 1,-1-1,0 0,1 0,0 0,-1-1,1 1,0-1,-1 0,1 0,0 0,-1 0,1-1,1 0,4-1,0 0,0-1,0 0,-1 0,1-1,-1 0,0-1,0 0,0 0,-1-1,0 0,0 0,0 0,-1-1,0 0,0-1,-1 1,0-1,0 0,-1 0,0 0,0-1,-1 0,0 1,0-1,-1 0,0-1,-1 1,0 0,-1 0,0-1,0 1,-1 0,0 0,0 0,-1-1,-1 1,1 1,-1-1,-1 0,0 1,0-1,0 1,-1 1,-5-8,-39-30,31 32</inkml:trace>
</inkml:ink>
</file>

<file path=ppt/ink/ink2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50:42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57 112,'-3'2,"0"0,0 0,0 0,0 0,0 0,1 1,-1 0,1-1,-1 1,1 0,0 0,0 0,1 0,-1 0,0 1,1-1,0 0,0 1,0-1,0 1,1-1,-1 1,1 0,0-1,0 1,0-1,0 1,1 0,0-1,-1 1,1-1,0 1,1-1,-1 0,2 3,-2-5,0 0,0 0,1 0,-1 0,0-1,0 1,1 0,-1-1,0 1,1-1,-1 1,1-1,-1 1,1-1,-1 0,1 0,-1 0,1 0,-1 0,1 0,-1 0,0-1,1 1,-1 0,1-1,-1 1,0-1,1 0,-1 1,0-1,1 0,-1 0,0 0,0 0,0 0,0 0,0 0,1-1,37-45,-35 42,-1-1,0 1,0-1,0 0,-1 1,0-1,0 0,0 0,-1 0,0-1,0 1,-1 0,1 0,-2-1,1 1,0 0,-2-6,0 11,1 0,-1 0,0 0,0 0,1 0,-1 0,0 0,0 1,0-1,0 1,0-1,0 1,0 0,0 0,0 0,0 0,0 0,0 1,0-1,0 0,0 1,0-1,0 1,1 0,-1 0,0 0,0 0,1 0,-1 0,0 0,1 0,-1 1,1-1,0 1,-1-1,1 1,0-1,0 1,0 0,-1 1,-56 94,57-94,-1-1,1 1,0 0,0 0,0 0,1 0,-1 0,1 0,0 0,-1 0,1 0,1 0,-1 0,0 0,1 0,-1 0,1 0,0 0,0 0,0 0,1 0,-1-1,1 1,-1 0,1-1,0 1,0-1,0 0,0 0,0 1,1-2,-1 1,1 0,1 1,5-2,-1 0,0 0,0-1,0 0,1 0,-1-1,0 0,0-1,0 0,0 0,0-1,-1 0,1 0,-1 0,0-1,1-1,-2 1,1-1,0 0,-1 0,0-1,-1 0,1 0,-1 0,0-1,0 0,0-1,-3 4,1 0,0 0,-1-1,0 1,0 0,-1-1,1 0,-1 1,0-1,0 0,0 0,-1 0,0 1,0-1,0 0,0 0,-1 0,0 1,0-1,0 0,-1 0,1 1,-1-1,0 1,0 0,-1 0,0-2,0 5,-1 0,1-1,-1 1,1 1,0-1,-1 0,1 1,-1 0,0 0,1 0,-1 0,1 0,-1 1,1-1,-1 1,1 0,0 0,-1 1,1-1,0 1,0-1,0 1,0 0,0 0,0 0,1 1,-1-1,0 1,1-1,0 1,-1 1,2-3,-5 3,1-1,0 1,0-1,0 1,1 1,-1-1,1 1,0-1,0 1,1 0,-1 1,1-1,1 1,-1-1,1 1,-1 0,2 0,-1 0,1 0,0 0,0 0,0 0,1 1,0-1,1 4,-1-8,1 0,0-1,0 1,0 0,0 0,0-1,0 1,0-1,1 1,-1-1,0 0,1 1,-1-1,1 0,0 0,-1 0,1 0,0 0,0 0,-1-1,1 1,0-1,0 1,0-1,0 0,0 1,0-1,0 0,0 0,0 0,0-1,0 1,0 0,-1-1,1 1,0-1,0 0,0 0,0 0,68-42,-63 39,-1-1,1 0,-1 0,0-1,0 0,-1 0,0-1,0 1,0-1,-1 0,0 0,0-1,-1 1,0-1,0 0,-1 1,0-1,0 0,-1-1,0 1,0 0,-1 0,0-3,-1 9,0 0,0 0,0 0,0 0,0 1,0-1,0 0,-1 1,1-1,0 1,-1-1,0 1,1 0,-1 0,0 0,1 0,-1 0,0 0,0 0,0 0,0 1,0-1,0 1,0 0,0-1,0 1,0 0,0 0,0 0,0 1,0-1,0 0,0 1,0-1,0 1,0 0,0-1,0 1,0 0,0 0,1 0,-1 1,-1 0,-69 61,71-62,0 0,0 0,0 0,0 1,0-1,0 0,1 1,-1-1,0 0,1 1,-1-1,1 1,-1-1,1 1,0-1,0 1,0-1,0 1,0-1,0 1,0-1,0 1,1-1,-1 1,0-1,1 1,0-1,-1 1,1-1,0 0,-1 1,1-1,0 0,0 0,0 1,0-1,0 0,1 0,-1 0,0 0,0-1,1 1,-1 0,0 0,1-1,-1 1,1-1,-1 1,1-1,-1 0,1 0,-1 1,1-1,-1 0,1 0,-1 0,1-1,-1 1,1 0,6-2,-1 1,1-1,-1 0,0-1,0 0,0 0,0 0,-1-1,1 0,-1 0,6-5,-5 4,14-10</inkml:trace>
</inkml:ink>
</file>

<file path=ppt/ink/ink2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43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621 225,'-34'37,"1"1,3 2,0 1,-14 29,-13 15,-3-4,-36 36,56-70,-127 150,142-189,28-15</inkml:trace>
  <inkml:trace contextRef="#ctx0" brushRef="#br0" timeOffset="630.93">1 197,'59'39,"-21"-3,-2 1,-1 1,-2 2,22 37,114 190,39 10,-183-246,-16-17</inkml:trace>
  <inkml:trace contextRef="#ctx0" brushRef="#br0" timeOffset="1164.7">1 564,'73'-27,"-27"16,0 2,0 2,1 2,-1 2,1 2,47 6,9-3,104 23,-196-23</inkml:trace>
  <inkml:trace contextRef="#ctx0" brushRef="#br0" timeOffset="1749.32">368 0,'11'219,"24"138,-25 29,-10-362</inkml:trace>
</inkml:ink>
</file>

<file path=ppt/ink/ink2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4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0,'-229'719,"192"-601,24-111,10-30,33-145,-5 72,4 0,5 2,29-56,-63 149,10-22,1 0,0 0,2 1,0 1,2 0,3-4,-17 24,0 0,0 0,0 1,0-1,0 0,0 0,0 0,1 1,-1-1,0 0,0 1,1-1,-1 1,0-1,0 1,1 0,-1 0,0-1,1 1,-1 0,1 0,-1 0,0 1,1-1,-1 0,0 0,1 1,-1-1,0 1,0-1,1 1,-1 0,0-1,0 1,0 0,0 0,0 0,0-1,0 1,0 0,0 1,0-1,-1 0,1 0,0 0,-1 0,1 1,30 63,-31-64,118 321,-67-193,-52-129,1 0,0 0,0 0,0 0,-1 0,1 0,0 0,0 0,-1 0,1 0,0 0,0 0,0 0,-1 0,1 0,0 0,0 0,-1 0,1 0,0 0,0 0,-1 0,1 0,0 0,0 0,0 1,-1-1,1 0,0 0,0 0,0 0,0 1,-1-1,1 0,0 0,0 0,0 1,0-1,0 0,0 0,0 0,0 1,-1-1,1 0,0 0,0 1,0-1,0 0,0 0,0 0,0 1,0-1,0 0,1 1,-24-22,18 17,-7-6,-1 0,0 1,-1 1,0 0,0 1,0 0,-1 1,0 1,0 0,0 1,-1 1,0 0,1 1,-1 1,0 0,0 2,-1 0,-113 12,112-7</inkml:trace>
</inkml:ink>
</file>

<file path=ppt/ink/ink2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5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0,'22'147,"-14"148,4-207,-9-73,0 0,0 0,-2 1,0-1,-1 0,0 1,-1-1,-1 0,0 1,-4 10,7-24,3-9</inkml:trace>
</inkml:ink>
</file>

<file path=ppt/ink/ink2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5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9 253,'-3'13,"1"1,0 0,1-1,1 1,0 0,1-1,0 1,1 0,0-1,1 1,1-1,0 0,1 0,0-1,7 12,-10-22,0 1,0-1,0 0,0 0,0-1,0 1,0 0,1-1,-1 1,0-1,1 0,0 1,-1-1,1-1,0 1,-1 0,1-1,0 1,0-1,-1 0,1 0,0 0,0 0,0 0,-1-1,1 1,0-1,0 0,-1 0,1 0,-1 0,1 0,2-2,74-60,-62 44,0-1,-1 0,-2-1,0-1,-1 0,-1-1,-1-1,-1 1,-2-2,0 1,-1-1,0-12,-5 33,-1 0,0 1,0-1,0 0,-1 0,1 0,-1 0,0 0,0 0,0 0,-1 0,0 0,1 0,-1 0,-1 0,1 0,0 0,-1 1,0-1,0 1,0-1,0 1,-1 0,1 0,-1 0,0 0,0 0,0 0,0 1,0 0,-1-1,1 1,-1 0,1 1,-1-1,0 1,0-1,1 1,-1 0,0 1,0-1,0 1,0 0,0 0,-3 0,-3 4,0 1,0 0,1 1,-1 0,1 0,1 1,-1 0,1 0,0 1,1 0,0 1,0 0,1 0,0 0,0 1,1-1,-1 5,-16 29,4-3</inkml:trace>
</inkml:ink>
</file>

<file path=ppt/ink/ink2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6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1 365,'123'-299,"-104"234,-19 138,-1-66,1 0,-1-1,1 1,1 0,-1 0,1-1,1 1,-1 0,1-1,0 1,1-1,-1 0,1 0,1 0,-1 0,1 0,0-1,0 0,0 1,1-2,0 1,0 0,0-1,1 0,-1 0,1-1,0 1,0-1,0-1,0 1,1-1,-1 0,1 0,-1-1,1 0,1 0,4-3,-1 0,1 0,-1-2,0 1,0-1,0-1,-1 0,1-1,-1 1,-1-2,1 0,-1 0,0-1,-1 0,1 0,-2-1,1 0,-1 0,-1-1,1 0,-2 0,1 0,1-7,14-38,-13 30</inkml:trace>
</inkml:ink>
</file>

<file path=ppt/ink/ink2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6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0,'-49'74,"3"1,4 3,-18 46,60-123,-25 84,24-84,1 1,0 0,-1 0,1 0,0 0,0 0,0-1,0 1,0 0,1 0,-1 0,1 0,-1-1,1 1,-1 0,1 0,0-1,0 1,0 0,0-1,0 1,0-1,1 0,-1 1,0-1,1 0,-1 0,1 0,-1 0,1 0,0 0,-1 0,1 0,0 0,0-1,-1 1,1-1,0 0,0 1,0-1,0 0,-1 0,2 0,8-3,1 0,-1-1,0 0,0 0,0-1,-1-1,0 0,0 0,0-1,-1-1,0 1,0-1,-1-1,0 0,0 0,-1 0,1-4,145-191,-94 143,-58 60,1 0,0 0,0 0,0 0,0 0,0 1,0-1,0 0,0 1,0 0,0-1,1 1,-1 0,0 0,0 0,0 0,0 1,1-1,-1 0,0 1,0 0,0-1,0 1,0 0,0 0,-1 0,1 0,0 1,0-1,-1 0,1 1,0-1,-1 1,0 0,1-1,-1 2,5 7,-1 0,0 1,-1 0,0 0,0 0,-1 0,-1 1,0-1,-1 1,0 0,-1 9,4 17,13 157,-9 1,-13 108,5-268,-2 0,-2 0,-1 0,-2-1,-1 1,-2-2,-1 1,-2-1,-1-1,-13 20,-29 11,54-62,1-1,-1 1,0-1,0 0,0 0,0 1,0-1,0 0,0-1,0 1,0 0,-1-1,1 1,0-1,0 0,-1 0,1 1,0-2,0 1,-1 0,1 0,0-1,0 1,-1-1,1 0,0 1,0-1,0 0,0 0,0-1,0 1,0 0,1-1,-3-1,-3-8,0-1,0-1,1 1,0-1,1 0,1-1,0 1,1-1,1 0,0 0,0 0,1 0,1 0,1 0,1-9,-2-1,2-46,3 0,3 0,3 1,3 0,3 1,5-4,26-39,-31 91</inkml:trace>
</inkml:ink>
</file>

<file path=ppt/ink/ink2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7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0,'0'625,"-27"-355,-4-72,31-186</inkml:trace>
</inkml:ink>
</file>

<file path=ppt/ink/ink2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2:57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0 147,'44'-14,"32"-15,9-2,-5 4,-7 7,-11 7,-11 5,-9 4,-8 3,-4 2,-8 0</inkml:trace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53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47,'24'0,"22"0,8 0,-4-4,-8-3,-4 1,-5 1,-3 2,-2 1,0 1,-6-5,-1 0,-5 0</inkml:trace>
</inkml:ink>
</file>

<file path=ppt/ink/ink2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2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1,'-8'30,"2"0,2 1,0 0,2 0,1 0,2 0,1 0,1 0,3 7,18 243,-19-263,-1 1,-1 1,0-1,-2 0,0 1,-2-1,0 1,-1-1,0 0,-2 2,-10 39,14-61,0 1,0 0,0 0,0-1,0 1,1 0,-1 0,0-1,0 1,0 0,1 0,-1 0,0 0,0-1,0 1,1 0,-1 0,0 0,0 0,1 0,-1 0,0-1,0 1,1 0,-1 0,0 0,1 0,-1 0,0 0,0 0,1 0,-1 0,0 0,1 1,-1-1,0 0,0 0,1 0,-1 0,0 0,0 0,1 1,-1-1,0 0,0 0,0 0,1 0,-1 1,0-1,0 0,0 0,0 1,0-1,1 0,-1 0,0 1,0-1,0 0,0 1,16-23,11-22,-5 5,3 0,1 2,1 1,2 1,3 0,-31 33,1 0,-1 0,1 0,-1 0,1 0,0 0,-1 1,1-1,0 1,0-1,0 1,0 0,1 0,-1 0,0 0,0 0,1 0,-1 1,1-1,-1 1,0 0,1-1,-1 1,1 0,-1 1,1-1,-1 0,0 1,1-1,-1 1,0 0,1-1,-1 1,0 0,0 1,0-1,0 0,0 1,0-1,0 1,0-1,0 1,-1 0,1 0,-1 0,1 0,-1 0,5 7,0 0,-1 0,0 0,0 0,-1 1,0 0,-1 0,0 0,-1 0,0 1,0-1,-1 0,0 1,-1-1,-1 1,1 0,-2-1,1 0,-3 9,-12 66,13-60</inkml:trace>
</inkml:ink>
</file>

<file path=ppt/ink/ink2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2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88 306,'4'4,"-1"0,2 0,-1-1,0 0,1 1,-1-2,1 1,0-1,0 1,0-1,0 0,0-1,1 0,-1 1,0-2,1 1,-1-1,1 1,-1-1,1-1,-1 1,0-1,1 0,-1 0,0-1,1 0,-1 0,0 0,0 0,-1-1,1 0,0 0,-1 0,2-2,4-3,-1 0,0-1,0-1,-1 0,-1 0,0 0,0-1,-1 0,0 0,-1 0,0-1,-1 0,0 0,-1 0,0 0,-1-1,0 1,-1-2,-1 10,0-1,0 1,-1-1,1 1,-1 0,0-1,0 1,0 0,-1 0,0-1,1 1,-1 1,-1-1,1 0,-1 0,1 1,-1-1,0 1,0 0,0 0,-1 0,1 0,-1 1,0 0,0-1,1 1,-1 0,-1 1,1-1,0 1,0 0,0 0,-1 0,1 0,-1 1,1 0,0 0,-1 0,1 0,-1 1,1 0,0 0,-1 0,-2 1,-7 4,-1 1,1 0,0 1,1 1,0 0,0 1,1 0,0 1,1 0,0 1,1 0,0 1,1 0,1 1,0 0,0 0,2 0,0 1,0 0,1 0,1 1,1-1,0 1,1 0,1 0,0 0,1 1,3-7,-1-1,1 0,1 1,0-1,0 0,1-1,0 1,1-1,0 0,0 0,0-1,1 0,0 0,1 0,-1-1,1 0,1-1,-1 0,1 0,0-1,0 0,0 0,0-1,1 0,-1-1,1 0,0 0,0-1,0-1,8 1,122-9,-116 1</inkml:trace>
</inkml:ink>
</file>

<file path=ppt/ink/ink2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4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0,'-19'10,"-7"8,2 0</inkml:trace>
</inkml:ink>
</file>

<file path=ppt/ink/ink2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5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1,'-9'6,"-1"1,0-1,1 1,-1 1,2 0,-1 0,1 1,0 0,1 0,0 1,1-1,0 2,-5 9,12-14,-1-1,1 0,0 1,0-1,1 0,0 0,0 0,0 0,0 0,1-1,0 1,0 0,0-1,0 0,1 0,-1 0,1 0,0-1,1 1,-1-1,0 0,1-1,0 1,2 1,18 15,-22-16,1 0,0 0,-1 1,1-1,-1 1,0 0,0 0,-1 0,1 0,-1 0,0 1,0-1,0 1,-1-1,0 1,0 0,0 0,0 0,-1-1,1 1,-1 0,-1 0,1 0,-1 0,1 0,-1-1,-1 1,1 0,-1-1,0 1,0-1,0 1,0-1,-1 0,0 0,0 0,0 0,-7 7,-1 0,0 0,0-1,-1-1,0 0,0-1,-1 0,-1-1,1 0,-1-1,0-1,-6 2,-5-1</inkml:trace>
</inkml:ink>
</file>

<file path=ppt/ink/ink2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6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14 599,'-5'28,"1"0,1 1,2-1,1 1,1-1,1 0,6 24,-8-48,1-1,0 0,-1 0,1 0,1 0,-1 0,0 0,1 0,-1 0,1-1,0 1,0-1,0 1,0-1,1 0,-1 1,0-1,1 0,0-1,-1 1,1 0,0-1,0 1,0-1,0 0,0 0,0 0,0-1,1 1,-1-1,0 0,0 1,1-1,-1-1,0 1,0 0,0-1,0 0,1 0,-1 0,0 0,0 0,0 0,1-2,7-5,0-1,-1 0,-1-1,1 0,-1 0,-1-1,0 0,-1-1,0 0,-1 0,0 0,-1-1,0 0,-1 0,0 0,-1 0,-1-1,0 1,-1-1,0 0,-1 1,-1-1,0 1,-1-1,0 1,-3-8,4 17,0 0,-1-1,1 1,-1 0,0 1,0-1,-1 0,1 0,-1 1,1 0,-1-1,0 1,-1 0,1 0,0 1,-1-1,0 1,1 0,-1 0,0 0,0 0,0 1,0-1,-1 1,1 0,0 0,-1 1,1-1,0 1,-1 0,1 0,0 1,-1-1,1 1,0 0,0 0,-1 0,1 1,0-1,0 1,0 0,1 0,-1 1,0-1,1 1,-1-1,1 1,0 0,0 1,0-1,1 0,-1 1,1 0,0-1,-1 3,2-5,1 0,-1 0,1 0,-1 0,1 0,-1 0,1 0,0 0,-1 0,1 0,0 1,0-1,0 0,0 0,0 0,0 0,0 1,1-1,-1 0,0 0,1 0,-1 0,0 0,1 0,-1 0,1 0,0 0,-1 0,1 0,0 0,0 0,0 0,-1-1,1 1,0 0,0 0,0-1,0 1,0-1,0 1,0-1,1 1,-1-1,0 0,0 0,0 1,0-1,0 0,1 0,-1 0,0 0,0 0,0-1,1 1,65-11,-47-2,1-1,-2-1,0-1,-1-1,0 0,-1-1,-1-1,-1 0,-1-1,-1-1,0 0,-2-1,0-1,-2 1,0-1,4-20,-6 24,0-1,-2 1,0-1,-1 0,-1 0,0-1,-2 1,-1-1,0-3,0 23,1 0,-1 1,0-1,1 0,-1 0,0 0,1 0,-1 0,0 0,0 1,0-1,0 0,0 0,0 0,0 0,0 0,0 0,-1 0,1 0,0 1,-1-1,1 0,0 0,-1 0,1 0,-1 1,1-1,-1 0,1 1,-1-1,0 0,1 1,-1-1,0 1,0-1,1 1,-1-1,0 1,0-1,0 1,0 0,1-1,-1 1,0 0,0 0,0 0,0 0,0 0,0 0,0 0,0 0,0 0,1 0,-1 0,0 1,0-1,0 0,0 1,0-1,1 0,-1 1,0-1,0 1,1 0,-1-1,0 1,1-1,-1 1,0 0,-4 10,1-1,1 1,-1 0,1 0,1 0,0 0,1 0,0 0,1 1,0-1,1 7,6 78,4 0,5-1,4 0,11 24,-14-49,-1-5,15 54,-4 1,-6 2,-5 0,0 109,-16-216,1-12,0 1,0-1,0 1,-1-1,1 1,-1-1,0 1,0-1,0 1,-1-1,1 1,-1-1,0 1,0-1,0 0,0 1,-1-1,1 0,-1 0,0 0,0 0,0 0,0-1,0 1,-1 0,1-1,-1 0,0 1,0-1,0 0,0 0,0-1,0 1,0-1,0 0,-1 1,1-1,-1 0,-4-4,0 0,0 0,1 0,-1-1,1 0,0 0,0-1,0 0,1 0,0-1,0 1,0-1,1-1,-1 1,2-1,-1 0,1 0,0 0,0-1,1 1,0-1,0 0,1 0,0 0,0-2,-7-20,1 0,1 0,2-1,1 0,1 1,2-2,1 1,1 0,2 0,1-1,-3 20,2-1,-1 0,2 1,-1 0,2 0,-1 0,2 0,0 1,0-1,1 2,0-1,2 0,8-7</inkml:trace>
</inkml:ink>
</file>

<file path=ppt/ink/ink2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9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2 222,'-1'13,"1"-1,0 1,1-1,0 1,1-1,0 1,1-1,0 0,1 0,0 0,1-1,1 1,0-1,0 0,7 8,-12-18,0 0,1 1,-1-1,1 0,-1 0,1 0,-1 0,1 0,0 0,0 0,-1 0,1-1,0 1,0-1,0 1,0-1,-1 0,1 0,0 0,0 0,0 0,0 0,0 0,0-1,0 1,-1-1,1 1,0-1,0 0,-1 1,1-1,0 0,-1 0,1 0,-1-1,1 1,-1 0,1-1,-1 1,0 0,1-2,37-70,-35 52,-1 0,0 0,-2-1,0 1,-2-1,0 1,-1-1,-5-16,7 34,0 1,0 0,-1 0,1 0,-1 0,0 0,1 0,-1 0,-1 0,1 0,0 0,-1 1,0-1,1 0,-1 1,0-1,0 1,-1 0,1 0,0 0,-1 0,1 0,-1 0,0 1,1-1,-1 1,0 0,0 0,0 0,0 0,0 0,0 1,0-1,-2 1,-11 3</inkml:trace>
  <inkml:trace contextRef="#ctx0" brushRef="#br0" timeOffset="383.794">313 476,'162'-325,"-159"321,-2 0,2-1,-1 1,0 0,1 0,0 0,0 0,0 0,0 1,0-1,1 1,0 0,0 0,0 0,0 1,0-1,0 1,5-2,-7 6,1-1,-1 0,1 1,-1 0,0 0,0-1,0 1,0 0,0 1,0-1,0 0,-1 1,1-1,-1 0,1 1,-1 0,0-1,0 1,0 0,-1 0,1-1,-1 1,1 0,-1 2,3 7,-1-4,0 0,1 0,-1 0,1 0,1-1,-1 0,1 1,1-1,-1-1,1 1,1-1,-1 1,1-1,0-1,0 1,0-1,1-1,0 1,0-1,0 0,1 0,-1-1,1 0,0 0,0-1,0 0,0-1,0 0,0 0,1 0,-1-1,0 0,6-2,-3-1,0 0,-1-1,1-1,-1 0,0 0,0-1,0-1,-1 1,0-1,0-1,-1 0,0 0,0-1,-1 1,0-2,-1 1,0-1,0 0,-1 0,0-1,-1 1,0-1,-1 0,0 0,-1 0,0-1,0 1,-2-1,1 1,-1-1,-2-7,-4-6</inkml:trace>
</inkml:ink>
</file>

<file path=ppt/ink/ink2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7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1 982,'0'163,"0"-196,1 1,2-1,1 1,2 0,1 0,2 1,1 0,1 0,1 1,8-11,50-72,-69 112,-1 0,0 0,1 0,0 1,-1-1,1 0,-1 1,1-1,0 0,0 1,-1-1,1 1,0-1,0 1,0-1,0 1,-1 0,1-1,0 1,0 0,0 0,0 0,0 0,0 0,0-1,0 2,0-1,0 0,0 0,-1 0,1 0,0 1,0-1,0 0,0 1,0-1,0 1,-1-1,1 1,0-1,0 1,-1-1,1 1,0 0,-1-1,1 1,-1 0,1 0,0 0,4 14</inkml:trace>
  <inkml:trace contextRef="#ctx0" brushRef="#br0" timeOffset="262.996">453 728,'-10'15,"0"1,2 1,0-1,0 1,2 1,0-1,1 1,1 0,0 0,2 1,0-1,1 1,0-1,2 1,1 9,-1-24,0 1,0-1,0 0,1 0,-1 0,1 0,0 0,0 0,1-1,-1 1,1-1,-1 1,1-1,0 0,1 0,-1 0,0 0,1-1,-1 0,1 1,0-1,0 0,0-1,0 1,0-1,0 0,1 0,-1 0,0 0,0-1,1 0,-1 0,0 0,1 0,-1-1,0 1,1-1,-1 0,0-1,0 1,0-1,0 1,0-1,2-2,3-1,-1 1,0-2,-1 1,0-1,1 0,-2 0,1-1,-1 0,0 0,0-1,-1 1,0-1,-1 0,1-1,-2 1,1-1,-1 0,0 0,-1 0,0 0,-1 0,1 0,-2-1,1 1,-2 0,1-1,-1 1,0 0,-1 0,0 0,-1 0,0 0,0 0,-1 1,0-1,0 1,-1 0,0 0,-56-48,42 44</inkml:trace>
  <inkml:trace contextRef="#ctx0" brushRef="#br0" timeOffset="548.948">988 191,'20'221,"-12"-104,6 0,4 0,18 52,-31-151,0 0,-1 0,-1 0,-1 1,0-1,-2 1,0-1,-1 1,0 0,-4 12,-2-13</inkml:trace>
  <inkml:trace contextRef="#ctx0" brushRef="#br0" timeOffset="1379.033">791 728,'65'9,"1"-3,0-2,0-4,0-2,0-4,-1-2,0-3,16-7,162-51,-214 67,-34 18,-155 148,121-90,38-73,0 1,0-1,1 1,-1 0,1-1,-1 1,1 0,-1-1,1 1,0 0,0-1,0 1,0 0,0-1,0 1,1 0,-1-1,0 1,1 0,-1-1,1 1,0-1,0 1,-1-1,1 1,0-1,0 0,0 1,0-1,1 0,-1 0,0 0,0 0,1 0,-1 0,1 0,-1 0,1 0,-1-1,1 1,-1 0,1-1,0 0,-1 1,2-1,7-1,-1 0,0-1,0-1,1 1,-1-1,-1-1,1 0,0 0,-1 0,0-1,0 0,-1-1,1 0,-1 0,0-1,-1 0,2-1,18-15,-17 15,43-30,-51 38,0-1,0 1,1-1,-1 1,0-1,0 1,0-1,1 1,-1 0,0 0,0 0,1 0,-1-1,0 2,0-1,1 0,-1 0,0 0,0 1,1-1,-1 0,0 1,0-1,0 1,0 0,1-1,-1 1,0 0,0 0,-1-1,1 1,0 0,0 0,0 0,0 0,-1 0,1 0,-1 1,1-1,0 0,-1 0,0 0,1 1,28 133,-29-131,1 0,-1-1,1 1,0 0,0-1,0 1,1-1,-1 1,1-1,-1 0,1 0,0 0,1 0,-1 0,0 0,1 0,0-1,0 1,-1-1,1 0,1 0,-1 0,0 0,0 0,1-1,-1 1,1-1,-1 0,1 0,0-1,-1 1,1-1,0 1,-1-1,1 0,0-1,-1 1,1-1,0 1,-1-1,4-2,20-13,-1-2,-1-1,-1-2,-1 0,0-1,-2-1,-1-1,0-1,-2-1,13-24,-27 43,36-61,-4-2,-3-2,-3-1,-3-1,-4-1,2-20,10-82,-35 176,1-1,-1 0,0 1,1-1,-1 1,0-1,0 1,0-1,0 0,0 1,0-1,-1 1,1-1,0 1,-1-1,1 1,-1-1,0 1,1-1,-1 1,0 0,0-1,0 1,0 0,0 0,0 0,0-1,0 1,-1 0,1 1,0-1,-1 0,1 0,-1 1,1-1,0 0,-1 1,1-1,-1 1,0 0,1 0,-1-1,1 1,-1 0,0 0,1 1,-1-1,1 0,-1 0,1 1,-1-1,1 1,-1-1,1 1,-1 0,1 0,0-1,-1 1,1 0,-1 1,-7 11,0 0,0 0,2 1,-1 0,2 1,0-1,1 1,0 1,1-1,-1 12,-10 51,3 1,4 0,3 1,5 64,1-96,2 0,2-1,2 0,2 0,2-1,17 44,13 13,-51-143,-1 17</inkml:trace>
  <inkml:trace contextRef="#ctx0" brushRef="#br0" timeOffset="1581.067">1976 502,'39'9,"31"4,9-1,-4-2,-5-3,-11-2,-9-3,-9 4,-7 0,-4-1,-2 0,-2 2,-4 2</inkml:trace>
  <inkml:trace contextRef="#ctx0" brushRef="#br0" timeOffset="1784.998">2823 812,'-5'29,"4"19,6 1,7-7,2-11</inkml:trace>
  <inkml:trace contextRef="#ctx0" brushRef="#br0" timeOffset="1952.298">2880 418,'0'0</inkml:trace>
</inkml:ink>
</file>

<file path=ppt/ink/ink2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03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85,'-7'-3,"0"1,-1-1,1 1,-1 0,1 1,-1-1,0 2,1-1,-1 1,0 0,0 1,1-1,-1 2,0-1,1 1,-1 0,1 1,0 0,0 0,0 0,0 1,0 0,1 0,0 1,0 0,0 0,0 1,-5 4,1 0,0 1,1 1,0 0,1 0,0 1,1-1,0 2,2-1,-1 1,1 0,1 0,1 0,0 1,0-1,2 1,0 0,0-1,2 1,0 0,1 5,0-15,0 0,0 0,1 0,0-1,0 1,0-1,0 0,1 0,-1 0,1 0,0 0,1-1,-1 0,0 0,1 0,0 0,0-1,-1 0,1 0,1 0,-1-1,0 1,0-1,1 0,-1-1,0 1,1-1,-1 0,0-1,1 1,-1-1,0 0,1 0,-1-1,0 1,0-1,0-1,0 1,-1 0,1-1,0 0,-1 0,0-1,0 1,3-4,15-12,-1-2,-1 0,-1-1,-1-1,-1-1,0 0,5-15,9-10,93-143,-124 191,0 0,0 0,0 0,1 0,-1 0,0 0,0 0,1 0,-1 0,0 0,1 0,-1 0,1 0,-1 0,1 1,-1-1,1 0,0 0,0 1,-1-1,1 0,0 1,0-1,0 1,-1-1,1 1,0-1,0 1,0-1,0 1,0 0,0 0,0-1,0 1,0 0,0 0,0 0,0 0,0 0,0 1,0-1,0 0,0 0,0 1,0-1,0 0,0 1,0-1,0 1,-1-1,1 1,0 0,0-1,0 1,-1 0,1-1,0 1,-1 0,1 0,-1 0,1-1,-1 1,1 0,-1 0,0 0,1 0,-1 0,0 1,4 19,-1 5,1-1,1 0,1 0,1-1,2 1,0-1,1-1,2 0,8 13,-17-33,0 1,0-1,0 0,0 0,0-1,0 1,1-1,-1 1,1-1,0 0,-1 0,1-1,0 1,0-1,0 0,1 0,-1 0,0-1,0 1,0-1,1 0,-1 0,0 0,0-1,4-1,10-4</inkml:trace>
  <inkml:trace contextRef="#ctx0" brushRef="#br0" timeOffset="261.503">1187 0,'-15'34,"-9"25,0 8,-2-4,4-6,1-9,4-8,5-6,0-3,2-3,-3-6,-3-2,1-4</inkml:trace>
  <inkml:trace contextRef="#ctx0" brushRef="#br0" timeOffset="544.914">904 0,'14'24,"20"18,8 6,3-5,-3-5,-3-9,-3-4,-3-7,-3-2,-1-3,-6 1,-2-2,-4 1,-1 0,2 1,3 4,-2 3,-5-2</inkml:trace>
  <inkml:trace contextRef="#ctx0" brushRef="#br0" timeOffset="898.168">1638 283,'5'24,"6"12,6 1,6-11,-3-10</inkml:trace>
</inkml:ink>
</file>

<file path=ppt/ink/ink2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3:35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7410,'37'-107,"-19"69,115-224,-78 158,26-53,6 4,78-101,-50 89,36-82,-117 189,353-676,-293 544,242-423,32-51,-199 327,40-53,-17 48,-135 249,265-391,-142 166,29-102,-62 147,-30 98,21-27,-40 57,12-32,76-98,-175 257,0 3</inkml:trace>
</inkml:ink>
</file>

<file path=ppt/ink/ink2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38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28,'0'-14,"0"22,0 24,11 145,1-80,-5 1,-4 0,-6 43,1-6,2 194,-5-304,-1-26</inkml:trace>
  <inkml:trace contextRef="#ctx0" brushRef="#br0" timeOffset="266.229">1 762,'38'-5,"42"-11,16-3,-3-2,-7-4,-15 3,-13 1,-13 3,-8 1,-6 2,-4 0,-1 2,-6-2,0 3,-5-3,1 2,-3 3</inkml:trace>
  <inkml:trace contextRef="#ctx0" brushRef="#br0" timeOffset="720.829">875 0,'0'676,"0"-646,0 0,3 0,0-1,1 1,2-1,9 27,-14-53,0 1,0-1,0 0,1 1,-1-1,1 0,-1 0,1 0,0 0,1 0,-1 0,0-1,1 1,-1-1,1 1,0-1,0 0,0 0,0 0,0-1,0 1,1-1,-1 1,0-1,1 0,-1-1,1 1,-1-1,1 1,0-1,-1 0,1 0,-1 0,1-1,-1 0,10-5,-1-1,0 0,0-1,-1-1,0 0,-1 0,0-1,-1-1,0 1,0-2,-1 1,50-54,-30 37,-21 20,0 0,0 0,1 1,0 0,0 0,0 1,1 0,0 1,1 0,-1 0,1 1,2-1,-10 5,0 0,1 0,-1-1,0 2,0-1,0 0,0 0,0 1,0-1,0 1,0 0,0-1,0 1,0 0,0 0,-1 0,1 0,0 1,0-1,-1 0,1 1,-1-1,0 1,1 0,-1-1,0 1,0 0,0 0,0 0,0 0,0 0,-1 0,1 0,-1 0,1 0,-1 0,0 0,0 0,5 91,-6-79,1 3,-1-13,0 1,0-1,0 1,1 0,0-1,0 1,0 0,1-1,-1 1,1-1,0 1,1-1,-1 1,1-1,0 0,0 1,0-1,0 0,1 0,0-1,0 1,0-1,0 1,1-1,13 3</inkml:trace>
  <inkml:trace contextRef="#ctx0" brushRef="#br0" timeOffset="1050.379">1609 818,'27'-6,"0"-2,0-1,-1-2,-1 0,0-1,0-2,13-10,-37 23,95-75,-94 74,1 0,0-1,-1 0,0 1,0-1,0 0,0 0,0 0,0-1,-1 1,0 0,1-1,-1 1,0 0,-1-1,1 0,-1 1,1-1,-1 1,0-1,-1 1,1-1,0 1,-1-1,0 1,0-1,0 1,0-1,-1 1,1 0,-1 0,0-1,-1 1,0 0,0 0,-1 1,1-1,0 1,-1-1,0 1,0 0,1 0,-1 1,0-1,-1 1,1 0,0 0,0 1,0-1,-1 1,1 0,0 0,0 0,-1 0,1 1,0 0,0 0,0 0,-2 0,-100 51,91-37,1 1,1 0,1 1,0 0,1 1,1 0,1 1,0 0,1 0,2 1,0 0,1 0,0 1,3-14,0 1,0-1,1 1,0-1,0 1,1-1,0 1,0 0,1-1,0 1,0 0,1-1,0 0,0 1,1-1,-1 0,2 0,-1 0,1-1,0 1,0-1,1 0,0 0,0 0,1-1,-1 0,1 0,6 4,6 0,0 0,1-1,0-1,0-1,0-1,1 0,0-1,0-2,0 0,0-1,1-1,-1 0,16-4,-17 3,10 1</inkml:trace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53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29,'19'0,"21"0,14 0,1-5,-3-1,-6 0,-5 1,-6 2,-4 1,-1 1,-3 0,1 1,-1 0,-5 1</inkml:trace>
</inkml:ink>
</file>

<file path=ppt/ink/ink2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34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84 328,'16'109,"2"8,-5 0,-3 79,-11-153,-2 0,-1-1,-3 1,-1-1,-2-1,-2 0,-9 19,60-128,-32 54,1 0,1 0,-1 1,2 0,0 0,1 1,0 0,6-4,-14 15,0-1,0 1,0 0,-1 0,1 1,0-1,0 1,0-1,0 1,0 0,0 0,1 0,-1 1,0-1,0 1,-1-1,1 1,0 0,0 0,0 0,0 1,-1-1,1 1,-1 0,1-1,-1 1,1 0,-1 0,0 0,0 1,0-1,0 1,-1-1,1 1,-1-1,1 1,-1 0,0 0,0 0,0-1,0 4,26 30,-25-33,1-1,0 1,0-1,0 0,0 0,1 0,-1 0,1-1,-1 1,1-1,-1 0,1 0,-1 0,1-1,0 1,0-1,-1 0,1 0,0 0,0 0,-1-1,1 0,0 1,-1-2,1 1,-1 0,1 0,-1-1,1 0,-1 0,0 0,0 0,0 0,0-1,0 1,-1-1,1 0,-1 0,0 0,0 0,0 0,0 0,1-3,16-19,-2-2,-1 0,-1 0,-1-2,-1 1,-2-2,-1 0,-1 0,-2-1,-1 1,-1-2,-2 1,-1 0,-1-1,-2 1,-1-1,-2 1,-1 0,-6-23,1 33,0 1,-1 1,-1 0,-1 0,0 1,-1 1,-1 0,-1 1,0 1,-1 0,-1 2,0 0,-1 0,-1 2,1 0,-2 2,-9-4,22 8,-1 0,0 1,0 0,0 0,0 1,0 0,-1 1,1 0,-1 1,1-1,-1 2,0-1,0 2,1-1,-1 1,0 1,1-1,-1 2,1-1,0 1,-1 1,1 0,1 0,-1 1,1 0,-8 6,-23 46,28-30</inkml:trace>
  <inkml:trace contextRef="#ctx0" brushRef="#br0" timeOffset="1935.269">873 949,'135'-220,"-132"217,0 0,-1-1,0 1,0-1,0 0,0 0,0 0,-1 0,1 0,-1 0,0 0,-1-1,1 1,-1 0,1-1,-1 1,-1 0,1-1,-1 1,1 0,-1 0,0 0,-1-1,0 0,-1 4,0 1,-1-1,1 1,0-1,-1 1,1 0,0 1,-1-1,1 0,0 1,0 0,-1 0,1 0,0 0,0 0,0 1,0-1,0 1,1 0,-1 0,0 0,1 0,-1 1,1-1,0 0,0 1,0 0,-1 1,-13 14,0 1,1 0,1 1,0 1,2 0,1 0,0 1,2 1,1 0,0 0,2 1,0 0,0 17,5-37,1 0,-1 0,1 0,0 0,0 0,1 0,-1 0,1 0,0 0,0 0,1 0,-1-1,1 1,-1 0,1-1,1 1,-1-1,0 0,1 1,-1-1,1 0,0-1,0 1,0 0,1-1,-1 0,0 1,1-2,0 1,-1 0,1-1,0 1,0-1,0 0,0 0,2 0,9-1,1-1,-1-1,0 0,0 0,0-2,0 0,0 0,-1-2,0 1,0-2,0 0,-1-1,0 0,-1-1,1 0,-1-2,2 2,22-21,-1-1,-2-1,-1-2,-1-2,-2 0,-2-2,-1-1,-2-1,-2-1,-2-1,4-15,-8 25,-2-2,-1 0,-1-1,-2 0,-2 0,-1-1,-1 0,-3 0,0 0,-3-1,-2-12,-26-26,27 73,-1 1,1-1,0 0,0 1,-1-1,1 1,-1-1,0 1,1 0,-1 0,0 0,0 0,1 0,-1 0,0 0,0 0,0 1,0-1,0 1,0-1,0 1,0 0,-1 0,1 0,0 0,0 0,0 1,0-1,0 1,0-1,0 1,0 0,0-1,0 1,1 0,-2 1,-8 7,1 1,0 0,1 0,0 1,0 0,1 1,1 0,0 0,0 0,2 1,-1 0,2 0,-2 8,-31 150,35-135,2-1,1 1,2-1,1 1,2-1,2 0,1-1,1 0,2 0,2-1,12 22,-6-8,82 239,-95-264,-1 1,-1-1,-1 1,-1 0,-1 0,0 1,-2-1,-1 0,-1 0,-1 0,-1 0,-1 0,-1-1,-1 1,-1-2,-1 1,-1-1,-1 0,0-1,-3 1,14-20,0 0,0 0,0 0,-1 0,1 0,0 0,0 0,-1-1,1 1,-1 0,1 0,-1 0,1 0,-1-1,0 1,1 0,-1-1,0 1,1 0,-1-1,0 1,0-1,0 1,0-1,1 1,-1-1,0 0,0 1,0-1,0 0,0 0,0 0,0 0,0 0,0 0,0 0,0 0,0 0,0 0,0 0,0-1,0 1,0 0,1-1,-1 1,0 0,0-1,0 0,0 1,1-1,-1 1,0-1,1 0,-1 1,0-1,1 0,-1 0,1 0,-1 1,1-1,-1 0,1-1,2-16,0 0,2 0,0 0,1 0,1 1,1 0,0 0,4-6,15-38,89-273,-57 45,-34 186,-10 174,14 67,-9 15,3-98,-22-54,1 0,0 0,-1 0,1 0,0 0,0-1,0 1,0 0,0-1,0 1,0-1,0 1,0-1,0 1,0-1,0 1,0-1,0 0,0 0,1 0,-1 0,0 0,0 0,0 0,0 0,0 0,0 0,1-1,-1 1,0 0,0-1,0 1,0-1,0 1,0-1,0 0,0 1,0-1,0 0,-1 0,1 1,0-1,0 0,-1 0,1 0,-1 0,1 0,-1 0,1 0,-1-1,82-159,78-96,-160 256,0 0,0-1,0 1,1-1,-1 1,1 0,-1 0,1-1,-1 1,1 0,0 0,0-1,-1 1,1 0,0 0,0 0,0 0,0 0,0 1,0-1,1 0,-1 0,0 1,0-1,1 0,-1 1,0 0,1-1,-1 1,0 0,1-1,-1 1,0 0,1 0,-1 0,1 0,-1 1,0-1,1 0,-1 0,0 1,1-1,-1 1,0-1,1 1,-1 0,0 0,1 0,9 132,10 13,-3-89,-17-57,1 0,-1 0,1 0,-1-1,0 1,1-1,-1 1,0-1,1 1,-1-1,0 0,0 1,0-1,0 0,0 0,0 0,0 0,0 0,0 0,0 0,0 0,0 0,-1-1,1 1,0 0,-1 0,1-1,-1 1,1-1,-1 1,21-34,-7 6,2 1,1 0,1 2,1 0,2 1,0 1,2 1,0 0,12-6,-33 28,-1-1,1 1,0-1,0 1,0 0,0 0,0 0,0 0,0 0,0 0,0 0,0 1,0-1,1 1,-1 0,0-1,0 1,1 0,-1 0,0 1,0-1,1 0,-1 1,0-1,0 1,0 0,0 0,1 0,-1 0,-1 0,1 0,0 0,0 1,0-1,-1 1,1-1,0 1,-1 0,0 0,1 0,-1-1,0 1,0 0,0 1,0-1,0 0,-1 0,1 0,-1 0,1 1,-1-1,0 2,1 254,0-249,0 0,0-1,1 1,0 0,1-1,0 0,0 0,1 0,0 0,0 0,1-1,0 0,6 7,1-3</inkml:trace>
  <inkml:trace contextRef="#ctx0" brushRef="#br0" timeOffset="2444.698">2877 836,'33'-6,"0"-1,0-2,-1-1,0-2,-1-1,0-1,23-16,-46 25,0-1,-1 0,0 0,0 0,0-1,-1 0,1-1,-2 1,1-1,3-8,-7 12,0 1,0 0,-1-1,1 1,-1-1,0 0,0 1,-1-1,1 0,-1 0,1 1,-1-1,0 0,-1 0,1 1,-1-1,0 0,1 1,-2-1,1 0,0 1,-1-1,1 1,-1 0,0-1,0 1,-1 0,-1-2,-1 2,0 0,-1 0,1 0,-1 0,0 1,0 0,0 0,0 1,0-1,0 1,0 1,-1-1,1 1,0 0,0 0,-1 1,1 0,0 0,0 1,0-1,0 1,0 0,0 1,1 0,-1 0,1 0,0 0,0 1,-3 2,-14 11,1 1,0 1,2 1,0 1,1 0,1 2,1 0,1 1,1 0,1 1,1 0,2 1,0 1,2-1,1 2,-3 23,9-44,0 1,0-1,1 0,0 0,1 1,-1-1,1 0,1 0,-1 0,1 0,1 0,-1 0,1 0,0-1,1 0,-1 1,1-1,1 0,-1-1,1 1,0-1,0 0,0 0,1 0,0-1,0 0,0 0,0-1,1 1,0-1,-1-1,1 1,2-1,19 3,0-1,0-1,1-1,-1-2,27-3,-8 2,-42 1,1 1,-1-1,0 0,0-1,0 1,0-1,0 0,0 0,0-1,0 1,0-1,0 0,-1-1,1 1,-1-1,1 0,-1 0,0 0,0 0,0-1,1-2,3-10</inkml:trace>
  <inkml:trace contextRef="#ctx0" brushRef="#br0" timeOffset="2961.934">1917 102,'-4'-5,"-8"-1,0 4,-4 4,1 0</inkml:trace>
</inkml:ink>
</file>

<file path=ppt/ink/ink2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43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44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0,'-24'11,"0"1,0 0,1 2,0 1,2 1,0 0,0 2,2 0,-5 7,22-23,1-1,-1 1,1 0,-1-1,1 1,0 0,0-1,0 1,0 0,0 0,0 0,1 0,-1 0,1 0,-1 0,1 0,0 1,0-1,0 0,0 0,0 0,0 0,0 0,1 0,-1 0,1 0,0 0,-1 0,1 0,0 0,0 0,0 0,0 0,1-1,-1 1,0 0,1-1,-1 1,1-1,0 0,-1 1,1-1,0 0,0 0,0 0,0 0,0 0,81 30,-72-30,-1 1,0 0,1 1,-1 0,-1 0,1 1,0 1,-1-1,0 2,0-1,0 1,-1 0,0 1,0 0,-1 0,0 1,0 0,0 0,-1 1,-1 0,1 0,-2 0,1 1,-1-1,0 1,1 9,-4-12,-1 0,-1 0,1 0,-1 0,0 0,-1-1,0 1,0 0,0-1,-1 1,0-1,0 1,-1-1,1 0,-1-1,-1 1,1-1,-1 0,0 0,0 0,-1 0,1-1,-1 0,0 0,0-1,0 0,0 0,-1 0,0 0,-9 4,0-1,-1 0,1-1,-1-1,0 0,0-2,-1 0,1 0,-3-2,-93-7,89 1</inkml:trace>
</inkml:ink>
</file>

<file path=ppt/ink/ink2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42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0 397,'34'-5,"30"-2,8 1,-2 1,-9 1,-9 2,-10 1,-11 0</inkml:trace>
  <inkml:trace contextRef="#ctx0" brushRef="#br0" timeOffset="467.527">1044 1,'-49'30,"-8"4,1 3,2 2,2 2,-22 24,61-52,1 1,1 0,0 1,1 0,0 0,1 1,1 1,1-1,-3 8,8-16,-1 0,1 1,0-1,1 0,0 0,1 1,-1-1,1 1,1-1,0 0,0 1,0-1,1 0,1 0,-1 0,1 0,1 0,-1-1,1 1,1-1,0 1,1-3,0 0,0-1,1 0,-1 0,1 0,0-1,0 0,0-1,0 1,1-1,-1-1,0 1,1-1,0-1,-1 1,1-1,-1-1,1 1,-1-1,1-1,-1 1,1-1,-1-1,0 1,0-1,0 0,0-1,-1 0,1 0,5-4,14-10,0-1,-2 0,0-2,-1-1,-1-1,-1 0,-1-2,10-16,100-169,-116 191,-7 28,-6 40,-1-39,-1 4,1 0,0 0,1 0,1 0,0 0,1 0,1 0,0 0,1-1,0 0,1 0,0 0,2 0,-2-3,0-1,1 0,0 0,1 0,0-1,0 0,1-1,-1 0,2 0,-1-1,1 0,0-1,0 0,1 0,-1-1,1-1,0 0,0 0,0-1,1 0,4-1,5-4,-4-2</inkml:trace>
  <inkml:trace contextRef="#ctx0" brushRef="#br0" timeOffset="722.944">2060 57,'-39'43,"-26"29,-12 12,2 1,9-4,6-12,13-12,11-11,5-9,9-5,3-9,5-3,5-5</inkml:trace>
  <inkml:trace contextRef="#ctx0" brushRef="#br0" timeOffset="951.219">1693 114,'19'38,"36"33,12 3,5-6,-5-9,-9-15,-10-10,-3-11,-4-5,-6-5,-2 0,-3-2,-6-3</inkml:trace>
  <inkml:trace contextRef="#ctx0" brushRef="#br0" timeOffset="1115.36">2511 170,'-5'44,"-1"23,0 5,1-4,7-10,2-9,5-14,2-12</inkml:trace>
</inkml:ink>
</file>

<file path=ppt/ink/ink2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5:42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87,'167'-45,"-138"38,4-3,1 2,-1 2,2 1,-1 1,0 2,21 2,-52 0,0 0,0 1,0-1,0 0,0 1,0-1,0 1,0 0,0 0,-1 0,1 1,0-1,0 1,-1-1,1 1,-1 0,0 0,1 0,-1 0,0 1,0-1,-1 0,1 1,0-1,-1 1,1 0,-1 0,0-1,0 1,0 0,0 0,-1 0,1 0,-1 0,1 0,-1 0,0 0,0 0,-1 0,1 0,-1 0,1 0,-1 0,0 0,0 0,0 0,-1 0,0 1,-88 97,-142 148,225-243,0 0,0 1,1-1,0 2,0-1,1 0,0 1,0 0,1 1,0-1,0 0,1 1,0 0,1 0,0 0,0 0,1 0,0 1,0-1,1 0,1 0,0 1,0-1,1 6,3-11,0 1,1 0,-1-1,1 0,0 0,0-1,0 1,1-1,-1-1,1 1,-1-1,1 0,0-1,0 0,0 0,0 0,0-1,0 0,0 0,0 0,-1-1,1-1,0 1,2-1,17 0,2 2,-20 1,0-1,0 1,1-2,-1 1,0-1,-1 0,1-1,0 1,0-2,0 1,-1-1,0 0,1-1,3-2,-3-5,-6 1</inkml:trace>
  <inkml:trace contextRef="#ctx0" brushRef="#br0" timeOffset="252.823">0 368,'44'5,"32"2,14-1,-4-6,-7-3,-12-1,-8 0,-9 1,-8 1,-7 1,-9-5,-9 0</inkml:trace>
</inkml:ink>
</file>

<file path=ppt/ink/ink2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6:2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1052,'4'2,"0"-1,0 1,-1 0,1 0,0 1,-1-1,0 1,1-1,-1 1,0 0,0 0,-1 1,1-1,-1 1,1-1,-1 1,0 0,4 4,208 326,-16-79,-43-60,-55-64,-13-25,6-3,59 47,66 93,-78-80,64 79,-173-208,27 36,60 55,-101-115,-1-3</inkml:trace>
  <inkml:trace contextRef="#ctx0" brushRef="#br0" timeOffset="2185.181">86 996,'430'0,"-213"-32,-95 8,41-5,-20 0,-44 29,83-11,72-24,-124 13,33-13,-34 13,59-7,-148 22,-1 1,1 2,1 2,-1 1,27 4,16-1,95-31,-74 7,20-2,21 2,-127 16</inkml:trace>
  <inkml:trace contextRef="#ctx0" brushRef="#br0" timeOffset="5322.387">2542 3196,'-62'110,"29"-41,-3-1,-3-2,-18 20,-46 82,102-162,3-5</inkml:trace>
  <inkml:trace contextRef="#ctx0" brushRef="#br0" timeOffset="5903.159">2175 3140,'6'33,"94"106,-69-99,2-1,1-2,2-1,26 20,39 38,-69-71,-15-16</inkml:trace>
  <inkml:trace contextRef="#ctx0" brushRef="#br0" timeOffset="7316.959">3586 205,'-1'0,"1"-1,0 1,-1 0,1-1,-1 1,1 0,-1-1,1 1,-1 0,1 0,-1 0,1-1,-1 1,0 0,1 0,-1 0,1 0,-1 0,1 0,-1 0,0 0,1 0,-1 0,1 0,-1 1,1-1,-1 0,1 0,-1 0,1 1,-1-1,1 0,-1 1,1-1,-1 0,1 1,-1-1,1 1,0-1,-1 1,1-1,0 1,-1-1,1 1,0-1,0 1,0-1,-1 1,1-1,0 1,0-1,0 1,0 0,0-1,0 1,0-1,0 1,0-1,0 2,-5 38,5-39,-2 11,1 0,1 0,0 1,0-1,1 0,1 0,0 0,1 0,0 0,1 0,0-1,1 1,0-1,1 0,0-1,1 1,0-1,1-1,-1 1,3 0,-8-9,0 1,0-1,0 0,0 0,0 0,0 0,0 0,0 0,1-1,-1 1,0-1,0 0,1 1,-1-1,0 0,1 0,-1-1,0 1,0 0,1-1,-1 1,0-1,0 0,0 0,0 0,0 0,0 0,0 0,0 0,0-1,0 1,1-2,48-62,-45 55,106-233,-43 91,-69 152,0-1,0 0,0 0,0 1,-1-1,1 0,0 0,1 1,-1-1,0 0,0 0,0 1,0-1,0 0,1 1,-1-1,0 0,1 1,-1-1,0 0,1 1,-1-1,1 1,-1-1,1 0,-1 1,1-1,0 1,-1 0,1-1,0 1,-1 0,1-1,0 1,-1 0,1 0,0-1,-1 1,1 0,0 0,0 0,-1 0,1 0,0 0,0 0,-1 0,1 0,0 0,0 1,-1-1,1 0,0 0,-1 1,1-1,0 1,-1-1,1 0,-1 1,1-1,0 1,-1-1,1 1,-1 0,0-1,1 1,-1-1,1 1,-1 0,0 0,17 131,-7-84,2 0,1-1,3-1,2-1,6 9,-7-16,-2-1,-1 2,-2 0,-2 0,-1 1,-3 0,0 1,-3 0,-2 1,-3-23,-1-1,0 1,-2-1,0 0,-1 0,-1 0,0-1,-2 0,-7 12,13-23,-3 4,-1 1,0-1,0 0,-1-1,0 1,-1-2,0 1,0-1,-1 0,0-1,0-1,-1 1,0-1,0-1,0 0,-11 3,18-8,0 1,0 0,0-1,0 0,0 0,0 0,0-1,0 1,0-1,0 0,0 0,1 0,-1-1,0 1,1-1,-1 0,1 0,-1 0,1 0,0-1,0 1,0-1,0 0,1 0,-1 0,1 0,0 0,-1-1,1 1,1-1,-1 0,1 1,-1-1,1 0,0 0,0 0,1 0,-1 1,1-1,0 0,0 0,0 0,0 0,1-2,2-13,1 0,1 0,0 0,1 0,1 1,1 0,1 0,0 1,2 0,-1 1,4-3,19-34,-22 34,-2 2,0 1,1-1,1 2,0-1,1 2,1-1,0 2,13-11,-21 22,-1-1,1 1,0 0,0 1,0-1,0 1,0 0,0 0,1 0,-1 1,0 0,0 0,1 0,-1 1,0 0,0 0,0 0,0 0,0 1,0 0,0 0,4 3,15 6</inkml:trace>
</inkml:ink>
</file>

<file path=ppt/ink/ink2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6:29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57 248,'19'-24,"1"0,1 2,1 0,1 2,18-13,-36 29,147-88,-151 91,1 0,0 1,-1-1,1 0,0 0,0 1,-1-1,1 1,0 0,0-1,0 1,0 0,0 0,-1 0,1 0,0 1,0-1,0 0,0 1,-1 0,1-1,0 1,0 0,-1 0,1 0,-1 0,1 0,-1 0,1 0,-1 0,1 1,-1-1,0 0,0 1,0-1,0 1,0 0,0-1,0 1,-1 0,1 0,0-1,-1 1,1 0,-1 0,0 0,0 0,0-1,0 1,0 2,0 14,-2 0,0-1,0 1,-2 0,0-1,-1 0,-1 0,-1 0,0-1,-1 0,-3 4,1-1,-5 14,1-6,0-1,2 2,2 0,0 0,2 1,1 0,1 1,-1 25,7-50,0-1,0 1,1-1,0 1,-1-1,2 1,-1-1,1 1,-1-1,1 0,0 0,1 1,-1-2,1 1,-1 0,1 0,0-1,1 0,-1 1,1-1,-1-1,1 1,0 0,0-1,0 0,0 0,0 0,1 0,-1-1,2 1,3 0,1 0,-1-1,0 1,1-2,-1 1,1-2,0 1,-1-1,0 0,1-1,-1 0,0-1,0 0,4-2,17-11,0-1,-1-1,0-2,-2-1,-1-1,0-1,-2-1,4-6,-10-13,-19 30</inkml:trace>
  <inkml:trace contextRef="#ctx0" brushRef="#br0" timeOffset="420.167">1 447,'76'-51,"2"3,3 4,84-33,26-1,-168 75,-4 5</inkml:trace>
</inkml:ink>
</file>

<file path=ppt/ink/ink2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8:51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683 114,'-29'61,"-140"217,47-102,-8-5,-38 29,163-195,-9 10,11-25,28-49,-16 40</inkml:trace>
  <inkml:trace contextRef="#ctx0" brushRef="#br0" timeOffset="334.676">6 424,'-1'4,"0"-1,0 0,0 1,1-1,-1 0,1 1,0-1,0 1,0-1,0 1,1-1,-1 0,1 1,0-1,0 0,0 1,1-1,-1 0,1 0,0 0,-1 0,1 0,1-1,-1 1,0 0,1 0,6 3,1 1,-1-2,1 1,0-1,0 0,1-1,-1-1,1 1,0-2,0 1,0-1,8-1,16 6,58 11,-34-8,-1 3,0 3,43 17,-90-28,0 0,-1 1,1 0,-1 1,-1 0,1 1,-1 0,-1 0,1 1,-1 0,-1 0,0 1,0 0,5 9,0-3</inkml:trace>
  <inkml:trace contextRef="#ctx0" brushRef="#br0" timeOffset="580.698">824 481,'-34'10,"-29"12,-15 8,2 3,8 1,7-6,9-2,8-1,7 0,5 1,3-4,7-2,1-3,1 0,-2-3,3 0,0-1,4-4</inkml:trace>
  <inkml:trace contextRef="#ctx0" brushRef="#br0" timeOffset="901.935">344 1,'-9'12,"0"1,1-1,0 2,1-1,1 1,0 0,1 0,1 1,0-1,0 1,2 0,-1 14,1 6,3 0,0-1,2 1,2-1,1 0,2 0,10 30,12 55,31 141,-32-176,-19-70</inkml:trace>
</inkml:ink>
</file>

<file path=ppt/ink/ink2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2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29 246,'-9'37,"2"0,1 0,2 0,2 0,2 29,-1-39,2 250,0-634,3 322,2 1,1 0,2 0,2 0,1 2,1-1,2 2,1 0,1 0,6-5,39-32,-60 67,0-1,0 1,1 0,-1 0,0 0,1 0,-1 1,1-1,0 1,-1-1,1 1,-1 0,1 0,-1 0,1 0,0 1,-1-1,1 1,-1-1,1 1,-1 0,1 0,-1 0,0 0,0 0,1 1,-1-1,0 1,0-1,0 1,0 0,-1 0,2 0,4 7,0 1,0-1,-1 1,0 1,-1-1,0 1,0 0,-1 0,-1 0,0 0,0 1,-1-1,-1 1,0 0,-1-1,0 8,0-18</inkml:trace>
</inkml:ink>
</file>

<file path=ppt/ink/ink2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3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1 225,'0'0,"1"-1,-1 1,1 0,-1 0,1-1,-1 1,0 0,1-1,-1 1,1 0,-1-1,0 1,1-1,-1 1,0-1,0 1,1-1,-1 1,0-1,0 1,0-1,1 1,-1-1,0 1,0-1,0 1,0-1,0 1,0-1,0 1,0-1,0 1,-1-1,1 0,0 1,0-1,0 1,0-1,-1 1,1-1,0 1,-1 0,1-1,0 1,-1-1,1 1,0 0,-1-1,1 1,-1 0,1-1,-1 1,1 0,-1 0,1-1,51-4,-51 5,230 28,-96-27,-134-2,1 1,0-1,-1 0,1 1,-1-1,1 0,-1 1,1-1,-1 0,0 0,1 1,-1-1,0 0,1 0,-1 0,0 1,0-1,0 0,0 0,0 0,0 0,0 0,0 1,0-1,-1 0,1 0,0 0,0 1,-1-1,1 0,0 0,-1 0,1 1,-1-1,1 0,-1 1,1-1,-1 1,0-1,1 0,-1 1,0-1,1 1,-1 0,0-1,0 1,1-1,-1 1,0 0,0 0,0 0,0-1,1 1,-1 0,0 0,-1 0,-2-4,-14-11,6 6,-1-1,1 0,1-1,0 0,1-1,0-1,0 1,2-1,-1-1,2 0,-3-6,5-1</inkml:trace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51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307 176,'-10'0,"-2"-1,-1 1,0 0,0 0,0 2,1-1,-1 2,1 0,-1 0,1 1,0 1,-7 3,16-6,1-1,-1 1,1 0,0 0,0 0,0 0,0 1,0-1,0 0,1 1,-1-1,1 1,-1 0,1-1,0 1,0 0,1 0,-1 0,0 0,1-1,0 1,-1 0,1 0,1 0,-1 0,0 0,1 0,-1 0,1 0,0 0,0 0,0-1,0 1,0 0,2 0,67 82,-61-78,-3-3,0 1,1 0,-1 0,-1 0,1 1,-1 0,0 0,0 0,-1 1,0 0,4 6,-9-10,0 1,0-1,0 0,0 1,-1-1,1 0,-1 0,0 0,1 0,-2 0,1 0,0-1,0 1,-1-1,0 1,1-1,-1 0,0 0,0 0,0 0,0-1,0 1,-1-1,1 0,0 0,-1 0,1 0,-1-1,1 1,-1-1,-1 0,-5 3,-137 33,123-34</inkml:trace>
  <inkml:trace contextRef="#ctx0" brushRef="#br0" timeOffset="267.7">985 148,'-69'26,"1"3,1 3,-54 35,20 25,99-89,-1 0,1 0,0 0,0 0,0 0,0 0,1 1,-1-1,1 0,0 1,0-1,0 1,0 0,1-1,-1 1,1 0,0-1,0 1,1 0,-1-1,1 1,-1-1,1 1,0 0,1-1,-1 0,1 1,-1-1,1 0,0 0,0 0,0 0,1 0,1 1,1 2,1-1,0 1,1-2,-1 1,1-1,0 0,0 0,0-1,1 0,-1 0,1 0,0-1,-1-1,1 1,0-1,0-1,0 1,8-2,7-4</inkml:trace>
  <inkml:trace contextRef="#ctx0" brushRef="#br0" timeOffset="564.169">1183 261,'-14'9,"1"0,0 1,0 0,1 1,1 0,-1 1,2 1,0-1,0 1,2 1,-1 0,2 0,0 1,0 0,2 0,-4 13,9-26,-1 0,1 0,0 0,0 1,0-1,0 0,0 0,1 0,-1 0,0 0,1 0,0 0,-1 0,1 0,0 0,0 0,0 0,1 0,-1 0,0-1,1 1,-1 0,1-1,-1 0,1 1,0-1,-1 0,1 0,0 1,0-2,0 1,0 0,0 0,0-1,0 1,0-1,1 1,-1-1,1 0,85-17,-71 11,-1-1,0-1,0-1,-1 0,-1-1,1 0,-1-2,-1 1,0-2,-1 1,0-2,-1 0,-1 0,0-1,-1 0,0 0,-1-2,-6 12,18-72,-20 75,0-1,0 1,0 0,-1 0,1-1,-1 1,1 0,-1 0,0 0,0 0,0 0,0 0,0 0,0 0,0 0,-1 0,1 1,-1-1,1 0,-1 1,0-1,1 1,-1 0,0 0,0-1,0 1,0 1,0-1,0 0,0 0,-1 1,1-1,-1 1,-18-2,3 5</inkml:trace>
  <inkml:trace contextRef="#ctx0" brushRef="#br0" timeOffset="804.003">1550 543,'-5'-38,"8"-28,4-6,5 3,5 9,5 10,3 14,-2 7,-1 10,2 7,-5 6</inkml:trace>
  <inkml:trace contextRef="#ctx0" brushRef="#br0" timeOffset="1134.83">1860 374,'34'-10,"0"-1,-1-2,-1-1,0-2,-1-1,-1-2,0 0,12-13,-36 28,0 0,0 0,-1-1,1 0,-1 0,0 0,-1-1,1 0,-1 0,0 0,0 0,-1-1,0 1,0-1,-1 0,0 0,0 0,0 0,-1 0,0-1,0 1,-1 0,0 0,0-1,-1 1,0 0,0 0,-1-3,-3 6,0 0,0 0,0 1,0-1,-1 1,1 1,-1-1,0 1,0 0,0 0,0 1,0 0,0 0,0 0,0 1,0 0,-1 0,1 0,0 1,0 0,0 0,0 1,0-1,0 1,0 1,1-1,-6 3,-5 1,1 0,-1 1,1 1,0 0,1 1,0 1,0 0,1 1,0 0,1 1,1 0,0 1,0 0,1 1,1 0,0 1,1 0,1 0,0 1,1 0,1 0,1 0,0 1,1-1,0 1,2 0,0 0,0 1,2-10,1 1,0-1,0 0,0 1,1-1,0 0,1 0,0-1,0 1,0-1,1 0,0 0,1 0,0-1,0 0,0 0,1 0,-1-1,1 0,1 0,-1-1,1 0,-1 0,2 0,23 10,1-2,0-1,1-2,0-1,9 0,-12-3</inkml:trace>
</inkml:ink>
</file>

<file path=ppt/ink/ink2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5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25 691,'-3'-6,"0"0,0 0,0 0,0 0,1-1,0 1,1-1,-1 1,1-1,1 0,-1 1,1-1,0 0,-1-6,3-9,0 1,1 0,2 0,0 1,1-1,1 1,0 0,2 1,0-1,2 2,0 0,1 0,0 1,2 0,14-14,11-21,70-64,-108 115,0 0,0 0,0 0,0 1,1-1,-1 0,0 1,1-1,-1 0,1 1,-1 0,1-1,-1 1,0 0,1 0,-1 0,1 0,-1 0,1 0,-1 0,1 1,-1-1,1 0,-1 1,0-1,1 1,-1 0,0-1,1 1,-1 0,0 0,0 0,0 0,1 0,-1 0,0 0,-1 0,1 0,0 0,0 1,0-1,23 61,-21-53,50 278,-53-285,0-1,1 1,-1-1,0 1,1-1,-1 1,1-1,-1 0,1 1,0-1,0 0,-1 0,1 1,0-1,0 0,0 0,0 0,0 0,1 0,-1 0,0 0,0-1,1 1,-1 0,0-1,1 1,-1-1,1 1,-1-1,1 0,-1 1,1-1,-1 0,1 0,-1 0,1 0,-1 0,1-1,-1 1,0 0,1-1,-1 1,1-1,-1 1,0-1,1 0,-1 0,0 0,0 1,1-1,-1 0,0 0,0-1,0 1,0 0,0 0,0-1,162-197,84-59,-246 256,-1 1,1 0,-1 0,1 0,0-1,-1 1,1 0,0 0,0 0,0 0,0 0,0 1,0-1,0 0,0 0,0 1,0-1,0 0,1 1,-1-1,0 1,0 0,1-1,-1 1,0 0,1 0,-1 0,0 0,1 0,-1 0,0 0,0 0,1 1,-1-1,0 0,1 1,-1-1,0 1,0-1,0 1,0 0,0-1,1 1,-1 0,-1 0,1 0,0 0,0 0,0 0,0 0,-1 0,1 0,0 0,-1 1,1-1,-1 0,2 19,-1 0,0 1,-2-1,-1 0,0 0,-1 0,-2-1,0 1,-1-1,-5 13,1-1,-3 10,7-24,0 0,1 0,1 0,1 1,0 0,2-1,-1 7,2-23,0 1,0-1,0 1,0-1,0 1,0 0,0-1,0 1,1-1,-1 1,1-1,-1 1,1-1,-1 1,1-1,0 1,0-1,0 0,0 1,0-1,0 0,0 0,0 0,0 0,0 0,1 0,-1 0,0 0,1-1,-1 1,1 0,-1-1,1 1,-1-1,1 1,-1-1,1 0,0 0,-1 0,1 0,-1 0,1 0,0 0,-1 0,1-1,-1 1,1-1,-1 1,1-1,-1 1,1-1,-1 0,1 0,74-48,-56 30</inkml:trace>
</inkml:ink>
</file>

<file path=ppt/ink/ink2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6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405 0,'-83'72,"4"4,3 3,-31 46,55-35,51-88,0 1,0-1,0 0,0 1,0-1,1 1,-1 0,1-1,0 1,-1-1,1 1,0 0,1-1,-1 1,0-1,1 1,0-1,-1 1,1-1,0 1,0-1,0 0,1 1,-1-1,0 0,1 0,0 0,-1 0,1 0,0 0,0 0,0-1,0 1,0-1,1 0,1 2,3-3,-1 1,1-1,-1-1,1 1,-1-1,1 0,-1 0,0-1,0 0,0 0,1-1,-2 1,1-1,0-1,-1 1,1-1,-1 0,0 0,0 0,-1-1,4-4,7-3,28-27,-3-1,-1-2,-2-2,-2-2,19-34,3 0,-55 77,-1 1,0-1,1 1,-1-1,1 1,0 0,-1-1,1 1,0 0,0 0,0 0,1 1,-1-1,0 0,1 1,-1 0,1-1,-1 1,1 0,0 0,-1 1,3-1,-9 57,-1-35,1 0,0 1,2-1,0 1,2-1,0 1,1 0,1-1,1 1,1-1,1 0,1 0,1-1,1 0,6 12,-11-27,0-1,1 0,-1 1,1-2,0 1,0 0,0-1,1 0,-1 0,1 0,0 0,0-1,0 1,1-1,17 5</inkml:trace>
</inkml:ink>
</file>

<file path=ppt/ink/ink2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2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62 311,'17'-1,"0"-1,0 0,0-1,-1-1,1-1,-1 0,0-1,0-1,-1 0,0-1,13-10,-25 16,0 0,0 0,0 0,0-1,0 0,0 0,-1 1,1-2,-1 1,0 0,0 0,0-1,-1 1,1-1,-1 1,0-1,1 0,-2 1,1-1,0 0,-1 0,0 0,0 0,0 1,0-1,-1 0,1 0,-1 0,0 1,0-1,0 0,-1 1,1-1,-1 1,0-1,0 1,0 0,-1 0,1 0,-1 0,1 0,-1 1,0-1,0 1,0 0,0-1,-1 1,0-1,-1-1,0 1,0-1,0 2,0-1,-1 0,1 1,-1 0,1 0,-1 1,0 0,1 0,-1 0,0 0,0 1,0 0,0 0,0 1,0 0,1 0,-1 0,0 0,1 1,-1 0,1 0,-1 1,1 0,0 0,0 0,0 0,1 1,-1 0,1 0,0 0,0 0,0 1,0-1,0 2,-5 10,0 0,1 1,1-1,0 2,1-1,1 1,1 0,0 0,2 0,0 0,0 1,2-1,1 1,1 13,0-22,0-1,1 1,0-1,1 1,-1-1,2-1,-1 1,1 0,1-1,-1 0,1 0,1-1,-1 0,1 0,1 0,-1-1,1 0,0-1,1 1,-1-2,1 1,0-1,0 0,6 1,-3-3,0-1,1 0,-1 0,0-1,1-1,-1 0,0 0,0-2,0 1,0-2,0 1,-1-2,1 1,-1-2,0 1,-1-1,11-8,-3 4,141-90,-143 89</inkml:trace>
  <inkml:trace contextRef="#ctx0" brushRef="#br0" timeOffset="331.74">936 0,'-17'11,"0"0,1 1,1 1,-1 0,2 1,0 1,1 0,0 1,1 1,1 0,1 0,-5 12,13-27,1 1,0-1,0 0,1 1,-1-1,0 1,1-1,0 1,-1 0,1-1,0 1,1-1,-1 1,0-1,1 1,-1-1,1 1,0-1,-1 1,1-1,1 0,-1 1,0-1,0 0,1 0,0 0,-1 0,1 0,0 0,0 0,0-1,0 1,0-1,0 1,0-1,1 0,-1 0,0 0,1 0,-1 0,41 12,55 25,-95-37,0 1,0 0,-1 0,1 0,-1 1,0-1,0 0,0 1,0 0,0-1,0 1,-1 0,1 0,-1 0,0 0,0 0,0 0,0 0,0 0,-1 1,0-1,1 0,-1 0,0 1,-1-1,1 0,0 0,-1 1,0 1,-3 4,1-1,-1 1,0-1,-1 1,0-1,-1 0,1-1,-1 0,-1 1,1-2,-1 1,-1-1,1 0,-1-1,0 0,0 0,0 0,-1-1,0-1,0 1,0-1,0-1,0 0,-1 0,1-1,0 0,-1 0,1-1,-6-1,-10 1</inkml:trace>
</inkml:ink>
</file>

<file path=ppt/ink/ink2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16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1,'-20'238,"10"1,11 15,-28-63,37-258,-4 39,-1 1</inkml:trace>
  <inkml:trace contextRef="#ctx0" brushRef="#br0" timeOffset="4950.584">423 254,'-59'45,"29"-15,7-7,-1 0,-1-1,0-1,-2-1,-23 12,49-32,0 0,0 0,1 0,-1 0,0 0,0 0,0 0,0 0,1 0,-1 1,0-1,0 0,0 1,1-1,-1 0,0 1,1-1,-1 1,0-1,1 1,-1-1,0 1,1-1,-1 1,1 0,-1-1,1 1,-1 0,1-1,0 1,-1 0,1 0,0 0,-1-1,1 1,0 0,0 0,0 0,0 0,0-1,0 1,0 0,0 0,0 0,0 0,1-1,-1 1,0 0,0 0,1-1,-1 1,1 0,-1 0,0-1,1 1,-1 0,1-1,0 1,-1-1,1 1,0-1,-1 1,1 0,40 15,-32-14,-1 0,1 1,-1 0,0 1,0-1,0 2,-1-1,1 1,-1 0,0 1,0 0,-1 0,0 0,0 1,0 0,-1 0,0 0,2 5,61 137,-22-67,-46-70</inkml:trace>
</inkml:ink>
</file>

<file path=ppt/ink/ink2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3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1,'-12'37,"5"-9,0-7,1 0,1 1,1 0,0 0,2 0,1 0,0 0,2 0,0 0,2 0,0 0,1 0,2 1,-3-18,0 1,0-1,0 0,1 1,0-1,0-1,0 1,1-1,-1 0,1 0,0 0,0 0,1-1,-1 0,1 0,-1 0,1-1,0 0,0 0,0-1,0 1,0-1,1 0,-1-1,0 0,0 0,1 0,-1-1,0 0,0 0,0 0,0-1,0 0,0 0,0 0,4-3,16-13,0 0,-2-2,0 0,-1-2,-2 0,0-2,-1 0,12-21,-32 44,0 0,0 0,1 0,-1 0,0 0,0 1,1-1,-1 0,0 0,1 0,-1 0,1 0,-1 1,1-1,0 0,-1 0,1 1,0-1,-1 0,1 1,0-1,0 1,0-1,-1 1,1-1,0 1,0-1,0 1,0 0,0 0,0 0,0-1,0 1,0 0,0 0,0 0,0 0,0 0,0 1,0-1,0 0,-1 0,1 1,0-1,0 0,0 1,0-1,0 1,0-1,-1 1,1 0,0-1,-1 1,1 0,0-1,-1 1,1 0,-1 0,1 0,-1 0,1-1,-1 1,1 0,-1 0,0 0,0 0,2 6,-1 1,1-1,0 0,1 0,-1-1,1 1,1-1,-1 1,1-1,0 0,1 0,-1-1,1 1,0-1,1 0,-1 0,1-1,0 0,0 0,0 0,1-1,-1 1,1-2,0 1,0-1,0 0,0 0,0-1,0 0,8 0,-7-2,1-1,-1 0,1-1,-1 0,0 0,0-1,0 0,0 0,-1-1,0 0,0 0,0 0,-1-1,1 0,-1-1,-1 0,1 1,-1-2,-1 1,1 0,-1-1,3-7,1-5,0 0,-1-1,-2 1,0-1,-1 0,-1 0,-1-1,0-17,-2 27</inkml:trace>
</inkml:ink>
</file>

<file path=ppt/ink/ink2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4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1,'0'38,"5"18,2 4,-1-4,-1-6,-2-7,0-11</inkml:trace>
</inkml:ink>
</file>

<file path=ppt/ink/ink2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7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1,'-5'4,"-1"8,-5 0,-1 4,3-6,7-5,3-7,8-4,1-1</inkml:trace>
</inkml:ink>
</file>

<file path=ppt/ink/ink2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28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310 113,'0'0,"-1"-1,0 1,1-1,-1 1,0-1,0 1,1 0,-1-1,0 1,0 0,0 0,0 0,1 0,-1-1,0 1,0 0,0 0,0 1,0-1,1 0,-1 0,0 0,0 1,0-1,1 0,-1 1,0-1,0 0,0 1,1-1,-1 1,0-1,1 1,-1 0,1-1,-1 1,1 0,-1-1,1 1,-1 0,1 0,-1-1,1 1,0 0,0 0,-1 0,1 0,-17 41,13-20,2 1,0-1,1 1,2 0,0-1,2 1,0 0,1-1,3 5,1 28,-3 0,-2 0,-2 1,-4 17,1 28,-3 5,4-106,1 0,0-1,0 1,0 0,-1-1,1 1,0 0,0-1,-1 1,1 0,0 0,-1-1,1 1,0 0,-1 0,1 0,0-1,-1 1,1 0,0 0,-1 0,1 0,-1 0,1 0,0 0,-1 0,1 0,-1 0,1 0,0 0,-1 0,1 0,0 0,-1 0,1 0,-1 1,1-1,0 0,-1 0,1 0,0 1,-1-1,1 0,0 0,0 1,-1-1,1 0,0 0,0 1,-1-1,1 1,0-1,0 0,0 1,0-1,0 0,-1 1,1-1,-3-14</inkml:trace>
  <inkml:trace contextRef="#ctx0" brushRef="#br0" timeOffset="243.873">0 564,'43'-4,"39"-12,9-3,-5 2,-13-1,-13 2,-13 5,-10-2,-5 2,-5 3,-6-2,-2 1,-4-4,0 2,-2 1</inkml:trace>
  <inkml:trace contextRef="#ctx0" brushRef="#br0" timeOffset="679.743">790 0,'-22'120,"6"1,-1 87,16-183,0 0,2-1,1 1,0-1,2 0,1 1,1-2,1 1,1-1,1 0,1 0,1-1,1-1,8 10,-19-29,1 0,-1 0,1 0,0 0,0 0,0 0,0-1,0 1,0-1,0 0,0 1,1-1,-1 0,1 0,-1 0,1-1,-1 1,1-1,-1 1,1-1,-1 0,1 0,-1 0,1 0,0-1,-1 1,1-1,-1 1,1-1,-1 0,0 0,1 0,-1 0,0 0,1-1,78-60,-63 46,-10 9,-7 4,1-1,1 1,-1 1,0-1,1 0,-1 0,1 1,0-1,0 1,0 0,0 0,0 0,0 0,1 1,-1-1,1 1,-1 0,1 0,-1 0,1 1,0-1,-1 1,1 0,0 0,-1 0,1 0,0 1,-1-1,1 1,0 0,-1 0,1 0,-1 1,0-1,3 2,0 6,-1 0,0 0,0 0,-1 1,0 0,0 0,-1 0,0 0,-1 0,0 2,19 61,0-47,-12-23</inkml:trace>
</inkml:ink>
</file>

<file path=ppt/ink/ink2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07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393 821,'1'-1,"0"-1,0 1,1-1,-1 1,0-1,0 0,0 1,-1-1,1 0,0 0,-1 0,1 1,-1-1,1 0,-1 0,0 0,0 0,0 0,0 0,0 0,0 0,-1 0,1 0,0 1,-1-1,0 0,1 0,-1 0,0 1,0-1,0 0,0 1,0-1,-1 1,1-1,0 1,-1 0,1-1,-1 1,1 0,-1 0,0 0,-76-38,68 38,-1-1,1 2,-1 0,1 0,-1 1,0 0,1 0,0 2,-1-1,1 1,0 1,0-1,0 2,1-1,0 2,0-1,0 1,0 0,1 1,0 0,0 0,1 1,0 0,0 0,1 1,-2 3,0 0,1 0,1 0,0 0,1 0,0 1,1 0,0 0,1 0,0 1,1-1,1 1,0-1,1 1,0 0,1-1,1 1,0-1,1 1,0-1,3 6,-3-9,2 0,-1 0,1 0,1-1,0 1,0-1,0 0,1-1,1 0,0 0,0-1,0 1,1-2,0 1,0-1,0-1,1 0,0 0,0-1,1 0,8 2,-8-7,0-1,0 1,-1-2,1 0,0 0,-1-1,0 0,0-1,0 0,-1-1,1 0,-2 0,1-1,0 0,-1 0,-1-1,1 0,1-3,-8 9,20-19,-2-2,0 0,-2-1,0-1,-2 0,-1-1,-1-1,-1 0,-2-1,0 0,-1-7,4-49,-11 101,1 1,0-1,2 1,0-1,1 0,1-1,0 0,1 0,1 0,0-1,1 0,1-1,6 6,-3-3</inkml:trace>
  <inkml:trace contextRef="#ctx0" brushRef="#br0" timeOffset="502.257">900 1216,'196'-403,"-155"356,-40 46,0 0,0 1,0-1,0 1,0-1,0 1,0 0,0-1,1 1,-1 0,0 0,0-1,0 1,0 0,0 0,1 0,-1 0,0 1,0-1,0 0,0 0,0 1,0-1,0 1,0-1,0 1,0-1,0 1,0 0,0-1,0 1,0 0,0 0,-1-1,1 1,0 0,-1 0,1 0,0 0,-1 0,0 0,1 0,-1 0,1 1,-1-1,0 0,0 0,0 0,1 0,-1 0,0 0,-1 1,1-1,7 84,-9-79,1 0,0 0,0 0,0 0,1 0,0 0,0 0,1 0,-1 0,1 0,1 0,-1 0,1 0,0-1,0 1,1-1,0 1,0-1,0 0,0 0,1 0,0 0,0-1,0 0,0 1,1-1,0-1,0 1,0-1,0 0,0 0,1 0,3 0,-4-2,0 0,0-1,0 0,0 0,1 0,-1 0,0-1,0 0,0 0,0-1,-1 1,1-1,0 0,0 0,-1-1,0 1,1-1,-1 0,0 0,0 0,0-1,-1 1,1-1,-1 0,0 0,0 0,0-1,-1 1,0-1,0 1,2-5,3-7,-1-1,-1 1,0-1,-1 0,-1-1,0 1,-1-1,-1-11,-1 16</inkml:trace>
  <inkml:trace contextRef="#ctx0" brushRef="#br0" timeOffset="1829.207">2058 764,'-29'1,"1"1,0 1,0 1,1 1,-1 2,1 1,1 1,-1 1,-1 2,18-6,0 0,1 0,0 1,0 0,1 0,0 1,0 0,0 0,1 1,1 0,-5 8,9-13,0-1,0 1,0-1,0 1,1 0,-1-1,1 1,0 0,1 0,-1 0,0 0,1 0,0 0,0 0,0 0,1 0,-1 0,1 0,0 0,0 0,0 0,1-1,0 1,-1 0,1-1,0 1,1-1,-1 0,0 0,1 0,0 0,0 0,2 2,-1-2,0-1,1 1,-1-1,1 0,-1 0,1 0,0-1,0 1,0-1,0 0,0-1,0 1,0-1,0 0,0 0,0-1,0 1,0-1,0 0,0-1,0 1,-1-1,1 0,0 0,-1 0,5-3,106-85,50-105,-163 192,30-33,-31 36,-1-1,1 1,0-1,0 1,0 0,0-1,0 1,0 0,0 0,0 0,0 0,0 0,0 0,0 0,0 0,0 0,0 0,0 0,0 1,0-1,-1 0,1 1,0-1,0 0,0 1,0 0,0-1,-1 1,1-1,0 1,0 0,-1-1,1 1,-1 0,1 0,-1 0,1-1,-1 1,1 0,-1 0,1 0,-1 0,0 0,0 0,1 0,4 15,0-1,-1 1,0 0,-2 0,0 0,0 0,-2 1,0 13,3 46,7-1,-3 1,-4 0,-3 1,-3-1,-3 0,-11 39,8-69,-39 131,44-168,0 1,0-1,-1 0,-1 0,1-1,-1 1,-1-1,1-1,-1 1,-1-1,1 0,-1-1,0 1,-1-2,0 1,0-1,7-4,0 1,-1-1,0 0,1 0,-1 0,1 0,-1 0,0-1,0 1,1-1,-1 0,0 0,0 0,0 0,1 0,-1-1,0 1,0-1,1 1,-1-1,0 0,1 0,-1-1,1 1,0 0,-1-1,1 1,0-1,0 0,0 0,0 0,0 0,0 0,0 0,1-1,-1 1,0-1,-24-100,25 83,2 0,0 0,0 1,2-1,1 1,0 0,1 0,1 0,1 1,1-1,1 2,0-1,10-13,11-16,2 2,2 2,2 1,2 1,1 2,2 2,20-13,121-94,-151 120,-1-1,-1-1,-2-2,0-1,-2-1,-1-1,-2-1,-1-1,-1-1,14-35,-16 20,-2-1,-2-1,-3 0,-1 0,-2-14,0 9,-5 40,1 1,-2-1,0 1,-1-1,-1 0,0 0,-1 0,-1 1,0-1,-1 1,-1-1,0 1,-1 0,-3-4,7 17,-1-1,0 0,0 1,0-1,0 1,-1 0,1 0,0 0,-1 0,0 0,1 1,-1-1,0 1,0-1,0 1,0 0,0 0,0 1,0-1,0 1,0-1,-1 1,1 0,0 0,0 0,0 1,0-1,0 1,-1-1,1 1,-1 1,-85 51,69-29,0 1,2 1,1 1,1 0,1 1,2 0,0 1,2 1,2 0,0 1,2-1,1 1,2 1,1-1,2 1,1 10,3-8,2-1,1 1,2-2,1 1,2-1,1 0,2-1,0-1,2 0,18 24,-19-33,1-1,1 0,0-1,1-1,2-1,-1-1,22 13,-40-28,0 0,-1 0,1 0,0-1,0 1,0-1,0 1,0-1,0 1,0-1,0 1,0-1,0 0,0 1,1-1,-1 0,0 0,0 0,0 0,0 0,0 0,0 0,0-1,1 1,-1 0,0-1,0 1,0 0,0-1,0 1,0-1,0 0,0 1,-1-1,1 0,0 0,0 1,0-1,-1 0,1 0,5-12</inkml:trace>
  <inkml:trace contextRef="#ctx0" brushRef="#br0" timeOffset="2244.842">2961 934,'55'-11,"-1"-3,-1-2,0-2,-1-3,32-18,-79 37,0-1,0 1,0-1,-1 0,1 0,-1-1,1 1,-1-1,0 0,0 0,-1 0,1-1,-1 1,0-1,0 0,-1 0,1 0,-1 0,0 0,0-1,-1 1,0 0,0-1,1-4,-2 5,1 0,-1-1,1 1,-1 0,-1 0,1 0,-1 0,0 0,0 0,0 0,-1 0,0 1,0-1,0 0,0 1,-1 0,0-1,0 1,0 0,0 0,0 1,-1-1,0 1,0-1,0 1,0 1,0-1,-1 0,1 1,-1 0,0 0,1 0,-1 1,-3-1,0 1,0 0,0 0,-1 1,1 0,0 1,0-1,0 2,0-1,0 1,0 0,1 1,-1 0,0 0,1 1,0 0,0 0,0 0,1 1,-1 0,1 0,0 1,1 0,-1 0,-3 6,-4 5,2-1,0 1,1 1,0 0,2 0,0 1,1 0,1 1,-2 10,4-18,1 0,1 1,0-1,1 1,0-1,1 1,0-1,1 1,0-1,1 1,1-1,-1 0,2 0,0 0,1 0,0-1,0 0,1 0,1 0,0-1,0 1,1-2,0 1,5 3,2-4,1 0,0-1,0 0,0-1,1-1,1-1,-1 0,1-1,-1-1,1-1,0-1,0 0,0-1,0-1,0-1,0 0,5-2,32-8,-31 5</inkml:trace>
  <inkml:trace contextRef="#ctx0" brushRef="#br0" timeOffset="23474.405">82 2402,'43'-5,"34"-2,8 1,-5 1,-12-3,-17-1</inkml:trace>
  <inkml:trace contextRef="#ctx0" brushRef="#br0" timeOffset="23940.546">1211 2176,'-31'0,"0"2,0 2,0 0,1 2,0 2,0 0,0 2,1 1,1 2,0 1,1 0,0 2,1 2,1 0,0 2,15-10,0-1,1 1,0 0,1 1,0 0,0 1,1-1,1 1,0 1,1-1,0 1,1 0,0 0,1 0,1 1,0-1,1 1,0-1,1 1,1-1,0 1,1 1,-1-11,0-1,0 1,1-1,-1 0,1 1,0-1,0 0,0 0,0 0,1 0,-1-1,1 1,0-1,0 1,0-1,0 0,0 0,0 0,1-1,-1 1,0-1,1 1,-1-1,1-1,0 1,-1 0,1-1,0 0,-1 1,1-1,0-1,2 1,117-36,-83 11,0-2,-2-1,-1-2,-1-2,4-6,-10 9,35-34,-40 37,0 1,2 1,1 1,1 2,29-17,-56 36,0 1,-1-1,1 1,0 0,0 0,0 0,-1 0,1 0,0 0,0 0,1 1,-1-1,0 1,0 0,0-1,0 1,0 0,0 0,1 0,-1 1,0-1,0 0,0 1,0-1,0 1,0 0,0 0,0 0,0 0,0 0,-1 0,1 0,0 1,0-1,-1 1,1-1,-1 1,0-1,1 1,-1 0,0 0,0 0,0 0,0-1,0 1,-1 1,1-1,-1 0,1 0,-1 0,0 0,0 1,-12 128,2-70,6-35,1-12,1 1,0-1,1 1,0-1,1 1,1 0,1-1,0 1,0-1,2 1,0-1,43 33,-27-37</inkml:trace>
  <inkml:trace contextRef="#ctx0" brushRef="#br0" timeOffset="24186.036">2255 2232,'-29'38,"-28"37,-10 11,2-5,12-12,10-17,13-12,6-14,8-6,1-6,4-6</inkml:trace>
  <inkml:trace contextRef="#ctx0" brushRef="#br0" timeOffset="24436.491">1747 2176,'39'38,"36"28,10 6,-4-3,-6-14,-12-12,-11-12,-10-8,-7-6,-5-3,-3-3,-1-3,0-4,1-2,-6-1</inkml:trace>
  <inkml:trace contextRef="#ctx0" brushRef="#br0" timeOffset="24605.466">2764 2402,'0'33,"4"22,3 0</inkml:trace>
  <inkml:trace contextRef="#ctx0" brushRef="#br0" timeOffset="24873.756">2678 2006,'0'0</inkml:trace>
  <inkml:trace contextRef="#ctx0" brushRef="#br0" timeOffset="25121.565">3553 2147,'-13'4,"0"1,0 1,0 0,0 1,1 0,1 1,-1 0,1 1,0 1,1-1,0 1,1 1,0 0,-3 5,12-12,0-1,-1 1,1-1,1 0,-1 1,0-1,1 0,0 0,0 1,0-1,0 0,0 0,1 0,-1 0,1 0,0 0,0 0,0-1,0 1,0-1,1 1,-1-1,1 0,0 0,-1 0,1 0,0-1,0 1,0-1,0 0,0 1,1-1,-1-1,0 1,4 0,15 10,-12-5,-1 0,1 1,-1 0,-1 0,1 1,-1 1,-1-1,1 1,-1 0,-1 1,2 3,-5-8,-1-1,1 0,-1 1,-1 0,1-1,-1 1,0 0,0 0,0 0,0 0,-1 0,0-1,0 1,-1 0,1 0,-1 0,0 0,0 0,0 0,-1-1,0 1,0-1,0 1,0-1,-1 0,0 1,-3 2,-1 1,-1 0,-1-1,1 0,-1-1,-1 0,1 0,-1-1,0 0,0 0,-1-1,1-1,-1 0,0 0,1-1,-1 0,0-1,-1-1,1 1,-6-2,-8 1</inkml:trace>
</inkml:ink>
</file>

<file path=ppt/ink/ink2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0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61,'104'-14,"57"-7,1 6,43 6,-185 9,-12-1,0 1,-1-1,1 1,0 1,0-1,-1 2,1-1,-1 1,1 0,-1 0,0 1,1 0,-1 0,-1 1,2 0,-7-2,1 0,-1 0,1 0,-1 0,0 1,0-1,0 0,0 1,0-1,-1 0,1 1,-1-1,1 1,-1-1,0 1,0-1,0 1,0-1,-1 1,1-1,-1 1,0-1,1 1,-1-1,0 0,0 0,0 1,-1-1,1 0,0 0,-1 0,-1 1,-55 65,-164 122,221-189,-23 19,1 1,2 0,0 2,1 0,1 1,1 2,2-1,0 2,-11 27,22-39,2-11,0 1,1 1,0-1,0 0,0 1,0-1,1 1,0-1,0 1,1 0,-1-1,1 1,0 0,1-1,-1 1,1 0,0-1,1 1,0-1,-1 1,2-1,-1 0,0 0,1 0,0 0,3 4,1-3,0 1,0-1,1-1,0 1,0-1,0-1,0 1,1-1,-1-1,1 1,0-2,1 1,-1-1,0-1,0 1,1-2,-1 1,4-1,174-25,-149 18,95-35,-117 25,-14 7</inkml:trace>
  <inkml:trace contextRef="#ctx0" brushRef="#br0" timeOffset="246.231">28 485,'48'-10,"45"-8,16-5,-2 1,-8 4,-12 5,-11 5,-14 4,-7 2,-9 2,-7 1,-6 4,-3 3,-7-2</inkml:trace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9:29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766 429,'1'-2,"0"1,1 0,-1-1,0 1,0-1,0 0,0 1,0-1,-1 0,1 1,0-1,-1 0,1 0,-1 0,0 0,1 0,-1 1,0-1,0 0,0 0,-1 0,1 0,0 0,-1 0,1 1,-1-1,0 0,1 0,-1 1,0-1,0 0,0 1,0-1,0 1,-1-1,1 1,0 0,-1-1,1 1,-1 0,-1-1,-71-36,60 38,0 0,1 1,-1 1,0 0,0 1,1 0,0 1,-1 1,1 0,1 1,-1 0,1 1,0 0,1 1,0 1,0-1,-7 8,-47 67,63-80,1 0,0 0,0 0,0 0,0 0,0 0,1 0,-1 0,1 0,0 0,0 0,0 1,0-1,1 0,-1 0,1 0,0 0,0 0,0 0,0 0,0 0,1-1,-1 1,1 0,0-1,0 1,0-1,0 1,0-1,1 0,-1 0,1 0,72 39,-74-40,0-1,0 1,0 0,0-1,0 1,-1 0,1 0,0-1,0 1,-1 0,1 0,-1 0,1 0,0 0,-1 0,0 0,1 0,-1 0,0 1,0-1,1 0,-1 0,0 0,0 0,0 0,0 0,0 1,-1-1,1 0,0 0,0 0,-1 0,1 0,-1 0,1 0,-1 0,1 0,-1 0,0 0,1 0,-1 0,0-1,0 1,-43 40,31-31,-11 12,0 1,2 1,1 0,1 2,1 0,1 1,1 1,0 4,15-30,1 1,-1 0,0 0,1 1,0-1,0 0,0 0,0 1,0-1,0 0,1 1,0-1,0 1,0-1,0 0,0 1,1-1,-1 1,1-1,0 0,0 1,0-1,1 0,-1 0,1 0,0 0,-1 0,1 0,1-1,-1 1,0 0,1-1,-1 0,1 0,0 0,-1 0,1 0,0 0,0-1,1 1,-1-1,2 1,7 0,1 0,-1 0,1-1,0-1,-1 0,1-1,0 0,0-1,-1 0,0-1,6-2,1-2</inkml:trace>
  <inkml:trace contextRef="#ctx0" brushRef="#br0" timeOffset="302.2">1133 684,'-20'4,"-15"12,-2 8,0 4,2 2,7 2,8-1,3-6,4-1,4-1,-1 1,1 1,-2 1,0 1,-3-4,2-6</inkml:trace>
  <inkml:trace contextRef="#ctx0" brushRef="#br0" timeOffset="599.408">766 627,'4'14,"7"15,6 7,6-3,-3-2,2-6,1-8,1-1,2 0,1-1,1 1,1 2,-1 4,1 2,-6-3</inkml:trace>
  <inkml:trace contextRef="#ctx0" brushRef="#br0" timeOffset="1018.968">1640 711,'-35'9,"-5"-1,1 2,1 1,0 3,0 0,2 3,-34 19,67-33,0-1,0 1,0 0,0-1,1 1,-1 0,1 1,0-1,0 0,0 1,0-1,0 1,1-1,0 1,0 0,0 0,0 0,0 0,1-1,0 1,0 0,0 0,0 0,0 0,1 0,0 0,0 0,0 0,0-1,0 1,1 0,0-1,0 1,0-1,0 0,0 0,1 0,-1 0,1 0,0 0,0 0,0-1,0 0,0 1,1-1,-1 0,1-1,-1 1,1-1,0 1,-1-1,1 0,0-1,0 1,0-1,2 1,10-4,-1-1,0 0,0-1,0 0,0-1,-1-1,0-1,-1 0,1 0,-1-1,-1-1,0 0,0-1,-1 0,-1-1,0 0,0-1,-1 0,0-2,29-30,19-4,-56 50,1 0,-1 1,0-1,1 0,-1 1,0 0,0-1,0 1,0-1,0 1,0 0,0 0,-1 0,1-1,0 1,-1 0,0 0,1 0,-1 0,0 0,0 0,0 0,0 0,-1 0,1 0,0-1,-1 1,1 0,-1 0,0 0,0 0,0 1,0 1,-4 23,-1-2</inkml:trace>
  <inkml:trace contextRef="#ctx0" brushRef="#br0" timeOffset="1532.168">1781 1051,'31'-60,"2"1,3 2,13-13,-49 69,0 0,1 0,-1 0,0 0,0 0,1 0,-1 0,1 0,-1 0,1 0,-1 1,1-1,0 0,-1 0,1 0,0 1,-1-1,1 0,0 1,0-1,0 1,0-1,0 1,0-1,0 1,-1 0,1-1,0 1,0 0,1 0,-1 0,0-1,0 1,0 0,0 0,0 1,0-1,0 0,0 0,0 0,0 1,0-1,0 1,0-1,-1 0,1 1,0 0,0-1,0 1,0 0,-1-1,1 1,0 0,-1 0,1-1,0 1,-1 0,1 0,-1 0,1 0,5 31,-6-28,-1-1,1 0,1 0,-1 0,0 0,1 0,-1 0,1 0,0 0,0 0,0 0,1-1,-1 1,1 0,-1-1,1 1,0-1,0 1,0-1,0 0,1 0,-1 0,0 0,1 0,0-1,-1 1,1-1,0 1,0-1,0 0,2 1,4-3,-1-1,0 0,1 0,-1 0,0-1,0 0,-1-1,1 0,-1 0,1 0,-1-1,-1 0,1-1,-1 1,0-1,0 0,0-1,-1 0,0 1,2-6,4-1,74-79,-85 92,1-1,0 0,0 1,0-1,-1 1,1-1,0 1,0 0,0-1,0 1,0 0,0 0,0-1,0 1,0 0,0 0,0 0,0 0,0 0,0 1,0-1,0 0,-1 0,1 0,0 1,0-1,0 1,0-1,0 1,0-1,-1 1,1-1,0 1,0 0,-1-1,1 1,0 0,-1 0,1-1,-1 1,1 0,-1 0,1 0,-1 0,0 0,1 0,-1-1,0 1,0 0,0 0,0 0,0 0,0 0,0 0,0 0,0 0,0 1,-1 59,-1-56,-1 1,2 0,-1-1,1 1,0 0,0 0,0 0,1 0,0 0,0-1,1 1,-1 0,1 0,1 0,-1 0,1-1,0 1,0-1,1 1,-1-1,1 0,0 0,1 0,-1 0,1-1,0 1,0-1,1 0,-1 0,1-1,0 1,2 0,15 3</inkml:trace>
  <inkml:trace contextRef="#ctx0" brushRef="#br0" timeOffset="12575.03">342 6,'-6'-1,"0"-1,0 1,0 1,0-1,0 1,-1 0,1 0,0 1,0-1,0 2,0-1,0 1,0-1,0 2,0-1,1 1,-1-1,1 2,0-1,0 1,0-1,0 1,1 0,-3 3,-4 4,0 1,1 0,1 1,0 0,1 0,0 0,1 1,0 1,0 2,-20 72,4 1,3 0,5 2,1 20,9-79,1-1,2 1,1 0,2 0,1 0,1 0,2-1,1 1,7 18,-6-30,0 1,2-1,0-1,1 0,1 0,1-1,1 0,1-1,1 0,-1-5</inkml:trace>
</inkml:ink>
</file>

<file path=ppt/ink/ink2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3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1,'-19'38,"-7"22,2 7,9-5,8-12</inkml:trace>
</inkml:ink>
</file>

<file path=ppt/ink/ink2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3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0,'0'15,"0"4</inkml:trace>
</inkml:ink>
</file>

<file path=ppt/ink/ink2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4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1,'-19'2,"0"1,1 1,-1 0,1 2,0 0,1 1,-1 0,1 2,-12 8,27-16,0 0,0 0,0 0,0 1,1-1,-1 1,0 0,1 0,-1-1,1 1,-1 0,1 0,0 0,0 0,0 0,0 1,0-1,1 0,-1 0,1 1,-1-1,1 0,0 1,0-1,0 0,0 1,0-1,1 0,-1 1,1-1,-1 0,1 0,0 1,0-1,0 0,0 0,0 0,0 0,1 0,-1 0,1-1,-1 1,1 0,0-1,0 1,-1-1,2 1,160 44,-158-44,-1 0,0 0,0 1,0-1,0 1,0 0,-1 0,1 0,-1 0,0 1,0-1,0 1,0 0,-1 0,1 0,-1 0,0 0,0 1,-1-1,1 1,-1-1,0 1,0-1,-1 1,1 0,-1-1,0 1,0 0,-1-1,1 1,-1 0,0-1,-1 2,1 1,0 1,-1-1,0 0,-1 1,0-1,0 0,0 0,-1-1,0 1,0-1,0 1,-1-1,0-1,-1 1,1-1,-1 0,0 0,0 0,0-1,-1 0,-2 1,-13 6,0-1,0-1,-2-1,1 0,-1-2,-1-1,-57 0,80-5,-1 0,1 0,0 0,0 0,0-1,0 1,-1-1,1 0,0 0,0 1,0-1,0-1,0 1,1 0,-1 0,0-1,1 1,-1-1,0 1,1-1,0 0,-1 1,1-1,0 0,0 0,0 0,0 0,0 0,1 0,-1 0,0-1,1 1,0 0,-1-2,3-10</inkml:trace>
</inkml:ink>
</file>

<file path=ppt/ink/ink2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35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122 309,'-19'35,"1"1,2 1,2 0,1 1,2 1,1 0,3 0,0 11,5-42,0-1,1 0,0 1,1 0,-1-1,1 1,1-1,0 1,0-1,0 1,1-1,0 1,0-1,1 0,0 0,0 0,1-1,0 1,0-1,1 0,-1 0,1 0,1-1,-1 1,1-1,0 0,0-1,0 0,0 0,1 0,0-1,0 0,4 2,6-1,0-2,0 1,0-2,0 0,0-1,0-1,0-1,0 0,0-1,0-1,-1-1,1 0,-1-1,0 0,-1-2,0 0,0 0,-1-2,0 0,11-9,-4-2,0-1,-1-2,-1 1,-1-2,-2-1,0 0,-2-1,-1 0,-1-1,-1 0,-1-1,-2-1,-1 1,-2-1,0 0,-2-1,-1 1,-2 0,-1-1,-3-18,3 40,0-1,0 1,0 0,-1-1,-1 1,0 0,0 0,0 0,-1 1,-1-1,1 1,-1 0,-1 0,0 1,0-1,0 1,-1 1,0-1,0 1,0 0,-1 1,0 0,-2-1,2 7,1 0,0 0,0 1,-1 0,1 0,1 1,-1 0,0 0,1 1,0 0,-1 0,2 0,-1 1,0 0,1 0,0 0,0 1,0 0,1 0,0 0,0 0,1 0,-1 1,1 0,1 0,-1 0,1 2,-18 40,2 1,2 1,3 1,2 0,2 1,2-1,2 26,2 563,3-265,11-315,-5-55</inkml:trace>
</inkml:ink>
</file>

<file path=ppt/ink/ink2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19:48.1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0 881,'9'-1,"-1"-1,0 0,0-1,0 1,-1-2,1 1,-1-1,1 0,-1-1,0 1,-1-1,6-5,28-18,187-94,-32 6,-21 5,-132 87,0 2,2 1,1 3,33-9,-56 18,0-1,-1 0,0-2,0 0,-2-1,0-1,11-11,234-129,-201 109,-86 37,-48 9,43 1,1-2,-1 0,1-2,-1-1,1-1,0-2,-17-5,43 10,1 1,0-1,-1 1,1-1,0 1,-1-1,1 1,-1-1,1 1,-1 0,1-1,-1 1,1 0,-1-1,1 1,-1 0,0 0,1 0,-1-1,1 1,-1 0,0 0,1 0,-1 0,1 0,-1 0,0 0,1 0,-1 1,1-1,-1 0,0 0,1 0,-1 1,1-1,-1 0,1 0,-1 1,1-1,-1 1,1-1,-1 0,1 1,0-1,-1 1,1-1,-1 1,1-1,0 1,0-1,-1 1,1 0,0-1,0 1,0-1,-1 1,1 0,0-1,0 1,0-1,0 1,0 0,0-1,1 1,18 39,-15-34,100 203,-41-36,-62-172,-1-1,1 0,-1 1,1-1,-1 0,1 0,-1 0,1 0,0 1,-1-1,1 0,-1 0,1 0,-1 0,1 0,0 0,-1 0,1-1,-1 1,1 0,-1 0,1 0,-1 0,1-1,-1 1,1 0,-1-1,1 1,-1 0,1-1,-1 1,1 0,-1-1,0 1,1-1,-1 1,0-1,1 1,-1-1,0 1,0-1,0 1,1-1,-1 0,0 1,0-1,0 1,0-1,0 1,0-1,0 0,0 1,0-1,0 1,0-1,0 1,-1-1,1 1,0-1,0 0,0-1,133-295,-113 206,-20 92</inkml:trace>
</inkml:ink>
</file>

<file path=ppt/ink/ink2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06.07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86 582,'33'53,"43"120,-48-93,-23-102,-5-319,0 333,1 0,0 0,0 0,1 1,0-1,1 1,-1-1,2 1,-1 0,1 0,0 0,0 1,1 0,-1-1,5-3,-5 10,-1-1,1 0,-1 1,1 0,0 0,-1 0,1 0,-1 0,1 1,-1 0,1 0,-1 0,1 0,-1 0,0 1,1-1,-1 1,0 0,0 0,0 0,0 0,-1 1,1-1,-1 1,1-1,-1 1,0 0,1 2,5 3,5 3</inkml:trace>
  <inkml:trace contextRef="#ctx0" brushRef="#br0" timeOffset="663.191">1 272,'79'-23,"96"-35,-173 59,1-1,-1 0,1 0,0 0,-1-1,1 1,-1-1,1 1,-1-1,0 0,1 0,-1 0,0 0,1 0,-1 0,0-1,0 1,0-1,0 0,0 1,-1-1,1 0,0 0,-1 0,1 0,-1 0,0-1,0 1,0 0,0-1,0 1,0 0,-1-1,1 1,-1-1,0 1,1-1,-1 0,0 1,-1-1,1 0,-85-108,70 98</inkml:trace>
</inkml:ink>
</file>

<file path=ppt/ink/ink2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0.23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1 160,'5'-5,"1"-6,5-1,5-4,5 1,-2-2,2 3,-4-2,1 2,-3-2,1 3,-3 3</inkml:trace>
</inkml:ink>
</file>

<file path=ppt/ink/ink2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0.4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1 182,'34'-24,"20"-12,6-1,-7 1,-8 8,-12 7</inkml:trace>
</inkml:ink>
</file>

<file path=ppt/ink/ink2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0.74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64,'19'-14,"12"-10,0-1</inkml:trace>
</inkml:ink>
</file>

<file path=ppt/ink/ink2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1.0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46,'19'-9,"6"-9,0 0</inkml:trace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9:34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384 537,'-16'-3,"0"0,1 1,-1 1,0 0,0 2,0-1,0 2,0 0,0 1,0 1,1 0,0 1,0 1,0 0,1 1,-1 0,2 1,-1 1,1 0,1 1,-4 4,10-6,0 0,0 1,1-1,1 1,0 0,0 0,0 1,1-1,1 1,-1 0,2 0,-1 3,1-9,1-1,0 1,0-1,0 1,0 0,0-1,1 1,-1-1,1 1,0-1,0 1,1-1,-1 1,1-1,0 0,-1 0,1 0,1 0,-1 0,0 0,1-1,-1 1,1-1,0 0,0 1,0-1,0 0,0-1,0 1,1-1,-1 1,0-1,1 0,2 0,4-1,-1 0,1-1,0-1,-1 1,1-2,-1 1,1-1,-1-1,0 0,0 0,-1-1,1 0,-1 0,0-1,0 0,-1 0,0-1,2-2,141-128,-58 25,-78 105,-24 41,5-17,2-6,1 1,0-1,0 1,1 0,0 0,1 0,1 0,0 0,0-1,1 1,1 0,0-1,1 1,0-1,0 0,1 0,1-1,0 1,0-1,1-1,3 5,35 27,-31-31</inkml:trace>
  <inkml:trace contextRef="#ctx0" brushRef="#br0" timeOffset="400.305">779 481,'-5'95,"9"-56,2 1,2-1,1 0,2-1,3 3,-9-26,-5-14,0-1,-1 1,1 0,0 0,0 0,0-1,0 1,0 0,0 0,0 0,0-1,0 1,1 0,-1 0,0-1,0 1,1 0,-1 0,0-1,1 1,-1 0,1-1,-1 1,1 0,-1-1,1 1,-1-1,1 1,0-1,-1 1,1-1,0 0,-1 1,1-1,0 0,0 1,-1-1,1 0,0 0,0 0,0 0,-1 1,1-1,0 0,0-1,0 1,-1 0,1 0,0 0,0 0,-1-1,1 1,0 0,0 0,-1-1,1 1,0-1,-1 1,1-1,0 1,-1-1,1 1,-1-1,1 0,-1 1,1-1,-1 0,106-220,-60 107,-38 90</inkml:trace>
  <inkml:trace contextRef="#ctx0" brushRef="#br0" timeOffset="3772.273">1230 621,'6'4,"1"0,0 0,0-1,1 0,-1-1,1 1,-1-1,1-1,0 1,-1-2,1 1,0-1,0 0,0 0,0-1,-1 0,4-1,136-40,-142 40,-1 0,1 0,0-1,-1 0,0 0,1 0,-1 0,0 0,-1-1,1 0,-1 0,1 0,-1 0,0 0,-1-1,1 0,-1 1,0-1,0 0,0 0,-1 0,0 0,0 0,0 0,0 0,-1-1,0-3,-1 5,0 0,0 0,0 0,-1 0,1 0,-1 1,0-1,0 0,-1 1,1-1,-1 1,1 0,-1 0,0 0,0 0,0 1,-1-1,1 1,-1-1,1 1,-1 1,0-1,0 0,0 1,0 0,-2-1,-5-1,0 0,0 0,0 2,0-1,0 1,-1 1,1 0,0 0,-6 2,2 2,1 0,0 0,0 2,1 0,0 0,0 1,0 1,1 0,-2 2,8-3,1 0,0 0,0 0,1 1,0-1,0 1,1 0,0 0,0 0,1 1,0-1,0 1,1-1,0 1,1-1,0 1,0 0,1-1,0 1,0-1,1 1,0-1,1 1,0-1,0 0,1 0,0-1,0 1,0-1,1 0,1 0,2 4,129 103,-132-109,0 0,1-1,-1 1,1-1,0 0,0-1,0 1,0-1,1 0,-1-1,1 0,0 0,-1 0,1-1,0 0,0 0,0 0,0-1,1 0,8-5</inkml:trace>
  <inkml:trace contextRef="#ctx0" brushRef="#br0" timeOffset="6053.204">1964 1,'33'42,"-20"-13,0 0,-2 1,-2 1,-1-1,-1 1,2 23,-4-19,-1 0,-2 0,-2 0,-1 0,-2 0,-1 0,-1 0,-3 0,0-1,-2-1,-8 17,10-30,0 0,-2 0,0-1,-1-1,-1 1,0-2,-1 0,-1 0,-1-1,-3 1,10-9,-2 0,1 0,-1-1,0 0,-1 0,1-2,-1 1,0-1,-1-1,1 0,-1 0,0-1,0-1,0 0,-7 0,-66-7,60-2</inkml:trace>
  <inkml:trace contextRef="#ctx0" brushRef="#br0" timeOffset="12892.082">2839 254,'-173'125,"98"-67,5-5,2 4,-50 53,113-104,4-4,0-1,0 1,1-1,-1 1,0-1,0 0,-1 1,1-1,0 0,0 0,-1 0,1 0,-1 0,1 0,-1 0,1 0,-1 0,1-1,-1 1,0-1,1 1,-1-1,0 0,1 0,-1 0,0 1,1-2,-1 1,0 0,0 0,1 0,-7-8</inkml:trace>
  <inkml:trace contextRef="#ctx0" brushRef="#br0" timeOffset="13239.504">2359 254,'28'45,"100"57,-34-32,-73-52,12 13,0-1,2-3,1 0,1-2,2-2,31 14,-69-37,-1 1,1-1,0 1,0-1,-1 0,1 1,0-1,0 0,0 1,-1-1,1 0,0 0,0 0,0 0,0 0,0 0,-1 0,1 0,0 0,0 0,0 0,0-1,0 1,-1 0,1-1,0 1,0 0,-1-1,1 1,0-1,-1 1,1-1,0 0,-1 1,1-1,-1 0,1 1,-1-1,1 0,-1 1,1-1,-1 0,0 0,0 0,1 1,-1-1,0 0,0 0,0 0,0 0,0 0,0 1,0-1,0 0,0 0,0 0,0 0,-1 0,1 1,0-1,-1-1,-3-12</inkml:trace>
  <inkml:trace contextRef="#ctx0" brushRef="#br0" timeOffset="13622.97">2641 85,'-28'255,"28"170,-12-336,13-76</inkml:trace>
</inkml:ink>
</file>

<file path=ppt/ink/ink2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1.1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1 337,'19'-20,"16"-10,7-1,1 6,-7 1,-9 5</inkml:trace>
  <inkml:trace contextRef="#ctx0" brushRef="#br0" timeOffset="167.418">311 139,'20'-14,"10"-6,0-3,1 2,-6 0,-2 3,0 5,-4 4</inkml:trace>
</inkml:ink>
</file>

<file path=ppt/ink/ink2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2.96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201 109,'-11'2,"1"1,0-1,0 2,0-1,0 2,1-1,-1 1,1 0,0 1,1 0,0 1,0 0,0 0,0 0,1 1,1 0,-1 1,1-1,1 1,0 1,0-1,0 1,1-1,1 1,0 0,0 1,0 5,8 113,-4-124,0-1,1 1,-1 0,1 0,0 0,0-1,1 1,-1-1,1 0,0 0,0 0,1 0,-1 0,1-1,0 1,0-1,0 0,0 0,0-1,1 1,-1-1,1 0,4 1,-4-1,0 0,0 0,0-1,1 0,-1 0,0-1,1 0,-1 0,0 0,1 0,-1-1,0 0,1 0,-1 0,0 0,0-1,0 0,0 0,0-1,0 1,-1-1,1 0,-1-1,0 1,0-1,0 1,0-1,-1 0,1 0,-1-1,0 1,0-2,62-191,-61 181,-2 0,0 0,-1 0,-1-1,0 1,-1 0,-1-1,-4-15,5 26,0 0,-1 0,0 1,0-1,0 0,-1 1,0-1,0 1,0 0,0 0,-1 0,0 0,0 1,-1 0,1-1,-1 2,0-1,0 0,0 1,0 0,-1 0,1 1,-1-1,0 1,0 0,3 2,0-1,1 1,-1-1,0 1,0 0,1 0,-1 1,0-1,0 0,1 1,-1 0,0-1,1 1,-1 0,1 0,-1 1,1-1,-1 1,1-1,0 1,0 0,0-1,0 1,0 0,0 0,0 1,1-1,-1 0,1 1,-1-1,1 0,0 1,0 0,0-1,0 1,1 0,-1 0,-12 106,15-85,2 0,0 0,2 0,0-1,2 0,0 0,2 0,10 17,7 18,15 112,-40-155,-1 0,0 0,-1 0,-1 1,0-1,-1 0,-1 0,-1 4,-1 5</inkml:trace>
</inkml:ink>
</file>

<file path=ppt/ink/ink2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3.82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114 263,'5'-5,"6"-1,1-5,-1-5,-8 0,-3-2,-3-3,-5 3,-1-1,-5 2,1 1,-2-4,-4 4,2-2,-1 3,-3-1,3 2</inkml:trace>
</inkml:ink>
</file>

<file path=ppt/ink/ink2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0:34.8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420 115,'-4'-5,"-8"-6,-5-1,0-4,-2 1,-3 3,-2 4,-2 3,-1-3,-1 1,-1 1,0 2,1 1,-1 1,0 2,1 0,0 0,4 0</inkml:trace>
</inkml:ink>
</file>

<file path=ppt/ink/ink2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4:27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19,'0'0</inkml:trace>
  <inkml:trace contextRef="#ctx0" brushRef="#br0" timeOffset="253.137">338 19,'0'-5,"0"-2</inkml:trace>
  <inkml:trace contextRef="#ctx0" brushRef="#br0" timeOffset="10305.121">1919 780,'0'0</inkml:trace>
  <inkml:trace contextRef="#ctx0" brushRef="#br0" timeOffset="12104.549">1693 1317,'5'0,"1"4,5 3,5-1,5-2,4 0,1-2,3-1,0 0,0-1,-4-5,-3-2,1 1,0 1,2 1,1 2,-3 1</inkml:trace>
  <inkml:trace contextRef="#ctx0" brushRef="#br0" timeOffset="12835.5">2229 1260,'0'5,"5"1,7 0,5-1,0-6,-3-8,-3-3</inkml:trace>
  <inkml:trace contextRef="#ctx0" brushRef="#br0" timeOffset="15284.216">1948 752,'-49'-34,"-123"-82,121 55,37 48,2 0</inkml:trace>
  <inkml:trace contextRef="#ctx0" brushRef="#br0" timeOffset="16409.538">1129 216,'-60'-24,"23"14,0 2,-1 1,0 2,-35 1,-181-52,231 55</inkml:trace>
  <inkml:trace contextRef="#ctx0" brushRef="#br0" timeOffset="18193.869">338 724,'-4'-5,"-8"-1,5 0,2 6,8 2,2 7,6 6,6 5,0 5,1-3,4-5,-4 0,2-4,1 2,2-2,-2-4</inkml:trace>
  <inkml:trace contextRef="#ctx0" brushRef="#br0" timeOffset="20189.862">847 1147,'0'-1,"-1"1,1-1,0 0,-1 0,1 0,0 0,0 0,0 1,0-1,0 0,0 0,0 0,0 0,0 0,0 0,0 1,0-1,1 0,-1 0,0 0,1 0,-1 1,0-1,1 0,-1 0,1 1,0-1,-1 0,1 1,-1-1,1 1,0-1,-1 1,1-1,0 1,0-1,0 1,-1 0,1-1,0 1,0 0,0 0,0-1,-1 1,1 0,0 0,0 0,0 0,0 0,0 0,0 1,-1-1,1 0,0 0,0 0,0 1,0-1,-1 1,1-1,0 1,13 4,0 1,-1 1,0 0,0 1,-1 0,0 1,0 1,5 5,-3-4,1 0,1-1,0-1,0-1,1 0,0-1,0 0,1-2,0 0,1-1,-7 0,8 3,-4 1</inkml:trace>
  <inkml:trace contextRef="#ctx0" brushRef="#br0" timeOffset="29643.194">338 19,'-38'-18,"27"17,0 1,0 1,0-1,0 2,0-1,0 2,1-1,-1 1,1 1,-1 0,1 0,1 1,-1 1,1-1,0 1,0 1,0 0,-1 2,4-4,0-1,1 1,-1 0,1 1,1-1,-1 1,1 0,0 1,0-1,0 1,1-1,0 1,1 0,-1 0,1 0,1 0,-2 7,6-5,2-5</inkml:trace>
  <inkml:trace contextRef="#ctx0" brushRef="#br0" timeOffset="30479.808">0 386,'5'0,"1"4,0 7,4 1,0 4,-2 4,3-2,-1 1,3-3,0-3</inkml:trace>
  <inkml:trace contextRef="#ctx0" brushRef="#br0" timeOffset="36775.761">424 808,'0'0,"1"-1,-1 1,1 0,0 0,-1 0,1-1,0 1,-1 0,1 0,0 0,-1 0,1 0,0 0,-1 0,1 0,-1 1,1-1,0 0,-1 0,1 0,0 1,-1-1,1 0,-1 1,1-1,-1 1,1-1,-1 0,1 1,-1-1,1 1,-1-1,0 1,1 0,-1-1,0 1,1-1,-1 1,0 0,0-1,0 1,1-1,-1 1,0 0,0-1,0 1,0 0,0-1,0 1,0 0,-1-1,1 1,0 0,0-1,0 1,-1-1,1 1,0 0,0-1,-1 1,1-1,-1 1,1-1,-1 1,1-1,0 1,-1-1,0 0,1 1,-12 0,0-1,0 0,0 0,0-1,0-1,0 0,1-1,-1 0,1-1,-1 0,1 0,0-2,9 5,1-1,0 0,0 0,0 0,0 0,0 0,0 0,1 0,-1 0,1 0,-1 0,1 0,0-1,0 1,0 0,0 0,0 0,0 0,1-1,-1 1,1 0,-1 0,1 0,0 0,0 0,0 0,0 0,0 0,0 1,1-1,-1 0,0 1,1-1,-1 1,1-1,0 1,0 0,-1-1,3 1,4-10,158-212,-123 185,-45 75,-9 305,11-337,-1 0,1 0,-1 1,-1-1,1 0,-1 0,1 0,-2 0,1-1,0 1,-1 0,0-1,0 0,0 0,-1 0,1 0,-1 0,0 0,1-4,-1 0,1 0,0-1,0 1,0-1,0 0,0 0,0 0,0 0,0 0,0 0,0-1,0 0,1 1,-1-1,1 0,-1 0,1-1,0 1,0 0,0-1,0 1,0-1,0 0,0-1,-6-5,0 1,-1 1,0 0,0 1,0 0,-1 0,0 1,0 0,0 1,-1 0,1 1,-1 0,0 0,0 1,0 1,0 0,-1 0,1 1,0 1,-1 0,57-46,128-138,-152 169</inkml:trace>
  <inkml:trace contextRef="#ctx0" brushRef="#br0" timeOffset="38606.511">451 752,'-9'-2,"-1"-1,0 0,1-1,0 0,0 0,0-1,0-1,1 1,0-1,0-1,0 1,1-1,0-1,0 1,1-1,-2-3,-14-13,-28-27,79 60,65 100,-49-47,-73-106,18 28,-1 0,0 0,-2 1,1 1,-2 0,0 1,0 0,-12-7,-98-80,112 91,0-2,1 0,1 0,0-1,0 0,2-1,-1 0,-5-12,-7-9,20 31,5 9</inkml:trace>
</inkml:ink>
</file>

<file path=ppt/ink/ink2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15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201 142,'-50'-65,"49"64,-1 0,1-1,-1 1,0 0,0 0,1 0,-1 1,0-1,0 0,0 1,0-1,0 1,0 0,0-1,0 1,0 0,0 0,0 1,0-1,0 0,1 0,-1 1,0 0,0-1,0 1,0 0,0 0,1 0,-1 0,0 0,1 0,-1 0,1 0,-1 1,1-1,0 1,-1-1,1 1,0 0,-10 13,1 1,1 1,1-1,0 1,1 1,0 0,2 0,0 0,1 0,1 1,1-1,0 1,2 0,0 0,1 0,0-13,0-1,0 1,0-1,1 1,0-1,0 0,1 1,-1-1,1 0,0-1,1 1,-1 0,1-1,0 0,0 0,0 0,1 0,-1-1,1 0,0 1,0-2,0 1,0-1,0 1,1-2,-1 1,1 0,-1-1,1 0,0 0,-1-1,1 0,0 0,-1 0,1-1,0 1,-1-1,1-1,0 1,-1-1,0 0,1 0,-1-1,5-2,7-5,-1-1,0-1,0 0,-2-1,1-1,-1 0,-1-1,-1 0,0-1,-1 0,-1-1,1-1,-7 9,1-1,-1 1,-1-1,0 1,0-1,-1 0,0 0,-1 0,0 0,0-1,-1 1,0 0,-1 0,-1 0,1 0,-1 0,-1 0,0 0,-1 0,1 1,-2 0,1 0,-1 0,-1 0,0 1,-2-3,3 8,1 0,-1 0,0 1,0 0,-1 0,1 0,0 0,-1 1,1 0,-1 0,1 1,-1-1,0 1,1 0,-1 1,1-1,-1 1,1 0,-1 1,1-1,0 1,-1 0,1 1,0-1,0 1,1 0,-1 0,1 0,-1 1,1-1,0 1,0 0,1 1,-1-1,-1 4,-9 12</inkml:trace>
  <inkml:trace contextRef="#ctx0" brushRef="#br0" timeOffset="425.055">597 566,'45'-92,"-13"22,3 1,3 3,30-39,-66 103,40-43,-41 44,0 1,0-1,0 1,0-1,0 1,0-1,0 1,0 0,0-1,0 1,0 0,0 0,1 0,-1 0,0 0,0 0,0 0,0 1,0-1,0 0,0 0,0 1,0-1,0 1,0-1,0 1,0-1,0 1,0 0,0-1,0 1,-1 0,1 0,0 0,-1-1,1 1,0 0,-1 0,1 0,-1 0,1 0,-1 0,0 0,1 0,-1 0,0 1,0-1,0 0,0 0,0 0,0 0,12 87,-13-79,1 0,1 0,-1 0,2 1,-1-1,1 0,1-1,-1 1,1 0,1-1,0 1,0-1,1 0,0 1,1-3,0 1,0-1,1 0,-1-1,1 0,0 0,1 0,-1-1,1 0,0-1,0 0,0 0,0 0,0-1,1 0,-1-1,1 0,-1 0,1-1,0 0,-1 0,1-1,-1-1,3 0,2 0,0-1,-1-1,0 0,0-1,0 0,0-1,-1 0,0-1,0 0,-1 0,0-1,0-1,-1 0,0 0,0-1,-1 0,1-2,-1-1,-1 1,0-1,0-1,-2 1,1-1,-2 0,0 0,2-14,6-15,-7 26</inkml:trace>
</inkml:ink>
</file>

<file path=ppt/ink/ink2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16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593 396,'-340'567,"335"-558,-2 0,1-1,-1 0,0 0,-1-1,0 0,0-1,-1 1,1-1,-1-1,0 0,-1 0,-5 1,2-5</inkml:trace>
  <inkml:trace contextRef="#ctx0" brushRef="#br0" timeOffset="519.741">0 509,'276'202,"-79"-24,-47 35,-139-199</inkml:trace>
  <inkml:trace contextRef="#ctx0" brushRef="#br0" timeOffset="6233.05">1017 593,'3'-4,"1"-1,-1 1,0-1,-1 1,1-1,-1 0,0 0,0 0,0-1,-1 1,0 0,0-1,0 1,-1 0,0-1,0 1,0-1,-1 1,1-2,-2 7,1-1,0 1,-1 0,1 0,0-1,-1 1,1 0,0 0,-1 0,1 0,0 1,-1-1,1 0,0 1,0-1,-1 1,1-1,0 1,0-1,0 1,-1 0,1-1,0 1,0 0,0 0,0 0,0 0,1 0,-1 0,0 0,0 0,1 1,-1-1,1 0,-1 0,1 1,-1-1,1 0,0 1,-10 23,1 1,1 0,1 1,2 0,0 0,2 0,1 1,2-1,0 1,4 22,34 102,-35-145,0 0,0 0,1 0,0 0,1 0,-1-1,1 0,0 0,1 0,-1 0,1-1,1 0,-1-1,0 1,1-1,0 0,0-1,4 2,-5-5,0-1,1 1,-1-1,1 0,-1-1,0 1,0-1,1-1,-2 1,1-1,0 0,0 0,-1-1,0 1,0-1,0-1,0 1,0-1,-1 1,0-1,0 0,0-1,-1 1,0-1,0 0,0 0,0 0,-1 0,1-4,-1 7,149-340,-112 244,-19 53,-11 58,-4 288,32-63,-21-163,-4 0,-4 1,-2 0,-4 47,-2-112,1 0,-2 0,1 0,-2 0,1 0,-1-1,0 1,-1-1,0 1,-1-1,0 0,0 0,-1-1,0 1,-1-1,0 0,0 0,-1-1,1 0,-2 0,1 0,-1-1,0 0,0-1,-1 0,1 0,-1-1,0 0,-1 0,1-1,-3 0,3-1,0-1,0 0,-1 0,1-1,0-1,0 1,0-2,0 1,0-1,0 0,0-1,0 0,1-1,-1 1,1-2,0 1,0-1,1 0,-1-1,1 0,1 0,-1 0,1-1,0 0,0 0,1-1,0 0,0 0,1 0,0 0,0-1,-1-9,0-1,2 0,0 0,1 0,0 0,2 0,0 0,2 0,0 0,1 0,0 0,2 0,0 1,1 0,1 0,1 0,9-20</inkml:trace>
  <inkml:trace contextRef="#ctx0" brushRef="#br0" timeOffset="6493.509">1835 735,'34'-5,"15"-2,5-4,-2 0,-6 2,-5 2,-5 2,-4 2,-2 2,-7 1</inkml:trace>
  <inkml:trace contextRef="#ctx0" brushRef="#br0" timeOffset="7050.224">2598 706,'-17'153,"7"0,7 83,-18-110,15-147,6-3,1-1,1 1,1 1,1-1,2 0,0 1,1 0,2 1,9-20,13-30,2 0,4 3,3 1,3 2,3 2,2 2,24-21,-60 69,1 0,0 1,1 1,1 0,0 1,0 0,1 2,0-1,1 2,0 0,0 1,1 1,0 1,10-2,-21 8,0 1,0-1,0 1,-1 0,1 1,0 0,-1 0,0 0,0 1,0 0,0 0,0 0,-1 1,0 0,0 0,0 0,0 1,-1 0,0-1,0 1,-1 1,0-1,0 1,0-1,-1 1,0 0,0 0,0 0,-1 0,-1 0,1 0,-1 0,0 0,0 0,-1 0,0 0,-2 6,-2 8,-2 1,0-1,-2-1,0 0,-1 0,-1 0,-1-1,-1-1,0 0,-2-1,0-1,0 0,-14 10,13-10,-1-2,0 0,-1-1,-1-1,1 0,-2-2,0 0,0-1,-1-1,1-1,-2-1,1-1,-10 1,27-6,0 1,-1-1,1-1,0 1,-1-1,1 1,0-1,-1 0,1-1,0 1,0-1,0 0,0 0,0 0,1-1,-1 1,1-1,-1 0,1 0,0 0,0 0,0 0,1-1,-1 1,1-1,0 0,0 0,0 0,0 0,1 0,-1 0,1 0,0-1,1 1,-1 0,1-1,0 1,0-2,3-20</inkml:trace>
  <inkml:trace contextRef="#ctx0" brushRef="#br0" timeOffset="7349.315">3557 1,'-18'191,"8"1,10 58,0-152,-22 26,27-95,0-25</inkml:trace>
  <inkml:trace contextRef="#ctx0" brushRef="#br0" timeOffset="7837.54">4234 368,'-2'-1,"-1"0,0 1,1 0,-1-1,1 1,-1 0,0 0,1 0,-1 0,1 1,-1-1,1 1,-1 0,1-1,-1 1,1 0,-1 0,1 1,0-1,-2 2,2-3,-185 107,167-94,1 0,0 2,0-1,2 2,0 1,1 0,0 1,2 1,0 0,1 1,1 0,1 1,-3 9,13-26,0 0,0 0,1-1,0 1,0 0,0 0,0 0,1 0,0 0,-1 0,1-1,0 1,1 0,-1-1,1 1,0 0,0-1,0 0,0 0,0 1,1-1,-1-1,1 1,0 0,0-1,0 1,0-1,1 0,-1 0,0 0,1 0,0-1,-1 1,1-1,0 0,0 0,-1-1,1 1,0-1,0 0,0 1,0-2,0 1,0 0,2-2,18-4,-1-1,0-1,0-2,-1 0,0-1,-1-1,0-1,-1-1,0-1,-2 0,0-2,0 0,-2-1,12-16,-12 17,101-124,-116 140,-1 0,0 0,1 0,-1 0,0 0,1 0,-1 0,1 0,-1 0,1 0,0 0,-1 0,1 0,0 1,0-1,0 0,0 1,-1-1,1 0,0 1,0-1,0 1,0-1,0 1,1 0,-1-1,0 1,0 0,0 0,0 0,0-1,0 1,0 0,0 1,1-1,-1 0,0 0,0 0,0 1,0-1,0 1,0-1,0 1,0-1,0 1,0-1,0 1,0 0,-1-1,1 1,0 0,0 0,-1 0,1 0,0 0,-1 0,1 0,-1 0,1 0,-1 0,0 0,1 0,12 139,20-56,-20-66</inkml:trace>
  <inkml:trace contextRef="#ctx0" brushRef="#br0" timeOffset="8226.302">4573 791,'160'-248,"-28"75,-132 173,1-1,-1 1,0 0,0-1,0 1,1 0,-1-1,0 1,0 0,1-1,-1 1,0 0,1-1,-1 1,0 0,1 0,-1-1,1 1,-1 0,0 0,1 0,-1 0,1 0,-1-1,0 1,1 0,-1 0,1 0,-1 0,1 0,-1 0,0 0,1 1,-1-1,1 0,-1 0,1 0,-1 0,0 0,1 1,-1-1,0 0,1 0,-1 1,0-1,1 0,-1 1,0-1,1 0,-1 1,0-1,0 0,1 1,-1-1,0 0,0 1,0-1,0 1,0-1,1 1,-1-1,0 0,0 1,0-1,0 1,0-1,0 1,0-1,1 38,-1-33,-1 37,0-32,-1 1,1 0,1-1,0 1,0 0,1 0,1-1,0 1,0-1,1 1,0-1,1 0,0 0,1 0,0-1,0 1,1-1,3 3,-1-8,0 1,0-2,0 1,1-1,0-1,0 1,-1-1,1-1,1 0,-1 0,0-1,0 0,0 0,0-1,0 0,0-1,0 0,5-2,-2-1,-1-1,1 0,-1-1,0 0,0-1,-1 0,0 0,0-1,-1 0,0-1,-1 0,0-1,5-8,2-1,2-1</inkml:trace>
  <inkml:trace contextRef="#ctx0" brushRef="#br0" timeOffset="8529.179">5278 622,'4'0,"19"2,0 0,0-2,0-1,0 0,0-2,0-1,0 0,-1-2,1 0,-1-2,-1 0,0-2,0 0,-1-2,10-6,-21 8,0 0,-1 0,0 0,-1-1,0 0,-1 0,0-1,-1 0,-1 0,1 0,-2-1,0 1,0-1,-1 0,-1 0,0 0,-1 0,0-1,0 11,0 0,0 0,0 0,0 0,-1 0,1 0,-1 1,0-1,0 0,0 0,0 1,0-1,-1 1,1-1,-1 1,1-1,-1 1,0 0,0 0,0 0,0 0,-1 0,1 0,0 1,-1-1,1 1,-1-1,0 1,1 0,-1 0,0 0,0 1,0-1,1 1,-1-1,0 1,0 0,0 0,0 0,0 1,0-1,0 1,1-1,-4 2,-12 7,0 1,1 1,0 0,0 2,1 0,1 0,0 2,1 0,0 0,2 1,0 1,0 0,2 1,0 0,1 1,0-3,0 0,2 1,0 0,0 1,2-1,0 1,2 0,0 0,0 1,2-1,0 1,1-1,1 0,1 1,1-1,0 0,2 3,0-11,2 0,-1 0,1-1,0 0,1 0,0-1,1 1,0-2,0 1,0-1,1-1,0 0,1 0,-1-1,1 0,0-1,0 0,0-1,1 0,-1-1,1 0,-1-1,1 0,0-1,0 0,5-2,11 2</inkml:trace>
</inkml:ink>
</file>

<file path=ppt/ink/ink2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0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0,'-10'26,"2"0,1 1,1-1,1 1,2 0,0 1,2-1,1 1,1-1,1 0,2 0,0 0,3 4,149 371,-145-370,-6-21,-1-1,0 1,-1 0,0 0,-1 0,0 0,-1 0,0 1,0-1,-2 0,0 10,-8-14,9-34,6 8,1 0,1 1,0 0,2 0,0 1,1 0,0 1,2 0,0 1,0 0,1 1,14-10,-14 13,0 1,1 0,0 1,1 1,0 0,0 1,1 1,-1 0,2 2,-1 0,0 0,1 2,3 0,-17 2,1 0,-1 1,1 0,-1-1,0 2,1-1,-1 0,0 1,0 0,0 0,0 0,0 0,0 1,-1-1,1 1,-1 0,0 0,1 1,-2-1,1 1,0-1,-1 1,1 0,-1 0,0 0,0 0,-1 0,1 0,-1 1,0-1,0 1,0 0,1 8,0 0,-1-1,-1 1,0 0,0 0,-1-1,-1 1,0-1,-1 1,0-1,-1 1,-5 7,0 0,-1-1,-1 0,-1-1,0 0,-1-1,-1 0,-1-1,0-1,-1 0,-1-1,0-1,-1-1,0 0,-1-1,0-1,-2-1,12-4,-1-1,1-1,-1 0,1 0,-1-1,0 0,0 0,0-1,0-1,0 0,0 0,0-1,0 0,0-1,0 0,0 0,0-1,1-1,0 1,-1-1,1-1,1 0,-9-6,2-4,2 1</inkml:trace>
</inkml:ink>
</file>

<file path=ppt/ink/ink2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0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1 928,'24'-7,"17"-4,0-1,-1-3,0-1,12-9,-43 21,0-2,0 1,0-1,-1 0,0-1,0 1,-1-2,0 1,0-1,0 0,-1-1,-1 1,1-1,-1 0,-1-1,0 1,0-1,-1 0,0 0,0-4,-2 11,0-1,0 1,-1-1,1 0,-1 1,0-1,0 0,0 1,-1-1,1 0,-1 1,0-1,0 1,0-1,0 1,-1 0,1-1,-1 1,0 0,0 0,0 0,0 0,-1 0,1 1,-1-1,0 1,0-1,0 1,0 0,0 0,0 0,0 1,-1-1,1 1,0 0,-1 0,0 0,1 0,-1 1,1-1,-1 1,-2 0,-4 2,-1 1,1 0,0 1,0 0,1 1,-1 0,1 0,0 1,1 0,-1 0,1 1,0 0,1 1,0 0,0 0,1 0,0 1,0 0,1 0,0 1,0-1,1 1,1 0,0 0,0 1,1-1,0 1,0 1,1-3,0-1,0 1,1 0,0-1,0 1,1-1,0 1,1-1,0 0,0 1,1-1,0 0,0 0,1 0,0-1,0 0,1 1,-1-1,2-1,-1 1,1-1,0 0,1 0,3 2,2 1,1 0,0-2,0 1,1-2,0 0,0 0,0-1,1-1,-1-1,1 0,0-1,0 0,9-1,-9 0,0 0,0-1,0-1,-1-1,1 0,0-1,-1 0,1-1,-1-1,0 0,0-1,-1 0,0-1,0-1,-1 0,1-1,-2 0,7-7,16-27,-2-2,-1-2,-3 0,-1-2,-3-1,-2-1,-3-1,-1-1,0-14,-10 47,-1 0,-1 0,-1-1,0 0,-2 0,0 0,-2 0,0-1,-1 1,-2 0,0-1,-1 1,-1 0,-1 1,-1-1,0 1,-2 0,0 0,5 16,0 0,0 0,0 1,0-1,0 1,-1 0,1-1,-1 1,0 1,0-1,0 1,0-1,-1 1,1 1,0-1,-1 0,0 1,1 0,-1 0,0 1,1-1,-1 1,0 0,0 0,1 0,-1 1,0 0,0 0,1 0,-1 0,1 1,-1 0,1 0,0 0,0 0,0 1,0 0,0-1,0 2,1-1,-1 0,1 1,0-1,0 1,0 0,1 0,-1 0,-8 23,0 0,2 1,2 0,0 0,2 1,1 0,1 0,1 0,2 0,1 0,1 0,3 6,1 8,2 0,2-1,2 0,1 0,3-2,13 26,30 86,-55-141,-1-1,0 1,0 0,-2-1,1 1,-1 0,-1 0,0 1,0-1,-1 0,-1 3,-4 4</inkml:trace>
</inkml:ink>
</file>

<file path=ppt/ink/ink2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1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58,'34'-4,"20"-3,6 1,3 2,-5-5,-3 1,-1 0,-5 3,-1 1,-4 2,0 1,-2 1,-4 0,-9 1</inkml:trace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1:15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85,'-1'0,"1"-1,-1 1,1-1,-1 1,1 0,-1 0,1-1,-1 1,1 0,-1 0,1-1,-1 1,1 0,-1 0,0 0,1 0,-1 0,1 0,-1 0,1 0,-1 0,0 0,1 0,-1 1,1-1,-1 0,1 0,-1 0,1 1,-1-1,1 0,-1 1,1-1,-1 0,1 1,-1-1,1 1,0-1,-1 1,1-1,0 1,-1-1,1 1,0-1,0 1,-1-1,1 1,0-1,0 1,0-1,0 1,0 0,0-1,0 1,0-1,0 1,0-1,0 2,-6 38,6-39,-12 142,-22 29,25-75,10-93,-1-1,1 0,-1 0,1 0,0 0,0 0,0 0,0 0,1 0,-1 0,1 0,0 0,0-1,0 1,0-1,0 0,0 1,1-1,-1 0,1 0,0-1,-1 1,1 0,0-1,0 0,0 0,0 1,2-1,11 0,-1 0,1-2,-1 1,0-2,0 0,1-1,-1 0,-1-1,1-1,-1-1,1 0,2-2,9-4,-2 0</inkml:trace>
  <inkml:trace contextRef="#ctx0" brushRef="#br0" timeOffset="419.64">422 1,'-7'3,"0"0,0 0,0 1,1 0,0 1,0 0,0-1,0 2,1-1,0 1,0 0,0 0,1 0,0 0,0 1,1 0,-1 0,2 0,-3 7,-30 147,34-153,-97 569,64-362,23-87,11-128,0-10</inkml:trace>
</inkml:ink>
</file>

<file path=ppt/ink/ink2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1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19 128,'-4'33,"-1"-13,1 0,1 0,1 1,1-1,1 1,1-1,0 1,2-1,0 0,1 0,2 0,1 3,-6-20,1 0,-1 0,1 0,0 0,0-1,0 1,1-1,-1 1,0-1,1 0,0 0,-1 0,1 0,0-1,0 1,0-1,0 0,0 1,0-1,1-1,-1 1,0 0,1-1,-1 0,0 0,0 0,1 0,-1 0,0 0,1-1,-1 0,0 0,0 0,0 0,1 0,-1-1,1 0,9-4,-2 0,1 0,-1-1,0-1,0 0,-1 0,0-1,8-10,166-228,-167 228,-7 31,-24 64,12-70,-1 1,1 0,1 0,-1-1,1 1,0 0,1 0,0 0,0 0,0 1,1-1,0-1,0 1,1 0,-1 0,2 0,-1-1,1 1,0-1,3 5,-1-5,0-1,1 0,0 0,0 0,0 0,0-1,1 0,-1-1,1 1,0-1,0-1,1 1,-1-1,0-1,1 1,-1-1,1 0,-1-1,1 0,0 0,-1 0,1-1,-1-1,1 1,-1-1,0 0,0-1,1 1,-2-2,1 1,0-1,-1 0,1 0,4-5,3-2,-2-1,1 0,-2-1,0 0,0-1,-1 0,-1-1,0 0,-2 0,1-1,-2 0,0 0,-1 0,0-4,35-119,-32 123</inkml:trace>
</inkml:ink>
</file>

<file path=ppt/ink/ink2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1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61 393,'12'-9,"16"-8,-2-2,0-1,-2 0,0-2,-1-1,-1-1,-2-1,11-15,-28 36,-1 0,1 0,-1 0,0 0,0-1,0 1,-1-1,1 1,-1-1,0 1,0-1,-1 0,1 1,-1-1,0 0,-1 0,1 1,-1-1,0 0,0 1,0-1,-1 1,1-1,-1 1,0 0,0 0,-1 0,1 0,-1 0,0 0,0 1,0-1,-1 1,1 0,-1 0,0 0,0 0,0 1,0-1,0 1,0 0,-1 1,1-1,-4 0,3 1,-1 1,0 0,0 0,1 0,-1 1,0-1,1 2,-1-1,0 0,1 1,-1 0,1 1,0-1,0 1,0 0,0 0,0 0,1 1,0 0,-1 0,1 0,-3 4,-71 106,73-106,1 0,-1-1,1 2,1-1,0 0,0 1,0-1,1 1,1 0,-1 0,1 0,1-1,0 1,0 0,1 0,0 0,0 0,1 0,0 0,1-1,0 1,0-1,1 0,0 0,0 0,1 0,0-1,0 0,1 0,0 0,1 0,3 0,0-1,1 0,0 0,0-1,0-1,0 0,1 0,0-1,-1-1,1 0,0 0,1-2,-1 1,0-1,0-1,0 0,0-1,0 0,2-2,9-2,-1-1,1-1,-1-2,-1 0,0-1,0-1,-1-1,-1 0,7-7,-2-1</inkml:trace>
</inkml:ink>
</file>

<file path=ppt/ink/ink2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2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0 366,'31'-10,"-1"-1,-1-2,0-1,-1-1,0-1,-1-1,-1-2,-1 0,16-18,-35 32,-2-1,1 0,-1 0,1 0,-2-1,1 1,-1-1,0 0,0 0,-1 0,0-1,0 1,-1 0,0-1,0 1,0-1,-1 1,0-1,-1 1,0-1,0 1,-2-5,3 10,-1 0,0 1,0-1,0 0,-1 0,1 1,0-1,-1 1,1-1,-1 1,1-1,-1 1,1 0,-1 0,0 0,0 0,0 0,0 0,0 0,1 1,-1-1,-1 1,1-1,0 1,0 0,0 0,0 0,0 0,0 0,0 0,0 0,0 1,0-1,0 1,0 0,0-1,-2 2,-66 42,50-26,1 1,1 1,0 0,2 1,1 1,0 1,2 0,0 1,2 0,1 1,0 0,-4 22,13-42,0 0,-1 0,2 0,-1 0,0 0,1 0,0 0,0 0,1 0,-1 0,1 0,0 0,1 0,-1 0,1 0,0 0,0-1,0 1,1-1,-1 1,1-1,0 0,1 0,-1 0,1-1,0 1,-1-1,1 0,1 0,-1 0,0 0,1-1,0 0,1 1,1 1,1-1,0 1,-1-1,1-1,0 0,0 0,1 0,-1-1,0 0,0-1,1 0,7-1,3-4</inkml:trace>
</inkml:ink>
</file>

<file path=ppt/ink/ink2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1 337,'5'2,"0"-1,0 0,0 0,0-1,0 1,1-1,-1-1,0 1,0 0,0-1,0 0,0-1,0 1,0-1,0 0,0 0,-1 0,1-1,-1 1,1-1,-1 0,0-1,0 1,0-1,81-101,-78 95,29-48,-26 40,1 0,1 0,1 1,0 0,1 1,14-12,-28 28,0 1,0 0,0-1,0 1,0 0,1-1,-1 1,0-1,0 1,0 0,1-1,-1 1,0-1,1 1,-1-1,0 1,1-1,-1 1,1-1,-1 1,1-1,-1 1,1-1,-1 0,1 1,-1-1,1 0,-1 0,1 1,0-1,-1 0,1 0,0 0,-1 0,1 0,-1 0,1 0,0 0,-1 0,1 0,0 0,-1 0,1 0,-1 0,1-1,0 1,-1 0,1 0,-1-1,1 1,-1 0,1-1,-1 1,1-1,-1 1,1-1,-1 1,1-1,-1 1,0-1,1 1,-1-1,0 1,0-1,1 0,-1 1,0-1,-2 24,2 130,1-148,1 0,-1 0,1 0,0 0,0 0,0 0,1-1,-1 1,1-1,0 1,1-1,-1 0,1-1,0 1,0 0,0-1,0 0,0 0,1 0,0-1,-1 1,1-1,0 0,0-1,0 1,0-1,3 1,6 0,-1-1,1 0,-1-1,1 0,-1-1,1 0,-1-1,0-1,0 0,0-1,0 0,0-1,-1-1,0 0,0 0,0-1,-1-1,0 0,-1 0,1-1,-2-1,1 1,-1-2,-1 1,0-1,0 0,-1-1,3-7,24-70,-31 68</inkml:trace>
</inkml:ink>
</file>

<file path=ppt/ink/ink2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85,'16'59,"-3"1,-2 1,-3-1,-2 1,-3 8,-29 90,22-205,9 15,1 0,2 0,1 1,2 0,0 0,2 1,1 1,2 0,0 1,2 1,1 0,1 2,1 0,1 1,1 1,1 2,2-1,-13 10,0 1,0 1,1 0,0 1,0 0,1 1,0 0,0 2,1 0,14-3,-27 8,0 0,1 0,-1 1,0-1,0 1,0 0,1-1,-1 2,0-1,0 0,0 0,0 1,-1 0,1 0,0-1,-1 1,1 1,-1-1,1 0,-1 1,0-1,0 1,0 0,-1-1,1 1,-1 0,1 2,28 86,-8 40,-12-117,0-7</inkml:trace>
</inkml:ink>
</file>

<file path=ppt/ink/ink2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34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1 250,'459'-29,"-293"30,-147 10,-43 0,9-9,0-1,1-1,-1 0,0 0,0-1,1-1,-1-1,1 0,0-1,0 0,0-1,-8-5,16 8,1-1,-1 0,1 0,0-1,0 0,0 0,0 0,1 0,-1-1,1 1,0-1,1 0,-1-1,1 1,0-1,0 1,1-1,0 0,0 0,0 0,0 0,1 0,0 0,1 0,-1-1,1 1,0 0,1-1,-1 1,2-4,4-18,1 3</inkml:trace>
</inkml:ink>
</file>

<file path=ppt/ink/ink2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44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506 621,'2'-1,"-1"0,0 0,0 0,0 0,0 0,-1 0,1 0,0-1,0 1,-1 0,1 0,0-1,-1 1,0-1,1 1,-1 0,0-1,0 1,1-1,-1 1,0 0,0-1,-1 1,1-1,0 1,0-1,-1 1,1 0,-1-1,1 1,-1 0,0 0,1-1,-1 1,0 0,0 0,0 0,0 0,0 0,0 0,0 0,0 0,0 0,-1 0,1 1,0-1,0 0,-2 0,-67-24,45 23,1 2,-1 0,0 2,1 1,0 1,-1 1,2 1,-1 1,1 1,0 1,0 1,1 1,-9 6,-43 48,72-63,1 0,0 1,0-1,0 0,0 0,0 0,0 1,0-1,1 0,-1 1,1-1,0 1,-1-1,1 1,1-1,-1 1,0-1,0 0,1 1,-1-1,1 0,0 1,0-1,0 0,0 1,0-1,0 0,1 0,-1 0,1 0,-1-1,1 1,0 0,0 0,0-1,0 0,0 1,0-1,103 33,-73-28,101 9,-133-14,1-1,-1 1,0-1,0 1,0-1,0 1,1-1,-1 1,0-1,0 1,0-1,0 1,0-1,0 1,0-1,-1 1,1-1,0 1,0-1,0 1,0-1,-1 1,1-1,0 0,0 1,-1-1,1 1,0-1,-1 0,1 1,0-1,-1 0,1 1,-1-1,1 0,-1 1,1-1,0 0,-1 0,1 0,-1 0,1 1,-1-1,1 0,-1 0,1 0,-1 0,1 0,-1 0,1 0,-1 0,1 0,-1-1,1 1,-1 0,1 0,-1 0,1 0,-31 12,2 1,0 2,0 0,2 2,0 1,-19 18,42-34,1 1,0 0,0 0,0 0,0 0,1 0,-1 0,1 1,0-1,0 1,0 0,0-1,1 1,-1 0,1 0,0 0,0 0,1 0,-1 1,1-1,0 0,0 0,0 0,1 0,-1 0,1 1,0-1,0 0,0 0,1-1,0 1,-1 0,1 0,1-1,-1 1,0-1,1 0,0 0,-1 0,1 0,1 0,0 1,14 4,-1-1,1-1,1 0,-1-2,1 0,0-1,0 0,0-2,0 0,0-2,1 0,2-1,-18 1,0 0,0 0,1 0,-1 0,0-1,0 0,0 0,-1 0,1 0,0-1,-1 1,1-1,-1 0,0 0,0 0,0 0,0-1,1-1,5-10</inkml:trace>
  <inkml:trace contextRef="#ctx0" brushRef="#br0" timeOffset="607.415">225 0,'11'226,"24"4,-26-132,-4 1,-7 81,-1-43,15 53,23 65,-13-126,-18-118,-1 1,-1-1,0 1,-1 0,0 0,-1-1,0 1,-1 0,0 0,-3 9,9 9,3-22</inkml:trace>
</inkml:ink>
</file>

<file path=ppt/ink/ink2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57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325 0,'-247'117,"244"-117,0 1,0 0,0 0,0 1,0-1,0 0,0 1,0 0,1 0,-1-1,1 2,-1-1,1 0,0 0,0 1,0-1,0 1,0 0,1-1,-1 1,1 0,0 0,0 0,0 0,0 0,0 0,1 1,-1-1,1 0,0 0,0 0,0 0,0 1,1-1,-1 0,1 0,0 0,0 2,83 53,-41-34,-39-22,127 101,-127-99,0 1,0-1,0 1,-1-1,0 1,0 0,0 1,-1-1,1 0,-1 1,0-1,-1 1,0 0,0-1,0 1,0 0,-1 0,0 0,0 0,-1-1,1 1,-1 0,0 0,-1-1,0 1,-2 5,0-5,-1 0,-1 0,1-1,-1 0,1 0,-2 0,1-1,0 0,-1 0,0 0,0-1,0 0,0 0,0-1,-1 0,1 0,-1-1,1 0,-1 0,0-1,1 0,-1 0,0-1,0 2,0-1,0 1,0-1,0-1,-1 0,1 0,0-1,0 0,1 0,-1 0,0-1,1-1,-1 1,1-1,0 0,-4-4,-8-10</inkml:trace>
</inkml:ink>
</file>

<file path=ppt/ink/ink2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7:12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1563 1047,'4'-36,"1"-1,3 1,0 0,3 1,1 0,1 1,2 0,1 1,20-28,211-261,-247 321,1 0,-1 0,0 0,1 0,-1 0,0 0,1 0,-1 1,1-1,0 0,-1 0,1 0,0 1,-1-1,1 0,0 0,0 1,0-1,0 1,0-1,-1 1,1-1,0 1,0 0,0-1,0 1,0 0,0 0,0-1,1 1,-1 0,0 0,0 0,0 1,0-1,0 0,0 0,0 0,0 1,0-1,0 0,0 1,0-1,-1 1,1 0,0-1,0 1,0-1,0 1,-1 0,1 0,0 0,-1-1,1 1,-1 0,1 0,-1 0,1 1,8 138,87 227,-67-227,-29-139,0-1,1 1,-1-1,0 1,1 0,-1-1,0 1,0 0,0-1,0 1,1 0,-1-1,0 1,0 0,0-1,0 1,-1 0,1-1,0 1,0 0,0-1,0 1,-1 0,1-1,0 1,-1-1,1 1,0 0,-1-1,1 1,-1-1,1 1,-1-1,1 1,-1-1,1 0,-1 1,0-1,1 0,-1 1,1-1,-1 0,0 0,1 0,-1 1,0-1,1 0,-1 0,0 0,1 0,-1 0,0 0,1 0,-1 0,0-1,1 1,-1 0,0 0,1 0,-1-1,0 1,0-1,-36-24,-203-165,224 178,1 1,-2 0,0 1,0 1,0 1,-1 0,-1 1,-1 1,19 5,0 1,1 0,-1-1,0 1,0 0,0 0,0 0,1-1,-1 1,0 0,0 0,0 0,0 0,0 1,0-1,1 0,-1 0,0 0,0 1,0-1,1 0,-1 1,0-1,0 1,1-1,-1 1,0-1,1 1,-1-1,0 1,1 0,-1-1,1 1,-1 0,1 0,-1-1,1 1,0 0,-1 0,1 0,1 10</inkml:trace>
  <inkml:trace contextRef="#ctx0" brushRef="#br0" timeOffset="472.176">2353 1075,'125'-344,"-92"292,-33 53,1-1,0 0,0 0,0 1,-1-1,1 1,0-1,-1 1,1-1,0 1,-1-1,1 1,-1-1,1 1,-1 0,1-1,-1 1,1 0,-1 0,1-1,-1 1,0 0,0 0,1 0,-1-1,0 1,0 0,0 0,0 0,0 0,0-1,0 1,0 0,0 0,0 0,-1-1,1 2,0-1,0 6,2 27,1-1,1 1,2 0,2-1,7 20,-13-48,-1 0,1-1,0 1,1-1,-1 0,1 1,0-1,0-1,0 1,1 0,-1-1,1 1,0-1,0 0,0-1,0 1,1-1,-1 1,1-1,-1-1,1 1,0-1,-1 1,1-1,0-1,0 1,0-1,0 0,0 0,0 0,0-1,0 1,0-1,-1 0,1-1,0 1,-1-1,1 0,-1 0,1-1,-1 1,0-1,0 0,0 0,0 0,-1-1,1 0,7-10,0-1,-1 0,-1 0,-1-1,0 0,-2-1,1 1,-2-1,0-1,1-12,0 7,1-2</inkml:trace>
  <inkml:trace contextRef="#ctx0" brushRef="#br0" timeOffset="1583.925">3426 708,'-9'-2,"1"-2,0 0,0 1,0 1,-1-1,1 1,-1 0,1 1,-1 0,0 1,0 0,1 0,-1 0,0 1,1 1,-1 0,1 0,-1 0,1 1,0 0,0 1,0 0,1 0,-1 0,1 1,0 1,0-1,-1 2,-98 212,84-129,22-88,0 1,-1-1,2 0,-1 0,0 1,0-1,1 0,-1 0,1 0,-1 0,1 1,0-1,0 0,0 0,0 0,0-1,1 1,-1 0,0 0,1-1,0 1,-1-1,1 1,0-1,0 0,0 1,-1-1,1 0,1 0,-1 0,0-1,0 1,0-1,0 1,0-1,1 1,-1-1,0 0,0 0,9-2,0 0,-1-1,1 0,-1-1,0 0,0 0,-1-1,1 0,-1-1,0 0,0-1,-1 0,0 0,0 0,-1-1,4-6,-11 14,269-279,-221 248,-47 30,0 1,0 0,0-1,1 1,-1 0,0 0,0 0,0 0,1 0,-1 0,0 1,0-1,0 0,0 1,0-1,1 0,-1 1,0-1,0 1,0 0,0-1,0 1,0 0,0 0,-1 0,1-1,0 1,0 0,-1 0,1 0,0 0,-1 0,1 0,-1 1,1-1,-1 0,0 0,0 0,1 0,-1 1,0-1,0 0,0 0,0 0,0 2,3 34,-2 1,-1 0,-2 0,-1-1,-8 36,-6 68,2 123,11-220,3-18,-2 0,0-1,-2 1,0-1,-2 0,0 0,-2-1,-1 0,-1-1,-3 3,13-23,-1-1,0 1,0-1,0 0,-1 1,1-1,0 0,-1 0,1-1,-1 1,0 0,0-1,1 0,-1 0,0 1,0-2,0 1,0 0,0-1,-1 1,1-1,0 0,0 0,0 0,0 0,0-1,0 1,0-1,-1 0,2 0,-1 0,0 0,0-1,0 1,0-1,1 1,-1-1,1 0,-1 0,1 0,0-1,0 1,0 0,0-1,-1-1,-3-10,0-1,0 0,2 0,0 0,0 0,2-1,0 1,1-1,0 0,1 0,1 1,0-1,2 1,-1-1,2 1,0 0,1 0,0 0,1 0,3-2,14-30,3 1,2 1,2 2,1 0,17-15,419-481,-439 505,-2-1,-1-2,-2 0,-2-1,-1-2,-2 0,-1-1,-2-5,0-92,-15 134,-1 0,1 0,-1 1,1-1,-1 0,0 1,0-1,-1 1,1-1,-1 1,0-1,0 1,0 0,0 0,0 0,-1 0,1 0,-1 0,0 1,0 0,0-1,0 1,0 0,-1 0,1 1,-1-1,1 1,-1-1,1 1,-1 0,0 1,0-1,1 1,-3-1,-4 3,-1 1,1 0,0 0,0 1,0 0,1 1,-1 0,1 1,0 0,1 0,-1 1,1 0,0 0,1 1,0 0,0 0,1 1,0-1,-2 6,-10 12,0 1,2 1,1 1,1 0,2 1,1 0,1 1,2 0,1 1,-3 25,10-42,-1 1,2-1,0 0,0 0,2 0,0 0,1 0,0 0,1-1,0 1,2-1,-1-1,2 1,0-1,0-1,1 1,1-1,0-1,1 0,0 0,0-1,1-1,1 0,-1 0,2-2,-1 1,1-2,0 1,0-2,1 0,-1-1,1 0,0-1,5-1,-3-1,0-2,-1-1,1 0,0-1,-1 0,0-1,0-1,0-1,0 0,-1-1,0-1,-1-1,1 0,-2 0,1-1,-1-1,-1 0,0-1,0-1,-2 1,1-2,-2 1,8-15,-15 26,34-77,-35 77,0-1,0 1,-1-1,1 1,0-1,-1 1,0-1,0 0,0 1,0-1,0 1,-1-1,1 0,-1 1,1-1,-1 1,0-1,0 1,0 0,0-1,-1 1,1 0,0 0,-1 0,0 0,0 0,1 0,-1 0,0 0,-2 0,-1 1,0 0,-1 0,1 1,-1 0,1 0,-1 1,1-1,-1 1,1 0,0 0,-1 1,1 0,0 0,0 0,0 1,0-1,1 1,-1 0,1 0,-1 1,1 0,0 0,-9 6,0 1,1 0,0 1,1 1,0 0,1 0,0 1,2 0,-1 0,2 1,0 1,0-1,2 1,0 0,1 0,0 0,1 1,1-1,1 1,0 0,2 16,2-23,0 0,0-1,0 1,2-1,-1 1,1-2,0 1,1 0,0-1,0 0,1 0,0-1,0 0,1 0,0-1,0 1,1-2,-1 1,1-2,1 1,-1-1,0 0,1-1,0 0,0 0,4-1,124-3,-114 0</inkml:trace>
  <inkml:trace contextRef="#ctx0" brushRef="#br0" timeOffset="-1581.928">744 511,'4'-6,"-21"21,-97 115,-42 26,-70 49,150-138,68-61</inkml:trace>
  <inkml:trace contextRef="#ctx0" brushRef="#br0" timeOffset="-1237.043">124 511,'59'53,"220"102,-50-24,-221-126,21 14,1-1,0-1,1-2,1-1,4 0,-33-13,1 0,-1 0,0 0,0-1,1 1,-1-1,0 1,1-1,-1 0,0 0,1-1,-1 1,0-1,1 0,-1 1,0-2,0 1,0 0,1 0,-1-1,-1 0,1 0,0 0,0 0,-1 0,1 0,-1-1,0 1,0-1,0 1,0-1,0 0,0 0,-1 0,1-1,7-18</inkml:trace>
  <inkml:trace contextRef="#ctx0" brushRef="#br0" timeOffset="-989.74">942 680,'-52'5,"0"2,1 2,0 3,1 1,0 3,1 2,1 2,-11 9,8-8,-259 120,304-138,-1 0,1 0,-1-1,0 0,0 0,0 0,0-1,0 0,0-1,0 0,0 0,-1 0,1-1,-2 0,8-2,-1 1,1 0,-1-1,1 1,0-1,0 1,0-1,0 1,1-1,-1 0,1 0,0 1,-1-1,1 0,0 1,1-1,-1 0,0 0,1 1,0-1,-1 0,1 1,0-1,0 1,1-1,-1 1,0-1,1 1,0 0,-1 0,1 0,0 0,0 0,0 0,0 0,2 0,-2-1,12-16</inkml:trace>
  <inkml:trace contextRef="#ctx0" brushRef="#br0" timeOffset="-725.391">350 257,'24'50,"-2"1,-2 1,-2 1,1 18,85 359,-51-272,-43-140</inkml:trace>
  <inkml:trace contextRef="#ctx0" brushRef="#br0" timeOffset="37852.821">631 1696,'-68'86,"4"3,-52 97,99-156,-2 0,-1-1,-1-1,-2-1,-23 22,-92 83,137-131,0 0,0 0,0 0,-1 0,1 0,0 0,-1-1,1 1,-1 0,1-1,-1 1,1-1,-1 0,1 1,-1-1,0 0,1 0,-1 0,1 0,-1 0,1-1,-1 1,1 0,-1-1,1 1,-1-1,1 0,-1 1,1-1,-2-1,-6-8</inkml:trace>
  <inkml:trace contextRef="#ctx0" brushRef="#br0" timeOffset="38240.375">67 1611,'-2'10,"0"-1,1 0,0 0,0 0,1 1,0-1,1 0,0 1,1-1,-1 0,2 0,-1 0,1 0,1-1,0 1,0-1,0 0,2 2,106 131,106 84,-3-6,-183-202,-15-15</inkml:trace>
  <inkml:trace contextRef="#ctx0" brushRef="#br0" timeOffset="38513.366">857 2035,'29'-5,"14"-1,5-1,-1 2,-4 2,-5 1,-3-4,-3-1,-3 1,0 1,-7 2</inkml:trace>
  <inkml:trace contextRef="#ctx0" brushRef="#br0" timeOffset="39021.831">1816 1865,'-20'0,"-1"1,1 1,-1 0,1 2,0 0,0 1,1 2,-1 0,1 0,1 2,-1 0,2 2,-1 0,1 0,1 2,0 0,1 1,0 0,1 1,1 1,1 0,0 1,1 0,-6 13,15-27,0 0,0 0,0 1,0-1,0 1,1-1,-1 1,1 0,0 0,1-1,-1 1,0 0,1 0,0 0,0 0,0 0,1 0,-1-1,1 1,0 0,0 0,0-1,0 1,1 0,0-1,-1 1,1-1,1 0,-1 0,0 1,1-1,0-1,-1 1,1 0,0-1,0 1,1-1,-1 0,0 0,1 0,11 0,0 0,0-1,0-1,0 0,0-2,0 1,-1-1,1-1,-1-1,1 0,-1-1,0-1,0 0,-1 0,0-1,0-1,-1-1,0 1,9-9,170-178,-149 156,-41 38,0 0,-1 1,1-1,0 0,0 1,0-1,0 1,0-1,0 1,0 0,0-1,0 1,0 0,0 0,0-1,0 1,0 0,1 0,-1 0,0 0,0 1,0-1,0 0,0 0,0 1,0-1,0 0,0 1,0-1,0 1,0-1,0 1,0 0,0-1,-1 1,1 0,0 0,0 0,-1-1,1 1,-1 0,1 0,-1 0,1 0,-1 0,1 0,-1 0,0 1,4 11,-1 0,-1 0,-1 0,0 0,0 1,-1-1,-1 0,-1 9,3 77,-1-96,1 4,-1 1,1-1,1 1,-1-1,1 1,1-1,-1 0,1 0,1 0,-1 0,1 0,0-1,1 0,-1 0,1 0,1 0,-1-1,1 1,11 2</inkml:trace>
  <inkml:trace contextRef="#ctx0" brushRef="#br0" timeOffset="39270.088">2663 1809,'-19'33,"-6"17,-5 9,0-1,3-6,3-6,4-6,2-6,4-4,3-1,5-2,-2-5,0-6</inkml:trace>
  <inkml:trace contextRef="#ctx0" brushRef="#br0" timeOffset="39506.808">2269 1894,'40'55,"4"-1,1-3,3-1,2-3,1-2,10 3,52 37,-89-74</inkml:trace>
  <inkml:trace contextRef="#ctx0" brushRef="#br0" timeOffset="39721.174">3059 1978,'0'39,"0"17,0 3,0-2,0-7,5-12,1-7,5-10,0-7</inkml:trace>
  <inkml:trace contextRef="#ctx0" brushRef="#br0" timeOffset="39938.242">2917 1639,'0'0</inkml:trace>
  <inkml:trace contextRef="#ctx0" brushRef="#br0" timeOffset="40316.302">3623 1838,'-7'0,"-1"1,0 0,1 0,-1 1,1 0,0 1,0 0,0 0,0 0,0 1,0 0,1 0,0 0,-5 5,9-7,0 0,0 0,0 0,0 0,0 0,1 0,-1 0,1 1,-1-1,1 0,0 1,0 0,0-1,0 1,0-1,1 1,-1 0,1 0,0-1,0 1,0 0,0 0,0-1,0 1,1 0,-1 0,1-1,0 1,0-1,0 1,0-1,0 1,1-1,-1 1,1-1,0 0,-1 0,1 0,0 0,2 2,39 33,-33-29,-1-1,0 1,0 1,0 0,-2 0,1 0,-1 1,0 0,-1 1,40 131,-45-136,0-1,-1 1,0-1,0 1,0-1,-1 0,0 1,0-1,0 0,-1 1,0-1,0 0,0 0,0 0,-1 0,0-1,0 1,0-1,-1 0,1 0,-1 0,0 0,0 0,0-1,-1 0,0 1,0-1,-1-1,0 1,1-1,-1 0,-1 0,1 0,0-1,0 0,0 0,-1-1,1 0,0 0,-1 0,1-1,0 0,0 0,-1 0,1-1,0 0,0 0,1-1,-1 1,0-1,1-1,0 1,-4-4,-10-10</inkml:trace>
  <inkml:trace contextRef="#ctx0" brushRef="#br0" timeOffset="44018.809">4555 2035,'9'19,"4"11,-1 6,-2 1,-3-6</inkml:trace>
  <inkml:trace contextRef="#ctx0" brushRef="#br0" timeOffset="44271.096">4611 1527,'-10'10,"-2"2</inkml:trace>
</inkml:ink>
</file>

<file path=ppt/ink/ink2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8:00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1,'-19'8,"0"1,1 1,0 0,1 2,0 0,1 1,0 0,1 2,1-1,0 2,1 0,0 1,2 0,0 0,1 1,0 1,2 0,0 0,1 1,-3 19,6-19,2 0,1 0,0 0,1 0,2 0,0-1,1 1,0 0,2-1,1 0,0 0,1 0,1-1,1 0,0 0,1-1,1 0,1-1,1-1,0 0,2 1,-4-6,1-1,0-1,0 0,1 0,0-1,1-1,-1 0,1-1,0-1,1 0,-1-1,1 0,0-1,-1-1,1 0,0-1,0-1,0 0,-1-1,1 0,0-1,-1-1,0-1,0 0,0 0,0-2,7-3,0-1,0-1,-1-1,-1 0,0-2,-1 0,-1-1,0-1,-1 0,-1-1,0-1,-2-1,0 0,-1 0,-1-1,-1-1,-1 0,-1 0,-1-1,-1 0,-1 0,-1 0,-1-1,-1 1,-1-21,-3 32,0 1,-1-1,-1 1,1 0,-2 0,0 1,0-1,-1 1,0 0,-1 0,0 1,0 0,-1 0,0 1,-1 0,0 1,0-1,-1 2,1-1,-2 1,1 1,-1 0,1 0,-1 1,0 1,-1-1,1 2,-1 0,1 0,-1 1,0 0,1 1,-4 1,-35-3,7 1</inkml:trace>
  <inkml:trace contextRef="#ctx0" brushRef="#br0" timeOffset="375.224">0 453,'316'-29,"-302"30,0 1,1 0,-1 1,0 1,0 0,-1 1,1 1,-1 0,0 0,-1 1,0 1,9 7,-6-5,0 0,1-1,0-1,0 0,1-1,0-1,0-1,6 1,-14-4,0-1,0 0,0-1,1 0,-1 0,0-1,0 0,0-1,0 1,0-2,0 0,0 0,-1 0,1-1,9-8</inkml:trace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1:28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9285 347,'-23'5,"1"1,0 1,0 1,1 1,0 1,0 0,1 2,1 1,0 0,0 1,2 1,0 1,-10 12,11-3,1 0,1 2,2 0,0 0,2 1,1 1,1-1,2 1,1 1,-2 27,4-37,-1 5,1 1,1 0,2 0,0 0,2 0,1 0,1-1,1 1,1-1,1 0,1-1,1 1,2-2,0 1,8 9,-7-11,1-2,1 0,0 0,2-1,0-1,1-1,5 3,-22-19,0-1,1 0,-1 0,0 1,1-1,-1 0,1 1,-1-1,1 0,-1 0,0 0,1 0,-1 1,1-1,-1 0,1 0,-1 0,1 0,-1 0,1 0,-1 0,1 0,-1 0,1 0,-1 0,0-1,1 1,-1 0,1 0,-1 0,1-1,-1 1,0 0,1 0,-1-1,1 1,-1 0,0-1,1 1,-1 0,0-1,0 1,1-1,-1 1,0-1,0 1,0 0,1-1,-1 1,0-1,0 1,0-1,0 1,0-1,0 1,0-1,0 1,0-1,0 1,0-1,0 1,-1 0,1-1,0 1,0-1,0 1,-1-1,1 1,0-1,0-15</inkml:trace>
  <inkml:trace contextRef="#ctx0" brushRef="#br0" timeOffset="352.27">9624 628,'-114'390,"68"-179,45-209,0 0,0 0,-1 1,2-1,-1 0,0 1,0-1,1 0,0 1,-1-1,1 1,0-1,0 1,0-1,0 1,1-1,-1 0,1 1,-1-1,1 1,0-1,0 0,0 0,0 1,0-1,1 0,-1 0,1 0,-1 0,1-1,0 1,0 0,0-1,0 1,0-1,0 1,0-1,0 0,0 0,1 0,-1 0,0-1,1 1,-1-1,1 1,-1-1,1 0,1 0,64-36,-49 23</inkml:trace>
  <inkml:trace contextRef="#ctx0" brushRef="#br0" timeOffset="718.539">9991 601,'-24'92,"3"2,4 0,5 1,4 1,3 35,24-52,-23-87,-5-15,0 0,-2 0,-1 1,-1 1,-1 0,-1 1,-4-4,7 12,6 2,-1 1,0 1,-1-1,0 1,0 1,-1-1,0 2,0-1,-1 1,1 0,-1 1,-1 0,1 1,-1 0,0 1,1 0,-1 0,-1 1,1 1,-11-1,-19 29,29-9</inkml:trace>
  <inkml:trace contextRef="#ctx0" brushRef="#br0" timeOffset="1318.767">10189 741,'-6'23,"2"0,0-1,1 1,2 0,0 0,2 1,0-1,2 0,5 21,-8-38,0 0,0-1,1 1,0 0,0 0,1-1,-1 1,1 0,1-1,-1 0,1 1,0-1,0 0,0 0,1-1,-1 1,1-1,0 0,1 0,-1 0,1 0,0-1,0 0,0 0,0 0,0 0,1-1,-1 0,1 0,-1-1,1 1,0-1,0 0,0-1,0 0,-1 0,1 0,0 0,0-1,2 0,5-7,0 0,-1 0,0-1,0-1,-1 0,0-1,-1 0,0 0,0-1,-2 0,1-1,2-8,0 6,88-104,-103 151,-7 6,7-31,0 1,0 0,1-1,0 1,1 0,0 1,0-1,1 0,0 0,0 1,1-1,0 1,0-1,1 0,0 1,1-1,0 0,0 0,0 0,1 0,1 0,-1 0,1-1,1 0,-1 0,1 0,5 6,-5-10,0-1,0 1,1-1,-1 1,1-1,-1-1,1 1,0-1,0 0,-1-1,1 1,0-1,0 0,0 0,0-1,-1 0,1 0,0 0,-1-1,1 0,-1 0,1 0,-1-1,0 0,1 0,9-6,1 0,-1-2,-1 0,0 0,-1-1,0-1,6-8,-11 12,30-34,-2-1,-1-2,-3-1,23-45,-51 83,0-1,0 0,-1 0,0 0,0-1,-1 1,-1-1,0 1,0-1,-1 0,-1 1,1-1,-2 1,-2-11,-3 3</inkml:trace>
  <inkml:trace contextRef="#ctx0" brushRef="#br0" timeOffset="-1116.204">7620 1052,'173'-11,"163"-53,-248 48,-83 10</inkml:trace>
  <inkml:trace contextRef="#ctx0" brushRef="#br0" timeOffset="-846.094">8016 628,'4'39,"3"31,-1 9,-6 1,-3-9,-1-12,0-10,1-10,1-6,1-3,0-4,1 1,0-1,5-5,1 0,0-5</inkml:trace>
  <inkml:trace contextRef="#ctx0" brushRef="#br0" timeOffset="4587.445">11882 911,'-5'-4,"-1"1,0 0,-1 0,1 1,0-1,-1 1,1 0,-1 1,0 0,0 0,1 1,-1-1,0 1,0 1,0-1,0 1,1 0,-1 1,1 0,-1 0,1 0,-1 1,-4 1,0 0,0 0,1 1,-1 0,1 1,0 0,1 1,0 0,0 0,0 1,1 0,0 0,1 1,0 0,0 1,1-1,0 1,1 0,0 1,0 0,1-1,1 1,0 1,0-1,1 0,0 1,1 0,2-9,-1 0,0 0,1 1,0-1,0 0,0 0,0 0,0 0,0 0,1 0,0 0,-1 0,1 0,0-1,1 1,-1-1,0 1,1-1,-1 0,1 0,0 0,-1 0,1-1,0 1,0-1,0 0,0 1,1-1,-1-1,3 2,3-1,-1 0,1 0,-1 0,1-1,-1 0,1-1,-1 0,1 0,-1-1,0 0,5-2,14-8,-1-2,0-1,-1-1,0-1,-2-1,0-1,-1-1,-1-1,1-3,-16 18,0-1,0 0,-1-1,0 0,0 1,-1-1,0-1,-1 1,1-1,1-7,-5 25,1 1,0-1,1 0,0-1,0 1,1 0,0-1,1 1,-1-1,2 0,-1 0,5 5,4 11,1-2,0 0,2-1,0 0,16 14,-15-21</inkml:trace>
  <inkml:trace contextRef="#ctx0" brushRef="#br0" timeOffset="4967.418">12249 882,'3'2,"1"0,-2 0,1 0,0 0,0 0,-1 1,1-1,-1 1,0 0,0 0,0 0,0 0,0 0,0 0,-1 0,0 0,0 1,0-1,1 3,39 192,-16-141,-24-56,0 0,0 0,0 0,0-1,0 1,0 0,1 0,-1-1,0 1,0-1,1 1,-1-1,0 1,1-1,-1 0,0 0,1 0,-1 0,0 0,1 0,-1 0,1 0,-1 0,0-1,1 1,-1 0,0-1,0 1,1-1,-1 0,0 1,0-1,0 0,0 0,0 0,0 0,0 0,0 0,0 0,0 0,0 0,-1 0,1-1,17-21,-2 0,-1-1,-1-1,-1 0,-1-1,-1-3,2 1,21-41,-22 52</inkml:trace>
  <inkml:trace contextRef="#ctx0" brushRef="#br0" timeOffset="5302.38">12757 1052,'25'-12,"-1"-1,0-1,-1-1,-1-1,0-1,19-19,-38 34,1 0,-1 0,0 0,0-1,0 0,0 1,0-1,-1 0,1 0,-1 0,0 0,0-1,0 1,0-1,-1 1,0-1,1 0,-1 1,0-1,-1 0,1 0,-1 0,1 0,-1 1,0-1,-1 0,1 0,-1 0,0 0,1 0,-2 1,1-1,0 0,-1 1,0-1,0 1,0 0,0-1,0 1,0 0,-1 0,-3 0,0-1,0 2,0-1,-1 0,1 1,-1 0,1 1,-1 0,0 0,1 0,-1 0,0 1,0 1,1-1,-1 1,0 0,0 0,1 1,-1 0,1 0,0 1,0-1,-2 2,-9 5,0 0,0 1,1 1,1 1,0 0,0 1,-7 9,16-16,0 0,1 0,0 1,0-1,1 1,0 1,0-1,1 1,0-1,0 1,0 0,1 0,1 0,-1 0,1 0,0 0,1 1,0-1,1 0,-1 0,1 1,1-1,0 0,0 0,0 0,1-1,1 1,-1-1,1 1,0-1,1 0,-1 0,1-1,1 0,-1 0,1 0,1 0,11 6,0-1,1 0,1-2,0 0,0-2,0 0,1-1,0-1,0-1,0-1,1 0,-1-2,9-1,68-15,-72 10</inkml:trace>
  <inkml:trace contextRef="#ctx0" brushRef="#br0" timeOffset="5868.896">13067 205,'28'23,"-2"2,-1 0,-1 2,-1 1,-1 1,-2 0,-1 2,-1 0,-1 1,-3 1,0 0,-2 1,-2 0,0 1,-3 0,-1 1,-2-1,-1 4,0-10,-1-1,-2 1,-1 0,-2 0,0-1,-2 0,-1 1,-1-2,-2 1,0-1,-2 0,-1-1,-1 0,-6 6,5-12,-1-1,-1 0,-1-1,0-1,-2-1,0 0,0-1,-2-1,0-1,-67 31,63-35</inkml:trace>
  <inkml:trace contextRef="#ctx0" brushRef="#br0" timeOffset="12860.017">509 1870,'159'-25,"136"-9,-170 35,196-10,-6-27,49 8,60 17,-185-13,99-7,25 2,449 30,-593-29,324 27,-124 0,-165-26,49 16,-207 0,0 5,80 5,-147 1,201-27,86-3,-71 3,-10-2,-55 13,-145 10,-1 2,1 1,0 2,0 1,3 3,106-4,25-26,142 25,-114-25,181 27,-145 27,258-15,-270 4,213-12,-225-6,101 30,-5 1,663-30,-633 28,353-26,-592-13,-83 8,1 1,0 1,-1 1,1-1,0 2,0 0,-1 1,1 0,10 3,21 12,-25-6</inkml:trace>
  <inkml:trace contextRef="#ctx0" brushRef="#br0" timeOffset="19109.401">7508 1813,'-369'0,"347"1,0 1,1 0,-1 2,1 0,0 2,0 0,1 1,0 1,0 1,-14 9,32-16,0 1,1-1,-1 1,0-1,1 1,0 0,-1-1,1 1,0 0,1 0,-1 0,0 0,1 0,0 0,-1 0,1 0,1 0,-1 0,0 0,1 0,-1 0,1 0,0 0,0 0,0 0,0 0,1-1,-1 1,1 0,0-1,0 1,7 19,2 18,-11-31,1 0,0-1,1 1,0-1,1 1,0-1,0 0,0 0,1 0,0-1,1 1,0-1,0 0,0 0,1-1,0 0,0 0,1 0,0 0,0-1,0 0,0-1,1 0,4 2,127 24,-127-28,-1 0,0 0,0 1,0 1,0 0,-1 0,1 1,-1 0,0 1,0 0,-1 1,0 0,6 5,-10-1,-1 0,-1-1,1 1,-2 0,1 1,-2-1,1 0,-2 1,1-1,-2 0,1 1,-2-1,1 0,-2 1,-1 6,-2-4,-1 0,1-1,-2 0,0 0,-1-1,0 0,-1-1,0 0,0 0,-2-1,1 0,-1-1,0-1,-1 0,0 0,0-1,-1-1,0 0,-13 3,16-6,1-1,0 0,-1-1,0 0,1 0,-1-1,1-1,-1 0,0 0,1-1,0 0,-1-1,1 0,0-1,0 0,1-1,-1 0,1 0,0-1,-2-1,-7-4</inkml:trace>
  <inkml:trace contextRef="#ctx0" brushRef="#br0" timeOffset="20761.04">368 121,'0'-6,"-1"1,1 0,-1 0,0 0,0-1,-1 1,0 0,0 1,0-1,0 0,-1 0,1 1,-1 0,0-1,-1 1,1 0,-1 1,0-1,0 1,0-1,0 1,0 0,-1 1,0-1,1 1,-1 0,0 0,0 0,0 1,0-1,0 1,-1 1,1-1,0 1,0 0,-1 0,1 0,0 1,0 0,0 0,-1 0,1 0,0 1,-4-1,1 0,-1 1,0 0,1 0,0 0,0 1,0 1,0-1,0 1,0 1,1-1,0 1,0 1,0-1,1 1,0 0,0 1,0-1,1 1,0 0,0 1,1-1,-1 3,1 7,2 0,-1 0,2 1,0-1,2 1,-1-1,2 1,1-1,0 0,2 5,8 69,-10 76,-6 0,-11 32,-25 394,67-207,0-138,1 22,-30-268,1 1,-1-1,1 0,-1 1,1-1,0 0,0 1,0-1,0 0,0 1,1-1,-1 1,1-1,-1 0,1 0,0 1,0-1,0 0,0 0,0 0,1 0,-1 0,1 0,-1 0,1-1,0 1,-1 0,1-1,0 0,0 1,0-1,0 0,0 0,1 0,-1 0,0 0,0-1,1 1,-1-1,0 1,1-1,-1 0,1 0,0 0,225-20,-172 20,-32 0</inkml:trace>
  <inkml:trace contextRef="#ctx0" brushRef="#br0" timeOffset="25578">13462 8,'82'20,"57"-31,-136 14,1 0,-1-1,0 1,0 1,0-1,0 0,0 1,-1-1,0 1,1 0,-1 0,-1 0,1 0,0 0,-1 0,0 1,0-1,0 0,-1 1,0-1,1 0,-1 1,-1-1,1 1,-1-1,0 0,0 1,0 1,0 7,7 208,30 53,-27-171,-4 0,-7 74,0-33,2 787,-25-787,25-141,0 0,0 0,0 1,0-1,-1 0,1 0,-1 1,0-1,0 0,0 0,0 0,-1 0,1 0,-1 0,0 0,0-1,0 1,0-1,0 1,0-1,-1 0,1 0,-1 0,0 0,1 0,-1 0,0-1,0 0,0 1,0-1,0 0,-3 0,-165 2,99-6,-72 2,155 1</inkml:trace>
  <inkml:trace contextRef="#ctx0" brushRef="#br0" timeOffset="26509.455">14479 459,'-9'-7,"0"1,0 1,-1-1,0 2,0-1,0 1,0 1,0 0,-1 0,0 1,1 0,-1 1,0 0,0 1,0 0,1 1,-1 0,0 1,0 0,-8 3,5 0,0 0,0 2,0-1,1 1,0 1,1 1,0-1,0 2,1 0,0 0,-9 12,17-20,1 0,-1 0,1 0,0 1,0-1,0 1,0-1,0 1,1 0,-1-1,1 1,0 0,0 0,0 0,0 0,0 0,1 0,-1 1,1-1,0 0,0 0,0 0,0 0,0 0,1 1,0-1,-1 0,1 0,0 0,1 0,-1 0,0-1,1 1,0 0,-1-1,1 1,0-1,0 1,1-1,-1 0,0 0,1 0,-1 0,1 0,0-1,0 1,0 0,8-2,-1 0,1 0,0-1,-1 0,1-1,-1 0,0 0,0-1,0-1,0 0,0 0,0-1,-1 0,8-6,9-2,33-15,1 3,1 2,29-5,-65 20,-22 6,-1 1,1-1,-1 0,1 1,0 0,0-1,0 1,0 0,-1 0,1 1,1-1,-1 1,0-1,0 1,0 0,0 0,0 1,0-1,0 0,0 1,0 0,0 0,0 0,0 0,0 0,-1 1,1-1,0 1,-1-1,1 1,-1 0,0 0,0 0,1 1,-1-1,-1 0,1 1,0 0,0-1,-1 1,0 0,1 0,-1-1,1 18,-1 0,0 0,-2 0,0 0,-1 0,-1 0,-1-1,-1 1,0-1,-2 0,0-1,-1 1,-1-2,-10 17,13-22,-31 53,-3-1,-2-3,-3-1,-3-3,-2-1,-3-3,-3-1,-28 25,-75 84,157-159,0-1,1 1,-1-1,1 1,-1-1,1 1,-1 0,1-1,0 1,0 0,0 0,0 0,0 0,1 0,-1 0,0 0,1 1,0-1,-1 0,1 0,0 0,0 0,0 1,1-1,-1 0,0 0,1 0,-1 0,1 0,0 0,0 0,0 0,0 0,0 0,0 0,0 0,2 1,16 3,1-2</inkml:trace>
  <inkml:trace contextRef="#ctx0" brushRef="#br0" timeOffset="26863.665">14817 1249,'-37'12,"1"1,1 2,0 2,1 1,0 2,2 1,1 1,0 2,2 1,1 1,1 1,1 2,-8 13,31-39,0 0,1 0,-1 0,1 1,0-1,0 1,0 0,0 0,1-1,0 1,-1 0,1 0,1 0,-1 1,1-1,-1 0,1 0,0 0,1 0,-1 0,1 0,0 0,0 0,0 0,0 0,1 0,-1 0,1 0,0-1,0 1,1-1,-1 0,1 1,0-1,-1 0,1 0,1-1,-1 1,0-1,1 1,0-1,6 2,-1 0,1-1,0 0,1-1,-1 0,0-1,0 0,1 0,-1-1,0-1,1 1,-1-2,0 1,1-2,3-1,150-57,-150 55,13-6,-1-1,0-1,0-1,-1-2,-2 0,1-1,-2-2,0 0,-2-1,14-18,-32 36,0 0,0 0,0 1,0-2,0 1,0 0,-1 0,0-1,1 1,-1 0,0-1,-1 1,1-1,-1 1,0-1,1 0,-1 1,-1-1,1 1,-1-1,1 0,-1 1,0 0,0-1,0 1,-1-1,1 1,-1 0,0 0,0 0,0 0,0 0,-1 1,1-1,-1 0,1 1,-1 0,0 0,0 0,0 0,0 0,-1 0,1 1,0 0,-1-1,-2 1,-18-6</inkml:trace>
</inkml:ink>
</file>

<file path=ppt/ink/ink2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28:21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2286,'498'0,"-163"-28,-240 26,-1 5,90 13,17 14,-131-22,-1-3,1-3,32-5,9 1,246 1,-198-26,292 26,-199 2,-109 27,138-28,-83-28,225 27,-253-26,-116 26,-29 0</inkml:trace>
  <inkml:trace contextRef="#ctx0" brushRef="#br0" timeOffset="15621.587">2004 763,'-5'-3,"0"0,-1 0,1 0,-1 0,0 1,1 0,-1 0,0 1,0 0,-1 0,1 0,0 1,0 0,0 0,0 0,0 1,-1 0,1 0,0 0,0 1,1 0,-1 0,0 1,-3 2,-209 122,172-100,2 1,2 3,0 1,2 2,2 1,1 3,-7 11,-98 125,111-126,-84 155,21 41,41-93,48-131,0 0,1 0,0 1,2-1,1 1,1 20,-2 23,-24 133,24-155,2 1,2-1,2 0,1-1,3 1,5 17,61 222,2-110,-56-136,1-1,1-1,2-1,1 0,1-3,7 6,-4-11,0-1,1-1,2-1,0-2,1-1,0-1,5-1,-28-11,266 116,-237-108,0-1,1-2,0-2,24 2,8 2,-54-10,1 0,-1-1,1-1,0 0,-1-2,1 0,-1-1,3-2,29-1,-1 1,1 3,0 2,10 2,132-3,-23-55,-128 40,0-3,-2-1,0-1,-2-3,0-1,-2-1,12-14,83-89,23-48,4-30,-144 186,0-1,-2 0,0 0,-2-1,0 0,-1-1,-2 0,0 0,-2-1,52-228,-26 55,-32-55,-46 115,22 79,-40-79,-55-59,-6 44,35 54,-53-56,-110 14,114 67,-69 3,-16 43,197 22,-2 0,1 3,0 0,-1 2,0 1,-23 3,52-3,-1 1,1-1,-1 0,1 1,-1 0,1-1,-1 1,1 0,-1 0,1 1,0-1,0 0,0 1,-1-1,1 1,1 0,-1 0,0 0,0 0,1 0,-1 0,1 0,-1 2,-5 13</inkml:trace>
  <inkml:trace contextRef="#ctx0" brushRef="#br0" timeOffset="24488.684">2258 227,'0'594,"58"-255,-59 253,-28-366,31 56,25-84,-26-171,1 0,-2 0,0 0,-2 0,-1 0,-6 25,1-11,1 0,3 0,1 0,2 1,5 38,-2 12,-2 360,28-226,-28 282,-11-436,5-54</inkml:trace>
  <inkml:trace contextRef="#ctx0" brushRef="#br0" timeOffset="30525.333">1581 1,'-4'2,"1"0,-1 0,1 1,0 0,0-1,0 1,0 1,1-1,-1 0,1 1,0-1,0 1,0-1,0 1,1 0,-1 0,1 0,0 0,0 0,1 0,-1 0,1 0,0 0,0 0,0 1,1 0,22 112,-19-103,39 74,-41-86,0 0,0 0,0 0,1 0,-1 0,0-1,1 1,-1-1,1 0,-1 1,1-1,0 0,-1-1,1 1,0 0,0-1,-1 0,1 1,0-1,0 0,0 0,0-1,-1 1,1-1,0 1,0-1,-1 0,1 0,0 0,-1 0,1-1,-1 1,1-1,5-5,0 0,0 0,-1 0,0-1,-1 0,0-1,0 0,0 0,-1 0,-1 0,1-1,-1 1,-1-1,0 0,1-8,23-52,22-18,-48 88,-1-1,1 0,0 1,0-1,0 1,0-1,0 1,0-1,0 1,0 0,0-1,0 1,0 0,0 0,0 0,0 0,0 0,0 0,0 0,0 0,0 0,0 1,0-1,0 0,0 0,0 1,0-1,-1 1,1-1,0 1,0-1,0 1,0 0,-1-1,1 1,0 0,-1 0,1-1,0 1,-1 0,1 0,-1 0,1 0,-1 0,0 0,20 45,31 159,-19-35,-31-160,-1-1,0 0,-1 1,0-1,0 0,-1 1,0-1,-1 0,0 0,0-1,-1 1,0-1,0 1,-1-1,0-1,-1 1,0-1,0 0,0 0,-1 0,0-1,0 0,-1-1,0 1,0-1,0-1,0 0,-10 3,11-4,4 0,1-1,-1 0,0 0,0-1,0 1,0-1,0 1,0-1,0 0,-1 0,1 0,0 0,-1-1,1 0,-1 1,1-1,0 0,-1-1,1 1,0-1,-1 1,1-1,0 0,-1 0,1 0,0-1,0 1,0-1,0 0,0 0,1 0,-1 0,1 0,-1 0,1-1,0 1,-1-1,1 0,1 1,-1-1,0 0,0-2,1-5,1 0,0-1,0 1,1 0,1 0,-1 0,2 0,-1 0,2 0,-1 1,1-1,0 1,1 0,0 0,1 1,0-1,0 1,1 0,5-4,-2-2,0 0,1 0,0 0,1 1,0 0,1 1,1 1,0 0,1 1,0 0,0 1,1 1,0 1,7-3,1 3</inkml:trace>
  <inkml:trace contextRef="#ctx0" brushRef="#br0" timeOffset="43582.373">3246 1130,'-2'-2,"0"0,0-1,0 1,-1 0,1 0,0 1,-1-1,0 1,1-1,-1 1,0 0,1-1,-1 2,0-1,0 0,0 0,0 1,0 0,0 0,0-1,0 2,0-1,0 0,0 1,0-1,0 1,-1 0,-1 1,0 0,-1 0,1 0,0 1,0-1,0 1,0 1,1-1,0 1,-1 0,1 0,0 0,1 0,-1 1,1-1,0 1,0 0,0 0,1 0,-1 0,1 1,0-1,1 1,0-1,0 1,0-1,0 1,1 0,0-1,0 1,0 0,1-1,0 1,0 0,1-1,-1 1,1-1,0 0,1 1,-1-1,1 0,0 0,0-1,1 1,-1-1,1 0,0 1,0-2,3 3,-3-4,0 1,0-1,0 0,0-1,0 1,0-1,1 0,-1 0,0 0,1 0,-1-1,1 0,-1 0,1 0,-1 0,0-1,1 0,-1 0,1 0,-1 0,0-1,0 1,0-1,0 0,0-1,0 1,-1-1,1 1,2-4,4-2,0-1,-1 1,0-2,0 1,-1-2,0 1,-1-1,-1 0,6-11,-10 19,0 0,-1 1,1-1,-1 0,0 0,0 0,0 0,0 0,0 0,-1 0,1 0,-1 0,0 0,0-1,0 1,0 0,-1 0,1 0,-1 0,0 0,0 0,0 0,0 0,0 0,-1 0,1 1,-1-1,0 0,0 1,0-1,0 1,0 0,0 0,-1 0,1 0,-1 0,1 0,-1 1,0-1,0 1,0 0,-2-1,-7 2,1 1,-1 1,0 0,0 0,1 1,-1 1,1 0,0 0,0 1,1 1,-1-1,1 2,0 0,1 0,0 0,0 1,-1 2,7-8,-1-1,1 2,0-1,0 0,0 0,0 1,0 0,1 0,-1 0,1 0,0 0,-1 0,2 0,-1 1,0-1,1 1,-1-1,1 1,0 0,0-1,0 1,1 0,-1 0,1 0,0 0,0-1,1 1,-1 0,1 0,0 0,0-1,0 1,0 0,0-1,1 1,0-1,0 1,0-1,0 0,0 0,6 3,0-1,0-1,1 0,-1 0,1 0,0-1,0 0,0-1,0 0,0 0,1-1,-1 0,1-1,-1 0,1-1,-1 0,0 0,1-1,-1 0,0 0,0-1,0 0,5-4,-11 6,1-1,-1 0,1 0,-1 0,0 0,1-1,-1 1,-1-1,1 0,0 0,-1 0,1 0,-1-1,0 1,0 0,0-1,0 0,-1 1,0-1,1 0,-2 0,1 0,0 0,-1 0,1 0,-1 0,0 0,0 0,-1 1,1-1,-1 0,0 0,0 0,0 0,-1 0,1 1,-1-1,0 1,0-1,0 1,-1 0,1-1,-1 1,0 0,0-1,-1-1,0 1,0 0,-1 0,1 0,-1 1,0-1,0 1,0 0,0 1,0-1,-1 1,1 0,-1 0,1 1,-1 0,0 0,0 0,0 0,0 1,1 0,-1 1,0-1,0 1,0 0,1 0,-1 1,0 0,1 0,0 0,-1 0,1 1,0 0,0 0,0 1,1-1,-1 1,1 0,0 0,0 1,-3 3,4-5,1 1,0-1,-1 0,1 1,0-1,1 1,-1 0,1-1,-1 1,1 0,0 0,1 0,-1 0,1 0,-1 0,1 0,0 0,1 0,-1 0,1 0,0 0,0 0,0 0,0 0,1 0,-1-1,1 1,0 0,0-1,1 0,-1 1,2 0,2 0,0 1,1-2,-1 1,1-1,0 0,0 0,0-1,0 0,1 0,-1 0,1-1,-1 0,1-1,-1 0,1 0,-1-1,1 0,-1 0,1 0,-1-1,0 0,0-1,0 1,0-2,2 0,0 0,1-1,-1 0,0 0,-1-1,1-1,-1 1,-1-1,1 0,-1-1,0 0,-1 0,0-1,0 1,-1-1,0-1,0 1,-1-1,0-1,-3 6,-1 1,0-1,0 1,0 0,-1-1,0 1,0 0,0 0,0-1,-1 1,1 0,-1 0,0 0,0 0,-1 1,1-1,-1 1,0-1,0 1,0 0,0 0,0 0,-1 0,1 1,-1 0,0-1,0 1,0 0,0 1,0-1,0 1,0 0,-1 0,1 0,0 0,-1 1,1 0,0 0,-1 0,1 0,0 1,-1 0,1 0,0 0,-1 0,1 0,0 1,0 0,0 0,-2 2,-5 2,1 0,0 0,1 1,-1 0,1 1,1 0,0 0,0 1,-2 2,8-8,0-1,-1 1,1-1,0 1,1 0,-1 0,0 0,1 0,0 0,0 0,0 1,0-1,0 0,1 1,-1-1,1 0,0 1,0-1,0 0,0 1,1-1,-1 0,1 1,0-1,0 0,0 0,1 0,-1 0,1 0,-1 0,1 0,0 0,2 1,2 0,1 0,-1-1,1 0,0 0,0-1,0 0,0 0,1-1,-1 1,0-2,1 1,-1-1,1 0,-1-1,0 0,1 0,-1 0,0-1,0 0,0 0,0-1,0 0,0 0,-1-1,0 0,1 0,-1 0,-3 2,0-1,0 1,0 0,-1-1,1 0,0 1,-1-1,0 0,0 0,0-1,0 1,0 0,0-1,-1 1,0-1,0 1,0-1,0 0,0 0,-1 1,0-1,1 0,-1 0,-1 1,1-1,-1 0,1 0,-1 1,0-1,0 0,-1 1,1-1,-1 1,1 0,-1-1,0 1,-1 0,1 0,0 0,-1 0,0 1,0-1,1 1,-1 0,-1-1,1 1,0 1,0-1,-3 0,-1-1,-1 1,0 0,0 0,0 1,0 0,0 1,0 0,0 0,0 1,0-1,0 2,1-1,-1 1,0 1,0-1,1 1,0 0,0 1,0 0,0 0,0 1,1-1,-1 1,1 1,1-1,-1 1,1 0,-3 4,6-7,0 1,0-1,0 0,0 1,0 0,1-1,0 1,-1 0,2 0,-1 0,0 0,1 0,-1 0,1 0,0 0,1 0,-1 0,1 0,0 0,0-1,0 1,0 0,0 0,1-1,0 1,0 0,0-1,0 0,0 0,1 1,0-1,-1-1,1 1,0 0,0-1,1 1,-1-1,0 0,1 0,-1 0,1-1,0 1,0-1,-1 0,1 0,0 0,1 0,-1 0,0 1,1 0,-1-1,0 0,1 0,-1 0,1-1,-1 1,1-1,-1 0,1-1,-1 1,1-1,-1 0,1 0,-1 0,1 0,-1-1,0 0,0 0,0 0,0 0,0 0,-1-1,1 0,-1 0,1 0,-1 0,0-1,0 1,-1-1,1 0,-1 1,1-1,-1 0,0-1,-1 1,1 0,-1 0,0-1,0 1,0-1,-1 0,0 1,0-1,-1 1,1 0,-1-1,0 1,0 0,0-1,-1 1,0 0,0 0,0 0,0 0,0 1,-1-1,0 1,1-1,-1 1,-1 0,1 0,0 0,-1 0,1 1,-1-1,0 1,0 0,0 0,0 1,0-1,-1 1,1 0,0 0,0 0,-1 1,1-1,-1 1,1 0,-1 0,1 1,0-1,-1 1,1 0,0 0,-1 1,1-1,0 1,0 0,0 0,0 0,1 0,-1 1,1 0,-1 0,1 0,-2 1,0 2,0 0,0 1,0-1,1 1,0-1,0 1,1 1,-1-1,2 0,-1 1,1-1,0 1,1 0,0 0,0 0,1 0,-1 0,2 0,-1-1,2 3,3 16</inkml:trace>
  <inkml:trace contextRef="#ctx0" brushRef="#br0" timeOffset="51278.108">2400 2259,'0'-5,"5"-2,1-4,5 0,0-3,3 0,-1-1,3 1,-2-2,1 3,-1-3,1 3,-1-2,1 2,-2-2,-2 1</inkml:trace>
  <inkml:trace contextRef="#ctx0" brushRef="#br0" timeOffset="51715.128">2822 1835,'0'-5,"5"-6,6-6,7-5,4 1,-1 0,-5-2,1 3,-3 0,-4 4</inkml:trace>
  <inkml:trace contextRef="#ctx0" brushRef="#br0" timeOffset="52360.462">3698 875,'24'-19,"8"-11,3-1,1 1,-2 0,-6 0,-3 6,-5 7</inkml:trace>
  <inkml:trace contextRef="#ctx0" brushRef="#br0" timeOffset="65332.062">4290 2286,'764'0,"-594"-27,-144 26,-2 0</inkml:trace>
  <inkml:trace contextRef="#ctx0" brushRef="#br0" timeOffset="66699.975">4290 396,'5'0,"1"-5,5-1,1-5,2 0,0-4,1 2,-1-3,2 2,-3-1,-2 6,1 5,-2 3</inkml:trace>
  <inkml:trace contextRef="#ctx0" brushRef="#br0" timeOffset="69341.007">4432 1271,'-11'-13,"10"12,0-1,0 1,0-1,0 1,0 0,0-1,0 1,-1 0,1 0,0 0,-1 0,1 0,0 0,-1 0,1 0,-1 1,0-1,1 0,-1 1,0-1,1 1,-1 0,0 0,1 0,-1 0,0 0,1 0,-1 0,0 0,0 0,1 1,-1-1,0 1,1-1,-1 1,0 0,-8 7,1 1,0 0,0 0,1 1,0 0,1 0,0 1,0 0,1 0,1 0,0 1,0 0,2 0,-1 0,1 0,1 1,0-1,1 1,0-1,1 1,1 0,0-1,0 1,2 2,-2-4,1 0,0 0,1-1,1 1,-1-1,2 0,-1 0,1 0,1 0,0-1,0 0,1 0,0-1,0 0,1 0,0 0,0-1,1 0,0-1,0 0,1-1,0 1,0-2,0 1,0-2,1 1,-1-1,1-1,0 0,0-1,0 0,0 0,0-1,0 0,1-1,-2-4,-1 1,1-1,-1 0,0-1,0 0,0 0,-1-1,0 0,-1-1,0 0,0 0,5-7,14-15,-15 16,-1 0,-1 0,0-1,-1 0,0-1,-2 0,1 0,-2-1,0 0,-2 1,2-10,-4 17,0-1,0 1,-1-1,0 0,-1 1,0-1,-1 1,0-1,0 1,-1 0,0 0,-1 0,0 0,0 0,-1 1,0 0,0 0,-1 0,0 1,-1 0,1 0,-1 0,-1 1,1 0,-1 0,0 1,0 0,-1 1,1 0,-1 0,0 0,0 1,-1 1,-105 5,90 4</inkml:trace>
  <inkml:trace contextRef="#ctx0" brushRef="#br0" timeOffset="69851.861">4347 1525,'34'-53,"38"-42,-70 94,0 0,1 1,-1-1,1 1,-1 0,1 0,-1 0,1 0,-1 0,1 0,-1 1,1-1,-1 1,0-1,1 1,-1 0,0 0,0 0,1 1,-1-1,0 0,0 1,0-1,0 1,-1 0,1 0,0-1,-1 1,1 0,-1 0,0 1,1-1,-1 0,0 0,-1 1,1-1,0 0,-1 1,1-1,-1 2,13 17,-11-17,0 0,0 1,1-1,-1 0,1 0,0 0,0-1,0 1,0-1,1 1,0-1,0 0,-1-1,2 1,-1-1,0 1,0-1,1 0,-1-1,1 1,0-1,-1 0,1 0,0 0,0-1,-1 0,1 0,0 0,0 0,0-1,-1 0,1 0,0 0,-1-1,1 1,1-2,7-8</inkml:trace>
  <inkml:trace contextRef="#ctx0" brushRef="#br0" timeOffset="70485.964">4319 734,'4'2,"1"0,-1 1,0-1,0 1,0 0,0 0,0 0,-1 0,0 1,1-1,-1 1,0 0,-1 0,1 0,-1 0,2 5,20 42,-3 1,-2 1,-2 1,5 38,-20-87,0 7,1 0,1 0,0-1,1 1,0-1,0 0,1-1,1 1,7 8,-2-8</inkml:trace>
  <inkml:trace contextRef="#ctx0" brushRef="#br0" timeOffset="70983.409">4629 2033,'0'-10,"0"2,0 7,0 9,0 7,0 6,0 5,-5 2,-1 1,0 1,1 0,1-1,2 0,1 0,-5 0,0-6</inkml:trace>
  <inkml:trace contextRef="#ctx0" brushRef="#br0" timeOffset="72548.999">4487 819,'-61'-47,"-54"-68,115 114,-1 1,0-1,0 1,0 0,0 0,0-1,1 1,-1 0,0 0,0 0,0 0,0 0,0 0,0 0,0 0,0 0,0 1,1-1,-1 0,0 0,0 1,0-1,0 1,1-1,-1 1,0-1,0 1,1-1,-1 1,0 0,1-1,-1 1,1 0,-1 0,1-1,-1 1,1 0,-1 0,1 0,0 0,-1-1,1 1,0 0,0 0,0 0,0 0,0 0,0 0,0 0,0 0,0 0,0-1,0 1,1 0,-1 0,0 0,1 0,-1 0,1-1,-1 1,1 0,-1 0,-2 12,-74 225,75-237,1-1,-1 1,1-1,-1 1,0-1,1 1,-1-1,1 1,0 0,-1-1,1 1,-1 0,1-1,0 1,-1 0,1-1,0 1,0 0,0 0,0-1,0 1,-1 0,1 0,0-1,1 1,-1 0,0 0,0-1,0 1,0 0,1 0,-1-1,0 1,1 0,-1-1,0 1,1 0,-1-1,1 1,-1-1,1 1,-1-1,1 1,-1-1,1 1,0-1,-1 1,1-1,0 0,-1 1,1-1,0 0,0 0,-1 1,1-1,0 0,0 0,-1 0,1 0,0 0,102-59,188-110,-195 131,-260 13,30 16,116 3</inkml:trace>
  <inkml:trace contextRef="#ctx0" brushRef="#br0" timeOffset="74330.13">4657 2146,'0'4,"0"-2,0-7,0-7,0-7,0-5,0-2,0-3,0 0,0-1,0 10,0 8</inkml:trace>
  <inkml:trace contextRef="#ctx0" brushRef="#br0" timeOffset="80429.9">4996 2626,'2'8,"1"0,0 0,0 1,0-2,1 1,0 0,1-1,0 0,0 0,1 0,-1 0,58 65,3-3,74 60,-128-119,-4-6</inkml:trace>
  <inkml:trace contextRef="#ctx0" brushRef="#br0" timeOffset="80993.901">5363 2569,'-38'29,"-94"122,-46 99,81-99,96-144,4-7</inkml:trace>
</inkml:ink>
</file>

<file path=ppt/ink/ink2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1:58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544 1,'-18'4,"0"0,0 2,0 0,1 1,0 1,1 1,0 0,0 1,1 1,0 0,0 1,2 0,-1 1,2 1,0 0,0 1,2 0,0 1,0 0,-2 7,-117 276,122-281,-2 0,0 0,-1-1,0 0,-2-1,0 0,0-1,-4 2,2-5</inkml:trace>
</inkml:ink>
</file>

<file path=ppt/ink/ink2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1:59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1,'110'148,"-64"-93,2-3,2-1,54 41,134 109,-184-167,-30-23</inkml:trace>
</inkml:ink>
</file>

<file path=ppt/ink/ink2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1:59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916 0,'-446'185,"120"-58,202-87,111-37,7-5</inkml:trace>
</inkml:ink>
</file>

<file path=ppt/ink/ink2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1:59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7,'0'1,"0"-1,-1 0,1 0,-1 1,1-1,-1 0,1 0,0 0,-1 0,1 0,-1 0,1 0,-1 0,1 0,-1 0,1 0,-1 0,1 0,-1 0,1 0,-1 0,1 0,-1-1,1 1,0 0,-1 0,1-1,-1 1,1 0,0 0,-1-1,1 1,0-1,-1 1,1 0,0-1,-1 1,1-1,0 1,0 0,0-1,-1 1,1-1,0 0,-5 25,1 0,1 0,1 0,1 0,2 0,0 0,1 0,2 0,3 12,6 16,2 0,2-1,3-2,2 0,11 16,42 108,-65-149</inkml:trace>
</inkml:ink>
</file>

<file path=ppt/ink/ink2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52 490,'-1'259,"-9"-201,9-58,0 0,0 0,1 0,-1 0,0 0,0 0,1 0,-1 0,0 0,1-1,-1 1,0 0,0 0,1-1,-1 1,1-1,-1 1,0-1,1 1,-1 0,1-1,-1 0,1 1,-1-1,1 1,0-1,-1 0,1 1,0-1,-1 0,1 1,0-1,0 0,-1 0,1 1,0-1,0 0,0 1,0-1,0 0,0 0,0 1,1-1,-1 0,-1-2,-6-28,2-1,1 0,1 0,2-1,1 1,2 0,1 0,1 0,2 0,1 0,2 1,1 1,1-1,1 2,2-1,1 2,2 0,7-9,-11 15,0-1,2 2,1 0,1 1,0 0,2 2,13-12,-31 29,0 0,1 0,-1 0,0 0,1 0,-1 0,0 0,1 1,-1-1,1 0,-1 1,1-1,-1 1,1 0,-1-1,1 1,0 0,-1 0,1 0,-1 0,1 0,0 1,-1-1,1 0,-1 1,1-1,-1 1,1-1,-1 1,1 0,-1 0,0-1,1 1,-1 0,0 0,0 0,0 1,0-1,0 0,0 0,0 1,0-1,0 0,0 1,-1-1,1 1,-1-1,1 1,-1-1,1 1,-1 0,19 82,-19-76,0-1,1 0,0 1,0-1,1 0,-1 1,2-1,-1 0,1-1,0 1,1 0,-1-1,1 1,0-1,1 0,0-1,0 1,0-1,1 1,15 6</inkml:trace>
</inkml:ink>
</file>

<file path=ppt/ink/ink2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0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1,'-58'67,"7"-11,3 3,2 1,3 2,3 3,10 37,30-99,0-1,0 1,0 0,0-1,0 1,0-1,1 1,-1-1,1 1,0-1,0 0,0 1,0-1,0 0,0 1,1-1,-1 0,1 0,-1 0,1 0,0-1,0 1,0 0,0-1,0 1,0-1,0 0,1 0,-1 0,0 0,1 0,-1 0,0 0,1-1,0 1,-1-1,1 0,1 0,7-2,0-1,0 0,-1 0,1-1,-1-1,0 1,0-2,-1 0,1 0,-1 0,-1-1,1-1,-1 1,0-1,-1-1,0 1,0-1,-1-1,166-244,-140 205,-40 94,-29 94,35-133,1 1,-1-1,1 0,0 1,1-1,-1 1,1-1,1 1,-1-1,1 1,0-1,1 1,-1-1,1 0,0 0,1 0,0 0,0 0,0 0,0-1,1 1,0-1,0 0,1 0,-1-1,2 1,12 7</inkml:trace>
</inkml:ink>
</file>

<file path=ppt/ink/ink2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1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232 742,'-18'8,"1"0,1 2,0 0,0 1,1 0,0 1,1 1,0 0,1 1,1 1,0 0,1 0,1 1,0 1,1 0,0 2,8-15,0 0,0-1,0 1,1 0,0 0,-1 0,1 0,1 0,-1 0,1-1,-1 1,1 0,0 0,0 0,1-1,-1 1,1-1,0 1,0-1,0 0,0 1,1-1,-1 0,1-1,0 1,0 0,0-1,0 1,0-1,0 0,1 0,-1-1,1 1,-1-1,1 1,0-1,0 0,-1 0,1-1,0 1,0-1,0 0,0 0,0 0,2-1,14-1,0-1,-1-1,1-1,-1-1,0 0,0-2,0 0,-1-1,-1 0,1-2,-2 0,1-1,-2-1,0 0,0-1,6-8,38-42,-2-2,-3-3,-2-2,20-43,-52 81,-3-1,0 0,-3-1,0-1,-1-5,-9 27,-1 0,0-1,0 1,-2 0,0-1,0 0,-2 1,0-1,0 1,-1-1,-1 1,0 0,-1 0,-6-12,7 19,-1 0,0 1,-1-1,1 1,-1 0,-1 0,1 0,-1 1,0 0,0 0,-1 1,1-1,-1 1,0 1,0-1,0 1,-1 1,1-1,-1 1,1 0,-1 1,0 0,0 0,0 1,1 0,-1 0,0 1,0 0,0 0,1 1,-1 0,1 0,-1 1,-5 2,-3 5,0 1,0 1,1 0,0 1,1 1,1 0,0 0,1 2,0-1,2 2,0-1,0 1,2 1,0 0,1 0,-3 13,1 0,1 0,1 0,1 0,2 1,2 0,1 0,1 0,1 0,7 31,-5-44,2 0,0 0,2-1,-1 0,2 0,1-1,0 0,1 0,1-1,0-1,1 0,1 0,0-1,1-1,1 0,0-1,0 0,1-2,1 1,0-2,0-1,1 0,4 1,-10-5,0-1,1 0,-1 0,1-1,0-1,0 0,-1-1,1 0,0-1,0-1,0 0,-1 0,1-1,-1-1,0 0,0-1,0 0,0-1,-1 0,0-1,8-6,8-8,-3 0</inkml:trace>
</inkml:ink>
</file>

<file path=ppt/ink/ink2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1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1,'-5'34,"-1"15,-1 5,2-2,2-5,1-6,1-6,0-3,6-7,2-3,-1-6</inkml:trace>
</inkml:ink>
</file>

<file path=ppt/ink/ink2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1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0,'5'5,"2"6,-1 2</inkml:trace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03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818 189,'-8'11,"1"0,0 0,0 1,1 0,1 0,0 0,0 1,2 0,-1 0,0 6,-3 10,-66 319,57-276,10-42,0-1,-2 0,-1-1,-1 1,-2-2,-12 23,11-44,19-34,-1 10</inkml:trace>
  <inkml:trace contextRef="#ctx0" brushRef="#br0" timeOffset="352.656">169 359,'44'-40,"9"13,1 3,1 2,1 3,0 2,2 2,0 3,44-2,-49 4,255-35,-128 17,-126 23,-54 10,-4 1</inkml:trace>
  <inkml:trace contextRef="#ctx0" brushRef="#br0" timeOffset="568.954">198 1036,'43'-5,"48"-11,18-2,0-4,-9 2,-12 5,-16-1,-10 4,-12-2,-9 1,-6 4,-10 3</inkml:trace>
  <inkml:trace contextRef="#ctx0" brushRef="#br0" timeOffset="1255.505">1439 415,'81'-35,"-1"-3,-3-3,59-43,-108 66,-7 6,1-1,-2-1,0-1,-1-1,0-1,-1 0,9-14,1-33,-148 562,93-390,-1 20,-6-2,-6-1,-5-1,-32 57,16-95,59-85,0 1,0 0,0 0,0-1,0 1,-1-1,1 0,0 0,-1 1,1-2,-1 1,1 0,-1 0,1-1,-1 1,1-1,-1 0,0 0,1 0,-1 0,0 0,1-1,-1 1,1-1,-1 0,1 0,-1 1,1-2,0 1,-1 0,1 0,0-1,0 1,0-1,0 0,0 1,0-2,-7-7,1-1,1 0,0-1,0 0,2 0,-1 0,1 0,1-1,0 0,1 0,0 0,1 0,1-1,0-5,1 3,0 1,2 0,0-1,0 1,1 0,1 0,1 1,0-1,1 1,0 0,1 0,1 1,0 0,1 0,0 1,1 0,0 1,1 0,0 0,1 1,0 1,1 0,0 1,0 0,0 1,15-6,189-46,21-10,-235 68,-3 1,0 1,-1 0,1-1,1 1,-1 0,0-1,0 1,0-1,0 1,0 0,0-1,1 1,-1-1,0 1,1-1,-1 1,0-1,1 1,-1-1,0 1,1-1,-1 1,1-1,-1 0,1 1,-1-1,1 0,-1 1,1-1,-1 0,1 0,0 1,-1-1,1 0,-1 0,1 0,0 0,-1 0,1 0,0 0,-1 0,1 0,-1 0,1 0,0 0,-1-1,1 1,-1 0,1 0,-1-1,1 1,-1 0,1-1,-1 1,1 0,-1-1,1 1,-1-1,1 1,-1-1,0 1,1-1,-1 1,0-1,1 1,-1-1,-5 11,0 1,1-1,0 1,1 0,0 0,1 0,0 0,0 1,2-1,-1 1,1-1,1 0,0 1,1-1,2 9,2-1</inkml:trace>
  <inkml:trace contextRef="#ctx0" brushRef="#br0" timeOffset="3803.716">0 1742,'520'-93,"189"-64,-178 48,-425 83,-116 28,-3 3</inkml:trace>
  <inkml:trace contextRef="#ctx0" brushRef="#br0" timeOffset="4133.792">56 1996,'617'-129,"323"-77,-660 140,-231 52,-37 9</inkml:trace>
  <inkml:trace contextRef="#ctx0" brushRef="#br0" timeOffset="4451.721">141 2221,'39'-5,"50"-6,25-6,12-5,0-4,-9-2,-3-1,-8 0,-7 0,-1-1,-4 6,-7 2,-4 4,-12 6,-18 4</inkml:trace>
</inkml:ink>
</file>

<file path=ppt/ink/ink2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1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0,'0'1,"-14"44,2 0,1 0,3 1,2 0,0 38,5-78,1 0,0 1,1-1,-1 1,1-1,0 0,0 1,1-1,0 0,0 0,1 0,-1 0,1 0,1-1,-1 1,1-1,0 0,0 0,0 0,1-1,0 1,0-1,0 0,0-1,0 1,1-1,0 0,0 0,-1-1,2 0,-1 0,0 0,0-1,1 0,-1 0,0 0,1-1,-1 0,1 0,-1-1,0 0,1 0,-1 0,0-1,3-1,6-8,0-1,-1-1,0-1,-1 0,0 0,-1-2,-1 1,0-1,-1-1,-1 0,-1 0,0-1,-1 0,-1-1,-1 1,0-5,25-59,-20 58</inkml:trace>
</inkml:ink>
</file>

<file path=ppt/ink/ink2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2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1,'-31'21,"24"-18,0 1,0 0,1 0,-1 0,1 1,0 0,0 0,1 1,0-1,0 1,0 1,0-1,1 0,0 1,1 0,-1 0,2 0,-3 7,5-10,1 0,0-1,0 1,1-1,-1 1,1-1,0 0,0 1,0-1,0 0,0 0,1-1,-1 1,1 0,0-1,0 1,0-1,0 0,0 0,0 0,1-1,-1 1,1-1,-1 0,1 1,0-1,23 13,-22-12,1 0,-1 1,1 0,-1 0,0 0,0 1,-1-1,1 1,-1 1,0-1,0 0,0 1,0 0,-1 0,0 0,0 0,0 1,-1-1,0 1,0 0,0-1,0 1,-1 0,0 0,-1 0,1 0,-1 0,0 0,-1 0,1 0,-1 0,0 0,-1 1,-3 4,0-1,-1 0,0 0,-1-1,0 0,0 0,-1-1,0 1,-1-2,0 1,0-1,0-1,-1 1,0-2,0 1,-1-2,1 1,-1-1,0-1,0 0,0 0,-1-1,-5 0,-11-2,3 0</inkml:trace>
</inkml:ink>
</file>

<file path=ppt/ink/ink2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3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115 670,'-18'28,"2"1,1 1,1 0,2 1,1 1,1 0,-4 31,13-60,0 0,0-1,1 1,-1 0,1-1,-1 1,1 0,0 0,1 0,-1-1,0 1,1 0,-1-1,1 1,0 0,0-1,0 1,0-1,0 1,1-1,-1 1,1-1,0 0,-1 0,1 0,0 0,0 0,0 0,1-1,-1 1,0-1,1 1,-1-1,1 0,-1 0,1 0,0 0,-1 0,1-1,0 1,-1-1,1 0,0 0,0 0,0 0,8-6,0 0,0-1,-1-1,0 0,0 0,-1-1,0 0,0-1,-1 0,0 0,-1 0,0-1,-1 0,0-1,-1 0,0 0,3-12,0 2,0-1,-1-1,-1 1,-2-1,0 0,-1 0,-2 0,-1-24,0 35,-1-1,-1 1,0-1,-1 1,0 0,-1-1,0 2,-1-1,-1 1,0-1,0 1,-1 1,-1 0,0 0,-1 0,-5-5,12 14,1-1,-1 1,0 0,0-1,0 1,0 0,0 1,-1-1,1 0,0 0,-1 1,1 0,-1-1,0 1,0 0,1 0,-1 1,0-1,0 0,0 1,0 0,0 0,1 0,-1 0,0 0,0 0,0 1,0 0,0-1,0 1,1 0,-1 0,0 0,1 1,-1-1,1 1,-1-1,1 1,0 0,0 0,0 0,0 0,1 1,1 1,1-1,-1 0,0 0,1 0,0 0,0 0,-1 0,2 0,-1 0,0 0,1 0,-1-1,1 1,0 0,0-1,0 1,0-1,0 0,1 0,-1 0,1 0,-1 0,1 0,0-1,-1 1,1-1,0 0,0 0,0 0,0 0,0-1,0 1,1-1,-1 1,0-1,0 0,0 0,2-1,13 0,1-1,-1-1,1-1,-1 0,0-2,0 0,-1 0,0-2,0 0,-1-1,0-1,0-1,11-9,1-2,-1-2,-1 0,-2-2,0-1,-1 0,-2-2,-1 0,-1-2,-2 0,-1-1,2-10,-17 41,-1 1,-1-1,1 1,0-1,0 1,-1-1,1 1,0-1,0 1,0-1,0 1,0-1,0 1,0-1,0 1,0-1,0 0,0 1,0-1,1 1,-1-1,0 1,0 0,0-1,1 1,-1-1,0 1,0-1,1 1,-1 0,1-1,-1 1,0-1,1 1,-1 0,1 0,-1-1,0 1,1 0,-1 0,1-1,-1 1,1 0,-1 0,1 0,-1 0,1 0,-1 0,1 0,-1 0,1 0,0 0,-1 0,1 0,-1 0,1 0,-1 1,1-1,-1 0,1 0,-10 163,0-83,-3 260,29 284,-13-525,-2-53,3 421,-31-383,25-82,0-1,0 1,-1 0,1-1,0 0,-1 1,1-1,0 0,-1 0,0 1,1-1,-1-1,0 1,0 0,1 0,-1 0,0-1,0 1,0-1,0 0,0 0,0 1,0-1,1 0,-1-1,0 1,0 0,0 0,0-1,0 1,0-1,0 0,1 1,-1-1,0 0,1 0,-1 0,0 0,1-1,-1 1,1 0,-1-2,-9-9,1 0,0-2,1 1,1-1,0 0,0-1,2 0,0 0,1-1,0 1,1-1,1 0,0 0,1-14,-2 9,-3-20,1 0,2 0,2-1,2 1,2-1,1 1,3 0,1 0,8-23,12-27,-17 57</inkml:trace>
</inkml:ink>
</file>

<file path=ppt/ink/ink2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3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1,'-22'0,"1"1,0 1,-1 1,1 1,0 1,1 1,-1 0,1 2,-13 6,25-10,0 1,0-1,0 1,1 1,0-1,0 1,0 1,1-1,0 1,0 0,0 1,1-1,0 1,1 0,0 0,0 0,1 1,-1 0,2-1,0 1,0 0,0 0,1 5,0-6,0-1,1 1,-1-1,2 1,-1 0,1-1,0 1,1-1,0 0,0 1,1-1,0 0,0 0,0 0,1-1,0 1,0-1,1 0,0 0,0 0,0-1,1 0,-1 0,1 0,0-1,1 1,-1-1,1-1,0 0,0 0,1 0,49 6,-32-8</inkml:trace>
</inkml:ink>
</file>

<file path=ppt/ink/ink2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4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1,'-10'23,"1"1,1 1,1-1,1 1,1 1,1-1,2 0,0 1,2 9,1-30,-1 0,1 0,0 0,1 0,-1-1,1 1,0-1,0 1,0-1,1 0,0 0,0 0,0 0,0 0,0-1,1 1,-1-1,1 0,0 0,0 0,0-1,1 1,-1-1,1 0,-1 0,1-1,-1 1,1-1,0 0,0 0,0-1,0 1,0-1,-1 0,1-1,0 1,0-1,0 0,0 0,-1 0,1-1,0 0,-1 0,1 0,14-9,-1-1,0 0,-1-2,0 0,-1-1,-1 0,0-1,-1-1,-1-1,-1 0,0 0,-1-1,-1-1,-1 1,-1-2,4-14,-2 8,-3 2</inkml:trace>
</inkml:ink>
</file>

<file path=ppt/ink/ink2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4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0 497,'179'-373,"-175"364,1-1,1 1,0 1,0-1,0 1,1 0,1 0,-1 1,1 0,0 0,1 1,-1 0,1 0,1 1,5-2,0 3,-2 5</inkml:trace>
</inkml:ink>
</file>

<file path=ppt/ink/ink2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4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0,'29'112,"-23"-75,3-1,1 1,1-2,2 0,2 0,1-2,1 0,2 0,13 15,-31-47,1 1,-1 0,0 0,1-1,0 1,-1-1,1 1,0-1,0 0,0 0,0 1,0-1,0-1,0 1,0 0,1 0,-1-1,0 0,0 1,1-1,-1 0,0 0,0 0,1 0,-1 0,0-1,0 1,1-1,-1 0,0 1,0-1,0 0,0 0,0 0,0 0,0-1,0 1,0-1,-1 1,1-1,-1 1,1-1,-1 0,1 0,-1 0,0 0,0 0,0 0,0 0,0 0,-1 0,1 0,0 0,-1-1,0 1,1-2,37-160,-31 139,-3 10,0 0,0 0,2 0,0 0,1 1,0 0,1 1,0 0,1 0,1 1,0 0,5-5,-1 7</inkml:trace>
</inkml:ink>
</file>

<file path=ppt/ink/ink2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5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384 807,'-35'18,"0"3,1 1,1 1,2 1,0 3,-18 19,12-11,-54 68,90-102,0 0,1 0,-1-1,0 1,1 0,-1 0,1 0,-1 0,1 0,-1 0,1 0,0 0,0 0,-1 0,1 0,0 0,0 0,0 0,0 0,0 0,0 0,1 0,-1 0,0 0,0 0,1 0,-1 0,0 0,1 0,-1 0,1 0,0 0,-1-1,1 1,0 0,-1 0,1-1,0 1,0 0,-1-1,1 1,0-1,0 1,0-1,0 1,0-1,0 1,0-1,52-1,-28-7,1-1,-1-1,-1-2,0 0,0-1,9-8,35-19,85-54,-151 93,-1-1,1 1,-1 0,1 0,0 0,-1 0,1 0,0 0,0 1,-1-1,1 0,0 1,0 0,0-1,0 1,0 0,0 0,0 0,0 0,0 0,-1 0,1 1,0-1,0 1,0-1,0 1,0 0,-1 0,1 0,0 0,-1 0,1 0,-1 0,1 0,-1 1,1-1,-1 1,0-1,0 1,0-1,0 1,0 0,0-1,0 1,0 0,-1 0,1 0,-1-1,1 1,-1 1,8 71,-9-68,0-1,0 1,0-1,1 1,0 0,0-1,1 1,0-1,0 1,0-1,0 1,1-1,0 0,0 1,0-1,1 0,0-1,0 1,0 0,0-1,1 0,0 1,0-1,0-1,0 1,1-1,-1 1,1-1,0-1,0 1,5 1,1-3,0-2,1 1,-1-2,0 1,0-1,0-1,0 0,0-1,-1 0,1-1,-1 0,0 0,-1-1,1 0,-1-1,0 0,-1 0,8-9,13-17,-2-1,-1-1,-1-2,-2 0,-2-2,-1 0,-2-2,-9 22,38-83,-4-3,-6-1,-4-2,9-62,-18 7,-24 162,1-1,-1 1,1 0,-1-1,0 1,0 0,1-1,-1 1,0 0,0-1,0 1,0-1,-1 1,1 0,0-1,-1 1,1 0,-1-1,1 1,-1 0,1 0,-1-1,0 1,0 0,0 0,1 0,-1 0,0 0,0 0,-1 0,1 0,0 1,0-1,0 0,0 1,-1-1,1 1,0-1,-1 1,1-1,0 1,-1 0,1 0,0 0,-1 0,1 0,-2 0,-6 6,1 1,-1 1,1-1,1 1,-1 1,1-1,1 1,0 0,0 1,0-1,2 1,-1 0,-1 6,5-13,-21 51,3 2,2 0,3 1,2 1,3 0,2 0,3 1,2 0,3 0,3 8,-2-27,1 0,3 0,1 0,1-1,3 0,1-1,4 6,16-3,-30-40</inkml:trace>
</inkml:ink>
</file>

<file path=ppt/ink/ink2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5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1,'38'0,"18"0,8 0,-1 0,-2 5,-7 1,-2 1,-6 2,-6 1,-5-2,-8-2</inkml:trace>
</inkml:ink>
</file>

<file path=ppt/ink/ink2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5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1,'-14'50,"1"0,3 1,2 0,-1 44,9-89,0 1,0 0,0-1,1 1,0-1,1 1,0-1,0 0,0 1,0-1,1 0,0-1,1 1,-1 0,1-1,0 0,0 0,1 0,-1 0,1-1,0 1,0-1,1-1,-1 1,1-1,0 0,0 0,0 0,0-1,1 0,-1 0,0-1,1 0,0 0,-1 0,1-1,-1 0,1 0,-1-1,1 0,0 0,-1 0,2-2,8-4,0-1,-1-1,0 0,0-1,-1-1,-1 0,0-1,0-1,-1 0,-1 0,0-1,-1-1,4-7,3-5,-1 0,-2-2,0 1,-2-2,-2 1,0-2,-2 8,0 5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47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264 264,'60'4,"0"-3,-1-2,1-3,-1-3,0-2,0-2,-1-4,-1-1,5-6,362-155,-424 177,1-1,-1 1,1-1,-1 1,1-1,0 1,-1-1,1 1,0 0,-1-1,1 1,0 0,-1 0,1-1,0 1,-1 0,1 0,0 0,0 0,-1 0,1 0,0 0,0 0,-1 0,1 0,0 1,-1-1,1 0,0 0,-1 1,1-1,0 0,-1 1,1-1,0 1,-1-1,1 0,-1 1,1 0,-1-1,1 1,-1-1,0 1,1 0,-1-1,0 1,1-1,-1 1,0 0,0 0,1-1,-1 1,0 0,0-1,0 1,0 0,0 0,0-1,0 1,-1 0,-14 48,13-46,-108 253,82-164,4 2,4 1,4 0,2 26,4-31,5-52,1 0,1 0,3 1,1-1,4 20,11 51,-36-128,7-3,-1 0,-1 1,-1 0,-1 2,0 0,-2 1,0 0,-1 2,-1 0,0 2,-1 0,0 1,-1 2,-1 0,0 1,0 1,-1 2,0 0,0 2,0 1,-1 1,-14 0,5 5,0 1,0 2,1 2,-1 0,1 3,1 1,0 1,1 2,0 1,1 2,1 0,1 3,0 0,-18 18,43-35,0-1,1 0,-1 1,0-1,1 1,0 0,-1-1,1 1,0 1,1-1,-1 0,0 1,1 0,0-1,0 1,0 0,0 0,1 0,0 0,0 0,0 1,0-1,0 0,1 1,2-3,1 0,0 0,0 0,0-1,0 1,0-1,0 0,0 0,0 0,0 0,1 0,-1-1,0 1,1-1,-1 0,0 0,1 0,-1-1,0 1,0-1,1 0,-1 0,0 0,0 0,1-1,-1 2,23-7</inkml:trace>
  <inkml:trace contextRef="#ctx0" brushRef="#br0" timeOffset="490.772">631 491,'34'18,"1"-1,0-2,1-1,1-2,0-2,0-1,1-2,0-1,38 0,-45-4,-1-2,0-1,1-1,-1-1,0-2,-1-2,1 0,-1-2,-1-1,1-1,-2-1,0-2,0-1,2-3,26-19,-63 70,-15 15,3 1,2 1,-9 43,6 53,20-144,0 1,0 0,0 0,1 0,-1 0,1 0,-1 0,1 0,0 0,0 0,1 0,-1 0,1 0,-1 0,1 0,0 0,0 0,0 0,1-1,-1 1,1 0,-1-1,1 1,0-1,0 0,0 1,2 0,12 8</inkml:trace>
  <inkml:trace contextRef="#ctx0" brushRef="#br0" timeOffset="685.747">1760 913,'-19'34,"-7"15,2 5,9-7,8-7,4-10</inkml:trace>
  <inkml:trace contextRef="#ctx0" brushRef="#br0" timeOffset="874.23">1845 292,'0'24,"0"8</inkml:trace>
  <inkml:trace contextRef="#ctx0" brushRef="#br0" timeOffset="1185.238">2043 1083,'12'-50,"6"-27,3 0,4 1,32-67,-54 138,-2 1,0 0,0 1,1-1,0 1,0-1,0 1,0 0,0 0,1 0,-1 0,1 0,0 0,-1 1,2-1,-1 1,0 0,0 0,3-1,-4 4,0 0,-1 1,0 0,1-1,-1 1,0 0,0-1,0 1,0 0,0 0,0 0,-1 0,1 0,0 0,-1 0,0 0,1 0,-1 0,0 1,0-1,0 0,-1 0,1 1,0 1,0 64,-2-56,1-1,0 1,1 0,0-1,1 1,0-1,1 1,1-1,-1 0,2 0,-1 0,2 0,-1 0,2-1,-1 0,5 5,-8-13,0 1,1-1,0 1,-1-1,1 0,0 0,0 0,0-1,1 1,-1-1,0 1,1-1,-1 0,0 0,1-1,-1 1,1-1,0 0,-1 0,1 0,-1 0,1 0,-1-1,1 0,-1 0,1 0,-1 0,0 0,0-1,1 1,-1-1,0 0,2-1,88-83,-74 60</inkml:trace>
  <inkml:trace contextRef="#ctx0" brushRef="#br0" timeOffset="1809.751">2804 631,'-27'12,"1"2,1 0,0 1,1 2,0 1,1 0,1 2,1 0,-8 12,27-30,0 0,0 0,0 1,0-1,0 1,1-1,-1 1,1-1,0 1,0 0,0 0,0 0,0 0,0-1,1 1,-1 0,1 0,0 0,0 0,0 0,1 0,-1 0,1 0,-1 0,1 0,0 0,0 0,0-1,0 1,1 0,-1-1,1 1,0-1,0 1,0-1,0 0,0 0,0 0,0 0,1 0,-1 0,1-1,-1 1,1-1,0 0,-1 1,1-1,0-1,0 1,2 0,4 0,1-1,-1 0,1 0,-1-1,1 0,-1-1,0 0,1 0,-1-1,0-1,-1 1,1-1,-1-1,1 1,-1-2,6-4,111-108,-110 101,-15 39,-25 102,24-121,1 0,0 0,1 0,-1 0,0 0,1 0,0 0,-1 0,1 0,1 0,-1 0,0 0,1-1,-1 1,1 0,0-1,-1 0,1 1,1-1,-1 0,0 0,0 0,1 0,-1 0,1-1,0 1,-1-1,1 0,0 1,0-1,0-1,0 1,0 0,0-1,0 1,0-1,0 0,0 0,1 0,4-1,0 1,0-2,0 1,0-1,0 0,0 0,-1-1,0 0,1-1,-1 0,0 0,-1 0,1-1,-1 0,0 0,0 0,0-1,-1 0,4-4,81-135,-83 132,30-57,-4-2,-2-1,-4-1,7-38,-27 87,-1-1,-1 1,-1-1,-2 0,0 0,-2 0,-1 0,-1-8,2 33,0-1,0 0,0 0,0 0,0 0,0 0,-1 0,1 1,0-1,-1 0,0 0,1 0,-1 1,0-1,0 0,0 1,0-1,0 1,0-1,-1 1,1 0,0-1,-1 1,1 0,-1 0,1 0,-1 0,0 0,1 0,-1 0,0 1,0-1,1 1,-1-1,0 1,0 0,0-1,0 1,0 0,0 0,1 1,-1-1,0 0,0 0,0 1,0-1,1 1,-1 0,0 0,0-1,1 2,-13 9,1 2,1 0,0 0,1 1,1 1,0 0,1 0,0 1,1 0,1 0,1 1,0 0,1 0,1 0,0 3,-2 21,1 0,2 0,2 0,2 0,1 0,2 0,2-1,2 0,2 0,1 0,2-1,1-1,3 0,1-1,1-1,23 30,-40-59,1-1,0 0,0-1,0 1,1 0,0-1,0 0,0 0,1 0,-1 0,1-1,0 0,1 0,-1 0,1-1,0 1,-1-1,1-1,1 1,-1-1,0 0,1-1,-1 1,1-1,2 0,7-6</inkml:trace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17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0,'-10'10,"0"0,1 0,0 1,0 0,2 0,-1 1,1 1,1-1,0 1,1 0,1 0,0 0,0 1,1-1,1 1,0 0,1 0,1 0,0 0,1 0,0-1,1 1,1 0,0 0,3 4,52 208,-54-209,0 0,1 0,1 0,1 0,0-1,1 0,6 8,-13-23,-1 0,1 0,0 0,0 0,0 0,0 0,0-1,0 1,0 0,1 0,-1-1,0 1,0-1,0 1,1-1,-1 1,0-1,1 0,-1 0,0 1,1-1,-1 0,0 0,1 0,-1-1,0 1,1 0,-1 0,0-1,1 1,-1-1,0 1,0-1,0 0,1 1,-1-1,0 0,0 0,0 0,0 0,0 0,38-47,-37 45,50-83,-4-1,28-76,-46 109,-30 53,0 1,0-1,0 1,0 0,1-1,-1 1,0-1,0 1,0 0,1-1,-1 1,0 0,1 0,-1-1,0 1,1 0,-1 0,0-1,1 1,-1 0,1 0,-1 0,0-1,1 1,-1 0,1 0,-1 0,0 0,1 0,-1 0,1 0,-1 0,1 0,-1 0,0 0,1 0,-1 1,1-1,-1 0,0 0,1 0,-1 0,0 1,1-1,-1 0,1 0,-1 1,0-1,0 0,1 1,-1-1,0 0,0 1,1-1,-1 0,0 1,0-1,0 1,0-1,1 0,-1 1,0-1,0 1,0-1,0 1,0-1,0 0,0 1,0 0,3 34,-3-33,2 34,0-1,3 1,1-1,1 0,8 21,-12-50,-1 1,1-1,0 0,0 0,1 0,-1-1,1 1,1-1,-1 0,1 0,0-1,0 1,0-1,1 0,-1 0,1-1,0 0,0 0,0 0,1-1,-1 1,1-2,-1 1,1-1,-1 0,1 0,0-1,0 1,-1-2,1 1,0-1,0 0,-1 0,1-1,-1 0,1 0,-1-1,0 1,0-1,0-1,0 1,-1-1,2-1,18-18,-1-1,-1 0,-1-2,-2-1,0-1,-2 0,-1-2,0 3,-2-1,-1 0,-1-1,-1-1,-2 0,-1 0,-1-1,-2 0,-1-1,-1 1,-2-20,-2 27</inkml:trace>
  <inkml:trace contextRef="#ctx0" brushRef="#br0" timeOffset="902.281">1122 537,'-15'10,"0"1,0 1,1 1,1 0,0 0,1 2,0-1,1 2,1-1,0 1,1 1,1 0,-112 225,104-222,22-39,200-301,-151 241,8 0,-62 78,-1 0,1 1,-1-1,1 1,0-1,0 0,-1 1,1 0,0-1,0 1,0-1,-1 1,1 0,0 0,0-1,0 1,0 0,0 0,0 0,0 0,-1 0,1 0,0 0,0 0,0 1,0-1,0 0,0 0,-1 1,1-1,0 1,0-1,0 1,-1-1,1 1,0-1,-1 1,1-1,0 1,-1 0,1 0,-1-1,1 1,-1 0,1 0,-1-1,0 1,1 0,-1 0,0 0,0 0,0 0,0 0,1-1,-1 1,0 0,0 0,-1 1,13 56,-12 69,11 67,3-123,-48-98,-71-115,27 58,64 73</inkml:trace>
  <inkml:trace contextRef="#ctx0" brushRef="#br0" timeOffset="1283.307">1489 509,'-3'35,"0"0,3 0,1 0,1 0,2-1,2 1,1-1,4 9,16 12,-27-54,1 0,0 0,0 0,0-1,1 1,-1 0,0-1,0 1,0 0,0-1,1 1,-1-1,0 0,1 1,-1-1,0 0,1 0,-1 0,0 0,1 0,-1 0,0 0,1-1,-1 1,0 0,0-1,1 1,-1-1,0 1,0-1,0 0,0 1,1-1,-1 0,0 0,0 0,-1 0,1 0,0 0,0 0,0 0,-1 0,2-1,13-19,-1-1,-1-1,0 0,-2-1,-1 0,-1 0,0-1,-2-1,-1-3,46-159,-37 143,-10 33</inkml:trace>
  <inkml:trace contextRef="#ctx0" brushRef="#br0" timeOffset="1799.61">2251 396,'-17'-3,"0"0,0 1,0 1,0 1,0 1,0 0,0 1,0 1,1 0,-1 1,1 1,-11 5,25-9,0-1,0 1,0-1,0 1,1 0,-1-1,0 1,0 0,1 0,-1 0,1 1,-1-1,1 0,-1 1,1-1,0 1,0-1,-1 1,1-1,0 1,1 0,-1 0,0-1,0 1,1 0,-1 0,1 0,-1 0,1 0,0 0,0 0,0-1,0 1,0 0,0 0,1 0,-1 0,1 0,-1 0,1 0,0 0,0-1,0 1,-1 0,2-1,-1 1,0-1,0 1,0-1,1 1,-1-1,1 1,44 12,-41-14,-1 1,0 0,1 0,-1 0,0 0,0 1,0 0,0 0,0 0,0 0,0 0,-1 1,1 0,-1-1,3 4,-5-3,-1-1,1 1,-1 0,0 0,1 0,-1 0,-1 0,1 0,0 0,-1 0,1 0,-1 0,0 0,0-1,0 1,0 0,-1-1,1 1,-1 0,1-1,-1 0,0 1,0-1,0 0,0 0,-1 0,-1 1,-4 7,-15 17,-46 69,68-93,-1 0,1 1,0-1,0 0,0 0,0 1,0-1,1 0,-1 1,1-1,0 1,0-1,1 0,-1 1,1-1,-1 1,1-1,0 0,0 0,0 1,1-1,-1 0,1 0,0 0,0-1,0 1,0 0,0-1,1 1,1 1,0-1,-1-1,0 1,1-1,0 0,-1 0,1 0,0-1,0 1,0-1,0 0,0 0,0-1,0 1,0-1,1 0,-1 0,0 0,0 0,0-1,0 0,0 0,0 0,0 0,4-2,17-8</inkml:trace>
</inkml:ink>
</file>

<file path=ppt/ink/ink2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08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0 166,'50'197,"-44"1,-7-198,1-1,0 1,-1 0,1-1,-1 1,1 0,-1-1,1 1,-1 0,1 0,-1 0,1-1,-1 1,1 0,-1 0,0 0,1 0,-1 0,1 0,-1 0,1 0,-1 0,1 0,-1 0,0 0,1 1,-1-1,1 0,-1 0,1 1,-1-1,1 0,-1 0,1 1,0-1,-1 1,1-1,-1 0,1 1,0-1,-1 1,1 0,1-22,1 0,1 0,1 0,1 1,0 0,2 0,0 0,2 1,0 0,5-7,6-11,3 1,1 0,1 2,2 1,1 0,30-24,-57 55,-1 0,1 0,0 0,1 0,-1 0,0 1,0-1,1 0,-1 1,1-1,0 1,-1-1,1 1,0 0,0 0,0 0,0 0,0 0,0 0,0 0,0 1,0-1,0 1,1-1,-1 1,0 0,0 0,0 0,1 0,-1 0,0 1,0-1,0 1,0-1,1 1,-1 0,0 0,0 0,0 0,-1 0,1 0,0 0,0 1,-1-1,1 1,0 0,0 6,-1 0,0 0,-1-1,0 1,0 0,-1 0,0 0,0 0,-1 0,0-1,-2 8,-5 21,5-7,1-3</inkml:trace>
  <inkml:trace contextRef="#ctx0" brushRef="#br0" timeOffset="370.444">649 251,'30'-1,"1"-2,0 0,-1-2,0-2,0-1,-1-1,0-1,5-4,-29 13,0-1,0 1,0-1,-1-1,1 1,-1 0,1-1,-1 0,0 0,0-1,0 1,0-1,-1 0,0 1,1-2,-1 1,-1 0,1-1,-1 1,1-1,-2 0,1 1,0-1,-1 0,0 0,0 0,0 0,-1-1,1 1,-1 0,-1 0,1 0,-1 0,0 0,0 0,0 0,-1 0,0-2,-4 3,1 0,-1 0,0 1,0 0,-1 0,1 1,-1 0,1 0,-1 0,1 1,-1 0,0 1,0-1,0 1,1 0,-1 1,0 0,0 0,1 0,-1 1,0 0,1 0,0 1,-1-1,1 1,0 1,1-1,-1 1,-3 3,-12 5,1 2,0 0,1 1,1 1,0 0,1 2,1 0,1 1,0 0,2 1,0 1,1 0,1 1,1 0,1 0,1 1,1 0,1 1,1 0,0 12,5-27,1-1,0 0,0 1,1-1,0 0,0 0,1 0,0 0,0-1,1 1,0-1,1 0,-1 0,1 0,0-1,1 1,0-1,0-1,0 1,1-1,0 0,0-1,0 1,0-1,1-1,3 2,18 8,1-2,0-1,0-2,1 0,0-2,15 0,-2-3,1-1,0-2,0-2,-1-2,1-2,-1-2,0-2,-1-2,10-6,-18 4,-9 0</inkml:trace>
</inkml:ink>
</file>

<file path=ppt/ink/ink2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13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1,'-10'33,"-3"17,1 4,2-3,3-4,3-6,6-10,4-10</inkml:trace>
</inkml:ink>
</file>

<file path=ppt/ink/ink2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13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1,'-14'24,"-5"12,1 1</inkml:trace>
</inkml:ink>
</file>

<file path=ppt/ink/ink2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14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0,'-26'10,"1"1,0 1,1 1,0 1,1 1,1 1,-15 13,36-28,0 0,0 0,-1 0,1 0,0 0,0 0,0 0,0 1,0-1,0 0,0 1,1-1,-1 1,0-1,1 1,-1-1,1 1,0-1,-1 1,1-1,0 1,0-1,0 1,0 0,0-1,0 1,1-1,-1 1,0-1,1 1,-1-1,1 1,0-1,-1 1,1-1,0 1,0-1,0 0,0 0,0 0,0 1,0-1,1 0,-1 0,72 31,-45-22,-20-7,-1-1,0 1,0 0,0 1,0 0,0 0,-1 0,1 1,-1 0,-1 0,1 1,-1-1,0 1,0 0,0 1,-1-1,0 1,0 0,-1 0,0 0,0 0,-1 1,0-1,0 1,0 0,-1-1,0 1,-1 0,0 0,0 0,-1-1,0 1,0 0,-1 2,-3-3,0 1,0-1,-1 0,1-1,-2 0,1 1,-1-2,0 1,0-1,0 0,-1-1,1 0,-1 0,0 0,-1-1,1 0,0-1,-1 0,0 0,1-1,-1 0,0 0,0-1,0-1,1 1,-1-1,0-1,0 1,1-2,-1 1,1-1,0 0,-7-4,-3-5</inkml:trace>
</inkml:ink>
</file>

<file path=ppt/ink/ink2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15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1 302,'51'19,"0"-2,1-3,1-1,0-3,1-3,0-2,0-2,0-2,-44 0,0-1,1 0,-1 0,0-1,0 0,1-1,-1 0,0 0,-1-1,1-1,0 1,-1-2,0 1,0-1,0-1,-1 1,0-2,0 1,0-1,-1 0,0-1,0 1,4-8,-6 8,0 0,-1-1,0 0,0 1,-1-1,0 0,-1-1,0 1,0 0,0-1,-1 1,-1-1,1 1,-1-1,-1 0,0 1,0-1,0 1,-1-1,-1 1,1 0,-1 0,-1 0,1 0,-1 1,-1-1,1 1,-1 0,-1 0,1 1,-1 0,-5-5,7 8,0 0,0 0,0 0,0 1,-1 0,1-1,-1 2,1-1,-1 0,0 1,0 0,0 0,1 0,-1 1,0 0,0 0,0 0,0 0,0 1,0 0,0 0,0 0,1 1,-1-1,0 1,1 0,0 0,-1 1,1-1,0 1,-3 3,-5 3,2 1,-1 0,1 0,0 1,1 1,1 0,-1 0,2 0,0 1,0 0,2 1,-1-1,2 1,-2 6,-26 204,30-204,-6 45,-4-2,-2 1,-19 46,27-89,3-7,0 0,-1-1,-1 1,0-1,-1 0,-1 0,0 0,-1-1,0 0,0-1,-1 1,-1-2,0 1,-1-2,0 1,0-1,-3 0,13-8,0-1,-1 0,1 1,0-1,-1 0,1 0,0 0,-1 0,1 0,0-1,-1 1,1 0,0-1,-1 1,1 0,0-1,0 0,0 1,-1-1,1 0,0 1,0-1,0 0,0 0,0 0,0 0,0 0,1 0,-1 0,0 0,1-1,-1 1,0 0,1 0,-1-1,1 1,0 0,0-1,-1 1,1 0,0-1,0 1,0 0,0-1,0 1,0 0,1-1,-3-19</inkml:trace>
</inkml:ink>
</file>

<file path=ppt/ink/ink2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30.81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1666,'65'-4,"-46"6,-12-2,31 3,-1-2,1-2,-1-2,34-6,-31 2,0 1,1 2,-1 1,1 3,38 4,-8 9,-59-10,1 0,0 0,-1-1,1-1,0 0,0-1,0 0,12-3,8-3,-17 1,0 2,0 0,1 1,-1 0,1 1,-1 1,1 1,-1 1,0 0,3 1,23 5,0-1,0-3,0-1,0-2,37-4,11 1,276 2,-342 0</inkml:trace>
  <inkml:trace contextRef="#ctx0" brushRef="#br0" timeOffset="1331.762">1751 1,'-11'138,"7"-123,1-1,1 1,0 0,1 0,1 0,1 0,0 1,2 10,0-11,0 0,-1 1,0-1,-1 1,-1-1,-1 1,0-1,-1 3,-9 68,3 0,5 1,5 61,0-19,-2-89,12 107,-4-108,-2 1,-1 0,-2 1,-2-1,-2 1,-2 4,1 47,2 377,0-457</inkml:trace>
  <inkml:trace contextRef="#ctx0" brushRef="#br0" timeOffset="1668.12">2061 1271,'-239'286,"-3"4,101-128,73-63,58-81</inkml:trace>
  <inkml:trace contextRef="#ctx0" brushRef="#br0" timeOffset="2314.893">594 1384,'-208'282,"57"-79,-39 7,172-192</inkml:trace>
  <inkml:trace contextRef="#ctx0" brushRef="#br0" timeOffset="3152.96">1045 1356,'10'3,"-1"0,1-1,1 0,-1-1,0 0,0 0,0-1,1 0,-1-1,0 0,0-1,0 0,0 0,0-1,0-1,-1 0,0 0,1 0,-1-1,-1-1,1 0,-1 0,0 0,-1-1,1 0,-1-1,0 0,-1 0,0 0,-1 0,1-1,-1 0,-1-1,0 1,3-9,-6 14,0 1,0-1,0 0,-1 0,1 1,-1-1,0 0,0 0,0 0,-1 1,1-1,-1 0,0 0,0 1,0-1,0 1,-1-1,1 1,-1-1,0 1,0 0,0 0,-1 0,1 0,-1 0,0 0,1 1,-1-1,0 1,-1 0,1 0,0 0,-1 0,1 1,-1 0,1-1,-1 1,0 0,1 0,-1 1,0-1,0 1,1 0,-1 0,0 0,0 1,0-1,1 1,-1 0,0 0,1 0,-1 0,-8 9,0 1,1 0,1 0,0 1,0 0,1 1,1 0,0 1,0-1,2 2,0-1,0 1,1-1,1 1,1 1,0-1,1 0,0 1,2 0,-1-1,2 1,1 3,-2-3,-1 1,0-1,-1 0,0-1,-2 1,0 0,0-1,-1 0,-1 0,-1 0,0-1,-1 0,-1 0,0-1,0 0,-2 0,1-1,-1-1,-1 0,0 0,-1-1,-7 4,-30-3,31-13</inkml:trace>
</inkml:ink>
</file>

<file path=ppt/ink/ink2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4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161 297,'246'27,"-239"-28,0-1,0 0,0 0,-1 0,1-1,-1 0,1 0,-1-1,0 0,-1 0,1 0,-1-1,0 0,0 0,0 0,0-1,-1 1,0-1,0 0,-1 0,0-1,0 1,0-1,-1 1,0-1,0 0,-1 0,1 0,-2 0,1-2,0 7,0-4,0 0,0 0,0 0,-1 0,0 0,0 0,-1 0,1 0,-1 0,0 0,-1 0,0 0,0 0,0 0,-1 1,1-1,-1 1,-1 0,1 0,-1 0,1 0,-2 1,1-1,0 1,-1 0,0 0,0 1,0-1,0 1,0 0,-1 1,-4-3,7 5,0-1,0 1,0-1,1 1,-1 0,0 0,0 1,0-1,0 0,1 1,-1 0,0-1,0 1,1 0,-1 0,1 1,-1-1,1 1,-1-1,1 1,0 0,0 0,0 0,0 0,0 0,0 0,0 0,0 1,-40 73,5 115,24 69,9-233,-1-1,-1 1,-2-2,0 1,-2-1,-1 0,-10 16,14-28,-1-1,0 1,-1-1,0-1,-1 0,-1 0,0-1,0 0,-1-1,0 0,0-1,-1-1,0 0,-3 1,15-8,-1 1,0-1,0 0,0 1,1-1,-1 0,0 0,0 0,0 0,0-1,1 1,-1 0,0-1,0 1,1-1,-1 0,0 1,1-1,-1 0,0 0,1 0,-1 0,1-1,0 1,-1 0,1 0,0-1,0 1,0-1,0 1,0-1,0 0,0 1,1-1,-1 0,0 1,1-1,0 0,-1 0,1 0,0 1,0-1,0 0,0 0,0 0,0 0,1 1,-1-1,1 0,2-16</inkml:trace>
</inkml:ink>
</file>

<file path=ppt/ink/ink2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49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29,'397'0,"-254"-26,-122 23</inkml:trace>
</inkml:ink>
</file>

<file path=ppt/ink/ink2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50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1,'10'5,"8"1,5 0,4-1,3-2,0-1,5-1,1 0,0-6,-2-1,-2-1,-2 2,0 2,-7 0</inkml:trace>
</inkml:ink>
</file>

<file path=ppt/ink/ink2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47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396 453,'-2'-3,"1"-1,-1 1,0 0,0 0,0-1,-1 1,1 1,-1-1,0 0,1 1,-1-1,0 1,0 0,-1 0,1 0,0 0,-1 1,1-1,-1 1,0 0,1 0,-1 0,0 1,1-1,-1 1,0 0,0 0,-58-12,50 8,-1 1,0 1,0-1,0 2,-1 0,1 1,0 0,0 1,-1 0,1 1,0 1,-7 2,18-5,0 1,0-1,0 1,1 0,-1-1,0 1,0 0,1 0,-1 0,1 1,-1-1,1 0,-1 0,1 1,0-1,0 1,-1-1,1 1,0 0,1-1,-1 1,0 0,0 0,1 0,-1-1,1 1,-1 0,1 0,0 0,0 0,0 0,0 0,0 0,0 0,1 0,-1 0,0-1,1 1,0 0,-1 0,1 0,0-1,0 1,0 0,0-1,0 1,1-1,-1 1,73 66,0-28,-74-38,1 0,-1 1,1-1,-1 0,0 0,0 0,1 1,-2-1,1 0,0 0,0 1,-1-1,1 0,-1 0,0 0,0 0,1 0,-1 0,-1 0,1 0,0 0,0 0,-1 0,1-1,-1 1,1-1,-1 1,0-1,0 1,0-1,1 0,-1 0,0 0,-1 0,1 0,0-1,-1 1,-3 4,-5 1,0 1,0 0,1 1,0 0,1 0,0 1,0 0,1 1,0 0,1 0,0 1,0 0,1 0,1 0,0 1,0 0,1 0,1 0,0 0,0 1,2-1,-1 3,3-12,0 1,-1-1,2 0,-1 0,0 0,1 0,-1 0,1 0,0 0,0-1,0 1,0-1,0 1,1-1,-1 0,1 0,-1 0,1 0,0 0,0-1,0 1,0-1,0 0,0 0,0 0,0 0,1 0,-1-1,0 0,0 1,1-1,-1 0,0-1,1 1,-1 0,0-1,0 0,1 0,1-1,14-4</inkml:trace>
  <inkml:trace contextRef="#ctx0" brushRef="#br0" timeOffset="434.103">283 1,'-13'14,"1"0,1 1,0 0,1 1,0 0,2 1,0 0,1 0,0 1,2 0,0 0,1 0,1 1,0 5,-22 236,25 203,-26-287,14-124,8-41,1-1,1 1,0 0,0-1,1 1,0 0,1 0,0 0,2 8,-2-19,0 1,0 0,0-1,0 1,1 0,-1-1,0 1,0 0,0-1,1 1,-1 0,0-1,1 1,-1-1,1 1,-1 0,1-1,-1 1,1-1,-1 0,1 1,-1-1,1 1,0-1,-1 0,1 1,0-1,-1 0,1 0,0 0,-1 1,1-1,0 0,-1 0,1 0,0 0,0 0,-1 0,1 0,0 0,-1-1,1 1,0 0,-1 0,1-1,0 1,-1 0,1-1,-1 1,1 0,0-1,9-7</inkml:trace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1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86,'-17'76,"-18"158,-38 130,3-52,73-252,-3-59,0 0,0 0,0 0,1 0,-1 0,1 0,-1 0,1 0,-1 0,1 0,-1 0,1 0,0 0,-1-1,1 1,0 0,0 0,0-1,0 1,0 0,0-1,0 1,0-1,0 1,0-1,0 0,0 1,0-1,0 0,0 0,0 0,0 0,0 0,1 0,-1 0,0 0,0 0,0 0,0-1,0 1,0 0,0-1,0 1,0-1,0 1,0-1,0 1,0-1,0 0,0 0,65-63,-44 39</inkml:trace>
  <inkml:trace contextRef="#ctx0" brushRef="#br0" timeOffset="378.945">512 1,'37'228,"2"72,-34-253,-2 1,-2 0,-2 0,-2 0,-3-1,-1 1,-3-1,-2 1,12-48,0-1,-1 0,1 1,-1-1,1 1,-1-1,1 1,-1 0,0-1,1 1,-1-1,0 1,1 0,-1 0,0-1,1 1,-1 0,0 0,1 0,-1 0,0-1,1 1,-1 0,0 1,0-1,1 0,-1 0,0 0,1 0,-1 0,0 1,1-1,-1 0,0 1,1-1,-1 0,1 1,-1-1,0 1,1-1,-1 1,1-1,-1 1,1-1,0 1,-1 0,1-1,0 1,-1-1,1 1,0 0,0-1,-1 1,1 0,0 0,-40-89,27 57,0 2,-2 0,-1 1,-1 0,-14-16,20 29,-1 0,0 1,-2 0,1 0,-2 2,0 0,0 0,-1 2,0 0,-1 0,0 2,-1 0,1 1,-1 1,-1 1,-1-1,15 6,0 0,1 0,-1 0,1 1,-1 0,1-1,-1 2,1-1,0 0,-1 1,1 0,0 0,0 0,0 0,0 1,1-1,-1 1,1 0,-1 0,1 1,0-1,0 1,1-1,-1 1,1 0,-1 0,1 0,1 0,-1 1,-1 3,-3 16</inkml:trace>
</inkml:ink>
</file>

<file path=ppt/ink/ink2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53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60,'0'369,"17"-285,-7-110,-8-62,-3 68,1-1,0 0,2 0,1 0,0 1,1-1,1 1,5-10,12-27,-16 40,0-1,2 1,0 0,0 1,2 0,0 0,4-4,-11 18,-1 1,1 0,-1 0,1 0,-1 0,1 0,-1 1,1-1,0 1,-1 0,1 0,0-1,0 2,-1-1,1 0,0 1,-1-1,1 1,-1 0,1-1,-1 1,1 1,-1-1,1 0,-1 1,0-1,0 1,0-1,0 1,0 0,0 0,0 0,0 0,-1 0,1 1,-1-1,0 0,1 1,-1-1,0 1,-1-1,1 1,0 0,8 9,-6-8,1 1,-1 0,0 0,0 0,-1 0,1 0,-1 1,-1-1,1 1,0-1,-1 1,0-1,-1 1,1 0,-1 0,0-1,-1 1,0 3,-4 8</inkml:trace>
</inkml:ink>
</file>

<file path=ppt/ink/ink2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54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578 12,'-17'-4,"0"1,-1 1,1 0,0 1,-1 1,1 1,-1 1,1 0,0 1,0 1,0 1,0 0,1 1,0 1,0 0,0 1,1 1,0 0,1 1,0 1,-1 2,12-10,1-1,0 0,0 1,0-1,1 1,-1-1,0 1,1 0,0 0,0 0,0 0,0 0,0 0,0 0,1 0,0 0,-1 0,1 0,0 1,1-1,-1 0,1 0,-1 0,1 0,0 0,0 0,0 0,0 0,1 0,-1-1,1 1,0 0,-1-1,1 1,1-1,-1 0,0 0,0 0,1 0,-1 0,2 1,38 35,-33-31,0 0,0 0,-1 1,0 0,-1 0,1 1,-2 0,1 0,-1 1,0-1,-1 1,-1 1,1-1,-1 1,-1 0,0 1,-3-7,0 0,0-1,-1 1,0 0,0-1,0 1,0 0,-1-1,0 0,0 1,0-1,0 0,-1 0,0 0,1 0,-1-1,-1 1,1-1,0 1,-1-1,0 0,0-1,0 1,0-1,0 1,-3 0,-119 43,9-37,114-9,0-1,1 1,-1-1,0 1,0-1,0 0,0 0,0 0,1 0,-1-1,1 1,-1-1,1 1,-1-1,1 0,0 0,0 0,0 0,0-1,0 1,0 0,1-1,-1 0,1 1,0-1,-1 0,1 1,0-1,1 0,-1 0,1 0,-1 0,1 0,0 0,0 0,0 0,0-1,14-40,-5 26</inkml:trace>
</inkml:ink>
</file>

<file path=ppt/ink/ink2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54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0,'-5'34,"-6"16,-2 3,2-1,3-5,-3-11,1-7,3-8</inkml:trace>
</inkml:ink>
</file>

<file path=ppt/ink/ink2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5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2:55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1 692,'33'-60,"-3"0,-2-2,-3-1,-2-2,5-30,-14 77,-2 45,-11-15,0 0,1 0,1 0,0-1,0 1,1-1,0 0,1 0,1 0,0 0,0-1,1 0,0-1,0 1,1-1,1-1,-1 1,2-2,-1 1,8 4,-12-10,1-1,-1 0,0 0,1 0,-1 0,0-1,1 0,-1 0,1-1,-1 1,1-1,-1 0,0-1,0 1,0-1,1 0,-2 0,1-1,0 0,0 1,-1-1,2-2,89-81,-80 72,-2 0,1-1,-2 0,0-1,-1 0,-1-1,0 0,-1-1,-1 0,-1 0,0-1,-2 0,0 0,-1-1,0-5,-10-83,-1 90</inkml:trace>
</inkml:ink>
</file>

<file path=ppt/ink/ink2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3:24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86 218,'-34'59,"28"-51,1 0,-1 0,1 0,0 1,1 0,0 0,1 0,0 0,0 1,1-1,0 1,0 0,1 0,1-1,0 1,0 0,1 0,0 0,0-1,1 1,3 8,-1-12,0-1,1 0,-1 0,1 0,0-1,0 0,0 0,1 0,-1 0,1-1,0 0,0 0,0-1,0 1,1-1,-1-1,0 1,1-1,0 0,-1-1,1 0,-1 0,1 0,0-1,-1 1,1-2,-1 1,1-1,-1 0,7-1,0-1,0 0,0-1,-1 0,0-1,0-1,0 1,-1-2,0 0,0 0,-1-1,0 0,-1-1,0 0,-1-1,1 1,-2-2,0 1,0-1,-1 0,-1 0,0-1,0 0,-1 0,1-11,-6-147,1 165,0 1,-1-1,0 0,0 1,0-1,-1 0,0 1,0-1,0 1,-1 0,0 0,0 0,0 0,0 1,-1-1,0 1,0 0,0 0,0 0,-1 0,0 1,0 0,0 0,0 0,0 0,0 1,-1 0,1 0,-1 0,1 1,-1 0,0 0,1 0,-1 1,0 0,0 0,0 1,1-1,-1 1,0 0,1 1,-1-1,1 1,-1 0,1 1,0-1,0 1,0 0,0 0,0 1,-2 6,1 0,1 0,-1 1,1 0,1 0,0 0,1 0,0 1,1-1,0 1,0 0,1-1,1 1,0 0,1 0,0 0,1-1,1 6,2 8,1-1,1 0,1 0,1-1,1 0,1-1,4 6,12 25,-18-33,-1 0,-1 1,0 0,-2 0,-1 1,0-1,-1 1,-2 0,0 0,-1 0,-2 5,-27 117,28-44,6-93,1-8</inkml:trace>
</inkml:ink>
</file>

<file path=ppt/ink/ink2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3:37.73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1637 113,'-34'49,"-124"211,74-89,1 38,-46 62,1-98,60-31,53-106,-1-1,-2 0,-2-1,0-1,-19 21,-4 14,43-68</inkml:trace>
  <inkml:trace contextRef="#ctx0" brushRef="#br0" timeOffset="7305.664">818 1524,'4'42,"-83"125,-66 62,117-190,-58 112,2-10,-55 87,53-116,67-79,21-32</inkml:trace>
  <inkml:trace contextRef="#ctx0" brushRef="#br0" timeOffset="11460.069">2201 1864,'-141'25,"-2"6,0-5,31 3,-2-1,-24-1,-32 5,55-7,-137 34,128-42,-33 6,-14 11,2-11,84-11,-61 19,125-22</inkml:trace>
  <inkml:trace contextRef="#ctx0" brushRef="#br0" timeOffset="12659.88">253 1835,'3'16,"0"0,0-1,2 1,0-1,1 0,0 0,1 0,1-1,0 0,10 12,-6-6,193 267,-114-188,-73-91</inkml:trace>
  <inkml:trace contextRef="#ctx0" brushRef="#br0" timeOffset="13862.821">1918 1694,'22'3,"-1"1,0 1,0 1,0 1,-1 1,0 1,0 0,-1 2,0 0,-1 1,0 1,-1 0,9 10,251 175,-180-139,-77-55</inkml:trace>
  <inkml:trace contextRef="#ctx0" brushRef="#br0" timeOffset="15881.641">874 2484,'2'8,"0"-1,0 0,0 0,1 0,0 0,1 0,0 0,0-1,0 0,0 0,1 0,0 0,1-1,-1 0,1 0,0 0,0-1,0 0,1 0,-1-1,1 1,0-1,0-1,0 1,1-1,-1-1,0 1,1-1,-1-1,4 1,-6-1,0-1,1 1,-1-1,0 0,0-1,0 1,0-1,0 0,0 0,0-1,0 1,-1-1,1 0,-1 0,0-1,0 1,0-1,-1 0,1 0,-1 0,0-1,0 1,0-1,0 0,3-6,-1-1,0 1,0-1,-1 0,-1 0,0 0,-1 0,0 0,0-12,-17-106,13 126,1 0,-1 1,0-1,0 0,0 0,-1 1,1-1,-1 1,0 0,0 0,0 0,0 0,-1 0,1 1,-1-1,1 1,-1 0,0 0,0 1,0-1,0 1,0 0,0 0,-1 0,1 0,0 1,0 0,-1 0,1 0,-3 0,1 1,0 1,-1-1,1 1,0 0,0 0,0 1,0 0,0 0,1 0,0 1,-1 0,1 0,0 0,-3 5,-23 16,24-20,1 0,0 0,0 1,1 0,0 0,0 0,0 1,1 0,0 0,0 0,1 0,0 0,0 1,1 0,0-1,0 1,1 0,0 0,0 0,1 6,20 160,-15-152,-1-1,-1 1,-1-1,-1 1,-1 0,-1 0,0-1,-2 1,-1-1,0 1,-2-1,0 0,-6 10,8-22,0 2,0 1,-1-1,-1 0,1-1,-2 1,0-1,0 0,0-1,-2 0,1 0,-1 0,0-1,0-1,-8 5,-1-9,4-4</inkml:trace>
  <inkml:trace contextRef="#ctx0" brushRef="#br0" timeOffset="22647.686">1834 29,'18'1,"0"0,0 2,0 0,0 1,-1 1,0 0,0 1,0 1,-1 1,0 0,0 1,11 10,-12-10,0 0,0-1,1 0,0-1,0-1,1-1,0 0,7 0,67 24,160 64,-90-23,14 4,-158-67</inkml:trace>
  <inkml:trace contextRef="#ctx0" brushRef="#br0" timeOffset="24176.9">1918 0,'18'226,"11"-55,-23-141,6 31,-2 0,-3 1,-2 35,-6-56,12 104,-3-104,-2 1,-2-1,-1 1,-2 0,-4 36,0 14,4 134,27-57,-27 56,15-167,-11-51</inkml:trace>
</inkml:ink>
</file>

<file path=ppt/ink/ink2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4:10.78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1 785,'26'166,"3"-46,-10-45,-29-97,5-17,2-1,1-1,2 1,2 0,2 0,2 0,1 1,2 0,2 0,1 1,6-10,-13 35,-3 5,1 0,0 0,0 1,0-1,1 1,0 0,0 0,1 0,0 0,0 1,1 0,0 0,0 1,5-4,-7 9,1 0,0 1,-1-1,1 1,0 0,-1 1,1-1,-1 1,0 0,0 0,1 0,-1 1,0-1,-1 1,1 0,0 0,-1 0,0 1,0-1,0 1,0 0,0 0,-1 0,1 0,-1 0,0 0,-1 1,1-1,-1 1,0 1,0-5,72 139,-69-125,-4-3</inkml:trace>
  <inkml:trace contextRef="#ctx0" brushRef="#br0" timeOffset="876.905">791 418,'-1'-2,"0"1,0 0,0-1,0 1,0 0,-1 0,1 0,0 0,-1 0,1 0,-1 0,1 1,-1-1,1 1,-1-1,0 1,1-1,-1 1,0 0,1 0,-1 0,0 0,1 0,-1 0,0 0,1 0,-1 1,0-1,1 1,-1-1,1 1,-1 0,1-1,-1 1,1 0,-1 0,1 0,0 0,-1 1,-13 7,0 0,1 1,0 1,1 0,0 1,1 0,1 1,-1 0,2 1,0 0,-7 14,16-26,0 0,0 0,0 0,0 0,1 0,-1 0,1 1,-1-1,1 0,0 0,0 0,0 0,0 1,0-1,0 0,0 0,1 0,-1 0,1 1,0-1,0 0,-1 0,1 0,0 0,1-1,-1 1,0 0,1 0,-1-1,1 1,-1-1,1 1,-1-1,1 0,0 1,0-1,0 0,0 0,0 0,0-1,0 1,0 0,0-1,0 1,1-1,-1 0,1 0,27 8,87 34,-113-40,-1 0,1 1,-1-1,0 1,0 0,0 0,0 0,-1 0,1 1,-1-1,0 1,0-1,0 1,-1 0,1 0,-1 0,0 0,0 0,0 0,0 0,-1 0,1 0,-1 0,0 0,-1 1,1-1,-1 0,0 1,-2 6,-1-1,-1 1,1-1,-2 0,1-1,-1 1,-1-1,1 0,-2-1,1 1,-1-2,0 1,-10 6,2 1,16-14,0-1,-1 1,1 0,0 0,-1 0,1 0,-1-1,1 1,-1 0,1-1,-1 1,0 0,1-1,-1 1,0 0,0-1,1 1,-1-1,0 0,0 1,0-1,1 0,-1 1,0-1,0 0,0 0,0 0,0 0,0 0,0 0,1 0,-1 0,0 0,0 0,0 0,0 0,0-1,0 1,0 0,1-1,-1 1,0-1,0 1,1-1,-1 1,0-1,0 1,1-1,-1 0,1 1,-1-1,1 0,-1 0,1 1,-1-1,1 0,-1 0,1 0,0 0,1-14</inkml:trace>
  <inkml:trace contextRef="#ctx0" brushRef="#br0" timeOffset="1116.945">1073 587,'-10'34,"-3"15,-3 0,-1-4,5-5,2-4,9-8,5-14,0-9</inkml:trace>
  <inkml:trace contextRef="#ctx0" brushRef="#br0" timeOffset="1354.178">989 107,'0'0</inkml:trace>
  <inkml:trace contextRef="#ctx0" brushRef="#br0" timeOffset="1684.697">1215 785,'14'-45,"2"1,1 1,3 0,2 2,12-18,-34 58,1 0,-1 0,0 0,1 0,-1 0,0 1,1-1,-1 0,1 0,-1 0,1 1,-1-1,1 0,0 1,-1-1,1 0,0 1,0-1,-1 1,1-1,0 1,0 0,0-1,-1 1,1 0,0-1,0 1,0 0,0 0,0 0,0 0,0 0,0 0,0 0,0 0,-1 0,1 0,0 1,0-1,0 0,0 0,0 1,0-1,-1 1,1-1,0 1,0-1,-1 1,1 0,0-1,-1 1,1 0,0-1,-1 1,1 0,-1 0,0 0,1-1,-1 2,25 63,-24-56,1-1,1 1,0-1,0 0,1 1,0-2,0 1,1 0,0-1,0 0,0 0,1 0,2 0,-7-6,1 1,-1-1,1 0,0 0,0 0,-1 0,1-1,0 1,0 0,0-1,0 1,0-1,0 0,0 1,0-1,0 0,0 0,0-1,0 1,-1 0,1-1,0 1,0-1,0 1,0-1,0 0,-1 0,1 0,0 0,0 0,-1 0,1 0,-1-1,1 1,-1-1,0 1,0-1,1 1,-1-1,0 0,43-80,-37 64,-2 7,0-1,-1 0,0 0,-1 0,0-1,-1 1,-1-1,0 0,-1 1,0-1,0 0,-2 1,0-7,-5-5</inkml:trace>
  <inkml:trace contextRef="#ctx0" brushRef="#br0" timeOffset="2249.674">1920 191,'-21'22,"2"0,0 2,2 0,1 0,0 2,2 0,1 1,2 0,-9 26,20-48,-1-1,0 1,1 0,0-1,0 1,0 0,1-1,0 1,0 0,0-1,0 1,1-1,0 1,-1-1,2 0,-1 0,0 0,1 0,0 0,0-1,0 1,0-1,1 1,-1-1,1 0,0-1,0 1,0-1,0 1,0-1,2 0,2 2,-1-1,1-1,0 1,0-1,0 0,0-1,0 0,1 0,-1-1,0 0,0-1,0 1,1-1,-1-1,0 0,0 0,5-3,-3 0,0 0,-1-1,0 0,0 0,-1-1,0-1,0 1,-1-1,1 0,-2-1,1 0,-1 0,-1 0,0-1,0 0,-1 0,1-3,37-184,-40 183,-2 1,1-1,-1 1,-1-1,-1 1,0-1,0 1,-2 0,1 0,-2 0,0 0,0 1,-1-1,0 2,-1-1,-7-8,13 19,0-1,-1 0,1 0,-1 0,1 1,-1-1,0 1,1-1,-1 1,0 0,0 0,0 0,0 0,0 0,0 0,-1 0,1 1,0-1,0 1,0 0,-1-1,1 1,0 0,-1 0,1 1,0-1,0 0,-1 1,1-1,0 1,0 0,0 0,0 0,0 0,0 0,0 0,0 0,0 1,1-1,-1 1,-1 0,-50 82,45-57,1 1,1-1,1 1,2 0,0 0,2 1,2-1,2 17,-2 11,33 168,-11-115,6 89,-29-86,-1-88</inkml:trace>
</inkml:ink>
</file>

<file path=ppt/ink/ink2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5:28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635 1,'-3'0,"-1"0,0 0,0 0,1 0,-1 0,0 1,0-1,1 1,-1 0,1 0,-1 1,1-1,-1 1,1 0,0 0,-1 0,1 0,0 0,0 1,1-1,-1 1,1 0,-1 0,1 0,0 0,0 0,-139 186,27-24,-75 95,98-163,78-87</inkml:trace>
</inkml:ink>
</file>

<file path=ppt/ink/ink2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5:29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1,'13'33,"8"-12,2-1,1-1,0-2,1 0,1-2,0 0,7 0,-2 1,-1 1,0 1,-1 1,-1 2,3 4,6 12,-1 2,-2 1,-2 1,12 23,7 9,-51-72,1-1,-1 1,1 0,0 0,-1-1,1 1,0 0,-1-1,1 1,0 0,0-1,-1 1,1-1,0 1,0-1,0 0,0 1,0-1,0 0,0 0,0 1,0-1,0 0,0 0,0 0,0 0,-1 0,1-1,0 1,0 0,0 0,0-1,0 1,0 0,0-1,0 1,0-1,-1 1,1-1,0 1,0-1,-1 0,1 1,0-1,-1 0,1 0,-1 1,1-1,-1 0,1 0,-1 0,1 0,-1 0,0 0,0 1,1-1,-1 0,0 0,0 0,0 0,0 0,0-1,5-17</inkml:trace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2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58,'30'17,"-6"-14,0 0,0-1,0-1,0-2,1 0,-1-2,-1 0,13-5,16 0,142-22,-131 16,66-1,-129 25,-11-4</inkml:trace>
</inkml:ink>
</file>

<file path=ppt/ink/ink2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5:29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703 1,'-109'61,"-21"-2,-3-5,-2-7,-8-3,90-30,58-20</inkml:trace>
</inkml:ink>
</file>

<file path=ppt/ink/ink2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5:29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1,'11'138,"52"155,-13 11,-27-162,-16-119</inkml:trace>
</inkml:ink>
</file>

<file path=ppt/ink/ink2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5:36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311 105,'0'566,"0"-542</inkml:trace>
  <inkml:trace contextRef="#ctx0" brushRef="#br0" timeOffset="379.852">0 162,'375'-76,"-353"73,0 1,0 1,1 1,-1 1,0 1,0 1,0 1,0 0,-1 2,1 1,2 1,20 5,-24-9</inkml:trace>
  <inkml:trace contextRef="#ctx0" brushRef="#br0" timeOffset="1318.256">1016 444,'-13'2,"-1"0,1 1,0 1,0 0,1 1,-1 0,1 1,0 0,0 1,1 0,0 1,0 0,1 1,0 0,1 1,0 0,0 0,1 1,0 0,1 0,-4 10,10-19,0 1,0-1,1 1,-1 0,1-1,0 1,0-1,0 1,0 0,0-1,0 1,1-1,-1 1,1-1,0 1,-1-1,1 1,1-1,-1 0,0 1,0-1,1 0,-1 0,1 0,0 0,0 0,0 0,0-1,0 1,0 0,0-1,0 0,1 0,-1 1,0-1,1 0,-1-1,1 1,1 0,3 1,0-1,0 0,0 0,0 0,0-1,0 0,0-1,0 0,0 0,0 0,0 0,-1-1,1-1,5-1,16-14,0 0,-1-2,-1-1,-1-1,-1-1,0-1,18-26,-42 49,1 0,0-1,-1 1,1 0,0 0,0 0,-1 0,1 0,0 0,0 0,0 1,0-1,0 0,0 0,0 1,1-1,-1 1,0-1,0 1,0-1,1 1,-1 0,0-1,1 1,-1 0,0 0,0 0,1 0,-1 0,0 0,1 1,-1-1,0 0,0 1,1-1,-1 1,0-1,0 1,0-1,0 1,0 0,0 0,0 0,0-1,0 1,0 0,0 0,0 0,-1 0,1 1,0-1,-1 0,1 0,-1 0,1 0,-1 1,1-1,-1 0,0 0,0 1,0-1,0 0,6 24,30 78,-35-100,1 0,0 0,0-1,0 1,0-1,1 0,-1 1,1-1,-1 0,1 0,0-1,0 1,0 0,0-1,0 0,0 0,0 0,0 0,0 0,1-1,-1 1,0-1,0 0,1 0,-1 0,0 0,1-1,-1 0,0 1,3-2,9-5,-2-1,1-1,-1 0,0 0,-1-1,0-1,0 0,-1-1,-1 0,0-1,-1 0,0 0,-1-1,0 0,-1 0,0-5,6-3,9-21,-2-1,-2 0,-2-2,-2 0,-2-1,-2 0,-2 0,1-32,-10 298,28-44,-27 131,0-304,1 1,-1 0,1-1,-1 1,0 0,0 0,0 0,0 0,-1 0,1 0,-1 0,0-1,1 1,-1 0,-1-1,1 1,0 0,-1-1,1 1,-1-1,0 0,0 1,1-1,-2 0,1 0,0 0,0-1,-1 1,-8-1</inkml:trace>
  <inkml:trace contextRef="#ctx0" brushRef="#br0" timeOffset="1634.477">2032 247,'-274'199,"227"-162,48-35,-1-1,1 1,0-1,-1 1,1-1,0 1,0-1,0 0,0 0,0 1,0-1,0 0,0 0,1 0,-1 0,0 0,1 0,-1-1,1 1,-1 0,1-1,-1 1,1-1,-1 1,1-1,-1 0,1 0,0 0,-1 1,1-2,-1 1,1 0,0 0,-1 0,2-1,6 2,98 53,-84-39,24 6,-30-20</inkml:trace>
  <inkml:trace contextRef="#ctx0" brushRef="#br0" timeOffset="1971.754">2089 642,'21'0,"0"0,-1-1,1-1,0-1,-1-1,0 0,1-2,-2 0,1-2,-1 0,0-1,-1-1,0 0,0-2,-1 0,5-6,-18 14,0-1,-1 1,0-1,0 0,-1 0,1 0,-1 0,0-1,-1 1,1 0,-1-1,0 1,0-1,-1 0,0 1,0-1,0 0,0 1,-2-4,2 7,0-1,-1 0,0 1,1-1,-1 1,0-1,-1 1,1-1,0 1,-1 0,1-1,-1 1,1 0,-1 0,0 0,0 0,0 1,0-1,-1 0,1 1,0 0,-1-1,1 1,-1 0,1 0,-1 0,1 1,-1-1,0 1,1-1,-1 1,0 0,1 0,-1 0,0 0,0 0,1 1,-1 0,0-1,1 1,-16 6,1 1,1 1,-1 1,1 0,1 1,0 0,1 2,0-1,1 2,0 0,1 0,-9 15,-57 103,76-127,0 0,0 0,1 0,-1 0,1 0,0 1,1-1,0 0,-1 1,2-1,-1 0,0 1,1-1,0 0,1 0,-1 0,1 0,0 0,0 0,0 0,1 0,0-1,0 1,0-1,0 0,1 0,0 1,14 6,-1-1,2-1,-1-1,1 0,1-1,-1-1,1-1,0-1,0-1,1 0,-1-2,1 0,-1-1,0-1,1-1,5-2,25 2,-23 1</inkml:trace>
</inkml:ink>
</file>

<file path=ppt/ink/ink2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5:45.2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1 501,'24'-1,"-1"-2,1 0,-1-2,1 0,-1-1,-1-2,1 0,-1-2,14-8,-22 9,0-1,0-1,-1 0,-1-1,0 0,0-1,-1 0,4-8,23-24,-12 16,-1-2,-1 0,-1-1,-2-2,4-10,-13-5,-12 48,0 0,0 0,1 0,-1 0,-1 0,1 0,0 0,0 0,0 0,0 0,-1 0,1 0,0 0,-1 1,1-1,-1 0,1 0,-1 0,0 0,1 1,-1-1,0 0,1 1,-1-1,0 0,0 1,0-1,1 1,-1-1,0 1,0 0,0-1,0 1,0 0,0 0,0 0,0-1,0 1,0 0,0 0,0 0,0 0,0 1,0-1,0 0,1 0,-1 1,0-1,-1 1,-6 3,1 0,-1 1,1 0,0 0,0 0,1 1,0 0,0 1,0 0,0-1,1 2,1-1,-1 0,1 1,-2 6,-8 9,9-16,0-1,0 1,1 1,-1-1,2 0,-1 1,1 0,0 0,1 0,0 0,0 1,1-1,0 0,0 1,1-1,0 1,0-1,1 0,0 1,1-1,0 0,0 1,1-1,0-1,0 1,1 0,0-1,0 1,0-1,1 0,1-1,-1 1,1-1,0 0,0-1,1 1,0-1,2 1,9 1,0-2,1 0,0-1,0 0,0-2,0 0,0-1,1-1,-1-1,15-3,-16-1,-1 0,1-2,-1 0,-1-1,1-1,-1 0,-1-1,0-1,0 0,-1-1,-1-1,0 0,0 0,1-5,6-4,0-1,-2 0,-1-1,-1-2,-1 1,3-10,-15 25,-9 15,-10 16,8-8,1 0,1 0,0 1,0-1,2 1,-1 0,2 1,0-1,1 1,-1 7,3-16,0 0,0 0,1 0,-1 0,1 0,0 0,1 0,0 0,0 0,0 0,0-1,1 1,0-1,0 0,1 0,-1 0,1 0,0 0,1-1,-1 0,1 0,-1 0,1 0,0-1,1 0,2 1,7 1,1 0,-1-2,1 0,0-1,0-1,0 0,0-1,0 0,0-2,0 0,-1 0,1-2,-1 0,1-1,-1 0,0-1,-1-1,0 0,0-1,11-9,-2 0,0-1,-2-1,0-1,-1-1,-1 0,13-21,-8 13,-16 19,77-119,-82 94,-4 35,1-1,0 1,-1-1,1 1,-1 0,0-1,1 1,-1-1,1 1,-1 0,0 0,1-1,-1 1,1 0,-1 0,0 0,1 0,-1 0,0 0,0 0,1 0,-1 0,0 0,1 0,-1 0,1 0,-1 0,0 1,1-1,-1 0,0 1,1-1,-1 0,1 1,-1-1,1 1,-1-1,1 0,-1 1,1-1,-1 1,1 0,0-1,-1 1,1-1,0 1,-14 15,2 0,0 0,1 2,0-1,2 1,0 1,1-1,1 1,0 1,-2 16,4-22,0 0,1 0,0 1,1-1,1 1,0 0,1-1,1 1,0 0,1 0,1 0,0-1,1 1,1-1,0 1,1-1,0 0,7 10,-10-21,1 0,-1 0,1 0,0 0,1-1,-1 1,0-1,1 0,-1 0,1 0,0 0,-1 0,1-1,0 0,0 0,0 0,0 0,0-1,0 1,0-1,0 0,0-1,0 1,1 0,-1-1,0 0,-1 0,1 0,0-1,0 1,0-1,2-2,12-8</inkml:trace>
</inkml:ink>
</file>

<file path=ppt/ink/ink2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5:45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0 228,'292'-1,"-33"-28,10 31,-188 19,-81-22,0 0,1 1,-1-1,0 0,0 0,0 1,1-1,-1 0,0 0,0 1,0-1,0 0,0 0,0 1,0-1,-1 0,1 0,0 1,0-1,-1 0,1 1,0-1,-1 0,1 1,0-1,-1 0,1 1,-1-1,1 1,-1-1,0 1,1-1,-1 1,1-1,-1 1,0 0,1-1,-1 1,0 0,0-1,1 1,-1 0,0 0,0 0,-121-84,-11-5,119 72,18 12</inkml:trace>
</inkml:ink>
</file>

<file path=ppt/ink/ink2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5:46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58,'168'-11,"62"-24,-73 23,-158 12,1 0,0 0,0 0,-1 0,1 0,0 0,-1 0,1 0,0 0,0 0,-1 0,1 0,0 1,0-1,-1 0,1 0,0 0,0 0,-1 0,1 1,0-1,0 0,0 0,-1 0,1 1,0-1,0 0,0 0,0 1,0-1,-1 0,1 0,0 1,0-1,0 0,0 1,0-1,0 0,0 0,0 1,0-1,0 0,0 1,0-1,0 0,0 0,0 1,1-1,-1 0,0 0,0 1,0-1,0 0,0 0,1 1,-1-1,0 0,0 0,0 0,1 1,-1-1,0 0,0 0,0 0,1 0,-13 7</inkml:trace>
</inkml:ink>
</file>

<file path=ppt/ink/ink2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5:49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34,'127'-11,"-85"3,1 1,-1 3,1 1,0 2,35 4,14-1,-37-2,-31 0</inkml:trace>
</inkml:ink>
</file>

<file path=ppt/ink/ink2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5:53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58,'-66'-22,"99"16,199-23,191 30,-399-1</inkml:trace>
</inkml:ink>
</file>

<file path=ppt/ink/ink2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5:55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360 285,'-14'9,"-6"9,2-4,8-5,6-8,8-5,-1-1,-6 0,-7 1,3 1,2 1</inkml:trace>
  <inkml:trace contextRef="#ctx0" brushRef="#br0" timeOffset="-987.803">275 623,'-39'22,"9"-7,2 2,0 0,1 2,1 2,-3 3,23-18,0 0,0 0,0 1,1 0,0 0,0 1,1-1,0 1,0 0,1 0,0 1,1-1,-1 0,2 1,-1 0,1-1,0 1,1 0,0 0,1-1,0 6,3-1,0-1,1 0,0 0,1 0,0 0,1-1,0 0,1 0,0-1,1 0,0-1,1 0,0 0,0-1,1 0,0-1,0 0,0 0,1-2,0 1,1-2,-1 1,1-2,0 0,0 0,0-1,0-1,0 0,0 0,0-2,0 0,0 0,0-1,0-1,0 0,0-1,-1 0,1-1,-1 0,5-4,-2 1,-1-1,0 0,0-1,-1-1,0 0,-1 0,0-2,-1 1,-1-2,0 1,0-1,-2-1,1 1,-2-2,0 1,-1-1,-1 0,0 0,-1 0,-1-1,1-10,-3 18,-1 0,1 0,-2 0,1 0,-2 0,1 0,-1 1,0-1,-1 0,0 1,0-1,-1 1,0 0,0 0,-1 1,0-1,-1 1,1 0,-2 0,1 1,0 0,-1 0,0 1,-2-2,-1 0,1 1,-1 0,0 1,-1 0,1 0,-1 1,0 1,0 0,0 0,0 1,-1 0,1 1,-1 0,1 1,-1 0,1 1,0 1,-1 0,1 0,0 1,0 0,0 1,0 0,1 1,-1 0,-18 12,5-2</inkml:trace>
  <inkml:trace contextRef="#ctx0" brushRef="#br0" timeOffset="-550.067">50 990,'27'-26,"2"1,1 1,0 2,2 1,0 2,2 1,25-10,-56 27,-1 0,1 0,-1 1,1-1,0 1,0-1,-1 1,1 0,0 0,-1 0,1 0,0 0,-1 1,1 0,0-1,-1 1,1 0,-1 0,1 0,-1 0,1 1,-1-1,0 1,0-1,0 1,0 0,0 0,0 0,0 0,0 0,-1 0,1 0,-1 1,0-1,1 1,-1-1,0 1,-1-1,1 1,0 0,-1 0,6 11,-4-5,0-1,0 0,1 0,0-1,1 1,0 0,0-1,0 0,1 0,0 0,0-1,1 0,0 0,0 0,0-1,1 1,-1-2,1 1,1-1,-1 0,1 0,-1-1,1 0,7 2,-12-4,0-1,0 1,0-1,0 1,0-1,0 0,0 0,0-1,0 1,0-1,0 1,0-1,0 0,0 0,0 0,-1 0,1-1,0 1,-1-1,1 1,-1-1,1 0,-1 0,0 0,0-1,0 1,0 0,0-1,0-1,6-14</inkml:trace>
  <inkml:trace contextRef="#ctx0" brushRef="#br0" timeOffset="3376.787">1065 398,'18'38,"5"120,-18-135,-2 0,0 1,-2-1,-1 1,0 0,-2-1,-1 1,-4 17,-42 143,51-170,6-18</inkml:trace>
  <inkml:trace contextRef="#ctx0" brushRef="#br0" timeOffset="3850.709">1432 482,'-228'198,"225"-196,-1 1,1 0,0-1,0 1,0 1,0-1,0 0,1 1,-1 0,1-1,0 1,0 0,1 0,-1 0,1 0,0 0,0 1,0-1,0 0,1 1,0-1,0 0,0 1,0-1,1 0,-1 0,1 1,0-1,1 0,-1 0,1 0,0 0,0 0,0 0,143 118,-55-34,-79-87,-13-8</inkml:trace>
  <inkml:trace contextRef="#ctx0" brushRef="#br0" timeOffset="4387.464">952 285,'132'-117,"25"-42,-156 158,-1 0,1 1,0-1,-1 0,1 1,0-1,0 1,0-1,-1 1,1-1,0 1,0 0,0-1,0 1,0 0,0 0,0 0,0 0,0 0,-1 0,1 0,0 0,0 0,0 0,0 0,0 1,0-1,0 0,0 1,0-1,-1 0,1 1,0-1,0 1,0-1,-1 1,1 0,0-1,-1 1,1 0,-1 0,1-1,0 1,-1 0,0 0,1 0,21 47,-19-41,29 67,-18-50</inkml:trace>
</inkml:ink>
</file>

<file path=ppt/ink/ink2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6:21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35 139,'-6'10,"1"-1,1 1,0 1,0-1,1 0,0 1,1 0,0 0,1-1,0 1,1 0,0 0,1 0,0 0,1 0,0 0,0-1,1 1,1-1,-1 1,2-1,-1-1,2 2,-3-8,0 0,0-1,0 1,0-1,0 0,1 0,-1 0,0 0,1 0,0-1,-1 0,1 0,0 0,0 0,-1 0,1-1,0 0,0 0,0 0,0 0,0 0,0-1,-1 0,1 0,0 0,0 0,-1 0,1-1,-1 0,1 0,2-1,0-1,0 0,0 0,0 0,0-1,-1 0,0 0,0 0,0 0,0-1,-1 0,0 0,-1 0,1-1,-1 1,0-1,-1 0,1 0,-1-1,0 1,-1-1,0 0,0 0,-1 0,0 0,0 0,-1 0,0 0,0 0,-1 0,0 1,0-1,-1 0,0 1,0 0,-1 0,0 0,0 0,-1 0,0 1,0 0,0 0,-1 0,0 1,0 0,0 0,-1 0,0 0,-16-5</inkml:trace>
  <inkml:trace contextRef="#ctx0" brushRef="#br0" timeOffset="449.549">430 83,'-1'44,"0"-29,0 0,0 1,2-1,0 0,0 1,2-1,0 0,0 0,2-1,0 1,0-1,-3-11,1 1,0-1,-1 0,1 0,0-1,0 1,1-1,-1 1,0-1,1 0,-1 0,1 0,0-1,0 0,-1 1,1-1,0 0,0-1,0 1,0-1,0 0,1 0,-1 0,0 0,0-1,0 1,2-2,5 0,-1 0,1-1,-1-1,0 0,0 0,0 0,-1-2,1 1,7-7,78-83,-94 94,0 0,0 1,0-1,0 0,1 0,-1 1,0-1,1 0,-1 1,0 0,1-1,-1 1,1 0,-1-1,1 1,-1 0,0 0,1 0,-1 1,1-1,-1 0,1 0,-1 1,0-1,1 1,-1-1,0 1,1 0,-1-1,0 1,0 0,1 0,-1 0,0 0,0 0,0 0,0 0,-1 0,1 0,0 1,0-1,-1 0,1 1,0-1,-1 0,0 1,1-1,-1 1,0-1,1 0,-1 1,0-1,0 1,0-1,-1 1,1-1,0 1,0 0,11 26,-8-23,1 0,-1 0,1 0,0-1,0 1,1-1,-1 0,1 0,0 0,0-1,0 0,0 0,1 0,-1-1,1 0,0 0,0 0,0 0,0-1,0 0,0 0,0-1,0 0,0 0,0 0,0-1,0 0,0 0,0 0,0-1,0 0,-1 0,1-1,-1 1,1-1,3-3,-1 1,0 1,0-2,-1 1,0-1,0 0,0-1,-1 0,0 0,0 0,-1 0,0-1,0 0,-1 0,0-1,0 1,-1-1,0 0,0 0,-1 0,29-136,-29 123</inkml:trace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24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30,'43'0,"39"-4,9-3,0 1,-12 1,-13 1,-10 2,-8 1,-9 0,-5 1,-4 1,-2-1,-2 0,-4 0</inkml:trace>
</inkml:ink>
</file>

<file path=ppt/ink/ink2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6:21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324 52,'-132'259,"90"-165,-62 105,101-196,-39 32,41-82,24-8,-8 29</inkml:trace>
  <inkml:trace contextRef="#ctx0" brushRef="#br0" timeOffset="351.669">154 306,'124'-258,"-90"210,-33 49,0-1,1 1,-1 0,0-1,0 1,0 0,0 0,0 0,-1 0,1 0,0 0,0 0,0 0,-1 0,1 0,-1 0,1 0,-1 0,1 1,-1-1,0 0,1 0,-1 1,0-1,0 0,0 1,0-1,0 0,0 0,-1 1,1-1,0 0,-1 1,1-1,1 83,-3-56,2 0,1 0,2 0,0 0,2 0,6 18,-2-17,1 0,1 0,1-1,2-1,0 0,2-1,18 21,-33-45,1 1,-1-1,1 0,0-1,0 1,0 0,0 0,0-1,0 1,0-1,1 0,-1 0,0 0,1 0,-1 0,1 0,-1-1,1 1,0-1,-1 1,1-1,-1 0,1 0,0-1,-1 1,1 0,-1-1,1 1,-1-1,1 0,-1 0,1 0,-1 0,0 0,1-1,-1 1,0-1,0 0,0 1,0-1,0 0,-1 0,1 0,-1 0,1 0,-1-1,0 1,1 0,-1-1,0 0,11-21,0 0,-2-1,-1 0,-1 0,-1-1,-1 0,-1-1,-1-6,12-54,20-77,-29 139</inkml:trace>
</inkml:ink>
</file>

<file path=ppt/ink/ink2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6:28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0,'0'10,"0"7,-4 2,-8 2,0-8,1-5</inkml:trace>
</inkml:ink>
</file>

<file path=ppt/ink/ink2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6:25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90,'32'45,"-28"-34,92 244,-41-103,-55-151,0 0,0 0,1 0,-1 0,0 0,0 0,1 0,-1 0,1 0,-1 0,1 0,-1 0,1 0,0 0,-1 0,1-1,0 1,-1 0,1 0,0-1,0 1,0-1,0 1,0-1,0 1,0-1,0 1,0-1,0 0,0 0,0 1,0-1,0 0,0 0,0 0,0 0,0 0,0 0,0-1,0 1,0 0,0 0,0-1,0 1,0-1,0 1,0-1,0 1,0-1,0 0,-1 1,1-1,0 0,0 1,-1-1,1 0,0 0,-1 0,1 0,-1 0,1 0,-1 0,0 0,1 0,-1 0,0 0,50-153,79-114,-96 176,-30 81</inkml:trace>
  <inkml:trace contextRef="#ctx0" brushRef="#br0" timeOffset="468.517">593 259,'5'5,"6"1,6 0,5 4,4 0,2-2,1-2,0-2,0-2,1-1,-6-5,-6-3</inkml:trace>
  <inkml:trace contextRef="#ctx0" brushRef="#br0" timeOffset="731.886">565 513,'33'0,"17"0,4 0,-3 0,-9 0</inkml:trace>
  <inkml:trace contextRef="#ctx0" brushRef="#br0" timeOffset="1145.13">1129 429,'31'-12,"-1"-2,-1 0,0-2,-1-1,-1-2,-1 0,0-2,-2-1,0 0,0-3,-19 19,-1 0,1 0,-1 0,0 0,-1-1,0 1,0-1,0 0,-1 0,1 0,-2 0,1-1,-1 1,0 0,-1-1,0 1,0 0,0-1,-1 1,0-1,-1 1,0 0,0 0,0 0,-1 0,0 0,0 1,-2-3,3 7,-1-1,-1 1,1-1,0 1,0 0,-1 0,1 1,-1-1,0 1,1-1,-1 1,0 0,0 1,0-1,0 1,0 0,0-1,0 2,0-1,1 0,-1 1,0 0,0 0,0 0,0 0,1 1,-1-1,1 1,-1 0,1 0,0 0,-2 2,-6 3,0 1,1 1,0 0,1 0,0 1,0 0,1 0,0 1,0 2,-1 7,0 0,1 1,2-1,0 1,1 1,1-1,1 1,1-1,0 1,2 0,1 0,2 8,11 92,-1 51,-14-164,0-1,-1 1,0-1,0 1,-1-1,0 0,-1 0,1 0,-2 0,1 0,-1-1,0 0,0 0,-1 0,0-1,0 0,-1 0,-4 3,3-3,0 1,-1-2,0 1,0-1,0 0,-1-1,0 0,1 0,-1-1,-6 0,-3-2</inkml:trace>
  <inkml:trace contextRef="#ctx0" brushRef="#br0" timeOffset="1549.697">1806 62,'-36'30,"2"1,1 2,1 1,2 2,1 1,-3 9,27-40,1 0,0 1,1 0,0 0,0 0,0 0,1 0,0 1,0-1,0 0,1 1,1 0,-1-1,1 1,1 0,-1-1,1 1,0-1,1 1,0-1,0 0,1 1,0-1,0 0,0-1,1 1,0 0,1-1,-1 0,1 0,0-1,1 1,-1-1,2 1,4 1,0-1,1 0,0 0,0-1,1-1,0 0,-1 0,1-2,0 1,0-2,1 0,-1 0,0-1,0-1,0 0,1-1,-1 0,0-1,-1 0,1-2,-1 1,1-1,-2-1,1 0,0-1,-1 0,0 0,-1-2,0 1,0-1,-1-1,0 1,0-2,3-5,0 0,-2-1,0 0,-1 0,0-1,-2 0,0-1,-1 0,0 0,-2 0,1-14,-4 27,-1-1,0 0,0 1,-1-1,0 1,0-1,-1 1,1-1,-1 1,-1 0,1-1,-1 1,0 1,-1-1,1 0,-1 1,0 0,0 0,-1 0,0 0,1 1,-2-1,1 1,0 1,-1-1,0 1,0 0,0 0,0 0,0 1,0 0,-1 0,1 1,-1 0,0 0,1 1,-1-1,1 1,-2 1,-21 4,4 2</inkml:trace>
  <inkml:trace contextRef="#ctx0" brushRef="#br0" timeOffset="1881.408">1666 429,'19'-15,"11"-4,1 5,-1 6,0 4,-5 7,-3 3,1 6,0 0,2-1,1-3,1-3,1-2,0-1,0-2,-4-5,-7-7,-6-1</inkml:trace>
</inkml:ink>
</file>

<file path=ppt/ink/ink2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6:38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0 295,'20'7,"1"0,0-2,0-1,0 0,1-2,-1 0,1-1,-1-1,11-3,1 3,154-26,68-6,-244 32</inkml:trace>
  <inkml:trace contextRef="#ctx0" brushRef="#br0" timeOffset="334.022">84 578,'20'0,"10"0,6 0,1 0,-1 0,-2 0,-2 0,-1 0,-1 0,-2 0,1 0,-1 0,-1 0,-3-5,-3-1,1-1,-3-2,-6-1</inkml:trace>
  <inkml:trace contextRef="#ctx0" brushRef="#br0" timeOffset="4077.512">395 41,'-18'-37,"13"33,19 20,188 159,-151-137,-38-31,-2 1,1 0,-1 0,0 1,-1 1,0 0,-1 0,0 1,-1 0,0 1,0-1,-1 2,0 0,-7-8,0 1,-1-1,0 0,0 0,0 0,0 0,-1 0,1 0,-1 0,-1 0,1-1,-1 1,1-1,-1 1,-1-1,1 0,0 0,-1-1,0 1,0-1,0 1,0-1,-1-1,1 1,-1-1,0 1,-17 14,-257 267,234-218,37-50</inkml:trace>
</inkml:ink>
</file>

<file path=ppt/ink/ink2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6:46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0 115,'2'18,"1"-1,1 0,0 1,2-2,0 1,0-1,2 1,0-2,0 1,3 0,-3-2,173 270,-178-278,-3-5,0 0,0-1,0 1,0-1,0 1,0 0,-1-1,1 1,1-1,-1 1,0 0,0-1,0 1,0-1,0 1,0-1,1 1,-1 0,0-1,0 1,1-1,-1 1,1-1,-1 1,0-1,1 0,-1 1,1-1,-1 1,1-1,-1 0,1 1,-1-1,1 0,-1 0,1 1,-1-1,1 0,0 0,-1 0,1 0,-1 0,1 0,0 0,-1 0,1 0,-1 0,1 0,0 0,-1 0,1 0,-1-1,1 1,-1 0,1 0,-1-1,1 1,0 0,-1-1,0 1,1-1,-1 1,1 0,-1-1,0 1,1-1,-1 0,46-216,11-66,-53 252,20-51,-3 97,-14-2</inkml:trace>
  <inkml:trace contextRef="#ctx0" brushRef="#br0" timeOffset="430.789">677 341,'10'5,"8"1,5 0,4-1,3-1,-1-2,2-1,-2-1,1 0,-1 0,0 0,-1 0,0-1,1 1,-6-5,-6-1</inkml:trace>
  <inkml:trace contextRef="#ctx0" brushRef="#br0" timeOffset="682.656">706 566,'10'10,"7"3,7-1,3-2,2-3,1-3,0-1,0-3,-1-4,0-3,0 1,-1-5,-4 1</inkml:trace>
</inkml:ink>
</file>

<file path=ppt/ink/ink2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6:49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1 586,'53'-65,"-22"30,-1-1,-2-2,-1-1,-2-1,-2-1,-2-1,2-9,-30 68,1 0,0 0,1 1,1-1,1 1,0 0,2 0,0 0,1 0,0 1,2-1,0 0,4 15,-1-27,-1-1,1 0,0 1,1-2,-1 1,1 0,0-1,0 0,0-1,0 1,1-1,-1-1,1 1,0-1,0 0,0 0,0-1,0 0,0-1,0 1,1-1,-1 0,0-1,0 0,0 0,0-1,0 0,0 0,0 0,-1-1,1 0,-1 0,5-3,17-9,0-1,-2-1,0-1,0-1,6-9,-18 17,-5 3,-1 0,0 0,0-1,-1 0,0 0,-1 0,0-1,-1 0,1 0,-2-1,0 0,0 0,-1 0,0 0,0-4,-2 14,-1-1,0 1,1 0,-1-1,0 1,0-1,1 1,-1 0,0-1,0 1,-1-1,1 1,0 0,0-1,-1 1,1 0,-1-1,1 1,-1 0,1-1,-1 1,0 0,0 0,0 0,1 0,-1 0,0 0,0 0,-1 0,1 0,0 0,0 0,0 1,0-1,-1 1,1-1,0 1,-1-1,1 1,0 0,-1-1,1 1,-1 0,1 0,0 0,-1 0,1 0,-1 0,1 1,0-1,-1 0,1 1,0-1,-1 1,1-1,0 1,0 0,0-1,-1 1,1 0,0 0,0 0,0 0,0 0,0 0,1 0,-1 0,0 1,-8 6,1 0,1 1,-1 0,1 0,1 1,0 0,0 0,1 0,0 1,1 0,0 0,1 0,0 0,1 0,0 1,1-1,0 1,0-1,2 1,-1 0,2-1,-1 0,2 2,-1-9,0 0,1 0,0 0,0 0,0 0,0 0,1-1,-1 0,1 0,0 0,0 0,0 0,0-1,1 1,-1-1,1 0,-1-1,1 1,0-1,-1 0,1 0,0 0,0-1,3 0,3 1,-1-1,1 0,-1 0,0-1,1-1,-1 0,0 0,0-1,0 0,0-1,3-1,15-12,-2-1,0-2,-1 0,-1-1,-1-2,-1 0,-1-2,-1 0,-2-1,0-1,-2 0,0-2,-3 1,9-25,-7-13,-14 65,-1-1,1 1,-1 0,0 0,0 0,0 0,0-1,0 1,0 0,0 0,0-1,0 1,0 0,-1 0,1 0,-1 0,1-1,0 1,-1 0,0 0,1 0,-1 0,0 0,0 0,1 0,-1 1,0-1,0 0,0 0,0 1,0-1,0 0,0 1,0-1,0 1,-1-1,1 1,0 0,0-1,0 1,0 0,-1 0,1 0,0 0,0 0,-1 0,1 0,0 0,0 1,0-1,0 0,-1 1,-4 2,0 1,1-1,-1 1,1 1,0-1,0 1,0 0,1 0,0 0,0 0,0 1,0 0,-2 5,0-1,-6 8,1 1,1 1,0-1,2 1,0 1,2 0,0 0,1 0,1 0,1 1,1 0,1 0,1-1,1 1,1 3,-2-19,1-1,0 0,0 0,1 1,0-1,0 0,0 0,0-1,1 1,-1 0,1-1,1 0,-1 1,0-1,1-1,0 1,0 0,0-1,1 0,-1 0,1 0,-1 0,1-1,0 0,0 0,0 0,0-1,0 0,1 1,-1-2,3 1,15 1</inkml:trace>
</inkml:ink>
</file>

<file path=ppt/ink/ink2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6:51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0 364,'3'13,"2"-36,-1 7,6-22,2 0,1 1,2 1,2 0,1 1,2 1,1 0,4-1,-25 34,0 1,0-1,0 0,1 1,-1-1,0 0,0 1,1-1,-1 0,0 1,1-1,-1 1,1-1,-1 1,1-1,-1 1,1-1,-1 1,1-1,-1 1,1 0,0-1,-1 1,1 0,-1-1,1 1,0 0,-1 0,1 0,0 0,0 0,-1-1,1 1,0 0,-1 1,1-1,0 0,-1 0,1 0,0 0,-1 0,1 1,0-1,-1 0,1 1,0-1,-1 0,1 1,-1-1,1 1,-1-1,1 1,-1-1,1 1,-1-1,0 1,1-1,-1 1,10 46,-8-29,0-13,41 138,-41-138,0-1,0 1,1 0,-1-1,1 1,0-1,1 0,-1 0,1 0,-1-1,1 1,0-1,1 0,-1 0,0 0,1-1,0 0,-1 1,1-2,0 1,0 0,0-1,1 0,-1 0,0-1,4 1,-2-3,-1 1,0-1,1 0,-1-1,0 0,-1 0,1 0,0 0,-1-1,0 0,0 0,0-1,0 1,-1-1,1 0,-1 0,-1-1,1 1,-1-1,0 0,0 1,0-1,-1-1,0 1,0 0,-1-1,0 1,0-1,0 1,-1-1,0 1,0-1,-1 1,1-1,-1 1,-1-3,-5-9</inkml:trace>
</inkml:ink>
</file>

<file path=ppt/ink/ink2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6:50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56 198,'-30'343,"15"-269,5-92,10-2,0 0,2 0,0 0,2 1,0-1,1 1,1 0,0 0,2 1,0 0,1 0,9-12,17-38,-27 49,0 0,2 1,0 0,1 0,1 1,1 1,0 0,1 1,0 0,14-9,-27 23,0 0,0 0,0 0,0 0,0 1,0-1,1 0,-1 1,0-1,1 1,-1-1,0 1,1 0,-1-1,0 1,1 0,-1 0,1 0,-1 0,0 0,1 0,-1 0,0 1,1-1,-1 0,0 1,1-1,-1 1,0 0,0-1,1 1,-1 0,0 0,0 0,0 0,0 0,0 0,0 0,0 0,21 56,-17-39,1 1</inkml:trace>
  <inkml:trace contextRef="#ctx0" brushRef="#br0" timeOffset="636.595">903 85,'-16'2,"0"1,1 1,-1 0,1 2,0-1,1 2,-1 0,1 1,1 0,-1 1,2 0,-1 1,0 2,-11 6,20-17,1 1,-1 0,1 0,0 0,0 1,0-1,0 1,0 0,0-1,1 2,-1-1,1 0,0 0,0 1,0-1,0 1,1-1,-1 1,1 0,0 0,0-1,0 1,1 0,-1 0,1 0,0 0,0 0,1 0,-1 0,1 0,0 0,0 0,0-1,0 1,1 0,-1-1,1 1,0-1,0 1,0-1,1 0,-1 0,3 2,75 28,10 5,-88-36,1 1,-1-1,1 1,-1-1,0 1,0 0,0-1,0 1,-1 0,1 0,-1 1,0-1,0 0,0 0,0 1,0-1,-1 0,1 1,-1-1,0 1,0-1,-1 0,1 1,0-1,-1 1,0-1,0 1,-4 6,-1-1,0 1,-1-1,1 0,-2-1,1 1,-1-2,0 1,-1-1,0 0,0-1,-1 0,1 0,-1-1,0-1,-1 1,1-2,-1 1,0-2,0 1,-4-1,11-1,2 1,-1-1,0 0,0 0,0 0,0 0,0 0,0-1,0 1,-1-1,1 0,0 0,0 0,0 0,0-1,0 1,0-1,0 0,0 0,0 0,0 0,0 0,0-1,0 1,1-1,-2-1,4-9</inkml:trace>
  <inkml:trace contextRef="#ctx0" brushRef="#br0" timeOffset="905.676">1045 424,'0'33,"0"17,0 4,0-3,-5-9,-2-13</inkml:trace>
  <inkml:trace contextRef="#ctx0" brushRef="#br0" timeOffset="1169.242">1045 0,'0'0</inkml:trace>
</inkml:ink>
</file>

<file path=ppt/ink/ink2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5:36:52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55 200,'-47'254,"45"-248,1 1,-1 0,1 0,0 0,1 0,0 0,0 0,0 0,1 0,0 0,0 0,1 0,0-1,0 1,1 0,-1-1,1 0,1 1,-1-1,1-1,0 1,1 0,-1-1,1 0,0 0,1 0,-1 0,1 0,0-1,0 0,0 0,0 0,1-1,-1 0,1 0,0-1,0 0,0 0,0 0,0-1,1 0,-1-1,0 0,0 0,1 0,-1-1,0 0,0 0,0-1,0 0,0 0,0-1,0 0,5-3,9-4,-1-2,-1-1,1 0,-2-1,0-1,-1-1,0 0,-2-2,0 1,-1-2,9-15,-12 16,-2-1,0 0,-2-1,0 0,-1 0,-1 0,-1-1,0 0,-2 0,-1 0,0-18,-2 27,-1 1,0 0,0-1,-1 1,-1 0,1 0,-2 0,0 1,0 0,-1 0,0 0,-3-4,6 10,0 0,0 1,0-1,-1 1,1-1,-1 1,0 0,0 1,0-1,0 0,0 1,0 0,-1 0,1 1,-1-1,0 1,1 0,-1 0,0 0,0 1,1-1,-1 1,0 1,0-1,0 0,1 1,-1 0,0 0,1 1,-4 1,3-1,-1 1,0 0,1 0,-1 0,1 1,0 0,0 0,0 0,1 0,0 1,-1 0,2 0,-1 0,0 0,1 1,0 0,1-1,-1 1,1 0,0 0,-1 6,-5 135,8-118,32 178,-6-77,4 122,-32-94,2-146</inkml:trace>
</inkml:ink>
</file>

<file path=ppt/ink/ink2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44:31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830 658,'-91'-76,"55"43,-1 1,-2 1,-42-23,-38-24,84 39,-1 2,-2 1,-1 2,-2 1,-27-14,-64-65,131 112,1-1,0 0,0 0,-1 1,1-1,0 0,-1 0,1 1,-1-1,1 0,-1 1,1-1,-1 0,1 1,-1-1,1 1,-1-1,0 1,1-1,-1 1,0-1,0 1,1 0,-1 0,0-1,0 1,1 0,-1 0,0 0,0 0,0-1,1 1,-1 0,0 1,0-1,0 0,1 0,-1 0,0 0,0 1,0-1,1 0,-1 1,0-1,1 1,-1-1,0 0,1 1,-1 0,0-1,1 1,-1-1,1 1,-1 0,1-1,-1 1,1 0,0 0,-1-1,1 1,0 0,0 0,-1-1,1 1,37 134,-22 35,0-96,-14-73,0-1,1 1,-1 0,0-1,0 1,1-1,-1 1,0-1,1 0,-1 0,0 1,1-1,-1 0,1 0,-1 0,0 0,1-1,-1 1,0 0,1-1,-1 1,0-1,1 1,-1-1,0 1,0-1,0 0,0 0,1 0,-1 1,0-1,0 0,-1 0,1-1,0 1,0 0,0 0,-1 0,1 0,-1-1,1 1,-1 0,1-1,-1 1,0 0,1-1,-1 0,93-125,37-47,-129 174,-1 0,1-1,0 1,-1-1,1 1,0-1,-1 0,1 1,-1-1,1 1,-1-1,1 0,-1 0,0 1,1-1,-1 0,0 0,1 1,-1-1,0 0,0 0,0 0,0 1,0-1,0 0,0 0,0 0,0 0,0 1,0-1,-1 0,1 0,0 0,-1 1,1-1,0 0,-1 1,1-1,-1 0,1 1,-1-1,1 0,-1 1,0-1,1 1,-1-1,0 1,1-1,-1 1,0 0,1-1,-1 1,0 0,0-1,0 1,-51-2,42 2,-8 1,-5-2,0 2,0 1,0 0,0 2,0 1,1 0,-2 2,16-3</inkml:trace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24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 1,'-179'635,"153"-533,-62 181,88-283,-2 1,1 1,0 0,0 0,0 0,0 0,0 0,1 0,-1 0,1 0,-1 0,1 0,0 0,-1 0,1 0,0 0,0 0,1 1,-1-1,0 0,1 0,-1 0,1 0,0 0,0 0,-1 0,1 0,0-1,1 1,-1 0,0 0,1-1,-1 1,1-1,-1 1,1-1,-1 0,1 1,0-1,1 0,53-10,-26-2</inkml:trace>
  <inkml:trace contextRef="#ctx0" brushRef="#br0" timeOffset="378.935">1066 170,'-69'63,"4"2,2 3,3 3,-11 21,59-76,0 1,1-1,0 2,2-1,0 1,1 1,1 0,0 0,2 0,0 1,1-1,1 1,1 0,1 0,1 1,0-1,4 16,-2-29,1 1,0-1,0 0,1 0,-1 0,2-1,-1 1,1-1,0 0,0-1,1 1,0-1,0 0,0 0,0-1,1 1,0-1,0-1,0 0,0 0,0 0,1-1,-1 0,6 1,16 3,0-2,1-1,-1-1,1-2,25-2,-24-2,0 0,0-2,0-2,-1 0,0-2,-1-2,0 0,-1-2,0-1,-1-1,-1-2,0 0,-2-2,0-1,-1 0,-2-2,0-1,-1 0,11-20,-24 33,0 0,-1-1,0 0,-1 0,0 0,-1-1,-1 1,0-1,0 0,-1 0,-1-1,0 1,-1 0,-1 0,0 0,0 0,-2 0,1 0,-2 0,0 0,0 1,-1 0,0 0,-1 0,-1 0,0 1,0 0,-1 1,-1 0,0 0,0 0,0 1,-2 1,1 0,-1 0,0 1,0 0,-10-4,9 6,-1 1,0 0,0 1,0 0,-1 1,1 1,0 0,-1 0,1 2,-1-1,1 2,0 0,-1 0,1 1,0 1,0 0,1 1,0 1,-1-1,2 2,-1 0,1 0,0 1,0 0,1 1,0 1,1-1,-4 6,-49 55,37-41</inkml:trace>
  <inkml:trace contextRef="#ctx0" brushRef="#br0" timeOffset="732.256">2280 255,'-25'10,"1"1,0 2,1 0,1 2,0 0,1 2,0 0,-5 8,8-9,-10 6,2 1,1 1,0 1,2 2,1 0,2 1,0 1,2 1,1 1,-6 16,21-40,-1 0,1 1,0-1,1 0,0 1,0-1,1 0,0 1,0-1,0 1,1-1,0 0,1 1,0-1,0 0,0 0,1 0,0 0,0-1,1 1,0-1,0 0,0 0,1 0,0 0,0-1,0 0,1 0,0 0,0-1,0 0,6 3,10 3,0-2,0 0,1-1,0-1,0-2,1 0,-1-1,1-2,0 0,-1-2,1 0,0-2,-1 0,0-2,0 0,0-2,0 0,-1-2,-1 0,1-2,-1 0,-1-1,0-2,-1 0,-1 0,0-2,-1 0,0-1,-1-1,-2-1,5-7,-4 5,-1-1,-2-1,0 0,-1-1,-2 0,0-1,-1 0,-2 0,-1 0,0-1,-2 0,-1 0,-2 0,0 0,-1 0,-2 0,-1 1,-3-13,4 29,0-1,-1 2,0-1,0 0,-1 1,0-1,0 1,-1 1,0-1,-1 1,0 0,0 0,0 1,0 0,-1 1,0-1,-1 1,1 1,-1 0,0 0,0 0,0 1,0 1,-1-1,1 2,-1-1,1 1,-1 1,0 0,1 0,-1 1,0 0,-1 1,-24 4</inkml:trace>
</inkml:ink>
</file>

<file path=ppt/ink/ink2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47:01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0 300,'1'0,"-1"0,0 0,1-1,-1 1,1 0,-1 0,1 0,-1-1,1 1,-1 0,1 0,-1 0,1 0,-1 0,0 0,1 0,-1 0,1 0,-1 0,1 0,-1 0,1 1,-1-1,1 0,-1 0,1 0,-1 1,0-1,1 0,-1 0,1 1,-1-1,0 0,1 1,-1-1,0 1,0-1,1 0,-1 1,0-1,0 1,1-1,-1 1,0-1,0 1,0-1,0 0,0 1,0-1,0 1,0-1,0 1,0-1,0 1,0-1,0 1,0-1,14 33,-2 0,-2 0,0 1,-3 1,1 11,10 40,0 110,-17-196,-1 0,1-1,-1 1,0 0,1 0,-1-1,1 1,-1 0,1 0,-1 0,1 0,-1 0,1 0,-1 0,1 0,-1 0,0 0,1 0,-1 0,1 0,-1 0,1 0,-1 0,1 0,-1 1,1-1,-1 0,1 0,-1 1,0-1,1 0,-1 0,0 1,1-1,-1 0,0 1,1-1,-1 1,0-1,0 0,1 1,-1-1,0 1,0-1,0 1,0-1,1 1,-1-1,0 1,0-1,0 1,0-1,0 1,0-1,0 1,0-1,-1 0,1 1,0-1,0 1,0-1,0 1,-1-1,1 1,0-1,18-35,87-229,-27 89,-71 164,-3 3</inkml:trace>
  <inkml:trace contextRef="#ctx0" brushRef="#br0" timeOffset="1">0 187,'92'-45,"-65"40,0 0,1 2,-1 0,1 2,0 2,17 1,22 1,-23-3,-75-34,17 23,7 7,0-1,0 0,1-1,0 0,0 0,0 0,1 0,0-1,0 0,1 0,-1-2,3-2</inkml:trace>
</inkml:ink>
</file>

<file path=ppt/ink/ink2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7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0,'-11'0,"-1"1,1 0,0 0,0 1,0 1,0 0,0 0,1 1,-1 0,1 1,0 0,0 1,1 0,0 0,0 1,-2 2,9-7,1-1,0 1,0-1,0 1,0 0,1-1,-1 1,0 0,1 0,-1 0,1 0,0-1,-1 1,1 0,0 0,0 0,0 0,0 0,1 0,-1 0,0-1,1 1,0 0,-1 0,1 0,0-1,0 1,0 0,0-1,0 1,0-1,0 1,1-1,-1 1,0-1,1 0,-1 0,1 0,-1 0,2 1,70 35,-71-37,37 14,-30-12,0 0,0 0,-1 1,1 0,-1 0,0 1,0 0,0 1,-1-1,1 1,-1 1,0 0,-1 0,1 0,-1 1,0-1,-1 2,0-1,0 0,0 1,-1 0,2 4,-5-6,1 0,-1-1,1 1,-2 0,1 0,-1 0,1-1,-2 1,1 0,-1 0,0 0,0-1,0 1,-1 0,0-1,0 1,0-1,-1 0,0 1,0-1,0-1,0 1,-1 0,0-1,0 0,0 0,-1 0,1 0,-1-1,0 1,-2 0,-18 8,-1-2,0 0,0-1,-1-2,-1-1,-2 0,27-5,1 0,0-1,-1 1,1 0,-1-1,1 1,-1-1,1 0,-1 0,1 0,-1 0,1 0,0-1,-1 1,1-1,-1 0,1 1,0-1,-1 0,1 0,0-1,0 1,0 0,0-1,0 1,0-1,0 0,0 1,1-1,-1 0,1 0,-1 0,1 0,0-1,0 1,0 0,0 0,0-1,0 1,1-1,-1 1,1-1,2-12</inkml:trace>
</inkml:ink>
</file>

<file path=ppt/ink/ink2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9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39,'2'1,"0"0,0 1,0-1,0 1,-1 0,1-1,-1 1,1 0,-1 0,0 0,0 0,0 0,0 0,0 0,0 1,0-1,-1 0,1 0,-1 1,0-1,1 0,-1 1,0-1,-1 0,1 1,0 0,4 55,-3 0,-3 0,-3 0,-4 17,2-8,0 241,2-258,-1-33</inkml:trace>
  <inkml:trace contextRef="#ctx0" brushRef="#br0" timeOffset="271.982">1 547,'38'-15,"33"-9,8-1,-4 5,-11 4,-5 6,-9 5,-8 2,-7 3,-3 0,-8-4,-4-1,-4 0</inkml:trace>
  <inkml:trace contextRef="#ctx0" brushRef="#br0" timeOffset="654.49">791 67,'-20'95,"4"1,4 1,4 0,6 88,1-181,0 1,1-1,-1 1,1-1,0 1,0-1,1 0,0 1,-1-1,1 1,1-1,-1 0,1 0,0 1,0-1,0-1,0 1,0 0,1 0,0-1,0 1,0-1,0 0,0 0,1 0,0-1,-1 1,1-1,0 0,0 0,0 0,0 0,1-1,-1 1,0-1,1 0,-1-1,0 1,1-1,1 0,7-3,0-1,-1 0,1-1,-1 0,0-1,0 0,0-1,-1 0,5-5,71-37,-85 48,0 0,1 0,-1 0,1 1,-1-1,0 1,1 0,-1-1,1 1,-1 0,1 1,-1-1,0 0,1 1,-1-1,1 1,-1 0,0 0,0-1,1 2,-1-1,0 0,0 0,0 1,0-1,0 1,-1 0,1-1,0 1,-1 0,1 0,-1 0,0 0,1 0,-1 0,0 1,0-1,-1 0,1 1,0-1,-1 0,1 1,-1-1,0 1,0-1,0 1,0-1,0 0,-1 1,1-1,-1 1,1-1,-1 0,0 1,-5 40,8-27</inkml:trace>
  <inkml:trace contextRef="#ctx0" brushRef="#br0" timeOffset="1319.889">1496 574,'-16'6,"0"1,1 1,0 0,0 1,0 1,2 0,-1 1,1 0,1 1,0 1,0 0,-7 12,18-24,0-1,0 1,0 0,1 0,-1-1,0 1,1 0,-1 0,1 0,-1 0,1 0,-1 0,1 0,0 0,-1 0,1 0,0 1,0-1,0 0,0 0,0 0,0 0,0 0,0 0,0 0,1 0,-1 0,0 0,1 0,-1 0,1 0,-1 0,1 0,-1 0,1 0,0 0,-1 0,1 0,0-1,0 1,0 0,0-1,-1 1,1 0,0-1,0 1,0-1,0 0,1 1,55-6,-27-6,-1-1,0-2,-1-1,-1-1,0-1,-1-2,-1 0,-1-2,-18 16,50-32,-55 37,0-1,1 1,-1-1,0 1,0 0,1-1,-1 1,0 0,1 0,-1 0,0 0,0 0,1 0,-1 1,0-1,1 0,-1 1,0-1,0 1,0-1,0 1,1-1,-1 1,0 0,0 0,0-1,0 1,0 0,0 0,-1 0,1 0,0 0,0 0,-1 1,1-1,-1 0,1 0,-1 0,1 0,-1 1,0-1,1 0,-1 1,0-1,0 0,0 0,0 1,5 31,-6-29,1 0,0 0,0 1,0-1,0 0,1 1,0-1,0 0,0 0,1 0,-1 0,1 0,0 0,0 0,0-1,0 1,1-1,0 1,-1-1,1 0,0 0,1 0,-1 0,0-1,1 1,0-1,-1 0,1 0,0 0,0-1,0 1,0-1,1 0,6-1,0-1,0 0,1-1,-1 0,0-1,-1 0,1 0,0-1,-1-1,0 0,0 0,0-1,-1 0,1-1,-2 0,1 0,-1-1,0 0,-1 0,1-1,-1-1,30-31,-2-2,-2-1,-2-2,-1-1,-3-1,-2-1,4-17,-19 41,0 0,-2-1,-1 0,-1-1,-2 1,2-25,-6 50,1 0,-1 0,1 0,-1-1,0 1,0 0,0 0,0-1,0 1,0 0,0 0,0-1,0 1,0 0,-1 0,1-1,0 1,-1 0,1 0,-1 0,0 0,1 0,-1 0,0 0,0 0,1 0,-1 0,0 0,0 0,0 0,0 1,0-1,0 0,-1 1,1-1,0 1,0-1,0 1,0-1,-1 1,1 0,0 0,0 0,-1 0,1 0,0 0,0 0,-1 0,1 0,0 0,0 1,-1-1,1 0,0 1,0-1,0 1,0 0,0-1,0 1,-8 7,0 0,1 0,0 1,1 0,0 0,0 1,1 0,1 0,-1 1,2-1,-1 1,1 0,1 0,0 1,1-1,-1 11,-6 11,2 0,1 1,1 0,2 0,2 0,1 0,1 0,2 0,2 0,1 0,5 14,47 125,-57-172,-1-1,1 1,-1-1,1 1,-1-1,1 1,-1-1,1 1,-1 0,0-1,1 1,-1 0,0-1,1 1,-1 0,0-1,0 1,0 0,0 0,0-1,0 1,0 0,0-1,0 1,0 0,0 0,0-1,-1 1,1 0,0-1,0 1,-1 0,1-1,0 1,-1 0,1-1,-1 1,1-1,-1 1,1-1,-1 1,1-1,-1 1,0-1,1 0,-1 1,0-1,1 0,-1 1,0-1,1 0,-1 0,0 0,1 0,-1 0,0 0,0 0,1 0,-1 0,0 0,1 0,-2 0,-40-24,29 10</inkml:trace>
  <inkml:trace contextRef="#ctx0" brushRef="#br0" timeOffset="1556.997">1892 349,'43'-9,"29"-4,11 1,-3 2,-10-2,-13 1,-11 2,-8 4,-7 1,-7 2</inkml:trace>
  <inkml:trace contextRef="#ctx0" brushRef="#br0" timeOffset="3603.532">2626 772,'-15'38,"-9"23,-5 0,1-4,2-13,5-9,1-10,4-5,5-6</inkml:trace>
</inkml:ink>
</file>

<file path=ppt/ink/ink2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52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0 280,'61'-15,"-1"-2,-1-3,-1-3,37-20,-86 40,-1-1,1-1,-1 1,0-1,0-1,0 0,-1 0,0 0,0-1,-1 0,0 0,0-1,0 1,-1-1,0-1,1-2,-6 9,0 0,0 0,0 1,0-1,0 0,0 0,0 0,0 0,-1 0,1 0,-1 0,0 1,1-1,-1 0,0 0,0 1,0-1,0 1,0-1,-1 1,1-1,0 1,-1 0,1-1,-1 1,1 0,-1 0,1 0,-1 0,0 1,0-1,1 0,-1 1,0-1,0 1,0-1,0 1,0 0,0 0,1 0,-1 0,0 0,0 0,0 1,0-1,0 1,0-1,1 1,-1 0,0-1,0 1,1 0,-1 0,1 0,-1 1,1-1,-1 0,1 0,0 1,-1-1,1 1,0-1,0 1,0 0,0 1,-7 9,1 1,1-1,0 2,1-1,0 0,1 1,1 0,0 0,1 0,0 6,2-18,-1 16,1 0,0 0,2 1,0-1,1 0,1 0,1 0,1-1,0 0,1 0,6 11,28 86,-37-86,0 0,-2 1,-1 0,-2 0,0-1,-2 1,-1-1,-2 0,0 0,-2 0,-1-1,-1 0,-1 0,-2-1,-2 2,6-9,-2 0,0-1,0 0,-2 0,0-2,-1 1,-1-2,0 0,-1-1,-1 0,-2 0,17-13,1 1,-1-1,0 0,0 0,1 0,-1 0,0 0,0 0,0 0,0-1,0 1,0-1,0 1,0-1,0 0,-1 0,1 0,0 0,0 0,0 0,0-1,0 1,0-1,0 1,0-1,0 0,0 0,0 0,0 0,1 0,-1 0,0 0,1-1,-1 1,1-1,-1 1,1-1,-1 1,1-1,0 0,0 0,0 0,0 1,0-1,1 0,-1 0,0 0,1-1,0 1,-1 0,1-1,1-14,0 0,1 0,1-1,0 1,2 1,0-1,3-5,0-3,1-13,3 2,1 0,1 0,2 1,2 1,1 0,2 2,19-25,-31 51,0 0,0 1,1 0,-1 0,1 1,0 1,0-1,1 2,-1-1,1 1,-1 1,1 0,-1 0,1 1,0 1,-1 0,1 0,-1 1,3 0,37 1,35-2,-61-1</inkml:trace>
  <inkml:trace contextRef="#ctx0" brushRef="#br0" timeOffset="312.32">903 421,'-20'24,"2"2,0 0,2 1,1 1,2 0,0 1,2 0,-6 24,17-51,-1 1,0 0,1-1,-1 1,1-1,0 1,0 0,0 0,0-1,1 1,-1-1,0 1,1 0,0-1,0 1,0-1,0 1,0-1,0 0,1 1,-1-1,1 0,0 0,-1 0,1 0,0 0,0 0,0-1,1 1,-1-1,0 1,0-1,1 0,-1 0,1 0,-1 0,1 0,0-1,-1 1,1-1,0 1,-1-1,1 0,0 0,-1-1,1 1,0 0,-1-1,2 0,7 0,1-1,-1-1,0 0,0 0,0-1,0 0,0-1,-1-1,0 1,0-2,-1 1,1-1,-1-1,-1 0,0 0,0 0,0-1,-1 0,0-1,-1 0,0 0,-1 0,0-1,0 1,-1-1,-1 0,0 0,0-1,-1 1,-1-2,0 10,-1 1,1 0,-1 0,0-1,0 1,0 0,-1-1,1 1,-1 0,1 0,-1-1,1 1,-1 0,0 0,0 0,0 0,-1 0,1 0,0 0,-1 0,1 1,-1-1,1 0,-1 1,0-1,0 1,0 0,0 0,0-1,0 1,0 0,0 1,0-1,0 0,-1 1,1-1,0 1,0 0,-1 0,-13 5</inkml:trace>
  <inkml:trace contextRef="#ctx0" brushRef="#br0" timeOffset="566.653">1270 732,'0'-34,"4"-20,8-6,5 7,1 7,1 8,3 5,2 8,2 9,-4 1,0 4,0 4,2 3,-4 7,-4 3</inkml:trace>
</inkml:ink>
</file>

<file path=ppt/ink/ink2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8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1,'-25'3,"0"0,-1 2,1 1,1 1,-1 1,1 2,1 0,0 1,0 1,1 2,1 0,-14 11,28-17,0-1,0 1,1 0,0 0,0 1,1 0,0 0,1 0,0 0,0 1,1 0,0-1,1 1,0 1,1-1,0 0,0 0,1 0,0 1,1-1,1 5,-1-11,0-1,0 0,0 0,1 0,0 0,-1 0,1 0,0-1,0 1,0 0,1-1,-1 0,1 1,-1-1,1 0,0 0,-1-1,1 1,0 0,0-1,1 0,-1 0,0 0,0 0,1 0,-1-1,0 1,1-1,-1 0,0 0,1 0,1-1,103-34,-79 18,-1-2,-1-2,0 0,-2-2,0 0,9-14,-27 28,0 1,0 0,1 1,0-1,0 2,1-1,0 1,0 0,1 1,8-4,-15 10,0-1,0 1,0 0,-1 0,1 0,-1 0,1 1,-1-1,1 1,-1-1,1 1,-1 0,0 0,0 0,0 0,0 0,-1 1,1-1,-1 0,1 1,-1-1,0 1,0 0,0-1,0 1,0 0,0 0,-1-1,0 1,1 0,-1 0,0 0,0 0,-1 0,5 13,9 58,-11-51</inkml:trace>
  <inkml:trace contextRef="#ctx0" brushRef="#br0" timeOffset="521.331">848 58,'-5'15,"0"-3,1 0,0 0,1 0,1 0,-1 0,2 1,0-1,0 1,2 0,-1-1,1 1,1-1,0 0,4 11,-5-20,0-1,1 1,-1-1,1 0,-1 1,1-1,0 0,0 0,0 0,0 0,0-1,0 1,1 0,-1-1,1 0,-1 1,1-1,-1 0,1 0,-1-1,1 1,0 0,0-1,-1 0,1 0,0 1,0-2,0 1,-1 0,1 0,0-1,-1 0,1 1,0-1,-1 0,1 0,-1-1,2 0,88-63,-27 0,-63 65,0 0,0 0,0 0,0 0,-1 1,1-1,0 1,0-1,-1 1,1 0,0 0,-1-1,1 1,-1 0,1 1,-1-1,0 0,1 0,-1 1,0-1,0 0,0 1,0-1,0 1,0 0,0-1,0 1,-1 0,1-1,-1 1,1 0,-1 0,1 1,4 8,-1-4,0-1,0 0,0 0,1 0,0 0,0-1,0 0,1 0,0 0,-1 0,2-1,-1 0,1-1,-1 1,1-1,0-1,0 1,0-1,0 0,1-1,-1 0,0 0,1 0,-1-1,1 0,-1-1,1 1,-1-2,0 1,1-1,-1 0,0 0,0-1,0 0,-1 0,1-1,-1 1,6-6,-2 2,-1-1,0-1,0 0,-1 0,0 0,0-1,-1 0,-1-1,0 0,0 0,-1 0,3-8,0-4</inkml:trace>
</inkml:ink>
</file>

<file path=ppt/ink/ink2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6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68,'-18'90,"15"-72,1 1,1 0,0 0,1-1,1 1,1 0,2 8,-3-21,0 0,1-1,-1 1,1-1,1 1,-1-1,1 0,0 0,0 0,0 0,1 0,0-1,0 1,0-1,0 0,1-1,-1 1,1-1,0 1,0-2,1 1,-1 0,0-1,1 0,4 1,2-3,0-1,1 0,-1 0,0-1,0-1,0 0,0-1,0 0,-1-1,1 0,-1-1,0 0,-1-1,0 0,0 0,0-1,-1 0,0-1,3-5,165-176,-177 189,0 0,1 0,-1 0,1 0,-1 0,1-1,-1 1,1 0,-1 0,1 0,0 0,0 1,0-1,-1 0,1 0,0 0,0 1,0-1,0 0,0 1,0-1,0 1,1-1,-1 1,0-1,0 1,0 0,0 0,1 0,-1-1,0 1,0 0,0 1,1-1,-1 0,0 0,0 0,0 1,0-1,1 0,-1 1,0-1,0 1,0 0,0-1,0 1,0 0,0 0,0-1,-1 1,1 0,0 0,0 0,-1 0,1 0,8 35,-8-28,0 0,0-1,0 1,1 0,0-1,1 1,0-1,0 0,0 0,1 0,0 0,1-1,-1 1,1-1,0 0,1-1,-1 1,1-1,0 0,1-1,-1 1,1-1,0 0,2 0,-3-2,1-1,0 0,-1 0,1-1,0 0,0 0,0 0,-1-1,1 0,0 0,-1-1,1 0,-1 0,0 0,1-1,-1 0,-1 0,1-1,0 0,-1 0,1 0,-1 0,0-1,-1 0,1 0,-1 0,0-1,0 1,-1-1,2-4,7-10,-2 0,0-1,-1 0,-1-1,-1 1,-1-2,-1 1,2-22,-6 32</inkml:trace>
  <inkml:trace contextRef="#ctx0" brushRef="#br0" timeOffset="351.931">1267 322,'24'-19,"-2"-2,-1 0,0-1,-2-1,0-1,-2-1,-1 0,-1-1,6-15,-20 39,0 1,0-1,0 0,0 0,-1 0,1 0,-1 0,1 0,-1 0,1 0,-1-1,0 1,0 0,0 0,-1 0,1 0,0 0,-1 0,1 0,-1 0,0 0,1 0,-1 0,0 0,0 0,-1 0,1 1,0-1,0 1,-1-1,1 0,-1 1,0 0,1-1,-1 1,0 0,0 0,1 0,-1 0,0 0,0 1,0-1,0 1,0-1,-1 1,1 0,0-1,0 1,0 0,0 0,0 1,0-1,-2 1,-8 0,1 0,-1 1,0 0,1 1,-1 1,1 0,0 0,0 1,1 0,-1 1,1 1,1-1,-1 1,1 1,0 0,1 0,-1 1,2 0,-1 0,2 1,-1 0,1 0,0 0,1 1,1 0,-1 0,2 0,0 1,0-1,1 1,0 0,1 0,0 0,1-1,1 1,-1 0,2 0,0 0,0-1,1 1,1-1,3 9,2-9,0 0,1 0,0-1,1 0,0-1,1 0,-1 0,2-1,-1-1,1 0,0-1,1-1,0 0,-1 0,1-2,1 1,-1-2,2 0,-3 1,1-1,-1 0,0-1,1-1,-1 0,0-1,1-1,-1 0,10-2,1-3</inkml:trace>
</inkml:ink>
</file>

<file path=ppt/ink/ink2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0:54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46 662,'-25'167,"4"-92,47-168,58-103,-72 174,0 0,2 1,0 0,2 1,0 1,10-9,-25 26,0 1,0 0,0 0,0-1,0 1,0 0,0 0,0 0,1 0,-1 0,0 0,1 1,-1-1,0 0,1 1,-1-1,1 1,-1-1,1 1,-1 0,1-1,-1 1,1 0,0 0,-1 0,1 0,-1 0,1 1,-1-1,1 0,-1 1,1-1,-1 1,1 0,-1-1,0 1,1 0,-1 0,0 0,1 0,-1 0,0 0,0 0,0 0,0 1,0-1,0 0,-1 1,1-1,0 0,-1 1,1-1,-1 1,1-1,-1 1,0-1,27 39,-11-24</inkml:trace>
  <inkml:trace contextRef="#ctx0" brushRef="#br0" timeOffset="301.123">696 520,'-6'10,"-11"13,2 2,0-1,2 2,1 0,1 0,1 1,2 1,-1 5,9-31,-1 0,1 1,-1-1,1 1,0-1,0 0,0 1,0-1,0 1,1-1,-1 0,1 1,-1-1,1 0,0 1,0-1,0 0,0 0,1 0,-1 0,0 0,1 0,0 0,-1 0,1-1,0 1,0-1,0 1,0-1,0 0,0 1,0-1,0 0,1-1,-1 1,0 0,0-1,1 1,-1-1,1 0,0 1,7-1,-1 0,1 0,-1 0,0-1,1-1,-1 0,0 0,0-1,0 0,0 0,0-1,-1 0,0-1,1 1,-2-2,1 1,-1-1,1 0,-2-1,1 0,-1 0,0 0,0-1,-1 0,0 0,-1 0,1-1,-2 1,1-1,-1 0,0 0,-1 0,0-1,-1 1,1-9,-3 12,0 0,0-1,0 1,-1 0,0 0,0 0,0 1,-1-1,0 0,0 1,0-1,-1 1,0 0,0 0,0 1,0-1,-1 1,0 0,0 0,0 1,0-1,-1 1,1 0,-1 0,0 1,0 0,0 0,0 0,0 1,0 0,0 0,-7 0,-12 3</inkml:trace>
  <inkml:trace contextRef="#ctx0" brushRef="#br0" timeOffset="717.653">1288 125,'-10'10,"1"1,0 1,1-1,0 1,1 1,0-1,1 1,1 1,0-1,0 1,2-1,-1 1,2 0,0 1,1-1,0 0,1 0,0 1,1-1,3 9,-2 33,0-17,-1 0,-2-1,-2 1,-6 31,0 4,12-62</inkml:trace>
  <inkml:trace contextRef="#ctx0" brushRef="#br0" timeOffset="953.02">950 520,'38'0,"28"0,11 0,3 0,-8 0,-11 0,-11 0,-9 0,-8 0,-8 0</inkml:trace>
  <inkml:trace contextRef="#ctx0" brushRef="#br0" timeOffset="1649.722">1881 435,'-40'11,"0"2,1 2,1 1,0 2,2 1,-8 7,-11 24,54-49,0 0,0 0,1 0,-1 0,0 0,0 0,0 0,1 1,-1-1,1 0,-1 0,1 1,-1-1,1 0,0 1,0-1,0 0,-1 1,1-1,0 1,1-1,-1 0,0 1,0-1,1 0,-1 1,0-1,1 0,0 0,-1 1,1-1,0 0,-1 0,1 0,0 0,0 0,0 0,0 0,0 0,0 0,0 0,0 0,0-1,1 1,-1-1,0 1,0-1,1 1,-1-1,11 3,0-1,1 0,-1-1,0 0,0-1,1-1,-1 0,0 0,0-1,0-1,0 0,0 0,-1-2,1 1,-1-1,0-1,1-1,63-22,-72 29,0-1,0 1,0-1,0 1,0 0,0 0,0 0,0 1,0-1,0 1,0-1,0 1,0 0,0 0,0 0,-1 1,1-1,0 1,-1-1,1 1,-1 0,0 0,0 0,0 0,0 1,0-1,0 0,0 1,-1-1,1 1,-1 0,1 0,-1-1,0 1,-1 0,1 1,0-1,0 1,0-1,1 0,-1 0,1 0,-1 0,1-1,0 1,0 0,0-1,0 1,0-1,1 0,-1 0,1 0,0 0,-1 0,1 0,0-1,0 1,0-1,0 0,1 0,-1 0,0 0,0-1,0 1,1-1,-1 0,0 0,1 0,1 0,11-6,-1 0,1-1,-1-1,0 0,-1-1,0 0,0-1,-1-1,0 0,-1-1,2-2,26-27,-1-2,-3-2,-1-1,14-27,-37 54,-2 0,0 0,-1 0,-1-1,0-1,-2 1,0-1,-2 0,0-1,-2 1,0-1,-1-13,0 33,-1-1,0 1,1 0,-1-1,0 1,0 0,0-1,0 1,-1 0,1-1,-1 1,1 0,-1-1,0 1,0 0,0 0,0 0,0 0,-1 0,1 0,-1 0,1 0,-1 1,1-1,-1 0,0 1,0 0,0-1,0 1,0 0,0 0,0 0,0 0,-1 0,1 0,0 1,-1-1,1 1,0 0,-1 0,1 0,0 0,-1 0,-1 0,-5 7,0 0,0 0,1 1,0 0,0 1,1-1,0 2,0-1,1 1,1 0,0 0,0 0,1 1,0-1,0 1,2 0,-1 0,1 1,1-1,0 0,1 1,0-1,0 3,0 0,-2 13,2 0,0 0,2 0,1 0,1 0,1 0,9 25,33 144,-38-176,-3-37,-5-1</inkml:trace>
  <inkml:trace contextRef="#ctx0" brushRef="#br0" timeOffset="1904.129">2078 295,'29'4,"29"3,9-1,2-2,-4 0,-10-2,-9-1,-7 0,-6 3,-4 3,-1-1,-2-2,-4 4,-7 1</inkml:trace>
  <inkml:trace contextRef="#ctx0" brushRef="#br0" timeOffset="6970.571">2869 464,'0'5,"0"11,0 7,0 5,0 3,0 0,0 0,0 0,0-6</inkml:trace>
  <inkml:trace contextRef="#ctx0" brushRef="#br0" timeOffset="7257.468">2953 125,'-5'5,"4"6,1 2</inkml:trace>
  <inkml:trace contextRef="#ctx0" brushRef="#br0" timeOffset="7654.125">3208 295,'-12'17,"1"0,1 1,1 1,0 0,2 0,0 1,1-1,1 2,0-1,2 0,1 1,-1 18,4-35,0 0,-1-1,1 1,1 0,-1 0,1 0,-1-1,1 1,0-1,0 0,1 1,-1-1,0 0,1 0,0 0,0-1,0 1,0-1,0 0,1 1,-1-1,1-1,-1 1,1 0,0-1,-1 0,1 0,0 0,0 0,0-1,3 1,3 0,0-1,1 1,-1-2,0 1,0-2,0 1,0-1,0-1,0 0,0 0,-1-1,1 0,-4 0,0-1,-1 0,0 0,0 0,0-1,-1 1,0-1,0 0,0-1,-1 1,0-1,0 1,0-1,-1 0,0 0,-1 0,1 0,-2 0,1 0,0-1,-1 1,-1 0,1 0,-1 0,0-1,-1 1,0 0,0 0,0 1,-1-1,0 0,-2-1,3 3,0 0,0 0,0 0,-1 1,0-1,0 1,0 0,0 0,-1 0,0 0,0 1,0-1,0 1,0 0,-1 1,1-1,-1 0,0 1,1 0,-1 1,0-1,0 1,-1-1,1 2,0-1,0 0,0 1,-1 0,1 1,0-1,-4 1,-9 5</inkml:trace>
  <inkml:trace contextRef="#ctx0" brushRef="#br0" timeOffset="8171.538">3546 662,'54'-48,"-2"-1,-2-2,32-45,-82 95,1 0,-1 0,0 0,0 0,0 0,0 0,1 0,-1 0,0 0,1 0,-1 0,1 0,-1 0,1 1,0-1,-1 0,1 0,0 1,-1-1,1 0,0 1,0-1,0 1,0-1,-1 1,1-1,0 1,0 0,0-1,0 1,0 0,0 0,0 0,0-1,0 1,0 0,0 0,0 1,0-1,0 0,0 0,0 0,0 1,0-1,0 0,0 1,0-1,-1 1,1-1,0 1,0 0,0-1,-1 1,1 0,0-1,-1 1,1 0,0 0,-1 0,1 0,-1-1,1 1,3 20,-3-11,1 1,-1-1,2 0,0 0,0 0,1 0,0-1,0 1,1-1,1 0,-1 0,1-1,1 0,0 0,0 0,0-1,1 0,1-1,-1-1,1 0,1 0,-1-1,0 0,1-1,0 0,0 0,0-1,0-1,0 0,0 0,0-1,1 0,-1-1,0 0,0 0,0-1,0 0,0-1,0-1,-1 1,0-1,1-1,-1 0,-1 0,1-1,-1 0,0 0,0-1,-1 0,0 0,5-7,0 0,-1 0,0 0,-1-1,-1 0,-1-1,0 0,-1-1,0 1,-2-1,0 0,1-7,-3 0</inkml:trace>
</inkml:ink>
</file>

<file path=ppt/ink/ink2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2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2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1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1 255,'38'0,"28"0,7 0,-5 0,-8 0,-10-5,-8-1,-12 0</inkml:trace>
  <inkml:trace contextRef="#ctx0" brushRef="#br0" timeOffset="496.668">932 86,'-36'13,"3"-3,0 1,1 1,0 2,1 1,1 2,0 0,1 3,1 0,-23 23,47-40,1-1,0 1,0 1,1-1,-1 0,1 1,0-1,0 1,0 0,0-1,0 1,1 0,0 0,0 0,0 0,0 1,1-1,-1 0,1 0,0 0,0 1,1-1,-1 0,1 0,0 0,0 0,1 0,-1 0,1 0,0 0,-1-1,2 1,-1 0,0-1,1 0,0 1,0-1,0 0,0-1,0 1,0 0,1-1,-1 0,4 2,1-1,0 0,-1-1,1 1,0-2,0 1,0-1,0 0,1-1,-1 0,0 0,0-1,0 0,0 0,0-1,0 0,0 0,-1-1,1 0,-1-1,1 1,2-3,14-8,-1-1,-1-1,0-1,-1-1,14-16,161-134,-116 122,-79 45,1 0,0 1,0-1,-1 1,1-1,0 1,0 0,0-1,0 1,0 0,-1 0,1 1,0-1,0 0,0 1,0-1,-1 1,1-1,0 1,0 0,-1 0,1 0,-1 0,1 0,0 0,-1 0,0 0,1 1,-1-1,0 0,0 1,0-1,0 1,0 0,0-1,0 1,0 0,-1-1,1 1,-1 0,1 0,-1 0,0 0,1-1,-1 3,4 84,-6-81,1 1,0-1,0 0,1 1,0-1,0 1,1-1,0 1,1-1,-1 0,1 0,1 0,-1 0,1 0,0 0,1 0,-1-1,2 0,-1 0,0 0,1 0,0-1,1 1,-1-1,1-1,0 1,2 1,-2-3,1 0,-1-1,1 1,-1-1,1-1,0 1,0-1,0 0,0-1,0 1,0-1,0-1,0 1,-1-1,3-1,10-5</inkml:trace>
  <inkml:trace contextRef="#ctx0" brushRef="#br0" timeOffset="761.251">2033 1,'-38'38,"-23"23,0 5,5-8,11-9,10-9,5-5,9-5,2-7,4-3,1-4,2-5</inkml:trace>
  <inkml:trace contextRef="#ctx0" brushRef="#br0" timeOffset="1033.882">1554 1,'38'19,"28"21,6 8,-3 1,-9-3,-15-4,-10-10,-11-6,-10-1,-2-1,-3 0,-4 1,3-3,0-2,3-3,0-5</inkml:trace>
</inkml:ink>
</file>

<file path=ppt/ink/ink2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0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56,'90'-20,"1"4,0 5,12 2,-6 17,-95-7,0 0,0-1,0 1,1 0,-1 0,0 0,0 0,-1 0,1 1,0-1,0 1,-1-1,1 1,0 0,-1-1,0 1,1 0,-1 0,0 0,0 0,0 0,0 0,0 0,-1 1,1-1,-1 0,1 0,-1 1,0-1,0 0,0 0,0 1,0-1,-1 0,1 1,-1-1,1 0,-1 0,-1 2,-58 79,41-62,-214 246,226-259,1 1,0 0,0 0,0 0,1 1,1 0,0 0,0 0,1 0,-1 3,4-10,-1 0,0 0,1 0,0 0,0 0,0 0,0 0,0 0,0 0,1 0,-1 0,1 0,0-1,0 1,0 0,0 0,1-1,-1 1,1-1,-1 1,1-1,0 0,0 1,0-1,0 0,1 0,-1 0,0-1,1 1,-1-1,1 1,0-1,-1 0,1 0,0 0,0 0,0 0,2-1,1 3,1-1,-1 0,1-1,-1 1,1-1,0-1,0 1,-1-1,1-1,0 1,0-1,-1 0,1 0,0-1,-1 0,0 0,1-1,-1 0,0 0,0 0,0-1,-1 0,1 0,4-4,-3-10</inkml:trace>
  <inkml:trace contextRef="#ctx0" brushRef="#br0" timeOffset="199.718">1 281,'48'-5,"44"-6,17-2,-1 2,-13 3,-20 2,-16-2,-14 0,-10 2,-6 1,-8 7,-7 3</inkml:trace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33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1,'-24'34,"-13"15,-4 5,-1-2,2-11,9-6,3-10,3-4,0-1,5-4</inkml:trace>
</inkml:ink>
</file>

<file path=ppt/ink/ink2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08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0,'0'752,"-28"-581,18-133,10-38,1 0,-1 0,1 0,-1 0,0 0,1 0,-1 0,1 1,-1-1,0 0,1 0,-1 0,1 0,-1 0,0 1,1-1,-1 0,0 0,0 1,1-1,-1 0,0 1,1-1,-1 0,0 0,0 1,0-1,1 1,-1-1,0 0,0 1,0-1,0 0,0 1,0-1,0 1,0-1,0 0,0 1,0-1,0 1,0-1,0 0,0 1,0-1,0 1,0-1,0 0,-1 1,1-1,0 0,0 1,0-1,-1 0,1 1,0-1,0 0,-1 1,1-1,0 0,-1 0,1 0,-1 1,10-12</inkml:trace>
  <inkml:trace contextRef="#ctx0" brushRef="#br0" timeOffset="283.984">1 536,'52'-10,"23"-3,8 1,-5 2,-12 3,-11 3,-11 2,-8 1,-5 1,-9 0</inkml:trace>
  <inkml:trace contextRef="#ctx0" brushRef="#br0" timeOffset="720.689">621 28,'0'662,"19"-541,-18-117,0-1,0 0,0 1,1-1,-1 0,1 0,0 0,0 0,0 0,0 0,0-1,1 1,-1-1,1 0,0 1,0-1,-1 0,1-1,1 1,-1 0,0-1,0 0,1 0,-1 0,0 0,1 0,-1-1,1 1,-1-1,1 0,-1 0,1 0,0-1,10-3,0 0,0-1,0-1,-1 0,0-1,0-1,-1 0,0 0,0-1,-1-1,0 0,-1-1,4-1,0-1,1 2,0 0,0 1,1 0,1 1,2 0,-18 9,0-1,1 0,-1 1,1-1,0 1,-1-1,1 1,-1 0,1 0,0 0,-1 0,1 0,0 0,-1 0,1 0,-1 0,1 1,0-1,-1 1,1-1,-1 1,1 0,-1 0,0 0,1-1,-1 1,0 0,1 1,-1-1,0 0,0 0,0 0,0 1,0-1,0 0,-1 1,1-1,0 1,-1-1,1 1,-1 0,1-1,-1 1,0 0,5 80,-6-72,14 63,-1-60</inkml:trace>
  <inkml:trace contextRef="#ctx0" brushRef="#br0" timeOffset="1065.011">1270 818,'23'-6,"0"-1,-1-1,0-2,0 0,-1-1,-1-1,0-1,0-1,-1 0,-1-2,0 0,6-9,-22 23,1-1,0 1,-1-1,0 0,0 0,0 0,0 0,0 0,0 0,-1 0,0-1,0 1,1-1,-2 1,1-1,0 1,-1-1,0 1,0-1,0 0,0 1,0-1,-1 1,0-1,1 1,-1-1,-1 1,1-1,0 1,-1 0,0 0,1-1,-1 1,-1 1,1-1,0 0,-1 0,1 1,-1 0,0-1,0 1,0 0,0 0,0 1,0-1,-1 0,1 1,0 0,-1 0,0 0,-3 0,-1 0,1 1,-1 0,1 0,-1 1,1-1,0 2,-1-1,1 1,0 0,0 1,0-1,1 2,-1-1,0 1,1 0,0 0,0 0,0 1,1 0,0 0,-2 2,-4 5,0 1,0 1,1 0,1 0,0 0,1 1,1 1,0-1,0 6,4-15,0 1,1 0,0 0,0 0,0 0,1 0,0 1,1-1,0 0,0 1,0-1,1 0,0 0,0 1,1-1,0 0,0 0,1 0,0-1,0 1,0-1,1 1,0-1,0 0,1-1,-1 1,1-1,3 2,5 2,1 0,0-2,1 1,-1-2,1 0,1-1,-1 0,1-1,0-1,0-1,14 1,0-3,-4-3</inkml:trace>
</inkml:ink>
</file>

<file path=ppt/ink/ink2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06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335 734,'-40'23,"1"1,1 2,1 1,1 2,2 2,1 1,0 3,-9 33,42-66,-1-1,1 1,-1-1,1 1,0-1,-1 1,1-1,0 1,0-1,0 1,1 0,-1-1,0 1,0-1,1 1,-1-1,1 1,-1-1,1 1,0-1,0 0,0 1,0-1,-1 0,2 0,-1 1,0-1,0 0,0 0,0 0,1 0,-1-1,0 1,1 0,-1 0,1-1,-1 1,1-1,-1 1,1-1,-1 0,1 0,-1 1,1-1,0 0,0-1,12 1,0-2,0 0,0-1,0 0,0-1,0-1,-1 0,0-1,0 0,0-1,-1 0,0-1,-1-1,1 0,-2 0,1-1,-1 0,2-5,151-180,-163 195,0 0,0 1,-1-1,1 1,0-1,0 0,0 1,0-1,0 0,0 1,0-1,0 1,0-1,0 0,0 1,0-1,0 0,0 1,1-1,-1 0,0 1,0-1,0 0,0 1,1-1,-1 0,0 1,0-1,1 0,-1 1,0-1,0 0,1 0,-1 0,0 1,1-1,-1 0,0 0,1 0,-1 0,1 0,-1 1,0-1,1 0,-1 0,0 0,1 0,-1 0,1 0,-1 0,0 0,1 0,-1-1,0 1,1 0,-1 0,0 0,1 0,-1 0,0-1,1 1,-4 50,1-37,2-7,-1-1,-1 0,1 0,0 0,1 0,-1 0,1 1,0-1,1 0,-1 0,1 1,0-1,0 0,0 0,1 0,0 0,0 0,0-1,1 1,-1-1,1 1,0-1,1 0,-1 0,1 0,-1 0,1-1,0 0,0 1,4 1,0-3,0 0,0 0,0-1,0 0,0-1,0 1,0-1,0-1,0 0,0 0,0 0,0-1,0 0,0-1,-1 0,1 0,-1-1,0 1,0-2,0 1,-1-1,1 0,1-2,12-11,-1 0,0-1,-2-1,0 0,-2-1,9-15,1-9,-1-2,-2 0,-3-1,-1-1,-3 0,-2-2,-2 1,-2-1,-3-1,-1 0,-4-42,-6 34,4 60,1-1,-1 1,0-1,1 1,-1-1,1 1,-1 0,0-1,0 1,1 0,-1-1,0 1,1 0,-1 0,0 0,0 0,1 0,-1 0,0 0,0 0,1 0,-1 0,0 0,0 0,1 1,-1-1,0 0,1 1,-1-1,0 0,1 1,-1-1,0 1,1-1,-1 1,1-1,-1 1,1-1,-1 1,1 0,-1-1,1 1,0-1,-1 1,1 0,0 0,0-1,-1 1,1 0,0 0,0-1,0 1,0 0,0 0,0-1,0 1,0 0,0 0,-17 52,2 1,2 0,3 1,2 0,1 30,6-73,-6 56,3 1,3-1,8 63,-5-118,0 1,1 0,1-1,0 1,1-1,0 0,1-1,1 1,0-1,0 0,1-1,5 5,-9-11,1 1,1-1,-1 0,1-1,-1 1,2-1,-1 0,0 0,1-1,-1 0,1 0,0-1,0 0,0 0,0 0,1-1,-1 0,0 0,0-1,1 0,-1 0,0-1,1 0,1-1,6-3,0 0,0-1,0-1,-1 0,0-1,0-1,-1 0,0 0,-1-2,0 1,-1-2,0 0,0 0,-1 0,-1-2,0 1,-1-1,-1 0,0-1,0 0,-2 0,0 0,-1 0,0-1,-1 0,-1 0,0-6,-2 14,-1 1,0 0,0 0,-1 0,1 0,-1 0,-1 0,0 0,0 0,0 1,0 0,-1 0,0 0,-1 0,1 0,-1 1,0 0,-1 0,1 0,-1 0,0 1,0 0,0 1,0-1,-1 1,0 0,-3-1,-2 0,0 0,0 1,-1 0,1 0,-1 1,1 1,-1 0,0 1,1 1,-1 0,0 0,1 1,-1 1,1 0,-5 2,-84 51,80-38</inkml:trace>
  <inkml:trace contextRef="#ctx0" brushRef="#br0" timeOffset="366.025">1605 649,'-11'10,"0"1,1 0,1 1,0 0,0 0,1 1,1 0,0 1,1-1,0 1,1 0,1 1,0 0,1-1,1 1,-1 7,3-18,1 1,0 0,-1 0,1-1,1 1,-1-1,1 1,0-1,0 0,0 1,0-1,1 0,-1-1,1 1,0 0,1-1,-1 1,1-1,-1 0,1 0,0-1,0 1,0-1,0 0,0 0,1 0,-1 0,1-1,-1 0,4 1,-1 0,1-1,-1 0,0-1,0 1,1-1,-1-1,0 1,0-1,0-1,0 1,0-1,0 0,0-1,0 0,-1 0,1 0,-1-1,0 0,5-3,-3-1,0-1,-1 0,0 0,0-1,-1 0,0 0,-1 0,0-1,0 0,-1 0,-1 0,0 0,0-1,-1 1,-1-1,0 1,0-1,-1-2,0 7,0-1,-1 0,0 1,0-1,0 1,-1-1,0 1,-1 0,1-1,-1 1,-1 1,1-1,-1 0,0 1,-1 0,0 0,0 0,0 1,0-1,-1 1,0 0,0 1,-1 0,1 0,-1 0,0 0,-6-1,-33 1,27 7</inkml:trace>
  <inkml:trace contextRef="#ctx0" brushRef="#br0" timeOffset="710.747">1972 621,'1'23,"1"-1,1 0,1 0,0 0,2 0,1 0,0-1,2 0,0-1,2 0,0-1,1 0,11 13,-18-28,-1 0,1 0,0 0,0-1,1 0,-1 0,1 0,0-1,-1 0,1 0,0 0,0-1,1 1,-1-2,0 1,0-1,0 0,1 0,-1 0,0-1,0 0,0-1,0 1,0-1,0 0,0 0,-1-1,1 0,-1 0,0 0,1-1,3-3,1-1,1 0,-2 0,1-1,-1 0,-1 0,0-1,0 0,-1-1,0 0,0 0,-2 0,1-1,-1 0,-1 0,2-10,-1-33,-4 31</inkml:trace>
  <inkml:trace contextRef="#ctx0" brushRef="#br0" timeOffset="1026.419">2847 0,'0'29,"-10"43,-3 14,-4 2,1-5,3-6,4-12,3-12,3-5,2-6,1-6,1-4,-1-2,1-2,4-6,2-1,-1-5</inkml:trace>
  <inkml:trace contextRef="#ctx0" brushRef="#br0" timeOffset="1245.946">2452 452,'43'0,"43"-5,12-1,-1 0,-13 1,-15 1,-15 2,-12 1,-8 1,-10 0</inkml:trace>
</inkml:ink>
</file>

<file path=ppt/ink/ink2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03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0 384,'64'2,"1"-4,-1-2,0-3,-1-2,0-4,9-5,-55 13,-1 0,0-2,0 0,0-1,-1 0,0-1,0-1,-1 0,-1-1,0-1,0 0,-1-1,-1 0,0-1,0 0,-2 0,0-1,-1-1,6-13,-13 26,0 0,0 0,-1 0,1 0,-1-1,1 1,-1 0,0 0,-1-1,1 1,0 0,-1 0,0 0,0-1,0 1,0 0,0 0,0 0,-1 0,0 1,1-1,-1 0,0 1,0-1,-1 1,1 0,0-1,-1 1,0 0,1 1,-1-1,0 0,0 1,0-1,0 1,0 0,0 0,0 0,0 1,-1-1,1 1,0 0,0-1,-1 2,1-1,0 0,0 1,-1-1,1 1,0 0,0 0,0 0,0 0,0 1,0-1,0 1,1 0,-1 0,0 0,1 0,-2 1,-10 17,0 1,1 0,1 1,1 0,1 1,1 0,2 1,0 0,1 0,1 0,1 1,2-1,0 1,2 13,1 643,0-614,1-33,-2 1,-1-1,-2 1,-1-1,-3 6,5-31,0 0,-1 0,0 0,0-1,-1 1,-1-1,1 0,-1 0,-1 0,1 0,-1-1,-1 0,1-1,-1 1,0-1,-1 0,1-1,-1 0,0 0,0-1,-1 0,0 0,1-1,-1 0,0 0,0-1,-9 0,9 0,0 0,-1-1,1 0,-1-1,1 0,-1 0,1-1,-1 0,1-1,0 0,0-1,-1 0,2 0,-1-1,0 0,1 0,0-1,0 0,0-1,0 0,1 0,0 0,0-1,1 0,0-1,0 1,1-1,0 0,0 0,1-1,0 0,-2-7,4 0,2-1,0 1,0 0,2-1,0 1,1 0,0 0,2 0,0 0,0 1,2 0,0 0,0 1,1 0,1 0,1 0,0 1,0 1,1 0,1 0,0 1,1 1,0 0,0 0,9-3,6-8,1 1,0 1,2 1,0 2,1 1,1 2,0 1,0 1,1 2,1 2,-1 1,21-1,29 13,-60 1</inkml:trace>
  <inkml:trace contextRef="#ctx0" brushRef="#br0" timeOffset="262.627">1130 695,'4'38,"-2"22,-2 7,-2-5,1-7,0-8,-5-13,-1-6,0-4,2-2,-4-3,1-6</inkml:trace>
  <inkml:trace contextRef="#ctx0" brushRef="#br0" timeOffset="518.803">1017 412,'0'-10,"4"7,3 9,-1 7,-2 7,0 0</inkml:trace>
  <inkml:trace contextRef="#ctx0" brushRef="#br0" timeOffset="799.954">1807 666,'-15'29,"-13"23,-8 9,-2-2,5-6,4-8,6-5,3-6,4-4,1-2,-2 0,1-2,-1-4,3-1,-2-4,2-6</inkml:trace>
  <inkml:trace contextRef="#ctx0" brushRef="#br0" timeOffset="1068.88">1411 779,'15'-5,"14"8,7 4,2 5,-1 1,-1 2,-3 5,-1-2,-2 0,-2 3,1-2,-6 0,-2 1,-4-1</inkml:trace>
  <inkml:trace contextRef="#ctx0" brushRef="#br0" timeOffset="1464.071">2174 949,'14'-2,"1"0,-1-1,0-1,0 0,-1-1,1 0,-1-1,0-1,-1 0,1 0,-1-1,-1-1,0 0,0-1,6-6,-16 14,1 1,-1-1,0 0,1 0,-1 0,0 1,0-1,0 0,-1 0,1 0,0 0,-1-1,1 1,-1 0,0 0,0 0,0 0,0 0,0-1,0 1,0 0,-1 0,1 0,-1 0,0 0,1 0,-1 0,0 0,0 0,0 0,-1 0,1 0,0 1,-1-1,1 1,-1-1,1 1,-1-1,0 1,1 0,-1 0,0 0,0 0,0 0,0 0,-5-2,1 1,-1-1,0 1,1 1,-1-1,0 1,0 0,0 1,0 0,0 0,0 0,0 1,-5 1,-2 3,2 1,-1 1,1 0,0 1,0 0,1 1,0 0,1 1,0 0,0 0,1 1,0 1,1-1,1 1,0 1,0-1,1 1,1 0,0 1,1-1,0 1,1 0,1 0,1-8,1 1,0-1,0 1,1-1,0 0,0 1,1-1,-1 0,2 0,-1 0,0 0,1 0,0 0,1-1,-1 0,1 1,0-1,0 0,1-1,-1 1,1-1,0 0,0 0,0-1,1 1,0-1,-1 0,1-1,0 1,0-1,0 0,1-1,-1 1,0-1,1-1,-1 1,1-1,-1 0,0 0,2-1,77-16,-60 7</inkml:trace>
  <inkml:trace contextRef="#ctx0" brushRef="#br0" timeOffset="1884.981">2766 751,'-20'13,"0"1,1 1,0 1,2 0,0 2,1 0,0 0,2 2,0 0,-9 17,21-34,1 0,-1 1,0-1,1 1,0-1,0 1,0 0,0-1,1 1,-1 0,1 0,0-1,0 1,0 0,0 0,1-1,0 1,0 0,0-1,0 1,0-1,1 1,-1-1,1 0,0 1,0-1,0 0,1 0,-1 0,1-1,0 1,-1 0,1-1,0 0,0 0,1 0,-1 0,0 0,1-1,1 1,8 1,1 0,-1-1,1-1,-1 0,1-1,0 0,-1-1,1-1,-1 0,1-1,-1 0,0-1,0 0,0-1,-1-1,0 0,0-1,0 0,-1 0,0-2,0 1,-1-1,0-1,-1 0,2-2,13-11,-1 0,-1-2,-1 0,-2-2,0 0,-2-1,-1-1,-1 0,-1-1,-2-1,1-8,12-124,-25 156,0 0,0 0,-1 1,0-1,0 0,0 1,-1-1,0 1,0-1,-1 1,0 0,0 0,0 0,-1 0,0 1,0 0,0-1,-1 1,0 1,0-1,0 1,0 0,-2-1,1 2,0 0,-1 0,1 1,-1 0,1 0,-1 0,0 1,0 0,0 1,0-1,1 1,-1 1,0-1,0 1,0 0,0 1,1-1,-1 1,1 1,-1-1,1 1,0 1,-3 0,-4 5,0-1,0 1,1 1,0 1,1-1,0 2,0 0,1 0,-6 11,8-11,1 1,0 0,1 1,1-1,0 1,0 0,2 0,0 1,0-1,1 1,1-1,1 1,0 0,1-1,0 1,1 0,1-1,0 0,1 1,0-2,2 1,-1 0,2-1,0 0,0 0,1-1,1 0,2 3,9 7,1-1,1-2,1 0,1-1,0-1,1-1,1-1,0-1,1-2,1-1,-1-1,2-1,-1-1,11 0,-9-2</inkml:trace>
</inkml:ink>
</file>

<file path=ppt/ink/ink2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1,'33'20,"-9"13,-2 1,-2 1,-1 1,-2 0,-2 2,11 36,43 113,-70-187,1 1,0 0,0 0,0-1,0 1,0 0,0 0,0-1,0 1,0 0,0-1,0 1,1 0,-1 0,0-1,0 1,1 0,-1-1,1 1,-1 0,0-1,1 1,-1-1,1 1,-1-1,1 1,0-1,-1 1,1-1,-1 1,1-1,0 0,-1 1,1-1,0 0,0 0,-1 0,1 1,0-1,-1 0,1 0,0 0,0 0,-1 0,1 0,0 0,0-1,-1 1,1 0,0 0,-1 0,1-1,0 1,0 0,-1-1,1 1,-1-1,1 1,0-1,-1 1,1-1,-1 1,1-1,-1 1,0-1,1 0,-1 1,0-1,1 0,-1 1,9-35,1 0,2 2,1-1,2 1,1 1,1 1,13-16,86-112,-99 116,-13 23</inkml:trace>
</inkml:ink>
</file>

<file path=ppt/ink/ink2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7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5 284,'-1'0,"1"-1,0 1,-1 0,1-1,0 1,-1-1,1 1,0-1,0 1,0-1,-1 0,1 1,0-1,0 1,0-1,0 1,0-1,0 1,0-1,0 0,0 1,0-1,0 1,1-1,-1 1,0-1,0 1,0-1,1 1,-1-1,0 1,1-1,-1 1,0-1,1 1,-1 0,1-1,-1 1,1 0,-1-1,0 1,1 0,-1-1,1 1,0 0,-1 0,1 0,-1-1,1 1,-1 0,1 0,-1 0,1 0,0 0,-1 0,1 0,-1 0,1 0,0 1,39-7,-39 6,229-29,-100 29,-130 0,0-1,-1 1,1 0,-1 0,1 0,0 0,-1 0,1-1,0 1,-1 0,1 0,0-1,-1 1,1 0,0 0,0-1,-1 1,1 0,0-1,0 1,0 0,-1-1,1 1,0 0,0-1,0 1,0-1,0 1,0 0,0-1,0 1,0 0,0-1,0 1,0-1,0 1,0 0,0-1,0 1,0-1,0 1,1 0,-1-1,0 1,0 0,0-1,1 1,-1 0,0-1,0 1,1 0,-1 0,0-1,1 1,-1 0,0 0,1 0,-1-1,0 1,1 0,-1 0,0 0,1 0,-1 0,1 0,-31-18,22 15,-27-12,1-2,1 0,1-2,0-2,1-1,-2-4,32 26,0-1,0 1,0-1,0 1,0-1,1 1,-1-1,0 1,0-1,0 0,1 0,-1 1,0-1,1 0,-1 0,1 0,-1 0,1 1,-1-1,1 0,-1 0,1 0,0 0,0 0,-1 0,1 0,0 0,0 0,0 0,0-1,0 1,1 0,-1 0,0 0,0 0,1 0,-1 0,0 1,1-1,-1 0,1 0,-1 0,1 0,0 0,-1 0,1 1,0-1,-1 0,1 1,0-1,0 0,0 1,0-1,0 1,0-1,0 1,18-4,2 1</inkml:trace>
</inkml:ink>
</file>

<file path=ppt/ink/ink2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8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14,'5'0,"16"5,9 1,4 0,2-1,-1-2,3 0,0-7,-2-2,-1 0,-3 1,-2 2,-1 0,-6-3,-1-1,-10 5,-11 4,-7 1</inkml:trace>
</inkml:ink>
</file>

<file path=ppt/ink/ink2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8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1,'19'5,"16"1,7 0,-4 4,-3 0,-3-2,-3-2,0-2,-1-2,-1-6,-4-2</inkml:trace>
</inkml:ink>
</file>

<file path=ppt/ink/ink2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1 227,'0'33,"5"17,1 3,0-6</inkml:trace>
  <inkml:trace contextRef="#ctx0" brushRef="#br0" timeOffset="478.638">424 0,'-20'11,"0"-3,1 2,0 0,0 1,1 1,1 1,0 0,1 1,-5 7,18-19,1 1,0 0,-1 0,1 1,1-1,-1 0,0 1,1-1,-1 1,1 0,0-1,1 1,-1 0,0-1,1 1,0 0,0 0,0 0,1-1,-1 1,1 0,0 0,0-1,0 1,0 0,1-1,-1 1,1-1,0 0,0 0,0 0,0 0,1 0,0 0,-1 0,1-1,0 1,0-1,0 0,0 0,1 0,-1 0,3 0,48 25,-48-25,1-1,0 1,-1 1,1-1,-1 1,1 0,-1 1,0-1,-1 1,1 0,-1 1,0-1,0 1,0 0,0 1,-1-1,0 1,0 0,0 0,-1 0,0 0,0 0,-1 1,0 0,0-1,1 5,-4-8,1 0,-1 0,0 0,0 0,0 0,0 0,0 0,0 0,-1 0,0-1,1 1,-1 0,0-1,0 0,0 1,-1-1,1 0,0 0,-1 0,0-1,1 1,-1-1,0 1,0-1,0 0,0 0,0 0,0 0,0-1,0 1,0-1,0 0,-1 0,-106-11,91 4</inkml:trace>
  <inkml:trace contextRef="#ctx0" brushRef="#br0" timeOffset="3460.885">848 396,'-28'107,"17"-87,-1 0,-1 0,0-1,-2-1,0 0,-1-1,-1-1,0 0,-7 3,20-15,-118 67,114-68</inkml:trace>
</inkml:ink>
</file>

<file path=ppt/ink/ink2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0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0 672,'126'-115,"71"-79,-192 189,0-1,-1 0,0 0,0-1,-1 1,0-1,0 0,0 1,-1-1,0 0,-1-1,1 1,-1 0,-1 0,1-1,-1 1,0 0,-2-7,2 13,0 0,0 0,0 1,0-1,0 0,-1 0,1 1,0-1,-1 0,1 0,0 1,-1-1,1 0,-1 1,1-1,-1 1,1-1,-1 1,1-1,-1 1,0-1,1 1,-1-1,0 1,1 0,-1-1,0 1,1 0,-1 0,0-1,0 1,1 0,-1 0,0 0,0 0,0 0,1 0,-1 0,0 0,0 0,1 1,-1-1,0 0,0 0,1 1,-1-1,0 0,1 1,-1-1,0 1,1-1,-1 1,0 0,-30 30,26-25,0 0,0 0,1 1,-1 0,2 0,-1 0,1 0,0 0,1 1,-1 0,1-1,1 1,0 0,0 0,0 0,1 0,0 0,1-1,0 1,0 0,1 0,0 0,0-1,0 1,1-1,0 0,1 1,0-2,0 1,3 3,-1-4,1 0,0 0,0-1,0 0,1 0,0-1,0 1,0-2,0 0,1 0,-1 0,1-1,0 0,0-1,0 0,0 0,0-1,0 0,-1 0,1-1,0-1,0 1,5-3,18-4,0-1,-1-2,-1-2,0 0,24-16,-34 18,0-2,-1 0,0-2,-1 0,-1-1,0 0,-1-1,-1-1,5-10,-18 26,0 0,0-1,-1 1,1-1,-1 1,0-1,0 0,0 1,0-1,0 0,0 0,-1 0,1 0,-1 0,0 0,0 0,0 0,0 1,0-1,-1 0,0 0,1 0,-1 0,0 0,0 0,-2 3,0 0,0 0,0 0,0 0,0 0,0 1,0-1,0 1,1 0,-1 0,0 0,0 0,1 0,-1 1,1-1,-1 1,1 0,-1 0,1-1,0 2,0-1,0 0,0 0,1 1,-1-1,-1 1,-7 7,0 0,0 1,1 0,1 1,0 0,0 0,1 1,-3 7,9-16,-1 0,1 1,-1-1,1 0,0 0,1 0,-1 1,1-1,0 1,0-1,0 0,0 1,1-1,0 0,0 0,0 1,0-1,1 0,0 0,0 0,0 0,0-1,0 1,1-1,0 1,-1-1,1 0,0 0,1 0,0 0,5 2,0-1,0 0,1-1,-1 0,1-1,0 0,0 0,0-1,0 0,0-1,0 0,0-1,0 0,0 0,0-1,0-1,0 1,-1-2,1 1,-1-1,0-1,2-1,30-12,-1-2,-2-1,0-2,-1-2,-1-1,-2-2,-1-1,-1-2,-1-1,18-27,-43 53,-1 0,0 0,0 0,0-1,-1 1,0-1,0 0,-1-1,0 1,0-1,-1 1,0-1,0 0,-1 0,0 0,0 0,-1 0,0 0,0 7,0-1,0 1,-1 0,1 0,-1 0,1-1,-1 1,1 0,-1 0,0 0,0 0,1 0,-1 0,0 0,0 0,0 1,0-1,0 0,0 0,0 1,-1-1,1 0,0 1,0 0,0-1,0 1,-1 0,1-1,0 1,-1 0,1 0,0 0,0 0,-1 0,1 0,0 0,0 1,-1-1,1 0,0 1,0-1,0 1,-1-1,1 1,0 0,0-1,-1 2,-48 39,38-26,0-1,1 2,1 0,0 0,1 1,1 0,0 0,-4 19,9-28,1 0,0 0,1 0,0 1,0-1,1 0,-1 1,2-1,0 1,0-1,0 0,1 1,0-1,0 0,1 0,0 0,1-1,0 1,0-1,1 0,1 2,5 5,1-1,0 0,1 0,1-1,0-1,1-1,0 0,0 0,1-2,3 1,2-6,-19-6</inkml:trace>
</inkml:ink>
</file>

<file path=ppt/ink/ink2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0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0 254,'4'-4,"0"0,0 0,1 0,-1 1,1 0,0 0,0 0,0 0,0 1,0 0,1 0,-1 0,1 1,-1 0,1 0,0 0,-1 0,28-5,-1 2,1 1,1 2,-1 1,4 2,95-3,-131 1,0 0,1 1,-1-1,0 0,0 0,0 0,0 0,1 0,-1 0,0 0,0 0,0 0,0 0,1-1,-1 1,0-1,0 1,0-1,0 1,0-1,0 1,0-1,0 0,0 1,0-1,-1 0,1 0,0 0,0 0,-1 0,1 0,0 0,-1 0,1 0,-1 0,0 0,1 0,-1 0,0-1,0 1,1 0,-1 0,0 0,0 0,0-1,0 1,-1 0,1 0,0 0,0 0,-1 0,1-1,-1 1,1 0,-1 0,1 0,-1 0,0 0,1 0,-1 0,0 1,0-1,0 0,0 0,-115-104,115 104,0 1,0-1,0 1,0-1,0 0,1 1,-1-1,0 0,0 0,0 0,0 0,1 0,-1 0,1 0,-1 0,0 0,1 0,0 0,-1 0,1 0,0 0,-1-1,1 1,0 0,0 0,0 0,0 0,0-1,0 1,1 0,-1 0,0 0,0 0,1 0,-1-1,1 1,0-1,9-4</inkml:trace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34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0,'-9'202,"5"-156,-3-1,-1 0,-3 0,-1-1,-2-1,-2 0,-5 6,-88 184,103-188,6-44,0 0,0 0,0-1,1 1,-1 0,0 0,0-1,1 1,-1 0,1-1,-1 1,1 0,-1-1,1 1,-1-1,1 1,0-1,-1 1,1-1,-1 1,1-1,0 0,0 1,-1-1,1 0,0 1,0-1,-1 0,1 0,0 0,0 0,0 0,-1 0,1 0,0 0,0 0,0 0,-1 0,1-1,0 1,0 0,-1 0,1-1,0 1,-1-1,1 1,0 0,-1-1,1 0,0 1,-1-1,1 1,-1-1,15-7</inkml:trace>
  <inkml:trace contextRef="#ctx0" brushRef="#br0" timeOffset="242.428">1 424,'569'-58,"-552"56,0 0,0-1,-1-1,0-1,1 0,-1-1,-1-1,0 0,0-1,0-1,-1 0,0-1,-1 0,0-1,5-7,2-1,-4 3</inkml:trace>
  <inkml:trace contextRef="#ctx0" brushRef="#br0" timeOffset="614.137">1017 29,'-88'362,"78"-317,2 0,2 1,2 0,2 0,2 0,5 28,-6-73,1 0,0 1,0-1,0 0,0 0,0 0,0 1,1-1,-1 0,0 0,1 0,-1 0,0 0,1 0,0 0,-1 1,1-1,-1-1,1 1,0 0,0 0,0 0,-1 0,1 0,0-1,0 1,0 0,0-1,0 1,0-1,1 1,-1-1,0 1,0-1,0 0,0 0,0 0,1 1,-1-1,0 0,0 0,0-1,0 1,1 0,-1 0,0-1,0 1,0 0,0-1,0 1,0-1,0 1,1-1,58-44,-52 37,194-133,-150 121,-51 20,0 0,1 0,-1 0,0 0,0 0,0 1,0-1,0 0,1 0,-1 1,0-1,0 1,0-1,0 1,0-1,0 1,0 0,0-1,0 1,-1 0,1 0,0 0,0-1,-1 1,1 0,0 0,-1 0,1 0,-1 0,1 1,-1-1,0 0,1 0,-1 0,0 0,0 0,0 0,0 1,0-1,0 0,0 0,0 0,0 0,0 1,-1-1,1 0,-33 143,32-141,0 0,0 0,1 0,0 0,-1 0,1 1,0-1,0 0,1 0,-1 0,1 1,0-1,-1 0,1 0,1 0,-1 0,0 0,1 0,-1-1,1 1,0 0,1 0,12 9</inkml:trace>
  <inkml:trace contextRef="#ctx0" brushRef="#br0" timeOffset="927.602">1525 650,'39'-9,"0"-2,-1-2,-1-1,0-2,0-1,-2-2,19-14,-3-26,-50 57,0 1,0-1,-1 1,1-1,-1 0,1 1,-1-1,0 0,1 1,-1-1,0 0,0 1,0-1,0 0,-1 1,1-1,0 0,-1 1,1-1,-1 0,1 1,-1-1,0 1,0-1,0 1,0 0,0-1,0 1,0 0,0 0,0-1,-1 1,1 0,0 0,-1 0,1 1,-1-1,1 0,-1 0,1 1,-1-1,0 1,0-1,-8 0,-1 0,1 0,-1 1,1 0,-1 1,1 0,-1 0,1 1,0 1,0 0,0 0,0 1,0 0,1 1,0 0,0 0,0 1,-8 7,6-6,0 1,0 0,1 1,0 0,0 1,1 0,0 0,1 1,0 0,1 0,0 1,1 0,0 1,1-1,0 1,1 0,1 0,0 0,0 8,3-16,1 1,-1-1,2 0,-1 0,0 0,1 0,0 0,0 0,1-1,-1 1,1 0,0-1,0 0,0 0,1 0,0 0,-1-1,1 1,1-1,-1 0,0 0,1 0,-1-1,1 1,0-1,10 4,-1 0,1-1,0 0,0-1,0-1,1 0,14 0,70-7,-73-3</inkml:trace>
  <inkml:trace contextRef="#ctx0" brushRef="#br0" timeOffset="1344.293">2089 706,'155'-91,"-48"-7,-44 55,-64 76,-3-13,1-1,1 1,0-1,2 1,0 0,1 0,1-1,-1-14,0 0,0-1,0 1,0-1,1 1,0-1,0 0,0 0,0 0,1 0,-1 0,1 0,0 0,0-1,1 0,-1 0,1 0,-1 0,1 0,0 0,0-1,0 0,1 0,-1 0,0-1,1 1,-1-1,1 0,-1 0,1 0,0-1,1 0,14-1,-1-1,1-1,0-1,-1-1,0 0,0-2,-1 0,0-1,0-1,0 0,-1-1,-1-1,0-1,0-1,-1 0,-1 0,0-2,-1 0,-1 0,0-1,7-14,-8 16,-2 2,0 0,-1 0,0-1,-1 0,-1-1,0 1,0-1,2-12,-4 3</inkml:trace>
</inkml:ink>
</file>

<file path=ppt/ink/ink2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1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86,'-7'1,"1"1,-1 1,1-1,0 1,0 0,0 1,0-1,1 1,-1 0,1 1,0-1,0 1,0 0,1 0,0 1,0-1,0 1,1 0,-1 1,-32 52,19-29,-2 0,-1-2,-1 0,-1-1,-4 1,-66 59,65-84,19-10</inkml:trace>
  <inkml:trace contextRef="#ctx0" brushRef="#br0" timeOffset="303.419">25 0,'260'453,"-260"-453,6 10,-1 0,1 0,1-1,0 0,0 0,1 0,0-1,0 0,1-1,0 0,2 1,6-1</inkml:trace>
</inkml:ink>
</file>

<file path=ppt/ink/ink2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0 222,'0'358,"1"-393,2 1,1 0,2 1,1-1,1 1,2 0,1 1,2 0,1 1,2 0,0 2,3 0,0 0,1 2,2 1,22-22,-42 46,-1 0,1 0,-1 0,1 0,0 0,0 0,0 0,0 1,0-1,0 1,0-1,1 1,-1 0,0 0,1 0,-1 0,1 1,-1-1,1 0,0 1,-1 0,1 0,-1 0,1 0,0 0,-1 0,1 1,-1-1,1 1,-1 0,1-1,-1 1,1 1,-1-1,0 0,0 0,1 1,-1-1,0 1,0 0,-1 0,1-1,0 1,1 2,37 129,-33-114</inkml:trace>
</inkml:ink>
</file>

<file path=ppt/ink/ink2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3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1 169,'59'-16,"2"2,0 3,0 3,1 2,0 3,0 3,30 8,-92-9,0 0,0 1,0-1,1 0,-1 1,0-1,0 0,0 1,0-1,0 0,0 1,-1-1,1 0,0 1,0-1,0 0,-1 1,1-1,0 1,0-1,-1 0,1 1,-1-1,1 1,0-1,-1 1,1-1,-1 1,1-1,-1 1,0 0,1-1,-1 1,1 0,-1-1,0 1,1 0,-1 0,0 0,1-1,-1 1,0 0,1 0,-1 0,0 0,1 0,-1 0,-34-17,27 14,0 0,0-1,0 0,1-1,-1 1,1-1,0-1,1 0,-1 0,1 0,-4-6,1-4</inkml:trace>
</inkml:ink>
</file>

<file path=ppt/ink/ink2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7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0,'-11'0,"-1"1,1 0,0 0,0 1,0 1,0 0,0 0,1 1,-1 0,1 1,0 0,0 1,1 0,0 0,0 1,-2 2,9-7,1-1,0 1,0-1,0 1,0 0,1-1,-1 1,0 0,1 0,-1 0,1 0,0-1,-1 1,1 0,0 0,0 0,0 0,0 0,1 0,-1 0,0-1,1 1,0 0,-1 0,1 0,0-1,0 1,0 0,0-1,0 1,0-1,0 1,1-1,-1 1,0-1,1 0,-1 0,1 0,-1 0,2 1,70 35,-71-37,37 14,-30-12,0 0,0 0,-1 1,1 0,-1 0,0 1,0 0,0 1,-1-1,1 1,-1 1,0 0,-1 0,1 0,-1 1,0-1,-1 2,0-1,0 0,0 1,-1 0,2 4,-5-6,1 0,-1-1,1 1,-2 0,1 0,-1 0,1-1,-2 1,1 0,-1 0,0 0,0-1,0 1,-1 0,0-1,0 1,0-1,-1 0,0 1,0-1,0-1,0 1,-1 0,0-1,0 0,0 0,-1 0,1 0,-1-1,0 1,-2 0,-18 8,-1-2,0 0,0-1,-1-2,-1-1,-2 0,27-5,1 0,0-1,-1 1,1 0,-1-1,1 1,-1-1,1 0,-1 0,1 0,-1 0,1 0,0-1,-1 1,1-1,-1 0,1 1,0-1,-1 0,1 0,0-1,0 1,0 0,0-1,0 1,0-1,0 0,0 1,1-1,-1 0,1 0,-1 0,1 0,0-1,0 1,0 0,0 0,0-1,0 1,1-1,-1 1,1-1,2-12</inkml:trace>
</inkml:ink>
</file>

<file path=ppt/ink/ink2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9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39,'2'1,"0"0,0 1,0-1,0 1,-1 0,1-1,-1 1,1 0,-1 0,0 0,0 0,0 0,0 0,0 0,0 1,0-1,-1 0,1 0,-1 1,0-1,1 0,-1 1,0-1,-1 0,1 1,0 0,4 55,-3 0,-3 0,-3 0,-4 17,2-8,0 241,2-258,-1-33</inkml:trace>
  <inkml:trace contextRef="#ctx0" brushRef="#br0" timeOffset="271.982">1 547,'38'-15,"33"-9,8-1,-4 5,-11 4,-5 6,-9 5,-8 2,-7 3,-3 0,-8-4,-4-1,-4 0</inkml:trace>
  <inkml:trace contextRef="#ctx0" brushRef="#br0" timeOffset="654.49">791 67,'-20'95,"4"1,4 1,4 0,6 88,1-181,0 1,1-1,-1 1,1-1,0 1,0-1,1 0,0 1,-1-1,1 1,1-1,-1 0,1 0,0 1,0-1,0-1,0 1,0 0,1 0,0-1,0 1,0-1,0 0,0 0,1 0,0-1,-1 1,1-1,0 0,0 0,0 0,0 0,1-1,-1 1,0-1,1 0,-1-1,0 1,1-1,1 0,7-3,0-1,-1 0,1-1,-1 0,0-1,0 0,0-1,-1 0,5-5,71-37,-85 48,0 0,1 0,-1 0,1 1,-1-1,0 1,1 0,-1-1,1 1,-1 0,1 1,-1-1,0 0,1 1,-1-1,1 1,-1 0,0 0,0-1,1 2,-1-1,0 0,0 0,0 1,0-1,0 1,-1 0,1-1,0 1,-1 0,1 0,-1 0,0 0,1 0,-1 0,0 1,0-1,-1 0,1 1,0-1,-1 0,1 1,-1-1,0 1,0-1,0 1,0-1,0 0,-1 1,1-1,-1 1,1-1,-1 0,0 1,-5 40,8-27</inkml:trace>
  <inkml:trace contextRef="#ctx0" brushRef="#br0" timeOffset="1319.889">1496 574,'-16'6,"0"1,1 1,0 0,0 1,0 1,2 0,-1 1,1 0,1 1,0 1,0 0,-7 12,18-24,0-1,0 1,0 0,1 0,-1-1,0 1,1 0,-1 0,1 0,-1 0,1 0,-1 0,1 0,0 0,-1 0,1 0,0 1,0-1,0 0,0 0,0 0,0 0,0 0,0 0,0 0,1 0,-1 0,0 0,1 0,-1 0,1 0,-1 0,1 0,-1 0,1 0,0 0,-1 0,1 0,0-1,0 1,0 0,0-1,-1 1,1 0,0-1,0 1,0-1,0 0,1 1,55-6,-27-6,-1-1,0-2,-1-1,-1-1,0-1,-1-2,-1 0,-1-2,-18 16,50-32,-55 37,0-1,1 1,-1-1,0 1,0 0,1-1,-1 1,0 0,1 0,-1 0,0 0,0 0,1 0,-1 1,0-1,1 0,-1 1,0-1,0 1,0-1,0 1,1-1,-1 1,0 0,0 0,0-1,0 1,0 0,0 0,-1 0,1 0,0 0,0 0,-1 1,1-1,-1 0,1 0,-1 0,1 0,-1 1,0-1,1 0,-1 1,0-1,0 0,0 0,0 1,5 31,-6-29,1 0,0 0,0 1,0-1,0 0,1 1,0-1,0 0,0 0,1 0,-1 0,1 0,0 0,0 0,0-1,0 1,1-1,0 1,-1-1,1 0,0 0,1 0,-1 0,0-1,1 1,0-1,-1 0,1 0,0 0,0-1,0 1,0-1,1 0,6-1,0-1,0 0,1-1,-1 0,0-1,-1 0,1 0,0-1,-1-1,0 0,0 0,0-1,-1 0,1-1,-2 0,1 0,-1-1,0 0,-1 0,1-1,-1-1,30-31,-2-2,-2-1,-2-2,-1-1,-3-1,-2-1,4-17,-19 41,0 0,-2-1,-1 0,-1-1,-2 1,2-25,-6 50,1 0,-1 0,1 0,-1-1,0 1,0 0,0 0,0-1,0 1,0 0,0 0,0-1,0 1,0 0,-1 0,1-1,0 1,-1 0,1 0,-1 0,0 0,1 0,-1 0,0 0,0 0,1 0,-1 0,0 0,0 0,0 0,0 1,0-1,0 0,-1 1,1-1,0 1,0-1,0 1,0-1,-1 1,1 0,0 0,0 0,-1 0,1 0,0 0,0 0,-1 0,1 0,0 0,0 1,-1-1,1 0,0 1,0-1,0 1,0 0,0-1,0 1,-8 7,0 0,1 0,0 1,1 0,0 0,0 1,1 0,1 0,-1 1,2-1,-1 1,1 0,1 0,0 1,1-1,-1 11,-6 11,2 0,1 1,1 0,2 0,2 0,1 0,1 0,2 0,2 0,1 0,5 14,47 125,-57-172,-1-1,1 1,-1-1,1 1,-1-1,1 1,-1-1,1 1,-1 0,0-1,1 1,-1 0,0-1,1 1,-1 0,0-1,0 1,0 0,0 0,0-1,0 1,0 0,0-1,0 1,0 0,0 0,0-1,-1 1,1 0,0-1,0 1,-1 0,1-1,0 1,-1 0,1-1,-1 1,1-1,-1 1,1-1,-1 1,1-1,-1 1,0-1,1 0,-1 1,0-1,1 0,-1 1,0-1,1 0,-1 0,0 0,1 0,-1 0,0 0,0 0,1 0,-1 0,0 0,1 0,-2 0,-40-24,29 10</inkml:trace>
  <inkml:trace contextRef="#ctx0" brushRef="#br0" timeOffset="1556.997">1892 349,'43'-9,"29"-4,11 1,-3 2,-10-2,-13 1,-11 2,-8 4,-7 1,-7 2</inkml:trace>
  <inkml:trace contextRef="#ctx0" brushRef="#br0" timeOffset="3603.532">2626 772,'-15'38,"-9"23,-5 0,1-4,2-13,5-9,1-10,4-5,5-6</inkml:trace>
</inkml:ink>
</file>

<file path=ppt/ink/ink2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52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0 280,'61'-15,"-1"-2,-1-3,-1-3,37-20,-86 40,-1-1,1-1,-1 1,0-1,0-1,0 0,-1 0,0 0,0-1,-1 0,0 0,0-1,0 1,-1-1,0-1,1-2,-6 9,0 0,0 0,0 1,0-1,0 0,0 0,0 0,0 0,-1 0,1 0,-1 0,0 1,1-1,-1 0,0 0,0 1,0-1,0 1,0-1,-1 1,1-1,0 1,-1 0,1-1,-1 1,1 0,-1 0,1 0,-1 0,0 1,0-1,1 0,-1 1,0-1,0 1,0-1,0 1,0 0,0 0,1 0,-1 0,0 0,0 0,0 1,0-1,0 1,0-1,1 1,-1 0,0-1,0 1,1 0,-1 0,1 0,-1 1,1-1,-1 0,1 0,0 1,-1-1,1 1,0-1,0 1,0 0,0 1,-7 9,1 1,1-1,0 2,1-1,0 0,1 1,1 0,0 0,1 0,0 6,2-18,-1 16,1 0,0 0,2 1,0-1,1 0,1 0,1 0,1-1,0 0,1 0,6 11,28 86,-37-86,0 0,-2 1,-1 0,-2 0,0-1,-2 1,-1-1,-2 0,0 0,-2 0,-1-1,-1 0,-1 0,-2-1,-2 2,6-9,-2 0,0-1,0 0,-2 0,0-2,-1 1,-1-2,0 0,-1-1,-1 0,-2 0,17-13,1 1,-1-1,0 0,0 0,1 0,-1 0,0 0,0 0,0 0,0-1,0 1,0-1,0 1,0-1,0 0,-1 0,1 0,0 0,0 0,0 0,0-1,0 1,0-1,0 1,0-1,0 0,0 0,0 0,0 0,1 0,-1 0,0 0,1-1,-1 1,1-1,-1 1,1-1,-1 1,1-1,0 0,0 0,0 0,0 1,0-1,1 0,-1 0,0 0,1-1,0 1,-1 0,1-1,1-14,0 0,1 0,1-1,0 1,2 1,0-1,3-5,0-3,1-13,3 2,1 0,1 0,2 1,2 1,1 0,2 2,19-25,-31 51,0 0,0 1,1 0,-1 0,1 1,0 1,0-1,1 2,-1-1,1 1,-1 1,1 0,-1 0,1 1,0 1,-1 0,1 0,-1 1,3 0,37 1,35-2,-61-1</inkml:trace>
  <inkml:trace contextRef="#ctx0" brushRef="#br0" timeOffset="312.32">903 421,'-20'24,"2"2,0 0,2 1,1 1,2 0,0 1,2 0,-6 24,17-51,-1 1,0 0,1-1,-1 1,1-1,0 1,0 0,0 0,0-1,1 1,-1-1,0 1,1 0,0-1,0 1,0-1,0 1,0-1,0 0,1 1,-1-1,1 0,0 0,-1 0,1 0,0 0,0 0,0-1,1 1,-1-1,0 1,0-1,1 0,-1 0,1 0,-1 0,1 0,0-1,-1 1,1-1,0 1,-1-1,1 0,0 0,-1-1,1 1,0 0,-1-1,2 0,7 0,1-1,-1-1,0 0,0 0,0-1,0 0,0-1,-1-1,0 1,0-2,-1 1,1-1,-1-1,-1 0,0 0,0 0,0-1,-1 0,0-1,-1 0,0 0,-1 0,0-1,0 1,-1-1,-1 0,0 0,0-1,-1 1,-1-2,0 10,-1 1,1 0,-1 0,0-1,0 1,0 0,-1-1,1 1,-1 0,1 0,-1-1,1 1,-1 0,0 0,0 0,0 0,-1 0,1 0,0 0,-1 0,1 1,-1-1,1 0,-1 1,0-1,0 1,0 0,0 0,0-1,0 1,0 0,0 1,0-1,0 0,-1 1,1-1,0 1,0 0,-1 0,-13 5</inkml:trace>
  <inkml:trace contextRef="#ctx0" brushRef="#br0" timeOffset="566.653">1270 732,'0'-34,"4"-20,8-6,5 7,1 7,1 8,3 5,2 8,2 9,-4 1,0 4,0 4,2 3,-4 7,-4 3</inkml:trace>
</inkml:ink>
</file>

<file path=ppt/ink/ink2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8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1,'-25'3,"0"0,-1 2,1 1,1 1,-1 1,1 2,1 0,0 1,0 1,1 2,1 0,-14 11,28-17,0-1,0 1,1 0,0 0,0 1,1 0,0 0,1 0,0 0,0 1,1 0,0-1,1 1,0 1,1-1,0 0,0 0,1 0,0 1,1-1,1 5,-1-11,0-1,0 0,0 0,1 0,0 0,-1 0,1 0,0-1,0 1,0 0,1-1,-1 0,1 1,-1-1,1 0,0 0,-1-1,1 1,0 0,0-1,1 0,-1 0,0 0,0 0,1 0,-1-1,0 1,1-1,-1 0,0 0,1 0,1-1,103-34,-79 18,-1-2,-1-2,0 0,-2-2,0 0,9-14,-27 28,0 1,0 0,1 1,0-1,0 2,1-1,0 1,0 0,1 1,8-4,-15 10,0-1,0 1,0 0,-1 0,1 0,-1 0,1 1,-1-1,1 1,-1-1,1 1,-1 0,0 0,0 0,0 0,0 0,-1 1,1-1,-1 0,1 1,-1-1,0 1,0 0,0-1,0 1,0 0,0 0,-1-1,0 1,1 0,-1 0,0 0,0 0,-1 0,5 13,9 58,-11-51</inkml:trace>
  <inkml:trace contextRef="#ctx0" brushRef="#br0" timeOffset="521.331">848 58,'-5'15,"0"-3,1 0,0 0,1 0,1 0,-1 0,2 1,0-1,0 1,2 0,-1-1,1 1,1-1,0 0,4 11,-5-20,0-1,1 1,-1-1,1 0,-1 1,1-1,0 0,0 0,0 0,0 0,0-1,0 1,1 0,-1-1,1 0,-1 1,1-1,-1 0,1 0,-1-1,1 1,0 0,0-1,-1 0,1 0,0 1,0-2,0 1,-1 0,1 0,0-1,-1 0,1 1,0-1,-1 0,1 0,-1-1,2 0,88-63,-27 0,-63 65,0 0,0 0,0 0,0 0,-1 1,1-1,0 1,0-1,-1 1,1 0,0 0,-1-1,1 1,-1 0,1 1,-1-1,0 0,1 0,-1 1,0-1,0 0,0 1,0-1,0 1,0 0,0-1,0 1,-1 0,1-1,-1 1,1 0,-1 0,1 1,4 8,-1-4,0-1,0 0,0 0,1 0,0 0,0-1,0 0,1 0,0 0,-1 0,2-1,-1 0,1-1,-1 1,1-1,0-1,0 1,0-1,0 0,1-1,-1 0,0 0,1 0,-1-1,1 0,-1-1,1 1,-1-2,0 1,1-1,-1 0,0 0,0-1,0 0,-1 0,1-1,-1 1,6-6,-2 2,-1-1,0-1,0 0,-1 0,0 0,0-1,-1 0,-1-1,0 0,0 0,-1 0,3-8,0-4</inkml:trace>
</inkml:ink>
</file>

<file path=ppt/ink/ink2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6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68,'-18'90,"15"-72,1 1,1 0,0 0,1-1,1 1,1 0,2 8,-3-21,0 0,1-1,-1 1,1-1,1 1,-1-1,1 0,0 0,0 0,0 0,1 0,0-1,0 1,0-1,0 0,1-1,-1 1,1-1,0 1,0-2,1 1,-1 0,0-1,1 0,4 1,2-3,0-1,1 0,-1 0,0-1,0-1,0 0,0-1,0 0,-1-1,1 0,-1-1,0 0,-1-1,0 0,0 0,0-1,-1 0,0-1,3-5,165-176,-177 189,0 0,1 0,-1 0,1 0,-1 0,1-1,-1 1,1 0,-1 0,1 0,0 0,0 1,0-1,-1 0,1 0,0 0,0 1,0-1,0 0,0 1,0-1,0 1,1-1,-1 1,0-1,0 1,0 0,0 0,1 0,-1-1,0 1,0 0,0 1,1-1,-1 0,0 0,0 0,0 1,0-1,1 0,-1 1,0-1,0 1,0 0,0-1,0 1,0 0,0 0,0-1,-1 1,1 0,0 0,0 0,-1 0,1 0,8 35,-8-28,0 0,0-1,0 1,1 0,0-1,1 1,0-1,0 0,0 0,1 0,0 0,1-1,-1 1,1-1,0 0,1-1,-1 1,1-1,0 0,1-1,-1 1,1-1,0 0,2 0,-3-2,1-1,0 0,-1 0,1-1,0 0,0 0,0 0,-1-1,1 0,0 0,-1-1,1 0,-1 0,0 0,1-1,-1 0,-1 0,1-1,0 0,-1 0,1 0,-1 0,0-1,-1 0,1 0,-1 0,0-1,0 1,-1-1,2-4,7-10,-2 0,0-1,-1 0,-1-1,-1 1,-1-2,-1 1,2-22,-6 32</inkml:trace>
  <inkml:trace contextRef="#ctx0" brushRef="#br0" timeOffset="351.931">1267 322,'24'-19,"-2"-2,-1 0,0-1,-2-1,0-1,-2-1,-1 0,-1-1,6-15,-20 39,0 1,0-1,0 0,0 0,-1 0,1 0,-1 0,1 0,-1 0,1 0,-1-1,0 1,0 0,0 0,-1 0,1 0,0 0,-1 0,1 0,-1 0,0 0,1 0,-1 0,0 0,0 0,-1 0,1 1,0-1,0 1,-1-1,1 0,-1 1,0 0,1-1,-1 1,0 0,0 0,1 0,-1 0,0 0,0 1,0-1,0 1,0-1,-1 1,1 0,0-1,0 1,0 0,0 0,0 1,0-1,-2 1,-8 0,1 0,-1 1,0 0,1 1,-1 1,1 0,0 0,0 1,1 0,-1 1,1 1,1-1,-1 1,1 1,0 0,1 0,-1 1,2 0,-1 0,2 1,-1 0,1 0,0 0,1 1,1 0,-1 0,2 0,0 1,0-1,1 1,0 0,1 0,0 0,1-1,1 1,-1 0,2 0,0 0,0-1,1 1,1-1,3 9,2-9,0 0,1 0,0-1,1 0,0-1,1 0,-1 0,2-1,-1-1,1 0,0-1,1-1,0 0,-1 0,1-2,1 1,-1-2,2 0,-3 1,1-1,-1 0,0-1,1-1,-1 0,0-1,1-1,-1 0,10-2,1-3</inkml:trace>
</inkml:ink>
</file>

<file path=ppt/ink/ink2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0:54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46 662,'-25'167,"4"-92,47-168,58-103,-72 174,0 0,2 1,0 0,2 1,0 1,10-9,-25 26,0 1,0 0,0 0,0-1,0 1,0 0,0 0,0 0,1 0,-1 0,0 0,1 1,-1-1,0 0,1 1,-1-1,1 1,-1-1,1 1,-1 0,1-1,-1 1,1 0,0 0,-1 0,1 0,-1 0,1 1,-1-1,1 0,-1 1,1-1,-1 1,1 0,-1-1,0 1,1 0,-1 0,0 0,1 0,-1 0,0 0,0 0,0 0,0 1,0-1,0 0,-1 1,1-1,0 0,-1 1,1-1,-1 1,1-1,-1 1,0-1,27 39,-11-24</inkml:trace>
  <inkml:trace contextRef="#ctx0" brushRef="#br0" timeOffset="301.123">696 520,'-6'10,"-11"13,2 2,0-1,2 2,1 0,1 0,1 1,2 1,-1 5,9-31,-1 0,1 1,-1-1,1 1,0-1,0 0,0 1,0-1,0 1,1-1,-1 0,1 1,-1-1,1 0,0 1,0-1,0 0,0 0,1 0,-1 0,0 0,1 0,0 0,-1 0,1-1,0 1,0-1,0 1,0-1,0 0,0 1,0-1,0 0,1-1,-1 1,0 0,0-1,1 1,-1-1,1 0,0 1,7-1,-1 0,1 0,-1 0,0-1,1-1,-1 0,0 0,0-1,0 0,0 0,0-1,-1 0,0-1,1 1,-2-2,1 1,-1-1,1 0,-2-1,1 0,-1 0,0 0,0-1,-1 0,0 0,-1 0,1-1,-2 1,1-1,-1 0,0 0,-1 0,0-1,-1 1,1-9,-3 12,0 0,0-1,0 1,-1 0,0 0,0 0,0 1,-1-1,0 0,0 1,0-1,-1 1,0 0,0 0,0 1,0-1,-1 1,0 0,0 0,0 1,0-1,-1 1,1 0,-1 0,0 1,0 0,0 0,0 0,0 1,0 0,0 0,-7 0,-12 3</inkml:trace>
  <inkml:trace contextRef="#ctx0" brushRef="#br0" timeOffset="717.653">1288 125,'-10'10,"1"1,0 1,1-1,0 1,1 1,0-1,1 1,1 1,0-1,0 1,2-1,-1 1,2 0,0 1,1-1,0 0,1 0,0 1,1-1,3 9,-2 33,0-17,-1 0,-2-1,-2 1,-6 31,0 4,12-62</inkml:trace>
  <inkml:trace contextRef="#ctx0" brushRef="#br0" timeOffset="953.02">950 520,'38'0,"28"0,11 0,3 0,-8 0,-11 0,-11 0,-9 0,-8 0,-8 0</inkml:trace>
  <inkml:trace contextRef="#ctx0" brushRef="#br0" timeOffset="1649.722">1881 435,'-40'11,"0"2,1 2,1 1,0 2,2 1,-8 7,-11 24,54-49,0 0,0 0,1 0,-1 0,0 0,0 0,0 0,1 1,-1-1,1 0,-1 0,1 1,-1-1,1 0,0 1,0-1,0 0,-1 1,1-1,0 1,1-1,-1 0,0 1,0-1,1 0,-1 1,0-1,1 0,0 0,-1 1,1-1,0 0,-1 0,1 0,0 0,0 0,0 0,0 0,0 0,0 0,0 0,0 0,0-1,1 1,-1-1,0 1,0-1,1 1,-1-1,11 3,0-1,1 0,-1-1,0 0,0-1,1-1,-1 0,0 0,0-1,0-1,0 0,0 0,-1-2,1 1,-1-1,0-1,1-1,63-22,-72 29,0-1,0 1,0-1,0 1,0 0,0 0,0 0,0 1,0-1,0 1,0-1,0 1,0 0,0 0,0 0,-1 1,1-1,0 1,-1-1,1 1,-1 0,0 0,0 0,0 0,0 1,0-1,0 0,0 1,-1-1,1 1,-1 0,1 0,-1-1,0 1,-1 0,1 1,0-1,0 1,0-1,1 0,-1 0,1 0,-1 0,1-1,0 1,0 0,0-1,0 1,0-1,1 0,-1 0,1 0,0 0,-1 0,1 0,0-1,0 1,0-1,0 0,1 0,-1 0,0 0,0-1,0 1,1-1,-1 0,0 0,1 0,1 0,11-6,-1 0,1-1,-1-1,0 0,-1-1,0 0,0-1,-1-1,0 0,-1-1,2-2,26-27,-1-2,-3-2,-1-1,14-27,-37 54,-2 0,0 0,-1 0,-1-1,0-1,-2 1,0-1,-2 0,0-1,-2 1,0-1,-1-13,0 33,-1-1,0 1,1 0,-1-1,0 1,0 0,0-1,0 1,-1 0,1-1,-1 1,1 0,-1-1,0 1,0 0,0 0,0 0,0 0,-1 0,1 0,-1 0,1 0,-1 1,1-1,-1 0,0 1,0 0,0-1,0 1,0 0,0 0,0 0,0 0,-1 0,1 0,0 1,-1-1,1 1,0 0,-1 0,1 0,0 0,-1 0,-1 0,-5 7,0 0,0 0,1 1,0 0,0 1,1-1,0 2,0-1,1 1,1 0,0 0,0 0,1 1,0-1,0 1,2 0,-1 0,1 1,1-1,0 0,1 1,0-1,0 3,0 0,-2 13,2 0,0 0,2 0,1 0,1 0,1 0,9 25,33 144,-38-176,-3-37,-5-1</inkml:trace>
  <inkml:trace contextRef="#ctx0" brushRef="#br0" timeOffset="1904.129">2078 295,'29'4,"29"3,9-1,2-2,-4 0,-10-2,-9-1,-7 0,-6 3,-4 3,-1-1,-2-2,-4 4,-7 1</inkml:trace>
  <inkml:trace contextRef="#ctx0" brushRef="#br0" timeOffset="6970.571">2869 464,'0'5,"0"11,0 7,0 5,0 3,0 0,0 0,0 0,0-6</inkml:trace>
  <inkml:trace contextRef="#ctx0" brushRef="#br0" timeOffset="7257.468">2953 125,'-5'5,"4"6,1 2</inkml:trace>
  <inkml:trace contextRef="#ctx0" brushRef="#br0" timeOffset="7654.125">3208 295,'-12'17,"1"0,1 1,1 1,0 0,2 0,0 1,1-1,1 2,0-1,2 0,1 1,-1 18,4-35,0 0,-1-1,1 1,1 0,-1 0,1 0,-1-1,1 1,0-1,0 0,1 1,-1-1,0 0,1 0,0 0,0-1,0 1,0-1,0 0,1 1,-1-1,1-1,-1 1,1 0,0-1,-1 0,1 0,0 0,0 0,0-1,3 1,3 0,0-1,1 1,-1-2,0 1,0-2,0 1,0-1,0-1,0 0,0 0,-1-1,1 0,-4 0,0-1,-1 0,0 0,0 0,0-1,-1 1,0-1,0 0,0-1,-1 1,0-1,0 1,0-1,-1 0,0 0,-1 0,1 0,-2 0,1 0,0-1,-1 1,-1 0,1 0,-1 0,0-1,-1 1,0 0,0 0,0 1,-1-1,0 0,-2-1,3 3,0 0,0 0,0 0,-1 1,0-1,0 1,0 0,0 0,-1 0,0 0,0 1,0-1,0 1,0 0,-1 1,1-1,-1 0,0 1,1 0,-1 1,0-1,0 1,-1-1,1 2,0-1,0 0,0 1,-1 0,1 1,0-1,-4 1,-9 5</inkml:trace>
  <inkml:trace contextRef="#ctx0" brushRef="#br0" timeOffset="8171.538">3546 662,'54'-48,"-2"-1,-2-2,32-45,-82 95,1 0,-1 0,0 0,0 0,0 0,0 0,1 0,-1 0,0 0,1 0,-1 0,1 0,-1 0,1 1,0-1,-1 0,1 0,0 1,-1-1,1 0,0 1,0-1,0 1,0-1,-1 1,1-1,0 1,0 0,0-1,0 1,0 0,0 0,0 0,0-1,0 1,0 0,0 0,0 1,0-1,0 0,0 0,0 0,0 1,0-1,0 0,0 1,0-1,-1 1,1-1,0 1,0 0,0-1,-1 1,1 0,0-1,-1 1,1 0,0 0,-1 0,1 0,-1-1,1 1,3 20,-3-11,1 1,-1-1,2 0,0 0,0 0,1 0,0-1,0 1,1-1,1 0,-1 0,1-1,1 0,0 0,0 0,0-1,1 0,1-1,-1-1,1 0,1 0,-1-1,0 0,1-1,0 0,0 0,0-1,0-1,0 0,0 0,0-1,1 0,-1-1,0 0,0 0,0-1,0 0,0-1,0-1,-1 1,0-1,1-1,-1 0,-1 0,1-1,-1 0,0 0,0-1,-1 0,0 0,5-7,0 0,-1 0,0 0,-1-1,-1 0,-1-1,0 0,-1-1,0 1,-2-1,0 0,1-7,-3 0</inkml:trace>
</inkml:ink>
</file>

<file path=ppt/ink/ink2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2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02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909 144,'-31'-33,"7"17,-1 2,-1 1,0 1,-1 1,0 1,-1 1,0 2,0 1,0 1,-1 1,0 2,0 1,0 1,-10 2,26-1,0 1,1 0,-1 1,1 1,-1 0,1 0,0 1,1 1,-1 0,1 0,0 1,1 1,0 0,0 0,0 1,1 0,1 0,-1 1,2 1,-1-1,0 3,4-9,0 0,0 0,1 1,-1-1,1 1,0 0,0 0,0 0,1 0,0 0,0 1,0-1,1 1,0-1,0 1,0-1,1 1,-1 0,1 0,1-1,-1 1,1 0,0-1,0 1,1-1,0 1,0-1,0 0,0 0,1 0,0 0,0 0,0 0,4 3,7 0,0-2,0 0,0 0,1-1,0-1,0-1,0 0,1 0,-1-2,1 0,-1-1,0 0,1-1,-1-1,8-2,58-19,-104 16,2 6,0 2,0 0,0 1,0 1,0 2,0-1,1 2,0 1,0 1,0 0,1 1,1 2,-7 3,10-7,0 1,1 0,-1 1,2 0,-1 2,1-1,1 1,0 1,0 0,2 1,-1 0,1 1,1 0,1 0,0 1,1 0,0 0,1 1,1 0,-1 7,4-15,1 0,0 0,0 0,1 0,0 0,1 0,-1 0,1 1,1-1,0 0,0-1,0 1,1 0,1-1,-1 1,1-1,0 0,0 0,1-1,0 1,1-1,-1 0,1 0,0-1,0 0,1 0,2 2,5 0,0 1,1-2,0 0,-1-1,2-1,-1 0,0-1,1 0,0-2,-1 0,1 0,0-1,0-1,-1-1,17-3,119-33,-132 33</inkml:trace>
  <inkml:trace contextRef="#ctx0" brushRef="#br0" timeOffset="383.561">1304 455,'-27'34,"-149"161,57-55,49-52,70-88,-1 1,1-1,-1 1,1-1,-1 1,0-1,1 0,-1 1,1-1,-1 0,0 0,1 1,-1-1,0 0,1 0,-1 0,0 0,1 0,-1 0,0 0,1 0,-1 0,0 0,1 0,-1 0,0 0,1-1,-1 1,0 0,1 0,-1-1,1 1,-1 0,1-1,-1 1,1-1,-1 1,1-1,-1 1,1-1,-1 1,1-1,0 1,-1-1,1 0,0 1,-1-1,1 0,0 1,0-1,0 0,0 1,0-1,0 0,-5-14</inkml:trace>
  <inkml:trace contextRef="#ctx0" brushRef="#br0" timeOffset="650.04">966 371,'205'251,"-88"-88,-88-136,-13-20</inkml:trace>
  <inkml:trace contextRef="#ctx0" brushRef="#br0" timeOffset="1079.601">1840 427,'-20'2,"-1"1,0 0,1 2,-1 0,1 2,1 0,-5 3,12-6,2-1,-1 1,0 0,1 1,-1 0,1 1,1 0,-1 0,1 1,0 0,1 1,-1 0,1 0,1 1,0 0,0 0,1 1,0-1,1 1,0 1,0-1,1 1,0 0,1 0,1 0,-1 0,2 1,0-1,0 0,1 11,1-17,0 0,1-1,-1 1,1 0,0-1,0 0,1 0,-1 1,1-1,0-1,0 1,0 0,1-1,-1 0,1 1,0-1,0-1,0 1,0-1,0 1,0-1,1 0,-1-1,1 1,0-1,-1 0,1 0,0 0,0-1,0 1,-1-1,1-1,0 1,0 0,0-1,-1 0,1-1,0 1,-1-1,1 1,-1-1,0-1,1 1,0-1,29-18,-1-1,-1-1,-2-2,0-1,10-13,-12 10,-2-2,-1-2,-1 0,-2-1,3-8,-26 42,1-1,0 1,0-1,0 1,0-1,0 1,0-1,0 1,0-1,0 0,0 1,0-1,0 1,1-1,-1 1,0-1,0 1,0-1,1 1,-1-1,0 1,1 0,-1-1,0 1,1-1,-1 1,1 0,-1-1,1 1,-1 0,0-1,1 1,-1 0,1 0,-1 0,1-1,0 1,-1 0,1 0,-1 0,1 0,-1 0,1 0,-1 0,1 0,-1 0,1 0,-1 0,1 0,0 1,-1-1,1 0,-1 0,1 1,-1-1,0 0,1 0,-1 1,1-1,3 36,4 81,-3-91</inkml:trace>
  <inkml:trace contextRef="#ctx0" brushRef="#br0" timeOffset="1596.766">2207 878,'25'-71,"2"0,4 2,26-41,-51 98,72-102,-78 113,1 0,0 0,-1 1,1-1,0 0,0 0,0 1,0-1,-1 0,1 1,0-1,0 1,0-1,1 1,-1-1,0 1,0 0,0 0,0 0,0-1,0 1,0 0,1 0,-1 0,0 1,0-1,0 0,0 0,0 1,0-1,0 0,0 1,0-1,0 1,0 0,0-1,0 1,0 0,0-1,0 1,-1 0,1 0,0 0,-1 0,1-1,0 1,-1 0,1 1,17 56,-15-47,25 67,-27-76,0 0,1 1,-1-1,0 0,1 0,-1 0,1-1,-1 1,1 0,0 0,0-1,0 1,0-1,0 0,0 0,0 0,0 0,1 0,-1 0,0 0,1-1,-1 1,0-1,1 1,-1-1,1 0,-1 0,1 0,-1-1,0 1,1 0,0-1,11-5,0-1,0-1,0 0,-1-1,0 0,-1-1,0 0,8-10,8-6,105-76,-132 101,0 1,-1-1,1 1,0-1,-1 0,1 1,0 0,0-1,0 1,-1-1,1 1,0 0,0-1,0 1,0 0,0 0,0 0,0 0,-1 0,1 0,0 0,0 0,0 0,0 0,0 1,0-1,0 0,-1 0,1 1,0-1,0 1,0-1,-1 1,1-1,0 1,-1-1,1 1,0 0,-1-1,1 1,-1 0,1 0,-1-1,1 1,-1 0,1 0,-1 0,0-1,0 1,1 0,-1 1,2 52,-3-43,0 1,0-1,1 0,0 1,1-1,0 0,0 0,1 1,1-1,0 0,1-1,0 1,0-1,1 1,0-2,1 1,0 0,8 7,4 0</inkml:trace>
</inkml:ink>
</file>

<file path=ppt/ink/ink2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1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1 255,'38'0,"28"0,7 0,-5 0,-8 0,-10-5,-8-1,-12 0</inkml:trace>
  <inkml:trace contextRef="#ctx0" brushRef="#br0" timeOffset="496.668">932 86,'-36'13,"3"-3,0 1,1 1,0 2,1 1,1 2,0 0,1 3,1 0,-23 23,47-40,1-1,0 1,0 1,1-1,-1 0,1 1,0-1,0 1,0 0,0-1,0 1,1 0,0 0,0 0,0 0,0 1,1-1,-1 0,1 0,0 0,0 1,1-1,-1 0,1 0,0 0,0 0,1 0,-1 0,1 0,0 0,-1-1,2 1,-1 0,0-1,1 0,0 1,0-1,0 0,0-1,0 1,0 0,1-1,-1 0,4 2,1-1,0 0,-1-1,1 1,0-2,0 1,0-1,0 0,1-1,-1 0,0 0,0-1,0 0,0 0,0-1,0 0,0 0,-1-1,1 0,-1-1,1 1,2-3,14-8,-1-1,-1-1,0-1,-1-1,14-16,161-134,-116 122,-79 45,1 0,0 1,0-1,-1 1,1-1,0 1,0 0,0-1,0 1,0 0,-1 0,1 1,0-1,0 0,0 1,0-1,-1 1,1-1,0 1,0 0,-1 0,1 0,-1 0,1 0,0 0,-1 0,0 0,1 1,-1-1,0 0,0 1,0-1,0 1,0 0,0-1,0 1,0 0,-1-1,1 1,-1 0,1 0,-1 0,0 0,1-1,-1 3,4 84,-6-81,1 1,0-1,0 0,1 1,0-1,0 1,1-1,0 1,1-1,-1 0,1 0,1 0,-1 0,1 0,0 0,1 0,-1-1,2 0,-1 0,0 0,1 0,0-1,1 1,-1-1,1-1,0 1,2 1,-2-3,1 0,-1-1,1 1,-1-1,1-1,0 1,0-1,0 0,0-1,0 1,0-1,0-1,0 1,-1-1,3-1,10-5</inkml:trace>
  <inkml:trace contextRef="#ctx0" brushRef="#br0" timeOffset="761.251">2033 1,'-38'38,"-23"23,0 5,5-8,11-9,10-9,5-5,9-5,2-7,4-3,1-4,2-5</inkml:trace>
  <inkml:trace contextRef="#ctx0" brushRef="#br0" timeOffset="1033.882">1554 1,'38'19,"28"21,6 8,-3 1,-9-3,-15-4,-10-10,-11-6,-10-1,-2-1,-3 0,-4 1,3-3,0-2,3-3,0-5</inkml:trace>
</inkml:ink>
</file>

<file path=ppt/ink/ink2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0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56,'90'-20,"1"4,0 5,12 2,-6 17,-95-7,0 0,0-1,0 1,1 0,-1 0,0 0,0 0,-1 0,1 1,0-1,0 1,-1-1,1 1,0 0,-1-1,0 1,1 0,-1 0,0 0,0 0,0 0,0 0,0 0,-1 1,1-1,-1 0,1 0,-1 1,0-1,0 0,0 0,0 1,0-1,-1 0,1 1,-1-1,1 0,-1 0,-1 2,-58 79,41-62,-214 246,226-259,1 1,0 0,0 0,0 0,1 1,1 0,0 0,0 0,1 0,-1 3,4-10,-1 0,0 0,1 0,0 0,0 0,0 0,0 0,0 0,0 0,1 0,-1 0,1 0,0-1,0 1,0 0,0 0,1-1,-1 1,1-1,-1 1,1-1,0 0,0 1,0-1,0 0,1 0,-1 0,0-1,1 1,-1-1,1 1,0-1,-1 0,1 0,0 0,0 0,0 0,2-1,1 3,1-1,-1 0,1-1,-1 1,1-1,0-1,0 1,-1-1,1-1,0 1,0-1,-1 0,1 0,0-1,-1 0,0 0,1-1,-1 0,0 0,0 0,0-1,-1 0,1 0,4-4,-3-10</inkml:trace>
  <inkml:trace contextRef="#ctx0" brushRef="#br0" timeOffset="199.718">1 281,'48'-5,"44"-6,17-2,-1 2,-13 3,-20 2,-16-2,-14 0,-10 2,-6 1,-8 7,-7 3</inkml:trace>
</inkml:ink>
</file>

<file path=ppt/ink/ink2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08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0,'0'752,"-28"-581,18-133,10-38,1 0,-1 0,1 0,-1 0,0 0,1 0,-1 0,1 1,-1-1,0 0,1 0,-1 0,1 0,-1 0,0 1,1-1,-1 0,0 0,0 1,1-1,-1 0,0 1,1-1,-1 0,0 0,0 1,0-1,1 1,-1-1,0 0,0 1,0-1,0 0,0 1,0-1,0 1,0-1,0 0,0 1,0-1,0 1,0-1,0 0,0 1,0-1,0 1,0-1,0 0,-1 1,1-1,0 0,0 1,0-1,-1 0,1 1,0-1,0 0,-1 1,1-1,0 0,-1 0,1 0,-1 1,10-12</inkml:trace>
  <inkml:trace contextRef="#ctx0" brushRef="#br0" timeOffset="283.984">1 536,'52'-10,"23"-3,8 1,-5 2,-12 3,-11 3,-11 2,-8 1,-5 1,-9 0</inkml:trace>
  <inkml:trace contextRef="#ctx0" brushRef="#br0" timeOffset="720.689">621 28,'0'662,"19"-541,-18-117,0-1,0 0,0 1,1-1,-1 0,1 0,0 0,0 0,0 0,0 0,0-1,1 1,-1-1,1 0,0 1,0-1,-1 0,1-1,1 1,-1 0,0-1,0 0,1 0,-1 0,0 0,1 0,-1-1,1 1,-1-1,1 0,-1 0,1 0,0-1,10-3,0 0,0-1,0-1,-1 0,0-1,0-1,-1 0,0 0,0-1,-1-1,0 0,-1-1,4-1,0-1,1 2,0 0,0 1,1 0,1 1,2 0,-18 9,0-1,1 0,-1 1,1-1,0 1,-1-1,1 1,-1 0,1 0,0 0,-1 0,1 0,0 0,-1 0,1 0,-1 0,1 1,0-1,-1 1,1-1,-1 1,1 0,-1 0,0 0,1-1,-1 1,0 0,1 1,-1-1,0 0,0 0,0 0,0 1,0-1,0 0,-1 1,1-1,0 1,-1-1,1 1,-1 0,1-1,-1 1,0 0,5 80,-6-72,14 63,-1-60</inkml:trace>
  <inkml:trace contextRef="#ctx0" brushRef="#br0" timeOffset="1065.011">1270 818,'23'-6,"0"-1,-1-1,0-2,0 0,-1-1,-1-1,0-1,0-1,-1 0,-1-2,0 0,6-9,-22 23,1-1,0 1,-1-1,0 0,0 0,0 0,0 0,0 0,0 0,-1 0,0-1,0 1,1-1,-2 1,1-1,0 1,-1-1,0 1,0-1,0 0,0 1,0-1,-1 1,0-1,1 1,-1-1,-1 1,1-1,0 1,-1 0,0 0,1-1,-1 1,-1 1,1-1,0 0,-1 0,1 1,-1 0,0-1,0 1,0 0,0 0,0 1,0-1,-1 0,1 1,0 0,-1 0,0 0,-3 0,-1 0,1 1,-1 0,1 0,-1 1,1-1,0 2,-1-1,1 1,0 0,0 1,0-1,1 2,-1-1,0 1,1 0,0 0,0 0,0 1,1 0,0 0,-2 2,-4 5,0 1,0 1,1 0,1 0,0 0,1 1,1 1,0-1,0 6,4-15,0 1,1 0,0 0,0 0,0 0,1 0,0 1,1-1,0 0,0 1,0-1,1 0,0 0,0 1,1-1,0 0,0 0,1 0,0-1,0 1,0-1,1 1,0-1,0 0,1-1,-1 1,1-1,3 2,5 2,1 0,0-2,1 1,-1-2,1 0,1-1,-1 0,1-1,0-1,0-1,14 1,0-3,-4-3</inkml:trace>
</inkml:ink>
</file>

<file path=ppt/ink/ink2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06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335 734,'-40'23,"1"1,1 2,1 1,1 2,2 2,1 1,0 3,-9 33,42-66,-1-1,1 1,-1-1,1 1,0-1,-1 1,1-1,0 1,0-1,0 1,1 0,-1-1,0 1,0-1,1 1,-1-1,1 1,-1-1,1 1,0-1,0 0,0 1,0-1,-1 0,2 0,-1 1,0-1,0 0,0 0,0 0,1 0,-1-1,0 1,1 0,-1 0,1-1,-1 1,1-1,-1 1,1-1,-1 0,1 0,-1 1,1-1,0 0,0-1,12 1,0-2,0 0,0-1,0 0,0-1,0-1,-1 0,0-1,0 0,0-1,-1 0,0-1,-1-1,1 0,-2 0,1-1,-1 0,2-5,151-180,-163 195,0 0,0 1,-1-1,1 1,0-1,0 0,0 1,0-1,0 0,0 1,0-1,0 1,0-1,0 0,0 1,0-1,0 0,0 1,1-1,-1 0,0 1,0-1,0 0,0 1,1-1,-1 0,0 1,0-1,1 0,-1 1,0-1,0 0,1 0,-1 0,0 1,1-1,-1 0,0 0,1 0,-1 0,1 0,-1 1,0-1,1 0,-1 0,0 0,1 0,-1 0,1 0,-1 0,0 0,1 0,-1-1,0 1,1 0,-1 0,0 0,1 0,-1 0,0-1,1 1,-4 50,1-37,2-7,-1-1,-1 0,1 0,0 0,1 0,-1 0,1 1,0-1,1 0,-1 0,1 1,0-1,0 0,0 0,1 0,0 0,0 0,0-1,1 1,-1-1,1 1,0-1,1 0,-1 0,1 0,-1 0,1-1,0 0,0 1,4 1,0-3,0 0,0 0,0-1,0 0,0-1,0 1,0-1,0-1,0 0,0 0,0 0,0-1,0 0,0-1,-1 0,1 0,-1-1,0 1,0-2,0 1,-1-1,1 0,1-2,12-11,-1 0,0-1,-2-1,0 0,-2-1,9-15,1-9,-1-2,-2 0,-3-1,-1-1,-3 0,-2-2,-2 1,-2-1,-3-1,-1 0,-4-42,-6 34,4 60,1-1,-1 1,0-1,1 1,-1-1,1 1,-1 0,0-1,0 1,1 0,-1-1,0 1,1 0,-1 0,0 0,0 0,1 0,-1 0,0 0,0 0,1 0,-1 0,0 0,0 0,1 1,-1-1,0 0,1 1,-1-1,0 0,1 1,-1-1,0 1,1-1,-1 1,1-1,-1 1,1-1,-1 1,1 0,-1-1,1 1,0-1,-1 1,1 0,0 0,0-1,-1 1,1 0,0 0,0-1,0 1,0 0,0 0,0-1,0 1,0 0,0 0,-17 52,2 1,2 0,3 1,2 0,1 30,6-73,-6 56,3 1,3-1,8 63,-5-118,0 1,1 0,1-1,0 1,1-1,0 0,1-1,1 1,0-1,0 0,1-1,5 5,-9-11,1 1,1-1,-1 0,1-1,-1 1,2-1,-1 0,0 0,1-1,-1 0,1 0,0-1,0 0,0 0,0 0,1-1,-1 0,0 0,0-1,1 0,-1 0,0-1,1 0,1-1,6-3,0 0,0-1,0-1,-1 0,0-1,0-1,-1 0,0 0,-1-2,0 1,-1-2,0 0,0 0,-1 0,-1-2,0 1,-1-1,-1 0,0-1,0 0,-2 0,0 0,-1 0,0-1,-1 0,-1 0,0-6,-2 14,-1 1,0 0,0 0,-1 0,1 0,-1 0,-1 0,0 0,0 0,0 1,0 0,-1 0,0 0,-1 0,1 0,-1 1,0 0,-1 0,1 0,-1 0,0 1,0 0,0 1,0-1,-1 1,0 0,-3-1,-2 0,0 0,0 1,-1 0,1 0,-1 1,1 1,-1 0,0 1,1 1,-1 0,0 0,1 1,-1 1,1 0,-5 2,-84 51,80-38</inkml:trace>
  <inkml:trace contextRef="#ctx0" brushRef="#br0" timeOffset="366.025">1605 649,'-11'10,"0"1,1 0,1 1,0 0,0 0,1 1,1 0,0 1,1-1,0 1,1 0,1 1,0 0,1-1,1 1,-1 7,3-18,1 1,0 0,-1 0,1-1,1 1,-1-1,1 1,0-1,0 0,0 1,0-1,1 0,-1-1,1 1,0 0,1-1,-1 1,1-1,-1 0,1 0,0-1,0 1,0-1,0 0,0 0,1 0,-1 0,1-1,-1 0,4 1,-1 0,1-1,-1 0,0-1,0 1,1-1,-1-1,0 1,0-1,0-1,0 1,0-1,0 0,0-1,0 0,-1 0,1 0,-1-1,0 0,5-3,-3-1,0-1,-1 0,0 0,0-1,-1 0,0 0,-1 0,0-1,0 0,-1 0,-1 0,0 0,0-1,-1 1,-1-1,0 1,0-1,-1-2,0 7,0-1,-1 0,0 1,0-1,0 1,-1-1,0 1,-1 0,1-1,-1 1,-1 1,1-1,-1 0,0 1,-1 0,0 0,0 0,0 1,0-1,-1 1,0 0,0 1,-1 0,1 0,-1 0,0 0,-6-1,-33 1,27 7</inkml:trace>
  <inkml:trace contextRef="#ctx0" brushRef="#br0" timeOffset="710.747">1972 621,'1'23,"1"-1,1 0,1 0,0 0,2 0,1 0,0-1,2 0,0-1,2 0,0-1,1 0,11 13,-18-28,-1 0,1 0,0 0,0-1,1 0,-1 0,1 0,0-1,-1 0,1 0,0 0,0-1,1 1,-1-2,0 1,0-1,0 0,1 0,-1 0,0-1,0 0,0-1,0 1,0-1,0 0,0 0,-1-1,1 0,-1 0,0 0,1-1,3-3,1-1,1 0,-2 0,1-1,-1 0,-1 0,0-1,0 0,-1-1,0 0,0 0,-2 0,1-1,-1 0,-1 0,2-10,-1-33,-4 31</inkml:trace>
  <inkml:trace contextRef="#ctx0" brushRef="#br0" timeOffset="1026.419">2847 0,'0'29,"-10"43,-3 14,-4 2,1-5,3-6,4-12,3-12,3-5,2-6,1-6,1-4,-1-2,1-2,4-6,2-1,-1-5</inkml:trace>
  <inkml:trace contextRef="#ctx0" brushRef="#br0" timeOffset="1245.946">2452 452,'43'0,"43"-5,12-1,-1 0,-13 1,-15 1,-15 2,-12 1,-8 1,-10 0</inkml:trace>
</inkml:ink>
</file>

<file path=ppt/ink/ink2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03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0 384,'64'2,"1"-4,-1-2,0-3,-1-2,0-4,9-5,-55 13,-1 0,0-2,0 0,0-1,-1 0,0-1,0-1,-1 0,-1-1,0-1,0 0,-1-1,-1 0,0-1,0 0,-2 0,0-1,-1-1,6-13,-13 26,0 0,0 0,-1 0,1 0,-1-1,1 1,-1 0,0 0,-1-1,1 1,0 0,-1 0,0 0,0-1,0 1,0 0,0 0,0 0,-1 0,0 1,1-1,-1 0,0 1,0-1,-1 1,1 0,0-1,-1 1,0 0,1 1,-1-1,0 0,0 1,0-1,0 1,0 0,0 0,0 0,0 1,-1-1,1 1,0 0,0-1,-1 2,1-1,0 0,0 1,-1-1,1 1,0 0,0 0,0 0,0 0,0 1,0-1,0 1,1 0,-1 0,0 0,1 0,-2 1,-10 17,0 1,1 0,1 1,1 0,1 1,1 0,2 1,0 0,1 0,1 0,1 1,2-1,0 1,2 13,1 643,0-614,1-33,-2 1,-1-1,-2 1,-1-1,-3 6,5-31,0 0,-1 0,0 0,0-1,-1 1,-1-1,1 0,-1 0,-1 0,1 0,-1-1,-1 0,1-1,-1 1,0-1,-1 0,1-1,-1 0,0 0,0-1,-1 0,0 0,1-1,-1 0,0 0,0-1,-9 0,9 0,0 0,-1-1,1 0,-1-1,1 0,-1 0,1-1,-1 0,1-1,0 0,0-1,-1 0,2 0,-1-1,0 0,1 0,0-1,0 0,0-1,0 0,1 0,0 0,0-1,1 0,0-1,0 1,1-1,0 0,0 0,1-1,0 0,-2-7,4 0,2-1,0 1,0 0,2-1,0 1,1 0,0 0,2 0,0 0,0 1,2 0,0 0,0 1,1 0,1 0,1 0,0 1,0 1,1 0,1 0,0 1,1 1,0 0,0 0,9-3,6-8,1 1,0 1,2 1,0 2,1 1,1 2,0 1,0 1,1 2,1 2,-1 1,21-1,29 13,-60 1</inkml:trace>
  <inkml:trace contextRef="#ctx0" brushRef="#br0" timeOffset="262.627">1130 695,'4'38,"-2"22,-2 7,-2-5,1-7,0-8,-5-13,-1-6,0-4,2-2,-4-3,1-6</inkml:trace>
  <inkml:trace contextRef="#ctx0" brushRef="#br0" timeOffset="518.803">1017 412,'0'-10,"4"7,3 9,-1 7,-2 7,0 0</inkml:trace>
  <inkml:trace contextRef="#ctx0" brushRef="#br0" timeOffset="799.954">1807 666,'-15'29,"-13"23,-8 9,-2-2,5-6,4-8,6-5,3-6,4-4,1-2,-2 0,1-2,-1-4,3-1,-2-4,2-6</inkml:trace>
  <inkml:trace contextRef="#ctx0" brushRef="#br0" timeOffset="1068.88">1411 779,'15'-5,"14"8,7 4,2 5,-1 1,-1 2,-3 5,-1-2,-2 0,-2 3,1-2,-6 0,-2 1,-4-1</inkml:trace>
  <inkml:trace contextRef="#ctx0" brushRef="#br0" timeOffset="1464.071">2174 949,'14'-2,"1"0,-1-1,0-1,0 0,-1-1,1 0,-1-1,0-1,-1 0,1 0,-1-1,-1-1,0 0,0-1,6-6,-16 14,1 1,-1-1,0 0,1 0,-1 0,0 1,0-1,0 0,-1 0,1 0,0 0,-1-1,1 1,-1 0,0 0,0 0,0 0,0 0,0-1,0 1,0 0,-1 0,1 0,-1 0,0 0,1 0,-1 0,0 0,0 0,0 0,-1 0,1 0,0 1,-1-1,1 1,-1-1,1 1,-1-1,0 1,1 0,-1 0,0 0,0 0,0 0,0 0,-5-2,1 1,-1-1,0 1,1 1,-1-1,0 1,0 0,0 1,0 0,0 0,0 0,0 1,-5 1,-2 3,2 1,-1 1,1 0,0 1,0 0,1 1,0 0,1 1,0 0,0 0,1 1,0 1,1-1,1 1,0 1,0-1,1 1,1 0,0 1,1-1,0 1,1 0,1 0,1-8,1 1,0-1,0 1,1-1,0 0,0 1,1-1,-1 0,2 0,-1 0,0 0,1 0,0 0,1-1,-1 0,1 1,0-1,0 0,1-1,-1 1,1-1,0 0,0 0,0-1,1 1,0-1,-1 0,1-1,0 1,0-1,0 0,1-1,-1 1,0-1,1-1,-1 1,1-1,-1 0,0 0,2-1,77-16,-60 7</inkml:trace>
  <inkml:trace contextRef="#ctx0" brushRef="#br0" timeOffset="1884.981">2766 751,'-20'13,"0"1,1 1,0 1,2 0,0 2,1 0,0 0,2 2,0 0,-9 17,21-34,1 0,-1 1,0-1,1 1,0-1,0 1,0 0,0-1,1 1,-1 0,1 0,0-1,0 1,0 0,0 0,1-1,0 1,0 0,0-1,0 1,0-1,1 1,-1-1,1 0,0 1,0-1,0 0,1 0,-1 0,1-1,0 1,-1 0,1-1,0 0,0 0,1 0,-1 0,0 0,1-1,1 1,8 1,1 0,-1-1,1-1,-1 0,1-1,0 0,-1-1,1-1,-1 0,1-1,-1 0,0-1,0 0,0-1,-1-1,0 0,0-1,0 0,-1 0,0-2,0 1,-1-1,0-1,-1 0,2-2,13-11,-1 0,-1-2,-1 0,-2-2,0 0,-2-1,-1-1,-1 0,-1-1,-2-1,1-8,12-124,-25 156,0 0,0 0,-1 1,0-1,0 0,0 1,-1-1,0 1,0-1,-1 1,0 0,0 0,0 0,-1 0,0 1,0 0,0-1,-1 1,0 1,0-1,0 1,0 0,-2-1,1 2,0 0,-1 0,1 1,-1 0,1 0,-1 0,0 1,0 0,0 1,0-1,1 1,-1 1,0-1,0 1,0 0,0 1,1-1,-1 1,1 1,-1-1,1 1,0 1,-3 0,-4 5,0-1,0 1,1 1,0 1,1-1,0 2,0 0,1 0,-6 11,8-11,1 1,0 0,1 1,1-1,0 1,0 0,2 0,0 1,0-1,1 1,1-1,1 1,0 0,1-1,0 1,1 0,1-1,0 0,1 1,0-2,2 1,-1 0,2-1,0 0,0 0,1-1,1 0,2 3,9 7,1-1,1-2,1 0,1-1,0-1,1-1,1-1,0-1,1-2,1-1,-1-1,2-1,-1-1,11 0,-9-2</inkml:trace>
</inkml:ink>
</file>

<file path=ppt/ink/ink2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1,'33'20,"-9"13,-2 1,-2 1,-1 1,-2 0,-2 2,11 36,43 113,-70-187,1 1,0 0,0 0,0-1,0 1,0 0,0 0,0-1,0 1,0 0,0-1,0 1,1 0,-1 0,0-1,0 1,1 0,-1-1,1 1,-1 0,0-1,1 1,-1-1,1 1,-1-1,1 1,0-1,-1 1,1-1,-1 1,1-1,0 0,-1 1,1-1,0 0,0 0,-1 0,1 1,0-1,-1 0,1 0,0 0,0 0,-1 0,1 0,0 0,0-1,-1 1,1 0,0 0,-1 0,1-1,0 1,0 0,-1-1,1 1,-1-1,1 1,0-1,-1 1,1-1,-1 1,1-1,-1 1,0-1,1 0,-1 1,0-1,1 0,-1 1,9-35,1 0,2 2,1-1,2 1,1 1,1 1,13-16,86-112,-99 116,-13 23</inkml:trace>
</inkml:ink>
</file>

<file path=ppt/ink/ink2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7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5 284,'-1'0,"1"-1,0 1,-1 0,1-1,0 1,-1-1,1 1,0-1,0 1,0-1,-1 0,1 1,0-1,0 1,0-1,0 1,0-1,0 1,0-1,0 0,0 1,0-1,0 1,1-1,-1 1,0-1,0 1,0-1,1 1,-1-1,0 1,1-1,-1 1,0-1,1 1,-1 0,1-1,-1 1,1 0,-1-1,0 1,1 0,-1-1,1 1,0 0,-1 0,1 0,-1-1,1 1,-1 0,1 0,-1 0,1 0,0 0,-1 0,1 0,-1 0,1 0,0 1,39-7,-39 6,229-29,-100 29,-130 0,0-1,-1 1,1 0,-1 0,1 0,0 0,-1 0,1-1,0 1,-1 0,1 0,0-1,-1 1,1 0,0 0,0-1,-1 1,1 0,0-1,0 1,0 0,-1-1,1 1,0 0,0-1,0 1,0-1,0 1,0 0,0-1,0 1,0 0,0-1,0 1,0-1,0 1,0 0,0-1,0 1,0-1,0 1,1 0,-1-1,0 1,0 0,0-1,1 1,-1 0,0-1,0 1,1 0,-1 0,0-1,1 1,-1 0,0 0,1 0,-1-1,0 1,1 0,-1 0,0 0,1 0,-1 0,1 0,-31-18,22 15,-27-12,1-2,1 0,1-2,0-2,1-1,-2-4,32 26,0-1,0 1,0-1,0 1,0-1,1 1,-1-1,0 1,0-1,0 0,1 0,-1 1,0-1,1 0,-1 0,1 0,-1 0,1 1,-1-1,1 0,-1 0,1 0,0 0,0 0,-1 0,1 0,0 0,0 0,0 0,0-1,0 1,1 0,-1 0,0 0,0 0,1 0,-1 0,0 1,1-1,-1 0,1 0,-1 0,1 0,0 0,-1 0,1 1,0-1,-1 0,1 1,0-1,0 0,0 1,0-1,0 1,0-1,0 1,18-4,2 1</inkml:trace>
</inkml:ink>
</file>

<file path=ppt/ink/ink2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8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14,'5'0,"16"5,9 1,4 0,2-1,-1-2,3 0,0-7,-2-2,-1 0,-3 1,-2 2,-1 0,-6-3,-1-1,-10 5,-11 4,-7 1</inkml:trace>
</inkml:ink>
</file>

<file path=ppt/ink/ink2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8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1,'19'5,"16"1,7 0,-4 4,-3 0,-3-2,-3-2,0-2,-1-2,-1-6,-4-2</inkml:trace>
</inkml:ink>
</file>

<file path=ppt/ink/ink2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1 227,'0'33,"5"17,1 3,0-6</inkml:trace>
  <inkml:trace contextRef="#ctx0" brushRef="#br0" timeOffset="478.638">424 0,'-20'11,"0"-3,1 2,0 0,0 1,1 1,1 1,0 0,1 1,-5 7,18-19,1 1,0 0,-1 0,1 1,1-1,-1 0,0 1,1-1,-1 1,1 0,0-1,1 1,-1 0,0-1,1 1,0 0,0 0,0 0,1-1,-1 1,1 0,0 0,0-1,0 1,0 0,1-1,-1 1,1-1,0 0,0 0,0 0,0 0,1 0,0 0,-1 0,1-1,0 1,0-1,0 0,0 0,1 0,-1 0,3 0,48 25,-48-25,1-1,0 1,-1 1,1-1,-1 1,1 0,-1 1,0-1,-1 1,1 0,-1 1,0-1,0 1,0 0,0 1,-1-1,0 1,0 0,0 0,-1 0,0 0,0 0,-1 1,0 0,0-1,1 5,-4-8,1 0,-1 0,0 0,0 0,0 0,0 0,0 0,0 0,-1 0,0-1,1 1,-1 0,0-1,0 0,0 1,-1-1,1 0,0 0,-1 0,0-1,1 1,-1-1,0 1,0-1,0 0,0 0,0 0,0 0,0-1,0 1,0-1,0 0,-1 0,-106-11,91 4</inkml:trace>
  <inkml:trace contextRef="#ctx0" brushRef="#br0" timeOffset="3460.885">848 396,'-28'107,"17"-87,-1 0,-1 0,0-1,-2-1,0 0,-1-1,-1-1,0 0,-7 3,20-15,-118 67,114-68</inkml:trace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08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41,'0'0,"1"0,-1 0,1 0,-1-1,1 1,-1 1,1-1,-1 0,1 0,0 0,-1 0,1 0,-1 0,1 0,-1 1,1-1,-1 0,0 1,1-1,-1 0,1 0,-1 1,0-1,1 1,-1-1,0 0,1 1,-1-1,0 1,1-1,-1 1,0-1,0 1,0-1,0 1,1-1,-1 1,0-1,0 1,0-1,0 1,0-1,0 1,0-1,0 1,0-1,-1 1,1 0,0-1,0 0,0 1,-1-1,1 1,0-1,0 1,-1-1,1 1,0-1,-1 0,1 1,-1-1,1 0,0 1,-1-1,15 2,0 0,1-2,-1 0,1 0,-1-1,1-1,-1 0,12-4,44-6,221-20,-239 27,-35-1</inkml:trace>
</inkml:ink>
</file>

<file path=ppt/ink/ink2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0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0 672,'126'-115,"71"-79,-192 189,0-1,-1 0,0 0,0-1,-1 1,0-1,0 0,0 1,-1-1,0 0,-1-1,1 1,-1 0,-1 0,1-1,-1 1,0 0,-2-7,2 13,0 0,0 0,0 1,0-1,0 0,-1 0,1 1,0-1,-1 0,1 0,0 1,-1-1,1 0,-1 1,1-1,-1 1,1-1,-1 1,1-1,-1 1,0-1,1 1,-1-1,0 1,1 0,-1-1,0 1,1 0,-1 0,0-1,0 1,1 0,-1 0,0 0,0 0,0 0,1 0,-1 0,0 0,0 0,1 1,-1-1,0 0,0 0,1 1,-1-1,0 0,1 1,-1-1,0 1,1-1,-1 1,0 0,-30 30,26-25,0 0,0 0,1 1,-1 0,2 0,-1 0,1 0,0 0,1 1,-1 0,1-1,1 1,0 0,0 0,0 0,1 0,0 0,1-1,0 1,0 0,1 0,0 0,0-1,0 1,1-1,0 0,1 1,0-2,0 1,3 3,-1-4,1 0,0 0,0-1,0 0,1 0,0-1,0 1,0-2,0 0,1 0,-1 0,1-1,0 0,0-1,0 0,0 0,0-1,0 0,-1 0,1-1,0-1,0 1,5-3,18-4,0-1,-1-2,-1-2,0 0,24-16,-34 18,0-2,-1 0,0-2,-1 0,-1-1,0 0,-1-1,-1-1,5-10,-18 26,0 0,0-1,-1 1,1-1,-1 1,0-1,0 0,0 1,0-1,0 0,0 0,-1 0,1 0,-1 0,0 0,0 0,0 0,0 1,0-1,-1 0,0 0,1 0,-1 0,0 0,0 0,-2 3,0 0,0 0,0 0,0 0,0 0,0 1,0-1,0 1,1 0,-1 0,0 0,0 0,1 0,-1 1,1-1,-1 1,1 0,-1 0,1-1,0 2,0-1,0 0,0 0,1 1,-1-1,-1 1,-7 7,0 0,0 1,1 0,1 1,0 0,0 0,1 1,-3 7,9-16,-1 0,1 1,-1-1,1 0,0 0,1 0,-1 1,1-1,0 1,0-1,0 0,0 1,1-1,0 0,0 0,0 1,0-1,1 0,0 0,0 0,0 0,0-1,0 1,1-1,0 1,-1-1,1 0,0 0,1 0,0 0,5 2,0-1,0 0,1-1,-1 0,1-1,0 0,0 0,0-1,0 0,0-1,0 0,0-1,0 0,0 0,0-1,0-1,0 1,-1-2,1 1,-1-1,0-1,2-1,30-12,-1-2,-2-1,0-2,-1-2,-1-1,-2-2,-1-1,-1-2,-1-1,18-27,-43 53,-1 0,0 0,0 0,0-1,-1 1,0-1,0 0,-1-1,0 1,0-1,-1 1,0-1,0 0,-1 0,0 0,0 0,-1 0,0 0,0 7,0-1,0 1,-1 0,1 0,-1 0,1-1,-1 1,1 0,-1 0,0 0,0 0,1 0,-1 0,0 0,0 0,0 1,0-1,0 0,0 0,0 1,-1-1,1 0,0 1,0 0,0-1,0 1,-1 0,1-1,0 1,-1 0,1 0,0 0,0 0,-1 0,1 0,0 0,0 1,-1-1,1 0,0 1,0-1,0 1,-1-1,1 1,0 0,0-1,-1 2,-48 39,38-26,0-1,1 2,1 0,0 0,1 1,1 0,0 0,-4 19,9-28,1 0,0 0,1 0,0 1,0-1,1 0,-1 1,2-1,0 1,0-1,0 0,1 1,0-1,0 0,1 0,0 0,1-1,0 1,0-1,1 0,1 2,5 5,1-1,0 0,1 0,1-1,0-1,1-1,0 0,0 0,1-2,3 1,2-6,-19-6</inkml:trace>
</inkml:ink>
</file>

<file path=ppt/ink/ink2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0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0 254,'4'-4,"0"0,0 0,1 0,-1 1,1 0,0 0,0 0,0 0,0 1,0 0,1 0,-1 0,1 1,-1 0,1 0,0 0,-1 0,28-5,-1 2,1 1,1 2,-1 1,4 2,95-3,-131 1,0 0,1 1,-1-1,0 0,0 0,0 0,0 0,1 0,-1 0,0 0,0 0,0 0,0 0,1-1,-1 1,0-1,0 1,0-1,0 1,0-1,0 1,0-1,0 0,0 1,0-1,-1 0,1 0,0 0,0 0,-1 0,1 0,0 0,-1 0,1 0,-1 0,0 0,1 0,-1 0,0-1,0 1,1 0,-1 0,0 0,0 0,0-1,0 1,-1 0,1 0,0 0,0 0,-1 0,1-1,-1 1,1 0,-1 0,1 0,-1 0,0 0,1 0,-1 0,0 1,0-1,0 0,0 0,-115-104,115 104,0 1,0-1,0 1,0-1,0 0,1 1,-1-1,0 0,0 0,0 0,0 0,1 0,-1 0,1 0,-1 0,0 0,1 0,0 0,-1 0,1 0,0 0,-1-1,1 1,0 0,0 0,0 0,0 0,0-1,0 1,1 0,-1 0,0 0,0 0,1 0,-1-1,1 1,0-1,9-4</inkml:trace>
</inkml:ink>
</file>

<file path=ppt/ink/ink2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1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86,'-7'1,"1"1,-1 1,1-1,0 1,0 0,0 1,0-1,1 1,-1 0,1 1,0-1,0 1,0 0,1 0,0 1,0-1,0 1,1 0,-1 1,-32 52,19-29,-2 0,-1-2,-1 0,-1-1,-4 1,-66 59,65-84,19-10</inkml:trace>
  <inkml:trace contextRef="#ctx0" brushRef="#br0" timeOffset="303.419">25 0,'260'453,"-260"-453,6 10,-1 0,1 0,1-1,0 0,0 0,1 0,0-1,0 0,1-1,0 0,2 1,6-1</inkml:trace>
</inkml:ink>
</file>

<file path=ppt/ink/ink2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0 222,'0'358,"1"-393,2 1,1 0,2 1,1-1,1 1,2 0,1 1,2 0,1 1,2 0,0 2,3 0,0 0,1 2,2 1,22-22,-42 46,-1 0,1 0,-1 0,1 0,0 0,0 0,0 0,0 1,0-1,0 1,0-1,1 1,-1 0,0 0,1 0,-1 0,1 1,-1-1,1 0,0 1,-1 0,1 0,-1 0,1 0,0 0,-1 0,1 1,-1-1,1 1,-1 0,1-1,-1 1,1 1,-1-1,0 0,0 0,1 1,-1-1,0 1,0 0,-1 0,1-1,0 1,1 2,37 129,-33-114</inkml:trace>
</inkml:ink>
</file>

<file path=ppt/ink/ink2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3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1 169,'59'-16,"2"2,0 3,0 3,1 2,0 3,0 3,30 8,-92-9,0 0,0 1,0-1,1 0,-1 1,0-1,0 0,0 1,0-1,0 0,0 1,-1-1,1 0,0 1,0-1,0 0,-1 1,1-1,0 1,0-1,-1 0,1 1,-1-1,1 1,0-1,-1 1,1-1,-1 1,1-1,-1 1,0 0,1-1,-1 1,1 0,-1-1,0 1,1 0,-1 0,0 0,1-1,-1 1,0 0,1 0,-1 0,0 0,1 0,-1 0,-34-17,27 14,0 0,0-1,0 0,1-1,-1 1,1-1,0-1,1 0,-1 0,1 0,-4-6,1-4</inkml:trace>
</inkml:ink>
</file>

<file path=ppt/ink/ink2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1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0,'-5'15,"-6"8,-7 7,1 1,-2 2,-3-1,-2 0,3-2,0-5,-1-3,-2 0,-1-3,3-1,11-8,11-5,6-4</inkml:trace>
</inkml:ink>
</file>

<file path=ppt/ink/ink2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11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0,'5'68,"-20"18,11-68,0 0,1 0,1 0,0 0,2 0,0 1,2 12,-1-27,-1 0,1-1,0 1,0 0,1-1,-1 0,1 1,-1-1,1 0,0 1,0-1,1 0,-1-1,1 1,-1 0,1-1,0 1,0-1,0 0,0 0,0 0,1 0,-1-1,1 1,-1-1,1 0,-1 0,1 0,0 0,-1-1,1 0,0 0,-1 0,1 0,0 0,0-1,-1 1,1-1,0 0,-1 0,1 0,-1-1,3-1,13-9,-1 0,-1-2,0 0,-1 0,0-2,-1 0,12-18,13-12,-39 44,-1 1,1-1,0 1,0-1,0 1,0 0,0 0,1-1,-1 1,0 0,0 0,1 0,-1 0,1 0,-1 1,1-1,-1 0,1 1,-1-1,1 1,0-1,-1 1,1 0,0 0,-1-1,1 1,0 1,-1-1,1 0,0 0,-1 1,1-1,0 0,-1 1,1 0,-1-1,1 1,-1 0,1 0,-1 0,0 0,1 0,-1 0,0 0,0 0,0 1,0-1,0 0,1 2,17 33,33 34,-48-67,-1 0,1 0,0-1,-1 0,1 1,0-1,0 0,1-1,-1 1,0-1,0 0,1 0,-1 0,1-1,-1 1,1-1,-1 0,1 0,-1-1,1 1,-1-1,1 0,-1-1,0 1,0-1,1 1,-1-1,0 0,-1-1,1 1,0-1,-1 0,3-1,15-17,-1-1,0-1,-2-1,-1-1,0 0,-2-1,0-3,-5 8</inkml:trace>
</inkml:ink>
</file>

<file path=ppt/ink/ink2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12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0,'3'6,"0"1,1-1,-2 0,1 1,-1 0,0-1,-1 1,1 0,-1 0,-1 0,1 0,-1 0,0 1,1 5,1 47,-2 0,-2 1,-4-2,-2 7,1-12,2 1,2 0,3 0,4 20,-4-73,0 0,0 0,0 0,0 0,0 0,0 0,1 0,-1-1,1 1,0 0,-1 0,1 0,0-1,0 1,0 0,0-1,0 1,1-1,-1 1,0-1,1 0,-1 0,1 1,-1-1,1 0,-1 0,1 0,0-1,0 1,0 0,-1-1,1 1,0-1,0 1,0-1,0 0,0 0,0 0,0 0,0 0,3-1,0 0,0-1,0 0,0 1,0-2,-1 1,1 0,-1-1,1 0,-1 0,0 0,0-1,0 1,2-4,10-12,-10 11,0-1,1 2,0-1,0 1,1 0,0 0,0 1,1 0,0 1,6-3,-13 9,0 0,0 0,1 0,-1 0,0 1,0-1,0 1,-1 0,1-1,0 1,0 0,-1 0,0 0,1 0,-1 0,0 1,0-1,0 0,0 1,0-1,-1 0,1 1,-1-1,1 1,-1-1,0 1,0-1,0 1,0-1,-1 1,1-1,-1 0,1 1,-2 1,2 2,0 15,14 71,-3-73</inkml:trace>
</inkml:ink>
</file>

<file path=ppt/ink/ink2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15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0 280,'19'-5,"0"0,0-1,-1-1,0-1,0 0,-1-1,0-1,-1-1,0 0,-1-2,0 1,7-10,-19 20,0-1,-1 0,1 1,-1-1,1 0,-1-1,0 1,-1 0,1-1,0 1,-1-1,0 1,0-1,0 1,0-1,-1 0,1 0,-1 1,0-1,0 0,0 0,-1 0,1 1,-1-1,0 0,0 1,0-1,-1 1,1-1,-1 1,0-1,0 1,0 0,0 0,0 0,-1 0,1 1,-1-1,0 0,0 1,0 0,0 0,0 0,-1 0,1 0,-1 1,1-1,-1 1,1 0,-1 0,0 1,1-1,-1 1,0-1,-1 1,-2 1,1-1,0 1,0 0,0 1,0-1,0 1,0 0,0 1,0-1,1 1,-1 0,1 1,0-1,0 1,0 0,0 0,1 1,0 0,0-1,0 1,0 1,1-1,0 0,0 1,0 0,1-1,0 1,0 0,0 0,1 0,0 1,0-1,1 0,-1 0,1 1,1-1,-1 0,1 0,0 0,1 1,-1-1,3 4,2 1,1-1,1 1,-1-1,2-1,-1 0,2 0,-1 0,1-1,0-1,1 0,-1 0,1-1,1 0,-1-1,1 0,0-1,0 0,4 0,5-1</inkml:trace>
</inkml:ink>
</file>

<file path=ppt/ink/ink2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16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2 221,'0'7,"-1"7,1 0,0 0,1 0,1-1,0 1,0 0,2-1,0 0,4 10,-8-22,1 0,-1 0,1 0,-1-1,1 1,0 0,-1-1,1 1,0 0,0-1,-1 1,1-1,0 1,0-1,0 0,-1 1,1-1,0 0,0 1,0-1,0 0,0 0,0 0,0 0,0 0,0 0,0 0,-1 0,1 0,0 0,0-1,0 1,0 0,0-1,0 1,-1-1,1 1,0-1,0 1,0-1,-1 1,1-1,0 0,-1 1,1-1,-1 0,1 1,-1-1,1 0,-1 0,1 0,-1 0,0 1,1-1,-1-1,28-49,52-115,-66 146,2 1,0 0,1 1,0 1,2 1,14-10,-32 25,0-1,0 1,0 0,1 0,-1 0,0 1,1-1,-1 0,0 0,1 1,-1-1,1 1,-1-1,1 1,-1 0,1 0,0-1,-1 1,1 0,-1 0,1 1,-1-1,1 0,0 0,-1 1,1-1,-1 1,1-1,-1 1,0 0,1 0,-1-1,0 1,1 0,-1 0,0 0,0 0,0 1,0-1,0 0,0 0,0 1,0-1,0 1,5 15</inkml:trace>
  <inkml:trace contextRef="#ctx0" brushRef="#br0" timeOffset="3372.003">566 221,'19'2,"0"-1,0-1,0 0,0-2,0 0,0-1,16-5,-27 5,0 0,0 0,-1-1,1 0,-1-1,0 0,0 0,-1 0,1-1,-1 0,0 0,-1-1,4-4,-6 8,-1 0,-1 0,1 0,0 0,-1 0,1 0,-1-1,0 1,0 0,0-1,0 1,-1-1,0 1,1-1,-1 0,-1 1,1-1,0 1,-1-1,0 1,1 0,-2-1,1 1,0 0,-1-1,1 1,-1 0,0 0,0 0,0 0,0 1,-1-1,-1-2,1 3,0-1,0 1,0 0,-1 0,1 0,0 0,-1 1,1-1,-1 1,0 0,0 0,1 0,-1 0,0 1,0 0,0 0,1 0,-1 0,0 0,0 1,0-1,1 1,-1 0,0 1,1-1,-1 0,0 1,-96 60,81-48,14-12,1 1,-1 1,1-1,0 1,0-1,0 1,0 0,1 1,-1-1,1 1,0-1,1 1,-1 0,1 0,0 0,0 0,0 1,1-1,0 0,0 1,0-1,1 1,0-1,0 1,0-1,1 1,-1-1,1 1,1-1,-1 0,1 1,0-1,0 0,0 0,2 1,3 5,2-1,-1 0,1 0,1-1,0 0,0 0,1-1,0-1,0 0,1 0,-1-1,2-1,-1 0,0 0,1-2,0 1,0-2,0 1,14-1,80-7,-89-2</inkml:trace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08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58,'19'0,"16"-5,6-1,2-1,-2 2,-3 2,-3 1,-3 0,-2 2,-1 0,-2 0,1-4,-5-7,-7-1</inkml:trace>
</inkml:ink>
</file>

<file path=ppt/ink/ink2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23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0 508,'6'3,"0"0,0-1,0 1,1-1,-1 0,1-1,-1 1,1-1,-1-1,1 1,-1-1,1 0,0-1,-1 1,1-1,-1-1,1 1,-1-1,1 0,-1-1,0 1,0-1,0 0,-1-1,1 1,-1-1,5-5,133-140,-12 6,-125 136,0 2,-1-1,0 1,0-1,0 0,-1-1,0 1,0-1,0 1,-1-1,0 0,-1-1,1 1,-1 0,-1-1,1 1,-1-1,-1 1,1-1,-1 0,-1 1,0-6,0 11,-1-1,1 1,0 0,-1 0,0 0,1 0,-1 1,0-1,0 0,0 1,0-1,0 1,0 0,-1 0,1-1,0 1,-1 1,1-1,-1 0,1 1,0-1,-1 1,0 0,1 0,-1 0,1 0,-1 0,1 0,-1 1,1-1,-1 1,1 0,0 0,-1 0,1 0,0 0,0 0,-1 1,1-1,0 1,-78 70,71-59,1 0,0 0,1 1,0 0,2 0,-1 1,2 0,0 0,0 4,5-10,1 0,1 0,-1-1,1 1,1-1,0 0,0 0,1 0,-1 0,2-1,-1 0,1 0,0 0,0-1,1 0,0 0,0 0,1-1,-1 0,1-1,0 0,0 0,1 0,3 0,0 1,0-1,1 0,0-1,0 0,0-1,0 0,0-1,0-1,0 0,1-1,-1 0,0-1,0 0,0-1,-1-1,1 0,-1-1,0 0,0-1,0 0,-1 0,0-2,0 1,0-2,-1 1,6-8,6-6,-1 0,-1-1,-1-1,-2 0,0-2,-1 0,8-22,-16 32,-6 14,0-1,0 1,0-1,0 0,0 0,-1 0,1 0,-1 0,0 0,0 0,0 0,0 0,-1-1,1 1,-1 0,0 0,0-1,0 1,0 0,-1-1,0 1,1 0,-1 0,0 0,0-1,-1 0,-2 4,0-1,0 2,1-1,-1 0,0 1,0-1,1 1,-1 0,0 0,1 1,-1-1,1 1,0 0,-1 0,1 0,0 0,0 0,0 1,0-1,1 1,-1 0,1 0,-1 0,1 0,0 0,0 2,-6 4,1 1,0 0,0 1,1-1,0 1,1 1,1-1,0 1,0-1,1 1,0 0,1 1,1-1,0 0,0 0,1 1,1-1,0 0,1 1,0-1,1 0,0 0,1-1,0 1,5 8,-3-12,0-1,1 0,-1-1,1 1,1-1,-1-1,1 1,0-1,0-1,1 1,-1-2,1 1,0-1,0 0,0-1,0 0,0 0,1-1,-1 0,3-1,7 0,0 0,0-2,0 0,-1-1,1 0,-1-2,0 0,0-1,12-7,-11 1,-1 0,0-1,-1-1,-1-1,0-1,-1 0,-1-1,0 0,-1-1,-1 0,7-17,-14 27,-1 1,1-1,-2 0,1 0,-1 0,-1 0,1 0,-1-1,-1 1,0-1,0 0,0 1,-1-1,-1 0,1 1,-1-1,-2-3,3 10,-1 1,1-1,-1 0,0 1,0-1,0 0,0 1,0-1,0 1,0-1,-1 1,1 0,-1 0,1 0,-1-1,1 1,-1 0,1 1,-1-1,0 0,1 0,-1 1,0-1,0 1,0-1,1 1,-1 0,0 0,0 0,0 0,0 0,0 0,1 1,-1-1,0 0,0 1,0 0,1-1,-2 1,-61 44,56-37,1 2,0-1,0 1,1 0,0 1,0-1,1 1,1 0,0 0,0 1,1-1,-1 9,4-14,-1-1,1 1,-1 0,1-1,1 1,-1-1,1 1,0-1,1 1,-1-1,1 1,0-1,0 0,1 0,-1 0,1 0,0 0,1-1,-1 1,1-1,0 0,0 0,0-1,1 1,-1-1,1 0,3 2,97 31,-83-35</inkml:trace>
</inkml:ink>
</file>

<file path=ppt/ink/ink2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24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0 227,'137'-42,"-72"23,0 3,2 3,0 2,0 4,32 2,30 6,-147-4,0 0,1-1,-1-1,1-1,0 0,1-1,-1-1,1-1,1 0,0-1,0 0,-3-5,4 3,4 4</inkml:trace>
</inkml:ink>
</file>

<file path=ppt/ink/ink2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25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18,'5'0,"15"0,10 0,5 0,0 0,0 0,-2 0,-1 0,-2 0,0 0,-2 0,0 0,-5-5,-1-1,-10 0,-6 6,-5 3</inkml:trace>
</inkml:ink>
</file>

<file path=ppt/ink/ink2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2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0,'5'0,"11"0,8 0,4 0,3 0,0 0,0 0,0 0,-1 0,-1 0,0 0,-6 5,-6 1</inkml:trace>
</inkml:ink>
</file>

<file path=ppt/ink/ink2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27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20,'-5'0,"-2"4,-4 3,5-1,-2-1,0 3,3 1</inkml:trace>
  <inkml:trace contextRef="#ctx0" brushRef="#br0" timeOffset="-1048.803">262 556,'-8'-3,"0"0,0 1,-1 0,1 0,-1 1,0 0,1 0,-1 1,0 0,1 1,-1 0,0 0,1 0,-1 2,1-1,0 1,0 0,0 0,0 1,0 0,1 1,0 0,0 0,0 0,0 1,1 0,0 0,-2 3,2 6,1 0,0 1,1 0,0 0,1 0,1 0,1 0,0 0,1 1,1-1,1 0,0 0,4 15,-4-21,2 0,-1 0,1 0,1-1,0 1,0-1,0 0,2 0,-1-1,1 1,0-2,0 1,1-1,0 0,1-1,-1 1,1-2,1 1,-1-1,1-1,-1 0,1 0,0-1,1 0,-1-1,1 0,-1 0,1-1,-1-1,1 0,0 0,-1-1,1 0,1-2,9-3,0-2,0 0,0-1,-1-1,-1-2,0 1,0-2,-1-1,-1 0,0-1,-1-1,-1 0,0-1,-1-1,-1 0,-1-1,0 0,7-19,-14 30,-1-1,0 0,0 1,-1-2,0 1,0 0,-1 0,0-1,-1 0,0 1,-1-1,0 1,0-1,-1 0,0 1,-1-1,0 1,0-1,-1 1,-1 0,1 0,-1 0,-1 1,0 0,0-1,0 1,-1 1,0-1,-1 1,0 0,0 1,0 0,-1 0,0 0,0 1,0 0,-8-3,6 4,-1 1,0 0,1 0,-1 1,0 0,0 1,0 1,0-1,0 2,0-1,0 2,-5 0,-13 5</inkml:trace>
  <inkml:trace contextRef="#ctx0" brushRef="#br0" timeOffset="-585.59">36 810,'40'-51,"-26"38,0 0,1 2,1 0,0 0,0 2,1 0,0 0,1 2,0 0,0 1,1 1,-15 4,0 1,1-1,-1 1,1 0,-1 0,1 1,-1-1,1 1,-1 0,1 0,-1 1,0-1,0 1,0 0,0 0,0 0,0 1,0-1,-1 1,1 0,-1 0,0 0,0 1,0-1,0 1,0-1,-1 1,0 0,0 0,0 0,0 0,0 3,7 7,-4-7,1 0,0 0,0-1,1 0,0 0,0-1,0 0,1 0,-1 0,1-1,0-1,1 1,-1-1,0 0,1-1,0 0,0 0,-1-1,1 0,0-1,0 0,0 0,0-1,2-1,20-5,-25 0</inkml:trace>
  <inkml:trace contextRef="#ctx0" brushRef="#br0" timeOffset="618.045">431 414,'0'-2,"1"0,0 0,-1 0,0 0,0 0,1 0,-1 0,0 0,-1 0,1 0,0 0,-1-1,1 1,-1 0,1 0,-1 0,0 1,0-1,0 0,0 0,0 0,0 1,-1-1,1 0,-1 1,1-1,-1 1,1 0,-1-1,0 1,0 0,1 0,-1 0,0 0,0 1,0-1,0 0,0 1,0-1,0 1,-1 0,1 0,0 0,0 0,0 0,0 0,0 1,0-1,-2 1,-12 2,0 1,0 1,1 0,-1 1,1 1,1 0,-1 1,1 1,0 0,1 1,0 0,1 1,0 0,1 1,-7 9,5 16,15-22</inkml:trace>
  <inkml:trace contextRef="#ctx0" brushRef="#br0" timeOffset="8667.758">1024 302,'17'56,"-11"-12,-1 1,-2-1,-2 1,-4 32,2 9,-5 178,19-276,-5-5</inkml:trace>
  <inkml:trace contextRef="#ctx0" brushRef="#br0" timeOffset="9350.587">1278 471,'-98'62,"84"-53,10-8,0 0,0 0,0 1,0-1,0 1,1 0,-1 0,1 1,-1-1,1 1,0-1,0 1,0 0,0 0,0 1,1-1,-1 0,1 1,0 0,0-1,0 1,1 0,0 0,-1 0,1 0,0 0,1 1,-1-1,1 0,0 0,0 0,0 0,1 1,-1-1,1 0,0 0,0 0,0 0,2 2,6 5,1 0,0 0,1-1,1 0,-1-1,2-1,-1 0,1 0,11 4,55 38,-10 17,-58-59</inkml:trace>
  <inkml:trace contextRef="#ctx0" brushRef="#br0" timeOffset="10403.169">854 330,'45'-59,"171"-127,-212 181,66-63,-68 67,0-1,1 1,-1 0,0 0,0 0,1 0,-1 0,0 0,1 1,-1-1,1 1,-1 0,1 0,-1 0,1 0,-1 0,1 0,-1 1,1-1,-1 1,0-1,1 1,-1 0,0 0,1 0,-1 1,0-1,0 0,0 1,0-1,0 1,0 0,-1 0,1 0,-1-1,2 3,110 168,-41-111,-54-52</inkml:trace>
</inkml:ink>
</file>

<file path=ppt/ink/ink2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59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17,'0'-4,"5"-3,2 1</inkml:trace>
</inkml:ink>
</file>

<file path=ppt/ink/ink2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7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0,'-11'0,"-1"1,1 0,0 0,0 1,0 1,0 0,0 0,1 1,-1 0,1 1,0 0,0 1,1 0,0 0,0 1,-2 2,9-7,1-1,0 1,0-1,0 1,0 0,1-1,-1 1,0 0,1 0,-1 0,1 0,0-1,-1 1,1 0,0 0,0 0,0 0,0 0,1 0,-1 0,0-1,1 1,0 0,-1 0,1 0,0-1,0 1,0 0,0-1,0 1,0-1,0 1,1-1,-1 1,0-1,1 0,-1 0,1 0,-1 0,2 1,70 35,-71-37,37 14,-30-12,0 0,0 0,-1 1,1 0,-1 0,0 1,0 0,0 1,-1-1,1 1,-1 1,0 0,-1 0,1 0,-1 1,0-1,-1 2,0-1,0 0,0 1,-1 0,2 4,-5-6,1 0,-1-1,1 1,-2 0,1 0,-1 0,1-1,-2 1,1 0,-1 0,0 0,0-1,0 1,-1 0,0-1,0 1,0-1,-1 0,0 1,0-1,0-1,0 1,-1 0,0-1,0 0,0 0,-1 0,1 0,-1-1,0 1,-2 0,-18 8,-1-2,0 0,0-1,-1-2,-1-1,-2 0,27-5,1 0,0-1,-1 1,1 0,-1-1,1 1,-1-1,1 0,-1 0,1 0,-1 0,1 0,0-1,-1 1,1-1,-1 0,1 1,0-1,-1 0,1 0,0-1,0 1,0 0,0-1,0 1,0-1,0 0,0 1,1-1,-1 0,1 0,-1 0,1 0,0-1,0 1,0 0,0 0,0-1,0 1,1-1,-1 1,1-1,2-12</inkml:trace>
</inkml:ink>
</file>

<file path=ppt/ink/ink2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9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39,'2'1,"0"0,0 1,0-1,0 1,-1 0,1-1,-1 1,1 0,-1 0,0 0,0 0,0 0,0 0,0 0,0 1,0-1,-1 0,1 0,-1 1,0-1,1 0,-1 1,0-1,-1 0,1 1,0 0,4 55,-3 0,-3 0,-3 0,-4 17,2-8,0 241,2-258,-1-33</inkml:trace>
  <inkml:trace contextRef="#ctx0" brushRef="#br0" timeOffset="271.982">1 547,'38'-15,"33"-9,8-1,-4 5,-11 4,-5 6,-9 5,-8 2,-7 3,-3 0,-8-4,-4-1,-4 0</inkml:trace>
  <inkml:trace contextRef="#ctx0" brushRef="#br0" timeOffset="654.49">791 67,'-20'95,"4"1,4 1,4 0,6 88,1-181,0 1,1-1,-1 1,1-1,0 1,0-1,1 0,0 1,-1-1,1 1,1-1,-1 0,1 0,0 1,0-1,0-1,0 1,0 0,1 0,0-1,0 1,0-1,0 0,0 0,1 0,0-1,-1 1,1-1,0 0,0 0,0 0,0 0,1-1,-1 1,0-1,1 0,-1-1,0 1,1-1,1 0,7-3,0-1,-1 0,1-1,-1 0,0-1,0 0,0-1,-1 0,5-5,71-37,-85 48,0 0,1 0,-1 0,1 1,-1-1,0 1,1 0,-1-1,1 1,-1 0,1 1,-1-1,0 0,1 1,-1-1,1 1,-1 0,0 0,0-1,1 2,-1-1,0 0,0 0,0 1,0-1,0 1,-1 0,1-1,0 1,-1 0,1 0,-1 0,0 0,1 0,-1 0,0 1,0-1,-1 0,1 1,0-1,-1 0,1 1,-1-1,0 1,0-1,0 1,0-1,0 0,-1 1,1-1,-1 1,1-1,-1 0,0 1,-5 40,8-27</inkml:trace>
  <inkml:trace contextRef="#ctx0" brushRef="#br0" timeOffset="1319.889">1496 574,'-16'6,"0"1,1 1,0 0,0 1,0 1,2 0,-1 1,1 0,1 1,0 1,0 0,-7 12,18-24,0-1,0 1,0 0,1 0,-1-1,0 1,1 0,-1 0,1 0,-1 0,1 0,-1 0,1 0,0 0,-1 0,1 0,0 1,0-1,0 0,0 0,0 0,0 0,0 0,0 0,0 0,1 0,-1 0,0 0,1 0,-1 0,1 0,-1 0,1 0,-1 0,1 0,0 0,-1 0,1 0,0-1,0 1,0 0,0-1,-1 1,1 0,0-1,0 1,0-1,0 0,1 1,55-6,-27-6,-1-1,0-2,-1-1,-1-1,0-1,-1-2,-1 0,-1-2,-18 16,50-32,-55 37,0-1,1 1,-1-1,0 1,0 0,1-1,-1 1,0 0,1 0,-1 0,0 0,0 0,1 0,-1 1,0-1,1 0,-1 1,0-1,0 1,0-1,0 1,1-1,-1 1,0 0,0 0,0-1,0 1,0 0,0 0,-1 0,1 0,0 0,0 0,-1 1,1-1,-1 0,1 0,-1 0,1 0,-1 1,0-1,1 0,-1 1,0-1,0 0,0 0,0 1,5 31,-6-29,1 0,0 0,0 1,0-1,0 0,1 1,0-1,0 0,0 0,1 0,-1 0,1 0,0 0,0 0,0-1,0 1,1-1,0 1,-1-1,1 0,0 0,1 0,-1 0,0-1,1 1,0-1,-1 0,1 0,0 0,0-1,0 1,0-1,1 0,6-1,0-1,0 0,1-1,-1 0,0-1,-1 0,1 0,0-1,-1-1,0 0,0 0,0-1,-1 0,1-1,-2 0,1 0,-1-1,0 0,-1 0,1-1,-1-1,30-31,-2-2,-2-1,-2-2,-1-1,-3-1,-2-1,4-17,-19 41,0 0,-2-1,-1 0,-1-1,-2 1,2-25,-6 50,1 0,-1 0,1 0,-1-1,0 1,0 0,0 0,0-1,0 1,0 0,0 0,0-1,0 1,0 0,-1 0,1-1,0 1,-1 0,1 0,-1 0,0 0,1 0,-1 0,0 0,0 0,1 0,-1 0,0 0,0 0,0 0,0 1,0-1,0 0,-1 1,1-1,0 1,0-1,0 1,0-1,-1 1,1 0,0 0,0 0,-1 0,1 0,0 0,0 0,-1 0,1 0,0 0,0 1,-1-1,1 0,0 1,0-1,0 1,0 0,0-1,0 1,-8 7,0 0,1 0,0 1,1 0,0 0,0 1,1 0,1 0,-1 1,2-1,-1 1,1 0,1 0,0 1,1-1,-1 11,-6 11,2 0,1 1,1 0,2 0,2 0,1 0,1 0,2 0,2 0,1 0,5 14,47 125,-57-172,-1-1,1 1,-1-1,1 1,-1-1,1 1,-1-1,1 1,-1 0,0-1,1 1,-1 0,0-1,1 1,-1 0,0-1,0 1,0 0,0 0,0-1,0 1,0 0,0-1,0 1,0 0,0 0,0-1,-1 1,1 0,0-1,0 1,-1 0,1-1,0 1,-1 0,1-1,-1 1,1-1,-1 1,1-1,-1 1,1-1,-1 1,0-1,1 0,-1 1,0-1,1 0,-1 1,0-1,1 0,-1 0,0 0,1 0,-1 0,0 0,0 0,1 0,-1 0,0 0,1 0,-2 0,-40-24,29 10</inkml:trace>
  <inkml:trace contextRef="#ctx0" brushRef="#br0" timeOffset="1556.997">1892 349,'43'-9,"29"-4,11 1,-3 2,-10-2,-13 1,-11 2,-8 4,-7 1,-7 2</inkml:trace>
  <inkml:trace contextRef="#ctx0" brushRef="#br0" timeOffset="3603.532">2626 772,'-15'38,"-9"23,-5 0,1-4,2-13,5-9,1-10,4-5,5-6</inkml:trace>
</inkml:ink>
</file>

<file path=ppt/ink/ink2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52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0 280,'61'-15,"-1"-2,-1-3,-1-3,37-20,-86 40,-1-1,1-1,-1 1,0-1,0-1,0 0,-1 0,0 0,0-1,-1 0,0 0,0-1,0 1,-1-1,0-1,1-2,-6 9,0 0,0 0,0 1,0-1,0 0,0 0,0 0,0 0,-1 0,1 0,-1 0,0 1,1-1,-1 0,0 0,0 1,0-1,0 1,0-1,-1 1,1-1,0 1,-1 0,1-1,-1 1,1 0,-1 0,1 0,-1 0,0 1,0-1,1 0,-1 1,0-1,0 1,0-1,0 1,0 0,0 0,1 0,-1 0,0 0,0 0,0 1,0-1,0 1,0-1,1 1,-1 0,0-1,0 1,1 0,-1 0,1 0,-1 1,1-1,-1 0,1 0,0 1,-1-1,1 1,0-1,0 1,0 0,0 1,-7 9,1 1,1-1,0 2,1-1,0 0,1 1,1 0,0 0,1 0,0 6,2-18,-1 16,1 0,0 0,2 1,0-1,1 0,1 0,1 0,1-1,0 0,1 0,6 11,28 86,-37-86,0 0,-2 1,-1 0,-2 0,0-1,-2 1,-1-1,-2 0,0 0,-2 0,-1-1,-1 0,-1 0,-2-1,-2 2,6-9,-2 0,0-1,0 0,-2 0,0-2,-1 1,-1-2,0 0,-1-1,-1 0,-2 0,17-13,1 1,-1-1,0 0,0 0,1 0,-1 0,0 0,0 0,0 0,0-1,0 1,0-1,0 1,0-1,0 0,-1 0,1 0,0 0,0 0,0 0,0-1,0 1,0-1,0 1,0-1,0 0,0 0,0 0,0 0,1 0,-1 0,0 0,1-1,-1 1,1-1,-1 1,1-1,-1 1,1-1,0 0,0 0,0 0,0 1,0-1,1 0,-1 0,0 0,1-1,0 1,-1 0,1-1,1-14,0 0,1 0,1-1,0 1,2 1,0-1,3-5,0-3,1-13,3 2,1 0,1 0,2 1,2 1,1 0,2 2,19-25,-31 51,0 0,0 1,1 0,-1 0,1 1,0 1,0-1,1 2,-1-1,1 1,-1 1,1 0,-1 0,1 1,0 1,-1 0,1 0,-1 1,3 0,37 1,35-2,-61-1</inkml:trace>
  <inkml:trace contextRef="#ctx0" brushRef="#br0" timeOffset="312.32">903 421,'-20'24,"2"2,0 0,2 1,1 1,2 0,0 1,2 0,-6 24,17-51,-1 1,0 0,1-1,-1 1,1-1,0 1,0 0,0 0,0-1,1 1,-1-1,0 1,1 0,0-1,0 1,0-1,0 1,0-1,0 0,1 1,-1-1,1 0,0 0,-1 0,1 0,0 0,0 0,0-1,1 1,-1-1,0 1,0-1,1 0,-1 0,1 0,-1 0,1 0,0-1,-1 1,1-1,0 1,-1-1,1 0,0 0,-1-1,1 1,0 0,-1-1,2 0,7 0,1-1,-1-1,0 0,0 0,0-1,0 0,0-1,-1-1,0 1,0-2,-1 1,1-1,-1-1,-1 0,0 0,0 0,0-1,-1 0,0-1,-1 0,0 0,-1 0,0-1,0 1,-1-1,-1 0,0 0,0-1,-1 1,-1-2,0 10,-1 1,1 0,-1 0,0-1,0 1,0 0,-1-1,1 1,-1 0,1 0,-1-1,1 1,-1 0,0 0,0 0,0 0,-1 0,1 0,0 0,-1 0,1 1,-1-1,1 0,-1 1,0-1,0 1,0 0,0 0,0-1,0 1,0 0,0 1,0-1,0 0,-1 1,1-1,0 1,0 0,-1 0,-13 5</inkml:trace>
  <inkml:trace contextRef="#ctx0" brushRef="#br0" timeOffset="566.653">1270 732,'0'-34,"4"-20,8-6,5 7,1 7,1 8,3 5,2 8,2 9,-4 1,0 4,0 4,2 3,-4 7,-4 3</inkml:trace>
</inkml:ink>
</file>

<file path=ppt/ink/ink2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8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1,'-25'3,"0"0,-1 2,1 1,1 1,-1 1,1 2,1 0,0 1,0 1,1 2,1 0,-14 11,28-17,0-1,0 1,1 0,0 0,0 1,1 0,0 0,1 0,0 0,0 1,1 0,0-1,1 1,0 1,1-1,0 0,0 0,1 0,0 1,1-1,1 5,-1-11,0-1,0 0,0 0,1 0,0 0,-1 0,1 0,0-1,0 1,0 0,1-1,-1 0,1 1,-1-1,1 0,0 0,-1-1,1 1,0 0,0-1,1 0,-1 0,0 0,0 0,1 0,-1-1,0 1,1-1,-1 0,0 0,1 0,1-1,103-34,-79 18,-1-2,-1-2,0 0,-2-2,0 0,9-14,-27 28,0 1,0 0,1 1,0-1,0 2,1-1,0 1,0 0,1 1,8-4,-15 10,0-1,0 1,0 0,-1 0,1 0,-1 0,1 1,-1-1,1 1,-1-1,1 1,-1 0,0 0,0 0,0 0,0 0,-1 1,1-1,-1 0,1 1,-1-1,0 1,0 0,0-1,0 1,0 0,0 0,-1-1,0 1,1 0,-1 0,0 0,0 0,-1 0,5 13,9 58,-11-51</inkml:trace>
  <inkml:trace contextRef="#ctx0" brushRef="#br0" timeOffset="521.331">848 58,'-5'15,"0"-3,1 0,0 0,1 0,1 0,-1 0,2 1,0-1,0 1,2 0,-1-1,1 1,1-1,0 0,4 11,-5-20,0-1,1 1,-1-1,1 0,-1 1,1-1,0 0,0 0,0 0,0 0,0-1,0 1,1 0,-1-1,1 0,-1 1,1-1,-1 0,1 0,-1-1,1 1,0 0,0-1,-1 0,1 0,0 1,0-2,0 1,-1 0,1 0,0-1,-1 0,1 1,0-1,-1 0,1 0,-1-1,2 0,88-63,-27 0,-63 65,0 0,0 0,0 0,0 0,-1 1,1-1,0 1,0-1,-1 1,1 0,0 0,-1-1,1 1,-1 0,1 1,-1-1,0 0,1 0,-1 1,0-1,0 0,0 1,0-1,0 1,0 0,0-1,0 1,-1 0,1-1,-1 1,1 0,-1 0,1 1,4 8,-1-4,0-1,0 0,0 0,1 0,0 0,0-1,0 0,1 0,0 0,-1 0,2-1,-1 0,1-1,-1 1,1-1,0-1,0 1,0-1,0 0,1-1,-1 0,0 0,1 0,-1-1,1 0,-1-1,1 1,-1-2,0 1,1-1,-1 0,0 0,0-1,0 0,-1 0,1-1,-1 1,6-6,-2 2,-1-1,0-1,0 0,-1 0,0 0,0-1,-1 0,-1-1,0 0,0 0,-1 0,3-8,0-4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01T19:15:41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524 413,'23'65,"-23"-60,-1 15,0 0,-2-1,-1 1,0-1,-1 1,-1-1,-1-1,-1 1,0-1,-6 8,-46 149,60-170,0 0,0 0,0 0,0 0,1 0,0 0,0 0,0 0,1 0,-1-1,1 1,0 0,1-1,-1 0,1 1,0-1,0 0,0 0,0 0,1-1,0 1,0-1,0 0,0 0,0 0,0-1,1 0,-1 1,1-1,0-1,0 1,-1-1,1 0,0 0,1 0,181 14,9-16,-176-6</inkml:trace>
  <inkml:trace contextRef="#ctx0" brushRef="#br0" timeOffset="820.537">1321 389,'3'121,"0"-54,-3 0,-3 0,-3 0,-6 20,-36 77,48-163,-1-1,1 1,0-1,-1 1,1 0,0-1,0 1,0-1,-1 1,1 0,0-1,0 1,0 0,0-1,0 1,0 0,0-1,0 1,1 0,-1-1,0 1,0-1,0 1,1 0,-1-1,0 1,1-1,-1 1,0-1,1 1,-1-1,1 1,-1-1,1 1,-1-1,1 0,-1 1,1-1,-1 0,1 1,0-1,-1 0,1 0,-1 0,1 1,0-1,-1 0,1 0,0 0,-1 0,1 0,0 0,-1 0,1 0,-1-1,1 1,0 0,-1 0,1 0,0-1,-1 1,1 0,-1-1,1 1,-1 0,1-1,-1 1,14-8</inkml:trace>
  <inkml:trace contextRef="#ctx0" brushRef="#br0" timeOffset="1304.261">1516 413,'26'-23,"6"12,0 1,0 2,0 1,1 2,0 1,1 2,-1 1,31 3,-59-3,0 0,0 1,0-1,0 1,0 0,0 0,1 1,-1 0,0 0,-1 0,1 0,0 1,0 0,0 0,-1 0,1 0,-1 1,0 0,0 0,0 0,0 0,0 0,-1 1,1 0,-1 0,0 0,0 0,-1 0,1 1,-1-1,0 1,0 0,0 0,-1-1,1 1,-1 0,-1 0,1 0,-1 0,0 3,-76 111,68-112,0 1,1 0,1 0,-1 0,1 1,0 0,1 0,0 1,1-1,0 1,0 0,1 0,0 0,1 1,0 3,3-8,0 0,1 0,-1-1,1 1,1-1,-1 1,1-1,0 0,0 0,0 0,1-1,0 1,0-1,0 0,0 0,1 0,0 0,-1-1,1 0,1 0,3 2,60 62,-70-62,0 1,0-1,0 0,-1 1,0-1,0 0,-1 0,1 0,-1-1,0 1,0-1,-1 1,1-1,-1 0,0 0,0-1,0 1,-1-1,1 0,-1 0,0 0,0-1,0 1,0-1,0 0,0-1,-1 1,1-1,-1 0,1-1,-1 1,-189 30,154-38,24 2</inkml:trace>
  <inkml:trace contextRef="#ctx0" brushRef="#br0" timeOffset="3533.005">2434 26,'37'57,"-32"-37,0 1,-1-1,-2 1,0 0,-1 0,-1 0,0 0,-4 14,1 31,-23 538,29-541,-15 109,9-168,-1 1,1 0,-1-1,-1 0,1 0,-1 0,1-1,-1 1,0-1,0 0,-1-1,1 1,0-1,-1 0,0 0,1-1,-1 1,0-1,0-1,0 1,0-1,1 0,-1 0,0-1,0 0,0 0,-2-1,-53 5,-542 59,-636 36,901-75,334-26,-1 0,1-1,0 1,0-1,0 1,0-1,1-1,-1 1,1 0,0-1,1 0,-1 1,1-1,0 0,0 0,0 0,1-1,0 1,0 0,0-1,1 1,-1 0,1-1,1 1,-1-1,1 1,0 0,0-1,0 1,1 0,0 0,0 0,0-27,35-385,2-144,-40 529,10-106,-8 134,0 1,0 0,1 0,-1-1,0 1,1 0,0 0,0 1,0-1,0 0,0 1,1-1,-1 1,1-1,-1 1,1 0,0 0,0 1,0-1,0 0,0 1,0 0,0 0,1 0,-1 0,0 0,1 1,-1-1,1 1,-1 0,1 0,-1 0,0 1,1-1,-1 1,3 1,91 9,0-4,1-4,38-7,4 2,580-12,92-21,-658 58,-144-20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53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47,'24'0,"22"0,8 0,-4-4,-8-3,-4 1,-5 1,-3 2,-2 1,0 1,-6-5,-1 0,-5 0</inkml:trace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05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371 236,'-14'-2,"0"0,1 1,-1 1,0 0,0 1,1 0,-1 1,0 1,1 0,0 1,0 0,0 1,0 1,1 0,0 0,0 1,0 1,-6 5,9-6,0-1,0 1,1 1,0 0,0 0,1 0,0 1,1 0,0 0,0 1,1 0,0 0,1 0,0 1,0-1,1 1,1 0,0 0,0 0,1 0,0 0,1 2,0-10,0 0,1 1,-1-1,0 0,1 0,0 0,0 0,0 0,0 0,0 0,1-1,-1 1,1 0,0-1,0 1,0-1,0 1,0-1,0 0,1 0,-1 0,1 0,0-1,-1 1,1 0,0-1,0 0,0 0,0 0,0 0,0 0,0-1,1 1,5-1,0 1,0-2,0 1,0-1,0 0,-1-1,1 0,0-1,-1 1,0-2,3 0,19-14,0-2,-2 0,0-2,-1-1,-2-1,0-2,-1 0,11-19,16-13,-50 58,-1 0,1 0,0 0,-1 1,1-1,0 0,-1 0,1 1,0-1,-1 0,1 1,0-1,-1 1,1-1,-1 1,1-1,-1 1,1-1,-1 1,0-1,1 1,-1 0,0-1,1 1,-1 0,0-1,0 1,1 0,-1-1,0 1,0 0,0 0,0-1,0 1,0 0,0 0,0-1,0 1,-1 0,1-1,0 1,0 0,-1-1,1 1,0 1,0 17,0 1,2-1,0 0,1 1,1-1,0-1,2 1,0-1,1 0,1 0,1-1,0 0,1 0,7 7,-12-20,-1 0,2-1,-1 1,0-1,1 0,-1-1,1 1,0-1,0 0,0-1,0 1,0-1,0 0,0-1,0 0,1 0,1 0,16 0</inkml:trace>
  <inkml:trace contextRef="#ctx0" brushRef="#br0" timeOffset="347.419">879 180,'23'154,"30"44,-53-196,0-1,1 0,-1 0,0 0,1 0,-1 0,0 0,1 0,-1 0,1 0,0 0,-1 0,1 0,0 0,0 0,0 0,-1-1,1 1,0 0,0 0,0-1,0 1,0-1,0 1,0-1,1 0,-1 1,0-1,0 0,0 0,0 1,0-1,1 0,-1 0,0 0,0-1,0 1,0 0,1 0,-1-1,0 1,0 0,0-1,0 1,0-1,0 1,0-1,0 0,0 0,0 1,0-1,38-50,-21 13,-1 0,-3-1,-1-1,-2 0,-1-5,11-32,-8 18,-9 34</inkml:trace>
  <inkml:trace contextRef="#ctx0" brushRef="#br0" timeOffset="702.169">1641 378,'9'-14,"0"0,-1-1,-1 0,0-1,-1 1,-1-1,-1 0,0-1,-1 1,0-1,-1 0,-1 1,-1-1,-1 0,0 0,-1 1,-1-1,-3-12,4 25,-1 0,0 0,1 0,-1 0,-1 0,1 1,0-1,-1 1,0 0,0 0,0 0,0 1,0 0,0-1,-1 1,1 0,-1 1,1-1,-1 1,0 0,0 0,0 1,1-1,-1 1,0 0,0 1,0-1,0 1,1 0,-1 0,-11 2,1 1,0 0,0 2,1-1,-1 2,2 0,-1 1,-10 7,15-9,-1 0,1 0,1 1,-1 0,1 1,0 0,1 0,0 0,0 1,1 0,0 1,0-1,1 1,1 0,-1 1,2-1,-1 1,2 0,-1-1,1 1,1 0,0 0,1 1,0-1,0 0,2 0,0 6,3 0,0-1,1 0,0 0,2 0,0-1,0 0,1-1,1 0,1 0,0-1,1-1,0 0,0 0,2-1,-1-1,1 0,8 4,19 9,1-1,1-2,1-3,1-1,35 8,-74-22,-1-1,1 0,0 0,-1 0,1 0,0-1,0 0,-1 0,1-1,0 0,0 0,-1 0,1-1,-1 1,1-1,1-1,12-8</inkml:trace>
  <inkml:trace contextRef="#ctx0" brushRef="#br0" timeOffset="1818">1641 293,'5'0,"-3"0,-3 5,-5 1,-6 0,-2 4,-3 0,-3 3,-4-1,-1-1,-3 0,0 0,-1-7,0-5,5-6,6-7,7-7,5 2</inkml:trace>
</inkml:ink>
</file>

<file path=ppt/ink/ink3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6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68,'-18'90,"15"-72,1 1,1 0,0 0,1-1,1 1,1 0,2 8,-3-21,0 0,1-1,-1 1,1-1,1 1,-1-1,1 0,0 0,0 0,0 0,1 0,0-1,0 1,0-1,0 0,1-1,-1 1,1-1,0 1,0-2,1 1,-1 0,0-1,1 0,4 1,2-3,0-1,1 0,-1 0,0-1,0-1,0 0,0-1,0 0,-1-1,1 0,-1-1,0 0,-1-1,0 0,0 0,0-1,-1 0,0-1,3-5,165-176,-177 189,0 0,1 0,-1 0,1 0,-1 0,1-1,-1 1,1 0,-1 0,1 0,0 0,0 1,0-1,-1 0,1 0,0 0,0 1,0-1,0 0,0 1,0-1,0 1,1-1,-1 1,0-1,0 1,0 0,0 0,1 0,-1-1,0 1,0 0,0 1,1-1,-1 0,0 0,0 0,0 1,0-1,1 0,-1 1,0-1,0 1,0 0,0-1,0 1,0 0,0 0,0-1,-1 1,1 0,0 0,0 0,-1 0,1 0,8 35,-8-28,0 0,0-1,0 1,1 0,0-1,1 1,0-1,0 0,0 0,1 0,0 0,1-1,-1 1,1-1,0 0,1-1,-1 1,1-1,0 0,1-1,-1 1,1-1,0 0,2 0,-3-2,1-1,0 0,-1 0,1-1,0 0,0 0,0 0,-1-1,1 0,0 0,-1-1,1 0,-1 0,0 0,1-1,-1 0,-1 0,1-1,0 0,-1 0,1 0,-1 0,0-1,-1 0,1 0,-1 0,0-1,0 1,-1-1,2-4,7-10,-2 0,0-1,-1 0,-1-1,-1 1,-1-2,-1 1,2-22,-6 32</inkml:trace>
  <inkml:trace contextRef="#ctx0" brushRef="#br0" timeOffset="351.931">1267 322,'24'-19,"-2"-2,-1 0,0-1,-2-1,0-1,-2-1,-1 0,-1-1,6-15,-20 39,0 1,0-1,0 0,0 0,-1 0,1 0,-1 0,1 0,-1 0,1 0,-1-1,0 1,0 0,0 0,-1 0,1 0,0 0,-1 0,1 0,-1 0,0 0,1 0,-1 0,0 0,0 0,-1 0,1 1,0-1,0 1,-1-1,1 0,-1 1,0 0,1-1,-1 1,0 0,0 0,1 0,-1 0,0 0,0 1,0-1,0 1,0-1,-1 1,1 0,0-1,0 1,0 0,0 0,0 1,0-1,-2 1,-8 0,1 0,-1 1,0 0,1 1,-1 1,1 0,0 0,0 1,1 0,-1 1,1 1,1-1,-1 1,1 1,0 0,1 0,-1 1,2 0,-1 0,2 1,-1 0,1 0,0 0,1 1,1 0,-1 0,2 0,0 1,0-1,1 1,0 0,1 0,0 0,1-1,1 1,-1 0,2 0,0 0,0-1,1 1,1-1,3 9,2-9,0 0,1 0,0-1,1 0,0-1,1 0,-1 0,2-1,-1-1,1 0,0-1,1-1,0 0,-1 0,1-2,1 1,-1-2,2 0,-3 1,1-1,-1 0,0-1,1-1,-1 0,0-1,1-1,-1 0,10-2,1-3</inkml:trace>
</inkml:ink>
</file>

<file path=ppt/ink/ink3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0:54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46 662,'-25'167,"4"-92,47-168,58-103,-72 174,0 0,2 1,0 0,2 1,0 1,10-9,-25 26,0 1,0 0,0 0,0-1,0 1,0 0,0 0,0 0,1 0,-1 0,0 0,1 1,-1-1,0 0,1 1,-1-1,1 1,-1-1,1 1,-1 0,1-1,-1 1,1 0,0 0,-1 0,1 0,-1 0,1 1,-1-1,1 0,-1 1,1-1,-1 1,1 0,-1-1,0 1,1 0,-1 0,0 0,1 0,-1 0,0 0,0 0,0 0,0 1,0-1,0 0,-1 1,1-1,0 0,-1 1,1-1,-1 1,1-1,-1 1,0-1,27 39,-11-24</inkml:trace>
  <inkml:trace contextRef="#ctx0" brushRef="#br0" timeOffset="301.123">696 520,'-6'10,"-11"13,2 2,0-1,2 2,1 0,1 0,1 1,2 1,-1 5,9-31,-1 0,1 1,-1-1,1 1,0-1,0 0,0 1,0-1,0 1,1-1,-1 0,1 1,-1-1,1 0,0 1,0-1,0 0,0 0,1 0,-1 0,0 0,1 0,0 0,-1 0,1-1,0 1,0-1,0 1,0-1,0 0,0 1,0-1,0 0,1-1,-1 1,0 0,0-1,1 1,-1-1,1 0,0 1,7-1,-1 0,1 0,-1 0,0-1,1-1,-1 0,0 0,0-1,0 0,0 0,0-1,-1 0,0-1,1 1,-2-2,1 1,-1-1,1 0,-2-1,1 0,-1 0,0 0,0-1,-1 0,0 0,-1 0,1-1,-2 1,1-1,-1 0,0 0,-1 0,0-1,-1 1,1-9,-3 12,0 0,0-1,0 1,-1 0,0 0,0 0,0 1,-1-1,0 0,0 1,0-1,-1 1,0 0,0 0,0 1,0-1,-1 1,0 0,0 0,0 1,0-1,-1 1,1 0,-1 0,0 1,0 0,0 0,0 0,0 1,0 0,0 0,-7 0,-12 3</inkml:trace>
  <inkml:trace contextRef="#ctx0" brushRef="#br0" timeOffset="717.653">1288 125,'-10'10,"1"1,0 1,1-1,0 1,1 1,0-1,1 1,1 1,0-1,0 1,2-1,-1 1,2 0,0 1,1-1,0 0,1 0,0 1,1-1,3 9,-2 33,0-17,-1 0,-2-1,-2 1,-6 31,0 4,12-62</inkml:trace>
  <inkml:trace contextRef="#ctx0" brushRef="#br0" timeOffset="953.02">950 520,'38'0,"28"0,11 0,3 0,-8 0,-11 0,-11 0,-9 0,-8 0,-8 0</inkml:trace>
  <inkml:trace contextRef="#ctx0" brushRef="#br0" timeOffset="1649.722">1881 435,'-40'11,"0"2,1 2,1 1,0 2,2 1,-8 7,-11 24,54-49,0 0,0 0,1 0,-1 0,0 0,0 0,0 0,1 1,-1-1,1 0,-1 0,1 1,-1-1,1 0,0 1,0-1,0 0,-1 1,1-1,0 1,1-1,-1 0,0 1,0-1,1 0,-1 1,0-1,1 0,0 0,-1 1,1-1,0 0,-1 0,1 0,0 0,0 0,0 0,0 0,0 0,0 0,0 0,0 0,0-1,1 1,-1-1,0 1,0-1,1 1,-1-1,11 3,0-1,1 0,-1-1,0 0,0-1,1-1,-1 0,0 0,0-1,0-1,0 0,0 0,-1-2,1 1,-1-1,0-1,1-1,63-22,-72 29,0-1,0 1,0-1,0 1,0 0,0 0,0 0,0 1,0-1,0 1,0-1,0 1,0 0,0 0,0 0,-1 1,1-1,0 1,-1-1,1 1,-1 0,0 0,0 0,0 0,0 1,0-1,0 0,0 1,-1-1,1 1,-1 0,1 0,-1-1,0 1,-1 0,1 1,0-1,0 1,0-1,1 0,-1 0,1 0,-1 0,1-1,0 1,0 0,0-1,0 1,0-1,1 0,-1 0,1 0,0 0,-1 0,1 0,0-1,0 1,0-1,0 0,1 0,-1 0,0 0,0-1,0 1,1-1,-1 0,0 0,1 0,1 0,11-6,-1 0,1-1,-1-1,0 0,-1-1,0 0,0-1,-1-1,0 0,-1-1,2-2,26-27,-1-2,-3-2,-1-1,14-27,-37 54,-2 0,0 0,-1 0,-1-1,0-1,-2 1,0-1,-2 0,0-1,-2 1,0-1,-1-13,0 33,-1-1,0 1,1 0,-1-1,0 1,0 0,0-1,0 1,-1 0,1-1,-1 1,1 0,-1-1,0 1,0 0,0 0,0 0,0 0,-1 0,1 0,-1 0,1 0,-1 1,1-1,-1 0,0 1,0 0,0-1,0 1,0 0,0 0,0 0,0 0,-1 0,1 0,0 1,-1-1,1 1,0 0,-1 0,1 0,0 0,-1 0,-1 0,-5 7,0 0,0 0,1 1,0 0,0 1,1-1,0 2,0-1,1 1,1 0,0 0,0 0,1 1,0-1,0 1,2 0,-1 0,1 1,1-1,0 0,1 1,0-1,0 3,0 0,-2 13,2 0,0 0,2 0,1 0,1 0,1 0,9 25,33 144,-38-176,-3-37,-5-1</inkml:trace>
  <inkml:trace contextRef="#ctx0" brushRef="#br0" timeOffset="1904.129">2078 295,'29'4,"29"3,9-1,2-2,-4 0,-10-2,-9-1,-7 0,-6 3,-4 3,-1-1,-2-2,-4 4,-7 1</inkml:trace>
  <inkml:trace contextRef="#ctx0" brushRef="#br0" timeOffset="6970.571">2869 464,'0'5,"0"11,0 7,0 5,0 3,0 0,0 0,0 0,0-6</inkml:trace>
  <inkml:trace contextRef="#ctx0" brushRef="#br0" timeOffset="7257.468">2953 125,'-5'5,"4"6,1 2</inkml:trace>
  <inkml:trace contextRef="#ctx0" brushRef="#br0" timeOffset="7654.125">3208 295,'-12'17,"1"0,1 1,1 1,0 0,2 0,0 1,1-1,1 2,0-1,2 0,1 1,-1 18,4-35,0 0,-1-1,1 1,1 0,-1 0,1 0,-1-1,1 1,0-1,0 0,1 1,-1-1,0 0,1 0,0 0,0-1,0 1,0-1,0 0,1 1,-1-1,1-1,-1 1,1 0,0-1,-1 0,1 0,0 0,0 0,0-1,3 1,3 0,0-1,1 1,-1-2,0 1,0-2,0 1,0-1,0-1,0 0,0 0,-1-1,1 0,-4 0,0-1,-1 0,0 0,0 0,0-1,-1 1,0-1,0 0,0-1,-1 1,0-1,0 1,0-1,-1 0,0 0,-1 0,1 0,-2 0,1 0,0-1,-1 1,-1 0,1 0,-1 0,0-1,-1 1,0 0,0 0,0 1,-1-1,0 0,-2-1,3 3,0 0,0 0,0 0,-1 1,0-1,0 1,0 0,0 0,-1 0,0 0,0 1,0-1,0 1,0 0,-1 1,1-1,-1 0,0 1,1 0,-1 1,0-1,0 1,-1-1,1 2,0-1,0 0,0 1,-1 0,1 1,0-1,-4 1,-9 5</inkml:trace>
  <inkml:trace contextRef="#ctx0" brushRef="#br0" timeOffset="8171.538">3546 662,'54'-48,"-2"-1,-2-2,32-45,-82 95,1 0,-1 0,0 0,0 0,0 0,0 0,1 0,-1 0,0 0,1 0,-1 0,1 0,-1 0,1 1,0-1,-1 0,1 0,0 1,-1-1,1 0,0 1,0-1,0 1,0-1,-1 1,1-1,0 1,0 0,0-1,0 1,0 0,0 0,0 0,0-1,0 1,0 0,0 0,0 1,0-1,0 0,0 0,0 0,0 1,0-1,0 0,0 1,0-1,-1 1,1-1,0 1,0 0,0-1,-1 1,1 0,0-1,-1 1,1 0,0 0,-1 0,1 0,-1-1,1 1,3 20,-3-11,1 1,-1-1,2 0,0 0,0 0,1 0,0-1,0 1,1-1,1 0,-1 0,1-1,1 0,0 0,0 0,0-1,1 0,1-1,-1-1,1 0,1 0,-1-1,0 0,1-1,0 0,0 0,0-1,0-1,0 0,0 0,0-1,1 0,-1-1,0 0,0 0,0-1,0 0,0-1,0-1,-1 1,0-1,1-1,-1 0,-1 0,1-1,-1 0,0 0,0-1,-1 0,0 0,5-7,0 0,-1 0,0 0,-1-1,-1 0,-1-1,0 0,-1-1,0 1,-2-1,0 0,1-7,-3 0</inkml:trace>
</inkml:ink>
</file>

<file path=ppt/ink/ink3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2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3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1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1 255,'38'0,"28"0,7 0,-5 0,-8 0,-10-5,-8-1,-12 0</inkml:trace>
  <inkml:trace contextRef="#ctx0" brushRef="#br0" timeOffset="496.668">932 86,'-36'13,"3"-3,0 1,1 1,0 2,1 1,1 2,0 0,1 3,1 0,-23 23,47-40,1-1,0 1,0 1,1-1,-1 0,1 1,0-1,0 1,0 0,0-1,0 1,1 0,0 0,0 0,0 0,0 1,1-1,-1 0,1 0,0 0,0 1,1-1,-1 0,1 0,0 0,0 0,1 0,-1 0,1 0,0 0,-1-1,2 1,-1 0,0-1,1 0,0 1,0-1,0 0,0-1,0 1,0 0,1-1,-1 0,4 2,1-1,0 0,-1-1,1 1,0-2,0 1,0-1,0 0,1-1,-1 0,0 0,0-1,0 0,0 0,0-1,0 0,0 0,-1-1,1 0,-1-1,1 1,2-3,14-8,-1-1,-1-1,0-1,-1-1,14-16,161-134,-116 122,-79 45,1 0,0 1,0-1,-1 1,1-1,0 1,0 0,0-1,0 1,0 0,-1 0,1 1,0-1,0 0,0 1,0-1,-1 1,1-1,0 1,0 0,-1 0,1 0,-1 0,1 0,0 0,-1 0,0 0,1 1,-1-1,0 0,0 1,0-1,0 1,0 0,0-1,0 1,0 0,-1-1,1 1,-1 0,1 0,-1 0,0 0,1-1,-1 3,4 84,-6-81,1 1,0-1,0 0,1 1,0-1,0 1,1-1,0 1,1-1,-1 0,1 0,1 0,-1 0,1 0,0 0,1 0,-1-1,2 0,-1 0,0 0,1 0,0-1,1 1,-1-1,1-1,0 1,2 1,-2-3,1 0,-1-1,1 1,-1-1,1-1,0 1,0-1,0 0,0-1,0 1,0-1,0-1,0 1,-1-1,3-1,10-5</inkml:trace>
  <inkml:trace contextRef="#ctx0" brushRef="#br0" timeOffset="761.251">2033 1,'-38'38,"-23"23,0 5,5-8,11-9,10-9,5-5,9-5,2-7,4-3,1-4,2-5</inkml:trace>
  <inkml:trace contextRef="#ctx0" brushRef="#br0" timeOffset="1033.882">1554 1,'38'19,"28"21,6 8,-3 1,-9-3,-15-4,-10-10,-11-6,-10-1,-2-1,-3 0,-4 1,3-3,0-2,3-3,0-5</inkml:trace>
</inkml:ink>
</file>

<file path=ppt/ink/ink3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0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56,'90'-20,"1"4,0 5,12 2,-6 17,-95-7,0 0,0-1,0 1,1 0,-1 0,0 0,0 0,-1 0,1 1,0-1,0 1,-1-1,1 1,0 0,-1-1,0 1,1 0,-1 0,0 0,0 0,0 0,0 0,0 0,-1 1,1-1,-1 0,1 0,-1 1,0-1,0 0,0 0,0 1,0-1,-1 0,1 1,-1-1,1 0,-1 0,-1 2,-58 79,41-62,-214 246,226-259,1 1,0 0,0 0,0 0,1 1,1 0,0 0,0 0,1 0,-1 3,4-10,-1 0,0 0,1 0,0 0,0 0,0 0,0 0,0 0,0 0,1 0,-1 0,1 0,0-1,0 1,0 0,0 0,1-1,-1 1,1-1,-1 1,1-1,0 0,0 1,0-1,0 0,1 0,-1 0,0-1,1 1,-1-1,1 1,0-1,-1 0,1 0,0 0,0 0,0 0,2-1,1 3,1-1,-1 0,1-1,-1 1,1-1,0-1,0 1,-1-1,1-1,0 1,0-1,-1 0,1 0,0-1,-1 0,0 0,1-1,-1 0,0 0,0 0,0-1,-1 0,1 0,4-4,-3-10</inkml:trace>
  <inkml:trace contextRef="#ctx0" brushRef="#br0" timeOffset="199.718">1 281,'48'-5,"44"-6,17-2,-1 2,-13 3,-20 2,-16-2,-14 0,-10 2,-6 1,-8 7,-7 3</inkml:trace>
</inkml:ink>
</file>

<file path=ppt/ink/ink3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08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0,'0'752,"-28"-581,18-133,10-38,1 0,-1 0,1 0,-1 0,0 0,1 0,-1 0,1 1,-1-1,0 0,1 0,-1 0,1 0,-1 0,0 1,1-1,-1 0,0 0,0 1,1-1,-1 0,0 1,1-1,-1 0,0 0,0 1,0-1,1 1,-1-1,0 0,0 1,0-1,0 0,0 1,0-1,0 1,0-1,0 0,0 1,0-1,0 1,0-1,0 0,0 1,0-1,0 1,0-1,0 0,-1 1,1-1,0 0,0 1,0-1,-1 0,1 1,0-1,0 0,-1 1,1-1,0 0,-1 0,1 0,-1 1,10-12</inkml:trace>
  <inkml:trace contextRef="#ctx0" brushRef="#br0" timeOffset="283.984">1 536,'52'-10,"23"-3,8 1,-5 2,-12 3,-11 3,-11 2,-8 1,-5 1,-9 0</inkml:trace>
  <inkml:trace contextRef="#ctx0" brushRef="#br0" timeOffset="720.689">621 28,'0'662,"19"-541,-18-117,0-1,0 0,0 1,1-1,-1 0,1 0,0 0,0 0,0 0,0 0,0-1,1 1,-1-1,1 0,0 1,0-1,-1 0,1-1,1 1,-1 0,0-1,0 0,1 0,-1 0,0 0,1 0,-1-1,1 1,-1-1,1 0,-1 0,1 0,0-1,10-3,0 0,0-1,0-1,-1 0,0-1,0-1,-1 0,0 0,0-1,-1-1,0 0,-1-1,4-1,0-1,1 2,0 0,0 1,1 0,1 1,2 0,-18 9,0-1,1 0,-1 1,1-1,0 1,-1-1,1 1,-1 0,1 0,0 0,-1 0,1 0,0 0,-1 0,1 0,-1 0,1 1,0-1,-1 1,1-1,-1 1,1 0,-1 0,0 0,1-1,-1 1,0 0,1 1,-1-1,0 0,0 0,0 0,0 1,0-1,0 0,-1 1,1-1,0 1,-1-1,1 1,-1 0,1-1,-1 1,0 0,5 80,-6-72,14 63,-1-60</inkml:trace>
  <inkml:trace contextRef="#ctx0" brushRef="#br0" timeOffset="1065.011">1270 818,'23'-6,"0"-1,-1-1,0-2,0 0,-1-1,-1-1,0-1,0-1,-1 0,-1-2,0 0,6-9,-22 23,1-1,0 1,-1-1,0 0,0 0,0 0,0 0,0 0,0 0,-1 0,0-1,0 1,1-1,-2 1,1-1,0 1,-1-1,0 1,0-1,0 0,0 1,0-1,-1 1,0-1,1 1,-1-1,-1 1,1-1,0 1,-1 0,0 0,1-1,-1 1,-1 1,1-1,0 0,-1 0,1 1,-1 0,0-1,0 1,0 0,0 0,0 1,0-1,-1 0,1 1,0 0,-1 0,0 0,-3 0,-1 0,1 1,-1 0,1 0,-1 1,1-1,0 2,-1-1,1 1,0 0,0 1,0-1,1 2,-1-1,0 1,1 0,0 0,0 0,0 1,1 0,0 0,-2 2,-4 5,0 1,0 1,1 0,1 0,0 0,1 1,1 1,0-1,0 6,4-15,0 1,1 0,0 0,0 0,0 0,1 0,0 1,1-1,0 0,0 1,0-1,1 0,0 0,0 1,1-1,0 0,0 0,1 0,0-1,0 1,0-1,1 1,0-1,0 0,1-1,-1 1,1-1,3 2,5 2,1 0,0-2,1 1,-1-2,1 0,1-1,-1 0,1-1,0-1,0-1,14 1,0-3,-4-3</inkml:trace>
</inkml:ink>
</file>

<file path=ppt/ink/ink3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06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335 734,'-40'23,"1"1,1 2,1 1,1 2,2 2,1 1,0 3,-9 33,42-66,-1-1,1 1,-1-1,1 1,0-1,-1 1,1-1,0 1,0-1,0 1,1 0,-1-1,0 1,0-1,1 1,-1-1,1 1,-1-1,1 1,0-1,0 0,0 1,0-1,-1 0,2 0,-1 1,0-1,0 0,0 0,0 0,1 0,-1-1,0 1,1 0,-1 0,1-1,-1 1,1-1,-1 1,1-1,-1 0,1 0,-1 1,1-1,0 0,0-1,12 1,0-2,0 0,0-1,0 0,0-1,0-1,-1 0,0-1,0 0,0-1,-1 0,0-1,-1-1,1 0,-2 0,1-1,-1 0,2-5,151-180,-163 195,0 0,0 1,-1-1,1 1,0-1,0 0,0 1,0-1,0 0,0 1,0-1,0 1,0-1,0 0,0 1,0-1,0 0,0 1,1-1,-1 0,0 1,0-1,0 0,0 1,1-1,-1 0,0 1,0-1,1 0,-1 1,0-1,0 0,1 0,-1 0,0 1,1-1,-1 0,0 0,1 0,-1 0,1 0,-1 1,0-1,1 0,-1 0,0 0,1 0,-1 0,1 0,-1 0,0 0,1 0,-1-1,0 1,1 0,-1 0,0 0,1 0,-1 0,0-1,1 1,-4 50,1-37,2-7,-1-1,-1 0,1 0,0 0,1 0,-1 0,1 1,0-1,1 0,-1 0,1 1,0-1,0 0,0 0,1 0,0 0,0 0,0-1,1 1,-1-1,1 1,0-1,1 0,-1 0,1 0,-1 0,1-1,0 0,0 1,4 1,0-3,0 0,0 0,0-1,0 0,0-1,0 1,0-1,0-1,0 0,0 0,0 0,0-1,0 0,0-1,-1 0,1 0,-1-1,0 1,0-2,0 1,-1-1,1 0,1-2,12-11,-1 0,0-1,-2-1,0 0,-2-1,9-15,1-9,-1-2,-2 0,-3-1,-1-1,-3 0,-2-2,-2 1,-2-1,-3-1,-1 0,-4-42,-6 34,4 60,1-1,-1 1,0-1,1 1,-1-1,1 1,-1 0,0-1,0 1,1 0,-1-1,0 1,1 0,-1 0,0 0,0 0,1 0,-1 0,0 0,0 0,1 0,-1 0,0 0,0 0,1 1,-1-1,0 0,1 1,-1-1,0 0,1 1,-1-1,0 1,1-1,-1 1,1-1,-1 1,1-1,-1 1,1 0,-1-1,1 1,0-1,-1 1,1 0,0 0,0-1,-1 1,1 0,0 0,0-1,0 1,0 0,0 0,0-1,0 1,0 0,0 0,-17 52,2 1,2 0,3 1,2 0,1 30,6-73,-6 56,3 1,3-1,8 63,-5-118,0 1,1 0,1-1,0 1,1-1,0 0,1-1,1 1,0-1,0 0,1-1,5 5,-9-11,1 1,1-1,-1 0,1-1,-1 1,2-1,-1 0,0 0,1-1,-1 0,1 0,0-1,0 0,0 0,0 0,1-1,-1 0,0 0,0-1,1 0,-1 0,0-1,1 0,1-1,6-3,0 0,0-1,0-1,-1 0,0-1,0-1,-1 0,0 0,-1-2,0 1,-1-2,0 0,0 0,-1 0,-1-2,0 1,-1-1,-1 0,0-1,0 0,-2 0,0 0,-1 0,0-1,-1 0,-1 0,0-6,-2 14,-1 1,0 0,0 0,-1 0,1 0,-1 0,-1 0,0 0,0 0,0 1,0 0,-1 0,0 0,-1 0,1 0,-1 1,0 0,-1 0,1 0,-1 0,0 1,0 0,0 1,0-1,-1 1,0 0,-3-1,-2 0,0 0,0 1,-1 0,1 0,-1 1,1 1,-1 0,0 1,1 1,-1 0,0 0,1 1,-1 1,1 0,-5 2,-84 51,80-38</inkml:trace>
  <inkml:trace contextRef="#ctx0" brushRef="#br0" timeOffset="366.025">1605 649,'-11'10,"0"1,1 0,1 1,0 0,0 0,1 1,1 0,0 1,1-1,0 1,1 0,1 1,0 0,1-1,1 1,-1 7,3-18,1 1,0 0,-1 0,1-1,1 1,-1-1,1 1,0-1,0 0,0 1,0-1,1 0,-1-1,1 1,0 0,1-1,-1 1,1-1,-1 0,1 0,0-1,0 1,0-1,0 0,0 0,1 0,-1 0,1-1,-1 0,4 1,-1 0,1-1,-1 0,0-1,0 1,1-1,-1-1,0 1,0-1,0-1,0 1,0-1,0 0,0-1,0 0,-1 0,1 0,-1-1,0 0,5-3,-3-1,0-1,-1 0,0 0,0-1,-1 0,0 0,-1 0,0-1,0 0,-1 0,-1 0,0 0,0-1,-1 1,-1-1,0 1,0-1,-1-2,0 7,0-1,-1 0,0 1,0-1,0 1,-1-1,0 1,-1 0,1-1,-1 1,-1 1,1-1,-1 0,0 1,-1 0,0 0,0 0,0 1,0-1,-1 1,0 0,0 1,-1 0,1 0,-1 0,0 0,-6-1,-33 1,27 7</inkml:trace>
  <inkml:trace contextRef="#ctx0" brushRef="#br0" timeOffset="710.747">1972 621,'1'23,"1"-1,1 0,1 0,0 0,2 0,1 0,0-1,2 0,0-1,2 0,0-1,1 0,11 13,-18-28,-1 0,1 0,0 0,0-1,1 0,-1 0,1 0,0-1,-1 0,1 0,0 0,0-1,1 1,-1-2,0 1,0-1,0 0,1 0,-1 0,0-1,0 0,0-1,0 1,0-1,0 0,0 0,-1-1,1 0,-1 0,0 0,1-1,3-3,1-1,1 0,-2 0,1-1,-1 0,-1 0,0-1,0 0,-1-1,0 0,0 0,-2 0,1-1,-1 0,-1 0,2-10,-1-33,-4 31</inkml:trace>
  <inkml:trace contextRef="#ctx0" brushRef="#br0" timeOffset="1026.419">2847 0,'0'29,"-10"43,-3 14,-4 2,1-5,3-6,4-12,3-12,3-5,2-6,1-6,1-4,-1-2,1-2,4-6,2-1,-1-5</inkml:trace>
  <inkml:trace contextRef="#ctx0" brushRef="#br0" timeOffset="1245.946">2452 452,'43'0,"43"-5,12-1,-1 0,-13 1,-15 1,-15 2,-12 1,-8 1,-10 0</inkml:trace>
</inkml:ink>
</file>

<file path=ppt/ink/ink3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03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0 384,'64'2,"1"-4,-1-2,0-3,-1-2,0-4,9-5,-55 13,-1 0,0-2,0 0,0-1,-1 0,0-1,0-1,-1 0,-1-1,0-1,0 0,-1-1,-1 0,0-1,0 0,-2 0,0-1,-1-1,6-13,-13 26,0 0,0 0,-1 0,1 0,-1-1,1 1,-1 0,0 0,-1-1,1 1,0 0,-1 0,0 0,0-1,0 1,0 0,0 0,0 0,-1 0,0 1,1-1,-1 0,0 1,0-1,-1 1,1 0,0-1,-1 1,0 0,1 1,-1-1,0 0,0 1,0-1,0 1,0 0,0 0,0 0,0 1,-1-1,1 1,0 0,0-1,-1 2,1-1,0 0,0 1,-1-1,1 1,0 0,0 0,0 0,0 0,0 1,0-1,0 1,1 0,-1 0,0 0,1 0,-2 1,-10 17,0 1,1 0,1 1,1 0,1 1,1 0,2 1,0 0,1 0,1 0,1 1,2-1,0 1,2 13,1 643,0-614,1-33,-2 1,-1-1,-2 1,-1-1,-3 6,5-31,0 0,-1 0,0 0,0-1,-1 1,-1-1,1 0,-1 0,-1 0,1 0,-1-1,-1 0,1-1,-1 1,0-1,-1 0,1-1,-1 0,0 0,0-1,-1 0,0 0,1-1,-1 0,0 0,0-1,-9 0,9 0,0 0,-1-1,1 0,-1-1,1 0,-1 0,1-1,-1 0,1-1,0 0,0-1,-1 0,2 0,-1-1,0 0,1 0,0-1,0 0,0-1,0 0,1 0,0 0,0-1,1 0,0-1,0 1,1-1,0 0,0 0,1-1,0 0,-2-7,4 0,2-1,0 1,0 0,2-1,0 1,1 0,0 0,2 0,0 0,0 1,2 0,0 0,0 1,1 0,1 0,1 0,0 1,0 1,1 0,1 0,0 1,1 1,0 0,0 0,9-3,6-8,1 1,0 1,2 1,0 2,1 1,1 2,0 1,0 1,1 2,1 2,-1 1,21-1,29 13,-60 1</inkml:trace>
  <inkml:trace contextRef="#ctx0" brushRef="#br0" timeOffset="262.627">1130 695,'4'38,"-2"22,-2 7,-2-5,1-7,0-8,-5-13,-1-6,0-4,2-2,-4-3,1-6</inkml:trace>
  <inkml:trace contextRef="#ctx0" brushRef="#br0" timeOffset="518.803">1017 412,'0'-10,"4"7,3 9,-1 7,-2 7,0 0</inkml:trace>
  <inkml:trace contextRef="#ctx0" brushRef="#br0" timeOffset="799.954">1807 666,'-15'29,"-13"23,-8 9,-2-2,5-6,4-8,6-5,3-6,4-4,1-2,-2 0,1-2,-1-4,3-1,-2-4,2-6</inkml:trace>
  <inkml:trace contextRef="#ctx0" brushRef="#br0" timeOffset="1068.88">1411 779,'15'-5,"14"8,7 4,2 5,-1 1,-1 2,-3 5,-1-2,-2 0,-2 3,1-2,-6 0,-2 1,-4-1</inkml:trace>
  <inkml:trace contextRef="#ctx0" brushRef="#br0" timeOffset="1464.071">2174 949,'14'-2,"1"0,-1-1,0-1,0 0,-1-1,1 0,-1-1,0-1,-1 0,1 0,-1-1,-1-1,0 0,0-1,6-6,-16 14,1 1,-1-1,0 0,1 0,-1 0,0 1,0-1,0 0,-1 0,1 0,0 0,-1-1,1 1,-1 0,0 0,0 0,0 0,0 0,0-1,0 1,0 0,-1 0,1 0,-1 0,0 0,1 0,-1 0,0 0,0 0,0 0,-1 0,1 0,0 1,-1-1,1 1,-1-1,1 1,-1-1,0 1,1 0,-1 0,0 0,0 0,0 0,0 0,-5-2,1 1,-1-1,0 1,1 1,-1-1,0 1,0 0,0 1,0 0,0 0,0 0,0 1,-5 1,-2 3,2 1,-1 1,1 0,0 1,0 0,1 1,0 0,1 1,0 0,0 0,1 1,0 1,1-1,1 1,0 1,0-1,1 1,1 0,0 1,1-1,0 1,1 0,1 0,1-8,1 1,0-1,0 1,1-1,0 0,0 1,1-1,-1 0,2 0,-1 0,0 0,1 0,0 0,1-1,-1 0,1 1,0-1,0 0,1-1,-1 1,1-1,0 0,0 0,0-1,1 1,0-1,-1 0,1-1,0 1,0-1,0 0,1-1,-1 1,0-1,1-1,-1 1,1-1,-1 0,0 0,2-1,77-16,-60 7</inkml:trace>
  <inkml:trace contextRef="#ctx0" brushRef="#br0" timeOffset="1884.981">2766 751,'-20'13,"0"1,1 1,0 1,2 0,0 2,1 0,0 0,2 2,0 0,-9 17,21-34,1 0,-1 1,0-1,1 1,0-1,0 1,0 0,0-1,1 1,-1 0,1 0,0-1,0 1,0 0,0 0,1-1,0 1,0 0,0-1,0 1,0-1,1 1,-1-1,1 0,0 1,0-1,0 0,1 0,-1 0,1-1,0 1,-1 0,1-1,0 0,0 0,1 0,-1 0,0 0,1-1,1 1,8 1,1 0,-1-1,1-1,-1 0,1-1,0 0,-1-1,1-1,-1 0,1-1,-1 0,0-1,0 0,0-1,-1-1,0 0,0-1,0 0,-1 0,0-2,0 1,-1-1,0-1,-1 0,2-2,13-11,-1 0,-1-2,-1 0,-2-2,0 0,-2-1,-1-1,-1 0,-1-1,-2-1,1-8,12-124,-25 156,0 0,0 0,-1 1,0-1,0 0,0 1,-1-1,0 1,0-1,-1 1,0 0,0 0,0 0,-1 0,0 1,0 0,0-1,-1 1,0 1,0-1,0 1,0 0,-2-1,1 2,0 0,-1 0,1 1,-1 0,1 0,-1 0,0 1,0 0,0 1,0-1,1 1,-1 1,0-1,0 1,0 0,0 1,1-1,-1 1,1 1,-1-1,1 1,0 1,-3 0,-4 5,0-1,0 1,1 1,0 1,1-1,0 2,0 0,1 0,-6 11,8-11,1 1,0 0,1 1,1-1,0 1,0 0,2 0,0 1,0-1,1 1,1-1,1 1,0 0,1-1,0 1,1 0,1-1,0 0,1 1,0-2,2 1,-1 0,2-1,0 0,0 0,1-1,1 0,2 3,9 7,1-1,1-2,1 0,1-1,0-1,1-1,1-1,0-1,1-2,1-1,-1-1,2-1,-1-1,11 0,-9-2</inkml:trace>
</inkml:ink>
</file>

<file path=ppt/ink/ink3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1,'33'20,"-9"13,-2 1,-2 1,-1 1,-2 0,-2 2,11 36,43 113,-70-187,1 1,0 0,0 0,0-1,0 1,0 0,0 0,0-1,0 1,0 0,0-1,0 1,1 0,-1 0,0-1,0 1,1 0,-1-1,1 1,-1 0,0-1,1 1,-1-1,1 1,-1-1,1 1,0-1,-1 1,1-1,-1 1,1-1,0 0,-1 1,1-1,0 0,0 0,-1 0,1 1,0-1,-1 0,1 0,0 0,0 0,-1 0,1 0,0 0,0-1,-1 1,1 0,0 0,-1 0,1-1,0 1,0 0,-1-1,1 1,-1-1,1 1,0-1,-1 1,1-1,-1 1,1-1,-1 1,0-1,1 0,-1 1,0-1,1 0,-1 1,9-35,1 0,2 2,1-1,2 1,1 1,1 1,13-16,86-112,-99 116,-13 23</inkml:trace>
</inkml:ink>
</file>

<file path=ppt/ink/ink3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7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5 284,'-1'0,"1"-1,0 1,-1 0,1-1,0 1,-1-1,1 1,0-1,0 1,0-1,-1 0,1 1,0-1,0 1,0-1,0 1,0-1,0 1,0-1,0 0,0 1,0-1,0 1,1-1,-1 1,0-1,0 1,0-1,1 1,-1-1,0 1,1-1,-1 1,0-1,1 1,-1 0,1-1,-1 1,1 0,-1-1,0 1,1 0,-1-1,1 1,0 0,-1 0,1 0,-1-1,1 1,-1 0,1 0,-1 0,1 0,0 0,-1 0,1 0,-1 0,1 0,0 1,39-7,-39 6,229-29,-100 29,-130 0,0-1,-1 1,1 0,-1 0,1 0,0 0,-1 0,1-1,0 1,-1 0,1 0,0-1,-1 1,1 0,0 0,0-1,-1 1,1 0,0-1,0 1,0 0,-1-1,1 1,0 0,0-1,0 1,0-1,0 1,0 0,0-1,0 1,0 0,0-1,0 1,0-1,0 1,0 0,0-1,0 1,0-1,0 1,1 0,-1-1,0 1,0 0,0-1,1 1,-1 0,0-1,0 1,1 0,-1 0,0-1,1 1,-1 0,0 0,1 0,-1-1,0 1,1 0,-1 0,0 0,1 0,-1 0,1 0,-31-18,22 15,-27-12,1-2,1 0,1-2,0-2,1-1,-2-4,32 26,0-1,0 1,0-1,0 1,0-1,1 1,-1-1,0 1,0-1,0 0,1 0,-1 1,0-1,1 0,-1 0,1 0,-1 0,1 1,-1-1,1 0,-1 0,1 0,0 0,0 0,-1 0,1 0,0 0,0 0,0 0,0-1,0 1,1 0,-1 0,0 0,0 0,1 0,-1 0,0 1,1-1,-1 0,1 0,-1 0,1 0,0 0,-1 0,1 1,0-1,-1 0,1 1,0-1,0 0,0 1,0-1,0 1,0-1,0 1,18-4,2 1</inkml:trace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10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796 923,'-15'-6,"1"1,-1 1,0 0,0 1,-1 1,1 0,0 1,-1 1,1 0,-1 1,1 1,0 0,-1 1,1 0,-10 5,18-6,0 0,1 0,-1 0,1 1,0-1,0 2,0-1,0 1,0 0,0 0,1 0,0 1,0 0,0 0,1 0,0 1,0-1,0 1,1 0,-1 0,1 0,1 1,-1-1,1 1,0-1,1 1,0 0,0 0,0 0,1 0,0-1,0 1,0 0,1 0,0 0,1 0,1 5,9 8,0-1,1 0,1-1,1 0,1-1,0-1,1 0,0-2,2 0,-1 0,12 4,27 24,-32-24,-2 1,0 0,-1 2,-2 1,0 0,0 3,-18-22,-1-1,1 1,-1-1,0 1,0 0,0-1,0 1,-1 0,1 0,-1 0,1-1,-1 1,0 0,0 0,-1 0,1 0,-1 0,1 0,-1-1,0 1,0 0,0-1,0 1,0 0,-1-1,1 1,-1-1,0 0,1 0,-1 1,0-1,-1 0,1-1,0 1,-2 1,-93 48,56-41,0-2,-1-1,0-3,0-1,-39-3,57 0</inkml:trace>
  <inkml:trace contextRef="#ctx0" brushRef="#br0" timeOffset="281.824">569 810,'39'-10,"31"-7,9-1,1 2,-9 4,-12 4,-10 4,-10 1,-5 3,-5 0,-2 1,-6 5,-2 1,-3 4,-6 1</inkml:trace>
  <inkml:trace contextRef="#ctx0" brushRef="#br0" timeOffset="602.06">1924 1036,'-62'43,"-31"19,-3 4,8-4,11-8,13-9,13-7,10-5,8-3,4-3,2-5,6-7</inkml:trace>
  <inkml:trace contextRef="#ctx0" brushRef="#br0" timeOffset="885.621">1275 1120,'112'75,"3"-5,24 6,-86-53,-43-21,-1 2,1-1,-1 1,-1 1,1 0,-1 0,1 0,-1 1,-1 1,1-1,-1 1,1 1,-44-42,21 17</inkml:trace>
  <inkml:trace contextRef="#ctx0" brushRef="#br0" timeOffset="1119.186">1641 810,'-40'130,"6"1,6 2,-4 63,7 5,15-57,10-121</inkml:trace>
  <inkml:trace contextRef="#ctx0" brushRef="#br0" timeOffset="9636.013">6919 1008,'-77'11,"1"3,0 3,1 4,0 3,-14 31,88-54,-1 1,1-1,-1 1,1-1,0 1,-1 0,1 0,0-1,0 1,0 0,1 0,-1 0,0 0,1 0,-1 0,1 0,0 1,0-1,0 0,0 0,0 0,0 0,0 0,1 0,-1 0,1 0,-1 0,1 0,0 0,0 0,0 0,0 0,0 0,0-1,1 1,-1 0,0-1,1 1,0-1,-1 0,1 1,0-1,-1 0,1 0,0 0,2 0,225 94,-227-95,0 1,1-1,-1 1,0 0,0-1,0 1,0 0,0 1,0-1,0 0,-1 0,1 1,0-1,-1 1,1 0,-1-1,0 1,1 0,-1 0,0 0,0 0,0 0,0 0,0 0,-1 0,1 0,-1 0,1 0,-1 1,0-1,0 0,0 0,0 1,0-1,0 0,-1 0,1 0,-1 0,1 1,-1-1,0 0,0 0,0 0,0 0,0 0,-1-1,1 1,0 0,-1-1,0 1,-12 7,0-1,-1-1,0 0,0-2,0 1,-1-2,1 0,-1-1,0 0,0-1,-1-1,-25 5,14-2,4-1</inkml:trace>
  <inkml:trace contextRef="#ctx0" brushRef="#br0" timeOffset="9905.71">7427 1036,'-280'175,"200"-99,78-74,0 1,0-1,1 0,-1 1,1-1,0 1,-1 0,1-1,1 1,-1 0,0 0,1-1,-1 1,1 0,0 0,0 0,0 0,0 0,0-1,1 1,-1 0,1 0,0 0,0-1,0 1,0 0,0-1,1 1,-1-1,1 1,0-1,-1 0,1 0,0 0,0 0,2 1,3 1,0 0,1-1,-1 0,1 0,0-1,0 0,0 0,0-1,0 1,1-2,-1 0,0 0,0 0,7-2,2 2,132-8,-121 1</inkml:trace>
  <inkml:trace contextRef="#ctx0" brushRef="#br0" timeOffset="10186.904">7766 1149,'-11'5,"0"1,0 0,0 1,1 0,0 0,1 1,-1 1,1-1,1 2,0-1,0 1,1 0,0 1,1-1,0 1,1 1,0-1,0 1,2 0,-1 0,0 10,4-18,0 0,1 1,0-1,0 0,0 0,0 0,1 0,-1 0,1 0,0 0,1 0,-1-1,0 1,1-1,0 0,0 0,0 0,0 0,0 0,1 0,-1-1,1 0,0 0,0 0,0 0,0 0,0-1,0 0,0 0,0 0,2 0,4 1,0 0,0-1,1 0,-1-1,0 0,0-1,0 0,1 0,-1-1,0 0,-1-1,9-3,-9 3,-1-1,0 1,1-1,-2-1,1 1,0-1,-1-1,0 1,0-1,0 0,-1-1,0 0,0 0,-1 0,0-1,0 1,-1-1,0 0,0-1,-1 1,0-1,0 0,-1 1,0-1,-1 0,1-5,-1 8,0-1,-1 1,1 0,-1 0,0 0,-1-1,0 1,0 0,0 0,0 0,-1 0,0 0,-1 1,1-1,-1 0,0 1,0 0,-1 0,1 0,-1 0,-1 0,1 1,0 0,-1 0,0 0,0 0,0 1,0 0,-1 0,0 0,-1 0,-16-4</inkml:trace>
  <inkml:trace contextRef="#ctx0" brushRef="#br0" timeOffset="10488.584">8190 1487,'4'-38,"8"-27,5-8,0 4,-2 10,0 13,-2 11,-3 7,1 7,-1 3,3 4,-2 10,-1 5</inkml:trace>
  <inkml:trace contextRef="#ctx0" brushRef="#br0" timeOffset="10788.587">8471 1319,'29'-8,"-1"-2,0 0,-1-2,-1-1,0-1,0-2,-1 0,-2-1,20-18,-38 31,1 0,-1-1,-1 1,1-1,-1 0,0 0,0 0,0-1,-1 1,1-1,-1 0,-1 0,1 0,-1 0,0-1,-1 1,1-1,-1 1,-1-1,1 1,-1-5,-3 7,0 1,-1-1,1 1,-1 1,0-1,1 0,-1 1,-1 0,1 0,0 0,0 0,-1 1,1-1,-1 1,1 0,-1 1,0-1,1 1,-1 0,1 0,-1 0,0 1,1-1,-1 1,1 1,-1-1,1 0,-1 1,-2 2,-5 0,1 0,0 1,0 1,0 0,0 0,1 1,1 0,-1 1,1 0,0 1,1 0,0 0,0 0,1 1,0 1,1-1,0 1,1 0,0 0,0 1,2-1,-1 1,1 0,1 0,0 0,1 0,0 0,1 1,1-1,-1 0,2 0,0 0,0 0,1 0,4 10,-2-14,-1 0,1 0,1-1,-1 1,1-1,0-1,1 1,0-1,0 0,0-1,1 1,0-2,0 1,0-1,0 0,1-1,-1 1,1-2,0 1,0-2,0 1,0-1,0 0,0-1,1 0,-1 0,3-2,13 2</inkml:trace>
  <inkml:trace contextRef="#ctx0" brushRef="#br0" timeOffset="11138.944">9092 388,'35'85,"-4"2,-3 1,-5 1,-3 2,-4-1,0 50,-14-105,-1 0,-2 0,-2 0,-1-1,-1 1,-3-1,0 0,-2-1,-1 0,-2 0,-2-1,-11 19,16-39,0 1,0-1,-1-1,-1 1,0-2,-1 0,0-1,0 0,-1 0,0-2,0 0,-1 0,0-2,0 0,-2 0,-8 5</inkml:trace>
  <inkml:trace contextRef="#ctx0" brushRef="#br0" timeOffset="6789.05">2996 669,'-2'-2,"-1"0,0 0,0 0,0 0,0 1,0-1,0 1,0 0,-1 0,1 0,0 0,-1 1,1-1,0 1,-1 0,1 0,-1 0,1 1,0-1,-1 1,1-1,0 1,-1 0,1 1,0-1,0 0,0 1,0 0,-1 0,-79 63,61-40,2 1,1 1,1 1,1 0,2 2,1 0,1 0,1 1,2 1,1 0,2 0,1 1,2-1,1 1,1 0,2 9,-1-23,1 0,1-1,1 1,1 0,0-1,1 0,1 0,1 0,0 0,1-1,1 0,1 0,3 4,47 61,-44-76,-2-7</inkml:trace>
  <inkml:trace contextRef="#ctx0" brushRef="#br0" timeOffset="7431.472">3222 810,'37'1,"0"-1,-1-3,1 0,-1-3,0 0,0-3,-1-1,0-1,-1-2,0-2,26-15,-59 29,0 0,-1 0,1 0,0 0,-1 0,1 0,0 0,0 0,0 0,0 0,0 0,0 1,0-1,1 0,-1 1,0-1,0 1,0-1,1 1,-1 0,0-1,1 1,-1 0,0 0,0 0,1 0,-1 0,0 0,1 0,-1 1,0-1,0 0,1 1,-1-1,0 1,0-1,0 1,1 0,-1-1,0 1,0 0,0 0,0 0,-1 0,1 0,0 0,0 0,0 0,0 1,-19 111,-9 27,6 2,5 20,-15 126,32-283,0 0,-1 0,1 0,-1 0,0 0,-1 1,1-1,-1 0,0 0,0 0,-1 0,1 0,-1 0,0-1,-1 1,1-1,-1 1,0-1,0 0,0 0,0 0,-1 0,0-1,0 1,0-1,0 0,0 0,0 0,-1-1,0 0,1 0,-1 0,-2 1,-9-1,1-1,0 0,0-1,-1 0,1-2,0 1,0-2,-1 0,2-1,-1 0,-12-7,19 8,1 0,0-1,0 0,0 0,1 0,0-1,0 0,0 0,0-1,1 0,0 0,0 0,0 0,1-1,0 0,0 0,1 0,0 0,0-1,0 1,1-1,1 0,-2-5,3 5,0 0,0 0,1 0,0 0,0 0,1 0,0 0,0 1,1-1,0 1,1 0,-1 0,1 0,1 0,-1 0,1 1,0 0,0 0,1 0,0 1,0 0,3-2,157-92,-156 94,131-42,-99 36,58-1,-77 17</inkml:trace>
  <inkml:trace contextRef="#ctx0" brushRef="#br0" timeOffset="7636.056">4040 1403,'-4'34,"2"15,7 0,8-8,1-17,-2-12</inkml:trace>
  <inkml:trace contextRef="#ctx0" brushRef="#br0" timeOffset="7786.131">4182 810,'0'0</inkml:trace>
  <inkml:trace contextRef="#ctx0" brushRef="#br0" timeOffset="8149.683">4267 1544,'200'-285,"-176"258,-4 48,-9 58,-12-72,1 0,0 0,0 0,1 0,-1 0,2 0,-1 0,1 0,0 0,0-1,1 1,0-1,0 1,1-1,0 0,0-1,0 1,1-1,-1 1,1-1,0 0,1-1,0 0,-2 0,1 0,1-1,-1 0,0 0,1-1,0 1,-1-1,1-1,0 1,0-1,0 0,0 0,0 0,1-1,-1 0,0 0,0-1,0 0,0 0,0 0,0-1,0 0,-1 0,1 0,0-1,-1 0,0 0,0 0,0-1,1 0,104-133,-94 116</inkml:trace>
  <inkml:trace contextRef="#ctx0" brushRef="#br0" timeOffset="8750.764">5113 1149,'0'0,"-18"14,0 0,0 1,2 1,0 1,0 0,2 1,0 1,1 0,1 1,1 0,-6 16,16-34,0 0,1-1,-1 1,1 0,-1 0,1 0,0 0,0 0,0 0,0 0,0-1,0 1,0 0,1 0,-1 0,1 0,-1 0,1 0,0-1,0 1,-1 0,1-1,1 1,-1 0,0-1,0 0,0 1,1-1,-1 0,1 1,-1-1,1 0,-1 0,1 0,0 0,0 0,-1-1,1 1,0-1,0 1,0-1,0 1,82-9,-68 0,0 1,0-2,0 0,-1-1,-1-1,0 0,0-1,-1 0,-1-1,0-1,0 0,5-10,-17 23,0 1,0-1,1 1,-1-1,0 1,0 0,0-1,1 1,-1-1,0 1,0-1,1 1,-1-1,0 1,1 0,-1-1,0 1,1 0,-1-1,1 1,-1 0,1 0,-1-1,0 1,1 0,-1 0,1 0,-1 0,1 0,-1-1,1 1,-1 0,1 0,-1 0,1 0,-1 0,1 1,-1-1,1 0,-1 0,1 0,-1 0,1 0,-1 1,1-1,-1 0,1 1,-1-1,0 0,1 0,-1 1,1-1,-1 1,0-1,0 0,1 1,8 31,-7-22,-1-4,0 1,0-1,0 1,0-1,1 1,0-1,1 0,-1 0,1 0,0 0,1-1,-1 1,1-1,0 0,1 0,-1 0,1 0,0-1,0 0,0 0,1 0,-1-1,1 0,0 0,0 0,0-1,1 0,-1 0,0 0,1-1,-1 0,1 0,-1-1,4 0,4-2,1-1,-1-1,0 0,0-1,-1-1,1 0,-1-1,0 0,-1-1,0 0,0-1,0-1,-2 1,5-7,129-165,-128 158,-2-2,0 0,-2-1,-1 0,-1-1,-1 0,-1-1,-2 0,-1 0,-1 0,-1 0,-1-1,-2 0,-3-21,4 45,-1-1,0 0,-1 1,0-1,1 1,-2-1,1 1,-1-1,0 1,0 0,0 0,-1 0,1 0,-1 0,0 1,-1-1,1 1,-1 0,0 0,0 0,0 0,-1 1,1-1,-1 1,0 0,0 1,0-1,0 1,0 0,-3 0,-3 1,0 0,0 0,-1 1,1 1,0 0,-1 0,1 1,0 1,0 0,0 0,1 1,-1 0,1 1,0 0,0 1,0 0,1 1,0 0,0 0,1 1,0 0,0 0,1 1,0 0,1 0,0 1,0 0,1 0,0 0,1 0,0 1,0 0,1 0,1 0,0 0,1 0,-1 7,-1 6,1-1,0 1,2 0,1 0,0-1,2 1,1-1,1 1,1-1,1-1,0 1,2-1,1-1,1 1,11 16,4-2,1 0,2-2,2-1,1-1,1-2,20 13,31 6,-59-41</inkml:trace>
  <inkml:trace contextRef="#ctx0" brushRef="#br0" timeOffset="13455.454">11096 669,'-45'44,"2"1,1 2,3 2,2 2,1 3,26-43,0 1,1 1,1-1,0 1,1 1,0 0,1 0,1 0,0 0,1 1,0 0,1 0,1 0,0 0,1 0,1 0,1 1,0-1,1 3,5-9,0 0,1-1,0 0,0 0,1-1,0 0,1 0,-1-1,1 0,0-1,1 0,-1 0,1-2,0 1,0-1,0-1,1 0,-1 0,0-1,1 0,-1-1,1-1,8-1,5-1,0-2,0-1,0 0,-1-2,0-1,0-1,-1-1,-1-1,0-1,0-1,-1 0,-1-2,-1-1,0 0,-1-1,-1-1,0-1,-2 0,0-1,-2-1,0 0,6-17,-13 25,0 1,-1-1,0 0,-2-1,0 1,0-1,-1 0,-1 1,0-1,-2-11,1 20,0 0,-1 0,0 0,0 0,-1 0,1 0,-1 0,-1 1,1-1,-1 1,0-1,0 1,0 0,-1 0,0 0,0 1,0-1,0 1,-1 0,0 0,0 1,0-1,0 1,0 0,-1 1,-5-3,0 2,0 0,-1 0,0 2,1-1,-1 1,0 1,0 0,0 1,-2 1,-25 4</inkml:trace>
  <inkml:trace contextRef="#ctx0" brushRef="#br0" timeOffset="13871.16">11801 726,'-7'15,"-1"0,2 1,0 0,0 1,2-1,0 1,1 0,1 0,0 0,1 0,1 1,1-1,0 0,2 0,0 0,0 0,2-1,3 10,-4-18,0 0,1 0,0-1,1 1,-1-1,1-1,1 1,-1-1,1 0,0 0,1-1,-1 0,1 0,0-1,0 0,1 0,-1-1,1 0,0 0,-1-1,1-1,0 1,0-1,1-1,5 0,6 0,0-1,0-1,0-1,0-1,-1-1,1 0,-1-2,-1 0,1-1,11-8,-14 7,-1-1,0-1,-1 0,-1-1,0-1,0 0,-1-1,-1 0,0-1,-1-1,-1 1,0-2,-1 1,5-16,-11 26,-1 0,-1 0,1 0,-1 0,0 0,0-1,-1 1,1 0,-2-1,1 1,-1 0,0-1,0 1,0 0,-1 0,0 0,0 0,-1 0,0 1,0-1,0 1,0-1,-1 1,0 0,0 1,-1-1,1 1,-1-1,0 1,-1 0,-7-6,-1 1,0 0,-1 1,0 1,0 0,0 1,-1 1,0 0,0 1,0 1,-1 0,-148 7,121 3</inkml:trace>
  <inkml:trace contextRef="#ctx0" brushRef="#br0" timeOffset="12816.836">9685 1093,'5'0,"16"-5,9-1,4 0,2 1,-2 1,0 2,-2 1,-2 1,-1 0,0 5,-1 1,0 0,-5-5,-2-4,-4-1</inkml:trace>
  <inkml:trace contextRef="#ctx0" brushRef="#br0" timeOffset="13136.399">10419 613,'-1'377,"-25"-170,-4 2,30-208,0 1,0 0,0 0,1 0,-1 0,1 0,-1 0,1 0,-1-1,1 1,0 0,0 0,0-1,0 1,0-1,0 1,1-1,-1 1,0-1,1 0,-1 1,1-1,-1 0,1 0,0 0,-1 0,1 0,0-1,0 1,0-1,-1 1,1-1,0 1,0-1,0 0,0 0,0 0,0 0,0 0,0-1,1 1,18-3</inkml:trace>
  <inkml:trace contextRef="#ctx0" brushRef="#br0" timeOffset="17024.851">429 2053,'72'-18,"267"2,223-39,-320 26,182 3,51-1,-1 28,-212-29,-57 15,-74 1,-1 5,97 9,-67-1,577-1,-434-28,477 28,-262 0,-316-28,54 17,98-8,-100-7,214 14,-267-3,1 9,9 9,-11-1,969-2,-802-29,12 17,134-22,42 6,-69 17,-404 0,-58 5</inkml:trace>
  <inkml:trace contextRef="#ctx0" brushRef="#br0" timeOffset="17708.2">6468 2024,'-215'241,"86"-98,127-141,0-1,-1 0,1 1,0-1,0 1,0 0,1-1,-1 1,0 0,1 0,-1 0,1 0,0 0,-1 1,1-1,0 0,0 1,1-1,-1 0,0 1,1-1,0 1,-1-1,1 1,0-1,0 1,0-1,1 1,-1-1,1 1,-1-1,1 1,0-1,0 0,0 1,0-1,0 0,0 0,1 0,-1 0,1 1,10 0,0-1,0 0,0 0,0-1,0-1,0 0,0-1,0 0,0-1,0 0,0-1,6-2,-18 5,290-72,-217 38,-56 23</inkml:trace>
  <inkml:trace contextRef="#ctx0" brushRef="#br0" timeOffset="17952.038">6892 2080,'-34'43,"-30"44,-9 15,3 6,9-6,9-11,10-12,11-8,7-13,6-6,8-7,-1-7,3-5,2-2,2-3,2-1,1-5</inkml:trace>
  <inkml:trace contextRef="#ctx0" brushRef="#br0" timeOffset="19091.754">569 302,'-4'-6,"-1"0,0 0,0 0,0 1,-1-1,0 2,0-1,0 0,-1 1,0 0,1 1,-1 0,-1 0,1 0,0 1,-1 0,1 0,-1 1,0 0,1 0,-1 1,0 0,1 0,-1 1,0 0,1 0,-1 1,1 0,-7 2,-9 13,1 1,0 1,2 1,0 1,1 1,2 0,0 1,1 1,1 0,2 1,0 1,2 0,1 1,-1 4,-5 36,2 0,4 1,2 0,3 0,3 1,7 52,-4-29,0 15,-13 366,-7-73,-8 26,27-386,-2-20,1 0,0 0,2 0,1-1,0 1,2 0,0-1,1 1,1-1,0-1,6 11,-10-27,0 0,0 0,0 0,1 0,-1 0,0 0,1-1,-1 0,1 1,-1-1,1 0,0 0,0 0,-1-1,1 1,0 0,0-1,0 0,0 0,0 0,-1 0,1 0,0-1,0 1,0-1,-1 0,1 0,0 0,0 0,-1 0,1 0,-1-1,1 1,-1-1,0 0,0 0,1 0,36-14,154 7,-168 9</inkml:trace>
  <inkml:trace contextRef="#ctx0" brushRef="#br0" timeOffset="20356.123">12395 21,'12'-5,"1"1,-1 1,1 0,0 1,1 0,-1 1,0 1,0 0,0 1,0 0,1 1,-1 0,-1 1,1 1,0 0,-1 0,0 1,4 3,-9 0,0 0,0 0,-1 0,-1 1,0 0,0 0,0 0,-1 1,-1-1,1 1,-2 0,1 0,-1 0,-1 1,0-1,-1 0,1 1,-2-1,0 0,0 0,-1 1,-1 2,-23 273,-1 39,15-42,-32 185,-20-189,18-65,42 65,21-184,-18-92,0 0,0 0,0 0,0 0,-1 0,1-1,-1 1,1-1,-1 1,0-1,0 1,0-1,0 0,-1 0,1 0,0 0,-1 0,0-1,1 1,-1-1,0 0,0 0,1 0,-1 0,0 0,0 0,0-1,0 1,0-1,-1 0,1 0,0 0,0-1,0 1,0-1,0 1,0-1,-1-1,-28 4,-255 64,184-42,86-18</inkml:trace>
</inkml:ink>
</file>

<file path=ppt/ink/ink3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8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14,'5'0,"16"5,9 1,4 0,2-1,-1-2,3 0,0-7,-2-2,-1 0,-3 1,-2 2,-1 0,-6-3,-1-1,-10 5,-11 4,-7 1</inkml:trace>
</inkml:ink>
</file>

<file path=ppt/ink/ink3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8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1,'19'5,"16"1,7 0,-4 4,-3 0,-3-2,-3-2,0-2,-1-2,-1-6,-4-2</inkml:trace>
</inkml:ink>
</file>

<file path=ppt/ink/ink3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1 227,'0'33,"5"17,1 3,0-6</inkml:trace>
  <inkml:trace contextRef="#ctx0" brushRef="#br0" timeOffset="478.638">424 0,'-20'11,"0"-3,1 2,0 0,0 1,1 1,1 1,0 0,1 1,-5 7,18-19,1 1,0 0,-1 0,1 1,1-1,-1 0,0 1,1-1,-1 1,1 0,0-1,1 1,-1 0,0-1,1 1,0 0,0 0,0 0,1-1,-1 1,1 0,0 0,0-1,0 1,0 0,1-1,-1 1,1-1,0 0,0 0,0 0,0 0,1 0,0 0,-1 0,1-1,0 1,0-1,0 0,0 0,1 0,-1 0,3 0,48 25,-48-25,1-1,0 1,-1 1,1-1,-1 1,1 0,-1 1,0-1,-1 1,1 0,-1 1,0-1,0 1,0 0,0 1,-1-1,0 1,0 0,0 0,-1 0,0 0,0 0,-1 1,0 0,0-1,1 5,-4-8,1 0,-1 0,0 0,0 0,0 0,0 0,0 0,0 0,-1 0,0-1,1 1,-1 0,0-1,0 0,0 1,-1-1,1 0,0 0,-1 0,0-1,1 1,-1-1,0 1,0-1,0 0,0 0,0 0,0 0,0-1,0 1,0-1,0 0,-1 0,-106-11,91 4</inkml:trace>
  <inkml:trace contextRef="#ctx0" brushRef="#br0" timeOffset="3460.885">848 396,'-28'107,"17"-87,-1 0,-1 0,0-1,-2-1,0 0,-1-1,-1-1,0 0,-7 3,20-15,-118 67,114-68</inkml:trace>
</inkml:ink>
</file>

<file path=ppt/ink/ink3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0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0 672,'126'-115,"71"-79,-192 189,0-1,-1 0,0 0,0-1,-1 1,0-1,0 0,0 1,-1-1,0 0,-1-1,1 1,-1 0,-1 0,1-1,-1 1,0 0,-2-7,2 13,0 0,0 0,0 1,0-1,0 0,-1 0,1 1,0-1,-1 0,1 0,0 1,-1-1,1 0,-1 1,1-1,-1 1,1-1,-1 1,1-1,-1 1,0-1,1 1,-1-1,0 1,1 0,-1-1,0 1,1 0,-1 0,0-1,0 1,1 0,-1 0,0 0,0 0,0 0,1 0,-1 0,0 0,0 0,1 1,-1-1,0 0,0 0,1 1,-1-1,0 0,1 1,-1-1,0 1,1-1,-1 1,0 0,-30 30,26-25,0 0,0 0,1 1,-1 0,2 0,-1 0,1 0,0 0,1 1,-1 0,1-1,1 1,0 0,0 0,0 0,1 0,0 0,1-1,0 1,0 0,1 0,0 0,0-1,0 1,1-1,0 0,1 1,0-2,0 1,3 3,-1-4,1 0,0 0,0-1,0 0,1 0,0-1,0 1,0-2,0 0,1 0,-1 0,1-1,0 0,0-1,0 0,0 0,0-1,0 0,-1 0,1-1,0-1,0 1,5-3,18-4,0-1,-1-2,-1-2,0 0,24-16,-34 18,0-2,-1 0,0-2,-1 0,-1-1,0 0,-1-1,-1-1,5-10,-18 26,0 0,0-1,-1 1,1-1,-1 1,0-1,0 0,0 1,0-1,0 0,0 0,-1 0,1 0,-1 0,0 0,0 0,0 0,0 1,0-1,-1 0,0 0,1 0,-1 0,0 0,0 0,-2 3,0 0,0 0,0 0,0 0,0 0,0 1,0-1,0 1,1 0,-1 0,0 0,0 0,1 0,-1 1,1-1,-1 1,1 0,-1 0,1-1,0 2,0-1,0 0,0 0,1 1,-1-1,-1 1,-7 7,0 0,0 1,1 0,1 1,0 0,0 0,1 1,-3 7,9-16,-1 0,1 1,-1-1,1 0,0 0,1 0,-1 1,1-1,0 1,0-1,0 0,0 1,1-1,0 0,0 0,0 1,0-1,1 0,0 0,0 0,0 0,0-1,0 1,1-1,0 1,-1-1,1 0,0 0,1 0,0 0,5 2,0-1,0 0,1-1,-1 0,1-1,0 0,0 0,0-1,0 0,0-1,0 0,0-1,0 0,0 0,0-1,0-1,0 1,-1-2,1 1,-1-1,0-1,2-1,30-12,-1-2,-2-1,0-2,-1-2,-1-1,-2-2,-1-1,-1-2,-1-1,18-27,-43 53,-1 0,0 0,0 0,0-1,-1 1,0-1,0 0,-1-1,0 1,0-1,-1 1,0-1,0 0,-1 0,0 0,0 0,-1 0,0 0,0 7,0-1,0 1,-1 0,1 0,-1 0,1-1,-1 1,1 0,-1 0,0 0,0 0,1 0,-1 0,0 0,0 0,0 1,0-1,0 0,0 0,0 1,-1-1,1 0,0 1,0 0,0-1,0 1,-1 0,1-1,0 1,-1 0,1 0,0 0,0 0,-1 0,1 0,0 0,0 1,-1-1,1 0,0 1,0-1,0 1,-1-1,1 1,0 0,0-1,-1 2,-48 39,38-26,0-1,1 2,1 0,0 0,1 1,1 0,0 0,-4 19,9-28,1 0,0 0,1 0,0 1,0-1,1 0,-1 1,2-1,0 1,0-1,0 0,1 1,0-1,0 0,1 0,0 0,1-1,0 1,0-1,1 0,1 2,5 5,1-1,0 0,1 0,1-1,0-1,1-1,0 0,0 0,1-2,3 1,2-6,-19-6</inkml:trace>
</inkml:ink>
</file>

<file path=ppt/ink/ink3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0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0 254,'4'-4,"0"0,0 0,1 0,-1 1,1 0,0 0,0 0,0 0,0 1,0 0,1 0,-1 0,1 1,-1 0,1 0,0 0,-1 0,28-5,-1 2,1 1,1 2,-1 1,4 2,95-3,-131 1,0 0,1 1,-1-1,0 0,0 0,0 0,0 0,1 0,-1 0,0 0,0 0,0 0,0 0,1-1,-1 1,0-1,0 1,0-1,0 1,0-1,0 1,0-1,0 0,0 1,0-1,-1 0,1 0,0 0,0 0,-1 0,1 0,0 0,-1 0,1 0,-1 0,0 0,1 0,-1 0,0-1,0 1,1 0,-1 0,0 0,0 0,0-1,0 1,-1 0,1 0,0 0,0 0,-1 0,1-1,-1 1,1 0,-1 0,1 0,-1 0,0 0,1 0,-1 0,0 1,0-1,0 0,0 0,-115-104,115 104,0 1,0-1,0 1,0-1,0 0,1 1,-1-1,0 0,0 0,0 0,0 0,1 0,-1 0,1 0,-1 0,0 0,1 0,0 0,-1 0,1 0,0 0,-1-1,1 1,0 0,0 0,0 0,0 0,0-1,0 1,1 0,-1 0,0 0,0 0,1 0,-1-1,1 1,0-1,9-4</inkml:trace>
</inkml:ink>
</file>

<file path=ppt/ink/ink3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1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86,'-7'1,"1"1,-1 1,1-1,0 1,0 0,0 1,0-1,1 1,-1 0,1 1,0-1,0 1,0 0,1 0,0 1,0-1,0 1,1 0,-1 1,-32 52,19-29,-2 0,-1-2,-1 0,-1-1,-4 1,-66 59,65-84,19-10</inkml:trace>
  <inkml:trace contextRef="#ctx0" brushRef="#br0" timeOffset="303.419">25 0,'260'453,"-260"-453,6 10,-1 0,1 0,1-1,0 0,0 0,1 0,0-1,0 0,1-1,0 0,2 1,6-1</inkml:trace>
</inkml:ink>
</file>

<file path=ppt/ink/ink3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0 222,'0'358,"1"-393,2 1,1 0,2 1,1-1,1 1,2 0,1 1,2 0,1 1,2 0,0 2,3 0,0 0,1 2,2 1,22-22,-42 46,-1 0,1 0,-1 0,1 0,0 0,0 0,0 0,0 1,0-1,0 1,0-1,1 1,-1 0,0 0,1 0,-1 0,1 1,-1-1,1 0,0 1,-1 0,1 0,-1 0,1 0,0 0,-1 0,1 1,-1-1,1 1,-1 0,1-1,-1 1,1 1,-1-1,0 0,0 0,1 1,-1-1,0 1,0 0,-1 0,1-1,0 1,1 2,37 129,-33-114</inkml:trace>
</inkml:ink>
</file>

<file path=ppt/ink/ink3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3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1 169,'59'-16,"2"2,0 3,0 3,1 2,0 3,0 3,30 8,-92-9,0 0,0 1,0-1,1 0,-1 1,0-1,0 0,0 1,0-1,0 0,0 1,-1-1,1 0,0 1,0-1,0 0,-1 1,1-1,0 1,0-1,-1 0,1 1,-1-1,1 1,0-1,-1 1,1-1,-1 1,1-1,-1 1,0 0,1-1,-1 1,1 0,-1-1,0 1,1 0,-1 0,0 0,1-1,-1 1,0 0,1 0,-1 0,0 0,1 0,-1 0,-34-17,27 14,0 0,0-1,0 0,1-1,-1 1,1-1,0-1,1 0,-1 0,1 0,-4-6,1-4</inkml:trace>
</inkml:ink>
</file>

<file path=ppt/ink/ink3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1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0,'-5'15,"-6"8,-7 7,1 1,-2 2,-3-1,-2 0,3-2,0-5,-1-3,-2 0,-1-3,3-1,11-8,11-5,6-4</inkml:trace>
</inkml:ink>
</file>

<file path=ppt/ink/ink3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11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0,'5'68,"-20"18,11-68,0 0,1 0,1 0,0 0,2 0,0 1,2 12,-1-27,-1 0,1-1,0 1,0 0,1-1,-1 0,1 1,-1-1,1 0,0 1,0-1,1 0,-1-1,1 1,-1 0,1-1,0 1,0-1,0 0,0 0,0 0,1 0,-1-1,1 1,-1-1,1 0,-1 0,1 0,0 0,-1-1,1 0,0 0,-1 0,1 0,0 0,0-1,-1 1,1-1,0 0,-1 0,1 0,-1-1,3-1,13-9,-1 0,-1-2,0 0,-1 0,0-2,-1 0,12-18,13-12,-39 44,-1 1,1-1,0 1,0-1,0 1,0 0,0 0,1-1,-1 1,0 0,0 0,1 0,-1 0,1 0,-1 1,1-1,-1 0,1 1,-1-1,1 1,0-1,-1 1,1 0,0 0,-1-1,1 1,0 1,-1-1,1 0,0 0,-1 1,1-1,0 0,-1 1,1 0,-1-1,1 1,-1 0,1 0,-1 0,0 0,1 0,-1 0,0 0,0 0,0 1,0-1,0 0,1 2,17 33,33 34,-48-67,-1 0,1 0,0-1,-1 0,1 1,0-1,0 0,1-1,-1 1,0-1,0 0,1 0,-1 0,1-1,-1 1,1-1,-1 0,1 0,-1-1,1 1,-1-1,1 0,-1-1,0 1,0-1,1 1,-1-1,0 0,-1-1,1 1,0-1,-1 0,3-1,15-17,-1-1,0-1,-2-1,-1-1,0 0,-2-1,0-3,-5 8</inkml:trace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32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587 1,'-35'5,"0"2,0 1,1 2,0 1,1 2,1 1,0 1,1 2,0 2,-27 21,45-30,0 0,1 1,0 0,1 1,0 0,1 1,0 0,-4 8,14-19,0-1,0 1,0 0,0 0,0-1,0 1,1 0,-1-1,1 1,-1 0,1-1,-1 1,1 0,0-1,0 1,0-1,0 0,0 1,0-1,0 0,0 1,1-1,-1 0,0 0,1 0,-1 0,1 0,-1-1,1 1,0 0,-1-1,1 1,0-1,-1 1,1-1,0 0,-1 0,1 0,0 0,0 0,-1 0,1 0,0-1,0 1,-1 0,1-1,-1 0,1 1,0-1,-1 0,1 0,-1 0,1 0,247-111,-166 73,2 3,0 3,3 5,1 3,-83 23,3 0,0-1,0 1,0 1,0 0,0 0,0 1,1 0,-1 1,0 0,0 0,5 2,-13-3,1 1,0 0,-1 0,0 0,1 1,-1-1,1 0,-1 0,0 1,0-1,0 1,0-1,0 1,0-1,0 1,0 0,-1-1,1 1,-1 0,1 0,-1-1,0 1,0 0,1 0,-1 0,0 0,-1-1,1 1,0 0,0 0,-1 0,1-1,-1 1,0 0,0 0,-29 60,-152 163,77-105,-130 133,150-168,4 3,5 4,1 6,-19 79,93-176,0 1,0-1,0 1,0 0,0-1,0 1,1 0,-1 0,1 0,-1-1,1 1,0 0,-1 0,1 0,0 0,0 0,0-1,1 1,-1 0,0 0,1 0,-1 0,1 0,-1-1,1 1,0 0,0-1,0 1,0 0,0-1,0 1,1-1,-1 0,0 1,1-1,-1 0,1 0,-1 0,1 0,0 1,15 3</inkml:trace>
  <inkml:trace contextRef="#ctx0" brushRef="#br0" timeOffset="284.647">700 1045,'-10'11,"1"1,0 1,0-1,2 1,-1 1,2-1,0 1,0 1,2-1,0 1,0 0,1-1,1 2,1-1,0 0,1 0,0 4,2-14,0 0,0 0,0-1,1 1,-1-1,1 1,0-1,0 0,1 0,-1 0,1-1,0 1,0-1,0 0,1 0,-1 0,1-1,-1 0,1 0,0 0,0 0,0-1,0 1,0-1,5 0,133-4,-125 2,0-1,0-1,0-1,0-1,-1 0,0-1,0-1,0 0,-1-1,0-1,0-1,-1 0,0-1,-1-1,0 0,-1-1,-1 0,10-14,-19 22,-1-1,1 1,-1-1,-1 0,1 1,-1-1,0 0,-1 0,1 0,-1 0,0 0,-1 0,1 1,-1-1,0 0,-1 0,1 1,-1-1,0 0,-1 1,1 0,-1 0,0-1,0 2,-1-1,0 0,0 1,0-1,0 1,0 0,-1 1,0-1,0 1,0 0,0 0,0 0,-1 1,1 0,-1 0,-4-1,-9-1,-1 2,1 0,-1 1,1 0,-1 2,1 0,-1 2,1 0,-8 3,-4 1</inkml:trace>
</inkml:ink>
</file>

<file path=ppt/ink/ink3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12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0,'3'6,"0"1,1-1,-2 0,1 1,-1 0,0-1,-1 1,1 0,-1 0,-1 0,1 0,-1 0,0 1,1 5,1 47,-2 0,-2 1,-4-2,-2 7,1-12,2 1,2 0,3 0,4 20,-4-73,0 0,0 0,0 0,0 0,0 0,0 0,1 0,-1-1,1 1,0 0,-1 0,1 0,0-1,0 1,0 0,0-1,0 1,1-1,-1 1,0-1,1 0,-1 0,1 1,-1-1,1 0,-1 0,1 0,0-1,0 1,0 0,-1-1,1 1,0-1,0 1,0-1,0 0,0 0,0 0,0 0,0 0,3-1,0 0,0-1,0 0,0 1,0-2,-1 1,1 0,-1-1,1 0,-1 0,0 0,0-1,0 1,2-4,10-12,-10 11,0-1,1 2,0-1,0 1,1 0,0 0,0 1,1 0,0 1,6-3,-13 9,0 0,0 0,1 0,-1 0,0 1,0-1,0 1,-1 0,1-1,0 1,0 0,-1 0,0 0,1 0,-1 0,0 1,0-1,0 0,0 1,0-1,-1 0,1 1,-1-1,1 1,-1-1,0 1,0-1,0 1,0-1,-1 1,1-1,-1 0,1 1,-2 1,2 2,0 15,14 71,-3-73</inkml:trace>
</inkml:ink>
</file>

<file path=ppt/ink/ink3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15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0 280,'19'-5,"0"0,0-1,-1-1,0-1,0 0,-1-1,0-1,-1-1,0 0,-1-2,0 1,7-10,-19 20,0-1,-1 0,1 1,-1-1,1 0,-1-1,0 1,-1 0,1-1,0 1,-1-1,0 1,0-1,0 1,0-1,-1 0,1 0,-1 1,0-1,0 0,0 0,-1 0,1 1,-1-1,0 0,0 1,0-1,-1 1,1-1,-1 1,0-1,0 1,0 0,0 0,0 0,-1 0,1 1,-1-1,0 0,0 1,0 0,0 0,0 0,-1 0,1 0,-1 1,1-1,-1 1,1 0,-1 0,0 1,1-1,-1 1,0-1,-1 1,-2 1,1-1,0 1,0 0,0 1,0-1,0 1,0 0,0 1,0-1,1 1,-1 0,1 1,0-1,0 1,0 0,0 0,1 1,0 0,0-1,0 1,0 1,1-1,0 0,0 1,0 0,1-1,0 1,0 0,0 0,1 0,0 1,0-1,1 0,-1 0,1 1,1-1,-1 0,1 0,0 0,1 1,-1-1,3 4,2 1,1-1,1 1,-1-1,2-1,-1 0,2 0,-1 0,1-1,0-1,1 0,-1 0,1-1,1 0,-1-1,1 0,0-1,0 0,4 0,5-1</inkml:trace>
</inkml:ink>
</file>

<file path=ppt/ink/ink3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16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2 221,'0'7,"-1"7,1 0,0 0,1 0,1-1,0 1,0 0,2-1,0 0,4 10,-8-22,1 0,-1 0,1 0,-1-1,1 1,0 0,-1-1,1 1,0 0,0-1,-1 1,1-1,0 1,0-1,0 0,-1 1,1-1,0 0,0 1,0-1,0 0,0 0,0 0,0 0,0 0,0 0,0 0,-1 0,1 0,0 0,0-1,0 1,0 0,0-1,0 1,-1-1,1 1,0-1,0 1,0-1,-1 1,1-1,0 0,-1 1,1-1,-1 0,1 1,-1-1,1 0,-1 0,1 0,-1 0,0 1,1-1,-1-1,28-49,52-115,-66 146,2 1,0 0,1 1,0 1,2 1,14-10,-32 25,0-1,0 1,0 0,1 0,-1 0,0 1,1-1,-1 0,0 0,1 1,-1-1,1 1,-1-1,1 1,-1 0,1 0,0-1,-1 1,1 0,-1 0,1 1,-1-1,1 0,0 0,-1 1,1-1,-1 1,1-1,-1 1,0 0,1 0,-1-1,0 1,1 0,-1 0,0 0,0 0,0 1,0-1,0 0,0 0,0 1,0-1,0 1,5 15</inkml:trace>
  <inkml:trace contextRef="#ctx0" brushRef="#br0" timeOffset="3372.003">566 221,'19'2,"0"-1,0-1,0 0,0-2,0 0,0-1,16-5,-27 5,0 0,0 0,-1-1,1 0,-1-1,0 0,0 0,-1 0,1-1,-1 0,0 0,-1-1,4-4,-6 8,-1 0,-1 0,1 0,0 0,-1 0,1 0,-1-1,0 1,0 0,0-1,0 1,-1-1,0 1,1-1,-1 0,-1 1,1-1,0 1,-1-1,0 1,1 0,-2-1,1 1,0 0,-1-1,1 1,-1 0,0 0,0 0,0 0,0 1,-1-1,-1-2,1 3,0-1,0 1,0 0,-1 0,1 0,0 0,-1 1,1-1,-1 1,0 0,0 0,1 0,-1 0,0 1,0 0,0 0,1 0,-1 0,0 0,0 1,0-1,1 1,-1 0,0 1,1-1,-1 0,0 1,-96 60,81-48,14-12,1 1,-1 1,1-1,0 1,0-1,0 1,0 0,1 1,-1-1,1 1,0-1,1 1,-1 0,1 0,0 0,0 0,0 1,1-1,0 0,0 1,0-1,1 1,0-1,0 1,0-1,1 1,-1-1,1 1,1-1,-1 0,1 1,0-1,0 0,0 0,2 1,3 5,2-1,-1 0,1 0,1-1,0 0,0 0,1-1,0-1,0 0,1 0,-1-1,2-1,-1 0,0 0,1-2,0 1,0-2,0 1,14-1,80-7,-89-2</inkml:trace>
</inkml:ink>
</file>

<file path=ppt/ink/ink3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23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0 508,'6'3,"0"0,0-1,0 1,1-1,-1 0,1-1,-1 1,1-1,-1-1,1 1,-1-1,1 0,0-1,-1 1,1-1,-1-1,1 1,-1-1,1 0,-1-1,0 1,0-1,0 0,-1-1,1 1,-1-1,5-5,133-140,-12 6,-125 136,0 2,-1-1,0 1,0-1,0 0,-1-1,0 1,0-1,0 1,-1-1,0 0,-1-1,1 1,-1 0,-1-1,1 1,-1-1,-1 1,1-1,-1 0,-1 1,0-6,0 11,-1-1,1 1,0 0,-1 0,0 0,1 0,-1 1,0-1,0 0,0 1,0-1,0 1,0 0,-1 0,1-1,0 1,-1 1,1-1,-1 0,1 1,0-1,-1 1,0 0,1 0,-1 0,1 0,-1 0,1 0,-1 1,1-1,-1 1,1 0,0 0,-1 0,1 0,0 0,0 0,-1 1,1-1,0 1,-78 70,71-59,1 0,0 0,1 1,0 0,2 0,-1 1,2 0,0 0,0 4,5-10,1 0,1 0,-1-1,1 1,1-1,0 0,0 0,1 0,-1 0,2-1,-1 0,1 0,0 0,0-1,1 0,0 0,0 0,1-1,-1 0,1-1,0 0,0 0,1 0,3 0,0 1,0-1,1 0,0-1,0 0,0-1,0 0,0-1,0-1,0 0,1-1,-1 0,0-1,0 0,0-1,-1-1,1 0,-1-1,0 0,0-1,0 0,-1 0,0-2,0 1,0-2,-1 1,6-8,6-6,-1 0,-1-1,-1-1,-2 0,0-2,-1 0,8-22,-16 32,-6 14,0-1,0 1,0-1,0 0,0 0,-1 0,1 0,-1 0,0 0,0 0,0 0,0 0,-1-1,1 1,-1 0,0 0,0-1,0 1,0 0,-1-1,0 1,1 0,-1 0,0 0,0-1,-1 0,-2 4,0-1,0 2,1-1,-1 0,0 1,0-1,1 1,-1 0,0 0,1 1,-1-1,1 1,0 0,-1 0,1 0,0 0,0 0,0 1,0-1,1 1,-1 0,1 0,-1 0,1 0,0 0,0 2,-6 4,1 1,0 0,0 1,1-1,0 1,1 1,1-1,0 1,0-1,1 1,0 0,1 1,1-1,0 0,0 0,1 1,1-1,0 0,1 1,0-1,1 0,0 0,1-1,0 1,5 8,-3-12,0-1,1 0,-1-1,1 1,1-1,-1-1,1 1,0-1,0-1,1 1,-1-2,1 1,0-1,0 0,0-1,0 0,0 0,1-1,-1 0,3-1,7 0,0 0,0-2,0 0,-1-1,1 0,-1-2,0 0,0-1,12-7,-11 1,-1 0,0-1,-1-1,-1-1,0-1,-1 0,-1-1,0 0,-1-1,-1 0,7-17,-14 27,-1 1,1-1,-2 0,1 0,-1 0,-1 0,1 0,-1-1,-1 1,0-1,0 0,0 1,-1-1,-1 0,1 1,-1-1,-2-3,3 10,-1 1,1-1,-1 0,0 1,0-1,0 0,0 1,0-1,0 1,0-1,-1 1,1 0,-1 0,1 0,-1-1,1 1,-1 0,1 1,-1-1,0 0,1 0,-1 1,0-1,0 1,0-1,1 1,-1 0,0 0,0 0,0 0,0 0,0 0,1 1,-1-1,0 0,0 1,0 0,1-1,-2 1,-61 44,56-37,1 2,0-1,0 1,1 0,0 1,0-1,1 1,1 0,0 0,0 1,1-1,-1 9,4-14,-1-1,1 1,-1 0,1-1,1 1,-1-1,1 1,0-1,1 1,-1-1,1 1,0-1,0 0,1 0,-1 0,1 0,0 0,1-1,-1 1,1-1,0 0,0 0,0-1,1 1,-1-1,1 0,3 2,97 31,-83-35</inkml:trace>
</inkml:ink>
</file>

<file path=ppt/ink/ink3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24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0 227,'137'-42,"-72"23,0 3,2 3,0 2,0 4,32 2,30 6,-147-4,0 0,1-1,-1-1,1-1,0 0,1-1,-1-1,1-1,1 0,0-1,0 0,-3-5,4 3,4 4</inkml:trace>
</inkml:ink>
</file>

<file path=ppt/ink/ink3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25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18,'5'0,"15"0,10 0,5 0,0 0,0 0,-2 0,-1 0,-2 0,0 0,-2 0,0 0,-5-5,-1-1,-10 0,-6 6,-5 3</inkml:trace>
</inkml:ink>
</file>

<file path=ppt/ink/ink3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2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0,'5'0,"11"0,8 0,4 0,3 0,0 0,0 0,0 0,-1 0,-1 0,0 0,-6 5,-6 1</inkml:trace>
</inkml:ink>
</file>

<file path=ppt/ink/ink3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27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20,'-5'0,"-2"4,-4 3,5-1,-2-1,0 3,3 1</inkml:trace>
  <inkml:trace contextRef="#ctx0" brushRef="#br0" timeOffset="-1048.803">262 556,'-8'-3,"0"0,0 1,-1 0,1 0,-1 1,0 0,1 0,-1 1,0 0,1 1,-1 0,0 0,1 0,-1 2,1-1,0 1,0 0,0 0,0 1,0 0,1 1,0 0,0 0,0 0,0 1,1 0,0 0,-2 3,2 6,1 0,0 1,1 0,0 0,1 0,1 0,1 0,0 0,1 1,1-1,1 0,0 0,4 15,-4-21,2 0,-1 0,1 0,1-1,0 1,0-1,0 0,2 0,-1-1,1 1,0-2,0 1,1-1,0 0,1-1,-1 1,1-2,1 1,-1-1,1-1,-1 0,1 0,0-1,1 0,-1-1,1 0,-1 0,1-1,-1-1,1 0,0 0,-1-1,1 0,1-2,9-3,0-2,0 0,0-1,-1-1,-1-2,0 1,0-2,-1-1,-1 0,0-1,-1-1,-1 0,0-1,-1-1,-1 0,-1-1,0 0,7-19,-14 30,-1-1,0 0,0 1,-1-2,0 1,0 0,-1 0,0-1,-1 0,0 1,-1-1,0 1,0-1,-1 0,0 1,-1-1,0 1,0-1,-1 1,-1 0,1 0,-1 0,-1 1,0 0,0-1,0 1,-1 1,0-1,-1 1,0 0,0 1,0 0,-1 0,0 0,0 1,0 0,-8-3,6 4,-1 1,0 0,1 0,-1 1,0 0,0 1,0 1,0-1,0 2,0-1,0 2,-5 0,-13 5</inkml:trace>
  <inkml:trace contextRef="#ctx0" brushRef="#br0" timeOffset="-585.59">36 810,'40'-51,"-26"38,0 0,1 2,1 0,0 0,0 2,1 0,0 0,1 2,0 0,0 1,1 1,-15 4,0 1,1-1,-1 1,1 0,-1 0,1 1,-1-1,1 1,-1 0,1 0,-1 1,0-1,0 1,0 0,0 0,0 0,0 1,0-1,-1 1,1 0,-1 0,0 0,0 1,0-1,0 1,0-1,-1 1,0 0,0 0,0 0,0 0,0 3,7 7,-4-7,1 0,0 0,0-1,1 0,0 0,0-1,0 0,1 0,-1 0,1-1,0-1,1 1,-1-1,0 0,1-1,0 0,0 0,-1-1,1 0,0-1,0 0,0 0,0-1,2-1,20-5,-25 0</inkml:trace>
  <inkml:trace contextRef="#ctx0" brushRef="#br0" timeOffset="618.045">431 414,'0'-2,"1"0,0 0,-1 0,0 0,0 0,1 0,-1 0,0 0,-1 0,1 0,0 0,-1-1,1 1,-1 0,1 0,-1 0,0 1,0-1,0 0,0 0,0 0,0 1,-1-1,1 0,-1 1,1-1,-1 1,1 0,-1-1,0 1,0 0,1 0,-1 0,0 0,0 1,0-1,0 0,0 1,0-1,0 1,-1 0,1 0,0 0,0 0,0 0,0 0,0 1,0-1,-2 1,-12 2,0 1,0 1,1 0,-1 1,1 1,1 0,-1 1,1 1,0 0,1 1,0 0,1 1,0 0,1 1,-7 9,5 16,15-22</inkml:trace>
  <inkml:trace contextRef="#ctx0" brushRef="#br0" timeOffset="8667.758">1024 302,'17'56,"-11"-12,-1 1,-2-1,-2 1,-4 32,2 9,-5 178,19-276,-5-5</inkml:trace>
  <inkml:trace contextRef="#ctx0" brushRef="#br0" timeOffset="9350.587">1278 471,'-98'62,"84"-53,10-8,0 0,0 0,0 1,0-1,0 1,1 0,-1 0,1 1,-1-1,1 1,0-1,0 1,0 0,0 0,0 1,1-1,-1 0,1 1,0 0,0-1,0 1,1 0,0 0,-1 0,1 0,0 0,1 1,-1-1,1 0,0 0,0 0,0 0,1 1,-1-1,1 0,0 0,0 0,0 0,2 2,6 5,1 0,0 0,1-1,1 0,-1-1,2-1,-1 0,1 0,11 4,55 38,-10 17,-58-59</inkml:trace>
  <inkml:trace contextRef="#ctx0" brushRef="#br0" timeOffset="10403.169">854 330,'45'-59,"171"-127,-212 181,66-63,-68 67,0-1,1 1,-1 0,0 0,0 0,1 0,-1 0,0 0,1 1,-1-1,1 1,-1 0,1 0,-1 0,1 0,-1 0,1 0,-1 1,1-1,-1 1,0-1,1 1,-1 0,0 0,1 0,-1 1,0-1,0 0,0 1,0-1,0 1,0 0,-1 0,1 0,-1-1,2 3,110 168,-41-111,-54-52</inkml:trace>
</inkml:ink>
</file>

<file path=ppt/ink/ink3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59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17,'0'-4,"5"-3,2 1</inkml:trace>
</inkml:ink>
</file>

<file path=ppt/ink/ink3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5:35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21448 175,'514'0,"-485"-3,-36-11,-21-1,15 9,-1-1,1 0,0 0,1-2,0 1,0-2,1 0,0 0,0-1,2 0,-1-1,-3-7,4 4</inkml:trace>
  <inkml:trace contextRef="#ctx0" brushRef="#br0" timeOffset="-1065.258">21194 486,'-34'38,"-20"23,-6 5,7 2,8-7,7-8,9-9,6-12,6-6,1-3,-1-1,-3-4,3-4</inkml:trace>
  <inkml:trace contextRef="#ctx0" brushRef="#br0" timeOffset="-814.227">20771 458,'19'24,"16"27,7 10,1-1,-2-6,-4-7,-2-2,-8-4,-3-9,-2-5,1-2,-3-1,-1-5,1 0,3 1,1-2,-2-5</inkml:trace>
  <inkml:trace contextRef="#ctx0" brushRef="#br0" timeOffset="-370.607">21589 712,'-61'251,"53"-188,36-122,-5-27,-12 37,2 0,2 2,3-1,1 2,12-17,57-78,-87 140,-1 0,0 0,0 0,1 0,-1 0,0 0,1 0,-1 0,1 0,-1 0,1 1,0-1,-1 0,1 0,0 0,-1 1,1-1,0 1,0-1,0 0,0 1,0-1,-1 1,1 0,0-1,0 1,0 0,0 0,0-1,0 1,0 0,0 0,0 0,0 0,0 0,0 1,0-1,0 0,0 0,0 1,0-1,0 0,0 1,0-1,0 1,0-1,0 1,-1 0,1-1,0 1,0 0,-1-1,1 1,0 0,-1 0,1 0,-1 0,1-1,-1 2,6 60,-7-55,0-1,1 0,0 0,1 0,0 0,0 0,0 0,0 0,1 0,0 0,0 0,1 0,1 1,7 7</inkml:trace>
  <inkml:trace contextRef="#ctx0" brushRef="#br0" timeOffset="-10555.475">14675 683,'-77'62,"75"-60,0 0,1 0,-1 1,1-1,-1 1,1-1,0 1,0-1,0 1,0-1,1 1,-1 0,1 0,0-1,-1 1,1 0,1 0,-1-1,0 1,1 0,-1 0,1-1,0 1,-1 0,2-1,-1 1,0-1,0 1,1-1,-1 0,1 0,0 1,1 0,22 24,-21-24,0-1,-1 2,1-1,-1 0,0 1,0-1,0 1,0 0,-1 0,0 0,1 0,-1 0,-1 1,1-1,-1 1,0-1,0 1,0-1,0 1,-1 0,0-1,0 1,0 0,0-1,-1 2,-1 1,-1 1,0 0,0-1,-1 1,1-1,-2 0,1 0,-1-1,0 0,0 1,-1-1,0-1,0 1,0-1,-1 0,1-1,-1 0,0 0,-1 0,1-1,-1 0,1 0,-1-1,0 0,0 0,-2-1,-10-3</inkml:trace>
  <inkml:trace contextRef="#ctx0" brushRef="#br0" timeOffset="-10324.447">14900 796,'5'34,"6"15,1 0</inkml:trace>
  <inkml:trace contextRef="#ctx0" brushRef="#br0" timeOffset="-10171.706">14929 429,'-5'-4,"-2"-3</inkml:trace>
  <inkml:trace contextRef="#ctx0" brushRef="#br0" timeOffset="-9801.205">15295 515,'-132'147,"130"-146,1 0,-1 0,1 0,0 0,-1 0,1 0,0 1,0-1,0 0,0 1,0-1,0 1,0-1,0 1,1-1,-1 1,0-1,1 1,0 0,-1-1,1 1,0 0,0 0,0-1,0 1,0 0,0-1,0 1,1 0,-1-1,1 1,-1 0,1-1,0 1,-1-1,1 1,0-1,0 1,0-1,0 1,0-1,1 0,-1 0,0 0,1 0,-1 0,1 1,66 29,-63-31,0 1,0-1,0 1,-1 1,1-1,0 1,0 0,-1 0,1 0,-1 1,0-1,0 1,0 0,0 0,0 1,0-1,-1 1,0 0,0 0,0 0,0 0,0 0,-1 1,0-1,0 1,0 0,-1 0,1-1,-1 1,0 0,-1 0,1 0,-1 0,0 0,-3 4,0-1,-1 1,-1-1,1 0,-1-1,0 1,-1-1,0 0,0 0,-1-1,1 0,-1 0,-1 0,1-1,-1 0,0-1,0 1,0-2,-1 1,1-1,-1 0,0-1,0 0,0 0,-4-1,-13 3</inkml:trace>
  <inkml:trace contextRef="#ctx0" brushRef="#br0" timeOffset="-6755.705">16340 768,'-11'11,"0"0,1 0,0 1,1 0,1 1,0 0,0 0,1 1,1 0,0 0,1 0,1 2,3-14,1 0,-1 0,1-1,-1 1,1 0,0 0,0 0,0-1,0 1,0 0,1 0,-1 0,0 0,1-1,0 1,-1 0,1-1,0 1,0 0,0-1,0 1,0-1,0 1,0-1,0 0,1 1,-1-1,0 0,1 0,-1 0,1 0,0 0,-1 0,1-1,0 1,-1 0,1-1,0 1,0-1,-1 0,1 1,0-1,0 0,1 0,81-17,-73 11,0 0,-1-1,0 0,0-1,-1 0,0 0,0-1,-1 0,0 0,-1-1,0 0,0 0,-1-1,-1 0,1 0,-2 0,0-1,1-3,-5 14,3-2,-1-1,0 1,0-1,-1 0,1 1,-1-1,1 0,-1 0,0 0,-1 0,1 0,-1 0,0 0,0 0,0-1,0 1,-1 0,1 0,-1 0,0 0,-1 0,1 1,-1-1,1 0,-1 1,0-1,-1 1,1-1,0 1,-1 0,0 0,0 0,0 0,0 1,0-1,0 1,-4-2,0 2,-1-1,0 2,1-1,-1 1,0 1,0-1,0 1,0 0,0 1,0 0,0 0,1 1,-1 0,0 1,-1 0,9-3,0 0,0 0,0 0,1 1,-1-1,0 0,0 0,0 0,0 0,1 0,-1 0,0 1,0-1,0 0,0 0,0 0,0 0,1 1,-1-1,0 0,0 0,0 0,0 1,0-1,0 0,0 0,0 0,0 1,27-9,109-87,-89 57,-18 12,-1-3,-1 0,-1-1,-2-2,-1-1,2-8,2 2,-27 40,0-1,0 0,0 1,0-1,0 0,0 1,1-1,-1 0,0 1,0-1,1 0,-1 1,0-1,0 0,1 0,-1 1,0-1,1 0,-1 0,0 1,1-1,-1 0,0 0,1 0,-1 0,0 0,1 0,-1 0,0 0,1 1,-1-1,1 0,-1-1,0 1,1 0,-1 0,1 0,-1 0,0 0,1 0,-1 0,0 0,1-1,-1 1,0 0,1 0,-1-1,0 1,0 0,1 0,-1-1,0 1,0 0,1-1,-1 1,0 0,0-1,0 1,0 0,1-1,-1 1,0 0,0-1,0 1,2 37,-2-31,-23 309,32-228,3 1,5-2,14 42,-13-55,-12-50,-1 0,-1 0,0 0,-2 1,-1-1,-1 1,-1 0,-1-1,-2 10,2-28,0 0,0 0,-1 0,1 0,-1-1,0 1,0-1,-1 1,0-1,1 0,-1-1,-1 1,1-1,0 0,-1 0,0 0,1 0,-1-1,0 0,0 0,-1 0,1 0,0-1,-1 0,-1 0,-6 1,1-1,-1 0,1 0,-1-1,0-1,1 0,-1-1,1 0,-1-1,-6-3,16 5,0-1,0 1,0-1,0 0,0 0,1 0,-1 0,1 0,-1-1,1 1,0-1,0 0,0 0,0 1,1-1,-1 0,1-1,0 1,-1 0,2 0,-1 0,0-1,1 1,-1 0,1-1,0 1,0-1,0 1,0 0,1-1,0 1,-1 0,1 0,0-1,1 1,-1 0,0 0,1 0,0 0,0 0,0 1,0-1,0 0,3-1,28-42,3 3,1 0,3 3,30-25,66-68,-113 106</inkml:trace>
  <inkml:trace contextRef="#ctx0" brushRef="#br0" timeOffset="-3521.735">17694 373,'371'0,"-370"0,44-4,-44 3,0 1,-1 0,1 0,0 0,-1 0,1 0,-1-1,1 1,0 0,-1-1,1 1,-1 0,1-1,-1 1,1 0,-1-1,1 1,-1-1,1 1,-1-1,0 0,1 1,-1-1,0 1,1-1,-1 1,0-1,0 0,0 1,0-1,1 0,-1 1,0-1,0 0,0 1,0-1,0 0,-1 1,1-1,0 0,0 1,0-1,-1 1,1-1,0 0,0 1,-1-1,1 1,-1-1,1 1,0-1,-1 1,1-1,-1 1,1-1,-1 1,1 0,-1-1,0 1,1 0,-1 0,1-1,-1 1,-133-119,101 85,19 18</inkml:trace>
  <inkml:trace contextRef="#ctx0" brushRef="#br0" timeOffset="-1618.628">19359 175,'627'0,"-564"11,-137-43,57 26,1 0,0-1,0 0,1-1,0-1,1 0,0-1,0-1,1 0,0-1,-7-12,3 2</inkml:trace>
  <inkml:trace contextRef="#ctx0" brushRef="#br0" timeOffset="-4073.254">17694 655,'33'62,"86"271,-119-331,1-1,-1 0,0 0,1 0,-1 0,1 0,-1 0,1 0,0 0,-1 0,1 0,0 0,0 0,-1 0,1-1,0 1,0 0,0-1,0 1,0 0,0-1,0 1,0-1,0 0,1 1,-1-1,0 0,0 0,0 0,0 1,0-1,1 0,-1-1,0 1,0 0,0 0,0 0,1-1,-1 1,0-1,0 1,0 0,0-1,0 0,0 1,0-1,0 0,0 1,-1-1,1 0,0 0,0 0,-1 0,1 0,0 0,-1 0,1 0,-1 0,1 0,-1-1,136-312,-96 223,-39 78</inkml:trace>
  <inkml:trace contextRef="#ctx0" brushRef="#br0" timeOffset="-3150.864">18372 655,'24'5,"17"1,7 0,0-1,-4-1,-4-2,-4-1,-8-1</inkml:trace>
  <inkml:trace contextRef="#ctx0" brushRef="#br0" timeOffset="-2903.356">18315 825,'39'5,"21"-4,7-1,-5-1,-12-1</inkml:trace>
  <inkml:trace contextRef="#ctx0" brushRef="#br0" timeOffset="-2067.236">18908 882,'61'-15,"155"-52,-203 62,-2-1,1-1,-1 0,0 0,0-1,-1-1,0 0,0 0,-1-1,-1 0,1-1,-2 0,0 0,0 0,4-10,-9 19,-1 0,1 0,-1 0,1 0,-1-1,0 1,1 0,-1 0,0-1,-1 1,1-1,0 1,-1-1,0 1,1-1,-1 0,0 1,0-1,0 1,-1-1,1 1,-1-1,1 1,-1-1,0 1,0-1,0 1,0 0,0-1,-1 1,1 0,-1 0,1 0,-1 0,0 0,0 1,1-1,-1 0,-1 1,1-1,0 1,0 0,-1 0,1 0,0 0,-1 0,1 0,-1 1,1-1,-2 1,-5 2,0 0,0 0,1 1,-1 1,1 0,0 0,0 0,1 1,-1 0,1 1,0-1,0 1,1 1,-1-1,2 1,-1 1,1-1,0 1,0-1,1 1,0 1,0-1,1 0,0 1,1 0,0 0,0 0,1 0,0 0,1 0,0 0,0 0,1 0,0 0,0 0,1 0,0-1,1 1,0 0,1 1,6-2,-1 0,1 0,1-1,-1 0,1-1,1 0,-1-1,1 0,0-1,0 0,0-1,0 0,1-1,-1-1,1 0,-1 0,1-1,-1-1,8-1,1 3,0-2,-1 0,1-1,-1-1,0 0,0-2,0-1,0 0,-1-1,0-1,0-1,-1-1,0 0,-1-1,0-1,-1-1,-1-1,1 0,-2 0,7-10,2-45,-23 68,0-1,0 1,0-1,0 0,-1 1,1-1,0 1,-1-1,1 0,-1 1,1-1,-1 1,0 0,0-1,1 1,-1-1,0 1,0 0,0 0,-1 0,1 0,0 0,0 0,-1 0,1 0,0 0,-1 0,1 1,-1-1,1 0,-1 1,1-1,-1 1,0 0,1 0,-1 0,1-1,-1 1,0 1,1-1,-1 0,-1 0,-6 4,-1-1,1 1,-1 1,1-1,0 2,1-1,-1 1,1 1,0-1,1 1,-1 1,1-1,1 1,0 0,0 1,0 0,1 0,1 0,-1 1,3-7,-1 0,1 1,0 0,0-1,0 1,1 0,0 0,-1 0,1 0,0 0,1 0,-1 0,1 0,0 0,0 0,0 0,1 0,-1 0,1 0,0 0,0 0,0 0,1 0,-1 0,1 0,0-1,0 1,0-1,1 1,-1-1,1 0,0 0,0 0,0 0,0-1,0 1,1-1,1 1,9 1,0-1,0-1,1 0,-1-1,1-1,-1 0,1-1,5-1,15 0,-12 0,0-2,0 0,0-1,-1-2,1 0,-2-1,1-1,-1-1,0-1,-1-1,-1-1,0 0,13-13,-15 12,-1 0,0-1,-1-1,-1 0,-1-1,0 0,2-6,-5-21,-10 43,0 1,-1-1,1 0,0 1,0-1,0 0,-1 1,1-1,0 1,-1-1,1 0,0 1,-1-1,1 1,-1-1,1 1,-1 0,1-1,-1 1,1-1,-1 1,0 0,1-1,-1 1,1 0,-1 0,0 0,1-1,-1 1,0 0,1 0,-1 0,0 0,1 0,-1 0,0 0,1 0,-1 1,0-1,1 0,-1 0,0 0,1 1,-1-1,1 0,-1 1,1-1,-1 0,0 1,1-1,-1 1,1-1,0 1,-1-1,1 1,-1-1,1 1,0 0,0-1,-1 1,1-1,0 1,0 0,-1 0,-8 8,0 0,0 0,0 1,1 0,1 1,0-1,0 2,1-1,1 1,0-1,0 2,1-1,1 0,0 1,0 0,2-1,-1 1,2 0,0 0,0 0,1 0,2 7,0-13,1-1,0 0,0 1,1-2,0 1,0 0,0-1,1 0,-1 0,1-1,0 1,1-1,-1-1,1 1,0-1,0 0,0-1,0 1,0-1,0-1,1 0,-1 0,1 0,-1-1,1 0,-1 0,1-1,-1 0,0 0,1-1,67-27,-57 17</inkml:trace>
  <inkml:trace contextRef="#ctx0" brushRef="#br0" timeOffset="-22544.409">2708 571,'-29'280,"28"-254,2 0,0-1,2 1,0-1,2 1,1-1,1 0,1-1,1 0,6 12,-13-33,-1 0,1 0,-1 0,1 0,0 0,0-1,0 1,1-1,-1 1,0-1,1 0,0 0,-1 0,1 0,0 0,0-1,0 0,0 1,1-1,-1 0,0 0,0-1,1 1,-1-1,0 1,1-1,-1 0,0 0,1-1,-1 1,0-1,1 1,-1-1,0 0,0-1,0 1,0 0,0-1,0 0,0 1,0-1,-1 0,1-1,-1 1,1 0,-1-1,0 1,0-1,84-154,-57 95,27-46,-56 108,0-1,0 1,0-1,0 0,1 1,-1-1,0 1,0-1,1 0,-1 1,0-1,1 1,-1-1,1 1,-1-1,0 1,1 0,-1-1,1 1,-1 0,1-1,-1 1,1 0,0-1,-1 1,1 0,-1 0,1 0,0-1,-1 1,1 0,-1 0,1 0,0 0,-1 0,1 0,0 0,-1 1,1-1,-1 0,1 0,0 0,-1 0,1 1,-1-1,1 0,-1 1,1-1,-1 0,1 1,-1-1,1 1,-1-1,0 1,1-1,-1 1,1-1,-1 1,0-1,0 1,1 0,-1-1,8 44,-7-37,0 16,1-1,2 0,0 0,2 0,0-1,1 0,1 0,1-1,4 7,-10-23,1 1,-1-1,1 0,0 0,0 0,0-1,0 1,1-1,0 0,0 0,-1-1,1 1,1-1,-1 0,0 0,0-1,1 0,-1 0,1 0,-1 0,1-1,0 0,-1 0,1-1,-1 1,1-1,-1 0,1-1,-1 0,0 1,0-1,0-1,0 1,0-1,0 0,4-3,10-13,-1 0,0-2,-1 1,-2-2,0 0,-1-1,-2-1,0 0,-1 0,-2-1,0 0,-2-1,0-2,16-154,-14 148,-3 29</inkml:trace>
  <inkml:trace contextRef="#ctx0" brushRef="#br0" timeOffset="-22073.569">3781 1022,'17'0,"0"-1,0 0,0-2,0 0,0-1,0-1,-1 0,0-1,0-1,0 0,-1-1,0-1,-10 4,0 1,-1-1,0 0,0-1,0 1,-1 0,0-1,0 0,0 0,-1 0,0 0,0 0,0 0,-1-1,0 1,0-1,-1 1,1-1,-1 1,-1-1,1 1,-1-1,-1 1,1 0,-1 0,0-1,0 1,-1 0,0 0,0 1,0-1,-4-4,4 7,1 1,0 0,-1 0,0 0,0 1,1-1,-1 1,0 0,0-1,0 1,0 0,0 1,-1-1,1 1,0-1,0 1,0 0,-1 0,1 0,0 1,0-1,0 1,0-1,-1 1,1 0,0 1,0-1,1 0,-1 1,0 0,0 0,-77 67,70-58,1 0,0 0,1 1,1 1,-1-1,2 1,0 1,1-1,0 1,1 0,0 0,1 0,1 0,0 1,1-1,1 1,0-1,1 1,0-1,1 0,1 1,1 2,2-10,0 0,0 0,1-1,-1 1,1-2,1 1,-1-1,1 0,0 0,0-1,0 0,1-1,-1 0,1 0,0-1,0 0,0 0,0-1,0 0,0-1,1 0,-1 0,0-1,0 0,6-2,99-18,-90 18</inkml:trace>
  <inkml:trace contextRef="#ctx0" brushRef="#br0" timeOffset="-20189.865">4966 825,'1'282,"-2"-279,1 0,-1-1,1 1,0-1,0 1,0 0,0-1,1 1,-1-1,1 1,-1-1,1 1,0-1,0 1,0-1,0 0,1 0,-1 1,1-1,-1 0,1 0,0 0,-1 0,1-1,0 1,0 0,1-1,-1 0,0 1,0-1,1 0,-1 0,0 0,1 0,-1-1,1 1,0-1,-1 1,1-1,-1 0,1 0,-1 0,1 0,0-1,-1 1,1-1,-1 1,1-1,-1 0,1 0,-1 0,1-1,16-15,-1-1,-1-1,-1 0,-1-1,0-1,-2 0,1-4,-14 24,0 0,0 0,0 0,0 1,0-1,0 0,0 0,0 0,0 0,0 0,1 1,-1-1,0 0,1 0,-1 0,0 1,1-1,-1 0,1 0,-1 1,1-1,0 1,-1-1,1 0,0 1,-1-1,1 1,0-1,-1 1,1 0,0-1,0 1,0 0,-1-1,1 1,0 0,0 0,0 0,0 0,0 0,-1 0,1 0,0 0,0 0,0 0,0 0,-1 1,1-1,0 0,0 1,0-1,-1 0,1 1,0-1,0 1,-1-1,1 1,0-1,-1 1,1 0,-1-1,1 1,-1 0,21 127,-19-124,0 1,0-1,1 0,0 0,0 0,0 0,0 0,0-1,1 0,-1 1,1-1,0 0,0-1,1 1,-1-1,0 0,1 0,-1 0,1-1,0 1,-1-1,1 0,0 0,0-1,0 0,0 0,-1 0,1 0,0-1,0 1,0-1,0-1,-1 1,1-1,2 0,8-5,-1-1,0 0,-1-1,0 0,0-1,-1-1,0 0,-1 0,0-1,0 0,-2-1,0-1,0 1,-1-1,2-6,-2 4</inkml:trace>
  <inkml:trace contextRef="#ctx0" brushRef="#br0" timeOffset="-19938.135">5869 909,'0'39,"0"17,0 3,5-12,1-14</inkml:trace>
  <inkml:trace contextRef="#ctx0" brushRef="#br0" timeOffset="-19688.661">5841 458,'0'0</inkml:trace>
  <inkml:trace contextRef="#ctx0" brushRef="#br0" timeOffset="-19454.59">6123 316,'21'310,"-14"156,-7-393,0-72,-1 3,1 1,0 0,0-1,0 1,0 0,1 0,0-1,0 1,0 0,0-1,1 1,0-1,0 0,0 0,0 1,1-1,-1-1,1 1,8-2,-1-6</inkml:trace>
  <inkml:trace contextRef="#ctx0" brushRef="#br0" timeOffset="-19192.59">6461 402,'-22'370,"17"23,10-286,1-89</inkml:trace>
  <inkml:trace contextRef="#ctx0" brushRef="#br0" timeOffset="-18121.246">7421 966,'-10'4,"-1"0,1 1,-1 1,1-1,1 2,-1-1,1 1,1 1,-1 0,1 0,0 0,1 1,0 0,1 1,-1 0,2 0,0 0,0 0,-1 6,3-11,2 0,-1 0,0 0,1 0,0 1,0-1,1 0,0 1,-1-1,2 1,-1-1,1 0,0 1,0-1,0 0,1 1,-1-1,1 0,1 0,-1-1,1 1,0 0,0-1,0 1,0-1,1 0,0 0,0-1,0 1,0-1,0 0,1 0,0 0,-1 0,1-1,0 0,0 0,0 0,1-1,-1 0,0 0,1 0,-1 0,0-1,1 0,-1 0,1 0,-1-1,0 0,1 0,2-1,4-6,0-1,0 0,0-1,-1 0,-1 0,0-1,0-1,-1 1,-1-2,0 1,0-1,-1 0,-1-1,0 0,-1 0,5-7,14-28,-2-1,-2 0,-2-2,-3 0,-2-1,-2 0,-3-1,-2 0,-2-1,-3-27,-26-31,24 110,0 0,0 1,0-1,0 0,-1 0,1 1,-1-1,0 1,0 0,0-1,0 1,0 0,0 0,0 0,-1 0,1 1,-1-1,0 1,1-1,-1 1,0 0,0 0,0 0,1 0,-1 1,0-1,0 1,0 0,0 0,0 0,0 0,0 0,0 1,0-1,0 1,0 0,-6 5,1-1,0 2,0-1,1 1,0 0,0 1,1 0,0 0,0 0,1 1,0 0,0 0,1 0,1 0,-1 1,1-1,1 1,0 0,0 0,1 6,-8 8,2 2,2-1,0 1,1 0,2 0,0 0,2 1,1-1,1 0,1 0,1 0,2-1,0 1,2-1,1 0,1-1,2 3,-3-9,1-1,1 0,0-1,1 0,1-1,0 0,1-1,0-1,1 0,1-1,0 0,1-2,0 0,13 6,-23-15,-1 0,1 0,-1 0,1 0,-1-1,1 0,-1-1,1 0,0 0,-1 0,0-1,1 1,-1-1,0-1,0 0,0 1,0-2,-1 1,1-1,-1 0,0 0,0 0,0-1,0 1,-1-1,0-1,0 1,0 0,-1-1,0 0,0 0,0 0,7-12</inkml:trace>
  <inkml:trace contextRef="#ctx0" brushRef="#br0" timeOffset="-17859.569">8099 796,'-7'22,"1"-1,1 1,1 0,1 1,1-1,1 0,1 1,0-1,2 1,1-1,3 10,-5-28,0-1,0 1,0-1,1 0,-1 0,1 1,0-1,0 0,0 0,0 0,1-1,-1 1,1-1,-1 1,1-1,0 0,0 0,0 0,0 0,1 0,-1-1,0 0,1 0,-1 1,1-2,-1 1,1 0,-1-1,1 0,0 0,-1 0,1 0,-1 0,1-1,0 1,-1-1,1 0,-1 0,0-1,1 1,-1-1,0 0,0 0,7-2,0-1,-1 0,0-1,0 0,0 0,-1-1,0 0,-1-1,1 1,-1-1,-1-1,1 0,-2 0,1 0,-1 0,-1-1,1 0,-2 0,1 0,-1 0,-1-1,0 1,0-1,-1 1,-1-1,0 0,0 1,-1-1,0 0,-1-1,-1 7,0 1,-1-1,1 1,-1 0,0 0,0 0,0 0,0 1,-1 0,0 0,1 0,-1 0,0 1,0 0,-1 0,1 0,0 0,-1 1,1 0,-1 0,1 1,-1 0,1 0,-1 0,1 0,-1 1,1 0,-1 0,1 0,0 1,-1 0,1 0,-1 1,-20 4</inkml:trace>
  <inkml:trace contextRef="#ctx0" brushRef="#br0" timeOffset="-14923.276">9397 345,'0'707,"0"-683</inkml:trace>
  <inkml:trace contextRef="#ctx0" brushRef="#br0" timeOffset="-14623.432">9115 825,'34'-10,"30"-7,8-7,3 2,-7 4,-11 0,-10 4,-8 3,-6 0,-3 1,-8 3</inkml:trace>
  <inkml:trace contextRef="#ctx0" brushRef="#br0" timeOffset="-14189.761">9764 288,'-27'397,"25"-374,2 0,1 0,1-1,1 1,1-1,1 1,0-1,2-1,4 8,-10-26,1 1,0-1,0-1,0 1,0 0,0 0,1-1,-1 1,1-1,0 0,-1 0,1 0,0 0,0 0,0-1,1 1,-1-1,0 0,1 0,-1 0,1 0,-1-1,0 1,1-1,-1 0,1 0,-1 0,1-1,-1 1,1-1,-1 0,1 0,-1 0,0 0,1 0,-1-1,0 0,0 1,0-1,0 0,-1-1,1 1,-1 0,1-1,-1 0,1 0,156-121,-158 123,0 0,0 0,0 0,0 0,0-1,0 2,0-1,0 0,0 0,0 0,0 0,1 1,-1-1,0 1,1-1,-1 1,0-1,1 1,-1 0,1-1,-1 1,0 0,1 0,-1 0,1 0,-1 1,0-1,1 0,-1 0,1 1,-1-1,0 1,1-1,-1 1,0 0,0 0,0-1,1 1,-1 0,0 0,0 0,0 0,0 0,0 0,-1 1,1-1,0 0,0 0,-1 0,1 1,-1-1,1 0,-1 1,0-1,1 1,-1-1,0 0,0 2,6 39,-7-34,1 0,1 0,-1-1,1 1,1-1,-1 1,1-1,1 1,-1-1,1 0,1 0,-1 0,1 0,0-1,1 0,-1 1,1-2,0 1,1 0,2 0,8 2</inkml:trace>
  <inkml:trace contextRef="#ctx0" brushRef="#br0" timeOffset="-13504.706">10470 853,'13'2,"-1"0,1-1,0 0,0 0,0-2,0 0,-1 0,1-1,0-1,-1 0,1 0,-1-2,0 1,0-1,-1-1,6-4,-14 8,0 0,0-1,0 1,0-1,0 0,-1 0,1 0,-1 0,0 0,0 0,0-1,0 1,-1-1,1 1,-1-1,0 0,0 1,0-1,-1 0,1 0,-1 0,0 1,0-1,0 0,-1 0,0 0,1 0,-1 1,0-1,-1 0,1 1,0-1,-1 1,0-1,0 1,0 0,-1 0,1 0,-1 0,1 0,-1 0,0 1,0-1,0 1,0 0,-1 0,1 0,0 0,-1 1,-2-2,-2 2,0 0,0 0,0 0,0 1,0 1,0-1,0 1,0 0,1 1,-1 0,0 0,1 1,-1 0,1 0,0 0,0 1,0 1,0-1,1 1,0 0,0 0,0 1,0 0,-6 6,1 1,0 0,1 1,1 0,0 1,1 0,0 0,1 0,1 1,-2 9,6-16,1 0,0 0,0 0,0 1,2-1,-1 0,1 0,0 0,1 0,0 0,0-1,1 1,0 0,1-1,0 0,0 0,1 0,-1 0,2-1,-1 0,1 0,0 0,1-1,0 0,0 0,0 0,0-1,1 0,0-1,0 0,1 0,4 1,-1 1,0-1,1 0,-1-1,1 0,0-1,0 0,1-1,-1-1,0 0,1-1,-1-1,1 0,-1 0,2-2,10-3</inkml:trace>
  <inkml:trace contextRef="#ctx0" brushRef="#br0" timeOffset="-12605.51">11711 796,'-20'15,"-10"4,1 1,1 1,1 1,2 2,0 0,1 2,1 1,-12 20,33-44,-1-1,2 1,-1 0,0 0,1-1,-1 1,1 0,0 0,0 0,0 0,0 1,0-1,1 0,-1 0,1 0,0 1,0-1,0 0,1 0,-1 1,1-1,0 0,0 0,0 0,0 0,0 0,1 0,-1 0,1 0,0-1,0 1,0-1,0 1,0-1,0 1,1-1,-1 0,1 0,0-1,-1 1,1 0,0-1,0 0,2 1,9-1,0-1,1-1,-1-1,-1 0,1 0,0-2,0 1,-1-2,0 0,0 0,0-1,-1-1,0 0,0-1,-1 0,0-1,0 0,-1-1,6-7,130-139,-136 145,42-35,-50 45,-1 0,1 0,-1 1,1-1,0 0,-1 1,1 0,0-1,-1 1,1 0,0 0,0 0,-1 0,1 0,0 0,-1 0,1 1,0-1,-1 1,1-1,0 1,-1 0,1-1,-1 1,1 0,-1 0,0 0,1 0,-1 1,0-1,0 0,0 0,1 1,-1-1,-1 0,1 1,0 0,30 97,-25-64,0-9</inkml:trace>
  <inkml:trace contextRef="#ctx0" brushRef="#br0" timeOffset="-12202.464">12163 1135,'181'-280,"-161"258,-19 22,-1 0,1 0,0 0,0 0,-1 1,1-1,0 0,-1 0,1 1,0-1,-1 1,1-1,-1 1,1-1,0 1,-1-1,1 1,-1-1,0 1,1-1,-1 1,1 0,-1-1,0 1,1 0,-1-1,0 1,0 0,0 0,0-1,0 1,1 0,-1 0,0-1,-1 1,1 0,0 0,0-1,0 1,0 0,0 0,-1-1,1 1,0 0,-1-1,1 1,-1-1,1 1,0 0,-1-1,0 1,1 1,-1 3,-1 0,1 1,0-1,0 0,1 0,0 1,0-1,0 0,0 1,1-1,0 0,0 0,1 0,-1 0,1 0,0 0,0 0,1 0,-1-1,1 1,0-1,1 1,-1-1,1-1,-1 1,1 0,0-1,1 0,-1 0,0 0,1 0,0-1,0 1,0-1,0 0,0-1,0 0,0 1,2-1,2-3,-1-1,1 1,-1-1,1-1,-1 0,0 0,0 0,-1-1,1 0,-1-1,0 0,0 0,-1 0,0-1,0 0,-1 0,0 0,0-1,0 0,-1 0,0 0,1-4,3-5</inkml:trace>
  <inkml:trace contextRef="#ctx0" brushRef="#br0" timeOffset="-11537.215">13037 768,'-36'18,"0"2,1 1,1 2,1 1,-8 10,34-30,0 1,0 0,1 0,0 0,0 1,0-1,1 2,0-1,0 0,0 1,1 0,0 0,0 1,1-1,0 1,0-1,1 1,0 0,0 4,2-10,0 0,1-1,-1 1,1 0,0 0,-1-1,1 1,0 0,0-1,0 1,0-1,0 1,0-1,1 0,-1 1,0-1,1 0,-1 0,1 0,-1 0,1 0,0 0,-1-1,1 1,0 0,-1-1,1 1,0-1,0 0,0 1,-1-1,1 0,0 0,0 0,0-1,0 1,-1 0,1-1,0 1,0-1,0 0,74-28,-73 28,19-10,0 0,-1-2,-1 0,0-1,0-1,13-15,82-105,-115 136,0-1,1 1,-1-1,0 1,0-1,0 0,1 1,-1-1,0 0,1 1,-1-1,0 0,1 1,-1-1,0 0,1 1,-1-1,1 0,-1 0,0 0,1 1,-1-1,1 0,-1 0,1 0,-1 0,1 0,-1 0,1 0,-1 0,0 0,1 0,-1 0,1 0,-1 0,1 0,-1-1,1 1,-1 0,0 0,1 0,-1-1,1 1,-1 0,0-1,1 1,-1 0,0-1,1 1,-1 0,0-1,0 1,1 0,-1-1,0 0,-8 42,6-36,-1 1,1-1,0 0,1 1,0 0,0-1,0 1,0 0,1-1,0 1,0 0,0-1,1 1,0 0,0-1,1 1,-1-1,1 1,0-1,1 0,-1 0,1 0,0 0,0 0,1 0,-1-1,1 0,0 0,0 0,1 0,-1 0,1-1,4 3,-2-4,-1-1,0 1,1-1,-1-1,0 1,1-1,-1 0,1 0,-1-1,1 0,-1 0,0-1,0 0,1 0,-1 0,0 0,-1-1,1 0,0-1,-1 1,0-1,0 0,2-2,102-116,-102 113,32-44,-3-1,-2-2,-3-1,-2-2,-2-1,-4-1,12-47,-30 90,0 1,-1-1,0 0,-2 0,0 0,-1 0,-1 0,-1-1,-1-4,2 21,0 1,-1-1,1 0,0 0,-1 0,0 0,1 0,-1 0,0 1,0-1,0 0,0 1,0-1,0 1,-1-1,1 1,-1-1,1 1,-1 0,1 0,-1 0,1 0,-1 0,0 0,0 0,0 0,1 1,-1-1,0 1,0-1,0 1,0 0,0 0,0 0,0 0,0 0,0 0,0 0,0 1,1-1,-1 1,0-1,-1 1,-74 45,60-30,1 1,0 0,2 1,0 0,1 1,1 1,0 0,2 1,0 0,2 0,0 1,1 0,2 1,0-1,1 1,2 0,0 0,1 0,1 0,2 0,0 0,1 0,7 21,-6-27,1-1,1 1,1-1,0-1,1 1,1-1,1-1,0 0,0 0,1-1,1 0,0-1,1 0,0-1,1 0,0-2,1 1,0-2,8 4,42 15,-45-21</inkml:trace>
  <inkml:trace contextRef="#ctx0" brushRef="#br0" timeOffset="-10987.925">13941 740,'-5'8,"0"1,1 0,0 0,1 0,-1 0,2 1,0-1,0 1,0 0,1 0,1 0,0-1,0 1,1 0,0 0,1 0,0-1,0 1,3 6,-3-13,-1-1,1 1,0-1,-1 0,1 0,0 0,0 0,0 0,1 0,-1-1,0 1,1-1,-1 1,1-1,-1 0,1 0,0 0,-1 0,1-1,0 1,0-1,0 0,-1 1,1-1,0-1,0 1,0 0,-1-1,1 1,0-1,0 0,-1 0,1 0,-1 0,1 0,-1-1,3-1,82-69,2-69,-83 163,-33 237,23 323,3-545,-2 0,-2-1,-1 0,-2 0,-1 0,-2-1,-2 1,13-33,0-1,-1 0,0 1,1-1,-1 0,0 0,0 1,0-1,0 0,-1 0,1 0,-1-1,1 1,-1 0,1 0,-1-1,0 1,0-1,0 1,0-1,0 0,0 0,0 0,0 0,0 0,-1-1,1 1,0 0,-1-1,1 0,0 0,-1 0,1 0,0 0,-1 0,1 0,-1-1,1 1,0-1,0 1,-1-1,1 0,0 0,0 0,0-1,0 1,0 0,0-1,0 1,1-1,-1 1,0-1,1 0,-1 0,1 0,0 0,-4-13,1 0,0 0,2 0,0-1,0 1,1-1,1 1,1-1,0 1,2-6,-2 10,5-39,2-1,3 2,1-1,13-27,-14 44</inkml:trace>
  <inkml:trace contextRef="#ctx0" brushRef="#br0" timeOffset="4018.845">2257 1700,'-5'0,"-6"9,-2 9,2 0</inkml:trace>
  <inkml:trace contextRef="#ctx0" brushRef="#br0" timeOffset="1533.436">478 2207,'-8'-9,"-1"-1,0 1,-1 0,0 1,0 0,-1 1,0 0,0 1,0 0,-1 0,0 1,0 1,-1 0,1 1,-1 0,0 1,0 1,0 0,1 0,-1 1,0 1,0 0,0 1,0 0,-9 4,9 3,0 1,0 1,1 1,0-1,1 2,0 0,1 0,1 1,0 0,0 0,1 4,2-8,1 1,0 0,1 0,0 0,1 1,1-1,-1 1,2 0,0-1,0 1,1 0,0 0,1 0,1-1,1 9,-1-13,-1-1,1 0,0 0,0 0,1-1,-1 1,1-1,1 1,-1-1,1 0,0 0,0 0,0-1,1 1,0-1,0 0,0-1,0 1,0-1,1 0,-1 0,1 0,0-1,0 0,0 0,0-1,0 0,1 0,-1 0,1-1,7-2,0-1,1-1,-1 0,-1-1,1 0,-1-1,0-1,0 0,-1-1,0 0,0-1,-1 0,0-1,0 0,-1-1,-1 0,0-1,0 0,-1 0,-1 0,1-3,1 1,-2 0,1 0,-2 0,0-1,0 1,-2-2,1 1,-2 0,0-1,-1 0,-1 1,0-1,-1 0,-2-5,9 88,-5-50,1 1,0-1,2 0,0 0,0 0,2-1,0 0,1 0,1-1,0 0,1 0,0-1,12 11,-16-19,-1 0,2-1,-1 0,0 0,1-1,0 1,0-2,0 1,0-1,1 0,-1 0,1-1,0 0,7 1,7-1</inkml:trace>
  <inkml:trace contextRef="#ctx0" brushRef="#br0" timeOffset="2281.603">1185 2094,'-21'2,"1"0,0 1,0 1,1 1,-1 0,1 2,0 0,1 1,-1 1,2 1,-1 0,2 2,-1 0,0 2,13-11,2 0,-1 0,0 0,0 1,1-1,0 1,0 0,0-1,0 1,0 0,1 0,0 0,0 1,0-1,0 0,1 0,-1 0,1 1,0-1,1 0,-1 0,1 1,-1-1,1 0,1 0,-1 0,0 0,1 0,0 0,0 0,0-1,0 1,1-1,0 1,-1-1,1 0,0 0,1 0,-1 0,0-1,2 1,-2 1,1-1,-1 0,1 0,0 0,0 0,0-1,0 0,1 1,-1-2,1 1,-1 0,1-1,0 0,-1 0,1 0,0-1,0 1,0-1,-1 0,1-1,0 1,0-1,0 0,-1 0,1-1,0 1,-1-1,0 0,1 0,-1 0,0-1,0 0,0 1,0-2,-1 1,4-3,5-11,0-1,-1 0,-1-1,0 0,-2-1,0 0,-2 0,1-4,4-8,-11 31,-1 0,1 0,0 0,0 0,0 0,0 0,0 0,0 0,0 0,0 0,0 0,0 0,0 0,1 0,-1 0,0 0,1 0,-1 0,0 0,1 1,0-1,-1 0,1 0,-1 0,1 1,0-1,-1 0,1 1,0-1,0 0,0 1,0-1,-1 1,1 0,0-1,0 1,0 0,0-1,0 1,0 0,0 0,0 0,0 0,0 0,0 0,0 0,0 0,0 0,0 0,0 1,0-1,0 0,0 1,0-1,-1 1,1-1,0 1,0-1,0 1,-1-1,1 1,31 135,27 150,-43-211,-2 0,-4 1,-4 1,-2 60,-6-117,0 0,-1-1,-1 0,-1 1,-1-1,-1-1,0 1,-8 12,12-24,-1 1,0-2,0 1,-1 0,0-1,0 0,-1 0,1 0,-1-1,-1 0,1 0,0 0,-1-1,0 0,0-1,-1 1,1-1,-1 0,1-1,-1 0,0 0,-4 0,8-2,-1 0,0 0,1-1,-1 0,0 1,1-1,-1-1,1 1,-1-1,1 1,0-1,0-1,0 1,0 0,0-1,0 0,1 0,-1 0,1-1,0 1,0-1,0 1,0-1,1 0,-1 0,1 0,0-1,-1-2,-29-131,30 118,1-1,1 0,0 1,2-1,0 1,2-1,0 1,1 0,1 0,1 1,1 0,0 0,2 0,0 1,12-16,-9 17,1 1,0 0,2 1,-1 0,2 1,0 1,1 1,0 0,12-4,-10 6</inkml:trace>
  <inkml:trace contextRef="#ctx0" brushRef="#br0" timeOffset="3568.998">1749 2151,'-10'0,"1"0,-1 0,1 1,0 1,-1 0,1 0,0 1,0 0,0 0,0 1,1 0,-1 1,1 0,0 0,1 0,-1 1,1 1,0-1,1 1,-1 0,1 1,1-1,0 1,0 0,0 0,1 1,0 0,0 0,1 0,1 0,-1 0,2 0,-2 9,16 98,-13-114,1 1,0 0,0-1,0 1,0 0,1-1,-1 0,1 1,-1-1,1 0,0 0,0 1,0-2,0 1,0 0,0 0,1-1,-1 1,0-1,1 1,0-1,-1 0,1 0,0 0,-1-1,1 1,0-1,0 1,-1-1,1 0,0 0,0 0,0-1,-1 1,1 0,0-1,0 0,-1 0,2 0,6-6,0 1,-1-2,0 1,0-1,-1-1,1 0,-2 0,0 0,0-1,0 0,-1 0,-1-1,0 0,0 0,-1 0,0-2,9-17,31-73,-37 141,-7-27,0-1,0 1,2 0,-1 0,1 0,1-1,0 1,0-1,1 0,0 0,1 0,0-1,1 1,0-1,0 0,1-1,0 0,0 0,1 0,0-1,9 6,-15-11,1-1,0 0,0 0,0 0,0 0,0 0,-1 0,1-1,0 0,1 1,-1-1,0 0,0 0,0-1,0 1,0-1,0 1,0-1,-1 0,1 0,0 0,0-1,-1 1,1-1,0 1,-1-1,0 0,1 0,-1 0,1-1,63-74,-60 68,74-104,-80 114,0 0,0 0,0 0,0 0,1 0,-1 0,0 0,0 0,1 0,-1 0,1 0,-1 0,1 0,-1 0,1-1,0 1,-1 0,1 0,0-1,0 1,-1 0,1-1,0 1,0-1,0 1,0-1,0 1,0-1,0 0,-1 0,1 1,0-1,0 0,0 0,0 0,1 0,-1 0,0 0,0 0,0 0,0-1,-1 1,1 0,0 0,0-1,0 1,0-1,0 1,0-1,0 1,0-1,-1 0,1 1,0-1,-1 0,1 0,0 1,-1-1,1 0,-1 0,1 0,-1 0,1 0,-1 0,0 0,1 0,-1 0,0 0,42 134,-40-127,1 0,0 0,1 0,0-1,-1 0,2 0,-1 0,0 0,1-1,0 1,0-1,1 0,-1-1,1 1,-1-1,1 0,0-1,0 1,1-1,0 0,2-3,0 0,-1-1,1 0,0 0,-1-1,1 0,-1 0,0-1,0 0,0 0,0-1,-1 0,0-1,0 0,-1 0,1 0,-1-1,0 1,-1-1,0-1,0 1,0-1,-1 0,0 0,-1-1,10-12,-1-4,1 1,2 1,0 0,2 1,0 1,1 1,2 0,0 1,4-2,-22 20,-1 0,1 0,-1 0,1 0,-1 1,1-1,0 0,-1 1,1-1,0 1,-1 0,1-1,0 1,-1 0,1 0,0 0,0 0,-1 1,1-1,0 0,0 1,-1-1,1 1,-1 0,1-1,0 1,-1 0,1 0,-1 0,0 0,1 0,-1 0,0 0,0 1,1-1,-1 0,0 1,0-1,-1 1,1-1,0 1,0 0,24 76,-16 84,-9-161,0 0,1-1,-1 1,0 0,1 0,-1 0,0 0,1 0,-1-1,1 1,-1 0,1-1,-1 1,1 0,0-1,-1 1,1 0,0-1,0 1,-1-1,1 1,0-1,0 0,0 1,-1-1,1 0,0 0,0 1,0-1,0 0,0 0,0 0,0 0,0 0,-1 0,1 0,0-1,0 1,0 0,0 0,0-1,0 1,-1 0,1-1,0 1,0-1,0 0,39-29,-36 27,30-28,120-90,-152 120,0-1,0 1,0 0,0 0,0 1,0-1,0 0,0 1,0-1,0 1,0 0,1-1,-1 1,0 0,0 0,0 1,0-1,1 0,-1 1,0-1,0 1,0 0,0 0,0-1,0 1,0 1,0-1,-1 0,1 0,0 1,-1-1,1 1,-1-1,1 1,-1 0,0 0,1-1,-1 1,0 0,0 0,-1 0,1 0,0 0,-1 1,1 1,40 122,-34-113,0 0,1 0,1-1,-1-1,2 1,0-1,0-1,1 0,0 0,9 5,-12-10</inkml:trace>
  <inkml:trace contextRef="#ctx0" brushRef="#br0" timeOffset="9883.281">4317 1784,'0'-26,"0"32,26 153,6 43,-27-96,-3-105,1 1,-1-1,0 0,0 0,0 0,1 0,-1 0,1-1,-1 1,0-1,1 1,-1-1,1 0,-1 0,1 0,-1 0,1-1,-1 1,1-1,-1 1,1-1,-1 0,0 0,0 0,1 0,-1 0,0 0,0-1,0 1,0-1,0 0,1-1,6-2,42-24,-35 19,-1 1,1 1,1 0,-1 1,1 0,0 2,9-2,-23 6,0 1,0 0,-1 0,1 0,0 0,0 0,0 0,0 1,-1 0,1-1,0 1,0 0,-1 0,1 0,-1 1,1-1,-1 1,1-1,-1 1,0 0,0 0,0 0,0 0,0 0,0 0,0 1,-1-1,1 1,-1-1,0 1,0-1,0 1,0 0,0 0,-1-1,1 1,-1 0,1 0,0 7,0-1,0 1,-1-1,0 1,-1-1,0 0,0 1,-1-1,0 0,-1 0,0 1,-5 2,0 0,-1-1,0 0,-1-1,0 0,-1 0,0-1,0-1,-1 0,0 0,0-1,-1-1,0 0,0-1,-7 2,17-5,-1 1,1-1,0-1,-1 1,1 0,-1-1,0 0,1 0,-1 0,0 0,0-1,1 1,-1-1,0 0,0 0,0-1,0 1,1-1,-1 1,0-1,0-1,1 1,-1 0,1-1,-1 0,1 1,0-2,0 1,-1 0,1 0,1-1,-1 0,0 0,1 1,-1-1,1-1,0 1,0 0,-1-3,2-47,5 27</inkml:trace>
  <inkml:trace contextRef="#ctx0" brushRef="#br0" timeOffset="10798.389">4966 2236,'-1'34,"0"-24,0 0,1 0,0 0,0 1,1-1,1 0,0 0,0 0,1-1,0 1,3 6,-5-14,1 0,-1-1,0 1,1 0,-1-1,1 1,-1-1,1 0,0 0,-1 1,1-1,0 0,0-1,0 1,0 0,0 0,0-1,0 1,0-1,0 0,0 0,0 1,0-1,0-1,1 1,-1 0,0 0,0-1,0 1,0-1,0 0,0 0,0 1,-1-1,1 0,0-1,1 1,65-52,-63 48,13-15,-17 18,0-1,1 1,-1-1,0 1,1-1,0 1,-1 0,1 0,0 0,0 0,0 0,0 0,1 0,-1 1,0-1,1 1,-1 0,1 0,0 0,-1 0,1 0,0 0,-1 1,1-1,0 1,0 0,0 0,-1 0,1 0,0 0,0 1,0-1,-1 1,1-1,0 1,-1 0,1 0,0 1,35 53,-37-51,0 0,1 0,0 0,0 0,0 0,0-1,0 1,1-1,-1 0,1 1,0-1,0 0,0-1,0 1,1-1,-1 1,1-1,0 0,-1 0,1 0,0-1,0 0,0 1,0-1,0-1,0 1,1 0,-1-1,0 0,0 0,2-1,5-3,0-1,0 0,0-1,-1 0,0 0,0-1,-1-1,0 0,0 0,-1 0,0-1,0-1,-1 1,0-1,2-5,-7 11,17-20,-2-2,-1 0,-1-1,-1 0,-2-2,0 1,-2-1,-1-1,-2 1,-1-2,-1 1,-1-1,-2-2,-2-11,9 230,60 70,-67-247,1 0,0-1,0 1,1-1,0 0,0 0,1 0,0 0,1-1,-1 0,1 0,3 2,4 1</inkml:trace>
  <inkml:trace contextRef="#ctx0" brushRef="#br0" timeOffset="11015.412">5474 1954,'24'4,"32"-2,11-3,-1 0,-2 0,-7 0,-9 0,-11 0</inkml:trace>
  <inkml:trace contextRef="#ctx0" brushRef="#br0" timeOffset="12017.011">6687 2094,'-2'9,"0"0,1-1,-1 1,1 0,1 0,0 0,0 0,1 0,0-1,0 1,1 0,1 0,-1-1,1 0,0 1,1-1,0 0,1 0,-1-1,1 0,1 0,-1 0,1 0,2 1,-4-5,0-1,1 0,-1 0,0 0,1 0,-1-1,1 0,-1 0,1 0,0 0,-1-1,1 1,0-1,0-1,-1 1,1-1,0 1,-1-1,1-1,-1 1,1-1,-1 1,0-1,1 0,-1-1,0 1,0-1,100-84,-96 79,40-32,-47 39,0 0,0 0,0 1,0-1,1 1,-1-1,0 1,0-1,1 1,-1 0,0 0,1-1,-1 1,0 0,1 0,-1 0,0 1,1-1,-1 0,0 0,1 1,-1-1,0 1,0-1,1 1,-1-1,0 1,0 0,0 0,0 0,0-1,0 1,0 0,0 0,0 0,0 1,-1-1,1 0,0 0,-1 0,1 1,19 57,-19-53,0 0,0-1,0 1,0-1,1 1,0-1,0 0,1 0,-1 0,1 0,0 0,1 0,-1-1,1 0,-1 1,2-1,-1-1,0 1,1-1,-1 1,1-1,0 0,5 1,1-2,0 0,0-1,0-1,1 0,-1-1,0 0,0 0,0-1,0-1,0 0,-1 0,1-1,-1 0,0-1,0 0,0-1,-1 0,0-1,0 0,0 0,-1 0,0-1,-1-1,0 1,0-1,-1 0,0-1,0 0,-1 0,0 0,-1 0,0-1,-1 1,0-1,-1 0,1-8,-9-17,0 30</inkml:trace>
  <inkml:trace contextRef="#ctx0" brushRef="#br0" timeOffset="12252.707">7845 2094,'-5'39,"-2"17,1-1</inkml:trace>
  <inkml:trace contextRef="#ctx0" brushRef="#br0" timeOffset="12417.227">7732 1926,'-5'-39,"-1"-17,0-4,1 9</inkml:trace>
  <inkml:trace contextRef="#ctx0" brushRef="#br0" timeOffset="12790.135">8155 1559,'10'13,"0"1,-1 0,-1 1,0 0,-1 0,-1 0,0 1,-1 0,-1 1,-1-1,0 0,-1 1,0 4,2 186,24-77,-22-115,-1 0,0 0,-2 1,0 0,0 0,-2 0,0 0,0 0,-2 0,0 0,-2 11,-26 19,18-44</inkml:trace>
  <inkml:trace contextRef="#ctx0" brushRef="#br0" timeOffset="13119.386">8042 2010,'39'-14,"21"-5,7 0,-5 5,-7 3,-8 5,-8 2,-10 3</inkml:trace>
  <inkml:trace contextRef="#ctx0" brushRef="#br0" timeOffset="13505.263">8550 1587,'-10'67,"3"1,3 0,3 0,3 1,7 39,-7-94,1 0,0-1,1 1,1-1,0 0,1 0,0-1,4 5,-8-13,0 0,1-1,0 1,0-1,0 0,0 0,1 0,-1 0,1 0,-1-1,1 1,0-1,0 0,0 0,0-1,1 1,-1-1,0 0,1 0,-1 0,1-1,-1 0,0 0,1 0,-1 0,1-1,1 1,9-5,1 0,-1 0,0-2,0 1,-1-2,0 0,0-1,-1 0,2-3,55-33,-69 44,0 1,0-1,1 0,-1 0,0 1,1-1,-1 1,1 0,-1-1,1 1,-1 0,0 0,1 0,-1 0,1 0,-1 0,1 0,-1 0,1 1,-1-1,0 0,1 1,-1-1,1 1,-1 0,0-1,0 1,1 0,-1 0,0 0,0 0,0 0,0 0,0 0,0 0,0 1,-1-1,1 0,0 0,-1 1,1 0,18 67,-14-46,12 24,-7-26</inkml:trace>
  <inkml:trace contextRef="#ctx0" brushRef="#br0" timeOffset="14440.22">10018 1954,'-23'9,"0"2,1 1,1 1,0 0,1 2,0 0,1 1,1 1,-12 16,26-29,1 0,0 0,0 0,0 1,1-1,-1 1,1 0,0-1,0 1,1 0,0 0,0 1,0-1,0 0,1 0,-1 0,2 1,-1-1,0 0,1 0,0 0,0 0,1 0,-1 0,1 0,0 0,0 0,1-1,0 1,-1-1,2 1,-1-1,0 0,1-1,-1 1,1 0,0-1,1 0,-1 0,0 0,1-1,0 1,1 0,0-1,1 0,-1 0,1 0,-1-1,1 1,-1-2,1 1,0-1,0 0,-1 0,1-1,0 0,-1 0,1-1,-1 1,1-1,-1-1,0 1,0-1,0 0,0-1,4-3,111-104,-102 87,-1-1,-1-1,-2-1,0 0,-2-1,-1 0,-1-1,-2 0,-1-1,-1 0,-1 0,-2-1,-1 1,-1-27,0 37,-2-1,0 1,-1-1,-1 0,-1 1,-1 0,0 0,-2 0,0 0,-7-12,11 29,0 0,0 0,0 1,-1-1,1 1,-1-1,0 1,0 0,0 0,0 0,0 0,0 1,0-1,-1 1,1 0,0 0,-1 0,1 0,-1 0,1 1,-1 0,0 0,1 0,-1 0,1 0,-1 1,1-1,-1 1,1 0,-1 0,1 1,0-1,0 0,-1 1,1 0,0 0,0 0,1 0,-1 1,0-1,1 1,-1-1,1 1,0 0,0 0,0 0,0 0,-1 3,-7 10,0 0,1 0,1 1,1 0,0 0,1 1,1 0,0 0,2 0,0 1,1-1,1 1,0 0,2-1,0 1,1-1,1 1,0-1,2 0,0 0,1 0,1-1,0 0,1 0,1-1,1 0,0 0,1-1,13 13,7 10,2-1,1-2,2-1,26 17,-61-49,0-1,1 0,0 1,-1-1,1 0,-1 0,1 0,0 0,0-1,0 1,0 0,-1-1,1 1,0-1,0 0,0 1,0-1,0 0,0 0,0 0,0-1,0 1,0 0,0-1,0 1,0-1,0 0,0 0,-1 0,1 1,1-2,9-6</inkml:trace>
  <inkml:trace contextRef="#ctx0" brushRef="#br0" timeOffset="14636.3">10724 2010,'0'34,"4"10,3-6,-1-10</inkml:trace>
  <inkml:trace contextRef="#ctx0" brushRef="#br0" timeOffset="14885.29">10695 1614,'0'0</inkml:trace>
  <inkml:trace contextRef="#ctx0" brushRef="#br0" timeOffset="15223.637">11005 1643,'23'-17,"-1"-2,-1 0,0-1,-2-1,0-1,-2-1,0-1,-2 0,0-1,-2 0,0-2,-9 6,-25 33,10 12,0 0,2 1,1 1,1-1,2 1,0 0,2 1,0-1,2 1,1-1,1 1,2 7,-2 14,-1 67,-1-8,4-1,5 1,11 41,-7-85,-3 0,-2 1,-4-1,-2 1,-4 25,2-84,1 0,-1 0,0 0,0 0,-1-1,1 1,-1 0,0-1,0 1,-1-1,1 1,-1-1,0 0,0 0,-1-1,1 1,-1 0,1-1,-1 0,0 0,-1 0,1-1,0 1,-1-1,1 0,-1 0,0-1,0 1,0-1,1 0,-1 0,0-1,0 0,0 1,0-2,-1 1,2 0,-1-1,0 0,0 0,0-1,0 1,1-1,-1 0,0-1,1 1,-2-2,-2-5,0-1,0-1,1 1,0-1,1 0,0-1,1 0,0 0,1 0,1 0,0-1,0 1,1-1,1 0,0 0,0 0,2 0,0-2,-2-22,2 0,1 0,2 0,2 0,1 0,7-17,-3 19</inkml:trace>
  <inkml:trace contextRef="#ctx0" brushRef="#br0" timeOffset="15790.159">11485 1727,'28'-23,"1"0,-1-1,0-1,-2-1,-1-2,-2-1,0 0,3-11,-22 34,-1 0,1 0,-2 0,1-1,-1 1,0-1,0 0,-1 1,0-1,0 0,-1 0,1 0,-2 0,1 0,-1 0,-1-5,2 11,0 1,-1-1,1 0,0 1,-1-1,1 0,-1 1,1-1,-1 0,1 1,-1-1,0 1,1-1,-1 1,1-1,-1 1,0 0,0-1,1 1,-1 0,0-1,1 1,-1 0,0 0,0 0,0 0,1 0,-1 0,0 0,0 0,0 0,1 0,-1 0,0 0,0 1,1-1,-1 0,0 1,0-1,1 0,-1 1,0-1,1 1,-1-1,1 1,-1-1,1 1,-1-1,1 1,-1 0,1-1,-1 1,1 0,0-1,-1 1,1 0,0 0,0-1,-1 1,-28 43,29-44,-15 29,2 0,2 1,0 0,2 1,2 0,0 0,2 1,2 0,0 0,3 0,0 7,0 25,2 0,3 0,13 61,52 160,-63-255,0 0,-3 0,0 0,-2 1,-1-1,-1 1,-2 4,1-31,1 0,-1-1,0 1,-1 0,1 0,0 0,-1-1,0 1,0-1,0 1,0-1,-1 0,1 1,-1-1,0-1,0 1,0 0,0-1,0 1,-1-1,1 0,-1 0,1-1,-1 1,0-1,0 1,0-1,0-1,0 1,0 0,0-1,0 0,0 0,0 0,0 0,0-1,-4 1,0-1,0 0,1 0,-1-1,1 0,-1 0,1-1,0 0,0 0,0 0,0-1,0 0,1-1,0 0,0 0,0 0,0 0,-2-5,1-1,1 0,1 0,0-1,0 0,1 1,1-1,0-1,0 1,2 0,-1-1,2 1,-1-1,2 0,0 1,0-1,1 1,1 0,0 0,0 0,6-12,2-4,1 0,2 0,1 2,1 0,1 0,1 2,1 0,5-3,61-55,-60 65</inkml:trace>
  <inkml:trace contextRef="#ctx0" brushRef="#br0" timeOffset="16155.356">12106 2067,'5'-9,"0"0,-1 0,0 0,-1 0,0-1,0 1,-1-1,0 0,-1 1,0-1,0 0,-1 0,-1 0,0-5,1 13,0 1,-1-1,1 0,0 1,-1-1,1 1,-1-1,0 1,1 0,-1-1,0 1,0-1,0 1,0 0,0 0,0 0,0 0,-1 0,1 0,0 0,-1 0,1 0,0 0,-1 1,1-1,-1 0,1 1,-1 0,1-1,-1 1,0 0,1 0,-1-1,1 1,-1 1,0-1,1 0,-1 0,1 0,-1 1,1-1,-1 1,1 0,-1-1,1 1,-1 0,1 0,0 0,-1 0,-61 51,57-43,-1 0,2 1,-1 0,2 0,-1 0,1 0,1 1,-1-1,2 1,0 0,0 0,1 0,0 0,1 0,0 1,1-1,0 0,1 0,0 0,1-1,0 1,0 0,2-1,-1 0,1 0,0 0,1-1,0 1,1-1,0-1,0 1,1-1,0-1,0 1,1-2,3 3,16 8,-3-4</inkml:trace>
  <inkml:trace contextRef="#ctx0" brushRef="#br0" timeOffset="16685.803">12445 2292,'31'-98,"-8"11,28-62,9 52,-48 85</inkml:trace>
  <inkml:trace contextRef="#ctx0" brushRef="#br0" timeOffset="21486.265">12924 2123,'25'-2,"-1"-1,1-2,-1 0,0-2,-1 0,0-2,0 0,-1-2,12-7,56-49,-87 65,-1 0,1-1,-1 1,0-1,0 1,0-1,0 0,-1 0,1 0,-1 0,0 0,1 0,-1 0,-1-1,1 1,0 0,-1-1,0 1,0 0,0-1,0 1,0 0,-1-1,1 1,-1 0,0 0,0-1,0 1,-1 0,1 0,-1-1,-1 1,0-1,1 1,-1 1,0-1,-1 0,1 1,0 0,-1-1,1 1,-1 1,0-1,1 0,-1 1,0 0,0 0,0 0,0 0,0 1,0 0,0 0,0 0,0 0,0 0,-1 1,1 0,1 0,-2 0,-101 47,84-28,1 0,1 1,1 1,1 0,0 2,2 0,1 1,-7 16,18-32,-1-1,1 1,0 0,1 0,0 0,1 0,0 0,0 1,1-1,0 1,1 0,0-1,0 1,1-1,0 1,1-1,0 1,2-6,0 0,0 0,0 0,0-1,1 1,0-1,-1 0,1-1,0 1,0-1,0 0,1 0,-1-1,0 0,1 1,-1-2,1 1,-1-1,1 0,-1 0,1 0,-1-1,5 0,-2 1,18-2,1 0,-1-2,0-1,0 0,0-2,-1-2,0 0,0-1,7-6,4-3</inkml:trace>
  <inkml:trace contextRef="#ctx0" brushRef="#br0" timeOffset="22302.589">13687 1840,'-2'12,"0"0,-1 0,0 0,-1-1,0 1,-1-1,-1 0,1 0,-2-1,1 0,-2 0,-14 28,-22 36,-39 88,182-313,-15 29,-84 123,0 0,0 0,-1 0,1-1,0 1,0 0,0 0,0 0,0 0,0 0,0-1,0 1,1 0,-1 0,0 0,0-1,1 1,-1 0,1 0,-1-1,0 1,1 0,-1-1,1 1,0 0,-1-1,1 1,-1-1,1 1,0-1,0 1,-1-1,1 1,0-1,0 0,-1 1,1-1,0 0,0 0,0 0,-1 0,1 0,0 0,0 0,0 0,0 0,-1 0,1 0,0 0,0 0,0-1,0 1,-1 0,1-1,0 1,0 0,-1-1,1 1,0-1,-1 1,1-1,-1 0,1 1,0-1,-1 0,0 1,1-1,9 64,-10-55,0 0,0-1,1 1,1-1,-1 1,1-1,0 0,1 0,0 0,0 0,0 0,1 0,0-1,-2-4,0 0,-1 0,1-1,0 1,0-1,1 0,-1 1,0-1,0 0,0 0,1 0,-1-1,1 1,-1-1,1 1,-1-1,0 0,1 0,-1 0,1 0,-1 0,1 0,-1-1,1 0,-1 1,1-1,-1 0,0 0,0 0,1 0,-1 0,0-1,0 1,1-2,62-60,51-145,-107 187</inkml:trace>
  <inkml:trace contextRef="#ctx0" brushRef="#br0" timeOffset="22788.912">14589 1360,'-4'61,"-3"-1,-2 0,-4 0,-1-1,-20 47,32-100,-79 262,64-206,11-62,1-5</inkml:trace>
  <inkml:trace contextRef="#ctx0" brushRef="#br0" timeOffset="23035.373">14222 1840,'39'-9,"27"-9,6 0,-3 2,-9 4,-10 4,-9 4,-6 2,-4 2,-8 0</inkml:trace>
  <inkml:trace contextRef="#ctx0" brushRef="#br0" timeOffset="96359.499">15690 1840,'-23'13,"-89"168,56-79,11-13,45-74,18-42,68-117,83-101,-169 245,0 0,0 1,1-1,-1 0,0 1,1-1,-1 0,0 1,1-1,-1 0,0 0,1 0,-1 1,1-1,-1 0,0 0,1 0,-1 0,1 0,-1 1,1-1,-1 0,1 0,-1 0,0 0,1 0,-1-1,1 1,-1 0,1 0,-1 0,0 0,1 0,-1-1,1 1,-1 0,0 0,1 0,-1-1,0 1,1 0,-1-1,0 1,1 0,-1-1,0 1,0 0,1-1,-1 1,0-1,0 1,-6 39,0-12,0 0,2 0,1 1,2-1,0 0,2 10,0-27,0 0,1 0,0 0,0 0,1-1,0 1,1 0,0-1,0 0,1 0,0-1,1 1,0-1,0 0,1 0,0-1,0 0,7 4,-11-8,0 0,0-1,0 0,1 1,-1-2,1 1,-1 0,1 0,0-1,0 0,0 0,0 0,0 0,0-1,0 1,0-1,0 0,0-1,0 1,0 0,0-1,-1 0,1 0,0 0,0-1,0 1,-1-1,1 0,-1 0,1 0,-1 0,0-1,0 1,0-1,1-1,12-17,0-1,-1-1,-1-1,-2 1,0-2,-1 0,-2 0,1-6,13-55,-31 79,4 14</inkml:trace>
  <inkml:trace contextRef="#ctx0" brushRef="#br0" timeOffset="96725.488">16537 1897,'-10'9,"-1"1,2 0,-1 1,2 0,-1 1,1-1,1 1,0 1,1 0,1-1,0 2,0-1,1 1,1-1,0 2,3-12,0-1,0 0,0 1,0-1,0 1,1-1,-1 0,1 1,0-1,-1 0,1 1,0-1,0 0,1 0,-1 0,0 0,1 0,-1 0,1 0,0-1,-1 1,1 0,0-1,0 0,0 1,0-1,0 0,0 0,1 0,-1 0,0 0,1-1,-1 1,0-1,1 1,-1-1,0 0,1 0,-1 0,1 0,0-1,96-32,-92 30,-1-1,0 0,0 0,-1-1,1 1,-1-1,0-1,-1 1,1-1,-1 1,0-1,0-1,-1 1,1 0,-1-1,-1 0,0 1,0-1,0 0,0 0,-1 0,-1-1,1 1,-1 0,0 0,-1 0,1-1,-1 1,-1 0,0 0,0 0,0 1,-1-2,0 5,-1 0,0 0,0 0,1 0,-2 1,1 0,0 0,0 0,-1 0,1 1,-1 0,1-1,-1 2,0-1,0 0,1 1,-1 0,0 0,1 1,-1-1,0 1,1 0,-1 0,0 1,1-1,0 1,-1 0,1 0,0 0,0 1,-1 0,-9 3,-12 3</inkml:trace>
  <inkml:trace contextRef="#ctx0" brushRef="#br0" timeOffset="97250.074">17243 1474,'1'80,"-30"106,17 24,5-177,2 1,1 0,2 0,1-1,3 25,-2-58</inkml:trace>
  <inkml:trace contextRef="#ctx0" brushRef="#br0" timeOffset="97461.411">16904 1926,'38'-5,"38"-2,9-4,0 0,-9 2,-12 2,-14 2,-9 2,-7 2,-5 1,-3-5,0-1,0 1,-5 0</inkml:trace>
  <inkml:trace contextRef="#ctx0" brushRef="#br0" timeOffset="98241.795">17892 1840,'-46'23,"0"-2,2 2,1 2,1 2,-13 12,1 21,53-58,0-1,0 0,0 0,0 1,0-1,0 0,0 1,1-1,-1 1,1-1,-1 1,1 0,-1-1,1 1,0-1,0 1,0 0,0-1,0 1,0 0,0-1,0 1,1-1,-1 1,1 0,-1-1,1 1,0-1,-1 1,1-1,0 0,0 1,0-1,0 0,0 0,0 1,1-1,-1 0,0 0,1 0,-1 0,0-1,1 1,-1 0,1-1,11 2,-1-1,1 0,0-1,0-1,-1 0,1 0,-1-2,1 1,-1-2,0 0,0 0,0-1,0 0,-1-1,0 0,0-1,-1 0,0-1,0 0,5-6,-5 6,81-62,-91 70,0-1,0 1,1-1,-1 1,0-1,1 1,-1 0,0-1,1 1,-1 0,1-1,-1 1,1 0,-1-1,1 1,-1 0,1 0,-1-1,1 1,-1 0,1 0,-1 0,1 0,-1 0,1 0,0 0,-1 0,1 0,-1 0,1 0,-1 0,1 0,-1 0,1 1,-1-1,1 0,-1 0,1 1,-1-1,1 0,-1 1,1-1,-1 0,0 1,1-1,-1 0,1 1,-1-1,0 1,0-1,1 1,-1-1,0 1,0-1,1 1,-1-1,0 1,0 0,0-1,0 1,0-1,0 1,0 0,1 47,-1-32,0-10,1-1,0 0,0 1,0-1,1 0,0 0,0 0,0 0,0 0,1 0,0 0,0-1,0 0,1 1,0-1,-1 0,1-1,1 1,-1-1,0 0,1 0,0 0,0 0,-1-1,1 0,1 0,-1 0,0-1,0 0,1 0,-1 0,1 0,-1-1,1 0,4-1,13-6,1-1,-2-1,1-1,-1-1,-1 0,0-2,0-1,-2-1,0 0,0-1,-2-1,0-1,-1-1,0 0,2-6,3 0,0-1,-2-1,-1-1,-1 0,-2-1,0-1,-2-1,-2 0,3-14,-11 35,2-5,0 1,-2-1,0-1,0 1,-1 0,-1 0,-1-1,0 1,-1-1,-1 0,2 14,0 0,-1 1,1-1,0 0,-1 1,1-1,-1 1,0-1,1 1,-1-1,0 1,0-1,0 1,0 0,0-1,-1 1,1 0,0 0,0 0,-1 0,1 0,-1 0,1 0,-1 1,1-1,-1 0,1 1,-1-1,0 1,1 0,-1 0,0-1,1 1,-1 0,0 0,1 0,-1 1,0-1,1 0,-1 1,0-1,1 1,-1-1,1 1,-1 0,0 0,-61 52,54-38,1 1,1 1,1-1,0 1,1 0,1 0,1 1,0 0,2-1,-1 1,2 0,1 0,0-1,1 1,1 1,0 54,23 96,3-28,-29-133,0 0,1 0,-1 0,2 0,-1 0,1-1,0 1,1-1,0 1,0-1,0 0,1 0,0 0,1-1,-1 1,3 1,-5-8,-1 0,1 0,0-1,0 1,-1 0,1 0,0-1,-1 1,1-1,0 0,-1 0,1 1,-1-1,1 0,-1 0,1 0,-1 0,0-1,1 1,-1 0,0-1,0 1,0 0,0-1,0 1,0-1,-1 0,1 1,-1-1,1 0,-1 1,1-1,-1 0,0 1,0-1,1 0,-1 0,-1 1,1-1,0 0,0 0,-1 1,1-1,-1 0,1 1,-1-1,0 0,-3-16</inkml:trace>
  <inkml:trace contextRef="#ctx0" brushRef="#br0" timeOffset="98492.813">18174 1784,'29'0,"24"-5,12-1,0 0,-1 1,-7 2,-8 1,-8 0,-6 2,-5 0,-1 0,-2 0,0 1,-6-1</inkml:trace>
  <inkml:trace contextRef="#ctx0" brushRef="#br0" timeOffset="98726.107">18964 1897,'0'34,"5"15,1 5,0-7</inkml:trace>
  <inkml:trace contextRef="#ctx0" brushRef="#br0" timeOffset="98899.425">19020 1643,'0'0</inkml:trace>
  <inkml:trace contextRef="#ctx0" brushRef="#br0" timeOffset="99262.389">19529 1784,'-32'22,"1"2,1 2,1 0,1 2,2 1,-15 21,38-47,0 0,0 0,0 0,0 1,1-1,-1 1,1 0,0-1,0 1,0 0,1 0,0 0,-1 1,1-1,1 0,-1 0,1 1,-1-1,1 0,0 1,1-1,-1 0,1 0,0 1,0-1,0 0,0 0,1 0,0 0,0 0,0 0,0-1,1 1,-1-1,1 1,0-1,0 0,0 0,0 0,1-1,-1 1,4 1,6-2,1-1,0 0,0-1,0 0,0-1,0-1,0 0,-1-1,1 0,-1-1,0-1,0 0,0 0,-1-2,1 0,-2 0,1-1,-1 0,0-1,-1 0,8-8,-11 10,1-1,-1 1,0-1,0-1,-1 1,0-1,-1 0,0 0,0-1,-1 1,0-1,-1 0,0 0,-1 0,0-1,0 1,-1-1,0 1,-1-1,-1 1,1-1,-2 1,1-1,-1 1,-4-9,5 16,-1 1,1-1,-1 1,0-1,0 1,0 0,0 0,-1 0,1 0,0 0,-1 0,0 1,1-1,-1 1,0 0,0 0,0 0,1 0,-1 0,0 0,0 1,0 0,0-1,0 1,-1 0,1 1,0-1,0 1,0-1,0 1,1 0,-4 1,-12 4</inkml:trace>
  <inkml:trace contextRef="#ctx0" brushRef="#br0" timeOffset="99777.817">19896 2094,'3'-20,"1"0,1 1,0-1,2 1,0 0,1 0,1 1,1 0,0 1,2 0,0 0,2-1,-12 18,-1-1,1 1,0-1,-1 1,1 0,-1 0,1 0,-1 0,1 0,0 0,-1 0,1 1,-1-1,1 0,-1 1,1 0,-1-1,1 1,-1 0,1 0,-1-1,0 1,1 0,-1 0,0 1,0-1,0 0,0 0,0 0,0 1,0-1,0 1,-1-1,1 0,-1 1,1-1,-1 1,1 0,-1-1,0 1,1-1,-1 1,0 0,0-1,0 1,-1-1,1 1,0 0,-1-1,1 1,-1 0,5 11,0 0,1 0,1-1,0 1,0-1,1-1,1 1,0-1,0-1,1 1,1-2,0 1,2 1,-7-7,0 0,1 0,-1-1,0 0,1 0,0 0,0 0,0-1,0 0,0 0,0-1,0 0,1 0,-1 0,0-1,1 0,-1 0,0-1,1 0,-1 0,0 0,0-1,0 1,0-2,0 1,0-1,0 0,10-9,0-1,-1 0,0-1,-1-1,-1 0,-1-1,0 0,0-1,-2 0,0-1,-2 0,0-1,0 0,-2 0,0 0,2-19,-2 3,21-49,-16 71</inkml:trace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42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1130,'27'-6,"-1"-2,1-2,-2 0,0-1,0-2,-1 0,-1-2,0 0,-1-2,0 0,-2-2,0 0,15-21,215-330,-158 249,-91 119,0 1,0 0,0 0,0 0,0 0,1 0,-1 1,0-1,0 0,1 0,-1 1,0-1,1 1,-1-1,1 1,-1 0,1-1,-1 1,1 0,-1 0,1 0,-1 0,1 0,-1 1,1-1,-1 0,0 1,1-1,-1 1,1-1,-1 1,0 0,0-1,1 1,-1 0,0 0,0 0,0 0,0 0,0 0,0 0,0 1,0-1,0 0,-1 0,1 1,0-1,-1 1,23 73,-21-68,5 42,-1 1,-3 0,-1 0,-3 0,-2-1,-3 1,-10 48,14-85,0-1,0 0,-1 0,0 0,-1 0,-1-1,0 1,0-1,-1 0,0-1,-1 1,0-1,-1-1,0 1,-1-1,0-1,0 0,-1 0,0 0,0-2,-1 2,4-5,0 1,-1-1,1 0,-1-1,1 0,-1 0,0 0,1-1,-1 0,0-1,0 0,0 0,0-1,0 0,1 0,-1 0,0-1,1-1,-1 1,1-1,0 0,0-1,0 0,0 0,0 0,1-1,0 0,0 0,0-1,1 0,0 1,0-2,-2-3,-10-69,17 54</inkml:trace>
  <inkml:trace contextRef="#ctx0" brushRef="#br0" timeOffset="333.234">1300 791,'-7'6,"-15"11,1 2,0 1,2 0,0 1,1 1,2 1,0 0,-6 15,20-36,0 1,0-1,1 0,-1 1,1-1,-1 1,1 0,0-1,0 1,0 0,1 0,-1 0,1 0,-1-1,1 1,0 0,0 0,0 0,1 0,-1 0,1 0,0 0,-1-1,1 1,0 0,1 0,-1-1,0 1,1-1,-1 1,1-1,0 0,0 0,0 0,0 0,0 0,1 0,-1 0,0 0,1-1,-1 0,1 1,1-1,8-2,1 0,-1-1,0 0,1-1,-1-1,0 0,-1 0,1-1,-1-1,0 0,0-1,-1 0,0 0,0-1,-1 0,0-1,0 0,0-1,-3 3,1 0,-1-1,-1 1,1-1,-2 0,1-1,-1 1,0-1,-1 0,1 0,-2 0,0 0,0 0,0-1,-1-1,-1 6,1 0,-1 0,0 0,-1-1,1 1,-1 0,0 0,0 0,-1 0,1 0,-1 0,0 0,0 1,-1-1,0 1,0-1,0 1,0 0,0 0,-1 1,0-1,0 0,0 1,0 0,0 0,-1 1,1-1,-2 0,-11-4</inkml:trace>
  <inkml:trace contextRef="#ctx0" brushRef="#br0" timeOffset="2518.09">2682 481,'-1'0,"-1"0,1 0,-1 1,1-1,0 0,-1 1,1-1,0 1,-1 0,1-1,0 1,0 0,0 0,0 0,0 0,-1-1,2 2,-1-1,0 0,0 0,0 0,0 0,1 0,-1 1,1-1,-1 0,1 1,-1-1,1 0,0 1,-1-1,1 1,0-1,0 1,0-1,0 0,0 1,1-1,-1 1,0-1,1 0,-1 1,1-1,0 1,-2 6,-55 395,28-180,28-223,1-1,-1 0,1 1,0-1,-1 1,1-1,0 1,-1-1,1 1,0 0,0-1,-1 1,1 0,0 0,0-1,0 1,0 0,-1 0,1 0,0 0,0 0,0 0,0 0,-1 0,1 1,0-1,0 0,0 0,-1 1,1-1,0 0,0 1,-1-1,1 1,0-1,-1 1,1-1,0 1,-1 0,1-1,-1 1,1 0,-1-1,1 1,-1 0,0 0,1-1,-1 1,0 0,0 0,1 0,-1-1,0 1,0 0,0 0,0 0,0 0,0 0,0-1,0 1,-1 0,1 0,0 0,0-1,-1 1,1 0,0 0,-1-1,28-73,-17 47</inkml:trace>
  <inkml:trace contextRef="#ctx0" brushRef="#br0" timeOffset="2770.064">2258 368,'49'0,"38"0,16-5,-6-1,-10 0,-14-4,-11 0,-10 2,-10 2,-11 7,-17 3,-10 6,-6 1</inkml:trace>
  <inkml:trace contextRef="#ctx0" brushRef="#br0" timeOffset="3015.756">2343 1130,'43'5,"34"-3,8-3,-5-5,-7-2,-11-4,-11 0,-10-3,-6 1,-10 3</inkml:trace>
  <inkml:trace contextRef="#ctx0" brushRef="#br0" timeOffset="3697.792">3190 227,'39'8,"1"-3,0 0,0-3,0-2,1-1,-1-2,0-1,-1-3,5-2,-36 8,0-1,0 0,0 0,0-1,-1 0,1 0,-1-1,0 0,0 0,0-1,0 0,-1 0,0-1,0 1,0-1,-1 0,0-1,0 0,-1 1,0-1,0-1,0 1,-1-1,0 1,0-1,-1 0,0 0,-1 0,0-2,-1 8,0-1,-1 0,0 0,1 1,-1-1,0 0,0 1,-1-1,1 1,-1 0,1-1,-1 1,0 0,0 0,1 0,-2 0,1 0,0 0,0 1,0-1,-1 1,1-1,-1 1,1 0,-1 0,0 0,1 0,-1 1,0-1,0 1,1-1,-1 1,0 0,0 0,0 1,1-1,-1 0,0 1,0 0,1-1,-1 1,0 0,1 1,-1-1,1 0,-1 1,1-1,0 1,0 0,0 0,0 0,0 0,0 0,0 0,-1 2,-11 14,1 0,0 1,2 0,0 0,1 1,1 1,1 0,0 0,2 1,1-1,0 1,0 19,-6 49,3 1,5 0,4 15,2-35,-4 1,-3-1,-3 0,-3-1,-16 61,23-116,-1 0,0 0,-1 0,-1-1,0 1,-1-1,-1-1,0 1,0-1,-2-1,1 1,-2-2,1 1,-2-2,1 1,-2-1,0-1,10-6,-1 1,0-2,-1 1,1 0,0-1,-1 0,0 0,1 0,-1 0,0-1,0 0,0 0,0 0,0-1,0 1,0-1,0 0,0-1,0 1,0-1,0 0,0 0,0-1,1 0,-1 1,0-2,1 1,0 0,-1-1,1 0,0 0,0 0,0 0,1-1,-1 0,1 1,-2-4,0-6,1 1,0-1,1 0,1 0,0 0,1-1,0 1,1 0,1 0,0-1,0 1,2 0,-1 0,2 0,0 1,0-1,1 1,1 0,4-7,5-12,2 1,1 0,1 2,1 0,2 1,1 1,0 1,2 1,1 1,1 2,1 0,3 1,-17 10,0 0,0 1,1 1,0 1,0 0,1 1,0 0,8-1,172-47,-151 32,-47 95,5-54</inkml:trace>
  <inkml:trace contextRef="#ctx0" brushRef="#br0" timeOffset="4087.716">1948 1497,'779'-149,"23"32,-382 71,-462 47,18 0</inkml:trace>
  <inkml:trace contextRef="#ctx0" brushRef="#br0" timeOffset="8252.481">2032 1695,'56'0,"144"-12,157-71,-308 74,0 2,1 2,-1 2,1 3,30 3,27 0,130-31,-79 0,11-1,1 1,-19 10,-132 14</inkml:trace>
  <inkml:trace contextRef="#ctx0" brushRef="#br0" timeOffset="9438.271">2118 1836,'-1'0,"0"1,1-1,-1 1,0 0,1 0,-1-1,1 1,-1 0,1 0,-1 0,1 0,0 0,-1-1,1 1,0 0,0 0,0 0,0 0,0 0,0 0,0 0,0 0,0 0,0 0,0 0,0 0,1 0,-1-1,0 1,1 0,-1 0,1 0,-1 0,1-1,-1 1,1 0,0 0,-1-1,1 1,0 0,0-1,-1 1,1-1,0 1,0-1,0 0,0 1,-1-1,2 1,44 15,-18-14,0-2,-1-1,1-1,-1-1,1-1,-1-2,9-3,69-12,374-45,-56 9,-157 27,-15 31,-109-29,-7 6,-126 18</inkml:trace>
</inkml:ink>
</file>

<file path=ppt/ink/ink3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7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0,'-11'0,"-1"1,1 0,0 0,0 1,0 1,0 0,0 0,1 1,-1 0,1 1,0 0,0 1,1 0,0 0,0 1,-2 2,9-7,1-1,0 1,0-1,0 1,0 0,1-1,-1 1,0 0,1 0,-1 0,1 0,0-1,-1 1,1 0,0 0,0 0,0 0,0 0,1 0,-1 0,0-1,1 1,0 0,-1 0,1 0,0-1,0 1,0 0,0-1,0 1,0-1,0 1,1-1,-1 1,0-1,1 0,-1 0,1 0,-1 0,2 1,70 35,-71-37,37 14,-30-12,0 0,0 0,-1 1,1 0,-1 0,0 1,0 0,0 1,-1-1,1 1,-1 1,0 0,-1 0,1 0,-1 1,0-1,-1 2,0-1,0 0,0 1,-1 0,2 4,-5-6,1 0,-1-1,1 1,-2 0,1 0,-1 0,1-1,-2 1,1 0,-1 0,0 0,0-1,0 1,-1 0,0-1,0 1,0-1,-1 0,0 1,0-1,0-1,0 1,-1 0,0-1,0 0,0 0,-1 0,1 0,-1-1,0 1,-2 0,-18 8,-1-2,0 0,0-1,-1-2,-1-1,-2 0,27-5,1 0,0-1,-1 1,1 0,-1-1,1 1,-1-1,1 0,-1 0,1 0,-1 0,1 0,0-1,-1 1,1-1,-1 0,1 1,0-1,-1 0,1 0,0-1,0 1,0 0,0-1,0 1,0-1,0 0,0 1,1-1,-1 0,1 0,-1 0,1 0,0-1,0 1,0 0,0 0,0-1,0 1,1-1,-1 1,1-1,2-12</inkml:trace>
</inkml:ink>
</file>

<file path=ppt/ink/ink3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9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39,'2'1,"0"0,0 1,0-1,0 1,-1 0,1-1,-1 1,1 0,-1 0,0 0,0 0,0 0,0 0,0 0,0 1,0-1,-1 0,1 0,-1 1,0-1,1 0,-1 1,0-1,-1 0,1 1,0 0,4 55,-3 0,-3 0,-3 0,-4 17,2-8,0 241,2-258,-1-33</inkml:trace>
  <inkml:trace contextRef="#ctx0" brushRef="#br0" timeOffset="271.982">1 547,'38'-15,"33"-9,8-1,-4 5,-11 4,-5 6,-9 5,-8 2,-7 3,-3 0,-8-4,-4-1,-4 0</inkml:trace>
  <inkml:trace contextRef="#ctx0" brushRef="#br0" timeOffset="654.49">791 67,'-20'95,"4"1,4 1,4 0,6 88,1-181,0 1,1-1,-1 1,1-1,0 1,0-1,1 0,0 1,-1-1,1 1,1-1,-1 0,1 0,0 1,0-1,0-1,0 1,0 0,1 0,0-1,0 1,0-1,0 0,0 0,1 0,0-1,-1 1,1-1,0 0,0 0,0 0,0 0,1-1,-1 1,0-1,1 0,-1-1,0 1,1-1,1 0,7-3,0-1,-1 0,1-1,-1 0,0-1,0 0,0-1,-1 0,5-5,71-37,-85 48,0 0,1 0,-1 0,1 1,-1-1,0 1,1 0,-1-1,1 1,-1 0,1 1,-1-1,0 0,1 1,-1-1,1 1,-1 0,0 0,0-1,1 2,-1-1,0 0,0 0,0 1,0-1,0 1,-1 0,1-1,0 1,-1 0,1 0,-1 0,0 0,1 0,-1 0,0 1,0-1,-1 0,1 1,0-1,-1 0,1 1,-1-1,0 1,0-1,0 1,0-1,0 0,-1 1,1-1,-1 1,1-1,-1 0,0 1,-5 40,8-27</inkml:trace>
  <inkml:trace contextRef="#ctx0" brushRef="#br0" timeOffset="1319.889">1496 574,'-16'6,"0"1,1 1,0 0,0 1,0 1,2 0,-1 1,1 0,1 1,0 1,0 0,-7 12,18-24,0-1,0 1,0 0,1 0,-1-1,0 1,1 0,-1 0,1 0,-1 0,1 0,-1 0,1 0,0 0,-1 0,1 0,0 1,0-1,0 0,0 0,0 0,0 0,0 0,0 0,0 0,1 0,-1 0,0 0,1 0,-1 0,1 0,-1 0,1 0,-1 0,1 0,0 0,-1 0,1 0,0-1,0 1,0 0,0-1,-1 1,1 0,0-1,0 1,0-1,0 0,1 1,55-6,-27-6,-1-1,0-2,-1-1,-1-1,0-1,-1-2,-1 0,-1-2,-18 16,50-32,-55 37,0-1,1 1,-1-1,0 1,0 0,1-1,-1 1,0 0,1 0,-1 0,0 0,0 0,1 0,-1 1,0-1,1 0,-1 1,0-1,0 1,0-1,0 1,1-1,-1 1,0 0,0 0,0-1,0 1,0 0,0 0,-1 0,1 0,0 0,0 0,-1 1,1-1,-1 0,1 0,-1 0,1 0,-1 1,0-1,1 0,-1 1,0-1,0 0,0 0,0 1,5 31,-6-29,1 0,0 0,0 1,0-1,0 0,1 1,0-1,0 0,0 0,1 0,-1 0,1 0,0 0,0 0,0-1,0 1,1-1,0 1,-1-1,1 0,0 0,1 0,-1 0,0-1,1 1,0-1,-1 0,1 0,0 0,0-1,0 1,0-1,1 0,6-1,0-1,0 0,1-1,-1 0,0-1,-1 0,1 0,0-1,-1-1,0 0,0 0,0-1,-1 0,1-1,-2 0,1 0,-1-1,0 0,-1 0,1-1,-1-1,30-31,-2-2,-2-1,-2-2,-1-1,-3-1,-2-1,4-17,-19 41,0 0,-2-1,-1 0,-1-1,-2 1,2-25,-6 50,1 0,-1 0,1 0,-1-1,0 1,0 0,0 0,0-1,0 1,0 0,0 0,0-1,0 1,0 0,-1 0,1-1,0 1,-1 0,1 0,-1 0,0 0,1 0,-1 0,0 0,0 0,1 0,-1 0,0 0,0 0,0 0,0 1,0-1,0 0,-1 1,1-1,0 1,0-1,0 1,0-1,-1 1,1 0,0 0,0 0,-1 0,1 0,0 0,0 0,-1 0,1 0,0 0,0 1,-1-1,1 0,0 1,0-1,0 1,0 0,0-1,0 1,-8 7,0 0,1 0,0 1,1 0,0 0,0 1,1 0,1 0,-1 1,2-1,-1 1,1 0,1 0,0 1,1-1,-1 11,-6 11,2 0,1 1,1 0,2 0,2 0,1 0,1 0,2 0,2 0,1 0,5 14,47 125,-57-172,-1-1,1 1,-1-1,1 1,-1-1,1 1,-1-1,1 1,-1 0,0-1,1 1,-1 0,0-1,1 1,-1 0,0-1,0 1,0 0,0 0,0-1,0 1,0 0,0-1,0 1,0 0,0 0,0-1,-1 1,1 0,0-1,0 1,-1 0,1-1,0 1,-1 0,1-1,-1 1,1-1,-1 1,1-1,-1 1,1-1,-1 1,0-1,1 0,-1 1,0-1,1 0,-1 1,0-1,1 0,-1 0,0 0,1 0,-1 0,0 0,0 0,1 0,-1 0,0 0,1 0,-2 0,-40-24,29 10</inkml:trace>
  <inkml:trace contextRef="#ctx0" brushRef="#br0" timeOffset="1556.997">1892 349,'43'-9,"29"-4,11 1,-3 2,-10-2,-13 1,-11 2,-8 4,-7 1,-7 2</inkml:trace>
  <inkml:trace contextRef="#ctx0" brushRef="#br0" timeOffset="3603.532">2626 772,'-15'38,"-9"23,-5 0,1-4,2-13,5-9,1-10,4-5,5-6</inkml:trace>
</inkml:ink>
</file>

<file path=ppt/ink/ink3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52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0 280,'61'-15,"-1"-2,-1-3,-1-3,37-20,-86 40,-1-1,1-1,-1 1,0-1,0-1,0 0,-1 0,0 0,0-1,-1 0,0 0,0-1,0 1,-1-1,0-1,1-2,-6 9,0 0,0 0,0 1,0-1,0 0,0 0,0 0,0 0,-1 0,1 0,-1 0,0 1,1-1,-1 0,0 0,0 1,0-1,0 1,0-1,-1 1,1-1,0 1,-1 0,1-1,-1 1,1 0,-1 0,1 0,-1 0,0 1,0-1,1 0,-1 1,0-1,0 1,0-1,0 1,0 0,0 0,1 0,-1 0,0 0,0 0,0 1,0-1,0 1,0-1,1 1,-1 0,0-1,0 1,1 0,-1 0,1 0,-1 1,1-1,-1 0,1 0,0 1,-1-1,1 1,0-1,0 1,0 0,0 1,-7 9,1 1,1-1,0 2,1-1,0 0,1 1,1 0,0 0,1 0,0 6,2-18,-1 16,1 0,0 0,2 1,0-1,1 0,1 0,1 0,1-1,0 0,1 0,6 11,28 86,-37-86,0 0,-2 1,-1 0,-2 0,0-1,-2 1,-1-1,-2 0,0 0,-2 0,-1-1,-1 0,-1 0,-2-1,-2 2,6-9,-2 0,0-1,0 0,-2 0,0-2,-1 1,-1-2,0 0,-1-1,-1 0,-2 0,17-13,1 1,-1-1,0 0,0 0,1 0,-1 0,0 0,0 0,0 0,0-1,0 1,0-1,0 1,0-1,0 0,-1 0,1 0,0 0,0 0,0 0,0-1,0 1,0-1,0 1,0-1,0 0,0 0,0 0,0 0,1 0,-1 0,0 0,1-1,-1 1,1-1,-1 1,1-1,-1 1,1-1,0 0,0 0,0 0,0 1,0-1,1 0,-1 0,0 0,1-1,0 1,-1 0,1-1,1-14,0 0,1 0,1-1,0 1,2 1,0-1,3-5,0-3,1-13,3 2,1 0,1 0,2 1,2 1,1 0,2 2,19-25,-31 51,0 0,0 1,1 0,-1 0,1 1,0 1,0-1,1 2,-1-1,1 1,-1 1,1 0,-1 0,1 1,0 1,-1 0,1 0,-1 1,3 0,37 1,35-2,-61-1</inkml:trace>
  <inkml:trace contextRef="#ctx0" brushRef="#br0" timeOffset="312.32">903 421,'-20'24,"2"2,0 0,2 1,1 1,2 0,0 1,2 0,-6 24,17-51,-1 1,0 0,1-1,-1 1,1-1,0 1,0 0,0 0,0-1,1 1,-1-1,0 1,1 0,0-1,0 1,0-1,0 1,0-1,0 0,1 1,-1-1,1 0,0 0,-1 0,1 0,0 0,0 0,0-1,1 1,-1-1,0 1,0-1,1 0,-1 0,1 0,-1 0,1 0,0-1,-1 1,1-1,0 1,-1-1,1 0,0 0,-1-1,1 1,0 0,-1-1,2 0,7 0,1-1,-1-1,0 0,0 0,0-1,0 0,0-1,-1-1,0 1,0-2,-1 1,1-1,-1-1,-1 0,0 0,0 0,0-1,-1 0,0-1,-1 0,0 0,-1 0,0-1,0 1,-1-1,-1 0,0 0,0-1,-1 1,-1-2,0 10,-1 1,1 0,-1 0,0-1,0 1,0 0,-1-1,1 1,-1 0,1 0,-1-1,1 1,-1 0,0 0,0 0,0 0,-1 0,1 0,0 0,-1 0,1 1,-1-1,1 0,-1 1,0-1,0 1,0 0,0 0,0-1,0 1,0 0,0 1,0-1,0 0,-1 1,1-1,0 1,0 0,-1 0,-13 5</inkml:trace>
  <inkml:trace contextRef="#ctx0" brushRef="#br0" timeOffset="566.653">1270 732,'0'-34,"4"-20,8-6,5 7,1 7,1 8,3 5,2 8,2 9,-4 1,0 4,0 4,2 3,-4 7,-4 3</inkml:trace>
</inkml:ink>
</file>

<file path=ppt/ink/ink3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8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1,'-25'3,"0"0,-1 2,1 1,1 1,-1 1,1 2,1 0,0 1,0 1,1 2,1 0,-14 11,28-17,0-1,0 1,1 0,0 0,0 1,1 0,0 0,1 0,0 0,0 1,1 0,0-1,1 1,0 1,1-1,0 0,0 0,1 0,0 1,1-1,1 5,-1-11,0-1,0 0,0 0,1 0,0 0,-1 0,1 0,0-1,0 1,0 0,1-1,-1 0,1 1,-1-1,1 0,0 0,-1-1,1 1,0 0,0-1,1 0,-1 0,0 0,0 0,1 0,-1-1,0 1,1-1,-1 0,0 0,1 0,1-1,103-34,-79 18,-1-2,-1-2,0 0,-2-2,0 0,9-14,-27 28,0 1,0 0,1 1,0-1,0 2,1-1,0 1,0 0,1 1,8-4,-15 10,0-1,0 1,0 0,-1 0,1 0,-1 0,1 1,-1-1,1 1,-1-1,1 1,-1 0,0 0,0 0,0 0,0 0,-1 1,1-1,-1 0,1 1,-1-1,0 1,0 0,0-1,0 1,0 0,0 0,-1-1,0 1,1 0,-1 0,0 0,0 0,-1 0,5 13,9 58,-11-51</inkml:trace>
  <inkml:trace contextRef="#ctx0" brushRef="#br0" timeOffset="521.331">848 58,'-5'15,"0"-3,1 0,0 0,1 0,1 0,-1 0,2 1,0-1,0 1,2 0,-1-1,1 1,1-1,0 0,4 11,-5-20,0-1,1 1,-1-1,1 0,-1 1,1-1,0 0,0 0,0 0,0 0,0-1,0 1,1 0,-1-1,1 0,-1 1,1-1,-1 0,1 0,-1-1,1 1,0 0,0-1,-1 0,1 0,0 1,0-2,0 1,-1 0,1 0,0-1,-1 0,1 1,0-1,-1 0,1 0,-1-1,2 0,88-63,-27 0,-63 65,0 0,0 0,0 0,0 0,-1 1,1-1,0 1,0-1,-1 1,1 0,0 0,-1-1,1 1,-1 0,1 1,-1-1,0 0,1 0,-1 1,0-1,0 0,0 1,0-1,0 1,0 0,0-1,0 1,-1 0,1-1,-1 1,1 0,-1 0,1 1,4 8,-1-4,0-1,0 0,0 0,1 0,0 0,0-1,0 0,1 0,0 0,-1 0,2-1,-1 0,1-1,-1 1,1-1,0-1,0 1,0-1,0 0,1-1,-1 0,0 0,1 0,-1-1,1 0,-1-1,1 1,-1-2,0 1,1-1,-1 0,0 0,0-1,0 0,-1 0,1-1,-1 1,6-6,-2 2,-1-1,0-1,0 0,-1 0,0 0,0-1,-1 0,-1-1,0 0,0 0,-1 0,3-8,0-4</inkml:trace>
</inkml:ink>
</file>

<file path=ppt/ink/ink3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6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68,'-18'90,"15"-72,1 1,1 0,0 0,1-1,1 1,1 0,2 8,-3-21,0 0,1-1,-1 1,1-1,1 1,-1-1,1 0,0 0,0 0,0 0,1 0,0-1,0 1,0-1,0 0,1-1,-1 1,1-1,0 1,0-2,1 1,-1 0,0-1,1 0,4 1,2-3,0-1,1 0,-1 0,0-1,0-1,0 0,0-1,0 0,-1-1,1 0,-1-1,0 0,-1-1,0 0,0 0,0-1,-1 0,0-1,3-5,165-176,-177 189,0 0,1 0,-1 0,1 0,-1 0,1-1,-1 1,1 0,-1 0,1 0,0 0,0 1,0-1,-1 0,1 0,0 0,0 1,0-1,0 0,0 1,0-1,0 1,1-1,-1 1,0-1,0 1,0 0,0 0,1 0,-1-1,0 1,0 0,0 1,1-1,-1 0,0 0,0 0,0 1,0-1,1 0,-1 1,0-1,0 1,0 0,0-1,0 1,0 0,0 0,0-1,-1 1,1 0,0 0,0 0,-1 0,1 0,8 35,-8-28,0 0,0-1,0 1,1 0,0-1,1 1,0-1,0 0,0 0,1 0,0 0,1-1,-1 1,1-1,0 0,1-1,-1 1,1-1,0 0,1-1,-1 1,1-1,0 0,2 0,-3-2,1-1,0 0,-1 0,1-1,0 0,0 0,0 0,-1-1,1 0,0 0,-1-1,1 0,-1 0,0 0,1-1,-1 0,-1 0,1-1,0 0,-1 0,1 0,-1 0,0-1,-1 0,1 0,-1 0,0-1,0 1,-1-1,2-4,7-10,-2 0,0-1,-1 0,-1-1,-1 1,-1-2,-1 1,2-22,-6 32</inkml:trace>
  <inkml:trace contextRef="#ctx0" brushRef="#br0" timeOffset="351.931">1267 322,'24'-19,"-2"-2,-1 0,0-1,-2-1,0-1,-2-1,-1 0,-1-1,6-15,-20 39,0 1,0-1,0 0,0 0,-1 0,1 0,-1 0,1 0,-1 0,1 0,-1-1,0 1,0 0,0 0,-1 0,1 0,0 0,-1 0,1 0,-1 0,0 0,1 0,-1 0,0 0,0 0,-1 0,1 1,0-1,0 1,-1-1,1 0,-1 1,0 0,1-1,-1 1,0 0,0 0,1 0,-1 0,0 0,0 1,0-1,0 1,0-1,-1 1,1 0,0-1,0 1,0 0,0 0,0 1,0-1,-2 1,-8 0,1 0,-1 1,0 0,1 1,-1 1,1 0,0 0,0 1,1 0,-1 1,1 1,1-1,-1 1,1 1,0 0,1 0,-1 1,2 0,-1 0,2 1,-1 0,1 0,0 0,1 1,1 0,-1 0,2 0,0 1,0-1,1 1,0 0,1 0,0 0,1-1,1 1,-1 0,2 0,0 0,0-1,1 1,1-1,3 9,2-9,0 0,1 0,0-1,1 0,0-1,1 0,-1 0,2-1,-1-1,1 0,0-1,1-1,0 0,-1 0,1-2,1 1,-1-2,2 0,-3 1,1-1,-1 0,0-1,1-1,-1 0,0-1,1-1,-1 0,10-2,1-3</inkml:trace>
</inkml:ink>
</file>

<file path=ppt/ink/ink3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0:54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46 662,'-25'167,"4"-92,47-168,58-103,-72 174,0 0,2 1,0 0,2 1,0 1,10-9,-25 26,0 1,0 0,0 0,0-1,0 1,0 0,0 0,0 0,1 0,-1 0,0 0,1 1,-1-1,0 0,1 1,-1-1,1 1,-1-1,1 1,-1 0,1-1,-1 1,1 0,0 0,-1 0,1 0,-1 0,1 1,-1-1,1 0,-1 1,1-1,-1 1,1 0,-1-1,0 1,1 0,-1 0,0 0,1 0,-1 0,0 0,0 0,0 0,0 1,0-1,0 0,-1 1,1-1,0 0,-1 1,1-1,-1 1,1-1,-1 1,0-1,27 39,-11-24</inkml:trace>
  <inkml:trace contextRef="#ctx0" brushRef="#br0" timeOffset="301.123">696 520,'-6'10,"-11"13,2 2,0-1,2 2,1 0,1 0,1 1,2 1,-1 5,9-31,-1 0,1 1,-1-1,1 1,0-1,0 0,0 1,0-1,0 1,1-1,-1 0,1 1,-1-1,1 0,0 1,0-1,0 0,0 0,1 0,-1 0,0 0,1 0,0 0,-1 0,1-1,0 1,0-1,0 1,0-1,0 0,0 1,0-1,0 0,1-1,-1 1,0 0,0-1,1 1,-1-1,1 0,0 1,7-1,-1 0,1 0,-1 0,0-1,1-1,-1 0,0 0,0-1,0 0,0 0,0-1,-1 0,0-1,1 1,-2-2,1 1,-1-1,1 0,-2-1,1 0,-1 0,0 0,0-1,-1 0,0 0,-1 0,1-1,-2 1,1-1,-1 0,0 0,-1 0,0-1,-1 1,1-9,-3 12,0 0,0-1,0 1,-1 0,0 0,0 0,0 1,-1-1,0 0,0 1,0-1,-1 1,0 0,0 0,0 1,0-1,-1 1,0 0,0 0,0 1,0-1,-1 1,1 0,-1 0,0 1,0 0,0 0,0 0,0 1,0 0,0 0,-7 0,-12 3</inkml:trace>
  <inkml:trace contextRef="#ctx0" brushRef="#br0" timeOffset="717.653">1288 125,'-10'10,"1"1,0 1,1-1,0 1,1 1,0-1,1 1,1 1,0-1,0 1,2-1,-1 1,2 0,0 1,1-1,0 0,1 0,0 1,1-1,3 9,-2 33,0-17,-1 0,-2-1,-2 1,-6 31,0 4,12-62</inkml:trace>
  <inkml:trace contextRef="#ctx0" brushRef="#br0" timeOffset="953.02">950 520,'38'0,"28"0,11 0,3 0,-8 0,-11 0,-11 0,-9 0,-8 0,-8 0</inkml:trace>
  <inkml:trace contextRef="#ctx0" brushRef="#br0" timeOffset="1649.722">1881 435,'-40'11,"0"2,1 2,1 1,0 2,2 1,-8 7,-11 24,54-49,0 0,0 0,1 0,-1 0,0 0,0 0,0 0,1 1,-1-1,1 0,-1 0,1 1,-1-1,1 0,0 1,0-1,0 0,-1 1,1-1,0 1,1-1,-1 0,0 1,0-1,1 0,-1 1,0-1,1 0,0 0,-1 1,1-1,0 0,-1 0,1 0,0 0,0 0,0 0,0 0,0 0,0 0,0 0,0 0,0-1,1 1,-1-1,0 1,0-1,1 1,-1-1,11 3,0-1,1 0,-1-1,0 0,0-1,1-1,-1 0,0 0,0-1,0-1,0 0,0 0,-1-2,1 1,-1-1,0-1,1-1,63-22,-72 29,0-1,0 1,0-1,0 1,0 0,0 0,0 0,0 1,0-1,0 1,0-1,0 1,0 0,0 0,0 0,-1 1,1-1,0 1,-1-1,1 1,-1 0,0 0,0 0,0 0,0 1,0-1,0 0,0 1,-1-1,1 1,-1 0,1 0,-1-1,0 1,-1 0,1 1,0-1,0 1,0-1,1 0,-1 0,1 0,-1 0,1-1,0 1,0 0,0-1,0 1,0-1,1 0,-1 0,1 0,0 0,-1 0,1 0,0-1,0 1,0-1,0 0,1 0,-1 0,0 0,0-1,0 1,1-1,-1 0,0 0,1 0,1 0,11-6,-1 0,1-1,-1-1,0 0,-1-1,0 0,0-1,-1-1,0 0,-1-1,2-2,26-27,-1-2,-3-2,-1-1,14-27,-37 54,-2 0,0 0,-1 0,-1-1,0-1,-2 1,0-1,-2 0,0-1,-2 1,0-1,-1-13,0 33,-1-1,0 1,1 0,-1-1,0 1,0 0,0-1,0 1,-1 0,1-1,-1 1,1 0,-1-1,0 1,0 0,0 0,0 0,0 0,-1 0,1 0,-1 0,1 0,-1 1,1-1,-1 0,0 1,0 0,0-1,0 1,0 0,0 0,0 0,0 0,-1 0,1 0,0 1,-1-1,1 1,0 0,-1 0,1 0,0 0,-1 0,-1 0,-5 7,0 0,0 0,1 1,0 0,0 1,1-1,0 2,0-1,1 1,1 0,0 0,0 0,1 1,0-1,0 1,2 0,-1 0,1 1,1-1,0 0,1 1,0-1,0 3,0 0,-2 13,2 0,0 0,2 0,1 0,1 0,1 0,9 25,33 144,-38-176,-3-37,-5-1</inkml:trace>
  <inkml:trace contextRef="#ctx0" brushRef="#br0" timeOffset="1904.129">2078 295,'29'4,"29"3,9-1,2-2,-4 0,-10-2,-9-1,-7 0,-6 3,-4 3,-1-1,-2-2,-4 4,-7 1</inkml:trace>
  <inkml:trace contextRef="#ctx0" brushRef="#br0" timeOffset="6970.571">2869 464,'0'5,"0"11,0 7,0 5,0 3,0 0,0 0,0 0,0-6</inkml:trace>
  <inkml:trace contextRef="#ctx0" brushRef="#br0" timeOffset="7257.468">2953 125,'-5'5,"4"6,1 2</inkml:trace>
  <inkml:trace contextRef="#ctx0" brushRef="#br0" timeOffset="7654.125">3208 295,'-12'17,"1"0,1 1,1 1,0 0,2 0,0 1,1-1,1 2,0-1,2 0,1 1,-1 18,4-35,0 0,-1-1,1 1,1 0,-1 0,1 0,-1-1,1 1,0-1,0 0,1 1,-1-1,0 0,1 0,0 0,0-1,0 1,0-1,0 0,1 1,-1-1,1-1,-1 1,1 0,0-1,-1 0,1 0,0 0,0 0,0-1,3 1,3 0,0-1,1 1,-1-2,0 1,0-2,0 1,0-1,0-1,0 0,0 0,-1-1,1 0,-4 0,0-1,-1 0,0 0,0 0,0-1,-1 1,0-1,0 0,0-1,-1 1,0-1,0 1,0-1,-1 0,0 0,-1 0,1 0,-2 0,1 0,0-1,-1 1,-1 0,1 0,-1 0,0-1,-1 1,0 0,0 0,0 1,-1-1,0 0,-2-1,3 3,0 0,0 0,0 0,-1 1,0-1,0 1,0 0,0 0,-1 0,0 0,0 1,0-1,0 1,0 0,-1 1,1-1,-1 0,0 1,1 0,-1 1,0-1,0 1,-1-1,1 2,0-1,0 0,0 1,-1 0,1 1,0-1,-4 1,-9 5</inkml:trace>
  <inkml:trace contextRef="#ctx0" brushRef="#br0" timeOffset="8171.538">3546 662,'54'-48,"-2"-1,-2-2,32-45,-82 95,1 0,-1 0,0 0,0 0,0 0,0 0,1 0,-1 0,0 0,1 0,-1 0,1 0,-1 0,1 1,0-1,-1 0,1 0,0 1,-1-1,1 0,0 1,0-1,0 1,0-1,-1 1,1-1,0 1,0 0,0-1,0 1,0 0,0 0,0 0,0-1,0 1,0 0,0 0,0 1,0-1,0 0,0 0,0 0,0 1,0-1,0 0,0 1,0-1,-1 1,1-1,0 1,0 0,0-1,-1 1,1 0,0-1,-1 1,1 0,0 0,-1 0,1 0,-1-1,1 1,3 20,-3-11,1 1,-1-1,2 0,0 0,0 0,1 0,0-1,0 1,1-1,1 0,-1 0,1-1,1 0,0 0,0 0,0-1,1 0,1-1,-1-1,1 0,1 0,-1-1,0 0,1-1,0 0,0 0,0-1,0-1,0 0,0 0,0-1,1 0,-1-1,0 0,0 0,0-1,0 0,0-1,0-1,-1 1,0-1,1-1,-1 0,-1 0,1-1,-1 0,0 0,0-1,-1 0,0 0,5-7,0 0,-1 0,0 0,-1-1,-1 0,-1-1,0 0,-1-1,0 1,-2-1,0 0,1-7,-3 0</inkml:trace>
</inkml:ink>
</file>

<file path=ppt/ink/ink3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2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3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1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1 255,'38'0,"28"0,7 0,-5 0,-8 0,-10-5,-8-1,-12 0</inkml:trace>
  <inkml:trace contextRef="#ctx0" brushRef="#br0" timeOffset="496.668">932 86,'-36'13,"3"-3,0 1,1 1,0 2,1 1,1 2,0 0,1 3,1 0,-23 23,47-40,1-1,0 1,0 1,1-1,-1 0,1 1,0-1,0 1,0 0,0-1,0 1,1 0,0 0,0 0,0 0,0 1,1-1,-1 0,1 0,0 0,0 1,1-1,-1 0,1 0,0 0,0 0,1 0,-1 0,1 0,0 0,-1-1,2 1,-1 0,0-1,1 0,0 1,0-1,0 0,0-1,0 1,0 0,1-1,-1 0,4 2,1-1,0 0,-1-1,1 1,0-2,0 1,0-1,0 0,1-1,-1 0,0 0,0-1,0 0,0 0,0-1,0 0,0 0,-1-1,1 0,-1-1,1 1,2-3,14-8,-1-1,-1-1,0-1,-1-1,14-16,161-134,-116 122,-79 45,1 0,0 1,0-1,-1 1,1-1,0 1,0 0,0-1,0 1,0 0,-1 0,1 1,0-1,0 0,0 1,0-1,-1 1,1-1,0 1,0 0,-1 0,1 0,-1 0,1 0,0 0,-1 0,0 0,1 1,-1-1,0 0,0 1,0-1,0 1,0 0,0-1,0 1,0 0,-1-1,1 1,-1 0,1 0,-1 0,0 0,1-1,-1 3,4 84,-6-81,1 1,0-1,0 0,1 1,0-1,0 1,1-1,0 1,1-1,-1 0,1 0,1 0,-1 0,1 0,0 0,1 0,-1-1,2 0,-1 0,0 0,1 0,0-1,1 1,-1-1,1-1,0 1,2 1,-2-3,1 0,-1-1,1 1,-1-1,1-1,0 1,0-1,0 0,0-1,0 1,0-1,0-1,0 1,-1-1,3-1,10-5</inkml:trace>
  <inkml:trace contextRef="#ctx0" brushRef="#br0" timeOffset="761.251">2033 1,'-38'38,"-23"23,0 5,5-8,11-9,10-9,5-5,9-5,2-7,4-3,1-4,2-5</inkml:trace>
  <inkml:trace contextRef="#ctx0" brushRef="#br0" timeOffset="1033.882">1554 1,'38'19,"28"21,6 8,-3 1,-9-3,-15-4,-10-10,-11-6,-10-1,-2-1,-3 0,-4 1,3-3,0-2,3-3,0-5</inkml:trace>
</inkml:ink>
</file>

<file path=ppt/ink/ink3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0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56,'90'-20,"1"4,0 5,12 2,-6 17,-95-7,0 0,0-1,0 1,1 0,-1 0,0 0,0 0,-1 0,1 1,0-1,0 1,-1-1,1 1,0 0,-1-1,0 1,1 0,-1 0,0 0,0 0,0 0,0 0,0 0,-1 1,1-1,-1 0,1 0,-1 1,0-1,0 0,0 0,0 1,0-1,-1 0,1 1,-1-1,1 0,-1 0,-1 2,-58 79,41-62,-214 246,226-259,1 1,0 0,0 0,0 0,1 1,1 0,0 0,0 0,1 0,-1 3,4-10,-1 0,0 0,1 0,0 0,0 0,0 0,0 0,0 0,0 0,1 0,-1 0,1 0,0-1,0 1,0 0,0 0,1-1,-1 1,1-1,-1 1,1-1,0 0,0 1,0-1,0 0,1 0,-1 0,0-1,1 1,-1-1,1 1,0-1,-1 0,1 0,0 0,0 0,0 0,2-1,1 3,1-1,-1 0,1-1,-1 1,1-1,0-1,0 1,-1-1,1-1,0 1,0-1,-1 0,1 0,0-1,-1 0,0 0,1-1,-1 0,0 0,0 0,0-1,-1 0,1 0,4-4,-3-10</inkml:trace>
  <inkml:trace contextRef="#ctx0" brushRef="#br0" timeOffset="199.718">1 281,'48'-5,"44"-6,17-2,-1 2,-13 3,-20 2,-16-2,-14 0,-10 2,-6 1,-8 7,-7 3</inkml:trace>
</inkml:ink>
</file>

<file path=ppt/ink/ink3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08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0,'0'752,"-28"-581,18-133,10-38,1 0,-1 0,1 0,-1 0,0 0,1 0,-1 0,1 1,-1-1,0 0,1 0,-1 0,1 0,-1 0,0 1,1-1,-1 0,0 0,0 1,1-1,-1 0,0 1,1-1,-1 0,0 0,0 1,0-1,1 1,-1-1,0 0,0 1,0-1,0 0,0 1,0-1,0 1,0-1,0 0,0 1,0-1,0 1,0-1,0 0,0 1,0-1,0 1,0-1,0 0,-1 1,1-1,0 0,0 1,0-1,-1 0,1 1,0-1,0 0,-1 1,1-1,0 0,-1 0,1 0,-1 1,10-12</inkml:trace>
  <inkml:trace contextRef="#ctx0" brushRef="#br0" timeOffset="283.984">1 536,'52'-10,"23"-3,8 1,-5 2,-12 3,-11 3,-11 2,-8 1,-5 1,-9 0</inkml:trace>
  <inkml:trace contextRef="#ctx0" brushRef="#br0" timeOffset="720.689">621 28,'0'662,"19"-541,-18-117,0-1,0 0,0 1,1-1,-1 0,1 0,0 0,0 0,0 0,0 0,0-1,1 1,-1-1,1 0,0 1,0-1,-1 0,1-1,1 1,-1 0,0-1,0 0,1 0,-1 0,0 0,1 0,-1-1,1 1,-1-1,1 0,-1 0,1 0,0-1,10-3,0 0,0-1,0-1,-1 0,0-1,0-1,-1 0,0 0,0-1,-1-1,0 0,-1-1,4-1,0-1,1 2,0 0,0 1,1 0,1 1,2 0,-18 9,0-1,1 0,-1 1,1-1,0 1,-1-1,1 1,-1 0,1 0,0 0,-1 0,1 0,0 0,-1 0,1 0,-1 0,1 1,0-1,-1 1,1-1,-1 1,1 0,-1 0,0 0,1-1,-1 1,0 0,1 1,-1-1,0 0,0 0,0 0,0 1,0-1,0 0,-1 1,1-1,0 1,-1-1,1 1,-1 0,1-1,-1 1,0 0,5 80,-6-72,14 63,-1-60</inkml:trace>
  <inkml:trace contextRef="#ctx0" brushRef="#br0" timeOffset="1065.011">1270 818,'23'-6,"0"-1,-1-1,0-2,0 0,-1-1,-1-1,0-1,0-1,-1 0,-1-2,0 0,6-9,-22 23,1-1,0 1,-1-1,0 0,0 0,0 0,0 0,0 0,0 0,-1 0,0-1,0 1,1-1,-2 1,1-1,0 1,-1-1,0 1,0-1,0 0,0 1,0-1,-1 1,0-1,1 1,-1-1,-1 1,1-1,0 1,-1 0,0 0,1-1,-1 1,-1 1,1-1,0 0,-1 0,1 1,-1 0,0-1,0 1,0 0,0 0,0 1,0-1,-1 0,1 1,0 0,-1 0,0 0,-3 0,-1 0,1 1,-1 0,1 0,-1 1,1-1,0 2,-1-1,1 1,0 0,0 1,0-1,1 2,-1-1,0 1,1 0,0 0,0 0,0 1,1 0,0 0,-2 2,-4 5,0 1,0 1,1 0,1 0,0 0,1 1,1 1,0-1,0 6,4-15,0 1,1 0,0 0,0 0,0 0,1 0,0 1,1-1,0 0,0 1,0-1,1 0,0 0,0 1,1-1,0 0,0 0,1 0,0-1,0 1,0-1,1 1,0-1,0 0,1-1,-1 1,1-1,3 2,5 2,1 0,0-2,1 1,-1-2,1 0,1-1,-1 0,1-1,0-1,0-1,14 1,0-3,-4-3</inkml:trace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4:01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69,'29'0,"24"0,7 0,-1-5,-6-2,-7 1,-7 1,-5 1,-4 2,-2 1,0 0,-1-3,0-2,0 0,0 1,-4-3,-6 0</inkml:trace>
</inkml:ink>
</file>

<file path=ppt/ink/ink3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06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335 734,'-40'23,"1"1,1 2,1 1,1 2,2 2,1 1,0 3,-9 33,42-66,-1-1,1 1,-1-1,1 1,0-1,-1 1,1-1,0 1,0-1,0 1,1 0,-1-1,0 1,0-1,1 1,-1-1,1 1,-1-1,1 1,0-1,0 0,0 1,0-1,-1 0,2 0,-1 1,0-1,0 0,0 0,0 0,1 0,-1-1,0 1,1 0,-1 0,1-1,-1 1,1-1,-1 1,1-1,-1 0,1 0,-1 1,1-1,0 0,0-1,12 1,0-2,0 0,0-1,0 0,0-1,0-1,-1 0,0-1,0 0,0-1,-1 0,0-1,-1-1,1 0,-2 0,1-1,-1 0,2-5,151-180,-163 195,0 0,0 1,-1-1,1 1,0-1,0 0,0 1,0-1,0 0,0 1,0-1,0 1,0-1,0 0,0 1,0-1,0 0,0 1,1-1,-1 0,0 1,0-1,0 0,0 1,1-1,-1 0,0 1,0-1,1 0,-1 1,0-1,0 0,1 0,-1 0,0 1,1-1,-1 0,0 0,1 0,-1 0,1 0,-1 1,0-1,1 0,-1 0,0 0,1 0,-1 0,1 0,-1 0,0 0,1 0,-1-1,0 1,1 0,-1 0,0 0,1 0,-1 0,0-1,1 1,-4 50,1-37,2-7,-1-1,-1 0,1 0,0 0,1 0,-1 0,1 1,0-1,1 0,-1 0,1 1,0-1,0 0,0 0,1 0,0 0,0 0,0-1,1 1,-1-1,1 1,0-1,1 0,-1 0,1 0,-1 0,1-1,0 0,0 1,4 1,0-3,0 0,0 0,0-1,0 0,0-1,0 1,0-1,0-1,0 0,0 0,0 0,0-1,0 0,0-1,-1 0,1 0,-1-1,0 1,0-2,0 1,-1-1,1 0,1-2,12-11,-1 0,0-1,-2-1,0 0,-2-1,9-15,1-9,-1-2,-2 0,-3-1,-1-1,-3 0,-2-2,-2 1,-2-1,-3-1,-1 0,-4-42,-6 34,4 60,1-1,-1 1,0-1,1 1,-1-1,1 1,-1 0,0-1,0 1,1 0,-1-1,0 1,1 0,-1 0,0 0,0 0,1 0,-1 0,0 0,0 0,1 0,-1 0,0 0,0 0,1 1,-1-1,0 0,1 1,-1-1,0 0,1 1,-1-1,0 1,1-1,-1 1,1-1,-1 1,1-1,-1 1,1 0,-1-1,1 1,0-1,-1 1,1 0,0 0,0-1,-1 1,1 0,0 0,0-1,0 1,0 0,0 0,0-1,0 1,0 0,0 0,-17 52,2 1,2 0,3 1,2 0,1 30,6-73,-6 56,3 1,3-1,8 63,-5-118,0 1,1 0,1-1,0 1,1-1,0 0,1-1,1 1,0-1,0 0,1-1,5 5,-9-11,1 1,1-1,-1 0,1-1,-1 1,2-1,-1 0,0 0,1-1,-1 0,1 0,0-1,0 0,0 0,0 0,1-1,-1 0,0 0,0-1,1 0,-1 0,0-1,1 0,1-1,6-3,0 0,0-1,0-1,-1 0,0-1,0-1,-1 0,0 0,-1-2,0 1,-1-2,0 0,0 0,-1 0,-1-2,0 1,-1-1,-1 0,0-1,0 0,-2 0,0 0,-1 0,0-1,-1 0,-1 0,0-6,-2 14,-1 1,0 0,0 0,-1 0,1 0,-1 0,-1 0,0 0,0 0,0 1,0 0,-1 0,0 0,-1 0,1 0,-1 1,0 0,-1 0,1 0,-1 0,0 1,0 0,0 1,0-1,-1 1,0 0,-3-1,-2 0,0 0,0 1,-1 0,1 0,-1 1,1 1,-1 0,0 1,1 1,-1 0,0 0,1 1,-1 1,1 0,-5 2,-84 51,80-38</inkml:trace>
  <inkml:trace contextRef="#ctx0" brushRef="#br0" timeOffset="366.025">1605 649,'-11'10,"0"1,1 0,1 1,0 0,0 0,1 1,1 0,0 1,1-1,0 1,1 0,1 1,0 0,1-1,1 1,-1 7,3-18,1 1,0 0,-1 0,1-1,1 1,-1-1,1 1,0-1,0 0,0 1,0-1,1 0,-1-1,1 1,0 0,1-1,-1 1,1-1,-1 0,1 0,0-1,0 1,0-1,0 0,0 0,1 0,-1 0,1-1,-1 0,4 1,-1 0,1-1,-1 0,0-1,0 1,1-1,-1-1,0 1,0-1,0-1,0 1,0-1,0 0,0-1,0 0,-1 0,1 0,-1-1,0 0,5-3,-3-1,0-1,-1 0,0 0,0-1,-1 0,0 0,-1 0,0-1,0 0,-1 0,-1 0,0 0,0-1,-1 1,-1-1,0 1,0-1,-1-2,0 7,0-1,-1 0,0 1,0-1,0 1,-1-1,0 1,-1 0,1-1,-1 1,-1 1,1-1,-1 0,0 1,-1 0,0 0,0 0,0 1,0-1,-1 1,0 0,0 1,-1 0,1 0,-1 0,0 0,-6-1,-33 1,27 7</inkml:trace>
  <inkml:trace contextRef="#ctx0" brushRef="#br0" timeOffset="710.747">1972 621,'1'23,"1"-1,1 0,1 0,0 0,2 0,1 0,0-1,2 0,0-1,2 0,0-1,1 0,11 13,-18-28,-1 0,1 0,0 0,0-1,1 0,-1 0,1 0,0-1,-1 0,1 0,0 0,0-1,1 1,-1-2,0 1,0-1,0 0,1 0,-1 0,0-1,0 0,0-1,0 1,0-1,0 0,0 0,-1-1,1 0,-1 0,0 0,1-1,3-3,1-1,1 0,-2 0,1-1,-1 0,-1 0,0-1,0 0,-1-1,0 0,0 0,-2 0,1-1,-1 0,-1 0,2-10,-1-33,-4 31</inkml:trace>
  <inkml:trace contextRef="#ctx0" brushRef="#br0" timeOffset="1026.419">2847 0,'0'29,"-10"43,-3 14,-4 2,1-5,3-6,4-12,3-12,3-5,2-6,1-6,1-4,-1-2,1-2,4-6,2-1,-1-5</inkml:trace>
  <inkml:trace contextRef="#ctx0" brushRef="#br0" timeOffset="1245.946">2452 452,'43'0,"43"-5,12-1,-1 0,-13 1,-15 1,-15 2,-12 1,-8 1,-10 0</inkml:trace>
</inkml:ink>
</file>

<file path=ppt/ink/ink3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03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0 384,'64'2,"1"-4,-1-2,0-3,-1-2,0-4,9-5,-55 13,-1 0,0-2,0 0,0-1,-1 0,0-1,0-1,-1 0,-1-1,0-1,0 0,-1-1,-1 0,0-1,0 0,-2 0,0-1,-1-1,6-13,-13 26,0 0,0 0,-1 0,1 0,-1-1,1 1,-1 0,0 0,-1-1,1 1,0 0,-1 0,0 0,0-1,0 1,0 0,0 0,0 0,-1 0,0 1,1-1,-1 0,0 1,0-1,-1 1,1 0,0-1,-1 1,0 0,1 1,-1-1,0 0,0 1,0-1,0 1,0 0,0 0,0 0,0 1,-1-1,1 1,0 0,0-1,-1 2,1-1,0 0,0 1,-1-1,1 1,0 0,0 0,0 0,0 0,0 1,0-1,0 1,1 0,-1 0,0 0,1 0,-2 1,-10 17,0 1,1 0,1 1,1 0,1 1,1 0,2 1,0 0,1 0,1 0,1 1,2-1,0 1,2 13,1 643,0-614,1-33,-2 1,-1-1,-2 1,-1-1,-3 6,5-31,0 0,-1 0,0 0,0-1,-1 1,-1-1,1 0,-1 0,-1 0,1 0,-1-1,-1 0,1-1,-1 1,0-1,-1 0,1-1,-1 0,0 0,0-1,-1 0,0 0,1-1,-1 0,0 0,0-1,-9 0,9 0,0 0,-1-1,1 0,-1-1,1 0,-1 0,1-1,-1 0,1-1,0 0,0-1,-1 0,2 0,-1-1,0 0,1 0,0-1,0 0,0-1,0 0,1 0,0 0,0-1,1 0,0-1,0 1,1-1,0 0,0 0,1-1,0 0,-2-7,4 0,2-1,0 1,0 0,2-1,0 1,1 0,0 0,2 0,0 0,0 1,2 0,0 0,0 1,1 0,1 0,1 0,0 1,0 1,1 0,1 0,0 1,1 1,0 0,0 0,9-3,6-8,1 1,0 1,2 1,0 2,1 1,1 2,0 1,0 1,1 2,1 2,-1 1,21-1,29 13,-60 1</inkml:trace>
  <inkml:trace contextRef="#ctx0" brushRef="#br0" timeOffset="262.627">1130 695,'4'38,"-2"22,-2 7,-2-5,1-7,0-8,-5-13,-1-6,0-4,2-2,-4-3,1-6</inkml:trace>
  <inkml:trace contextRef="#ctx0" brushRef="#br0" timeOffset="518.803">1017 412,'0'-10,"4"7,3 9,-1 7,-2 7,0 0</inkml:trace>
  <inkml:trace contextRef="#ctx0" brushRef="#br0" timeOffset="799.954">1807 666,'-15'29,"-13"23,-8 9,-2-2,5-6,4-8,6-5,3-6,4-4,1-2,-2 0,1-2,-1-4,3-1,-2-4,2-6</inkml:trace>
  <inkml:trace contextRef="#ctx0" brushRef="#br0" timeOffset="1068.88">1411 779,'15'-5,"14"8,7 4,2 5,-1 1,-1 2,-3 5,-1-2,-2 0,-2 3,1-2,-6 0,-2 1,-4-1</inkml:trace>
  <inkml:trace contextRef="#ctx0" brushRef="#br0" timeOffset="1464.071">2174 949,'14'-2,"1"0,-1-1,0-1,0 0,-1-1,1 0,-1-1,0-1,-1 0,1 0,-1-1,-1-1,0 0,0-1,6-6,-16 14,1 1,-1-1,0 0,1 0,-1 0,0 1,0-1,0 0,-1 0,1 0,0 0,-1-1,1 1,-1 0,0 0,0 0,0 0,0 0,0-1,0 1,0 0,-1 0,1 0,-1 0,0 0,1 0,-1 0,0 0,0 0,0 0,-1 0,1 0,0 1,-1-1,1 1,-1-1,1 1,-1-1,0 1,1 0,-1 0,0 0,0 0,0 0,0 0,-5-2,1 1,-1-1,0 1,1 1,-1-1,0 1,0 0,0 1,0 0,0 0,0 0,0 1,-5 1,-2 3,2 1,-1 1,1 0,0 1,0 0,1 1,0 0,1 1,0 0,0 0,1 1,0 1,1-1,1 1,0 1,0-1,1 1,1 0,0 1,1-1,0 1,1 0,1 0,1-8,1 1,0-1,0 1,1-1,0 0,0 1,1-1,-1 0,2 0,-1 0,0 0,1 0,0 0,1-1,-1 0,1 1,0-1,0 0,1-1,-1 1,1-1,0 0,0 0,0-1,1 1,0-1,-1 0,1-1,0 1,0-1,0 0,1-1,-1 1,0-1,1-1,-1 1,1-1,-1 0,0 0,2-1,77-16,-60 7</inkml:trace>
  <inkml:trace contextRef="#ctx0" brushRef="#br0" timeOffset="1884.981">2766 751,'-20'13,"0"1,1 1,0 1,2 0,0 2,1 0,0 0,2 2,0 0,-9 17,21-34,1 0,-1 1,0-1,1 1,0-1,0 1,0 0,0-1,1 1,-1 0,1 0,0-1,0 1,0 0,0 0,1-1,0 1,0 0,0-1,0 1,0-1,1 1,-1-1,1 0,0 1,0-1,0 0,1 0,-1 0,1-1,0 1,-1 0,1-1,0 0,0 0,1 0,-1 0,0 0,1-1,1 1,8 1,1 0,-1-1,1-1,-1 0,1-1,0 0,-1-1,1-1,-1 0,1-1,-1 0,0-1,0 0,0-1,-1-1,0 0,0-1,0 0,-1 0,0-2,0 1,-1-1,0-1,-1 0,2-2,13-11,-1 0,-1-2,-1 0,-2-2,0 0,-2-1,-1-1,-1 0,-1-1,-2-1,1-8,12-124,-25 156,0 0,0 0,-1 1,0-1,0 0,0 1,-1-1,0 1,0-1,-1 1,0 0,0 0,0 0,-1 0,0 1,0 0,0-1,-1 1,0 1,0-1,0 1,0 0,-2-1,1 2,0 0,-1 0,1 1,-1 0,1 0,-1 0,0 1,0 0,0 1,0-1,1 1,-1 1,0-1,0 1,0 0,0 1,1-1,-1 1,1 1,-1-1,1 1,0 1,-3 0,-4 5,0-1,0 1,1 1,0 1,1-1,0 2,0 0,1 0,-6 11,8-11,1 1,0 0,1 1,1-1,0 1,0 0,2 0,0 1,0-1,1 1,1-1,1 1,0 0,1-1,0 1,1 0,1-1,0 0,1 1,0-2,2 1,-1 0,2-1,0 0,0 0,1-1,1 0,2 3,9 7,1-1,1-2,1 0,1-1,0-1,1-1,1-1,0-1,1-2,1-1,-1-1,2-1,-1-1,11 0,-9-2</inkml:trace>
</inkml:ink>
</file>

<file path=ppt/ink/ink3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1,'33'20,"-9"13,-2 1,-2 1,-1 1,-2 0,-2 2,11 36,43 113,-70-187,1 1,0 0,0 0,0-1,0 1,0 0,0 0,0-1,0 1,0 0,0-1,0 1,1 0,-1 0,0-1,0 1,1 0,-1-1,1 1,-1 0,0-1,1 1,-1-1,1 1,-1-1,1 1,0-1,-1 1,1-1,-1 1,1-1,0 0,-1 1,1-1,0 0,0 0,-1 0,1 1,0-1,-1 0,1 0,0 0,0 0,-1 0,1 0,0 0,0-1,-1 1,1 0,0 0,-1 0,1-1,0 1,0 0,-1-1,1 1,-1-1,1 1,0-1,-1 1,1-1,-1 1,1-1,-1 1,0-1,1 0,-1 1,0-1,1 0,-1 1,9-35,1 0,2 2,1-1,2 1,1 1,1 1,13-16,86-112,-99 116,-13 23</inkml:trace>
</inkml:ink>
</file>

<file path=ppt/ink/ink3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7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5 284,'-1'0,"1"-1,0 1,-1 0,1-1,0 1,-1-1,1 1,0-1,0 1,0-1,-1 0,1 1,0-1,0 1,0-1,0 1,0-1,0 1,0-1,0 0,0 1,0-1,0 1,1-1,-1 1,0-1,0 1,0-1,1 1,-1-1,0 1,1-1,-1 1,0-1,1 1,-1 0,1-1,-1 1,1 0,-1-1,0 1,1 0,-1-1,1 1,0 0,-1 0,1 0,-1-1,1 1,-1 0,1 0,-1 0,1 0,0 0,-1 0,1 0,-1 0,1 0,0 1,39-7,-39 6,229-29,-100 29,-130 0,0-1,-1 1,1 0,-1 0,1 0,0 0,-1 0,1-1,0 1,-1 0,1 0,0-1,-1 1,1 0,0 0,0-1,-1 1,1 0,0-1,0 1,0 0,-1-1,1 1,0 0,0-1,0 1,0-1,0 1,0 0,0-1,0 1,0 0,0-1,0 1,0-1,0 1,0 0,0-1,0 1,0-1,0 1,1 0,-1-1,0 1,0 0,0-1,1 1,-1 0,0-1,0 1,1 0,-1 0,0-1,1 1,-1 0,0 0,1 0,-1-1,0 1,1 0,-1 0,0 0,1 0,-1 0,1 0,-31-18,22 15,-27-12,1-2,1 0,1-2,0-2,1-1,-2-4,32 26,0-1,0 1,0-1,0 1,0-1,1 1,-1-1,0 1,0-1,0 0,1 0,-1 1,0-1,1 0,-1 0,1 0,-1 0,1 1,-1-1,1 0,-1 0,1 0,0 0,0 0,-1 0,1 0,0 0,0 0,0 0,0-1,0 1,1 0,-1 0,0 0,0 0,1 0,-1 0,0 1,1-1,-1 0,1 0,-1 0,1 0,0 0,-1 0,1 1,0-1,-1 0,1 1,0-1,0 0,0 1,0-1,0 1,0-1,0 1,18-4,2 1</inkml:trace>
</inkml:ink>
</file>

<file path=ppt/ink/ink3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8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14,'5'0,"16"5,9 1,4 0,2-1,-1-2,3 0,0-7,-2-2,-1 0,-3 1,-2 2,-1 0,-6-3,-1-1,-10 5,-11 4,-7 1</inkml:trace>
</inkml:ink>
</file>

<file path=ppt/ink/ink3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8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1,'19'5,"16"1,7 0,-4 4,-3 0,-3-2,-3-2,0-2,-1-2,-1-6,-4-2</inkml:trace>
</inkml:ink>
</file>

<file path=ppt/ink/ink3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1 227,'0'33,"5"17,1 3,0-6</inkml:trace>
  <inkml:trace contextRef="#ctx0" brushRef="#br0" timeOffset="478.638">424 0,'-20'11,"0"-3,1 2,0 0,0 1,1 1,1 1,0 0,1 1,-5 7,18-19,1 1,0 0,-1 0,1 1,1-1,-1 0,0 1,1-1,-1 1,1 0,0-1,1 1,-1 0,0-1,1 1,0 0,0 0,0 0,1-1,-1 1,1 0,0 0,0-1,0 1,0 0,1-1,-1 1,1-1,0 0,0 0,0 0,0 0,1 0,0 0,-1 0,1-1,0 1,0-1,0 0,0 0,1 0,-1 0,3 0,48 25,-48-25,1-1,0 1,-1 1,1-1,-1 1,1 0,-1 1,0-1,-1 1,1 0,-1 1,0-1,0 1,0 0,0 1,-1-1,0 1,0 0,0 0,-1 0,0 0,0 0,-1 1,0 0,0-1,1 5,-4-8,1 0,-1 0,0 0,0 0,0 0,0 0,0 0,0 0,-1 0,0-1,1 1,-1 0,0-1,0 0,0 1,-1-1,1 0,0 0,-1 0,0-1,1 1,-1-1,0 1,0-1,0 0,0 0,0 0,0 0,0-1,0 1,0-1,0 0,-1 0,-106-11,91 4</inkml:trace>
  <inkml:trace contextRef="#ctx0" brushRef="#br0" timeOffset="3460.885">848 396,'-28'107,"17"-87,-1 0,-1 0,0-1,-2-1,0 0,-1-1,-1-1,0 0,-7 3,20-15,-118 67,114-68</inkml:trace>
</inkml:ink>
</file>

<file path=ppt/ink/ink3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0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0 672,'126'-115,"71"-79,-192 189,0-1,-1 0,0 0,0-1,-1 1,0-1,0 0,0 1,-1-1,0 0,-1-1,1 1,-1 0,-1 0,1-1,-1 1,0 0,-2-7,2 13,0 0,0 0,0 1,0-1,0 0,-1 0,1 1,0-1,-1 0,1 0,0 1,-1-1,1 0,-1 1,1-1,-1 1,1-1,-1 1,1-1,-1 1,0-1,1 1,-1-1,0 1,1 0,-1-1,0 1,1 0,-1 0,0-1,0 1,1 0,-1 0,0 0,0 0,0 0,1 0,-1 0,0 0,0 0,1 1,-1-1,0 0,0 0,1 1,-1-1,0 0,1 1,-1-1,0 1,1-1,-1 1,0 0,-30 30,26-25,0 0,0 0,1 1,-1 0,2 0,-1 0,1 0,0 0,1 1,-1 0,1-1,1 1,0 0,0 0,0 0,1 0,0 0,1-1,0 1,0 0,1 0,0 0,0-1,0 1,1-1,0 0,1 1,0-2,0 1,3 3,-1-4,1 0,0 0,0-1,0 0,1 0,0-1,0 1,0-2,0 0,1 0,-1 0,1-1,0 0,0-1,0 0,0 0,0-1,0 0,-1 0,1-1,0-1,0 1,5-3,18-4,0-1,-1-2,-1-2,0 0,24-16,-34 18,0-2,-1 0,0-2,-1 0,-1-1,0 0,-1-1,-1-1,5-10,-18 26,0 0,0-1,-1 1,1-1,-1 1,0-1,0 0,0 1,0-1,0 0,0 0,-1 0,1 0,-1 0,0 0,0 0,0 0,0 1,0-1,-1 0,0 0,1 0,-1 0,0 0,0 0,-2 3,0 0,0 0,0 0,0 0,0 0,0 1,0-1,0 1,1 0,-1 0,0 0,0 0,1 0,-1 1,1-1,-1 1,1 0,-1 0,1-1,0 2,0-1,0 0,0 0,1 1,-1-1,-1 1,-7 7,0 0,0 1,1 0,1 1,0 0,0 0,1 1,-3 7,9-16,-1 0,1 1,-1-1,1 0,0 0,1 0,-1 1,1-1,0 1,0-1,0 0,0 1,1-1,0 0,0 0,0 1,0-1,1 0,0 0,0 0,0 0,0-1,0 1,1-1,0 1,-1-1,1 0,0 0,1 0,0 0,5 2,0-1,0 0,1-1,-1 0,1-1,0 0,0 0,0-1,0 0,0-1,0 0,0-1,0 0,0 0,0-1,0-1,0 1,-1-2,1 1,-1-1,0-1,2-1,30-12,-1-2,-2-1,0-2,-1-2,-1-1,-2-2,-1-1,-1-2,-1-1,18-27,-43 53,-1 0,0 0,0 0,0-1,-1 1,0-1,0 0,-1-1,0 1,0-1,-1 1,0-1,0 0,-1 0,0 0,0 0,-1 0,0 0,0 7,0-1,0 1,-1 0,1 0,-1 0,1-1,-1 1,1 0,-1 0,0 0,0 0,1 0,-1 0,0 0,0 0,0 1,0-1,0 0,0 0,0 1,-1-1,1 0,0 1,0 0,0-1,0 1,-1 0,1-1,0 1,-1 0,1 0,0 0,0 0,-1 0,1 0,0 0,0 1,-1-1,1 0,0 1,0-1,0 1,-1-1,1 1,0 0,0-1,-1 2,-48 39,38-26,0-1,1 2,1 0,0 0,1 1,1 0,0 0,-4 19,9-28,1 0,0 0,1 0,0 1,0-1,1 0,-1 1,2-1,0 1,0-1,0 0,1 1,0-1,0 0,1 0,0 0,1-1,0 1,0-1,1 0,1 2,5 5,1-1,0 0,1 0,1-1,0-1,1-1,0 0,0 0,1-2,3 1,2-6,-19-6</inkml:trace>
</inkml:ink>
</file>

<file path=ppt/ink/ink3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0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0 254,'4'-4,"0"0,0 0,1 0,-1 1,1 0,0 0,0 0,0 0,0 1,0 0,1 0,-1 0,1 1,-1 0,1 0,0 0,-1 0,28-5,-1 2,1 1,1 2,-1 1,4 2,95-3,-131 1,0 0,1 1,-1-1,0 0,0 0,0 0,0 0,1 0,-1 0,0 0,0 0,0 0,0 0,1-1,-1 1,0-1,0 1,0-1,0 1,0-1,0 1,0-1,0 0,0 1,0-1,-1 0,1 0,0 0,0 0,-1 0,1 0,0 0,-1 0,1 0,-1 0,0 0,1 0,-1 0,0-1,0 1,1 0,-1 0,0 0,0 0,0-1,0 1,-1 0,1 0,0 0,0 0,-1 0,1-1,-1 1,1 0,-1 0,1 0,-1 0,0 0,1 0,-1 0,0 1,0-1,0 0,0 0,-115-104,115 104,0 1,0-1,0 1,0-1,0 0,1 1,-1-1,0 0,0 0,0 0,0 0,1 0,-1 0,1 0,-1 0,0 0,1 0,0 0,-1 0,1 0,0 0,-1-1,1 1,0 0,0 0,0 0,0 0,0-1,0 1,1 0,-1 0,0 0,0 0,1 0,-1-1,1 1,0-1,9-4</inkml:trace>
</inkml:ink>
</file>

<file path=ppt/ink/ink3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1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86,'-7'1,"1"1,-1 1,1-1,0 1,0 0,0 1,0-1,1 1,-1 0,1 1,0-1,0 1,0 0,1 0,0 1,0-1,0 1,1 0,-1 1,-32 52,19-29,-2 0,-1-2,-1 0,-1-1,-4 1,-66 59,65-84,19-10</inkml:trace>
  <inkml:trace contextRef="#ctx0" brushRef="#br0" timeOffset="303.419">25 0,'260'453,"-260"-453,6 10,-1 0,1 0,1-1,0 0,0 0,1 0,0-1,0 0,1-1,0 0,2 1,6-1</inkml:trace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4:01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87,'38'-5,"32"-6,14-2,-2-2,-11 0,-13 3,-11 4,-9 3,-11 2</inkml:trace>
</inkml:ink>
</file>

<file path=ppt/ink/ink3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0 222,'0'358,"1"-393,2 1,1 0,2 1,1-1,1 1,2 0,1 1,2 0,1 1,2 0,0 2,3 0,0 0,1 2,2 1,22-22,-42 46,-1 0,1 0,-1 0,1 0,0 0,0 0,0 0,0 1,0-1,0 1,0-1,1 1,-1 0,0 0,1 0,-1 0,1 1,-1-1,1 0,0 1,-1 0,1 0,-1 0,1 0,0 0,-1 0,1 1,-1-1,1 1,-1 0,1-1,-1 1,1 1,-1-1,0 0,0 0,1 1,-1-1,0 1,0 0,-1 0,1-1,0 1,1 2,37 129,-33-114</inkml:trace>
</inkml:ink>
</file>

<file path=ppt/ink/ink3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3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1 169,'59'-16,"2"2,0 3,0 3,1 2,0 3,0 3,30 8,-92-9,0 0,0 1,0-1,1 0,-1 1,0-1,0 0,0 1,0-1,0 0,0 1,-1-1,1 0,0 1,0-1,0 0,-1 1,1-1,0 1,0-1,-1 0,1 1,-1-1,1 1,0-1,-1 1,1-1,-1 1,1-1,-1 1,0 0,1-1,-1 1,1 0,-1-1,0 1,1 0,-1 0,0 0,1-1,-1 1,0 0,1 0,-1 0,0 0,1 0,-1 0,-34-17,27 14,0 0,0-1,0 0,1-1,-1 1,1-1,0-1,1 0,-1 0,1 0,-4-6,1-4</inkml:trace>
</inkml:ink>
</file>

<file path=ppt/ink/ink3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1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0,'-5'15,"-6"8,-7 7,1 1,-2 2,-3-1,-2 0,3-2,0-5,-1-3,-2 0,-1-3,3-1,11-8,11-5,6-4</inkml:trace>
</inkml:ink>
</file>

<file path=ppt/ink/ink3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11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0,'5'68,"-20"18,11-68,0 0,1 0,1 0,0 0,2 0,0 1,2 12,-1-27,-1 0,1-1,0 1,0 0,1-1,-1 0,1 1,-1-1,1 0,0 1,0-1,1 0,-1-1,1 1,-1 0,1-1,0 1,0-1,0 0,0 0,0 0,1 0,-1-1,1 1,-1-1,1 0,-1 0,1 0,0 0,-1-1,1 0,0 0,-1 0,1 0,0 0,0-1,-1 1,1-1,0 0,-1 0,1 0,-1-1,3-1,13-9,-1 0,-1-2,0 0,-1 0,0-2,-1 0,12-18,13-12,-39 44,-1 1,1-1,0 1,0-1,0 1,0 0,0 0,1-1,-1 1,0 0,0 0,1 0,-1 0,1 0,-1 1,1-1,-1 0,1 1,-1-1,1 1,0-1,-1 1,1 0,0 0,-1-1,1 1,0 1,-1-1,1 0,0 0,-1 1,1-1,0 0,-1 1,1 0,-1-1,1 1,-1 0,1 0,-1 0,0 0,1 0,-1 0,0 0,0 0,0 1,0-1,0 0,1 2,17 33,33 34,-48-67,-1 0,1 0,0-1,-1 0,1 1,0-1,0 0,1-1,-1 1,0-1,0 0,1 0,-1 0,1-1,-1 1,1-1,-1 0,1 0,-1-1,1 1,-1-1,1 0,-1-1,0 1,0-1,1 1,-1-1,0 0,-1-1,1 1,0-1,-1 0,3-1,15-17,-1-1,0-1,-2-1,-1-1,0 0,-2-1,0-3,-5 8</inkml:trace>
</inkml:ink>
</file>

<file path=ppt/ink/ink3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12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0,'3'6,"0"1,1-1,-2 0,1 1,-1 0,0-1,-1 1,1 0,-1 0,-1 0,1 0,-1 0,0 1,1 5,1 47,-2 0,-2 1,-4-2,-2 7,1-12,2 1,2 0,3 0,4 20,-4-73,0 0,0 0,0 0,0 0,0 0,0 0,1 0,-1-1,1 1,0 0,-1 0,1 0,0-1,0 1,0 0,0-1,0 1,1-1,-1 1,0-1,1 0,-1 0,1 1,-1-1,1 0,-1 0,1 0,0-1,0 1,0 0,-1-1,1 1,0-1,0 1,0-1,0 0,0 0,0 0,0 0,0 0,3-1,0 0,0-1,0 0,0 1,0-2,-1 1,1 0,-1-1,1 0,-1 0,0 0,0-1,0 1,2-4,10-12,-10 11,0-1,1 2,0-1,0 1,1 0,0 0,0 1,1 0,0 1,6-3,-13 9,0 0,0 0,1 0,-1 0,0 1,0-1,0 1,-1 0,1-1,0 1,0 0,-1 0,0 0,1 0,-1 0,0 1,0-1,0 0,0 1,0-1,-1 0,1 1,-1-1,1 1,-1-1,0 1,0-1,0 1,0-1,-1 1,1-1,-1 0,1 1,-2 1,2 2,0 15,14 71,-3-73</inkml:trace>
</inkml:ink>
</file>

<file path=ppt/ink/ink3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15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0 280,'19'-5,"0"0,0-1,-1-1,0-1,0 0,-1-1,0-1,-1-1,0 0,-1-2,0 1,7-10,-19 20,0-1,-1 0,1 1,-1-1,1 0,-1-1,0 1,-1 0,1-1,0 1,-1-1,0 1,0-1,0 1,0-1,-1 0,1 0,-1 1,0-1,0 0,0 0,-1 0,1 1,-1-1,0 0,0 1,0-1,-1 1,1-1,-1 1,0-1,0 1,0 0,0 0,0 0,-1 0,1 1,-1-1,0 0,0 1,0 0,0 0,0 0,-1 0,1 0,-1 1,1-1,-1 1,1 0,-1 0,0 1,1-1,-1 1,0-1,-1 1,-2 1,1-1,0 1,0 0,0 1,0-1,0 1,0 0,0 1,0-1,1 1,-1 0,1 1,0-1,0 1,0 0,0 0,1 1,0 0,0-1,0 1,0 1,1-1,0 0,0 1,0 0,1-1,0 1,0 0,0 0,1 0,0 1,0-1,1 0,-1 0,1 1,1-1,-1 0,1 0,0 0,1 1,-1-1,3 4,2 1,1-1,1 1,-1-1,2-1,-1 0,2 0,-1 0,1-1,0-1,1 0,-1 0,1-1,1 0,-1-1,1 0,0-1,0 0,4 0,5-1</inkml:trace>
</inkml:ink>
</file>

<file path=ppt/ink/ink3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16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2 221,'0'7,"-1"7,1 0,0 0,1 0,1-1,0 1,0 0,2-1,0 0,4 10,-8-22,1 0,-1 0,1 0,-1-1,1 1,0 0,-1-1,1 1,0 0,0-1,-1 1,1-1,0 1,0-1,0 0,-1 1,1-1,0 0,0 1,0-1,0 0,0 0,0 0,0 0,0 0,0 0,0 0,-1 0,1 0,0 0,0-1,0 1,0 0,0-1,0 1,-1-1,1 1,0-1,0 1,0-1,-1 1,1-1,0 0,-1 1,1-1,-1 0,1 1,-1-1,1 0,-1 0,1 0,-1 0,0 1,1-1,-1-1,28-49,52-115,-66 146,2 1,0 0,1 1,0 1,2 1,14-10,-32 25,0-1,0 1,0 0,1 0,-1 0,0 1,1-1,-1 0,0 0,1 1,-1-1,1 1,-1-1,1 1,-1 0,1 0,0-1,-1 1,1 0,-1 0,1 1,-1-1,1 0,0 0,-1 1,1-1,-1 1,1-1,-1 1,0 0,1 0,-1-1,0 1,1 0,-1 0,0 0,0 0,0 1,0-1,0 0,0 0,0 1,0-1,0 1,5 15</inkml:trace>
  <inkml:trace contextRef="#ctx0" brushRef="#br0" timeOffset="3372.003">566 221,'19'2,"0"-1,0-1,0 0,0-2,0 0,0-1,16-5,-27 5,0 0,0 0,-1-1,1 0,-1-1,0 0,0 0,-1 0,1-1,-1 0,0 0,-1-1,4-4,-6 8,-1 0,-1 0,1 0,0 0,-1 0,1 0,-1-1,0 1,0 0,0-1,0 1,-1-1,0 1,1-1,-1 0,-1 1,1-1,0 1,-1-1,0 1,1 0,-2-1,1 1,0 0,-1-1,1 1,-1 0,0 0,0 0,0 0,0 1,-1-1,-1-2,1 3,0-1,0 1,0 0,-1 0,1 0,0 0,-1 1,1-1,-1 1,0 0,0 0,1 0,-1 0,0 1,0 0,0 0,1 0,-1 0,0 0,0 1,0-1,1 1,-1 0,0 1,1-1,-1 0,0 1,-96 60,81-48,14-12,1 1,-1 1,1-1,0 1,0-1,0 1,0 0,1 1,-1-1,1 1,0-1,1 1,-1 0,1 0,0 0,0 0,0 1,1-1,0 0,0 1,0-1,1 1,0-1,0 1,0-1,1 1,-1-1,1 1,1-1,-1 0,1 1,0-1,0 0,0 0,2 1,3 5,2-1,-1 0,1 0,1-1,0 0,0 0,1-1,0-1,0 0,1 0,-1-1,2-1,-1 0,0 0,1-2,0 1,0-2,0 1,14-1,80-7,-89-2</inkml:trace>
</inkml:ink>
</file>

<file path=ppt/ink/ink3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23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0 508,'6'3,"0"0,0-1,0 1,1-1,-1 0,1-1,-1 1,1-1,-1-1,1 1,-1-1,1 0,0-1,-1 1,1-1,-1-1,1 1,-1-1,1 0,-1-1,0 1,0-1,0 0,-1-1,1 1,-1-1,5-5,133-140,-12 6,-125 136,0 2,-1-1,0 1,0-1,0 0,-1-1,0 1,0-1,0 1,-1-1,0 0,-1-1,1 1,-1 0,-1-1,1 1,-1-1,-1 1,1-1,-1 0,-1 1,0-6,0 11,-1-1,1 1,0 0,-1 0,0 0,1 0,-1 1,0-1,0 0,0 1,0-1,0 1,0 0,-1 0,1-1,0 1,-1 1,1-1,-1 0,1 1,0-1,-1 1,0 0,1 0,-1 0,1 0,-1 0,1 0,-1 1,1-1,-1 1,1 0,0 0,-1 0,1 0,0 0,0 0,-1 1,1-1,0 1,-78 70,71-59,1 0,0 0,1 1,0 0,2 0,-1 1,2 0,0 0,0 4,5-10,1 0,1 0,-1-1,1 1,1-1,0 0,0 0,1 0,-1 0,2-1,-1 0,1 0,0 0,0-1,1 0,0 0,0 0,1-1,-1 0,1-1,0 0,0 0,1 0,3 0,0 1,0-1,1 0,0-1,0 0,0-1,0 0,0-1,0-1,0 0,1-1,-1 0,0-1,0 0,0-1,-1-1,1 0,-1-1,0 0,0-1,0 0,-1 0,0-2,0 1,0-2,-1 1,6-8,6-6,-1 0,-1-1,-1-1,-2 0,0-2,-1 0,8-22,-16 32,-6 14,0-1,0 1,0-1,0 0,0 0,-1 0,1 0,-1 0,0 0,0 0,0 0,0 0,-1-1,1 1,-1 0,0 0,0-1,0 1,0 0,-1-1,0 1,1 0,-1 0,0 0,0-1,-1 0,-2 4,0-1,0 2,1-1,-1 0,0 1,0-1,1 1,-1 0,0 0,1 1,-1-1,1 1,0 0,-1 0,1 0,0 0,0 0,0 1,0-1,1 1,-1 0,1 0,-1 0,1 0,0 0,0 2,-6 4,1 1,0 0,0 1,1-1,0 1,1 1,1-1,0 1,0-1,1 1,0 0,1 1,1-1,0 0,0 0,1 1,1-1,0 0,1 1,0-1,1 0,0 0,1-1,0 1,5 8,-3-12,0-1,1 0,-1-1,1 1,1-1,-1-1,1 1,0-1,0-1,1 1,-1-2,1 1,0-1,0 0,0-1,0 0,0 0,1-1,-1 0,3-1,7 0,0 0,0-2,0 0,-1-1,1 0,-1-2,0 0,0-1,12-7,-11 1,-1 0,0-1,-1-1,-1-1,0-1,-1 0,-1-1,0 0,-1-1,-1 0,7-17,-14 27,-1 1,1-1,-2 0,1 0,-1 0,-1 0,1 0,-1-1,-1 1,0-1,0 0,0 1,-1-1,-1 0,1 1,-1-1,-2-3,3 10,-1 1,1-1,-1 0,0 1,0-1,0 0,0 1,0-1,0 1,0-1,-1 1,1 0,-1 0,1 0,-1-1,1 1,-1 0,1 1,-1-1,0 0,1 0,-1 1,0-1,0 1,0-1,1 1,-1 0,0 0,0 0,0 0,0 0,0 0,1 1,-1-1,0 0,0 1,0 0,1-1,-2 1,-61 44,56-37,1 2,0-1,0 1,1 0,0 1,0-1,1 1,1 0,0 0,0 1,1-1,-1 9,4-14,-1-1,1 1,-1 0,1-1,1 1,-1-1,1 1,0-1,1 1,-1-1,1 1,0-1,0 0,1 0,-1 0,1 0,0 0,1-1,-1 1,1-1,0 0,0 0,0-1,1 1,-1-1,1 0,3 2,97 31,-83-35</inkml:trace>
</inkml:ink>
</file>

<file path=ppt/ink/ink3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24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0 227,'137'-42,"-72"23,0 3,2 3,0 2,0 4,32 2,30 6,-147-4,0 0,1-1,-1-1,1-1,0 0,1-1,-1-1,1-1,1 0,0-1,0 0,-3-5,4 3,4 4</inkml:trace>
</inkml:ink>
</file>

<file path=ppt/ink/ink3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25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18,'5'0,"15"0,10 0,5 0,0 0,0 0,-2 0,-1 0,-2 0,0 0,-2 0,0 0,-5-5,-1-1,-10 0,-6 6,-5 3</inkml:trace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4:01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0,'-236'645,"222"-604,-19 101,34-141,-1 1,0 0,0-1,1 1,-1-1,1 1,0-1,-1 1,1-1,0 0,0 1,-1-1,1 0,1 1,-1-1,0 0,0 0,0 0,0 0,1 0,-1 0,0 0,1-1,-1 1,1 0,-1-1,1 1,-1-1,1 1,0-1,-1 0,1 0,-1 0,1 0,0 0,-1 0,1 0,-1 0,1-1,-1 1,1-1,-1 1,1-1,-1 0,1 1,-1-1,1 0,-1 0,0 0,0 0,1 0,-1 0,0 0,0 0,0-1,0 1,0 0,0-1,17-14</inkml:trace>
  <inkml:trace contextRef="#ctx0" brushRef="#br0" timeOffset="299.311">820 0,'-69'77,"4"2,4 3,3 3,4 2,-2 12,45-77,1 1,1 0,0 0,2 1,1 0,1 1,3-20,1 1,1 0,-1 0,1 0,0 0,0 0,1 0,-1 0,1-1,1 1,-1 0,1 0,0-1,0 1,1-1,-1 0,1 0,1 0,-1 0,1 0,-1 0,1-1,1 0,-1 0,0 0,1 0,4 1,-1-1,0 0,1-1,-1 0,1 0,0-1,0 0,0-1,0 0,0 0,0-1,1 0,-1 0,0-1,0-1,0 1,0-2,0 1,-1-1,1 0,-1-1,8-4,7-4,-1-1,0-1,-1-1,0-1,-1 0,-1-2,3-4,-8 6,0 0,0-2,-2 1,0-2,-1 0,-1 0,-1-1,-1 0,0 0,-2-1,3-13,-6 21,-1 1,0 0,-1-1,-1 0,0 1,0-1,-1 1,-1-1,0 1,-1 0,0-1,-1 1,0 1,-1-1,-1 1,1-1,-2 1,1 1,-2 0,-5-7,8 12,-1 0,1 1,-1 0,0 0,0 0,-1 1,1 0,-1 0,1 1,-1 0,0 0,0 0,0 1,0 0,0 0,0 1,0 0,0 0,0 1,0 0,0 0,0 1,0 0,0 0,0 0,1 1,-1 0,1 0,0 1,0-1,0 1,0 1,1-1,0 1,-24 16,5-4</inkml:trace>
  <inkml:trace contextRef="#ctx0" brushRef="#br0" timeOffset="687.949">1526 198,'-38'1,"1"2,-1 1,1 2,0 2,0 1,1 2,0 2,-19 10,45-20,1 1,-1 0,1 0,0 1,1 0,-1 0,1 1,0 1,0-1,1 1,0 0,0 1,1 0,0 0,0 0,1 1,0-1,0 1,1 1,0-1,1 1,0-1,0 1,1 0,1 0,-1 0,2 0,-1 0,1 0,1 6,2-6,0 0,1 0,0 0,0 0,1-1,1 0,-1 1,1-2,1 1,0-1,0 0,0-1,1 1,0-1,1-1,0 0,0 0,0-1,0 0,1 0,0-1,0 0,0-1,0 0,5 0,5 3,1-1,1 0,-1-2,0 0,1-1,0-2,-1 0,1-1,-1-1,1-1,-1-1,0-1,0-1,-1 0,1-2,-1 0,-1-2,0 0,0-1,-1-1,-1 0,0-2,8-7,-17 13,0 0,0 0,-1-1,0 0,0-1,-1 1,0-1,-1 0,0-1,-1 1,0-1,0 0,-1 0,-1 0,0-1,0 1,-1-1,-1 1,0 0,0-1,-2-4,-2 3,0 1,0 0,-1 0,-1 0,0 0,0 1,-1 0,-1 1,0-1,0 2,-1-1,-1 1,1 0,-1 1,-1 0,1 1,-1 0,-1 0,1 1,-1 1,0 0,0 1,-1 0,1 1,-1 0,0 1,0 0,0 1,-6 1,-103 20,95-8</inkml:trace>
</inkml:ink>
</file>

<file path=ppt/ink/ink3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2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0,'5'0,"11"0,8 0,4 0,3 0,0 0,0 0,0 0,-1 0,-1 0,0 0,-6 5,-6 1</inkml:trace>
</inkml:ink>
</file>

<file path=ppt/ink/ink3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27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20,'-5'0,"-2"4,-4 3,5-1,-2-1,0 3,3 1</inkml:trace>
  <inkml:trace contextRef="#ctx0" brushRef="#br0" timeOffset="-1048.803">262 556,'-8'-3,"0"0,0 1,-1 0,1 0,-1 1,0 0,1 0,-1 1,0 0,1 1,-1 0,0 0,1 0,-1 2,1-1,0 1,0 0,0 0,0 1,0 0,1 1,0 0,0 0,0 0,0 1,1 0,0 0,-2 3,2 6,1 0,0 1,1 0,0 0,1 0,1 0,1 0,0 0,1 1,1-1,1 0,0 0,4 15,-4-21,2 0,-1 0,1 0,1-1,0 1,0-1,0 0,2 0,-1-1,1 1,0-2,0 1,1-1,0 0,1-1,-1 1,1-2,1 1,-1-1,1-1,-1 0,1 0,0-1,1 0,-1-1,1 0,-1 0,1-1,-1-1,1 0,0 0,-1-1,1 0,1-2,9-3,0-2,0 0,0-1,-1-1,-1-2,0 1,0-2,-1-1,-1 0,0-1,-1-1,-1 0,0-1,-1-1,-1 0,-1-1,0 0,7-19,-14 30,-1-1,0 0,0 1,-1-2,0 1,0 0,-1 0,0-1,-1 0,0 1,-1-1,0 1,0-1,-1 0,0 1,-1-1,0 1,0-1,-1 1,-1 0,1 0,-1 0,-1 1,0 0,0-1,0 1,-1 1,0-1,-1 1,0 0,0 1,0 0,-1 0,0 0,0 1,0 0,-8-3,6 4,-1 1,0 0,1 0,-1 1,0 0,0 1,0 1,0-1,0 2,0-1,0 2,-5 0,-13 5</inkml:trace>
  <inkml:trace contextRef="#ctx0" brushRef="#br0" timeOffset="-585.59">36 810,'40'-51,"-26"38,0 0,1 2,1 0,0 0,0 2,1 0,0 0,1 2,0 0,0 1,1 1,-15 4,0 1,1-1,-1 1,1 0,-1 0,1 1,-1-1,1 1,-1 0,1 0,-1 1,0-1,0 1,0 0,0 0,0 0,0 1,0-1,-1 1,1 0,-1 0,0 0,0 1,0-1,0 1,0-1,-1 1,0 0,0 0,0 0,0 0,0 3,7 7,-4-7,1 0,0 0,0-1,1 0,0 0,0-1,0 0,1 0,-1 0,1-1,0-1,1 1,-1-1,0 0,1-1,0 0,0 0,-1-1,1 0,0-1,0 0,0 0,0-1,2-1,20-5,-25 0</inkml:trace>
  <inkml:trace contextRef="#ctx0" brushRef="#br0" timeOffset="618.045">431 414,'0'-2,"1"0,0 0,-1 0,0 0,0 0,1 0,-1 0,0 0,-1 0,1 0,0 0,-1-1,1 1,-1 0,1 0,-1 0,0 1,0-1,0 0,0 0,0 0,0 1,-1-1,1 0,-1 1,1-1,-1 1,1 0,-1-1,0 1,0 0,1 0,-1 0,0 0,0 1,0-1,0 0,0 1,0-1,0 1,-1 0,1 0,0 0,0 0,0 0,0 0,0 1,0-1,-2 1,-12 2,0 1,0 1,1 0,-1 1,1 1,1 0,-1 1,1 1,0 0,1 1,0 0,1 1,0 0,1 1,-7 9,5 16,15-22</inkml:trace>
  <inkml:trace contextRef="#ctx0" brushRef="#br0" timeOffset="8667.758">1024 302,'17'56,"-11"-12,-1 1,-2-1,-2 1,-4 32,2 9,-5 178,19-276,-5-5</inkml:trace>
  <inkml:trace contextRef="#ctx0" brushRef="#br0" timeOffset="9350.587">1278 471,'-98'62,"84"-53,10-8,0 0,0 0,0 1,0-1,0 1,1 0,-1 0,1 1,-1-1,1 1,0-1,0 1,0 0,0 0,0 1,1-1,-1 0,1 1,0 0,0-1,0 1,1 0,0 0,-1 0,1 0,0 0,1 1,-1-1,1 0,0 0,0 0,0 0,1 1,-1-1,1 0,0 0,0 0,0 0,2 2,6 5,1 0,0 0,1-1,1 0,-1-1,2-1,-1 0,1 0,11 4,55 38,-10 17,-58-59</inkml:trace>
  <inkml:trace contextRef="#ctx0" brushRef="#br0" timeOffset="10403.169">854 330,'45'-59,"171"-127,-212 181,66-63,-68 67,0-1,1 1,-1 0,0 0,0 0,1 0,-1 0,0 0,1 1,-1-1,1 1,-1 0,1 0,-1 0,1 0,-1 0,1 0,-1 1,1-1,-1 1,0-1,1 1,-1 0,0 0,1 0,-1 1,0-1,0 0,0 1,0-1,0 1,0 0,-1 0,1 0,-1-1,2 3,110 168,-41-111,-54-52</inkml:trace>
</inkml:ink>
</file>

<file path=ppt/ink/ink3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59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17,'0'-4,"5"-3,2 1</inkml:trace>
</inkml:ink>
</file>

<file path=ppt/ink/ink3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5:35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21448 175,'514'0,"-485"-3,-36-11,-21-1,15 9,-1-1,1 0,0 0,1-2,0 1,0-2,1 0,0 0,0-1,2 0,-1-1,-3-7,4 4</inkml:trace>
  <inkml:trace contextRef="#ctx0" brushRef="#br0" timeOffset="-1065.258">21194 486,'-34'38,"-20"23,-6 5,7 2,8-7,7-8,9-9,6-12,6-6,1-3,-1-1,-3-4,3-4</inkml:trace>
  <inkml:trace contextRef="#ctx0" brushRef="#br0" timeOffset="-814.227">20771 458,'19'24,"16"27,7 10,1-1,-2-6,-4-7,-2-2,-8-4,-3-9,-2-5,1-2,-3-1,-1-5,1 0,3 1,1-2,-2-5</inkml:trace>
  <inkml:trace contextRef="#ctx0" brushRef="#br0" timeOffset="-370.607">21589 712,'-61'251,"53"-188,36-122,-5-27,-12 37,2 0,2 2,3-1,1 2,12-17,57-78,-87 140,-1 0,0 0,0 0,1 0,-1 0,0 0,1 0,-1 0,1 0,-1 0,1 1,0-1,-1 0,1 0,0 0,-1 1,1-1,0 1,0-1,0 0,0 1,0-1,-1 1,1 0,0-1,0 1,0 0,0 0,0-1,0 1,0 0,0 0,0 0,0 0,0 0,0 1,0-1,0 0,0 0,0 1,0-1,0 0,0 1,0-1,0 1,0-1,0 1,-1 0,1-1,0 1,0 0,-1-1,1 1,0 0,-1 0,1 0,-1 0,1-1,-1 2,6 60,-7-55,0-1,1 0,0 0,1 0,0 0,0 0,0 0,0 0,1 0,0 0,0 0,1 0,1 1,7 7</inkml:trace>
  <inkml:trace contextRef="#ctx0" brushRef="#br0" timeOffset="-10555.475">14675 683,'-77'62,"75"-60,0 0,1 0,-1 1,1-1,-1 1,1-1,0 1,0-1,0 1,0-1,1 1,-1 0,1 0,0-1,-1 1,1 0,1 0,-1-1,0 1,1 0,-1 0,1-1,0 1,-1 0,2-1,-1 1,0-1,0 1,1-1,-1 0,1 0,0 1,1 0,22 24,-21-24,0-1,-1 2,1-1,-1 0,0 1,0-1,0 1,0 0,-1 0,0 0,1 0,-1 0,-1 1,1-1,-1 1,0-1,0 1,0-1,0 1,-1 0,0-1,0 1,0 0,0-1,-1 2,-1 1,-1 1,0 0,0-1,-1 1,1-1,-2 0,1 0,-1-1,0 0,0 1,-1-1,0-1,0 1,0-1,-1 0,1-1,-1 0,0 0,-1 0,1-1,-1 0,1 0,-1-1,0 0,0 0,-2-1,-10-3</inkml:trace>
  <inkml:trace contextRef="#ctx0" brushRef="#br0" timeOffset="-10324.447">14900 796,'5'34,"6"15,1 0</inkml:trace>
  <inkml:trace contextRef="#ctx0" brushRef="#br0" timeOffset="-10171.706">14929 429,'-5'-4,"-2"-3</inkml:trace>
  <inkml:trace contextRef="#ctx0" brushRef="#br0" timeOffset="-9801.205">15295 515,'-132'147,"130"-146,1 0,-1 0,1 0,0 0,-1 0,1 0,0 1,0-1,0 0,0 1,0-1,0 1,0-1,0 1,1-1,-1 1,0-1,1 1,0 0,-1-1,1 1,0 0,0 0,0-1,0 1,0 0,0-1,0 1,1 0,-1-1,1 1,-1 0,1-1,0 1,-1-1,1 1,0-1,0 1,0-1,0 1,0-1,1 0,-1 0,0 0,1 0,-1 0,1 1,66 29,-63-31,0 1,0-1,0 1,-1 1,1-1,0 1,0 0,-1 0,1 0,-1 1,0-1,0 1,0 0,0 0,0 1,0-1,-1 1,0 0,0 0,0 0,0 0,0 0,-1 1,0-1,0 1,0 0,-1 0,1-1,-1 1,0 0,-1 0,1 0,-1 0,0 0,-3 4,0-1,-1 1,-1-1,1 0,-1-1,0 1,-1-1,0 0,0 0,-1-1,1 0,-1 0,-1 0,1-1,-1 0,0-1,0 1,0-2,-1 1,1-1,-1 0,0-1,0 0,0 0,-4-1,-13 3</inkml:trace>
  <inkml:trace contextRef="#ctx0" brushRef="#br0" timeOffset="-6755.705">16340 768,'-11'11,"0"0,1 0,0 1,1 0,1 1,0 0,0 0,1 1,1 0,0 0,1 0,1 2,3-14,1 0,-1 0,1-1,-1 1,1 0,0 0,0 0,0-1,0 1,0 0,1 0,-1 0,0 0,1-1,0 1,-1 0,1-1,0 1,0 0,0-1,0 1,0-1,0 1,0-1,0 0,1 1,-1-1,0 0,1 0,-1 0,1 0,0 0,-1 0,1-1,0 1,-1 0,1-1,0 1,0-1,-1 0,1 1,0-1,0 0,1 0,81-17,-73 11,0 0,-1-1,0 0,0-1,-1 0,0 0,0-1,-1 0,0 0,-1-1,0 0,0 0,-1-1,-1 0,1 0,-2 0,0-1,1-3,-5 14,3-2,-1-1,0 1,0-1,-1 0,1 1,-1-1,1 0,-1 0,0 0,-1 0,1 0,-1 0,0 0,0 0,0-1,0 1,-1 0,1 0,-1 0,0 0,-1 0,1 1,-1-1,1 0,-1 1,0-1,-1 1,1-1,0 1,-1 0,0 0,0 0,0 0,0 1,0-1,0 1,-4-2,0 2,-1-1,0 2,1-1,-1 1,0 1,0-1,0 1,0 0,0 1,0 0,0 0,1 1,-1 0,0 1,-1 0,9-3,0 0,0 0,0 0,1 1,-1-1,0 0,0 0,0 0,0 0,1 0,-1 0,0 1,0-1,0 0,0 0,0 0,0 0,1 1,-1-1,0 0,0 0,0 0,0 1,0-1,0 0,0 0,0 0,0 1,27-9,109-87,-89 57,-18 12,-1-3,-1 0,-1-1,-2-2,-1-1,2-8,2 2,-27 40,0-1,0 0,0 1,0-1,0 0,0 1,1-1,-1 0,0 1,0-1,1 0,-1 1,0-1,0 0,1 0,-1 1,0-1,1 0,-1 0,0 1,1-1,-1 0,0 0,1 0,-1 0,0 0,1 0,-1 0,0 0,1 1,-1-1,1 0,-1-1,0 1,1 0,-1 0,1 0,-1 0,0 0,1 0,-1 0,0 0,1-1,-1 1,0 0,1 0,-1-1,0 1,0 0,1 0,-1-1,0 1,0 0,1-1,-1 1,0 0,0-1,0 1,0 0,1-1,-1 1,0 0,0-1,0 1,2 37,-2-31,-23 309,32-228,3 1,5-2,14 42,-13-55,-12-50,-1 0,-1 0,0 0,-2 1,-1-1,-1 1,-1 0,-1-1,-2 10,2-28,0 0,0 0,-1 0,1 0,-1-1,0 1,0-1,-1 1,0-1,1 0,-1-1,-1 1,1-1,0 0,-1 0,0 0,1 0,-1-1,0 0,0 0,-1 0,1 0,0-1,-1 0,-1 0,-6 1,1-1,-1 0,1 0,-1-1,0-1,1 0,-1-1,1 0,-1-1,-6-3,16 5,0-1,0 1,0-1,0 0,0 0,1 0,-1 0,1 0,-1-1,1 1,0-1,0 0,0 0,0 1,1-1,-1 0,1-1,0 1,-1 0,2 0,-1 0,0-1,1 1,-1 0,1-1,0 1,0-1,0 1,0 0,1-1,0 1,-1 0,1 0,0-1,1 1,-1 0,0 0,1 0,0 0,0 0,0 1,0-1,0 0,3-1,28-42,3 3,1 0,3 3,30-25,66-68,-113 106</inkml:trace>
  <inkml:trace contextRef="#ctx0" brushRef="#br0" timeOffset="-3521.735">17694 373,'371'0,"-370"0,44-4,-44 3,0 1,-1 0,1 0,0 0,-1 0,1 0,-1-1,1 1,0 0,-1-1,1 1,-1 0,1-1,-1 1,1 0,-1-1,1 1,-1-1,1 1,-1-1,0 0,1 1,-1-1,0 1,1-1,-1 1,0-1,0 0,0 1,0-1,1 0,-1 1,0-1,0 0,0 1,0-1,0 0,-1 1,1-1,0 0,0 1,0-1,-1 1,1-1,0 0,0 1,-1-1,1 1,-1-1,1 1,0-1,-1 1,1-1,-1 1,1-1,-1 1,1 0,-1-1,0 1,1 0,-1 0,1-1,-1 1,-133-119,101 85,19 18</inkml:trace>
  <inkml:trace contextRef="#ctx0" brushRef="#br0" timeOffset="-1618.628">19359 175,'627'0,"-564"11,-137-43,57 26,1 0,0-1,0 0,1-1,0-1,1 0,0-1,0-1,1 0,0-1,-7-12,3 2</inkml:trace>
  <inkml:trace contextRef="#ctx0" brushRef="#br0" timeOffset="-4073.254">17694 655,'33'62,"86"271,-119-331,1-1,-1 0,0 0,1 0,-1 0,1 0,-1 0,1 0,0 0,-1 0,1 0,0 0,0 0,-1 0,1-1,0 1,0 0,0-1,0 1,0 0,0-1,0 1,0-1,0 0,1 1,-1-1,0 0,0 0,0 0,0 1,0-1,1 0,-1-1,0 1,0 0,0 0,0 0,1-1,-1 1,0-1,0 1,0 0,0-1,0 0,0 1,0-1,0 0,0 1,-1-1,1 0,0 0,0 0,-1 0,1 0,0 0,-1 0,1 0,-1 0,1 0,-1-1,136-312,-96 223,-39 78</inkml:trace>
  <inkml:trace contextRef="#ctx0" brushRef="#br0" timeOffset="-3150.864">18372 655,'24'5,"17"1,7 0,0-1,-4-1,-4-2,-4-1,-8-1</inkml:trace>
  <inkml:trace contextRef="#ctx0" brushRef="#br0" timeOffset="-2903.356">18315 825,'39'5,"21"-4,7-1,-5-1,-12-1</inkml:trace>
  <inkml:trace contextRef="#ctx0" brushRef="#br0" timeOffset="-2067.236">18908 882,'61'-15,"155"-52,-203 62,-2-1,1-1,-1 0,0 0,0-1,-1-1,0 0,0 0,-1-1,-1 0,1-1,-2 0,0 0,0 0,4-10,-9 19,-1 0,1 0,-1 0,1 0,-1-1,0 1,1 0,-1 0,0-1,-1 1,1-1,0 1,-1-1,0 1,1-1,-1 0,0 1,0-1,0 1,-1-1,1 1,-1-1,1 1,-1-1,0 1,0-1,0 1,0 0,0-1,-1 1,1 0,-1 0,1 0,-1 0,0 0,0 1,1-1,-1 0,-1 1,1-1,0 1,0 0,-1 0,1 0,0 0,-1 0,1 0,-1 1,1-1,-2 1,-5 2,0 0,0 0,1 1,-1 1,1 0,0 0,0 0,1 1,-1 0,1 1,0-1,0 1,1 1,-1-1,2 1,-1 1,1-1,0 1,0-1,1 1,0 1,0-1,1 0,0 1,1 0,0 0,0 0,1 0,0 0,1 0,0 0,0 0,1 0,0 0,0 0,1 0,0-1,1 1,0 0,1 1,6-2,-1 0,1 0,1-1,-1 0,1-1,1 0,-1-1,1 0,0-1,0 0,0-1,0 0,1-1,-1-1,1 0,-1 0,1-1,-1-1,8-1,1 3,0-2,-1 0,1-1,-1-1,0 0,0-2,0-1,0 0,-1-1,0-1,0-1,-1-1,0 0,-1-1,0-1,-1-1,-1-1,1 0,-2 0,7-10,2-45,-23 68,0-1,0 1,0-1,0 0,-1 1,1-1,0 1,-1-1,1 0,-1 1,1-1,-1 1,0 0,0-1,1 1,-1-1,0 1,0 0,0 0,-1 0,1 0,0 0,0 0,-1 0,1 0,0 0,-1 0,1 1,-1-1,1 0,-1 1,1-1,-1 1,0 0,1 0,-1 0,1-1,-1 1,0 1,1-1,-1 0,-1 0,-6 4,-1-1,1 1,-1 1,1-1,0 2,1-1,-1 1,1 1,0-1,1 1,-1 1,1-1,1 1,0 0,0 1,0 0,1 0,1 0,-1 1,3-7,-1 0,1 1,0 0,0-1,0 1,1 0,0 0,-1 0,1 0,0 0,1 0,-1 0,1 0,0 0,0 0,0 0,1 0,-1 0,1 0,0 0,0 0,0 0,1 0,-1 0,1 0,0-1,0 1,0-1,1 1,-1-1,1 0,0 0,0 0,0 0,0-1,0 1,1-1,1 1,9 1,0-1,0-1,1 0,-1-1,1-1,-1 0,1-1,5-1,15 0,-12 0,0-2,0 0,0-1,-1-2,1 0,-2-1,1-1,-1-1,0-1,-1-1,-1-1,0 0,13-13,-15 12,-1 0,0-1,-1-1,-1 0,-1-1,0 0,2-6,-5-21,-10 43,0 1,-1-1,1 0,0 1,0-1,0 0,-1 1,1-1,0 1,-1-1,1 0,0 1,-1-1,1 1,-1-1,1 1,-1 0,1-1,-1 1,1-1,-1 1,0 0,1-1,-1 1,1 0,-1 0,0 0,1-1,-1 1,0 0,1 0,-1 0,0 0,1 0,-1 0,0 0,1 0,-1 1,0-1,1 0,-1 0,0 0,1 1,-1-1,1 0,-1 1,1-1,-1 0,0 1,1-1,-1 1,1-1,0 1,-1-1,1 1,-1-1,1 1,0 0,0-1,-1 1,1-1,0 1,0 0,-1 0,-8 8,0 0,0 0,0 1,1 0,1 1,0-1,0 2,1-1,1 1,0-1,0 2,1-1,1 0,0 1,0 0,2-1,-1 1,2 0,0 0,0 0,1 0,2 7,0-13,1-1,0 0,0 1,1-2,0 1,0 0,0-1,1 0,-1 0,1-1,0 1,1-1,-1-1,1 1,0-1,0 0,0-1,0 1,0-1,0-1,1 0,-1 0,1 0,-1-1,1 0,-1 0,1-1,-1 0,0 0,1-1,67-27,-57 17</inkml:trace>
  <inkml:trace contextRef="#ctx0" brushRef="#br0" timeOffset="-22544.409">2708 571,'-29'280,"28"-254,2 0,0-1,2 1,0-1,2 1,1-1,1 0,1-1,1 0,6 12,-13-33,-1 0,1 0,-1 0,1 0,0 0,0-1,0 1,1-1,-1 1,0-1,1 0,0 0,-1 0,1 0,0 0,0-1,0 0,0 1,1-1,-1 0,0 0,0-1,1 1,-1-1,0 1,1-1,-1 0,0 0,1-1,-1 1,0-1,1 1,-1-1,0 0,0-1,0 1,0 0,0-1,0 0,0 1,0-1,-1 0,1-1,-1 1,1 0,-1-1,0 1,0-1,84-154,-57 95,27-46,-56 108,0-1,0 1,0-1,0 0,1 1,-1-1,0 1,0-1,1 0,-1 1,0-1,1 1,-1-1,1 1,-1-1,0 1,1 0,-1-1,1 1,-1 0,1-1,-1 1,1 0,0-1,-1 1,1 0,-1 0,1 0,0-1,-1 1,1 0,-1 0,1 0,0 0,-1 0,1 0,0 0,-1 1,1-1,-1 0,1 0,0 0,-1 0,1 1,-1-1,1 0,-1 1,1-1,-1 0,1 1,-1-1,1 1,-1-1,0 1,1-1,-1 1,1-1,-1 1,0-1,0 1,1 0,-1-1,8 44,-7-37,0 16,1-1,2 0,0 0,2 0,0-1,1 0,1 0,1-1,4 7,-10-23,1 1,-1-1,1 0,0 0,0 0,0-1,0 1,1-1,0 0,0 0,-1-1,1 1,1-1,-1 0,0 0,0-1,1 0,-1 0,1 0,-1 0,1-1,0 0,-1 0,1-1,-1 1,1-1,-1 0,1-1,-1 0,0 1,0-1,0-1,0 1,0-1,0 0,4-3,10-13,-1 0,0-2,-1 1,-2-2,0 0,-1-1,-2-1,0 0,-1 0,-2-1,0 0,-2-1,0-2,16-154,-14 148,-3 29</inkml:trace>
  <inkml:trace contextRef="#ctx0" brushRef="#br0" timeOffset="-22073.569">3781 1022,'17'0,"0"-1,0 0,0-2,0 0,0-1,0-1,-1 0,0-1,0-1,0 0,-1-1,0-1,-10 4,0 1,-1-1,0 0,0-1,0 1,-1 0,0-1,0 0,0 0,-1 0,0 0,0 0,0 0,-1-1,0 1,0-1,-1 1,1-1,-1 1,-1-1,1 1,-1-1,-1 1,1 0,-1 0,0-1,0 1,-1 0,0 0,0 1,0-1,-4-4,4 7,1 1,0 0,-1 0,0 0,0 1,1-1,-1 1,0 0,0-1,0 1,0 0,0 1,-1-1,1 1,0-1,0 1,0 0,-1 0,1 0,0 1,0-1,0 1,0-1,-1 1,1 0,0 1,0-1,1 0,-1 1,0 0,0 0,-77 67,70-58,1 0,0 0,1 1,1 1,-1-1,2 1,0 1,1-1,0 1,1 0,0 0,1 0,1 0,0 1,1-1,1 1,0-1,1 1,0-1,1 0,1 1,1 2,2-10,0 0,0 0,1-1,-1 1,1-2,1 1,-1-1,1 0,0 0,0-1,0 0,1-1,-1 0,1 0,0-1,0 0,0 0,0-1,0 0,0-1,1 0,-1 0,0-1,0 0,6-2,99-18,-90 18</inkml:trace>
  <inkml:trace contextRef="#ctx0" brushRef="#br0" timeOffset="-20189.865">4966 825,'1'282,"-2"-279,1 0,-1-1,1 1,0-1,0 1,0 0,0-1,1 1,-1-1,1 1,-1-1,1 1,0-1,0 1,0-1,0 0,1 0,-1 1,1-1,-1 0,1 0,0 0,-1 0,1-1,0 1,0 0,1-1,-1 0,0 1,0-1,1 0,-1 0,0 0,1 0,-1-1,1 1,0-1,-1 1,1-1,-1 0,1 0,-1 0,1 0,0-1,-1 1,1-1,-1 1,1-1,-1 0,1 0,-1 0,1-1,16-15,-1-1,-1-1,-1 0,-1-1,0-1,-2 0,1-4,-14 24,0 0,0 0,0 0,0 1,0-1,0 0,0 0,0 0,0 0,0 0,1 1,-1-1,0 0,1 0,-1 0,0 1,1-1,-1 0,1 0,-1 1,1-1,0 1,-1-1,1 0,0 1,-1-1,1 1,0-1,-1 1,1 0,0-1,0 1,0 0,-1-1,1 1,0 0,0 0,0 0,0 0,0 0,-1 0,1 0,0 0,0 0,0 0,0 0,-1 1,1-1,0 0,0 1,0-1,-1 0,1 1,0-1,0 1,-1-1,1 1,0-1,-1 1,1 0,-1-1,1 1,-1 0,21 127,-19-124,0 1,0-1,1 0,0 0,0 0,0 0,0 0,0-1,1 0,-1 1,1-1,0 0,0-1,1 1,-1-1,0 0,1 0,-1 0,1-1,0 1,-1-1,1 0,0 0,0-1,0 0,0 0,-1 0,1 0,0-1,0 1,0-1,0-1,-1 1,1-1,2 0,8-5,-1-1,0 0,-1-1,0 0,0-1,-1-1,0 0,-1 0,0-1,0 0,-2-1,0-1,0 1,-1-1,2-6,-2 4</inkml:trace>
  <inkml:trace contextRef="#ctx0" brushRef="#br0" timeOffset="-19938.135">5869 909,'0'39,"0"17,0 3,5-12,1-14</inkml:trace>
  <inkml:trace contextRef="#ctx0" brushRef="#br0" timeOffset="-19688.661">5841 458,'0'0</inkml:trace>
  <inkml:trace contextRef="#ctx0" brushRef="#br0" timeOffset="-19454.59">6123 316,'21'310,"-14"156,-7-393,0-72,-1 3,1 1,0 0,0-1,0 1,0 0,1 0,0-1,0 1,0 0,0-1,1 1,0-1,0 0,0 0,0 1,1-1,-1-1,1 1,8-2,-1-6</inkml:trace>
  <inkml:trace contextRef="#ctx0" brushRef="#br0" timeOffset="-19192.59">6461 402,'-22'370,"17"23,10-286,1-89</inkml:trace>
  <inkml:trace contextRef="#ctx0" brushRef="#br0" timeOffset="-18121.246">7421 966,'-10'4,"-1"0,1 1,-1 1,1-1,1 2,-1-1,1 1,1 1,-1 0,1 0,0 0,1 1,0 0,1 1,-1 0,2 0,0 0,0 0,-1 6,3-11,2 0,-1 0,0 0,1 0,0 1,0-1,1 0,0 1,-1-1,2 1,-1-1,1 0,0 1,0-1,0 0,1 1,-1-1,1 0,1 0,-1-1,1 1,0 0,0-1,0 1,0-1,1 0,0 0,0-1,0 1,0-1,0 0,1 0,0 0,-1 0,1-1,0 0,0 0,0 0,1-1,-1 0,0 0,1 0,-1 0,0-1,1 0,-1 0,1 0,-1-1,0 0,1 0,2-1,4-6,0-1,0 0,0-1,-1 0,-1 0,0-1,0-1,-1 1,-1-2,0 1,0-1,-1 0,-1-1,0 0,-1 0,5-7,14-28,-2-1,-2 0,-2-2,-3 0,-2-1,-2 0,-3-1,-2 0,-2-1,-3-27,-26-31,24 110,0 0,0 1,0-1,0 0,-1 0,1 1,-1-1,0 1,0 0,0-1,0 1,0 0,0 0,0 0,-1 0,1 1,-1-1,0 1,1-1,-1 1,0 0,0 0,0 0,1 0,-1 1,0-1,0 1,0 0,0 0,0 0,0 0,0 0,0 1,0-1,0 1,0 0,-6 5,1-1,0 2,0-1,1 1,0 0,0 1,1 0,0 0,0 0,1 1,0 0,0 0,1 0,1 0,-1 1,1-1,1 1,0 0,0 0,1 6,-8 8,2 2,2-1,0 1,1 0,2 0,0 0,2 1,1-1,1 0,1 0,1 0,2-1,0 1,2-1,1 0,1-1,2 3,-3-9,1-1,1 0,0-1,1 0,1-1,0 0,1-1,0-1,1 0,1-1,0 0,1-2,0 0,13 6,-23-15,-1 0,1 0,-1 0,1 0,-1-1,1 0,-1-1,1 0,0 0,-1 0,0-1,1 1,-1-1,0-1,0 0,0 1,0-2,-1 1,1-1,-1 0,0 0,0 0,0-1,0 1,-1-1,0-1,0 1,0 0,-1-1,0 0,0 0,0 0,7-12</inkml:trace>
  <inkml:trace contextRef="#ctx0" brushRef="#br0" timeOffset="-17859.569">8099 796,'-7'22,"1"-1,1 1,1 0,1 1,1-1,1 0,1 1,0-1,2 1,1-1,3 10,-5-28,0-1,0 1,0-1,1 0,-1 0,1 1,0-1,0 0,0 0,0 0,1-1,-1 1,1-1,-1 1,1-1,0 0,0 0,0 0,0 0,1 0,-1-1,0 0,1 0,-1 1,1-2,-1 1,1 0,-1-1,1 0,0 0,-1 0,1 0,-1 0,1-1,0 1,-1-1,1 0,-1 0,0-1,1 1,-1-1,0 0,0 0,7-2,0-1,-1 0,0-1,0 0,0 0,-1-1,0 0,-1-1,1 1,-1-1,-1-1,1 0,-2 0,1 0,-1 0,-1-1,1 0,-2 0,1 0,-1 0,-1-1,0 1,0-1,-1 1,-1-1,0 0,0 1,-1-1,0 0,-1-1,-1 7,0 1,-1-1,1 1,-1 0,0 0,0 0,0 0,0 1,-1 0,0 0,1 0,-1 0,0 1,0 0,-1 0,1 0,0 0,-1 1,1 0,-1 0,1 1,-1 0,1 0,-1 0,1 0,-1 1,1 0,-1 0,1 0,0 1,-1 0,1 0,-1 1,-20 4</inkml:trace>
  <inkml:trace contextRef="#ctx0" brushRef="#br0" timeOffset="-14923.276">9397 345,'0'707,"0"-683</inkml:trace>
  <inkml:trace contextRef="#ctx0" brushRef="#br0" timeOffset="-14623.432">9115 825,'34'-10,"30"-7,8-7,3 2,-7 4,-11 0,-10 4,-8 3,-6 0,-3 1,-8 3</inkml:trace>
  <inkml:trace contextRef="#ctx0" brushRef="#br0" timeOffset="-14189.761">9764 288,'-27'397,"25"-374,2 0,1 0,1-1,1 1,1-1,1 1,0-1,2-1,4 8,-10-26,1 1,0-1,0-1,0 1,0 0,0 0,1-1,-1 1,1-1,0 0,-1 0,1 0,0 0,0 0,0-1,1 1,-1-1,0 0,1 0,-1 0,1 0,-1-1,0 1,1-1,-1 0,1 0,-1 0,1-1,-1 1,1-1,-1 0,1 0,-1 0,0 0,1 0,-1-1,0 0,0 1,0-1,0 0,-1-1,1 1,-1 0,1-1,-1 0,1 0,156-121,-158 123,0 0,0 0,0 0,0 0,0-1,0 2,0-1,0 0,0 0,0 0,0 0,1 1,-1-1,0 1,1-1,-1 1,0-1,1 1,-1 0,1-1,-1 1,0 0,1 0,-1 0,1 0,-1 1,0-1,1 0,-1 0,1 1,-1-1,0 1,1-1,-1 1,0 0,0 0,0-1,1 1,-1 0,0 0,0 0,0 0,0 0,0 0,-1 1,1-1,0 0,0 0,-1 0,1 1,-1-1,1 0,-1 1,0-1,1 1,-1-1,0 0,0 2,6 39,-7-34,1 0,1 0,-1-1,1 1,1-1,-1 1,1-1,1 1,-1-1,1 0,1 0,-1 0,1 0,0-1,1 0,-1 1,1-2,0 1,1 0,2 0,8 2</inkml:trace>
  <inkml:trace contextRef="#ctx0" brushRef="#br0" timeOffset="-13504.706">10470 853,'13'2,"-1"0,1-1,0 0,0 0,0-2,0 0,-1 0,1-1,0-1,-1 0,1 0,-1-2,0 1,0-1,-1-1,6-4,-14 8,0 0,0-1,0 1,0-1,0 0,-1 0,1 0,-1 0,0 0,0 0,0-1,0 1,-1-1,1 1,-1-1,0 0,0 1,0-1,-1 0,1 0,-1 0,0 1,0-1,0 0,-1 0,0 0,1 0,-1 1,0-1,-1 0,1 1,0-1,-1 1,0-1,0 1,0 0,-1 0,1 0,-1 0,1 0,-1 0,0 1,0-1,0 1,0 0,-1 0,1 0,0 0,-1 1,-2-2,-2 2,0 0,0 0,0 0,0 1,0 1,0-1,0 1,0 0,1 1,-1 0,0 0,1 1,-1 0,1 0,0 0,0 1,0 1,0-1,1 1,0 0,0 0,0 1,0 0,-6 6,1 1,0 0,1 1,1 0,0 1,1 0,0 0,1 0,1 1,-2 9,6-16,1 0,0 0,0 0,0 1,2-1,-1 0,1 0,0 0,1 0,0 0,0-1,1 1,0 0,1-1,0 0,0 0,1 0,-1 0,2-1,-1 0,1 0,0 0,1-1,0 0,0 0,0 0,0-1,1 0,0-1,0 0,1 0,4 1,-1 1,0-1,1 0,-1-1,1 0,0-1,0 0,1-1,-1-1,0 0,1-1,-1-1,1 0,-1 0,2-2,10-3</inkml:trace>
  <inkml:trace contextRef="#ctx0" brushRef="#br0" timeOffset="-12605.51">11711 796,'-20'15,"-10"4,1 1,1 1,1 1,2 2,0 0,1 2,1 1,-12 20,33-44,-1-1,2 1,-1 0,0 0,1-1,-1 1,1 0,0 0,0 0,0 0,0 1,0-1,1 0,-1 0,1 0,0 1,0-1,0 0,1 0,-1 1,1-1,0 0,0 0,0 0,0 0,0 0,1 0,-1 0,1 0,0-1,0 1,0-1,0 1,0-1,0 1,1-1,-1 0,1 0,0-1,-1 1,1 0,0-1,0 0,2 1,9-1,0-1,1-1,-1-1,-1 0,1 0,0-2,0 1,-1-2,0 0,0 0,0-1,-1-1,0 0,0-1,-1 0,0-1,0 0,-1-1,6-7,130-139,-136 145,42-35,-50 45,-1 0,1 0,-1 1,1-1,0 0,-1 1,1 0,0-1,-1 1,1 0,0 0,0 0,-1 0,1 0,0 0,-1 0,1 1,0-1,-1 1,1-1,0 1,-1 0,1-1,-1 1,1 0,-1 0,0 0,1 0,-1 1,0-1,0 0,0 0,1 1,-1-1,-1 0,1 1,0 0,30 97,-25-64,0-9</inkml:trace>
  <inkml:trace contextRef="#ctx0" brushRef="#br0" timeOffset="-12202.464">12163 1135,'181'-280,"-161"258,-19 22,-1 0,1 0,0 0,0 0,-1 1,1-1,0 0,-1 0,1 1,0-1,-1 1,1-1,-1 1,1-1,0 1,-1-1,1 1,-1-1,0 1,1-1,-1 1,1 0,-1-1,0 1,1 0,-1-1,0 1,0 0,0 0,0-1,0 1,1 0,-1 0,0-1,-1 1,1 0,0 0,0-1,0 1,0 0,0 0,-1-1,1 1,0 0,-1-1,1 1,-1-1,1 1,0 0,-1-1,0 1,1 1,-1 3,-1 0,1 1,0-1,0 0,1 0,0 1,0-1,0 0,0 1,1-1,0 0,0 0,1 0,-1 0,1 0,0 0,0 0,1 0,-1-1,1 1,0-1,1 1,-1-1,1-1,-1 1,1 0,0-1,1 0,-1 0,0 0,1 0,0-1,0 1,0-1,0 0,0-1,0 0,0 1,2-1,2-3,-1-1,1 1,-1-1,1-1,-1 0,0 0,0 0,-1-1,1 0,-1-1,0 0,0 0,-1 0,0-1,0 0,-1 0,0 0,0-1,0 0,-1 0,0 0,1-4,3-5</inkml:trace>
  <inkml:trace contextRef="#ctx0" brushRef="#br0" timeOffset="-11537.215">13037 768,'-36'18,"0"2,1 1,1 2,1 1,-8 10,34-30,0 1,0 0,1 0,0 0,0 1,0-1,1 2,0-1,0 0,0 1,1 0,0 0,0 1,1-1,0 1,0-1,1 1,0 0,0 4,2-10,0 0,1-1,-1 1,1 0,0 0,-1-1,1 1,0 0,0-1,0 1,0-1,0 1,0-1,1 0,-1 1,0-1,1 0,-1 0,1 0,-1 0,1 0,0 0,-1-1,1 1,0 0,-1-1,1 1,0-1,0 0,0 1,-1-1,1 0,0 0,0 0,0-1,0 1,-1 0,1-1,0 1,0-1,0 0,74-28,-73 28,19-10,0 0,-1-2,-1 0,0-1,0-1,13-15,82-105,-115 136,0-1,1 1,-1-1,0 1,0-1,0 0,1 1,-1-1,0 0,1 1,-1-1,0 0,1 1,-1-1,0 0,1 1,-1-1,1 0,-1 0,0 0,1 1,-1-1,1 0,-1 0,1 0,-1 0,1 0,-1 0,1 0,-1 0,0 0,1 0,-1 0,1 0,-1 0,1 0,-1-1,1 1,-1 0,0 0,1 0,-1-1,1 1,-1 0,0-1,1 1,-1 0,0-1,1 1,-1 0,0-1,0 1,1 0,-1-1,0 0,-8 42,6-36,-1 1,1-1,0 0,1 1,0 0,0-1,0 1,0 0,1-1,0 1,0 0,0-1,1 1,0 0,0-1,1 1,-1-1,1 1,0-1,1 0,-1 0,1 0,0 0,0 0,1 0,-1-1,1 0,0 0,0 0,1 0,-1 0,1-1,4 3,-2-4,-1-1,0 1,1-1,-1-1,0 1,1-1,-1 0,1 0,-1-1,1 0,-1 0,0-1,0 0,1 0,-1 0,0 0,-1-1,1 0,0-1,-1 1,0-1,0 0,2-2,102-116,-102 113,32-44,-3-1,-2-2,-3-1,-2-2,-2-1,-4-1,12-47,-30 90,0 1,-1-1,0 0,-2 0,0 0,-1 0,-1 0,-1-1,-1-4,2 21,0 1,-1-1,1 0,0 0,-1 0,0 0,1 0,-1 0,0 1,0-1,0 0,0 1,0-1,0 1,-1-1,1 1,-1-1,1 1,-1 0,1 0,-1 0,1 0,-1 0,0 0,0 0,0 0,1 1,-1-1,0 1,0-1,0 1,0 0,0 0,0 0,0 0,0 0,0 0,0 0,0 1,1-1,-1 1,0-1,-1 1,-74 45,60-30,1 1,0 0,2 1,0 0,1 1,1 1,0 0,2 1,0 0,2 0,0 1,1 0,2 1,0-1,1 1,2 0,0 0,1 0,1 0,2 0,0 0,1 0,7 21,-6-27,1-1,1 1,1-1,0-1,1 1,1-1,1-1,0 0,0 0,1-1,1 0,0-1,1 0,0-1,1 0,0-2,1 1,0-2,8 4,42 15,-45-21</inkml:trace>
  <inkml:trace contextRef="#ctx0" brushRef="#br0" timeOffset="-10987.925">13941 740,'-5'8,"0"1,1 0,0 0,1 0,-1 0,2 1,0-1,0 1,0 0,1 0,1 0,0-1,0 1,1 0,0 0,1 0,0-1,0 1,3 6,-3-13,-1-1,1 1,0-1,-1 0,1 0,0 0,0 0,0 0,1 0,-1-1,0 1,1-1,-1 1,1-1,-1 0,1 0,0 0,-1 0,1-1,0 1,0-1,0 0,-1 1,1-1,0-1,0 1,0 0,-1-1,1 1,0-1,0 0,-1 0,1 0,-1 0,1 0,-1-1,3-1,82-69,2-69,-83 163,-33 237,23 323,3-545,-2 0,-2-1,-1 0,-2 0,-1 0,-2-1,-2 1,13-33,0-1,-1 0,0 1,1-1,-1 0,0 0,0 1,0-1,0 0,-1 0,1 0,-1-1,1 1,-1 0,1 0,-1-1,0 1,0-1,0 1,0-1,0 0,0 0,0 0,0 0,0 0,-1-1,1 1,0 0,-1-1,1 0,0 0,-1 0,1 0,0 0,-1 0,1 0,-1-1,1 1,0-1,0 1,-1-1,1 0,0 0,0 0,0-1,0 1,0 0,0-1,0 1,1-1,-1 1,0-1,1 0,-1 0,1 0,0 0,-4-13,1 0,0 0,2 0,0-1,0 1,1-1,1 1,1-1,0 1,2-6,-2 10,5-39,2-1,3 2,1-1,13-27,-14 44</inkml:trace>
  <inkml:trace contextRef="#ctx0" brushRef="#br0" timeOffset="4018.845">2257 1700,'-5'0,"-6"9,-2 9,2 0</inkml:trace>
  <inkml:trace contextRef="#ctx0" brushRef="#br0" timeOffset="1533.436">478 2207,'-8'-9,"-1"-1,0 1,-1 0,0 1,0 0,-1 1,0 0,0 1,0 0,-1 0,0 1,0 1,-1 0,1 1,-1 0,0 1,0 1,0 0,1 0,-1 1,0 1,0 0,0 1,0 0,-9 4,9 3,0 1,0 1,1 1,0-1,1 2,0 0,1 0,1 1,0 0,0 0,1 4,2-8,1 1,0 0,1 0,0 0,1 1,1-1,-1 1,2 0,0-1,0 1,1 0,0 0,1 0,1-1,1 9,-1-13,-1-1,1 0,0 0,0 0,1-1,-1 1,1-1,1 1,-1-1,1 0,0 0,0 0,0-1,1 1,0-1,0 0,0-1,0 1,0-1,1 0,-1 0,1 0,0-1,0 0,0 0,0-1,0 0,1 0,-1 0,1-1,7-2,0-1,1-1,-1 0,-1-1,1 0,-1-1,0-1,0 0,-1-1,0 0,0-1,-1 0,0-1,0 0,-1-1,-1 0,0-1,0 0,-1 0,-1 0,1-3,1 1,-2 0,1 0,-2 0,0-1,0 1,-2-2,1 1,-2 0,0-1,-1 0,-1 1,0-1,-1 0,-2-5,9 88,-5-50,1 1,0-1,2 0,0 0,0 0,2-1,0 0,1 0,1-1,0 0,1 0,0-1,12 11,-16-19,-1 0,2-1,-1 0,0 0,1-1,0 1,0-2,0 1,0-1,1 0,-1 0,1-1,0 0,7 1,7-1</inkml:trace>
  <inkml:trace contextRef="#ctx0" brushRef="#br0" timeOffset="2281.603">1185 2094,'-21'2,"1"0,0 1,0 1,1 1,-1 0,1 2,0 0,1 1,-1 1,2 1,-1 0,2 2,-1 0,0 2,13-11,2 0,-1 0,0 0,0 1,1-1,0 1,0 0,0-1,0 1,0 0,1 0,0 0,0 1,0-1,0 0,1 0,-1 0,1 1,0-1,1 0,-1 0,1 1,-1-1,1 0,1 0,-1 0,0 0,1 0,0 0,0 0,0-1,0 1,1-1,0 1,-1-1,1 0,0 0,1 0,-1 0,0-1,2 1,-2 1,1-1,-1 0,1 0,0 0,0 0,0-1,0 0,1 1,-1-2,1 1,-1 0,1-1,0 0,-1 0,1 0,0-1,0 1,0-1,-1 0,1-1,0 1,0-1,0 0,-1 0,1-1,0 1,-1-1,0 0,1 0,-1 0,0-1,0 0,0 1,0-2,-1 1,4-3,5-11,0-1,-1 0,-1-1,0 0,-2-1,0 0,-2 0,1-4,4-8,-11 31,-1 0,1 0,0 0,0 0,0 0,0 0,0 0,0 0,0 0,0 0,0 0,0 0,0 0,1 0,-1 0,0 0,1 0,-1 0,0 0,1 1,0-1,-1 0,1 0,-1 0,1 1,0-1,-1 0,1 1,0-1,0 0,0 1,0-1,-1 1,1 0,0-1,0 1,0 0,0-1,0 1,0 0,0 0,0 0,0 0,0 0,0 0,0 0,0 0,0 0,0 0,0 1,0-1,0 0,0 1,0-1,-1 1,1-1,0 1,0-1,0 1,-1-1,1 1,31 135,27 150,-43-211,-2 0,-4 1,-4 1,-2 60,-6-117,0 0,-1-1,-1 0,-1 1,-1-1,-1-1,0 1,-8 12,12-24,-1 1,0-2,0 1,-1 0,0-1,0 0,-1 0,1 0,-1-1,-1 0,1 0,0 0,-1-1,0 0,0-1,-1 1,1-1,-1 0,1-1,-1 0,0 0,-4 0,8-2,-1 0,0 0,1-1,-1 0,0 1,1-1,-1-1,1 1,-1-1,1 1,0-1,0-1,0 1,0 0,0-1,0 0,1 0,-1 0,1-1,0 1,0-1,0 1,0-1,1 0,-1 0,1 0,0-1,-1-2,-29-131,30 118,1-1,1 0,0 1,2-1,0 1,2-1,0 1,1 0,1 0,1 1,1 0,0 0,2 0,0 1,12-16,-9 17,1 1,0 0,2 1,-1 0,2 1,0 1,1 1,0 0,12-4,-10 6</inkml:trace>
  <inkml:trace contextRef="#ctx0" brushRef="#br0" timeOffset="3568.998">1749 2151,'-10'0,"1"0,-1 0,1 1,0 1,-1 0,1 0,0 1,0 0,0 0,0 1,1 0,-1 1,1 0,0 0,1 0,-1 1,1 1,0-1,1 1,-1 0,1 1,1-1,0 1,0 0,0 0,1 1,0 0,0 0,1 0,1 0,-1 0,2 0,-2 9,16 98,-13-114,1 1,0 0,0-1,0 1,0 0,1-1,-1 0,1 1,-1-1,1 0,0 0,0 1,0-2,0 1,0 0,0 0,1-1,-1 1,0-1,1 1,0-1,-1 0,1 0,0 0,-1-1,1 1,0-1,0 1,-1-1,1 0,0 0,0 0,0-1,-1 1,1 0,0-1,0 0,-1 0,2 0,6-6,0 1,-1-2,0 1,0-1,-1-1,1 0,-2 0,0 0,0-1,0 0,-1 0,-1-1,0 0,0 0,-1 0,0-2,9-17,31-73,-37 141,-7-27,0-1,0 1,2 0,-1 0,1 0,1-1,0 1,0-1,1 0,0 0,1 0,0-1,1 1,0-1,0 0,1-1,0 0,0 0,1 0,0-1,9 6,-15-11,1-1,0 0,0 0,0 0,0 0,0 0,-1 0,1-1,0 0,1 1,-1-1,0 0,0 0,0-1,0 1,0-1,0 1,0-1,-1 0,1 0,0 0,0-1,-1 1,1-1,0 1,-1-1,0 0,1 0,-1 0,1-1,63-74,-60 68,74-104,-80 114,0 0,0 0,0 0,0 0,1 0,-1 0,0 0,0 0,1 0,-1 0,1 0,-1 0,1 0,-1 0,1-1,0 1,-1 0,1 0,0-1,0 1,-1 0,1-1,0 1,0-1,0 1,0-1,0 1,0-1,0 0,-1 0,1 1,0-1,0 0,0 0,0 0,1 0,-1 0,0 0,0 0,0 0,0-1,-1 1,1 0,0 0,0-1,0 1,0-1,0 1,0-1,0 1,0-1,-1 0,1 1,0-1,-1 0,1 0,0 1,-1-1,1 0,-1 0,1 0,-1 0,1 0,-1 0,0 0,1 0,-1 0,0 0,42 134,-40-127,1 0,0 0,1 0,0-1,-1 0,2 0,-1 0,0 0,1-1,0 1,0-1,1 0,-1-1,1 1,-1-1,1 0,0-1,0 1,1-1,0 0,2-3,0 0,-1-1,1 0,0 0,-1-1,1 0,-1 0,0-1,0 0,0 0,0-1,-1 0,0-1,0 0,-1 0,1 0,-1-1,0 1,-1-1,0-1,0 1,0-1,-1 0,0 0,-1-1,10-12,-1-4,1 1,2 1,0 0,2 1,0 1,1 1,2 0,0 1,4-2,-22 20,-1 0,1 0,-1 0,1 0,-1 1,1-1,0 0,-1 1,1-1,0 1,-1 0,1-1,0 1,-1 0,1 0,0 0,0 0,-1 1,1-1,0 0,0 1,-1-1,1 1,-1 0,1-1,0 1,-1 0,1 0,-1 0,0 0,1 0,-1 0,0 0,0 1,1-1,-1 0,0 1,0-1,-1 1,1-1,0 1,0 0,24 76,-16 84,-9-161,0 0,1-1,-1 1,0 0,1 0,-1 0,0 0,1 0,-1-1,1 1,-1 0,1-1,-1 1,1 0,0-1,-1 1,1 0,0-1,0 1,-1-1,1 1,0-1,0 0,0 1,-1-1,1 0,0 0,0 1,0-1,0 0,0 0,0 0,0 0,0 0,-1 0,1 0,0-1,0 1,0 0,0 0,0-1,0 1,-1 0,1-1,0 1,0-1,0 0,39-29,-36 27,30-28,120-90,-152 120,0-1,0 1,0 0,0 0,0 1,0-1,0 0,0 1,0-1,0 1,0 0,1-1,-1 1,0 0,0 0,0 1,0-1,1 0,-1 1,0-1,0 1,0 0,0 0,0-1,0 1,0 1,0-1,-1 0,1 0,0 1,-1-1,1 1,-1-1,1 1,-1 0,0 0,1-1,-1 1,0 0,0 0,-1 0,1 0,0 0,-1 1,1 1,40 122,-34-113,0 0,1 0,1-1,-1-1,2 1,0-1,0-1,1 0,0 0,9 5,-12-10</inkml:trace>
  <inkml:trace contextRef="#ctx0" brushRef="#br0" timeOffset="9883.281">4317 1784,'0'-26,"0"32,26 153,6 43,-27-96,-3-105,1 1,-1-1,0 0,0 0,0 0,1 0,-1 0,1-1,-1 1,0-1,1 1,-1-1,1 0,-1 0,1 0,-1 0,1-1,-1 1,1-1,-1 1,1-1,-1 0,0 0,0 0,1 0,-1 0,0 0,0-1,0 1,0-1,0 0,1-1,6-2,42-24,-35 19,-1 1,1 1,1 0,-1 1,1 0,0 2,9-2,-23 6,0 1,0 0,-1 0,1 0,0 0,0 0,0 0,0 1,-1 0,1-1,0 1,0 0,-1 0,1 0,-1 1,1-1,-1 1,1-1,-1 1,0 0,0 0,0 0,0 0,0 0,0 0,0 1,-1-1,1 1,-1-1,0 1,0-1,0 1,0 0,0 0,-1-1,1 1,-1 0,1 0,0 7,0-1,0 1,-1-1,0 1,-1-1,0 0,0 1,-1-1,0 0,-1 0,0 1,-5 2,0 0,-1-1,0 0,-1-1,0 0,-1 0,0-1,0-1,-1 0,0 0,0-1,-1-1,0 0,0-1,-7 2,17-5,-1 1,1-1,0-1,-1 1,1 0,-1-1,0 0,1 0,-1 0,0 0,0-1,1 1,-1-1,0 0,0 0,0-1,0 1,1-1,-1 1,0-1,0-1,1 1,-1 0,1-1,-1 0,1 1,0-2,0 1,-1 0,1 0,1-1,-1 0,0 0,1 1,-1-1,1-1,0 1,0 0,-1-3,2-47,5 27</inkml:trace>
  <inkml:trace contextRef="#ctx0" brushRef="#br0" timeOffset="10798.389">4966 2236,'-1'34,"0"-24,0 0,1 0,0 0,0 1,1-1,1 0,0 0,0 0,1-1,0 1,3 6,-5-14,1 0,-1-1,0 1,1 0,-1-1,1 1,-1-1,1 0,0 0,-1 1,1-1,0 0,0-1,0 1,0 0,0 0,0-1,0 1,0-1,0 0,0 0,0 1,0-1,0-1,1 1,-1 0,0 0,0-1,0 1,0-1,0 0,0 0,0 1,-1-1,1 0,0-1,1 1,65-52,-63 48,13-15,-17 18,0-1,1 1,-1-1,0 1,1-1,0 1,-1 0,1 0,0 0,0 0,0 0,0 0,1 0,-1 1,0-1,1 1,-1 0,1 0,0 0,-1 0,1 0,0 0,-1 1,1-1,0 1,0 0,0 0,-1 0,1 0,0 0,0 1,0-1,-1 1,1-1,0 1,-1 0,1 0,0 1,35 53,-37-51,0 0,1 0,0 0,0 0,0 0,0-1,0 1,1-1,-1 0,1 1,0-1,0 0,0-1,0 1,1-1,-1 1,1-1,0 0,-1 0,1 0,0-1,0 0,0 1,0-1,0-1,0 1,1 0,-1-1,0 0,0 0,2-1,5-3,0-1,0 0,0-1,-1 0,0 0,0-1,-1-1,0 0,0 0,-1 0,0-1,0-1,-1 1,0-1,2-5,-7 11,17-20,-2-2,-1 0,-1-1,-1 0,-2-2,0 1,-2-1,-1-1,-2 1,-1-2,-1 1,-1-1,-2-2,-2-11,9 230,60 70,-67-247,1 0,0-1,0 1,1-1,0 0,0 0,1 0,0 0,1-1,-1 0,1 0,3 2,4 1</inkml:trace>
  <inkml:trace contextRef="#ctx0" brushRef="#br0" timeOffset="11015.412">5474 1954,'24'4,"32"-2,11-3,-1 0,-2 0,-7 0,-9 0,-11 0</inkml:trace>
  <inkml:trace contextRef="#ctx0" brushRef="#br0" timeOffset="12017.011">6687 2094,'-2'9,"0"0,1-1,-1 1,1 0,1 0,0 0,0 0,1 0,0-1,0 1,1 0,1 0,-1-1,1 0,0 1,1-1,0 0,1 0,-1-1,1 0,1 0,-1 0,1 0,2 1,-4-5,0-1,1 0,-1 0,0 0,1 0,-1-1,1 0,-1 0,1 0,0 0,-1-1,1 1,0-1,0-1,-1 1,1-1,0 1,-1-1,1-1,-1 1,1-1,-1 1,0-1,1 0,-1-1,0 1,0-1,100-84,-96 79,40-32,-47 39,0 0,0 0,0 1,0-1,1 1,-1-1,0 1,0-1,1 1,-1 0,0 0,1-1,-1 1,0 0,1 0,-1 0,0 1,1-1,-1 0,0 0,1 1,-1-1,0 1,0-1,1 1,-1-1,0 1,0 0,0 0,0 0,0-1,0 1,0 0,0 0,0 0,0 1,-1-1,1 0,0 0,-1 0,1 1,19 57,-19-53,0 0,0-1,0 1,0-1,1 1,0-1,0 0,1 0,-1 0,1 0,0 0,1 0,-1-1,1 0,-1 1,2-1,-1-1,0 1,1-1,-1 1,1-1,0 0,5 1,1-2,0 0,0-1,0-1,1 0,-1-1,0 0,0 0,0-1,0-1,0 0,-1 0,1-1,-1 0,0-1,0 0,0-1,-1 0,0-1,0 0,0 0,-1 0,0-1,-1-1,0 1,0-1,-1 0,0-1,0 0,-1 0,0 0,-1 0,0-1,-1 1,0-1,-1 0,1-8,-9-17,0 30</inkml:trace>
  <inkml:trace contextRef="#ctx0" brushRef="#br0" timeOffset="12252.707">7845 2094,'-5'39,"-2"17,1-1</inkml:trace>
  <inkml:trace contextRef="#ctx0" brushRef="#br0" timeOffset="12417.227">7732 1926,'-5'-39,"-1"-17,0-4,1 9</inkml:trace>
  <inkml:trace contextRef="#ctx0" brushRef="#br0" timeOffset="12790.135">8155 1559,'10'13,"0"1,-1 0,-1 1,0 0,-1 0,-1 0,0 1,-1 0,-1 1,-1-1,0 0,-1 1,0 4,2 186,24-77,-22-115,-1 0,0 0,-2 1,0 0,0 0,-2 0,0 0,0 0,-2 0,0 0,-2 11,-26 19,18-44</inkml:trace>
  <inkml:trace contextRef="#ctx0" brushRef="#br0" timeOffset="13119.386">8042 2010,'39'-14,"21"-5,7 0,-5 5,-7 3,-8 5,-8 2,-10 3</inkml:trace>
  <inkml:trace contextRef="#ctx0" brushRef="#br0" timeOffset="13505.263">8550 1587,'-10'67,"3"1,3 0,3 0,3 1,7 39,-7-94,1 0,0-1,1 1,1-1,0 0,1 0,0-1,4 5,-8-13,0 0,1-1,0 1,0-1,0 0,0 0,1 0,-1 0,1 0,-1-1,1 1,0-1,0 0,0 0,0-1,1 1,-1-1,0 0,1 0,-1 0,1-1,-1 0,0 0,1 0,-1 0,1-1,1 1,9-5,1 0,-1 0,0-2,0 1,-1-2,0 0,0-1,-1 0,2-3,55-33,-69 44,0 1,0-1,1 0,-1 0,0 1,1-1,-1 1,1 0,-1-1,1 1,-1 0,0 0,1 0,-1 0,1 0,-1 0,1 0,-1 0,1 1,-1-1,0 0,1 1,-1-1,1 1,-1 0,0-1,0 1,1 0,-1 0,0 0,0 0,0 0,0 0,0 0,0 0,0 1,-1-1,1 0,0 0,-1 1,1 0,18 67,-14-46,12 24,-7-26</inkml:trace>
  <inkml:trace contextRef="#ctx0" brushRef="#br0" timeOffset="14440.22">10018 1954,'-23'9,"0"2,1 1,1 1,0 0,1 2,0 0,1 1,1 1,-12 16,26-29,1 0,0 0,0 0,0 1,1-1,-1 1,1 0,0-1,0 1,1 0,0 0,0 1,0-1,0 0,1 0,-1 0,2 1,-1-1,0 0,1 0,0 0,0 0,1 0,-1 0,1 0,0 0,0 0,1-1,0 1,-1-1,2 1,-1-1,0 0,1-1,-1 1,1 0,0-1,1 0,-1 0,0 0,1-1,0 1,1 0,0-1,1 0,-1 0,1 0,-1-1,1 1,-1-2,1 1,0-1,0 0,-1 0,1-1,0 0,-1 0,1-1,-1 1,1-1,-1-1,0 1,0-1,0 0,0-1,4-3,111-104,-102 87,-1-1,-1-1,-2-1,0 0,-2-1,-1 0,-1-1,-2 0,-1-1,-1 0,-1 0,-2-1,-1 1,-1-27,0 37,-2-1,0 1,-1-1,-1 0,-1 1,-1 0,0 0,-2 0,0 0,-7-12,11 29,0 0,0 0,0 1,-1-1,1 1,-1-1,0 1,0 0,0 0,0 0,0 0,0 1,0-1,-1 1,1 0,0 0,-1 0,1 0,-1 0,1 1,-1 0,0 0,1 0,-1 0,1 0,-1 1,1-1,-1 1,1 0,-1 0,1 1,0-1,0 0,-1 1,1 0,0 0,0 0,1 0,-1 1,0-1,1 1,-1-1,1 1,0 0,0 0,0 0,0 0,-1 3,-7 10,0 0,1 0,1 1,1 0,0 0,1 1,1 0,0 0,2 0,0 1,1-1,1 1,0 0,2-1,0 1,1-1,1 1,0-1,2 0,0 0,1 0,1-1,0 0,1 0,1-1,1 0,0 0,1-1,13 13,7 10,2-1,1-2,2-1,26 17,-61-49,0-1,1 0,0 1,-1-1,1 0,-1 0,1 0,0 0,0-1,0 1,0 0,-1-1,1 1,0-1,0 0,0 1,0-1,0 0,0 0,0 0,0-1,0 1,0 0,0-1,0 1,0-1,0 0,0 0,-1 0,1 1,1-2,9-6</inkml:trace>
  <inkml:trace contextRef="#ctx0" brushRef="#br0" timeOffset="14636.3">10724 2010,'0'34,"4"10,3-6,-1-10</inkml:trace>
  <inkml:trace contextRef="#ctx0" brushRef="#br0" timeOffset="14885.29">10695 1614,'0'0</inkml:trace>
  <inkml:trace contextRef="#ctx0" brushRef="#br0" timeOffset="15223.637">11005 1643,'23'-17,"-1"-2,-1 0,0-1,-2-1,0-1,-2-1,0-1,-2 0,0-1,-2 0,0-2,-9 6,-25 33,10 12,0 0,2 1,1 1,1-1,2 1,0 0,2 1,0-1,2 1,1-1,1 1,2 7,-2 14,-1 67,-1-8,4-1,5 1,11 41,-7-85,-3 0,-2 1,-4-1,-2 1,-4 25,2-84,1 0,-1 0,0 0,0 0,-1-1,1 1,-1 0,0-1,0 1,-1-1,1 1,-1-1,0 0,0 0,-1-1,1 1,-1 0,1-1,-1 0,0 0,-1 0,1-1,0 1,-1-1,1 0,-1 0,0-1,0 1,0-1,1 0,-1 0,0-1,0 0,0 1,0-2,-1 1,2 0,-1-1,0 0,0 0,0-1,0 1,1-1,-1 0,0-1,1 1,-2-2,-2-5,0-1,0-1,1 1,0-1,1 0,0-1,1 0,0 0,1 0,1 0,0-1,0 1,1-1,1 0,0 0,0 0,2 0,0-2,-2-22,2 0,1 0,2 0,2 0,1 0,7-17,-3 19</inkml:trace>
  <inkml:trace contextRef="#ctx0" brushRef="#br0" timeOffset="15790.159">11485 1727,'28'-23,"1"0,-1-1,0-1,-2-1,-1-2,-2-1,0 0,3-11,-22 34,-1 0,1 0,-2 0,1-1,-1 1,0-1,0 0,-1 1,0-1,0 0,-1 0,1 0,-2 0,1 0,-1 0,-1-5,2 11,0 1,-1-1,1 0,0 1,-1-1,1 0,-1 1,1-1,-1 0,1 1,-1-1,0 1,1-1,-1 1,1-1,-1 1,0 0,0-1,1 1,-1 0,0-1,1 1,-1 0,0 0,0 0,0 0,1 0,-1 0,0 0,0 0,0 0,1 0,-1 0,0 0,0 1,1-1,-1 0,0 1,0-1,1 0,-1 1,0-1,1 1,-1-1,1 1,-1-1,1 1,-1-1,1 1,-1 0,1-1,-1 1,1 0,0-1,-1 1,1 0,0 0,0-1,-1 1,-28 43,29-44,-15 29,2 0,2 1,0 0,2 1,2 0,0 0,2 1,2 0,0 0,3 0,0 7,0 25,2 0,3 0,13 61,52 160,-63-255,0 0,-3 0,0 0,-2 1,-1-1,-1 1,-2 4,1-31,1 0,-1-1,0 1,-1 0,1 0,0 0,-1-1,0 1,0-1,0 1,0-1,-1 0,1 1,-1-1,0-1,0 1,0 0,0-1,0 1,-1-1,1 0,-1 0,1-1,-1 1,0-1,0 1,0-1,0-1,0 1,0 0,0-1,0 0,0 0,0 0,0 0,0-1,-4 1,0-1,0 0,1 0,-1-1,1 0,-1 0,1-1,0 0,0 0,0 0,0-1,0 0,1-1,0 0,0 0,0 0,0 0,-2-5,1-1,1 0,1 0,0-1,0 0,1 1,1-1,0-1,0 1,2 0,-1-1,2 1,-1-1,2 0,0 1,0-1,1 1,1 0,0 0,0 0,6-12,2-4,1 0,2 0,1 2,1 0,1 0,1 2,1 0,5-3,61-55,-60 65</inkml:trace>
  <inkml:trace contextRef="#ctx0" brushRef="#br0" timeOffset="16155.356">12106 2067,'5'-9,"0"0,-1 0,0 0,-1 0,0-1,0 1,-1-1,0 0,-1 1,0-1,0 0,-1 0,-1 0,0-5,1 13,0 1,-1-1,1 0,0 1,-1-1,1 1,-1-1,0 1,1 0,-1-1,0 1,0-1,0 1,0 0,0 0,0 0,0 0,-1 0,1 0,0 0,-1 0,1 0,0 0,-1 1,1-1,-1 0,1 1,-1 0,1-1,-1 1,0 0,1 0,-1-1,1 1,-1 1,0-1,1 0,-1 0,1 0,-1 1,1-1,-1 1,1 0,-1-1,1 1,-1 0,1 0,0 0,-1 0,-61 51,57-43,-1 0,2 1,-1 0,2 0,-1 0,1 0,1 1,-1-1,2 1,0 0,0 0,1 0,0 0,1 0,0 1,1-1,0 0,1 0,0 0,1-1,0 1,0 0,2-1,-1 0,1 0,0 0,1-1,0 1,1-1,0-1,0 1,1-1,0-1,0 1,1-2,3 3,16 8,-3-4</inkml:trace>
  <inkml:trace contextRef="#ctx0" brushRef="#br0" timeOffset="16685.803">12445 2292,'31'-98,"-8"11,28-62,9 52,-48 85</inkml:trace>
  <inkml:trace contextRef="#ctx0" brushRef="#br0" timeOffset="21486.265">12924 2123,'25'-2,"-1"-1,1-2,-1 0,0-2,-1 0,0-2,0 0,-1-2,12-7,56-49,-87 65,-1 0,1-1,-1 1,0-1,0 1,0-1,0 0,-1 0,1 0,-1 0,0 0,1 0,-1 0,-1-1,1 1,0 0,-1-1,0 1,0 0,0-1,0 1,0 0,-1-1,1 1,-1 0,0 0,0-1,0 1,-1 0,1 0,-1-1,-1 1,0-1,1 1,-1 1,0-1,-1 0,1 1,0 0,-1-1,1 1,-1 1,0-1,1 0,-1 1,0 0,0 0,0 0,0 0,0 1,0 0,0 0,0 0,0 0,0 0,-1 1,1 0,1 0,-2 0,-101 47,84-28,1 0,1 1,1 1,1 0,0 2,2 0,1 1,-7 16,18-32,-1-1,1 1,0 0,1 0,0 0,1 0,0 0,0 1,1-1,0 1,1 0,0-1,0 1,1-1,0 1,1-1,0 1,2-6,0 0,0 0,0 0,0-1,1 1,0-1,-1 0,1-1,0 1,0-1,0 0,1 0,-1-1,0 0,1 1,-1-2,1 1,-1-1,1 0,-1 0,1 0,-1-1,5 0,-2 1,18-2,1 0,-1-2,0-1,0 0,0-2,-1-2,0 0,0-1,7-6,4-3</inkml:trace>
  <inkml:trace contextRef="#ctx0" brushRef="#br0" timeOffset="22302.589">13687 1840,'-2'12,"0"0,-1 0,0 0,-1-1,0 1,-1-1,-1 0,1 0,-2-1,1 0,-2 0,-14 28,-22 36,-39 88,182-313,-15 29,-84 123,0 0,0 0,-1 0,1-1,0 1,0 0,0 0,0 0,0 0,0 0,0-1,0 1,1 0,-1 0,0 0,0-1,1 1,-1 0,1 0,-1-1,0 1,1 0,-1-1,1 1,0 0,-1-1,1 1,-1-1,1 1,0-1,0 1,-1-1,1 1,0-1,0 0,-1 1,1-1,0 0,0 0,0 0,-1 0,1 0,0 0,0 0,0 0,0 0,-1 0,1 0,0 0,0 0,0-1,0 1,-1 0,1-1,0 1,0 0,-1-1,1 1,0-1,-1 1,1-1,-1 0,1 1,0-1,-1 0,0 1,1-1,9 64,-10-55,0 0,0-1,1 1,1-1,-1 1,1-1,0 0,1 0,0 0,0 0,0 0,1 0,0-1,-2-4,0 0,-1 0,1-1,0 1,0-1,1 0,-1 1,0-1,0 0,0 0,1 0,-1-1,1 1,-1-1,1 1,-1-1,0 0,1 0,-1 0,1 0,-1 0,1 0,-1-1,1 0,-1 1,1-1,-1 0,0 0,0 0,1 0,-1 0,0-1,0 1,1-2,62-60,51-145,-107 187</inkml:trace>
  <inkml:trace contextRef="#ctx0" brushRef="#br0" timeOffset="22788.912">14589 1360,'-4'61,"-3"-1,-2 0,-4 0,-1-1,-20 47,32-100,-79 262,64-206,11-62,1-5</inkml:trace>
  <inkml:trace contextRef="#ctx0" brushRef="#br0" timeOffset="23035.373">14222 1840,'39'-9,"27"-9,6 0,-3 2,-9 4,-10 4,-9 4,-6 2,-4 2,-8 0</inkml:trace>
  <inkml:trace contextRef="#ctx0" brushRef="#br0" timeOffset="96359.499">15690 1840,'-23'13,"-89"168,56-79,11-13,45-74,18-42,68-117,83-101,-169 245,0 0,0 1,1-1,-1 0,0 1,1-1,-1 0,0 1,1-1,-1 0,0 0,1 0,-1 1,1-1,-1 0,0 0,1 0,-1 0,1 0,-1 1,1-1,-1 0,1 0,-1 0,0 0,1 0,-1-1,1 1,-1 0,1 0,-1 0,0 0,1 0,-1-1,1 1,-1 0,0 0,1 0,-1-1,0 1,1 0,-1-1,0 1,1 0,-1-1,0 1,0 0,1-1,-1 1,0-1,0 1,-6 39,0-12,0 0,2 0,1 1,2-1,0 0,2 10,0-27,0 0,1 0,0 0,0 0,1-1,0 1,1 0,0-1,0 0,1 0,0-1,1 1,0-1,0 0,1 0,0-1,0 0,7 4,-11-8,0 0,0-1,0 0,1 1,-1-2,1 1,-1 0,1 0,0-1,0 0,0 0,0 0,0 0,0-1,0 1,0-1,0 0,0-1,0 1,0 0,0-1,-1 0,1 0,0 0,0-1,0 1,-1-1,1 0,-1 0,1 0,-1 0,0-1,0 1,0-1,1-1,12-17,0-1,-1-1,-1-1,-2 1,0-2,-1 0,-2 0,1-6,13-55,-31 79,4 14</inkml:trace>
  <inkml:trace contextRef="#ctx0" brushRef="#br0" timeOffset="96725.488">16537 1897,'-10'9,"-1"1,2 0,-1 1,2 0,-1 1,1-1,1 1,0 1,1 0,1-1,0 2,0-1,1 1,1-1,0 2,3-12,0-1,0 0,0 1,0-1,0 1,1-1,-1 0,1 1,0-1,-1 0,1 1,0-1,0 0,1 0,-1 0,0 0,1 0,-1 0,1 0,0-1,-1 1,1 0,0-1,0 0,0 1,0-1,0 0,0 0,1 0,-1 0,0 0,1-1,-1 1,0-1,1 1,-1-1,0 0,1 0,-1 0,1 0,0-1,96-32,-92 30,-1-1,0 0,0 0,-1-1,1 1,-1-1,0-1,-1 1,1-1,-1 1,0-1,0-1,-1 1,1 0,-1-1,-1 0,0 1,0-1,0 0,0 0,-1 0,-1-1,1 1,-1 0,0 0,-1 0,1-1,-1 1,-1 0,0 0,0 0,0 1,-1-2,0 5,-1 0,0 0,0 0,1 0,-2 1,1 0,0 0,0 0,-1 0,1 1,-1 0,1-1,-1 2,0-1,0 0,1 1,-1 0,0 0,1 1,-1-1,0 1,1 0,-1 0,0 1,1-1,0 1,-1 0,1 0,0 0,0 1,-1 0,-9 3,-12 3</inkml:trace>
  <inkml:trace contextRef="#ctx0" brushRef="#br0" timeOffset="97250.074">17243 1474,'1'80,"-30"106,17 24,5-177,2 1,1 0,2 0,1-1,3 25,-2-58</inkml:trace>
  <inkml:trace contextRef="#ctx0" brushRef="#br0" timeOffset="97461.411">16904 1926,'38'-5,"38"-2,9-4,0 0,-9 2,-12 2,-14 2,-9 2,-7 2,-5 1,-3-5,0-1,0 1,-5 0</inkml:trace>
  <inkml:trace contextRef="#ctx0" brushRef="#br0" timeOffset="98241.795">17892 1840,'-46'23,"0"-2,2 2,1 2,1 2,-13 12,1 21,53-58,0-1,0 0,0 0,0 1,0-1,0 0,0 1,1-1,-1 1,1-1,-1 1,1 0,-1-1,1 1,0-1,0 1,0 0,0-1,0 1,0 0,0-1,0 1,1-1,-1 1,1 0,-1-1,1 1,0-1,-1 1,1-1,0 0,0 1,0-1,0 0,0 0,0 1,1-1,-1 0,0 0,1 0,-1 0,0-1,1 1,-1 0,1-1,11 2,-1-1,1 0,0-1,0-1,-1 0,1 0,-1-2,1 1,-1-2,0 0,0 0,0-1,0 0,-1-1,0 0,0-1,-1 0,0-1,0 0,5-6,-5 6,81-62,-91 70,0-1,0 1,1-1,-1 1,0-1,1 1,-1 0,0-1,1 1,-1 0,1-1,-1 1,1 0,-1-1,1 1,-1 0,1 0,-1-1,1 1,-1 0,1 0,-1 0,1 0,-1 0,1 0,0 0,-1 0,1 0,-1 0,1 0,-1 0,1 0,-1 0,1 1,-1-1,1 0,-1 0,1 1,-1-1,1 0,-1 1,1-1,-1 0,0 1,1-1,-1 0,1 1,-1-1,0 1,0-1,1 1,-1-1,0 1,0-1,1 1,-1-1,0 1,0 0,0-1,0 1,0-1,0 1,0 0,1 47,-1-32,0-10,1-1,0 0,0 1,0-1,1 0,0 0,0 0,0 0,0 0,1 0,0 0,0-1,0 0,1 1,0-1,-1 0,1-1,1 1,-1-1,0 0,1 0,0 0,0 0,-1-1,1 0,1 0,-1 0,0-1,0 0,1 0,-1 0,1 0,-1-1,1 0,4-1,13-6,1-1,-2-1,1-1,-1-1,-1 0,0-2,0-1,-2-1,0 0,0-1,-2-1,0-1,-1-1,0 0,2-6,3 0,0-1,-2-1,-1-1,-1 0,-2-1,0-1,-2-1,-2 0,3-14,-11 35,2-5,0 1,-2-1,0-1,0 1,-1 0,-1 0,-1-1,0 1,-1-1,-1 0,2 14,0 0,-1 1,1-1,0 0,-1 1,1-1,-1 1,0-1,1 1,-1-1,0 1,0-1,0 1,0 0,0-1,-1 1,1 0,0 0,0 0,-1 0,1 0,-1 0,1 0,-1 1,1-1,-1 0,1 1,-1-1,0 1,1 0,-1 0,0-1,1 1,-1 0,0 0,1 0,-1 1,0-1,1 0,-1 1,0-1,1 1,-1-1,1 1,-1 0,0 0,-61 52,54-38,1 1,1 1,1-1,0 1,1 0,1 0,1 1,0 0,2-1,-1 1,2 0,1 0,0-1,1 1,1 1,0 54,23 96,3-28,-29-133,0 0,1 0,-1 0,2 0,-1 0,1-1,0 1,1-1,0 1,0-1,0 0,1 0,0 0,1-1,-1 1,3 1,-5-8,-1 0,1 0,0-1,0 1,-1 0,1 0,0-1,-1 1,1-1,0 0,-1 0,1 1,-1-1,1 0,-1 0,1 0,-1 0,0-1,1 1,-1 0,0-1,0 1,0 0,0-1,0 1,0-1,-1 0,1 1,-1-1,1 0,-1 1,1-1,-1 0,0 1,0-1,1 0,-1 0,-1 1,1-1,0 0,0 0,-1 1,1-1,-1 0,1 1,-1-1,0 0,-3-16</inkml:trace>
  <inkml:trace contextRef="#ctx0" brushRef="#br0" timeOffset="98492.813">18174 1784,'29'0,"24"-5,12-1,0 0,-1 1,-7 2,-8 1,-8 0,-6 2,-5 0,-1 0,-2 0,0 1,-6-1</inkml:trace>
  <inkml:trace contextRef="#ctx0" brushRef="#br0" timeOffset="98726.107">18964 1897,'0'34,"5"15,1 5,0-7</inkml:trace>
  <inkml:trace contextRef="#ctx0" brushRef="#br0" timeOffset="98899.425">19020 1643,'0'0</inkml:trace>
  <inkml:trace contextRef="#ctx0" brushRef="#br0" timeOffset="99262.389">19529 1784,'-32'22,"1"2,1 2,1 0,1 2,2 1,-15 21,38-47,0 0,0 0,0 0,0 1,1-1,-1 1,1 0,0-1,0 1,0 0,1 0,0 0,-1 1,1-1,1 0,-1 0,1 1,-1-1,1 0,0 1,1-1,-1 0,1 0,0 1,0-1,0 0,0 0,1 0,0 0,0 0,0 0,0-1,1 1,-1-1,1 1,0-1,0 0,0 0,0 0,1-1,-1 1,4 1,6-2,1-1,0 0,0-1,0 0,0-1,0-1,0 0,-1-1,1 0,-1-1,0-1,0 0,0 0,-1-2,1 0,-2 0,1-1,-1 0,0-1,-1 0,8-8,-11 10,1-1,-1 1,0-1,0-1,-1 1,0-1,-1 0,0 0,0-1,-1 1,0-1,-1 0,0 0,-1 0,0-1,0 1,-1-1,0 1,-1-1,-1 1,1-1,-2 1,1-1,-1 1,-4-9,5 16,-1 1,1-1,-1 1,0-1,0 1,0 0,0 0,-1 0,1 0,0 0,-1 0,0 1,1-1,-1 1,0 0,0 0,0 0,1 0,-1 0,0 0,0 1,0 0,0-1,0 1,-1 0,1 1,0-1,0 1,0-1,0 1,1 0,-4 1,-12 4</inkml:trace>
  <inkml:trace contextRef="#ctx0" brushRef="#br0" timeOffset="99777.817">19896 2094,'3'-20,"1"0,1 1,0-1,2 1,0 0,1 0,1 1,1 0,0 1,2 0,0 0,2-1,-12 18,-1-1,1 1,0-1,-1 1,1 0,-1 0,1 0,-1 0,1 0,0 0,-1 0,1 1,-1-1,1 0,-1 1,1 0,-1-1,1 1,-1 0,1 0,-1-1,0 1,1 0,-1 0,0 1,0-1,0 0,0 0,0 0,0 1,0-1,0 1,-1-1,1 0,-1 1,1-1,-1 1,1 0,-1-1,0 1,1-1,-1 1,0 0,0-1,0 1,-1-1,1 1,0 0,-1-1,1 1,-1 0,5 11,0 0,1 0,1-1,0 1,0-1,1-1,1 1,0-1,0-1,1 1,1-2,0 1,2 1,-7-7,0 0,1 0,-1-1,0 0,1 0,0 0,0 0,0-1,0 0,0 0,0-1,0 0,1 0,-1 0,0-1,1 0,-1 0,0-1,1 0,-1 0,0 0,0-1,0 1,0-2,0 1,0-1,0 0,10-9,0-1,-1 0,0-1,-1-1,-1 0,-1-1,0 0,0-1,-2 0,0-1,-2 0,0-1,0 0,-2 0,0 0,2-19,-2 3,21-49,-16 71</inkml:trace>
</inkml:ink>
</file>

<file path=ppt/ink/ink3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7:33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5391 1682,'-16'-3,"-1"0,1 1,-1 1,0 0,1 1,-1 1,0 1,1 0,-1 1,1 1,0 1,0 0,1 1,-1 0,0 2,8 0,0 0,1 0,0 1,0 0,1 0,0 0,1 1,0 0,1 0,0 0,0 0,1 1,0 0,1-1,0 1,1 0,0 0,1 0,0 0,1 0,1 5,-2-11,0 0,1-1,0 1,0 0,0 0,1-1,-1 1,1-1,0 1,1-1,-1 0,1 0,0 0,0 0,0 0,0 0,1-1,-1 0,1 0,0 0,0 0,0 0,0-1,1 0,-1 0,1 0,-1 0,1-1,0 0,0 0,-1 0,1 0,0-1,0 0,0 0,0 0,0 0,-1-1,1 0,2-1,15-5,-1-2,0-1,0 0,-1-2,0 0,-1-1,-1-1,0-1,-1 0,0-2,-2 1,10-14,66-60,-1 17,-88 73,1 0,-1 1,1-1,0 1,-1 0,1 0,-1 0,0 0,1 0,-1 1,0-1,1 1,-1-1,0 1,0 0,-1 0,1-1,0 2,0-1,-1 0,1 0,-1 0,0 1,0-1,0 1,0-1,0 1,0-1,-1 1,1-1,-1 1,0 0,0-1,0 1,0 0,0 0,6 19,-4-14,1 0,0 0,1 0,-1-1,1 1,1-1,0 0,0 0,0-1,1 0,-1 0,2 0,-1 0,0-1,6 3,5-1</inkml:trace>
  <inkml:trace contextRef="#ctx0" brushRef="#br0" timeOffset="-2252.776">2399 1203,'10'14,"1"-1,0-1,1 0,0 0,0-1,2-1,-1 0,1-1,0 0,1-2,0 1,1-2,-1 0,1 0,13 1,-18-3,-1 0,1-1,0 0,0-1,0-1,0 1,0-2,0 1,0-2,0 1,0-2,0 1,0-2,0 1,0-1,-1-1,1 0,-1-1,0 1,-1-2,1 0,-1 0,0 0,0-1,-1-1,0 1,6-8,-5 4,-1-1,0 0,0 0,-1-1,-1 0,0 0,-1 0,0-1,-1 0,-1 0,0 0,-1-1,0 1,-1 0,-1-1,0 1,-3-12,3 20,-2 0,1 0,-1 0,0 0,0 1,0-1,-1 1,0 0,0-1,0 1,-1 0,0 1,0-1,0 1,-4-4,6 6,0 1,0-1,-1 1,1-1,0 1,0 0,-1 0,1 0,-1 0,1 1,-1-1,1 1,-1-1,1 1,-1 0,1 0,-1 0,0 0,1 0,-1 1,1-1,-1 1,1-1,-1 1,1 0,0 0,-1 0,1 1,0-1,0 1,0-1,0 1,0-1,0 1,0 0,1 0,-2 2,-12 15,2 1,1 0,0 1,2 1,0 0,1 0,2 1,0 0,-2 15,-13 173,14-81,6-98,-2 0,-2-1,0 1,-2-1,-2 0,0-1,-2 0,-2-1,0 0,-2-1,-1-1,-1-1,-2 0,0-1,-1-1,-2-1,0-1,-2-2,0 0,-1-1,-1-2,-1 0,-10 3,34-18,0 0,0 0,0-1,-1 1,1-1,-1 1,1-2,-1 1,1 0,-1-1,1 0,-1 0,0 0,1 0,-1-1,1 0,-1 0,1 0,-3-1,7-1,0 1,0 0,0-1,0 1,0 0,0-1,1 1,-1 0,1 0,0-1,-1 1,1 0,0 0,0 0,0 0,1 0,-1 0,0 0,1 0,-1 1,1-1,0 0,0 1,-1-1,1 1,0 0,2-1,21-15,2 1,-1 1,2 2,0 0,0 2,1 1,1 2,-1 0,1 2,1 2,10 0,-18 2,0 2,1 1,-1 0,0 2,0 1,-1 1,1 0,-1 2,16 7,54 14,14-21,-88-13</inkml:trace>
  <inkml:trace contextRef="#ctx0" brushRef="#br0" timeOffset="-1467.72">3246 1965,'12'2,"3"1,-1 1,1-2,-1 0,1 0,0-1,-1-1,1-1,0 0,-1-1,1-1,-1 0,1 0,-1-2,0 0,-1 0,1-1,11-8,-22 10,-1 1,1-1,-1 1,0-1,0 0,0 0,-1 0,1 0,-1 0,0 0,0-1,-1 1,1 0,-1 0,0-1,0 1,0 0,-1-1,1 1,-1 0,0 0,0 0,-1 0,1 0,-1 0,0 0,0 0,0 0,-1 1,1-1,-1 1,0 0,0 0,0 0,0 0,-1 0,1 1,-1-1,1 1,-1 0,0 0,0 0,0 1,0-1,0 1,0 0,-1 0,1 1,0-1,0 1,-1 0,0 0,-5 0,1 0,-1 0,1 1,0 0,-1 1,1 0,0 0,0 1,0 0,0 1,1 0,-1 0,1 1,0 0,0 1,1-1,0 2,0-1,0 1,1 0,-1 0,2 0,-1 1,1 0,0 0,1 1,0-1,0 1,1 0,0 0,0 5,4-7,1 0,0 0,0 0,0-1,1 1,0-1,0 1,1-1,0 0,0 0,0-1,1 1,-1-1,2 0,-1 0,0-1,1 0,0 0,0 0,0 0,0-1,1 0,-1 0,1-1,0 0,0 0,0 0,0-1,0 0,0-1,0 1,5-2,15 4,0-1,1-1,-1-1,1-2,-1-1,1-1,-1-1,-1-2,1 0,-1-2,0-1,-1-1,0-1,-1-1,-1-1,13-11,-5 2,-1-2,-2-1,0-2,-2 0,-1-2,-2 0,0-2,-3-1,0 0,-2-2,-2 0,-1 0,-2-2,-1 0,-2 0,-1-1,-3 0,2-24,-8 57,2-5,0-1,-1 1,0-1,-1 1,0-1,-1 0,0 1,-1-1,0 1,0 0,-1-1,-1 1,0 0,0 1,0-1,-2 1,1 0,-1 0,0 0,-1 0,5 8,1 0,-1 0,0 0,1 0,-1 0,0 0,0 1,0-1,0 0,1 1,-1 0,0-1,0 1,0 0,0 0,0 0,0 0,0 0,0 1,0-1,0 1,0-1,0 1,1-1,-1 1,0 0,0 0,1 0,-1 0,0 0,1 1,-1-1,1 0,0 1,-1-1,1 1,0-1,0 1,0 0,0 0,-35 75,28-46,3 1,0 0,2 0,2 1,0-1,3 0,1 11,51 281,-23-172,-12-69,-26-77,3-12</inkml:trace>
  <inkml:trace contextRef="#ctx0" brushRef="#br0" timeOffset="-1221.615">3697 1541,'43'0,"39"0,14 0,-3 0,-14-4,-10-3,-12 1,-11 2,-9 0,-5 2,-9 1</inkml:trace>
  <inkml:trace contextRef="#ctx0" brushRef="#br0" timeOffset="4594.681">5081 1344,'312'1,"-115"26,-196-27,1 0,0 0,0 0,-1 0,1 0,0 0,0-1,-1 1,1-1,0 1,-1-1,1 1,-1-1,1 0,0 0,-1 0,0 0,1 0,-1 0,0 0,1-1,-1 1,0 0,0-1,0 1,0-1,0 1,0-1,-1 1,1-1,0 0,-1 1,1-1,-1 0,0 1,1-1,-1 0,0 0,0 1,0-1,-1 0,1 0,0 1,-1-1,-29-79,25 73,-68-153,71 143</inkml:trace>
  <inkml:trace contextRef="#ctx0" brushRef="#br0" timeOffset="5952.864">6548 864,'2'1,"0"1,0-1,0 1,0 0,-1-1,1 1,-1 0,1 0,-1 0,0 0,0 0,0 0,0 0,0 0,0 1,0-1,-1 0,1 1,-1-1,0 0,0 1,1-1,-2 1,1 1,0-1,15 259,-3-143,-6 1,-6 81,-1-81,1-117,-1-1,1 0,-1-1,1 1,-1 0,1 0,0 0,0 0,0 0,0 0,0 0,0 0,1 0,-1 0,1 0,-1 0,1 0,0 0,0 0,-1-1,1 1,1 0,-1 0,0-1,0 1,1-1,-1 1,0-1,1 0,0 0,-1 1,1-1,0 0,-1 0,101-83,-52 35,104-63,-52 72,-99 38,0 1,1-1,-1 1,0-1,0 1,0 0,0 0,0 1,0-1,0 1,0-1,0 1,-1 0,1 0,-1 0,1 0,-1 1,0-1,0 1,0-1,0 1,0 0,0 0,-1 0,0 0,1 0,-1 0,0 0,-1 0,1 0,0 2,7 106,-8-105,-1 5,0 0,-1-1,-1 1,0-1,0 1,-1-1,0 0,-1-1,0 1,0-1,-1 0,-1 0,1-1,-1 0,-1 0,1 0,-1-1,-1 0,1-1,-1 0,-1 0,1-1,-10 4,12-5,-1 0,0 0,0-1,-1-1,1 1,-1-1,1-1,-1 0,0 0,1 0,-1-1,0 0,1-1,-1 0,0-1,1 1,-1-2,1 1,0-1,0 0,0-1,0 0,0 0,1-1,0 0,0 0,0-1,1 1,-5-6,8 8,1 0,-1 0,1 0,-1-1,1 1,0-1,0 1,0-1,1 0,-1 0,1 0,0 0,0 0,1 0,-1 0,1 0,0 0,0 0,0 0,0-1,1 1,0 0,0 0,0 0,0 0,0 1,1-1,0 0,1-1,9-9</inkml:trace>
  <inkml:trace contextRef="#ctx0" brushRef="#br0" timeOffset="6416.526">7394 1768,'18'0,"-1"0,1 0,-1-2,1 0,-1-1,0-1,0 0,0-2,-1 0,1 0,-2-2,1 0,-1 0,7-6,-19 10,1 0,0 0,-1 0,0 0,0 0,0-1,-1 1,0-1,1 0,-2 0,1 0,0 0,-1 0,0 0,0 0,-1 0,1 0,-1-1,0 1,-1 0,1 0,-1-1,0 1,0 0,-1 0,1 0,-1 0,0 1,-1-1,1 0,-1 1,0-1,0 1,0 0,-1 0,1 0,-1 1,0-1,0 1,0 0,-1 0,1 0,-1 1,1-1,-1 1,0 0,0 1,0-1,0 1,0 0,0 0,-1 0,1 1,0 0,-1 0,-6 4,1 1,-1 0,1 1,0 0,0 1,1 0,0 0,0 1,1 1,0-1,0 2,1-1,0 1,1 0,0 1,0 0,1 0,1 0,0 1,0-1,1 5,0-7,0 1,2-1,-1 1,1 0,0 0,1 1,0-1,1 0,0 0,1 0,0 1,1-1,-1 0,2 0,0-1,0 1,0 0,2-1,-1 0,1 0,0 0,1-1,0 1,0-1,1-1,0 1,0-1,1 0,0-1,0 0,0 0,1-1,0 0,0 0,4 0,0 1,0 0,1-2,0 0,0 0,0-1,1-1,-1 0,1-1,-1-1,1 0,-1-1,1-1,-1 0,6-2,-2-3</inkml:trace>
  <inkml:trace contextRef="#ctx0" brushRef="#br0" timeOffset="9635.159">8749 1514,'-185'11,"166"-8,-39 22,58-21,0-1,1 1,-1 0,1 0,0-1,0 1,0-1,0 1,1-1,0 1,-1-1,1 0,0 0,1 0,-1 0,0 0,1 0,0-1,-1 1,1-1,0 0,1 0,-1 0,2 1,-5-3,58 39,-47-33,-1 0,1 0,-1 1,-1 1,1-1,-1 2,-1-1,1 1,-2 0,1 1,-1 0,2 4,-8-9,1 1,-1-1,0 0,-1 1,1-1,-1 1,0-1,-1 1,1-1,-1 0,0 1,0-1,-1 0,0 0,0 1,0-1,0-1,-1 1,0 0,0-1,0 1,0-1,-1 0,0 0,0 0,0 0,0-1,0 0,-1 0,1 0,-1 0,0-1,0 0,-2 1,-6-1,0 0,0-1,0-1,-1 0,1-1,0 0,0-1,-12-3,19 4,-18-1,5 2</inkml:trace>
  <inkml:trace contextRef="#ctx0" brushRef="#br0" timeOffset="10013.793">9145 1570,'-15'10,"1"0,1 1,0 0,0 1,1 0,1 1,0 1,1 0,0 0,1 1,1 0,-5 13,11-24,1 0,0 0,0-1,0 1,0 0,0 0,1 0,0 0,0 0,0 0,0 0,1 0,0 0,-1-1,1 1,1 0,-1 0,0-1,1 1,0 0,0-1,0 0,0 1,1-1,-1 0,1 0,0 0,0-1,0 1,0-1,0 0,0 1,1-1,-1-1,1 1,-1 0,1-1,0 0,0 0,0 0,0 0,-1-1,1 1,0-1,0 0,0 0,0-1,0 1,0-1,2 0,4-2,1 0,-1-1,0 0,0-1,-1 0,1-1,-1 0,0 0,-1-1,0 0,0 0,0-1,-1 0,0 0,0-1,-1 0,0 0,-1-1,0 0,-1 1,0-1,0-1,-1 1,0-1,-1 1,0-1,-1-2,-1 8,0-1,-1 1,1 0,-1 0,-1 1,1-1,-1 0,0 0,0 1,0-1,0 1,-1-1,0 1,0 0,0 0,0 0,-1 1,0-1,1 1,-1 0,-1 0,1 0,0 0,-1 1,1 0,-1-1,0 2,-3-2,-13-2</inkml:trace>
  <inkml:trace contextRef="#ctx0" brushRef="#br0" timeOffset="10737.534">9399 1881,'9'-32,"2"1,2 0,1 2,1-1,1 2,13-17,56-50,-84 95,-1-1,1 1,0-1,-1 1,1 0,0-1,0 1,-1 0,1-1,0 1,0 0,-1 0,1 0,0 0,0 0,0 0,-1 0,1 0,0 0,0 0,-1 0,1 0,0 1,0-1,-1 0,1 1,0-1,-1 0,1 1,0-1,-1 1,1-1,0 1,-1-1,1 1,-1-1,1 1,-1 0,0-1,1 1,-1 0,1-1,-1 1,0 0,0 0,1-1,-1 1,0 0,0 0,0 0,6 43,-6-41,0 21,-1-17,1-1,0 0,0 1,0-1,1 1,0-1,0 0,0 0,1 0,0 0,0 0,1 0,-1 0,1 0,1 0,0-4,-1-1,0 0,1 0,-1 0,1 0,-1 0,1-1,0 0,-1 0,1 0,-1 0,1 0,0-1,-1 1,1-1,-1 0,1 0,-1-1,0 1,1 0,-1-1,0 0,0 0,0 0,0 0,-1-1,1 1,0-1,-1 1,2-3,-4 4,134-125,-133 125,0 1,0-1,0 0,1 1,-1-1,0 1,0-1,0 1,1 0,-1 0,0-1,1 1,-1 0,0 0,1 0,-1 0,0 1,0-1,1 0,-1 0,0 1,0-1,1 1,-1-1,0 1,0 0,0-1,0 1,0 0,0 0,0 0,0-1,0 1,0 0,0 0,-1 1,1-1,0 0,-1 0,1 0,-1 0,1 1,-1-1,1 0,-1 0,0 1,0-1,7 73,-6-55,-1-15,0 0,1 1,0-1,0 0,0 0,0 0,1 0,0 0,0 0,0 0,0 0,0 0,1-1,0 1,-1-1,3 1,11 10</inkml:trace>
  <inkml:trace contextRef="#ctx0" brushRef="#br0" timeOffset="11119.58">10273 1739,'41'-23,"0"-2,-2-1,-2-2,16-16,-50 43,-1 0,0 0,0-1,-1 1,1 0,0-1,0 1,-1-1,1 1,0-1,-1 0,0 0,1 0,-1 0,0 0,0 0,0 0,0 0,0 0,-1 0,1 0,-1-1,1 1,-1 0,0 0,0-1,0 1,0 0,0-1,-1 1,1 0,-1 0,1 0,-1-1,0 1,0 0,0 0,0 0,0 0,0 0,-1 0,1 1,0-1,-1 0,0 1,1-1,-1 1,0-1,0 1,0 0,0 0,0 0,0 0,0 0,-1 0,-8 0,-1 1,1 1,-1 0,1 0,-1 1,1 1,0 0,0 0,0 1,0 1,1 0,-1 0,1 1,1 0,-1 1,1 0,0 0,0 1,1 0,-2 3,3-6,1 0,-1 0,1 1,0 0,1 0,-1 1,1-1,0 1,1 0,0 0,0 1,0-1,1 1,0 0,1 0,0 0,0 0,0 1,1-1,1 0,-1 1,1-1,1 0,-1 1,1-1,1 0,0 0,0 0,0 0,1 0,1 0,-1 0,1-1,0 0,1 0,0 0,3 4,6-2,0-1,0 0,0-1,1-1,0 0,1-1,-1-1,1 0,0-1,0-1,12 0,85 3,-88-6</inkml:trace>
  <inkml:trace contextRef="#ctx0" brushRef="#br0" timeOffset="14835.269">12955 1485,'-19'10,"1"0,0 2,0 0,1 1,1 1,0 0,1 1,1 1,0 0,1 1,1 0,1 1,-8 15,18-29,-1-1,1 1,0 0,0-1,0 1,0 0,0-1,1 1,0 0,0 0,0 0,0-1,0 1,1 0,0 0,0-1,0 1,0 0,0-1,1 1,0-1,0 0,0 0,0 1,0-1,0 0,1-1,-1 1,1 0,0-1,0 1,0-1,0 0,1 0,-1 0,2 0,6 3,0 0,0-1,0-1,1 0,-1 0,1-1,-1 0,1-1,0-1,0 0,-1 0,1-1,0-1,0 0,-1-1,0 0,1 0,-1-1,9-5,32-8,-29 11</inkml:trace>
  <inkml:trace contextRef="#ctx0" brushRef="#br0" timeOffset="15184.032">13547 1174,'-22'136,"7"-52,4 0,4 0,3 11,4-53,-2-25,2 0,0-1,2 1,-1 0,2 0,0-1,4 9,4-11,-7-18</inkml:trace>
  <inkml:trace contextRef="#ctx0" brushRef="#br0" timeOffset="15421.164">13236 1514,'44'-5,"27"-2,8 1,-5 1,-6 1,-9 2,-10 1,-4 1,-5 0,-4 0,-9 0</inkml:trace>
  <inkml:trace contextRef="#ctx0" brushRef="#br0" timeOffset="15704.137">14056 1457,'-13'21,"2"1,1 0,1 1,1 0,0 0,2 1,1 0,1 0,1 0,0 4,3-25,0-1,0 1,1-1,-1 1,0-1,1 1,-1-1,1 1,0-1,0 0,0 1,0-1,0 0,1 0,-1 0,1 0,-1 0,1 0,0 0,-1-1,1 1,0 0,0-1,0 1,1-1,-1 0,0 0,0 0,1 0,-1 0,0-1,1 1,-1-1,1 1,-1-1,1 0,-1 0,1 0,1 0,4-1,-1 0,1-1,-1 1,1-1,-1-1,0 1,0-1,0-1,0 1,0-1,-1-1,3-1,0-1,-1 1,0-2,0 1,-1-1,0 0,0-1,-1 1,0-1,-1-1,1 1,-2-1,1 0,-2 0,1 0,-1 0,-1-1,0 0,0 1,-1-1,-1 0,0 1,0-1,-1-1,0 8,0 1,0 0,0 0,0 0,-1 0,1 0,-1 1,0-1,0 0,0 1,0-1,0 1,0 0,-1 0,1 0,-1 0,0 0,0 0,1 1,-1-1,0 1,0 0,0 0,-1 0,1 0,0 1,0-1,0 1,-1 0,1 0,0 0,0 0,-1 0,-2 1,-12 4</inkml:trace>
  <inkml:trace contextRef="#ctx0" brushRef="#br0" timeOffset="16017.58">14478 1768,'-4'-16,"0"0,1 0,1 0,1 0,0 0,1-1,1 1,0 0,1 0,1 0,0 0,1 1,1-1,1 1,0 0,1 0,0 1,1 0,1 0,3-2,-3 5,0 0,1 1,1 1,0 0,0 0,1 1,0 1,0 0,1 0,0 1,0 1,0 0,6 0,31 7,-32 7</inkml:trace>
  <inkml:trace contextRef="#ctx0" brushRef="#br0" timeOffset="13736.183">11402 1514,'14'16,"-1"0,0 2,-2-1,0 2,-1-1,0 1,-2 1,0 0,-1 0,0 7,19 46,-24-68,-2-3,0 0,0 0,0-1,0 1,0 0,0 0,0 0,1 0,-1 0,1 0,0 0,-1 0,1-1,0 1,0 0,0-1,0 1,0 0,1-1,-1 0,0 1,1-1,-1 0,1 1,-1-1,1 0,0 0,-1 0,1 0,0-1,0 1,0 0,-1-1,1 1,0-1,0 0,0 0,0 0,0 0,0 0,0 0,0 0,0 0,0-1,0 1,-1-1,1 0,0 1,1-1,9-17,0 1,-1-1,-1-1,0 0,-2 0,0-1,3-13,5-11,60-119,-60 142</inkml:trace>
  <inkml:trace contextRef="#ctx0" brushRef="#br0" timeOffset="14465.196">12079 1682,'19'2,"-1"-2,1 0,0-1,0-1,-1 0,0-2,1 0,-1-1,0-1,-1 0,0-2,0 0,0-1,-1 0,0-1,-1-1,-1-1,1 0,-13 10,0 0,0 0,0 0,-1 0,1 0,-1 0,1 0,-1-1,0 1,0 0,0-1,0 1,0-1,-1 1,1-1,-1 0,1 1,-1-1,0 1,0-1,0 0,0 1,-1-1,1 1,-1-1,0 1,1-1,-1 1,0-1,-1 1,1-1,0 1,-1 0,1 0,-1 0,1 0,-1 0,0 0,0 0,0 1,0-1,0 1,-1-1,1 1,-1-1,-7-3,0 0,0 0,-1 1,1 1,-1 0,0 0,0 1,0 0,0 1,0 0,-1 1,1 0,0 1,0 0,0 1,0 0,0 1,0 0,1 0,-1 1,1 1,0 0,0 0,1 1,-1 0,1 1,0 0,1 0,0 1,0 0,1 0,0 1,0 0,1 0,-1 2,3-6,0 0,0 1,1-1,-1 1,1 0,0 0,1 0,-1 0,1 1,1-1,-1 1,1-1,0 1,0-1,1 1,0 0,0-1,1 1,0 0,0-1,0 1,1-1,2 6,4-1,0 0,1-1,0 0,0 0,1-1,1-1,-1 1,1-2,1 1,0-2,0 1,0-2,0 0,1 0,0-1,0-1,0 0,0 0,1-2,-1 0,1 0,-1-1,1-1,-1 0,0-1,3 0,7-3,-5-2</inkml:trace>
  <inkml:trace contextRef="#ctx0" brushRef="#br0" timeOffset="19718.663">0 1090,'424'-27,"364"-77,-473 80,155 11,-150 11,-6-25,190-3,-107 3,130 27,-272-28,464 28,-397-28,100-2,-284 31,176-12,-144-3,1 7,61 9,-43 0,219-13,8-24,-160 12,-138 13,0 5,22 5,86-2,81-24,170 14,7-17,49 1,-32 10,-69-8,291 14,5-5,-617 17,153 13,99-2,356-36,1358 26,-1762 10,508-22,-468-17,133-1,-114 2,298-29,-344 28,16-1,292-26,-153 24,-159 5,58-4,58 3,-6-3,74 2,-191 28,-109-29,100 29,-222-15,-71 17</inkml:trace>
  <inkml:trace contextRef="#ctx0" brushRef="#br0" timeOffset="23018.443">15100 1852,'0'-5,"0"4,-5 1,-2 6,1-3,6-2,3-6,-4-2,-1 0</inkml:trace>
</inkml:ink>
</file>

<file path=ppt/ink/ink3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7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0,'-11'0,"-1"1,1 0,0 0,0 1,0 1,0 0,0 0,1 1,-1 0,1 1,0 0,0 1,1 0,0 0,0 1,-2 2,9-7,1-1,0 1,0-1,0 1,0 0,1-1,-1 1,0 0,1 0,-1 0,1 0,0-1,-1 1,1 0,0 0,0 0,0 0,0 0,1 0,-1 0,0-1,1 1,0 0,-1 0,1 0,0-1,0 1,0 0,0-1,0 1,0-1,0 1,1-1,-1 1,0-1,1 0,-1 0,1 0,-1 0,2 1,70 35,-71-37,37 14,-30-12,0 0,0 0,-1 1,1 0,-1 0,0 1,0 0,0 1,-1-1,1 1,-1 1,0 0,-1 0,1 0,-1 1,0-1,-1 2,0-1,0 0,0 1,-1 0,2 4,-5-6,1 0,-1-1,1 1,-2 0,1 0,-1 0,1-1,-2 1,1 0,-1 0,0 0,0-1,0 1,-1 0,0-1,0 1,0-1,-1 0,0 1,0-1,0-1,0 1,-1 0,0-1,0 0,0 0,-1 0,1 0,-1-1,0 1,-2 0,-18 8,-1-2,0 0,0-1,-1-2,-1-1,-2 0,27-5,1 0,0-1,-1 1,1 0,-1-1,1 1,-1-1,1 0,-1 0,1 0,-1 0,1 0,0-1,-1 1,1-1,-1 0,1 1,0-1,-1 0,1 0,0-1,0 1,0 0,0-1,0 1,0-1,0 0,0 1,1-1,-1 0,1 0,-1 0,1 0,0-1,0 1,0 0,0 0,0-1,0 1,1-1,-1 1,1-1,2-12</inkml:trace>
</inkml:ink>
</file>

<file path=ppt/ink/ink3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9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39,'2'1,"0"0,0 1,0-1,0 1,-1 0,1-1,-1 1,1 0,-1 0,0 0,0 0,0 0,0 0,0 0,0 1,0-1,-1 0,1 0,-1 1,0-1,1 0,-1 1,0-1,-1 0,1 1,0 0,4 55,-3 0,-3 0,-3 0,-4 17,2-8,0 241,2-258,-1-33</inkml:trace>
  <inkml:trace contextRef="#ctx0" brushRef="#br0" timeOffset="271.982">1 547,'38'-15,"33"-9,8-1,-4 5,-11 4,-5 6,-9 5,-8 2,-7 3,-3 0,-8-4,-4-1,-4 0</inkml:trace>
  <inkml:trace contextRef="#ctx0" brushRef="#br0" timeOffset="654.49">791 67,'-20'95,"4"1,4 1,4 0,6 88,1-181,0 1,1-1,-1 1,1-1,0 1,0-1,1 0,0 1,-1-1,1 1,1-1,-1 0,1 0,0 1,0-1,0-1,0 1,0 0,1 0,0-1,0 1,0-1,0 0,0 0,1 0,0-1,-1 1,1-1,0 0,0 0,0 0,0 0,1-1,-1 1,0-1,1 0,-1-1,0 1,1-1,1 0,7-3,0-1,-1 0,1-1,-1 0,0-1,0 0,0-1,-1 0,5-5,71-37,-85 48,0 0,1 0,-1 0,1 1,-1-1,0 1,1 0,-1-1,1 1,-1 0,1 1,-1-1,0 0,1 1,-1-1,1 1,-1 0,0 0,0-1,1 2,-1-1,0 0,0 0,0 1,0-1,0 1,-1 0,1-1,0 1,-1 0,1 0,-1 0,0 0,1 0,-1 0,0 1,0-1,-1 0,1 1,0-1,-1 0,1 1,-1-1,0 1,0-1,0 1,0-1,0 0,-1 1,1-1,-1 1,1-1,-1 0,0 1,-5 40,8-27</inkml:trace>
  <inkml:trace contextRef="#ctx0" brushRef="#br0" timeOffset="1319.889">1496 574,'-16'6,"0"1,1 1,0 0,0 1,0 1,2 0,-1 1,1 0,1 1,0 1,0 0,-7 12,18-24,0-1,0 1,0 0,1 0,-1-1,0 1,1 0,-1 0,1 0,-1 0,1 0,-1 0,1 0,0 0,-1 0,1 0,0 1,0-1,0 0,0 0,0 0,0 0,0 0,0 0,0 0,1 0,-1 0,0 0,1 0,-1 0,1 0,-1 0,1 0,-1 0,1 0,0 0,-1 0,1 0,0-1,0 1,0 0,0-1,-1 1,1 0,0-1,0 1,0-1,0 0,1 1,55-6,-27-6,-1-1,0-2,-1-1,-1-1,0-1,-1-2,-1 0,-1-2,-18 16,50-32,-55 37,0-1,1 1,-1-1,0 1,0 0,1-1,-1 1,0 0,1 0,-1 0,0 0,0 0,1 0,-1 1,0-1,1 0,-1 1,0-1,0 1,0-1,0 1,1-1,-1 1,0 0,0 0,0-1,0 1,0 0,0 0,-1 0,1 0,0 0,0 0,-1 1,1-1,-1 0,1 0,-1 0,1 0,-1 1,0-1,1 0,-1 1,0-1,0 0,0 0,0 1,5 31,-6-29,1 0,0 0,0 1,0-1,0 0,1 1,0-1,0 0,0 0,1 0,-1 0,1 0,0 0,0 0,0-1,0 1,1-1,0 1,-1-1,1 0,0 0,1 0,-1 0,0-1,1 1,0-1,-1 0,1 0,0 0,0-1,0 1,0-1,1 0,6-1,0-1,0 0,1-1,-1 0,0-1,-1 0,1 0,0-1,-1-1,0 0,0 0,0-1,-1 0,1-1,-2 0,1 0,-1-1,0 0,-1 0,1-1,-1-1,30-31,-2-2,-2-1,-2-2,-1-1,-3-1,-2-1,4-17,-19 41,0 0,-2-1,-1 0,-1-1,-2 1,2-25,-6 50,1 0,-1 0,1 0,-1-1,0 1,0 0,0 0,0-1,0 1,0 0,0 0,0-1,0 1,0 0,-1 0,1-1,0 1,-1 0,1 0,-1 0,0 0,1 0,-1 0,0 0,0 0,1 0,-1 0,0 0,0 0,0 0,0 1,0-1,0 0,-1 1,1-1,0 1,0-1,0 1,0-1,-1 1,1 0,0 0,0 0,-1 0,1 0,0 0,0 0,-1 0,1 0,0 0,0 1,-1-1,1 0,0 1,0-1,0 1,0 0,0-1,0 1,-8 7,0 0,1 0,0 1,1 0,0 0,0 1,1 0,1 0,-1 1,2-1,-1 1,1 0,1 0,0 1,1-1,-1 11,-6 11,2 0,1 1,1 0,2 0,2 0,1 0,1 0,2 0,2 0,1 0,5 14,47 125,-57-172,-1-1,1 1,-1-1,1 1,-1-1,1 1,-1-1,1 1,-1 0,0-1,1 1,-1 0,0-1,1 1,-1 0,0-1,0 1,0 0,0 0,0-1,0 1,0 0,0-1,0 1,0 0,0 0,0-1,-1 1,1 0,0-1,0 1,-1 0,1-1,0 1,-1 0,1-1,-1 1,1-1,-1 1,1-1,-1 1,1-1,-1 1,0-1,1 0,-1 1,0-1,1 0,-1 1,0-1,1 0,-1 0,0 0,1 0,-1 0,0 0,0 0,1 0,-1 0,0 0,1 0,-2 0,-40-24,29 10</inkml:trace>
  <inkml:trace contextRef="#ctx0" brushRef="#br0" timeOffset="1556.997">1892 349,'43'-9,"29"-4,11 1,-3 2,-10-2,-13 1,-11 2,-8 4,-7 1,-7 2</inkml:trace>
  <inkml:trace contextRef="#ctx0" brushRef="#br0" timeOffset="3603.532">2626 772,'-15'38,"-9"23,-5 0,1-4,2-13,5-9,1-10,4-5,5-6</inkml:trace>
</inkml:ink>
</file>

<file path=ppt/ink/ink3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52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0 280,'61'-15,"-1"-2,-1-3,-1-3,37-20,-86 40,-1-1,1-1,-1 1,0-1,0-1,0 0,-1 0,0 0,0-1,-1 0,0 0,0-1,0 1,-1-1,0-1,1-2,-6 9,0 0,0 0,0 1,0-1,0 0,0 0,0 0,0 0,-1 0,1 0,-1 0,0 1,1-1,-1 0,0 0,0 1,0-1,0 1,0-1,-1 1,1-1,0 1,-1 0,1-1,-1 1,1 0,-1 0,1 0,-1 0,0 1,0-1,1 0,-1 1,0-1,0 1,0-1,0 1,0 0,0 0,1 0,-1 0,0 0,0 0,0 1,0-1,0 1,0-1,1 1,-1 0,0-1,0 1,1 0,-1 0,1 0,-1 1,1-1,-1 0,1 0,0 1,-1-1,1 1,0-1,0 1,0 0,0 1,-7 9,1 1,1-1,0 2,1-1,0 0,1 1,1 0,0 0,1 0,0 6,2-18,-1 16,1 0,0 0,2 1,0-1,1 0,1 0,1 0,1-1,0 0,1 0,6 11,28 86,-37-86,0 0,-2 1,-1 0,-2 0,0-1,-2 1,-1-1,-2 0,0 0,-2 0,-1-1,-1 0,-1 0,-2-1,-2 2,6-9,-2 0,0-1,0 0,-2 0,0-2,-1 1,-1-2,0 0,-1-1,-1 0,-2 0,17-13,1 1,-1-1,0 0,0 0,1 0,-1 0,0 0,0 0,0 0,0-1,0 1,0-1,0 1,0-1,0 0,-1 0,1 0,0 0,0 0,0 0,0-1,0 1,0-1,0 1,0-1,0 0,0 0,0 0,0 0,1 0,-1 0,0 0,1-1,-1 1,1-1,-1 1,1-1,-1 1,1-1,0 0,0 0,0 0,0 1,0-1,1 0,-1 0,0 0,1-1,0 1,-1 0,1-1,1-14,0 0,1 0,1-1,0 1,2 1,0-1,3-5,0-3,1-13,3 2,1 0,1 0,2 1,2 1,1 0,2 2,19-25,-31 51,0 0,0 1,1 0,-1 0,1 1,0 1,0-1,1 2,-1-1,1 1,-1 1,1 0,-1 0,1 1,0 1,-1 0,1 0,-1 1,3 0,37 1,35-2,-61-1</inkml:trace>
  <inkml:trace contextRef="#ctx0" brushRef="#br0" timeOffset="312.32">903 421,'-20'24,"2"2,0 0,2 1,1 1,2 0,0 1,2 0,-6 24,17-51,-1 1,0 0,1-1,-1 1,1-1,0 1,0 0,0 0,0-1,1 1,-1-1,0 1,1 0,0-1,0 1,0-1,0 1,0-1,0 0,1 1,-1-1,1 0,0 0,-1 0,1 0,0 0,0 0,0-1,1 1,-1-1,0 1,0-1,1 0,-1 0,1 0,-1 0,1 0,0-1,-1 1,1-1,0 1,-1-1,1 0,0 0,-1-1,1 1,0 0,-1-1,2 0,7 0,1-1,-1-1,0 0,0 0,0-1,0 0,0-1,-1-1,0 1,0-2,-1 1,1-1,-1-1,-1 0,0 0,0 0,0-1,-1 0,0-1,-1 0,0 0,-1 0,0-1,0 1,-1-1,-1 0,0 0,0-1,-1 1,-1-2,0 10,-1 1,1 0,-1 0,0-1,0 1,0 0,-1-1,1 1,-1 0,1 0,-1-1,1 1,-1 0,0 0,0 0,0 0,-1 0,1 0,0 0,-1 0,1 1,-1-1,1 0,-1 1,0-1,0 1,0 0,0 0,0-1,0 1,0 0,0 1,0-1,0 0,-1 1,1-1,0 1,0 0,-1 0,-13 5</inkml:trace>
  <inkml:trace contextRef="#ctx0" brushRef="#br0" timeOffset="566.653">1270 732,'0'-34,"4"-20,8-6,5 7,1 7,1 8,3 5,2 8,2 9,-4 1,0 4,0 4,2 3,-4 7,-4 3</inkml:trace>
</inkml:ink>
</file>

<file path=ppt/ink/ink3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8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1,'-25'3,"0"0,-1 2,1 1,1 1,-1 1,1 2,1 0,0 1,0 1,1 2,1 0,-14 11,28-17,0-1,0 1,1 0,0 0,0 1,1 0,0 0,1 0,0 0,0 1,1 0,0-1,1 1,0 1,1-1,0 0,0 0,1 0,0 1,1-1,1 5,-1-11,0-1,0 0,0 0,1 0,0 0,-1 0,1 0,0-1,0 1,0 0,1-1,-1 0,1 1,-1-1,1 0,0 0,-1-1,1 1,0 0,0-1,1 0,-1 0,0 0,0 0,1 0,-1-1,0 1,1-1,-1 0,0 0,1 0,1-1,103-34,-79 18,-1-2,-1-2,0 0,-2-2,0 0,9-14,-27 28,0 1,0 0,1 1,0-1,0 2,1-1,0 1,0 0,1 1,8-4,-15 10,0-1,0 1,0 0,-1 0,1 0,-1 0,1 1,-1-1,1 1,-1-1,1 1,-1 0,0 0,0 0,0 0,0 0,-1 1,1-1,-1 0,1 1,-1-1,0 1,0 0,0-1,0 1,0 0,0 0,-1-1,0 1,1 0,-1 0,0 0,0 0,-1 0,5 13,9 58,-11-51</inkml:trace>
  <inkml:trace contextRef="#ctx0" brushRef="#br0" timeOffset="521.331">848 58,'-5'15,"0"-3,1 0,0 0,1 0,1 0,-1 0,2 1,0-1,0 1,2 0,-1-1,1 1,1-1,0 0,4 11,-5-20,0-1,1 1,-1-1,1 0,-1 1,1-1,0 0,0 0,0 0,0 0,0-1,0 1,1 0,-1-1,1 0,-1 1,1-1,-1 0,1 0,-1-1,1 1,0 0,0-1,-1 0,1 0,0 1,0-2,0 1,-1 0,1 0,0-1,-1 0,1 1,0-1,-1 0,1 0,-1-1,2 0,88-63,-27 0,-63 65,0 0,0 0,0 0,0 0,-1 1,1-1,0 1,0-1,-1 1,1 0,0 0,-1-1,1 1,-1 0,1 1,-1-1,0 0,1 0,-1 1,0-1,0 0,0 1,0-1,0 1,0 0,0-1,0 1,-1 0,1-1,-1 1,1 0,-1 0,1 1,4 8,-1-4,0-1,0 0,0 0,1 0,0 0,0-1,0 0,1 0,0 0,-1 0,2-1,-1 0,1-1,-1 1,1-1,0-1,0 1,0-1,0 0,1-1,-1 0,0 0,1 0,-1-1,1 0,-1-1,1 1,-1-2,0 1,1-1,-1 0,0 0,0-1,0 0,-1 0,1-1,-1 1,6-6,-2 2,-1-1,0-1,0 0,-1 0,0 0,0-1,-1 0,-1-1,0 0,0 0,-1 0,3-8,0-4</inkml:trace>
</inkml:ink>
</file>

<file path=ppt/ink/ink3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6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68,'-18'90,"15"-72,1 1,1 0,0 0,1-1,1 1,1 0,2 8,-3-21,0 0,1-1,-1 1,1-1,1 1,-1-1,1 0,0 0,0 0,0 0,1 0,0-1,0 1,0-1,0 0,1-1,-1 1,1-1,0 1,0-2,1 1,-1 0,0-1,1 0,4 1,2-3,0-1,1 0,-1 0,0-1,0-1,0 0,0-1,0 0,-1-1,1 0,-1-1,0 0,-1-1,0 0,0 0,0-1,-1 0,0-1,3-5,165-176,-177 189,0 0,1 0,-1 0,1 0,-1 0,1-1,-1 1,1 0,-1 0,1 0,0 0,0 1,0-1,-1 0,1 0,0 0,0 1,0-1,0 0,0 1,0-1,0 1,1-1,-1 1,0-1,0 1,0 0,0 0,1 0,-1-1,0 1,0 0,0 1,1-1,-1 0,0 0,0 0,0 1,0-1,1 0,-1 1,0-1,0 1,0 0,0-1,0 1,0 0,0 0,0-1,-1 1,1 0,0 0,0 0,-1 0,1 0,8 35,-8-28,0 0,0-1,0 1,1 0,0-1,1 1,0-1,0 0,0 0,1 0,0 0,1-1,-1 1,1-1,0 0,1-1,-1 1,1-1,0 0,1-1,-1 1,1-1,0 0,2 0,-3-2,1-1,0 0,-1 0,1-1,0 0,0 0,0 0,-1-1,1 0,0 0,-1-1,1 0,-1 0,0 0,1-1,-1 0,-1 0,1-1,0 0,-1 0,1 0,-1 0,0-1,-1 0,1 0,-1 0,0-1,0 1,-1-1,2-4,7-10,-2 0,0-1,-1 0,-1-1,-1 1,-1-2,-1 1,2-22,-6 32</inkml:trace>
  <inkml:trace contextRef="#ctx0" brushRef="#br0" timeOffset="351.931">1267 322,'24'-19,"-2"-2,-1 0,0-1,-2-1,0-1,-2-1,-1 0,-1-1,6-15,-20 39,0 1,0-1,0 0,0 0,-1 0,1 0,-1 0,1 0,-1 0,1 0,-1-1,0 1,0 0,0 0,-1 0,1 0,0 0,-1 0,1 0,-1 0,0 0,1 0,-1 0,0 0,0 0,-1 0,1 1,0-1,0 1,-1-1,1 0,-1 1,0 0,1-1,-1 1,0 0,0 0,1 0,-1 0,0 0,0 1,0-1,0 1,0-1,-1 1,1 0,0-1,0 1,0 0,0 0,0 1,0-1,-2 1,-8 0,1 0,-1 1,0 0,1 1,-1 1,1 0,0 0,0 1,1 0,-1 1,1 1,1-1,-1 1,1 1,0 0,1 0,-1 1,2 0,-1 0,2 1,-1 0,1 0,0 0,1 1,1 0,-1 0,2 0,0 1,0-1,1 1,0 0,1 0,0 0,1-1,1 1,-1 0,2 0,0 0,0-1,1 1,1-1,3 9,2-9,0 0,1 0,0-1,1 0,0-1,1 0,-1 0,2-1,-1-1,1 0,0-1,1-1,0 0,-1 0,1-2,1 1,-1-2,2 0,-3 1,1-1,-1 0,0-1,1-1,-1 0,0-1,1-1,-1 0,10-2,1-3</inkml:trace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57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0,'55'275,"-25"53,-32-65,-25-81,21-157,5-22,0 1,-1 0,1-1,1 1,-1 0,0 0,1 0,0 0,0-1,0 1,1 0,-1 0,1 0,0 0,0-1,0 1,0 0,8 3,0-6</inkml:trace>
  <inkml:trace contextRef="#ctx0" brushRef="#br0" timeOffset="449.181">409 28,'54'421,"-5"-140,1-22,-42-240,-11-25,-28-50,-2 1,-3 1,-2 3,-3 1,-1 1,-3 3,-39-32,79 72,0 1,0 0,-1-1,1 2,-1-1,0 1,-1 0,1 0,-1 0,0 1,0 0,0 1,0-1,0 1,0 1,-1-1,1 1,-1 1,1-1,-1 1,1 0,-1 1,1 0,-1 0,1 1,0 0,0 0,-3 2,-8 12</inkml:trace>
  <inkml:trace contextRef="#ctx0" brushRef="#br0" timeOffset="1197.267">748 197,'27'110,"5"-2,4-2,33 63,15-17,-83-151,0 0,0 0,0 0,0 0,1 0,-1-1,0 1,0 0,1-1,-1 1,0-1,1 1,-1-1,0 0,1 0,-1 0,1 0,-1 0,0 0,1 0,-1 0,1 0,-1 0,0-1,1 1,-1-1,0 1,1-1,-1 1,0-1,0 0,1 0,-1 0,0 1,0-1,0 0,0 0,0 0,-1-1,2 0,38-48,-18 12,-3-1,-1 0,-2-1,10-39,-2 10,9 12,-21 107,-11-47,-2 15,1 1,1 0,0-1,2 0,0 1,1-1,1 0,1-1,0 1,1-1,1 0,1-1,3 5,-3-10,-1-1,2 1,0-1,0-1,1 0,0 0,0-1,1-1,6 3,-13-7,-1-1,1 0,0 0,0 0,1-1,-1 0,0 0,0 0,0-1,1 0,-1 0,0 0,1 0,-1-1,0 0,0 0,0-1,1 1,-1-1,-1 0,1 0,0-1,0 1,-1-1,4-3,10-12,0-1,-2 0,0-1,-1-1,-1 0,-1-1,-1-1,-1 0,-1 0,0-1,2-14,3-16,-2-1,-2 0,2-41,-12 87,2-3,-1-1,-1 0,0 0,-1 0,0 0,-1 0,0 0,-1 0,-1 0,0 1,-1-3,-2 9,2 7</inkml:trace>
  <inkml:trace contextRef="#ctx0" brushRef="#br0" timeOffset="1816.965">2131 705,'-163'226,"239"-365,66-89,-142 226,1 0,-1 0,1 0,0 1,-1-1,1 0,0 1,0-1,0 1,0-1,1 1,-1-1,0 1,0 0,1 0,-1-1,1 1,-1 0,1 0,0 1,-1-1,1 0,0 0,0 1,-1-1,1 1,0 0,0-1,0 1,0 0,-1 0,1 0,0 0,0 0,0 1,0-1,-1 1,1-1,0 1,0-1,-1 1,1 0,0 0,-1 0,1 1,5 8,0 0,-1 1,0 0,-1 1,-1-1,0 1,0 0,-1 0,0 0,-1 1,0 9,6 25,25 125,-32-167,4 52,-5-56,0 1,0-1,-1 0,1 0,0 0,-1 0,1 0,-1 0,1 0,-1 0,1-1,-1 1,0 0,1 0,-1 0,0 0,0-1,0 1,0 0,1-1,-1 1,0-1,0 1,0-1,0 1,0-1,0 0,-1 0,1 1,0-1,0 0,0 0,0 0,0 0,0 0,0 0,0 0,0-1,0 1,0 0,0-1,0 1,0-1,0 1,0-1,0 1,-1-1,-180-76,97 58,60 13</inkml:trace>
  <inkml:trace contextRef="#ctx0" brushRef="#br0" timeOffset="2448.4">2526 621,'26'140,"-21"-111,2-1,1 0,1 0,1-1,1 0,5 4,-16-29,1-1,0 1,-1-1,1 0,0 1,0-1,0 0,0 0,0 0,0 0,0 0,1 0,-1 0,0 0,0 0,1 0,-1-1,1 1,-1 0,1-1,-1 0,1 1,-1-1,1 0,-1 0,1 1,-1-1,1 0,-1-1,1 1,0 0,-1 0,1-1,-1 1,1-1,-1 1,0-1,1 0,-1 1,0-1,1 0,-1 0,0 0,0 0,1 0,-1 0,0 0,0-1,-1 1,2-1,46-69,-12-51,-26 77,-7 25</inkml:trace>
  <inkml:trace contextRef="#ctx0" brushRef="#br0" timeOffset="2965.263">3288 508,'-150'34,"148"-34,0 0,0 0,0 0,0 0,-1 1,1-1,0 1,1 0,-1 0,0-1,0 1,0 0,0 0,1 1,-1-1,0 0,1 1,-1-1,1 1,-1-1,1 1,0 0,0-1,0 1,0 0,0 0,0 0,0 0,1 0,-1 0,1 0,-1 0,1 0,0 0,0 0,0 0,0 0,0 0,0 0,1 1,-1-1,1 0,-1 0,1 0,0 0,55 37,-52-38,0 0,0 1,-1-1,1 1,0 0,-1 0,0 0,1 0,-1 1,0-1,0 1,0 0,0 0,-1 0,1 0,-1 1,0-1,0 1,0-1,0 1,-1 0,1-1,-1 1,0 0,0 0,-1 0,1 0,-1 4,-2 3,-1 1,-1-1,0 0,0 0,-1-1,-1 1,0-1,0 0,-1 0,-1 0,-25 43,26-41,5-11,1 0,0 0,-1 0,1 0,0 1,0-1,0 1,0-1,0 0,0 1,0 0,0-1,1 1,-1-1,1 1,-1 0,1 0,-1-1,1 1,0 0,0 0,0-1,0 1,0 0,0 0,1-1,-1 1,1 0,-1 0,1-1,-1 1,1-1,0 1,0 0,0-1,0 1,0-1,0 0,0 1,0-1,1 0,-1 0,0 0,1 0,8 2,1-2,-1 1,1-1,-1-1,0 0,1-1,-1 0,1 0,-1-1,0 0,0-1,0 0,0-1,8-4,7-4</inkml:trace>
</inkml:ink>
</file>

<file path=ppt/ink/ink3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0:54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46 662,'-25'167,"4"-92,47-168,58-103,-72 174,0 0,2 1,0 0,2 1,0 1,10-9,-25 26,0 1,0 0,0 0,0-1,0 1,0 0,0 0,0 0,1 0,-1 0,0 0,1 1,-1-1,0 0,1 1,-1-1,1 1,-1-1,1 1,-1 0,1-1,-1 1,1 0,0 0,-1 0,1 0,-1 0,1 1,-1-1,1 0,-1 1,1-1,-1 1,1 0,-1-1,0 1,1 0,-1 0,0 0,1 0,-1 0,0 0,0 0,0 0,0 1,0-1,0 0,-1 1,1-1,0 0,-1 1,1-1,-1 1,1-1,-1 1,0-1,27 39,-11-24</inkml:trace>
  <inkml:trace contextRef="#ctx0" brushRef="#br0" timeOffset="301.123">696 520,'-6'10,"-11"13,2 2,0-1,2 2,1 0,1 0,1 1,2 1,-1 5,9-31,-1 0,1 1,-1-1,1 1,0-1,0 0,0 1,0-1,0 1,1-1,-1 0,1 1,-1-1,1 0,0 1,0-1,0 0,0 0,1 0,-1 0,0 0,1 0,0 0,-1 0,1-1,0 1,0-1,0 1,0-1,0 0,0 1,0-1,0 0,1-1,-1 1,0 0,0-1,1 1,-1-1,1 0,0 1,7-1,-1 0,1 0,-1 0,0-1,1-1,-1 0,0 0,0-1,0 0,0 0,0-1,-1 0,0-1,1 1,-2-2,1 1,-1-1,1 0,-2-1,1 0,-1 0,0 0,0-1,-1 0,0 0,-1 0,1-1,-2 1,1-1,-1 0,0 0,-1 0,0-1,-1 1,1-9,-3 12,0 0,0-1,0 1,-1 0,0 0,0 0,0 1,-1-1,0 0,0 1,0-1,-1 1,0 0,0 0,0 1,0-1,-1 1,0 0,0 0,0 1,0-1,-1 1,1 0,-1 0,0 1,0 0,0 0,0 0,0 1,0 0,0 0,-7 0,-12 3</inkml:trace>
  <inkml:trace contextRef="#ctx0" brushRef="#br0" timeOffset="717.653">1288 125,'-10'10,"1"1,0 1,1-1,0 1,1 1,0-1,1 1,1 1,0-1,0 1,2-1,-1 1,2 0,0 1,1-1,0 0,1 0,0 1,1-1,3 9,-2 33,0-17,-1 0,-2-1,-2 1,-6 31,0 4,12-62</inkml:trace>
  <inkml:trace contextRef="#ctx0" brushRef="#br0" timeOffset="953.02">950 520,'38'0,"28"0,11 0,3 0,-8 0,-11 0,-11 0,-9 0,-8 0,-8 0</inkml:trace>
  <inkml:trace contextRef="#ctx0" brushRef="#br0" timeOffset="1649.722">1881 435,'-40'11,"0"2,1 2,1 1,0 2,2 1,-8 7,-11 24,54-49,0 0,0 0,1 0,-1 0,0 0,0 0,0 0,1 1,-1-1,1 0,-1 0,1 1,-1-1,1 0,0 1,0-1,0 0,-1 1,1-1,0 1,1-1,-1 0,0 1,0-1,1 0,-1 1,0-1,1 0,0 0,-1 1,1-1,0 0,-1 0,1 0,0 0,0 0,0 0,0 0,0 0,0 0,0 0,0 0,0-1,1 1,-1-1,0 1,0-1,1 1,-1-1,11 3,0-1,1 0,-1-1,0 0,0-1,1-1,-1 0,0 0,0-1,0-1,0 0,0 0,-1-2,1 1,-1-1,0-1,1-1,63-22,-72 29,0-1,0 1,0-1,0 1,0 0,0 0,0 0,0 1,0-1,0 1,0-1,0 1,0 0,0 0,0 0,-1 1,1-1,0 1,-1-1,1 1,-1 0,0 0,0 0,0 0,0 1,0-1,0 0,0 1,-1-1,1 1,-1 0,1 0,-1-1,0 1,-1 0,1 1,0-1,0 1,0-1,1 0,-1 0,1 0,-1 0,1-1,0 1,0 0,0-1,0 1,0-1,1 0,-1 0,1 0,0 0,-1 0,1 0,0-1,0 1,0-1,0 0,1 0,-1 0,0 0,0-1,0 1,1-1,-1 0,0 0,1 0,1 0,11-6,-1 0,1-1,-1-1,0 0,-1-1,0 0,0-1,-1-1,0 0,-1-1,2-2,26-27,-1-2,-3-2,-1-1,14-27,-37 54,-2 0,0 0,-1 0,-1-1,0-1,-2 1,0-1,-2 0,0-1,-2 1,0-1,-1-13,0 33,-1-1,0 1,1 0,-1-1,0 1,0 0,0-1,0 1,-1 0,1-1,-1 1,1 0,-1-1,0 1,0 0,0 0,0 0,0 0,-1 0,1 0,-1 0,1 0,-1 1,1-1,-1 0,0 1,0 0,0-1,0 1,0 0,0 0,0 0,0 0,-1 0,1 0,0 1,-1-1,1 1,0 0,-1 0,1 0,0 0,-1 0,-1 0,-5 7,0 0,0 0,1 1,0 0,0 1,1-1,0 2,0-1,1 1,1 0,0 0,0 0,1 1,0-1,0 1,2 0,-1 0,1 1,1-1,0 0,1 1,0-1,0 3,0 0,-2 13,2 0,0 0,2 0,1 0,1 0,1 0,9 25,33 144,-38-176,-3-37,-5-1</inkml:trace>
  <inkml:trace contextRef="#ctx0" brushRef="#br0" timeOffset="1904.129">2078 295,'29'4,"29"3,9-1,2-2,-4 0,-10-2,-9-1,-7 0,-6 3,-4 3,-1-1,-2-2,-4 4,-7 1</inkml:trace>
  <inkml:trace contextRef="#ctx0" brushRef="#br0" timeOffset="6970.571">2869 464,'0'5,"0"11,0 7,0 5,0 3,0 0,0 0,0 0,0-6</inkml:trace>
  <inkml:trace contextRef="#ctx0" brushRef="#br0" timeOffset="7257.468">2953 125,'-5'5,"4"6,1 2</inkml:trace>
  <inkml:trace contextRef="#ctx0" brushRef="#br0" timeOffset="7654.125">3208 295,'-12'17,"1"0,1 1,1 1,0 0,2 0,0 1,1-1,1 2,0-1,2 0,1 1,-1 18,4-35,0 0,-1-1,1 1,1 0,-1 0,1 0,-1-1,1 1,0-1,0 0,1 1,-1-1,0 0,1 0,0 0,0-1,0 1,0-1,0 0,1 1,-1-1,1-1,-1 1,1 0,0-1,-1 0,1 0,0 0,0 0,0-1,3 1,3 0,0-1,1 1,-1-2,0 1,0-2,0 1,0-1,0-1,0 0,0 0,-1-1,1 0,-4 0,0-1,-1 0,0 0,0 0,0-1,-1 1,0-1,0 0,0-1,-1 1,0-1,0 1,0-1,-1 0,0 0,-1 0,1 0,-2 0,1 0,0-1,-1 1,-1 0,1 0,-1 0,0-1,-1 1,0 0,0 0,0 1,-1-1,0 0,-2-1,3 3,0 0,0 0,0 0,-1 1,0-1,0 1,0 0,0 0,-1 0,0 0,0 1,0-1,0 1,0 0,-1 1,1-1,-1 0,0 1,1 0,-1 1,0-1,0 1,-1-1,1 2,0-1,0 0,0 1,-1 0,1 1,0-1,-4 1,-9 5</inkml:trace>
  <inkml:trace contextRef="#ctx0" brushRef="#br0" timeOffset="8171.538">3546 662,'54'-48,"-2"-1,-2-2,32-45,-82 95,1 0,-1 0,0 0,0 0,0 0,0 0,1 0,-1 0,0 0,1 0,-1 0,1 0,-1 0,1 1,0-1,-1 0,1 0,0 1,-1-1,1 0,0 1,0-1,0 1,0-1,-1 1,1-1,0 1,0 0,0-1,0 1,0 0,0 0,0 0,0-1,0 1,0 0,0 0,0 1,0-1,0 0,0 0,0 0,0 1,0-1,0 0,0 1,0-1,-1 1,1-1,0 1,0 0,0-1,-1 1,1 0,0-1,-1 1,1 0,0 0,-1 0,1 0,-1-1,1 1,3 20,-3-11,1 1,-1-1,2 0,0 0,0 0,1 0,0-1,0 1,1-1,1 0,-1 0,1-1,1 0,0 0,0 0,0-1,1 0,1-1,-1-1,1 0,1 0,-1-1,0 0,1-1,0 0,0 0,0-1,0-1,0 0,0 0,0-1,1 0,-1-1,0 0,0 0,0-1,0 0,0-1,0-1,-1 1,0-1,1-1,-1 0,-1 0,1-1,-1 0,0 0,0-1,-1 0,0 0,5-7,0 0,-1 0,0 0,-1-1,-1 0,-1-1,0 0,-1-1,0 1,-2-1,0 0,1-7,-3 0</inkml:trace>
</inkml:ink>
</file>

<file path=ppt/ink/ink3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2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3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1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1 255,'38'0,"28"0,7 0,-5 0,-8 0,-10-5,-8-1,-12 0</inkml:trace>
  <inkml:trace contextRef="#ctx0" brushRef="#br0" timeOffset="496.668">932 86,'-36'13,"3"-3,0 1,1 1,0 2,1 1,1 2,0 0,1 3,1 0,-23 23,47-40,1-1,0 1,0 1,1-1,-1 0,1 1,0-1,0 1,0 0,0-1,0 1,1 0,0 0,0 0,0 0,0 1,1-1,-1 0,1 0,0 0,0 1,1-1,-1 0,1 0,0 0,0 0,1 0,-1 0,1 0,0 0,-1-1,2 1,-1 0,0-1,1 0,0 1,0-1,0 0,0-1,0 1,0 0,1-1,-1 0,4 2,1-1,0 0,-1-1,1 1,0-2,0 1,0-1,0 0,1-1,-1 0,0 0,0-1,0 0,0 0,0-1,0 0,0 0,-1-1,1 0,-1-1,1 1,2-3,14-8,-1-1,-1-1,0-1,-1-1,14-16,161-134,-116 122,-79 45,1 0,0 1,0-1,-1 1,1-1,0 1,0 0,0-1,0 1,0 0,-1 0,1 1,0-1,0 0,0 1,0-1,-1 1,1-1,0 1,0 0,-1 0,1 0,-1 0,1 0,0 0,-1 0,0 0,1 1,-1-1,0 0,0 1,0-1,0 1,0 0,0-1,0 1,0 0,-1-1,1 1,-1 0,1 0,-1 0,0 0,1-1,-1 3,4 84,-6-81,1 1,0-1,0 0,1 1,0-1,0 1,1-1,0 1,1-1,-1 0,1 0,1 0,-1 0,1 0,0 0,1 0,-1-1,2 0,-1 0,0 0,1 0,0-1,1 1,-1-1,1-1,0 1,2 1,-2-3,1 0,-1-1,1 1,-1-1,1-1,0 1,0-1,0 0,0-1,0 1,0-1,0-1,0 1,-1-1,3-1,10-5</inkml:trace>
  <inkml:trace contextRef="#ctx0" brushRef="#br0" timeOffset="761.251">2033 1,'-38'38,"-23"23,0 5,5-8,11-9,10-9,5-5,9-5,2-7,4-3,1-4,2-5</inkml:trace>
  <inkml:trace contextRef="#ctx0" brushRef="#br0" timeOffset="1033.882">1554 1,'38'19,"28"21,6 8,-3 1,-9-3,-15-4,-10-10,-11-6,-10-1,-2-1,-3 0,-4 1,3-3,0-2,3-3,0-5</inkml:trace>
</inkml:ink>
</file>

<file path=ppt/ink/ink3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0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56,'90'-20,"1"4,0 5,12 2,-6 17,-95-7,0 0,0-1,0 1,1 0,-1 0,0 0,0 0,-1 0,1 1,0-1,0 1,-1-1,1 1,0 0,-1-1,0 1,1 0,-1 0,0 0,0 0,0 0,0 0,0 0,-1 1,1-1,-1 0,1 0,-1 1,0-1,0 0,0 0,0 1,0-1,-1 0,1 1,-1-1,1 0,-1 0,-1 2,-58 79,41-62,-214 246,226-259,1 1,0 0,0 0,0 0,1 1,1 0,0 0,0 0,1 0,-1 3,4-10,-1 0,0 0,1 0,0 0,0 0,0 0,0 0,0 0,0 0,1 0,-1 0,1 0,0-1,0 1,0 0,0 0,1-1,-1 1,1-1,-1 1,1-1,0 0,0 1,0-1,0 0,1 0,-1 0,0-1,1 1,-1-1,1 1,0-1,-1 0,1 0,0 0,0 0,0 0,2-1,1 3,1-1,-1 0,1-1,-1 1,1-1,0-1,0 1,-1-1,1-1,0 1,0-1,-1 0,1 0,0-1,-1 0,0 0,1-1,-1 0,0 0,0 0,0-1,-1 0,1 0,4-4,-3-10</inkml:trace>
  <inkml:trace contextRef="#ctx0" brushRef="#br0" timeOffset="199.718">1 281,'48'-5,"44"-6,17-2,-1 2,-13 3,-20 2,-16-2,-14 0,-10 2,-6 1,-8 7,-7 3</inkml:trace>
</inkml:ink>
</file>

<file path=ppt/ink/ink3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08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0,'0'752,"-28"-581,18-133,10-38,1 0,-1 0,1 0,-1 0,0 0,1 0,-1 0,1 1,-1-1,0 0,1 0,-1 0,1 0,-1 0,0 1,1-1,-1 0,0 0,0 1,1-1,-1 0,0 1,1-1,-1 0,0 0,0 1,0-1,1 1,-1-1,0 0,0 1,0-1,0 0,0 1,0-1,0 1,0-1,0 0,0 1,0-1,0 1,0-1,0 0,0 1,0-1,0 1,0-1,0 0,-1 1,1-1,0 0,0 1,0-1,-1 0,1 1,0-1,0 0,-1 1,1-1,0 0,-1 0,1 0,-1 1,10-12</inkml:trace>
  <inkml:trace contextRef="#ctx0" brushRef="#br0" timeOffset="283.984">1 536,'52'-10,"23"-3,8 1,-5 2,-12 3,-11 3,-11 2,-8 1,-5 1,-9 0</inkml:trace>
  <inkml:trace contextRef="#ctx0" brushRef="#br0" timeOffset="720.689">621 28,'0'662,"19"-541,-18-117,0-1,0 0,0 1,1-1,-1 0,1 0,0 0,0 0,0 0,0 0,0-1,1 1,-1-1,1 0,0 1,0-1,-1 0,1-1,1 1,-1 0,0-1,0 0,1 0,-1 0,0 0,1 0,-1-1,1 1,-1-1,1 0,-1 0,1 0,0-1,10-3,0 0,0-1,0-1,-1 0,0-1,0-1,-1 0,0 0,0-1,-1-1,0 0,-1-1,4-1,0-1,1 2,0 0,0 1,1 0,1 1,2 0,-18 9,0-1,1 0,-1 1,1-1,0 1,-1-1,1 1,-1 0,1 0,0 0,-1 0,1 0,0 0,-1 0,1 0,-1 0,1 1,0-1,-1 1,1-1,-1 1,1 0,-1 0,0 0,1-1,-1 1,0 0,1 1,-1-1,0 0,0 0,0 0,0 1,0-1,0 0,-1 1,1-1,0 1,-1-1,1 1,-1 0,1-1,-1 1,0 0,5 80,-6-72,14 63,-1-60</inkml:trace>
  <inkml:trace contextRef="#ctx0" brushRef="#br0" timeOffset="1065.011">1270 818,'23'-6,"0"-1,-1-1,0-2,0 0,-1-1,-1-1,0-1,0-1,-1 0,-1-2,0 0,6-9,-22 23,1-1,0 1,-1-1,0 0,0 0,0 0,0 0,0 0,0 0,-1 0,0-1,0 1,1-1,-2 1,1-1,0 1,-1-1,0 1,0-1,0 0,0 1,0-1,-1 1,0-1,1 1,-1-1,-1 1,1-1,0 1,-1 0,0 0,1-1,-1 1,-1 1,1-1,0 0,-1 0,1 1,-1 0,0-1,0 1,0 0,0 0,0 1,0-1,-1 0,1 1,0 0,-1 0,0 0,-3 0,-1 0,1 1,-1 0,1 0,-1 1,1-1,0 2,-1-1,1 1,0 0,0 1,0-1,1 2,-1-1,0 1,1 0,0 0,0 0,0 1,1 0,0 0,-2 2,-4 5,0 1,0 1,1 0,1 0,0 0,1 1,1 1,0-1,0 6,4-15,0 1,1 0,0 0,0 0,0 0,1 0,0 1,1-1,0 0,0 1,0-1,1 0,0 0,0 1,1-1,0 0,0 0,1 0,0-1,0 1,0-1,1 1,0-1,0 0,1-1,-1 1,1-1,3 2,5 2,1 0,0-2,1 1,-1-2,1 0,1-1,-1 0,1-1,0-1,0-1,14 1,0-3,-4-3</inkml:trace>
</inkml:ink>
</file>

<file path=ppt/ink/ink3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06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335 734,'-40'23,"1"1,1 2,1 1,1 2,2 2,1 1,0 3,-9 33,42-66,-1-1,1 1,-1-1,1 1,0-1,-1 1,1-1,0 1,0-1,0 1,1 0,-1-1,0 1,0-1,1 1,-1-1,1 1,-1-1,1 1,0-1,0 0,0 1,0-1,-1 0,2 0,-1 1,0-1,0 0,0 0,0 0,1 0,-1-1,0 1,1 0,-1 0,1-1,-1 1,1-1,-1 1,1-1,-1 0,1 0,-1 1,1-1,0 0,0-1,12 1,0-2,0 0,0-1,0 0,0-1,0-1,-1 0,0-1,0 0,0-1,-1 0,0-1,-1-1,1 0,-2 0,1-1,-1 0,2-5,151-180,-163 195,0 0,0 1,-1-1,1 1,0-1,0 0,0 1,0-1,0 0,0 1,0-1,0 1,0-1,0 0,0 1,0-1,0 0,0 1,1-1,-1 0,0 1,0-1,0 0,0 1,1-1,-1 0,0 1,0-1,1 0,-1 1,0-1,0 0,1 0,-1 0,0 1,1-1,-1 0,0 0,1 0,-1 0,1 0,-1 1,0-1,1 0,-1 0,0 0,1 0,-1 0,1 0,-1 0,0 0,1 0,-1-1,0 1,1 0,-1 0,0 0,1 0,-1 0,0-1,1 1,-4 50,1-37,2-7,-1-1,-1 0,1 0,0 0,1 0,-1 0,1 1,0-1,1 0,-1 0,1 1,0-1,0 0,0 0,1 0,0 0,0 0,0-1,1 1,-1-1,1 1,0-1,1 0,-1 0,1 0,-1 0,1-1,0 0,0 1,4 1,0-3,0 0,0 0,0-1,0 0,0-1,0 1,0-1,0-1,0 0,0 0,0 0,0-1,0 0,0-1,-1 0,1 0,-1-1,0 1,0-2,0 1,-1-1,1 0,1-2,12-11,-1 0,0-1,-2-1,0 0,-2-1,9-15,1-9,-1-2,-2 0,-3-1,-1-1,-3 0,-2-2,-2 1,-2-1,-3-1,-1 0,-4-42,-6 34,4 60,1-1,-1 1,0-1,1 1,-1-1,1 1,-1 0,0-1,0 1,1 0,-1-1,0 1,1 0,-1 0,0 0,0 0,1 0,-1 0,0 0,0 0,1 0,-1 0,0 0,0 0,1 1,-1-1,0 0,1 1,-1-1,0 0,1 1,-1-1,0 1,1-1,-1 1,1-1,-1 1,1-1,-1 1,1 0,-1-1,1 1,0-1,-1 1,1 0,0 0,0-1,-1 1,1 0,0 0,0-1,0 1,0 0,0 0,0-1,0 1,0 0,0 0,-17 52,2 1,2 0,3 1,2 0,1 30,6-73,-6 56,3 1,3-1,8 63,-5-118,0 1,1 0,1-1,0 1,1-1,0 0,1-1,1 1,0-1,0 0,1-1,5 5,-9-11,1 1,1-1,-1 0,1-1,-1 1,2-1,-1 0,0 0,1-1,-1 0,1 0,0-1,0 0,0 0,0 0,1-1,-1 0,0 0,0-1,1 0,-1 0,0-1,1 0,1-1,6-3,0 0,0-1,0-1,-1 0,0-1,0-1,-1 0,0 0,-1-2,0 1,-1-2,0 0,0 0,-1 0,-1-2,0 1,-1-1,-1 0,0-1,0 0,-2 0,0 0,-1 0,0-1,-1 0,-1 0,0-6,-2 14,-1 1,0 0,0 0,-1 0,1 0,-1 0,-1 0,0 0,0 0,0 1,0 0,-1 0,0 0,-1 0,1 0,-1 1,0 0,-1 0,1 0,-1 0,0 1,0 0,0 1,0-1,-1 1,0 0,-3-1,-2 0,0 0,0 1,-1 0,1 0,-1 1,1 1,-1 0,0 1,1 1,-1 0,0 0,1 1,-1 1,1 0,-5 2,-84 51,80-38</inkml:trace>
  <inkml:trace contextRef="#ctx0" brushRef="#br0" timeOffset="366.025">1605 649,'-11'10,"0"1,1 0,1 1,0 0,0 0,1 1,1 0,0 1,1-1,0 1,1 0,1 1,0 0,1-1,1 1,-1 7,3-18,1 1,0 0,-1 0,1-1,1 1,-1-1,1 1,0-1,0 0,0 1,0-1,1 0,-1-1,1 1,0 0,1-1,-1 1,1-1,-1 0,1 0,0-1,0 1,0-1,0 0,0 0,1 0,-1 0,1-1,-1 0,4 1,-1 0,1-1,-1 0,0-1,0 1,1-1,-1-1,0 1,0-1,0-1,0 1,0-1,0 0,0-1,0 0,-1 0,1 0,-1-1,0 0,5-3,-3-1,0-1,-1 0,0 0,0-1,-1 0,0 0,-1 0,0-1,0 0,-1 0,-1 0,0 0,0-1,-1 1,-1-1,0 1,0-1,-1-2,0 7,0-1,-1 0,0 1,0-1,0 1,-1-1,0 1,-1 0,1-1,-1 1,-1 1,1-1,-1 0,0 1,-1 0,0 0,0 0,0 1,0-1,-1 1,0 0,0 1,-1 0,1 0,-1 0,0 0,-6-1,-33 1,27 7</inkml:trace>
  <inkml:trace contextRef="#ctx0" brushRef="#br0" timeOffset="710.747">1972 621,'1'23,"1"-1,1 0,1 0,0 0,2 0,1 0,0-1,2 0,0-1,2 0,0-1,1 0,11 13,-18-28,-1 0,1 0,0 0,0-1,1 0,-1 0,1 0,0-1,-1 0,1 0,0 0,0-1,1 1,-1-2,0 1,0-1,0 0,1 0,-1 0,0-1,0 0,0-1,0 1,0-1,0 0,0 0,-1-1,1 0,-1 0,0 0,1-1,3-3,1-1,1 0,-2 0,1-1,-1 0,-1 0,0-1,0 0,-1-1,0 0,0 0,-2 0,1-1,-1 0,-1 0,2-10,-1-33,-4 31</inkml:trace>
  <inkml:trace contextRef="#ctx0" brushRef="#br0" timeOffset="1026.419">2847 0,'0'29,"-10"43,-3 14,-4 2,1-5,3-6,4-12,3-12,3-5,2-6,1-6,1-4,-1-2,1-2,4-6,2-1,-1-5</inkml:trace>
  <inkml:trace contextRef="#ctx0" brushRef="#br0" timeOffset="1245.946">2452 452,'43'0,"43"-5,12-1,-1 0,-13 1,-15 1,-15 2,-12 1,-8 1,-10 0</inkml:trace>
</inkml:ink>
</file>

<file path=ppt/ink/ink3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03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0 384,'64'2,"1"-4,-1-2,0-3,-1-2,0-4,9-5,-55 13,-1 0,0-2,0 0,0-1,-1 0,0-1,0-1,-1 0,-1-1,0-1,0 0,-1-1,-1 0,0-1,0 0,-2 0,0-1,-1-1,6-13,-13 26,0 0,0 0,-1 0,1 0,-1-1,1 1,-1 0,0 0,-1-1,1 1,0 0,-1 0,0 0,0-1,0 1,0 0,0 0,0 0,-1 0,0 1,1-1,-1 0,0 1,0-1,-1 1,1 0,0-1,-1 1,0 0,1 1,-1-1,0 0,0 1,0-1,0 1,0 0,0 0,0 0,0 1,-1-1,1 1,0 0,0-1,-1 2,1-1,0 0,0 1,-1-1,1 1,0 0,0 0,0 0,0 0,0 1,0-1,0 1,1 0,-1 0,0 0,1 0,-2 1,-10 17,0 1,1 0,1 1,1 0,1 1,1 0,2 1,0 0,1 0,1 0,1 1,2-1,0 1,2 13,1 643,0-614,1-33,-2 1,-1-1,-2 1,-1-1,-3 6,5-31,0 0,-1 0,0 0,0-1,-1 1,-1-1,1 0,-1 0,-1 0,1 0,-1-1,-1 0,1-1,-1 1,0-1,-1 0,1-1,-1 0,0 0,0-1,-1 0,0 0,1-1,-1 0,0 0,0-1,-9 0,9 0,0 0,-1-1,1 0,-1-1,1 0,-1 0,1-1,-1 0,1-1,0 0,0-1,-1 0,2 0,-1-1,0 0,1 0,0-1,0 0,0-1,0 0,1 0,0 0,0-1,1 0,0-1,0 1,1-1,0 0,0 0,1-1,0 0,-2-7,4 0,2-1,0 1,0 0,2-1,0 1,1 0,0 0,2 0,0 0,0 1,2 0,0 0,0 1,1 0,1 0,1 0,0 1,0 1,1 0,1 0,0 1,1 1,0 0,0 0,9-3,6-8,1 1,0 1,2 1,0 2,1 1,1 2,0 1,0 1,1 2,1 2,-1 1,21-1,29 13,-60 1</inkml:trace>
  <inkml:trace contextRef="#ctx0" brushRef="#br0" timeOffset="262.627">1130 695,'4'38,"-2"22,-2 7,-2-5,1-7,0-8,-5-13,-1-6,0-4,2-2,-4-3,1-6</inkml:trace>
  <inkml:trace contextRef="#ctx0" brushRef="#br0" timeOffset="518.803">1017 412,'0'-10,"4"7,3 9,-1 7,-2 7,0 0</inkml:trace>
  <inkml:trace contextRef="#ctx0" brushRef="#br0" timeOffset="799.954">1807 666,'-15'29,"-13"23,-8 9,-2-2,5-6,4-8,6-5,3-6,4-4,1-2,-2 0,1-2,-1-4,3-1,-2-4,2-6</inkml:trace>
  <inkml:trace contextRef="#ctx0" brushRef="#br0" timeOffset="1068.88">1411 779,'15'-5,"14"8,7 4,2 5,-1 1,-1 2,-3 5,-1-2,-2 0,-2 3,1-2,-6 0,-2 1,-4-1</inkml:trace>
  <inkml:trace contextRef="#ctx0" brushRef="#br0" timeOffset="1464.071">2174 949,'14'-2,"1"0,-1-1,0-1,0 0,-1-1,1 0,-1-1,0-1,-1 0,1 0,-1-1,-1-1,0 0,0-1,6-6,-16 14,1 1,-1-1,0 0,1 0,-1 0,0 1,0-1,0 0,-1 0,1 0,0 0,-1-1,1 1,-1 0,0 0,0 0,0 0,0 0,0-1,0 1,0 0,-1 0,1 0,-1 0,0 0,1 0,-1 0,0 0,0 0,0 0,-1 0,1 0,0 1,-1-1,1 1,-1-1,1 1,-1-1,0 1,1 0,-1 0,0 0,0 0,0 0,0 0,-5-2,1 1,-1-1,0 1,1 1,-1-1,0 1,0 0,0 1,0 0,0 0,0 0,0 1,-5 1,-2 3,2 1,-1 1,1 0,0 1,0 0,1 1,0 0,1 1,0 0,0 0,1 1,0 1,1-1,1 1,0 1,0-1,1 1,1 0,0 1,1-1,0 1,1 0,1 0,1-8,1 1,0-1,0 1,1-1,0 0,0 1,1-1,-1 0,2 0,-1 0,0 0,1 0,0 0,1-1,-1 0,1 1,0-1,0 0,1-1,-1 1,1-1,0 0,0 0,0-1,1 1,0-1,-1 0,1-1,0 1,0-1,0 0,1-1,-1 1,0-1,1-1,-1 1,1-1,-1 0,0 0,2-1,77-16,-60 7</inkml:trace>
  <inkml:trace contextRef="#ctx0" brushRef="#br0" timeOffset="1884.981">2766 751,'-20'13,"0"1,1 1,0 1,2 0,0 2,1 0,0 0,2 2,0 0,-9 17,21-34,1 0,-1 1,0-1,1 1,0-1,0 1,0 0,0-1,1 1,-1 0,1 0,0-1,0 1,0 0,0 0,1-1,0 1,0 0,0-1,0 1,0-1,1 1,-1-1,1 0,0 1,0-1,0 0,1 0,-1 0,1-1,0 1,-1 0,1-1,0 0,0 0,1 0,-1 0,0 0,1-1,1 1,8 1,1 0,-1-1,1-1,-1 0,1-1,0 0,-1-1,1-1,-1 0,1-1,-1 0,0-1,0 0,0-1,-1-1,0 0,0-1,0 0,-1 0,0-2,0 1,-1-1,0-1,-1 0,2-2,13-11,-1 0,-1-2,-1 0,-2-2,0 0,-2-1,-1-1,-1 0,-1-1,-2-1,1-8,12-124,-25 156,0 0,0 0,-1 1,0-1,0 0,0 1,-1-1,0 1,0-1,-1 1,0 0,0 0,0 0,-1 0,0 1,0 0,0-1,-1 1,0 1,0-1,0 1,0 0,-2-1,1 2,0 0,-1 0,1 1,-1 0,1 0,-1 0,0 1,0 0,0 1,0-1,1 1,-1 1,0-1,0 1,0 0,0 1,1-1,-1 1,1 1,-1-1,1 1,0 1,-3 0,-4 5,0-1,0 1,1 1,0 1,1-1,0 2,0 0,1 0,-6 11,8-11,1 1,0 0,1 1,1-1,0 1,0 0,2 0,0 1,0-1,1 1,1-1,1 1,0 0,1-1,0 1,1 0,1-1,0 0,1 1,0-2,2 1,-1 0,2-1,0 0,0 0,1-1,1 0,2 3,9 7,1-1,1-2,1 0,1-1,0-1,1-1,1-1,0-1,1-2,1-1,-1-1,2-1,-1-1,11 0,-9-2</inkml:trace>
</inkml:ink>
</file>

<file path=ppt/ink/ink3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1,'33'20,"-9"13,-2 1,-2 1,-1 1,-2 0,-2 2,11 36,43 113,-70-187,1 1,0 0,0 0,0-1,0 1,0 0,0 0,0-1,0 1,0 0,0-1,0 1,1 0,-1 0,0-1,0 1,1 0,-1-1,1 1,-1 0,0-1,1 1,-1-1,1 1,-1-1,1 1,0-1,-1 1,1-1,-1 1,1-1,0 0,-1 1,1-1,0 0,0 0,-1 0,1 1,0-1,-1 0,1 0,0 0,0 0,-1 0,1 0,0 0,0-1,-1 1,1 0,0 0,-1 0,1-1,0 1,0 0,-1-1,1 1,-1-1,1 1,0-1,-1 1,1-1,-1 1,1-1,-1 1,0-1,1 0,-1 1,0-1,1 0,-1 1,9-35,1 0,2 2,1-1,2 1,1 1,1 1,13-16,86-112,-99 116,-13 23</inkml:trace>
</inkml:ink>
</file>

<file path=ppt/ink/ink3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7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5 284,'-1'0,"1"-1,0 1,-1 0,1-1,0 1,-1-1,1 1,0-1,0 1,0-1,-1 0,1 1,0-1,0 1,0-1,0 1,0-1,0 1,0-1,0 0,0 1,0-1,0 1,1-1,-1 1,0-1,0 1,0-1,1 1,-1-1,0 1,1-1,-1 1,0-1,1 1,-1 0,1-1,-1 1,1 0,-1-1,0 1,1 0,-1-1,1 1,0 0,-1 0,1 0,-1-1,1 1,-1 0,1 0,-1 0,1 0,0 0,-1 0,1 0,-1 0,1 0,0 1,39-7,-39 6,229-29,-100 29,-130 0,0-1,-1 1,1 0,-1 0,1 0,0 0,-1 0,1-1,0 1,-1 0,1 0,0-1,-1 1,1 0,0 0,0-1,-1 1,1 0,0-1,0 1,0 0,-1-1,1 1,0 0,0-1,0 1,0-1,0 1,0 0,0-1,0 1,0 0,0-1,0 1,0-1,0 1,0 0,0-1,0 1,0-1,0 1,1 0,-1-1,0 1,0 0,0-1,1 1,-1 0,0-1,0 1,1 0,-1 0,0-1,1 1,-1 0,0 0,1 0,-1-1,0 1,1 0,-1 0,0 0,1 0,-1 0,1 0,-31-18,22 15,-27-12,1-2,1 0,1-2,0-2,1-1,-2-4,32 26,0-1,0 1,0-1,0 1,0-1,1 1,-1-1,0 1,0-1,0 0,1 0,-1 1,0-1,1 0,-1 0,1 0,-1 0,1 1,-1-1,1 0,-1 0,1 0,0 0,0 0,-1 0,1 0,0 0,0 0,0 0,0-1,0 1,1 0,-1 0,0 0,0 0,1 0,-1 0,0 1,1-1,-1 0,1 0,-1 0,1 0,0 0,-1 0,1 1,0-1,-1 0,1 1,0-1,0 0,0 1,0-1,0 1,0-1,0 1,18-4,2 1</inkml:trace>
</inkml:ink>
</file>

<file path=ppt/ink/ink3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8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14,'5'0,"16"5,9 1,4 0,2-1,-1-2,3 0,0-7,-2-2,-1 0,-3 1,-2 2,-1 0,-6-3,-1-1,-10 5,-11 4,-7 1</inkml:trace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4:10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303 116,'2'-3,"-1"-1,0 1,-1 0,1 0,0 0,-1-1,0 1,0 0,0-1,0 1,0 0,-1 0,0-1,1 1,-1 0,0 0,-1 0,1 0,0 0,-1 0,0 0,1 0,-1 1,0-1,-1 1,1-1,0 1,-1 0,1 0,-1 0,0 0,1 0,-1 0,0 1,0 0,0-1,-1 1,1 0,0 1,-2-1,-10 2,0 1,0 1,0 0,0 1,0 1,1 0,0 1,0 0,0 1,1 1,0 0,1 1,-6 5,16-13,-1-1,1 1,0 0,-1 0,1 1,0-1,0 0,0 1,0-1,0 1,0 0,1-1,-1 1,0 0,1 0,0 0,-1 1,1-1,0 0,0 0,0 1,0-1,1 0,-1 1,0-1,1 1,0-1,0 1,0-1,0 1,0-1,0 1,1-1,-1 1,1-1,-1 0,1 1,0-1,0 0,0 1,0-1,1 0,-1 0,1 0,-1 0,1 0,-1 0,1-1,2 2,11-1,0 0,0-1,0-1,1-1,-1 0,0 0,0-2,0 0,0-1,-1 0,0-1,1-1,-2 0,1-1,-1 0,5-4,-16 10,269-113,-259 109,-1 1,1 0,0 1,1 0,-1 1,0 1,1 0,-1 0,1 1,-1 1,1 0,-1 0,1 2,-1-1,2 2,-12-3,1 0,-1 0,0 1,0-1,0 1,0-1,0 1,0-1,0 1,0 0,-1 0,1 0,-1 0,1 0,-1 0,0 1,0-1,0 0,0 1,0-1,-1 0,1 1,-1-1,1 1,-1-1,0 1,0 0,0-1,0 1,-1-1,1 1,-1-1,1 0,-2 3,0 2,-1-1,0 1,0-1,0 0,-1 0,0-1,0 1,-1-1,1 1,-1-1,0-1,-3 3,-180 126,-158 112,340-240,-1-1,1 1,0 0,0 1,0-1,1 1,0 0,0 1,1-1,-1 1,1 0,1 0,-1 0,1 0,1 1,-1 0,1-1,1 1,-1 5,5 5</inkml:trace>
  <inkml:trace contextRef="#ctx0" brushRef="#br0" timeOffset="317.702">727 397,'-31'18,"0"1,2 1,0 1,1 2,2 1,0 1,2 1,0 1,2 2,-6 10,26-36,0-1,0 1,1 0,-1-1,1 1,-1 0,1 0,0 0,0 1,0-1,0 0,1 0,-1 0,1 1,0-1,0 0,0 0,1 1,-1-1,1 0,-1 0,1 0,0 0,0 0,1 0,-1 0,1 0,-1 0,1 0,0-1,0 1,0-1,0 1,0-1,1 0,-1 0,1 0,0 0,-1 0,1 0,0-1,0 0,0 1,1-1,15 2,0-1,0 0,0-2,0 0,0-1,0-1,0-1,0-1,-1 0,1-1,-1-1,-1-1,1-1,-1 0,0-1,-1-1,0 0,0-1,-2-1,3-3,-10 12,-1-1,-1 0,1 0,-1-1,1 1,-1-1,0 0,-1-1,0 1,1-1,-2 0,1 0,-1 0,0 0,0-1,0 1,-1-1,0 0,-1 0,1 1,-1-1,-1 0,1 0,-1 0,0 0,-1 0,0 0,0 0,0 0,-1 0,0 0,0 1,-1-1,0 1,0-1,0 1,-1 0,-3-4,4 7,0 0,-1-1,1 1,-1 0,0 1,0-1,0 1,0 0,0 0,-1 0,1 0,-1 1,1 0,-1-1,1 2,-1-1,0 1,-2-1,-14 4</inkml:trace>
</inkml:ink>
</file>

<file path=ppt/ink/ink3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8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1,'19'5,"16"1,7 0,-4 4,-3 0,-3-2,-3-2,0-2,-1-2,-1-6,-4-2</inkml:trace>
</inkml:ink>
</file>

<file path=ppt/ink/ink3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1 227,'0'33,"5"17,1 3,0-6</inkml:trace>
  <inkml:trace contextRef="#ctx0" brushRef="#br0" timeOffset="478.638">424 0,'-20'11,"0"-3,1 2,0 0,0 1,1 1,1 1,0 0,1 1,-5 7,18-19,1 1,0 0,-1 0,1 1,1-1,-1 0,0 1,1-1,-1 1,1 0,0-1,1 1,-1 0,0-1,1 1,0 0,0 0,0 0,1-1,-1 1,1 0,0 0,0-1,0 1,0 0,1-1,-1 1,1-1,0 0,0 0,0 0,0 0,1 0,0 0,-1 0,1-1,0 1,0-1,0 0,0 0,1 0,-1 0,3 0,48 25,-48-25,1-1,0 1,-1 1,1-1,-1 1,1 0,-1 1,0-1,-1 1,1 0,-1 1,0-1,0 1,0 0,0 1,-1-1,0 1,0 0,0 0,-1 0,0 0,0 0,-1 1,0 0,0-1,1 5,-4-8,1 0,-1 0,0 0,0 0,0 0,0 0,0 0,0 0,-1 0,0-1,1 1,-1 0,0-1,0 0,0 1,-1-1,1 0,0 0,-1 0,0-1,1 1,-1-1,0 1,0-1,0 0,0 0,0 0,0 0,0-1,0 1,0-1,0 0,-1 0,-106-11,91 4</inkml:trace>
  <inkml:trace contextRef="#ctx0" brushRef="#br0" timeOffset="3460.885">848 396,'-28'107,"17"-87,-1 0,-1 0,0-1,-2-1,0 0,-1-1,-1-1,0 0,-7 3,20-15,-118 67,114-68</inkml:trace>
</inkml:ink>
</file>

<file path=ppt/ink/ink3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0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0 672,'126'-115,"71"-79,-192 189,0-1,-1 0,0 0,0-1,-1 1,0-1,0 0,0 1,-1-1,0 0,-1-1,1 1,-1 0,-1 0,1-1,-1 1,0 0,-2-7,2 13,0 0,0 0,0 1,0-1,0 0,-1 0,1 1,0-1,-1 0,1 0,0 1,-1-1,1 0,-1 1,1-1,-1 1,1-1,-1 1,1-1,-1 1,0-1,1 1,-1-1,0 1,1 0,-1-1,0 1,1 0,-1 0,0-1,0 1,1 0,-1 0,0 0,0 0,0 0,1 0,-1 0,0 0,0 0,1 1,-1-1,0 0,0 0,1 1,-1-1,0 0,1 1,-1-1,0 1,1-1,-1 1,0 0,-30 30,26-25,0 0,0 0,1 1,-1 0,2 0,-1 0,1 0,0 0,1 1,-1 0,1-1,1 1,0 0,0 0,0 0,1 0,0 0,1-1,0 1,0 0,1 0,0 0,0-1,0 1,1-1,0 0,1 1,0-2,0 1,3 3,-1-4,1 0,0 0,0-1,0 0,1 0,0-1,0 1,0-2,0 0,1 0,-1 0,1-1,0 0,0-1,0 0,0 0,0-1,0 0,-1 0,1-1,0-1,0 1,5-3,18-4,0-1,-1-2,-1-2,0 0,24-16,-34 18,0-2,-1 0,0-2,-1 0,-1-1,0 0,-1-1,-1-1,5-10,-18 26,0 0,0-1,-1 1,1-1,-1 1,0-1,0 0,0 1,0-1,0 0,0 0,-1 0,1 0,-1 0,0 0,0 0,0 0,0 1,0-1,-1 0,0 0,1 0,-1 0,0 0,0 0,-2 3,0 0,0 0,0 0,0 0,0 0,0 1,0-1,0 1,1 0,-1 0,0 0,0 0,1 0,-1 1,1-1,-1 1,1 0,-1 0,1-1,0 2,0-1,0 0,0 0,1 1,-1-1,-1 1,-7 7,0 0,0 1,1 0,1 1,0 0,0 0,1 1,-3 7,9-16,-1 0,1 1,-1-1,1 0,0 0,1 0,-1 1,1-1,0 1,0-1,0 0,0 1,1-1,0 0,0 0,0 1,0-1,1 0,0 0,0 0,0 0,0-1,0 1,1-1,0 1,-1-1,1 0,0 0,1 0,0 0,5 2,0-1,0 0,1-1,-1 0,1-1,0 0,0 0,0-1,0 0,0-1,0 0,0-1,0 0,0 0,0-1,0-1,0 1,-1-2,1 1,-1-1,0-1,2-1,30-12,-1-2,-2-1,0-2,-1-2,-1-1,-2-2,-1-1,-1-2,-1-1,18-27,-43 53,-1 0,0 0,0 0,0-1,-1 1,0-1,0 0,-1-1,0 1,0-1,-1 1,0-1,0 0,-1 0,0 0,0 0,-1 0,0 0,0 7,0-1,0 1,-1 0,1 0,-1 0,1-1,-1 1,1 0,-1 0,0 0,0 0,1 0,-1 0,0 0,0 0,0 1,0-1,0 0,0 0,0 1,-1-1,1 0,0 1,0 0,0-1,0 1,-1 0,1-1,0 1,-1 0,1 0,0 0,0 0,-1 0,1 0,0 0,0 1,-1-1,1 0,0 1,0-1,0 1,-1-1,1 1,0 0,0-1,-1 2,-48 39,38-26,0-1,1 2,1 0,0 0,1 1,1 0,0 0,-4 19,9-28,1 0,0 0,1 0,0 1,0-1,1 0,-1 1,2-1,0 1,0-1,0 0,1 1,0-1,0 0,1 0,0 0,1-1,0 1,0-1,1 0,1 2,5 5,1-1,0 0,1 0,1-1,0-1,1-1,0 0,0 0,1-2,3 1,2-6,-19-6</inkml:trace>
</inkml:ink>
</file>

<file path=ppt/ink/ink3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0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0 254,'4'-4,"0"0,0 0,1 0,-1 1,1 0,0 0,0 0,0 0,0 1,0 0,1 0,-1 0,1 1,-1 0,1 0,0 0,-1 0,28-5,-1 2,1 1,1 2,-1 1,4 2,95-3,-131 1,0 0,1 1,-1-1,0 0,0 0,0 0,0 0,1 0,-1 0,0 0,0 0,0 0,0 0,1-1,-1 1,0-1,0 1,0-1,0 1,0-1,0 1,0-1,0 0,0 1,0-1,-1 0,1 0,0 0,0 0,-1 0,1 0,0 0,-1 0,1 0,-1 0,0 0,1 0,-1 0,0-1,0 1,1 0,-1 0,0 0,0 0,0-1,0 1,-1 0,1 0,0 0,0 0,-1 0,1-1,-1 1,1 0,-1 0,1 0,-1 0,0 0,1 0,-1 0,0 1,0-1,0 0,0 0,-115-104,115 104,0 1,0-1,0 1,0-1,0 0,1 1,-1-1,0 0,0 0,0 0,0 0,1 0,-1 0,1 0,-1 0,0 0,1 0,0 0,-1 0,1 0,0 0,-1-1,1 1,0 0,0 0,0 0,0 0,0-1,0 1,1 0,-1 0,0 0,0 0,1 0,-1-1,1 1,0-1,9-4</inkml:trace>
</inkml:ink>
</file>

<file path=ppt/ink/ink3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1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86,'-7'1,"1"1,-1 1,1-1,0 1,0 0,0 1,0-1,1 1,-1 0,1 1,0-1,0 1,0 0,1 0,0 1,0-1,0 1,1 0,-1 1,-32 52,19-29,-2 0,-1-2,-1 0,-1-1,-4 1,-66 59,65-84,19-10</inkml:trace>
  <inkml:trace contextRef="#ctx0" brushRef="#br0" timeOffset="303.419">25 0,'260'453,"-260"-453,6 10,-1 0,1 0,1-1,0 0,0 0,1 0,0-1,0 0,1-1,0 0,2 1,6-1</inkml:trace>
</inkml:ink>
</file>

<file path=ppt/ink/ink3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0 222,'0'358,"1"-393,2 1,1 0,2 1,1-1,1 1,2 0,1 1,2 0,1 1,2 0,0 2,3 0,0 0,1 2,2 1,22-22,-42 46,-1 0,1 0,-1 0,1 0,0 0,0 0,0 0,0 1,0-1,0 1,0-1,1 1,-1 0,0 0,1 0,-1 0,1 1,-1-1,1 0,0 1,-1 0,1 0,-1 0,1 0,0 0,-1 0,1 1,-1-1,1 1,-1 0,1-1,-1 1,1 1,-1-1,0 0,0 0,1 1,-1-1,0 1,0 0,-1 0,1-1,0 1,1 2,37 129,-33-114</inkml:trace>
</inkml:ink>
</file>

<file path=ppt/ink/ink3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3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1 169,'59'-16,"2"2,0 3,0 3,1 2,0 3,0 3,30 8,-92-9,0 0,0 1,0-1,1 0,-1 1,0-1,0 0,0 1,0-1,0 0,0 1,-1-1,1 0,0 1,0-1,0 0,-1 1,1-1,0 1,0-1,-1 0,1 1,-1-1,1 1,0-1,-1 1,1-1,-1 1,1-1,-1 1,0 0,1-1,-1 1,1 0,-1-1,0 1,1 0,-1 0,0 0,1-1,-1 1,0 0,1 0,-1 0,0 0,1 0,-1 0,-34-17,27 14,0 0,0-1,0 0,1-1,-1 1,1-1,0-1,1 0,-1 0,1 0,-4-6,1-4</inkml:trace>
</inkml:ink>
</file>

<file path=ppt/ink/ink3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1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0,'-5'15,"-6"8,-7 7,1 1,-2 2,-3-1,-2 0,3-2,0-5,-1-3,-2 0,-1-3,3-1,11-8,11-5,6-4</inkml:trace>
</inkml:ink>
</file>

<file path=ppt/ink/ink3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11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0,'5'68,"-20"18,11-68,0 0,1 0,1 0,0 0,2 0,0 1,2 12,-1-27,-1 0,1-1,0 1,0 0,1-1,-1 0,1 1,-1-1,1 0,0 1,0-1,1 0,-1-1,1 1,-1 0,1-1,0 1,0-1,0 0,0 0,0 0,1 0,-1-1,1 1,-1-1,1 0,-1 0,1 0,0 0,-1-1,1 0,0 0,-1 0,1 0,0 0,0-1,-1 1,1-1,0 0,-1 0,1 0,-1-1,3-1,13-9,-1 0,-1-2,0 0,-1 0,0-2,-1 0,12-18,13-12,-39 44,-1 1,1-1,0 1,0-1,0 1,0 0,0 0,1-1,-1 1,0 0,0 0,1 0,-1 0,1 0,-1 1,1-1,-1 0,1 1,-1-1,1 1,0-1,-1 1,1 0,0 0,-1-1,1 1,0 1,-1-1,1 0,0 0,-1 1,1-1,0 0,-1 1,1 0,-1-1,1 1,-1 0,1 0,-1 0,0 0,1 0,-1 0,0 0,0 0,0 1,0-1,0 0,1 2,17 33,33 34,-48-67,-1 0,1 0,0-1,-1 0,1 1,0-1,0 0,1-1,-1 1,0-1,0 0,1 0,-1 0,1-1,-1 1,1-1,-1 0,1 0,-1-1,1 1,-1-1,1 0,-1-1,0 1,0-1,1 1,-1-1,0 0,-1-1,1 1,0-1,-1 0,3-1,15-17,-1-1,0-1,-2-1,-1-1,0 0,-2-1,0-3,-5 8</inkml:trace>
</inkml:ink>
</file>

<file path=ppt/ink/ink3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12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0,'3'6,"0"1,1-1,-2 0,1 1,-1 0,0-1,-1 1,1 0,-1 0,-1 0,1 0,-1 0,0 1,1 5,1 47,-2 0,-2 1,-4-2,-2 7,1-12,2 1,2 0,3 0,4 20,-4-73,0 0,0 0,0 0,0 0,0 0,0 0,1 0,-1-1,1 1,0 0,-1 0,1 0,0-1,0 1,0 0,0-1,0 1,1-1,-1 1,0-1,1 0,-1 0,1 1,-1-1,1 0,-1 0,1 0,0-1,0 1,0 0,-1-1,1 1,0-1,0 1,0-1,0 0,0 0,0 0,0 0,0 0,3-1,0 0,0-1,0 0,0 1,0-2,-1 1,1 0,-1-1,1 0,-1 0,0 0,0-1,0 1,2-4,10-12,-10 11,0-1,1 2,0-1,0 1,1 0,0 0,0 1,1 0,0 1,6-3,-13 9,0 0,0 0,1 0,-1 0,0 1,0-1,0 1,-1 0,1-1,0 1,0 0,-1 0,0 0,1 0,-1 0,0 1,0-1,0 0,0 1,0-1,-1 0,1 1,-1-1,1 1,-1-1,0 1,0-1,0 1,0-1,-1 1,1-1,-1 0,1 1,-2 1,2 2,0 15,14 71,-3-73</inkml:trace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4:55.865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657,'16'-11,"-26"8,0 6,8-3,-1-1,1 1,0 0,-1 0,1 1,-1-1,1 0,0 1,-1 0,1-1,0 1,0 0,0 0,-1 0,1 1,0-1,0 0,1 1,-1-1,0 1,0 0,1-1,-1 1,1 0,-1 0,1 0,0 0,0 0,0 1,0-1,0 0,0 0,1 1,-1-1,1 0,0 1,0-1,-1 1,1-1,1 0,-1 1,0-1,1 2,46 61,-43-62,0 0,-1-1,1 2,-1-1,0 0,0 1,0-1,0 1,0 0,-1 0,0 0,0 0,0 1,0-1,-1 0,1 1,-1-1,0 1,-1 0,1-1,-1 1,0 0,0-1,0 1,-1 0,0-1,0 1,0-1,0 1,0-1,-2 2,-2 3,-1-1,-1 0,1 0,-2 0,1-1,-1 0,0 0,0-1,-1 0,1 0,-1-1,-1 0,1-1,-1 0,0 0,0-1,0 0,0-1,0 0,-1-1,1 0,9-1,0 1,0-1,1 0,-1 0,0 0,0 0,1 1,-1-1,0 0,0 0,1 0,-1-1,0 1,0 0,1 0,-1 0,0-1,0 1,1 0,-1 0,0-1,1 1,-1-1,0 1,1-1,-1 1,1-1,-1 1,1-1,-1 1,1-1,-1 0,1 1,0-1,-1 0,1 1,0-1,-1 0,1 0,0 1,0-1,0 0,0 0,0 1,0-1,0 0,0 0,0 1,0-1,0 0,0 0,0 1,1-1,-1 0,0 0,1 1,-1-1,0 0,1 1,-1-1,1 0,-1 1,1-1,-1 1,1-1,0 1,-1-1,1 1,0-1,10-9</inkml:trace>
  <inkml:trace contextRef="#ctx0" brushRef="#br0" timeOffset="300.847">4827 657,'-29'10,"-19"12,-6 3,6 2,6 1,11 0,10 1,9 0,6 0,10-5,8-2,7-5,5-4,4-6,1-3,-4-3</inkml:trace>
  <inkml:trace contextRef="#ctx0" brushRef="#br0" timeOffset="573.137">5137 714,'-24'11,"-1"1,2 2,0 0,1 1,0 2,1 0,1 1,1 1,0 1,0 2,18-21,-1 1,1-1,0 1,-1 0,1 0,0 0,0-1,0 1,0 0,0 0,1 0,-1 1,1-1,-1 0,1 0,0 0,-1 0,1 0,0 1,1-1,-1 0,0 0,1 0,-1 0,1 0,-1 0,1 0,0 0,0 0,0 0,0 0,1 0,-1 0,0-1,1 1,-1 0,1-1,-1 0,1 1,0-1,0 0,-1 0,1 0,0 0,0 0,0 0,0 0,0-1,2 1,6-1,1 0,-1-1,0 0,1-1,-1-1,0 1,0-1,0-1,-1 0,1 0,-1-1,0 0,0-1,-1 0,1 0,-1-1,-1 0,1 0,-1-1,-1 0,1 0,-1-1,4-8,43-102,-50 98</inkml:trace>
  <inkml:trace contextRef="#ctx0" brushRef="#br0" timeOffset="819.849">5307 996,'14'-38,"10"-23,5-5,3 8,-4 10,-2 12,-1 8,-5 9</inkml:trace>
  <inkml:trace contextRef="#ctx0" brushRef="#br0" timeOffset="1223.418">5645 883,'226'-106,"-225"106,5-2,0 0,0-1,0 1,-1-1,1 0,-1-1,0 0,0 1,0-1,0-1,-1 1,0-1,0 0,0 0,0 0,-1 0,0-1,0 1,0-1,-1 0,1 0,-2 0,1 0,0-4,-3 8,0 0,0 0,0 0,0 0,-1 0,1 0,-1 1,1-1,-1 0,0 1,1-1,-1 1,0 0,0-1,0 1,0 0,0 0,0 1,-1-1,1 0,0 1,0-1,-1 1,1 0,0-1,0 1,-1 0,1 1,0-1,-1 0,1 1,-2 0,-71 20,62-15,0 1,1 0,0 1,1 0,0 1,0 0,1 1,0 0,1 1,0 0,0 0,1 1,1 0,0 1,1-1,0 1,1 1,0-1,1 1,-1 7,5-14,0 0,0-1,0 1,1 0,0 0,0 0,1-1,0 1,0 0,1-1,-1 0,1 1,1-1,-1-1,1 1,0 0,1-1,-1 0,1 0,0 0,0 0,0-1,1 0,0 0,0-1,0 1,0-1,0 0,1-1,-1 0,1 0,0 0,-1-1,1 0,0 0,0-1,1 1,18 0</inkml:trace>
  <inkml:trace contextRef="#ctx0" brushRef="#br0" timeOffset="-2210.84">1948 770,'-14'39,"-5"17,0 3,5-2,3-12</inkml:trace>
  <inkml:trace contextRef="#ctx0" brushRef="#br0" timeOffset="-1982.678">1976 319,'0'0</inkml:trace>
  <inkml:trace contextRef="#ctx0" brushRef="#br0" timeOffset="-1629.41">2089 1053,'110'-280,"-78"221,-32 58,0 1,1-1,-1 1,0 0,1-1,-1 1,1 0,-1-1,1 1,-1 0,1-1,-1 1,1 0,-1 0,1 0,-1-1,1 1,-1 0,1 0,-1 0,1 0,-1 0,1 0,0 0,-1 0,1 0,-1 0,1 0,-1 1,1-1,-1 0,1 0,-1 1,1-1,-1 0,1 0,-1 1,1-1,-1 0,0 1,1-1,-1 1,1-1,-1 1,0-1,0 1,1-1,-1 1,0-1,0 1,1-1,-1 1,0-1,0 1,0-1,0 1,0-1,0 1,0 0,6 35,-4-11,-3-15,0 0,2 1,-1-1,1 0,0 0,1 0,1 0,-1 0,1-1,1 1,0-1,0 1,1-1,0-1,1 1,0-1,0 0,1 0,0 0,1 0,-4-5,0-1,0 0,0 0,0 0,0-1,0 1,0-1,0 0,1 0,-1-1,0 1,1-1,-1 0,0 0,1 0,-1-1,0 0,1 0,-1 0,0 0,0 0,0-1,0 0,0 0,0 0,0 0,1-2,5-2,-1-1,-1 0,0-1,0 0,0 0,-1-1,0 0,0 0,-1 0,1-4,4-8,-2-1,0 0,-1 0,-1-1,-1 0,-2 0,2-19,-4 18</inkml:trace>
  <inkml:trace contextRef="#ctx0" brushRef="#br0" timeOffset="-877.786">3076 743,'-14'-2,"-1"2,0 0,1 1,-1 0,1 1,-1 1,1 0,0 1,0 1,0 0,0 1,1 0,0 1,0 1,1 0,0 0,-6 7,15-12,1 0,0 0,0 1,0-1,0 0,1 1,-1-1,1 1,0-1,0 1,0-1,1 1,-1 0,1 0,0-1,0 1,0 0,0 0,1-1,0 1,-1 0,1-1,1 1,-1-1,0 1,1-1,0 0,0 1,0-1,0 0,0 0,1 0,-1-1,1 1,0 0,-1-1,1 0,1 0,-1 0,0 0,0 0,1-1,-1 1,1-1,-1 0,1 0,0 0,-1-1,1 1,0-1,0 0,-1 0,1 0,2 0,7-3,1-1,0 0,-1-1,0 0,0-1,0-1,-1 0,0 0,0-1,-1-1,0 0,0 0,-1-1,0-1,3-5,101-115,-114 132,0-1,0 1,0-1,0 1,0-1,0 1,0-1,0 1,1-1,-1 1,0-1,0 1,0-1,1 1,-1-1,0 1,0-1,1 0,-1 1,0-1,1 1,-1-1,1 0,-1 1,0-1,1 0,-1 0,1 1,-1-1,1 0,-1 0,1 0,-1 0,1 1,-1-1,1 0,-1 0,1 0,-1 0,1 0,-1 0,1 0,-1 0,1-1,-1 1,1 0,-1 0,1 0,-1 0,1-1,-1 1,1 0,-1 0,0-1,1 1,-1 0,0-1,1 1,-1-1,0 1,1 0,-1-1,0 1,1-1,-11 43,9-38,-5 9,1 1,0-1,1 1,1 0,0 0,1 0,0 0,1 1,1-1,0 0,1 1,1-1,0 0,3 9,-4-20,0-1,0 0,1 1,-1-1,1 0,-1 0,1 0,0 0,0 0,0 0,0 0,0-1,0 1,0-1,1 1,-1-1,0 0,1 0,-1 0,1 0,0 0,-1-1,1 1,-1-1,1 0,0 0,0 0,-1 0,1 0,0 0,-1-1,1 1,-1-1,1 0,-1 0,1 0,-1 0,1 0,-1 0,2-2,86-69,-51 21,-2-2,-3-1,-2-2,-2-2,-3 0,-2-2,-2-4,-16 47,0 0,-1-1,-1 0,-1 1,0-1,-1-1,-1 1,-1 0,-1-1,0 1,-1 0,-1-1,-1 1,-3-11,5 26,0 1,0 0,0 0,0-1,0 1,0 0,0 0,-1 0,1 0,-1 0,1 1,-1-1,0 0,1 1,-1-1,0 1,0-1,0 1,-1 0,1 0,0 0,0 0,0 1,-1-1,1 0,-1 1,1 0,0-1,-1 1,1 0,-1 0,1 1,0-1,-1 0,1 1,0-1,-1 1,1 0,0 0,0 0,0 0,-1 0,1 1,0-1,-6 4,1 1,-1 0,1 0,0 1,1 0,0 0,0 0,0 1,1 0,-4 8,-2 8,1 0,2 1,0 0,1 1,2-1,1 1,1 0,1 1,1-1,1 0,2 1,4 24,3 3,3 0,2 0,2-1,3-1,17 32,-32-72,0-1,2-1,-1 1,1-1,0 0,1 0,0-1,1 0,0 0,0 0,9 5,0-9,0-4</inkml:trace>
  <inkml:trace contextRef="#ctx0" brushRef="#br0" timeOffset="-2997.641">931 121,'21'-2,"0"-1,-1 0,0-2,0 0,0-1,-1-1,8-4,118-31,-139 42,-2-2,0 0,0 1,0 0,0 0,1 0,-1 0,0 1,0-1,1 1,-1 0,0 0,0 1,1-1,-1 1,0 0,0 0,0 1,0-1,0 1,0 0,0 0,0 0,-1 1,1-1,-1 1,0-1,1 1,-1 1,-1-1,1 0,0 1,-1-1,0 1,0-1,0 1,0 0,0 1,-3 13,-1-1,0 1,-1-1,-1 0,-1 1,0-2,-7 15,9-25,-14 45,1 0,3 1,1 0,4 1,1 0,3 0,2 15,4 304,-2-369,0-2,1 1,-1-1,1 0,-1 1,0-1,1 1,-1-1,0 0,0 1,0-1,0 1,0-1,0 1,-1-1,1 0,0 1,-1-1,1 0,-1 1,0-1,1 0,-1 1,0-1,0 0,1 0,-1 0,0 0,0 0,0 0,-1 0,1 0,0 0,0 0,0-1,-1 1,1-1,0 1,-1 0,1-1,0 0,-1 1,1-1,-1 0,1 0,0 0,-1 0,1 0,-1 0,-137-45,109 37,0 1,-1 2,0 1,0 1,0 1,0 2,0 1,-1 2,-3 2,1 2,0 1,0 2,1 1,0 1,1 2,1 2,-12 7,28-14,0 1,1 0,0 1,1 0,0 1,1 1,0 0,1 0,0 1,1 1,1 0,0 0,1 1,1 0,0 0,1 0,-1 12,5-25,1 0,0 1,0 0,1-1,-1 1,1-1,0 1,0 0,0-1,0 1,1-1,-1 1,1-1,0 1,0-1,1 1,-1-1,0 0,1 1,0-1,0 0,0 0,0 0,1 0,-1-1,1 1,2 1,-1-5,0 0,0 0,-1-1,1 0,0 0,-1 0,1 0,-1 0,1-1,-1 1,0-1,0 0,0 0,-1 0,1-1,-1 1,0-1,0 1,2-4,1 0,11-17</inkml:trace>
  <inkml:trace contextRef="#ctx0" brushRef="#br0" timeOffset="-2465.36">1017 516,'24'10,"1"-2,1-1,-1-1,1-2,0 0,0-1,0-2,1-1,-1-1,0-1,0-1,0-1,0-2,-1 0,0-2,0-1,5-3,43-23,-72 36,0 0,-1 0,1 0,-1 1,1-1,-1 0,0 0,1 1,-1-1,0 0,0 1,0-1,0 0,0 1,0-1,0 0,0 1,-1-1,1 0,0 0,-1 1,1-1,-1 0,0 0,1 0,-1 1,0-1,0 0,0 0,1 0,-1 0,-1 0,-6 12,2 0,-1 0,2 1,0-1,0 1,1 0,1 1,1-1,0 1,0-1,2 1,0 0,0-1,1 1,2 5,18 59,-12-61</inkml:trace>
  <inkml:trace contextRef="#ctx0" brushRef="#br0" timeOffset="4636.565">7620 149,'2'0,"0"-1,-1 1,1-1,-1 0,0 0,1 0,-1 0,0 0,1 0,-1 0,0 0,0 0,0-1,0 1,0 0,0-1,0 1,-1-1,1 1,0-1,-1 1,1-1,-1 1,0-1,0 0,1 1,-1-1,0 0,0 1,0-1,-1 0,1 1,0-1,-1 1,1-1,-1 0,1 1,-1-1,0 1,1-1,-1 1,0 0,0-1,0 1,0 0,0 0,-1 0,1-1,0 1,0 0,-1 1,1-1,-1 0,1 0,-1 1,1-1,-1 0,1 1,-1 0,-1-1,-15-3,1 0,-1 1,0 2,0-1,0 2,0 0,0 2,0 0,0 0,0 2,0 0,1 1,0 1,-8 4,16-8,-1 0,1 1,0 0,1 1,-1 0,1 0,-1 0,1 1,1 1,-1-1,1 1,0 1,0-1,0 1,1 0,0 1,1-1,0 1,0 0,0 0,1 1,1 0,-1-1,1 1,-1 9,2 0,0 0,2 0,0 0,1 0,1 0,0 0,1-1,1 1,1-1,1 0,0 0,8 13,-10-25,0-1,1 0,0 0,0 0,0-1,1 1,-1-1,1-1,0 1,-1-1,1 0,0 0,0 0,1-1,-1 0,0 0,0-1,1 0,-1 0,0 0,1-1,-1 0,0 0,4-1,48 1,-57 1,-1 0,1 0,-1 0,1 0,-1 0,1 0,-1 0,1 1,-1-1,1 0,-1 0,1 1,-1-1,1 0,-1 1,1-1,-1 0,0 1,1-1,-1 1,0-1,1 1,-1-1,0 0,1 1,-1-1,0 1,0 0,0-1,0 1,1-1,-1 1,0-1,0 1,0-1,0 1,0-1,0 1,-1 0,1-1,0 1,0-1,0 1,0-1,-1 1,1-1,0 1,0-1,-1 1,1-1,0 0,-1 1,1-1,0 1,-1-1,1 0,-1 1,1-1,-1 0,1 0,-1 1,-26 27,14-19,0 1,0 0,1 1,0 0,1 1,0 0,1 1,0 0,1 1,1 0,0 0,1 1,0-1,1 2,1-1,1 1,0 0,0 5,3-14,0 0,0 0,1 0,0-1,1 1,-1 0,1 0,1 0,-1 0,1-1,0 1,1-1,-1 1,1-1,1 0,-1 0,1 0,0 0,0-1,1 0,0 0,0 0,0 0,0-1,5 4,3-2,1 0,-1 0,1-1,0-1,0-1,0 0,1 0,-1-1,1-1,-1-1,1 0,4-1,113-12,-67-7,-50 11</inkml:trace>
  <inkml:trace contextRef="#ctx0" brushRef="#br0" timeOffset="4904.056">8298 657,'-24'19,"-18"17,-6 5,0 2,9-2,5-3,5-3,6-3,3-2,5-1,-1-1,4-1,3 1,-2-5,1-7</inkml:trace>
  <inkml:trace contextRef="#ctx0" brushRef="#br0" timeOffset="5175.059">7874 601,'10'28,"12"20,8 7,3-3,-3-4,-3-10,-1-8,0-3,1-2,-1 0,2-5,0 0,0-4,-5-5</inkml:trace>
  <inkml:trace contextRef="#ctx0" brushRef="#br0" timeOffset="5575.064">8665 743,'-46'16,"1"3,1 2,1 2,1 1,-8 9,43-28,1 1,-1-1,1 1,0 0,0 1,1-1,0 1,0 0,1 1,0-1,-2 4,5-8,0 0,0 0,0 0,1 0,-1 0,1 0,0 0,0 0,0 0,0 0,0 0,1 0,-1 1,1-1,0 0,0 0,0-1,0 1,0 0,1 0,-1 0,1-1,0 1,0-1,0 1,0-1,0 0,1 0,-1 0,1 0,1 1,3 1,-1 0,0-1,1 1,0-2,0 1,0-1,0 0,0 0,0-1,0 0,1 0,-1-1,0 1,1-2,-1 1,0-1,0 0,1-1,-1 0,0 0,0 0,1-2,8-2,-1-1,0-1,0-1,-1 0,0 0,0-2,-1 0,-1 0,2-3,136-139,-150 152,1 0,0 0,-1 0,1 0,0 0,0 1,-1-1,1 0,0 0,0 1,0-1,0 0,0 1,0-1,0 1,0-1,0 1,0-1,1 1,-1 0,0 0,0-1,0 1,0 0,1 0,-1 0,0 0,0 1,0-1,0 0,0 0,1 1,-1-1,0 1,0-1,0 1,0-1,0 1,0-1,0 1,0 0,0 0,-1 0,1-1,0 1,0 0,-1 0,1 0,0 0,-1 0,1 0,-1 0,0 0,1 1,-1-1,0 0,1 0,2 18</inkml:trace>
  <inkml:trace contextRef="#ctx0" brushRef="#br0" timeOffset="6185.271">8975 1137,'108'-337,"-89"295,-4 72,11 94,-12-62,11-80,-4-20,-11 15,2 0,0 1,2 1,1 0,0 1,1 1,1 0,1 1,10-7,-27 24,0 0,0 0,0-1,1 1,-1 0,1 1,-1-1,0 0,1 0,-1 1,1-1,0 0,-1 1,1 0,-1-1,1 1,0 0,-1 0,1 0,0 0,-1 0,1 0,0 0,-1 1,1-1,0 1,-1-1,1 1,-1 0,1-1,-1 1,1 0,-1 0,0 0,1 0,-1 0,0 0,0 0,0 1,0-1,0 0,0 1,0-1,0 1,-1-1,1 1,0-1,-1 1,1-1,-1 1,0 0,1-1,-1 1,0 0,0-1,0 1,-1 1,-22 142,22-138,0 1,0-1,0 1,1-1,0 1,0 0,1-1,0 1,0-1,1 1,0-1,0 0,4 6,6 5</inkml:trace>
  <inkml:trace contextRef="#ctx0" brushRef="#br0" timeOffset="9909.429">9737 996,'0'0</inkml:trace>
  <inkml:trace contextRef="#ctx0" brushRef="#br0" timeOffset="10738.628">9963 544,'-7'-1,"1"1,-1-1,0 1,1 1,-1-1,0 1,1 0,-1 1,1-1,-1 1,1 1,0-1,0 1,0 0,0 0,0 1,1 0,0 0,0 0,-3 3,-3 3,0 1,0 0,1 1,0 0,1 1,1 0,0 0,1 1,0-1,1 2,1-1,0 1,1 0,0 0,1 0,1 0,0 0,1 13,1-24,1-1,-1 1,0-1,1 1,0-1,0 1,0-1,0 0,1 1,-1-1,1 0,0 0,0 0,0 0,0 0,0-1,1 1,-1-1,1 1,0-1,0 0,0 0,0 0,0 0,0-1,0 1,1-1,-1 0,0 0,1 0,-1 0,1-1,-1 1,1-1,-1 0,1 0,-1 0,1-1,-1 1,1-1,-1 0,1 0,1 0,11-4,0-1,0-1,0 0,-1-1,0-1,0 0,-1-1,0 0,-1-1,-1-1,1 0,-2-1,0 0,0 0,-1-1,-1-1,0 0,-1 0,-1-1,0 0,-1 0,1-7,-4 1,-12 32,-12 32,16-28,1 0,1 1,0 0,1-1,1 1,0 0,1 0,1 0,0 0,1 0,1-1,0 1,1-1,0 1,1-1,1 0,0-1,6 10,-10-20,0-1,1 1,-1 0,0 0,1-1,0 0,0 1,0-1,0 0,0-1,0 1,0 0,1-1,-1 0,0 1,1-2,-1 1,1 0,14 0</inkml:trace>
  <inkml:trace contextRef="#ctx0" brushRef="#br0" timeOffset="11185.743">10246 601,'-2'63,"0"-42,0 1,2 0,1 0,0 0,1 0,2-1,0 1,1-1,2 0,0 0,5 8,-12-27,1-1,-1 0,1 1,0-1,-1 0,1 0,0 0,0 0,0 0,0 0,0 0,0 0,0 0,0 0,1 0,-1 0,0-1,0 1,1-1,-1 1,0-1,1 1,-1-1,0 0,1 0,-1 1,1-1,-1 0,1 0,-1-1,0 1,1 0,-1 0,1-1,-1 1,0-1,1 1,-1-1,0 1,0-1,1 0,-1 0,0 0,0 1,0-1,0 0,0 0,0 0,0-1,0 1,-1 0,1 0,0-1,41-71,26-161,-60 206,-2 3</inkml:trace>
  <inkml:trace contextRef="#ctx0" brushRef="#br0" timeOffset="11624.326">10640 657,'-19'-3,"-1"1,0 1,0 0,0 2,0 0,0 1,0 1,1 1,-1 1,-15 6,33-11,0 1,0-1,0 1,1-1,-1 1,0 0,0 0,0 0,0 0,1 0,-1 0,0 0,1 1,-1-1,1 1,0-1,-1 1,1-1,0 1,0 0,0 0,0-1,0 1,0 0,1 0,-1 0,1 0,-1 0,1 0,0 0,0 0,-1 0,2 0,-1 0,0 0,0 0,1 0,-1 0,1 0,-1 0,1 0,0 0,0 0,0 0,0-1,0 1,0 0,0-1,1 1,-1-1,1 1,-1-1,1 1,0-1,9 6,0-1,0 0,1 0,0-1,0-1,0 0,1-1,0 0,1-1,32 9,-45-10,1-1,0 0,-1 0,1 1,0-1,-1 1,1-1,-1 1,1 0,-1-1,1 1,-1 0,1 0,-1 0,0 0,0 0,1 0,-1 1,0-1,0 0,0 1,0-1,-1 1,1-1,0 1,0-1,-1 1,1-1,-1 1,0 0,1-1,-1 1,0 0,0-1,0 1,0 0,0-1,0 1,-1 0,1-1,-1 1,1-1,-1 1,1 0,-1-1,0 1,0-1,0 0,0 1,0-1,0 1,-140 130,139-130,0 0,1-1,-1 1,1 0,0 0,-1 0,1 0,0 0,0 1,1-1,-1 0,0 0,1 1,-1-1,1 0,0 1,0-1,-1 0,2 1,-1-1,0 0,0 1,1-1,-1 0,1 1,0-1,0 0,0 0,0 0,0 0,0 0,1 0,-1 0,1 0,-1 0,1 0,-1-1,1 1,0-1,0 1,0-1,1 0,4 4,0-1,0 0,0 0,1-1,0 1,0-2,0 1,0-1,0-1,0 0,8 1,102-22,-93 16</inkml:trace>
  <inkml:trace contextRef="#ctx0" brushRef="#br0" timeOffset="17037.991">6548 93,'34'-93,"-38"123,-44 175,41-159,3 0,1 1,3-1,2 5,-1 18,4 24,4 0,4 0,24 86,9-2,-16-67,-5 2,-1 30,12 244,-60-70,-1-113,9-91,5 1,5 0,5 33,29 136,-28-220,-2 0,-3 0,-2 0,-15 54,-54 232,-19 76,29-62,44-115,10-120,5 1,9 96,0-65,-2 541,-30-435,30-259,-2 32,2 0,2 1,1-1,6 28,-2-25,-2-1,-2 1,-1 0,-3 19,4 84,18-2,-43-3,-32 32,66-133,0-27</inkml:trace>
  <inkml:trace contextRef="#ctx0" brushRef="#br0" timeOffset="25490.218">339 1871,'14'-9,"1"1,0 0,0 1,0 0,1 2,-1 0,1 0,1 2,-1 0,0 0,1 2,0 0,11 1,10 3,-21-1,0 0,1-2,-1 0,1-1,-1 0,0-2,6-1,213-25,-169 19,0 3,0 3,0 3,26 4,27-1,529-2,-423-28,186 27,-219-26,397 26,-155 1,-194-27,474 27,-287-1,-188-27,335 28,-345 28,379-27,-512-1,251-12,49-17,21-5,-125 5,-137 19,149 9,-136 3,769-2,-769-26,17-6,-174 32</inkml:trace>
  <inkml:trace contextRef="#ctx0" brushRef="#br1" timeOffset="43515.282">1017 2125,'-177'246,"-62"106,32-19,127-226,93-149,197-278,6-24,-96 194,-14 25,-106 124,1 0,0 1,-1-1,1 0,0 1,-1-1,1 1,0-1,-1 1,1-1,0 1,0-1,0 1,-1 0,1 0,0-1,0 1,0 0,0 0,0 0,0 0,0 0,-1 0,1 0,0 0,0 0,0 0,0 1,0-1,-1 0,1 1,0-1,0 1,0-1,-1 0,1 1,0 0,-1-1,1 1,0-1,-1 1,1 0,-1-1,1 1,-1 0,1 0,-1 0,1-1,-1 1,0 0,1 0,12 55,-11-42,86 422,-31-100,-57-336,-1 0,1-1,-1 1,1 0,-1 0,0 0,1 0,-1 0,1 0,-1 0,1 0,-1 0,0 0,1 1,-1-1,1 0,-1 0,1 0,-1 1,1-1,-1 0,1 1,-1-1,1 0,-1 1,1-1,0 1,-1-1,1 1,0-1,-1 0,1 1,0-1,-1 1,1 0,0-1,0 1,0-1,0 1,-1-1,1 1,0-1,0 1,0 0,0-1,0 1,0-1,1 1,-1-1,0 1,0 0,0-1,0 1,1-1,-1 1,0-1,1 1,-1-1,0 1,1-1,-1 0,0 1,1-1,-1 1,1-1,-1 0,1 1,-12-8</inkml:trace>
  <inkml:trace contextRef="#ctx0" brushRef="#br1" timeOffset="43832.824">537 2775,'7'-5,"0"1,0 0,1 1,-1 0,1 0,0 1,0 0,0 0,0 1,0 0,0 0,1 1,-1 0,6 1,1-1,327 0,-318-4,-6-2</inkml:trace>
  <inkml:trace contextRef="#ctx0" brushRef="#br1" timeOffset="44229.837">1665 2322,'-9'5,"-4"6,-4 2,6-2,4-8,9-3,3-8,2 3,-1 3</inkml:trace>
  <inkml:trace contextRef="#ctx0" brushRef="#br1" timeOffset="44786.546">1694 2802,'-5'5,"-1"6,-5 2,4-2,4-8,2-4</inkml:trace>
  <inkml:trace contextRef="#ctx0" brushRef="#br1" timeOffset="52433.159">3218 2209,'3'-8,"-1"0,-1-1,1 1,-1 0,-1-1,0 1,0-1,0 1,-1-1,-1 1,1 0,-1-1,-1 1,1 0,-1 0,-1 1,0-1,0 0,0 1,-1 0,0 0,0 1,-1-1,0 1,0 0,0 1,-1-1,1 1,-9-4,-2 5,-1 0,1 0,-1 2,0 0,0 1,0 1,-1 1,1 0,0 2,1 0,-1 1,0 0,1 1,0 2,0-1,1 2,-9 5,12-8,1 0,0 0,0 1,0 0,1 1,0 1,0 0,0 0,1 1,1 0,0 1,0 0,1 1,0 0,0 0,2 0,-1 1,1 0,1 0,0 1,1-1,0 1,1 0,1 0,0 0,0 8,3-15,0 0,0 0,1 0,-1 0,1 0,1-1,-1 1,1-1,0 0,0 1,0-1,1-1,0 1,0 0,0-1,1 0,-1 0,1 0,0-1,0 0,0 1,0-2,1 1,-1-1,1 0,3 1,9 3,1-1,0-1,0 0,0-2,1 0,-1-1,13-1,-5-3,0 0,0-2,0-2,-1 0,1-1,-2-2,1 0,-2-2,20-12,-20 8,-2-1,0 0,-1-2,0 0,-2-1,0-1,-2-1,2-4,24-56,-76 149,2 2,3 2,3 0,-9 49,-106 366,129-424,13-62,0 0,0 1,0-1,0-1,0 1,0 0,0 0,0-1,-1 1,1-1,0 0,0 1,0-1,0 0,-1 0,1 0,0 0,-1-1,1 1,-1 0,1-1,-1 1,0-1,1 0,1-1,15-11</inkml:trace>
  <inkml:trace contextRef="#ctx0" brushRef="#br1" timeOffset="52814.759">3952 2209,'-43'30,"0"1,2 2,2 2,1 2,2 1,1 2,2 1,-18 31,44-59,0 0,1 0,1 0,0 1,0-1,1 1,1 1,1-1,0 0,0 1,2 2,-1-12,1 0,0 0,1 0,0 0,-1 0,1 0,1 0,-1 0,1 0,0 0,0-1,0 1,1-1,0 1,0-1,0 0,0 0,0 0,1-1,0 1,0-1,0 0,0 0,0 0,0-1,1 1,0-1,-1 0,1 0,0-1,0 1,2-1,12 2,1 0,0-2,0 0,0-1,-1-2,1 0,0 0,-1-2,1-1,-1 0,0-1,-1-1,1-1,-2-1,1 0,2-3,17-12,-1-1,-1-1,-1-2,-2-1,-1-2,24-30,-38 42,-1-1,0 0,-1-2,-1 1,-2-2,0 1,-1-2,-1 0,-2 0,1-2,-8 19,-1 1,1-1,-1 1,0-1,-1 1,0-1,0 1,0-1,-1 1,1 0,-2-1,1 1,-1 0,0 0,0 1,0-1,-1 1,0 0,0-1,0 2,-1-1,0 0,1 1,-2 0,1 0,0 1,-1-1,0 1,0 0,0 1,0-1,0 1,0 1,-1-1,1 1,0 0,-1 0,1 1,-3 0,-16 2,-1 2,1 1,1 1,-1 0,1 2,0 1,1 1,0 1,1 1,0 1,1 1,0 1,-10 10,-35 34,45-33</inkml:trace>
  <inkml:trace contextRef="#ctx0" brushRef="#br1" timeOffset="53471.58">5024 2041,'-1'-2,"0"0,-1 0,1 0,-1 0,0 1,1-1,-1 0,0 1,0 0,0-1,0 1,0 0,0 0,-1 0,1 0,0 1,0-1,-1 1,1-1,0 1,-1 0,1 0,0 0,-1 0,0 0,0 0,-7-2,1 1,-1 1,0 0,0 0,1 1,-1 0,0 1,1 0,-1 1,1 0,0 0,0 1,0 0,0 0,1 1,-1 0,1 1,1 0,-1 0,1 1,0 0,0 0,1 0,0 1,0 0,1 0,0 1,1-1,-1 1,2 0,-1 0,-1 9,4-15,0 1,0-1,0 0,0 1,1-1,-1 1,1-1,0 1,0 0,1-1,-1 1,1-1,-1 0,1 1,0-1,0 1,1-1,-1 0,1 0,0 0,-1 0,1 0,1 0,-1 0,0-1,1 1,-1-1,1 1,0-1,0 0,0 0,0 0,0-1,0 1,0-1,0 0,1 1,-1-1,1-1,-1 1,1-1,-1 1,1-1,-1 0,1 0,19-6,0-1,0 0,-1-2,-1 0,1-2,-2 0,1-2,-2 0,8-7,4 0,-13 7,5-3,1 0,1 2,0 1,1 0,0 2,11-2,-36 12,1 0,-1 1,0-1,1 1,-1-1,1 1,-1 0,1 0,0-1,-1 1,1 0,-1 0,1 0,-1 1,1-1,-1 0,1 1,-1-1,1 1,-1-1,1 1,-1 0,1-1,-1 1,0 0,0 0,1 0,-1 0,0 0,0 0,0 0,0 1,0-1,0 0,-1 1,1-1,0 0,0 1,-1-1,1 1,-1-1,0 1,1-1,-1 1,0 0,-12 71,-3-35,-3-1,-1-2,-2 1,-1-2,-16 18,-176 169,-66 24,279-245,-1 1,1-1,0 1,0-1,0 1,-1 0,1 0,0 0,0-1,0 1,0 0,0 0,1 0,-1 1,0-1,0 0,1 0,-1 0,1 1,-1-1,1 0,-1 0,1 1,0-1,-1 0,1 1,0-1,0 0,0 1,0-1,1 1,-1-1,0 0,0 1,1-1,-1 0,1 0,-1 1,1-1,-1 0,1 0,0 0,0 0,0 1,0-1,-1 0,1-1,0 1,1 0,-1 0,0 0,19-1,1-5</inkml:trace>
  <inkml:trace contextRef="#ctx0" brushRef="#br1" timeOffset="53734.232">5362 2520,'-37'31,"2"2,0 1,3 2,0 2,3 0,-17 30,44-65,-1 0,1 1,-1 0,1-1,0 1,1 0,-1 0,1 0,-1 0,1 0,0 0,1 0,-1 0,1 1,-1-1,2 0,-1 0,0 1,1-1,-1 0,1 0,0 0,1 0,-1 0,1 0,0 0,0 0,0-1,0 1,1 0,-1-1,1 0,0 0,3 3,7-2,1 0,0-1,0-1,0 0,1 0,-1-2,0 0,1 0,-1-2,0 0,0 0,0-1,0-1,0 0,0-1,0 1,0-1,0 0,0-1,-1-1,0 0,0-1,-1 0,0-1,6-6,-14 12,0 0,-1 0,0 0,1-1,-1 0,-1 1,1-1,0 0,-1 0,0-1,0 1,0 0,-1-1,1 1,-1-1,0 0,0 1,-1-1,1 0,-1 1,0-1,0 0,-1 0,0 1,1-1,-1 0,-1 1,1-1,-1 1,0 0,0-2,-4 0,0 0,0 0,0 1,0 0,-1 0,0 0,0 1,0 0,-1 1,1-1,-1 1,0 1,0-1,0 2,0-1,0 1,0 0,-1 0,1 1,0 1,0-1,-1 1,-2 1,6-2,-31 0</inkml:trace>
  <inkml:trace contextRef="#ctx0" brushRef="#br1" timeOffset="56289.52">8016 2012,'-38'-4,"0"1,-1 2,1 2,-1 2,1 1,-13 5,43-8,-1 1,1 0,0 0,0 1,0 0,0 1,0 0,1 0,-1 1,1 0,0 0,1 0,-1 1,1 0,0 0,1 1,-1-1,1 1,1 1,-1-1,1 1,0-1,1 1,0 0,0 1,1-1,-1 6,2-3,0 0,0 0,1 0,1 1,0-1,0 0,1 0,1 0,0-1,0 1,1-1,0 1,1-1,0-1,1 1,0-1,0 1,1-2,0 1,1-1,0 0,0-1,1 0,0 0,0 0,0-2,1 1,0-1,0 0,0-1,1 0,-1-1,5 1,4 1,1 0,0-1,0-1,0 0,1-2,-1-1,0 0,0-1,1-2,-1 0,0-1,-1 0,1-2,-1 0,0-2,0 0,-1-1,0-1,-1 0,9-8,-15 10,-1-1,0 0,-1-1,1 0,-2-1,0 0,0 0,-1 0,0-1,-1 0,0-1,-1 1,-3 5,1 0,-1 0,0 0,-1 0,0 0,0 0,0-1,-1 1,0 0,0 0,-1-1,0 1,0 0,-1 0,0 0,0 0,-1 0,0 1,0-1,0 1,-1-1,-4-4,-6-4,-1 1,0 1,-1 1,-1 0,0 1,0 0,-1 2,0 0,-1 1,0 1,0 1,0 0,-1 2,0 0,0 1,0 1,0 1,-1 1,-16 2,4-2</inkml:trace>
  <inkml:trace contextRef="#ctx0" brushRef="#br1" timeOffset="56670.632">7847 2492,'-26'19,"1"1,1 2,1 0,0 2,2 0,1 1,1 1,2 1,-6 11,21-34,0 0,0 0,0 0,0 0,0 1,1-1,0 0,0 1,0-1,1 1,-1-1,1 1,0-1,1 1,-1-1,1 1,-1-1,1 1,1-1,-1 0,1 0,-1 1,1-1,0 0,1 0,-1-1,1 1,0 0,0-1,0 0,0 1,0-1,1-1,-1 1,1 0,0-1,0 0,0 0,2 1,10 2,1-2,0 0,0 0,0-2,0 0,0-1,1-1,-1 0,0-1,0-1,0-1,-1 0,1-1,-1-1,0 0,-1-2,1 0,6-5,-13 9,4 0,-1-1,1 0,-1-1,-1 0,1-1,-1-1,0 0,0 0,-1-1,0 0,-1-1,0 0,-1-1,0 1,0-2,-1 1,-1-1,1 0,-2 0,0-1,-1 0,0 1,0-3,-3 9,1-1,-1 0,0 1,-1-1,0 0,0 0,0 0,-1 1,0-1,0 0,0 1,-1-1,0 1,-1-1,1 1,-1 0,0 0,-1 0,0 0,0 1,0-1,0 1,-1 0,0 0,0 1,0 0,0-1,-1 2,0-1,0 1,0 0,-5-2,-9-2,-1 2,1 1,-1 0,1 1,-1 2,0 0,-6 1,-8 0</inkml:trace>
  <inkml:trace contextRef="#ctx0" brushRef="#br1" timeOffset="57184.126">8467 2068,'17'-3,"113"-27,0 7,50 0,-178 22,1 0,-1 0,0 0,0 0,1 0,-1 1,0 0,1-1,-1 1,1 0,-1 0,1 0,-1 0,0 0,1 1,-1-1,0 1,1 0,-1 0,0-1,0 2,1-1,-1 0,0 0,0 1,0-1,0 1,-1-1,1 1,0 0,-1 0,1-1,-1 1,0 0,1 1,-1-1,0 0,0 0,0 0,-1 1,1-1,-1 0,1 1,-1-1,0 1,1 0,-63 120,31-73,16-16,1 1,2 0,1 1,1 0,3 1,1 0,1 2,-7 35,-3 2,-16 153,31-217</inkml:trace>
  <inkml:trace contextRef="#ctx0" brushRef="#br1" timeOffset="57420.159">8580 2548,'39'0,"31"0,9 0,-4 0,-11 0,-10 0,-11 0,-11 0</inkml:trace>
  <inkml:trace contextRef="#ctx0" brushRef="#br1" timeOffset="57618.736">9314 2576,'-5'34,"-1"11</inkml:trace>
  <inkml:trace contextRef="#ctx0" brushRef="#br1" timeOffset="57984.879">9625 2097,'-13'5,"0"1,1 0,0 0,0 1,1 1,0 0,0 1,1 0,0 0,0 1,1 1,0-1,1 1,1 1,-1 0,2 0,-6 12,11-21,1 0,-1 0,1 0,0 1,-1-1,1 0,1 0,-1 0,0 0,1 0,-1 0,1 0,0 0,0 0,0 0,1 0,-1 0,1 0,-1-1,1 1,0-1,0 1,0-1,1 0,-1 0,0 1,1-2,-1 1,1 0,0-1,-1 1,4 0,102 30,-92-28,172 47,-183-48,-1 0,0 1,0-1,0 1,0 0,-1 0,0 0,0 0,0 0,0 1,0-1,-1 1,0 0,0 0,0 0,-1 0,1 0,-1 0,0 0,-1 0,1 1,-1-1,0 0,-1 1,1-1,-1 0,0 0,0 0,-1 0,1 0,-1 0,0 0,-1 0,1-1,-1 1,0-1,0 1,0-1,-1 0,1 0,-1-1,0 1,0-1,0 0,-1 0,1 0,-2 0,-94 67,35-50,44-18</inkml:trace>
  <inkml:trace contextRef="#ctx0" brushRef="#br1" timeOffset="58174.168">9539 2068,'58'-9,"28"-4,5 1,-9 2,-13 8,-13 4,-17 2</inkml:trace>
  <inkml:trace contextRef="#ctx0" brushRef="#br1" timeOffset="58688.07">10330 1955,'14'1,"-25"0,-18 2,28-2,-8-1,0 2,0-1,0 1,0 0,0 1,0 0,1 0,-1 1,1 0,0 1,0 0,1 0,-1 0,1 1,1 0,-1 1,1-1,0 1,0 1,1-1,0 1,0 0,4-6,1 0,0 0,0 0,0 0,0 0,0 0,0 0,1 0,-1 0,1 0,-1-1,1 1,0 0,-1 0,1 0,0-1,0 1,0 0,1-1,-1 1,0-1,1 1,-1-1,0 0,1 1,0-1,-1 0,1 0,0 0,0 0,-1-1,1 1,0 0,0-1,0 1,0-1,0 0,0 0,0 1,0-1,83 1,153-72,-235 69,-1 1,1-1,0 1,0-1,0 1,0 0,0 0,0 0,0 0,0 1,0-1,1 1,-1 0,0 0,0 0,0 0,0 0,1 1,-1-1,0 1,0 0,0 0,0 0,0 1,0-1,-1 1,1-1,0 1,-1 0,1 0,-1 0,1 0,-1 1,0-1,0 1,0-1,-1 1,1 0,0-1,-1 1,0 0,0 0,0 0,0 1,-2 10,-1 0,-1-1,0 0,-1 1,-1-1,0 0,0-1,-1 1,-1-1,0 0,-9 10,-11 15,-1 0,-2-2,-1-2,-2 0,-33 24,-27 5,76-53,1 1,0 0,0 1,1 1,0 0,1 1,0 1,1 0,1 0,0 1,-8 16,8 20,15-33</inkml:trace>
  <inkml:trace contextRef="#ctx0" brushRef="#br1" timeOffset="58989.034">10499 2633,'-25'22,"0"2,1 0,2 2,0 0,2 2,1 0,1 1,-6 16,22-42,0 0,0 0,1 0,-1 0,1 1,0-1,-1 0,2 1,-1-1,0 1,1 0,0-1,-1 1,1-1,1 1,-1 0,0-1,1 1,0-1,0 1,0-1,0 1,1-1,-1 0,1 0,0 1,0-1,0 0,0-1,0 1,1 0,-1-1,1 1,0-1,2 2,6 0,0 1,1-1,-1-1,1 0,0-1,0 0,0-1,0 0,0-1,0 0,0-1,0-1,-1 0,1 0,0-1,-1 0,1-1,-1-1,0 0,0 0,-1-1,1 0,-1-1,-1 0,1-1,-1 1,-1-2,1 0,-2 0,1 0,-1-1,0 0,2-6,-7 12,-1 1,0-1,1 0,-1 0,-1 0,1 0,0 0,-1 0,0 0,0 0,0 0,-1 0,1 0,-1 0,0 0,0 1,0-1,-1 0,1 0,-1 1,0-1,0 1,0-1,0 1,-1 0,1 0,-1 0,0 0,0 0,0 1,0 0,-1-1,1 1,-1 0,1 0,-1 1,1-1,-1 1,0 0,0 0,0 0,-1 0,-25-6</inkml:trace>
  <inkml:trace contextRef="#ctx0" brushRef="#br1" timeOffset="62819.185">537 4100,'-11'351,"-25"-79,3-45,17-193,9-28</inkml:trace>
  <inkml:trace contextRef="#ctx0" brushRef="#br1" timeOffset="63321.696">367 4129,'291'-26,"-67"23,-222 3,0 1,0-1,0 0,1 0,-1 1,0-1,0 1,0 0,0 0,0 0,0 0,0 0,0 0,-1 0,1 0,0 1,-1-1,1 1,-1-1,1 1,-1 0,0 0,1-1,-1 1,0 0,0 0,-1 0,1 0,0 0,-1 1,1-1,-1 0,1 0,-1 0,0 0,0 1,0 1,-25 78,0-40,-1-1,-2-2,-2-1,-4 2,30-37,0 1,1-1,-1 0,1 1,0 0,0 0,1 0,-1 0,1 0,0 1,0-1,0 0,0 1,1 0,0-1,0 1,0 0,0 0,1 0,0 0,0-1,0 1,1 0,0 0,-1 0,2-1,-1 1,1 0,-1-1,1 1,3 3,4 2,0 0,1-1,0 0,1-1,0 0,0-1,0 0,1-1,0 0,1 0,-1-2,1 0,0 0,11 1,93 40,-113-41,-1-1,1 0,-1 1,0 0,0 0,-1 0,1 0,-1 0,0 0,0 1,0-1,0 1,-1-1,0 1,0 0,0-1,0 1,-1 0,0 0,0 0,0 0,-1-1,0 1,0 0,0-1,0 1,-1 0,1-1,-1 1,0-1,-1 0,1 0,-1 0,0 0,0 0,0 0,0-1,-1 0,1 1,-1-1,0 0,0-1,0 1,0-1,-20 14,0 0,-1-2,0-1,-1-1,-1-2,1 0,-2-2,1 0,-1-2,0-2,-1 0,1-2,-1-1,1-1,-1-1,-24-5,46 6,1-1,-1 1,1-1,-1 0,1-1,0 1,0-1,0 0,0-1,0 0,0 0,1 0,-1 0,1-1,0 0,0 0,0-1,1 1,-1-1,1 0,0 0,1 0,-1-1,-1-3,-1-14</inkml:trace>
  <inkml:trace contextRef="#ctx0" brushRef="#br1" timeOffset="64037.552">1497 4213,'0'5,"0"6,-5 2,-2 3,6-2,3-7,5-10,2-9,4-3,0 7,-2 3</inkml:trace>
  <inkml:trace contextRef="#ctx0" brushRef="#br1" timeOffset="64435.804">1553 4693,'-19'15,"-6"9,5 0,11-3,13-10,9-12,8-6,0-7,2 0,-9 2,-6 2</inkml:trace>
  <inkml:trace contextRef="#ctx0" brushRef="#br1" timeOffset="64906.676">2738 4044,'-22'7,"-1"2,1 0,1 2,0 0,0 2,1 0,1 1,0 1,1 0,0 2,2 0,0 1,1 1,9-12,2 0,-1 0,1 1,0 0,0 0,1 0,0 0,1 1,-1-1,2 1,-1-1,1 1,1 0,-1 0,2-1,-1 1,1 0,0 0,1-1,0 1,0-1,1 1,0-1,1 0,0 0,0-1,0 1,1-1,0 0,1 0,0 0,0-1,0 0,1 0,-1 0,3 0,3 0,1-1,1 0,-1-1,0 0,1-1,0 0,0-1,0-1,0 0,0-1,0-1,0 0,0-1,0 0,0-1,-1-1,1 0,-1-1,0 0,0-1,-1 0,0-1,0-1,7-6,-4 3,-1 0,0-2,-1 1,0-2,-1 0,-1 0,0-1,-1-1,0 0,-2 0,0 0,-1-1,4-13,-6 13,-1 0,0 0,-2-1,0 0,0 1,-2-1,0 0,-1 0,-1 1,-1-1,-1-2,2 16,1-1,-1 1,-1 0,1-1,-1 1,1 0,-1 1,0-1,-1 0,1 1,-1 0,1-1,-1 2,0-1,0 0,0 1,-1-1,1 1,0 1,-1-1,0 0,1 1,-1 0,0 0,1 1,-1-1,-3 1,-17-2</inkml:trace>
  <inkml:trace contextRef="#ctx0" brushRef="#br1" timeOffset="65289.306">2766 4552,'-21'7,"1"1,0 2,0 0,1 1,0 1,1 0,0 2,1 0,1 1,0 0,1 2,1-1,0 2,-10 18,23-34,0 1,0 0,-1 0,2-1,-1 1,0 0,1 0,-1 0,1 0,0 0,0 0,0 0,0 0,0 0,1 0,0 0,-1 0,1-1,0 1,0 0,1 0,-1-1,0 1,1 0,0-1,0 0,-1 1,1-1,1 0,-1 0,0 0,0 0,1-1,-1 1,1 0,-1-1,1 0,0 0,0 0,1 1,120 25,-102-25,0 0,0-2,0-1,-1 0,1-2,0-1,-1 0,1-2,-1 0,-1-1,1-1,-1-1,-1-1,0-1,11-8,-14 7,-1-1,0 0,-2-1,1-1,-2 0,0-1,6-9,-15 20,0-1,0 0,0 1,-1-1,0 0,0 0,0 0,-1 0,0 0,0-1,0 1,-1 0,0-1,0 1,-1 0,0 0,0-1,0 1,-1 0,0 0,0 0,0 0,-1 1,0-1,-1-1,-3-1,1 1,-1 0,0 0,-1 0,1 1,-1 0,-1 1,1 0,-1 0,0 1,0 0,0 0,-1 1,1 1,-1-1,1 1,-6 0,-11-1</inkml:trace>
  <inkml:trace contextRef="#ctx0" brushRef="#br1" timeOffset="65787.774">3697 4100,'-25'17,"1"0,1 1,1 2,0 0,1 1,2 2,-18 23,31-38,-1 0,1 1,1 0,0 0,0 0,0 1,1 0,1 0,0 0,0 0,1 0,0 1,1-1,0 1,1-1,0 1,0-1,1 1,1-1,1 6,1-3,0 0,1-1,0 0,1 0,1 0,0-1,0 0,1 0,1-1,0 0,0 0,1-1,0 0,0-1,1 0,0-1,1 0,0-1,0 0,0-1,0 0,1-1,0 0,0-1,0-1,0 0,0 0,1-2,-1 1,11-3,-7-1,0-1,-1-1,0-1,0-1,0 0,0-1,-1 0,0-1,-1-1,0 0,-1-1,0-1,-1 0,0-1,-1 0,10-14,-15 17,0-2,0 1,-1-1,-1 0,0 0,0 0,-1 0,-1-1,0 1,-1-1,0 0,-1 1,0-1,-1 0,0 1,-1-1,-1 1,0-1,0 1,-2 0,1 0,-1 1,-1-1,0 1,-1 0,0 1,-1 0,0 0,0 0,-7-5,4 6,0 0,0 1,0 1,-1 0,0 1,-1 0,1 0,-1 2,0-1,-1 2,1 0,-1 0,1 1,-1 1,0 0,1 1,-1 1,0 0,1 0,-1 2,1 0,-1 0,1 1,0 1,1 0,-11 6,0 5</inkml:trace>
  <inkml:trace contextRef="#ctx0" brushRef="#br1" timeOffset="66359.759">4657 3987,'-11'-4,"-1"1,0 0,0 0,0 2,0-1,0 1,-1 1,1 0,0 1,0 0,0 1,0 0,0 1,0 1,0-1,-10 7,19-8,-1 2,1-1,0 0,0 0,0 1,0 0,1-1,0 1,-1 0,1 0,1 1,-1-1,1 0,-1 1,1-1,0 1,1-1,-1 1,1-1,0 1,0-1,0 1,1-1,0 1,0-1,0 1,0-1,1 0,-1 0,1 1,0-1,0 0,1-1,-1 1,1 0,0-1,0 1,0-1,0 0,1 0,-1 0,1 0,0-1,0 0,0 1,0-1,0-1,0 1,1-1,1 1,11 2,1-1,-1-1,1-1,-1 0,1-2,-1 1,1-2,-1-1,0 0,1-1,-1-1,-1 0,1-1,-1-1,0-1,-1 0,15-10,134-64,-163 81,0 0,0 0,0 1,0-1,0 0,0 1,0-1,0 1,0-1,0 1,0-1,0 1,0 0,1-1,-1 1,0 0,0 0,0 0,1 0,-1 0,0 0,0 0,0 1,0-1,1 0,-1 1,0-1,0 1,0-1,0 1,0-1,0 1,0 0,0-1,0 1,0 0,0 0,-1 0,1 0,0 0,0 0,-1 0,1 0,-1 0,1 0,-1 0,1 0,-1 0,0 1,0-1,1 0,-1 0,0 0,0 1,0-1,0 0,0 0,-1 0,1 0,0 1,0-1,-1 0,1 0,-1 0,0 1,-16 29,-1 0,-1-1,-2-1,-1-1,-2-1,0-1,-2-1,-4 2,27-25,-205 216,202-213,1 0,-1 0,1 1,0-1,1 1,-1 0,1 1,0-1,1 1,0-1,0 1,0 0,1 0,0 0,0 1,0 5,3-10,1-1,-1 1,1-1,0 1,0-1,0 1,0-1,1 0,-1 0,1 0,-1 0,1-1,-1 1,1-1,0 1,0-1,0 0,0 0,0 0,0-1,0 1,0-1,0 0,0 1,0-1,0-1,0 1,1 0,-1-1,0 0,0 1,2-2,20-4</inkml:trace>
  <inkml:trace contextRef="#ctx0" brushRef="#br1" timeOffset="66636.701">5108 4354,'-16'16,"0"1,1 0,0 1,2 0,0 1,1 1,1 0,0 1,2 0,-6 18,14-36,1 1,-1 0,0-1,1 1,0-1,0 1,0 0,0-1,1 1,0-1,-1 1,1-1,0 1,1-1,-1 1,0-1,1 0,0 0,0 0,0 0,0 0,0 0,1 0,-1-1,1 1,0-1,0 0,0 0,0 0,0 0,0 0,0-1,1 1,-1-1,1 0,-1 0,1 0,1 0,8 2,0-1,0 0,0-1,0-1,0 1,0-2,0 0,0-1,0 0,2-1,-3 0,0 0,0-1,-1 0,1-1,-1 0,0-1,-1 0,1 0,-1-1,0-1,-1 0,0 0,0-1,-1 0,0 0,0-1,-1 0,0-1,-1 1,-1-1,4-9,-8 15,0 0,-1 0,1 0,-1 0,-1 0,1 0,-1 0,1 0,-2 1,1-1,0 0,-1 0,0 1,0-1,0 1,-1-1,1 1,-1 0,0 0,0 0,-1 1,1-1,-1 1,0 0,0 0,0 0,0 0,0 1,-1-1,1 1,-1 0,1 1,-1-1,0 1,0 0,1 0,-1 0,0 1,0 0,0 0,0 0,0 0,0 1,-21-2</inkml:trace>
  <inkml:trace contextRef="#ctx0" brushRef="#br1" timeOffset="69525.86">7451 3903,'73'-17,"132"-22,-152 28,-42 7,0 1,0 1,0 0,0 0,1 1,-1 1,0 0,1 0,4 2,-14-1,-1 0,1 0,-1 0,0 1,0-1,1 1,-1-1,0 1,0-1,0 1,0 0,-1 0,1-1,0 1,-1 0,1 0,-1 0,0 0,0-1,1 1,-1 0,0 0,-1 0,1 0,0 0,0 0,-1 0,1-1,-1 1,0 0,1 0,-1-1,0 1,0 0,0-1,0 1,-1-1,1 1,-1 0,-2 8,-97 306,29-65,-6-51,55-150,23-43,4-4</inkml:trace>
  <inkml:trace contextRef="#ctx0" brushRef="#br1" timeOffset="69771.678">7339 4327,'38'-5,"42"-2,16-4,-2 0,-14 1,-10 3,-12 3,-11 1,-9 2,-6 1,-4 0,-2 0,0 1,-5-6,-6-1</inkml:trace>
  <inkml:trace contextRef="#ctx0" brushRef="#br1" timeOffset="70155.22">8608 3987,'-64'17,"36"-12,1 2,0 1,0 1,0 1,1 2,1 0,-19 13,43-25,0 0,0 0,1 1,-1-1,0 0,0 0,1 0,-1 0,0 1,1-1,-1 0,0 1,1-1,-1 1,0-1,1 1,-1-1,1 1,-1-1,1 1,-1-1,1 1,-1 0,1-1,0 1,-1 0,1-1,0 1,0 0,-1-1,1 1,0 0,0 0,0-1,0 1,0 0,0 0,0 0,0-1,0 1,0 0,1-1,-1 1,0 0,0 0,1-1,-1 1,0 0,1-1,-1 1,1 0,-1-1,1 1,-1-1,1 1,-1-1,1 1,-1-1,1 1,0-1,-1 0,1 1,0-1,0 0,-1 0,1 1,54 6,-47-6,177 20,-176-21,0 0,-1 1,1 1,-1-1,1 1,-1 1,0-1,0 1,0 1,0 0,0 0,-1 0,0 1,0 0,0 0,0 1,-1 0,0 0,0 1,-1-1,0 1,0 0,0 1,-1-1,0 1,-1 0,1 0,0 4,-3 4,0 1,-1-1,-1 1,-1-1,0 1,-1-1,0 0,-2 0,0 0,-1-1,0 1,-1-1,-1-1,0 1,-1-1,-1-1,0 0,0 0,-2-1,0 0,5-5,0 0,0 0,-1 0,0-1,0-1,-1 1,1-1,-1-1,0 0,-1 0,1 0,-1-1,1-1,-9 2,3-7</inkml:trace>
  <inkml:trace contextRef="#ctx0" brushRef="#br1" timeOffset="70391.745">8495 3960,'48'0,"40"-5,14-2,-4 1,-11 1,-14 1,-11 2,-10 1,-10 1,-7 0,-9 0</inkml:trace>
  <inkml:trace contextRef="#ctx0" brushRef="#br1" timeOffset="71256.724">9793 3819,'-33'1,"0"2,0 2,1 1,-1 1,1 2,1 1,-7 4,-22 26,59-39,0 0,0 0,0 0,0 0,0 0,0 1,1-1,-1 0,0 0,1 1,-1-1,1 1,0-1,-1 1,1-1,0 0,0 1,0-1,0 1,0-1,0 1,0-1,0 1,1-1,-1 1,1-1,-1 0,1 1,-1-1,1 0,0 1,0-1,0 0,-1 0,1 0,0 1,0-1,1 0,-1 0,0-1,0 1,0 0,1 0,-1-1,1 1,10 3,0 0,0-1,0 0,1-1,-1 0,1-1,0-1,-1 0,1 0,0-1,-1-1,0 0,1-1,-1 0,0-1,0-1,3-1,135-52,-105 38,1 2,1 3,0 1,16-1,20 15,-81 1,0-1,-1 1,1 0,0-1,0 1,-1 0,1 0,-1 0,1 0,-1 0,1 1,-1-1,0 0,0 1,1-1,-1 0,0 1,0 0,0-1,-1 1,1-1,0 1,-1 0,1 0,-1 0,1-1,-1 1,0 0,0 0,0 0,0 0,0-1,0 1,0 0,-1 0,1 0,-1-1,1 1,-1 0,0 0,1-1,-1 1,0 0,-7 13,-1-1,0 0,-1 0,0 0,-1-1,-1-1,0 0,0-1,-15 10,22-16,-260 190,184-142,3 4,2 3,-30 35,76-68,24-22,-1 1,0-1,1 1,0 0,0 0,1 1,0-1,0 1,0 1,1-1,0 0,0 1,1 0,0 0,1 0,-2 5,4-11,0 0,0 0,0 0,0 0,0 0,1 0,-1 0,1-1,-1 1,1 0,0 0,-1-1,1 1,0 0,0-1,0 1,0-1,1 1,-1-1,0 1,1-1,-1 0,1 0,-1 1,1-1,-1 0,1-1,0 1,0 0,-1 0,1-1,0 1,0-1,0 0,0 1,-1-1,1 0,0 0,0 0,0 0,0 0,0-1,81-18,-60 9,-4 0</inkml:trace>
  <inkml:trace contextRef="#ctx0" brushRef="#br1" timeOffset="71611.227">10104 4411,'-41'39,"25"-25,0 0,1 1,1 0,0 1,1 1,1 0,1 0,0 2,1-1,1 1,-3 11,11-27,0 0,0 0,1 0,0 0,-1 1,1-1,0 0,0 0,1 0,-1 0,1 0,-1 0,1 0,0 0,0 0,1 0,-1 0,0 0,1-1,0 1,0-1,-1 1,2-1,-1 0,0 1,0-1,1 0,-1 0,1-1,-1 1,1 0,0-1,0 0,0 0,0 0,0 0,0 0,0 0,0-1,0 1,0-1,0 0,0 0,0 0,2-1,19 3,-1-1,1-1,-1-1,1-1,-1-1,1-2,-1 0,-1-1,1-1,-1-1,0-2,-1 0,0-1,-1 0,0-2,0-1,3-4,-19 15,0 0,0-1,0 1,0-1,-1 0,1 0,-1 0,0 0,0-1,-1 1,1-1,-1 0,0 0,0 0,-1 0,1 0,-1 0,0 0,-1 0,1 0,-1-1,0 1,0 0,-1 0,0 0,1-1,-2 1,1 0,-1 0,1 0,-1 0,-1 1,1-1,-1 1,0-1,0 1,-2-3,-3 2,1 1,0 0,-1 0,0 1,0 0,0 0,0 1,0 0,-1 0,1 1,-1 0,1 1,-1 0,1 0,-1 1,1 0,-9 2,-13 1</inkml:trace>
  <inkml:trace contextRef="#ctx0" brushRef="#br1" timeOffset="81094.011">819 5765,'2'-3,"-1"0,0-1,0 1,0 0,-1-1,1 1,-1-1,0 1,0-1,0 0,0 1,-1-1,1 1,-1 0,0-1,0 1,0-1,-1 1,1 0,-1 0,0 0,0 0,0 0,0 0,0 0,-1 1,1-1,-1 1,1 0,-1 0,0 0,0 0,0 0,0 0,-1 1,1-1,0 1,-3 0,-5-1,-1 1,1 1,0 0,-1 0,1 1,-1 1,1 0,0 0,0 1,0 1,0 0,0 0,1 1,0 0,0 1,0 0,1 1,0 0,0 0,1 1,-4 4,-46 31,38-28,0 0,1 1,2 1,-1 0,2 1,0 1,1 1,2 0,-1 1,2 1,-8 20,13-22,2 0,0 1,2-1,0 1,1 0,1 0,1 0,1 0,3 19,-3-30,2 0,-1 0,2 0,-1-1,1 1,0-1,1 0,0 0,1 0,0-1,0 0,1 0,0 0,0-1,1 0,0-1,0 1,0-2,1 1,0-1,0 0,0-1,1 0,0-1,-1 0,1 0,0-1,1 0,-1-1,9 0,152-4,-147 3</inkml:trace>
  <inkml:trace contextRef="#ctx0" brushRef="#br1" timeOffset="81509.318">1327 5794,'-5'0,"-1"5,0-3,5-3,9 0,2-5,-5-2,-3 6,-7 2,-3 7,-4 2,-1 4,2 1</inkml:trace>
  <inkml:trace contextRef="#ctx0" brushRef="#br1" timeOffset="81880.132">1327 6217,'-5'5,"-1"6,0 6,-4 1,0 1,-3-2,6-4,3-5</inkml:trace>
  <inkml:trace contextRef="#ctx0" brushRef="#br1" timeOffset="82765.983">2089 5765,'69'-21,"0"2,2 3,0 4,0 2,1 4,36 3,-101 2,0 0,0 1,1 0,-1 1,0-1,0 1,0 1,0-1,0 1,0 0,0 1,-1 0,1 0,-1 0,0 1,0 0,0 0,1 1,-7-1,1-1,-1 1,0 0,0-1,0 1,0-1,0 1,-1-1,0 1,0-1,0 0,0 1,0-1,-1 0,1 0,-1 1,0-1,0-1,0 1,-1 1,-3 5,-129 264,29-13,89-219,-12 59,40-88,0-18</inkml:trace>
  <inkml:trace contextRef="#ctx0" brushRef="#br1" timeOffset="83009.655">2174 6161,'43'-5,"34"-1,8 0,-1-4,-4 0,-12 2,-8 2,-9-3,-13 0</inkml:trace>
  <inkml:trace contextRef="#ctx0" brushRef="#br1" timeOffset="83308.539">3472 5765,'-39'15,"0"2,1 1,1 1,0 3,2 1,1 1,1 2,-21 21,42-36,0 2,1-1,0 1,1 1,1 0,0 0,1 1,0 0,1 1,1 0,0 0,4-8,0 1,0-1,1 1,0 0,1 0,-1 0,2-1,-1 1,1 0,1 0,-1-1,1 1,1 0,0-1,0 0,1 0,0 0,0 0,1-1,0 1,3 4,4-2,1-1,-1 1,1-2,1 0,0 0,0-1,0-1,1-1,-1 0,2-1,-1 0,0-1,1-1,-1 0,1-1,-1-1,1 0,0-2,-1 1,1-2,-1 0,2-1,10-2,0 0,0-2,-1-1,0-1,-1-1,0-1,-1-1,0-2,-1 0,-1-2,0 0,8-10,-23 19,0-1,0 0,-1 0,-1-1,0 0,0 0,-1 0,0 0,0-1,-1 0,-1 1,0-1,0 0,-1 0,-1 0,0 0,0 0,-1 0,0 0,-1 0,-1 0,1 0,-2 1,1-1,-1 1,-1 0,0 0,-1 0,1 1,-2 0,1 0,-1 1,-1-1,0 1,-2-1,-1-3,-2 1,1 0,-2 1,1 0,-1 1,-1 1,1 0,-2 1,1 0,-1 2,0 0,0 0,0 1,0 1,-1 1,0 1,1 0,-1 1,0 0,0 2,1 0,-14 4</inkml:trace>
  <inkml:trace contextRef="#ctx0" brushRef="#br1" timeOffset="83828.184">4431 5681,'-21'-6,"0"1,-1 0,1 2,-1 0,0 2,0 0,0 1,0 2,0 0,0 1,-19 6,37-8,1 0,-1 1,1-1,-1 1,1 0,0 0,0 0,0 0,0 1,0-1,0 1,1 0,-1-1,1 1,0 1,-1-1,2 0,-1 0,0 1,1-1,-1 1,1-1,0 1,0 0,0-1,1 1,0 0,-1 0,1-1,0 1,1 0,-1 0,1-1,-1 1,1 0,1 2,0-3,0 0,-1-1,1 1,0-1,0 0,0 0,0 1,1-1,-1-1,1 1,-1 0,1-1,0 1,-1-1,1 0,0 1,0-1,0-1,0 1,0 0,0-1,0 0,0 1,0-1,0-1,0 1,0 0,2-1,89-20,-86 19,184-50,-189 51,0-1,0 1,0 0,0 1,0-1,1 0,-1 1,0 0,0 0,0 0,1 0,-1 0,0 1,0-1,1 1,-1 0,0 0,0 0,0 0,0 1,0-1,-1 1,1 0,0 0,-1 0,1 0,-1 0,0 0,1 1,-1-1,0 1,-1 0,1 0,0-1,-1 1,0 0,1 0,-1 0,0 0,-1 1,1-1,0 0,-1 0,0 1,0-1,0 1,-5 12,0 0,-1-1,-1 1,-1-1,0 0,-1-1,-1 0,0 0,-1-1,0 0,-1-1,-3 2,-4 7,-296 257,283-230,32-47,-1 0,1 0,0 1,0-1,0 0,-1 0,1 0,1 1,-1-1,0 0,0 0,0 0,1 1,-1-1,0 0,1 0,-1 0,1 0,-1 0,1 0,0 0,-1 0,1 0,0 0,0 0,0 0,0-1,0 1,0 0,0-1,0 1,0 0,0-1,0 1,0-1,0 0,0 1,1-1,-1 0,0 0,0 0,0 0,1 0,-1 0,20 3</inkml:trace>
  <inkml:trace contextRef="#ctx0" brushRef="#br1" timeOffset="84095.663">4742 6048,'-12'14,"1"1,1 0,0 0,1 1,1 1,1-1,0 1,1 0,1 1,0 0,1-1,1 2,4-14,-1 0,1 0,0 0,0 0,0 0,1 0,0 0,0-1,0 1,1-1,-1 1,1-1,0 0,0 0,0 0,1-1,0 1,-1-1,1 0,0 0,1 0,-1 0,0-1,1 1,0-1,-1-1,1 1,0-1,0 1,0-1,0-1,0 1,0-1,0 0,0 0,0 0,0 0,0-1,0 0,0 0,0-1,0 1,-1-1,1 0,-1 0,5-3,2 1,1-1,-1 0,-1-1,1 0,-1 0,0-1,0 0,-1-1,0 0,1-1,-7 5,0 1,0-1,-1 0,1 1,-1-1,1 0,-1-1,0 1,-1 0,1 0,-1-1,0 1,0-1,0 1,-1-1,1 0,-1 1,0-1,-1 1,1-1,-1 0,0 1,0-1,0 1,-1 0,1-1,-3-2,-1-1,0 1,-1 0,0 0,-1 0,0 1,0 0,0 1,0-1,-1 1,0 1,0 0,0 0,-1 0,1 1,-1 0,0 1,0 0,0 0,0 1,0 0,0 1,0 0,-1 0,1 1,-3 0,-16 0</inkml:trace>
  <inkml:trace contextRef="#ctx0" brushRef="#br1" timeOffset="86828.849">7310 5455,'-46'27,"-130"92,170-113,-23 17,0 2,2 2,1 0,1 1,2 2,1 0,1 2,1 0,2 1,2 1,0 1,14-28,0 0,1-1,0 1,0 0,0 0,1-1,0 1,0 0,1 0,0 0,0-1,0 1,1 0,0-1,0 1,1-1,0 0,0 0,0 0,1 0,0-1,0 1,0-1,1 0,0 0,0 0,0-1,1 0,-1 0,1 0,0-1,13 6,1-1,0-1,1-1,-1-1,1-1,0-1,1 0,-1-2,0 0,1-2,-1 0,2-2,15 2,-14 2,-1-2,0 0,0-2,0 0,0-2,-1-1,0 0,0-2,0 0,-1-2,9-5,-28 14,1 0,-1-1,1 0,-1 0,0 0,1 0,-1 0,0 0,0 0,-1-1,1 1,0-1,-1 1,1-1,-1 0,0 1,0-1,0 0,0 0,-1 0,1 0,-1 0,0 0,0 0,0 0,0 0,0 0,0 0,-1 0,0 0,1 1,-1-1,0 0,0 0,-2-2,-1-3,-1 1,0-1,-1 1,0 0,0 0,0 0,-1 1,0 0,0 1,0-1,-3 0,-12-4,0 2,0 0,-1 2,0 0,0 1,-1 2,1 0,-1 2,1 0,-1 2,0 0,1 2,-1 0,1 2,0 1,1 0,-1 2,1 1,-14 7,-2 2,7-2</inkml:trace>
  <inkml:trace contextRef="#ctx0" brushRef="#br1" timeOffset="87408.779">7677 5652,'47'-11,"-3"-2,0 3,0 1,1 3,0 1,27 2,-70 3,0-1,-1 1,1 0,0 0,0 0,-1 0,1 0,0 1,-1-1,1 0,0 1,-1-1,1 1,-1 0,1 0,-1-1,1 1,-1 0,1 0,-1 0,0 0,0 1,1-1,-1 0,0 1,0-1,0 0,0 1,-1-1,1 1,0-1,-1 1,1 0,-1-1,1 1,-1 0,0-1,1 1,-1 0,0-1,0 1,0 0,-1 0,1-1,0 1,-1 0,1-1,-1 1,1-1,-1 2,-7 13,-1-1,0 0,-1 0,0-1,-2 0,1 0,-1-2,-1 1,-1-2,1 0,-5 2,-26 25,-124 129,163-162,1 1,0 0,0 0,0 0,1 0,0 1,0-1,1 1,-1 0,1 0,1 0,-1 0,1 0,1 0,-1 0,1 0,1 0,-1 1,1-1,0 0,1 0,-1 0,2 0,-1-1,1 1,0 0,0-1,0 0,1 0,0 0,1 0,-1 0,1-1,0 0,0 0,1 0,-1-1,3 2,-2-2,1 0,-1-1,0 0,1 0,0 0,0-1,0 0,0 0,0 0,0-1,0 0,1-1,-1 0,0 0,0 0,1-1,-1 0,0 0,0-1,0 0,0 0,5-3,2-7</inkml:trace>
  <inkml:trace contextRef="#ctx0" brushRef="#br1" timeOffset="87659.698">8298 6019,'-14'20,"4"5,5-1</inkml:trace>
  <inkml:trace contextRef="#ctx0" brushRef="#br1" timeOffset="87964.113">8721 5625,'-16'5,"3"-2,0 0,0 1,0 1,1 0,-1 1,1 0,1 1,-1 0,1 1,0 0,1 1,0 0,0 0,-1 3,10-9,0-1,0 0,0 0,0 1,0-1,0 0,0 1,1-1,-1 1,1-1,0 1,0-1,0 1,0-1,0 1,0-1,1 1,-1-1,1 1,0-1,-1 1,1-1,0 0,1 0,-1 1,0-1,1 0,-1 0,1 0,-1 0,1-1,0 1,0 0,2 1,81 43,-69-39,25 10,-33-15,1 0,-1 0,0 1,0 0,0 0,-1 1,1 0,-1 1,0 0,0 0,-1 0,1 1,-1 0,0 0,-1 0,0 1,0 0,0 0,-1 0,1 1,0 3,-4-2,0-1,-1 1,0-1,0 1,-1-1,0 1,-1-1,0 1,0-1,-1 0,0 0,0 0,-1 0,0-1,0 1,0-1,-1 0,-1 0,1-1,-1 0,0 0,0 0,-1 0,0-1,0 0,0-1,0 0,-1 0,0 0,0-1,0 0,0 0,0-1,-1 0,-2-1,-12 1</inkml:trace>
  <inkml:trace contextRef="#ctx0" brushRef="#br1" timeOffset="88182.705">8665 5625,'33'-20,"26"-5,8 0,-3 6,-8 5,-13 5</inkml:trace>
  <inkml:trace contextRef="#ctx0" brushRef="#br1" timeOffset="88792.229">9512 5484,'-18'-1,"1"1,0 0,-1 2,1 0,0 0,0 2,0 0,1 1,-1 1,1 1,1 0,-1 1,1 0,0 1,-4 4,16-11,0 0,1 0,-1 0,0 1,1-1,-1 0,1 1,0 0,0 0,0-1,0 1,0 0,1 1,-1-1,1 0,0 0,0 1,0-1,0 0,1 1,-1-1,1 1,0-1,0 1,0-1,1 1,-1-1,1 0,0 1,0-1,0 0,0 1,0-1,1 0,0 0,-1 0,1 0,0 0,1 0,-1-1,0 1,1-1,-1 0,1 1,0-1,0 0,0-1,0 1,2 1,8-1,-1-1,1 0,-1-1,1-1,-1 1,1-2,-1 0,0 0,1-1,-1-1,-1 0,1-1,0 0,3-3,0 2,183-63,-163 61,-30 5,0 0,0 1,0 0,1 0,-1 1,1-1,-1 1,1 0,-1 1,1-1,-1 1,1 0,0 1,-1-1,1 1,-1 0,1 1,-1-1,0 1,1 0,-1 0,0 1,0 0,0-1,-1 2,1-1,-1 0,2 2,-5 2,0 0,-1 0,0 0,0 0,-1 0,0 0,0-1,0 1,-1 0,0 0,0-1,-1 0,0 1,0-1,0 0,-1 0,0-1,0 1,0-1,-1 0,0 0,0 0,0 0,0-1,-4 2,-174 126,163-120,-73 43,58-37,0 3,1 1,1 1,1 2,1 1,-12 15,14 16,25-38</inkml:trace>
  <inkml:trace contextRef="#ctx0" brushRef="#br1" timeOffset="89126.961">9793 5992,'-13'13,"-1"1,2 0,0 1,1 0,0 1,1 0,1 1,0 0,2 1,0 0,1 0,0 0,-2 19,8-34,0 0,0 0,-1-1,2 1,-1 0,0 0,1 0,-1-1,1 1,0 0,0 0,0-1,0 1,0-1,1 1,-1-1,1 1,0-1,-1 0,1 0,0 0,0 0,1 0,-1 0,0-1,1 1,-1-1,1 1,-1-1,1 0,-1 0,1 0,0 0,0-1,0 1,-1-1,1 0,0 0,0 0,1 0,117-17,-116 16,1 0,-1 0,1 0,-1-1,0 1,1-1,-1 0,0-1,0 1,0-1,-1 0,1-1,-1 1,1-1,-1 0,0 0,0 0,-1 0,0-1,1 1,-1-1,-1 0,1 0,-1 0,0 0,0 0,0-1,-1 1,1-4,-2 3,0-1,0 0,-1 0,0 1,0-1,0 0,-1 1,0 0,-1-1,1 1,-1 0,0 0,-1 0,1 0,-1 1,0 0,-1-1,1 1,-1 1,0-1,0 1,0 0,-1 0,0 0,-2 0,-16-10</inkml:trace>
  <inkml:trace contextRef="#ctx0" brushRef="#br1" timeOffset="99269.718">678 7064,'-1'-7,"0"0,0 0,-1 0,0 1,0-1,0 1,-1-1,0 1,0 0,-1 0,0 0,0 1,-3-5,6 10,-1 0,1 1,0-1,0 0,0 1,0-1,0 1,0-1,0 1,1-1,-1 1,0 0,0-1,0 1,0 0,1 0,-1 0,0 0,1 0,-1-1,1 1,-1 0,1 0,-1 0,1 0,0 1,0-1,-1 0,1 0,0 0,0 0,0 0,0 0,-1 3,-26 169,19-78,-26 249,-3-128,33-185,26-37,-10-8,-1 0</inkml:trace>
  <inkml:trace contextRef="#ctx0" brushRef="#br1" timeOffset="99632.691">480 7036,'33'-13,"0"1,0 2,1 1,0 2,0 1,1 2,0 1,0 2,-1 2,14 2,-38-3,-1 0,0 1,0 1,0 0,0 0,0 1,0 0,0 0,-1 1,1 0,-1 0,0 1,-1 0,1 1,-1 0,0 0,0 0,-1 1,0 0,0 0,0 1,-1-1,0 1,1 5,1 2,-1 1,-1 0,-1 0,0 0,-2 0,1 0,-2 1,0-1,-1 1,-1-1,0 1,-1-1,-1 1,0-1,-2 0,-2 6,0 0,-1-1,-1 0,-1 0,-1-1,0 0,-2-1,0-1,-1 0,-1 0,-1-2,0 0,-1 0,-1-2,-8 5,-9 5,-2-2,0-2,-1-2,0-1,-2-1,0-3,-15 3,54-16,-19 6,0 0,0-1,0-2,-1 0,1-1,-1-1,1 0,-1-2,-6-1,3-5</inkml:trace>
  <inkml:trace contextRef="#ctx0" brushRef="#br1" timeOffset="100146.849">1524 7064,'-4'9,"-3"9,6 1,3-3</inkml:trace>
  <inkml:trace contextRef="#ctx0" brushRef="#br1" timeOffset="100723.991">1468 7459,'5'0,"1"5,-4 1,-4 5,0 5,-6 0,-1 2,6-2,9-4,2-9,1-4</inkml:trace>
  <inkml:trace contextRef="#ctx0" brushRef="#br1" timeOffset="103114.082">2653 6979,'-8'-4,"-1"-1,0 1,1 1,-2-1,1 1,0 1,0 0,-1 0,1 1,-1 0,0 1,1 0,-1 1,1-1,-1 2,1-1,-1 2,1-1,0 1,0 0,0 1,0 0,1 1,0 0,0 0,0 0,0 1,1 0,0 1,0 0,-4 6,-15 15,2 0,1 2,1 1,2 1,1 0,2 2,1 0,2 1,1 0,-4 20,13-44,0 0,0 0,2 0,-1 0,1 0,1 1,0-1,0 1,1-1,1 0,0 1,1-1,0 1,0-1,1 0,1 0,0-1,0 1,1-1,0 0,1 0,0 0,1-1,0 0,0 0,1 0,0-1,6 4,9-2,1-1,0-2,0 0,0-1,1-1,0-2,0 0,0-2,0-1,0 0,0-2,0-1,0-1,-1-2,1 0,-1-1,-1-1,1-2,-2 0,1-1,2-3,-21 12,0 1,0 0,-1-1,1 0,0 0,-1 0,1 0,-1-1,0 1,0-1,0 0,0 0,0 0,0 0,-1-1,0 1,1-1,-1 1,-1-1,1 0,0 0,-1 1,0-1,0 0,0 0,0-1,-1 1,0 0,1 0,-2 0,1 0,0 0,-1-2,-7-6,0 1,-1 1,0 0,-1 0,0 1,-1 0,1 0,-2 1,1 1,-1 0,0 1,-1 0,1 0,-1 2,-6-2,-7-3,-2 0,1 2,-1 2,1 0,-2 2,1 0,0 3,0 0,0 1,-1 2,1 1,1 2,-1 0,1 2,-1 1,-15 8</inkml:trace>
  <inkml:trace contextRef="#ctx0" brushRef="#br1" timeOffset="103553.817">3416 7092,'-37'15,"1"2,1 1,0 2,2 1,0 2,2 1,0 2,-23 25,40-37,1 0,1 1,0 0,1 1,0 1,2-1,0 2,0-1,2 1,0 0,2 1,0 0,0 0,2 0,1 0,0 0,1 3,2-15,0 1,0 0,0-1,1 0,1 1,-1-1,1 0,0 0,1-1,0 1,0 0,0-1,1 0,-1 0,1-1,1 1,-1-1,1 0,0 0,0-1,1 0,-1 0,1-1,0 1,0-1,0-1,7 2,6 2,1-1,-1 0,1-2,-1-1,1 0,0-2,0 0,-1-2,18-2,-15-1,0 0,-1-2,1 0,-1-2,-1 0,1-2,-2 0,0-1,0-1,8-8,-18 13,0 0,0-1,-1 0,0 0,-1-1,0-1,0 1,-1-1,-1-1,0 1,0-1,-1 0,0 0,-1-1,-1 1,0-1,-1 0,0 0,0-7,-3 10,0 0,0 1,-1-1,0 0,-1 1,0 0,-1 0,1 0,-2 0,1 0,-1 1,-1 0,0 0,0 0,0 0,-1 1,0 1,0-1,-1 1,0 0,0 0,-8-3,-2-1,0 0,-1 1,0 2,0 0,-1 0,0 2,0 1,0 0,-1 1,-8 1,0 2</inkml:trace>
  <inkml:trace contextRef="#ctx0" brushRef="#br1" timeOffset="104066.197">4375 7120,'-20'-15,"0"0,0 2,-1 0,-1 2,0 0,-1 1,0 1,0 2,-1 0,0 1,0 1,-10 1,27 6,0 0,0 1,1 0,-1 0,1 1,0-1,0 1,0 1,0-1,1 1,-1 0,1 0,0 1,1 0,0-1,0 2,0-1,0 0,1 1,0-1,0 1,1 0,0 0,0 0,1 0,0 0,0 1,1-1,-1 0,2 1,-1-1,1 2,-1-5,1 1,-1 0,1-1,0 1,0-1,0 1,1-1,0 1,0-1,0 0,0 0,1 0,-1 0,1 0,0 0,0-1,1 1,-1-1,1 0,-1 0,1 0,0-1,0 1,0-1,1 0,-1 0,0-1,1 1,-1-1,1 0,0 0,4 0,10 2,0-1,1-2,-1 1,1-2,-1-1,0 0,9-4,259-64,-190 51,-96 19,0 0,0 0,0 1,0-1,0 0,1 0,-2 1,1-1,0 0,0 1,0-1,0 1,0-1,0 1,0-1,0 1,-1 0,1 0,0-1,-1 1,1 0,0 0,-1 0,1 0,-1-1,1 1,-1 0,0 0,1 0,-1 0,0 0,0 0,1 0,-1 0,0 1,0-1,0 0,0 0,-1 0,1 0,0 0,0 0,0 0,-1 0,1 0,-1 0,1 0,-1-1,1 1,-1 0,1 0,-1 0,0 0,0 0,-36 50,-128 119,-243 177,359-275,48-70,0-1,0 1,1-1,-1 1,1 0,-1 0,1-1,0 1,0 0,-1 0,1-1,0 1,1 0,-1 0,0-1,0 1,1 0,-1-1,1 1,-1 0,1-1,0 1,0 0,0-1,0 0,0 1,0-1,0 1,0-1,1 0,-1 0,0 0,1 0,-1 0,1 0,-1 0,1 0,-1 0,1-1,0 1,-1-1,1 1,0-1,0 0,1 1,56-3,-30-3</inkml:trace>
  <inkml:trace contextRef="#ctx0" brushRef="#br1" timeOffset="104339.668">4798 7544,'-24'11,"7"-4,0 1,0 0,1 1,0 1,0 1,1 0,0 1,1 0,1 1,0 1,1 0,-2 3,12-14,1-1,0 0,0 1,0-1,0 1,0-1,1 1,-1-1,1 1,-1 0,1-1,0 1,0 0,0-1,0 1,1-1,-1 1,1 0,0-1,0 1,-1-1,1 1,1-1,-1 0,0 1,1-1,-1 0,1 0,0 0,-1 0,1 0,0 0,0-1,0 1,1-1,-1 1,0-1,1 0,-1 0,0 0,1 0,0 0,-1 0,2-1,19 5,-1-2,0-1,1 0,0-2,-1-1,1 0,-1-2,0 0,1-2,-1-1,-1 0,1-1,0-3,-16 9,0 0,-1 0,1-1,-1 0,1 0,-1 0,0-1,0 0,0 0,0 0,0-1,-1 0,0 1,1-1,-2-1,1 1,0-1,-1 1,0-1,0 0,0 0,-1-1,1 1,-1-1,0 1,-1-1,0 1,0-1,0 0,0 0,-1 1,0-1,0 0,-1 0,1 1,-1-1,0 0,-1 1,0-1,0 0,-1-2,-4 1,-1 0,1 1,-1 0,-1 0,1 1,-1 0,0 0,0 1,0 0,-1 1,1 0,-1 0,0 1,0 1,0-1,0 2,0-1,0 1,0 1,0 0,-7 1,6-1,-22-1</inkml:trace>
  <inkml:trace contextRef="#ctx0" brushRef="#br1" timeOffset="107415.428">7536 6923,'1'0,"-1"0,1 1,0-1,-1 0,1 0,0 0,-1 0,1 0,0 1,-1-1,1 0,-1 0,1-1,0 1,-1 0,1 0,0 0,-1 0,1-1,0 1,-1 0,1 0,-1-1,1 1,-1 0,1-1,-1 1,1-1,-1 1,1-1,-1 1,1-1,-1 1,0-1,1 1,-1-1,0 0,0 1,1-1,-1 1,0-1,0 0,0 1,0-1,0 0,0 1,0-1,0 0,0 1,0-1,0 0,0 1,0-1,0 0,-1 1,1-1,0 1,-1-1,1 1,0-1,-1 0,1 1,0-1,-1 1,1-1,-1 1,1 0,-1-1,0 1,-16-2,-1 0,0 2,0 0,0 1,0 1,1 0,-1 2,-3 1,-58 8,74-14,-1 1,0-1,1 1,-1 0,1 1,-1 0,1 0,-1 0,1 0,-1 1,1 0,0 0,0 0,0 1,0-1,0 1,1 1,-1-1,1 1,0-1,0 1,0 0,0 1,1-1,0 1,0-1,0 1,0 0,1 0,0 0,-1 3,2-4,0 1,0 0,0 0,1 0,0 0,0-1,0 1,0 0,1 0,0 0,0-1,0 1,0 0,1-1,0 1,0-1,0 0,1 1,-1-1,1 0,0 0,0-1,0 1,1-1,-1 1,1-1,0 0,0 0,0-1,0 1,1-1,-1 0,1 0,-1-1,1 1,-1-1,5 1,64 3,-61-5,1 0,-1 1,0 0,0 1,0 0,0 1,-1 0,1 1,5 3,-5 0,0 1,0 0,-1 1,0 0,-1 1,0 0,0 0,-1 1,0 0,-1 1,-1 0,0 1,0-1,-1 1,-1 0,0 1,-1-1,0 1,-1 0,-1 0,0 0,-1 0,0 0,-1 1,-1 2,0-8,0 1,-1-1,0 0,-1 0,1-1,-2 1,1 0,-1-1,-1 0,1 0,-1 0,-1 0,0-1,0 0,0 0,-1-1,1 0,-2 0,1 0,-1-1,0 0,0 0,-2 0,-9 4,0-1,0-1,-1 0,0-1,0-2,-1 0,1-1,-1-1,-18 0,34-1,0 0,0 0,1 0,-1-1,0 1,0-1,0-1,0 1,1-1,-1 1,0-1,0-1,1 1,-1-1,1 1,-1-1,1 0,0-1,0 1,0-1,0 0,0 0,0 0,1-1,-1 1,1-1,0 0,1 0,-1 0,0 0,1 0,0-1,0 1,0-1,1 1,0-1,-1-1,4-21,3 3</inkml:trace>
  <inkml:trace contextRef="#ctx0" brushRef="#br1" timeOffset="107703.319">7536 6866,'5'0,"16"0,13 0,7 0,1 0,2 0,-1 0,-3 0,-3 0,-4 0,-2 0,-2 0,-1 0,0 0,-5 0</inkml:trace>
  <inkml:trace contextRef="#ctx0" brushRef="#br1" timeOffset="108055.045">8214 6839,'-130'214,"113"-179,13-29,-16 30,0 1,3 1,1 0,2 2,1-1,2 2,2 0,2 0,6-33,0-1,1 1,0 0,0 0,1 0,0 0,0-1,0 1,1 0,1-1,-1 1,1-1,0 0,1 0,0 0,0 0,0-1,1 1,0-1,0 0,1-1,0 1,0-1,0 0,0-1,1 1,0-1,0-1,0 1,5 1,14 3,1-1,0-2,0 0,0-2,0-1,1-1,-1-1,1-1,-1-2,0-1,0-1,0-1,-1-1,0-2,0 0,-1-2,0-1,5-4,-21 11,0 0,0-1,-1 0,0 0,0-1,0 0,-1-1,0 0,-1 0,1 0,-1-1,-1 0,0 0,0 0,-1 0,0-1,-1 0,0 0,0 0,-1 0,-1-1,1 1,-2 0,1-1,-1 1,-1-1,0 1,-1 0,0 0,0-1,-1 1,0 1,-1-1,0 0,-2-2,-8-10,0 1,-1 0,-1 1,-1 1,0 0,-2 2,0 0,-1 1,0 1,-1 1,-1 0,-1 2,1 1,-2 1,0 0,0 2,0 1,-1 1,0 1,0 1,-1 1,1 1,-1 2,1 0,-10 3,1 4,8 0</inkml:trace>
  <inkml:trace contextRef="#ctx0" brushRef="#br1" timeOffset="108887.049">9201 6782,'0'0,"0"1,-1-1,1 0,0 0,-1 0,1 1,0-1,-1 0,1 0,0 0,-1 0,1 1,-1-1,1 0,0 0,-1 0,1 0,-1 0,1 0,0 0,-1 0,1 0,-1 0,1 0,0-1,-1 1,1 0,0 0,-1 0,1 0,0-1,-1 1,1 0,0 0,-1-1,1 1,0 0,-1-1,1 1,0 0,0-1,0 1,-1 0,1-1,0 1,0 0,0-1,0 1,0 0,-1-1,1 1,0-1,0 1,0 0,0-1,0 1,0-1,1 1,-1 0,0-1,0 1,0-1,-39 10,21-2,0 0,0 2,1 0,0 0,0 2,1 0,1 1,0 1,-1 2,13-13,1 0,-1 0,1 0,0 0,-1 0,1 0,1 1,-1 0,0-1,1 1,-1 0,1-1,0 1,0 0,0 0,0 0,0 0,1 0,-1 0,1 1,0-1,0 0,0 0,0 0,0 0,1 0,0 0,0 0,-1 0,1 0,1 0,-1 0,0 0,1-1,0 1,-1-1,1 1,0-1,0 1,1-1,-1 0,0 0,1 0,12 1,1-1,-1-1,1 0,-1-1,1 0,-1-1,1-1,-1-1,0 0,1-1,-2 0,1-1,0-1,-1-1,0 0,7-5,1 2,232-104,-252 113,0-1,0 1,-1 0,1 0,0 0,0 0,0 0,0 1,0-1,0 0,1 1,-1 0,0-1,0 1,0 0,0 0,1 0,-1 0,0 1,0-1,0 1,0-1,0 1,0 0,0-1,0 1,0 0,0 0,0 1,0-1,0 0,-1 1,1-1,-1 1,1-1,-1 1,0 0,1 0,-1-1,0 1,0 0,0 0,0 0,-1 0,1 0,0 0,-1 1,1 1,1 14,-1 0,-1 0,-1 0,0 0,-1 0,-1 0,0-1,-2 1,0-1,-1 0,0 0,-2 0,0-1,-1 0,-8 11,-20 26,-2-3,-2-1,-39 34,-211 185,283-260,0 1,1 0,0 0,0 1,1 0,1 0,-1 0,2 1,-4 10,11-19,4-7</inkml:trace>
  <inkml:trace contextRef="#ctx0" brushRef="#br1" timeOffset="109223.694">9850 7487,'-11'3,"-38"7,0 3,1 2,0 1,1 3,2 2,-36 22,77-40,0 0,0 0,0 1,0-1,1 1,-1 0,1 0,0 0,0 1,1-1,-1 1,1-1,0 1,0 0,1 0,-1 0,1 0,0 0,0 0,1 0,-1 1,1-1,0 0,1 0,0 0,-1 1,1-1,1 0,-1 0,1 0,0-1,0 1,0 0,1-1,0 1,0-1,0 0,0 0,0 0,1 0,0-1,0 1,0-1,0 0,0 0,3 1,12 2,-1 0,1-1,0-1,0 0,0-2,0 0,1-1,-1-1,0-1,1-1,-1 0,3-2,-4 2,0 0,0-2,-1 0,1-1,-1 0,0-1,0-1,0-1,-1-1,-1 0,1-1,-2 0,1-1,11-13,-23 21,0-1,-1 0,1 0,-1 0,0 0,0 0,0-1,-1 1,1-1,-1 1,0-1,-1 1,1-1,-1 0,0 1,0-1,0 0,0 1,-1-1,0 1,0-1,0 1,-1-1,0 1,1 0,-1-1,-1 1,1 0,-1 0,1 1,-1-1,0 0,-1 1,1 0,0 0,-1 0,0 0,-3-2,-26-17,2 4</inkml:trace>
  <inkml:trace contextRef="#ctx0" brushRef="#br0" timeOffset="124693.193">29 3564,'55'0,"145"-11,26-8,-28-8,310 27,-338-27,281 27,-226 28,1-45,-168 9,1 3,0 2,57 6,-13-1,406-2,-261-28,465 28,-513-12,81-23,-181 26,0 4,70 7,-35 0,768-2,-733-28,282 28,-2-1,-185-27,317 29,-396-27,114-28,-108 26,88 21,-166 9,1015-2,-959-29,-30 17,-124 8,1 1,0 1,0 0,0 1,0 1,1 0,-1 1,16 4,-8 1</inkml:trace>
  <inkml:trace contextRef="#ctx0" brushRef="#br0" timeOffset="127328.36">0 5455,'279'-77,"-47"68,-64-17,2 14,-101 2,-1 3,1 3,1 3,17 4,32-1,555-2,-406-29,-239 28,-5-1,0 2,-1 0,1 2,0 1,-1 0,9 4,6 1,1-2,0-1,0-2,1-2,-1-1,12-4,41 2,2210 2,-2012-29,505 29,369 0,-850-28,-18-7,-190 18,269-43,-163 31,61 0,485 30,-531-29,26 28,-111-28,112 17,-243 8,1 2,0 0,0 0,0 1,-1 1,1-1,0 2,0 0,-1 0,1 1,-1 1,0 0,0 0,0 1,7 5,0 3</inkml:trace>
  <inkml:trace contextRef="#ctx0" brushRef="#br0" timeOffset="130127.844">283 6923,'350'-75,"-309"69,0 1,0 2,0 2,36 4,10 0,224-3,-113-29,101 18,-185-1,1 4,-1 6,4 5,31-1,635-2,-586-28,-35 15,-84 4,0 2,1 4,36 5,-12-1,121 28,58-31,-46-25,62 56,-17-30,-79-26,384 26,-339-16,-173 8,0 4,1 3,36 5,9-1,19-13,57-8,1-9,113 29,-131 14,148-30,-103-13,29 28,-84-28,-28 16,-74 3,1 3,1 3,41 4,-35 0,121-28,255 26,-282-27,-41 16,107-16,-182 19,-1 3,1 3,0 2,5 2,-22 0,-13-1</inkml:trace>
</inkml:ink>
</file>

<file path=ppt/ink/ink3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15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0 280,'19'-5,"0"0,0-1,-1-1,0-1,0 0,-1-1,0-1,-1-1,0 0,-1-2,0 1,7-10,-19 20,0-1,-1 0,1 1,-1-1,1 0,-1-1,0 1,-1 0,1-1,0 1,-1-1,0 1,0-1,0 1,0-1,-1 0,1 0,-1 1,0-1,0 0,0 0,-1 0,1 1,-1-1,0 0,0 1,0-1,-1 1,1-1,-1 1,0-1,0 1,0 0,0 0,0 0,-1 0,1 1,-1-1,0 0,0 1,0 0,0 0,0 0,-1 0,1 0,-1 1,1-1,-1 1,1 0,-1 0,0 1,1-1,-1 1,0-1,-1 1,-2 1,1-1,0 1,0 0,0 1,0-1,0 1,0 0,0 1,0-1,1 1,-1 0,1 1,0-1,0 1,0 0,0 0,1 1,0 0,0-1,0 1,0 1,1-1,0 0,0 1,0 0,1-1,0 1,0 0,0 0,1 0,0 1,0-1,1 0,-1 0,1 1,1-1,-1 0,1 0,0 0,1 1,-1-1,3 4,2 1,1-1,1 1,-1-1,2-1,-1 0,2 0,-1 0,1-1,0-1,1 0,-1 0,1-1,1 0,-1-1,1 0,0-1,0 0,4 0,5-1</inkml:trace>
</inkml:ink>
</file>

<file path=ppt/ink/ink3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16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2 221,'0'7,"-1"7,1 0,0 0,1 0,1-1,0 1,0 0,2-1,0 0,4 10,-8-22,1 0,-1 0,1 0,-1-1,1 1,0 0,-1-1,1 1,0 0,0-1,-1 1,1-1,0 1,0-1,0 0,-1 1,1-1,0 0,0 1,0-1,0 0,0 0,0 0,0 0,0 0,0 0,0 0,-1 0,1 0,0 0,0-1,0 1,0 0,0-1,0 1,-1-1,1 1,0-1,0 1,0-1,-1 1,1-1,0 0,-1 1,1-1,-1 0,1 1,-1-1,1 0,-1 0,1 0,-1 0,0 1,1-1,-1-1,28-49,52-115,-66 146,2 1,0 0,1 1,0 1,2 1,14-10,-32 25,0-1,0 1,0 0,1 0,-1 0,0 1,1-1,-1 0,0 0,1 1,-1-1,1 1,-1-1,1 1,-1 0,1 0,0-1,-1 1,1 0,-1 0,1 1,-1-1,1 0,0 0,-1 1,1-1,-1 1,1-1,-1 1,0 0,1 0,-1-1,0 1,1 0,-1 0,0 0,0 0,0 1,0-1,0 0,0 0,0 1,0-1,0 1,5 15</inkml:trace>
  <inkml:trace contextRef="#ctx0" brushRef="#br0" timeOffset="3372.003">566 221,'19'2,"0"-1,0-1,0 0,0-2,0 0,0-1,16-5,-27 5,0 0,0 0,-1-1,1 0,-1-1,0 0,0 0,-1 0,1-1,-1 0,0 0,-1-1,4-4,-6 8,-1 0,-1 0,1 0,0 0,-1 0,1 0,-1-1,0 1,0 0,0-1,0 1,-1-1,0 1,1-1,-1 0,-1 1,1-1,0 1,-1-1,0 1,1 0,-2-1,1 1,0 0,-1-1,1 1,-1 0,0 0,0 0,0 0,0 1,-1-1,-1-2,1 3,0-1,0 1,0 0,-1 0,1 0,0 0,-1 1,1-1,-1 1,0 0,0 0,1 0,-1 0,0 1,0 0,0 0,1 0,-1 0,0 0,0 1,0-1,1 1,-1 0,0 1,1-1,-1 0,0 1,-96 60,81-48,14-12,1 1,-1 1,1-1,0 1,0-1,0 1,0 0,1 1,-1-1,1 1,0-1,1 1,-1 0,1 0,0 0,0 0,0 1,1-1,0 0,0 1,0-1,1 1,0-1,0 1,0-1,1 1,-1-1,1 1,1-1,-1 0,1 1,0-1,0 0,0 0,2 1,3 5,2-1,-1 0,1 0,1-1,0 0,0 0,1-1,0-1,0 0,1 0,-1-1,2-1,-1 0,0 0,1-2,0 1,0-2,0 1,14-1,80-7,-89-2</inkml:trace>
</inkml:ink>
</file>

<file path=ppt/ink/ink3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23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0 508,'6'3,"0"0,0-1,0 1,1-1,-1 0,1-1,-1 1,1-1,-1-1,1 1,-1-1,1 0,0-1,-1 1,1-1,-1-1,1 1,-1-1,1 0,-1-1,0 1,0-1,0 0,-1-1,1 1,-1-1,5-5,133-140,-12 6,-125 136,0 2,-1-1,0 1,0-1,0 0,-1-1,0 1,0-1,0 1,-1-1,0 0,-1-1,1 1,-1 0,-1-1,1 1,-1-1,-1 1,1-1,-1 0,-1 1,0-6,0 11,-1-1,1 1,0 0,-1 0,0 0,1 0,-1 1,0-1,0 0,0 1,0-1,0 1,0 0,-1 0,1-1,0 1,-1 1,1-1,-1 0,1 1,0-1,-1 1,0 0,1 0,-1 0,1 0,-1 0,1 0,-1 1,1-1,-1 1,1 0,0 0,-1 0,1 0,0 0,0 0,-1 1,1-1,0 1,-78 70,71-59,1 0,0 0,1 1,0 0,2 0,-1 1,2 0,0 0,0 4,5-10,1 0,1 0,-1-1,1 1,1-1,0 0,0 0,1 0,-1 0,2-1,-1 0,1 0,0 0,0-1,1 0,0 0,0 0,1-1,-1 0,1-1,0 0,0 0,1 0,3 0,0 1,0-1,1 0,0-1,0 0,0-1,0 0,0-1,0-1,0 0,1-1,-1 0,0-1,0 0,0-1,-1-1,1 0,-1-1,0 0,0-1,0 0,-1 0,0-2,0 1,0-2,-1 1,6-8,6-6,-1 0,-1-1,-1-1,-2 0,0-2,-1 0,8-22,-16 32,-6 14,0-1,0 1,0-1,0 0,0 0,-1 0,1 0,-1 0,0 0,0 0,0 0,0 0,-1-1,1 1,-1 0,0 0,0-1,0 1,0 0,-1-1,0 1,1 0,-1 0,0 0,0-1,-1 0,-2 4,0-1,0 2,1-1,-1 0,0 1,0-1,1 1,-1 0,0 0,1 1,-1-1,1 1,0 0,-1 0,1 0,0 0,0 0,0 1,0-1,1 1,-1 0,1 0,-1 0,1 0,0 0,0 2,-6 4,1 1,0 0,0 1,1-1,0 1,1 1,1-1,0 1,0-1,1 1,0 0,1 1,1-1,0 0,0 0,1 1,1-1,0 0,1 1,0-1,1 0,0 0,1-1,0 1,5 8,-3-12,0-1,1 0,-1-1,1 1,1-1,-1-1,1 1,0-1,0-1,1 1,-1-2,1 1,0-1,0 0,0-1,0 0,0 0,1-1,-1 0,3-1,7 0,0 0,0-2,0 0,-1-1,1 0,-1-2,0 0,0-1,12-7,-11 1,-1 0,0-1,-1-1,-1-1,0-1,-1 0,-1-1,0 0,-1-1,-1 0,7-17,-14 27,-1 1,1-1,-2 0,1 0,-1 0,-1 0,1 0,-1-1,-1 1,0-1,0 0,0 1,-1-1,-1 0,1 1,-1-1,-2-3,3 10,-1 1,1-1,-1 0,0 1,0-1,0 0,0 1,0-1,0 1,0-1,-1 1,1 0,-1 0,1 0,-1-1,1 1,-1 0,1 1,-1-1,0 0,1 0,-1 1,0-1,0 1,0-1,1 1,-1 0,0 0,0 0,0 0,0 0,0 0,1 1,-1-1,0 0,0 1,0 0,1-1,-2 1,-61 44,56-37,1 2,0-1,0 1,1 0,0 1,0-1,1 1,1 0,0 0,0 1,1-1,-1 9,4-14,-1-1,1 1,-1 0,1-1,1 1,-1-1,1 1,0-1,1 1,-1-1,1 1,0-1,0 0,1 0,-1 0,1 0,0 0,1-1,-1 1,1-1,0 0,0 0,0-1,1 1,-1-1,1 0,3 2,97 31,-83-35</inkml:trace>
</inkml:ink>
</file>

<file path=ppt/ink/ink3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24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0 227,'137'-42,"-72"23,0 3,2 3,0 2,0 4,32 2,30 6,-147-4,0 0,1-1,-1-1,1-1,0 0,1-1,-1-1,1-1,1 0,0-1,0 0,-3-5,4 3,4 4</inkml:trace>
</inkml:ink>
</file>

<file path=ppt/ink/ink3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25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18,'5'0,"15"0,10 0,5 0,0 0,0 0,-2 0,-1 0,-2 0,0 0,-2 0,0 0,-5-5,-1-1,-10 0,-6 6,-5 3</inkml:trace>
</inkml:ink>
</file>

<file path=ppt/ink/ink3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2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0,'5'0,"11"0,8 0,4 0,3 0,0 0,0 0,0 0,-1 0,-1 0,0 0,-6 5,-6 1</inkml:trace>
</inkml:ink>
</file>

<file path=ppt/ink/ink3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27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20,'-5'0,"-2"4,-4 3,5-1,-2-1,0 3,3 1</inkml:trace>
  <inkml:trace contextRef="#ctx0" brushRef="#br0" timeOffset="-1048.803">262 556,'-8'-3,"0"0,0 1,-1 0,1 0,-1 1,0 0,1 0,-1 1,0 0,1 1,-1 0,0 0,1 0,-1 2,1-1,0 1,0 0,0 0,0 1,0 0,1 1,0 0,0 0,0 0,0 1,1 0,0 0,-2 3,2 6,1 0,0 1,1 0,0 0,1 0,1 0,1 0,0 0,1 1,1-1,1 0,0 0,4 15,-4-21,2 0,-1 0,1 0,1-1,0 1,0-1,0 0,2 0,-1-1,1 1,0-2,0 1,1-1,0 0,1-1,-1 1,1-2,1 1,-1-1,1-1,-1 0,1 0,0-1,1 0,-1-1,1 0,-1 0,1-1,-1-1,1 0,0 0,-1-1,1 0,1-2,9-3,0-2,0 0,0-1,-1-1,-1-2,0 1,0-2,-1-1,-1 0,0-1,-1-1,-1 0,0-1,-1-1,-1 0,-1-1,0 0,7-19,-14 30,-1-1,0 0,0 1,-1-2,0 1,0 0,-1 0,0-1,-1 0,0 1,-1-1,0 1,0-1,-1 0,0 1,-1-1,0 1,0-1,-1 1,-1 0,1 0,-1 0,-1 1,0 0,0-1,0 1,-1 1,0-1,-1 1,0 0,0 1,0 0,-1 0,0 0,0 1,0 0,-8-3,6 4,-1 1,0 0,1 0,-1 1,0 0,0 1,0 1,0-1,0 2,0-1,0 2,-5 0,-13 5</inkml:trace>
  <inkml:trace contextRef="#ctx0" brushRef="#br0" timeOffset="-585.59">36 810,'40'-51,"-26"38,0 0,1 2,1 0,0 0,0 2,1 0,0 0,1 2,0 0,0 1,1 1,-15 4,0 1,1-1,-1 1,1 0,-1 0,1 1,-1-1,1 1,-1 0,1 0,-1 1,0-1,0 1,0 0,0 0,0 0,0 1,0-1,-1 1,1 0,-1 0,0 0,0 1,0-1,0 1,0-1,-1 1,0 0,0 0,0 0,0 0,0 3,7 7,-4-7,1 0,0 0,0-1,1 0,0 0,0-1,0 0,1 0,-1 0,1-1,0-1,1 1,-1-1,0 0,1-1,0 0,0 0,-1-1,1 0,0-1,0 0,0 0,0-1,2-1,20-5,-25 0</inkml:trace>
  <inkml:trace contextRef="#ctx0" brushRef="#br0" timeOffset="618.045">431 414,'0'-2,"1"0,0 0,-1 0,0 0,0 0,1 0,-1 0,0 0,-1 0,1 0,0 0,-1-1,1 1,-1 0,1 0,-1 0,0 1,0-1,0 0,0 0,0 0,0 1,-1-1,1 0,-1 1,1-1,-1 1,1 0,-1-1,0 1,0 0,1 0,-1 0,0 0,0 1,0-1,0 0,0 1,0-1,0 1,-1 0,1 0,0 0,0 0,0 0,0 0,0 1,0-1,-2 1,-12 2,0 1,0 1,1 0,-1 1,1 1,1 0,-1 1,1 1,0 0,1 1,0 0,1 1,0 0,1 1,-7 9,5 16,15-22</inkml:trace>
  <inkml:trace contextRef="#ctx0" brushRef="#br0" timeOffset="8667.758">1024 302,'17'56,"-11"-12,-1 1,-2-1,-2 1,-4 32,2 9,-5 178,19-276,-5-5</inkml:trace>
  <inkml:trace contextRef="#ctx0" brushRef="#br0" timeOffset="9350.587">1278 471,'-98'62,"84"-53,10-8,0 0,0 0,0 1,0-1,0 1,1 0,-1 0,1 1,-1-1,1 1,0-1,0 1,0 0,0 0,0 1,1-1,-1 0,1 1,0 0,0-1,0 1,1 0,0 0,-1 0,1 0,0 0,1 1,-1-1,1 0,0 0,0 0,0 0,1 1,-1-1,1 0,0 0,0 0,0 0,2 2,6 5,1 0,0 0,1-1,1 0,-1-1,2-1,-1 0,1 0,11 4,55 38,-10 17,-58-59</inkml:trace>
  <inkml:trace contextRef="#ctx0" brushRef="#br0" timeOffset="10403.169">854 330,'45'-59,"171"-127,-212 181,66-63,-68 67,0-1,1 1,-1 0,0 0,0 0,1 0,-1 0,0 0,1 1,-1-1,1 1,-1 0,1 0,-1 0,1 0,-1 0,1 0,-1 1,1-1,-1 1,0-1,1 1,-1 0,0 0,1 0,-1 1,0-1,0 0,0 1,0-1,0 1,0 0,-1 0,1 0,-1-1,2 3,110 168,-41-111,-54-52</inkml:trace>
</inkml:ink>
</file>

<file path=ppt/ink/ink3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59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17,'0'-4,"5"-3,2 1</inkml:trace>
</inkml:ink>
</file>

<file path=ppt/ink/ink3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5:35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21448 175,'514'0,"-485"-3,-36-11,-21-1,15 9,-1-1,1 0,0 0,1-2,0 1,0-2,1 0,0 0,0-1,2 0,-1-1,-3-7,4 4</inkml:trace>
  <inkml:trace contextRef="#ctx0" brushRef="#br0" timeOffset="-1065.258">21194 486,'-34'38,"-20"23,-6 5,7 2,8-7,7-8,9-9,6-12,6-6,1-3,-1-1,-3-4,3-4</inkml:trace>
  <inkml:trace contextRef="#ctx0" brushRef="#br0" timeOffset="-814.227">20771 458,'19'24,"16"27,7 10,1-1,-2-6,-4-7,-2-2,-8-4,-3-9,-2-5,1-2,-3-1,-1-5,1 0,3 1,1-2,-2-5</inkml:trace>
  <inkml:trace contextRef="#ctx0" brushRef="#br0" timeOffset="-370.607">21589 712,'-61'251,"53"-188,36-122,-5-27,-12 37,2 0,2 2,3-1,1 2,12-17,57-78,-87 140,-1 0,0 0,0 0,1 0,-1 0,0 0,1 0,-1 0,1 0,-1 0,1 1,0-1,-1 0,1 0,0 0,-1 1,1-1,0 1,0-1,0 0,0 1,0-1,-1 1,1 0,0-1,0 1,0 0,0 0,0-1,0 1,0 0,0 0,0 0,0 0,0 0,0 1,0-1,0 0,0 0,0 1,0-1,0 0,0 1,0-1,0 1,0-1,0 1,-1 0,1-1,0 1,0 0,-1-1,1 1,0 0,-1 0,1 0,-1 0,1-1,-1 2,6 60,-7-55,0-1,1 0,0 0,1 0,0 0,0 0,0 0,0 0,1 0,0 0,0 0,1 0,1 1,7 7</inkml:trace>
  <inkml:trace contextRef="#ctx0" brushRef="#br0" timeOffset="-10555.475">14675 683,'-77'62,"75"-60,0 0,1 0,-1 1,1-1,-1 1,1-1,0 1,0-1,0 1,0-1,1 1,-1 0,1 0,0-1,-1 1,1 0,1 0,-1-1,0 1,1 0,-1 0,1-1,0 1,-1 0,2-1,-1 1,0-1,0 1,1-1,-1 0,1 0,0 1,1 0,22 24,-21-24,0-1,-1 2,1-1,-1 0,0 1,0-1,0 1,0 0,-1 0,0 0,1 0,-1 0,-1 1,1-1,-1 1,0-1,0 1,0-1,0 1,-1 0,0-1,0 1,0 0,0-1,-1 2,-1 1,-1 1,0 0,0-1,-1 1,1-1,-2 0,1 0,-1-1,0 0,0 1,-1-1,0-1,0 1,0-1,-1 0,1-1,-1 0,0 0,-1 0,1-1,-1 0,1 0,-1-1,0 0,0 0,-2-1,-10-3</inkml:trace>
  <inkml:trace contextRef="#ctx0" brushRef="#br0" timeOffset="-10324.447">14900 796,'5'34,"6"15,1 0</inkml:trace>
  <inkml:trace contextRef="#ctx0" brushRef="#br0" timeOffset="-10171.706">14929 429,'-5'-4,"-2"-3</inkml:trace>
  <inkml:trace contextRef="#ctx0" brushRef="#br0" timeOffset="-9801.205">15295 515,'-132'147,"130"-146,1 0,-1 0,1 0,0 0,-1 0,1 0,0 1,0-1,0 0,0 1,0-1,0 1,0-1,0 1,1-1,-1 1,0-1,1 1,0 0,-1-1,1 1,0 0,0 0,0-1,0 1,0 0,0-1,0 1,1 0,-1-1,1 1,-1 0,1-1,0 1,-1-1,1 1,0-1,0 1,0-1,0 1,0-1,1 0,-1 0,0 0,1 0,-1 0,1 1,66 29,-63-31,0 1,0-1,0 1,-1 1,1-1,0 1,0 0,-1 0,1 0,-1 1,0-1,0 1,0 0,0 0,0 1,0-1,-1 1,0 0,0 0,0 0,0 0,0 0,-1 1,0-1,0 1,0 0,-1 0,1-1,-1 1,0 0,-1 0,1 0,-1 0,0 0,-3 4,0-1,-1 1,-1-1,1 0,-1-1,0 1,-1-1,0 0,0 0,-1-1,1 0,-1 0,-1 0,1-1,-1 0,0-1,0 1,0-2,-1 1,1-1,-1 0,0-1,0 0,0 0,-4-1,-13 3</inkml:trace>
  <inkml:trace contextRef="#ctx0" brushRef="#br0" timeOffset="-6755.705">16340 768,'-11'11,"0"0,1 0,0 1,1 0,1 1,0 0,0 0,1 1,1 0,0 0,1 0,1 2,3-14,1 0,-1 0,1-1,-1 1,1 0,0 0,0 0,0-1,0 1,0 0,1 0,-1 0,0 0,1-1,0 1,-1 0,1-1,0 1,0 0,0-1,0 1,0-1,0 1,0-1,0 0,1 1,-1-1,0 0,1 0,-1 0,1 0,0 0,-1 0,1-1,0 1,-1 0,1-1,0 1,0-1,-1 0,1 1,0-1,0 0,1 0,81-17,-73 11,0 0,-1-1,0 0,0-1,-1 0,0 0,0-1,-1 0,0 0,-1-1,0 0,0 0,-1-1,-1 0,1 0,-2 0,0-1,1-3,-5 14,3-2,-1-1,0 1,0-1,-1 0,1 1,-1-1,1 0,-1 0,0 0,-1 0,1 0,-1 0,0 0,0 0,0-1,0 1,-1 0,1 0,-1 0,0 0,-1 0,1 1,-1-1,1 0,-1 1,0-1,-1 1,1-1,0 1,-1 0,0 0,0 0,0 0,0 1,0-1,0 1,-4-2,0 2,-1-1,0 2,1-1,-1 1,0 1,0-1,0 1,0 0,0 1,0 0,0 0,1 1,-1 0,0 1,-1 0,9-3,0 0,0 0,0 0,1 1,-1-1,0 0,0 0,0 0,0 0,1 0,-1 0,0 1,0-1,0 0,0 0,0 0,0 0,1 1,-1-1,0 0,0 0,0 0,0 1,0-1,0 0,0 0,0 0,0 1,27-9,109-87,-89 57,-18 12,-1-3,-1 0,-1-1,-2-2,-1-1,2-8,2 2,-27 40,0-1,0 0,0 1,0-1,0 0,0 1,1-1,-1 0,0 1,0-1,1 0,-1 1,0-1,0 0,1 0,-1 1,0-1,1 0,-1 0,0 1,1-1,-1 0,0 0,1 0,-1 0,0 0,1 0,-1 0,0 0,1 1,-1-1,1 0,-1-1,0 1,1 0,-1 0,1 0,-1 0,0 0,1 0,-1 0,0 0,1-1,-1 1,0 0,1 0,-1-1,0 1,0 0,1 0,-1-1,0 1,0 0,1-1,-1 1,0 0,0-1,0 1,0 0,1-1,-1 1,0 0,0-1,0 1,2 37,-2-31,-23 309,32-228,3 1,5-2,14 42,-13-55,-12-50,-1 0,-1 0,0 0,-2 1,-1-1,-1 1,-1 0,-1-1,-2 10,2-28,0 0,0 0,-1 0,1 0,-1-1,0 1,0-1,-1 1,0-1,1 0,-1-1,-1 1,1-1,0 0,-1 0,0 0,1 0,-1-1,0 0,0 0,-1 0,1 0,0-1,-1 0,-1 0,-6 1,1-1,-1 0,1 0,-1-1,0-1,1 0,-1-1,1 0,-1-1,-6-3,16 5,0-1,0 1,0-1,0 0,0 0,1 0,-1 0,1 0,-1-1,1 1,0-1,0 0,0 0,0 1,1-1,-1 0,1-1,0 1,-1 0,2 0,-1 0,0-1,1 1,-1 0,1-1,0 1,0-1,0 1,0 0,1-1,0 1,-1 0,1 0,0-1,1 1,-1 0,0 0,1 0,0 0,0 0,0 1,0-1,0 0,3-1,28-42,3 3,1 0,3 3,30-25,66-68,-113 106</inkml:trace>
  <inkml:trace contextRef="#ctx0" brushRef="#br0" timeOffset="-3521.735">17694 373,'371'0,"-370"0,44-4,-44 3,0 1,-1 0,1 0,0 0,-1 0,1 0,-1-1,1 1,0 0,-1-1,1 1,-1 0,1-1,-1 1,1 0,-1-1,1 1,-1-1,1 1,-1-1,0 0,1 1,-1-1,0 1,1-1,-1 1,0-1,0 0,0 1,0-1,1 0,-1 1,0-1,0 0,0 1,0-1,0 0,-1 1,1-1,0 0,0 1,0-1,-1 1,1-1,0 0,0 1,-1-1,1 1,-1-1,1 1,0-1,-1 1,1-1,-1 1,1-1,-1 1,1 0,-1-1,0 1,1 0,-1 0,1-1,-1 1,-133-119,101 85,19 18</inkml:trace>
  <inkml:trace contextRef="#ctx0" brushRef="#br0" timeOffset="-1618.628">19359 175,'627'0,"-564"11,-137-43,57 26,1 0,0-1,0 0,1-1,0-1,1 0,0-1,0-1,1 0,0-1,-7-12,3 2</inkml:trace>
  <inkml:trace contextRef="#ctx0" brushRef="#br0" timeOffset="-4073.254">17694 655,'33'62,"86"271,-119-331,1-1,-1 0,0 0,1 0,-1 0,1 0,-1 0,1 0,0 0,-1 0,1 0,0 0,0 0,-1 0,1-1,0 1,0 0,0-1,0 1,0 0,0-1,0 1,0-1,0 0,1 1,-1-1,0 0,0 0,0 0,0 1,0-1,1 0,-1-1,0 1,0 0,0 0,0 0,1-1,-1 1,0-1,0 1,0 0,0-1,0 0,0 1,0-1,0 0,0 1,-1-1,1 0,0 0,0 0,-1 0,1 0,0 0,-1 0,1 0,-1 0,1 0,-1-1,136-312,-96 223,-39 78</inkml:trace>
  <inkml:trace contextRef="#ctx0" brushRef="#br0" timeOffset="-3150.864">18372 655,'24'5,"17"1,7 0,0-1,-4-1,-4-2,-4-1,-8-1</inkml:trace>
  <inkml:trace contextRef="#ctx0" brushRef="#br0" timeOffset="-2903.356">18315 825,'39'5,"21"-4,7-1,-5-1,-12-1</inkml:trace>
  <inkml:trace contextRef="#ctx0" brushRef="#br0" timeOffset="-2067.236">18908 882,'61'-15,"155"-52,-203 62,-2-1,1-1,-1 0,0 0,0-1,-1-1,0 0,0 0,-1-1,-1 0,1-1,-2 0,0 0,0 0,4-10,-9 19,-1 0,1 0,-1 0,1 0,-1-1,0 1,1 0,-1 0,0-1,-1 1,1-1,0 1,-1-1,0 1,1-1,-1 0,0 1,0-1,0 1,-1-1,1 1,-1-1,1 1,-1-1,0 1,0-1,0 1,0 0,0-1,-1 1,1 0,-1 0,1 0,-1 0,0 0,0 1,1-1,-1 0,-1 1,1-1,0 1,0 0,-1 0,1 0,0 0,-1 0,1 0,-1 1,1-1,-2 1,-5 2,0 0,0 0,1 1,-1 1,1 0,0 0,0 0,1 1,-1 0,1 1,0-1,0 1,1 1,-1-1,2 1,-1 1,1-1,0 1,0-1,1 1,0 1,0-1,1 0,0 1,1 0,0 0,0 0,1 0,0 0,1 0,0 0,0 0,1 0,0 0,0 0,1 0,0-1,1 1,0 0,1 1,6-2,-1 0,1 0,1-1,-1 0,1-1,1 0,-1-1,1 0,0-1,0 0,0-1,0 0,1-1,-1-1,1 0,-1 0,1-1,-1-1,8-1,1 3,0-2,-1 0,1-1,-1-1,0 0,0-2,0-1,0 0,-1-1,0-1,0-1,-1-1,0 0,-1-1,0-1,-1-1,-1-1,1 0,-2 0,7-10,2-45,-23 68,0-1,0 1,0-1,0 0,-1 1,1-1,0 1,-1-1,1 0,-1 1,1-1,-1 1,0 0,0-1,1 1,-1-1,0 1,0 0,0 0,-1 0,1 0,0 0,0 0,-1 0,1 0,0 0,-1 0,1 1,-1-1,1 0,-1 1,1-1,-1 1,0 0,1 0,-1 0,1-1,-1 1,0 1,1-1,-1 0,-1 0,-6 4,-1-1,1 1,-1 1,1-1,0 2,1-1,-1 1,1 1,0-1,1 1,-1 1,1-1,1 1,0 0,0 1,0 0,1 0,1 0,-1 1,3-7,-1 0,1 1,0 0,0-1,0 1,1 0,0 0,-1 0,1 0,0 0,1 0,-1 0,1 0,0 0,0 0,0 0,1 0,-1 0,1 0,0 0,0 0,0 0,1 0,-1 0,1 0,0-1,0 1,0-1,1 1,-1-1,1 0,0 0,0 0,0 0,0-1,0 1,1-1,1 1,9 1,0-1,0-1,1 0,-1-1,1-1,-1 0,1-1,5-1,15 0,-12 0,0-2,0 0,0-1,-1-2,1 0,-2-1,1-1,-1-1,0-1,-1-1,-1-1,0 0,13-13,-15 12,-1 0,0-1,-1-1,-1 0,-1-1,0 0,2-6,-5-21,-10 43,0 1,-1-1,1 0,0 1,0-1,0 0,-1 1,1-1,0 1,-1-1,1 0,0 1,-1-1,1 1,-1-1,1 1,-1 0,1-1,-1 1,1-1,-1 1,0 0,1-1,-1 1,1 0,-1 0,0 0,1-1,-1 1,0 0,1 0,-1 0,0 0,1 0,-1 0,0 0,1 0,-1 1,0-1,1 0,-1 0,0 0,1 1,-1-1,1 0,-1 1,1-1,-1 0,0 1,1-1,-1 1,1-1,0 1,-1-1,1 1,-1-1,1 1,0 0,0-1,-1 1,1-1,0 1,0 0,-1 0,-8 8,0 0,0 0,0 1,1 0,1 1,0-1,0 2,1-1,1 1,0-1,0 2,1-1,1 0,0 1,0 0,2-1,-1 1,2 0,0 0,0 0,1 0,2 7,0-13,1-1,0 0,0 1,1-2,0 1,0 0,0-1,1 0,-1 0,1-1,0 1,1-1,-1-1,1 1,0-1,0 0,0-1,0 1,0-1,0-1,1 0,-1 0,1 0,-1-1,1 0,-1 0,1-1,-1 0,0 0,1-1,67-27,-57 17</inkml:trace>
  <inkml:trace contextRef="#ctx0" brushRef="#br0" timeOffset="-22544.409">2708 571,'-29'280,"28"-254,2 0,0-1,2 1,0-1,2 1,1-1,1 0,1-1,1 0,6 12,-13-33,-1 0,1 0,-1 0,1 0,0 0,0-1,0 1,1-1,-1 1,0-1,1 0,0 0,-1 0,1 0,0 0,0-1,0 0,0 1,1-1,-1 0,0 0,0-1,1 1,-1-1,0 1,1-1,-1 0,0 0,1-1,-1 1,0-1,1 1,-1-1,0 0,0-1,0 1,0 0,0-1,0 0,0 1,0-1,-1 0,1-1,-1 1,1 0,-1-1,0 1,0-1,84-154,-57 95,27-46,-56 108,0-1,0 1,0-1,0 0,1 1,-1-1,0 1,0-1,1 0,-1 1,0-1,1 1,-1-1,1 1,-1-1,0 1,1 0,-1-1,1 1,-1 0,1-1,-1 1,1 0,0-1,-1 1,1 0,-1 0,1 0,0-1,-1 1,1 0,-1 0,1 0,0 0,-1 0,1 0,0 0,-1 1,1-1,-1 0,1 0,0 0,-1 0,1 1,-1-1,1 0,-1 1,1-1,-1 0,1 1,-1-1,1 1,-1-1,0 1,1-1,-1 1,1-1,-1 1,0-1,0 1,1 0,-1-1,8 44,-7-37,0 16,1-1,2 0,0 0,2 0,0-1,1 0,1 0,1-1,4 7,-10-23,1 1,-1-1,1 0,0 0,0 0,0-1,0 1,1-1,0 0,0 0,-1-1,1 1,1-1,-1 0,0 0,0-1,1 0,-1 0,1 0,-1 0,1-1,0 0,-1 0,1-1,-1 1,1-1,-1 0,1-1,-1 0,0 1,0-1,0-1,0 1,0-1,0 0,4-3,10-13,-1 0,0-2,-1 1,-2-2,0 0,-1-1,-2-1,0 0,-1 0,-2-1,0 0,-2-1,0-2,16-154,-14 148,-3 29</inkml:trace>
  <inkml:trace contextRef="#ctx0" brushRef="#br0" timeOffset="-22073.569">3781 1022,'17'0,"0"-1,0 0,0-2,0 0,0-1,0-1,-1 0,0-1,0-1,0 0,-1-1,0-1,-10 4,0 1,-1-1,0 0,0-1,0 1,-1 0,0-1,0 0,0 0,-1 0,0 0,0 0,0 0,-1-1,0 1,0-1,-1 1,1-1,-1 1,-1-1,1 1,-1-1,-1 1,1 0,-1 0,0-1,0 1,-1 0,0 0,0 1,0-1,-4-4,4 7,1 1,0 0,-1 0,0 0,0 1,1-1,-1 1,0 0,0-1,0 1,0 0,0 1,-1-1,1 1,0-1,0 1,0 0,-1 0,1 0,0 1,0-1,0 1,0-1,-1 1,1 0,0 1,0-1,1 0,-1 1,0 0,0 0,-77 67,70-58,1 0,0 0,1 1,1 1,-1-1,2 1,0 1,1-1,0 1,1 0,0 0,1 0,1 0,0 1,1-1,1 1,0-1,1 1,0-1,1 0,1 1,1 2,2-10,0 0,0 0,1-1,-1 1,1-2,1 1,-1-1,1 0,0 0,0-1,0 0,1-1,-1 0,1 0,0-1,0 0,0 0,0-1,0 0,0-1,1 0,-1 0,0-1,0 0,6-2,99-18,-90 18</inkml:trace>
  <inkml:trace contextRef="#ctx0" brushRef="#br0" timeOffset="-20189.865">4966 825,'1'282,"-2"-279,1 0,-1-1,1 1,0-1,0 1,0 0,0-1,1 1,-1-1,1 1,-1-1,1 1,0-1,0 1,0-1,0 0,1 0,-1 1,1-1,-1 0,1 0,0 0,-1 0,1-1,0 1,0 0,1-1,-1 0,0 1,0-1,1 0,-1 0,0 0,1 0,-1-1,1 1,0-1,-1 1,1-1,-1 0,1 0,-1 0,1 0,0-1,-1 1,1-1,-1 1,1-1,-1 0,1 0,-1 0,1-1,16-15,-1-1,-1-1,-1 0,-1-1,0-1,-2 0,1-4,-14 24,0 0,0 0,0 0,0 1,0-1,0 0,0 0,0 0,0 0,0 0,1 1,-1-1,0 0,1 0,-1 0,0 1,1-1,-1 0,1 0,-1 1,1-1,0 1,-1-1,1 0,0 1,-1-1,1 1,0-1,-1 1,1 0,0-1,0 1,0 0,-1-1,1 1,0 0,0 0,0 0,0 0,0 0,-1 0,1 0,0 0,0 0,0 0,0 0,-1 1,1-1,0 0,0 1,0-1,-1 0,1 1,0-1,0 1,-1-1,1 1,0-1,-1 1,1 0,-1-1,1 1,-1 0,21 127,-19-124,0 1,0-1,1 0,0 0,0 0,0 0,0 0,0-1,1 0,-1 1,1-1,0 0,0-1,1 1,-1-1,0 0,1 0,-1 0,1-1,0 1,-1-1,1 0,0 0,0-1,0 0,0 0,-1 0,1 0,0-1,0 1,0-1,0-1,-1 1,1-1,2 0,8-5,-1-1,0 0,-1-1,0 0,0-1,-1-1,0 0,-1 0,0-1,0 0,-2-1,0-1,0 1,-1-1,2-6,-2 4</inkml:trace>
  <inkml:trace contextRef="#ctx0" brushRef="#br0" timeOffset="-19938.135">5869 909,'0'39,"0"17,0 3,5-12,1-14</inkml:trace>
  <inkml:trace contextRef="#ctx0" brushRef="#br0" timeOffset="-19688.661">5841 458,'0'0</inkml:trace>
  <inkml:trace contextRef="#ctx0" brushRef="#br0" timeOffset="-19454.59">6123 316,'21'310,"-14"156,-7-393,0-72,-1 3,1 1,0 0,0-1,0 1,0 0,1 0,0-1,0 1,0 0,0-1,1 1,0-1,0 0,0 0,0 1,1-1,-1-1,1 1,8-2,-1-6</inkml:trace>
  <inkml:trace contextRef="#ctx0" brushRef="#br0" timeOffset="-19192.59">6461 402,'-22'370,"17"23,10-286,1-89</inkml:trace>
  <inkml:trace contextRef="#ctx0" brushRef="#br0" timeOffset="-18121.246">7421 966,'-10'4,"-1"0,1 1,-1 1,1-1,1 2,-1-1,1 1,1 1,-1 0,1 0,0 0,1 1,0 0,1 1,-1 0,2 0,0 0,0 0,-1 6,3-11,2 0,-1 0,0 0,1 0,0 1,0-1,1 0,0 1,-1-1,2 1,-1-1,1 0,0 1,0-1,0 0,1 1,-1-1,1 0,1 0,-1-1,1 1,0 0,0-1,0 1,0-1,1 0,0 0,0-1,0 1,0-1,0 0,1 0,0 0,-1 0,1-1,0 0,0 0,0 0,1-1,-1 0,0 0,1 0,-1 0,0-1,1 0,-1 0,1 0,-1-1,0 0,1 0,2-1,4-6,0-1,0 0,0-1,-1 0,-1 0,0-1,0-1,-1 1,-1-2,0 1,0-1,-1 0,-1-1,0 0,-1 0,5-7,14-28,-2-1,-2 0,-2-2,-3 0,-2-1,-2 0,-3-1,-2 0,-2-1,-3-27,-26-31,24 110,0 0,0 1,0-1,0 0,-1 0,1 1,-1-1,0 1,0 0,0-1,0 1,0 0,0 0,0 0,-1 0,1 1,-1-1,0 1,1-1,-1 1,0 0,0 0,0 0,1 0,-1 1,0-1,0 1,0 0,0 0,0 0,0 0,0 0,0 1,0-1,0 1,0 0,-6 5,1-1,0 2,0-1,1 1,0 0,0 1,1 0,0 0,0 0,1 1,0 0,0 0,1 0,1 0,-1 1,1-1,1 1,0 0,0 0,1 6,-8 8,2 2,2-1,0 1,1 0,2 0,0 0,2 1,1-1,1 0,1 0,1 0,2-1,0 1,2-1,1 0,1-1,2 3,-3-9,1-1,1 0,0-1,1 0,1-1,0 0,1-1,0-1,1 0,1-1,0 0,1-2,0 0,13 6,-23-15,-1 0,1 0,-1 0,1 0,-1-1,1 0,-1-1,1 0,0 0,-1 0,0-1,1 1,-1-1,0-1,0 0,0 1,0-2,-1 1,1-1,-1 0,0 0,0 0,0-1,0 1,-1-1,0-1,0 1,0 0,-1-1,0 0,0 0,0 0,7-12</inkml:trace>
  <inkml:trace contextRef="#ctx0" brushRef="#br0" timeOffset="-17859.569">8099 796,'-7'22,"1"-1,1 1,1 0,1 1,1-1,1 0,1 1,0-1,2 1,1-1,3 10,-5-28,0-1,0 1,0-1,1 0,-1 0,1 1,0-1,0 0,0 0,0 0,1-1,-1 1,1-1,-1 1,1-1,0 0,0 0,0 0,0 0,1 0,-1-1,0 0,1 0,-1 1,1-2,-1 1,1 0,-1-1,1 0,0 0,-1 0,1 0,-1 0,1-1,0 1,-1-1,1 0,-1 0,0-1,1 1,-1-1,0 0,0 0,7-2,0-1,-1 0,0-1,0 0,0 0,-1-1,0 0,-1-1,1 1,-1-1,-1-1,1 0,-2 0,1 0,-1 0,-1-1,1 0,-2 0,1 0,-1 0,-1-1,0 1,0-1,-1 1,-1-1,0 0,0 1,-1-1,0 0,-1-1,-1 7,0 1,-1-1,1 1,-1 0,0 0,0 0,0 0,0 1,-1 0,0 0,1 0,-1 0,0 1,0 0,-1 0,1 0,0 0,-1 1,1 0,-1 0,1 1,-1 0,1 0,-1 0,1 0,-1 1,1 0,-1 0,1 0,0 1,-1 0,1 0,-1 1,-20 4</inkml:trace>
  <inkml:trace contextRef="#ctx0" brushRef="#br0" timeOffset="-14923.276">9397 345,'0'707,"0"-683</inkml:trace>
  <inkml:trace contextRef="#ctx0" brushRef="#br0" timeOffset="-14623.432">9115 825,'34'-10,"30"-7,8-7,3 2,-7 4,-11 0,-10 4,-8 3,-6 0,-3 1,-8 3</inkml:trace>
  <inkml:trace contextRef="#ctx0" brushRef="#br0" timeOffset="-14189.761">9764 288,'-27'397,"25"-374,2 0,1 0,1-1,1 1,1-1,1 1,0-1,2-1,4 8,-10-26,1 1,0-1,0-1,0 1,0 0,0 0,1-1,-1 1,1-1,0 0,-1 0,1 0,0 0,0 0,0-1,1 1,-1-1,0 0,1 0,-1 0,1 0,-1-1,0 1,1-1,-1 0,1 0,-1 0,1-1,-1 1,1-1,-1 0,1 0,-1 0,0 0,1 0,-1-1,0 0,0 1,0-1,0 0,-1-1,1 1,-1 0,1-1,-1 0,1 0,156-121,-158 123,0 0,0 0,0 0,0 0,0-1,0 2,0-1,0 0,0 0,0 0,0 0,1 1,-1-1,0 1,1-1,-1 1,0-1,1 1,-1 0,1-1,-1 1,0 0,1 0,-1 0,1 0,-1 1,0-1,1 0,-1 0,1 1,-1-1,0 1,1-1,-1 1,0 0,0 0,0-1,1 1,-1 0,0 0,0 0,0 0,0 0,0 0,-1 1,1-1,0 0,0 0,-1 0,1 1,-1-1,1 0,-1 1,0-1,1 1,-1-1,0 0,0 2,6 39,-7-34,1 0,1 0,-1-1,1 1,1-1,-1 1,1-1,1 1,-1-1,1 0,1 0,-1 0,1 0,0-1,1 0,-1 1,1-2,0 1,1 0,2 0,8 2</inkml:trace>
  <inkml:trace contextRef="#ctx0" brushRef="#br0" timeOffset="-13504.706">10470 853,'13'2,"-1"0,1-1,0 0,0 0,0-2,0 0,-1 0,1-1,0-1,-1 0,1 0,-1-2,0 1,0-1,-1-1,6-4,-14 8,0 0,0-1,0 1,0-1,0 0,-1 0,1 0,-1 0,0 0,0 0,0-1,0 1,-1-1,1 1,-1-1,0 0,0 1,0-1,-1 0,1 0,-1 0,0 1,0-1,0 0,-1 0,0 0,1 0,-1 1,0-1,-1 0,1 1,0-1,-1 1,0-1,0 1,0 0,-1 0,1 0,-1 0,1 0,-1 0,0 1,0-1,0 1,0 0,-1 0,1 0,0 0,-1 1,-2-2,-2 2,0 0,0 0,0 0,0 1,0 1,0-1,0 1,0 0,1 1,-1 0,0 0,1 1,-1 0,1 0,0 0,0 1,0 1,0-1,1 1,0 0,0 0,0 1,0 0,-6 6,1 1,0 0,1 1,1 0,0 1,1 0,0 0,1 0,1 1,-2 9,6-16,1 0,0 0,0 0,0 1,2-1,-1 0,1 0,0 0,1 0,0 0,0-1,1 1,0 0,1-1,0 0,0 0,1 0,-1 0,2-1,-1 0,1 0,0 0,1-1,0 0,0 0,0 0,0-1,1 0,0-1,0 0,1 0,4 1,-1 1,0-1,1 0,-1-1,1 0,0-1,0 0,1-1,-1-1,0 0,1-1,-1-1,1 0,-1 0,2-2,10-3</inkml:trace>
  <inkml:trace contextRef="#ctx0" brushRef="#br0" timeOffset="-12605.51">11711 796,'-20'15,"-10"4,1 1,1 1,1 1,2 2,0 0,1 2,1 1,-12 20,33-44,-1-1,2 1,-1 0,0 0,1-1,-1 1,1 0,0 0,0 0,0 0,0 1,0-1,1 0,-1 0,1 0,0 1,0-1,0 0,1 0,-1 1,1-1,0 0,0 0,0 0,0 0,0 0,1 0,-1 0,1 0,0-1,0 1,0-1,0 1,0-1,0 1,1-1,-1 0,1 0,0-1,-1 1,1 0,0-1,0 0,2 1,9-1,0-1,1-1,-1-1,-1 0,1 0,0-2,0 1,-1-2,0 0,0 0,0-1,-1-1,0 0,0-1,-1 0,0-1,0 0,-1-1,6-7,130-139,-136 145,42-35,-50 45,-1 0,1 0,-1 1,1-1,0 0,-1 1,1 0,0-1,-1 1,1 0,0 0,0 0,-1 0,1 0,0 0,-1 0,1 1,0-1,-1 1,1-1,0 1,-1 0,1-1,-1 1,1 0,-1 0,0 0,1 0,-1 1,0-1,0 0,0 0,1 1,-1-1,-1 0,1 1,0 0,30 97,-25-64,0-9</inkml:trace>
  <inkml:trace contextRef="#ctx0" brushRef="#br0" timeOffset="-12202.464">12163 1135,'181'-280,"-161"258,-19 22,-1 0,1 0,0 0,0 0,-1 1,1-1,0 0,-1 0,1 1,0-1,-1 1,1-1,-1 1,1-1,0 1,-1-1,1 1,-1-1,0 1,1-1,-1 1,1 0,-1-1,0 1,1 0,-1-1,0 1,0 0,0 0,0-1,0 1,1 0,-1 0,0-1,-1 1,1 0,0 0,0-1,0 1,0 0,0 0,-1-1,1 1,0 0,-1-1,1 1,-1-1,1 1,0 0,-1-1,0 1,1 1,-1 3,-1 0,1 1,0-1,0 0,1 0,0 1,0-1,0 0,0 1,1-1,0 0,0 0,1 0,-1 0,1 0,0 0,0 0,1 0,-1-1,1 1,0-1,1 1,-1-1,1-1,-1 1,1 0,0-1,1 0,-1 0,0 0,1 0,0-1,0 1,0-1,0 0,0-1,0 0,0 1,2-1,2-3,-1-1,1 1,-1-1,1-1,-1 0,0 0,0 0,-1-1,1 0,-1-1,0 0,0 0,-1 0,0-1,0 0,-1 0,0 0,0-1,0 0,-1 0,0 0,1-4,3-5</inkml:trace>
  <inkml:trace contextRef="#ctx0" brushRef="#br0" timeOffset="-11537.215">13037 768,'-36'18,"0"2,1 1,1 2,1 1,-8 10,34-30,0 1,0 0,1 0,0 0,0 1,0-1,1 2,0-1,0 0,0 1,1 0,0 0,0 1,1-1,0 1,0-1,1 1,0 0,0 4,2-10,0 0,1-1,-1 1,1 0,0 0,-1-1,1 1,0 0,0-1,0 1,0-1,0 1,0-1,1 0,-1 1,0-1,1 0,-1 0,1 0,-1 0,1 0,0 0,-1-1,1 1,0 0,-1-1,1 1,0-1,0 0,0 1,-1-1,1 0,0 0,0 0,0-1,0 1,-1 0,1-1,0 1,0-1,0 0,74-28,-73 28,19-10,0 0,-1-2,-1 0,0-1,0-1,13-15,82-105,-115 136,0-1,1 1,-1-1,0 1,0-1,0 0,1 1,-1-1,0 0,1 1,-1-1,0 0,1 1,-1-1,0 0,1 1,-1-1,1 0,-1 0,0 0,1 1,-1-1,1 0,-1 0,1 0,-1 0,1 0,-1 0,1 0,-1 0,0 0,1 0,-1 0,1 0,-1 0,1 0,-1-1,1 1,-1 0,0 0,1 0,-1-1,1 1,-1 0,0-1,1 1,-1 0,0-1,1 1,-1 0,0-1,0 1,1 0,-1-1,0 0,-8 42,6-36,-1 1,1-1,0 0,1 1,0 0,0-1,0 1,0 0,1-1,0 1,0 0,0-1,1 1,0 0,0-1,1 1,-1-1,1 1,0-1,1 0,-1 0,1 0,0 0,0 0,1 0,-1-1,1 0,0 0,0 0,1 0,-1 0,1-1,4 3,-2-4,-1-1,0 1,1-1,-1-1,0 1,1-1,-1 0,1 0,-1-1,1 0,-1 0,0-1,0 0,1 0,-1 0,0 0,-1-1,1 0,0-1,-1 1,0-1,0 0,2-2,102-116,-102 113,32-44,-3-1,-2-2,-3-1,-2-2,-2-1,-4-1,12-47,-30 90,0 1,-1-1,0 0,-2 0,0 0,-1 0,-1 0,-1-1,-1-4,2 21,0 1,-1-1,1 0,0 0,-1 0,0 0,1 0,-1 0,0 1,0-1,0 0,0 1,0-1,0 1,-1-1,1 1,-1-1,1 1,-1 0,1 0,-1 0,1 0,-1 0,0 0,0 0,0 0,1 1,-1-1,0 1,0-1,0 1,0 0,0 0,0 0,0 0,0 0,0 0,0 0,0 1,1-1,-1 1,0-1,-1 1,-74 45,60-30,1 1,0 0,2 1,0 0,1 1,1 1,0 0,2 1,0 0,2 0,0 1,1 0,2 1,0-1,1 1,2 0,0 0,1 0,1 0,2 0,0 0,1 0,7 21,-6-27,1-1,1 1,1-1,0-1,1 1,1-1,1-1,0 0,0 0,1-1,1 0,0-1,1 0,0-1,1 0,0-2,1 1,0-2,8 4,42 15,-45-21</inkml:trace>
  <inkml:trace contextRef="#ctx0" brushRef="#br0" timeOffset="-10987.925">13941 740,'-5'8,"0"1,1 0,0 0,1 0,-1 0,2 1,0-1,0 1,0 0,1 0,1 0,0-1,0 1,1 0,0 0,1 0,0-1,0 1,3 6,-3-13,-1-1,1 1,0-1,-1 0,1 0,0 0,0 0,0 0,1 0,-1-1,0 1,1-1,-1 1,1-1,-1 0,1 0,0 0,-1 0,1-1,0 1,0-1,0 0,-1 1,1-1,0-1,0 1,0 0,-1-1,1 1,0-1,0 0,-1 0,1 0,-1 0,1 0,-1-1,3-1,82-69,2-69,-83 163,-33 237,23 323,3-545,-2 0,-2-1,-1 0,-2 0,-1 0,-2-1,-2 1,13-33,0-1,-1 0,0 1,1-1,-1 0,0 0,0 1,0-1,0 0,-1 0,1 0,-1-1,1 1,-1 0,1 0,-1-1,0 1,0-1,0 1,0-1,0 0,0 0,0 0,0 0,0 0,-1-1,1 1,0 0,-1-1,1 0,0 0,-1 0,1 0,0 0,-1 0,1 0,-1-1,1 1,0-1,0 1,-1-1,1 0,0 0,0 0,0-1,0 1,0 0,0-1,0 1,1-1,-1 1,0-1,1 0,-1 0,1 0,0 0,-4-13,1 0,0 0,2 0,0-1,0 1,1-1,1 1,1-1,0 1,2-6,-2 10,5-39,2-1,3 2,1-1,13-27,-14 44</inkml:trace>
  <inkml:trace contextRef="#ctx0" brushRef="#br0" timeOffset="4018.845">2257 1700,'-5'0,"-6"9,-2 9,2 0</inkml:trace>
  <inkml:trace contextRef="#ctx0" brushRef="#br0" timeOffset="1533.436">478 2207,'-8'-9,"-1"-1,0 1,-1 0,0 1,0 0,-1 1,0 0,0 1,0 0,-1 0,0 1,0 1,-1 0,1 1,-1 0,0 1,0 1,0 0,1 0,-1 1,0 1,0 0,0 1,0 0,-9 4,9 3,0 1,0 1,1 1,0-1,1 2,0 0,1 0,1 1,0 0,0 0,1 4,2-8,1 1,0 0,1 0,0 0,1 1,1-1,-1 1,2 0,0-1,0 1,1 0,0 0,1 0,1-1,1 9,-1-13,-1-1,1 0,0 0,0 0,1-1,-1 1,1-1,1 1,-1-1,1 0,0 0,0 0,0-1,1 1,0-1,0 0,0-1,0 1,0-1,1 0,-1 0,1 0,0-1,0 0,0 0,0-1,0 0,1 0,-1 0,1-1,7-2,0-1,1-1,-1 0,-1-1,1 0,-1-1,0-1,0 0,-1-1,0 0,0-1,-1 0,0-1,0 0,-1-1,-1 0,0-1,0 0,-1 0,-1 0,1-3,1 1,-2 0,1 0,-2 0,0-1,0 1,-2-2,1 1,-2 0,0-1,-1 0,-1 1,0-1,-1 0,-2-5,9 88,-5-50,1 1,0-1,2 0,0 0,0 0,2-1,0 0,1 0,1-1,0 0,1 0,0-1,12 11,-16-19,-1 0,2-1,-1 0,0 0,1-1,0 1,0-2,0 1,0-1,1 0,-1 0,1-1,0 0,7 1,7-1</inkml:trace>
  <inkml:trace contextRef="#ctx0" brushRef="#br0" timeOffset="2281.603">1185 2094,'-21'2,"1"0,0 1,0 1,1 1,-1 0,1 2,0 0,1 1,-1 1,2 1,-1 0,2 2,-1 0,0 2,13-11,2 0,-1 0,0 0,0 1,1-1,0 1,0 0,0-1,0 1,0 0,1 0,0 0,0 1,0-1,0 0,1 0,-1 0,1 1,0-1,1 0,-1 0,1 1,-1-1,1 0,1 0,-1 0,0 0,1 0,0 0,0 0,0-1,0 1,1-1,0 1,-1-1,1 0,0 0,1 0,-1 0,0-1,2 1,-2 1,1-1,-1 0,1 0,0 0,0 0,0-1,0 0,1 1,-1-2,1 1,-1 0,1-1,0 0,-1 0,1 0,0-1,0 1,0-1,-1 0,1-1,0 1,0-1,0 0,-1 0,1-1,0 1,-1-1,0 0,1 0,-1 0,0-1,0 0,0 1,0-2,-1 1,4-3,5-11,0-1,-1 0,-1-1,0 0,-2-1,0 0,-2 0,1-4,4-8,-11 31,-1 0,1 0,0 0,0 0,0 0,0 0,0 0,0 0,0 0,0 0,0 0,0 0,0 0,1 0,-1 0,0 0,1 0,-1 0,0 0,1 1,0-1,-1 0,1 0,-1 0,1 1,0-1,-1 0,1 1,0-1,0 0,0 1,0-1,-1 1,1 0,0-1,0 1,0 0,0-1,0 1,0 0,0 0,0 0,0 0,0 0,0 0,0 0,0 0,0 0,0 0,0 1,0-1,0 0,0 1,0-1,-1 1,1-1,0 1,0-1,0 1,-1-1,1 1,31 135,27 150,-43-211,-2 0,-4 1,-4 1,-2 60,-6-117,0 0,-1-1,-1 0,-1 1,-1-1,-1-1,0 1,-8 12,12-24,-1 1,0-2,0 1,-1 0,0-1,0 0,-1 0,1 0,-1-1,-1 0,1 0,0 0,-1-1,0 0,0-1,-1 1,1-1,-1 0,1-1,-1 0,0 0,-4 0,8-2,-1 0,0 0,1-1,-1 0,0 1,1-1,-1-1,1 1,-1-1,1 1,0-1,0-1,0 1,0 0,0-1,0 0,1 0,-1 0,1-1,0 1,0-1,0 1,0-1,1 0,-1 0,1 0,0-1,-1-2,-29-131,30 118,1-1,1 0,0 1,2-1,0 1,2-1,0 1,1 0,1 0,1 1,1 0,0 0,2 0,0 1,12-16,-9 17,1 1,0 0,2 1,-1 0,2 1,0 1,1 1,0 0,12-4,-10 6</inkml:trace>
  <inkml:trace contextRef="#ctx0" brushRef="#br0" timeOffset="3568.998">1749 2151,'-10'0,"1"0,-1 0,1 1,0 1,-1 0,1 0,0 1,0 0,0 0,0 1,1 0,-1 1,1 0,0 0,1 0,-1 1,1 1,0-1,1 1,-1 0,1 1,1-1,0 1,0 0,0 0,1 1,0 0,0 0,1 0,1 0,-1 0,2 0,-2 9,16 98,-13-114,1 1,0 0,0-1,0 1,0 0,1-1,-1 0,1 1,-1-1,1 0,0 0,0 1,0-2,0 1,0 0,0 0,1-1,-1 1,0-1,1 1,0-1,-1 0,1 0,0 0,-1-1,1 1,0-1,0 1,-1-1,1 0,0 0,0 0,0-1,-1 1,1 0,0-1,0 0,-1 0,2 0,6-6,0 1,-1-2,0 1,0-1,-1-1,1 0,-2 0,0 0,0-1,0 0,-1 0,-1-1,0 0,0 0,-1 0,0-2,9-17,31-73,-37 141,-7-27,0-1,0 1,2 0,-1 0,1 0,1-1,0 1,0-1,1 0,0 0,1 0,0-1,1 1,0-1,0 0,1-1,0 0,0 0,1 0,0-1,9 6,-15-11,1-1,0 0,0 0,0 0,0 0,0 0,-1 0,1-1,0 0,1 1,-1-1,0 0,0 0,0-1,0 1,0-1,0 1,0-1,-1 0,1 0,0 0,0-1,-1 1,1-1,0 1,-1-1,0 0,1 0,-1 0,1-1,63-74,-60 68,74-104,-80 114,0 0,0 0,0 0,0 0,1 0,-1 0,0 0,0 0,1 0,-1 0,1 0,-1 0,1 0,-1 0,1-1,0 1,-1 0,1 0,0-1,0 1,-1 0,1-1,0 1,0-1,0 1,0-1,0 1,0-1,0 0,-1 0,1 1,0-1,0 0,0 0,0 0,1 0,-1 0,0 0,0 0,0 0,0-1,-1 1,1 0,0 0,0-1,0 1,0-1,0 1,0-1,0 1,0-1,-1 0,1 1,0-1,-1 0,1 0,0 1,-1-1,1 0,-1 0,1 0,-1 0,1 0,-1 0,0 0,1 0,-1 0,0 0,42 134,-40-127,1 0,0 0,1 0,0-1,-1 0,2 0,-1 0,0 0,1-1,0 1,0-1,1 0,-1-1,1 1,-1-1,1 0,0-1,0 1,1-1,0 0,2-3,0 0,-1-1,1 0,0 0,-1-1,1 0,-1 0,0-1,0 0,0 0,0-1,-1 0,0-1,0 0,-1 0,1 0,-1-1,0 1,-1-1,0-1,0 1,0-1,-1 0,0 0,-1-1,10-12,-1-4,1 1,2 1,0 0,2 1,0 1,1 1,2 0,0 1,4-2,-22 20,-1 0,1 0,-1 0,1 0,-1 1,1-1,0 0,-1 1,1-1,0 1,-1 0,1-1,0 1,-1 0,1 0,0 0,0 0,-1 1,1-1,0 0,0 1,-1-1,1 1,-1 0,1-1,0 1,-1 0,1 0,-1 0,0 0,1 0,-1 0,0 0,0 1,1-1,-1 0,0 1,0-1,-1 1,1-1,0 1,0 0,24 76,-16 84,-9-161,0 0,1-1,-1 1,0 0,1 0,-1 0,0 0,1 0,-1-1,1 1,-1 0,1-1,-1 1,1 0,0-1,-1 1,1 0,0-1,0 1,-1-1,1 1,0-1,0 0,0 1,-1-1,1 0,0 0,0 1,0-1,0 0,0 0,0 0,0 0,0 0,-1 0,1 0,0-1,0 1,0 0,0 0,0-1,0 1,-1 0,1-1,0 1,0-1,0 0,39-29,-36 27,30-28,120-90,-152 120,0-1,0 1,0 0,0 0,0 1,0-1,0 0,0 1,0-1,0 1,0 0,1-1,-1 1,0 0,0 0,0 1,0-1,1 0,-1 1,0-1,0 1,0 0,0 0,0-1,0 1,0 1,0-1,-1 0,1 0,0 1,-1-1,1 1,-1-1,1 1,-1 0,0 0,1-1,-1 1,0 0,0 0,-1 0,1 0,0 0,-1 1,1 1,40 122,-34-113,0 0,1 0,1-1,-1-1,2 1,0-1,0-1,1 0,0 0,9 5,-12-10</inkml:trace>
  <inkml:trace contextRef="#ctx0" brushRef="#br0" timeOffset="9883.281">4317 1784,'0'-26,"0"32,26 153,6 43,-27-96,-3-105,1 1,-1-1,0 0,0 0,0 0,1 0,-1 0,1-1,-1 1,0-1,1 1,-1-1,1 0,-1 0,1 0,-1 0,1-1,-1 1,1-1,-1 1,1-1,-1 0,0 0,0 0,1 0,-1 0,0 0,0-1,0 1,0-1,0 0,1-1,6-2,42-24,-35 19,-1 1,1 1,1 0,-1 1,1 0,0 2,9-2,-23 6,0 1,0 0,-1 0,1 0,0 0,0 0,0 0,0 1,-1 0,1-1,0 1,0 0,-1 0,1 0,-1 1,1-1,-1 1,1-1,-1 1,0 0,0 0,0 0,0 0,0 0,0 0,0 1,-1-1,1 1,-1-1,0 1,0-1,0 1,0 0,0 0,-1-1,1 1,-1 0,1 0,0 7,0-1,0 1,-1-1,0 1,-1-1,0 0,0 1,-1-1,0 0,-1 0,0 1,-5 2,0 0,-1-1,0 0,-1-1,0 0,-1 0,0-1,0-1,-1 0,0 0,0-1,-1-1,0 0,0-1,-7 2,17-5,-1 1,1-1,0-1,-1 1,1 0,-1-1,0 0,1 0,-1 0,0 0,0-1,1 1,-1-1,0 0,0 0,0-1,0 1,1-1,-1 1,0-1,0-1,1 1,-1 0,1-1,-1 0,1 1,0-2,0 1,-1 0,1 0,1-1,-1 0,0 0,1 1,-1-1,1-1,0 1,0 0,-1-3,2-47,5 27</inkml:trace>
  <inkml:trace contextRef="#ctx0" brushRef="#br0" timeOffset="10798.389">4966 2236,'-1'34,"0"-24,0 0,1 0,0 0,0 1,1-1,1 0,0 0,0 0,1-1,0 1,3 6,-5-14,1 0,-1-1,0 1,1 0,-1-1,1 1,-1-1,1 0,0 0,-1 1,1-1,0 0,0-1,0 1,0 0,0 0,0-1,0 1,0-1,0 0,0 0,0 1,0-1,0-1,1 1,-1 0,0 0,0-1,0 1,0-1,0 0,0 0,0 1,-1-1,1 0,0-1,1 1,65-52,-63 48,13-15,-17 18,0-1,1 1,-1-1,0 1,1-1,0 1,-1 0,1 0,0 0,0 0,0 0,0 0,1 0,-1 1,0-1,1 1,-1 0,1 0,0 0,-1 0,1 0,0 0,-1 1,1-1,0 1,0 0,0 0,-1 0,1 0,0 0,0 1,0-1,-1 1,1-1,0 1,-1 0,1 0,0 1,35 53,-37-51,0 0,1 0,0 0,0 0,0 0,0-1,0 1,1-1,-1 0,1 1,0-1,0 0,0-1,0 1,1-1,-1 1,1-1,0 0,-1 0,1 0,0-1,0 0,0 1,0-1,0-1,0 1,1 0,-1-1,0 0,0 0,2-1,5-3,0-1,0 0,0-1,-1 0,0 0,0-1,-1-1,0 0,0 0,-1 0,0-1,0-1,-1 1,0-1,2-5,-7 11,17-20,-2-2,-1 0,-1-1,-1 0,-2-2,0 1,-2-1,-1-1,-2 1,-1-2,-1 1,-1-1,-2-2,-2-11,9 230,60 70,-67-247,1 0,0-1,0 1,1-1,0 0,0 0,1 0,0 0,1-1,-1 0,1 0,3 2,4 1</inkml:trace>
  <inkml:trace contextRef="#ctx0" brushRef="#br0" timeOffset="11015.412">5474 1954,'24'4,"32"-2,11-3,-1 0,-2 0,-7 0,-9 0,-11 0</inkml:trace>
  <inkml:trace contextRef="#ctx0" brushRef="#br0" timeOffset="12017.011">6687 2094,'-2'9,"0"0,1-1,-1 1,1 0,1 0,0 0,0 0,1 0,0-1,0 1,1 0,1 0,-1-1,1 0,0 1,1-1,0 0,1 0,-1-1,1 0,1 0,-1 0,1 0,2 1,-4-5,0-1,1 0,-1 0,0 0,1 0,-1-1,1 0,-1 0,1 0,0 0,-1-1,1 1,0-1,0-1,-1 1,1-1,0 1,-1-1,1-1,-1 1,1-1,-1 1,0-1,1 0,-1-1,0 1,0-1,100-84,-96 79,40-32,-47 39,0 0,0 0,0 1,0-1,1 1,-1-1,0 1,0-1,1 1,-1 0,0 0,1-1,-1 1,0 0,1 0,-1 0,0 1,1-1,-1 0,0 0,1 1,-1-1,0 1,0-1,1 1,-1-1,0 1,0 0,0 0,0 0,0-1,0 1,0 0,0 0,0 0,0 1,-1-1,1 0,0 0,-1 0,1 1,19 57,-19-53,0 0,0-1,0 1,0-1,1 1,0-1,0 0,1 0,-1 0,1 0,0 0,1 0,-1-1,1 0,-1 1,2-1,-1-1,0 1,1-1,-1 1,1-1,0 0,5 1,1-2,0 0,0-1,0-1,1 0,-1-1,0 0,0 0,0-1,0-1,0 0,-1 0,1-1,-1 0,0-1,0 0,0-1,-1 0,0-1,0 0,0 0,-1 0,0-1,-1-1,0 1,0-1,-1 0,0-1,0 0,-1 0,0 0,-1 0,0-1,-1 1,0-1,-1 0,1-8,-9-17,0 30</inkml:trace>
  <inkml:trace contextRef="#ctx0" brushRef="#br0" timeOffset="12252.707">7845 2094,'-5'39,"-2"17,1-1</inkml:trace>
  <inkml:trace contextRef="#ctx0" brushRef="#br0" timeOffset="12417.227">7732 1926,'-5'-39,"-1"-17,0-4,1 9</inkml:trace>
  <inkml:trace contextRef="#ctx0" brushRef="#br0" timeOffset="12790.135">8155 1559,'10'13,"0"1,-1 0,-1 1,0 0,-1 0,-1 0,0 1,-1 0,-1 1,-1-1,0 0,-1 1,0 4,2 186,24-77,-22-115,-1 0,0 0,-2 1,0 0,0 0,-2 0,0 0,0 0,-2 0,0 0,-2 11,-26 19,18-44</inkml:trace>
  <inkml:trace contextRef="#ctx0" brushRef="#br0" timeOffset="13119.386">8042 2010,'39'-14,"21"-5,7 0,-5 5,-7 3,-8 5,-8 2,-10 3</inkml:trace>
  <inkml:trace contextRef="#ctx0" brushRef="#br0" timeOffset="13505.263">8550 1587,'-10'67,"3"1,3 0,3 0,3 1,7 39,-7-94,1 0,0-1,1 1,1-1,0 0,1 0,0-1,4 5,-8-13,0 0,1-1,0 1,0-1,0 0,0 0,1 0,-1 0,1 0,-1-1,1 1,0-1,0 0,0 0,0-1,1 1,-1-1,0 0,1 0,-1 0,1-1,-1 0,0 0,1 0,-1 0,1-1,1 1,9-5,1 0,-1 0,0-2,0 1,-1-2,0 0,0-1,-1 0,2-3,55-33,-69 44,0 1,0-1,1 0,-1 0,0 1,1-1,-1 1,1 0,-1-1,1 1,-1 0,0 0,1 0,-1 0,1 0,-1 0,1 0,-1 0,1 1,-1-1,0 0,1 1,-1-1,1 1,-1 0,0-1,0 1,1 0,-1 0,0 0,0 0,0 0,0 0,0 0,0 0,0 1,-1-1,1 0,0 0,-1 1,1 0,18 67,-14-46,12 24,-7-26</inkml:trace>
  <inkml:trace contextRef="#ctx0" brushRef="#br0" timeOffset="14440.22">10018 1954,'-23'9,"0"2,1 1,1 1,0 0,1 2,0 0,1 1,1 1,-12 16,26-29,1 0,0 0,0 0,0 1,1-1,-1 1,1 0,0-1,0 1,1 0,0 0,0 1,0-1,0 0,1 0,-1 0,2 1,-1-1,0 0,1 0,0 0,0 0,1 0,-1 0,1 0,0 0,0 0,1-1,0 1,-1-1,2 1,-1-1,0 0,1-1,-1 1,1 0,0-1,1 0,-1 0,0 0,1-1,0 1,1 0,0-1,1 0,-1 0,1 0,-1-1,1 1,-1-2,1 1,0-1,0 0,-1 0,1-1,0 0,-1 0,1-1,-1 1,1-1,-1-1,0 1,0-1,0 0,0-1,4-3,111-104,-102 87,-1-1,-1-1,-2-1,0 0,-2-1,-1 0,-1-1,-2 0,-1-1,-1 0,-1 0,-2-1,-1 1,-1-27,0 37,-2-1,0 1,-1-1,-1 0,-1 1,-1 0,0 0,-2 0,0 0,-7-12,11 29,0 0,0 0,0 1,-1-1,1 1,-1-1,0 1,0 0,0 0,0 0,0 0,0 1,0-1,-1 1,1 0,0 0,-1 0,1 0,-1 0,1 1,-1 0,0 0,1 0,-1 0,1 0,-1 1,1-1,-1 1,1 0,-1 0,1 1,0-1,0 0,-1 1,1 0,0 0,0 0,1 0,-1 1,0-1,1 1,-1-1,1 1,0 0,0 0,0 0,0 0,-1 3,-7 10,0 0,1 0,1 1,1 0,0 0,1 1,1 0,0 0,2 0,0 1,1-1,1 1,0 0,2-1,0 1,1-1,1 1,0-1,2 0,0 0,1 0,1-1,0 0,1 0,1-1,1 0,0 0,1-1,13 13,7 10,2-1,1-2,2-1,26 17,-61-49,0-1,1 0,0 1,-1-1,1 0,-1 0,1 0,0 0,0-1,0 1,0 0,-1-1,1 1,0-1,0 0,0 1,0-1,0 0,0 0,0 0,0-1,0 1,0 0,0-1,0 1,0-1,0 0,0 0,-1 0,1 1,1-2,9-6</inkml:trace>
  <inkml:trace contextRef="#ctx0" brushRef="#br0" timeOffset="14636.3">10724 2010,'0'34,"4"10,3-6,-1-10</inkml:trace>
  <inkml:trace contextRef="#ctx0" brushRef="#br0" timeOffset="14885.29">10695 1614,'0'0</inkml:trace>
  <inkml:trace contextRef="#ctx0" brushRef="#br0" timeOffset="15223.637">11005 1643,'23'-17,"-1"-2,-1 0,0-1,-2-1,0-1,-2-1,0-1,-2 0,0-1,-2 0,0-2,-9 6,-25 33,10 12,0 0,2 1,1 1,1-1,2 1,0 0,2 1,0-1,2 1,1-1,1 1,2 7,-2 14,-1 67,-1-8,4-1,5 1,11 41,-7-85,-3 0,-2 1,-4-1,-2 1,-4 25,2-84,1 0,-1 0,0 0,0 0,-1-1,1 1,-1 0,0-1,0 1,-1-1,1 1,-1-1,0 0,0 0,-1-1,1 1,-1 0,1-1,-1 0,0 0,-1 0,1-1,0 1,-1-1,1 0,-1 0,0-1,0 1,0-1,1 0,-1 0,0-1,0 0,0 1,0-2,-1 1,2 0,-1-1,0 0,0 0,0-1,0 1,1-1,-1 0,0-1,1 1,-2-2,-2-5,0-1,0-1,1 1,0-1,1 0,0-1,1 0,0 0,1 0,1 0,0-1,0 1,1-1,1 0,0 0,0 0,2 0,0-2,-2-22,2 0,1 0,2 0,2 0,1 0,7-17,-3 19</inkml:trace>
  <inkml:trace contextRef="#ctx0" brushRef="#br0" timeOffset="15790.159">11485 1727,'28'-23,"1"0,-1-1,0-1,-2-1,-1-2,-2-1,0 0,3-11,-22 34,-1 0,1 0,-2 0,1-1,-1 1,0-1,0 0,-1 1,0-1,0 0,-1 0,1 0,-2 0,1 0,-1 0,-1-5,2 11,0 1,-1-1,1 0,0 1,-1-1,1 0,-1 1,1-1,-1 0,1 1,-1-1,0 1,1-1,-1 1,1-1,-1 1,0 0,0-1,1 1,-1 0,0-1,1 1,-1 0,0 0,0 0,0 0,1 0,-1 0,0 0,0 0,0 0,1 0,-1 0,0 0,0 1,1-1,-1 0,0 1,0-1,1 0,-1 1,0-1,1 1,-1-1,1 1,-1-1,1 1,-1-1,1 1,-1 0,1-1,-1 1,1 0,0-1,-1 1,1 0,0 0,0-1,-1 1,-28 43,29-44,-15 29,2 0,2 1,0 0,2 1,2 0,0 0,2 1,2 0,0 0,3 0,0 7,0 25,2 0,3 0,13 61,52 160,-63-255,0 0,-3 0,0 0,-2 1,-1-1,-1 1,-2 4,1-31,1 0,-1-1,0 1,-1 0,1 0,0 0,-1-1,0 1,0-1,0 1,0-1,-1 0,1 1,-1-1,0-1,0 1,0 0,0-1,0 1,-1-1,1 0,-1 0,1-1,-1 1,0-1,0 1,0-1,0-1,0 1,0 0,0-1,0 0,0 0,0 0,0 0,0-1,-4 1,0-1,0 0,1 0,-1-1,1 0,-1 0,1-1,0 0,0 0,0 0,0-1,0 0,1-1,0 0,0 0,0 0,0 0,-2-5,1-1,1 0,1 0,0-1,0 0,1 1,1-1,0-1,0 1,2 0,-1-1,2 1,-1-1,2 0,0 1,0-1,1 1,1 0,0 0,0 0,6-12,2-4,1 0,2 0,1 2,1 0,1 0,1 2,1 0,5-3,61-55,-60 65</inkml:trace>
  <inkml:trace contextRef="#ctx0" brushRef="#br0" timeOffset="16155.356">12106 2067,'5'-9,"0"0,-1 0,0 0,-1 0,0-1,0 1,-1-1,0 0,-1 1,0-1,0 0,-1 0,-1 0,0-5,1 13,0 1,-1-1,1 0,0 1,-1-1,1 1,-1-1,0 1,1 0,-1-1,0 1,0-1,0 1,0 0,0 0,0 0,0 0,-1 0,1 0,0 0,-1 0,1 0,0 0,-1 1,1-1,-1 0,1 1,-1 0,1-1,-1 1,0 0,1 0,-1-1,1 1,-1 1,0-1,1 0,-1 0,1 0,-1 1,1-1,-1 1,1 0,-1-1,1 1,-1 0,1 0,0 0,-1 0,-61 51,57-43,-1 0,2 1,-1 0,2 0,-1 0,1 0,1 1,-1-1,2 1,0 0,0 0,1 0,0 0,1 0,0 1,1-1,0 0,1 0,0 0,1-1,0 1,0 0,2-1,-1 0,1 0,0 0,1-1,0 1,1-1,0-1,0 1,1-1,0-1,0 1,1-2,3 3,16 8,-3-4</inkml:trace>
  <inkml:trace contextRef="#ctx0" brushRef="#br0" timeOffset="16685.803">12445 2292,'31'-98,"-8"11,28-62,9 52,-48 85</inkml:trace>
  <inkml:trace contextRef="#ctx0" brushRef="#br0" timeOffset="21486.265">12924 2123,'25'-2,"-1"-1,1-2,-1 0,0-2,-1 0,0-2,0 0,-1-2,12-7,56-49,-87 65,-1 0,1-1,-1 1,0-1,0 1,0-1,0 0,-1 0,1 0,-1 0,0 0,1 0,-1 0,-1-1,1 1,0 0,-1-1,0 1,0 0,0-1,0 1,0 0,-1-1,1 1,-1 0,0 0,0-1,0 1,-1 0,1 0,-1-1,-1 1,0-1,1 1,-1 1,0-1,-1 0,1 1,0 0,-1-1,1 1,-1 1,0-1,1 0,-1 1,0 0,0 0,0 0,0 0,0 1,0 0,0 0,0 0,0 0,0 0,-1 1,1 0,1 0,-2 0,-101 47,84-28,1 0,1 1,1 1,1 0,0 2,2 0,1 1,-7 16,18-32,-1-1,1 1,0 0,1 0,0 0,1 0,0 0,0 1,1-1,0 1,1 0,0-1,0 1,1-1,0 1,1-1,0 1,2-6,0 0,0 0,0 0,0-1,1 1,0-1,-1 0,1-1,0 1,0-1,0 0,1 0,-1-1,0 0,1 1,-1-2,1 1,-1-1,1 0,-1 0,1 0,-1-1,5 0,-2 1,18-2,1 0,-1-2,0-1,0 0,0-2,-1-2,0 0,0-1,7-6,4-3</inkml:trace>
  <inkml:trace contextRef="#ctx0" brushRef="#br0" timeOffset="22302.589">13687 1840,'-2'12,"0"0,-1 0,0 0,-1-1,0 1,-1-1,-1 0,1 0,-2-1,1 0,-2 0,-14 28,-22 36,-39 88,182-313,-15 29,-84 123,0 0,0 0,-1 0,1-1,0 1,0 0,0 0,0 0,0 0,0 0,0-1,0 1,1 0,-1 0,0 0,0-1,1 1,-1 0,1 0,-1-1,0 1,1 0,-1-1,1 1,0 0,-1-1,1 1,-1-1,1 1,0-1,0 1,-1-1,1 1,0-1,0 0,-1 1,1-1,0 0,0 0,0 0,-1 0,1 0,0 0,0 0,0 0,0 0,-1 0,1 0,0 0,0 0,0-1,0 1,-1 0,1-1,0 1,0 0,-1-1,1 1,0-1,-1 1,1-1,-1 0,1 1,0-1,-1 0,0 1,1-1,9 64,-10-55,0 0,0-1,1 1,1-1,-1 1,1-1,0 0,1 0,0 0,0 0,0 0,1 0,0-1,-2-4,0 0,-1 0,1-1,0 1,0-1,1 0,-1 1,0-1,0 0,0 0,1 0,-1-1,1 1,-1-1,1 1,-1-1,0 0,1 0,-1 0,1 0,-1 0,1 0,-1-1,1 0,-1 1,1-1,-1 0,0 0,0 0,1 0,-1 0,0-1,0 1,1-2,62-60,51-145,-107 187</inkml:trace>
  <inkml:trace contextRef="#ctx0" brushRef="#br0" timeOffset="22788.912">14589 1360,'-4'61,"-3"-1,-2 0,-4 0,-1-1,-20 47,32-100,-79 262,64-206,11-62,1-5</inkml:trace>
  <inkml:trace contextRef="#ctx0" brushRef="#br0" timeOffset="23035.373">14222 1840,'39'-9,"27"-9,6 0,-3 2,-9 4,-10 4,-9 4,-6 2,-4 2,-8 0</inkml:trace>
  <inkml:trace contextRef="#ctx0" brushRef="#br0" timeOffset="96359.499">15690 1840,'-23'13,"-89"168,56-79,11-13,45-74,18-42,68-117,83-101,-169 245,0 0,0 1,1-1,-1 0,0 1,1-1,-1 0,0 1,1-1,-1 0,0 0,1 0,-1 1,1-1,-1 0,0 0,1 0,-1 0,1 0,-1 1,1-1,-1 0,1 0,-1 0,0 0,1 0,-1-1,1 1,-1 0,1 0,-1 0,0 0,1 0,-1-1,1 1,-1 0,0 0,1 0,-1-1,0 1,1 0,-1-1,0 1,1 0,-1-1,0 1,0 0,1-1,-1 1,0-1,0 1,-6 39,0-12,0 0,2 0,1 1,2-1,0 0,2 10,0-27,0 0,1 0,0 0,0 0,1-1,0 1,1 0,0-1,0 0,1 0,0-1,1 1,0-1,0 0,1 0,0-1,0 0,7 4,-11-8,0 0,0-1,0 0,1 1,-1-2,1 1,-1 0,1 0,0-1,0 0,0 0,0 0,0 0,0-1,0 1,0-1,0 0,0-1,0 1,0 0,0-1,-1 0,1 0,0 0,0-1,0 1,-1-1,1 0,-1 0,1 0,-1 0,0-1,0 1,0-1,1-1,12-17,0-1,-1-1,-1-1,-2 1,0-2,-1 0,-2 0,1-6,13-55,-31 79,4 14</inkml:trace>
  <inkml:trace contextRef="#ctx0" brushRef="#br0" timeOffset="96725.488">16537 1897,'-10'9,"-1"1,2 0,-1 1,2 0,-1 1,1-1,1 1,0 1,1 0,1-1,0 2,0-1,1 1,1-1,0 2,3-12,0-1,0 0,0 1,0-1,0 1,1-1,-1 0,1 1,0-1,-1 0,1 1,0-1,0 0,1 0,-1 0,0 0,1 0,-1 0,1 0,0-1,-1 1,1 0,0-1,0 0,0 1,0-1,0 0,0 0,1 0,-1 0,0 0,1-1,-1 1,0-1,1 1,-1-1,0 0,1 0,-1 0,1 0,0-1,96-32,-92 30,-1-1,0 0,0 0,-1-1,1 1,-1-1,0-1,-1 1,1-1,-1 1,0-1,0-1,-1 1,1 0,-1-1,-1 0,0 1,0-1,0 0,0 0,-1 0,-1-1,1 1,-1 0,0 0,-1 0,1-1,-1 1,-1 0,0 0,0 0,0 1,-1-2,0 5,-1 0,0 0,0 0,1 0,-2 1,1 0,0 0,0 0,-1 0,1 1,-1 0,1-1,-1 2,0-1,0 0,1 1,-1 0,0 0,1 1,-1-1,0 1,1 0,-1 0,0 1,1-1,0 1,-1 0,1 0,0 0,0 1,-1 0,-9 3,-12 3</inkml:trace>
  <inkml:trace contextRef="#ctx0" brushRef="#br0" timeOffset="97250.074">17243 1474,'1'80,"-30"106,17 24,5-177,2 1,1 0,2 0,1-1,3 25,-2-58</inkml:trace>
  <inkml:trace contextRef="#ctx0" brushRef="#br0" timeOffset="97461.411">16904 1926,'38'-5,"38"-2,9-4,0 0,-9 2,-12 2,-14 2,-9 2,-7 2,-5 1,-3-5,0-1,0 1,-5 0</inkml:trace>
  <inkml:trace contextRef="#ctx0" brushRef="#br0" timeOffset="98241.795">17892 1840,'-46'23,"0"-2,2 2,1 2,1 2,-13 12,1 21,53-58,0-1,0 0,0 0,0 1,0-1,0 0,0 1,1-1,-1 1,1-1,-1 1,1 0,-1-1,1 1,0-1,0 1,0 0,0-1,0 1,0 0,0-1,0 1,1-1,-1 1,1 0,-1-1,1 1,0-1,-1 1,1-1,0 0,0 1,0-1,0 0,0 0,0 1,1-1,-1 0,0 0,1 0,-1 0,0-1,1 1,-1 0,1-1,11 2,-1-1,1 0,0-1,0-1,-1 0,1 0,-1-2,1 1,-1-2,0 0,0 0,0-1,0 0,-1-1,0 0,0-1,-1 0,0-1,0 0,5-6,-5 6,81-62,-91 70,0-1,0 1,1-1,-1 1,0-1,1 1,-1 0,0-1,1 1,-1 0,1-1,-1 1,1 0,-1-1,1 1,-1 0,1 0,-1-1,1 1,-1 0,1 0,-1 0,1 0,-1 0,1 0,0 0,-1 0,1 0,-1 0,1 0,-1 0,1 0,-1 0,1 1,-1-1,1 0,-1 0,1 1,-1-1,1 0,-1 1,1-1,-1 0,0 1,1-1,-1 0,1 1,-1-1,0 1,0-1,1 1,-1-1,0 1,0-1,1 1,-1-1,0 1,0 0,0-1,0 1,0-1,0 1,0 0,1 47,-1-32,0-10,1-1,0 0,0 1,0-1,1 0,0 0,0 0,0 0,0 0,1 0,0 0,0-1,0 0,1 1,0-1,-1 0,1-1,1 1,-1-1,0 0,1 0,0 0,0 0,-1-1,1 0,1 0,-1 0,0-1,0 0,1 0,-1 0,1 0,-1-1,1 0,4-1,13-6,1-1,-2-1,1-1,-1-1,-1 0,0-2,0-1,-2-1,0 0,0-1,-2-1,0-1,-1-1,0 0,2-6,3 0,0-1,-2-1,-1-1,-1 0,-2-1,0-1,-2-1,-2 0,3-14,-11 35,2-5,0 1,-2-1,0-1,0 1,-1 0,-1 0,-1-1,0 1,-1-1,-1 0,2 14,0 0,-1 1,1-1,0 0,-1 1,1-1,-1 1,0-1,1 1,-1-1,0 1,0-1,0 1,0 0,0-1,-1 1,1 0,0 0,0 0,-1 0,1 0,-1 0,1 0,-1 1,1-1,-1 0,1 1,-1-1,0 1,1 0,-1 0,0-1,1 1,-1 0,0 0,1 0,-1 1,0-1,1 0,-1 1,0-1,1 1,-1-1,1 1,-1 0,0 0,-61 52,54-38,1 1,1 1,1-1,0 1,1 0,1 0,1 1,0 0,2-1,-1 1,2 0,1 0,0-1,1 1,1 1,0 54,23 96,3-28,-29-133,0 0,1 0,-1 0,2 0,-1 0,1-1,0 1,1-1,0 1,0-1,0 0,1 0,0 0,1-1,-1 1,3 1,-5-8,-1 0,1 0,0-1,0 1,-1 0,1 0,0-1,-1 1,1-1,0 0,-1 0,1 1,-1-1,1 0,-1 0,1 0,-1 0,0-1,1 1,-1 0,0-1,0 1,0 0,0-1,0 1,0-1,-1 0,1 1,-1-1,1 0,-1 1,1-1,-1 0,0 1,0-1,1 0,-1 0,-1 1,1-1,0 0,0 0,-1 1,1-1,-1 0,1 1,-1-1,0 0,-3-16</inkml:trace>
  <inkml:trace contextRef="#ctx0" brushRef="#br0" timeOffset="98492.813">18174 1784,'29'0,"24"-5,12-1,0 0,-1 1,-7 2,-8 1,-8 0,-6 2,-5 0,-1 0,-2 0,0 1,-6-1</inkml:trace>
  <inkml:trace contextRef="#ctx0" brushRef="#br0" timeOffset="98726.107">18964 1897,'0'34,"5"15,1 5,0-7</inkml:trace>
  <inkml:trace contextRef="#ctx0" brushRef="#br0" timeOffset="98899.425">19020 1643,'0'0</inkml:trace>
  <inkml:trace contextRef="#ctx0" brushRef="#br0" timeOffset="99262.389">19529 1784,'-32'22,"1"2,1 2,1 0,1 2,2 1,-15 21,38-47,0 0,0 0,0 0,0 1,1-1,-1 1,1 0,0-1,0 1,0 0,1 0,0 0,-1 1,1-1,1 0,-1 0,1 1,-1-1,1 0,0 1,1-1,-1 0,1 0,0 1,0-1,0 0,0 0,1 0,0 0,0 0,0 0,0-1,1 1,-1-1,1 1,0-1,0 0,0 0,0 0,1-1,-1 1,4 1,6-2,1-1,0 0,0-1,0 0,0-1,0-1,0 0,-1-1,1 0,-1-1,0-1,0 0,0 0,-1-2,1 0,-2 0,1-1,-1 0,0-1,-1 0,8-8,-11 10,1-1,-1 1,0-1,0-1,-1 1,0-1,-1 0,0 0,0-1,-1 1,0-1,-1 0,0 0,-1 0,0-1,0 1,-1-1,0 1,-1-1,-1 1,1-1,-2 1,1-1,-1 1,-4-9,5 16,-1 1,1-1,-1 1,0-1,0 1,0 0,0 0,-1 0,1 0,0 0,-1 0,0 1,1-1,-1 1,0 0,0 0,0 0,1 0,-1 0,0 0,0 1,0 0,0-1,0 1,-1 0,1 1,0-1,0 1,0-1,0 1,1 0,-4 1,-12 4</inkml:trace>
  <inkml:trace contextRef="#ctx0" brushRef="#br0" timeOffset="99777.817">19896 2094,'3'-20,"1"0,1 1,0-1,2 1,0 0,1 0,1 1,1 0,0 1,2 0,0 0,2-1,-12 18,-1-1,1 1,0-1,-1 1,1 0,-1 0,1 0,-1 0,1 0,0 0,-1 0,1 1,-1-1,1 0,-1 1,1 0,-1-1,1 1,-1 0,1 0,-1-1,0 1,1 0,-1 0,0 1,0-1,0 0,0 0,0 0,0 1,0-1,0 1,-1-1,1 0,-1 1,1-1,-1 1,1 0,-1-1,0 1,1-1,-1 1,0 0,0-1,0 1,-1-1,1 1,0 0,-1-1,1 1,-1 0,5 11,0 0,1 0,1-1,0 1,0-1,1-1,1 1,0-1,0-1,1 1,1-2,0 1,2 1,-7-7,0 0,1 0,-1-1,0 0,1 0,0 0,0 0,0-1,0 0,0 0,0-1,0 0,1 0,-1 0,0-1,1 0,-1 0,0-1,1 0,-1 0,0 0,0-1,0 1,0-2,0 1,0-1,0 0,10-9,0-1,-1 0,0-1,-1-1,-1 0,-1-1,0 0,0-1,-2 0,0-1,-2 0,0-1,0 0,-2 0,0 0,2-19,-2 3,21-49,-16 71</inkml:trace>
</inkml:ink>
</file>

<file path=ppt/ink/ink3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7:33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5391 1682,'-16'-3,"-1"0,1 1,-1 1,0 0,1 1,-1 1,0 1,1 0,-1 1,1 1,0 1,0 0,1 1,-1 0,0 2,8 0,0 0,1 0,0 1,0 0,1 0,0 0,1 1,0 0,1 0,0 0,0 0,1 1,0 0,1-1,0 1,1 0,0 0,1 0,0 0,1 0,1 5,-2-11,0 0,1-1,0 1,0 0,0 0,1-1,-1 1,1-1,0 1,1-1,-1 0,1 0,0 0,0 0,0 0,0 0,1-1,-1 0,1 0,0 0,0 0,0 0,0-1,1 0,-1 0,1 0,-1 0,1-1,0 0,0 0,-1 0,1 0,0-1,0 0,0 0,0 0,0 0,-1-1,1 0,2-1,15-5,-1-2,0-1,0 0,-1-2,0 0,-1-1,-1-1,0-1,-1 0,0-2,-2 1,10-14,66-60,-1 17,-88 73,1 0,-1 1,1-1,0 1,-1 0,1 0,-1 0,0 0,1 0,-1 1,0-1,1 1,-1-1,0 1,0 0,-1 0,1-1,0 2,0-1,-1 0,1 0,-1 0,0 1,0-1,0 1,0-1,0 1,0-1,-1 1,1-1,-1 1,0 0,0-1,0 1,0 0,0 0,6 19,-4-14,1 0,0 0,1 0,-1-1,1 1,1-1,0 0,0 0,0-1,1 0,-1 0,2 0,-1 0,0-1,6 3,5-1</inkml:trace>
  <inkml:trace contextRef="#ctx0" brushRef="#br0" timeOffset="-2252.776">2399 1203,'10'14,"1"-1,0-1,1 0,0 0,0-1,2-1,-1 0,1-1,0 0,1-2,0 1,1-2,-1 0,1 0,13 1,-18-3,-1 0,1-1,0 0,0-1,0-1,0 1,0-2,0 1,0-2,0 1,0-2,0 1,0-2,0 1,0-1,-1-1,1 0,-1-1,0 1,-1-2,1 0,-1 0,0 0,0-1,-1-1,0 1,6-8,-5 4,-1-1,0 0,0 0,-1-1,-1 0,0 0,-1 0,0-1,-1 0,-1 0,0 0,-1-1,0 1,-1 0,-1-1,0 1,-3-12,3 20,-2 0,1 0,-1 0,0 0,0 1,0-1,-1 1,0 0,0-1,0 1,-1 0,0 1,0-1,0 1,-4-4,6 6,0 1,0-1,-1 1,1-1,0 1,0 0,-1 0,1 0,-1 0,1 1,-1-1,1 1,-1-1,1 1,-1 0,1 0,-1 0,0 0,1 0,-1 1,1-1,-1 1,1-1,-1 1,1 0,0 0,-1 0,1 1,0-1,0 1,0-1,0 1,0-1,0 1,0 0,1 0,-2 2,-12 15,2 1,1 0,0 1,2 1,0 0,1 0,2 1,0 0,-2 15,-13 173,14-81,6-98,-2 0,-2-1,0 1,-2-1,-2 0,0-1,-2 0,-2-1,0 0,-2-1,-1-1,-1-1,-2 0,0-1,-1-1,-2-1,0-1,-2-2,0 0,-1-1,-1-2,-1 0,-10 3,34-18,0 0,0 0,0-1,-1 1,1-1,-1 1,1-2,-1 1,1 0,-1-1,1 0,-1 0,0 0,1 0,-1-1,1 0,-1 0,1 0,-3-1,7-1,0 1,0 0,0-1,0 1,0 0,0-1,1 1,-1 0,1 0,0-1,-1 1,1 0,0 0,0 0,0 0,1 0,-1 0,0 0,1 0,-1 1,1-1,0 0,0 1,-1-1,1 1,0 0,2-1,21-15,2 1,-1 1,2 2,0 0,0 2,1 1,1 2,-1 0,1 2,1 2,10 0,-18 2,0 2,1 1,-1 0,0 2,0 1,-1 1,1 0,-1 2,16 7,54 14,14-21,-88-13</inkml:trace>
  <inkml:trace contextRef="#ctx0" brushRef="#br0" timeOffset="-1467.72">3246 1965,'12'2,"3"1,-1 1,1-2,-1 0,1 0,0-1,-1-1,1-1,0 0,-1-1,1-1,-1 0,1 0,-1-2,0 0,-1 0,1-1,11-8,-22 10,-1 1,1-1,-1 1,0-1,0 0,0 0,-1 0,1 0,-1 0,0 0,0-1,-1 1,1 0,-1 0,0-1,0 1,0 0,-1-1,1 1,-1 0,0 0,0 0,-1 0,1 0,-1 0,0 0,0 0,0 0,-1 1,1-1,-1 1,0 0,0 0,0 0,0 0,-1 0,1 1,-1-1,1 1,-1 0,0 0,0 0,0 1,0-1,0 1,0 0,-1 0,1 1,0-1,0 1,-1 0,0 0,-5 0,1 0,-1 0,1 1,0 0,-1 1,1 0,0 0,0 1,0 0,0 1,1 0,-1 0,1 1,0 0,0 1,1-1,0 2,0-1,0 1,1 0,-1 0,2 0,-1 1,1 0,0 0,1 1,0-1,0 1,1 0,0 0,0 5,4-7,1 0,0 0,0 0,0-1,1 1,0-1,0 1,1-1,0 0,0 0,0-1,1 1,-1-1,2 0,-1 0,0-1,1 0,0 0,0 0,0 0,0-1,1 0,-1 0,1-1,0 0,0 0,0 0,0-1,0 0,0-1,0 1,5-2,15 4,0-1,1-1,-1-1,1-2,-1-1,1-1,-1-1,-1-2,1 0,-1-2,0-1,-1-1,0-1,-1-1,-1-1,13-11,-5 2,-1-2,-2-1,0-2,-2 0,-1-2,-2 0,0-2,-3-1,0 0,-2-2,-2 0,-1 0,-2-2,-1 0,-2 0,-1-1,-3 0,2-24,-8 57,2-5,0-1,-1 1,0-1,-1 1,0-1,-1 0,0 1,-1-1,0 1,0 0,-1-1,-1 1,0 0,0 1,0-1,-2 1,1 0,-1 0,0 0,-1 0,5 8,1 0,-1 0,0 0,1 0,-1 0,0 0,0 1,0-1,0 0,1 1,-1 0,0-1,0 1,0 0,0 0,0 0,0 0,0 0,0 1,0-1,0 1,0-1,0 1,1-1,-1 1,0 0,0 0,1 0,-1 0,0 0,1 1,-1-1,1 0,0 1,-1-1,1 1,0-1,0 1,0 0,0 0,-35 75,28-46,3 1,0 0,2 0,2 1,0-1,3 0,1 11,51 281,-23-172,-12-69,-26-77,3-12</inkml:trace>
  <inkml:trace contextRef="#ctx0" brushRef="#br0" timeOffset="-1221.615">3697 1541,'43'0,"39"0,14 0,-3 0,-14-4,-10-3,-12 1,-11 2,-9 0,-5 2,-9 1</inkml:trace>
  <inkml:trace contextRef="#ctx0" brushRef="#br0" timeOffset="4594.681">5081 1344,'312'1,"-115"26,-196-27,1 0,0 0,0 0,-1 0,1 0,0 0,0-1,-1 1,1-1,0 1,-1-1,1 1,-1-1,1 0,0 0,-1 0,0 0,1 0,-1 0,0 0,1-1,-1 1,0 0,0-1,0 1,0-1,0 1,0-1,-1 1,1-1,0 0,-1 1,1-1,-1 0,0 1,1-1,-1 0,0 0,0 1,0-1,-1 0,1 0,0 1,-1-1,-29-79,25 73,-68-153,71 143</inkml:trace>
  <inkml:trace contextRef="#ctx0" brushRef="#br0" timeOffset="5952.864">6548 864,'2'1,"0"1,0-1,0 1,0 0,-1-1,1 1,-1 0,1 0,-1 0,0 0,0 0,0 0,0 0,0 0,0 1,0-1,-1 0,1 1,-1-1,0 0,0 1,1-1,-2 1,1 1,0-1,15 259,-3-143,-6 1,-6 81,-1-81,1-117,-1-1,1 0,-1-1,1 1,-1 0,1 0,0 0,0 0,0 0,0 0,0 0,0 0,1 0,-1 0,1 0,-1 0,1 0,0 0,0 0,-1-1,1 1,1 0,-1 0,0-1,0 1,1-1,-1 1,0-1,1 0,0 0,-1 1,1-1,0 0,-1 0,101-83,-52 35,104-63,-52 72,-99 38,0 1,1-1,-1 1,0-1,0 1,0 0,0 0,0 1,0-1,0 1,0-1,0 1,-1 0,1 0,-1 0,1 0,-1 1,0-1,0 1,0-1,0 1,0 0,0 0,-1 0,0 0,1 0,-1 0,0 0,-1 0,1 0,0 2,7 106,-8-105,-1 5,0 0,-1-1,-1 1,0-1,0 1,-1-1,0 0,-1-1,0 1,0-1,-1 0,-1 0,1-1,-1 0,-1 0,1 0,-1-1,-1 0,1-1,-1 0,-1 0,1-1,-10 4,12-5,-1 0,0 0,0-1,-1-1,1 1,-1-1,1-1,-1 0,0 0,1 0,-1-1,0 0,1-1,-1 0,0-1,1 1,-1-2,1 1,0-1,0 0,0-1,0 0,0 0,1-1,0 0,0 0,0-1,1 1,-5-6,8 8,1 0,-1 0,1 0,-1-1,1 1,0-1,0 1,0-1,1 0,-1 0,1 0,0 0,0 0,1 0,-1 0,1 0,0 0,0 0,0 0,0-1,1 1,0 0,0 0,0 0,0 0,0 1,1-1,0 0,1-1,9-9</inkml:trace>
  <inkml:trace contextRef="#ctx0" brushRef="#br0" timeOffset="6416.526">7394 1768,'18'0,"-1"0,1 0,-1-2,1 0,-1-1,0-1,0 0,0-2,-1 0,1 0,-2-2,1 0,-1 0,7-6,-19 10,1 0,0 0,-1 0,0 0,0 0,0-1,-1 1,0-1,1 0,-2 0,1 0,0 0,-1 0,0 0,0 0,-1 0,1 0,-1-1,0 1,-1 0,1 0,-1-1,0 1,0 0,-1 0,1 0,-1 0,0 1,-1-1,1 0,-1 1,0-1,0 1,0 0,-1 0,1 0,-1 1,0-1,0 1,0 0,-1 0,1 0,-1 1,1-1,-1 1,0 0,0 1,0-1,0 1,0 0,0 0,-1 0,1 1,0 0,-1 0,-6 4,1 1,-1 0,1 1,0 0,0 1,1 0,0 0,0 1,1 1,0-1,0 2,1-1,0 1,1 0,0 1,0 0,1 0,1 0,0 1,0-1,1 5,0-7,0 1,2-1,-1 1,1 0,0 0,1 1,0-1,1 0,0 0,1 0,0 1,1-1,-1 0,2 0,0-1,0 1,0 0,2-1,-1 0,1 0,0 0,1-1,0 1,0-1,1-1,0 1,0-1,1 0,0-1,0 0,0 0,1-1,0 0,0 0,4 0,0 1,0 0,1-2,0 0,0 0,0-1,1-1,-1 0,1-1,-1-1,1 0,-1-1,1-1,-1 0,6-2,-2-3</inkml:trace>
  <inkml:trace contextRef="#ctx0" brushRef="#br0" timeOffset="9635.159">8749 1514,'-185'11,"166"-8,-39 22,58-21,0-1,1 1,-1 0,1 0,0-1,0 1,0-1,0 1,1-1,0 1,-1-1,1 0,0 0,1 0,-1 0,0 0,1 0,0-1,-1 1,1-1,0 0,1 0,-1 0,2 1,-5-3,58 39,-47-33,-1 0,1 0,-1 1,-1 1,1-1,-1 2,-1-1,1 1,-2 0,1 1,-1 0,2 4,-8-9,1 1,-1-1,0 0,-1 1,1-1,-1 1,0-1,-1 1,1-1,-1 0,0 1,0-1,-1 0,0 0,0 1,0-1,0-1,-1 1,0 0,0-1,0 1,0-1,-1 0,0 0,0 0,0 0,0-1,0 0,-1 0,1 0,-1 0,0-1,0 0,-2 1,-6-1,0 0,0-1,0-1,-1 0,1-1,0 0,0-1,-12-3,19 4,-18-1,5 2</inkml:trace>
  <inkml:trace contextRef="#ctx0" brushRef="#br0" timeOffset="10013.793">9145 1570,'-15'10,"1"0,1 1,0 0,0 1,1 0,1 1,0 1,1 0,0 0,1 1,1 0,-5 13,11-24,1 0,0 0,0-1,0 1,0 0,0 0,1 0,0 0,0 0,0 0,0 0,1 0,0 0,-1-1,1 1,1 0,-1 0,0-1,1 1,0 0,0-1,0 0,0 1,1-1,-1 0,1 0,0 0,0-1,0 1,0-1,0 0,0 1,1-1,-1-1,1 1,-1 0,1-1,0 0,0 0,0 0,0 0,-1-1,1 1,0-1,0 0,0 0,0-1,0 1,0-1,2 0,4-2,1 0,-1-1,0 0,0-1,-1 0,1-1,-1 0,0 0,-1-1,0 0,0 0,0-1,-1 0,0 0,0-1,-1 0,0 0,-1-1,0 0,-1 1,0-1,0-1,-1 1,0-1,-1 1,0-1,-1-2,-1 8,0-1,-1 1,1 0,-1 0,-1 1,1-1,-1 0,0 0,0 1,0-1,0 1,-1-1,0 1,0 0,0 0,0 0,-1 1,0-1,1 1,-1 0,-1 0,1 0,0 0,-1 1,1 0,-1-1,0 2,-3-2,-13-2</inkml:trace>
  <inkml:trace contextRef="#ctx0" brushRef="#br0" timeOffset="10737.534">9399 1881,'9'-32,"2"1,2 0,1 2,1-1,1 2,13-17,56-50,-84 95,-1-1,1 1,0-1,-1 1,1 0,0-1,0 1,-1 0,1-1,0 1,0 0,-1 0,1 0,0 0,0 0,0 0,-1 0,1 0,0 0,0 0,-1 0,1 0,0 1,0-1,-1 0,1 1,0-1,-1 0,1 1,0-1,-1 1,1-1,0 1,-1-1,1 1,-1-1,1 1,-1 0,0-1,1 1,-1 0,1-1,-1 1,0 0,0 0,1-1,-1 1,0 0,0 0,0 0,6 43,-6-41,0 21,-1-17,1-1,0 0,0 1,0-1,1 1,0-1,0 0,0 0,1 0,0 0,0 0,1 0,-1 0,1 0,1 0,0-4,-1-1,0 0,1 0,-1 0,1 0,-1 0,1-1,0 0,-1 0,1 0,-1 0,1 0,0-1,-1 1,1-1,-1 0,1 0,-1-1,0 1,1 0,-1-1,0 0,0 0,0 0,0 0,-1-1,1 1,0-1,-1 1,2-3,-4 4,134-125,-133 125,0 1,0-1,0 0,1 1,-1-1,0 1,0-1,0 1,1 0,-1 0,0-1,1 1,-1 0,0 0,1 0,-1 0,0 1,0-1,1 0,-1 0,0 1,0-1,1 1,-1-1,0 1,0 0,0-1,0 1,0 0,0 0,0 0,0-1,0 1,0 0,0 0,-1 1,1-1,0 0,-1 0,1 0,-1 0,1 1,-1-1,1 0,-1 0,0 1,0-1,7 73,-6-55,-1-15,0 0,1 1,0-1,0 0,0 0,0 0,1 0,0 0,0 0,0 0,0 0,0 0,1-1,0 1,-1-1,3 1,11 10</inkml:trace>
  <inkml:trace contextRef="#ctx0" brushRef="#br0" timeOffset="11119.58">10273 1739,'41'-23,"0"-2,-2-1,-2-2,16-16,-50 43,-1 0,0 0,0-1,-1 1,1 0,0-1,0 1,-1-1,1 1,0-1,-1 0,0 0,1 0,-1 0,0 0,0 0,0 0,0 0,0 0,-1 0,1 0,-1-1,1 1,-1 0,0 0,0-1,0 1,0 0,0-1,-1 1,1 0,-1 0,1 0,-1-1,0 1,0 0,0 0,0 0,0 0,0 0,-1 0,1 1,0-1,-1 0,0 1,1-1,-1 1,0-1,0 1,0 0,0 0,0 0,0 0,0 0,-1 0,-8 0,-1 1,1 1,-1 0,1 0,-1 1,1 1,0 0,0 0,0 1,0 1,1 0,-1 0,1 1,1 0,-1 1,1 0,0 0,0 1,1 0,-2 3,3-6,1 0,-1 0,1 1,0 0,1 0,-1 1,1-1,0 1,1 0,0 0,0 1,0-1,1 1,0 0,1 0,0 0,0 0,0 1,1-1,1 0,-1 1,1-1,1 0,-1 1,1-1,1 0,0 0,0 0,0 0,1 0,1 0,-1 0,1-1,0 0,1 0,0 0,3 4,6-2,0-1,0 0,0-1,1-1,0 0,1-1,-1-1,1 0,0-1,0-1,12 0,85 3,-88-6</inkml:trace>
  <inkml:trace contextRef="#ctx0" brushRef="#br0" timeOffset="14835.269">12955 1485,'-19'10,"1"0,0 2,0 0,1 1,1 1,0 0,1 1,1 1,0 0,1 1,1 0,1 1,-8 15,18-29,-1-1,1 1,0 0,0-1,0 1,0 0,0-1,1 1,0 0,0 0,0 0,0-1,0 1,1 0,0 0,0-1,0 1,0 0,0-1,1 1,0-1,0 0,0 0,0 1,0-1,0 0,1-1,-1 1,1 0,0-1,0 1,0-1,0 0,1 0,-1 0,2 0,6 3,0 0,0-1,0-1,1 0,-1 0,1-1,-1 0,1-1,0-1,0 0,-1 0,1-1,0-1,0 0,-1-1,0 0,1 0,-1-1,9-5,32-8,-29 11</inkml:trace>
  <inkml:trace contextRef="#ctx0" brushRef="#br0" timeOffset="15184.032">13547 1174,'-22'136,"7"-52,4 0,4 0,3 11,4-53,-2-25,2 0,0-1,2 1,-1 0,2 0,0-1,4 9,4-11,-7-18</inkml:trace>
  <inkml:trace contextRef="#ctx0" brushRef="#br0" timeOffset="15421.164">13236 1514,'44'-5,"27"-2,8 1,-5 1,-6 1,-9 2,-10 1,-4 1,-5 0,-4 0,-9 0</inkml:trace>
  <inkml:trace contextRef="#ctx0" brushRef="#br0" timeOffset="15704.137">14056 1457,'-13'21,"2"1,1 0,1 1,1 0,0 0,2 1,1 0,1 0,1 0,0 4,3-25,0-1,0 1,1-1,-1 1,0-1,1 1,-1-1,1 1,0-1,0 0,0 1,0-1,0 0,1 0,-1 0,1 0,-1 0,1 0,0 0,-1-1,1 1,0 0,0-1,0 1,1-1,-1 0,0 0,0 0,1 0,-1 0,0-1,1 1,-1-1,1 1,-1-1,1 0,-1 0,1 0,1 0,4-1,-1 0,1-1,-1 1,1-1,-1-1,0 1,0-1,0-1,0 1,0-1,-1-1,3-1,0-1,-1 1,0-2,0 1,-1-1,0 0,0-1,-1 1,0-1,-1-1,1 1,-2-1,1 0,-2 0,1 0,-1 0,-1-1,0 0,0 1,-1-1,-1 0,0 1,0-1,-1-1,0 8,0 1,0 0,0 0,0 0,-1 0,1 0,-1 1,0-1,0 0,0 1,0-1,0 1,0 0,-1 0,1 0,-1 0,0 0,0 0,1 1,-1-1,0 1,0 0,0 0,-1 0,1 0,0 1,0-1,0 1,-1 0,1 0,0 0,0 0,-1 0,-2 1,-12 4</inkml:trace>
  <inkml:trace contextRef="#ctx0" brushRef="#br0" timeOffset="16017.58">14478 1768,'-4'-16,"0"0,1 0,1 0,1 0,0 0,1-1,1 1,0 0,1 0,1 0,0 0,1 1,1-1,1 1,0 0,1 0,0 1,1 0,1 0,3-2,-3 5,0 0,1 1,1 1,0 0,0 0,1 1,0 1,0 0,1 0,0 1,0 1,0 0,6 0,31 7,-32 7</inkml:trace>
  <inkml:trace contextRef="#ctx0" brushRef="#br0" timeOffset="13736.183">11402 1514,'14'16,"-1"0,0 2,-2-1,0 2,-1-1,0 1,-2 1,0 0,-1 0,0 7,19 46,-24-68,-2-3,0 0,0 0,0-1,0 1,0 0,0 0,0 0,1 0,-1 0,1 0,0 0,-1 0,1-1,0 1,0 0,0-1,0 1,0 0,1-1,-1 0,0 1,1-1,-1 0,1 1,-1-1,1 0,0 0,-1 0,1 0,0-1,0 1,0 0,-1-1,1 1,0-1,0 0,0 0,0 0,0 0,0 0,0 0,0 0,0 0,0-1,0 1,-1-1,1 0,0 1,1-1,9-17,0 1,-1-1,-1-1,0 0,-2 0,0-1,3-13,5-11,60-119,-60 142</inkml:trace>
  <inkml:trace contextRef="#ctx0" brushRef="#br0" timeOffset="14465.196">12079 1682,'19'2,"-1"-2,1 0,0-1,0-1,-1 0,0-2,1 0,-1-1,0-1,-1 0,0-2,0 0,0-1,-1 0,0-1,-1-1,-1-1,1 0,-13 10,0 0,0 0,0 0,-1 0,1 0,-1 0,1 0,-1-1,0 1,0 0,0-1,0 1,0-1,-1 1,1-1,-1 0,1 1,-1-1,0 1,0-1,0 0,0 1,-1-1,1 1,-1-1,0 1,1-1,-1 1,0-1,-1 1,1-1,0 1,-1 0,1 0,-1 0,1 0,-1 0,0 0,0 0,0 1,0-1,0 1,-1-1,1 1,-1-1,-7-3,0 0,0 0,-1 1,1 1,-1 0,0 0,0 1,0 0,0 1,0 0,-1 1,1 0,0 1,0 0,0 1,0 0,0 1,0 0,1 0,-1 1,1 1,0 0,0 0,1 1,-1 0,1 1,0 0,1 0,0 1,0 0,1 0,0 1,0 0,1 0,-1 2,3-6,0 0,0 1,1-1,-1 1,1 0,0 0,1 0,-1 0,1 1,1-1,-1 1,1-1,0 1,0-1,1 1,0 0,0-1,1 1,0 0,0-1,0 1,1-1,2 6,4-1,0 0,1-1,0 0,0 0,1-1,1-1,-1 1,1-2,1 1,0-2,0 1,0-2,0 0,1 0,0-1,0-1,0 0,0 0,1-2,-1 0,1 0,-1-1,1-1,-1 0,0-1,3 0,7-3,-5-2</inkml:trace>
  <inkml:trace contextRef="#ctx0" brushRef="#br0" timeOffset="19718.663">0 1090,'424'-27,"364"-77,-473 80,155 11,-150 11,-6-25,190-3,-107 3,130 27,-272-28,464 28,-397-28,100-2,-284 31,176-12,-144-3,1 7,61 9,-43 0,219-13,8-24,-160 12,-138 13,0 5,22 5,86-2,81-24,170 14,7-17,49 1,-32 10,-69-8,291 14,5-5,-617 17,153 13,99-2,356-36,1358 26,-1762 10,508-22,-468-17,133-1,-114 2,298-29,-344 28,16-1,292-26,-153 24,-159 5,58-4,58 3,-6-3,74 2,-191 28,-109-29,100 29,-222-15,-71 17</inkml:trace>
  <inkml:trace contextRef="#ctx0" brushRef="#br0" timeOffset="23018.443">15100 1852,'0'-5,"0"4,-5 1,-2 6,1-3,6-2,3-6,-4-2,-1 0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53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29,'19'0,"21"0,14 0,1-5,-3-1,-6 0,-5 1,-6 2,-4 1,-1 1,-3 0,1 1,-1 0,-5 1</inkml:trace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14:29.1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932 1300,'36'-33,"-2"-3,-1 0,-2-2,-1-1,-2-2,-2-1,-2 0,18-44,11-16,-4-1,-5-3,27-99,-63 189,-5 37,0 0,60 450,122 406,-176-828,147 862,-126-732,-28-248,-3 43</inkml:trace>
  <inkml:trace contextRef="#ctx0" brushRef="#br0" timeOffset="3224.84">2286 425,'-49'212,"29"-114,-4-2,-4 0,-20 37,18-60,-5-2,-2-1,-3-2,-3-2,-3-2,-3-2,-2-2,-3-2,-2-3,-3-2,-28 17,48-46,47-43,16-15,0 2,2 1,2 1,0 1,2 1,1 2,1 1,2 2,0 1,34-16,-62 34,1 2,-1-1,0 1,1 0,-1 0,1 0,-1 1,1 0,0 1,0 0,-1 0,1 0,0 0,0 1,-1 1,1-1,-1 1,1 0,-1 0,1 1,-1 0,0 0,-1 0,1 1,0 0,0 0,33 36,-2 2,-1 2,-2 1,-3 1,-1 2,19 43,111 169,-147-244,0-1,1-1,1 0,0-2,1 1,0-2,1 0,0-1,1 0,0-2,13 5,29 17,-54-27,0 0,-1 0,1 1,-1 0,0 0,0 0,0 1,-1 0,1 0,-1 0,0 0,-1 1,1-1,-1 1,0 0,-1 0,1 0,-1 1,1 4,1 12</inkml:trace>
  <inkml:trace contextRef="#ctx0" brushRef="#br0" timeOffset="4085.809">3048 2005,'45'-74,"-4"-2,29-75,-55 118,-12 26,15-30,-2-2,-2 0,-1-1,2-16,-14 53,0 0,0 0,0 0,0 0,0 0,-1-1,1 1,-1 0,0 0,0-1,0 1,-1 0,1 0,-1-1,0 1,1 0,-2 0,1 0,0 0,0 0,-1 0,0 0,0 0,1 1,-1-1,-1 1,1-1,0 1,-1 0,1 0,-1 0,0 0,1 0,-1 1,0-1,0 1,0-1,0 1,-1 0,1 1,0-1,0 0,-1 1,1 0,0 0,-1 0,-6 3,-1 1,1 0,0 0,1 1,-1 0,1 1,0 0,0 1,1 0,-1 0,2 1,-1-1,1 2,0-1,1 1,0 0,0 1,-1 3,-3 1,-14 21,1 1,2 1,1 0,2 1,2 2,1-1,2 2,-4 27,14-59,1-1,0 0,1 1,0-1,0 1,1-1,0 1,0 0,1-1,0 1,0-1,1 1,1-1,-1 0,1 0,0 0,1 0,0 0,0-1,1 0,0 0,0 0,1 0,0-1,0 0,0 0,1-1,-1 1,2-1,-1-1,0 0,1 0,0 0,8 2,7-1,1-1,0-1,0-1,1-1,-1-1,0-1,0-2,0 0,0-1,0-2,-1 0,0-2,9-4,41-20,-1-2,-2-4,26-20,-90 55,9-6,0 1,0-2,-1 0,0-1,-1 0,0-1,-1 0,0-1,-1 0,5-9,-15 21,0-1,0 1,0-1,0 1,-1-1,1 0,0 1,-1-1,1 0,-1 0,1 1,-1-1,0 0,0 0,0 0,0 0,0 1,0-1,-1 0,1 0,0 0,-1 1,0-1,1 0,-1 0,0 1,0-1,-1-1,-9-7</inkml:trace>
  <inkml:trace contextRef="#ctx0" brushRef="#br0" timeOffset="5009.104">3979 1638,'35'-42,"-2"-2,-2-1,-2-1,8-21,-28 51,-2 0,0 0,-1-1,0 0,-2 0,0 0,0-1,-2 1,0-1,-1-9,-1 20,-1-1,1 0,-2 0,1 1,-1-1,0 1,0-1,-1 1,0 0,0-1,-1 2,0-1,0 0,0 1,-1 0,0 0,0 0,-1 1,0-1,0 1,0 1,0-1,-1 1,-5-3,7 5,-1-1,1 1,-1 0,0 0,0 0,0 1,0 0,0 0,0 1,0 0,0 0,0 0,0 1,-1 0,1 0,1 0,-1 1,0 0,0 0,0 0,1 1,0 0,-1 0,1 0,0 1,0 0,1 0,-4 3,-6 7,1 1,0 0,1 1,1 1,0-1,1 2,1-1,-2 9,-4 8,2 0,2 1,1 1,1-1,3 2,0-1,3 1,0 36,3-65,1 1,0 0,0-1,0 1,1-1,1 0,-1 1,2-1,-1-1,1 1,0 0,0-1,1 0,0 0,0 0,1 0,0-1,0 0,0 0,1-1,0 0,0 0,1 0,-1-1,1 0,0-1,0 1,3-1,11 2,0-1,0-1,0-1,1-1,-1-1,0-2,1 0,-1-1,0 0,0-2,-1-1,0-1,0-1,0 0,-1-2,0 0,-1-2,0 0,10-9,1-5,-1-2,-1-2,-1 0,-2-2,-2 0,0-2,-3 0,0-2,-3 0,-1-1,-1-1,-2 0,-2-1,-2 0,1-14,-9 47,3-8,-1 0,0-1,-1 0,-1 1,0-1,-1 0,0 0,-2-4,2 19,-1 1,1-1,0 0,-1 0,1 0,0 1,0-1,-1 0,1 0,0 0,-1 0,1 0,0 0,-1 0,1 1,0-1,-1 0,1 0,-1 0,1 0,0-1,-1 1,1 0,0 0,-1 0,1 0,0 0,-1 0,1 0,0-1,0 1,-1 0,1 0,0 0,-1-1,1 1,0 0,0 0,-1-1,1 1,0 0,0-1,0 1,0 0,-1-1,1 1,0 0,0-1,0 1,0 0,0-1,0 1,0 0,0-1,0 1,0 0,0-1,0 1,0 0,0-1,0 1,0 0,1-1,-1 1,0 0,0-1,-8 28,6-8,1 0,1 0,1 0,1 0,1 0,0 0,1-1,1 1,1-1,1 0,8 16,84 260,9 75,-129-472,6-1,3 0,6-3,8-8,6 1,4 1,5 0,6 1,4 1,5 1,4 2,37-71,-61 146,2 1,1 0,1 1,2 1,1 1,1 0,1 2,2 0,1 2,0 0,2 2,8-5,-31 25,0 1,0 0,1 0,-1 0,0 1,1-1,-1 1,1-1,0 1,-1 0,1 1,0-1,0 1,0-1,-1 1,1 0,0 1,0-1,0 0,-1 1,1 0,0 0,-1 0,1 1,-1-1,1 1,-1 0,0 0,1 0,-1 0,0 0,0 1,-1 0,1-1,-1 1,1 0,-1 0,0 0,0 1,0-1,0 0,0 3,3 15,-2 1,0 0,-1 0,-2 0,0 0,-1 0,-1-1,-2 1,0 0,-3 9,-10 36,-3-2,-3 0,-2-2,-4-1,-1-1,-4-1,-2-2,-3-2,-7 5,36-45,-1-1,-1 0,-1-1,0 0,-1-1,0-1,-1 0,0-1,-1 0,0-1,-1-1,0-1,0 0,-4 0,19-8,0 1,0-1,1 1,-1-1,0 0,0 0,0 0,0 0,0 0,1 0,-1-1,0 1,0-1,0 1,1-1,-1 0,0 1,0-1,1 0,-1 0,1 0,-1-1,1 1,-1 0,1 0,0-1,0 1,0-1,0 1,0-1,0 1,0-1,0 0,0 0,1 1,-1-1,1 0,-1 0,-5-76,6 69,1-22</inkml:trace>
  <inkml:trace contextRef="#ctx0" brushRef="#br0" timeOffset="6887.472">3923 2965,'1'71,"4"0,3 0,3-1,9 26,-15-71,2-1,1 0,1-1,1 0,1 0,1-1,0 0,2-1,1-1,0 0,2-1,0 0,1-2,5 3,-20-17,0 0,0-1,1 1,0-1,-1 0,1 0,0-1,0 1,0-1,0 0,0 0,0 0,0 0,1-1,-1 0,0 1,0-2,0 1,1 0,-1-1,0 0,0 0,0 0,0 0,0-1,0 0,0 0,-1 0,1 0,-1 0,1-1,-1 1,0-1,0 0,0 0,0 0,0-1,-1 1,1-1,11-18,-1-1,-1 0,-1-1,-1 0,-1-1,-1 0,-1 0,1-10,-3 14,20-78,-4-1,-4 0,-5-1,-5-1,-3-22,-6 67,13 217,11-58,4 0,5-2,4-1,5-2,45 79,26 70,-79-164,-4 1,-4 1,-3 2,-5 0,1 30,-13-86,-2-1,-1 1,-1-1,-1 1,-2-1,-1 1,-1-1,-2 0,-1-1,-1 1,-3 3,11-28,-1 1,0-1,0 1,0-1,-1 0,1 0,-1 0,0 0,0-1,0 1,-1-1,1 1,-1-1,0 0,0-1,0 1,0-1,0 0,-1 0,1 0,-1 0,1-1,-1 1,0-1,1-1,-1 1,0-1,0 1,0-1,1-1,-1 1,0-1,0 0,1 0,-1 0,0 0,1-1,-1 0,1 0,0 0,0-1,0 1,0-1,-1 0,-11-15,1 0,1-1,0-1,1 0,1 0,1-1,1-1,1 0,1 0,1-1,1 0,-4-24,-8-39,4-2,4 0,3 0,4-1,4 0,11-68,-6 95</inkml:trace>
  <inkml:trace contextRef="#ctx0" brushRef="#br0" timeOffset="7189.803">5193 2259,'-68'114,"6"3,4 2,-40 126,90-221,1 1,1 0,2 0,0 0,2 1,1 0,1-1,1 1,3 17,-3-33,1 0,0 0,1 0,0 0,1-1,0 1,0-1,1 0,0 0,1 0,0-1,0 0,1 0,0 0,0-1,1 0,-1-1,2 0,-1 0,1 0,0-1,0 0,0-1,1 0,0 0,2-1,-1-1,1 0,0 0,0-1,0 0,-1-1,1-1,0 0,0-1,0 0,-1 0,1-1,-1-1,0 0,0 0,0-1,-1-1,1 0,8-6,-2 0,-1-1,0 0,0-1,-1-1,-1 0,-1-1,0-1,-1 0,0 0,8-20,-9 12,0 0,-2-2,0 1,-2-1,-1 0,-1-1,-2 1,0-1,-2 0,-1 1,-2-1,0 0,-2 1,-1-1,-1 1,-1 0,-1 1,-2 0,-1 0,0 1,-7-9,11 24,1 0,-1 0,-1 0,0 1,0 1,-1-1,0 1,0 1,-1-1,0 2,0-1,0 1,-1 1,0 0,0 1,-1 0,1 0,-1 1,-7-1,-8 4</inkml:trace>
  <inkml:trace contextRef="#ctx0" brushRef="#br0" timeOffset="7511.249">5730 2259,'-7'33,"1"1,2-1,2 1,1 0,1 0,2-1,2 1,1-1,8 32,-11-57,-1-1,1 1,0-1,0 0,1 0,0 0,0 0,0 0,1-1,0 1,1-1,0 0,-1 0,2-1,-1 0,1 0,0 0,0 0,0-1,0 0,1 0,0-1,0 0,0 0,0 0,0-1,0 0,1-1,-1 1,1-1,-1-1,1 0,-1 0,8-1,-8 0,1-1,0 0,-1-1,1 0,-1 0,0 0,0-1,0 0,0-1,-1 1,0-1,0 0,0-1,-1 0,1 0,-1 0,-1 0,1-1,-1 0,0 0,-1 0,1 0,-2 0,1-1,0-4,5-17,-1-1,-2 0,0-1,-3 1,0-1,-2 1,-4-396,-8 287,6 108</inkml:trace>
  <inkml:trace contextRef="#ctx0" brushRef="#br0" timeOffset="26643.86">6520 1780,'48'63,"166"317,-186-346,-27-34,0-1,0 1,0-1,0 0,0 0,-1 1,1-1,0 0,0 0,-1 0,1 0,0 0,-1 0,1 0,-1 0,1 0,-1 0,0 0,1 0,-1 0,0-1,0 1,0 0,0 0,0 0,0 0,0 0,0-1,0 1,0 0,-1 0,1 0,-1 0,1 0,0 0,-1 0,0 0,1 0,-1-1,0 2,-92-463,75 373,2 13,3 0,3 0,4-1,3-46,15 62,-12 61,1 0,-1 0,1 0,0 0,0-1,-1 2,1-1,0 0,0 0,0 0,0 0,0 0,0 1,0-1,0 0,0 1,0-1,1 1,-1-1,0 1,0 0,1-1,-1 1,0 0,0 0,1 0,-1 0,0 0,0 0,1 0,-1 1,0-1,0 0,1 1,-1-1,0 1,0-1,0 1,0 0,0-1,0 1,0 0,0 0,0 0,1 0,25 21,0 0,-1 2,-2 1,0 1,-2 2,-6-10,90 121,-90-120</inkml:trace>
  <inkml:trace contextRef="#ctx0" brushRef="#br0" timeOffset="28195.853">5221 3896,'0'1,"0"-1,-1 0,1 0,0 1,0-1,0 0,0 0,0 0,-1 1,1-1,0 0,0 0,0 0,-1 0,1 0,0 1,0-1,-1 0,1 0,0 0,0 0,-1 0,1 0,0 0,0 0,-1 0,1 0,0 0,0 0,-1 0,1 0,0 0,0 0,13 28,-13-28,227 426,-28-34,-149-317,-50-75,1 1,-1-1,1 0,-1 1,1-1,0 0,-1 0,1 0,-1 1,1-1,0 0,-1 0,1 0,0 0,-1 0,1 0,0 0,-1 0,1 0,0 0,-1 0,1-1,-1 1,1 0,0 0,-1-1,1 1,-1 0,1-1,-1 1,1-1,-1 1,1-1,-1 1,1-1,-1 1,1-1,-1 1,0-1,1 1,-1-1,0 1,0-1,1 0,-1 1,0-1,0 0,0 1,0-1,0 0,0 1,0-1,0 0,0 1,0-1,5-45,-5 44,-17-243,9 182,1-127,7 188,0 0,0 0,0 0,1 0,-1 1,0-1,1 0,-1 0,1 1,0-1,-1 0,1 1,0-1,0 1,0-1,0 1,0-1,0 1,1-1,-1 1,0 0,1 0,-1 0,1 0,-1 0,1 0,0 0,-1 1,1-1,0 0,-1 1,1-1,0 1,0 0,0 0,-1-1,1 1,0 0,0 1,0-1,-1 0,1 0,0 1,0-1,-1 1,2 0,78 41,-54-20,-1 1,0 1,-2 2,-1 0,-2 2,0 0,12 25,42 105,-66-157,-8-12</inkml:trace>
  <inkml:trace contextRef="#ctx0" brushRef="#br0" timeOffset="28647.074">6210 4037,'4'28,"2"-1,2-1,0 1,1-1,2 0,1-1,1 0,0-1,2-1,10 12,-23-31,0 0,0 1,1-1,-1 0,1-1,0 1,0 0,0-1,0 0,0 0,1 0,0 0,0 0,-1 0,1-1,1 0,-1 0,0 0,0-1,1 1,-1-1,1 0,0 0,-1-1,1 1,-1-1,1 0,0 0,-1-1,1 1,0-1,-1 0,1 0,-1-1,1 1,-1-1,0 0,4-2,-1-6,1 0,-2 0,0-1,0 0,-1 0,0-1,-1 1,0-1,-1 0,0 0,-1 0,-1 0,0 0,0-1,-1 1,-1 0,0 0,0-1,-1 1,-1 0,0 0,-1 1,0-1,-1 1,0 0,-5-7,-65-84,71 98,1 0,-1 1,-1 0,1-1,0 2,-1-1,1 0,-1 1,0 0,0 0,0 1,0-1,0 1,0 0,0 0,0 1,-1-1,1 1,0 0,0 1,0-1,-5 2,7-1,-1 0,1 1,0-1,0 1,0-1,0 1,0 0,1 0,-1 0,0 1,1-1,0 1,-1-1,1 1,0 0,0 0,1 0,-1 0,1 0,-1 0,1 1,-6 18</inkml:trace>
  <inkml:trace contextRef="#ctx0" brushRef="#br0" timeOffset="29227.101">6774 4178,'-105'-458,"103"451,0-3,-1 0,1 0,1-1,0 1,0-1,1 1,1-1,-1 1,2 0,-1-1,2-2,-2 11,0 1,-1-1,1 1,0-1,0 1,0-1,0 1,0 0,0-1,0 1,0 0,1 0,-1 0,0 0,1 0,-1 0,1 0,-1 0,1 1,-1-1,1 0,0 1,-1 0,1-1,0 1,-1 0,1 0,0 0,-1 0,1 0,0 0,0 0,-1 1,1-1,0 0,-1 1,1 0,-1-1,1 1,-1 0,1 0,-1 0,1 0,-1 0,0 0,1 1,59 58,-40-31,-18-23,0 0,0-1,1 1,-1-1,1 1,0-1,1-1,-1 1,1 0,0-1,0 0,0 0,1-1,-1 1,1-1,0 0,0-1,0 1,0-1,1-1,-1 1,0-1,6 1,-7-6,-1 1,1-1,0 1,-1-1,0-1,0 1,0 0,0-1,-1 0,0 0,0 0,0 0,-1-1,1 1,-1-1,-1 1,1-1,-1 0,0 0,0 1,-1-1,1 0,-1 0,-1 0,1-2,10-257,-7 238,26-77,-28 103,-1 0,1 1,0-1,-1 0,1 0,0 0,0 1,0-1,0 0,-1 1,1-1,0 1,0-1,0 1,0-1,0 1,0 0,1 0,-1-1,0 1,0 0,0 0,0 0,0 0,0 0,0 0,0 1,0-1,0 0,0 0,1 1,-1-1,0 1,-1-1,1 1,0-1,0 1,0 0,0-1,0 1,0 0,-1 0,1-1,0 1,-1 0,1 0,-1 0,1 0,-1 0,1 0,-1 0,1 0,-1 0,0 0,30 61,-30-60,19 52,-15-37,1-1,0 1,2-1,0 0,0 0,2-1,0 0,0-1,2 1,0-2,0 0,10 9,5-9,-3-8</inkml:trace>
  <inkml:trace contextRef="#ctx0" brushRef="#br0" timeOffset="29551.994">7479 3360,'26'-51,"-3"-1,-2-1,-2 0,-2-2,4-33,-18 73,0 0,-2 0,1 0,-2 0,0-1,-1 1,0 0,-3-12,3 22,0 1,0-1,-1 0,1 1,-1 0,0-1,0 1,-1 0,1 0,-1 0,0 0,0 0,0 1,0 0,-1-1,1 1,-1 0,0 1,0-1,0 1,0-1,-1 1,1 0,0 1,-1-1,0 1,1 0,-1 0,-4 0,5 1,0 0,-1 0,1 1,0 0,-1-1,1 1,0 1,0-1,0 1,0-1,0 1,0 0,0 1,1-1,-1 1,1-1,0 1,-1 0,1 0,1 1,-1-1,0 1,1-1,0 1,-1 0,1 2,-37 110,35-94,1 0,2 0,0 0,1 0,1 1,1-1,2 0,0-1,1 1,1-1,0 0,2 0,1-1,0 0,2 0,0-1,1 0,8 8,-11-18,0 0,0-1,0-1,1 1,0-2,1 1,-1-1,1-1,0 0,1 0,-1-1,1-1,0 0,0 0,0-1,0-1,0 0,0-1,1 0,-1-1,0 0,0-1,0 0,0-1,0 0,-1-1,1-1,-1 1,0-2,0 0,-1 0,0-1,0 0,0 0,-1-1,0-1,-1 0,0 0,0 0,-1-1,5-9,6-9,-6 3</inkml:trace>
  <inkml:trace contextRef="#ctx0" brushRef="#br0" timeOffset="30395.14">8015 2542,'0'22,"1"1,0-1,2 0,0 1,1-1,2-1,0 1,1-1,2 0,0 0,1-1,9 14,-18-31,1-1,-1 1,0-1,1 0,0 1,-1-1,1 0,0 0,0 0,0 0,0-1,1 1,-1 0,0-1,1 0,-1 1,1-1,-1 0,1 0,0-1,-1 1,1 0,0-1,0 0,0 1,-1-1,1 0,0-1,0 1,-1 0,1-1,0 1,0-1,-1 0,1 0,-1 0,1 0,-1-1,1 1,-1-1,0 1,1-2,8-10,-1-1,-1-1,-1 0,0 0,-1 0,0-1,-1 0,-1-1,-1 1,0-1,-1 0,-1 1,0-3,0 5,16-186,-18 199,0-1,-1 1,1-1,0 1,0 0,0-1,1 1,-1-1,0 1,1 0,-1-1,0 1,1 0,-1-1,1 1,0 0,0 0,-1-1,1 1,0 0,0 0,0 0,0 0,0 0,0 0,0 1,1-1,-1 0,0 0,0 1,1-1,-1 1,0-1,1 1,-1 0,0-1,1 1,-1 0,1 0,-1 0,0 0,1 0,-1 0,1 0,-1 1,0-1,1 0,-1 1,0-1,1 1,-1 0,1 0,116 99,-112-95,0 1,1-1,0-1,0 1,1-1,-1 0,1-1,0 0,0 0,0 0,0-1,0 0,1-1,-1 0,0 0,1-1,-1 0,1-1,-1 1,1-2,-4-2,0 0,-1 0,1 0,-1-1,0 0,-1 0,1 0,-1 0,0-1,0 1,-1-1,0 1,0-1,0 0,0 0,-1 0,0 0,-1 0,1-2,1-22,-2 1,0 0,-2-1,-2 1,0 0,-2 0,-1 1,-1 0,-5-10,-5-25,-20-34,33 90</inkml:trace>
  <inkml:trace contextRef="#ctx0" brushRef="#br0" timeOffset="30701.534">8919 1780,'-9'35,"2"1,1 0,2 0,2 0,1 1,2-1,5 36,-6-67,0-1,0 1,0-1,1 1,0-1,0 1,0-1,0 1,1-1,-1 0,1 0,1 0,-1 0,0 0,1 0,0 0,0-1,0 0,0 1,0-1,1 0,-1 0,1-1,0 1,0-1,0 0,0 0,1 0,-1-1,0 1,1-1,-1 0,1 0,-1-1,1 1,-1-1,7-4,-1 0,-1 0,1-1,-1 0,1-1,-2 0,1 0,-1-1,0 0,0-1,0 0,-1 0,-1 0,0-1,0 0,0 0,-1-1,0 0,-1 1,0-1,-1-1,0 1,-1-1,0 1,0-1,-1-2,3-4,-1 1,-1 0,-1-1,0 0,-1 1,-1-1,-1 1,0-1,-1 1,-1-1,0 1,-1 1,-1-1,0 1,-2 0,1 0,-2 1,0 0,0 0,-2 1,1 0,-2 1,1 0,-2 1,-5-4,-31-1,31 17</inkml:trace>
  <inkml:trace contextRef="#ctx0" brushRef="#br0" timeOffset="30968.074">9596 1864,'-34'-38,"-25"-37,-3-15,5 2,11 13,14 13,13 13,9 9,6 8,9 3,8 8,7 11,0 8</inkml:trace>
  <inkml:trace contextRef="#ctx0" brushRef="#br0" timeOffset="31248.012">9398 510,'37'110,"6"-2,53 100,-80-174,0-1,2-1,2 0,1-1,1-2,2 0,0-1,2-2,1 0,1-2,9 4,50 26,-86-54,-1 0,1 0,-1 0,1-1,-1 1,0 0,1 0,-1 0,1 0,-1 0,1 0,-1-1,0 1,1 0,-1 0,1-1,-1 1,0 0,1 0,-1-1,0 1,0 0,1-1,-1 1,0-1,0 1,1 0,-1-1,0 1,0-1,0 1,0-1,0 1,0 0,1-1,-1 1,0-1,0 1,0-1,-1 1,1-1,0 1,0-1,0 1,0 0,0-1,0 1,-1-1,1 1,0 0,0-1,-1 1,1 0,0-1,-1-2,-2-13</inkml:trace>
  <inkml:trace contextRef="#ctx0" brushRef="#br0" timeOffset="31533.011">9962 425,'-129'606,"128"-598,-7 50,8-57,0 0,-1 0,1 0,0 0,0 0,0 0,0 0,1 1,-1-1,0 0,0 0,1 0,-1 0,1 0,-1 0,1 0,-1 0,1 0,-1 0,1 0,0-1,0 1,-1 0,1 0,0-1,0 1,0 0,0-1,0 1,0-1,0 1,0-1,0 1,0-1,0 0,0 0,0 1,0-1,0 0,0 0,1 0,0 0,10-4,-1 1,1-2,0 0,-1 0,0-1,0 0,-1-1,0-1,0 1,0-1,1-3,24-17,-26 21,0 0,0 0,1 1,-1 0,1 1,1 0,-1 1,1 0,0 0,0 1,0 1,0-1,0 2,1 0,-1 0,1 1,-1 1,0 0,1 0,-1 1,0 0,1 1,9 4,-2-1</inkml:trace>
  <inkml:trace contextRef="#ctx0" brushRef="#br0" timeOffset="35735.132">8382 3670,'-6'2,"0"0,-1 0,1 0,0 1,0 0,0 0,1 1,-1-1,1 1,0 0,0 1,0-1,1 1,-1 0,1 0,0 1,0-1,1 1,-3 5,-12 15,-218 257,180-184,55-98,1 1,0-1,-1 1,1-1,0 0,0 1,0-1,0 1,0-1,1 0,-1 1,0-1,1 1,-1-1,1 0,-1 0,1 1,-1-1,1 0,0 0,0 1,0-1,0 0,0 0,0 0,0 0,0 0,0-1,0 1,0 0,0 0,1-1,-1 1,0-1,1 1,-1-1,0 1,1-1,-1 0,1 0,-1 0,0 0,2 0,62-5,123-34,-185 38,0 0,0 0,0 0,-1 0,1 1,0-1,0 1,0 0,0 0,0 0,0 0,0 1,0-1,0 1,0 0,0 0,0 0,0 0,-1 0,1 0,0 1,-1-1,1 1,-1 0,0 0,1 0,-1 0,0 0,0 0,-1 1,1-1,0 1,-1-1,1 1,-1 0,0-1,0 1,0 0,0 0,0 0,-1 0,1 0,-1 0,0 0,0 0,0 0,-1 3,-1 14,-1 0,-2 1,0-1,-1-1,-1 1,0-1,-2 0,0-1,-1 0,-1-1,-1 0,0 0,-1-1,-1-1,0 0,-13 9,-87 42,92-53,22-9</inkml:trace>
  <inkml:trace contextRef="#ctx0" brushRef="#br0" timeOffset="36084.689">8749 3557,'-23'28,"1"0,1 1,1 2,2 0,1 1,1 0,2 1,1 1,-1 10,10-31,0 1,0-1,2 1,-1-1,2 1,0 0,0 0,2 11,0-20,-1 0,2 0,-1 0,0 0,1 0,0 0,0 0,1-1,-1 1,1-1,0 1,0-1,0 0,1 0,-1-1,1 1,0-1,0 0,0 0,1 0,-1 0,1-1,-1 1,4 0,-2-1,-1 0,1 0,0 0,0-1,-1 0,1 0,0-1,0 1,0-1,0-1,0 1,0-1,0 0,0 0,-1-1,1 1,0-1,-1-1,1 1,-1-1,0 0,0 0,0 0,3-4,7-4</inkml:trace>
  <inkml:trace contextRef="#ctx0" brushRef="#br0" timeOffset="36399.893">9200 3135,'-18'87,"2"1,5 0,2 38,8-113,1 1,1-1,0 0,1 1,1-1,0 0,0-1,2 1,1 5,-4-15,-1 1,1-1,0 0,0 0,0 0,0 0,1 0,-1-1,1 1,0-1,0 1,0-1,0 0,0 0,0 0,0-1,0 1,1-1,-1 1,1-1,-1 0,1-1,0 1,-1-1,1 1,0-1,-1 0,1 0,0-1,-1 1,1-1,-1 0,1 0,0 0,1-1,8-5,-1-1,0 0,-1-1,0 0,0-1,-1 0,0-1,0 0,-2 0,1-1,-1 0,-1-1,-1 0,1 0,-2 0,0-1,0 1,-2-1,1 0,-1-6,7-15,-2 0,-1 0,-2 0,-2-1,0 1,-3-1,-1-7,1 38,0 0,0 0,-1 0,1 0,-1 0,0 0,-1 0,1 0,-1 1,0-1,0 0,0 1,-1-1,0 1,0 0,0 0,0 0,0 0,-1 1,0-1,0 1,0 0,0 0,0 0,-1 1,1-1,-1 1,1 0,-1 1,0-1,0 1,0 0,0 0,0 0,0 1,0-1,0 1,0 1,0-1,0 1,0 0,0 0,0 0,0 1,0-1,0 1,-2 2,0 1,0 1,0 0,0 0,1 1,0 0,0 0,1 0,0 1,0-1,1 1,0 1,0-1,1 0,0 1,0 0,1-1,0 1,0 8,-1 11</inkml:trace>
  <inkml:trace contextRef="#ctx0" brushRef="#br0" timeOffset="36699.96">9821 3135,'-33'-15,"-12"-28,3-17,7-3,11 0,9 6,7 7,4 3,9 5,3 4,0 5,3 2,5 2,0 11,2 8,-3 6</inkml:trace>
  <inkml:trace contextRef="#ctx0" brushRef="#br0" timeOffset="37085.847">10104 2569,'18'-33,"-1"-1,-2-1,-1-1,-2 0,-2 0,5-31,-15-31,0 96,0 0,-1 0,1-1,0 1,-1 0,1 0,-1 0,0 0,0 0,0 0,0 0,0 0,0 0,0 0,-1 0,1 1,-1-1,1 0,-1 1,0-1,1 1,-1 0,0 0,0 0,0 0,0 0,0 0,0 0,0 0,-1 1,1-1,0 1,0 0,0 0,-1-1,1 1,0 1,0-1,0 0,-1 0,1 1,-6 4,0-1,1 2,-1-1,1 1,0 0,1 1,-1-1,2 1,-1 1,0-1,1 1,1 0,-1 0,2 0,-1 1,1-1,-1 4,2-8,-9 25,2 1,0 0,2 0,1 1,2 0,1 0,1 0,2 0,1 0,1 0,2 1,-2-18,0 0,2 0,-1 0,2 0,-1 0,2-1,0 0,1 0,0-1,3 4,-7-11,1 0,0-1,0 1,0-1,0 0,1 0,0-1,-1 1,1-1,1 0,-1 0,0-1,1 1,-1-1,1 0,0-1,0 0,-1 0,1 0,0 0,0-1,0 0,0 0,0-1,6 0,6-7,-1 0,0-1,0 0,-1-1,0-1,0-1,-2 0,1-1,-2-1,1 0,-2-1,0 0,-1-1,0 0,-2 0,0-2,2-4,-2 7,70-128,-61 104</inkml:trace>
  <inkml:trace contextRef="#ctx0" brushRef="#br0" timeOffset="37396.939">10725 1413,'-39'85,"14"-37,3 2,3 0,1 2,1 8,16-58,-1 0,1 1,0-1,0 1,1 0,-1-1,0 1,1 0,0-1,-1 1,1 0,0 0,1-1,-1 1,0 0,1-1,-1 1,1 0,0-1,0 1,0-1,0 1,1-1,-1 1,1-1,-1 0,1 0,0 0,0 0,0 0,0 0,0 0,0-1,0 1,0-1,1 1,-1-1,1 0,-1 0,1 0,0-1,-1 1,3 0,110-20,-58 5,66 10,-119 5,0 0,0 0,0 0,0 1,0-1,0 1,0 0,0 1,-1-1,1 1,-1-1,0 1,1 0,-1 0,-1 0,1 1,0-1,-1 1,0 0,1-1,-2 1,1 0,0 0,-1 0,0 0,1 1,-2-1,4 18,-2 0,-1-1,-1 1,0 0,-2-1,-1 1,0-1,-1 0,-2 0,0 0,-9 19,-17 22,15-37</inkml:trace>
  <inkml:trace contextRef="#ctx0" brushRef="#br0" timeOffset="38986.155">9934 4066,'98'87,"24"51,-5 4,85 143,-139-196,-62-90,1 0,0 0,-1 0,1 0,-1 0,1 0,-1-1,0 1,1-1,-1 1,0-1,0 0,0 1,0-1,-1 0,1 0,0 1,-1-1,1 0,-1 0,0 0,1 0,-1 0,0 0,0 0,0 0,0 0,-1 1,1-1,0 0,-1-1,1 1,-27-210,24-40,2 248,1 0,0 0,0-1,0 1,0 0,1 0,0 0,-1 0,2 0,-1 0,0 0,1 0,0 0,0 0,0 1,0-1,0 1,1-1,0 1,0 0,0 0,0 0,0 1,0-1,1 1,-1-1,1 1,0 0,-1 1,1-1,0 1,0-1,0 1,0 1,0-1,1 0,-1 1,0 0,0 0,0 0,4 1,8 6,0 1,-1 0,0 2,0-1,-1 2,0 0,-1 0,-1 2,0-1,0 2,-1-1,6 11,-9-13,31 42,51 48,-70-88</inkml:trace>
  <inkml:trace contextRef="#ctx0" brushRef="#br0" timeOffset="39229.214">11176 4150,'10'34,"2"10</inkml:trace>
  <inkml:trace contextRef="#ctx0" brushRef="#br0" timeOffset="39380.91">10696 3643</inkml:trace>
  <inkml:trace contextRef="#ctx0" brushRef="#br0" timeOffset="40368.784">11402 3247,'-10'15,"0"1,0 0,2 0,0 1,1 0,1 1,0 0,2-1,0 2,1-1,0 0,2 1,0-1,1 1,1-1,1 1,1 3,-3-17,1 0,-1 0,1-1,0 1,0-1,1 1,-1-1,1 1,0-1,0 0,1 0,-1 0,1 0,0 0,0 0,0-1,1 1,-1-1,1 0,-1 0,1 0,0-1,0 0,1 1,-1-1,0-1,1 1,-1 0,1-1,0 0,-1 0,1-1,0 1,-1-1,1 0,0 0,0-1,-1 1,1-1,0 0,-1 0,1-1,2-1,1-5,-1 0,0 0,0-1,-1 0,-1 0,1-1,-1 1,-1-1,0 0,0-1,-1 1,0-1,-1 1,0-1,-1 0,0 0,-1 0,0 0,-1 0,0 1,-2-10,3 2,-22-258,19 256,0 2,0 0,1 0,1 0,1 0,0 0,1-1,4-13,-5 29,0 1,1 0,-1 0,1 0,0 0,-1 0,1 0,0 0,0 0,0 0,1 1,-1-1,0 0,1 1,-1-1,1 1,-1-1,1 1,0 0,0-1,-1 1,1 0,0 0,0 0,0 1,0-1,0 0,0 1,0-1,1 1,-1 0,0 0,0 0,0 0,0 0,1 0,-1 1,0-1,0 1,0-1,0 1,0 0,0 0,0-1,0 2,0-1,-1 0,1 0,0 0,-1 1,1-1,1 2,18 18,-1 1,-1 0,0 1,-2 1,-1 1,11 22,-4-8,158 316,-107-196,65 142,-128-278,-5-12,0 0,0 0,-1 0,-1 1,0 0,0 0,-1 0,-1 0,0 1,0-1,-1 0,-1 1,-1 11,-1-22,0-1,1 1,-1-1,0 0,0 1,0-1,-1 0,1 0,0-1,0 1,0 0,-1-1,1 1,0-1,-1 0,1 0,0 1,-1-2,1 1,0 0,-1 0,1-1,0 1,-1-1,1 0,0 0,0 0,0 0,0 0,0 0,0-1,0 1,0 0,0-1,1 0,-1 1,-1-3,-25-20,0-1,2-2,0-1,2-1,1-1,2-1,1 0,1-2,2 0,1-2,2 1,-4-18,-50-196,60 216</inkml:trace>
  <inkml:trace contextRef="#ctx0" brushRef="#br0" timeOffset="40903.56">11459 1949,'52'93,"4"-2,3-3,5-3,22 19,243 261,-302-332,-13-13,0-1,2-1,0 0,1-2,1 1,0-2,1-1,1 0,3 0,-22-13,0 0,0 0,1-1,-1 1,0-1,0 1,1-1,-1 1,0-1,1 0,-1 1,1-1,-1 0,0 0,1 0,-1 0,0-1,1 1,-1 0,1 0,-1-1,0 1,0-1,1 1,-1-1,0 0,0 1,0-1,1 0,-1 0,0 0,0 0,0 0,0 0,-1 0,1 0,0 0,0 0,-1-1,1 1,0 0,-1 0,1-1,8-63,-9 60,-4-453,3 457,1-1,-1 1,1-1,0 0,0 1,0-1,-1 1,2-1,-1 1,0-1,0 1,0-1,1 1,-1-1,1 1,-1-1,1 1,0-1,-1 1,1 0,0-1,0 1,0 0,0 0,0 0,0 0,0 0,0 0,1 0,-1 0,0 0,1 0,-1 1,0-1,1 0,-1 1,1-1,-1 1,1 0,-1-1,1 1,0 0,-1 0,1 0,-1 0,1 0,-1 1,1-1,-1 0,1 1,8 8,0 0,0 1,-1 1,-1-1,1 1,-2 1,0 0,0 0,-1 0,0 0,0 4,8 14,-5-11,0 0,1-1,1 0,1-1,1 0,0-1,1 0,1-1,3 1,21-3,-20-15</inkml:trace>
  <inkml:trace contextRef="#ctx0" brushRef="#br0" timeOffset="52683.471">536 1921,'-63'-86,"63"87,0-1,0 0,-1 1,1-1,0 0,0 1,0-1,-1 0,1 0,0 1,-1-1,1 0,0 0,0 1,-1-1,1 0,0 0,-1 0,1 0,-1 0,1 0,0 1,-1-1,1 0,0 0,-1 0,1 0,-1 0,1 0,0 0,-1-1,1 1,0 0,-1 0,1 0,0 0,-1 0,1-1,0 1,-1 0,1 0,0 0,-1-1,1 1,0 0,0 0,-1-1,1 1,11 37,220 416,151 304,-332-686,-57-81,-1-1</inkml:trace>
  <inkml:trace contextRef="#ctx0" brushRef="#br0" timeOffset="59289.917">0 1525,'167'27,"35"4,-128-31,-63-1</inkml:trace>
  <inkml:trace contextRef="#ctx0" brushRef="#br0" timeOffset="59773.089">198 1244,'2'1,"0"0,0 1,-1-1,1 1,0 0,-1-1,1 1,-1 0,0 0,1 0,-1 0,0 0,0 0,0 0,-1 1,1-1,0 0,-1 1,0-1,1 0,-1 1,0-1,0 0,0 1,-1-1,2 1,2 345,-28-168,32-168,-1-17</inkml:trace>
  <inkml:trace contextRef="#ctx0" brushRef="#br0" timeOffset="84679.701">12306 1103,'139'141,"61"85,19 7,-184-184,-25-36</inkml:trace>
  <inkml:trace contextRef="#ctx0" brushRef="#br0" timeOffset="85311.193">13151 1638,'0'284,"-25"-144,25-140,-1-1,1 1,-1 0,1-1,-1 1,1 0,-1-1,1 1,-1 0,0 0,1 0,-1-1,0 1,1 0,-1 0,0 0,1 0,-1 0,1 0,-1 0,0 1,1-1,-1 0,0 0,1 0,-1 1,1-1,-1 0,1 1,-1-1,0 0,1 1,-1-1,1 1,0-1,-1 0,1 1,-1 0,1-1,0 1,-1-1,1 1,0-1,0 1,-1 0,1-1,0 1,0-1,0 1,0 0,0-1,0 1,0 0,0-1,0 1,0 0,0-1,0 1,0-1,1 1,-1 0,0-1,0 1,1-1,-1 1,0-1,1 1,-1 0,-5-14</inkml:trace>
  <inkml:trace contextRef="#ctx0" brushRef="#br0" timeOffset="85815.905">12926 1864,'1'0,"-1"0,0 0,0 0,1 0,-1 0,0 0,0 0,1 0,-1 0,0 0,0-1,1 1,-1 0,0 0,0 0,1 0,-1-1,0 1,0 0,0 0,0-1,1 1,-1 0,0 0,0 0,0-1,0 1,0 0,0-1,0 1,0 0,0 0,0-1,0 1,0 0,0 0,0-1,0 1,0 0,0 0,0-1,0 1,0 0,0-1,0 1,0 0,-1 0,1 0,0-1,0 1,0 0,0 0,-1-1,28 9,151 42,-59-28,-49-8,-48-12</inkml:trace>
</inkml:ink>
</file>

<file path=ppt/ink/ink3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02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29 205,'4'7,"0"0,0 1,-1-1,0 1,0-1,-1 1,0 0,0 0,-1 0,0 0,-1 0,0 0,0 1,0-1,-1 0,0 0,-1 2,-23 210,-1 11,25-230,1 0,-1 0,1 0,0 0,0 1,0-1,-1 0,1 0,0 0,0 0,1 1,-1-1,0 0,0 0,0 0,1 0,-1 0,1 1,-1-1,1 0,-1 0,1 0,0 0,-1 0,1 0,0-1,0 1,0 0,-1 0,1 0,0-1,0 1,0-1,0 1,1 0,-1-1,0 0,0 1,0-1,0 0,0 1,1-1,-1 0,0 0,0 0,0 0,0 0,1 0,-1-1,0 1,0 0,0-1,0 1,1-1,122-103,-121 103,0 0,-1 0,1 1,0-1,0 1,0 0,0 0,0 0,0 0,0 0,0 1,0-1,0 1,-1 0,1 0,0 0,0 0,-1 1,1-1,-1 0,1 1,-1 0,0 0,1 0,-1 0,0 0,0 0,0 0,-1 1,1-1,-1 1,1-1,-1 1,0 0,0 0,0-1,0 1,0 0,-1 0,1 2,25 35,-19-36,1 0,0 0,0-1,0 0,1-1,-1 0,1 0,-1-1,1 0,0 0,-1-1,1 0,0 0,-1-1,1 0,-1-1,1 0,-1 0,1-1,-1 0,0-1,0 1,-1-1,1-1,-1 0,0 0,2-2,8-7,0-1,-1 0,-1-1,-1 0,0-1,-1-1,-1 0,7-15,-12 21,0-2,0 1,-2-1,0 0,0 0,-1 0,-1-1,0 0,-1 1,-1-1,0 0,-1 0,-1 0,0 0,-1 1,-1-1,0 0,-1 1,0 0,-1 0,-1 0,0 0,-1 1,-1 0,0 1,0 0,-2-1,-10-14,-1 1,-2 1,0 1,-1 1,-2 1,0 1,-7-3,20 16,0 0,0 1,0 0,-1 1,0 1,0 0,-1 1,1 0,-1 1,0 1,0 0,0 2,0-1,0 2,0 0,0 0,-4 2,12-1,0 0,0 0,0 0,0 1,1 0,-1 0,1 0,0 1,0 0,0 1,0-1,1 1,0 0,0 0,0 1,0 0,1-1,0 1,1 1,-3 3,-6 20</inkml:trace>
  <inkml:trace contextRef="#ctx0" brushRef="#br0" timeOffset="1955.228">763 770,'32'-9,"0"-1,-1-1,-1-2,0-1,0-1,-1-2,16-13,-42 29,1-1,-1 0,1 0,-1 0,0 0,0 0,0-1,0 0,0 1,-1-1,1 0,-1 0,0-1,0 1,0 0,0-1,0 1,-1-1,1 0,-1 1,0-1,-1 0,1 0,0 0,-1 0,0 1,0-1,0 0,-1 0,1 0,-1 0,0 0,0 1,0-1,0 0,-1 1,1-1,-1 1,0-1,0 1,-1 0,1 0,-1 0,1 0,-1 0,0 1,-3-3,1 3,0 1,-1 0,1 0,0 0,-1 0,1 1,-1 0,0 0,1 0,-1 1,1 0,0 0,-1 0,1 1,0 0,0 0,-1 0,2 1,-1-1,0 1,0 0,1 1,-3 1,-1 2,-1 0,1 0,1 0,-1 1,1 0,0 1,1 0,0 0,1 0,0 1,-4 8,7-12,0 1,0 0,0 0,0 0,1 0,1 0,-1 0,1 0,0 0,1 0,-1 0,2 1,-1-2,1 1,0 0,0 0,0 0,1-1,0 0,1 1,0-1,0 0,0-1,0 1,1-1,0 0,0 0,0 0,1-1,0 1,-1-1,2-1,-1 1,0-1,1 0,-1-1,1 1,0-1,0-1,6 2,3-3,1 0,-1-1,1-1,-1 0,1-1,-1-1,0 0,0-2,-1 1,0-2,0 0,0-1,-1-1,0 0,0 0,-1-2,-1 1,1-3,15-7,101-114,-115 117,3-4,-2-1,0 0,-2-1,0-1,-1 0,-2-1,-1 0,0 0,-2-1,-1 0,-1 0,-1 0,-2-1,0-26,-29-36,26 89,1-1,-1 0,0 1,0-1,0 1,1-1,-1 1,0-1,0 1,0-1,0 1,0 0,0 0,0-1,0 1,0 0,0 0,0 0,0 0,0 0,0 0,0 0,0 1,0-1,0 0,0 1,0-1,0 0,0 1,1-1,-1 1,0-1,0 1,0 0,1-1,-1 1,0 0,0-1,1 1,-1 0,1 0,-1 0,1 0,-1-1,1 1,-1 1,-25 42,19-21,0 1,2 1,1-1,1 0,0 1,2 0,1-1,1 1,2 7,-1 31,-29 333,27-25,-2-351,-1 1,-1-1,0 0,-2 0,0 0,-1-1,-1 0,-1 0,-5 7,14-25,0 0,0 0,0 0,-1 0,1 0,0 0,0 0,-1 0,1 0,-1 0,1 0,-1 0,1 0,-1 0,0 0,1 0,-1-1,0 1,0 0,1 0,-1-1,0 1,0-1,0 1,0-1,0 1,0-1,0 1,0-1,0 0,0 0,0 1,0-1,0 0,-1 0,1 0,0 0,0 0,0 0,0-1,0 1,0 0,0-1,0 1,0 0,0-1,0 1,0-1,0 1,0-1,0 0,1 0,-1 1,0-1,0 0,-2-15,2 1,0-1,0 1,2-1,0 0,0 1,2-1,0 1,0 0,2 0,0 0,0 1,2-1,0 1,4-6,-7 10,217-386,-120 190,-104 184,-17 40,17-7,0 0,1 0,1 0,-1 0,2 0,-1 0,2 0,-1 0,2 0,-1 0,2-1,2 12,6 45,-10-44,-1-16,-1 0,2 0,-1-1,1 1,0 0,0-1,1 1,0-1,0 1,0-1,1 0,0 0,3 5,-3-10,0 0,0-1,-1 1,1-1,0 0,0 1,0-1,-1-1,1 1,0 0,0-1,0 1,-1-1,1 0,0 0,-1 0,1 0,-1 0,1-1,-1 1,1-1,-1 1,0-1,0 0,0 0,0 0,0 0,0-1,-1 1,1 0,-1-1,1 1,-1-1,0 1,0-2,54-120,-51 108,1 0,1 0,1 0,0 1,1 0,0 0,2 1,8-11,-17 24,0 0,0-1,0 1,1 0,-1 0,0 0,1 0,-1 0,1 0,-1 0,1 0,0 0,-1 1,1-1,0 1,-1-1,1 1,0 0,-1 0,1 0,0 0,0 0,-1 0,1 0,0 0,0 1,-1-1,1 1,0-1,-1 1,1-1,-1 1,1 0,-1 0,1 0,-1 0,1 0,-1 0,0 1,0-1,0 0,1 1,-1-1,-1 0,1 1,0-1,0 1,0 0,-1-1,1 1,-1 0,1-1,-1 1,0 0,0 0,1-1,-1 1,3 18,-1 1,-1-1,0 1,-2-1,0 1,-2-1,0 1,-1-1,-6 16,8-24,7 8,19-44,-23 23,182-236,-178 232,-5 5,0-1,0 0,0 1,0-1,0 0,0 1,1-1,-1 0,0 1,1-1,-1 1,0-1,1 1,-1-1,1 1,-1-1,0 1,1-1,0 1,-1 0,1-1,-1 1,1 0,-1-1,1 1,0 0,-1 0,1-1,-1 1,1 0,0 0,-1 0,1 0,0 0,-1 0,1 0,0 0,-1 0,1 0,0 0,-1 1,1-1,-1 0,1 0,0 1,-1-1,1 0,-1 1,1-1,-1 0,1 1,-1-1,1 1,-1-1,1 1,-1-1,0 1,1 0,-1-1,0 1,1-1,-1 1,0 0,7 126,8-39,-12-62</inkml:trace>
  <inkml:trace contextRef="#ctx0" brushRef="#br0" timeOffset="2419.462">2541 713,'22'-2,"0"-1,-1 0,0-2,0 0,0-2,0 0,-1-2,0 0,-1-1,0 0,-1-2,0-1,4-3,-21 15,1 0,-1 0,0 0,1-1,-1 1,0 0,0-1,0 1,0 0,0-1,0 1,0-1,-1 0,1 1,0-1,-1 0,1 1,-1-1,0 0,0 1,0-1,1 0,-2 0,1 1,0-1,0 0,0 0,-1 1,1-1,-1 0,1 1,-1-1,0 1,0-1,0 0,0 1,0 0,0-1,0 1,0 0,0-1,-1 1,1 0,-2-1,-1 0,0-1,0 1,0 0,-1 0,1 1,-1-1,0 1,1 0,-1 0,0 1,1 0,-1-1,0 1,0 1,1-1,-4 1,-6 4,0 0,0 0,1 2,0-1,0 2,1 0,-1 0,2 1,-1 1,2 0,-1 0,1 1,-3 5,5-5,0 1,1 0,0 1,1 0,0 0,1 0,1 0,0 1,1 0,-1 7,3-15,1 0,-1 0,1 1,0-1,0 0,1 0,0 0,0 1,1-1,-1 0,1 0,1-1,-1 1,1 0,0-1,0 1,1-1,-1 0,1 0,0 0,1-1,-1 0,1 1,2 0,-2 0,1 0,0-1,0 0,0 0,1-1,-1 0,1 0,0 0,0-1,0 0,0 0,0 0,0-1,1-1,-1 1,0-1,0 0,1-1,-1 1,0-2,0 1,1-1,-1 0,-1 0,8-4,-2-7</inkml:trace>
  <inkml:trace contextRef="#ctx0" brushRef="#br0" timeOffset="2981.693">2005 205,'-5'5,"-1"1</inkml:trace>
</inkml:ink>
</file>

<file path=ppt/ink/ink3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06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404 110,'1'-1,"0"0,0 0,-1 0,1-1,0 1,0 0,-1 0,1 0,-1-1,1 1,-1 0,1-1,-1 1,0 0,0-1,0 1,0 0,0-1,0 1,0-1,0 1,0 0,0-1,-1 1,1 0,-1-1,1 1,-1 0,1 0,-1 0,0-1,0 1,1 0,-1 0,0 0,0 0,0 0,0 0,0 0,-1 1,1-1,0 0,-1 0,-3-4,-1-1,0 1,0 0,-1 1,1-1,-1 1,0 0,0 1,-1 0,1 0,-1 1,1-1,-1 2,0-1,0 1,0 0,1 1,-1 0,0 0,0 1,0-1,0 2,0-1,1 1,-1 1,0-1,1 1,0 1,0-1,-4 3,0 0,0 1,0 0,0 1,1 0,0 0,0 1,1 1,0-1,1 2,0-1,1 1,0 0,0 0,1 1,1 0,0 0,1 0,-2 8,4-12,-1 0,1 0,1 1,0-1,0 1,0 0,1-1,0 1,1-1,0 1,0 0,1-1,0 0,1 1,0-1,0 0,0 0,1-1,0 1,1-1,0 0,0 0,1 0,-1-1,7 5,-5-6,0 0,1-1,0-1,0 1,0-1,1 0,-1-1,0 0,1-1,0 1,-1-2,1 1,0-1,0 0,-1-1,1 0,-1-1,1 0,-1 0,1 0,-1-1,0-1,0 1,0-1,-1 0,1-1,-1 0,0 0,0-1,1-1,14-12,-2-1,0-1,-1-1,-1 0,0-2,4-11,30-48,-51 83,0 0,0 0,0 0,0 1,0-1,0 1,0-1,0 0,0 1,0 0,0-1,0 1,0 0,0-1,0 1,0 0,-1 0,1 0,0-1,-1 1,1 0,-1 0,1 0,-1 0,1 0,-1 0,1 0,-1 1,0-1,0 0,0 0,0 1,6 19,1-1,1 1,1-2,0 1,2-1,0-1,1 0,0 0,2-1,10 10,25 15,-40-37</inkml:trace>
</inkml:ink>
</file>

<file path=ppt/ink/ink3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07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1 275,'72'-29,"-43"9,0-1,-1-1,-1-1,-1-2,-1 0,-1-2,-2 0,3-7,-25 33,0 0,1 0,-1-1,1 1,-1 0,1 0,-1 0,1 0,-1 0,1 0,0 1,0-1,0 0,-1 0,1 0,0 1,0-1,0 0,0 1,0-1,0 1,0-1,0 1,1 0,-1-1,0 1,0 0,0 0,0 0,0 0,1 0,-1 0,0 0,0 0,0 0,0 0,0 1,1-1,-1 0,0 1,0-1,0 1,0-1,0 1,0 0,0-1,-1 1,1 0,0 0,0 0,0 0,-1-1,1 1,0 0,-1 0,1 0,-1 0,1 1,-1 0,37 162,-33-154,1-1,-1 1,2-1,-1 0,2-1,-1 1,1-1,0 0,0-1,1 0,0 0,1 0,-1-1,1 0,7 2,5 3</inkml:trace>
</inkml:ink>
</file>

<file path=ppt/ink/ink3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08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85,'-8'-3,"-1"0,1 0,0 1,-1 0,0 0,1 1,-1 1,0-1,1 1,-1 0,0 1,0 0,1 1,-1 0,1 0,-1 1,1 0,0 0,0 1,0 0,1 0,-1 1,1 0,0 0,1 1,-1-1,1 2,0-1,0 1,1 0,0 0,-2 4,-9 12,2 1,0 0,1 1,1 1,2 0,1 1,0-1,2 3,7-27,-1 1,1 0,-1 0,1 0,0 0,0 0,1 0,-1 0,0 0,1 0,0 0,0 0,0 0,0-1,0 1,0 0,1-1,0 1,-1-1,1 1,0-1,0 0,0 0,0 0,1 0,-1 0,0 0,1-1,-1 1,1-1,0 0,-1 1,1-1,0 0,0-1,0 1,0 0,0-1,0 0,0 0,0 0,0 0,0 0,0 0,-1-1,1 0,0 1,0-1,0 0,0 0,-1-1,3 0,20-8,-1-1,0-1,-1-1,0-1,-1-1,0-1,5-7,-6 7,142-129,-160 142,-1 0,0 0,1 1,-1 0,0-1,1 1,0 0,-1 0,1 0,0 1,0-1,0 1,0-1,0 1,0 0,0 0,1 1,-1-1,0 0,1 1,2 0,-2 48,-5-41,-3 134,5-137,0 0,0 0,0 0,0 0,1 0,0 0,0-1,0 1,0 0,0-1,1 1,-1-1,1 0,0 0,0 0,0 0,0-1,1 1,-1-1,1 0,0 0,-1 0,1 0,0-1,0 0,0 0,0 0,0 0,1 0,-1-1,0 1,2-1,68-19,-54 9</inkml:trace>
  <inkml:trace contextRef="#ctx0" brushRef="#br0" timeOffset="418.429">1292 1,'-18'-1,"1"1,-1 1,1 0,-1 2,1 0,0 0,0 2,0 0,1 1,-4 2,18-7,-1 1,1-1,0 1,0-1,0 1,-1 0,2 0,-1 0,0 0,0 0,1 0,-1 0,1 1,-1-1,1 1,0-1,0 1,0-1,1 1,-1-1,0 1,1 0,0 0,0-1,-1 1,2 0,-1-1,0 1,1 0,-1 0,1-1,0 1,-1-1,1 1,1-1,-1 1,0-1,0 0,1 1,0-1,-1 0,1 0,0 0,0 0,0 0,0-1,0 1,1 0,0-1,47 44,-42-40,0 0,0 0,-1 1,0 0,0 1,0-1,-1 1,0 1,-1-1,1 1,-1 0,-1 0,0 1,0-1,0 1,-1 0,-1 0,1 0,-1 0,-1 0,0 1,0-1,-2-2,1-1,-1 1,-1-1,1 1,-1-1,0 0,-1 1,0-1,1 0,-2-1,1 1,-1-1,0 1,0-1,0 0,-1 0,0-1,0 0,0 1,0-2,-1 1,1-1,-1 1,0-2,0 1,0-1,-1 1,1-2,0 1,-1-1,-2 0,6 0,-4 0,-1 0,1 0,0 0,-1-1,1 0,-1-1,1 1,0-1,-1-1,1 1,0-1,0-1,0 1,0-1,-4-3,-1-7</inkml:trace>
</inkml:ink>
</file>

<file path=ppt/ink/ink3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1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0,'0'34,"0"25,0 8,0-8</inkml:trace>
</inkml:ink>
</file>

<file path=ppt/ink/ink3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15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15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0,'16'60,"-2"0,-3 1,-2 0,-4 0,-1 8,5 59,-5-116,0 0,-1 0,-1 1,0 0,-1-1,0 1,-1 0,0-1,-1 1,-2 6,-3-1</inkml:trace>
  <inkml:trace contextRef="#ctx0" brushRef="#br0" timeOffset="241.712">0 367,'38'0,"28"0,7 0,-5 0,-13 0</inkml:trace>
</inkml:ink>
</file>

<file path=ppt/ink/ink3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14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81,'-16'47,"10"-33,0-1,0 1,2 0,0 0,0 1,1-1,1 1,1 0,0-1,0 1,2 0,0 0,0 0,4 10,-2-19,0 0,0 0,1 0,0 0,0-1,0 0,0 0,1 0,0 0,0-1,1 1,-1-1,1-1,0 1,0-1,0 0,0 0,0-1,1 0,-1 0,1 0,0-1,-1 0,1-1,0 1,0-1,0 0,-1-1,1 0,0 0,0 0,-1-1,1 0,-1 0,0 0,1-1,-1 0,0-1,-1 1,1-1,-1 0,2-2,18-24,-2 0,-2-2,-1-1,-1-1,-2 0,-1-1,-2-1,0-3,12-63,-26 102,0 0,0 0,-1 1,1-1,0 0,0 0,-1 0,1 0,0 0,-1 0,1 0,0 0,0 0,-1 0,1 0,0 0,0 0,-1 0,1 0,0 0,0-1,-1 1,1 0,0 0,0 0,0 0,-1 0,1 0,0-1,0 1,0 0,-1 0,1 0,0-1,0 1,0 0,0 0,0-1,0 1,-1 0,1 0,0-1,0 1,0 0,0 0,0-1,0 1,0 0,0 0,0-1,-11 24,4-7,1-1,1 1,0 0,1 1,1-1,0 1,1-1,1 1,1 0,0 0,2-1,-1 1,2 0,0-1,1 0,1 0,0 0,1 0,1-1,8 13,23 4,-19-22</inkml:trace>
  <inkml:trace contextRef="#ctx0" brushRef="#br0" timeOffset="587.741">619 448,'62'-112,"-4"-2,5-31,-53 127,-4 23,-4 32,-4 14,1-31,0-1,1 1,1 0,1 0,0 0,6 17,-7-34,0 0,0 0,1 0,-1 0,1-1,0 1,-1 0,1-1,0 1,1-1,-1 0,0 0,1 0,-1 0,1 0,0 0,0-1,-1 1,1-1,0 0,0 0,0 0,0 0,1 0,-1-1,0 0,0 1,0-1,1 0,-1 0,0-1,0 1,0-1,0 0,0 1,0-1,0-1,0 1,0 0,0-1,0 1,-1-1,1 0,0 0,-1 0,0 0,1-1,-1 1,0 0,0-1,1-2,14-18,-1 0,-1-1,-1-1,-1 0,-1-1,-2 0,0-1,0-9,-7 28,5-16</inkml:trace>
</inkml:ink>
</file>

<file path=ppt/ink/ink3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12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1,'-25'143,"11"195,2-213,6 0,6 23,-10-88,-1-70,7-5</inkml:trace>
  <inkml:trace contextRef="#ctx0" brushRef="#br0" timeOffset="312.522">0 510,'38'-10,"28"-3,7-4,-5 1,-8 3,-10 3,-8 5,-7 1,-5-2,-2 0,-6 1</inkml:trace>
  <inkml:trace contextRef="#ctx0" brushRef="#br0" timeOffset="868.242">650 30,'27'252,"-26"101,29-200,-28-152,0 1,0-1,0 0,0 0,0 0,0 0,0 0,0-1,0 1,0-1,0 1,0-1,1 0,-1 0,0 0,0 0,0 0,1 0,-1-1,0 1,0-1,0 1,0-1,0 0,0 0,0 0,0 0,0 0,0 0,0-1,-1 1,1-1,-1 1,1-1,-1 1,1-1,-1 0,0 0,0 0,0 0,0 0,1-2,5-3,170-152,-176 158,0-1,0 1,0-1,0 1,1 0,-1 0,0 0,1 0,-1 0,1 0,-1 0,1 0,0 1,-1-1,1 1,-1-1,1 1,0-1,0 1,-1 0,1 0,0 0,0 0,-1 0,1 0,0 0,0 1,-1-1,1 1,0-1,-1 1,1 0,-1-1,1 1,-1 0,1 0,-1 0,0 0,1 1,-1-1,0 0,0 0,0 1,0-1,0 1,0-1,0 1,0-1,0 1,-1-1,1 1,-1 0,1 0,-1-1,0 1,0 0,7 136,-6-136,0 0,0-1,0 1,0 0,0 0,0 0,0-1,0 1,1-1,-1 1,0-1,1 1,0-1,-1 0,1 0,0 0,-1 0,1 0,0 0,0 0,0 0,0-1,0 1,0-1,0 0,0 1,0-1,0 0,0 0,0 0,0-1,0 1,0 0,0-1,0 1,1-1,14-5</inkml:trace>
  <inkml:trace contextRef="#ctx0" brushRef="#br0" timeOffset="1303.436">1327 678,'20'-5,"0"-1,0 0,-1-2,0 0,0-1,-1-1,0-1,-1-1,0 0,-1-1,11-12,-25 23,1 0,-1 0,0-1,-1 1,1-1,0 1,-1-1,1 1,-1-1,0 0,0 0,0 0,0 0,-1 0,1 1,-1-1,1 0,-1 0,0-1,0 1,-1 0,1 0,-1 1,1-1,-1 0,0 0,0 0,0 0,0 0,-1 1,1-1,-1 1,0-1,1 1,-1-1,0 1,-1 0,1 0,0 0,-1 0,1 1,-1-1,1 0,-1 1,0 0,1 0,-1 0,0 0,0 0,0 0,-1 1,-5 0,0 1,0 0,0 0,0 1,0 1,1-1,-1 1,1 1,0-1,0 2,0-1,0 1,1 0,-1 0,2 1,-1 0,0 1,1-1,0 1,1 0,0 1,0-1,-1 3,0 1,-1 0,2 1,0 0,0 0,1 0,1 1,0-1,0 1,1 0,1 0,0 5,1-13,0 0,1 1,-1-1,1 0,0 0,0 0,0 0,1-1,0 1,0 0,0-1,0 1,1-1,0 1,0-1,0 0,0 0,1-1,0 1,-1-1,1 0,0 1,1-2,-1 1,0 0,1-1,0 0,-1 0,5 1,13 1,0 0,1-1,-1-1,1-1,-1-1,22-3,6 1,-26 2</inkml:trace>
</inkml:ink>
</file>

<file path=ppt/ink/ink3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17.8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224 423,'-16'6,"0"1,1 0,0 1,0 1,1 0,0 1,1 1,0 0,0 1,1 0,1 1,0 0,1 0,0 2,1-1,-2 7,9-17,1 1,0 0,0-1,1 1,-1 0,1-1,0 1,1 0,-1 0,1-1,0 1,0 0,0-1,1 1,-1-1,1 1,0-1,1 0,-1 0,1 0,-1 0,1 0,0-1,1 1,-1-1,1 0,-1 0,1 0,0 0,1 0,6 4,0-1,0 1,0-2,1 0,0 0,0-1,0 0,1-1,-1-1,11 1,59-7,-64-3</inkml:trace>
  <inkml:trace contextRef="#ctx0" brushRef="#br0" timeOffset="334.996">648 1,'-20'241,"12"199,8-369,0-59</inkml:trace>
  <inkml:trace contextRef="#ctx0" brushRef="#br0" timeOffset="582.1">421 396,'39'-5,"26"-1,8 0,-4 1,-9 1,-10 2,-9 1,-10 1</inkml:trace>
  <inkml:trace contextRef="#ctx0" brushRef="#br0" timeOffset="885.349">1015 396,'-7'13,"0"0,2 1,-1 0,2 0,0 0,1 1,0 0,1-1,1 1,0 0,1 0,0 0,2 0,0-1,1 7,-2-19,-1 0,0 0,1 0,-1 0,1 0,0-1,0 1,0 0,-1 0,2-1,-1 1,0-1,0 1,0-1,1 1,-1-1,1 0,-1 0,1 1,-1-1,1 0,0 0,0-1,-1 1,1 0,0-1,0 1,0-1,0 1,0-1,0 0,0 0,0 0,0 0,-1 0,1 0,0-1,0 1,0-1,0 1,0-1,0 0,-1 1,1-1,1-1,6-5,0-1,0-1,0 1,-1-1,-1-1,0 0,0 0,0 0,-2 0,1-1,-1 0,-1-1,0 1,0-1,-1 1,-1-1,0 0,-1 0,0 0,-1 0,0-10,0 19,0 0,0-1,0 1,0 0,-1 0,1-1,-1 1,0 0,0 0,0 0,0 0,-1 0,1 0,-1 0,0 1,1-1,-1 0,-1 1,1-1,0 1,0 0,-1 0,0 0,1 0,-1 0,0 1,0-1,0 1,0 0,0 0,0 0,0 0,0 0,0 0,-1 1,1 0,0 0,0 0,-1 0,1 0,0 1,0-1,0 1,0 0,-2 0,-13 5</inkml:trace>
  <inkml:trace contextRef="#ctx0" brushRef="#br0" timeOffset="1183.802">1297 706,'0'-29,"0"-14,0-5,0 2,5 3,1 4,5 9,0 5,3 6,0 2,1 4,4-1,3 2,-2 3</inkml:trace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13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1158 206,'0'-11,"0"1,-1-1,0 1,0-1,-1 0,0 1,-1 0,0 0,-1 0,0 0,-1 0,0 1,0 0,-1 0,0 0,0 1,-5-5,5 11,-1 0,0 0,1 1,-1 0,0 0,1 0,-1 1,0 0,0 0,0 1,1 0,-1 0,0 1,1-1,-1 1,1 1,0-1,0 1,0 1,0-1,0 1,0 0,1 0,0 0,0 1,0 0,1 0,-4 4,-6 2,-27 21,2 1,1 2,2 1,1 2,2 2,2 1,1 1,3 1,1 2,3 1,1 0,2 2,3 0,2 1,1 1,3 0,3 1,-2 28,8-38,1 0,2 1,2-1,2 0,1 0,-3-28,-1-1,2-1,0 1,0 0,1-1,0 0,1 0,0 0,1-1,0 0,1 0,0-1,0 0,1 0,0-1,1 0,0-1,8 6,-1-4,1 0,-1-1,1-1,1-1,-1 0,1-1,0-1,0-1,0-1,1-1,-1 0,0-1,1-1,-1-1,0-1,0-1,0 0,0-1,-1-2,0 1,0-2,0 0,-1-2,-1 0,11-7,-17 11,0 0,-1-1,1 0,-1 0,-1-1,1 0,-1 0,-1-1,0 0,0-1,0 0,-1 0,-1 0,0 0,0-1,-1 0,-1 0,1 0,-2 0,0-1,0 1,-1-1,0 1,-1-1,0 0,-1 1,-2-9,-5 4,-1 1,0 0,-2 0,0 1,0 1,-1-1,-1 2,0 0,0 1,-1 0,-1 1,0 0,0 1,-1 1,0 1,-1 0,1 1,-1 0,0 2,-1 0,1 1,-15-1,75 20,-13-12,0-1,-1-2,1-1,0-1,0-2,0-1,1-1,-14 2,89-16,-67 13,-25 9</inkml:trace>
  <inkml:trace contextRef="#ctx0" brushRef="#br0" timeOffset="697.126">1525 1137,'-7'6,"1"1,1-1,-1 1,1 0,1 0,-1 1,1 0,0-1,1 1,0 1,0-1,1 0,0 1,0-1,1 1,0-1,1 1,0 0,0-1,1 1,0 0,1 1,-2-9,-2-44,3-1,1 1,2-1,2 1,2 0,2 1,1 0,3 1,1 0,2 1,11-18,-27 56,-1 1,0-1,1 0,0 1,-1-1,1 1,0-1,-1 1,1-1,0 1,0-1,1 1,-1 0,0-1,0 1,0 0,1 0,-1 0,1 0,-1 0,1 0,-1 1,1-1,-1 0,1 1,0-1,-1 1,1 0,0-1,0 1,-1 0,1 0,0 0,-1 0,1 1,0-1,0 0,-1 1,1-1,-1 1,1-1,0 1,-1 0,1 0,-1 0,1 0,-1 0,2 4,-1-1,0 1,0 0,0 0,-1 1,0-1,0 0,0 0,-1 1,1-1,-1 0,0 1,-1-1,0 0,1 1,-2-1,1 0,-1 0,0 2,0-1,0-1,1 1,0-1,0 1,0-1,0 1,1 0,0-1,0 1,1 0,0-1,0 1,0-1,1 1,-1-1,1 1,1 1,8 6</inkml:trace>
  <inkml:trace contextRef="#ctx0" brushRef="#br0" timeOffset="1182.302">2117 940,'-7'-2,"1"1,-1 0,0 0,1 1,-1-1,0 1,1 1,-1-1,1 1,-1 1,1-1,-1 1,1 0,0 0,0 1,-2 1,-4 0,0 1,0 0,0 0,1 2,0-1,1 1,-1 1,1 0,1 0,-1 1,2 0,-1 1,1 0,1 0,-5 8,9-14,-1 0,1 0,0 1,1-1,-1 1,1-1,0 1,0 0,0 0,0 0,1 0,0 0,0 0,1 0,-1 1,1-1,0 0,1 0,-1 1,1-1,0 0,0 0,1 0,-1 0,1 0,0 0,0-1,1 1,0-1,-1 1,2-1,-1 0,0 0,1 0,0-1,-1 1,2-1,-1 1,5-3,-1-1,0 1,0-1,1-1,-1 0,0 0,0 0,0-1,0 0,0-1,0 0,-1 0,1-1,-1 0,0 0,0 0,0-1,-1 0,1-1,-1 1,-1-1,3-2,192-209,-200 216,1 0,-1 0,0 0,1 0,-1 0,1 0,0-1,-1 1,1 1,0-1,0 0,-1 0,1 0,0 0,0 0,0 1,0-1,0 0,0 1,0-1,0 1,0-1,1 1,-1 0,0-1,0 1,0 0,0 0,1 0,-1 0,0 0,0 0,0 0,1 0,-1 1,0-1,0 0,0 1,0-1,0 0,0 1,1 0,-1-1,0 1,-1 0,1-1,0 1,0 0,0 0,0 0,0 0,-1 0,1 0,0 0,7 53,-8-49,-1-1,1 0,0 1,0-1,1 0,-1 1,1-1,0 0,0 0,1 0,-1 0,1 0,0 0,0 0,0 0,1 0,-1-1,1 0,0 1,0-1,0 0,0 0,0 0,1-1,-1 1,1-1,0 0,3 1,3 0,0 0,0-1,0-1,0 1,0-2,0 1,0-2,0 1,0-1,0-1,0 0,0 0,9-4,0 0</inkml:trace>
  <inkml:trace contextRef="#ctx0" brushRef="#br0" timeOffset="1861.178">2710 855,'-13'3,"1"2,-1 0,2 0,-1 1,0 1,1 0,0 0,1 1,0 1,0-1,1 2,0-1,0 1,1 1,1-1,-1 1,2 1,-4 6,9-14,0 0,0-1,1 1,-1 0,1-1,0 1,0 0,0-1,0 1,1 0,-1-1,1 1,0 0,0-1,0 1,1-1,-1 0,1 1,0-1,0 0,0 0,0 0,1 0,-1 0,1-1,0 1,-1-1,1 0,0 1,1-1,2 1,111 39,-98-40,-1 0,1-2,-1 0,1-2,-1 0,1 0,-1-2,0 0,0-2,0 1,-1-2,0-1,0 0,-1-1,0 0,-1-2,0 0,0 0,-1-2,-1 1,0-2,0 0,-9 10,26-23,-2-1,0-1,-2-2,-2 0,0-2,-2 0,-2-1,-1-2,-2 0,-1-1,-2 0,9-37,-20 57,0 0,-1-1,0 1,-2 0,0-1,-1 1,0 0,-2 0,0 0,-1 0,0 0,-2 0,0 1,0 0,-5-5,5 16,-1 0,0 0,-1 1,1 0,-1 1,0-1,0 1,0 1,0 0,0 0,-1 0,1 1,-1 0,1 1,-1 0,1 0,0 1,-1 0,1 1,-1-1,1 2,0-1,0 1,0 0,1 1,-1 0,1 0,0 0,-3 3,-10 8,0 1,1 0,1 2,1 0,0 1,1 0,2 2,0 0,1 0,0 1,2 1,1 0,1 0,1 1,1 0,-2 18,4-24,2 0,0 0,1 1,1-1,0 1,2 0,0-1,1 1,1-1,1 0,0 0,2 0,0 0,0-1,2 0,0 0,1-1,1 0,0-1,1 0,1 0,1-1,-1-1,2 0,0-1,11 7,-2-2,1-1,1-1,1-1,0-2,0 0,1-2,0-1,1-1,0-1,0-2,1-1,0-1,-1-1,1-1,0-2,0-1,0-2,-1 0,0-2,0-1,0-1,-1-2,22-10,-34 11,0 0,-1-2,0 1,-1-2,0 1,0-2,-2 0,1 0,-2-1,7-11,-13 18,1 0,-2 0,1-1,-1 1,0-1,0 1,-1-1,0 0,-1 0,0 0,0 0,0 0,-1-1,-1 1,1 0,-1 0,0 0,-1 0,0 0,0 1,-1-1,0 0,-4-5,5 8,-1 1,0 0,0 0,-1 0,1 1,-1-1,0 1,0-1,0 1,0 1,-1-1,1 1,-1-1,0 1,0 0,1 1,-1-1,0 1,0 0,0 0,-1 1,1 0,0 0,0 0,0 0,0 1,-2 0,-4 0,0 2,0-1,0 1,1 1,-1 0,1 1,0 0,0 0,1 1,-1 0,1 1,-1 1,-1 0,0 1,1 1,0 0,0 0,1 1,1 0,0 1,0-1,1 2,0-1,1 1,1 0,0 0,1 1,0-1,1 1,1 0,0 0,0 0,2 0,0 0,0 0,2 0,0 3,1-5,1-1,0 0,0 0,1 0,1 0,0-1,0 0,1 0,0-1,1 0,0 0,0-1,1 0,0 0,1-1,-1 0,1-1,1 0,8 4,8 0,1-2,1-1,-1-1,1-1,0-2,0 0,0-2,24-3,-29 2</inkml:trace>
  <inkml:trace contextRef="#ctx0" brushRef="#br0" timeOffset="7296.074">5391 743,'-11'-5,"0"1,0 1,-1 0,1 1,-1 0,0 0,1 2,-1-1,0 1,0 1,1 0,-1 1,0 0,1 1,-1 0,1 1,0 0,0 1,1 0,-1 1,1 0,0 0,1 1,0 0,0 1,0 0,1 1,0-1,1 2,0-1,0 1,1 0,0 0,-3 10,3 1,2 1,0-1,2 1,0 0,2 0,0 1,4 20,-4-37,1-1,0 0,0 1,1-1,0 0,0 0,0 0,0 0,1-1,0 1,0-1,0 1,1-1,-1 0,1 0,0 0,0-1,0 0,1 1,-1-1,1-1,0 1,-1-1,1 0,0 0,1 0,-1-1,0 1,0-1,5 0,4 1,0-1,0 0,1-1,-1-1,0 0,0-1,0-1,0 0,0-1,0 0,2-2,41-16,-33 15</inkml:trace>
  <inkml:trace contextRef="#ctx0" brushRef="#br0" timeOffset="7947.636">5983 770,'-45'8,"1"1,-1 3,2 1,0 2,-39 21,73-33,0 0,1 1,-1 1,1-1,0 1,0 1,1-1,-1 1,1 1,1-1,-1 1,1 1,0-1,1 1,0 0,0 0,1 0,0 1,0-1,1 1,0 0,0 0,1 1,0-1,1 0,0 1,1-1,0 1,0-1,2-4,-1 0,1-1,0 1,1-1,-1 1,1-1,0 0,0 0,0 0,0-1,1 1,0-1,-1 0,1 0,0 0,1 0,-1-1,0 1,1-1,-1 0,1-1,0 1,0-1,-1 0,1 0,0 0,0-1,0 0,0 0,2 0,9 0,0-1,1-1,-1-1,0 0,0-1,-1 0,1-1,9-6,29-17,-1-2,-2-3,-2-1,0-3,-3-2,-1-2,15-20,-36 40,-19 39,-9-4,1-9,-1 1,2 0,-1 0,0 0,1 0,1 1,-1-1,1 0,0 1,0-1,0 1,1 0,0-1,1 1,0-1,0 1,0-1,0 1,1-1,0 0,1 0,-1 0,1 0,0 0,1 0,-1-1,1 0,0 1,1-2,-1 1,1 0,0-1,10 2,0-1,-1-1,2-1,-1 0,0-1,1 0,-1-1,1-1,-1-1,1 0,6-2,-4 0,0 0,0-2,0 0,-1-1,0-1,0 0,-1-2,0 0,0 0,-1-2,0 0,0 0,-2-1,1-1,-2-1,0 0,0 0,1-4,18-21,-5 9,-1-1,-1-2,-2 0,-1-1,-2-1,14-37,-24 51,-1-1,0-1,-2 0,-1 1,-1-2,-1 1,0 0,-2-1,-1 1,-1-1,-1 1,-1-1,-1 1,-1 0,-1 0,-1-1,5 20,0 0,0 1,0-1,0 0,0 1,-1 0,0-1,0 1,1 0,-2 0,1 1,0-1,-1 1,1-1,-1 1,0 0,1 0,-1 1,0-1,0 1,0 0,0 0,-1 0,1 1,0-1,0 1,0 0,-1 0,1 1,0-1,0 1,0 0,-4 1,-1 1,0 0,1 0,-1 1,1 0,0 0,0 1,0 1,0-1,1 1,0 0,0 1,1-1,0 1,-6 8,0 7,1 1,2 0,0 1,1 0,1 0,1 1,2 0,0 0,2 0,0 0,2 0,1 0,1 1,1-1,1 0,3 6,2 1,2 0,1 0,2-2,1 1,1-2,1 0,2-1,18 20,19 18,-40-47</inkml:trace>
  <inkml:trace contextRef="#ctx0" brushRef="#br0" timeOffset="8380.109">7451 657,'-10'-3,"0"0,0 1,0 0,0 1,0 0,0 0,-1 1,1 1,0 0,0 0,0 1,0 0,0 0,0 1,0 1,1 0,-1 0,1 1,0 0,1 0,-1 1,1 0,0 1,1 0,-1 0,1 0,1 1,-1 0,1 1,1-1,0 1,0 0,0 0,1 1,1-1,0 1,0 0,1 0,0 0,0 2,1-6,0-1,0 1,0 0,0-1,1 1,0 0,0 0,1-1,0 1,0 0,0-1,0 1,1-1,0 1,0-1,1 0,-1 1,1-1,0-1,0 1,1 0,0-1,0 0,0 0,0 0,0 0,1 0,0-1,-1 0,1 0,1 0,-1-1,5 2,6 0,1-1,-1 0,1-1,0-1,0-1,-1 0,1-1,0-1,-1 0,1-1,-1-1,0-1,0 0,0-1,0-1,5-4,4-4</inkml:trace>
  <inkml:trace contextRef="#ctx0" brushRef="#br0" timeOffset="9030.933">7705 743,'-3'19,"-1"-3,0 0,2 0,0 0,1 0,0 1,1-1,1 0,1 1,0-1,1 0,1 0,3 6,-5-18,0 0,1 0,0-1,0 1,0-1,0 1,0-1,1 0,0 0,-1-1,1 1,0-1,0 1,1-1,-1-1,0 1,1 0,-1-1,1 0,-1 0,1-1,-1 1,1-1,0 0,0 0,119-19,-106 9,-1 0,0 0,0-2,-1 0,0-1,-2 0,1-1,-2-1,1-1,-2 1,-1-2,0 0,0 0,2-9,-16 32,1 0,-1 1,2-1,-1 1,1-1,0 1,0 0,0 0,1-1,0 1,1 0,-1 0,1-1,1 1,-1-1,1 1,0-1,1 1,0-1,0 0,0 0,0 0,1-1,0 1,0-1,1 0,-1 0,3 2,1-2,0 0,0-1,0 1,0-1,1-1,-1 0,1 0,0 0,0-1,0-1,0 0,1 0,-1 0,0-1,0-1,1 0,-1 0,0 0,0-1,0-1,0 0,-1 0,1 0,-1-1,3-2,21-11,-1-1,0-2,-1-1,-1-1,-2-2,0 0,-1-2,-2-1,0-1,-2-1,-2-1,0-1,3-9,-10 17,-1 0,-1-1,-1 0,-1 0,-2-1,0 0,-1-1,-2 1,0-1,-2 0,-1 0,-1 0,-1 0,-2 0,-4-25,5 46,1 0,-1-1,0 2,0-1,0 0,-1 0,1 1,-1-1,0 1,-1 0,1 0,-1 0,1 0,-1 1,0-1,-1 1,1 0,-1 0,1 1,-1 0,0-1,0 1,0 1,0-1,0 1,0 0,0 0,-1 0,1 1,0 0,-1 0,1 0,0 1,0-1,-1 1,1 1,-4 1,-1 0,1 1,1 0,-1 1,1 0,-1 0,1 1,1 0,-1 1,1-1,0 1,1 1,0-1,0 1,0 0,1 1,0-1,1 1,0 0,0 0,1 0,0 1,-5 19,0 0,2 1,1 0,2 0,1 0,1 7,0-6,2 0,1 0,1 0,2 0,1-1,2 1,0-2,2 1,2-1,10 20,-14-31,0-1,1 0,1 0,0-1,1-1,1 1,1-2,0 0,1 0,0-1,1-1,0 0,1-1,14 7,-13-14,-5-5</inkml:trace>
  <inkml:trace contextRef="#ctx0" brushRef="#br0" timeOffset="10097.947">9370 770,'-269'110,"205"-58,63-51,0 1,0 0,-1-1,1 1,0 0,1 0,-1 0,0 0,0 0,1 0,-1 0,1 0,0 1,0-1,0 0,0 0,0 0,0 0,0 0,1 0,-1 0,1 0,-1 0,1 0,0 0,0 0,0 0,0 0,0 0,0 0,1-1,-1 1,0-1,1 1,-1-1,2 1,3 1,1 0,0 0,0 0,1-1,-1-1,0 1,1-1,-1 0,1-1,0 1,-1-2,1 1,-1-1,1 0,-1-1,0 1,1-2,-1 1,0-1,4-2,-3 3,183-75,-187 75,-1 1,0 0,0 0,1 1,-1-1,0 1,1-1,-1 1,0 0,1 1,-1-1,0 0,1 1,-1 0,0 0,0 0,1 0,-1 0,0 1,0-1,0 1,-1 0,1 0,0 0,-1 0,1 1,-1-1,0 0,0 1,0 0,0 0,0-1,0 1,-1 0,1 0,-1 1,1 1,-1 1,1 1,0 0,0-1,1 1,0-1,0 0,0 0,1 0,0 0,0 0,1-1,0 0,-1 0,2 0,-1-1,0 0,1 0,0 0,0 0,0-1,0 0,1 0,-1-1,1 0,0 0,-1-1,1 1,0-1,0-1,0 1,0-1,0-1,1 1,7-7,0-1,0 0,-1-1,-1 0,1-1,-2-1,1 0,-1 0,-1-1,0-1,-1 0,0-1,6-12,8-13,-2-2,-2 0,-2-2,-1 0,-2-1,-3 0,-1-1,-2 0,-3-1,-1 0,-2 0,-3-26,0 45,1-7,-1-1,-2 1,-2 0,0 0,-9-25,14 58,-1 0,0 0,0 0,0 0,0 0,0 0,0 0,0-1,0 1,0 0,-1 0,1 0,0 0,-1 0,1 0,0 0,-1 0,0 0,1 0,-1 1,1-1,-1 0,0 0,0 0,0 1,1-1,-1 0,0 1,0-1,0 1,0-1,0 1,0-1,0 1,0 0,0-1,0 1,0 0,0 0,0 0,-1 0,1 0,0 0,0 0,0 0,0 0,0 0,0 1,0-1,0 1,0-1,0 0,0 1,0 0,0-1,0 1,0-1,1 1,-1 0,0 0,0 0,0 0,-4 11,0 0,1 0,0 0,1 0,0 1,1 0,1-1,0 1,1 0,0-1,1 1,0 2,0 14,4 42,4 0,3-1,2-1,23 64,-34-125,108 391,-110-399,1 11,1-1,-2 0,1 1,-1-1,-1 1,0-1,0 1,-1-1,-1 7,1-16,1 0,-1 0,1 0,-1 0,0 0,1 0,-1-1,0 1,1 0,-1 0,0-1,0 1,0 0,0-1,0 1,0-1,1 0,-1 1,0-1,0 1,-1-1,1 0,0 0,0 0,0 0,0 0,0 0,0 0,0 0,0 0,0 0,0 0,0-1,0 1,0 0,0-1,0 1,0-1,0 1,0-1,0 0,1 1,-1-1,0 0,0 1,1-1,-1 0,0 0,0-1,0 2,-13-10</inkml:trace>
  <inkml:trace contextRef="#ctx0" brushRef="#br0" timeOffset="10315.411">9624 630,'48'-5,"40"-2,14 1,-5 1,-9 1,-16 2,-9 1,-12 0,-8 1,-8 6,-5 0,-2 1,-2-2,-5 3,-1 1,-4-2</inkml:trace>
  <inkml:trace contextRef="#ctx0" brushRef="#br0" timeOffset="10517.956">10753 855,'0'33,"10"12,3-2</inkml:trace>
  <inkml:trace contextRef="#ctx0" brushRef="#br0" timeOffset="10717.726">10697 432,'5'-5,"6"8,1 4</inkml:trace>
  <inkml:trace contextRef="#ctx0" brushRef="#br0" timeOffset="10971.872">11205 743,'-14'15,"0"1,2 1,0 0,1 1,0 1,2-1,0 1,1 1,1 0,1 0,-1 8,6-25,0 1,0-1,0 1,0-1,0 1,1 0,0-1,0 1,0 0,0-1,0 1,1-1,-1 1,1 0,0-1,0 1,1-1,-1 0,1 1,0-1,-1 0,1 0,1 0,-1 0,0 0,1-1,-1 1,1-1,0 1,0-1,0 0,0 0,0-1,0 1,1 0,-1-1,1 0,-1 0,1 0,-1 0,1-1,0 1,-1-1,1 0,1 0,10-3,0-1,0 0,-1-1,1 0,-1-1,0-1,-1 0,1-1,-2-1,1 0,-1-1,0 0,-1 0,0-1,-1-1,0 0,-1 0,-1-1,1 0,-2-1,0 0,-1 0,0 0,-1-1,-1 1,0-1,-1-1,0 1,-2 0,1-14,-2 24,-1 0,0 0,0 0,0 0,0 0,-1 0,0 0,0 1,0-1,-1 1,1-1,-1 1,0 0,0 0,-1 0,1 0,-1 1,0-1,0 1,0 0,0 0,0 1,-1-1,0 1,1 0,-1 0,0 0,0 1,0 0,0 0,0 0,0 0,0 1,0 0,0 0,0 0,0 1,0 0,0 0,0 0,0 0,-1 1,-13 5</inkml:trace>
  <inkml:trace contextRef="#ctx0" brushRef="#br0" timeOffset="11333.441">11712 940,'31'-51,"3"2,1 1,2 1,20-16,-56 61,1 0,-1 0,0 0,1 0,-1 0,1 0,-1 1,1-1,0 1,0-1,0 1,0-1,0 1,0 0,0 0,0 0,0 0,1 1,-1-1,0 0,1 1,-1 0,0-1,1 1,-1 0,0 0,1 0,-1 1,0-1,1 1,-1-1,0 1,1 0,-1 0,0 0,0 0,0 0,0 0,0 0,0 1,0-1,0 1,-1 0,1-1,-1 1,2 1,19 40,-20-36,0 0,1-1,0 1,1-1,0 0,0 0,0 0,0 0,1-1,0 0,0 1,1-2,0 1,-1-1,1 0,1 0,5 3,-2-4,0-1,-1 1,1-2,0 1,0-2,1 1,-1-1,0 0,0-1,0-1,0 1,0-2,-1 1,1-1,0-1,-1 0,0 0,0 0,0-2,-1 1,6-5,-1 0,1 0,-2-2,0 1,0-2,-1 0,0 0,-1 0,-1-2,0 1,-1-1,-1 0,4-10,-3 0</inkml:trace>
  <inkml:trace contextRef="#ctx0" brushRef="#br0" timeOffset="16918.051">17808 686,'-3'18,"1"0,1 0,0 1,1-1,1 0,1 0,1 0,0 0,1 0,1 0,1-1,1 0,0 0,5 8,-11-23,1 1,-1-1,1 0,0 0,-1 0,1 0,0 0,0 0,0 0,0-1,1 1,-1-1,0 1,1-1,-1 0,1 0,-1 0,1 0,-1-1,1 1,0-1,-1 1,1-1,0 0,-1 0,1 0,0-1,-1 1,1-1,0 1,-1-1,1 0,-1 0,1 0,-1 0,3-1,1-2,0 0,0-1,0 1,0-1,-1 0,0-1,0 1,0-1,-1 0,1 0,-1 0,2-7,0 2,-1-1,0 0,-1 0,-1 0,0 0,0 0,-2-1,1 1,-1-1,-1 1,0-1,-1 1,-1-1,0 1,0-1,-1 1,-1 0,0 0,0 0,-1 1,-1 0,0 0,0 0,-1 0,-1 1,-4-4,11 13,1 1,-1 0,1-1,-1 1,1 0,-1-1,1 1,-1-1,1 1,-1-1,1 1,0-1,-1 1,1-1,0 1,-1-1,1 1,0-1,0 0,-1 1,1-1,0 0,0 1,0-1,0 1,0-1,0 0,0 1,0-1,0 0,0 1,0-1,1 0,-1 1,0-1,0 1,1-1,-1 1,0-1,1 0,-1 1,0-1,1 1,-1-1,1 1,-1 0,1-1,-1 1,1-1,-1 1,1 0,-1-1,1 1,0 0,-1 0,1 0,-1-1,1 1,0 0,-1 0,1 0,0 0,-1 0,1 0,0 0,11-6,20-18,-2-1,0-1,-2-1,-1-1,-2-2,0-1,19-32,-42 60,13-19,0 0,-1 0,-1-1,-1-1,-2 0,0-1,-1 0,4-22,-12 44,0-1,-1 1,1 0,-1 0,0-1,1 1,-1 0,-1-1,1 1,0 0,-1-1,0 1,0 0,0 0,0 0,0 0,0-1,-1 1,-26 35,21-3,1 0,1 0,1 0,2 1,1-1,1 1,2-1,3 22,15 101,7 0,36 109,30 168,-85-377,6 32,-4 1,-3 1,-4 21,-4-81,0 0,-2 0,-1-1,-1 1,-1-1,-2 0,0 0,-2-1,0 0,-2-1,0 0,-14 17,-70 58,93-95,0-1,0 0,0 0,-1 0,1 0,0-1,-1 1,0-1,1 0,-1 0,0-1,1 1,-1-1,0 1,0-1,0 0,1-1,-1 1,0 0,0-1,1 0,-1 0,0 0,1-1,-1 1,1-1,0 0,-1 0,1 0,0 0,0-1,0 1,-2-3,-2-6,1 0,0 0,1-1,1 1,-1-1,2 0,0-1,0 1,1 0,0-1,1 0,1 1,0-1,1 1,1-11,-1-3,-2-12,2 1,2-1,1 0,2 1,2-1,1 2,13-35,-8 41</inkml:trace>
  <inkml:trace contextRef="#ctx0" brushRef="#br0" timeOffset="17823.445">18993 1081,'19'-28,"-2"-4,2 2,1 0,1 1,1 1,2 0,1 2,1 1,1 2,1 0,1 2,1 1,1 1,3 0,94-9,-126 26,1 1,0 0,0 1,0-1,-1 1,1-1,0 1,0 0,0 0,0 0,0 0,0 0,0 1,0 0,0-1,-1 1,1 0,0 0,0 0,-1 1,1-1,-1 1,1 0,-1-1,0 1,0 0,1 0,-1 0,-1 1,1-1,0 0,0 1,-1-1,0 1,1 0,-1-1,0 1,0 0,-1 0,1 0,0 0,-1-1,0 1,0 0,1 0,-2 0,1 0,-2 18,-1 1,-1-1,-1-1,-1 1,0-1,-2 0,0 0,-2-1,0 0,-6 8,7-11,-1 1,-1-1,0 0,-1-1,0-1,-2 0,1 0,-2-1,0-1,0-1,-1 0,0-1,-1 0,0-2,-1 0,0-1,-5 1,20-7,0 0,1 0,-1-1,0 1,1-1,-1 1,0-1,0 0,1-1,-1 1,0 0,1-1,-1 1,0-1,1 0,-1 0,1 0,-1 0,1 0,-1-1,1 1,0-1,0 1,-1-1,1 0,0 0,1 0,-1 0,0 0,1 0,-1-1,1 1,0-1,-1 1,1-1,0 1,1-1,-1 0,0 1,1-2,-3-21,2 1</inkml:trace>
  <inkml:trace contextRef="#ctx0" brushRef="#br0" timeOffset="18250.332">19813 940,'31'-17,"0"-1,0-2,-2-1,-1-1,0-1,-2-2,7-9,-31 33,1-1,-1 0,0 1,-1-1,1 0,0 0,-1 0,1-1,-1 1,1 0,-1 0,0-1,0 1,0-1,0 1,-1-1,1 1,-1-1,1 1,-1-1,0 0,0 1,0-1,0 0,-1 1,1-1,-1 1,1-1,-1 1,0-1,0 1,0-1,0 1,-1 0,1-1,-1 1,1 0,-1 0,0 0,1 0,-1 1,0-1,-1 0,1 0,-8 1,1 1,0-1,0 1,0 1,0 0,0 0,0 1,0 0,0 0,0 1,0 1,1-1,0 1,0 1,0-1,0 1,1 1,-1-1,1 1,1 1,-1-1,1 1,-3 5,0-2,2 1,-1-1,1 1,1 1,0-1,1 1,0 0,0 1,2-1,-1 1,2 0,0-1,0 1,1 0,1 0,0 0,1 9,0-17,-1 1,1 0,1 0,-1 0,1 0,0-1,0 1,1-1,0 0,0 0,0 0,0 0,1 0,0 0,0-1,0 0,0 0,1 0,0 0,-1-1,1 0,1 0,-1 0,0 0,4 0,8 3,0-1,0-1,1 0,-1-2,1 0,0 0,17-2,61-7,-70 0</inkml:trace>
  <inkml:trace contextRef="#ctx0" brushRef="#br0" timeOffset="18734.451">20236 1053,'247'-304,"-242"299,-2 2,-1-1,1 1,0 0,-1 0,1 0,1 0,-1 1,0-1,1 1,-1 0,1 0,0 0,-1 1,1-1,0 1,0 0,0 0,0 0,0 0,2 1,-4 3,0 0,0 0,-1 0,0 0,0 1,0-1,0 0,0 1,0-1,-1 1,0-1,0 0,0 1,0-1,0 1,-1-1,1 1,-1-1,0 1,0-1,0 0,-1 0,1 0,-1 1,1 0,-14 35,12-33,0 0,0 0,0 0,0 0,1 0,0 1,1-1,-1 1,1-1,0 1,1 0,0-1,0 1,0 0,1 0,0-1,0 1,1-1,-1 1,2-1,-1 0,1 1,2-5,0 0,0-1,-1 1,2-1,-1 0,0-1,0 1,0-1,0 0,0-1,0 1,0-1,1 0,-1 0,0 0,-1-1,1 0,0 0,0 0,-1 0,1-1,-1 0,0 0,0 0,0 0,0-1,-1 0,2 0,4-3,181-136,-188 142,-1-1,1 0,0 1,-1-1,1 1,0-1,0 1,0 0,0 0,0 0,0 0,0 0,0 0,1 1,-1-1,0 1,0-1,1 1,-1 0,0 0,1 0,-1 0,0 0,0 1,1-1,-1 1,0-1,0 1,0 0,1 0,-1 0,0 0,0 0,0 0,-1 1,1-1,0 1,0-1,-1 1,1-1,-1 1,0 0,1 0,-1 0,0 0,0 0,0 0,0 0,0 0,-1 1,1-1,-1 0,1 0,-1 3,-6 61,4-58,0-1,1 0,0 1,0-1,1 1,0 0,0-1,1 1,0-1,0 0,1 1,1 3,7 8</inkml:trace>
  <inkml:trace contextRef="#ctx0" brushRef="#br0" timeOffset="19104.172">21195 968,'38'-15,"0"-1,-2-2,0-2,-1-1,-1-2,8-7,-39 28,0 1,1-1,-1 0,0-1,0 1,0 0,-1-1,1 0,-1 0,1 0,-1 0,0 0,0 0,0 0,0-1,-1 1,0-1,1 1,-1-1,0 1,-1-1,1 0,-1 0,1 1,-1-1,0 0,-1 0,1 1,-1-1,1 0,-1 1,0-1,0 0,-1 1,1-1,-1 1,0 0,0 0,0-1,0 1,0 0,-1 1,1-1,-1 0,0 1,0-1,-6-1,0 0,0 1,0 0,-1 0,1 1,-1 0,1 0,-1 1,0 1,1 0,-1 0,0 1,1 0,-1 0,0 1,1 1,0 0,0 0,-1 0,2 1,-1 1,0 0,1 0,0 0,0 1,1 0,-3 3,0 0,0 0,1 1,1 0,-1 0,2 0,-1 1,2 1,-1-1,2 1,-1 0,2 0,-1 1,2 0,0-1,0 1,1 0,1 0,0 1,1-1,1 8,2-13,0 1,1-1,1 1,0-1,0-1,0 1,1-1,0 0,0 0,1-1,0 1,0-1,0-1,1 0,0 0,0 0,0-1,1 0,-1-1,1 0,0 0,0-1,0 0,0 0,1-1,-1 0,6-1,120-4,-108-3</inkml:trace>
  <inkml:trace contextRef="#ctx0" brushRef="#br0" timeOffset="19419.076">22239 544,'-32'14,"1"1,1 2,0 0,1 2,1 2,1 0,1 2,-9 10,32-30,1-1,-1 0,0 1,0 0,1-1,0 1,-1 0,1 0,0 0,1 1,-1-1,0 0,1 1,0-1,0 1,0 0,0-1,1 1,-1 0,1-1,0 1,0 0,0-1,0 1,1 0,0-1,0 1,0 0,0-1,0 1,1-1,-1 0,1 1,2 2,1-2,0 0,1 0,-1 0,1-1,0 0,0 0,0-1,1 1,-1-1,0 0,1-1,3 1,62 27,-70-27,0-1,-1 0,1 1,-1-1,1 1,-1 0,1-1,-1 1,0 0,0 0,0 0,0 0,0 0,0 0,-1 0,1 0,-1 0,1 0,-1 0,0 1,0-1,0 0,0 0,0 0,0 0,-1 0,1 1,-1-1,1 0,-1 0,0 0,0 0,0 0,0 0,0-1,0 1,-1 0,1 0,-1-1,1 1,-1-1,1 1,-3 0,-80 53,-63-1,122-49</inkml:trace>
  <inkml:trace contextRef="#ctx0" brushRef="#br0" timeOffset="19716.978">22550 263,'-10'38,"-7"32,-2 14,3-3,0-10,1-8,5-9,-2-10,2-2,2-4,2-3,3-4,2-1,1-1,0-1,0-1,5 1,2-5</inkml:trace>
  <inkml:trace contextRef="#ctx0" brushRef="#br0" timeOffset="20468.035">22239 770,'48'-5,"18"-4,1 3,1 3,-1 3,36 6,-79-2,0 2,-1 0,0 1,0 2,0 0,5 5,-16-12,0 0,0-1,0 0,1-1,-1-1,0 0,0 0,0-1,0-1,-1 0,1-1,-1 0,0 0,0-1,0-1,0 0,-1 0,0-1,0-1,-1 1,1-3,42-41,-51 49,0 1,0-1,0 0,0 1,-1-1,1 0,0 1,-1-1,0 0,1 0,-1 1,0-1,0 0,0 0,0 0,0 1,-1-1,1 0,0 0,-1 1,0-1,1 0,-1 1,0-1,0 0,0 1,0-1,0 1,0 0,0-1,0 1,0 0,-1-1,1 1,-1 0,1 0,-1 0,0 0,-6-2,-1 1,0 0,1 0,-1 1,0 0,0 0,0 1,-1 1,1-1,0 1,1 1,-1 0,0 0,0 0,1 1,-1 1,1-1,0 1,0 1,-1 0,-3-1,0-1,1 2,-1-1,1 2,0 0,0 0,1 1,0 0,0 0,0 1,1 1,0 0,1 0,0 0,0 1,1 1,1-1,-1 1,2 0,0 0,0 1,1 0,-3 10,8-14,1 0,0 0,1 0,-1 0,1-1,1 1,-1-1,1 0,1 0,-1 0,1 0,0-1,1 0,0 0,0 0,0-1,0 0,1 0,0 0,0-1,0 0,1-1,-1 0,1 0,0 0,0-1,0 0,0 0,0-1,6 0,15 2,0-1,-1-2,1-1,0-1,-1-1,0-2,1 0,-2-2,1-1,-1-2,0 0,22-14,-15 8,-2-1,0-1,-1-2,-1-2,-1 0,-1-2,-1-1,13-17,-32 34,0-1,-1 0,0-1,0 0,-1 0,0 0,-1-1,0 0,-1 0,0 0,-1 0,0-1,0 0,-2 1,1-1,-1 0,-1-5,-1 14,0-1,-1 1,1-1,-1 1,0 0,1 0,-2 0,1 0,0 0,0 0,-1 1,0-1,1 1,-1 0,0-1,0 1,0 1,0-1,-1 0,1 1,0-1,-1 1,1 0,-1 0,1 1,-1-1,0 1,1 0,-1 0,0 0,1 0,-1 0,1 1,-1 0,0-1,1 1,0 1,-1-1,1 0,0 1,-1 0,1 0,0 0,0 0,0 0,0-1,0 0,0 1,0-1,1 1,-1-1,0 1,0 0,1 0,-1 0,1 0,0 1,0-1,0 1,0-1,0 1,0 0,1 0,-1-1,1 1,0 0,-1 0,2 1,-1-1,0 0,1 0,-1 0,1 1,0-1,0 0,0 0,0 0,1 1,0-1,-1 0,1 0,0 0,0 0,1 0,-1 0,1 0,-1 0,1 0,0-1,0 1,0-1,0 0,1 1,-1-1,0 0,1 0,1 1,38 24,33 35,-69-51,0 0,-1 1,-1 0,0 0,0 0,-1 1,-1-1,0 1,0-1,-2 1,1 0,-2 0,0-1,0 1,-1-1,-1 1,0-1,-3 9,5-17,-2 3,0 0,1 1,0-1,0 1,1-1,0 1,0 0,1-1,0 1,0 0,1-1,0 1,0 0,1-1,0 1,0-1,1 0,0 0,0 0,1 0,0 0,0-1,0 1,3 1,9 0</inkml:trace>
  <inkml:trace contextRef="#ctx0" brushRef="#br0" timeOffset="15013.037">15269 799,'10'3,"0"-1,0-1,0 0,0 0,1-1,-1 0,0-1,0 0,0-1,1 0,-1 0,-1-1,1 0,0-1,-1 0,0-1,0 0,0 0,0-1,-1 0,0 0,5-6,-5 4,1-1,-1 0,-1-1,1 0,-2 0,1-1,-2 1,1-1,-1-2,-4 10,0 0,0 0,0 0,0-1,-1 1,1-1,-1 1,0 0,0-1,0 1,0 0,-1-1,0 1,1 0,-1-1,0 1,0 0,-1 0,1 0,-1 0,0 0,0 0,0 0,0 1,0-1,0 0,-1 1,1 0,-1 0,0 0,1 0,-1 0,-3-1,2 1,-1-1,0 1,-1 0,1 1,0-1,0 1,-1 0,1 0,-1 1,1 0,-1 0,1 0,-1 0,1 1,0 0,-1 0,1 0,0 1,0 0,0 0,0 0,0 1,0 0,-99 80,97-76,1 0,0 1,1 0,-1 0,1 0,1 0,0 1,0 0,1 0,0 0,0 0,1 1,0-1,1 1,0-1,0 1,1-1,1 1,-1-1,2 1,-1-1,1 1,1-1,-1 0,2 0,-1 0,1 0,1 0,-1-1,1 0,1 0,0 0,0-1,2 2,5 0,1-1,0 0,1-1,0-1,0 0,0-1,1-1,-1 0,1-1,0-1,0 0,1-1,-1-1,0 0,0-2,0 0,0 0,0-1,0-1,-1-1,0 0,15-8,46-34,-58 33</inkml:trace>
  <inkml:trace contextRef="#ctx0" brushRef="#br0" timeOffset="15432.225">15749 940,'164'-172,"-147"155,0-1,-1 0,-2-2,1 1,-2-2,10-20,-24 41,1 0,-1 0,1 0,0 0,-1 0,1 0,-1 0,1 0,0 0,-1 0,1-1,-1 1,1 0,0 0,-1 0,1-1,0 1,-1 0,1 0,0-1,-1 1,1 0,0 0,0-1,0 1,-1 0,1-1,-2 8,0-1,0 1,1 0,0 0,0 0,0 0,1 0,0 0,1 0,0 0,0 0,0 0,1 0,0 0,0 0,0-1,1 1,0-1,1 0,-1 0,1 0,0 0,1-1,0 1,-1-1,1 0,1-1,-1 1,1-1,0 0,0-1,0 1,0-1,1 0,-1-1,1 1,0-1,0-1,5 2,0-5,0-1,-1 1,1-2,-1 1,0-2,0 1,0-2,-1 1,0-2,0 1,0-1,-1-1,0 1,0-2,-1 1,0-1,-1 0,1-1,-2 0,6-10,42-76,-44 77</inkml:trace>
  <inkml:trace contextRef="#ctx0" brushRef="#br0" timeOffset="15871.022">16736 657,'-17'14,"0"1,1 0,0 2,1-1,1 2,1 0,0 1,2 0,0 0,1 2,-3 8,12-26,0 0,0 1,0-1,1 1,-1-1,1 1,0-1,0 1,0-1,1 0,-1 1,1-1,-1 1,1-1,0 0,1 1,-1-1,1 0,-1 0,1 0,0 0,0 0,0 0,0-1,1 1,-1-1,1 1,-1-1,1 0,0 0,0 0,0-1,0 1,0-1,1 1,-1-1,1 0,6 2,0 0,0 0,1-1,-1-1,1 0,0 0,-1-1,1-1,-1 1,1-2,9-1,3-6,-1-1,0 0,0-2,-2 0,1-1,-2-2,0 0,0 0,-1-2,-1 0,-1-2,-1 1,0-2,-2 0,0 0,-1-2,-1 1,0-5,-3 11,-1-1,-1 1,-1-1,0 0,-1-1,-1 1,0-1,-1 0,-1 1,0-1,-2 0,0 0,-1 1,0-1,-1 0,-1 1,-1 0,0 0,-1 0,-1 1,0 0,-1 0,-4-5,9 16,-1 0,1-1,0 1,-1 1,0-1,0 0,0 1,-1 0,1 0,-1 0,1 1,-1-1,0 1,0 0,0 0,0 1,0 0,-1 0,1 0,0 0,-1 1,1 0,0 0,-1 0,1 1,0 0,-1 0,1 0,0 1,0-1,0 1,0 0,0 1,1-1,-1 1,1 0,-1 0,1 1,0-1,0 1,1 0,-1 0,1 0,0 0,-2 3,-2 7,0-1,1 1,0 0,1 0,1 0,1 1,0 0,0-1,2 1,0 0,0 0,1 0,1 0,1 0,3 13,2 8,2-1,1 0,2-1,1-1,2 1,2-1,0 1,2-2,1 0,2-2,1 0,1-1,1-2,14 11,-7-9,-3-4</inkml:trace>
  <inkml:trace contextRef="#ctx0" brushRef="#br0" timeOffset="14071.238">13631 714,'-3'-7,"-1"0,1 0,-2 0,1 0,-1 1,0 0,0 0,-1 0,1 1,-1 0,0 0,-1 0,1 1,-1 0,0 0,0 1,-1 0,1 0,0 1,-1-1,0 2,0-1,1 1,-1 0,0 1,0 0,0 0,0 1,0-1,1 2,-1-1,0 1,1 1,-1-1,1 1,0 0,-3 3,1 0,0 0,1 1,0 0,0 0,1 1,0 0,0 0,1 1,0 0,1 0,0 0,0 1,1 0,0 0,1 0,0 0,0 0,1 1,1-1,0 1,0 0,1-1,0 1,1 1,0-9,0 0,0 0,1 0,-1 0,1 0,0 0,0 0,0 0,0 0,1-1,-1 1,1-1,-1 0,1 0,0 0,0 0,0 0,0-1,0 1,0-1,0 0,1 0,-1 0,0 0,1 0,-1-1,1 0,-1 1,0-1,1 0,104-20,-77 11,-1-2,0-1,-1-2,0-1,-1-1,-1-1,0-1,-2-2,18-17,-42 38,-1-1,0 0,0 1,0-1,0 1,1-1,-1 0,0 1,0-1,1 0,-1 1,0-1,1 0,-1 0,0 1,1-1,-1 0,0 0,1 0,-1 1,1-1,-1 0,0 0,1 0,-1 0,1 0,-1 0,1 0,-1 0,0 0,1 0,-1 0,1 0,-1 0,1 0,-1 0,0 0,1-1,-1 1,1 0,-1 0,0 0,1-1,-1 1,0 0,1 0,-1-1,0 1,0 0,1-1,-1 1,0 0,0-1,1 1,-1-1,0 1,0 0,0-1,0 1,0-1,1 1,-1 0,0-1,-7 35,6-32,-3 7,1 0,0 1,0-1,1 1,0-1,1 1,0 0,1 0,-1 0,2 0,0-1,0 1,0 0,2 0,-1-1,1 0,0 1,1-1,0 0,1 0,3 4,-3-8,0 1,0-2,1 1,0-1,0 0,0 0,0 0,1-1,-1 0,1 0,0-1,0 0,0 0,0-1,0 1,1-2,-1 1,0-1,0 0,1 0,-1-1,0 0,0-1,0 1,0-1,0-1,0 1,0-1,-1 0,1-1,4-2,14-11,0-2,0 0,-2-1,0-1,-2-1,0-1,-2-1,0-1,7-15,0 1,-1-1,-2-1,-2 0,-2-2,-2 0,-1-1,-3-1,-1 0,-3-1,-1 0,-3-1,-1 1,-3-4,-1 45,1 0,-1 1,1 0,-1-1,0 1,0 0,-1-1,1 1,-1 0,0 0,0-1,0 1,-1 0,0 0,1 0,-1 0,-1 1,1-1,-1 0,1 1,-2-2,0 6,1 0,0 0,0 1,0-1,0 1,0 0,0 0,1 0,-1 0,1 0,-1 0,1 1,0-1,0 1,0 0,0-1,0 1,0 0,1 0,0 0,-1 0,1 1,0-1,0 2,-19 50,1 0,4 1,1 1,3 0,3 1,2 0,3 0,3 38,25 145,-11-118,-14-118</inkml:trace>
  <inkml:trace contextRef="#ctx0" brushRef="#br0" timeOffset="14314.623">13914 403,'43'0,"38"0,16-4,4-3,-4 1,-4 2,-9-5,-5 1,-5 0,-11 3,-16 1</inkml:trace>
  <inkml:trace contextRef="#ctx0" brushRef="#br0" timeOffset="23902.706">0 1842,'76'-18,"0"4,1 2,1 4,-1 4,55 4,455 2,-273 24,-13-14,6 5,147-16,-208-3,476 2,-195-27,432-29,-5-1,-231 28,79 0,1867 30,-1598-1,-472-27,-268 26,254-10,516-8,-743 20,736-1,-390 30,847-31,-959-27,-83 16,55-6,-40-9,584 27,-471 28,951-27,-820-1,-718 5,-32 1</inkml:trace>
</inkml:ink>
</file>

<file path=ppt/ink/ink3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16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1 135,'3'50,"13"-3,3-1,2-1,1 0,16 20,-37-64,-1 0,0 0,1-1,-1 1,1 0,-1-1,1 1,-1 0,1-1,-1 1,1-1,0 1,-1-1,1 1,0-1,-1 1,1-1,0 0,0 1,0-1,-1 0,1 1,0-1,0 0,0 0,-1 0,1 0,0 0,0 0,0 0,0 0,-1 0,1-1,0 1,0 0,0 0,-1-1,1 1,0-1,0 1,-1 0,1-1,0 1,-1-1,1 0,-1 1,1-1,0 1,-1-1,0 0,1 1,-1-1,1 0,-1 0,23-47,-20 42,123-298,-100 254,-13 32</inkml:trace>
  <inkml:trace contextRef="#ctx0" brushRef="#br0" timeOffset="486.061">566 248,'15'-2,"1"-1,-1 0,0 0,0-2,0 0,-1-1,0 0,0-1,0 0,-1-1,0-1,-1 0,11-11,-20 15,0 0,0 0,-1-1,1 1,-1-1,0 1,-1-1,0 0,0 0,0 0,0 0,-1 0,0 0,0 0,-1-1,1 5,0-1,0 0,0 1,-1-1,1 0,-1 1,0-1,0 1,0-1,0 1,0 0,0-1,-1 1,1 0,-1 0,1 0,-1 0,0 0,0 0,0 0,0 1,0-1,0 1,-1-1,1 1,0 0,-1 0,1 0,-1 0,1 0,-1 1,0-1,1 1,-2 0,-6 1,0 2,1-1,-1 1,1 1,0-1,0 2,0-1,1 1,-1 1,1-1,0 1,1 1,0-1,0 1,-3 5,-1 0,1 0,0 1,1 1,1-1,0 2,1-1,1 1,0 0,0 0,2 1,2-9,0-1,1 1,-1-1,2 1,-1-1,1 1,0 0,0-1,1 1,0 0,0-1,0 1,1-1,0 1,0-1,1 0,0 0,0 0,0 0,1-1,0 1,0-1,0 0,1 0,1 1,3 1,1-2,-1 1,1-1,0-1,0 0,0 0,1-1,-1 0,1-1,0 0,6-1,118-33,-110 24</inkml:trace>
</inkml:ink>
</file>

<file path=ppt/ink/ink3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22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458 26,'-14'-5,"-1"1,0 0,0 1,0 1,0 1,-1 0,1 1,-1 0,1 1,0 1,0 0,0 1,0 1,0 1,1 0,-1 0,1 2,1 0,-1 0,1 1,0 1,1 0,0 1,1 0,-1 1,4-4,0 1,1 0,-1 1,1-1,1 1,0 1,0-1,1 1,0 0,1 0,0 1,1-1,0 1,0 0,1 0,1 0,-1 0,2 0,0 0,0 0,1 0,0 0,1 0,2 5,-3-10,0 1,1 0,0 0,1-1,-1 0,1 1,0-1,1 0,0 0,-1-1,2 1,-1-1,1 0,0 0,0 0,0 0,1-1,-1 0,1-1,0 1,0-1,1 0,-1 0,1-1,-1 0,1 0,0 0,-1-1,1 0,0-1,0 1,0-1,0-1,0 1,0-1,0 0,0-1,12-5,1 0,-1-2,-1 0,0-1,0-1,0 0,-2-2,0 0,0 0,-1-2,9-10,136-187,-158 208,57-127,-59 132,-1-1,1 1,-1-1,1 0,-1 1,1-1,-1 0,1 1,-1-1,1 0,-1 0,1 1,-1-1,0 0,1 0,-1 0,1 0,-1 0,1 0,-1 0,0 0,1 0,-1 0,1 0,-1 0,0-1,1 1,-1 0,1 0,-1 0,1-1,-1 1,1 0,-1-1,1 1,-1 0,1-1,0 1,-1-1,1 1,-1-1,1 1,0-1,0 1,-1-1,1 1,0-1,0 1,0-1,-1 0,-3 11,1 0,0 0,1 0,0 1,0-1,1 1,0 0,1-1,0 1,1-1,0 1,1-1,0 1,1-1,0 0,0 0,1 0,0 0,1-1,0 1,1-1,0 0,0-1,1 0,0 0,0 0,1-1,4 4,96 88,-103-92</inkml:trace>
</inkml:ink>
</file>

<file path=ppt/ink/ink3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22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1 349,'57'-46,"-2"-2,-3-3,-1-1,-3-4,0-4,-43 53,-5 6,0 0,0-1,0 1,0 0,1 0,-1-1,0 1,1 0,-1 0,1 0,-1 0,1 0,0 0,0 0,-1 0,1 0,0 0,0 0,0 0,0 0,0 1,0-1,0 0,0 1,0-1,0 0,0 1,1 0,-1-1,0 1,0 0,1-1,-1 1,0 0,0 0,1 0,-1 0,0 0,0 1,1-1,-1 0,0 1,0-1,0 0,1 1,-1-1,0 1,0 0,0-1,0 1,0 0,0 0,0 0,0-1,-1 1,1 0,0 0,0 1,37 121,-23-67,-12-39,1-1,1-1,0 1,1-1,1 1,0-2,7 12,36 38,-36-55</inkml:trace>
</inkml:ink>
</file>

<file path=ppt/ink/ink3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23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30,'19'0,"26"0,10 0,0 0,-4 0,-7 0,-5-5,-5-1,-3 0,-2 1,-2 1,1 2,-1 1,-5 5,-10 3,-8-1</inkml:trace>
</inkml:ink>
</file>

<file path=ppt/ink/ink3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23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51,'38'-5,"28"-1,6 0,-3 1,-9 2,-10 1,-9 0,-6 2,-9-5,-5-1,0 0,-4 1</inkml:trace>
</inkml:ink>
</file>

<file path=ppt/ink/ink3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23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30,'43'0,"24"0,5 0,-4 0,-15-5,-11-1,-7-1,-6 2,-3 2,0 1,-6 1</inkml:trace>
</inkml:ink>
</file>

<file path=ppt/ink/ink3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24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432 0,'-37'11,"0"1,1 2,0 1,1 2,1 1,0 2,-30 24,55-39,1 1,-1 0,1 1,0-1,1 2,0-1,0 1,1 0,-1 0,2 1,-1 0,1 0,1 0,0 1,0 0,1-1,0 1,0 1,1-1,1 0,0 0,0 1,1-1,0 2,0-9,1-1,-1 1,1-1,-1 1,1-1,0 1,0-1,0 0,0 1,0-1,1 0,-1 0,0 0,1 0,0 0,0 0,-1 0,1-1,0 1,0 0,1-1,-1 0,0 0,0 1,1-1,-1-1,0 1,1 0,-1 0,1-1,-1 0,1 1,-1-1,1 0,0 0,-1 0,1-1,-1 1,1-1,0 0,98-39,-82 25,-1 0,-1-1,0-1,-1 0,0-1,4-8,30-34,-34 42,-10 10,1 0,-1 1,1-1,1 2,-1-1,1 1,0 0,1 1,0-1,6-1,-13 7,0 1,1 0,-1 0,0 0,1 0,-1 0,0 1,0-1,0 1,0-1,0 1,-1 0,1-1,0 1,-1 0,1 0,-1 0,0 1,0-1,0 0,0 0,0 1,0-1,0 0,-1 1,1-1,-1 1,0-1,0 1,0-1,0 1,0-1,0 1,-1-1,1 0,-1 1,0-1,0 1,0-1,1 3,-3 69,0-57,1-1,1 0,0 1,2-1,-1 1,2-1,0 0,1 1,1-1,1-1,0 1,1-1,4 10,-8-22,0-1,0 1,0 0,1-1,-1 0,0 1,1-1,0 0,-1 0,1-1,0 1,0-1,0 1,0-1,0 0,0 0,0 0,1 0,-1-1,0 1,1-1,-1 0,0 0,1 0,-1 0,13-5</inkml:trace>
</inkml:ink>
</file>

<file path=ppt/ink/ink3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25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0 225,'39'-18,"13"11,-1 2,1 2,0 3,14 2,20 0,46 23,-132-26,1 0,-1 0,0 0,0 0,1 0,-1 0,0 0,0 0,0 0,0 0,0 0,-1 0,1 0,0 0,0 0,-1 0,1 0,0 0,-1 0,1 1,-1-1,1 0,-1 0,0 0,1 0,-1 1,0-1,1 0,-1 1,0-1,0 1,0-1,0 0,0 1,0 0,1-1,-1 1,0 0,0-1,0 1,-1 0,-1-2,-21-19,1-1,0 0,2-2,0 0,2-2,0 0,8 4</inkml:trace>
</inkml:ink>
</file>

<file path=ppt/ink/ink3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25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30,'39'4,"40"-2,18-3,6 0,-5 0,-9 0,-6 0,-7 0,-2-4,-4-2,0 1,-2 1,-3 2,-7 1,-10 1,-12 1</inkml:trace>
</inkml:ink>
</file>

<file path=ppt/ink/ink3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25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1,'0'5,"0"20,0 12,0 3,-5 1,-1-3,0 2,1-1,1-2,2-2,1-3,0-2,1-1,0-1,1-1,4 1,6-5,2-7</inkml:trace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47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264 264,'60'4,"0"-3,-1-2,1-3,-1-3,0-2,0-2,-1-4,-1-1,5-6,362-155,-424 177,1-1,-1 1,1-1,-1 1,1-1,0 1,-1-1,1 1,0 0,-1-1,1 1,0 0,-1 0,1-1,0 1,-1 0,1 0,0 0,0 0,-1 0,1 0,0 0,0 0,-1 0,1 0,0 1,-1-1,1 0,0 0,-1 1,1-1,0 0,-1 1,1-1,0 1,-1-1,1 0,-1 1,1 0,-1-1,1 1,-1-1,0 1,1 0,-1-1,0 1,1-1,-1 1,0 0,0 0,1-1,-1 1,0 0,0-1,0 1,0 0,0 0,0-1,0 1,-1 0,-14 48,13-46,-108 253,82-164,4 2,4 1,4 0,2 26,4-31,5-52,1 0,1 0,3 1,1-1,4 20,11 51,-36-128,7-3,-1 0,-1 1,-1 0,-1 2,0 0,-2 1,0 0,-1 2,-1 0,0 2,-1 0,0 1,-1 2,-1 0,0 1,0 1,-1 2,0 0,0 2,0 1,-1 1,-14 0,5 5,0 1,0 2,1 2,-1 0,1 3,1 1,0 1,1 2,0 1,1 2,1 0,1 3,0 0,-18 18,43-35,0-1,1 0,-1 1,0-1,1 1,0 0,-1-1,1 1,0 1,1-1,-1 0,0 1,1 0,0-1,0 1,0 0,0 0,1 0,0 0,0 0,0 1,0-1,0 0,1 1,2-3,1 0,0 0,0 0,0-1,0 1,0-1,0 0,0 0,0 0,0 0,1 0,-1-1,0 1,1-1,-1 0,0 0,1 0,-1-1,0 1,0-1,1 0,-1 0,0 0,0 0,1-1,-1 2,23-7</inkml:trace>
  <inkml:trace contextRef="#ctx0" brushRef="#br0" timeOffset="490.772">631 491,'34'18,"1"-1,0-2,1-1,1-2,0-2,0-1,1-2,0-1,38 0,-45-4,-1-2,0-1,1-1,-1-1,0-2,-1-2,1 0,-1-2,-1-1,1-1,-2-1,0-2,0-1,2-3,26-19,-63 70,-15 15,3 1,2 1,-9 43,6 53,20-144,0 1,0 0,0 0,1 0,-1 0,1 0,-1 0,1 0,0 0,0 0,1 0,-1 0,1 0,-1 0,1 0,0 0,0 0,0 0,1-1,-1 1,1 0,-1-1,1 1,0-1,0 0,0 1,2 0,12 8</inkml:trace>
  <inkml:trace contextRef="#ctx0" brushRef="#br0" timeOffset="685.747">1760 913,'-19'34,"-7"15,2 5,9-7,8-7,4-10</inkml:trace>
  <inkml:trace contextRef="#ctx0" brushRef="#br0" timeOffset="874.23">1845 292,'0'24,"0"8</inkml:trace>
  <inkml:trace contextRef="#ctx0" brushRef="#br0" timeOffset="1185.238">2043 1083,'12'-50,"6"-27,3 0,4 1,32-67,-54 138,-2 1,0 0,0 1,1-1,0 1,0-1,0 1,0 0,0 0,1 0,-1 0,1 0,0 0,-1 1,2-1,-1 1,0 0,0 0,3-1,-4 4,0 0,-1 1,0 0,1-1,-1 1,0 0,0-1,0 1,0 0,0 0,0 0,-1 0,1 0,0 0,-1 0,0 0,1 0,-1 0,0 1,0-1,0 0,-1 0,1 1,0 1,0 64,-2-56,1-1,0 1,1 0,0-1,1 1,0-1,1 1,1-1,-1 0,2 0,-1 0,2 0,-1 0,2-1,-1 0,5 5,-8-13,0 1,1-1,0 1,-1-1,1 0,0 0,0 0,0-1,1 1,-1-1,0 1,1-1,-1 0,0 0,1-1,-1 1,1-1,0 0,-1 0,1 0,-1 0,1 0,-1-1,1 0,-1 0,1 0,-1 0,0 0,0-1,1 1,-1-1,0 0,2-1,88-83,-74 60</inkml:trace>
  <inkml:trace contextRef="#ctx0" brushRef="#br0" timeOffset="1809.751">2804 631,'-27'12,"1"2,1 0,0 1,1 2,0 1,1 0,1 2,1 0,-8 12,27-30,0 0,0 0,0 1,0-1,0 1,1-1,-1 1,1-1,0 1,0 0,0 0,0 0,0 0,0-1,1 1,-1 0,1 0,0 0,0 0,0 0,1 0,-1 0,1 0,-1 0,1 0,0 0,0 0,0-1,0 1,1 0,-1-1,1 1,0-1,0 1,0-1,0 0,0 0,0 0,0 0,1 0,-1 0,1-1,-1 1,1-1,0 0,-1 1,1-1,0-1,0 1,2 0,4 0,1-1,-1 0,1 0,-1-1,1 0,-1-1,0 0,1 0,-1-1,0-1,-1 1,1-1,-1-1,1 1,-1-2,6-4,111-108,-110 101,-15 39,-25 102,24-121,1 0,0 0,1 0,-1 0,0 0,1 0,0 0,-1 0,1 0,1 0,-1 0,0 0,1-1,-1 1,1 0,0-1,-1 0,1 1,1-1,-1 0,0 0,0 0,1 0,-1 0,1-1,0 1,-1-1,1 0,0 1,0-1,0-1,0 1,0 0,0-1,0 1,0-1,0 0,0 0,1 0,4-1,0 1,0-2,0 1,0-1,0 0,0 0,-1-1,0 0,1-1,-1 0,0 0,-1 0,1-1,-1 0,0 0,0 0,0-1,-1 0,4-4,81-135,-83 132,30-57,-4-2,-2-1,-4-1,7-38,-27 87,-1-1,-1 1,-1-1,-2 0,0 0,-2 0,-1 0,-1-8,2 33,0-1,0 0,0 0,0 0,0 0,0 0,-1 0,1 1,0-1,-1 0,0 0,1 0,-1 1,0-1,0 0,0 1,0-1,0 1,0-1,-1 1,1 0,0-1,-1 1,1 0,-1 0,1 0,-1 0,0 0,1 0,-1 0,0 1,0-1,1 1,-1-1,0 1,0 0,0-1,0 1,0 0,0 0,1 1,-1-1,0 0,0 0,0 1,0-1,1 1,-1 0,0 0,0-1,1 2,-13 9,1 2,1 0,0 0,1 1,1 1,0 0,1 0,0 1,1 0,1 0,1 1,0 0,1 0,1 0,0 3,-2 21,1 0,2 0,2 0,2 0,1 0,2 0,2-1,2 0,2 0,1 0,2-1,1-1,3 0,1-1,1-1,23 30,-40-59,1-1,0 0,0-1,0 1,1 0,0-1,0 0,0 0,1 0,-1 0,1-1,0 0,1 0,-1 0,1-1,0 1,-1-1,1-1,1 1,-1-1,0 0,1-1,-1 1,1-1,2 0,7-6</inkml:trace>
</inkml:ink>
</file>

<file path=ppt/ink/ink3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29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370 396,'0'-5,"-1"0,-1 0,1 0,-1 0,1 0,-1 1,-1-1,1 0,-1 1,1 0,-1 0,-1-1,1 2,0-1,-1 0,0 1,0 0,0-1,0 2,-1-1,1 0,-1 1,1 0,-1 0,0 0,0 1,0 0,0-1,0 2,0-1,0 1,0-1,0 2,-1-1,1 0,-2 1,-4 2,0 0,0 1,0 0,1 0,0 1,0 0,0 1,0 1,1-1,0 1,1 1,-1-1,1 2,1-1,-1 1,2 0,-1 0,-3 9,-43 113,52-127,0-1,0 1,1 0,-1 0,1 1,0-1,0 0,1 0,-1 0,1 0,0 0,0 0,0-1,0 1,1 0,-1 0,1-1,0 1,0-1,1 0,-1 1,1-1,-1 0,1 0,0-1,0 1,0 0,1-1,-1 0,1 0,-1 0,4 1,2 0,0-1,-1 0,1 0,0-1,0-1,0 1,0-1,0-1,0 0,0 0,0 0,-1-1,1-1,0 0,-1 0,0 0,0-1,6-3,3-3,0 0,0-1,-1-1,-1 0,0-1,-1-1,0 0,-1-2,73-122,-75 160,-9-12,0-1,1 0,0 1,1-1,-1 0,2-1,-1 1,2-1,-1 0,1 0,0 0,0-1,1 0,0 0,0-1,1 0,0 0,0 0,0-1,1-1,0 1,2 0,29-11,-23 1</inkml:trace>
  <inkml:trace contextRef="#ctx0" brushRef="#br0" timeOffset="717.151">60 86,'-5'-3,"-9"-4,21 9,32 9,0-2,0-1,1-2,0-2,0-1,0-2,1-2,7-3,50 2,-80-7,-39-11,15 16,-63-53,60 46</inkml:trace>
  <inkml:trace contextRef="#ctx0" brushRef="#br0" timeOffset="1349.792">907 0,'0'594,"11"-565,-5-33</inkml:trace>
</inkml:ink>
</file>

<file path=ppt/ink/ink3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36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2,'-4'0,"-3"4,1 7,6-3,8-8,7-4,1-6,-2 3,-8 3,-10 8,-9 6,2 3,3-2</inkml:trace>
</inkml:ink>
</file>

<file path=ppt/ink/ink3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7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0,'-11'0,"-1"1,1 0,0 0,0 1,0 1,0 0,0 0,1 1,-1 0,1 1,0 0,0 1,1 0,0 0,0 1,-2 2,9-7,1-1,0 1,0-1,0 1,0 0,1-1,-1 1,0 0,1 0,-1 0,1 0,0-1,-1 1,1 0,0 0,0 0,0 0,0 0,1 0,-1 0,0-1,1 1,0 0,-1 0,1 0,0-1,0 1,0 0,0-1,0 1,0-1,0 1,1-1,-1 1,0-1,1 0,-1 0,1 0,-1 0,2 1,70 35,-71-37,37 14,-30-12,0 0,0 0,-1 1,1 0,-1 0,0 1,0 0,0 1,-1-1,1 1,-1 1,0 0,-1 0,1 0,-1 1,0-1,-1 2,0-1,0 0,0 1,-1 0,2 4,-5-6,1 0,-1-1,1 1,-2 0,1 0,-1 0,1-1,-2 1,1 0,-1 0,0 0,0-1,0 1,-1 0,0-1,0 1,0-1,-1 0,0 1,0-1,0-1,0 1,-1 0,0-1,0 0,0 0,-1 0,1 0,-1-1,0 1,-2 0,-18 8,-1-2,0 0,0-1,-1-2,-1-1,-2 0,27-5,1 0,0-1,-1 1,1 0,-1-1,1 1,-1-1,1 0,-1 0,1 0,-1 0,1 0,0-1,-1 1,1-1,-1 0,1 1,0-1,-1 0,1 0,0-1,0 1,0 0,0-1,0 1,0-1,0 0,0 1,1-1,-1 0,1 0,-1 0,1 0,0-1,0 1,0 0,0 0,0-1,0 1,1-1,-1 1,1-1,2-12</inkml:trace>
</inkml:ink>
</file>

<file path=ppt/ink/ink3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9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39,'2'1,"0"0,0 1,0-1,0 1,-1 0,1-1,-1 1,1 0,-1 0,0 0,0 0,0 0,0 0,0 0,0 1,0-1,-1 0,1 0,-1 1,0-1,1 0,-1 1,0-1,-1 0,1 1,0 0,4 55,-3 0,-3 0,-3 0,-4 17,2-8,0 241,2-258,-1-33</inkml:trace>
  <inkml:trace contextRef="#ctx0" brushRef="#br0" timeOffset="271.982">1 547,'38'-15,"33"-9,8-1,-4 5,-11 4,-5 6,-9 5,-8 2,-7 3,-3 0,-8-4,-4-1,-4 0</inkml:trace>
  <inkml:trace contextRef="#ctx0" brushRef="#br0" timeOffset="654.49">791 67,'-20'95,"4"1,4 1,4 0,6 88,1-181,0 1,1-1,-1 1,1-1,0 1,0-1,1 0,0 1,-1-1,1 1,1-1,-1 0,1 0,0 1,0-1,0-1,0 1,0 0,1 0,0-1,0 1,0-1,0 0,0 0,1 0,0-1,-1 1,1-1,0 0,0 0,0 0,0 0,1-1,-1 1,0-1,1 0,-1-1,0 1,1-1,1 0,7-3,0-1,-1 0,1-1,-1 0,0-1,0 0,0-1,-1 0,5-5,71-37,-85 48,0 0,1 0,-1 0,1 1,-1-1,0 1,1 0,-1-1,1 1,-1 0,1 1,-1-1,0 0,1 1,-1-1,1 1,-1 0,0 0,0-1,1 2,-1-1,0 0,0 0,0 1,0-1,0 1,-1 0,1-1,0 1,-1 0,1 0,-1 0,0 0,1 0,-1 0,0 1,0-1,-1 0,1 1,0-1,-1 0,1 1,-1-1,0 1,0-1,0 1,0-1,0 0,-1 1,1-1,-1 1,1-1,-1 0,0 1,-5 40,8-27</inkml:trace>
  <inkml:trace contextRef="#ctx0" brushRef="#br0" timeOffset="1319.889">1496 574,'-16'6,"0"1,1 1,0 0,0 1,0 1,2 0,-1 1,1 0,1 1,0 1,0 0,-7 12,18-24,0-1,0 1,0 0,1 0,-1-1,0 1,1 0,-1 0,1 0,-1 0,1 0,-1 0,1 0,0 0,-1 0,1 0,0 1,0-1,0 0,0 0,0 0,0 0,0 0,0 0,0 0,1 0,-1 0,0 0,1 0,-1 0,1 0,-1 0,1 0,-1 0,1 0,0 0,-1 0,1 0,0-1,0 1,0 0,0-1,-1 1,1 0,0-1,0 1,0-1,0 0,1 1,55-6,-27-6,-1-1,0-2,-1-1,-1-1,0-1,-1-2,-1 0,-1-2,-18 16,50-32,-55 37,0-1,1 1,-1-1,0 1,0 0,1-1,-1 1,0 0,1 0,-1 0,0 0,0 0,1 0,-1 1,0-1,1 0,-1 1,0-1,0 1,0-1,0 1,1-1,-1 1,0 0,0 0,0-1,0 1,0 0,0 0,-1 0,1 0,0 0,0 0,-1 1,1-1,-1 0,1 0,-1 0,1 0,-1 1,0-1,1 0,-1 1,0-1,0 0,0 0,0 1,5 31,-6-29,1 0,0 0,0 1,0-1,0 0,1 1,0-1,0 0,0 0,1 0,-1 0,1 0,0 0,0 0,0-1,0 1,1-1,0 1,-1-1,1 0,0 0,1 0,-1 0,0-1,1 1,0-1,-1 0,1 0,0 0,0-1,0 1,0-1,1 0,6-1,0-1,0 0,1-1,-1 0,0-1,-1 0,1 0,0-1,-1-1,0 0,0 0,0-1,-1 0,1-1,-2 0,1 0,-1-1,0 0,-1 0,1-1,-1-1,30-31,-2-2,-2-1,-2-2,-1-1,-3-1,-2-1,4-17,-19 41,0 0,-2-1,-1 0,-1-1,-2 1,2-25,-6 50,1 0,-1 0,1 0,-1-1,0 1,0 0,0 0,0-1,0 1,0 0,0 0,0-1,0 1,0 0,-1 0,1-1,0 1,-1 0,1 0,-1 0,0 0,1 0,-1 0,0 0,0 0,1 0,-1 0,0 0,0 0,0 0,0 1,0-1,0 0,-1 1,1-1,0 1,0-1,0 1,0-1,-1 1,1 0,0 0,0 0,-1 0,1 0,0 0,0 0,-1 0,1 0,0 0,0 1,-1-1,1 0,0 1,0-1,0 1,0 0,0-1,0 1,-8 7,0 0,1 0,0 1,1 0,0 0,0 1,1 0,1 0,-1 1,2-1,-1 1,1 0,1 0,0 1,1-1,-1 11,-6 11,2 0,1 1,1 0,2 0,2 0,1 0,1 0,2 0,2 0,1 0,5 14,47 125,-57-172,-1-1,1 1,-1-1,1 1,-1-1,1 1,-1-1,1 1,-1 0,0-1,1 1,-1 0,0-1,1 1,-1 0,0-1,0 1,0 0,0 0,0-1,0 1,0 0,0-1,0 1,0 0,0 0,0-1,-1 1,1 0,0-1,0 1,-1 0,1-1,0 1,-1 0,1-1,-1 1,1-1,-1 1,1-1,-1 1,1-1,-1 1,0-1,1 0,-1 1,0-1,1 0,-1 1,0-1,1 0,-1 0,0 0,1 0,-1 0,0 0,0 0,1 0,-1 0,0 0,1 0,-2 0,-40-24,29 10</inkml:trace>
  <inkml:trace contextRef="#ctx0" brushRef="#br0" timeOffset="1556.997">1892 349,'43'-9,"29"-4,11 1,-3 2,-10-2,-13 1,-11 2,-8 4,-7 1,-7 2</inkml:trace>
  <inkml:trace contextRef="#ctx0" brushRef="#br0" timeOffset="3603.532">2626 772,'-15'38,"-9"23,-5 0,1-4,2-13,5-9,1-10,4-5,5-6</inkml:trace>
</inkml:ink>
</file>

<file path=ppt/ink/ink3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52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0 280,'61'-15,"-1"-2,-1-3,-1-3,37-20,-86 40,-1-1,1-1,-1 1,0-1,0-1,0 0,-1 0,0 0,0-1,-1 0,0 0,0-1,0 1,-1-1,0-1,1-2,-6 9,0 0,0 0,0 1,0-1,0 0,0 0,0 0,0 0,-1 0,1 0,-1 0,0 1,1-1,-1 0,0 0,0 1,0-1,0 1,0-1,-1 1,1-1,0 1,-1 0,1-1,-1 1,1 0,-1 0,1 0,-1 0,0 1,0-1,1 0,-1 1,0-1,0 1,0-1,0 1,0 0,0 0,1 0,-1 0,0 0,0 0,0 1,0-1,0 1,0-1,1 1,-1 0,0-1,0 1,1 0,-1 0,1 0,-1 1,1-1,-1 0,1 0,0 1,-1-1,1 1,0-1,0 1,0 0,0 1,-7 9,1 1,1-1,0 2,1-1,0 0,1 1,1 0,0 0,1 0,0 6,2-18,-1 16,1 0,0 0,2 1,0-1,1 0,1 0,1 0,1-1,0 0,1 0,6 11,28 86,-37-86,0 0,-2 1,-1 0,-2 0,0-1,-2 1,-1-1,-2 0,0 0,-2 0,-1-1,-1 0,-1 0,-2-1,-2 2,6-9,-2 0,0-1,0 0,-2 0,0-2,-1 1,-1-2,0 0,-1-1,-1 0,-2 0,17-13,1 1,-1-1,0 0,0 0,1 0,-1 0,0 0,0 0,0 0,0-1,0 1,0-1,0 1,0-1,0 0,-1 0,1 0,0 0,0 0,0 0,0-1,0 1,0-1,0 1,0-1,0 0,0 0,0 0,0 0,1 0,-1 0,0 0,1-1,-1 1,1-1,-1 1,1-1,-1 1,1-1,0 0,0 0,0 0,0 1,0-1,1 0,-1 0,0 0,1-1,0 1,-1 0,1-1,1-14,0 0,1 0,1-1,0 1,2 1,0-1,3-5,0-3,1-13,3 2,1 0,1 0,2 1,2 1,1 0,2 2,19-25,-31 51,0 0,0 1,1 0,-1 0,1 1,0 1,0-1,1 2,-1-1,1 1,-1 1,1 0,-1 0,1 1,0 1,-1 0,1 0,-1 1,3 0,37 1,35-2,-61-1</inkml:trace>
  <inkml:trace contextRef="#ctx0" brushRef="#br0" timeOffset="312.32">903 421,'-20'24,"2"2,0 0,2 1,1 1,2 0,0 1,2 0,-6 24,17-51,-1 1,0 0,1-1,-1 1,1-1,0 1,0 0,0 0,0-1,1 1,-1-1,0 1,1 0,0-1,0 1,0-1,0 1,0-1,0 0,1 1,-1-1,1 0,0 0,-1 0,1 0,0 0,0 0,0-1,1 1,-1-1,0 1,0-1,1 0,-1 0,1 0,-1 0,1 0,0-1,-1 1,1-1,0 1,-1-1,1 0,0 0,-1-1,1 1,0 0,-1-1,2 0,7 0,1-1,-1-1,0 0,0 0,0-1,0 0,0-1,-1-1,0 1,0-2,-1 1,1-1,-1-1,-1 0,0 0,0 0,0-1,-1 0,0-1,-1 0,0 0,-1 0,0-1,0 1,-1-1,-1 0,0 0,0-1,-1 1,-1-2,0 10,-1 1,1 0,-1 0,0-1,0 1,0 0,-1-1,1 1,-1 0,1 0,-1-1,1 1,-1 0,0 0,0 0,0 0,-1 0,1 0,0 0,-1 0,1 1,-1-1,1 0,-1 1,0-1,0 1,0 0,0 0,0-1,0 1,0 0,0 1,0-1,0 0,-1 1,1-1,0 1,0 0,-1 0,-13 5</inkml:trace>
  <inkml:trace contextRef="#ctx0" brushRef="#br0" timeOffset="566.653">1270 732,'0'-34,"4"-20,8-6,5 7,1 7,1 8,3 5,2 8,2 9,-4 1,0 4,0 4,2 3,-4 7,-4 3</inkml:trace>
</inkml:ink>
</file>

<file path=ppt/ink/ink3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8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1,'-25'3,"0"0,-1 2,1 1,1 1,-1 1,1 2,1 0,0 1,0 1,1 2,1 0,-14 11,28-17,0-1,0 1,1 0,0 0,0 1,1 0,0 0,1 0,0 0,0 1,1 0,0-1,1 1,0 1,1-1,0 0,0 0,1 0,0 1,1-1,1 5,-1-11,0-1,0 0,0 0,1 0,0 0,-1 0,1 0,0-1,0 1,0 0,1-1,-1 0,1 1,-1-1,1 0,0 0,-1-1,1 1,0 0,0-1,1 0,-1 0,0 0,0 0,1 0,-1-1,0 1,1-1,-1 0,0 0,1 0,1-1,103-34,-79 18,-1-2,-1-2,0 0,-2-2,0 0,9-14,-27 28,0 1,0 0,1 1,0-1,0 2,1-1,0 1,0 0,1 1,8-4,-15 10,0-1,0 1,0 0,-1 0,1 0,-1 0,1 1,-1-1,1 1,-1-1,1 1,-1 0,0 0,0 0,0 0,0 0,-1 1,1-1,-1 0,1 1,-1-1,0 1,0 0,0-1,0 1,0 0,0 0,-1-1,0 1,1 0,-1 0,0 0,0 0,-1 0,5 13,9 58,-11-51</inkml:trace>
  <inkml:trace contextRef="#ctx0" brushRef="#br0" timeOffset="521.331">848 58,'-5'15,"0"-3,1 0,0 0,1 0,1 0,-1 0,2 1,0-1,0 1,2 0,-1-1,1 1,1-1,0 0,4 11,-5-20,0-1,1 1,-1-1,1 0,-1 1,1-1,0 0,0 0,0 0,0 0,0-1,0 1,1 0,-1-1,1 0,-1 1,1-1,-1 0,1 0,-1-1,1 1,0 0,0-1,-1 0,1 0,0 1,0-2,0 1,-1 0,1 0,0-1,-1 0,1 1,0-1,-1 0,1 0,-1-1,2 0,88-63,-27 0,-63 65,0 0,0 0,0 0,0 0,-1 1,1-1,0 1,0-1,-1 1,1 0,0 0,-1-1,1 1,-1 0,1 1,-1-1,0 0,1 0,-1 1,0-1,0 0,0 1,0-1,0 1,0 0,0-1,0 1,-1 0,1-1,-1 1,1 0,-1 0,1 1,4 8,-1-4,0-1,0 0,0 0,1 0,0 0,0-1,0 0,1 0,0 0,-1 0,2-1,-1 0,1-1,-1 1,1-1,0-1,0 1,0-1,0 0,1-1,-1 0,0 0,1 0,-1-1,1 0,-1-1,1 1,-1-2,0 1,1-1,-1 0,0 0,0-1,0 0,-1 0,1-1,-1 1,6-6,-2 2,-1-1,0-1,0 0,-1 0,0 0,0-1,-1 0,-1-1,0 0,0 0,-1 0,3-8,0-4</inkml:trace>
</inkml:ink>
</file>

<file path=ppt/ink/ink3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6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68,'-18'90,"15"-72,1 1,1 0,0 0,1-1,1 1,1 0,2 8,-3-21,0 0,1-1,-1 1,1-1,1 1,-1-1,1 0,0 0,0 0,0 0,1 0,0-1,0 1,0-1,0 0,1-1,-1 1,1-1,0 1,0-2,1 1,-1 0,0-1,1 0,4 1,2-3,0-1,1 0,-1 0,0-1,0-1,0 0,0-1,0 0,-1-1,1 0,-1-1,0 0,-1-1,0 0,0 0,0-1,-1 0,0-1,3-5,165-176,-177 189,0 0,1 0,-1 0,1 0,-1 0,1-1,-1 1,1 0,-1 0,1 0,0 0,0 1,0-1,-1 0,1 0,0 0,0 1,0-1,0 0,0 1,0-1,0 1,1-1,-1 1,0-1,0 1,0 0,0 0,1 0,-1-1,0 1,0 0,0 1,1-1,-1 0,0 0,0 0,0 1,0-1,1 0,-1 1,0-1,0 1,0 0,0-1,0 1,0 0,0 0,0-1,-1 1,1 0,0 0,0 0,-1 0,1 0,8 35,-8-28,0 0,0-1,0 1,1 0,0-1,1 1,0-1,0 0,0 0,1 0,0 0,1-1,-1 1,1-1,0 0,1-1,-1 1,1-1,0 0,1-1,-1 1,1-1,0 0,2 0,-3-2,1-1,0 0,-1 0,1-1,0 0,0 0,0 0,-1-1,1 0,0 0,-1-1,1 0,-1 0,0 0,1-1,-1 0,-1 0,1-1,0 0,-1 0,1 0,-1 0,0-1,-1 0,1 0,-1 0,0-1,0 1,-1-1,2-4,7-10,-2 0,0-1,-1 0,-1-1,-1 1,-1-2,-1 1,2-22,-6 32</inkml:trace>
  <inkml:trace contextRef="#ctx0" brushRef="#br0" timeOffset="351.931">1267 322,'24'-19,"-2"-2,-1 0,0-1,-2-1,0-1,-2-1,-1 0,-1-1,6-15,-20 39,0 1,0-1,0 0,0 0,-1 0,1 0,-1 0,1 0,-1 0,1 0,-1-1,0 1,0 0,0 0,-1 0,1 0,0 0,-1 0,1 0,-1 0,0 0,1 0,-1 0,0 0,0 0,-1 0,1 1,0-1,0 1,-1-1,1 0,-1 1,0 0,1-1,-1 1,0 0,0 0,1 0,-1 0,0 0,0 1,0-1,0 1,0-1,-1 1,1 0,0-1,0 1,0 0,0 0,0 1,0-1,-2 1,-8 0,1 0,-1 1,0 0,1 1,-1 1,1 0,0 0,0 1,1 0,-1 1,1 1,1-1,-1 1,1 1,0 0,1 0,-1 1,2 0,-1 0,2 1,-1 0,1 0,0 0,1 1,1 0,-1 0,2 0,0 1,0-1,1 1,0 0,1 0,0 0,1-1,1 1,-1 0,2 0,0 0,0-1,1 1,1-1,3 9,2-9,0 0,1 0,0-1,1 0,0-1,1 0,-1 0,2-1,-1-1,1 0,0-1,1-1,0 0,-1 0,1-2,1 1,-1-2,2 0,-3 1,1-1,-1 0,0-1,1-1,-1 0,0-1,1-1,-1 0,10-2,1-3</inkml:trace>
</inkml:ink>
</file>

<file path=ppt/ink/ink3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0:54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46 662,'-25'167,"4"-92,47-168,58-103,-72 174,0 0,2 1,0 0,2 1,0 1,10-9,-25 26,0 1,0 0,0 0,0-1,0 1,0 0,0 0,0 0,1 0,-1 0,0 0,1 1,-1-1,0 0,1 1,-1-1,1 1,-1-1,1 1,-1 0,1-1,-1 1,1 0,0 0,-1 0,1 0,-1 0,1 1,-1-1,1 0,-1 1,1-1,-1 1,1 0,-1-1,0 1,1 0,-1 0,0 0,1 0,-1 0,0 0,0 0,0 0,0 1,0-1,0 0,-1 1,1-1,0 0,-1 1,1-1,-1 1,1-1,-1 1,0-1,27 39,-11-24</inkml:trace>
  <inkml:trace contextRef="#ctx0" brushRef="#br0" timeOffset="301.123">696 520,'-6'10,"-11"13,2 2,0-1,2 2,1 0,1 0,1 1,2 1,-1 5,9-31,-1 0,1 1,-1-1,1 1,0-1,0 0,0 1,0-1,0 1,1-1,-1 0,1 1,-1-1,1 0,0 1,0-1,0 0,0 0,1 0,-1 0,0 0,1 0,0 0,-1 0,1-1,0 1,0-1,0 1,0-1,0 0,0 1,0-1,0 0,1-1,-1 1,0 0,0-1,1 1,-1-1,1 0,0 1,7-1,-1 0,1 0,-1 0,0-1,1-1,-1 0,0 0,0-1,0 0,0 0,0-1,-1 0,0-1,1 1,-2-2,1 1,-1-1,1 0,-2-1,1 0,-1 0,0 0,0-1,-1 0,0 0,-1 0,1-1,-2 1,1-1,-1 0,0 0,-1 0,0-1,-1 1,1-9,-3 12,0 0,0-1,0 1,-1 0,0 0,0 0,0 1,-1-1,0 0,0 1,0-1,-1 1,0 0,0 0,0 1,0-1,-1 1,0 0,0 0,0 1,0-1,-1 1,1 0,-1 0,0 1,0 0,0 0,0 0,0 1,0 0,0 0,-7 0,-12 3</inkml:trace>
  <inkml:trace contextRef="#ctx0" brushRef="#br0" timeOffset="717.653">1288 125,'-10'10,"1"1,0 1,1-1,0 1,1 1,0-1,1 1,1 1,0-1,0 1,2-1,-1 1,2 0,0 1,1-1,0 0,1 0,0 1,1-1,3 9,-2 33,0-17,-1 0,-2-1,-2 1,-6 31,0 4,12-62</inkml:trace>
  <inkml:trace contextRef="#ctx0" brushRef="#br0" timeOffset="953.02">950 520,'38'0,"28"0,11 0,3 0,-8 0,-11 0,-11 0,-9 0,-8 0,-8 0</inkml:trace>
  <inkml:trace contextRef="#ctx0" brushRef="#br0" timeOffset="1649.722">1881 435,'-40'11,"0"2,1 2,1 1,0 2,2 1,-8 7,-11 24,54-49,0 0,0 0,1 0,-1 0,0 0,0 0,0 0,1 1,-1-1,1 0,-1 0,1 1,-1-1,1 0,0 1,0-1,0 0,-1 1,1-1,0 1,1-1,-1 0,0 1,0-1,1 0,-1 1,0-1,1 0,0 0,-1 1,1-1,0 0,-1 0,1 0,0 0,0 0,0 0,0 0,0 0,0 0,0 0,0 0,0-1,1 1,-1-1,0 1,0-1,1 1,-1-1,11 3,0-1,1 0,-1-1,0 0,0-1,1-1,-1 0,0 0,0-1,0-1,0 0,0 0,-1-2,1 1,-1-1,0-1,1-1,63-22,-72 29,0-1,0 1,0-1,0 1,0 0,0 0,0 0,0 1,0-1,0 1,0-1,0 1,0 0,0 0,0 0,-1 1,1-1,0 1,-1-1,1 1,-1 0,0 0,0 0,0 0,0 1,0-1,0 0,0 1,-1-1,1 1,-1 0,1 0,-1-1,0 1,-1 0,1 1,0-1,0 1,0-1,1 0,-1 0,1 0,-1 0,1-1,0 1,0 0,0-1,0 1,0-1,1 0,-1 0,1 0,0 0,-1 0,1 0,0-1,0 1,0-1,0 0,1 0,-1 0,0 0,0-1,0 1,1-1,-1 0,0 0,1 0,1 0,11-6,-1 0,1-1,-1-1,0 0,-1-1,0 0,0-1,-1-1,0 0,-1-1,2-2,26-27,-1-2,-3-2,-1-1,14-27,-37 54,-2 0,0 0,-1 0,-1-1,0-1,-2 1,0-1,-2 0,0-1,-2 1,0-1,-1-13,0 33,-1-1,0 1,1 0,-1-1,0 1,0 0,0-1,0 1,-1 0,1-1,-1 1,1 0,-1-1,0 1,0 0,0 0,0 0,0 0,-1 0,1 0,-1 0,1 0,-1 1,1-1,-1 0,0 1,0 0,0-1,0 1,0 0,0 0,0 0,0 0,-1 0,1 0,0 1,-1-1,1 1,0 0,-1 0,1 0,0 0,-1 0,-1 0,-5 7,0 0,0 0,1 1,0 0,0 1,1-1,0 2,0-1,1 1,1 0,0 0,0 0,1 1,0-1,0 1,2 0,-1 0,1 1,1-1,0 0,1 1,0-1,0 3,0 0,-2 13,2 0,0 0,2 0,1 0,1 0,1 0,9 25,33 144,-38-176,-3-37,-5-1</inkml:trace>
  <inkml:trace contextRef="#ctx0" brushRef="#br0" timeOffset="1904.129">2078 295,'29'4,"29"3,9-1,2-2,-4 0,-10-2,-9-1,-7 0,-6 3,-4 3,-1-1,-2-2,-4 4,-7 1</inkml:trace>
  <inkml:trace contextRef="#ctx0" brushRef="#br0" timeOffset="6970.571">2869 464,'0'5,"0"11,0 7,0 5,0 3,0 0,0 0,0 0,0-6</inkml:trace>
  <inkml:trace contextRef="#ctx0" brushRef="#br0" timeOffset="7257.468">2953 125,'-5'5,"4"6,1 2</inkml:trace>
  <inkml:trace contextRef="#ctx0" brushRef="#br0" timeOffset="7654.125">3208 295,'-12'17,"1"0,1 1,1 1,0 0,2 0,0 1,1-1,1 2,0-1,2 0,1 1,-1 18,4-35,0 0,-1-1,1 1,1 0,-1 0,1 0,-1-1,1 1,0-1,0 0,1 1,-1-1,0 0,1 0,0 0,0-1,0 1,0-1,0 0,1 1,-1-1,1-1,-1 1,1 0,0-1,-1 0,1 0,0 0,0 0,0-1,3 1,3 0,0-1,1 1,-1-2,0 1,0-2,0 1,0-1,0-1,0 0,0 0,-1-1,1 0,-4 0,0-1,-1 0,0 0,0 0,0-1,-1 1,0-1,0 0,0-1,-1 1,0-1,0 1,0-1,-1 0,0 0,-1 0,1 0,-2 0,1 0,0-1,-1 1,-1 0,1 0,-1 0,0-1,-1 1,0 0,0 0,0 1,-1-1,0 0,-2-1,3 3,0 0,0 0,0 0,-1 1,0-1,0 1,0 0,0 0,-1 0,0 0,0 1,0-1,0 1,0 0,-1 1,1-1,-1 0,0 1,1 0,-1 1,0-1,0 1,-1-1,1 2,0-1,0 0,0 1,-1 0,1 1,0-1,-4 1,-9 5</inkml:trace>
  <inkml:trace contextRef="#ctx0" brushRef="#br0" timeOffset="8171.538">3546 662,'54'-48,"-2"-1,-2-2,32-45,-82 95,1 0,-1 0,0 0,0 0,0 0,0 0,1 0,-1 0,0 0,1 0,-1 0,1 0,-1 0,1 1,0-1,-1 0,1 0,0 1,-1-1,1 0,0 1,0-1,0 1,0-1,-1 1,1-1,0 1,0 0,0-1,0 1,0 0,0 0,0 0,0-1,0 1,0 0,0 0,0 1,0-1,0 0,0 0,0 0,0 1,0-1,0 0,0 1,0-1,-1 1,1-1,0 1,0 0,0-1,-1 1,1 0,0-1,-1 1,1 0,0 0,-1 0,1 0,-1-1,1 1,3 20,-3-11,1 1,-1-1,2 0,0 0,0 0,1 0,0-1,0 1,1-1,1 0,-1 0,1-1,1 0,0 0,0 0,0-1,1 0,1-1,-1-1,1 0,1 0,-1-1,0 0,1-1,0 0,0 0,0-1,0-1,0 0,0 0,0-1,1 0,-1-1,0 0,0 0,0-1,0 0,0-1,0-1,-1 1,0-1,1-1,-1 0,-1 0,1-1,-1 0,0 0,0-1,-1 0,0 0,5-7,0 0,-1 0,0 0,-1-1,-1 0,-1-1,0 0,-1-1,0 1,-2-1,0 0,1-7,-3 0</inkml:trace>
</inkml:ink>
</file>

<file path=ppt/ink/ink3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2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3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1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1 255,'38'0,"28"0,7 0,-5 0,-8 0,-10-5,-8-1,-12 0</inkml:trace>
  <inkml:trace contextRef="#ctx0" brushRef="#br0" timeOffset="496.668">932 86,'-36'13,"3"-3,0 1,1 1,0 2,1 1,1 2,0 0,1 3,1 0,-23 23,47-40,1-1,0 1,0 1,1-1,-1 0,1 1,0-1,0 1,0 0,0-1,0 1,1 0,0 0,0 0,0 0,0 1,1-1,-1 0,1 0,0 0,0 1,1-1,-1 0,1 0,0 0,0 0,1 0,-1 0,1 0,0 0,-1-1,2 1,-1 0,0-1,1 0,0 1,0-1,0 0,0-1,0 1,0 0,1-1,-1 0,4 2,1-1,0 0,-1-1,1 1,0-2,0 1,0-1,0 0,1-1,-1 0,0 0,0-1,0 0,0 0,0-1,0 0,0 0,-1-1,1 0,-1-1,1 1,2-3,14-8,-1-1,-1-1,0-1,-1-1,14-16,161-134,-116 122,-79 45,1 0,0 1,0-1,-1 1,1-1,0 1,0 0,0-1,0 1,0 0,-1 0,1 1,0-1,0 0,0 1,0-1,-1 1,1-1,0 1,0 0,-1 0,1 0,-1 0,1 0,0 0,-1 0,0 0,1 1,-1-1,0 0,0 1,0-1,0 1,0 0,0-1,0 1,0 0,-1-1,1 1,-1 0,1 0,-1 0,0 0,1-1,-1 3,4 84,-6-81,1 1,0-1,0 0,1 1,0-1,0 1,1-1,0 1,1-1,-1 0,1 0,1 0,-1 0,1 0,0 0,1 0,-1-1,2 0,-1 0,0 0,1 0,0-1,1 1,-1-1,1-1,0 1,2 1,-2-3,1 0,-1-1,1 1,-1-1,1-1,0 1,0-1,0 0,0-1,0 1,0-1,0-1,0 1,-1-1,3-1,10-5</inkml:trace>
  <inkml:trace contextRef="#ctx0" brushRef="#br0" timeOffset="761.251">2033 1,'-38'38,"-23"23,0 5,5-8,11-9,10-9,5-5,9-5,2-7,4-3,1-4,2-5</inkml:trace>
  <inkml:trace contextRef="#ctx0" brushRef="#br0" timeOffset="1033.882">1554 1,'38'19,"28"21,6 8,-3 1,-9-3,-15-4,-10-10,-11-6,-10-1,-2-1,-3 0,-4 1,3-3,0-2,3-3,0-5</inkml:trace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53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47,'24'0,"22"0,8 0,-4-4,-8-3,-4 1,-5 1,-3 2,-2 1,0 1,-6-5,-1 0,-5 0</inkml:trace>
</inkml:ink>
</file>

<file path=ppt/ink/ink3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0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56,'90'-20,"1"4,0 5,12 2,-6 17,-95-7,0 0,0-1,0 1,1 0,-1 0,0 0,0 0,-1 0,1 1,0-1,0 1,-1-1,1 1,0 0,-1-1,0 1,1 0,-1 0,0 0,0 0,0 0,0 0,0 0,-1 1,1-1,-1 0,1 0,-1 1,0-1,0 0,0 0,0 1,0-1,-1 0,1 1,-1-1,1 0,-1 0,-1 2,-58 79,41-62,-214 246,226-259,1 1,0 0,0 0,0 0,1 1,1 0,0 0,0 0,1 0,-1 3,4-10,-1 0,0 0,1 0,0 0,0 0,0 0,0 0,0 0,0 0,1 0,-1 0,1 0,0-1,0 1,0 0,0 0,1-1,-1 1,1-1,-1 1,1-1,0 0,0 1,0-1,0 0,1 0,-1 0,0-1,1 1,-1-1,1 1,0-1,-1 0,1 0,0 0,0 0,0 0,2-1,1 3,1-1,-1 0,1-1,-1 1,1-1,0-1,0 1,-1-1,1-1,0 1,0-1,-1 0,1 0,0-1,-1 0,0 0,1-1,-1 0,0 0,0 0,0-1,-1 0,1 0,4-4,-3-10</inkml:trace>
  <inkml:trace contextRef="#ctx0" brushRef="#br0" timeOffset="199.718">1 281,'48'-5,"44"-6,17-2,-1 2,-13 3,-20 2,-16-2,-14 0,-10 2,-6 1,-8 7,-7 3</inkml:trace>
</inkml:ink>
</file>

<file path=ppt/ink/ink3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08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0,'0'752,"-28"-581,18-133,10-38,1 0,-1 0,1 0,-1 0,0 0,1 0,-1 0,1 1,-1-1,0 0,1 0,-1 0,1 0,-1 0,0 1,1-1,-1 0,0 0,0 1,1-1,-1 0,0 1,1-1,-1 0,0 0,0 1,0-1,1 1,-1-1,0 0,0 1,0-1,0 0,0 1,0-1,0 1,0-1,0 0,0 1,0-1,0 1,0-1,0 0,0 1,0-1,0 1,0-1,0 0,-1 1,1-1,0 0,0 1,0-1,-1 0,1 1,0-1,0 0,-1 1,1-1,0 0,-1 0,1 0,-1 1,10-12</inkml:trace>
  <inkml:trace contextRef="#ctx0" brushRef="#br0" timeOffset="283.984">1 536,'52'-10,"23"-3,8 1,-5 2,-12 3,-11 3,-11 2,-8 1,-5 1,-9 0</inkml:trace>
  <inkml:trace contextRef="#ctx0" brushRef="#br0" timeOffset="720.689">621 28,'0'662,"19"-541,-18-117,0-1,0 0,0 1,1-1,-1 0,1 0,0 0,0 0,0 0,0 0,0-1,1 1,-1-1,1 0,0 1,0-1,-1 0,1-1,1 1,-1 0,0-1,0 0,1 0,-1 0,0 0,1 0,-1-1,1 1,-1-1,1 0,-1 0,1 0,0-1,10-3,0 0,0-1,0-1,-1 0,0-1,0-1,-1 0,0 0,0-1,-1-1,0 0,-1-1,4-1,0-1,1 2,0 0,0 1,1 0,1 1,2 0,-18 9,0-1,1 0,-1 1,1-1,0 1,-1-1,1 1,-1 0,1 0,0 0,-1 0,1 0,0 0,-1 0,1 0,-1 0,1 1,0-1,-1 1,1-1,-1 1,1 0,-1 0,0 0,1-1,-1 1,0 0,1 1,-1-1,0 0,0 0,0 0,0 1,0-1,0 0,-1 1,1-1,0 1,-1-1,1 1,-1 0,1-1,-1 1,0 0,5 80,-6-72,14 63,-1-60</inkml:trace>
  <inkml:trace contextRef="#ctx0" brushRef="#br0" timeOffset="1065.011">1270 818,'23'-6,"0"-1,-1-1,0-2,0 0,-1-1,-1-1,0-1,0-1,-1 0,-1-2,0 0,6-9,-22 23,1-1,0 1,-1-1,0 0,0 0,0 0,0 0,0 0,0 0,-1 0,0-1,0 1,1-1,-2 1,1-1,0 1,-1-1,0 1,0-1,0 0,0 1,0-1,-1 1,0-1,1 1,-1-1,-1 1,1-1,0 1,-1 0,0 0,1-1,-1 1,-1 1,1-1,0 0,-1 0,1 1,-1 0,0-1,0 1,0 0,0 0,0 1,0-1,-1 0,1 1,0 0,-1 0,0 0,-3 0,-1 0,1 1,-1 0,1 0,-1 1,1-1,0 2,-1-1,1 1,0 0,0 1,0-1,1 2,-1-1,0 1,1 0,0 0,0 0,0 1,1 0,0 0,-2 2,-4 5,0 1,0 1,1 0,1 0,0 0,1 1,1 1,0-1,0 6,4-15,0 1,1 0,0 0,0 0,0 0,1 0,0 1,1-1,0 0,0 1,0-1,1 0,0 0,0 1,1-1,0 0,0 0,1 0,0-1,0 1,0-1,1 1,0-1,0 0,1-1,-1 1,1-1,3 2,5 2,1 0,0-2,1 1,-1-2,1 0,1-1,-1 0,1-1,0-1,0-1,14 1,0-3,-4-3</inkml:trace>
</inkml:ink>
</file>

<file path=ppt/ink/ink3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06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335 734,'-40'23,"1"1,1 2,1 1,1 2,2 2,1 1,0 3,-9 33,42-66,-1-1,1 1,-1-1,1 1,0-1,-1 1,1-1,0 1,0-1,0 1,1 0,-1-1,0 1,0-1,1 1,-1-1,1 1,-1-1,1 1,0-1,0 0,0 1,0-1,-1 0,2 0,-1 1,0-1,0 0,0 0,0 0,1 0,-1-1,0 1,1 0,-1 0,1-1,-1 1,1-1,-1 1,1-1,-1 0,1 0,-1 1,1-1,0 0,0-1,12 1,0-2,0 0,0-1,0 0,0-1,0-1,-1 0,0-1,0 0,0-1,-1 0,0-1,-1-1,1 0,-2 0,1-1,-1 0,2-5,151-180,-163 195,0 0,0 1,-1-1,1 1,0-1,0 0,0 1,0-1,0 0,0 1,0-1,0 1,0-1,0 0,0 1,0-1,0 0,0 1,1-1,-1 0,0 1,0-1,0 0,0 1,1-1,-1 0,0 1,0-1,1 0,-1 1,0-1,0 0,1 0,-1 0,0 1,1-1,-1 0,0 0,1 0,-1 0,1 0,-1 1,0-1,1 0,-1 0,0 0,1 0,-1 0,1 0,-1 0,0 0,1 0,-1-1,0 1,1 0,-1 0,0 0,1 0,-1 0,0-1,1 1,-4 50,1-37,2-7,-1-1,-1 0,1 0,0 0,1 0,-1 0,1 1,0-1,1 0,-1 0,1 1,0-1,0 0,0 0,1 0,0 0,0 0,0-1,1 1,-1-1,1 1,0-1,1 0,-1 0,1 0,-1 0,1-1,0 0,0 1,4 1,0-3,0 0,0 0,0-1,0 0,0-1,0 1,0-1,0-1,0 0,0 0,0 0,0-1,0 0,0-1,-1 0,1 0,-1-1,0 1,0-2,0 1,-1-1,1 0,1-2,12-11,-1 0,0-1,-2-1,0 0,-2-1,9-15,1-9,-1-2,-2 0,-3-1,-1-1,-3 0,-2-2,-2 1,-2-1,-3-1,-1 0,-4-42,-6 34,4 60,1-1,-1 1,0-1,1 1,-1-1,1 1,-1 0,0-1,0 1,1 0,-1-1,0 1,1 0,-1 0,0 0,0 0,1 0,-1 0,0 0,0 0,1 0,-1 0,0 0,0 0,1 1,-1-1,0 0,1 1,-1-1,0 0,1 1,-1-1,0 1,1-1,-1 1,1-1,-1 1,1-1,-1 1,1 0,-1-1,1 1,0-1,-1 1,1 0,0 0,0-1,-1 1,1 0,0 0,0-1,0 1,0 0,0 0,0-1,0 1,0 0,0 0,-17 52,2 1,2 0,3 1,2 0,1 30,6-73,-6 56,3 1,3-1,8 63,-5-118,0 1,1 0,1-1,0 1,1-1,0 0,1-1,1 1,0-1,0 0,1-1,5 5,-9-11,1 1,1-1,-1 0,1-1,-1 1,2-1,-1 0,0 0,1-1,-1 0,1 0,0-1,0 0,0 0,0 0,1-1,-1 0,0 0,0-1,1 0,-1 0,0-1,1 0,1-1,6-3,0 0,0-1,0-1,-1 0,0-1,0-1,-1 0,0 0,-1-2,0 1,-1-2,0 0,0 0,-1 0,-1-2,0 1,-1-1,-1 0,0-1,0 0,-2 0,0 0,-1 0,0-1,-1 0,-1 0,0-6,-2 14,-1 1,0 0,0 0,-1 0,1 0,-1 0,-1 0,0 0,0 0,0 1,0 0,-1 0,0 0,-1 0,1 0,-1 1,0 0,-1 0,1 0,-1 0,0 1,0 0,0 1,0-1,-1 1,0 0,-3-1,-2 0,0 0,0 1,-1 0,1 0,-1 1,1 1,-1 0,0 1,1 1,-1 0,0 0,1 1,-1 1,1 0,-5 2,-84 51,80-38</inkml:trace>
  <inkml:trace contextRef="#ctx0" brushRef="#br0" timeOffset="366.025">1605 649,'-11'10,"0"1,1 0,1 1,0 0,0 0,1 1,1 0,0 1,1-1,0 1,1 0,1 1,0 0,1-1,1 1,-1 7,3-18,1 1,0 0,-1 0,1-1,1 1,-1-1,1 1,0-1,0 0,0 1,0-1,1 0,-1-1,1 1,0 0,1-1,-1 1,1-1,-1 0,1 0,0-1,0 1,0-1,0 0,0 0,1 0,-1 0,1-1,-1 0,4 1,-1 0,1-1,-1 0,0-1,0 1,1-1,-1-1,0 1,0-1,0-1,0 1,0-1,0 0,0-1,0 0,-1 0,1 0,-1-1,0 0,5-3,-3-1,0-1,-1 0,0 0,0-1,-1 0,0 0,-1 0,0-1,0 0,-1 0,-1 0,0 0,0-1,-1 1,-1-1,0 1,0-1,-1-2,0 7,0-1,-1 0,0 1,0-1,0 1,-1-1,0 1,-1 0,1-1,-1 1,-1 1,1-1,-1 0,0 1,-1 0,0 0,0 0,0 1,0-1,-1 1,0 0,0 1,-1 0,1 0,-1 0,0 0,-6-1,-33 1,27 7</inkml:trace>
  <inkml:trace contextRef="#ctx0" brushRef="#br0" timeOffset="710.747">1972 621,'1'23,"1"-1,1 0,1 0,0 0,2 0,1 0,0-1,2 0,0-1,2 0,0-1,1 0,11 13,-18-28,-1 0,1 0,0 0,0-1,1 0,-1 0,1 0,0-1,-1 0,1 0,0 0,0-1,1 1,-1-2,0 1,0-1,0 0,1 0,-1 0,0-1,0 0,0-1,0 1,0-1,0 0,0 0,-1-1,1 0,-1 0,0 0,1-1,3-3,1-1,1 0,-2 0,1-1,-1 0,-1 0,0-1,0 0,-1-1,0 0,0 0,-2 0,1-1,-1 0,-1 0,2-10,-1-33,-4 31</inkml:trace>
  <inkml:trace contextRef="#ctx0" brushRef="#br0" timeOffset="1026.419">2847 0,'0'29,"-10"43,-3 14,-4 2,1-5,3-6,4-12,3-12,3-5,2-6,1-6,1-4,-1-2,1-2,4-6,2-1,-1-5</inkml:trace>
  <inkml:trace contextRef="#ctx0" brushRef="#br0" timeOffset="1245.946">2452 452,'43'0,"43"-5,12-1,-1 0,-13 1,-15 1,-15 2,-12 1,-8 1,-10 0</inkml:trace>
</inkml:ink>
</file>

<file path=ppt/ink/ink3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03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0 384,'64'2,"1"-4,-1-2,0-3,-1-2,0-4,9-5,-55 13,-1 0,0-2,0 0,0-1,-1 0,0-1,0-1,-1 0,-1-1,0-1,0 0,-1-1,-1 0,0-1,0 0,-2 0,0-1,-1-1,6-13,-13 26,0 0,0 0,-1 0,1 0,-1-1,1 1,-1 0,0 0,-1-1,1 1,0 0,-1 0,0 0,0-1,0 1,0 0,0 0,0 0,-1 0,0 1,1-1,-1 0,0 1,0-1,-1 1,1 0,0-1,-1 1,0 0,1 1,-1-1,0 0,0 1,0-1,0 1,0 0,0 0,0 0,0 1,-1-1,1 1,0 0,0-1,-1 2,1-1,0 0,0 1,-1-1,1 1,0 0,0 0,0 0,0 0,0 1,0-1,0 1,1 0,-1 0,0 0,1 0,-2 1,-10 17,0 1,1 0,1 1,1 0,1 1,1 0,2 1,0 0,1 0,1 0,1 1,2-1,0 1,2 13,1 643,0-614,1-33,-2 1,-1-1,-2 1,-1-1,-3 6,5-31,0 0,-1 0,0 0,0-1,-1 1,-1-1,1 0,-1 0,-1 0,1 0,-1-1,-1 0,1-1,-1 1,0-1,-1 0,1-1,-1 0,0 0,0-1,-1 0,0 0,1-1,-1 0,0 0,0-1,-9 0,9 0,0 0,-1-1,1 0,-1-1,1 0,-1 0,1-1,-1 0,1-1,0 0,0-1,-1 0,2 0,-1-1,0 0,1 0,0-1,0 0,0-1,0 0,1 0,0 0,0-1,1 0,0-1,0 1,1-1,0 0,0 0,1-1,0 0,-2-7,4 0,2-1,0 1,0 0,2-1,0 1,1 0,0 0,2 0,0 0,0 1,2 0,0 0,0 1,1 0,1 0,1 0,0 1,0 1,1 0,1 0,0 1,1 1,0 0,0 0,9-3,6-8,1 1,0 1,2 1,0 2,1 1,1 2,0 1,0 1,1 2,1 2,-1 1,21-1,29 13,-60 1</inkml:trace>
  <inkml:trace contextRef="#ctx0" brushRef="#br0" timeOffset="262.627">1130 695,'4'38,"-2"22,-2 7,-2-5,1-7,0-8,-5-13,-1-6,0-4,2-2,-4-3,1-6</inkml:trace>
  <inkml:trace contextRef="#ctx0" brushRef="#br0" timeOffset="518.803">1017 412,'0'-10,"4"7,3 9,-1 7,-2 7,0 0</inkml:trace>
  <inkml:trace contextRef="#ctx0" brushRef="#br0" timeOffset="799.954">1807 666,'-15'29,"-13"23,-8 9,-2-2,5-6,4-8,6-5,3-6,4-4,1-2,-2 0,1-2,-1-4,3-1,-2-4,2-6</inkml:trace>
  <inkml:trace contextRef="#ctx0" brushRef="#br0" timeOffset="1068.88">1411 779,'15'-5,"14"8,7 4,2 5,-1 1,-1 2,-3 5,-1-2,-2 0,-2 3,1-2,-6 0,-2 1,-4-1</inkml:trace>
  <inkml:trace contextRef="#ctx0" brushRef="#br0" timeOffset="1464.071">2174 949,'14'-2,"1"0,-1-1,0-1,0 0,-1-1,1 0,-1-1,0-1,-1 0,1 0,-1-1,-1-1,0 0,0-1,6-6,-16 14,1 1,-1-1,0 0,1 0,-1 0,0 1,0-1,0 0,-1 0,1 0,0 0,-1-1,1 1,-1 0,0 0,0 0,0 0,0 0,0-1,0 1,0 0,-1 0,1 0,-1 0,0 0,1 0,-1 0,0 0,0 0,0 0,-1 0,1 0,0 1,-1-1,1 1,-1-1,1 1,-1-1,0 1,1 0,-1 0,0 0,0 0,0 0,0 0,-5-2,1 1,-1-1,0 1,1 1,-1-1,0 1,0 0,0 1,0 0,0 0,0 0,0 1,-5 1,-2 3,2 1,-1 1,1 0,0 1,0 0,1 1,0 0,1 1,0 0,0 0,1 1,0 1,1-1,1 1,0 1,0-1,1 1,1 0,0 1,1-1,0 1,1 0,1 0,1-8,1 1,0-1,0 1,1-1,0 0,0 1,1-1,-1 0,2 0,-1 0,0 0,1 0,0 0,1-1,-1 0,1 1,0-1,0 0,1-1,-1 1,1-1,0 0,0 0,0-1,1 1,0-1,-1 0,1-1,0 1,0-1,0 0,1-1,-1 1,0-1,1-1,-1 1,1-1,-1 0,0 0,2-1,77-16,-60 7</inkml:trace>
  <inkml:trace contextRef="#ctx0" brushRef="#br0" timeOffset="1884.981">2766 751,'-20'13,"0"1,1 1,0 1,2 0,0 2,1 0,0 0,2 2,0 0,-9 17,21-34,1 0,-1 1,0-1,1 1,0-1,0 1,0 0,0-1,1 1,-1 0,1 0,0-1,0 1,0 0,0 0,1-1,0 1,0 0,0-1,0 1,0-1,1 1,-1-1,1 0,0 1,0-1,0 0,1 0,-1 0,1-1,0 1,-1 0,1-1,0 0,0 0,1 0,-1 0,0 0,1-1,1 1,8 1,1 0,-1-1,1-1,-1 0,1-1,0 0,-1-1,1-1,-1 0,1-1,-1 0,0-1,0 0,0-1,-1-1,0 0,0-1,0 0,-1 0,0-2,0 1,-1-1,0-1,-1 0,2-2,13-11,-1 0,-1-2,-1 0,-2-2,0 0,-2-1,-1-1,-1 0,-1-1,-2-1,1-8,12-124,-25 156,0 0,0 0,-1 1,0-1,0 0,0 1,-1-1,0 1,0-1,-1 1,0 0,0 0,0 0,-1 0,0 1,0 0,0-1,-1 1,0 1,0-1,0 1,0 0,-2-1,1 2,0 0,-1 0,1 1,-1 0,1 0,-1 0,0 1,0 0,0 1,0-1,1 1,-1 1,0-1,0 1,0 0,0 1,1-1,-1 1,1 1,-1-1,1 1,0 1,-3 0,-4 5,0-1,0 1,1 1,0 1,1-1,0 2,0 0,1 0,-6 11,8-11,1 1,0 0,1 1,1-1,0 1,0 0,2 0,0 1,0-1,1 1,1-1,1 1,0 0,1-1,0 1,1 0,1-1,0 0,1 1,0-2,2 1,-1 0,2-1,0 0,0 0,1-1,1 0,2 3,9 7,1-1,1-2,1 0,1-1,0-1,1-1,1-1,0-1,1-2,1-1,-1-1,2-1,-1-1,11 0,-9-2</inkml:trace>
</inkml:ink>
</file>

<file path=ppt/ink/ink3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1,'33'20,"-9"13,-2 1,-2 1,-1 1,-2 0,-2 2,11 36,43 113,-70-187,1 1,0 0,0 0,0-1,0 1,0 0,0 0,0-1,0 1,0 0,0-1,0 1,1 0,-1 0,0-1,0 1,1 0,-1-1,1 1,-1 0,0-1,1 1,-1-1,1 1,-1-1,1 1,0-1,-1 1,1-1,-1 1,1-1,0 0,-1 1,1-1,0 0,0 0,-1 0,1 1,0-1,-1 0,1 0,0 0,0 0,-1 0,1 0,0 0,0-1,-1 1,1 0,0 0,-1 0,1-1,0 1,0 0,-1-1,1 1,-1-1,1 1,0-1,-1 1,1-1,-1 1,1-1,-1 1,0-1,1 0,-1 1,0-1,1 0,-1 1,9-35,1 0,2 2,1-1,2 1,1 1,1 1,13-16,86-112,-99 116,-13 23</inkml:trace>
</inkml:ink>
</file>

<file path=ppt/ink/ink3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7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5 284,'-1'0,"1"-1,0 1,-1 0,1-1,0 1,-1-1,1 1,0-1,0 1,0-1,-1 0,1 1,0-1,0 1,0-1,0 1,0-1,0 1,0-1,0 0,0 1,0-1,0 1,1-1,-1 1,0-1,0 1,0-1,1 1,-1-1,0 1,1-1,-1 1,0-1,1 1,-1 0,1-1,-1 1,1 0,-1-1,0 1,1 0,-1-1,1 1,0 0,-1 0,1 0,-1-1,1 1,-1 0,1 0,-1 0,1 0,0 0,-1 0,1 0,-1 0,1 0,0 1,39-7,-39 6,229-29,-100 29,-130 0,0-1,-1 1,1 0,-1 0,1 0,0 0,-1 0,1-1,0 1,-1 0,1 0,0-1,-1 1,1 0,0 0,0-1,-1 1,1 0,0-1,0 1,0 0,-1-1,1 1,0 0,0-1,0 1,0-1,0 1,0 0,0-1,0 1,0 0,0-1,0 1,0-1,0 1,0 0,0-1,0 1,0-1,0 1,1 0,-1-1,0 1,0 0,0-1,1 1,-1 0,0-1,0 1,1 0,-1 0,0-1,1 1,-1 0,0 0,1 0,-1-1,0 1,1 0,-1 0,0 0,1 0,-1 0,1 0,-31-18,22 15,-27-12,1-2,1 0,1-2,0-2,1-1,-2-4,32 26,0-1,0 1,0-1,0 1,0-1,1 1,-1-1,0 1,0-1,0 0,1 0,-1 1,0-1,1 0,-1 0,1 0,-1 0,1 1,-1-1,1 0,-1 0,1 0,0 0,0 0,-1 0,1 0,0 0,0 0,0 0,0-1,0 1,1 0,-1 0,0 0,0 0,1 0,-1 0,0 1,1-1,-1 0,1 0,-1 0,1 0,0 0,-1 0,1 1,0-1,-1 0,1 1,0-1,0 0,0 1,0-1,0 1,0-1,0 1,18-4,2 1</inkml:trace>
</inkml:ink>
</file>

<file path=ppt/ink/ink3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8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14,'5'0,"16"5,9 1,4 0,2-1,-1-2,3 0,0-7,-2-2,-1 0,-3 1,-2 2,-1 0,-6-3,-1-1,-10 5,-11 4,-7 1</inkml:trace>
</inkml:ink>
</file>

<file path=ppt/ink/ink3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8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1,'19'5,"16"1,7 0,-4 4,-3 0,-3-2,-3-2,0-2,-1-2,-1-6,-4-2</inkml:trace>
</inkml:ink>
</file>

<file path=ppt/ink/ink3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1 227,'0'33,"5"17,1 3,0-6</inkml:trace>
  <inkml:trace contextRef="#ctx0" brushRef="#br0" timeOffset="478.638">424 0,'-20'11,"0"-3,1 2,0 0,0 1,1 1,1 1,0 0,1 1,-5 7,18-19,1 1,0 0,-1 0,1 1,1-1,-1 0,0 1,1-1,-1 1,1 0,0-1,1 1,-1 0,0-1,1 1,0 0,0 0,0 0,1-1,-1 1,1 0,0 0,0-1,0 1,0 0,1-1,-1 1,1-1,0 0,0 0,0 0,0 0,1 0,0 0,-1 0,1-1,0 1,0-1,0 0,0 0,1 0,-1 0,3 0,48 25,-48-25,1-1,0 1,-1 1,1-1,-1 1,1 0,-1 1,0-1,-1 1,1 0,-1 1,0-1,0 1,0 0,0 1,-1-1,0 1,0 0,0 0,-1 0,0 0,0 0,-1 1,0 0,0-1,1 5,-4-8,1 0,-1 0,0 0,0 0,0 0,0 0,0 0,0 0,-1 0,0-1,1 1,-1 0,0-1,0 0,0 1,-1-1,1 0,0 0,-1 0,0-1,1 1,-1-1,0 1,0-1,0 0,0 0,0 0,0 0,0-1,0 1,0-1,0 0,-1 0,-106-11,91 4</inkml:trace>
  <inkml:trace contextRef="#ctx0" brushRef="#br0" timeOffset="3460.885">848 396,'-28'107,"17"-87,-1 0,-1 0,0-1,-2-1,0 0,-1-1,-1-1,0 0,-7 3,20-15,-118 67,114-68</inkml:trace>
</inkml:ink>
</file>

<file path=ppt/ink/ink3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0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0 672,'126'-115,"71"-79,-192 189,0-1,-1 0,0 0,0-1,-1 1,0-1,0 0,0 1,-1-1,0 0,-1-1,1 1,-1 0,-1 0,1-1,-1 1,0 0,-2-7,2 13,0 0,0 0,0 1,0-1,0 0,-1 0,1 1,0-1,-1 0,1 0,0 1,-1-1,1 0,-1 1,1-1,-1 1,1-1,-1 1,1-1,-1 1,0-1,1 1,-1-1,0 1,1 0,-1-1,0 1,1 0,-1 0,0-1,0 1,1 0,-1 0,0 0,0 0,0 0,1 0,-1 0,0 0,0 0,1 1,-1-1,0 0,0 0,1 1,-1-1,0 0,1 1,-1-1,0 1,1-1,-1 1,0 0,-30 30,26-25,0 0,0 0,1 1,-1 0,2 0,-1 0,1 0,0 0,1 1,-1 0,1-1,1 1,0 0,0 0,0 0,1 0,0 0,1-1,0 1,0 0,1 0,0 0,0-1,0 1,1-1,0 0,1 1,0-2,0 1,3 3,-1-4,1 0,0 0,0-1,0 0,1 0,0-1,0 1,0-2,0 0,1 0,-1 0,1-1,0 0,0-1,0 0,0 0,0-1,0 0,-1 0,1-1,0-1,0 1,5-3,18-4,0-1,-1-2,-1-2,0 0,24-16,-34 18,0-2,-1 0,0-2,-1 0,-1-1,0 0,-1-1,-1-1,5-10,-18 26,0 0,0-1,-1 1,1-1,-1 1,0-1,0 0,0 1,0-1,0 0,0 0,-1 0,1 0,-1 0,0 0,0 0,0 0,0 1,0-1,-1 0,0 0,1 0,-1 0,0 0,0 0,-2 3,0 0,0 0,0 0,0 0,0 0,0 1,0-1,0 1,1 0,-1 0,0 0,0 0,1 0,-1 1,1-1,-1 1,1 0,-1 0,1-1,0 2,0-1,0 0,0 0,1 1,-1-1,-1 1,-7 7,0 0,0 1,1 0,1 1,0 0,0 0,1 1,-3 7,9-16,-1 0,1 1,-1-1,1 0,0 0,1 0,-1 1,1-1,0 1,0-1,0 0,0 1,1-1,0 0,0 0,0 1,0-1,1 0,0 0,0 0,0 0,0-1,0 1,1-1,0 1,-1-1,1 0,0 0,1 0,0 0,5 2,0-1,0 0,1-1,-1 0,1-1,0 0,0 0,0-1,0 0,0-1,0 0,0-1,0 0,0 0,0-1,0-1,0 1,-1-2,1 1,-1-1,0-1,2-1,30-12,-1-2,-2-1,0-2,-1-2,-1-1,-2-2,-1-1,-1-2,-1-1,18-27,-43 53,-1 0,0 0,0 0,0-1,-1 1,0-1,0 0,-1-1,0 1,0-1,-1 1,0-1,0 0,-1 0,0 0,0 0,-1 0,0 0,0 7,0-1,0 1,-1 0,1 0,-1 0,1-1,-1 1,1 0,-1 0,0 0,0 0,1 0,-1 0,0 0,0 0,0 1,0-1,0 0,0 0,0 1,-1-1,1 0,0 1,0 0,0-1,0 1,-1 0,1-1,0 1,-1 0,1 0,0 0,0 0,-1 0,1 0,0 0,0 1,-1-1,1 0,0 1,0-1,0 1,-1-1,1 1,0 0,0-1,-1 2,-48 39,38-26,0-1,1 2,1 0,0 0,1 1,1 0,0 0,-4 19,9-28,1 0,0 0,1 0,0 1,0-1,1 0,-1 1,2-1,0 1,0-1,0 0,1 1,0-1,0 0,1 0,0 0,1-1,0 1,0-1,1 0,1 2,5 5,1-1,0 0,1 0,1-1,0-1,1-1,0 0,0 0,1-2,3 1,2-6,-19-6</inkml:trace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53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29,'19'0,"21"0,14 0,1-5,-3-1,-6 0,-5 1,-6 2,-4 1,-1 1,-3 0,1 1,-1 0,-5 1</inkml:trace>
</inkml:ink>
</file>

<file path=ppt/ink/ink3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0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0 254,'4'-4,"0"0,0 0,1 0,-1 1,1 0,0 0,0 0,0 0,0 1,0 0,1 0,-1 0,1 1,-1 0,1 0,0 0,-1 0,28-5,-1 2,1 1,1 2,-1 1,4 2,95-3,-131 1,0 0,1 1,-1-1,0 0,0 0,0 0,0 0,1 0,-1 0,0 0,0 0,0 0,0 0,1-1,-1 1,0-1,0 1,0-1,0 1,0-1,0 1,0-1,0 0,0 1,0-1,-1 0,1 0,0 0,0 0,-1 0,1 0,0 0,-1 0,1 0,-1 0,0 0,1 0,-1 0,0-1,0 1,1 0,-1 0,0 0,0 0,0-1,0 1,-1 0,1 0,0 0,0 0,-1 0,1-1,-1 1,1 0,-1 0,1 0,-1 0,0 0,1 0,-1 0,0 1,0-1,0 0,0 0,-115-104,115 104,0 1,0-1,0 1,0-1,0 0,1 1,-1-1,0 0,0 0,0 0,0 0,1 0,-1 0,1 0,-1 0,0 0,1 0,0 0,-1 0,1 0,0 0,-1-1,1 1,0 0,0 0,0 0,0 0,0-1,0 1,1 0,-1 0,0 0,0 0,1 0,-1-1,1 1,0-1,9-4</inkml:trace>
</inkml:ink>
</file>

<file path=ppt/ink/ink3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1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86,'-7'1,"1"1,-1 1,1-1,0 1,0 0,0 1,0-1,1 1,-1 0,1 1,0-1,0 1,0 0,1 0,0 1,0-1,0 1,1 0,-1 1,-32 52,19-29,-2 0,-1-2,-1 0,-1-1,-4 1,-66 59,65-84,19-10</inkml:trace>
  <inkml:trace contextRef="#ctx0" brushRef="#br0" timeOffset="303.419">25 0,'260'453,"-260"-453,6 10,-1 0,1 0,1-1,0 0,0 0,1 0,0-1,0 0,1-1,0 0,2 1,6-1</inkml:trace>
</inkml:ink>
</file>

<file path=ppt/ink/ink3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0 222,'0'358,"1"-393,2 1,1 0,2 1,1-1,1 1,2 0,1 1,2 0,1 1,2 0,0 2,3 0,0 0,1 2,2 1,22-22,-42 46,-1 0,1 0,-1 0,1 0,0 0,0 0,0 0,0 1,0-1,0 1,0-1,1 1,-1 0,0 0,1 0,-1 0,1 1,-1-1,1 0,0 1,-1 0,1 0,-1 0,1 0,0 0,-1 0,1 1,-1-1,1 1,-1 0,1-1,-1 1,1 1,-1-1,0 0,0 0,1 1,-1-1,0 1,0 0,-1 0,1-1,0 1,1 2,37 129,-33-114</inkml:trace>
</inkml:ink>
</file>

<file path=ppt/ink/ink3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3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1 169,'59'-16,"2"2,0 3,0 3,1 2,0 3,0 3,30 8,-92-9,0 0,0 1,0-1,1 0,-1 1,0-1,0 0,0 1,0-1,0 0,0 1,-1-1,1 0,0 1,0-1,0 0,-1 1,1-1,0 1,0-1,-1 0,1 1,-1-1,1 1,0-1,-1 1,1-1,-1 1,1-1,-1 1,0 0,1-1,-1 1,1 0,-1-1,0 1,1 0,-1 0,0 0,1-1,-1 1,0 0,1 0,-1 0,0 0,1 0,-1 0,-34-17,27 14,0 0,0-1,0 0,1-1,-1 1,1-1,0-1,1 0,-1 0,1 0,-4-6,1-4</inkml:trace>
</inkml:ink>
</file>

<file path=ppt/ink/ink3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1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0,'-5'15,"-6"8,-7 7,1 1,-2 2,-3-1,-2 0,3-2,0-5,-1-3,-2 0,-1-3,3-1,11-8,11-5,6-4</inkml:trace>
</inkml:ink>
</file>

<file path=ppt/ink/ink3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11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0,'5'68,"-20"18,11-68,0 0,1 0,1 0,0 0,2 0,0 1,2 12,-1-27,-1 0,1-1,0 1,0 0,1-1,-1 0,1 1,-1-1,1 0,0 1,0-1,1 0,-1-1,1 1,-1 0,1-1,0 1,0-1,0 0,0 0,0 0,1 0,-1-1,1 1,-1-1,1 0,-1 0,1 0,0 0,-1-1,1 0,0 0,-1 0,1 0,0 0,0-1,-1 1,1-1,0 0,-1 0,1 0,-1-1,3-1,13-9,-1 0,-1-2,0 0,-1 0,0-2,-1 0,12-18,13-12,-39 44,-1 1,1-1,0 1,0-1,0 1,0 0,0 0,1-1,-1 1,0 0,0 0,1 0,-1 0,1 0,-1 1,1-1,-1 0,1 1,-1-1,1 1,0-1,-1 1,1 0,0 0,-1-1,1 1,0 1,-1-1,1 0,0 0,-1 1,1-1,0 0,-1 1,1 0,-1-1,1 1,-1 0,1 0,-1 0,0 0,1 0,-1 0,0 0,0 0,0 1,0-1,0 0,1 2,17 33,33 34,-48-67,-1 0,1 0,0-1,-1 0,1 1,0-1,0 0,1-1,-1 1,0-1,0 0,1 0,-1 0,1-1,-1 1,1-1,-1 0,1 0,-1-1,1 1,-1-1,1 0,-1-1,0 1,0-1,1 1,-1-1,0 0,-1-1,1 1,0-1,-1 0,3-1,15-17,-1-1,0-1,-2-1,-1-1,0 0,-2-1,0-3,-5 8</inkml:trace>
</inkml:ink>
</file>

<file path=ppt/ink/ink3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12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0,'3'6,"0"1,1-1,-2 0,1 1,-1 0,0-1,-1 1,1 0,-1 0,-1 0,1 0,-1 0,0 1,1 5,1 47,-2 0,-2 1,-4-2,-2 7,1-12,2 1,2 0,3 0,4 20,-4-73,0 0,0 0,0 0,0 0,0 0,0 0,1 0,-1-1,1 1,0 0,-1 0,1 0,0-1,0 1,0 0,0-1,0 1,1-1,-1 1,0-1,1 0,-1 0,1 1,-1-1,1 0,-1 0,1 0,0-1,0 1,0 0,-1-1,1 1,0-1,0 1,0-1,0 0,0 0,0 0,0 0,0 0,3-1,0 0,0-1,0 0,0 1,0-2,-1 1,1 0,-1-1,1 0,-1 0,0 0,0-1,0 1,2-4,10-12,-10 11,0-1,1 2,0-1,0 1,1 0,0 0,0 1,1 0,0 1,6-3,-13 9,0 0,0 0,1 0,-1 0,0 1,0-1,0 1,-1 0,1-1,0 1,0 0,-1 0,0 0,1 0,-1 0,0 1,0-1,0 0,0 1,0-1,-1 0,1 1,-1-1,1 1,-1-1,0 1,0-1,0 1,0-1,-1 1,1-1,-1 0,1 1,-2 1,2 2,0 15,14 71,-3-73</inkml:trace>
</inkml:ink>
</file>

<file path=ppt/ink/ink3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15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0 280,'19'-5,"0"0,0-1,-1-1,0-1,0 0,-1-1,0-1,-1-1,0 0,-1-2,0 1,7-10,-19 20,0-1,-1 0,1 1,-1-1,1 0,-1-1,0 1,-1 0,1-1,0 1,-1-1,0 1,0-1,0 1,0-1,-1 0,1 0,-1 1,0-1,0 0,0 0,-1 0,1 1,-1-1,0 0,0 1,0-1,-1 1,1-1,-1 1,0-1,0 1,0 0,0 0,0 0,-1 0,1 1,-1-1,0 0,0 1,0 0,0 0,0 0,-1 0,1 0,-1 1,1-1,-1 1,1 0,-1 0,0 1,1-1,-1 1,0-1,-1 1,-2 1,1-1,0 1,0 0,0 1,0-1,0 1,0 0,0 1,0-1,1 1,-1 0,1 1,0-1,0 1,0 0,0 0,1 1,0 0,0-1,0 1,0 1,1-1,0 0,0 1,0 0,1-1,0 1,0 0,0 0,1 0,0 1,0-1,1 0,-1 0,1 1,1-1,-1 0,1 0,0 0,1 1,-1-1,3 4,2 1,1-1,1 1,-1-1,2-1,-1 0,2 0,-1 0,1-1,0-1,1 0,-1 0,1-1,1 0,-1-1,1 0,0-1,0 0,4 0,5-1</inkml:trace>
</inkml:ink>
</file>

<file path=ppt/ink/ink3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16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2 221,'0'7,"-1"7,1 0,0 0,1 0,1-1,0 1,0 0,2-1,0 0,4 10,-8-22,1 0,-1 0,1 0,-1-1,1 1,0 0,-1-1,1 1,0 0,0-1,-1 1,1-1,0 1,0-1,0 0,-1 1,1-1,0 0,0 1,0-1,0 0,0 0,0 0,0 0,0 0,0 0,0 0,-1 0,1 0,0 0,0-1,0 1,0 0,0-1,0 1,-1-1,1 1,0-1,0 1,0-1,-1 1,1-1,0 0,-1 1,1-1,-1 0,1 1,-1-1,1 0,-1 0,1 0,-1 0,0 1,1-1,-1-1,28-49,52-115,-66 146,2 1,0 0,1 1,0 1,2 1,14-10,-32 25,0-1,0 1,0 0,1 0,-1 0,0 1,1-1,-1 0,0 0,1 1,-1-1,1 1,-1-1,1 1,-1 0,1 0,0-1,-1 1,1 0,-1 0,1 1,-1-1,1 0,0 0,-1 1,1-1,-1 1,1-1,-1 1,0 0,1 0,-1-1,0 1,1 0,-1 0,0 0,0 0,0 1,0-1,0 0,0 0,0 1,0-1,0 1,5 15</inkml:trace>
  <inkml:trace contextRef="#ctx0" brushRef="#br0" timeOffset="3372.003">566 221,'19'2,"0"-1,0-1,0 0,0-2,0 0,0-1,16-5,-27 5,0 0,0 0,-1-1,1 0,-1-1,0 0,0 0,-1 0,1-1,-1 0,0 0,-1-1,4-4,-6 8,-1 0,-1 0,1 0,0 0,-1 0,1 0,-1-1,0 1,0 0,0-1,0 1,-1-1,0 1,1-1,-1 0,-1 1,1-1,0 1,-1-1,0 1,1 0,-2-1,1 1,0 0,-1-1,1 1,-1 0,0 0,0 0,0 0,0 1,-1-1,-1-2,1 3,0-1,0 1,0 0,-1 0,1 0,0 0,-1 1,1-1,-1 1,0 0,0 0,1 0,-1 0,0 1,0 0,0 0,1 0,-1 0,0 0,0 1,0-1,1 1,-1 0,0 1,1-1,-1 0,0 1,-96 60,81-48,14-12,1 1,-1 1,1-1,0 1,0-1,0 1,0 0,1 1,-1-1,1 1,0-1,1 1,-1 0,1 0,0 0,0 0,0 1,1-1,0 0,0 1,0-1,1 1,0-1,0 1,0-1,1 1,-1-1,1 1,1-1,-1 0,1 1,0-1,0 0,0 0,2 1,3 5,2-1,-1 0,1 0,1-1,0 0,0 0,1-1,0-1,0 0,1 0,-1-1,2-1,-1 0,0 0,1-2,0 1,0-2,0 1,14-1,80-7,-89-2</inkml:trace>
</inkml:ink>
</file>

<file path=ppt/ink/ink3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23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0 508,'6'3,"0"0,0-1,0 1,1-1,-1 0,1-1,-1 1,1-1,-1-1,1 1,-1-1,1 0,0-1,-1 1,1-1,-1-1,1 1,-1-1,1 0,-1-1,0 1,0-1,0 0,-1-1,1 1,-1-1,5-5,133-140,-12 6,-125 136,0 2,-1-1,0 1,0-1,0 0,-1-1,0 1,0-1,0 1,-1-1,0 0,-1-1,1 1,-1 0,-1-1,1 1,-1-1,-1 1,1-1,-1 0,-1 1,0-6,0 11,-1-1,1 1,0 0,-1 0,0 0,1 0,-1 1,0-1,0 0,0 1,0-1,0 1,0 0,-1 0,1-1,0 1,-1 1,1-1,-1 0,1 1,0-1,-1 1,0 0,1 0,-1 0,1 0,-1 0,1 0,-1 1,1-1,-1 1,1 0,0 0,-1 0,1 0,0 0,0 0,-1 1,1-1,0 1,-78 70,71-59,1 0,0 0,1 1,0 0,2 0,-1 1,2 0,0 0,0 4,5-10,1 0,1 0,-1-1,1 1,1-1,0 0,0 0,1 0,-1 0,2-1,-1 0,1 0,0 0,0-1,1 0,0 0,0 0,1-1,-1 0,1-1,0 0,0 0,1 0,3 0,0 1,0-1,1 0,0-1,0 0,0-1,0 0,0-1,0-1,0 0,1-1,-1 0,0-1,0 0,0-1,-1-1,1 0,-1-1,0 0,0-1,0 0,-1 0,0-2,0 1,0-2,-1 1,6-8,6-6,-1 0,-1-1,-1-1,-2 0,0-2,-1 0,8-22,-16 32,-6 14,0-1,0 1,0-1,0 0,0 0,-1 0,1 0,-1 0,0 0,0 0,0 0,0 0,-1-1,1 1,-1 0,0 0,0-1,0 1,0 0,-1-1,0 1,1 0,-1 0,0 0,0-1,-1 0,-2 4,0-1,0 2,1-1,-1 0,0 1,0-1,1 1,-1 0,0 0,1 1,-1-1,1 1,0 0,-1 0,1 0,0 0,0 0,0 1,0-1,1 1,-1 0,1 0,-1 0,1 0,0 0,0 2,-6 4,1 1,0 0,0 1,1-1,0 1,1 1,1-1,0 1,0-1,1 1,0 0,1 1,1-1,0 0,0 0,1 1,1-1,0 0,1 1,0-1,1 0,0 0,1-1,0 1,5 8,-3-12,0-1,1 0,-1-1,1 1,1-1,-1-1,1 1,0-1,0-1,1 1,-1-2,1 1,0-1,0 0,0-1,0 0,0 0,1-1,-1 0,3-1,7 0,0 0,0-2,0 0,-1-1,1 0,-1-2,0 0,0-1,12-7,-11 1,-1 0,0-1,-1-1,-1-1,0-1,-1 0,-1-1,0 0,-1-1,-1 0,7-17,-14 27,-1 1,1-1,-2 0,1 0,-1 0,-1 0,1 0,-1-1,-1 1,0-1,0 0,0 1,-1-1,-1 0,1 1,-1-1,-2-3,3 10,-1 1,1-1,-1 0,0 1,0-1,0 0,0 1,0-1,0 1,0-1,-1 1,1 0,-1 0,1 0,-1-1,1 1,-1 0,1 1,-1-1,0 0,1 0,-1 1,0-1,0 1,0-1,1 1,-1 0,0 0,0 0,0 0,0 0,0 0,1 1,-1-1,0 0,0 1,0 0,1-1,-2 1,-61 44,56-37,1 2,0-1,0 1,1 0,0 1,0-1,1 1,1 0,0 0,0 1,1-1,-1 9,4-14,-1-1,1 1,-1 0,1-1,1 1,-1-1,1 1,0-1,1 1,-1-1,1 1,0-1,0 0,1 0,-1 0,1 0,0 0,1-1,-1 1,1-1,0 0,0 0,0-1,1 1,-1-1,1 0,3 2,97 31,-83-35</inkml:trace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51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307 176,'-10'0,"-2"-1,-1 1,0 0,0 0,0 2,1-1,-1 2,1 0,-1 0,1 1,0 1,-7 3,16-6,1-1,-1 1,1 0,0 0,0 0,0 0,0 1,0-1,0 0,1 1,-1-1,1 1,-1 0,1-1,0 1,0 0,1 0,-1 0,0 0,1-1,0 1,-1 0,1 0,1 0,-1 0,0 0,1 0,-1 0,1 0,0 0,0 0,0-1,0 1,0 0,2 0,67 82,-61-78,-3-3,0 1,1 0,-1 0,-1 0,1 1,-1 0,0 0,0 0,-1 1,0 0,4 6,-9-10,0 1,0-1,0 0,0 1,-1-1,1 0,-1 0,0 0,1 0,-2 0,1 0,0-1,0 1,-1-1,0 1,1-1,-1 0,0 0,0 0,0 0,0-1,0 1,-1-1,1 0,0 0,-1 0,1 0,-1-1,1 1,-1-1,-1 0,-5 3,-137 33,123-34</inkml:trace>
  <inkml:trace contextRef="#ctx0" brushRef="#br0" timeOffset="267.7">985 148,'-69'26,"1"3,1 3,-54 35,20 25,99-89,-1 0,1 0,0 0,0 0,0 0,0 0,1 1,-1-1,1 0,0 1,0-1,0 1,0 0,1-1,-1 1,1 0,0-1,0 1,1 0,-1-1,1 1,-1-1,1 1,0 0,1-1,-1 0,1 1,-1-1,1 0,0 0,0 0,0 0,1 0,1 1,1 2,1-1,0 1,1-2,-1 1,1-1,0 0,0 0,0-1,1 0,-1 0,1 0,0-1,-1-1,1 1,0-1,0-1,0 1,8-2,7-4</inkml:trace>
  <inkml:trace contextRef="#ctx0" brushRef="#br0" timeOffset="564.169">1183 261,'-14'9,"1"0,0 1,0 0,1 1,1 0,-1 1,2 1,0-1,0 1,2 1,-1 0,2 0,0 1,0 0,2 0,-4 13,9-26,-1 0,1 0,0 0,0 1,0-1,0 0,0 0,1 0,-1 0,0 0,1 0,0 0,-1 0,1 0,0 0,0 0,0 0,1 0,-1 0,0-1,1 1,-1 0,1-1,-1 0,1 1,0-1,-1 0,1 0,0 1,0-2,0 1,0 0,0 0,0-1,0 1,0-1,1 1,-1-1,1 0,85-17,-71 11,-1-1,0-1,0-1,-1 0,-1-1,1 0,-1-2,-1 1,0-2,-1 1,0-2,-1 0,-1 0,0-1,-1 0,0 0,-1-2,-6 12,18-72,-20 75,0-1,0 1,0 0,-1 0,1-1,-1 1,1 0,-1 0,0 0,0 0,0 0,0 0,0 0,0 0,0 0,-1 0,1 1,-1-1,1 0,-1 1,0-1,1 1,-1 0,0 0,0-1,0 1,0 1,0-1,0 0,0 0,-1 1,1-1,-1 1,-18-2,3 5</inkml:trace>
  <inkml:trace contextRef="#ctx0" brushRef="#br0" timeOffset="804.003">1550 543,'-5'-38,"8"-28,4-6,5 3,5 9,5 10,3 14,-2 7,-1 10,2 7,-5 6</inkml:trace>
  <inkml:trace contextRef="#ctx0" brushRef="#br0" timeOffset="1134.83">1860 374,'34'-10,"0"-1,-1-2,-1-1,0-2,-1-1,-1-2,0 0,12-13,-36 28,0 0,0 0,-1-1,1 0,-1 0,0 0,-1-1,1 0,-1 0,0 0,0 0,-1-1,0 1,0-1,-1 0,0 0,0 0,0 0,-1 0,0-1,0 1,-1 0,0 0,0-1,-1 1,0 0,0 0,-1-3,-3 6,0 0,0 0,0 1,0-1,-1 1,1 1,-1-1,0 1,0 0,0 0,0 1,0 0,0 0,0 0,0 1,0 0,-1 0,1 0,0 1,0 0,0 0,0 1,0-1,0 1,0 1,1-1,-6 3,-5 1,1 0,-1 1,1 1,0 0,1 1,0 1,0 0,1 1,0 0,1 1,1 0,0 1,0 0,1 1,1 0,0 1,1 0,1 0,0 1,1 0,1 0,1 0,0 1,1-1,0 1,2 0,0 0,0 1,2-10,1 1,0-1,0 0,0 1,1-1,0 0,1 0,0-1,0 1,0-1,1 0,0 0,1 0,0-1,0 0,0 0,1 0,-1-1,1 0,1 0,-1-1,1 0,-1 0,2 0,23 10,1-2,0-1,1-2,0-1,9 0,-12-3</inkml:trace>
</inkml:ink>
</file>

<file path=ppt/ink/ink3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24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0 227,'137'-42,"-72"23,0 3,2 3,0 2,0 4,32 2,30 6,-147-4,0 0,1-1,-1-1,1-1,0 0,1-1,-1-1,1-1,1 0,0-1,0 0,-3-5,4 3,4 4</inkml:trace>
</inkml:ink>
</file>

<file path=ppt/ink/ink3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25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18,'5'0,"15"0,10 0,5 0,0 0,0 0,-2 0,-1 0,-2 0,0 0,-2 0,0 0,-5-5,-1-1,-10 0,-6 6,-5 3</inkml:trace>
</inkml:ink>
</file>

<file path=ppt/ink/ink3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2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0,'5'0,"11"0,8 0,4 0,3 0,0 0,0 0,0 0,-1 0,-1 0,0 0,-6 5,-6 1</inkml:trace>
</inkml:ink>
</file>

<file path=ppt/ink/ink3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27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20,'-5'0,"-2"4,-4 3,5-1,-2-1,0 3,3 1</inkml:trace>
  <inkml:trace contextRef="#ctx0" brushRef="#br0" timeOffset="-1048.803">262 556,'-8'-3,"0"0,0 1,-1 0,1 0,-1 1,0 0,1 0,-1 1,0 0,1 1,-1 0,0 0,1 0,-1 2,1-1,0 1,0 0,0 0,0 1,0 0,1 1,0 0,0 0,0 0,0 1,1 0,0 0,-2 3,2 6,1 0,0 1,1 0,0 0,1 0,1 0,1 0,0 0,1 1,1-1,1 0,0 0,4 15,-4-21,2 0,-1 0,1 0,1-1,0 1,0-1,0 0,2 0,-1-1,1 1,0-2,0 1,1-1,0 0,1-1,-1 1,1-2,1 1,-1-1,1-1,-1 0,1 0,0-1,1 0,-1-1,1 0,-1 0,1-1,-1-1,1 0,0 0,-1-1,1 0,1-2,9-3,0-2,0 0,0-1,-1-1,-1-2,0 1,0-2,-1-1,-1 0,0-1,-1-1,-1 0,0-1,-1-1,-1 0,-1-1,0 0,7-19,-14 30,-1-1,0 0,0 1,-1-2,0 1,0 0,-1 0,0-1,-1 0,0 1,-1-1,0 1,0-1,-1 0,0 1,-1-1,0 1,0-1,-1 1,-1 0,1 0,-1 0,-1 1,0 0,0-1,0 1,-1 1,0-1,-1 1,0 0,0 1,0 0,-1 0,0 0,0 1,0 0,-8-3,6 4,-1 1,0 0,1 0,-1 1,0 0,0 1,0 1,0-1,0 2,0-1,0 2,-5 0,-13 5</inkml:trace>
  <inkml:trace contextRef="#ctx0" brushRef="#br0" timeOffset="-585.59">36 810,'40'-51,"-26"38,0 0,1 2,1 0,0 0,0 2,1 0,0 0,1 2,0 0,0 1,1 1,-15 4,0 1,1-1,-1 1,1 0,-1 0,1 1,-1-1,1 1,-1 0,1 0,-1 1,0-1,0 1,0 0,0 0,0 0,0 1,0-1,-1 1,1 0,-1 0,0 0,0 1,0-1,0 1,0-1,-1 1,0 0,0 0,0 0,0 0,0 3,7 7,-4-7,1 0,0 0,0-1,1 0,0 0,0-1,0 0,1 0,-1 0,1-1,0-1,1 1,-1-1,0 0,1-1,0 0,0 0,-1-1,1 0,0-1,0 0,0 0,0-1,2-1,20-5,-25 0</inkml:trace>
  <inkml:trace contextRef="#ctx0" brushRef="#br0" timeOffset="618.045">431 414,'0'-2,"1"0,0 0,-1 0,0 0,0 0,1 0,-1 0,0 0,-1 0,1 0,0 0,-1-1,1 1,-1 0,1 0,-1 0,0 1,0-1,0 0,0 0,0 0,0 1,-1-1,1 0,-1 1,1-1,-1 1,1 0,-1-1,0 1,0 0,1 0,-1 0,0 0,0 1,0-1,0 0,0 1,0-1,0 1,-1 0,1 0,0 0,0 0,0 0,0 0,0 1,0-1,-2 1,-12 2,0 1,0 1,1 0,-1 1,1 1,1 0,-1 1,1 1,0 0,1 1,0 0,1 1,0 0,1 1,-7 9,5 16,15-22</inkml:trace>
  <inkml:trace contextRef="#ctx0" brushRef="#br0" timeOffset="8667.758">1024 302,'17'56,"-11"-12,-1 1,-2-1,-2 1,-4 32,2 9,-5 178,19-276,-5-5</inkml:trace>
  <inkml:trace contextRef="#ctx0" brushRef="#br0" timeOffset="9350.587">1278 471,'-98'62,"84"-53,10-8,0 0,0 0,0 1,0-1,0 1,1 0,-1 0,1 1,-1-1,1 1,0-1,0 1,0 0,0 0,0 1,1-1,-1 0,1 1,0 0,0-1,0 1,1 0,0 0,-1 0,1 0,0 0,1 1,-1-1,1 0,0 0,0 0,0 0,1 1,-1-1,1 0,0 0,0 0,0 0,2 2,6 5,1 0,0 0,1-1,1 0,-1-1,2-1,-1 0,1 0,11 4,55 38,-10 17,-58-59</inkml:trace>
  <inkml:trace contextRef="#ctx0" brushRef="#br0" timeOffset="10403.169">854 330,'45'-59,"171"-127,-212 181,66-63,-68 67,0-1,1 1,-1 0,0 0,0 0,1 0,-1 0,0 0,1 1,-1-1,1 1,-1 0,1 0,-1 0,1 0,-1 0,1 0,-1 1,1-1,-1 1,0-1,1 1,-1 0,0 0,1 0,-1 1,0-1,0 0,0 1,0-1,0 1,0 0,-1 0,1 0,-1-1,2 3,110 168,-41-111,-54-52</inkml:trace>
</inkml:ink>
</file>

<file path=ppt/ink/ink3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59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17,'0'-4,"5"-3,2 1</inkml:trace>
</inkml:ink>
</file>

<file path=ppt/ink/ink3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5:35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21448 175,'514'0,"-485"-3,-36-11,-21-1,15 9,-1-1,1 0,0 0,1-2,0 1,0-2,1 0,0 0,0-1,2 0,-1-1,-3-7,4 4</inkml:trace>
  <inkml:trace contextRef="#ctx0" brushRef="#br0" timeOffset="-1065.258">21194 486,'-34'38,"-20"23,-6 5,7 2,8-7,7-8,9-9,6-12,6-6,1-3,-1-1,-3-4,3-4</inkml:trace>
  <inkml:trace contextRef="#ctx0" brushRef="#br0" timeOffset="-814.227">20771 458,'19'24,"16"27,7 10,1-1,-2-6,-4-7,-2-2,-8-4,-3-9,-2-5,1-2,-3-1,-1-5,1 0,3 1,1-2,-2-5</inkml:trace>
  <inkml:trace contextRef="#ctx0" brushRef="#br0" timeOffset="-370.607">21589 712,'-61'251,"53"-188,36-122,-5-27,-12 37,2 0,2 2,3-1,1 2,12-17,57-78,-87 140,-1 0,0 0,0 0,1 0,-1 0,0 0,1 0,-1 0,1 0,-1 0,1 1,0-1,-1 0,1 0,0 0,-1 1,1-1,0 1,0-1,0 0,0 1,0-1,-1 1,1 0,0-1,0 1,0 0,0 0,0-1,0 1,0 0,0 0,0 0,0 0,0 0,0 1,0-1,0 0,0 0,0 1,0-1,0 0,0 1,0-1,0 1,0-1,0 1,-1 0,1-1,0 1,0 0,-1-1,1 1,0 0,-1 0,1 0,-1 0,1-1,-1 2,6 60,-7-55,0-1,1 0,0 0,1 0,0 0,0 0,0 0,0 0,1 0,0 0,0 0,1 0,1 1,7 7</inkml:trace>
  <inkml:trace contextRef="#ctx0" brushRef="#br0" timeOffset="-10555.475">14675 683,'-77'62,"75"-60,0 0,1 0,-1 1,1-1,-1 1,1-1,0 1,0-1,0 1,0-1,1 1,-1 0,1 0,0-1,-1 1,1 0,1 0,-1-1,0 1,1 0,-1 0,1-1,0 1,-1 0,2-1,-1 1,0-1,0 1,1-1,-1 0,1 0,0 1,1 0,22 24,-21-24,0-1,-1 2,1-1,-1 0,0 1,0-1,0 1,0 0,-1 0,0 0,1 0,-1 0,-1 1,1-1,-1 1,0-1,0 1,0-1,0 1,-1 0,0-1,0 1,0 0,0-1,-1 2,-1 1,-1 1,0 0,0-1,-1 1,1-1,-2 0,1 0,-1-1,0 0,0 1,-1-1,0-1,0 1,0-1,-1 0,1-1,-1 0,0 0,-1 0,1-1,-1 0,1 0,-1-1,0 0,0 0,-2-1,-10-3</inkml:trace>
  <inkml:trace contextRef="#ctx0" brushRef="#br0" timeOffset="-10324.447">14900 796,'5'34,"6"15,1 0</inkml:trace>
  <inkml:trace contextRef="#ctx0" brushRef="#br0" timeOffset="-10171.706">14929 429,'-5'-4,"-2"-3</inkml:trace>
  <inkml:trace contextRef="#ctx0" brushRef="#br0" timeOffset="-9801.205">15295 515,'-132'147,"130"-146,1 0,-1 0,1 0,0 0,-1 0,1 0,0 1,0-1,0 0,0 1,0-1,0 1,0-1,0 1,1-1,-1 1,0-1,1 1,0 0,-1-1,1 1,0 0,0 0,0-1,0 1,0 0,0-1,0 1,1 0,-1-1,1 1,-1 0,1-1,0 1,-1-1,1 1,0-1,0 1,0-1,0 1,0-1,1 0,-1 0,0 0,1 0,-1 0,1 1,66 29,-63-31,0 1,0-1,0 1,-1 1,1-1,0 1,0 0,-1 0,1 0,-1 1,0-1,0 1,0 0,0 0,0 1,0-1,-1 1,0 0,0 0,0 0,0 0,0 0,-1 1,0-1,0 1,0 0,-1 0,1-1,-1 1,0 0,-1 0,1 0,-1 0,0 0,-3 4,0-1,-1 1,-1-1,1 0,-1-1,0 1,-1-1,0 0,0 0,-1-1,1 0,-1 0,-1 0,1-1,-1 0,0-1,0 1,0-2,-1 1,1-1,-1 0,0-1,0 0,0 0,-4-1,-13 3</inkml:trace>
  <inkml:trace contextRef="#ctx0" brushRef="#br0" timeOffset="-6755.705">16340 768,'-11'11,"0"0,1 0,0 1,1 0,1 1,0 0,0 0,1 1,1 0,0 0,1 0,1 2,3-14,1 0,-1 0,1-1,-1 1,1 0,0 0,0 0,0-1,0 1,0 0,1 0,-1 0,0 0,1-1,0 1,-1 0,1-1,0 1,0 0,0-1,0 1,0-1,0 1,0-1,0 0,1 1,-1-1,0 0,1 0,-1 0,1 0,0 0,-1 0,1-1,0 1,-1 0,1-1,0 1,0-1,-1 0,1 1,0-1,0 0,1 0,81-17,-73 11,0 0,-1-1,0 0,0-1,-1 0,0 0,0-1,-1 0,0 0,-1-1,0 0,0 0,-1-1,-1 0,1 0,-2 0,0-1,1-3,-5 14,3-2,-1-1,0 1,0-1,-1 0,1 1,-1-1,1 0,-1 0,0 0,-1 0,1 0,-1 0,0 0,0 0,0-1,0 1,-1 0,1 0,-1 0,0 0,-1 0,1 1,-1-1,1 0,-1 1,0-1,-1 1,1-1,0 1,-1 0,0 0,0 0,0 0,0 1,0-1,0 1,-4-2,0 2,-1-1,0 2,1-1,-1 1,0 1,0-1,0 1,0 0,0 1,0 0,0 0,1 1,-1 0,0 1,-1 0,9-3,0 0,0 0,0 0,1 1,-1-1,0 0,0 0,0 0,0 0,1 0,-1 0,0 1,0-1,0 0,0 0,0 0,0 0,1 1,-1-1,0 0,0 0,0 0,0 1,0-1,0 0,0 0,0 0,0 1,27-9,109-87,-89 57,-18 12,-1-3,-1 0,-1-1,-2-2,-1-1,2-8,2 2,-27 40,0-1,0 0,0 1,0-1,0 0,0 1,1-1,-1 0,0 1,0-1,1 0,-1 1,0-1,0 0,1 0,-1 1,0-1,1 0,-1 0,0 1,1-1,-1 0,0 0,1 0,-1 0,0 0,1 0,-1 0,0 0,1 1,-1-1,1 0,-1-1,0 1,1 0,-1 0,1 0,-1 0,0 0,1 0,-1 0,0 0,1-1,-1 1,0 0,1 0,-1-1,0 1,0 0,1 0,-1-1,0 1,0 0,1-1,-1 1,0 0,0-1,0 1,0 0,1-1,-1 1,0 0,0-1,0 1,2 37,-2-31,-23 309,32-228,3 1,5-2,14 42,-13-55,-12-50,-1 0,-1 0,0 0,-2 1,-1-1,-1 1,-1 0,-1-1,-2 10,2-28,0 0,0 0,-1 0,1 0,-1-1,0 1,0-1,-1 1,0-1,1 0,-1-1,-1 1,1-1,0 0,-1 0,0 0,1 0,-1-1,0 0,0 0,-1 0,1 0,0-1,-1 0,-1 0,-6 1,1-1,-1 0,1 0,-1-1,0-1,1 0,-1-1,1 0,-1-1,-6-3,16 5,0-1,0 1,0-1,0 0,0 0,1 0,-1 0,1 0,-1-1,1 1,0-1,0 0,0 0,0 1,1-1,-1 0,1-1,0 1,-1 0,2 0,-1 0,0-1,1 1,-1 0,1-1,0 1,0-1,0 1,0 0,1-1,0 1,-1 0,1 0,0-1,1 1,-1 0,0 0,1 0,0 0,0 0,0 1,0-1,0 0,3-1,28-42,3 3,1 0,3 3,30-25,66-68,-113 106</inkml:trace>
  <inkml:trace contextRef="#ctx0" brushRef="#br0" timeOffset="-3521.735">17694 373,'371'0,"-370"0,44-4,-44 3,0 1,-1 0,1 0,0 0,-1 0,1 0,-1-1,1 1,0 0,-1-1,1 1,-1 0,1-1,-1 1,1 0,-1-1,1 1,-1-1,1 1,-1-1,0 0,1 1,-1-1,0 1,1-1,-1 1,0-1,0 0,0 1,0-1,1 0,-1 1,0-1,0 0,0 1,0-1,0 0,-1 1,1-1,0 0,0 1,0-1,-1 1,1-1,0 0,0 1,-1-1,1 1,-1-1,1 1,0-1,-1 1,1-1,-1 1,1-1,-1 1,1 0,-1-1,0 1,1 0,-1 0,1-1,-1 1,-133-119,101 85,19 18</inkml:trace>
  <inkml:trace contextRef="#ctx0" brushRef="#br0" timeOffset="-1618.628">19359 175,'627'0,"-564"11,-137-43,57 26,1 0,0-1,0 0,1-1,0-1,1 0,0-1,0-1,1 0,0-1,-7-12,3 2</inkml:trace>
  <inkml:trace contextRef="#ctx0" brushRef="#br0" timeOffset="-4073.254">17694 655,'33'62,"86"271,-119-331,1-1,-1 0,0 0,1 0,-1 0,1 0,-1 0,1 0,0 0,-1 0,1 0,0 0,0 0,-1 0,1-1,0 1,0 0,0-1,0 1,0 0,0-1,0 1,0-1,0 0,1 1,-1-1,0 0,0 0,0 0,0 1,0-1,1 0,-1-1,0 1,0 0,0 0,0 0,1-1,-1 1,0-1,0 1,0 0,0-1,0 0,0 1,0-1,0 0,0 1,-1-1,1 0,0 0,0 0,-1 0,1 0,0 0,-1 0,1 0,-1 0,1 0,-1-1,136-312,-96 223,-39 78</inkml:trace>
  <inkml:trace contextRef="#ctx0" brushRef="#br0" timeOffset="-3150.864">18372 655,'24'5,"17"1,7 0,0-1,-4-1,-4-2,-4-1,-8-1</inkml:trace>
  <inkml:trace contextRef="#ctx0" brushRef="#br0" timeOffset="-2903.356">18315 825,'39'5,"21"-4,7-1,-5-1,-12-1</inkml:trace>
  <inkml:trace contextRef="#ctx0" brushRef="#br0" timeOffset="-2067.236">18908 882,'61'-15,"155"-52,-203 62,-2-1,1-1,-1 0,0 0,0-1,-1-1,0 0,0 0,-1-1,-1 0,1-1,-2 0,0 0,0 0,4-10,-9 19,-1 0,1 0,-1 0,1 0,-1-1,0 1,1 0,-1 0,0-1,-1 1,1-1,0 1,-1-1,0 1,1-1,-1 0,0 1,0-1,0 1,-1-1,1 1,-1-1,1 1,-1-1,0 1,0-1,0 1,0 0,0-1,-1 1,1 0,-1 0,1 0,-1 0,0 0,0 1,1-1,-1 0,-1 1,1-1,0 1,0 0,-1 0,1 0,0 0,-1 0,1 0,-1 1,1-1,-2 1,-5 2,0 0,0 0,1 1,-1 1,1 0,0 0,0 0,1 1,-1 0,1 1,0-1,0 1,1 1,-1-1,2 1,-1 1,1-1,0 1,0-1,1 1,0 1,0-1,1 0,0 1,1 0,0 0,0 0,1 0,0 0,1 0,0 0,0 0,1 0,0 0,0 0,1 0,0-1,1 1,0 0,1 1,6-2,-1 0,1 0,1-1,-1 0,1-1,1 0,-1-1,1 0,0-1,0 0,0-1,0 0,1-1,-1-1,1 0,-1 0,1-1,-1-1,8-1,1 3,0-2,-1 0,1-1,-1-1,0 0,0-2,0-1,0 0,-1-1,0-1,0-1,-1-1,0 0,-1-1,0-1,-1-1,-1-1,1 0,-2 0,7-10,2-45,-23 68,0-1,0 1,0-1,0 0,-1 1,1-1,0 1,-1-1,1 0,-1 1,1-1,-1 1,0 0,0-1,1 1,-1-1,0 1,0 0,0 0,-1 0,1 0,0 0,0 0,-1 0,1 0,0 0,-1 0,1 1,-1-1,1 0,-1 1,1-1,-1 1,0 0,1 0,-1 0,1-1,-1 1,0 1,1-1,-1 0,-1 0,-6 4,-1-1,1 1,-1 1,1-1,0 2,1-1,-1 1,1 1,0-1,1 1,-1 1,1-1,1 1,0 0,0 1,0 0,1 0,1 0,-1 1,3-7,-1 0,1 1,0 0,0-1,0 1,1 0,0 0,-1 0,1 0,0 0,1 0,-1 0,1 0,0 0,0 0,0 0,1 0,-1 0,1 0,0 0,0 0,0 0,1 0,-1 0,1 0,0-1,0 1,0-1,1 1,-1-1,1 0,0 0,0 0,0 0,0-1,0 1,1-1,1 1,9 1,0-1,0-1,1 0,-1-1,1-1,-1 0,1-1,5-1,15 0,-12 0,0-2,0 0,0-1,-1-2,1 0,-2-1,1-1,-1-1,0-1,-1-1,-1-1,0 0,13-13,-15 12,-1 0,0-1,-1-1,-1 0,-1-1,0 0,2-6,-5-21,-10 43,0 1,-1-1,1 0,0 1,0-1,0 0,-1 1,1-1,0 1,-1-1,1 0,0 1,-1-1,1 1,-1-1,1 1,-1 0,1-1,-1 1,1-1,-1 1,0 0,1-1,-1 1,1 0,-1 0,0 0,1-1,-1 1,0 0,1 0,-1 0,0 0,1 0,-1 0,0 0,1 0,-1 1,0-1,1 0,-1 0,0 0,1 1,-1-1,1 0,-1 1,1-1,-1 0,0 1,1-1,-1 1,1-1,0 1,-1-1,1 1,-1-1,1 1,0 0,0-1,-1 1,1-1,0 1,0 0,-1 0,-8 8,0 0,0 0,0 1,1 0,1 1,0-1,0 2,1-1,1 1,0-1,0 2,1-1,1 0,0 1,0 0,2-1,-1 1,2 0,0 0,0 0,1 0,2 7,0-13,1-1,0 0,0 1,1-2,0 1,0 0,0-1,1 0,-1 0,1-1,0 1,1-1,-1-1,1 1,0-1,0 0,0-1,0 1,0-1,0-1,1 0,-1 0,1 0,-1-1,1 0,-1 0,1-1,-1 0,0 0,1-1,67-27,-57 17</inkml:trace>
  <inkml:trace contextRef="#ctx0" brushRef="#br0" timeOffset="-22544.409">2708 571,'-29'280,"28"-254,2 0,0-1,2 1,0-1,2 1,1-1,1 0,1-1,1 0,6 12,-13-33,-1 0,1 0,-1 0,1 0,0 0,0-1,0 1,1-1,-1 1,0-1,1 0,0 0,-1 0,1 0,0 0,0-1,0 0,0 1,1-1,-1 0,0 0,0-1,1 1,-1-1,0 1,1-1,-1 0,0 0,1-1,-1 1,0-1,1 1,-1-1,0 0,0-1,0 1,0 0,0-1,0 0,0 1,0-1,-1 0,1-1,-1 1,1 0,-1-1,0 1,0-1,84-154,-57 95,27-46,-56 108,0-1,0 1,0-1,0 0,1 1,-1-1,0 1,0-1,1 0,-1 1,0-1,1 1,-1-1,1 1,-1-1,0 1,1 0,-1-1,1 1,-1 0,1-1,-1 1,1 0,0-1,-1 1,1 0,-1 0,1 0,0-1,-1 1,1 0,-1 0,1 0,0 0,-1 0,1 0,0 0,-1 1,1-1,-1 0,1 0,0 0,-1 0,1 1,-1-1,1 0,-1 1,1-1,-1 0,1 1,-1-1,1 1,-1-1,0 1,1-1,-1 1,1-1,-1 1,0-1,0 1,1 0,-1-1,8 44,-7-37,0 16,1-1,2 0,0 0,2 0,0-1,1 0,1 0,1-1,4 7,-10-23,1 1,-1-1,1 0,0 0,0 0,0-1,0 1,1-1,0 0,0 0,-1-1,1 1,1-1,-1 0,0 0,0-1,1 0,-1 0,1 0,-1 0,1-1,0 0,-1 0,1-1,-1 1,1-1,-1 0,1-1,-1 0,0 1,0-1,0-1,0 1,0-1,0 0,4-3,10-13,-1 0,0-2,-1 1,-2-2,0 0,-1-1,-2-1,0 0,-1 0,-2-1,0 0,-2-1,0-2,16-154,-14 148,-3 29</inkml:trace>
  <inkml:trace contextRef="#ctx0" brushRef="#br0" timeOffset="-22073.569">3781 1022,'17'0,"0"-1,0 0,0-2,0 0,0-1,0-1,-1 0,0-1,0-1,0 0,-1-1,0-1,-10 4,0 1,-1-1,0 0,0-1,0 1,-1 0,0-1,0 0,0 0,-1 0,0 0,0 0,0 0,-1-1,0 1,0-1,-1 1,1-1,-1 1,-1-1,1 1,-1-1,-1 1,1 0,-1 0,0-1,0 1,-1 0,0 0,0 1,0-1,-4-4,4 7,1 1,0 0,-1 0,0 0,0 1,1-1,-1 1,0 0,0-1,0 1,0 0,0 1,-1-1,1 1,0-1,0 1,0 0,-1 0,1 0,0 1,0-1,0 1,0-1,-1 1,1 0,0 1,0-1,1 0,-1 1,0 0,0 0,-77 67,70-58,1 0,0 0,1 1,1 1,-1-1,2 1,0 1,1-1,0 1,1 0,0 0,1 0,1 0,0 1,1-1,1 1,0-1,1 1,0-1,1 0,1 1,1 2,2-10,0 0,0 0,1-1,-1 1,1-2,1 1,-1-1,1 0,0 0,0-1,0 0,1-1,-1 0,1 0,0-1,0 0,0 0,0-1,0 0,0-1,1 0,-1 0,0-1,0 0,6-2,99-18,-90 18</inkml:trace>
  <inkml:trace contextRef="#ctx0" brushRef="#br0" timeOffset="-20189.865">4966 825,'1'282,"-2"-279,1 0,-1-1,1 1,0-1,0 1,0 0,0-1,1 1,-1-1,1 1,-1-1,1 1,0-1,0 1,0-1,0 0,1 0,-1 1,1-1,-1 0,1 0,0 0,-1 0,1-1,0 1,0 0,1-1,-1 0,0 1,0-1,1 0,-1 0,0 0,1 0,-1-1,1 1,0-1,-1 1,1-1,-1 0,1 0,-1 0,1 0,0-1,-1 1,1-1,-1 1,1-1,-1 0,1 0,-1 0,1-1,16-15,-1-1,-1-1,-1 0,-1-1,0-1,-2 0,1-4,-14 24,0 0,0 0,0 0,0 1,0-1,0 0,0 0,0 0,0 0,0 0,1 1,-1-1,0 0,1 0,-1 0,0 1,1-1,-1 0,1 0,-1 1,1-1,0 1,-1-1,1 0,0 1,-1-1,1 1,0-1,-1 1,1 0,0-1,0 1,0 0,-1-1,1 1,0 0,0 0,0 0,0 0,0 0,-1 0,1 0,0 0,0 0,0 0,0 0,-1 1,1-1,0 0,0 1,0-1,-1 0,1 1,0-1,0 1,-1-1,1 1,0-1,-1 1,1 0,-1-1,1 1,-1 0,21 127,-19-124,0 1,0-1,1 0,0 0,0 0,0 0,0 0,0-1,1 0,-1 1,1-1,0 0,0-1,1 1,-1-1,0 0,1 0,-1 0,1-1,0 1,-1-1,1 0,0 0,0-1,0 0,0 0,-1 0,1 0,0-1,0 1,0-1,0-1,-1 1,1-1,2 0,8-5,-1-1,0 0,-1-1,0 0,0-1,-1-1,0 0,-1 0,0-1,0 0,-2-1,0-1,0 1,-1-1,2-6,-2 4</inkml:trace>
  <inkml:trace contextRef="#ctx0" brushRef="#br0" timeOffset="-19938.135">5869 909,'0'39,"0"17,0 3,5-12,1-14</inkml:trace>
  <inkml:trace contextRef="#ctx0" brushRef="#br0" timeOffset="-19688.661">5841 458,'0'0</inkml:trace>
  <inkml:trace contextRef="#ctx0" brushRef="#br0" timeOffset="-19454.59">6123 316,'21'310,"-14"156,-7-393,0-72,-1 3,1 1,0 0,0-1,0 1,0 0,1 0,0-1,0 1,0 0,0-1,1 1,0-1,0 0,0 0,0 1,1-1,-1-1,1 1,8-2,-1-6</inkml:trace>
  <inkml:trace contextRef="#ctx0" brushRef="#br0" timeOffset="-19192.59">6461 402,'-22'370,"17"23,10-286,1-89</inkml:trace>
  <inkml:trace contextRef="#ctx0" brushRef="#br0" timeOffset="-18121.246">7421 966,'-10'4,"-1"0,1 1,-1 1,1-1,1 2,-1-1,1 1,1 1,-1 0,1 0,0 0,1 1,0 0,1 1,-1 0,2 0,0 0,0 0,-1 6,3-11,2 0,-1 0,0 0,1 0,0 1,0-1,1 0,0 1,-1-1,2 1,-1-1,1 0,0 1,0-1,0 0,1 1,-1-1,1 0,1 0,-1-1,1 1,0 0,0-1,0 1,0-1,1 0,0 0,0-1,0 1,0-1,0 0,1 0,0 0,-1 0,1-1,0 0,0 0,0 0,1-1,-1 0,0 0,1 0,-1 0,0-1,1 0,-1 0,1 0,-1-1,0 0,1 0,2-1,4-6,0-1,0 0,0-1,-1 0,-1 0,0-1,0-1,-1 1,-1-2,0 1,0-1,-1 0,-1-1,0 0,-1 0,5-7,14-28,-2-1,-2 0,-2-2,-3 0,-2-1,-2 0,-3-1,-2 0,-2-1,-3-27,-26-31,24 110,0 0,0 1,0-1,0 0,-1 0,1 1,-1-1,0 1,0 0,0-1,0 1,0 0,0 0,0 0,-1 0,1 1,-1-1,0 1,1-1,-1 1,0 0,0 0,0 0,1 0,-1 1,0-1,0 1,0 0,0 0,0 0,0 0,0 0,0 1,0-1,0 1,0 0,-6 5,1-1,0 2,0-1,1 1,0 0,0 1,1 0,0 0,0 0,1 1,0 0,0 0,1 0,1 0,-1 1,1-1,1 1,0 0,0 0,1 6,-8 8,2 2,2-1,0 1,1 0,2 0,0 0,2 1,1-1,1 0,1 0,1 0,2-1,0 1,2-1,1 0,1-1,2 3,-3-9,1-1,1 0,0-1,1 0,1-1,0 0,1-1,0-1,1 0,1-1,0 0,1-2,0 0,13 6,-23-15,-1 0,1 0,-1 0,1 0,-1-1,1 0,-1-1,1 0,0 0,-1 0,0-1,1 1,-1-1,0-1,0 0,0 1,0-2,-1 1,1-1,-1 0,0 0,0 0,0-1,0 1,-1-1,0-1,0 1,0 0,-1-1,0 0,0 0,0 0,7-12</inkml:trace>
  <inkml:trace contextRef="#ctx0" brushRef="#br0" timeOffset="-17859.569">8099 796,'-7'22,"1"-1,1 1,1 0,1 1,1-1,1 0,1 1,0-1,2 1,1-1,3 10,-5-28,0-1,0 1,0-1,1 0,-1 0,1 1,0-1,0 0,0 0,0 0,1-1,-1 1,1-1,-1 1,1-1,0 0,0 0,0 0,0 0,1 0,-1-1,0 0,1 0,-1 1,1-2,-1 1,1 0,-1-1,1 0,0 0,-1 0,1 0,-1 0,1-1,0 1,-1-1,1 0,-1 0,0-1,1 1,-1-1,0 0,0 0,7-2,0-1,-1 0,0-1,0 0,0 0,-1-1,0 0,-1-1,1 1,-1-1,-1-1,1 0,-2 0,1 0,-1 0,-1-1,1 0,-2 0,1 0,-1 0,-1-1,0 1,0-1,-1 1,-1-1,0 0,0 1,-1-1,0 0,-1-1,-1 7,0 1,-1-1,1 1,-1 0,0 0,0 0,0 0,0 1,-1 0,0 0,1 0,-1 0,0 1,0 0,-1 0,1 0,0 0,-1 1,1 0,-1 0,1 1,-1 0,1 0,-1 0,1 0,-1 1,1 0,-1 0,1 0,0 1,-1 0,1 0,-1 1,-20 4</inkml:trace>
  <inkml:trace contextRef="#ctx0" brushRef="#br0" timeOffset="-14923.276">9397 345,'0'707,"0"-683</inkml:trace>
  <inkml:trace contextRef="#ctx0" brushRef="#br0" timeOffset="-14623.432">9115 825,'34'-10,"30"-7,8-7,3 2,-7 4,-11 0,-10 4,-8 3,-6 0,-3 1,-8 3</inkml:trace>
  <inkml:trace contextRef="#ctx0" brushRef="#br0" timeOffset="-14189.761">9764 288,'-27'397,"25"-374,2 0,1 0,1-1,1 1,1-1,1 1,0-1,2-1,4 8,-10-26,1 1,0-1,0-1,0 1,0 0,0 0,1-1,-1 1,1-1,0 0,-1 0,1 0,0 0,0 0,0-1,1 1,-1-1,0 0,1 0,-1 0,1 0,-1-1,0 1,1-1,-1 0,1 0,-1 0,1-1,-1 1,1-1,-1 0,1 0,-1 0,0 0,1 0,-1-1,0 0,0 1,0-1,0 0,-1-1,1 1,-1 0,1-1,-1 0,1 0,156-121,-158 123,0 0,0 0,0 0,0 0,0-1,0 2,0-1,0 0,0 0,0 0,0 0,1 1,-1-1,0 1,1-1,-1 1,0-1,1 1,-1 0,1-1,-1 1,0 0,1 0,-1 0,1 0,-1 1,0-1,1 0,-1 0,1 1,-1-1,0 1,1-1,-1 1,0 0,0 0,0-1,1 1,-1 0,0 0,0 0,0 0,0 0,0 0,-1 1,1-1,0 0,0 0,-1 0,1 1,-1-1,1 0,-1 1,0-1,1 1,-1-1,0 0,0 2,6 39,-7-34,1 0,1 0,-1-1,1 1,1-1,-1 1,1-1,1 1,-1-1,1 0,1 0,-1 0,1 0,0-1,1 0,-1 1,1-2,0 1,1 0,2 0,8 2</inkml:trace>
  <inkml:trace contextRef="#ctx0" brushRef="#br0" timeOffset="-13504.706">10470 853,'13'2,"-1"0,1-1,0 0,0 0,0-2,0 0,-1 0,1-1,0-1,-1 0,1 0,-1-2,0 1,0-1,-1-1,6-4,-14 8,0 0,0-1,0 1,0-1,0 0,-1 0,1 0,-1 0,0 0,0 0,0-1,0 1,-1-1,1 1,-1-1,0 0,0 1,0-1,-1 0,1 0,-1 0,0 1,0-1,0 0,-1 0,0 0,1 0,-1 1,0-1,-1 0,1 1,0-1,-1 1,0-1,0 1,0 0,-1 0,1 0,-1 0,1 0,-1 0,0 1,0-1,0 1,0 0,-1 0,1 0,0 0,-1 1,-2-2,-2 2,0 0,0 0,0 0,0 1,0 1,0-1,0 1,0 0,1 1,-1 0,0 0,1 1,-1 0,1 0,0 0,0 1,0 1,0-1,1 1,0 0,0 0,0 1,0 0,-6 6,1 1,0 0,1 1,1 0,0 1,1 0,0 0,1 0,1 1,-2 9,6-16,1 0,0 0,0 0,0 1,2-1,-1 0,1 0,0 0,1 0,0 0,0-1,1 1,0 0,1-1,0 0,0 0,1 0,-1 0,2-1,-1 0,1 0,0 0,1-1,0 0,0 0,0 0,0-1,1 0,0-1,0 0,1 0,4 1,-1 1,0-1,1 0,-1-1,1 0,0-1,0 0,1-1,-1-1,0 0,1-1,-1-1,1 0,-1 0,2-2,10-3</inkml:trace>
  <inkml:trace contextRef="#ctx0" brushRef="#br0" timeOffset="-12605.51">11711 796,'-20'15,"-10"4,1 1,1 1,1 1,2 2,0 0,1 2,1 1,-12 20,33-44,-1-1,2 1,-1 0,0 0,1-1,-1 1,1 0,0 0,0 0,0 0,0 1,0-1,1 0,-1 0,1 0,0 1,0-1,0 0,1 0,-1 1,1-1,0 0,0 0,0 0,0 0,0 0,1 0,-1 0,1 0,0-1,0 1,0-1,0 1,0-1,0 1,1-1,-1 0,1 0,0-1,-1 1,1 0,0-1,0 0,2 1,9-1,0-1,1-1,-1-1,-1 0,1 0,0-2,0 1,-1-2,0 0,0 0,0-1,-1-1,0 0,0-1,-1 0,0-1,0 0,-1-1,6-7,130-139,-136 145,42-35,-50 45,-1 0,1 0,-1 1,1-1,0 0,-1 1,1 0,0-1,-1 1,1 0,0 0,0 0,-1 0,1 0,0 0,-1 0,1 1,0-1,-1 1,1-1,0 1,-1 0,1-1,-1 1,1 0,-1 0,0 0,1 0,-1 1,0-1,0 0,0 0,1 1,-1-1,-1 0,1 1,0 0,30 97,-25-64,0-9</inkml:trace>
  <inkml:trace contextRef="#ctx0" brushRef="#br0" timeOffset="-12202.464">12163 1135,'181'-280,"-161"258,-19 22,-1 0,1 0,0 0,0 0,-1 1,1-1,0 0,-1 0,1 1,0-1,-1 1,1-1,-1 1,1-1,0 1,-1-1,1 1,-1-1,0 1,1-1,-1 1,1 0,-1-1,0 1,1 0,-1-1,0 1,0 0,0 0,0-1,0 1,1 0,-1 0,0-1,-1 1,1 0,0 0,0-1,0 1,0 0,0 0,-1-1,1 1,0 0,-1-1,1 1,-1-1,1 1,0 0,-1-1,0 1,1 1,-1 3,-1 0,1 1,0-1,0 0,1 0,0 1,0-1,0 0,0 1,1-1,0 0,0 0,1 0,-1 0,1 0,0 0,0 0,1 0,-1-1,1 1,0-1,1 1,-1-1,1-1,-1 1,1 0,0-1,1 0,-1 0,0 0,1 0,0-1,0 1,0-1,0 0,0-1,0 0,0 1,2-1,2-3,-1-1,1 1,-1-1,1-1,-1 0,0 0,0 0,-1-1,1 0,-1-1,0 0,0 0,-1 0,0-1,0 0,-1 0,0 0,0-1,0 0,-1 0,0 0,1-4,3-5</inkml:trace>
  <inkml:trace contextRef="#ctx0" brushRef="#br0" timeOffset="-11537.215">13037 768,'-36'18,"0"2,1 1,1 2,1 1,-8 10,34-30,0 1,0 0,1 0,0 0,0 1,0-1,1 2,0-1,0 0,0 1,1 0,0 0,0 1,1-1,0 1,0-1,1 1,0 0,0 4,2-10,0 0,1-1,-1 1,1 0,0 0,-1-1,1 1,0 0,0-1,0 1,0-1,0 1,0-1,1 0,-1 1,0-1,1 0,-1 0,1 0,-1 0,1 0,0 0,-1-1,1 1,0 0,-1-1,1 1,0-1,0 0,0 1,-1-1,1 0,0 0,0 0,0-1,0 1,-1 0,1-1,0 1,0-1,0 0,74-28,-73 28,19-10,0 0,-1-2,-1 0,0-1,0-1,13-15,82-105,-115 136,0-1,1 1,-1-1,0 1,0-1,0 0,1 1,-1-1,0 0,1 1,-1-1,0 0,1 1,-1-1,0 0,1 1,-1-1,1 0,-1 0,0 0,1 1,-1-1,1 0,-1 0,1 0,-1 0,1 0,-1 0,1 0,-1 0,0 0,1 0,-1 0,1 0,-1 0,1 0,-1-1,1 1,-1 0,0 0,1 0,-1-1,1 1,-1 0,0-1,1 1,-1 0,0-1,1 1,-1 0,0-1,0 1,1 0,-1-1,0 0,-8 42,6-36,-1 1,1-1,0 0,1 1,0 0,0-1,0 1,0 0,1-1,0 1,0 0,0-1,1 1,0 0,0-1,1 1,-1-1,1 1,0-1,1 0,-1 0,1 0,0 0,0 0,1 0,-1-1,1 0,0 0,0 0,1 0,-1 0,1-1,4 3,-2-4,-1-1,0 1,1-1,-1-1,0 1,1-1,-1 0,1 0,-1-1,1 0,-1 0,0-1,0 0,1 0,-1 0,0 0,-1-1,1 0,0-1,-1 1,0-1,0 0,2-2,102-116,-102 113,32-44,-3-1,-2-2,-3-1,-2-2,-2-1,-4-1,12-47,-30 90,0 1,-1-1,0 0,-2 0,0 0,-1 0,-1 0,-1-1,-1-4,2 21,0 1,-1-1,1 0,0 0,-1 0,0 0,1 0,-1 0,0 1,0-1,0 0,0 1,0-1,0 1,-1-1,1 1,-1-1,1 1,-1 0,1 0,-1 0,1 0,-1 0,0 0,0 0,0 0,1 1,-1-1,0 1,0-1,0 1,0 0,0 0,0 0,0 0,0 0,0 0,0 0,0 1,1-1,-1 1,0-1,-1 1,-74 45,60-30,1 1,0 0,2 1,0 0,1 1,1 1,0 0,2 1,0 0,2 0,0 1,1 0,2 1,0-1,1 1,2 0,0 0,1 0,1 0,2 0,0 0,1 0,7 21,-6-27,1-1,1 1,1-1,0-1,1 1,1-1,1-1,0 0,0 0,1-1,1 0,0-1,1 0,0-1,1 0,0-2,1 1,0-2,8 4,42 15,-45-21</inkml:trace>
  <inkml:trace contextRef="#ctx0" brushRef="#br0" timeOffset="-10987.925">13941 740,'-5'8,"0"1,1 0,0 0,1 0,-1 0,2 1,0-1,0 1,0 0,1 0,1 0,0-1,0 1,1 0,0 0,1 0,0-1,0 1,3 6,-3-13,-1-1,1 1,0-1,-1 0,1 0,0 0,0 0,0 0,1 0,-1-1,0 1,1-1,-1 1,1-1,-1 0,1 0,0 0,-1 0,1-1,0 1,0-1,0 0,-1 1,1-1,0-1,0 1,0 0,-1-1,1 1,0-1,0 0,-1 0,1 0,-1 0,1 0,-1-1,3-1,82-69,2-69,-83 163,-33 237,23 323,3-545,-2 0,-2-1,-1 0,-2 0,-1 0,-2-1,-2 1,13-33,0-1,-1 0,0 1,1-1,-1 0,0 0,0 1,0-1,0 0,-1 0,1 0,-1-1,1 1,-1 0,1 0,-1-1,0 1,0-1,0 1,0-1,0 0,0 0,0 0,0 0,0 0,-1-1,1 1,0 0,-1-1,1 0,0 0,-1 0,1 0,0 0,-1 0,1 0,-1-1,1 1,0-1,0 1,-1-1,1 0,0 0,0 0,0-1,0 1,0 0,0-1,0 1,1-1,-1 1,0-1,1 0,-1 0,1 0,0 0,-4-13,1 0,0 0,2 0,0-1,0 1,1-1,1 1,1-1,0 1,2-6,-2 10,5-39,2-1,3 2,1-1,13-27,-14 44</inkml:trace>
  <inkml:trace contextRef="#ctx0" brushRef="#br0" timeOffset="4018.845">2257 1700,'-5'0,"-6"9,-2 9,2 0</inkml:trace>
  <inkml:trace contextRef="#ctx0" brushRef="#br0" timeOffset="1533.436">478 2207,'-8'-9,"-1"-1,0 1,-1 0,0 1,0 0,-1 1,0 0,0 1,0 0,-1 0,0 1,0 1,-1 0,1 1,-1 0,0 1,0 1,0 0,1 0,-1 1,0 1,0 0,0 1,0 0,-9 4,9 3,0 1,0 1,1 1,0-1,1 2,0 0,1 0,1 1,0 0,0 0,1 4,2-8,1 1,0 0,1 0,0 0,1 1,1-1,-1 1,2 0,0-1,0 1,1 0,0 0,1 0,1-1,1 9,-1-13,-1-1,1 0,0 0,0 0,1-1,-1 1,1-1,1 1,-1-1,1 0,0 0,0 0,0-1,1 1,0-1,0 0,0-1,0 1,0-1,1 0,-1 0,1 0,0-1,0 0,0 0,0-1,0 0,1 0,-1 0,1-1,7-2,0-1,1-1,-1 0,-1-1,1 0,-1-1,0-1,0 0,-1-1,0 0,0-1,-1 0,0-1,0 0,-1-1,-1 0,0-1,0 0,-1 0,-1 0,1-3,1 1,-2 0,1 0,-2 0,0-1,0 1,-2-2,1 1,-2 0,0-1,-1 0,-1 1,0-1,-1 0,-2-5,9 88,-5-50,1 1,0-1,2 0,0 0,0 0,2-1,0 0,1 0,1-1,0 0,1 0,0-1,12 11,-16-19,-1 0,2-1,-1 0,0 0,1-1,0 1,0-2,0 1,0-1,1 0,-1 0,1-1,0 0,7 1,7-1</inkml:trace>
  <inkml:trace contextRef="#ctx0" brushRef="#br0" timeOffset="2281.603">1185 2094,'-21'2,"1"0,0 1,0 1,1 1,-1 0,1 2,0 0,1 1,-1 1,2 1,-1 0,2 2,-1 0,0 2,13-11,2 0,-1 0,0 0,0 1,1-1,0 1,0 0,0-1,0 1,0 0,1 0,0 0,0 1,0-1,0 0,1 0,-1 0,1 1,0-1,1 0,-1 0,1 1,-1-1,1 0,1 0,-1 0,0 0,1 0,0 0,0 0,0-1,0 1,1-1,0 1,-1-1,1 0,0 0,1 0,-1 0,0-1,2 1,-2 1,1-1,-1 0,1 0,0 0,0 0,0-1,0 0,1 1,-1-2,1 1,-1 0,1-1,0 0,-1 0,1 0,0-1,0 1,0-1,-1 0,1-1,0 1,0-1,0 0,-1 0,1-1,0 1,-1-1,0 0,1 0,-1 0,0-1,0 0,0 1,0-2,-1 1,4-3,5-11,0-1,-1 0,-1-1,0 0,-2-1,0 0,-2 0,1-4,4-8,-11 31,-1 0,1 0,0 0,0 0,0 0,0 0,0 0,0 0,0 0,0 0,0 0,0 0,0 0,1 0,-1 0,0 0,1 0,-1 0,0 0,1 1,0-1,-1 0,1 0,-1 0,1 1,0-1,-1 0,1 1,0-1,0 0,0 1,0-1,-1 1,1 0,0-1,0 1,0 0,0-1,0 1,0 0,0 0,0 0,0 0,0 0,0 0,0 0,0 0,0 0,0 0,0 1,0-1,0 0,0 1,0-1,-1 1,1-1,0 1,0-1,0 1,-1-1,1 1,31 135,27 150,-43-211,-2 0,-4 1,-4 1,-2 60,-6-117,0 0,-1-1,-1 0,-1 1,-1-1,-1-1,0 1,-8 12,12-24,-1 1,0-2,0 1,-1 0,0-1,0 0,-1 0,1 0,-1-1,-1 0,1 0,0 0,-1-1,0 0,0-1,-1 1,1-1,-1 0,1-1,-1 0,0 0,-4 0,8-2,-1 0,0 0,1-1,-1 0,0 1,1-1,-1-1,1 1,-1-1,1 1,0-1,0-1,0 1,0 0,0-1,0 0,1 0,-1 0,1-1,0 1,0-1,0 1,0-1,1 0,-1 0,1 0,0-1,-1-2,-29-131,30 118,1-1,1 0,0 1,2-1,0 1,2-1,0 1,1 0,1 0,1 1,1 0,0 0,2 0,0 1,12-16,-9 17,1 1,0 0,2 1,-1 0,2 1,0 1,1 1,0 0,12-4,-10 6</inkml:trace>
  <inkml:trace contextRef="#ctx0" brushRef="#br0" timeOffset="3568.998">1749 2151,'-10'0,"1"0,-1 0,1 1,0 1,-1 0,1 0,0 1,0 0,0 0,0 1,1 0,-1 1,1 0,0 0,1 0,-1 1,1 1,0-1,1 1,-1 0,1 1,1-1,0 1,0 0,0 0,1 1,0 0,0 0,1 0,1 0,-1 0,2 0,-2 9,16 98,-13-114,1 1,0 0,0-1,0 1,0 0,1-1,-1 0,1 1,-1-1,1 0,0 0,0 1,0-2,0 1,0 0,0 0,1-1,-1 1,0-1,1 1,0-1,-1 0,1 0,0 0,-1-1,1 1,0-1,0 1,-1-1,1 0,0 0,0 0,0-1,-1 1,1 0,0-1,0 0,-1 0,2 0,6-6,0 1,-1-2,0 1,0-1,-1-1,1 0,-2 0,0 0,0-1,0 0,-1 0,-1-1,0 0,0 0,-1 0,0-2,9-17,31-73,-37 141,-7-27,0-1,0 1,2 0,-1 0,1 0,1-1,0 1,0-1,1 0,0 0,1 0,0-1,1 1,0-1,0 0,1-1,0 0,0 0,1 0,0-1,9 6,-15-11,1-1,0 0,0 0,0 0,0 0,0 0,-1 0,1-1,0 0,1 1,-1-1,0 0,0 0,0-1,0 1,0-1,0 1,0-1,-1 0,1 0,0 0,0-1,-1 1,1-1,0 1,-1-1,0 0,1 0,-1 0,1-1,63-74,-60 68,74-104,-80 114,0 0,0 0,0 0,0 0,1 0,-1 0,0 0,0 0,1 0,-1 0,1 0,-1 0,1 0,-1 0,1-1,0 1,-1 0,1 0,0-1,0 1,-1 0,1-1,0 1,0-1,0 1,0-1,0 1,0-1,0 0,-1 0,1 1,0-1,0 0,0 0,0 0,1 0,-1 0,0 0,0 0,0 0,0-1,-1 1,1 0,0 0,0-1,0 1,0-1,0 1,0-1,0 1,0-1,-1 0,1 1,0-1,-1 0,1 0,0 1,-1-1,1 0,-1 0,1 0,-1 0,1 0,-1 0,0 0,1 0,-1 0,0 0,42 134,-40-127,1 0,0 0,1 0,0-1,-1 0,2 0,-1 0,0 0,1-1,0 1,0-1,1 0,-1-1,1 1,-1-1,1 0,0-1,0 1,1-1,0 0,2-3,0 0,-1-1,1 0,0 0,-1-1,1 0,-1 0,0-1,0 0,0 0,0-1,-1 0,0-1,0 0,-1 0,1 0,-1-1,0 1,-1-1,0-1,0 1,0-1,-1 0,0 0,-1-1,10-12,-1-4,1 1,2 1,0 0,2 1,0 1,1 1,2 0,0 1,4-2,-22 20,-1 0,1 0,-1 0,1 0,-1 1,1-1,0 0,-1 1,1-1,0 1,-1 0,1-1,0 1,-1 0,1 0,0 0,0 0,-1 1,1-1,0 0,0 1,-1-1,1 1,-1 0,1-1,0 1,-1 0,1 0,-1 0,0 0,1 0,-1 0,0 0,0 1,1-1,-1 0,0 1,0-1,-1 1,1-1,0 1,0 0,24 76,-16 84,-9-161,0 0,1-1,-1 1,0 0,1 0,-1 0,0 0,1 0,-1-1,1 1,-1 0,1-1,-1 1,1 0,0-1,-1 1,1 0,0-1,0 1,-1-1,1 1,0-1,0 0,0 1,-1-1,1 0,0 0,0 1,0-1,0 0,0 0,0 0,0 0,0 0,-1 0,1 0,0-1,0 1,0 0,0 0,0-1,0 1,-1 0,1-1,0 1,0-1,0 0,39-29,-36 27,30-28,120-90,-152 120,0-1,0 1,0 0,0 0,0 1,0-1,0 0,0 1,0-1,0 1,0 0,1-1,-1 1,0 0,0 0,0 1,0-1,1 0,-1 1,0-1,0 1,0 0,0 0,0-1,0 1,0 1,0-1,-1 0,1 0,0 1,-1-1,1 1,-1-1,1 1,-1 0,0 0,1-1,-1 1,0 0,0 0,-1 0,1 0,0 0,-1 1,1 1,40 122,-34-113,0 0,1 0,1-1,-1-1,2 1,0-1,0-1,1 0,0 0,9 5,-12-10</inkml:trace>
  <inkml:trace contextRef="#ctx0" brushRef="#br0" timeOffset="9883.281">4317 1784,'0'-26,"0"32,26 153,6 43,-27-96,-3-105,1 1,-1-1,0 0,0 0,0 0,1 0,-1 0,1-1,-1 1,0-1,1 1,-1-1,1 0,-1 0,1 0,-1 0,1-1,-1 1,1-1,-1 1,1-1,-1 0,0 0,0 0,1 0,-1 0,0 0,0-1,0 1,0-1,0 0,1-1,6-2,42-24,-35 19,-1 1,1 1,1 0,-1 1,1 0,0 2,9-2,-23 6,0 1,0 0,-1 0,1 0,0 0,0 0,0 0,0 1,-1 0,1-1,0 1,0 0,-1 0,1 0,-1 1,1-1,-1 1,1-1,-1 1,0 0,0 0,0 0,0 0,0 0,0 0,0 1,-1-1,1 1,-1-1,0 1,0-1,0 1,0 0,0 0,-1-1,1 1,-1 0,1 0,0 7,0-1,0 1,-1-1,0 1,-1-1,0 0,0 1,-1-1,0 0,-1 0,0 1,-5 2,0 0,-1-1,0 0,-1-1,0 0,-1 0,0-1,0-1,-1 0,0 0,0-1,-1-1,0 0,0-1,-7 2,17-5,-1 1,1-1,0-1,-1 1,1 0,-1-1,0 0,1 0,-1 0,0 0,0-1,1 1,-1-1,0 0,0 0,0-1,0 1,1-1,-1 1,0-1,0-1,1 1,-1 0,1-1,-1 0,1 1,0-2,0 1,-1 0,1 0,1-1,-1 0,0 0,1 1,-1-1,1-1,0 1,0 0,-1-3,2-47,5 27</inkml:trace>
  <inkml:trace contextRef="#ctx0" brushRef="#br0" timeOffset="10798.389">4966 2236,'-1'34,"0"-24,0 0,1 0,0 0,0 1,1-1,1 0,0 0,0 0,1-1,0 1,3 6,-5-14,1 0,-1-1,0 1,1 0,-1-1,1 1,-1-1,1 0,0 0,-1 1,1-1,0 0,0-1,0 1,0 0,0 0,0-1,0 1,0-1,0 0,0 0,0 1,0-1,0-1,1 1,-1 0,0 0,0-1,0 1,0-1,0 0,0 0,0 1,-1-1,1 0,0-1,1 1,65-52,-63 48,13-15,-17 18,0-1,1 1,-1-1,0 1,1-1,0 1,-1 0,1 0,0 0,0 0,0 0,0 0,1 0,-1 1,0-1,1 1,-1 0,1 0,0 0,-1 0,1 0,0 0,-1 1,1-1,0 1,0 0,0 0,-1 0,1 0,0 0,0 1,0-1,-1 1,1-1,0 1,-1 0,1 0,0 1,35 53,-37-51,0 0,1 0,0 0,0 0,0 0,0-1,0 1,1-1,-1 0,1 1,0-1,0 0,0-1,0 1,1-1,-1 1,1-1,0 0,-1 0,1 0,0-1,0 0,0 1,0-1,0-1,0 1,1 0,-1-1,0 0,0 0,2-1,5-3,0-1,0 0,0-1,-1 0,0 0,0-1,-1-1,0 0,0 0,-1 0,0-1,0-1,-1 1,0-1,2-5,-7 11,17-20,-2-2,-1 0,-1-1,-1 0,-2-2,0 1,-2-1,-1-1,-2 1,-1-2,-1 1,-1-1,-2-2,-2-11,9 230,60 70,-67-247,1 0,0-1,0 1,1-1,0 0,0 0,1 0,0 0,1-1,-1 0,1 0,3 2,4 1</inkml:trace>
  <inkml:trace contextRef="#ctx0" brushRef="#br0" timeOffset="11015.412">5474 1954,'24'4,"32"-2,11-3,-1 0,-2 0,-7 0,-9 0,-11 0</inkml:trace>
  <inkml:trace contextRef="#ctx0" brushRef="#br0" timeOffset="12017.011">6687 2094,'-2'9,"0"0,1-1,-1 1,1 0,1 0,0 0,0 0,1 0,0-1,0 1,1 0,1 0,-1-1,1 0,0 1,1-1,0 0,1 0,-1-1,1 0,1 0,-1 0,1 0,2 1,-4-5,0-1,1 0,-1 0,0 0,1 0,-1-1,1 0,-1 0,1 0,0 0,-1-1,1 1,0-1,0-1,-1 1,1-1,0 1,-1-1,1-1,-1 1,1-1,-1 1,0-1,1 0,-1-1,0 1,0-1,100-84,-96 79,40-32,-47 39,0 0,0 0,0 1,0-1,1 1,-1-1,0 1,0-1,1 1,-1 0,0 0,1-1,-1 1,0 0,1 0,-1 0,0 1,1-1,-1 0,0 0,1 1,-1-1,0 1,0-1,1 1,-1-1,0 1,0 0,0 0,0 0,0-1,0 1,0 0,0 0,0 0,0 1,-1-1,1 0,0 0,-1 0,1 1,19 57,-19-53,0 0,0-1,0 1,0-1,1 1,0-1,0 0,1 0,-1 0,1 0,0 0,1 0,-1-1,1 0,-1 1,2-1,-1-1,0 1,1-1,-1 1,1-1,0 0,5 1,1-2,0 0,0-1,0-1,1 0,-1-1,0 0,0 0,0-1,0-1,0 0,-1 0,1-1,-1 0,0-1,0 0,0-1,-1 0,0-1,0 0,0 0,-1 0,0-1,-1-1,0 1,0-1,-1 0,0-1,0 0,-1 0,0 0,-1 0,0-1,-1 1,0-1,-1 0,1-8,-9-17,0 30</inkml:trace>
  <inkml:trace contextRef="#ctx0" brushRef="#br0" timeOffset="12252.707">7845 2094,'-5'39,"-2"17,1-1</inkml:trace>
  <inkml:trace contextRef="#ctx0" brushRef="#br0" timeOffset="12417.227">7732 1926,'-5'-39,"-1"-17,0-4,1 9</inkml:trace>
  <inkml:trace contextRef="#ctx0" brushRef="#br0" timeOffset="12790.135">8155 1559,'10'13,"0"1,-1 0,-1 1,0 0,-1 0,-1 0,0 1,-1 0,-1 1,-1-1,0 0,-1 1,0 4,2 186,24-77,-22-115,-1 0,0 0,-2 1,0 0,0 0,-2 0,0 0,0 0,-2 0,0 0,-2 11,-26 19,18-44</inkml:trace>
  <inkml:trace contextRef="#ctx0" brushRef="#br0" timeOffset="13119.386">8042 2010,'39'-14,"21"-5,7 0,-5 5,-7 3,-8 5,-8 2,-10 3</inkml:trace>
  <inkml:trace contextRef="#ctx0" brushRef="#br0" timeOffset="13505.263">8550 1587,'-10'67,"3"1,3 0,3 0,3 1,7 39,-7-94,1 0,0-1,1 1,1-1,0 0,1 0,0-1,4 5,-8-13,0 0,1-1,0 1,0-1,0 0,0 0,1 0,-1 0,1 0,-1-1,1 1,0-1,0 0,0 0,0-1,1 1,-1-1,0 0,1 0,-1 0,1-1,-1 0,0 0,1 0,-1 0,1-1,1 1,9-5,1 0,-1 0,0-2,0 1,-1-2,0 0,0-1,-1 0,2-3,55-33,-69 44,0 1,0-1,1 0,-1 0,0 1,1-1,-1 1,1 0,-1-1,1 1,-1 0,0 0,1 0,-1 0,1 0,-1 0,1 0,-1 0,1 1,-1-1,0 0,1 1,-1-1,1 1,-1 0,0-1,0 1,1 0,-1 0,0 0,0 0,0 0,0 0,0 0,0 0,0 1,-1-1,1 0,0 0,-1 1,1 0,18 67,-14-46,12 24,-7-26</inkml:trace>
  <inkml:trace contextRef="#ctx0" brushRef="#br0" timeOffset="14440.22">10018 1954,'-23'9,"0"2,1 1,1 1,0 0,1 2,0 0,1 1,1 1,-12 16,26-29,1 0,0 0,0 0,0 1,1-1,-1 1,1 0,0-1,0 1,1 0,0 0,0 1,0-1,0 0,1 0,-1 0,2 1,-1-1,0 0,1 0,0 0,0 0,1 0,-1 0,1 0,0 0,0 0,1-1,0 1,-1-1,2 1,-1-1,0 0,1-1,-1 1,1 0,0-1,1 0,-1 0,0 0,1-1,0 1,1 0,0-1,1 0,-1 0,1 0,-1-1,1 1,-1-2,1 1,0-1,0 0,-1 0,1-1,0 0,-1 0,1-1,-1 1,1-1,-1-1,0 1,0-1,0 0,0-1,4-3,111-104,-102 87,-1-1,-1-1,-2-1,0 0,-2-1,-1 0,-1-1,-2 0,-1-1,-1 0,-1 0,-2-1,-1 1,-1-27,0 37,-2-1,0 1,-1-1,-1 0,-1 1,-1 0,0 0,-2 0,0 0,-7-12,11 29,0 0,0 0,0 1,-1-1,1 1,-1-1,0 1,0 0,0 0,0 0,0 0,0 1,0-1,-1 1,1 0,0 0,-1 0,1 0,-1 0,1 1,-1 0,0 0,1 0,-1 0,1 0,-1 1,1-1,-1 1,1 0,-1 0,1 1,0-1,0 0,-1 1,1 0,0 0,0 0,1 0,-1 1,0-1,1 1,-1-1,1 1,0 0,0 0,0 0,0 0,-1 3,-7 10,0 0,1 0,1 1,1 0,0 0,1 1,1 0,0 0,2 0,0 1,1-1,1 1,0 0,2-1,0 1,1-1,1 1,0-1,2 0,0 0,1 0,1-1,0 0,1 0,1-1,1 0,0 0,1-1,13 13,7 10,2-1,1-2,2-1,26 17,-61-49,0-1,1 0,0 1,-1-1,1 0,-1 0,1 0,0 0,0-1,0 1,0 0,-1-1,1 1,0-1,0 0,0 1,0-1,0 0,0 0,0 0,0-1,0 1,0 0,0-1,0 1,0-1,0 0,0 0,-1 0,1 1,1-2,9-6</inkml:trace>
  <inkml:trace contextRef="#ctx0" brushRef="#br0" timeOffset="14636.3">10724 2010,'0'34,"4"10,3-6,-1-10</inkml:trace>
  <inkml:trace contextRef="#ctx0" brushRef="#br0" timeOffset="14885.29">10695 1614,'0'0</inkml:trace>
  <inkml:trace contextRef="#ctx0" brushRef="#br0" timeOffset="15223.637">11005 1643,'23'-17,"-1"-2,-1 0,0-1,-2-1,0-1,-2-1,0-1,-2 0,0-1,-2 0,0-2,-9 6,-25 33,10 12,0 0,2 1,1 1,1-1,2 1,0 0,2 1,0-1,2 1,1-1,1 1,2 7,-2 14,-1 67,-1-8,4-1,5 1,11 41,-7-85,-3 0,-2 1,-4-1,-2 1,-4 25,2-84,1 0,-1 0,0 0,0 0,-1-1,1 1,-1 0,0-1,0 1,-1-1,1 1,-1-1,0 0,0 0,-1-1,1 1,-1 0,1-1,-1 0,0 0,-1 0,1-1,0 1,-1-1,1 0,-1 0,0-1,0 1,0-1,1 0,-1 0,0-1,0 0,0 1,0-2,-1 1,2 0,-1-1,0 0,0 0,0-1,0 1,1-1,-1 0,0-1,1 1,-2-2,-2-5,0-1,0-1,1 1,0-1,1 0,0-1,1 0,0 0,1 0,1 0,0-1,0 1,1-1,1 0,0 0,0 0,2 0,0-2,-2-22,2 0,1 0,2 0,2 0,1 0,7-17,-3 19</inkml:trace>
  <inkml:trace contextRef="#ctx0" brushRef="#br0" timeOffset="15790.159">11485 1727,'28'-23,"1"0,-1-1,0-1,-2-1,-1-2,-2-1,0 0,3-11,-22 34,-1 0,1 0,-2 0,1-1,-1 1,0-1,0 0,-1 1,0-1,0 0,-1 0,1 0,-2 0,1 0,-1 0,-1-5,2 11,0 1,-1-1,1 0,0 1,-1-1,1 0,-1 1,1-1,-1 0,1 1,-1-1,0 1,1-1,-1 1,1-1,-1 1,0 0,0-1,1 1,-1 0,0-1,1 1,-1 0,0 0,0 0,0 0,1 0,-1 0,0 0,0 0,0 0,1 0,-1 0,0 0,0 1,1-1,-1 0,0 1,0-1,1 0,-1 1,0-1,1 1,-1-1,1 1,-1-1,1 1,-1-1,1 1,-1 0,1-1,-1 1,1 0,0-1,-1 1,1 0,0 0,0-1,-1 1,-28 43,29-44,-15 29,2 0,2 1,0 0,2 1,2 0,0 0,2 1,2 0,0 0,3 0,0 7,0 25,2 0,3 0,13 61,52 160,-63-255,0 0,-3 0,0 0,-2 1,-1-1,-1 1,-2 4,1-31,1 0,-1-1,0 1,-1 0,1 0,0 0,-1-1,0 1,0-1,0 1,0-1,-1 0,1 1,-1-1,0-1,0 1,0 0,0-1,0 1,-1-1,1 0,-1 0,1-1,-1 1,0-1,0 1,0-1,0-1,0 1,0 0,0-1,0 0,0 0,0 0,0 0,0-1,-4 1,0-1,0 0,1 0,-1-1,1 0,-1 0,1-1,0 0,0 0,0 0,0-1,0 0,1-1,0 0,0 0,0 0,0 0,-2-5,1-1,1 0,1 0,0-1,0 0,1 1,1-1,0-1,0 1,2 0,-1-1,2 1,-1-1,2 0,0 1,0-1,1 1,1 0,0 0,0 0,6-12,2-4,1 0,2 0,1 2,1 0,1 0,1 2,1 0,5-3,61-55,-60 65</inkml:trace>
  <inkml:trace contextRef="#ctx0" brushRef="#br0" timeOffset="16155.356">12106 2067,'5'-9,"0"0,-1 0,0 0,-1 0,0-1,0 1,-1-1,0 0,-1 1,0-1,0 0,-1 0,-1 0,0-5,1 13,0 1,-1-1,1 0,0 1,-1-1,1 1,-1-1,0 1,1 0,-1-1,0 1,0-1,0 1,0 0,0 0,0 0,0 0,-1 0,1 0,0 0,-1 0,1 0,0 0,-1 1,1-1,-1 0,1 1,-1 0,1-1,-1 1,0 0,1 0,-1-1,1 1,-1 1,0-1,1 0,-1 0,1 0,-1 1,1-1,-1 1,1 0,-1-1,1 1,-1 0,1 0,0 0,-1 0,-61 51,57-43,-1 0,2 1,-1 0,2 0,-1 0,1 0,1 1,-1-1,2 1,0 0,0 0,1 0,0 0,1 0,0 1,1-1,0 0,1 0,0 0,1-1,0 1,0 0,2-1,-1 0,1 0,0 0,1-1,0 1,1-1,0-1,0 1,1-1,0-1,0 1,1-2,3 3,16 8,-3-4</inkml:trace>
  <inkml:trace contextRef="#ctx0" brushRef="#br0" timeOffset="16685.803">12445 2292,'31'-98,"-8"11,28-62,9 52,-48 85</inkml:trace>
  <inkml:trace contextRef="#ctx0" brushRef="#br0" timeOffset="21486.265">12924 2123,'25'-2,"-1"-1,1-2,-1 0,0-2,-1 0,0-2,0 0,-1-2,12-7,56-49,-87 65,-1 0,1-1,-1 1,0-1,0 1,0-1,0 0,-1 0,1 0,-1 0,0 0,1 0,-1 0,-1-1,1 1,0 0,-1-1,0 1,0 0,0-1,0 1,0 0,-1-1,1 1,-1 0,0 0,0-1,0 1,-1 0,1 0,-1-1,-1 1,0-1,1 1,-1 1,0-1,-1 0,1 1,0 0,-1-1,1 1,-1 1,0-1,1 0,-1 1,0 0,0 0,0 0,0 0,0 1,0 0,0 0,0 0,0 0,0 0,-1 1,1 0,1 0,-2 0,-101 47,84-28,1 0,1 1,1 1,1 0,0 2,2 0,1 1,-7 16,18-32,-1-1,1 1,0 0,1 0,0 0,1 0,0 0,0 1,1-1,0 1,1 0,0-1,0 1,1-1,0 1,1-1,0 1,2-6,0 0,0 0,0 0,0-1,1 1,0-1,-1 0,1-1,0 1,0-1,0 0,1 0,-1-1,0 0,1 1,-1-2,1 1,-1-1,1 0,-1 0,1 0,-1-1,5 0,-2 1,18-2,1 0,-1-2,0-1,0 0,0-2,-1-2,0 0,0-1,7-6,4-3</inkml:trace>
  <inkml:trace contextRef="#ctx0" brushRef="#br0" timeOffset="22302.589">13687 1840,'-2'12,"0"0,-1 0,0 0,-1-1,0 1,-1-1,-1 0,1 0,-2-1,1 0,-2 0,-14 28,-22 36,-39 88,182-313,-15 29,-84 123,0 0,0 0,-1 0,1-1,0 1,0 0,0 0,0 0,0 0,0 0,0-1,0 1,1 0,-1 0,0 0,0-1,1 1,-1 0,1 0,-1-1,0 1,1 0,-1-1,1 1,0 0,-1-1,1 1,-1-1,1 1,0-1,0 1,-1-1,1 1,0-1,0 0,-1 1,1-1,0 0,0 0,0 0,-1 0,1 0,0 0,0 0,0 0,0 0,-1 0,1 0,0 0,0 0,0-1,0 1,-1 0,1-1,0 1,0 0,-1-1,1 1,0-1,-1 1,1-1,-1 0,1 1,0-1,-1 0,0 1,1-1,9 64,-10-55,0 0,0-1,1 1,1-1,-1 1,1-1,0 0,1 0,0 0,0 0,0 0,1 0,0-1,-2-4,0 0,-1 0,1-1,0 1,0-1,1 0,-1 1,0-1,0 0,0 0,1 0,-1-1,1 1,-1-1,1 1,-1-1,0 0,1 0,-1 0,1 0,-1 0,1 0,-1-1,1 0,-1 1,1-1,-1 0,0 0,0 0,1 0,-1 0,0-1,0 1,1-2,62-60,51-145,-107 187</inkml:trace>
  <inkml:trace contextRef="#ctx0" brushRef="#br0" timeOffset="22788.912">14589 1360,'-4'61,"-3"-1,-2 0,-4 0,-1-1,-20 47,32-100,-79 262,64-206,11-62,1-5</inkml:trace>
  <inkml:trace contextRef="#ctx0" brushRef="#br0" timeOffset="23035.373">14222 1840,'39'-9,"27"-9,6 0,-3 2,-9 4,-10 4,-9 4,-6 2,-4 2,-8 0</inkml:trace>
  <inkml:trace contextRef="#ctx0" brushRef="#br0" timeOffset="96359.499">15690 1840,'-23'13,"-89"168,56-79,11-13,45-74,18-42,68-117,83-101,-169 245,0 0,0 1,1-1,-1 0,0 1,1-1,-1 0,0 1,1-1,-1 0,0 0,1 0,-1 1,1-1,-1 0,0 0,1 0,-1 0,1 0,-1 1,1-1,-1 0,1 0,-1 0,0 0,1 0,-1-1,1 1,-1 0,1 0,-1 0,0 0,1 0,-1-1,1 1,-1 0,0 0,1 0,-1-1,0 1,1 0,-1-1,0 1,1 0,-1-1,0 1,0 0,1-1,-1 1,0-1,0 1,-6 39,0-12,0 0,2 0,1 1,2-1,0 0,2 10,0-27,0 0,1 0,0 0,0 0,1-1,0 1,1 0,0-1,0 0,1 0,0-1,1 1,0-1,0 0,1 0,0-1,0 0,7 4,-11-8,0 0,0-1,0 0,1 1,-1-2,1 1,-1 0,1 0,0-1,0 0,0 0,0 0,0 0,0-1,0 1,0-1,0 0,0-1,0 1,0 0,0-1,-1 0,1 0,0 0,0-1,0 1,-1-1,1 0,-1 0,1 0,-1 0,0-1,0 1,0-1,1-1,12-17,0-1,-1-1,-1-1,-2 1,0-2,-1 0,-2 0,1-6,13-55,-31 79,4 14</inkml:trace>
  <inkml:trace contextRef="#ctx0" brushRef="#br0" timeOffset="96725.488">16537 1897,'-10'9,"-1"1,2 0,-1 1,2 0,-1 1,1-1,1 1,0 1,1 0,1-1,0 2,0-1,1 1,1-1,0 2,3-12,0-1,0 0,0 1,0-1,0 1,1-1,-1 0,1 1,0-1,-1 0,1 1,0-1,0 0,1 0,-1 0,0 0,1 0,-1 0,1 0,0-1,-1 1,1 0,0-1,0 0,0 1,0-1,0 0,0 0,1 0,-1 0,0 0,1-1,-1 1,0-1,1 1,-1-1,0 0,1 0,-1 0,1 0,0-1,96-32,-92 30,-1-1,0 0,0 0,-1-1,1 1,-1-1,0-1,-1 1,1-1,-1 1,0-1,0-1,-1 1,1 0,-1-1,-1 0,0 1,0-1,0 0,0 0,-1 0,-1-1,1 1,-1 0,0 0,-1 0,1-1,-1 1,-1 0,0 0,0 0,0 1,-1-2,0 5,-1 0,0 0,0 0,1 0,-2 1,1 0,0 0,0 0,-1 0,1 1,-1 0,1-1,-1 2,0-1,0 0,1 1,-1 0,0 0,1 1,-1-1,0 1,1 0,-1 0,0 1,1-1,0 1,-1 0,1 0,0 0,0 1,-1 0,-9 3,-12 3</inkml:trace>
  <inkml:trace contextRef="#ctx0" brushRef="#br0" timeOffset="97250.074">17243 1474,'1'80,"-30"106,17 24,5-177,2 1,1 0,2 0,1-1,3 25,-2-58</inkml:trace>
  <inkml:trace contextRef="#ctx0" brushRef="#br0" timeOffset="97461.411">16904 1926,'38'-5,"38"-2,9-4,0 0,-9 2,-12 2,-14 2,-9 2,-7 2,-5 1,-3-5,0-1,0 1,-5 0</inkml:trace>
  <inkml:trace contextRef="#ctx0" brushRef="#br0" timeOffset="98241.795">17892 1840,'-46'23,"0"-2,2 2,1 2,1 2,-13 12,1 21,53-58,0-1,0 0,0 0,0 1,0-1,0 0,0 1,1-1,-1 1,1-1,-1 1,1 0,-1-1,1 1,0-1,0 1,0 0,0-1,0 1,0 0,0-1,0 1,1-1,-1 1,1 0,-1-1,1 1,0-1,-1 1,1-1,0 0,0 1,0-1,0 0,0 0,0 1,1-1,-1 0,0 0,1 0,-1 0,0-1,1 1,-1 0,1-1,11 2,-1-1,1 0,0-1,0-1,-1 0,1 0,-1-2,1 1,-1-2,0 0,0 0,0-1,0 0,-1-1,0 0,0-1,-1 0,0-1,0 0,5-6,-5 6,81-62,-91 70,0-1,0 1,1-1,-1 1,0-1,1 1,-1 0,0-1,1 1,-1 0,1-1,-1 1,1 0,-1-1,1 1,-1 0,1 0,-1-1,1 1,-1 0,1 0,-1 0,1 0,-1 0,1 0,0 0,-1 0,1 0,-1 0,1 0,-1 0,1 0,-1 0,1 1,-1-1,1 0,-1 0,1 1,-1-1,1 0,-1 1,1-1,-1 0,0 1,1-1,-1 0,1 1,-1-1,0 1,0-1,1 1,-1-1,0 1,0-1,1 1,-1-1,0 1,0 0,0-1,0 1,0-1,0 1,0 0,1 47,-1-32,0-10,1-1,0 0,0 1,0-1,1 0,0 0,0 0,0 0,0 0,1 0,0 0,0-1,0 0,1 1,0-1,-1 0,1-1,1 1,-1-1,0 0,1 0,0 0,0 0,-1-1,1 0,1 0,-1 0,0-1,0 0,1 0,-1 0,1 0,-1-1,1 0,4-1,13-6,1-1,-2-1,1-1,-1-1,-1 0,0-2,0-1,-2-1,0 0,0-1,-2-1,0-1,-1-1,0 0,2-6,3 0,0-1,-2-1,-1-1,-1 0,-2-1,0-1,-2-1,-2 0,3-14,-11 35,2-5,0 1,-2-1,0-1,0 1,-1 0,-1 0,-1-1,0 1,-1-1,-1 0,2 14,0 0,-1 1,1-1,0 0,-1 1,1-1,-1 1,0-1,1 1,-1-1,0 1,0-1,0 1,0 0,0-1,-1 1,1 0,0 0,0 0,-1 0,1 0,-1 0,1 0,-1 1,1-1,-1 0,1 1,-1-1,0 1,1 0,-1 0,0-1,1 1,-1 0,0 0,1 0,-1 1,0-1,1 0,-1 1,0-1,1 1,-1-1,1 1,-1 0,0 0,-61 52,54-38,1 1,1 1,1-1,0 1,1 0,1 0,1 1,0 0,2-1,-1 1,2 0,1 0,0-1,1 1,1 1,0 54,23 96,3-28,-29-133,0 0,1 0,-1 0,2 0,-1 0,1-1,0 1,1-1,0 1,0-1,0 0,1 0,0 0,1-1,-1 1,3 1,-5-8,-1 0,1 0,0-1,0 1,-1 0,1 0,0-1,-1 1,1-1,0 0,-1 0,1 1,-1-1,1 0,-1 0,1 0,-1 0,0-1,1 1,-1 0,0-1,0 1,0 0,0-1,0 1,0-1,-1 0,1 1,-1-1,1 0,-1 1,1-1,-1 0,0 1,0-1,1 0,-1 0,-1 1,1-1,0 0,0 0,-1 1,1-1,-1 0,1 1,-1-1,0 0,-3-16</inkml:trace>
  <inkml:trace contextRef="#ctx0" brushRef="#br0" timeOffset="98492.813">18174 1784,'29'0,"24"-5,12-1,0 0,-1 1,-7 2,-8 1,-8 0,-6 2,-5 0,-1 0,-2 0,0 1,-6-1</inkml:trace>
  <inkml:trace contextRef="#ctx0" brushRef="#br0" timeOffset="98726.107">18964 1897,'0'34,"5"15,1 5,0-7</inkml:trace>
  <inkml:trace contextRef="#ctx0" brushRef="#br0" timeOffset="98899.425">19020 1643,'0'0</inkml:trace>
  <inkml:trace contextRef="#ctx0" brushRef="#br0" timeOffset="99262.389">19529 1784,'-32'22,"1"2,1 2,1 0,1 2,2 1,-15 21,38-47,0 0,0 0,0 0,0 1,1-1,-1 1,1 0,0-1,0 1,0 0,1 0,0 0,-1 1,1-1,1 0,-1 0,1 1,-1-1,1 0,0 1,1-1,-1 0,1 0,0 1,0-1,0 0,0 0,1 0,0 0,0 0,0 0,0-1,1 1,-1-1,1 1,0-1,0 0,0 0,0 0,1-1,-1 1,4 1,6-2,1-1,0 0,0-1,0 0,0-1,0-1,0 0,-1-1,1 0,-1-1,0-1,0 0,0 0,-1-2,1 0,-2 0,1-1,-1 0,0-1,-1 0,8-8,-11 10,1-1,-1 1,0-1,0-1,-1 1,0-1,-1 0,0 0,0-1,-1 1,0-1,-1 0,0 0,-1 0,0-1,0 1,-1-1,0 1,-1-1,-1 1,1-1,-2 1,1-1,-1 1,-4-9,5 16,-1 1,1-1,-1 1,0-1,0 1,0 0,0 0,-1 0,1 0,0 0,-1 0,0 1,1-1,-1 1,0 0,0 0,0 0,1 0,-1 0,0 0,0 1,0 0,0-1,0 1,-1 0,1 1,0-1,0 1,0-1,0 1,1 0,-4 1,-12 4</inkml:trace>
  <inkml:trace contextRef="#ctx0" brushRef="#br0" timeOffset="99777.817">19896 2094,'3'-20,"1"0,1 1,0-1,2 1,0 0,1 0,1 1,1 0,0 1,2 0,0 0,2-1,-12 18,-1-1,1 1,0-1,-1 1,1 0,-1 0,1 0,-1 0,1 0,0 0,-1 0,1 1,-1-1,1 0,-1 1,1 0,-1-1,1 1,-1 0,1 0,-1-1,0 1,1 0,-1 0,0 1,0-1,0 0,0 0,0 0,0 1,0-1,0 1,-1-1,1 0,-1 1,1-1,-1 1,1 0,-1-1,0 1,1-1,-1 1,0 0,0-1,0 1,-1-1,1 1,0 0,-1-1,1 1,-1 0,5 11,0 0,1 0,1-1,0 1,0-1,1-1,1 1,0-1,0-1,1 1,1-2,0 1,2 1,-7-7,0 0,1 0,-1-1,0 0,1 0,0 0,0 0,0-1,0 0,0 0,0-1,0 0,1 0,-1 0,0-1,1 0,-1 0,0-1,1 0,-1 0,0 0,0-1,0 1,0-2,0 1,0-1,0 0,10-9,0-1,-1 0,0-1,-1-1,-1 0,-1-1,0 0,0-1,-2 0,0-1,-2 0,0-1,0 0,-2 0,0 0,2-19,-2 3,21-49,-16 71</inkml:trace>
</inkml:ink>
</file>

<file path=ppt/ink/ink3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7:33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5391 1682,'-16'-3,"-1"0,1 1,-1 1,0 0,1 1,-1 1,0 1,1 0,-1 1,1 1,0 1,0 0,1 1,-1 0,0 2,8 0,0 0,1 0,0 1,0 0,1 0,0 0,1 1,0 0,1 0,0 0,0 0,1 1,0 0,1-1,0 1,1 0,0 0,1 0,0 0,1 0,1 5,-2-11,0 0,1-1,0 1,0 0,0 0,1-1,-1 1,1-1,0 1,1-1,-1 0,1 0,0 0,0 0,0 0,0 0,1-1,-1 0,1 0,0 0,0 0,0 0,0-1,1 0,-1 0,1 0,-1 0,1-1,0 0,0 0,-1 0,1 0,0-1,0 0,0 0,0 0,0 0,-1-1,1 0,2-1,15-5,-1-2,0-1,0 0,-1-2,0 0,-1-1,-1-1,0-1,-1 0,0-2,-2 1,10-14,66-60,-1 17,-88 73,1 0,-1 1,1-1,0 1,-1 0,1 0,-1 0,0 0,1 0,-1 1,0-1,1 1,-1-1,0 1,0 0,-1 0,1-1,0 2,0-1,-1 0,1 0,-1 0,0 1,0-1,0 1,0-1,0 1,0-1,-1 1,1-1,-1 1,0 0,0-1,0 1,0 0,0 0,6 19,-4-14,1 0,0 0,1 0,-1-1,1 1,1-1,0 0,0 0,0-1,1 0,-1 0,2 0,-1 0,0-1,6 3,5-1</inkml:trace>
  <inkml:trace contextRef="#ctx0" brushRef="#br0" timeOffset="-2252.776">2399 1203,'10'14,"1"-1,0-1,1 0,0 0,0-1,2-1,-1 0,1-1,0 0,1-2,0 1,1-2,-1 0,1 0,13 1,-18-3,-1 0,1-1,0 0,0-1,0-1,0 1,0-2,0 1,0-2,0 1,0-2,0 1,0-2,0 1,0-1,-1-1,1 0,-1-1,0 1,-1-2,1 0,-1 0,0 0,0-1,-1-1,0 1,6-8,-5 4,-1-1,0 0,0 0,-1-1,-1 0,0 0,-1 0,0-1,-1 0,-1 0,0 0,-1-1,0 1,-1 0,-1-1,0 1,-3-12,3 20,-2 0,1 0,-1 0,0 0,0 1,0-1,-1 1,0 0,0-1,0 1,-1 0,0 1,0-1,0 1,-4-4,6 6,0 1,0-1,-1 1,1-1,0 1,0 0,-1 0,1 0,-1 0,1 1,-1-1,1 1,-1-1,1 1,-1 0,1 0,-1 0,0 0,1 0,-1 1,1-1,-1 1,1-1,-1 1,1 0,0 0,-1 0,1 1,0-1,0 1,0-1,0 1,0-1,0 1,0 0,1 0,-2 2,-12 15,2 1,1 0,0 1,2 1,0 0,1 0,2 1,0 0,-2 15,-13 173,14-81,6-98,-2 0,-2-1,0 1,-2-1,-2 0,0-1,-2 0,-2-1,0 0,-2-1,-1-1,-1-1,-2 0,0-1,-1-1,-2-1,0-1,-2-2,0 0,-1-1,-1-2,-1 0,-10 3,34-18,0 0,0 0,0-1,-1 1,1-1,-1 1,1-2,-1 1,1 0,-1-1,1 0,-1 0,0 0,1 0,-1-1,1 0,-1 0,1 0,-3-1,7-1,0 1,0 0,0-1,0 1,0 0,0-1,1 1,-1 0,1 0,0-1,-1 1,1 0,0 0,0 0,0 0,1 0,-1 0,0 0,1 0,-1 1,1-1,0 0,0 1,-1-1,1 1,0 0,2-1,21-15,2 1,-1 1,2 2,0 0,0 2,1 1,1 2,-1 0,1 2,1 2,10 0,-18 2,0 2,1 1,-1 0,0 2,0 1,-1 1,1 0,-1 2,16 7,54 14,14-21,-88-13</inkml:trace>
  <inkml:trace contextRef="#ctx0" brushRef="#br0" timeOffset="-1467.72">3246 1965,'12'2,"3"1,-1 1,1-2,-1 0,1 0,0-1,-1-1,1-1,0 0,-1-1,1-1,-1 0,1 0,-1-2,0 0,-1 0,1-1,11-8,-22 10,-1 1,1-1,-1 1,0-1,0 0,0 0,-1 0,1 0,-1 0,0 0,0-1,-1 1,1 0,-1 0,0-1,0 1,0 0,-1-1,1 1,-1 0,0 0,0 0,-1 0,1 0,-1 0,0 0,0 0,0 0,-1 1,1-1,-1 1,0 0,0 0,0 0,0 0,-1 0,1 1,-1-1,1 1,-1 0,0 0,0 0,0 1,0-1,0 1,0 0,-1 0,1 1,0-1,0 1,-1 0,0 0,-5 0,1 0,-1 0,1 1,0 0,-1 1,1 0,0 0,0 1,0 0,0 1,1 0,-1 0,1 1,0 0,0 1,1-1,0 2,0-1,0 1,1 0,-1 0,2 0,-1 1,1 0,0 0,1 1,0-1,0 1,1 0,0 0,0 5,4-7,1 0,0 0,0 0,0-1,1 1,0-1,0 1,1-1,0 0,0 0,0-1,1 1,-1-1,2 0,-1 0,0-1,1 0,0 0,0 0,0 0,0-1,1 0,-1 0,1-1,0 0,0 0,0 0,0-1,0 0,0-1,0 1,5-2,15 4,0-1,1-1,-1-1,1-2,-1-1,1-1,-1-1,-1-2,1 0,-1-2,0-1,-1-1,0-1,-1-1,-1-1,13-11,-5 2,-1-2,-2-1,0-2,-2 0,-1-2,-2 0,0-2,-3-1,0 0,-2-2,-2 0,-1 0,-2-2,-1 0,-2 0,-1-1,-3 0,2-24,-8 57,2-5,0-1,-1 1,0-1,-1 1,0-1,-1 0,0 1,-1-1,0 1,0 0,-1-1,-1 1,0 0,0 1,0-1,-2 1,1 0,-1 0,0 0,-1 0,5 8,1 0,-1 0,0 0,1 0,-1 0,0 0,0 1,0-1,0 0,1 1,-1 0,0-1,0 1,0 0,0 0,0 0,0 0,0 0,0 1,0-1,0 1,0-1,0 1,1-1,-1 1,0 0,0 0,1 0,-1 0,0 0,1 1,-1-1,1 0,0 1,-1-1,1 1,0-1,0 1,0 0,0 0,-35 75,28-46,3 1,0 0,2 0,2 1,0-1,3 0,1 11,51 281,-23-172,-12-69,-26-77,3-12</inkml:trace>
  <inkml:trace contextRef="#ctx0" brushRef="#br0" timeOffset="-1221.615">3697 1541,'43'0,"39"0,14 0,-3 0,-14-4,-10-3,-12 1,-11 2,-9 0,-5 2,-9 1</inkml:trace>
  <inkml:trace contextRef="#ctx0" brushRef="#br0" timeOffset="4594.681">5081 1344,'312'1,"-115"26,-196-27,1 0,0 0,0 0,-1 0,1 0,0 0,0-1,-1 1,1-1,0 1,-1-1,1 1,-1-1,1 0,0 0,-1 0,0 0,1 0,-1 0,0 0,1-1,-1 1,0 0,0-1,0 1,0-1,0 1,0-1,-1 1,1-1,0 0,-1 1,1-1,-1 0,0 1,1-1,-1 0,0 0,0 1,0-1,-1 0,1 0,0 1,-1-1,-29-79,25 73,-68-153,71 143</inkml:trace>
  <inkml:trace contextRef="#ctx0" brushRef="#br0" timeOffset="5952.864">6548 864,'2'1,"0"1,0-1,0 1,0 0,-1-1,1 1,-1 0,1 0,-1 0,0 0,0 0,0 0,0 0,0 0,0 1,0-1,-1 0,1 1,-1-1,0 0,0 1,1-1,-2 1,1 1,0-1,15 259,-3-143,-6 1,-6 81,-1-81,1-117,-1-1,1 0,-1-1,1 1,-1 0,1 0,0 0,0 0,0 0,0 0,0 0,0 0,1 0,-1 0,1 0,-1 0,1 0,0 0,0 0,-1-1,1 1,1 0,-1 0,0-1,0 1,1-1,-1 1,0-1,1 0,0 0,-1 1,1-1,0 0,-1 0,101-83,-52 35,104-63,-52 72,-99 38,0 1,1-1,-1 1,0-1,0 1,0 0,0 0,0 1,0-1,0 1,0-1,0 1,-1 0,1 0,-1 0,1 0,-1 1,0-1,0 1,0-1,0 1,0 0,0 0,-1 0,0 0,1 0,-1 0,0 0,-1 0,1 0,0 2,7 106,-8-105,-1 5,0 0,-1-1,-1 1,0-1,0 1,-1-1,0 0,-1-1,0 1,0-1,-1 0,-1 0,1-1,-1 0,-1 0,1 0,-1-1,-1 0,1-1,-1 0,-1 0,1-1,-10 4,12-5,-1 0,0 0,0-1,-1-1,1 1,-1-1,1-1,-1 0,0 0,1 0,-1-1,0 0,1-1,-1 0,0-1,1 1,-1-2,1 1,0-1,0 0,0-1,0 0,0 0,1-1,0 0,0 0,0-1,1 1,-5-6,8 8,1 0,-1 0,1 0,-1-1,1 1,0-1,0 1,0-1,1 0,-1 0,1 0,0 0,0 0,1 0,-1 0,1 0,0 0,0 0,0 0,0-1,1 1,0 0,0 0,0 0,0 0,0 1,1-1,0 0,1-1,9-9</inkml:trace>
  <inkml:trace contextRef="#ctx0" brushRef="#br0" timeOffset="6416.526">7394 1768,'18'0,"-1"0,1 0,-1-2,1 0,-1-1,0-1,0 0,0-2,-1 0,1 0,-2-2,1 0,-1 0,7-6,-19 10,1 0,0 0,-1 0,0 0,0 0,0-1,-1 1,0-1,1 0,-2 0,1 0,0 0,-1 0,0 0,0 0,-1 0,1 0,-1-1,0 1,-1 0,1 0,-1-1,0 1,0 0,-1 0,1 0,-1 0,0 1,-1-1,1 0,-1 1,0-1,0 1,0 0,-1 0,1 0,-1 1,0-1,0 1,0 0,-1 0,1 0,-1 1,1-1,-1 1,0 0,0 1,0-1,0 1,0 0,0 0,-1 0,1 1,0 0,-1 0,-6 4,1 1,-1 0,1 1,0 0,0 1,1 0,0 0,0 1,1 1,0-1,0 2,1-1,0 1,1 0,0 1,0 0,1 0,1 0,0 1,0-1,1 5,0-7,0 1,2-1,-1 1,1 0,0 0,1 1,0-1,1 0,0 0,1 0,0 1,1-1,-1 0,2 0,0-1,0 1,0 0,2-1,-1 0,1 0,0 0,1-1,0 1,0-1,1-1,0 1,0-1,1 0,0-1,0 0,0 0,1-1,0 0,0 0,4 0,0 1,0 0,1-2,0 0,0 0,0-1,1-1,-1 0,1-1,-1-1,1 0,-1-1,1-1,-1 0,6-2,-2-3</inkml:trace>
  <inkml:trace contextRef="#ctx0" brushRef="#br0" timeOffset="9635.159">8749 1514,'-185'11,"166"-8,-39 22,58-21,0-1,1 1,-1 0,1 0,0-1,0 1,0-1,0 1,1-1,0 1,-1-1,1 0,0 0,1 0,-1 0,0 0,1 0,0-1,-1 1,1-1,0 0,1 0,-1 0,2 1,-5-3,58 39,-47-33,-1 0,1 0,-1 1,-1 1,1-1,-1 2,-1-1,1 1,-2 0,1 1,-1 0,2 4,-8-9,1 1,-1-1,0 0,-1 1,1-1,-1 1,0-1,-1 1,1-1,-1 0,0 1,0-1,-1 0,0 0,0 1,0-1,0-1,-1 1,0 0,0-1,0 1,0-1,-1 0,0 0,0 0,0 0,0-1,0 0,-1 0,1 0,-1 0,0-1,0 0,-2 1,-6-1,0 0,0-1,0-1,-1 0,1-1,0 0,0-1,-12-3,19 4,-18-1,5 2</inkml:trace>
  <inkml:trace contextRef="#ctx0" brushRef="#br0" timeOffset="10013.793">9145 1570,'-15'10,"1"0,1 1,0 0,0 1,1 0,1 1,0 1,1 0,0 0,1 1,1 0,-5 13,11-24,1 0,0 0,0-1,0 1,0 0,0 0,1 0,0 0,0 0,0 0,0 0,1 0,0 0,-1-1,1 1,1 0,-1 0,0-1,1 1,0 0,0-1,0 0,0 1,1-1,-1 0,1 0,0 0,0-1,0 1,0-1,0 0,0 1,1-1,-1-1,1 1,-1 0,1-1,0 0,0 0,0 0,0 0,-1-1,1 1,0-1,0 0,0 0,0-1,0 1,0-1,2 0,4-2,1 0,-1-1,0 0,0-1,-1 0,1-1,-1 0,0 0,-1-1,0 0,0 0,0-1,-1 0,0 0,0-1,-1 0,0 0,-1-1,0 0,-1 1,0-1,0-1,-1 1,0-1,-1 1,0-1,-1-2,-1 8,0-1,-1 1,1 0,-1 0,-1 1,1-1,-1 0,0 0,0 1,0-1,0 1,-1-1,0 1,0 0,0 0,0 0,-1 1,0-1,1 1,-1 0,-1 0,1 0,0 0,-1 1,1 0,-1-1,0 2,-3-2,-13-2</inkml:trace>
  <inkml:trace contextRef="#ctx0" brushRef="#br0" timeOffset="10737.534">9399 1881,'9'-32,"2"1,2 0,1 2,1-1,1 2,13-17,56-50,-84 95,-1-1,1 1,0-1,-1 1,1 0,0-1,0 1,-1 0,1-1,0 1,0 0,-1 0,1 0,0 0,0 0,0 0,-1 0,1 0,0 0,0 0,-1 0,1 0,0 1,0-1,-1 0,1 1,0-1,-1 0,1 1,0-1,-1 1,1-1,0 1,-1-1,1 1,-1-1,1 1,-1 0,0-1,1 1,-1 0,1-1,-1 1,0 0,0 0,1-1,-1 1,0 0,0 0,0 0,6 43,-6-41,0 21,-1-17,1-1,0 0,0 1,0-1,1 1,0-1,0 0,0 0,1 0,0 0,0 0,1 0,-1 0,1 0,1 0,0-4,-1-1,0 0,1 0,-1 0,1 0,-1 0,1-1,0 0,-1 0,1 0,-1 0,1 0,0-1,-1 1,1-1,-1 0,1 0,-1-1,0 1,1 0,-1-1,0 0,0 0,0 0,0 0,-1-1,1 1,0-1,-1 1,2-3,-4 4,134-125,-133 125,0 1,0-1,0 0,1 1,-1-1,0 1,0-1,0 1,1 0,-1 0,0-1,1 1,-1 0,0 0,1 0,-1 0,0 1,0-1,1 0,-1 0,0 1,0-1,1 1,-1-1,0 1,0 0,0-1,0 1,0 0,0 0,0 0,0-1,0 1,0 0,0 0,-1 1,1-1,0 0,-1 0,1 0,-1 0,1 1,-1-1,1 0,-1 0,0 1,0-1,7 73,-6-55,-1-15,0 0,1 1,0-1,0 0,0 0,0 0,1 0,0 0,0 0,0 0,0 0,0 0,1-1,0 1,-1-1,3 1,11 10</inkml:trace>
  <inkml:trace contextRef="#ctx0" brushRef="#br0" timeOffset="11119.58">10273 1739,'41'-23,"0"-2,-2-1,-2-2,16-16,-50 43,-1 0,0 0,0-1,-1 1,1 0,0-1,0 1,-1-1,1 1,0-1,-1 0,0 0,1 0,-1 0,0 0,0 0,0 0,0 0,0 0,-1 0,1 0,-1-1,1 1,-1 0,0 0,0-1,0 1,0 0,0-1,-1 1,1 0,-1 0,1 0,-1-1,0 1,0 0,0 0,0 0,0 0,0 0,-1 0,1 1,0-1,-1 0,0 1,1-1,-1 1,0-1,0 1,0 0,0 0,0 0,0 0,0 0,-1 0,-8 0,-1 1,1 1,-1 0,1 0,-1 1,1 1,0 0,0 0,0 1,0 1,1 0,-1 0,1 1,1 0,-1 1,1 0,0 0,0 1,1 0,-2 3,3-6,1 0,-1 0,1 1,0 0,1 0,-1 1,1-1,0 1,1 0,0 0,0 1,0-1,1 1,0 0,1 0,0 0,0 0,0 1,1-1,1 0,-1 1,1-1,1 0,-1 1,1-1,1 0,0 0,0 0,0 0,1 0,1 0,-1 0,1-1,0 0,1 0,0 0,3 4,6-2,0-1,0 0,0-1,1-1,0 0,1-1,-1-1,1 0,0-1,0-1,12 0,85 3,-88-6</inkml:trace>
  <inkml:trace contextRef="#ctx0" brushRef="#br0" timeOffset="14835.269">12955 1485,'-19'10,"1"0,0 2,0 0,1 1,1 1,0 0,1 1,1 1,0 0,1 1,1 0,1 1,-8 15,18-29,-1-1,1 1,0 0,0-1,0 1,0 0,0-1,1 1,0 0,0 0,0 0,0-1,0 1,1 0,0 0,0-1,0 1,0 0,0-1,1 1,0-1,0 0,0 0,0 1,0-1,0 0,1-1,-1 1,1 0,0-1,0 1,0-1,0 0,1 0,-1 0,2 0,6 3,0 0,0-1,0-1,1 0,-1 0,1-1,-1 0,1-1,0-1,0 0,-1 0,1-1,0-1,0 0,-1-1,0 0,1 0,-1-1,9-5,32-8,-29 11</inkml:trace>
  <inkml:trace contextRef="#ctx0" brushRef="#br0" timeOffset="15184.032">13547 1174,'-22'136,"7"-52,4 0,4 0,3 11,4-53,-2-25,2 0,0-1,2 1,-1 0,2 0,0-1,4 9,4-11,-7-18</inkml:trace>
  <inkml:trace contextRef="#ctx0" brushRef="#br0" timeOffset="15421.164">13236 1514,'44'-5,"27"-2,8 1,-5 1,-6 1,-9 2,-10 1,-4 1,-5 0,-4 0,-9 0</inkml:trace>
  <inkml:trace contextRef="#ctx0" brushRef="#br0" timeOffset="15704.137">14056 1457,'-13'21,"2"1,1 0,1 1,1 0,0 0,2 1,1 0,1 0,1 0,0 4,3-25,0-1,0 1,1-1,-1 1,0-1,1 1,-1-1,1 1,0-1,0 0,0 1,0-1,0 0,1 0,-1 0,1 0,-1 0,1 0,0 0,-1-1,1 1,0 0,0-1,0 1,1-1,-1 0,0 0,0 0,1 0,-1 0,0-1,1 1,-1-1,1 1,-1-1,1 0,-1 0,1 0,1 0,4-1,-1 0,1-1,-1 1,1-1,-1-1,0 1,0-1,0-1,0 1,0-1,-1-1,3-1,0-1,-1 1,0-2,0 1,-1-1,0 0,0-1,-1 1,0-1,-1-1,1 1,-2-1,1 0,-2 0,1 0,-1 0,-1-1,0 0,0 1,-1-1,-1 0,0 1,0-1,-1-1,0 8,0 1,0 0,0 0,0 0,-1 0,1 0,-1 1,0-1,0 0,0 1,0-1,0 1,0 0,-1 0,1 0,-1 0,0 0,0 0,1 1,-1-1,0 1,0 0,0 0,-1 0,1 0,0 1,0-1,0 1,-1 0,1 0,0 0,0 0,-1 0,-2 1,-12 4</inkml:trace>
  <inkml:trace contextRef="#ctx0" brushRef="#br0" timeOffset="16017.58">14478 1768,'-4'-16,"0"0,1 0,1 0,1 0,0 0,1-1,1 1,0 0,1 0,1 0,0 0,1 1,1-1,1 1,0 0,1 0,0 1,1 0,1 0,3-2,-3 5,0 0,1 1,1 1,0 0,0 0,1 1,0 1,0 0,1 0,0 1,0 1,0 0,6 0,31 7,-32 7</inkml:trace>
  <inkml:trace contextRef="#ctx0" brushRef="#br0" timeOffset="13736.183">11402 1514,'14'16,"-1"0,0 2,-2-1,0 2,-1-1,0 1,-2 1,0 0,-1 0,0 7,19 46,-24-68,-2-3,0 0,0 0,0-1,0 1,0 0,0 0,0 0,1 0,-1 0,1 0,0 0,-1 0,1-1,0 1,0 0,0-1,0 1,0 0,1-1,-1 0,0 1,1-1,-1 0,1 1,-1-1,1 0,0 0,-1 0,1 0,0-1,0 1,0 0,-1-1,1 1,0-1,0 0,0 0,0 0,0 0,0 0,0 0,0 0,0 0,0-1,0 1,-1-1,1 0,0 1,1-1,9-17,0 1,-1-1,-1-1,0 0,-2 0,0-1,3-13,5-11,60-119,-60 142</inkml:trace>
  <inkml:trace contextRef="#ctx0" brushRef="#br0" timeOffset="14465.196">12079 1682,'19'2,"-1"-2,1 0,0-1,0-1,-1 0,0-2,1 0,-1-1,0-1,-1 0,0-2,0 0,0-1,-1 0,0-1,-1-1,-1-1,1 0,-13 10,0 0,0 0,0 0,-1 0,1 0,-1 0,1 0,-1-1,0 1,0 0,0-1,0 1,0-1,-1 1,1-1,-1 0,1 1,-1-1,0 1,0-1,0 0,0 1,-1-1,1 1,-1-1,0 1,1-1,-1 1,0-1,-1 1,1-1,0 1,-1 0,1 0,-1 0,1 0,-1 0,0 0,0 0,0 1,0-1,0 1,-1-1,1 1,-1-1,-7-3,0 0,0 0,-1 1,1 1,-1 0,0 0,0 1,0 0,0 1,0 0,-1 1,1 0,0 1,0 0,0 1,0 0,0 1,0 0,1 0,-1 1,1 1,0 0,0 0,1 1,-1 0,1 1,0 0,1 0,0 1,0 0,1 0,0 1,0 0,1 0,-1 2,3-6,0 0,0 1,1-1,-1 1,1 0,0 0,1 0,-1 0,1 1,1-1,-1 1,1-1,0 1,0-1,1 1,0 0,0-1,1 1,0 0,0-1,0 1,1-1,2 6,4-1,0 0,1-1,0 0,0 0,1-1,1-1,-1 1,1-2,1 1,0-2,0 1,0-2,0 0,1 0,0-1,0-1,0 0,0 0,1-2,-1 0,1 0,-1-1,1-1,-1 0,0-1,3 0,7-3,-5-2</inkml:trace>
  <inkml:trace contextRef="#ctx0" brushRef="#br0" timeOffset="19718.663">0 1090,'424'-27,"364"-77,-473 80,155 11,-150 11,-6-25,190-3,-107 3,130 27,-272-28,464 28,-397-28,100-2,-284 31,176-12,-144-3,1 7,61 9,-43 0,219-13,8-24,-160 12,-138 13,0 5,22 5,86-2,81-24,170 14,7-17,49 1,-32 10,-69-8,291 14,5-5,-617 17,153 13,99-2,356-36,1358 26,-1762 10,508-22,-468-17,133-1,-114 2,298-29,-344 28,16-1,292-26,-153 24,-159 5,58-4,58 3,-6-3,74 2,-191 28,-109-29,100 29,-222-15,-71 17</inkml:trace>
  <inkml:trace contextRef="#ctx0" brushRef="#br0" timeOffset="23018.443">15100 1852,'0'-5,"0"4,-5 1,-2 6,1-3,6-2,3-6,-4-2,-1 0</inkml:trace>
</inkml:ink>
</file>

<file path=ppt/ink/ink3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02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29 205,'4'7,"0"0,0 1,-1-1,0 1,0-1,-1 1,0 0,0 0,-1 0,0 0,-1 0,0 0,0 1,0-1,-1 0,0 0,-1 2,-23 210,-1 11,25-230,1 0,-1 0,1 0,0 0,0 1,0-1,-1 0,1 0,0 0,0 0,1 1,-1-1,0 0,0 0,0 0,1 0,-1 0,1 1,-1-1,1 0,-1 0,1 0,0 0,-1 0,1 0,0-1,0 1,0 0,-1 0,1 0,0-1,0 1,0-1,0 1,1 0,-1-1,0 0,0 1,0-1,0 0,0 1,1-1,-1 0,0 0,0 0,0 0,0 0,1 0,-1-1,0 1,0 0,0-1,0 1,1-1,122-103,-121 103,0 0,-1 0,1 1,0-1,0 1,0 0,0 0,0 0,0 0,0 0,0 1,0-1,0 1,-1 0,1 0,0 0,0 0,-1 1,1-1,-1 0,1 1,-1 0,0 0,1 0,-1 0,0 0,0 0,0 0,-1 1,1-1,-1 1,1-1,-1 1,0 0,0 0,0-1,0 1,0 0,-1 0,1 2,25 35,-19-36,1 0,0 0,0-1,0 0,1-1,-1 0,1 0,-1-1,1 0,0 0,-1-1,1 0,0 0,-1-1,1 0,-1-1,1 0,-1 0,1-1,-1 0,0-1,0 1,-1-1,1-1,-1 0,0 0,2-2,8-7,0-1,-1 0,-1-1,-1 0,0-1,-1-1,-1 0,7-15,-12 21,0-2,0 1,-2-1,0 0,0 0,-1 0,-1-1,0 0,-1 1,-1-1,0 0,-1 0,-1 0,0 0,-1 1,-1-1,0 0,-1 1,0 0,-1 0,-1 0,0 0,-1 1,-1 0,0 1,0 0,-2-1,-10-14,-1 1,-2 1,0 1,-1 1,-2 1,0 1,-7-3,20 16,0 0,0 1,0 0,-1 1,0 1,0 0,-1 1,1 0,-1 1,0 1,0 0,0 2,0-1,0 2,0 0,0 0,-4 2,12-1,0 0,0 0,0 0,0 1,1 0,-1 0,1 0,0 1,0 0,0 1,0-1,1 1,0 0,0 0,0 1,0 0,1-1,0 1,1 1,-3 3,-6 20</inkml:trace>
  <inkml:trace contextRef="#ctx0" brushRef="#br0" timeOffset="1955.228">763 770,'32'-9,"0"-1,-1-1,-1-2,0-1,0-1,-1-2,16-13,-42 29,1-1,-1 0,1 0,-1 0,0 0,0 0,0-1,0 0,0 1,-1-1,1 0,-1 0,0-1,0 1,0 0,0-1,0 1,-1-1,1 0,-1 1,0-1,-1 0,1 0,0 0,-1 0,0 1,0-1,0 0,-1 0,1 0,-1 0,0 0,0 1,0-1,0 0,-1 1,1-1,-1 1,0-1,0 1,-1 0,1 0,-1 0,1 0,-1 0,0 1,-3-3,1 3,0 1,-1 0,1 0,0 0,-1 0,1 1,-1 0,0 0,1 0,-1 1,1 0,0 0,-1 0,1 1,0 0,0 0,-1 0,2 1,-1-1,0 1,0 0,1 1,-3 1,-1 2,-1 0,1 0,1 0,-1 1,1 0,0 1,1 0,0 0,1 0,0 1,-4 8,7-12,0 1,0 0,0 0,0 0,1 0,1 0,-1 0,1 0,0 0,1 0,-1 0,2 1,-1-2,1 1,0 0,0 0,0 0,1-1,0 0,1 1,0-1,0 0,0-1,0 1,1-1,0 0,0 0,0 0,1-1,0 1,-1-1,2-1,-1 1,0-1,1 0,-1-1,1 1,0-1,0-1,6 2,3-3,1 0,-1-1,1-1,-1 0,1-1,-1-1,0 0,0-2,-1 1,0-2,0 0,0-1,-1-1,0 0,0 0,-1-2,-1 1,1-3,15-7,101-114,-115 117,3-4,-2-1,0 0,-2-1,0-1,-1 0,-2-1,-1 0,0 0,-2-1,-1 0,-1 0,-1 0,-2-1,0-26,-29-36,26 89,1-1,-1 0,0 1,0-1,0 1,1-1,-1 1,0-1,0 1,0-1,0 1,0 0,0 0,0-1,0 1,0 0,0 0,0 0,0 0,0 0,0 0,0 0,0 1,0-1,0 0,0 1,0-1,0 0,0 1,1-1,-1 1,0-1,0 1,0 0,1-1,-1 1,0 0,0-1,1 1,-1 0,1 0,-1 0,1 0,-1-1,1 1,-1 1,-25 42,19-21,0 1,2 1,1-1,1 0,0 1,2 0,1-1,1 1,2 7,-1 31,-29 333,27-25,-2-351,-1 1,-1-1,0 0,-2 0,0 0,-1-1,-1 0,-1 0,-5 7,14-25,0 0,0 0,0 0,-1 0,1 0,0 0,0 0,-1 0,1 0,-1 0,1 0,-1 0,1 0,-1 0,0 0,1 0,-1-1,0 1,0 0,1 0,-1-1,0 1,0-1,0 1,0-1,0 1,0-1,0 1,0-1,0 0,0 0,0 1,0-1,0 0,-1 0,1 0,0 0,0 0,0 0,0-1,0 1,0 0,0-1,0 1,0 0,0-1,0 1,0-1,0 1,0-1,0 0,1 0,-1 1,0-1,0 0,-2-15,2 1,0-1,0 1,2-1,0 0,0 1,2-1,0 1,0 0,2 0,0 0,0 1,2-1,0 1,4-6,-7 10,217-386,-120 190,-104 184,-17 40,17-7,0 0,1 0,1 0,-1 0,2 0,-1 0,2 0,-1 0,2 0,-1 0,2-1,2 12,6 45,-10-44,-1-16,-1 0,2 0,-1-1,1 1,0 0,0-1,1 1,0-1,0 1,0-1,1 0,0 0,3 5,-3-10,0 0,0-1,-1 1,1-1,0 0,0 1,0-1,-1-1,1 1,0 0,0-1,0 1,-1-1,1 0,0 0,-1 0,1 0,-1 0,1-1,-1 1,1-1,-1 1,0-1,0 0,0 0,0 0,0 0,0-1,-1 1,1 0,-1-1,1 1,-1-1,0 1,0-2,54-120,-51 108,1 0,1 0,1 0,0 1,1 0,0 0,2 1,8-11,-17 24,0 0,0-1,0 1,1 0,-1 0,0 0,1 0,-1 0,1 0,-1 0,1 0,0 0,-1 1,1-1,0 1,-1-1,1 1,0 0,-1 0,1 0,0 0,0 0,-1 0,1 0,0 0,0 1,-1-1,1 1,0-1,-1 1,1-1,-1 1,1 0,-1 0,1 0,-1 0,1 0,-1 0,0 1,0-1,0 0,1 1,-1-1,-1 0,1 1,0-1,0 1,0 0,-1-1,1 1,-1 0,1-1,-1 1,0 0,0 0,1-1,-1 1,3 18,-1 1,-1-1,0 1,-2-1,0 1,-2-1,0 1,-1-1,-6 16,8-24,7 8,19-44,-23 23,182-236,-178 232,-5 5,0-1,0 0,0 1,0-1,0 0,0 1,1-1,-1 0,0 1,1-1,-1 1,0-1,1 1,-1-1,1 1,-1-1,0 1,1-1,0 1,-1 0,1-1,-1 1,1 0,-1-1,1 1,0 0,-1 0,1-1,-1 1,1 0,0 0,-1 0,1 0,0 0,-1 0,1 0,0 0,-1 0,1 0,0 0,-1 1,1-1,-1 0,1 0,0 1,-1-1,1 0,-1 1,1-1,-1 0,1 1,-1-1,1 1,-1-1,1 1,-1-1,0 1,1 0,-1-1,0 1,1-1,-1 1,0 0,7 126,8-39,-12-62</inkml:trace>
  <inkml:trace contextRef="#ctx0" brushRef="#br0" timeOffset="2419.462">2541 713,'22'-2,"0"-1,-1 0,0-2,0 0,0-2,0 0,-1-2,0 0,-1-1,0 0,-1-2,0-1,4-3,-21 15,1 0,-1 0,0 0,1-1,-1 1,0 0,0-1,0 1,0 0,0-1,0 1,0-1,-1 0,1 1,0-1,-1 0,1 1,-1-1,0 0,0 1,0-1,1 0,-2 0,1 1,0-1,0 0,0 0,-1 1,1-1,-1 0,1 1,-1-1,0 1,0-1,0 0,0 1,0 0,0-1,0 1,0 0,0-1,-1 1,1 0,-2-1,-1 0,0-1,0 1,0 0,-1 0,1 1,-1-1,0 1,1 0,-1 0,0 1,1 0,-1-1,0 1,0 1,1-1,-4 1,-6 4,0 0,0 0,1 2,0-1,0 2,1 0,-1 0,2 1,-1 1,2 0,-1 0,1 1,-3 5,5-5,0 1,1 0,0 1,1 0,0 0,1 0,1 0,0 1,1 0,-1 7,3-15,1 0,-1 0,1 1,0-1,0 0,1 0,0 0,0 1,1-1,-1 0,1 0,1-1,-1 1,1 0,0-1,0 1,1-1,-1 0,1 0,0 0,1-1,-1 0,1 1,2 0,-2 0,1 0,0-1,0 0,0 0,1-1,-1 0,1 0,0 0,0-1,0 0,0 0,0 0,0-1,1-1,-1 1,0-1,0 0,1-1,-1 1,0-2,0 1,1-1,-1 0,-1 0,8-4,-2-7</inkml:trace>
  <inkml:trace contextRef="#ctx0" brushRef="#br0" timeOffset="2981.693">2005 205,'-5'5,"-1"1</inkml:trace>
</inkml:ink>
</file>

<file path=ppt/ink/ink3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06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404 110,'1'-1,"0"0,0 0,-1 0,1-1,0 1,0 0,-1 0,1 0,-1-1,1 1,-1 0,1-1,-1 1,0 0,0-1,0 1,0 0,0-1,0 1,0-1,0 1,0 0,0-1,-1 1,1 0,-1-1,1 1,-1 0,1 0,-1 0,0-1,0 1,1 0,-1 0,0 0,0 0,0 0,0 0,0 0,-1 1,1-1,0 0,-1 0,-3-4,-1-1,0 1,0 0,-1 1,1-1,-1 1,0 0,0 1,-1 0,1 0,-1 1,1-1,-1 2,0-1,0 1,0 0,1 1,-1 0,0 0,0 1,0-1,0 2,0-1,1 1,-1 1,0-1,1 1,0 1,0-1,-4 3,0 0,0 1,0 0,0 1,1 0,0 0,0 1,1 1,0-1,1 2,0-1,1 1,0 0,0 0,1 1,1 0,0 0,1 0,-2 8,4-12,-1 0,1 0,1 1,0-1,0 1,0 0,1-1,0 1,1-1,0 1,0 0,1-1,0 0,1 1,0-1,0 0,0 0,1-1,0 1,1-1,0 0,0 0,1 0,-1-1,7 5,-5-6,0 0,1-1,0-1,0 1,0-1,1 0,-1-1,0 0,1-1,0 1,-1-2,1 1,0-1,0 0,-1-1,1 0,-1-1,1 0,-1 0,1 0,-1-1,0-1,0 1,0-1,-1 0,1-1,-1 0,0 0,0-1,1-1,14-12,-2-1,0-1,-1-1,-1 0,0-2,4-11,30-48,-51 83,0 0,0 0,0 0,0 1,0-1,0 1,0-1,0 0,0 1,0 0,0-1,0 1,0 0,0-1,0 1,0 0,-1 0,1 0,0-1,-1 1,1 0,-1 0,1 0,-1 0,1 0,-1 0,1 0,-1 1,0-1,0 0,0 0,0 1,6 19,1-1,1 1,1-2,0 1,2-1,0-1,1 0,0 0,2-1,10 10,25 15,-40-37</inkml:trace>
</inkml:ink>
</file>

<file path=ppt/ink/ink3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07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1 275,'72'-29,"-43"9,0-1,-1-1,-1-1,-1-2,-1 0,-1-2,-2 0,3-7,-25 33,0 0,1 0,-1-1,1 1,-1 0,1 0,-1 0,1 0,-1 0,1 0,0 1,0-1,0 0,-1 0,1 0,0 1,0-1,0 0,0 1,0-1,0 1,0-1,0 1,1 0,-1-1,0 1,0 0,0 0,0 0,0 0,1 0,-1 0,0 0,0 0,0 0,0 0,0 1,1-1,-1 0,0 1,0-1,0 1,0-1,0 1,0 0,0-1,-1 1,1 0,0 0,0 0,0 0,-1-1,1 1,0 0,-1 0,1 0,-1 0,1 1,-1 0,37 162,-33-154,1-1,-1 1,2-1,-1 0,2-1,-1 1,1-1,0 0,0-1,1 0,0 0,1 0,-1-1,1 0,7 2,5 3</inkml:trace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9:29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766 429,'1'-2,"0"1,1 0,-1-1,0 1,0-1,0 0,0 1,0-1,-1 0,1 1,0-1,-1 0,1 0,-1 0,0 0,1 0,-1 1,0-1,0 0,0 0,-1 0,1 0,0 0,-1 0,1 1,-1-1,0 0,1 0,-1 1,0-1,0 0,0 1,0-1,0 1,-1-1,1 1,0 0,-1-1,1 1,-1 0,-1-1,-71-36,60 38,0 0,1 1,-1 1,0 0,0 1,1 0,0 1,-1 1,1 0,1 1,-1 0,1 1,0 0,1 1,0 1,0-1,-7 8,-47 67,63-80,1 0,0 0,0 0,0 0,0 0,0 0,1 0,-1 0,1 0,0 0,0 0,0 1,0-1,1 0,-1 0,1 0,0 0,0 0,0 0,0 0,0 0,1-1,-1 1,1 0,0-1,0 1,0-1,0 1,0-1,1 0,-1 0,1 0,72 39,-74-40,0-1,0 1,0 0,0-1,0 1,-1 0,1 0,0-1,0 1,-1 0,1 0,-1 0,1 0,0 0,-1 0,0 0,1 0,-1 0,0 1,0-1,1 0,-1 0,0 0,0 0,0 0,0 0,0 1,-1-1,1 0,0 0,0 0,-1 0,1 0,-1 0,1 0,-1 0,1 0,-1 0,0 0,1 0,-1 0,0-1,0 1,-43 40,31-31,-11 12,0 1,2 1,1 0,1 2,1 0,1 1,1 1,0 4,15-30,1 1,-1 0,0 0,1 1,0-1,0 0,0 0,0 1,0-1,0 0,1 1,0-1,0 1,0-1,0 0,0 1,1-1,-1 1,1-1,0 0,0 1,0-1,1 0,-1 0,1 0,0 0,-1 0,1 0,1-1,-1 1,0 0,1-1,-1 0,1 0,0 0,-1 0,1 0,0 0,0-1,1 1,-1-1,2 1,7 0,1 0,-1 0,1-1,0-1,-1 0,1-1,0 0,0-1,-1 0,0-1,6-2,1-2</inkml:trace>
  <inkml:trace contextRef="#ctx0" brushRef="#br0" timeOffset="302.2">1133 684,'-20'4,"-15"12,-2 8,0 4,2 2,7 2,8-1,3-6,4-1,4-1,-1 1,1 1,-2 1,0 1,-3-4,2-6</inkml:trace>
  <inkml:trace contextRef="#ctx0" brushRef="#br0" timeOffset="599.408">766 627,'4'14,"7"15,6 7,6-3,-3-2,2-6,1-8,1-1,2 0,1-1,1 1,1 2,-1 4,1 2,-6-3</inkml:trace>
  <inkml:trace contextRef="#ctx0" brushRef="#br0" timeOffset="1018.968">1640 711,'-35'9,"-5"-1,1 2,1 1,0 3,0 0,2 3,-34 19,67-33,0-1,0 1,0 0,0-1,1 1,-1 0,1 1,0-1,0 0,0 1,0-1,0 1,1-1,0 1,0 0,0 0,0 0,0 0,1-1,0 1,0 0,0 0,0 0,0 0,1 0,0 0,0 0,0 0,0-1,0 1,1 0,0-1,0 1,0-1,0 0,0 0,1 0,-1 0,1 0,0 0,0 0,0-1,0 0,0 1,1-1,-1 0,1-1,-1 1,1-1,0 1,-1-1,1 0,0-1,0 1,0-1,2 1,10-4,-1-1,0 0,0-1,0 0,0-1,-1-1,0-1,-1 0,1 0,-1-1,-1-1,0 0,0-1,-1 0,-1-1,0 0,0-1,-1 0,0-2,29-30,19-4,-56 50,1 0,-1 1,0-1,1 0,-1 1,0 0,0-1,0 1,0-1,0 1,0 0,0 0,-1 0,1-1,0 1,-1 0,0 0,1 0,-1 0,0 0,0 0,0 0,0 0,-1 0,1 0,0-1,-1 1,1 0,-1 0,0 0,0 0,0 1,0 1,-4 23,-1-2</inkml:trace>
  <inkml:trace contextRef="#ctx0" brushRef="#br0" timeOffset="1532.168">1781 1051,'31'-60,"2"1,3 2,13-13,-49 69,0 0,1 0,-1 0,0 0,0 0,1 0,-1 0,1 0,-1 0,1 0,-1 1,1-1,0 0,-1 0,1 0,0 1,-1-1,1 0,0 1,0-1,0 1,0-1,0 1,0-1,0 1,-1 0,1-1,0 1,0 0,1 0,-1 0,0-1,0 1,0 0,0 0,0 1,0-1,0 0,0 0,0 0,0 1,0-1,0 1,0-1,-1 0,1 1,0 0,0-1,0 1,0 0,-1-1,1 1,0 0,-1 0,1-1,0 1,-1 0,1 0,-1 0,1 0,5 31,-6-28,-1-1,1 0,1 0,-1 0,0 0,1 0,-1 0,1 0,0 0,0 0,0 0,1-1,-1 1,1 0,-1-1,1 1,0-1,0 1,0-1,0 0,1 0,-1 0,0 0,1 0,0-1,-1 1,1-1,0 1,0-1,0 0,2 1,4-3,-1-1,0 0,1 0,-1 0,0-1,0 0,-1-1,1 0,-1 0,1 0,-1-1,-1 0,1-1,-1 1,0-1,0 0,0-1,-1 0,0 1,2-6,4-1,74-79,-85 92,1-1,0 0,0 1,0-1,-1 1,1-1,0 1,0 0,0-1,0 1,0 0,0 0,0-1,0 1,0 0,0 0,0 0,0 0,0 0,0 1,0-1,0 0,-1 0,1 0,0 1,0-1,0 1,0-1,0 1,0-1,-1 1,1-1,0 1,0 0,-1-1,1 1,0 0,-1 0,1-1,-1 1,1 0,-1 0,1 0,-1 0,0 0,1 0,-1-1,0 1,0 0,0 0,0 0,0 0,0 0,0 0,0 0,0 0,0 1,-1 59,-1-56,-1 1,2 0,-1-1,1 1,0 0,0 0,0 0,1 0,0 0,0-1,1 1,-1 0,1 0,1 0,-1 0,1-1,0 1,0-1,1 1,-1-1,1 0,0 0,1 0,-1 0,1-1,0 1,0-1,1 0,-1 0,1-1,0 1,2 0,15 3</inkml:trace>
  <inkml:trace contextRef="#ctx0" brushRef="#br0" timeOffset="12575.03">342 6,'-6'-1,"0"-1,0 1,0 1,0-1,0 1,-1 0,1 0,0 1,0-1,0 2,0-1,0 1,0-1,0 2,0-1,1 1,-1-1,1 2,0-1,0 1,0-1,0 1,1 0,-3 3,-4 4,0 1,1 0,1 1,0 0,1 0,0 0,1 1,0 1,0 2,-20 72,4 1,3 0,5 2,1 20,9-79,1-1,2 1,1 0,2 0,1 0,1 0,2-1,1 1,7 18,-6-30,0 1,2-1,0-1,1 0,1 0,1-1,1 0,1-1,1 0,-1-5</inkml:trace>
</inkml:ink>
</file>

<file path=ppt/ink/ink3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08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85,'-8'-3,"-1"0,1 0,0 1,-1 0,0 0,1 1,-1 1,0-1,1 1,-1 0,0 1,0 0,1 1,-1 0,1 0,-1 1,1 0,0 0,0 1,0 0,1 0,-1 1,1 0,0 0,1 1,-1-1,1 2,0-1,0 1,1 0,0 0,-2 4,-9 12,2 1,0 0,1 1,1 1,2 0,1 1,0-1,2 3,7-27,-1 1,1 0,-1 0,1 0,0 0,0 0,1 0,-1 0,0 0,1 0,0 0,0 0,0 0,0-1,0 1,0 0,1-1,0 1,-1-1,1 1,0-1,0 0,0 0,0 0,1 0,-1 0,0 0,1-1,-1 1,1-1,0 0,-1 1,1-1,0 0,0-1,0 1,0 0,0-1,0 0,0 0,0 0,0 0,0 0,0 0,-1-1,1 0,0 1,0-1,0 0,0 0,-1-1,3 0,20-8,-1-1,0-1,-1-1,0-1,-1-1,0-1,5-7,-6 7,142-129,-160 142,-1 0,0 0,1 1,-1 0,0-1,1 1,0 0,-1 0,1 0,0 1,0-1,0 1,0-1,0 1,0 0,0 0,1 1,-1-1,0 0,1 1,2 0,-2 48,-5-41,-3 134,5-137,0 0,0 0,0 0,0 0,1 0,0 0,0-1,0 1,0 0,0-1,1 1,-1-1,1 0,0 0,0 0,0 0,0-1,1 1,-1-1,1 0,0 0,-1 0,1 0,0-1,0 0,0 0,0 0,0 0,1 0,-1-1,0 1,2-1,68-19,-54 9</inkml:trace>
  <inkml:trace contextRef="#ctx0" brushRef="#br0" timeOffset="418.429">1292 1,'-18'-1,"1"1,-1 1,1 0,-1 2,1 0,0 0,0 2,0 0,1 1,-4 2,18-7,-1 1,1-1,0 1,0-1,0 1,-1 0,2 0,-1 0,0 0,0 0,1 0,-1 0,1 1,-1-1,1 1,0-1,0 1,0-1,1 1,-1-1,0 1,1 0,0 0,0-1,-1 1,2 0,-1-1,0 1,1 0,-1 0,1-1,0 1,-1-1,1 1,1-1,-1 1,0-1,0 0,1 1,0-1,-1 0,1 0,0 0,0 0,0 0,0-1,0 1,1 0,0-1,47 44,-42-40,0 0,0 0,-1 1,0 0,0 1,0-1,-1 1,0 1,-1-1,1 1,-1 0,-1 0,0 1,0-1,0 1,-1 0,-1 0,1 0,-1 0,-1 0,0 1,0-1,-2-2,1-1,-1 1,-1-1,1 1,-1-1,0 0,-1 1,0-1,1 0,-2-1,1 1,-1-1,0 1,0-1,0 0,-1 0,0-1,0 0,0 1,0-2,-1 1,1-1,-1 1,0-2,0 1,0-1,-1 1,1-2,0 1,-1-1,-2 0,6 0,-4 0,-1 0,1 0,0 0,-1-1,1 0,-1-1,1 1,0-1,-1-1,1 1,0-1,0-1,0 1,0-1,-4-3,-1-7</inkml:trace>
</inkml:ink>
</file>

<file path=ppt/ink/ink3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1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0,'0'34,"0"25,0 8,0-8</inkml:trace>
</inkml:ink>
</file>

<file path=ppt/ink/ink3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15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15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0,'16'60,"-2"0,-3 1,-2 0,-4 0,-1 8,5 59,-5-116,0 0,-1 0,-1 1,0 0,-1-1,0 1,-1 0,0-1,-1 1,-2 6,-3-1</inkml:trace>
  <inkml:trace contextRef="#ctx0" brushRef="#br0" timeOffset="241.712">0 367,'38'0,"28"0,7 0,-5 0,-13 0</inkml:trace>
</inkml:ink>
</file>

<file path=ppt/ink/ink3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14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81,'-16'47,"10"-33,0-1,0 1,2 0,0 0,0 1,1-1,1 1,1 0,0-1,0 1,2 0,0 0,0 0,4 10,-2-19,0 0,0 0,1 0,0 0,0-1,0 0,0 0,1 0,0 0,0-1,1 1,-1-1,1-1,0 1,0-1,0 0,0 0,0-1,1 0,-1 0,1 0,0-1,-1 0,1-1,0 1,0-1,0 0,-1-1,1 0,0 0,0 0,-1-1,1 0,-1 0,0 0,1-1,-1 0,0-1,-1 1,1-1,-1 0,2-2,18-24,-2 0,-2-2,-1-1,-1-1,-2 0,-1-1,-2-1,0-3,12-63,-26 102,0 0,0 0,-1 1,1-1,0 0,0 0,-1 0,1 0,0 0,-1 0,1 0,0 0,0 0,-1 0,1 0,0 0,0 0,-1 0,1 0,0 0,0-1,-1 1,1 0,0 0,0 0,0 0,-1 0,1 0,0-1,0 1,0 0,-1 0,1 0,0-1,0 1,0 0,0 0,0-1,0 1,-1 0,1 0,0-1,0 1,0 0,0 0,0-1,0 1,0 0,0 0,0-1,-11 24,4-7,1-1,1 1,0 0,1 1,1-1,0 1,1-1,1 1,1 0,0 0,2-1,-1 1,2 0,0-1,1 0,1 0,0 0,1 0,1-1,8 13,23 4,-19-22</inkml:trace>
  <inkml:trace contextRef="#ctx0" brushRef="#br0" timeOffset="587.741">619 448,'62'-112,"-4"-2,5-31,-53 127,-4 23,-4 32,-4 14,1-31,0-1,1 1,1 0,1 0,0 0,6 17,-7-34,0 0,0 0,1 0,-1 0,1-1,0 1,-1 0,1-1,0 1,1-1,-1 0,0 0,1 0,-1 0,1 0,0 0,0-1,-1 1,1-1,0 0,0 0,0 0,0 0,1 0,-1-1,0 0,0 1,0-1,1 0,-1 0,0-1,0 1,0-1,0 0,0 1,0-1,0-1,0 1,0 0,0-1,0 1,-1-1,1 0,0 0,-1 0,0 0,1-1,-1 1,0 0,0-1,1-2,14-18,-1 0,-1-1,-1-1,-1 0,-1-1,-2 0,0-1,0-9,-7 28,5-16</inkml:trace>
</inkml:ink>
</file>

<file path=ppt/ink/ink3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12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1,'-25'143,"11"195,2-213,6 0,6 23,-10-88,-1-70,7-5</inkml:trace>
  <inkml:trace contextRef="#ctx0" brushRef="#br0" timeOffset="312.522">0 510,'38'-10,"28"-3,7-4,-5 1,-8 3,-10 3,-8 5,-7 1,-5-2,-2 0,-6 1</inkml:trace>
  <inkml:trace contextRef="#ctx0" brushRef="#br0" timeOffset="868.242">650 30,'27'252,"-26"101,29-200,-28-152,0 1,0-1,0 0,0 0,0 0,0 0,0 0,0-1,0 1,0-1,0 1,0-1,1 0,-1 0,0 0,0 0,0 0,1 0,-1-1,0 1,0-1,0 1,0-1,0 0,0 0,0 0,0 0,0 0,0 0,0-1,-1 1,1-1,-1 1,1-1,-1 1,1-1,-1 0,0 0,0 0,0 0,0 0,1-2,5-3,170-152,-176 158,0-1,0 1,0-1,0 1,1 0,-1 0,0 0,1 0,-1 0,1 0,-1 0,1 0,0 1,-1-1,1 1,-1-1,1 1,0-1,0 1,-1 0,1 0,0 0,0 0,-1 0,1 0,0 0,0 1,-1-1,1 1,0-1,-1 1,1 0,-1-1,1 1,-1 0,1 0,-1 0,0 0,1 1,-1-1,0 0,0 0,0 1,0-1,0 1,0-1,0 1,0-1,0 1,-1-1,1 1,-1 0,1 0,-1-1,0 1,0 0,7 136,-6-136,0 0,0-1,0 1,0 0,0 0,0 0,0-1,0 1,1-1,-1 1,0-1,1 1,0-1,-1 0,1 0,0 0,-1 0,1 0,0 0,0 0,0 0,0-1,0 1,0-1,0 0,0 1,0-1,0 0,0 0,0 0,0-1,0 1,0 0,0-1,0 1,1-1,14-5</inkml:trace>
  <inkml:trace contextRef="#ctx0" brushRef="#br0" timeOffset="1303.436">1327 678,'20'-5,"0"-1,0 0,-1-2,0 0,0-1,-1-1,0-1,-1-1,0 0,-1-1,11-12,-25 23,1 0,-1 0,0-1,-1 1,1-1,0 1,-1-1,1 1,-1-1,0 0,0 0,0 0,0 0,-1 0,1 1,-1-1,1 0,-1 0,0-1,0 1,-1 0,1 0,-1 1,1-1,-1 0,0 0,0 0,0 0,0 0,-1 1,1-1,-1 1,0-1,1 1,-1-1,0 1,-1 0,1 0,0 0,-1 0,1 1,-1-1,1 0,-1 1,0 0,1 0,-1 0,0 0,0 0,0 0,-1 1,-5 0,0 1,0 0,0 0,0 1,0 1,1-1,-1 1,1 1,0-1,0 2,0-1,0 1,1 0,-1 0,2 1,-1 0,0 1,1-1,0 1,1 0,0 1,0-1,-1 3,0 1,-1 0,2 1,0 0,0 0,1 0,1 1,0-1,0 1,1 0,1 0,0 5,1-13,0 0,1 1,-1-1,1 0,0 0,0 0,0 0,1-1,0 1,0 0,0-1,0 1,1-1,0 1,0-1,0 0,0 0,1-1,0 1,-1-1,1 0,0 1,1-2,-1 1,0 0,1-1,0 0,-1 0,5 1,13 1,0 0,1-1,-1-1,1-1,-1-1,22-3,6 1,-26 2</inkml:trace>
</inkml:ink>
</file>

<file path=ppt/ink/ink3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17.8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224 423,'-16'6,"0"1,1 0,0 1,0 1,1 0,0 1,1 1,0 0,0 1,1 0,1 1,0 0,1 0,0 2,1-1,-2 7,9-17,1 1,0 0,0-1,1 1,-1 0,1-1,0 1,1 0,-1 0,1-1,0 1,0 0,0-1,1 1,-1-1,1 1,0-1,1 0,-1 0,1 0,-1 0,1 0,0-1,1 1,-1-1,1 0,-1 0,1 0,0 0,1 0,6 4,0-1,0 1,0-2,1 0,0 0,0-1,0 0,1-1,-1-1,11 1,59-7,-64-3</inkml:trace>
  <inkml:trace contextRef="#ctx0" brushRef="#br0" timeOffset="334.996">648 1,'-20'241,"12"199,8-369,0-59</inkml:trace>
  <inkml:trace contextRef="#ctx0" brushRef="#br0" timeOffset="582.1">421 396,'39'-5,"26"-1,8 0,-4 1,-9 1,-10 2,-9 1,-10 1</inkml:trace>
  <inkml:trace contextRef="#ctx0" brushRef="#br0" timeOffset="885.349">1015 396,'-7'13,"0"0,2 1,-1 0,2 0,0 0,1 1,0 0,1-1,1 1,0 0,1 0,0 0,2 0,0-1,1 7,-2-19,-1 0,0 0,1 0,-1 0,1 0,0-1,0 1,0 0,-1 0,2-1,-1 1,0-1,0 1,0-1,1 1,-1-1,1 0,-1 0,1 1,-1-1,1 0,0 0,0-1,-1 1,1 0,0-1,0 1,0-1,0 1,0-1,0 0,0 0,0 0,0 0,-1 0,1 0,0-1,0 1,0-1,0 1,0-1,0 0,-1 1,1-1,1-1,6-5,0-1,0-1,0 1,-1-1,-1-1,0 0,0 0,0 0,-2 0,1-1,-1 0,-1-1,0 1,0-1,-1 1,-1-1,0 0,-1 0,0 0,-1 0,0-10,0 19,0 0,0-1,0 1,0 0,-1 0,1-1,-1 1,0 0,0 0,0 0,0 0,-1 0,1 0,-1 0,0 1,1-1,-1 0,-1 1,1-1,0 1,0 0,-1 0,0 0,1 0,-1 0,0 1,0-1,0 1,0 0,0 0,0 0,0 0,0 0,0 0,-1 1,1 0,0 0,0 0,-1 0,1 0,0 1,0-1,0 1,0 0,-2 0,-13 5</inkml:trace>
  <inkml:trace contextRef="#ctx0" brushRef="#br0" timeOffset="1183.802">1297 706,'0'-29,"0"-14,0-5,0 2,5 3,1 4,5 9,0 5,3 6,0 2,1 4,4-1,3 2,-2 3</inkml:trace>
</inkml:ink>
</file>

<file path=ppt/ink/ink3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16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1 135,'3'50,"13"-3,3-1,2-1,1 0,16 20,-37-64,-1 0,0 0,1-1,-1 1,1 0,-1-1,1 1,-1 0,1-1,-1 1,1-1,0 1,-1-1,1 1,0-1,-1 1,1-1,0 0,0 1,0-1,-1 0,1 1,0-1,0 0,0 0,-1 0,1 0,0 0,0 0,0 0,0 0,-1 0,1-1,0 1,0 0,0 0,-1-1,1 1,0-1,0 1,-1 0,1-1,0 1,-1-1,1 0,-1 1,1-1,0 1,-1-1,0 0,1 1,-1-1,1 0,-1 0,23-47,-20 42,123-298,-100 254,-13 32</inkml:trace>
  <inkml:trace contextRef="#ctx0" brushRef="#br0" timeOffset="486.061">566 248,'15'-2,"1"-1,-1 0,0 0,0-2,0 0,-1-1,0 0,0-1,0 0,-1-1,0-1,-1 0,11-11,-20 15,0 0,0 0,-1-1,1 1,-1-1,0 1,-1-1,0 0,0 0,0 0,0 0,-1 0,0 0,0 0,-1-1,1 5,0-1,0 0,0 1,-1-1,1 0,-1 1,0-1,0 1,0-1,0 1,0 0,0-1,-1 1,1 0,-1 0,1 0,-1 0,0 0,0 0,0 0,0 1,0-1,0 1,-1-1,1 1,0 0,-1 0,1 0,-1 0,1 0,-1 1,0-1,1 1,-2 0,-6 1,0 2,1-1,-1 1,1 1,0-1,0 2,0-1,1 1,-1 1,1-1,0 1,1 1,0-1,0 1,-3 5,-1 0,1 0,0 1,1 1,1-1,0 2,1-1,1 1,0 0,0 0,2 1,2-9,0-1,1 1,-1-1,2 1,-1-1,1 1,0 0,0-1,1 1,0 0,0-1,0 1,1-1,0 1,0-1,1 0,0 0,0 0,0 0,1-1,0 1,0-1,0 0,1 0,1 1,3 1,1-2,-1 1,1-1,0-1,0 0,0 0,1-1,-1 0,1-1,0 0,6-1,118-33,-110 24</inkml:trace>
</inkml:ink>
</file>

<file path=ppt/ink/ink3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22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458 26,'-14'-5,"-1"1,0 0,0 1,0 1,0 1,-1 0,1 1,-1 0,1 1,0 1,0 0,0 1,0 1,0 1,1 0,-1 0,1 2,1 0,-1 0,1 1,0 1,1 0,0 1,1 0,-1 1,4-4,0 1,1 0,-1 1,1-1,1 1,0 1,0-1,1 1,0 0,1 0,0 1,1-1,0 1,0 0,1 0,1 0,-1 0,2 0,0 0,0 0,1 0,0 0,1 0,2 5,-3-10,0 1,1 0,0 0,1-1,-1 0,1 1,0-1,1 0,0 0,-1-1,2 1,-1-1,1 0,0 0,0 0,0 0,1-1,-1 0,1-1,0 1,0-1,1 0,-1 0,1-1,-1 0,1 0,0 0,-1-1,1 0,0-1,0 1,0-1,0-1,0 1,0-1,0 0,0-1,12-5,1 0,-1-2,-1 0,0-1,0-1,0 0,-2-2,0 0,0 0,-1-2,9-10,136-187,-158 208,57-127,-59 132,-1-1,1 1,-1-1,1 0,-1 1,1-1,-1 0,1 1,-1-1,1 0,-1 0,1 1,-1-1,0 0,1 0,-1 0,1 0,-1 0,1 0,-1 0,0 0,1 0,-1 0,1 0,-1 0,0-1,1 1,-1 0,1 0,-1 0,1-1,-1 1,1 0,-1-1,1 1,-1 0,1-1,0 1,-1-1,1 1,-1-1,1 1,0-1,0 1,-1-1,1 1,0-1,0 1,0-1,-1 0,-3 11,1 0,0 0,1 0,0 1,0-1,1 1,0 0,1-1,0 1,1-1,0 1,1-1,0 1,1-1,0 0,0 0,1 0,0 0,1-1,0 1,1-1,0 0,0-1,1 0,0 0,0 0,1-1,4 4,96 88,-103-92</inkml:trace>
</inkml:ink>
</file>

<file path=ppt/ink/ink3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22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1 349,'57'-46,"-2"-2,-3-3,-1-1,-3-4,0-4,-43 53,-5 6,0 0,0-1,0 1,0 0,1 0,-1-1,0 1,1 0,-1 0,1 0,-1 0,1 0,0 0,0 0,-1 0,1 0,0 0,0 0,0 0,0 0,0 1,0-1,0 0,0 1,0-1,0 0,0 1,1 0,-1-1,0 1,0 0,1-1,-1 1,0 0,0 0,1 0,-1 0,0 0,0 1,1-1,-1 0,0 1,0-1,0 0,1 1,-1-1,0 1,0 0,0-1,0 1,0 0,0 0,0 0,0-1,-1 1,1 0,0 0,0 1,37 121,-23-67,-12-39,1-1,1-1,0 1,1-1,1 1,0-2,7 12,36 38,-36-55</inkml:trace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9:34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384 537,'-16'-3,"0"0,1 1,-1 1,0 0,0 2,0-1,0 2,0 0,0 1,0 1,1 0,0 1,0 1,0 0,1 1,-1 0,2 1,-1 1,1 0,1 1,-4 4,10-6,0 0,0 1,1-1,1 1,0 0,0 0,0 1,1-1,1 1,-1 0,2 0,-1 3,1-9,1-1,0 1,0-1,0 1,0 0,0-1,1 1,-1-1,1 1,0-1,0 1,1-1,-1 1,1-1,0 0,-1 0,1 0,1 0,-1 0,0 0,1-1,-1 1,1-1,0 0,0 1,0-1,0 0,0-1,0 1,1-1,-1 1,0-1,1 0,2 0,4-1,-1 0,1-1,0-1,-1 1,1-2,-1 1,1-1,-1-1,0 0,0 0,-1-1,1 0,-1 0,0-1,0 0,-1 0,0-1,2-2,141-128,-58 25,-78 105,-24 41,5-17,2-6,1 1,0-1,0 1,1 0,0 0,1 0,1 0,0 0,0-1,1 1,1 0,0-1,1 1,0-1,0 0,1 0,1-1,0 1,0-1,1-1,3 5,35 27,-31-31</inkml:trace>
  <inkml:trace contextRef="#ctx0" brushRef="#br0" timeOffset="400.305">779 481,'-5'95,"9"-56,2 1,2-1,1 0,2-1,3 3,-9-26,-5-14,0-1,-1 1,1 0,0 0,0 0,0-1,0 1,0 0,0 0,0 0,0-1,0 1,1 0,-1 0,0-1,0 1,1 0,-1 0,0-1,1 1,-1 0,1-1,-1 1,1 0,-1-1,1 1,-1-1,1 1,0-1,-1 1,1-1,0 0,-1 1,1-1,0 0,0 1,-1-1,1 0,0 0,0 0,0 0,-1 1,1-1,0 0,0-1,0 1,-1 0,1 0,0 0,0 0,-1-1,1 1,0 0,0 0,-1-1,1 1,0-1,-1 1,1-1,0 1,-1-1,1 1,-1-1,1 0,-1 1,1-1,-1 0,106-220,-60 107,-38 90</inkml:trace>
  <inkml:trace contextRef="#ctx0" brushRef="#br0" timeOffset="3772.273">1230 621,'6'4,"1"0,0 0,0-1,1 0,-1-1,1 1,-1-1,1-1,0 1,-1-2,1 1,0-1,0 0,0 0,0-1,-1 0,4-1,136-40,-142 40,-1 0,1 0,0-1,-1 0,0 0,1 0,-1 0,0 0,-1-1,1 0,-1 0,1 0,-1 0,0 0,-1-1,1 0,-1 1,0-1,0 0,0 0,-1 0,0 0,0 0,0 0,0 0,-1-1,0-3,-1 5,0 0,0 0,0 0,-1 0,1 0,-1 1,0-1,0 0,-1 1,1-1,-1 1,1 0,-1 0,0 0,0 0,0 1,-1-1,1 1,-1-1,1 1,-1 1,0-1,0 0,0 1,0 0,-2-1,-5-1,0 0,0 0,0 2,0-1,0 1,-1 1,1 0,0 0,-6 2,2 2,1 0,0 0,0 2,1 0,0 0,0 1,0 1,1 0,-2 2,8-3,1 0,0 0,0 0,1 1,0-1,0 1,1 0,0 0,0 0,1 1,0-1,0 1,1-1,0 1,1-1,0 1,0 0,1-1,0 1,0-1,1 1,0-1,1 1,0-1,0 0,1 0,0-1,0 1,0-1,1 0,1 0,2 4,129 103,-132-109,0 0,1-1,-1 1,1-1,0 0,0-1,0 1,0-1,1 0,-1-1,1 0,0 0,-1 0,1-1,0 0,0 0,0 0,0-1,1 0,8-5</inkml:trace>
  <inkml:trace contextRef="#ctx0" brushRef="#br0" timeOffset="6053.204">1964 1,'33'42,"-20"-13,0 0,-2 1,-2 1,-1-1,-1 1,2 23,-4-19,-1 0,-2 0,-2 0,-1 0,-2 0,-1 0,-1 0,-3 0,0-1,-2-1,-8 17,10-30,0 0,-2 0,0-1,-1-1,-1 1,0-2,-1 0,-1 0,-1-1,-3 1,10-9,-2 0,1 0,-1-1,0 0,-1 0,1-2,-1 1,0-1,-1-1,1 0,-1 0,0-1,0-1,0 0,-7 0,-66-7,60-2</inkml:trace>
  <inkml:trace contextRef="#ctx0" brushRef="#br0" timeOffset="12892.082">2839 254,'-173'125,"98"-67,5-5,2 4,-50 53,113-104,4-4,0-1,0 1,1-1,-1 1,0-1,0 0,-1 1,1-1,0 0,0 0,-1 0,1 0,-1 0,1 0,-1 0,1 0,-1 0,1-1,-1 1,0-1,1 1,-1-1,0 0,1 0,-1 0,0 1,1-2,-1 1,0 0,0 0,1 0,-7-8</inkml:trace>
  <inkml:trace contextRef="#ctx0" brushRef="#br0" timeOffset="13239.504">2359 254,'28'45,"100"57,-34-32,-73-52,12 13,0-1,2-3,1 0,1-2,2-2,31 14,-69-37,-1 1,1-1,0 1,0-1,-1 0,1 1,0-1,0 0,0 1,-1-1,1 0,0 0,0 0,0 0,0 0,0 0,-1 0,1 0,0 0,0 0,0 0,0-1,0 1,-1 0,1-1,0 1,0 0,-1-1,1 1,0-1,-1 1,1-1,0 0,-1 1,1-1,-1 0,1 1,-1-1,1 0,-1 1,1-1,-1 0,0 0,0 0,1 1,-1-1,0 0,0 0,0 0,0 0,0 0,0 1,0-1,0 0,0 0,0 0,0 0,-1 0,1 1,0-1,-1-1,-3-12</inkml:trace>
  <inkml:trace contextRef="#ctx0" brushRef="#br0" timeOffset="13622.97">2641 85,'-28'255,"28"170,-12-336,13-76</inkml:trace>
</inkml:ink>
</file>

<file path=ppt/ink/ink3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23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30,'19'0,"26"0,10 0,0 0,-4 0,-7 0,-5-5,-5-1,-3 0,-2 1,-2 1,1 2,-1 1,-5 5,-10 3,-8-1</inkml:trace>
</inkml:ink>
</file>

<file path=ppt/ink/ink3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23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51,'38'-5,"28"-1,6 0,-3 1,-9 2,-10 1,-9 0,-6 2,-9-5,-5-1,0 0,-4 1</inkml:trace>
</inkml:ink>
</file>

<file path=ppt/ink/ink3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23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30,'43'0,"24"0,5 0,-4 0,-15-5,-11-1,-7-1,-6 2,-3 2,0 1,-6 1</inkml:trace>
</inkml:ink>
</file>

<file path=ppt/ink/ink3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24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432 0,'-37'11,"0"1,1 2,0 1,1 2,1 1,0 2,-30 24,55-39,1 1,-1 0,1 1,0-1,1 2,0-1,0 1,1 0,-1 0,2 1,-1 0,1 0,1 0,0 1,0 0,1-1,0 1,0 1,1-1,1 0,0 0,0 1,1-1,0 2,0-9,1-1,-1 1,1-1,-1 1,1-1,0 1,0-1,0 0,0 1,0-1,1 0,-1 0,0 0,1 0,0 0,0 0,-1 0,1-1,0 1,0 0,1-1,-1 0,0 0,0 1,1-1,-1-1,0 1,1 0,-1 0,1-1,-1 0,1 1,-1-1,1 0,0 0,-1 0,1-1,-1 1,1-1,0 0,98-39,-82 25,-1 0,-1-1,0-1,-1 0,0-1,4-8,30-34,-34 42,-10 10,1 0,-1 1,1-1,1 2,-1-1,1 1,0 0,1 1,0-1,6-1,-13 7,0 1,1 0,-1 0,0 0,1 0,-1 0,0 1,0-1,0 1,0-1,0 1,-1 0,1-1,0 1,-1 0,1 0,-1 0,0 1,0-1,0 0,0 0,0 1,0-1,0 0,-1 1,1-1,-1 1,0-1,0 1,0-1,0 1,0-1,0 1,-1-1,1 0,-1 1,0-1,0 1,0-1,1 3,-3 69,0-57,1-1,1 0,0 1,2-1,-1 1,2-1,0 0,1 1,1-1,1-1,0 1,1-1,4 10,-8-22,0-1,0 1,0 0,1-1,-1 0,0 1,1-1,0 0,-1 0,1-1,0 1,0-1,0 1,0-1,0 0,0 0,0 0,1 0,-1-1,0 1,1-1,-1 0,0 0,1 0,-1 0,13-5</inkml:trace>
</inkml:ink>
</file>

<file path=ppt/ink/ink3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25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0 225,'39'-18,"13"11,-1 2,1 2,0 3,14 2,20 0,46 23,-132-26,1 0,-1 0,0 0,0 0,1 0,-1 0,0 0,0 0,0 0,0 0,0 0,-1 0,1 0,0 0,0 0,-1 0,1 0,0 0,-1 0,1 1,-1-1,1 0,-1 0,0 0,1 0,-1 1,0-1,1 0,-1 1,0-1,0 1,0-1,0 0,0 1,0 0,1-1,-1 1,0 0,0-1,0 1,-1 0,-1-2,-21-19,1-1,0 0,2-2,0 0,2-2,0 0,8 4</inkml:trace>
</inkml:ink>
</file>

<file path=ppt/ink/ink3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25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30,'39'4,"40"-2,18-3,6 0,-5 0,-9 0,-6 0,-7 0,-2-4,-4-2,0 1,-2 1,-3 2,-7 1,-10 1,-12 1</inkml:trace>
</inkml:ink>
</file>

<file path=ppt/ink/ink3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25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1,'0'5,"0"20,0 12,0 3,-5 1,-1-3,0 2,1-1,1-2,2-2,1-3,0-2,1-1,0-1,1-1,4 1,6-5,2-7</inkml:trace>
</inkml:ink>
</file>

<file path=ppt/ink/ink3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29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370 396,'0'-5,"-1"0,-1 0,1 0,-1 0,1 0,-1 1,-1-1,1 0,-1 1,1 0,-1 0,-1-1,1 2,0-1,-1 0,0 1,0 0,0-1,0 2,-1-1,1 0,-1 1,1 0,-1 0,0 0,0 1,0 0,0-1,0 2,0-1,0 1,0-1,0 2,-1-1,1 0,-2 1,-4 2,0 0,0 1,0 0,1 0,0 1,0 0,0 1,0 1,1-1,0 1,1 1,-1-1,1 2,1-1,-1 1,2 0,-1 0,-3 9,-43 113,52-127,0-1,0 1,1 0,-1 0,1 1,0-1,0 0,1 0,-1 0,1 0,0 0,0 0,0-1,0 1,1 0,-1 0,1-1,0 1,0-1,1 0,-1 1,1-1,-1 0,1 0,0-1,0 1,0 0,1-1,-1 0,1 0,-1 0,4 1,2 0,0-1,-1 0,1 0,0-1,0-1,0 1,0-1,0-1,0 0,0 0,0 0,-1-1,1-1,0 0,-1 0,0 0,0-1,6-3,3-3,0 0,0-1,-1-1,-1 0,0-1,-1-1,0 0,-1-2,73-122,-75 160,-9-12,0-1,1 0,0 1,1-1,-1 0,2-1,-1 1,2-1,-1 0,1 0,0 0,0-1,1 0,0 0,0-1,1 0,0 0,0 0,0-1,1-1,0 1,2 0,29-11,-23 1</inkml:trace>
  <inkml:trace contextRef="#ctx0" brushRef="#br0" timeOffset="717.151">60 86,'-5'-3,"-9"-4,21 9,32 9,0-2,0-1,1-2,0-2,0-1,0-2,1-2,7-3,50 2,-80-7,-39-11,15 16,-63-53,60 46</inkml:trace>
  <inkml:trace contextRef="#ctx0" brushRef="#br0" timeOffset="1349.792">907 0,'0'594,"11"-565,-5-33</inkml:trace>
</inkml:ink>
</file>

<file path=ppt/ink/ink3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36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2,'-4'0,"-3"4,1 7,6-3,8-8,7-4,1-6,-2 3,-8 3,-10 8,-9 6,2 3,3-2</inkml:trace>
</inkml:ink>
</file>

<file path=ppt/ink/ink3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41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1 855,'51'-7,"-24"6,0-2,0 0,-1-2,1-1,-1-1,0-1,-1-1,0-2,0 0,-1-2,-1 0,0-2,0 0,1-4,8-18,-1-1,-3-2,-1 0,-1-2,-3-1,3-10,13-33,-4-1,19-75,-48 143,-5 15,19-43,-19 46,-1 0,1 0,-1 1,1-1,-1 0,1 1,0-1,-1 1,1-1,0 1,-1-1,1 1,0-1,0 1,0 0,-1 0,1-1,0 1,0 0,0 0,0 0,0 0,-1 0,1 0,0 0,0 0,0 0,0 0,0 0,-1 0,1 1,0-1,0 0,0 1,-1-1,1 1,0-1,0 1,-1-1,1 1,0-1,-1 1,1 0,-1-1,1 1,-1 0,1 0,-1-1,1 1,-1 0,0 0,0-1,1 1,15 25,0 0,-2 1,-1 0,-1 1,-2 0,0 1,-2 0,-1 5,-1-9,-1 1,-2-1,-1 1,0 0,-2 0,-1 0,-2 0,0 0,-1 0,-2-1,-1 0,0 0,-2 0,-1-1,-1-1,-1 0,-1 0,-1-1,-9 10,11-19,0-2,-1 0,0 0,-1-1,0-1,0 0,-1-1,0 0,-12 3,15-8,0 0,0-1,0-1,0 0,0 0,0-1,-1-1,1 0,0-1,0 0,0-1,-1 0,-11-4</inkml:trace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1:15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85,'-1'0,"1"-1,-1 1,1-1,-1 1,1 0,-1 0,1-1,-1 1,1 0,-1 0,1-1,-1 1,1 0,-1 0,0 0,1 0,-1 0,1 0,-1 0,1 0,-1 0,0 0,1 0,-1 1,1-1,-1 0,1 0,-1 0,1 1,-1-1,1 0,-1 1,1-1,-1 0,1 1,-1-1,1 1,0-1,-1 1,1-1,0 1,-1-1,1 1,0-1,0 1,-1-1,1 1,0-1,0 1,0-1,0 1,0 0,0-1,0 1,0-1,0 1,0-1,0 2,-6 38,6-39,-12 142,-22 29,25-75,10-93,-1-1,1 0,-1 0,1 0,0 0,0 0,0 0,0 0,1 0,-1 0,1 0,0 0,0-1,0 1,0-1,0 0,0 1,1-1,-1 0,1 0,0-1,-1 1,1 0,0-1,0 0,0 0,0 1,2-1,11 0,-1 0,1-2,-1 1,0-2,0 0,1-1,-1 0,-1-1,1-1,-1-1,1 0,2-2,9-4,-2 0</inkml:trace>
  <inkml:trace contextRef="#ctx0" brushRef="#br0" timeOffset="419.64">422 1,'-7'3,"0"0,0 0,0 1,1 0,0 1,0 0,0-1,0 2,1-1,0 1,0 0,0 0,1 0,0 0,0 1,1 0,-1 0,2 0,-3 7,-30 147,34-153,-97 569,64-362,23-87,11-128,0-10</inkml:trace>
</inkml:ink>
</file>

<file path=ppt/ink/ink3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41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73,'-3'9,"-2"2,1 0,0 0,0 0,1 1,1 0,0 0,0-1,2 1,-1 0,1 0,1 0,0 0,1 0,0 0,1-1,0 1,1-1,0 1,1-1,0 1,-3-10,-1 0,1 0,0 0,0 0,0 0,0 0,0-1,0 1,0-1,0 1,1-1,-1 0,0 0,1 0,-1 0,1 0,-1-1,1 1,0-1,-1 1,1-1,0 0,-1 0,1 0,0 0,-1-1,1 1,-1-1,1 0,-1 0,1 0,-1 0,1 0,-1 0,0 0,1-1,-1 1,0-1,1-1,67-81,-66 78,0 0,0 0,-1-1,0 1,0-1,-1 0,0 0,0 0,0 0,-1 0,0 0,0-1,-1 1,0 0,0 0,-1-1,0 1,0 0,-1 0,1 0,-2 0,1 0,-1 0,0 1,0-1,-1 1,0 0,0 0,-1 0,1 0,-1 1,0 0,-1 0,1 0,-1 1,0 0,-1-1,-20-3,3 5</inkml:trace>
</inkml:ink>
</file>

<file path=ppt/ink/ink3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42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1,'-5'19,"-6"16,-6 3,-1-2,-1-1,2-2,-1-7,3-2,4-6</inkml:trace>
</inkml:ink>
</file>

<file path=ppt/ink/ink3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43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82,'-4'32,"1"-20,0 1,1-1,1 0,0 1,0-1,1 1,1 0,0-1,1 0,0 1,1-1,1 0,-1 0,5 8,-7-19,1 1,-1-1,1 1,0-1,0 1,-1-1,1 0,0 1,0-1,0 0,0-1,0 1,0 0,0 0,1-1,-1 1,0-1,0 0,0 0,1 0,-1 0,0 0,0 0,0-1,1 1,-1 0,0-1,0 0,0 0,0 0,1 0,62-38,110-123,-175 161,1 0,-1-1,1 1,0 0,-1 0,1 0,0 0,-1 0,1 1,0-1,0 0,0 0,0 0,0 1,0-1,0 0,0 1,0-1,0 1,0-1,0 1,0 0,0-1,1 1,-1 0,0 0,0 0,0 0,1 0,-1 0,0 0,0 0,0 0,0 1,1-1,-1 0,0 1,0-1,0 1,0-1,0 1,0 0,0-1,0 1,0 0,0 0,0 0,-1-1,1 1,0 0,0 0,-1 0,1 1,27 131,-27-128,1-1,-1 1,1-1,0 0,1 1,-1-1,1 0,0 0,0-1,0 1,1 0,-1-1,1 0,0 0,-1 0,1 0,1-1,-1 0,0 1,1-2,-1 1,1 0,-1-1,1 0,0 0,0 0,0-1,-1 1,1-1,0 0,0-1,0 1,-1-1,1 0,0 0,1-1,9-7,1-2,-1 0,-1 0,0-1,-1-1,0-1,-1 1,-1-2,0 0,0 0,-2-1,0 0,1-4,3-3,24-63,-31 62</inkml:trace>
</inkml:ink>
</file>

<file path=ppt/ink/ink3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4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0,'-14'44,"-1"18,3-1</inkml:trace>
</inkml:ink>
</file>

<file path=ppt/ink/ink3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43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4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0,'0'648,"-36"-476,32-137,6-29</inkml:trace>
  <inkml:trace contextRef="#ctx0" brushRef="#br0" timeOffset="290.954">1 508,'38'-10,"28"-7,7-6,-5 0,-8 1,-10 3,-13 0,-14-1,-5 2,-6 0,-5 3</inkml:trace>
  <inkml:trace contextRef="#ctx0" brushRef="#br0" timeOffset="651.646">509 57,'0'42,"0"89,-6 0,-5 2,8-115,-4 113,7-125,0-1,1 0,-1 1,1-1,1 0,-1 0,1 0,0 0,0 0,0 0,1-1,0 1,0-1,0 1,0-1,0 0,1 0,0-1,0 1,0-1,0 0,2 1,-1-3,0 0,-1 0,1-1,0 0,0 0,0 0,0 0,0-1,0 0,-1 0,1 0,0 0,0-1,-1 0,1 0,-1 0,0-1,0 1,0-1,0 0,0 0,0-1,-1 1,0-1,1 0,-1 1,-1-1,1-1,0 0,22-20,54-32,-76 58,0 0,0 1,0-1,0 1,0 0,-1 0,1 0,-1 0,1 0,-1 1,0-1,0 1,0-1,0 1,0 0,0 0,-1 0,0 0,1 0,-1 0,0 0,0 0,-1 0,1 1,-1-1,0 0,0 1,0-1,0 0,0 2,1 6,17 30,-6-28</inkml:trace>
</inkml:ink>
</file>

<file path=ppt/ink/ink3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47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0,'-11'4,"0"0,0 0,1 1,0 0,0 1,0 0,0 0,1 1,0 1,0-1,1 2,0-1,1 1,-3 4,9-10,1 0,0 0,0 0,0 1,0-1,1 0,-1 0,1 0,0 0,0 0,0 0,0-1,1 1,-1 0,1 0,-1-1,1 1,0-1,0 1,0-1,0 0,1 0,-1 0,0 0,1 0,0-1,-1 1,1-1,0 1,0-1,0 0,0 0,0-1,0 1,0 0,0-1,22 13,-22-11,1-1,-1 1,0 0,0 0,0 0,0 1,-1-1,1 1,0-1,-1 1,0 0,0 0,0 0,0 0,0 1,-1-1,1 0,-1 1,0-1,0 1,0-1,-1 1,1 0,-1-1,0 1,0 0,0-1,0 1,0-1,-1 1,0 0,0-1,0 1,0-1,-1 0,1 1,-1-1,0 0,0 1,-6 5,0 0,-1 0,0-1,0 0,0-1,-1 0,-1 0,1-1,-1-1,0 0,0 0,0-1,-1 0,1-1,-1-1,-3 1,-9-4,5-3</inkml:trace>
</inkml:ink>
</file>

<file path=ppt/ink/ink3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45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16,'-11'-16,"8"23,6 28,19 240,-12-196,-4 0,-3 0,-5 19,2-26,-17 61,17-133,0-1,1 1,-1-1,0 1,0-1,1 1,-1-1,0 1,1-1,-1 1,1 0,-1-1,0 1,1 0,-1-1,1 1,-1 0,1-1,-1 1,1 0,0 0,-1 0,1-1,-1 1,1 0,-1 0,1 0,0 0,-1 0,1 0,-1 0,1 0,-1 0,1 1,0-1,-1 0,1 0,-1 0,1 1,-1-1,1 0,-1 1,1-1,-1 0,0 1,1-1,-1 0,1 1,-1-1,0 1,1-1,-1 1,0-1,1 1,-1-1,0 1,0-1,0 1,0 0,1-1,-1 1,0-1,0 1,0-1,0 1,0 0,27-40,-18 22</inkml:trace>
  <inkml:trace contextRef="#ctx0" brushRef="#br0" timeOffset="261.262">0 523,'43'-4,"34"-7,8-2,-5 3,-12-4,-12 2,-12 3,-7 2,-6 3,-8 2</inkml:trace>
  <inkml:trace contextRef="#ctx0" brushRef="#br0" timeOffset="880.39">621 16,'22'90,"-4"159,-9-186,-3 0,-3 0,-4 43,1-88,11 39,-11-56,1 0,0 0,-1 0,1 0,0 0,0 0,0 0,0 0,0 0,0 0,0-1,0 1,0 0,0-1,0 1,0-1,1 1,-1-1,0 1,0-1,0 0,1 0,-1 0,0 0,1 0,-1 0,0 0,0 0,1 0,-1 0,0-1,0 1,1 0,-1-1,0 1,0-1,0 0,0 1,1-1,-1 0,0 0,-1 0,2 0,142-133,-136 126,-6 5,1-1,0 1,0 0,0-1,0 2,1-1,-1 0,1 1,0-1,0 1,0 0,0 0,0 1,0-1,0 1,0 0,1 0,-1 1,0-1,4 1,-5 2,-1 1,1 0,-1 0,0 0,0 0,-1 0,1 0,-1 1,1-1,-1 0,0 1,0-1,-1 1,1 0,-1-1,1 1,-1 0,0-1,-1 1,1-1,-1 3,1 1,0 5,0 0,1 0,0 0,1 0,0 0,1-1,0 1,1-1,2 5,4-1</inkml:trace>
  <inkml:trace contextRef="#ctx0" brushRef="#br0" timeOffset="1133.927">1298 580,'5'19,"6"12,2-1</inkml:trace>
  <inkml:trace contextRef="#ctx0" brushRef="#br0" timeOffset="1377.431">1214 298,'0'0</inkml:trace>
</inkml:ink>
</file>

<file path=ppt/ink/ink3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48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0 512,'183'-458,"-174"437,-22 105,9-58,1 0,1 1,2-1,0 0,4 22,-3-41,0-1,0 0,1 0,0 1,0-1,0 0,1-1,-1 1,1 0,1-1,-1 1,1-1,0 0,0 0,1-1,-1 1,1-1,0 0,0 0,0-1,1 1,-1-1,1 0,0-1,0 0,4 2,-2-3,1 1,-1-1,1-1,-1 0,1 0,0 0,-1-1,1 0,-1-1,1 0,-1-1,0 1,0-1,0-1,0 0,-1 0,1 0,-1-1,0 0,-1 0,1-1,-1 0,0 0,4-7,4-2,-2-1,0 0,-1-1,0-1,-1 0,-2 0,0 0,0-1,-2-1,1-3,4-120,-12 131</inkml:trace>
</inkml:ink>
</file>

<file path=ppt/ink/ink3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49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111 722,'-11'18,"-2"-1,1 1,1 1,0 0,2 0,0 1,1 0,1 0,1 1,1 0,1 0,0 5,4-23,-1 1,1-1,0 0,1 0,-1 1,1-1,-1 0,1 0,0 0,0 0,1 1,-1-2,1 1,-1 0,1 0,0 0,0-1,0 1,0-1,0 1,1-1,-1 0,1 0,0 0,-1 0,1-1,0 1,0-1,0 0,0 1,0-1,0-1,1 1,-1 0,0-1,0 0,1 1,-1-1,0-1,1 1,-1 0,0-1,0 1,0-1,1 0,-1 0,12-7,1 1,-1-2,-1 0,1-1,-2 0,1-1,-2 0,1-1,-2-1,1 0,-2-1,0 0,-1 0,0-1,-1 0,0 0,2-10,-8 21,1 0,-1 0,0-1,0 1,-1-1,1 1,-1-1,0 1,0-1,0 0,-1 1,0-1,0 0,0 0,0 1,-1-1,0 0,0 1,0-1,-1 1,1-1,-1 1,0 0,0-1,-1 1,1 0,-1 0,0 1,0-1,0 0,0 1,-1 0,1 0,-1 0,0 0,0 1,0-1,0 1,-1 0,1 0,-1 1,-1-1,-21-3,3 2</inkml:trace>
  <inkml:trace contextRef="#ctx0" brushRef="#br0" timeOffset="381.741">732 214,'-7'70,"4"1,3-1,4 11,-1 15,17 91,-16-173,-1 1,-1-1,0 1,-1 0,-1 0,0-1,-1 1,0 0,-1-1,-1 1,-1 1,-2 2</inkml:trace>
  <inkml:trace contextRef="#ctx0" brushRef="#br0" timeOffset="618.76">478 722,'38'-10,"28"-2,6 0,-3 2,-9 3,-10 3,-8 2,-8 1,-3 1,-8 0</inkml:trace>
  <inkml:trace contextRef="#ctx0" brushRef="#br0" timeOffset="1737.452">1438 666,'-24'9,"1"1,0 1,0 1,1 1,1 0,0 2,1 1,1 0,0 1,1 1,1 1,0 2,14-18,1 0,-1 0,1 0,0 0,0 1,0-1,1 1,-1-1,1 1,0 0,0-1,0 1,0 0,0 0,1 0,0 0,0 0,0 0,0 0,1-1,0 1,-1 0,1 0,1 0,-1-1,0 1,1-1,0 1,0-1,0 1,0-1,0 0,1 0,0 0,-1 0,1-1,0 1,0-1,0 0,1 1,-1-1,1-1,-1 1,1 0,-1-1,2 0,5 1,-1-1,1 0,0 0,-1-1,1-1,-1 0,1 0,0-1,-1 0,0 0,1-1,-1 0,-1-1,1 0,0-1,-1 1,0-2,0 1,0-1,0-1,20-18,-2-1,-1-2,-1 0,13-22,-2 4,14-11,-31 79,-17-18,12 52,-11-45,0 1,1-1,0 1,1-1,0 0,1-1,0 1,1-1,1 2,-3-6,1 0,0-1,1 0,-1 0,1 0,0-1,0 1,0-1,1-1,-1 1,1-1,0-1,0 1,0-1,0 0,0 0,1-1,-1 0,1-1,-1 1,0-1,1-1,6 0,-3 0,1-1,-1 0,1-1,-1 0,0 0,0-1,0-1,0 0,-1 0,0-1,0-1,0 1,-1-2,0 1,0-1,-1 0,0-1,-1 0,2-3,20-27,-2-2,-2 0,-2-2,-1-2,-16 33,15-31,-3-1,-1 0,-2-1,-2-1,-2 0,-2-1,-2 0,-2-1,-2-20,-2 59,-1 1,1-1,-2 0,1 1,-1-1,-1 1,1-1,-2 1,1 0,-1 0,0 0,0 0,-1 0,-1 1,-1-3,5 9,0 0,0 1,0-1,0 1,0-1,0 1,0-1,-1 1,1 0,0-1,0 1,-1 0,1 0,0 0,0 0,-1 0,1 0,0 0,0 0,0 1,-1-1,1 0,0 1,0-1,0 1,0-1,0 1,-1 0,1 0,0-1,1 1,-1 0,0 0,0 0,0 0,0 0,1 0,-1 0,0 0,1 0,-1 0,1 1,-25 49,13-4,3 1,1 0,3 1,2 0,2-1,2 1,2 0,2 0,3-1,1 0,10 25,19 108,-27-127,-8-45,0 0,0 0,-1 0,0 1,-1 0,0-1,0 1,-1-1,0 1,-1 0,0-1,-1 1,0-1,0 1,-1-1,0 0,-3 6,5-14,-1 1,1 0,0 0,-1-1,1 1,-1-1,0 0,1 1,-1-1,0 0,0 0,0 0,0 0,0 0,0 0,0-1,0 1,0-1,0 0,0 1,0-1,-1 0,1 0,0 0,-2-1,-12-2</inkml:trace>
  <inkml:trace contextRef="#ctx0" brushRef="#br0" timeOffset="1983.875">1918 553,'38'-9,"37"-4,10 1,-4 2,-11 3,-13 3,-11 6,-9 3,-6 1,-3 0,-2-2,0 3,-5 1</inkml:trace>
  <inkml:trace contextRef="#ctx0" brushRef="#br0" timeOffset="2186.257">2736 778,'0'29,"0"19,5 2,1-4,0-9</inkml:trace>
  <inkml:trace contextRef="#ctx0" brushRef="#br0" timeOffset="2420.024">2707 412,'0'0</inkml:trace>
  <inkml:trace contextRef="#ctx0" brushRef="#br0" timeOffset="2671.01">3074 694,'-9'18,"1"0,1 0,0 1,1 0,1 0,1 0,1 1,1 0,0-1,1 1,2 0,0 0,1 1,-2-18,0 0,1 0,-1 1,1-1,0 0,-1 0,2 0,-1 0,0 0,1 0,-1 0,1 0,0-1,0 1,0-1,0 1,0-1,1 0,-1 0,1 0,-1 0,1 0,0 0,0-1,0 1,0-1,0 0,0 0,0 0,0 0,0-1,0 1,1-1,-1 0,0 0,0 0,1 0,-1 0,0-1,0 0,0 1,0-1,3-1,3-1,-1-1,1 0,0 0,-1-1,0 0,0 0,-1-1,1 0,-1-1,0 1,-1-1,0 0,0-1,0 0,-1 0,0 0,-1 0,0-1,0 0,-1 0,0 0,0 0,-1 0,0-1,-1 1,0-6,1 10,-1-1,0 0,0 1,-1-1,0 0,0 0,0 0,-1 1,0-1,0 0,0 1,-1-1,0 1,0-1,0 1,-1 0,0-1,0 1,0 1,0-1,-1 0,0 1,0 0,0 0,0 0,-1 0,1 1,-1 0,0 0,0 0,0 0,-1 1,1 0,-1 0,1 0,-1 1,-2-1,-11 5</inkml:trace>
  <inkml:trace contextRef="#ctx0" brushRef="#br0" timeOffset="3069.763">3441 948,'125'-245,"-102"214,-22 30,-1 1,1 0,-1-1,1 1,-1 0,1-1,-1 1,1 0,0 0,-1 0,1 0,-1 0,1 0,-1 0,1-1,0 2,-1-1,1 0,-1 0,1 0,-1 0,1 0,0 0,-1 1,1-1,-1 0,1 0,-1 1,1-1,-1 0,0 1,1-1,-1 0,1 1,-1-1,0 1,1-1,-1 1,0-1,1 1,-1-1,0 1,0-1,1 1,-1-1,0 1,0-1,0 1,0 0,0-1,0 1,0-1,0 1,0 0,0-1,0 1,0-1,0 1,-1 0,3 10,-1 0,1-1,1 1,0 0,1-1,0 1,0-1,1 0,0 0,1-1,0 0,1 0,0 0,0-1,1 0,0 0,0-1,1 0,-1 0,7 2,-11-7,1 0,-1 0,1-1,-1 1,1-1,0 0,-1-1,1 1,0-1,0 0,0 0,-1-1,1 1,0-1,-1 0,1-1,0 1,-1-1,0 1,1-1,-1-1,0 1,0-1,0 1,0-1,0 0,-1 0,1-1,-1 0,4-4,-1 0,0 0,0 0,-1 0,-1-1,1 0,-1 0,-1-1,0 1,0-1,-1 1,0-1,1-7,-2-97,-2 89</inkml:trace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1:28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9285 347,'-23'5,"1"1,0 1,0 1,1 1,0 1,0 0,1 2,1 1,0 0,0 1,2 1,0 1,-10 12,11-3,1 0,1 2,2 0,0 0,2 1,1 1,1-1,2 1,1 1,-2 27,4-37,-1 5,1 1,1 0,2 0,0 0,2 0,1 0,1-1,1 1,1-1,1 0,1-1,1 1,2-2,0 1,8 9,-7-11,1-2,1 0,0 0,2-1,0-1,1-1,5 3,-22-19,0-1,1 0,-1 0,0 1,1-1,-1 0,1 1,-1-1,1 0,-1 0,0 0,1 0,-1 1,1-1,-1 0,1 0,-1 0,1 0,-1 0,1 0,-1 0,1 0,-1 0,1 0,-1 0,0-1,1 1,-1 0,1 0,-1 0,1-1,-1 1,0 0,1 0,-1-1,1 1,-1 0,0-1,1 1,-1 0,0-1,0 1,1-1,-1 1,0-1,0 1,0 0,1-1,-1 1,0-1,0 1,0-1,0 1,0-1,0 1,0-1,0 1,0-1,0 1,0-1,0 1,-1 0,1-1,0 1,0-1,0 1,-1-1,1 1,0-1,0-15</inkml:trace>
  <inkml:trace contextRef="#ctx0" brushRef="#br0" timeOffset="352.27">9624 628,'-114'390,"68"-179,45-209,0 0,0 0,-1 1,2-1,-1 0,0 1,0-1,1 0,0 1,-1-1,1 1,0-1,0 1,0-1,0 1,1-1,-1 0,1 1,-1-1,1 1,0-1,0 0,0 0,0 1,0-1,1 0,-1 0,1 0,-1 0,1-1,0 1,0 0,0-1,0 1,0-1,0 1,0-1,0 0,0 0,1 0,-1 0,0-1,1 1,-1-1,1 1,-1-1,1 0,1 0,64-36,-49 23</inkml:trace>
  <inkml:trace contextRef="#ctx0" brushRef="#br0" timeOffset="718.539">9991 601,'-24'92,"3"2,4 0,5 1,4 1,3 35,24-52,-23-87,-5-15,0 0,-2 0,-1 1,-1 1,-1 0,-1 1,-4-4,7 12,6 2,-1 1,0 1,-1-1,0 1,0 1,-1-1,0 2,0-1,-1 1,1 0,-1 1,-1 0,1 1,-1 0,0 1,1 0,-1 0,-1 1,1 1,-11-1,-19 29,29-9</inkml:trace>
  <inkml:trace contextRef="#ctx0" brushRef="#br0" timeOffset="1318.767">10189 741,'-6'23,"2"0,0-1,1 1,2 0,0 0,2 1,0-1,2 0,5 21,-8-38,0 0,0-1,1 1,0 0,0 0,1-1,-1 1,1 0,1-1,-1 0,1 1,0-1,0 0,0 0,1-1,-1 1,1-1,0 0,1 0,-1 0,1 0,0-1,0 0,0 0,0 0,0 0,1-1,-1 0,1 0,-1-1,1 1,0-1,0 0,0-1,0 0,-1 0,1 0,0 0,0-1,2 0,5-7,0 0,-1 0,0-1,0-1,-1 0,0-1,-1 0,0 0,0-1,-2 0,1-1,2-8,0 6,88-104,-103 151,-7 6,7-31,0 1,0 0,1-1,0 1,1 0,0 1,0-1,1 0,0 0,0 1,1-1,0 1,0-1,1 0,0 1,1-1,0 0,0 0,0 0,1 0,1 0,-1 0,1-1,1 0,-1 0,1 0,5 6,-5-10,0-1,0 1,1-1,-1 1,1-1,-1-1,1 1,0-1,0 0,-1-1,1 1,0-1,0 0,0 0,0-1,-1 0,1 0,0 0,-1-1,1 0,-1 0,1 0,-1-1,0 0,1 0,9-6,1 0,-1-2,-1 0,0 0,-1-1,0-1,6-8,-11 12,30-34,-2-1,-1-2,-3-1,23-45,-51 83,0-1,0 0,-1 0,0 0,0-1,-1 1,-1-1,0 1,0-1,-1 0,-1 1,1-1,-2 1,-2-11,-3 3</inkml:trace>
  <inkml:trace contextRef="#ctx0" brushRef="#br0" timeOffset="-1116.204">7620 1052,'173'-11,"163"-53,-248 48,-83 10</inkml:trace>
  <inkml:trace contextRef="#ctx0" brushRef="#br0" timeOffset="-846.094">8016 628,'4'39,"3"31,-1 9,-6 1,-3-9,-1-12,0-10,1-10,1-6,1-3,0-4,1 1,0-1,5-5,1 0,0-5</inkml:trace>
  <inkml:trace contextRef="#ctx0" brushRef="#br0" timeOffset="4587.445">11882 911,'-5'-4,"-1"1,0 0,-1 0,1 1,0-1,-1 1,1 0,-1 1,0 0,0 0,1 1,-1-1,0 1,0 1,0-1,0 1,1 0,-1 1,1 0,-1 0,1 0,-1 1,-4 1,0 0,0 0,1 1,-1 0,1 1,0 0,1 1,0 0,0 0,0 1,1 0,0 0,1 1,0 0,0 1,1-1,0 1,1 0,0 1,0 0,1-1,1 1,0 1,0-1,1 0,0 1,1 0,2-9,-1 0,0 0,1 1,0-1,0 0,0 0,0 0,0 0,0 0,1 0,0 0,-1 0,1 0,0-1,1 1,-1-1,0 1,1-1,-1 0,1 0,0 0,-1 0,1-1,0 1,0-1,0 0,0 1,1-1,-1-1,3 2,3-1,-1 0,1 0,-1 0,1-1,-1 0,1-1,-1 0,1 0,-1-1,0 0,5-2,14-8,-1-2,0-1,-1-1,0-1,-2-1,0-1,-1-1,-1-1,1-3,-16 18,0-1,0 0,-1-1,0 0,0 1,-1-1,0-1,-1 1,1-1,1-7,-5 25,1 1,0-1,1 0,0-1,0 1,1 0,0-1,1 1,-1-1,2 0,-1 0,5 5,4 11,1-2,0 0,2-1,0 0,16 14,-15-21</inkml:trace>
  <inkml:trace contextRef="#ctx0" brushRef="#br0" timeOffset="4967.418">12249 882,'3'2,"1"0,-2 0,1 0,0 0,0 0,-1 1,1-1,-1 1,0 0,0 0,0 0,0 0,0 0,0 0,-1 0,0 0,0 1,0-1,1 3,39 192,-16-141,-24-56,0 0,0 0,0 0,0-1,0 1,0 0,1 0,-1-1,0 1,0-1,1 1,-1-1,0 1,1-1,-1 0,0 0,1 0,-1 0,0 0,1 0,-1 0,1 0,-1 0,0-1,1 1,-1 0,0-1,0 1,1-1,-1 0,0 1,0-1,0 0,0 0,0 0,0 0,0 0,0 0,0 0,0 0,0 0,-1 0,1-1,17-21,-2 0,-1-1,-1-1,-1 0,-1-1,-1-3,2 1,21-41,-22 52</inkml:trace>
  <inkml:trace contextRef="#ctx0" brushRef="#br0" timeOffset="5302.38">12757 1052,'25'-12,"-1"-1,0-1,-1-1,-1-1,0-1,19-19,-38 34,1 0,-1 0,0 0,0-1,0 0,0 1,0-1,-1 0,1 0,-1 0,0 0,0-1,0 1,0-1,-1 1,0-1,1 0,-1 1,0-1,-1 0,1 0,-1 0,1 0,-1 1,0-1,-1 0,1 0,-1 0,0 0,1 0,-2 1,1-1,0 0,-1 1,0-1,0 1,0 0,0-1,0 1,0 0,-1 0,-3 0,0-1,0 2,0-1,-1 0,1 1,-1 0,1 1,-1 0,0 0,1 0,-1 0,0 1,0 1,1-1,-1 1,0 0,0 0,1 1,-1 0,1 0,0 1,0-1,-2 2,-9 5,0 0,0 1,1 1,1 1,0 0,0 1,-7 9,16-16,0 0,1 0,0 1,0-1,1 1,0 1,0-1,1 1,0-1,0 1,0 0,1 0,1 0,-1 0,1 0,0 0,1 1,0-1,1 0,-1 0,1 1,1-1,0 0,0 0,0 0,1-1,1 1,-1-1,1 1,0-1,1 0,-1 0,1-1,1 0,-1 0,1 0,1 0,11 6,0-1,1 0,1-2,0 0,0-2,0 0,1-1,0-1,0-1,0-1,1 0,-1-2,9-1,68-15,-72 10</inkml:trace>
  <inkml:trace contextRef="#ctx0" brushRef="#br0" timeOffset="5868.896">13067 205,'28'23,"-2"2,-1 0,-1 2,-1 1,-1 1,-2 0,-1 2,-1 0,-1 1,-3 1,0 0,-2 1,-2 0,0 1,-3 0,-1 1,-2-1,-1 4,0-10,-1-1,-2 1,-1 0,-2 0,0-1,-2 0,-1 1,-1-2,-2 1,0-1,-2 0,-1-1,-1 0,-6 6,5-12,-1-1,-1 0,-1-1,0-1,-2-1,0 0,0-1,-2-1,0-1,-67 31,63-35</inkml:trace>
  <inkml:trace contextRef="#ctx0" brushRef="#br0" timeOffset="12860.017">509 1870,'159'-25,"136"-9,-170 35,196-10,-6-27,49 8,60 17,-185-13,99-7,25 2,449 30,-593-29,324 27,-124 0,-165-26,49 16,-207 0,0 5,80 5,-147 1,201-27,86-3,-71 3,-10-2,-55 13,-145 10,-1 2,1 1,0 2,0 1,3 3,106-4,25-26,142 25,-114-25,181 27,-145 27,258-15,-270 4,213-12,-225-6,101 30,-5 1,663-30,-633 28,353-26,-592-13,-83 8,1 1,0 1,-1 1,1-1,0 2,0 0,-1 1,1 0,10 3,21 12,-25-6</inkml:trace>
  <inkml:trace contextRef="#ctx0" brushRef="#br0" timeOffset="19109.401">7508 1813,'-369'0,"347"1,0 1,1 0,-1 2,1 0,0 2,0 0,1 1,0 1,0 1,-14 9,32-16,0 1,1-1,-1 1,0-1,1 1,0 0,-1-1,1 1,0 0,1 0,-1 0,0 0,1 0,0 0,-1 0,1 0,1 0,-1 0,0 0,1 0,-1 0,1 0,0 0,0 0,0 0,0 0,1-1,-1 1,1 0,0-1,0 1,7 19,2 18,-11-31,1 0,0-1,1 1,0-1,1 1,0-1,0 0,0 0,1 0,0-1,1 1,0-1,0 0,0 0,1-1,0 0,0 0,1 0,0 0,0-1,0 0,0-1,1 0,4 2,127 24,-127-28,-1 0,0 0,0 1,0 1,0 0,-1 0,1 1,-1 0,0 1,0 0,-1 1,0 0,6 5,-10-1,-1 0,-1-1,1 1,-2 0,1 1,-2-1,1 0,-2 1,1-1,-2 0,1 1,-2-1,1 0,-2 1,-1 6,-2-4,-1 0,1-1,-2 0,0 0,-1-1,0 0,-1-1,0 0,0 0,-2-1,1 0,-1-1,0-1,-1 0,0 0,0-1,-1-1,0 0,-13 3,16-6,1-1,0 0,-1-1,0 0,1 0,-1-1,1-1,-1 0,0 0,1-1,0 0,-1-1,1 0,0-1,0 0,1-1,-1 0,1 0,0-1,-2-1,-7-4</inkml:trace>
  <inkml:trace contextRef="#ctx0" brushRef="#br0" timeOffset="20761.04">368 121,'0'-6,"-1"1,1 0,-1 0,0 0,0-1,-1 1,0 0,0 1,0-1,0 0,-1 0,1 1,-1 0,0-1,-1 1,1 0,-1 1,0-1,0 1,0-1,0 1,0 0,-1 1,0-1,1 1,-1 0,0 0,0 0,0 1,0-1,0 1,-1 1,1-1,0 1,0 0,-1 0,1 0,0 1,0 0,0 0,-1 0,1 0,0 1,-4-1,1 0,-1 1,0 0,1 0,0 0,0 1,0 1,0-1,0 1,0 1,1-1,0 1,0 1,0-1,1 1,0 0,0 1,0-1,1 1,0 0,0 1,1-1,-1 3,1 7,2 0,-1 0,2 1,0-1,2 1,-1-1,2 1,1-1,0 0,2 5,8 69,-10 76,-6 0,-11 32,-25 394,67-207,0-138,1 22,-30-268,1 1,-1-1,1 0,-1 1,1-1,0 0,0 1,0-1,0 0,0 1,1-1,-1 1,1-1,-1 0,1 0,0 1,0-1,0 0,0 0,0 0,1 0,-1 0,1 0,-1 0,1-1,0 1,-1 0,1-1,0 0,0 1,0-1,0 0,0 0,1 0,-1 0,0 0,0-1,1 1,-1-1,0 1,1-1,-1 0,1 0,0 0,225-20,-172 20,-32 0</inkml:trace>
  <inkml:trace contextRef="#ctx0" brushRef="#br0" timeOffset="25578">13462 8,'82'20,"57"-31,-136 14,1 0,-1-1,0 1,0 1,0-1,0 0,0 1,-1-1,0 1,1 0,-1 0,-1 0,1 0,0 0,-1 0,0 1,0-1,0 0,-1 1,0-1,1 0,-1 1,-1-1,1 1,-1-1,0 0,0 1,0 1,0 7,7 208,30 53,-27-171,-4 0,-7 74,0-33,2 787,-25-787,25-141,0 0,0 0,0 1,0-1,-1 0,1 0,-1 1,0-1,0 0,0 0,0 0,-1 0,1 0,-1 0,0 0,0-1,0 1,0-1,0 1,0-1,-1 0,1 0,-1 0,0 0,1 0,-1 0,0-1,0 0,0 1,0-1,0 0,-3 0,-165 2,99-6,-72 2,155 1</inkml:trace>
  <inkml:trace contextRef="#ctx0" brushRef="#br0" timeOffset="26509.455">14479 459,'-9'-7,"0"1,0 1,-1-1,0 2,0-1,0 1,0 1,0 0,-1 0,0 1,1 0,-1 1,0 0,0 1,0 0,1 1,-1 0,0 1,0 0,-8 3,5 0,0 0,0 2,0-1,1 1,0 1,1 1,0-1,0 2,1 0,0 0,-9 12,17-20,1 0,-1 0,1 0,0 1,0-1,0 1,0-1,0 1,1 0,-1-1,1 1,0 0,0 0,0 0,0 0,0 0,1 0,-1 1,1-1,0 0,0 0,0 0,0 0,0 0,1 1,0-1,-1 0,1 0,0 0,1 0,-1 0,0-1,1 1,0 0,-1-1,1 1,0-1,0 1,1-1,-1 0,0 0,1 0,-1 0,1 0,0-1,0 1,0 0,8-2,-1 0,1 0,0-1,-1 0,1-1,-1 0,0 0,0-1,0-1,0 0,0 0,0-1,-1 0,8-6,9-2,33-15,1 3,1 2,29-5,-65 20,-22 6,-1 1,1-1,-1 0,1 1,0 0,0-1,0 1,0 0,-1 0,1 1,1-1,-1 1,0-1,0 1,0 0,0 0,0 1,0-1,0 0,0 1,0 0,0 0,0 0,0 0,0 0,-1 1,1-1,0 1,-1-1,1 1,-1 0,0 0,0 0,1 1,-1-1,-1 0,1 1,0 0,0-1,-1 1,0 0,1 0,-1-1,1 18,-1 0,0 0,-2 0,0 0,-1 0,-1 0,-1-1,-1 1,0-1,-2 0,0-1,-1 1,-1-2,-10 17,13-22,-31 53,-3-1,-2-3,-3-1,-3-3,-2-1,-3-3,-3-1,-28 25,-75 84,157-159,0-1,1 1,-1-1,1 1,-1-1,1 1,-1 0,1-1,0 1,0 0,0 0,0 0,0 0,1 0,-1 0,0 0,1 1,0-1,-1 0,1 0,0 0,0 0,0 1,1-1,-1 0,0 0,1 0,-1 0,1 0,0 0,0 0,0 0,0 0,0 0,0 0,0 0,2 1,16 3,1-2</inkml:trace>
  <inkml:trace contextRef="#ctx0" brushRef="#br0" timeOffset="26863.665">14817 1249,'-37'12,"1"1,1 2,0 2,1 1,0 2,2 1,1 1,0 2,2 1,1 1,1 1,1 2,-8 13,31-39,0 0,1 0,-1 0,1 1,0-1,0 1,0 0,0 0,1-1,0 1,-1 0,1 0,1 0,-1 1,1-1,-1 0,1 0,0 0,1 0,-1 0,1 0,0 0,0 0,0 0,0 0,1 0,-1 0,1 0,0-1,0 1,1-1,-1 0,1 1,0-1,-1 0,1 0,1-1,-1 1,0-1,1 1,0-1,6 2,-1 0,1-1,0 0,1-1,-1 0,0-1,0 0,1 0,-1-1,0-1,1 1,-1-2,0 1,1-2,3-1,150-57,-150 55,13-6,-1-1,0-1,0-1,-1-2,-2 0,1-1,-2-2,0 0,-2-1,14-18,-32 36,0 0,0 0,0 1,0-2,0 1,0 0,-1 0,0-1,1 1,-1 0,0-1,-1 1,1-1,-1 1,0-1,1 0,-1 1,-1-1,1 1,-1-1,1 0,-1 1,0 0,0-1,0 1,-1-1,1 1,-1 0,0 0,0 0,0 0,0 0,-1 1,1-1,-1 0,1 1,-1 0,0 0,0 0,0 0,0 0,-1 0,1 1,0 0,-1-1,-2 1,-18-6</inkml:trace>
</inkml:ink>
</file>

<file path=ppt/ink/ink3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9:02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52,'179'-18,"-58"-5,-30 12,-74 16</inkml:trace>
</inkml:ink>
</file>

<file path=ppt/ink/ink3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9:03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0,'-5'0,"3"0,8 0,6 0,7 0,4 0,4 0,2 0,0 0,1 0,-1 0,-4 5,-7 2</inkml:trace>
</inkml:ink>
</file>

<file path=ppt/ink/ink3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9:05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0 380,'76'-67,"-49"36,-1-2,-2-1,-1-1,-2-1,4-11,30-43,-54 89,-1 0,1 1,0-1,0 1,0-1,0 1,0-1,-1 1,1-1,0 1,0 0,0 0,0-1,0 1,0 0,0 0,0 0,1 0,-1 0,0 0,0 0,0 1,0-1,0 0,-1 1,1-1,0 0,0 1,0-1,0 1,0-1,0 1,-1 0,1-1,0 1,0 0,-1 0,1-1,0 1,-1 0,1 0,-1 0,1 1,22 45,-21-41,23 63,-19-49,1 1,0-1,2-1,0 1,2-1,0-1,9 11,-7-13,-2-1</inkml:trace>
</inkml:ink>
</file>

<file path=ppt/ink/ink3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9:04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500 1,'-71'74,"3"3,-36 55,-93 88,148-164,38-41</inkml:trace>
  <inkml:trace contextRef="#ctx0" brushRef="#br0" timeOffset="348.933">105 28,'77'170,"-60"-141,3 5,1 0,1-1,2-1,15 14,23 19,-48-50</inkml:trace>
</inkml:ink>
</file>

<file path=ppt/ink/ink3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58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254 486,'-2'16,"0"1,-2 0,0-1,0 0,-2 0,0 0,-1-1,0 0,-3 3,-13 30,5-10,12-29,1 0,0 1,0 0,1 0,0 0,0 0,1 1,1 0,0-1,0 1,1 0,1 0,-1 0,2 0,0 0,0-1,2 6,-2-13,1 0,0 0,0 0,0 0,0 0,0-1,1 1,-1-1,1 0,-1 0,1 0,0 0,0 0,0 0,0-1,0 1,0-1,1 0,-1 0,0 0,1-1,-1 1,1-1,-1 0,0 0,1 0,-1 0,1 0,-1-1,5 0,0 0,0 0,0-1,-1 0,1-1,-1 1,0-1,1-1,-1 1,-1-1,1-1,1-1,22-22,-16 16</inkml:trace>
  <inkml:trace contextRef="#ctx0" brushRef="#br0" timeOffset="2649.938">0 373,'2'-5,"0"0,0 1,0-1,0 1,1-1,0 1,0 0,0 0,0 0,1 1,-1-1,1 1,0 0,0 0,1-1,10-8,60-56,-43 41,-2 0,-1-2,-1-2,-1 0,19-30,-47 60,1 0,0 0,0 1,0-1,0 0,0 0,0 0,1 1,-1-1,0 0,0 0,0 0,1 1,-1-1,0 0,1 0,-1 1,1-1,-1 0,1 1,-1-1,1 0,0 1,-1-1,1 1,0-1,-1 1,1-1,0 1,0 0,-1-1,1 1,0 0,0 0,-1-1,1 1,0 0,0 0,0 0,0 0,-1 0,1 0,0 0,0 0,0 1,0-1,-1 0,1 0,0 1,0-1,-1 0,1 1,0-1,-1 1,1-1,0 1,-1-1,1 1,0 0,-1-1,1 1,-1 0,1-1,-1 1,20 59,-15-44,0 1,1-1,0 0,1 0,1-1,0 0,1-1,1 1,0-2,3 2,0-2</inkml:trace>
</inkml:ink>
</file>

<file path=ppt/ink/ink3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9:12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298 1,'-5'5,"-6"16,-6 4,-5 3,1 1,-1 1,-1 0,-1 0,-2-1,-1-5,3-2,2-5,5 0,0-3,3 1,9-2,9-4,5-3</inkml:trace>
</inkml:ink>
</file>

<file path=ppt/ink/ink3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9:14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31,'10'-5,"12"-2,8 1,4 1,0 2,-1 0,0 2,-2 1,-1 0,-1 0,-1 0,0 1,0-1,0 0,-5 0</inkml:trace>
</inkml:ink>
</file>

<file path=ppt/ink/ink3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9:14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52,'24'0,"13"0,4 0,1-5,-2-1,-3 0,-4 1,-2-4,-1 1,-2 1,-5 1</inkml:trace>
</inkml:ink>
</file>

<file path=ppt/ink/ink3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9:15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121 344,'-11'16,"1"0,0 0,1 1,1 0,1 1,0 0,2 0,0 0,0 0,2 1,0 7,2-24,1 1,0-1,0 1,0-1,0 1,0-1,0 1,1-1,-1 1,1-1,0 1,0-1,0 1,0-1,0 0,0 0,0 1,1-1,0 0,-1 0,1 0,0-1,0 1,0 0,0-1,0 1,0-1,0 1,0-1,1 0,-1 0,0 0,1 0,-1-1,1 1,-1-1,1 1,-1-1,1 0,0 0,-1 0,1 0,-1-1,1 1,-1-1,1 1,0-1,8-4,0 0,0 0,0-1,0 0,-1-1,0 0,-1 0,0-1,0-1,0 1,-1-2,-1 1,7-10,45-45,-58 63,0 0,0 0,-1 1,1-1,0 0,0 1,0-1,0 1,0-1,1 1,-1-1,0 1,0 0,0 0,0-1,0 1,1 0,-1 0,0 0,0 0,0 0,0 1,1-1,-1 0,0 0,0 1,0-1,0 1,0-1,0 1,0-1,0 1,0 0,0 0,0-1,0 1,-1 0,1 0,0 0,0 0,-1 0,1 0,-1 0,1 0,-1 0,1 0,-1 0,0 0,1 0,-1 0,0 1,0-1,15 64,-4 136,-6-173,-1 1,-2 0,0 0,-2 0,-2 0,-3 18,0-14,-1 0,-2 0,-1 0,-2-1,-1 0,-2-1,-3 4,8-20,-1 8,-1-1,-1-1,-1 0,-1-1,-1 0,0-1,-2-1,0 0,-1-1,-9 5,24-19,1-1,-1 0,0 0,1 0,-1 0,0-1,0 1,0-1,-1 0,1 1,0-1,0-1,-1 1,1 0,0-1,-1 0,1 0,0 0,-1 0,1 0,-1-1,1 0,0 1,0-1,-1 0,1-1,0 1,0-1,0 1,0-1,0 0,1 0,-1 0,0 0,1 0,0-1,-1 1,1-1,0 0,-2-14,1 0,0 0,2-1,0 1,1 0,0-1,2 1,0 0,0 0,2 0,1-1,-4 11,64-232,-59 215</inkml:trace>
  <inkml:trace contextRef="#ctx0" brushRef="#br0" timeOffset="480.876">92 146,'215'-134,"-214"133,-1 0,1 0,0 0,0 0,-1 1,1-1,0 0,0 1,0-1,0 0,0 1,0-1,0 1,0 0,0-1,0 1,0 0,0-1,0 1,0 0,1 0,-1 0,0 0,0 0,0 0,0 1,0-1,0 0,0 0,0 1,0-1,0 1,0-1,0 1,0-1,0 1,0 0,0-1,0 1,0 0,-1 0,1-1,0 1,0 0,-1 0,1 0,-1 0,1 0,-1 0,1 0,-1 0,0 0,0 0,1 0,-1 1,0-1,0 0,0 0,0 0,0 0,0 0,-1 1,3 14,0 1,0 0,2-1,0 1,0-1,2 0,0 0,1-1,0 0,2 0,-1 0,2-1,0-1,6 9,0-2</inkml:trace>
</inkml:ink>
</file>

<file path=ppt/ink/ink3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9:13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0 763,'37'-25,"-1"-2,-2-1,-1-2,-1-1,-2-2,5-8,23-54,-58 95,0-1,0 1,0-1,1 1,-1-1,0 1,0-1,1 1,-1 0,0-1,1 1,-1-1,0 1,1 0,-1-1,0 1,1 0,-1-1,1 1,-1 0,1 0,-1 0,1-1,-1 1,1 0,-1 0,1 0,-1 0,1 0,-1 0,1 0,-1 0,1 0,-1 0,1 0,-1 0,1 0,-1 0,1 1,-1-1,1 0,-1 0,1 0,-1 1,1-1,-1 0,0 1,1-1,-1 0,0 1,1-1,-1 1,0-1,1 0,-1 1,0-1,0 1,1-1,-1 1,0-1,0 1,0-1,0 1,0-1,0 1,15 44,-12-34,25 71,-3 1,-5 1,-3 1,-4 1,2 80,-14-129,1-18,0 1,-1-1,-1 0,-1 0,-1 1,-1-1,0 0,-2 0,0-1,-1 1,0-1,-2 0,0-1,-1 0,-6 8,8-19,-1-1,0 1,0-1,-1-1,1 1,-1-2,0 1,0-1,0 0,-1-1,1 0,-3 0,7-2,-1 1,1-1,0 0,0 0,0-1,0 0,0 0,0 0,0 0,0-1,0 0,0 0,1 0,-1 0,1-1,-1 0,1 0,0 0,0 0,1-1,-1 0,1 0,-1 0,1 0,0 0,1 0,-1-1,1 1,0-1,0 0,0 0,1 0,-1 0,1 0,0-3,1-8,0 0,1 1,1-1,0 1,1 0,0 0,2 0,0 0,0 0,1 1,1 0,1 0,0 1,0 0,2 0,-1 1,2 0,-1 1,1 0,1 1,3-2,53-41,-48 43</inkml:trace>
  <inkml:trace contextRef="#ctx0" brushRef="#br0" timeOffset="721.935">57 340,'5'-2,"0"0,0 0,0 0,-1-1,1 0,-1 0,1 0,-1 0,0-1,0 1,0-1,-1 0,1 0,-1-1,8-7,22-25,-1-2,-2-2,-2-1,11-22,-10 16,-29 48,0-1,0 1,1-1,-1 1,0-1,0 1,0-1,0 1,1 0,-1-1,0 1,1-1,-1 1,0 0,1-1,-1 1,0 0,1 0,-1-1,0 1,1 0,-1 0,1-1,-1 1,1 0,-1 0,1 0,-1 0,0 0,1 0,-1 0,1 0,-1 0,1 0,-1 0,1 0,-1 0,1 0,-1 0,1 0,-1 0,0 1,1-1,-1 0,1 0,-1 1,1-1,-1 0,0 0,1 1,-1-1,0 0,1 1,-1-1,0 1,0-1,1 0,-1 1,0-1,0 1,0-1,13 34,-11-25,34 112,-11-59,-14-49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51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307 176,'-10'0,"-2"-1,-1 1,0 0,0 0,0 2,1-1,-1 2,1 0,-1 0,1 1,0 1,-7 3,16-6,1-1,-1 1,1 0,0 0,0 0,0 0,0 1,0-1,0 0,1 1,-1-1,1 1,-1 0,1-1,0 1,0 0,1 0,-1 0,0 0,1-1,0 1,-1 0,1 0,1 0,-1 0,0 0,1 0,-1 0,1 0,0 0,0 0,0-1,0 1,0 0,2 0,67 82,-61-78,-3-3,0 1,1 0,-1 0,-1 0,1 1,-1 0,0 0,0 0,-1 1,0 0,4 6,-9-10,0 1,0-1,0 0,0 1,-1-1,1 0,-1 0,0 0,1 0,-2 0,1 0,0-1,0 1,-1-1,0 1,1-1,-1 0,0 0,0 0,0 0,0-1,0 1,-1-1,1 0,0 0,-1 0,1 0,-1-1,1 1,-1-1,-1 0,-5 3,-137 33,123-34</inkml:trace>
  <inkml:trace contextRef="#ctx0" brushRef="#br0" timeOffset="267.7">985 148,'-69'26,"1"3,1 3,-54 35,20 25,99-89,-1 0,1 0,0 0,0 0,0 0,0 0,1 1,-1-1,1 0,0 1,0-1,0 1,0 0,1-1,-1 1,1 0,0-1,0 1,1 0,-1-1,1 1,-1-1,1 1,0 0,1-1,-1 0,1 1,-1-1,1 0,0 0,0 0,0 0,1 0,1 1,1 2,1-1,0 1,1-2,-1 1,1-1,0 0,0 0,0-1,1 0,-1 0,1 0,0-1,-1-1,1 1,0-1,0-1,0 1,8-2,7-4</inkml:trace>
  <inkml:trace contextRef="#ctx0" brushRef="#br0" timeOffset="564.169">1183 261,'-14'9,"1"0,0 1,0 0,1 1,1 0,-1 1,2 1,0-1,0 1,2 1,-1 0,2 0,0 1,0 0,2 0,-4 13,9-26,-1 0,1 0,0 0,0 1,0-1,0 0,0 0,1 0,-1 0,0 0,1 0,0 0,-1 0,1 0,0 0,0 0,0 0,1 0,-1 0,0-1,1 1,-1 0,1-1,-1 0,1 1,0-1,-1 0,1 0,0 1,0-2,0 1,0 0,0 0,0-1,0 1,0-1,1 1,-1-1,1 0,85-17,-71 11,-1-1,0-1,0-1,-1 0,-1-1,1 0,-1-2,-1 1,0-2,-1 1,0-2,-1 0,-1 0,0-1,-1 0,0 0,-1-2,-6 12,18-72,-20 75,0-1,0 1,0 0,-1 0,1-1,-1 1,1 0,-1 0,0 0,0 0,0 0,0 0,0 0,0 0,0 0,-1 0,1 1,-1-1,1 0,-1 1,0-1,1 1,-1 0,0 0,0-1,0 1,0 1,0-1,0 0,0 0,-1 1,1-1,-1 1,-18-2,3 5</inkml:trace>
  <inkml:trace contextRef="#ctx0" brushRef="#br0" timeOffset="804.003">1550 543,'-5'-38,"8"-28,4-6,5 3,5 9,5 10,3 14,-2 7,-1 10,2 7,-5 6</inkml:trace>
  <inkml:trace contextRef="#ctx0" brushRef="#br0" timeOffset="1134.83">1860 374,'34'-10,"0"-1,-1-2,-1-1,0-2,-1-1,-1-2,0 0,12-13,-36 28,0 0,0 0,-1-1,1 0,-1 0,0 0,-1-1,1 0,-1 0,0 0,0 0,-1-1,0 1,0-1,-1 0,0 0,0 0,0 0,-1 0,0-1,0 1,-1 0,0 0,0-1,-1 1,0 0,0 0,-1-3,-3 6,0 0,0 0,0 1,0-1,-1 1,1 1,-1-1,0 1,0 0,0 0,0 1,0 0,0 0,0 0,0 1,0 0,-1 0,1 0,0 1,0 0,0 0,0 1,0-1,0 1,0 1,1-1,-6 3,-5 1,1 0,-1 1,1 1,0 0,1 1,0 1,0 0,1 1,0 0,1 1,1 0,0 1,0 0,1 1,1 0,0 1,1 0,1 0,0 1,1 0,1 0,1 0,0 1,1-1,0 1,2 0,0 0,0 1,2-10,1 1,0-1,0 0,0 1,1-1,0 0,1 0,0-1,0 1,0-1,1 0,0 0,1 0,0-1,0 0,0 0,1 0,-1-1,1 0,1 0,-1-1,1 0,-1 0,2 0,23 10,1-2,0-1,1-2,0-1,9 0,-12-3</inkml:trace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03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818 189,'-8'11,"1"0,0 0,0 1,1 0,1 0,0 0,0 1,2 0,-1 0,0 6,-3 10,-66 319,57-276,10-42,0-1,-2 0,-1-1,-1 1,-2-2,-12 23,11-44,19-34,-1 10</inkml:trace>
  <inkml:trace contextRef="#ctx0" brushRef="#br0" timeOffset="352.656">169 359,'44'-40,"9"13,1 3,1 2,1 3,0 2,2 2,0 3,44-2,-49 4,255-35,-128 17,-126 23,-54 10,-4 1</inkml:trace>
  <inkml:trace contextRef="#ctx0" brushRef="#br0" timeOffset="568.954">198 1036,'43'-5,"48"-11,18-2,0-4,-9 2,-12 5,-16-1,-10 4,-12-2,-9 1,-6 4,-10 3</inkml:trace>
  <inkml:trace contextRef="#ctx0" brushRef="#br0" timeOffset="1255.505">1439 415,'81'-35,"-1"-3,-3-3,59-43,-108 66,-7 6,1-1,-2-1,0-1,-1-1,0-1,-1 0,9-14,1-33,-148 562,93-390,-1 20,-6-2,-6-1,-5-1,-32 57,16-95,59-85,0 1,0 0,0 0,0-1,0 1,-1-1,1 0,0 0,-1 1,1-2,-1 1,1 0,-1 0,1-1,-1 1,1-1,-1 0,0 0,1 0,-1 0,0 0,1-1,-1 1,1-1,-1 0,1 0,-1 1,1-2,0 1,-1 0,1 0,0-1,0 1,0-1,0 0,0 1,0-2,-7-7,1-1,1 0,0-1,0 0,2 0,-1 0,1 0,1-1,0 0,1 0,0 0,1 0,1-1,0-5,1 3,0 1,2 0,0-1,0 1,1 0,1 0,1 1,0-1,1 1,0 0,1 0,1 1,0 0,1 0,0 1,1 0,0 1,1 0,0 0,1 1,0 1,1 0,0 1,0 0,0 1,15-6,189-46,21-10,-235 68,-3 1,0 1,-1 0,1-1,1 1,-1 0,0-1,0 1,0-1,0 1,0 0,0-1,1 1,-1-1,0 1,1-1,-1 1,0-1,1 1,-1-1,0 1,1-1,-1 1,1-1,-1 0,1 1,-1-1,1 0,-1 1,1-1,-1 0,1 0,0 1,-1-1,1 0,-1 0,1 0,0 0,-1 0,1 0,0 0,-1 0,1 0,-1 0,1 0,0 0,-1-1,1 1,-1 0,1 0,-1-1,1 1,-1 0,1-1,-1 1,1 0,-1-1,1 1,-1-1,1 1,-1-1,0 1,1-1,-1 1,0-1,1 1,-1-1,-5 11,0 1,1-1,0 1,1 0,0 0,1 0,0 0,0 1,2-1,-1 1,1-1,1 0,0 1,1-1,2 9,2-1</inkml:trace>
  <inkml:trace contextRef="#ctx0" brushRef="#br0" timeOffset="3803.716">0 1742,'520'-93,"189"-64,-178 48,-425 83,-116 28,-3 3</inkml:trace>
  <inkml:trace contextRef="#ctx0" brushRef="#br0" timeOffset="4133.792">56 1996,'617'-129,"323"-77,-660 140,-231 52,-37 9</inkml:trace>
  <inkml:trace contextRef="#ctx0" brushRef="#br0" timeOffset="4451.721">141 2221,'39'-5,"50"-6,25-6,12-5,0-4,-9-2,-3-1,-8 0,-7 0,-1-1,-4 6,-7 2,-4 4,-12 6,-18 4</inkml:trace>
</inkml:ink>
</file>

<file path=ppt/ink/ink3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9:1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535 339,'-17'-5,"0"1,0 0,-1 2,0 0,1 0,-1 2,0 0,1 1,-1 1,0 1,1 0,0 1,0 1,0 1,0 0,1 1,-4 3,-90 48,109-58,0 1,1-1,-1 1,0-1,0 1,0-1,0 1,0 0,1-1,-1 1,0 0,1 0,-1-1,0 1,1 0,-1 0,1 0,-1 0,1 0,0 0,-1 0,1 0,0 0,0 0,0 0,0 0,-1 0,1 0,1 0,-1 0,0 0,0 0,0 0,0 0,1 0,-1 0,1 0,-1 0,0 0,1 0,0-1,-1 1,1 0,-1 0,1 0,0-1,0 1,-1 0,1-1,0 1,0-1,1 1,57 22,-49-20,87 17,-97-20,1 0,0 1,0-1,-1 0,1 0,0 1,-1-1,1 1,-1-1,1 1,-1-1,1 1,-1-1,1 1,-1-1,1 1,-1 0,1-1,-1 1,0 0,1-1,-1 1,0 0,0-1,0 1,0 0,1 0,-1-1,0 1,0 0,0 0,0-1,-1 1,1 0,0 0,0-1,0 1,-1 0,1-1,0 1,-1 0,1-1,0 1,-1 0,1-1,-1 1,1-1,-1 1,1-1,-1 1,1-1,-1 1,0-1,0 1,-39 31,35-28,-168 136,166-134,1 1,1-1,-1 1,1 0,0 1,1-1,0 1,0 0,0 0,1 0,-1 5,3-10,1 0,-1 0,1 0,-1 0,1-1,0 1,0 0,0 0,1 0,-1 0,1 0,0-1,-1 1,1 0,0-1,1 1,-1 0,0-1,1 0,0 1,-1-1,1 0,0 0,0 1,0-2,0 1,1 0,-1 0,0-1,1 1,-1-1,1 0,0 1,-1-1,1-1,1 2,10 1,1 0,-1 0,0-2,1 0,-1 0,1-1,0-1,13-2,14-15,-30 5</inkml:trace>
  <inkml:trace contextRef="#ctx0" brushRef="#br0" timeOffset="559.824">365 0,'-10'20,"1"0,1 0,1 1,0 0,2 0,0 0,1 1,2 0,0 0,1 0,2 17,-10 87,-39 137,-74 209,51-230,69-230</inkml:trace>
</inkml:ink>
</file>

<file path=ppt/ink/ink3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9:22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30,'19'0,"11"0,6 0,1 0,-1-5,-2-1,-1 0,-3 1,0 1,-1 2,-1 1,0 0,-5 1</inkml:trace>
</inkml:ink>
</file>

<file path=ppt/ink/ink3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9:23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30,'38'0,"18"-5,4-1,-4-1,-5 2,-8 2,-6 1,-5 1,-2 0,-3 1,-4 0</inkml:trace>
</inkml:ink>
</file>

<file path=ppt/ink/ink3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9:21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141 354,'-11'165,"-33"221,13-173,31-213,1 0,-1 0,1 0,-1 0,1 0,-1 0,1 0,-1-1,0 2,1-1,-1 0,1 0,-1 0,1 0,-1 0,1 0,-1 0,0 1,1-1,-1 0,1 0,-1 0,0 1,1-1,-1 0,0 1,1-1,-1 0,0 1,1-1,-1 0,0 1,0-1,1 1,-1-1,0 1,0-1,0 0,0 1,0-1,0 1,1-1,-1 1,0-1,0 1,0-1,-1 1,1-1,0 0,0 1,22-45,-19 38,5-13</inkml:trace>
  <inkml:trace contextRef="#ctx0" brushRef="#br0" timeOffset="514.549">367 552,'-49'37,"36"-29,1 1,-1 0,1 1,1 0,0 1,1 1,0-1,0 2,1-1,1 2,7-10,1 1,-1 0,1 0,1-1,-1 1,1 0,0-1,0 1,0 0,0-1,1 1,0-1,0 0,0 0,0 1,1-1,0-1,-1 1,1 0,1-1,-1 1,1-1,-1 0,1 0,0-1,2 2,10 12,128 154,-135-164</inkml:trace>
  <inkml:trace contextRef="#ctx0" brushRef="#br0" timeOffset="1069.04">0 326,'39'-39,"-1"-1,-3-2,-1-1,28-47,-55 77,-5 8,0 1,0 0,0-1,0 1,1 0,0 0,0 1,0-1,0 1,1-1,-1 1,1 0,0 0,0 1,1-1,-3 3,1 1,-1 0,0 1,0-1,0 0,0 1,0-1,0 1,0-1,0 1,-1 0,1 0,-1 0,1 0,-1 0,0 0,0 0,1 0,-2 1,1-1,0 0,0 1,-1-1,1 2,5 18,-4-9,1-1,1 1,0-1,0 1,1-1,1 0,0-1,0 1,1-1,1-1,0 1,0-1,1-1,0 1,6 3,1-3</inkml:trace>
</inkml:ink>
</file>

<file path=ppt/ink/ink3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9:25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0 349,'248'-281,"-190"214,-56 67,-1 0,1 0,0 0,-1 0,1 0,-1 0,1 1,-1-1,1 0,-1 1,1-1,-1 1,0 0,1 0,-1-1,0 1,1 0,-1 0,0 0,0 0,0 0,0 0,0 1,0-1,0 0,0 0,-1 1,1-1,0 1,-1-1,1 0,-1 1,1-1,-1 1,0-1,0 1,0-1,0 1,0 0,0-1,0 1,0-1,0 1,-1-1,1 1,-1-1,4 11,5 21,1-1,2 0,1 0,2-1,9 16,28 40,-39-75</inkml:trace>
</inkml:ink>
</file>

<file path=ppt/ink/ink3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9:2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18,'-5'0,"-6"0,-2 5,7 2,4-6,7-2,8-7,-3-1,-9 1,-3 6,-8 4,4 1,8 0,2-5,7-2,0 0</inkml:trace>
</inkml:ink>
</file>

<file path=ppt/ink/ink3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9:24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31,'109'-11,"-77"4,1 2,-1 1,1 1,0 2,0 2,2 0,-34-1,1 0,-1 0,1 0,-1 0,1 0,-1 0,0 1,1-1,-1 0,1 1,-1-1,0 1,1-1,-1 1,0 0,1-1,-1 1,0 0,0 0,0 0,0 0,0 0,0 0,0 0,0 0,0 1,-1-1,1 0,0 1,-1-1,1 0,-1 1,1-1,-1 0,0 1,0-1,1 1,-1-1,0 1,0-1,0 1,-1-1,1 0,0 1,-1-1,1 1,0-1,-1 0,0 1,-38 65,37-65,-70 83,-39 63,100-129,6-12,0 0,1 1,0-1,0 1,1 0,0 0,0 0,1 0,0 1,0-1,1 1,0-1,1 1,0 7,3-12,0 0,1 0,0 0,0-1,-1 1,2-1,-1 0,0 0,1-1,-1 1,1-1,0 0,0 0,0 0,0-1,0 0,0 0,1 0,-1 0,0-1,0 0,1 0,-1 0,0-1,0 0,0 0,5-2,5 3,187-31,-179 25,-5-2</inkml:trace>
  <inkml:trace contextRef="#ctx0" brushRef="#br0" timeOffset="347.855">0 285,'19'-5,"16"-1,7 0,1 1,-2 1,2 2,-2 1,2 0,-2 1,-3 0,-3 1,-3-6,-1-1,-2 0,-1 2,-1 0,-4-3,-7 0</inkml:trace>
</inkml:ink>
</file>

<file path=ppt/ink/ink3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7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0,'-11'0,"-1"1,1 0,0 0,0 1,0 1,0 0,0 0,1 1,-1 0,1 1,0 0,0 1,1 0,0 0,0 1,-2 2,9-7,1-1,0 1,0-1,0 1,0 0,1-1,-1 1,0 0,1 0,-1 0,1 0,0-1,-1 1,1 0,0 0,0 0,0 0,0 0,1 0,-1 0,0-1,1 1,0 0,-1 0,1 0,0-1,0 1,0 0,0-1,0 1,0-1,0 1,1-1,-1 1,0-1,1 0,-1 0,1 0,-1 0,2 1,70 35,-71-37,37 14,-30-12,0 0,0 0,-1 1,1 0,-1 0,0 1,0 0,0 1,-1-1,1 1,-1 1,0 0,-1 0,1 0,-1 1,0-1,-1 2,0-1,0 0,0 1,-1 0,2 4,-5-6,1 0,-1-1,1 1,-2 0,1 0,-1 0,1-1,-2 1,1 0,-1 0,0 0,0-1,0 1,-1 0,0-1,0 1,0-1,-1 0,0 1,0-1,0-1,0 1,-1 0,0-1,0 0,0 0,-1 0,1 0,-1-1,0 1,-2 0,-18 8,-1-2,0 0,0-1,-1-2,-1-1,-2 0,27-5,1 0,0-1,-1 1,1 0,-1-1,1 1,-1-1,1 0,-1 0,1 0,-1 0,1 0,0-1,-1 1,1-1,-1 0,1 1,0-1,-1 0,1 0,0-1,0 1,0 0,0-1,0 1,0-1,0 0,0 1,1-1,-1 0,1 0,-1 0,1 0,0-1,0 1,0 0,0 0,0-1,0 1,1-1,-1 1,1-1,2-12</inkml:trace>
</inkml:ink>
</file>

<file path=ppt/ink/ink3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9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39,'2'1,"0"0,0 1,0-1,0 1,-1 0,1-1,-1 1,1 0,-1 0,0 0,0 0,0 0,0 0,0 0,0 1,0-1,-1 0,1 0,-1 1,0-1,1 0,-1 1,0-1,-1 0,1 1,0 0,4 55,-3 0,-3 0,-3 0,-4 17,2-8,0 241,2-258,-1-33</inkml:trace>
  <inkml:trace contextRef="#ctx0" brushRef="#br0" timeOffset="271.982">1 547,'38'-15,"33"-9,8-1,-4 5,-11 4,-5 6,-9 5,-8 2,-7 3,-3 0,-8-4,-4-1,-4 0</inkml:trace>
  <inkml:trace contextRef="#ctx0" brushRef="#br0" timeOffset="654.49">791 67,'-20'95,"4"1,4 1,4 0,6 88,1-181,0 1,1-1,-1 1,1-1,0 1,0-1,1 0,0 1,-1-1,1 1,1-1,-1 0,1 0,0 1,0-1,0-1,0 1,0 0,1 0,0-1,0 1,0-1,0 0,0 0,1 0,0-1,-1 1,1-1,0 0,0 0,0 0,0 0,1-1,-1 1,0-1,1 0,-1-1,0 1,1-1,1 0,7-3,0-1,-1 0,1-1,-1 0,0-1,0 0,0-1,-1 0,5-5,71-37,-85 48,0 0,1 0,-1 0,1 1,-1-1,0 1,1 0,-1-1,1 1,-1 0,1 1,-1-1,0 0,1 1,-1-1,1 1,-1 0,0 0,0-1,1 2,-1-1,0 0,0 0,0 1,0-1,0 1,-1 0,1-1,0 1,-1 0,1 0,-1 0,0 0,1 0,-1 0,0 1,0-1,-1 0,1 1,0-1,-1 0,1 1,-1-1,0 1,0-1,0 1,0-1,0 0,-1 1,1-1,-1 1,1-1,-1 0,0 1,-5 40,8-27</inkml:trace>
  <inkml:trace contextRef="#ctx0" brushRef="#br0" timeOffset="1319.889">1496 574,'-16'6,"0"1,1 1,0 0,0 1,0 1,2 0,-1 1,1 0,1 1,0 1,0 0,-7 12,18-24,0-1,0 1,0 0,1 0,-1-1,0 1,1 0,-1 0,1 0,-1 0,1 0,-1 0,1 0,0 0,-1 0,1 0,0 1,0-1,0 0,0 0,0 0,0 0,0 0,0 0,0 0,1 0,-1 0,0 0,1 0,-1 0,1 0,-1 0,1 0,-1 0,1 0,0 0,-1 0,1 0,0-1,0 1,0 0,0-1,-1 1,1 0,0-1,0 1,0-1,0 0,1 1,55-6,-27-6,-1-1,0-2,-1-1,-1-1,0-1,-1-2,-1 0,-1-2,-18 16,50-32,-55 37,0-1,1 1,-1-1,0 1,0 0,1-1,-1 1,0 0,1 0,-1 0,0 0,0 0,1 0,-1 1,0-1,1 0,-1 1,0-1,0 1,0-1,0 1,1-1,-1 1,0 0,0 0,0-1,0 1,0 0,0 0,-1 0,1 0,0 0,0 0,-1 1,1-1,-1 0,1 0,-1 0,1 0,-1 1,0-1,1 0,-1 1,0-1,0 0,0 0,0 1,5 31,-6-29,1 0,0 0,0 1,0-1,0 0,1 1,0-1,0 0,0 0,1 0,-1 0,1 0,0 0,0 0,0-1,0 1,1-1,0 1,-1-1,1 0,0 0,1 0,-1 0,0-1,1 1,0-1,-1 0,1 0,0 0,0-1,0 1,0-1,1 0,6-1,0-1,0 0,1-1,-1 0,0-1,-1 0,1 0,0-1,-1-1,0 0,0 0,0-1,-1 0,1-1,-2 0,1 0,-1-1,0 0,-1 0,1-1,-1-1,30-31,-2-2,-2-1,-2-2,-1-1,-3-1,-2-1,4-17,-19 41,0 0,-2-1,-1 0,-1-1,-2 1,2-25,-6 50,1 0,-1 0,1 0,-1-1,0 1,0 0,0 0,0-1,0 1,0 0,0 0,0-1,0 1,0 0,-1 0,1-1,0 1,-1 0,1 0,-1 0,0 0,1 0,-1 0,0 0,0 0,1 0,-1 0,0 0,0 0,0 0,0 1,0-1,0 0,-1 1,1-1,0 1,0-1,0 1,0-1,-1 1,1 0,0 0,0 0,-1 0,1 0,0 0,0 0,-1 0,1 0,0 0,0 1,-1-1,1 0,0 1,0-1,0 1,0 0,0-1,0 1,-8 7,0 0,1 0,0 1,1 0,0 0,0 1,1 0,1 0,-1 1,2-1,-1 1,1 0,1 0,0 1,1-1,-1 11,-6 11,2 0,1 1,1 0,2 0,2 0,1 0,1 0,2 0,2 0,1 0,5 14,47 125,-57-172,-1-1,1 1,-1-1,1 1,-1-1,1 1,-1-1,1 1,-1 0,0-1,1 1,-1 0,0-1,1 1,-1 0,0-1,0 1,0 0,0 0,0-1,0 1,0 0,0-1,0 1,0 0,0 0,0-1,-1 1,1 0,0-1,0 1,-1 0,1-1,0 1,-1 0,1-1,-1 1,1-1,-1 1,1-1,-1 1,1-1,-1 1,0-1,1 0,-1 1,0-1,1 0,-1 1,0-1,1 0,-1 0,0 0,1 0,-1 0,0 0,0 0,1 0,-1 0,0 0,1 0,-2 0,-40-24,29 10</inkml:trace>
  <inkml:trace contextRef="#ctx0" brushRef="#br0" timeOffset="1556.997">1892 349,'43'-9,"29"-4,11 1,-3 2,-10-2,-13 1,-11 2,-8 4,-7 1,-7 2</inkml:trace>
  <inkml:trace contextRef="#ctx0" brushRef="#br0" timeOffset="3603.532">2626 772,'-15'38,"-9"23,-5 0,1-4,2-13,5-9,1-10,4-5,5-6</inkml:trace>
</inkml:ink>
</file>

<file path=ppt/ink/ink3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52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0 280,'61'-15,"-1"-2,-1-3,-1-3,37-20,-86 40,-1-1,1-1,-1 1,0-1,0-1,0 0,-1 0,0 0,0-1,-1 0,0 0,0-1,0 1,-1-1,0-1,1-2,-6 9,0 0,0 0,0 1,0-1,0 0,0 0,0 0,0 0,-1 0,1 0,-1 0,0 1,1-1,-1 0,0 0,0 1,0-1,0 1,0-1,-1 1,1-1,0 1,-1 0,1-1,-1 1,1 0,-1 0,1 0,-1 0,0 1,0-1,1 0,-1 1,0-1,0 1,0-1,0 1,0 0,0 0,1 0,-1 0,0 0,0 0,0 1,0-1,0 1,0-1,1 1,-1 0,0-1,0 1,1 0,-1 0,1 0,-1 1,1-1,-1 0,1 0,0 1,-1-1,1 1,0-1,0 1,0 0,0 1,-7 9,1 1,1-1,0 2,1-1,0 0,1 1,1 0,0 0,1 0,0 6,2-18,-1 16,1 0,0 0,2 1,0-1,1 0,1 0,1 0,1-1,0 0,1 0,6 11,28 86,-37-86,0 0,-2 1,-1 0,-2 0,0-1,-2 1,-1-1,-2 0,0 0,-2 0,-1-1,-1 0,-1 0,-2-1,-2 2,6-9,-2 0,0-1,0 0,-2 0,0-2,-1 1,-1-2,0 0,-1-1,-1 0,-2 0,17-13,1 1,-1-1,0 0,0 0,1 0,-1 0,0 0,0 0,0 0,0-1,0 1,0-1,0 1,0-1,0 0,-1 0,1 0,0 0,0 0,0 0,0-1,0 1,0-1,0 1,0-1,0 0,0 0,0 0,0 0,1 0,-1 0,0 0,1-1,-1 1,1-1,-1 1,1-1,-1 1,1-1,0 0,0 0,0 0,0 1,0-1,1 0,-1 0,0 0,1-1,0 1,-1 0,1-1,1-14,0 0,1 0,1-1,0 1,2 1,0-1,3-5,0-3,1-13,3 2,1 0,1 0,2 1,2 1,1 0,2 2,19-25,-31 51,0 0,0 1,1 0,-1 0,1 1,0 1,0-1,1 2,-1-1,1 1,-1 1,1 0,-1 0,1 1,0 1,-1 0,1 0,-1 1,3 0,37 1,35-2,-61-1</inkml:trace>
  <inkml:trace contextRef="#ctx0" brushRef="#br0" timeOffset="312.32">903 421,'-20'24,"2"2,0 0,2 1,1 1,2 0,0 1,2 0,-6 24,17-51,-1 1,0 0,1-1,-1 1,1-1,0 1,0 0,0 0,0-1,1 1,-1-1,0 1,1 0,0-1,0 1,0-1,0 1,0-1,0 0,1 1,-1-1,1 0,0 0,-1 0,1 0,0 0,0 0,0-1,1 1,-1-1,0 1,0-1,1 0,-1 0,1 0,-1 0,1 0,0-1,-1 1,1-1,0 1,-1-1,1 0,0 0,-1-1,1 1,0 0,-1-1,2 0,7 0,1-1,-1-1,0 0,0 0,0-1,0 0,0-1,-1-1,0 1,0-2,-1 1,1-1,-1-1,-1 0,0 0,0 0,0-1,-1 0,0-1,-1 0,0 0,-1 0,0-1,0 1,-1-1,-1 0,0 0,0-1,-1 1,-1-2,0 10,-1 1,1 0,-1 0,0-1,0 1,0 0,-1-1,1 1,-1 0,1 0,-1-1,1 1,-1 0,0 0,0 0,0 0,-1 0,1 0,0 0,-1 0,1 1,-1-1,1 0,-1 1,0-1,0 1,0 0,0 0,0-1,0 1,0 0,0 1,0-1,0 0,-1 1,1-1,0 1,0 0,-1 0,-13 5</inkml:trace>
  <inkml:trace contextRef="#ctx0" brushRef="#br0" timeOffset="566.653">1270 732,'0'-34,"4"-20,8-6,5 7,1 7,1 8,3 5,2 8,2 9,-4 1,0 4,0 4,2 3,-4 7,-4 3</inkml:trace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17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0,'-10'10,"0"0,1 0,0 1,0 0,2 0,-1 1,1 1,1-1,0 1,1 0,1 0,0 0,0 1,1-1,1 1,0 0,1 0,1 0,0 0,1 0,0-1,1 1,1 0,0 0,3 4,52 208,-54-209,0 0,1 0,1 0,1 0,0-1,1 0,6 8,-13-23,-1 0,1 0,0 0,0 0,0 0,0 0,0-1,0 1,0 0,1 0,-1-1,0 1,0-1,0 1,1-1,-1 1,0-1,1 0,-1 0,0 1,1-1,-1 0,0 0,1 0,-1-1,0 1,1 0,-1 0,0-1,1 1,-1-1,0 1,0-1,0 0,1 1,-1-1,0 0,0 0,0 0,0 0,0 0,38-47,-37 45,50-83,-4-1,28-76,-46 109,-30 53,0 1,0-1,0 1,0 0,1-1,-1 1,0-1,0 1,0 0,1-1,-1 1,0 0,1 0,-1-1,0 1,1 0,-1 0,0-1,1 1,-1 0,1 0,-1 0,0-1,1 1,-1 0,1 0,-1 0,0 0,1 0,-1 0,1 0,-1 0,1 0,-1 0,0 0,1 0,-1 1,1-1,-1 0,0 0,1 0,-1 0,0 1,1-1,-1 0,1 0,-1 1,0-1,0 0,1 1,-1-1,0 0,0 1,1-1,-1 0,0 1,0-1,0 1,0-1,1 0,-1 1,0-1,0 1,0-1,0 1,0-1,0 0,0 1,0 0,3 34,-3-33,2 34,0-1,3 1,1-1,1 0,8 21,-12-50,-1 1,1-1,0 0,0 0,1 0,-1-1,1 1,1-1,-1 0,1 0,0-1,0 1,0-1,1 0,-1 0,1-1,0 0,0 0,0 0,1-1,-1 1,1-2,-1 1,1-1,-1 0,1 0,0-1,0 1,-1-2,1 1,0-1,0 0,-1 0,1-1,-1 0,1 0,-1-1,0 1,0-1,0-1,0 1,-1-1,2-1,18-18,-1-1,-1 0,-1-2,-2-1,0-1,-2 0,-1-2,0 3,-2-1,-1 0,-1-1,-1-1,-2 0,-1 0,-1-1,-2 0,-1-1,-1 1,-2-20,-2 27</inkml:trace>
  <inkml:trace contextRef="#ctx0" brushRef="#br0" timeOffset="902.281">1122 537,'-15'10,"0"1,0 1,1 1,1 0,0 0,1 2,0-1,1 2,1-1,0 1,1 1,1 0,-112 225,104-222,22-39,200-301,-151 241,8 0,-62 78,-1 0,1 1,-1-1,1 1,0-1,0 0,-1 1,1 0,0-1,0 1,0-1,-1 1,1 0,0 0,0-1,0 1,0 0,0 0,0 0,0 0,-1 0,1 0,0 0,0 0,0 1,0-1,0 0,0 0,-1 1,1-1,0 1,0-1,0 1,-1-1,1 1,0-1,-1 1,1-1,0 1,-1 0,1 0,-1-1,1 1,-1 0,1 0,-1-1,0 1,1 0,-1 0,0 0,0 0,0 0,0 0,1-1,-1 1,0 0,0 0,-1 1,13 56,-12 69,11 67,3-123,-48-98,-71-115,27 58,64 73</inkml:trace>
  <inkml:trace contextRef="#ctx0" brushRef="#br0" timeOffset="1283.307">1489 509,'-3'35,"0"0,3 0,1 0,1 0,2-1,2 1,1-1,4 9,16 12,-27-54,1 0,0 0,0 0,0-1,1 1,-1 0,0-1,0 1,0 0,0-1,1 1,-1-1,0 0,1 1,-1-1,0 0,1 0,-1 0,0 0,1 0,-1 0,0 0,1-1,-1 1,0 0,0-1,1 1,-1-1,0 1,0-1,0 0,0 1,1-1,-1 0,0 0,0 0,-1 0,1 0,0 0,0 0,0 0,-1 0,2-1,13-19,-1-1,-1-1,0 0,-2-1,-1 0,-1 0,0-1,-2-1,-1-3,46-159,-37 143,-10 33</inkml:trace>
  <inkml:trace contextRef="#ctx0" brushRef="#br0" timeOffset="1799.61">2251 396,'-17'-3,"0"0,0 1,0 1,0 1,0 1,0 0,0 1,0 1,1 0,-1 1,1 1,-11 5,25-9,0-1,0 1,0-1,0 1,1 0,-1-1,0 1,0 0,1 0,-1 0,1 1,-1-1,1 0,-1 1,1-1,0 1,0-1,-1 1,1-1,0 1,1 0,-1 0,0-1,0 1,1 0,-1 0,1 0,-1 0,1 0,0 0,0 0,0-1,0 1,0 0,0 0,1 0,-1 0,1 0,-1 0,1 0,0 0,0-1,0 1,-1 0,2-1,-1 1,0-1,0 1,0-1,1 1,-1-1,1 1,44 12,-41-14,-1 1,0 0,1 0,-1 0,0 0,0 1,0 0,0 0,0 0,0 0,0 0,-1 1,1 0,-1-1,3 4,-5-3,-1-1,1 1,-1 0,0 0,1 0,-1 0,-1 0,1 0,0 0,-1 0,1 0,-1 0,0 0,0-1,0 1,0 0,-1-1,1 1,-1 0,1-1,-1 0,0 1,0-1,0 0,0 0,-1 0,-1 1,-4 7,-15 17,-46 69,68-93,-1 0,1 1,0-1,0 0,0 0,0 1,0-1,1 0,-1 1,1-1,0 1,0-1,1 0,-1 1,1-1,-1 1,1-1,0 0,0 0,0 1,1-1,-1 0,1 0,0 0,0-1,0 1,0 0,0-1,1 1,1 1,0-1,-1-1,0 1,1-1,0 0,-1 0,1 0,0-1,0 1,0-1,0 0,0 0,0-1,0 1,0-1,1 0,-1 0,0 0,0 0,0-1,0 0,0 0,0 0,0 0,4-2,17-8</inkml:trace>
</inkml:ink>
</file>

<file path=ppt/ink/ink3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8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1,'-25'3,"0"0,-1 2,1 1,1 1,-1 1,1 2,1 0,0 1,0 1,1 2,1 0,-14 11,28-17,0-1,0 1,1 0,0 0,0 1,1 0,0 0,1 0,0 0,0 1,1 0,0-1,1 1,0 1,1-1,0 0,0 0,1 0,0 1,1-1,1 5,-1-11,0-1,0 0,0 0,1 0,0 0,-1 0,1 0,0-1,0 1,0 0,1-1,-1 0,1 1,-1-1,1 0,0 0,-1-1,1 1,0 0,0-1,1 0,-1 0,0 0,0 0,1 0,-1-1,0 1,1-1,-1 0,0 0,1 0,1-1,103-34,-79 18,-1-2,-1-2,0 0,-2-2,0 0,9-14,-27 28,0 1,0 0,1 1,0-1,0 2,1-1,0 1,0 0,1 1,8-4,-15 10,0-1,0 1,0 0,-1 0,1 0,-1 0,1 1,-1-1,1 1,-1-1,1 1,-1 0,0 0,0 0,0 0,0 0,-1 1,1-1,-1 0,1 1,-1-1,0 1,0 0,0-1,0 1,0 0,0 0,-1-1,0 1,1 0,-1 0,0 0,0 0,-1 0,5 13,9 58,-11-51</inkml:trace>
  <inkml:trace contextRef="#ctx0" brushRef="#br0" timeOffset="521.331">848 58,'-5'15,"0"-3,1 0,0 0,1 0,1 0,-1 0,2 1,0-1,0 1,2 0,-1-1,1 1,1-1,0 0,4 11,-5-20,0-1,1 1,-1-1,1 0,-1 1,1-1,0 0,0 0,0 0,0 0,0-1,0 1,1 0,-1-1,1 0,-1 1,1-1,-1 0,1 0,-1-1,1 1,0 0,0-1,-1 0,1 0,0 1,0-2,0 1,-1 0,1 0,0-1,-1 0,1 1,0-1,-1 0,1 0,-1-1,2 0,88-63,-27 0,-63 65,0 0,0 0,0 0,0 0,-1 1,1-1,0 1,0-1,-1 1,1 0,0 0,-1-1,1 1,-1 0,1 1,-1-1,0 0,1 0,-1 1,0-1,0 0,0 1,0-1,0 1,0 0,0-1,0 1,-1 0,1-1,-1 1,1 0,-1 0,1 1,4 8,-1-4,0-1,0 0,0 0,1 0,0 0,0-1,0 0,1 0,0 0,-1 0,2-1,-1 0,1-1,-1 1,1-1,0-1,0 1,0-1,0 0,1-1,-1 0,0 0,1 0,-1-1,1 0,-1-1,1 1,-1-2,0 1,1-1,-1 0,0 0,0-1,0 0,-1 0,1-1,-1 1,6-6,-2 2,-1-1,0-1,0 0,-1 0,0 0,0-1,-1 0,-1-1,0 0,0 0,-1 0,3-8,0-4</inkml:trace>
</inkml:ink>
</file>

<file path=ppt/ink/ink3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6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68,'-18'90,"15"-72,1 1,1 0,0 0,1-1,1 1,1 0,2 8,-3-21,0 0,1-1,-1 1,1-1,1 1,-1-1,1 0,0 0,0 0,0 0,1 0,0-1,0 1,0-1,0 0,1-1,-1 1,1-1,0 1,0-2,1 1,-1 0,0-1,1 0,4 1,2-3,0-1,1 0,-1 0,0-1,0-1,0 0,0-1,0 0,-1-1,1 0,-1-1,0 0,-1-1,0 0,0 0,0-1,-1 0,0-1,3-5,165-176,-177 189,0 0,1 0,-1 0,1 0,-1 0,1-1,-1 1,1 0,-1 0,1 0,0 0,0 1,0-1,-1 0,1 0,0 0,0 1,0-1,0 0,0 1,0-1,0 1,1-1,-1 1,0-1,0 1,0 0,0 0,1 0,-1-1,0 1,0 0,0 1,1-1,-1 0,0 0,0 0,0 1,0-1,1 0,-1 1,0-1,0 1,0 0,0-1,0 1,0 0,0 0,0-1,-1 1,1 0,0 0,0 0,-1 0,1 0,8 35,-8-28,0 0,0-1,0 1,1 0,0-1,1 1,0-1,0 0,0 0,1 0,0 0,1-1,-1 1,1-1,0 0,1-1,-1 1,1-1,0 0,1-1,-1 1,1-1,0 0,2 0,-3-2,1-1,0 0,-1 0,1-1,0 0,0 0,0 0,-1-1,1 0,0 0,-1-1,1 0,-1 0,0 0,1-1,-1 0,-1 0,1-1,0 0,-1 0,1 0,-1 0,0-1,-1 0,1 0,-1 0,0-1,0 1,-1-1,2-4,7-10,-2 0,0-1,-1 0,-1-1,-1 1,-1-2,-1 1,2-22,-6 32</inkml:trace>
  <inkml:trace contextRef="#ctx0" brushRef="#br0" timeOffset="351.931">1267 322,'24'-19,"-2"-2,-1 0,0-1,-2-1,0-1,-2-1,-1 0,-1-1,6-15,-20 39,0 1,0-1,0 0,0 0,-1 0,1 0,-1 0,1 0,-1 0,1 0,-1-1,0 1,0 0,0 0,-1 0,1 0,0 0,-1 0,1 0,-1 0,0 0,1 0,-1 0,0 0,0 0,-1 0,1 1,0-1,0 1,-1-1,1 0,-1 1,0 0,1-1,-1 1,0 0,0 0,1 0,-1 0,0 0,0 1,0-1,0 1,0-1,-1 1,1 0,0-1,0 1,0 0,0 0,0 1,0-1,-2 1,-8 0,1 0,-1 1,0 0,1 1,-1 1,1 0,0 0,0 1,1 0,-1 1,1 1,1-1,-1 1,1 1,0 0,1 0,-1 1,2 0,-1 0,2 1,-1 0,1 0,0 0,1 1,1 0,-1 0,2 0,0 1,0-1,1 1,0 0,1 0,0 0,1-1,1 1,-1 0,2 0,0 0,0-1,1 1,1-1,3 9,2-9,0 0,1 0,0-1,1 0,0-1,1 0,-1 0,2-1,-1-1,1 0,0-1,1-1,0 0,-1 0,1-2,1 1,-1-2,2 0,-3 1,1-1,-1 0,0-1,1-1,-1 0,0-1,1-1,-1 0,10-2,1-3</inkml:trace>
</inkml:ink>
</file>

<file path=ppt/ink/ink3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0:54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46 662,'-25'167,"4"-92,47-168,58-103,-72 174,0 0,2 1,0 0,2 1,0 1,10-9,-25 26,0 1,0 0,0 0,0-1,0 1,0 0,0 0,0 0,1 0,-1 0,0 0,1 1,-1-1,0 0,1 1,-1-1,1 1,-1-1,1 1,-1 0,1-1,-1 1,1 0,0 0,-1 0,1 0,-1 0,1 1,-1-1,1 0,-1 1,1-1,-1 1,1 0,-1-1,0 1,1 0,-1 0,0 0,1 0,-1 0,0 0,0 0,0 0,0 1,0-1,0 0,-1 1,1-1,0 0,-1 1,1-1,-1 1,1-1,-1 1,0-1,27 39,-11-24</inkml:trace>
  <inkml:trace contextRef="#ctx0" brushRef="#br0" timeOffset="301.123">696 520,'-6'10,"-11"13,2 2,0-1,2 2,1 0,1 0,1 1,2 1,-1 5,9-31,-1 0,1 1,-1-1,1 1,0-1,0 0,0 1,0-1,0 1,1-1,-1 0,1 1,-1-1,1 0,0 1,0-1,0 0,0 0,1 0,-1 0,0 0,1 0,0 0,-1 0,1-1,0 1,0-1,0 1,0-1,0 0,0 1,0-1,0 0,1-1,-1 1,0 0,0-1,1 1,-1-1,1 0,0 1,7-1,-1 0,1 0,-1 0,0-1,1-1,-1 0,0 0,0-1,0 0,0 0,0-1,-1 0,0-1,1 1,-2-2,1 1,-1-1,1 0,-2-1,1 0,-1 0,0 0,0-1,-1 0,0 0,-1 0,1-1,-2 1,1-1,-1 0,0 0,-1 0,0-1,-1 1,1-9,-3 12,0 0,0-1,0 1,-1 0,0 0,0 0,0 1,-1-1,0 0,0 1,0-1,-1 1,0 0,0 0,0 1,0-1,-1 1,0 0,0 0,0 1,0-1,-1 1,1 0,-1 0,0 1,0 0,0 0,0 0,0 1,0 0,0 0,-7 0,-12 3</inkml:trace>
  <inkml:trace contextRef="#ctx0" brushRef="#br0" timeOffset="717.653">1288 125,'-10'10,"1"1,0 1,1-1,0 1,1 1,0-1,1 1,1 1,0-1,0 1,2-1,-1 1,2 0,0 1,1-1,0 0,1 0,0 1,1-1,3 9,-2 33,0-17,-1 0,-2-1,-2 1,-6 31,0 4,12-62</inkml:trace>
  <inkml:trace contextRef="#ctx0" brushRef="#br0" timeOffset="953.02">950 520,'38'0,"28"0,11 0,3 0,-8 0,-11 0,-11 0,-9 0,-8 0,-8 0</inkml:trace>
  <inkml:trace contextRef="#ctx0" brushRef="#br0" timeOffset="1649.722">1881 435,'-40'11,"0"2,1 2,1 1,0 2,2 1,-8 7,-11 24,54-49,0 0,0 0,1 0,-1 0,0 0,0 0,0 0,1 1,-1-1,1 0,-1 0,1 1,-1-1,1 0,0 1,0-1,0 0,-1 1,1-1,0 1,1-1,-1 0,0 1,0-1,1 0,-1 1,0-1,1 0,0 0,-1 1,1-1,0 0,-1 0,1 0,0 0,0 0,0 0,0 0,0 0,0 0,0 0,0 0,0-1,1 1,-1-1,0 1,0-1,1 1,-1-1,11 3,0-1,1 0,-1-1,0 0,0-1,1-1,-1 0,0 0,0-1,0-1,0 0,0 0,-1-2,1 1,-1-1,0-1,1-1,63-22,-72 29,0-1,0 1,0-1,0 1,0 0,0 0,0 0,0 1,0-1,0 1,0-1,0 1,0 0,0 0,0 0,-1 1,1-1,0 1,-1-1,1 1,-1 0,0 0,0 0,0 0,0 1,0-1,0 0,0 1,-1-1,1 1,-1 0,1 0,-1-1,0 1,-1 0,1 1,0-1,0 1,0-1,1 0,-1 0,1 0,-1 0,1-1,0 1,0 0,0-1,0 1,0-1,1 0,-1 0,1 0,0 0,-1 0,1 0,0-1,0 1,0-1,0 0,1 0,-1 0,0 0,0-1,0 1,1-1,-1 0,0 0,1 0,1 0,11-6,-1 0,1-1,-1-1,0 0,-1-1,0 0,0-1,-1-1,0 0,-1-1,2-2,26-27,-1-2,-3-2,-1-1,14-27,-37 54,-2 0,0 0,-1 0,-1-1,0-1,-2 1,0-1,-2 0,0-1,-2 1,0-1,-1-13,0 33,-1-1,0 1,1 0,-1-1,0 1,0 0,0-1,0 1,-1 0,1-1,-1 1,1 0,-1-1,0 1,0 0,0 0,0 0,0 0,-1 0,1 0,-1 0,1 0,-1 1,1-1,-1 0,0 1,0 0,0-1,0 1,0 0,0 0,0 0,0 0,-1 0,1 0,0 1,-1-1,1 1,0 0,-1 0,1 0,0 0,-1 0,-1 0,-5 7,0 0,0 0,1 1,0 0,0 1,1-1,0 2,0-1,1 1,1 0,0 0,0 0,1 1,0-1,0 1,2 0,-1 0,1 1,1-1,0 0,1 1,0-1,0 3,0 0,-2 13,2 0,0 0,2 0,1 0,1 0,1 0,9 25,33 144,-38-176,-3-37,-5-1</inkml:trace>
  <inkml:trace contextRef="#ctx0" brushRef="#br0" timeOffset="1904.129">2078 295,'29'4,"29"3,9-1,2-2,-4 0,-10-2,-9-1,-7 0,-6 3,-4 3,-1-1,-2-2,-4 4,-7 1</inkml:trace>
  <inkml:trace contextRef="#ctx0" brushRef="#br0" timeOffset="6970.571">2869 464,'0'5,"0"11,0 7,0 5,0 3,0 0,0 0,0 0,0-6</inkml:trace>
  <inkml:trace contextRef="#ctx0" brushRef="#br0" timeOffset="7257.468">2953 125,'-5'5,"4"6,1 2</inkml:trace>
  <inkml:trace contextRef="#ctx0" brushRef="#br0" timeOffset="7654.125">3208 295,'-12'17,"1"0,1 1,1 1,0 0,2 0,0 1,1-1,1 2,0-1,2 0,1 1,-1 18,4-35,0 0,-1-1,1 1,1 0,-1 0,1 0,-1-1,1 1,0-1,0 0,1 1,-1-1,0 0,1 0,0 0,0-1,0 1,0-1,0 0,1 1,-1-1,1-1,-1 1,1 0,0-1,-1 0,1 0,0 0,0 0,0-1,3 1,3 0,0-1,1 1,-1-2,0 1,0-2,0 1,0-1,0-1,0 0,0 0,-1-1,1 0,-4 0,0-1,-1 0,0 0,0 0,0-1,-1 1,0-1,0 0,0-1,-1 1,0-1,0 1,0-1,-1 0,0 0,-1 0,1 0,-2 0,1 0,0-1,-1 1,-1 0,1 0,-1 0,0-1,-1 1,0 0,0 0,0 1,-1-1,0 0,-2-1,3 3,0 0,0 0,0 0,-1 1,0-1,0 1,0 0,0 0,-1 0,0 0,0 1,0-1,0 1,0 0,-1 1,1-1,-1 0,0 1,1 0,-1 1,0-1,0 1,-1-1,1 2,0-1,0 0,0 1,-1 0,1 1,0-1,-4 1,-9 5</inkml:trace>
  <inkml:trace contextRef="#ctx0" brushRef="#br0" timeOffset="8171.538">3546 662,'54'-48,"-2"-1,-2-2,32-45,-82 95,1 0,-1 0,0 0,0 0,0 0,0 0,1 0,-1 0,0 0,1 0,-1 0,1 0,-1 0,1 1,0-1,-1 0,1 0,0 1,-1-1,1 0,0 1,0-1,0 1,0-1,-1 1,1-1,0 1,0 0,0-1,0 1,0 0,0 0,0 0,0-1,0 1,0 0,0 0,0 1,0-1,0 0,0 0,0 0,0 1,0-1,0 0,0 1,0-1,-1 1,1-1,0 1,0 0,0-1,-1 1,1 0,0-1,-1 1,1 0,0 0,-1 0,1 0,-1-1,1 1,3 20,-3-11,1 1,-1-1,2 0,0 0,0 0,1 0,0-1,0 1,1-1,1 0,-1 0,1-1,1 0,0 0,0 0,0-1,1 0,1-1,-1-1,1 0,1 0,-1-1,0 0,1-1,0 0,0 0,0-1,0-1,0 0,0 0,0-1,1 0,-1-1,0 0,0 0,0-1,0 0,0-1,0-1,-1 1,0-1,1-1,-1 0,-1 0,1-1,-1 0,0 0,0-1,-1 0,0 0,5-7,0 0,-1 0,0 0,-1-1,-1 0,-1-1,0 0,-1-1,0 1,-2-1,0 0,1-7,-3 0</inkml:trace>
</inkml:ink>
</file>

<file path=ppt/ink/ink3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2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3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1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1 255,'38'0,"28"0,7 0,-5 0,-8 0,-10-5,-8-1,-12 0</inkml:trace>
  <inkml:trace contextRef="#ctx0" brushRef="#br0" timeOffset="496.668">932 86,'-36'13,"3"-3,0 1,1 1,0 2,1 1,1 2,0 0,1 3,1 0,-23 23,47-40,1-1,0 1,0 1,1-1,-1 0,1 1,0-1,0 1,0 0,0-1,0 1,1 0,0 0,0 0,0 0,0 1,1-1,-1 0,1 0,0 0,0 1,1-1,-1 0,1 0,0 0,0 0,1 0,-1 0,1 0,0 0,-1-1,2 1,-1 0,0-1,1 0,0 1,0-1,0 0,0-1,0 1,0 0,1-1,-1 0,4 2,1-1,0 0,-1-1,1 1,0-2,0 1,0-1,0 0,1-1,-1 0,0 0,0-1,0 0,0 0,0-1,0 0,0 0,-1-1,1 0,-1-1,1 1,2-3,14-8,-1-1,-1-1,0-1,-1-1,14-16,161-134,-116 122,-79 45,1 0,0 1,0-1,-1 1,1-1,0 1,0 0,0-1,0 1,0 0,-1 0,1 1,0-1,0 0,0 1,0-1,-1 1,1-1,0 1,0 0,-1 0,1 0,-1 0,1 0,0 0,-1 0,0 0,1 1,-1-1,0 0,0 1,0-1,0 1,0 0,0-1,0 1,0 0,-1-1,1 1,-1 0,1 0,-1 0,0 0,1-1,-1 3,4 84,-6-81,1 1,0-1,0 0,1 1,0-1,0 1,1-1,0 1,1-1,-1 0,1 0,1 0,-1 0,1 0,0 0,1 0,-1-1,2 0,-1 0,0 0,1 0,0-1,1 1,-1-1,1-1,0 1,2 1,-2-3,1 0,-1-1,1 1,-1-1,1-1,0 1,0-1,0 0,0-1,0 1,0-1,0-1,0 1,-1-1,3-1,10-5</inkml:trace>
  <inkml:trace contextRef="#ctx0" brushRef="#br0" timeOffset="761.251">2033 1,'-38'38,"-23"23,0 5,5-8,11-9,10-9,5-5,9-5,2-7,4-3,1-4,2-5</inkml:trace>
  <inkml:trace contextRef="#ctx0" brushRef="#br0" timeOffset="1033.882">1554 1,'38'19,"28"21,6 8,-3 1,-9-3,-15-4,-10-10,-11-6,-10-1,-2-1,-3 0,-4 1,3-3,0-2,3-3,0-5</inkml:trace>
</inkml:ink>
</file>

<file path=ppt/ink/ink3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0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56,'90'-20,"1"4,0 5,12 2,-6 17,-95-7,0 0,0-1,0 1,1 0,-1 0,0 0,0 0,-1 0,1 1,0-1,0 1,-1-1,1 1,0 0,-1-1,0 1,1 0,-1 0,0 0,0 0,0 0,0 0,0 0,-1 1,1-1,-1 0,1 0,-1 1,0-1,0 0,0 0,0 1,0-1,-1 0,1 1,-1-1,1 0,-1 0,-1 2,-58 79,41-62,-214 246,226-259,1 1,0 0,0 0,0 0,1 1,1 0,0 0,0 0,1 0,-1 3,4-10,-1 0,0 0,1 0,0 0,0 0,0 0,0 0,0 0,0 0,1 0,-1 0,1 0,0-1,0 1,0 0,0 0,1-1,-1 1,1-1,-1 1,1-1,0 0,0 1,0-1,0 0,1 0,-1 0,0-1,1 1,-1-1,1 1,0-1,-1 0,1 0,0 0,0 0,0 0,2-1,1 3,1-1,-1 0,1-1,-1 1,1-1,0-1,0 1,-1-1,1-1,0 1,0-1,-1 0,1 0,0-1,-1 0,0 0,1-1,-1 0,0 0,0 0,0-1,-1 0,1 0,4-4,-3-10</inkml:trace>
  <inkml:trace contextRef="#ctx0" brushRef="#br0" timeOffset="199.718">1 281,'48'-5,"44"-6,17-2,-1 2,-13 3,-20 2,-16-2,-14 0,-10 2,-6 1,-8 7,-7 3</inkml:trace>
</inkml:ink>
</file>

<file path=ppt/ink/ink3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08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0,'0'752,"-28"-581,18-133,10-38,1 0,-1 0,1 0,-1 0,0 0,1 0,-1 0,1 1,-1-1,0 0,1 0,-1 0,1 0,-1 0,0 1,1-1,-1 0,0 0,0 1,1-1,-1 0,0 1,1-1,-1 0,0 0,0 1,0-1,1 1,-1-1,0 0,0 1,0-1,0 0,0 1,0-1,0 1,0-1,0 0,0 1,0-1,0 1,0-1,0 0,0 1,0-1,0 1,0-1,0 0,-1 1,1-1,0 0,0 1,0-1,-1 0,1 1,0-1,0 0,-1 1,1-1,0 0,-1 0,1 0,-1 1,10-12</inkml:trace>
  <inkml:trace contextRef="#ctx0" brushRef="#br0" timeOffset="283.984">1 536,'52'-10,"23"-3,8 1,-5 2,-12 3,-11 3,-11 2,-8 1,-5 1,-9 0</inkml:trace>
  <inkml:trace contextRef="#ctx0" brushRef="#br0" timeOffset="720.689">621 28,'0'662,"19"-541,-18-117,0-1,0 0,0 1,1-1,-1 0,1 0,0 0,0 0,0 0,0 0,0-1,1 1,-1-1,1 0,0 1,0-1,-1 0,1-1,1 1,-1 0,0-1,0 0,1 0,-1 0,0 0,1 0,-1-1,1 1,-1-1,1 0,-1 0,1 0,0-1,10-3,0 0,0-1,0-1,-1 0,0-1,0-1,-1 0,0 0,0-1,-1-1,0 0,-1-1,4-1,0-1,1 2,0 0,0 1,1 0,1 1,2 0,-18 9,0-1,1 0,-1 1,1-1,0 1,-1-1,1 1,-1 0,1 0,0 0,-1 0,1 0,0 0,-1 0,1 0,-1 0,1 1,0-1,-1 1,1-1,-1 1,1 0,-1 0,0 0,1-1,-1 1,0 0,1 1,-1-1,0 0,0 0,0 0,0 1,0-1,0 0,-1 1,1-1,0 1,-1-1,1 1,-1 0,1-1,-1 1,0 0,5 80,-6-72,14 63,-1-60</inkml:trace>
  <inkml:trace contextRef="#ctx0" brushRef="#br0" timeOffset="1065.011">1270 818,'23'-6,"0"-1,-1-1,0-2,0 0,-1-1,-1-1,0-1,0-1,-1 0,-1-2,0 0,6-9,-22 23,1-1,0 1,-1-1,0 0,0 0,0 0,0 0,0 0,0 0,-1 0,0-1,0 1,1-1,-2 1,1-1,0 1,-1-1,0 1,0-1,0 0,0 1,0-1,-1 1,0-1,1 1,-1-1,-1 1,1-1,0 1,-1 0,0 0,1-1,-1 1,-1 1,1-1,0 0,-1 0,1 1,-1 0,0-1,0 1,0 0,0 0,0 1,0-1,-1 0,1 1,0 0,-1 0,0 0,-3 0,-1 0,1 1,-1 0,1 0,-1 1,1-1,0 2,-1-1,1 1,0 0,0 1,0-1,1 2,-1-1,0 1,1 0,0 0,0 0,0 1,1 0,0 0,-2 2,-4 5,0 1,0 1,1 0,1 0,0 0,1 1,1 1,0-1,0 6,4-15,0 1,1 0,0 0,0 0,0 0,1 0,0 1,1-1,0 0,0 1,0-1,1 0,0 0,0 1,1-1,0 0,0 0,1 0,0-1,0 1,0-1,1 1,0-1,0 0,1-1,-1 1,1-1,3 2,5 2,1 0,0-2,1 1,-1-2,1 0,1-1,-1 0,1-1,0-1,0-1,14 1,0-3,-4-3</inkml:trace>
</inkml:ink>
</file>

<file path=ppt/ink/ink3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06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335 734,'-40'23,"1"1,1 2,1 1,1 2,2 2,1 1,0 3,-9 33,42-66,-1-1,1 1,-1-1,1 1,0-1,-1 1,1-1,0 1,0-1,0 1,1 0,-1-1,0 1,0-1,1 1,-1-1,1 1,-1-1,1 1,0-1,0 0,0 1,0-1,-1 0,2 0,-1 1,0-1,0 0,0 0,0 0,1 0,-1-1,0 1,1 0,-1 0,1-1,-1 1,1-1,-1 1,1-1,-1 0,1 0,-1 1,1-1,0 0,0-1,12 1,0-2,0 0,0-1,0 0,0-1,0-1,-1 0,0-1,0 0,0-1,-1 0,0-1,-1-1,1 0,-2 0,1-1,-1 0,2-5,151-180,-163 195,0 0,0 1,-1-1,1 1,0-1,0 0,0 1,0-1,0 0,0 1,0-1,0 1,0-1,0 0,0 1,0-1,0 0,0 1,1-1,-1 0,0 1,0-1,0 0,0 1,1-1,-1 0,0 1,0-1,1 0,-1 1,0-1,0 0,1 0,-1 0,0 1,1-1,-1 0,0 0,1 0,-1 0,1 0,-1 1,0-1,1 0,-1 0,0 0,1 0,-1 0,1 0,-1 0,0 0,1 0,-1-1,0 1,1 0,-1 0,0 0,1 0,-1 0,0-1,1 1,-4 50,1-37,2-7,-1-1,-1 0,1 0,0 0,1 0,-1 0,1 1,0-1,1 0,-1 0,1 1,0-1,0 0,0 0,1 0,0 0,0 0,0-1,1 1,-1-1,1 1,0-1,1 0,-1 0,1 0,-1 0,1-1,0 0,0 1,4 1,0-3,0 0,0 0,0-1,0 0,0-1,0 1,0-1,0-1,0 0,0 0,0 0,0-1,0 0,0-1,-1 0,1 0,-1-1,0 1,0-2,0 1,-1-1,1 0,1-2,12-11,-1 0,0-1,-2-1,0 0,-2-1,9-15,1-9,-1-2,-2 0,-3-1,-1-1,-3 0,-2-2,-2 1,-2-1,-3-1,-1 0,-4-42,-6 34,4 60,1-1,-1 1,0-1,1 1,-1-1,1 1,-1 0,0-1,0 1,1 0,-1-1,0 1,1 0,-1 0,0 0,0 0,1 0,-1 0,0 0,0 0,1 0,-1 0,0 0,0 0,1 1,-1-1,0 0,1 1,-1-1,0 0,1 1,-1-1,0 1,1-1,-1 1,1-1,-1 1,1-1,-1 1,1 0,-1-1,1 1,0-1,-1 1,1 0,0 0,0-1,-1 1,1 0,0 0,0-1,0 1,0 0,0 0,0-1,0 1,0 0,0 0,-17 52,2 1,2 0,3 1,2 0,1 30,6-73,-6 56,3 1,3-1,8 63,-5-118,0 1,1 0,1-1,0 1,1-1,0 0,1-1,1 1,0-1,0 0,1-1,5 5,-9-11,1 1,1-1,-1 0,1-1,-1 1,2-1,-1 0,0 0,1-1,-1 0,1 0,0-1,0 0,0 0,0 0,1-1,-1 0,0 0,0-1,1 0,-1 0,0-1,1 0,1-1,6-3,0 0,0-1,0-1,-1 0,0-1,0-1,-1 0,0 0,-1-2,0 1,-1-2,0 0,0 0,-1 0,-1-2,0 1,-1-1,-1 0,0-1,0 0,-2 0,0 0,-1 0,0-1,-1 0,-1 0,0-6,-2 14,-1 1,0 0,0 0,-1 0,1 0,-1 0,-1 0,0 0,0 0,0 1,0 0,-1 0,0 0,-1 0,1 0,-1 1,0 0,-1 0,1 0,-1 0,0 1,0 0,0 1,0-1,-1 1,0 0,-3-1,-2 0,0 0,0 1,-1 0,1 0,-1 1,1 1,-1 0,0 1,1 1,-1 0,0 0,1 1,-1 1,1 0,-5 2,-84 51,80-38</inkml:trace>
  <inkml:trace contextRef="#ctx0" brushRef="#br0" timeOffset="366.025">1605 649,'-11'10,"0"1,1 0,1 1,0 0,0 0,1 1,1 0,0 1,1-1,0 1,1 0,1 1,0 0,1-1,1 1,-1 7,3-18,1 1,0 0,-1 0,1-1,1 1,-1-1,1 1,0-1,0 0,0 1,0-1,1 0,-1-1,1 1,0 0,1-1,-1 1,1-1,-1 0,1 0,0-1,0 1,0-1,0 0,0 0,1 0,-1 0,1-1,-1 0,4 1,-1 0,1-1,-1 0,0-1,0 1,1-1,-1-1,0 1,0-1,0-1,0 1,0-1,0 0,0-1,0 0,-1 0,1 0,-1-1,0 0,5-3,-3-1,0-1,-1 0,0 0,0-1,-1 0,0 0,-1 0,0-1,0 0,-1 0,-1 0,0 0,0-1,-1 1,-1-1,0 1,0-1,-1-2,0 7,0-1,-1 0,0 1,0-1,0 1,-1-1,0 1,-1 0,1-1,-1 1,-1 1,1-1,-1 0,0 1,-1 0,0 0,0 0,0 1,0-1,-1 1,0 0,0 1,-1 0,1 0,-1 0,0 0,-6-1,-33 1,27 7</inkml:trace>
  <inkml:trace contextRef="#ctx0" brushRef="#br0" timeOffset="710.747">1972 621,'1'23,"1"-1,1 0,1 0,0 0,2 0,1 0,0-1,2 0,0-1,2 0,0-1,1 0,11 13,-18-28,-1 0,1 0,0 0,0-1,1 0,-1 0,1 0,0-1,-1 0,1 0,0 0,0-1,1 1,-1-2,0 1,0-1,0 0,1 0,-1 0,0-1,0 0,0-1,0 1,0-1,0 0,0 0,-1-1,1 0,-1 0,0 0,1-1,3-3,1-1,1 0,-2 0,1-1,-1 0,-1 0,0-1,0 0,-1-1,0 0,0 0,-2 0,1-1,-1 0,-1 0,2-10,-1-33,-4 31</inkml:trace>
  <inkml:trace contextRef="#ctx0" brushRef="#br0" timeOffset="1026.419">2847 0,'0'29,"-10"43,-3 14,-4 2,1-5,3-6,4-12,3-12,3-5,2-6,1-6,1-4,-1-2,1-2,4-6,2-1,-1-5</inkml:trace>
  <inkml:trace contextRef="#ctx0" brushRef="#br0" timeOffset="1245.946">2452 452,'43'0,"43"-5,12-1,-1 0,-13 1,-15 1,-15 2,-12 1,-8 1,-10 0</inkml:trace>
</inkml:ink>
</file>

<file path=ppt/ink/ink3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03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0 384,'64'2,"1"-4,-1-2,0-3,-1-2,0-4,9-5,-55 13,-1 0,0-2,0 0,0-1,-1 0,0-1,0-1,-1 0,-1-1,0-1,0 0,-1-1,-1 0,0-1,0 0,-2 0,0-1,-1-1,6-13,-13 26,0 0,0 0,-1 0,1 0,-1-1,1 1,-1 0,0 0,-1-1,1 1,0 0,-1 0,0 0,0-1,0 1,0 0,0 0,0 0,-1 0,0 1,1-1,-1 0,0 1,0-1,-1 1,1 0,0-1,-1 1,0 0,1 1,-1-1,0 0,0 1,0-1,0 1,0 0,0 0,0 0,0 1,-1-1,1 1,0 0,0-1,-1 2,1-1,0 0,0 1,-1-1,1 1,0 0,0 0,0 0,0 0,0 1,0-1,0 1,1 0,-1 0,0 0,1 0,-2 1,-10 17,0 1,1 0,1 1,1 0,1 1,1 0,2 1,0 0,1 0,1 0,1 1,2-1,0 1,2 13,1 643,0-614,1-33,-2 1,-1-1,-2 1,-1-1,-3 6,5-31,0 0,-1 0,0 0,0-1,-1 1,-1-1,1 0,-1 0,-1 0,1 0,-1-1,-1 0,1-1,-1 1,0-1,-1 0,1-1,-1 0,0 0,0-1,-1 0,0 0,1-1,-1 0,0 0,0-1,-9 0,9 0,0 0,-1-1,1 0,-1-1,1 0,-1 0,1-1,-1 0,1-1,0 0,0-1,-1 0,2 0,-1-1,0 0,1 0,0-1,0 0,0-1,0 0,1 0,0 0,0-1,1 0,0-1,0 1,1-1,0 0,0 0,1-1,0 0,-2-7,4 0,2-1,0 1,0 0,2-1,0 1,1 0,0 0,2 0,0 0,0 1,2 0,0 0,0 1,1 0,1 0,1 0,0 1,0 1,1 0,1 0,0 1,1 1,0 0,0 0,9-3,6-8,1 1,0 1,2 1,0 2,1 1,1 2,0 1,0 1,1 2,1 2,-1 1,21-1,29 13,-60 1</inkml:trace>
  <inkml:trace contextRef="#ctx0" brushRef="#br0" timeOffset="262.627">1130 695,'4'38,"-2"22,-2 7,-2-5,1-7,0-8,-5-13,-1-6,0-4,2-2,-4-3,1-6</inkml:trace>
  <inkml:trace contextRef="#ctx0" brushRef="#br0" timeOffset="518.803">1017 412,'0'-10,"4"7,3 9,-1 7,-2 7,0 0</inkml:trace>
  <inkml:trace contextRef="#ctx0" brushRef="#br0" timeOffset="799.954">1807 666,'-15'29,"-13"23,-8 9,-2-2,5-6,4-8,6-5,3-6,4-4,1-2,-2 0,1-2,-1-4,3-1,-2-4,2-6</inkml:trace>
  <inkml:trace contextRef="#ctx0" brushRef="#br0" timeOffset="1068.88">1411 779,'15'-5,"14"8,7 4,2 5,-1 1,-1 2,-3 5,-1-2,-2 0,-2 3,1-2,-6 0,-2 1,-4-1</inkml:trace>
  <inkml:trace contextRef="#ctx0" brushRef="#br0" timeOffset="1464.071">2174 949,'14'-2,"1"0,-1-1,0-1,0 0,-1-1,1 0,-1-1,0-1,-1 0,1 0,-1-1,-1-1,0 0,0-1,6-6,-16 14,1 1,-1-1,0 0,1 0,-1 0,0 1,0-1,0 0,-1 0,1 0,0 0,-1-1,1 1,-1 0,0 0,0 0,0 0,0 0,0-1,0 1,0 0,-1 0,1 0,-1 0,0 0,1 0,-1 0,0 0,0 0,0 0,-1 0,1 0,0 1,-1-1,1 1,-1-1,1 1,-1-1,0 1,1 0,-1 0,0 0,0 0,0 0,0 0,-5-2,1 1,-1-1,0 1,1 1,-1-1,0 1,0 0,0 1,0 0,0 0,0 0,0 1,-5 1,-2 3,2 1,-1 1,1 0,0 1,0 0,1 1,0 0,1 1,0 0,0 0,1 1,0 1,1-1,1 1,0 1,0-1,1 1,1 0,0 1,1-1,0 1,1 0,1 0,1-8,1 1,0-1,0 1,1-1,0 0,0 1,1-1,-1 0,2 0,-1 0,0 0,1 0,0 0,1-1,-1 0,1 1,0-1,0 0,1-1,-1 1,1-1,0 0,0 0,0-1,1 1,0-1,-1 0,1-1,0 1,0-1,0 0,1-1,-1 1,0-1,1-1,-1 1,1-1,-1 0,0 0,2-1,77-16,-60 7</inkml:trace>
  <inkml:trace contextRef="#ctx0" brushRef="#br0" timeOffset="1884.981">2766 751,'-20'13,"0"1,1 1,0 1,2 0,0 2,1 0,0 0,2 2,0 0,-9 17,21-34,1 0,-1 1,0-1,1 1,0-1,0 1,0 0,0-1,1 1,-1 0,1 0,0-1,0 1,0 0,0 0,1-1,0 1,0 0,0-1,0 1,0-1,1 1,-1-1,1 0,0 1,0-1,0 0,1 0,-1 0,1-1,0 1,-1 0,1-1,0 0,0 0,1 0,-1 0,0 0,1-1,1 1,8 1,1 0,-1-1,1-1,-1 0,1-1,0 0,-1-1,1-1,-1 0,1-1,-1 0,0-1,0 0,0-1,-1-1,0 0,0-1,0 0,-1 0,0-2,0 1,-1-1,0-1,-1 0,2-2,13-11,-1 0,-1-2,-1 0,-2-2,0 0,-2-1,-1-1,-1 0,-1-1,-2-1,1-8,12-124,-25 156,0 0,0 0,-1 1,0-1,0 0,0 1,-1-1,0 1,0-1,-1 1,0 0,0 0,0 0,-1 0,0 1,0 0,0-1,-1 1,0 1,0-1,0 1,0 0,-2-1,1 2,0 0,-1 0,1 1,-1 0,1 0,-1 0,0 1,0 0,0 1,0-1,1 1,-1 1,0-1,0 1,0 0,0 1,1-1,-1 1,1 1,-1-1,1 1,0 1,-3 0,-4 5,0-1,0 1,1 1,0 1,1-1,0 2,0 0,1 0,-6 11,8-11,1 1,0 0,1 1,1-1,0 1,0 0,2 0,0 1,0-1,1 1,1-1,1 1,0 0,1-1,0 1,1 0,1-1,0 0,1 1,0-2,2 1,-1 0,2-1,0 0,0 0,1-1,1 0,2 3,9 7,1-1,1-2,1 0,1-1,0-1,1-1,1-1,0-1,1-2,1-1,-1-1,2-1,-1-1,11 0,-9-2</inkml:trace>
</inkml:ink>
</file>

<file path=ppt/ink/ink3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1,'33'20,"-9"13,-2 1,-2 1,-1 1,-2 0,-2 2,11 36,43 113,-70-187,1 1,0 0,0 0,0-1,0 1,0 0,0 0,0-1,0 1,0 0,0-1,0 1,1 0,-1 0,0-1,0 1,1 0,-1-1,1 1,-1 0,0-1,1 1,-1-1,1 1,-1-1,1 1,0-1,-1 1,1-1,-1 1,1-1,0 0,-1 1,1-1,0 0,0 0,-1 0,1 1,0-1,-1 0,1 0,0 0,0 0,-1 0,1 0,0 0,0-1,-1 1,1 0,0 0,-1 0,1-1,0 1,0 0,-1-1,1 1,-1-1,1 1,0-1,-1 1,1-1,-1 1,1-1,-1 1,0-1,1 0,-1 1,0-1,1 0,-1 1,9-35,1 0,2 2,1-1,2 1,1 1,1 1,13-16,86-112,-99 116,-13 23</inkml:trace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1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86,'-17'76,"-18"158,-38 130,3-52,73-252,-3-59,0 0,0 0,0 0,1 0,-1 0,1 0,-1 0,1 0,-1 0,1 0,-1 0,1 0,0 0,-1-1,1 1,0 0,0 0,0-1,0 1,0 0,0-1,0 1,0-1,0 1,0-1,0 0,0 1,0-1,0 0,0 0,0 0,0 0,0 0,1 0,-1 0,0 0,0 0,0 0,0-1,0 1,0 0,0-1,0 1,0-1,0 1,0-1,0 1,0-1,0 0,0 0,65-63,-44 39</inkml:trace>
  <inkml:trace contextRef="#ctx0" brushRef="#br0" timeOffset="378.945">512 1,'37'228,"2"72,-34-253,-2 1,-2 0,-2 0,-2 0,-3-1,-1 1,-3-1,-2 1,12-48,0-1,-1 0,1 1,-1-1,1 1,-1-1,1 1,-1 0,0-1,1 1,-1-1,0 1,1 0,-1 0,0-1,1 1,-1 0,0 0,1 0,-1 0,0-1,1 1,-1 0,0 1,0-1,1 0,-1 0,0 0,1 0,-1 0,0 1,1-1,-1 0,0 1,1-1,-1 0,1 1,-1-1,0 1,1-1,-1 1,1-1,-1 1,1-1,0 1,-1 0,1-1,0 1,-1-1,1 1,0 0,0-1,-1 1,1 0,0 0,-40-89,27 57,0 2,-2 0,-1 1,-1 0,-14-16,20 29,-1 0,0 1,-2 0,1 0,-2 2,0 0,0 0,-1 2,0 0,-1 0,0 2,-1 0,1 1,-1 1,-1 1,-1-1,15 6,0 0,1 0,-1 0,1 1,-1 0,1-1,-1 2,1-1,0 0,-1 1,1 0,0 0,0 0,0 0,0 1,1-1,-1 1,1 0,-1 0,1 1,0-1,0 1,1-1,-1 1,1 0,-1 0,1 0,1 0,-1 1,-1 3,-3 16</inkml:trace>
</inkml:ink>
</file>

<file path=ppt/ink/ink3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7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5 284,'-1'0,"1"-1,0 1,-1 0,1-1,0 1,-1-1,1 1,0-1,0 1,0-1,-1 0,1 1,0-1,0 1,0-1,0 1,0-1,0 1,0-1,0 0,0 1,0-1,0 1,1-1,-1 1,0-1,0 1,0-1,1 1,-1-1,0 1,1-1,-1 1,0-1,1 1,-1 0,1-1,-1 1,1 0,-1-1,0 1,1 0,-1-1,1 1,0 0,-1 0,1 0,-1-1,1 1,-1 0,1 0,-1 0,1 0,0 0,-1 0,1 0,-1 0,1 0,0 1,39-7,-39 6,229-29,-100 29,-130 0,0-1,-1 1,1 0,-1 0,1 0,0 0,-1 0,1-1,0 1,-1 0,1 0,0-1,-1 1,1 0,0 0,0-1,-1 1,1 0,0-1,0 1,0 0,-1-1,1 1,0 0,0-1,0 1,0-1,0 1,0 0,0-1,0 1,0 0,0-1,0 1,0-1,0 1,0 0,0-1,0 1,0-1,0 1,1 0,-1-1,0 1,0 0,0-1,1 1,-1 0,0-1,0 1,1 0,-1 0,0-1,1 1,-1 0,0 0,1 0,-1-1,0 1,1 0,-1 0,0 0,1 0,-1 0,1 0,-31-18,22 15,-27-12,1-2,1 0,1-2,0-2,1-1,-2-4,32 26,0-1,0 1,0-1,0 1,0-1,1 1,-1-1,0 1,0-1,0 0,1 0,-1 1,0-1,1 0,-1 0,1 0,-1 0,1 1,-1-1,1 0,-1 0,1 0,0 0,0 0,-1 0,1 0,0 0,0 0,0 0,0-1,0 1,1 0,-1 0,0 0,0 0,1 0,-1 0,0 1,1-1,-1 0,1 0,-1 0,1 0,0 0,-1 0,1 1,0-1,-1 0,1 1,0-1,0 0,0 1,0-1,0 1,0-1,0 1,18-4,2 1</inkml:trace>
</inkml:ink>
</file>

<file path=ppt/ink/ink3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8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14,'5'0,"16"5,9 1,4 0,2-1,-1-2,3 0,0-7,-2-2,-1 0,-3 1,-2 2,-1 0,-6-3,-1-1,-10 5,-11 4,-7 1</inkml:trace>
</inkml:ink>
</file>

<file path=ppt/ink/ink3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8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1,'19'5,"16"1,7 0,-4 4,-3 0,-3-2,-3-2,0-2,-1-2,-1-6,-4-2</inkml:trace>
</inkml:ink>
</file>

<file path=ppt/ink/ink3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1 227,'0'33,"5"17,1 3,0-6</inkml:trace>
  <inkml:trace contextRef="#ctx0" brushRef="#br0" timeOffset="478.638">424 0,'-20'11,"0"-3,1 2,0 0,0 1,1 1,1 1,0 0,1 1,-5 7,18-19,1 1,0 0,-1 0,1 1,1-1,-1 0,0 1,1-1,-1 1,1 0,0-1,1 1,-1 0,0-1,1 1,0 0,0 0,0 0,1-1,-1 1,1 0,0 0,0-1,0 1,0 0,1-1,-1 1,1-1,0 0,0 0,0 0,0 0,1 0,0 0,-1 0,1-1,0 1,0-1,0 0,0 0,1 0,-1 0,3 0,48 25,-48-25,1-1,0 1,-1 1,1-1,-1 1,1 0,-1 1,0-1,-1 1,1 0,-1 1,0-1,0 1,0 0,0 1,-1-1,0 1,0 0,0 0,-1 0,0 0,0 0,-1 1,0 0,0-1,1 5,-4-8,1 0,-1 0,0 0,0 0,0 0,0 0,0 0,0 0,-1 0,0-1,1 1,-1 0,0-1,0 0,0 1,-1-1,1 0,0 0,-1 0,0-1,1 1,-1-1,0 1,0-1,0 0,0 0,0 0,0 0,0-1,0 1,0-1,0 0,-1 0,-106-11,91 4</inkml:trace>
  <inkml:trace contextRef="#ctx0" brushRef="#br0" timeOffset="3460.885">848 396,'-28'107,"17"-87,-1 0,-1 0,0-1,-2-1,0 0,-1-1,-1-1,0 0,-7 3,20-15,-118 67,114-68</inkml:trace>
</inkml:ink>
</file>

<file path=ppt/ink/ink3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0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0 672,'126'-115,"71"-79,-192 189,0-1,-1 0,0 0,0-1,-1 1,0-1,0 0,0 1,-1-1,0 0,-1-1,1 1,-1 0,-1 0,1-1,-1 1,0 0,-2-7,2 13,0 0,0 0,0 1,0-1,0 0,-1 0,1 1,0-1,-1 0,1 0,0 1,-1-1,1 0,-1 1,1-1,-1 1,1-1,-1 1,1-1,-1 1,0-1,1 1,-1-1,0 1,1 0,-1-1,0 1,1 0,-1 0,0-1,0 1,1 0,-1 0,0 0,0 0,0 0,1 0,-1 0,0 0,0 0,1 1,-1-1,0 0,0 0,1 1,-1-1,0 0,1 1,-1-1,0 1,1-1,-1 1,0 0,-30 30,26-25,0 0,0 0,1 1,-1 0,2 0,-1 0,1 0,0 0,1 1,-1 0,1-1,1 1,0 0,0 0,0 0,1 0,0 0,1-1,0 1,0 0,1 0,0 0,0-1,0 1,1-1,0 0,1 1,0-2,0 1,3 3,-1-4,1 0,0 0,0-1,0 0,1 0,0-1,0 1,0-2,0 0,1 0,-1 0,1-1,0 0,0-1,0 0,0 0,0-1,0 0,-1 0,1-1,0-1,0 1,5-3,18-4,0-1,-1-2,-1-2,0 0,24-16,-34 18,0-2,-1 0,0-2,-1 0,-1-1,0 0,-1-1,-1-1,5-10,-18 26,0 0,0-1,-1 1,1-1,-1 1,0-1,0 0,0 1,0-1,0 0,0 0,-1 0,1 0,-1 0,0 0,0 0,0 0,0 1,0-1,-1 0,0 0,1 0,-1 0,0 0,0 0,-2 3,0 0,0 0,0 0,0 0,0 0,0 1,0-1,0 1,1 0,-1 0,0 0,0 0,1 0,-1 1,1-1,-1 1,1 0,-1 0,1-1,0 2,0-1,0 0,0 0,1 1,-1-1,-1 1,-7 7,0 0,0 1,1 0,1 1,0 0,0 0,1 1,-3 7,9-16,-1 0,1 1,-1-1,1 0,0 0,1 0,-1 1,1-1,0 1,0-1,0 0,0 1,1-1,0 0,0 0,0 1,0-1,1 0,0 0,0 0,0 0,0-1,0 1,1-1,0 1,-1-1,1 0,0 0,1 0,0 0,5 2,0-1,0 0,1-1,-1 0,1-1,0 0,0 0,0-1,0 0,0-1,0 0,0-1,0 0,0 0,0-1,0-1,0 1,-1-2,1 1,-1-1,0-1,2-1,30-12,-1-2,-2-1,0-2,-1-2,-1-1,-2-2,-1-1,-1-2,-1-1,18-27,-43 53,-1 0,0 0,0 0,0-1,-1 1,0-1,0 0,-1-1,0 1,0-1,-1 1,0-1,0 0,-1 0,0 0,0 0,-1 0,0 0,0 7,0-1,0 1,-1 0,1 0,-1 0,1-1,-1 1,1 0,-1 0,0 0,0 0,1 0,-1 0,0 0,0 0,0 1,0-1,0 0,0 0,0 1,-1-1,1 0,0 1,0 0,0-1,0 1,-1 0,1-1,0 1,-1 0,1 0,0 0,0 0,-1 0,1 0,0 0,0 1,-1-1,1 0,0 1,0-1,0 1,-1-1,1 1,0 0,0-1,-1 2,-48 39,38-26,0-1,1 2,1 0,0 0,1 1,1 0,0 0,-4 19,9-28,1 0,0 0,1 0,0 1,0-1,1 0,-1 1,2-1,0 1,0-1,0 0,1 1,0-1,0 0,1 0,0 0,1-1,0 1,0-1,1 0,1 2,5 5,1-1,0 0,1 0,1-1,0-1,1-1,0 0,0 0,1-2,3 1,2-6,-19-6</inkml:trace>
</inkml:ink>
</file>

<file path=ppt/ink/ink3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0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0 254,'4'-4,"0"0,0 0,1 0,-1 1,1 0,0 0,0 0,0 0,0 1,0 0,1 0,-1 0,1 1,-1 0,1 0,0 0,-1 0,28-5,-1 2,1 1,1 2,-1 1,4 2,95-3,-131 1,0 0,1 1,-1-1,0 0,0 0,0 0,0 0,1 0,-1 0,0 0,0 0,0 0,0 0,1-1,-1 1,0-1,0 1,0-1,0 1,0-1,0 1,0-1,0 0,0 1,0-1,-1 0,1 0,0 0,0 0,-1 0,1 0,0 0,-1 0,1 0,-1 0,0 0,1 0,-1 0,0-1,0 1,1 0,-1 0,0 0,0 0,0-1,0 1,-1 0,1 0,0 0,0 0,-1 0,1-1,-1 1,1 0,-1 0,1 0,-1 0,0 0,1 0,-1 0,0 1,0-1,0 0,0 0,-115-104,115 104,0 1,0-1,0 1,0-1,0 0,1 1,-1-1,0 0,0 0,0 0,0 0,1 0,-1 0,1 0,-1 0,0 0,1 0,0 0,-1 0,1 0,0 0,-1-1,1 1,0 0,0 0,0 0,0 0,0-1,0 1,1 0,-1 0,0 0,0 0,1 0,-1-1,1 1,0-1,9-4</inkml:trace>
</inkml:ink>
</file>

<file path=ppt/ink/ink3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1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86,'-7'1,"1"1,-1 1,1-1,0 1,0 0,0 1,0-1,1 1,-1 0,1 1,0-1,0 1,0 0,1 0,0 1,0-1,0 1,1 0,-1 1,-32 52,19-29,-2 0,-1-2,-1 0,-1-1,-4 1,-66 59,65-84,19-10</inkml:trace>
  <inkml:trace contextRef="#ctx0" brushRef="#br0" timeOffset="303.419">25 0,'260'453,"-260"-453,6 10,-1 0,1 0,1-1,0 0,0 0,1 0,0-1,0 0,1-1,0 0,2 1,6-1</inkml:trace>
</inkml:ink>
</file>

<file path=ppt/ink/ink3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0 222,'0'358,"1"-393,2 1,1 0,2 1,1-1,1 1,2 0,1 1,2 0,1 1,2 0,0 2,3 0,0 0,1 2,2 1,22-22,-42 46,-1 0,1 0,-1 0,1 0,0 0,0 0,0 0,0 1,0-1,0 1,0-1,1 1,-1 0,0 0,1 0,-1 0,1 1,-1-1,1 0,0 1,-1 0,1 0,-1 0,1 0,0 0,-1 0,1 1,-1-1,1 1,-1 0,1-1,-1 1,1 1,-1-1,0 0,0 0,1 1,-1-1,0 1,0 0,-1 0,1-1,0 1,1 2,37 129,-33-114</inkml:trace>
</inkml:ink>
</file>

<file path=ppt/ink/ink3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3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1 169,'59'-16,"2"2,0 3,0 3,1 2,0 3,0 3,30 8,-92-9,0 0,0 1,0-1,1 0,-1 1,0-1,0 0,0 1,0-1,0 0,0 1,-1-1,1 0,0 1,0-1,0 0,-1 1,1-1,0 1,0-1,-1 0,1 1,-1-1,1 1,0-1,-1 1,1-1,-1 1,1-1,-1 1,0 0,1-1,-1 1,1 0,-1-1,0 1,1 0,-1 0,0 0,1-1,-1 1,0 0,1 0,-1 0,0 0,1 0,-1 0,-34-17,27 14,0 0,0-1,0 0,1-1,-1 1,1-1,0-1,1 0,-1 0,1 0,-4-6,1-4</inkml:trace>
</inkml:ink>
</file>

<file path=ppt/ink/ink3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1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0,'-5'15,"-6"8,-7 7,1 1,-2 2,-3-1,-2 0,3-2,0-5,-1-3,-2 0,-1-3,3-1,11-8,11-5,6-4</inkml:trace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2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58,'30'17,"-6"-14,0 0,0-1,0-1,0-2,1 0,-1-2,-1 0,13-5,16 0,142-22,-131 16,66-1,-129 25,-11-4</inkml:trace>
</inkml:ink>
</file>

<file path=ppt/ink/ink3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11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0,'5'68,"-20"18,11-68,0 0,1 0,1 0,0 0,2 0,0 1,2 12,-1-27,-1 0,1-1,0 1,0 0,1-1,-1 0,1 1,-1-1,1 0,0 1,0-1,1 0,-1-1,1 1,-1 0,1-1,0 1,0-1,0 0,0 0,0 0,1 0,-1-1,1 1,-1-1,1 0,-1 0,1 0,0 0,-1-1,1 0,0 0,-1 0,1 0,0 0,0-1,-1 1,1-1,0 0,-1 0,1 0,-1-1,3-1,13-9,-1 0,-1-2,0 0,-1 0,0-2,-1 0,12-18,13-12,-39 44,-1 1,1-1,0 1,0-1,0 1,0 0,0 0,1-1,-1 1,0 0,0 0,1 0,-1 0,1 0,-1 1,1-1,-1 0,1 1,-1-1,1 1,0-1,-1 1,1 0,0 0,-1-1,1 1,0 1,-1-1,1 0,0 0,-1 1,1-1,0 0,-1 1,1 0,-1-1,1 1,-1 0,1 0,-1 0,0 0,1 0,-1 0,0 0,0 0,0 1,0-1,0 0,1 2,17 33,33 34,-48-67,-1 0,1 0,0-1,-1 0,1 1,0-1,0 0,1-1,-1 1,0-1,0 0,1 0,-1 0,1-1,-1 1,1-1,-1 0,1 0,-1-1,1 1,-1-1,1 0,-1-1,0 1,0-1,1 1,-1-1,0 0,-1-1,1 1,0-1,-1 0,3-1,15-17,-1-1,0-1,-2-1,-1-1,0 0,-2-1,0-3,-5 8</inkml:trace>
</inkml:ink>
</file>

<file path=ppt/ink/ink3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12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0,'3'6,"0"1,1-1,-2 0,1 1,-1 0,0-1,-1 1,1 0,-1 0,-1 0,1 0,-1 0,0 1,1 5,1 47,-2 0,-2 1,-4-2,-2 7,1-12,2 1,2 0,3 0,4 20,-4-73,0 0,0 0,0 0,0 0,0 0,0 0,1 0,-1-1,1 1,0 0,-1 0,1 0,0-1,0 1,0 0,0-1,0 1,1-1,-1 1,0-1,1 0,-1 0,1 1,-1-1,1 0,-1 0,1 0,0-1,0 1,0 0,-1-1,1 1,0-1,0 1,0-1,0 0,0 0,0 0,0 0,0 0,3-1,0 0,0-1,0 0,0 1,0-2,-1 1,1 0,-1-1,1 0,-1 0,0 0,0-1,0 1,2-4,10-12,-10 11,0-1,1 2,0-1,0 1,1 0,0 0,0 1,1 0,0 1,6-3,-13 9,0 0,0 0,1 0,-1 0,0 1,0-1,0 1,-1 0,1-1,0 1,0 0,-1 0,0 0,1 0,-1 0,0 1,0-1,0 0,0 1,0-1,-1 0,1 1,-1-1,1 1,-1-1,0 1,0-1,0 1,0-1,-1 1,1-1,-1 0,1 1,-2 1,2 2,0 15,14 71,-3-73</inkml:trace>
</inkml:ink>
</file>

<file path=ppt/ink/ink3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15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0 280,'19'-5,"0"0,0-1,-1-1,0-1,0 0,-1-1,0-1,-1-1,0 0,-1-2,0 1,7-10,-19 20,0-1,-1 0,1 1,-1-1,1 0,-1-1,0 1,-1 0,1-1,0 1,-1-1,0 1,0-1,0 1,0-1,-1 0,1 0,-1 1,0-1,0 0,0 0,-1 0,1 1,-1-1,0 0,0 1,0-1,-1 1,1-1,-1 1,0-1,0 1,0 0,0 0,0 0,-1 0,1 1,-1-1,0 0,0 1,0 0,0 0,0 0,-1 0,1 0,-1 1,1-1,-1 1,1 0,-1 0,0 1,1-1,-1 1,0-1,-1 1,-2 1,1-1,0 1,0 0,0 1,0-1,0 1,0 0,0 1,0-1,1 1,-1 0,1 1,0-1,0 1,0 0,0 0,1 1,0 0,0-1,0 1,0 1,1-1,0 0,0 1,0 0,1-1,0 1,0 0,0 0,1 0,0 1,0-1,1 0,-1 0,1 1,1-1,-1 0,1 0,0 0,1 1,-1-1,3 4,2 1,1-1,1 1,-1-1,2-1,-1 0,2 0,-1 0,1-1,0-1,1 0,-1 0,1-1,1 0,-1-1,1 0,0-1,0 0,4 0,5-1</inkml:trace>
</inkml:ink>
</file>

<file path=ppt/ink/ink3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16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2 221,'0'7,"-1"7,1 0,0 0,1 0,1-1,0 1,0 0,2-1,0 0,4 10,-8-22,1 0,-1 0,1 0,-1-1,1 1,0 0,-1-1,1 1,0 0,0-1,-1 1,1-1,0 1,0-1,0 0,-1 1,1-1,0 0,0 1,0-1,0 0,0 0,0 0,0 0,0 0,0 0,0 0,-1 0,1 0,0 0,0-1,0 1,0 0,0-1,0 1,-1-1,1 1,0-1,0 1,0-1,-1 1,1-1,0 0,-1 1,1-1,-1 0,1 1,-1-1,1 0,-1 0,1 0,-1 0,0 1,1-1,-1-1,28-49,52-115,-66 146,2 1,0 0,1 1,0 1,2 1,14-10,-32 25,0-1,0 1,0 0,1 0,-1 0,0 1,1-1,-1 0,0 0,1 1,-1-1,1 1,-1-1,1 1,-1 0,1 0,0-1,-1 1,1 0,-1 0,1 1,-1-1,1 0,0 0,-1 1,1-1,-1 1,1-1,-1 1,0 0,1 0,-1-1,0 1,1 0,-1 0,0 0,0 0,0 1,0-1,0 0,0 0,0 1,0-1,0 1,5 15</inkml:trace>
  <inkml:trace contextRef="#ctx0" brushRef="#br0" timeOffset="3372.003">566 221,'19'2,"0"-1,0-1,0 0,0-2,0 0,0-1,16-5,-27 5,0 0,0 0,-1-1,1 0,-1-1,0 0,0 0,-1 0,1-1,-1 0,0 0,-1-1,4-4,-6 8,-1 0,-1 0,1 0,0 0,-1 0,1 0,-1-1,0 1,0 0,0-1,0 1,-1-1,0 1,1-1,-1 0,-1 1,1-1,0 1,-1-1,0 1,1 0,-2-1,1 1,0 0,-1-1,1 1,-1 0,0 0,0 0,0 0,0 1,-1-1,-1-2,1 3,0-1,0 1,0 0,-1 0,1 0,0 0,-1 1,1-1,-1 1,0 0,0 0,1 0,-1 0,0 1,0 0,0 0,1 0,-1 0,0 0,0 1,0-1,1 1,-1 0,0 1,1-1,-1 0,0 1,-96 60,81-48,14-12,1 1,-1 1,1-1,0 1,0-1,0 1,0 0,1 1,-1-1,1 1,0-1,1 1,-1 0,1 0,0 0,0 0,0 1,1-1,0 0,0 1,0-1,1 1,0-1,0 1,0-1,1 1,-1-1,1 1,1-1,-1 0,1 1,0-1,0 0,0 0,2 1,3 5,2-1,-1 0,1 0,1-1,0 0,0 0,1-1,0-1,0 0,1 0,-1-1,2-1,-1 0,0 0,1-2,0 1,0-2,0 1,14-1,80-7,-89-2</inkml:trace>
</inkml:ink>
</file>

<file path=ppt/ink/ink3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23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0 508,'6'3,"0"0,0-1,0 1,1-1,-1 0,1-1,-1 1,1-1,-1-1,1 1,-1-1,1 0,0-1,-1 1,1-1,-1-1,1 1,-1-1,1 0,-1-1,0 1,0-1,0 0,-1-1,1 1,-1-1,5-5,133-140,-12 6,-125 136,0 2,-1-1,0 1,0-1,0 0,-1-1,0 1,0-1,0 1,-1-1,0 0,-1-1,1 1,-1 0,-1-1,1 1,-1-1,-1 1,1-1,-1 0,-1 1,0-6,0 11,-1-1,1 1,0 0,-1 0,0 0,1 0,-1 1,0-1,0 0,0 1,0-1,0 1,0 0,-1 0,1-1,0 1,-1 1,1-1,-1 0,1 1,0-1,-1 1,0 0,1 0,-1 0,1 0,-1 0,1 0,-1 1,1-1,-1 1,1 0,0 0,-1 0,1 0,0 0,0 0,-1 1,1-1,0 1,-78 70,71-59,1 0,0 0,1 1,0 0,2 0,-1 1,2 0,0 0,0 4,5-10,1 0,1 0,-1-1,1 1,1-1,0 0,0 0,1 0,-1 0,2-1,-1 0,1 0,0 0,0-1,1 0,0 0,0 0,1-1,-1 0,1-1,0 0,0 0,1 0,3 0,0 1,0-1,1 0,0-1,0 0,0-1,0 0,0-1,0-1,0 0,1-1,-1 0,0-1,0 0,0-1,-1-1,1 0,-1-1,0 0,0-1,0 0,-1 0,0-2,0 1,0-2,-1 1,6-8,6-6,-1 0,-1-1,-1-1,-2 0,0-2,-1 0,8-22,-16 32,-6 14,0-1,0 1,0-1,0 0,0 0,-1 0,1 0,-1 0,0 0,0 0,0 0,0 0,-1-1,1 1,-1 0,0 0,0-1,0 1,0 0,-1-1,0 1,1 0,-1 0,0 0,0-1,-1 0,-2 4,0-1,0 2,1-1,-1 0,0 1,0-1,1 1,-1 0,0 0,1 1,-1-1,1 1,0 0,-1 0,1 0,0 0,0 0,0 1,0-1,1 1,-1 0,1 0,-1 0,1 0,0 0,0 2,-6 4,1 1,0 0,0 1,1-1,0 1,1 1,1-1,0 1,0-1,1 1,0 0,1 1,1-1,0 0,0 0,1 1,1-1,0 0,1 1,0-1,1 0,0 0,1-1,0 1,5 8,-3-12,0-1,1 0,-1-1,1 1,1-1,-1-1,1 1,0-1,0-1,1 1,-1-2,1 1,0-1,0 0,0-1,0 0,0 0,1-1,-1 0,3-1,7 0,0 0,0-2,0 0,-1-1,1 0,-1-2,0 0,0-1,12-7,-11 1,-1 0,0-1,-1-1,-1-1,0-1,-1 0,-1-1,0 0,-1-1,-1 0,7-17,-14 27,-1 1,1-1,-2 0,1 0,-1 0,-1 0,1 0,-1-1,-1 1,0-1,0 0,0 1,-1-1,-1 0,1 1,-1-1,-2-3,3 10,-1 1,1-1,-1 0,0 1,0-1,0 0,0 1,0-1,0 1,0-1,-1 1,1 0,-1 0,1 0,-1-1,1 1,-1 0,1 1,-1-1,0 0,1 0,-1 1,0-1,0 1,0-1,1 1,-1 0,0 0,0 0,0 0,0 0,0 0,1 1,-1-1,0 0,0 1,0 0,1-1,-2 1,-61 44,56-37,1 2,0-1,0 1,1 0,0 1,0-1,1 1,1 0,0 0,0 1,1-1,-1 9,4-14,-1-1,1 1,-1 0,1-1,1 1,-1-1,1 1,0-1,1 1,-1-1,1 1,0-1,0 0,1 0,-1 0,1 0,0 0,1-1,-1 1,1-1,0 0,0 0,0-1,1 1,-1-1,1 0,3 2,97 31,-83-35</inkml:trace>
</inkml:ink>
</file>

<file path=ppt/ink/ink3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24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0 227,'137'-42,"-72"23,0 3,2 3,0 2,0 4,32 2,30 6,-147-4,0 0,1-1,-1-1,1-1,0 0,1-1,-1-1,1-1,1 0,0-1,0 0,-3-5,4 3,4 4</inkml:trace>
</inkml:ink>
</file>

<file path=ppt/ink/ink3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25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18,'5'0,"15"0,10 0,5 0,0 0,0 0,-2 0,-1 0,-2 0,0 0,-2 0,0 0,-5-5,-1-1,-10 0,-6 6,-5 3</inkml:trace>
</inkml:ink>
</file>

<file path=ppt/ink/ink3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2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0,'5'0,"11"0,8 0,4 0,3 0,0 0,0 0,0 0,-1 0,-1 0,0 0,-6 5,-6 1</inkml:trace>
</inkml:ink>
</file>

<file path=ppt/ink/ink3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27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20,'-5'0,"-2"4,-4 3,5-1,-2-1,0 3,3 1</inkml:trace>
  <inkml:trace contextRef="#ctx0" brushRef="#br0" timeOffset="-1048.803">262 556,'-8'-3,"0"0,0 1,-1 0,1 0,-1 1,0 0,1 0,-1 1,0 0,1 1,-1 0,0 0,1 0,-1 2,1-1,0 1,0 0,0 0,0 1,0 0,1 1,0 0,0 0,0 0,0 1,1 0,0 0,-2 3,2 6,1 0,0 1,1 0,0 0,1 0,1 0,1 0,0 0,1 1,1-1,1 0,0 0,4 15,-4-21,2 0,-1 0,1 0,1-1,0 1,0-1,0 0,2 0,-1-1,1 1,0-2,0 1,1-1,0 0,1-1,-1 1,1-2,1 1,-1-1,1-1,-1 0,1 0,0-1,1 0,-1-1,1 0,-1 0,1-1,-1-1,1 0,0 0,-1-1,1 0,1-2,9-3,0-2,0 0,0-1,-1-1,-1-2,0 1,0-2,-1-1,-1 0,0-1,-1-1,-1 0,0-1,-1-1,-1 0,-1-1,0 0,7-19,-14 30,-1-1,0 0,0 1,-1-2,0 1,0 0,-1 0,0-1,-1 0,0 1,-1-1,0 1,0-1,-1 0,0 1,-1-1,0 1,0-1,-1 1,-1 0,1 0,-1 0,-1 1,0 0,0-1,0 1,-1 1,0-1,-1 1,0 0,0 1,0 0,-1 0,0 0,0 1,0 0,-8-3,6 4,-1 1,0 0,1 0,-1 1,0 0,0 1,0 1,0-1,0 2,0-1,0 2,-5 0,-13 5</inkml:trace>
  <inkml:trace contextRef="#ctx0" brushRef="#br0" timeOffset="-585.59">36 810,'40'-51,"-26"38,0 0,1 2,1 0,0 0,0 2,1 0,0 0,1 2,0 0,0 1,1 1,-15 4,0 1,1-1,-1 1,1 0,-1 0,1 1,-1-1,1 1,-1 0,1 0,-1 1,0-1,0 1,0 0,0 0,0 0,0 1,0-1,-1 1,1 0,-1 0,0 0,0 1,0-1,0 1,0-1,-1 1,0 0,0 0,0 0,0 0,0 3,7 7,-4-7,1 0,0 0,0-1,1 0,0 0,0-1,0 0,1 0,-1 0,1-1,0-1,1 1,-1-1,0 0,1-1,0 0,0 0,-1-1,1 0,0-1,0 0,0 0,0-1,2-1,20-5,-25 0</inkml:trace>
  <inkml:trace contextRef="#ctx0" brushRef="#br0" timeOffset="618.045">431 414,'0'-2,"1"0,0 0,-1 0,0 0,0 0,1 0,-1 0,0 0,-1 0,1 0,0 0,-1-1,1 1,-1 0,1 0,-1 0,0 1,0-1,0 0,0 0,0 0,0 1,-1-1,1 0,-1 1,1-1,-1 1,1 0,-1-1,0 1,0 0,1 0,-1 0,0 0,0 1,0-1,0 0,0 1,0-1,0 1,-1 0,1 0,0 0,0 0,0 0,0 0,0 1,0-1,-2 1,-12 2,0 1,0 1,1 0,-1 1,1 1,1 0,-1 1,1 1,0 0,1 1,0 0,1 1,0 0,1 1,-7 9,5 16,15-22</inkml:trace>
  <inkml:trace contextRef="#ctx0" brushRef="#br0" timeOffset="8667.758">1024 302,'17'56,"-11"-12,-1 1,-2-1,-2 1,-4 32,2 9,-5 178,19-276,-5-5</inkml:trace>
  <inkml:trace contextRef="#ctx0" brushRef="#br0" timeOffset="9350.587">1278 471,'-98'62,"84"-53,10-8,0 0,0 0,0 1,0-1,0 1,1 0,-1 0,1 1,-1-1,1 1,0-1,0 1,0 0,0 0,0 1,1-1,-1 0,1 1,0 0,0-1,0 1,1 0,0 0,-1 0,1 0,0 0,1 1,-1-1,1 0,0 0,0 0,0 0,1 1,-1-1,1 0,0 0,0 0,0 0,2 2,6 5,1 0,0 0,1-1,1 0,-1-1,2-1,-1 0,1 0,11 4,55 38,-10 17,-58-59</inkml:trace>
  <inkml:trace contextRef="#ctx0" brushRef="#br0" timeOffset="10403.169">854 330,'45'-59,"171"-127,-212 181,66-63,-68 67,0-1,1 1,-1 0,0 0,0 0,1 0,-1 0,0 0,1 1,-1-1,1 1,-1 0,1 0,-1 0,1 0,-1 0,1 0,-1 1,1-1,-1 1,0-1,1 1,-1 0,0 0,1 0,-1 1,0-1,0 0,0 1,0-1,0 1,0 0,-1 0,1 0,-1-1,2 3,110 168,-41-111,-54-52</inkml:trace>
</inkml:ink>
</file>

<file path=ppt/ink/ink3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59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17,'0'-4,"5"-3,2 1</inkml:trace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24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30,'43'0,"39"-4,9-3,0 1,-12 1,-13 1,-10 2,-8 1,-9 0,-5 1,-4 1,-2-1,-2 0,-4 0</inkml:trace>
</inkml:ink>
</file>

<file path=ppt/ink/ink3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5:35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21448 175,'514'0,"-485"-3,-36-11,-21-1,15 9,-1-1,1 0,0 0,1-2,0 1,0-2,1 0,0 0,0-1,2 0,-1-1,-3-7,4 4</inkml:trace>
  <inkml:trace contextRef="#ctx0" brushRef="#br0" timeOffset="-1065.258">21194 486,'-34'38,"-20"23,-6 5,7 2,8-7,7-8,9-9,6-12,6-6,1-3,-1-1,-3-4,3-4</inkml:trace>
  <inkml:trace contextRef="#ctx0" brushRef="#br0" timeOffset="-814.227">20771 458,'19'24,"16"27,7 10,1-1,-2-6,-4-7,-2-2,-8-4,-3-9,-2-5,1-2,-3-1,-1-5,1 0,3 1,1-2,-2-5</inkml:trace>
  <inkml:trace contextRef="#ctx0" brushRef="#br0" timeOffset="-370.607">21589 712,'-61'251,"53"-188,36-122,-5-27,-12 37,2 0,2 2,3-1,1 2,12-17,57-78,-87 140,-1 0,0 0,0 0,1 0,-1 0,0 0,1 0,-1 0,1 0,-1 0,1 1,0-1,-1 0,1 0,0 0,-1 1,1-1,0 1,0-1,0 0,0 1,0-1,-1 1,1 0,0-1,0 1,0 0,0 0,0-1,0 1,0 0,0 0,0 0,0 0,0 0,0 1,0-1,0 0,0 0,0 1,0-1,0 0,0 1,0-1,0 1,0-1,0 1,-1 0,1-1,0 1,0 0,-1-1,1 1,0 0,-1 0,1 0,-1 0,1-1,-1 2,6 60,-7-55,0-1,1 0,0 0,1 0,0 0,0 0,0 0,0 0,1 0,0 0,0 0,1 0,1 1,7 7</inkml:trace>
  <inkml:trace contextRef="#ctx0" brushRef="#br0" timeOffset="-10555.475">14675 683,'-77'62,"75"-60,0 0,1 0,-1 1,1-1,-1 1,1-1,0 1,0-1,0 1,0-1,1 1,-1 0,1 0,0-1,-1 1,1 0,1 0,-1-1,0 1,1 0,-1 0,1-1,0 1,-1 0,2-1,-1 1,0-1,0 1,1-1,-1 0,1 0,0 1,1 0,22 24,-21-24,0-1,-1 2,1-1,-1 0,0 1,0-1,0 1,0 0,-1 0,0 0,1 0,-1 0,-1 1,1-1,-1 1,0-1,0 1,0-1,0 1,-1 0,0-1,0 1,0 0,0-1,-1 2,-1 1,-1 1,0 0,0-1,-1 1,1-1,-2 0,1 0,-1-1,0 0,0 1,-1-1,0-1,0 1,0-1,-1 0,1-1,-1 0,0 0,-1 0,1-1,-1 0,1 0,-1-1,0 0,0 0,-2-1,-10-3</inkml:trace>
  <inkml:trace contextRef="#ctx0" brushRef="#br0" timeOffset="-10324.447">14900 796,'5'34,"6"15,1 0</inkml:trace>
  <inkml:trace contextRef="#ctx0" brushRef="#br0" timeOffset="-10171.706">14929 429,'-5'-4,"-2"-3</inkml:trace>
  <inkml:trace contextRef="#ctx0" brushRef="#br0" timeOffset="-9801.205">15295 515,'-132'147,"130"-146,1 0,-1 0,1 0,0 0,-1 0,1 0,0 1,0-1,0 0,0 1,0-1,0 1,0-1,0 1,1-1,-1 1,0-1,1 1,0 0,-1-1,1 1,0 0,0 0,0-1,0 1,0 0,0-1,0 1,1 0,-1-1,1 1,-1 0,1-1,0 1,-1-1,1 1,0-1,0 1,0-1,0 1,0-1,1 0,-1 0,0 0,1 0,-1 0,1 1,66 29,-63-31,0 1,0-1,0 1,-1 1,1-1,0 1,0 0,-1 0,1 0,-1 1,0-1,0 1,0 0,0 0,0 1,0-1,-1 1,0 0,0 0,0 0,0 0,0 0,-1 1,0-1,0 1,0 0,-1 0,1-1,-1 1,0 0,-1 0,1 0,-1 0,0 0,-3 4,0-1,-1 1,-1-1,1 0,-1-1,0 1,-1-1,0 0,0 0,-1-1,1 0,-1 0,-1 0,1-1,-1 0,0-1,0 1,0-2,-1 1,1-1,-1 0,0-1,0 0,0 0,-4-1,-13 3</inkml:trace>
  <inkml:trace contextRef="#ctx0" brushRef="#br0" timeOffset="-6755.705">16340 768,'-11'11,"0"0,1 0,0 1,1 0,1 1,0 0,0 0,1 1,1 0,0 0,1 0,1 2,3-14,1 0,-1 0,1-1,-1 1,1 0,0 0,0 0,0-1,0 1,0 0,1 0,-1 0,0 0,1-1,0 1,-1 0,1-1,0 1,0 0,0-1,0 1,0-1,0 1,0-1,0 0,1 1,-1-1,0 0,1 0,-1 0,1 0,0 0,-1 0,1-1,0 1,-1 0,1-1,0 1,0-1,-1 0,1 1,0-1,0 0,1 0,81-17,-73 11,0 0,-1-1,0 0,0-1,-1 0,0 0,0-1,-1 0,0 0,-1-1,0 0,0 0,-1-1,-1 0,1 0,-2 0,0-1,1-3,-5 14,3-2,-1-1,0 1,0-1,-1 0,1 1,-1-1,1 0,-1 0,0 0,-1 0,1 0,-1 0,0 0,0 0,0-1,0 1,-1 0,1 0,-1 0,0 0,-1 0,1 1,-1-1,1 0,-1 1,0-1,-1 1,1-1,0 1,-1 0,0 0,0 0,0 0,0 1,0-1,0 1,-4-2,0 2,-1-1,0 2,1-1,-1 1,0 1,0-1,0 1,0 0,0 1,0 0,0 0,1 1,-1 0,0 1,-1 0,9-3,0 0,0 0,0 0,1 1,-1-1,0 0,0 0,0 0,0 0,1 0,-1 0,0 1,0-1,0 0,0 0,0 0,0 0,1 1,-1-1,0 0,0 0,0 0,0 1,0-1,0 0,0 0,0 0,0 1,27-9,109-87,-89 57,-18 12,-1-3,-1 0,-1-1,-2-2,-1-1,2-8,2 2,-27 40,0-1,0 0,0 1,0-1,0 0,0 1,1-1,-1 0,0 1,0-1,1 0,-1 1,0-1,0 0,1 0,-1 1,0-1,1 0,-1 0,0 1,1-1,-1 0,0 0,1 0,-1 0,0 0,1 0,-1 0,0 0,1 1,-1-1,1 0,-1-1,0 1,1 0,-1 0,1 0,-1 0,0 0,1 0,-1 0,0 0,1-1,-1 1,0 0,1 0,-1-1,0 1,0 0,1 0,-1-1,0 1,0 0,1-1,-1 1,0 0,0-1,0 1,0 0,1-1,-1 1,0 0,0-1,0 1,2 37,-2-31,-23 309,32-228,3 1,5-2,14 42,-13-55,-12-50,-1 0,-1 0,0 0,-2 1,-1-1,-1 1,-1 0,-1-1,-2 10,2-28,0 0,0 0,-1 0,1 0,-1-1,0 1,0-1,-1 1,0-1,1 0,-1-1,-1 1,1-1,0 0,-1 0,0 0,1 0,-1-1,0 0,0 0,-1 0,1 0,0-1,-1 0,-1 0,-6 1,1-1,-1 0,1 0,-1-1,0-1,1 0,-1-1,1 0,-1-1,-6-3,16 5,0-1,0 1,0-1,0 0,0 0,1 0,-1 0,1 0,-1-1,1 1,0-1,0 0,0 0,0 1,1-1,-1 0,1-1,0 1,-1 0,2 0,-1 0,0-1,1 1,-1 0,1-1,0 1,0-1,0 1,0 0,1-1,0 1,-1 0,1 0,0-1,1 1,-1 0,0 0,1 0,0 0,0 0,0 1,0-1,0 0,3-1,28-42,3 3,1 0,3 3,30-25,66-68,-113 106</inkml:trace>
  <inkml:trace contextRef="#ctx0" brushRef="#br0" timeOffset="-3521.735">17694 373,'371'0,"-370"0,44-4,-44 3,0 1,-1 0,1 0,0 0,-1 0,1 0,-1-1,1 1,0 0,-1-1,1 1,-1 0,1-1,-1 1,1 0,-1-1,1 1,-1-1,1 1,-1-1,0 0,1 1,-1-1,0 1,1-1,-1 1,0-1,0 0,0 1,0-1,1 0,-1 1,0-1,0 0,0 1,0-1,0 0,-1 1,1-1,0 0,0 1,0-1,-1 1,1-1,0 0,0 1,-1-1,1 1,-1-1,1 1,0-1,-1 1,1-1,-1 1,1-1,-1 1,1 0,-1-1,0 1,1 0,-1 0,1-1,-1 1,-133-119,101 85,19 18</inkml:trace>
  <inkml:trace contextRef="#ctx0" brushRef="#br0" timeOffset="-1618.628">19359 175,'627'0,"-564"11,-137-43,57 26,1 0,0-1,0 0,1-1,0-1,1 0,0-1,0-1,1 0,0-1,-7-12,3 2</inkml:trace>
  <inkml:trace contextRef="#ctx0" brushRef="#br0" timeOffset="-4073.254">17694 655,'33'62,"86"271,-119-331,1-1,-1 0,0 0,1 0,-1 0,1 0,-1 0,1 0,0 0,-1 0,1 0,0 0,0 0,-1 0,1-1,0 1,0 0,0-1,0 1,0 0,0-1,0 1,0-1,0 0,1 1,-1-1,0 0,0 0,0 0,0 1,0-1,1 0,-1-1,0 1,0 0,0 0,0 0,1-1,-1 1,0-1,0 1,0 0,0-1,0 0,0 1,0-1,0 0,0 1,-1-1,1 0,0 0,0 0,-1 0,1 0,0 0,-1 0,1 0,-1 0,1 0,-1-1,136-312,-96 223,-39 78</inkml:trace>
  <inkml:trace contextRef="#ctx0" brushRef="#br0" timeOffset="-3150.864">18372 655,'24'5,"17"1,7 0,0-1,-4-1,-4-2,-4-1,-8-1</inkml:trace>
  <inkml:trace contextRef="#ctx0" brushRef="#br0" timeOffset="-2903.356">18315 825,'39'5,"21"-4,7-1,-5-1,-12-1</inkml:trace>
  <inkml:trace contextRef="#ctx0" brushRef="#br0" timeOffset="-2067.236">18908 882,'61'-15,"155"-52,-203 62,-2-1,1-1,-1 0,0 0,0-1,-1-1,0 0,0 0,-1-1,-1 0,1-1,-2 0,0 0,0 0,4-10,-9 19,-1 0,1 0,-1 0,1 0,-1-1,0 1,1 0,-1 0,0-1,-1 1,1-1,0 1,-1-1,0 1,1-1,-1 0,0 1,0-1,0 1,-1-1,1 1,-1-1,1 1,-1-1,0 1,0-1,0 1,0 0,0-1,-1 1,1 0,-1 0,1 0,-1 0,0 0,0 1,1-1,-1 0,-1 1,1-1,0 1,0 0,-1 0,1 0,0 0,-1 0,1 0,-1 1,1-1,-2 1,-5 2,0 0,0 0,1 1,-1 1,1 0,0 0,0 0,1 1,-1 0,1 1,0-1,0 1,1 1,-1-1,2 1,-1 1,1-1,0 1,0-1,1 1,0 1,0-1,1 0,0 1,1 0,0 0,0 0,1 0,0 0,1 0,0 0,0 0,1 0,0 0,0 0,1 0,0-1,1 1,0 0,1 1,6-2,-1 0,1 0,1-1,-1 0,1-1,1 0,-1-1,1 0,0-1,0 0,0-1,0 0,1-1,-1-1,1 0,-1 0,1-1,-1-1,8-1,1 3,0-2,-1 0,1-1,-1-1,0 0,0-2,0-1,0 0,-1-1,0-1,0-1,-1-1,0 0,-1-1,0-1,-1-1,-1-1,1 0,-2 0,7-10,2-45,-23 68,0-1,0 1,0-1,0 0,-1 1,1-1,0 1,-1-1,1 0,-1 1,1-1,-1 1,0 0,0-1,1 1,-1-1,0 1,0 0,0 0,-1 0,1 0,0 0,0 0,-1 0,1 0,0 0,-1 0,1 1,-1-1,1 0,-1 1,1-1,-1 1,0 0,1 0,-1 0,1-1,-1 1,0 1,1-1,-1 0,-1 0,-6 4,-1-1,1 1,-1 1,1-1,0 2,1-1,-1 1,1 1,0-1,1 1,-1 1,1-1,1 1,0 0,0 1,0 0,1 0,1 0,-1 1,3-7,-1 0,1 1,0 0,0-1,0 1,1 0,0 0,-1 0,1 0,0 0,1 0,-1 0,1 0,0 0,0 0,0 0,1 0,-1 0,1 0,0 0,0 0,0 0,1 0,-1 0,1 0,0-1,0 1,0-1,1 1,-1-1,1 0,0 0,0 0,0 0,0-1,0 1,1-1,1 1,9 1,0-1,0-1,1 0,-1-1,1-1,-1 0,1-1,5-1,15 0,-12 0,0-2,0 0,0-1,-1-2,1 0,-2-1,1-1,-1-1,0-1,-1-1,-1-1,0 0,13-13,-15 12,-1 0,0-1,-1-1,-1 0,-1-1,0 0,2-6,-5-21,-10 43,0 1,-1-1,1 0,0 1,0-1,0 0,-1 1,1-1,0 1,-1-1,1 0,0 1,-1-1,1 1,-1-1,1 1,-1 0,1-1,-1 1,1-1,-1 1,0 0,1-1,-1 1,1 0,-1 0,0 0,1-1,-1 1,0 0,1 0,-1 0,0 0,1 0,-1 0,0 0,1 0,-1 1,0-1,1 0,-1 0,0 0,1 1,-1-1,1 0,-1 1,1-1,-1 0,0 1,1-1,-1 1,1-1,0 1,-1-1,1 1,-1-1,1 1,0 0,0-1,-1 1,1-1,0 1,0 0,-1 0,-8 8,0 0,0 0,0 1,1 0,1 1,0-1,0 2,1-1,1 1,0-1,0 2,1-1,1 0,0 1,0 0,2-1,-1 1,2 0,0 0,0 0,1 0,2 7,0-13,1-1,0 0,0 1,1-2,0 1,0 0,0-1,1 0,-1 0,1-1,0 1,1-1,-1-1,1 1,0-1,0 0,0-1,0 1,0-1,0-1,1 0,-1 0,1 0,-1-1,1 0,-1 0,1-1,-1 0,0 0,1-1,67-27,-57 17</inkml:trace>
  <inkml:trace contextRef="#ctx0" brushRef="#br0" timeOffset="-22544.409">2708 571,'-29'280,"28"-254,2 0,0-1,2 1,0-1,2 1,1-1,1 0,1-1,1 0,6 12,-13-33,-1 0,1 0,-1 0,1 0,0 0,0-1,0 1,1-1,-1 1,0-1,1 0,0 0,-1 0,1 0,0 0,0-1,0 0,0 1,1-1,-1 0,0 0,0-1,1 1,-1-1,0 1,1-1,-1 0,0 0,1-1,-1 1,0-1,1 1,-1-1,0 0,0-1,0 1,0 0,0-1,0 0,0 1,0-1,-1 0,1-1,-1 1,1 0,-1-1,0 1,0-1,84-154,-57 95,27-46,-56 108,0-1,0 1,0-1,0 0,1 1,-1-1,0 1,0-1,1 0,-1 1,0-1,1 1,-1-1,1 1,-1-1,0 1,1 0,-1-1,1 1,-1 0,1-1,-1 1,1 0,0-1,-1 1,1 0,-1 0,1 0,0-1,-1 1,1 0,-1 0,1 0,0 0,-1 0,1 0,0 0,-1 1,1-1,-1 0,1 0,0 0,-1 0,1 1,-1-1,1 0,-1 1,1-1,-1 0,1 1,-1-1,1 1,-1-1,0 1,1-1,-1 1,1-1,-1 1,0-1,0 1,1 0,-1-1,8 44,-7-37,0 16,1-1,2 0,0 0,2 0,0-1,1 0,1 0,1-1,4 7,-10-23,1 1,-1-1,1 0,0 0,0 0,0-1,0 1,1-1,0 0,0 0,-1-1,1 1,1-1,-1 0,0 0,0-1,1 0,-1 0,1 0,-1 0,1-1,0 0,-1 0,1-1,-1 1,1-1,-1 0,1-1,-1 0,0 1,0-1,0-1,0 1,0-1,0 0,4-3,10-13,-1 0,0-2,-1 1,-2-2,0 0,-1-1,-2-1,0 0,-1 0,-2-1,0 0,-2-1,0-2,16-154,-14 148,-3 29</inkml:trace>
  <inkml:trace contextRef="#ctx0" brushRef="#br0" timeOffset="-22073.569">3781 1022,'17'0,"0"-1,0 0,0-2,0 0,0-1,0-1,-1 0,0-1,0-1,0 0,-1-1,0-1,-10 4,0 1,-1-1,0 0,0-1,0 1,-1 0,0-1,0 0,0 0,-1 0,0 0,0 0,0 0,-1-1,0 1,0-1,-1 1,1-1,-1 1,-1-1,1 1,-1-1,-1 1,1 0,-1 0,0-1,0 1,-1 0,0 0,0 1,0-1,-4-4,4 7,1 1,0 0,-1 0,0 0,0 1,1-1,-1 1,0 0,0-1,0 1,0 0,0 1,-1-1,1 1,0-1,0 1,0 0,-1 0,1 0,0 1,0-1,0 1,0-1,-1 1,1 0,0 1,0-1,1 0,-1 1,0 0,0 0,-77 67,70-58,1 0,0 0,1 1,1 1,-1-1,2 1,0 1,1-1,0 1,1 0,0 0,1 0,1 0,0 1,1-1,1 1,0-1,1 1,0-1,1 0,1 1,1 2,2-10,0 0,0 0,1-1,-1 1,1-2,1 1,-1-1,1 0,0 0,0-1,0 0,1-1,-1 0,1 0,0-1,0 0,0 0,0-1,0 0,0-1,1 0,-1 0,0-1,0 0,6-2,99-18,-90 18</inkml:trace>
  <inkml:trace contextRef="#ctx0" brushRef="#br0" timeOffset="-20189.865">4966 825,'1'282,"-2"-279,1 0,-1-1,1 1,0-1,0 1,0 0,0-1,1 1,-1-1,1 1,-1-1,1 1,0-1,0 1,0-1,0 0,1 0,-1 1,1-1,-1 0,1 0,0 0,-1 0,1-1,0 1,0 0,1-1,-1 0,0 1,0-1,1 0,-1 0,0 0,1 0,-1-1,1 1,0-1,-1 1,1-1,-1 0,1 0,-1 0,1 0,0-1,-1 1,1-1,-1 1,1-1,-1 0,1 0,-1 0,1-1,16-15,-1-1,-1-1,-1 0,-1-1,0-1,-2 0,1-4,-14 24,0 0,0 0,0 0,0 1,0-1,0 0,0 0,0 0,0 0,0 0,1 1,-1-1,0 0,1 0,-1 0,0 1,1-1,-1 0,1 0,-1 1,1-1,0 1,-1-1,1 0,0 1,-1-1,1 1,0-1,-1 1,1 0,0-1,0 1,0 0,-1-1,1 1,0 0,0 0,0 0,0 0,0 0,-1 0,1 0,0 0,0 0,0 0,0 0,-1 1,1-1,0 0,0 1,0-1,-1 0,1 1,0-1,0 1,-1-1,1 1,0-1,-1 1,1 0,-1-1,1 1,-1 0,21 127,-19-124,0 1,0-1,1 0,0 0,0 0,0 0,0 0,0-1,1 0,-1 1,1-1,0 0,0-1,1 1,-1-1,0 0,1 0,-1 0,1-1,0 1,-1-1,1 0,0 0,0-1,0 0,0 0,-1 0,1 0,0-1,0 1,0-1,0-1,-1 1,1-1,2 0,8-5,-1-1,0 0,-1-1,0 0,0-1,-1-1,0 0,-1 0,0-1,0 0,-2-1,0-1,0 1,-1-1,2-6,-2 4</inkml:trace>
  <inkml:trace contextRef="#ctx0" brushRef="#br0" timeOffset="-19938.135">5869 909,'0'39,"0"17,0 3,5-12,1-14</inkml:trace>
  <inkml:trace contextRef="#ctx0" brushRef="#br0" timeOffset="-19688.661">5841 458,'0'0</inkml:trace>
  <inkml:trace contextRef="#ctx0" brushRef="#br0" timeOffset="-19454.59">6123 316,'21'310,"-14"156,-7-393,0-72,-1 3,1 1,0 0,0-1,0 1,0 0,1 0,0-1,0 1,0 0,0-1,1 1,0-1,0 0,0 0,0 1,1-1,-1-1,1 1,8-2,-1-6</inkml:trace>
  <inkml:trace contextRef="#ctx0" brushRef="#br0" timeOffset="-19192.59">6461 402,'-22'370,"17"23,10-286,1-89</inkml:trace>
  <inkml:trace contextRef="#ctx0" brushRef="#br0" timeOffset="-18121.246">7421 966,'-10'4,"-1"0,1 1,-1 1,1-1,1 2,-1-1,1 1,1 1,-1 0,1 0,0 0,1 1,0 0,1 1,-1 0,2 0,0 0,0 0,-1 6,3-11,2 0,-1 0,0 0,1 0,0 1,0-1,1 0,0 1,-1-1,2 1,-1-1,1 0,0 1,0-1,0 0,1 1,-1-1,1 0,1 0,-1-1,1 1,0 0,0-1,0 1,0-1,1 0,0 0,0-1,0 1,0-1,0 0,1 0,0 0,-1 0,1-1,0 0,0 0,0 0,1-1,-1 0,0 0,1 0,-1 0,0-1,1 0,-1 0,1 0,-1-1,0 0,1 0,2-1,4-6,0-1,0 0,0-1,-1 0,-1 0,0-1,0-1,-1 1,-1-2,0 1,0-1,-1 0,-1-1,0 0,-1 0,5-7,14-28,-2-1,-2 0,-2-2,-3 0,-2-1,-2 0,-3-1,-2 0,-2-1,-3-27,-26-31,24 110,0 0,0 1,0-1,0 0,-1 0,1 1,-1-1,0 1,0 0,0-1,0 1,0 0,0 0,0 0,-1 0,1 1,-1-1,0 1,1-1,-1 1,0 0,0 0,0 0,1 0,-1 1,0-1,0 1,0 0,0 0,0 0,0 0,0 0,0 1,0-1,0 1,0 0,-6 5,1-1,0 2,0-1,1 1,0 0,0 1,1 0,0 0,0 0,1 1,0 0,0 0,1 0,1 0,-1 1,1-1,1 1,0 0,0 0,1 6,-8 8,2 2,2-1,0 1,1 0,2 0,0 0,2 1,1-1,1 0,1 0,1 0,2-1,0 1,2-1,1 0,1-1,2 3,-3-9,1-1,1 0,0-1,1 0,1-1,0 0,1-1,0-1,1 0,1-1,0 0,1-2,0 0,13 6,-23-15,-1 0,1 0,-1 0,1 0,-1-1,1 0,-1-1,1 0,0 0,-1 0,0-1,1 1,-1-1,0-1,0 0,0 1,0-2,-1 1,1-1,-1 0,0 0,0 0,0-1,0 1,-1-1,0-1,0 1,0 0,-1-1,0 0,0 0,0 0,7-12</inkml:trace>
  <inkml:trace contextRef="#ctx0" brushRef="#br0" timeOffset="-17859.569">8099 796,'-7'22,"1"-1,1 1,1 0,1 1,1-1,1 0,1 1,0-1,2 1,1-1,3 10,-5-28,0-1,0 1,0-1,1 0,-1 0,1 1,0-1,0 0,0 0,0 0,1-1,-1 1,1-1,-1 1,1-1,0 0,0 0,0 0,0 0,1 0,-1-1,0 0,1 0,-1 1,1-2,-1 1,1 0,-1-1,1 0,0 0,-1 0,1 0,-1 0,1-1,0 1,-1-1,1 0,-1 0,0-1,1 1,-1-1,0 0,0 0,7-2,0-1,-1 0,0-1,0 0,0 0,-1-1,0 0,-1-1,1 1,-1-1,-1-1,1 0,-2 0,1 0,-1 0,-1-1,1 0,-2 0,1 0,-1 0,-1-1,0 1,0-1,-1 1,-1-1,0 0,0 1,-1-1,0 0,-1-1,-1 7,0 1,-1-1,1 1,-1 0,0 0,0 0,0 0,0 1,-1 0,0 0,1 0,-1 0,0 1,0 0,-1 0,1 0,0 0,-1 1,1 0,-1 0,1 1,-1 0,1 0,-1 0,1 0,-1 1,1 0,-1 0,1 0,0 1,-1 0,1 0,-1 1,-20 4</inkml:trace>
  <inkml:trace contextRef="#ctx0" brushRef="#br0" timeOffset="-14923.276">9397 345,'0'707,"0"-683</inkml:trace>
  <inkml:trace contextRef="#ctx0" brushRef="#br0" timeOffset="-14623.432">9115 825,'34'-10,"30"-7,8-7,3 2,-7 4,-11 0,-10 4,-8 3,-6 0,-3 1,-8 3</inkml:trace>
  <inkml:trace contextRef="#ctx0" brushRef="#br0" timeOffset="-14189.761">9764 288,'-27'397,"25"-374,2 0,1 0,1-1,1 1,1-1,1 1,0-1,2-1,4 8,-10-26,1 1,0-1,0-1,0 1,0 0,0 0,1-1,-1 1,1-1,0 0,-1 0,1 0,0 0,0 0,0-1,1 1,-1-1,0 0,1 0,-1 0,1 0,-1-1,0 1,1-1,-1 0,1 0,-1 0,1-1,-1 1,1-1,-1 0,1 0,-1 0,0 0,1 0,-1-1,0 0,0 1,0-1,0 0,-1-1,1 1,-1 0,1-1,-1 0,1 0,156-121,-158 123,0 0,0 0,0 0,0 0,0-1,0 2,0-1,0 0,0 0,0 0,0 0,1 1,-1-1,0 1,1-1,-1 1,0-1,1 1,-1 0,1-1,-1 1,0 0,1 0,-1 0,1 0,-1 1,0-1,1 0,-1 0,1 1,-1-1,0 1,1-1,-1 1,0 0,0 0,0-1,1 1,-1 0,0 0,0 0,0 0,0 0,0 0,-1 1,1-1,0 0,0 0,-1 0,1 1,-1-1,1 0,-1 1,0-1,1 1,-1-1,0 0,0 2,6 39,-7-34,1 0,1 0,-1-1,1 1,1-1,-1 1,1-1,1 1,-1-1,1 0,1 0,-1 0,1 0,0-1,1 0,-1 1,1-2,0 1,1 0,2 0,8 2</inkml:trace>
  <inkml:trace contextRef="#ctx0" brushRef="#br0" timeOffset="-13504.706">10470 853,'13'2,"-1"0,1-1,0 0,0 0,0-2,0 0,-1 0,1-1,0-1,-1 0,1 0,-1-2,0 1,0-1,-1-1,6-4,-14 8,0 0,0-1,0 1,0-1,0 0,-1 0,1 0,-1 0,0 0,0 0,0-1,0 1,-1-1,1 1,-1-1,0 0,0 1,0-1,-1 0,1 0,-1 0,0 1,0-1,0 0,-1 0,0 0,1 0,-1 1,0-1,-1 0,1 1,0-1,-1 1,0-1,0 1,0 0,-1 0,1 0,-1 0,1 0,-1 0,0 1,0-1,0 1,0 0,-1 0,1 0,0 0,-1 1,-2-2,-2 2,0 0,0 0,0 0,0 1,0 1,0-1,0 1,0 0,1 1,-1 0,0 0,1 1,-1 0,1 0,0 0,0 1,0 1,0-1,1 1,0 0,0 0,0 1,0 0,-6 6,1 1,0 0,1 1,1 0,0 1,1 0,0 0,1 0,1 1,-2 9,6-16,1 0,0 0,0 0,0 1,2-1,-1 0,1 0,0 0,1 0,0 0,0-1,1 1,0 0,1-1,0 0,0 0,1 0,-1 0,2-1,-1 0,1 0,0 0,1-1,0 0,0 0,0 0,0-1,1 0,0-1,0 0,1 0,4 1,-1 1,0-1,1 0,-1-1,1 0,0-1,0 0,1-1,-1-1,0 0,1-1,-1-1,1 0,-1 0,2-2,10-3</inkml:trace>
  <inkml:trace contextRef="#ctx0" brushRef="#br0" timeOffset="-12605.51">11711 796,'-20'15,"-10"4,1 1,1 1,1 1,2 2,0 0,1 2,1 1,-12 20,33-44,-1-1,2 1,-1 0,0 0,1-1,-1 1,1 0,0 0,0 0,0 0,0 1,0-1,1 0,-1 0,1 0,0 1,0-1,0 0,1 0,-1 1,1-1,0 0,0 0,0 0,0 0,0 0,1 0,-1 0,1 0,0-1,0 1,0-1,0 1,0-1,0 1,1-1,-1 0,1 0,0-1,-1 1,1 0,0-1,0 0,2 1,9-1,0-1,1-1,-1-1,-1 0,1 0,0-2,0 1,-1-2,0 0,0 0,0-1,-1-1,0 0,0-1,-1 0,0-1,0 0,-1-1,6-7,130-139,-136 145,42-35,-50 45,-1 0,1 0,-1 1,1-1,0 0,-1 1,1 0,0-1,-1 1,1 0,0 0,0 0,-1 0,1 0,0 0,-1 0,1 1,0-1,-1 1,1-1,0 1,-1 0,1-1,-1 1,1 0,-1 0,0 0,1 0,-1 1,0-1,0 0,0 0,1 1,-1-1,-1 0,1 1,0 0,30 97,-25-64,0-9</inkml:trace>
  <inkml:trace contextRef="#ctx0" brushRef="#br0" timeOffset="-12202.464">12163 1135,'181'-280,"-161"258,-19 22,-1 0,1 0,0 0,0 0,-1 1,1-1,0 0,-1 0,1 1,0-1,-1 1,1-1,-1 1,1-1,0 1,-1-1,1 1,-1-1,0 1,1-1,-1 1,1 0,-1-1,0 1,1 0,-1-1,0 1,0 0,0 0,0-1,0 1,1 0,-1 0,0-1,-1 1,1 0,0 0,0-1,0 1,0 0,0 0,-1-1,1 1,0 0,-1-1,1 1,-1-1,1 1,0 0,-1-1,0 1,1 1,-1 3,-1 0,1 1,0-1,0 0,1 0,0 1,0-1,0 0,0 1,1-1,0 0,0 0,1 0,-1 0,1 0,0 0,0 0,1 0,-1-1,1 1,0-1,1 1,-1-1,1-1,-1 1,1 0,0-1,1 0,-1 0,0 0,1 0,0-1,0 1,0-1,0 0,0-1,0 0,0 1,2-1,2-3,-1-1,1 1,-1-1,1-1,-1 0,0 0,0 0,-1-1,1 0,-1-1,0 0,0 0,-1 0,0-1,0 0,-1 0,0 0,0-1,0 0,-1 0,0 0,1-4,3-5</inkml:trace>
  <inkml:trace contextRef="#ctx0" brushRef="#br0" timeOffset="-11537.215">13037 768,'-36'18,"0"2,1 1,1 2,1 1,-8 10,34-30,0 1,0 0,1 0,0 0,0 1,0-1,1 2,0-1,0 0,0 1,1 0,0 0,0 1,1-1,0 1,0-1,1 1,0 0,0 4,2-10,0 0,1-1,-1 1,1 0,0 0,-1-1,1 1,0 0,0-1,0 1,0-1,0 1,0-1,1 0,-1 1,0-1,1 0,-1 0,1 0,-1 0,1 0,0 0,-1-1,1 1,0 0,-1-1,1 1,0-1,0 0,0 1,-1-1,1 0,0 0,0 0,0-1,0 1,-1 0,1-1,0 1,0-1,0 0,74-28,-73 28,19-10,0 0,-1-2,-1 0,0-1,0-1,13-15,82-105,-115 136,0-1,1 1,-1-1,0 1,0-1,0 0,1 1,-1-1,0 0,1 1,-1-1,0 0,1 1,-1-1,0 0,1 1,-1-1,1 0,-1 0,0 0,1 1,-1-1,1 0,-1 0,1 0,-1 0,1 0,-1 0,1 0,-1 0,0 0,1 0,-1 0,1 0,-1 0,1 0,-1-1,1 1,-1 0,0 0,1 0,-1-1,1 1,-1 0,0-1,1 1,-1 0,0-1,1 1,-1 0,0-1,0 1,1 0,-1-1,0 0,-8 42,6-36,-1 1,1-1,0 0,1 1,0 0,0-1,0 1,0 0,1-1,0 1,0 0,0-1,1 1,0 0,0-1,1 1,-1-1,1 1,0-1,1 0,-1 0,1 0,0 0,0 0,1 0,-1-1,1 0,0 0,0 0,1 0,-1 0,1-1,4 3,-2-4,-1-1,0 1,1-1,-1-1,0 1,1-1,-1 0,1 0,-1-1,1 0,-1 0,0-1,0 0,1 0,-1 0,0 0,-1-1,1 0,0-1,-1 1,0-1,0 0,2-2,102-116,-102 113,32-44,-3-1,-2-2,-3-1,-2-2,-2-1,-4-1,12-47,-30 90,0 1,-1-1,0 0,-2 0,0 0,-1 0,-1 0,-1-1,-1-4,2 21,0 1,-1-1,1 0,0 0,-1 0,0 0,1 0,-1 0,0 1,0-1,0 0,0 1,0-1,0 1,-1-1,1 1,-1-1,1 1,-1 0,1 0,-1 0,1 0,-1 0,0 0,0 0,0 0,1 1,-1-1,0 1,0-1,0 1,0 0,0 0,0 0,0 0,0 0,0 0,0 0,0 1,1-1,-1 1,0-1,-1 1,-74 45,60-30,1 1,0 0,2 1,0 0,1 1,1 1,0 0,2 1,0 0,2 0,0 1,1 0,2 1,0-1,1 1,2 0,0 0,1 0,1 0,2 0,0 0,1 0,7 21,-6-27,1-1,1 1,1-1,0-1,1 1,1-1,1-1,0 0,0 0,1-1,1 0,0-1,1 0,0-1,1 0,0-2,1 1,0-2,8 4,42 15,-45-21</inkml:trace>
  <inkml:trace contextRef="#ctx0" brushRef="#br0" timeOffset="-10987.925">13941 740,'-5'8,"0"1,1 0,0 0,1 0,-1 0,2 1,0-1,0 1,0 0,1 0,1 0,0-1,0 1,1 0,0 0,1 0,0-1,0 1,3 6,-3-13,-1-1,1 1,0-1,-1 0,1 0,0 0,0 0,0 0,1 0,-1-1,0 1,1-1,-1 1,1-1,-1 0,1 0,0 0,-1 0,1-1,0 1,0-1,0 0,-1 1,1-1,0-1,0 1,0 0,-1-1,1 1,0-1,0 0,-1 0,1 0,-1 0,1 0,-1-1,3-1,82-69,2-69,-83 163,-33 237,23 323,3-545,-2 0,-2-1,-1 0,-2 0,-1 0,-2-1,-2 1,13-33,0-1,-1 0,0 1,1-1,-1 0,0 0,0 1,0-1,0 0,-1 0,1 0,-1-1,1 1,-1 0,1 0,-1-1,0 1,0-1,0 1,0-1,0 0,0 0,0 0,0 0,0 0,-1-1,1 1,0 0,-1-1,1 0,0 0,-1 0,1 0,0 0,-1 0,1 0,-1-1,1 1,0-1,0 1,-1-1,1 0,0 0,0 0,0-1,0 1,0 0,0-1,0 1,1-1,-1 1,0-1,1 0,-1 0,1 0,0 0,-4-13,1 0,0 0,2 0,0-1,0 1,1-1,1 1,1-1,0 1,2-6,-2 10,5-39,2-1,3 2,1-1,13-27,-14 44</inkml:trace>
  <inkml:trace contextRef="#ctx0" brushRef="#br0" timeOffset="4018.845">2257 1700,'-5'0,"-6"9,-2 9,2 0</inkml:trace>
  <inkml:trace contextRef="#ctx0" brushRef="#br0" timeOffset="1533.436">478 2207,'-8'-9,"-1"-1,0 1,-1 0,0 1,0 0,-1 1,0 0,0 1,0 0,-1 0,0 1,0 1,-1 0,1 1,-1 0,0 1,0 1,0 0,1 0,-1 1,0 1,0 0,0 1,0 0,-9 4,9 3,0 1,0 1,1 1,0-1,1 2,0 0,1 0,1 1,0 0,0 0,1 4,2-8,1 1,0 0,1 0,0 0,1 1,1-1,-1 1,2 0,0-1,0 1,1 0,0 0,1 0,1-1,1 9,-1-13,-1-1,1 0,0 0,0 0,1-1,-1 1,1-1,1 1,-1-1,1 0,0 0,0 0,0-1,1 1,0-1,0 0,0-1,0 1,0-1,1 0,-1 0,1 0,0-1,0 0,0 0,0-1,0 0,1 0,-1 0,1-1,7-2,0-1,1-1,-1 0,-1-1,1 0,-1-1,0-1,0 0,-1-1,0 0,0-1,-1 0,0-1,0 0,-1-1,-1 0,0-1,0 0,-1 0,-1 0,1-3,1 1,-2 0,1 0,-2 0,0-1,0 1,-2-2,1 1,-2 0,0-1,-1 0,-1 1,0-1,-1 0,-2-5,9 88,-5-50,1 1,0-1,2 0,0 0,0 0,2-1,0 0,1 0,1-1,0 0,1 0,0-1,12 11,-16-19,-1 0,2-1,-1 0,0 0,1-1,0 1,0-2,0 1,0-1,1 0,-1 0,1-1,0 0,7 1,7-1</inkml:trace>
  <inkml:trace contextRef="#ctx0" brushRef="#br0" timeOffset="2281.603">1185 2094,'-21'2,"1"0,0 1,0 1,1 1,-1 0,1 2,0 0,1 1,-1 1,2 1,-1 0,2 2,-1 0,0 2,13-11,2 0,-1 0,0 0,0 1,1-1,0 1,0 0,0-1,0 1,0 0,1 0,0 0,0 1,0-1,0 0,1 0,-1 0,1 1,0-1,1 0,-1 0,1 1,-1-1,1 0,1 0,-1 0,0 0,1 0,0 0,0 0,0-1,0 1,1-1,0 1,-1-1,1 0,0 0,1 0,-1 0,0-1,2 1,-2 1,1-1,-1 0,1 0,0 0,0 0,0-1,0 0,1 1,-1-2,1 1,-1 0,1-1,0 0,-1 0,1 0,0-1,0 1,0-1,-1 0,1-1,0 1,0-1,0 0,-1 0,1-1,0 1,-1-1,0 0,1 0,-1 0,0-1,0 0,0 1,0-2,-1 1,4-3,5-11,0-1,-1 0,-1-1,0 0,-2-1,0 0,-2 0,1-4,4-8,-11 31,-1 0,1 0,0 0,0 0,0 0,0 0,0 0,0 0,0 0,0 0,0 0,0 0,0 0,1 0,-1 0,0 0,1 0,-1 0,0 0,1 1,0-1,-1 0,1 0,-1 0,1 1,0-1,-1 0,1 1,0-1,0 0,0 1,0-1,-1 1,1 0,0-1,0 1,0 0,0-1,0 1,0 0,0 0,0 0,0 0,0 0,0 0,0 0,0 0,0 0,0 0,0 1,0-1,0 0,0 1,0-1,-1 1,1-1,0 1,0-1,0 1,-1-1,1 1,31 135,27 150,-43-211,-2 0,-4 1,-4 1,-2 60,-6-117,0 0,-1-1,-1 0,-1 1,-1-1,-1-1,0 1,-8 12,12-24,-1 1,0-2,0 1,-1 0,0-1,0 0,-1 0,1 0,-1-1,-1 0,1 0,0 0,-1-1,0 0,0-1,-1 1,1-1,-1 0,1-1,-1 0,0 0,-4 0,8-2,-1 0,0 0,1-1,-1 0,0 1,1-1,-1-1,1 1,-1-1,1 1,0-1,0-1,0 1,0 0,0-1,0 0,1 0,-1 0,1-1,0 1,0-1,0 1,0-1,1 0,-1 0,1 0,0-1,-1-2,-29-131,30 118,1-1,1 0,0 1,2-1,0 1,2-1,0 1,1 0,1 0,1 1,1 0,0 0,2 0,0 1,12-16,-9 17,1 1,0 0,2 1,-1 0,2 1,0 1,1 1,0 0,12-4,-10 6</inkml:trace>
  <inkml:trace contextRef="#ctx0" brushRef="#br0" timeOffset="3568.998">1749 2151,'-10'0,"1"0,-1 0,1 1,0 1,-1 0,1 0,0 1,0 0,0 0,0 1,1 0,-1 1,1 0,0 0,1 0,-1 1,1 1,0-1,1 1,-1 0,1 1,1-1,0 1,0 0,0 0,1 1,0 0,0 0,1 0,1 0,-1 0,2 0,-2 9,16 98,-13-114,1 1,0 0,0-1,0 1,0 0,1-1,-1 0,1 1,-1-1,1 0,0 0,0 1,0-2,0 1,0 0,0 0,1-1,-1 1,0-1,1 1,0-1,-1 0,1 0,0 0,-1-1,1 1,0-1,0 1,-1-1,1 0,0 0,0 0,0-1,-1 1,1 0,0-1,0 0,-1 0,2 0,6-6,0 1,-1-2,0 1,0-1,-1-1,1 0,-2 0,0 0,0-1,0 0,-1 0,-1-1,0 0,0 0,-1 0,0-2,9-17,31-73,-37 141,-7-27,0-1,0 1,2 0,-1 0,1 0,1-1,0 1,0-1,1 0,0 0,1 0,0-1,1 1,0-1,0 0,1-1,0 0,0 0,1 0,0-1,9 6,-15-11,1-1,0 0,0 0,0 0,0 0,0 0,-1 0,1-1,0 0,1 1,-1-1,0 0,0 0,0-1,0 1,0-1,0 1,0-1,-1 0,1 0,0 0,0-1,-1 1,1-1,0 1,-1-1,0 0,1 0,-1 0,1-1,63-74,-60 68,74-104,-80 114,0 0,0 0,0 0,0 0,1 0,-1 0,0 0,0 0,1 0,-1 0,1 0,-1 0,1 0,-1 0,1-1,0 1,-1 0,1 0,0-1,0 1,-1 0,1-1,0 1,0-1,0 1,0-1,0 1,0-1,0 0,-1 0,1 1,0-1,0 0,0 0,0 0,1 0,-1 0,0 0,0 0,0 0,0-1,-1 1,1 0,0 0,0-1,0 1,0-1,0 1,0-1,0 1,0-1,-1 0,1 1,0-1,-1 0,1 0,0 1,-1-1,1 0,-1 0,1 0,-1 0,1 0,-1 0,0 0,1 0,-1 0,0 0,42 134,-40-127,1 0,0 0,1 0,0-1,-1 0,2 0,-1 0,0 0,1-1,0 1,0-1,1 0,-1-1,1 1,-1-1,1 0,0-1,0 1,1-1,0 0,2-3,0 0,-1-1,1 0,0 0,-1-1,1 0,-1 0,0-1,0 0,0 0,0-1,-1 0,0-1,0 0,-1 0,1 0,-1-1,0 1,-1-1,0-1,0 1,0-1,-1 0,0 0,-1-1,10-12,-1-4,1 1,2 1,0 0,2 1,0 1,1 1,2 0,0 1,4-2,-22 20,-1 0,1 0,-1 0,1 0,-1 1,1-1,0 0,-1 1,1-1,0 1,-1 0,1-1,0 1,-1 0,1 0,0 0,0 0,-1 1,1-1,0 0,0 1,-1-1,1 1,-1 0,1-1,0 1,-1 0,1 0,-1 0,0 0,1 0,-1 0,0 0,0 1,1-1,-1 0,0 1,0-1,-1 1,1-1,0 1,0 0,24 76,-16 84,-9-161,0 0,1-1,-1 1,0 0,1 0,-1 0,0 0,1 0,-1-1,1 1,-1 0,1-1,-1 1,1 0,0-1,-1 1,1 0,0-1,0 1,-1-1,1 1,0-1,0 0,0 1,-1-1,1 0,0 0,0 1,0-1,0 0,0 0,0 0,0 0,0 0,-1 0,1 0,0-1,0 1,0 0,0 0,0-1,0 1,-1 0,1-1,0 1,0-1,0 0,39-29,-36 27,30-28,120-90,-152 120,0-1,0 1,0 0,0 0,0 1,0-1,0 0,0 1,0-1,0 1,0 0,1-1,-1 1,0 0,0 0,0 1,0-1,1 0,-1 1,0-1,0 1,0 0,0 0,0-1,0 1,0 1,0-1,-1 0,1 0,0 1,-1-1,1 1,-1-1,1 1,-1 0,0 0,1-1,-1 1,0 0,0 0,-1 0,1 0,0 0,-1 1,1 1,40 122,-34-113,0 0,1 0,1-1,-1-1,2 1,0-1,0-1,1 0,0 0,9 5,-12-10</inkml:trace>
  <inkml:trace contextRef="#ctx0" brushRef="#br0" timeOffset="9883.281">4317 1784,'0'-26,"0"32,26 153,6 43,-27-96,-3-105,1 1,-1-1,0 0,0 0,0 0,1 0,-1 0,1-1,-1 1,0-1,1 1,-1-1,1 0,-1 0,1 0,-1 0,1-1,-1 1,1-1,-1 1,1-1,-1 0,0 0,0 0,1 0,-1 0,0 0,0-1,0 1,0-1,0 0,1-1,6-2,42-24,-35 19,-1 1,1 1,1 0,-1 1,1 0,0 2,9-2,-23 6,0 1,0 0,-1 0,1 0,0 0,0 0,0 0,0 1,-1 0,1-1,0 1,0 0,-1 0,1 0,-1 1,1-1,-1 1,1-1,-1 1,0 0,0 0,0 0,0 0,0 0,0 0,0 1,-1-1,1 1,-1-1,0 1,0-1,0 1,0 0,0 0,-1-1,1 1,-1 0,1 0,0 7,0-1,0 1,-1-1,0 1,-1-1,0 0,0 1,-1-1,0 0,-1 0,0 1,-5 2,0 0,-1-1,0 0,-1-1,0 0,-1 0,0-1,0-1,-1 0,0 0,0-1,-1-1,0 0,0-1,-7 2,17-5,-1 1,1-1,0-1,-1 1,1 0,-1-1,0 0,1 0,-1 0,0 0,0-1,1 1,-1-1,0 0,0 0,0-1,0 1,1-1,-1 1,0-1,0-1,1 1,-1 0,1-1,-1 0,1 1,0-2,0 1,-1 0,1 0,1-1,-1 0,0 0,1 1,-1-1,1-1,0 1,0 0,-1-3,2-47,5 27</inkml:trace>
  <inkml:trace contextRef="#ctx0" brushRef="#br0" timeOffset="10798.389">4966 2236,'-1'34,"0"-24,0 0,1 0,0 0,0 1,1-1,1 0,0 0,0 0,1-1,0 1,3 6,-5-14,1 0,-1-1,0 1,1 0,-1-1,1 1,-1-1,1 0,0 0,-1 1,1-1,0 0,0-1,0 1,0 0,0 0,0-1,0 1,0-1,0 0,0 0,0 1,0-1,0-1,1 1,-1 0,0 0,0-1,0 1,0-1,0 0,0 0,0 1,-1-1,1 0,0-1,1 1,65-52,-63 48,13-15,-17 18,0-1,1 1,-1-1,0 1,1-1,0 1,-1 0,1 0,0 0,0 0,0 0,0 0,1 0,-1 1,0-1,1 1,-1 0,1 0,0 0,-1 0,1 0,0 0,-1 1,1-1,0 1,0 0,0 0,-1 0,1 0,0 0,0 1,0-1,-1 1,1-1,0 1,-1 0,1 0,0 1,35 53,-37-51,0 0,1 0,0 0,0 0,0 0,0-1,0 1,1-1,-1 0,1 1,0-1,0 0,0-1,0 1,1-1,-1 1,1-1,0 0,-1 0,1 0,0-1,0 0,0 1,0-1,0-1,0 1,1 0,-1-1,0 0,0 0,2-1,5-3,0-1,0 0,0-1,-1 0,0 0,0-1,-1-1,0 0,0 0,-1 0,0-1,0-1,-1 1,0-1,2-5,-7 11,17-20,-2-2,-1 0,-1-1,-1 0,-2-2,0 1,-2-1,-1-1,-2 1,-1-2,-1 1,-1-1,-2-2,-2-11,9 230,60 70,-67-247,1 0,0-1,0 1,1-1,0 0,0 0,1 0,0 0,1-1,-1 0,1 0,3 2,4 1</inkml:trace>
  <inkml:trace contextRef="#ctx0" brushRef="#br0" timeOffset="11015.412">5474 1954,'24'4,"32"-2,11-3,-1 0,-2 0,-7 0,-9 0,-11 0</inkml:trace>
  <inkml:trace contextRef="#ctx0" brushRef="#br0" timeOffset="12017.011">6687 2094,'-2'9,"0"0,1-1,-1 1,1 0,1 0,0 0,0 0,1 0,0-1,0 1,1 0,1 0,-1-1,1 0,0 1,1-1,0 0,1 0,-1-1,1 0,1 0,-1 0,1 0,2 1,-4-5,0-1,1 0,-1 0,0 0,1 0,-1-1,1 0,-1 0,1 0,0 0,-1-1,1 1,0-1,0-1,-1 1,1-1,0 1,-1-1,1-1,-1 1,1-1,-1 1,0-1,1 0,-1-1,0 1,0-1,100-84,-96 79,40-32,-47 39,0 0,0 0,0 1,0-1,1 1,-1-1,0 1,0-1,1 1,-1 0,0 0,1-1,-1 1,0 0,1 0,-1 0,0 1,1-1,-1 0,0 0,1 1,-1-1,0 1,0-1,1 1,-1-1,0 1,0 0,0 0,0 0,0-1,0 1,0 0,0 0,0 0,0 1,-1-1,1 0,0 0,-1 0,1 1,19 57,-19-53,0 0,0-1,0 1,0-1,1 1,0-1,0 0,1 0,-1 0,1 0,0 0,1 0,-1-1,1 0,-1 1,2-1,-1-1,0 1,1-1,-1 1,1-1,0 0,5 1,1-2,0 0,0-1,0-1,1 0,-1-1,0 0,0 0,0-1,0-1,0 0,-1 0,1-1,-1 0,0-1,0 0,0-1,-1 0,0-1,0 0,0 0,-1 0,0-1,-1-1,0 1,0-1,-1 0,0-1,0 0,-1 0,0 0,-1 0,0-1,-1 1,0-1,-1 0,1-8,-9-17,0 30</inkml:trace>
  <inkml:trace contextRef="#ctx0" brushRef="#br0" timeOffset="12252.707">7845 2094,'-5'39,"-2"17,1-1</inkml:trace>
  <inkml:trace contextRef="#ctx0" brushRef="#br0" timeOffset="12417.227">7732 1926,'-5'-39,"-1"-17,0-4,1 9</inkml:trace>
  <inkml:trace contextRef="#ctx0" brushRef="#br0" timeOffset="12790.135">8155 1559,'10'13,"0"1,-1 0,-1 1,0 0,-1 0,-1 0,0 1,-1 0,-1 1,-1-1,0 0,-1 1,0 4,2 186,24-77,-22-115,-1 0,0 0,-2 1,0 0,0 0,-2 0,0 0,0 0,-2 0,0 0,-2 11,-26 19,18-44</inkml:trace>
  <inkml:trace contextRef="#ctx0" brushRef="#br0" timeOffset="13119.386">8042 2010,'39'-14,"21"-5,7 0,-5 5,-7 3,-8 5,-8 2,-10 3</inkml:trace>
  <inkml:trace contextRef="#ctx0" brushRef="#br0" timeOffset="13505.263">8550 1587,'-10'67,"3"1,3 0,3 0,3 1,7 39,-7-94,1 0,0-1,1 1,1-1,0 0,1 0,0-1,4 5,-8-13,0 0,1-1,0 1,0-1,0 0,0 0,1 0,-1 0,1 0,-1-1,1 1,0-1,0 0,0 0,0-1,1 1,-1-1,0 0,1 0,-1 0,1-1,-1 0,0 0,1 0,-1 0,1-1,1 1,9-5,1 0,-1 0,0-2,0 1,-1-2,0 0,0-1,-1 0,2-3,55-33,-69 44,0 1,0-1,1 0,-1 0,0 1,1-1,-1 1,1 0,-1-1,1 1,-1 0,0 0,1 0,-1 0,1 0,-1 0,1 0,-1 0,1 1,-1-1,0 0,1 1,-1-1,1 1,-1 0,0-1,0 1,1 0,-1 0,0 0,0 0,0 0,0 0,0 0,0 0,0 1,-1-1,1 0,0 0,-1 1,1 0,18 67,-14-46,12 24,-7-26</inkml:trace>
  <inkml:trace contextRef="#ctx0" brushRef="#br0" timeOffset="14440.22">10018 1954,'-23'9,"0"2,1 1,1 1,0 0,1 2,0 0,1 1,1 1,-12 16,26-29,1 0,0 0,0 0,0 1,1-1,-1 1,1 0,0-1,0 1,1 0,0 0,0 1,0-1,0 0,1 0,-1 0,2 1,-1-1,0 0,1 0,0 0,0 0,1 0,-1 0,1 0,0 0,0 0,1-1,0 1,-1-1,2 1,-1-1,0 0,1-1,-1 1,1 0,0-1,1 0,-1 0,0 0,1-1,0 1,1 0,0-1,1 0,-1 0,1 0,-1-1,1 1,-1-2,1 1,0-1,0 0,-1 0,1-1,0 0,-1 0,1-1,-1 1,1-1,-1-1,0 1,0-1,0 0,0-1,4-3,111-104,-102 87,-1-1,-1-1,-2-1,0 0,-2-1,-1 0,-1-1,-2 0,-1-1,-1 0,-1 0,-2-1,-1 1,-1-27,0 37,-2-1,0 1,-1-1,-1 0,-1 1,-1 0,0 0,-2 0,0 0,-7-12,11 29,0 0,0 0,0 1,-1-1,1 1,-1-1,0 1,0 0,0 0,0 0,0 0,0 1,0-1,-1 1,1 0,0 0,-1 0,1 0,-1 0,1 1,-1 0,0 0,1 0,-1 0,1 0,-1 1,1-1,-1 1,1 0,-1 0,1 1,0-1,0 0,-1 1,1 0,0 0,0 0,1 0,-1 1,0-1,1 1,-1-1,1 1,0 0,0 0,0 0,0 0,-1 3,-7 10,0 0,1 0,1 1,1 0,0 0,1 1,1 0,0 0,2 0,0 1,1-1,1 1,0 0,2-1,0 1,1-1,1 1,0-1,2 0,0 0,1 0,1-1,0 0,1 0,1-1,1 0,0 0,1-1,13 13,7 10,2-1,1-2,2-1,26 17,-61-49,0-1,1 0,0 1,-1-1,1 0,-1 0,1 0,0 0,0-1,0 1,0 0,-1-1,1 1,0-1,0 0,0 1,0-1,0 0,0 0,0 0,0-1,0 1,0 0,0-1,0 1,0-1,0 0,0 0,-1 0,1 1,1-2,9-6</inkml:trace>
  <inkml:trace contextRef="#ctx0" brushRef="#br0" timeOffset="14636.3">10724 2010,'0'34,"4"10,3-6,-1-10</inkml:trace>
  <inkml:trace contextRef="#ctx0" brushRef="#br0" timeOffset="14885.29">10695 1614,'0'0</inkml:trace>
  <inkml:trace contextRef="#ctx0" brushRef="#br0" timeOffset="15223.637">11005 1643,'23'-17,"-1"-2,-1 0,0-1,-2-1,0-1,-2-1,0-1,-2 0,0-1,-2 0,0-2,-9 6,-25 33,10 12,0 0,2 1,1 1,1-1,2 1,0 0,2 1,0-1,2 1,1-1,1 1,2 7,-2 14,-1 67,-1-8,4-1,5 1,11 41,-7-85,-3 0,-2 1,-4-1,-2 1,-4 25,2-84,1 0,-1 0,0 0,0 0,-1-1,1 1,-1 0,0-1,0 1,-1-1,1 1,-1-1,0 0,0 0,-1-1,1 1,-1 0,1-1,-1 0,0 0,-1 0,1-1,0 1,-1-1,1 0,-1 0,0-1,0 1,0-1,1 0,-1 0,0-1,0 0,0 1,0-2,-1 1,2 0,-1-1,0 0,0 0,0-1,0 1,1-1,-1 0,0-1,1 1,-2-2,-2-5,0-1,0-1,1 1,0-1,1 0,0-1,1 0,0 0,1 0,1 0,0-1,0 1,1-1,1 0,0 0,0 0,2 0,0-2,-2-22,2 0,1 0,2 0,2 0,1 0,7-17,-3 19</inkml:trace>
  <inkml:trace contextRef="#ctx0" brushRef="#br0" timeOffset="15790.159">11485 1727,'28'-23,"1"0,-1-1,0-1,-2-1,-1-2,-2-1,0 0,3-11,-22 34,-1 0,1 0,-2 0,1-1,-1 1,0-1,0 0,-1 1,0-1,0 0,-1 0,1 0,-2 0,1 0,-1 0,-1-5,2 11,0 1,-1-1,1 0,0 1,-1-1,1 0,-1 1,1-1,-1 0,1 1,-1-1,0 1,1-1,-1 1,1-1,-1 1,0 0,0-1,1 1,-1 0,0-1,1 1,-1 0,0 0,0 0,0 0,1 0,-1 0,0 0,0 0,0 0,1 0,-1 0,0 0,0 1,1-1,-1 0,0 1,0-1,1 0,-1 1,0-1,1 1,-1-1,1 1,-1-1,1 1,-1-1,1 1,-1 0,1-1,-1 1,1 0,0-1,-1 1,1 0,0 0,0-1,-1 1,-28 43,29-44,-15 29,2 0,2 1,0 0,2 1,2 0,0 0,2 1,2 0,0 0,3 0,0 7,0 25,2 0,3 0,13 61,52 160,-63-255,0 0,-3 0,0 0,-2 1,-1-1,-1 1,-2 4,1-31,1 0,-1-1,0 1,-1 0,1 0,0 0,-1-1,0 1,0-1,0 1,0-1,-1 0,1 1,-1-1,0-1,0 1,0 0,0-1,0 1,-1-1,1 0,-1 0,1-1,-1 1,0-1,0 1,0-1,0-1,0 1,0 0,0-1,0 0,0 0,0 0,0 0,0-1,-4 1,0-1,0 0,1 0,-1-1,1 0,-1 0,1-1,0 0,0 0,0 0,0-1,0 0,1-1,0 0,0 0,0 0,0 0,-2-5,1-1,1 0,1 0,0-1,0 0,1 1,1-1,0-1,0 1,2 0,-1-1,2 1,-1-1,2 0,0 1,0-1,1 1,1 0,0 0,0 0,6-12,2-4,1 0,2 0,1 2,1 0,1 0,1 2,1 0,5-3,61-55,-60 65</inkml:trace>
  <inkml:trace contextRef="#ctx0" brushRef="#br0" timeOffset="16155.356">12106 2067,'5'-9,"0"0,-1 0,0 0,-1 0,0-1,0 1,-1-1,0 0,-1 1,0-1,0 0,-1 0,-1 0,0-5,1 13,0 1,-1-1,1 0,0 1,-1-1,1 1,-1-1,0 1,1 0,-1-1,0 1,0-1,0 1,0 0,0 0,0 0,0 0,-1 0,1 0,0 0,-1 0,1 0,0 0,-1 1,1-1,-1 0,1 1,-1 0,1-1,-1 1,0 0,1 0,-1-1,1 1,-1 1,0-1,1 0,-1 0,1 0,-1 1,1-1,-1 1,1 0,-1-1,1 1,-1 0,1 0,0 0,-1 0,-61 51,57-43,-1 0,2 1,-1 0,2 0,-1 0,1 0,1 1,-1-1,2 1,0 0,0 0,1 0,0 0,1 0,0 1,1-1,0 0,1 0,0 0,1-1,0 1,0 0,2-1,-1 0,1 0,0 0,1-1,0 1,1-1,0-1,0 1,1-1,0-1,0 1,1-2,3 3,16 8,-3-4</inkml:trace>
  <inkml:trace contextRef="#ctx0" brushRef="#br0" timeOffset="16685.803">12445 2292,'31'-98,"-8"11,28-62,9 52,-48 85</inkml:trace>
  <inkml:trace contextRef="#ctx0" brushRef="#br0" timeOffset="21486.265">12924 2123,'25'-2,"-1"-1,1-2,-1 0,0-2,-1 0,0-2,0 0,-1-2,12-7,56-49,-87 65,-1 0,1-1,-1 1,0-1,0 1,0-1,0 0,-1 0,1 0,-1 0,0 0,1 0,-1 0,-1-1,1 1,0 0,-1-1,0 1,0 0,0-1,0 1,0 0,-1-1,1 1,-1 0,0 0,0-1,0 1,-1 0,1 0,-1-1,-1 1,0-1,1 1,-1 1,0-1,-1 0,1 1,0 0,-1-1,1 1,-1 1,0-1,1 0,-1 1,0 0,0 0,0 0,0 0,0 1,0 0,0 0,0 0,0 0,0 0,-1 1,1 0,1 0,-2 0,-101 47,84-28,1 0,1 1,1 1,1 0,0 2,2 0,1 1,-7 16,18-32,-1-1,1 1,0 0,1 0,0 0,1 0,0 0,0 1,1-1,0 1,1 0,0-1,0 1,1-1,0 1,1-1,0 1,2-6,0 0,0 0,0 0,0-1,1 1,0-1,-1 0,1-1,0 1,0-1,0 0,1 0,-1-1,0 0,1 1,-1-2,1 1,-1-1,1 0,-1 0,1 0,-1-1,5 0,-2 1,18-2,1 0,-1-2,0-1,0 0,0-2,-1-2,0 0,0-1,7-6,4-3</inkml:trace>
  <inkml:trace contextRef="#ctx0" brushRef="#br0" timeOffset="22302.589">13687 1840,'-2'12,"0"0,-1 0,0 0,-1-1,0 1,-1-1,-1 0,1 0,-2-1,1 0,-2 0,-14 28,-22 36,-39 88,182-313,-15 29,-84 123,0 0,0 0,-1 0,1-1,0 1,0 0,0 0,0 0,0 0,0 0,0-1,0 1,1 0,-1 0,0 0,0-1,1 1,-1 0,1 0,-1-1,0 1,1 0,-1-1,1 1,0 0,-1-1,1 1,-1-1,1 1,0-1,0 1,-1-1,1 1,0-1,0 0,-1 1,1-1,0 0,0 0,0 0,-1 0,1 0,0 0,0 0,0 0,0 0,-1 0,1 0,0 0,0 0,0-1,0 1,-1 0,1-1,0 1,0 0,-1-1,1 1,0-1,-1 1,1-1,-1 0,1 1,0-1,-1 0,0 1,1-1,9 64,-10-55,0 0,0-1,1 1,1-1,-1 1,1-1,0 0,1 0,0 0,0 0,0 0,1 0,0-1,-2-4,0 0,-1 0,1-1,0 1,0-1,1 0,-1 1,0-1,0 0,0 0,1 0,-1-1,1 1,-1-1,1 1,-1-1,0 0,1 0,-1 0,1 0,-1 0,1 0,-1-1,1 0,-1 1,1-1,-1 0,0 0,0 0,1 0,-1 0,0-1,0 1,1-2,62-60,51-145,-107 187</inkml:trace>
  <inkml:trace contextRef="#ctx0" brushRef="#br0" timeOffset="22788.912">14589 1360,'-4'61,"-3"-1,-2 0,-4 0,-1-1,-20 47,32-100,-79 262,64-206,11-62,1-5</inkml:trace>
  <inkml:trace contextRef="#ctx0" brushRef="#br0" timeOffset="23035.373">14222 1840,'39'-9,"27"-9,6 0,-3 2,-9 4,-10 4,-9 4,-6 2,-4 2,-8 0</inkml:trace>
  <inkml:trace contextRef="#ctx0" brushRef="#br0" timeOffset="96359.499">15690 1840,'-23'13,"-89"168,56-79,11-13,45-74,18-42,68-117,83-101,-169 245,0 0,0 1,1-1,-1 0,0 1,1-1,-1 0,0 1,1-1,-1 0,0 0,1 0,-1 1,1-1,-1 0,0 0,1 0,-1 0,1 0,-1 1,1-1,-1 0,1 0,-1 0,0 0,1 0,-1-1,1 1,-1 0,1 0,-1 0,0 0,1 0,-1-1,1 1,-1 0,0 0,1 0,-1-1,0 1,1 0,-1-1,0 1,1 0,-1-1,0 1,0 0,1-1,-1 1,0-1,0 1,-6 39,0-12,0 0,2 0,1 1,2-1,0 0,2 10,0-27,0 0,1 0,0 0,0 0,1-1,0 1,1 0,0-1,0 0,1 0,0-1,1 1,0-1,0 0,1 0,0-1,0 0,7 4,-11-8,0 0,0-1,0 0,1 1,-1-2,1 1,-1 0,1 0,0-1,0 0,0 0,0 0,0 0,0-1,0 1,0-1,0 0,0-1,0 1,0 0,0-1,-1 0,1 0,0 0,0-1,0 1,-1-1,1 0,-1 0,1 0,-1 0,0-1,0 1,0-1,1-1,12-17,0-1,-1-1,-1-1,-2 1,0-2,-1 0,-2 0,1-6,13-55,-31 79,4 14</inkml:trace>
  <inkml:trace contextRef="#ctx0" brushRef="#br0" timeOffset="96725.488">16537 1897,'-10'9,"-1"1,2 0,-1 1,2 0,-1 1,1-1,1 1,0 1,1 0,1-1,0 2,0-1,1 1,1-1,0 2,3-12,0-1,0 0,0 1,0-1,0 1,1-1,-1 0,1 1,0-1,-1 0,1 1,0-1,0 0,1 0,-1 0,0 0,1 0,-1 0,1 0,0-1,-1 1,1 0,0-1,0 0,0 1,0-1,0 0,0 0,1 0,-1 0,0 0,1-1,-1 1,0-1,1 1,-1-1,0 0,1 0,-1 0,1 0,0-1,96-32,-92 30,-1-1,0 0,0 0,-1-1,1 1,-1-1,0-1,-1 1,1-1,-1 1,0-1,0-1,-1 1,1 0,-1-1,-1 0,0 1,0-1,0 0,0 0,-1 0,-1-1,1 1,-1 0,0 0,-1 0,1-1,-1 1,-1 0,0 0,0 0,0 1,-1-2,0 5,-1 0,0 0,0 0,1 0,-2 1,1 0,0 0,0 0,-1 0,1 1,-1 0,1-1,-1 2,0-1,0 0,1 1,-1 0,0 0,1 1,-1-1,0 1,1 0,-1 0,0 1,1-1,0 1,-1 0,1 0,0 0,0 1,-1 0,-9 3,-12 3</inkml:trace>
  <inkml:trace contextRef="#ctx0" brushRef="#br0" timeOffset="97250.074">17243 1474,'1'80,"-30"106,17 24,5-177,2 1,1 0,2 0,1-1,3 25,-2-58</inkml:trace>
  <inkml:trace contextRef="#ctx0" brushRef="#br0" timeOffset="97461.411">16904 1926,'38'-5,"38"-2,9-4,0 0,-9 2,-12 2,-14 2,-9 2,-7 2,-5 1,-3-5,0-1,0 1,-5 0</inkml:trace>
  <inkml:trace contextRef="#ctx0" brushRef="#br0" timeOffset="98241.795">17892 1840,'-46'23,"0"-2,2 2,1 2,1 2,-13 12,1 21,53-58,0-1,0 0,0 0,0 1,0-1,0 0,0 1,1-1,-1 1,1-1,-1 1,1 0,-1-1,1 1,0-1,0 1,0 0,0-1,0 1,0 0,0-1,0 1,1-1,-1 1,1 0,-1-1,1 1,0-1,-1 1,1-1,0 0,0 1,0-1,0 0,0 0,0 1,1-1,-1 0,0 0,1 0,-1 0,0-1,1 1,-1 0,1-1,11 2,-1-1,1 0,0-1,0-1,-1 0,1 0,-1-2,1 1,-1-2,0 0,0 0,0-1,0 0,-1-1,0 0,0-1,-1 0,0-1,0 0,5-6,-5 6,81-62,-91 70,0-1,0 1,1-1,-1 1,0-1,1 1,-1 0,0-1,1 1,-1 0,1-1,-1 1,1 0,-1-1,1 1,-1 0,1 0,-1-1,1 1,-1 0,1 0,-1 0,1 0,-1 0,1 0,0 0,-1 0,1 0,-1 0,1 0,-1 0,1 0,-1 0,1 1,-1-1,1 0,-1 0,1 1,-1-1,1 0,-1 1,1-1,-1 0,0 1,1-1,-1 0,1 1,-1-1,0 1,0-1,1 1,-1-1,0 1,0-1,1 1,-1-1,0 1,0 0,0-1,0 1,0-1,0 1,0 0,1 47,-1-32,0-10,1-1,0 0,0 1,0-1,1 0,0 0,0 0,0 0,0 0,1 0,0 0,0-1,0 0,1 1,0-1,-1 0,1-1,1 1,-1-1,0 0,1 0,0 0,0 0,-1-1,1 0,1 0,-1 0,0-1,0 0,1 0,-1 0,1 0,-1-1,1 0,4-1,13-6,1-1,-2-1,1-1,-1-1,-1 0,0-2,0-1,-2-1,0 0,0-1,-2-1,0-1,-1-1,0 0,2-6,3 0,0-1,-2-1,-1-1,-1 0,-2-1,0-1,-2-1,-2 0,3-14,-11 35,2-5,0 1,-2-1,0-1,0 1,-1 0,-1 0,-1-1,0 1,-1-1,-1 0,2 14,0 0,-1 1,1-1,0 0,-1 1,1-1,-1 1,0-1,1 1,-1-1,0 1,0-1,0 1,0 0,0-1,-1 1,1 0,0 0,0 0,-1 0,1 0,-1 0,1 0,-1 1,1-1,-1 0,1 1,-1-1,0 1,1 0,-1 0,0-1,1 1,-1 0,0 0,1 0,-1 1,0-1,1 0,-1 1,0-1,1 1,-1-1,1 1,-1 0,0 0,-61 52,54-38,1 1,1 1,1-1,0 1,1 0,1 0,1 1,0 0,2-1,-1 1,2 0,1 0,0-1,1 1,1 1,0 54,23 96,3-28,-29-133,0 0,1 0,-1 0,2 0,-1 0,1-1,0 1,1-1,0 1,0-1,0 0,1 0,0 0,1-1,-1 1,3 1,-5-8,-1 0,1 0,0-1,0 1,-1 0,1 0,0-1,-1 1,1-1,0 0,-1 0,1 1,-1-1,1 0,-1 0,1 0,-1 0,0-1,1 1,-1 0,0-1,0 1,0 0,0-1,0 1,0-1,-1 0,1 1,-1-1,1 0,-1 1,1-1,-1 0,0 1,0-1,1 0,-1 0,-1 1,1-1,0 0,0 0,-1 1,1-1,-1 0,1 1,-1-1,0 0,-3-16</inkml:trace>
  <inkml:trace contextRef="#ctx0" brushRef="#br0" timeOffset="98492.813">18174 1784,'29'0,"24"-5,12-1,0 0,-1 1,-7 2,-8 1,-8 0,-6 2,-5 0,-1 0,-2 0,0 1,-6-1</inkml:trace>
  <inkml:trace contextRef="#ctx0" brushRef="#br0" timeOffset="98726.107">18964 1897,'0'34,"5"15,1 5,0-7</inkml:trace>
  <inkml:trace contextRef="#ctx0" brushRef="#br0" timeOffset="98899.425">19020 1643,'0'0</inkml:trace>
  <inkml:trace contextRef="#ctx0" brushRef="#br0" timeOffset="99262.389">19529 1784,'-32'22,"1"2,1 2,1 0,1 2,2 1,-15 21,38-47,0 0,0 0,0 0,0 1,1-1,-1 1,1 0,0-1,0 1,0 0,1 0,0 0,-1 1,1-1,1 0,-1 0,1 1,-1-1,1 0,0 1,1-1,-1 0,1 0,0 1,0-1,0 0,0 0,1 0,0 0,0 0,0 0,0-1,1 1,-1-1,1 1,0-1,0 0,0 0,0 0,1-1,-1 1,4 1,6-2,1-1,0 0,0-1,0 0,0-1,0-1,0 0,-1-1,1 0,-1-1,0-1,0 0,0 0,-1-2,1 0,-2 0,1-1,-1 0,0-1,-1 0,8-8,-11 10,1-1,-1 1,0-1,0-1,-1 1,0-1,-1 0,0 0,0-1,-1 1,0-1,-1 0,0 0,-1 0,0-1,0 1,-1-1,0 1,-1-1,-1 1,1-1,-2 1,1-1,-1 1,-4-9,5 16,-1 1,1-1,-1 1,0-1,0 1,0 0,0 0,-1 0,1 0,0 0,-1 0,0 1,1-1,-1 1,0 0,0 0,0 0,1 0,-1 0,0 0,0 1,0 0,0-1,0 1,-1 0,1 1,0-1,0 1,0-1,0 1,1 0,-4 1,-12 4</inkml:trace>
  <inkml:trace contextRef="#ctx0" brushRef="#br0" timeOffset="99777.817">19896 2094,'3'-20,"1"0,1 1,0-1,2 1,0 0,1 0,1 1,1 0,0 1,2 0,0 0,2-1,-12 18,-1-1,1 1,0-1,-1 1,1 0,-1 0,1 0,-1 0,1 0,0 0,-1 0,1 1,-1-1,1 0,-1 1,1 0,-1-1,1 1,-1 0,1 0,-1-1,0 1,1 0,-1 0,0 1,0-1,0 0,0 0,0 0,0 1,0-1,0 1,-1-1,1 0,-1 1,1-1,-1 1,1 0,-1-1,0 1,1-1,-1 1,0 0,0-1,0 1,-1-1,1 1,0 0,-1-1,1 1,-1 0,5 11,0 0,1 0,1-1,0 1,0-1,1-1,1 1,0-1,0-1,1 1,1-2,0 1,2 1,-7-7,0 0,1 0,-1-1,0 0,1 0,0 0,0 0,0-1,0 0,0 0,0-1,0 0,1 0,-1 0,0-1,1 0,-1 0,0-1,1 0,-1 0,0 0,0-1,0 1,0-2,0 1,0-1,0 0,10-9,0-1,-1 0,0-1,-1-1,-1 0,-1-1,0 0,0-1,-2 0,0-1,-2 0,0-1,0 0,-2 0,0 0,2-19,-2 3,21-49,-16 71</inkml:trace>
</inkml:ink>
</file>

<file path=ppt/ink/ink3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7:33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5391 1682,'-16'-3,"-1"0,1 1,-1 1,0 0,1 1,-1 1,0 1,1 0,-1 1,1 1,0 1,0 0,1 1,-1 0,0 2,8 0,0 0,1 0,0 1,0 0,1 0,0 0,1 1,0 0,1 0,0 0,0 0,1 1,0 0,1-1,0 1,1 0,0 0,1 0,0 0,1 0,1 5,-2-11,0 0,1-1,0 1,0 0,0 0,1-1,-1 1,1-1,0 1,1-1,-1 0,1 0,0 0,0 0,0 0,0 0,1-1,-1 0,1 0,0 0,0 0,0 0,0-1,1 0,-1 0,1 0,-1 0,1-1,0 0,0 0,-1 0,1 0,0-1,0 0,0 0,0 0,0 0,-1-1,1 0,2-1,15-5,-1-2,0-1,0 0,-1-2,0 0,-1-1,-1-1,0-1,-1 0,0-2,-2 1,10-14,66-60,-1 17,-88 73,1 0,-1 1,1-1,0 1,-1 0,1 0,-1 0,0 0,1 0,-1 1,0-1,1 1,-1-1,0 1,0 0,-1 0,1-1,0 2,0-1,-1 0,1 0,-1 0,0 1,0-1,0 1,0-1,0 1,0-1,-1 1,1-1,-1 1,0 0,0-1,0 1,0 0,0 0,6 19,-4-14,1 0,0 0,1 0,-1-1,1 1,1-1,0 0,0 0,0-1,1 0,-1 0,2 0,-1 0,0-1,6 3,5-1</inkml:trace>
  <inkml:trace contextRef="#ctx0" brushRef="#br0" timeOffset="-2252.776">2399 1203,'10'14,"1"-1,0-1,1 0,0 0,0-1,2-1,-1 0,1-1,0 0,1-2,0 1,1-2,-1 0,1 0,13 1,-18-3,-1 0,1-1,0 0,0-1,0-1,0 1,0-2,0 1,0-2,0 1,0-2,0 1,0-2,0 1,0-1,-1-1,1 0,-1-1,0 1,-1-2,1 0,-1 0,0 0,0-1,-1-1,0 1,6-8,-5 4,-1-1,0 0,0 0,-1-1,-1 0,0 0,-1 0,0-1,-1 0,-1 0,0 0,-1-1,0 1,-1 0,-1-1,0 1,-3-12,3 20,-2 0,1 0,-1 0,0 0,0 1,0-1,-1 1,0 0,0-1,0 1,-1 0,0 1,0-1,0 1,-4-4,6 6,0 1,0-1,-1 1,1-1,0 1,0 0,-1 0,1 0,-1 0,1 1,-1-1,1 1,-1-1,1 1,-1 0,1 0,-1 0,0 0,1 0,-1 1,1-1,-1 1,1-1,-1 1,1 0,0 0,-1 0,1 1,0-1,0 1,0-1,0 1,0-1,0 1,0 0,1 0,-2 2,-12 15,2 1,1 0,0 1,2 1,0 0,1 0,2 1,0 0,-2 15,-13 173,14-81,6-98,-2 0,-2-1,0 1,-2-1,-2 0,0-1,-2 0,-2-1,0 0,-2-1,-1-1,-1-1,-2 0,0-1,-1-1,-2-1,0-1,-2-2,0 0,-1-1,-1-2,-1 0,-10 3,34-18,0 0,0 0,0-1,-1 1,1-1,-1 1,1-2,-1 1,1 0,-1-1,1 0,-1 0,0 0,1 0,-1-1,1 0,-1 0,1 0,-3-1,7-1,0 1,0 0,0-1,0 1,0 0,0-1,1 1,-1 0,1 0,0-1,-1 1,1 0,0 0,0 0,0 0,1 0,-1 0,0 0,1 0,-1 1,1-1,0 0,0 1,-1-1,1 1,0 0,2-1,21-15,2 1,-1 1,2 2,0 0,0 2,1 1,1 2,-1 0,1 2,1 2,10 0,-18 2,0 2,1 1,-1 0,0 2,0 1,-1 1,1 0,-1 2,16 7,54 14,14-21,-88-13</inkml:trace>
  <inkml:trace contextRef="#ctx0" brushRef="#br0" timeOffset="-1467.72">3246 1965,'12'2,"3"1,-1 1,1-2,-1 0,1 0,0-1,-1-1,1-1,0 0,-1-1,1-1,-1 0,1 0,-1-2,0 0,-1 0,1-1,11-8,-22 10,-1 1,1-1,-1 1,0-1,0 0,0 0,-1 0,1 0,-1 0,0 0,0-1,-1 1,1 0,-1 0,0-1,0 1,0 0,-1-1,1 1,-1 0,0 0,0 0,-1 0,1 0,-1 0,0 0,0 0,0 0,-1 1,1-1,-1 1,0 0,0 0,0 0,0 0,-1 0,1 1,-1-1,1 1,-1 0,0 0,0 0,0 1,0-1,0 1,0 0,-1 0,1 1,0-1,0 1,-1 0,0 0,-5 0,1 0,-1 0,1 1,0 0,-1 1,1 0,0 0,0 1,0 0,0 1,1 0,-1 0,1 1,0 0,0 1,1-1,0 2,0-1,0 1,1 0,-1 0,2 0,-1 1,1 0,0 0,1 1,0-1,0 1,1 0,0 0,0 5,4-7,1 0,0 0,0 0,0-1,1 1,0-1,0 1,1-1,0 0,0 0,0-1,1 1,-1-1,2 0,-1 0,0-1,1 0,0 0,0 0,0 0,0-1,1 0,-1 0,1-1,0 0,0 0,0 0,0-1,0 0,0-1,0 1,5-2,15 4,0-1,1-1,-1-1,1-2,-1-1,1-1,-1-1,-1-2,1 0,-1-2,0-1,-1-1,0-1,-1-1,-1-1,13-11,-5 2,-1-2,-2-1,0-2,-2 0,-1-2,-2 0,0-2,-3-1,0 0,-2-2,-2 0,-1 0,-2-2,-1 0,-2 0,-1-1,-3 0,2-24,-8 57,2-5,0-1,-1 1,0-1,-1 1,0-1,-1 0,0 1,-1-1,0 1,0 0,-1-1,-1 1,0 0,0 1,0-1,-2 1,1 0,-1 0,0 0,-1 0,5 8,1 0,-1 0,0 0,1 0,-1 0,0 0,0 1,0-1,0 0,1 1,-1 0,0-1,0 1,0 0,0 0,0 0,0 0,0 0,0 1,0-1,0 1,0-1,0 1,1-1,-1 1,0 0,0 0,1 0,-1 0,0 0,1 1,-1-1,1 0,0 1,-1-1,1 1,0-1,0 1,0 0,0 0,-35 75,28-46,3 1,0 0,2 0,2 1,0-1,3 0,1 11,51 281,-23-172,-12-69,-26-77,3-12</inkml:trace>
  <inkml:trace contextRef="#ctx0" brushRef="#br0" timeOffset="-1221.615">3697 1541,'43'0,"39"0,14 0,-3 0,-14-4,-10-3,-12 1,-11 2,-9 0,-5 2,-9 1</inkml:trace>
  <inkml:trace contextRef="#ctx0" brushRef="#br0" timeOffset="4594.681">5081 1344,'312'1,"-115"26,-196-27,1 0,0 0,0 0,-1 0,1 0,0 0,0-1,-1 1,1-1,0 1,-1-1,1 1,-1-1,1 0,0 0,-1 0,0 0,1 0,-1 0,0 0,1-1,-1 1,0 0,0-1,0 1,0-1,0 1,0-1,-1 1,1-1,0 0,-1 1,1-1,-1 0,0 1,1-1,-1 0,0 0,0 1,0-1,-1 0,1 0,0 1,-1-1,-29-79,25 73,-68-153,71 143</inkml:trace>
  <inkml:trace contextRef="#ctx0" brushRef="#br0" timeOffset="5952.864">6548 864,'2'1,"0"1,0-1,0 1,0 0,-1-1,1 1,-1 0,1 0,-1 0,0 0,0 0,0 0,0 0,0 0,0 1,0-1,-1 0,1 1,-1-1,0 0,0 1,1-1,-2 1,1 1,0-1,15 259,-3-143,-6 1,-6 81,-1-81,1-117,-1-1,1 0,-1-1,1 1,-1 0,1 0,0 0,0 0,0 0,0 0,0 0,0 0,1 0,-1 0,1 0,-1 0,1 0,0 0,0 0,-1-1,1 1,1 0,-1 0,0-1,0 1,1-1,-1 1,0-1,1 0,0 0,-1 1,1-1,0 0,-1 0,101-83,-52 35,104-63,-52 72,-99 38,0 1,1-1,-1 1,0-1,0 1,0 0,0 0,0 1,0-1,0 1,0-1,0 1,-1 0,1 0,-1 0,1 0,-1 1,0-1,0 1,0-1,0 1,0 0,0 0,-1 0,0 0,1 0,-1 0,0 0,-1 0,1 0,0 2,7 106,-8-105,-1 5,0 0,-1-1,-1 1,0-1,0 1,-1-1,0 0,-1-1,0 1,0-1,-1 0,-1 0,1-1,-1 0,-1 0,1 0,-1-1,-1 0,1-1,-1 0,-1 0,1-1,-10 4,12-5,-1 0,0 0,0-1,-1-1,1 1,-1-1,1-1,-1 0,0 0,1 0,-1-1,0 0,1-1,-1 0,0-1,1 1,-1-2,1 1,0-1,0 0,0-1,0 0,0 0,1-1,0 0,0 0,0-1,1 1,-5-6,8 8,1 0,-1 0,1 0,-1-1,1 1,0-1,0 1,0-1,1 0,-1 0,1 0,0 0,0 0,1 0,-1 0,1 0,0 0,0 0,0 0,0-1,1 1,0 0,0 0,0 0,0 0,0 1,1-1,0 0,1-1,9-9</inkml:trace>
  <inkml:trace contextRef="#ctx0" brushRef="#br0" timeOffset="6416.526">7394 1768,'18'0,"-1"0,1 0,-1-2,1 0,-1-1,0-1,0 0,0-2,-1 0,1 0,-2-2,1 0,-1 0,7-6,-19 10,1 0,0 0,-1 0,0 0,0 0,0-1,-1 1,0-1,1 0,-2 0,1 0,0 0,-1 0,0 0,0 0,-1 0,1 0,-1-1,0 1,-1 0,1 0,-1-1,0 1,0 0,-1 0,1 0,-1 0,0 1,-1-1,1 0,-1 1,0-1,0 1,0 0,-1 0,1 0,-1 1,0-1,0 1,0 0,-1 0,1 0,-1 1,1-1,-1 1,0 0,0 1,0-1,0 1,0 0,0 0,-1 0,1 1,0 0,-1 0,-6 4,1 1,-1 0,1 1,0 0,0 1,1 0,0 0,0 1,1 1,0-1,0 2,1-1,0 1,1 0,0 1,0 0,1 0,1 0,0 1,0-1,1 5,0-7,0 1,2-1,-1 1,1 0,0 0,1 1,0-1,1 0,0 0,1 0,0 1,1-1,-1 0,2 0,0-1,0 1,0 0,2-1,-1 0,1 0,0 0,1-1,0 1,0-1,1-1,0 1,0-1,1 0,0-1,0 0,0 0,1-1,0 0,0 0,4 0,0 1,0 0,1-2,0 0,0 0,0-1,1-1,-1 0,1-1,-1-1,1 0,-1-1,1-1,-1 0,6-2,-2-3</inkml:trace>
  <inkml:trace contextRef="#ctx0" brushRef="#br0" timeOffset="9635.159">8749 1514,'-185'11,"166"-8,-39 22,58-21,0-1,1 1,-1 0,1 0,0-1,0 1,0-1,0 1,1-1,0 1,-1-1,1 0,0 0,1 0,-1 0,0 0,1 0,0-1,-1 1,1-1,0 0,1 0,-1 0,2 1,-5-3,58 39,-47-33,-1 0,1 0,-1 1,-1 1,1-1,-1 2,-1-1,1 1,-2 0,1 1,-1 0,2 4,-8-9,1 1,-1-1,0 0,-1 1,1-1,-1 1,0-1,-1 1,1-1,-1 0,0 1,0-1,-1 0,0 0,0 1,0-1,0-1,-1 1,0 0,0-1,0 1,0-1,-1 0,0 0,0 0,0 0,0-1,0 0,-1 0,1 0,-1 0,0-1,0 0,-2 1,-6-1,0 0,0-1,0-1,-1 0,1-1,0 0,0-1,-12-3,19 4,-18-1,5 2</inkml:trace>
  <inkml:trace contextRef="#ctx0" brushRef="#br0" timeOffset="10013.793">9145 1570,'-15'10,"1"0,1 1,0 0,0 1,1 0,1 1,0 1,1 0,0 0,1 1,1 0,-5 13,11-24,1 0,0 0,0-1,0 1,0 0,0 0,1 0,0 0,0 0,0 0,0 0,1 0,0 0,-1-1,1 1,1 0,-1 0,0-1,1 1,0 0,0-1,0 0,0 1,1-1,-1 0,1 0,0 0,0-1,0 1,0-1,0 0,0 1,1-1,-1-1,1 1,-1 0,1-1,0 0,0 0,0 0,0 0,-1-1,1 1,0-1,0 0,0 0,0-1,0 1,0-1,2 0,4-2,1 0,-1-1,0 0,0-1,-1 0,1-1,-1 0,0 0,-1-1,0 0,0 0,0-1,-1 0,0 0,0-1,-1 0,0 0,-1-1,0 0,-1 1,0-1,0-1,-1 1,0-1,-1 1,0-1,-1-2,-1 8,0-1,-1 1,1 0,-1 0,-1 1,1-1,-1 0,0 0,0 1,0-1,0 1,-1-1,0 1,0 0,0 0,0 0,-1 1,0-1,1 1,-1 0,-1 0,1 0,0 0,-1 1,1 0,-1-1,0 2,-3-2,-13-2</inkml:trace>
  <inkml:trace contextRef="#ctx0" brushRef="#br0" timeOffset="10737.534">9399 1881,'9'-32,"2"1,2 0,1 2,1-1,1 2,13-17,56-50,-84 95,-1-1,1 1,0-1,-1 1,1 0,0-1,0 1,-1 0,1-1,0 1,0 0,-1 0,1 0,0 0,0 0,0 0,-1 0,1 0,0 0,0 0,-1 0,1 0,0 1,0-1,-1 0,1 1,0-1,-1 0,1 1,0-1,-1 1,1-1,0 1,-1-1,1 1,-1-1,1 1,-1 0,0-1,1 1,-1 0,1-1,-1 1,0 0,0 0,1-1,-1 1,0 0,0 0,0 0,6 43,-6-41,0 21,-1-17,1-1,0 0,0 1,0-1,1 1,0-1,0 0,0 0,1 0,0 0,0 0,1 0,-1 0,1 0,1 0,0-4,-1-1,0 0,1 0,-1 0,1 0,-1 0,1-1,0 0,-1 0,1 0,-1 0,1 0,0-1,-1 1,1-1,-1 0,1 0,-1-1,0 1,1 0,-1-1,0 0,0 0,0 0,0 0,-1-1,1 1,0-1,-1 1,2-3,-4 4,134-125,-133 125,0 1,0-1,0 0,1 1,-1-1,0 1,0-1,0 1,1 0,-1 0,0-1,1 1,-1 0,0 0,1 0,-1 0,0 1,0-1,1 0,-1 0,0 1,0-1,1 1,-1-1,0 1,0 0,0-1,0 1,0 0,0 0,0 0,0-1,0 1,0 0,0 0,-1 1,1-1,0 0,-1 0,1 0,-1 0,1 1,-1-1,1 0,-1 0,0 1,0-1,7 73,-6-55,-1-15,0 0,1 1,0-1,0 0,0 0,0 0,1 0,0 0,0 0,0 0,0 0,0 0,1-1,0 1,-1-1,3 1,11 10</inkml:trace>
  <inkml:trace contextRef="#ctx0" brushRef="#br0" timeOffset="11119.58">10273 1739,'41'-23,"0"-2,-2-1,-2-2,16-16,-50 43,-1 0,0 0,0-1,-1 1,1 0,0-1,0 1,-1-1,1 1,0-1,-1 0,0 0,1 0,-1 0,0 0,0 0,0 0,0 0,0 0,-1 0,1 0,-1-1,1 1,-1 0,0 0,0-1,0 1,0 0,0-1,-1 1,1 0,-1 0,1 0,-1-1,0 1,0 0,0 0,0 0,0 0,0 0,-1 0,1 1,0-1,-1 0,0 1,1-1,-1 1,0-1,0 1,0 0,0 0,0 0,0 0,0 0,-1 0,-8 0,-1 1,1 1,-1 0,1 0,-1 1,1 1,0 0,0 0,0 1,0 1,1 0,-1 0,1 1,1 0,-1 1,1 0,0 0,0 1,1 0,-2 3,3-6,1 0,-1 0,1 1,0 0,1 0,-1 1,1-1,0 1,1 0,0 0,0 1,0-1,1 1,0 0,1 0,0 0,0 0,0 1,1-1,1 0,-1 1,1-1,1 0,-1 1,1-1,1 0,0 0,0 0,0 0,1 0,1 0,-1 0,1-1,0 0,1 0,0 0,3 4,6-2,0-1,0 0,0-1,1-1,0 0,1-1,-1-1,1 0,0-1,0-1,12 0,85 3,-88-6</inkml:trace>
  <inkml:trace contextRef="#ctx0" brushRef="#br0" timeOffset="14835.269">12955 1485,'-19'10,"1"0,0 2,0 0,1 1,1 1,0 0,1 1,1 1,0 0,1 1,1 0,1 1,-8 15,18-29,-1-1,1 1,0 0,0-1,0 1,0 0,0-1,1 1,0 0,0 0,0 0,0-1,0 1,1 0,0 0,0-1,0 1,0 0,0-1,1 1,0-1,0 0,0 0,0 1,0-1,0 0,1-1,-1 1,1 0,0-1,0 1,0-1,0 0,1 0,-1 0,2 0,6 3,0 0,0-1,0-1,1 0,-1 0,1-1,-1 0,1-1,0-1,0 0,-1 0,1-1,0-1,0 0,-1-1,0 0,1 0,-1-1,9-5,32-8,-29 11</inkml:trace>
  <inkml:trace contextRef="#ctx0" brushRef="#br0" timeOffset="15184.032">13547 1174,'-22'136,"7"-52,4 0,4 0,3 11,4-53,-2-25,2 0,0-1,2 1,-1 0,2 0,0-1,4 9,4-11,-7-18</inkml:trace>
  <inkml:trace contextRef="#ctx0" brushRef="#br0" timeOffset="15421.164">13236 1514,'44'-5,"27"-2,8 1,-5 1,-6 1,-9 2,-10 1,-4 1,-5 0,-4 0,-9 0</inkml:trace>
  <inkml:trace contextRef="#ctx0" brushRef="#br0" timeOffset="15704.137">14056 1457,'-13'21,"2"1,1 0,1 1,1 0,0 0,2 1,1 0,1 0,1 0,0 4,3-25,0-1,0 1,1-1,-1 1,0-1,1 1,-1-1,1 1,0-1,0 0,0 1,0-1,0 0,1 0,-1 0,1 0,-1 0,1 0,0 0,-1-1,1 1,0 0,0-1,0 1,1-1,-1 0,0 0,0 0,1 0,-1 0,0-1,1 1,-1-1,1 1,-1-1,1 0,-1 0,1 0,1 0,4-1,-1 0,1-1,-1 1,1-1,-1-1,0 1,0-1,0-1,0 1,0-1,-1-1,3-1,0-1,-1 1,0-2,0 1,-1-1,0 0,0-1,-1 1,0-1,-1-1,1 1,-2-1,1 0,-2 0,1 0,-1 0,-1-1,0 0,0 1,-1-1,-1 0,0 1,0-1,-1-1,0 8,0 1,0 0,0 0,0 0,-1 0,1 0,-1 1,0-1,0 0,0 1,0-1,0 1,0 0,-1 0,1 0,-1 0,0 0,0 0,1 1,-1-1,0 1,0 0,0 0,-1 0,1 0,0 1,0-1,0 1,-1 0,1 0,0 0,0 0,-1 0,-2 1,-12 4</inkml:trace>
  <inkml:trace contextRef="#ctx0" brushRef="#br0" timeOffset="16017.58">14478 1768,'-4'-16,"0"0,1 0,1 0,1 0,0 0,1-1,1 1,0 0,1 0,1 0,0 0,1 1,1-1,1 1,0 0,1 0,0 1,1 0,1 0,3-2,-3 5,0 0,1 1,1 1,0 0,0 0,1 1,0 1,0 0,1 0,0 1,0 1,0 0,6 0,31 7,-32 7</inkml:trace>
  <inkml:trace contextRef="#ctx0" brushRef="#br0" timeOffset="13736.183">11402 1514,'14'16,"-1"0,0 2,-2-1,0 2,-1-1,0 1,-2 1,0 0,-1 0,0 7,19 46,-24-68,-2-3,0 0,0 0,0-1,0 1,0 0,0 0,0 0,1 0,-1 0,1 0,0 0,-1 0,1-1,0 1,0 0,0-1,0 1,0 0,1-1,-1 0,0 1,1-1,-1 0,1 1,-1-1,1 0,0 0,-1 0,1 0,0-1,0 1,0 0,-1-1,1 1,0-1,0 0,0 0,0 0,0 0,0 0,0 0,0 0,0 0,0-1,0 1,-1-1,1 0,0 1,1-1,9-17,0 1,-1-1,-1-1,0 0,-2 0,0-1,3-13,5-11,60-119,-60 142</inkml:trace>
  <inkml:trace contextRef="#ctx0" brushRef="#br0" timeOffset="14465.196">12079 1682,'19'2,"-1"-2,1 0,0-1,0-1,-1 0,0-2,1 0,-1-1,0-1,-1 0,0-2,0 0,0-1,-1 0,0-1,-1-1,-1-1,1 0,-13 10,0 0,0 0,0 0,-1 0,1 0,-1 0,1 0,-1-1,0 1,0 0,0-1,0 1,0-1,-1 1,1-1,-1 0,1 1,-1-1,0 1,0-1,0 0,0 1,-1-1,1 1,-1-1,0 1,1-1,-1 1,0-1,-1 1,1-1,0 1,-1 0,1 0,-1 0,1 0,-1 0,0 0,0 0,0 1,0-1,0 1,-1-1,1 1,-1-1,-7-3,0 0,0 0,-1 1,1 1,-1 0,0 0,0 1,0 0,0 1,0 0,-1 1,1 0,0 1,0 0,0 1,0 0,0 1,0 0,1 0,-1 1,1 1,0 0,0 0,1 1,-1 0,1 1,0 0,1 0,0 1,0 0,1 0,0 1,0 0,1 0,-1 2,3-6,0 0,0 1,1-1,-1 1,1 0,0 0,1 0,-1 0,1 1,1-1,-1 1,1-1,0 1,0-1,1 1,0 0,0-1,1 1,0 0,0-1,0 1,1-1,2 6,4-1,0 0,1-1,0 0,0 0,1-1,1-1,-1 1,1-2,1 1,0-2,0 1,0-2,0 0,1 0,0-1,0-1,0 0,0 0,1-2,-1 0,1 0,-1-1,1-1,-1 0,0-1,3 0,7-3,-5-2</inkml:trace>
  <inkml:trace contextRef="#ctx0" brushRef="#br0" timeOffset="23018.443">15100 1852,'0'-5,"0"4,-5 1,-2 6,1-3,6-2,3-6,-4-2,-1 0</inkml:trace>
</inkml:ink>
</file>

<file path=ppt/ink/ink3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02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29 205,'4'7,"0"0,0 1,-1-1,0 1,0-1,-1 1,0 0,0 0,-1 0,0 0,-1 0,0 0,0 1,0-1,-1 0,0 0,-1 2,-23 210,-1 11,25-230,1 0,-1 0,1 0,0 0,0 1,0-1,-1 0,1 0,0 0,0 0,1 1,-1-1,0 0,0 0,0 0,1 0,-1 0,1 1,-1-1,1 0,-1 0,1 0,0 0,-1 0,1 0,0-1,0 1,0 0,-1 0,1 0,0-1,0 1,0-1,0 1,1 0,-1-1,0 0,0 1,0-1,0 0,0 1,1-1,-1 0,0 0,0 0,0 0,0 0,1 0,-1-1,0 1,0 0,0-1,0 1,1-1,122-103,-121 103,0 0,-1 0,1 1,0-1,0 1,0 0,0 0,0 0,0 0,0 0,0 1,0-1,0 1,-1 0,1 0,0 0,0 0,-1 1,1-1,-1 0,1 1,-1 0,0 0,1 0,-1 0,0 0,0 0,0 0,-1 1,1-1,-1 1,1-1,-1 1,0 0,0 0,0-1,0 1,0 0,-1 0,1 2,25 35,-19-36,1 0,0 0,0-1,0 0,1-1,-1 0,1 0,-1-1,1 0,0 0,-1-1,1 0,0 0,-1-1,1 0,-1-1,1 0,-1 0,1-1,-1 0,0-1,0 1,-1-1,1-1,-1 0,0 0,2-2,8-7,0-1,-1 0,-1-1,-1 0,0-1,-1-1,-1 0,7-15,-12 21,0-2,0 1,-2-1,0 0,0 0,-1 0,-1-1,0 0,-1 1,-1-1,0 0,-1 0,-1 0,0 0,-1 1,-1-1,0 0,-1 1,0 0,-1 0,-1 0,0 0,-1 1,-1 0,0 1,0 0,-2-1,-10-14,-1 1,-2 1,0 1,-1 1,-2 1,0 1,-7-3,20 16,0 0,0 1,0 0,-1 1,0 1,0 0,-1 1,1 0,-1 1,0 1,0 0,0 2,0-1,0 2,0 0,0 0,-4 2,12-1,0 0,0 0,0 0,0 1,1 0,-1 0,1 0,0 1,0 0,0 1,0-1,1 1,0 0,0 0,0 1,0 0,1-1,0 1,1 1,-3 3,-6 20</inkml:trace>
  <inkml:trace contextRef="#ctx0" brushRef="#br0" timeOffset="1955.228">763 770,'32'-9,"0"-1,-1-1,-1-2,0-1,0-1,-1-2,16-13,-42 29,1-1,-1 0,1 0,-1 0,0 0,0 0,0-1,0 0,0 1,-1-1,1 0,-1 0,0-1,0 1,0 0,0-1,0 1,-1-1,1 0,-1 1,0-1,-1 0,1 0,0 0,-1 0,0 1,0-1,0 0,-1 0,1 0,-1 0,0 0,0 1,0-1,0 0,-1 1,1-1,-1 1,0-1,0 1,-1 0,1 0,-1 0,1 0,-1 0,0 1,-3-3,1 3,0 1,-1 0,1 0,0 0,-1 0,1 1,-1 0,0 0,1 0,-1 1,1 0,0 0,-1 0,1 1,0 0,0 0,-1 0,2 1,-1-1,0 1,0 0,1 1,-3 1,-1 2,-1 0,1 0,1 0,-1 1,1 0,0 1,1 0,0 0,1 0,0 1,-4 8,7-12,0 1,0 0,0 0,0 0,1 0,1 0,-1 0,1 0,0 0,1 0,-1 0,2 1,-1-2,1 1,0 0,0 0,0 0,1-1,0 0,1 1,0-1,0 0,0-1,0 1,1-1,0 0,0 0,0 0,1-1,0 1,-1-1,2-1,-1 1,0-1,1 0,-1-1,1 1,0-1,0-1,6 2,3-3,1 0,-1-1,1-1,-1 0,1-1,-1-1,0 0,0-2,-1 1,0-2,0 0,0-1,-1-1,0 0,0 0,-1-2,-1 1,1-3,15-7,101-114,-115 117,3-4,-2-1,0 0,-2-1,0-1,-1 0,-2-1,-1 0,0 0,-2-1,-1 0,-1 0,-1 0,-2-1,0-26,-29-36,26 89,1-1,-1 0,0 1,0-1,0 1,1-1,-1 1,0-1,0 1,0-1,0 1,0 0,0 0,0-1,0 1,0 0,0 0,0 0,0 0,0 0,0 0,0 0,0 1,0-1,0 0,0 1,0-1,0 0,0 1,1-1,-1 1,0-1,0 1,0 0,1-1,-1 1,0 0,0-1,1 1,-1 0,1 0,-1 0,1 0,-1-1,1 1,-1 1,-25 42,19-21,0 1,2 1,1-1,1 0,0 1,2 0,1-1,1 1,2 7,-1 31,-29 333,27-25,-2-351,-1 1,-1-1,0 0,-2 0,0 0,-1-1,-1 0,-1 0,-5 7,14-25,0 0,0 0,0 0,-1 0,1 0,0 0,0 0,-1 0,1 0,-1 0,1 0,-1 0,1 0,-1 0,0 0,1 0,-1-1,0 1,0 0,1 0,-1-1,0 1,0-1,0 1,0-1,0 1,0-1,0 1,0-1,0 0,0 0,0 1,0-1,0 0,-1 0,1 0,0 0,0 0,0 0,0-1,0 1,0 0,0-1,0 1,0 0,0-1,0 1,0-1,0 1,0-1,0 0,1 0,-1 1,0-1,0 0,-2-15,2 1,0-1,0 1,2-1,0 0,0 1,2-1,0 1,0 0,2 0,0 0,0 1,2-1,0 1,4-6,-7 10,217-386,-120 190,-104 184,-17 40,17-7,0 0,1 0,1 0,-1 0,2 0,-1 0,2 0,-1 0,2 0,-1 0,2-1,2 12,6 45,-10-44,-1-16,-1 0,2 0,-1-1,1 1,0 0,0-1,1 1,0-1,0 1,0-1,1 0,0 0,3 5,-3-10,0 0,0-1,-1 1,1-1,0 0,0 1,0-1,-1-1,1 1,0 0,0-1,0 1,-1-1,1 0,0 0,-1 0,1 0,-1 0,1-1,-1 1,1-1,-1 1,0-1,0 0,0 0,0 0,0 0,0-1,-1 1,1 0,-1-1,1 1,-1-1,0 1,0-2,54-120,-51 108,1 0,1 0,1 0,0 1,1 0,0 0,2 1,8-11,-17 24,0 0,0-1,0 1,1 0,-1 0,0 0,1 0,-1 0,1 0,-1 0,1 0,0 0,-1 1,1-1,0 1,-1-1,1 1,0 0,-1 0,1 0,0 0,0 0,-1 0,1 0,0 0,0 1,-1-1,1 1,0-1,-1 1,1-1,-1 1,1 0,-1 0,1 0,-1 0,1 0,-1 0,0 1,0-1,0 0,1 1,-1-1,-1 0,1 1,0-1,0 1,0 0,-1-1,1 1,-1 0,1-1,-1 1,0 0,0 0,1-1,-1 1,3 18,-1 1,-1-1,0 1,-2-1,0 1,-2-1,0 1,-1-1,-6 16,8-24,7 8,19-44,-23 23,182-236,-178 232,-5 5,0-1,0 0,0 1,0-1,0 0,0 1,1-1,-1 0,0 1,1-1,-1 1,0-1,1 1,-1-1,1 1,-1-1,0 1,1-1,0 1,-1 0,1-1,-1 1,1 0,-1-1,1 1,0 0,-1 0,1-1,-1 1,1 0,0 0,-1 0,1 0,0 0,-1 0,1 0,0 0,-1 0,1 0,0 0,-1 1,1-1,-1 0,1 0,0 1,-1-1,1 0,-1 1,1-1,-1 0,1 1,-1-1,1 1,-1-1,1 1,-1-1,0 1,1 0,-1-1,0 1,1-1,-1 1,0 0,7 126,8-39,-12-62</inkml:trace>
  <inkml:trace contextRef="#ctx0" brushRef="#br0" timeOffset="2419.462">2541 713,'22'-2,"0"-1,-1 0,0-2,0 0,0-2,0 0,-1-2,0 0,-1-1,0 0,-1-2,0-1,4-3,-21 15,1 0,-1 0,0 0,1-1,-1 1,0 0,0-1,0 1,0 0,0-1,0 1,0-1,-1 0,1 1,0-1,-1 0,1 1,-1-1,0 0,0 1,0-1,1 0,-2 0,1 1,0-1,0 0,0 0,-1 1,1-1,-1 0,1 1,-1-1,0 1,0-1,0 0,0 1,0 0,0-1,0 1,0 0,0-1,-1 1,1 0,-2-1,-1 0,0-1,0 1,0 0,-1 0,1 1,-1-1,0 1,1 0,-1 0,0 1,1 0,-1-1,0 1,0 1,1-1,-4 1,-6 4,0 0,0 0,1 2,0-1,0 2,1 0,-1 0,2 1,-1 1,2 0,-1 0,1 1,-3 5,5-5,0 1,1 0,0 1,1 0,0 0,1 0,1 0,0 1,1 0,-1 7,3-15,1 0,-1 0,1 1,0-1,0 0,1 0,0 0,0 1,1-1,-1 0,1 0,1-1,-1 1,1 0,0-1,0 1,1-1,-1 0,1 0,0 0,1-1,-1 0,1 1,2 0,-2 0,1 0,0-1,0 0,0 0,1-1,-1 0,1 0,0 0,0-1,0 0,0 0,0 0,0-1,1-1,-1 1,0-1,0 0,1-1,-1 1,0-2,0 1,1-1,-1 0,-1 0,8-4,-2-7</inkml:trace>
  <inkml:trace contextRef="#ctx0" brushRef="#br0" timeOffset="2981.693">2005 205,'-5'5,"-1"1</inkml:trace>
</inkml:ink>
</file>

<file path=ppt/ink/ink3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06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404 110,'1'-1,"0"0,0 0,-1 0,1-1,0 1,0 0,-1 0,1 0,-1-1,1 1,-1 0,1-1,-1 1,0 0,0-1,0 1,0 0,0-1,0 1,0-1,0 1,0 0,0-1,-1 1,1 0,-1-1,1 1,-1 0,1 0,-1 0,0-1,0 1,1 0,-1 0,0 0,0 0,0 0,0 0,0 0,-1 1,1-1,0 0,-1 0,-3-4,-1-1,0 1,0 0,-1 1,1-1,-1 1,0 0,0 1,-1 0,1 0,-1 1,1-1,-1 2,0-1,0 1,0 0,1 1,-1 0,0 0,0 1,0-1,0 2,0-1,1 1,-1 1,0-1,1 1,0 1,0-1,-4 3,0 0,0 1,0 0,0 1,1 0,0 0,0 1,1 1,0-1,1 2,0-1,1 1,0 0,0 0,1 1,1 0,0 0,1 0,-2 8,4-12,-1 0,1 0,1 1,0-1,0 1,0 0,1-1,0 1,1-1,0 1,0 0,1-1,0 0,1 1,0-1,0 0,0 0,1-1,0 1,1-1,0 0,0 0,1 0,-1-1,7 5,-5-6,0 0,1-1,0-1,0 1,0-1,1 0,-1-1,0 0,1-1,0 1,-1-2,1 1,0-1,0 0,-1-1,1 0,-1-1,1 0,-1 0,1 0,-1-1,0-1,0 1,0-1,-1 0,1-1,-1 0,0 0,0-1,1-1,14-12,-2-1,0-1,-1-1,-1 0,0-2,4-11,30-48,-51 83,0 0,0 0,0 0,0 1,0-1,0 1,0-1,0 0,0 1,0 0,0-1,0 1,0 0,0-1,0 1,0 0,-1 0,1 0,0-1,-1 1,1 0,-1 0,1 0,-1 0,1 0,-1 0,1 0,-1 1,0-1,0 0,0 0,0 1,6 19,1-1,1 1,1-2,0 1,2-1,0-1,1 0,0 0,2-1,10 10,25 15,-40-37</inkml:trace>
</inkml:ink>
</file>

<file path=ppt/ink/ink3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07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1 275,'72'-29,"-43"9,0-1,-1-1,-1-1,-1-2,-1 0,-1-2,-2 0,3-7,-25 33,0 0,1 0,-1-1,1 1,-1 0,1 0,-1 0,1 0,-1 0,1 0,0 1,0-1,0 0,-1 0,1 0,0 1,0-1,0 0,0 1,0-1,0 1,0-1,0 1,1 0,-1-1,0 1,0 0,0 0,0 0,0 0,1 0,-1 0,0 0,0 0,0 0,0 0,0 1,1-1,-1 0,0 1,0-1,0 1,0-1,0 1,0 0,0-1,-1 1,1 0,0 0,0 0,0 0,-1-1,1 1,0 0,-1 0,1 0,-1 0,1 1,-1 0,37 162,-33-154,1-1,-1 1,2-1,-1 0,2-1,-1 1,1-1,0 0,0-1,1 0,0 0,1 0,-1-1,1 0,7 2,5 3</inkml:trace>
</inkml:ink>
</file>

<file path=ppt/ink/ink3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08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85,'-8'-3,"-1"0,1 0,0 1,-1 0,0 0,1 1,-1 1,0-1,1 1,-1 0,0 1,0 0,1 1,-1 0,1 0,-1 1,1 0,0 0,0 1,0 0,1 0,-1 1,1 0,0 0,1 1,-1-1,1 2,0-1,0 1,1 0,0 0,-2 4,-9 12,2 1,0 0,1 1,1 1,2 0,1 1,0-1,2 3,7-27,-1 1,1 0,-1 0,1 0,0 0,0 0,1 0,-1 0,0 0,1 0,0 0,0 0,0 0,0-1,0 1,0 0,1-1,0 1,-1-1,1 1,0-1,0 0,0 0,0 0,1 0,-1 0,0 0,1-1,-1 1,1-1,0 0,-1 1,1-1,0 0,0-1,0 1,0 0,0-1,0 0,0 0,0 0,0 0,0 0,0 0,-1-1,1 0,0 1,0-1,0 0,0 0,-1-1,3 0,20-8,-1-1,0-1,-1-1,0-1,-1-1,0-1,5-7,-6 7,142-129,-160 142,-1 0,0 0,1 1,-1 0,0-1,1 1,0 0,-1 0,1 0,0 1,0-1,0 1,0-1,0 1,0 0,0 0,1 1,-1-1,0 0,1 1,2 0,-2 48,-5-41,-3 134,5-137,0 0,0 0,0 0,0 0,1 0,0 0,0-1,0 1,0 0,0-1,1 1,-1-1,1 0,0 0,0 0,0 0,0-1,1 1,-1-1,1 0,0 0,-1 0,1 0,0-1,0 0,0 0,0 0,0 0,1 0,-1-1,0 1,2-1,68-19,-54 9</inkml:trace>
  <inkml:trace contextRef="#ctx0" brushRef="#br0" timeOffset="418.429">1292 1,'-18'-1,"1"1,-1 1,1 0,-1 2,1 0,0 0,0 2,0 0,1 1,-4 2,18-7,-1 1,1-1,0 1,0-1,0 1,-1 0,2 0,-1 0,0 0,0 0,1 0,-1 0,1 1,-1-1,1 1,0-1,0 1,0-1,1 1,-1-1,0 1,1 0,0 0,0-1,-1 1,2 0,-1-1,0 1,1 0,-1 0,1-1,0 1,-1-1,1 1,1-1,-1 1,0-1,0 0,1 1,0-1,-1 0,1 0,0 0,0 0,0 0,0-1,0 1,1 0,0-1,47 44,-42-40,0 0,0 0,-1 1,0 0,0 1,0-1,-1 1,0 1,-1-1,1 1,-1 0,-1 0,0 1,0-1,0 1,-1 0,-1 0,1 0,-1 0,-1 0,0 1,0-1,-2-2,1-1,-1 1,-1-1,1 1,-1-1,0 0,-1 1,0-1,1 0,-2-1,1 1,-1-1,0 1,0-1,0 0,-1 0,0-1,0 0,0 1,0-2,-1 1,1-1,-1 1,0-2,0 1,0-1,-1 1,1-2,0 1,-1-1,-2 0,6 0,-4 0,-1 0,1 0,0 0,-1-1,1 0,-1-1,1 1,0-1,-1-1,1 1,0-1,0-1,0 1,0-1,-4-3,-1-7</inkml:trace>
</inkml:ink>
</file>

<file path=ppt/ink/ink3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1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0,'0'34,"0"25,0 8,0-8</inkml:trace>
</inkml:ink>
</file>

<file path=ppt/ink/ink3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15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15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0,'16'60,"-2"0,-3 1,-2 0,-4 0,-1 8,5 59,-5-116,0 0,-1 0,-1 1,0 0,-1-1,0 1,-1 0,0-1,-1 1,-2 6,-3-1</inkml:trace>
  <inkml:trace contextRef="#ctx0" brushRef="#br0" timeOffset="241.712">0 367,'38'0,"28"0,7 0,-5 0,-13 0</inkml:trace>
</inkml:ink>
</file>

<file path=ppt/ink/ink3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14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81,'-16'47,"10"-33,0-1,0 1,2 0,0 0,0 1,1-1,1 1,1 0,0-1,0 1,2 0,0 0,0 0,4 10,-2-19,0 0,0 0,1 0,0 0,0-1,0 0,0 0,1 0,0 0,0-1,1 1,-1-1,1-1,0 1,0-1,0 0,0 0,0-1,1 0,-1 0,1 0,0-1,-1 0,1-1,0 1,0-1,0 0,-1-1,1 0,0 0,0 0,-1-1,1 0,-1 0,0 0,1-1,-1 0,0-1,-1 1,1-1,-1 0,2-2,18-24,-2 0,-2-2,-1-1,-1-1,-2 0,-1-1,-2-1,0-3,12-63,-26 102,0 0,0 0,-1 1,1-1,0 0,0 0,-1 0,1 0,0 0,-1 0,1 0,0 0,0 0,-1 0,1 0,0 0,0 0,-1 0,1 0,0 0,0-1,-1 1,1 0,0 0,0 0,0 0,-1 0,1 0,0-1,0 1,0 0,-1 0,1 0,0-1,0 1,0 0,0 0,0-1,0 1,-1 0,1 0,0-1,0 1,0 0,0 0,0-1,0 1,0 0,0 0,0-1,-11 24,4-7,1-1,1 1,0 0,1 1,1-1,0 1,1-1,1 1,1 0,0 0,2-1,-1 1,2 0,0-1,1 0,1 0,0 0,1 0,1-1,8 13,23 4,-19-22</inkml:trace>
  <inkml:trace contextRef="#ctx0" brushRef="#br0" timeOffset="587.741">619 448,'62'-112,"-4"-2,5-31,-53 127,-4 23,-4 32,-4 14,1-31,0-1,1 1,1 0,1 0,0 0,6 17,-7-34,0 0,0 0,1 0,-1 0,1-1,0 1,-1 0,1-1,0 1,1-1,-1 0,0 0,1 0,-1 0,1 0,0 0,0-1,-1 1,1-1,0 0,0 0,0 0,0 0,1 0,-1-1,0 0,0 1,0-1,1 0,-1 0,0-1,0 1,0-1,0 0,0 1,0-1,0-1,0 1,0 0,0-1,0 1,-1-1,1 0,0 0,-1 0,0 0,1-1,-1 1,0 0,0-1,1-2,14-18,-1 0,-1-1,-1-1,-1 0,-1-1,-2 0,0-1,0-9,-7 28,5-16</inkml:trace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24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 1,'-179'635,"153"-533,-62 181,88-283,-2 1,1 1,0 0,0 0,0 0,0 0,0 0,1 0,-1 0,1 0,-1 0,1 0,0 0,-1 0,1 0,0 0,0 0,1 1,-1-1,0 0,1 0,-1 0,1 0,0 0,0 0,-1 0,1 0,0-1,1 1,-1 0,0 0,1-1,-1 1,1-1,-1 1,1-1,-1 0,1 1,0-1,1 0,53-10,-26-2</inkml:trace>
  <inkml:trace contextRef="#ctx0" brushRef="#br0" timeOffset="378.935">1066 170,'-69'63,"4"2,2 3,3 3,-11 21,59-76,0 1,1-1,0 2,2-1,0 1,1 1,1 0,0 0,2 0,0 1,1-1,1 1,1 0,1 0,1 1,0-1,4 16,-2-29,1 1,0-1,0 0,1 0,-1 0,2-1,-1 1,1-1,0 0,0-1,1 1,0-1,0 0,0 0,0-1,1 1,0-1,0-1,0 0,0 0,0 0,1-1,-1 0,6 1,16 3,0-2,1-1,-1-1,1-2,25-2,-24-2,0 0,0-2,0-2,-1 0,0-2,-1-2,0 0,-1-2,0-1,-1-1,-1-2,0 0,-2-2,0-1,-1 0,-2-2,0-1,-1 0,11-20,-24 33,0 0,-1-1,0 0,-1 0,0 0,-1-1,-1 1,0-1,0 0,-1 0,-1-1,0 1,-1 0,-1 0,0 0,0 0,-2 0,1 0,-2 0,0 0,0 1,-1 0,0 0,-1 0,-1 0,0 1,0 0,-1 1,-1 0,0 0,0 0,0 1,-2 1,1 0,-1 0,0 1,0 0,-10-4,9 6,-1 1,0 0,0 1,0 0,-1 1,1 1,0 0,-1 0,1 2,-1-1,1 2,0 0,-1 0,1 1,0 1,0 0,1 1,0 1,-1-1,2 2,-1 0,1 0,0 1,0 0,1 1,0 1,1-1,-4 6,-49 55,37-41</inkml:trace>
  <inkml:trace contextRef="#ctx0" brushRef="#br0" timeOffset="732.256">2280 255,'-25'10,"1"1,0 2,1 0,1 2,0 0,1 2,0 0,-5 8,8-9,-10 6,2 1,1 1,0 1,2 2,1 0,2 1,0 1,2 1,1 1,-6 16,21-40,-1 0,1 1,0-1,1 0,0 1,0-1,1 0,0 1,0-1,0 1,1-1,0 0,1 1,0-1,0 0,0 0,1 0,0 0,0-1,1 1,0-1,0 0,0 0,1 0,0 0,0-1,0 0,1 0,0 0,0-1,0 0,6 3,10 3,0-2,0 0,1-1,0-1,0-2,1 0,-1-1,1-2,0 0,-1-2,1 0,0-2,-1 0,0-2,0 0,0-2,0 0,-1-2,-1 0,1-2,-1 0,-1-1,0-2,-1 0,-1 0,0-2,-1 0,0-1,-1-1,-2-1,5-7,-4 5,-1-1,-2-1,0 0,-1-1,-2 0,0-1,-1 0,-2 0,-1 0,0-1,-2 0,-1 0,-2 0,0 0,-1 0,-2 0,-1 1,-3-13,4 29,0-1,-1 2,0-1,0 0,-1 1,0-1,0 1,-1 1,0-1,-1 1,0 0,0 0,0 1,0 0,-1 1,0-1,-1 1,1 1,-1 0,0 0,0 0,0 1,0 1,-1-1,1 2,-1-1,1 1,-1 1,0 0,1 0,-1 1,0 0,-1 1,-24 4</inkml:trace>
</inkml:ink>
</file>

<file path=ppt/ink/ink3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12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1,'-25'143,"11"195,2-213,6 0,6 23,-10-88,-1-70,7-5</inkml:trace>
  <inkml:trace contextRef="#ctx0" brushRef="#br0" timeOffset="312.522">0 510,'38'-10,"28"-3,7-4,-5 1,-8 3,-10 3,-8 5,-7 1,-5-2,-2 0,-6 1</inkml:trace>
  <inkml:trace contextRef="#ctx0" brushRef="#br0" timeOffset="868.242">650 30,'27'252,"-26"101,29-200,-28-152,0 1,0-1,0 0,0 0,0 0,0 0,0 0,0-1,0 1,0-1,0 1,0-1,1 0,-1 0,0 0,0 0,0 0,1 0,-1-1,0 1,0-1,0 1,0-1,0 0,0 0,0 0,0 0,0 0,0 0,0-1,-1 1,1-1,-1 1,1-1,-1 1,1-1,-1 0,0 0,0 0,0 0,0 0,1-2,5-3,170-152,-176 158,0-1,0 1,0-1,0 1,1 0,-1 0,0 0,1 0,-1 0,1 0,-1 0,1 0,0 1,-1-1,1 1,-1-1,1 1,0-1,0 1,-1 0,1 0,0 0,0 0,-1 0,1 0,0 0,0 1,-1-1,1 1,0-1,-1 1,1 0,-1-1,1 1,-1 0,1 0,-1 0,0 0,1 1,-1-1,0 0,0 0,0 1,0-1,0 1,0-1,0 1,0-1,0 1,-1-1,1 1,-1 0,1 0,-1-1,0 1,0 0,7 136,-6-136,0 0,0-1,0 1,0 0,0 0,0 0,0-1,0 1,1-1,-1 1,0-1,1 1,0-1,-1 0,1 0,0 0,-1 0,1 0,0 0,0 0,0 0,0-1,0 1,0-1,0 0,0 1,0-1,0 0,0 0,0 0,0-1,0 1,0 0,0-1,0 1,1-1,14-5</inkml:trace>
  <inkml:trace contextRef="#ctx0" brushRef="#br0" timeOffset="1303.436">1327 678,'20'-5,"0"-1,0 0,-1-2,0 0,0-1,-1-1,0-1,-1-1,0 0,-1-1,11-12,-25 23,1 0,-1 0,0-1,-1 1,1-1,0 1,-1-1,1 1,-1-1,0 0,0 0,0 0,0 0,-1 0,1 1,-1-1,1 0,-1 0,0-1,0 1,-1 0,1 0,-1 1,1-1,-1 0,0 0,0 0,0 0,0 0,-1 1,1-1,-1 1,0-1,1 1,-1-1,0 1,-1 0,1 0,0 0,-1 0,1 1,-1-1,1 0,-1 1,0 0,1 0,-1 0,0 0,0 0,0 0,-1 1,-5 0,0 1,0 0,0 0,0 1,0 1,1-1,-1 1,1 1,0-1,0 2,0-1,0 1,1 0,-1 0,2 1,-1 0,0 1,1-1,0 1,1 0,0 1,0-1,-1 3,0 1,-1 0,2 1,0 0,0 0,1 0,1 1,0-1,0 1,1 0,1 0,0 5,1-13,0 0,1 1,-1-1,1 0,0 0,0 0,0 0,1-1,0 1,0 0,0-1,0 1,1-1,0 1,0-1,0 0,0 0,1-1,0 1,-1-1,1 0,0 1,1-2,-1 1,0 0,1-1,0 0,-1 0,5 1,13 1,0 0,1-1,-1-1,1-1,-1-1,22-3,6 1,-26 2</inkml:trace>
</inkml:ink>
</file>

<file path=ppt/ink/ink3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17.8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224 423,'-16'6,"0"1,1 0,0 1,0 1,1 0,0 1,1 1,0 0,0 1,1 0,1 1,0 0,1 0,0 2,1-1,-2 7,9-17,1 1,0 0,0-1,1 1,-1 0,1-1,0 1,1 0,-1 0,1-1,0 1,0 0,0-1,1 1,-1-1,1 1,0-1,1 0,-1 0,1 0,-1 0,1 0,0-1,1 1,-1-1,1 0,-1 0,1 0,0 0,1 0,6 4,0-1,0 1,0-2,1 0,0 0,0-1,0 0,1-1,-1-1,11 1,59-7,-64-3</inkml:trace>
  <inkml:trace contextRef="#ctx0" brushRef="#br0" timeOffset="334.996">648 1,'-20'241,"12"199,8-369,0-59</inkml:trace>
  <inkml:trace contextRef="#ctx0" brushRef="#br0" timeOffset="582.1">421 396,'39'-5,"26"-1,8 0,-4 1,-9 1,-10 2,-9 1,-10 1</inkml:trace>
  <inkml:trace contextRef="#ctx0" brushRef="#br0" timeOffset="885.349">1015 396,'-7'13,"0"0,2 1,-1 0,2 0,0 0,1 1,0 0,1-1,1 1,0 0,1 0,0 0,2 0,0-1,1 7,-2-19,-1 0,0 0,1 0,-1 0,1 0,0-1,0 1,0 0,-1 0,2-1,-1 1,0-1,0 1,0-1,1 1,-1-1,1 0,-1 0,1 1,-1-1,1 0,0 0,0-1,-1 1,1 0,0-1,0 1,0-1,0 1,0-1,0 0,0 0,0 0,0 0,-1 0,1 0,0-1,0 1,0-1,0 1,0-1,0 0,-1 1,1-1,1-1,6-5,0-1,0-1,0 1,-1-1,-1-1,0 0,0 0,0 0,-2 0,1-1,-1 0,-1-1,0 1,0-1,-1 1,-1-1,0 0,-1 0,0 0,-1 0,0-10,0 19,0 0,0-1,0 1,0 0,-1 0,1-1,-1 1,0 0,0 0,0 0,0 0,-1 0,1 0,-1 0,0 1,1-1,-1 0,-1 1,1-1,0 1,0 0,-1 0,0 0,1 0,-1 0,0 1,0-1,0 1,0 0,0 0,0 0,0 0,0 0,0 0,-1 1,1 0,0 0,0 0,-1 0,1 0,0 1,0-1,0 1,0 0,-2 0,-13 5</inkml:trace>
  <inkml:trace contextRef="#ctx0" brushRef="#br0" timeOffset="1183.802">1297 706,'0'-29,"0"-14,0-5,0 2,5 3,1 4,5 9,0 5,3 6,0 2,1 4,4-1,3 2,-2 3</inkml:trace>
</inkml:ink>
</file>

<file path=ppt/ink/ink3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16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1 135,'3'50,"13"-3,3-1,2-1,1 0,16 20,-37-64,-1 0,0 0,1-1,-1 1,1 0,-1-1,1 1,-1 0,1-1,-1 1,1-1,0 1,-1-1,1 1,0-1,-1 1,1-1,0 0,0 1,0-1,-1 0,1 1,0-1,0 0,0 0,-1 0,1 0,0 0,0 0,0 0,0 0,-1 0,1-1,0 1,0 0,0 0,-1-1,1 1,0-1,0 1,-1 0,1-1,0 1,-1-1,1 0,-1 1,1-1,0 1,-1-1,0 0,1 1,-1-1,1 0,-1 0,23-47,-20 42,123-298,-100 254,-13 32</inkml:trace>
  <inkml:trace contextRef="#ctx0" brushRef="#br0" timeOffset="486.061">566 248,'15'-2,"1"-1,-1 0,0 0,0-2,0 0,-1-1,0 0,0-1,0 0,-1-1,0-1,-1 0,11-11,-20 15,0 0,0 0,-1-1,1 1,-1-1,0 1,-1-1,0 0,0 0,0 0,0 0,-1 0,0 0,0 0,-1-1,1 5,0-1,0 0,0 1,-1-1,1 0,-1 1,0-1,0 1,0-1,0 1,0 0,0-1,-1 1,1 0,-1 0,1 0,-1 0,0 0,0 0,0 0,0 1,0-1,0 1,-1-1,1 1,0 0,-1 0,1 0,-1 0,1 0,-1 1,0-1,1 1,-2 0,-6 1,0 2,1-1,-1 1,1 1,0-1,0 2,0-1,1 1,-1 1,1-1,0 1,1 1,0-1,0 1,-3 5,-1 0,1 0,0 1,1 1,1-1,0 2,1-1,1 1,0 0,0 0,2 1,2-9,0-1,1 1,-1-1,2 1,-1-1,1 1,0 0,0-1,1 1,0 0,0-1,0 1,1-1,0 1,0-1,1 0,0 0,0 0,0 0,1-1,0 1,0-1,0 0,1 0,1 1,3 1,1-2,-1 1,1-1,0-1,0 0,0 0,1-1,-1 0,1-1,0 0,6-1,118-33,-110 24</inkml:trace>
</inkml:ink>
</file>

<file path=ppt/ink/ink3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22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458 26,'-14'-5,"-1"1,0 0,0 1,0 1,0 1,-1 0,1 1,-1 0,1 1,0 1,0 0,0 1,0 1,0 1,1 0,-1 0,1 2,1 0,-1 0,1 1,0 1,1 0,0 1,1 0,-1 1,4-4,0 1,1 0,-1 1,1-1,1 1,0 1,0-1,1 1,0 0,1 0,0 1,1-1,0 1,0 0,1 0,1 0,-1 0,2 0,0 0,0 0,1 0,0 0,1 0,2 5,-3-10,0 1,1 0,0 0,1-1,-1 0,1 1,0-1,1 0,0 0,-1-1,2 1,-1-1,1 0,0 0,0 0,0 0,1-1,-1 0,1-1,0 1,0-1,1 0,-1 0,1-1,-1 0,1 0,0 0,-1-1,1 0,0-1,0 1,0-1,0-1,0 1,0-1,0 0,0-1,12-5,1 0,-1-2,-1 0,0-1,0-1,0 0,-2-2,0 0,0 0,-1-2,9-10,136-187,-158 208,57-127,-59 132,-1-1,1 1,-1-1,1 0,-1 1,1-1,-1 0,1 1,-1-1,1 0,-1 0,1 1,-1-1,0 0,1 0,-1 0,1 0,-1 0,1 0,-1 0,0 0,1 0,-1 0,1 0,-1 0,0-1,1 1,-1 0,1 0,-1 0,1-1,-1 1,1 0,-1-1,1 1,-1 0,1-1,0 1,-1-1,1 1,-1-1,1 1,0-1,0 1,-1-1,1 1,0-1,0 1,0-1,-1 0,-3 11,1 0,0 0,1 0,0 1,0-1,1 1,0 0,1-1,0 1,1-1,0 1,1-1,0 1,1-1,0 0,0 0,1 0,0 0,1-1,0 1,1-1,0 0,0-1,1 0,0 0,0 0,1-1,4 4,96 88,-103-92</inkml:trace>
</inkml:ink>
</file>

<file path=ppt/ink/ink3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22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1 349,'57'-46,"-2"-2,-3-3,-1-1,-3-4,0-4,-43 53,-5 6,0 0,0-1,0 1,0 0,1 0,-1-1,0 1,1 0,-1 0,1 0,-1 0,1 0,0 0,0 0,-1 0,1 0,0 0,0 0,0 0,0 0,0 1,0-1,0 0,0 1,0-1,0 0,0 1,1 0,-1-1,0 1,0 0,1-1,-1 1,0 0,0 0,1 0,-1 0,0 0,0 1,1-1,-1 0,0 1,0-1,0 0,1 1,-1-1,0 1,0 0,0-1,0 1,0 0,0 0,0 0,0-1,-1 1,1 0,0 0,0 1,37 121,-23-67,-12-39,1-1,1-1,0 1,1-1,1 1,0-2,7 12,36 38,-36-55</inkml:trace>
</inkml:ink>
</file>

<file path=ppt/ink/ink3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23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30,'19'0,"26"0,10 0,0 0,-4 0,-7 0,-5-5,-5-1,-3 0,-2 1,-2 1,1 2,-1 1,-5 5,-10 3,-8-1</inkml:trace>
</inkml:ink>
</file>

<file path=ppt/ink/ink3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23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51,'38'-5,"28"-1,6 0,-3 1,-9 2,-10 1,-9 0,-6 2,-9-5,-5-1,0 0,-4 1</inkml:trace>
</inkml:ink>
</file>

<file path=ppt/ink/ink3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23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30,'43'0,"24"0,5 0,-4 0,-15-5,-11-1,-7-1,-6 2,-3 2,0 1,-6 1</inkml:trace>
</inkml:ink>
</file>

<file path=ppt/ink/ink3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24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432 0,'-37'11,"0"1,1 2,0 1,1 2,1 1,0 2,-30 24,55-39,1 1,-1 0,1 1,0-1,1 2,0-1,0 1,1 0,-1 0,2 1,-1 0,1 0,1 0,0 1,0 0,1-1,0 1,0 1,1-1,1 0,0 0,0 1,1-1,0 2,0-9,1-1,-1 1,1-1,-1 1,1-1,0 1,0-1,0 0,0 1,0-1,1 0,-1 0,0 0,1 0,0 0,0 0,-1 0,1-1,0 1,0 0,1-1,-1 0,0 0,0 1,1-1,-1-1,0 1,1 0,-1 0,1-1,-1 0,1 1,-1-1,1 0,0 0,-1 0,1-1,-1 1,1-1,0 0,98-39,-82 25,-1 0,-1-1,0-1,-1 0,0-1,4-8,30-34,-34 42,-10 10,1 0,-1 1,1-1,1 2,-1-1,1 1,0 0,1 1,0-1,6-1,-13 7,0 1,1 0,-1 0,0 0,1 0,-1 0,0 1,0-1,0 1,0-1,0 1,-1 0,1-1,0 1,-1 0,1 0,-1 0,0 1,0-1,0 0,0 0,0 1,0-1,0 0,-1 1,1-1,-1 1,0-1,0 1,0-1,0 1,0-1,0 1,-1-1,1 0,-1 1,0-1,0 1,0-1,1 3,-3 69,0-57,1-1,1 0,0 1,2-1,-1 1,2-1,0 0,1 1,1-1,1-1,0 1,1-1,4 10,-8-22,0-1,0 1,0 0,1-1,-1 0,0 1,1-1,0 0,-1 0,1-1,0 1,0-1,0 1,0-1,0 0,0 0,0 0,1 0,-1-1,0 1,1-1,-1 0,0 0,1 0,-1 0,13-5</inkml:trace>
</inkml:ink>
</file>

<file path=ppt/ink/ink3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25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0 225,'39'-18,"13"11,-1 2,1 2,0 3,14 2,20 0,46 23,-132-26,1 0,-1 0,0 0,0 0,1 0,-1 0,0 0,0 0,0 0,0 0,0 0,-1 0,1 0,0 0,0 0,-1 0,1 0,0 0,-1 0,1 1,-1-1,1 0,-1 0,0 0,1 0,-1 1,0-1,1 0,-1 1,0-1,0 1,0-1,0 0,0 1,0 0,1-1,-1 1,0 0,0-1,0 1,-1 0,-1-2,-21-19,1-1,0 0,2-2,0 0,2-2,0 0,8 4</inkml:trace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33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1,'-24'34,"-13"15,-4 5,-1-2,2-11,9-6,3-10,3-4,0-1,5-4</inkml:trace>
</inkml:ink>
</file>

<file path=ppt/ink/ink3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25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30,'39'4,"40"-2,18-3,6 0,-5 0,-9 0,-6 0,-7 0,-2-4,-4-2,0 1,-2 1,-3 2,-7 1,-10 1,-12 1</inkml:trace>
</inkml:ink>
</file>

<file path=ppt/ink/ink3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25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1,'0'5,"0"20,0 12,0 3,-5 1,-1-3,0 2,1-1,1-2,2-2,1-3,0-2,1-1,0-1,1-1,4 1,6-5,2-7</inkml:trace>
</inkml:ink>
</file>

<file path=ppt/ink/ink3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29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370 396,'0'-5,"-1"0,-1 0,1 0,-1 0,1 0,-1 1,-1-1,1 0,-1 1,1 0,-1 0,-1-1,1 2,0-1,-1 0,0 1,0 0,0-1,0 2,-1-1,1 0,-1 1,1 0,-1 0,0 0,0 1,0 0,0-1,0 2,0-1,0 1,0-1,0 2,-1-1,1 0,-2 1,-4 2,0 0,0 1,0 0,1 0,0 1,0 0,0 1,0 1,1-1,0 1,1 1,-1-1,1 2,1-1,-1 1,2 0,-1 0,-3 9,-43 113,52-127,0-1,0 1,1 0,-1 0,1 1,0-1,0 0,1 0,-1 0,1 0,0 0,0 0,0-1,0 1,1 0,-1 0,1-1,0 1,0-1,1 0,-1 1,1-1,-1 0,1 0,0-1,0 1,0 0,1-1,-1 0,1 0,-1 0,4 1,2 0,0-1,-1 0,1 0,0-1,0-1,0 1,0-1,0-1,0 0,0 0,0 0,-1-1,1-1,0 0,-1 0,0 0,0-1,6-3,3-3,0 0,0-1,-1-1,-1 0,0-1,-1-1,0 0,-1-2,73-122,-75 160,-9-12,0-1,1 0,0 1,1-1,-1 0,2-1,-1 1,2-1,-1 0,1 0,0 0,0-1,1 0,0 0,0-1,1 0,0 0,0 0,0-1,1-1,0 1,2 0,29-11,-23 1</inkml:trace>
  <inkml:trace contextRef="#ctx0" brushRef="#br0" timeOffset="717.151">60 86,'-5'-3,"-9"-4,21 9,32 9,0-2,0-1,1-2,0-2,0-1,0-2,1-2,7-3,50 2,-80-7,-39-11,15 16,-63-53,60 46</inkml:trace>
  <inkml:trace contextRef="#ctx0" brushRef="#br0" timeOffset="1349.792">907 0,'0'594,"11"-565,-5-33</inkml:trace>
</inkml:ink>
</file>

<file path=ppt/ink/ink3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36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2,'-4'0,"-3"4,1 7,6-3,8-8,7-4,1-6,-2 3,-8 3,-10 8,-9 6,2 3,3-2</inkml:trace>
</inkml:ink>
</file>

<file path=ppt/ink/ink3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41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1 855,'51'-7,"-24"6,0-2,0 0,-1-2,1-1,-1-1,0-1,-1-1,0-2,0 0,-1-2,-1 0,0-2,0 0,1-4,8-18,-1-1,-3-2,-1 0,-1-2,-3-1,3-10,13-33,-4-1,19-75,-48 143,-5 15,19-43,-19 46,-1 0,1 0,-1 1,1-1,-1 0,1 1,0-1,-1 1,1-1,0 1,-1-1,1 1,0-1,0 1,0 0,-1 0,1-1,0 1,0 0,0 0,0 0,0 0,-1 0,1 0,0 0,0 0,0 0,0 0,0 0,-1 0,1 1,0-1,0 0,0 1,-1-1,1 1,0-1,0 1,-1-1,1 1,0-1,-1 1,1 0,-1-1,1 1,-1 0,1 0,-1-1,1 1,-1 0,0 0,0-1,1 1,15 25,0 0,-2 1,-1 0,-1 1,-2 0,0 1,-2 0,-1 5,-1-9,-1 1,-2-1,-1 1,0 0,-2 0,-1 0,-2 0,0 0,-1 0,-2-1,-1 0,0 0,-2 0,-1-1,-1-1,-1 0,-1 0,-1-1,-9 10,11-19,0-2,-1 0,0 0,-1-1,0-1,0 0,-1-1,0 0,-12 3,15-8,0 0,0-1,0-1,0 0,0 0,0-1,-1-1,1 0,0-1,0 0,0-1,-1 0,-11-4</inkml:trace>
</inkml:ink>
</file>

<file path=ppt/ink/ink3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41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73,'-3'9,"-2"2,1 0,0 0,0 0,1 1,1 0,0 0,0-1,2 1,-1 0,1 0,1 0,0 0,1 0,0 0,1-1,0 1,1-1,0 1,1-1,0 1,-3-10,-1 0,1 0,0 0,0 0,0 0,0 0,0-1,0 1,0-1,0 1,1-1,-1 0,0 0,1 0,-1 0,1 0,-1-1,1 1,0-1,-1 1,1-1,0 0,-1 0,1 0,0 0,-1-1,1 1,-1-1,1 0,-1 0,1 0,-1 0,1 0,-1 0,0 0,1-1,-1 1,0-1,1-1,67-81,-66 78,0 0,0 0,-1-1,0 1,0-1,-1 0,0 0,0 0,0 0,-1 0,0 0,0-1,-1 1,0 0,0 0,-1-1,0 1,0 0,-1 0,1 0,-2 0,1 0,-1 0,0 1,0-1,-1 1,0 0,0 0,-1 0,1 0,-1 1,0 0,-1 0,1 0,-1 1,0 0,-1-1,-20-3,3 5</inkml:trace>
</inkml:ink>
</file>

<file path=ppt/ink/ink3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42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1,'-5'19,"-6"16,-6 3,-1-2,-1-1,2-2,-1-7,3-2,4-6</inkml:trace>
</inkml:ink>
</file>

<file path=ppt/ink/ink3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43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82,'-4'32,"1"-20,0 1,1-1,1 0,0 1,0-1,1 1,1 0,0-1,1 0,0 1,1-1,1 0,-1 0,5 8,-7-19,1 1,-1-1,1 1,0-1,0 1,-1-1,1 0,0 1,0-1,0 0,0-1,0 1,0 0,0 0,1-1,-1 1,0-1,0 0,0 0,1 0,-1 0,0 0,0 0,0-1,1 1,-1 0,0-1,0 0,0 0,0 0,1 0,62-38,110-123,-175 161,1 0,-1-1,1 1,0 0,-1 0,1 0,0 0,-1 0,1 1,0-1,0 0,0 0,0 0,0 1,0-1,0 0,0 1,0-1,0 1,0-1,0 1,0 0,0-1,1 1,-1 0,0 0,0 0,0 0,1 0,-1 0,0 0,0 0,0 0,0 1,1-1,-1 0,0 1,0-1,0 1,0-1,0 1,0 0,0-1,0 1,0 0,0 0,0 0,-1-1,1 1,0 0,0 0,-1 0,1 1,27 131,-27-128,1-1,-1 1,1-1,0 0,1 1,-1-1,1 0,0 0,0-1,0 1,1 0,-1-1,1 0,0 0,-1 0,1 0,1-1,-1 0,0 1,1-2,-1 1,1 0,-1-1,1 0,0 0,0 0,0-1,-1 1,1-1,0 0,0-1,0 1,-1-1,1 0,0 0,1-1,9-7,1-2,-1 0,-1 0,0-1,-1-1,0-1,-1 1,-1-2,0 0,0 0,-2-1,0 0,1-4,3-3,24-63,-31 62</inkml:trace>
</inkml:ink>
</file>

<file path=ppt/ink/ink3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4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0,'-14'44,"-1"18,3-1</inkml:trace>
</inkml:ink>
</file>

<file path=ppt/ink/ink3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43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34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0,'-9'202,"5"-156,-3-1,-1 0,-3 0,-1-1,-2-1,-2 0,-5 6,-88 184,103-188,6-44,0 0,0 0,0-1,1 1,-1 0,0 0,0-1,1 1,-1 0,1-1,-1 1,1 0,-1-1,1 1,-1-1,1 1,0-1,-1 1,1-1,-1 1,1-1,0 0,0 1,-1-1,1 0,0 1,0-1,-1 0,1 0,0 0,0 0,0 0,-1 0,1 0,0 0,0 0,0 0,-1 0,1-1,0 1,0 0,-1 0,1-1,0 1,-1-1,1 1,0 0,-1-1,1 0,0 1,-1-1,1 1,-1-1,15-7</inkml:trace>
  <inkml:trace contextRef="#ctx0" brushRef="#br0" timeOffset="242.428">1 424,'569'-58,"-552"56,0 0,0-1,-1-1,0-1,1 0,-1-1,-1-1,0 0,0-1,0-1,-1 0,0-1,-1 0,0-1,5-7,2-1,-4 3</inkml:trace>
  <inkml:trace contextRef="#ctx0" brushRef="#br0" timeOffset="614.137">1017 29,'-88'362,"78"-317,2 0,2 1,2 0,2 0,2 0,5 28,-6-73,1 0,0 1,0-1,0 0,0 0,0 0,0 1,1-1,-1 0,0 0,1 0,-1 0,0 0,1 0,0 0,-1 1,1-1,-1-1,1 1,0 0,0 0,0 0,-1 0,1 0,0-1,0 1,0 0,0-1,0 1,0-1,1 1,-1-1,0 1,0-1,0 0,0 0,0 0,1 1,-1-1,0 0,0 0,0-1,0 1,1 0,-1 0,0-1,0 1,0 0,0-1,0 1,0-1,0 1,1-1,58-44,-52 37,194-133,-150 121,-51 20,0 0,1 0,-1 0,0 0,0 0,0 1,0-1,0 0,1 0,-1 1,0-1,0 1,0-1,0 1,0-1,0 1,0 0,0-1,0 1,-1 0,1 0,0 0,0-1,-1 1,1 0,0 0,-1 0,1 0,-1 0,1 1,-1-1,0 0,1 0,-1 0,0 0,0 0,0 0,0 1,0-1,0 0,0 0,0 0,0 0,0 1,-1-1,1 0,-33 143,32-141,0 0,0 0,1 0,0 0,-1 0,1 1,0-1,0 0,1 0,-1 0,1 1,0-1,-1 0,1 0,1 0,-1 0,0 0,1 0,-1-1,1 1,0 0,1 0,12 9</inkml:trace>
  <inkml:trace contextRef="#ctx0" brushRef="#br0" timeOffset="927.602">1525 650,'39'-9,"0"-2,-1-2,-1-1,0-2,0-1,-2-2,19-14,-3-26,-50 57,0 1,0-1,-1 1,1-1,-1 0,1 1,-1-1,0 0,1 1,-1-1,0 0,0 1,0-1,0 0,-1 1,1-1,0 0,-1 1,1-1,-1 0,1 1,-1-1,0 1,0-1,0 1,0 0,0-1,0 1,0 0,0 0,0-1,-1 1,1 0,0 0,-1 0,1 1,-1-1,1 0,-1 0,1 1,-1-1,0 1,0-1,-8 0,-1 0,1 0,-1 1,1 0,-1 1,1 0,-1 0,1 1,0 1,0 0,0 0,0 1,0 0,1 1,0 0,0 0,0 1,-8 7,6-6,0 1,0 0,1 1,0 0,0 1,1 0,0 0,1 1,0 0,1 0,0 1,1 0,0 1,1-1,0 1,1 0,1 0,0 0,0 8,3-16,1 1,-1-1,2 0,-1 0,0 0,1 0,0 0,0 0,1-1,-1 1,1 0,0-1,0 0,0 0,1 0,0 0,-1-1,1 1,1-1,-1 0,0 0,1 0,-1-1,1 1,0-1,10 4,-1 0,1-1,0 0,0-1,0-1,1 0,14 0,70-7,-73-3</inkml:trace>
  <inkml:trace contextRef="#ctx0" brushRef="#br0" timeOffset="1344.293">2089 706,'155'-91,"-48"-7,-44 55,-64 76,-3-13,1-1,1 1,0-1,2 1,0 0,1 0,1-1,-1-14,0 0,0-1,0 1,0-1,1 1,0-1,0 0,0 0,0 0,1 0,-1 0,1 0,0 0,0-1,1 0,-1 0,1 0,-1 0,1 0,0 0,0-1,0 0,1 0,-1 0,0-1,1 1,-1-1,1 0,-1 0,1 0,0-1,1 0,14-1,-1-1,1-1,0-1,-1-1,0 0,0-2,-1 0,0-1,0-1,0 0,-1-1,-1-1,0-1,0-1,-1 0,-1 0,0-2,-1 0,-1 0,0-1,7-14,-8 16,-2 2,0 0,-1 0,0-1,-1 0,-1-1,0 1,0-1,2-12,-4 3</inkml:trace>
</inkml:ink>
</file>

<file path=ppt/ink/ink3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4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0,'0'648,"-36"-476,32-137,6-29</inkml:trace>
  <inkml:trace contextRef="#ctx0" brushRef="#br0" timeOffset="290.954">1 508,'38'-10,"28"-7,7-6,-5 0,-8 1,-10 3,-13 0,-14-1,-5 2,-6 0,-5 3</inkml:trace>
  <inkml:trace contextRef="#ctx0" brushRef="#br0" timeOffset="651.646">509 57,'0'42,"0"89,-6 0,-5 2,8-115,-4 113,7-125,0-1,1 0,-1 1,1-1,1 0,-1 0,1 0,0 0,0 0,0 0,1-1,0 1,0-1,0 1,0-1,0 0,1 0,0-1,0 1,0-1,0 0,2 1,-1-3,0 0,-1 0,1-1,0 0,0 0,0 0,0 0,0-1,0 0,-1 0,1 0,0 0,0-1,-1 0,1 0,-1 0,0-1,0 1,0-1,0 0,0 0,0-1,-1 1,0-1,1 0,-1 1,-1-1,1-1,0 0,22-20,54-32,-76 58,0 0,0 1,0-1,0 1,0 0,-1 0,1 0,-1 0,1 0,-1 1,0-1,0 1,0-1,0 1,0 0,0 0,-1 0,0 0,1 0,-1 0,0 0,0 0,-1 0,1 1,-1-1,0 0,0 1,0-1,0 0,0 2,1 6,17 30,-6-28</inkml:trace>
</inkml:ink>
</file>

<file path=ppt/ink/ink3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47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0,'-11'4,"0"0,0 0,1 1,0 0,0 1,0 0,0 0,1 1,0 1,0-1,1 2,0-1,1 1,-3 4,9-10,1 0,0 0,0 0,0 1,0-1,1 0,-1 0,1 0,0 0,0 0,0 0,0-1,1 1,-1 0,1 0,-1-1,1 1,0-1,0 1,0-1,0 0,1 0,-1 0,0 0,1 0,0-1,-1 1,1-1,0 1,0-1,0 0,0 0,0-1,0 1,0 0,0-1,22 13,-22-11,1-1,-1 1,0 0,0 0,0 0,0 1,-1-1,1 1,0-1,-1 1,0 0,0 0,0 0,0 0,0 1,-1-1,1 0,-1 1,0-1,0 1,0-1,-1 1,1 0,-1-1,0 1,0 0,0-1,0 1,0-1,-1 1,0 0,0-1,0 1,0-1,-1 0,1 1,-1-1,0 0,0 1,-6 5,0 0,-1 0,0-1,0 0,0-1,-1 0,-1 0,1-1,-1-1,0 0,0 0,0-1,-1 0,1-1,-1-1,-3 1,-9-4,5-3</inkml:trace>
</inkml:ink>
</file>

<file path=ppt/ink/ink3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45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16,'-11'-16,"8"23,6 28,19 240,-12-196,-4 0,-3 0,-5 19,2-26,-17 61,17-133,0-1,1 1,-1-1,0 1,0-1,1 1,-1-1,0 1,1-1,-1 1,1 0,-1-1,0 1,1 0,-1-1,1 1,-1 0,1-1,-1 1,1 0,0 0,-1 0,1-1,-1 1,1 0,-1 0,1 0,0 0,-1 0,1 0,-1 0,1 0,-1 0,1 1,0-1,-1 0,1 0,-1 0,1 1,-1-1,1 0,-1 1,1-1,-1 0,0 1,1-1,-1 0,1 1,-1-1,0 1,1-1,-1 1,0-1,1 1,-1-1,0 1,0-1,0 1,0 0,1-1,-1 1,0-1,0 1,0-1,0 1,0 0,27-40,-18 22</inkml:trace>
  <inkml:trace contextRef="#ctx0" brushRef="#br0" timeOffset="261.262">0 523,'43'-4,"34"-7,8-2,-5 3,-12-4,-12 2,-12 3,-7 2,-6 3,-8 2</inkml:trace>
  <inkml:trace contextRef="#ctx0" brushRef="#br0" timeOffset="880.39">621 16,'22'90,"-4"159,-9-186,-3 0,-3 0,-4 43,1-88,11 39,-11-56,1 0,0 0,-1 0,1 0,0 0,0 0,0 0,0 0,0 0,0 0,0-1,0 1,0 0,0-1,0 1,0-1,1 1,-1-1,0 1,0-1,0 0,1 0,-1 0,0 0,1 0,-1 0,0 0,0 0,1 0,-1 0,0-1,0 1,1 0,-1-1,0 1,0-1,0 0,0 1,1-1,-1 0,0 0,-1 0,2 0,142-133,-136 126,-6 5,1-1,0 1,0 0,0-1,0 2,1-1,-1 0,1 1,0-1,0 1,0 0,0 0,0 1,0-1,0 1,0 0,1 0,-1 1,0-1,4 1,-5 2,-1 1,1 0,-1 0,0 0,0 0,-1 0,1 0,-1 1,1-1,-1 0,0 1,0-1,-1 1,1 0,-1-1,1 1,-1 0,0-1,-1 1,1-1,-1 3,1 1,0 5,0 0,1 0,0 0,1 0,0 0,1-1,0 1,1-1,2 5,4-1</inkml:trace>
  <inkml:trace contextRef="#ctx0" brushRef="#br0" timeOffset="1133.927">1298 580,'5'19,"6"12,2-1</inkml:trace>
  <inkml:trace contextRef="#ctx0" brushRef="#br0" timeOffset="1377.431">1214 298,'0'0</inkml:trace>
</inkml:ink>
</file>

<file path=ppt/ink/ink3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48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0 512,'183'-458,"-174"437,-22 105,9-58,1 0,1 1,2-1,0 0,4 22,-3-41,0-1,0 0,1 0,0 1,0-1,0 0,1-1,-1 1,1 0,1-1,-1 1,1-1,0 0,0 0,1-1,-1 1,1-1,0 0,0 0,0-1,1 1,-1-1,1 0,0-1,0 0,4 2,-2-3,1 1,-1-1,1-1,-1 0,1 0,0 0,-1-1,1 0,-1-1,1 0,-1-1,0 1,0-1,0-1,0 0,-1 0,1 0,-1-1,0 0,-1 0,1-1,-1 0,0 0,4-7,4-2,-2-1,0 0,-1-1,0-1,-1 0,-2 0,0 0,0-1,-2-1,1-3,4-120,-12 131</inkml:trace>
</inkml:ink>
</file>

<file path=ppt/ink/ink3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49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111 722,'-11'18,"-2"-1,1 1,1 1,0 0,2 0,0 1,1 0,1 0,1 1,1 0,1 0,0 5,4-23,-1 1,1-1,0 0,1 0,-1 1,1-1,-1 0,1 0,0 0,0 0,1 1,-1-2,1 1,-1 0,1 0,0 0,0-1,0 1,0-1,0 1,1-1,-1 0,1 0,0 0,-1 0,1-1,0 1,0-1,0 0,0 1,0-1,0-1,1 1,-1 0,0-1,0 0,1 1,-1-1,0-1,1 1,-1 0,0-1,0 1,0-1,1 0,-1 0,12-7,1 1,-1-2,-1 0,1-1,-2 0,1-1,-2 0,1-1,-2-1,1 0,-2-1,0 0,-1 0,0-1,-1 0,0 0,2-10,-8 21,1 0,-1 0,0-1,0 1,-1-1,1 1,-1-1,0 1,0-1,0 0,-1 1,0-1,0 0,0 0,0 1,-1-1,0 0,0 1,0-1,-1 1,1-1,-1 1,0 0,0-1,-1 1,1 0,-1 0,0 1,0-1,0 0,0 1,-1 0,1 0,-1 0,0 0,0 1,0-1,0 1,-1 0,1 0,-1 1,-1-1,-21-3,3 2</inkml:trace>
  <inkml:trace contextRef="#ctx0" brushRef="#br0" timeOffset="381.741">732 214,'-7'70,"4"1,3-1,4 11,-1 15,17 91,-16-173,-1 1,-1-1,0 1,-1 0,-1 0,0-1,-1 1,0 0,-1-1,-1 1,-1 1,-2 2</inkml:trace>
  <inkml:trace contextRef="#ctx0" brushRef="#br0" timeOffset="618.76">478 722,'38'-10,"28"-2,6 0,-3 2,-9 3,-10 3,-8 2,-8 1,-3 1,-8 0</inkml:trace>
  <inkml:trace contextRef="#ctx0" brushRef="#br0" timeOffset="1737.452">1438 666,'-24'9,"1"1,0 1,0 1,1 1,1 0,0 2,1 1,1 0,0 1,1 1,1 1,0 2,14-18,1 0,-1 0,1 0,0 0,0 1,0-1,1 1,-1-1,1 1,0 0,0-1,0 1,0 0,0 0,1 0,0 0,0 0,0 0,0 0,1-1,0 1,-1 0,1 0,1 0,-1-1,0 1,1-1,0 1,0-1,0 1,0-1,0 0,1 0,0 0,-1 0,1-1,0 1,0-1,0 0,1 1,-1-1,1-1,-1 1,1 0,-1-1,2 0,5 1,-1-1,1 0,0 0,-1-1,1-1,-1 0,1 0,0-1,-1 0,0 0,1-1,-1 0,-1-1,1 0,0-1,-1 1,0-2,0 1,0-1,0-1,20-18,-2-1,-1-2,-1 0,13-22,-2 4,14-11,-31 79,-17-18,12 52,-11-45,0 1,1-1,0 1,1-1,0 0,1-1,0 1,1-1,1 2,-3-6,1 0,0-1,1 0,-1 0,1 0,0-1,0 1,0-1,1-1,-1 1,1-1,0-1,0 1,0-1,0 0,0 0,1-1,-1 0,1-1,-1 1,0-1,1-1,6 0,-3 0,1-1,-1 0,1-1,-1 0,0 0,0-1,0-1,0 0,-1 0,0-1,0-1,0 1,-1-2,0 1,0-1,-1 0,0-1,-1 0,2-3,20-27,-2-2,-2 0,-2-2,-1-2,-16 33,15-31,-3-1,-1 0,-2-1,-2-1,-2 0,-2-1,-2 0,-2-1,-2-20,-2 59,-1 1,1-1,-2 0,1 1,-1-1,-1 1,1-1,-2 1,1 0,-1 0,0 0,0 0,-1 0,-1 1,-1-3,5 9,0 0,0 1,0-1,0 1,0-1,0 1,0-1,-1 1,1 0,0-1,0 1,-1 0,1 0,0 0,0 0,-1 0,1 0,0 0,0 0,0 1,-1-1,1 0,0 1,0-1,0 1,0-1,0 1,-1 0,1 0,0-1,1 1,-1 0,0 0,0 0,0 0,0 0,1 0,-1 0,0 0,1 0,-1 0,1 1,-25 49,13-4,3 1,1 0,3 1,2 0,2-1,2 1,2 0,2 0,3-1,1 0,10 25,19 108,-27-127,-8-45,0 0,0 0,-1 0,0 1,-1 0,0-1,0 1,-1-1,0 1,-1 0,0-1,-1 1,0-1,0 1,-1-1,0 0,-3 6,5-14,-1 1,1 0,0 0,-1-1,1 1,-1-1,0 0,1 1,-1-1,0 0,0 0,0 0,0 0,0 0,0 0,0-1,0 1,0-1,0 0,0 1,0-1,-1 0,1 0,0 0,-2-1,-12-2</inkml:trace>
  <inkml:trace contextRef="#ctx0" brushRef="#br0" timeOffset="1983.875">1918 553,'38'-9,"37"-4,10 1,-4 2,-11 3,-13 3,-11 6,-9 3,-6 1,-3 0,-2-2,0 3,-5 1</inkml:trace>
  <inkml:trace contextRef="#ctx0" brushRef="#br0" timeOffset="2186.257">2736 778,'0'29,"0"19,5 2,1-4,0-9</inkml:trace>
  <inkml:trace contextRef="#ctx0" brushRef="#br0" timeOffset="2420.024">2707 412,'0'0</inkml:trace>
  <inkml:trace contextRef="#ctx0" brushRef="#br0" timeOffset="2671.01">3074 694,'-9'18,"1"0,1 0,0 1,1 0,1 0,1 0,1 1,1 0,0-1,1 1,2 0,0 0,1 1,-2-18,0 0,1 0,-1 1,1-1,0 0,-1 0,2 0,-1 0,0 0,1 0,-1 0,1 0,0-1,0 1,0-1,0 1,0-1,1 0,-1 0,1 0,-1 0,1 0,0 0,0-1,0 1,0-1,0 0,0 0,0 0,0 0,0-1,0 1,1-1,-1 0,0 0,0 0,1 0,-1 0,0-1,0 0,0 1,0-1,3-1,3-1,-1-1,1 0,0 0,-1-1,0 0,0 0,-1-1,1 0,-1-1,0 1,-1-1,0 0,0-1,0 0,-1 0,0 0,-1 0,0-1,0 0,-1 0,0 0,0 0,-1 0,0-1,-1 1,0-6,1 10,-1-1,0 0,0 1,-1-1,0 0,0 0,0 0,-1 1,0-1,0 0,0 1,-1-1,0 1,0-1,0 1,-1 0,0-1,0 1,0 1,0-1,-1 0,0 1,0 0,0 0,0 0,-1 0,1 1,-1 0,0 0,0 0,0 0,-1 1,1 0,-1 0,1 0,-1 1,-2-1,-11 5</inkml:trace>
  <inkml:trace contextRef="#ctx0" brushRef="#br0" timeOffset="3069.763">3441 948,'125'-245,"-102"214,-22 30,-1 1,1 0,-1-1,1 1,-1 0,1-1,-1 1,1 0,0 0,-1 0,1 0,-1 0,1 0,-1 0,1-1,0 2,-1-1,1 0,-1 0,1 0,-1 0,1 0,0 0,-1 1,1-1,-1 0,1 0,-1 1,1-1,-1 0,0 1,1-1,-1 0,1 1,-1-1,0 1,1-1,-1 1,0-1,1 1,-1-1,0 1,0-1,1 1,-1-1,0 1,0-1,0 1,0 0,0-1,0 1,0-1,0 1,0 0,0-1,0 1,0-1,0 1,-1 0,3 10,-1 0,1-1,1 1,0 0,1-1,0 1,0-1,1 0,0 0,1-1,0 0,1 0,0 0,0-1,1 0,0 0,0-1,1 0,-1 0,7 2,-11-7,1 0,-1 0,1-1,-1 1,1-1,0 0,-1-1,1 1,0-1,0 0,0 0,-1-1,1 1,0-1,-1 0,1-1,0 1,-1-1,0 1,1-1,-1-1,0 1,0-1,0 1,0-1,0 0,-1 0,1-1,-1 0,4-4,-1 0,0 0,0 0,-1 0,-1-1,1 0,-1 0,-1-1,0 1,0-1,-1 1,0-1,1-7,-2-97,-2 89</inkml:trace>
</inkml:ink>
</file>

<file path=ppt/ink/ink3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9:02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52,'179'-18,"-58"-5,-30 12,-74 16</inkml:trace>
</inkml:ink>
</file>

<file path=ppt/ink/ink3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9:03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0,'-5'0,"3"0,8 0,6 0,7 0,4 0,4 0,2 0,0 0,1 0,-1 0,-4 5,-7 2</inkml:trace>
</inkml:ink>
</file>

<file path=ppt/ink/ink3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9:05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0 380,'76'-67,"-49"36,-1-2,-2-1,-1-1,-2-1,4-11,30-43,-54 89,-1 0,1 1,0-1,0 1,0-1,0 1,0-1,-1 1,1-1,0 1,0 0,0 0,0-1,0 1,0 0,0 0,0 0,1 0,-1 0,0 0,0 0,0 1,0-1,0 0,-1 1,1-1,0 0,0 1,0-1,0 1,0-1,0 1,-1 0,1-1,0 1,0 0,-1 0,1-1,0 1,-1 0,1 0,-1 0,1 1,22 45,-21-41,23 63,-19-49,1 1,0-1,2-1,0 1,2-1,0-1,9 11,-7-13,-2-1</inkml:trace>
</inkml:ink>
</file>

<file path=ppt/ink/ink3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9:04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500 1,'-71'74,"3"3,-36 55,-93 88,148-164,38-41</inkml:trace>
  <inkml:trace contextRef="#ctx0" brushRef="#br0" timeOffset="348.933">105 28,'77'170,"-60"-141,3 5,1 0,1-1,2-1,15 14,23 19,-48-50</inkml:trace>
</inkml:ink>
</file>

<file path=ppt/ink/ink3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58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254 486,'-2'16,"0"1,-2 0,0-1,0 0,-2 0,0 0,-1-1,0 0,-3 3,-13 30,5-10,12-29,1 0,0 1,0 0,1 0,0 0,0 0,1 1,1 0,0-1,0 1,1 0,1 0,-1 0,2 0,0 0,0-1,2 6,-2-13,1 0,0 0,0 0,0 0,0 0,0-1,1 1,-1-1,1 0,-1 0,1 0,0 0,0 0,0 0,0-1,0 1,0-1,1 0,-1 0,0 0,1-1,-1 1,1-1,-1 0,0 0,1 0,-1 0,1 0,-1-1,5 0,0 0,0 0,0-1,-1 0,1-1,-1 1,0-1,1-1,-1 1,-1-1,1-1,1-1,22-22,-16 16</inkml:trace>
  <inkml:trace contextRef="#ctx0" brushRef="#br0" timeOffset="2649.938">0 373,'2'-5,"0"0,0 1,0-1,0 1,1-1,0 1,0 0,0 0,0 0,1 1,-1-1,1 1,0 0,0 0,1-1,10-8,60-56,-43 41,-2 0,-1-2,-1-2,-1 0,19-30,-47 60,1 0,0 0,0 1,0-1,0 0,0 0,0 0,1 1,-1-1,0 0,0 0,0 0,1 1,-1-1,0 0,1 0,-1 1,1-1,-1 0,1 1,-1-1,1 0,0 1,-1-1,1 1,0-1,-1 1,1-1,0 1,0 0,-1-1,1 1,0 0,0 0,-1-1,1 1,0 0,0 0,0 0,0 0,-1 0,1 0,0 0,0 0,0 1,0-1,-1 0,1 0,0 1,0-1,-1 0,1 1,0-1,-1 1,1-1,0 1,-1-1,1 1,0 0,-1-1,1 1,-1 0,1-1,-1 1,20 59,-15-44,0 1,1-1,0 0,1 0,1-1,0 0,1-1,1 1,0-2,3 2,0-2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02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909 144,'-31'-33,"7"17,-1 2,-1 1,0 1,-1 1,0 1,-1 1,0 2,0 1,0 1,-1 1,0 2,0 1,0 1,-10 2,26-1,0 1,1 0,-1 1,1 1,-1 0,1 0,0 1,1 1,-1 0,1 0,0 1,1 1,0 0,0 0,0 1,1 0,1 0,-1 1,2 1,-1-1,0 3,4-9,0 0,0 0,1 1,-1-1,1 1,0 0,0 0,0 0,1 0,0 0,0 1,0-1,1 1,0-1,0 1,0-1,1 1,-1 0,1 0,1-1,-1 1,1 0,0-1,0 1,1-1,0 1,0-1,0 0,0 0,1 0,0 0,0 0,0 0,4 3,7 0,0-2,0 0,0 0,1-1,0-1,0-1,0 0,1 0,-1-2,1 0,-1-1,0 0,1-1,-1-1,8-2,58-19,-104 16,2 6,0 2,0 0,0 1,0 1,0 2,0-1,1 2,0 1,0 1,0 0,1 1,1 2,-7 3,10-7,0 1,1 0,-1 1,2 0,-1 2,1-1,1 1,0 1,0 0,2 1,-1 0,1 1,1 0,1 0,0 1,1 0,0 0,1 1,1 0,-1 7,4-15,1 0,0 0,0 0,1 0,0 0,1 0,-1 0,1 1,1-1,0 0,0-1,0 1,1 0,1-1,-1 1,1-1,0 0,0 0,1-1,0 1,1-1,-1 0,1 0,0-1,0 0,1 0,2 2,5 0,0 1,1-2,0 0,-1-1,2-1,-1 0,0-1,1 0,0-2,-1 0,1 0,0-1,0-1,-1-1,17-3,119-33,-132 33</inkml:trace>
  <inkml:trace contextRef="#ctx0" brushRef="#br0" timeOffset="383.561">1304 455,'-27'34,"-149"161,57-55,49-52,70-88,-1 1,1-1,-1 1,1-1,-1 1,0-1,1 0,-1 1,1-1,-1 0,0 0,1 1,-1-1,0 0,1 0,-1 0,0 0,1 0,-1 0,0 0,1 0,-1 0,0 0,1 0,-1 0,0 0,1-1,-1 1,0 0,1 0,-1-1,1 1,-1 0,1-1,-1 1,1-1,-1 1,1-1,-1 1,1-1,-1 1,1-1,0 1,-1-1,1 0,0 1,-1-1,1 0,0 1,0-1,0 0,0 1,0-1,0 0,-5-14</inkml:trace>
  <inkml:trace contextRef="#ctx0" brushRef="#br0" timeOffset="650.04">966 371,'205'251,"-88"-88,-88-136,-13-20</inkml:trace>
  <inkml:trace contextRef="#ctx0" brushRef="#br0" timeOffset="1079.601">1840 427,'-20'2,"-1"1,0 0,1 2,-1 0,1 2,1 0,-5 3,12-6,2-1,-1 1,0 0,1 1,-1 0,1 1,1 0,-1 0,1 1,0 0,1 1,-1 0,1 0,1 1,0 0,0 0,1 1,0-1,1 1,0 1,0-1,1 1,0 0,1 0,1 0,-1 0,2 1,0-1,0 0,1 11,1-17,0 0,1-1,-1 1,1 0,0-1,0 0,1 0,-1 1,1-1,0-1,0 1,0 0,1-1,-1 0,1 1,0-1,0-1,0 1,0-1,0 1,0-1,1 0,-1-1,1 1,0-1,-1 0,1 0,0 0,0-1,0 1,-1-1,1-1,0 1,0 0,0-1,-1 0,1-1,0 1,-1-1,1 1,-1-1,0-1,1 1,0-1,29-18,-1-1,-1-1,-2-2,0-1,10-13,-12 10,-2-2,-1-2,-1 0,-2-1,3-8,-26 42,1-1,0 1,0-1,0 1,0-1,0 1,0-1,0 1,0-1,0 0,0 1,0-1,0 1,1-1,-1 1,0-1,0 1,0-1,1 1,-1-1,0 1,1 0,-1-1,0 1,1-1,-1 1,1 0,-1-1,1 1,-1 0,0-1,1 1,-1 0,1 0,-1 0,1-1,0 1,-1 0,1 0,-1 0,1 0,-1 0,1 0,-1 0,1 0,-1 0,1 0,-1 0,1 0,0 1,-1-1,1 0,-1 0,1 1,-1-1,0 0,1 0,-1 1,1-1,3 36,4 81,-3-91</inkml:trace>
  <inkml:trace contextRef="#ctx0" brushRef="#br0" timeOffset="1596.766">2207 878,'25'-71,"2"0,4 2,26-41,-51 98,72-102,-78 113,1 0,0 0,-1 1,1-1,0 0,0 0,0 1,0-1,-1 0,1 1,0-1,0 1,0-1,1 1,-1-1,0 1,0 0,0 0,0 0,0-1,0 1,0 0,1 0,-1 0,0 1,0-1,0 0,0 0,0 1,0-1,0 0,0 1,0-1,0 1,0 0,0-1,0 1,0 0,0-1,0 1,-1 0,1 0,0 0,-1 0,1-1,0 1,-1 0,1 1,17 56,-15-47,25 67,-27-76,0 0,1 1,-1-1,0 0,1 0,-1 0,1-1,-1 1,1 0,0 0,0-1,0 1,0-1,0 0,0 0,0 0,0 0,1 0,-1 0,0 0,1-1,-1 1,0-1,1 1,-1-1,1 0,-1 0,1 0,-1-1,0 1,1 0,0-1,11-5,0-1,0-1,0 0,-1-1,0 0,-1-1,0 0,8-10,8-6,105-76,-132 101,0 1,-1-1,1 1,0-1,-1 0,1 1,0 0,0-1,0 1,-1-1,1 1,0 0,0-1,0 1,0 0,0 0,0 0,0 0,-1 0,1 0,0 0,0 0,0 0,0 0,0 1,0-1,0 0,-1 0,1 1,0-1,0 1,0-1,-1 1,1-1,0 1,-1-1,1 1,0 0,-1-1,1 1,-1 0,1 0,-1-1,1 1,-1 0,1 0,-1 0,0-1,0 1,1 0,-1 1,2 52,-3-43,0 1,0-1,1 0,0 1,1-1,0 0,0 0,1 1,1-1,0 0,1-1,0 1,0-1,1 1,0-2,1 1,0 0,8 7,4 0</inkml:trace>
</inkml:ink>
</file>

<file path=ppt/ink/ink3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9:12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298 1,'-5'5,"-6"16,-6 4,-5 3,1 1,-1 1,-1 0,-1 0,-2-1,-1-5,3-2,2-5,5 0,0-3,3 1,9-2,9-4,5-3</inkml:trace>
</inkml:ink>
</file>

<file path=ppt/ink/ink3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9:14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31,'10'-5,"12"-2,8 1,4 1,0 2,-1 0,0 2,-2 1,-1 0,-1 0,-1 0,0 1,0-1,0 0,-5 0</inkml:trace>
</inkml:ink>
</file>

<file path=ppt/ink/ink3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9:14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52,'24'0,"13"0,4 0,1-5,-2-1,-3 0,-4 1,-2-4,-1 1,-2 1,-5 1</inkml:trace>
</inkml:ink>
</file>

<file path=ppt/ink/ink3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9:15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121 344,'-11'16,"1"0,0 0,1 1,1 0,1 1,0 0,2 0,0 0,0 0,2 1,0 7,2-24,1 1,0-1,0 1,0-1,0 1,0-1,0 1,1-1,-1 1,1-1,0 1,0-1,0 1,0-1,0 0,0 0,0 1,1-1,0 0,-1 0,1 0,0-1,0 1,0 0,0-1,0 1,0-1,0 1,0-1,1 0,-1 0,0 0,1 0,-1-1,1 1,-1-1,1 1,-1-1,1 0,0 0,-1 0,1 0,-1-1,1 1,-1-1,1 1,0-1,8-4,0 0,0 0,0-1,0 0,-1-1,0 0,-1 0,0-1,0-1,0 1,-1-2,-1 1,7-10,45-45,-58 63,0 0,0 0,-1 1,1-1,0 0,0 1,0-1,0 1,0-1,1 1,-1-1,0 1,0 0,0 0,0-1,0 1,1 0,-1 0,0 0,0 0,0 0,0 1,1-1,-1 0,0 0,0 1,0-1,0 1,0-1,0 1,0-1,0 1,0 0,0 0,0-1,0 1,-1 0,1 0,0 0,0 0,-1 0,1 0,-1 0,1 0,-1 0,1 0,-1 0,0 0,1 0,-1 0,0 1,0-1,15 64,-4 136,-6-173,-1 1,-2 0,0 0,-2 0,-2 0,-3 18,0-14,-1 0,-2 0,-1 0,-2-1,-1 0,-2-1,-3 4,8-20,-1 8,-1-1,-1-1,-1 0,-1-1,-1 0,0-1,-2-1,0 0,-1-1,-9 5,24-19,1-1,-1 0,0 0,1 0,-1 0,0-1,0 1,0-1,-1 0,1 1,0-1,0-1,-1 1,1 0,0-1,-1 0,1 0,0 0,-1 0,1 0,-1-1,1 0,0 1,0-1,-1 0,1-1,0 1,0-1,0 1,0-1,0 0,1 0,-1 0,0 0,1 0,0-1,-1 1,1-1,0 0,-2-14,1 0,0 0,2-1,0 1,1 0,0-1,2 1,0 0,0 0,2 0,1-1,-4 11,64-232,-59 215</inkml:trace>
  <inkml:trace contextRef="#ctx0" brushRef="#br0" timeOffset="480.876">92 146,'215'-134,"-214"133,-1 0,1 0,0 0,0 0,-1 1,1-1,0 0,0 1,0-1,0 0,0 1,0-1,0 1,0 0,0-1,0 1,0 0,0-1,0 1,0 0,1 0,-1 0,0 0,0 0,0 0,0 1,0-1,0 0,0 0,0 1,0-1,0 1,0-1,0 1,0-1,0 1,0 0,0-1,0 1,0 0,-1 0,1-1,0 1,0 0,-1 0,1 0,-1 0,1 0,-1 0,1 0,-1 0,0 0,0 0,1 0,-1 1,0-1,0 0,0 0,0 0,0 0,0 0,-1 1,3 14,0 1,0 0,2-1,0 1,0-1,2 0,0 0,1-1,0 0,2 0,-1 0,2-1,0-1,6 9,0-2</inkml:trace>
</inkml:ink>
</file>

<file path=ppt/ink/ink3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9:13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0 763,'37'-25,"-1"-2,-2-1,-1-2,-1-1,-2-2,5-8,23-54,-58 95,0-1,0 1,0-1,1 1,-1-1,0 1,0-1,1 1,-1 0,0-1,1 1,-1-1,0 1,1 0,-1-1,0 1,1 0,-1-1,1 1,-1 0,1 0,-1 0,1-1,-1 1,1 0,-1 0,1 0,-1 0,1 0,-1 0,1 0,-1 0,1 0,-1 0,1 0,-1 0,1 0,-1 0,1 1,-1-1,1 0,-1 0,1 0,-1 1,1-1,-1 0,0 1,1-1,-1 0,0 1,1-1,-1 1,0-1,1 0,-1 1,0-1,0 1,1-1,-1 1,0-1,0 1,0-1,0 1,0-1,0 1,15 44,-12-34,25 71,-3 1,-5 1,-3 1,-4 1,2 80,-14-129,1-18,0 1,-1-1,-1 0,-1 0,-1 1,-1-1,0 0,-2 0,0-1,-1 1,0-1,-2 0,0-1,-1 0,-6 8,8-19,-1-1,0 1,0-1,-1-1,1 1,-1-2,0 1,0-1,0 0,-1-1,1 0,-3 0,7-2,-1 1,1-1,0 0,0 0,0-1,0 0,0 0,0 0,0 0,0-1,0 0,0 0,1 0,-1 0,1-1,-1 0,1 0,0 0,0 0,1-1,-1 0,1 0,-1 0,1 0,0 0,1 0,-1-1,1 1,0-1,0 0,0 0,1 0,-1 0,1 0,0-3,1-8,0 0,1 1,1-1,0 1,1 0,0 0,2 0,0 0,0 0,1 1,1 0,1 0,0 1,0 0,2 0,-1 1,2 0,-1 1,1 0,1 1,3-2,53-41,-48 43</inkml:trace>
  <inkml:trace contextRef="#ctx0" brushRef="#br0" timeOffset="721.935">57 340,'5'-2,"0"0,0 0,0 0,-1-1,1 0,-1 0,1 0,-1 0,0-1,0 1,0-1,-1 0,1 0,-1-1,8-7,22-25,-1-2,-2-2,-2-1,11-22,-10 16,-29 48,0-1,0 1,1-1,-1 1,0-1,0 1,0-1,0 1,1 0,-1-1,0 1,1-1,-1 1,0 0,1-1,-1 1,0 0,1 0,-1-1,0 1,1 0,-1 0,1-1,-1 1,1 0,-1 0,1 0,-1 0,0 0,1 0,-1 0,1 0,-1 0,1 0,-1 0,1 0,-1 0,1 0,-1 0,1 0,-1 0,0 1,1-1,-1 0,1 0,-1 1,1-1,-1 0,0 0,1 1,-1-1,0 0,1 1,-1-1,0 1,0-1,1 0,-1 1,0-1,0 1,0-1,13 34,-11-25,34 112,-11-59,-14-49</inkml:trace>
</inkml:ink>
</file>

<file path=ppt/ink/ink3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9:1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535 339,'-17'-5,"0"1,0 0,-1 2,0 0,1 0,-1 2,0 0,1 1,-1 1,0 1,1 0,0 1,0 1,0 1,0 0,1 1,-4 3,-90 48,109-58,0 1,1-1,-1 1,0-1,0 1,0-1,0 1,0 0,1-1,-1 1,0 0,1 0,-1-1,0 1,1 0,-1 0,1 0,-1 0,1 0,0 0,-1 0,1 0,0 0,0 0,0 0,0 0,-1 0,1 0,1 0,-1 0,0 0,0 0,0 0,0 0,1 0,-1 0,1 0,-1 0,0 0,1 0,0-1,-1 1,1 0,-1 0,1 0,0-1,0 1,-1 0,1-1,0 1,0-1,1 1,57 22,-49-20,87 17,-97-20,1 0,0 1,0-1,-1 0,1 0,0 1,-1-1,1 1,-1-1,1 1,-1-1,1 1,-1-1,1 1,-1-1,1 1,-1 0,1-1,-1 1,0 0,1-1,-1 1,0 0,0-1,0 1,0 0,1 0,-1-1,0 1,0 0,0 0,0-1,-1 1,1 0,0 0,0-1,0 1,-1 0,1-1,0 1,-1 0,1-1,0 1,-1 0,1-1,-1 1,1-1,-1 1,1-1,-1 1,1-1,-1 1,0-1,0 1,-39 31,35-28,-168 136,166-134,1 1,1-1,-1 1,1 0,0 1,1-1,0 1,0 0,0 0,1 0,-1 5,3-10,1 0,-1 0,1 0,-1 0,1-1,0 1,0 0,0 0,1 0,-1 0,1 0,0-1,-1 1,1 0,0-1,1 1,-1 0,0-1,1 0,0 1,-1-1,1 0,0 0,0 1,0-2,0 1,1 0,-1 0,0-1,1 1,-1-1,1 0,0 1,-1-1,1-1,1 2,10 1,1 0,-1 0,0-2,1 0,-1 0,1-1,0-1,13-2,14-15,-30 5</inkml:trace>
  <inkml:trace contextRef="#ctx0" brushRef="#br0" timeOffset="559.824">365 0,'-10'20,"1"0,1 0,1 1,0 0,2 0,0 0,1 1,2 0,0 0,1 0,2 17,-10 87,-39 137,-74 209,51-230,69-230</inkml:trace>
</inkml:ink>
</file>

<file path=ppt/ink/ink3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9:22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30,'19'0,"11"0,6 0,1 0,-1-5,-2-1,-1 0,-3 1,0 1,-1 2,-1 1,0 0,-5 1</inkml:trace>
</inkml:ink>
</file>

<file path=ppt/ink/ink3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9:23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30,'38'0,"18"-5,4-1,-4-1,-5 2,-8 2,-6 1,-5 1,-2 0,-3 1,-4 0</inkml:trace>
</inkml:ink>
</file>

<file path=ppt/ink/ink3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9:21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141 354,'-11'165,"-33"221,13-173,31-213,1 0,-1 0,1 0,-1 0,1 0,-1 0,1 0,-1-1,0 2,1-1,-1 0,1 0,-1 0,1 0,-1 0,1 0,-1 0,0 1,1-1,-1 0,1 0,-1 0,0 1,1-1,-1 0,0 1,1-1,-1 0,0 1,1-1,-1 0,0 1,0-1,1 1,-1-1,0 1,0-1,0 0,0 1,0-1,0 1,1-1,-1 1,0-1,0 1,0-1,-1 1,1-1,0 0,0 1,22-45,-19 38,5-13</inkml:trace>
  <inkml:trace contextRef="#ctx0" brushRef="#br0" timeOffset="514.549">367 552,'-49'37,"36"-29,1 1,-1 0,1 1,1 0,0 1,1 1,0-1,0 2,1-1,1 2,7-10,1 1,-1 0,1 0,1-1,-1 1,1 0,0-1,0 1,0 0,0-1,1 1,0-1,0 0,0 0,0 1,1-1,0-1,-1 1,1 0,1-1,-1 1,1-1,-1 0,1 0,0-1,2 2,10 12,128 154,-135-164</inkml:trace>
  <inkml:trace contextRef="#ctx0" brushRef="#br0" timeOffset="1069.04">0 326,'39'-39,"-1"-1,-3-2,-1-1,28-47,-55 77,-5 8,0 1,0 0,0-1,0 1,1 0,0 0,0 1,0-1,0 1,1-1,-1 1,1 0,0 0,0 1,1-1,-3 3,1 1,-1 0,0 1,0-1,0 0,0 1,0-1,0 1,0-1,0 1,-1 0,1 0,-1 0,1 0,-1 0,0 0,0 0,1 0,-2 1,1-1,0 0,0 1,-1-1,1 2,5 18,-4-9,1-1,1 1,0-1,0 1,1-1,1 0,0-1,0 1,1-1,1-1,0 1,0-1,1-1,0 1,6 3,1-3</inkml:trace>
</inkml:ink>
</file>

<file path=ppt/ink/ink3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9:25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0 349,'248'-281,"-190"214,-56 67,-1 0,1 0,0 0,-1 0,1 0,-1 0,1 1,-1-1,1 0,-1 1,1-1,-1 1,0 0,1 0,-1-1,0 1,1 0,-1 0,0 0,0 0,0 0,0 0,0 1,0-1,0 0,0 0,-1 1,1-1,0 1,-1-1,1 0,-1 1,1-1,-1 1,0-1,0 1,0-1,0 1,0 0,0-1,0 1,0-1,0 1,-1-1,1 1,-1-1,4 11,5 21,1-1,2 0,1 0,2-1,9 16,28 40,-39-75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08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41,'0'0,"1"0,-1 0,1 0,-1-1,1 1,-1 1,1-1,-1 0,1 0,0 0,-1 0,1 0,-1 0,1 0,-1 1,1-1,-1 0,0 1,1-1,-1 0,1 0,-1 1,0-1,1 1,-1-1,0 0,1 1,-1-1,0 1,1-1,-1 1,0-1,0 1,0-1,0 1,1-1,-1 1,0-1,0 1,0-1,0 1,0-1,0 1,0-1,0 1,0-1,-1 1,1 0,0-1,0 0,0 1,-1-1,1 1,0-1,0 1,-1-1,1 1,0-1,-1 0,1 1,-1-1,1 0,0 1,-1-1,15 2,0 0,1-2,-1 0,1 0,-1-1,1-1,-1 0,12-4,44-6,221-20,-239 27,-35-1</inkml:trace>
</inkml:ink>
</file>

<file path=ppt/ink/ink3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9:2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18,'-5'0,"-6"0,-2 5,7 2,4-6,7-2,8-7,-3-1,-9 1,-3 6,-8 4,4 1,8 0,2-5,7-2,0 0</inkml:trace>
</inkml:ink>
</file>

<file path=ppt/ink/ink3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9:24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31,'109'-11,"-77"4,1 2,-1 1,1 1,0 2,0 2,2 0,-34-1,1 0,-1 0,1 0,-1 0,1 0,-1 0,0 1,1-1,-1 0,1 1,-1-1,0 1,1-1,-1 1,0 0,1-1,-1 1,0 0,0 0,0 0,0 0,0 0,0 0,0 0,0 0,0 1,-1-1,1 0,0 1,-1-1,1 0,-1 1,1-1,-1 0,0 1,0-1,1 1,-1-1,0 1,0-1,0 1,-1-1,1 0,0 1,-1-1,1 1,0-1,-1 0,0 1,-38 65,37-65,-70 83,-39 63,100-129,6-12,0 0,1 1,0-1,0 1,1 0,0 0,0 0,1 0,0 1,0-1,1 1,0-1,1 1,0 7,3-12,0 0,1 0,0 0,0-1,-1 1,2-1,-1 0,0 0,1-1,-1 1,1-1,0 0,0 0,0 0,0-1,0 0,0 0,1 0,-1 0,0-1,0 0,1 0,-1 0,0-1,0 0,0 0,5-2,5 3,187-31,-179 25,-5-2</inkml:trace>
  <inkml:trace contextRef="#ctx0" brushRef="#br0" timeOffset="347.855">0 285,'19'-5,"16"-1,7 0,1 1,-2 1,2 2,-2 1,2 0,-2 1,-3 0,-3 1,-3-6,-1-1,-2 0,-1 2,-1 0,-4-3,-7 0</inkml:trace>
</inkml:ink>
</file>

<file path=ppt/ink/ink3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4:39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0 565,'28'-15,"0"2,0 1,1 1,1 1,0 2,0 1,0 1,1 2,0 1,0 1,0 2,0 1,13 3,175-14,23-25,1 11,120 8,-23 28,151 24,-266-24,187-15,-9-24,-82 26,208-10,149-37,17-6,-198 26,1110 28,-1116-25,188-7,-171 44,90 24,554 41,-616-48,702-10,-820-22,-220 4,584-13,441-51,-93-3,371-29,-702 38,268-8,146 55,-644-18,-79 29,-58 27,-278-29,190 12,-212 1,0-6,12-6,23-28,256 28,-253-23,-149 28,0 1,-1 1,0 0,0 2,0 0,-1 1,0 1,-1 1,-1 1,0 0,2 3,114 49,-109-58</inkml:trace>
  <inkml:trace contextRef="#ctx0" brushRef="#br0" timeOffset="27814.889">1439 762,'-2'0,"0"0,0 0,-1 0,1 1,0-1,0 1,-1-1,1 1,0 0,0-1,0 1,0 0,0 0,0 1,0-1,0 0,1 1,-1-1,0 1,1-1,-1 1,1 0,-1 0,1 0,0 0,0 0,1-2,-15 20,2 0,1 1,0 0,2 1,0 0,-1 10,-9 16,-45 106,-120 252,153-350,31-50</inkml:trace>
  <inkml:trace contextRef="#ctx0" brushRef="#br0" timeOffset="28325.833">1298 762,'2'0,"-1"-1,0 0,0 1,0-1,1 1,-1-1,0 1,0 0,1-1,-1 1,0 0,1 0,-1 0,0 0,1 0,-1 0,0 0,1 0,-1 1,0-1,0 1,1-1,-1 1,0-1,0 1,0-1,1 1,-1 0,0 0,0 0,0 0,0 0,0 0,-1 0,1 0,0 0,0 0,-1 0,1 0,-1 0,1 1,-1-1,1 0,-1 1,0 0,11 70,-10-56,7 33,2-1,3 1,1-2,19 40,9 34,-34-97,-4-6,1-1,2 0,-1 0,2 0,0-1,1 0,5 6,-13-20,1 0,0 0,0 0,0 0,0 0,0-1,1 1,-1-1,1 1,-1-1,1 0,-1 0,1 0,0 0,-1 0,1-1,0 1,-1-1,1 0,0 0,0 0,0 0,-1 0,1 0,0-1,0 0,-1 1,1-1,0 0,-1 0,1 0,-1-1,0 1,1-1,-1 1,0-1,0 0,0 0,0 0,0 0,0 0,0 0,-1-1,1 1,-1 0,0-1,1 1,-1-1,0-1,16-29,-1-2,-2 0,-1-1,-2 0,-1 0,-2-2,1-18,-5 33,40-293,-43 307,0 0,-1-1,0 1,-1 0,0 0,0 0,-1 0,0 0,0 0,-1 0,-1 1,-1-5,4 12,0 0,1 0,-1 1,0-1,0 0,0 1,1-1,-1 0,0 1,0-1,0 1,0-1,0 1,0 0,0-1,0 1,0 0,-1 0,1 0,0 0,0-1,0 2,0-1,0 0,0 0,0 0,0 0,0 1,0-1,0 0,0 1,0-1,0 1,0-1,0 1,0 0,0-1,0 1,1 0,-1 0,0-1,1 1,-1 0,0 0,1 0,-1 0,1 0,-1 0,1 0,0 0,-1 1,-8 12</inkml:trace>
  <inkml:trace contextRef="#ctx0" brushRef="#br0" timeOffset="28728.895">2202 1101,'-5'10,"-3"1,0 1,1 1,1-1,0 1,0 0,1 0,1 1,1-1,-1 1,2 0,0 0,1 0,0 0,1 0,1 0,0 0,1 0,1 0,3 13,-4-24,-1-1,1 1,0 0,0 0,0-1,0 1,1-1,-1 0,1 1,-1-1,1 0,0-1,0 1,0 0,0-1,0 0,0 0,0 0,0 0,0 0,1 0,-1-1,0 0,1 1,-1-1,0 0,1-1,-1 1,0-1,0 1,1-1,-1 0,0 0,0-1,0 1,0-1,0 1,1-2,7-3,0-1,0 0,-1 0,0-1,-1-1,0 1,0-2,-1 1,5-8,-7 8,-1 0,0 0,0 0,-1-1,0 0,-1 0,0 0,-1 0,0-1,-1 1,0 0,0-1,-1 1,0-1,-2-9,1 14,0 0,0 1,-1-1,0 0,0 1,0-1,0 1,-1 0,0 0,0 0,-1 0,1 0,-1 0,0 1,0 0,-1 0,1 0,-1 0,0 1,0 0,0 0,0 0,0 1,-1-1,1 1,-1 1,0-1,-2 0,-2 1,1-1,-1 2,0-1,0 1,0 1,1 0,-1 0,0 1,1 0,-1 1,1 0,-1 0,1 1,0 0,1 1,-1 0,-21 13</inkml:trace>
  <inkml:trace contextRef="#ctx0" brushRef="#br0" timeOffset="29077.758">2766 706,'40'256,"-31"-202,-3 2,-2-1,-3 1,-3 14,1 6,-11-4,6-54</inkml:trace>
  <inkml:trace contextRef="#ctx0" brushRef="#br0" timeOffset="29314.096">2597 1073,'38'0,"23"0,5 0,1 0,-5 0,-9 0,-9 0,-2 0,-4 0,-3 0,-3 0,-1 0,-8 0</inkml:trace>
  <inkml:trace contextRef="#ctx0" brushRef="#br0" timeOffset="29980.878">3415 1016,'-23'11,"1"0,1 2,0 0,1 1,0 1,1 1,1 1,0 0,2 2,0 0,-3 5,18-23,0 0,0 0,0 0,0 0,0 0,0 0,0 0,0 0,1 0,-1 1,0-1,1 0,-1 0,1 1,-1-1,1 0,0 1,-1-1,1 0,0 1,0-1,0 1,0-1,0 0,1 1,-1-1,0 0,0 1,1-1,-1 0,1 1,0-1,-1 0,1 0,0 0,-1 1,1-1,0 0,0 0,0 0,0 0,0 0,0-1,1 1,-1 0,0 0,0-1,0 1,1-1,-1 1,0-1,1 0,-1 1,0-1,1 0,-1 0,1 0,-1 0,0 0,1 0,-1 0,0 0,1-1,17-4,0-2,-1 0,1-1,-2-1,1-1,-1 0,-1-1,0-1,0 0,-1-2,5-6,46-34,-65 53,-1 0,1 0,0 0,-1 1,1-1,0 0,0 0,0 1,0-1,0 1,-1-1,1 1,0-1,0 1,0-1,0 1,1 0,-1 0,0 0,0-1,0 1,0 0,0 0,0 0,0 1,0-1,0 0,0 0,0 0,0 1,0-1,0 1,0-1,0 1,0-1,0 1,0-1,0 1,0 0,-1 0,1-1,0 1,-1 0,1 0,0 0,-1 0,1 0,-1 0,1 0,-1 0,0 0,1 0,-1 0,0 0,0 0,1 0,-1 0,0 0,0 0,-1 1,5 64,-5-60,-1 0,2 0,-1-1,1 1,0 0,0 0,0 0,1 0,0 0,0-1,1 1,-1 0,1-1,0 1,1-1,-1 0,1 0,0 0,1 0,-1 0,1 0,0-1,0 0,0 0,1 0,-1 0,1-1,0 0,0 0,0 0,3 1,-1-3,0 1,1-1,-1 0,1-1,-1 0,1 0,-1-1,0 1,1-2,-1 1,0-1,1 0,-1-1,0 1,-1-1,1-1,0 1,-1-1,0 0,0-1,4-3,108-117,-92 91,-2-1,0-1,-3-2,-1 0,-2-1,-2-1,-1 0,-2-1,-2-1,-2 0,0-11,-10-22,1 74,0-1,0 1,0 0,0-1,0 1,0 0,-1-1,1 1,0 0,-1 0,1-1,-1 1,1 0,-1 0,0 0,0 0,1 0,-1 0,0 0,0 0,0 0,0 0,0 0,0 0,0 1,0-1,0 0,-1 1,1-1,0 1,0-1,-1 1,1 0,0 0,-1-1,1 1,0 0,0 0,-1 0,1 0,0 1,-1-1,1 0,0 0,-1 1,1-1,0 1,0-1,0 1,-1-1,1 1,0 1,-7 5,1 1,0 0,1 1,0 0,1 0,0 0,0 1,1-1,0 1,0 0,1 1,1-1,0 0,0 1,1-1,0 1,1 0,0-1,1 1,0-1,0 1,2 1,-3 3,1 12,0 1,2-1,1 1,1-1,1 0,4 7,85 236,-96-270,1 0,-1 0,1 0,-1 0,1 0,-1 0,1 0,-1 0,1 0,-1 0,1 0,-1 0,1 0,-1 0,1 0,-1 1,1-1,-1 0,1 0,-1 0,1 1,-1-1,1 0,0 1,-1-1,1 0,0 1,-1-1,1 1,0-1,-1 1,1-1,0 0,0 1,-1-1,1 1,0-1,0 1,0-1,0 1,0 0,0-1,0 1,0-1,0 1,0-1,0 1,0-1,0 1,0-1,0 1,1-1,-1 1,0-1,0 1,1-1,-1 0,0 1,1-1,-10-9</inkml:trace>
  <inkml:trace contextRef="#ctx0" brushRef="#br0" timeOffset="30193.215">3726 819,'43'5,"29"1,7 0,-6-1,-10-2,-11-1,-14 4,-9 1,-4-1,-7-1</inkml:trace>
  <inkml:trace contextRef="#ctx0" brushRef="#br0" timeOffset="30445.758">4404 1101,'4'28,"7"11,2-3</inkml:trace>
  <inkml:trace contextRef="#ctx0" brushRef="#br0" timeOffset="30694.772">4431 819,'0'0</inkml:trace>
  <inkml:trace contextRef="#ctx0" brushRef="#br0" timeOffset="30842.718">4629 989,'-5'14,"1"1,0 0,1 0,1 0,1 0,0 1,1-1,0 0,2 0,-1 1,2-1,0 0,1 0,0-1,4 7,-7-18,1 0,-1-1,1 1,0-1,0 1,0-1,0 0,0 1,1-1,-1 0,0-1,1 1,0 0,-1-1,1 1,0-1,0 0,0 0,0 0,0-1,0 1,0 0,0-1,0 0,0 0,0 0,0 0,0 0,0-1,0 1,0-1,0 0,0 0,0 0,0 0,-1-1,1 1,0-1,1 0,89-86,-87 81,0 0,-1-1,0 0,-1 0,1 0,-2-1,1 1,-1-1,0 0,-1 0,0 0,-1 0,0 0,0-1,-1 1,0 0,0-1,-1 1,-1 0,1 0,-2 0,0-4,1 9,-1 1,1 0,-1 0,1 1,-1-1,0 0,0 1,0-1,-1 1,1 0,0 0,-1 1,1-1,-1 1,0-1,1 1,-1 0,0 1,0-1,0 1,1-1,-1 1,0 0,0 0,0 1,0-1,0 1,-2 1,-18 4</inkml:trace>
  <inkml:trace contextRef="#ctx0" brushRef="#br0" timeOffset="31208.894">4996 1186,'104'-149,"-103"148,0 0,-1 0,1 0,0 0,0 0,0 0,0 0,0 1,0-1,0 0,0 1,0-1,1 1,-1-1,0 1,0-1,0 1,1 0,-1 0,0 0,0-1,1 1,-1 0,0 1,0-1,1 0,-1 0,0 0,0 1,1-1,-1 1,0-1,0 1,0-1,0 1,0 0,0-1,0 1,0 0,0 0,0 0,30 51,-18-24,-11-24,1 0,-1 1,1-1,0 0,0 0,0 0,0-1,1 1,-1-1,1 0,0 0,0 0,0 0,1-1,-1 1,0-1,1 0,0-1,-1 1,1-1,0 0,0 0,0 0,0-1,0 0,0 0,0 0,0 0,0-1,-1 0,1 0,0 0,3-2,7-5,-1-1,-1-1,1-1,-2 1,1-2,-2 0,1 0,-2-1,0-1,0 1,-1-2,-1 1,0-1,-1 0,-1-1,4-16,3-13,-9 24</inkml:trace>
  <inkml:trace contextRef="#ctx0" brushRef="#br0" timeOffset="32176.542">424 1891,'114'-20,"0"5,56 2,-13 1,792-69,24-22,-511 92,-331 12,137-26,8-5,-40 2,245-49,-402 69,1 3,-1 3,24 5,24 0,126-4,-111-37,-119 30</inkml:trace>
  <inkml:trace contextRef="#ctx0" brushRef="#br0" timeOffset="32576.67">6069 762,'-5'5,"-2"6,6 2,7-2,3-8,-5-3,-3-3</inkml:trace>
  <inkml:trace contextRef="#ctx0" brushRef="#br0" timeOffset="32927.35">6153 1101,'0'0,"0"4,-5 3,-2 4,1 0</inkml:trace>
</inkml:ink>
</file>

<file path=ppt/ink/ink3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5:35.26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7113 270,'-326'-180,"301"167,0 2,-1 0,0 2,-1 1,1 0,-2 3,1 0,0 1,-1 2,-227-11,118 25,2 5,0 7,1 5,2 6,2 6,-20 14,-4 4,78-33,1 4,1 3,1 3,3 3,-42 32,64-35,2 2,2 2,1 2,2 2,3 1,-7 12,27-30,0 1,2 1,1 0,1 1,1 1,2 0,1 0,2 1,1 0,1 1,2 0,1 0,3 16,1 1,3-1,2 0,2 0,2-1,10 29,224 733,-219-703,-5 1,-4 1,-2 64,-16-134,-1 0,-2-1,-2 1,-2-1,-1-1,-2 1,-1-2,-2 0,-2-1,-1 0,-2-1,-1-2,-1 0,-2-1,-1-1,-2-2,0 0,-2-2,-1-1,-1-1,-29 16,-287 166,-94 16,387-192,2 2,0 2,3 3,1 1,2 3,1 2,-7 12,27-21,1 1,1 1,2 1,2 1,2 0,1 2,2 0,2 0,1 1,3 1,0 5,-10 30,-39 168,53-220,-3 2,1 0,1 0,2 0,0 1,2-1,1 1,2 0,0-1,2 0,1 1,1-2,1 1,5 9,22 22,2-1,2-2,3-1,2-3,2-1,16 11,-51-51,32 34,3-3,1-1,2-2,1-3,2-2,1-1,2-4,0-1,4-3,1 0,2-2,0-4,1-1,1-4,0-3,48 2,353-13,-287-15,0-8,164-45,-12-17,-150 54,-141 28,-1-2,1-1,-2-2,1-1,-1-2,-1-2,0-1,-1-1,15-12,242-134,-80 16,-104 52,-18 18,-2-5,-5-2,25-38,-92 103,-2-1,0-1,-2 0,0-1,-1 0,-1-1,-1 0,0 0,-2-1,-1 0,-1 0,-1 0,-1 0,-1-19,-3-44,-4 2,-4-1,-3 1,-4 1,-16-43,21 82,3-1,1-1,2 1,3-1,1 0,4-27,0 53,1 0,1 0,1 0,1 0,1 1,0 0,2 0,0 1,1 0,0 1,2 0,0 1,8-9,11-9,1 2,1 1,2 1,1 2,22-13,36-15,2 4,59-21,101-54,122-88,-358 205,-1-1,-1-1,0 0,0-2,-1 0,-1 0,0-2,-1 0,-1-1,-1 0,0-1,-1 0,8-18,-14 18,0 1,-1-1,-1 0,0-1,-1 1,-2-1,0 1,0-1,-2 1,0-1,-2 1,0-1,-2-6,-128-401,10 25,97 335,-82-163,88 198,-1 1,-1 1,-2 1,-1 1,-1 1,-2 1,0 1,-28-17,-135-69,142 85,2-2,1-1,1-3,-2-5,38 30,1-1,-1 0,1 0,1-1,0 0,0 0,0-1,1 0,0 0,1 0,0-1,0 0,1 0,1 0,-1 0,2-1,-1 1,1-1,1-5,33-239,-31 249,0 0,0 0,-1 0,0 0,0-1,0 1,-1 0,0 0,0 0,-1 0,1 0,-1 0,-1 0,1 0,-1 1,0-1,0 1,-1 0,1 0,-1 0,0 0,-1 1,1 0,-1 0,0 0,-2-2,-14-3,0 1,0 1,-1 0,0 2,0 0,0 2,0 0,-1 2,0 0,-11 2,27 0,0-1,0 1,0-2,0 1,0-1,0 0,0 0,0-1,0 0,1 0,-1-1,0 1,1-1,0-1,0 0,0 1,0-2,0 1,1-1,0 0,0 0,0 0,1 0,0-1,0 0,0 0,0-1,-18-45,17 45</inkml:trace>
  <inkml:trace contextRef="#ctx0" brushRef="#br1" timeOffset="10834.013">820 3121,'-3'4,"0"1,0 0,1 1,0-1,0 0,0 1,1-1,-1 1,1-1,1 1,-1 0,1-1,0 6,0-7,18 201,14 77,-30-229,3-1,1 0,13 43,-18-93,-1 2,0-1,1 1,0-1,0 0,0 1,0-1,1 0,-1 0,1 0,0 0,0 0,0 0,0 0,0-1,1 1,-1-1,1 1,0-1,0 0,13 3</inkml:trace>
  <inkml:trace contextRef="#ctx0" brushRef="#br1" timeOffset="11570.401">537 3403,'3'-37,"3"1,0-1,2 1,2 1,2 0,1 0,7-13,-13 31,4-14,0 1,2 1,2 0,0 1,2 0,1 2,1 0,1 1,2 1,0 0,1 2,2 1,0 1,1 1,0 1,30-14,-53 31,1-1,0 0,0 1,0 0,0 0,0 0,0 0,0 1,0 0,0 0,1 0,-1 0,0 0,0 1,0 0,0 0,0 0,0 0,0 1,0-1,-1 1,1 0,-1 0,1 1,-1-1,1 1,-1-1,0 1,-1 0,1 0,0 0,-1 1,1-1,-1 1,0-1,0 1,-1 0,1 0,-1 0,0 0,0 0,3 18,-1 1,-2 0,0 0,-2 0,0 0,-2 0,0 0,-1 0,-2-1,0 0,-1 0,-2 0,0-1,-1 0,-10 13,-88 156,-22-18,130-171,-1 0,0-1,1 1,-1 0,1-1,-1 1,1 0,-1 0,1 0,0 0,-1 0,1-1,0 1,0 0,0 0,-1 0,1 0,0 0,0 0,0 0,1 0,-1 0,0 0,0 0,0 0,1-1,-1 1,0 0,1 0,-1 0,1 0,-1-1,1 1,-1 0,1 0,0-1,-1 1,1 0,0-1,-1 1,1-1,0 1,0-1,0 1,0-1,-1 0,1 1,0-1,0 0,0 0,0 0,0 1,0-1,0 0,58 3,-51-3,13-1,-3 0,-1 0,1 0,0 2,-1 0,1 1,-1 1,1 1,-1 0,0 1,-1 1,1 0,13 9,-19-8,-1 1,0 0,-1 1,0 0,0 0,-1 1,0 0,-1 0,7 12,-8-12,-3-6,1 1,-1-1,1 0,0 0,0 0,1 0,-1-1,1 0,0 0,0 0,0 0,0-1,0 0,0 0,4 1,3-3</inkml:trace>
  <inkml:trace contextRef="#ctx0" brushRef="#br1" timeOffset="11818.698">1552 3347,'-4'38,"2"18,7-1,8-10,6-12,-1-12</inkml:trace>
  <inkml:trace contextRef="#ctx0" brushRef="#br1" timeOffset="12054.15">1497 2867,'0'0</inkml:trace>
  <inkml:trace contextRef="#ctx0" brushRef="#br1" timeOffset="12506.43">1864 2980,'-13'16,"0"1,1 0,1 1,1 0,1 1,0 0,1 1,2-1,0 1,0 1,2-1,0 6,4-24,-1 0,1-1,0 1,0 0,-1 0,1 0,1 0,-1 0,0 0,0 0,1 0,-1 0,1 0,0 0,-1 0,1-1,0 1,0 0,0-1,0 1,1 0,-1-1,0 1,1-1,-1 0,1 1,-1-1,1 0,-1 0,1 0,0 0,0 0,-1-1,1 1,0 0,0-1,0 1,0-1,0 0,0 0,0 0,0 0,0 0,0 0,0 0,0-1,0 1,0-1,-1 1,2-1,12-11,-1 0,0-1,-1-1,0 0,-1 0,-1-2,0 1,-2-1,1-1,-2 1,0-2,-1 1,2-10,2 1,33-85,-30 69,3 1,1 0,2 1,13-16,-33 56,0-1,1 0,-1 0,0 1,1-1,-1 0,1 1,-1-1,1 1,-1-1,1 1,0-1,-1 1,1-1,0 1,-1-1,1 1,0 0,0-1,-1 1,1 0,0 0,0 0,0 0,-1-1,1 1,0 0,0 0,0 0,-1 1,1-1,0 0,0 0,0 0,-1 1,1-1,0 0,0 1,-1-1,1 0,0 1,-1-1,1 1,0-1,-1 1,1 0,-1-1,1 1,-1-1,1 1,-1 0,0 0,1-1,-1 1,0 0,1 0,-1-1,0 1,23 55,-20-46,105 338,-58-130,-41-155,-4-46,-1 0,-1 0,0 0,-2 0,0 0,0 0,-2 0,0 1,-1-1,0 0,-2 0,0 0,-1-1,-1 0,0 1,-1-2,-1 1,-7 11,13-25,1 0,-1 0,0 0,0 0,0 0,0 0,0 0,-1-1,1 1,0-1,-1 0,1 1,-1-1,0 0,1-1,-1 1,0 0,0-1,1 1,-1-1,0 0,0 0,1 0,-1 0,0-1,0 1,0-1,1 0,-1 1,0-1,1 0,-1-1,1 1,-1 0,1-1,0 1,0-1,-1 0,1 0,0 0,0 0,1 0,-1 0,0-1,1 1,-1 0,1-1,0 1,0-1,0 0,0 0,-6-18,1 0,2-1,0 1,1-1,1 0,1 0,1 0,1 0,1 0,0 0,2 1,3-8,34-175,-24 145,-10 37</inkml:trace>
  <inkml:trace contextRef="#ctx0" brushRef="#br1" timeOffset="12755.193">2512 2697,'10'34,"8"15,5 0,-1-13,-4-13</inkml:trace>
  <inkml:trace contextRef="#ctx0" brushRef="#br1" timeOffset="12999.228">2428 2387,'0'0</inkml:trace>
  <inkml:trace contextRef="#ctx0" brushRef="#br1" timeOffset="13307.191">2710 2359,'15'14,"1"0,1-1,0-1,1 0,0-2,1 0,0-1,0 0,1-2,0 0,0-2,13 2,-29-7,1 1,-1-2,1 1,-1 0,1-1,-1 0,0 0,1 0,-1-1,0 0,0 1,0-1,0-1,0 1,0 0,0-1,-1 0,0 0,1 0,-1 0,0-1,0 1,-1-1,1 0,-1 0,0 1,0-2,0 1,0-2,30-130,-25 66,-4-1,-2 1,-4-1,-3 1,-3 0,-12-42,19 96,0 1,-2 0,0-1,-1 1,0 1,-1-1,-1 1,0 0,-1 0,0 1,-1 0,-1 1,0 0,-1 0,0 1,0 0,-1 1,-1 1,0 0,0 0,-1 1,0 1,-7-3,16 9,0 1,-1-1,1 1,-1 0,1 0,-1 0,1 1,0 0,-1 0,1 0,0 1,0-1,0 1,0 1,0-1,0 1,0 0,1 0,-1 0,1 0,0 1,0 0,0 0,1 0,-1 0,1 1,0-1,0 1,1 0,-3 4,-3 9,0 1,2-1,0 1,1 0,1 0,0 1,2-1,0 1,1 0,1-1,1 1,1 0,0-1,2 1,0-1,1 0,1 0,1-1,1 1,0-2,1 1,1-1,1 0,0-1,1-1,1 0,0 0,12 9,5 5,1-1,2-2,1-1,0-2,2-1,0-2,2-1,0-2,29 9,46 13,-86-29</inkml:trace>
  <inkml:trace contextRef="#ctx0" brushRef="#br1" timeOffset="14466.629">2739 2330,'9'-5,"4"-6,-1-6,3 0,-2-3,2 3,-1 0,1 2,-1-1,1-3,3-2,-2-3,2 3,2 0,-2 3</inkml:trace>
  <inkml:trace contextRef="#ctx0" brushRef="#br1" timeOffset="16319.309">0 5068,'30'91,"26"49,-27-76,-3 1,-3 1,-3 1,-3 1,6 50,-19 53,2-154,4-46,3-18,1 0,3 1,1 1,3 0,1 2,22-31,-30 52,-10 13,1 1,0-1,1 1,-1 0,2 0,-1 0,1 1,0 0,1 0,-1 1,1 0,0 0,1 1,0 0,0 1,8-4,-14 8,-1 0,1 0,0 0,-1 1,1-1,0 1,-1-1,1 1,-1 0,1 0,-1 0,1 0,-1 1,0-1,1 1,-1-1,0 1,0 0,0 0,0-1,-1 2,1-1,0 0,-1 0,0 0,1 1,-1-1,0 1,0 1,20 79,-22-51,-3 0,0 0,-2-1,-2 0,0 0,-2-1,-2 0,-5 10,-11 33,24-57,-2-1,0 0,-1 0,0-1,-1 0,-1 0,0-1,-1 0,0 0,-3 1,0-7,2-5</inkml:trace>
  <inkml:trace contextRef="#ctx0" brushRef="#br1" timeOffset="16650.211">960 5096,'-33'58,"2"2,3 1,3 1,2 1,-1 14,22-72,1-1,-1 1,1 0,-1-1,2 1,-1 0,0 0,1-1,0 1,0 0,0 0,0 0,1 0,0-1,0 1,0 0,1-1,0 1,0-1,0 1,0-1,0 0,1 0,0 0,0 0,0 0,0-1,1 0,0 1,-1-1,1 0,0-1,0 1,0-1,1 0,-1 0,1 0,-1 0,3 0,-2-2,0 0,0 0,0-1,0 0,0 0,0 0,0 0,0-1,0 1,0-1,-1-1,1 1,-1-1,0 1,0-1,0-1,0 1,0 0,0-1,-1 0,0 0,3-4,56-99,-53 89,-2-1,0-1,-2 0,0 0,-1 0,0 0,-2 0,-1-1,0 1,-2-1,0 1,-1-1,-1 1,-1 0,-2-4,4 20,1-1,-1 1,0 0,-1 0,1 0,-1 0,0 0,0 0,0 1,0-1,0 1,-1 0,0 0,0 0,0 0,0 1,0 0,0 0,0 0,-1 0,1 1,-1-1,0 1,1 0,-1 1,0-1,-13 3</inkml:trace>
  <inkml:trace contextRef="#ctx0" brushRef="#br1" timeOffset="17184.585">1355 4758,'-13'27,"0"1,2 1,1 0,2 0,1 1,1 0,1 0,2 1,0 8,3-35,0 0,0 0,1 1,-1-1,1 0,0 0,0 0,1 0,-1 0,1 0,0 0,0 0,0 0,0-1,1 1,-1-1,1 0,0 0,0 0,0 0,0 0,1-1,-1 1,1-1,0 0,-1 0,1 0,0 0,0-1,0 0,0 0,1 0,-1 0,0-1,0 1,1-1,-1 0,0 0,0-1,1 1,-1-1,0 0,0 0,0-1,6-4,0-1,0-1,-1 1,0-2,-1 1,0-1,0 0,-1-1,0 0,0 0,-2-1,1 1,-1-1,0-1,-1 1,-1 0,0-1,0 0,-1 0,-1 0,1-6,4-32,-1-1,-3 0,-2 1,-3-1,-1 0,-3 1,-2-1,-2 2,-2 0,-2 0,-9-15,15 40,-1 0,-1 0,-1 1,-1 1,0 0,-16-18,27 38,1 0,-1 0,1-1,-1 1,0 1,0-1,0 0,0 0,0 1,0-1,-1 1,1 0,0-1,-1 1,1 0,-1 0,1 1,-1-1,0 1,1-1,-1 1,1 0,-1 0,0 0,1 0,-1 0,0 1,1-1,-1 1,1-1,-1 1,1 0,-1 0,1 1,-1-1,1 0,0 1,0-1,0 1,0 0,0-1,0 1,0 0,1 0,-2 3,-7 16,1 0,1 0,0 1,2 0,1 1,1-1,1 1,0 0,2 0,1 0,1 0,3 20,-5-24,1-1,2 1,-1-1,2 1,0-1,2 0,0 0,0-1,2 1,0-1,1 0,1-1,1 0,0 0,1-1,0-1,1 0,1 0,0-1,1-1,0 0,1-1,1 0,-1-2,2 1,-1-2,11 4,-19-8,1 0,0 0,-1-1,1 0,0-1,1 0,-1 0,0-1,1 0,-1-1,0 0,1 0,-1-1,0 0,1-1,-1 0,0-1,0 1,0-2,-1 1,1-1,-1 0,0-1,0 0,0-1,0 0,10-14</inkml:trace>
  <inkml:trace contextRef="#ctx0" brushRef="#br1" timeOffset="17821.273">1807 4306,'-1'28,"2"1,0 0,2 0,1-1,2 0,0 0,2 0,1-1,3 4,-11-28,1 1,-1-1,1 1,0-1,0 0,1 0,-1 0,1 0,-1 0,1 0,0-1,0 1,0-1,0 0,1 0,-1 0,1 0,-1-1,1 1,0-1,-1 0,1 0,0 0,0-1,0 1,-1-1,1 0,0 0,0 0,0-1,0 0,-1 1,1-1,0 0,0-1,-1 1,1-1,-1 1,1-1,-1 0,0 0,0-1,0 1,0-1,0 1,0-1,-1 0,1 0,-1 0,0-1,0 1,9-23,-2 0,-1-1,0 0,-3 0,0 0,-1-1,-2 1,-1-1,-1 0,-1 0,-3-12,2-35,2 2,1 73,0 0,0-1,0 1,0 0,-1 0,1 0,0 0,0 0,0 0,0 0,0 0,0 1,0-1,0 0,0 1,0-1,-1 0,1 1,0-1,0 1,0-1,-1 1,1-1,0 1,-1 0,1-1,0 1,-1 0,1 0,-1-1,1 1,-1 0,1 0,-1 0,0 0,1 0,-1 0,0 0,84 122,-52-70,-1 0,-3 2,-3 1,3 13,-25-62,13 32,-2 0,-1 1,-2 0,-2 1,-2 0,-1 0,-1 28,-5-49,3 25,-3-1,-2 1,-1-1,-2 0,-8 27,12-64,-1-1,1 0,-1 1,-1-1,1 0,-1 0,0-1,0 1,-1-1,0 1,1-1,-2 0,1 0,-1-1,1 1,-1-1,-1 0,1 0,-1-1,1 0,-1 0,0 0,0 0,0-1,-3 1,5-5,-1 0,1 0,0 0,0 0,0-1,0 0,1 0,-1 0,1 0,-1 0,1 0,0-1,1 0,-1 0,1 0,-1 0,1 0,0 0,1 0,-1-1,1 1,-1 0,1-1,1 0,-1 1,1-2,-2-2,-6-29,2 0,1-1,3 1,1-1,1 0,2 0,2 1,1-1,3 1,0 0,7-15,1 9,1 1,2 0,1 1,3 1,1 1,2 2,26-30,19 3,-49 52</inkml:trace>
  <inkml:trace contextRef="#ctx0" brushRef="#br1" timeOffset="19939.668">2852 3488,'127'-99,"-48"35,2 3,2 5,3 3,54-23,-1 0,-139 76,-1 1,1 0,0-1,0 1,0 0,0-1,0 1,-1 0,1-1,1 1,-1 0,0-1,0 1,0 0,0-1,0 1,0-1,1 1,-1 0,0-1,1 1,-1-1,0 1,1-1,-1 1,1-1,-1 1,1-1,-1 1,1-1,-1 1,1-1,-1 0,1 1,-1-1,1 0,0 0,-1 1,1-1,0 0,-1 0,1 0,0 0,-1 0,1 0,0 0,-1 0,1 0,0 0,-1 0,1 0,-1-1,1 1,0 0,-1 0,1-1,-1 1,1 0,0-1,-1 1,1 0,-1-1,1 1,-1-1,0 1,1-1,-1 1,1-1,-26 52,22-44,-12 18,-18 52,34-76,0 0,0 0,-1 0,1 0,0 0,0-1,0 1,0 0,0 0,1-1,-1 1,0 0,0-1,0 1,1-1,-1 0,0 1,0-1,1 0,-1 0,0 0,1 0,-1 0,0 0,1 0,-1 0,0 0,0-1,1 1,-1-1,0 1,0-1,0 1,1-1,-1 0,0 1,0-1,0 0,0 0,0 0,63-34,-1-2,-2-3,9-11,68-44,232-127,-364 219,-3 2,0-1,0 1,0-1,-1 1,1-1,0 0,-1 0,1 0,-1-1,0 1,0 0,0-1,0 0,0 1,0-1,-1 0,1 0,-1-1,-38-13,30 16,-132-56,138 57,1-1,-1 0,0 1,1-1,-1 1,0-1,0 1,1-1,-1 1,0 0,0-1,0 1,0 0,0 0,1 0,-1 0,0-1,0 1,0 0,0 0,0 1,0-1,0 0,0 0,1 0,-1 1,0-1,0 0,0 1,0-1,1 1,-1-1,0 1,1-1,-1 1,0-1,1 1,-1 0,0-1,1 1,-1 0,1 0,-1-1,1 1,0 0,-1 0,1 0,0 0,0-1,-1 1,1 0,0 0,0 0,0 0,0 0,0 0,8 57,-6-49,15 196,6-90,-23-115,0 0,0 1,-1-1,1 1,0-1,0 0,0 1,0-1,0 1,-1-1,1 1,0-1,0 1,0-1,0 1,0-1,0 1,1-1,-1 0,0 1,0-1,0 1,0-1,0 1,1-1,-1 0,0 1,0-1,1 1,-1-1,0 0,1 1,-1-1,0 0,1 1,-1-1,0 0,1 0,-1 1,1-1,-1 0,1 0,-1 0,1 0,-1 0,0 1,1-1,-1 0,1 0,-1 0,1 0,-1 0,1 0,-1-1,1 1,-1 0,1 0,-1 0,0 0,1 0,-1-1,1 1,-1 0,21-29,-14 18,119-193,-106 175,-2 3</inkml:trace>
</inkml:ink>
</file>

<file path=ppt/ink/ink3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5:35.26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7113 270,'-326'-180,"301"167,0 2,-1 0,0 2,-1 1,1 0,-2 3,1 0,0 1,-1 2,-227-11,118 25,2 5,0 7,1 5,2 6,2 6,-20 14,-4 4,78-33,1 4,1 3,1 3,3 3,-42 32,64-35,2 2,2 2,1 2,2 2,3 1,-7 12,27-30,0 1,2 1,1 0,1 1,1 1,2 0,1 0,2 1,1 0,1 1,2 0,1 0,3 16,1 1,3-1,2 0,2 0,2-1,10 29,224 733,-219-703,-5 1,-4 1,-2 64,-16-134,-1 0,-2-1,-2 1,-2-1,-1-1,-2 1,-1-2,-2 0,-2-1,-1 0,-2-1,-1-2,-1 0,-2-1,-1-1,-2-2,0 0,-2-2,-1-1,-1-1,-29 16,-287 166,-94 16,387-192,2 2,0 2,3 3,1 1,2 3,1 2,-7 12,27-21,1 1,1 1,2 1,2 1,2 0,1 2,2 0,2 0,1 1,3 1,0 5,-10 30,-39 168,53-220,-3 2,1 0,1 0,2 0,0 1,2-1,1 1,2 0,0-1,2 0,1 1,1-2,1 1,5 9,22 22,2-1,2-2,3-1,2-3,2-1,16 11,-51-51,32 34,3-3,1-1,2-2,1-3,2-2,1-1,2-4,0-1,4-3,1 0,2-2,0-4,1-1,1-4,0-3,48 2,353-13,-287-15,0-8,164-45,-12-17,-150 54,-141 28,-1-2,1-1,-2-2,1-1,-1-2,-1-2,0-1,-1-1,15-12,242-134,-80 16,-104 52,-18 18,-2-5,-5-2,25-38,-92 103,-2-1,0-1,-2 0,0-1,-1 0,-1-1,-1 0,0 0,-2-1,-1 0,-1 0,-1 0,-1 0,-1-19,-3-44,-4 2,-4-1,-3 1,-4 1,-16-43,21 82,3-1,1-1,2 1,3-1,1 0,4-27,0 53,1 0,1 0,1 0,1 0,1 1,0 0,2 0,0 1,1 0,0 1,2 0,0 1,8-9,11-9,1 2,1 1,2 1,1 2,22-13,36-15,2 4,59-21,101-54,122-88,-358 205,-1-1,-1-1,0 0,0-2,-1 0,-1 0,0-2,-1 0,-1-1,-1 0,0-1,-1 0,8-18,-14 18,0 1,-1-1,-1 0,0-1,-1 1,-2-1,0 1,0-1,-2 1,0-1,-2 1,0-1,-2-6,-128-401,10 25,97 335,-82-163,88 198,-1 1,-1 1,-2 1,-1 1,-1 1,-2 1,0 1,-28-17,-135-69,142 85,2-2,1-1,1-3,-2-5,38 30,1-1,-1 0,1 0,1-1,0 0,0 0,0-1,1 0,0 0,1 0,0-1,0 0,1 0,1 0,-1 0,2-1,-1 1,1-1,1-5,33-239,-31 249,0 0,0 0,-1 0,0 0,0-1,0 1,-1 0,0 0,0 0,-1 0,1 0,-1 0,-1 0,1 0,-1 1,0-1,0 1,-1 0,1 0,-1 0,0 0,-1 1,1 0,-1 0,0 0,-2-2,-14-3,0 1,0 1,-1 0,0 2,0 0,0 2,0 0,-1 2,0 0,-11 2,27 0,0-1,0 1,0-2,0 1,0-1,0 0,0 0,0-1,0 0,1 0,-1-1,0 1,1-1,0-1,0 0,0 1,0-2,0 1,1-1,0 0,0 0,0 0,1 0,0-1,0 0,0 0,0-1,-18-45,17 45</inkml:trace>
  <inkml:trace contextRef="#ctx0" brushRef="#br1" timeOffset="10834.013">820 3121,'-3'4,"0"1,0 0,1 1,0-1,0 0,0 1,1-1,-1 1,1-1,1 1,-1 0,1-1,0 6,0-7,18 201,14 77,-30-229,3-1,1 0,13 43,-18-93,-1 2,0-1,1 1,0-1,0 0,0 1,0-1,1 0,-1 0,1 0,0 0,0 0,0 0,0 0,0-1,1 1,-1-1,1 1,0-1,0 0,13 3</inkml:trace>
  <inkml:trace contextRef="#ctx0" brushRef="#br1" timeOffset="11570.401">537 3403,'3'-37,"3"1,0-1,2 1,2 1,2 0,1 0,7-13,-13 31,4-14,0 1,2 1,2 0,0 1,2 0,1 2,1 0,1 1,2 1,0 0,1 2,2 1,0 1,1 1,0 1,30-14,-53 31,1-1,0 0,0 1,0 0,0 0,0 0,0 0,0 1,0 0,0 0,1 0,-1 0,0 0,0 1,0 0,0 0,0 0,0 0,0 1,0-1,-1 1,1 0,-1 0,1 1,-1-1,1 1,-1-1,0 1,-1 0,1 0,0 0,-1 1,1-1,-1 1,0-1,0 1,-1 0,1 0,-1 0,0 0,0 0,3 18,-1 1,-2 0,0 0,-2 0,0 0,-2 0,0 0,-1 0,-2-1,0 0,-1 0,-2 0,0-1,-1 0,-10 13,-88 156,-22-18,130-171,-1 0,0-1,1 1,-1 0,1-1,-1 1,1 0,-1 0,1 0,0 0,-1 0,1-1,0 1,0 0,0 0,-1 0,1 0,0 0,0 0,0 0,1 0,-1 0,0 0,0 0,0 0,1-1,-1 1,0 0,1 0,-1 0,1 0,-1-1,1 1,-1 0,1 0,0-1,-1 1,1 0,0-1,-1 1,1-1,0 1,0-1,0 1,0-1,-1 0,1 1,0-1,0 0,0 0,0 0,0 1,0-1,0 0,58 3,-51-3,13-1,-3 0,-1 0,1 0,0 2,-1 0,1 1,-1 1,1 1,-1 0,0 1,-1 1,1 0,13 9,-19-8,-1 1,0 0,-1 1,0 0,0 0,-1 1,0 0,-1 0,7 12,-8-12,-3-6,1 1,-1-1,1 0,0 0,0 0,1 0,-1-1,1 0,0 0,0 0,0 0,0-1,0 0,0 0,4 1,3-3</inkml:trace>
  <inkml:trace contextRef="#ctx0" brushRef="#br1" timeOffset="11818.698">1552 3347,'-4'38,"2"18,7-1,8-10,6-12,-1-12</inkml:trace>
  <inkml:trace contextRef="#ctx0" brushRef="#br1" timeOffset="12054.15">1497 2867,'0'0</inkml:trace>
  <inkml:trace contextRef="#ctx0" brushRef="#br1" timeOffset="12506.43">1864 2980,'-13'16,"0"1,1 0,1 1,1 0,1 1,0 0,1 1,2-1,0 1,0 1,2-1,0 6,4-24,-1 0,1-1,0 1,0 0,-1 0,1 0,1 0,-1 0,0 0,0 0,1 0,-1 0,1 0,0 0,-1 0,1-1,0 1,0 0,0-1,0 1,1 0,-1-1,0 1,1-1,-1 0,1 1,-1-1,1 0,-1 0,1 0,0 0,0 0,-1-1,1 1,0 0,0-1,0 1,0-1,0 0,0 0,0 0,0 0,0 0,0 0,0 0,0-1,0 1,0-1,-1 1,2-1,12-11,-1 0,0-1,-1-1,0 0,-1 0,-1-2,0 1,-2-1,1-1,-2 1,0-2,-1 1,2-10,2 1,33-85,-30 69,3 1,1 0,2 1,13-16,-33 56,0-1,1 0,-1 0,0 1,1-1,-1 0,1 1,-1-1,1 1,-1-1,1 1,0-1,-1 1,1-1,0 1,-1-1,1 1,0 0,0-1,-1 1,1 0,0 0,0 0,0 0,-1-1,1 1,0 0,0 0,0 0,-1 1,1-1,0 0,0 0,0 0,-1 1,1-1,0 0,0 1,-1-1,1 0,0 1,-1-1,1 1,0-1,-1 1,1 0,-1-1,1 1,-1-1,1 1,-1 0,0 0,1-1,-1 1,0 0,1 0,-1-1,0 1,23 55,-20-46,105 338,-58-130,-41-155,-4-46,-1 0,-1 0,0 0,-2 0,0 0,0 0,-2 0,0 1,-1-1,0 0,-2 0,0 0,-1-1,-1 0,0 1,-1-2,-1 1,-7 11,13-25,1 0,-1 0,0 0,0 0,0 0,0 0,0 0,-1-1,1 1,0-1,-1 0,1 1,-1-1,0 0,1-1,-1 1,0 0,0-1,1 1,-1-1,0 0,0 0,1 0,-1 0,0-1,0 1,0-1,1 0,-1 1,0-1,1 0,-1-1,1 1,-1 0,1-1,0 1,0-1,-1 0,1 0,0 0,0 0,1 0,-1 0,0-1,1 1,-1 0,1-1,0 1,0-1,0 0,0 0,-6-18,1 0,2-1,0 1,1-1,1 0,1 0,1 0,1 0,1 0,0 0,2 1,3-8,34-175,-24 145,-10 37</inkml:trace>
  <inkml:trace contextRef="#ctx0" brushRef="#br1" timeOffset="12755.193">2512 2697,'10'34,"8"15,5 0,-1-13,-4-13</inkml:trace>
  <inkml:trace contextRef="#ctx0" brushRef="#br1" timeOffset="12999.228">2428 2387,'0'0</inkml:trace>
  <inkml:trace contextRef="#ctx0" brushRef="#br1" timeOffset="13307.191">2710 2359,'15'14,"1"0,1-1,0-1,1 0,0-2,1 0,0-1,0 0,1-2,0 0,0-2,13 2,-29-7,1 1,-1-2,1 1,-1 0,1-1,-1 0,0 0,1 0,-1-1,0 0,0 1,0-1,0-1,0 1,0 0,0-1,-1 0,0 0,1 0,-1 0,0-1,0 1,-1-1,1 0,-1 0,0 1,0-2,0 1,0-2,30-130,-25 66,-4-1,-2 1,-4-1,-3 1,-3 0,-12-42,19 96,0 1,-2 0,0-1,-1 1,0 1,-1-1,-1 1,0 0,-1 0,0 1,-1 0,-1 1,0 0,-1 0,0 1,0 0,-1 1,-1 1,0 0,0 0,-1 1,0 1,-7-3,16 9,0 1,-1-1,1 1,-1 0,1 0,-1 0,1 1,0 0,-1 0,1 0,0 1,0-1,0 1,0 1,0-1,0 1,0 0,1 0,-1 0,1 0,0 1,0 0,0 0,1 0,-1 0,1 1,0-1,0 1,1 0,-3 4,-3 9,0 1,2-1,0 1,1 0,1 0,0 1,2-1,0 1,1 0,1-1,1 1,1 0,0-1,2 1,0-1,1 0,1 0,1-1,1 1,0-2,1 1,1-1,1 0,0-1,1-1,1 0,0 0,12 9,5 5,1-1,2-2,1-1,0-2,2-1,0-2,2-1,0-2,29 9,46 13,-86-29</inkml:trace>
  <inkml:trace contextRef="#ctx0" brushRef="#br1" timeOffset="14466.629">2739 2330,'9'-5,"4"-6,-1-6,3 0,-2-3,2 3,-1 0,1 2,-1-1,1-3,3-2,-2-3,2 3,2 0,-2 3</inkml:trace>
  <inkml:trace contextRef="#ctx0" brushRef="#br1" timeOffset="16319.309">0 5068,'30'91,"26"49,-27-76,-3 1,-3 1,-3 1,-3 1,6 50,-19 53,2-154,4-46,3-18,1 0,3 1,1 1,3 0,1 2,22-31,-30 52,-10 13,1 1,0-1,1 1,-1 0,2 0,-1 0,1 1,0 0,1 0,-1 1,1 0,0 0,1 1,0 0,0 1,8-4,-14 8,-1 0,1 0,0 0,-1 1,1-1,0 1,-1-1,1 1,-1 0,1 0,-1 0,1 0,-1 1,0-1,1 1,-1-1,0 1,0 0,0 0,0-1,-1 2,1-1,0 0,-1 0,0 0,1 1,-1-1,0 1,0 1,20 79,-22-51,-3 0,0 0,-2-1,-2 0,0 0,-2-1,-2 0,-5 10,-11 33,24-57,-2-1,0 0,-1 0,0-1,-1 0,-1 0,0-1,-1 0,0 0,-3 1,0-7,2-5</inkml:trace>
  <inkml:trace contextRef="#ctx0" brushRef="#br1" timeOffset="16650.211">960 5096,'-33'58,"2"2,3 1,3 1,2 1,-1 14,22-72,1-1,-1 1,1 0,-1-1,2 1,-1 0,0 0,1-1,0 1,0 0,0 0,0 0,1 0,0-1,0 1,0 0,1-1,0 1,0-1,0 1,0-1,0 0,1 0,0 0,0 0,0 0,0-1,1 0,0 1,-1-1,1 0,0-1,0 1,0-1,1 0,-1 0,1 0,-1 0,3 0,-2-2,0 0,0 0,0-1,0 0,0 0,0 0,0 0,0-1,0 1,0-1,-1-1,1 1,-1-1,0 1,0-1,0-1,0 1,0 0,0-1,-1 0,0 0,3-4,56-99,-53 89,-2-1,0-1,-2 0,0 0,-1 0,0 0,-2 0,-1-1,0 1,-2-1,0 1,-1-1,-1 1,-1 0,-2-4,4 20,1-1,-1 1,0 0,-1 0,1 0,-1 0,0 0,0 0,0 1,0-1,0 1,-1 0,0 0,0 0,0 0,0 1,0 0,0 0,0 0,-1 0,1 1,-1-1,0 1,1 0,-1 1,0-1,-13 3</inkml:trace>
  <inkml:trace contextRef="#ctx0" brushRef="#br1" timeOffset="17184.585">1355 4758,'-13'27,"0"1,2 1,1 0,2 0,1 1,1 0,1 0,2 1,0 8,3-35,0 0,0 0,1 1,-1-1,1 0,0 0,0 0,1 0,-1 0,1 0,0 0,0 0,0 0,0-1,1 1,-1-1,1 0,0 0,0 0,0 0,0 0,1-1,-1 1,1-1,0 0,-1 0,1 0,0 0,0-1,0 0,0 0,1 0,-1 0,0-1,0 1,1-1,-1 0,0 0,0-1,1 1,-1-1,0 0,0 0,0-1,6-4,0-1,0-1,-1 1,0-2,-1 1,0-1,0 0,-1-1,0 0,0 0,-2-1,1 1,-1-1,0-1,-1 1,-1 0,0-1,0 0,-1 0,-1 0,1-6,4-32,-1-1,-3 0,-2 1,-3-1,-1 0,-3 1,-2-1,-2 2,-2 0,-2 0,-9-15,15 40,-1 0,-1 0,-1 1,-1 1,0 0,-16-18,27 38,1 0,-1 0,1-1,-1 1,0 1,0-1,0 0,0 0,0 1,0-1,-1 1,1 0,0-1,-1 1,1 0,-1 0,1 1,-1-1,0 1,1-1,-1 1,1 0,-1 0,0 0,1 0,-1 0,0 1,1-1,-1 1,1-1,-1 1,1 0,-1 0,1 1,-1-1,1 0,0 1,0-1,0 1,0 0,0-1,0 1,0 0,1 0,-2 3,-7 16,1 0,1 0,0 1,2 0,1 1,1-1,1 1,0 0,2 0,1 0,1 0,3 20,-5-24,1-1,2 1,-1-1,2 1,0-1,2 0,0 0,0-1,2 1,0-1,1 0,1-1,1 0,0 0,1-1,0-1,1 0,1 0,0-1,1-1,0 0,1-1,1 0,-1-2,2 1,-1-2,11 4,-19-8,1 0,0 0,-1-1,1 0,0-1,1 0,-1 0,0-1,1 0,-1-1,0 0,1 0,-1-1,0 0,1-1,-1 0,0-1,0 1,0-2,-1 1,1-1,-1 0,0-1,0 0,0-1,0 0,10-14</inkml:trace>
  <inkml:trace contextRef="#ctx0" brushRef="#br1" timeOffset="17821.273">1807 4306,'-1'28,"2"1,0 0,2 0,1-1,2 0,0 0,2 0,1-1,3 4,-11-28,1 1,-1-1,1 1,0-1,0 0,1 0,-1 0,1 0,-1 0,1 0,0-1,0 1,0-1,0 0,1 0,-1 0,1 0,-1-1,1 1,0-1,-1 0,1 0,0 0,0-1,0 1,-1-1,1 0,0 0,0 0,0-1,0 0,-1 1,1-1,0 0,0-1,-1 1,1-1,-1 1,1-1,-1 0,0 0,0-1,0 1,0-1,0 1,0-1,-1 0,1 0,-1 0,0-1,0 1,9-23,-2 0,-1-1,0 0,-3 0,0 0,-1-1,-2 1,-1-1,-1 0,-1 0,-3-12,2-35,2 2,1 73,0 0,0-1,0 1,0 0,-1 0,1 0,0 0,0 0,0 0,0 0,0 0,0 1,0-1,0 0,0 1,0-1,-1 0,1 1,0-1,0 1,0-1,-1 1,1-1,0 1,-1 0,1-1,0 1,-1 0,1 0,-1-1,1 1,-1 0,1 0,-1 0,0 0,1 0,-1 0,0 0,84 122,-52-70,-1 0,-3 2,-3 1,3 13,-25-62,13 32,-2 0,-1 1,-2 0,-2 1,-2 0,-1 0,-1 28,-5-49,3 25,-3-1,-2 1,-1-1,-2 0,-8 27,12-64,-1-1,1 0,-1 1,-1-1,1 0,-1 0,0-1,0 1,-1-1,0 1,1-1,-2 0,1 0,-1-1,1 1,-1-1,-1 0,1 0,-1-1,1 0,-1 0,0 0,0 0,0-1,-3 1,5-5,-1 0,1 0,0 0,0 0,0-1,0 0,1 0,-1 0,1 0,-1 0,1 0,0-1,1 0,-1 0,1 0,-1 0,1 0,0 0,1 0,-1-1,1 1,-1 0,1-1,1 0,-1 1,1-2,-2-2,-6-29,2 0,1-1,3 1,1-1,1 0,2 0,2 1,1-1,3 1,0 0,7-15,1 9,1 1,2 0,1 1,3 1,1 1,2 2,26-30,19 3,-49 52</inkml:trace>
  <inkml:trace contextRef="#ctx0" brushRef="#br1" timeOffset="19939.668">2852 3488,'127'-99,"-48"35,2 3,2 5,3 3,54-23,-1 0,-139 76,-1 1,1 0,0-1,0 1,0 0,0-1,0 1,-1 0,1-1,1 1,-1 0,0-1,0 1,0 0,0-1,0 1,0-1,1 1,-1 0,0-1,1 1,-1-1,0 1,1-1,-1 1,1-1,-1 1,1-1,-1 1,1-1,-1 1,1-1,-1 0,1 1,-1-1,1 0,0 0,-1 1,1-1,0 0,-1 0,1 0,0 0,-1 0,1 0,0 0,-1 0,1 0,0 0,-1 0,1 0,-1-1,1 1,0 0,-1 0,1-1,-1 1,1 0,0-1,-1 1,1 0,-1-1,1 1,-1-1,0 1,1-1,-1 1,1-1,-26 52,22-44,-12 18,-18 52,34-76,0 0,0 0,-1 0,1 0,0 0,0-1,0 1,0 0,0 0,1-1,-1 1,0 0,0-1,0 1,1-1,-1 0,0 1,0-1,1 0,-1 0,0 0,1 0,-1 0,0 0,1 0,-1 0,0 0,0-1,1 1,-1-1,0 1,0-1,0 1,1-1,-1 0,0 1,0-1,0 0,0 0,0 0,63-34,-1-2,-2-3,9-11,68-44,232-127,-364 219,-3 2,0-1,0 1,0-1,-1 1,1-1,0 0,-1 0,1 0,-1-1,0 1,0 0,0-1,0 0,0 1,0-1,-1 0,1 0,-1-1,-38-13,30 16,-132-56,138 57,1-1,-1 0,0 1,1-1,-1 1,0-1,0 1,1-1,-1 1,0 0,0-1,0 1,0 0,0 0,1 0,-1 0,0-1,0 1,0 0,0 0,0 1,0-1,0 0,0 0,1 0,-1 1,0-1,0 0,0 1,0-1,1 1,-1-1,0 1,1-1,-1 1,0-1,1 1,-1 0,0-1,1 1,-1 0,1 0,-1-1,1 1,0 0,-1 0,1 0,0 0,0-1,-1 1,1 0,0 0,0 0,0 0,0 0,0 0,8 57,-6-49,15 196,6-90,-23-115,0 0,0 1,-1-1,1 1,0-1,0 0,0 1,0-1,0 1,-1-1,1 1,0-1,0 1,0-1,0 1,0-1,0 1,1-1,-1 0,0 1,0-1,0 1,0-1,0 1,1-1,-1 0,0 1,0-1,1 1,-1-1,0 0,1 1,-1-1,0 0,1 1,-1-1,0 0,1 0,-1 1,1-1,-1 0,1 0,-1 0,1 0,-1 0,0 1,1-1,-1 0,1 0,-1 0,1 0,-1 0,1 0,-1-1,1 1,-1 0,1 0,-1 0,0 0,1 0,-1-1,1 1,-1 0,21-29,-14 18,119-193,-106 175,-2 3</inkml:trace>
</inkml:ink>
</file>

<file path=ppt/ink/ink3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0 469,'194'-209,"-117"90,-43 57,1-2,-24 49</inkml:trace>
</inkml:ink>
</file>

<file path=ppt/ink/ink3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1 713,'14'-51,"3"0,2 2,3 0,1 2,2 0,28-37,8-19,54-112,-107 199</inkml:trace>
</inkml:ink>
</file>

<file path=ppt/ink/ink3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0 507,'20'-34,"15"-20,7-7,0 4,-5 5,-6 8,-7 6,-4 9,-4 6,-6 1,1-1,-2 0,3-2,-1 4</inkml:trace>
</inkml:ink>
</file>

<file path=ppt/ink/ink3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1 540,'19'-34,"11"-25,6-7,1 2,-1 7,-7 10,-3 7,-6 5,-2 9,-4 5,-4 0,1 4,-1 0,-3-1,-2 1</inkml:trace>
</inkml:ink>
</file>

<file path=ppt/ink/ink3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1 536,'23'-39,"14"-21,5-7,-5 5,-4 7,-3 8,-6 8,-7 5,-2 9,-4 3,2 1,-2 0,2-2,-1 3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9:29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766 429,'1'-2,"0"1,1 0,-1-1,0 1,0-1,0 0,0 1,0-1,-1 0,1 1,0-1,-1 0,1 0,-1 0,0 0,1 0,-1 1,0-1,0 0,0 0,-1 0,1 0,0 0,-1 0,1 1,-1-1,0 0,1 0,-1 1,0-1,0 0,0 1,0-1,0 1,-1-1,1 1,0 0,-1-1,1 1,-1 0,-1-1,-71-36,60 38,0 0,1 1,-1 1,0 0,0 1,1 0,0 1,-1 1,1 0,1 1,-1 0,1 1,0 0,1 1,0 1,0-1,-7 8,-47 67,63-80,1 0,0 0,0 0,0 0,0 0,0 0,1 0,-1 0,1 0,0 0,0 0,0 1,0-1,1 0,-1 0,1 0,0 0,0 0,0 0,0 0,0 0,1-1,-1 1,1 0,0-1,0 1,0-1,0 1,0-1,1 0,-1 0,1 0,72 39,-74-40,0-1,0 1,0 0,0-1,0 1,-1 0,1 0,0-1,0 1,-1 0,1 0,-1 0,1 0,0 0,-1 0,0 0,1 0,-1 0,0 1,0-1,1 0,-1 0,0 0,0 0,0 0,0 0,0 1,-1-1,1 0,0 0,0 0,-1 0,1 0,-1 0,1 0,-1 0,1 0,-1 0,0 0,1 0,-1 0,0-1,0 1,-43 40,31-31,-11 12,0 1,2 1,1 0,1 2,1 0,1 1,1 1,0 4,15-30,1 1,-1 0,0 0,1 1,0-1,0 0,0 0,0 1,0-1,0 0,1 1,0-1,0 1,0-1,0 0,0 1,1-1,-1 1,1-1,0 0,0 1,0-1,1 0,-1 0,1 0,0 0,-1 0,1 0,1-1,-1 1,0 0,1-1,-1 0,1 0,0 0,-1 0,1 0,0 0,0-1,1 1,-1-1,2 1,7 0,1 0,-1 0,1-1,0-1,-1 0,1-1,0 0,0-1,-1 0,0-1,6-2,1-2</inkml:trace>
  <inkml:trace contextRef="#ctx0" brushRef="#br0" timeOffset="302.2">1133 684,'-20'4,"-15"12,-2 8,0 4,2 2,7 2,8-1,3-6,4-1,4-1,-1 1,1 1,-2 1,0 1,-3-4,2-6</inkml:trace>
  <inkml:trace contextRef="#ctx0" brushRef="#br0" timeOffset="599.408">766 627,'4'14,"7"15,6 7,6-3,-3-2,2-6,1-8,1-1,2 0,1-1,1 1,1 2,-1 4,1 2,-6-3</inkml:trace>
  <inkml:trace contextRef="#ctx0" brushRef="#br0" timeOffset="1018.968">1640 711,'-35'9,"-5"-1,1 2,1 1,0 3,0 0,2 3,-34 19,67-33,0-1,0 1,0 0,0-1,1 1,-1 0,1 1,0-1,0 0,0 1,0-1,0 1,1-1,0 1,0 0,0 0,0 0,0 0,1-1,0 1,0 0,0 0,0 0,0 0,1 0,0 0,0 0,0 0,0-1,0 1,1 0,0-1,0 1,0-1,0 0,0 0,1 0,-1 0,1 0,0 0,0 0,0-1,0 0,0 1,1-1,-1 0,1-1,-1 1,1-1,0 1,-1-1,1 0,0-1,0 1,0-1,2 1,10-4,-1-1,0 0,0-1,0 0,0-1,-1-1,0-1,-1 0,1 0,-1-1,-1-1,0 0,0-1,-1 0,-1-1,0 0,0-1,-1 0,0-2,29-30,19-4,-56 50,1 0,-1 1,0-1,1 0,-1 1,0 0,0-1,0 1,0-1,0 1,0 0,0 0,-1 0,1-1,0 1,-1 0,0 0,1 0,-1 0,0 0,0 0,0 0,0 0,-1 0,1 0,0-1,-1 1,1 0,-1 0,0 0,0 0,0 1,0 1,-4 23,-1-2</inkml:trace>
  <inkml:trace contextRef="#ctx0" brushRef="#br0" timeOffset="1532.168">1781 1051,'31'-60,"2"1,3 2,13-13,-49 69,0 0,1 0,-1 0,0 0,0 0,1 0,-1 0,1 0,-1 0,1 0,-1 1,1-1,0 0,-1 0,1 0,0 1,-1-1,1 0,0 1,0-1,0 1,0-1,0 1,0-1,0 1,-1 0,1-1,0 1,0 0,1 0,-1 0,0-1,0 1,0 0,0 0,0 1,0-1,0 0,0 0,0 0,0 1,0-1,0 1,0-1,-1 0,1 1,0 0,0-1,0 1,0 0,-1-1,1 1,0 0,-1 0,1-1,0 1,-1 0,1 0,-1 0,1 0,5 31,-6-28,-1-1,1 0,1 0,-1 0,0 0,1 0,-1 0,1 0,0 0,0 0,0 0,1-1,-1 1,1 0,-1-1,1 1,0-1,0 1,0-1,0 0,1 0,-1 0,0 0,1 0,0-1,-1 1,1-1,0 1,0-1,0 0,2 1,4-3,-1-1,0 0,1 0,-1 0,0-1,0 0,-1-1,1 0,-1 0,1 0,-1-1,-1 0,1-1,-1 1,0-1,0 0,0-1,-1 0,0 1,2-6,4-1,74-79,-85 92,1-1,0 0,0 1,0-1,-1 1,1-1,0 1,0 0,0-1,0 1,0 0,0 0,0-1,0 1,0 0,0 0,0 0,0 0,0 0,0 1,0-1,0 0,-1 0,1 0,0 1,0-1,0 1,0-1,0 1,0-1,-1 1,1-1,0 1,0 0,-1-1,1 1,0 0,-1 0,1-1,-1 1,1 0,-1 0,1 0,-1 0,0 0,1 0,-1-1,0 1,0 0,0 0,0 0,0 0,0 0,0 0,0 0,0 0,0 1,-1 59,-1-56,-1 1,2 0,-1-1,1 1,0 0,0 0,0 0,1 0,0 0,0-1,1 1,-1 0,1 0,1 0,-1 0,1-1,0 1,0-1,1 1,-1-1,1 0,0 0,1 0,-1 0,1-1,0 1,0-1,1 0,-1 0,1-1,0 1,2 0,15 3</inkml:trace>
  <inkml:trace contextRef="#ctx0" brushRef="#br0" timeOffset="12575.03">342 6,'-6'-1,"0"-1,0 1,0 1,0-1,0 1,-1 0,1 0,0 1,0-1,0 2,0-1,0 1,0-1,0 2,0-1,1 1,-1-1,1 2,0-1,0 1,0-1,0 1,1 0,-3 3,-4 4,0 1,1 0,1 1,0 0,1 0,0 0,1 1,0 1,0 2,-20 72,4 1,3 0,5 2,1 20,9-79,1-1,2 1,1 0,2 0,1 0,1 0,2-1,1 1,7 18,-6-30,0 1,2-1,0-1,1 0,1 0,1-1,1 0,1-1,1 0,-1-5</inkml:trace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08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58,'19'0,"16"-5,6-1,2-1,-2 2,-3 2,-3 1,-3 0,-2 2,-1 0,-2 0,1-4,-5-7,-7-1</inkml:trace>
</inkml:ink>
</file>

<file path=ppt/ink/ink3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1 434,'24'-34,"8"-15,3-5,-4 2,-3 11,-6 6,-7 5,0 3,-4 1,1 5,-1 1,3 5,-2-1,-3 2</inkml:trace>
</inkml:ink>
</file>

<file path=ppt/ink/ink3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0 512,'24'-38,"18"-28,1-6,-2 3,-2 9,-4 10,-3 9,-7 6,-2 4,-1 4,-4 5</inkml:trace>
</inkml:ink>
</file>

<file path=ppt/ink/ink3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4.644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313 140,'-1'-4,"1"0,-1 0,0 1,0-1,0 0,-1 0,1 0,-1 1,0-1,0 1,0 0,-1-1,1 1,-1 0,1 0,-1 1,0-1,0 0,-1 1,1 0,0 0,-1 0,1 0,-1 0,0 1,0 0,1-1,-1 1,0 1,0-1,0 1,0-1,0 1,0 0,0 1,0-1,0 1,0-1,0 1,0 0,1 1,-1-1,0 1,1-1,-1 1,1 0,-2 2,-9 5,1 0,1 2,0-1,1 1,0 1,0 0,1 1,1 0,0 0,1 1,0 0,1 1,1 0,0 0,1 0,1 0,0 1,1 0,1 0,0 0,1 0,1 9,0-22,0 1,1-1,-1 0,1 1,0-1,-1 0,1 1,1-1,-1 0,0 0,1 0,0 0,-1 0,1 0,0-1,1 1,-1-1,0 1,1-1,-1 0,1 0,0 0,0 0,0 0,0-1,0 1,0-1,0 0,0 0,1 0,-1 0,0 0,1-1,-1 0,1 1,-1-1,0-1,1 1,-1 0,0-1,1 0,-1 0,0 0,1 0,0-1,16-7,-1-1,0-2,-1 0,0 0,-1-2,-1 0,0-1,-1 0,0-2,-2 0,1 0,-2-1,8-16,15-15,92-124,-126 172,22-26,-22 27,-1 0,1 0,0 0,-1 0,1 0,-1 0,1 0,0 0,-1 1,1-1,-1 0,1 0,-1 0,1 1,-1-1,1 0,-1 1,1-1,-1 1,1-1,-1 0,1 1,-1-1,0 1,1-1,-1 1,0-1,1 1,-1 0,0-1,0 1,1-1,-1 1,0-1,0 1,0 0,0-1,0 1,0 0,0-1,0 1,0-1,0 1,0 0,-1-1,1 1,0-1,0 1,-1-1,1 1,0-1,-1 1,1 0,0 63,-1-46,1 0,0 0,1 0,1 0,1-1,1 1,0-1,1 1,1-2,0 2,62 81,-60-83</inkml:trace>
</inkml:ink>
</file>

<file path=ppt/ink/ink3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5.577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0,'5'29,"6"14,1 4,-1-5</inkml:trace>
</inkml:ink>
</file>

<file path=ppt/ink/ink3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5.726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1,'0'0</inkml:trace>
</inkml:ink>
</file>

<file path=ppt/ink/ink3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00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1 808,'179'-313,"-92"156,23-28,-33 76,-43 77,-16 21</inkml:trace>
  <inkml:trace contextRef="#ctx0" brushRef="#br1" timeOffset="20242.608">566 695,'566'0,"-520"5,-45-5,-1 0,1-1,0 1,0 1,0-1,-1 0,1 0,0 0,0 0,-1 1,1-1,0 0,0 0,-1 1,1-1,0 1,-1-1,1 1,-1-1,1 1,0-1,-1 1,1-1,-1 1,0 0,1-1,-1 1,1 0,-1-1,0 1,1 0,-1 0,0-1,0 1,0 0,0 0,0 0,0-1,0 1,0 0,0 0,0 0,0-1,0 1,0 0,-1 0,1-1,0 1,-1 0,1-1,0 1,-1 0,1-1,-1 2,-111 109,108-108,-1 0,1 0,0 1,0-1,0 1,0 0,1 0,-1 0,1 1,0-1,0 1,1-1,-1 1,1 0,0 0,0 0,1 0,-1 1,1-1,1 0,-1 1,1-1,-1 0,2 1,-1-1,1 1,-1-1,1 0,1 0,-1 1,1-1,0 0,0 0,0 0,1 0,4-1,1 0,-1 0,1 0,0-1,0 0,0 0,1-1,-1 0,1-1,-1 0,1 0,-1-1,1 0,-1 0,1-1,0 0,1-1,17 0,201-18,-200 15,-4 1</inkml:trace>
  <inkml:trace contextRef="#ctx0" brushRef="#br1" timeOffset="21506.598">734 668,'29'-123,"-6"50,-23 72,0 1,1 1,-1-1,0 0,1 0,-1 1,1-1,-1 0,1 0,-1 0,1 1,-1-1,1 0,-1 0,1 0,-1 0,1 0,-1 0,1 0,-1 0,1 0,-1 0,1-1,-1 1,1 0,-1 0,1 0,-1-1,1 1,-1 0,1-1,-1 1,0 0,1-1,-1 1,1 0,-1-1,0 1,0-1,1 1,-1 0,0-1,0 1,1-1,-1 1,0-1,0 1,0-1,0 1,0-1,0 1,0-1,0 1,0-1,0 1,0-1,0 0,0 1,0-1,0 1,0 0,-1-1,6 15,-1 1,-1 0,0-1,-1 1,0 0,-2 1,1-1,-2 0,0 2,0 13,11 114,30 42,-112-271,-53-48,103 111</inkml:trace>
</inkml:ink>
</file>

<file path=ppt/ink/ink3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6.142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271 553,'-28'10,"20"-8,1 0,-1 0,1 0,-1 1,1 0,0 1,0-1,0 2,1-1,-1 0,1 1,0 0,1 1,-1-1,1 1,0 0,0 1,1-1,0 1,-1 3,5-6,1 1,-1 0,1-1,0 1,1-1,-1 1,1-1,0 0,0 1,0-1,1 0,0-1,-1 1,1 0,1-1,-1 1,0-1,1 0,0 0,-1 0,1-1,0 1,0-1,1 0,-1 0,5 1,18 15,-23-17,-1 1,0 0,0 0,0 0,0 1,0-1,0 1,-1 0,1-1,-1 1,1 0,-1 1,0-1,-1 0,1 1,0-1,-1 1,0-1,0 1,0-1,0 1,0 0,-1 0,0-1,0 1,0 0,0 0,0 0,-1-1,0 1,0 0,0-1,0 1,0-1,-1 1,0-1,1 1,-2 0,0 0,1-1,-1 0,0 0,0 0,-1 0,1 0,-1 0,1-1,-1 0,0 0,1 0,-1 0,0 0,-1-1,1 0,0 0,0 0,0 0,-1-1,1 1,0-1,-1 0,1-1,0 1,-1-1,-3-1,-11-3</inkml:trace>
  <inkml:trace contextRef="#ctx0" brushRef="#br0" timeOffset="1506.101">1090 582,'-10'10,"1"1,1 0,0 0,1 1,0 0,1 1,0-1,1 1,0 0,1 1,1-1,0 1,0-1,2 1,0 0,0 10,1-21,0-1,0 0,0 0,0 1,0-1,1 0,-1 0,1 1,0-1,-1 0,1 0,0 0,0 0,0 0,1 0,-1 0,0 0,1 0,-1-1,1 1,0-1,-1 1,1-1,0 1,0-1,0 0,0 0,0 0,0 0,0 0,1-1,-1 1,0-1,0 1,0-1,1 0,-1 0,0 0,2 0,2 0,1-1,-1 0,0-1,0 1,0-1,0 0,0-1,0 1,0-1,-1-1,1 1,-1-1,4-3,-2 2,0-1,0 0,0-1,-1 0,0 0,0 0,-1-1,0 0,0 0,-1 0,0 0,0-1,-1 0,0 1,-1-1,0 0,0-1,-1 1,0-6,0 12,-1 0,1 0,-1 0,0 0,0-1,0 1,-1 0,1 0,-1 0,1 0,-1 0,0 0,0 0,-1 0,1 1,-1-1,1 0,-1 1,0-1,0 1,0 0,0-1,0 1,0 0,-1 0,1 0,-1 1,1-1,-1 0,0 1,0 0,0 0,0 0,0 0,0 0,0 0,-41-1,59 1,0-1,0 0,-1-1,1 0,0-1,-1-1,0 0,0-1,-1-1,10-6,-8 6,1 0,-1-1,0-1,0 0,-1 0,0-2,0 0,-2 0,1-2,-1 1,-1-1,0-1,-1 0,3-7,31-103,-33 64,-7 44,0-1,-1 0,-1-1,-1 1,0 0,-2 0,1-1,-3-3,3 22,0-1,-1 0,1 0,-1 1,1-1,0 0,-1 0,1 0,-1 1,1-1,-1 0,1 0,-1 0,1 0,-1 0,1 0,-1 0,1 0,0 0,-1 0,1-1,-1 1,1 0,-1 0,1 0,-1 0,1-1,0 1,-1 0,1 0,-1-1,1 1,0 0,-1-1,1 1,0 0,0-1,-1 1,1-1,0 1,0 0,-1-1,1 1,0-1,0 1,0-1,0 1,0-1,0 1,0-1,0 1,0 0,0-1,0 1,0-1,0 1,0-1,0 1,0-1,0 1,1-1,-1 1,0 0,0-1,1 1,-1-1,0 1,1 0,-10 37,8 388,56 326,-55-668,-3 0,-4 0,-3-1,-7 15,14-77,-1 0,-1-1,-1 1,-1-1,-1 0,0-1,-2 0,0 0,-10 13,20-30,-1 1,0-1,0 0,0 1,-1-1,1 0,0 1,0-1,-1 0,1 0,0 0,-1 0,1-1,-1 1,1 0,-1 0,0-1,1 1,-1-1,0 0,1 1,-1-1,0 0,1 0,-1 0,0 0,1 0,-1-1,0 1,0 0,1-1,-1 1,1-1,-1 0,0 1,1-1,0 0,-1 0,1 0,-1 0,1 0,0 0,0-1,0 1,-1 0,1-1,0 1,1 0,-1-1,0 0,0 1,1-1,-1 1,1-1,-1 0,1 1,0-1,-1 0,1 1,0-1,0-1,-2-18,0 0,2 0,0 0,1-1,1 1,1 0,2-6,0-2,7-45,3 1,4 0,3 2,2 0,10-12,-20 53,0 1,3 0,0 1,2 1,0 1,2 1,10-9,-12 17</inkml:trace>
  <inkml:trace contextRef="#ctx0" brushRef="#br0" timeOffset="4051.419">186 1710,'-30'29,"1"2,2 0,1 2,1 1,-2 7,7 13,19-53,1 0,0 0,0 0,0 0,0 0,0 0,0 0,0 0,0 0,0 0,1 0,-1 0,0 0,1 0,-1 0,1 0,-1-1,1 1,-1 0,1 0,-1 0,1-1,0 1,-1 0,1-1,0 1,0 0,0-1,-1 1,1-1,0 1,0-1,0 0,0 1,0-1,0 0,0 0,0 1,0-1,0 0,0 0,0 0,0 0,0-1,0 1,0 0,0 0,0 0,0-1,0 1,0-1,8-1,-1-1,1-1,-1 1,0-1,0-1,0 0,0 0,-1 0,0-1,0 0,0 0,2-5,46-33,-53 43,1 0,-1 0,0 0,1 0,-1 1,1-1,0 1,-1 0,1 0,-1 0,1 0,0 0,-1 0,1 1,-1-1,1 1,-1 0,1 0,-1 0,0 0,1 0,-1 0,0 1,0-1,0 1,0-1,0 1,0 0,0 0,0 0,-1 0,1 0,-1 0,0 1,0-1,1 0,-1 1,-1-1,1 1,0-1,-1 1,1-1,-1 2,37 46,-32-47,0-1,0 0,0 0,1 0,-1-1,0 1,1-1,-1-1,1 1,-1-1,1 0,0 0,-1 0,1-1,-1 0,1 0,-1 0,0-1,1 0,-1 0,0 0,0-1,0 1,-1-1,1 0,-1-1,1 1,-1-1,0 0,0 0,-1 0,1-1,-1 1,0-1,1-2,11-21,-2-1,-1-1,-1 0,-2-1,0 0,-3 0,1-13,16-226,-8 133,-14 352,-2-184,1 0,2-1,1 1,2 0,1-1,6 17,46 150,-30-66,-27-120</inkml:trace>
  <inkml:trace contextRef="#ctx0" brushRef="#br0" timeOffset="4287.564">498 1654,'23'5,"29"1,8 0,0-1,-6 4,-7-1,-7-1,-5-2,-4-1,-3-2,-5-1</inkml:trace>
  <inkml:trace contextRef="#ctx0" brushRef="#br0" timeOffset="4473.161">1090 1880,'9'33,"4"12</inkml:trace>
  <inkml:trace contextRef="#ctx0" brushRef="#br0" timeOffset="4624.146">1118 1513,'0'0</inkml:trace>
  <inkml:trace contextRef="#ctx0" brushRef="#br0" timeOffset="5023.425">1513 1767,'-14'6,"0"2,1 0,0 0,0 1,1 1,0 0,1 0,0 2,0-1,2 1,-1 1,-5 10,13-20,0 1,0-1,0 1,0-1,1 1,-1 0,1 0,0 0,1 0,-1 0,1-1,-1 1,1 0,0 0,1 0,-1 0,1 0,-1 0,1 0,0 0,1 0,-1-1,1 1,0 0,-1-1,1 1,1-1,-1 0,1 0,-1 0,1 0,0 0,0 0,0-1,0 0,0 1,1-1,-1 0,1-1,0 1,-1-1,1 1,0-1,0 0,0 0,0-1,0 1,5-2,-1-1,1 1,-1-2,0 1,0-1,0 0,0-1,0 0,-1 0,1 0,-1-1,0 0,0-1,-1 0,0 0,0 0,0-1,-1 1,0-1,0-1,-1 1,0-1,0 1,-1-1,0 0,0-1,-1 1,0 0,0-1,-1 1,1 3,-1 0,0 0,-1 0,1 0,-1 0,0 0,0 0,0 0,-1 0,0 1,0-1,0 0,0 0,-1 0,0 1,0-1,0 1,-1 0,1-1,-1 1,0 0,0 0,0 1,-1-1,1 1,-1 0,0-1,0 2,0-1,-4-1,-13-3</inkml:trace>
  <inkml:trace contextRef="#ctx0" brushRef="#br0" timeOffset="5492.249">1880 1964,'4'-25,"-2"4,2 0,0 0,1 1,1-1,1 1,8-15,-15 34,0 0,0 0,1 0,-1 1,0-1,0 0,0 0,1 1,-1-1,0 0,1 1,-1-1,0 0,1 1,-1-1,1 0,-1 1,1-1,0 1,-1-1,1 1,-1-1,1 1,0-1,-1 1,1 0,0-1,0 1,-1 0,1 0,0 0,0-1,-1 1,1 0,0 0,0 0,0 0,-1 0,1 0,0 1,0-1,-1 0,1 0,0 0,0 1,-1-1,1 1,0-1,-1 0,1 1,0-1,-1 1,1-1,-1 1,1-1,0 2,21 47,-14-27,-5-16,1-1,0 0,0 0,1 0,-1-1,1 1,0-1,0 0,0 0,1-1,-1 0,1 0,0 0,0 0,0-1,0 0,0 0,1-1,-1 0,0 0,1 0,-1-1,1 0,-1 0,1-1,-1 0,0 0,1 0,-1-1,0 0,0 0,0 0,0-1,0 0,-1 0,1-1,-1 1,0-1,0 0,0-1,0 1,-1-1,0 0,0 0,3-5,6-12,-2 0,0-1,-2 0,0-1,-2 1,3-15,-7 25,4-12</inkml:trace>
</inkml:ink>
</file>

<file path=ppt/ink/ink3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9.297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141 0,'-1'75,"-1"-28,3 0,1 0,2-1,4 5,1 14,-3 0,-2 0,-5 65,0-38,1-92</inkml:trace>
  <inkml:trace contextRef="#ctx0" brushRef="#br0" timeOffset="231.087">0 451,'39'-4,"26"-8,8 0,-4 1,-9 2,-15 4</inkml:trace>
</inkml:ink>
</file>

<file path=ppt/ink/ink3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8.631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29 141,'-29'449,"30"-484,-1 4,1-1,2 1,1 0,2 1,3-11,6-2,2 0,3 1,0 1,3 1,17-22,40-11,-78 72,1-1,-1 1,1 0,0 0,-1 0,1 0,0 0,0 1,0-1,0 1,0 0,0 0,-1 0,1 0,0 0,0 0,0 1,0 0,0 0,-1-1,1 1,0 1,0-1,-1 0,1 1,-1-1,0 1,1 0,-1 0,0 0,0 0,0 0,0 0,0 2,34 48,-25-38</inkml:trace>
  <inkml:trace contextRef="#ctx0" brushRef="#br0" timeOffset="300.054">678 0,'-17'33,"2"0,1 1,2 1,1 0,1 1,3 0,-3 25,9-58,0 1,1-1,-1 0,1 1,0-1,0 1,0-1,0 1,0-1,1 0,0 1,-1-1,1 0,1 1,-1-1,0 0,1 0,-1 0,1 0,0 0,0-1,0 1,1 0,-1-1,1 1,-1-1,1 0,0 0,0 0,0 0,0-1,0 1,0-1,0 0,0 0,1 0,-1 0,0 0,1-1,-1 1,1-1,-1 0,0 0,1-1,1 1,5-4,-1 1,0-2,-1 1,1-1,-1 0,0-1,0 0,0 0,-1-1,0 0,-1 0,1 0,-1-1,-1 0,1 0,-1-1,-1 1,0-1,0 0,-1-1,0 1,0 0,-1-1,0 0,-1 1,0-1,-1 0,0 0,0 0,-1 1,0-1,-1 0,0 1,0-1,-1 1,-1 0,1 0,-3-4,-56-37,39 42</inkml:trace>
</inkml:ink>
</file>

<file path=ppt/ink/ink3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4.977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283 1,'-26'42,"0"-1,2 1,1 1,3 0,-1 8,-43 77,54-111,-37 39,37-54</inkml:trace>
  <inkml:trace contextRef="#ctx0" brushRef="#br0" timeOffset="365.853">1 1,'23'42,"2"0,3-2,0 0,30 29,35 38,-87-97,0 0,1 0,1 0,0-1,0 0,0-1,1 0,0 0,1-1,6 4,1-3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05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371 236,'-14'-2,"0"0,1 1,-1 1,0 0,0 1,1 0,-1 1,0 1,1 0,0 1,0 0,0 1,0 1,1 0,0 0,0 1,0 1,-6 5,9-6,0-1,0 1,1 1,0 0,0 0,1 0,0 1,1 0,0 0,0 1,1 0,0 0,1 0,0 1,0-1,1 1,1 0,0 0,0 0,1 0,0 0,1 2,0-10,0 0,1 1,-1-1,0 0,1 0,0 0,0 0,0 0,0 0,0 0,1-1,-1 1,1 0,0-1,0 1,0-1,0 1,0-1,0 0,1 0,-1 0,1 0,0-1,-1 1,1 0,0-1,0 0,0 0,0 0,0 0,0 0,0-1,1 1,5-1,0 1,0-2,0 1,0-1,0 0,-1-1,1 0,0-1,-1 1,0-2,3 0,19-14,0-2,-2 0,0-2,-1-1,-2-1,0-2,-1 0,11-19,16-13,-50 58,-1 0,1 0,0 0,-1 1,1-1,0 0,-1 0,1 1,0-1,-1 0,1 1,0-1,-1 1,1-1,-1 1,1-1,-1 1,1-1,-1 1,0-1,1 1,-1 0,0-1,1 1,-1 0,0-1,0 1,1 0,-1-1,0 1,0 0,0 0,0-1,0 1,0 0,0 0,0-1,0 1,-1 0,1-1,0 1,0 0,-1-1,1 1,0 1,0 17,0 1,2-1,0 0,1 1,1-1,0-1,2 1,0-1,1 0,1 0,1-1,0 0,1 0,7 7,-12-20,-1 0,2-1,-1 1,0-1,1 0,-1-1,1 1,0-1,0 0,0-1,0 1,0-1,0 0,0-1,0 0,1 0,1 0,16 0</inkml:trace>
  <inkml:trace contextRef="#ctx0" brushRef="#br0" timeOffset="347.419">879 180,'23'154,"30"44,-53-196,0-1,1 0,-1 0,0 0,1 0,-1 0,0 0,1 0,-1 0,1 0,0 0,-1 0,1 0,0 0,0 0,0 0,-1-1,1 1,0 0,0 0,0-1,0 1,0-1,0 1,0-1,1 0,-1 1,0-1,0 0,0 0,0 1,0-1,1 0,-1 0,0 0,0-1,0 1,0 0,1 0,-1-1,0 1,0 0,0-1,0 1,0-1,0 1,0-1,0 0,0 0,0 1,0-1,38-50,-21 13,-1 0,-3-1,-1-1,-2 0,-1-5,11-32,-8 18,-9 34</inkml:trace>
  <inkml:trace contextRef="#ctx0" brushRef="#br0" timeOffset="702.169">1641 378,'9'-14,"0"0,-1-1,-1 0,0-1,-1 1,-1-1,-1 0,0-1,-1 1,0-1,-1 0,-1 1,-1-1,-1 0,0 0,-1 1,-1-1,-3-12,4 25,-1 0,0 0,1 0,-1 0,-1 0,1 1,0-1,-1 1,0 0,0 0,0 0,0 1,0 0,0-1,-1 1,1 0,-1 1,1-1,-1 1,0 0,0 0,0 1,1-1,-1 1,0 0,0 1,0-1,0 1,1 0,-1 0,-11 2,1 1,0 0,0 2,1-1,-1 2,2 0,-1 1,-10 7,15-9,-1 0,1 0,1 1,-1 0,1 1,0 0,1 0,0 0,0 1,1 0,0 1,0-1,1 1,1 0,-1 1,2-1,-1 1,2 0,-1-1,1 1,1 0,0 0,1 1,0-1,0 0,2 0,0 6,3 0,0-1,1 0,0 0,2 0,0-1,0 0,1-1,1 0,1 0,0-1,1-1,0 0,0 0,2-1,-1-1,1 0,8 4,19 9,1-1,1-2,1-3,1-1,35 8,-74-22,-1-1,1 0,0 0,-1 0,1 0,0-1,0 0,-1 0,1-1,0 0,0 0,-1 0,1-1,-1 1,1-1,1-1,12-8</inkml:trace>
  <inkml:trace contextRef="#ctx0" brushRef="#br0" timeOffset="1818">1641 293,'5'0,"-3"0,-3 5,-5 1,-6 0,-2 4,-3 0,-3 3,-4-1,-1-1,-3 0,0 0,-1-7,0-5,5-6,6-7,7-7,5 2</inkml:trace>
</inkml:ink>
</file>

<file path=ppt/ink/ink3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5:35.26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7113 270,'-326'-180,"301"167,0 2,-1 0,0 2,-1 1,1 0,-2 3,1 0,0 1,-1 2,-227-11,118 25,2 5,0 7,1 5,2 6,2 6,-20 14,-4 4,78-33,1 4,1 3,1 3,3 3,-42 32,64-35,2 2,2 2,1 2,2 2,3 1,-7 12,27-30,0 1,2 1,1 0,1 1,1 1,2 0,1 0,2 1,1 0,1 1,2 0,1 0,3 16,1 1,3-1,2 0,2 0,2-1,10 29,224 733,-219-703,-5 1,-4 1,-2 64,-16-134,-1 0,-2-1,-2 1,-2-1,-1-1,-2 1,-1-2,-2 0,-2-1,-1 0,-2-1,-1-2,-1 0,-2-1,-1-1,-2-2,0 0,-2-2,-1-1,-1-1,-29 16,-287 166,-94 16,387-192,2 2,0 2,3 3,1 1,2 3,1 2,-7 12,27-21,1 1,1 1,2 1,2 1,2 0,1 2,2 0,2 0,1 1,3 1,0 5,-10 30,-39 168,53-220,-3 2,1 0,1 0,2 0,0 1,2-1,1 1,2 0,0-1,2 0,1 1,1-2,1 1,5 9,22 22,2-1,2-2,3-1,2-3,2-1,16 11,-51-51,32 34,3-3,1-1,2-2,1-3,2-2,1-1,2-4,0-1,4-3,1 0,2-2,0-4,1-1,1-4,0-3,48 2,353-13,-287-15,0-8,164-45,-12-17,-150 54,-141 28,-1-2,1-1,-2-2,1-1,-1-2,-1-2,0-1,-1-1,15-12,242-134,-80 16,-104 52,-18 18,-2-5,-5-2,25-38,-92 103,-2-1,0-1,-2 0,0-1,-1 0,-1-1,-1 0,0 0,-2-1,-1 0,-1 0,-1 0,-1 0,-1-19,-3-44,-4 2,-4-1,-3 1,-4 1,-16-43,21 82,3-1,1-1,2 1,3-1,1 0,4-27,0 53,1 0,1 0,1 0,1 0,1 1,0 0,2 0,0 1,1 0,0 1,2 0,0 1,8-9,11-9,1 2,1 1,2 1,1 2,22-13,36-15,2 4,59-21,101-54,122-88,-358 205,-1-1,-1-1,0 0,0-2,-1 0,-1 0,0-2,-1 0,-1-1,-1 0,0-1,-1 0,8-18,-14 18,0 1,-1-1,-1 0,0-1,-1 1,-2-1,0 1,0-1,-2 1,0-1,-2 1,0-1,-2-6,-128-401,10 25,97 335,-82-163,88 198,-1 1,-1 1,-2 1,-1 1,-1 1,-2 1,0 1,-28-17,-135-69,142 85,2-2,1-1,1-3,-2-5,38 30,1-1,-1 0,1 0,1-1,0 0,0 0,0-1,1 0,0 0,1 0,0-1,0 0,1 0,1 0,-1 0,2-1,-1 1,1-1,1-5,33-239,-31 249,0 0,0 0,-1 0,0 0,0-1,0 1,-1 0,0 0,0 0,-1 0,1 0,-1 0,-1 0,1 0,-1 1,0-1,0 1,-1 0,1 0,-1 0,0 0,-1 1,1 0,-1 0,0 0,-2-2,-14-3,0 1,0 1,-1 0,0 2,0 0,0 2,0 0,-1 2,0 0,-11 2,27 0,0-1,0 1,0-2,0 1,0-1,0 0,0 0,0-1,0 0,1 0,-1-1,0 1,1-1,0-1,0 0,0 1,0-2,0 1,1-1,0 0,0 0,0 0,1 0,0-1,0 0,0 0,0-1,-18-45,17 45</inkml:trace>
  <inkml:trace contextRef="#ctx0" brushRef="#br1" timeOffset="10834.013">820 3121,'-3'4,"0"1,0 0,1 1,0-1,0 0,0 1,1-1,-1 1,1-1,1 1,-1 0,1-1,0 6,0-7,18 201,14 77,-30-229,3-1,1 0,13 43,-18-93,-1 2,0-1,1 1,0-1,0 0,0 1,0-1,1 0,-1 0,1 0,0 0,0 0,0 0,0 0,0-1,1 1,-1-1,1 1,0-1,0 0,13 3</inkml:trace>
  <inkml:trace contextRef="#ctx0" brushRef="#br1" timeOffset="11570.401">537 3403,'3'-37,"3"1,0-1,2 1,2 1,2 0,1 0,7-13,-13 31,4-14,0 1,2 1,2 0,0 1,2 0,1 2,1 0,1 1,2 1,0 0,1 2,2 1,0 1,1 1,0 1,30-14,-53 31,1-1,0 0,0 1,0 0,0 0,0 0,0 0,0 1,0 0,0 0,1 0,-1 0,0 0,0 1,0 0,0 0,0 0,0 0,0 1,0-1,-1 1,1 0,-1 0,1 1,-1-1,1 1,-1-1,0 1,-1 0,1 0,0 0,-1 1,1-1,-1 1,0-1,0 1,-1 0,1 0,-1 0,0 0,0 0,3 18,-1 1,-2 0,0 0,-2 0,0 0,-2 0,0 0,-1 0,-2-1,0 0,-1 0,-2 0,0-1,-1 0,-10 13,-88 156,-22-18,130-171,-1 0,0-1,1 1,-1 0,1-1,-1 1,1 0,-1 0,1 0,0 0,-1 0,1-1,0 1,0 0,0 0,-1 0,1 0,0 0,0 0,0 0,1 0,-1 0,0 0,0 0,0 0,1-1,-1 1,0 0,1 0,-1 0,1 0,-1-1,1 1,-1 0,1 0,0-1,-1 1,1 0,0-1,-1 1,1-1,0 1,0-1,0 1,0-1,-1 0,1 1,0-1,0 0,0 0,0 0,0 1,0-1,0 0,58 3,-51-3,13-1,-3 0,-1 0,1 0,0 2,-1 0,1 1,-1 1,1 1,-1 0,0 1,-1 1,1 0,13 9,-19-8,-1 1,0 0,-1 1,0 0,0 0,-1 1,0 0,-1 0,7 12,-8-12,-3-6,1 1,-1-1,1 0,0 0,0 0,1 0,-1-1,1 0,0 0,0 0,0 0,0-1,0 0,0 0,4 1,3-3</inkml:trace>
  <inkml:trace contextRef="#ctx0" brushRef="#br1" timeOffset="11818.698">1552 3347,'-4'38,"2"18,7-1,8-10,6-12,-1-12</inkml:trace>
  <inkml:trace contextRef="#ctx0" brushRef="#br1" timeOffset="12054.15">1497 2867,'0'0</inkml:trace>
  <inkml:trace contextRef="#ctx0" brushRef="#br1" timeOffset="12506.43">1864 2980,'-13'16,"0"1,1 0,1 1,1 0,1 1,0 0,1 1,2-1,0 1,0 1,2-1,0 6,4-24,-1 0,1-1,0 1,0 0,-1 0,1 0,1 0,-1 0,0 0,0 0,1 0,-1 0,1 0,0 0,-1 0,1-1,0 1,0 0,0-1,0 1,1 0,-1-1,0 1,1-1,-1 0,1 1,-1-1,1 0,-1 0,1 0,0 0,0 0,-1-1,1 1,0 0,0-1,0 1,0-1,0 0,0 0,0 0,0 0,0 0,0 0,0 0,0-1,0 1,0-1,-1 1,2-1,12-11,-1 0,0-1,-1-1,0 0,-1 0,-1-2,0 1,-2-1,1-1,-2 1,0-2,-1 1,2-10,2 1,33-85,-30 69,3 1,1 0,2 1,13-16,-33 56,0-1,1 0,-1 0,0 1,1-1,-1 0,1 1,-1-1,1 1,-1-1,1 1,0-1,-1 1,1-1,0 1,-1-1,1 1,0 0,0-1,-1 1,1 0,0 0,0 0,0 0,-1-1,1 1,0 0,0 0,0 0,-1 1,1-1,0 0,0 0,0 0,-1 1,1-1,0 0,0 1,-1-1,1 0,0 1,-1-1,1 1,0-1,-1 1,1 0,-1-1,1 1,-1-1,1 1,-1 0,0 0,1-1,-1 1,0 0,1 0,-1-1,0 1,23 55,-20-46,105 338,-58-130,-41-155,-4-46,-1 0,-1 0,0 0,-2 0,0 0,0 0,-2 0,0 1,-1-1,0 0,-2 0,0 0,-1-1,-1 0,0 1,-1-2,-1 1,-7 11,13-25,1 0,-1 0,0 0,0 0,0 0,0 0,0 0,-1-1,1 1,0-1,-1 0,1 1,-1-1,0 0,1-1,-1 1,0 0,0-1,1 1,-1-1,0 0,0 0,1 0,-1 0,0-1,0 1,0-1,1 0,-1 1,0-1,1 0,-1-1,1 1,-1 0,1-1,0 1,0-1,-1 0,1 0,0 0,0 0,1 0,-1 0,0-1,1 1,-1 0,1-1,0 1,0-1,0 0,0 0,-6-18,1 0,2-1,0 1,1-1,1 0,1 0,1 0,1 0,1 0,0 0,2 1,3-8,34-175,-24 145,-10 37</inkml:trace>
  <inkml:trace contextRef="#ctx0" brushRef="#br1" timeOffset="12755.193">2512 2697,'10'34,"8"15,5 0,-1-13,-4-13</inkml:trace>
  <inkml:trace contextRef="#ctx0" brushRef="#br1" timeOffset="12999.228">2428 2387,'0'0</inkml:trace>
  <inkml:trace contextRef="#ctx0" brushRef="#br1" timeOffset="13307.191">2710 2359,'15'14,"1"0,1-1,0-1,1 0,0-2,1 0,0-1,0 0,1-2,0 0,0-2,13 2,-29-7,1 1,-1-2,1 1,-1 0,1-1,-1 0,0 0,1 0,-1-1,0 0,0 1,0-1,0-1,0 1,0 0,0-1,-1 0,0 0,1 0,-1 0,0-1,0 1,-1-1,1 0,-1 0,0 1,0-2,0 1,0-2,30-130,-25 66,-4-1,-2 1,-4-1,-3 1,-3 0,-12-42,19 96,0 1,-2 0,0-1,-1 1,0 1,-1-1,-1 1,0 0,-1 0,0 1,-1 0,-1 1,0 0,-1 0,0 1,0 0,-1 1,-1 1,0 0,0 0,-1 1,0 1,-7-3,16 9,0 1,-1-1,1 1,-1 0,1 0,-1 0,1 1,0 0,-1 0,1 0,0 1,0-1,0 1,0 1,0-1,0 1,0 0,1 0,-1 0,1 0,0 1,0 0,0 0,1 0,-1 0,1 1,0-1,0 1,1 0,-3 4,-3 9,0 1,2-1,0 1,1 0,1 0,0 1,2-1,0 1,1 0,1-1,1 1,1 0,0-1,2 1,0-1,1 0,1 0,1-1,1 1,0-2,1 1,1-1,1 0,0-1,1-1,1 0,0 0,12 9,5 5,1-1,2-2,1-1,0-2,2-1,0-2,2-1,0-2,29 9,46 13,-86-29</inkml:trace>
  <inkml:trace contextRef="#ctx0" brushRef="#br1" timeOffset="14466.629">2739 2330,'9'-5,"4"-6,-1-6,3 0,-2-3,2 3,-1 0,1 2,-1-1,1-3,3-2,-2-3,2 3,2 0,-2 3</inkml:trace>
  <inkml:trace contextRef="#ctx0" brushRef="#br1" timeOffset="16319.309">0 5068,'30'91,"26"49,-27-76,-3 1,-3 1,-3 1,-3 1,6 50,-19 53,2-154,4-46,3-18,1 0,3 1,1 1,3 0,1 2,22-31,-30 52,-10 13,1 1,0-1,1 1,-1 0,2 0,-1 0,1 1,0 0,1 0,-1 1,1 0,0 0,1 1,0 0,0 1,8-4,-14 8,-1 0,1 0,0 0,-1 1,1-1,0 1,-1-1,1 1,-1 0,1 0,-1 0,1 0,-1 1,0-1,1 1,-1-1,0 1,0 0,0 0,0-1,-1 2,1-1,0 0,-1 0,0 0,1 1,-1-1,0 1,0 1,20 79,-22-51,-3 0,0 0,-2-1,-2 0,0 0,-2-1,-2 0,-5 10,-11 33,24-57,-2-1,0 0,-1 0,0-1,-1 0,-1 0,0-1,-1 0,0 0,-3 1,0-7,2-5</inkml:trace>
  <inkml:trace contextRef="#ctx0" brushRef="#br1" timeOffset="16650.211">960 5096,'-33'58,"2"2,3 1,3 1,2 1,-1 14,22-72,1-1,-1 1,1 0,-1-1,2 1,-1 0,0 0,1-1,0 1,0 0,0 0,0 0,1 0,0-1,0 1,0 0,1-1,0 1,0-1,0 1,0-1,0 0,1 0,0 0,0 0,0 0,0-1,1 0,0 1,-1-1,1 0,0-1,0 1,0-1,1 0,-1 0,1 0,-1 0,3 0,-2-2,0 0,0 0,0-1,0 0,0 0,0 0,0 0,0-1,0 1,0-1,-1-1,1 1,-1-1,0 1,0-1,0-1,0 1,0 0,0-1,-1 0,0 0,3-4,56-99,-53 89,-2-1,0-1,-2 0,0 0,-1 0,0 0,-2 0,-1-1,0 1,-2-1,0 1,-1-1,-1 1,-1 0,-2-4,4 20,1-1,-1 1,0 0,-1 0,1 0,-1 0,0 0,0 0,0 1,0-1,0 1,-1 0,0 0,0 0,0 0,0 1,0 0,0 0,0 0,-1 0,1 1,-1-1,0 1,1 0,-1 1,0-1,-13 3</inkml:trace>
  <inkml:trace contextRef="#ctx0" brushRef="#br1" timeOffset="17184.585">1355 4758,'-13'27,"0"1,2 1,1 0,2 0,1 1,1 0,1 0,2 1,0 8,3-35,0 0,0 0,1 1,-1-1,1 0,0 0,0 0,1 0,-1 0,1 0,0 0,0 0,0 0,0-1,1 1,-1-1,1 0,0 0,0 0,0 0,0 0,1-1,-1 1,1-1,0 0,-1 0,1 0,0 0,0-1,0 0,0 0,1 0,-1 0,0-1,0 1,1-1,-1 0,0 0,0-1,1 1,-1-1,0 0,0 0,0-1,6-4,0-1,0-1,-1 1,0-2,-1 1,0-1,0 0,-1-1,0 0,0 0,-2-1,1 1,-1-1,0-1,-1 1,-1 0,0-1,0 0,-1 0,-1 0,1-6,4-32,-1-1,-3 0,-2 1,-3-1,-1 0,-3 1,-2-1,-2 2,-2 0,-2 0,-9-15,15 40,-1 0,-1 0,-1 1,-1 1,0 0,-16-18,27 38,1 0,-1 0,1-1,-1 1,0 1,0-1,0 0,0 0,0 1,0-1,-1 1,1 0,0-1,-1 1,1 0,-1 0,1 1,-1-1,0 1,1-1,-1 1,1 0,-1 0,0 0,1 0,-1 0,0 1,1-1,-1 1,1-1,-1 1,1 0,-1 0,1 1,-1-1,1 0,0 1,0-1,0 1,0 0,0-1,0 1,0 0,1 0,-2 3,-7 16,1 0,1 0,0 1,2 0,1 1,1-1,1 1,0 0,2 0,1 0,1 0,3 20,-5-24,1-1,2 1,-1-1,2 1,0-1,2 0,0 0,0-1,2 1,0-1,1 0,1-1,1 0,0 0,1-1,0-1,1 0,1 0,0-1,1-1,0 0,1-1,1 0,-1-2,2 1,-1-2,11 4,-19-8,1 0,0 0,-1-1,1 0,0-1,1 0,-1 0,0-1,1 0,-1-1,0 0,1 0,-1-1,0 0,1-1,-1 0,0-1,0 1,0-2,-1 1,1-1,-1 0,0-1,0 0,0-1,0 0,10-14</inkml:trace>
  <inkml:trace contextRef="#ctx0" brushRef="#br1" timeOffset="17821.273">1807 4306,'-1'28,"2"1,0 0,2 0,1-1,2 0,0 0,2 0,1-1,3 4,-11-28,1 1,-1-1,1 1,0-1,0 0,1 0,-1 0,1 0,-1 0,1 0,0-1,0 1,0-1,0 0,1 0,-1 0,1 0,-1-1,1 1,0-1,-1 0,1 0,0 0,0-1,0 1,-1-1,1 0,0 0,0 0,0-1,0 0,-1 1,1-1,0 0,0-1,-1 1,1-1,-1 1,1-1,-1 0,0 0,0-1,0 1,0-1,0 1,0-1,-1 0,1 0,-1 0,0-1,0 1,9-23,-2 0,-1-1,0 0,-3 0,0 0,-1-1,-2 1,-1-1,-1 0,-1 0,-3-12,2-35,2 2,1 73,0 0,0-1,0 1,0 0,-1 0,1 0,0 0,0 0,0 0,0 0,0 0,0 1,0-1,0 0,0 1,0-1,-1 0,1 1,0-1,0 1,0-1,-1 1,1-1,0 1,-1 0,1-1,0 1,-1 0,1 0,-1-1,1 1,-1 0,1 0,-1 0,0 0,1 0,-1 0,0 0,84 122,-52-70,-1 0,-3 2,-3 1,3 13,-25-62,13 32,-2 0,-1 1,-2 0,-2 1,-2 0,-1 0,-1 28,-5-49,3 25,-3-1,-2 1,-1-1,-2 0,-8 27,12-64,-1-1,1 0,-1 1,-1-1,1 0,-1 0,0-1,0 1,-1-1,0 1,1-1,-2 0,1 0,-1-1,1 1,-1-1,-1 0,1 0,-1-1,1 0,-1 0,0 0,0 0,0-1,-3 1,5-5,-1 0,1 0,0 0,0 0,0-1,0 0,1 0,-1 0,1 0,-1 0,1 0,0-1,1 0,-1 0,1 0,-1 0,1 0,0 0,1 0,-1-1,1 1,-1 0,1-1,1 0,-1 1,1-2,-2-2,-6-29,2 0,1-1,3 1,1-1,1 0,2 0,2 1,1-1,3 1,0 0,7-15,1 9,1 1,2 0,1 1,3 1,1 1,2 2,26-30,19 3,-49 52</inkml:trace>
  <inkml:trace contextRef="#ctx0" brushRef="#br1" timeOffset="19939.668">2852 3488,'127'-99,"-48"35,2 3,2 5,3 3,54-23,-1 0,-139 76,-1 1,1 0,0-1,0 1,0 0,0-1,0 1,-1 0,1-1,1 1,-1 0,0-1,0 1,0 0,0-1,0 1,0-1,1 1,-1 0,0-1,1 1,-1-1,0 1,1-1,-1 1,1-1,-1 1,1-1,-1 1,1-1,-1 1,1-1,-1 0,1 1,-1-1,1 0,0 0,-1 1,1-1,0 0,-1 0,1 0,0 0,-1 0,1 0,0 0,-1 0,1 0,0 0,-1 0,1 0,-1-1,1 1,0 0,-1 0,1-1,-1 1,1 0,0-1,-1 1,1 0,-1-1,1 1,-1-1,0 1,1-1,-1 1,1-1,-26 52,22-44,-12 18,-18 52,34-76,0 0,0 0,-1 0,1 0,0 0,0-1,0 1,0 0,0 0,1-1,-1 1,0 0,0-1,0 1,1-1,-1 0,0 1,0-1,1 0,-1 0,0 0,1 0,-1 0,0 0,1 0,-1 0,0 0,0-1,1 1,-1-1,0 1,0-1,0 1,1-1,-1 0,0 1,0-1,0 0,0 0,0 0,63-34,-1-2,-2-3,9-11,68-44,232-127,-364 219,-3 2,0-1,0 1,0-1,-1 1,1-1,0 0,-1 0,1 0,-1-1,0 1,0 0,0-1,0 0,0 1,0-1,-1 0,1 0,-1-1,-38-13,30 16,-132-56,138 57,1-1,-1 0,0 1,1-1,-1 1,0-1,0 1,1-1,-1 1,0 0,0-1,0 1,0 0,0 0,1 0,-1 0,0-1,0 1,0 0,0 0,0 1,0-1,0 0,0 0,1 0,-1 1,0-1,0 0,0 1,0-1,1 1,-1-1,0 1,1-1,-1 1,0-1,1 1,-1 0,0-1,1 1,-1 0,1 0,-1-1,1 1,0 0,-1 0,1 0,0 0,0-1,-1 1,1 0,0 0,0 0,0 0,0 0,0 0,8 57,-6-49,15 196,6-90,-23-115,0 0,0 1,-1-1,1 1,0-1,0 0,0 1,0-1,0 1,-1-1,1 1,0-1,0 1,0-1,0 1,0-1,0 1,1-1,-1 0,0 1,0-1,0 1,0-1,0 1,1-1,-1 0,0 1,0-1,1 1,-1-1,0 0,1 1,-1-1,0 0,1 1,-1-1,0 0,1 0,-1 1,1-1,-1 0,1 0,-1 0,1 0,-1 0,0 1,1-1,-1 0,1 0,-1 0,1 0,-1 0,1 0,-1-1,1 1,-1 0,1 0,-1 0,0 0,1 0,-1-1,1 1,-1 0,21-29,-14 18,119-193,-106 175,-2 3</inkml:trace>
</inkml:ink>
</file>

<file path=ppt/ink/ink3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0 469,'194'-209,"-117"90,-43 57,1-2,-24 49</inkml:trace>
</inkml:ink>
</file>

<file path=ppt/ink/ink3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1 713,'14'-51,"3"0,2 2,3 0,1 2,2 0,28-37,8-19,54-112,-107 199</inkml:trace>
</inkml:ink>
</file>

<file path=ppt/ink/ink3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0 507,'20'-34,"15"-20,7-7,0 4,-5 5,-6 8,-7 6,-4 9,-4 6,-6 1,1-1,-2 0,3-2,-1 4</inkml:trace>
</inkml:ink>
</file>

<file path=ppt/ink/ink3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1 540,'19'-34,"11"-25,6-7,1 2,-1 7,-7 10,-3 7,-6 5,-2 9,-4 5,-4 0,1 4,-1 0,-3-1,-2 1</inkml:trace>
</inkml:ink>
</file>

<file path=ppt/ink/ink3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1 536,'23'-39,"14"-21,5-7,-5 5,-4 7,-3 8,-6 8,-7 5,-2 9,-4 3,2 1,-2 0,2-2,-1 3</inkml:trace>
</inkml:ink>
</file>

<file path=ppt/ink/ink3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1 434,'24'-34,"8"-15,3-5,-4 2,-3 11,-6 6,-7 5,0 3,-4 1,1 5,-1 1,3 5,-2-1,-3 2</inkml:trace>
</inkml:ink>
</file>

<file path=ppt/ink/ink3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0 512,'24'-38,"18"-28,1-6,-2 3,-2 9,-4 10,-3 9,-7 6,-2 4,-1 4,-4 5</inkml:trace>
</inkml:ink>
</file>

<file path=ppt/ink/ink3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4.644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313 140,'-1'-4,"1"0,-1 0,0 1,0-1,0 0,-1 0,1 0,-1 1,0-1,0 1,0 0,-1-1,1 1,-1 0,1 0,-1 1,0-1,0 0,-1 1,1 0,0 0,-1 0,1 0,-1 0,0 1,0 0,1-1,-1 1,0 1,0-1,0 1,0-1,0 1,0 0,0 1,0-1,0 1,0-1,0 1,0 0,1 1,-1-1,0 1,1-1,-1 1,1 0,-2 2,-9 5,1 0,1 2,0-1,1 1,0 1,0 0,1 1,1 0,0 0,1 1,0 0,1 1,1 0,0 0,1 0,1 0,0 1,1 0,1 0,0 0,1 0,1 9,0-22,0 1,1-1,-1 0,1 1,0-1,-1 0,1 1,1-1,-1 0,0 0,1 0,0 0,-1 0,1 0,0-1,1 1,-1-1,0 1,1-1,-1 0,1 0,0 0,0 0,0 0,0-1,0 1,0-1,0 0,0 0,1 0,-1 0,0 0,1-1,-1 0,1 1,-1-1,0-1,1 1,-1 0,0-1,1 0,-1 0,0 0,1 0,0-1,16-7,-1-1,0-2,-1 0,0 0,-1-2,-1 0,0-1,-1 0,0-2,-2 0,1 0,-2-1,8-16,15-15,92-124,-126 172,22-26,-22 27,-1 0,1 0,0 0,-1 0,1 0,-1 0,1 0,0 0,-1 1,1-1,-1 0,1 0,-1 0,1 1,-1-1,1 0,-1 1,1-1,-1 1,1-1,-1 0,1 1,-1-1,0 1,1-1,-1 1,0-1,1 1,-1 0,0-1,0 1,1-1,-1 1,0-1,0 1,0 0,0-1,0 1,0 0,0-1,0 1,0-1,0 1,0 0,-1-1,1 1,0-1,0 1,-1-1,1 1,0-1,-1 1,1 0,0 63,-1-46,1 0,0 0,1 0,1 0,1-1,1 1,0-1,1 1,1-2,0 2,62 81,-60-83</inkml:trace>
</inkml:ink>
</file>

<file path=ppt/ink/ink3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5.577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0,'5'29,"6"14,1 4,-1-5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10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796 923,'-15'-6,"1"1,-1 1,0 0,0 1,-1 1,1 0,0 1,-1 1,1 0,-1 1,1 1,0 0,-1 1,1 0,-10 5,18-6,0 0,1 0,-1 0,1 1,0-1,0 2,0-1,0 1,0 0,0 0,1 0,0 1,0 0,0 0,1 0,0 1,0-1,0 1,1 0,-1 0,1 0,1 1,-1-1,1 1,0-1,1 1,0 0,0 0,0 0,1 0,0-1,0 1,0 0,1 0,0 0,1 0,1 5,9 8,0-1,1 0,1-1,1 0,1-1,0-1,1 0,0-2,2 0,-1 0,12 4,27 24,-32-24,-2 1,0 0,-1 2,-2 1,0 0,0 3,-18-22,-1-1,1 1,-1-1,0 1,0 0,0-1,0 1,-1 0,1 0,-1 0,1-1,-1 1,0 0,0 0,-1 0,1 0,-1 0,1 0,-1-1,0 1,0 0,0-1,0 1,0 0,-1-1,1 1,-1-1,0 0,1 0,-1 1,0-1,-1 0,1-1,0 1,-2 1,-93 48,56-41,0-2,-1-1,0-3,0-1,-39-3,57 0</inkml:trace>
  <inkml:trace contextRef="#ctx0" brushRef="#br0" timeOffset="281.824">569 810,'39'-10,"31"-7,9-1,1 2,-9 4,-12 4,-10 4,-10 1,-5 3,-5 0,-2 1,-6 5,-2 1,-3 4,-6 1</inkml:trace>
  <inkml:trace contextRef="#ctx0" brushRef="#br0" timeOffset="602.06">1924 1036,'-62'43,"-31"19,-3 4,8-4,11-8,13-9,13-7,10-5,8-3,4-3,2-5,6-7</inkml:trace>
  <inkml:trace contextRef="#ctx0" brushRef="#br0" timeOffset="885.621">1275 1120,'112'75,"3"-5,24 6,-86-53,-43-21,-1 2,1-1,-1 1,-1 1,1 0,-1 0,1 0,-1 1,-1 1,1-1,-1 1,1 1,-44-42,21 17</inkml:trace>
  <inkml:trace contextRef="#ctx0" brushRef="#br0" timeOffset="1119.186">1641 810,'-40'130,"6"1,6 2,-4 63,7 5,15-57,10-121</inkml:trace>
  <inkml:trace contextRef="#ctx0" brushRef="#br0" timeOffset="9636.013">6919 1008,'-77'11,"1"3,0 3,1 4,0 3,-14 31,88-54,-1 1,1-1,-1 1,1-1,0 1,-1 0,1 0,0-1,0 1,0 0,1 0,-1 0,0 0,1 0,-1 0,1 0,0 1,0-1,0 0,0 0,0 0,0 0,0 0,1 0,-1 0,1 0,-1 0,1 0,0 0,0 0,0 0,0 0,0 0,0-1,1 1,-1 0,0-1,1 1,0-1,-1 0,1 1,0-1,-1 0,1 0,0 0,2 0,225 94,-227-95,0 1,1-1,-1 1,0 0,0-1,0 1,0 0,0 1,0-1,0 0,-1 0,1 1,0-1,-1 1,1 0,-1-1,0 1,1 0,-1 0,0 0,0 0,0 0,0 0,0 0,-1 0,1 0,-1 0,1 0,-1 1,0-1,0 0,0 0,0 1,0-1,0 0,-1 0,1 0,-1 0,1 1,-1-1,0 0,0 0,0 0,0 0,0 0,-1-1,1 1,0 0,-1-1,0 1,-12 7,0-1,-1-1,0 0,0-2,0 1,-1-2,1 0,-1-1,0 0,0-1,-1-1,-25 5,14-2,4-1</inkml:trace>
  <inkml:trace contextRef="#ctx0" brushRef="#br0" timeOffset="9905.71">7427 1036,'-280'175,"200"-99,78-74,0 1,0-1,1 0,-1 1,1-1,0 1,-1 0,1-1,1 1,-1 0,0 0,1-1,-1 1,1 0,0 0,0 0,0 0,0 0,0-1,1 1,-1 0,1 0,0 0,0-1,0 1,0 0,0-1,1 1,-1-1,1 1,0-1,-1 0,1 0,0 0,0 0,2 1,3 1,0 0,1-1,-1 0,1 0,0-1,0 0,0 0,0-1,0 1,1-2,-1 0,0 0,0 0,7-2,2 2,132-8,-121 1</inkml:trace>
  <inkml:trace contextRef="#ctx0" brushRef="#br0" timeOffset="10186.904">7766 1149,'-11'5,"0"1,0 0,0 1,1 0,0 0,1 1,-1 1,1-1,1 2,0-1,0 1,1 0,0 1,1-1,0 1,1 1,0-1,0 1,2 0,-1 0,0 10,4-18,0 0,1 1,0-1,0 0,0 0,0 0,1 0,-1 0,1 0,0 0,1 0,-1-1,0 1,1-1,0 0,0 0,0 0,0 0,0 0,1 0,-1-1,1 0,0 0,0 0,0 0,0 0,0-1,0 0,0 0,0 0,2 0,4 1,0 0,0-1,1 0,-1-1,0 0,0-1,0 0,1 0,-1-1,0 0,-1-1,9-3,-9 3,-1-1,0 1,1-1,-2-1,1 1,0-1,-1-1,0 1,0-1,0 0,-1-1,0 0,0 0,-1 0,0-1,0 1,-1-1,0 0,0-1,-1 1,0-1,0 0,-1 1,0-1,-1 0,1-5,-1 8,0-1,-1 1,1 0,-1 0,0 0,-1-1,0 1,0 0,0 0,0 0,-1 0,0 0,-1 1,1-1,-1 0,0 1,0 0,-1 0,1 0,-1 0,-1 0,1 1,0 0,-1 0,0 0,0 0,0 1,0 0,-1 0,0 0,-1 0,-16-4</inkml:trace>
  <inkml:trace contextRef="#ctx0" brushRef="#br0" timeOffset="10488.584">8190 1487,'4'-38,"8"-27,5-8,0 4,-2 10,0 13,-2 11,-3 7,1 7,-1 3,3 4,-2 10,-1 5</inkml:trace>
  <inkml:trace contextRef="#ctx0" brushRef="#br0" timeOffset="10788.587">8471 1319,'29'-8,"-1"-2,0 0,-1-2,-1-1,0-1,0-2,-1 0,-2-1,20-18,-38 31,1 0,-1-1,-1 1,1-1,-1 0,0 0,0 0,0-1,-1 1,1-1,-1 0,-1 0,1 0,-1 0,0-1,-1 1,1-1,-1 1,-1-1,1 1,-1-5,-3 7,0 1,-1-1,1 1,-1 1,0-1,1 0,-1 1,-1 0,1 0,0 0,0 0,-1 1,1-1,-1 1,1 0,-1 1,0-1,1 1,-1 0,1 0,-1 0,0 1,1-1,-1 1,1 1,-1-1,1 0,-1 1,-2 2,-5 0,1 0,0 1,0 1,0 0,0 0,1 1,1 0,-1 1,1 0,0 1,1 0,0 0,0 0,1 1,0 1,1-1,0 1,1 0,0 0,0 1,2-1,-1 1,1 0,1 0,0 0,1 0,0 0,1 1,1-1,-1 0,2 0,0 0,0 0,1 0,4 10,-2-14,-1 0,1 0,1-1,-1 1,1-1,0-1,1 1,0-1,0 0,0-1,1 1,0-2,0 1,0-1,0 0,1-1,-1 1,1-2,0 1,0-2,0 1,0-1,0 0,0-1,1 0,-1 0,3-2,13 2</inkml:trace>
  <inkml:trace contextRef="#ctx0" brushRef="#br0" timeOffset="11138.944">9092 388,'35'85,"-4"2,-3 1,-5 1,-3 2,-4-1,0 50,-14-105,-1 0,-2 0,-2 0,-1-1,-1 1,-3-1,0 0,-2-1,-1 0,-2 0,-2-1,-11 19,16-39,0 1,0-1,-1-1,-1 1,0-2,-1 0,0-1,0 0,-1 0,0-2,0 0,-1 0,0-2,0 0,-2 0,-8 5</inkml:trace>
  <inkml:trace contextRef="#ctx0" brushRef="#br0" timeOffset="6789.05">2996 669,'-2'-2,"-1"0,0 0,0 0,0 0,0 1,0-1,0 1,0 0,-1 0,1 0,0 0,-1 1,1-1,0 1,-1 0,1 0,-1 0,1 1,0-1,-1 1,1-1,0 1,-1 0,1 1,0-1,0 0,0 1,0 0,-1 0,-79 63,61-40,2 1,1 1,1 1,1 0,2 2,1 0,1 0,1 1,2 1,1 0,2 0,1 1,2-1,1 1,1 0,2 9,-1-23,1 0,1-1,1 1,1 0,0-1,1 0,1 0,1 0,0 0,1-1,1 0,1 0,3 4,47 61,-44-76,-2-7</inkml:trace>
  <inkml:trace contextRef="#ctx0" brushRef="#br0" timeOffset="7431.472">3222 810,'37'1,"0"-1,-1-3,1 0,-1-3,0 0,0-3,-1-1,0-1,-1-2,0-2,26-15,-59 29,0 0,-1 0,1 0,0 0,-1 0,1 0,0 0,0 0,0 0,0 0,0 0,0 1,0-1,1 0,-1 1,0-1,0 1,0-1,1 1,-1 0,0-1,1 1,-1 0,0 0,0 0,1 0,-1 0,0 0,1 0,-1 1,0-1,0 0,1 1,-1-1,0 1,0-1,0 1,1 0,-1-1,0 1,0 0,0 0,0 0,-1 0,1 0,0 0,0 0,0 0,0 1,-19 111,-9 27,6 2,5 20,-15 126,32-283,0 0,-1 0,1 0,-1 0,0 0,-1 1,1-1,-1 0,0 0,0 0,-1 0,1 0,-1 0,0-1,-1 1,1-1,-1 1,0-1,0 0,0 0,0 0,-1 0,0-1,0 1,0-1,0 0,0 0,0 0,-1-1,0 0,1 0,-1 0,-2 1,-9-1,1-1,0 0,0-1,-1 0,1-2,0 1,0-2,-1 0,2-1,-1 0,-12-7,19 8,1 0,0-1,0 0,0 0,1 0,0-1,0 0,0 0,0-1,1 0,0 0,0 0,0 0,1-1,0 0,0 0,1 0,0 0,0-1,0 1,1-1,1 0,-2-5,3 5,0 0,0 0,1 0,0 0,0 0,1 0,0 0,0 1,1-1,0 1,1 0,-1 0,1 0,1 0,-1 0,1 1,0 0,0 0,1 0,0 1,0 0,3-2,157-92,-156 94,131-42,-99 36,58-1,-77 17</inkml:trace>
  <inkml:trace contextRef="#ctx0" brushRef="#br0" timeOffset="7636.056">4040 1403,'-4'34,"2"15,7 0,8-8,1-17,-2-12</inkml:trace>
  <inkml:trace contextRef="#ctx0" brushRef="#br0" timeOffset="7786.131">4182 810,'0'0</inkml:trace>
  <inkml:trace contextRef="#ctx0" brushRef="#br0" timeOffset="8149.683">4267 1544,'200'-285,"-176"258,-4 48,-9 58,-12-72,1 0,0 0,0 0,1 0,-1 0,2 0,-1 0,1 0,0 0,0-1,1 1,0-1,0 1,1-1,0 0,0-1,0 1,1-1,-1 1,1-1,0 0,1-1,0 0,-2 0,1 0,1-1,-1 0,0 0,1-1,0 1,-1-1,1-1,0 1,0-1,0 0,0 0,0 0,1-1,-1 0,0 0,0-1,0 0,0 0,0 0,0-1,0 0,-1 0,1 0,0-1,-1 0,0 0,0 0,0-1,1 0,104-133,-94 116</inkml:trace>
  <inkml:trace contextRef="#ctx0" brushRef="#br0" timeOffset="8750.764">5113 1149,'0'0,"-18"14,0 0,0 1,2 1,0 1,0 0,2 1,0 1,1 0,1 1,1 0,-6 16,16-34,0 0,1-1,-1 1,1 0,-1 0,1 0,0 0,0 0,0 0,0 0,0-1,0 1,0 0,1 0,-1 0,1 0,-1 0,1 0,0-1,0 1,-1 0,1-1,1 1,-1 0,0-1,0 0,0 1,1-1,-1 0,1 1,-1-1,1 0,-1 0,1 0,0 0,0 0,-1-1,1 1,0-1,0 1,0-1,0 1,82-9,-68 0,0 1,0-2,0 0,-1-1,-1-1,0 0,0-1,-1 0,-1-1,0-1,0 0,5-10,-17 23,0 1,0-1,1 1,-1-1,0 1,0 0,0-1,1 1,-1-1,0 1,0-1,1 1,-1-1,0 1,1 0,-1-1,0 1,1 0,-1-1,1 1,-1 0,1 0,-1-1,0 1,1 0,-1 0,1 0,-1 0,1 0,-1-1,1 1,-1 0,1 0,-1 0,1 0,-1 0,1 1,-1-1,1 0,-1 0,1 0,-1 0,1 0,-1 1,1-1,-1 0,1 1,-1-1,0 0,1 0,-1 1,1-1,-1 1,0-1,0 0,1 1,8 31,-7-22,-1-4,0 1,0-1,0 1,0-1,1 1,0-1,1 0,-1 0,1 0,0 0,1-1,-1 1,1-1,0 0,1 0,-1 0,1 0,0-1,0 0,0 0,1 0,-1-1,1 0,0 0,0 0,0-1,1 0,-1 0,0 0,1-1,-1 0,1 0,-1-1,4 0,4-2,1-1,-1-1,0 0,0-1,-1-1,1 0,-1-1,0 0,-1-1,0 0,0-1,0-1,-2 1,5-7,129-165,-128 158,-2-2,0 0,-2-1,-1 0,-1-1,-1 0,-1-1,-2 0,-1 0,-1 0,-1 0,-1-1,-2 0,-3-21,4 45,-1-1,0 0,-1 1,0-1,1 1,-2-1,1 1,-1-1,0 1,0 0,0 0,-1 0,1 0,-1 0,0 1,-1-1,1 1,-1 0,0 0,0 0,0 0,-1 1,1-1,-1 1,0 0,0 1,0-1,0 1,0 0,-3 0,-3 1,0 0,0 0,-1 1,1 1,0 0,-1 0,1 1,0 1,0 0,0 0,1 1,-1 0,1 1,0 0,0 1,0 0,1 1,0 0,0 0,1 1,0 0,0 0,1 1,0 0,1 0,0 1,0 0,1 0,0 0,1 0,0 1,0 0,1 0,1 0,0 0,1 0,-1 7,-1 6,1-1,0 1,2 0,1 0,0-1,2 1,1-1,1 1,1-1,1-1,0 1,2-1,1-1,1 1,11 16,4-2,1 0,2-2,2-1,1-1,1-2,20 13,31 6,-59-41</inkml:trace>
  <inkml:trace contextRef="#ctx0" brushRef="#br0" timeOffset="13455.454">11096 669,'-45'44,"2"1,1 2,3 2,2 2,1 3,26-43,0 1,1 1,1-1,0 1,1 1,0 0,1 0,1 0,0 0,1 1,0 0,1 0,1 0,0 0,1 0,1 0,1 1,0-1,1 3,5-9,0 0,1-1,0 0,0 0,1-1,0 0,1 0,-1-1,1 0,0-1,1 0,-1 0,1-2,0 1,0-1,0-1,1 0,-1 0,0-1,1 0,-1-1,1-1,8-1,5-1,0-2,0-1,0 0,-1-2,0-1,0-1,-1-1,-1-1,0-1,0-1,-1 0,-1-2,-1-1,0 0,-1-1,-1-1,0-1,-2 0,0-1,-2-1,0 0,6-17,-13 25,0 1,-1-1,0 0,-2-1,0 1,0-1,-1 0,-1 1,0-1,-2-11,1 20,0 0,-1 0,0 0,0 0,-1 0,1 0,-1 0,-1 1,1-1,-1 1,0-1,0 1,0 0,-1 0,0 0,0 1,0-1,0 1,-1 0,0 0,0 1,0-1,0 1,0 0,-1 1,-5-3,0 2,0 0,-1 0,0 2,1-1,-1 1,0 1,0 0,0 1,-2 1,-25 4</inkml:trace>
  <inkml:trace contextRef="#ctx0" brushRef="#br0" timeOffset="13871.16">11801 726,'-7'15,"-1"0,2 1,0 0,0 1,2-1,0 1,1 0,1 0,0 0,1 0,1 1,1-1,0 0,2 0,0 0,0 0,2-1,3 10,-4-18,0 0,1 0,0-1,1 1,-1-1,1-1,1 1,-1-1,1 0,0 0,1-1,-1 0,1 0,0-1,0 0,1 0,-1-1,1 0,0 0,-1-1,1-1,0 1,0-1,1-1,5 0,6 0,0-1,0-1,0-1,0-1,-1-1,1 0,-1-2,-1 0,1-1,11-8,-14 7,-1-1,0-1,-1 0,-1-1,0-1,0 0,-1-1,-1 0,0-1,-1-1,-1 1,0-2,-1 1,5-16,-11 26,-1 0,-1 0,1 0,-1 0,0 0,0-1,-1 1,1 0,-2-1,1 1,-1 0,0-1,0 1,0 0,-1 0,0 0,0 0,-1 0,0 1,0-1,0 1,0-1,-1 1,0 0,0 1,-1-1,1 1,-1-1,0 1,-1 0,-7-6,-1 1,0 0,-1 1,0 1,0 0,0 1,-1 1,0 0,0 1,0 1,-1 0,-148 7,121 3</inkml:trace>
  <inkml:trace contextRef="#ctx0" brushRef="#br0" timeOffset="12816.836">9685 1093,'5'0,"16"-5,9-1,4 0,2 1,-2 1,0 2,-2 1,-2 1,-1 0,0 5,-1 1,0 0,-5-5,-2-4,-4-1</inkml:trace>
  <inkml:trace contextRef="#ctx0" brushRef="#br0" timeOffset="13136.399">10419 613,'-1'377,"-25"-170,-4 2,30-208,0 1,0 0,0 0,1 0,-1 0,1 0,-1 0,1 0,-1-1,1 1,0 0,0 0,0-1,0 1,0-1,0 1,1-1,-1 1,0-1,1 0,-1 1,1-1,-1 0,1 0,0 0,-1 0,1 0,0-1,0 1,0-1,-1 1,1-1,0 1,0-1,0 0,0 0,0 0,0 0,0 0,0-1,1 1,18-3</inkml:trace>
  <inkml:trace contextRef="#ctx0" brushRef="#br0" timeOffset="17024.851">429 2053,'72'-18,"267"2,223-39,-320 26,182 3,51-1,-1 28,-212-29,-57 15,-74 1,-1 5,97 9,-67-1,577-1,-434-28,477 28,-262 0,-316-28,54 17,98-8,-100-7,214 14,-267-3,1 9,9 9,-11-1,969-2,-802-29,12 17,134-22,42 6,-69 17,-404 0,-58 5</inkml:trace>
  <inkml:trace contextRef="#ctx0" brushRef="#br0" timeOffset="17708.2">6468 2024,'-215'241,"86"-98,127-141,0-1,-1 0,1 1,0-1,0 1,0 0,1-1,-1 1,0 0,1 0,-1 0,1 0,0 0,-1 1,1-1,0 0,0 1,1-1,-1 0,0 1,1-1,0 1,-1-1,1 1,0-1,0 1,0-1,1 1,-1-1,1 1,-1-1,1 1,0-1,0 0,0 1,0-1,0 0,0 0,1 0,-1 0,1 1,10 0,0-1,0 0,0 0,0-1,0-1,0 0,0-1,0 0,0-1,0 0,0-1,6-2,-18 5,290-72,-217 38,-56 23</inkml:trace>
  <inkml:trace contextRef="#ctx0" brushRef="#br0" timeOffset="17952.038">6892 2080,'-34'43,"-30"44,-9 15,3 6,9-6,9-11,10-12,11-8,7-13,6-6,8-7,-1-7,3-5,2-2,2-3,2-1,1-5</inkml:trace>
  <inkml:trace contextRef="#ctx0" brushRef="#br0" timeOffset="19091.754">569 302,'-4'-6,"-1"0,0 0,0 0,0 1,-1-1,0 2,0-1,0 0,-1 1,0 0,1 1,-1 0,-1 0,1 0,0 1,-1 0,1 0,-1 1,0 0,1 0,-1 1,0 0,1 0,-1 1,0 0,1 0,-1 1,1 0,-7 2,-9 13,1 1,0 1,2 1,0 1,1 1,2 0,0 1,1 1,1 0,2 1,0 1,2 0,1 1,-1 4,-5 36,2 0,4 1,2 0,3 0,3 1,7 52,-4-29,0 15,-13 366,-7-73,-8 26,27-386,-2-20,1 0,0 0,2 0,1-1,0 1,2 0,0-1,1 1,1-1,0-1,6 11,-10-27,0 0,0 0,0 0,1 0,-1 0,0 0,1-1,-1 0,1 1,-1-1,1 0,0 0,0 0,-1-1,1 1,0 0,0-1,0 0,0 0,0 0,-1 0,1 0,0-1,0 1,0-1,-1 0,1 0,0 0,0 0,-1 0,1 0,-1-1,1 1,-1-1,0 0,0 0,1 0,36-14,154 7,-168 9</inkml:trace>
  <inkml:trace contextRef="#ctx0" brushRef="#br0" timeOffset="20356.123">12395 21,'12'-5,"1"1,-1 1,1 0,0 1,1 0,-1 1,0 1,0 0,0 1,0 0,1 1,-1 0,-1 1,1 1,0 0,-1 0,0 1,4 3,-9 0,0 0,0 0,-1 0,-1 1,0 0,0 0,0 0,-1 1,-1-1,1 1,-2 0,1 0,-1 0,-1 1,0-1,-1 0,1 1,-2-1,0 0,0 0,-1 1,-1 2,-23 273,-1 39,15-42,-32 185,-20-189,18-65,42 65,21-184,-18-92,0 0,0 0,0 0,0 0,-1 0,1-1,-1 1,1-1,-1 1,0-1,0 1,0-1,0 0,-1 0,1 0,0 0,-1 0,0-1,1 1,-1-1,0 0,0 0,1 0,-1 0,0 0,0 0,0-1,0 1,0-1,-1 0,1 0,0 0,0-1,0 1,0-1,0 1,0-1,-1-1,-28 4,-255 64,184-42,86-18</inkml:trace>
</inkml:ink>
</file>

<file path=ppt/ink/ink3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5.726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1,'0'0</inkml:trace>
</inkml:ink>
</file>

<file path=ppt/ink/ink3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00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1 808,'179'-313,"-92"156,23-28,-33 76,-43 77,-16 21</inkml:trace>
  <inkml:trace contextRef="#ctx0" brushRef="#br1" timeOffset="20242.608">566 695,'566'0,"-520"5,-45-5,-1 0,1-1,0 1,0 1,0-1,-1 0,1 0,0 0,0 0,-1 1,1-1,0 0,0 0,-1 1,1-1,0 1,-1-1,1 1,-1-1,1 1,0-1,-1 1,1-1,-1 1,0 0,1-1,-1 1,1 0,-1-1,0 1,1 0,-1 0,0-1,0 1,0 0,0 0,0 0,0-1,0 1,0 0,0 0,0 0,0-1,0 1,0 0,-1 0,1-1,0 1,-1 0,1-1,0 1,-1 0,1-1,-1 2,-111 109,108-108,-1 0,1 0,0 1,0-1,0 1,0 0,1 0,-1 0,1 1,0-1,0 1,1-1,-1 1,1 0,0 0,0 0,1 0,-1 1,1-1,1 0,-1 1,1-1,-1 0,2 1,-1-1,1 1,-1-1,1 0,1 0,-1 1,1-1,0 0,0 0,0 0,1 0,4-1,1 0,-1 0,1 0,0-1,0 0,0 0,1-1,-1 0,1-1,-1 0,1 0,-1-1,1 0,-1 0,1-1,0 0,1-1,17 0,201-18,-200 15,-4 1</inkml:trace>
  <inkml:trace contextRef="#ctx0" brushRef="#br1" timeOffset="21506.598">734 668,'29'-123,"-6"50,-23 72,0 1,1 1,-1-1,0 0,1 0,-1 1,1-1,-1 0,1 0,-1 0,1 1,-1-1,1 0,-1 0,1 0,-1 0,1 0,-1 0,1 0,-1 0,1 0,-1 0,1-1,-1 1,1 0,-1 0,1 0,-1-1,1 1,-1 0,1-1,-1 1,0 0,1-1,-1 1,1 0,-1-1,0 1,0-1,1 1,-1 0,0-1,0 1,1-1,-1 1,0-1,0 1,0-1,0 1,0-1,0 1,0-1,0 1,0-1,0 1,0-1,0 0,0 1,0-1,0 1,0 0,-1-1,6 15,-1 1,-1 0,0-1,-1 1,0 0,-2 1,1-1,-2 0,0 2,0 13,11 114,30 42,-112-271,-53-48,103 111</inkml:trace>
</inkml:ink>
</file>

<file path=ppt/ink/ink3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6.142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271 553,'-28'10,"20"-8,1 0,-1 0,1 0,-1 1,1 0,0 1,0-1,0 2,1-1,-1 0,1 1,0 0,1 1,-1-1,1 1,0 0,0 1,1-1,0 1,-1 3,5-6,1 1,-1 0,1-1,0 1,1-1,-1 1,1-1,0 0,0 1,0-1,1 0,0-1,-1 1,1 0,1-1,-1 1,0-1,1 0,0 0,-1 0,1-1,0 1,0-1,1 0,-1 0,5 1,18 15,-23-17,-1 1,0 0,0 0,0 0,0 1,0-1,0 1,-1 0,1-1,-1 1,1 0,-1 1,0-1,-1 0,1 1,0-1,-1 1,0-1,0 1,0-1,0 1,0 0,-1 0,0-1,0 1,0 0,0 0,0 0,-1-1,0 1,0 0,0-1,0 1,0-1,-1 1,0-1,1 1,-2 0,0 0,1-1,-1 0,0 0,0 0,-1 0,1 0,-1 0,1-1,-1 0,0 0,1 0,-1 0,0 0,-1-1,1 0,0 0,0 0,0 0,-1-1,1 1,0-1,-1 0,1-1,0 1,-1-1,-3-1,-11-3</inkml:trace>
  <inkml:trace contextRef="#ctx0" brushRef="#br0" timeOffset="1506.101">1090 582,'-10'10,"1"1,1 0,0 0,1 1,0 0,1 1,0-1,1 1,0 0,1 1,1-1,0 1,0-1,2 1,0 0,0 10,1-21,0-1,0 0,0 0,0 1,0-1,1 0,-1 0,1 1,0-1,-1 0,1 0,0 0,0 0,0 0,1 0,-1 0,0 0,1 0,-1-1,1 1,0-1,-1 1,1-1,0 1,0-1,0 0,0 0,0 0,0 0,0 0,1-1,-1 1,0-1,0 1,0-1,1 0,-1 0,0 0,2 0,2 0,1-1,-1 0,0-1,0 1,0-1,0 0,0-1,0 1,0-1,-1-1,1 1,-1-1,4-3,-2 2,0-1,0 0,0-1,-1 0,0 0,0 0,-1-1,0 0,0 0,-1 0,0 0,0-1,-1 0,0 1,-1-1,0 0,0-1,-1 1,0-6,0 12,-1 0,1 0,-1 0,0 0,0-1,0 1,-1 0,1 0,-1 0,1 0,-1 0,0 0,0 0,-1 0,1 1,-1-1,1 0,-1 1,0-1,0 1,0 0,0-1,0 1,0 0,-1 0,1 0,-1 1,1-1,-1 0,0 1,0 0,0 0,0 0,0 0,0 0,0 0,-41-1,59 1,0-1,0 0,-1-1,1 0,0-1,-1-1,0 0,0-1,-1-1,10-6,-8 6,1 0,-1-1,0-1,0 0,-1 0,0-2,0 0,-2 0,1-2,-1 1,-1-1,0-1,-1 0,3-7,31-103,-33 64,-7 44,0-1,-1 0,-1-1,-1 1,0 0,-2 0,1-1,-3-3,3 22,0-1,-1 0,1 0,-1 1,1-1,0 0,-1 0,1 0,-1 1,1-1,-1 0,1 0,-1 0,1 0,-1 0,1 0,-1 0,1 0,0 0,-1 0,1-1,-1 1,1 0,-1 0,1 0,-1 0,1-1,0 1,-1 0,1 0,-1-1,1 1,0 0,-1-1,1 1,0 0,0-1,-1 1,1-1,0 1,0 0,-1-1,1 1,0-1,0 1,0-1,0 1,0-1,0 1,0-1,0 1,0 0,0-1,0 1,0-1,0 1,0-1,0 1,0-1,0 1,1-1,-1 1,0 0,0-1,1 1,-1-1,0 1,1 0,-10 37,8 388,56 326,-55-668,-3 0,-4 0,-3-1,-7 15,14-77,-1 0,-1-1,-1 1,-1-1,-1 0,0-1,-2 0,0 0,-10 13,20-30,-1 1,0-1,0 0,0 1,-1-1,1 0,0 1,0-1,-1 0,1 0,0 0,-1 0,1-1,-1 1,1 0,-1 0,0-1,1 1,-1-1,0 0,1 1,-1-1,0 0,1 0,-1 0,0 0,1 0,-1-1,0 1,0 0,1-1,-1 1,1-1,-1 0,0 1,1-1,0 0,-1 0,1 0,-1 0,1 0,0 0,0-1,0 1,-1 0,1-1,0 1,1 0,-1-1,0 0,0 1,1-1,-1 1,1-1,-1 0,1 1,0-1,-1 0,1 1,0-1,0-1,-2-18,0 0,2 0,0 0,1-1,1 1,1 0,2-6,0-2,7-45,3 1,4 0,3 2,2 0,10-12,-20 53,0 1,3 0,0 1,2 1,0 1,2 1,10-9,-12 17</inkml:trace>
  <inkml:trace contextRef="#ctx0" brushRef="#br0" timeOffset="4051.419">186 1710,'-30'29,"1"2,2 0,1 2,1 1,-2 7,7 13,19-53,1 0,0 0,0 0,0 0,0 0,0 0,0 0,0 0,0 0,0 0,1 0,-1 0,0 0,1 0,-1 0,1 0,-1-1,1 1,-1 0,1 0,-1 0,1-1,0 1,-1 0,1-1,0 1,0 0,0-1,-1 1,1-1,0 1,0-1,0 0,0 1,0-1,0 0,0 0,0 1,0-1,0 0,0 0,0 0,0 0,0-1,0 1,0 0,0 0,0 0,0-1,0 1,0-1,8-1,-1-1,1-1,-1 1,0-1,0-1,0 0,0 0,-1 0,0-1,0 0,0 0,2-5,46-33,-53 43,1 0,-1 0,0 0,1 0,-1 1,1-1,0 1,-1 0,1 0,-1 0,1 0,0 0,-1 0,1 1,-1-1,1 1,-1 0,1 0,-1 0,0 0,1 0,-1 0,0 1,0-1,0 1,0-1,0 1,0 0,0 0,0 0,-1 0,1 0,-1 0,0 1,0-1,1 0,-1 1,-1-1,1 1,0-1,-1 1,1-1,-1 2,37 46,-32-47,0-1,0 0,0 0,1 0,-1-1,0 1,1-1,-1-1,1 1,-1-1,1 0,0 0,-1 0,1-1,-1 0,1 0,-1 0,0-1,1 0,-1 0,0 0,0-1,0 1,-1-1,1 0,-1-1,1 1,-1-1,0 0,0 0,-1 0,1-1,-1 1,0-1,1-2,11-21,-2-1,-1-1,-1 0,-2-1,0 0,-3 0,1-13,16-226,-8 133,-14 352,-2-184,1 0,2-1,1 1,2 0,1-1,6 17,46 150,-30-66,-27-120</inkml:trace>
  <inkml:trace contextRef="#ctx0" brushRef="#br0" timeOffset="4287.564">498 1654,'23'5,"29"1,8 0,0-1,-6 4,-7-1,-7-1,-5-2,-4-1,-3-2,-5-1</inkml:trace>
  <inkml:trace contextRef="#ctx0" brushRef="#br0" timeOffset="4473.161">1090 1880,'9'33,"4"12</inkml:trace>
  <inkml:trace contextRef="#ctx0" brushRef="#br0" timeOffset="4624.146">1118 1513,'0'0</inkml:trace>
  <inkml:trace contextRef="#ctx0" brushRef="#br0" timeOffset="5023.425">1513 1767,'-14'6,"0"2,1 0,0 0,0 1,1 1,0 0,1 0,0 2,0-1,2 1,-1 1,-5 10,13-20,0 1,0-1,0 1,0-1,1 1,-1 0,1 0,0 0,1 0,-1 0,1-1,-1 1,1 0,0 0,1 0,-1 0,1 0,-1 0,1 0,0 0,1 0,-1-1,1 1,0 0,-1-1,1 1,1-1,-1 0,1 0,-1 0,1 0,0 0,0 0,0-1,0 0,0 1,1-1,-1 0,1-1,0 1,-1-1,1 1,0-1,0 0,0 0,0-1,0 1,5-2,-1-1,1 1,-1-2,0 1,0-1,0 0,0-1,0 0,-1 0,1 0,-1-1,0 0,0-1,-1 0,0 0,0 0,0-1,-1 1,0-1,0-1,-1 1,0-1,0 1,-1-1,0 0,0-1,-1 1,0 0,0-1,-1 1,1 3,-1 0,0 0,-1 0,1 0,-1 0,0 0,0 0,0 0,-1 0,0 1,0-1,0 0,0 0,-1 0,0 1,0-1,0 1,-1 0,1-1,-1 1,0 0,0 0,0 1,-1-1,1 1,-1 0,0-1,0 2,0-1,-4-1,-13-3</inkml:trace>
  <inkml:trace contextRef="#ctx0" brushRef="#br0" timeOffset="5492.249">1880 1964,'4'-25,"-2"4,2 0,0 0,1 1,1-1,1 1,8-15,-15 34,0 0,0 0,1 0,-1 1,0-1,0 0,0 0,1 1,-1-1,0 0,1 1,-1-1,0 0,1 1,-1-1,1 0,-1 1,1-1,0 1,-1-1,1 1,-1-1,1 1,0-1,-1 1,1 0,0-1,0 1,-1 0,1 0,0 0,0-1,-1 1,1 0,0 0,0 0,0 0,-1 0,1 0,0 1,0-1,-1 0,1 0,0 0,0 1,-1-1,1 1,0-1,-1 0,1 1,0-1,-1 1,1-1,-1 1,1-1,0 2,21 47,-14-27,-5-16,1-1,0 0,0 0,1 0,-1-1,1 1,0-1,0 0,0 0,1-1,-1 0,1 0,0 0,0 0,0-1,0 0,0 0,1-1,-1 0,0 0,1 0,-1-1,1 0,-1 0,1-1,-1 0,0 0,1 0,-1-1,0 0,0 0,0 0,0-1,0 0,-1 0,1-1,-1 1,0-1,0 0,0-1,0 1,-1-1,0 0,0 0,3-5,6-12,-2 0,0-1,-2 0,0-1,-2 1,3-15,-7 25,4-12</inkml:trace>
</inkml:ink>
</file>

<file path=ppt/ink/ink3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9.297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141 0,'-1'75,"-1"-28,3 0,1 0,2-1,4 5,1 14,-3 0,-2 0,-5 65,0-38,1-92</inkml:trace>
  <inkml:trace contextRef="#ctx0" brushRef="#br0" timeOffset="231.087">0 451,'39'-4,"26"-8,8 0,-4 1,-9 2,-15 4</inkml:trace>
</inkml:ink>
</file>

<file path=ppt/ink/ink3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8.631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29 141,'-29'449,"30"-484,-1 4,1-1,2 1,1 0,2 1,3-11,6-2,2 0,3 1,0 1,3 1,17-22,40-11,-78 72,1-1,-1 1,1 0,0 0,-1 0,1 0,0 0,0 1,0-1,0 1,0 0,0 0,-1 0,1 0,0 0,0 0,0 1,0 0,0 0,-1-1,1 1,0 1,0-1,-1 0,1 1,-1-1,0 1,1 0,-1 0,0 0,0 0,0 0,0 0,0 2,34 48,-25-38</inkml:trace>
  <inkml:trace contextRef="#ctx0" brushRef="#br0" timeOffset="300.054">678 0,'-17'33,"2"0,1 1,2 1,1 0,1 1,3 0,-3 25,9-58,0 1,1-1,-1 0,1 1,0-1,0 1,0-1,0 1,0-1,1 0,0 1,-1-1,1 0,1 1,-1-1,0 0,1 0,-1 0,1 0,0 0,0-1,0 1,1 0,-1-1,1 1,-1-1,1 0,0 0,0 0,0 0,0-1,0 1,0-1,0 0,0 0,1 0,-1 0,0 0,1-1,-1 1,1-1,-1 0,0 0,1-1,1 1,5-4,-1 1,0-2,-1 1,1-1,-1 0,0-1,0 0,0 0,-1-1,0 0,-1 0,1 0,-1-1,-1 0,1 0,-1-1,-1 1,0-1,0 0,-1-1,0 1,0 0,-1-1,0 0,-1 1,0-1,-1 0,0 0,0 0,-1 1,0-1,-1 0,0 1,0-1,-1 1,-1 0,1 0,-3-4,-56-37,39 42</inkml:trace>
</inkml:ink>
</file>

<file path=ppt/ink/ink3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4.977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283 1,'-26'42,"0"-1,2 1,1 1,3 0,-1 8,-43 77,54-111,-37 39,37-54</inkml:trace>
  <inkml:trace contextRef="#ctx0" brushRef="#br0" timeOffset="365.853">1 1,'23'42,"2"0,3-2,0 0,30 29,35 38,-87-97,0 0,1 0,1 0,0-1,0 0,0-1,1 0,0 0,1-1,6 4,1-3</inkml:trace>
</inkml:ink>
</file>

<file path=ppt/ink/ink3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44.804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3 1,'0'37,"-2"-20,2 0,0 0,1 0,0 0,1 0,2 0,-1 0,2-1,0 0,3 6,5 6,1-1,2-1,0-1,1 0,2-1,0-1,2-1,0-1,2 0,0-2,4 2,29 17,-29-17,1-1,2-1,-1-2,2-1,0-1,1-2,1-1,0-1,2-1,164 24,-2-36,-189 1,0 1,-1-2,1 1,-1-1,1 0,-1-1,0 0,0 0,0 0,0-1,0 0,-1 0,0-1,0 0,0 0,0 0,-1-1,0 0,0 0,0 0,-1 0,0-1,0 0,-1 0,0 0,0 0,-1 0,1-1,-2 1,1-1,-1 0,0 1,-1-1,1-98,9-60,-8 155,0 1,-1-1,0 0,-1 0,0 0,0 0,-2 0,1 1,-1-1,-1 0,0 1,0 0,-1-1,-5-8,1-9,7 24,0-1,1 0,-2 1,1-1,-1 1,1-1,-1 1,0 0,-1-1,1 1,-1 1,0-1,1 0,-2 0,1 1,0 0,-1 0,-3-3,3 7,1-1,-1 1,1 0,-1 0,1 0,-1 1,1-1,0 1,-1 0,1 0,0 0,0 0,0 0,1 1,-1-1,1 1,-1 0,1 0,0 0,0 0,0 0,0 0,1 0,-1 2,-5 5,-101 143,106-152,1 0,-1 0,1 0,0 0,-1 0,1 0,0 0,-1 1,1-1,0 1,0-1,0 1,0-1,1 1,-1-1,0 1,1 0,-1-1,1 1,-1 0,1 0,0-1,-1 1,1 0,0 0,1-1,-1 1,0 0,0 0,1 0,-1-1,1 1,-1 0,1-1,0 1,0-1,-1 1,1-1,0 1,1-1,-1 1,0-1,0 0,1 0,-1 1,0-1,1 0,0 0,8 0,0-1,0 0,-1-1,1 0,0 0,-1-1,1 0,-1-1,0 0,0 0,5-4,32-8,189-50,-75 54,-159 11,0 0,0 1,0-1,0 0,0 0,0 0,0 0,0 0,0 0,0-1,0 1,0 0,-1 0,1-1,0 1,0 0,0-1,0 1,0-1,-1 1,1-1,0 0,0 1,-1-1,1 0,0 1,-1-1,1 0,-1 0,1 0,-1 1,1-1,-1 0,0 0,1 0,-1 0,0 0,0 0,0 0,0 0,0 0,0 0,0 0,0 0,0 0,0 0,0 1,0-1,-1 0,1 0,0 0,-1 0,1 0,-1 0,1 1,-1-2,-43-33,-132-35,144 53,30 14,-1 1,1 0,-1 0,0 1,0-1,0 0,0 1,0 0,0 0,-1 0,1 0,0 0,0 0,-1 1,1 0,0 0,-1 0,1 0,0 0,-1 1,1-1,0 1,-1 0,0 0,-11 9</inkml:trace>
</inkml:ink>
</file>

<file path=ppt/ink/ink3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5:35.26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7113 270,'-326'-180,"301"167,0 2,-1 0,0 2,-1 1,1 0,-2 3,1 0,0 1,-1 2,-227-11,118 25,2 5,0 7,1 5,2 6,2 6,-20 14,-4 4,78-33,1 4,1 3,1 3,3 3,-42 32,64-35,2 2,2 2,1 2,2 2,3 1,-7 12,27-30,0 1,2 1,1 0,1 1,1 1,2 0,1 0,2 1,1 0,1 1,2 0,1 0,3 16,1 1,3-1,2 0,2 0,2-1,10 29,224 733,-219-703,-5 1,-4 1,-2 64,-16-134,-1 0,-2-1,-2 1,-2-1,-1-1,-2 1,-1-2,-2 0,-2-1,-1 0,-2-1,-1-2,-1 0,-2-1,-1-1,-2-2,0 0,-2-2,-1-1,-1-1,-29 16,-287 166,-94 16,387-192,2 2,0 2,3 3,1 1,2 3,1 2,-7 12,27-21,1 1,1 1,2 1,2 1,2 0,1 2,2 0,2 0,1 1,3 1,0 5,-10 30,-39 168,53-220,-3 2,1 0,1 0,2 0,0 1,2-1,1 1,2 0,0-1,2 0,1 1,1-2,1 1,5 9,22 22,2-1,2-2,3-1,2-3,2-1,16 11,-51-51,32 34,3-3,1-1,2-2,1-3,2-2,1-1,2-4,0-1,4-3,1 0,2-2,0-4,1-1,1-4,0-3,48 2,353-13,-287-15,0-8,164-45,-12-17,-150 54,-141 28,-1-2,1-1,-2-2,1-1,-1-2,-1-2,0-1,-1-1,15-12,242-134,-80 16,-104 52,-18 18,-2-5,-5-2,25-38,-92 103,-2-1,0-1,-2 0,0-1,-1 0,-1-1,-1 0,0 0,-2-1,-1 0,-1 0,-1 0,-1 0,-1-19,-3-44,-4 2,-4-1,-3 1,-4 1,-16-43,21 82,3-1,1-1,2 1,3-1,1 0,4-27,0 53,1 0,1 0,1 0,1 0,1 1,0 0,2 0,0 1,1 0,0 1,2 0,0 1,8-9,11-9,1 2,1 1,2 1,1 2,22-13,36-15,2 4,59-21,101-54,122-88,-358 205,-1-1,-1-1,0 0,0-2,-1 0,-1 0,0-2,-1 0,-1-1,-1 0,0-1,-1 0,8-18,-14 18,0 1,-1-1,-1 0,0-1,-1 1,-2-1,0 1,0-1,-2 1,0-1,-2 1,0-1,-2-6,-128-401,10 25,97 335,-82-163,88 198,-1 1,-1 1,-2 1,-1 1,-1 1,-2 1,0 1,-28-17,-135-69,142 85,2-2,1-1,1-3,-2-5,38 30,1-1,-1 0,1 0,1-1,0 0,0 0,0-1,1 0,0 0,1 0,0-1,0 0,1 0,1 0,-1 0,2-1,-1 1,1-1,1-5,33-239,-31 249,0 0,0 0,-1 0,0 0,0-1,0 1,-1 0,0 0,0 0,-1 0,1 0,-1 0,-1 0,1 0,-1 1,0-1,0 1,-1 0,1 0,-1 0,0 0,-1 1,1 0,-1 0,0 0,-2-2,-14-3,0 1,0 1,-1 0,0 2,0 0,0 2,0 0,-1 2,0 0,-11 2,27 0,0-1,0 1,0-2,0 1,0-1,0 0,0 0,0-1,0 0,1 0,-1-1,0 1,1-1,0-1,0 0,0 1,0-2,0 1,1-1,0 0,0 0,0 0,1 0,0-1,0 0,0 0,0-1,-18-45,17 45</inkml:trace>
  <inkml:trace contextRef="#ctx0" brushRef="#br1" timeOffset="10834.013">820 3121,'-3'4,"0"1,0 0,1 1,0-1,0 0,0 1,1-1,-1 1,1-1,1 1,-1 0,1-1,0 6,0-7,18 201,14 77,-30-229,3-1,1 0,13 43,-18-93,-1 2,0-1,1 1,0-1,0 0,0 1,0-1,1 0,-1 0,1 0,0 0,0 0,0 0,0 0,0-1,1 1,-1-1,1 1,0-1,0 0,13 3</inkml:trace>
  <inkml:trace contextRef="#ctx0" brushRef="#br1" timeOffset="11570.401">537 3403,'3'-37,"3"1,0-1,2 1,2 1,2 0,1 0,7-13,-13 31,4-14,0 1,2 1,2 0,0 1,2 0,1 2,1 0,1 1,2 1,0 0,1 2,2 1,0 1,1 1,0 1,30-14,-53 31,1-1,0 0,0 1,0 0,0 0,0 0,0 0,0 1,0 0,0 0,1 0,-1 0,0 0,0 1,0 0,0 0,0 0,0 0,0 1,0-1,-1 1,1 0,-1 0,1 1,-1-1,1 1,-1-1,0 1,-1 0,1 0,0 0,-1 1,1-1,-1 1,0-1,0 1,-1 0,1 0,-1 0,0 0,0 0,3 18,-1 1,-2 0,0 0,-2 0,0 0,-2 0,0 0,-1 0,-2-1,0 0,-1 0,-2 0,0-1,-1 0,-10 13,-88 156,-22-18,130-171,-1 0,0-1,1 1,-1 0,1-1,-1 1,1 0,-1 0,1 0,0 0,-1 0,1-1,0 1,0 0,0 0,-1 0,1 0,0 0,0 0,0 0,1 0,-1 0,0 0,0 0,0 0,1-1,-1 1,0 0,1 0,-1 0,1 0,-1-1,1 1,-1 0,1 0,0-1,-1 1,1 0,0-1,-1 1,1-1,0 1,0-1,0 1,0-1,-1 0,1 1,0-1,0 0,0 0,0 0,0 1,0-1,0 0,58 3,-51-3,13-1,-3 0,-1 0,1 0,0 2,-1 0,1 1,-1 1,1 1,-1 0,0 1,-1 1,1 0,13 9,-19-8,-1 1,0 0,-1 1,0 0,0 0,-1 1,0 0,-1 0,7 12,-8-12,-3-6,1 1,-1-1,1 0,0 0,0 0,1 0,-1-1,1 0,0 0,0 0,0 0,0-1,0 0,0 0,4 1,3-3</inkml:trace>
  <inkml:trace contextRef="#ctx0" brushRef="#br1" timeOffset="11818.698">1552 3347,'-4'38,"2"18,7-1,8-10,6-12,-1-12</inkml:trace>
  <inkml:trace contextRef="#ctx0" brushRef="#br1" timeOffset="12054.15">1497 2867,'0'0</inkml:trace>
  <inkml:trace contextRef="#ctx0" brushRef="#br1" timeOffset="12506.43">1864 2980,'-13'16,"0"1,1 0,1 1,1 0,1 1,0 0,1 1,2-1,0 1,0 1,2-1,0 6,4-24,-1 0,1-1,0 1,0 0,-1 0,1 0,1 0,-1 0,0 0,0 0,1 0,-1 0,1 0,0 0,-1 0,1-1,0 1,0 0,0-1,0 1,1 0,-1-1,0 1,1-1,-1 0,1 1,-1-1,1 0,-1 0,1 0,0 0,0 0,-1-1,1 1,0 0,0-1,0 1,0-1,0 0,0 0,0 0,0 0,0 0,0 0,0 0,0-1,0 1,0-1,-1 1,2-1,12-11,-1 0,0-1,-1-1,0 0,-1 0,-1-2,0 1,-2-1,1-1,-2 1,0-2,-1 1,2-10,2 1,33-85,-30 69,3 1,1 0,2 1,13-16,-33 56,0-1,1 0,-1 0,0 1,1-1,-1 0,1 1,-1-1,1 1,-1-1,1 1,0-1,-1 1,1-1,0 1,-1-1,1 1,0 0,0-1,-1 1,1 0,0 0,0 0,0 0,-1-1,1 1,0 0,0 0,0 0,-1 1,1-1,0 0,0 0,0 0,-1 1,1-1,0 0,0 1,-1-1,1 0,0 1,-1-1,1 1,0-1,-1 1,1 0,-1-1,1 1,-1-1,1 1,-1 0,0 0,1-1,-1 1,0 0,1 0,-1-1,0 1,23 55,-20-46,105 338,-58-130,-41-155,-4-46,-1 0,-1 0,0 0,-2 0,0 0,0 0,-2 0,0 1,-1-1,0 0,-2 0,0 0,-1-1,-1 0,0 1,-1-2,-1 1,-7 11,13-25,1 0,-1 0,0 0,0 0,0 0,0 0,0 0,-1-1,1 1,0-1,-1 0,1 1,-1-1,0 0,1-1,-1 1,0 0,0-1,1 1,-1-1,0 0,0 0,1 0,-1 0,0-1,0 1,0-1,1 0,-1 1,0-1,1 0,-1-1,1 1,-1 0,1-1,0 1,0-1,-1 0,1 0,0 0,0 0,1 0,-1 0,0-1,1 1,-1 0,1-1,0 1,0-1,0 0,0 0,-6-18,1 0,2-1,0 1,1-1,1 0,1 0,1 0,1 0,1 0,0 0,2 1,3-8,34-175,-24 145,-10 37</inkml:trace>
  <inkml:trace contextRef="#ctx0" brushRef="#br1" timeOffset="12755.193">2512 2697,'10'34,"8"15,5 0,-1-13,-4-13</inkml:trace>
  <inkml:trace contextRef="#ctx0" brushRef="#br1" timeOffset="12999.228">2428 2387,'0'0</inkml:trace>
  <inkml:trace contextRef="#ctx0" brushRef="#br1" timeOffset="13307.191">2710 2359,'15'14,"1"0,1-1,0-1,1 0,0-2,1 0,0-1,0 0,1-2,0 0,0-2,13 2,-29-7,1 1,-1-2,1 1,-1 0,1-1,-1 0,0 0,1 0,-1-1,0 0,0 1,0-1,0-1,0 1,0 0,0-1,-1 0,0 0,1 0,-1 0,0-1,0 1,-1-1,1 0,-1 0,0 1,0-2,0 1,0-2,30-130,-25 66,-4-1,-2 1,-4-1,-3 1,-3 0,-12-42,19 96,0 1,-2 0,0-1,-1 1,0 1,-1-1,-1 1,0 0,-1 0,0 1,-1 0,-1 1,0 0,-1 0,0 1,0 0,-1 1,-1 1,0 0,0 0,-1 1,0 1,-7-3,16 9,0 1,-1-1,1 1,-1 0,1 0,-1 0,1 1,0 0,-1 0,1 0,0 1,0-1,0 1,0 1,0-1,0 1,0 0,1 0,-1 0,1 0,0 1,0 0,0 0,1 0,-1 0,1 1,0-1,0 1,1 0,-3 4,-3 9,0 1,2-1,0 1,1 0,1 0,0 1,2-1,0 1,1 0,1-1,1 1,1 0,0-1,2 1,0-1,1 0,1 0,1-1,1 1,0-2,1 1,1-1,1 0,0-1,1-1,1 0,0 0,12 9,5 5,1-1,2-2,1-1,0-2,2-1,0-2,2-1,0-2,29 9,46 13,-86-29</inkml:trace>
  <inkml:trace contextRef="#ctx0" brushRef="#br1" timeOffset="14466.629">2739 2330,'9'-5,"4"-6,-1-6,3 0,-2-3,2 3,-1 0,1 2,-1-1,1-3,3-2,-2-3,2 3,2 0,-2 3</inkml:trace>
  <inkml:trace contextRef="#ctx0" brushRef="#br1" timeOffset="16319.309">0 5068,'30'91,"26"49,-27-76,-3 1,-3 1,-3 1,-3 1,6 50,-19 53,2-154,4-46,3-18,1 0,3 1,1 1,3 0,1 2,22-31,-30 52,-10 13,1 1,0-1,1 1,-1 0,2 0,-1 0,1 1,0 0,1 0,-1 1,1 0,0 0,1 1,0 0,0 1,8-4,-14 8,-1 0,1 0,0 0,-1 1,1-1,0 1,-1-1,1 1,-1 0,1 0,-1 0,1 0,-1 1,0-1,1 1,-1-1,0 1,0 0,0 0,0-1,-1 2,1-1,0 0,-1 0,0 0,1 1,-1-1,0 1,0 1,20 79,-22-51,-3 0,0 0,-2-1,-2 0,0 0,-2-1,-2 0,-5 10,-11 33,24-57,-2-1,0 0,-1 0,0-1,-1 0,-1 0,0-1,-1 0,0 0,-3 1,0-7,2-5</inkml:trace>
  <inkml:trace contextRef="#ctx0" brushRef="#br1" timeOffset="16650.211">960 5096,'-33'58,"2"2,3 1,3 1,2 1,-1 14,22-72,1-1,-1 1,1 0,-1-1,2 1,-1 0,0 0,1-1,0 1,0 0,0 0,0 0,1 0,0-1,0 1,0 0,1-1,0 1,0-1,0 1,0-1,0 0,1 0,0 0,0 0,0 0,0-1,1 0,0 1,-1-1,1 0,0-1,0 1,0-1,1 0,-1 0,1 0,-1 0,3 0,-2-2,0 0,0 0,0-1,0 0,0 0,0 0,0 0,0-1,0 1,0-1,-1-1,1 1,-1-1,0 1,0-1,0-1,0 1,0 0,0-1,-1 0,0 0,3-4,56-99,-53 89,-2-1,0-1,-2 0,0 0,-1 0,0 0,-2 0,-1-1,0 1,-2-1,0 1,-1-1,-1 1,-1 0,-2-4,4 20,1-1,-1 1,0 0,-1 0,1 0,-1 0,0 0,0 0,0 1,0-1,0 1,-1 0,0 0,0 0,0 0,0 1,0 0,0 0,0 0,-1 0,1 1,-1-1,0 1,1 0,-1 1,0-1,-13 3</inkml:trace>
  <inkml:trace contextRef="#ctx0" brushRef="#br1" timeOffset="17184.585">1355 4758,'-13'27,"0"1,2 1,1 0,2 0,1 1,1 0,1 0,2 1,0 8,3-35,0 0,0 0,1 1,-1-1,1 0,0 0,0 0,1 0,-1 0,1 0,0 0,0 0,0 0,0-1,1 1,-1-1,1 0,0 0,0 0,0 0,0 0,1-1,-1 1,1-1,0 0,-1 0,1 0,0 0,0-1,0 0,0 0,1 0,-1 0,0-1,0 1,1-1,-1 0,0 0,0-1,1 1,-1-1,0 0,0 0,0-1,6-4,0-1,0-1,-1 1,0-2,-1 1,0-1,0 0,-1-1,0 0,0 0,-2-1,1 1,-1-1,0-1,-1 1,-1 0,0-1,0 0,-1 0,-1 0,1-6,4-32,-1-1,-3 0,-2 1,-3-1,-1 0,-3 1,-2-1,-2 2,-2 0,-2 0,-9-15,15 40,-1 0,-1 0,-1 1,-1 1,0 0,-16-18,27 38,1 0,-1 0,1-1,-1 1,0 1,0-1,0 0,0 0,0 1,0-1,-1 1,1 0,0-1,-1 1,1 0,-1 0,1 1,-1-1,0 1,1-1,-1 1,1 0,-1 0,0 0,1 0,-1 0,0 1,1-1,-1 1,1-1,-1 1,1 0,-1 0,1 1,-1-1,1 0,0 1,0-1,0 1,0 0,0-1,0 1,0 0,1 0,-2 3,-7 16,1 0,1 0,0 1,2 0,1 1,1-1,1 1,0 0,2 0,1 0,1 0,3 20,-5-24,1-1,2 1,-1-1,2 1,0-1,2 0,0 0,0-1,2 1,0-1,1 0,1-1,1 0,0 0,1-1,0-1,1 0,1 0,0-1,1-1,0 0,1-1,1 0,-1-2,2 1,-1-2,11 4,-19-8,1 0,0 0,-1-1,1 0,0-1,1 0,-1 0,0-1,1 0,-1-1,0 0,1 0,-1-1,0 0,1-1,-1 0,0-1,0 1,0-2,-1 1,1-1,-1 0,0-1,0 0,0-1,0 0,10-14</inkml:trace>
  <inkml:trace contextRef="#ctx0" brushRef="#br1" timeOffset="17821.273">1807 4306,'-1'28,"2"1,0 0,2 0,1-1,2 0,0 0,2 0,1-1,3 4,-11-28,1 1,-1-1,1 1,0-1,0 0,1 0,-1 0,1 0,-1 0,1 0,0-1,0 1,0-1,0 0,1 0,-1 0,1 0,-1-1,1 1,0-1,-1 0,1 0,0 0,0-1,0 1,-1-1,1 0,0 0,0 0,0-1,0 0,-1 1,1-1,0 0,0-1,-1 1,1-1,-1 1,1-1,-1 0,0 0,0-1,0 1,0-1,0 1,0-1,-1 0,1 0,-1 0,0-1,0 1,9-23,-2 0,-1-1,0 0,-3 0,0 0,-1-1,-2 1,-1-1,-1 0,-1 0,-3-12,2-35,2 2,1 73,0 0,0-1,0 1,0 0,-1 0,1 0,0 0,0 0,0 0,0 0,0 0,0 1,0-1,0 0,0 1,0-1,-1 0,1 1,0-1,0 1,0-1,-1 1,1-1,0 1,-1 0,1-1,0 1,-1 0,1 0,-1-1,1 1,-1 0,1 0,-1 0,0 0,1 0,-1 0,0 0,84 122,-52-70,-1 0,-3 2,-3 1,3 13,-25-62,13 32,-2 0,-1 1,-2 0,-2 1,-2 0,-1 0,-1 28,-5-49,3 25,-3-1,-2 1,-1-1,-2 0,-8 27,12-64,-1-1,1 0,-1 1,-1-1,1 0,-1 0,0-1,0 1,-1-1,0 1,1-1,-2 0,1 0,-1-1,1 1,-1-1,-1 0,1 0,-1-1,1 0,-1 0,0 0,0 0,0-1,-3 1,5-5,-1 0,1 0,0 0,0 0,0-1,0 0,1 0,-1 0,1 0,-1 0,1 0,0-1,1 0,-1 0,1 0,-1 0,1 0,0 0,1 0,-1-1,1 1,-1 0,1-1,1 0,-1 1,1-2,-2-2,-6-29,2 0,1-1,3 1,1-1,1 0,2 0,2 1,1-1,3 1,0 0,7-15,1 9,1 1,2 0,1 1,3 1,1 1,2 2,26-30,19 3,-49 52</inkml:trace>
  <inkml:trace contextRef="#ctx0" brushRef="#br1" timeOffset="19939.668">2852 3488,'127'-99,"-48"35,2 3,2 5,3 3,54-23,-1 0,-139 76,-1 1,1 0,0-1,0 1,0 0,0-1,0 1,-1 0,1-1,1 1,-1 0,0-1,0 1,0 0,0-1,0 1,0-1,1 1,-1 0,0-1,1 1,-1-1,0 1,1-1,-1 1,1-1,-1 1,1-1,-1 1,1-1,-1 1,1-1,-1 0,1 1,-1-1,1 0,0 0,-1 1,1-1,0 0,-1 0,1 0,0 0,-1 0,1 0,0 0,-1 0,1 0,0 0,-1 0,1 0,-1-1,1 1,0 0,-1 0,1-1,-1 1,1 0,0-1,-1 1,1 0,-1-1,1 1,-1-1,0 1,1-1,-1 1,1-1,-26 52,22-44,-12 18,-18 52,34-76,0 0,0 0,-1 0,1 0,0 0,0-1,0 1,0 0,0 0,1-1,-1 1,0 0,0-1,0 1,1-1,-1 0,0 1,0-1,1 0,-1 0,0 0,1 0,-1 0,0 0,1 0,-1 0,0 0,0-1,1 1,-1-1,0 1,0-1,0 1,1-1,-1 0,0 1,0-1,0 0,0 0,0 0,63-34,-1-2,-2-3,9-11,68-44,232-127,-364 219,-3 2,0-1,0 1,0-1,-1 1,1-1,0 0,-1 0,1 0,-1-1,0 1,0 0,0-1,0 0,0 1,0-1,-1 0,1 0,-1-1,-38-13,30 16,-132-56,138 57,1-1,-1 0,0 1,1-1,-1 1,0-1,0 1,1-1,-1 1,0 0,0-1,0 1,0 0,0 0,1 0,-1 0,0-1,0 1,0 0,0 0,0 1,0-1,0 0,0 0,1 0,-1 1,0-1,0 0,0 1,0-1,1 1,-1-1,0 1,1-1,-1 1,0-1,1 1,-1 0,0-1,1 1,-1 0,1 0,-1-1,1 1,0 0,-1 0,1 0,0 0,0-1,-1 1,1 0,0 0,0 0,0 0,0 0,0 0,8 57,-6-49,15 196,6-90,-23-115,0 0,0 1,-1-1,1 1,0-1,0 0,0 1,0-1,0 1,-1-1,1 1,0-1,0 1,0-1,0 1,0-1,0 1,1-1,-1 0,0 1,0-1,0 1,0-1,0 1,1-1,-1 0,0 1,0-1,1 1,-1-1,0 0,1 1,-1-1,0 0,1 1,-1-1,0 0,1 0,-1 1,1-1,-1 0,1 0,-1 0,1 0,-1 0,0 1,1-1,-1 0,1 0,-1 0,1 0,-1 0,1 0,-1-1,1 1,-1 0,1 0,-1 0,0 0,1 0,-1-1,1 1,-1 0,21-29,-14 18,119-193,-106 175,-2 3</inkml:trace>
</inkml:ink>
</file>

<file path=ppt/ink/ink3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0 469,'194'-209,"-117"90,-43 57,1-2,-24 49</inkml:trace>
</inkml:ink>
</file>

<file path=ppt/ink/ink3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1 713,'14'-51,"3"0,2 2,3 0,1 2,2 0,28-37,8-19,54-112,-107 199</inkml:trace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32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587 1,'-35'5,"0"2,0 1,1 2,0 1,1 2,1 1,0 1,1 2,0 2,-27 21,45-30,0 0,1 1,0 0,1 1,0 0,1 1,0 0,-4 8,14-19,0-1,0 1,0 0,0 0,0-1,0 1,1 0,-1-1,1 1,-1 0,1-1,-1 1,1 0,0-1,0 1,0-1,0 0,0 1,0-1,0 0,0 1,1-1,-1 0,0 0,1 0,-1 0,1 0,-1-1,1 1,0 0,-1-1,1 1,0-1,-1 1,1-1,0 0,-1 0,1 0,0 0,0 0,-1 0,1 0,0-1,0 1,-1 0,1-1,-1 0,1 1,0-1,-1 0,1 0,-1 0,1 0,247-111,-166 73,2 3,0 3,3 5,1 3,-83 23,3 0,0-1,0 1,0 1,0 0,0 0,0 1,1 0,-1 1,0 0,0 0,5 2,-13-3,1 1,0 0,-1 0,0 0,1 1,-1-1,1 0,-1 0,0 1,0-1,0 1,0-1,0 1,0-1,0 1,0 0,-1-1,1 1,-1 0,1 0,-1-1,0 1,0 0,1 0,-1 0,0 0,-1-1,1 1,0 0,0 0,-1 0,1-1,-1 1,0 0,0 0,-29 60,-152 163,77-105,-130 133,150-168,4 3,5 4,1 6,-19 79,93-176,0 1,0-1,0 1,0 0,0-1,0 1,1 0,-1 0,1 0,-1-1,1 1,0 0,-1 0,1 0,0 0,0 0,0-1,1 1,-1 0,0 0,1 0,-1 0,1 0,-1-1,1 1,0 0,0-1,0 1,0 0,0-1,0 1,1-1,-1 0,0 1,1-1,-1 0,1 0,-1 0,1 0,0 1,15 3</inkml:trace>
  <inkml:trace contextRef="#ctx0" brushRef="#br0" timeOffset="284.647">700 1045,'-10'11,"1"1,0 1,0-1,2 1,-1 1,2-1,0 1,0 1,2-1,0 1,0 0,1-1,1 2,1-1,0 0,1 0,0 4,2-14,0 0,0 0,0-1,1 1,-1-1,1 1,0-1,0 0,1 0,-1 0,1-1,0 1,0-1,0 0,1 0,-1 0,1-1,-1 0,1 0,0 0,0 0,0-1,0 1,0-1,5 0,133-4,-125 2,0-1,0-1,0-1,0-1,-1 0,0-1,0-1,0 0,-1-1,0-1,0-1,-1 0,0-1,-1-1,0 0,-1-1,-1 0,10-14,-19 22,-1-1,1 1,-1-1,-1 0,1 1,-1-1,0 0,-1 0,1 0,-1 0,0 0,-1 0,1 1,-1-1,0 0,-1 0,1 1,-1-1,0 0,-1 1,1 0,-1 0,0-1,0 2,-1-1,0 0,0 1,0-1,0 1,0 0,-1 1,0-1,0 1,0 0,0 0,0 0,-1 1,1 0,-1 0,-4-1,-9-1,-1 2,1 0,-1 1,1 0,-1 2,1 0,-1 2,1 0,-8 3,-4 1</inkml:trace>
</inkml:ink>
</file>

<file path=ppt/ink/ink3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0 507,'20'-34,"15"-20,7-7,0 4,-5 5,-6 8,-7 6,-4 9,-4 6,-6 1,1-1,-2 0,3-2,-1 4</inkml:trace>
</inkml:ink>
</file>

<file path=ppt/ink/ink3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1 540,'19'-34,"11"-25,6-7,1 2,-1 7,-7 10,-3 7,-6 5,-2 9,-4 5,-4 0,1 4,-1 0,-3-1,-2 1</inkml:trace>
</inkml:ink>
</file>

<file path=ppt/ink/ink3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1 536,'23'-39,"14"-21,5-7,-5 5,-4 7,-3 8,-6 8,-7 5,-2 9,-4 3,2 1,-2 0,2-2,-1 3</inkml:trace>
</inkml:ink>
</file>

<file path=ppt/ink/ink3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1 434,'24'-34,"8"-15,3-5,-4 2,-3 11,-6 6,-7 5,0 3,-4 1,1 5,-1 1,3 5,-2-1,-3 2</inkml:trace>
</inkml:ink>
</file>

<file path=ppt/ink/ink3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0 512,'24'-38,"18"-28,1-6,-2 3,-2 9,-4 10,-3 9,-7 6,-2 4,-1 4,-4 5</inkml:trace>
</inkml:ink>
</file>

<file path=ppt/ink/ink3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4.644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313 140,'-1'-4,"1"0,-1 0,0 1,0-1,0 0,-1 0,1 0,-1 1,0-1,0 1,0 0,-1-1,1 1,-1 0,1 0,-1 1,0-1,0 0,-1 1,1 0,0 0,-1 0,1 0,-1 0,0 1,0 0,1-1,-1 1,0 1,0-1,0 1,0-1,0 1,0 0,0 1,0-1,0 1,0-1,0 1,0 0,1 1,-1-1,0 1,1-1,-1 1,1 0,-2 2,-9 5,1 0,1 2,0-1,1 1,0 1,0 0,1 1,1 0,0 0,1 1,0 0,1 1,1 0,0 0,1 0,1 0,0 1,1 0,1 0,0 0,1 0,1 9,0-22,0 1,1-1,-1 0,1 1,0-1,-1 0,1 1,1-1,-1 0,0 0,1 0,0 0,-1 0,1 0,0-1,1 1,-1-1,0 1,1-1,-1 0,1 0,0 0,0 0,0 0,0-1,0 1,0-1,0 0,0 0,1 0,-1 0,0 0,1-1,-1 0,1 1,-1-1,0-1,1 1,-1 0,0-1,1 0,-1 0,0 0,1 0,0-1,16-7,-1-1,0-2,-1 0,0 0,-1-2,-1 0,0-1,-1 0,0-2,-2 0,1 0,-2-1,8-16,15-15,92-124,-126 172,22-26,-22 27,-1 0,1 0,0 0,-1 0,1 0,-1 0,1 0,0 0,-1 1,1-1,-1 0,1 0,-1 0,1 1,-1-1,1 0,-1 1,1-1,-1 1,1-1,-1 0,1 1,-1-1,0 1,1-1,-1 1,0-1,1 1,-1 0,0-1,0 1,1-1,-1 1,0-1,0 1,0 0,0-1,0 1,0 0,0-1,0 1,0-1,0 1,0 0,-1-1,1 1,0-1,0 1,-1-1,1 1,0-1,-1 1,1 0,0 63,-1-46,1 0,0 0,1 0,1 0,1-1,1 1,0-1,1 1,1-2,0 2,62 81,-60-83</inkml:trace>
</inkml:ink>
</file>

<file path=ppt/ink/ink3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5.577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0,'5'29,"6"14,1 4,-1-5</inkml:trace>
</inkml:ink>
</file>

<file path=ppt/ink/ink3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5.726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1,'0'0</inkml:trace>
</inkml:ink>
</file>

<file path=ppt/ink/ink3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00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1 808,'179'-313,"-92"156,23-28,-33 76,-43 77,-16 21</inkml:trace>
  <inkml:trace contextRef="#ctx0" brushRef="#br1" timeOffset="20242.608">566 695,'566'0,"-520"5,-45-5,-1 0,1-1,0 1,0 1,0-1,-1 0,1 0,0 0,0 0,-1 1,1-1,0 0,0 0,-1 1,1-1,0 1,-1-1,1 1,-1-1,1 1,0-1,-1 1,1-1,-1 1,0 0,1-1,-1 1,1 0,-1-1,0 1,1 0,-1 0,0-1,0 1,0 0,0 0,0 0,0-1,0 1,0 0,0 0,0 0,0-1,0 1,0 0,-1 0,1-1,0 1,-1 0,1-1,0 1,-1 0,1-1,-1 2,-111 109,108-108,-1 0,1 0,0 1,0-1,0 1,0 0,1 0,-1 0,1 1,0-1,0 1,1-1,-1 1,1 0,0 0,0 0,1 0,-1 1,1-1,1 0,-1 1,1-1,-1 0,2 1,-1-1,1 1,-1-1,1 0,1 0,-1 1,1-1,0 0,0 0,0 0,1 0,4-1,1 0,-1 0,1 0,0-1,0 0,0 0,1-1,-1 0,1-1,-1 0,1 0,-1-1,1 0,-1 0,1-1,0 0,1-1,17 0,201-18,-200 15,-4 1</inkml:trace>
  <inkml:trace contextRef="#ctx0" brushRef="#br1" timeOffset="21506.598">734 668,'29'-123,"-6"50,-23 72,0 1,1 1,-1-1,0 0,1 0,-1 1,1-1,-1 0,1 0,-1 0,1 1,-1-1,1 0,-1 0,1 0,-1 0,1 0,-1 0,1 0,-1 0,1 0,-1 0,1-1,-1 1,1 0,-1 0,1 0,-1-1,1 1,-1 0,1-1,-1 1,0 0,1-1,-1 1,1 0,-1-1,0 1,0-1,1 1,-1 0,0-1,0 1,1-1,-1 1,0-1,0 1,0-1,0 1,0-1,0 1,0-1,0 1,0-1,0 1,0-1,0 0,0 1,0-1,0 1,0 0,-1-1,6 15,-1 1,-1 0,0-1,-1 1,0 0,-2 1,1-1,-2 0,0 2,0 13,11 114,30 42,-112-271,-53-48,103 111</inkml:trace>
</inkml:ink>
</file>

<file path=ppt/ink/ink3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6.142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271 553,'-28'10,"20"-8,1 0,-1 0,1 0,-1 1,1 0,0 1,0-1,0 2,1-1,-1 0,1 1,0 0,1 1,-1-1,1 1,0 0,0 1,1-1,0 1,-1 3,5-6,1 1,-1 0,1-1,0 1,1-1,-1 1,1-1,0 0,0 1,0-1,1 0,0-1,-1 1,1 0,1-1,-1 1,0-1,1 0,0 0,-1 0,1-1,0 1,0-1,1 0,-1 0,5 1,18 15,-23-17,-1 1,0 0,0 0,0 0,0 1,0-1,0 1,-1 0,1-1,-1 1,1 0,-1 1,0-1,-1 0,1 1,0-1,-1 1,0-1,0 1,0-1,0 1,0 0,-1 0,0-1,0 1,0 0,0 0,0 0,-1-1,0 1,0 0,0-1,0 1,0-1,-1 1,0-1,1 1,-2 0,0 0,1-1,-1 0,0 0,0 0,-1 0,1 0,-1 0,1-1,-1 0,0 0,1 0,-1 0,0 0,-1-1,1 0,0 0,0 0,0 0,-1-1,1 1,0-1,-1 0,1-1,0 1,-1-1,-3-1,-11-3</inkml:trace>
  <inkml:trace contextRef="#ctx0" brushRef="#br0" timeOffset="1506.101">1090 582,'-10'10,"1"1,1 0,0 0,1 1,0 0,1 1,0-1,1 1,0 0,1 1,1-1,0 1,0-1,2 1,0 0,0 10,1-21,0-1,0 0,0 0,0 1,0-1,1 0,-1 0,1 1,0-1,-1 0,1 0,0 0,0 0,0 0,1 0,-1 0,0 0,1 0,-1-1,1 1,0-1,-1 1,1-1,0 1,0-1,0 0,0 0,0 0,0 0,0 0,1-1,-1 1,0-1,0 1,0-1,1 0,-1 0,0 0,2 0,2 0,1-1,-1 0,0-1,0 1,0-1,0 0,0-1,0 1,0-1,-1-1,1 1,-1-1,4-3,-2 2,0-1,0 0,0-1,-1 0,0 0,0 0,-1-1,0 0,0 0,-1 0,0 0,0-1,-1 0,0 1,-1-1,0 0,0-1,-1 1,0-6,0 12,-1 0,1 0,-1 0,0 0,0-1,0 1,-1 0,1 0,-1 0,1 0,-1 0,0 0,0 0,-1 0,1 1,-1-1,1 0,-1 1,0-1,0 1,0 0,0-1,0 1,0 0,-1 0,1 0,-1 1,1-1,-1 0,0 1,0 0,0 0,0 0,0 0,0 0,0 0,-41-1,59 1,0-1,0 0,-1-1,1 0,0-1,-1-1,0 0,0-1,-1-1,10-6,-8 6,1 0,-1-1,0-1,0 0,-1 0,0-2,0 0,-2 0,1-2,-1 1,-1-1,0-1,-1 0,3-7,31-103,-33 64,-7 44,0-1,-1 0,-1-1,-1 1,0 0,-2 0,1-1,-3-3,3 22,0-1,-1 0,1 0,-1 1,1-1,0 0,-1 0,1 0,-1 1,1-1,-1 0,1 0,-1 0,1 0,-1 0,1 0,-1 0,1 0,0 0,-1 0,1-1,-1 1,1 0,-1 0,1 0,-1 0,1-1,0 1,-1 0,1 0,-1-1,1 1,0 0,-1-1,1 1,0 0,0-1,-1 1,1-1,0 1,0 0,-1-1,1 1,0-1,0 1,0-1,0 1,0-1,0 1,0-1,0 1,0 0,0-1,0 1,0-1,0 1,0-1,0 1,0-1,0 1,1-1,-1 1,0 0,0-1,1 1,-1-1,0 1,1 0,-10 37,8 388,56 326,-55-668,-3 0,-4 0,-3-1,-7 15,14-77,-1 0,-1-1,-1 1,-1-1,-1 0,0-1,-2 0,0 0,-10 13,20-30,-1 1,0-1,0 0,0 1,-1-1,1 0,0 1,0-1,-1 0,1 0,0 0,-1 0,1-1,-1 1,1 0,-1 0,0-1,1 1,-1-1,0 0,1 1,-1-1,0 0,1 0,-1 0,0 0,1 0,-1-1,0 1,0 0,1-1,-1 1,1-1,-1 0,0 1,1-1,0 0,-1 0,1 0,-1 0,1 0,0 0,0-1,0 1,-1 0,1-1,0 1,1 0,-1-1,0 0,0 1,1-1,-1 1,1-1,-1 0,1 1,0-1,-1 0,1 1,0-1,0-1,-2-18,0 0,2 0,0 0,1-1,1 1,1 0,2-6,0-2,7-45,3 1,4 0,3 2,2 0,10-12,-20 53,0 1,3 0,0 1,2 1,0 1,2 1,10-9,-12 17</inkml:trace>
  <inkml:trace contextRef="#ctx0" brushRef="#br0" timeOffset="4051.419">186 1710,'-30'29,"1"2,2 0,1 2,1 1,-2 7,7 13,19-53,1 0,0 0,0 0,0 0,0 0,0 0,0 0,0 0,0 0,0 0,1 0,-1 0,0 0,1 0,-1 0,1 0,-1-1,1 1,-1 0,1 0,-1 0,1-1,0 1,-1 0,1-1,0 1,0 0,0-1,-1 1,1-1,0 1,0-1,0 0,0 1,0-1,0 0,0 0,0 1,0-1,0 0,0 0,0 0,0 0,0-1,0 1,0 0,0 0,0 0,0-1,0 1,0-1,8-1,-1-1,1-1,-1 1,0-1,0-1,0 0,0 0,-1 0,0-1,0 0,0 0,2-5,46-33,-53 43,1 0,-1 0,0 0,1 0,-1 1,1-1,0 1,-1 0,1 0,-1 0,1 0,0 0,-1 0,1 1,-1-1,1 1,-1 0,1 0,-1 0,0 0,1 0,-1 0,0 1,0-1,0 1,0-1,0 1,0 0,0 0,0 0,-1 0,1 0,-1 0,0 1,0-1,1 0,-1 1,-1-1,1 1,0-1,-1 1,1-1,-1 2,37 46,-32-47,0-1,0 0,0 0,1 0,-1-1,0 1,1-1,-1-1,1 1,-1-1,1 0,0 0,-1 0,1-1,-1 0,1 0,-1 0,0-1,1 0,-1 0,0 0,0-1,0 1,-1-1,1 0,-1-1,1 1,-1-1,0 0,0 0,-1 0,1-1,-1 1,0-1,1-2,11-21,-2-1,-1-1,-1 0,-2-1,0 0,-3 0,1-13,16-226,-8 133,-14 352,-2-184,1 0,2-1,1 1,2 0,1-1,6 17,46 150,-30-66,-27-120</inkml:trace>
  <inkml:trace contextRef="#ctx0" brushRef="#br0" timeOffset="4287.564">498 1654,'23'5,"29"1,8 0,0-1,-6 4,-7-1,-7-1,-5-2,-4-1,-3-2,-5-1</inkml:trace>
  <inkml:trace contextRef="#ctx0" brushRef="#br0" timeOffset="4473.161">1090 1880,'9'33,"4"12</inkml:trace>
  <inkml:trace contextRef="#ctx0" brushRef="#br0" timeOffset="4624.146">1118 1513,'0'0</inkml:trace>
  <inkml:trace contextRef="#ctx0" brushRef="#br0" timeOffset="5023.425">1513 1767,'-14'6,"0"2,1 0,0 0,0 1,1 1,0 0,1 0,0 2,0-1,2 1,-1 1,-5 10,13-20,0 1,0-1,0 1,0-1,1 1,-1 0,1 0,0 0,1 0,-1 0,1-1,-1 1,1 0,0 0,1 0,-1 0,1 0,-1 0,1 0,0 0,1 0,-1-1,1 1,0 0,-1-1,1 1,1-1,-1 0,1 0,-1 0,1 0,0 0,0 0,0-1,0 0,0 1,1-1,-1 0,1-1,0 1,-1-1,1 1,0-1,0 0,0 0,0-1,0 1,5-2,-1-1,1 1,-1-2,0 1,0-1,0 0,0-1,0 0,-1 0,1 0,-1-1,0 0,0-1,-1 0,0 0,0 0,0-1,-1 1,0-1,0-1,-1 1,0-1,0 1,-1-1,0 0,0-1,-1 1,0 0,0-1,-1 1,1 3,-1 0,0 0,-1 0,1 0,-1 0,0 0,0 0,0 0,-1 0,0 1,0-1,0 0,0 0,-1 0,0 1,0-1,0 1,-1 0,1-1,-1 1,0 0,0 0,0 1,-1-1,1 1,-1 0,0-1,0 2,0-1,-4-1,-13-3</inkml:trace>
  <inkml:trace contextRef="#ctx0" brushRef="#br0" timeOffset="5492.249">1880 1964,'4'-25,"-2"4,2 0,0 0,1 1,1-1,1 1,8-15,-15 34,0 0,0 0,1 0,-1 1,0-1,0 0,0 0,1 1,-1-1,0 0,1 1,-1-1,0 0,1 1,-1-1,1 0,-1 1,1-1,0 1,-1-1,1 1,-1-1,1 1,0-1,-1 1,1 0,0-1,0 1,-1 0,1 0,0 0,0-1,-1 1,1 0,0 0,0 0,0 0,-1 0,1 0,0 1,0-1,-1 0,1 0,0 0,0 1,-1-1,1 1,0-1,-1 0,1 1,0-1,-1 1,1-1,-1 1,1-1,0 2,21 47,-14-27,-5-16,1-1,0 0,0 0,1 0,-1-1,1 1,0-1,0 0,0 0,1-1,-1 0,1 0,0 0,0 0,0-1,0 0,0 0,1-1,-1 0,0 0,1 0,-1-1,1 0,-1 0,1-1,-1 0,0 0,1 0,-1-1,0 0,0 0,0 0,0-1,0 0,-1 0,1-1,-1 1,0-1,0 0,0-1,0 1,-1-1,0 0,0 0,3-5,6-12,-2 0,0-1,-2 0,0-1,-2 1,3-15,-7 25,4-12</inkml:trace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42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1130,'27'-6,"-1"-2,1-2,-2 0,0-1,0-2,-1 0,-1-2,0 0,-1-2,0 0,-2-2,0 0,15-21,215-330,-158 249,-91 119,0 1,0 0,0 0,0 0,0 0,1 0,-1 1,0-1,0 0,1 0,-1 1,0-1,1 1,-1-1,1 1,-1 0,1-1,-1 1,1 0,-1 0,1 0,-1 0,1 0,-1 1,1-1,-1 0,0 1,1-1,-1 1,1-1,-1 1,0 0,0-1,1 1,-1 0,0 0,0 0,0 0,0 0,0 0,0 0,0 1,0-1,0 0,-1 0,1 1,0-1,-1 1,23 73,-21-68,5 42,-1 1,-3 0,-1 0,-3 0,-2-1,-3 1,-10 48,14-85,0-1,0 0,-1 0,0 0,-1 0,-1-1,0 1,0-1,-1 0,0-1,-1 1,0-1,-1-1,0 1,-1-1,0-1,0 0,-1 0,0 0,0-2,-1 2,4-5,0 1,-1-1,1 0,-1-1,1 0,-1 0,0 0,1-1,-1 0,0-1,0 0,0 0,0-1,0 0,1 0,-1 0,0-1,1-1,-1 1,1-1,0 0,0-1,0 0,0 0,0 0,1-1,0 0,0 0,0-1,1 0,0 1,0-2,-2-3,-10-69,17 54</inkml:trace>
  <inkml:trace contextRef="#ctx0" brushRef="#br0" timeOffset="333.234">1300 791,'-7'6,"-15"11,1 2,0 1,2 0,0 1,1 1,2 1,0 0,-6 15,20-36,0 1,0-1,1 0,-1 1,1-1,-1 1,1 0,0-1,0 1,0 0,1 0,-1 0,1 0,-1-1,1 1,0 0,0 0,0 0,1 0,-1 0,1 0,0 0,-1-1,1 1,0 0,1 0,-1-1,0 1,1-1,-1 1,1-1,0 0,0 0,0 0,0 0,0 0,1 0,-1 0,0 0,1-1,-1 0,1 1,1-1,8-2,1 0,-1-1,0 0,1-1,-1-1,0 0,-1 0,1-1,-1-1,0 0,0-1,-1 0,0 0,0-1,-1 0,0-1,0 0,0-1,-3 3,1 0,-1-1,-1 1,1-1,-2 0,1-1,-1 1,0-1,-1 0,1 0,-2 0,0 0,0 0,0-1,-1-1,-1 6,1 0,-1 0,0 0,-1-1,1 1,-1 0,0 0,0 0,-1 0,1 0,-1 0,0 0,0 1,-1-1,0 1,0-1,0 1,0 0,0 0,-1 1,0-1,0 0,0 1,0 0,0 0,-1 1,1-1,-2 0,-11-4</inkml:trace>
  <inkml:trace contextRef="#ctx0" brushRef="#br0" timeOffset="2518.09">2682 481,'-1'0,"-1"0,1 0,-1 1,1-1,0 0,-1 1,1-1,0 1,-1 0,1-1,0 1,0 0,0 0,0 0,0 0,-1-1,2 2,-1-1,0 0,0 0,0 0,0 0,1 0,-1 1,1-1,-1 0,1 1,-1-1,1 0,0 1,-1-1,1 1,0-1,0 1,0-1,0 0,0 1,1-1,-1 1,0-1,1 0,-1 1,1-1,0 1,-2 6,-55 395,28-180,28-223,1-1,-1 0,1 1,0-1,-1 1,1-1,0 1,-1-1,1 1,0 0,0-1,-1 1,1 0,0 0,0-1,0 1,0 0,-1 0,1 0,0 0,0 0,0 0,0 0,-1 0,1 1,0-1,0 0,0 0,-1 1,1-1,0 0,0 1,-1-1,1 1,0-1,-1 1,1-1,0 1,-1 0,1-1,-1 1,1 0,-1-1,1 1,-1 0,0 0,1-1,-1 1,0 0,0 0,1 0,-1-1,0 1,0 0,0 0,0 0,0 0,0 0,0-1,0 1,-1 0,1 0,0 0,0-1,-1 1,1 0,0 0,-1-1,28-73,-17 47</inkml:trace>
  <inkml:trace contextRef="#ctx0" brushRef="#br0" timeOffset="2770.064">2258 368,'49'0,"38"0,16-5,-6-1,-10 0,-14-4,-11 0,-10 2,-10 2,-11 7,-17 3,-10 6,-6 1</inkml:trace>
  <inkml:trace contextRef="#ctx0" brushRef="#br0" timeOffset="3015.756">2343 1130,'43'5,"34"-3,8-3,-5-5,-7-2,-11-4,-11 0,-10-3,-6 1,-10 3</inkml:trace>
  <inkml:trace contextRef="#ctx0" brushRef="#br0" timeOffset="3697.792">3190 227,'39'8,"1"-3,0 0,0-3,0-2,1-1,-1-2,0-1,-1-3,5-2,-36 8,0-1,0 0,0 0,0-1,-1 0,1 0,-1-1,0 0,0 0,0-1,0 0,-1 0,0-1,0 1,0-1,-1 0,0-1,0 0,-1 1,0-1,0-1,0 1,-1-1,0 1,0-1,-1 0,0 0,-1 0,0-2,-1 8,0-1,-1 0,0 0,1 1,-1-1,0 0,0 1,-1-1,1 1,-1 0,1-1,-1 1,0 0,0 0,1 0,-2 0,1 0,0 0,0 1,0-1,-1 1,1-1,-1 1,1 0,-1 0,0 0,1 0,-1 1,0-1,0 1,1-1,-1 1,0 0,0 0,0 1,1-1,-1 0,0 1,0 0,1-1,-1 1,0 0,1 1,-1-1,1 0,-1 1,1-1,0 1,0 0,0 0,0 0,0 0,0 0,0 0,-1 2,-11 14,1 0,0 1,2 0,0 0,1 1,1 1,1 0,0 0,2 1,1-1,0 1,0 19,-6 49,3 1,5 0,4 15,2-35,-4 1,-3-1,-3 0,-3-1,-16 61,23-116,-1 0,0 0,-1 0,-1-1,0 1,-1-1,-1-1,0 1,0-1,-2-1,1 1,-2-2,1 1,-2-2,1 1,-2-1,0-1,10-6,-1 1,0-2,-1 1,1 0,0-1,-1 0,0 0,1 0,-1 0,0-1,0 0,0 0,0 0,0-1,0 1,0-1,0 0,0-1,0 1,0-1,0 0,0 0,0-1,1 0,-1 1,0-2,1 1,0 0,-1-1,1 0,0 0,0 0,0 0,1-1,-1 0,1 1,-2-4,0-6,1 1,0-1,1 0,1 0,0 0,1-1,0 1,1 0,1 0,0-1,0 1,2 0,-1 0,2 0,0 1,0-1,1 1,1 0,4-7,5-12,2 1,1 0,1 2,1 0,2 1,1 1,0 1,2 1,1 1,1 2,1 0,3 1,-17 10,0 0,0 1,1 1,0 1,0 0,1 1,0 0,8-1,172-47,-151 32,-47 95,5-54</inkml:trace>
  <inkml:trace contextRef="#ctx0" brushRef="#br0" timeOffset="4087.716">1948 1497,'779'-149,"23"32,-382 71,-462 47,18 0</inkml:trace>
  <inkml:trace contextRef="#ctx0" brushRef="#br0" timeOffset="8252.481">2032 1695,'56'0,"144"-12,157-71,-308 74,0 2,1 2,-1 2,1 3,30 3,27 0,130-31,-79 0,11-1,1 1,-19 10,-132 14</inkml:trace>
  <inkml:trace contextRef="#ctx0" brushRef="#br0" timeOffset="9438.271">2118 1836,'-1'0,"0"1,1-1,-1 1,0 0,1 0,-1-1,1 1,-1 0,1 0,-1 0,1 0,0 0,-1-1,1 1,0 0,0 0,0 0,0 0,0 0,0 0,0 0,0 0,0 0,0 0,0 0,0 0,1 0,-1-1,0 1,1 0,-1 0,1 0,-1 0,1-1,-1 1,1 0,0 0,-1-1,1 1,0 0,0-1,-1 1,1-1,0 1,0-1,0 0,0 1,-1-1,2 1,44 15,-18-14,0-2,-1-1,1-1,-1-1,1-1,-1-2,9-3,69-12,374-45,-56 9,-157 27,-15 31,-109-29,-7 6,-126 18</inkml:trace>
</inkml:ink>
</file>

<file path=ppt/ink/ink3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9.297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141 0,'-1'75,"-1"-28,3 0,1 0,2-1,4 5,1 14,-3 0,-2 0,-5 65,0-38,1-92</inkml:trace>
  <inkml:trace contextRef="#ctx0" brushRef="#br0" timeOffset="231.087">0 451,'39'-4,"26"-8,8 0,-4 1,-9 2,-15 4</inkml:trace>
</inkml:ink>
</file>

<file path=ppt/ink/ink3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8.631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29 141,'-29'449,"30"-484,-1 4,1-1,2 1,1 0,2 1,3-11,6-2,2 0,3 1,0 1,3 1,17-22,40-11,-78 72,1-1,-1 1,1 0,0 0,-1 0,1 0,0 0,0 1,0-1,0 1,0 0,0 0,-1 0,1 0,0 0,0 0,0 1,0 0,0 0,-1-1,1 1,0 1,0-1,-1 0,1 1,-1-1,0 1,1 0,-1 0,0 0,0 0,0 0,0 0,0 2,34 48,-25-38</inkml:trace>
  <inkml:trace contextRef="#ctx0" brushRef="#br0" timeOffset="300.054">678 0,'-17'33,"2"0,1 1,2 1,1 0,1 1,3 0,-3 25,9-58,0 1,1-1,-1 0,1 1,0-1,0 1,0-1,0 1,0-1,1 0,0 1,-1-1,1 0,1 1,-1-1,0 0,1 0,-1 0,1 0,0 0,0-1,0 1,1 0,-1-1,1 1,-1-1,1 0,0 0,0 0,0 0,0-1,0 1,0-1,0 0,0 0,1 0,-1 0,0 0,1-1,-1 1,1-1,-1 0,0 0,1-1,1 1,5-4,-1 1,0-2,-1 1,1-1,-1 0,0-1,0 0,0 0,-1-1,0 0,-1 0,1 0,-1-1,-1 0,1 0,-1-1,-1 1,0-1,0 0,-1-1,0 1,0 0,-1-1,0 0,-1 1,0-1,-1 0,0 0,0 0,-1 1,0-1,-1 0,0 1,0-1,-1 1,-1 0,1 0,-3-4,-56-37,39 42</inkml:trace>
</inkml:ink>
</file>

<file path=ppt/ink/ink3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4.977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283 1,'-26'42,"0"-1,2 1,1 1,3 0,-1 8,-43 77,54-111,-37 39,37-54</inkml:trace>
  <inkml:trace contextRef="#ctx0" brushRef="#br0" timeOffset="365.853">1 1,'23'42,"2"0,3-2,0 0,30 29,35 38,-87-97,0 0,1 0,1 0,0-1,0 0,0-1,1 0,0 0,1-1,6 4,1-3</inkml:trace>
</inkml:ink>
</file>

<file path=ppt/ink/ink3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44.804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3 1,'0'37,"-2"-20,2 0,0 0,1 0,0 0,1 0,2 0,-1 0,2-1,0 0,3 6,5 6,1-1,2-1,0-1,1 0,2-1,0-1,2-1,0-1,2 0,0-2,4 2,29 17,-29-17,1-1,2-1,-1-2,2-1,0-1,1-2,1-1,0-1,2-1,164 24,-2-36,-189 1,0 1,-1-2,1 1,-1-1,1 0,-1-1,0 0,0 0,0 0,0-1,0 0,-1 0,0-1,0 0,0 0,0 0,-1-1,0 0,0 0,0 0,-1 0,0-1,0 0,-1 0,0 0,0 0,-1 0,1-1,-2 1,1-1,-1 0,0 1,-1-1,1-98,9-60,-8 155,0 1,-1-1,0 0,-1 0,0 0,0 0,-2 0,1 1,-1-1,-1 0,0 1,0 0,-1-1,-5-8,1-9,7 24,0-1,1 0,-2 1,1-1,-1 1,1-1,-1 1,0 0,-1-1,1 1,-1 1,0-1,1 0,-2 0,1 1,0 0,-1 0,-3-3,3 7,1-1,-1 1,1 0,-1 0,1 0,-1 1,1-1,0 1,-1 0,1 0,0 0,0 0,0 0,1 1,-1-1,1 1,-1 0,1 0,0 0,0 0,0 0,0 0,1 0,-1 2,-5 5,-101 143,106-152,1 0,-1 0,1 0,0 0,-1 0,1 0,0 0,-1 1,1-1,0 1,0-1,0 1,0-1,1 1,-1-1,0 1,1 0,-1-1,1 1,-1 0,1 0,0-1,-1 1,1 0,0 0,1-1,-1 1,0 0,0 0,1 0,-1-1,1 1,-1 0,1-1,0 1,0-1,-1 1,1-1,0 1,1-1,-1 1,0-1,0 0,1 0,-1 1,0-1,1 0,0 0,8 0,0-1,0 0,-1-1,1 0,0 0,-1-1,1 0,-1-1,0 0,0 0,5-4,32-8,189-50,-75 54,-159 11,0 0,0 1,0-1,0 0,0 0,0 0,0 0,0 0,0 0,0-1,0 1,0 0,-1 0,1-1,0 1,0 0,0-1,0 1,0-1,-1 1,1-1,0 0,0 1,-1-1,1 0,0 1,-1-1,1 0,-1 0,1 0,-1 1,1-1,-1 0,0 0,1 0,-1 0,0 0,0 0,0 0,0 0,0 0,0 0,0 0,0 0,0 0,0 0,0 1,0-1,-1 0,1 0,0 0,-1 0,1 0,-1 0,1 1,-1-2,-43-33,-132-35,144 53,30 14,-1 1,1 0,-1 0,0 1,0-1,0 0,0 1,0 0,0 0,-1 0,1 0,0 0,0 0,-1 1,1 0,0 0,-1 0,1 0,0 0,-1 1,1-1,0 1,-1 0,0 0,-11 9</inkml:trace>
</inkml:ink>
</file>

<file path=ppt/ink/ink3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8:28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1467 1104,'33'-45,"-28"34,100-195,-85 161,-11 22,1 1,1 0,1 0,1 1,1 1,1-1,44-94,-25 38,22-64,57-85,-90 175,-25 50,1 1,-1 0,0-1,1 1,-1 0,0 0,0 0,1 0,-1 0,0 0,0 0,1 1,-1-1,0 1,1-1,-1 1,0 0,1 0,-1-1,1 1,-1 0,1 0,0 1,-1-1,1 0,-1 1,-153 102,152-103,0 1,0-1,1 0,-1 1,0 0,1-1,-1 1,1 0,-1 0,1 0,0 1,0-1,0 1,0-1,1 1,-1-1,1 1,-1 0,1 0,0 0,0 0,0 0,1 0,-1 0,1 0,-1 0,1 0,0 0,0 1,1-1,-1 0,0 0,1 0,0 0,0 0,0 0,0 0,1 0,13 19,1 0,2-1,0-1,1-1,0-1,2 0,0-2,17 10,22 20,21 22,-81-68,1 1,0-1,0 1,-1-1,1 0,0 1,0-1,0 0,0 0,0 0,-1 1,1-1,0 0,0 0,0 0,0 0,0-1,0 1,0 0,-1 0,1 0,0-1,0 1,0 0,0-1,-1 1,1-1,0 1,-1-1,1 1,0-1,-1 0,1 1,0-1,-1 0,1 1,-1-1,1 0,-1 0,0 1,1-1,-1 0,0 0,1 0,-1 0,0 0,0 0,0 1,0-1,0 0,0 0,0 0,0 0,3-59,-3 54,-4-257,-41 84,39 160</inkml:trace>
  <inkml:trace contextRef="#ctx0" brushRef="#br0" timeOffset="3603.763">1 1471,'10'-3,"0"0,-1-1,1-1,-1 1,1-1,-2-1,1 0,0 0,-1-1,0 0,-1 0,0-1,0 1,0-2,-1 1,0-1,-1 0,0 0,3-9,98-202,-77 139,-30 82,1 0,0-1,-1 0,1 1,-1-1,1 1,-1-1,1 1,-1-1,1 0,-1 1,1-1,-1 0,1 0,-1 1,0-1,1 0,-1 0,1 0,-1 0,0 0,1 0,-1 0,0 0,1 0,-1 0,1 0,-1 0,0 0,1-1,-1 1,1 0,-1 0,0-1,1 1,-1 0,1-1,-1 1,1-1,-1 1,1 0,0-1,-1 1,1-1,-1 1,1-1,0 0,0 1,-1-1,1 1,0-1,0 1,0-1,-1 0,1 1,0-1,-8 10,1 0,0 0,0 1,1-1,0 1,1 1,0-1,1 1,0 0,0 0,2 1,-1-1,1 0,1 1,0 0,0-1,1 1,1-1,0 1,1 0,0-1,0 0,4 9,-3-14,0 0,0 0,1 0,0-1,0 1,0-1,1 0,0 0,0-1,0 1,1-1,-1 0,1 0,0-1,0 0,0 0,1 0,-1-1,0 0,1 0,0-1,-1 1,1-1,0-1,0 1,0-1,0-1,-1 1,1-1,0 0,0-1,-1 0,1 0,-1 0,1-1,-1 0,0 0,0 0,0-1,-1 0,1 0,-1 0,2-3,17-14,-1-1,-2-1,0-1,-1 0,-2-2,0 0,-2-1,-1-1,-1 0,-2-1,0-1,-2 1,1-13,-10 41,0-2,0 0,0 0,-1 0,1-1,-1 1,1 0,-1 0,0 0,0-1,0 1,-1 0,1 0,-1 0,1 0,-1-1,0 1,-1 0,1-1,-35 29,-29 108,52-97,11-34,1 1,0-1,0 1,0-1,0 1,0-1,1 1,-1 0,1-1,0 1,-1 0,1 0,1-1,-1 1,0 0,1 0,-1-1,1 1,0-1,0 1,0 0,0-1,0 0,0 1,1-1,-1 0,1 1,0-1,0 0,0 0,0 0,0-1,0 1,0 0,0-1,1 0,-1 1,1-1,-1 0,1 0,-1 0,3 0,9 1,0-1,-1 0,1-1,0 0,0-1,-1-1,1 0,0-1,-1 0,0-1,0-1,0 0,0-1,-1 0,0-1,0 0,-1-1,0 0,0-1,-1 0,0-1,-1 0,0 0,0-1,-1 0,-1-1,0 0,0 0,-1 0,-1-1,0 0,0-3,-2 9,5-19,0-1,-2 1,0-1,-2-1,-1 1,-2 0,0-6,-1 32,0 0,1 0,-1 0,0 0,0 0,0 0,0 0,0 0,0 0,0-1,0 1,-1 0,1 0,0 0,-1 0,1 0,0 0,-1 0,0 0,1 0,-1 0,1 0,-1 1,0-1,0 0,0 0,1 1,-1-1,0 0,0 1,0-1,0 1,0-1,0 1,0-1,0 1,0 0,0-1,0 1,0 0,-1 0,1 0,0 0,0 0,0 0,0 0,0 0,0 1,0-1,0 0,0 1,0-1,0 1,0-1,0 1,0-1,0 1,0 0,0-1,0 1,0 0,1 0,-1 0,-46 97,40-74,5-20,1 0,0 0,0 1,0-1,1 0,-1 1,1-1,0 1,0-1,1 0,-1 1,1-1,0 0,0 1,1-1,-1 0,1 0,0 0,0 0,0 0,1-1,-1 1,1-1,0 1,0-1,0 0,0 0,1 0,-1-1,1 1,0-1,0 0,0 0,0 0,7 4,1-1,0-1,0 0,0 0,0-1,1-1,-1 0,1-1,0 0,-1-1,9-1,7-3,-3-3</inkml:trace>
  <inkml:trace contextRef="#ctx0" brushRef="#br0" timeOffset="4397.649">311 709,'81'-34,"75"-43,44 0,-27 40,-173 37,-1 1,0-1,1 0,-1 0,1 1,-1-1,0 0,1 0,-1 0,1 0,-1 0,0 0,1 0,-1 0,0 0,1 0,-1-1,1 1,-1 0,0 0,1-1,-1 1,1 0,-1-1,1 1,-1 0,1-1,-1 1,1-1,-1 1,1-1,0 1,-1-1,1 1,0-1,-1 1,1-1,0 1,0-1,-1 0,1 1,0-1,0 1,0-1,0 0,0 1,0-1,0 0,0 1,0-1,0 1,0-1,0 0,1 1,-1-1,0 1,0-1,1 1,-1-1,0 0,1 1,-1-1,0 1,1-1,-1 1,1 0,-37-7,-101-30,114 13,24 14</inkml:trace>
</inkml:ink>
</file>

<file path=ppt/ink/ink3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5:35.26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7113 270,'-326'-180,"301"167,0 2,-1 0,0 2,-1 1,1 0,-2 3,1 0,0 1,-1 2,-227-11,118 25,2 5,0 7,1 5,2 6,2 6,-20 14,-4 4,78-33,1 4,1 3,1 3,3 3,-42 32,64-35,2 2,2 2,1 2,2 2,3 1,-7 12,27-30,0 1,2 1,1 0,1 1,1 1,2 0,1 0,2 1,1 0,1 1,2 0,1 0,3 16,1 1,3-1,2 0,2 0,2-1,10 29,224 733,-219-703,-5 1,-4 1,-2 64,-16-134,-1 0,-2-1,-2 1,-2-1,-1-1,-2 1,-1-2,-2 0,-2-1,-1 0,-2-1,-1-2,-1 0,-2-1,-1-1,-2-2,0 0,-2-2,-1-1,-1-1,-29 16,-287 166,-94 16,387-192,2 2,0 2,3 3,1 1,2 3,1 2,-7 12,27-21,1 1,1 1,2 1,2 1,2 0,1 2,2 0,2 0,1 1,3 1,0 5,-10 30,-39 168,53-220,-3 2,1 0,1 0,2 0,0 1,2-1,1 1,2 0,0-1,2 0,1 1,1-2,1 1,5 9,22 22,2-1,2-2,3-1,2-3,2-1,16 11,-51-51,32 34,3-3,1-1,2-2,1-3,2-2,1-1,2-4,0-1,4-3,1 0,2-2,0-4,1-1,1-4,0-3,48 2,353-13,-287-15,0-8,164-45,-12-17,-150 54,-141 28,-1-2,1-1,-2-2,1-1,-1-2,-1-2,0-1,-1-1,15-12,242-134,-80 16,-104 52,-18 18,-2-5,-5-2,25-38,-92 103,-2-1,0-1,-2 0,0-1,-1 0,-1-1,-1 0,0 0,-2-1,-1 0,-1 0,-1 0,-1 0,-1-19,-3-44,-4 2,-4-1,-3 1,-4 1,-16-43,21 82,3-1,1-1,2 1,3-1,1 0,4-27,0 53,1 0,1 0,1 0,1 0,1 1,0 0,2 0,0 1,1 0,0 1,2 0,0 1,8-9,11-9,1 2,1 1,2 1,1 2,22-13,36-15,2 4,59-21,101-54,122-88,-358 205,-1-1,-1-1,0 0,0-2,-1 0,-1 0,0-2,-1 0,-1-1,-1 0,0-1,-1 0,8-18,-14 18,0 1,-1-1,-1 0,0-1,-1 1,-2-1,0 1,0-1,-2 1,0-1,-2 1,0-1,-2-6,-128-401,10 25,97 335,-82-163,88 198,-1 1,-1 1,-2 1,-1 1,-1 1,-2 1,0 1,-28-17,-135-69,142 85,2-2,1-1,1-3,-2-5,38 30,1-1,-1 0,1 0,1-1,0 0,0 0,0-1,1 0,0 0,1 0,0-1,0 0,1 0,1 0,-1 0,2-1,-1 1,1-1,1-5,33-239,-31 249,0 0,0 0,-1 0,0 0,0-1,0 1,-1 0,0 0,0 0,-1 0,1 0,-1 0,-1 0,1 0,-1 1,0-1,0 1,-1 0,1 0,-1 0,0 0,-1 1,1 0,-1 0,0 0,-2-2,-14-3,0 1,0 1,-1 0,0 2,0 0,0 2,0 0,-1 2,0 0,-11 2,27 0,0-1,0 1,0-2,0 1,0-1,0 0,0 0,0-1,0 0,1 0,-1-1,0 1,1-1,0-1,0 0,0 1,0-2,0 1,1-1,0 0,0 0,0 0,1 0,0-1,0 0,0 0,0-1,-18-45,17 45</inkml:trace>
  <inkml:trace contextRef="#ctx0" brushRef="#br1" timeOffset="10834.013">820 3121,'-3'4,"0"1,0 0,1 1,0-1,0 0,0 1,1-1,-1 1,1-1,1 1,-1 0,1-1,0 6,0-7,18 201,14 77,-30-229,3-1,1 0,13 43,-18-93,-1 2,0-1,1 1,0-1,0 0,0 1,0-1,1 0,-1 0,1 0,0 0,0 0,0 0,0 0,0-1,1 1,-1-1,1 1,0-1,0 0,13 3</inkml:trace>
  <inkml:trace contextRef="#ctx0" brushRef="#br1" timeOffset="11570.401">537 3403,'3'-37,"3"1,0-1,2 1,2 1,2 0,1 0,7-13,-13 31,4-14,0 1,2 1,2 0,0 1,2 0,1 2,1 0,1 1,2 1,0 0,1 2,2 1,0 1,1 1,0 1,30-14,-53 31,1-1,0 0,0 1,0 0,0 0,0 0,0 0,0 1,0 0,0 0,1 0,-1 0,0 0,0 1,0 0,0 0,0 0,0 0,0 1,0-1,-1 1,1 0,-1 0,1 1,-1-1,1 1,-1-1,0 1,-1 0,1 0,0 0,-1 1,1-1,-1 1,0-1,0 1,-1 0,1 0,-1 0,0 0,0 0,3 18,-1 1,-2 0,0 0,-2 0,0 0,-2 0,0 0,-1 0,-2-1,0 0,-1 0,-2 0,0-1,-1 0,-10 13,-88 156,-22-18,130-171,-1 0,0-1,1 1,-1 0,1-1,-1 1,1 0,-1 0,1 0,0 0,-1 0,1-1,0 1,0 0,0 0,-1 0,1 0,0 0,0 0,0 0,1 0,-1 0,0 0,0 0,0 0,1-1,-1 1,0 0,1 0,-1 0,1 0,-1-1,1 1,-1 0,1 0,0-1,-1 1,1 0,0-1,-1 1,1-1,0 1,0-1,0 1,0-1,-1 0,1 1,0-1,0 0,0 0,0 0,0 1,0-1,0 0,58 3,-51-3,13-1,-3 0,-1 0,1 0,0 2,-1 0,1 1,-1 1,1 1,-1 0,0 1,-1 1,1 0,13 9,-19-8,-1 1,0 0,-1 1,0 0,0 0,-1 1,0 0,-1 0,7 12,-8-12,-3-6,1 1,-1-1,1 0,0 0,0 0,1 0,-1-1,1 0,0 0,0 0,0 0,0-1,0 0,0 0,4 1,3-3</inkml:trace>
  <inkml:trace contextRef="#ctx0" brushRef="#br1" timeOffset="11818.698">1552 3347,'-4'38,"2"18,7-1,8-10,6-12,-1-12</inkml:trace>
  <inkml:trace contextRef="#ctx0" brushRef="#br1" timeOffset="12054.15">1497 2867,'0'0</inkml:trace>
  <inkml:trace contextRef="#ctx0" brushRef="#br1" timeOffset="12506.43">1864 2980,'-13'16,"0"1,1 0,1 1,1 0,1 1,0 0,1 1,2-1,0 1,0 1,2-1,0 6,4-24,-1 0,1-1,0 1,0 0,-1 0,1 0,1 0,-1 0,0 0,0 0,1 0,-1 0,1 0,0 0,-1 0,1-1,0 1,0 0,0-1,0 1,1 0,-1-1,0 1,1-1,-1 0,1 1,-1-1,1 0,-1 0,1 0,0 0,0 0,-1-1,1 1,0 0,0-1,0 1,0-1,0 0,0 0,0 0,0 0,0 0,0 0,0 0,0-1,0 1,0-1,-1 1,2-1,12-11,-1 0,0-1,-1-1,0 0,-1 0,-1-2,0 1,-2-1,1-1,-2 1,0-2,-1 1,2-10,2 1,33-85,-30 69,3 1,1 0,2 1,13-16,-33 56,0-1,1 0,-1 0,0 1,1-1,-1 0,1 1,-1-1,1 1,-1-1,1 1,0-1,-1 1,1-1,0 1,-1-1,1 1,0 0,0-1,-1 1,1 0,0 0,0 0,0 0,-1-1,1 1,0 0,0 0,0 0,-1 1,1-1,0 0,0 0,0 0,-1 1,1-1,0 0,0 1,-1-1,1 0,0 1,-1-1,1 1,0-1,-1 1,1 0,-1-1,1 1,-1-1,1 1,-1 0,0 0,1-1,-1 1,0 0,1 0,-1-1,0 1,23 55,-20-46,105 338,-58-130,-41-155,-4-46,-1 0,-1 0,0 0,-2 0,0 0,0 0,-2 0,0 1,-1-1,0 0,-2 0,0 0,-1-1,-1 0,0 1,-1-2,-1 1,-7 11,13-25,1 0,-1 0,0 0,0 0,0 0,0 0,0 0,-1-1,1 1,0-1,-1 0,1 1,-1-1,0 0,1-1,-1 1,0 0,0-1,1 1,-1-1,0 0,0 0,1 0,-1 0,0-1,0 1,0-1,1 0,-1 1,0-1,1 0,-1-1,1 1,-1 0,1-1,0 1,0-1,-1 0,1 0,0 0,0 0,1 0,-1 0,0-1,1 1,-1 0,1-1,0 1,0-1,0 0,0 0,-6-18,1 0,2-1,0 1,1-1,1 0,1 0,1 0,1 0,1 0,0 0,2 1,3-8,34-175,-24 145,-10 37</inkml:trace>
  <inkml:trace contextRef="#ctx0" brushRef="#br1" timeOffset="12755.193">2512 2697,'10'34,"8"15,5 0,-1-13,-4-13</inkml:trace>
  <inkml:trace contextRef="#ctx0" brushRef="#br1" timeOffset="12999.228">2428 2387,'0'0</inkml:trace>
  <inkml:trace contextRef="#ctx0" brushRef="#br1" timeOffset="13307.191">2710 2359,'15'14,"1"0,1-1,0-1,1 0,0-2,1 0,0-1,0 0,1-2,0 0,0-2,13 2,-29-7,1 1,-1-2,1 1,-1 0,1-1,-1 0,0 0,1 0,-1-1,0 0,0 1,0-1,0-1,0 1,0 0,0-1,-1 0,0 0,1 0,-1 0,0-1,0 1,-1-1,1 0,-1 0,0 1,0-2,0 1,0-2,30-130,-25 66,-4-1,-2 1,-4-1,-3 1,-3 0,-12-42,19 96,0 1,-2 0,0-1,-1 1,0 1,-1-1,-1 1,0 0,-1 0,0 1,-1 0,-1 1,0 0,-1 0,0 1,0 0,-1 1,-1 1,0 0,0 0,-1 1,0 1,-7-3,16 9,0 1,-1-1,1 1,-1 0,1 0,-1 0,1 1,0 0,-1 0,1 0,0 1,0-1,0 1,0 1,0-1,0 1,0 0,1 0,-1 0,1 0,0 1,0 0,0 0,1 0,-1 0,1 1,0-1,0 1,1 0,-3 4,-3 9,0 1,2-1,0 1,1 0,1 0,0 1,2-1,0 1,1 0,1-1,1 1,1 0,0-1,2 1,0-1,1 0,1 0,1-1,1 1,0-2,1 1,1-1,1 0,0-1,1-1,1 0,0 0,12 9,5 5,1-1,2-2,1-1,0-2,2-1,0-2,2-1,0-2,29 9,46 13,-86-29</inkml:trace>
  <inkml:trace contextRef="#ctx0" brushRef="#br1" timeOffset="14466.629">2739 2330,'9'-5,"4"-6,-1-6,3 0,-2-3,2 3,-1 0,1 2,-1-1,1-3,3-2,-2-3,2 3,2 0,-2 3</inkml:trace>
  <inkml:trace contextRef="#ctx0" brushRef="#br1" timeOffset="16319.309">0 5068,'30'91,"26"49,-27-76,-3 1,-3 1,-3 1,-3 1,6 50,-19 53,2-154,4-46,3-18,1 0,3 1,1 1,3 0,1 2,22-31,-30 52,-10 13,1 1,0-1,1 1,-1 0,2 0,-1 0,1 1,0 0,1 0,-1 1,1 0,0 0,1 1,0 0,0 1,8-4,-14 8,-1 0,1 0,0 0,-1 1,1-1,0 1,-1-1,1 1,-1 0,1 0,-1 0,1 0,-1 1,0-1,1 1,-1-1,0 1,0 0,0 0,0-1,-1 2,1-1,0 0,-1 0,0 0,1 1,-1-1,0 1,0 1,20 79,-22-51,-3 0,0 0,-2-1,-2 0,0 0,-2-1,-2 0,-5 10,-11 33,24-57,-2-1,0 0,-1 0,0-1,-1 0,-1 0,0-1,-1 0,0 0,-3 1,0-7,2-5</inkml:trace>
  <inkml:trace contextRef="#ctx0" brushRef="#br1" timeOffset="16650.211">960 5096,'-33'58,"2"2,3 1,3 1,2 1,-1 14,22-72,1-1,-1 1,1 0,-1-1,2 1,-1 0,0 0,1-1,0 1,0 0,0 0,0 0,1 0,0-1,0 1,0 0,1-1,0 1,0-1,0 1,0-1,0 0,1 0,0 0,0 0,0 0,0-1,1 0,0 1,-1-1,1 0,0-1,0 1,0-1,1 0,-1 0,1 0,-1 0,3 0,-2-2,0 0,0 0,0-1,0 0,0 0,0 0,0 0,0-1,0 1,0-1,-1-1,1 1,-1-1,0 1,0-1,0-1,0 1,0 0,0-1,-1 0,0 0,3-4,56-99,-53 89,-2-1,0-1,-2 0,0 0,-1 0,0 0,-2 0,-1-1,0 1,-2-1,0 1,-1-1,-1 1,-1 0,-2-4,4 20,1-1,-1 1,0 0,-1 0,1 0,-1 0,0 0,0 0,0 1,0-1,0 1,-1 0,0 0,0 0,0 0,0 1,0 0,0 0,0 0,-1 0,1 1,-1-1,0 1,1 0,-1 1,0-1,-13 3</inkml:trace>
  <inkml:trace contextRef="#ctx0" brushRef="#br1" timeOffset="17184.585">1355 4758,'-13'27,"0"1,2 1,1 0,2 0,1 1,1 0,1 0,2 1,0 8,3-35,0 0,0 0,1 1,-1-1,1 0,0 0,0 0,1 0,-1 0,1 0,0 0,0 0,0 0,0-1,1 1,-1-1,1 0,0 0,0 0,0 0,0 0,1-1,-1 1,1-1,0 0,-1 0,1 0,0 0,0-1,0 0,0 0,1 0,-1 0,0-1,0 1,1-1,-1 0,0 0,0-1,1 1,-1-1,0 0,0 0,0-1,6-4,0-1,0-1,-1 1,0-2,-1 1,0-1,0 0,-1-1,0 0,0 0,-2-1,1 1,-1-1,0-1,-1 1,-1 0,0-1,0 0,-1 0,-1 0,1-6,4-32,-1-1,-3 0,-2 1,-3-1,-1 0,-3 1,-2-1,-2 2,-2 0,-2 0,-9-15,15 40,-1 0,-1 0,-1 1,-1 1,0 0,-16-18,27 38,1 0,-1 0,1-1,-1 1,0 1,0-1,0 0,0 0,0 1,0-1,-1 1,1 0,0-1,-1 1,1 0,-1 0,1 1,-1-1,0 1,1-1,-1 1,1 0,-1 0,0 0,1 0,-1 0,0 1,1-1,-1 1,1-1,-1 1,1 0,-1 0,1 1,-1-1,1 0,0 1,0-1,0 1,0 0,0-1,0 1,0 0,1 0,-2 3,-7 16,1 0,1 0,0 1,2 0,1 1,1-1,1 1,0 0,2 0,1 0,1 0,3 20,-5-24,1-1,2 1,-1-1,2 1,0-1,2 0,0 0,0-1,2 1,0-1,1 0,1-1,1 0,0 0,1-1,0-1,1 0,1 0,0-1,1-1,0 0,1-1,1 0,-1-2,2 1,-1-2,11 4,-19-8,1 0,0 0,-1-1,1 0,0-1,1 0,-1 0,0-1,1 0,-1-1,0 0,1 0,-1-1,0 0,1-1,-1 0,0-1,0 1,0-2,-1 1,1-1,-1 0,0-1,0 0,0-1,0 0,10-14</inkml:trace>
  <inkml:trace contextRef="#ctx0" brushRef="#br1" timeOffset="17821.273">1807 4306,'-1'28,"2"1,0 0,2 0,1-1,2 0,0 0,2 0,1-1,3 4,-11-28,1 1,-1-1,1 1,0-1,0 0,1 0,-1 0,1 0,-1 0,1 0,0-1,0 1,0-1,0 0,1 0,-1 0,1 0,-1-1,1 1,0-1,-1 0,1 0,0 0,0-1,0 1,-1-1,1 0,0 0,0 0,0-1,0 0,-1 1,1-1,0 0,0-1,-1 1,1-1,-1 1,1-1,-1 0,0 0,0-1,0 1,0-1,0 1,0-1,-1 0,1 0,-1 0,0-1,0 1,9-23,-2 0,-1-1,0 0,-3 0,0 0,-1-1,-2 1,-1-1,-1 0,-1 0,-3-12,2-35,2 2,1 73,0 0,0-1,0 1,0 0,-1 0,1 0,0 0,0 0,0 0,0 0,0 0,0 1,0-1,0 0,0 1,0-1,-1 0,1 1,0-1,0 1,0-1,-1 1,1-1,0 1,-1 0,1-1,0 1,-1 0,1 0,-1-1,1 1,-1 0,1 0,-1 0,0 0,1 0,-1 0,0 0,84 122,-52-70,-1 0,-3 2,-3 1,3 13,-25-62,13 32,-2 0,-1 1,-2 0,-2 1,-2 0,-1 0,-1 28,-5-49,3 25,-3-1,-2 1,-1-1,-2 0,-8 27,12-64,-1-1,1 0,-1 1,-1-1,1 0,-1 0,0-1,0 1,-1-1,0 1,1-1,-2 0,1 0,-1-1,1 1,-1-1,-1 0,1 0,-1-1,1 0,-1 0,0 0,0 0,0-1,-3 1,5-5,-1 0,1 0,0 0,0 0,0-1,0 0,1 0,-1 0,1 0,-1 0,1 0,0-1,1 0,-1 0,1 0,-1 0,1 0,0 0,1 0,-1-1,1 1,-1 0,1-1,1 0,-1 1,1-2,-2-2,-6-29,2 0,1-1,3 1,1-1,1 0,2 0,2 1,1-1,3 1,0 0,7-15,1 9,1 1,2 0,1 1,3 1,1 1,2 2,26-30,19 3,-49 52</inkml:trace>
  <inkml:trace contextRef="#ctx0" brushRef="#br1" timeOffset="19939.668">2852 3488,'127'-99,"-48"35,2 3,2 5,3 3,54-23,-1 0,-139 76,-1 1,1 0,0-1,0 1,0 0,0-1,0 1,-1 0,1-1,1 1,-1 0,0-1,0 1,0 0,0-1,0 1,0-1,1 1,-1 0,0-1,1 1,-1-1,0 1,1-1,-1 1,1-1,-1 1,1-1,-1 1,1-1,-1 1,1-1,-1 0,1 1,-1-1,1 0,0 0,-1 1,1-1,0 0,-1 0,1 0,0 0,-1 0,1 0,0 0,-1 0,1 0,0 0,-1 0,1 0,-1-1,1 1,0 0,-1 0,1-1,-1 1,1 0,0-1,-1 1,1 0,-1-1,1 1,-1-1,0 1,1-1,-1 1,1-1,-26 52,22-44,-12 18,-18 52,34-76,0 0,0 0,-1 0,1 0,0 0,0-1,0 1,0 0,0 0,1-1,-1 1,0 0,0-1,0 1,1-1,-1 0,0 1,0-1,1 0,-1 0,0 0,1 0,-1 0,0 0,1 0,-1 0,0 0,0-1,1 1,-1-1,0 1,0-1,0 1,1-1,-1 0,0 1,0-1,0 0,0 0,0 0,63-34,-1-2,-2-3,9-11,68-44,232-127,-364 219,-3 2,0-1,0 1,0-1,-1 1,1-1,0 0,-1 0,1 0,-1-1,0 1,0 0,0-1,0 0,0 1,0-1,-1 0,1 0,-1-1,-38-13,30 16,-132-56,138 57,1-1,-1 0,0 1,1-1,-1 1,0-1,0 1,1-1,-1 1,0 0,0-1,0 1,0 0,0 0,1 0,-1 0,0-1,0 1,0 0,0 0,0 1,0-1,0 0,0 0,1 0,-1 1,0-1,0 0,0 1,0-1,1 1,-1-1,0 1,1-1,-1 1,0-1,1 1,-1 0,0-1,1 1,-1 0,1 0,-1-1,1 1,0 0,-1 0,1 0,0 0,0-1,-1 1,1 0,0 0,0 0,0 0,0 0,0 0,8 57,-6-49,15 196,6-90,-23-115,0 0,0 1,-1-1,1 1,0-1,0 0,0 1,0-1,0 1,-1-1,1 1,0-1,0 1,0-1,0 1,0-1,0 1,1-1,-1 0,0 1,0-1,0 1,0-1,0 1,1-1,-1 0,0 1,0-1,1 1,-1-1,0 0,1 1,-1-1,0 0,1 1,-1-1,0 0,1 0,-1 1,1-1,-1 0,1 0,-1 0,1 0,-1 0,0 1,1-1,-1 0,1 0,-1 0,1 0,-1 0,1 0,-1-1,1 1,-1 0,1 0,-1 0,0 0,1 0,-1-1,1 1,-1 0,21-29,-14 18,119-193,-106 175,-2 3</inkml:trace>
</inkml:ink>
</file>

<file path=ppt/ink/ink3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0 469,'194'-209,"-117"90,-43 57,1-2,-24 49</inkml:trace>
</inkml:ink>
</file>

<file path=ppt/ink/ink3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1 713,'14'-51,"3"0,2 2,3 0,1 2,2 0,28-37,8-19,54-112,-107 199</inkml:trace>
</inkml:ink>
</file>

<file path=ppt/ink/ink3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0 507,'20'-34,"15"-20,7-7,0 4,-5 5,-6 8,-7 6,-4 9,-4 6,-6 1,1-1,-2 0,3-2,-1 4</inkml:trace>
</inkml:ink>
</file>

<file path=ppt/ink/ink3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1 540,'19'-34,"11"-25,6-7,1 2,-1 7,-7 10,-3 7,-6 5,-2 9,-4 5,-4 0,1 4,-1 0,-3-1,-2 1</inkml:trace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4:01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69,'29'0,"24"0,7 0,-1-5,-6-2,-7 1,-7 1,-5 1,-4 2,-2 1,0 0,-1-3,0-2,0 0,0 1,-4-3,-6 0</inkml:trace>
</inkml:ink>
</file>

<file path=ppt/ink/ink3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1 536,'23'-39,"14"-21,5-7,-5 5,-4 7,-3 8,-6 8,-7 5,-2 9,-4 3,2 1,-2 0,2-2,-1 3</inkml:trace>
</inkml:ink>
</file>

<file path=ppt/ink/ink3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1 434,'24'-34,"8"-15,3-5,-4 2,-3 11,-6 6,-7 5,0 3,-4 1,1 5,-1 1,3 5,-2-1,-3 2</inkml:trace>
</inkml:ink>
</file>

<file path=ppt/ink/ink3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0 512,'24'-38,"18"-28,1-6,-2 3,-2 9,-4 10,-3 9,-7 6,-2 4,-1 4,-4 5</inkml:trace>
</inkml:ink>
</file>

<file path=ppt/ink/ink3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4.644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313 140,'-1'-4,"1"0,-1 0,0 1,0-1,0 0,-1 0,1 0,-1 1,0-1,0 1,0 0,-1-1,1 1,-1 0,1 0,-1 1,0-1,0 0,-1 1,1 0,0 0,-1 0,1 0,-1 0,0 1,0 0,1-1,-1 1,0 1,0-1,0 1,0-1,0 1,0 0,0 1,0-1,0 1,0-1,0 1,0 0,1 1,-1-1,0 1,1-1,-1 1,1 0,-2 2,-9 5,1 0,1 2,0-1,1 1,0 1,0 0,1 1,1 0,0 0,1 1,0 0,1 1,1 0,0 0,1 0,1 0,0 1,1 0,1 0,0 0,1 0,1 9,0-22,0 1,1-1,-1 0,1 1,0-1,-1 0,1 1,1-1,-1 0,0 0,1 0,0 0,-1 0,1 0,0-1,1 1,-1-1,0 1,1-1,-1 0,1 0,0 0,0 0,0 0,0-1,0 1,0-1,0 0,0 0,1 0,-1 0,0 0,1-1,-1 0,1 1,-1-1,0-1,1 1,-1 0,0-1,1 0,-1 0,0 0,1 0,0-1,16-7,-1-1,0-2,-1 0,0 0,-1-2,-1 0,0-1,-1 0,0-2,-2 0,1 0,-2-1,8-16,15-15,92-124,-126 172,22-26,-22 27,-1 0,1 0,0 0,-1 0,1 0,-1 0,1 0,0 0,-1 1,1-1,-1 0,1 0,-1 0,1 1,-1-1,1 0,-1 1,1-1,-1 1,1-1,-1 0,1 1,-1-1,0 1,1-1,-1 1,0-1,1 1,-1 0,0-1,0 1,1-1,-1 1,0-1,0 1,0 0,0-1,0 1,0 0,0-1,0 1,0-1,0 1,0 0,-1-1,1 1,0-1,0 1,-1-1,1 1,0-1,-1 1,1 0,0 63,-1-46,1 0,0 0,1 0,1 0,1-1,1 1,0-1,1 1,1-2,0 2,62 81,-60-83</inkml:trace>
</inkml:ink>
</file>

<file path=ppt/ink/ink3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5.577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0,'5'29,"6"14,1 4,-1-5</inkml:trace>
</inkml:ink>
</file>

<file path=ppt/ink/ink3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5.726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1,'0'0</inkml:trace>
</inkml:ink>
</file>

<file path=ppt/ink/ink3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00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1 808,'179'-313,"-92"156,23-28,-33 76,-43 77,-16 21</inkml:trace>
  <inkml:trace contextRef="#ctx0" brushRef="#br1" timeOffset="20242.608">566 695,'566'0,"-520"5,-45-5,-1 0,1-1,0 1,0 1,0-1,-1 0,1 0,0 0,0 0,-1 1,1-1,0 0,0 0,-1 1,1-1,0 1,-1-1,1 1,-1-1,1 1,0-1,-1 1,1-1,-1 1,0 0,1-1,-1 1,1 0,-1-1,0 1,1 0,-1 0,0-1,0 1,0 0,0 0,0 0,0-1,0 1,0 0,0 0,0 0,0-1,0 1,0 0,-1 0,1-1,0 1,-1 0,1-1,0 1,-1 0,1-1,-1 2,-111 109,108-108,-1 0,1 0,0 1,0-1,0 1,0 0,1 0,-1 0,1 1,0-1,0 1,1-1,-1 1,1 0,0 0,0 0,1 0,-1 1,1-1,1 0,-1 1,1-1,-1 0,2 1,-1-1,1 1,-1-1,1 0,1 0,-1 1,1-1,0 0,0 0,0 0,1 0,4-1,1 0,-1 0,1 0,0-1,0 0,0 0,1-1,-1 0,1-1,-1 0,1 0,-1-1,1 0,-1 0,1-1,0 0,1-1,17 0,201-18,-200 15,-4 1</inkml:trace>
  <inkml:trace contextRef="#ctx0" brushRef="#br1" timeOffset="21506.598">734 668,'29'-123,"-6"50,-23 72,0 1,1 1,-1-1,0 0,1 0,-1 1,1-1,-1 0,1 0,-1 0,1 1,-1-1,1 0,-1 0,1 0,-1 0,1 0,-1 0,1 0,-1 0,1 0,-1 0,1-1,-1 1,1 0,-1 0,1 0,-1-1,1 1,-1 0,1-1,-1 1,0 0,1-1,-1 1,1 0,-1-1,0 1,0-1,1 1,-1 0,0-1,0 1,1-1,-1 1,0-1,0 1,0-1,0 1,0-1,0 1,0-1,0 1,0-1,0 1,0-1,0 0,0 1,0-1,0 1,0 0,-1-1,6 15,-1 1,-1 0,0-1,-1 1,0 0,-2 1,1-1,-2 0,0 2,0 13,11 114,30 42,-112-271,-53-48,103 111</inkml:trace>
</inkml:ink>
</file>

<file path=ppt/ink/ink3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6.142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271 553,'-28'10,"20"-8,1 0,-1 0,1 0,-1 1,1 0,0 1,0-1,0 2,1-1,-1 0,1 1,0 0,1 1,-1-1,1 1,0 0,0 1,1-1,0 1,-1 3,5-6,1 1,-1 0,1-1,0 1,1-1,-1 1,1-1,0 0,0 1,0-1,1 0,0-1,-1 1,1 0,1-1,-1 1,0-1,1 0,0 0,-1 0,1-1,0 1,0-1,1 0,-1 0,5 1,18 15,-23-17,-1 1,0 0,0 0,0 0,0 1,0-1,0 1,-1 0,1-1,-1 1,1 0,-1 1,0-1,-1 0,1 1,0-1,-1 1,0-1,0 1,0-1,0 1,0 0,-1 0,0-1,0 1,0 0,0 0,0 0,-1-1,0 1,0 0,0-1,0 1,0-1,-1 1,0-1,1 1,-2 0,0 0,1-1,-1 0,0 0,0 0,-1 0,1 0,-1 0,1-1,-1 0,0 0,1 0,-1 0,0 0,-1-1,1 0,0 0,0 0,0 0,-1-1,1 1,0-1,-1 0,1-1,0 1,-1-1,-3-1,-11-3</inkml:trace>
  <inkml:trace contextRef="#ctx0" brushRef="#br0" timeOffset="1506.101">1090 582,'-10'10,"1"1,1 0,0 0,1 1,0 0,1 1,0-1,1 1,0 0,1 1,1-1,0 1,0-1,2 1,0 0,0 10,1-21,0-1,0 0,0 0,0 1,0-1,1 0,-1 0,1 1,0-1,-1 0,1 0,0 0,0 0,0 0,1 0,-1 0,0 0,1 0,-1-1,1 1,0-1,-1 1,1-1,0 1,0-1,0 0,0 0,0 0,0 0,0 0,1-1,-1 1,0-1,0 1,0-1,1 0,-1 0,0 0,2 0,2 0,1-1,-1 0,0-1,0 1,0-1,0 0,0-1,0 1,0-1,-1-1,1 1,-1-1,4-3,-2 2,0-1,0 0,0-1,-1 0,0 0,0 0,-1-1,0 0,0 0,-1 0,0 0,0-1,-1 0,0 1,-1-1,0 0,0-1,-1 1,0-6,0 12,-1 0,1 0,-1 0,0 0,0-1,0 1,-1 0,1 0,-1 0,1 0,-1 0,0 0,0 0,-1 0,1 1,-1-1,1 0,-1 1,0-1,0 1,0 0,0-1,0 1,0 0,-1 0,1 0,-1 1,1-1,-1 0,0 1,0 0,0 0,0 0,0 0,0 0,0 0,-41-1,59 1,0-1,0 0,-1-1,1 0,0-1,-1-1,0 0,0-1,-1-1,10-6,-8 6,1 0,-1-1,0-1,0 0,-1 0,0-2,0 0,-2 0,1-2,-1 1,-1-1,0-1,-1 0,3-7,31-103,-33 64,-7 44,0-1,-1 0,-1-1,-1 1,0 0,-2 0,1-1,-3-3,3 22,0-1,-1 0,1 0,-1 1,1-1,0 0,-1 0,1 0,-1 1,1-1,-1 0,1 0,-1 0,1 0,-1 0,1 0,-1 0,1 0,0 0,-1 0,1-1,-1 1,1 0,-1 0,1 0,-1 0,1-1,0 1,-1 0,1 0,-1-1,1 1,0 0,-1-1,1 1,0 0,0-1,-1 1,1-1,0 1,0 0,-1-1,1 1,0-1,0 1,0-1,0 1,0-1,0 1,0-1,0 1,0 0,0-1,0 1,0-1,0 1,0-1,0 1,0-1,0 1,1-1,-1 1,0 0,0-1,1 1,-1-1,0 1,1 0,-10 37,8 388,56 326,-55-668,-3 0,-4 0,-3-1,-7 15,14-77,-1 0,-1-1,-1 1,-1-1,-1 0,0-1,-2 0,0 0,-10 13,20-30,-1 1,0-1,0 0,0 1,-1-1,1 0,0 1,0-1,-1 0,1 0,0 0,-1 0,1-1,-1 1,1 0,-1 0,0-1,1 1,-1-1,0 0,1 1,-1-1,0 0,1 0,-1 0,0 0,1 0,-1-1,0 1,0 0,1-1,-1 1,1-1,-1 0,0 1,1-1,0 0,-1 0,1 0,-1 0,1 0,0 0,0-1,0 1,-1 0,1-1,0 1,1 0,-1-1,0 0,0 1,1-1,-1 1,1-1,-1 0,1 1,0-1,-1 0,1 1,0-1,0-1,-2-18,0 0,2 0,0 0,1-1,1 1,1 0,2-6,0-2,7-45,3 1,4 0,3 2,2 0,10-12,-20 53,0 1,3 0,0 1,2 1,0 1,2 1,10-9,-12 17</inkml:trace>
  <inkml:trace contextRef="#ctx0" brushRef="#br0" timeOffset="4051.419">186 1710,'-30'29,"1"2,2 0,1 2,1 1,-2 7,7 13,19-53,1 0,0 0,0 0,0 0,0 0,0 0,0 0,0 0,0 0,0 0,1 0,-1 0,0 0,1 0,-1 0,1 0,-1-1,1 1,-1 0,1 0,-1 0,1-1,0 1,-1 0,1-1,0 1,0 0,0-1,-1 1,1-1,0 1,0-1,0 0,0 1,0-1,0 0,0 0,0 1,0-1,0 0,0 0,0 0,0 0,0-1,0 1,0 0,0 0,0 0,0-1,0 1,0-1,8-1,-1-1,1-1,-1 1,0-1,0-1,0 0,0 0,-1 0,0-1,0 0,0 0,2-5,46-33,-53 43,1 0,-1 0,0 0,1 0,-1 1,1-1,0 1,-1 0,1 0,-1 0,1 0,0 0,-1 0,1 1,-1-1,1 1,-1 0,1 0,-1 0,0 0,1 0,-1 0,0 1,0-1,0 1,0-1,0 1,0 0,0 0,0 0,-1 0,1 0,-1 0,0 1,0-1,1 0,-1 1,-1-1,1 1,0-1,-1 1,1-1,-1 2,37 46,-32-47,0-1,0 0,0 0,1 0,-1-1,0 1,1-1,-1-1,1 1,-1-1,1 0,0 0,-1 0,1-1,-1 0,1 0,-1 0,0-1,1 0,-1 0,0 0,0-1,0 1,-1-1,1 0,-1-1,1 1,-1-1,0 0,0 0,-1 0,1-1,-1 1,0-1,1-2,11-21,-2-1,-1-1,-1 0,-2-1,0 0,-3 0,1-13,16-226,-8 133,-14 352,-2-184,1 0,2-1,1 1,2 0,1-1,6 17,46 150,-30-66,-27-120</inkml:trace>
  <inkml:trace contextRef="#ctx0" brushRef="#br0" timeOffset="4287.564">498 1654,'23'5,"29"1,8 0,0-1,-6 4,-7-1,-7-1,-5-2,-4-1,-3-2,-5-1</inkml:trace>
  <inkml:trace contextRef="#ctx0" brushRef="#br0" timeOffset="4473.161">1090 1880,'9'33,"4"12</inkml:trace>
  <inkml:trace contextRef="#ctx0" brushRef="#br0" timeOffset="4624.146">1118 1513,'0'0</inkml:trace>
  <inkml:trace contextRef="#ctx0" brushRef="#br0" timeOffset="5023.425">1513 1767,'-14'6,"0"2,1 0,0 0,0 1,1 1,0 0,1 0,0 2,0-1,2 1,-1 1,-5 10,13-20,0 1,0-1,0 1,0-1,1 1,-1 0,1 0,0 0,1 0,-1 0,1-1,-1 1,1 0,0 0,1 0,-1 0,1 0,-1 0,1 0,0 0,1 0,-1-1,1 1,0 0,-1-1,1 1,1-1,-1 0,1 0,-1 0,1 0,0 0,0 0,0-1,0 0,0 1,1-1,-1 0,1-1,0 1,-1-1,1 1,0-1,0 0,0 0,0-1,0 1,5-2,-1-1,1 1,-1-2,0 1,0-1,0 0,0-1,0 0,-1 0,1 0,-1-1,0 0,0-1,-1 0,0 0,0 0,0-1,-1 1,0-1,0-1,-1 1,0-1,0 1,-1-1,0 0,0-1,-1 1,0 0,0-1,-1 1,1 3,-1 0,0 0,-1 0,1 0,-1 0,0 0,0 0,0 0,-1 0,0 1,0-1,0 0,0 0,-1 0,0 1,0-1,0 1,-1 0,1-1,-1 1,0 0,0 0,0 1,-1-1,1 1,-1 0,0-1,0 2,0-1,-4-1,-13-3</inkml:trace>
  <inkml:trace contextRef="#ctx0" brushRef="#br0" timeOffset="5492.249">1880 1964,'4'-25,"-2"4,2 0,0 0,1 1,1-1,1 1,8-15,-15 34,0 0,0 0,1 0,-1 1,0-1,0 0,0 0,1 1,-1-1,0 0,1 1,-1-1,0 0,1 1,-1-1,1 0,-1 1,1-1,0 1,-1-1,1 1,-1-1,1 1,0-1,-1 1,1 0,0-1,0 1,-1 0,1 0,0 0,0-1,-1 1,1 0,0 0,0 0,0 0,-1 0,1 0,0 1,0-1,-1 0,1 0,0 0,0 1,-1-1,1 1,0-1,-1 0,1 1,0-1,-1 1,1-1,-1 1,1-1,0 2,21 47,-14-27,-5-16,1-1,0 0,0 0,1 0,-1-1,1 1,0-1,0 0,0 0,1-1,-1 0,1 0,0 0,0 0,0-1,0 0,0 0,1-1,-1 0,0 0,1 0,-1-1,1 0,-1 0,1-1,-1 0,0 0,1 0,-1-1,0 0,0 0,0 0,0-1,0 0,-1 0,1-1,-1 1,0-1,0 0,0-1,0 1,-1-1,0 0,0 0,3-5,6-12,-2 0,0-1,-2 0,0-1,-2 1,3-15,-7 25,4-12</inkml:trace>
</inkml:ink>
</file>

<file path=ppt/ink/ink3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9.297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141 0,'-1'75,"-1"-28,3 0,1 0,2-1,4 5,1 14,-3 0,-2 0,-5 65,0-38,1-92</inkml:trace>
  <inkml:trace contextRef="#ctx0" brushRef="#br0" timeOffset="231.087">0 451,'39'-4,"26"-8,8 0,-4 1,-9 2,-15 4</inkml:trace>
</inkml:ink>
</file>

<file path=ppt/ink/ink3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8.631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29 141,'-29'449,"30"-484,-1 4,1-1,2 1,1 0,2 1,3-11,6-2,2 0,3 1,0 1,3 1,17-22,40-11,-78 72,1-1,-1 1,1 0,0 0,-1 0,1 0,0 0,0 1,0-1,0 1,0 0,0 0,-1 0,1 0,0 0,0 0,0 1,0 0,0 0,-1-1,1 1,0 1,0-1,-1 0,1 1,-1-1,0 1,1 0,-1 0,0 0,0 0,0 0,0 0,0 2,34 48,-25-38</inkml:trace>
  <inkml:trace contextRef="#ctx0" brushRef="#br0" timeOffset="300.054">678 0,'-17'33,"2"0,1 1,2 1,1 0,1 1,3 0,-3 25,9-58,0 1,1-1,-1 0,1 1,0-1,0 1,0-1,0 1,0-1,1 0,0 1,-1-1,1 0,1 1,-1-1,0 0,1 0,-1 0,1 0,0 0,0-1,0 1,1 0,-1-1,1 1,-1-1,1 0,0 0,0 0,0 0,0-1,0 1,0-1,0 0,0 0,1 0,-1 0,0 0,1-1,-1 1,1-1,-1 0,0 0,1-1,1 1,5-4,-1 1,0-2,-1 1,1-1,-1 0,0-1,0 0,0 0,-1-1,0 0,-1 0,1 0,-1-1,-1 0,1 0,-1-1,-1 1,0-1,0 0,-1-1,0 1,0 0,-1-1,0 0,-1 1,0-1,-1 0,0 0,0 0,-1 1,0-1,-1 0,0 1,0-1,-1 1,-1 0,1 0,-3-4,-56-37,39 42</inkml:trace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4:01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87,'38'-5,"32"-6,14-2,-2-2,-11 0,-13 3,-11 4,-9 3,-11 2</inkml:trace>
</inkml:ink>
</file>

<file path=ppt/ink/ink3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4.977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283 1,'-26'42,"0"-1,2 1,1 1,3 0,-1 8,-43 77,54-111,-37 39,37-54</inkml:trace>
  <inkml:trace contextRef="#ctx0" brushRef="#br0" timeOffset="365.853">1 1,'23'42,"2"0,3-2,0 0,30 29,35 38,-87-97,0 0,1 0,1 0,0-1,0 0,0-1,1 0,0 0,1-1,6 4,1-3</inkml:trace>
</inkml:ink>
</file>

<file path=ppt/ink/ink3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44.804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3 1,'0'37,"-2"-20,2 0,0 0,1 0,0 0,1 0,2 0,-1 0,2-1,0 0,3 6,5 6,1-1,2-1,0-1,1 0,2-1,0-1,2-1,0-1,2 0,0-2,4 2,29 17,-29-17,1-1,2-1,-1-2,2-1,0-1,1-2,1-1,0-1,2-1,164 24,-2-36,-189 1,0 1,-1-2,1 1,-1-1,1 0,-1-1,0 0,0 0,0 0,0-1,0 0,-1 0,0-1,0 0,0 0,0 0,-1-1,0 0,0 0,0 0,-1 0,0-1,0 0,-1 0,0 0,0 0,-1 0,1-1,-2 1,1-1,-1 0,0 1,-1-1,1-98,9-60,-8 155,0 1,-1-1,0 0,-1 0,0 0,0 0,-2 0,1 1,-1-1,-1 0,0 1,0 0,-1-1,-5-8,1-9,7 24,0-1,1 0,-2 1,1-1,-1 1,1-1,-1 1,0 0,-1-1,1 1,-1 1,0-1,1 0,-2 0,1 1,0 0,-1 0,-3-3,3 7,1-1,-1 1,1 0,-1 0,1 0,-1 1,1-1,0 1,-1 0,1 0,0 0,0 0,0 0,1 1,-1-1,1 1,-1 0,1 0,0 0,0 0,0 0,0 0,1 0,-1 2,-5 5,-101 143,106-152,1 0,-1 0,1 0,0 0,-1 0,1 0,0 0,-1 1,1-1,0 1,0-1,0 1,0-1,1 1,-1-1,0 1,1 0,-1-1,1 1,-1 0,1 0,0-1,-1 1,1 0,0 0,1-1,-1 1,0 0,0 0,1 0,-1-1,1 1,-1 0,1-1,0 1,0-1,-1 1,1-1,0 1,1-1,-1 1,0-1,0 0,1 0,-1 1,0-1,1 0,0 0,8 0,0-1,0 0,-1-1,1 0,0 0,-1-1,1 0,-1-1,0 0,0 0,5-4,32-8,189-50,-75 54,-159 11,0 0,0 1,0-1,0 0,0 0,0 0,0 0,0 0,0 0,0-1,0 1,0 0,-1 0,1-1,0 1,0 0,0-1,0 1,0-1,-1 1,1-1,0 0,0 1,-1-1,1 0,0 1,-1-1,1 0,-1 0,1 0,-1 1,1-1,-1 0,0 0,1 0,-1 0,0 0,0 0,0 0,0 0,0 0,0 0,0 0,0 0,0 0,0 0,0 1,0-1,-1 0,1 0,0 0,-1 0,1 0,-1 0,1 1,-1-2,-43-33,-132-35,144 53,30 14,-1 1,1 0,-1 0,0 1,0-1,0 0,0 1,0 0,0 0,-1 0,1 0,0 0,0 0,-1 1,1 0,0 0,-1 0,1 0,0 0,-1 1,1-1,0 1,-1 0,0 0,-11 9</inkml:trace>
</inkml:ink>
</file>

<file path=ppt/ink/ink3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0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24,'2'1,"-1"1,0-1,1 1,-1-1,0 1,0 0,0-1,0 1,0 0,0 0,0 0,-1-1,1 1,-1 0,1 0,-1 0,0 0,0 0,1 0,-2 0,1 0,0 0,0 0,-1 0,1 0,-1 0,1 0,-1 0,0 0,0 0,0-1,0 1,0 0,0-1,0 1,-1-1,1 1,0-1,-1 1,0-1,1 0,-1 0,0 0,1 0,-1 0,0 0,0 0,0-1,0 1,0-1,0 1,0-1,0 0,0 0,0 0,0 0,0 0,0 0,0 0,0-1,0 1,1-1,-1 0,0 1,0-1,0 0,0 0,5 3,1-1,-1 1,1-1,-1 0,1 0,0 0,0 0,-1-1,1 1,0-1,0 0,0 0,0-1,-1 1,1-1,0 1,0-1,-1-1,1 1,-1 0,1-1,-1 0,1 0,-1 0,0 0,0 0,0 0,0-1,0 0,-1 0,1 1,-1-1,0-1,0 1,0 0,0 0,0-1,-1 1,0-1,1 0,-1 1,-1-1,1-2,-1 5,0-1,0 1,0 0,0-1,0 1,-1-1,1 1,-1 0,1-1,-1 1,0 0,1-1,-1 1,0 0,0 0,0 0,0 0,0 0,0 0,0 0,0 0,0 0,0 0,-1 1,1-1,0 0,-1 1,1-1,0 1,-1-1,1 1,0 0,-1 0,1 0,-1-1,1 1,-1 1,1-1,-1 0,1 0,0 0,-1 1,1-1,-1 1,1-1,-1 1,-59 35,63-38,-1 0,1 0,-1 0,1 0,0 0,0 0,0 0,0 1,0-1,0 1,1 0,-1-1,1 1,-1 0,0 0,1 1,0-1,-1 0,1 1,-1-1,1 1,0 0,-1 0,1 0,-1 0,1 1,0-1,-1 1,1 0,-1-1,1 1,-1 0,1 0,-1 1,0-1,1 0,-1 1,0-1,0 1,0 0,0 0,-1 0,1 0,0 0,-1 0,1 0,-1 1,0-1,0 0,0 1,0-1,0 1,0-1,-1 1,1-1,-1 1,0 0,0-1,0 1,0 0,0-1,0 1,-1 0,1-1,-1 1,0-1,0 1,0-1,0 0,-1 2,4-5,-1 0,0 0,0 0,0 0,-1 0,1-1,0 1,0 0,-1 0,1-1,0 1,-1 0,1-1,-1 1,0 0,1-1,-1 1,0 0,0-1,0 1,0-1,0 1,0-1,0 1,-1 0,1-1,0 1,-1-1,1 1,-1 0,0 0,1-1,-1 1,0 0,0 0,0 0,0 0,0 0,0 0,0 0,0 0,0 0,0 0,0 0,-1 1,1-1,0 1,-1-1,1 1,0-1,-1 1,1 0,0-1,-1 1,1 0,-1 0,1 0,-1 0,1 0,0 1,-1-1,1 0,-1 1,1-1,0 1,-1-1,1 1,0 0,0 0,-1-2,1 1,-1 0,1 0,0 0,-1 1,1-1,-1 0,1 0,0 1,-1-1,1 1,0-1,0 1,-1 0,1-1,0 1,0 0,0 0,0 0,0 0,0 0,0 0,0 0,0 0,1 0,-1 1,0-1,1 0,-1 0,1 1,-1-1,1 0,-1 1,1-1,0 0,0 1,0-1,0 1,0-1,0 0,0 1,0-1,1 0,-1 1,0-1,1 0,-1 1,1-1,-1 0,1 0,0 1,0-1,0 1,14 4</inkml:trace>
</inkml:ink>
</file>

<file path=ppt/ink/ink3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25.401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84 3358,'1'226,"0"-227,-1 0,1 0,0 1,-1-1,1 0,0 0,0 1,0-1,-1 1,1-1,0 1,0-1,0 1,0-1,0 1,0 0,0-1,0 1,0 0,0 0,0 0,0 0,0 0,0 0,0 0,0 0,0 0,0 0,0 1,0-1,0 0,0 1,0-1,0 1,0-1,0 1,0-1,0 1,-1 0,1-1,0 1,0 0,-1 0,1 0,0-1,-1 1,1 0,-1 0,1 0,-1 0,0 0,1 0,-1 0,0 0,0 0,0 0,0 0,1 0,-1 0,-1 0,1 0,0 0,0 0,0 0,0 0,-1 0,1 0,-1 1,8-21,-2-2</inkml:trace>
  <inkml:trace contextRef="#ctx0" brushRef="#br0" timeOffset="182.652">57 2936,'-5'4,"3"7,3 7,5-1,1-3</inkml:trace>
  <inkml:trace contextRef="#ctx0" brushRef="#br0" timeOffset="1094.112">367 3500,'34'-233,"-56"298,16-36,2-1,0 2,2-1,2 0,0 0,4 21,-4-51,1 1,-1 0,1-1,-1 1,1 0,-1-1,1 1,-1 0,1 0,-1-1,1 1,-1 0,1 0,-1 0,1 0,-1 0,1-1,0 1,-1 0,1 0,-1 1,1-1,-1 0,1 0,-1 0,1 0,0 0,-1 1,1-1,-1 0,1 0,-1 1,1-1,-1 0,0 1,1-1,-1 1,1-1,-1 0,0 1,1-1,-1 1,0-1,1 1,10-61,-8 37,1 1,1 0,1 0,1 1,0-1,2 2,8-16,-8 21,39-43,-45 58,-1 1,1 0,0 0,-1 0,1 1,-1-1,1 0,-1 1,0 0,0-1,0 1,0 0,0 0,0 0,0 1,0-1,-1 0,1 1,-1-1,0 1,0-1,0 1,0-1,0 1,-1 0,1 0,-1-1,1 1,-1 0,0 1,5 11,7 21,-9-24,1 1,0-1,0-1,2 1,-1-1,1 0,1 0,0 0,1-1,1 1,-8-10,0 0,0 1,0-1,1 0,-1 0,0 0,1-1,-1 1,0 0,1 0,-1-1,1 1,-1-1,1 1,0-1,-1 0,1 1,-1-1,1 0,0 0,-1 0,1 0,-1-1,1 1,0 0,-1-1,1 1,-1-1,1 1,-1-1,0 0,1 0,-1 1,1-1,-1 0,0 0,0-1,0 1,0 0,0 0,0 0,0-1,0 1,0 0,0-1,-1 1,2-2,24-75,12-83,-31 143</inkml:trace>
  <inkml:trace contextRef="#ctx0" brushRef="#br0" timeOffset="-11239.481">1355 931,'67'211,"-63"-199,0-1,-1 1,0 0,-1-1,-1 1,0 0,0 0,-1 0,-1 0,0 0,0 0,-2 3,2-14,0 0,0 1,0-1,0 1,0-1,0 0,-1 0,1 0,0 0,-1 0,1 0,-1 0,1 0,-1 0,0-1,1 1,-1-1,0 1,1-1,-1 0,0 0,1 1,-1-1,0 0,0 0,1-1,-1 1,0 0,0-1,1 1,-1-1,0 1,1-1,-1 0,1 0,-1 1,1-1,-1 0,1-1,0 1,0 0,-1 0,1 0,0-1,0 1,0-1,0 1,0-1,1 1,-1-1,0 1,1-1,-1 0,1 1,-1-1,1 0,0 1,0-1,0 0,0 0,0 1,0-2,-3-23,1 1,2-1,0 0,2 1,1-1,0 1,2 0,1 0,1 0,2 1,0 0,1 0,1 1,9-11,-15 22,0-2,1 0,1 1,0 0,1 0,0 0,1 1,1 0,0 1,0 0,1 1,0 0,1 0,0 1,1 1,-1 0,11-3,-19 10,1 0,0 1,0-1,0 1,0 0,0 1,-1-1,1 1,0 0,0 0,-1 1,1-1,0 1,-1 0,0 0,1 1,-1-1,0 1,0 0,-1 0,1 1,0-1,-1 1,0-1,0 1,0 0,0 0,-1 0,0 1,1-1,-2 1,1-1,0 1,-1 0,0-1,0 1,0 0,-1 0,0 0,0 0,0-1,0 1,-1 0,0 1,2 3,0 0,-1 0,0 0,-1 0,0 0,0-1,-1 1,0 0,0-1,-1 1,0-1,-1 0,0 0,0 0,-1 0,0-1,0 1,-1-1,1-1,-2 1,1-1,-1 0,0-1,0 1,0-1,-1-1,0 1,0-1,0-1,0 1,-1-2,1 1,-1-1,-2 0,-30-16,28 1</inkml:trace>
  <inkml:trace contextRef="#ctx0" brushRef="#br0" timeOffset="-10874.324">2061 649,'-7'13,"-8"15,1 0,1 1,2 0,0 1,2 0,-4 31,12-58,0-1,0 1,0 0,0 0,1 0,-1 0,1 1,0-1,0 0,0 0,1 0,-1 0,1 0,-1 0,1 0,0 0,0 0,0 0,1-1,-1 1,1 0,-1-1,1 1,0-1,0 1,0-1,0 0,1 0,-1 0,0 0,1 0,0-1,-1 1,1-1,0 0,0 1,-1-1,1-1,0 1,0 0,1-1,5-2,1-1,-1 0,0 0,0-1,0-1,0 1,-1-1,0-1,0 0,0 0,-1 0,0-1,0 0,-1-1,0 1,0-1,0 0,-1-1,-1 1,1-1,-1 0,-1 0,0-1,0 1,1-6,-2 11,0-1,-1 1,1-1,-1 0,1 0,-1 0,-1 0,1 0,-1 0,0 0,0 0,0 0,-1 0,0 0,0 1,0-1,-1 0,1 0,-1 0,0 1,0-1,-1 1,1 0,-1 0,0 0,0 0,-1 0,-2-2,-12-1</inkml:trace>
  <inkml:trace contextRef="#ctx0" brushRef="#br0" timeOffset="-10558.357">2512 621,'-5'33,"-1"22,-1 5,2-12,2-14</inkml:trace>
  <inkml:trace contextRef="#ctx0" brushRef="#br0" timeOffset="-10407.171">2427 283,'0'0</inkml:trace>
  <inkml:trace contextRef="#ctx0" brushRef="#br0" timeOffset="-9988.125">2653 734,'104'-195,"-101"185,-2 7,0-1,0 0,0 0,1 0,-1 1,1-1,0 1,0-1,0 1,0 0,1 0,-1 0,1 0,0 0,0 1,2-2,-3 5,0 0,-1 0,1 0,0 1,0-1,-1 1,1-1,-1 1,1 0,-1-1,0 1,0 0,0 0,0 0,0 0,0 0,0 0,-1 0,1 0,-1 0,1 0,-1 0,0 1,4 9,-4-9,0 1,1 0,0 0,0-1,0 1,0-1,1 1,-1-1,1 1,0-1,0 0,0 0,0 0,1 0,-1 0,1-1,-1 1,1-1,0 1,0-1,1 0,-1 0,0 0,1-1,-1 1,1-1,-1 0,1 0,-1 0,1 0,0-1,0 0,-1 1,1-1,0 0,0-1,-1 1,1-1,0 0,-1 0,1 0,2-4,-1 1,1-2,-1 1,-1-1,1 1,-1-1,0-1,0 1,-1 0,0-1,0 0,0 0,-1 0,0 0,0 0,-1-3,3-1,2-14</inkml:trace>
  <inkml:trace contextRef="#ctx0" brushRef="#br0" timeOffset="-9656.375">3104 0,'37'180,"2"11,-31-94,-9-81,2 0,0-1,0 1,2 0,0 0,1-1,3 11,-7-25,0-1,1 1,-1-1,0 1,0 0,0-1,0 1,0-1,1 1,-1 0,0-1,1 1,-1-1,0 1,1-1,-1 1,0-1,1 1,-1-1,1 1,-1-1,1 0,-1 1,1-1,0 0,-1 1,1-1,-1 0,1 0,0 0,-1 0,1 1,-1-1,1 0,0 0,-1 0,1 0,0 0,-1 0,1-1,-1 1,1 0,0 0,-1 0,1-1,-1 1,1 0,0 0,-1-1,1 1,-1 0,1-1,-1 1,0-1,1 1,-1-1,1 0,5-11</inkml:trace>
  <inkml:trace contextRef="#ctx0" brushRef="#br0" timeOffset="-9403.295">2963 283,'29'-5,"29"-6,9-2,-2-3,-8 1,-12 4</inkml:trace>
  <inkml:trace contextRef="#ctx0" brushRef="#br0" timeOffset="-8104.162">1496 2060,'-15'16,"1"0,1 2,0-1,1 2,2-1,-1 2,2-1,1 1,0 1,-3 19,10-38,0 0,0 0,0 0,0 0,0 0,1 0,-1 0,1 0,0 1,0-1,0 0,0 0,0 1,0-1,0 0,1 0,-1 0,1 0,0 0,-1 1,1-1,0 0,0 0,0-1,1 1,-1 0,0 0,1-1,-1 1,1 0,-1-1,1 1,0-1,0 0,0 0,0 0,0 0,0 0,0 0,0 0,0-1,0 1,0-1,0 1,1-1,-1 0,0 0,0 0,0 0,1 0,-1 0,0-1,0 1,0-1,0 0,9-5,-1-2,0 1,0-1,-1-1,0 1,-1-2,0 1,0-1,-1 0,0-1,-1 0,2-4,0 0,-2 0,1-1,-2 0,0-1,-1 1,-1-1,0 0,-1 0,-1 0,-1 0,0 0,-1 0,-2-2,-30-58,32 75,0 1,-1 0,1-1,0 1,0 0,-1-1,1 1,-1 0,0 0,1 0,-1 0,0 0,1 1,-1-1,0 1,0-1,0 1,1-1,-1 1,0 0,0 0,0 0,0 0,0 0,0 0,1 1,-1-1,0 0,0 1,0 0,1-1,-1 1,0 0,1 0,-1 0,0 0,1 0,-1 0,1 1,0-1,-1 1,1-1,0-1,0 1,0-1,0 1,0-1,1 1,-1 0,0-1,1 1,-1 0,0 0,1 0,-1-1,1 1,-1 0,1 0,-1 0,1 0,0 0,-1 0,1 0,0 0,0 0,0 0,0 0,0 0,0 0,0 0,0 0,0 0,0 0,0 0,1 0,-1 0,0-1,1 1,-1 0,1 0,-1 0,1 0,-1 0,1-1,0 1,-1 0,1 0,0-1,0 1,0-1,-1 1,1-1,0 1,0-1,0 1,0-1,0 0,1 1,58 7,-35-15,0 0,0-2,-1-1,0-1,-1-1,0 0,-1-2,-1-1,0-1,-1 0,0-2,-2 0,0-1,-1-1,-1 0,-1-2,0 1,8-21,-12 19,0 0,-2-1,-1 0,-1 0,-1-1,-1 0,-1-1,-1 1,-2 0,0-2,5 102,3 0,3 0,3-1,22 60,-13-40,66 310,-80-354,-6-40,-1 0,0 1,0-1,-1 1,-1 0,0-1,0 1,-1 0,0 0,-1 0,-1 0,1-1,-2 1,1 0,-1-1,-1 0,0 0,0 0,-1 0,-1 0,5-9,-1 1,1 0,-1 0,0-1,1 1,-1-1,0 0,0 1,0-1,0 0,0 0,-1 0,1 0,0-1,0 1,-1-1,1 1,0-1,-1 0,1 1,0-1,-1-1,1 1,0 0,-1-1,1 1,0-1,0 1,-1-1,1 0,0 0,0 0,0 0,0-1,0 1,0 0,0-1,1 1,-1-1,0 0,1 0,0 1,-1-1,1 0,0 0,0 0,0-1,0 1,0 0,0 0,1-1,-3-16,1-1,2 0,0 1,1-1,0 0,2 1,1-1,0 1,1 0,1 0,1 1,0 0,2 0,0 0,1 1,7-8,81-150,-79 142</inkml:trace>
  <inkml:trace contextRef="#ctx0" brushRef="#br0" timeOffset="1529.265">1129 2737,'0'1,"-1"67,3-1,4 0,4 15,2 155,-12-192,-18 56,18-101,-1 0,1 0,0 0,-1 1,1-1,-1 0,1 0,0 0,-1 0,1 0,-1 0,1 0,0 0,-1 0,1 0,-1 0,1 0,0 0,-1 0,1-1,0 1,-1 0,1 0,-1 0,1 0,0-1,-1 1,1 0,0 0,0-1,-1 1,1 0,0-1,0 1,-1 0,1-1,0 1,0 0,0-1,-1 1,1 0,0-1,0 1,0-1,0 1,0 0,0-1,0 1,0-1,0 1,0 0,0-1,0 1,0-1,0 1,0 0,1-1,-1 1,0 0,0-1,0 1,1 0,-1-1,0 1,0 0,1-1,-1 1,-1-18</inkml:trace>
  <inkml:trace contextRef="#ctx0" brushRef="#br0" timeOffset="1766.232">960 3161,'29'0,"23"-5,9-1,2-5,-3-1,-9 3,-7 2,-6-3,-6 1,-2 2,-3 2,-5 2</inkml:trace>
  <inkml:trace contextRef="#ctx0" brushRef="#br0" timeOffset="2195.341">1496 3246,'5'-1,"1"-1,0 0,-1 0,1-1,-1 1,0-1,0 0,0 0,0-1,0 0,-1 0,1 0,-1 0,0-1,-1 1,1-1,-1 0,0 0,0 0,0-1,-1 1,1-1,-2 1,1-1,0 0,-1 0,0 0,-1 0,1 1,-1-1,0 0,-1 0,0-5,1 9,-1 0,1 1,-1-1,0 0,0 0,0 1,1-1,-2 0,1 1,0-1,0 1,0-1,-1 1,1 0,0-1,-1 1,0 0,1 0,-1 0,1 0,-1 1,0-1,0 0,0 1,1-1,-1 1,0-1,0 1,0 0,0 0,0 0,0 0,0 0,1 0,-1 1,0-1,0 0,0 1,0 0,0 0,-3 1,0 0,0 1,0 0,1 0,-1 0,1 0,0 1,0-1,0 1,0 0,1 0,0 1,-1-1,1 2,-3 4,1 1,0 0,1 0,0 1,0 0,2-1,-1 1,2 0,-1 0,1 11,1-18,0-1,1 1,-1-1,1 1,0-1,0 1,1-1,-1 1,1-1,0 0,0 0,1 0,-1 0,1 0,0 0,0-1,0 1,0-1,0 0,1 0,0 0,-1 0,1-1,0 1,0-1,1 0,-1-1,0 1,3 0,79 8,-60-11</inkml:trace>
  <inkml:trace contextRef="#ctx0" brushRef="#br0" timeOffset="2534.33">1806 3330,'0'5,"0"-3,5-7,1-8,1-5,2-1,1-1,-2-3,3-1,0-3,-3 0,3-1,-1-1,-2 1,2 4,0 11,-2 8</inkml:trace>
  <inkml:trace contextRef="#ctx0" brushRef="#br0" timeOffset="2935.61">2089 3274,'9'0,"1"1,-1-1,1-1,-1 0,1 0,-1-1,1 0,-1-1,0 0,0 0,0-1,-1 0,1-1,-1 0,0 0,0-1,-1 0,0 0,0 0,0-1,0 0,-1-1,-1 1,1-1,-1-1,-1 1,1 0,0-5,-4 11,-1 0,0 0,0 0,0 1,0-1,0 0,0 0,-1 0,1 0,0 1,-1-1,0 0,1 1,-1-1,0 0,0 1,0-1,0 1,0-1,0 1,0-1,-1 1,1 0,0 0,-1-1,1 1,-1 0,1 0,-1 1,0-1,1 0,-1 0,0 1,0-1,1 1,-1 0,0-1,0 1,0 0,1 0,-1 0,0 0,0 1,0-1,1 0,-1 1,0-1,0 1,1 0,-1-1,0 1,1 0,-1 0,1 0,-1 0,1 0,-1 1,1-1,0 0,0 1,0-1,-1 2,-7 2,1 0,0 1,0 0,0 0,1 1,0 0,1 0,-1 0,1 1,1 0,-1 1,1-1,1 1,0 0,0 0,0 0,1 1,1-1,0 1,0 0,1-1,0 1,1 0,0 0,0 0,1 0,2 9,-2-16,1 0,0 0,0-1,0 1,0-1,0 1,0-1,1 0,-1 1,1-1,-1-1,1 1,0 0,0-1,0 1,0-1,0 0,0 0,0 0,0 0,1-1,-1 1,0-1,0 0,1 0,-1 0,0 0,0 0,2-1,91-33,-25-10,-49 29</inkml:trace>
  <inkml:trace contextRef="#ctx0" brushRef="#br0" timeOffset="3294.17">2709 2992,'-142'120,"140"-119,1 1,0-1,0 0,0 0,0 0,0 0,0 1,0-1,1 0,-1 1,0-1,1 1,-1-1,1 1,-1-1,1 1,0-1,0 1,0 0,-1-1,2 1,-1-1,0 1,0-1,0 1,1-1,-1 1,1-1,-1 1,1-1,0 1,-1-1,1 1,0-1,0 0,0 0,0 1,0-1,0 0,0 0,1 0,-1 0,0 0,1-1,-1 1,0 0,1-1,-1 1,1 0,-1-1,1 0,-1 1,1-1,0 0,14 6,64 32,-78-36,0 0,0-1,0 1,-1 0,1 0,0 0,-1 0,0 1,1-1,-1 0,0 0,0 1,0-1,-1 1,1-1,0 1,-1-1,0 1,0-1,1 1,-1-1,-1 1,1 0,0-1,-1 1,1-1,-1 1,0-1,0 0,0 1,0-1,-1 2,-51 60,35-50</inkml:trace>
  <inkml:trace contextRef="#ctx0" brushRef="#br0" timeOffset="3644.281">3020 2625,'26'426,"-24"-404,-1 0,-1 1,-1-1,0 0,-2 0,-1 0,0-1,-2 1,-2 5,-16 46,25-62,2-6</inkml:trace>
  <inkml:trace contextRef="#ctx0" brushRef="#br0" timeOffset="3865.753">2822 2992,'44'-5,"27"-6,8-1,-5-4,-6 1,-10 3,-9 4,-14 2</inkml:trace>
  <inkml:trace contextRef="#ctx0" brushRef="#br0" timeOffset="5484.363">0 1271,'514'-154,"-390"118,-123 36,0-1,-1 1,1 0,0-1,0 1,-1 0,1 0,0 0,0 0,0 0,0 0,-1 0,1 0,0 0,0 0,0 0,-1 0,1 0,0 1,0-1,0 0,-1 1,1-1,0 0,-1 1,1-1,0 1,-1-1,1 1,0 0,-1-1,1 1,-1 0,1-1,-1 1,0 0,1-1,-1 1,0 0,1 0,-1 0,0-1,0 1,0 0,0 0,1 0,-1-1,0 1,-1 0,1 0,0 0,0 0,0-1,0 1,-1 0,1 0,0-1,-1 1,1 0,-1 0,-25 50,24-47,-178 244,87-131,92-116,0 0,0 0,0 0,1 0,-1 0,1 0,-1 0,1 1,-1-1,1 0,-1 0,1 1,0-1,0 0,0 0,0 1,0-1,0 0,0 1,0-1,0 0,1 0,-1 1,0-1,1 0,-1 0,1 0,0 1,-1-1,1 0,0 0,0 0,-1 0,1 0,0 0,0 0,0-1,0 1,0 0,0 0,1-1,-1 1,0-1,0 1,0-1,1 1,-1-1,0 0,0 0,1 0,68-3,209-102,-198 73,213-71,-269 97</inkml:trace>
  <inkml:trace contextRef="#ctx0" brushRef="#br0" timeOffset="6900.936">57 1242,'10'-18,"2"1,0 0,1 1,0 0,1 1,1 1,9-7,69-77,-93 98,0 1,0-1,0 1,1-1,-1 1,0-1,1 1,-1-1,0 0,1 1,-1-1,0 0,1 1,-1-1,1 0,-1 1,0-1,1 0,-1 0,1 0,-1 1,1-1,-1 0,1 0,-1 0,1 0,-1 0,1 0,-1 0,1 0,-1 0,1 0,-1 0,1 0,-1 0,1-1,-1 1,1 0,-1 0,1 0,-1-1,1 1,-1 0,0-1,1 1,-1 0,0-1,1 1,-1 0,0-1,1 1,-1-1,0 1,0-1,1 1,-1-1,0 1,0-1,0 1,0-1,0 1,0-1,1 1,-1-1,0 50,0-39,-2 41,0-27,1 0,1 0,1 0,2 0,0 0,3 5,-4-21,-1-5,1 0,-1 0,0 1,0-1,0 0,-1 0,1 1,-1-1,0 1,0-1,0 0,0 1,0-1,-1 0,0 1,1-1,-1 0,0 1,-1-1,-1-2,0 0,-1 0,1-1,-1 1,1-1,0 0,-1 0,1 0,-1 0,1 0,0-1,-1 0,1 0,0 0,-1 0,1 0,0 0,-2-2,-116-56,107 49</inkml:trace>
</inkml:ink>
</file>

<file path=ppt/ink/ink3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8:51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1467 1104,'33'-45,"-28"34,100-195,-85 161,-11 22,1 1,1 0,1 0,1 1,1 1,1-1,44-94,-25 38,22-64,57-85,-90 175,-25 50,1 1,-1 0,0-1,1 1,-1 0,0 0,0 0,1 0,-1 0,0 0,0 0,1 1,-1-1,0 1,1-1,-1 1,0 0,1 0,-1-1,1 1,-1 0,1 0,0 1,-1-1,1 0,-1 1,-153 102,152-103,0 1,0-1,1 0,-1 1,0 0,1-1,-1 1,1 0,-1 0,1 0,0 1,0-1,0 1,0-1,1 1,-1-1,1 1,-1 0,1 0,0 0,0 0,0 0,1 0,-1 0,1 0,-1 0,1 0,0 0,0 1,1-1,-1 0,0 0,1 0,0 0,0 0,0 0,0 0,1 0,13 19,1 0,2-1,0-1,1-1,0-1,2 0,0-2,17 10,22 20,21 22,-81-68,1 1,0-1,0 1,-1-1,1 0,0 1,0-1,0 0,0 0,0 0,-1 1,1-1,0 0,0 0,0 0,0 0,0-1,0 1,0 0,-1 0,1 0,0-1,0 1,0 0,0-1,-1 1,1-1,0 1,-1-1,1 1,0-1,-1 0,1 1,0-1,-1 0,1 1,-1-1,1 0,-1 0,0 1,1-1,-1 0,0 0,1 0,-1 0,0 0,0 0,0 1,0-1,0 0,0 0,0 0,0 0,3-59,-3 54,-4-257,-41 84,39 160</inkml:trace>
  <inkml:trace contextRef="#ctx0" brushRef="#br0" timeOffset="1">1 1471,'10'-3,"0"0,-1-1,1-1,-1 1,1-1,-2-1,1 0,0 0,-1-1,0 0,-1 0,0-1,0 1,0-2,-1 1,0-1,-1 0,0 0,3-9,98-202,-77 139,-30 82,1 0,0-1,-1 0,1 1,-1-1,1 1,-1-1,1 1,-1-1,1 0,-1 1,1-1,-1 0,1 0,-1 1,0-1,1 0,-1 0,1 0,-1 0,0 0,1 0,-1 0,0 0,1 0,-1 0,1 0,-1 0,0 0,1-1,-1 1,1 0,-1 0,0-1,1 1,-1 0,1-1,-1 1,1-1,-1 1,1 0,0-1,-1 1,1-1,-1 1,1-1,0 0,0 1,-1-1,1 1,0-1,0 1,0-1,-1 0,1 1,0-1,-8 10,1 0,0 0,0 1,1-1,0 1,1 1,0-1,1 1,0 0,0 0,2 1,-1-1,1 0,1 1,0 0,0-1,1 1,1-1,0 1,1 0,0-1,0 0,4 9,-3-14,0 0,0 0,1 0,0-1,0 1,0-1,1 0,0 0,0-1,0 1,1-1,-1 0,1 0,0-1,0 0,0 0,1 0,-1-1,0 0,1 0,0-1,-1 1,1-1,0-1,0 1,0-1,0-1,-1 1,1-1,0 0,0-1,-1 0,1 0,-1 0,1-1,-1 0,0 0,0 0,0-1,-1 0,1 0,-1 0,2-3,17-14,-1-1,-2-1,0-1,-1 0,-2-2,0 0,-2-1,-1-1,-1 0,-2-1,0-1,-2 1,1-13,-10 41,0-2,0 0,0 0,-1 0,1-1,-1 1,1 0,-1 0,0 0,0-1,0 1,-1 0,1 0,-1 0,1 0,-1-1,0 1,-1 0,1-1,-35 29,-29 108,52-97,11-34,1 1,0-1,0 1,0-1,0 1,0-1,1 1,-1 0,1-1,0 1,-1 0,1 0,1-1,-1 1,0 0,1 0,-1-1,1 1,0-1,0 1,0 0,0-1,0 0,0 1,1-1,-1 0,1 1,0-1,0 0,0 0,0 0,0-1,0 1,0 0,0-1,1 0,-1 1,1-1,-1 0,1 0,-1 0,3 0,9 1,0-1,-1 0,1-1,0 0,0-1,-1-1,1 0,0-1,-1 0,0-1,0-1,0 0,0-1,-1 0,0-1,0 0,-1-1,0 0,0-1,-1 0,0-1,-1 0,0 0,0-1,-1 0,-1-1,0 0,0 0,-1 0,-1-1,0 0,0-3,-2 9,5-19,0-1,-2 1,0-1,-2-1,-1 1,-2 0,0-6,-1 32,0 0,1 0,-1 0,0 0,0 0,0 0,0 0,0 0,0 0,0-1,0 1,-1 0,1 0,0 0,-1 0,1 0,0 0,-1 0,0 0,1 0,-1 0,1 0,-1 1,0-1,0 0,0 0,1 1,-1-1,0 0,0 1,0-1,0 1,0-1,0 1,0-1,0 1,0 0,0-1,0 1,0 0,-1 0,1 0,0 0,0 0,0 0,0 0,0 0,0 1,0-1,0 0,0 1,0-1,0 1,0-1,0 1,0-1,0 1,0 0,0-1,0 1,0 0,1 0,-1 0,-46 97,40-74,5-20,1 0,0 0,0 1,0-1,1 0,-1 1,1-1,0 1,0-1,1 0,-1 1,1-1,0 0,0 1,1-1,-1 0,1 0,0 0,0 0,0 0,1-1,-1 1,1-1,0 1,0-1,0 0,0 0,1 0,-1-1,1 1,0-1,0 0,0 0,0 0,7 4,1-1,0-1,0 0,0 0,0-1,1-1,-1 0,1-1,0 0,-1-1,9-1,7-3,-3-3</inkml:trace>
  <inkml:trace contextRef="#ctx0" brushRef="#br0" timeOffset="2">311 709,'81'-34,"75"-43,44 0,-27 40,-173 37,-1 1,0-1,1 0,-1 0,1 1,-1-1,0 0,1 0,-1 0,1 0,-1 0,0 0,1 0,-1 0,0 0,1 0,-1-1,1 1,-1 0,0 0,1-1,-1 1,1 0,-1-1,1 1,-1 0,1-1,-1 1,1-1,-1 1,1-1,0 1,-1-1,1 1,0-1,-1 1,1-1,0 1,0-1,-1 0,1 1,0-1,0 1,0-1,0 0,0 1,0-1,0 0,0 1,0-1,0 1,0-1,0 0,1 1,-1-1,0 1,0-1,1 1,-1-1,0 0,1 1,-1-1,0 1,1-1,-1 1,1 0,-37-7,-101-30,114 13,24 14</inkml:trace>
</inkml:ink>
</file>

<file path=ppt/ink/ink3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5:35.26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7113 270,'-326'-180,"301"167,0 2,-1 0,0 2,-1 1,1 0,-2 3,1 0,0 1,-1 2,-227-11,118 25,2 5,0 7,1 5,2 6,2 6,-20 14,-4 4,78-33,1 4,1 3,1 3,3 3,-42 32,64-35,2 2,2 2,1 2,2 2,3 1,-7 12,27-30,0 1,2 1,1 0,1 1,1 1,2 0,1 0,2 1,1 0,1 1,2 0,1 0,3 16,1 1,3-1,2 0,2 0,2-1,10 29,224 733,-219-703,-5 1,-4 1,-2 64,-16-134,-1 0,-2-1,-2 1,-2-1,-1-1,-2 1,-1-2,-2 0,-2-1,-1 0,-2-1,-1-2,-1 0,-2-1,-1-1,-2-2,0 0,-2-2,-1-1,-1-1,-29 16,-287 166,-94 16,387-192,2 2,0 2,3 3,1 1,2 3,1 2,-7 12,27-21,1 1,1 1,2 1,2 1,2 0,1 2,2 0,2 0,1 1,3 1,0 5,-10 30,-39 168,53-220,-3 2,1 0,1 0,2 0,0 1,2-1,1 1,2 0,0-1,2 0,1 1,1-2,1 1,5 9,22 22,2-1,2-2,3-1,2-3,2-1,16 11,-51-51,32 34,3-3,1-1,2-2,1-3,2-2,1-1,2-4,0-1,4-3,1 0,2-2,0-4,1-1,1-4,0-3,48 2,353-13,-287-15,0-8,164-45,-12-17,-150 54,-141 28,-1-2,1-1,-2-2,1-1,-1-2,-1-2,0-1,-1-1,15-12,242-134,-80 16,-104 52,-18 18,-2-5,-5-2,25-38,-92 103,-2-1,0-1,-2 0,0-1,-1 0,-1-1,-1 0,0 0,-2-1,-1 0,-1 0,-1 0,-1 0,-1-19,-3-44,-4 2,-4-1,-3 1,-4 1,-16-43,21 82,3-1,1-1,2 1,3-1,1 0,4-27,0 53,1 0,1 0,1 0,1 0,1 1,0 0,2 0,0 1,1 0,0 1,2 0,0 1,8-9,11-9,1 2,1 1,2 1,1 2,22-13,36-15,2 4,59-21,101-54,122-88,-358 205,-1-1,-1-1,0 0,0-2,-1 0,-1 0,0-2,-1 0,-1-1,-1 0,0-1,-1 0,8-18,-14 18,0 1,-1-1,-1 0,0-1,-1 1,-2-1,0 1,0-1,-2 1,0-1,-2 1,0-1,-2-6,-128-401,10 25,97 335,-82-163,88 198,-1 1,-1 1,-2 1,-1 1,-1 1,-2 1,0 1,-28-17,-135-69,142 85,2-2,1-1,1-3,-2-5,38 30,1-1,-1 0,1 0,1-1,0 0,0 0,0-1,1 0,0 0,1 0,0-1,0 0,1 0,1 0,-1 0,2-1,-1 1,1-1,1-5,33-239,-31 249,0 0,0 0,-1 0,0 0,0-1,0 1,-1 0,0 0,0 0,-1 0,1 0,-1 0,-1 0,1 0,-1 1,0-1,0 1,-1 0,1 0,-1 0,0 0,-1 1,1 0,-1 0,0 0,-2-2,-14-3,0 1,0 1,-1 0,0 2,0 0,0 2,0 0,-1 2,0 0,-11 2,27 0,0-1,0 1,0-2,0 1,0-1,0 0,0 0,0-1,0 0,1 0,-1-1,0 1,1-1,0-1,0 0,0 1,0-2,0 1,1-1,0 0,0 0,0 0,1 0,0-1,0 0,0 0,0-1,-18-45,17 45</inkml:trace>
  <inkml:trace contextRef="#ctx0" brushRef="#br1" timeOffset="10834.013">820 3121,'-3'4,"0"1,0 0,1 1,0-1,0 0,0 1,1-1,-1 1,1-1,1 1,-1 0,1-1,0 6,0-7,18 201,14 77,-30-229,3-1,1 0,13 43,-18-93,-1 2,0-1,1 1,0-1,0 0,0 1,0-1,1 0,-1 0,1 0,0 0,0 0,0 0,0 0,0-1,1 1,-1-1,1 1,0-1,0 0,13 3</inkml:trace>
  <inkml:trace contextRef="#ctx0" brushRef="#br1" timeOffset="11570.401">537 3403,'3'-37,"3"1,0-1,2 1,2 1,2 0,1 0,7-13,-13 31,4-14,0 1,2 1,2 0,0 1,2 0,1 2,1 0,1 1,2 1,0 0,1 2,2 1,0 1,1 1,0 1,30-14,-53 31,1-1,0 0,0 1,0 0,0 0,0 0,0 0,0 1,0 0,0 0,1 0,-1 0,0 0,0 1,0 0,0 0,0 0,0 0,0 1,0-1,-1 1,1 0,-1 0,1 1,-1-1,1 1,-1-1,0 1,-1 0,1 0,0 0,-1 1,1-1,-1 1,0-1,0 1,-1 0,1 0,-1 0,0 0,0 0,3 18,-1 1,-2 0,0 0,-2 0,0 0,-2 0,0 0,-1 0,-2-1,0 0,-1 0,-2 0,0-1,-1 0,-10 13,-88 156,-22-18,130-171,-1 0,0-1,1 1,-1 0,1-1,-1 1,1 0,-1 0,1 0,0 0,-1 0,1-1,0 1,0 0,0 0,-1 0,1 0,0 0,0 0,0 0,1 0,-1 0,0 0,0 0,0 0,1-1,-1 1,0 0,1 0,-1 0,1 0,-1-1,1 1,-1 0,1 0,0-1,-1 1,1 0,0-1,-1 1,1-1,0 1,0-1,0 1,0-1,-1 0,1 1,0-1,0 0,0 0,0 0,0 1,0-1,0 0,58 3,-51-3,13-1,-3 0,-1 0,1 0,0 2,-1 0,1 1,-1 1,1 1,-1 0,0 1,-1 1,1 0,13 9,-19-8,-1 1,0 0,-1 1,0 0,0 0,-1 1,0 0,-1 0,7 12,-8-12,-3-6,1 1,-1-1,1 0,0 0,0 0,1 0,-1-1,1 0,0 0,0 0,0 0,0-1,0 0,0 0,4 1,3-3</inkml:trace>
  <inkml:trace contextRef="#ctx0" brushRef="#br1" timeOffset="11818.698">1552 3347,'-4'38,"2"18,7-1,8-10,6-12,-1-12</inkml:trace>
  <inkml:trace contextRef="#ctx0" brushRef="#br1" timeOffset="12054.15">1497 2867,'0'0</inkml:trace>
  <inkml:trace contextRef="#ctx0" brushRef="#br1" timeOffset="12506.43">1864 2980,'-13'16,"0"1,1 0,1 1,1 0,1 1,0 0,1 1,2-1,0 1,0 1,2-1,0 6,4-24,-1 0,1-1,0 1,0 0,-1 0,1 0,1 0,-1 0,0 0,0 0,1 0,-1 0,1 0,0 0,-1 0,1-1,0 1,0 0,0-1,0 1,1 0,-1-1,0 1,1-1,-1 0,1 1,-1-1,1 0,-1 0,1 0,0 0,0 0,-1-1,1 1,0 0,0-1,0 1,0-1,0 0,0 0,0 0,0 0,0 0,0 0,0 0,0-1,0 1,0-1,-1 1,2-1,12-11,-1 0,0-1,-1-1,0 0,-1 0,-1-2,0 1,-2-1,1-1,-2 1,0-2,-1 1,2-10,2 1,33-85,-30 69,3 1,1 0,2 1,13-16,-33 56,0-1,1 0,-1 0,0 1,1-1,-1 0,1 1,-1-1,1 1,-1-1,1 1,0-1,-1 1,1-1,0 1,-1-1,1 1,0 0,0-1,-1 1,1 0,0 0,0 0,0 0,-1-1,1 1,0 0,0 0,0 0,-1 1,1-1,0 0,0 0,0 0,-1 1,1-1,0 0,0 1,-1-1,1 0,0 1,-1-1,1 1,0-1,-1 1,1 0,-1-1,1 1,-1-1,1 1,-1 0,0 0,1-1,-1 1,0 0,1 0,-1-1,0 1,23 55,-20-46,105 338,-58-130,-41-155,-4-46,-1 0,-1 0,0 0,-2 0,0 0,0 0,-2 0,0 1,-1-1,0 0,-2 0,0 0,-1-1,-1 0,0 1,-1-2,-1 1,-7 11,13-25,1 0,-1 0,0 0,0 0,0 0,0 0,0 0,-1-1,1 1,0-1,-1 0,1 1,-1-1,0 0,1-1,-1 1,0 0,0-1,1 1,-1-1,0 0,0 0,1 0,-1 0,0-1,0 1,0-1,1 0,-1 1,0-1,1 0,-1-1,1 1,-1 0,1-1,0 1,0-1,-1 0,1 0,0 0,0 0,1 0,-1 0,0-1,1 1,-1 0,1-1,0 1,0-1,0 0,0 0,-6-18,1 0,2-1,0 1,1-1,1 0,1 0,1 0,1 0,1 0,0 0,2 1,3-8,34-175,-24 145,-10 37</inkml:trace>
  <inkml:trace contextRef="#ctx0" brushRef="#br1" timeOffset="12755.193">2512 2697,'10'34,"8"15,5 0,-1-13,-4-13</inkml:trace>
  <inkml:trace contextRef="#ctx0" brushRef="#br1" timeOffset="12999.228">2428 2387,'0'0</inkml:trace>
  <inkml:trace contextRef="#ctx0" brushRef="#br1" timeOffset="13307.191">2710 2359,'15'14,"1"0,1-1,0-1,1 0,0-2,1 0,0-1,0 0,1-2,0 0,0-2,13 2,-29-7,1 1,-1-2,1 1,-1 0,1-1,-1 0,0 0,1 0,-1-1,0 0,0 1,0-1,0-1,0 1,0 0,0-1,-1 0,0 0,1 0,-1 0,0-1,0 1,-1-1,1 0,-1 0,0 1,0-2,0 1,0-2,30-130,-25 66,-4-1,-2 1,-4-1,-3 1,-3 0,-12-42,19 96,0 1,-2 0,0-1,-1 1,0 1,-1-1,-1 1,0 0,-1 0,0 1,-1 0,-1 1,0 0,-1 0,0 1,0 0,-1 1,-1 1,0 0,0 0,-1 1,0 1,-7-3,16 9,0 1,-1-1,1 1,-1 0,1 0,-1 0,1 1,0 0,-1 0,1 0,0 1,0-1,0 1,0 1,0-1,0 1,0 0,1 0,-1 0,1 0,0 1,0 0,0 0,1 0,-1 0,1 1,0-1,0 1,1 0,-3 4,-3 9,0 1,2-1,0 1,1 0,1 0,0 1,2-1,0 1,1 0,1-1,1 1,1 0,0-1,2 1,0-1,1 0,1 0,1-1,1 1,0-2,1 1,1-1,1 0,0-1,1-1,1 0,0 0,12 9,5 5,1-1,2-2,1-1,0-2,2-1,0-2,2-1,0-2,29 9,46 13,-86-29</inkml:trace>
  <inkml:trace contextRef="#ctx0" brushRef="#br1" timeOffset="14466.629">2739 2330,'9'-5,"4"-6,-1-6,3 0,-2-3,2 3,-1 0,1 2,-1-1,1-3,3-2,-2-3,2 3,2 0,-2 3</inkml:trace>
  <inkml:trace contextRef="#ctx0" brushRef="#br1" timeOffset="16319.309">0 5068,'30'91,"26"49,-27-76,-3 1,-3 1,-3 1,-3 1,6 50,-19 53,2-154,4-46,3-18,1 0,3 1,1 1,3 0,1 2,22-31,-30 52,-10 13,1 1,0-1,1 1,-1 0,2 0,-1 0,1 1,0 0,1 0,-1 1,1 0,0 0,1 1,0 0,0 1,8-4,-14 8,-1 0,1 0,0 0,-1 1,1-1,0 1,-1-1,1 1,-1 0,1 0,-1 0,1 0,-1 1,0-1,1 1,-1-1,0 1,0 0,0 0,0-1,-1 2,1-1,0 0,-1 0,0 0,1 1,-1-1,0 1,0 1,20 79,-22-51,-3 0,0 0,-2-1,-2 0,0 0,-2-1,-2 0,-5 10,-11 33,24-57,-2-1,0 0,-1 0,0-1,-1 0,-1 0,0-1,-1 0,0 0,-3 1,0-7,2-5</inkml:trace>
  <inkml:trace contextRef="#ctx0" brushRef="#br1" timeOffset="16650.211">960 5096,'-33'58,"2"2,3 1,3 1,2 1,-1 14,22-72,1-1,-1 1,1 0,-1-1,2 1,-1 0,0 0,1-1,0 1,0 0,0 0,0 0,1 0,0-1,0 1,0 0,1-1,0 1,0-1,0 1,0-1,0 0,1 0,0 0,0 0,0 0,0-1,1 0,0 1,-1-1,1 0,0-1,0 1,0-1,1 0,-1 0,1 0,-1 0,3 0,-2-2,0 0,0 0,0-1,0 0,0 0,0 0,0 0,0-1,0 1,0-1,-1-1,1 1,-1-1,0 1,0-1,0-1,0 1,0 0,0-1,-1 0,0 0,3-4,56-99,-53 89,-2-1,0-1,-2 0,0 0,-1 0,0 0,-2 0,-1-1,0 1,-2-1,0 1,-1-1,-1 1,-1 0,-2-4,4 20,1-1,-1 1,0 0,-1 0,1 0,-1 0,0 0,0 0,0 1,0-1,0 1,-1 0,0 0,0 0,0 0,0 1,0 0,0 0,0 0,-1 0,1 1,-1-1,0 1,1 0,-1 1,0-1,-13 3</inkml:trace>
  <inkml:trace contextRef="#ctx0" brushRef="#br1" timeOffset="17184.585">1355 4758,'-13'27,"0"1,2 1,1 0,2 0,1 1,1 0,1 0,2 1,0 8,3-35,0 0,0 0,1 1,-1-1,1 0,0 0,0 0,1 0,-1 0,1 0,0 0,0 0,0 0,0-1,1 1,-1-1,1 0,0 0,0 0,0 0,0 0,1-1,-1 1,1-1,0 0,-1 0,1 0,0 0,0-1,0 0,0 0,1 0,-1 0,0-1,0 1,1-1,-1 0,0 0,0-1,1 1,-1-1,0 0,0 0,0-1,6-4,0-1,0-1,-1 1,0-2,-1 1,0-1,0 0,-1-1,0 0,0 0,-2-1,1 1,-1-1,0-1,-1 1,-1 0,0-1,0 0,-1 0,-1 0,1-6,4-32,-1-1,-3 0,-2 1,-3-1,-1 0,-3 1,-2-1,-2 2,-2 0,-2 0,-9-15,15 40,-1 0,-1 0,-1 1,-1 1,0 0,-16-18,27 38,1 0,-1 0,1-1,-1 1,0 1,0-1,0 0,0 0,0 1,0-1,-1 1,1 0,0-1,-1 1,1 0,-1 0,1 1,-1-1,0 1,1-1,-1 1,1 0,-1 0,0 0,1 0,-1 0,0 1,1-1,-1 1,1-1,-1 1,1 0,-1 0,1 1,-1-1,1 0,0 1,0-1,0 1,0 0,0-1,0 1,0 0,1 0,-2 3,-7 16,1 0,1 0,0 1,2 0,1 1,1-1,1 1,0 0,2 0,1 0,1 0,3 20,-5-24,1-1,2 1,-1-1,2 1,0-1,2 0,0 0,0-1,2 1,0-1,1 0,1-1,1 0,0 0,1-1,0-1,1 0,1 0,0-1,1-1,0 0,1-1,1 0,-1-2,2 1,-1-2,11 4,-19-8,1 0,0 0,-1-1,1 0,0-1,1 0,-1 0,0-1,1 0,-1-1,0 0,1 0,-1-1,0 0,1-1,-1 0,0-1,0 1,0-2,-1 1,1-1,-1 0,0-1,0 0,0-1,0 0,10-14</inkml:trace>
  <inkml:trace contextRef="#ctx0" brushRef="#br1" timeOffset="17821.273">1807 4306,'-1'28,"2"1,0 0,2 0,1-1,2 0,0 0,2 0,1-1,3 4,-11-28,1 1,-1-1,1 1,0-1,0 0,1 0,-1 0,1 0,-1 0,1 0,0-1,0 1,0-1,0 0,1 0,-1 0,1 0,-1-1,1 1,0-1,-1 0,1 0,0 0,0-1,0 1,-1-1,1 0,0 0,0 0,0-1,0 0,-1 1,1-1,0 0,0-1,-1 1,1-1,-1 1,1-1,-1 0,0 0,0-1,0 1,0-1,0 1,0-1,-1 0,1 0,-1 0,0-1,0 1,9-23,-2 0,-1-1,0 0,-3 0,0 0,-1-1,-2 1,-1-1,-1 0,-1 0,-3-12,2-35,2 2,1 73,0 0,0-1,0 1,0 0,-1 0,1 0,0 0,0 0,0 0,0 0,0 0,0 1,0-1,0 0,0 1,0-1,-1 0,1 1,0-1,0 1,0-1,-1 1,1-1,0 1,-1 0,1-1,0 1,-1 0,1 0,-1-1,1 1,-1 0,1 0,-1 0,0 0,1 0,-1 0,0 0,84 122,-52-70,-1 0,-3 2,-3 1,3 13,-25-62,13 32,-2 0,-1 1,-2 0,-2 1,-2 0,-1 0,-1 28,-5-49,3 25,-3-1,-2 1,-1-1,-2 0,-8 27,12-64,-1-1,1 0,-1 1,-1-1,1 0,-1 0,0-1,0 1,-1-1,0 1,1-1,-2 0,1 0,-1-1,1 1,-1-1,-1 0,1 0,-1-1,1 0,-1 0,0 0,0 0,0-1,-3 1,5-5,-1 0,1 0,0 0,0 0,0-1,0 0,1 0,-1 0,1 0,-1 0,1 0,0-1,1 0,-1 0,1 0,-1 0,1 0,0 0,1 0,-1-1,1 1,-1 0,1-1,1 0,-1 1,1-2,-2-2,-6-29,2 0,1-1,3 1,1-1,1 0,2 0,2 1,1-1,3 1,0 0,7-15,1 9,1 1,2 0,1 1,3 1,1 1,2 2,26-30,19 3,-49 52</inkml:trace>
  <inkml:trace contextRef="#ctx0" brushRef="#br1" timeOffset="19939.668">2852 3488,'127'-99,"-48"35,2 3,2 5,3 3,54-23,-1 0,-139 76,-1 1,1 0,0-1,0 1,0 0,0-1,0 1,-1 0,1-1,1 1,-1 0,0-1,0 1,0 0,0-1,0 1,0-1,1 1,-1 0,0-1,1 1,-1-1,0 1,1-1,-1 1,1-1,-1 1,1-1,-1 1,1-1,-1 1,1-1,-1 0,1 1,-1-1,1 0,0 0,-1 1,1-1,0 0,-1 0,1 0,0 0,-1 0,1 0,0 0,-1 0,1 0,0 0,-1 0,1 0,-1-1,1 1,0 0,-1 0,1-1,-1 1,1 0,0-1,-1 1,1 0,-1-1,1 1,-1-1,0 1,1-1,-1 1,1-1,-26 52,22-44,-12 18,-18 52,34-76,0 0,0 0,-1 0,1 0,0 0,0-1,0 1,0 0,0 0,1-1,-1 1,0 0,0-1,0 1,1-1,-1 0,0 1,0-1,1 0,-1 0,0 0,1 0,-1 0,0 0,1 0,-1 0,0 0,0-1,1 1,-1-1,0 1,0-1,0 1,1-1,-1 0,0 1,0-1,0 0,0 0,0 0,63-34,-1-2,-2-3,9-11,68-44,232-127,-364 219,-3 2,0-1,0 1,0-1,-1 1,1-1,0 0,-1 0,1 0,-1-1,0 1,0 0,0-1,0 0,0 1,0-1,-1 0,1 0,-1-1,-38-13,30 16,-132-56,138 57,1-1,-1 0,0 1,1-1,-1 1,0-1,0 1,1-1,-1 1,0 0,0-1,0 1,0 0,0 0,1 0,-1 0,0-1,0 1,0 0,0 0,0 1,0-1,0 0,0 0,1 0,-1 1,0-1,0 0,0 1,0-1,1 1,-1-1,0 1,1-1,-1 1,0-1,1 1,-1 0,0-1,1 1,-1 0,1 0,-1-1,1 1,0 0,-1 0,1 0,0 0,0-1,-1 1,1 0,0 0,0 0,0 0,0 0,0 0,8 57,-6-49,15 196,6-90,-23-115,0 0,0 1,-1-1,1 1,0-1,0 0,0 1,0-1,0 1,-1-1,1 1,0-1,0 1,0-1,0 1,0-1,0 1,1-1,-1 0,0 1,0-1,0 1,0-1,0 1,1-1,-1 0,0 1,0-1,1 1,-1-1,0 0,1 1,-1-1,0 0,1 1,-1-1,0 0,1 0,-1 1,1-1,-1 0,1 0,-1 0,1 0,-1 0,0 1,1-1,-1 0,1 0,-1 0,1 0,-1 0,1 0,-1-1,1 1,-1 0,1 0,-1 0,0 0,1 0,-1-1,1 1,-1 0,21-29,-14 18,119-193,-106 175,-2 3</inkml:trace>
</inkml:ink>
</file>

<file path=ppt/ink/ink3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0 469,'194'-209,"-117"90,-43 57,1-2,-24 49</inkml:trace>
</inkml:ink>
</file>

<file path=ppt/ink/ink3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1 713,'14'-51,"3"0,2 2,3 0,1 2,2 0,28-37,8-19,54-112,-107 199</inkml:trace>
</inkml:ink>
</file>

<file path=ppt/ink/ink3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0 507,'20'-34,"15"-20,7-7,0 4,-5 5,-6 8,-7 6,-4 9,-4 6,-6 1,1-1,-2 0,3-2,-1 4</inkml:trace>
</inkml:ink>
</file>

<file path=ppt/ink/ink3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1 540,'19'-34,"11"-25,6-7,1 2,-1 7,-7 10,-3 7,-6 5,-2 9,-4 5,-4 0,1 4,-1 0,-3-1,-2 1</inkml:trace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4:01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0,'-236'645,"222"-604,-19 101,34-141,-1 1,0 0,0-1,1 1,-1-1,1 1,0-1,-1 1,1-1,0 0,0 1,-1-1,1 0,1 1,-1-1,0 0,0 0,0 0,0 0,1 0,-1 0,0 0,1-1,-1 1,1 0,-1-1,1 1,-1-1,1 1,0-1,-1 0,1 0,-1 0,1 0,0 0,-1 0,1 0,-1 0,1-1,-1 1,1-1,-1 1,1-1,-1 0,1 1,-1-1,1 0,-1 0,0 0,0 0,1 0,-1 0,0 0,0 0,0-1,0 1,0 0,0-1,17-14</inkml:trace>
  <inkml:trace contextRef="#ctx0" brushRef="#br0" timeOffset="299.311">820 0,'-69'77,"4"2,4 3,3 3,4 2,-2 12,45-77,1 1,1 0,0 0,2 1,1 0,1 1,3-20,1 1,1 0,-1 0,1 0,0 0,0 0,1 0,-1 0,1-1,1 1,-1 0,1 0,0-1,0 1,1-1,-1 0,1 0,1 0,-1 0,1 0,-1 0,1-1,1 0,-1 0,0 0,1 0,4 1,-1-1,0 0,1-1,-1 0,1 0,0-1,0 0,0-1,0 0,0 0,0-1,1 0,-1 0,0-1,0-1,0 1,0-2,0 1,-1-1,1 0,-1-1,8-4,7-4,-1-1,0-1,-1-1,0-1,-1 0,-1-2,3-4,-8 6,0 0,0-2,-2 1,0-2,-1 0,-1 0,-1-1,-1 0,0 0,-2-1,3-13,-6 21,-1 1,0 0,-1-1,-1 0,0 1,0-1,-1 1,-1-1,0 1,-1 0,0-1,-1 1,0 1,-1-1,-1 1,1-1,-2 1,1 1,-2 0,-5-7,8 12,-1 0,1 1,-1 0,0 0,0 0,-1 1,1 0,-1 0,1 1,-1 0,0 0,0 0,0 1,0 0,0 0,0 1,0 0,0 0,0 1,0 0,0 0,0 1,0 0,0 0,0 0,1 1,-1 0,1 0,0 1,0-1,0 1,0 1,1-1,0 1,-24 16,5-4</inkml:trace>
  <inkml:trace contextRef="#ctx0" brushRef="#br0" timeOffset="687.949">1526 198,'-38'1,"1"2,-1 1,1 2,0 2,0 1,1 2,0 2,-19 10,45-20,1 1,-1 0,1 0,0 1,1 0,-1 0,1 1,0 1,0-1,1 1,0 0,0 1,1 0,0 0,0 0,1 1,0-1,0 1,1 1,0-1,1 1,0-1,0 1,1 0,1 0,-1 0,2 0,-1 0,1 0,1 6,2-6,0 0,1 0,0 0,0 0,1-1,1 0,-1 1,1-2,1 1,0-1,0 0,0-1,1 1,0-1,1-1,0 0,0 0,0-1,0 0,1 0,0-1,0 0,0-1,0 0,5 0,5 3,1-1,1 0,-1-2,0 0,1-1,0-2,-1 0,1-1,-1-1,1-1,-1-1,0-1,0-1,-1 0,1-2,-1 0,-1-2,0 0,0-1,-1-1,-1 0,0-2,8-7,-17 13,0 0,0 0,-1-1,0 0,0-1,-1 1,0-1,-1 0,0-1,-1 1,0-1,0 0,-1 0,-1 0,0-1,0 1,-1-1,-1 1,0 0,0-1,-2-4,-2 3,0 1,0 0,-1 0,-1 0,0 0,0 1,-1 0,-1 1,0-1,0 2,-1-1,-1 1,1 0,-1 1,-1 0,1 1,-1 0,-1 0,1 1,-1 1,0 0,0 1,-1 0,1 1,-1 0,0 1,0 0,0 1,-6 1,-103 20,95-8</inkml:trace>
</inkml:ink>
</file>

<file path=ppt/ink/ink3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1 536,'23'-39,"14"-21,5-7,-5 5,-4 7,-3 8,-6 8,-7 5,-2 9,-4 3,2 1,-2 0,2-2,-1 3</inkml:trace>
</inkml:ink>
</file>

<file path=ppt/ink/ink3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1 434,'24'-34,"8"-15,3-5,-4 2,-3 11,-6 6,-7 5,0 3,-4 1,1 5,-1 1,3 5,-2-1,-3 2</inkml:trace>
</inkml:ink>
</file>

<file path=ppt/ink/ink3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0 512,'24'-38,"18"-28,1-6,-2 3,-2 9,-4 10,-3 9,-7 6,-2 4,-1 4,-4 5</inkml:trace>
</inkml:ink>
</file>

<file path=ppt/ink/ink3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4.644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313 140,'-1'-4,"1"0,-1 0,0 1,0-1,0 0,-1 0,1 0,-1 1,0-1,0 1,0 0,-1-1,1 1,-1 0,1 0,-1 1,0-1,0 0,-1 1,1 0,0 0,-1 0,1 0,-1 0,0 1,0 0,1-1,-1 1,0 1,0-1,0 1,0-1,0 1,0 0,0 1,0-1,0 1,0-1,0 1,0 0,1 1,-1-1,0 1,1-1,-1 1,1 0,-2 2,-9 5,1 0,1 2,0-1,1 1,0 1,0 0,1 1,1 0,0 0,1 1,0 0,1 1,1 0,0 0,1 0,1 0,0 1,1 0,1 0,0 0,1 0,1 9,0-22,0 1,1-1,-1 0,1 1,0-1,-1 0,1 1,1-1,-1 0,0 0,1 0,0 0,-1 0,1 0,0-1,1 1,-1-1,0 1,1-1,-1 0,1 0,0 0,0 0,0 0,0-1,0 1,0-1,0 0,0 0,1 0,-1 0,0 0,1-1,-1 0,1 1,-1-1,0-1,1 1,-1 0,0-1,1 0,-1 0,0 0,1 0,0-1,16-7,-1-1,0-2,-1 0,0 0,-1-2,-1 0,0-1,-1 0,0-2,-2 0,1 0,-2-1,8-16,15-15,92-124,-126 172,22-26,-22 27,-1 0,1 0,0 0,-1 0,1 0,-1 0,1 0,0 0,-1 1,1-1,-1 0,1 0,-1 0,1 1,-1-1,1 0,-1 1,1-1,-1 1,1-1,-1 0,1 1,-1-1,0 1,1-1,-1 1,0-1,1 1,-1 0,0-1,0 1,1-1,-1 1,0-1,0 1,0 0,0-1,0 1,0 0,0-1,0 1,0-1,0 1,0 0,-1-1,1 1,0-1,0 1,-1-1,1 1,0-1,-1 1,1 0,0 63,-1-46,1 0,0 0,1 0,1 0,1-1,1 1,0-1,1 1,1-2,0 2,62 81,-60-83</inkml:trace>
</inkml:ink>
</file>

<file path=ppt/ink/ink3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5.577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0,'5'29,"6"14,1 4,-1-5</inkml:trace>
</inkml:ink>
</file>

<file path=ppt/ink/ink3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5.726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1,'0'0</inkml:trace>
</inkml:ink>
</file>

<file path=ppt/ink/ink3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00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1 808,'179'-313,"-92"156,23-28,-33 76,-43 77,-16 21</inkml:trace>
  <inkml:trace contextRef="#ctx0" brushRef="#br1" timeOffset="20242.608">566 695,'566'0,"-520"5,-45-5,-1 0,1-1,0 1,0 1,0-1,-1 0,1 0,0 0,0 0,-1 1,1-1,0 0,0 0,-1 1,1-1,0 1,-1-1,1 1,-1-1,1 1,0-1,-1 1,1-1,-1 1,0 0,1-1,-1 1,1 0,-1-1,0 1,1 0,-1 0,0-1,0 1,0 0,0 0,0 0,0-1,0 1,0 0,0 0,0 0,0-1,0 1,0 0,-1 0,1-1,0 1,-1 0,1-1,0 1,-1 0,1-1,-1 2,-111 109,108-108,-1 0,1 0,0 1,0-1,0 1,0 0,1 0,-1 0,1 1,0-1,0 1,1-1,-1 1,1 0,0 0,0 0,1 0,-1 1,1-1,1 0,-1 1,1-1,-1 0,2 1,-1-1,1 1,-1-1,1 0,1 0,-1 1,1-1,0 0,0 0,0 0,1 0,4-1,1 0,-1 0,1 0,0-1,0 0,0 0,1-1,-1 0,1-1,-1 0,1 0,-1-1,1 0,-1 0,1-1,0 0,1-1,17 0,201-18,-200 15,-4 1</inkml:trace>
  <inkml:trace contextRef="#ctx0" brushRef="#br1" timeOffset="21506.598">734 668,'29'-123,"-6"50,-23 72,0 1,1 1,-1-1,0 0,1 0,-1 1,1-1,-1 0,1 0,-1 0,1 1,-1-1,1 0,-1 0,1 0,-1 0,1 0,-1 0,1 0,-1 0,1 0,-1 0,1-1,-1 1,1 0,-1 0,1 0,-1-1,1 1,-1 0,1-1,-1 1,0 0,1-1,-1 1,1 0,-1-1,0 1,0-1,1 1,-1 0,0-1,0 1,1-1,-1 1,0-1,0 1,0-1,0 1,0-1,0 1,0-1,0 1,0-1,0 1,0-1,0 0,0 1,0-1,0 1,0 0,-1-1,6 15,-1 1,-1 0,0-1,-1 1,0 0,-2 1,1-1,-2 0,0 2,0 13,11 114,30 42,-112-271,-53-48,103 111</inkml:trace>
</inkml:ink>
</file>

<file path=ppt/ink/ink3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6.142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271 553,'-28'10,"20"-8,1 0,-1 0,1 0,-1 1,1 0,0 1,0-1,0 2,1-1,-1 0,1 1,0 0,1 1,-1-1,1 1,0 0,0 1,1-1,0 1,-1 3,5-6,1 1,-1 0,1-1,0 1,1-1,-1 1,1-1,0 0,0 1,0-1,1 0,0-1,-1 1,1 0,1-1,-1 1,0-1,1 0,0 0,-1 0,1-1,0 1,0-1,1 0,-1 0,5 1,18 15,-23-17,-1 1,0 0,0 0,0 0,0 1,0-1,0 1,-1 0,1-1,-1 1,1 0,-1 1,0-1,-1 0,1 1,0-1,-1 1,0-1,0 1,0-1,0 1,0 0,-1 0,0-1,0 1,0 0,0 0,0 0,-1-1,0 1,0 0,0-1,0 1,0-1,-1 1,0-1,1 1,-2 0,0 0,1-1,-1 0,0 0,0 0,-1 0,1 0,-1 0,1-1,-1 0,0 0,1 0,-1 0,0 0,-1-1,1 0,0 0,0 0,0 0,-1-1,1 1,0-1,-1 0,1-1,0 1,-1-1,-3-1,-11-3</inkml:trace>
  <inkml:trace contextRef="#ctx0" brushRef="#br0" timeOffset="1506.101">1090 582,'-10'10,"1"1,1 0,0 0,1 1,0 0,1 1,0-1,1 1,0 0,1 1,1-1,0 1,0-1,2 1,0 0,0 10,1-21,0-1,0 0,0 0,0 1,0-1,1 0,-1 0,1 1,0-1,-1 0,1 0,0 0,0 0,0 0,1 0,-1 0,0 0,1 0,-1-1,1 1,0-1,-1 1,1-1,0 1,0-1,0 0,0 0,0 0,0 0,0 0,1-1,-1 1,0-1,0 1,0-1,1 0,-1 0,0 0,2 0,2 0,1-1,-1 0,0-1,0 1,0-1,0 0,0-1,0 1,0-1,-1-1,1 1,-1-1,4-3,-2 2,0-1,0 0,0-1,-1 0,0 0,0 0,-1-1,0 0,0 0,-1 0,0 0,0-1,-1 0,0 1,-1-1,0 0,0-1,-1 1,0-6,0 12,-1 0,1 0,-1 0,0 0,0-1,0 1,-1 0,1 0,-1 0,1 0,-1 0,0 0,0 0,-1 0,1 1,-1-1,1 0,-1 1,0-1,0 1,0 0,0-1,0 1,0 0,-1 0,1 0,-1 1,1-1,-1 0,0 1,0 0,0 0,0 0,0 0,0 0,0 0,-41-1,59 1,0-1,0 0,-1-1,1 0,0-1,-1-1,0 0,0-1,-1-1,10-6,-8 6,1 0,-1-1,0-1,0 0,-1 0,0-2,0 0,-2 0,1-2,-1 1,-1-1,0-1,-1 0,3-7,31-103,-33 64,-7 44,0-1,-1 0,-1-1,-1 1,0 0,-2 0,1-1,-3-3,3 22,0-1,-1 0,1 0,-1 1,1-1,0 0,-1 0,1 0,-1 1,1-1,-1 0,1 0,-1 0,1 0,-1 0,1 0,-1 0,1 0,0 0,-1 0,1-1,-1 1,1 0,-1 0,1 0,-1 0,1-1,0 1,-1 0,1 0,-1-1,1 1,0 0,-1-1,1 1,0 0,0-1,-1 1,1-1,0 1,0 0,-1-1,1 1,0-1,0 1,0-1,0 1,0-1,0 1,0-1,0 1,0 0,0-1,0 1,0-1,0 1,0-1,0 1,0-1,0 1,1-1,-1 1,0 0,0-1,1 1,-1-1,0 1,1 0,-10 37,8 388,56 326,-55-668,-3 0,-4 0,-3-1,-7 15,14-77,-1 0,-1-1,-1 1,-1-1,-1 0,0-1,-2 0,0 0,-10 13,20-30,-1 1,0-1,0 0,0 1,-1-1,1 0,0 1,0-1,-1 0,1 0,0 0,-1 0,1-1,-1 1,1 0,-1 0,0-1,1 1,-1-1,0 0,1 1,-1-1,0 0,1 0,-1 0,0 0,1 0,-1-1,0 1,0 0,1-1,-1 1,1-1,-1 0,0 1,1-1,0 0,-1 0,1 0,-1 0,1 0,0 0,0-1,0 1,-1 0,1-1,0 1,1 0,-1-1,0 0,0 1,1-1,-1 1,1-1,-1 0,1 1,0-1,-1 0,1 1,0-1,0-1,-2-18,0 0,2 0,0 0,1-1,1 1,1 0,2-6,0-2,7-45,3 1,4 0,3 2,2 0,10-12,-20 53,0 1,3 0,0 1,2 1,0 1,2 1,10-9,-12 17</inkml:trace>
  <inkml:trace contextRef="#ctx0" brushRef="#br0" timeOffset="4051.419">186 1710,'-30'29,"1"2,2 0,1 2,1 1,-2 7,7 13,19-53,1 0,0 0,0 0,0 0,0 0,0 0,0 0,0 0,0 0,0 0,1 0,-1 0,0 0,1 0,-1 0,1 0,-1-1,1 1,-1 0,1 0,-1 0,1-1,0 1,-1 0,1-1,0 1,0 0,0-1,-1 1,1-1,0 1,0-1,0 0,0 1,0-1,0 0,0 0,0 1,0-1,0 0,0 0,0 0,0 0,0-1,0 1,0 0,0 0,0 0,0-1,0 1,0-1,8-1,-1-1,1-1,-1 1,0-1,0-1,0 0,0 0,-1 0,0-1,0 0,0 0,2-5,46-33,-53 43,1 0,-1 0,0 0,1 0,-1 1,1-1,0 1,-1 0,1 0,-1 0,1 0,0 0,-1 0,1 1,-1-1,1 1,-1 0,1 0,-1 0,0 0,1 0,-1 0,0 1,0-1,0 1,0-1,0 1,0 0,0 0,0 0,-1 0,1 0,-1 0,0 1,0-1,1 0,-1 1,-1-1,1 1,0-1,-1 1,1-1,-1 2,37 46,-32-47,0-1,0 0,0 0,1 0,-1-1,0 1,1-1,-1-1,1 1,-1-1,1 0,0 0,-1 0,1-1,-1 0,1 0,-1 0,0-1,1 0,-1 0,0 0,0-1,0 1,-1-1,1 0,-1-1,1 1,-1-1,0 0,0 0,-1 0,1-1,-1 1,0-1,1-2,11-21,-2-1,-1-1,-1 0,-2-1,0 0,-3 0,1-13,16-226,-8 133,-14 352,-2-184,1 0,2-1,1 1,2 0,1-1,6 17,46 150,-30-66,-27-120</inkml:trace>
  <inkml:trace contextRef="#ctx0" brushRef="#br0" timeOffset="4287.564">498 1654,'23'5,"29"1,8 0,0-1,-6 4,-7-1,-7-1,-5-2,-4-1,-3-2,-5-1</inkml:trace>
  <inkml:trace contextRef="#ctx0" brushRef="#br0" timeOffset="4473.161">1090 1880,'9'33,"4"12</inkml:trace>
  <inkml:trace contextRef="#ctx0" brushRef="#br0" timeOffset="4624.146">1118 1513,'0'0</inkml:trace>
  <inkml:trace contextRef="#ctx0" brushRef="#br0" timeOffset="5023.425">1513 1767,'-14'6,"0"2,1 0,0 0,0 1,1 1,0 0,1 0,0 2,0-1,2 1,-1 1,-5 10,13-20,0 1,0-1,0 1,0-1,1 1,-1 0,1 0,0 0,1 0,-1 0,1-1,-1 1,1 0,0 0,1 0,-1 0,1 0,-1 0,1 0,0 0,1 0,-1-1,1 1,0 0,-1-1,1 1,1-1,-1 0,1 0,-1 0,1 0,0 0,0 0,0-1,0 0,0 1,1-1,-1 0,1-1,0 1,-1-1,1 1,0-1,0 0,0 0,0-1,0 1,5-2,-1-1,1 1,-1-2,0 1,0-1,0 0,0-1,0 0,-1 0,1 0,-1-1,0 0,0-1,-1 0,0 0,0 0,0-1,-1 1,0-1,0-1,-1 1,0-1,0 1,-1-1,0 0,0-1,-1 1,0 0,0-1,-1 1,1 3,-1 0,0 0,-1 0,1 0,-1 0,0 0,0 0,0 0,-1 0,0 1,0-1,0 0,0 0,-1 0,0 1,0-1,0 1,-1 0,1-1,-1 1,0 0,0 0,0 1,-1-1,1 1,-1 0,0-1,0 2,0-1,-4-1,-13-3</inkml:trace>
  <inkml:trace contextRef="#ctx0" brushRef="#br0" timeOffset="5492.249">1880 1964,'4'-25,"-2"4,2 0,0 0,1 1,1-1,1 1,8-15,-15 34,0 0,0 0,1 0,-1 1,0-1,0 0,0 0,1 1,-1-1,0 0,1 1,-1-1,0 0,1 1,-1-1,1 0,-1 1,1-1,0 1,-1-1,1 1,-1-1,1 1,0-1,-1 1,1 0,0-1,0 1,-1 0,1 0,0 0,0-1,-1 1,1 0,0 0,0 0,0 0,-1 0,1 0,0 1,0-1,-1 0,1 0,0 0,0 1,-1-1,1 1,0-1,-1 0,1 1,0-1,-1 1,1-1,-1 1,1-1,0 2,21 47,-14-27,-5-16,1-1,0 0,0 0,1 0,-1-1,1 1,0-1,0 0,0 0,1-1,-1 0,1 0,0 0,0 0,0-1,0 0,0 0,1-1,-1 0,0 0,1 0,-1-1,1 0,-1 0,1-1,-1 0,0 0,1 0,-1-1,0 0,0 0,0 0,0-1,0 0,-1 0,1-1,-1 1,0-1,0 0,0-1,0 1,-1-1,0 0,0 0,3-5,6-12,-2 0,0-1,-2 0,0-1,-2 1,3-15,-7 25,4-12</inkml:trace>
</inkml:ink>
</file>

<file path=ppt/ink/ink3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9.297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141 0,'-1'75,"-1"-28,3 0,1 0,2-1,4 5,1 14,-3 0,-2 0,-5 65,0-38,1-92</inkml:trace>
  <inkml:trace contextRef="#ctx0" brushRef="#br0" timeOffset="231.087">0 451,'39'-4,"26"-8,8 0,-4 1,-9 2,-15 4</inkml:trace>
</inkml:ink>
</file>

<file path=ppt/ink/ink3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8.631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29 141,'-29'449,"30"-484,-1 4,1-1,2 1,1 0,2 1,3-11,6-2,2 0,3 1,0 1,3 1,17-22,40-11,-78 72,1-1,-1 1,1 0,0 0,-1 0,1 0,0 0,0 1,0-1,0 1,0 0,0 0,-1 0,1 0,0 0,0 0,0 1,0 0,0 0,-1-1,1 1,0 1,0-1,-1 0,1 1,-1-1,0 1,1 0,-1 0,0 0,0 0,0 0,0 0,0 2,34 48,-25-38</inkml:trace>
  <inkml:trace contextRef="#ctx0" brushRef="#br0" timeOffset="300.054">678 0,'-17'33,"2"0,1 1,2 1,1 0,1 1,3 0,-3 25,9-58,0 1,1-1,-1 0,1 1,0-1,0 1,0-1,0 1,0-1,1 0,0 1,-1-1,1 0,1 1,-1-1,0 0,1 0,-1 0,1 0,0 0,0-1,0 1,1 0,-1-1,1 1,-1-1,1 0,0 0,0 0,0 0,0-1,0 1,0-1,0 0,0 0,1 0,-1 0,0 0,1-1,-1 1,1-1,-1 0,0 0,1-1,1 1,5-4,-1 1,0-2,-1 1,1-1,-1 0,0-1,0 0,0 0,-1-1,0 0,-1 0,1 0,-1-1,-1 0,1 0,-1-1,-1 1,0-1,0 0,-1-1,0 1,0 0,-1-1,0 0,-1 1,0-1,-1 0,0 0,0 0,-1 1,0-1,-1 0,0 1,0-1,-1 1,-1 0,1 0,-3-4,-56-37,39 42</inkml:trace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57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0,'55'275,"-25"53,-32-65,-25-81,21-157,5-22,0 1,-1 0,1-1,1 1,-1 0,0 0,1 0,0 0,0-1,0 1,1 0,-1 0,1 0,0 0,0-1,0 1,0 0,8 3,0-6</inkml:trace>
  <inkml:trace contextRef="#ctx0" brushRef="#br0" timeOffset="449.181">409 28,'54'421,"-5"-140,1-22,-42-240,-11-25,-28-50,-2 1,-3 1,-2 3,-3 1,-1 1,-3 3,-39-32,79 72,0 1,0 0,-1-1,1 2,-1-1,0 1,-1 0,1 0,-1 0,0 1,0 0,0 1,0-1,0 1,0 1,-1-1,1 1,-1 1,1-1,-1 1,1 0,-1 1,1 0,-1 0,1 1,0 0,0 0,-3 2,-8 12</inkml:trace>
  <inkml:trace contextRef="#ctx0" brushRef="#br0" timeOffset="1197.267">748 197,'27'110,"5"-2,4-2,33 63,15-17,-83-151,0 0,0 0,0 0,0 0,1 0,-1-1,0 1,0 0,1-1,-1 1,0-1,1 1,-1-1,0 0,1 0,-1 0,1 0,-1 0,0 0,1 0,-1 0,1 0,-1 0,0-1,1 1,-1-1,0 1,1-1,-1 1,0-1,0 0,1 0,-1 0,0 1,0-1,0 0,0 0,0 0,-1-1,2 0,38-48,-18 12,-3-1,-1 0,-2-1,10-39,-2 10,9 12,-21 107,-11-47,-2 15,1 1,1 0,0-1,2 0,0 1,1-1,1 0,1-1,0 1,1-1,1 0,1-1,3 5,-3-10,-1-1,2 1,0-1,0-1,1 0,0 0,0-1,1-1,6 3,-13-7,-1-1,1 0,0 0,0 0,1-1,-1 0,0 0,0 0,0-1,1 0,-1 0,0 0,1 0,-1-1,0 0,0 0,0-1,1 1,-1-1,-1 0,1 0,0-1,0 1,-1-1,4-3,10-12,0-1,-2 0,0-1,-1-1,-1 0,-1-1,-1-1,-1 0,-1 0,0-1,2-14,3-16,-2-1,-2 0,2-41,-12 87,2-3,-1-1,-1 0,0 0,-1 0,0 0,-1 0,0 0,-1 0,-1 0,0 1,-1-3,-2 9,2 7</inkml:trace>
  <inkml:trace contextRef="#ctx0" brushRef="#br0" timeOffset="1816.965">2131 705,'-163'226,"239"-365,66-89,-142 226,1 0,-1 0,1 0,0 1,-1-1,1 0,0 1,0-1,0 1,0-1,1 1,-1-1,0 1,0 0,1 0,-1-1,1 1,-1 0,1 0,0 1,-1-1,1 0,0 0,0 1,-1-1,1 1,0 0,0-1,0 1,0 0,-1 0,1 0,0 0,0 0,0 1,0-1,-1 1,1-1,0 1,0-1,-1 1,1 0,0 0,-1 0,1 1,5 8,0 0,-1 1,0 0,-1 1,-1-1,0 1,0 0,-1 0,0 0,-1 1,0 9,6 25,25 125,-32-167,4 52,-5-56,0 1,0-1,-1 0,1 0,0 0,-1 0,1 0,-1 0,1 0,-1 0,1-1,-1 1,0 0,1 0,-1 0,0 0,0-1,0 1,0 0,1-1,-1 1,0-1,0 1,0-1,0 1,0-1,0 0,-1 0,1 1,0-1,0 0,0 0,0 0,0 0,0 0,0 0,0 0,0-1,0 1,0 0,0-1,0 1,0-1,0 1,0-1,0 1,-1-1,-180-76,97 58,60 13</inkml:trace>
  <inkml:trace contextRef="#ctx0" brushRef="#br0" timeOffset="2448.4">2526 621,'26'140,"-21"-111,2-1,1 0,1 0,1-1,1 0,5 4,-16-29,1-1,0 1,-1-1,1 0,0 1,0-1,0 0,0 0,0 0,0 0,0 0,1 0,-1 0,0 0,0 0,1 0,-1-1,1 1,-1 0,1-1,-1 0,1 1,-1-1,1 0,-1 0,1 1,-1-1,1 0,-1-1,1 1,0 0,-1 0,1-1,-1 1,1-1,-1 1,0-1,1 0,-1 1,0-1,1 0,-1 0,0 0,0 0,1 0,-1 0,0 0,0-1,-1 1,2-1,46-69,-12-51,-26 77,-7 25</inkml:trace>
  <inkml:trace contextRef="#ctx0" brushRef="#br0" timeOffset="2965.263">3288 508,'-150'34,"148"-34,0 0,0 0,0 0,0 0,-1 1,1-1,0 1,1 0,-1 0,0-1,0 1,0 0,0 0,1 1,-1-1,0 0,1 1,-1-1,1 1,-1-1,1 1,0 0,0-1,0 1,0 0,0 0,0 0,0 0,1 0,-1 0,1 0,-1 0,1 0,0 0,0 0,0 0,0 0,0 0,0 0,1 1,-1-1,1 0,-1 0,1 0,0 0,55 37,-52-38,0 0,0 1,-1-1,1 1,0 0,-1 0,0 0,1 0,-1 1,0-1,0 1,0 0,0 0,-1 0,1 0,-1 1,0-1,0 1,0-1,0 1,-1 0,1-1,-1 1,0 0,0 0,-1 0,1 0,-1 4,-2 3,-1 1,-1-1,0 0,0 0,-1-1,-1 1,0-1,0 0,-1 0,-1 0,-25 43,26-41,5-11,1 0,0 0,-1 0,1 0,0 1,0-1,0 1,0-1,0 0,0 1,0 0,0-1,1 1,-1-1,1 1,-1 0,1 0,-1-1,1 1,0 0,0 0,0-1,0 1,0 0,0 0,1-1,-1 1,1 0,-1 0,1-1,-1 1,1-1,0 1,0 0,0-1,0 1,0-1,0 0,0 1,0-1,1 0,-1 0,0 0,1 0,8 2,1-2,-1 1,1-1,-1-1,0 0,1-1,-1 0,1 0,-1-1,0 0,0-1,0 0,0-1,8-4,7-4</inkml:trace>
</inkml:ink>
</file>

<file path=ppt/ink/ink3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4.977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283 1,'-26'42,"0"-1,2 1,1 1,3 0,-1 8,-43 77,54-111,-37 39,37-54</inkml:trace>
  <inkml:trace contextRef="#ctx0" brushRef="#br0" timeOffset="365.853">1 1,'23'42,"2"0,3-2,0 0,30 29,35 38,-87-97,0 0,1 0,1 0,0-1,0 0,0-1,1 0,0 0,1-1,6 4,1-3</inkml:trace>
</inkml:ink>
</file>

<file path=ppt/ink/ink3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44.804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3 1,'0'37,"-2"-20,2 0,0 0,1 0,0 0,1 0,2 0,-1 0,2-1,0 0,3 6,5 6,1-1,2-1,0-1,1 0,2-1,0-1,2-1,0-1,2 0,0-2,4 2,29 17,-29-17,1-1,2-1,-1-2,2-1,0-1,1-2,1-1,0-1,2-1,164 24,-2-36,-189 1,0 1,-1-2,1 1,-1-1,1 0,-1-1,0 0,0 0,0 0,0-1,0 0,-1 0,0-1,0 0,0 0,0 0,-1-1,0 0,0 0,0 0,-1 0,0-1,0 0,-1 0,0 0,0 0,-1 0,1-1,-2 1,1-1,-1 0,0 1,-1-1,1-98,9-60,-8 155,0 1,-1-1,0 0,-1 0,0 0,0 0,-2 0,1 1,-1-1,-1 0,0 1,0 0,-1-1,-5-8,1-9,7 24,0-1,1 0,-2 1,1-1,-1 1,1-1,-1 1,0 0,-1-1,1 1,-1 1,0-1,1 0,-2 0,1 1,0 0,-1 0,-3-3,3 7,1-1,-1 1,1 0,-1 0,1 0,-1 1,1-1,0 1,-1 0,1 0,0 0,0 0,0 0,1 1,-1-1,1 1,-1 0,1 0,0 0,0 0,0 0,0 0,1 0,-1 2,-5 5,-101 143,106-152,1 0,-1 0,1 0,0 0,-1 0,1 0,0 0,-1 1,1-1,0 1,0-1,0 1,0-1,1 1,-1-1,0 1,1 0,-1-1,1 1,-1 0,1 0,0-1,-1 1,1 0,0 0,1-1,-1 1,0 0,0 0,1 0,-1-1,1 1,-1 0,1-1,0 1,0-1,-1 1,1-1,0 1,1-1,-1 1,0-1,0 0,1 0,-1 1,0-1,1 0,0 0,8 0,0-1,0 0,-1-1,1 0,0 0,-1-1,1 0,-1-1,0 0,0 0,5-4,32-8,189-50,-75 54,-159 11,0 0,0 1,0-1,0 0,0 0,0 0,0 0,0 0,0 0,0-1,0 1,0 0,-1 0,1-1,0 1,0 0,0-1,0 1,0-1,-1 1,1-1,0 0,0 1,-1-1,1 0,0 1,-1-1,1 0,-1 0,1 0,-1 1,1-1,-1 0,0 0,1 0,-1 0,0 0,0 0,0 0,0 0,0 0,0 0,0 0,0 0,0 0,0 0,0 1,0-1,-1 0,1 0,0 0,-1 0,1 0,-1 0,1 1,-1-2,-43-33,-132-35,144 53,30 14,-1 1,1 0,-1 0,0 1,0-1,0 0,0 1,0 0,0 0,-1 0,1 0,0 0,0 0,-1 1,1 0,0 0,-1 0,1 0,0 0,-1 1,1-1,0 1,-1 0,0 0,-11 9</inkml:trace>
</inkml:ink>
</file>

<file path=ppt/ink/ink3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0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24,'2'1,"-1"1,0-1,1 1,-1-1,0 1,0 0,0-1,0 1,0 0,0 0,0 0,-1-1,1 1,-1 0,1 0,-1 0,0 0,0 0,1 0,-2 0,1 0,0 0,0 0,-1 0,1 0,-1 0,1 0,-1 0,0 0,0 0,0-1,0 1,0 0,0-1,0 1,-1-1,1 1,0-1,-1 1,0-1,1 0,-1 0,0 0,1 0,-1 0,0 0,0 0,0-1,0 1,0-1,0 1,0-1,0 0,0 0,0 0,0 0,0 0,0 0,0 0,0-1,0 1,1-1,-1 0,0 1,0-1,0 0,0 0,5 3,1-1,-1 1,1-1,-1 0,1 0,0 0,0 0,-1-1,1 1,0-1,0 0,0 0,0-1,-1 1,1-1,0 1,0-1,-1-1,1 1,-1 0,1-1,-1 0,1 0,-1 0,0 0,0 0,0 0,0-1,0 0,-1 0,1 1,-1-1,0-1,0 1,0 0,0 0,0-1,-1 1,0-1,1 0,-1 1,-1-1,1-2,-1 5,0-1,0 1,0 0,0-1,0 1,-1-1,1 1,-1 0,1-1,-1 1,0 0,1-1,-1 1,0 0,0 0,0 0,0 0,0 0,0 0,0 0,0 0,0 0,0 0,-1 1,1-1,0 0,-1 1,1-1,0 1,-1-1,1 1,0 0,-1 0,1 0,-1-1,1 1,-1 1,1-1,-1 0,1 0,0 0,-1 1,1-1,-1 1,1-1,-1 1,-59 35,63-38,-1 0,1 0,-1 0,1 0,0 0,0 0,0 0,0 1,0-1,0 1,1 0,-1-1,1 1,-1 0,0 0,1 1,0-1,-1 0,1 1,-1-1,1 1,0 0,-1 0,1 0,-1 0,1 1,0-1,-1 1,1 0,-1-1,1 1,-1 0,1 0,-1 1,0-1,1 0,-1 1,0-1,0 1,0 0,0 0,-1 0,1 0,0 0,-1 0,1 0,-1 1,0-1,0 0,0 1,0-1,0 1,0-1,-1 1,1-1,-1 1,0 0,0-1,0 1,0 0,0-1,0 1,-1 0,1-1,-1 1,0-1,0 1,0-1,0 0,-1 2,4-5,-1 0,0 0,0 0,0 0,-1 0,1-1,0 1,0 0,-1 0,1-1,0 1,-1 0,1-1,-1 1,0 0,1-1,-1 1,0 0,0-1,0 1,0-1,0 1,0-1,0 1,-1 0,1-1,0 1,-1-1,1 1,-1 0,0 0,1-1,-1 1,0 0,0 0,0 0,0 0,0 0,0 0,0 0,0 0,0 0,0 0,0 0,-1 1,1-1,0 1,-1-1,1 1,0-1,-1 1,1 0,0-1,-1 1,1 0,-1 0,1 0,-1 0,1 0,0 1,-1-1,1 0,-1 1,1-1,0 1,-1-1,1 1,0 0,0 0,-1-2,1 1,-1 0,1 0,0 0,-1 1,1-1,-1 0,1 0,0 1,-1-1,1 1,0-1,0 1,-1 0,1-1,0 1,0 0,0 0,0 0,0 0,0 0,0 0,0 0,0 0,1 0,-1 1,0-1,1 0,-1 0,1 1,-1-1,1 0,-1 1,1-1,0 0,0 1,0-1,0 1,0-1,0 0,0 1,0-1,1 0,-1 1,0-1,1 0,-1 1,1-1,-1 0,1 0,0 1,0-1,0 1,14 4</inkml:trace>
</inkml:ink>
</file>

<file path=ppt/ink/ink3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25.401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84 3358,'1'226,"0"-227,-1 0,1 0,0 1,-1-1,1 0,0 0,0 1,0-1,-1 1,1-1,0 1,0-1,0 1,0-1,0 1,0 0,0-1,0 1,0 0,0 0,0 0,0 0,0 0,0 0,0 0,0 0,0 0,0 0,0 1,0-1,0 0,0 1,0-1,0 1,0-1,0 1,0-1,0 1,-1 0,1-1,0 1,0 0,-1 0,1 0,0-1,-1 1,1 0,-1 0,1 0,-1 0,0 0,1 0,-1 0,0 0,0 0,0 0,0 0,1 0,-1 0,-1 0,1 0,0 0,0 0,0 0,0 0,-1 0,1 0,-1 1,8-21,-2-2</inkml:trace>
  <inkml:trace contextRef="#ctx0" brushRef="#br0" timeOffset="182.652">57 2936,'-5'4,"3"7,3 7,5-1,1-3</inkml:trace>
  <inkml:trace contextRef="#ctx0" brushRef="#br0" timeOffset="1094.112">367 3500,'34'-233,"-56"298,16-36,2-1,0 2,2-1,2 0,0 0,4 21,-4-51,1 1,-1 0,1-1,-1 1,1 0,-1-1,1 1,-1 0,1 0,-1-1,1 1,-1 0,1 0,-1 0,1 0,-1 0,1-1,0 1,-1 0,1 0,-1 1,1-1,-1 0,1 0,-1 0,1 0,0 0,-1 1,1-1,-1 0,1 0,-1 1,1-1,-1 0,0 1,1-1,-1 1,1-1,-1 0,0 1,1-1,-1 1,0-1,1 1,10-61,-8 37,1 1,1 0,1 0,1 1,0-1,2 2,8-16,-8 21,39-43,-45 58,-1 1,1 0,0 0,-1 0,1 1,-1-1,1 0,-1 1,0 0,0-1,0 1,0 0,0 0,0 0,0 1,0-1,-1 0,1 1,-1-1,0 1,0-1,0 1,0-1,0 1,-1 0,1 0,-1-1,1 1,-1 0,0 1,5 11,7 21,-9-24,1 1,0-1,0-1,2 1,-1-1,1 0,1 0,0 0,1-1,1 1,-8-10,0 0,0 1,0-1,1 0,-1 0,0 0,1-1,-1 1,0 0,1 0,-1-1,1 1,-1-1,1 1,0-1,-1 0,1 1,-1-1,1 0,0 0,-1 0,1 0,-1-1,1 1,0 0,-1-1,1 1,-1-1,1 1,-1-1,0 0,1 0,-1 1,1-1,-1 0,0 0,0-1,0 1,0 0,0 0,0 0,0-1,0 1,0 0,0-1,-1 1,2-2,24-75,12-83,-31 143</inkml:trace>
  <inkml:trace contextRef="#ctx0" brushRef="#br0" timeOffset="-11239.481">1355 931,'67'211,"-63"-199,0-1,-1 1,0 0,-1-1,-1 1,0 0,0 0,-1 0,-1 0,0 0,0 0,-2 3,2-14,0 0,0 1,0-1,0 1,0-1,0 0,-1 0,1 0,0 0,-1 0,1 0,-1 0,1 0,-1 0,0-1,1 1,-1-1,0 1,1-1,-1 0,0 0,1 1,-1-1,0 0,0 0,1-1,-1 1,0 0,0-1,1 1,-1-1,0 1,1-1,-1 0,1 0,-1 1,1-1,-1 0,1-1,0 1,0 0,-1 0,1 0,0-1,0 1,0-1,0 1,0-1,1 1,-1-1,0 1,1-1,-1 0,1 1,-1-1,1 0,0 1,0-1,0 0,0 0,0 1,0-2,-3-23,1 1,2-1,0 0,2 1,1-1,0 1,2 0,1 0,1 0,2 1,0 0,1 0,1 1,9-11,-15 22,0-2,1 0,1 1,0 0,1 0,0 0,1 1,1 0,0 1,0 0,1 1,0 0,1 0,0 1,1 1,-1 0,11-3,-19 10,1 0,0 1,0-1,0 1,0 0,0 1,-1-1,1 1,0 0,0 0,-1 1,1-1,0 1,-1 0,0 0,1 1,-1-1,0 1,0 0,-1 0,1 1,0-1,-1 1,0-1,0 1,0 0,0 0,-1 0,0 1,1-1,-2 1,1-1,0 1,-1 0,0-1,0 1,0 0,-1 0,0 0,0 0,0-1,0 1,-1 0,0 1,2 3,0 0,-1 0,0 0,-1 0,0 0,0-1,-1 1,0 0,0-1,-1 1,0-1,-1 0,0 0,0 0,-1 0,0-1,0 1,-1-1,1-1,-2 1,1-1,-1 0,0-1,0 1,0-1,-1-1,0 1,0-1,0-1,0 1,-1-2,1 1,-1-1,-2 0,-30-16,28 1</inkml:trace>
  <inkml:trace contextRef="#ctx0" brushRef="#br0" timeOffset="-10874.324">2061 649,'-7'13,"-8"15,1 0,1 1,2 0,0 1,2 0,-4 31,12-58,0-1,0 1,0 0,0 0,1 0,-1 0,1 1,0-1,0 0,0 0,1 0,-1 0,1 0,-1 0,1 0,0 0,0 0,0 0,1-1,-1 1,1 0,-1-1,1 1,0-1,0 1,0-1,0 0,1 0,-1 0,0 0,1 0,0-1,-1 1,1-1,0 0,0 1,-1-1,1-1,0 1,0 0,1-1,5-2,1-1,-1 0,0 0,0-1,0-1,0 1,-1-1,0-1,0 0,0 0,-1 0,0-1,0 0,-1-1,0 1,0-1,0 0,-1-1,-1 1,1-1,-1 0,-1 0,0-1,0 1,1-6,-2 11,0-1,-1 1,1-1,-1 0,1 0,-1 0,-1 0,1 0,-1 0,0 0,0 0,0 0,-1 0,0 0,0 1,0-1,-1 0,1 0,-1 0,0 1,0-1,-1 1,1 0,-1 0,0 0,0 0,-1 0,-2-2,-12-1</inkml:trace>
  <inkml:trace contextRef="#ctx0" brushRef="#br0" timeOffset="-10558.357">2512 621,'-5'33,"-1"22,-1 5,2-12,2-14</inkml:trace>
  <inkml:trace contextRef="#ctx0" brushRef="#br0" timeOffset="-10407.171">2427 283,'0'0</inkml:trace>
  <inkml:trace contextRef="#ctx0" brushRef="#br0" timeOffset="-9988.125">2653 734,'104'-195,"-101"185,-2 7,0-1,0 0,0 0,1 0,-1 1,1-1,0 1,0-1,0 1,0 0,1 0,-1 0,1 0,0 0,0 1,2-2,-3 5,0 0,-1 0,1 0,0 1,0-1,-1 1,1-1,-1 1,1 0,-1-1,0 1,0 0,0 0,0 0,0 0,0 0,0 0,-1 0,1 0,-1 0,1 0,-1 0,0 1,4 9,-4-9,0 1,1 0,0 0,0-1,0 1,0-1,1 1,-1-1,1 1,0-1,0 0,0 0,0 0,1 0,-1 0,1-1,-1 1,1-1,0 1,0-1,1 0,-1 0,0 0,1-1,-1 1,1-1,-1 0,1 0,-1 0,1 0,0-1,0 0,-1 1,1-1,0 0,0-1,-1 1,1-1,0 0,-1 0,1 0,2-4,-1 1,1-2,-1 1,-1-1,1 1,-1-1,0-1,0 1,-1 0,0-1,0 0,0 0,-1 0,0 0,0 0,-1-3,3-1,2-14</inkml:trace>
  <inkml:trace contextRef="#ctx0" brushRef="#br0" timeOffset="-9656.375">3104 0,'37'180,"2"11,-31-94,-9-81,2 0,0-1,0 1,2 0,0 0,1-1,3 11,-7-25,0-1,1 1,-1-1,0 1,0 0,0-1,0 1,0-1,1 1,-1 0,0-1,1 1,-1-1,0 1,1-1,-1 1,0-1,1 1,-1-1,1 1,-1-1,1 0,-1 1,1-1,0 0,-1 1,1-1,-1 0,1 0,0 0,-1 0,1 1,-1-1,1 0,0 0,-1 0,1 0,0 0,-1 0,1-1,-1 1,1 0,0 0,-1 0,1-1,-1 1,1 0,0 0,-1-1,1 1,-1 0,1-1,-1 1,0-1,1 1,-1-1,1 0,5-11</inkml:trace>
  <inkml:trace contextRef="#ctx0" brushRef="#br0" timeOffset="-9403.295">2963 283,'29'-5,"29"-6,9-2,-2-3,-8 1,-12 4</inkml:trace>
  <inkml:trace contextRef="#ctx0" brushRef="#br0" timeOffset="-8104.162">1496 2060,'-15'16,"1"0,1 2,0-1,1 2,2-1,-1 2,2-1,1 1,0 1,-3 19,10-38,0 0,0 0,0 0,0 0,0 0,1 0,-1 0,1 0,0 1,0-1,0 0,0 0,0 1,0-1,0 0,1 0,-1 0,1 0,0 0,-1 1,1-1,0 0,0 0,0-1,1 1,-1 0,0 0,1-1,-1 1,1 0,-1-1,1 1,0-1,0 0,0 0,0 0,0 0,0 0,0 0,0 0,0-1,0 1,0-1,0 1,1-1,-1 0,0 0,0 0,0 0,1 0,-1 0,0-1,0 1,0-1,0 0,9-5,-1-2,0 1,0-1,-1-1,0 1,-1-2,0 1,0-1,-1 0,0-1,-1 0,2-4,0 0,-2 0,1-1,-2 0,0-1,-1 1,-1-1,0 0,-1 0,-1 0,-1 0,0 0,-1 0,-2-2,-30-58,32 75,0 1,-1 0,1-1,0 1,0 0,-1-1,1 1,-1 0,0 0,1 0,-1 0,0 0,1 1,-1-1,0 1,0-1,0 1,1-1,-1 1,0 0,0 0,0 0,0 0,0 0,0 0,1 1,-1-1,0 0,0 1,0 0,1-1,-1 1,0 0,1 0,-1 0,0 0,1 0,-1 0,1 1,0-1,-1 1,1-1,0-1,0 1,0-1,0 1,0-1,1 1,-1 0,0-1,1 1,-1 0,0 0,1 0,-1-1,1 1,-1 0,1 0,-1 0,1 0,0 0,-1 0,1 0,0 0,0 0,0 0,0 0,0 0,0 0,0 0,0 0,0 0,0 0,0 0,1 0,-1 0,0-1,1 1,-1 0,1 0,-1 0,1 0,-1 0,1-1,0 1,-1 0,1 0,0-1,0 1,0-1,-1 1,1-1,0 1,0-1,0 1,0-1,0 0,1 1,58 7,-35-15,0 0,0-2,-1-1,0-1,-1-1,0 0,-1-2,-1-1,0-1,-1 0,0-2,-2 0,0-1,-1-1,-1 0,-1-2,0 1,8-21,-12 19,0 0,-2-1,-1 0,-1 0,-1-1,-1 0,-1-1,-1 1,-2 0,0-2,5 102,3 0,3 0,3-1,22 60,-13-40,66 310,-80-354,-6-40,-1 0,0 1,0-1,-1 1,-1 0,0-1,0 1,-1 0,0 0,-1 0,-1 0,1-1,-2 1,1 0,-1-1,-1 0,0 0,0 0,-1 0,-1 0,5-9,-1 1,1 0,-1 0,0-1,1 1,-1-1,0 0,0 1,0-1,0 0,0 0,-1 0,1 0,0-1,0 1,-1-1,1 1,0-1,-1 0,1 1,0-1,-1-1,1 1,0 0,-1-1,1 1,0-1,0 1,-1-1,1 0,0 0,0 0,0 0,0-1,0 1,0 0,0-1,1 1,-1-1,0 0,1 0,0 1,-1-1,1 0,0 0,0 0,0-1,0 1,0 0,0 0,1-1,-3-16,1-1,2 0,0 1,1-1,0 0,2 1,1-1,0 1,1 0,1 0,1 1,0 0,2 0,0 0,1 1,7-8,81-150,-79 142</inkml:trace>
  <inkml:trace contextRef="#ctx0" brushRef="#br0" timeOffset="1529.265">1129 2737,'0'1,"-1"67,3-1,4 0,4 15,2 155,-12-192,-18 56,18-101,-1 0,1 0,0 0,-1 1,1-1,-1 0,1 0,0 0,-1 0,1 0,-1 0,1 0,0 0,-1 0,1 0,-1 0,1 0,0 0,-1 0,1-1,0 1,-1 0,1 0,-1 0,1 0,0-1,-1 1,1 0,0 0,0-1,-1 1,1 0,0-1,0 1,-1 0,1-1,0 1,0 0,0-1,-1 1,1 0,0-1,0 1,0-1,0 1,0 0,0-1,0 1,0-1,0 1,0 0,0-1,0 1,0-1,0 1,0 0,1-1,-1 1,0 0,0-1,0 1,1 0,-1-1,0 1,0 0,1-1,-1 1,-1-18</inkml:trace>
  <inkml:trace contextRef="#ctx0" brushRef="#br0" timeOffset="1766.232">960 3161,'29'0,"23"-5,9-1,2-5,-3-1,-9 3,-7 2,-6-3,-6 1,-2 2,-3 2,-5 2</inkml:trace>
  <inkml:trace contextRef="#ctx0" brushRef="#br0" timeOffset="2195.341">1496 3246,'5'-1,"1"-1,0 0,-1 0,1-1,-1 1,0-1,0 0,0 0,0-1,0 0,-1 0,1 0,-1 0,0-1,-1 1,1-1,-1 0,0 0,0 0,0-1,-1 1,1-1,-2 1,1-1,0 0,-1 0,0 0,-1 0,1 1,-1-1,0 0,-1 0,0-5,1 9,-1 0,1 1,-1-1,0 0,0 0,0 1,1-1,-2 0,1 1,0-1,0 1,0-1,-1 1,1 0,0-1,-1 1,0 0,1 0,-1 0,1 0,-1 1,0-1,0 0,0 1,1-1,-1 1,0-1,0 1,0 0,0 0,0 0,0 0,0 0,1 0,-1 1,0-1,0 0,0 1,0 0,0 0,-3 1,0 0,0 1,0 0,1 0,-1 0,1 0,0 1,0-1,0 1,0 0,1 0,0 1,-1-1,1 2,-3 4,1 1,0 0,1 0,0 1,0 0,2-1,-1 1,2 0,-1 0,1 11,1-18,0-1,1 1,-1-1,1 1,0-1,0 1,1-1,-1 1,1-1,0 0,0 0,1 0,-1 0,1 0,0 0,0-1,0 1,0-1,0 0,1 0,0 0,-1 0,1-1,0 1,0-1,1 0,-1-1,0 1,3 0,79 8,-60-11</inkml:trace>
  <inkml:trace contextRef="#ctx0" brushRef="#br0" timeOffset="2534.33">1806 3330,'0'5,"0"-3,5-7,1-8,1-5,2-1,1-1,-2-3,3-1,0-3,-3 0,3-1,-1-1,-2 1,2 4,0 11,-2 8</inkml:trace>
  <inkml:trace contextRef="#ctx0" brushRef="#br0" timeOffset="2935.61">2089 3274,'9'0,"1"1,-1-1,1-1,-1 0,1 0,-1-1,1 0,-1-1,0 0,0 0,0-1,-1 0,1-1,-1 0,0 0,0-1,-1 0,0 0,0 0,0-1,0 0,-1-1,-1 1,1-1,-1-1,-1 1,1 0,0-5,-4 11,-1 0,0 0,0 0,0 1,0-1,0 0,0 0,-1 0,1 0,0 1,-1-1,0 0,1 1,-1-1,0 0,0 1,0-1,0 1,0-1,0 1,0-1,-1 1,1 0,0 0,-1-1,1 1,-1 0,1 0,-1 1,0-1,1 0,-1 0,0 1,0-1,1 1,-1 0,0-1,0 1,0 0,1 0,-1 0,0 0,0 1,0-1,1 0,-1 1,0-1,0 1,1 0,-1-1,0 1,1 0,-1 0,1 0,-1 0,1 0,-1 1,1-1,0 0,0 1,0-1,-1 2,-7 2,1 0,0 1,0 0,0 0,1 1,0 0,1 0,-1 0,1 1,1 0,-1 1,1-1,1 1,0 0,0 0,0 0,1 1,1-1,0 1,0 0,1-1,0 1,1 0,0 0,0 0,1 0,2 9,-2-16,1 0,0 0,0-1,0 1,0-1,0 1,0-1,1 0,-1 1,1-1,-1-1,1 1,0 0,0-1,0 1,0-1,0 0,0 0,0 0,0 0,1-1,-1 1,0-1,0 0,1 0,-1 0,0 0,0 0,2-1,91-33,-25-10,-49 29</inkml:trace>
  <inkml:trace contextRef="#ctx0" brushRef="#br0" timeOffset="3294.17">2709 2992,'-142'120,"140"-119,1 1,0-1,0 0,0 0,0 0,0 0,0 1,0-1,1 0,-1 1,0-1,1 1,-1-1,1 1,-1-1,1 1,0-1,0 1,0 0,-1-1,2 1,-1-1,0 1,0-1,0 1,1-1,-1 1,1-1,-1 1,1-1,0 1,-1-1,1 1,0-1,0 0,0 0,0 1,0-1,0 0,0 0,1 0,-1 0,0 0,1-1,-1 1,0 0,1-1,-1 1,1 0,-1-1,1 0,-1 1,1-1,0 0,14 6,64 32,-78-36,0 0,0-1,0 1,-1 0,1 0,0 0,-1 0,0 1,1-1,-1 0,0 0,0 1,0-1,-1 1,1-1,0 1,-1-1,0 1,0-1,1 1,-1-1,-1 1,1 0,0-1,-1 1,1-1,-1 1,0-1,0 0,0 1,0-1,-1 2,-51 60,35-50</inkml:trace>
  <inkml:trace contextRef="#ctx0" brushRef="#br0" timeOffset="3644.281">3020 2625,'26'426,"-24"-404,-1 0,-1 1,-1-1,0 0,-2 0,-1 0,0-1,-2 1,-2 5,-16 46,25-62,2-6</inkml:trace>
  <inkml:trace contextRef="#ctx0" brushRef="#br0" timeOffset="3865.753">2822 2992,'44'-5,"27"-6,8-1,-5-4,-6 1,-10 3,-9 4,-14 2</inkml:trace>
  <inkml:trace contextRef="#ctx0" brushRef="#br0" timeOffset="5484.363">0 1271,'514'-154,"-390"118,-123 36,0-1,-1 1,1 0,0-1,0 1,-1 0,1 0,0 0,0 0,0 0,0 0,-1 0,1 0,0 0,0 0,0 0,-1 0,1 0,0 1,0-1,0 0,-1 1,1-1,0 0,-1 1,1-1,0 1,-1-1,1 1,0 0,-1-1,1 1,-1 0,1-1,-1 1,0 0,1-1,-1 1,0 0,1 0,-1 0,0-1,0 1,0 0,0 0,1 0,-1-1,0 1,-1 0,1 0,0 0,0 0,0-1,0 1,-1 0,1 0,0-1,-1 1,1 0,-1 0,-25 50,24-47,-178 244,87-131,92-116,0 0,0 0,0 0,1 0,-1 0,1 0,-1 0,1 1,-1-1,1 0,-1 0,1 1,0-1,0 0,0 0,0 1,0-1,0 0,0 1,0-1,0 0,1 0,-1 1,0-1,1 0,-1 0,1 0,0 1,-1-1,1 0,0 0,0 0,-1 0,1 0,0 0,0 0,0-1,0 1,0 0,0 0,1-1,-1 1,0-1,0 1,0-1,1 1,-1-1,0 0,0 0,1 0,68-3,209-102,-198 73,213-71,-269 97</inkml:trace>
  <inkml:trace contextRef="#ctx0" brushRef="#br0" timeOffset="6900.936">57 1242,'10'-18,"2"1,0 0,1 1,0 0,1 1,1 1,9-7,69-77,-93 98,0 1,0-1,0 1,1-1,-1 1,0-1,1 1,-1-1,0 0,1 1,-1-1,0 0,1 1,-1-1,1 0,-1 1,0-1,1 0,-1 0,1 0,-1 1,1-1,-1 0,1 0,-1 0,1 0,-1 0,1 0,-1 0,1 0,-1 0,1 0,-1 0,1 0,-1 0,1-1,-1 1,1 0,-1 0,1 0,-1-1,1 1,-1 0,0-1,1 1,-1 0,0-1,1 1,-1 0,0-1,1 1,-1-1,0 1,0-1,1 1,-1-1,0 1,0-1,0 1,0-1,0 1,0-1,1 1,-1-1,0 50,0-39,-2 41,0-27,1 0,1 0,1 0,2 0,0 0,3 5,-4-21,-1-5,1 0,-1 0,0 1,0-1,0 0,-1 0,1 1,-1-1,0 1,0-1,0 0,0 1,0-1,-1 0,0 1,1-1,-1 0,0 1,-1-1,-1-2,0 0,-1 0,1-1,-1 1,1-1,0 0,-1 0,1 0,-1 0,1 0,0-1,-1 0,1 0,0 0,-1 0,1 0,0 0,-2-2,-116-56,107 49</inkml:trace>
</inkml:ink>
</file>

<file path=ppt/ink/ink3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8:51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1467 1104,'33'-45,"-28"34,100-195,-85 161,-11 22,1 1,1 0,1 0,1 1,1 1,1-1,44-94,-25 38,22-64,57-85,-90 175,-25 50,1 1,-1 0,0-1,1 1,-1 0,0 0,0 0,1 0,-1 0,0 0,0 0,1 1,-1-1,0 1,1-1,-1 1,0 0,1 0,-1-1,1 1,-1 0,1 0,0 1,-1-1,1 0,-1 1,-153 102,152-103,0 1,0-1,1 0,-1 1,0 0,1-1,-1 1,1 0,-1 0,1 0,0 1,0-1,0 1,0-1,1 1,-1-1,1 1,-1 0,1 0,0 0,0 0,0 0,1 0,-1 0,1 0,-1 0,1 0,0 0,0 1,1-1,-1 0,0 0,1 0,0 0,0 0,0 0,0 0,1 0,13 19,1 0,2-1,0-1,1-1,0-1,2 0,0-2,17 10,22 20,21 22,-81-68,1 1,0-1,0 1,-1-1,1 0,0 1,0-1,0 0,0 0,0 0,-1 1,1-1,0 0,0 0,0 0,0 0,0-1,0 1,0 0,-1 0,1 0,0-1,0 1,0 0,0-1,-1 1,1-1,0 1,-1-1,1 1,0-1,-1 0,1 1,0-1,-1 0,1 1,-1-1,1 0,-1 0,0 1,1-1,-1 0,0 0,1 0,-1 0,0 0,0 0,0 1,0-1,0 0,0 0,0 0,0 0,3-59,-3 54,-4-257,-41 84,39 160</inkml:trace>
  <inkml:trace contextRef="#ctx0" brushRef="#br0" timeOffset="1">1 1471,'10'-3,"0"0,-1-1,1-1,-1 1,1-1,-2-1,1 0,0 0,-1-1,0 0,-1 0,0-1,0 1,0-2,-1 1,0-1,-1 0,0 0,3-9,98-202,-77 139,-30 82,1 0,0-1,-1 0,1 1,-1-1,1 1,-1-1,1 1,-1-1,1 0,-1 1,1-1,-1 0,1 0,-1 1,0-1,1 0,-1 0,1 0,-1 0,0 0,1 0,-1 0,0 0,1 0,-1 0,1 0,-1 0,0 0,1-1,-1 1,1 0,-1 0,0-1,1 1,-1 0,1-1,-1 1,1-1,-1 1,1 0,0-1,-1 1,1-1,-1 1,1-1,0 0,0 1,-1-1,1 1,0-1,0 1,0-1,-1 0,1 1,0-1,-8 10,1 0,0 0,0 1,1-1,0 1,1 1,0-1,1 1,0 0,0 0,2 1,-1-1,1 0,1 1,0 0,0-1,1 1,1-1,0 1,1 0,0-1,0 0,4 9,-3-14,0 0,0 0,1 0,0-1,0 1,0-1,1 0,0 0,0-1,0 1,1-1,-1 0,1 0,0-1,0 0,0 0,1 0,-1-1,0 0,1 0,0-1,-1 1,1-1,0-1,0 1,0-1,0-1,-1 1,1-1,0 0,0-1,-1 0,1 0,-1 0,1-1,-1 0,0 0,0 0,0-1,-1 0,1 0,-1 0,2-3,17-14,-1-1,-2-1,0-1,-1 0,-2-2,0 0,-2-1,-1-1,-1 0,-2-1,0-1,-2 1,1-13,-10 41,0-2,0 0,0 0,-1 0,1-1,-1 1,1 0,-1 0,0 0,0-1,0 1,-1 0,1 0,-1 0,1 0,-1-1,0 1,-1 0,1-1,-35 29,-29 108,52-97,11-34,1 1,0-1,0 1,0-1,0 1,0-1,1 1,-1 0,1-1,0 1,-1 0,1 0,1-1,-1 1,0 0,1 0,-1-1,1 1,0-1,0 1,0 0,0-1,0 0,0 1,1-1,-1 0,1 1,0-1,0 0,0 0,0 0,0-1,0 1,0 0,0-1,1 0,-1 1,1-1,-1 0,1 0,-1 0,3 0,9 1,0-1,-1 0,1-1,0 0,0-1,-1-1,1 0,0-1,-1 0,0-1,0-1,0 0,0-1,-1 0,0-1,0 0,-1-1,0 0,0-1,-1 0,0-1,-1 0,0 0,0-1,-1 0,-1-1,0 0,0 0,-1 0,-1-1,0 0,0-3,-2 9,5-19,0-1,-2 1,0-1,-2-1,-1 1,-2 0,0-6,-1 32,0 0,1 0,-1 0,0 0,0 0,0 0,0 0,0 0,0 0,0-1,0 1,-1 0,1 0,0 0,-1 0,1 0,0 0,-1 0,0 0,1 0,-1 0,1 0,-1 1,0-1,0 0,0 0,1 1,-1-1,0 0,0 1,0-1,0 1,0-1,0 1,0-1,0 1,0 0,0-1,0 1,0 0,-1 0,1 0,0 0,0 0,0 0,0 0,0 0,0 1,0-1,0 0,0 1,0-1,0 1,0-1,0 1,0-1,0 1,0 0,0-1,0 1,0 0,1 0,-1 0,-46 97,40-74,5-20,1 0,0 0,0 1,0-1,1 0,-1 1,1-1,0 1,0-1,1 0,-1 1,1-1,0 0,0 1,1-1,-1 0,1 0,0 0,0 0,0 0,1-1,-1 1,1-1,0 1,0-1,0 0,0 0,1 0,-1-1,1 1,0-1,0 0,0 0,0 0,7 4,1-1,0-1,0 0,0 0,0-1,1-1,-1 0,1-1,0 0,-1-1,9-1,7-3,-3-3</inkml:trace>
  <inkml:trace contextRef="#ctx0" brushRef="#br0" timeOffset="2">311 709,'81'-34,"75"-43,44 0,-27 40,-173 37,-1 1,0-1,1 0,-1 0,1 1,-1-1,0 0,1 0,-1 0,1 0,-1 0,0 0,1 0,-1 0,0 0,1 0,-1-1,1 1,-1 0,0 0,1-1,-1 1,1 0,-1-1,1 1,-1 0,1-1,-1 1,1-1,-1 1,1-1,0 1,-1-1,1 1,0-1,-1 1,1-1,0 1,0-1,-1 0,1 1,0-1,0 1,0-1,0 0,0 1,0-1,0 0,0 1,0-1,0 1,0-1,0 0,1 1,-1-1,0 1,0-1,1 1,-1-1,0 0,1 1,-1-1,0 1,1-1,-1 1,1 0,-37-7,-101-30,114 13,24 14</inkml:trace>
</inkml:ink>
</file>

<file path=ppt/ink/ink3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2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347 133,'-10'-10,"-12"-8,-8 0,2-3,0 3,1 4,0 5,-1 3,0 3,0 3,0 0,5-4,1-2,4 1</inkml:trace>
</inkml:ink>
</file>

<file path=ppt/ink/ink3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41,'-19'-10,"-16"-3,-7 1,4 7,3 5,8 2</inkml:trace>
</inkml:ink>
</file>

<file path=ppt/ink/ink3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1,'-19'0,"-7"5,-3 1,3 5,6 0</inkml:trace>
</inkml:ink>
</file>

<file path=ppt/ink/ink3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4:10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303 116,'2'-3,"-1"-1,0 1,-1 0,1 0,0 0,-1-1,0 1,0 0,0-1,0 1,0 0,-1 0,0-1,1 1,-1 0,0 0,-1 0,1 0,0 0,-1 0,0 0,1 0,-1 1,0-1,-1 1,1-1,0 1,-1 0,1 0,-1 0,0 0,1 0,-1 0,0 1,0 0,0-1,-1 1,1 0,0 1,-2-1,-10 2,0 1,0 1,0 0,0 1,0 1,1 0,0 1,0 0,0 1,1 1,0 0,1 1,-6 5,16-13,-1-1,1 1,0 0,-1 0,1 1,0-1,0 0,0 1,0-1,0 1,0 0,1-1,-1 1,0 0,1 0,0 0,-1 1,1-1,0 0,0 0,0 1,0-1,1 0,-1 1,0-1,1 1,0-1,0 1,0-1,0 1,0-1,0 1,1-1,-1 1,1-1,-1 0,1 1,0-1,0 0,0 1,0-1,1 0,-1 0,1 0,-1 0,1 0,-1 0,1-1,2 2,11-1,0 0,0-1,0-1,1-1,-1 0,0 0,0-2,0 0,0-1,-1 0,0-1,1-1,-2 0,1-1,-1 0,5-4,-16 10,269-113,-259 109,-1 1,1 0,0 1,1 0,-1 1,0 1,1 0,-1 0,1 1,-1 1,1 0,-1 0,1 2,-1-1,2 2,-12-3,1 0,-1 0,0 1,0-1,0 1,0-1,0 1,0-1,0 1,0 0,-1 0,1 0,-1 0,1 0,-1 0,0 1,0-1,0 0,0 1,0-1,-1 0,1 1,-1-1,1 1,-1-1,0 1,0 0,0-1,0 1,-1-1,1 1,-1-1,1 0,-2 3,0 2,-1-1,0 1,0-1,0 0,-1 0,0-1,0 1,-1-1,1 1,-1-1,0-1,-3 3,-180 126,-158 112,340-240,-1-1,1 1,0 0,0 1,0-1,1 1,0 0,0 1,1-1,-1 1,1 0,1 0,-1 0,1 0,1 1,-1 0,1-1,1 1,-1 5,5 5</inkml:trace>
  <inkml:trace contextRef="#ctx0" brushRef="#br0" timeOffset="317.702">727 397,'-31'18,"0"1,2 1,0 1,1 2,2 1,0 1,2 1,0 1,2 2,-6 10,26-36,0-1,0 1,1 0,-1-1,1 1,-1 0,1 0,0 0,0 1,0-1,0 0,1 0,-1 0,1 1,0-1,0 0,0 0,1 1,-1-1,1 0,-1 0,1 0,0 0,0 0,1 0,-1 0,1 0,-1 0,1 0,0-1,0 1,0-1,0 1,0-1,1 0,-1 0,1 0,0 0,-1 0,1 0,0-1,0 0,0 1,1-1,15 2,0-1,0 0,0-2,0 0,0-1,0-1,0-1,0-1,-1 0,1-1,-1-1,-1-1,1-1,-1 0,0-1,-1-1,0 0,0-1,-2-1,3-3,-10 12,-1-1,-1 0,1 0,-1-1,1 1,-1-1,0 0,-1-1,0 1,1-1,-2 0,1 0,-1 0,0 0,0-1,0 1,-1-1,0 0,-1 0,1 1,-1-1,-1 0,1 0,-1 0,0 0,-1 0,0 0,0 0,0 0,-1 0,0 0,0 1,-1-1,0 1,0-1,0 1,-1 0,-3-4,4 7,0 0,-1-1,1 1,-1 0,0 1,0-1,0 1,0 0,0 0,-1 0,1 0,-1 1,1 0,-1-1,1 2,-1-1,0 1,-2-1,-14 4</inkml:trace>
</inkml:ink>
</file>

<file path=ppt/ink/ink3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1,'15'10,"4"2</inkml:trace>
</inkml:ink>
</file>

<file path=ppt/ink/ink3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1,'24'9,"13"4,0 4,-6 4,-4-1,-7 0,-1-3,0-5,3-4,-4 2,1-1,-3 2,0 0,3-3,2-1,-1-4</inkml:trace>
</inkml:ink>
</file>

<file path=ppt/ink/ink3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9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0,'5'5,"6"1,2 5,2 1,0 2,2-1,-3 3,2-2,3-3,3-4,2-2,2-3,-8-1,-7 3,-5 2</inkml:trace>
</inkml:ink>
</file>

<file path=ppt/ink/ink3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0,'4'5,"8"1,5 1,5-2,-2 3,2 0,1 0,1-3,2-2,-4 4,-5 1</inkml:trace>
</inkml:ink>
</file>

<file path=ppt/ink/ink3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41,'10'0,"7"0,7 0,3 0,2 0,1 0,-4-5,-3-1,1 0,0 1,1 1,-4-3,-5 0</inkml:trace>
</inkml:ink>
</file>

<file path=ppt/ink/ink3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1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664 872,'0'-5,"-5"-1,-6-5,-2-5,-2-5,-5-3,2-3,-1 4,2 0,0 5,3 0,-2 3,3 0,3 2</inkml:trace>
  <inkml:trace contextRef="#ctx0" brushRef="#br0" timeOffset="499.742">268 477,'-9'-15,"-4"-8,-4-2,1 0,-2 3,-2 6,-3 5,-2 5,2-1,2 0,-2 1,0 3,2-5,6 1</inkml:trace>
  <inkml:trace contextRef="#ctx0" brushRef="#br0" timeOffset="22838.238">861 590,'-12'-15,"0"0,1 0,1-1,0-1,1 1,1-2,1 1,-63-102,-91-27,70 92,6-1,85 56,0 0,0 0,0 0,0-1,0 1,0 0,0 0,0 0,0 0,0 0,0 0,-1-1,1 1,0 0,-1 0,1 0,-1-1,1 1,-1 0,1 0,-1-1,0 1,1-1,-1 1,0 0,1-1,-1 1,0-1,0 1,1-1,-1 0,0 1,0-1,0 0,0 0,1 1,-1-1,0 0,0 0,0 0,0 0,0 0,0 0,0 0,1-1,-1 1,0 0,0 0,0-1,0 1,1-1,-1 1,0 0,0-1,1 1,-1-1,0 0,1 1,-1-1,0 0,1 1,-1-1,1 0,-1 1,1-1,-1 0,1 0,0 0,-1 0,37 193,-36-191,0 0,0 0,0 0,1 0,-1 0,0 0,0-1,1 1,-1 0,0 0,1 0,-1-1,1 1,-1 0,1-1,0 1,-1 0,1-1,0 1,-1-1,1 1,0-1,0 1,-1-1,1 1,0-1,0 0,0 1,-1-1,1 0,0 0,0 0,0 0,0 0,0 0,0 0,-1 0,1 0,0 0,0 0,0 0,0-1,0 1,-1 0,1-1,0 1,0 0,0-1,-1 1,1-1,0 1,-1-1,1 0,0 1,41-44,-32 33,17-15,2 2,0 0,2 2,0 1,33-15,-22 11,-13 1,-29 24,0-1,1 0,-1 1,0-1,0 1,0-1,0 0,0 1,0-1,0 0,0 1,0-1,0 0,0 1,0-1,0 0,-1 1,1-1,0 1,0-1,-1 0,1 1,0-1,-1 1,1-1,-1 1,1-1,0 1,-1-1,1 1,-1 0,1-1,-1 1,0 0,1-1,-1 1,1 0,-1-1,0 1,1 0,-1 0,0 0,1 0,-1 0,0 0,1 0,-1 0,0 0,1 0,-1 0,1 0,-1 0,0 1,1-1,-1 0,-138-13,0 3,126 8,18 1</inkml:trace>
</inkml:ink>
</file>

<file path=ppt/ink/ink3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5:35.26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7113 270,'-326'-180,"301"167,0 2,-1 0,0 2,-1 1,1 0,-2 3,1 0,0 1,-1 2,-227-11,118 25,2 5,0 7,1 5,2 6,2 6,-20 14,-4 4,78-33,1 4,1 3,1 3,3 3,-42 32,64-35,2 2,2 2,1 2,2 2,3 1,-7 12,27-30,0 1,2 1,1 0,1 1,1 1,2 0,1 0,2 1,1 0,1 1,2 0,1 0,3 16,1 1,3-1,2 0,2 0,2-1,10 29,224 733,-219-703,-5 1,-4 1,-2 64,-16-134,-1 0,-2-1,-2 1,-2-1,-1-1,-2 1,-1-2,-2 0,-2-1,-1 0,-2-1,-1-2,-1 0,-2-1,-1-1,-2-2,0 0,-2-2,-1-1,-1-1,-29 16,-287 166,-94 16,387-192,2 2,0 2,3 3,1 1,2 3,1 2,-7 12,27-21,1 1,1 1,2 1,2 1,2 0,1 2,2 0,2 0,1 1,3 1,0 5,-10 30,-39 168,53-220,-3 2,1 0,1 0,2 0,0 1,2-1,1 1,2 0,0-1,2 0,1 1,1-2,1 1,5 9,22 22,2-1,2-2,3-1,2-3,2-1,16 11,-51-51,32 34,3-3,1-1,2-2,1-3,2-2,1-1,2-4,0-1,4-3,1 0,2-2,0-4,1-1,1-4,0-3,48 2,353-13,-287-15,0-8,164-45,-12-17,-150 54,-141 28,-1-2,1-1,-2-2,1-1,-1-2,-1-2,0-1,-1-1,15-12,242-134,-80 16,-104 52,-18 18,-2-5,-5-2,25-38,-92 103,-2-1,0-1,-2 0,0-1,-1 0,-1-1,-1 0,0 0,-2-1,-1 0,-1 0,-1 0,-1 0,-1-19,-3-44,-4 2,-4-1,-3 1,-4 1,-16-43,21 82,3-1,1-1,2 1,3-1,1 0,4-27,0 53,1 0,1 0,1 0,1 0,1 1,0 0,2 0,0 1,1 0,0 1,2 0,0 1,8-9,11-9,1 2,1 1,2 1,1 2,22-13,36-15,2 4,59-21,101-54,122-88,-358 205,-1-1,-1-1,0 0,0-2,-1 0,-1 0,0-2,-1 0,-1-1,-1 0,0-1,-1 0,8-18,-14 18,0 1,-1-1,-1 0,0-1,-1 1,-2-1,0 1,0-1,-2 1,0-1,-2 1,0-1,-2-6,-128-401,10 25,97 335,-82-163,88 198,-1 1,-1 1,-2 1,-1 1,-1 1,-2 1,0 1,-28-17,-135-69,142 85,2-2,1-1,1-3,-2-5,38 30,1-1,-1 0,1 0,1-1,0 0,0 0,0-1,1 0,0 0,1 0,0-1,0 0,1 0,1 0,-1 0,2-1,-1 1,1-1,1-5,33-239,-31 249,0 0,0 0,-1 0,0 0,0-1,0 1,-1 0,0 0,0 0,-1 0,1 0,-1 0,-1 0,1 0,-1 1,0-1,0 1,-1 0,1 0,-1 0,0 0,-1 1,1 0,-1 0,0 0,-2-2,-14-3,0 1,0 1,-1 0,0 2,0 0,0 2,0 0,-1 2,0 0,-11 2,27 0,0-1,0 1,0-2,0 1,0-1,0 0,0 0,0-1,0 0,1 0,-1-1,0 1,1-1,0-1,0 0,0 1,0-2,0 1,1-1,0 0,0 0,0 0,1 0,0-1,0 0,0 0,0-1,-18-45,17 45</inkml:trace>
  <inkml:trace contextRef="#ctx0" brushRef="#br1" timeOffset="10834.013">820 3121,'-3'4,"0"1,0 0,1 1,0-1,0 0,0 1,1-1,-1 1,1-1,1 1,-1 0,1-1,0 6,0-7,18 201,14 77,-30-229,3-1,1 0,13 43,-18-93,-1 2,0-1,1 1,0-1,0 0,0 1,0-1,1 0,-1 0,1 0,0 0,0 0,0 0,0 0,0-1,1 1,-1-1,1 1,0-1,0 0,13 3</inkml:trace>
  <inkml:trace contextRef="#ctx0" brushRef="#br1" timeOffset="11570.401">537 3403,'3'-37,"3"1,0-1,2 1,2 1,2 0,1 0,7-13,-13 31,4-14,0 1,2 1,2 0,0 1,2 0,1 2,1 0,1 1,2 1,0 0,1 2,2 1,0 1,1 1,0 1,30-14,-53 31,1-1,0 0,0 1,0 0,0 0,0 0,0 0,0 1,0 0,0 0,1 0,-1 0,0 0,0 1,0 0,0 0,0 0,0 0,0 1,0-1,-1 1,1 0,-1 0,1 1,-1-1,1 1,-1-1,0 1,-1 0,1 0,0 0,-1 1,1-1,-1 1,0-1,0 1,-1 0,1 0,-1 0,0 0,0 0,3 18,-1 1,-2 0,0 0,-2 0,0 0,-2 0,0 0,-1 0,-2-1,0 0,-1 0,-2 0,0-1,-1 0,-10 13,-88 156,-22-18,130-171,-1 0,0-1,1 1,-1 0,1-1,-1 1,1 0,-1 0,1 0,0 0,-1 0,1-1,0 1,0 0,0 0,-1 0,1 0,0 0,0 0,0 0,1 0,-1 0,0 0,0 0,0 0,1-1,-1 1,0 0,1 0,-1 0,1 0,-1-1,1 1,-1 0,1 0,0-1,-1 1,1 0,0-1,-1 1,1-1,0 1,0-1,0 1,0-1,-1 0,1 1,0-1,0 0,0 0,0 0,0 1,0-1,0 0,58 3,-51-3,13-1,-3 0,-1 0,1 0,0 2,-1 0,1 1,-1 1,1 1,-1 0,0 1,-1 1,1 0,13 9,-19-8,-1 1,0 0,-1 1,0 0,0 0,-1 1,0 0,-1 0,7 12,-8-12,-3-6,1 1,-1-1,1 0,0 0,0 0,1 0,-1-1,1 0,0 0,0 0,0 0,0-1,0 0,0 0,4 1,3-3</inkml:trace>
  <inkml:trace contextRef="#ctx0" brushRef="#br1" timeOffset="11818.698">1552 3347,'-4'38,"2"18,7-1,8-10,6-12,-1-12</inkml:trace>
  <inkml:trace contextRef="#ctx0" brushRef="#br1" timeOffset="12054.15">1497 2867,'0'0</inkml:trace>
  <inkml:trace contextRef="#ctx0" brushRef="#br1" timeOffset="12506.43">1864 2980,'-13'16,"0"1,1 0,1 1,1 0,1 1,0 0,1 1,2-1,0 1,0 1,2-1,0 6,4-24,-1 0,1-1,0 1,0 0,-1 0,1 0,1 0,-1 0,0 0,0 0,1 0,-1 0,1 0,0 0,-1 0,1-1,0 1,0 0,0-1,0 1,1 0,-1-1,0 1,1-1,-1 0,1 1,-1-1,1 0,-1 0,1 0,0 0,0 0,-1-1,1 1,0 0,0-1,0 1,0-1,0 0,0 0,0 0,0 0,0 0,0 0,0 0,0-1,0 1,0-1,-1 1,2-1,12-11,-1 0,0-1,-1-1,0 0,-1 0,-1-2,0 1,-2-1,1-1,-2 1,0-2,-1 1,2-10,2 1,33-85,-30 69,3 1,1 0,2 1,13-16,-33 56,0-1,1 0,-1 0,0 1,1-1,-1 0,1 1,-1-1,1 1,-1-1,1 1,0-1,-1 1,1-1,0 1,-1-1,1 1,0 0,0-1,-1 1,1 0,0 0,0 0,0 0,-1-1,1 1,0 0,0 0,0 0,-1 1,1-1,0 0,0 0,0 0,-1 1,1-1,0 0,0 1,-1-1,1 0,0 1,-1-1,1 1,0-1,-1 1,1 0,-1-1,1 1,-1-1,1 1,-1 0,0 0,1-1,-1 1,0 0,1 0,-1-1,0 1,23 55,-20-46,105 338,-58-130,-41-155,-4-46,-1 0,-1 0,0 0,-2 0,0 0,0 0,-2 0,0 1,-1-1,0 0,-2 0,0 0,-1-1,-1 0,0 1,-1-2,-1 1,-7 11,13-25,1 0,-1 0,0 0,0 0,0 0,0 0,0 0,-1-1,1 1,0-1,-1 0,1 1,-1-1,0 0,1-1,-1 1,0 0,0-1,1 1,-1-1,0 0,0 0,1 0,-1 0,0-1,0 1,0-1,1 0,-1 1,0-1,1 0,-1-1,1 1,-1 0,1-1,0 1,0-1,-1 0,1 0,0 0,0 0,1 0,-1 0,0-1,1 1,-1 0,1-1,0 1,0-1,0 0,0 0,-6-18,1 0,2-1,0 1,1-1,1 0,1 0,1 0,1 0,1 0,0 0,2 1,3-8,34-175,-24 145,-10 37</inkml:trace>
  <inkml:trace contextRef="#ctx0" brushRef="#br1" timeOffset="12755.193">2512 2697,'10'34,"8"15,5 0,-1-13,-4-13</inkml:trace>
  <inkml:trace contextRef="#ctx0" brushRef="#br1" timeOffset="12999.228">2428 2387,'0'0</inkml:trace>
  <inkml:trace contextRef="#ctx0" brushRef="#br1" timeOffset="13307.191">2710 2359,'15'14,"1"0,1-1,0-1,1 0,0-2,1 0,0-1,0 0,1-2,0 0,0-2,13 2,-29-7,1 1,-1-2,1 1,-1 0,1-1,-1 0,0 0,1 0,-1-1,0 0,0 1,0-1,0-1,0 1,0 0,0-1,-1 0,0 0,1 0,-1 0,0-1,0 1,-1-1,1 0,-1 0,0 1,0-2,0 1,0-2,30-130,-25 66,-4-1,-2 1,-4-1,-3 1,-3 0,-12-42,19 96,0 1,-2 0,0-1,-1 1,0 1,-1-1,-1 1,0 0,-1 0,0 1,-1 0,-1 1,0 0,-1 0,0 1,0 0,-1 1,-1 1,0 0,0 0,-1 1,0 1,-7-3,16 9,0 1,-1-1,1 1,-1 0,1 0,-1 0,1 1,0 0,-1 0,1 0,0 1,0-1,0 1,0 1,0-1,0 1,0 0,1 0,-1 0,1 0,0 1,0 0,0 0,1 0,-1 0,1 1,0-1,0 1,1 0,-3 4,-3 9,0 1,2-1,0 1,1 0,1 0,0 1,2-1,0 1,1 0,1-1,1 1,1 0,0-1,2 1,0-1,1 0,1 0,1-1,1 1,0-2,1 1,1-1,1 0,0-1,1-1,1 0,0 0,12 9,5 5,1-1,2-2,1-1,0-2,2-1,0-2,2-1,0-2,29 9,46 13,-86-29</inkml:trace>
  <inkml:trace contextRef="#ctx0" brushRef="#br1" timeOffset="14466.629">2739 2330,'9'-5,"4"-6,-1-6,3 0,-2-3,2 3,-1 0,1 2,-1-1,1-3,3-2,-2-3,2 3,2 0,-2 3</inkml:trace>
  <inkml:trace contextRef="#ctx0" brushRef="#br1" timeOffset="16319.309">0 5068,'30'91,"26"49,-27-76,-3 1,-3 1,-3 1,-3 1,6 50,-19 53,2-154,4-46,3-18,1 0,3 1,1 1,3 0,1 2,22-31,-30 52,-10 13,1 1,0-1,1 1,-1 0,2 0,-1 0,1 1,0 0,1 0,-1 1,1 0,0 0,1 1,0 0,0 1,8-4,-14 8,-1 0,1 0,0 0,-1 1,1-1,0 1,-1-1,1 1,-1 0,1 0,-1 0,1 0,-1 1,0-1,1 1,-1-1,0 1,0 0,0 0,0-1,-1 2,1-1,0 0,-1 0,0 0,1 1,-1-1,0 1,0 1,20 79,-22-51,-3 0,0 0,-2-1,-2 0,0 0,-2-1,-2 0,-5 10,-11 33,24-57,-2-1,0 0,-1 0,0-1,-1 0,-1 0,0-1,-1 0,0 0,-3 1,0-7,2-5</inkml:trace>
  <inkml:trace contextRef="#ctx0" brushRef="#br1" timeOffset="16650.211">960 5096,'-33'58,"2"2,3 1,3 1,2 1,-1 14,22-72,1-1,-1 1,1 0,-1-1,2 1,-1 0,0 0,1-1,0 1,0 0,0 0,0 0,1 0,0-1,0 1,0 0,1-1,0 1,0-1,0 1,0-1,0 0,1 0,0 0,0 0,0 0,0-1,1 0,0 1,-1-1,1 0,0-1,0 1,0-1,1 0,-1 0,1 0,-1 0,3 0,-2-2,0 0,0 0,0-1,0 0,0 0,0 0,0 0,0-1,0 1,0-1,-1-1,1 1,-1-1,0 1,0-1,0-1,0 1,0 0,0-1,-1 0,0 0,3-4,56-99,-53 89,-2-1,0-1,-2 0,0 0,-1 0,0 0,-2 0,-1-1,0 1,-2-1,0 1,-1-1,-1 1,-1 0,-2-4,4 20,1-1,-1 1,0 0,-1 0,1 0,-1 0,0 0,0 0,0 1,0-1,0 1,-1 0,0 0,0 0,0 0,0 1,0 0,0 0,0 0,-1 0,1 1,-1-1,0 1,1 0,-1 1,0-1,-13 3</inkml:trace>
  <inkml:trace contextRef="#ctx0" brushRef="#br1" timeOffset="17184.585">1355 4758,'-13'27,"0"1,2 1,1 0,2 0,1 1,1 0,1 0,2 1,0 8,3-35,0 0,0 0,1 1,-1-1,1 0,0 0,0 0,1 0,-1 0,1 0,0 0,0 0,0 0,0-1,1 1,-1-1,1 0,0 0,0 0,0 0,0 0,1-1,-1 1,1-1,0 0,-1 0,1 0,0 0,0-1,0 0,0 0,1 0,-1 0,0-1,0 1,1-1,-1 0,0 0,0-1,1 1,-1-1,0 0,0 0,0-1,6-4,0-1,0-1,-1 1,0-2,-1 1,0-1,0 0,-1-1,0 0,0 0,-2-1,1 1,-1-1,0-1,-1 1,-1 0,0-1,0 0,-1 0,-1 0,1-6,4-32,-1-1,-3 0,-2 1,-3-1,-1 0,-3 1,-2-1,-2 2,-2 0,-2 0,-9-15,15 40,-1 0,-1 0,-1 1,-1 1,0 0,-16-18,27 38,1 0,-1 0,1-1,-1 1,0 1,0-1,0 0,0 0,0 1,0-1,-1 1,1 0,0-1,-1 1,1 0,-1 0,1 1,-1-1,0 1,1-1,-1 1,1 0,-1 0,0 0,1 0,-1 0,0 1,1-1,-1 1,1-1,-1 1,1 0,-1 0,1 1,-1-1,1 0,0 1,0-1,0 1,0 0,0-1,0 1,0 0,1 0,-2 3,-7 16,1 0,1 0,0 1,2 0,1 1,1-1,1 1,0 0,2 0,1 0,1 0,3 20,-5-24,1-1,2 1,-1-1,2 1,0-1,2 0,0 0,0-1,2 1,0-1,1 0,1-1,1 0,0 0,1-1,0-1,1 0,1 0,0-1,1-1,0 0,1-1,1 0,-1-2,2 1,-1-2,11 4,-19-8,1 0,0 0,-1-1,1 0,0-1,1 0,-1 0,0-1,1 0,-1-1,0 0,1 0,-1-1,0 0,1-1,-1 0,0-1,0 1,0-2,-1 1,1-1,-1 0,0-1,0 0,0-1,0 0,10-14</inkml:trace>
  <inkml:trace contextRef="#ctx0" brushRef="#br1" timeOffset="17821.273">1807 4306,'-1'28,"2"1,0 0,2 0,1-1,2 0,0 0,2 0,1-1,3 4,-11-28,1 1,-1-1,1 1,0-1,0 0,1 0,-1 0,1 0,-1 0,1 0,0-1,0 1,0-1,0 0,1 0,-1 0,1 0,-1-1,1 1,0-1,-1 0,1 0,0 0,0-1,0 1,-1-1,1 0,0 0,0 0,0-1,0 0,-1 1,1-1,0 0,0-1,-1 1,1-1,-1 1,1-1,-1 0,0 0,0-1,0 1,0-1,0 1,0-1,-1 0,1 0,-1 0,0-1,0 1,9-23,-2 0,-1-1,0 0,-3 0,0 0,-1-1,-2 1,-1-1,-1 0,-1 0,-3-12,2-35,2 2,1 73,0 0,0-1,0 1,0 0,-1 0,1 0,0 0,0 0,0 0,0 0,0 0,0 1,0-1,0 0,0 1,0-1,-1 0,1 1,0-1,0 1,0-1,-1 1,1-1,0 1,-1 0,1-1,0 1,-1 0,1 0,-1-1,1 1,-1 0,1 0,-1 0,0 0,1 0,-1 0,0 0,84 122,-52-70,-1 0,-3 2,-3 1,3 13,-25-62,13 32,-2 0,-1 1,-2 0,-2 1,-2 0,-1 0,-1 28,-5-49,3 25,-3-1,-2 1,-1-1,-2 0,-8 27,12-64,-1-1,1 0,-1 1,-1-1,1 0,-1 0,0-1,0 1,-1-1,0 1,1-1,-2 0,1 0,-1-1,1 1,-1-1,-1 0,1 0,-1-1,1 0,-1 0,0 0,0 0,0-1,-3 1,5-5,-1 0,1 0,0 0,0 0,0-1,0 0,1 0,-1 0,1 0,-1 0,1 0,0-1,1 0,-1 0,1 0,-1 0,1 0,0 0,1 0,-1-1,1 1,-1 0,1-1,1 0,-1 1,1-2,-2-2,-6-29,2 0,1-1,3 1,1-1,1 0,2 0,2 1,1-1,3 1,0 0,7-15,1 9,1 1,2 0,1 1,3 1,1 1,2 2,26-30,19 3,-49 52</inkml:trace>
  <inkml:trace contextRef="#ctx0" brushRef="#br1" timeOffset="19939.668">2852 3488,'127'-99,"-48"35,2 3,2 5,3 3,54-23,-1 0,-139 76,-1 1,1 0,0-1,0 1,0 0,0-1,0 1,-1 0,1-1,1 1,-1 0,0-1,0 1,0 0,0-1,0 1,0-1,1 1,-1 0,0-1,1 1,-1-1,0 1,1-1,-1 1,1-1,-1 1,1-1,-1 1,1-1,-1 1,1-1,-1 0,1 1,-1-1,1 0,0 0,-1 1,1-1,0 0,-1 0,1 0,0 0,-1 0,1 0,0 0,-1 0,1 0,0 0,-1 0,1 0,-1-1,1 1,0 0,-1 0,1-1,-1 1,1 0,0-1,-1 1,1 0,-1-1,1 1,-1-1,0 1,1-1,-1 1,1-1,-26 52,22-44,-12 18,-18 52,34-76,0 0,0 0,-1 0,1 0,0 0,0-1,0 1,0 0,0 0,1-1,-1 1,0 0,0-1,0 1,1-1,-1 0,0 1,0-1,1 0,-1 0,0 0,1 0,-1 0,0 0,1 0,-1 0,0 0,0-1,1 1,-1-1,0 1,0-1,0 1,1-1,-1 0,0 1,0-1,0 0,0 0,0 0,63-34,-1-2,-2-3,9-11,68-44,232-127,-364 219,-3 2,0-1,0 1,0-1,-1 1,1-1,0 0,-1 0,1 0,-1-1,0 1,0 0,0-1,0 0,0 1,0-1,-1 0,1 0,-1-1,-38-13,30 16,-132-56,138 57,1-1,-1 0,0 1,1-1,-1 1,0-1,0 1,1-1,-1 1,0 0,0-1,0 1,0 0,0 0,1 0,-1 0,0-1,0 1,0 0,0 0,0 1,0-1,0 0,0 0,1 0,-1 1,0-1,0 0,0 1,0-1,1 1,-1-1,0 1,1-1,-1 1,0-1,1 1,-1 0,0-1,1 1,-1 0,1 0,-1-1,1 1,0 0,-1 0,1 0,0 0,0-1,-1 1,1 0,0 0,0 0,0 0,0 0,0 0,8 57,-6-49,15 196,6-90,-23-115,0 0,0 1,-1-1,1 1,0-1,0 0,0 1,0-1,0 1,-1-1,1 1,0-1,0 1,0-1,0 1,0-1,0 1,1-1,-1 0,0 1,0-1,0 1,0-1,0 1,1-1,-1 0,0 1,0-1,1 1,-1-1,0 0,1 1,-1-1,0 0,1 1,-1-1,0 0,1 0,-1 1,1-1,-1 0,1 0,-1 0,1 0,-1 0,0 1,1-1,-1 0,1 0,-1 0,1 0,-1 0,1 0,-1-1,1 1,-1 0,1 0,-1 0,0 0,1 0,-1-1,1 1,-1 0,21-29,-14 18,119-193,-106 175,-2 3</inkml:trace>
</inkml:ink>
</file>

<file path=ppt/ink/ink3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0 469,'194'-209,"-117"90,-43 57,1-2,-24 49</inkml:trace>
</inkml:ink>
</file>

<file path=ppt/ink/ink3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1 713,'14'-51,"3"0,2 2,3 0,1 2,2 0,28-37,8-19,54-112,-107 199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9:34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384 537,'-16'-3,"0"0,1 1,-1 1,0 0,0 2,0-1,0 2,0 0,0 1,0 1,1 0,0 1,0 1,0 0,1 1,-1 0,2 1,-1 1,1 0,1 1,-4 4,10-6,0 0,0 1,1-1,1 1,0 0,0 0,0 1,1-1,1 1,-1 0,2 0,-1 3,1-9,1-1,0 1,0-1,0 1,0 0,0-1,1 1,-1-1,1 1,0-1,0 1,1-1,-1 1,1-1,0 0,-1 0,1 0,1 0,-1 0,0 0,1-1,-1 1,1-1,0 0,0 1,0-1,0 0,0-1,0 1,1-1,-1 1,0-1,1 0,2 0,4-1,-1 0,1-1,0-1,-1 1,1-2,-1 1,1-1,-1-1,0 0,0 0,-1-1,1 0,-1 0,0-1,0 0,-1 0,0-1,2-2,141-128,-58 25,-78 105,-24 41,5-17,2-6,1 1,0-1,0 1,1 0,0 0,1 0,1 0,0 0,0-1,1 1,1 0,0-1,1 1,0-1,0 0,1 0,1-1,0 1,0-1,1-1,3 5,35 27,-31-31</inkml:trace>
  <inkml:trace contextRef="#ctx0" brushRef="#br0" timeOffset="400.305">779 481,'-5'95,"9"-56,2 1,2-1,1 0,2-1,3 3,-9-26,-5-14,0-1,-1 1,1 0,0 0,0 0,0-1,0 1,0 0,0 0,0 0,0-1,0 1,1 0,-1 0,0-1,0 1,1 0,-1 0,0-1,1 1,-1 0,1-1,-1 1,1 0,-1-1,1 1,-1-1,1 1,0-1,-1 1,1-1,0 0,-1 1,1-1,0 0,0 1,-1-1,1 0,0 0,0 0,0 0,-1 1,1-1,0 0,0-1,0 1,-1 0,1 0,0 0,0 0,-1-1,1 1,0 0,0 0,-1-1,1 1,0-1,-1 1,1-1,0 1,-1-1,1 1,-1-1,1 0,-1 1,1-1,-1 0,106-220,-60 107,-38 90</inkml:trace>
  <inkml:trace contextRef="#ctx0" brushRef="#br0" timeOffset="3772.273">1230 621,'6'4,"1"0,0 0,0-1,1 0,-1-1,1 1,-1-1,1-1,0 1,-1-2,1 1,0-1,0 0,0 0,0-1,-1 0,4-1,136-40,-142 40,-1 0,1 0,0-1,-1 0,0 0,1 0,-1 0,0 0,-1-1,1 0,-1 0,1 0,-1 0,0 0,-1-1,1 0,-1 1,0-1,0 0,0 0,-1 0,0 0,0 0,0 0,0 0,-1-1,0-3,-1 5,0 0,0 0,0 0,-1 0,1 0,-1 1,0-1,0 0,-1 1,1-1,-1 1,1 0,-1 0,0 0,0 0,0 1,-1-1,1 1,-1-1,1 1,-1 1,0-1,0 0,0 1,0 0,-2-1,-5-1,0 0,0 0,0 2,0-1,0 1,-1 1,1 0,0 0,-6 2,2 2,1 0,0 0,0 2,1 0,0 0,0 1,0 1,1 0,-2 2,8-3,1 0,0 0,0 0,1 1,0-1,0 1,1 0,0 0,0 0,1 1,0-1,0 1,1-1,0 1,1-1,0 1,0 0,1-1,0 1,0-1,1 1,0-1,1 1,0-1,0 0,1 0,0-1,0 1,0-1,1 0,1 0,2 4,129 103,-132-109,0 0,1-1,-1 1,1-1,0 0,0-1,0 1,0-1,1 0,-1-1,1 0,0 0,-1 0,1-1,0 0,0 0,0 0,0-1,1 0,8-5</inkml:trace>
  <inkml:trace contextRef="#ctx0" brushRef="#br0" timeOffset="6053.204">1964 1,'33'42,"-20"-13,0 0,-2 1,-2 1,-1-1,-1 1,2 23,-4-19,-1 0,-2 0,-2 0,-1 0,-2 0,-1 0,-1 0,-3 0,0-1,-2-1,-8 17,10-30,0 0,-2 0,0-1,-1-1,-1 1,0-2,-1 0,-1 0,-1-1,-3 1,10-9,-2 0,1 0,-1-1,0 0,-1 0,1-2,-1 1,0-1,-1-1,1 0,-1 0,0-1,0-1,0 0,-7 0,-66-7,60-2</inkml:trace>
  <inkml:trace contextRef="#ctx0" brushRef="#br0" timeOffset="12892.082">2839 254,'-173'125,"98"-67,5-5,2 4,-50 53,113-104,4-4,0-1,0 1,1-1,-1 1,0-1,0 0,-1 1,1-1,0 0,0 0,-1 0,1 0,-1 0,1 0,-1 0,1 0,-1 0,1-1,-1 1,0-1,1 1,-1-1,0 0,1 0,-1 0,0 1,1-2,-1 1,0 0,0 0,1 0,-7-8</inkml:trace>
  <inkml:trace contextRef="#ctx0" brushRef="#br0" timeOffset="13239.504">2359 254,'28'45,"100"57,-34-32,-73-52,12 13,0-1,2-3,1 0,1-2,2-2,31 14,-69-37,-1 1,1-1,0 1,0-1,-1 0,1 1,0-1,0 0,0 1,-1-1,1 0,0 0,0 0,0 0,0 0,0 0,-1 0,1 0,0 0,0 0,0 0,0-1,0 1,-1 0,1-1,0 1,0 0,-1-1,1 1,0-1,-1 1,1-1,0 0,-1 1,1-1,-1 0,1 1,-1-1,1 0,-1 1,1-1,-1 0,0 0,0 0,1 1,-1-1,0 0,0 0,0 0,0 0,0 0,0 1,0-1,0 0,0 0,0 0,0 0,-1 0,1 1,0-1,-1-1,-3-12</inkml:trace>
  <inkml:trace contextRef="#ctx0" brushRef="#br0" timeOffset="13622.97">2641 85,'-28'255,"28"170,-12-336,13-76</inkml:trace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4:55.865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657,'16'-11,"-26"8,0 6,8-3,-1-1,1 1,0 0,-1 0,1 1,-1-1,1 0,0 1,-1 0,1-1,0 1,0 0,0 0,-1 0,1 1,0-1,0 0,1 1,-1-1,0 1,0 0,1-1,-1 1,1 0,-1 0,1 0,0 0,0 0,0 1,0-1,0 0,0 0,1 1,-1-1,1 0,0 1,0-1,-1 1,1-1,1 0,-1 1,0-1,1 2,46 61,-43-62,0 0,-1-1,1 2,-1-1,0 0,0 1,0-1,0 1,0 0,-1 0,0 0,0 0,0 1,0-1,-1 0,1 1,-1-1,0 1,-1 0,1-1,-1 1,0 0,0-1,0 1,-1 0,0-1,0 1,0-1,0 1,0-1,-2 2,-2 3,-1-1,-1 0,1 0,-2 0,1-1,-1 0,0 0,0-1,-1 0,1 0,-1-1,-1 0,1-1,-1 0,0 0,0-1,0 0,0-1,0 0,-1-1,1 0,9-1,0 1,0-1,1 0,-1 0,0 0,0 0,1 1,-1-1,0 0,0 0,1 0,-1-1,0 1,0 0,1 0,-1 0,0-1,0 1,1 0,-1 0,0-1,1 1,-1-1,0 1,1-1,-1 1,1-1,-1 1,1-1,-1 1,1-1,-1 0,1 1,0-1,-1 0,1 1,0-1,-1 0,1 0,0 1,0-1,0 0,0 0,0 1,0-1,0 0,0 0,0 1,0-1,0 0,0 0,0 1,1-1,-1 0,0 0,1 1,-1-1,0 0,1 1,-1-1,1 0,-1 1,1-1,-1 1,1-1,0 1,-1-1,1 1,0-1,10-9</inkml:trace>
  <inkml:trace contextRef="#ctx0" brushRef="#br0" timeOffset="300.847">4827 657,'-29'10,"-19"12,-6 3,6 2,6 1,11 0,10 1,9 0,6 0,10-5,8-2,7-5,5-4,4-6,1-3,-4-3</inkml:trace>
  <inkml:trace contextRef="#ctx0" brushRef="#br0" timeOffset="573.137">5137 714,'-24'11,"-1"1,2 2,0 0,1 1,0 2,1 0,1 1,1 1,0 1,0 2,18-21,-1 1,1-1,0 1,-1 0,1 0,0 0,0-1,0 1,0 0,0 0,1 0,-1 1,1-1,-1 0,1 0,0 0,-1 0,1 0,0 1,1-1,-1 0,0 0,1 0,-1 0,1 0,-1 0,1 0,0 0,0 0,0 0,0 0,1 0,-1 0,0-1,1 1,-1 0,1-1,-1 0,1 1,0-1,0 0,-1 0,1 0,0 0,0 0,0 0,0 0,0-1,2 1,6-1,1 0,-1-1,0 0,1-1,-1-1,0 1,0-1,0-1,-1 0,1 0,-1-1,0 0,0-1,-1 0,1 0,-1-1,-1 0,1 0,-1-1,-1 0,1 0,-1-1,4-8,43-102,-50 98</inkml:trace>
  <inkml:trace contextRef="#ctx0" brushRef="#br0" timeOffset="819.849">5307 996,'14'-38,"10"-23,5-5,3 8,-4 10,-2 12,-1 8,-5 9</inkml:trace>
  <inkml:trace contextRef="#ctx0" brushRef="#br0" timeOffset="1223.418">5645 883,'226'-106,"-225"106,5-2,0 0,0-1,0 1,-1-1,1 0,-1-1,0 0,0 1,0-1,0-1,-1 1,0-1,0 0,0 0,0 0,-1 0,0-1,0 1,0-1,-1 0,1 0,-2 0,1 0,0-4,-3 8,0 0,0 0,0 0,0 0,-1 0,1 0,-1 1,1-1,-1 0,0 1,1-1,-1 1,0 0,0-1,0 1,0 0,0 0,0 1,-1-1,1 0,0 1,0-1,-1 1,1 0,0-1,0 1,-1 0,1 1,0-1,-1 0,1 1,-2 0,-71 20,62-15,0 1,1 0,0 1,1 0,0 1,0 0,1 1,0 0,1 1,0 0,0 0,1 1,1 0,0 1,1-1,0 1,1 1,0-1,1 1,-1 7,5-14,0 0,0-1,0 1,1 0,0 0,0 0,1-1,0 1,0 0,1-1,-1 0,1 1,1-1,-1-1,1 1,0 0,1-1,-1 0,1 0,0 0,0 0,0-1,1 0,0 0,0-1,0 1,0-1,0 0,1-1,-1 0,1 0,0 0,-1-1,1 0,0 0,0-1,1 1,18 0</inkml:trace>
  <inkml:trace contextRef="#ctx0" brushRef="#br0" timeOffset="-2210.84">1948 770,'-14'39,"-5"17,0 3,5-2,3-12</inkml:trace>
  <inkml:trace contextRef="#ctx0" brushRef="#br0" timeOffset="-1982.678">1976 319,'0'0</inkml:trace>
  <inkml:trace contextRef="#ctx0" brushRef="#br0" timeOffset="-1629.41">2089 1053,'110'-280,"-78"221,-32 58,0 1,1-1,-1 1,0 0,1-1,-1 1,1 0,-1-1,1 1,-1 0,1-1,-1 1,1 0,-1 0,1 0,-1-1,1 1,-1 0,1 0,-1 0,1 0,-1 0,1 0,0 0,-1 0,1 0,-1 0,1 0,-1 1,1-1,-1 0,1 0,-1 1,1-1,-1 0,1 0,-1 1,1-1,-1 0,0 1,1-1,-1 1,1-1,-1 1,0-1,0 1,1-1,-1 1,0-1,0 1,1-1,-1 1,0-1,0 1,0-1,0 1,0-1,0 1,0 0,6 35,-4-11,-3-15,0 0,2 1,-1-1,1 0,0 0,1 0,1 0,-1 0,1-1,1 1,0-1,0 1,1-1,0-1,1 1,0-1,0 0,1 0,0 0,1 0,-4-5,0-1,0 0,0 0,0 0,0-1,0 1,0-1,0 0,1 0,-1-1,0 1,1-1,-1 0,0 0,1 0,-1-1,0 0,1 0,-1 0,0 0,0 0,0-1,0 0,0 0,0 0,0 0,1-2,5-2,-1-1,-1 0,0-1,0 0,0 0,-1-1,0 0,0 0,-1 0,1-4,4-8,-2-1,0 0,-1 0,-1-1,-1 0,-2 0,2-19,-4 18</inkml:trace>
  <inkml:trace contextRef="#ctx0" brushRef="#br0" timeOffset="-877.786">3076 743,'-14'-2,"-1"2,0 0,1 1,-1 0,1 1,-1 1,1 0,0 1,0 1,0 0,0 1,1 0,0 1,0 1,1 0,0 0,-6 7,15-12,1 0,0 0,0 1,0-1,0 0,1 1,-1-1,1 1,0-1,0 1,0-1,1 1,-1 0,1 0,0-1,0 1,0 0,0 0,1-1,0 1,-1 0,1-1,1 1,-1-1,0 1,1-1,0 0,0 1,0-1,0 0,0 0,1 0,-1-1,1 1,0 0,-1-1,1 0,1 0,-1 0,0 0,0 0,1-1,-1 1,1-1,-1 0,1 0,0 0,-1-1,1 1,0-1,0 0,-1 0,1 0,2 0,7-3,1-1,0 0,-1-1,0 0,0-1,0-1,-1 0,0 0,0-1,-1-1,0 0,0 0,-1-1,0-1,3-5,101-115,-114 132,0-1,0 1,0-1,0 1,0-1,0 1,0-1,0 1,1-1,-1 1,0-1,0 1,0-1,1 1,-1-1,0 1,0-1,1 0,-1 1,0-1,1 1,-1-1,1 0,-1 1,0-1,1 0,-1 0,1 1,-1-1,1 0,-1 0,1 0,-1 0,1 1,-1-1,1 0,-1 0,1 0,-1 0,1 0,-1 0,1 0,-1 0,1-1,-1 1,1 0,-1 0,1 0,-1 0,1-1,-1 1,1 0,-1 0,0-1,1 1,-1 0,0-1,1 1,-1-1,0 1,1 0,-1-1,0 1,1-1,-11 43,9-38,-5 9,1 1,0-1,1 1,1 0,0 0,1 0,0 0,1 1,1-1,0 0,1 1,1-1,0 0,3 9,-4-20,0-1,0 0,1 1,-1-1,1 0,-1 0,1 0,0 0,0 0,0 0,0 0,0-1,0 1,0-1,1 1,-1-1,0 0,1 0,-1 0,1 0,0 0,-1-1,1 1,-1-1,1 0,0 0,0 0,-1 0,1 0,0 0,-1-1,1 1,-1-1,1 0,-1 0,1 0,-1 0,1 0,-1 0,2-2,86-69,-51 21,-2-2,-3-1,-2-2,-2-2,-3 0,-2-2,-2-4,-16 47,0 0,-1-1,-1 0,-1 1,0-1,-1-1,-1 1,-1 0,-1-1,0 1,-1 0,-1-1,-1 1,-3-11,5 26,0 1,0 0,0 0,0-1,0 1,0 0,0 0,-1 0,1 0,-1 0,1 1,-1-1,0 0,1 1,-1-1,0 1,0-1,0 1,-1 0,1 0,0 0,0 0,0 1,-1-1,1 0,-1 1,1 0,0-1,-1 1,1 0,-1 0,1 1,0-1,-1 0,1 1,0-1,-1 1,1 0,0 0,0 0,0 0,-1 0,1 1,0-1,-6 4,1 1,-1 0,1 0,0 1,1 0,0 0,0 0,0 1,1 0,-4 8,-2 8,1 0,2 1,0 0,1 1,2-1,1 1,1 0,1 1,1-1,1 0,2 1,4 24,3 3,3 0,2 0,2-1,3-1,17 32,-32-72,0-1,2-1,-1 1,1-1,0 0,1 0,0-1,1 0,0 0,0 0,9 5,0-9,0-4</inkml:trace>
  <inkml:trace contextRef="#ctx0" brushRef="#br0" timeOffset="-2997.641">931 121,'21'-2,"0"-1,-1 0,0-2,0 0,0-1,-1-1,8-4,118-31,-139 42,-2-2,0 0,0 1,0 0,0 0,1 0,-1 0,0 1,0-1,1 1,-1 0,0 0,0 1,1-1,-1 1,0 0,0 0,0 1,0-1,0 1,0 0,0 0,0 0,-1 1,1-1,-1 1,0-1,1 1,-1 1,-1-1,1 0,0 1,-1-1,0 1,0-1,0 1,0 0,0 1,-3 13,-1-1,0 1,-1-1,-1 0,-1 1,0-2,-7 15,9-25,-14 45,1 0,3 1,1 0,4 1,1 0,3 0,2 15,4 304,-2-369,0-2,1 1,-1-1,1 0,-1 1,0-1,1 1,-1-1,0 0,0 1,0-1,0 1,0-1,0 1,-1-1,1 0,0 1,-1-1,1 0,-1 1,0-1,1 0,-1 1,0-1,0 0,1 0,-1 0,0 0,0 0,0 0,-1 0,1 0,0 0,0 0,0-1,-1 1,1-1,0 1,-1 0,1-1,0 0,-1 1,1-1,-1 0,1 0,0 0,-1 0,1 0,-1 0,-137-45,109 37,0 1,-1 2,0 1,0 1,0 1,0 2,0 1,-1 2,-3 2,1 2,0 1,0 2,1 1,0 1,1 2,1 2,-12 7,28-14,0 1,1 0,0 1,1 0,0 1,1 1,0 0,1 0,0 1,1 1,1 0,0 0,1 1,1 0,0 0,1 0,-1 12,5-25,1 0,0 1,0 0,1-1,-1 1,1-1,0 1,0 0,0-1,0 1,1-1,-1 1,1-1,0 1,0-1,1 1,-1-1,0 0,1 1,0-1,0 0,0 0,0 0,1 0,-1-1,1 1,2 1,-1-5,0 0,0 0,-1-1,1 0,0 0,-1 0,1 0,-1 0,1-1,-1 1,0-1,0 0,0 0,-1 0,1-1,-1 1,0-1,0 1,2-4,1 0,11-17</inkml:trace>
  <inkml:trace contextRef="#ctx0" brushRef="#br0" timeOffset="-2465.36">1017 516,'24'10,"1"-2,1-1,-1-1,1-2,0 0,0-1,0-2,1-1,-1-1,0-1,0-1,0-1,0-2,-1 0,0-2,0-1,5-3,43-23,-72 36,0 0,-1 0,1 0,-1 1,1-1,-1 0,0 0,1 1,-1-1,0 0,0 1,0-1,0 0,0 1,0-1,0 0,0 1,-1-1,1 0,0 0,-1 1,1-1,-1 0,0 0,1 0,-1 1,0-1,0 0,0 0,1 0,-1 0,-1 0,-6 12,2 0,-1 0,2 1,0-1,0 1,1 0,1 1,1-1,0 1,0-1,2 1,0 0,0-1,1 1,2 5,18 59,-12-61</inkml:trace>
  <inkml:trace contextRef="#ctx0" brushRef="#br0" timeOffset="4636.565">7620 149,'2'0,"0"-1,-1 1,1-1,-1 0,0 0,1 0,-1 0,0 0,1 0,-1 0,0 0,0 0,0-1,0 1,0 0,0-1,0 1,-1-1,1 1,0-1,-1 1,1-1,-1 1,0-1,0 0,1 1,-1-1,0 0,0 1,0-1,-1 0,1 1,0-1,-1 1,1-1,-1 0,1 1,-1-1,0 1,1-1,-1 1,0 0,0-1,0 1,0 0,0 0,-1 0,1-1,0 1,0 0,-1 1,1-1,-1 0,1 0,-1 1,1-1,-1 0,1 1,-1 0,-1-1,-15-3,1 0,-1 1,0 2,0-1,0 2,0 0,0 2,0 0,0 0,0 2,0 0,1 1,0 1,-8 4,16-8,-1 0,1 1,0 0,1 1,-1 0,1 0,-1 0,1 1,1 1,-1-1,1 1,0 1,0-1,0 1,1 0,0 1,1-1,0 1,0 0,0 0,1 1,1 0,-1-1,1 1,-1 9,2 0,0 0,2 0,0 0,1 0,1 0,0 0,1-1,1 1,1-1,1 0,0 0,8 13,-10-25,0-1,1 0,0 0,0 0,0-1,1 1,-1-1,1-1,0 1,-1-1,1 0,0 0,0 0,1-1,-1 0,0 0,0-1,1 0,-1 0,0 0,1-1,-1 0,0 0,4-1,48 1,-57 1,-1 0,1 0,-1 0,1 0,-1 0,1 0,-1 0,1 1,-1-1,1 0,-1 0,1 1,-1-1,1 0,-1 1,1-1,-1 0,0 1,1-1,-1 1,0-1,1 1,-1-1,0 0,1 1,-1-1,0 1,0 0,0-1,0 1,1-1,-1 1,0-1,0 1,0-1,0 1,0-1,0 1,-1 0,1-1,0 1,0-1,0 1,0-1,-1 1,1-1,0 1,0-1,-1 1,1-1,0 0,-1 1,1-1,0 1,-1-1,1 0,-1 1,1-1,-1 0,1 0,-1 1,-26 27,14-19,0 1,0 0,1 1,0 0,1 1,0 0,1 1,0 0,1 1,1 0,0 0,1 1,0-1,1 2,1-1,1 1,0 0,0 5,3-14,0 0,0 0,1 0,0-1,1 1,-1 0,1 0,1 0,-1 0,1-1,0 1,1-1,-1 1,1-1,1 0,-1 0,1 0,0 0,0-1,1 0,0 0,0 0,0 0,0-1,5 4,3-2,1 0,-1 0,1-1,0-1,0-1,0 0,1 0,-1-1,1-1,-1-1,1 0,4-1,113-12,-67-7,-50 11</inkml:trace>
  <inkml:trace contextRef="#ctx0" brushRef="#br0" timeOffset="4904.056">8298 657,'-24'19,"-18"17,-6 5,0 2,9-2,5-3,5-3,6-3,3-2,5-1,-1-1,4-1,3 1,-2-5,1-7</inkml:trace>
  <inkml:trace contextRef="#ctx0" brushRef="#br0" timeOffset="5175.059">7874 601,'10'28,"12"20,8 7,3-3,-3-4,-3-10,-1-8,0-3,1-2,-1 0,2-5,0 0,0-4,-5-5</inkml:trace>
  <inkml:trace contextRef="#ctx0" brushRef="#br0" timeOffset="5575.064">8665 743,'-46'16,"1"3,1 2,1 2,1 1,-8 9,43-28,1 1,-1-1,1 1,0 0,0 1,1-1,0 1,0 0,1 1,0-1,-2 4,5-8,0 0,0 0,0 0,1 0,-1 0,1 0,0 0,0 0,0 0,0 0,0 0,1 0,-1 1,1-1,0 0,0 0,0-1,0 1,0 0,1 0,-1 0,1-1,0 1,0-1,0 1,0-1,0 0,1 0,-1 0,1 0,1 1,3 1,-1 0,0-1,1 1,0-2,0 1,0-1,0 0,0 0,0-1,0 0,1 0,-1-1,0 1,1-2,-1 1,0-1,0 0,1-1,-1 0,0 0,0 0,1-2,8-2,-1-1,0-1,0-1,-1 0,0 0,0-2,-1 0,-1 0,2-3,136-139,-150 152,1 0,0 0,-1 0,1 0,0 0,0 1,-1-1,1 0,0 0,0 1,0-1,0 0,0 1,0-1,0 1,0-1,0 1,0-1,1 1,-1 0,0 0,0-1,0 1,0 0,1 0,-1 0,0 0,0 1,0-1,0 0,0 0,1 1,-1-1,0 1,0-1,0 1,0-1,0 1,0-1,0 1,0 0,0 0,-1 0,1-1,0 1,0 0,-1 0,1 0,0 0,-1 0,1 0,-1 0,0 0,1 1,-1-1,0 0,1 0,2 18</inkml:trace>
  <inkml:trace contextRef="#ctx0" brushRef="#br0" timeOffset="6185.271">8975 1137,'108'-337,"-89"295,-4 72,11 94,-12-62,11-80,-4-20,-11 15,2 0,0 1,2 1,1 0,0 1,1 1,1 0,1 1,10-7,-27 24,0 0,0 0,0-1,1 1,-1 0,1 1,-1-1,0 0,1 0,-1 1,1-1,0 0,-1 1,1 0,-1-1,1 1,0 0,-1 0,1 0,0 0,-1 0,1 0,0 0,-1 1,1-1,0 1,-1-1,1 1,-1 0,1-1,-1 1,1 0,-1 0,0 0,1 0,-1 0,0 0,0 0,0 1,0-1,0 0,0 1,0-1,0 1,-1-1,1 1,0-1,-1 1,1-1,-1 1,0 0,1-1,-1 1,0 0,0-1,0 1,-1 1,-22 142,22-138,0 1,0-1,0 1,1-1,0 1,0 0,1-1,0 1,0-1,1 1,0-1,0 0,4 6,6 5</inkml:trace>
  <inkml:trace contextRef="#ctx0" brushRef="#br0" timeOffset="9909.429">9737 996,'0'0</inkml:trace>
  <inkml:trace contextRef="#ctx0" brushRef="#br0" timeOffset="10738.628">9963 544,'-7'-1,"1"1,-1-1,0 1,1 1,-1-1,0 1,1 0,-1 1,1-1,-1 1,1 1,0-1,0 1,0 0,0 0,0 1,1 0,0 0,0 0,-3 3,-3 3,0 1,0 0,1 1,0 0,1 1,1 0,0 0,1 1,0-1,1 2,1-1,0 1,1 0,0 0,1 0,1 0,0 0,1 13,1-24,1-1,-1 1,0-1,1 1,0-1,0 1,0-1,0 0,1 1,-1-1,1 0,0 0,0 0,0 0,0 0,0-1,1 1,-1-1,1 1,0-1,0 0,0 0,0 0,0 0,0-1,0 1,1-1,-1 0,0 0,1 0,-1 0,1-1,-1 1,1-1,-1 0,1 0,-1 0,1-1,-1 1,1-1,-1 0,1 0,1 0,11-4,0-1,0-1,0 0,-1-1,0-1,0 0,-1-1,0 0,-1-1,-1-1,1 0,-2-1,0 0,0 0,-1-1,-1-1,0 0,-1 0,-1-1,0 0,-1 0,1-7,-4 1,-12 32,-12 32,16-28,1 0,1 1,0 0,1-1,1 1,0 0,1 0,1 0,0 0,1 0,1-1,0 1,1-1,0 1,1-1,1 0,0-1,6 10,-10-20,0-1,1 1,-1 0,0 0,1-1,0 0,0 1,0-1,0 0,0-1,0 1,0 0,1-1,-1 0,0 1,1-2,-1 1,1 0,14 0</inkml:trace>
  <inkml:trace contextRef="#ctx0" brushRef="#br0" timeOffset="11185.743">10246 601,'-2'63,"0"-42,0 1,2 0,1 0,0 0,1 0,2-1,0 1,1-1,2 0,0 0,5 8,-12-27,1-1,-1 0,1 1,0-1,-1 0,1 0,0 0,0 0,0 0,0 0,0 0,0 0,0 0,0 0,1 0,-1 0,0-1,0 1,1-1,-1 1,0-1,1 1,-1-1,0 0,1 0,-1 1,1-1,-1 0,1 0,-1-1,0 1,1 0,-1 0,1-1,-1 1,0-1,1 1,-1-1,0 1,0-1,1 0,-1 0,0 0,0 1,0-1,0 0,0 0,0 0,0-1,0 1,-1 0,1 0,0-1,41-71,26-161,-60 206,-2 3</inkml:trace>
  <inkml:trace contextRef="#ctx0" brushRef="#br0" timeOffset="11624.326">10640 657,'-19'-3,"-1"1,0 1,0 0,0 2,0 0,0 1,0 1,1 1,-1 1,-15 6,33-11,0 1,0-1,0 1,1-1,-1 1,0 0,0 0,0 0,0 0,1 0,-1 0,0 0,1 1,-1-1,1 1,0-1,-1 1,1-1,0 1,0 0,0 0,0-1,0 1,0 0,1 0,-1 0,1 0,-1 0,1 0,0 0,0 0,-1 0,2 0,-1 0,0 0,0 0,1 0,-1 0,1 0,-1 0,1 0,0 0,0 0,0 0,0-1,0 1,0 0,0-1,1 1,-1-1,1 1,-1-1,1 1,0-1,9 6,0-1,0 0,1 0,0-1,0-1,0 0,1-1,0 0,1-1,32 9,-45-10,1-1,0 0,-1 0,1 1,0-1,-1 1,1-1,-1 1,1 0,-1-1,1 1,-1 0,1 0,-1 0,0 0,0 0,1 0,-1 1,0-1,0 0,0 1,0-1,-1 1,1-1,0 1,0-1,-1 1,1-1,-1 1,0 0,1-1,-1 1,0 0,0-1,0 1,0 0,0-1,0 1,-1 0,1-1,-1 1,1-1,-1 1,1 0,-1-1,0 1,0-1,0 0,0 1,0-1,0 1,-140 130,139-130,0 0,1-1,-1 1,1 0,0 0,-1 0,1 0,0 0,0 1,1-1,-1 0,0 0,1 1,-1-1,1 0,0 1,0-1,-1 0,2 1,-1-1,0 0,0 1,1-1,-1 0,1 1,0-1,0 0,0 0,0 0,0 0,0 0,1 0,-1 0,1 0,-1 0,1 0,-1-1,1 1,0-1,0 1,0-1,1 0,4 4,0-1,0 0,0 0,1-1,0 1,0-2,0 1,0-1,0-1,0 0,8 1,102-22,-93 16</inkml:trace>
  <inkml:trace contextRef="#ctx0" brushRef="#br0" timeOffset="17037.991">6548 93,'34'-93,"-38"123,-44 175,41-159,3 0,1 1,3-1,2 5,-1 18,4 24,4 0,4 0,24 86,9-2,-16-67,-5 2,-1 30,12 244,-60-70,-1-113,9-91,5 1,5 0,5 33,29 136,-28-220,-2 0,-3 0,-2 0,-15 54,-54 232,-19 76,29-62,44-115,10-120,5 1,9 96,0-65,-2 541,-30-435,30-259,-2 32,2 0,2 1,1-1,6 28,-2-25,-2-1,-2 1,-1 0,-3 19,4 84,18-2,-43-3,-32 32,66-133,0-27</inkml:trace>
  <inkml:trace contextRef="#ctx0" brushRef="#br0" timeOffset="25490.218">339 1871,'14'-9,"1"1,0 0,0 1,0 0,1 2,-1 0,1 0,1 2,-1 0,0 0,1 2,0 0,11 1,10 3,-21-1,0 0,1-2,-1 0,1-1,-1 0,0-2,6-1,213-25,-169 19,0 3,0 3,0 3,26 4,27-1,529-2,-423-28,186 27,-219-26,397 26,-155 1,-194-27,474 27,-287-1,-188-27,335 28,-345 28,379-27,-512-1,251-12,49-17,21-5,-125 5,-137 19,149 9,-136 3,769-2,-769-26,17-6,-174 32</inkml:trace>
  <inkml:trace contextRef="#ctx0" brushRef="#br1" timeOffset="43515.282">1017 2125,'-177'246,"-62"106,32-19,127-226,93-149,197-278,6-24,-96 194,-14 25,-106 124,1 0,0 1,-1-1,1 0,0 1,-1-1,1 1,0-1,-1 1,1-1,0 1,0-1,0 1,-1 0,1 0,0-1,0 1,0 0,0 0,0 0,0 0,0 0,-1 0,1 0,0 0,0 0,0 0,0 1,0-1,-1 0,1 1,0-1,0 1,0-1,-1 0,1 1,0 0,-1-1,1 1,0-1,-1 1,1 0,-1-1,1 1,-1 0,1 0,-1 0,1-1,-1 1,0 0,1 0,12 55,-11-42,86 422,-31-100,-57-336,-1 0,1-1,-1 1,1 0,-1 0,0 0,1 0,-1 0,1 0,-1 0,1 0,-1 0,0 0,1 1,-1-1,1 0,-1 0,1 0,-1 1,1-1,-1 0,1 1,-1-1,1 0,-1 1,1-1,0 1,-1-1,1 1,0-1,-1 0,1 1,0-1,-1 1,1 0,0-1,0 1,0-1,0 1,-1-1,1 1,0-1,0 1,0 0,0-1,0 1,0-1,1 1,-1-1,0 1,0 0,0-1,0 1,1-1,-1 1,0-1,1 1,-1-1,0 1,1-1,-1 0,0 1,1-1,-1 1,1-1,-1 0,1 1,-12-8</inkml:trace>
  <inkml:trace contextRef="#ctx0" brushRef="#br1" timeOffset="43832.824">537 2775,'7'-5,"0"1,0 0,1 1,-1 0,1 0,0 1,0 0,0 0,0 1,0 0,0 0,1 1,-1 0,6 1,1-1,327 0,-318-4,-6-2</inkml:trace>
  <inkml:trace contextRef="#ctx0" brushRef="#br1" timeOffset="44229.837">1665 2322,'-9'5,"-4"6,-4 2,6-2,4-8,9-3,3-8,2 3,-1 3</inkml:trace>
  <inkml:trace contextRef="#ctx0" brushRef="#br1" timeOffset="44786.546">1694 2802,'-5'5,"-1"6,-5 2,4-2,4-8,2-4</inkml:trace>
  <inkml:trace contextRef="#ctx0" brushRef="#br1" timeOffset="52433.159">3218 2209,'3'-8,"-1"0,-1-1,1 1,-1 0,-1-1,0 1,0-1,0 1,-1-1,-1 1,1 0,-1-1,-1 1,1 0,-1 0,-1 1,0-1,0 0,0 1,-1 0,0 0,0 1,-1-1,0 1,0 0,0 1,-1-1,1 1,-9-4,-2 5,-1 0,1 0,-1 2,0 0,0 1,0 1,-1 1,1 0,0 2,1 0,-1 1,0 0,1 1,0 2,0-1,1 2,-9 5,12-8,1 0,0 0,0 1,0 0,1 1,0 1,0 0,0 0,1 1,1 0,0 1,0 0,1 1,0 0,0 0,2 0,-1 1,1 0,1 0,0 1,1-1,0 1,1 0,1 0,0 0,0 8,3-15,0 0,0 0,1 0,-1 0,1 0,1-1,-1 1,1-1,0 0,0 1,0-1,1-1,0 1,0 0,0-1,1 0,-1 0,1 0,0-1,0 0,0 1,0-2,1 1,-1-1,1 0,3 1,9 3,1-1,0-1,0 0,0-2,1 0,-1-1,13-1,-5-3,0 0,0-2,0-2,-1 0,1-1,-2-2,1 0,-2-2,20-12,-20 8,-2-1,0 0,-1-2,0 0,-2-1,0-1,-2-1,2-4,24-56,-76 149,2 2,3 2,3 0,-9 49,-106 366,129-424,13-62,0 0,0 1,0-1,0-1,0 1,0 0,0 0,0-1,-1 1,1-1,0 0,0 1,0-1,0 0,-1 0,1 0,0 0,-1-1,1 1,-1 0,1-1,-1 1,0-1,1 0,1-1,15-11</inkml:trace>
  <inkml:trace contextRef="#ctx0" brushRef="#br1" timeOffset="52814.759">3952 2209,'-43'30,"0"1,2 2,2 2,1 2,2 1,1 2,2 1,-18 31,44-59,0 0,1 0,1 0,0 1,0-1,1 1,1 1,1-1,0 0,0 1,2 2,-1-12,1 0,0 0,1 0,0 0,-1 0,1 0,1 0,-1 0,1 0,0 0,0-1,0 1,1-1,0 1,0-1,0 0,0 0,0 0,1-1,0 1,0-1,0 0,0 0,0 0,0-1,1 1,0-1,-1 0,1 0,0-1,0 1,2-1,12 2,1 0,0-2,0 0,0-1,-1-2,1 0,0 0,-1-2,1-1,-1 0,0-1,-1-1,1-1,-2-1,1 0,2-3,17-12,-1-1,-1-1,-1-2,-2-1,-1-2,24-30,-38 42,-1-1,0 0,-1-2,-1 1,-2-2,0 1,-1-2,-1 0,-2 0,1-2,-8 19,-1 1,1-1,-1 1,0-1,-1 1,0-1,0 1,0-1,-1 1,1 0,-2-1,1 1,-1 0,0 0,0 1,0-1,-1 1,0 0,0-1,0 2,-1-1,0 0,1 1,-2 0,1 0,0 1,-1-1,0 1,0 0,0 1,0-1,0 1,0 1,-1-1,1 1,0 0,-1 0,1 1,-3 0,-16 2,-1 2,1 1,1 1,-1 0,1 2,0 1,1 1,0 1,1 1,0 1,1 1,0 1,-10 10,-35 34,45-33</inkml:trace>
  <inkml:trace contextRef="#ctx0" brushRef="#br1" timeOffset="53471.58">5024 2041,'-1'-2,"0"0,-1 0,1 0,-1 0,0 1,1-1,-1 0,0 1,0 0,0-1,0 1,0 0,0 0,-1 0,1 0,0 1,0-1,-1 1,1-1,0 1,-1 0,1 0,0 0,-1 0,0 0,0 0,-7-2,1 1,-1 1,0 0,0 0,1 1,-1 0,0 1,1 0,-1 1,1 0,0 0,0 1,0 0,0 0,1 1,-1 0,1 1,1 0,-1 0,1 1,0 0,0 0,1 0,0 1,0 0,1 0,0 1,1-1,-1 1,2 0,-1 0,-1 9,4-15,0 1,0-1,0 0,0 1,1-1,-1 1,1-1,0 1,0 0,1-1,-1 1,1-1,-1 0,1 1,0-1,0 1,1-1,-1 0,1 0,0 0,-1 0,1 0,1 0,-1 0,0-1,1 1,-1-1,1 1,0-1,0 0,0 0,0 0,0-1,0 1,0-1,0 0,1 1,-1-1,1-1,-1 1,1-1,-1 1,1-1,-1 0,1 0,19-6,0-1,0 0,-1-2,-1 0,1-2,-2 0,1-2,-2 0,8-7,4 0,-13 7,5-3,1 0,1 2,0 1,1 0,0 2,11-2,-36 12,1 0,-1 1,0-1,1 1,-1-1,1 1,-1 0,1 0,0-1,-1 1,1 0,-1 0,1 0,-1 1,1-1,-1 0,1 1,-1-1,1 1,-1-1,1 1,-1 0,1-1,-1 1,0 0,0 0,1 0,-1 0,0 0,0 0,0 0,0 1,0-1,0 0,-1 1,1-1,0 0,0 1,-1-1,1 1,-1-1,0 1,1-1,-1 1,0 0,-12 71,-3-35,-3-1,-1-2,-2 1,-1-2,-16 18,-176 169,-66 24,279-245,-1 1,1-1,0 1,0-1,0 1,-1 0,1 0,0 0,0-1,0 1,0 0,0 0,1 0,-1 1,0-1,0 0,1 0,-1 0,1 1,-1-1,1 0,-1 0,1 1,0-1,-1 0,1 1,0-1,0 0,0 1,0-1,1 1,-1-1,0 0,0 1,1-1,-1 0,1 0,-1 1,1-1,-1 0,1 0,0 0,0 0,0 1,0-1,-1 0,1-1,0 1,1 0,-1 0,0 0,19-1,1-5</inkml:trace>
  <inkml:trace contextRef="#ctx0" brushRef="#br1" timeOffset="53734.232">5362 2520,'-37'31,"2"2,0 1,3 2,0 2,3 0,-17 30,44-65,-1 0,1 1,-1 0,1-1,0 1,1 0,-1 0,1 0,-1 0,1 0,0 0,1 0,-1 0,1 1,-1-1,2 0,-1 0,0 1,1-1,-1 0,1 0,0 0,1 0,-1 0,1 0,0 0,0 0,0-1,0 1,1 0,-1-1,1 0,0 0,3 3,7-2,1 0,0-1,0-1,0 0,1 0,-1-2,0 0,1 0,-1-2,0 0,0 0,0-1,0-1,0 0,0-1,0 1,0-1,0 0,0-1,-1-1,0 0,0-1,-1 0,0-1,6-6,-14 12,0 0,-1 0,0 0,1-1,-1 0,-1 1,1-1,0 0,-1 0,0-1,0 1,0 0,-1-1,1 1,-1-1,0 0,0 1,-1-1,1 0,-1 1,0-1,0 0,-1 0,0 1,1-1,-1 0,-1 1,1-1,-1 1,0 0,0-2,-4 0,0 0,0 0,0 1,0 0,-1 0,0 0,0 1,0 0,-1 1,1-1,-1 1,0 1,0-1,0 2,0-1,0 1,0 0,-1 0,1 1,0 1,0-1,-1 1,-2 1,6-2,-31 0</inkml:trace>
  <inkml:trace contextRef="#ctx0" brushRef="#br1" timeOffset="56289.52">8016 2012,'-38'-4,"0"1,-1 2,1 2,-1 2,1 1,-13 5,43-8,-1 1,1 0,0 0,0 1,0 0,0 1,0 0,1 0,-1 1,1 0,0 0,1 0,-1 1,1 0,0 0,1 1,-1-1,1 1,1 1,-1-1,1 1,0-1,1 1,0 0,0 1,1-1,-1 6,2-3,0 0,0 0,1 0,1 1,0-1,0 0,1 0,1 0,0-1,0 1,1-1,0 1,1-1,0-1,1 1,0-1,0 1,1-2,0 1,1-1,0 0,0-1,1 0,0 0,0 0,0-2,1 1,0-1,0 0,0-1,1 0,-1-1,5 1,4 1,1 0,0-1,0-1,0 0,1-2,-1-1,0 0,0-1,1-2,-1 0,0-1,-1 0,1-2,-1 0,0-2,0 0,-1-1,0-1,-1 0,9-8,-15 10,-1-1,0 0,-1-1,1 0,-2-1,0 0,0 0,-1 0,0-1,-1 0,0-1,-1 1,-3 5,1 0,-1 0,0 0,-1 0,0 0,0 0,0-1,-1 1,0 0,0 0,-1-1,0 1,0 0,-1 0,0 0,0 0,-1 0,0 1,0-1,0 1,-1-1,-4-4,-6-4,-1 1,0 1,-1 1,-1 0,0 1,0 0,-1 2,0 0,-1 1,0 1,0 1,0 0,-1 2,0 0,0 1,0 1,0 1,-1 1,-16 2,4-2</inkml:trace>
  <inkml:trace contextRef="#ctx0" brushRef="#br1" timeOffset="56670.632">7847 2492,'-26'19,"1"1,1 2,1 0,0 2,2 0,1 1,1 1,2 1,-6 11,21-34,0 0,0 0,0 0,0 0,0 1,1-1,0 0,0 1,0-1,1 1,-1-1,1 1,0-1,1 1,-1-1,1 1,-1-1,1 1,1-1,-1 0,1 0,-1 1,1-1,0 0,1 0,-1-1,1 1,0 0,0-1,0 0,0 1,0-1,1-1,-1 1,1 0,0-1,0 0,0 0,2 1,10 2,1-2,0 0,0 0,0-2,0 0,0-1,1-1,-1 0,0-1,0-1,0-1,-1 0,1-1,-1-1,0 0,-1-2,1 0,6-5,-13 9,4 0,-1-1,1 0,-1-1,-1 0,1-1,-1-1,0 0,0 0,-1-1,0 0,-1-1,0 0,-1-1,0 1,0-2,-1 1,-1-1,1 0,-2 0,0-1,-1 0,0 1,0-3,-3 9,1-1,-1 0,0 1,-1-1,0 0,0 0,0 0,-1 1,0-1,0 0,0 1,-1-1,0 1,-1-1,1 1,-1 0,0 0,-1 0,0 0,0 1,0-1,0 1,-1 0,0 0,0 1,0 0,0-1,-1 2,0-1,0 1,0 0,-5-2,-9-2,-1 2,1 1,-1 0,1 1,-1 2,0 0,-6 1,-8 0</inkml:trace>
  <inkml:trace contextRef="#ctx0" brushRef="#br1" timeOffset="57184.126">8467 2068,'17'-3,"113"-27,0 7,50 0,-178 22,1 0,-1 0,0 0,0 0,1 0,-1 1,0 0,1-1,-1 1,1 0,-1 0,1 0,-1 0,0 0,1 1,-1-1,0 1,1 0,-1 0,0-1,0 2,1-1,-1 0,0 0,0 1,0-1,0 1,-1-1,1 1,0 0,-1 0,1-1,-1 1,0 0,1 1,-1-1,0 0,0 0,0 0,-1 1,1-1,-1 0,1 1,-1-1,0 1,1 0,-63 120,31-73,16-16,1 1,2 0,1 1,1 0,3 1,1 0,1 2,-7 35,-3 2,-16 153,31-217</inkml:trace>
  <inkml:trace contextRef="#ctx0" brushRef="#br1" timeOffset="57420.159">8580 2548,'39'0,"31"0,9 0,-4 0,-11 0,-10 0,-11 0,-11 0</inkml:trace>
  <inkml:trace contextRef="#ctx0" brushRef="#br1" timeOffset="57618.736">9314 2576,'-5'34,"-1"11</inkml:trace>
  <inkml:trace contextRef="#ctx0" brushRef="#br1" timeOffset="57984.879">9625 2097,'-13'5,"0"1,1 0,0 0,0 1,1 1,0 0,0 1,1 0,0 0,0 1,1 1,0-1,1 1,1 1,-1 0,2 0,-6 12,11-21,1 0,-1 0,1 0,0 1,-1-1,1 0,1 0,-1 0,0 0,1 0,-1 0,1 0,0 0,0 0,0 0,1 0,-1 0,1 0,-1-1,1 1,0-1,0 1,0-1,1 0,-1 0,0 1,1-2,-1 1,1 0,0-1,-1 1,4 0,102 30,-92-28,172 47,-183-48,-1 0,0 1,0-1,0 1,0 0,-1 0,0 0,0 0,0 0,0 1,0-1,-1 1,0 0,0 0,0 0,-1 0,1 0,-1 0,0 0,-1 0,1 1,-1-1,0 0,-1 1,1-1,-1 0,0 0,0 0,-1 0,1 0,-1 0,0 0,-1 0,1-1,-1 1,0-1,0 1,0-1,-1 0,1 0,-1-1,0 1,0-1,0 0,-1 0,1 0,-2 0,-94 67,35-50,44-18</inkml:trace>
  <inkml:trace contextRef="#ctx0" brushRef="#br1" timeOffset="58174.168">9539 2068,'58'-9,"28"-4,5 1,-9 2,-13 8,-13 4,-17 2</inkml:trace>
  <inkml:trace contextRef="#ctx0" brushRef="#br1" timeOffset="58688.07">10330 1955,'14'1,"-25"0,-18 2,28-2,-8-1,0 2,0-1,0 1,0 0,0 1,0 0,1 0,-1 1,1 0,0 1,0 0,1 0,-1 0,1 1,1 0,-1 1,1-1,0 1,0 1,1-1,0 1,0 0,4-6,1 0,0 0,0 0,0 0,0 0,0 0,0 0,1 0,-1 0,1 0,-1-1,1 1,0 0,-1 0,1 0,0-1,0 1,0 0,1-1,-1 1,0-1,1 1,-1-1,0 0,1 1,0-1,-1 0,1 0,0 0,0 0,-1-1,1 1,0 0,0-1,0 1,0-1,0 0,0 0,0 1,0-1,83 1,153-72,-235 69,-1 1,1-1,0 1,0-1,0 1,0 0,0 0,0 0,0 0,0 1,0-1,1 1,-1 0,0 0,0 0,0 0,0 0,1 1,-1-1,0 1,0 0,0 0,0 0,0 1,0-1,-1 1,1-1,0 1,-1 0,1 0,-1 0,1 0,-1 1,0-1,0 1,0-1,-1 1,1 0,0-1,-1 1,0 0,0 0,0 0,0 1,-2 10,-1 0,-1-1,0 0,-1 1,-1-1,0 0,0-1,-1 1,-1-1,0 0,-9 10,-11 15,-1 0,-2-2,-1-2,-2 0,-33 24,-27 5,76-53,1 1,0 0,0 1,1 1,0 0,1 1,0 1,1 0,1 0,0 1,-8 16,8 20,15-33</inkml:trace>
  <inkml:trace contextRef="#ctx0" brushRef="#br1" timeOffset="58989.034">10499 2633,'-25'22,"0"2,1 0,2 2,0 0,2 2,1 0,1 1,-6 16,22-42,0 0,0 0,1 0,-1 0,1 1,0-1,-1 0,2 1,-1-1,0 1,1 0,0-1,-1 1,1-1,1 1,-1 0,0-1,1 1,0-1,0 1,0-1,0 1,1-1,-1 0,1 0,0 1,0-1,0 0,0-1,0 1,1 0,-1-1,1 1,0-1,2 2,6 0,0 1,1-1,-1-1,1 0,0-1,0 0,0-1,0 0,0-1,0 0,0-1,0-1,-1 0,1 0,0-1,-1 0,1-1,-1-1,0 0,0 0,-1-1,1 0,-1-1,-1 0,1-1,-1 1,-1-2,1 0,-2 0,1 0,-1-1,0 0,2-6,-7 12,-1 1,0-1,1 0,-1 0,-1 0,1 0,0 0,-1 0,0 0,0 0,0 0,-1 0,1 0,-1 0,0 0,0 1,0-1,-1 0,1 0,-1 1,0-1,0 1,0-1,0 1,-1 0,1 0,-1 0,0 0,0 0,0 1,0 0,-1-1,1 1,-1 0,1 0,-1 1,1-1,-1 1,0 0,0 0,0 0,-1 0,-25-6</inkml:trace>
  <inkml:trace contextRef="#ctx0" brushRef="#br1" timeOffset="62819.185">537 4100,'-11'351,"-25"-79,3-45,17-193,9-28</inkml:trace>
  <inkml:trace contextRef="#ctx0" brushRef="#br1" timeOffset="63321.696">367 4129,'291'-26,"-67"23,-222 3,0 1,0-1,0 0,1 0,-1 1,0-1,0 1,0 0,0 0,0 0,0 0,0 0,0 0,-1 0,1 0,0 1,-1-1,1 1,-1-1,1 1,-1 0,0 0,1-1,-1 1,0 0,0 0,-1 0,1 0,0 0,-1 1,1-1,-1 0,1 0,-1 0,0 0,0 1,0 1,-25 78,0-40,-1-1,-2-2,-2-1,-4 2,30-37,0 1,1-1,-1 0,1 1,0 0,0 0,1 0,-1 0,1 0,0 1,0-1,0 0,0 1,1 0,0-1,0 1,0 0,0 0,1 0,0 0,0-1,0 1,1 0,0 0,-1 0,2-1,-1 1,1 0,-1-1,1 1,3 3,4 2,0 0,1-1,0 0,1-1,0 0,0-1,0 0,1-1,0 0,1 0,-1-2,1 0,0 0,11 1,93 40,-113-41,-1-1,1 0,-1 1,0 0,0 0,-1 0,1 0,-1 0,0 0,0 1,0-1,0 1,-1-1,0 1,0 0,0-1,0 1,-1 0,0 0,0 0,0 0,-1-1,0 1,0 0,0-1,0 1,-1 0,1-1,-1 1,0-1,-1 0,1 0,-1 0,0 0,0 0,0 0,0-1,-1 0,1 1,-1-1,0 0,0-1,0 1,0-1,-20 14,0 0,-1-2,0-1,-1-1,-1-2,1 0,-2-2,1 0,-1-2,0-2,-1 0,1-2,-1-1,1-1,-1-1,-24-5,46 6,1-1,-1 1,1-1,-1 0,1-1,0 1,0-1,0 0,0-1,0 0,0 0,1 0,-1 0,1-1,0 0,0 0,0-1,1 1,-1-1,1 0,0 0,1 0,-1-1,-1-3,-1-14</inkml:trace>
  <inkml:trace contextRef="#ctx0" brushRef="#br1" timeOffset="64037.552">1497 4213,'0'5,"0"6,-5 2,-2 3,6-2,3-7,5-10,2-9,4-3,0 7,-2 3</inkml:trace>
  <inkml:trace contextRef="#ctx0" brushRef="#br1" timeOffset="64435.804">1553 4693,'-19'15,"-6"9,5 0,11-3,13-10,9-12,8-6,0-7,2 0,-9 2,-6 2</inkml:trace>
  <inkml:trace contextRef="#ctx0" brushRef="#br1" timeOffset="64906.676">2738 4044,'-22'7,"-1"2,1 0,1 2,0 0,0 2,1 0,1 1,0 1,1 0,0 2,2 0,0 1,1 1,9-12,2 0,-1 0,1 1,0 0,0 0,1 0,0 0,1 1,-1-1,2 1,-1-1,1 1,1 0,-1 0,2-1,-1 1,1 0,0 0,1-1,0 1,0-1,1 1,0-1,1 0,0 0,0-1,0 1,1-1,0 0,1 0,0 0,0-1,0 0,1 0,-1 0,3 0,3 0,1-1,1 0,-1-1,0 0,1-1,0 0,0-1,0-1,0 0,0-1,0-1,0 0,0-1,0 0,0-1,-1-1,1 0,-1-1,0 0,0-1,-1 0,0-1,0-1,7-6,-4 3,-1 0,0-2,-1 1,0-2,-1 0,-1 0,0-1,-1-1,0 0,-2 0,0 0,-1-1,4-13,-6 13,-1 0,0 0,-2-1,0 0,0 1,-2-1,0 0,-1 0,-1 1,-1-1,-1-2,2 16,1-1,-1 1,-1 0,1-1,-1 1,1 0,-1 1,0-1,-1 0,1 1,-1 0,1-1,-1 2,0-1,0 0,0 1,-1-1,1 1,0 1,-1-1,0 0,1 1,-1 0,0 0,1 1,-1-1,-3 1,-17-2</inkml:trace>
  <inkml:trace contextRef="#ctx0" brushRef="#br1" timeOffset="65289.306">2766 4552,'-21'7,"1"1,0 2,0 0,1 1,0 1,1 0,0 2,1 0,1 1,0 0,1 2,1-1,0 2,-10 18,23-34,0 1,0 0,-1 0,2-1,-1 1,0 0,1 0,-1 0,1 0,0 0,0 0,0 0,0 0,0 0,1 0,0 0,-1 0,1-1,0 1,0 0,1 0,-1-1,0 1,1 0,0-1,0 0,-1 1,1-1,1 0,-1 0,0 0,0 0,1-1,-1 1,1 0,-1-1,1 0,0 0,0 0,1 1,120 25,-102-25,0 0,0-2,0-1,-1 0,1-2,0-1,-1 0,1-2,-1 0,-1-1,1-1,-1-1,-1-1,0-1,11-8,-14 7,-1-1,0 0,-2-1,1-1,-2 0,0-1,6-9,-15 20,0-1,0 0,0 1,-1-1,0 0,0 0,0 0,-1 0,0 0,0-1,0 1,-1 0,0-1,0 1,-1 0,0 0,0-1,0 1,-1 0,0 0,0 0,0 0,-1 1,0-1,-1-1,-3-1,1 1,-1 0,0 0,-1 0,1 1,-1 0,-1 1,1 0,-1 0,0 1,0 0,0 0,-1 1,1 1,-1-1,1 1,-6 0,-11-1</inkml:trace>
  <inkml:trace contextRef="#ctx0" brushRef="#br1" timeOffset="65787.774">3697 4100,'-25'17,"1"0,1 1,1 2,0 0,1 1,2 2,-18 23,31-38,-1 0,1 1,1 0,0 0,0 0,0 1,1 0,1 0,0 0,0 0,1 0,0 1,1-1,0 1,1-1,0 1,0-1,1 1,1-1,1 6,1-3,0 0,1-1,0 0,1 0,1 0,0-1,0 0,1 0,1-1,0 0,0 0,1-1,0 0,0-1,1 0,0-1,1 0,0-1,0 0,0-1,0 0,1-1,0 0,0-1,0-1,0 0,0 0,1-2,-1 1,11-3,-7-1,0-1,-1-1,0-1,0-1,0 0,0-1,-1 0,0-1,-1-1,0 0,-1-1,0-1,-1 0,0-1,-1 0,10-14,-15 17,0-2,0 1,-1-1,-1 0,0 0,0 0,-1 0,-1-1,0 1,-1-1,0 0,-1 1,0-1,-1 0,0 1,-1-1,-1 1,0-1,0 1,-2 0,1 0,-1 1,-1-1,0 1,-1 0,0 1,-1 0,0 0,0 0,-7-5,4 6,0 0,0 1,0 1,-1 0,0 1,-1 0,1 0,-1 2,0-1,-1 2,1 0,-1 0,1 1,-1 1,0 0,1 1,-1 1,0 0,1 0,-1 2,1 0,-1 0,1 1,0 1,1 0,-11 6,0 5</inkml:trace>
  <inkml:trace contextRef="#ctx0" brushRef="#br1" timeOffset="66359.759">4657 3987,'-11'-4,"-1"1,0 0,0 0,0 2,0-1,0 1,-1 1,1 0,0 1,0 0,0 1,0 0,0 1,0 1,0-1,-10 7,19-8,-1 2,1-1,0 0,0 0,0 1,0 0,1-1,0 1,-1 0,1 0,1 1,-1-1,1 0,-1 1,1-1,0 1,1-1,-1 1,1-1,0 1,0-1,0 1,1-1,0 1,0-1,0 1,0-1,1 0,-1 0,1 1,0-1,0 0,1-1,-1 1,1 0,0-1,0 1,0-1,0 0,1 0,-1 0,1 0,0-1,0 0,0 1,0-1,0-1,0 1,1-1,1 1,11 2,1-1,-1-1,1-1,-1 0,1-2,-1 1,1-2,-1-1,0 0,1-1,-1-1,-1 0,1-1,-1-1,0-1,-1 0,15-10,134-64,-163 81,0 0,0 0,0 1,0-1,0 0,0 1,0-1,0 1,0-1,0 1,0-1,0 1,0 0,1-1,-1 1,0 0,0 0,0 0,1 0,-1 0,0 0,0 0,0 1,0-1,1 0,-1 1,0-1,0 1,0-1,0 1,0-1,0 1,0 0,0-1,0 1,0 0,0 0,-1 0,1 0,0 0,0 0,-1 0,1 0,-1 0,1 0,-1 0,1 0,-1 0,0 1,0-1,1 0,-1 0,0 0,0 1,0-1,0 0,0 0,-1 0,1 0,0 1,0-1,-1 0,1 0,-1 0,0 1,-16 29,-1 0,-1-1,-2-1,-1-1,-2-1,0-1,-2-1,-4 2,27-25,-205 216,202-213,1 0,-1 0,1 1,0-1,1 1,-1 0,1 1,0-1,1 1,0-1,0 1,0 0,1 0,0 0,0 1,0 5,3-10,1-1,-1 1,1-1,0 1,0-1,0 1,0-1,1 0,-1 0,1 0,-1 0,1-1,-1 1,1-1,0 1,0-1,0 0,0 0,0 0,0-1,0 1,0-1,0 0,0 1,0-1,0-1,0 1,1 0,-1-1,0 0,0 1,2-2,20-4</inkml:trace>
  <inkml:trace contextRef="#ctx0" brushRef="#br1" timeOffset="66636.701">5108 4354,'-16'16,"0"1,1 0,0 1,2 0,0 1,1 1,1 0,0 1,2 0,-6 18,14-36,1 1,-1 0,0-1,1 1,0-1,0 1,0 0,0-1,1 1,0-1,-1 1,1-1,0 1,1-1,-1 1,0-1,1 0,0 0,0 0,0 0,0 0,0 0,1 0,-1-1,1 1,0-1,0 0,0 0,0 0,0 0,0 0,0-1,1 1,-1-1,1 0,-1 0,1 0,1 0,8 2,0-1,0 0,0-1,0-1,0 1,0-2,0 0,0-1,0 0,2-1,-3 0,0 0,0-1,-1 0,1-1,-1 0,0-1,-1 0,1 0,-1-1,0-1,-1 0,0 0,0-1,-1 0,0 0,0-1,-1 0,0-1,-1 1,-1-1,4-9,-8 15,0 0,-1 0,1 0,-1 0,-1 0,1 0,-1 0,1 0,-2 1,1-1,0 0,-1 0,0 1,0-1,0 1,-1-1,1 1,-1 0,0 0,0 0,-1 1,1-1,-1 1,0 0,0 0,0 0,0 0,0 1,-1-1,1 1,-1 0,1 1,-1-1,0 1,0 0,1 0,-1 0,0 1,0 0,0 0,0 0,0 0,0 1,-21-2</inkml:trace>
  <inkml:trace contextRef="#ctx0" brushRef="#br1" timeOffset="69525.86">7451 3903,'73'-17,"132"-22,-152 28,-42 7,0 1,0 1,0 0,0 0,1 1,-1 1,0 0,1 0,4 2,-14-1,-1 0,1 0,-1 0,0 1,0-1,1 1,-1-1,0 1,0-1,0 1,0 0,-1 0,1-1,0 1,-1 0,1 0,-1 0,0 0,0-1,1 1,-1 0,0 0,-1 0,1 0,0 0,0 0,-1 0,1-1,-1 1,0 0,1 0,-1-1,0 1,0 0,0-1,0 1,-1-1,1 1,-1 0,-2 8,-97 306,29-65,-6-51,55-150,23-43,4-4</inkml:trace>
  <inkml:trace contextRef="#ctx0" brushRef="#br1" timeOffset="69771.678">7339 4327,'38'-5,"42"-2,16-4,-2 0,-14 1,-10 3,-12 3,-11 1,-9 2,-6 1,-4 0,-2 0,0 1,-5-6,-6-1</inkml:trace>
  <inkml:trace contextRef="#ctx0" brushRef="#br1" timeOffset="70155.22">8608 3987,'-64'17,"36"-12,1 2,0 1,0 1,0 1,1 2,1 0,-19 13,43-25,0 0,0 0,1 1,-1-1,0 0,0 0,1 0,-1 0,0 1,1-1,-1 0,0 1,1-1,-1 1,0-1,1 1,-1-1,1 1,-1-1,1 1,-1-1,1 1,-1 0,1-1,0 1,-1 0,1-1,0 1,0 0,-1-1,1 1,0 0,0 0,0-1,0 1,0 0,0 0,0 0,0-1,0 1,0 0,1-1,-1 1,0 0,0 0,1-1,-1 1,0 0,1-1,-1 1,1 0,-1-1,1 1,-1-1,1 1,-1-1,1 1,-1-1,1 1,0-1,-1 0,1 1,0-1,0 0,-1 0,1 1,54 6,-47-6,177 20,-176-21,0 0,-1 1,1 1,-1-1,1 1,-1 1,0-1,0 1,0 1,0 0,0 0,-1 0,0 1,0 0,0 0,0 1,-1 0,0 0,0 1,-1-1,0 1,0 0,0 1,-1-1,0 1,-1 0,1 0,0 4,-3 4,0 1,-1-1,-1 1,-1-1,0 1,-1-1,0 0,-2 0,0 0,-1-1,0 1,-1-1,-1-1,0 1,-1-1,-1-1,0 0,0 0,-2-1,0 0,5-5,0 0,0 0,-1 0,0-1,0-1,-1 1,1-1,-1-1,0 0,-1 0,1 0,-1-1,1-1,-9 2,3-7</inkml:trace>
  <inkml:trace contextRef="#ctx0" brushRef="#br1" timeOffset="70391.745">8495 3960,'48'0,"40"-5,14-2,-4 1,-11 1,-14 1,-11 2,-10 1,-10 1,-7 0,-9 0</inkml:trace>
  <inkml:trace contextRef="#ctx0" brushRef="#br1" timeOffset="71256.724">9793 3819,'-33'1,"0"2,0 2,1 1,-1 1,1 2,1 1,-7 4,-22 26,59-39,0 0,0 0,0 0,0 0,0 0,0 1,1-1,-1 0,0 0,1 1,-1-1,1 1,0-1,-1 1,1-1,0 0,0 1,0-1,0 1,0-1,0 1,0-1,0 1,1-1,-1 1,1-1,-1 0,1 1,-1-1,1 0,0 1,0-1,0 0,-1 0,1 0,0 1,0-1,1 0,-1 0,0-1,0 1,0 0,1 0,-1-1,1 1,10 3,0 0,0-1,0 0,1-1,-1 0,1-1,0-1,-1 0,1 0,0-1,-1-1,0 0,1-1,-1 0,0-1,0-1,3-1,135-52,-105 38,1 2,1 3,0 1,16-1,20 15,-81 1,0-1,-1 1,1 0,0-1,0 1,-1 0,1 0,-1 0,1 0,-1 0,1 1,-1-1,0 0,0 1,1-1,-1 0,0 1,0 0,0-1,-1 1,1-1,0 1,-1 0,1 0,-1 0,1-1,-1 1,0 0,0 0,0 0,0 0,0-1,0 1,0 0,-1 0,1 0,-1-1,1 1,-1 0,0 0,1-1,-1 1,0 0,-7 13,-1-1,0 0,-1 0,0 0,-1-1,-1-1,0 0,0-1,-15 10,22-16,-260 190,184-142,3 4,2 3,-30 35,76-68,24-22,-1 1,0-1,1 1,0 0,0 0,1 1,0-1,0 1,0 1,1-1,0 0,0 1,1 0,0 0,1 0,-2 5,4-11,0 0,0 0,0 0,0 0,0 0,1 0,-1 0,1-1,-1 1,1 0,0 0,-1-1,1 1,0 0,0-1,0 1,0-1,1 1,-1-1,0 1,1-1,-1 0,1 0,-1 1,1-1,-1 0,1-1,0 1,0 0,-1 0,1-1,0 1,0-1,0 0,0 1,-1-1,1 0,0 0,0 0,0 0,0 0,0-1,81-18,-60 9,-4 0</inkml:trace>
  <inkml:trace contextRef="#ctx0" brushRef="#br1" timeOffset="71611.227">10104 4411,'-41'39,"25"-25,0 0,1 1,1 0,0 1,1 1,1 0,1 0,0 2,1-1,1 1,-3 11,11-27,0 0,0 0,1 0,0 0,-1 1,1-1,0 0,0 0,1 0,-1 0,1 0,-1 0,1 0,0 0,0 0,1 0,-1 0,0 0,1-1,0 1,0-1,-1 1,2-1,-1 0,0 1,0-1,1 0,-1 0,1-1,-1 1,1 0,0-1,0 0,0 0,0 0,0 0,0 0,0 0,0-1,0 1,0-1,0 0,0 0,0 0,2-1,19 3,-1-1,1-1,-1-1,1-1,-1-1,1-2,-1 0,-1-1,1-1,-1-1,0-2,-1 0,0-1,-1 0,0-2,0-1,3-4,-19 15,0 0,0-1,0 1,0-1,-1 0,1 0,-1 0,0 0,0-1,-1 1,1-1,-1 0,0 0,0 0,-1 0,1 0,-1 0,0 0,-1 0,1 0,-1-1,0 1,0 0,-1 0,0 0,1-1,-2 1,1 0,-1 0,1 0,-1 0,-1 1,1-1,-1 1,0-1,0 1,-2-3,-3 2,1 1,0 0,-1 0,0 1,0 0,0 0,0 1,0 0,-1 0,1 1,-1 0,1 1,-1 0,1 0,-1 1,1 0,-9 2,-13 1</inkml:trace>
  <inkml:trace contextRef="#ctx0" brushRef="#br1" timeOffset="81094.011">819 5765,'2'-3,"-1"0,0-1,0 1,0 0,-1-1,1 1,-1-1,0 1,0-1,0 0,0 1,-1-1,1 1,-1 0,0-1,0 1,0-1,-1 1,1 0,-1 0,0 0,0 0,0 0,0 0,0 0,-1 1,1-1,-1 1,1 0,-1 0,0 0,0 0,0 0,0 0,-1 1,1-1,0 1,-3 0,-5-1,-1 1,1 1,0 0,-1 0,1 1,-1 1,1 0,0 0,0 1,0 1,0 0,0 0,1 1,0 0,0 1,0 0,1 1,0 0,0 0,1 1,-4 4,-46 31,38-28,0 0,1 1,2 1,-1 0,2 1,0 1,1 1,2 0,-1 1,2 1,-8 20,13-22,2 0,0 1,2-1,0 1,1 0,1 0,1 0,1 0,3 19,-3-30,2 0,-1 0,2 0,-1-1,1 1,0-1,1 0,0 0,1 0,0-1,0 0,1 0,0 0,0-1,1 0,0-1,0 1,0-2,1 1,0-1,0 0,0-1,1 0,0-1,-1 0,1 0,0-1,1 0,-1-1,9 0,152-4,-147 3</inkml:trace>
  <inkml:trace contextRef="#ctx0" brushRef="#br1" timeOffset="81509.318">1327 5794,'-5'0,"-1"5,0-3,5-3,9 0,2-5,-5-2,-3 6,-7 2,-3 7,-4 2,-1 4,2 1</inkml:trace>
  <inkml:trace contextRef="#ctx0" brushRef="#br1" timeOffset="81880.132">1327 6217,'-5'5,"-1"6,0 6,-4 1,0 1,-3-2,6-4,3-5</inkml:trace>
  <inkml:trace contextRef="#ctx0" brushRef="#br1" timeOffset="82765.983">2089 5765,'69'-21,"0"2,2 3,0 4,0 2,1 4,36 3,-101 2,0 0,0 1,1 0,-1 1,0-1,0 1,0 1,0-1,0 1,0 0,0 1,-1 0,1 0,-1 0,0 1,0 0,0 0,1 1,-7-1,1-1,-1 1,0 0,0-1,0 1,0-1,0 1,-1-1,0 1,0-1,0 0,0 1,0-1,-1 0,1 0,-1 1,0-1,0-1,0 1,-1 1,-3 5,-129 264,29-13,89-219,-12 59,40-88,0-18</inkml:trace>
  <inkml:trace contextRef="#ctx0" brushRef="#br1" timeOffset="83009.655">2174 6161,'43'-5,"34"-1,8 0,-1-4,-4 0,-12 2,-8 2,-9-3,-13 0</inkml:trace>
  <inkml:trace contextRef="#ctx0" brushRef="#br1" timeOffset="83308.539">3472 5765,'-39'15,"0"2,1 1,1 1,0 3,2 1,1 1,1 2,-21 21,42-36,0 2,1-1,0 1,1 1,1 0,0 0,1 1,0 0,1 1,1 0,0 0,4-8,0 1,0-1,1 1,0 0,1 0,-1 0,2-1,-1 1,1 0,1 0,-1-1,1 1,1 0,0-1,0 0,1 0,0 0,0 0,1-1,0 1,3 4,4-2,1-1,-1 1,1-2,1 0,0 0,0-1,0-1,1-1,-1 0,2-1,-1 0,0-1,1-1,-1 0,1-1,-1-1,1 0,0-2,-1 1,1-2,-1 0,2-1,10-2,0 0,0-2,-1-1,0-1,-1-1,0-1,-1-1,0-2,-1 0,-1-2,0 0,8-10,-23 19,0-1,0 0,-1 0,-1-1,0 0,0 0,-1 0,0 0,0-1,-1 0,-1 1,0-1,0 0,-1 0,-1 0,0 0,0 0,-1 0,0 0,-1 0,-1 0,1 0,-2 1,1-1,-1 1,-1 0,0 0,-1 0,1 1,-2 0,1 0,-1 1,-1-1,0 1,-2-1,-1-3,-2 1,1 0,-2 1,1 0,-1 1,-1 1,1 0,-2 1,1 0,-1 2,0 0,0 0,0 1,0 1,-1 1,0 1,1 0,-1 1,0 0,0 2,1 0,-14 4</inkml:trace>
  <inkml:trace contextRef="#ctx0" brushRef="#br1" timeOffset="83828.184">4431 5681,'-21'-6,"0"1,-1 0,1 2,-1 0,0 2,0 0,0 1,0 2,0 0,0 1,-19 6,37-8,1 0,-1 1,1-1,-1 1,1 0,0 0,0 0,0 0,0 1,0-1,0 1,1 0,-1-1,1 1,0 1,-1-1,2 0,-1 0,0 1,1-1,-1 1,1-1,0 1,0 0,0-1,1 1,0 0,-1 0,1-1,0 1,1 0,-1 0,1-1,-1 1,1 0,1 2,0-3,0 0,-1-1,1 1,0-1,0 0,0 0,0 1,1-1,-1-1,1 1,-1 0,1-1,0 1,-1-1,1 0,0 1,0-1,0-1,0 1,0 0,0-1,0 0,0 1,0-1,0-1,0 1,0 0,2-1,89-20,-86 19,184-50,-189 51,0-1,0 1,0 0,0 1,0-1,1 0,-1 1,0 0,0 0,0 0,1 0,-1 0,0 1,0-1,1 1,-1 0,0 0,0 0,0 0,0 1,0-1,-1 1,1 0,0 0,-1 0,1 0,-1 0,0 0,1 1,-1-1,0 1,-1 0,1 0,0-1,-1 1,0 0,1 0,-1 0,0 0,-1 1,1-1,0 0,-1 0,0 1,0-1,0 1,-5 12,0 0,-1-1,-1 1,-1-1,0 0,-1-1,-1 0,0 0,-1-1,0 0,-1-1,-3 2,-4 7,-296 257,283-230,32-47,-1 0,1 0,0 1,0-1,0 0,-1 0,1 0,1 1,-1-1,0 0,0 0,0 0,1 1,-1-1,0 0,1 0,-1 0,1 0,-1 0,1 0,0 0,-1 0,1 0,0 0,0 0,0 0,0-1,0 1,0 0,0-1,0 1,0 0,0-1,0 1,0-1,0 0,0 1,1-1,-1 0,0 0,0 0,0 0,1 0,-1 0,20 3</inkml:trace>
  <inkml:trace contextRef="#ctx0" brushRef="#br1" timeOffset="84095.663">4742 6048,'-12'14,"1"1,1 0,0 0,1 1,1 1,1-1,0 1,1 0,1 1,0 0,1-1,1 2,4-14,-1 0,1 0,0 0,0 0,0 0,1 0,0 0,0-1,0 1,1-1,-1 1,1-1,0 0,0 0,0 0,1-1,0 1,-1-1,1 0,0 0,1 0,-1 0,0-1,1 1,0-1,-1-1,1 1,0-1,0 1,0-1,0-1,0 1,0-1,0 0,0 0,0 0,0 0,0-1,0 0,0 0,0-1,0 1,-1-1,1 0,-1 0,5-3,2 1,1-1,-1 0,-1-1,1 0,-1 0,0-1,0 0,-1-1,0 0,1-1,-7 5,0 1,0-1,-1 0,1 1,-1-1,1 0,-1-1,0 1,-1 0,1 0,-1-1,0 1,0-1,0 1,-1-1,1 0,-1 1,0-1,-1 1,1-1,-1 0,0 1,0-1,0 1,-1 0,1-1,-3-2,-1-1,0 1,-1 0,0 0,-1 0,0 1,0 0,0 1,0-1,-1 1,0 1,0 0,0 0,-1 0,1 1,-1 0,0 1,0 0,0 0,0 1,0 0,0 1,0 0,-1 0,1 1,-3 0,-16 0</inkml:trace>
  <inkml:trace contextRef="#ctx0" brushRef="#br1" timeOffset="86828.849">7310 5455,'-46'27,"-130"92,170-113,-23 17,0 2,2 2,1 0,1 1,2 2,1 0,1 2,1 0,2 1,2 1,0 1,14-28,0 0,1-1,0 1,0 0,0 0,1-1,0 1,0 0,1 0,0 0,0-1,0 1,1 0,0-1,0 1,1-1,0 0,0 0,0 0,1 0,0-1,0 1,0-1,1 0,0 0,0 0,0-1,1 0,-1 0,1 0,0-1,13 6,1-1,0-1,1-1,-1-1,1-1,0-1,1 0,-1-2,0 0,1-2,-1 0,2-2,15 2,-14 2,-1-2,0 0,0-2,0 0,0-2,-1-1,0 0,0-2,0 0,-1-2,9-5,-28 14,1 0,-1-1,1 0,-1 0,0 0,1 0,-1 0,0 0,0 0,-1-1,1 1,0-1,-1 1,1-1,-1 0,0 1,0-1,0 0,0 0,-1 0,1 0,-1 0,0 0,0 0,0 0,0 0,0 0,0 0,-1 0,0 0,1 1,-1-1,0 0,0 0,-2-2,-1-3,-1 1,0-1,-1 1,0 0,0 0,0 0,-1 1,0 0,0 1,0-1,-3 0,-12-4,0 2,0 0,-1 2,0 0,0 1,-1 2,1 0,-1 2,1 0,-1 2,0 0,1 2,-1 0,1 2,0 1,1 0,-1 2,1 1,-14 7,-2 2,7-2</inkml:trace>
  <inkml:trace contextRef="#ctx0" brushRef="#br1" timeOffset="87408.779">7677 5652,'47'-11,"-3"-2,0 3,0 1,1 3,0 1,27 2,-70 3,0-1,-1 1,1 0,0 0,0 0,-1 0,1 0,0 1,-1-1,1 0,0 1,-1-1,1 1,-1 0,1 0,-1-1,1 1,-1 0,1 0,-1 0,0 0,0 1,1-1,-1 0,0 1,0-1,0 0,0 1,-1-1,1 1,0-1,-1 1,1 0,-1-1,1 1,-1 0,0-1,1 1,-1 0,0-1,0 1,0 0,-1 0,1-1,0 1,-1 0,1-1,-1 1,1-1,-1 2,-7 13,-1-1,0 0,-1 0,0-1,-2 0,1 0,-1-2,-1 1,-1-2,1 0,-5 2,-26 25,-124 129,163-162,1 1,0 0,0 0,0 0,1 0,0 1,0-1,1 1,-1 0,1 0,1 0,-1 0,1 0,1 0,-1 0,1 0,1 0,-1 1,1-1,0 0,1 0,-1 0,2 0,-1-1,1 1,0 0,0-1,0 0,1 0,0 0,1 0,-1 0,1-1,0 0,0 0,1 0,-1-1,3 2,-2-2,1 0,-1-1,0 0,1 0,0 0,0-1,0 0,0 0,0 0,0-1,0 0,1-1,-1 0,0 0,0 0,1-1,-1 0,0 0,0-1,0 0,0 0,5-3,2-7</inkml:trace>
  <inkml:trace contextRef="#ctx0" brushRef="#br1" timeOffset="87659.698">8298 6019,'-14'20,"4"5,5-1</inkml:trace>
  <inkml:trace contextRef="#ctx0" brushRef="#br1" timeOffset="87964.113">8721 5625,'-16'5,"3"-2,0 0,0 1,0 1,1 0,-1 1,1 0,1 1,-1 0,1 1,0 0,1 1,0 0,0 0,-1 3,10-9,0-1,0 0,0 0,0 1,0-1,0 0,0 1,1-1,-1 1,1-1,0 1,0-1,0 1,0-1,0 1,0-1,1 1,-1-1,1 1,0-1,-1 1,1-1,0 0,1 0,-1 1,0-1,1 0,-1 0,1 0,-1 0,1-1,0 1,0 0,2 1,81 43,-69-39,25 10,-33-15,1 0,-1 0,0 1,0 0,0 0,-1 1,1 0,-1 1,0 0,0 0,-1 0,1 1,-1 0,0 0,-1 0,0 1,0 0,0 0,-1 0,1 1,0 3,-4-2,0-1,-1 1,0-1,0 1,-1-1,0 1,-1-1,0 1,0-1,-1 0,0 0,0 0,-1 0,0-1,0 1,0-1,-1 0,-1 0,1-1,-1 0,0 0,0 0,-1 0,0-1,0 0,0-1,0 0,-1 0,0 0,0-1,0 0,0 0,0-1,-1 0,-2-1,-12 1</inkml:trace>
  <inkml:trace contextRef="#ctx0" brushRef="#br1" timeOffset="88182.705">8665 5625,'33'-20,"26"-5,8 0,-3 6,-8 5,-13 5</inkml:trace>
  <inkml:trace contextRef="#ctx0" brushRef="#br1" timeOffset="88792.229">9512 5484,'-18'-1,"1"1,0 0,-1 2,1 0,0 0,0 2,0 0,1 1,-1 1,1 1,1 0,-1 1,1 0,0 1,-4 4,16-11,0 0,1 0,-1 0,0 1,1-1,-1 0,1 1,0 0,0 0,0-1,0 1,0 0,1 1,-1-1,1 0,0 0,0 1,0-1,0 0,1 1,-1-1,1 1,0-1,0 1,0-1,1 1,-1-1,1 0,0 1,0-1,0 0,0 1,0-1,1 0,0 0,-1 0,1 0,0 0,1 0,-1-1,0 1,1-1,-1 0,1 1,0-1,0 0,0-1,0 1,2 1,8-1,-1-1,1 0,-1-1,1-1,-1 1,1-2,-1 0,0 0,1-1,-1-1,-1 0,1-1,0 0,3-3,0 2,183-63,-163 61,-30 5,0 0,0 1,0 0,1 0,-1 1,1-1,-1 1,1 0,-1 1,1-1,-1 1,1 0,0 1,-1-1,1 1,-1 0,1 1,-1-1,0 1,1 0,-1 0,0 1,0 0,0-1,-1 2,1-1,-1 0,2 2,-5 2,0 0,-1 0,0 0,0 0,-1 0,0 0,0-1,0 1,-1 0,0 0,0-1,-1 0,0 1,0-1,0 0,-1 0,0-1,0 1,0-1,-1 0,0 0,0 0,0 0,0-1,-4 2,-174 126,163-120,-73 43,58-37,0 3,1 1,1 1,1 2,1 1,-12 15,14 16,25-38</inkml:trace>
  <inkml:trace contextRef="#ctx0" brushRef="#br1" timeOffset="89126.961">9793 5992,'-13'13,"-1"1,2 0,0 1,1 0,0 1,1 0,1 1,0 0,2 1,0 0,1 0,0 0,-2 19,8-34,0 0,0 0,-1-1,2 1,-1 0,0 0,1 0,-1-1,1 1,0 0,0 0,0-1,0 1,0-1,1 1,-1-1,1 1,0-1,-1 0,1 0,0 0,0 0,1 0,-1 0,0-1,1 1,-1-1,1 1,-1-1,1 0,-1 0,1 0,0 0,0-1,0 1,-1-1,1 0,0 0,0 0,1 0,117-17,-116 16,1 0,-1 0,1 0,-1-1,0 1,1-1,-1 0,0-1,0 1,0-1,-1 0,1-1,-1 1,1-1,-1 0,0 0,0 0,-1 0,0-1,1 1,-1-1,-1 0,1 0,-1 0,0 0,0 0,0-1,-1 1,1-4,-2 3,0-1,0 0,-1 0,0 1,0-1,0 0,-1 1,0 0,-1-1,1 1,-1 0,0 0,-1 0,1 0,-1 1,0 0,-1-1,1 1,-1 1,0-1,0 1,0 0,-1 0,0 0,-2 0,-16-10</inkml:trace>
  <inkml:trace contextRef="#ctx0" brushRef="#br1" timeOffset="99269.718">678 7064,'-1'-7,"0"0,0 0,-1 0,0 1,0-1,0 1,-1-1,0 1,0 0,-1 0,0 0,0 1,-3-5,6 10,-1 0,1 1,0-1,0 0,0 1,0-1,0 1,0-1,0 1,1-1,-1 1,0 0,0-1,0 1,0 0,1 0,-1 0,0 0,1 0,-1-1,1 1,-1 0,1 0,-1 0,1 0,0 1,0-1,-1 0,1 0,0 0,0 0,0 0,0 0,-1 3,-26 169,19-78,-26 249,-3-128,33-185,26-37,-10-8,-1 0</inkml:trace>
  <inkml:trace contextRef="#ctx0" brushRef="#br1" timeOffset="99632.691">480 7036,'33'-13,"0"1,0 2,1 1,0 2,0 1,1 2,0 1,0 2,-1 2,14 2,-38-3,-1 0,0 1,0 1,0 0,0 0,0 1,0 0,0 0,-1 1,1 0,-1 0,0 1,-1 0,1 1,-1 0,0 0,0 0,-1 1,0 0,0 0,0 1,-1-1,0 1,1 5,1 2,-1 1,-1 0,-1 0,0 0,-2 0,1 0,-2 1,0-1,-1 1,-1-1,0 1,-1-1,-1 1,0-1,-2 0,-2 6,0 0,-1-1,-1 0,-1 0,-1-1,0 0,-2-1,0-1,-1 0,-1 0,-1-2,0 0,-1 0,-1-2,-8 5,-9 5,-2-2,0-2,-1-2,0-1,-2-1,0-3,-15 3,54-16,-19 6,0 0,0-1,0-2,-1 0,1-1,-1-1,1 0,-1-2,-6-1,3-5</inkml:trace>
  <inkml:trace contextRef="#ctx0" brushRef="#br1" timeOffset="100146.849">1524 7064,'-4'9,"-3"9,6 1,3-3</inkml:trace>
  <inkml:trace contextRef="#ctx0" brushRef="#br1" timeOffset="100723.991">1468 7459,'5'0,"1"5,-4 1,-4 5,0 5,-6 0,-1 2,6-2,9-4,2-9,1-4</inkml:trace>
  <inkml:trace contextRef="#ctx0" brushRef="#br1" timeOffset="103114.082">2653 6979,'-8'-4,"-1"-1,0 1,1 1,-2-1,1 1,0 1,0 0,-1 0,1 1,-1 0,0 1,1 0,-1 1,1-1,-1 2,1-1,-1 2,1-1,0 1,0 0,0 1,0 0,1 1,0 0,0 0,0 0,0 1,1 0,0 1,0 0,-4 6,-15 15,2 0,1 2,1 1,2 1,1 0,2 2,1 0,2 1,1 0,-4 20,13-44,0 0,0 0,2 0,-1 0,1 0,1 1,0-1,0 1,1-1,1 0,0 1,1-1,0 1,0-1,1 0,1 0,0-1,0 1,1-1,0 0,1 0,0 0,1-1,0 0,0 0,1 0,0-1,6 4,9-2,1-1,0-2,0 0,0-1,1-1,0-2,0 0,0-2,0-1,0 0,0-2,0-1,0-1,-1-2,1 0,-1-1,-1-1,1-2,-2 0,1-1,2-3,-21 12,0 1,0 0,-1-1,1 0,0 0,-1 0,1 0,-1-1,0 1,0-1,0 0,0 0,0 0,0 0,-1-1,0 1,1-1,-1 1,-1-1,1 0,0 0,-1 1,0-1,0 0,0 0,0-1,-1 1,0 0,1 0,-2 0,1 0,0 0,-1-2,-7-6,0 1,-1 1,0 0,-1 0,0 1,-1 0,1 0,-2 1,1 1,-1 0,0 1,-1 0,1 0,-1 2,-6-2,-7-3,-2 0,1 2,-1 2,1 0,-2 2,1 0,0 3,0 0,0 1,-1 2,1 1,1 2,-1 0,1 2,-1 1,-15 8</inkml:trace>
  <inkml:trace contextRef="#ctx0" brushRef="#br1" timeOffset="103553.817">3416 7092,'-37'15,"1"2,1 1,0 2,2 1,0 2,2 1,0 2,-23 25,40-37,1 0,1 1,0 0,1 1,0 1,2-1,0 2,0-1,2 1,0 0,2 1,0 0,0 0,2 0,1 0,0 0,1 3,2-15,0 1,0 0,0-1,1 0,1 1,-1-1,1 0,0 0,1-1,0 1,0 0,0-1,1 0,-1 0,1-1,1 1,-1-1,1 0,0 0,0-1,1 0,-1 0,1-1,0 1,0-1,0-1,7 2,6 2,1-1,-1 0,1-2,-1-1,1 0,0-2,0 0,-1-2,18-2,-15-1,0 0,-1-2,1 0,-1-2,-1 0,1-2,-2 0,0-1,0-1,8-8,-18 13,0 0,0-1,-1 0,0 0,-1-1,0-1,0 1,-1-1,-1-1,0 1,0-1,-1 0,0 0,-1-1,-1 1,0-1,-1 0,0 0,0-7,-3 10,0 0,0 1,-1-1,0 0,-1 1,0 0,-1 0,1 0,-2 0,1 0,-1 1,-1 0,0 0,0 0,0 0,-1 1,0 1,0-1,-1 1,0 0,0 0,-8-3,-2-1,0 0,-1 1,0 2,0 0,-1 0,0 2,0 1,0 0,-1 1,-8 1,0 2</inkml:trace>
  <inkml:trace contextRef="#ctx0" brushRef="#br1" timeOffset="104066.197">4375 7120,'-20'-15,"0"0,0 2,-1 0,-1 2,0 0,-1 1,0 1,0 2,-1 0,0 1,0 1,-10 1,27 6,0 0,0 1,1 0,-1 0,1 1,0-1,0 1,0 1,0-1,1 1,-1 0,1 0,0 1,1 0,0-1,0 2,0-1,0 0,1 1,0-1,0 1,1 0,0 0,0 0,1 0,0 0,0 1,1-1,-1 0,2 1,-1-1,1 2,-1-5,1 1,-1 0,1-1,0 1,0-1,0 1,1-1,0 1,0-1,0 0,0 0,1 0,-1 0,1 0,0 0,0-1,1 1,-1-1,1 0,-1 0,1 0,0-1,0 1,0-1,1 0,-1 0,0-1,1 1,-1-1,1 0,0 0,4 0,10 2,0-1,1-2,-1 1,1-2,-1-1,0 0,9-4,259-64,-190 51,-96 19,0 0,0 0,0 1,0-1,0 0,1 0,-2 1,1-1,0 0,0 1,0-1,0 1,0-1,0 1,0-1,0 1,-1 0,1 0,0-1,-1 1,1 0,0 0,-1 0,1 0,-1-1,1 1,-1 0,0 0,1 0,-1 0,0 0,0 0,1 0,-1 0,0 1,0-1,0 0,0 0,-1 0,1 0,0 0,0 0,0 0,-1 0,1 0,-1 0,1 0,-1-1,1 1,-1 0,1 0,-1 0,0 0,0 0,-36 50,-128 119,-243 177,359-275,48-70,0-1,0 1,1-1,-1 1,1 0,-1 0,1-1,0 1,0 0,-1 0,1-1,0 1,1 0,-1 0,0-1,0 1,1 0,-1-1,1 1,-1 0,1-1,0 1,0 0,0-1,0 0,0 1,0-1,0 1,0-1,1 0,-1 0,0 0,1 0,-1 0,1 0,-1 0,1 0,-1 0,1-1,0 1,-1-1,1 1,0-1,0 0,1 1,56-3,-30-3</inkml:trace>
  <inkml:trace contextRef="#ctx0" brushRef="#br1" timeOffset="104339.668">4798 7544,'-24'11,"7"-4,0 1,0 0,1 1,0 1,0 1,1 0,0 1,1 0,1 1,0 1,1 0,-2 3,12-14,1-1,0 0,0 1,0-1,0 1,0-1,1 1,-1-1,1 1,-1 0,1-1,0 1,0 0,0-1,0 1,1-1,-1 1,1 0,0-1,0 1,-1-1,1 1,1-1,-1 0,0 1,1-1,-1 0,1 0,0 0,-1 0,1 0,0 0,0-1,0 1,1-1,-1 1,0-1,1 0,-1 0,0 0,1 0,0 0,-1 0,2-1,19 5,-1-2,0-1,1 0,0-2,-1-1,1 0,-1-2,0 0,1-2,-1-1,-1 0,1-1,0-3,-16 9,0 0,-1 0,1-1,-1 0,1 0,-1 0,0-1,0 0,0 0,0 0,0-1,-1 0,0 1,1-1,-2-1,1 1,0-1,-1 1,0-1,0 0,0 0,-1-1,1 1,-1-1,0 1,-1-1,0 1,0-1,0 0,0 0,-1 1,0-1,0 0,-1 0,1 1,-1-1,0 0,-1 1,0-1,0 0,-1-2,-4 1,-1 0,1 1,-1 0,-1 0,1 1,-1 0,0 0,0 1,0 0,-1 1,1 0,-1 0,0 1,0 1,0-1,0 2,0-1,0 1,0 1,0 0,-7 1,6-1,-22-1</inkml:trace>
  <inkml:trace contextRef="#ctx0" brushRef="#br1" timeOffset="107415.428">7536 6923,'1'0,"-1"0,1 1,0-1,-1 0,1 0,0 0,-1 0,1 0,0 1,-1-1,1 0,-1 0,1-1,0 1,-1 0,1 0,0 0,-1 0,1-1,0 1,-1 0,1 0,-1-1,1 1,-1 0,1-1,-1 1,1-1,-1 1,1-1,-1 1,1-1,-1 1,0-1,1 1,-1-1,0 0,0 1,1-1,-1 1,0-1,0 0,0 1,0-1,0 0,0 1,0-1,0 0,0 1,0-1,0 0,0 1,0-1,0 0,-1 1,1-1,0 1,-1-1,1 1,0-1,-1 0,1 1,0-1,-1 1,1-1,-1 1,1 0,-1-1,0 1,-16-2,-1 0,0 2,0 0,0 1,0 1,1 0,-1 2,-3 1,-58 8,74-14,-1 1,0-1,1 1,-1 0,1 1,-1 0,1 0,-1 0,1 0,-1 1,1 0,0 0,0 0,0 1,0-1,0 1,1 1,-1-1,1 1,0-1,0 1,0 0,0 1,1-1,0 1,0-1,0 1,0 0,1 0,0 0,-1 3,2-4,0 1,0 0,0 0,1 0,0 0,0-1,0 1,0 0,1 0,0 0,0-1,0 1,0 0,1-1,0 1,0-1,0 0,1 1,-1-1,1 0,0 0,0-1,0 1,1-1,-1 1,1-1,0 0,0 0,0-1,0 1,1-1,-1 0,1 0,-1-1,1 1,-1-1,5 1,64 3,-61-5,1 0,-1 1,0 0,0 1,0 0,0 1,-1 0,1 1,5 3,-5 0,0 1,0 0,-1 1,0 0,-1 1,0 0,0 0,-1 1,0 0,-1 1,-1 0,0 1,0-1,-1 1,-1 0,0 1,-1-1,0 1,-1 0,-1 0,0 0,-1 0,0 0,-1 1,-1 2,0-8,0 1,-1-1,0 0,-1 0,1-1,-2 1,1 0,-1-1,-1 0,1 0,-1 0,-1 0,0-1,0 0,0 0,-1-1,1 0,-2 0,1 0,-1-1,0 0,0 0,-2 0,-9 4,0-1,0-1,-1 0,0-1,0-2,-1 0,1-1,-1-1,-18 0,34-1,0 0,0 0,1 0,-1-1,0 1,0-1,0-1,0 1,1-1,-1 1,0-1,0-1,1 1,-1-1,1 1,-1-1,1 0,0-1,0 1,0-1,0 0,0 0,0 0,1-1,-1 1,1-1,0 0,1 0,-1 0,0 0,1 0,0-1,0 1,0-1,1 1,0-1,-1-1,4-21,3 3</inkml:trace>
  <inkml:trace contextRef="#ctx0" brushRef="#br1" timeOffset="107703.319">7536 6866,'5'0,"16"0,13 0,7 0,1 0,2 0,-1 0,-3 0,-3 0,-4 0,-2 0,-2 0,-1 0,0 0,-5 0</inkml:trace>
  <inkml:trace contextRef="#ctx0" brushRef="#br1" timeOffset="108055.045">8214 6839,'-130'214,"113"-179,13-29,-16 30,0 1,3 1,1 0,2 2,1-1,2 2,2 0,2 0,6-33,0-1,1 1,0 0,0 0,1 0,0 0,0-1,0 1,1 0,1-1,-1 1,1-1,0 0,1 0,0 0,0 0,0-1,1 1,0-1,0 0,1-1,0 1,0-1,0 0,0-1,1 1,0-1,0-1,0 1,5 1,14 3,1-1,0-2,0 0,0-2,0-1,1-1,-1-1,1-1,-1-2,0-1,0-1,0-1,-1-1,0-2,0 0,-1-2,0-1,5-4,-21 11,0 0,0-1,-1 0,0 0,0-1,0 0,-1-1,0 0,-1 0,1 0,-1-1,-1 0,0 0,0 0,-1 0,0-1,-1 0,0 0,0 0,-1 0,-1-1,1 1,-2 0,1-1,-1 1,-1-1,0 1,-1 0,0 0,0-1,-1 1,0 1,-1-1,0 0,-2-2,-8-10,0 1,-1 0,-1 1,-1 1,0 0,-2 2,0 0,-1 1,0 1,-1 1,-1 0,-1 2,1 1,-2 1,0 0,0 2,0 1,-1 1,0 1,0 1,-1 1,1 1,-1 2,1 0,-10 3,1 4,8 0</inkml:trace>
  <inkml:trace contextRef="#ctx0" brushRef="#br1" timeOffset="108887.049">9201 6782,'0'0,"0"1,-1-1,1 0,0 0,-1 0,1 1,0-1,-1 0,1 0,0 0,-1 0,1 1,-1-1,1 0,0 0,-1 0,1 0,-1 0,1 0,0 0,-1 0,1 0,-1 0,1 0,0-1,-1 1,1 0,0 0,-1 0,1 0,0-1,-1 1,1 0,0 0,-1-1,1 1,0 0,-1-1,1 1,0 0,0-1,0 1,-1 0,1-1,0 1,0 0,0-1,0 1,0 0,-1-1,1 1,0-1,0 1,0 0,0-1,0 1,0-1,1 1,-1 0,0-1,0 1,0-1,-39 10,21-2,0 0,0 2,1 0,0 0,0 2,1 0,1 1,0 1,-1 2,13-13,1 0,-1 0,1 0,0 0,-1 0,1 0,1 1,-1 0,0-1,1 1,-1 0,1-1,0 1,0 0,0 0,0 0,0 0,1 0,-1 0,1 1,0-1,0 0,0 0,0 0,0 0,1 0,0 0,0 0,-1 0,1 0,1 0,-1 0,0 0,1-1,0 1,-1-1,1 1,0-1,0 1,1-1,-1 0,0 0,1 0,12 1,1-1,-1-1,1 0,-1-1,1 0,-1-1,1-1,-1-1,0 0,1-1,-2 0,1-1,0-1,-1-1,0 0,7-5,1 2,232-104,-252 113,0-1,0 1,-1 0,1 0,0 0,0 0,0 0,0 1,0-1,0 0,1 1,-1 0,0-1,0 1,0 0,0 0,1 0,-1 0,0 1,0-1,0 1,0-1,0 1,0 0,0-1,0 1,0 0,0 0,0 1,0-1,0 0,-1 1,1-1,-1 1,1-1,-1 1,0 0,1 0,-1-1,0 1,0 0,0 0,0 0,-1 0,1 0,0 0,-1 1,1 1,1 14,-1 0,-1 0,-1 0,0 0,-1 0,-1 0,0-1,-2 1,0-1,-1 0,0 0,-2 0,0-1,-1 0,-8 11,-20 26,-2-3,-2-1,-39 34,-211 185,283-260,0 1,1 0,0 0,0 1,1 0,1 0,-1 0,2 1,-4 10,11-19,4-7</inkml:trace>
  <inkml:trace contextRef="#ctx0" brushRef="#br1" timeOffset="109223.694">9850 7487,'-11'3,"-38"7,0 3,1 2,0 1,1 3,2 2,-36 22,77-40,0 0,0 0,0 1,0-1,1 1,-1 0,1 0,0 0,0 1,1-1,-1 1,1-1,0 1,0 0,1 0,-1 0,1 0,0 0,0 0,1 0,-1 1,1-1,0 0,1 0,0 0,-1 1,1-1,1 0,-1 0,1 0,0-1,0 1,0 0,1-1,0 1,0-1,0 0,0 0,0 0,1 0,0-1,0 1,0-1,0 0,0 0,3 1,12 2,-1 0,1-1,0-1,0 0,0-2,0 0,1-1,-1-1,0-1,1-1,-1 0,3-2,-4 2,0 0,0-2,-1 0,1-1,-1 0,0-1,0-1,0-1,-1-1,-1 0,1-1,-2 0,1-1,11-13,-23 21,0-1,-1 0,1 0,-1 0,0 0,0 0,0-1,-1 1,1-1,-1 1,0-1,-1 1,1-1,-1 0,0 1,0-1,0 0,0 1,-1-1,0 1,0-1,0 1,-1-1,0 1,1 0,-1-1,-1 1,1 0,-1 0,1 1,-1-1,0 0,-1 1,1 0,0 0,-1 0,0 0,-3-2,-26-17,2 4</inkml:trace>
  <inkml:trace contextRef="#ctx0" brushRef="#br0" timeOffset="124693.193">29 3564,'55'0,"145"-11,26-8,-28-8,310 27,-338-27,281 27,-226 28,1-45,-168 9,1 3,0 2,57 6,-13-1,406-2,-261-28,465 28,-513-12,81-23,-181 26,0 4,70 7,-35 0,768-2,-733-28,282 28,-2-1,-185-27,317 29,-396-27,114-28,-108 26,88 21,-166 9,1015-2,-959-29,-30 17,-124 8,1 1,0 1,0 0,0 1,0 1,1 0,-1 1,16 4,-8 1</inkml:trace>
  <inkml:trace contextRef="#ctx0" brushRef="#br0" timeOffset="127328.36">0 5455,'279'-77,"-47"68,-64-17,2 14,-101 2,-1 3,1 3,1 3,17 4,32-1,555-2,-406-29,-239 28,-5-1,0 2,-1 0,1 2,0 1,-1 0,9 4,6 1,1-2,0-1,0-2,1-2,-1-1,12-4,41 2,2210 2,-2012-29,505 29,369 0,-850-28,-18-7,-190 18,269-43,-163 31,61 0,485 30,-531-29,26 28,-111-28,112 17,-243 8,1 2,0 0,0 0,0 1,-1 1,1-1,0 2,0 0,-1 0,1 1,-1 1,0 0,0 0,0 1,7 5,0 3</inkml:trace>
  <inkml:trace contextRef="#ctx0" brushRef="#br0" timeOffset="130127.844">283 6923,'350'-75,"-309"69,0 1,0 2,0 2,36 4,10 0,224-3,-113-29,101 18,-185-1,1 4,-1 6,4 5,31-1,635-2,-586-28,-35 15,-84 4,0 2,1 4,36 5,-12-1,121 28,58-31,-46-25,62 56,-17-30,-79-26,384 26,-339-16,-173 8,0 4,1 3,36 5,9-1,19-13,57-8,1-9,113 29,-131 14,148-30,-103-13,29 28,-84-28,-28 16,-74 3,1 3,1 3,41 4,-35 0,121-28,255 26,-282-27,-41 16,107-16,-182 19,-1 3,1 3,0 2,5 2,-22 0,-13-1</inkml:trace>
</inkml:ink>
</file>

<file path=ppt/ink/ink3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0 507,'20'-34,"15"-20,7-7,0 4,-5 5,-6 8,-7 6,-4 9,-4 6,-6 1,1-1,-2 0,3-2,-1 4</inkml:trace>
</inkml:ink>
</file>

<file path=ppt/ink/ink3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1 540,'19'-34,"11"-25,6-7,1 2,-1 7,-7 10,-3 7,-6 5,-2 9,-4 5,-4 0,1 4,-1 0,-3-1,-2 1</inkml:trace>
</inkml:ink>
</file>

<file path=ppt/ink/ink3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1 536,'23'-39,"14"-21,5-7,-5 5,-4 7,-3 8,-6 8,-7 5,-2 9,-4 3,2 1,-2 0,2-2,-1 3</inkml:trace>
</inkml:ink>
</file>

<file path=ppt/ink/ink3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1 434,'24'-34,"8"-15,3-5,-4 2,-3 11,-6 6,-7 5,0 3,-4 1,1 5,-1 1,3 5,-2-1,-3 2</inkml:trace>
</inkml:ink>
</file>

<file path=ppt/ink/ink3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0 512,'24'-38,"18"-28,1-6,-2 3,-2 9,-4 10,-3 9,-7 6,-2 4,-1 4,-4 5</inkml:trace>
</inkml:ink>
</file>

<file path=ppt/ink/ink3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4.644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313 140,'-1'-4,"1"0,-1 0,0 1,0-1,0 0,-1 0,1 0,-1 1,0-1,0 1,0 0,-1-1,1 1,-1 0,1 0,-1 1,0-1,0 0,-1 1,1 0,0 0,-1 0,1 0,-1 0,0 1,0 0,1-1,-1 1,0 1,0-1,0 1,0-1,0 1,0 0,0 1,0-1,0 1,0-1,0 1,0 0,1 1,-1-1,0 1,1-1,-1 1,1 0,-2 2,-9 5,1 0,1 2,0-1,1 1,0 1,0 0,1 1,1 0,0 0,1 1,0 0,1 1,1 0,0 0,1 0,1 0,0 1,1 0,1 0,0 0,1 0,1 9,0-22,0 1,1-1,-1 0,1 1,0-1,-1 0,1 1,1-1,-1 0,0 0,1 0,0 0,-1 0,1 0,0-1,1 1,-1-1,0 1,1-1,-1 0,1 0,0 0,0 0,0 0,0-1,0 1,0-1,0 0,0 0,1 0,-1 0,0 0,1-1,-1 0,1 1,-1-1,0-1,1 1,-1 0,0-1,1 0,-1 0,0 0,1 0,0-1,16-7,-1-1,0-2,-1 0,0 0,-1-2,-1 0,0-1,-1 0,0-2,-2 0,1 0,-2-1,8-16,15-15,92-124,-126 172,22-26,-22 27,-1 0,1 0,0 0,-1 0,1 0,-1 0,1 0,0 0,-1 1,1-1,-1 0,1 0,-1 0,1 1,-1-1,1 0,-1 1,1-1,-1 1,1-1,-1 0,1 1,-1-1,0 1,1-1,-1 1,0-1,1 1,-1 0,0-1,0 1,1-1,-1 1,0-1,0 1,0 0,0-1,0 1,0 0,0-1,0 1,0-1,0 1,0 0,-1-1,1 1,0-1,0 1,-1-1,1 1,0-1,-1 1,1 0,0 63,-1-46,1 0,0 0,1 0,1 0,1-1,1 1,0-1,1 1,1-2,0 2,62 81,-60-83</inkml:trace>
</inkml:ink>
</file>

<file path=ppt/ink/ink3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5.577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0,'5'29,"6"14,1 4,-1-5</inkml:trace>
</inkml:ink>
</file>

<file path=ppt/ink/ink3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5.726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1,'0'0</inkml:trace>
</inkml:ink>
</file>

<file path=ppt/ink/ink3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00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1 808,'179'-313,"-92"156,23-28,-33 76,-43 77,-16 21</inkml:trace>
  <inkml:trace contextRef="#ctx0" brushRef="#br1" timeOffset="20242.608">566 695,'566'0,"-520"5,-45-5,-1 0,1-1,0 1,0 1,0-1,-1 0,1 0,0 0,0 0,-1 1,1-1,0 0,0 0,-1 1,1-1,0 1,-1-1,1 1,-1-1,1 1,0-1,-1 1,1-1,-1 1,0 0,1-1,-1 1,1 0,-1-1,0 1,1 0,-1 0,0-1,0 1,0 0,0 0,0 0,0-1,0 1,0 0,0 0,0 0,0-1,0 1,0 0,-1 0,1-1,0 1,-1 0,1-1,0 1,-1 0,1-1,-1 2,-111 109,108-108,-1 0,1 0,0 1,0-1,0 1,0 0,1 0,-1 0,1 1,0-1,0 1,1-1,-1 1,1 0,0 0,0 0,1 0,-1 1,1-1,1 0,-1 1,1-1,-1 0,2 1,-1-1,1 1,-1-1,1 0,1 0,-1 1,1-1,0 0,0 0,0 0,1 0,4-1,1 0,-1 0,1 0,0-1,0 0,0 0,1-1,-1 0,1-1,-1 0,1 0,-1-1,1 0,-1 0,1-1,0 0,1-1,17 0,201-18,-200 15,-4 1</inkml:trace>
  <inkml:trace contextRef="#ctx0" brushRef="#br1" timeOffset="21506.598">734 668,'29'-123,"-6"50,-23 72,0 1,1 1,-1-1,0 0,1 0,-1 1,1-1,-1 0,1 0,-1 0,1 1,-1-1,1 0,-1 0,1 0,-1 0,1 0,-1 0,1 0,-1 0,1 0,-1 0,1-1,-1 1,1 0,-1 0,1 0,-1-1,1 1,-1 0,1-1,-1 1,0 0,1-1,-1 1,1 0,-1-1,0 1,0-1,1 1,-1 0,0-1,0 1,1-1,-1 1,0-1,0 1,0-1,0 1,0-1,0 1,0-1,0 1,0-1,0 1,0-1,0 0,0 1,0-1,0 1,0 0,-1-1,6 15,-1 1,-1 0,0-1,-1 1,0 0,-2 1,1-1,-2 0,0 2,0 13,11 114,30 42,-112-271,-53-48,103 111</inkml:trace>
</inkml:ink>
</file>

<file path=ppt/ink/ink3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6.142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271 553,'-28'10,"20"-8,1 0,-1 0,1 0,-1 1,1 0,0 1,0-1,0 2,1-1,-1 0,1 1,0 0,1 1,-1-1,1 1,0 0,0 1,1-1,0 1,-1 3,5-6,1 1,-1 0,1-1,0 1,1-1,-1 1,1-1,0 0,0 1,0-1,1 0,0-1,-1 1,1 0,1-1,-1 1,0-1,1 0,0 0,-1 0,1-1,0 1,0-1,1 0,-1 0,5 1,18 15,-23-17,-1 1,0 0,0 0,0 0,0 1,0-1,0 1,-1 0,1-1,-1 1,1 0,-1 1,0-1,-1 0,1 1,0-1,-1 1,0-1,0 1,0-1,0 1,0 0,-1 0,0-1,0 1,0 0,0 0,0 0,-1-1,0 1,0 0,0-1,0 1,0-1,-1 1,0-1,1 1,-2 0,0 0,1-1,-1 0,0 0,0 0,-1 0,1 0,-1 0,1-1,-1 0,0 0,1 0,-1 0,0 0,-1-1,1 0,0 0,0 0,0 0,-1-1,1 1,0-1,-1 0,1-1,0 1,-1-1,-3-1,-11-3</inkml:trace>
  <inkml:trace contextRef="#ctx0" brushRef="#br0" timeOffset="1506.101">1090 582,'-10'10,"1"1,1 0,0 0,1 1,0 0,1 1,0-1,1 1,0 0,1 1,1-1,0 1,0-1,2 1,0 0,0 10,1-21,0-1,0 0,0 0,0 1,0-1,1 0,-1 0,1 1,0-1,-1 0,1 0,0 0,0 0,0 0,1 0,-1 0,0 0,1 0,-1-1,1 1,0-1,-1 1,1-1,0 1,0-1,0 0,0 0,0 0,0 0,0 0,1-1,-1 1,0-1,0 1,0-1,1 0,-1 0,0 0,2 0,2 0,1-1,-1 0,0-1,0 1,0-1,0 0,0-1,0 1,0-1,-1-1,1 1,-1-1,4-3,-2 2,0-1,0 0,0-1,-1 0,0 0,0 0,-1-1,0 0,0 0,-1 0,0 0,0-1,-1 0,0 1,-1-1,0 0,0-1,-1 1,0-6,0 12,-1 0,1 0,-1 0,0 0,0-1,0 1,-1 0,1 0,-1 0,1 0,-1 0,0 0,0 0,-1 0,1 1,-1-1,1 0,-1 1,0-1,0 1,0 0,0-1,0 1,0 0,-1 0,1 0,-1 1,1-1,-1 0,0 1,0 0,0 0,0 0,0 0,0 0,0 0,-41-1,59 1,0-1,0 0,-1-1,1 0,0-1,-1-1,0 0,0-1,-1-1,10-6,-8 6,1 0,-1-1,0-1,0 0,-1 0,0-2,0 0,-2 0,1-2,-1 1,-1-1,0-1,-1 0,3-7,31-103,-33 64,-7 44,0-1,-1 0,-1-1,-1 1,0 0,-2 0,1-1,-3-3,3 22,0-1,-1 0,1 0,-1 1,1-1,0 0,-1 0,1 0,-1 1,1-1,-1 0,1 0,-1 0,1 0,-1 0,1 0,-1 0,1 0,0 0,-1 0,1-1,-1 1,1 0,-1 0,1 0,-1 0,1-1,0 1,-1 0,1 0,-1-1,1 1,0 0,-1-1,1 1,0 0,0-1,-1 1,1-1,0 1,0 0,-1-1,1 1,0-1,0 1,0-1,0 1,0-1,0 1,0-1,0 1,0 0,0-1,0 1,0-1,0 1,0-1,0 1,0-1,0 1,1-1,-1 1,0 0,0-1,1 1,-1-1,0 1,1 0,-10 37,8 388,56 326,-55-668,-3 0,-4 0,-3-1,-7 15,14-77,-1 0,-1-1,-1 1,-1-1,-1 0,0-1,-2 0,0 0,-10 13,20-30,-1 1,0-1,0 0,0 1,-1-1,1 0,0 1,0-1,-1 0,1 0,0 0,-1 0,1-1,-1 1,1 0,-1 0,0-1,1 1,-1-1,0 0,1 1,-1-1,0 0,1 0,-1 0,0 0,1 0,-1-1,0 1,0 0,1-1,-1 1,1-1,-1 0,0 1,1-1,0 0,-1 0,1 0,-1 0,1 0,0 0,0-1,0 1,-1 0,1-1,0 1,1 0,-1-1,0 0,0 1,1-1,-1 1,1-1,-1 0,1 1,0-1,-1 0,1 1,0-1,0-1,-2-18,0 0,2 0,0 0,1-1,1 1,1 0,2-6,0-2,7-45,3 1,4 0,3 2,2 0,10-12,-20 53,0 1,3 0,0 1,2 1,0 1,2 1,10-9,-12 17</inkml:trace>
  <inkml:trace contextRef="#ctx0" brushRef="#br0" timeOffset="4051.419">186 1710,'-30'29,"1"2,2 0,1 2,1 1,-2 7,7 13,19-53,1 0,0 0,0 0,0 0,0 0,0 0,0 0,0 0,0 0,0 0,1 0,-1 0,0 0,1 0,-1 0,1 0,-1-1,1 1,-1 0,1 0,-1 0,1-1,0 1,-1 0,1-1,0 1,0 0,0-1,-1 1,1-1,0 1,0-1,0 0,0 1,0-1,0 0,0 0,0 1,0-1,0 0,0 0,0 0,0 0,0-1,0 1,0 0,0 0,0 0,0-1,0 1,0-1,8-1,-1-1,1-1,-1 1,0-1,0-1,0 0,0 0,-1 0,0-1,0 0,0 0,2-5,46-33,-53 43,1 0,-1 0,0 0,1 0,-1 1,1-1,0 1,-1 0,1 0,-1 0,1 0,0 0,-1 0,1 1,-1-1,1 1,-1 0,1 0,-1 0,0 0,1 0,-1 0,0 1,0-1,0 1,0-1,0 1,0 0,0 0,0 0,-1 0,1 0,-1 0,0 1,0-1,1 0,-1 1,-1-1,1 1,0-1,-1 1,1-1,-1 2,37 46,-32-47,0-1,0 0,0 0,1 0,-1-1,0 1,1-1,-1-1,1 1,-1-1,1 0,0 0,-1 0,1-1,-1 0,1 0,-1 0,0-1,1 0,-1 0,0 0,0-1,0 1,-1-1,1 0,-1-1,1 1,-1-1,0 0,0 0,-1 0,1-1,-1 1,0-1,1-2,11-21,-2-1,-1-1,-1 0,-2-1,0 0,-3 0,1-13,16-226,-8 133,-14 352,-2-184,1 0,2-1,1 1,2 0,1-1,6 17,46 150,-30-66,-27-120</inkml:trace>
  <inkml:trace contextRef="#ctx0" brushRef="#br0" timeOffset="4287.564">498 1654,'23'5,"29"1,8 0,0-1,-6 4,-7-1,-7-1,-5-2,-4-1,-3-2,-5-1</inkml:trace>
  <inkml:trace contextRef="#ctx0" brushRef="#br0" timeOffset="4473.161">1090 1880,'9'33,"4"12</inkml:trace>
  <inkml:trace contextRef="#ctx0" brushRef="#br0" timeOffset="4624.146">1118 1513,'0'0</inkml:trace>
  <inkml:trace contextRef="#ctx0" brushRef="#br0" timeOffset="5023.425">1513 1767,'-14'6,"0"2,1 0,0 0,0 1,1 1,0 0,1 0,0 2,0-1,2 1,-1 1,-5 10,13-20,0 1,0-1,0 1,0-1,1 1,-1 0,1 0,0 0,1 0,-1 0,1-1,-1 1,1 0,0 0,1 0,-1 0,1 0,-1 0,1 0,0 0,1 0,-1-1,1 1,0 0,-1-1,1 1,1-1,-1 0,1 0,-1 0,1 0,0 0,0 0,0-1,0 0,0 1,1-1,-1 0,1-1,0 1,-1-1,1 1,0-1,0 0,0 0,0-1,0 1,5-2,-1-1,1 1,-1-2,0 1,0-1,0 0,0-1,0 0,-1 0,1 0,-1-1,0 0,0-1,-1 0,0 0,0 0,0-1,-1 1,0-1,0-1,-1 1,0-1,0 1,-1-1,0 0,0-1,-1 1,0 0,0-1,-1 1,1 3,-1 0,0 0,-1 0,1 0,-1 0,0 0,0 0,0 0,-1 0,0 1,0-1,0 0,0 0,-1 0,0 1,0-1,0 1,-1 0,1-1,-1 1,0 0,0 0,0 1,-1-1,1 1,-1 0,0-1,0 2,0-1,-4-1,-13-3</inkml:trace>
  <inkml:trace contextRef="#ctx0" brushRef="#br0" timeOffset="5492.249">1880 1964,'4'-25,"-2"4,2 0,0 0,1 1,1-1,1 1,8-15,-15 34,0 0,0 0,1 0,-1 1,0-1,0 0,0 0,1 1,-1-1,0 0,1 1,-1-1,0 0,1 1,-1-1,1 0,-1 1,1-1,0 1,-1-1,1 1,-1-1,1 1,0-1,-1 1,1 0,0-1,0 1,-1 0,1 0,0 0,0-1,-1 1,1 0,0 0,0 0,0 0,-1 0,1 0,0 1,0-1,-1 0,1 0,0 0,0 1,-1-1,1 1,0-1,-1 0,1 1,0-1,-1 1,1-1,-1 1,1-1,0 2,21 47,-14-27,-5-16,1-1,0 0,0 0,1 0,-1-1,1 1,0-1,0 0,0 0,1-1,-1 0,1 0,0 0,0 0,0-1,0 0,0 0,1-1,-1 0,0 0,1 0,-1-1,1 0,-1 0,1-1,-1 0,0 0,1 0,-1-1,0 0,0 0,0 0,0-1,0 0,-1 0,1-1,-1 1,0-1,0 0,0-1,0 1,-1-1,0 0,0 0,3-5,6-12,-2 0,0-1,-2 0,0-1,-2 1,3-15,-7 25,4-12</inkml:trace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14:29.1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932 1300,'36'-33,"-2"-3,-1 0,-2-2,-1-1,-2-2,-2-1,-2 0,18-44,11-16,-4-1,-5-3,27-99,-63 189,-5 37,0 0,60 450,122 406,-176-828,147 862,-126-732,-28-248,-3 43</inkml:trace>
  <inkml:trace contextRef="#ctx0" brushRef="#br0" timeOffset="3224.84">2286 425,'-49'212,"29"-114,-4-2,-4 0,-20 37,18-60,-5-2,-2-1,-3-2,-3-2,-3-2,-3-2,-2-2,-3-2,-2-3,-3-2,-28 17,48-46,47-43,16-15,0 2,2 1,2 1,0 1,2 1,1 2,1 1,2 2,0 1,34-16,-62 34,1 2,-1-1,0 1,1 0,-1 0,1 0,-1 1,1 0,0 1,0 0,-1 0,1 0,0 0,0 1,-1 1,1-1,-1 1,1 0,-1 0,1 1,-1 0,0 0,-1 0,1 1,0 0,0 0,33 36,-2 2,-1 2,-2 1,-3 1,-1 2,19 43,111 169,-147-244,0-1,1-1,1 0,0-2,1 1,0-2,1 0,0-1,1 0,0-2,13 5,29 17,-54-27,0 0,-1 0,1 1,-1 0,0 0,0 0,0 1,-1 0,1 0,-1 0,0 0,-1 1,1-1,-1 1,0 0,-1 0,1 0,-1 1,1 4,1 12</inkml:trace>
  <inkml:trace contextRef="#ctx0" brushRef="#br0" timeOffset="4085.809">3048 2005,'45'-74,"-4"-2,29-75,-55 118,-12 26,15-30,-2-2,-2 0,-1-1,2-16,-14 53,0 0,0 0,0 0,0 0,0 0,-1-1,1 1,-1 0,0 0,0-1,0 1,-1 0,1 0,-1-1,0 1,1 0,-2 0,1 0,0 0,0 0,-1 0,0 0,0 0,1 1,-1-1,-1 1,1-1,0 1,-1 0,1 0,-1 0,0 0,1 0,-1 1,0-1,0 1,0-1,0 1,-1 0,1 1,0-1,0 0,-1 1,1 0,0 0,-1 0,-6 3,-1 1,1 0,0 0,1 1,-1 0,1 1,0 0,0 1,1 0,-1 0,2 1,-1-1,1 2,0-1,1 1,0 0,0 1,-1 3,-3 1,-14 21,1 1,2 1,1 0,2 1,2 2,1-1,2 2,-4 27,14-59,1-1,0 0,1 1,0-1,0 1,1-1,0 1,0 0,1-1,0 1,0-1,1 1,1-1,-1 0,1 0,0 0,1 0,0 0,0-1,1 0,0 0,0 0,1 0,0-1,0 0,0 0,1-1,-1 1,2-1,-1-1,0 0,1 0,0 0,8 2,7-1,1-1,0-1,0-1,1-1,-1-1,0-1,0-2,0 0,0-1,0-2,-1 0,0-2,9-4,41-20,-1-2,-2-4,26-20,-90 55,9-6,0 1,0-2,-1 0,0-1,-1 0,0-1,-1 0,0-1,-1 0,5-9,-15 21,0-1,0 1,0-1,0 1,-1-1,1 0,0 1,-1-1,1 0,-1 0,1 1,-1-1,0 0,0 0,0 0,0 0,0 1,0-1,-1 0,1 0,0 0,-1 1,0-1,1 0,-1 0,0 1,0-1,-1-1,-9-7</inkml:trace>
  <inkml:trace contextRef="#ctx0" brushRef="#br0" timeOffset="5009.104">3979 1638,'35'-42,"-2"-2,-2-1,-2-1,8-21,-28 51,-2 0,0 0,-1-1,0 0,-2 0,0 0,0-1,-2 1,0-1,-1-9,-1 20,-1-1,1 0,-2 0,1 1,-1-1,0 1,0-1,-1 1,0 0,0-1,-1 2,0-1,0 0,0 1,-1 0,0 0,0 0,-1 1,0-1,0 1,0 1,0-1,-1 1,-5-3,7 5,-1-1,1 1,-1 0,0 0,0 0,0 1,0 0,0 0,0 1,0 0,0 0,0 0,0 1,-1 0,1 0,1 0,-1 1,0 0,0 0,0 0,1 1,0 0,-1 0,1 0,0 1,0 0,1 0,-4 3,-6 7,1 1,0 0,1 1,1 1,0-1,1 2,1-1,-2 9,-4 8,2 0,2 1,1 1,1-1,3 2,0-1,3 1,0 36,3-65,1 1,0 0,0-1,0 1,1-1,1 0,-1 1,2-1,-1-1,1 1,0 0,0-1,1 0,0 0,0 0,1 0,0-1,0 0,0 0,1-1,0 0,0 0,1 0,-1-1,1 0,0-1,0 1,3-1,11 2,0-1,0-1,0-1,1-1,-1-1,0-2,1 0,-1-1,0 0,0-2,-1-1,0-1,0-1,0 0,-1-2,0 0,-1-2,0 0,10-9,1-5,-1-2,-1-2,-1 0,-2-2,-2 0,0-2,-3 0,0-2,-3 0,-1-1,-1-1,-2 0,-2-1,-2 0,1-14,-9 47,3-8,-1 0,0-1,-1 0,-1 1,0-1,-1 0,0 0,-2-4,2 19,-1 1,1-1,0 0,-1 0,1 0,0 1,0-1,-1 0,1 0,0 0,-1 0,1 0,0 0,-1 0,1 1,0-1,-1 0,1 0,-1 0,1 0,0-1,-1 1,1 0,0 0,-1 0,1 0,0 0,-1 0,1 0,0-1,0 1,-1 0,1 0,0 0,-1-1,1 1,0 0,0 0,-1-1,1 1,0 0,0-1,0 1,0 0,-1-1,1 1,0 0,0-1,0 1,0 0,0-1,0 1,0 0,0-1,0 1,0 0,0-1,0 1,0 0,0-1,0 1,0 0,1-1,-1 1,0 0,0-1,-8 28,6-8,1 0,1 0,1 0,1 0,1 0,0 0,1-1,1 1,1-1,1 0,8 16,84 260,9 75,-129-472,6-1,3 0,6-3,8-8,6 1,4 1,5 0,6 1,4 1,5 1,4 2,37-71,-61 146,2 1,1 0,1 1,2 1,1 1,1 0,1 2,2 0,1 2,0 0,2 2,8-5,-31 25,0 1,0 0,1 0,-1 0,0 1,1-1,-1 1,1-1,0 1,-1 0,1 1,0-1,0 1,0-1,-1 1,1 0,0 1,0-1,0 0,-1 1,1 0,0 0,-1 0,1 1,-1-1,1 1,-1 0,0 0,1 0,-1 0,0 0,0 1,-1 0,1-1,-1 1,1 0,-1 0,0 0,0 1,0-1,0 0,0 3,3 15,-2 1,0 0,-1 0,-2 0,0 0,-1 0,-1-1,-2 1,0 0,-3 9,-10 36,-3-2,-3 0,-2-2,-4-1,-1-1,-4-1,-2-2,-3-2,-7 5,36-45,-1-1,-1 0,-1-1,0 0,-1-1,0-1,-1 0,0-1,-1 0,0-1,-1-1,0-1,0 0,-4 0,19-8,0 1,0-1,1 1,-1-1,0 0,0 0,0 0,0 0,0 0,1 0,-1-1,0 1,0-1,0 1,1-1,-1 0,0 1,0-1,1 0,-1 0,1 0,-1-1,1 1,-1 0,1 0,0-1,0 1,0-1,0 1,0-1,0 1,0-1,0 0,0 0,1 1,-1-1,1 0,-1 0,-5-76,6 69,1-22</inkml:trace>
  <inkml:trace contextRef="#ctx0" brushRef="#br0" timeOffset="6887.472">3923 2965,'1'71,"4"0,3 0,3-1,9 26,-15-71,2-1,1 0,1-1,1 0,1 0,1-1,0 0,2-1,1-1,0 0,2-1,0 0,1-2,5 3,-20-17,0 0,0-1,1 1,0-1,-1 0,1 0,0-1,0 1,0-1,0 0,0 0,0 0,0 0,1-1,-1 0,0 1,0-2,0 1,1 0,-1-1,0 0,0 0,0 0,0 0,0-1,0 0,0 0,-1 0,1 0,-1 0,1-1,-1 1,0-1,0 0,0 0,0 0,0-1,-1 1,1-1,11-18,-1-1,-1 0,-1-1,-1 0,-1-1,-1 0,-1 0,1-10,-3 14,20-78,-4-1,-4 0,-5-1,-5-1,-3-22,-6 67,13 217,11-58,4 0,5-2,4-1,5-2,45 79,26 70,-79-164,-4 1,-4 1,-3 2,-5 0,1 30,-13-86,-2-1,-1 1,-1-1,-1 1,-2-1,-1 1,-1-1,-2 0,-1-1,-1 1,-3 3,11-28,-1 1,0-1,0 1,0-1,-1 0,1 0,-1 0,0 0,0-1,0 1,-1-1,1 1,-1-1,0 0,0-1,0 1,0-1,0 0,-1 0,1 0,-1 0,1-1,-1 1,0-1,1-1,-1 1,0-1,0 1,0-1,1-1,-1 1,0-1,0 0,1 0,-1 0,0 0,1-1,-1 0,1 0,0 0,0-1,0 1,0-1,-1 0,-11-15,1 0,1-1,0-1,1 0,1 0,1-1,1-1,1 0,1 0,1-1,1 0,-4-24,-8-39,4-2,4 0,3 0,4-1,4 0,11-68,-6 95</inkml:trace>
  <inkml:trace contextRef="#ctx0" brushRef="#br0" timeOffset="7189.803">5193 2259,'-68'114,"6"3,4 2,-40 126,90-221,1 1,1 0,2 0,0 0,2 1,1 0,1-1,1 1,3 17,-3-33,1 0,0 0,1 0,0 0,1-1,0 1,0-1,1 0,0 0,1 0,0-1,0 0,1 0,0 0,0-1,1 0,-1-1,2 0,-1 0,1 0,0-1,0 0,0-1,1 0,0 0,2-1,-1-1,1 0,0 0,0-1,0 0,-1-1,1-1,0 0,0-1,0 0,-1 0,1-1,-1-1,0 0,0 0,0-1,-1-1,1 0,8-6,-2 0,-1-1,0 0,0-1,-1-1,-1 0,-1-1,0-1,-1 0,0 0,8-20,-9 12,0 0,-2-2,0 1,-2-1,-1 0,-1-1,-2 1,0-1,-2 0,-1 1,-2-1,0 0,-2 1,-1-1,-1 1,-1 0,-1 1,-2 0,-1 0,0 1,-7-9,11 24,1 0,-1 0,-1 0,0 1,0 1,-1-1,0 1,0 1,-1-1,0 2,0-1,0 1,-1 1,0 0,0 1,-1 0,1 0,-1 1,-7-1,-8 4</inkml:trace>
  <inkml:trace contextRef="#ctx0" brushRef="#br0" timeOffset="7511.249">5730 2259,'-7'33,"1"1,2-1,2 1,1 0,1 0,2-1,2 1,1-1,8 32,-11-57,-1-1,1 1,0-1,0 0,1 0,0 0,0 0,0 0,1-1,0 1,1-1,0 0,-1 0,2-1,-1 0,1 0,0 0,0 0,0-1,0 0,1 0,0-1,0 0,0 0,0 0,0-1,0 0,1-1,-1 1,1-1,-1-1,1 0,-1 0,8-1,-8 0,1-1,0 0,-1-1,1 0,-1 0,0 0,0-1,0 0,0-1,-1 1,0-1,0 0,0-1,-1 0,1 0,-1 0,-1 0,1-1,-1 0,0 0,-1 0,1 0,-2 0,1-1,0-4,5-17,-1-1,-2 0,0-1,-3 1,0-1,-2 1,-4-396,-8 287,6 108</inkml:trace>
  <inkml:trace contextRef="#ctx0" brushRef="#br0" timeOffset="26643.86">6520 1780,'48'63,"166"317,-186-346,-27-34,0-1,0 1,0-1,0 0,0 0,-1 1,1-1,0 0,0 0,-1 0,1 0,0 0,-1 0,1 0,-1 0,1 0,-1 0,0 0,1 0,-1 0,0-1,0 1,0 0,0 0,0 0,0 0,0 0,0-1,0 1,0 0,-1 0,1 0,-1 0,1 0,0 0,-1 0,0 0,1 0,-1-1,0 2,-92-463,75 373,2 13,3 0,3 0,4-1,3-46,15 62,-12 61,1 0,-1 0,1 0,0 0,0-1,-1 2,1-1,0 0,0 0,0 0,0 0,0 0,0 1,0-1,0 0,0 1,0-1,1 1,-1-1,0 1,0 0,1-1,-1 1,0 0,0 0,1 0,-1 0,0 0,0 0,1 0,-1 1,0-1,0 0,1 1,-1-1,0 1,0-1,0 1,0 0,0-1,0 1,0 0,0 0,0 0,1 0,25 21,0 0,-1 2,-2 1,0 1,-2 2,-6-10,90 121,-90-120</inkml:trace>
  <inkml:trace contextRef="#ctx0" brushRef="#br0" timeOffset="28195.853">5221 3896,'0'1,"0"-1,-1 0,1 0,0 1,0-1,0 0,0 0,0 0,-1 1,1-1,0 0,0 0,0 0,-1 0,1 0,0 1,0-1,-1 0,1 0,0 0,0 0,-1 0,1 0,0 0,0 0,-1 0,1 0,0 0,0 0,-1 0,1 0,0 0,0 0,13 28,-13-28,227 426,-28-34,-149-317,-50-75,1 1,-1-1,1 0,-1 1,1-1,0 0,-1 0,1 0,-1 1,1-1,0 0,-1 0,1 0,0 0,-1 0,1 0,0 0,-1 0,1 0,0 0,-1 0,1-1,-1 1,1 0,0 0,-1-1,1 1,-1 0,1-1,-1 1,1-1,-1 1,1-1,-1 1,1-1,-1 1,1-1,-1 1,0-1,1 1,-1-1,0 1,0-1,1 0,-1 1,0-1,0 0,0 1,0-1,0 0,0 1,0-1,0 0,0 1,0-1,5-45,-5 44,-17-243,9 182,1-127,7 188,0 0,0 0,0 0,1 0,-1 1,0-1,1 0,-1 0,1 1,0-1,-1 0,1 1,0-1,0 1,0-1,0 1,0-1,0 1,1-1,-1 1,0 0,1 0,-1 0,1 0,-1 0,1 0,0 0,-1 1,1-1,0 0,-1 1,1-1,0 1,0 0,0 0,-1-1,1 1,0 0,0 1,0-1,-1 0,1 0,0 1,0-1,-1 1,2 0,78 41,-54-20,-1 1,0 1,-2 2,-1 0,-2 2,0 0,12 25,42 105,-66-157,-8-12</inkml:trace>
  <inkml:trace contextRef="#ctx0" brushRef="#br0" timeOffset="28647.074">6210 4037,'4'28,"2"-1,2-1,0 1,1-1,2 0,1-1,1 0,0-1,2-1,10 12,-23-31,0 0,0 1,1-1,-1 0,1-1,0 1,0 0,0-1,0 0,0 0,1 0,0 0,0 0,-1 0,1-1,1 0,-1 0,0 0,0-1,1 1,-1-1,1 0,0 0,-1-1,1 1,-1-1,1 0,0 0,-1-1,1 1,0-1,-1 0,1 0,-1-1,1 1,-1-1,0 0,4-2,-1-6,1 0,-2 0,0-1,0 0,-1 0,0-1,-1 1,0-1,-1 0,0 0,-1 0,-1 0,0 0,0-1,-1 1,-1 0,0 0,0-1,-1 1,-1 0,0 0,-1 1,0-1,-1 1,0 0,-5-7,-65-84,71 98,1 0,-1 1,-1 0,1-1,0 2,-1-1,1 0,-1 1,0 0,0 0,0 1,0-1,0 1,0 0,0 0,0 1,-1-1,1 1,0 0,0 1,0-1,-5 2,7-1,-1 0,1 1,0-1,0 1,0-1,0 1,0 0,1 0,-1 0,0 1,1-1,0 1,-1-1,1 1,0 0,0 0,1 0,-1 0,1 0,-1 0,1 1,-6 18</inkml:trace>
  <inkml:trace contextRef="#ctx0" brushRef="#br0" timeOffset="29227.101">6774 4178,'-105'-458,"103"451,0-3,-1 0,1 0,1-1,0 1,0-1,1 1,1-1,-1 1,2 0,-1-1,2-2,-2 11,0 1,-1-1,1 1,0-1,0 1,0-1,0 1,0 0,0-1,0 1,0 0,1 0,-1 0,0 0,1 0,-1 0,1 0,-1 0,1 1,-1-1,1 0,0 1,-1 0,1-1,0 1,-1 0,1 0,0 0,-1 0,1 0,0 0,0 0,-1 1,1-1,0 0,-1 1,1 0,-1-1,1 1,-1 0,1 0,-1 0,1 0,-1 0,0 0,1 1,59 58,-40-31,-18-23,0 0,0-1,1 1,-1-1,1 1,0-1,1-1,-1 1,1 0,0-1,0 0,0 0,1-1,-1 1,1-1,0 0,0-1,0 1,0-1,1-1,-1 1,0-1,6 1,-7-6,-1 1,1-1,0 1,-1-1,0-1,0 1,0 0,0-1,-1 0,0 0,0 0,0 0,-1-1,1 1,-1-1,-1 1,1-1,-1 0,0 0,0 1,-1-1,1 0,-1 0,-1 0,1-2,10-257,-7 238,26-77,-28 103,-1 0,1 1,0-1,-1 0,1 0,0 0,0 1,0-1,0 0,-1 1,1-1,0 1,0-1,0 1,0-1,0 1,0 0,1 0,-1-1,0 1,0 0,0 0,0 0,0 0,0 0,0 0,0 1,0-1,0 0,0 0,1 1,-1-1,0 1,-1-1,1 1,0-1,0 1,0 0,0-1,0 1,0 0,-1 0,1-1,0 1,-1 0,1 0,-1 0,1 0,-1 0,1 0,-1 0,1 0,-1 0,0 0,30 61,-30-60,19 52,-15-37,1-1,0 1,2-1,0 0,0 0,2-1,0 0,0-1,2 1,0-2,0 0,10 9,5-9,-3-8</inkml:trace>
  <inkml:trace contextRef="#ctx0" brushRef="#br0" timeOffset="29551.994">7479 3360,'26'-51,"-3"-1,-2-1,-2 0,-2-2,4-33,-18 73,0 0,-2 0,1 0,-2 0,0-1,-1 1,0 0,-3-12,3 22,0 1,0-1,-1 0,1 1,-1 0,0-1,0 1,-1 0,1 0,-1 0,0 0,0 0,0 1,0 0,-1-1,1 1,-1 0,0 1,0-1,0 1,0-1,-1 1,1 0,0 1,-1-1,0 1,1 0,-1 0,-4 0,5 1,0 0,-1 0,1 1,0 0,-1-1,1 1,0 1,0-1,0 1,0-1,0 1,0 0,0 1,1-1,-1 1,1-1,0 1,-1 0,1 0,1 1,-1-1,0 1,1-1,0 1,-1 0,1 2,-37 110,35-94,1 0,2 0,0 0,1 0,1 1,1-1,2 0,0-1,1 1,1-1,0 0,2 0,1-1,0 0,2 0,0-1,1 0,8 8,-11-18,0 0,0-1,0-1,1 1,0-2,1 1,-1-1,1-1,0 0,1 0,-1-1,1-1,0 0,0 0,0-1,0-1,0 0,0-1,1 0,-1-1,0 0,0-1,0 0,0-1,0 0,-1-1,1-1,-1 1,0-2,0 0,-1 0,0-1,0 0,0 0,-1-1,0-1,-1 0,0 0,0 0,-1-1,5-9,6-9,-6 3</inkml:trace>
  <inkml:trace contextRef="#ctx0" brushRef="#br0" timeOffset="30395.14">8015 2542,'0'22,"1"1,0-1,2 0,0 1,1-1,2-1,0 1,1-1,2 0,0 0,1-1,9 14,-18-31,1-1,-1 1,0-1,1 0,0 1,-1-1,1 0,0 0,0 0,0 0,0-1,1 1,-1 0,0-1,1 0,-1 1,1-1,-1 0,1 0,0-1,-1 1,1 0,0-1,0 0,0 1,-1-1,1 0,0-1,0 1,-1 0,1-1,0 1,0-1,-1 0,1 0,-1 0,1 0,-1-1,1 1,-1-1,0 1,1-2,8-10,-1-1,-1-1,-1 0,0 0,-1 0,0-1,-1 0,-1-1,-1 1,0-1,-1 0,-1 1,0-3,0 5,16-186,-18 199,0-1,-1 1,1-1,0 1,0 0,0-1,1 1,-1-1,0 1,1 0,-1-1,0 1,1 0,-1-1,1 1,0 0,0 0,-1-1,1 1,0 0,0 0,0 0,0 0,0 0,0 0,0 1,1-1,-1 0,0 0,0 1,1-1,-1 1,0-1,1 1,-1 0,0-1,1 1,-1 0,1 0,-1 0,0 0,1 0,-1 0,1 0,-1 1,0-1,1 0,-1 1,0-1,1 1,-1 0,1 0,116 99,-112-95,0 1,1-1,0-1,0 1,1-1,-1 0,1-1,0 0,0 0,0 0,0-1,0 0,1-1,-1 0,0 0,1-1,-1 0,1-1,-1 1,1-2,-4-2,0 0,-1 0,1 0,-1-1,0 0,-1 0,1 0,-1 0,0-1,0 1,-1-1,0 1,0-1,0 0,0 0,-1 0,0 0,-1 0,1-2,1-22,-2 1,0 0,-2-1,-2 1,0 0,-2 0,-1 1,-1 0,-5-10,-5-25,-20-34,33 90</inkml:trace>
  <inkml:trace contextRef="#ctx0" brushRef="#br0" timeOffset="30701.534">8919 1780,'-9'35,"2"1,1 0,2 0,2 0,1 1,2-1,5 36,-6-67,0-1,0 1,0-1,1 1,0-1,0 1,0-1,0 1,1-1,-1 0,1 0,1 0,-1 0,0 0,1 0,0 0,0-1,0 0,0 1,0-1,1 0,-1 0,1-1,0 1,0-1,0 0,0 0,1 0,-1-1,0 1,1-1,-1 0,1 0,-1-1,1 1,-1-1,7-4,-1 0,-1 0,1-1,-1 0,1-1,-2 0,1 0,-1-1,0 0,0-1,0 0,-1 0,-1 0,0-1,0 0,0 0,-1-1,0 0,-1 1,0-1,-1-1,0 1,-1-1,0 1,0-1,-1-2,3-4,-1 1,-1 0,-1-1,0 0,-1 1,-1-1,-1 1,0-1,-1 1,-1-1,0 1,-1 1,-1-1,0 1,-2 0,1 0,-2 1,0 0,0 0,-2 1,1 0,-2 1,1 0,-2 1,-5-4,-31-1,31 17</inkml:trace>
  <inkml:trace contextRef="#ctx0" brushRef="#br0" timeOffset="30968.074">9596 1864,'-34'-38,"-25"-37,-3-15,5 2,11 13,14 13,13 13,9 9,6 8,9 3,8 8,7 11,0 8</inkml:trace>
  <inkml:trace contextRef="#ctx0" brushRef="#br0" timeOffset="31248.012">9398 510,'37'110,"6"-2,53 100,-80-174,0-1,2-1,2 0,1-1,1-2,2 0,0-1,2-2,1 0,1-2,9 4,50 26,-86-54,-1 0,1 0,-1 0,1-1,-1 1,0 0,1 0,-1 0,1 0,-1 0,1 0,-1-1,0 1,1 0,-1 0,1-1,-1 1,0 0,1 0,-1-1,0 1,0 0,1-1,-1 1,0-1,0 1,1 0,-1-1,0 1,0-1,0 1,0-1,0 1,0 0,1-1,-1 1,0-1,0 1,0-1,-1 1,1-1,0 1,0-1,0 1,0 0,0-1,0 1,-1-1,1 1,0 0,0-1,-1 1,1 0,0-1,-1-2,-2-13</inkml:trace>
  <inkml:trace contextRef="#ctx0" brushRef="#br0" timeOffset="31533.011">9962 425,'-129'606,"128"-598,-7 50,8-57,0 0,-1 0,1 0,0 0,0 0,0 0,0 0,1 1,-1-1,0 0,0 0,1 0,-1 0,1 0,-1 0,1 0,-1 0,1 0,-1 0,1 0,0-1,0 1,-1 0,1 0,0-1,0 1,0 0,0-1,0 1,0-1,0 1,0-1,0 1,0-1,0 0,0 0,0 1,0-1,0 0,0 0,1 0,0 0,10-4,-1 1,1-2,0 0,-1 0,0-1,0 0,-1-1,0-1,0 1,0-1,1-3,24-17,-26 21,0 0,0 0,1 1,-1 0,1 1,1 0,-1 1,1 0,0 0,0 1,0 1,0-1,0 2,1 0,-1 0,1 1,-1 1,0 0,1 0,-1 1,0 0,1 1,9 4,-2-1</inkml:trace>
  <inkml:trace contextRef="#ctx0" brushRef="#br0" timeOffset="35735.132">8382 3670,'-6'2,"0"0,-1 0,1 0,0 1,0 0,0 0,1 1,-1-1,1 1,0 0,0 1,0-1,1 1,-1 0,1 0,0 1,0-1,1 1,-3 5,-12 15,-218 257,180-184,55-98,1 1,0-1,-1 1,1-1,0 0,0 1,0-1,0 1,0-1,1 0,-1 1,0-1,1 1,-1-1,1 0,-1 0,1 1,-1-1,1 0,0 0,0 1,0-1,0 0,0 0,0 0,0 0,0 0,0-1,0 1,0 0,0 0,1-1,-1 1,0-1,1 1,-1-1,0 1,1-1,-1 0,1 0,-1 0,0 0,2 0,62-5,123-34,-185 38,0 0,0 0,0 0,-1 0,1 1,0-1,0 1,0 0,0 0,0 0,0 0,0 1,0-1,0 1,0 0,0 0,0 0,0 0,-1 0,1 0,0 1,-1-1,1 1,-1 0,0 0,1 0,-1 0,0 0,0 0,-1 1,1-1,0 1,-1-1,1 1,-1 0,0-1,0 1,0 0,0 0,0 0,-1 0,1 0,-1 0,0 0,0 0,0 0,-1 3,-1 14,-1 0,-2 1,0-1,-1-1,-1 1,0-1,-2 0,0-1,-1 0,-1-1,-1 0,0 0,-1-1,-1-1,0 0,-13 9,-87 42,92-53,22-9</inkml:trace>
  <inkml:trace contextRef="#ctx0" brushRef="#br0" timeOffset="36084.689">8749 3557,'-23'28,"1"0,1 1,1 2,2 0,1 1,1 0,2 1,1 1,-1 10,10-31,0 1,0-1,2 1,-1-1,2 1,0 0,0 0,2 11,0-20,-1 0,2 0,-1 0,0 0,1 0,0 0,0 0,1-1,-1 1,1-1,0 1,0-1,0 0,1 0,-1-1,1 1,0-1,0 0,0 0,1 0,-1 0,1-1,-1 1,4 0,-2-1,-1 0,1 0,0 0,0-1,-1 0,1 0,0-1,0 1,0-1,0-1,0 1,0-1,0 0,0 0,-1-1,1 1,0-1,-1-1,1 1,-1-1,0 0,0 0,0 0,3-4,7-4</inkml:trace>
  <inkml:trace contextRef="#ctx0" brushRef="#br0" timeOffset="36399.893">9200 3135,'-18'87,"2"1,5 0,2 38,8-113,1 1,1-1,0 0,1 1,1-1,0 0,0-1,2 1,1 5,-4-15,-1 1,1-1,0 0,0 0,0 0,0 0,1 0,-1-1,1 1,0-1,0 1,0-1,0 0,0 0,0 0,0-1,0 1,1-1,-1 1,1-1,-1 0,1-1,0 1,-1-1,1 1,0-1,-1 0,1 0,0-1,-1 1,1-1,-1 0,1 0,0 0,1-1,8-5,-1-1,0 0,-1-1,0 0,0-1,-1 0,0-1,0 0,-2 0,1-1,-1 0,-1-1,-1 0,1 0,-2 0,0-1,0 1,-2-1,1 0,-1-6,7-15,-2 0,-1 0,-2 0,-2-1,0 1,-3-1,-1-7,1 38,0 0,0 0,-1 0,1 0,-1 0,0 0,-1 0,1 0,-1 1,0-1,0 0,0 1,-1-1,0 1,0 0,0 0,0 0,0 0,-1 1,0-1,0 1,0 0,0 0,0 0,-1 1,1-1,-1 1,1 0,-1 1,0-1,0 1,0 0,0 0,0 0,0 1,0-1,0 1,0 1,0-1,0 1,0 0,0 0,0 0,0 1,0-1,0 1,-2 2,0 1,0 1,0 0,0 0,1 1,0 0,0 0,1 0,0 1,0-1,1 1,0 1,0-1,1 0,0 1,0 0,1-1,0 1,0 8,-1 11</inkml:trace>
  <inkml:trace contextRef="#ctx0" brushRef="#br0" timeOffset="36699.96">9821 3135,'-33'-15,"-12"-28,3-17,7-3,11 0,9 6,7 7,4 3,9 5,3 4,0 5,3 2,5 2,0 11,2 8,-3 6</inkml:trace>
  <inkml:trace contextRef="#ctx0" brushRef="#br0" timeOffset="37085.847">10104 2569,'18'-33,"-1"-1,-2-1,-1-1,-2 0,-2 0,5-31,-15-31,0 96,0 0,-1 0,1-1,0 1,-1 0,1 0,-1 0,0 0,0 0,0 0,0 0,0 0,0 0,0 0,-1 0,1 1,-1-1,1 0,-1 1,0-1,1 1,-1 0,0 0,0 0,0 0,0 0,0 0,0 0,0 0,-1 1,1-1,0 1,0 0,0 0,-1-1,1 1,0 1,0-1,0 0,-1 0,1 1,-6 4,0-1,1 2,-1-1,1 1,0 0,1 1,-1-1,2 1,-1 1,0-1,1 1,1 0,-1 0,2 0,-1 1,1-1,-1 4,2-8,-9 25,2 1,0 0,2 0,1 1,2 0,1 0,1 0,2 0,1 0,1 0,2 1,-2-18,0 0,2 0,-1 0,2 0,-1 0,2-1,0 0,1 0,0-1,3 4,-7-11,1 0,0-1,0 1,0-1,0 0,1 0,0-1,-1 1,1-1,1 0,-1 0,0-1,1 1,-1-1,1 0,0-1,0 0,-1 0,1 0,0 0,0-1,0 0,0 0,0-1,6 0,6-7,-1 0,0-1,0 0,-1-1,0-1,0-1,-2 0,1-1,-2-1,1 0,-2-1,0 0,-1-1,0 0,-2 0,0-2,2-4,-2 7,70-128,-61 104</inkml:trace>
  <inkml:trace contextRef="#ctx0" brushRef="#br0" timeOffset="37396.939">10725 1413,'-39'85,"14"-37,3 2,3 0,1 2,1 8,16-58,-1 0,1 1,0-1,0 1,1 0,-1-1,0 1,1 0,0-1,-1 1,1 0,0 0,1-1,-1 1,0 0,1-1,-1 1,1 0,0-1,0 1,0-1,0 1,1-1,-1 1,1-1,-1 0,1 0,0 0,0 0,0 0,0 0,0 0,0-1,0 1,0-1,1 1,-1-1,1 0,-1 0,1 0,0-1,-1 1,3 0,110-20,-58 5,66 10,-119 5,0 0,0 0,0 0,0 1,0-1,0 1,0 0,0 1,-1-1,1 1,-1-1,0 1,1 0,-1 0,-1 0,1 1,0-1,-1 1,0 0,1-1,-2 1,1 0,0 0,-1 0,0 0,1 1,-2-1,4 18,-2 0,-1-1,-1 1,0 0,-2-1,-1 1,0-1,-1 0,-2 0,0 0,-9 19,-17 22,15-37</inkml:trace>
  <inkml:trace contextRef="#ctx0" brushRef="#br0" timeOffset="38986.155">9934 4066,'98'87,"24"51,-5 4,85 143,-139-196,-62-90,1 0,0 0,-1 0,1 0,-1 0,1 0,-1-1,0 1,1-1,-1 1,0-1,0 0,0 1,0-1,-1 0,1 0,0 1,-1-1,1 0,-1 0,0 0,1 0,-1 0,0 0,0 0,0 0,0 0,-1 1,1-1,0 0,-1-1,1 1,-27-210,24-40,2 248,1 0,0 0,0-1,0 1,0 0,1 0,0 0,-1 0,2 0,-1 0,0 0,1 0,0 0,0 0,0 1,0-1,0 1,1-1,0 1,0 0,0 0,0 0,0 1,0-1,1 1,-1-1,1 1,0 0,-1 1,1-1,0 1,0-1,0 1,0 1,0-1,1 0,-1 1,0 0,0 0,0 0,4 1,8 6,0 1,-1 0,0 2,0-1,-1 2,0 0,-1 0,-1 2,0-1,0 2,-1-1,6 11,-9-13,31 42,51 48,-70-88</inkml:trace>
  <inkml:trace contextRef="#ctx0" brushRef="#br0" timeOffset="39229.214">11176 4150,'10'34,"2"10</inkml:trace>
  <inkml:trace contextRef="#ctx0" brushRef="#br0" timeOffset="39380.91">10696 3643</inkml:trace>
  <inkml:trace contextRef="#ctx0" brushRef="#br0" timeOffset="40368.784">11402 3247,'-10'15,"0"1,0 0,2 0,0 1,1 0,1 1,0 0,2-1,0 2,1-1,0 0,2 1,0-1,1 1,1-1,1 1,1 3,-3-17,1 0,-1 0,1-1,0 1,0-1,1 1,-1-1,1 1,0-1,0 0,1 0,-1 0,1 0,0 0,0 0,0-1,1 1,-1-1,1 0,-1 0,1 0,0-1,0 0,1 1,-1-1,0-1,1 1,-1 0,1-1,0 0,-1 0,1-1,0 1,-1-1,1 0,0 0,0-1,-1 1,1-1,0 0,-1 0,1-1,2-1,1-5,-1 0,0 0,0-1,-1 0,-1 0,1-1,-1 1,-1-1,0 0,0-1,-1 1,0-1,-1 1,0-1,-1 0,0 0,-1 0,0 0,-1 0,0 1,-2-10,3 2,-22-258,19 256,0 2,0 0,1 0,1 0,1 0,0 0,1-1,4-13,-5 29,0 1,1 0,-1 0,1 0,0 0,-1 0,1 0,0 0,0 0,0 0,1 1,-1-1,0 0,1 1,-1-1,1 1,-1-1,1 1,0 0,0-1,-1 1,1 0,0 0,0 0,0 1,0-1,0 0,0 1,0-1,1 1,-1 0,0 0,0 0,0 0,0 0,1 0,-1 1,0-1,0 1,0-1,0 1,0 0,0 0,0-1,0 2,0-1,-1 0,1 0,0 0,-1 1,1-1,1 2,18 18,-1 1,-1 0,0 1,-2 1,-1 1,11 22,-4-8,158 316,-107-196,65 142,-128-278,-5-12,0 0,0 0,-1 0,-1 1,0 0,0 0,-1 0,-1 0,0 1,0-1,-1 0,-1 1,-1 11,-1-22,0-1,1 1,-1-1,0 0,0 1,0-1,-1 0,1 0,0-1,0 1,0 0,-1-1,1 1,0-1,-1 0,1 0,0 1,-1-2,1 1,0 0,-1 0,1-1,0 1,-1-1,1 0,0 0,0 0,0 0,0 0,0 0,0-1,0 1,0 0,0-1,1 0,-1 1,-1-3,-25-20,0-1,2-2,0-1,2-1,1-1,2-1,1 0,1-2,2 0,1-2,2 1,-4-18,-50-196,60 216</inkml:trace>
  <inkml:trace contextRef="#ctx0" brushRef="#br0" timeOffset="40903.56">11459 1949,'52'93,"4"-2,3-3,5-3,22 19,243 261,-302-332,-13-13,0-1,2-1,0 0,1-2,1 1,0-2,1-1,1 0,3 0,-22-13,0 0,0 0,1-1,-1 1,0-1,0 1,1-1,-1 1,0-1,1 0,-1 1,1-1,-1 0,0 0,1 0,-1 0,0-1,1 1,-1 0,1 0,-1-1,0 1,0-1,1 1,-1-1,0 0,0 1,0-1,1 0,-1 0,0 0,0 0,0 0,0 0,-1 0,1 0,0 0,0 0,-1-1,1 1,0 0,-1 0,1-1,8-63,-9 60,-4-453,3 457,1-1,-1 1,1-1,0 0,0 1,0-1,-1 1,2-1,-1 1,0-1,0 1,0-1,1 1,-1-1,1 1,-1-1,1 1,0-1,-1 1,1 0,0-1,0 1,0 0,0 0,0 0,0 0,0 0,0 0,1 0,-1 0,0 0,1 0,-1 1,0-1,1 0,-1 1,1-1,-1 1,1 0,-1-1,1 1,0 0,-1 0,1 0,-1 0,1 0,-1 1,1-1,-1 0,1 1,8 8,0 0,0 1,-1 1,-1-1,1 1,-2 1,0 0,0 0,-1 0,0 0,0 4,8 14,-5-11,0 0,1-1,1 0,1-1,1 0,0-1,1 0,1-1,3 1,21-3,-20-15</inkml:trace>
  <inkml:trace contextRef="#ctx0" brushRef="#br0" timeOffset="52683.471">536 1921,'-63'-86,"63"87,0-1,0 0,-1 1,1-1,0 0,0 1,0-1,-1 0,1 0,0 1,-1-1,1 0,0 0,0 1,-1-1,1 0,0 0,-1 0,1 0,-1 0,1 0,0 1,-1-1,1 0,0 0,-1 0,1 0,-1 0,1 0,0 0,-1-1,1 1,0 0,-1 0,1 0,0 0,-1 0,1-1,0 1,-1 0,1 0,0 0,-1-1,1 1,0 0,0 0,-1-1,1 1,11 37,220 416,151 304,-332-686,-57-81,-1-1</inkml:trace>
  <inkml:trace contextRef="#ctx0" brushRef="#br0" timeOffset="59289.917">0 1525,'167'27,"35"4,-128-31,-63-1</inkml:trace>
  <inkml:trace contextRef="#ctx0" brushRef="#br0" timeOffset="59773.089">198 1244,'2'1,"0"0,0 1,-1-1,1 1,0 0,-1-1,1 1,-1 0,0 0,1 0,-1 0,0 0,0 0,0 0,-1 1,1-1,0 0,-1 1,0-1,1 0,-1 1,0-1,0 0,0 1,-1-1,2 1,2 345,-28-168,32-168,-1-17</inkml:trace>
  <inkml:trace contextRef="#ctx0" brushRef="#br0" timeOffset="84679.701">12306 1103,'139'141,"61"85,19 7,-184-184,-25-36</inkml:trace>
  <inkml:trace contextRef="#ctx0" brushRef="#br0" timeOffset="85311.193">13151 1638,'0'284,"-25"-144,25-140,-1-1,1 1,-1 0,1-1,-1 1,1 0,-1-1,1 1,-1 0,0 0,1 0,-1-1,0 1,1 0,-1 0,0 0,1 0,-1 0,1 0,-1 0,0 1,1-1,-1 0,0 0,1 0,-1 1,1-1,-1 0,1 1,-1-1,0 0,1 1,-1-1,1 1,0-1,-1 0,1 1,-1 0,1-1,0 1,-1-1,1 1,0-1,0 1,-1 0,1-1,0 1,0-1,0 1,0 0,0-1,0 1,0 0,0-1,0 1,0 0,0-1,0 1,0-1,1 1,-1 0,0-1,0 1,1-1,-1 1,0-1,1 1,-1 0,-5-14</inkml:trace>
  <inkml:trace contextRef="#ctx0" brushRef="#br0" timeOffset="85815.905">12926 1864,'1'0,"-1"0,0 0,0 0,1 0,-1 0,0 0,0 0,1 0,-1 0,0 0,0-1,1 1,-1 0,0 0,0 0,1 0,-1-1,0 1,0 0,0 0,0-1,1 1,-1 0,0 0,0 0,0-1,0 1,0 0,0-1,0 1,0 0,0 0,0-1,0 1,0 0,0 0,0-1,0 1,0 0,0 0,0-1,0 1,0 0,0-1,0 1,0 0,-1 0,1 0,0-1,0 1,0 0,0 0,-1-1,28 9,151 42,-59-28,-49-8,-48-12</inkml:trace>
</inkml:ink>
</file>

<file path=ppt/ink/ink3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9.297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141 0,'-1'75,"-1"-28,3 0,1 0,2-1,4 5,1 14,-3 0,-2 0,-5 65,0-38,1-92</inkml:trace>
  <inkml:trace contextRef="#ctx0" brushRef="#br0" timeOffset="231.087">0 451,'39'-4,"26"-8,8 0,-4 1,-9 2,-15 4</inkml:trace>
</inkml:ink>
</file>

<file path=ppt/ink/ink3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8.631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29 141,'-29'449,"30"-484,-1 4,1-1,2 1,1 0,2 1,3-11,6-2,2 0,3 1,0 1,3 1,17-22,40-11,-78 72,1-1,-1 1,1 0,0 0,-1 0,1 0,0 0,0 1,0-1,0 1,0 0,0 0,-1 0,1 0,0 0,0 0,0 1,0 0,0 0,-1-1,1 1,0 1,0-1,-1 0,1 1,-1-1,0 1,1 0,-1 0,0 0,0 0,0 0,0 0,0 2,34 48,-25-38</inkml:trace>
  <inkml:trace contextRef="#ctx0" brushRef="#br0" timeOffset="300.054">678 0,'-17'33,"2"0,1 1,2 1,1 0,1 1,3 0,-3 25,9-58,0 1,1-1,-1 0,1 1,0-1,0 1,0-1,0 1,0-1,1 0,0 1,-1-1,1 0,1 1,-1-1,0 0,1 0,-1 0,1 0,0 0,0-1,0 1,1 0,-1-1,1 1,-1-1,1 0,0 0,0 0,0 0,0-1,0 1,0-1,0 0,0 0,1 0,-1 0,0 0,1-1,-1 1,1-1,-1 0,0 0,1-1,1 1,5-4,-1 1,0-2,-1 1,1-1,-1 0,0-1,0 0,0 0,-1-1,0 0,-1 0,1 0,-1-1,-1 0,1 0,-1-1,-1 1,0-1,0 0,-1-1,0 1,0 0,-1-1,0 0,-1 1,0-1,-1 0,0 0,0 0,-1 1,0-1,-1 0,0 1,0-1,-1 1,-1 0,1 0,-3-4,-56-37,39 42</inkml:trace>
</inkml:ink>
</file>

<file path=ppt/ink/ink3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4.977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283 1,'-26'42,"0"-1,2 1,1 1,3 0,-1 8,-43 77,54-111,-37 39,37-54</inkml:trace>
  <inkml:trace contextRef="#ctx0" brushRef="#br0" timeOffset="365.853">1 1,'23'42,"2"0,3-2,0 0,30 29,35 38,-87-97,0 0,1 0,1 0,0-1,0 0,0-1,1 0,0 0,1-1,6 4,1-3</inkml:trace>
</inkml:ink>
</file>

<file path=ppt/ink/ink3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44.804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3 1,'0'37,"-2"-20,2 0,0 0,1 0,0 0,1 0,2 0,-1 0,2-1,0 0,3 6,5 6,1-1,2-1,0-1,1 0,2-1,0-1,2-1,0-1,2 0,0-2,4 2,29 17,-29-17,1-1,2-1,-1-2,2-1,0-1,1-2,1-1,0-1,2-1,164 24,-2-36,-189 1,0 1,-1-2,1 1,-1-1,1 0,-1-1,0 0,0 0,0 0,0-1,0 0,-1 0,0-1,0 0,0 0,0 0,-1-1,0 0,0 0,0 0,-1 0,0-1,0 0,-1 0,0 0,0 0,-1 0,1-1,-2 1,1-1,-1 0,0 1,-1-1,1-98,9-60,-8 155,0 1,-1-1,0 0,-1 0,0 0,0 0,-2 0,1 1,-1-1,-1 0,0 1,0 0,-1-1,-5-8,1-9,7 24,0-1,1 0,-2 1,1-1,-1 1,1-1,-1 1,0 0,-1-1,1 1,-1 1,0-1,1 0,-2 0,1 1,0 0,-1 0,-3-3,3 7,1-1,-1 1,1 0,-1 0,1 0,-1 1,1-1,0 1,-1 0,1 0,0 0,0 0,0 0,1 1,-1-1,1 1,-1 0,1 0,0 0,0 0,0 0,0 0,1 0,-1 2,-5 5,-101 143,106-152,1 0,-1 0,1 0,0 0,-1 0,1 0,0 0,-1 1,1-1,0 1,0-1,0 1,0-1,1 1,-1-1,0 1,1 0,-1-1,1 1,-1 0,1 0,0-1,-1 1,1 0,0 0,1-1,-1 1,0 0,0 0,1 0,-1-1,1 1,-1 0,1-1,0 1,0-1,-1 1,1-1,0 1,1-1,-1 1,0-1,0 0,1 0,-1 1,0-1,1 0,0 0,8 0,0-1,0 0,-1-1,1 0,0 0,-1-1,1 0,-1-1,0 0,0 0,5-4,32-8,189-50,-75 54,-159 11,0 0,0 1,0-1,0 0,0 0,0 0,0 0,0 0,0 0,0-1,0 1,0 0,-1 0,1-1,0 1,0 0,0-1,0 1,0-1,-1 1,1-1,0 0,0 1,-1-1,1 0,0 1,-1-1,1 0,-1 0,1 0,-1 1,1-1,-1 0,0 0,1 0,-1 0,0 0,0 0,0 0,0 0,0 0,0 0,0 0,0 0,0 0,0 0,0 1,0-1,-1 0,1 0,0 0,-1 0,1 0,-1 0,1 1,-1-2,-43-33,-132-35,144 53,30 14,-1 1,1 0,-1 0,0 1,0-1,0 0,0 1,0 0,0 0,-1 0,1 0,0 0,0 0,-1 1,1 0,0 0,-1 0,1 0,0 0,-1 1,1-1,0 1,-1 0,0 0,-11 9</inkml:trace>
</inkml:ink>
</file>

<file path=ppt/ink/ink3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0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24,'2'1,"-1"1,0-1,1 1,-1-1,0 1,0 0,0-1,0 1,0 0,0 0,0 0,-1-1,1 1,-1 0,1 0,-1 0,0 0,0 0,1 0,-2 0,1 0,0 0,0 0,-1 0,1 0,-1 0,1 0,-1 0,0 0,0 0,0-1,0 1,0 0,0-1,0 1,-1-1,1 1,0-1,-1 1,0-1,1 0,-1 0,0 0,1 0,-1 0,0 0,0 0,0-1,0 1,0-1,0 1,0-1,0 0,0 0,0 0,0 0,0 0,0 0,0 0,0-1,0 1,1-1,-1 0,0 1,0-1,0 0,0 0,5 3,1-1,-1 1,1-1,-1 0,1 0,0 0,0 0,-1-1,1 1,0-1,0 0,0 0,0-1,-1 1,1-1,0 1,0-1,-1-1,1 1,-1 0,1-1,-1 0,1 0,-1 0,0 0,0 0,0 0,0-1,0 0,-1 0,1 1,-1-1,0-1,0 1,0 0,0 0,0-1,-1 1,0-1,1 0,-1 1,-1-1,1-2,-1 5,0-1,0 1,0 0,0-1,0 1,-1-1,1 1,-1 0,1-1,-1 1,0 0,1-1,-1 1,0 0,0 0,0 0,0 0,0 0,0 0,0 0,0 0,0 0,0 0,-1 1,1-1,0 0,-1 1,1-1,0 1,-1-1,1 1,0 0,-1 0,1 0,-1-1,1 1,-1 1,1-1,-1 0,1 0,0 0,-1 1,1-1,-1 1,1-1,-1 1,-59 35,63-38,-1 0,1 0,-1 0,1 0,0 0,0 0,0 0,0 1,0-1,0 1,1 0,-1-1,1 1,-1 0,0 0,1 1,0-1,-1 0,1 1,-1-1,1 1,0 0,-1 0,1 0,-1 0,1 1,0-1,-1 1,1 0,-1-1,1 1,-1 0,1 0,-1 1,0-1,1 0,-1 1,0-1,0 1,0 0,0 0,-1 0,1 0,0 0,-1 0,1 0,-1 1,0-1,0 0,0 1,0-1,0 1,0-1,-1 1,1-1,-1 1,0 0,0-1,0 1,0 0,0-1,0 1,-1 0,1-1,-1 1,0-1,0 1,0-1,0 0,-1 2,4-5,-1 0,0 0,0 0,0 0,-1 0,1-1,0 1,0 0,-1 0,1-1,0 1,-1 0,1-1,-1 1,0 0,1-1,-1 1,0 0,0-1,0 1,0-1,0 1,0-1,0 1,-1 0,1-1,0 1,-1-1,1 1,-1 0,0 0,1-1,-1 1,0 0,0 0,0 0,0 0,0 0,0 0,0 0,0 0,0 0,0 0,0 0,-1 1,1-1,0 1,-1-1,1 1,0-1,-1 1,1 0,0-1,-1 1,1 0,-1 0,1 0,-1 0,1 0,0 1,-1-1,1 0,-1 1,1-1,0 1,-1-1,1 1,0 0,0 0,-1-2,1 1,-1 0,1 0,0 0,-1 1,1-1,-1 0,1 0,0 1,-1-1,1 1,0-1,0 1,-1 0,1-1,0 1,0 0,0 0,0 0,0 0,0 0,0 0,0 0,0 0,1 0,-1 1,0-1,1 0,-1 0,1 1,-1-1,1 0,-1 1,1-1,0 0,0 1,0-1,0 1,0-1,0 0,0 1,0-1,1 0,-1 1,0-1,1 0,-1 1,1-1,-1 0,1 0,0 1,0-1,0 1,14 4</inkml:trace>
</inkml:ink>
</file>

<file path=ppt/ink/ink3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25.401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84 3358,'1'226,"0"-227,-1 0,1 0,0 1,-1-1,1 0,0 0,0 1,0-1,-1 1,1-1,0 1,0-1,0 1,0-1,0 1,0 0,0-1,0 1,0 0,0 0,0 0,0 0,0 0,0 0,0 0,0 0,0 0,0 0,0 1,0-1,0 0,0 1,0-1,0 1,0-1,0 1,0-1,0 1,-1 0,1-1,0 1,0 0,-1 0,1 0,0-1,-1 1,1 0,-1 0,1 0,-1 0,0 0,1 0,-1 0,0 0,0 0,0 0,0 0,1 0,-1 0,-1 0,1 0,0 0,0 0,0 0,0 0,-1 0,1 0,-1 1,8-21,-2-2</inkml:trace>
  <inkml:trace contextRef="#ctx0" brushRef="#br0" timeOffset="182.652">57 2936,'-5'4,"3"7,3 7,5-1,1-3</inkml:trace>
  <inkml:trace contextRef="#ctx0" brushRef="#br0" timeOffset="1094.112">367 3500,'34'-233,"-56"298,16-36,2-1,0 2,2-1,2 0,0 0,4 21,-4-51,1 1,-1 0,1-1,-1 1,1 0,-1-1,1 1,-1 0,1 0,-1-1,1 1,-1 0,1 0,-1 0,1 0,-1 0,1-1,0 1,-1 0,1 0,-1 1,1-1,-1 0,1 0,-1 0,1 0,0 0,-1 1,1-1,-1 0,1 0,-1 1,1-1,-1 0,0 1,1-1,-1 1,1-1,-1 0,0 1,1-1,-1 1,0-1,1 1,10-61,-8 37,1 1,1 0,1 0,1 1,0-1,2 2,8-16,-8 21,39-43,-45 58,-1 1,1 0,0 0,-1 0,1 1,-1-1,1 0,-1 1,0 0,0-1,0 1,0 0,0 0,0 0,0 1,0-1,-1 0,1 1,-1-1,0 1,0-1,0 1,0-1,0 1,-1 0,1 0,-1-1,1 1,-1 0,0 1,5 11,7 21,-9-24,1 1,0-1,0-1,2 1,-1-1,1 0,1 0,0 0,1-1,1 1,-8-10,0 0,0 1,0-1,1 0,-1 0,0 0,1-1,-1 1,0 0,1 0,-1-1,1 1,-1-1,1 1,0-1,-1 0,1 1,-1-1,1 0,0 0,-1 0,1 0,-1-1,1 1,0 0,-1-1,1 1,-1-1,1 1,-1-1,0 0,1 0,-1 1,1-1,-1 0,0 0,0-1,0 1,0 0,0 0,0 0,0-1,0 1,0 0,0-1,-1 1,2-2,24-75,12-83,-31 143</inkml:trace>
  <inkml:trace contextRef="#ctx0" brushRef="#br0" timeOffset="-11239.481">1355 931,'67'211,"-63"-199,0-1,-1 1,0 0,-1-1,-1 1,0 0,0 0,-1 0,-1 0,0 0,0 0,-2 3,2-14,0 0,0 1,0-1,0 1,0-1,0 0,-1 0,1 0,0 0,-1 0,1 0,-1 0,1 0,-1 0,0-1,1 1,-1-1,0 1,1-1,-1 0,0 0,1 1,-1-1,0 0,0 0,1-1,-1 1,0 0,0-1,1 1,-1-1,0 1,1-1,-1 0,1 0,-1 1,1-1,-1 0,1-1,0 1,0 0,-1 0,1 0,0-1,0 1,0-1,0 1,0-1,1 1,-1-1,0 1,1-1,-1 0,1 1,-1-1,1 0,0 1,0-1,0 0,0 0,0 1,0-2,-3-23,1 1,2-1,0 0,2 1,1-1,0 1,2 0,1 0,1 0,2 1,0 0,1 0,1 1,9-11,-15 22,0-2,1 0,1 1,0 0,1 0,0 0,1 1,1 0,0 1,0 0,1 1,0 0,1 0,0 1,1 1,-1 0,11-3,-19 10,1 0,0 1,0-1,0 1,0 0,0 1,-1-1,1 1,0 0,0 0,-1 1,1-1,0 1,-1 0,0 0,1 1,-1-1,0 1,0 0,-1 0,1 1,0-1,-1 1,0-1,0 1,0 0,0 0,-1 0,0 1,1-1,-2 1,1-1,0 1,-1 0,0-1,0 1,0 0,-1 0,0 0,0 0,0-1,0 1,-1 0,0 1,2 3,0 0,-1 0,0 0,-1 0,0 0,0-1,-1 1,0 0,0-1,-1 1,0-1,-1 0,0 0,0 0,-1 0,0-1,0 1,-1-1,1-1,-2 1,1-1,-1 0,0-1,0 1,0-1,-1-1,0 1,0-1,0-1,0 1,-1-2,1 1,-1-1,-2 0,-30-16,28 1</inkml:trace>
  <inkml:trace contextRef="#ctx0" brushRef="#br0" timeOffset="-10874.324">2061 649,'-7'13,"-8"15,1 0,1 1,2 0,0 1,2 0,-4 31,12-58,0-1,0 1,0 0,0 0,1 0,-1 0,1 1,0-1,0 0,0 0,1 0,-1 0,1 0,-1 0,1 0,0 0,0 0,0 0,1-1,-1 1,1 0,-1-1,1 1,0-1,0 1,0-1,0 0,1 0,-1 0,0 0,1 0,0-1,-1 1,1-1,0 0,0 1,-1-1,1-1,0 1,0 0,1-1,5-2,1-1,-1 0,0 0,0-1,0-1,0 1,-1-1,0-1,0 0,0 0,-1 0,0-1,0 0,-1-1,0 1,0-1,0 0,-1-1,-1 1,1-1,-1 0,-1 0,0-1,0 1,1-6,-2 11,0-1,-1 1,1-1,-1 0,1 0,-1 0,-1 0,1 0,-1 0,0 0,0 0,0 0,-1 0,0 0,0 1,0-1,-1 0,1 0,-1 0,0 1,0-1,-1 1,1 0,-1 0,0 0,0 0,-1 0,-2-2,-12-1</inkml:trace>
  <inkml:trace contextRef="#ctx0" brushRef="#br0" timeOffset="-10558.357">2512 621,'-5'33,"-1"22,-1 5,2-12,2-14</inkml:trace>
  <inkml:trace contextRef="#ctx0" brushRef="#br0" timeOffset="-10407.171">2427 283,'0'0</inkml:trace>
  <inkml:trace contextRef="#ctx0" brushRef="#br0" timeOffset="-9988.125">2653 734,'104'-195,"-101"185,-2 7,0-1,0 0,0 0,1 0,-1 1,1-1,0 1,0-1,0 1,0 0,1 0,-1 0,1 0,0 0,0 1,2-2,-3 5,0 0,-1 0,1 0,0 1,0-1,-1 1,1-1,-1 1,1 0,-1-1,0 1,0 0,0 0,0 0,0 0,0 0,0 0,-1 0,1 0,-1 0,1 0,-1 0,0 1,4 9,-4-9,0 1,1 0,0 0,0-1,0 1,0-1,1 1,-1-1,1 1,0-1,0 0,0 0,0 0,1 0,-1 0,1-1,-1 1,1-1,0 1,0-1,1 0,-1 0,0 0,1-1,-1 1,1-1,-1 0,1 0,-1 0,1 0,0-1,0 0,-1 1,1-1,0 0,0-1,-1 1,1-1,0 0,-1 0,1 0,2-4,-1 1,1-2,-1 1,-1-1,1 1,-1-1,0-1,0 1,-1 0,0-1,0 0,0 0,-1 0,0 0,0 0,-1-3,3-1,2-14</inkml:trace>
  <inkml:trace contextRef="#ctx0" brushRef="#br0" timeOffset="-9656.375">3104 0,'37'180,"2"11,-31-94,-9-81,2 0,0-1,0 1,2 0,0 0,1-1,3 11,-7-25,0-1,1 1,-1-1,0 1,0 0,0-1,0 1,0-1,1 1,-1 0,0-1,1 1,-1-1,0 1,1-1,-1 1,0-1,1 1,-1-1,1 1,-1-1,1 0,-1 1,1-1,0 0,-1 1,1-1,-1 0,1 0,0 0,-1 0,1 1,-1-1,1 0,0 0,-1 0,1 0,0 0,-1 0,1-1,-1 1,1 0,0 0,-1 0,1-1,-1 1,1 0,0 0,-1-1,1 1,-1 0,1-1,-1 1,0-1,1 1,-1-1,1 0,5-11</inkml:trace>
  <inkml:trace contextRef="#ctx0" brushRef="#br0" timeOffset="-9403.295">2963 283,'29'-5,"29"-6,9-2,-2-3,-8 1,-12 4</inkml:trace>
  <inkml:trace contextRef="#ctx0" brushRef="#br0" timeOffset="-8104.162">1496 2060,'-15'16,"1"0,1 2,0-1,1 2,2-1,-1 2,2-1,1 1,0 1,-3 19,10-38,0 0,0 0,0 0,0 0,0 0,1 0,-1 0,1 0,0 1,0-1,0 0,0 0,0 1,0-1,0 0,1 0,-1 0,1 0,0 0,-1 1,1-1,0 0,0 0,0-1,1 1,-1 0,0 0,1-1,-1 1,1 0,-1-1,1 1,0-1,0 0,0 0,0 0,0 0,0 0,0 0,0 0,0-1,0 1,0-1,0 1,1-1,-1 0,0 0,0 0,0 0,1 0,-1 0,0-1,0 1,0-1,0 0,9-5,-1-2,0 1,0-1,-1-1,0 1,-1-2,0 1,0-1,-1 0,0-1,-1 0,2-4,0 0,-2 0,1-1,-2 0,0-1,-1 1,-1-1,0 0,-1 0,-1 0,-1 0,0 0,-1 0,-2-2,-30-58,32 75,0 1,-1 0,1-1,0 1,0 0,-1-1,1 1,-1 0,0 0,1 0,-1 0,0 0,1 1,-1-1,0 1,0-1,0 1,1-1,-1 1,0 0,0 0,0 0,0 0,0 0,0 0,1 1,-1-1,0 0,0 1,0 0,1-1,-1 1,0 0,1 0,-1 0,0 0,1 0,-1 0,1 1,0-1,-1 1,1-1,0-1,0 1,0-1,0 1,0-1,1 1,-1 0,0-1,1 1,-1 0,0 0,1 0,-1-1,1 1,-1 0,1 0,-1 0,1 0,0 0,-1 0,1 0,0 0,0 0,0 0,0 0,0 0,0 0,0 0,0 0,0 0,0 0,0 0,1 0,-1 0,0-1,1 1,-1 0,1 0,-1 0,1 0,-1 0,1-1,0 1,-1 0,1 0,0-1,0 1,0-1,-1 1,1-1,0 1,0-1,0 1,0-1,0 0,1 1,58 7,-35-15,0 0,0-2,-1-1,0-1,-1-1,0 0,-1-2,-1-1,0-1,-1 0,0-2,-2 0,0-1,-1-1,-1 0,-1-2,0 1,8-21,-12 19,0 0,-2-1,-1 0,-1 0,-1-1,-1 0,-1-1,-1 1,-2 0,0-2,5 102,3 0,3 0,3-1,22 60,-13-40,66 310,-80-354,-6-40,-1 0,0 1,0-1,-1 1,-1 0,0-1,0 1,-1 0,0 0,-1 0,-1 0,1-1,-2 1,1 0,-1-1,-1 0,0 0,0 0,-1 0,-1 0,5-9,-1 1,1 0,-1 0,0-1,1 1,-1-1,0 0,0 1,0-1,0 0,0 0,-1 0,1 0,0-1,0 1,-1-1,1 1,0-1,-1 0,1 1,0-1,-1-1,1 1,0 0,-1-1,1 1,0-1,0 1,-1-1,1 0,0 0,0 0,0 0,0-1,0 1,0 0,0-1,1 1,-1-1,0 0,1 0,0 1,-1-1,1 0,0 0,0 0,0-1,0 1,0 0,0 0,1-1,-3-16,1-1,2 0,0 1,1-1,0 0,2 1,1-1,0 1,1 0,1 0,1 1,0 0,2 0,0 0,1 1,7-8,81-150,-79 142</inkml:trace>
  <inkml:trace contextRef="#ctx0" brushRef="#br0" timeOffset="1529.265">1129 2737,'0'1,"-1"67,3-1,4 0,4 15,2 155,-12-192,-18 56,18-101,-1 0,1 0,0 0,-1 1,1-1,-1 0,1 0,0 0,-1 0,1 0,-1 0,1 0,0 0,-1 0,1 0,-1 0,1 0,0 0,-1 0,1-1,0 1,-1 0,1 0,-1 0,1 0,0-1,-1 1,1 0,0 0,0-1,-1 1,1 0,0-1,0 1,-1 0,1-1,0 1,0 0,0-1,-1 1,1 0,0-1,0 1,0-1,0 1,0 0,0-1,0 1,0-1,0 1,0 0,0-1,0 1,0-1,0 1,0 0,1-1,-1 1,0 0,0-1,0 1,1 0,-1-1,0 1,0 0,1-1,-1 1,-1-18</inkml:trace>
  <inkml:trace contextRef="#ctx0" brushRef="#br0" timeOffset="1766.232">960 3161,'29'0,"23"-5,9-1,2-5,-3-1,-9 3,-7 2,-6-3,-6 1,-2 2,-3 2,-5 2</inkml:trace>
  <inkml:trace contextRef="#ctx0" brushRef="#br0" timeOffset="2195.341">1496 3246,'5'-1,"1"-1,0 0,-1 0,1-1,-1 1,0-1,0 0,0 0,0-1,0 0,-1 0,1 0,-1 0,0-1,-1 1,1-1,-1 0,0 0,0 0,0-1,-1 1,1-1,-2 1,1-1,0 0,-1 0,0 0,-1 0,1 1,-1-1,0 0,-1 0,0-5,1 9,-1 0,1 1,-1-1,0 0,0 0,0 1,1-1,-2 0,1 1,0-1,0 1,0-1,-1 1,1 0,0-1,-1 1,0 0,1 0,-1 0,1 0,-1 1,0-1,0 0,0 1,1-1,-1 1,0-1,0 1,0 0,0 0,0 0,0 0,0 0,1 0,-1 1,0-1,0 0,0 1,0 0,0 0,-3 1,0 0,0 1,0 0,1 0,-1 0,1 0,0 1,0-1,0 1,0 0,1 0,0 1,-1-1,1 2,-3 4,1 1,0 0,1 0,0 1,0 0,2-1,-1 1,2 0,-1 0,1 11,1-18,0-1,1 1,-1-1,1 1,0-1,0 1,1-1,-1 1,1-1,0 0,0 0,1 0,-1 0,1 0,0 0,0-1,0 1,0-1,0 0,1 0,0 0,-1 0,1-1,0 1,0-1,1 0,-1-1,0 1,3 0,79 8,-60-11</inkml:trace>
  <inkml:trace contextRef="#ctx0" brushRef="#br0" timeOffset="2534.33">1806 3330,'0'5,"0"-3,5-7,1-8,1-5,2-1,1-1,-2-3,3-1,0-3,-3 0,3-1,-1-1,-2 1,2 4,0 11,-2 8</inkml:trace>
  <inkml:trace contextRef="#ctx0" brushRef="#br0" timeOffset="2935.61">2089 3274,'9'0,"1"1,-1-1,1-1,-1 0,1 0,-1-1,1 0,-1-1,0 0,0 0,0-1,-1 0,1-1,-1 0,0 0,0-1,-1 0,0 0,0 0,0-1,0 0,-1-1,-1 1,1-1,-1-1,-1 1,1 0,0-5,-4 11,-1 0,0 0,0 0,0 1,0-1,0 0,0 0,-1 0,1 0,0 1,-1-1,0 0,1 1,-1-1,0 0,0 1,0-1,0 1,0-1,0 1,0-1,-1 1,1 0,0 0,-1-1,1 1,-1 0,1 0,-1 1,0-1,1 0,-1 0,0 1,0-1,1 1,-1 0,0-1,0 1,0 0,1 0,-1 0,0 0,0 1,0-1,1 0,-1 1,0-1,0 1,1 0,-1-1,0 1,1 0,-1 0,1 0,-1 0,1 0,-1 1,1-1,0 0,0 1,0-1,-1 2,-7 2,1 0,0 1,0 0,0 0,1 1,0 0,1 0,-1 0,1 1,1 0,-1 1,1-1,1 1,0 0,0 0,0 0,1 1,1-1,0 1,0 0,1-1,0 1,1 0,0 0,0 0,1 0,2 9,-2-16,1 0,0 0,0-1,0 1,0-1,0 1,0-1,1 0,-1 1,1-1,-1-1,1 1,0 0,0-1,0 1,0-1,0 0,0 0,0 0,0 0,1-1,-1 1,0-1,0 0,1 0,-1 0,0 0,0 0,2-1,91-33,-25-10,-49 29</inkml:trace>
  <inkml:trace contextRef="#ctx0" brushRef="#br0" timeOffset="3294.17">2709 2992,'-142'120,"140"-119,1 1,0-1,0 0,0 0,0 0,0 0,0 1,0-1,1 0,-1 1,0-1,1 1,-1-1,1 1,-1-1,1 1,0-1,0 1,0 0,-1-1,2 1,-1-1,0 1,0-1,0 1,1-1,-1 1,1-1,-1 1,1-1,0 1,-1-1,1 1,0-1,0 0,0 0,0 1,0-1,0 0,0 0,1 0,-1 0,0 0,1-1,-1 1,0 0,1-1,-1 1,1 0,-1-1,1 0,-1 1,1-1,0 0,14 6,64 32,-78-36,0 0,0-1,0 1,-1 0,1 0,0 0,-1 0,0 1,1-1,-1 0,0 0,0 1,0-1,-1 1,1-1,0 1,-1-1,0 1,0-1,1 1,-1-1,-1 1,1 0,0-1,-1 1,1-1,-1 1,0-1,0 0,0 1,0-1,-1 2,-51 60,35-50</inkml:trace>
  <inkml:trace contextRef="#ctx0" brushRef="#br0" timeOffset="3644.281">3020 2625,'26'426,"-24"-404,-1 0,-1 1,-1-1,0 0,-2 0,-1 0,0-1,-2 1,-2 5,-16 46,25-62,2-6</inkml:trace>
  <inkml:trace contextRef="#ctx0" brushRef="#br0" timeOffset="3865.753">2822 2992,'44'-5,"27"-6,8-1,-5-4,-6 1,-10 3,-9 4,-14 2</inkml:trace>
  <inkml:trace contextRef="#ctx0" brushRef="#br0" timeOffset="5484.363">0 1271,'514'-154,"-390"118,-123 36,0-1,-1 1,1 0,0-1,0 1,-1 0,1 0,0 0,0 0,0 0,0 0,-1 0,1 0,0 0,0 0,0 0,-1 0,1 0,0 1,0-1,0 0,-1 1,1-1,0 0,-1 1,1-1,0 1,-1-1,1 1,0 0,-1-1,1 1,-1 0,1-1,-1 1,0 0,1-1,-1 1,0 0,1 0,-1 0,0-1,0 1,0 0,0 0,1 0,-1-1,0 1,-1 0,1 0,0 0,0 0,0-1,0 1,-1 0,1 0,0-1,-1 1,1 0,-1 0,-25 50,24-47,-178 244,87-131,92-116,0 0,0 0,0 0,1 0,-1 0,1 0,-1 0,1 1,-1-1,1 0,-1 0,1 1,0-1,0 0,0 0,0 1,0-1,0 0,0 1,0-1,0 0,1 0,-1 1,0-1,1 0,-1 0,1 0,0 1,-1-1,1 0,0 0,0 0,-1 0,1 0,0 0,0 0,0-1,0 1,0 0,0 0,1-1,-1 1,0-1,0 1,0-1,1 1,-1-1,0 0,0 0,1 0,68-3,209-102,-198 73,213-71,-269 97</inkml:trace>
  <inkml:trace contextRef="#ctx0" brushRef="#br0" timeOffset="6900.936">57 1242,'10'-18,"2"1,0 0,1 1,0 0,1 1,1 1,9-7,69-77,-93 98,0 1,0-1,0 1,1-1,-1 1,0-1,1 1,-1-1,0 0,1 1,-1-1,0 0,1 1,-1-1,1 0,-1 1,0-1,1 0,-1 0,1 0,-1 1,1-1,-1 0,1 0,-1 0,1 0,-1 0,1 0,-1 0,1 0,-1 0,1 0,-1 0,1 0,-1 0,1-1,-1 1,1 0,-1 0,1 0,-1-1,1 1,-1 0,0-1,1 1,-1 0,0-1,1 1,-1 0,0-1,1 1,-1-1,0 1,0-1,1 1,-1-1,0 1,0-1,0 1,0-1,0 1,0-1,1 1,-1-1,0 50,0-39,-2 41,0-27,1 0,1 0,1 0,2 0,0 0,3 5,-4-21,-1-5,1 0,-1 0,0 1,0-1,0 0,-1 0,1 1,-1-1,0 1,0-1,0 0,0 1,0-1,-1 0,0 1,1-1,-1 0,0 1,-1-1,-1-2,0 0,-1 0,1-1,-1 1,1-1,0 0,-1 0,1 0,-1 0,1 0,0-1,-1 0,1 0,0 0,-1 0,1 0,0 0,-2-2,-116-56,107 49</inkml:trace>
</inkml:ink>
</file>

<file path=ppt/ink/ink3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8:51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1467 1104,'33'-45,"-28"34,100-195,-85 161,-11 22,1 1,1 0,1 0,1 1,1 1,1-1,44-94,-25 38,22-64,57-85,-90 175,-25 50,1 1,-1 0,0-1,1 1,-1 0,0 0,0 0,1 0,-1 0,0 0,0 0,1 1,-1-1,0 1,1-1,-1 1,0 0,1 0,-1-1,1 1,-1 0,1 0,0 1,-1-1,1 0,-1 1,-153 102,152-103,0 1,0-1,1 0,-1 1,0 0,1-1,-1 1,1 0,-1 0,1 0,0 1,0-1,0 1,0-1,1 1,-1-1,1 1,-1 0,1 0,0 0,0 0,0 0,1 0,-1 0,1 0,-1 0,1 0,0 0,0 1,1-1,-1 0,0 0,1 0,0 0,0 0,0 0,0 0,1 0,13 19,1 0,2-1,0-1,1-1,0-1,2 0,0-2,17 10,22 20,21 22,-81-68,1 1,0-1,0 1,-1-1,1 0,0 1,0-1,0 0,0 0,0 0,-1 1,1-1,0 0,0 0,0 0,0 0,0-1,0 1,0 0,-1 0,1 0,0-1,0 1,0 0,0-1,-1 1,1-1,0 1,-1-1,1 1,0-1,-1 0,1 1,0-1,-1 0,1 1,-1-1,1 0,-1 0,0 1,1-1,-1 0,0 0,1 0,-1 0,0 0,0 0,0 1,0-1,0 0,0 0,0 0,0 0,3-59,-3 54,-4-257,-41 84,39 160</inkml:trace>
  <inkml:trace contextRef="#ctx0" brushRef="#br0" timeOffset="1">1 1471,'10'-3,"0"0,-1-1,1-1,-1 1,1-1,-2-1,1 0,0 0,-1-1,0 0,-1 0,0-1,0 1,0-2,-1 1,0-1,-1 0,0 0,3-9,98-202,-77 139,-30 82,1 0,0-1,-1 0,1 1,-1-1,1 1,-1-1,1 1,-1-1,1 0,-1 1,1-1,-1 0,1 0,-1 1,0-1,1 0,-1 0,1 0,-1 0,0 0,1 0,-1 0,0 0,1 0,-1 0,1 0,-1 0,0 0,1-1,-1 1,1 0,-1 0,0-1,1 1,-1 0,1-1,-1 1,1-1,-1 1,1 0,0-1,-1 1,1-1,-1 1,1-1,0 0,0 1,-1-1,1 1,0-1,0 1,0-1,-1 0,1 1,0-1,-8 10,1 0,0 0,0 1,1-1,0 1,1 1,0-1,1 1,0 0,0 0,2 1,-1-1,1 0,1 1,0 0,0-1,1 1,1-1,0 1,1 0,0-1,0 0,4 9,-3-14,0 0,0 0,1 0,0-1,0 1,0-1,1 0,0 0,0-1,0 1,1-1,-1 0,1 0,0-1,0 0,0 0,1 0,-1-1,0 0,1 0,0-1,-1 1,1-1,0-1,0 1,0-1,0-1,-1 1,1-1,0 0,0-1,-1 0,1 0,-1 0,1-1,-1 0,0 0,0 0,0-1,-1 0,1 0,-1 0,2-3,17-14,-1-1,-2-1,0-1,-1 0,-2-2,0 0,-2-1,-1-1,-1 0,-2-1,0-1,-2 1,1-13,-10 41,0-2,0 0,0 0,-1 0,1-1,-1 1,1 0,-1 0,0 0,0-1,0 1,-1 0,1 0,-1 0,1 0,-1-1,0 1,-1 0,1-1,-35 29,-29 108,52-97,11-34,1 1,0-1,0 1,0-1,0 1,0-1,1 1,-1 0,1-1,0 1,-1 0,1 0,1-1,-1 1,0 0,1 0,-1-1,1 1,0-1,0 1,0 0,0-1,0 0,0 1,1-1,-1 0,1 1,0-1,0 0,0 0,0 0,0-1,0 1,0 0,0-1,1 0,-1 1,1-1,-1 0,1 0,-1 0,3 0,9 1,0-1,-1 0,1-1,0 0,0-1,-1-1,1 0,0-1,-1 0,0-1,0-1,0 0,0-1,-1 0,0-1,0 0,-1-1,0 0,0-1,-1 0,0-1,-1 0,0 0,0-1,-1 0,-1-1,0 0,0 0,-1 0,-1-1,0 0,0-3,-2 9,5-19,0-1,-2 1,0-1,-2-1,-1 1,-2 0,0-6,-1 32,0 0,1 0,-1 0,0 0,0 0,0 0,0 0,0 0,0 0,0-1,0 1,-1 0,1 0,0 0,-1 0,1 0,0 0,-1 0,0 0,1 0,-1 0,1 0,-1 1,0-1,0 0,0 0,1 1,-1-1,0 0,0 1,0-1,0 1,0-1,0 1,0-1,0 1,0 0,0-1,0 1,0 0,-1 0,1 0,0 0,0 0,0 0,0 0,0 0,0 1,0-1,0 0,0 1,0-1,0 1,0-1,0 1,0-1,0 1,0 0,0-1,0 1,0 0,1 0,-1 0,-46 97,40-74,5-20,1 0,0 0,0 1,0-1,1 0,-1 1,1-1,0 1,0-1,1 0,-1 1,1-1,0 0,0 1,1-1,-1 0,1 0,0 0,0 0,0 0,1-1,-1 1,1-1,0 1,0-1,0 0,0 0,1 0,-1-1,1 1,0-1,0 0,0 0,0 0,7 4,1-1,0-1,0 0,0 0,0-1,1-1,-1 0,1-1,0 0,-1-1,9-1,7-3,-3-3</inkml:trace>
  <inkml:trace contextRef="#ctx0" brushRef="#br0" timeOffset="2">311 709,'81'-34,"75"-43,44 0,-27 40,-173 37,-1 1,0-1,1 0,-1 0,1 1,-1-1,0 0,1 0,-1 0,1 0,-1 0,0 0,1 0,-1 0,0 0,1 0,-1-1,1 1,-1 0,0 0,1-1,-1 1,1 0,-1-1,1 1,-1 0,1-1,-1 1,1-1,-1 1,1-1,0 1,-1-1,1 1,0-1,-1 1,1-1,0 1,0-1,-1 0,1 1,0-1,0 1,0-1,0 0,0 1,0-1,0 0,0 1,0-1,0 1,0-1,0 0,1 1,-1-1,0 1,0-1,1 1,-1-1,0 0,1 1,-1-1,0 1,1-1,-1 1,1 0,-37-7,-101-30,114 13,24 14</inkml:trace>
</inkml:ink>
</file>

<file path=ppt/ink/ink3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2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347 133,'-10'-10,"-12"-8,-8 0,2-3,0 3,1 4,0 5,-1 3,0 3,0 3,0 0,5-4,1-2,4 1</inkml:trace>
</inkml:ink>
</file>

<file path=ppt/ink/ink3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41,'-19'-10,"-16"-3,-7 1,4 7,3 5,8 2</inkml:trace>
</inkml:ink>
</file>

<file path=ppt/ink/ink3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1,'-19'0,"-7"5,-3 1,3 5,6 0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16:29.01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194 386,'1'-131,"218"2183,-165-981,-58-463,-37 130,13-279,-5 366,17-517,-7-137,22-171,1 0,0 0,-1 0,1-1,0 1,-1 0,1 0,0 0,-1 0,1 0,0 0,-1 0,1 0,0 0,-1 0,1 0,-1 0,1 0,0 0,-1 0,1 0,0 0,-1 1,1-1,0 0,-1 0,1 0,0 1,0-1,-1 0,1 0,0 1,0-1,-1 0,1 0,0 1,0-1,0 0,-1 1,1-1,0 0,0 1,0-1,0 0,0 1,0-1,-7-45,5 31,-13-127,6-1,9-133,1 130,63-1733,43 354,-51-478,-57 1971,-10 44,-47 413,51-349,-25 541,27 1,63 480,-54-1037,15 221,24 398,-34 332,-53-397,-62 245,95-782,9-161,-8-594,-44-158,-1 225,-65-911,92 318,39 915,11 0,13 1,22-45,-16 139,55-155,-91 331,-4 10,0 0,1 1,0 0,0-1,0 1,1 0,-1 0,1 0,0 0,1 1,-1-1,1 1,3-3,-5 8,-1 0,1 0,-1 0,0 1,1-1,-1 0,0 1,0-1,0 1,0-1,0 1,0 0,-1-1,1 1,0 0,-1 0,0-1,1 1,-1 0,0 0,0 0,0 0,0-1,0 1,0 0,0 0,-1 0,1 0,-1-1,1 1,-1 0,-117 988,36-138,31 277,43-609,22 0,24-1,28 47,32-69,-70-422,-28-74,1-1,-1 1,1-1,-1 0,1 0,-1 1,1-1,0 0,-1 0,1 1,0-1,-1 0,1 0,-1 0,1 0,0 0,-1 0,1 0,0 0,-1-1,1 1,0 0,-1 0,1 0,-1-1,1 1,-1 0,1 0,0-1,-1 1,1-1,-1 1,1-1,-1 1,0 0,1-1,-1 1,1-1,-1 0,0 1,0-1,1 1,-1-1,0 0,0 1,0-1,1 1,-1-1,0 0,0 1,0-1,0 0,0 1,0-1,0 0,-1 1,1-1,0 1,0-1,0 0,-1 1,1-1,0 1,-1-1,1 1,0-1,-1 0,1 1,-1 0,1-1,-34-236,21 174,-187-824,128 457,19-3,20-2,18-283,28 399,14 0,14 2,14 2,13 3,14 3,41-80,-53 220,-44 130,-27 39,1 1,0 0,0-1,-1 1,1-1,0 1,0 0,0-1,0 1,0-1,0 1,0 0,0-1,0 1,0 0,0-1,0 1,1-1,-1 1,0 0,0-1,1 1,-1-1,0 1,1-1,-1 1,0-1,1 1,-1-1,1 1,-1-1,1 0,-1 1,1-1,-1 0,1 1,-1-1,1 0,-1 0,1 1,0-1,-1 0,1 0,0 0,-1 0,1 0,-1 0,1 0,0 0,-1 0,1 0,0 0,-1 0,1-1,-1 1,1 0,-1 0,1-1,0 1,-1 0,1-1,-1 1,1 0,-1-1,1 1,-20 199,10-144,-143 1247,119-687,26 1,41 210,26-301,67 228,-101-613,-6-26</inkml:trace>
</inkml:ink>
</file>

<file path=ppt/ink/ink3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1,'15'10,"4"2</inkml:trace>
</inkml:ink>
</file>

<file path=ppt/ink/ink3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1,'24'9,"13"4,0 4,-6 4,-4-1,-7 0,-1-3,0-5,3-4,-4 2,1-1,-3 2,0 0,3-3,2-1,-1-4</inkml:trace>
</inkml:ink>
</file>

<file path=ppt/ink/ink3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9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0,'5'5,"6"1,2 5,2 1,0 2,2-1,-3 3,2-2,3-3,3-4,2-2,2-3,-8-1,-7 3,-5 2</inkml:trace>
</inkml:ink>
</file>

<file path=ppt/ink/ink3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0,'4'5,"8"1,5 1,5-2,-2 3,2 0,1 0,1-3,2-2,-4 4,-5 1</inkml:trace>
</inkml:ink>
</file>

<file path=ppt/ink/ink3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41,'10'0,"7"0,7 0,3 0,2 0,1 0,-4-5,-3-1,1 0,0 1,1 1,-4-3,-5 0</inkml:trace>
</inkml:ink>
</file>

<file path=ppt/ink/ink3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1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664 872,'0'-5,"-5"-1,-6-5,-2-5,-2-5,-5-3,2-3,-1 4,2 0,0 5,3 0,-2 3,3 0,3 2</inkml:trace>
  <inkml:trace contextRef="#ctx0" brushRef="#br0" timeOffset="499.742">268 477,'-9'-15,"-4"-8,-4-2,1 0,-2 3,-2 6,-3 5,-2 5,2-1,2 0,-2 1,0 3,2-5,6 1</inkml:trace>
  <inkml:trace contextRef="#ctx0" brushRef="#br0" timeOffset="22838.238">861 590,'-12'-15,"0"0,1 0,1-1,0-1,1 1,1-2,1 1,-63-102,-91-27,70 92,6-1,85 56,0 0,0 0,0 0,0-1,0 1,0 0,0 0,0 0,0 0,0 0,0 0,-1-1,1 1,0 0,-1 0,1 0,-1-1,1 1,-1 0,1 0,-1-1,0 1,1-1,-1 1,0 0,1-1,-1 1,0-1,0 1,1-1,-1 0,0 1,0-1,0 0,0 0,1 1,-1-1,0 0,0 0,0 0,0 0,0 0,0 0,0 0,1-1,-1 1,0 0,0 0,0-1,0 1,1-1,-1 1,0 0,0-1,1 1,-1-1,0 0,1 1,-1-1,0 0,1 1,-1-1,1 0,-1 1,1-1,-1 0,1 0,0 0,-1 0,37 193,-36-191,0 0,0 0,0 0,1 0,-1 0,0 0,0-1,1 1,-1 0,0 0,1 0,-1-1,1 1,-1 0,1-1,0 1,-1 0,1-1,0 1,-1-1,1 1,0-1,0 1,-1-1,1 1,0-1,0 0,0 1,-1-1,1 0,0 0,0 0,0 0,0 0,0 0,0 0,-1 0,1 0,0 0,0 0,0 0,0-1,0 1,-1 0,1-1,0 1,0 0,0-1,-1 1,1-1,0 1,-1-1,1 0,0 1,41-44,-32 33,17-15,2 2,0 0,2 2,0 1,33-15,-22 11,-13 1,-29 24,0-1,1 0,-1 1,0-1,0 1,0-1,0 0,0 1,0-1,0 0,0 1,0-1,0 0,0 1,0-1,0 0,-1 1,1-1,0 1,0-1,-1 0,1 1,0-1,-1 1,1-1,-1 1,1-1,0 1,-1-1,1 1,-1 0,1-1,-1 1,0 0,1-1,-1 1,1 0,-1-1,0 1,1 0,-1 0,0 0,1 0,-1 0,0 0,1 0,-1 0,0 0,1 0,-1 0,1 0,-1 0,0 1,1-1,-1 0,-138-13,0 3,126 8,18 1</inkml:trace>
</inkml:ink>
</file>

<file path=ppt/ink/ink3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0:2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2306,'91'-77,"110"-95,1 3,75-85,-107 113,-30 28,84-56,-45 45,68-62,5-41,-47 57,-13 2,76-82,-218 210,-69 36,-146 38,60-44,103 9,1 0,0 0,-1 1,1-1,0 0,-1 1,1-1,-1 1,1-1,-1 1,1-1,-1 1,1 0,-1 0,0 0,1 0,-1 0,1 0,-1 1,1-1,-1 0,0 1,1-1,0 1,-1-1,1 1,-1 0,1 0,0 0,-1 0,1 0,0 0,0 0,0 0,0 0,0 0,0 1,0-1,0 0,0 1,1-1,-1 1,0 0,2 12,1 1,0 0,1 0,0-1,1 0,1 1,0-1,1-1,1 1,21 63,10 68,-36-127,0 1,2-1,0 0,1 0,0 0,2 0,5 9,-12-26,0 0,1 0,-1 0,0 0,0 0,1 0,-1 0,0-1,1 1,-1 0,1 0,-1 0,1-1,0 1,-1 0,1-1,0 1,-1 0,1-1,0 1,0-1,-1 1,1-1,0 0,0 1,0-1,0 0,0 0,0 1,-1-1,1 0,0 0,0 0,0 0,0 0,0 0,0 0,0 0,0-1,0 1,0 0,-1-1,1 1,0 0,0-1,0 1,0-1,-1 1,1-1,0 1,-1-1,1 0,0 1,0-2,22-48,69-325,-59 188,-33 186,0 12</inkml:trace>
  <inkml:trace contextRef="#ctx0" brushRef="#br0" timeOffset="1502.132">297 2221,'-5'-2,"0"0,0 0,0 0,0 1,0 0,0 0,0 0,0 0,0 1,0 0,-1 0,1 0,0 1,0 0,0 0,0 0,0 0,0 1,0 0,0 0,0 0,1 1,-1-1,1 1,0 0,0 1,0-1,0 1,0-1,1 1,-3 4,-28 16,-69 50,97-61,5-3</inkml:trace>
  <inkml:trace contextRef="#ctx0" brushRef="#br0" timeOffset="2839.84">974 2503,'17'73,"-4"180,-14-221,12-219,-4 153,1 0,3 0,0 2,2-1,3-1,8-21,-21 42,2 1,0 0,0 0,1 0,0 1,1 0,1 0,0 0,0 1,1 1,0-1,0 1,4-1,-10 8,-1 0,1 1,0-1,0 1,0 0,0 0,0 0,0 1,0-1,0 0,1 1,-1 0,0 0,0 0,0 0,0 1,0-1,1 1,-1 0,0 0,0 0,0 0,-1 0,1 1,0-1,0 1,-1 0,1 0,-1 0,1 0,-1 0,2 3,59 93,-47-67,-8-20,-2-4</inkml:trace>
  <inkml:trace contextRef="#ctx0" brushRef="#br0" timeOffset="3755.804">862 2165,'40'-23,"2"1,0 3,2 1,0 2,0 3,10-1,116-17,-168 31,-1-1,1 1,-1 0,1-1,-1 0,1 1,-1-1,0 0,1 0,-1 0,0 0,0 0,0 0,0 0,0 0,0 0,0 0,0-1,0 1,0 0,-1-1,1 1,0-1,-1 1,1-1,-1 1,0-1,0 1,1-1,-1 1,0-1,0 1,0-1,-1 1,1-1,0 1,0-1,-1 1,1-1,-1 1,0-1,0 0,-42-61,29 47,-1-4,9 14,0-1,1 1,0-1,0 0,1-1,0 1,0-1,1 0,0 0,1 0,-1-2,1-13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16:31.47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13544 312,'-6'-182,"5"179,0 0,0 0,0-1,-1 1,1 0,-1 0,1 0,-1 0,0 1,0-1,-1 0,1 1,0-1,-1 1,0 0,1 0,-1 0,0 0,0 1,0-1,0 1,0-1,-1 1,1 0,0 0,0 1,-1-1,1 1,-1 0,1-1,-2 2,-114 18,87-11,-260 49,-3-13,-11-12,-694 24,-122-62,213-55,283 13,-1300 18,1368 33,-1103-4,366-28,146 57,-4 80,935-78,-2-9,-106-7,260-4,67-8,-1-1,0 1,1-1,-1 1,1-1,0 1,-1-1,1 1,0-1,0 0,0 0,0 1,0-1,0 0,0 0,1 0,-1 0,0 0,1 0,-1-1,0 1,1 0,-1-1,1 1,-1-1,1 1,-1-1,1 0,0 1,49 12,0-2,1-2,1-2,-1-2,1-3,0-2,4-3,13 2,1256-1,14-49,263 17,142 2,-1019 13,-448 13,1256-10,371 106,-1030-35,250-41,-706-45,-412 30,10 0,0-1,0-1,0-1,-1 0,0-2,0 1,9-6,-24 11,0 0,-1 0,1 0,0 0,0-1,0 1,0 0,0-1,0 1,-1 0,1-1,0 1,0-1,-1 1,1-1,0 0,-1 1,1-1,0 0,-1 1,1-1,-1 0,1 0,-1 0,0 1,1-1,-1 0,0 0,1 0,-1 0,0 0,0 0,0 1,0-1,0 0,0 0,0 0,0 0,0 0,0 0,-1 0,1 0,0 1,-1-1,1 0,0 0,-1 0,1 1,-1-1,1 0,-1 0,0 1,1-1,-1 0,0 1,1-1,-1 1,0-1,0 1,-56-22,-57 3,-1 6,0 4,-1 6,-1 4,32-1,-1321-25,-377-4,-789-34,-1747-44,2493 108,1654 0,0 7,1 8,1 7,-21 13,191-36,-17 2,1 1,0 0,1 1,-1 1,1 1,0 0,0 1,0 0,1 1,0 1,1 0,0 1,0 1,-6 6,18-15,-1 1,0-1,1 0,0 1,-1-1,1 1,0-1,0 1,1-1,-1 1,0 0,1-1,0 1,-1 0,1 0,0-1,0 1,1 0,-1 0,1-1,-1 1,1 0,0-1,0 1,0-1,0 1,0-1,1 1,-1-1,1 0,0 0,-1 0,1 0,0 0,0 0,0 0,1-1,-1 1,2 0,104 39,-28-32,1-3,0-4,20-5,-4 2,501-2,-469 3</inkml:trace>
</inkml:ink>
</file>

<file path=ppt/ink/ink3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5:35.26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7113 270,'-326'-180,"301"167,0 2,-1 0,0 2,-1 1,1 0,-2 3,1 0,0 1,-1 2,-227-11,118 25,2 5,0 7,1 5,2 6,2 6,-20 14,-4 4,78-33,1 4,1 3,1 3,3 3,-42 32,64-35,2 2,2 2,1 2,2 2,3 1,-7 12,27-30,0 1,2 1,1 0,1 1,1 1,2 0,1 0,2 1,1 0,1 1,2 0,1 0,3 16,1 1,3-1,2 0,2 0,2-1,10 29,224 733,-219-703,-5 1,-4 1,-2 64,-16-134,-1 0,-2-1,-2 1,-2-1,-1-1,-2 1,-1-2,-2 0,-2-1,-1 0,-2-1,-1-2,-1 0,-2-1,-1-1,-2-2,0 0,-2-2,-1-1,-1-1,-29 16,-287 166,-94 16,387-192,2 2,0 2,3 3,1 1,2 3,1 2,-7 12,27-21,1 1,1 1,2 1,2 1,2 0,1 2,2 0,2 0,1 1,3 1,0 5,-10 30,-39 168,53-220,-3 2,1 0,1 0,2 0,0 1,2-1,1 1,2 0,0-1,2 0,1 1,1-2,1 1,5 9,22 22,2-1,2-2,3-1,2-3,2-1,16 11,-51-51,32 34,3-3,1-1,2-2,1-3,2-2,1-1,2-4,0-1,4-3,1 0,2-2,0-4,1-1,1-4,0-3,48 2,353-13,-287-15,0-8,164-45,-12-17,-150 54,-141 28,-1-2,1-1,-2-2,1-1,-1-2,-1-2,0-1,-1-1,15-12,242-134,-80 16,-104 52,-18 18,-2-5,-5-2,25-38,-92 103,-2-1,0-1,-2 0,0-1,-1 0,-1-1,-1 0,0 0,-2-1,-1 0,-1 0,-1 0,-1 0,-1-19,-3-44,-4 2,-4-1,-3 1,-4 1,-16-43,21 82,3-1,1-1,2 1,3-1,1 0,4-27,0 53,1 0,1 0,1 0,1 0,1 1,0 0,2 0,0 1,1 0,0 1,2 0,0 1,8-9,11-9,1 2,1 1,2 1,1 2,22-13,36-15,2 4,59-21,101-54,122-88,-358 205,-1-1,-1-1,0 0,0-2,-1 0,-1 0,0-2,-1 0,-1-1,-1 0,0-1,-1 0,8-18,-14 18,0 1,-1-1,-1 0,0-1,-1 1,-2-1,0 1,0-1,-2 1,0-1,-2 1,0-1,-2-6,-128-401,10 25,97 335,-82-163,88 198,-1 1,-1 1,-2 1,-1 1,-1 1,-2 1,0 1,-28-17,-135-69,142 85,2-2,1-1,1-3,-2-5,38 30,1-1,-1 0,1 0,1-1,0 0,0 0,0-1,1 0,0 0,1 0,0-1,0 0,1 0,1 0,-1 0,2-1,-1 1,1-1,1-5,33-239,-31 249,0 0,0 0,-1 0,0 0,0-1,0 1,-1 0,0 0,0 0,-1 0,1 0,-1 0,-1 0,1 0,-1 1,0-1,0 1,-1 0,1 0,-1 0,0 0,-1 1,1 0,-1 0,0 0,-2-2,-14-3,0 1,0 1,-1 0,0 2,0 0,0 2,0 0,-1 2,0 0,-11 2,27 0,0-1,0 1,0-2,0 1,0-1,0 0,0 0,0-1,0 0,1 0,-1-1,0 1,1-1,0-1,0 0,0 1,0-2,0 1,1-1,0 0,0 0,0 0,1 0,0-1,0 0,0 0,0-1,-18-45,17 45</inkml:trace>
  <inkml:trace contextRef="#ctx0" brushRef="#br1" timeOffset="10834.013">820 3121,'-3'4,"0"1,0 0,1 1,0-1,0 0,0 1,1-1,-1 1,1-1,1 1,-1 0,1-1,0 6,0-7,18 201,14 77,-30-229,3-1,1 0,13 43,-18-93,-1 2,0-1,1 1,0-1,0 0,0 1,0-1,1 0,-1 0,1 0,0 0,0 0,0 0,0 0,0-1,1 1,-1-1,1 1,0-1,0 0,13 3</inkml:trace>
  <inkml:trace contextRef="#ctx0" brushRef="#br1" timeOffset="11570.401">537 3403,'3'-37,"3"1,0-1,2 1,2 1,2 0,1 0,7-13,-13 31,4-14,0 1,2 1,2 0,0 1,2 0,1 2,1 0,1 1,2 1,0 0,1 2,2 1,0 1,1 1,0 1,30-14,-53 31,1-1,0 0,0 1,0 0,0 0,0 0,0 0,0 1,0 0,0 0,1 0,-1 0,0 0,0 1,0 0,0 0,0 0,0 0,0 1,0-1,-1 1,1 0,-1 0,1 1,-1-1,1 1,-1-1,0 1,-1 0,1 0,0 0,-1 1,1-1,-1 1,0-1,0 1,-1 0,1 0,-1 0,0 0,0 0,3 18,-1 1,-2 0,0 0,-2 0,0 0,-2 0,0 0,-1 0,-2-1,0 0,-1 0,-2 0,0-1,-1 0,-10 13,-88 156,-22-18,130-171,-1 0,0-1,1 1,-1 0,1-1,-1 1,1 0,-1 0,1 0,0 0,-1 0,1-1,0 1,0 0,0 0,-1 0,1 0,0 0,0 0,0 0,1 0,-1 0,0 0,0 0,0 0,1-1,-1 1,0 0,1 0,-1 0,1 0,-1-1,1 1,-1 0,1 0,0-1,-1 1,1 0,0-1,-1 1,1-1,0 1,0-1,0 1,0-1,-1 0,1 1,0-1,0 0,0 0,0 0,0 1,0-1,0 0,58 3,-51-3,13-1,-3 0,-1 0,1 0,0 2,-1 0,1 1,-1 1,1 1,-1 0,0 1,-1 1,1 0,13 9,-19-8,-1 1,0 0,-1 1,0 0,0 0,-1 1,0 0,-1 0,7 12,-8-12,-3-6,1 1,-1-1,1 0,0 0,0 0,1 0,-1-1,1 0,0 0,0 0,0 0,0-1,0 0,0 0,4 1,3-3</inkml:trace>
  <inkml:trace contextRef="#ctx0" brushRef="#br1" timeOffset="11818.698">1552 3347,'-4'38,"2"18,7-1,8-10,6-12,-1-12</inkml:trace>
  <inkml:trace contextRef="#ctx0" brushRef="#br1" timeOffset="12054.15">1497 2867,'0'0</inkml:trace>
  <inkml:trace contextRef="#ctx0" brushRef="#br1" timeOffset="12506.43">1864 2980,'-13'16,"0"1,1 0,1 1,1 0,1 1,0 0,1 1,2-1,0 1,0 1,2-1,0 6,4-24,-1 0,1-1,0 1,0 0,-1 0,1 0,1 0,-1 0,0 0,0 0,1 0,-1 0,1 0,0 0,-1 0,1-1,0 1,0 0,0-1,0 1,1 0,-1-1,0 1,1-1,-1 0,1 1,-1-1,1 0,-1 0,1 0,0 0,0 0,-1-1,1 1,0 0,0-1,0 1,0-1,0 0,0 0,0 0,0 0,0 0,0 0,0 0,0-1,0 1,0-1,-1 1,2-1,12-11,-1 0,0-1,-1-1,0 0,-1 0,-1-2,0 1,-2-1,1-1,-2 1,0-2,-1 1,2-10,2 1,33-85,-30 69,3 1,1 0,2 1,13-16,-33 56,0-1,1 0,-1 0,0 1,1-1,-1 0,1 1,-1-1,1 1,-1-1,1 1,0-1,-1 1,1-1,0 1,-1-1,1 1,0 0,0-1,-1 1,1 0,0 0,0 0,0 0,-1-1,1 1,0 0,0 0,0 0,-1 1,1-1,0 0,0 0,0 0,-1 1,1-1,0 0,0 1,-1-1,1 0,0 1,-1-1,1 1,0-1,-1 1,1 0,-1-1,1 1,-1-1,1 1,-1 0,0 0,1-1,-1 1,0 0,1 0,-1-1,0 1,23 55,-20-46,105 338,-58-130,-41-155,-4-46,-1 0,-1 0,0 0,-2 0,0 0,0 0,-2 0,0 1,-1-1,0 0,-2 0,0 0,-1-1,-1 0,0 1,-1-2,-1 1,-7 11,13-25,1 0,-1 0,0 0,0 0,0 0,0 0,0 0,-1-1,1 1,0-1,-1 0,1 1,-1-1,0 0,1-1,-1 1,0 0,0-1,1 1,-1-1,0 0,0 0,1 0,-1 0,0-1,0 1,0-1,1 0,-1 1,0-1,1 0,-1-1,1 1,-1 0,1-1,0 1,0-1,-1 0,1 0,0 0,0 0,1 0,-1 0,0-1,1 1,-1 0,1-1,0 1,0-1,0 0,0 0,-6-18,1 0,2-1,0 1,1-1,1 0,1 0,1 0,1 0,1 0,0 0,2 1,3-8,34-175,-24 145,-10 37</inkml:trace>
  <inkml:trace contextRef="#ctx0" brushRef="#br1" timeOffset="12755.193">2512 2697,'10'34,"8"15,5 0,-1-13,-4-13</inkml:trace>
  <inkml:trace contextRef="#ctx0" brushRef="#br1" timeOffset="12999.228">2428 2387,'0'0</inkml:trace>
  <inkml:trace contextRef="#ctx0" brushRef="#br1" timeOffset="13307.191">2710 2359,'15'14,"1"0,1-1,0-1,1 0,0-2,1 0,0-1,0 0,1-2,0 0,0-2,13 2,-29-7,1 1,-1-2,1 1,-1 0,1-1,-1 0,0 0,1 0,-1-1,0 0,0 1,0-1,0-1,0 1,0 0,0-1,-1 0,0 0,1 0,-1 0,0-1,0 1,-1-1,1 0,-1 0,0 1,0-2,0 1,0-2,30-130,-25 66,-4-1,-2 1,-4-1,-3 1,-3 0,-12-42,19 96,0 1,-2 0,0-1,-1 1,0 1,-1-1,-1 1,0 0,-1 0,0 1,-1 0,-1 1,0 0,-1 0,0 1,0 0,-1 1,-1 1,0 0,0 0,-1 1,0 1,-7-3,16 9,0 1,-1-1,1 1,-1 0,1 0,-1 0,1 1,0 0,-1 0,1 0,0 1,0-1,0 1,0 1,0-1,0 1,0 0,1 0,-1 0,1 0,0 1,0 0,0 0,1 0,-1 0,1 1,0-1,0 1,1 0,-3 4,-3 9,0 1,2-1,0 1,1 0,1 0,0 1,2-1,0 1,1 0,1-1,1 1,1 0,0-1,2 1,0-1,1 0,1 0,1-1,1 1,0-2,1 1,1-1,1 0,0-1,1-1,1 0,0 0,12 9,5 5,1-1,2-2,1-1,0-2,2-1,0-2,2-1,0-2,29 9,46 13,-86-29</inkml:trace>
  <inkml:trace contextRef="#ctx0" brushRef="#br1" timeOffset="14466.629">2739 2330,'9'-5,"4"-6,-1-6,3 0,-2-3,2 3,-1 0,1 2,-1-1,1-3,3-2,-2-3,2 3,2 0,-2 3</inkml:trace>
  <inkml:trace contextRef="#ctx0" brushRef="#br1" timeOffset="16319.309">0 5068,'30'91,"26"49,-27-76,-3 1,-3 1,-3 1,-3 1,6 50,-19 53,2-154,4-46,3-18,1 0,3 1,1 1,3 0,1 2,22-31,-30 52,-10 13,1 1,0-1,1 1,-1 0,2 0,-1 0,1 1,0 0,1 0,-1 1,1 0,0 0,1 1,0 0,0 1,8-4,-14 8,-1 0,1 0,0 0,-1 1,1-1,0 1,-1-1,1 1,-1 0,1 0,-1 0,1 0,-1 1,0-1,1 1,-1-1,0 1,0 0,0 0,0-1,-1 2,1-1,0 0,-1 0,0 0,1 1,-1-1,0 1,0 1,20 79,-22-51,-3 0,0 0,-2-1,-2 0,0 0,-2-1,-2 0,-5 10,-11 33,24-57,-2-1,0 0,-1 0,0-1,-1 0,-1 0,0-1,-1 0,0 0,-3 1,0-7,2-5</inkml:trace>
  <inkml:trace contextRef="#ctx0" brushRef="#br1" timeOffset="16650.211">960 5096,'-33'58,"2"2,3 1,3 1,2 1,-1 14,22-72,1-1,-1 1,1 0,-1-1,2 1,-1 0,0 0,1-1,0 1,0 0,0 0,0 0,1 0,0-1,0 1,0 0,1-1,0 1,0-1,0 1,0-1,0 0,1 0,0 0,0 0,0 0,0-1,1 0,0 1,-1-1,1 0,0-1,0 1,0-1,1 0,-1 0,1 0,-1 0,3 0,-2-2,0 0,0 0,0-1,0 0,0 0,0 0,0 0,0-1,0 1,0-1,-1-1,1 1,-1-1,0 1,0-1,0-1,0 1,0 0,0-1,-1 0,0 0,3-4,56-99,-53 89,-2-1,0-1,-2 0,0 0,-1 0,0 0,-2 0,-1-1,0 1,-2-1,0 1,-1-1,-1 1,-1 0,-2-4,4 20,1-1,-1 1,0 0,-1 0,1 0,-1 0,0 0,0 0,0 1,0-1,0 1,-1 0,0 0,0 0,0 0,0 1,0 0,0 0,0 0,-1 0,1 1,-1-1,0 1,1 0,-1 1,0-1,-13 3</inkml:trace>
  <inkml:trace contextRef="#ctx0" brushRef="#br1" timeOffset="17184.585">1355 4758,'-13'27,"0"1,2 1,1 0,2 0,1 1,1 0,1 0,2 1,0 8,3-35,0 0,0 0,1 1,-1-1,1 0,0 0,0 0,1 0,-1 0,1 0,0 0,0 0,0 0,0-1,1 1,-1-1,1 0,0 0,0 0,0 0,0 0,1-1,-1 1,1-1,0 0,-1 0,1 0,0 0,0-1,0 0,0 0,1 0,-1 0,0-1,0 1,1-1,-1 0,0 0,0-1,1 1,-1-1,0 0,0 0,0-1,6-4,0-1,0-1,-1 1,0-2,-1 1,0-1,0 0,-1-1,0 0,0 0,-2-1,1 1,-1-1,0-1,-1 1,-1 0,0-1,0 0,-1 0,-1 0,1-6,4-32,-1-1,-3 0,-2 1,-3-1,-1 0,-3 1,-2-1,-2 2,-2 0,-2 0,-9-15,15 40,-1 0,-1 0,-1 1,-1 1,0 0,-16-18,27 38,1 0,-1 0,1-1,-1 1,0 1,0-1,0 0,0 0,0 1,0-1,-1 1,1 0,0-1,-1 1,1 0,-1 0,1 1,-1-1,0 1,1-1,-1 1,1 0,-1 0,0 0,1 0,-1 0,0 1,1-1,-1 1,1-1,-1 1,1 0,-1 0,1 1,-1-1,1 0,0 1,0-1,0 1,0 0,0-1,0 1,0 0,1 0,-2 3,-7 16,1 0,1 0,0 1,2 0,1 1,1-1,1 1,0 0,2 0,1 0,1 0,3 20,-5-24,1-1,2 1,-1-1,2 1,0-1,2 0,0 0,0-1,2 1,0-1,1 0,1-1,1 0,0 0,1-1,0-1,1 0,1 0,0-1,1-1,0 0,1-1,1 0,-1-2,2 1,-1-2,11 4,-19-8,1 0,0 0,-1-1,1 0,0-1,1 0,-1 0,0-1,1 0,-1-1,0 0,1 0,-1-1,0 0,1-1,-1 0,0-1,0 1,0-2,-1 1,1-1,-1 0,0-1,0 0,0-1,0 0,10-14</inkml:trace>
  <inkml:trace contextRef="#ctx0" brushRef="#br1" timeOffset="17821.273">1807 4306,'-1'28,"2"1,0 0,2 0,1-1,2 0,0 0,2 0,1-1,3 4,-11-28,1 1,-1-1,1 1,0-1,0 0,1 0,-1 0,1 0,-1 0,1 0,0-1,0 1,0-1,0 0,1 0,-1 0,1 0,-1-1,1 1,0-1,-1 0,1 0,0 0,0-1,0 1,-1-1,1 0,0 0,0 0,0-1,0 0,-1 1,1-1,0 0,0-1,-1 1,1-1,-1 1,1-1,-1 0,0 0,0-1,0 1,0-1,0 1,0-1,-1 0,1 0,-1 0,0-1,0 1,9-23,-2 0,-1-1,0 0,-3 0,0 0,-1-1,-2 1,-1-1,-1 0,-1 0,-3-12,2-35,2 2,1 73,0 0,0-1,0 1,0 0,-1 0,1 0,0 0,0 0,0 0,0 0,0 0,0 1,0-1,0 0,0 1,0-1,-1 0,1 1,0-1,0 1,0-1,-1 1,1-1,0 1,-1 0,1-1,0 1,-1 0,1 0,-1-1,1 1,-1 0,1 0,-1 0,0 0,1 0,-1 0,0 0,84 122,-52-70,-1 0,-3 2,-3 1,3 13,-25-62,13 32,-2 0,-1 1,-2 0,-2 1,-2 0,-1 0,-1 28,-5-49,3 25,-3-1,-2 1,-1-1,-2 0,-8 27,12-64,-1-1,1 0,-1 1,-1-1,1 0,-1 0,0-1,0 1,-1-1,0 1,1-1,-2 0,1 0,-1-1,1 1,-1-1,-1 0,1 0,-1-1,1 0,-1 0,0 0,0 0,0-1,-3 1,5-5,-1 0,1 0,0 0,0 0,0-1,0 0,1 0,-1 0,1 0,-1 0,1 0,0-1,1 0,-1 0,1 0,-1 0,1 0,0 0,1 0,-1-1,1 1,-1 0,1-1,1 0,-1 1,1-2,-2-2,-6-29,2 0,1-1,3 1,1-1,1 0,2 0,2 1,1-1,3 1,0 0,7-15,1 9,1 1,2 0,1 1,3 1,1 1,2 2,26-30,19 3,-49 52</inkml:trace>
  <inkml:trace contextRef="#ctx0" brushRef="#br1" timeOffset="19939.668">2852 3488,'127'-99,"-48"35,2 3,2 5,3 3,54-23,-1 0,-139 76,-1 1,1 0,0-1,0 1,0 0,0-1,0 1,-1 0,1-1,1 1,-1 0,0-1,0 1,0 0,0-1,0 1,0-1,1 1,-1 0,0-1,1 1,-1-1,0 1,1-1,-1 1,1-1,-1 1,1-1,-1 1,1-1,-1 1,1-1,-1 0,1 1,-1-1,1 0,0 0,-1 1,1-1,0 0,-1 0,1 0,0 0,-1 0,1 0,0 0,-1 0,1 0,0 0,-1 0,1 0,-1-1,1 1,0 0,-1 0,1-1,-1 1,1 0,0-1,-1 1,1 0,-1-1,1 1,-1-1,0 1,1-1,-1 1,1-1,-26 52,22-44,-12 18,-18 52,34-76,0 0,0 0,-1 0,1 0,0 0,0-1,0 1,0 0,0 0,1-1,-1 1,0 0,0-1,0 1,1-1,-1 0,0 1,0-1,1 0,-1 0,0 0,1 0,-1 0,0 0,1 0,-1 0,0 0,0-1,1 1,-1-1,0 1,0-1,0 1,1-1,-1 0,0 1,0-1,0 0,0 0,0 0,63-34,-1-2,-2-3,9-11,68-44,232-127,-364 219,-3 2,0-1,0 1,0-1,-1 1,1-1,0 0,-1 0,1 0,-1-1,0 1,0 0,0-1,0 0,0 1,0-1,-1 0,1 0,-1-1,-38-13,30 16,-132-56,138 57,1-1,-1 0,0 1,1-1,-1 1,0-1,0 1,1-1,-1 1,0 0,0-1,0 1,0 0,0 0,1 0,-1 0,0-1,0 1,0 0,0 0,0 1,0-1,0 0,0 0,1 0,-1 1,0-1,0 0,0 1,0-1,1 1,-1-1,0 1,1-1,-1 1,0-1,1 1,-1 0,0-1,1 1,-1 0,1 0,-1-1,1 1,0 0,-1 0,1 0,0 0,0-1,-1 1,1 0,0 0,0 0,0 0,0 0,0 0,8 57,-6-49,15 196,6-90,-23-115,0 0,0 1,-1-1,1 1,0-1,0 0,0 1,0-1,0 1,-1-1,1 1,0-1,0 1,0-1,0 1,0-1,0 1,1-1,-1 0,0 1,0-1,0 1,0-1,0 1,1-1,-1 0,0 1,0-1,1 1,-1-1,0 0,1 1,-1-1,0 0,1 1,-1-1,0 0,1 0,-1 1,1-1,-1 0,1 0,-1 0,1 0,-1 0,0 1,1-1,-1 0,1 0,-1 0,1 0,-1 0,1 0,-1-1,1 1,-1 0,1 0,-1 0,0 0,1 0,-1-1,1 1,-1 0,21-29,-14 18,119-193,-106 175,-2 3</inkml:trace>
</inkml:ink>
</file>

<file path=ppt/ink/ink3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0 469,'194'-209,"-117"90,-43 57,1-2,-24 49</inkml:trace>
</inkml:ink>
</file>

<file path=ppt/ink/ink3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1 713,'14'-51,"3"0,2 2,3 0,1 2,2 0,28-37,8-19,54-112,-107 199</inkml:trace>
</inkml:ink>
</file>

<file path=ppt/ink/ink3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0 507,'20'-34,"15"-20,7-7,0 4,-5 5,-6 8,-7 6,-4 9,-4 6,-6 1,1-1,-2 0,3-2,-1 4</inkml:trace>
</inkml:ink>
</file>

<file path=ppt/ink/ink3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1 540,'19'-34,"11"-25,6-7,1 2,-1 7,-7 10,-3 7,-6 5,-2 9,-4 5,-4 0,1 4,-1 0,-3-1,-2 1</inkml:trace>
</inkml:ink>
</file>

<file path=ppt/ink/ink3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1 536,'23'-39,"14"-21,5-7,-5 5,-4 7,-3 8,-6 8,-7 5,-2 9,-4 3,2 1,-2 0,2-2,-1 3</inkml:trace>
</inkml:ink>
</file>

<file path=ppt/ink/ink3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1 434,'24'-34,"8"-15,3-5,-4 2,-3 11,-6 6,-7 5,0 3,-4 1,1 5,-1 1,3 5,-2-1,-3 2</inkml:trace>
</inkml:ink>
</file>

<file path=ppt/ink/ink3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0 512,'24'-38,"18"-28,1-6,-2 3,-2 9,-4 10,-3 9,-7 6,-2 4,-1 4,-4 5</inkml:trace>
</inkml:ink>
</file>

<file path=ppt/ink/ink3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4.644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313 140,'-1'-4,"1"0,-1 0,0 1,0-1,0 0,-1 0,1 0,-1 1,0-1,0 1,0 0,-1-1,1 1,-1 0,1 0,-1 1,0-1,0 0,-1 1,1 0,0 0,-1 0,1 0,-1 0,0 1,0 0,1-1,-1 1,0 1,0-1,0 1,0-1,0 1,0 0,0 1,0-1,0 1,0-1,0 1,0 0,1 1,-1-1,0 1,1-1,-1 1,1 0,-2 2,-9 5,1 0,1 2,0-1,1 1,0 1,0 0,1 1,1 0,0 0,1 1,0 0,1 1,1 0,0 0,1 0,1 0,0 1,1 0,1 0,0 0,1 0,1 9,0-22,0 1,1-1,-1 0,1 1,0-1,-1 0,1 1,1-1,-1 0,0 0,1 0,0 0,-1 0,1 0,0-1,1 1,-1-1,0 1,1-1,-1 0,1 0,0 0,0 0,0 0,0-1,0 1,0-1,0 0,0 0,1 0,-1 0,0 0,1-1,-1 0,1 1,-1-1,0-1,1 1,-1 0,0-1,1 0,-1 0,0 0,1 0,0-1,16-7,-1-1,0-2,-1 0,0 0,-1-2,-1 0,0-1,-1 0,0-2,-2 0,1 0,-2-1,8-16,15-15,92-124,-126 172,22-26,-22 27,-1 0,1 0,0 0,-1 0,1 0,-1 0,1 0,0 0,-1 1,1-1,-1 0,1 0,-1 0,1 1,-1-1,1 0,-1 1,1-1,-1 1,1-1,-1 0,1 1,-1-1,0 1,1-1,-1 1,0-1,1 1,-1 0,0-1,0 1,1-1,-1 1,0-1,0 1,0 0,0-1,0 1,0 0,0-1,0 1,0-1,0 1,0 0,-1-1,1 1,0-1,0 1,-1-1,1 1,0-1,-1 1,1 0,0 63,-1-46,1 0,0 0,1 0,1 0,1-1,1 1,0-1,1 1,1-2,0 2,62 81,-60-83</inkml:trace>
</inkml:ink>
</file>

<file path=ppt/ink/ink3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5.577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0,'5'29,"6"14,1 4,-1-5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16:32.05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4382 312,'1480'22,"1007"-15,-457 21,-786-17,35 37,-1056-31,187 38,-302-22,-107-33,-1 0,1 0,0 0,-1 0,1 0,-1 1,1-1,-1 0,1 0,-1 0,1 1,-1-1,1 0,-1 0,0 1,1-1,-1 0,1 1,-1-1,0 1,1-1,-1 0,0 1,1-1,-1 1,0-1,0 1,0-1,1 1,-1-1,0 1,0-1,0 1,0-1,0 1,0-1,0 1,0-1,0 1,0 0,0-1,0 1,0-1,0 1,-1-1,1 1,0-1,0 1,-1-1,1 0,0 1,-1-1,1 1,0-1,-1 0,1 1,0-1,-1 0,1 1,-1-1,1 0,-1 1,1-1,-1 0,1 0,-1 0,1 0,-1 1,1-1,-1 0,-42 7,-476-5,-1105-54,1079 28,-3273-239,2312 120,-344 58,-256 125,1227 1,151-36,702-5</inkml:trace>
</inkml:ink>
</file>

<file path=ppt/ink/ink3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5.726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1,'0'0</inkml:trace>
</inkml:ink>
</file>

<file path=ppt/ink/ink3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00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1 808,'179'-313,"-92"156,23-28,-33 76,-43 77,-16 21</inkml:trace>
  <inkml:trace contextRef="#ctx0" brushRef="#br1" timeOffset="20242.608">566 695,'566'0,"-520"5,-45-5,-1 0,1-1,0 1,0 1,0-1,-1 0,1 0,0 0,0 0,-1 1,1-1,0 0,0 0,-1 1,1-1,0 1,-1-1,1 1,-1-1,1 1,0-1,-1 1,1-1,-1 1,0 0,1-1,-1 1,1 0,-1-1,0 1,1 0,-1 0,0-1,0 1,0 0,0 0,0 0,0-1,0 1,0 0,0 0,0 0,0-1,0 1,0 0,-1 0,1-1,0 1,-1 0,1-1,0 1,-1 0,1-1,-1 2,-111 109,108-108,-1 0,1 0,0 1,0-1,0 1,0 0,1 0,-1 0,1 1,0-1,0 1,1-1,-1 1,1 0,0 0,0 0,1 0,-1 1,1-1,1 0,-1 1,1-1,-1 0,2 1,-1-1,1 1,-1-1,1 0,1 0,-1 1,1-1,0 0,0 0,0 0,1 0,4-1,1 0,-1 0,1 0,0-1,0 0,0 0,1-1,-1 0,1-1,-1 0,1 0,-1-1,1 0,-1 0,1-1,0 0,1-1,17 0,201-18,-200 15,-4 1</inkml:trace>
  <inkml:trace contextRef="#ctx0" brushRef="#br1" timeOffset="21506.598">734 668,'29'-123,"-6"50,-23 72,0 1,1 1,-1-1,0 0,1 0,-1 1,1-1,-1 0,1 0,-1 0,1 1,-1-1,1 0,-1 0,1 0,-1 0,1 0,-1 0,1 0,-1 0,1 0,-1 0,1-1,-1 1,1 0,-1 0,1 0,-1-1,1 1,-1 0,1-1,-1 1,0 0,1-1,-1 1,1 0,-1-1,0 1,0-1,1 1,-1 0,0-1,0 1,1-1,-1 1,0-1,0 1,0-1,0 1,0-1,0 1,0-1,0 1,0-1,0 1,0-1,0 0,0 1,0-1,0 1,0 0,-1-1,6 15,-1 1,-1 0,0-1,-1 1,0 0,-2 1,1-1,-2 0,0 2,0 13,11 114,30 42,-112-271,-53-48,103 111</inkml:trace>
</inkml:ink>
</file>

<file path=ppt/ink/ink3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6.142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271 553,'-28'10,"20"-8,1 0,-1 0,1 0,-1 1,1 0,0 1,0-1,0 2,1-1,-1 0,1 1,0 0,1 1,-1-1,1 1,0 0,0 1,1-1,0 1,-1 3,5-6,1 1,-1 0,1-1,0 1,1-1,-1 1,1-1,0 0,0 1,0-1,1 0,0-1,-1 1,1 0,1-1,-1 1,0-1,1 0,0 0,-1 0,1-1,0 1,0-1,1 0,-1 0,5 1,18 15,-23-17,-1 1,0 0,0 0,0 0,0 1,0-1,0 1,-1 0,1-1,-1 1,1 0,-1 1,0-1,-1 0,1 1,0-1,-1 1,0-1,0 1,0-1,0 1,0 0,-1 0,0-1,0 1,0 0,0 0,0 0,-1-1,0 1,0 0,0-1,0 1,0-1,-1 1,0-1,1 1,-2 0,0 0,1-1,-1 0,0 0,0 0,-1 0,1 0,-1 0,1-1,-1 0,0 0,1 0,-1 0,0 0,-1-1,1 0,0 0,0 0,0 0,-1-1,1 1,0-1,-1 0,1-1,0 1,-1-1,-3-1,-11-3</inkml:trace>
  <inkml:trace contextRef="#ctx0" brushRef="#br0" timeOffset="1506.101">1090 582,'-10'10,"1"1,1 0,0 0,1 1,0 0,1 1,0-1,1 1,0 0,1 1,1-1,0 1,0-1,2 1,0 0,0 10,1-21,0-1,0 0,0 0,0 1,0-1,1 0,-1 0,1 1,0-1,-1 0,1 0,0 0,0 0,0 0,1 0,-1 0,0 0,1 0,-1-1,1 1,0-1,-1 1,1-1,0 1,0-1,0 0,0 0,0 0,0 0,0 0,1-1,-1 1,0-1,0 1,0-1,1 0,-1 0,0 0,2 0,2 0,1-1,-1 0,0-1,0 1,0-1,0 0,0-1,0 1,0-1,-1-1,1 1,-1-1,4-3,-2 2,0-1,0 0,0-1,-1 0,0 0,0 0,-1-1,0 0,0 0,-1 0,0 0,0-1,-1 0,0 1,-1-1,0 0,0-1,-1 1,0-6,0 12,-1 0,1 0,-1 0,0 0,0-1,0 1,-1 0,1 0,-1 0,1 0,-1 0,0 0,0 0,-1 0,1 1,-1-1,1 0,-1 1,0-1,0 1,0 0,0-1,0 1,0 0,-1 0,1 0,-1 1,1-1,-1 0,0 1,0 0,0 0,0 0,0 0,0 0,0 0,-41-1,59 1,0-1,0 0,-1-1,1 0,0-1,-1-1,0 0,0-1,-1-1,10-6,-8 6,1 0,-1-1,0-1,0 0,-1 0,0-2,0 0,-2 0,1-2,-1 1,-1-1,0-1,-1 0,3-7,31-103,-33 64,-7 44,0-1,-1 0,-1-1,-1 1,0 0,-2 0,1-1,-3-3,3 22,0-1,-1 0,1 0,-1 1,1-1,0 0,-1 0,1 0,-1 1,1-1,-1 0,1 0,-1 0,1 0,-1 0,1 0,-1 0,1 0,0 0,-1 0,1-1,-1 1,1 0,-1 0,1 0,-1 0,1-1,0 1,-1 0,1 0,-1-1,1 1,0 0,-1-1,1 1,0 0,0-1,-1 1,1-1,0 1,0 0,-1-1,1 1,0-1,0 1,0-1,0 1,0-1,0 1,0-1,0 1,0 0,0-1,0 1,0-1,0 1,0-1,0 1,0-1,0 1,1-1,-1 1,0 0,0-1,1 1,-1-1,0 1,1 0,-10 37,8 388,56 326,-55-668,-3 0,-4 0,-3-1,-7 15,14-77,-1 0,-1-1,-1 1,-1-1,-1 0,0-1,-2 0,0 0,-10 13,20-30,-1 1,0-1,0 0,0 1,-1-1,1 0,0 1,0-1,-1 0,1 0,0 0,-1 0,1-1,-1 1,1 0,-1 0,0-1,1 1,-1-1,0 0,1 1,-1-1,0 0,1 0,-1 0,0 0,1 0,-1-1,0 1,0 0,1-1,-1 1,1-1,-1 0,0 1,1-1,0 0,-1 0,1 0,-1 0,1 0,0 0,0-1,0 1,-1 0,1-1,0 1,1 0,-1-1,0 0,0 1,1-1,-1 1,1-1,-1 0,1 1,0-1,-1 0,1 1,0-1,0-1,-2-18,0 0,2 0,0 0,1-1,1 1,1 0,2-6,0-2,7-45,3 1,4 0,3 2,2 0,10-12,-20 53,0 1,3 0,0 1,2 1,0 1,2 1,10-9,-12 17</inkml:trace>
  <inkml:trace contextRef="#ctx0" brushRef="#br0" timeOffset="4051.419">186 1710,'-30'29,"1"2,2 0,1 2,1 1,-2 7,7 13,19-53,1 0,0 0,0 0,0 0,0 0,0 0,0 0,0 0,0 0,0 0,1 0,-1 0,0 0,1 0,-1 0,1 0,-1-1,1 1,-1 0,1 0,-1 0,1-1,0 1,-1 0,1-1,0 1,0 0,0-1,-1 1,1-1,0 1,0-1,0 0,0 1,0-1,0 0,0 0,0 1,0-1,0 0,0 0,0 0,0 0,0-1,0 1,0 0,0 0,0 0,0-1,0 1,0-1,8-1,-1-1,1-1,-1 1,0-1,0-1,0 0,0 0,-1 0,0-1,0 0,0 0,2-5,46-33,-53 43,1 0,-1 0,0 0,1 0,-1 1,1-1,0 1,-1 0,1 0,-1 0,1 0,0 0,-1 0,1 1,-1-1,1 1,-1 0,1 0,-1 0,0 0,1 0,-1 0,0 1,0-1,0 1,0-1,0 1,0 0,0 0,0 0,-1 0,1 0,-1 0,0 1,0-1,1 0,-1 1,-1-1,1 1,0-1,-1 1,1-1,-1 2,37 46,-32-47,0-1,0 0,0 0,1 0,-1-1,0 1,1-1,-1-1,1 1,-1-1,1 0,0 0,-1 0,1-1,-1 0,1 0,-1 0,0-1,1 0,-1 0,0 0,0-1,0 1,-1-1,1 0,-1-1,1 1,-1-1,0 0,0 0,-1 0,1-1,-1 1,0-1,1-2,11-21,-2-1,-1-1,-1 0,-2-1,0 0,-3 0,1-13,16-226,-8 133,-14 352,-2-184,1 0,2-1,1 1,2 0,1-1,6 17,46 150,-30-66,-27-120</inkml:trace>
  <inkml:trace contextRef="#ctx0" brushRef="#br0" timeOffset="4287.564">498 1654,'23'5,"29"1,8 0,0-1,-6 4,-7-1,-7-1,-5-2,-4-1,-3-2,-5-1</inkml:trace>
  <inkml:trace contextRef="#ctx0" brushRef="#br0" timeOffset="4473.161">1090 1880,'9'33,"4"12</inkml:trace>
  <inkml:trace contextRef="#ctx0" brushRef="#br0" timeOffset="4624.146">1118 1513,'0'0</inkml:trace>
  <inkml:trace contextRef="#ctx0" brushRef="#br0" timeOffset="5023.425">1513 1767,'-14'6,"0"2,1 0,0 0,0 1,1 1,0 0,1 0,0 2,0-1,2 1,-1 1,-5 10,13-20,0 1,0-1,0 1,0-1,1 1,-1 0,1 0,0 0,1 0,-1 0,1-1,-1 1,1 0,0 0,1 0,-1 0,1 0,-1 0,1 0,0 0,1 0,-1-1,1 1,0 0,-1-1,1 1,1-1,-1 0,1 0,-1 0,1 0,0 0,0 0,0-1,0 0,0 1,1-1,-1 0,1-1,0 1,-1-1,1 1,0-1,0 0,0 0,0-1,0 1,5-2,-1-1,1 1,-1-2,0 1,0-1,0 0,0-1,0 0,-1 0,1 0,-1-1,0 0,0-1,-1 0,0 0,0 0,0-1,-1 1,0-1,0-1,-1 1,0-1,0 1,-1-1,0 0,0-1,-1 1,0 0,0-1,-1 1,1 3,-1 0,0 0,-1 0,1 0,-1 0,0 0,0 0,0 0,-1 0,0 1,0-1,0 0,0 0,-1 0,0 1,0-1,0 1,-1 0,1-1,-1 1,0 0,0 0,0 1,-1-1,1 1,-1 0,0-1,0 2,0-1,-4-1,-13-3</inkml:trace>
  <inkml:trace contextRef="#ctx0" brushRef="#br0" timeOffset="5492.249">1880 1964,'4'-25,"-2"4,2 0,0 0,1 1,1-1,1 1,8-15,-15 34,0 0,0 0,1 0,-1 1,0-1,0 0,0 0,1 1,-1-1,0 0,1 1,-1-1,0 0,1 1,-1-1,1 0,-1 1,1-1,0 1,-1-1,1 1,-1-1,1 1,0-1,-1 1,1 0,0-1,0 1,-1 0,1 0,0 0,0-1,-1 1,1 0,0 0,0 0,0 0,-1 0,1 0,0 1,0-1,-1 0,1 0,0 0,0 1,-1-1,1 1,0-1,-1 0,1 1,0-1,-1 1,1-1,-1 1,1-1,0 2,21 47,-14-27,-5-16,1-1,0 0,0 0,1 0,-1-1,1 1,0-1,0 0,0 0,1-1,-1 0,1 0,0 0,0 0,0-1,0 0,0 0,1-1,-1 0,0 0,1 0,-1-1,1 0,-1 0,1-1,-1 0,0 0,1 0,-1-1,0 0,0 0,0 0,0-1,0 0,-1 0,1-1,-1 1,0-1,0 0,0-1,0 1,-1-1,0 0,0 0,3-5,6-12,-2 0,0-1,-2 0,0-1,-2 1,3-15,-7 25,4-12</inkml:trace>
</inkml:ink>
</file>

<file path=ppt/ink/ink3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9.297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141 0,'-1'75,"-1"-28,3 0,1 0,2-1,4 5,1 14,-3 0,-2 0,-5 65,0-38,1-92</inkml:trace>
  <inkml:trace contextRef="#ctx0" brushRef="#br0" timeOffset="231.087">0 451,'39'-4,"26"-8,8 0,-4 1,-9 2,-15 4</inkml:trace>
</inkml:ink>
</file>

<file path=ppt/ink/ink3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8.631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29 141,'-29'449,"30"-484,-1 4,1-1,2 1,1 0,2 1,3-11,6-2,2 0,3 1,0 1,3 1,17-22,40-11,-78 72,1-1,-1 1,1 0,0 0,-1 0,1 0,0 0,0 1,0-1,0 1,0 0,0 0,-1 0,1 0,0 0,0 0,0 1,0 0,0 0,-1-1,1 1,0 1,0-1,-1 0,1 1,-1-1,0 1,1 0,-1 0,0 0,0 0,0 0,0 0,0 2,34 48,-25-38</inkml:trace>
  <inkml:trace contextRef="#ctx0" brushRef="#br0" timeOffset="300.054">678 0,'-17'33,"2"0,1 1,2 1,1 0,1 1,3 0,-3 25,9-58,0 1,1-1,-1 0,1 1,0-1,0 1,0-1,0 1,0-1,1 0,0 1,-1-1,1 0,1 1,-1-1,0 0,1 0,-1 0,1 0,0 0,0-1,0 1,1 0,-1-1,1 1,-1-1,1 0,0 0,0 0,0 0,0-1,0 1,0-1,0 0,0 0,1 0,-1 0,0 0,1-1,-1 1,1-1,-1 0,0 0,1-1,1 1,5-4,-1 1,0-2,-1 1,1-1,-1 0,0-1,0 0,0 0,-1-1,0 0,-1 0,1 0,-1-1,-1 0,1 0,-1-1,-1 1,0-1,0 0,-1-1,0 1,0 0,-1-1,0 0,-1 1,0-1,-1 0,0 0,0 0,-1 1,0-1,-1 0,0 1,0-1,-1 1,-1 0,1 0,-3-4,-56-37,39 42</inkml:trace>
</inkml:ink>
</file>

<file path=ppt/ink/ink3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4.977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283 1,'-26'42,"0"-1,2 1,1 1,3 0,-1 8,-43 77,54-111,-37 39,37-54</inkml:trace>
  <inkml:trace contextRef="#ctx0" brushRef="#br0" timeOffset="365.853">1 1,'23'42,"2"0,3-2,0 0,30 29,35 38,-87-97,0 0,1 0,1 0,0-1,0 0,0-1,1 0,0 0,1-1,6 4,1-3</inkml:trace>
</inkml:ink>
</file>

<file path=ppt/ink/ink3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44.804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3 1,'0'37,"-2"-20,2 0,0 0,1 0,0 0,1 0,2 0,-1 0,2-1,0 0,3 6,5 6,1-1,2-1,0-1,1 0,2-1,0-1,2-1,0-1,2 0,0-2,4 2,29 17,-29-17,1-1,2-1,-1-2,2-1,0-1,1-2,1-1,0-1,2-1,164 24,-2-36,-189 1,0 1,-1-2,1 1,-1-1,1 0,-1-1,0 0,0 0,0 0,0-1,0 0,-1 0,0-1,0 0,0 0,0 0,-1-1,0 0,0 0,0 0,-1 0,0-1,0 0,-1 0,0 0,0 0,-1 0,1-1,-2 1,1-1,-1 0,0 1,-1-1,1-98,9-60,-8 155,0 1,-1-1,0 0,-1 0,0 0,0 0,-2 0,1 1,-1-1,-1 0,0 1,0 0,-1-1,-5-8,1-9,7 24,0-1,1 0,-2 1,1-1,-1 1,1-1,-1 1,0 0,-1-1,1 1,-1 1,0-1,1 0,-2 0,1 1,0 0,-1 0,-3-3,3 7,1-1,-1 1,1 0,-1 0,1 0,-1 1,1-1,0 1,-1 0,1 0,0 0,0 0,0 0,1 1,-1-1,1 1,-1 0,1 0,0 0,0 0,0 0,0 0,1 0,-1 2,-5 5,-101 143,106-152,1 0,-1 0,1 0,0 0,-1 0,1 0,0 0,-1 1,1-1,0 1,0-1,0 1,0-1,1 1,-1-1,0 1,1 0,-1-1,1 1,-1 0,1 0,0-1,-1 1,1 0,0 0,1-1,-1 1,0 0,0 0,1 0,-1-1,1 1,-1 0,1-1,0 1,0-1,-1 1,1-1,0 1,1-1,-1 1,0-1,0 0,1 0,-1 1,0-1,1 0,0 0,8 0,0-1,0 0,-1-1,1 0,0 0,-1-1,1 0,-1-1,0 0,0 0,5-4,32-8,189-50,-75 54,-159 11,0 0,0 1,0-1,0 0,0 0,0 0,0 0,0 0,0 0,0-1,0 1,0 0,-1 0,1-1,0 1,0 0,0-1,0 1,0-1,-1 1,1-1,0 0,0 1,-1-1,1 0,0 1,-1-1,1 0,-1 0,1 0,-1 1,1-1,-1 0,0 0,1 0,-1 0,0 0,0 0,0 0,0 0,0 0,0 0,0 0,0 0,0 0,0 0,0 1,0-1,-1 0,1 0,0 0,-1 0,1 0,-1 0,1 1,-1-2,-43-33,-132-35,144 53,30 14,-1 1,1 0,-1 0,0 1,0-1,0 0,0 1,0 0,0 0,-1 0,1 0,0 0,0 0,-1 1,1 0,0 0,-1 0,1 0,0 0,-1 1,1-1,0 1,-1 0,0 0,-11 9</inkml:trace>
</inkml:ink>
</file>

<file path=ppt/ink/ink3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0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24,'2'1,"-1"1,0-1,1 1,-1-1,0 1,0 0,0-1,0 1,0 0,0 0,0 0,-1-1,1 1,-1 0,1 0,-1 0,0 0,0 0,1 0,-2 0,1 0,0 0,0 0,-1 0,1 0,-1 0,1 0,-1 0,0 0,0 0,0-1,0 1,0 0,0-1,0 1,-1-1,1 1,0-1,-1 1,0-1,1 0,-1 0,0 0,1 0,-1 0,0 0,0 0,0-1,0 1,0-1,0 1,0-1,0 0,0 0,0 0,0 0,0 0,0 0,0 0,0-1,0 1,1-1,-1 0,0 1,0-1,0 0,0 0,5 3,1-1,-1 1,1-1,-1 0,1 0,0 0,0 0,-1-1,1 1,0-1,0 0,0 0,0-1,-1 1,1-1,0 1,0-1,-1-1,1 1,-1 0,1-1,-1 0,1 0,-1 0,0 0,0 0,0 0,0-1,0 0,-1 0,1 1,-1-1,0-1,0 1,0 0,0 0,0-1,-1 1,0-1,1 0,-1 1,-1-1,1-2,-1 5,0-1,0 1,0 0,0-1,0 1,-1-1,1 1,-1 0,1-1,-1 1,0 0,1-1,-1 1,0 0,0 0,0 0,0 0,0 0,0 0,0 0,0 0,0 0,0 0,-1 1,1-1,0 0,-1 1,1-1,0 1,-1-1,1 1,0 0,-1 0,1 0,-1-1,1 1,-1 1,1-1,-1 0,1 0,0 0,-1 1,1-1,-1 1,1-1,-1 1,-59 35,63-38,-1 0,1 0,-1 0,1 0,0 0,0 0,0 0,0 1,0-1,0 1,1 0,-1-1,1 1,-1 0,0 0,1 1,0-1,-1 0,1 1,-1-1,1 1,0 0,-1 0,1 0,-1 0,1 1,0-1,-1 1,1 0,-1-1,1 1,-1 0,1 0,-1 1,0-1,1 0,-1 1,0-1,0 1,0 0,0 0,-1 0,1 0,0 0,-1 0,1 0,-1 1,0-1,0 0,0 1,0-1,0 1,0-1,-1 1,1-1,-1 1,0 0,0-1,0 1,0 0,0-1,0 1,-1 0,1-1,-1 1,0-1,0 1,0-1,0 0,-1 2,4-5,-1 0,0 0,0 0,0 0,-1 0,1-1,0 1,0 0,-1 0,1-1,0 1,-1 0,1-1,-1 1,0 0,1-1,-1 1,0 0,0-1,0 1,0-1,0 1,0-1,0 1,-1 0,1-1,0 1,-1-1,1 1,-1 0,0 0,1-1,-1 1,0 0,0 0,0 0,0 0,0 0,0 0,0 0,0 0,0 0,0 0,0 0,-1 1,1-1,0 1,-1-1,1 1,0-1,-1 1,1 0,0-1,-1 1,1 0,-1 0,1 0,-1 0,1 0,0 1,-1-1,1 0,-1 1,1-1,0 1,-1-1,1 1,0 0,0 0,-1-2,1 1,-1 0,1 0,0 0,-1 1,1-1,-1 0,1 0,0 1,-1-1,1 1,0-1,0 1,-1 0,1-1,0 1,0 0,0 0,0 0,0 0,0 0,0 0,0 0,0 0,1 0,-1 1,0-1,1 0,-1 0,1 1,-1-1,1 0,-1 1,1-1,0 0,0 1,0-1,0 1,0-1,0 0,0 1,0-1,1 0,-1 1,0-1,1 0,-1 1,1-1,-1 0,1 0,0 1,0-1,0 1,14 4</inkml:trace>
</inkml:ink>
</file>

<file path=ppt/ink/ink3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25.401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84 3358,'1'226,"0"-227,-1 0,1 0,0 1,-1-1,1 0,0 0,0 1,0-1,-1 1,1-1,0 1,0-1,0 1,0-1,0 1,0 0,0-1,0 1,0 0,0 0,0 0,0 0,0 0,0 0,0 0,0 0,0 0,0 0,0 1,0-1,0 0,0 1,0-1,0 1,0-1,0 1,0-1,0 1,-1 0,1-1,0 1,0 0,-1 0,1 0,0-1,-1 1,1 0,-1 0,1 0,-1 0,0 0,1 0,-1 0,0 0,0 0,0 0,0 0,1 0,-1 0,-1 0,1 0,0 0,0 0,0 0,0 0,-1 0,1 0,-1 1,8-21,-2-2</inkml:trace>
  <inkml:trace contextRef="#ctx0" brushRef="#br0" timeOffset="182.652">57 2936,'-5'4,"3"7,3 7,5-1,1-3</inkml:trace>
  <inkml:trace contextRef="#ctx0" brushRef="#br0" timeOffset="1094.112">367 3500,'34'-233,"-56"298,16-36,2-1,0 2,2-1,2 0,0 0,4 21,-4-51,1 1,-1 0,1-1,-1 1,1 0,-1-1,1 1,-1 0,1 0,-1-1,1 1,-1 0,1 0,-1 0,1 0,-1 0,1-1,0 1,-1 0,1 0,-1 1,1-1,-1 0,1 0,-1 0,1 0,0 0,-1 1,1-1,-1 0,1 0,-1 1,1-1,-1 0,0 1,1-1,-1 1,1-1,-1 0,0 1,1-1,-1 1,0-1,1 1,10-61,-8 37,1 1,1 0,1 0,1 1,0-1,2 2,8-16,-8 21,39-43,-45 58,-1 1,1 0,0 0,-1 0,1 1,-1-1,1 0,-1 1,0 0,0-1,0 1,0 0,0 0,0 0,0 1,0-1,-1 0,1 1,-1-1,0 1,0-1,0 1,0-1,0 1,-1 0,1 0,-1-1,1 1,-1 0,0 1,5 11,7 21,-9-24,1 1,0-1,0-1,2 1,-1-1,1 0,1 0,0 0,1-1,1 1,-8-10,0 0,0 1,0-1,1 0,-1 0,0 0,1-1,-1 1,0 0,1 0,-1-1,1 1,-1-1,1 1,0-1,-1 0,1 1,-1-1,1 0,0 0,-1 0,1 0,-1-1,1 1,0 0,-1-1,1 1,-1-1,1 1,-1-1,0 0,1 0,-1 1,1-1,-1 0,0 0,0-1,0 1,0 0,0 0,0 0,0-1,0 1,0 0,0-1,-1 1,2-2,24-75,12-83,-31 143</inkml:trace>
  <inkml:trace contextRef="#ctx0" brushRef="#br0" timeOffset="-11239.481">1355 931,'67'211,"-63"-199,0-1,-1 1,0 0,-1-1,-1 1,0 0,0 0,-1 0,-1 0,0 0,0 0,-2 3,2-14,0 0,0 1,0-1,0 1,0-1,0 0,-1 0,1 0,0 0,-1 0,1 0,-1 0,1 0,-1 0,0-1,1 1,-1-1,0 1,1-1,-1 0,0 0,1 1,-1-1,0 0,0 0,1-1,-1 1,0 0,0-1,1 1,-1-1,0 1,1-1,-1 0,1 0,-1 1,1-1,-1 0,1-1,0 1,0 0,-1 0,1 0,0-1,0 1,0-1,0 1,0-1,1 1,-1-1,0 1,1-1,-1 0,1 1,-1-1,1 0,0 1,0-1,0 0,0 0,0 1,0-2,-3-23,1 1,2-1,0 0,2 1,1-1,0 1,2 0,1 0,1 0,2 1,0 0,1 0,1 1,9-11,-15 22,0-2,1 0,1 1,0 0,1 0,0 0,1 1,1 0,0 1,0 0,1 1,0 0,1 0,0 1,1 1,-1 0,11-3,-19 10,1 0,0 1,0-1,0 1,0 0,0 1,-1-1,1 1,0 0,0 0,-1 1,1-1,0 1,-1 0,0 0,1 1,-1-1,0 1,0 0,-1 0,1 1,0-1,-1 1,0-1,0 1,0 0,0 0,-1 0,0 1,1-1,-2 1,1-1,0 1,-1 0,0-1,0 1,0 0,-1 0,0 0,0 0,0-1,0 1,-1 0,0 1,2 3,0 0,-1 0,0 0,-1 0,0 0,0-1,-1 1,0 0,0-1,-1 1,0-1,-1 0,0 0,0 0,-1 0,0-1,0 1,-1-1,1-1,-2 1,1-1,-1 0,0-1,0 1,0-1,-1-1,0 1,0-1,0-1,0 1,-1-2,1 1,-1-1,-2 0,-30-16,28 1</inkml:trace>
  <inkml:trace contextRef="#ctx0" brushRef="#br0" timeOffset="-10874.324">2061 649,'-7'13,"-8"15,1 0,1 1,2 0,0 1,2 0,-4 31,12-58,0-1,0 1,0 0,0 0,1 0,-1 0,1 1,0-1,0 0,0 0,1 0,-1 0,1 0,-1 0,1 0,0 0,0 0,0 0,1-1,-1 1,1 0,-1-1,1 1,0-1,0 1,0-1,0 0,1 0,-1 0,0 0,1 0,0-1,-1 1,1-1,0 0,0 1,-1-1,1-1,0 1,0 0,1-1,5-2,1-1,-1 0,0 0,0-1,0-1,0 1,-1-1,0-1,0 0,0 0,-1 0,0-1,0 0,-1-1,0 1,0-1,0 0,-1-1,-1 1,1-1,-1 0,-1 0,0-1,0 1,1-6,-2 11,0-1,-1 1,1-1,-1 0,1 0,-1 0,-1 0,1 0,-1 0,0 0,0 0,0 0,-1 0,0 0,0 1,0-1,-1 0,1 0,-1 0,0 1,0-1,-1 1,1 0,-1 0,0 0,0 0,-1 0,-2-2,-12-1</inkml:trace>
  <inkml:trace contextRef="#ctx0" brushRef="#br0" timeOffset="-10558.357">2512 621,'-5'33,"-1"22,-1 5,2-12,2-14</inkml:trace>
  <inkml:trace contextRef="#ctx0" brushRef="#br0" timeOffset="-10407.171">2427 283,'0'0</inkml:trace>
  <inkml:trace contextRef="#ctx0" brushRef="#br0" timeOffset="-9988.125">2653 734,'104'-195,"-101"185,-2 7,0-1,0 0,0 0,1 0,-1 1,1-1,0 1,0-1,0 1,0 0,1 0,-1 0,1 0,0 0,0 1,2-2,-3 5,0 0,-1 0,1 0,0 1,0-1,-1 1,1-1,-1 1,1 0,-1-1,0 1,0 0,0 0,0 0,0 0,0 0,0 0,-1 0,1 0,-1 0,1 0,-1 0,0 1,4 9,-4-9,0 1,1 0,0 0,0-1,0 1,0-1,1 1,-1-1,1 1,0-1,0 0,0 0,0 0,1 0,-1 0,1-1,-1 1,1-1,0 1,0-1,1 0,-1 0,0 0,1-1,-1 1,1-1,-1 0,1 0,-1 0,1 0,0-1,0 0,-1 1,1-1,0 0,0-1,-1 1,1-1,0 0,-1 0,1 0,2-4,-1 1,1-2,-1 1,-1-1,1 1,-1-1,0-1,0 1,-1 0,0-1,0 0,0 0,-1 0,0 0,0 0,-1-3,3-1,2-14</inkml:trace>
  <inkml:trace contextRef="#ctx0" brushRef="#br0" timeOffset="-9656.375">3104 0,'37'180,"2"11,-31-94,-9-81,2 0,0-1,0 1,2 0,0 0,1-1,3 11,-7-25,0-1,1 1,-1-1,0 1,0 0,0-1,0 1,0-1,1 1,-1 0,0-1,1 1,-1-1,0 1,1-1,-1 1,0-1,1 1,-1-1,1 1,-1-1,1 0,-1 1,1-1,0 0,-1 1,1-1,-1 0,1 0,0 0,-1 0,1 1,-1-1,1 0,0 0,-1 0,1 0,0 0,-1 0,1-1,-1 1,1 0,0 0,-1 0,1-1,-1 1,1 0,0 0,-1-1,1 1,-1 0,1-1,-1 1,0-1,1 1,-1-1,1 0,5-11</inkml:trace>
  <inkml:trace contextRef="#ctx0" brushRef="#br0" timeOffset="-9403.295">2963 283,'29'-5,"29"-6,9-2,-2-3,-8 1,-12 4</inkml:trace>
  <inkml:trace contextRef="#ctx0" brushRef="#br0" timeOffset="-8104.162">1496 2060,'-15'16,"1"0,1 2,0-1,1 2,2-1,-1 2,2-1,1 1,0 1,-3 19,10-38,0 0,0 0,0 0,0 0,0 0,1 0,-1 0,1 0,0 1,0-1,0 0,0 0,0 1,0-1,0 0,1 0,-1 0,1 0,0 0,-1 1,1-1,0 0,0 0,0-1,1 1,-1 0,0 0,1-1,-1 1,1 0,-1-1,1 1,0-1,0 0,0 0,0 0,0 0,0 0,0 0,0 0,0-1,0 1,0-1,0 1,1-1,-1 0,0 0,0 0,0 0,1 0,-1 0,0-1,0 1,0-1,0 0,9-5,-1-2,0 1,0-1,-1-1,0 1,-1-2,0 1,0-1,-1 0,0-1,-1 0,2-4,0 0,-2 0,1-1,-2 0,0-1,-1 1,-1-1,0 0,-1 0,-1 0,-1 0,0 0,-1 0,-2-2,-30-58,32 75,0 1,-1 0,1-1,0 1,0 0,-1-1,1 1,-1 0,0 0,1 0,-1 0,0 0,1 1,-1-1,0 1,0-1,0 1,1-1,-1 1,0 0,0 0,0 0,0 0,0 0,0 0,1 1,-1-1,0 0,0 1,0 0,1-1,-1 1,0 0,1 0,-1 0,0 0,1 0,-1 0,1 1,0-1,-1 1,1-1,0-1,0 1,0-1,0 1,0-1,1 1,-1 0,0-1,1 1,-1 0,0 0,1 0,-1-1,1 1,-1 0,1 0,-1 0,1 0,0 0,-1 0,1 0,0 0,0 0,0 0,0 0,0 0,0 0,0 0,0 0,0 0,0 0,0 0,1 0,-1 0,0-1,1 1,-1 0,1 0,-1 0,1 0,-1 0,1-1,0 1,-1 0,1 0,0-1,0 1,0-1,-1 1,1-1,0 1,0-1,0 1,0-1,0 0,1 1,58 7,-35-15,0 0,0-2,-1-1,0-1,-1-1,0 0,-1-2,-1-1,0-1,-1 0,0-2,-2 0,0-1,-1-1,-1 0,-1-2,0 1,8-21,-12 19,0 0,-2-1,-1 0,-1 0,-1-1,-1 0,-1-1,-1 1,-2 0,0-2,5 102,3 0,3 0,3-1,22 60,-13-40,66 310,-80-354,-6-40,-1 0,0 1,0-1,-1 1,-1 0,0-1,0 1,-1 0,0 0,-1 0,-1 0,1-1,-2 1,1 0,-1-1,-1 0,0 0,0 0,-1 0,-1 0,5-9,-1 1,1 0,-1 0,0-1,1 1,-1-1,0 0,0 1,0-1,0 0,0 0,-1 0,1 0,0-1,0 1,-1-1,1 1,0-1,-1 0,1 1,0-1,-1-1,1 1,0 0,-1-1,1 1,0-1,0 1,-1-1,1 0,0 0,0 0,0 0,0-1,0 1,0 0,0-1,1 1,-1-1,0 0,1 0,0 1,-1-1,1 0,0 0,0 0,0-1,0 1,0 0,0 0,1-1,-3-16,1-1,2 0,0 1,1-1,0 0,2 1,1-1,0 1,1 0,1 0,1 1,0 0,2 0,0 0,1 1,7-8,81-150,-79 142</inkml:trace>
  <inkml:trace contextRef="#ctx0" brushRef="#br0" timeOffset="1529.265">1129 2737,'0'1,"-1"67,3-1,4 0,4 15,2 155,-12-192,-18 56,18-101,-1 0,1 0,0 0,-1 1,1-1,-1 0,1 0,0 0,-1 0,1 0,-1 0,1 0,0 0,-1 0,1 0,-1 0,1 0,0 0,-1 0,1-1,0 1,-1 0,1 0,-1 0,1 0,0-1,-1 1,1 0,0 0,0-1,-1 1,1 0,0-1,0 1,-1 0,1-1,0 1,0 0,0-1,-1 1,1 0,0-1,0 1,0-1,0 1,0 0,0-1,0 1,0-1,0 1,0 0,0-1,0 1,0-1,0 1,0 0,1-1,-1 1,0 0,0-1,0 1,1 0,-1-1,0 1,0 0,1-1,-1 1,-1-18</inkml:trace>
  <inkml:trace contextRef="#ctx0" brushRef="#br0" timeOffset="1766.232">960 3161,'29'0,"23"-5,9-1,2-5,-3-1,-9 3,-7 2,-6-3,-6 1,-2 2,-3 2,-5 2</inkml:trace>
  <inkml:trace contextRef="#ctx0" brushRef="#br0" timeOffset="2195.341">1496 3246,'5'-1,"1"-1,0 0,-1 0,1-1,-1 1,0-1,0 0,0 0,0-1,0 0,-1 0,1 0,-1 0,0-1,-1 1,1-1,-1 0,0 0,0 0,0-1,-1 1,1-1,-2 1,1-1,0 0,-1 0,0 0,-1 0,1 1,-1-1,0 0,-1 0,0-5,1 9,-1 0,1 1,-1-1,0 0,0 0,0 1,1-1,-2 0,1 1,0-1,0 1,0-1,-1 1,1 0,0-1,-1 1,0 0,1 0,-1 0,1 0,-1 1,0-1,0 0,0 1,1-1,-1 1,0-1,0 1,0 0,0 0,0 0,0 0,0 0,1 0,-1 1,0-1,0 0,0 1,0 0,0 0,-3 1,0 0,0 1,0 0,1 0,-1 0,1 0,0 1,0-1,0 1,0 0,1 0,0 1,-1-1,1 2,-3 4,1 1,0 0,1 0,0 1,0 0,2-1,-1 1,2 0,-1 0,1 11,1-18,0-1,1 1,-1-1,1 1,0-1,0 1,1-1,-1 1,1-1,0 0,0 0,1 0,-1 0,1 0,0 0,0-1,0 1,0-1,0 0,1 0,0 0,-1 0,1-1,0 1,0-1,1 0,-1-1,0 1,3 0,79 8,-60-11</inkml:trace>
  <inkml:trace contextRef="#ctx0" brushRef="#br0" timeOffset="2534.33">1806 3330,'0'5,"0"-3,5-7,1-8,1-5,2-1,1-1,-2-3,3-1,0-3,-3 0,3-1,-1-1,-2 1,2 4,0 11,-2 8</inkml:trace>
  <inkml:trace contextRef="#ctx0" brushRef="#br0" timeOffset="2935.61">2089 3274,'9'0,"1"1,-1-1,1-1,-1 0,1 0,-1-1,1 0,-1-1,0 0,0 0,0-1,-1 0,1-1,-1 0,0 0,0-1,-1 0,0 0,0 0,0-1,0 0,-1-1,-1 1,1-1,-1-1,-1 1,1 0,0-5,-4 11,-1 0,0 0,0 0,0 1,0-1,0 0,0 0,-1 0,1 0,0 1,-1-1,0 0,1 1,-1-1,0 0,0 1,0-1,0 1,0-1,0 1,0-1,-1 1,1 0,0 0,-1-1,1 1,-1 0,1 0,-1 1,0-1,1 0,-1 0,0 1,0-1,1 1,-1 0,0-1,0 1,0 0,1 0,-1 0,0 0,0 1,0-1,1 0,-1 1,0-1,0 1,1 0,-1-1,0 1,1 0,-1 0,1 0,-1 0,1 0,-1 1,1-1,0 0,0 1,0-1,-1 2,-7 2,1 0,0 1,0 0,0 0,1 1,0 0,1 0,-1 0,1 1,1 0,-1 1,1-1,1 1,0 0,0 0,0 0,1 1,1-1,0 1,0 0,1-1,0 1,1 0,0 0,0 0,1 0,2 9,-2-16,1 0,0 0,0-1,0 1,0-1,0 1,0-1,1 0,-1 1,1-1,-1-1,1 1,0 0,0-1,0 1,0-1,0 0,0 0,0 0,0 0,1-1,-1 1,0-1,0 0,1 0,-1 0,0 0,0 0,2-1,91-33,-25-10,-49 29</inkml:trace>
  <inkml:trace contextRef="#ctx0" brushRef="#br0" timeOffset="3294.17">2709 2992,'-142'120,"140"-119,1 1,0-1,0 0,0 0,0 0,0 0,0 1,0-1,1 0,-1 1,0-1,1 1,-1-1,1 1,-1-1,1 1,0-1,0 1,0 0,-1-1,2 1,-1-1,0 1,0-1,0 1,1-1,-1 1,1-1,-1 1,1-1,0 1,-1-1,1 1,0-1,0 0,0 0,0 1,0-1,0 0,0 0,1 0,-1 0,0 0,1-1,-1 1,0 0,1-1,-1 1,1 0,-1-1,1 0,-1 1,1-1,0 0,14 6,64 32,-78-36,0 0,0-1,0 1,-1 0,1 0,0 0,-1 0,0 1,1-1,-1 0,0 0,0 1,0-1,-1 1,1-1,0 1,-1-1,0 1,0-1,1 1,-1-1,-1 1,1 0,0-1,-1 1,1-1,-1 1,0-1,0 0,0 1,0-1,-1 2,-51 60,35-50</inkml:trace>
  <inkml:trace contextRef="#ctx0" brushRef="#br0" timeOffset="3644.281">3020 2625,'26'426,"-24"-404,-1 0,-1 1,-1-1,0 0,-2 0,-1 0,0-1,-2 1,-2 5,-16 46,25-62,2-6</inkml:trace>
  <inkml:trace contextRef="#ctx0" brushRef="#br0" timeOffset="3865.753">2822 2992,'44'-5,"27"-6,8-1,-5-4,-6 1,-10 3,-9 4,-14 2</inkml:trace>
  <inkml:trace contextRef="#ctx0" brushRef="#br0" timeOffset="5484.363">0 1271,'514'-154,"-390"118,-123 36,0-1,-1 1,1 0,0-1,0 1,-1 0,1 0,0 0,0 0,0 0,0 0,-1 0,1 0,0 0,0 0,0 0,-1 0,1 0,0 1,0-1,0 0,-1 1,1-1,0 0,-1 1,1-1,0 1,-1-1,1 1,0 0,-1-1,1 1,-1 0,1-1,-1 1,0 0,1-1,-1 1,0 0,1 0,-1 0,0-1,0 1,0 0,0 0,1 0,-1-1,0 1,-1 0,1 0,0 0,0 0,0-1,0 1,-1 0,1 0,0-1,-1 1,1 0,-1 0,-25 50,24-47,-178 244,87-131,92-116,0 0,0 0,0 0,1 0,-1 0,1 0,-1 0,1 1,-1-1,1 0,-1 0,1 1,0-1,0 0,0 0,0 1,0-1,0 0,0 1,0-1,0 0,1 0,-1 1,0-1,1 0,-1 0,1 0,0 1,-1-1,1 0,0 0,0 0,-1 0,1 0,0 0,0 0,0-1,0 1,0 0,0 0,1-1,-1 1,0-1,0 1,0-1,1 1,-1-1,0 0,0 0,1 0,68-3,209-102,-198 73,213-71,-269 97</inkml:trace>
  <inkml:trace contextRef="#ctx0" brushRef="#br0" timeOffset="6900.936">57 1242,'10'-18,"2"1,0 0,1 1,0 0,1 1,1 1,9-7,69-77,-93 98,0 1,0-1,0 1,1-1,-1 1,0-1,1 1,-1-1,0 0,1 1,-1-1,0 0,1 1,-1-1,1 0,-1 1,0-1,1 0,-1 0,1 0,-1 1,1-1,-1 0,1 0,-1 0,1 0,-1 0,1 0,-1 0,1 0,-1 0,1 0,-1 0,1 0,-1 0,1-1,-1 1,1 0,-1 0,1 0,-1-1,1 1,-1 0,0-1,1 1,-1 0,0-1,1 1,-1 0,0-1,1 1,-1-1,0 1,0-1,1 1,-1-1,0 1,0-1,0 1,0-1,0 1,0-1,1 1,-1-1,0 50,0-39,-2 41,0-27,1 0,1 0,1 0,2 0,0 0,3 5,-4-21,-1-5,1 0,-1 0,0 1,0-1,0 0,-1 0,1 1,-1-1,0 1,0-1,0 0,0 1,0-1,-1 0,0 1,1-1,-1 0,0 1,-1-1,-1-2,0 0,-1 0,1-1,-1 1,1-1,0 0,-1 0,1 0,-1 0,1 0,0-1,-1 0,1 0,0 0,-1 0,1 0,0 0,-2-2,-116-56,107 49</inkml:trace>
</inkml:ink>
</file>

<file path=ppt/ink/ink3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8:51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1467 1104,'33'-45,"-28"34,100-195,-85 161,-11 22,1 1,1 0,1 0,1 1,1 1,1-1,44-94,-25 38,22-64,57-85,-90 175,-25 50,1 1,-1 0,0-1,1 1,-1 0,0 0,0 0,1 0,-1 0,0 0,0 0,1 1,-1-1,0 1,1-1,-1 1,0 0,1 0,-1-1,1 1,-1 0,1 0,0 1,-1-1,1 0,-1 1,-153 102,152-103,0 1,0-1,1 0,-1 1,0 0,1-1,-1 1,1 0,-1 0,1 0,0 1,0-1,0 1,0-1,1 1,-1-1,1 1,-1 0,1 0,0 0,0 0,0 0,1 0,-1 0,1 0,-1 0,1 0,0 0,0 1,1-1,-1 0,0 0,1 0,0 0,0 0,0 0,0 0,1 0,13 19,1 0,2-1,0-1,1-1,0-1,2 0,0-2,17 10,22 20,21 22,-81-68,1 1,0-1,0 1,-1-1,1 0,0 1,0-1,0 0,0 0,0 0,-1 1,1-1,0 0,0 0,0 0,0 0,0-1,0 1,0 0,-1 0,1 0,0-1,0 1,0 0,0-1,-1 1,1-1,0 1,-1-1,1 1,0-1,-1 0,1 1,0-1,-1 0,1 1,-1-1,1 0,-1 0,0 1,1-1,-1 0,0 0,1 0,-1 0,0 0,0 0,0 1,0-1,0 0,0 0,0 0,0 0,3-59,-3 54,-4-257,-41 84,39 160</inkml:trace>
  <inkml:trace contextRef="#ctx0" brushRef="#br0" timeOffset="1">1 1471,'10'-3,"0"0,-1-1,1-1,-1 1,1-1,-2-1,1 0,0 0,-1-1,0 0,-1 0,0-1,0 1,0-2,-1 1,0-1,-1 0,0 0,3-9,98-202,-77 139,-30 82,1 0,0-1,-1 0,1 1,-1-1,1 1,-1-1,1 1,-1-1,1 0,-1 1,1-1,-1 0,1 0,-1 1,0-1,1 0,-1 0,1 0,-1 0,0 0,1 0,-1 0,0 0,1 0,-1 0,1 0,-1 0,0 0,1-1,-1 1,1 0,-1 0,0-1,1 1,-1 0,1-1,-1 1,1-1,-1 1,1 0,0-1,-1 1,1-1,-1 1,1-1,0 0,0 1,-1-1,1 1,0-1,0 1,0-1,-1 0,1 1,0-1,-8 10,1 0,0 0,0 1,1-1,0 1,1 1,0-1,1 1,0 0,0 0,2 1,-1-1,1 0,1 1,0 0,0-1,1 1,1-1,0 1,1 0,0-1,0 0,4 9,-3-14,0 0,0 0,1 0,0-1,0 1,0-1,1 0,0 0,0-1,0 1,1-1,-1 0,1 0,0-1,0 0,0 0,1 0,-1-1,0 0,1 0,0-1,-1 1,1-1,0-1,0 1,0-1,0-1,-1 1,1-1,0 0,0-1,-1 0,1 0,-1 0,1-1,-1 0,0 0,0 0,0-1,-1 0,1 0,-1 0,2-3,17-14,-1-1,-2-1,0-1,-1 0,-2-2,0 0,-2-1,-1-1,-1 0,-2-1,0-1,-2 1,1-13,-10 41,0-2,0 0,0 0,-1 0,1-1,-1 1,1 0,-1 0,0 0,0-1,0 1,-1 0,1 0,-1 0,1 0,-1-1,0 1,-1 0,1-1,-35 29,-29 108,52-97,11-34,1 1,0-1,0 1,0-1,0 1,0-1,1 1,-1 0,1-1,0 1,-1 0,1 0,1-1,-1 1,0 0,1 0,-1-1,1 1,0-1,0 1,0 0,0-1,0 0,0 1,1-1,-1 0,1 1,0-1,0 0,0 0,0 0,0-1,0 1,0 0,0-1,1 0,-1 1,1-1,-1 0,1 0,-1 0,3 0,9 1,0-1,-1 0,1-1,0 0,0-1,-1-1,1 0,0-1,-1 0,0-1,0-1,0 0,0-1,-1 0,0-1,0 0,-1-1,0 0,0-1,-1 0,0-1,-1 0,0 0,0-1,-1 0,-1-1,0 0,0 0,-1 0,-1-1,0 0,0-3,-2 9,5-19,0-1,-2 1,0-1,-2-1,-1 1,-2 0,0-6,-1 32,0 0,1 0,-1 0,0 0,0 0,0 0,0 0,0 0,0 0,0-1,0 1,-1 0,1 0,0 0,-1 0,1 0,0 0,-1 0,0 0,1 0,-1 0,1 0,-1 1,0-1,0 0,0 0,1 1,-1-1,0 0,0 1,0-1,0 1,0-1,0 1,0-1,0 1,0 0,0-1,0 1,0 0,-1 0,1 0,0 0,0 0,0 0,0 0,0 0,0 1,0-1,0 0,0 1,0-1,0 1,0-1,0 1,0-1,0 1,0 0,0-1,0 1,0 0,1 0,-1 0,-46 97,40-74,5-20,1 0,0 0,0 1,0-1,1 0,-1 1,1-1,0 1,0-1,1 0,-1 1,1-1,0 0,0 1,1-1,-1 0,1 0,0 0,0 0,0 0,1-1,-1 1,1-1,0 1,0-1,0 0,0 0,1 0,-1-1,1 1,0-1,0 0,0 0,0 0,7 4,1-1,0-1,0 0,0 0,0-1,1-1,-1 0,1-1,0 0,-1-1,9-1,7-3,-3-3</inkml:trace>
  <inkml:trace contextRef="#ctx0" brushRef="#br0" timeOffset="2">311 709,'81'-34,"75"-43,44 0,-27 40,-173 37,-1 1,0-1,1 0,-1 0,1 1,-1-1,0 0,1 0,-1 0,1 0,-1 0,0 0,1 0,-1 0,0 0,1 0,-1-1,1 1,-1 0,0 0,1-1,-1 1,1 0,-1-1,1 1,-1 0,1-1,-1 1,1-1,-1 1,1-1,0 1,-1-1,1 1,0-1,-1 1,1-1,0 1,0-1,-1 0,1 1,0-1,0 1,0-1,0 0,0 1,0-1,0 0,0 1,0-1,0 1,0-1,0 0,1 1,-1-1,0 1,0-1,1 1,-1-1,0 0,1 1,-1-1,0 1,1-1,-1 1,1 0,-37-7,-101-30,114 13,24 14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16:35.83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228 1376,'-27'41,"1"1,3 1,1 1,2 1,3 1,1 1,-3 20,4 11,4 0,2 1,5 0,3 0,3 1,4 4,-5-75,30 594,-30-277,-19 75,6-137,12-263,0 0,-1 0,1-1,0 1,-1 0,1-1,0 1,0 0,0 0,0 0,0-1,0 1,0 0,0 0,0-1,0 1,0 0,0 0,0 0,1-1,-1 1,0 0,1-1,-1 1,0 0,1-1,-1 1,1 0,-1-1,1 1,-1-1,1 1,0-1,-1 1,1-1,0 1,-1-1,1 0,0 1,-1-1,1 0,0 0,0 1,-1-1,1 0,0 0,0 0,0 0,-1 0,1 0,12-103,54-793,-50 593,-17-198,-2 435,-3 0,-3 1,-2 0,-4 0,-2 1,-4-2,20 67,-1-1,1 1,-1 0,1 0,-1-1,1 1,-1 0,1-1,-1 1,0 0,1-1,-1 1,0-1,0 1,1-1,-1 1,0-1,0 0,0 1,0-1,1 0,-1 0,0 0,0 0,0 0,0 0,0 0,0 0,0 0,0 0,1 0,-1 0,0 0,0-1,0 1,0 0,1-1,-1 1,0-1,0 1,0-1,1 1,-1-1,0 0,1 1,-1-1,1 0,-1 1,1-1,-1 0,1 0,-1 1,1-1,0 0,-1 0,1 0,0 0,0 0,0 1,-1-1,1 0,0 0,0 0,0 0,0 0,1 0,-1 0,0 1,0-2,-7 24,1-1,1 1,1 0,1 0,1 0,0 0,2 0,1 7,-1 4,27 583,3-136,-1 54,-24-524,2-41,20-355,139-1783,-120 1215,-43 1003,-21 1661,15-1507,-4 111,-17 39,21-324,2-8,-2 0,0 0,-1 0,-1-1,0 1,-9 16,14-36,0-1,0 1,0-1,0 0,0 1,0-1,0 1,0-1,0 0,0 1,0-1,0 1,0-1,0 0,0 1,0-1,-1 1,1-1,0 0,0 1,-1-1,1 0,0 1,0-1,-1 0,1 0,0 1,-1-1,1 0,0 0,-1 1,1-1,0 0,-1 0,1 0,-1 0,1 0,0 1,-1-1,1 0,-1 0,1 0,0 0,-1 0,1 0,-1-1,1 1,-1 0,1 0,0 0,-1 0,1 0,0 0,-1-1,1 1,0 0,-1 0,1-1,0 1,-1 0,1 0,0-1,-1 1,1 0,0-1,0 1,0-1,-5-13</inkml:trace>
</inkml:ink>
</file>

<file path=ppt/ink/ink3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2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347 133,'-10'-10,"-12"-8,-8 0,2-3,0 3,1 4,0 5,-1 3,0 3,0 3,0 0,5-4,1-2,4 1</inkml:trace>
</inkml:ink>
</file>

<file path=ppt/ink/ink3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41,'-19'-10,"-16"-3,-7 1,4 7,3 5,8 2</inkml:trace>
</inkml:ink>
</file>

<file path=ppt/ink/ink3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1,'-19'0,"-7"5,-3 1,3 5,6 0</inkml:trace>
</inkml:ink>
</file>

<file path=ppt/ink/ink3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1,'15'10,"4"2</inkml:trace>
</inkml:ink>
</file>

<file path=ppt/ink/ink3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1,'24'9,"13"4,0 4,-6 4,-4-1,-7 0,-1-3,0-5,3-4,-4 2,1-1,-3 2,0 0,3-3,2-1,-1-4</inkml:trace>
</inkml:ink>
</file>

<file path=ppt/ink/ink3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9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0,'5'5,"6"1,2 5,2 1,0 2,2-1,-3 3,2-2,3-3,3-4,2-2,2-3,-8-1,-7 3,-5 2</inkml:trace>
</inkml:ink>
</file>

<file path=ppt/ink/ink3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0,'4'5,"8"1,5 1,5-2,-2 3,2 0,1 0,1-3,2-2,-4 4,-5 1</inkml:trace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16:36.43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147 537,'-28'65,"3"1,3 1,2 1,4 1,3 0,3 1,3 1,2 21,36 743,0-195,-29-572,-8 125,-5-178,3-41,12-192,2 123,151-1925,-127 1692,-18 195,-4 28</inkml:trace>
</inkml:ink>
</file>

<file path=ppt/ink/ink3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41,'10'0,"7"0,7 0,3 0,2 0,1 0,-4-5,-3-1,1 0,0 1,1 1,-4-3,-5 0</inkml:trace>
</inkml:ink>
</file>

<file path=ppt/ink/ink3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1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664 872,'0'-5,"-5"-1,-6-5,-2-5,-2-5,-5-3,2-3,-1 4,2 0,0 5,3 0,-2 3,3 0,3 2</inkml:trace>
  <inkml:trace contextRef="#ctx0" brushRef="#br0" timeOffset="499.742">268 477,'-9'-15,"-4"-8,-4-2,1 0,-2 3,-2 6,-3 5,-2 5,2-1,2 0,-2 1,0 3,2-5,6 1</inkml:trace>
  <inkml:trace contextRef="#ctx0" brushRef="#br0" timeOffset="22838.238">861 590,'-12'-15,"0"0,1 0,1-1,0-1,1 1,1-2,1 1,-63-102,-91-27,70 92,6-1,85 56,0 0,0 0,0 0,0-1,0 1,0 0,0 0,0 0,0 0,0 0,0 0,-1-1,1 1,0 0,-1 0,1 0,-1-1,1 1,-1 0,1 0,-1-1,0 1,1-1,-1 1,0 0,1-1,-1 1,0-1,0 1,1-1,-1 0,0 1,0-1,0 0,0 0,1 1,-1-1,0 0,0 0,0 0,0 0,0 0,0 0,0 0,1-1,-1 1,0 0,0 0,0-1,0 1,1-1,-1 1,0 0,0-1,1 1,-1-1,0 0,1 1,-1-1,0 0,1 1,-1-1,1 0,-1 1,1-1,-1 0,1 0,0 0,-1 0,37 193,-36-191,0 0,0 0,0 0,1 0,-1 0,0 0,0-1,1 1,-1 0,0 0,1 0,-1-1,1 1,-1 0,1-1,0 1,-1 0,1-1,0 1,-1-1,1 1,0-1,0 1,-1-1,1 1,0-1,0 0,0 1,-1-1,1 0,0 0,0 0,0 0,0 0,0 0,0 0,-1 0,1 0,0 0,0 0,0 0,0-1,0 1,-1 0,1-1,0 1,0 0,0-1,-1 1,1-1,0 1,-1-1,1 0,0 1,41-44,-32 33,17-15,2 2,0 0,2 2,0 1,33-15,-22 11,-13 1,-29 24,0-1,1 0,-1 1,0-1,0 1,0-1,0 0,0 1,0-1,0 0,0 1,0-1,0 0,0 1,0-1,0 0,-1 1,1-1,0 1,0-1,-1 0,1 1,0-1,-1 1,1-1,-1 1,1-1,0 1,-1-1,1 1,-1 0,1-1,-1 1,0 0,1-1,-1 1,1 0,-1-1,0 1,1 0,-1 0,0 0,1 0,-1 0,0 0,1 0,-1 0,0 0,1 0,-1 0,1 0,-1 0,0 1,1-1,-1 0,-138-13,0 3,126 8,18 1</inkml:trace>
</inkml:ink>
</file>

<file path=ppt/ink/ink3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0:2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2306,'91'-77,"110"-95,1 3,75-85,-107 113,-30 28,84-56,-45 45,68-62,5-41,-47 57,-13 2,76-82,-218 210,-69 36,-146 38,60-44,103 9,1 0,0 0,-1 1,1-1,0 0,-1 1,1-1,-1 1,1-1,-1 1,1-1,-1 1,1 0,-1 0,0 0,1 0,-1 0,1 0,-1 1,1-1,-1 0,0 1,1-1,0 1,-1-1,1 1,-1 0,1 0,0 0,-1 0,1 0,0 0,0 0,0 0,0 0,0 0,0 1,0-1,0 0,0 1,1-1,-1 1,0 0,2 12,1 1,0 0,1 0,0-1,1 0,1 1,0-1,1-1,1 1,21 63,10 68,-36-127,0 1,2-1,0 0,1 0,0 0,2 0,5 9,-12-26,0 0,1 0,-1 0,0 0,0 0,1 0,-1 0,0-1,1 1,-1 0,1 0,-1 0,1-1,0 1,-1 0,1-1,0 1,-1 0,1-1,0 1,0-1,-1 1,1-1,0 0,0 1,0-1,0 0,0 0,0 1,-1-1,1 0,0 0,0 0,0 0,0 0,0 0,0 0,0 0,0-1,0 1,0 0,-1-1,1 1,0 0,0-1,0 1,0-1,-1 1,1-1,0 1,-1-1,1 0,0 1,0-2,22-48,69-325,-59 188,-33 186,0 12</inkml:trace>
  <inkml:trace contextRef="#ctx0" brushRef="#br0" timeOffset="1502.132">297 2221,'-5'-2,"0"0,0 0,0 0,0 1,0 0,0 0,0 0,0 0,0 1,0 0,-1 0,1 0,0 1,0 0,0 0,0 0,0 0,0 1,0 0,0 0,0 0,1 1,-1-1,1 1,0 0,0 1,0-1,0 1,0-1,1 1,-3 4,-28 16,-69 50,97-61,5-3</inkml:trace>
  <inkml:trace contextRef="#ctx0" brushRef="#br0" timeOffset="2839.84">974 2503,'17'73,"-4"180,-14-221,12-219,-4 153,1 0,3 0,0 2,2-1,3-1,8-21,-21 42,2 1,0 0,0 0,1 0,0 1,1 0,1 0,0 0,0 1,1 1,0-1,0 1,4-1,-10 8,-1 0,1 1,0-1,0 1,0 0,0 0,0 0,0 1,0-1,0 0,1 1,-1 0,0 0,0 0,0 0,0 1,0-1,1 1,-1 0,0 0,0 0,0 0,-1 0,1 1,0-1,0 1,-1 0,1 0,-1 0,1 0,-1 0,2 3,59 93,-47-67,-8-20,-2-4</inkml:trace>
  <inkml:trace contextRef="#ctx0" brushRef="#br0" timeOffset="3755.804">862 2165,'40'-23,"2"1,0 3,2 1,0 2,0 3,10-1,116-17,-168 31,-1-1,1 1,-1 0,1-1,-1 0,1 1,-1-1,0 0,1 0,-1 0,0 0,0 0,0 0,0 0,0 0,0 0,0 0,0-1,0 1,0 0,-1-1,1 1,0-1,-1 1,1-1,-1 1,0-1,0 1,1-1,-1 1,0-1,0 1,0-1,-1 1,1-1,0 1,0-1,-1 1,1-1,-1 1,0-1,0 0,-42-61,29 47,-1-4,9 14,0-1,1 1,0-1,0 0,1-1,0 1,0-1,1 0,0 0,1 0,-1-2,1-13</inkml:trace>
</inkml:ink>
</file>

<file path=ppt/ink/ink3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0:52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3867 1208,'0'2,"-1"1,1 0,1 0,-1-1,0 1,1 0,-1-1,1 1,0 0,-1-1,1 1,1-1,-1 1,0-1,1 0,-1 1,1-1,-1 0,1 0,0 0,0 0,0 0,0-1,1 1,-1-1,0 1,1-1,-1 0,1 0,-1 0,1 0,-1 0,1 0,0-1,-1 0,1 1,0-1,0 0,-1 0,1 0,0-1,-1 1,1-1,0 1,-1-1,1 0,0 0,-1 0,0-1,1 1,-1 0,0-1,1 1,0-2,30-27,-1 0,-1-2,-2-2,-1 0,-2-2,4-10,-23 36,2 0,-1-1,0 0,-1 0,0 0,-1-1,-1 0,0 0,0 0,-1-1,0 0,-2 1,1-1,-1-1,-1 1,0 0,-1 0,-1 0,0 0,-1-4,1 16,0 0,0 0,0 0,0 0,-1 0,1 0,0 0,0 1,0-1,-1 0,1 1,0-1,-1 1,1 0,-1-1,1 1,-1 0,1 0,0 0,-1 0,1 0,-1 0,1 0,-1 0,1 1,0-1,-1 1,1-1,0 1,-1-1,1 1,0 0,0-1,-1 1,1 0,0 0,0 0,0 0,0 0,0 0,0 0,1 1,-1-1,0 0,0 0,1 1,-1-1,1 0,-1 1,1-1,0 1,0-1,-1 0,1 1,0 0,-7 9,1 0,0 0,0 1,1 0,1 1,0-1,0 1,2-1,-1 1,2 0,-1 0,2 0,0 0,0 0,2 0,-1 0,2 0,-1 0,2-1,0 1,5 10,-4-14,0-1,0 0,1-1,1 1,-1-1,1 0,0-1,1 0,-1 0,1 0,0-1,1-1,-1 1,1-1,0 0,0-1,0 0,0-1,1 0,-1 0,1-1,-1 0,1-1,0 0,1 0,1 2,1-1,0-1,0 0,0-1,0 0,0-1,0 0,-1-1,1-1,-1 0,0-1,0 0,0 0,0-2,3-2,-1-1,1 0,-1-1,-1 0,0-1,-1-1,0 0,-1-1,-1 0,0-1,-1 0,0 0,-1-1,-1 0,-1 0,0-1,-1 0,3-16,-7 27,0-1,0 1,-1-1,1 1,-2-1,1 1,-1-1,0 1,0-1,0 1,-1 0,0-1,-1 1,1 0,-1 0,0 1,-4-6,4 10,1 1,-1-1,0 1,1 0,-1 0,0 0,0 0,1 0,-1 1,0-1,1 1,-1 0,1 0,-1 0,1 0,-1 0,1 0,-1 1,1-1,0 1,0 0,0-1,0 1,0 0,0 0,1 0,-1 1,1-1,-1 0,1 1,0-1,0 1,0-1,0 1,0-1,0 1,1 0,-1 2,-3 9,-1 0,2 1,0-1,1 1,0 0,2 0,-1 0,2 0,0 0,0-1,2 1,0 0,0-1,2 1,0-1,0 0,1-1,5 8,-4-14,1 0,0-1,0 0,0 0,1-1,0 0,0 0,0-1,0 0,1-1,-1 0,1-1,0 0,0 0,0-1,0 0,0-1,0 0,1-1,-1 0,0 0,0-1,-1 0,1-1,0 0,-1-1,0 0,0 0,0-1,4-3,9-7,-1-2,-1 0,0-1,-1-1,-1-1,14-20,-22 29,-1-1,-1 0,0 0,0-1,-1 0,-1 0,0-1,-1 0,-1 0,0 0,-1 0,0-1,-1 1,0-1,-2-1,1 15,-1 0,1 1,-1-1,1 0,-1 0,0 1,1-1,-1 0,0 0,0 1,0-1,1 0,-1 0,0 1,0-1,0 0,0 0,0 0,0 1,-1-1,1 0,0 0,0 0,-1 1,1-1,0 0,-1 1,1-1,0 0,-1 0,1 1,-1-1,0 1,1-1,-1 1,1-1,-1 1,0-1,1 1,-1-1,0 1,1 0,-1-1,0 1,0 0,1 0,-1-1,0 1,0 0,0 0,1 0,-1 0,0 0,0 0,0 0,1 1,-1-1,0 0,0 0,0 0,1 1,-1-1,0 1,1-1,-1 0,0 1,1-1,-1 1,0-1,1 1,-9 16,0 0,2 1,0 0,1 0,1 0,0 1,2 0,-1 12,2-18,0 0,1-1,1 1,0 0,1 0,1 0,-1 0,2-1,0 1,0-1,2 0,-1 0,1 0,1 0,0-1,1 0,0 0,0-1,1 0,1 0,0-1,7 7,-6-9,0-1,1 0,-1 0,1-1,0-1,1 1,-1-2,1 0,0 0,-1-1,1-1,10 1,-19-2,0 0,1 0,-1-1,1 1,-1-1,0 1,1-1,-1 0,0-1,0 1,0 0,0-1,0 0,0 1,0-1,0-1,-1 1,1 0,-1-1,1 1,-1-1,0 1,0-1,0 0,-1 0,1 0,-1 0,1 0,-1-1,0 1,4-17</inkml:trace>
  <inkml:trace contextRef="#ctx0" brushRef="#br0" timeOffset="579.993">4290 361,'377'1,"-108"26,-122-11,-201-61,-179-152,89 38,140 155,4 6</inkml:trace>
  <inkml:trace contextRef="#ctx0" brushRef="#br0" timeOffset="3564.265">7902 869,'-27'8,"0"2,1 1,0 1,1 2,1 0,0 1,1 2,0 0,-2 5,19-17,1-1,0 1,1 0,-1 1,1-1,0 1,0 0,0 0,1 0,0 1,1-1,-1 1,1 0,0-1,1 1,0 0,0 0,0 0,1 0,0 0,0 2,3-6,0 0,0-1,0 1,0-1,1 1,-1-1,1 0,-1 0,1 0,0-1,0 1,0-1,-1 0,2 0,-1 0,0-1,0 0,0 1,0-1,0-1,0 1,0 0,0-1,0 0,0 0,0 0,0-1,0 1,0-1,-1 0,1 0,1-1,20-10,0-1,0-2,-1 0,-1-1,-1-1,13-15,-9 10,134-144,-160 168,0-1,0 0,1 1,-1-1,0 1,0-1,0 0,0 1,0-1,0 0,1 1,-1-1,0 0,0 1,1-1,-1 0,0 1,0-1,1 0,-1 0,0 1,1-1,-1 0,0 0,1 0,-1 1,0-1,1 0,-1 0,1 0,-1 0,0 0,1 0,-1 0,1 0,-1 0,0 0,1 0,-1 0,1 0,-1 0,0 0,1 0,-1-1,0 1,1 0,-1 0,1 0,-1-1,0 1,0 0,1 0,-1-1,0 1,1 0,-1-1,-6 43,5-38,-30 165,30-165,1 0,-1 0,1 0,0 0,0 0,0 0,0 0,0-1,1 1,0 0,0 0,0 0,0 0,1-1,0 1,-1-1,1 1,0-1,1 0,-1 1,1-1,-1 0,1-1,0 1,0 0,0-1,0 0,1 1,-1-1,1-1,-1 1,1 0,-1-1,1 0,0 0,0 0,0 0,0-1,0 1,0-1,0 0,0 0,0 0,-1-1,1 0,0 1,0-1,2-1,11-6,0 0,0-2,-1 1,-1-2,0 0,0-1,-1-1,0 0,-1 0,-1-2,0 1,-1-2,-1 1,5-11,7-5,23-32,-2-2,-4-1,-2-3,-4-1,-2-1,7-34,-27 73,-7 24,-1-1,1 1,-2-1,1 0,-1-1,-1 1,0 0,0 0,-1-1,0-2,0 11,0-1,-1 1,1 0,0 0,-1 0,1 0,-1 0,1 0,-1 0,0 0,1 0,-1 0,0 0,0 0,0 0,0 0,1 1,-1-1,0 0,0 1,-1-1,1 1,0-1,0 1,0-1,0 1,0 0,-1 0,1-1,0 1,0 0,0 0,0 0,-1 0,1 0,0 1,0-1,0 0,-1 1,1-1,0 0,0 1,0-1,0 1,0 0,0-1,0 1,0 0,0 0,-52 36,36-18,1 0,1 1,1 1,1 1,0 0,2 1,0 0,2 0,-5 20,3-12,3 1,0-1,2 1,1 0,2 1,1-1,2 1,2 14,-1-34,0 1,1-1,1 0,0 0,1 0,0 0,1-1,0 1,1-1,1-1,0 1,0-1,1 0,1-1,0 0,0 0,1-1,0 0,0-1,1 0,7 4,-14-8,0-1,1 0,-1 0,0-1,1 1,0-1,0 0,-1 0,1 0,0-1,0 0,1 0,-1 0,0 0,0-1,0 0,1 0,-1 0,0-1,0 0,0 0,0 0,0-1,0 1,0-1,0 0,0-1,8-8</inkml:trace>
  <inkml:trace contextRef="#ctx0" brushRef="#br0" timeOffset="3880.594">9059 728,'-23'30,"1"0,1 2,1 1,2 0,1 1,2 1,2 1,0 3,11-36,1 0,0 0,0 0,0 0,0 0,0 0,1 0,-1 0,1 0,0 0,0 0,0 0,0 0,1 0,-1 0,1 0,-1 0,1 0,0 0,1 0,-1 0,0 0,1-1,0 1,-1 0,1-1,0 1,0-1,0 0,1 0,-1 0,1 0,-1 0,1 0,-1-1,1 1,0-1,0 0,1 1,5-1,-1 0,1-1,-1 0,1 0,0-1,-1 0,1 0,-1-1,0 0,0-1,0 0,0 0,0-1,0 1,-1-2,1 1,-1-1,-1 0,1-1,-1 0,0 0,0 0,0 0,4-8,-2 3,1-1,-2 0,0 0,0-1,-1 0,-1 0,0-1,-1 0,0 1,-1-1,-1 0,0-1,-1 1,0-11,-1 21,-1 0,1 1,-1-1,1 0,-1 1,0-1,-1 0,1 1,-1-1,1 1,-1 0,0 0,0-1,0 1,-1 0,1 1,-1-1,0 0,1 1,-1 0,0-1,-1 1,1 0,0 0,-1 1,0-1,-18-5</inkml:trace>
  <inkml:trace contextRef="#ctx0" brushRef="#br0" timeOffset="4312.452">9286 1095,'87'-176,"-67"149,-10 49,-9-9,-1-1,2 1,0 0,0-1,2 0,-1 1,1-1,1-1,0 1,-3-8,1 0,-1 0,0-1,1 1,0-1,0 0,0 1,0-2,0 1,1 0,-1 0,1-1,0 0,0 0,-1 0,2 0,-1-1,0 1,0-1,0 0,1 0,-1-1,0 1,1-1,-1 0,0 0,1-1,-1 1,8-5,-1 1,0-1,-1-1,1 0,-1-1,0 0,-1 0,1-1,-1-1,-1 1,0-1,0-1,-1 1,0-1,-1 0,0-1,0 0,-1 0,-1 0,1 0,-2-1,0 0,0 0,-1-1,1-10,-3 5</inkml:trace>
  <inkml:trace contextRef="#ctx0" brushRef="#br0" timeOffset="4994.587">10217 784,'-2'-3,"-1"0,1 0,-1 0,1 0,-1 0,0 0,0 1,0-1,0 1,-1 0,1 0,0 0,-1 0,0 1,1-1,-1 1,0 0,0 0,0 0,0 1,0 0,0-1,1 1,-1 1,0-1,0 0,0 1,0 0,0 0,0 0,1 0,-1 1,0 0,1-1,-1 1,-1 2,-7 3,2 0,-1 0,1 2,0-1,1 1,0 0,0 1,1 0,0 0,-5 11,-31 104,43-120,1 0,-1 0,1 0,0 0,1 0,-1 0,1 1,0-1,0 0,1-1,-1 1,1 0,0 0,1-1,-1 1,1-1,0 0,0 1,0-2,0 1,1 0,0 0,-1-1,5 2,-1-3,1 0,0-1,0 0,0 0,0-1,0 0,0 0,0-1,0 0,0-1,-1 0,1 0,0 0,-1-1,1 0,-1-1,0 0,0 0,0 0,-1-1,0 0,0 0,1-1,12-10,0-1,-1-1,-1 0,0-1,-2-1,12-20,24-30,18 3,-67 66,-1 0,1-1,-1 1,1 0,0 0,0 0,-1 0,1 1,0-1,0 0,0 1,0-1,0 1,0-1,0 1,0 0,0 0,0 0,0 0,0 1,0-1,0 0,0 1,0-1,0 1,0 0,-1 0,1-1,0 1,0 1,-1-1,1 0,0 0,-1 0,1 1,-1-1,0 1,0-1,1 1,-1 0,0 0,0-1,0 1,0 1,3 10,0 1,-1-1,0 0,-1 1,-1 0,0-1,-1 1,-1 0,0-1,0 2,-1 25,-1 417,3-443,0 0,-1 1,0-1,-1 0,-1 0,0-1,-1 1,0 0,-1-1,0 0,-2 0,1-1,-1 1,-1-2,0 1,-1-1,0 0,-1-1,-10 9,17-17,0 0,0-1,0 1,-1-1,1 0,0 0,-1 0,1-1,0 1,-1-1,1 0,-1 0,1 0,-1 0,1 0,-1-1,1 0,0 1,-1-1,1-1,0 1,0 0,0-1,0 0,0 1,0-1,0 0,0-1,1 1,-1 0,1-1,0 0,0 1,-1-1,0-2,0-1,-1 0,1-1,0 1,0-1,1 1,0-1,0 0,0 0,1 0,0 0,1 0,-1 0,1 0,1 0,-1 0,1 0,1-3,8-15,0 1,2 0,0 1,2 0,0 1,2 0,0 2,1 0,1 0,1 2,1 0,0 2,2 0,0 1,107-41,-110 51</inkml:trace>
  <inkml:trace contextRef="#ctx0" brushRef="#br0" timeOffset="1767.309">6180 728,'2'1,"0"0,0 1,0-1,0 1,-1-1,1 1,0 0,-1 0,0 0,1 0,-1 0,0 0,0 0,0 0,0 0,-1 0,1 1,-1-1,1 0,-1 1,0-1,1 0,-1 1,-1-1,1 2,0-1,3 21,-2 0,0 1,-2-1,-1 1,-1-1,-1 0,-5 16,-15 105,17-135,10-33,2 4</inkml:trace>
  <inkml:trace contextRef="#ctx0" brushRef="#br0" timeOffset="2018.29">6124 417,'-5'10,"4"7,1 2</inkml:trace>
  <inkml:trace contextRef="#ctx0" brushRef="#br0" timeOffset="2432.665">6830 615,'-36'17,"19"-9,0 0,1 0,-1 2,2 0,0 1,0 0,-11 12,24-20,0-1,0 0,1 1,-1-1,1 1,0 0,-1 0,1-1,0 1,1 0,-1 0,1 0,-1 0,1 0,0 0,0 0,0 0,0 0,0 0,1-1,0 1,-1 0,1 0,0 0,0 0,1-1,-1 1,1 0,-1-1,1 0,0 1,0-1,0 0,0 0,0 0,0 0,0 0,1 0,-1-1,1 1,0-1,-1 1,1-1,0 0,0 0,2 0,1 0,-1 1,1 0,-1 0,1 0,-1 1,0-1,0 1,0 0,-1 1,1-1,-1 1,0 0,0 0,0 0,0 1,-1-1,0 1,0 0,0 0,0 0,-1 0,0 1,0-1,0 0,-1 1,1 0,-2-1,1 1,0 0,-1-1,0 1,-1 0,1 0,-1-1,0 1,-1 3,-3 0,-1-1,1 1,-1-1,-1 0,0 0,0-1,0 0,-1 0,0 0,-1-1,1-1,-1 1,0-1,-1-1,1 0,-1 0,1-1,-1 0,0-1,-1 0,1 0,0-1,-13 1</inkml:trace>
  <inkml:trace contextRef="#ctx0" brushRef="#br0" timeOffset="9014.839">11853 784,'-10'-4,"1"1,-1-1,0 2,0-1,-1 1,1 1,0 0,-1 0,1 1,0 1,-1 0,1 0,0 1,0 0,-1 0,2 1,-1 1,0 0,1 0,-1 1,1 0,1 0,-1 1,1 1,0-1,0 1,1 1,-5 4,3 2,1 0,1 0,0 1,1 0,1 1,0-1,1 1,1 0,-2 14,4-25,1 0,-1 0,1 0,0 1,0-1,1 0,0 0,-1 0,2 0,-1 0,1 0,-1-1,1 1,1 0,-1-1,1 1,-1-1,1 0,1 0,-1 0,0 0,1-1,0 1,0-1,0 0,0 0,1 0,-1-1,1 1,-1-1,1 0,2 0,0 0,0-1,0 0,0 0,0-1,1 1,-1-2,0 1,0-1,0 0,0 0,0-1,-1 0,1 0,0-1,-1 0,1 0,-1 0,0-1,4-3,103-92,-106 91,24-25,-1-2,-3-1,0-1,17-35,-44 71,0 0,0 0,0 0,1 0,-1 0,0 0,1 0,-1 0,1 0,-1 0,1 0,-1 0,1 0,0 0,-1 0,1 1,0-1,0 0,0 1,-1-1,1 0,0 1,0-1,0 1,0-1,0 1,0 0,0-1,0 1,0 0,0 0,0 0,0 0,1 0,-1 0,0 0,0 0,0 0,0 0,0 0,0 1,0-1,0 0,0 1,0-1,0 1,0-1,0 1,-1 0,1-1,0 1,0 0,0 0,-1-1,1 1,0 0,-1 0,1 0,-1 0,1 0,-1 0,1 0,-1 0,0 0,1 1,26 84,14 24,-37-104,0 0,1-1,0 1,0-1,0 0,1 0,-1-1,1 1,0-1,1-1,-1 1,1-1,-1 0,1 0,0-1,0 0,0 0,0-1,0 0,1 0,-1-1,4 0,12 1</inkml:trace>
  <inkml:trace contextRef="#ctx0" brushRef="#br0" timeOffset="9814.765">13377 784,'0'34,"0"20,5 6,2-2,-1-7,4-11,-1-13</inkml:trace>
  <inkml:trace contextRef="#ctx0" brushRef="#br0" timeOffset="9963.497">13293 474,'0'0</inkml:trace>
  <inkml:trace contextRef="#ctx0" brushRef="#br0" timeOffset="10352.028">13942 671,'-7'-2,"0"1,0-1,0 1,0 1,0-1,-1 1,1 0,0 1,0 0,0 0,0 0,0 1,0 0,1 1,-6 2,8-4,0 0,0 1,0 0,0 0,1 0,-1 0,0 0,1 1,0 0,0 0,0 0,0 0,0 0,0 0,1 1,-1-1,1 1,0 0,0 0,1 0,-1 0,1 0,0 0,0 0,0 0,0 0,1 1,0-1,0 0,0 1,0-1,1 0,0 0,-1 0,1 1,1-1,-1 0,1 0,0 0,-1-1,2 1,-1 0,0-1,1 1,0-1,-1 0,1 0,3 3,47 31,-48-35,1 0,-1 1,1-1,-1 1,0 0,0 0,0 1,-1 0,1-1,-1 1,0 1,0-1,0 1,0-1,-1 1,0 0,0 1,0-1,-1 0,0 1,0-1,0 1,0 0,-1 0,0 0,-1-1,1 1,-1 0,0 0,0 0,-1 0,0 0,0 0,-1 2,-1-3,0 0,0 0,0 0,-1-1,0 1,1-1,-2 0,1 0,0-1,-1 1,0-1,0 0,0 0,0 0,0-1,-1 0,1 0,-1 0,0-1,1 0,-1 0,0 0,1-1,-1 0,-5 0,-15 1</inkml:trace>
  <inkml:trace contextRef="#ctx0" brushRef="#br0" timeOffset="9297.821">12870 671,'-15'39,"-9"26,0 8,-2-4,4-10,6-9,1-8,2-7,5-5,2-2,-2-6,-4-12,-1-7</inkml:trace>
  <inkml:trace contextRef="#ctx0" brushRef="#br0" timeOffset="9600.59">12587 671,'7'17,"2"-1,0 0,0-1,1 0,1 0,1-1,8 7,1 4,145 127,-35-39,-104-86,-17-14</inkml:trace>
  <inkml:trace contextRef="#ctx0" brushRef="#br0" timeOffset="22301.143">7197 2534,'-14'2,"0"0,0 1,1 1,-1 1,1-1,0 2,0 0,1 1,0 0,0 1,0 0,1 1,0 0,1 0,0 1,1 1,0 0,0 0,1 1,-6 11,7-6,1-1,0 1,1 0,1 0,1 1,0 0,1-1,1 15,1-26,0 0,0 0,0-1,1 1,0 0,0 0,1-1,0 1,0-1,0 1,0-1,1 0,0 0,0 0,1 0,-1 0,1-1,0 0,0 0,0 0,1 0,-1 0,1-1,0 0,0 0,0 0,1-1,1 1,-2-1,1-1,0 0,0 0,0 0,0-1,0 0,0 0,0-1,0 1,0-1,-1-1,1 1,0-1,-1 0,1 0,-1-1,1 1,-1-1,0 0,0-1,0 1,0-2,92-96,14-96,-77 127,-16 33,0 0,-3-2,-1 0,-2 0,-2-1,-1-1,-2 1,-2-1,-1-18,-4 47,2 1,-1-1,0 0,0 1,-1-1,-1 0,0 1,0-1,-1 1,-1-1,0 1,-1 0,0 0,0 0,-1 1,-1-1,1 1,-2 0,1 1,-2 0,0-2,5 9,0 1,0-1,0 1,1 0,-1 0,-1 0,1 0,0 0,0 0,0 1,0 0,0-1,-1 1,1 1,0-1,0 0,0 1,0-1,0 1,-1 0,1 0,0 0,1 1,-1-1,0 1,0-1,1 1,-1 0,1 0,-1 0,1 0,0 1,0-1,0 1,0-1,0 1,0 0,1 0,-55 115,48-94,1 1,1 0,1 0,1 0,1 0,2 1,0-1,2 1,1-1,0 1,2-1,1 0,1 0,2 0,0-1,1 0,2-1,0 0,1-1,2 0,9 12,-9-15,1 0,0-1,1-1,1-1,0 0,2-2,-1 1,2-2,0-1,0 0,15 4,-26-12,0 0,0 1,0-1,0-1,0 0,1 0,0-1,-1 0,1 0,0-1,0-1,0 1,0-2,0 1,-1-2,1 1,0-1,0 0,-1-1,0-1,1 1,3-6,-1 1,0-1,0-1,-1 0,-1-1,1 0,-2-1,1 0,-2 0,0-1,0 0,-1 0,-1-1,0 0,-1 0,1-6,1-3,14-76,-20 96,-1 1,0-1,-1 0,1 0,0 0,-1 0,0 0,0 1,1-1,-2 0,1 1,0-1,0 1,-1-1,0 1,1-1,-1 1,0 0,0 0,0 0,0 0,-1 0,1 1,0-1,-1 0,1 1,-1 0,0 0,1 0,-1 0,-2-1,0 3,-1 0,1 0,0 1,0-1,0 1,0 0,0 1,1-1,-1 1,0 0,1 0,0 0,0 1,0-1,0 1,1 0,-1 0,1 0,0 1,0-1,1 1,-1 0,1-1,0 1,0 0,1 1,-1-1,1 0,0 1,-5 5,1 1,0-1,1 1,0 0,1 0,0 1,1-1,0 1,1-1,0 1,1-1,1 1,0-1,0 1,1-1,1 1,0-1,1 0,0 0,1-1,0 1,1-1,0 0,1-1,3 5,-2-7,1 1,1-1,0 0,0-1,0 0,0-1,1 0,0-1,1 0,-1-1,1 0,0 0,0-1,0-1,0 0,1-1,-1 0,0-1,1-1,-1 0,7-1,-4-2,0 0,-1-1,0-1,0-1,0 0,-1 0,0-1,0-1,-1 0,0-1,9-10,4-4,-1-2,-1-1,-1 0,-1-2,-2 0,-1-2,-1 0,-2 0,-1-2,-2 0,-1 0,-1-1,2-21,-7 30,3-1,-2 1,-1-1,-1 0,-1-1,-1 1,-2-1,0 1,-2-1,-1 1,-1 0,-1 0,-2-1,6 24,0-1,0 1,0 0,0 1,-1-1,1 0,-1 0,0 0,0 1,0-1,0 1,-1 0,1 0,0 0,-1 0,0 0,1 0,-1 0,0 1,0-1,0 1,0 0,0 0,0 0,0 1,-1-1,1 1,0-1,0 1,-1 0,1 0,0 1,0-1,0 1,-1-1,1 1,0 0,0 0,0 1,0-1,0 1,1-1,-1 1,0 0,-1 1,-3 6,0 0,1 0,0 1,1 0,0 0,0 1,1-1,1 1,-1 0,2 0,0 0,0 0,1 0,0 0,1 1,0-1,1 0,0 1,2 4,-3 4,31 178,-31 271,0-6,-22-324,22-139,-1 0,1-1,-1 1,1 0,0 0,-1-1,1 1,-1 0,1 0,-1 0,1 0,-1-1,1 1,-1 0,1 0,-1 0,1 0,-1 0,1 0,-1 0,1 0,-1 1,1-1,-1 0,1 0,0 0,-1 0,1 1,-1-1,1 0,-1 0,1 1,0-1,-1 0,1 1,0-1,-1 1,1-1,0 0,-1 1,1-1,0 1,0-1,0 1,-1-1,1 0,0 1,0-1,0 1,0-1,0 1,0-1,0 1,0-1,0 1,0-1,0 1,0-1,0 1,0-1,1 1,-1-1,0 1,0-1,1 1,-1-1,0 0,1 1,-14-38,12 13,1-1,1 0,2 0,0 0,2 1,0 0,2 0,1 0,0 1,2 0,1 0,0 1,9-10,162-228,-170 244,-1 0,0-1,-1 0,-1 0,-1-1,0 0,-2-1,0 0,-1 0,0-1,12-65,-18 86,1-1,0 0,0 0,0 0,0 0,-1 1,1-1,0 0,0 0,0 0,-1 0,1 0,0 0,0 0,0 0,-1 0,1 1,0-1,0 0,-1 0,1 0,0 0,0 0,0 0,-1-1,1 1,0 0,0 0,-1 0,1 0,0 0,0 0,0 0,-1 0,1 0,0-1,0 1,0 0,0 0,-1 0,1 0,0-1,-6 27,2 175,4-196,0 0,1 0,0 0,0-1,0 1,0 0,1 0,-1-1,1 1,0-1,1 0,-1 0,1 1,0-2,0 1,0 0,0 0,1-1,-1 0,1 0,0 0,0 0,0-1,1 1,-1-1,0 0,1 0,0-1,-1 1,1-1,0 0,0 0,-1-1,1 1,0-1,0 0,0-1,0 1,0-1,-1 0,1 0,0 0,-1-1,1 1,-1-1,1 0,-1-1,3-1,3-6,0-1,-1-1,0 0,-1 0,0-1,-1 1,0-2,-1 1,0-1,-1 0,-1 0,27-60,-29 70,1-6,1 1,0-1,1 1,0 0,0 1,1-1,0 1,1 0,0 1,0-1,0 1,1 1,0-1,0 1,1 1,0 0,0 0,6-2,-13 7,0 0,0 0,0 0,0 0,0 1,0-1,0 0,0 1,0 0,0 0,0-1,0 1,0 0,-1 0,1 1,0-1,-1 0,1 1,-1-1,1 0,-1 1,1 0,-1-1,0 1,0 0,0 0,0 0,0 0,-1-1,1 1,0 0,-1 0,1 1,-1-1,0 0,0 0,0 1,-1 81,-9-44,7-29,-1 2,2-1,-1 0,2 0,0 1,0-1,1 1,1-1,0 7,-1-18,1-1,-1 1,0 0,0 0,1 0,-1 0,0 0,1-1,-1 1,1 0,-1 0,1-1,-1 1,1 0,0-1,-1 1,1-1,0 1,-1-1,1 1,0-1,0 1,-1-1,1 1,0-1,0 0,0 0,0 1,0-1,-1 0,1 0,0 0,0 0,0 0,0 0,0 0,0 0,0-1,-1 1,1 0,0 0,0-1,0 1,0-1,-1 1,1-1,0 1,0-1,-1 1,1-1,0 0,36-30,-36 31,164-195,-165 193,1 1,0-1,0 1,0 0,0 0,0-1,0 1,0 0,0 0,0 0,0 0,1 0,-1 0,0 1,1-1,-1 0,1 1,-1-1,1 1,-1-1,1 1,-1 0,1 0,-1-1,1 1,0 0,-1 0,1 1,-1-1,1 0,-1 0,1 1,-1-1,1 1,-1-1,1 1,-1 0,0 0,1 0,-1-1,0 1,0 0,1 1,-1-1,0 0,0 0,0 0,0 1,24 134,26-7,-44-110</inkml:trace>
  <inkml:trace contextRef="#ctx0" brushRef="#br0" timeOffset="22655.449">8749 2139,'-5'0,"-1"5,0 6,6 6,3 0</inkml:trace>
  <inkml:trace contextRef="#ctx0" brushRef="#br0" timeOffset="23584.341">9793 2534,'14'7,"1"-1,0-1,0 0,0 0,0-2,1 0,-1-1,2 0,-13-1,1-1,0 0,-1 0,1 0,0 0,-1-1,1 0,-1 0,1 0,-1 0,1-1,-1 0,0 0,1 0,-1 0,0-1,-1 1,1-1,0 0,-1 0,0 0,1-1,-1 1,-1-1,1 0,0 0,-1 0,1-3,-1 3,-1 0,-1 0,1-1,-1 1,0 0,0-1,0 1,0 0,-1-1,1 1,-1 0,0 0,-1 0,1 0,-1 0,0 0,0 0,0 0,0 1,-1-1,1 1,-1-1,0 1,0 0,0 0,0 0,-1 1,1-1,-1 1,0 0,0 0,0 0,0 0,0 1,0-1,0 1,0 0,0 1,-1-1,1 1,0-1,-1 1,1 1,0-1,0 1,-1-1,1 1,0 0,0 1,-3 0,-4 1,-1 1,1 0,0 1,1 0,-1 0,1 1,0 0,0 1,1 1,0-1,0 1,1 1,0-1,1 1,-1 1,2 0,-1 0,2 0,-1 0,1 1,1 0,0 0,0 0,1 1,1-1,0 1,0 0,1 0,1-1,0 1,1 2,-1-7,1-1,1 1,-1-1,1 0,0 0,1 0,-1 0,1 0,1-1,-1 1,1-1,-1 0,2 0,-1 0,0 0,1-1,0 1,0-1,0-1,1 1,-1-1,1 0,0 0,0 0,0-1,0 0,0 0,5 0,9 2,0 0,1-2,-1 0,0-1,1-1,-1-1,1-1,11-3,-11 2,0-2,0-1,-1 0,0-2,-1 0,1-1,-2-1,1 0,-1-2,-1 0,0-1,-1-1,8-8,8-11,-20 23,-1 0,-1-1,0 0,0 0,-1-1,0-1,-1 1,-1-1,0-1,0 1,-2-1,2-6,-6 19,-1 0,1 1,-1-1,1 0,-1 0,0 0,1 0,-1 0,0 1,0-1,0 0,1 0,-1 0,0 0,0 0,0 0,-1 0,1 0,0 0,0 0,0 1,-1-1,1 0,0 0,-1 0,1 0,-1 1,1-1,-1 0,1 0,-1 1,0-1,1 0,-1 1,0-1,1 1,-1-1,0 1,0-1,0 1,1-1,-1 1,0 0,0 0,0-1,0 1,0 0,0 0,0 0,0 0,1 0,-1 0,0 0,0 0,0 0,-46 28,36-17,1 1,0 0,0 1,2-1,-1 2,2-1,0 1,-5 13,10-22,0 0,1 0,0 0,-1 0,2 0,-1 0,1 0,-1 0,1 1,1-1,-1 0,1 0,0 0,0 0,0 0,1 0,0 0,0 0,0 0,1-1,-1 1,1-1,0 1,0-1,1 0,-1-1,1 1,1 1,3 0,-1 1,1-1,0-1,1 0,-1 0,1 0,-1-1,1-1,0 1,0-1,1-1,-1 0,0 0,0-1,1 0,-1 0,0-1,1 0,-1-1,0 0,0-1,0 1,2-3,9-3,0 0,-1-1,0-1,-1-1,0-1,-1 0,-1-1,0-1,13-14,0-3,-2-1,-1-1,-1-1,-2-2,-1 0,-2-2,-2 0,-1-1,-2 0,5-26,-17 54,0 0,-1-1,0 0,-1 1,0-1,-1 0,0 0,-1 0,0 1,-1-1,-1 1,1-1,-2 1,0 0,0 0,-1 0,0 0,-1 1,0 0,-1 0,0 1,0 0,-1 0,0 0,0 1,-1 1,-3-2,7 6,0 1,0 0,-1 1,1-1,-1 1,1 0,-1 0,0 1,1 0,-1 0,0 0,1 0,-1 1,1 0,-1 0,1 1,-1 0,1 0,0 0,0 0,0 1,0 0,0 0,0 0,1 1,-1 0,-5 4,0 1,0 0,1 1,0 0,1 0,0 1,1 0,0 1,1 0,-4 7,3 2,2-1,0 1,1 0,1 0,1 0,1 0,0 0,2 0,0 1,2-1,0 0,2 0,0-1,1 0,1 1,1-2,1 1,6 9,-1-5,2 0,1-1,0-1,2 0,1-2,0 0,1-1,2-1,-1-1,2-1,0-1,1-1,1-2,0 0,0-2,1 0,0-2,23 3,154 19,-176-28</inkml:trace>
  <inkml:trace contextRef="#ctx0" brushRef="#br0" timeOffset="24735.438">12136 2026,'-5'28,"65"321,-57-295,-2 0,-2 1,-3-1,-2 0,-3 1,5-34,4-21,1 1,-1-1,1 0,0 1,-1-1,1 0,0 0,-1 0,1 1,0-1,-1 0,1 0,0 0,-1 0,1 0,0 0,-1 0,1 0,0-1,-1 1,1 0,0 0,-1-1,1 1,0 0,-1 0,1-1,-1 1,1-1,-1 1,1-1,-1 1,1-1,-1 1,1-1,-1 1,0-1,1 1,-1-1,0 0,1 1,-1-1,0 0,0 1,0-1,0 0,0 1,1-1,0-1,13-16,1 1,1 0,1 1,0 1,1 0,0 1,1 1,1 1,0 1,1 1,0 0,0 2,1 0,0 2,0 0,1 1,12 0,-32 5,0 0,-1 0,1 1,-1-1,1 0,0 1,-1 0,0-1,1 1,-1 0,1 0,-1 1,0-1,0 0,0 1,1-1,-2 1,1 0,0 0,0 0,0 0,-1 0,1 0,-1 0,0 0,0 1,1-1,-1 0,-1 1,1-1,0 1,-1-1,1 1,-1 0,0-1,0 1,0-1,0 1,0 0,0-1,-1 1,-35 103,26-93,-1 0,-1 0,0-1,-1-1,0 0,-1-1,0-1,0 0,-1-1,0 0,0-1,-1-1,0 0,0-1,-1-1,-12 2,-61-7,88 1,0-1,-1 0,1 0,0 0,0 0,0 0,0 0,0 0,0-1,0 1,0-1,1 1,-1-1,0 0,1 0,0 0,-1 0,1 0,0 0,0 0,0 0,0 0,0-1,1 1,-1 0,1 0,-1-1,1 1,0 0,0-1,0 1,0-1,0 1,1 0,-1-1,1 1,6-20,4 3</inkml:trace>
  <inkml:trace contextRef="#ctx0" brushRef="#br0" timeOffset="25288.296">12897 2421,'-10'33,"5"-19,0 0,0 1,2 0,0 0,0 0,2 1,-1-1,2 0,0 1,1-1,1 4,-1-17,-1 0,0-1,0 1,1-1,-1 1,1-1,0 1,-1-1,1 1,0-1,0 1,0-1,0 0,0 0,0 1,0-1,0 0,0 0,1 0,-1 0,0 0,1-1,-1 1,1 0,-1 0,1-1,-1 1,1-1,-1 0,1 1,0-1,-1 0,1 0,0 0,-1 0,1 0,-1 0,1-1,0 1,-1 0,1-1,-1 0,1 1,-1-1,1 0,-1 1,0-1,1 0,-1 0,62-56,-13-14,-38 52,0 0,2 1,0 1,0 0,2 1,0 0,17-11,-31 26,-1 0,0 0,1 0,-1 0,1 0,0 1,-1-1,1 0,-1 1,1 0,0-1,0 1,-1 0,1 0,0 0,-1 0,1 0,0 0,0 0,-1 1,1-1,-1 1,1-1,0 1,-1 0,1 0,-1-1,1 1,-1 0,1 0,-1 0,0 1,0-1,1 0,-1 0,0 1,0-1,0 1,-1-1,1 1,0 0,26 69,-26-68,26 95,-5 1,-4 1,-4 0,-1 70,-10-148,-2 0,-1 0,-1 0,0 0,-2-1,-1 1,0 0,-2-1,0 0,-1 0,-2-1,0 0,-9 14,15-30,0 0,0 0,0 0,-1 0,0-1,0 1,0-1,0 0,0 0,-1-1,1 1,-1-1,1 0,-1 0,0 0,0-1,0 0,0 0,0 0,0-1,-1 1,1-1,0 0,0-1,0 1,0-1,0 0,0-1,0 1,0-1,0 0,1 0,-1 0,0-1,1 1,0-1,0 0,0-1,0 1,0-1,1 1,-1-1,1 0,0 0,0-1,1 1,-1-1,1 1,0-1,-1-2,2-9,1-1,0 1,1 0,0-1,2 1,0 0,0 0,2 0,0 1,1 0,0-1,1 2,1-1,0 1,1 1,1-1,0 1,4-3,5-11,2 0,0 2,2 1,0 1,2 0,0 2,1 1,2 1,26-14,-18 14</inkml:trace>
  <inkml:trace contextRef="#ctx0" brushRef="#br0" timeOffset="11768.354">564 2477,'-23'30,"2"0,0 1,2 2,1 0,2 0,1 2,-4 18,15-45,0 1,1-1,0 1,0 0,1 0,0 0,1 0,0 0,0 0,1 0,0 0,1 1,0-1,0 0,1 0,2 4,-4-11,1 0,1 0,-1 0,0-1,0 1,1-1,-1 1,1-1,-1 1,1-1,0 0,-1 0,1 0,0 0,0 0,0 0,0 0,0 0,0-1,0 1,0-1,0 0,0 1,0-1,0 0,0 0,0-1,0 1,0 0,0 0,0-1,0 0,0 1,0-1,0 0,0 0,0 0,0 0,-1 0,1 0,0-1,-1 1,2-2,66-65,-55 50,-2-1,0-1,-1 0,-1-1,-1 0,0 0,-2-1,-1 0,0 0,-2 0,0-1,-2 0,0 0,-2-14,0 35,1-5,0-1,0 1,0-1,-1 1,-1-1,1 1,-1-1,0 1,-1 0,1 0,-2-1,1 1,-1 0,0 1,0-1,-1 0,0 1,0 0,0 0,-1 0,0 0,0 1,-1 0,1 0,-3-1,9 6,0 1,0-1,0 1,-1 0,1-1,0 1,0 0,0 0,-1 0,1-1,0 1,-1 0,1 0,-1 0,1 0,-1 0,0 0,1 0,-1 0,0 0,0 0,1 0,-1 0,0 1,0-1,0 0,0 0,-1 0,1 0,0 0,0 0,-1 0,1 0,0 0,-1 0,1 0,-1 0,1 0,-1 0,0 0,1-1,-1 1,0 0,0 0,1-1,-1 1,0 0,0-1,0 1,0-1,0 1,0-1,0 1,0-1,0 0,0 0,0 1,0-1,0 0,0 0,-1 0,1 0,0 0,0 0,0 0,-1-1,7 4,-1 0,1 0,-1-1,1 1,0-1,0 0,0-1,0 1,0-1,0 0,1 0,-1-1,0 1,1-1,-1-1,0 1,0-1,1 1,-1-2,0 1,0 0,0-1,3-1,102-68,-86 50,-14 13,0-1,0 0,-1 0,0-1,-1 0,0 0,0-1,-1 0,-1-1,4-8,29-112,-27 223,7 7,4-1,4-2,5 1,41 150,-49-146,-4 2,4 77,-21-142,-2 0,-1 1,-2-1,-1 0,-2 0,-2 0,-2 0,-1-1,-5 10,14-41,0 1,0-1,-1 0,1 1,-1-1,-1 0,1 0,-1 0,1-1,-1 1,-1-1,1 1,-1-1,1 0,-1-1,-1 1,1 0,0-1,-1 0,1 0,-1-1,0 1,0-1,0 0,-1 0,1-1,0 1,0-1,-1 0,1-1,-1 1,1-1,-1 0,1-1,-1 1,1-1,-1 0,1 0,0-1,0 0,-1 0,-4-7,0-1,0 1,1-2,1 0,0 0,0 0,1-1,0 0,1 0,1-1,0 0,1 0,0 0,1 0,0-1,1 1,0-1,1-5,-1-5,1 1,1 0,1-1,1 1,1 0,1 0,1 0,1 0,1 1,1 0,1 0,1 1,1 0,12-17,-16 27,1 0,0 0,1 1,0 0,1 0,0 1,0 1,1-1,0 2,1 0,0 0,3-1,9-1</inkml:trace>
  <inkml:trace contextRef="#ctx0" brushRef="#br0" timeOffset="12783.049">1835 2901,'-22'97,"14"-130,8 6,0-1,2 0,1 1,1 0,1 0,1 0,2 0,0 1,2 0,1 1,1 0,4-4,0 1,-8 13,0 1,1 0,0 0,1 1,0 1,1-1,1 2,0-1,-11 11,1 0,-1 0,1 0,-1 0,1 0,-1 0,1 1,0-1,0 1,-1-1,1 1,0-1,0 1,-1 0,1 0,0 0,0 0,0 0,-1 0,1 1,0-1,0 1,-1-1,1 1,0-1,-1 1,1 0,0 0,-1 0,1 0,-1 0,0 0,1 0,-1 1,0-1,0 0,0 1,1-1,-2 1,1-1,0 1,0 0,0-1,-1 1,1 0,-1-1,1 1,-1 0,0 0,0-1,1 1,-1 0,-1 0,1 0,0-1,0 1,-1 0,1 0,-1-1,1 1,-1 0,0-1,0 2,-16 68,13-49</inkml:trace>
  <inkml:trace contextRef="#ctx0" brushRef="#br0" timeOffset="13082.117">2427 2506,'-8'10,"-28"34,2 1,2 2,2 1,3 2,-5 13,30-60,0 1,0 0,0 0,0 0,0 1,1-1,0 0,0 1,0-1,0 0,1 1,0-1,0 1,0-1,0 1,1-1,0 1,0-1,0 0,0 1,1-1,-1 0,1 0,0 0,0 0,1 0,-1-1,1 1,0-1,0 1,0-1,0 0,1 0,-1-1,3 2,3-1,1-1,0 0,0 0,-1-1,1 0,0-1,0 0,0-1,0 0,0 0,0-1,-1 0,1-1,-1 0,1-1,-1 0,0 0,0-1,-1 0,0 0,0-1,0 0,1-2,2-1,-1 0,0-1,-1 0,0 0,0-1,-1 0,-1-1,0 0,-1 0,0 0,0-1,-1 0,-1 0,0 0,-1-1,0-7,-1 15,-1 1,-1-1,1 0,-1 0,0 0,0 0,-1 0,1 0,-1 0,-1 1,1-1,-1 0,0 1,0-1,-1 1,0-1,0 1,0 0,0 0,-1 1,0-1,0 1,0 0,0 0,-1 0,1 0,-1 1,0 0,0 0,-1 0,1 0,-3 0,-15-4</inkml:trace>
  <inkml:trace contextRef="#ctx0" brushRef="#br0" timeOffset="13399.618">3076 2054,'-27'258,"16"-175,2-20,2 0,3 1,3-1,3 25,19 20,-25-93</inkml:trace>
  <inkml:trace contextRef="#ctx0" brushRef="#br0" timeOffset="13615.441">2737 2506,'44'-5,"28"-1,6-1,1 2,-10 2,-5 1,-10 0,-9 2,-8 0,0 0,-1 5,-3 2,-2-1,-6 0</inkml:trace>
  <inkml:trace contextRef="#ctx0" brushRef="#br0" timeOffset="14417.81">3584 2506,'-12'1,"0"2,-1-1,1 1,0 1,1 0,-1 1,1 0,0 1,0 0,0 1,1 0,0 0,1 1,-1 1,1-1,1 2,0-1,0 1,1 0,0 1,-2 5,-17 67,26-80,-1-1,1 0,1 1,-1-1,0 1,1-1,-1 0,1 1,-1-1,1 0,0 1,0-1,0 0,1 0,-1 0,0 0,1 0,-1 0,1-1,0 1,0 0,-1-1,1 1,0-1,0 0,1 1,-1-1,0 0,0 0,0-1,1 1,-1 0,0-1,3 1,3-1,0-1,1 1,-1-2,1 1,-1-1,0-1,0 1,0-1,0-1,-1 1,1-1,-1-1,0 1,0-1,-1 0,1-1,-1 0,4-5,15-9,85-81,-109 101,1 0,0 0,0 0,0 0,0 1,0-1,-1 0,1 1,0 0,0-1,-1 1,1 0,0 0,-1 0,1 0,-1 0,1 0,-1 1,0-1,1 0,-1 1,0-1,0 1,0-1,0 1,0 0,0-1,-1 1,1 0,-1 0,1-1,-1 1,1 0,-1 0,0 0,0 0,0-1,0 1,0 0,0 0,-1 0,1 0,-1-1,1 2,3 12,-3-10,1 0,0 0,0 0,0-1,1 1,-1 0,1-1,0 1,1-1,-1 0,1 1,0-1,0-1,0 1,0 0,1-1,0 1,-1-1,1 0,0 0,1-1,-1 1,0-1,1 0,0 0,-1-1,1 1,0-1,0 0,1 0,4-1,-1 0,0 0,0-1,1-1,-1 0,0 0,0 0,0-1,-1-1,1 0,-1 0,1 0,-2-1,1 0,0-1,-1 0,6-5,6-7,-1 0,-1-1,-1-1,0 0,12-23,-5 4,-2-1,-1-1,-2-1,-2-1,-2 0,7-37,-9 28,-2 12,-2 0,-2-1,-1 0,-1-38,-30-9,26 87,0 1,-1-1,1 1,0-1,0 1,-1-1,1 1,0 0,-1-1,1 1,-1 0,1-1,0 1,-1 0,1-1,-1 1,1 0,-1 0,1-1,-1 1,1 0,-1 0,1 0,-1 0,1 0,-1 0,1 0,-1 0,1 0,-1 0,1 0,-1 0,0 0,1 0,-1 0,1 1,0-1,-1 0,1 0,-1 1,1-1,-1 0,1 0,-1 1,1-1,0 1,-1-1,1 0,0 1,-1-1,1 1,0-1,0 1,-1-1,1 1,0-1,0 1,0-1,0 1,0-1,0 1,0-1,0 1,0 0,-9 41,9-36,-10 51,4-29,2 0,0 0,2 1,1-1,2 1,2 18,74 389,-46-289,-18-86,-28-146,7 59</inkml:trace>
  <inkml:trace contextRef="#ctx0" brushRef="#br0" timeOffset="14699.559">3895 2309,'155'30,"-121"-22,-1-2,1 0,0-3,0 0,0-3,0-1,0-1,24-5,136-13,-170 20</inkml:trace>
  <inkml:trace contextRef="#ctx0" brushRef="#br0" timeOffset="14947.827">4742 2477,'4'39,"7"21,7 7,-1-10</inkml:trace>
  <inkml:trace contextRef="#ctx0" brushRef="#br0" timeOffset="15118.919">4685 2252,'0'-19,"0"-7</inkml:trace>
  <inkml:trace contextRef="#ctx0" brushRef="#br0" timeOffset="15370.487">5108 2365,'-10'23,"0"0,1 1,2 0,0 1,1-1,2 1,1 0,0 1,2-1,1 0,1 1,-1-22,-1-1,1 1,0 0,0 0,0-1,1 1,-1-1,1 1,0 0,0-1,0 1,0-1,1 1,0-1,-1 0,1 0,0 0,0 0,1 0,-1 0,1 0,-1-1,1 1,0-1,0 0,0 0,0 0,0 0,1-1,-1 1,1-1,-1 0,1 0,-1 0,1 0,-1 0,1-1,0 0,-1 0,1 0,0 0,-1 0,1-1,2 0,5-6,-1 0,-1 0,0-1,0 0,0-1,-1 0,0 0,-1-1,0 0,-1 0,0 0,0-1,-1 0,0 0,-1-1,-1 1,0-1,0 0,-1 0,0 0,-1 0,-1 0,0 0,0 0,-1 0,-1 0,0 0,-1 0,0 1,-4-11,6 19,0 0,1 1,-1-1,0 0,0 0,0 1,-1-1,1 1,-1-1,1 1,-1 0,0 0,0-1,0 1,0 0,0 1,-1-1,1 0,0 1,-1-1,1 1,-1 0,0 0,1 0,-1 0,0 0,0 0,1 1,-1 0,0-1,0 1,0 0,0 0,0 0,1 1,-1-1,0 1,0 0,0 0,1 0,-1 0,0 0,-15 12</inkml:trace>
  <inkml:trace contextRef="#ctx0" brushRef="#br0" timeOffset="15720.648">5390 2703,'27'-56,"-14"26,1 1,2 1,0 0,2 1,19-22,-36 48,-1 0,0 0,1 1,-1-1,1 0,0 1,-1-1,1 1,0-1,-1 1,1-1,0 1,-1-1,1 1,0-1,0 1,0 0,-1 0,1-1,0 1,0 0,0 0,0 0,-1 0,1 0,0 0,0 0,0 0,0 0,0 0,-1 1,1-1,0 0,0 1,0-1,-1 0,1 1,0-1,-1 1,1-1,0 1,-1-1,1 1,0 0,-1-1,1 1,-1 0,1-1,-1 1,1 1,17 47,-15-36,-2-6,0-1,1 1,-1-1,1 0,1 0,-1 0,1 0,0 0,0 0,0 0,1-1,0 0,0 0,1 0,-1 0,1-1,0 1,0-1,1-1,-1 1,1-1,0 0,0 0,0 0,0-1,0 0,1 0,1-1,1 0,-1 0,0-1,1 0,-1 0,0-1,0 0,1 0,-1-1,0-1,0 1,-1-1,1 0,0-1,-1 0,0 0,0 0,0-1,-1 0,1-1,-1 1,0-1,-1-1,1 1,-1-1,-1 1,1-2,-1 1,0 0,-1-1,0 1,0-1,-1 0,2-6,0-37,-4 27</inkml:trace>
  <inkml:trace contextRef="#ctx0" brushRef="#br0" timeOffset="27554.326">367 3804,'-8'18,"0"0,1 0,1 1,0 0,2 0,0 0,1 0,1 1,1 0,1-1,1 1,0-1,1 1,1-1,1 1,4 79,-7 345,-12-342,17-118,-4-2</inkml:trace>
  <inkml:trace contextRef="#ctx0" brushRef="#br0" timeOffset="27803.532">0 4312,'24'0,"23"0,7-5,0-1,0 0,-4 1,-6-3,-6-1,-4-3,-3 0,-2 3,-7-3,-1 1,-5 3</inkml:trace>
  <inkml:trace contextRef="#ctx0" brushRef="#br0" timeOffset="28255.058">678 3804,'0'433,"1"-398,0-1,3 0,0 0,2 0,2-1,1 0,2 0,1-1,-10-28,0 0,0 0,0-1,1 1,0-1,-1 0,1 0,0 0,1 0,-1 0,0-1,1 1,0-1,-1 0,1 0,0 0,0-1,0 0,0 1,0-1,1 0,-1-1,0 1,0-1,1 0,-1 0,0 0,0-1,1 1,-1-1,0 0,0 0,0-1,0 1,0-1,0 0,0 0,-1 0,1-1,1 0,39-39,-41 37,0 0,1 0,-1 1,1-1,1 1,-1 0,0 1,1-1,0 1,0-1,0 2,0-1,0 0,1 1,-1 0,1 0,0 1,-1 0,1 0,5-1,-7 5,-1-1,1 0,-1 1,0 0,0 0,0 0,0 0,0 0,-1 1,1-1,-1 1,0 0,0 0,0-1,-1 1,1 0,-1 0,0 1,0-1,-1 0,1 0,-1 1,0 2,5 16,10 24,-6-25</inkml:trace>
  <inkml:trace contextRef="#ctx0" brushRef="#br0" timeOffset="28641.971">1383 4566,'17'-4,"-1"-1,1 0,-1-1,0-1,0-1,-1 0,0-1,0 0,-1-1,-1-1,1 0,-2-1,1 0,-2-1,0-1,3-4,-12 16,-1 0,1 0,-1 0,0 0,0 0,0-1,0 1,0 0,0-1,0 1,-1 0,1-1,-1 1,0-1,0 1,1-1,-2 1,1-1,0 1,0 0,-1-1,0 1,1-1,-1 1,0 0,0 0,0-1,0 1,-1 0,1 0,-1 0,1 0,-1 0,0 1,1-1,-1 0,0 1,0-1,0 1,0 0,-1-1,1 1,0 0,0 1,-1-1,1 0,0 1,-1-1,1 1,-2-1,-3 3,0-1,0 0,0 1,0 1,0-1,0 1,0 0,1 1,0-1,-1 1,1 1,1-1,-1 1,1 0,0 0,0 1,0-1,1 1,-1 0,1 1,1-1,-1 0,1 1,-2 7,2-6,-1 1,1-1,1 1,-1 0,1 0,1 0,0 0,0 0,1 1,0-1,1 0,0 0,0 0,1 0,0 0,0 0,1 0,1-1,-1 1,1-1,1 0,-1 0,1 0,1-1,0 0,0 0,0 0,1-1,-1 0,2 0,-1 0,1-1,-1-1,1 1,7 2,37 9,-28-10</inkml:trace>
  <inkml:trace contextRef="#ctx0" brushRef="#br0" timeOffset="29589.368">2427 4594,'0'108,"37"-254,-19 95,-9 21,2 1,2 0,0 0,2 1,0 1,20-25,49-39,-83 90,0 0,1 1,-1-1,0 1,1-1,-1 1,0-1,1 1,-1 0,0 0,1 0,-1-1,1 1,-1 1,0-1,1 0,-1 0,1 0,-1 1,0-1,1 1,-1-1,0 1,0 0,1-1,-1 1,0 0,0 0,0 0,0 0,0 0,0 0,0 0,0 0,0 0,-1 0,1 0,0 1,-1-1,1 0,-1 1,1-1,-1 0,0 1,14 64,-15 111,16-137,-3-28</inkml:trace>
  <inkml:trace contextRef="#ctx0" brushRef="#br0" timeOffset="29819.028">3048 4651,'5'14,"6"-4,1-10,-1-8,-2-9,-4-1</inkml:trace>
  <inkml:trace contextRef="#ctx0" brushRef="#br0" timeOffset="29971.524">2963 4114,'0'0</inkml:trace>
  <inkml:trace contextRef="#ctx0" brushRef="#br0" timeOffset="31226.629">3613 4228,'-3'1,"-23"10,1 1,0 1,0 1,2 2,0 0,0 1,2 2,0 0,1 1,-9 13,26-29,0 0,0 0,1 0,-1 0,1 1,0-1,0 0,1 1,-1-1,1 1,0 0,1 0,-1-1,1 1,-1 0,2 0,-1 0,0-1,1 1,0 0,0-1,0 1,1 0,0-1,0 0,0 1,0-1,0 0,1 0,0 0,0 0,0-1,0 1,1-1,-1 0,1 0,0 0,0 0,0 0,0-1,1 0,3-2,-1-1,1 0,0-1,-1 0,1 0,-1-1,0 0,1 0,-1 0,-1-1,1 0,-1-1,1 1,-1-1,0-1,-1 1,0-1,1 0,-2 0,1 0,-1-1,0 1,3-7,32-49,-33 49,1 1,0-1,1 1,0 0,1 1,0 0,1 1,0-1,1 2,0 0,1 0,-1 1,2 0,2-1,-12 8,-1 0,1 1,-1-1,1 0,-1 1,1 0,-1-1,1 1,0 0,-1 0,1 1,-1-1,1 0,0 1,-1 0,1-1,-1 1,0 0,1 0,-1 1,0-1,1 0,-1 1,0-1,0 1,0 0,0 0,-1-1,1 1,0 1,-1-1,1 0,-1 0,0 0,0 1,0-1,0 1,24 98,6 158,-30-216,-2 1,-2 0,-2 0,-1-1,-3 0,-1-1,-3 0,-1 0,-1-1,-3-1,-1-1,-5 4,18-31,-1 0,0 0,-1 0,0-1,-1 0,0-1,-1 0,0-1,0 0,-9 5,18-13,0 0,-1 0,1 0,0-1,-1 1,1 0,-1-1,1 1,-1-1,0 0,1 0,-1 1,1-1,-1 0,0 0,1-1,-1 1,1 0,-1 0,1-1,-1 1,1-1,-1 1,1-1,-1 0,1 1,0-1,-1 0,1 0,0 0,0 0,-1 0,1 0,0-1,0 1,0 0,1-1,-1 1,0 0,0-1,1 1,-1-1,1 1,-1-1,1 1,-12-75,15 39,2 0,2 1,1 0,9-24,6-26,8-45,6 1,6 2,5 2,5 1,6 4,40-58,125-137,-222 313,0 1,0-1,0 0,-1 1,1-1,-1 0,0 0,0 0,0 0,0 0,-1 0,1 0,-1-1,1 1,-1 0,0 0,-1 0,1-1,0 1,-1 0,0 0,0 0,-1-2,0 5,-1-1,0 1,0 0,0 1,0-1,0 0,1 1,-1 0,0 0,0-1,1 2,-1-1,0 0,1 0,-1 1,1 0,0-1,0 1,-1 0,1 0,0 0,0 0,1 0,-1 1,0-1,1 1,0-1,-1 2,-18 24,2 2,1 0,1 1,2 0,1 1,1 1,2 0,1 1,2 0,2 0,0 0,3 1,0-1,3 20,0-30,0 1,1-1,2 0,0 0,1 0,2 0,0-1,2 0,0-1,2 0,0 0,2-1,0 0,5 3,-15-20,-1 0,2-1,-1 1,0-1,1 0,-1 0,1 0,0 0,0-1,0 1,0-1,1 0,-1 0,0-1,1 1,0-1,-1 0,1 0,0-1,-1 0,1 1,0-1,-1-1,1 1,0-1,-1 0,1 0,0 0,-1 0,1-1,-1 0,0 0,0 0,0-1,0 1,4-4,115-157,-110 143,-13 20,0 1,0-1,0 0,0 1,0-1,1 0,-1 1,0-1,0 0,0 0,1 1,-1-1,0 0,1 0,-1 1,0-1,0 0,1 0,-1 0,0 0,1 1,-1-1,0 0,1 0,-1 0,1 0,-1 0,0 0,1 0,-1 0,0 0,1 0,-1 0,0 0,1 0,-1 0,1 0,-1-1,0 1,0 0,1 0,-1 0,0-1,1 1,-1 0,0 0,1 0,-1-1,0 1,0 0,0-1,1 1,-1 0,0-1,0 1,0 0,0-1,1 1,-1 0,0-1,0 1,0 0,0-1,0 1,0 0,0-1,0 1,3 33,-3-23,0-5,0 1,0 0,1 0,-1 0,1 0,1 0,-1-1,1 1,0 0,0-1,1 0,0 1,0-1,0 0,0 0,1-1,-1 1,1-1,1 0,-1 0,1 0,-1 0,1-1,0 0,0 0,0 0,1 0,-1-1,1 0,-1 0,1-1,0 0,0 0,0 0,-1 0,3-1,3-3,-1 0,1 0,-1-1,0 0,0-1,0-1,-1 1,1-1,-2-1,1 0,-1 0,1-1,-2 0,1 0,-2-1,1 0,89-157,-67 88,-3-1,-4-1,-3-1,7-69,-25 144,-1 4,11-55,-3 0,-2 0,-3-38,-10 57,6 38,1-1,0 1,-1-1,1 1,0 0,-1-1,1 1,-1-1,1 1,-1 0,1-1,-1 1,1 0,-1-1,1 1,-1 0,1 0,-1-1,1 1,-1 0,0 0,1 0,-1 0,1 0,-1 0,0 0,1 0,-1 0,1 0,-1 0,0 1,1-1,-1 0,1 0,-1 0,1 1,-1-1,1 0,-1 1,1-1,-1 0,1 1,-1-1,1 1,0-1,-1 1,1-1,0 1,-1-1,1 1,0-1,0 1,-1-1,1 1,0-1,0 1,0 0,0-1,0 1,-10 18,1 0,1 1,1 0,0 0,2 1,0-1,2 1,0 0,0 19,-3 15,-4 35,4 0,4 1,5 32,3-65,2 0,3 0,2-1,3-1,16 37,12-11,-43-108,-10 7,-2 2</inkml:trace>
  <inkml:trace contextRef="#ctx0" brushRef="#br0" timeOffset="31406.942">4572 4058,'53'0,"27"0,4 0,-2 0,-10-5,-8-1,-10 0,-4 1,-7 2,-5 1,-9 0</inkml:trace>
  <inkml:trace contextRef="#ctx0" brushRef="#br0" timeOffset="32825.718">6180 3465,'4'5,"0"1,-1 0,0 0,0 1,0-1,-1 0,0 1,-1 0,1-1,-1 1,0 0,-1 0,0 3,5 24,31 387,-22-181,-12 77,-2-317,1 0,-1 0,1-1,0 1,-1 0,1 0,-1 0,1 0,-1-1,1 1,-1 0,1 0,0 0,-1 0,1 0,-1 1,1-1,0 0,-1 0,1 0,-1 0,1 1,-1-1,1 0,-1 0,1 1,-1-1,1 0,-1 1,0-1,1 1,-1-1,1 1,-1-1,0 0,1 1,-1-1,0 1,0 0,1-1,-1 1,0-1,0 1,0-1,0 1,0-1,0 1,0 0,0-1,0 1,0-1,0 1,0-1,0 1,0 0,0-1,-1 1,1-1,0 1,0-1,-1 1,1-1,0 1,28-43,-26 37,129-204,-118 190,2 0,1 1,0 1,1 0,1 1,0 1,1 1,1 1,15-9,-33 21,0 0,0 1,0-1,0 0,0 1,0-1,0 1,0 0,0 0,0 0,0 0,0 0,0 0,0 0,0 1,0-1,0 1,0-1,0 1,0 0,0 0,0 0,-1 0,1 0,0 0,-1 0,1 1,-1-1,1 1,-1-1,0 1,1-1,-1 1,0 0,0 0,0-1,0 1,-1 0,1 0,0 2,17 84,-14 107,13-157,-6-24</inkml:trace>
  <inkml:trace contextRef="#ctx0" brushRef="#br0" timeOffset="33239.494">7281 4171,'-42'25,"0"2,2 2,1 1,-20 22,54-48,0 0,0 1,0 0,0 0,1 0,0 1,0 0,0 0,1 0,-1 0,2 0,-1 0,1 1,0-1,0 1,0 0,1 0,0 0,1-1,0 1,0 0,1 7,-1-13,1 1,0-1,0 1,0 0,0-1,0 0,1 1,-1-1,0 0,1 0,-1 1,1-1,-1 0,1 0,-1-1,1 1,0 0,0 0,-1-1,1 1,0-1,0 0,0 1,-1-1,1 0,0 0,0 0,0 0,0-1,-1 1,1 0,0-1,0 1,-1-1,1 0,1 0,62-32,58-85,-122 116,1-1,0 1,-1 0,1 0,0 0,0 0,1 1,-1-1,0 1,0-1,1 1,-1 0,1-1,-1 1,1 1,0-1,-1 0,1 1,0-1,0 1,-1 0,1 0,0 0,0 0,-1 0,1 1,0-1,-1 1,1-1,0 1,-1 0,1 0,-1 1,1-1,-1 0,0 1,1 0,-1-1,0 1,0 0,1 2,50 106,-44-94</inkml:trace>
  <inkml:trace contextRef="#ctx0" brushRef="#br0" timeOffset="33659.318">7564 4481,'146'-249,"-115"216,-31 32,1 1,-1-1,1 1,0 0,-1-1,1 1,0 0,-1 0,1 0,0 0,-1-1,1 1,0 0,-1 0,1 0,0 0,-1 0,1 1,0-1,-1 0,1 0,0 0,-1 0,1 1,0-1,-1 0,1 1,-1-1,1 1,-1-1,1 0,-1 1,1-1,-1 1,1-1,-1 1,1 0,-1-1,0 1,1-1,-1 1,0 0,0-1,0 1,1 0,-1-1,0 1,0 0,0-1,0 1,0 0,0-1,0 1,0 0,0-1,-1 1,1 0,4 62,-6-57,1 1,1-1,-1 0,1 1,0-1,0 1,1-1,0 0,0 1,0-1,1 0,0 0,0 0,0 0,1 0,0-1,0 1,1-1,0 1,-1-1,2 0,-1-1,0 1,1-1,0 0,0 0,0 0,1-1,2 2,-4-5,0 1,0 0,0-1,0 0,0 0,0 0,0 0,0 0,-1-1,1 0,0 0,0 0,0 0,0-1,-1 1,1-1,-1 0,1 0,-1 0,0-1,0 1,0-1,0 0,0 0,65-82,-54 66,69-68,-69 76</inkml:trace>
  <inkml:trace contextRef="#ctx0" brushRef="#br0" timeOffset="34054.706">8411 4114,'-13'12,"0"1,1-1,0 2,1 0,0 0,2 1,-1 0,2 1,0 0,1 0,1 1,0-1,1 1,0 6,5-19,0 0,0-1,0 1,0-1,1 1,-1-1,1 1,0-1,0 1,1-1,-1 1,1-1,-1 0,1 0,0 0,0 0,1 0,-1 0,1-1,-1 1,1-1,0 0,0 0,0 0,0 0,0 0,0 0,0-1,1 0,-1 1,1-1,-1 0,1-1,-1 1,1-1,1 1,4 0,1 0,0-1,0 0,-1-1,1 1,0-2,0 0,-1 0,1 0,-1-1,0-1,0 1,2-3,9-8,0-1,-2-1,0-1,0 0,-2-2,0 0,-1 0,-1-1,1-6,8-14,-1-2,-3 0,-1-1,9-37,-19 54,-1 0,0 0,-2 0,-2-1,1-21,-3 39,-1-1,0 0,-1 0,0 1,0-1,-1 0,-1 1,1 0,-2-1,1 1,-1 0,0 1,-1-1,0 1,-1 0,1 0,-5-4,7 9,-1 0,0 0,0 0,0 0,0 0,0 1,0 0,-1 0,1 0,-1 0,0 1,1-1,-1 1,0 1,0-1,0 1,0-1,0 2,0-1,1 0,-1 1,0 0,0 0,0 0,1 1,-1-1,1 1,-1 1,1-1,0 0,0 1,0 0,0 0,0 0,0 0,1 1,0 0,0-1,0 1,0 0,0 0,0 1,-7 14,-1 0,2 0,1 1,0 0,2 0,0 1,1 0,1 0,1 0,1 1,1-1,1 0,0 1,2-1,1 1,0-1,2 0,0-1,1 1,1-1,1 0,10 17,-6-12,1-1,2 0,0-1,1-1,1 0,1-2,1 0,1 0,1-2,0-1,1 0,23 12,-20-17</inkml:trace>
  <inkml:trace contextRef="#ctx0" brushRef="#br0" timeOffset="35037.917">9342 4566,'38'-50,"31"-41,-4-3,-4-2,9-27,-63 109,-1 0,-1 0,0-1,-1 1,0-1,-1 0,-1 0,0 0,-1 0,-1-1,-1-8,1 24,0 1,-1-1,1 1,0-1,0 0,0 1,0-1,-1 1,1-1,0 0,0 1,-1-1,1 0,0 1,-1-1,1 0,0 0,-1 1,1-1,0 0,-1 0,1 0,-1 0,1 1,-1-1,1 0,0 0,-1 0,1 0,-1 0,1 0,0 0,-1 0,1 0,-1 0,1 0,-1-1,1 1,0 0,-1 0,1 0,-1 0,1-1,0 1,-1 0,1 0,0-1,-1 1,1 0,0 0,0-1,-1 1,1-1,0 1,0 0,-1-1,1 1,0 0,0-1,0 1,0-1,0 1,0 0,-1-1,1 1,0-1,0 1,-19 31,17-27,-1 0,1 0,0 0,0 0,0 0,0 0,1 1,0-1,0 1,0-1,0 1,1-1,0 1,0-1,0 1,0 0,1-1,-1 1,1-1,1 1,-1-1,0 0,1 1,0-1,0 0,0 0,1 0,-1-1,1 1,0 0,0-1,0 0,1 0,-1 0,1 0,0 0,0-1,-1 1,2-1,162 3,-164-5,-1 0,1 1,-1-1,1 1,0-1,-1 1,1 0,-1 0,1 0,-1 0,0 0,0 1,1-1,-1 1,0 0,0-1,0 1,0 0,-1 0,1 0,-1 0,1 1,-1-1,1 0,-1 1,0-1,0 1,0-1,-1 1,1-1,0 2,1 88,-3-71,-11 46,9-60,0 1,1-1,0 0,1 0,-1 1,2-1,-1 1,1-1,0 1,0-1,1 1,0-1,0 1,1-1,0 0,1 1,2 5,6 0</inkml:trace>
  <inkml:trace contextRef="#ctx0" brushRef="#br0" timeOffset="35374.424">10244 4058,'-11'39,"0"0,3 1,1 0,2 1,2 11,2-48,0 0,1 0,-1 0,1 0,0 0,0 0,1 1,-1-1,1 0,0 0,0 0,0 0,0 0,1-1,0 1,0 0,0-1,0 1,0-1,1 0,0 0,-1 1,1-2,0 1,0 0,1-1,-1 1,1-1,-1 0,1 0,0 0,-1-1,1 1,0-1,0 0,0 0,0-1,0 1,0-1,0 1,1-1,2-1,7-4,-1 0,0 0,0-2,-1 0,1 0,-2-1,1 0,-1-1,0-1,-1 1,0-2,-1 1,0-2,0 1,-1-1,-1 0,0-1,-1 1,0-1,-1-1,0 1,-1-1,-1 0,0 0,0-13,0 2</inkml:trace>
  <inkml:trace contextRef="#ctx0" brushRef="#br0" timeOffset="36303.303">10724 4397,'63'-48,"-3"-4,-2-1,38-48,-82 85,0 0,-1-1,-1-1,-1 0,-1 0,0-1,-2 0,0-1,-1 0,0 0,-2-1,-1-1,7-38,-4-1,-2 0,-3 1,-3-15,2 73,-1 0,0 1,0-1,0 0,0 0,0 0,0 0,0 1,-1-1,1 0,-1 0,1 0,-1 1,0-1,1 0,-1 1,0-1,0 0,0 1,-1 0,1-1,0 1,0 0,-1-1,1 1,-1 0,1 0,-1 0,0 0,1 0,-1 1,0-1,1 0,-1 1,0-1,0 1,0 0,0-1,1 1,-1 0,0 0,0 1,0-1,0 0,1 0,-1 1,0-1,0 1,0 0,1-1,-1 1,0 0,1 0,-1 0,1 0,-1 0,1 1,0-1,-1 0,1 1,0-1,0 1,-15 17,1 1,1 1,1 0,1 1,1 0,1 1,1 1,1-1,1 1,1 0,1 1,0 8,2-23,-1 6,1 0,0 0,1 0,0 0,2 0,0 1,1-1,0 0,1 0,1 0,0 0,2 0,0-1,0 0,1 0,1 0,1-1,0 0,1 0,0-1,1 0,0 0,9 7,-8-10,0 0,1 0,0-1,0 0,1-1,0-1,1 0,-1-1,1 0,1-1,-1-1,1 0,-1-1,1 0,0-1,0-1,0 0,1-2,-1 1,0-2,0 0,0-1,-1 0,2-1,6-4,0 0,-1-1,0-2,0 0,-1-1,-1-1,0 0,0-2,-2 0,0-1,0-2,-4 4,0 0,-1 0,-1-2,-1 1,0-1,-1-1,-1 0,0 0,-1-1,-1 0,-1 0,2-15,-6 32,-1-1,0 0,1 1,-1-1,0 0,0 0,0 1,0-1,-1 0,1 1,0-1,-1 0,1 1,-1-1,1 1,-1-1,0 1,0-1,0 1,1-1,-1 1,-1 0,1-1,0 1,0 0,0 0,-1 0,1 0,-1 0,1 0,-1 0,1 0,-1 1,1-1,-1 1,0-1,1 1,-1 0,0-1,1 1,-1 0,-67 23,51-7,0 0,2 2,0 0,0 0,2 2,1 0,0 0,2 1,0 1,1 0,1 0,2 1,0 0,1 0,1 1,1 7,1-20,1 0,0 0,1 1,0-1,1 1,0-1,1 1,0-1,1 0,0 1,1-1,0 0,1 0,0-1,1 1,0-1,1 0,0 0,0 0,1-1,0 0,1-1,0 1,0-2,1 1,5 3,-2-4,0-1,0-1,0 0,0 0,1-2,0 1,-1-2,1 1,1-2,-1 0,0 0,0-2,0 1,0-1,0-1,0-1,0 0,0 0,-1-1,0-1,4-2,2-3</inkml:trace>
</inkml:ink>
</file>

<file path=ppt/ink/ink3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5:35.26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7113 270,'-326'-180,"301"167,0 2,-1 0,0 2,-1 1,1 0,-2 3,1 0,0 1,-1 2,-227-11,118 25,2 5,0 7,1 5,2 6,2 6,-20 14,-4 4,78-33,1 4,1 3,1 3,3 3,-42 32,64-35,2 2,2 2,1 2,2 2,3 1,-7 12,27-30,0 1,2 1,1 0,1 1,1 1,2 0,1 0,2 1,1 0,1 1,2 0,1 0,3 16,1 1,3-1,2 0,2 0,2-1,10 29,224 733,-219-703,-5 1,-4 1,-2 64,-16-134,-1 0,-2-1,-2 1,-2-1,-1-1,-2 1,-1-2,-2 0,-2-1,-1 0,-2-1,-1-2,-1 0,-2-1,-1-1,-2-2,0 0,-2-2,-1-1,-1-1,-29 16,-287 166,-94 16,387-192,2 2,0 2,3 3,1 1,2 3,1 2,-7 12,27-21,1 1,1 1,2 1,2 1,2 0,1 2,2 0,2 0,1 1,3 1,0 5,-10 30,-39 168,53-220,-3 2,1 0,1 0,2 0,0 1,2-1,1 1,2 0,0-1,2 0,1 1,1-2,1 1,5 9,22 22,2-1,2-2,3-1,2-3,2-1,16 11,-51-51,32 34,3-3,1-1,2-2,1-3,2-2,1-1,2-4,0-1,4-3,1 0,2-2,0-4,1-1,1-4,0-3,48 2,353-13,-287-15,0-8,164-45,-12-17,-150 54,-141 28,-1-2,1-1,-2-2,1-1,-1-2,-1-2,0-1,-1-1,15-12,242-134,-80 16,-104 52,-18 18,-2-5,-5-2,25-38,-92 103,-2-1,0-1,-2 0,0-1,-1 0,-1-1,-1 0,0 0,-2-1,-1 0,-1 0,-1 0,-1 0,-1-19,-3-44,-4 2,-4-1,-3 1,-4 1,-16-43,21 82,3-1,1-1,2 1,3-1,1 0,4-27,0 53,1 0,1 0,1 0,1 0,1 1,0 0,2 0,0 1,1 0,0 1,2 0,0 1,8-9,11-9,1 2,1 1,2 1,1 2,22-13,36-15,2 4,59-21,101-54,122-88,-358 205,-1-1,-1-1,0 0,0-2,-1 0,-1 0,0-2,-1 0,-1-1,-1 0,0-1,-1 0,8-18,-14 18,0 1,-1-1,-1 0,0-1,-1 1,-2-1,0 1,0-1,-2 1,0-1,-2 1,0-1,-2-6,-128-401,10 25,97 335,-82-163,88 198,-1 1,-1 1,-2 1,-1 1,-1 1,-2 1,0 1,-28-17,-135-69,142 85,2-2,1-1,1-3,-2-5,38 30,1-1,-1 0,1 0,1-1,0 0,0 0,0-1,1 0,0 0,1 0,0-1,0 0,1 0,1 0,-1 0,2-1,-1 1,1-1,1-5,33-239,-31 249,0 0,0 0,-1 0,0 0,0-1,0 1,-1 0,0 0,0 0,-1 0,1 0,-1 0,-1 0,1 0,-1 1,0-1,0 1,-1 0,1 0,-1 0,0 0,-1 1,1 0,-1 0,0 0,-2-2,-14-3,0 1,0 1,-1 0,0 2,0 0,0 2,0 0,-1 2,0 0,-11 2,27 0,0-1,0 1,0-2,0 1,0-1,0 0,0 0,0-1,0 0,1 0,-1-1,0 1,1-1,0-1,0 0,0 1,0-2,0 1,1-1,0 0,0 0,0 0,1 0,0-1,0 0,0 0,0-1,-18-45,17 45</inkml:trace>
  <inkml:trace contextRef="#ctx0" brushRef="#br1" timeOffset="10834.013">820 3121,'-3'4,"0"1,0 0,1 1,0-1,0 0,0 1,1-1,-1 1,1-1,1 1,-1 0,1-1,0 6,0-7,18 201,14 77,-30-229,3-1,1 0,13 43,-18-93,-1 2,0-1,1 1,0-1,0 0,0 1,0-1,1 0,-1 0,1 0,0 0,0 0,0 0,0 0,0-1,1 1,-1-1,1 1,0-1,0 0,13 3</inkml:trace>
  <inkml:trace contextRef="#ctx0" brushRef="#br1" timeOffset="11570.401">537 3403,'3'-37,"3"1,0-1,2 1,2 1,2 0,1 0,7-13,-13 31,4-14,0 1,2 1,2 0,0 1,2 0,1 2,1 0,1 1,2 1,0 0,1 2,2 1,0 1,1 1,0 1,30-14,-53 31,1-1,0 0,0 1,0 0,0 0,0 0,0 0,0 1,0 0,0 0,1 0,-1 0,0 0,0 1,0 0,0 0,0 0,0 0,0 1,0-1,-1 1,1 0,-1 0,1 1,-1-1,1 1,-1-1,0 1,-1 0,1 0,0 0,-1 1,1-1,-1 1,0-1,0 1,-1 0,1 0,-1 0,0 0,0 0,3 18,-1 1,-2 0,0 0,-2 0,0 0,-2 0,0 0,-1 0,-2-1,0 0,-1 0,-2 0,0-1,-1 0,-10 13,-88 156,-22-18,130-171,-1 0,0-1,1 1,-1 0,1-1,-1 1,1 0,-1 0,1 0,0 0,-1 0,1-1,0 1,0 0,0 0,-1 0,1 0,0 0,0 0,0 0,1 0,-1 0,0 0,0 0,0 0,1-1,-1 1,0 0,1 0,-1 0,1 0,-1-1,1 1,-1 0,1 0,0-1,-1 1,1 0,0-1,-1 1,1-1,0 1,0-1,0 1,0-1,-1 0,1 1,0-1,0 0,0 0,0 0,0 1,0-1,0 0,58 3,-51-3,13-1,-3 0,-1 0,1 0,0 2,-1 0,1 1,-1 1,1 1,-1 0,0 1,-1 1,1 0,13 9,-19-8,-1 1,0 0,-1 1,0 0,0 0,-1 1,0 0,-1 0,7 12,-8-12,-3-6,1 1,-1-1,1 0,0 0,0 0,1 0,-1-1,1 0,0 0,0 0,0 0,0-1,0 0,0 0,4 1,3-3</inkml:trace>
  <inkml:trace contextRef="#ctx0" brushRef="#br1" timeOffset="11818.698">1552 3347,'-4'38,"2"18,7-1,8-10,6-12,-1-12</inkml:trace>
  <inkml:trace contextRef="#ctx0" brushRef="#br1" timeOffset="12054.15">1497 2867,'0'0</inkml:trace>
  <inkml:trace contextRef="#ctx0" brushRef="#br1" timeOffset="12506.43">1864 2980,'-13'16,"0"1,1 0,1 1,1 0,1 1,0 0,1 1,2-1,0 1,0 1,2-1,0 6,4-24,-1 0,1-1,0 1,0 0,-1 0,1 0,1 0,-1 0,0 0,0 0,1 0,-1 0,1 0,0 0,-1 0,1-1,0 1,0 0,0-1,0 1,1 0,-1-1,0 1,1-1,-1 0,1 1,-1-1,1 0,-1 0,1 0,0 0,0 0,-1-1,1 1,0 0,0-1,0 1,0-1,0 0,0 0,0 0,0 0,0 0,0 0,0 0,0-1,0 1,0-1,-1 1,2-1,12-11,-1 0,0-1,-1-1,0 0,-1 0,-1-2,0 1,-2-1,1-1,-2 1,0-2,-1 1,2-10,2 1,33-85,-30 69,3 1,1 0,2 1,13-16,-33 56,0-1,1 0,-1 0,0 1,1-1,-1 0,1 1,-1-1,1 1,-1-1,1 1,0-1,-1 1,1-1,0 1,-1-1,1 1,0 0,0-1,-1 1,1 0,0 0,0 0,0 0,-1-1,1 1,0 0,0 0,0 0,-1 1,1-1,0 0,0 0,0 0,-1 1,1-1,0 0,0 1,-1-1,1 0,0 1,-1-1,1 1,0-1,-1 1,1 0,-1-1,1 1,-1-1,1 1,-1 0,0 0,1-1,-1 1,0 0,1 0,-1-1,0 1,23 55,-20-46,105 338,-58-130,-41-155,-4-46,-1 0,-1 0,0 0,-2 0,0 0,0 0,-2 0,0 1,-1-1,0 0,-2 0,0 0,-1-1,-1 0,0 1,-1-2,-1 1,-7 11,13-25,1 0,-1 0,0 0,0 0,0 0,0 0,0 0,-1-1,1 1,0-1,-1 0,1 1,-1-1,0 0,1-1,-1 1,0 0,0-1,1 1,-1-1,0 0,0 0,1 0,-1 0,0-1,0 1,0-1,1 0,-1 1,0-1,1 0,-1-1,1 1,-1 0,1-1,0 1,0-1,-1 0,1 0,0 0,0 0,1 0,-1 0,0-1,1 1,-1 0,1-1,0 1,0-1,0 0,0 0,-6-18,1 0,2-1,0 1,1-1,1 0,1 0,1 0,1 0,1 0,0 0,2 1,3-8,34-175,-24 145,-10 37</inkml:trace>
  <inkml:trace contextRef="#ctx0" brushRef="#br1" timeOffset="12755.193">2512 2697,'10'34,"8"15,5 0,-1-13,-4-13</inkml:trace>
  <inkml:trace contextRef="#ctx0" brushRef="#br1" timeOffset="12999.228">2428 2387,'0'0</inkml:trace>
  <inkml:trace contextRef="#ctx0" brushRef="#br1" timeOffset="13307.191">2710 2359,'15'14,"1"0,1-1,0-1,1 0,0-2,1 0,0-1,0 0,1-2,0 0,0-2,13 2,-29-7,1 1,-1-2,1 1,-1 0,1-1,-1 0,0 0,1 0,-1-1,0 0,0 1,0-1,0-1,0 1,0 0,0-1,-1 0,0 0,1 0,-1 0,0-1,0 1,-1-1,1 0,-1 0,0 1,0-2,0 1,0-2,30-130,-25 66,-4-1,-2 1,-4-1,-3 1,-3 0,-12-42,19 96,0 1,-2 0,0-1,-1 1,0 1,-1-1,-1 1,0 0,-1 0,0 1,-1 0,-1 1,0 0,-1 0,0 1,0 0,-1 1,-1 1,0 0,0 0,-1 1,0 1,-7-3,16 9,0 1,-1-1,1 1,-1 0,1 0,-1 0,1 1,0 0,-1 0,1 0,0 1,0-1,0 1,0 1,0-1,0 1,0 0,1 0,-1 0,1 0,0 1,0 0,0 0,1 0,-1 0,1 1,0-1,0 1,1 0,-3 4,-3 9,0 1,2-1,0 1,1 0,1 0,0 1,2-1,0 1,1 0,1-1,1 1,1 0,0-1,2 1,0-1,1 0,1 0,1-1,1 1,0-2,1 1,1-1,1 0,0-1,1-1,1 0,0 0,12 9,5 5,1-1,2-2,1-1,0-2,2-1,0-2,2-1,0-2,29 9,46 13,-86-29</inkml:trace>
  <inkml:trace contextRef="#ctx0" brushRef="#br1" timeOffset="14466.629">2739 2330,'9'-5,"4"-6,-1-6,3 0,-2-3,2 3,-1 0,1 2,-1-1,1-3,3-2,-2-3,2 3,2 0,-2 3</inkml:trace>
  <inkml:trace contextRef="#ctx0" brushRef="#br1" timeOffset="16319.309">0 5068,'30'91,"26"49,-27-76,-3 1,-3 1,-3 1,-3 1,6 50,-19 53,2-154,4-46,3-18,1 0,3 1,1 1,3 0,1 2,22-31,-30 52,-10 13,1 1,0-1,1 1,-1 0,2 0,-1 0,1 1,0 0,1 0,-1 1,1 0,0 0,1 1,0 0,0 1,8-4,-14 8,-1 0,1 0,0 0,-1 1,1-1,0 1,-1-1,1 1,-1 0,1 0,-1 0,1 0,-1 1,0-1,1 1,-1-1,0 1,0 0,0 0,0-1,-1 2,1-1,0 0,-1 0,0 0,1 1,-1-1,0 1,0 1,20 79,-22-51,-3 0,0 0,-2-1,-2 0,0 0,-2-1,-2 0,-5 10,-11 33,24-57,-2-1,0 0,-1 0,0-1,-1 0,-1 0,0-1,-1 0,0 0,-3 1,0-7,2-5</inkml:trace>
  <inkml:trace contextRef="#ctx0" brushRef="#br1" timeOffset="16650.211">960 5096,'-33'58,"2"2,3 1,3 1,2 1,-1 14,22-72,1-1,-1 1,1 0,-1-1,2 1,-1 0,0 0,1-1,0 1,0 0,0 0,0 0,1 0,0-1,0 1,0 0,1-1,0 1,0-1,0 1,0-1,0 0,1 0,0 0,0 0,0 0,0-1,1 0,0 1,-1-1,1 0,0-1,0 1,0-1,1 0,-1 0,1 0,-1 0,3 0,-2-2,0 0,0 0,0-1,0 0,0 0,0 0,0 0,0-1,0 1,0-1,-1-1,1 1,-1-1,0 1,0-1,0-1,0 1,0 0,0-1,-1 0,0 0,3-4,56-99,-53 89,-2-1,0-1,-2 0,0 0,-1 0,0 0,-2 0,-1-1,0 1,-2-1,0 1,-1-1,-1 1,-1 0,-2-4,4 20,1-1,-1 1,0 0,-1 0,1 0,-1 0,0 0,0 0,0 1,0-1,0 1,-1 0,0 0,0 0,0 0,0 1,0 0,0 0,0 0,-1 0,1 1,-1-1,0 1,1 0,-1 1,0-1,-13 3</inkml:trace>
  <inkml:trace contextRef="#ctx0" brushRef="#br1" timeOffset="17184.585">1355 4758,'-13'27,"0"1,2 1,1 0,2 0,1 1,1 0,1 0,2 1,0 8,3-35,0 0,0 0,1 1,-1-1,1 0,0 0,0 0,1 0,-1 0,1 0,0 0,0 0,0 0,0-1,1 1,-1-1,1 0,0 0,0 0,0 0,0 0,1-1,-1 1,1-1,0 0,-1 0,1 0,0 0,0-1,0 0,0 0,1 0,-1 0,0-1,0 1,1-1,-1 0,0 0,0-1,1 1,-1-1,0 0,0 0,0-1,6-4,0-1,0-1,-1 1,0-2,-1 1,0-1,0 0,-1-1,0 0,0 0,-2-1,1 1,-1-1,0-1,-1 1,-1 0,0-1,0 0,-1 0,-1 0,1-6,4-32,-1-1,-3 0,-2 1,-3-1,-1 0,-3 1,-2-1,-2 2,-2 0,-2 0,-9-15,15 40,-1 0,-1 0,-1 1,-1 1,0 0,-16-18,27 38,1 0,-1 0,1-1,-1 1,0 1,0-1,0 0,0 0,0 1,0-1,-1 1,1 0,0-1,-1 1,1 0,-1 0,1 1,-1-1,0 1,1-1,-1 1,1 0,-1 0,0 0,1 0,-1 0,0 1,1-1,-1 1,1-1,-1 1,1 0,-1 0,1 1,-1-1,1 0,0 1,0-1,0 1,0 0,0-1,0 1,0 0,1 0,-2 3,-7 16,1 0,1 0,0 1,2 0,1 1,1-1,1 1,0 0,2 0,1 0,1 0,3 20,-5-24,1-1,2 1,-1-1,2 1,0-1,2 0,0 0,0-1,2 1,0-1,1 0,1-1,1 0,0 0,1-1,0-1,1 0,1 0,0-1,1-1,0 0,1-1,1 0,-1-2,2 1,-1-2,11 4,-19-8,1 0,0 0,-1-1,1 0,0-1,1 0,-1 0,0-1,1 0,-1-1,0 0,1 0,-1-1,0 0,1-1,-1 0,0-1,0 1,0-2,-1 1,1-1,-1 0,0-1,0 0,0-1,0 0,10-14</inkml:trace>
  <inkml:trace contextRef="#ctx0" brushRef="#br1" timeOffset="17821.273">1807 4306,'-1'28,"2"1,0 0,2 0,1-1,2 0,0 0,2 0,1-1,3 4,-11-28,1 1,-1-1,1 1,0-1,0 0,1 0,-1 0,1 0,-1 0,1 0,0-1,0 1,0-1,0 0,1 0,-1 0,1 0,-1-1,1 1,0-1,-1 0,1 0,0 0,0-1,0 1,-1-1,1 0,0 0,0 0,0-1,0 0,-1 1,1-1,0 0,0-1,-1 1,1-1,-1 1,1-1,-1 0,0 0,0-1,0 1,0-1,0 1,0-1,-1 0,1 0,-1 0,0-1,0 1,9-23,-2 0,-1-1,0 0,-3 0,0 0,-1-1,-2 1,-1-1,-1 0,-1 0,-3-12,2-35,2 2,1 73,0 0,0-1,0 1,0 0,-1 0,1 0,0 0,0 0,0 0,0 0,0 0,0 1,0-1,0 0,0 1,0-1,-1 0,1 1,0-1,0 1,0-1,-1 1,1-1,0 1,-1 0,1-1,0 1,-1 0,1 0,-1-1,1 1,-1 0,1 0,-1 0,0 0,1 0,-1 0,0 0,84 122,-52-70,-1 0,-3 2,-3 1,3 13,-25-62,13 32,-2 0,-1 1,-2 0,-2 1,-2 0,-1 0,-1 28,-5-49,3 25,-3-1,-2 1,-1-1,-2 0,-8 27,12-64,-1-1,1 0,-1 1,-1-1,1 0,-1 0,0-1,0 1,-1-1,0 1,1-1,-2 0,1 0,-1-1,1 1,-1-1,-1 0,1 0,-1-1,1 0,-1 0,0 0,0 0,0-1,-3 1,5-5,-1 0,1 0,0 0,0 0,0-1,0 0,1 0,-1 0,1 0,-1 0,1 0,0-1,1 0,-1 0,1 0,-1 0,1 0,0 0,1 0,-1-1,1 1,-1 0,1-1,1 0,-1 1,1-2,-2-2,-6-29,2 0,1-1,3 1,1-1,1 0,2 0,2 1,1-1,3 1,0 0,7-15,1 9,1 1,2 0,1 1,3 1,1 1,2 2,26-30,19 3,-49 52</inkml:trace>
  <inkml:trace contextRef="#ctx0" brushRef="#br1" timeOffset="19939.668">2852 3488,'127'-99,"-48"35,2 3,2 5,3 3,54-23,-1 0,-139 76,-1 1,1 0,0-1,0 1,0 0,0-1,0 1,-1 0,1-1,1 1,-1 0,0-1,0 1,0 0,0-1,0 1,0-1,1 1,-1 0,0-1,1 1,-1-1,0 1,1-1,-1 1,1-1,-1 1,1-1,-1 1,1-1,-1 1,1-1,-1 0,1 1,-1-1,1 0,0 0,-1 1,1-1,0 0,-1 0,1 0,0 0,-1 0,1 0,0 0,-1 0,1 0,0 0,-1 0,1 0,-1-1,1 1,0 0,-1 0,1-1,-1 1,1 0,0-1,-1 1,1 0,-1-1,1 1,-1-1,0 1,1-1,-1 1,1-1,-26 52,22-44,-12 18,-18 52,34-76,0 0,0 0,-1 0,1 0,0 0,0-1,0 1,0 0,0 0,1-1,-1 1,0 0,0-1,0 1,1-1,-1 0,0 1,0-1,1 0,-1 0,0 0,1 0,-1 0,0 0,1 0,-1 0,0 0,0-1,1 1,-1-1,0 1,0-1,0 1,1-1,-1 0,0 1,0-1,0 0,0 0,0 0,63-34,-1-2,-2-3,9-11,68-44,232-127,-364 219,-3 2,0-1,0 1,0-1,-1 1,1-1,0 0,-1 0,1 0,-1-1,0 1,0 0,0-1,0 0,0 1,0-1,-1 0,1 0,-1-1,-38-13,30 16,-132-56,138 57,1-1,-1 0,0 1,1-1,-1 1,0-1,0 1,1-1,-1 1,0 0,0-1,0 1,0 0,0 0,1 0,-1 0,0-1,0 1,0 0,0 0,0 1,0-1,0 0,0 0,1 0,-1 1,0-1,0 0,0 1,0-1,1 1,-1-1,0 1,1-1,-1 1,0-1,1 1,-1 0,0-1,1 1,-1 0,1 0,-1-1,1 1,0 0,-1 0,1 0,0 0,0-1,-1 1,1 0,0 0,0 0,0 0,0 0,0 0,8 57,-6-49,15 196,6-90,-23-115,0 0,0 1,-1-1,1 1,0-1,0 0,0 1,0-1,0 1,-1-1,1 1,0-1,0 1,0-1,0 1,0-1,0 1,1-1,-1 0,0 1,0-1,0 1,0-1,0 1,1-1,-1 0,0 1,0-1,1 1,-1-1,0 0,1 1,-1-1,0 0,1 1,-1-1,0 0,1 0,-1 1,1-1,-1 0,1 0,-1 0,1 0,-1 0,0 1,1-1,-1 0,1 0,-1 0,1 0,-1 0,1 0,-1-1,1 1,-1 0,1 0,-1 0,0 0,1 0,-1-1,1 1,-1 0,21-29,-14 18,119-193,-106 175,-2 3</inkml:trace>
</inkml:ink>
</file>

<file path=ppt/ink/ink3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0 469,'194'-209,"-117"90,-43 57,1-2,-24 49</inkml:trace>
</inkml:ink>
</file>

<file path=ppt/ink/ink3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1 713,'14'-51,"3"0,2 2,3 0,1 2,2 0,28-37,8-19,54-112,-107 199</inkml:trace>
</inkml:ink>
</file>

<file path=ppt/ink/ink3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0 507,'20'-34,"15"-20,7-7,0 4,-5 5,-6 8,-7 6,-4 9,-4 6,-6 1,1-1,-2 0,3-2,-1 4</inkml:trace>
</inkml:ink>
</file>

<file path=ppt/ink/ink3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1 540,'19'-34,"11"-25,6-7,1 2,-1 7,-7 10,-3 7,-6 5,-2 9,-4 5,-4 0,1 4,-1 0,-3-1,-2 1</inkml:trace>
</inkml:ink>
</file>

<file path=ppt/ink/ink3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1 536,'23'-39,"14"-21,5-7,-5 5,-4 7,-3 8,-6 8,-7 5,-2 9,-4 3,2 1,-2 0,2-2,-1 3</inkml:trace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16:36.58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59 0,'-4'58,"-3"105,-4 58,0 26,1 9,3-1,3 0,1-5,2-3,1-4,0-15,0-17,1-25,-1-31,1-31,-1-32,0-32</inkml:trace>
</inkml:ink>
</file>

<file path=ppt/ink/ink3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1 434,'24'-34,"8"-15,3-5,-4 2,-3 11,-6 6,-7 5,0 3,-4 1,1 5,-1 1,3 5,-2-1,-3 2</inkml:trace>
</inkml:ink>
</file>

<file path=ppt/ink/ink3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0 512,'24'-38,"18"-28,1-6,-2 3,-2 9,-4 10,-3 9,-7 6,-2 4,-1 4,-4 5</inkml:trace>
</inkml:ink>
</file>

<file path=ppt/ink/ink3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4.644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313 140,'-1'-4,"1"0,-1 0,0 1,0-1,0 0,-1 0,1 0,-1 1,0-1,0 1,0 0,-1-1,1 1,-1 0,1 0,-1 1,0-1,0 0,-1 1,1 0,0 0,-1 0,1 0,-1 0,0 1,0 0,1-1,-1 1,0 1,0-1,0 1,0-1,0 1,0 0,0 1,0-1,0 1,0-1,0 1,0 0,1 1,-1-1,0 1,1-1,-1 1,1 0,-2 2,-9 5,1 0,1 2,0-1,1 1,0 1,0 0,1 1,1 0,0 0,1 1,0 0,1 1,1 0,0 0,1 0,1 0,0 1,1 0,1 0,0 0,1 0,1 9,0-22,0 1,1-1,-1 0,1 1,0-1,-1 0,1 1,1-1,-1 0,0 0,1 0,0 0,-1 0,1 0,0-1,1 1,-1-1,0 1,1-1,-1 0,1 0,0 0,0 0,0 0,0-1,0 1,0-1,0 0,0 0,1 0,-1 0,0 0,1-1,-1 0,1 1,-1-1,0-1,1 1,-1 0,0-1,1 0,-1 0,0 0,1 0,0-1,16-7,-1-1,0-2,-1 0,0 0,-1-2,-1 0,0-1,-1 0,0-2,-2 0,1 0,-2-1,8-16,15-15,92-124,-126 172,22-26,-22 27,-1 0,1 0,0 0,-1 0,1 0,-1 0,1 0,0 0,-1 1,1-1,-1 0,1 0,-1 0,1 1,-1-1,1 0,-1 1,1-1,-1 1,1-1,-1 0,1 1,-1-1,0 1,1-1,-1 1,0-1,1 1,-1 0,0-1,0 1,1-1,-1 1,0-1,0 1,0 0,0-1,0 1,0 0,0-1,0 1,0-1,0 1,0 0,-1-1,1 1,0-1,0 1,-1-1,1 1,0-1,-1 1,1 0,0 63,-1-46,1 0,0 0,1 0,1 0,1-1,1 1,0-1,1 1,1-2,0 2,62 81,-60-83</inkml:trace>
</inkml:ink>
</file>

<file path=ppt/ink/ink3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5.577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0,'5'29,"6"14,1 4,-1-5</inkml:trace>
</inkml:ink>
</file>

<file path=ppt/ink/ink3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5.726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1,'0'0</inkml:trace>
</inkml:ink>
</file>

<file path=ppt/ink/ink3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00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1 808,'179'-313,"-92"156,23-28,-33 76,-43 77,-16 21</inkml:trace>
  <inkml:trace contextRef="#ctx0" brushRef="#br1" timeOffset="20242.608">566 695,'566'0,"-520"5,-45-5,-1 0,1-1,0 1,0 1,0-1,-1 0,1 0,0 0,0 0,-1 1,1-1,0 0,0 0,-1 1,1-1,0 1,-1-1,1 1,-1-1,1 1,0-1,-1 1,1-1,-1 1,0 0,1-1,-1 1,1 0,-1-1,0 1,1 0,-1 0,0-1,0 1,0 0,0 0,0 0,0-1,0 1,0 0,0 0,0 0,0-1,0 1,0 0,-1 0,1-1,0 1,-1 0,1-1,0 1,-1 0,1-1,-1 2,-111 109,108-108,-1 0,1 0,0 1,0-1,0 1,0 0,1 0,-1 0,1 1,0-1,0 1,1-1,-1 1,1 0,0 0,0 0,1 0,-1 1,1-1,1 0,-1 1,1-1,-1 0,2 1,-1-1,1 1,-1-1,1 0,1 0,-1 1,1-1,0 0,0 0,0 0,1 0,4-1,1 0,-1 0,1 0,0-1,0 0,0 0,1-1,-1 0,1-1,-1 0,1 0,-1-1,1 0,-1 0,1-1,0 0,1-1,17 0,201-18,-200 15,-4 1</inkml:trace>
  <inkml:trace contextRef="#ctx0" brushRef="#br1" timeOffset="21506.598">734 668,'29'-123,"-6"50,-23 72,0 1,1 1,-1-1,0 0,1 0,-1 1,1-1,-1 0,1 0,-1 0,1 1,-1-1,1 0,-1 0,1 0,-1 0,1 0,-1 0,1 0,-1 0,1 0,-1 0,1-1,-1 1,1 0,-1 0,1 0,-1-1,1 1,-1 0,1-1,-1 1,0 0,1-1,-1 1,1 0,-1-1,0 1,0-1,1 1,-1 0,0-1,0 1,1-1,-1 1,0-1,0 1,0-1,0 1,0-1,0 1,0-1,0 1,0-1,0 1,0-1,0 0,0 1,0-1,0 1,0 0,-1-1,6 15,-1 1,-1 0,0-1,-1 1,0 0,-2 1,1-1,-2 0,0 2,0 13,11 114,30 42,-112-271,-53-48,103 111</inkml:trace>
</inkml:ink>
</file>

<file path=ppt/ink/ink3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6.142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271 553,'-28'10,"20"-8,1 0,-1 0,1 0,-1 1,1 0,0 1,0-1,0 2,1-1,-1 0,1 1,0 0,1 1,-1-1,1 1,0 0,0 1,1-1,0 1,-1 3,5-6,1 1,-1 0,1-1,0 1,1-1,-1 1,1-1,0 0,0 1,0-1,1 0,0-1,-1 1,1 0,1-1,-1 1,0-1,1 0,0 0,-1 0,1-1,0 1,0-1,1 0,-1 0,5 1,18 15,-23-17,-1 1,0 0,0 0,0 0,0 1,0-1,0 1,-1 0,1-1,-1 1,1 0,-1 1,0-1,-1 0,1 1,0-1,-1 1,0-1,0 1,0-1,0 1,0 0,-1 0,0-1,0 1,0 0,0 0,0 0,-1-1,0 1,0 0,0-1,0 1,0-1,-1 1,0-1,1 1,-2 0,0 0,1-1,-1 0,0 0,0 0,-1 0,1 0,-1 0,1-1,-1 0,0 0,1 0,-1 0,0 0,-1-1,1 0,0 0,0 0,0 0,-1-1,1 1,0-1,-1 0,1-1,0 1,-1-1,-3-1,-11-3</inkml:trace>
  <inkml:trace contextRef="#ctx0" brushRef="#br0" timeOffset="1506.101">1090 582,'-10'10,"1"1,1 0,0 0,1 1,0 0,1 1,0-1,1 1,0 0,1 1,1-1,0 1,0-1,2 1,0 0,0 10,1-21,0-1,0 0,0 0,0 1,0-1,1 0,-1 0,1 1,0-1,-1 0,1 0,0 0,0 0,0 0,1 0,-1 0,0 0,1 0,-1-1,1 1,0-1,-1 1,1-1,0 1,0-1,0 0,0 0,0 0,0 0,0 0,1-1,-1 1,0-1,0 1,0-1,1 0,-1 0,0 0,2 0,2 0,1-1,-1 0,0-1,0 1,0-1,0 0,0-1,0 1,0-1,-1-1,1 1,-1-1,4-3,-2 2,0-1,0 0,0-1,-1 0,0 0,0 0,-1-1,0 0,0 0,-1 0,0 0,0-1,-1 0,0 1,-1-1,0 0,0-1,-1 1,0-6,0 12,-1 0,1 0,-1 0,0 0,0-1,0 1,-1 0,1 0,-1 0,1 0,-1 0,0 0,0 0,-1 0,1 1,-1-1,1 0,-1 1,0-1,0 1,0 0,0-1,0 1,0 0,-1 0,1 0,-1 1,1-1,-1 0,0 1,0 0,0 0,0 0,0 0,0 0,0 0,-41-1,59 1,0-1,0 0,-1-1,1 0,0-1,-1-1,0 0,0-1,-1-1,10-6,-8 6,1 0,-1-1,0-1,0 0,-1 0,0-2,0 0,-2 0,1-2,-1 1,-1-1,0-1,-1 0,3-7,31-103,-33 64,-7 44,0-1,-1 0,-1-1,-1 1,0 0,-2 0,1-1,-3-3,3 22,0-1,-1 0,1 0,-1 1,1-1,0 0,-1 0,1 0,-1 1,1-1,-1 0,1 0,-1 0,1 0,-1 0,1 0,-1 0,1 0,0 0,-1 0,1-1,-1 1,1 0,-1 0,1 0,-1 0,1-1,0 1,-1 0,1 0,-1-1,1 1,0 0,-1-1,1 1,0 0,0-1,-1 1,1-1,0 1,0 0,-1-1,1 1,0-1,0 1,0-1,0 1,0-1,0 1,0-1,0 1,0 0,0-1,0 1,0-1,0 1,0-1,0 1,0-1,0 1,1-1,-1 1,0 0,0-1,1 1,-1-1,0 1,1 0,-10 37,8 388,56 326,-55-668,-3 0,-4 0,-3-1,-7 15,14-77,-1 0,-1-1,-1 1,-1-1,-1 0,0-1,-2 0,0 0,-10 13,20-30,-1 1,0-1,0 0,0 1,-1-1,1 0,0 1,0-1,-1 0,1 0,0 0,-1 0,1-1,-1 1,1 0,-1 0,0-1,1 1,-1-1,0 0,1 1,-1-1,0 0,1 0,-1 0,0 0,1 0,-1-1,0 1,0 0,1-1,-1 1,1-1,-1 0,0 1,1-1,0 0,-1 0,1 0,-1 0,1 0,0 0,0-1,0 1,-1 0,1-1,0 1,1 0,-1-1,0 0,0 1,1-1,-1 1,1-1,-1 0,1 1,0-1,-1 0,1 1,0-1,0-1,-2-18,0 0,2 0,0 0,1-1,1 1,1 0,2-6,0-2,7-45,3 1,4 0,3 2,2 0,10-12,-20 53,0 1,3 0,0 1,2 1,0 1,2 1,10-9,-12 17</inkml:trace>
  <inkml:trace contextRef="#ctx0" brushRef="#br0" timeOffset="4051.419">186 1710,'-30'29,"1"2,2 0,1 2,1 1,-2 7,7 13,19-53,1 0,0 0,0 0,0 0,0 0,0 0,0 0,0 0,0 0,0 0,1 0,-1 0,0 0,1 0,-1 0,1 0,-1-1,1 1,-1 0,1 0,-1 0,1-1,0 1,-1 0,1-1,0 1,0 0,0-1,-1 1,1-1,0 1,0-1,0 0,0 1,0-1,0 0,0 0,0 1,0-1,0 0,0 0,0 0,0 0,0-1,0 1,0 0,0 0,0 0,0-1,0 1,0-1,8-1,-1-1,1-1,-1 1,0-1,0-1,0 0,0 0,-1 0,0-1,0 0,0 0,2-5,46-33,-53 43,1 0,-1 0,0 0,1 0,-1 1,1-1,0 1,-1 0,1 0,-1 0,1 0,0 0,-1 0,1 1,-1-1,1 1,-1 0,1 0,-1 0,0 0,1 0,-1 0,0 1,0-1,0 1,0-1,0 1,0 0,0 0,0 0,-1 0,1 0,-1 0,0 1,0-1,1 0,-1 1,-1-1,1 1,0-1,-1 1,1-1,-1 2,37 46,-32-47,0-1,0 0,0 0,1 0,-1-1,0 1,1-1,-1-1,1 1,-1-1,1 0,0 0,-1 0,1-1,-1 0,1 0,-1 0,0-1,1 0,-1 0,0 0,0-1,0 1,-1-1,1 0,-1-1,1 1,-1-1,0 0,0 0,-1 0,1-1,-1 1,0-1,1-2,11-21,-2-1,-1-1,-1 0,-2-1,0 0,-3 0,1-13,16-226,-8 133,-14 352,-2-184,1 0,2-1,1 1,2 0,1-1,6 17,46 150,-30-66,-27-120</inkml:trace>
  <inkml:trace contextRef="#ctx0" brushRef="#br0" timeOffset="4287.564">498 1654,'23'5,"29"1,8 0,0-1,-6 4,-7-1,-7-1,-5-2,-4-1,-3-2,-5-1</inkml:trace>
  <inkml:trace contextRef="#ctx0" brushRef="#br0" timeOffset="4473.161">1090 1880,'9'33,"4"12</inkml:trace>
  <inkml:trace contextRef="#ctx0" brushRef="#br0" timeOffset="4624.146">1118 1513,'0'0</inkml:trace>
  <inkml:trace contextRef="#ctx0" brushRef="#br0" timeOffset="5023.425">1513 1767,'-14'6,"0"2,1 0,0 0,0 1,1 1,0 0,1 0,0 2,0-1,2 1,-1 1,-5 10,13-20,0 1,0-1,0 1,0-1,1 1,-1 0,1 0,0 0,1 0,-1 0,1-1,-1 1,1 0,0 0,1 0,-1 0,1 0,-1 0,1 0,0 0,1 0,-1-1,1 1,0 0,-1-1,1 1,1-1,-1 0,1 0,-1 0,1 0,0 0,0 0,0-1,0 0,0 1,1-1,-1 0,1-1,0 1,-1-1,1 1,0-1,0 0,0 0,0-1,0 1,5-2,-1-1,1 1,-1-2,0 1,0-1,0 0,0-1,0 0,-1 0,1 0,-1-1,0 0,0-1,-1 0,0 0,0 0,0-1,-1 1,0-1,0-1,-1 1,0-1,0 1,-1-1,0 0,0-1,-1 1,0 0,0-1,-1 1,1 3,-1 0,0 0,-1 0,1 0,-1 0,0 0,0 0,0 0,-1 0,0 1,0-1,0 0,0 0,-1 0,0 1,0-1,0 1,-1 0,1-1,-1 1,0 0,0 0,0 1,-1-1,1 1,-1 0,0-1,0 2,0-1,-4-1,-13-3</inkml:trace>
  <inkml:trace contextRef="#ctx0" brushRef="#br0" timeOffset="5492.249">1880 1964,'4'-25,"-2"4,2 0,0 0,1 1,1-1,1 1,8-15,-15 34,0 0,0 0,1 0,-1 1,0-1,0 0,0 0,1 1,-1-1,0 0,1 1,-1-1,0 0,1 1,-1-1,1 0,-1 1,1-1,0 1,-1-1,1 1,-1-1,1 1,0-1,-1 1,1 0,0-1,0 1,-1 0,1 0,0 0,0-1,-1 1,1 0,0 0,0 0,0 0,-1 0,1 0,0 1,0-1,-1 0,1 0,0 0,0 1,-1-1,1 1,0-1,-1 0,1 1,0-1,-1 1,1-1,-1 1,1-1,0 2,21 47,-14-27,-5-16,1-1,0 0,0 0,1 0,-1-1,1 1,0-1,0 0,0 0,1-1,-1 0,1 0,0 0,0 0,0-1,0 0,0 0,1-1,-1 0,0 0,1 0,-1-1,1 0,-1 0,1-1,-1 0,0 0,1 0,-1-1,0 0,0 0,0 0,0-1,0 0,-1 0,1-1,-1 1,0-1,0 0,0-1,0 1,-1-1,0 0,0 0,3-5,6-12,-2 0,0-1,-2 0,0-1,-2 1,3-15,-7 25,4-12</inkml:trace>
</inkml:ink>
</file>

<file path=ppt/ink/ink3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9.297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141 0,'-1'75,"-1"-28,3 0,1 0,2-1,4 5,1 14,-3 0,-2 0,-5 65,0-38,1-92</inkml:trace>
  <inkml:trace contextRef="#ctx0" brushRef="#br0" timeOffset="231.087">0 451,'39'-4,"26"-8,8 0,-4 1,-9 2,-15 4</inkml:trace>
</inkml:ink>
</file>

<file path=ppt/ink/ink3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8.631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29 141,'-29'449,"30"-484,-1 4,1-1,2 1,1 0,2 1,3-11,6-2,2 0,3 1,0 1,3 1,17-22,40-11,-78 72,1-1,-1 1,1 0,0 0,-1 0,1 0,0 0,0 1,0-1,0 1,0 0,0 0,-1 0,1 0,0 0,0 0,0 1,0 0,0 0,-1-1,1 1,0 1,0-1,-1 0,1 1,-1-1,0 1,1 0,-1 0,0 0,0 0,0 0,0 0,0 2,34 48,-25-38</inkml:trace>
  <inkml:trace contextRef="#ctx0" brushRef="#br0" timeOffset="300.054">678 0,'-17'33,"2"0,1 1,2 1,1 0,1 1,3 0,-3 25,9-58,0 1,1-1,-1 0,1 1,0-1,0 1,0-1,0 1,0-1,1 0,0 1,-1-1,1 0,1 1,-1-1,0 0,1 0,-1 0,1 0,0 0,0-1,0 1,1 0,-1-1,1 1,-1-1,1 0,0 0,0 0,0 0,0-1,0 1,0-1,0 0,0 0,1 0,-1 0,0 0,1-1,-1 1,1-1,-1 0,0 0,1-1,1 1,5-4,-1 1,0-2,-1 1,1-1,-1 0,0-1,0 0,0 0,-1-1,0 0,-1 0,1 0,-1-1,-1 0,1 0,-1-1,-1 1,0-1,0 0,-1-1,0 1,0 0,-1-1,0 0,-1 1,0-1,-1 0,0 0,0 0,-1 1,0-1,-1 0,0 1,0-1,-1 1,-1 0,1 0,-3-4,-56-37,39 42</inkml:trace>
</inkml:ink>
</file>

<file path=ppt/ink/ink3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4.977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283 1,'-26'42,"0"-1,2 1,1 1,3 0,-1 8,-43 77,54-111,-37 39,37-54</inkml:trace>
  <inkml:trace contextRef="#ctx0" brushRef="#br0" timeOffset="365.853">1 1,'23'42,"2"0,3-2,0 0,30 29,35 38,-87-97,0 0,1 0,1 0,0-1,0 0,0-1,1 0,0 0,1-1,6 4,1-3</inkml:trace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16:38.30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0 176,'35'-25,"2"2,0 2,1 1,1 1,29-8,-48 19,1 1,-1 1,1 0,1 2,-1 0,0 1,1 2,0 0,-1 1,1 1,-1 1,1 1,-1 1,0 1,5 2,-26-7,1 0,0-1,0 1,0 0,0 0,0 0,0 0,-1 0,1 0,0 0,0 0,0 0,0 0,0 0,0 1,-1-1,1 0,0 1,0-1,0 0,-1 1,1-1,0 1,-1-1,1 1,0 0,-1-1,1 1,0 0,-1-1,1 1,-1 0,0 0,1-1,-1 1,0 0,1 0,-1 0,0 0,0 0,1-1,-1 1,0 0,0 0,0 0,0 0,-1 0,1 0,0-1,0 1,0 0,-1 0,1 0,0 0,-1-1,1 1,-1 0,1 0,-1-1,1 1,-1 0,1-1,-1 1,0 0,0 0,-64 21,-2-3,0-3,-52 5,-4-9,358-14,-191 2</inkml:trace>
</inkml:ink>
</file>

<file path=ppt/ink/ink3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44.804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3 1,'0'37,"-2"-20,2 0,0 0,1 0,0 0,1 0,2 0,-1 0,2-1,0 0,3 6,5 6,1-1,2-1,0-1,1 0,2-1,0-1,2-1,0-1,2 0,0-2,4 2,29 17,-29-17,1-1,2-1,-1-2,2-1,0-1,1-2,1-1,0-1,2-1,164 24,-2-36,-189 1,0 1,-1-2,1 1,-1-1,1 0,-1-1,0 0,0 0,0 0,0-1,0 0,-1 0,0-1,0 0,0 0,0 0,-1-1,0 0,0 0,0 0,-1 0,0-1,0 0,-1 0,0 0,0 0,-1 0,1-1,-2 1,1-1,-1 0,0 1,-1-1,1-98,9-60,-8 155,0 1,-1-1,0 0,-1 0,0 0,0 0,-2 0,1 1,-1-1,-1 0,0 1,0 0,-1-1,-5-8,1-9,7 24,0-1,1 0,-2 1,1-1,-1 1,1-1,-1 1,0 0,-1-1,1 1,-1 1,0-1,1 0,-2 0,1 1,0 0,-1 0,-3-3,3 7,1-1,-1 1,1 0,-1 0,1 0,-1 1,1-1,0 1,-1 0,1 0,0 0,0 0,0 0,1 1,-1-1,1 1,-1 0,1 0,0 0,0 0,0 0,0 0,1 0,-1 2,-5 5,-101 143,106-152,1 0,-1 0,1 0,0 0,-1 0,1 0,0 0,-1 1,1-1,0 1,0-1,0 1,0-1,1 1,-1-1,0 1,1 0,-1-1,1 1,-1 0,1 0,0-1,-1 1,1 0,0 0,1-1,-1 1,0 0,0 0,1 0,-1-1,1 1,-1 0,1-1,0 1,0-1,-1 1,1-1,0 1,1-1,-1 1,0-1,0 0,1 0,-1 1,0-1,1 0,0 0,8 0,0-1,0 0,-1-1,1 0,0 0,-1-1,1 0,-1-1,0 0,0 0,5-4,32-8,189-50,-75 54,-159 11,0 0,0 1,0-1,0 0,0 0,0 0,0 0,0 0,0 0,0-1,0 1,0 0,-1 0,1-1,0 1,0 0,0-1,0 1,0-1,-1 1,1-1,0 0,0 1,-1-1,1 0,0 1,-1-1,1 0,-1 0,1 0,-1 1,1-1,-1 0,0 0,1 0,-1 0,0 0,0 0,0 0,0 0,0 0,0 0,0 0,0 0,0 0,0 0,0 1,0-1,-1 0,1 0,0 0,-1 0,1 0,-1 0,1 1,-1-2,-43-33,-132-35,144 53,30 14,-1 1,1 0,-1 0,0 1,0-1,0 0,0 1,0 0,0 0,-1 0,1 0,0 0,0 0,-1 1,1 0,0 0,-1 0,1 0,0 0,-1 1,1-1,0 1,-1 0,0 0,-11 9</inkml:trace>
</inkml:ink>
</file>

<file path=ppt/ink/ink3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0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24,'2'1,"-1"1,0-1,1 1,-1-1,0 1,0 0,0-1,0 1,0 0,0 0,0 0,-1-1,1 1,-1 0,1 0,-1 0,0 0,0 0,1 0,-2 0,1 0,0 0,0 0,-1 0,1 0,-1 0,1 0,-1 0,0 0,0 0,0-1,0 1,0 0,0-1,0 1,-1-1,1 1,0-1,-1 1,0-1,1 0,-1 0,0 0,1 0,-1 0,0 0,0 0,0-1,0 1,0-1,0 1,0-1,0 0,0 0,0 0,0 0,0 0,0 0,0 0,0-1,0 1,1-1,-1 0,0 1,0-1,0 0,0 0,5 3,1-1,-1 1,1-1,-1 0,1 0,0 0,0 0,-1-1,1 1,0-1,0 0,0 0,0-1,-1 1,1-1,0 1,0-1,-1-1,1 1,-1 0,1-1,-1 0,1 0,-1 0,0 0,0 0,0 0,0-1,0 0,-1 0,1 1,-1-1,0-1,0 1,0 0,0 0,0-1,-1 1,0-1,1 0,-1 1,-1-1,1-2,-1 5,0-1,0 1,0 0,0-1,0 1,-1-1,1 1,-1 0,1-1,-1 1,0 0,1-1,-1 1,0 0,0 0,0 0,0 0,0 0,0 0,0 0,0 0,0 0,0 0,-1 1,1-1,0 0,-1 1,1-1,0 1,-1-1,1 1,0 0,-1 0,1 0,-1-1,1 1,-1 1,1-1,-1 0,1 0,0 0,-1 1,1-1,-1 1,1-1,-1 1,-59 35,63-38,-1 0,1 0,-1 0,1 0,0 0,0 0,0 0,0 1,0-1,0 1,1 0,-1-1,1 1,-1 0,0 0,1 1,0-1,-1 0,1 1,-1-1,1 1,0 0,-1 0,1 0,-1 0,1 1,0-1,-1 1,1 0,-1-1,1 1,-1 0,1 0,-1 1,0-1,1 0,-1 1,0-1,0 1,0 0,0 0,-1 0,1 0,0 0,-1 0,1 0,-1 1,0-1,0 0,0 1,0-1,0 1,0-1,-1 1,1-1,-1 1,0 0,0-1,0 1,0 0,0-1,0 1,-1 0,1-1,-1 1,0-1,0 1,0-1,0 0,-1 2,4-5,-1 0,0 0,0 0,0 0,-1 0,1-1,0 1,0 0,-1 0,1-1,0 1,-1 0,1-1,-1 1,0 0,1-1,-1 1,0 0,0-1,0 1,0-1,0 1,0-1,0 1,-1 0,1-1,0 1,-1-1,1 1,-1 0,0 0,1-1,-1 1,0 0,0 0,0 0,0 0,0 0,0 0,0 0,0 0,0 0,0 0,0 0,-1 1,1-1,0 1,-1-1,1 1,0-1,-1 1,1 0,0-1,-1 1,1 0,-1 0,1 0,-1 0,1 0,0 1,-1-1,1 0,-1 1,1-1,0 1,-1-1,1 1,0 0,0 0,-1-2,1 1,-1 0,1 0,0 0,-1 1,1-1,-1 0,1 0,0 1,-1-1,1 1,0-1,0 1,-1 0,1-1,0 1,0 0,0 0,0 0,0 0,0 0,0 0,0 0,0 0,1 0,-1 1,0-1,1 0,-1 0,1 1,-1-1,1 0,-1 1,1-1,0 0,0 1,0-1,0 1,0-1,0 0,0 1,0-1,1 0,-1 1,0-1,1 0,-1 1,1-1,-1 0,1 0,0 1,0-1,0 1,14 4</inkml:trace>
</inkml:ink>
</file>

<file path=ppt/ink/ink3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25.401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84 3358,'1'226,"0"-227,-1 0,1 0,0 1,-1-1,1 0,0 0,0 1,0-1,-1 1,1-1,0 1,0-1,0 1,0-1,0 1,0 0,0-1,0 1,0 0,0 0,0 0,0 0,0 0,0 0,0 0,0 0,0 0,0 0,0 1,0-1,0 0,0 1,0-1,0 1,0-1,0 1,0-1,0 1,-1 0,1-1,0 1,0 0,-1 0,1 0,0-1,-1 1,1 0,-1 0,1 0,-1 0,0 0,1 0,-1 0,0 0,0 0,0 0,0 0,1 0,-1 0,-1 0,1 0,0 0,0 0,0 0,0 0,-1 0,1 0,-1 1,8-21,-2-2</inkml:trace>
  <inkml:trace contextRef="#ctx0" brushRef="#br0" timeOffset="182.652">57 2936,'-5'4,"3"7,3 7,5-1,1-3</inkml:trace>
  <inkml:trace contextRef="#ctx0" brushRef="#br0" timeOffset="1094.112">367 3500,'34'-233,"-56"298,16-36,2-1,0 2,2-1,2 0,0 0,4 21,-4-51,1 1,-1 0,1-1,-1 1,1 0,-1-1,1 1,-1 0,1 0,-1-1,1 1,-1 0,1 0,-1 0,1 0,-1 0,1-1,0 1,-1 0,1 0,-1 1,1-1,-1 0,1 0,-1 0,1 0,0 0,-1 1,1-1,-1 0,1 0,-1 1,1-1,-1 0,0 1,1-1,-1 1,1-1,-1 0,0 1,1-1,-1 1,0-1,1 1,10-61,-8 37,1 1,1 0,1 0,1 1,0-1,2 2,8-16,-8 21,39-43,-45 58,-1 1,1 0,0 0,-1 0,1 1,-1-1,1 0,-1 1,0 0,0-1,0 1,0 0,0 0,0 0,0 1,0-1,-1 0,1 1,-1-1,0 1,0-1,0 1,0-1,0 1,-1 0,1 0,-1-1,1 1,-1 0,0 1,5 11,7 21,-9-24,1 1,0-1,0-1,2 1,-1-1,1 0,1 0,0 0,1-1,1 1,-8-10,0 0,0 1,0-1,1 0,-1 0,0 0,1-1,-1 1,0 0,1 0,-1-1,1 1,-1-1,1 1,0-1,-1 0,1 1,-1-1,1 0,0 0,-1 0,1 0,-1-1,1 1,0 0,-1-1,1 1,-1-1,1 1,-1-1,0 0,1 0,-1 1,1-1,-1 0,0 0,0-1,0 1,0 0,0 0,0 0,0-1,0 1,0 0,0-1,-1 1,2-2,24-75,12-83,-31 143</inkml:trace>
  <inkml:trace contextRef="#ctx0" brushRef="#br0" timeOffset="-11239.481">1355 931,'67'211,"-63"-199,0-1,-1 1,0 0,-1-1,-1 1,0 0,0 0,-1 0,-1 0,0 0,0 0,-2 3,2-14,0 0,0 1,0-1,0 1,0-1,0 0,-1 0,1 0,0 0,-1 0,1 0,-1 0,1 0,-1 0,0-1,1 1,-1-1,0 1,1-1,-1 0,0 0,1 1,-1-1,0 0,0 0,1-1,-1 1,0 0,0-1,1 1,-1-1,0 1,1-1,-1 0,1 0,-1 1,1-1,-1 0,1-1,0 1,0 0,-1 0,1 0,0-1,0 1,0-1,0 1,0-1,1 1,-1-1,0 1,1-1,-1 0,1 1,-1-1,1 0,0 1,0-1,0 0,0 0,0 1,0-2,-3-23,1 1,2-1,0 0,2 1,1-1,0 1,2 0,1 0,1 0,2 1,0 0,1 0,1 1,9-11,-15 22,0-2,1 0,1 1,0 0,1 0,0 0,1 1,1 0,0 1,0 0,1 1,0 0,1 0,0 1,1 1,-1 0,11-3,-19 10,1 0,0 1,0-1,0 1,0 0,0 1,-1-1,1 1,0 0,0 0,-1 1,1-1,0 1,-1 0,0 0,1 1,-1-1,0 1,0 0,-1 0,1 1,0-1,-1 1,0-1,0 1,0 0,0 0,-1 0,0 1,1-1,-2 1,1-1,0 1,-1 0,0-1,0 1,0 0,-1 0,0 0,0 0,0-1,0 1,-1 0,0 1,2 3,0 0,-1 0,0 0,-1 0,0 0,0-1,-1 1,0 0,0-1,-1 1,0-1,-1 0,0 0,0 0,-1 0,0-1,0 1,-1-1,1-1,-2 1,1-1,-1 0,0-1,0 1,0-1,-1-1,0 1,0-1,0-1,0 1,-1-2,1 1,-1-1,-2 0,-30-16,28 1</inkml:trace>
  <inkml:trace contextRef="#ctx0" brushRef="#br0" timeOffset="-10874.324">2061 649,'-7'13,"-8"15,1 0,1 1,2 0,0 1,2 0,-4 31,12-58,0-1,0 1,0 0,0 0,1 0,-1 0,1 1,0-1,0 0,0 0,1 0,-1 0,1 0,-1 0,1 0,0 0,0 0,0 0,1-1,-1 1,1 0,-1-1,1 1,0-1,0 1,0-1,0 0,1 0,-1 0,0 0,1 0,0-1,-1 1,1-1,0 0,0 1,-1-1,1-1,0 1,0 0,1-1,5-2,1-1,-1 0,0 0,0-1,0-1,0 1,-1-1,0-1,0 0,0 0,-1 0,0-1,0 0,-1-1,0 1,0-1,0 0,-1-1,-1 1,1-1,-1 0,-1 0,0-1,0 1,1-6,-2 11,0-1,-1 1,1-1,-1 0,1 0,-1 0,-1 0,1 0,-1 0,0 0,0 0,0 0,-1 0,0 0,0 1,0-1,-1 0,1 0,-1 0,0 1,0-1,-1 1,1 0,-1 0,0 0,0 0,-1 0,-2-2,-12-1</inkml:trace>
  <inkml:trace contextRef="#ctx0" brushRef="#br0" timeOffset="-10558.357">2512 621,'-5'33,"-1"22,-1 5,2-12,2-14</inkml:trace>
  <inkml:trace contextRef="#ctx0" brushRef="#br0" timeOffset="-10407.171">2427 283,'0'0</inkml:trace>
  <inkml:trace contextRef="#ctx0" brushRef="#br0" timeOffset="-9988.125">2653 734,'104'-195,"-101"185,-2 7,0-1,0 0,0 0,1 0,-1 1,1-1,0 1,0-1,0 1,0 0,1 0,-1 0,1 0,0 0,0 1,2-2,-3 5,0 0,-1 0,1 0,0 1,0-1,-1 1,1-1,-1 1,1 0,-1-1,0 1,0 0,0 0,0 0,0 0,0 0,0 0,-1 0,1 0,-1 0,1 0,-1 0,0 1,4 9,-4-9,0 1,1 0,0 0,0-1,0 1,0-1,1 1,-1-1,1 1,0-1,0 0,0 0,0 0,1 0,-1 0,1-1,-1 1,1-1,0 1,0-1,1 0,-1 0,0 0,1-1,-1 1,1-1,-1 0,1 0,-1 0,1 0,0-1,0 0,-1 1,1-1,0 0,0-1,-1 1,1-1,0 0,-1 0,1 0,2-4,-1 1,1-2,-1 1,-1-1,1 1,-1-1,0-1,0 1,-1 0,0-1,0 0,0 0,-1 0,0 0,0 0,-1-3,3-1,2-14</inkml:trace>
  <inkml:trace contextRef="#ctx0" brushRef="#br0" timeOffset="-9656.375">3104 0,'37'180,"2"11,-31-94,-9-81,2 0,0-1,0 1,2 0,0 0,1-1,3 11,-7-25,0-1,1 1,-1-1,0 1,0 0,0-1,0 1,0-1,1 1,-1 0,0-1,1 1,-1-1,0 1,1-1,-1 1,0-1,1 1,-1-1,1 1,-1-1,1 0,-1 1,1-1,0 0,-1 1,1-1,-1 0,1 0,0 0,-1 0,1 1,-1-1,1 0,0 0,-1 0,1 0,0 0,-1 0,1-1,-1 1,1 0,0 0,-1 0,1-1,-1 1,1 0,0 0,-1-1,1 1,-1 0,1-1,-1 1,0-1,1 1,-1-1,1 0,5-11</inkml:trace>
  <inkml:trace contextRef="#ctx0" brushRef="#br0" timeOffset="-9403.295">2963 283,'29'-5,"29"-6,9-2,-2-3,-8 1,-12 4</inkml:trace>
  <inkml:trace contextRef="#ctx0" brushRef="#br0" timeOffset="-8104.162">1496 2060,'-15'16,"1"0,1 2,0-1,1 2,2-1,-1 2,2-1,1 1,0 1,-3 19,10-38,0 0,0 0,0 0,0 0,0 0,1 0,-1 0,1 0,0 1,0-1,0 0,0 0,0 1,0-1,0 0,1 0,-1 0,1 0,0 0,-1 1,1-1,0 0,0 0,0-1,1 1,-1 0,0 0,1-1,-1 1,1 0,-1-1,1 1,0-1,0 0,0 0,0 0,0 0,0 0,0 0,0 0,0-1,0 1,0-1,0 1,1-1,-1 0,0 0,0 0,0 0,1 0,-1 0,0-1,0 1,0-1,0 0,9-5,-1-2,0 1,0-1,-1-1,0 1,-1-2,0 1,0-1,-1 0,0-1,-1 0,2-4,0 0,-2 0,1-1,-2 0,0-1,-1 1,-1-1,0 0,-1 0,-1 0,-1 0,0 0,-1 0,-2-2,-30-58,32 75,0 1,-1 0,1-1,0 1,0 0,-1-1,1 1,-1 0,0 0,1 0,-1 0,0 0,1 1,-1-1,0 1,0-1,0 1,1-1,-1 1,0 0,0 0,0 0,0 0,0 0,0 0,1 1,-1-1,0 0,0 1,0 0,1-1,-1 1,0 0,1 0,-1 0,0 0,1 0,-1 0,1 1,0-1,-1 1,1-1,0-1,0 1,0-1,0 1,0-1,1 1,-1 0,0-1,1 1,-1 0,0 0,1 0,-1-1,1 1,-1 0,1 0,-1 0,1 0,0 0,-1 0,1 0,0 0,0 0,0 0,0 0,0 0,0 0,0 0,0 0,0 0,0 0,0 0,1 0,-1 0,0-1,1 1,-1 0,1 0,-1 0,1 0,-1 0,1-1,0 1,-1 0,1 0,0-1,0 1,0-1,-1 1,1-1,0 1,0-1,0 1,0-1,0 0,1 1,58 7,-35-15,0 0,0-2,-1-1,0-1,-1-1,0 0,-1-2,-1-1,0-1,-1 0,0-2,-2 0,0-1,-1-1,-1 0,-1-2,0 1,8-21,-12 19,0 0,-2-1,-1 0,-1 0,-1-1,-1 0,-1-1,-1 1,-2 0,0-2,5 102,3 0,3 0,3-1,22 60,-13-40,66 310,-80-354,-6-40,-1 0,0 1,0-1,-1 1,-1 0,0-1,0 1,-1 0,0 0,-1 0,-1 0,1-1,-2 1,1 0,-1-1,-1 0,0 0,0 0,-1 0,-1 0,5-9,-1 1,1 0,-1 0,0-1,1 1,-1-1,0 0,0 1,0-1,0 0,0 0,-1 0,1 0,0-1,0 1,-1-1,1 1,0-1,-1 0,1 1,0-1,-1-1,1 1,0 0,-1-1,1 1,0-1,0 1,-1-1,1 0,0 0,0 0,0 0,0-1,0 1,0 0,0-1,1 1,-1-1,0 0,1 0,0 1,-1-1,1 0,0 0,0 0,0-1,0 1,0 0,0 0,1-1,-3-16,1-1,2 0,0 1,1-1,0 0,2 1,1-1,0 1,1 0,1 0,1 1,0 0,2 0,0 0,1 1,7-8,81-150,-79 142</inkml:trace>
  <inkml:trace contextRef="#ctx0" brushRef="#br0" timeOffset="1529.265">1129 2737,'0'1,"-1"67,3-1,4 0,4 15,2 155,-12-192,-18 56,18-101,-1 0,1 0,0 0,-1 1,1-1,-1 0,1 0,0 0,-1 0,1 0,-1 0,1 0,0 0,-1 0,1 0,-1 0,1 0,0 0,-1 0,1-1,0 1,-1 0,1 0,-1 0,1 0,0-1,-1 1,1 0,0 0,0-1,-1 1,1 0,0-1,0 1,-1 0,1-1,0 1,0 0,0-1,-1 1,1 0,0-1,0 1,0-1,0 1,0 0,0-1,0 1,0-1,0 1,0 0,0-1,0 1,0-1,0 1,0 0,1-1,-1 1,0 0,0-1,0 1,1 0,-1-1,0 1,0 0,1-1,-1 1,-1-18</inkml:trace>
  <inkml:trace contextRef="#ctx0" brushRef="#br0" timeOffset="1766.232">960 3161,'29'0,"23"-5,9-1,2-5,-3-1,-9 3,-7 2,-6-3,-6 1,-2 2,-3 2,-5 2</inkml:trace>
  <inkml:trace contextRef="#ctx0" brushRef="#br0" timeOffset="2195.341">1496 3246,'5'-1,"1"-1,0 0,-1 0,1-1,-1 1,0-1,0 0,0 0,0-1,0 0,-1 0,1 0,-1 0,0-1,-1 1,1-1,-1 0,0 0,0 0,0-1,-1 1,1-1,-2 1,1-1,0 0,-1 0,0 0,-1 0,1 1,-1-1,0 0,-1 0,0-5,1 9,-1 0,1 1,-1-1,0 0,0 0,0 1,1-1,-2 0,1 1,0-1,0 1,0-1,-1 1,1 0,0-1,-1 1,0 0,1 0,-1 0,1 0,-1 1,0-1,0 0,0 1,1-1,-1 1,0-1,0 1,0 0,0 0,0 0,0 0,0 0,1 0,-1 1,0-1,0 0,0 1,0 0,0 0,-3 1,0 0,0 1,0 0,1 0,-1 0,1 0,0 1,0-1,0 1,0 0,1 0,0 1,-1-1,1 2,-3 4,1 1,0 0,1 0,0 1,0 0,2-1,-1 1,2 0,-1 0,1 11,1-18,0-1,1 1,-1-1,1 1,0-1,0 1,1-1,-1 1,1-1,0 0,0 0,1 0,-1 0,1 0,0 0,0-1,0 1,0-1,0 0,1 0,0 0,-1 0,1-1,0 1,0-1,1 0,-1-1,0 1,3 0,79 8,-60-11</inkml:trace>
  <inkml:trace contextRef="#ctx0" brushRef="#br0" timeOffset="2534.33">1806 3330,'0'5,"0"-3,5-7,1-8,1-5,2-1,1-1,-2-3,3-1,0-3,-3 0,3-1,-1-1,-2 1,2 4,0 11,-2 8</inkml:trace>
  <inkml:trace contextRef="#ctx0" brushRef="#br0" timeOffset="2935.61">2089 3274,'9'0,"1"1,-1-1,1-1,-1 0,1 0,-1-1,1 0,-1-1,0 0,0 0,0-1,-1 0,1-1,-1 0,0 0,0-1,-1 0,0 0,0 0,0-1,0 0,-1-1,-1 1,1-1,-1-1,-1 1,1 0,0-5,-4 11,-1 0,0 0,0 0,0 1,0-1,0 0,0 0,-1 0,1 0,0 1,-1-1,0 0,1 1,-1-1,0 0,0 1,0-1,0 1,0-1,0 1,0-1,-1 1,1 0,0 0,-1-1,1 1,-1 0,1 0,-1 1,0-1,1 0,-1 0,0 1,0-1,1 1,-1 0,0-1,0 1,0 0,1 0,-1 0,0 0,0 1,0-1,1 0,-1 1,0-1,0 1,1 0,-1-1,0 1,1 0,-1 0,1 0,-1 0,1 0,-1 1,1-1,0 0,0 1,0-1,-1 2,-7 2,1 0,0 1,0 0,0 0,1 1,0 0,1 0,-1 0,1 1,1 0,-1 1,1-1,1 1,0 0,0 0,0 0,1 1,1-1,0 1,0 0,1-1,0 1,1 0,0 0,0 0,1 0,2 9,-2-16,1 0,0 0,0-1,0 1,0-1,0 1,0-1,1 0,-1 1,1-1,-1-1,1 1,0 0,0-1,0 1,0-1,0 0,0 0,0 0,0 0,1-1,-1 1,0-1,0 0,1 0,-1 0,0 0,0 0,2-1,91-33,-25-10,-49 29</inkml:trace>
  <inkml:trace contextRef="#ctx0" brushRef="#br0" timeOffset="3294.17">2709 2992,'-142'120,"140"-119,1 1,0-1,0 0,0 0,0 0,0 0,0 1,0-1,1 0,-1 1,0-1,1 1,-1-1,1 1,-1-1,1 1,0-1,0 1,0 0,-1-1,2 1,-1-1,0 1,0-1,0 1,1-1,-1 1,1-1,-1 1,1-1,0 1,-1-1,1 1,0-1,0 0,0 0,0 1,0-1,0 0,0 0,1 0,-1 0,0 0,1-1,-1 1,0 0,1-1,-1 1,1 0,-1-1,1 0,-1 1,1-1,0 0,14 6,64 32,-78-36,0 0,0-1,0 1,-1 0,1 0,0 0,-1 0,0 1,1-1,-1 0,0 0,0 1,0-1,-1 1,1-1,0 1,-1-1,0 1,0-1,1 1,-1-1,-1 1,1 0,0-1,-1 1,1-1,-1 1,0-1,0 0,0 1,0-1,-1 2,-51 60,35-50</inkml:trace>
  <inkml:trace contextRef="#ctx0" brushRef="#br0" timeOffset="3644.281">3020 2625,'26'426,"-24"-404,-1 0,-1 1,-1-1,0 0,-2 0,-1 0,0-1,-2 1,-2 5,-16 46,25-62,2-6</inkml:trace>
  <inkml:trace contextRef="#ctx0" brushRef="#br0" timeOffset="3865.753">2822 2992,'44'-5,"27"-6,8-1,-5-4,-6 1,-10 3,-9 4,-14 2</inkml:trace>
  <inkml:trace contextRef="#ctx0" brushRef="#br0" timeOffset="5484.363">0 1271,'514'-154,"-390"118,-123 36,0-1,-1 1,1 0,0-1,0 1,-1 0,1 0,0 0,0 0,0 0,0 0,-1 0,1 0,0 0,0 0,0 0,-1 0,1 0,0 1,0-1,0 0,-1 1,1-1,0 0,-1 1,1-1,0 1,-1-1,1 1,0 0,-1-1,1 1,-1 0,1-1,-1 1,0 0,1-1,-1 1,0 0,1 0,-1 0,0-1,0 1,0 0,0 0,1 0,-1-1,0 1,-1 0,1 0,0 0,0 0,0-1,0 1,-1 0,1 0,0-1,-1 1,1 0,-1 0,-25 50,24-47,-178 244,87-131,92-116,0 0,0 0,0 0,1 0,-1 0,1 0,-1 0,1 1,-1-1,1 0,-1 0,1 1,0-1,0 0,0 0,0 1,0-1,0 0,0 1,0-1,0 0,1 0,-1 1,0-1,1 0,-1 0,1 0,0 1,-1-1,1 0,0 0,0 0,-1 0,1 0,0 0,0 0,0-1,0 1,0 0,0 0,1-1,-1 1,0-1,0 1,0-1,1 1,-1-1,0 0,0 0,1 0,68-3,209-102,-198 73,213-71,-269 97</inkml:trace>
  <inkml:trace contextRef="#ctx0" brushRef="#br0" timeOffset="6900.936">57 1242,'10'-18,"2"1,0 0,1 1,0 0,1 1,1 1,9-7,69-77,-93 98,0 1,0-1,0 1,1-1,-1 1,0-1,1 1,-1-1,0 0,1 1,-1-1,0 0,1 1,-1-1,1 0,-1 1,0-1,1 0,-1 0,1 0,-1 1,1-1,-1 0,1 0,-1 0,1 0,-1 0,1 0,-1 0,1 0,-1 0,1 0,-1 0,1 0,-1 0,1-1,-1 1,1 0,-1 0,1 0,-1-1,1 1,-1 0,0-1,1 1,-1 0,0-1,1 1,-1 0,0-1,1 1,-1-1,0 1,0-1,1 1,-1-1,0 1,0-1,0 1,0-1,0 1,0-1,1 1,-1-1,0 50,0-39,-2 41,0-27,1 0,1 0,1 0,2 0,0 0,3 5,-4-21,-1-5,1 0,-1 0,0 1,0-1,0 0,-1 0,1 1,-1-1,0 1,0-1,0 0,0 1,0-1,-1 0,0 1,1-1,-1 0,0 1,-1-1,-1-2,0 0,-1 0,1-1,-1 1,1-1,0 0,-1 0,1 0,-1 0,1 0,0-1,-1 0,1 0,0 0,-1 0,1 0,0 0,-2-2,-116-56,107 49</inkml:trace>
</inkml:ink>
</file>

<file path=ppt/ink/ink3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8:51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1467 1104,'33'-45,"-28"34,100-195,-85 161,-11 22,1 1,1 0,1 0,1 1,1 1,1-1,44-94,-25 38,22-64,57-85,-90 175,-25 50,1 1,-1 0,0-1,1 1,-1 0,0 0,0 0,1 0,-1 0,0 0,0 0,1 1,-1-1,0 1,1-1,-1 1,0 0,1 0,-1-1,1 1,-1 0,1 0,0 1,-1-1,1 0,-1 1,-153 102,152-103,0 1,0-1,1 0,-1 1,0 0,1-1,-1 1,1 0,-1 0,1 0,0 1,0-1,0 1,0-1,1 1,-1-1,1 1,-1 0,1 0,0 0,0 0,0 0,1 0,-1 0,1 0,-1 0,1 0,0 0,0 1,1-1,-1 0,0 0,1 0,0 0,0 0,0 0,0 0,1 0,13 19,1 0,2-1,0-1,1-1,0-1,2 0,0-2,17 10,22 20,21 22,-81-68,1 1,0-1,0 1,-1-1,1 0,0 1,0-1,0 0,0 0,0 0,-1 1,1-1,0 0,0 0,0 0,0 0,0-1,0 1,0 0,-1 0,1 0,0-1,0 1,0 0,0-1,-1 1,1-1,0 1,-1-1,1 1,0-1,-1 0,1 1,0-1,-1 0,1 1,-1-1,1 0,-1 0,0 1,1-1,-1 0,0 0,1 0,-1 0,0 0,0 0,0 1,0-1,0 0,0 0,0 0,0 0,3-59,-3 54,-4-257,-41 84,39 160</inkml:trace>
  <inkml:trace contextRef="#ctx0" brushRef="#br0" timeOffset="1">1 1471,'10'-3,"0"0,-1-1,1-1,-1 1,1-1,-2-1,1 0,0 0,-1-1,0 0,-1 0,0-1,0 1,0-2,-1 1,0-1,-1 0,0 0,3-9,98-202,-77 139,-30 82,1 0,0-1,-1 0,1 1,-1-1,1 1,-1-1,1 1,-1-1,1 0,-1 1,1-1,-1 0,1 0,-1 1,0-1,1 0,-1 0,1 0,-1 0,0 0,1 0,-1 0,0 0,1 0,-1 0,1 0,-1 0,0 0,1-1,-1 1,1 0,-1 0,0-1,1 1,-1 0,1-1,-1 1,1-1,-1 1,1 0,0-1,-1 1,1-1,-1 1,1-1,0 0,0 1,-1-1,1 1,0-1,0 1,0-1,-1 0,1 1,0-1,-8 10,1 0,0 0,0 1,1-1,0 1,1 1,0-1,1 1,0 0,0 0,2 1,-1-1,1 0,1 1,0 0,0-1,1 1,1-1,0 1,1 0,0-1,0 0,4 9,-3-14,0 0,0 0,1 0,0-1,0 1,0-1,1 0,0 0,0-1,0 1,1-1,-1 0,1 0,0-1,0 0,0 0,1 0,-1-1,0 0,1 0,0-1,-1 1,1-1,0-1,0 1,0-1,0-1,-1 1,1-1,0 0,0-1,-1 0,1 0,-1 0,1-1,-1 0,0 0,0 0,0-1,-1 0,1 0,-1 0,2-3,17-14,-1-1,-2-1,0-1,-1 0,-2-2,0 0,-2-1,-1-1,-1 0,-2-1,0-1,-2 1,1-13,-10 41,0-2,0 0,0 0,-1 0,1-1,-1 1,1 0,-1 0,0 0,0-1,0 1,-1 0,1 0,-1 0,1 0,-1-1,0 1,-1 0,1-1,-35 29,-29 108,52-97,11-34,1 1,0-1,0 1,0-1,0 1,0-1,1 1,-1 0,1-1,0 1,-1 0,1 0,1-1,-1 1,0 0,1 0,-1-1,1 1,0-1,0 1,0 0,0-1,0 0,0 1,1-1,-1 0,1 1,0-1,0 0,0 0,0 0,0-1,0 1,0 0,0-1,1 0,-1 1,1-1,-1 0,1 0,-1 0,3 0,9 1,0-1,-1 0,1-1,0 0,0-1,-1-1,1 0,0-1,-1 0,0-1,0-1,0 0,0-1,-1 0,0-1,0 0,-1-1,0 0,0-1,-1 0,0-1,-1 0,0 0,0-1,-1 0,-1-1,0 0,0 0,-1 0,-1-1,0 0,0-3,-2 9,5-19,0-1,-2 1,0-1,-2-1,-1 1,-2 0,0-6,-1 32,0 0,1 0,-1 0,0 0,0 0,0 0,0 0,0 0,0 0,0-1,0 1,-1 0,1 0,0 0,-1 0,1 0,0 0,-1 0,0 0,1 0,-1 0,1 0,-1 1,0-1,0 0,0 0,1 1,-1-1,0 0,0 1,0-1,0 1,0-1,0 1,0-1,0 1,0 0,0-1,0 1,0 0,-1 0,1 0,0 0,0 0,0 0,0 0,0 0,0 1,0-1,0 0,0 1,0-1,0 1,0-1,0 1,0-1,0 1,0 0,0-1,0 1,0 0,1 0,-1 0,-46 97,40-74,5-20,1 0,0 0,0 1,0-1,1 0,-1 1,1-1,0 1,0-1,1 0,-1 1,1-1,0 0,0 1,1-1,-1 0,1 0,0 0,0 0,0 0,1-1,-1 1,1-1,0 1,0-1,0 0,0 0,1 0,-1-1,1 1,0-1,0 0,0 0,0 0,7 4,1-1,0-1,0 0,0 0,0-1,1-1,-1 0,1-1,0 0,-1-1,9-1,7-3,-3-3</inkml:trace>
  <inkml:trace contextRef="#ctx0" brushRef="#br0" timeOffset="2">311 709,'81'-34,"75"-43,44 0,-27 40,-173 37,-1 1,0-1,1 0,-1 0,1 1,-1-1,0 0,1 0,-1 0,1 0,-1 0,0 0,1 0,-1 0,0 0,1 0,-1-1,1 1,-1 0,0 0,1-1,-1 1,1 0,-1-1,1 1,-1 0,1-1,-1 1,1-1,-1 1,1-1,0 1,-1-1,1 1,0-1,-1 1,1-1,0 1,0-1,-1 0,1 1,0-1,0 1,0-1,0 0,0 1,0-1,0 0,0 1,0-1,0 1,0-1,0 0,1 1,-1-1,0 1,0-1,1 1,-1-1,0 0,1 1,-1-1,0 1,1-1,-1 1,1 0,-37-7,-101-30,114 13,24 14</inkml:trace>
</inkml:ink>
</file>

<file path=ppt/ink/ink3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2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347 133,'-10'-10,"-12"-8,-8 0,2-3,0 3,1 4,0 5,-1 3,0 3,0 3,0 0,5-4,1-2,4 1</inkml:trace>
</inkml:ink>
</file>

<file path=ppt/ink/ink3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41,'-19'-10,"-16"-3,-7 1,4 7,3 5,8 2</inkml:trace>
</inkml:ink>
</file>

<file path=ppt/ink/ink3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1,'-19'0,"-7"5,-3 1,3 5,6 0</inkml:trace>
</inkml:ink>
</file>

<file path=ppt/ink/ink3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16:38.70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1061 166,'-258'36,"-73"26,50-8,253-49,14-1,0-1,0 0,0-2,-1 1,1-2,0 0,0-1,-1 0,-2-1,16 1,0 1,0 0,0-1,0 1,1 0,-1-1,0 1,0-1,0 1,1-1,-1 0,0 1,0-1,1 0,-1 1,1-1,-1 0,1 0,-1 0,1 0,-1 1,1-1,0 0,-1 0,1 0,0 0,0 0,0 0,0 0,-1 0,2 0,-1 0,0 0,0 0,0 0,0 0,0 0,1 0,-1 1,1-1,-1 0,0 0,1 0,-1 0,1 1,0-1,-1 0,1 0,33-38,19-4,2 1,1 4,50-25,-13 7,-93 56,-1 0,1 0,0 0,-1 0,1 0,-1 0,1 0,-1 0,1 0,-1 0,1 0,-1 0,1 0,0 0,-1-1,1 1,-1 0,1 0,0 0,-1-1,1 1,-1 0,1 0,0-1,-1 1,1 0,0-1,0 1,-1-1,1 1,0 0,0-1,-1 1,1-1,0 1,0 0,0-1,0 1,0-1,0 1,0-1,0 1,0-1,0 1,0-1,0 1,0-1,-176 64,119-26,56-36,0 0,0 0,0 0,0-1,0 1,1 0,-1 0,0 0,0 1,1-1,-1 0,0 0,1 0,-1 0,1 1,0-1,-1 0,1 0,0 1,0-1,0 0,0 1,0-1,0 0,0 1,0-1,0 0,1 0,-1 1,0-1,1 0,-1 0,1 1,0-1,-1 0,1 0,0 0,0 0,-1 0,1 0,0 0,0 0,0-1,0 1,0 0,1 0,-1-1,0 1,1 0,42 6,-21-10</inkml:trace>
</inkml:ink>
</file>

<file path=ppt/ink/ink3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1,'15'10,"4"2</inkml:trace>
</inkml:ink>
</file>

<file path=ppt/ink/ink3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1,'24'9,"13"4,0 4,-6 4,-4-1,-7 0,-1-3,0-5,3-4,-4 2,1-1,-3 2,0 0,3-3,2-1,-1-4</inkml:trace>
</inkml:ink>
</file>

<file path=ppt/ink/ink3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9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0,'5'5,"6"1,2 5,2 1,0 2,2-1,-3 3,2-2,3-3,3-4,2-2,2-3,-8-1,-7 3,-5 2</inkml:trace>
</inkml:ink>
</file>

<file path=ppt/ink/ink3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0,'4'5,"8"1,5 1,5-2,-2 3,2 0,1 0,1-3,2-2,-4 4,-5 1</inkml:trace>
</inkml:ink>
</file>

<file path=ppt/ink/ink3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41,'10'0,"7"0,7 0,3 0,2 0,1 0,-4-5,-3-1,1 0,0 1,1 1,-4-3,-5 0</inkml:trace>
</inkml:ink>
</file>

<file path=ppt/ink/ink3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1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664 872,'0'-5,"-5"-1,-6-5,-2-5,-2-5,-5-3,2-3,-1 4,2 0,0 5,3 0,-2 3,3 0,3 2</inkml:trace>
  <inkml:trace contextRef="#ctx0" brushRef="#br0" timeOffset="499.742">268 477,'-9'-15,"-4"-8,-4-2,1 0,-2 3,-2 6,-3 5,-2 5,2-1,2 0,-2 1,0 3,2-5,6 1</inkml:trace>
  <inkml:trace contextRef="#ctx0" brushRef="#br0" timeOffset="22838.238">861 590,'-12'-15,"0"0,1 0,1-1,0-1,1 1,1-2,1 1,-63-102,-91-27,70 92,6-1,85 56,0 0,0 0,0 0,0-1,0 1,0 0,0 0,0 0,0 0,0 0,0 0,-1-1,1 1,0 0,-1 0,1 0,-1-1,1 1,-1 0,1 0,-1-1,0 1,1-1,-1 1,0 0,1-1,-1 1,0-1,0 1,1-1,-1 0,0 1,0-1,0 0,0 0,1 1,-1-1,0 0,0 0,0 0,0 0,0 0,0 0,0 0,1-1,-1 1,0 0,0 0,0-1,0 1,1-1,-1 1,0 0,0-1,1 1,-1-1,0 0,1 1,-1-1,0 0,1 1,-1-1,1 0,-1 1,1-1,-1 0,1 0,0 0,-1 0,37 193,-36-191,0 0,0 0,0 0,1 0,-1 0,0 0,0-1,1 1,-1 0,0 0,1 0,-1-1,1 1,-1 0,1-1,0 1,-1 0,1-1,0 1,-1-1,1 1,0-1,0 1,-1-1,1 1,0-1,0 0,0 1,-1-1,1 0,0 0,0 0,0 0,0 0,0 0,0 0,-1 0,1 0,0 0,0 0,0 0,0-1,0 1,-1 0,1-1,0 1,0 0,0-1,-1 1,1-1,0 1,-1-1,1 0,0 1,41-44,-32 33,17-15,2 2,0 0,2 2,0 1,33-15,-22 11,-13 1,-29 24,0-1,1 0,-1 1,0-1,0 1,0-1,0 0,0 1,0-1,0 0,0 1,0-1,0 0,0 1,0-1,0 0,-1 1,1-1,0 1,0-1,-1 0,1 1,0-1,-1 1,1-1,-1 1,1-1,0 1,-1-1,1 1,-1 0,1-1,-1 1,0 0,1-1,-1 1,1 0,-1-1,0 1,1 0,-1 0,0 0,1 0,-1 0,0 0,1 0,-1 0,0 0,1 0,-1 0,1 0,-1 0,0 1,1-1,-1 0,-138-13,0 3,126 8,18 1</inkml:trace>
</inkml:ink>
</file>

<file path=ppt/ink/ink3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0:2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2306,'91'-77,"110"-95,1 3,75-85,-107 113,-30 28,84-56,-45 45,68-62,5-41,-47 57,-13 2,76-82,-218 210,-69 36,-146 38,60-44,103 9,1 0,0 0,-1 1,1-1,0 0,-1 1,1-1,-1 1,1-1,-1 1,1-1,-1 1,1 0,-1 0,0 0,1 0,-1 0,1 0,-1 1,1-1,-1 0,0 1,1-1,0 1,-1-1,1 1,-1 0,1 0,0 0,-1 0,1 0,0 0,0 0,0 0,0 0,0 0,0 1,0-1,0 0,0 1,1-1,-1 1,0 0,2 12,1 1,0 0,1 0,0-1,1 0,1 1,0-1,1-1,1 1,21 63,10 68,-36-127,0 1,2-1,0 0,1 0,0 0,2 0,5 9,-12-26,0 0,1 0,-1 0,0 0,0 0,1 0,-1 0,0-1,1 1,-1 0,1 0,-1 0,1-1,0 1,-1 0,1-1,0 1,-1 0,1-1,0 1,0-1,-1 1,1-1,0 0,0 1,0-1,0 0,0 0,0 1,-1-1,1 0,0 0,0 0,0 0,0 0,0 0,0 0,0 0,0-1,0 1,0 0,-1-1,1 1,0 0,0-1,0 1,0-1,-1 1,1-1,0 1,-1-1,1 0,0 1,0-2,22-48,69-325,-59 188,-33 186,0 12</inkml:trace>
  <inkml:trace contextRef="#ctx0" brushRef="#br0" timeOffset="1502.132">297 2221,'-5'-2,"0"0,0 0,0 0,0 1,0 0,0 0,0 0,0 0,0 1,0 0,-1 0,1 0,0 1,0 0,0 0,0 0,0 0,0 1,0 0,0 0,0 0,1 1,-1-1,1 1,0 0,0 1,0-1,0 1,0-1,1 1,-3 4,-28 16,-69 50,97-61,5-3</inkml:trace>
  <inkml:trace contextRef="#ctx0" brushRef="#br0" timeOffset="2839.84">974 2503,'17'73,"-4"180,-14-221,12-219,-4 153,1 0,3 0,0 2,2-1,3-1,8-21,-21 42,2 1,0 0,0 0,1 0,0 1,1 0,1 0,0 0,0 1,1 1,0-1,0 1,4-1,-10 8,-1 0,1 1,0-1,0 1,0 0,0 0,0 0,0 1,0-1,0 0,1 1,-1 0,0 0,0 0,0 0,0 1,0-1,1 1,-1 0,0 0,0 0,0 0,-1 0,1 1,0-1,0 1,-1 0,1 0,-1 0,1 0,-1 0,2 3,59 93,-47-67,-8-20,-2-4</inkml:trace>
  <inkml:trace contextRef="#ctx0" brushRef="#br0" timeOffset="3755.804">862 2165,'40'-23,"2"1,0 3,2 1,0 2,0 3,10-1,116-17,-168 31,-1-1,1 1,-1 0,1-1,-1 0,1 1,-1-1,0 0,1 0,-1 0,0 0,0 0,0 0,0 0,0 0,0 0,0 0,0-1,0 1,0 0,-1-1,1 1,0-1,-1 1,1-1,-1 1,0-1,0 1,1-1,-1 1,0-1,0 1,0-1,-1 1,1-1,0 1,0-1,-1 1,1-1,-1 1,0-1,0 0,-42-61,29 47,-1-4,9 14,0-1,1 1,0-1,0 0,1-1,0 1,0-1,1 0,0 0,1 0,-1-2,1-13</inkml:trace>
</inkml:ink>
</file>

<file path=ppt/ink/ink3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0:52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3867 1208,'0'2,"-1"1,1 0,1 0,-1-1,0 1,1 0,-1-1,1 1,0 0,-1-1,1 1,1-1,-1 1,0-1,1 0,-1 1,1-1,-1 0,1 0,0 0,0 0,0 0,0-1,1 1,-1-1,0 1,1-1,-1 0,1 0,-1 0,1 0,-1 0,1 0,0-1,-1 0,1 1,0-1,0 0,-1 0,1 0,0-1,-1 1,1-1,0 1,-1-1,1 0,0 0,-1 0,0-1,1 1,-1 0,0-1,1 1,0-2,30-27,-1 0,-1-2,-2-2,-1 0,-2-2,4-10,-23 36,2 0,-1-1,0 0,-1 0,0 0,-1-1,-1 0,0 0,0 0,-1-1,0 0,-2 1,1-1,-1-1,-1 1,0 0,-1 0,-1 0,0 0,-1-4,1 16,0 0,0 0,0 0,0 0,-1 0,1 0,0 0,0 1,0-1,-1 0,1 1,0-1,-1 1,1 0,-1-1,1 1,-1 0,1 0,0 0,-1 0,1 0,-1 0,1 0,-1 0,1 1,0-1,-1 1,1-1,0 1,-1-1,1 1,0 0,0-1,-1 1,1 0,0 0,0 0,0 0,0 0,0 0,0 0,1 1,-1-1,0 0,0 0,1 1,-1-1,1 0,-1 1,1-1,0 1,0-1,-1 0,1 1,0 0,-7 9,1 0,0 0,0 1,1 0,1 1,0-1,0 1,2-1,-1 1,2 0,-1 0,2 0,0 0,0 0,2 0,-1 0,2 0,-1 0,2-1,0 1,5 10,-4-14,0-1,0 0,1-1,1 1,-1-1,1 0,0-1,1 0,-1 0,1 0,0-1,1-1,-1 1,1-1,0 0,0-1,0 0,0-1,1 0,-1 0,1-1,-1 0,1-1,0 0,1 0,1 2,1-1,0-1,0 0,0-1,0 0,0-1,0 0,-1-1,1-1,-1 0,0-1,0 0,0 0,0-2,3-2,-1-1,1 0,-1-1,-1 0,0-1,-1-1,0 0,-1-1,-1 0,0-1,-1 0,0 0,-1-1,-1 0,-1 0,0-1,-1 0,3-16,-7 27,0-1,0 1,-1-1,1 1,-2-1,1 1,-1-1,0 1,0-1,0 1,-1 0,0-1,-1 1,1 0,-1 0,0 1,-4-6,4 10,1 1,-1-1,0 1,1 0,-1 0,0 0,0 0,1 0,-1 1,0-1,1 1,-1 0,1 0,-1 0,1 0,-1 0,1 0,-1 1,1-1,0 1,0 0,0-1,0 1,0 0,0 0,1 0,-1 1,1-1,-1 0,1 1,0-1,0 1,0-1,0 1,0-1,0 1,1 0,-1 2,-3 9,-1 0,2 1,0-1,1 1,0 0,2 0,-1 0,2 0,0 0,0-1,2 1,0 0,0-1,2 1,0-1,0 0,1-1,5 8,-4-14,1 0,0-1,0 0,0 0,1-1,0 0,0 0,0-1,0 0,1-1,-1 0,1-1,0 0,0 0,0-1,0 0,0-1,0 0,1-1,-1 0,0 0,0-1,-1 0,1-1,0 0,-1-1,0 0,0 0,0-1,4-3,9-7,-1-2,-1 0,0-1,-1-1,-1-1,14-20,-22 29,-1-1,-1 0,0 0,0-1,-1 0,-1 0,0-1,-1 0,-1 0,0 0,-1 0,0-1,-1 1,0-1,-2-1,1 15,-1 0,1 1,-1-1,1 0,-1 0,0 1,1-1,-1 0,0 0,0 1,0-1,1 0,-1 0,0 1,0-1,0 0,0 0,0 0,0 1,-1-1,1 0,0 0,0 0,-1 1,1-1,0 0,-1 1,1-1,0 0,-1 0,1 1,-1-1,0 1,1-1,-1 1,1-1,-1 1,0-1,1 1,-1-1,0 1,1 0,-1-1,0 1,0 0,1 0,-1-1,0 1,0 0,0 0,1 0,-1 0,0 0,0 0,0 0,1 1,-1-1,0 0,0 0,0 0,1 1,-1-1,0 1,1-1,-1 0,0 1,1-1,-1 1,0-1,1 1,-9 16,0 0,2 1,0 0,1 0,1 0,0 1,2 0,-1 12,2-18,0 0,1-1,1 1,0 0,1 0,1 0,-1 0,2-1,0 1,0-1,2 0,-1 0,1 0,1 0,0-1,1 0,0 0,0-1,1 0,1 0,0-1,7 7,-6-9,0-1,1 0,-1 0,1-1,0-1,1 1,-1-2,1 0,0 0,-1-1,1-1,10 1,-19-2,0 0,1 0,-1-1,1 1,-1-1,0 1,1-1,-1 0,0-1,0 1,0 0,0-1,0 0,0 1,0-1,0-1,-1 1,1 0,-1-1,1 1,-1-1,0 1,0-1,0 0,-1 0,1 0,-1 0,1 0,-1-1,0 1,4-17</inkml:trace>
  <inkml:trace contextRef="#ctx0" brushRef="#br0" timeOffset="579.993">4290 361,'377'1,"-108"26,-122-11,-201-61,-179-152,89 38,140 155,4 6</inkml:trace>
  <inkml:trace contextRef="#ctx0" brushRef="#br0" timeOffset="3564.265">7902 869,'-27'8,"0"2,1 1,0 1,1 2,1 0,0 1,1 2,0 0,-2 5,19-17,1-1,0 1,1 0,-1 1,1-1,0 1,0 0,0 0,1 0,0 1,1-1,-1 1,1 0,0-1,1 1,0 0,0 0,0 0,1 0,0 0,0 2,3-6,0 0,0-1,0 1,0-1,1 1,-1-1,1 0,-1 0,1 0,0-1,0 1,0-1,-1 0,2 0,-1 0,0-1,0 0,0 1,0-1,0-1,0 1,0 0,0-1,0 0,0 0,0 0,0-1,0 1,0-1,-1 0,1 0,1-1,20-10,0-1,0-2,-1 0,-1-1,-1-1,13-15,-9 10,134-144,-160 168,0-1,0 0,1 1,-1-1,0 1,0-1,0 0,0 1,0-1,0 0,1 1,-1-1,0 0,0 1,1-1,-1 0,0 1,0-1,1 0,-1 0,0 1,1-1,-1 0,0 0,1 0,-1 1,0-1,1 0,-1 0,1 0,-1 0,0 0,1 0,-1 0,1 0,-1 0,0 0,1 0,-1 0,1 0,-1 0,0 0,1 0,-1-1,0 1,1 0,-1 0,1 0,-1-1,0 1,0 0,1 0,-1-1,0 1,1 0,-1-1,-6 43,5-38,-30 165,30-165,1 0,-1 0,1 0,0 0,0 0,0 0,0 0,0-1,1 1,0 0,0 0,0 0,0 0,1-1,0 1,-1-1,1 1,0-1,1 0,-1 1,1-1,-1 0,1-1,0 1,0 0,0-1,0 0,1 1,-1-1,1-1,-1 1,1 0,-1-1,1 0,0 0,0 0,0 0,0-1,0 1,0-1,0 0,0 0,0 0,-1-1,1 0,0 1,0-1,2-1,11-6,0 0,0-2,-1 1,-1-2,0 0,0-1,-1-1,0 0,-1 0,-1-2,0 1,-1-2,-1 1,5-11,7-5,23-32,-2-2,-4-1,-2-3,-4-1,-2-1,7-34,-27 73,-7 24,-1-1,1 1,-2-1,1 0,-1-1,-1 1,0 0,0 0,-1-1,0-2,0 11,0-1,-1 1,1 0,0 0,-1 0,1 0,-1 0,1 0,-1 0,0 0,1 0,-1 0,0 0,0 0,0 0,0 0,1 1,-1-1,0 0,0 1,-1-1,1 1,0-1,0 1,0-1,0 1,0 0,-1 0,1-1,0 1,0 0,0 0,0 0,-1 0,1 0,0 1,0-1,0 0,-1 1,1-1,0 0,0 1,0-1,0 1,0 0,0-1,0 1,0 0,0 0,-52 36,36-18,1 0,1 1,1 1,1 1,0 0,2 1,0 0,2 0,-5 20,3-12,3 1,0-1,2 1,1 0,2 1,1-1,2 1,2 14,-1-34,0 1,1-1,1 0,0 0,1 0,0 0,1-1,0 1,1-1,1-1,0 1,0-1,1 0,1-1,0 0,0 0,1-1,0 0,0-1,1 0,7 4,-14-8,0-1,1 0,-1 0,0-1,1 1,0-1,0 0,-1 0,1 0,0-1,0 0,1 0,-1 0,0 0,0-1,0 0,1 0,-1 0,0-1,0 0,0 0,0 0,0-1,0 1,0-1,0 0,0-1,8-8</inkml:trace>
  <inkml:trace contextRef="#ctx0" brushRef="#br0" timeOffset="3880.594">9059 728,'-23'30,"1"0,1 2,1 1,2 0,1 1,2 1,2 1,0 3,11-36,1 0,0 0,0 0,0 0,0 0,0 0,1 0,-1 0,1 0,0 0,0 0,0 0,0 0,1 0,-1 0,1 0,-1 0,1 0,0 0,1 0,-1 0,0 0,1-1,0 1,-1 0,1-1,0 1,0-1,0 0,1 0,-1 0,1 0,-1 0,1 0,-1-1,1 1,0-1,0 0,1 1,5-1,-1 0,1-1,-1 0,1 0,0-1,-1 0,1 0,-1-1,0 0,0-1,0 0,0 0,0-1,0 1,-1-2,1 1,-1-1,-1 0,1-1,-1 0,0 0,0 0,0 0,4-8,-2 3,1-1,-2 0,0 0,0-1,-1 0,-1 0,0-1,-1 0,0 1,-1-1,-1 0,0-1,-1 1,0-11,-1 21,-1 0,1 1,-1-1,1 0,-1 1,0-1,-1 0,1 1,-1-1,1 1,-1 0,0 0,0-1,0 1,-1 0,1 1,-1-1,0 0,1 1,-1 0,0-1,-1 1,1 0,0 0,-1 1,0-1,-18-5</inkml:trace>
  <inkml:trace contextRef="#ctx0" brushRef="#br0" timeOffset="4312.452">9286 1095,'87'-176,"-67"149,-10 49,-9-9,-1-1,2 1,0 0,0-1,2 0,-1 1,1-1,1-1,0 1,-3-8,1 0,-1 0,0-1,1 1,0-1,0 0,0 1,0-2,0 1,1 0,-1 0,1-1,0 0,0 0,-1 0,2 0,-1-1,0 1,0-1,0 0,1 0,-1-1,0 1,1-1,-1 0,0 0,1-1,-1 1,8-5,-1 1,0-1,-1-1,1 0,-1-1,0 0,-1 0,1-1,-1-1,-1 1,0-1,0-1,-1 1,0-1,-1 0,0-1,0 0,-1 0,-1 0,1 0,-2-1,0 0,0 0,-1-1,1-10,-3 5</inkml:trace>
  <inkml:trace contextRef="#ctx0" brushRef="#br0" timeOffset="4994.587">10217 784,'-2'-3,"-1"0,1 0,-1 0,1 0,-1 0,0 0,0 1,0-1,0 1,-1 0,1 0,0 0,-1 0,0 1,1-1,-1 1,0 0,0 0,0 0,0 1,0 0,0-1,1 1,-1 1,0-1,0 0,0 1,0 0,0 0,0 0,1 0,-1 1,0 0,1-1,-1 1,-1 2,-7 3,2 0,-1 0,1 2,0-1,1 1,0 0,0 1,1 0,0 0,-5 11,-31 104,43-120,1 0,-1 0,1 0,0 0,1 0,-1 0,1 1,0-1,0 0,1-1,-1 1,1 0,0 0,1-1,-1 1,1-1,0 0,0 1,0-2,0 1,1 0,0 0,-1-1,5 2,-1-3,1 0,0-1,0 0,0 0,0-1,0 0,0 0,0-1,0 0,0-1,-1 0,1 0,0 0,-1-1,1 0,-1-1,0 0,0 0,0 0,-1-1,0 0,0 0,1-1,12-10,0-1,-1-1,-1 0,0-1,-2-1,12-20,24-30,18 3,-67 66,-1 0,1-1,-1 1,1 0,0 0,0 0,-1 0,1 1,0-1,0 0,0 1,0-1,0 1,0-1,0 1,0 0,0 0,0 0,0 0,0 1,0-1,0 0,0 1,0-1,0 1,0 0,-1 0,1-1,0 1,0 1,-1-1,1 0,0 0,-1 0,1 1,-1-1,0 1,0-1,1 1,-1 0,0 0,0-1,0 1,0 1,3 10,0 1,-1-1,0 0,-1 1,-1 0,0-1,-1 1,-1 0,0-1,0 2,-1 25,-1 417,3-443,0 0,-1 1,0-1,-1 0,-1 0,0-1,-1 1,0 0,-1-1,0 0,-2 0,1-1,-1 1,-1-2,0 1,-1-1,0 0,-1-1,-10 9,17-17,0 0,0-1,0 1,-1-1,1 0,0 0,-1 0,1-1,0 1,-1-1,1 0,-1 0,1 0,-1 0,1 0,-1-1,1 0,0 1,-1-1,1-1,0 1,0 0,0-1,0 0,0 1,0-1,0 0,0-1,1 1,-1 0,1-1,0 0,0 1,-1-1,0-2,0-1,-1 0,1-1,0 1,0-1,1 1,0-1,0 0,0 0,1 0,0 0,1 0,-1 0,1 0,1 0,-1 0,1 0,1-3,8-15,0 1,2 0,0 1,2 0,0 1,2 0,0 2,1 0,1 0,1 2,1 0,0 2,2 0,0 1,107-41,-110 51</inkml:trace>
  <inkml:trace contextRef="#ctx0" brushRef="#br0" timeOffset="1767.309">6180 728,'2'1,"0"0,0 1,0-1,0 1,-1-1,1 1,0 0,-1 0,0 0,1 0,-1 0,0 0,0 0,0 0,0 0,-1 0,1 1,-1-1,1 0,-1 1,0-1,1 0,-1 1,-1-1,1 2,0-1,3 21,-2 0,0 1,-2-1,-1 1,-1-1,-1 0,-5 16,-15 105,17-135,10-33,2 4</inkml:trace>
  <inkml:trace contextRef="#ctx0" brushRef="#br0" timeOffset="2018.29">6124 417,'-5'10,"4"7,1 2</inkml:trace>
  <inkml:trace contextRef="#ctx0" brushRef="#br0" timeOffset="2432.665">6830 615,'-36'17,"19"-9,0 0,1 0,-1 2,2 0,0 1,0 0,-11 12,24-20,0-1,0 0,1 1,-1-1,1 1,0 0,-1 0,1-1,0 1,1 0,-1 0,1 0,-1 0,1 0,0 0,0 0,0 0,0 0,0 0,1-1,0 1,-1 0,1 0,0 0,0 0,1-1,-1 1,1 0,-1-1,1 0,0 1,0-1,0 0,0 0,0 0,0 0,0 0,1 0,-1-1,1 1,0-1,-1 1,1-1,0 0,0 0,2 0,1 0,-1 1,1 0,-1 0,1 0,-1 1,0-1,0 1,0 0,-1 1,1-1,-1 1,0 0,0 0,0 0,0 1,-1-1,0 1,0 0,0 0,0 0,-1 0,0 1,0-1,0 0,-1 1,1 0,-2-1,1 1,0 0,-1-1,0 1,-1 0,1 0,-1-1,0 1,-1 3,-3 0,-1-1,1 1,-1-1,-1 0,0 0,0-1,0 0,-1 0,0 0,-1-1,1-1,-1 1,0-1,-1-1,1 0,-1 0,1-1,-1 0,0-1,-1 0,1 0,0-1,-13 1</inkml:trace>
  <inkml:trace contextRef="#ctx0" brushRef="#br0" timeOffset="9014.839">11853 784,'-10'-4,"1"1,-1-1,0 2,0-1,-1 1,1 1,0 0,-1 0,1 1,0 1,-1 0,1 0,0 1,0 0,-1 0,2 1,-1 1,0 0,1 0,-1 1,1 0,1 0,-1 1,1 1,0-1,0 1,1 1,-5 4,3 2,1 0,1 0,0 1,1 0,1 1,0-1,1 1,1 0,-2 14,4-25,1 0,-1 0,1 0,0 1,0-1,1 0,0 0,-1 0,2 0,-1 0,1 0,-1-1,1 1,1 0,-1-1,1 1,-1-1,1 0,1 0,-1 0,0 0,1-1,0 1,0-1,0 0,0 0,1 0,-1-1,1 1,-1-1,1 0,2 0,0 0,0-1,0 0,0 0,0-1,1 1,-1-2,0 1,0-1,0 0,0 0,0-1,-1 0,1 0,0-1,-1 0,1 0,-1 0,0-1,4-3,103-92,-106 91,24-25,-1-2,-3-1,0-1,17-35,-44 71,0 0,0 0,0 0,1 0,-1 0,0 0,1 0,-1 0,1 0,-1 0,1 0,-1 0,1 0,0 0,-1 0,1 1,0-1,0 0,0 1,-1-1,1 0,0 1,0-1,0 1,0-1,0 1,0 0,0-1,0 1,0 0,0 0,0 0,0 0,1 0,-1 0,0 0,0 0,0 0,0 0,0 0,0 1,0-1,0 0,0 1,0-1,0 1,0-1,0 1,-1 0,1-1,0 1,0 0,0 0,-1-1,1 1,0 0,-1 0,1 0,-1 0,1 0,-1 0,1 0,-1 0,0 0,1 1,26 84,14 24,-37-104,0 0,1-1,0 1,0-1,0 0,1 0,-1-1,1 1,0-1,1-1,-1 1,1-1,-1 0,1 0,0-1,0 0,0 0,0-1,0 0,1 0,-1-1,4 0,12 1</inkml:trace>
  <inkml:trace contextRef="#ctx0" brushRef="#br0" timeOffset="9814.765">13377 784,'0'34,"0"20,5 6,2-2,-1-7,4-11,-1-13</inkml:trace>
  <inkml:trace contextRef="#ctx0" brushRef="#br0" timeOffset="9963.497">13293 474,'0'0</inkml:trace>
  <inkml:trace contextRef="#ctx0" brushRef="#br0" timeOffset="10352.028">13942 671,'-7'-2,"0"1,0-1,0 1,0 1,0-1,-1 1,1 0,0 1,0 0,0 0,0 0,0 1,0 0,1 1,-6 2,8-4,0 0,0 1,0 0,0 0,1 0,-1 0,0 0,1 1,0 0,0 0,0 0,0 0,0 0,0 0,1 1,-1-1,1 1,0 0,0 0,1 0,-1 0,1 0,0 0,0 0,0 0,0 0,1 1,0-1,0 0,0 1,0-1,1 0,0 0,-1 0,1 1,1-1,-1 0,1 0,0 0,-1-1,2 1,-1 0,0-1,1 1,0-1,-1 0,1 0,3 3,47 31,-48-35,1 0,-1 1,1-1,-1 1,0 0,0 0,0 1,-1 0,1-1,-1 1,0 1,0-1,0 1,0-1,-1 1,0 0,0 1,0-1,-1 0,0 1,0-1,0 1,0 0,-1 0,0 0,-1-1,1 1,-1 0,0 0,0 0,-1 0,0 0,0 0,-1 2,-1-3,0 0,0 0,0 0,-1-1,0 1,1-1,-2 0,1 0,0-1,-1 1,0-1,0 0,0 0,0 0,0-1,-1 0,1 0,-1 0,0-1,1 0,-1 0,0 0,1-1,-1 0,-5 0,-15 1</inkml:trace>
  <inkml:trace contextRef="#ctx0" brushRef="#br0" timeOffset="9297.821">12870 671,'-15'39,"-9"26,0 8,-2-4,4-10,6-9,1-8,2-7,5-5,2-2,-2-6,-4-12,-1-7</inkml:trace>
  <inkml:trace contextRef="#ctx0" brushRef="#br0" timeOffset="9600.59">12587 671,'7'17,"2"-1,0 0,0-1,1 0,1 0,1-1,8 7,1 4,145 127,-35-39,-104-86,-17-14</inkml:trace>
  <inkml:trace contextRef="#ctx0" brushRef="#br0" timeOffset="22301.143">7197 2534,'-14'2,"0"0,0 1,1 1,-1 1,1-1,0 2,0 0,1 1,0 0,0 1,0 0,1 1,0 0,1 0,0 1,1 1,0 0,0 0,1 1,-6 11,7-6,1-1,0 1,1 0,1 0,1 1,0 0,1-1,1 15,1-26,0 0,0 0,0-1,1 1,0 0,0 0,1-1,0 1,0-1,0 1,0-1,1 0,0 0,0 0,1 0,-1 0,1-1,0 0,0 0,0 0,1 0,-1 0,1-1,0 0,0 0,0 0,1-1,1 1,-2-1,1-1,0 0,0 0,0 0,0-1,0 0,0 0,0-1,0 1,0-1,-1-1,1 1,0-1,-1 0,1 0,-1-1,1 1,-1-1,0 0,0-1,0 1,0-2,92-96,14-96,-77 127,-16 33,0 0,-3-2,-1 0,-2 0,-2-1,-1-1,-2 1,-2-1,-1-18,-4 47,2 1,-1-1,0 0,0 1,-1-1,-1 0,0 1,0-1,-1 1,-1-1,0 1,-1 0,0 0,0 0,-1 1,-1-1,1 1,-2 0,1 1,-2 0,0-2,5 9,0 1,0-1,0 1,1 0,-1 0,-1 0,1 0,0 0,0 0,0 1,0 0,0-1,-1 1,1 1,0-1,0 0,0 1,0-1,0 1,-1 0,1 0,0 0,1 1,-1-1,0 1,0-1,1 1,-1 0,1 0,-1 0,1 0,0 1,0-1,0 1,0-1,0 1,0 0,1 0,-55 115,48-94,1 1,1 0,1 0,1 0,1 0,2 1,0-1,2 1,1-1,0 1,2-1,1 0,1 0,2 0,0-1,1 0,2-1,0 0,1-1,2 0,9 12,-9-15,1 0,0-1,1-1,1-1,0 0,2-2,-1 1,2-2,0-1,0 0,15 4,-26-12,0 0,0 1,0-1,0-1,0 0,1 0,0-1,-1 0,1 0,0-1,0-1,0 1,0-2,0 1,-1-2,1 1,0-1,0 0,-1-1,0-1,1 1,3-6,-1 1,0-1,0-1,-1 0,-1-1,1 0,-2-1,1 0,-2 0,0-1,0 0,-1 0,-1-1,0 0,-1 0,1-6,1-3,14-76,-20 96,-1 1,0-1,-1 0,1 0,0 0,-1 0,0 0,0 1,1-1,-2 0,1 1,0-1,0 1,-1-1,0 1,1-1,-1 1,0 0,0 0,0 0,0 0,-1 0,1 1,0-1,-1 0,1 1,-1 0,0 0,1 0,-1 0,-2-1,0 3,-1 0,1 0,0 1,0-1,0 1,0 0,0 1,1-1,-1 1,0 0,1 0,0 0,0 1,0-1,0 1,1 0,-1 0,1 0,0 1,0-1,1 1,-1 0,1-1,0 1,0 0,1 1,-1-1,1 0,0 1,-5 5,1 1,0-1,1 1,0 0,1 0,0 1,1-1,0 1,1-1,0 1,1-1,1 1,0-1,0 1,1-1,1 1,0-1,1 0,0 0,1-1,0 1,1-1,0 0,1-1,3 5,-2-7,1 1,1-1,0 0,0-1,0 0,0-1,1 0,0-1,1 0,-1-1,1 0,0 0,0-1,0-1,0 0,1-1,-1 0,0-1,1-1,-1 0,7-1,-4-2,0 0,-1-1,0-1,0-1,0 0,-1 0,0-1,0-1,-1 0,0-1,9-10,4-4,-1-2,-1-1,-1 0,-1-2,-2 0,-1-2,-1 0,-2 0,-1-2,-2 0,-1 0,-1-1,2-21,-7 30,3-1,-2 1,-1-1,-1 0,-1-1,-1 1,-2-1,0 1,-2-1,-1 1,-1 0,-1 0,-2-1,6 24,0-1,0 1,0 0,0 1,-1-1,1 0,-1 0,0 0,0 1,0-1,0 1,-1 0,1 0,0 0,-1 0,0 0,1 0,-1 0,0 1,0-1,0 1,0 0,0 0,0 0,0 1,-1-1,1 1,0-1,0 1,-1 0,1 0,0 1,0-1,0 1,-1-1,1 1,0 0,0 0,0 1,0-1,0 1,1-1,-1 1,0 0,-1 1,-3 6,0 0,1 0,0 1,1 0,0 0,0 1,1-1,1 1,-1 0,2 0,0 0,0 0,1 0,0 0,1 1,0-1,1 0,0 1,2 4,-3 4,31 178,-31 271,0-6,-22-324,22-139,-1 0,1-1,-1 1,1 0,0 0,-1-1,1 1,-1 0,1 0,-1 0,1 0,-1-1,1 1,-1 0,1 0,-1 0,1 0,-1 0,1 0,-1 0,1 0,-1 1,1-1,-1 0,1 0,0 0,-1 0,1 1,-1-1,1 0,-1 0,1 1,0-1,-1 0,1 1,0-1,-1 1,1-1,0 0,-1 1,1-1,0 1,0-1,0 1,-1-1,1 0,0 1,0-1,0 1,0-1,0 1,0-1,0 1,0-1,0 1,0-1,0 1,0-1,0 1,0-1,1 1,-1-1,0 1,0-1,1 1,-1-1,0 0,1 1,-14-38,12 13,1-1,1 0,2 0,0 0,2 1,0 0,2 0,1 0,0 1,2 0,1 0,0 1,9-10,162-228,-170 244,-1 0,0-1,-1 0,-1 0,-1-1,0 0,-2-1,0 0,-1 0,0-1,12-65,-18 86,1-1,0 0,0 0,0 0,0 0,-1 1,1-1,0 0,0 0,0 0,-1 0,1 0,0 0,0 0,0 0,-1 0,1 1,0-1,0 0,-1 0,1 0,0 0,0 0,0 0,-1-1,1 1,0 0,0 0,-1 0,1 0,0 0,0 0,0 0,-1 0,1 0,0-1,0 1,0 0,0 0,-1 0,1 0,0-1,-6 27,2 175,4-196,0 0,1 0,0 0,0-1,0 1,0 0,1 0,-1-1,1 1,0-1,1 0,-1 0,1 1,0-2,0 1,0 0,0 0,1-1,-1 0,1 0,0 0,0 0,0-1,1 1,-1-1,0 0,1 0,0-1,-1 1,1-1,0 0,0 0,-1-1,1 1,0-1,0 0,0-1,0 1,0-1,-1 0,1 0,0 0,-1-1,1 1,-1-1,1 0,-1-1,3-1,3-6,0-1,-1-1,0 0,-1 0,0-1,-1 1,0-2,-1 1,0-1,-1 0,-1 0,27-60,-29 70,1-6,1 1,0-1,1 1,0 0,0 1,1-1,0 1,1 0,0 1,0-1,0 1,1 1,0-1,0 1,1 1,0 0,0 0,6-2,-13 7,0 0,0 0,0 0,0 0,0 1,0-1,0 0,0 1,0 0,0 0,0-1,0 1,0 0,-1 0,1 1,0-1,-1 0,1 1,-1-1,1 0,-1 1,1 0,-1-1,0 1,0 0,0 0,0 0,0 0,-1-1,1 1,0 0,-1 0,1 1,-1-1,0 0,0 0,0 1,-1 81,-9-44,7-29,-1 2,2-1,-1 0,2 0,0 1,0-1,1 1,1-1,0 7,-1-18,1-1,-1 1,0 0,0 0,1 0,-1 0,0 0,1-1,-1 1,1 0,-1 0,1-1,-1 1,1 0,0-1,-1 1,1-1,0 1,-1-1,1 1,0-1,0 1,-1-1,1 1,0-1,0 0,0 0,0 1,0-1,-1 0,1 0,0 0,0 0,0 0,0 0,0 0,0 0,0-1,-1 1,1 0,0 0,0-1,0 1,0-1,-1 1,1-1,0 1,0-1,-1 1,1-1,0 0,36-30,-36 31,164-195,-165 193,1 1,0-1,0 1,0 0,0 0,0-1,0 1,0 0,0 0,0 0,0 0,1 0,-1 0,0 1,1-1,-1 0,1 1,-1-1,1 1,-1-1,1 1,-1 0,1 0,-1-1,1 1,0 0,-1 0,1 1,-1-1,1 0,-1 0,1 1,-1-1,1 1,-1-1,1 1,-1 0,0 0,1 0,-1-1,0 1,0 0,1 1,-1-1,0 0,0 0,0 0,0 1,24 134,26-7,-44-110</inkml:trace>
  <inkml:trace contextRef="#ctx0" brushRef="#br0" timeOffset="22655.449">8749 2139,'-5'0,"-1"5,0 6,6 6,3 0</inkml:trace>
  <inkml:trace contextRef="#ctx0" brushRef="#br0" timeOffset="23584.341">9793 2534,'14'7,"1"-1,0-1,0 0,0 0,0-2,1 0,-1-1,2 0,-13-1,1-1,0 0,-1 0,1 0,0 0,-1-1,1 0,-1 0,1 0,-1 0,1-1,-1 0,0 0,1 0,-1 0,0-1,-1 1,1-1,0 0,-1 0,0 0,1-1,-1 1,-1-1,1 0,0 0,-1 0,1-3,-1 3,-1 0,-1 0,1-1,-1 1,0 0,0-1,0 1,0 0,-1-1,1 1,-1 0,0 0,-1 0,1 0,-1 0,0 0,0 0,0 0,0 1,-1-1,1 1,-1-1,0 1,0 0,0 0,0 0,-1 1,1-1,-1 1,0 0,0 0,0 0,0 0,0 1,0-1,0 1,0 0,0 1,-1-1,1 1,0-1,-1 1,1 1,0-1,0 1,-1-1,1 1,0 0,0 1,-3 0,-4 1,-1 1,1 0,0 1,1 0,-1 0,1 1,0 0,0 1,1 1,0-1,0 1,1 1,0-1,1 1,-1 1,2 0,-1 0,2 0,-1 0,1 1,1 0,0 0,0 0,1 1,1-1,0 1,0 0,1 0,1-1,0 1,1 2,-1-7,1-1,1 1,-1-1,1 0,0 0,1 0,-1 0,1 0,1-1,-1 1,1-1,-1 0,2 0,-1 0,0 0,1-1,0 1,0-1,0-1,1 1,-1-1,1 0,0 0,0 0,0-1,0 0,0 0,5 0,9 2,0 0,1-2,-1 0,0-1,1-1,-1-1,1-1,11-3,-11 2,0-2,0-1,-1 0,0-2,-1 0,1-1,-2-1,1 0,-1-2,-1 0,0-1,-1-1,8-8,8-11,-20 23,-1 0,-1-1,0 0,0 0,-1-1,0-1,-1 1,-1-1,0-1,0 1,-2-1,2-6,-6 19,-1 0,1 1,-1-1,1 0,-1 0,0 0,1 0,-1 0,0 1,0-1,0 0,1 0,-1 0,0 0,0 0,0 0,-1 0,1 0,0 0,0 0,0 1,-1-1,1 0,0 0,-1 0,1 0,-1 1,1-1,-1 0,1 0,-1 1,0-1,1 0,-1 1,0-1,1 1,-1-1,0 1,0-1,0 1,1-1,-1 1,0 0,0 0,0-1,0 1,0 0,0 0,0 0,0 0,1 0,-1 0,0 0,0 0,0 0,-46 28,36-17,1 1,0 0,0 1,2-1,-1 2,2-1,0 1,-5 13,10-22,0 0,1 0,0 0,-1 0,2 0,-1 0,1 0,-1 0,1 1,1-1,-1 0,1 0,0 0,0 0,0 0,1 0,0 0,0 0,0 0,1-1,-1 1,1-1,0 1,0-1,1 0,-1-1,1 1,1 1,3 0,-1 1,1-1,0-1,1 0,-1 0,1 0,-1-1,1-1,0 1,0-1,1-1,-1 0,0 0,0-1,1 0,-1 0,0-1,1 0,-1-1,0 0,0-1,0 1,2-3,9-3,0 0,-1-1,0-1,-1-1,0-1,-1 0,-1-1,0-1,13-14,0-3,-2-1,-1-1,-1-1,-2-2,-1 0,-2-2,-2 0,-1-1,-2 0,5-26,-17 54,0 0,-1-1,0 0,-1 1,0-1,-1 0,0 0,-1 0,0 1,-1-1,-1 1,1-1,-2 1,0 0,0 0,-1 0,0 0,-1 1,0 0,-1 0,0 1,0 0,-1 0,0 0,0 1,-1 1,-3-2,7 6,0 1,0 0,-1 1,1-1,-1 1,1 0,-1 0,0 1,1 0,-1 0,0 0,1 0,-1 1,1 0,-1 0,1 1,-1 0,1 0,0 0,0 0,0 1,0 0,0 0,0 0,1 1,-1 0,-5 4,0 1,0 0,1 1,0 0,1 0,0 1,1 0,0 1,1 0,-4 7,3 2,2-1,0 1,1 0,1 0,1 0,1 0,0 0,2 0,0 1,2-1,0 0,2 0,0-1,1 0,1 1,1-2,1 1,6 9,-1-5,2 0,1-1,0-1,2 0,1-2,0 0,1-1,2-1,-1-1,2-1,0-1,1-1,1-2,0 0,0-2,1 0,0-2,23 3,154 19,-176-28</inkml:trace>
  <inkml:trace contextRef="#ctx0" brushRef="#br0" timeOffset="24735.438">12136 2026,'-5'28,"65"321,-57-295,-2 0,-2 1,-3-1,-2 0,-3 1,5-34,4-21,1 1,-1-1,1 0,0 1,-1-1,1 0,0 0,-1 0,1 1,0-1,-1 0,1 0,0 0,-1 0,1 0,0 0,-1 0,1 0,0-1,-1 1,1 0,0 0,-1-1,1 1,0 0,-1 0,1-1,-1 1,1-1,-1 1,1-1,-1 1,1-1,-1 1,1-1,-1 1,0-1,1 1,-1-1,0 0,1 1,-1-1,0 0,0 1,0-1,0 0,0 1,1-1,0-1,13-16,1 1,1 0,1 1,0 1,1 0,0 1,1 1,1 1,0 1,1 1,0 0,0 2,1 0,0 2,0 0,1 1,12 0,-32 5,0 0,-1 0,1 1,-1-1,1 0,0 1,-1 0,0-1,1 1,-1 0,1 0,-1 1,0-1,0 0,0 1,1-1,-2 1,1 0,0 0,0 0,0 0,-1 0,1 0,-1 0,0 0,0 1,1-1,-1 0,-1 1,1-1,0 1,-1-1,1 1,-1 0,0-1,0 1,0-1,0 1,0 0,0-1,-1 1,-35 103,26-93,-1 0,-1 0,0-1,-1-1,0 0,-1-1,0-1,0 0,-1-1,0 0,0-1,-1-1,0 0,0-1,-1-1,-12 2,-61-7,88 1,0-1,-1 0,1 0,0 0,0 0,0 0,0 0,0 0,0-1,0 1,0-1,1 1,-1-1,0 0,1 0,0 0,-1 0,1 0,0 0,0 0,0 0,0 0,0-1,1 1,-1 0,1 0,-1-1,1 1,0 0,0-1,0 1,0-1,0 1,1 0,-1-1,1 1,6-20,4 3</inkml:trace>
  <inkml:trace contextRef="#ctx0" brushRef="#br0" timeOffset="25288.296">12897 2421,'-10'33,"5"-19,0 0,0 1,2 0,0 0,0 0,2 1,-1-1,2 0,0 1,1-1,1 4,-1-17,-1 0,0-1,0 1,1-1,-1 1,1-1,0 1,-1-1,1 1,0-1,0 1,0-1,0 0,0 0,0 1,0-1,0 0,0 0,1 0,-1 0,0 0,1-1,-1 1,1 0,-1 0,1-1,-1 1,1-1,-1 0,1 1,0-1,-1 0,1 0,0 0,-1 0,1 0,-1 0,1-1,0 1,-1 0,1-1,-1 0,1 1,-1-1,1 0,-1 1,0-1,1 0,-1 0,62-56,-13-14,-38 52,0 0,2 1,0 1,0 0,2 1,0 0,17-11,-31 26,-1 0,0 0,1 0,-1 0,1 0,0 1,-1-1,1 0,-1 1,1 0,0-1,0 1,-1 0,1 0,0 0,-1 0,1 0,0 0,0 0,-1 1,1-1,-1 1,1-1,0 1,-1 0,1 0,-1-1,1 1,-1 0,1 0,-1 0,0 1,0-1,1 0,-1 0,0 1,0-1,0 1,-1-1,1 1,0 0,26 69,-26-68,26 95,-5 1,-4 1,-4 0,-1 70,-10-148,-2 0,-1 0,-1 0,0 0,-2-1,-1 1,0 0,-2-1,0 0,-1 0,-2-1,0 0,-9 14,15-30,0 0,0 0,0 0,-1 0,0-1,0 1,0-1,0 0,0 0,-1-1,1 1,-1-1,1 0,-1 0,0 0,0-1,0 0,0 0,0 0,0-1,-1 1,1-1,0 0,0-1,0 1,0-1,0 0,0-1,0 1,0-1,0 0,1 0,-1 0,0-1,1 1,0-1,0 0,0-1,0 1,0-1,1 1,-1-1,1 0,0 0,0-1,1 1,-1-1,1 1,0-1,-1-2,2-9,1-1,0 1,1 0,0-1,2 1,0 0,0 0,2 0,0 1,1 0,0-1,1 2,1-1,0 1,1 1,1-1,0 1,4-3,5-11,2 0,0 2,2 1,0 1,2 0,0 2,1 1,2 1,26-14,-18 14</inkml:trace>
  <inkml:trace contextRef="#ctx0" brushRef="#br0" timeOffset="11768.354">564 2477,'-23'30,"2"0,0 1,2 2,1 0,2 0,1 2,-4 18,15-45,0 1,1-1,0 1,0 0,1 0,0 0,1 0,0 0,0 0,1 0,0 0,1 1,0-1,0 0,1 0,2 4,-4-11,1 0,1 0,-1 0,0-1,0 1,1-1,-1 1,1-1,-1 1,1-1,0 0,-1 0,1 0,0 0,0 0,0 0,0 0,0 0,0-1,0 1,0-1,0 0,0 1,0-1,0 0,0 0,0-1,0 1,0 0,0 0,0-1,0 0,0 1,0-1,0 0,0 0,0 0,0 0,-1 0,1 0,0-1,-1 1,2-2,66-65,-55 50,-2-1,0-1,-1 0,-1-1,-1 0,0 0,-2-1,-1 0,0 0,-2 0,0-1,-2 0,0 0,-2-14,0 35,1-5,0-1,0 1,0-1,-1 1,-1-1,1 1,-1-1,0 1,-1 0,1 0,-2-1,1 1,-1 0,0 1,0-1,-1 0,0 1,0 0,0 0,-1 0,0 0,0 1,-1 0,1 0,-3-1,9 6,0 1,0-1,0 1,-1 0,1-1,0 1,0 0,0 0,-1 0,1-1,0 1,-1 0,1 0,-1 0,1 0,-1 0,0 0,1 0,-1 0,0 0,0 0,1 0,-1 0,0 1,0-1,0 0,0 0,-1 0,1 0,0 0,0 0,-1 0,1 0,0 0,-1 0,1 0,-1 0,1 0,-1 0,0 0,1-1,-1 1,0 0,0 0,1-1,-1 1,0 0,0-1,0 1,0-1,0 1,0-1,0 1,0-1,0 0,0 0,0 1,0-1,0 0,0 0,-1 0,1 0,0 0,0 0,0 0,-1-1,7 4,-1 0,1 0,-1-1,1 1,0-1,0 0,0-1,0 1,0-1,0 0,1 0,-1-1,0 1,1-1,-1-1,0 1,0-1,1 1,-1-2,0 1,0 0,0-1,3-1,102-68,-86 50,-14 13,0-1,0 0,-1 0,0-1,-1 0,0 0,0-1,-1 0,-1-1,4-8,29-112,-27 223,7 7,4-1,4-2,5 1,41 150,-49-146,-4 2,4 77,-21-142,-2 0,-1 1,-2-1,-1 0,-2 0,-2 0,-2 0,-1-1,-5 10,14-41,0 1,0-1,-1 0,1 1,-1-1,-1 0,1 0,-1 0,1-1,-1 1,-1-1,1 1,-1-1,1 0,-1-1,-1 1,1 0,0-1,-1 0,1 0,-1-1,0 1,0-1,0 0,-1 0,1-1,0 1,0-1,-1 0,1-1,-1 1,1-1,-1 0,1-1,-1 1,1-1,-1 0,1 0,0-1,0 0,-1 0,-4-7,0-1,0 1,1-2,1 0,0 0,0 0,1-1,0 0,1 0,1-1,0 0,1 0,0 0,1 0,0-1,1 1,0-1,1-5,-1-5,1 1,1 0,1-1,1 1,1 0,1 0,1 0,1 0,1 1,1 0,1 0,1 1,1 0,12-17,-16 27,1 0,0 0,1 1,0 0,1 0,0 1,0 1,1-1,0 2,1 0,0 0,3-1,9-1</inkml:trace>
  <inkml:trace contextRef="#ctx0" brushRef="#br0" timeOffset="12783.049">1835 2901,'-22'97,"14"-130,8 6,0-1,2 0,1 1,1 0,1 0,1 0,2 0,0 1,2 0,1 1,1 0,4-4,0 1,-8 13,0 1,1 0,0 0,1 1,0 1,1-1,1 2,0-1,-11 11,1 0,-1 0,1 0,-1 0,1 0,-1 0,1 1,0-1,0 1,-1-1,1 1,0-1,0 1,-1 0,1 0,0 0,0 0,0 0,-1 0,1 1,0-1,0 1,-1-1,1 1,0-1,-1 1,1 0,0 0,-1 0,1 0,-1 0,0 0,1 0,-1 1,0-1,0 0,0 1,1-1,-2 1,1-1,0 1,0 0,0-1,-1 1,1 0,-1-1,1 1,-1 0,0 0,0-1,1 1,-1 0,-1 0,1 0,0-1,0 1,-1 0,1 0,-1-1,1 1,-1 0,0-1,0 2,-16 68,13-49</inkml:trace>
  <inkml:trace contextRef="#ctx0" brushRef="#br0" timeOffset="13082.117">2427 2506,'-8'10,"-28"34,2 1,2 2,2 1,3 2,-5 13,30-60,0 1,0 0,0 0,0 0,0 1,1-1,0 0,0 1,0-1,0 0,1 1,0-1,0 1,0-1,0 1,1-1,0 1,0-1,0 0,0 1,1-1,-1 0,1 0,0 0,0 0,1 0,-1-1,1 1,0-1,0 1,0-1,0 0,1 0,-1-1,3 2,3-1,1-1,0 0,0 0,-1-1,1 0,0-1,0 0,0-1,0 0,0 0,0-1,-1 0,1-1,-1 0,1-1,-1 0,0 0,0-1,-1 0,0 0,0-1,0 0,1-2,2-1,-1 0,0-1,-1 0,0 0,0-1,-1 0,-1-1,0 0,-1 0,0 0,0-1,-1 0,-1 0,0 0,-1-1,0-7,-1 15,-1 1,-1-1,1 0,-1 0,0 0,0 0,-1 0,1 0,-1 0,-1 1,1-1,-1 0,0 1,0-1,-1 1,0-1,0 1,0 0,0 0,-1 1,0-1,0 1,0 0,0 0,-1 0,1 0,-1 1,0 0,0 0,-1 0,1 0,-3 0,-15-4</inkml:trace>
  <inkml:trace contextRef="#ctx0" brushRef="#br0" timeOffset="13399.618">3076 2054,'-27'258,"16"-175,2-20,2 0,3 1,3-1,3 25,19 20,-25-93</inkml:trace>
  <inkml:trace contextRef="#ctx0" brushRef="#br0" timeOffset="13615.441">2737 2506,'44'-5,"28"-1,6-1,1 2,-10 2,-5 1,-10 0,-9 2,-8 0,0 0,-1 5,-3 2,-2-1,-6 0</inkml:trace>
  <inkml:trace contextRef="#ctx0" brushRef="#br0" timeOffset="14417.81">3584 2506,'-12'1,"0"2,-1-1,1 1,0 1,1 0,-1 1,1 0,0 1,0 0,0 1,1 0,0 0,1 1,-1 1,1-1,1 2,0-1,0 1,1 0,0 1,-2 5,-17 67,26-80,-1-1,1 0,1 1,-1-1,0 1,1-1,-1 0,1 1,-1-1,1 0,0 1,0-1,0 0,1 0,-1 0,0 0,1 0,-1 0,1-1,0 1,0 0,-1-1,1 1,0-1,0 0,1 1,-1-1,0 0,0 0,0-1,1 1,-1 0,0-1,3 1,3-1,0-1,1 1,-1-2,1 1,-1-1,0-1,0 1,0-1,0-1,-1 1,1-1,-1-1,0 1,0-1,-1 0,1-1,-1 0,4-5,15-9,85-81,-109 101,1 0,0 0,0 0,0 0,0 1,0-1,-1 0,1 1,0 0,0-1,-1 1,1 0,0 0,-1 0,1 0,-1 0,1 0,-1 1,0-1,1 0,-1 1,0-1,0 1,0-1,0 1,0 0,0-1,-1 1,1 0,-1 0,1-1,-1 1,1 0,-1 0,0 0,0 0,0-1,0 1,0 0,0 0,-1 0,1 0,-1-1,1 2,3 12,-3-10,1 0,0 0,0 0,0-1,1 1,-1 0,1-1,0 1,1-1,-1 0,1 1,0-1,0-1,0 1,0 0,1-1,0 1,-1-1,1 0,0 0,1-1,-1 1,0-1,1 0,0 0,-1-1,1 1,0-1,0 0,1 0,4-1,-1 0,0 0,0-1,1-1,-1 0,0 0,0 0,0-1,-1-1,1 0,-1 0,1 0,-2-1,1 0,0-1,-1 0,6-5,6-7,-1 0,-1-1,-1-1,0 0,12-23,-5 4,-2-1,-1-1,-2-1,-2-1,-2 0,7-37,-9 28,-2 12,-2 0,-2-1,-1 0,-1-38,-30-9,26 87,0 1,-1-1,1 1,0-1,0 1,-1-1,1 1,0 0,-1-1,1 1,-1 0,1-1,0 1,-1 0,1-1,-1 1,1 0,-1 0,1-1,-1 1,1 0,-1 0,1 0,-1 0,1 0,-1 0,1 0,-1 0,1 0,-1 0,1 0,-1 0,0 0,1 0,-1 0,1 1,0-1,-1 0,1 0,-1 1,1-1,-1 0,1 0,-1 1,1-1,0 1,-1-1,1 0,0 1,-1-1,1 1,0-1,0 1,-1-1,1 1,0-1,0 1,0-1,0 1,0-1,0 1,0-1,0 1,0 0,-9 41,9-36,-10 51,4-29,2 0,0 0,2 1,1-1,2 1,2 18,74 389,-46-289,-18-86,-28-146,7 59</inkml:trace>
  <inkml:trace contextRef="#ctx0" brushRef="#br0" timeOffset="14699.559">3895 2309,'155'30,"-121"-22,-1-2,1 0,0-3,0 0,0-3,0-1,0-1,24-5,136-13,-170 20</inkml:trace>
  <inkml:trace contextRef="#ctx0" brushRef="#br0" timeOffset="14947.827">4742 2477,'4'39,"7"21,7 7,-1-10</inkml:trace>
  <inkml:trace contextRef="#ctx0" brushRef="#br0" timeOffset="15118.919">4685 2252,'0'-19,"0"-7</inkml:trace>
  <inkml:trace contextRef="#ctx0" brushRef="#br0" timeOffset="15370.487">5108 2365,'-10'23,"0"0,1 1,2 0,0 1,1-1,2 1,1 0,0 1,2-1,1 0,1 1,-1-22,-1-1,1 1,0 0,0 0,0-1,1 1,-1-1,1 1,0 0,0-1,0 1,0-1,1 1,0-1,-1 0,1 0,0 0,0 0,1 0,-1 0,1 0,-1-1,1 1,0-1,0 0,0 0,0 0,0 0,1-1,-1 1,1-1,-1 0,1 0,-1 0,1 0,-1 0,1-1,0 0,-1 0,1 0,0 0,-1 0,1-1,2 0,5-6,-1 0,-1 0,0-1,0 0,0-1,-1 0,0 0,-1-1,0 0,-1 0,0 0,0-1,-1 0,0 0,-1-1,-1 1,0-1,0 0,-1 0,0 0,-1 0,-1 0,0 0,0 0,-1 0,-1 0,0 0,-1 0,0 1,-4-11,6 19,0 0,1 1,-1-1,0 0,0 0,0 1,-1-1,1 1,-1-1,1 1,-1 0,0 0,0-1,0 1,0 0,0 1,-1-1,1 0,0 1,-1-1,1 1,-1 0,0 0,1 0,-1 0,0 0,0 0,1 1,-1 0,0-1,0 1,0 0,0 0,0 0,1 1,-1-1,0 1,0 0,0 0,1 0,-1 0,0 0,-15 12</inkml:trace>
  <inkml:trace contextRef="#ctx0" brushRef="#br0" timeOffset="15720.648">5390 2703,'27'-56,"-14"26,1 1,2 1,0 0,2 1,19-22,-36 48,-1 0,0 0,1 1,-1-1,1 0,0 1,-1-1,1 1,0-1,-1 1,1-1,0 1,-1-1,1 1,0-1,0 1,0 0,-1 0,1-1,0 1,0 0,0 0,0 0,-1 0,1 0,0 0,0 0,0 0,0 0,0 0,-1 1,1-1,0 0,0 1,0-1,-1 0,1 1,0-1,-1 1,1-1,0 1,-1-1,1 1,0 0,-1-1,1 1,-1 0,1-1,-1 1,1 1,17 47,-15-36,-2-6,0-1,1 1,-1-1,1 0,1 0,-1 0,1 0,0 0,0 0,0 0,1-1,0 0,0 0,1 0,-1 0,1-1,0 1,0-1,1-1,-1 1,1-1,0 0,0 0,0 0,0-1,0 0,1 0,1-1,1 0,-1 0,0-1,1 0,-1 0,0-1,0 0,1 0,-1-1,0-1,0 1,-1-1,1 0,0-1,-1 0,0 0,0 0,0-1,-1 0,1-1,-1 1,0-1,-1-1,1 1,-1-1,-1 1,1-2,-1 1,0 0,-1-1,0 1,0-1,-1 0,2-6,0-37,-4 27</inkml:trace>
  <inkml:trace contextRef="#ctx0" brushRef="#br0" timeOffset="27554.326">367 3804,'-8'18,"0"0,1 0,1 1,0 0,2 0,0 0,1 0,1 1,1 0,1-1,1 1,0-1,1 1,1-1,1 1,4 79,-7 345,-12-342,17-118,-4-2</inkml:trace>
  <inkml:trace contextRef="#ctx0" brushRef="#br0" timeOffset="27803.532">0 4312,'24'0,"23"0,7-5,0-1,0 0,-4 1,-6-3,-6-1,-4-3,-3 0,-2 3,-7-3,-1 1,-5 3</inkml:trace>
  <inkml:trace contextRef="#ctx0" brushRef="#br0" timeOffset="28255.058">678 3804,'0'433,"1"-398,0-1,3 0,0 0,2 0,2-1,1 0,2 0,1-1,-10-28,0 0,0 0,0-1,1 1,0-1,-1 0,1 0,0 0,1 0,-1 0,0-1,1 1,0-1,-1 0,1 0,0 0,0-1,0 0,0 1,0-1,1 0,-1-1,0 1,0-1,1 0,-1 0,0 0,0-1,1 1,-1-1,0 0,0 0,0-1,0 1,0-1,0 0,0 0,-1 0,1-1,1 0,39-39,-41 37,0 0,1 0,-1 1,1-1,1 1,-1 0,0 1,1-1,0 1,0-1,0 2,0-1,0 0,1 1,-1 0,1 0,0 1,-1 0,1 0,5-1,-7 5,-1-1,1 0,-1 1,0 0,0 0,0 0,0 0,0 0,-1 1,1-1,-1 1,0 0,0 0,0-1,-1 1,1 0,-1 0,0 1,0-1,-1 0,1 0,-1 1,0 2,5 16,10 24,-6-25</inkml:trace>
  <inkml:trace contextRef="#ctx0" brushRef="#br0" timeOffset="28641.971">1383 4566,'17'-4,"-1"-1,1 0,-1-1,0-1,0-1,-1 0,0-1,0 0,-1-1,-1-1,1 0,-2-1,1 0,-2-1,0-1,3-4,-12 16,-1 0,1 0,-1 0,0 0,0 0,0-1,0 1,0 0,0-1,0 1,-1 0,1-1,-1 1,0-1,0 1,1-1,-2 1,1-1,0 1,0 0,-1-1,0 1,1-1,-1 1,0 0,0 0,0-1,0 1,-1 0,1 0,-1 0,1 0,-1 0,0 1,1-1,-1 0,0 1,0-1,0 1,0 0,-1-1,1 1,0 0,0 1,-1-1,1 0,0 1,-1-1,1 1,-2-1,-3 3,0-1,0 0,0 1,0 1,0-1,0 1,0 0,1 1,0-1,-1 1,1 1,1-1,-1 1,1 0,0 0,0 1,0-1,1 1,-1 0,1 1,1-1,-1 0,1 1,-2 7,2-6,-1 1,1-1,1 1,-1 0,1 0,1 0,0 0,0 0,1 1,0-1,1 0,0 0,0 0,1 0,0 0,0 0,1 0,1-1,-1 1,1-1,1 0,-1 0,1 0,1-1,0 0,0 0,0 0,1-1,-1 0,2 0,-1 0,1-1,-1-1,1 1,7 2,37 9,-28-10</inkml:trace>
  <inkml:trace contextRef="#ctx0" brushRef="#br0" timeOffset="29589.368">2427 4594,'0'108,"37"-254,-19 95,-9 21,2 1,2 0,0 0,2 1,0 1,20-25,49-39,-83 90,0 0,1 1,-1-1,0 1,1-1,-1 1,0-1,1 1,-1 0,0 0,1 0,-1-1,1 1,-1 1,0-1,1 0,-1 0,1 0,-1 1,0-1,1 1,-1-1,0 1,0 0,1-1,-1 1,0 0,0 0,0 0,0 0,0 0,0 0,0 0,0 0,0 0,-1 0,1 0,0 1,-1-1,1 0,-1 1,1-1,-1 0,0 1,14 64,-15 111,16-137,-3-28</inkml:trace>
  <inkml:trace contextRef="#ctx0" brushRef="#br0" timeOffset="29819.028">3048 4651,'5'14,"6"-4,1-10,-1-8,-2-9,-4-1</inkml:trace>
  <inkml:trace contextRef="#ctx0" brushRef="#br0" timeOffset="29971.524">2963 4114,'0'0</inkml:trace>
  <inkml:trace contextRef="#ctx0" brushRef="#br0" timeOffset="31226.629">3613 4228,'-3'1,"-23"10,1 1,0 1,0 1,2 2,0 0,0 1,2 2,0 0,1 1,-9 13,26-29,0 0,0 0,1 0,-1 0,1 1,0-1,0 0,1 1,-1-1,1 1,0 0,1 0,-1-1,1 1,-1 0,2 0,-1 0,0-1,1 1,0 0,0-1,0 1,1 0,0-1,0 0,0 1,0-1,0 0,1 0,0 0,0 0,0-1,0 1,1-1,-1 0,1 0,0 0,0 0,0 0,0-1,1 0,3-2,-1-1,1 0,0-1,-1 0,1 0,-1-1,0 0,1 0,-1 0,-1-1,1 0,-1-1,1 1,-1-1,0-1,-1 1,0-1,1 0,-2 0,1 0,-1-1,0 1,3-7,32-49,-33 49,1 1,0-1,1 1,0 0,1 1,0 0,1 1,0-1,1 2,0 0,1 0,-1 1,2 0,2-1,-12 8,-1 0,1 1,-1-1,1 0,-1 1,1 0,-1-1,1 1,0 0,-1 0,1 1,-1-1,1 0,0 1,-1 0,1-1,-1 1,0 0,1 0,-1 1,0-1,1 0,-1 1,0-1,0 1,0 0,0 0,-1-1,1 1,0 1,-1-1,1 0,-1 0,0 0,0 1,0-1,0 1,24 98,6 158,-30-216,-2 1,-2 0,-2 0,-1-1,-3 0,-1-1,-3 0,-1 0,-1-1,-3-1,-1-1,-5 4,18-31,-1 0,0 0,-1 0,0-1,-1 0,0-1,-1 0,0-1,0 0,-9 5,18-13,0 0,-1 0,1 0,0-1,-1 1,1 0,-1-1,1 1,-1-1,0 0,1 0,-1 1,1-1,-1 0,0 0,1-1,-1 1,1 0,-1 0,1-1,-1 1,1-1,-1 1,1-1,-1 0,1 1,0-1,-1 0,1 0,0 0,0 0,-1 0,1 0,0-1,0 1,0 0,1-1,-1 1,0 0,0-1,1 1,-1-1,1 1,-1-1,1 1,-12-75,15 39,2 0,2 1,1 0,9-24,6-26,8-45,6 1,6 2,5 2,5 1,6 4,40-58,125-137,-222 313,0 1,0-1,0 0,-1 1,1-1,-1 0,0 0,0 0,0 0,0 0,-1 0,1 0,-1-1,1 1,-1 0,0 0,-1 0,1-1,0 1,-1 0,0 0,0 0,-1-2,0 5,-1-1,0 1,0 0,0 1,0-1,0 0,1 1,-1 0,0 0,0-1,1 2,-1-1,0 0,1 0,-1 1,1 0,0-1,0 1,-1 0,1 0,0 0,0 0,1 0,-1 1,0-1,1 1,0-1,-1 2,-18 24,2 2,1 0,1 1,2 0,1 1,1 1,2 0,1 1,2 0,2 0,0 0,3 1,0-1,3 20,0-30,0 1,1-1,2 0,0 0,1 0,2 0,0-1,2 0,0-1,2 0,0 0,2-1,0 0,5 3,-15-20,-1 0,2-1,-1 1,0-1,1 0,-1 0,1 0,0 0,0-1,0 1,0-1,1 0,-1 0,0-1,1 1,0-1,-1 0,1 0,0-1,-1 0,1 1,0-1,-1-1,1 1,0-1,-1 0,1 0,0 0,-1 0,1-1,-1 0,0 0,0 0,0-1,0 1,4-4,115-157,-110 143,-13 20,0 1,0-1,0 0,0 1,0-1,1 0,-1 1,0-1,0 0,0 0,1 1,-1-1,0 0,1 0,-1 1,0-1,0 0,1 0,-1 0,0 0,1 1,-1-1,0 0,1 0,-1 0,1 0,-1 0,0 0,1 0,-1 0,0 0,1 0,-1 0,0 0,1 0,-1 0,1 0,-1-1,0 1,0 0,1 0,-1 0,0-1,1 1,-1 0,0 0,1 0,-1-1,0 1,0 0,0-1,1 1,-1 0,0-1,0 1,0 0,0-1,1 1,-1 0,0-1,0 1,0 0,0-1,0 1,0 0,0-1,0 1,3 33,-3-23,0-5,0 1,0 0,1 0,-1 0,1 0,1 0,-1-1,1 1,0 0,0-1,1 0,0 1,0-1,0 0,0 0,1-1,-1 1,1-1,1 0,-1 0,1 0,-1 0,1-1,0 0,0 0,0 0,1 0,-1-1,1 0,-1 0,1-1,0 0,0 0,0 0,-1 0,3-1,3-3,-1 0,1 0,-1-1,0 0,0-1,0-1,-1 1,1-1,-2-1,1 0,-1 0,1-1,-2 0,1 0,-2-1,1 0,89-157,-67 88,-3-1,-4-1,-3-1,7-69,-25 144,-1 4,11-55,-3 0,-2 0,-3-38,-10 57,6 38,1-1,0 1,-1-1,1 1,0 0,-1-1,1 1,-1-1,1 1,-1 0,1-1,-1 1,1 0,-1-1,1 1,-1 0,1 0,-1-1,1 1,-1 0,0 0,1 0,-1 0,1 0,-1 0,0 0,1 0,-1 0,1 0,-1 0,0 1,1-1,-1 0,1 0,-1 0,1 1,-1-1,1 0,-1 1,1-1,-1 0,1 1,-1-1,1 1,0-1,-1 1,1-1,0 1,-1-1,1 1,0-1,0 1,-1-1,1 1,0-1,0 1,0 0,0-1,0 1,-10 18,1 0,1 1,1 0,0 0,2 1,0-1,2 1,0 0,0 19,-3 15,-4 35,4 0,4 1,5 32,3-65,2 0,3 0,2-1,3-1,16 37,12-11,-43-108,-10 7,-2 2</inkml:trace>
  <inkml:trace contextRef="#ctx0" brushRef="#br0" timeOffset="31406.942">4572 4058,'53'0,"27"0,4 0,-2 0,-10-5,-8-1,-10 0,-4 1,-7 2,-5 1,-9 0</inkml:trace>
  <inkml:trace contextRef="#ctx0" brushRef="#br0" timeOffset="32825.718">6180 3465,'4'5,"0"1,-1 0,0 0,0 1,0-1,-1 0,0 1,-1 0,1-1,-1 1,0 0,-1 0,0 3,5 24,31 387,-22-181,-12 77,-2-317,1 0,-1 0,1-1,0 1,-1 0,1 0,-1 0,1 0,-1-1,1 1,-1 0,1 0,0 0,-1 0,1 0,-1 1,1-1,0 0,-1 0,1 0,-1 0,1 1,-1-1,1 0,-1 0,1 1,-1-1,1 0,-1 1,0-1,1 1,-1-1,1 1,-1-1,0 0,1 1,-1-1,0 1,0 0,1-1,-1 1,0-1,0 1,0-1,0 1,0-1,0 1,0 0,0-1,0 1,0-1,0 1,0-1,0 1,0 0,0-1,-1 1,1-1,0 1,0-1,-1 1,1-1,0 1,28-43,-26 37,129-204,-118 190,2 0,1 1,0 1,1 0,1 1,0 1,1 1,1 1,15-9,-33 21,0 0,0 1,0-1,0 0,0 1,0-1,0 1,0 0,0 0,0 0,0 0,0 0,0 0,0 0,0 1,0-1,0 1,0-1,0 1,0 0,0 0,0 0,-1 0,1 0,0 0,-1 0,1 1,-1-1,1 1,-1-1,0 1,1-1,-1 1,0 0,0 0,0-1,0 1,-1 0,1 0,0 2,17 84,-14 107,13-157,-6-24</inkml:trace>
  <inkml:trace contextRef="#ctx0" brushRef="#br0" timeOffset="33239.494">7281 4171,'-42'25,"0"2,2 2,1 1,-20 22,54-48,0 0,0 1,0 0,0 0,1 0,0 1,0 0,0 0,1 0,-1 0,2 0,-1 0,1 1,0-1,0 1,0 0,1 0,0 0,1-1,0 1,0 0,1 7,-1-13,1 1,0-1,0 1,0 0,0-1,0 0,1 1,-1-1,0 0,1 0,-1 1,1-1,-1 0,1 0,-1-1,1 1,0 0,0 0,-1-1,1 1,0-1,0 0,0 1,-1-1,1 0,0 0,0 0,0 0,0-1,-1 1,1 0,0-1,0 1,-1-1,1 0,1 0,62-32,58-85,-122 116,1-1,0 1,-1 0,1 0,0 0,0 0,1 1,-1-1,0 1,0-1,1 1,-1 0,1-1,-1 1,1 1,0-1,-1 0,1 1,0-1,0 1,-1 0,1 0,0 0,0 0,-1 0,1 1,0-1,-1 1,1-1,0 1,-1 0,1 0,-1 1,1-1,-1 0,0 1,1 0,-1-1,0 1,0 0,1 2,50 106,-44-94</inkml:trace>
  <inkml:trace contextRef="#ctx0" brushRef="#br0" timeOffset="33659.318">7564 4481,'146'-249,"-115"216,-31 32,1 1,-1-1,1 1,0 0,-1-1,1 1,0 0,-1 0,1 0,0 0,-1-1,1 1,0 0,-1 0,1 0,0 0,-1 0,1 1,0-1,-1 0,1 0,0 0,-1 0,1 1,0-1,-1 0,1 1,-1-1,1 1,-1-1,1 0,-1 1,1-1,-1 1,1-1,-1 1,1 0,-1-1,0 1,1-1,-1 1,0 0,0-1,0 1,1 0,-1-1,0 1,0 0,0-1,0 1,0 0,0-1,0 1,0 0,0-1,-1 1,1 0,4 62,-6-57,1 1,1-1,-1 0,1 1,0-1,0 1,1-1,0 0,0 1,0-1,1 0,0 0,0 0,0 0,1 0,0-1,0 1,1-1,0 1,-1-1,2 0,-1-1,0 1,1-1,0 0,0 0,0 0,1-1,2 2,-4-5,0 1,0 0,0-1,0 0,0 0,0 0,0 0,0 0,-1-1,1 0,0 0,0 0,0 0,0-1,-1 1,1-1,-1 0,1 0,-1 0,0-1,0 1,0-1,0 0,0 0,65-82,-54 66,69-68,-69 76</inkml:trace>
  <inkml:trace contextRef="#ctx0" brushRef="#br0" timeOffset="34054.706">8411 4114,'-13'12,"0"1,1-1,0 2,1 0,0 0,2 1,-1 0,2 1,0 0,1 0,1 1,0-1,1 1,0 6,5-19,0 0,0-1,0 1,0-1,1 1,-1-1,1 1,0-1,0 1,1-1,-1 1,1-1,-1 0,1 0,0 0,0 0,1 0,-1 0,1-1,-1 1,1-1,0 0,0 0,0 0,0 0,0 0,0 0,0-1,1 0,-1 1,1-1,-1 0,1-1,-1 1,1-1,1 1,4 0,1 0,0-1,0 0,-1-1,1 1,0-2,0 0,-1 0,1 0,-1-1,0-1,0 1,2-3,9-8,0-1,-2-1,0-1,0 0,-2-2,0 0,-1 0,-1-1,1-6,8-14,-1-2,-3 0,-1-1,9-37,-19 54,-1 0,0 0,-2 0,-2-1,1-21,-3 39,-1-1,0 0,-1 0,0 1,0-1,-1 0,-1 1,1 0,-2-1,1 1,-1 0,0 1,-1-1,0 1,-1 0,1 0,-5-4,7 9,-1 0,0 0,0 0,0 0,0 0,0 1,0 0,-1 0,1 0,-1 0,0 1,1-1,-1 1,0 1,0-1,0 1,0-1,0 2,0-1,1 0,-1 1,0 0,0 0,0 0,1 1,-1-1,1 1,-1 1,1-1,0 0,0 1,0 0,0 0,0 0,0 0,1 1,0 0,0-1,0 1,0 0,0 0,0 1,-7 14,-1 0,2 0,1 1,0 0,2 0,0 1,1 0,1 0,1 0,1 1,1-1,1 0,0 1,2-1,1 1,0-1,2 0,0-1,1 1,1-1,1 0,10 17,-6-12,1-1,2 0,0-1,1-1,1 0,1-2,1 0,1 0,1-2,0-1,1 0,23 12,-20-17</inkml:trace>
  <inkml:trace contextRef="#ctx0" brushRef="#br0" timeOffset="35037.917">9342 4566,'38'-50,"31"-41,-4-3,-4-2,9-27,-63 109,-1 0,-1 0,0-1,-1 1,0-1,-1 0,-1 0,0 0,-1 0,-1-1,-1-8,1 24,0 1,-1-1,1 1,0-1,0 0,0 1,0-1,-1 1,1-1,0 0,0 1,-1-1,1 0,0 1,-1-1,1 0,0 0,-1 1,1-1,0 0,-1 0,1 0,-1 0,1 1,-1-1,1 0,0 0,-1 0,1 0,-1 0,1 0,0 0,-1 0,1 0,-1 0,1 0,-1-1,1 1,0 0,-1 0,1 0,-1 0,1-1,0 1,-1 0,1 0,0-1,-1 1,1 0,0 0,0-1,-1 1,1-1,0 1,0 0,-1-1,1 1,0 0,0-1,0 1,0-1,0 1,0 0,-1-1,1 1,0-1,0 1,-19 31,17-27,-1 0,1 0,0 0,0 0,0 0,0 0,1 1,0-1,0 1,0-1,0 1,1-1,0 1,0-1,0 1,0 0,1-1,-1 1,1-1,1 1,-1-1,0 0,1 1,0-1,0 0,0 0,1 0,-1-1,1 1,0 0,0-1,0 0,1 0,-1 0,1 0,0 0,0-1,-1 1,2-1,162 3,-164-5,-1 0,1 1,-1-1,1 1,0-1,-1 1,1 0,-1 0,1 0,-1 0,0 0,0 1,1-1,-1 1,0 0,0-1,0 1,0 0,-1 0,1 0,-1 0,1 1,-1-1,1 0,-1 1,0-1,0 1,0-1,-1 1,1-1,0 2,1 88,-3-71,-11 46,9-60,0 1,1-1,0 0,1 0,-1 1,2-1,-1 1,1-1,0 1,0-1,1 1,0-1,0 1,1-1,0 0,1 1,2 5,6 0</inkml:trace>
  <inkml:trace contextRef="#ctx0" brushRef="#br0" timeOffset="35374.424">10244 4058,'-11'39,"0"0,3 1,1 0,2 1,2 11,2-48,0 0,1 0,-1 0,1 0,0 0,0 0,1 1,-1-1,1 0,0 0,0 0,0 0,0 0,1-1,0 1,0 0,0-1,0 1,0-1,1 0,0 0,-1 1,1-2,0 1,0 0,1-1,-1 1,1-1,-1 0,1 0,0 0,-1-1,1 1,0-1,0 0,0 0,0-1,0 1,0-1,0 1,1-1,2-1,7-4,-1 0,0 0,0-2,-1 0,1 0,-2-1,1 0,-1-1,0-1,-1 1,0-2,-1 1,0-2,0 1,-1-1,-1 0,0-1,-1 1,0-1,-1-1,0 1,-1-1,-1 0,0 0,0-13,0 2</inkml:trace>
  <inkml:trace contextRef="#ctx0" brushRef="#br0" timeOffset="36303.303">10724 4397,'63'-48,"-3"-4,-2-1,38-48,-82 85,0 0,-1-1,-1-1,-1 0,-1 0,0-1,-2 0,0-1,-1 0,0 0,-2-1,-1-1,7-38,-4-1,-2 0,-3 1,-3-15,2 73,-1 0,0 1,0-1,0 0,0 0,0 0,0 0,0 1,-1-1,1 0,-1 0,1 0,-1 1,0-1,1 0,-1 1,0-1,0 0,0 1,-1 0,1-1,0 1,0 0,-1-1,1 1,-1 0,1 0,-1 0,0 0,1 0,-1 1,0-1,1 0,-1 1,0-1,0 1,0 0,0-1,1 1,-1 0,0 0,0 1,0-1,0 0,1 0,-1 1,0-1,0 1,0 0,1-1,-1 1,0 0,1 0,-1 0,1 0,-1 0,1 1,0-1,-1 0,1 1,0-1,0 1,-15 17,1 1,1 1,1 0,1 1,1 0,1 1,1 1,1-1,1 1,1 0,1 1,0 8,2-23,-1 6,1 0,0 0,1 0,0 0,2 0,0 1,1-1,0 0,1 0,1 0,0 0,2 0,0-1,0 0,1 0,1 0,1-1,0 0,1 0,0-1,1 0,0 0,9 7,-8-10,0 0,1 0,0-1,0 0,1-1,0-1,1 0,-1-1,1 0,1-1,-1-1,1 0,-1-1,1 0,0-1,0-1,0 0,1-2,-1 1,0-2,0 0,0-1,-1 0,2-1,6-4,0 0,-1-1,0-2,0 0,-1-1,-1-1,0 0,0-2,-2 0,0-1,0-2,-4 4,0 0,-1 0,-1-2,-1 1,0-1,-1-1,-1 0,0 0,-1-1,-1 0,-1 0,2-15,-6 32,-1-1,0 0,1 1,-1-1,0 0,0 0,0 1,0-1,-1 0,1 1,0-1,-1 0,1 1,-1-1,1 1,-1-1,0 1,0-1,0 1,1-1,-1 1,-1 0,1-1,0 1,0 0,0 0,-1 0,1 0,-1 0,1 0,-1 0,1 0,-1 1,1-1,-1 1,0-1,1 1,-1 0,0-1,1 1,-1 0,-67 23,51-7,0 0,2 2,0 0,0 0,2 2,1 0,0 0,2 1,0 1,1 0,1 0,2 1,0 0,1 0,1 1,1 7,1-20,1 0,0 0,1 1,0-1,1 1,0-1,1 1,0-1,1 0,0 1,1-1,0 0,1 0,0-1,1 1,0-1,1 0,0 0,0 0,1-1,0 0,1-1,0 1,0-2,1 1,5 3,-2-4,0-1,0-1,0 0,0 0,1-2,0 1,-1-2,1 1,1-2,-1 0,0 0,0-2,0 1,0-1,0-1,0-1,0 0,0 0,-1-1,0-1,4-2,2-3</inkml:trace>
</inkml:ink>
</file>

<file path=ppt/ink/ink3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2:08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 1,'-12'7,"0"0,0 1,1 0,0 1,1 0,0 0,0 2,1-1,-6 10,13-16,1 0,0 0,0 1,1-1,-1 0,1 0,0 1,0-1,0 0,1 1,0-1,-1 0,2 0,-1 0,0 0,1 0,0 0,-1 0,2 0,-1-1,0 1,1-1,0 1,-1-1,1 0,1 0,-1 0,2 1,28 42,-31-42,1 0,-1 0,0 0,0 0,0 1,-1-1,0 1,1-1,-2 1,1-1,0 1,-1-1,0 1,0 0,0-1,-1 1,1-1,-1 1,0 0,0-1,-1 0,0 1,1-1,-1 0,-1 0,1 0,-1 0,1 0,-1-1,0 1,0-1,-1 1,1-1,-1 0,1-1,-1 1,0-1,0 1,0-1,-2 0,1-1,-1 0,0 0,0 0,0-1,0 0,0-1,0 1,0-1,0 0,0 0,0-1,1 0,-1 0,1 0,-1-1,1 1,-3-3,-7-5</inkml:trace>
</inkml:ink>
</file>

<file path=ppt/ink/ink3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2:07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244 255,'-12'1,"-1"1,0 1,0-1,1 2,0 0,0 0,0 2,0-1,1 1,-1 1,2 0,-1 0,1 1,0 1,1-1,-3 4,6-4,1 0,0 0,0 0,1 1,0-1,0 1,1 0,0 0,1 1,0-1,0 0,1 1,0-1,1 1,0 0,0-1,2 5,-2-8,0 0,1 0,0 0,0 0,1-1,0 1,0 0,0-1,0 1,1-1,0 0,0 0,1 0,-1 0,1-1,0 1,0-1,1 0,-1 0,1 0,0-1,0 0,0 0,0 0,1 0,-1-1,1 0,0 0,4-3,0-1,0 0,0 0,0-1,-1 0,1 0,-1-1,0-1,0 0,-1 0,1-1,-1 1,0-2,0 1,-1-1,0-1,0 1,-1-1,0 0,0-1,-1 1,0-1,0 0,118-193,-123 202,0-1,0 0,0 0,0 0,0 1,0-1,0 0,0 0,1 0,-1 1,0-1,0 0,1 0,-1 1,0-1,1 0,-1 0,1 1,-1-1,1 1,-1-1,1 0,-1 1,1-1,-1 1,1-1,0 1,-1 0,1-1,0 1,0-1,-1 1,1 0,0 0,0 0,0-1,-1 1,1 0,0 0,0 0,0 0,-1 0,1 0,0 1,0-1,-1 0,1 0,0 0,0 1,-1-1,1 0,0 1,0-1,-1 1,1-1,-1 1,1-1,0 1,-1-1,1 1,-1 0,1-1,-1 1,0 0,1-1,-1 1,1 0,-1 0,37 147,-35-141,0 0,0 0,0 0,1 0,0 0,1-1,-1 0,1 0,0 0,1 0,-1 0,1-1,0 0,1 0,-1 0,1-1,0 0,0 0,1 0,-1-1,1 0,-1 0,1-1,0 1,0-2,0 1,0-1,1 0,-1 0,0-1,0 0,1 0,-1-1,0 0,0 0,0-1,0 0,2 0,10-10</inkml:trace>
  <inkml:trace contextRef="#ctx0" brushRef="#br0" timeOffset="267.019">1120 199,'-14'38,"-15"22,-2 7,4-5,1-7,7-8,0-13,4-6,0-9,2-3,-1-3,-4-5,2-3</inkml:trace>
  <inkml:trace contextRef="#ctx0" brushRef="#br0" timeOffset="582.65">837 113,'6'21,"0"-1,1 0,1 0,1-1,1 0,0 0,1-1,2 0,-1-1,9 7,-4-8,1-1,1 0,0-2,1 0,1-1,0-1,11 3,63 38,-34 14,-52-50</inkml:trace>
  <inkml:trace contextRef="#ctx0" brushRef="#br0" timeOffset="816.454">1458 367,'10'39,"3"12</inkml:trace>
  <inkml:trace contextRef="#ctx0" brushRef="#br0" timeOffset="986.358">1402 0,'0'0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0:23.58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490 2711,'966'0,"-394"35,-447-24,794 55,-361-37,-63-3,174 31,-294-28,145 1,-212-32,-305 1,-1 1,1-1,0 0,-1 0,1 0,-1 0,1 0,-1 0,0-1,1 1,-1-1,0 1,0-1,0 0,0 0,-1 0,1 0,0 0,-1-1,1 1,-1 0,0-1,0 1,0-1,0 1,0-1,0 0,-1 1,0-1,1 0,-1 1,0-1,0 0,0 1,-1-1,1 0,0 0,-1 1,0-1,0 1,0-1,0 1,0-1,0 1,-1 0,1-1,-1 1,0 0,1 0,-1 0,0 0,-1 0,-2-8,0 0,1 0,0 0,1-1,0 1,0-1,1 0,1 0,0 0,0 0,1 0,1 0,0 0,0 1,1-1,0 0,3-8,1-7,31-230,-27 28,4 108,4-58,8 1,28-86,95-299,-129 489,-3 0,-4-2,0-25,-10-169,-3 266,-1 0,1 1,-1-1,1 0,-1 1,0-1,0 1,-1-1,1 1,0-1,-1 1,1 0,-1 0,0 0,0 0,0 0,0 0,0 0,0 0,0 1,-1-1,1 1,-1 0,1 0,-1 0,1 0,-1 0,0 0,1 1,-2-1,-89-1,69 3,-237-8,-117-23,-394-25,60 9,-30-1,-93 21,-129 14,633 14,-94 25,108 2,275-28,10 1,1-2,-1-1,1-1,0-2,-14-4,20 4,30 21,8-6,0 1,-1 1,-1 0,0 1,-1 0,0 1,-2 0,1 0,-2 1,0 0,-1 0,0 1,-2-1,0 1,-1 0,0 1,12 181,-84 483,61-585,5 0,4 0,4 0,5 0,3-1,18 55,10-23,-22-77,-3 1,-2 1,-2 0,1 31,-11 26,-2-86</inkml:trace>
  <inkml:trace contextRef="#ctx0" brushRef="#br0" timeOffset="4052.736">1196 2739,'-62'47,"41"-23,1 0,1 2,1 0,1 1,1 0,-1 9,-24 37,-360 605,246-445,-27 15,4-7,132-179,44-47,30-27,-16 6,155-27,82 14,-75 12,256-10,-361 23,-62-7</inkml:trace>
  <inkml:trace contextRef="#ctx0" brushRef="#br0" timeOffset="6856.1">1760 4263,'-7'2,"0"0,-1 0,1 1,0 0,0 0,0 1,0 0,1 0,0 0,-1 1,2 0,-1 0,0 1,1-1,0 1,1 1,-1-1,1 0,0 1,1 0,0 0,0 0,-1 5,-10 24,2 0,1 0,2 1,2 0,1 0,1 12,5-37,-1 1,2 0,0-1,0 1,1-1,0 0,1 1,1-1,0-1,1 1,0 0,4 6,-8-16,1 0,-1 0,0-1,1 1,0 0,-1-1,1 1,0-1,0 1,0-1,0 0,0 0,0 0,0 0,0 0,0 0,1 0,-1-1,0 0,1 1,-1-1,0 0,1 0,-1 0,0 0,1 0,-1-1,0 1,0-1,1 1,-1-1,0 0,0 0,0 0,0 0,0 0,0-1,1 0,69-61,-55 38,-1-1,-1-1,-2-1,0 0,-2 0,-2-1,0-1,-2 0,-1 0,-1 0,-2 0,-1-1,-1 0,-3-19,2 41,0-1,-1 1,0 0,0-1,-1 1,0 0,-1 0,0 0,0 0,-1 0,0 1,-1 0,0 0,0 0,-1 0,0 1,0 0,0 0,-6-4,11 10,0 0,0 1,0-1,0 0,0 1,0-1,-1 1,1-1,0 1,0-1,-1 1,1 0,0 0,-1-1,1 1,0 0,0 0,-1 0,1 1,0-1,-1 0,1 0,0 1,0-1,-1 1,1-1,0 1,0-1,0 1,0 0,0 0,-1-1,2 1,-1 0,0 0,0 0,0 0,0 0,0 0,1 1,-1-1,1 0,-1 0,0 1,-8 57,10-57,-1-1,1 1,0 0,-1 0,1-1,0 1,0-1,0 1,0-1,0 1,0-1,1 0,-1 1,0-1,1 0,-1 0,1 0,-1 0,1 0,0 0,-1 0,1-1,0 1,0-1,-1 1,1-1,0 0,0 0,0 1,0-1,-1 0,1-1,0 1,0 0,0 0,-1-1,1 1,0-1,0 0,0 0,70-35,-32 8,-1-2,-1-2,-2-1,-1-2,-2-1,-1-2,-2-1,-2-2,-2 0,-1-2,-2-1,3-14,-77 298,3 78,13 2,15 1,14 74,6-336,-3 1,-2-1,-3 1,-5 12,-23 12,36-82,-1-1,0 1,0-1,0 0,0 1,0-1,0 0,-1 0,1 1,0-1,-1 0,1 0,0 0,-1-1,0 1,1 0,-1 0,1-1,-1 1,0-1,1 0,-1 1,0-1,1 0,-1 0,0 0,0 0,1 0,-1-1,0 1,1 0,-1-1,0 1,1-1,-1 0,1 1,-1-1,1 0,-1 0,1 0,0 0,-1 0,1 0,0-1,0 1,0 0,0-1,0 1,-1-2,-7-12,0-1,1-1,1 0,0 0,2 0,0-1,0 0,2 0,0 0,1 0,1-1,1 1,1-5,-4-21,2 1,2 0,2 0,2-1,2 2,1-1,3 1,1 1,2 0,2 0,1 2,10-15,-6 22</inkml:trace>
  <inkml:trace contextRef="#ctx0" brushRef="#br0" timeOffset="7851.112">3539 3952,'-35'82,"18"-49,3 2,1 0,1 0,2 1,-3 22,12-56,1 0,-1 1,0-1,1 1,-1-1,1 0,-1 1,1-1,0 1,0-1,1 1,-1-1,0 1,1-1,-1 1,1-1,0 0,0 1,0-1,0 0,0 0,1 0,-1 0,0 0,1 0,0 0,-1 0,1 0,0-1,0 1,0-1,0 0,0 1,0-1,1 0,-1 0,0 0,1 0,-1-1,0 1,1-1,-1 1,1-1,-1 0,2 0,138-47,-3-24,-126 61</inkml:trace>
  <inkml:trace contextRef="#ctx0" brushRef="#br0" timeOffset="8084.999">3990 3755,'-82'254,"1"-6,-24 154,88-228,34-136,-4-27</inkml:trace>
  <inkml:trace contextRef="#ctx0" brushRef="#br0" timeOffset="12785.346">4978 3670,'4'0,"3"0</inkml:trace>
  <inkml:trace contextRef="#ctx0" brushRef="#br0" timeOffset="14802.424">5005 3586,'3'0,"-1"0,0 0,1 0,-1 1,0-1,0 1,1-1,-1 1,0 0,0 0,0 0,0 0,0 1,0-1,0 0,0 1,0-1,-1 1,1 0,-1 0,1-1,-1 1,0 0,0 0,1 0,-1 1,-1-1,1 0,0 0,0 0,-1 1,0-1,1 0,-1 1,0-1,0 0,0 2,-11 95,9-89,-29 163,3 52,5-38,-11-25,12-15,9-48,-13 34,21-155,12-13,1 1,2-1,2 2,1 0,1 0,2 1,1 1,2 1,1 0,4-2,-15 18,73-85,-78 95,0 0,0 1,0 0,1 0,-1 0,1 0,-1 0,1 1,0 0,0 0,0 1,0-1,1 1,-1 0,0 0,0 1,1-1,-1 1,0 1,1-1,-1 1,3 0,-1 4,0 0,0 1,-1-1,0 1,0 1,0-1,-1 1,0 0,0 0,-1 0,0 1,0 0,0 0,-1 0,-1 0,1 0,-1 0,-1 1,0-1,0 1,0-1,-1 1,0 0,-1-1,0 2,-29 190,28-98,2-90</inkml:trace>
  <inkml:trace contextRef="#ctx0" brushRef="#br0" timeOffset="15038.811">5598 4630,'-19'33,"-6"17,0 3,10-6,13-11,5-13</inkml:trace>
  <inkml:trace contextRef="#ctx0" brushRef="#br0" timeOffset="15273.686">5683 4037</inkml:trace>
  <inkml:trace contextRef="#ctx0" brushRef="#br0" timeOffset="16336.043">6219 4319,'-50'32,"1"1,2 3,1 1,2 3,2 1,-6 11,42-46,0 0,0 1,0 0,1 0,0 0,0 1,0 0,1 0,1 0,-1 0,1 1,1-1,0 1,0 0,0-1,1 1,0 0,1 0,0 0,1 0,0 0,0 0,2 6,0-13,1 1,-1-1,1 0,0 0,0 0,0 0,0-1,0 0,0 0,0 0,0 0,1 0,-1-1,0 0,1 0,-1 0,0 0,0-1,1 0,-1 0,0 0,0 0,0 0,0-1,0 0,0 0,-1 0,1 0,-1-1,1 1,-1-1,3-2,35-23,-1-1,-2-2,0-2,30-35,78-66,-136 125,43-27,-52 35,0 1,1-1,-1 1,0-1,0 1,0 0,1-1,-1 1,0 0,1 0,-1 0,0 0,0 0,1 0,-1 0,0 0,1 1,-1-1,0 0,0 1,0-1,1 1,-1-1,0 1,0 0,0 0,0-1,0 1,0 0,0 0,0 0,0 0,-1 0,1 0,0 0,0 0,-1 0,1 0,-1 1,1-1,-1 0,1 1,2 14,0-1,0 1,-2 0,0 0,-1 0,0 0,-1 0,-2 2,0 33,2 30,-4-1,-4 0,-3-1,-12 34,1-33,-4-1,-2-1,-5-1,30-66,0 0,-1-1,0 1,0-1,-1 0,-1 0,0-1,0 0,-1 0,0-1,0 0,-1 0,0-1,0 0,-1 0,-3 1,11-8,0 0,0 1,-1-1,1 0,0 0,0 0,0-1,0 1,0-1,-1 1,1-1,0 1,0-1,0 0,0 0,0 0,1 0,-1 0,0-1,0 1,1-1,-1 1,1-1,-1 1,1-1,0 0,-1 0,1 1,0-1,0 0,0 0,1 0,-1 0,0-2,-13-74,19 47,1 0,2 1,0-1,3 2,0-1,2 2,1-1,1 2,13-18,-15 22,38-58,4 1,3 3,4 3,4 1,-14 21,3 2,1 3,36-20,-11 6,-76 58,0 0,-1 0,1-1,-1 1,1-1,-1 0,0 0,0 0,-1 0,1-1,-1 0,0 0,0 0,-1 0,0 0,1 0,-2-1,1 1,-1-1,1 1,-2-1,1 1,0-7,-1 11,-1 0,1 0,0 0,-1-1,1 1,0 0,-1 0,0 0,1 0,-1 0,0 0,1 0,-1 0,0 0,0 0,0 0,0 1,0-1,0 0,0 0,0 1,0-1,0 1,0-1,0 1,0 0,0-1,-1 1,1 0,0 0,0-1,-1 1,1 0,0 0,0 1,0-1,-1 0,1 0,0 1,0-1,0 0,0 1,-1-1,1 1,0-1,0 1,-1 0,-46 39,-58 117,100-112,10-41</inkml:trace>
  <inkml:trace contextRef="#ctx0" brushRef="#br0" timeOffset="17253.014">6727 4517,'236'-330,"-219"295,-1 0,-1-2,-2 0,-2 0,-1-1,-2-1,2-35,5-9,2-134,-22 193,-8 30,-4 93,-85 413,-15-136,67-209,49-164,0 1,0-1,0 1,1-1,-1 0,1 1,0-1,-1 1,2-1,-1 1,0-1,1 1,-1-1,1 0,0 1,0-1,1 0,-1 1,1-1,-1 0,1 0,0 0,2 2,-1-6,0 0,0 0,0 0,-1 0,1 0,0-1,0 1,-1-1,1 0,-1 1,0-1,1 0,-1-1,0 1,0 0,0 0,0-1,-1 0,1 1,-1-1,1 0,-1 1,1-4,0 3,40-69,3 3,47-53,-72 97,-8 10,0 0,1 0,0 1,1 1,1 0,0 1,12-6,-26 17,0 0,0 0,0 0,0 0,0 1,0-1,0 0,0 1,0-1,1 1,-1-1,0 1,0 0,1-1,-1 1,0 0,1 0,-1 0,0 0,1 0,-1 0,0 1,1-1,-1 0,0 1,0-1,1 0,-1 1,0 0,0-1,0 1,0 0,0-1,0 1,0 0,0 0,0 0,0 0,0 0,0 0,-1 0,1 0,0 0,-1 1,1-1,-1 0,1 0,-1 1,0-1,1 0,-1 1,0-1,0 0,0 0,0 1,0-1,0 1,-51 201,48-184,1 0,1 1,1-1,0 1,1 0,1-1,3 9,2-9</inkml:trace>
  <inkml:trace contextRef="#ctx0" brushRef="#br0" timeOffset="17673.128">7433 4573,'40'-4,"0"-2,-1-2,0-1,-1-2,0-2,25-12,-54 20,0-1,-1 1,1-1,-1-1,-1 0,1 0,-1 0,-1-1,1 0,-1 0,-1-1,0 0,0 0,0 0,-1 0,-1-1,1 1,-2-1,1-2,-2 10,-1-1,1 1,-1 0,0-1,0 1,0-1,0 1,-1-1,1 1,0 0,-1-1,0 1,1 0,-1-1,0 1,0 0,-1 0,1 0,0 0,-1 0,1 0,-1 0,0 0,1 1,-1-1,0 0,0 1,0 0,0-1,0 1,0 0,-1 0,1 0,0 0,-1 1,1-1,-3 0,-91 5,75 4,0 1,1 1,0 1,0 1,1 1,1 0,0 2,1 0,1 0,0 2,1 0,-6 10,12-18,0 1,1 0,0 1,1-1,0 2,1-1,0 1,1 0,0 0,1 0,0 1,1-1,0 1,1 0,1 0,0 0,0 0,2 12,1-21,-1 0,1 1,0-1,0 0,0 0,1 0,-1 0,1-1,0 1,0-1,0 1,1-1,-1 0,1 0,0-1,0 1,0-1,0 0,0 0,0 0,0 0,1-1,-1 0,1 0,-1 0,1 0,-1-1,1 0,0 0,-1 0,1 0,2-1,147-37,-21-18,-98 40</inkml:trace>
  <inkml:trace contextRef="#ctx0" brushRef="#br0" timeOffset="17986.602">8364 4178,'-39'16,"1"2,1 2,1 1,0 2,2 2,0 0,-1 6,32-30,1 1,-1 0,1 0,-1-1,1 2,0-1,0 0,0 0,0 1,0-1,0 1,1-1,0 1,-1 0,1-1,0 1,0 0,0 0,0 0,1 0,-1 0,1 0,0 0,0 0,0 0,0 0,1 0,-1 0,1 0,0 0,-1 0,1 0,1 0,-1 0,0-1,1 1,1 2,145 76,-144-79,-1 0,1 1,-1-1,1 1,-1 0,0 0,-1 0,1 0,0 1,-1-1,0 1,0 0,0-1,0 1,0 0,-1 0,0 0,0 0,0 1,0-1,0 0,-1 0,0 1,0-1,0 0,-1 0,1 1,-1-1,0 0,0 0,0 0,-1 0,0 0,1 0,-1 0,-3 3,-4 5,0 0,-1-1,0 0,-1-1,-1 0,1 0,-2-1,1-1,-1 0,0 0,-1-2,1 0,-1 0,-1-1,-13 3,24-7,-1 0,1 0,-1 0,0-1,1 0,-1 1,0-2,0 1,1 0,-1-1,1 0,-1 0,0 0,1-1,0 0,-3-1,-11-9</inkml:trace>
  <inkml:trace contextRef="#ctx0" brushRef="#br0" timeOffset="18255.066">8815 3699,'-62'225,"-37"169,90-136,5-236,-2-4</inkml:trace>
  <inkml:trace contextRef="#ctx0" brushRef="#br0" timeOffset="18488.326">8421 4206,'38'-5,"28"-1,6 5,2 2,-4 2,-2 0,-5-1,-2-5,-3-3,-6 1,-7 0,-11 2</inkml:trace>
  <inkml:trace contextRef="#ctx0" brushRef="#br0" timeOffset="22491.371">7179 6125,'-31'26,"0"1,2 2,2 0,0 2,2 1,1 1,2 1,-10 22,29-52,0 1,-1-1,2 1,-1 0,0 0,1 0,0 1,0-1,1 1,-1-1,1 1,0-1,1 1,0-1,-1 1,2 0,-1-1,1 1,-1 0,2-1,-1 1,1-1,-1 0,1 1,1-1,-1 0,1 0,0 0,0-1,2 3,2-1,0 0,0-1,1 0,0 0,0 0,0-1,1 0,0-1,-1 0,1 0,0-1,0 0,1-1,-1 1,0-2,0 0,1 0,-1 0,6-2,11-1,0-2,0 0,-1-2,1-1,-1 0,6-6,-15 7,-1-1,0 0,0-1,-1-1,0-1,-1 0,0 0,-1-1,0-1,-1 0,-1-1,0 0,0 0,-2-1,0 0,0-1,-2 0,2-6,-6 14,-1 0,-1 0,0 0,0 0,0 0,-1 0,-1 0,1 0,-1 0,0 0,-1 0,0 1,0-1,-1 1,0 0,0 0,0 0,-1 1,0-1,-1 1,1 0,-1 1,0-1,0 1,-1 1,0-1,0 1,0 0,0 0,0 1,-1 0,0 0,1 1,-1 0,0 1,-1-1,-38 3,28 3</inkml:trace>
  <inkml:trace contextRef="#ctx0" brushRef="#br0" timeOffset="22794.064">7856 6238,'0'11,"-1"0,1 0,0 0,1 0,1 0,0-1,0 1,1 0,0-1,1 0,0 1,1-2,0 1,0 0,3 2,-5-7,0-1,1 1,0-1,0 0,0 0,0 0,0 0,1-1,0 0,0 0,0 0,0-1,0 1,0-1,1 0,-1-1,1 1,-1-1,1 0,0-1,-1 1,1-1,0 0,0 0,-1-1,1 0,0 0,-1 0,5-2,3-3,0 0,-1-1,0-1,0 0,-1 0,1-1,-2-1,9-8,13-11,44-60,-62 67</inkml:trace>
  <inkml:trace contextRef="#ctx0" brushRef="#br0" timeOffset="23242.236">8957 5278,'0'989,"1"-976,-1 1,-1 0,0 0,-1-1,0 1,-1-1,-1 1,0-1,-2 4,-5 2</inkml:trace>
  <inkml:trace contextRef="#ctx0" brushRef="#br0" timeOffset="23386.967">8590 5815,'67'-14,"32"-6,9 2,0 4,-9 3,-11 5,-16 2,-20 3</inkml:trace>
  <inkml:trace contextRef="#ctx0" brushRef="#br0" timeOffset="19590.128">1760 6549,'59'-3,"0"-1,0-4,-1-2,0-2,-1-3,-1-3,43-19,-78 30,-1 0,0-2,0 0,-1-2,0 0,-1 0,0-2,-1 0,0-2,-1 0,-1 0,0-1,-1-1,-1-1,0 1,-2-2,7-14,-16 28,0 1,-1-1,0 1,0-1,0 0,-1 0,1 1,-1-1,0 0,-1 0,1 0,-1 1,0-1,0 0,0 1,-1-1,1 1,-1-1,-1 1,1 0,0 0,-1 0,0 0,0 0,0 0,0 1,-1 0,1 0,-1 0,-2-2,-2 0,0 0,0 1,0 0,0 0,-1 1,0 0,1 0,-1 1,0 0,-1 1,1 0,0 0,0 1,0 0,-7 1,-8 5,0 1,1 2,0 0,0 1,1 1,1 1,0 1,0 1,2 1,0 0,0 2,1 0,2 1,-1 1,2 0,1 1,0 1,2 0,0 1,-6 17,7-15,1 0,1 0,2 1,0 0,2 0,0 1,0 20,5-36,0 1,0-1,1 1,0-1,1 0,0 1,0-1,1 0,1 0,0 0,0-1,1 1,0-1,0 0,1-1,1 1,-1-1,1 0,1-1,3 3,6 5,1-1,1-1,0-1,1 0,0-1,1-2,0 0,1-1,-1-1,11 1,1 0,-25-5,-1 0,1-1,0 0,0 0,1-1,-1 0,0 0,0-1,1 0,-1-1,0 1,0-2,1 1,-1-1,0 0,-1-1,4-1,159-96,-139 80</inkml:trace>
  <inkml:trace contextRef="#ctx0" brushRef="#br0" timeOffset="19988.267">3453 6238,'-78'52,"3"3,1 3,-5 11,-66 92,-36 33,149-161,38-58,4 6</inkml:trace>
  <inkml:trace contextRef="#ctx0" brushRef="#br0" timeOffset="20224.028">2917 6238,'9'39,"14"21,7 7,3-5,1-7,0-13,-7-9,-2-6,-1-6,0-3,1-5,1-3,1 0,0-1,1-2,0-2,1-2,-6-2</inkml:trace>
  <inkml:trace contextRef="#ctx0" brushRef="#br0" timeOffset="20742.24">4131 6379,'-79'-27,"67"21,1 0,-1 1,1 1,-1 0,-1 0,1 1,0 1,-1 0,1 0,-1 2,0-1,1 2,-1 0,0 0,1 1,-1 1,1 0,0 0,0 1,-8 5,4-2,1 2,1 0,-1 1,1 0,1 1,0 1,0 0,1 1,1 0,0 1,1 0,1 1,0 0,0 0,2 1,0 0,1 0,0 1,2-1,-3 17,7-28,0-1,0 0,1 1,0-1,0 0,0 0,0 0,1 0,-1 0,1 0,0 0,0-1,1 1,-1 0,1-1,-1 0,1 0,0 0,1 0,-1 0,0 0,1-1,-1 0,1 0,0 0,0 0,0 0,0-1,1 1,4 1,0-1,0 0,1 0,-1-1,0 0,0-1,1 0,-1 0,0-1,1 0,-1-1,0 0,1-1,22-8,-1-2,-1-1,0-1,-1-2,-1 0,0-2,-2-2,0 0,-1-1,-1-2,-1 0,-2-2,0 0,10-20,-31 46,0 1,0-1,1 0,-1 0,0 1,0-1,0 0,1 1,-1-1,0 0,0 0,0 0,1 1,-1-1,0 0,1 0,-1 0,0 1,0-1,1 0,-1 0,0 0,1 0,-1 0,0 0,1 0,-1 0,0 0,1 0,-1 0,0 0,1 0,-1 0,0 0,1 0,-1 0,0 0,1 0,-1-1,0 1,0 0,1 0,-1 0,0 0,1-1,-1 1,0 0,0 0,0-1,1 1,-1 0,0 0,0-1,0 1,0 0,1-1,-1 1,0 0,0-1,0 1,0 0,0-1,0 1,0 0,0-1,2 35,-1-23,22 135,-23-137,0 1,1-1,0 0,1 0,0 0,0 0,1 0,0 0,0-1,1 0,0 1,1-1,0 0,0-1,0 1,1-1,1-1,-1 1,1-1,0 0,0 0,0-1,1 0,0 0,3 1,39-1,-26-5</inkml:trace>
  <inkml:trace contextRef="#ctx0" brushRef="#br0" timeOffset="21257.766">4554 6746,'288'-396,"-283"390,-3 1,1 0,0 0,0 0,0 0,1 1,0 0,-1 0,2 0,-1 0,0 0,1 1,-1 0,1 0,0 0,0 0,1 1,2-1,-6 4,-1 0,1 0,-1 1,0-1,1 0,-1 1,0 0,0-1,0 1,0-1,0 1,0 0,0 0,-1-1,1 1,-1 0,1 0,-1 0,0 0,0 0,1 0,-1 0,-1 0,1-1,0 1,0 0,-1 0,1 0,-1 0,1 0,-1-1,0 1,0 0,0 0,0-1,0 1,-2 10,1-8,1 0,-1 0,1 0,0 1,0-1,0 0,1 1,-1-1,1 0,0 1,0-1,1 1,-1-1,1 0,0 1,0-1,1 0,-1 0,1 0,0 0,0 0,0 0,0 0,1-1,0 1,0-1,0 0,0 1,0-1,0-1,1 1,-1 0,1-1,0 0,0 0,0 0,0 0,0-1,0 0,4 1,6-3,1-2,-1 1,1-2,-1 0,0-1,0 0,0-1,-1-1,0 0,0 0,-1-1,0-1,0 0,-1-1,7-8,24-15,36-22,-77 55,0-1,-1 1,1-1,0 1,0 0,0-1,0 1,-1 0,1 0,0-1,0 1,0 0,0 0,0 0,0 0,0 0,-1 0,1 1,0-1,0 0,0 0,0 1,0-1,-1 0,1 1,0-1,0 1,0-1,-1 1,1-1,0 1,-1-1,1 1,-1 0,1-1,-1 1,1 0,-1 0,1 0,-1-1,1 1,-1 0,0 0,0 0,1 0,-1 0,0-1,0 1,0 0,0 0,0 0,0 0,0 1,-6 48,4-41,-14 111,16-115,0 0,1-1,0 1,-1-1,1 1,1-1,-1 1,1-1,0 1,0-1,0 0,0 0,1 0,0 0,-1-1,2 1,-1-1,0 1,1-1,-1 0,1-1,0 1,0-1,1 1,14 6</inkml:trace>
  <inkml:trace contextRef="#ctx0" brushRef="#br0" timeOffset="21977.591">6219 6153,'-52'9,"0"3,0 2,1 2,-30 15,17 10,63-40,0 1,0-1,0 1,0 0,0-1,0 1,0 0,0 0,1 0,-1-1,1 1,0 0,-1 0,1 0,0 0,0 0,0 0,0 0,1 0,-1 0,0-1,1 1,-1 0,1 0,0 0,0 0,-1-1,1 1,0 0,0-1,1 1,-1-1,0 1,1-1,-1 0,0 1,1-1,82 56,-73-52,-1 0,0 1,0 1,0 0,-1 0,1 1,-2 0,1 0,1 4,-7-9,-1 1,-1-1,1 0,0 1,-1-1,0 1,0 0,0-1,0 1,-1 0,1 0,-1-1,0 1,0 0,0 0,-1-1,1 1,-1 0,0 0,0-1,0 1,-1-1,1 1,-1-1,0 1,0-1,0 0,0 0,-1 0,1 0,-1-1,0 2,-100 75,14-53,67-25</inkml:trace>
  <inkml:trace contextRef="#ctx0" brushRef="#br0" timeOffset="24574.324">2014 8130,'-66'75,"4"2,3 4,-18 36,71-107,0-2,1 0,0 0,1 0,0 0,0 1,0 0,1 0,1 0,0 0,0 0,0 1,1 8,1-17,0 1,0-1,0 1,1-1,-1 1,1-1,-1 0,1 1,-1-1,1 0,0 1,-1-1,1 0,0 0,0 0,0 0,0 0,0 0,0 0,0 0,0 0,1 0,-1 0,0-1,1 1,-1 0,0-1,1 0,-1 1,0-1,1 0,-1 1,1-1,-1 0,1 0,-1 0,1 0,-1 0,0-1,1 1,-1 0,1-1,-1 1,2-1,58-29,-39 12,-1-2,-1 0,-1-2,-1 0,-1-1,-1 0,1-4,40-55,72-93,-111 145,-1 0,-1-2,-2 0,-1 0,-2-1,-1-1,-1 0,-2 0,2-35,-8 64,0-1,-1 1,0-1,0 1,-1 0,0-1,0 1,0 0,0-1,-1 1,0 0,0 0,0 0,0 0,-1 1,0-1,0 1,0-1,-1 1,1 0,-1 0,0 1,0-1,-1 1,1 0,-1 0,1 0,-1 1,0-1,0 1,0 0,0 1,-1-1,1 1,0 0,-1 0,1 1,0 0,-1 0,1 0,-6 1,-1 1,1 1,-1 1,0 0,1 0,0 1,0 0,0 1,0 0,1 1,0 0,1 1,-9 8,17-15,0 0,0 1,0 0,0-1,0 1,1-1,-1 1,0 0,1 0,0-1,-1 1,1 0,0 0,0 0,0 0,0-1,0 1,0 0,0 0,1 0,-1-1,1 1,-1 0,1 0,0-1,-1 1,1-1,0 1,0-1,0 1,1-1,-1 1,0-1,0 0,1 0,-1 1,1-1,-1 0,1 0,-1 0,1-1,0 1,-1 0,1-1,0 1,0-1,-1 1,1-1,0 0,0 0,0 0,0 0,-1 0,1 0,0-1,0 1,0 0,-1-1,1 1,0-1,-1 0,1 0,0 0,0 0,17-6,0-1,-1-1,0 0,-1-1,0-1,0-1,-1 0,-1-1,0 0,-1-2,0 0,11-16,20-22,-1-2,-4-2,-1-2,-4-1,-2-2,16-43,-21 42,-20 84,-3 170,35 194,25 40,-60-394,24 129,-6 1,-8 0,-6 1,-13 140,3-273,-2 0,-2 0,0 0,-2 0,-1-1,-1 0,-2-1,-1 0,-1-1,0 0,-3-1,0 0,-1-2,-1 0,-15 14,29-33,1 0,0 0,-1-1,0 1,0-1,0 0,0 0,0-1,-1 1,1-1,-1 0,0 0,1 0,-1-1,0 1,0-1,0-1,0 1,0-1,0 0,0 0,-1 0,1 0,0-1,0 0,0 0,1-1,-1 1,0-1,0 0,1 0,-1-1,1 1,0-1,0 0,0 0,-1-1,-7-14,1 0,1 0,0-1,1 0,1-1,1 0,1 0,1 0,0-1,2 0,0 0,2 0,0 0,1 0,1 0,2-2,-4 22,3-51,1 0,3 1,2 0,3 0,1 1,20-49,-15 52</inkml:trace>
  <inkml:trace contextRef="#ctx0" brushRef="#br0" timeOffset="25574.078">4751 7536,'-44'3,"0"1,0 2,1 2,0 2,-41 15,-31 35,112-58,0 1,1-1,-1 0,0 1,1-1,0 1,0 0,0 0,0 0,0 0,0 0,1 0,0 0,-1 1,1-1,0 0,1 1,-1-1,1 1,-1-1,1 1,0-1,0 1,1-1,-1 1,1-1,0 1,-1-1,2 1,-1-1,0 0,1 0,-1 0,1 1,8 9,0-1,1 0,0-1,1 0,0 0,1-1,0-1,0 0,10 3,44 34,-51-34,0 2,-1 0,0 1,-1 1,-1 0,-1 1,0 0,-1 1,-1 0,3 8,50 173,-62-190,0-1,-1 1,0-1,0 1,-1-1,0 1,-1-1,0 0,0 0,-1 1,0-1,0-1,0 1,-1 0,-1-1,1 0,-1 0,0 0,-1-1,0 1,0-1,0 0,-1-1,0 0,-7 7,-1-2,0 0,0 0,-1-1,-1-2,1 1,-1-2,0 0,-1-1,1-1,-1 0,10-2,0-1,1 0,-1 0,0 0,0-1,0 0,0-1,0 0,0 0,1 0,-1-1,0-1,1 1,0-1,-1 0,1-1,0 0,0 0,1 0,0-1,-1 0,1 0,1 0,-1-1,1 0,0 0,0-1,1 1,0-1,0 0,1 0,-1 0,2-1,-1 1,-1-8,-1-42,5 32</inkml:trace>
  <inkml:trace contextRef="#ctx0" brushRef="#br0" timeOffset="25822.366">4695 7423,'43'-4,"34"-3,13 6,1 3,-11 0,-8 1,-8-1,-9 0,-5-1,-6-5,-5-2,-6 0,-7 1</inkml:trace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9:01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621 286,'-30'241,"-35"328,46-385,9-129,4-32</inkml:trace>
  <inkml:trace contextRef="#ctx0" brushRef="#br0" timeOffset="563.784">283 427,'13'-21,"1"2,1 0,1 0,0 2,2 0,0 1,0 0,2 2,-1 0,2 1,0 1,0 1,1 1,1 1,0 1,0 1,0 1,7 0,-12 2,0 1,0 1,0 0,0 1,1 2,-1 0,0 0,0 2,0 0,0 1,-1 1,1 1,-1 0,0 1,-1 1,0 0,0 2,-1 0,0 0,-1 1,0 1,0 1,-2 0,5 6,-12-14,0 0,0 0,-1 0,0 1,0 0,0 0,-1 0,0 0,0 0,0 1,-1 0,0-1,-1 1,1 0,-1 0,-1 0,1 0,-1-1,0 1,-1 0,1 0,-1 0,-1 0,1 0,-1-1,-1 1,-2 6,-15 11,-1-1,-1 0,-1-2,-1 0,-1-2,0 0,-2-2,0-1,-1-1,0-2,-1 0,-1-2,-8 1,-81 36,117-47,1 0,0 1,0-1,0 1,0-1,0 1,0 0,0-1,1 1,-1 0,1 0,-1-1,1 1,-1 0,1 0,0 0,0-1,0 1,0 0,0 0,1 0,-1 0,0-1,1 1,-1 0,1 0,0-1,0 1,-1 0,1-1,0 1,0-1,1 2,40 50,7-3,-28-31,0 2,-1 0,-2 1,0 1,-1 1,-1 0,-2 1,0 1,2 8,18 48,-28-74</inkml:trace>
  <inkml:trace contextRef="#ctx0" brushRef="#br0" timeOffset="799.659">1299 963,'-10'29,"2"14,2 0</inkml:trace>
  <inkml:trace contextRef="#ctx0" brushRef="#br0" timeOffset="1062.678">1242 625,'0'0</inkml:trace>
  <inkml:trace contextRef="#ctx0" brushRef="#br0" timeOffset="6064.414">1976 823,'-11'-5,"-1"0,0 2,0-1,0 2,0-1,0 2,-1-1,1 2,0 0,-1 0,1 1,-1 1,1 0,0 0,0 1,0 1,1 0,-12 6,14-2,0 1,1 0,0 0,1 1,0 0,0 0,1 1,1-1,-1 1,2 1,0-1,0 1,1-1,0 1,1 0,0 0,1 0,1 1,0 5,-1-13,-1-1,1 0,0 1,1-1,-1 1,1-1,0 1,0-1,0 1,1-1,-1 1,1-1,0 1,0-1,1 1,0-1,-1 0,1 0,1 0,-1 0,0 0,1-1,0 1,0-1,0 1,0-1,1 0,-1 0,1-1,0 1,0-1,0 0,0 0,0 0,0 0,0-1,1 0,-1 1,1-2,11-4,0-2,0 0,0-1,-1 0,0-1,-1-1,0 0,0-1,-1-1,0 0,-1-1,0 0,-1-1,0 0,3-6,-8 12,136-182,-142 189,0-1,0 0,0 1,1-1,-1 0,0 1,0-1,1 1,-1-1,0 1,1-1,-1 1,0-1,1 1,-1-1,1 1,-1-1,1 1,-1 0,1-1,-1 1,1 0,0-1,-1 1,1 0,-1 0,1 0,0 0,-1-1,1 1,-1 0,1 0,0 0,-1 0,1 0,0 0,-1 1,1-1,0 0,-1 0,1 0,-1 1,1-1,-1 0,1 0,0 1,-1-1,1 1,-1-1,1 0,-1 1,0-1,1 1,-1-1,1 1,-1-1,0 1,0-1,1 1,-1 0,0-1,0 1,1-1,-1 1,0 0,0-1,0 1,0 0,0 0,2 54,-3-46,-2 498,3-474,-1 0,-2 1,-2-1,0-1,-2 1,-2-1,-1 0,-1-1,-2 0,-1-1,-1 0,-1-1,-2-1,-13 15,29-39,0-1,0 0,0 1,0-1,-1 0,0 0,1 0,-1-1,0 1,0-1,0 1,-1-1,1 0,0 0,-1-1,1 1,-1-1,0 1,0-1,1 0,-1-1,0 1,0-1,0 0,0 1,0-2,0 1,0 0,1-1,-1 0,0 0,0 0,0 0,1-1,-1 1,1-1,-1 0,1 0,0 0,0 0,0-1,-1 0,-2-5,1-1,1 0,0 1,0-2,0 1,1 0,1-1,-1 1,2-1,-1 0,1 1,1-1,0 0,0 0,1 0,0 1,1-1,0 0,0 1,3-6,83-182,-86 194,6-13,0 0,2 1,0 0,0 1,2 0,0 1,0 0,1 1,1 0,0 1,0 1,11-6,-5 8</inkml:trace>
  <inkml:trace contextRef="#ctx0" brushRef="#br0" timeOffset="6301.024">2653 879,'-19'43,"-6"19,1 4,9-9,12-15,7-14</inkml:trace>
  <inkml:trace contextRef="#ctx0" brushRef="#br0" timeOffset="6469.886">2626 456</inkml:trace>
  <inkml:trace contextRef="#ctx0" brushRef="#br0" timeOffset="6898.543">3162 681,'-38'24,"0"2,2 2,1 1,1 2,2 1,-19 25,47-54,0 0,0 1,1-1,0 1,0 0,0 0,0 0,0 0,1 0,-1 0,1 1,1-1,-1 1,0-1,1 1,0 0,0 0,1 0,-1 0,1-1,0 1,0 0,1 0,-1 0,1 0,0-1,1 1,-1 0,1-1,0 1,0-1,0 1,1-1,2 4,1-3,1 0,0-1,0 0,0 0,0 0,1-1,-1 0,1 0,0-1,0 0,0-1,0 1,0-2,0 1,0-1,0 0,1-1,5-1,7-1,0-1,-1-1,0 0,0-2,0-1,14-7,-3-4,-1-1,-1-1,0-2,-2 0,-1-2,-1-1,-1-1,-2-1,0-1,-2-1,-2-1,0 0,0-7,-7 18,-1 0,-1-1,0 0,-2 0,-1-1,0 0,-2 0,0-1,-2 1,0-1,-2 0,0 0,-2 1,0-1,-2 1,0 0,-2-1,0 2,-1-1,-1 1,-2 0,0 1,-5-7,10 20,0 1,-1 0,0 0,0 0,-1 0,0 1,0 0,0 1,0-1,-1 2,0-1,0 1,0 0,0 0,0 1,0 0,-1 1,1 0,-1 0,1 1,-1 0,1 0,-1 1,1 0,-1 0,1 1,0 1,-1-1,1 1,1 0,-1 1,0 0,1 0,0 1,0 0,0 0,0 1,1-1,0 1,0 1,1-1,0 1,-3 5,-1 4,2 1,0 0,1 0,0 0,2 0,0 1,1 0,0 0,2 0,0 0,1 0,1 0,0 0,2 0,0 0,3 7,3 11,2 0,2-1,1 0,1-1,2 0,2-1,10 12,6 2,2-3,2-1,2-1,2-3,29 21,126 71,-159-121,-25-13</inkml:trace>
  <inkml:trace contextRef="#ctx0" brushRef="#br0" timeOffset="9031.435">5138 202,'21'375,"-20"-285,-3 0,-5-1,-17 82,-17 33,45-188,13-39,-11 14,26-36,2 1,2 1,2 3,2 0,1 3,2 2,1 1,2 2,1 3,1 1,1 3,40-14,-79 34,0 1,0 0,1 1,0 0,0 0,0 1,0 1,0 0,0 0,0 1,0 0,1 1,-1 0,0 1,0 1,0-1,2 3,-8 0,-1 1,0-1,-1 1,1 0,-1 0,0 1,-1-1,0 0,0 1,0 0,-1 0,1-1,-2 1,1 0,-1 0,0 0,0 0,-1 0,0-1,0 1,-1 0,0 0,0-1,0 1,-1-1,0 0,0 0,-4 5,-5 8,-1 0,0-1,-2-1,0 0,-1-1,0-1,-1 0,-1-1,0-1,-1-1,0 0,-1-2,-1 0,-17 5,16-5,-1-1,1-1,-2 0,1-2,-1-1,1-2,-1 0,0-1,-1-1,1-1,0-1,0-2,0 0,-19-6,41 9,0-1,0 0,0 0,1 1,-1-1,0 0,0-1,0 1,1 0,-1 0,1-1,-1 1,1-1,-1 1,1-1,0 0,0 1,0-1,0 0,0 0,0 0,0 0,1 0,-1 0,1 0,-1 0,1 0,0 0,0 0,0 0,0 0,0 0,0 0,1-1,-1 1,1 0,-1 0,1 1,0-1,0-1,9-19</inkml:trace>
  <inkml:trace contextRef="#ctx0" brushRef="#br0" timeOffset="9354.464">6323 681,'-38'26,"1"2,2 2,1 2,1 0,2 3,-9 13,37-45,0 0,0 0,0 0,1 1,-1-1,1 1,0 0,0 0,0 0,1 0,-1 0,1 0,0 0,0 0,1 0,-1 1,1-1,0 0,0 1,0-1,1 0,-1 0,1 1,0-1,0 0,1 0,-1 0,1 0,0 0,0-1,0 1,0 0,1-1,0 1,-1-1,1 0,0 0,1 0,-1-1,2 2,8 0,0 0,0-1,0 0,0-1,1-1,-1 0,1-1,-1 0,1-1,-1-1,0 0,1-1,-1 0,0-1,-1 0,1-1,9-5,-10 6,-1-1,0 1,0-2,0 1,-1-2,0 1,0-1,-1-1,0 0,0 0,0-1,-1 0,-1 0,0-1,0 0,-1 0,0-1,0 0,-1 0,-1 0,0 0,1-8,-6 10,0 1,-1 0,0 0,-1 0,0 0,0 0,0 0,-1 1,0 0,-1 0,1 0,-2 0,1 1,-1-1,1 1,-2 1,1-1,-1 1,0 0,0 1,0 0,0 0,-1 0,0 1,1 0,-1 0,-1 1,1 0,0 1,0 0,-1 0,-6 0,2 0,-1 0,1 0,-1 2,0-1,1 2,0 0,-1 0,-10 4,3 2</inkml:trace>
  <inkml:trace contextRef="#ctx0" brushRef="#br0" timeOffset="9882.384">6916 681,'-42'15,"2"2,0 1,1 2,1 2,1 2,0 1,-8 10,38-29,0 1,0-1,1 1,0 0,0 1,0 0,1 0,0 0,1 0,-2 4,5-9,0 0,0-1,1 1,-1 0,1 0,-1 0,1 0,0 0,0-1,0 1,0 0,1 0,-1 0,1 0,0 0,0-1,0 1,0 0,0-1,0 1,1-1,-1 1,1-1,0 0,0 1,0-1,0 0,0 0,0 0,0-1,1 1,-1 0,1-1,-1 0,1 1,11 3,0 0,0-1,1-1,0 0,-1-1,1 0,0-1,0-1,0 0,0-1,6-2,7-2,1-2,-2 0,1-2,-1-2,0 0,-1-1,-1-2,0-1,-1-1,0 0,-2-2,0-1,2-3,12-12,-2-1,-1-1,-2-2,-1-1,1-6,-18 24,0 0,-1-1,-1-1,-2 0,0 0,-1-1,-1 0,-2-1,0 1,-2-1,0 0,-2 0,0 0,-2 0,-1 0,-1 0,-1 1,-1-1,-2 1,-7-20,11 37,0-1,0 1,-1 0,0 1,0-1,-1 1,0 0,0 0,0 0,-1 1,1 0,-1 0,-1 0,1 1,-1-1,0 2,0-1,0 1,0 0,0 0,-1 1,1 0,-1 1,0-1,1 1,-1 1,0 0,0 0,0 0,1 1,-1 0,0 0,1 1,-1 0,0 1,-14 6,-1 0,2 2,-1 0,2 1,0 2,0 0,1 1,1 0,0 2,1 0,1 1,1 1,0 0,2 1,0 1,1 0,2 0,0 1,1 1,1-1,1 2,1-1,1 1,1-1,1 6,2-7,1-1,1 0,1 1,1-1,1 0,1 0,1-1,0 0,2 0,0 0,1-1,1 0,1 0,12 15,8 4,2 0,1-2,1-2,2-1,2-2,1-1,16 7,67 35,-105-67</inkml:trace>
  <inkml:trace contextRef="#ctx0" brushRef="#br0" timeOffset="15300.086">7705 625,'0'5,"-5"11,-1 7,0 5,1 3,2 0,1 0,-4-5,-1-2,1-1,1 1,2 1,1 1,2 1,-1-9,1-12,1-8</inkml:trace>
  <inkml:trace contextRef="#ctx0" brushRef="#br0" timeOffset="15533.227">7818 286,'-5'10,"-1"2</inkml:trace>
  <inkml:trace contextRef="#ctx0" brushRef="#br0" timeOffset="15985.741">8072 737,'40'-4,"0"-3,-1-1,0-1,0-3,-1-1,-1-1,14-10,11-25,-61 48,0-1,0 1,0-1,0 1,0-1,-1 1,1-1,0 1,-1-1,1 0,-1 1,0-1,0 0,1 0,-1 1,0-1,0 0,-1 0,1 1,0-1,-1 0,1 1,0-1,-1 0,0 1,0-1,1 1,-1-1,0 1,0-1,0 1,0 0,-1-1,1 1,0 0,0 0,-1 0,1 0,-1 0,1 0,-1 0,0 0,-5-3,1 1,-1 0,1 0,-1 1,0 0,0 0,0 0,0 1,-1 0,1 1,0-1,0 1,-1 1,1-1,0 1,0 1,0-1,0 1,-2 1,-131 62,107-47,25-14,0 1,0 0,0 0,1 1,0-1,0 2,1-1,0 1,0 0,0 0,1 1,0 0,0 0,1 0,0 0,1 1,0-1,0 1,1 0,0 0,0 0,1 0,0 0,1 1,0-1,0 0,2 7,2-7,0 1,1 0,0-1,1 0,0-1,0 1,1-1,0 0,0-1,1 1,0-1,0-1,1 0,0 0,0-1,0 0,0 0,1-1,0 0,0-1,5 1,6 3,-1-2,1-1,0 0,-1-1,1-2,1 0,-1-1,0-1,0-1,0-1,-1-1,1 0,-1-2,1 0,-2-2,1 0,-1-1,11-7,-7 1,-5 1</inkml:trace>
  <inkml:trace contextRef="#ctx0" brushRef="#br0" timeOffset="16335.167">9145 456,'-55'20,"1"2,1 3,1 2,-29 21,79-47,0 0,0-1,0 2,1-1,-1 0,0 0,0 1,1-1,-1 1,0-1,1 1,0 0,-1-1,1 1,0 0,0 0,0 0,0 0,0 0,0 0,1 0,-1 1,1-1,0 0,-1 0,1 0,0 0,0 1,0-1,0 0,1 0,-1 0,1 1,-1-1,1 0,0 0,0 0,0 0,0 0,0 0,0 0,1-1,-1 1,1 0,222 171,-221-169,1 0,-1 0,0 0,0 0,-1 1,1-1,-1 1,0-1,0 1,-1 0,1 0,-1 0,0 0,0 0,-1 0,0 0,1 0,-2 0,1 0,-1 0,1 1,-1-1,-1-1,1 1,-1 0,0 0,0 0,0-1,-1 1,1-1,-1 0,0 0,-1 0,1 0,-1 0,1-1,-1 1,0-1,0 0,-1-1,1 1,-2 0,-3 2,-1 0,0 0,0-1,0-1,-1 0,1 0,-1-1,0 0,0-1,1 0,-1-1,0 0,-8-1,0-5</inkml:trace>
  <inkml:trace contextRef="#ctx0" brushRef="#br0" timeOffset="26625.034">57 1697,'75'1,"189"-13,60-23,-209 25,1 6,56 6,-26 0,78-13,114-18,-30 13,-142 14,191-25,541 27,-476-28,-53 16,47-3,-191 13,241-27,120 29,-226-26,229 14,-49-23,228 13,201 3,-666 21,-241-13,-94 2,12 13</inkml:trace>
  <inkml:trace contextRef="#ctx0" brushRef="#br0" timeOffset="28808.788">0 2035,'17'-6,"-1"1,0 0,1 1,0 0,0 2,0 0,10 1,56-10,-37 5,0 1,0 2,0 2,6 3,108-5,21-24,165-2,-53-1,-216 32,127-13,162-18,9 10,-95-6,15 12,111-21,-78 11,-137 8,0 9,29 9,-19-1,285-3,-201-26,441 27,-452-27,369 26,-300-28,62 1,-320 29,-24 1,-1-3,1-2,26-6,-32 0,0 3,1 2,-1 2,34 5,114 25,331-27,-330-2,-62-26,224 26,-282 12,-60-4</inkml:trace>
</inkml:ink>
</file>

<file path=ppt/ink/ink3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2:05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23 490,'27'272,"-26"-267,-1-1,0 0,0 0,0 0,-1 0,1 1,-1-1,0 0,0 0,-1 0,1 0,-1 0,0-1,0 1,0 0,0-1,-2 2,3-6,-1 1,1 0,-1-1,1 1,0-1,-1 0,1 1,-1-1,1 0,0 0,0 0,-1 0,1 0,0 0,0 0,0 0,0 0,0 0,0-1,1 1,-1 0,0-1,1 1,-1-1,1 1,-1-1,1 1,0-1,-1 1,1-1,0 1,0-1,0 1,0-1,0 1,1-1,-1 1,0-1,1 1,-1-1,6-34,1 1,1 0,3 0,0 1,2 0,14-24,-26 53,0 1,0 0,1-1,0 1,-1 0,1 0,1 0,-1 0,0 0,1 1,0-1,0 1,0-1,0 1,1 0,-1 0,1 1,0-1,0 1,0 0,0 0,0 0,0 0,1 1,-1-1,0 1,1 0,-1 1,1-1,-1 1,1 0,-1 0,1 0,0 1,1 0,16 6,-3 0</inkml:trace>
  <inkml:trace contextRef="#ctx0" brushRef="#br0" timeOffset="899.396">587 462,'-21'8,"6"-4,1 1,-1 0,2 0,-1 2,1-1,-1 2,2 0,-1 0,1 1,1 1,0 0,0 0,1 1,0 1,1 0,0 0,-4 9,10-13,-3 3,1 0,0 1,1 0,1 0,0 0,0 0,1 0,1 1,0-1,1 1,0 10,1-21,0 0,-1 0,1 0,0 0,0 0,0-1,0 1,1 0,-1-1,0 1,1 0,-1-1,1 0,0 1,-1-1,1 0,0 0,0 0,0 0,0 0,0 0,0-1,0 1,0-1,0 1,0-1,0 0,0 0,0 0,0 0,0 0,0 0,0 0,1-1,-1 1,68-30,-54 16,-2-1,0 0,-1 0,0-2,-2 0,0 0,0-1,-2 0,7-17,22-39,-56 182,17-104,-1 0,1 1,0 0,0-1,1 1,-1-1,1 1,0 0,0-1,1 1,-1 0,1-1,0 1,0-1,1 1,-1-1,1 0,0 0,0 1,0-1,1 0,0-1,-1 1,1 0,1-1,-1 0,0 0,1 0,0 0,-1 0,1-1,0 1,0-1,1 0,-1 0,0-1,1 1,-1-1,9-5,0 1,-1-2,1 0,-1 0,-1-2,1 1,-1-1,0-1,0 0,-1 0,0-1,-1 0,0-1,0 0,-1-1,0 0,-1 0,6-12,-11 20,28-45,-3-1,-2-1,-2-1,14-45,-17 43,-8 22,-2 9,-1 0,0-1,-2 0,-1 0,-1 0,-1-1,-1 0,-1-11,-1 34,-1 0,0-1,0 1,0 0,0 0,0 0,0-1,0 1,0 0,-1 0,1 0,0-1,-1 1,1 0,-1 0,1 0,-1 0,0 0,1 0,-1 0,0 0,0 0,0 0,0 0,1 1,-1-1,0 0,-1 1,1-1,0 0,0 1,0-1,0 1,0 0,0-1,-1 1,1 0,0 0,0 0,-1 0,1 0,0 0,0 0,0 0,-1 0,1 1,0-1,0 0,0 1,0-1,-1 1,1-1,0 1,0 0,0-1,0 1,0 0,1 0,-1 0,0-1,0 1,0 1,-17 18,1 1,0 0,2 1,1 0,0 2,2 0,1 0,0 1,2 0,1 0,-2 18,3-23,2 0,1 0,0 1,2-1,0 1,1 0,1-1,1 1,1 0,1-1,1 0,1 4,-2-18,0 0,0 1,0-1,1-1,0 1,0-1,1 1,0-1,0 0,0-1,0 1,1-1,-1 0,1-1,0 1,0-1,1 0,-1-1,1 1,5 0,139 15,-136-17,1-2,-1 0,0 0,0-2,0 0,0 0,0-1,-1-1,0-1,9-4,-10 3,1-1,-2 0,1-1,-1-1,0 0,-1 0,0-1,2-5,-9 12,-1 0,1-1,-1 1,-1-1,1 0,-1 0,1 0,-1 0,-1 0,1 0,-1-1,0 1,0 0,0-1,-1 1,0-1,0 1,0-1,-1 1,0-1,0 1,0 0,-1-1,-2-4,2 4,-2 0,1 1,-1-1,0 1,0-1,0 1,-1 0,0 0,0 1,0 0,0 0,-1 0,0 0,0 1,0 0,0 0,0 1,0-1,-1 1,1 1,-1-1,0 1,1 1,-1-1,0 1,0 0,1 0,-2 1,-8 0,1 1,0 1,0 0,1 1,-1 1,1 0,0 1,0 0,0 1,1 1,0 0,-1 2,-9 8,3-3</inkml:trace>
</inkml:ink>
</file>

<file path=ppt/ink/ink3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2:0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522 55,'-84'-48,"74"46,1 1,0-1,-1 1,1 1,-1 0,1 0,-1 1,1 0,0 1,-1 0,1 0,0 1,0 0,1 1,-1 0,1 0,-1 1,1 0,1 0,-1 1,1 0,0 0,0 1,1 0,-1 0,2 1,-1-1,0 4,-1-1,1 1,0 0,1 0,0 1,1-1,1 1,-1 0,2 0,0 0,0 0,1 1,1-1,0 11,21 158,-16-152,0-1,-2 1,-1 0,-2 0,-1 0,-2 12,-1-23,-1-1,-1 0,0-1,-1 0,-1 0,0 0,-2-1,1 0,-2 0,0-2,-1 1,0-1,-1-1,0 0,-1-1,0 0,-7 2,22-13,0 0,-1 0,1-1,0 1,-1 0,1 0,0 0,0 0,-1 0,1 0,0 0,-1 1,1-1,0 0,-1 0,1 0,0 1,-1-1,1 0,-1 1,1-1,0 1,-1-1,1 0,-1 1,1-1,-1 1,0 0,1-1,-1 1,1-1,-1 1,0-1,1 1,-1 0,0-1,0 1,0 0,1-1,-1 1,0 0,0 0,0-1,0 1,0 0,0-1,0 1,-1 0,1-1,0 1,0 0,0-1,-1 1,1 0,0-1,-1 1,1-1,-1 1,1 0,0-1,-1 1,1-1,-1 1,15 2,-7-2,-1 0,0 1,0 0,0 0,0 0,0 1,-1 0,1 0,-1 0,0 1,1 0,-2 0,1 0,0 1,-1-1,0 1,0 0,0 1,-1-1,0 0,0 1,0 0,-1 0,1 0,-2 0,1 0,-1 0,1 0,-2 1,1-1,-1 0,0 1,0 0,-93 199,90-196,-5 6,1 1,0 1,2-1,0 1,1 0,0 0,2 0,0 1,1-1,1 1,1-1,1 0,0 1,1-1,1 1,0-13,0-1,0 1,0-1,1 0,-1-1,1 1,0-1,0 0,1 0,-1-1,1 1,0-1,0 0,0-1,0 0,1 0,-1 0,0 0,1-1,0 0,-1-1,1 0,-1 0,1 0,0 0,-1-1,1 0,-1-1,0 0,2 0,12-5</inkml:trace>
  <inkml:trace contextRef="#ctx0" brushRef="#br0" timeOffset="4732.511">889 647,'-1'-3,"0"0,0 1,-1-1,1 1,-1-1,0 1,1 0,-1-1,0 1,0 0,-1 0,1 0,0 1,-1-1,1 0,-1 1,1 0,-1 0,0-1,0 1,1 1,-1-1,0 0,0 1,0 0,0-1,0 1,0 0,0 0,0 1,1-1,-1 1,0-1,0 1,0 0,1 0,-1 0,-10 4,1 1,0 0,0 0,1 1,0 1,0 0,0 0,1 1,1 1,-1-1,2 2,-1-1,1 1,1 0,0 1,-4 8,7-10,0-1,0 1,1 1,0-1,0 1,2-1,-1 1,1-1,1 1,-1 0,2 0,0-1,0 1,1-1,0 1,1-1,0 1,1-1,0 0,0-1,1 1,6 8,-6-14,0-1,1 1,-1-1,1 0,0 0,0-1,0 1,0-1,0-1,1 1,-1-1,1 0,-1-1,0 1,1-1,-1-1,1 1,-1-1,1 0,-1-1,0 1,0-1,1 0,-1-1,-1 0,1 0,0 0,-1 0,1-1,-1 0,0 0,0-1,-1 1,1-1,0-2,16-16,-1-2,-1 0,-1-2,-2 0,0 0,-2-1,5-16,10-13,-41 113,7-20,2 1,2-1,2 1,1-1,1 1,8 32,2 220,-13-245,0-33,1 0,-2 0,1-1,-2 1,1 0,-1 0,-1 0,0-1,-1 1,0-1,0 0,-1 0,0-1,-1 1,0-1,0 0,-1-1,-1 0,1 0,-1 0,-8 5,14-10,0-1,-1 0,1 1,-1-1,0 0,0-1,0 1,0 0,0-1,0 1,0-1,-1 0,1 0,0-1,-1 1,1-1,-1 1,1-1,0 0,-1 0,1-1,-1 1,1-1,0 1,-1-1,1 0,0 0,0-1,-1 1,1-1,0 1,1-1,-1 0,0 0,0 0,1-1,-1 1,0-2,-1-9,1 0,0 0,1-1,0 1,1-1,0 1,2-1,-1 0,2 1,-1-1,2 1,0 0,1 0,0 0,3-6,5-14,2 1,0 0,3 1,0 1,2 0,9-9,-26 36,0-1,1 1,-1 0,1-1,0 1,0 0,0 1,0-1,0 1,1-1,-1 1,1 0,0 0,-1 0,1 1,4-2,6 3</inkml:trace>
</inkml:ink>
</file>

<file path=ppt/ink/ink3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2:12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125 642,'-15'17,"1"0,1 2,0 0,1 0,1 1,1 0,1 1,1 0,1 1,-2 9,8-29,0 1,1 0,-1-1,1 1,0 0,0-1,0 1,0 0,0 0,0-1,1 1,-1 0,1-1,0 1,0 0,0-1,0 1,0-1,1 0,-1 1,1-1,-1 0,1 0,0 0,0 0,0 0,0 0,0-1,1 1,-1-1,0 1,1-1,-1 0,1 0,-1 0,1 0,-1 0,1-1,0 1,0-1,-1 0,1 1,0-1,-1-1,1 1,0 0,0-1,-1 1,1-1,0 0,-1 0,1 0,-1 0,1 0,-1-1,0 1,1-1,12-8,-1 0,1-1,-2-1,0 0,0-1,-1 0,-1-1,0 0,-1-1,0 0,-1-1,-1 0,-1 0,0-1,-1 0,-1 0,0 0,-1-1,-1 1,-1-1,-1 0,0-9,-1 23,0 0,-1 0,1 1,-1-1,0 0,0 1,0-1,-1 0,1 1,-1 0,0-1,0 1,0 0,0 0,0 0,-1 0,0 0,1 1,-1-1,0 1,0 0,0 0,-1 0,1 0,0 0,-1 1,1-1,-1 1,0 0,1 0,-1 0,0 1,0-1,1 1,-1 0,0 0,0 0,1 1,-1-1,0 1,0 0,1 0,-1 0,1 1,-1-1,0 2,-24 25,68-45,-5-8,-1-2,-1-1,-2-2,-1-1,-1-2,-2 0,-1-2,14-25,-23 36,0-2,-2 0,-1 0,-1-2,-1 1,-2-2,1-2,-43 126,24-56,2 0,2 1,1 0,2-1,2 1,1 0,3 0,1-1,1 0,5 7,12 49,-3 2,-5 0,-5 1,-1 58,-9-121,1-23,-1-1,0 1,-1-1,0 1,0 0,-2-1,1 1,-1-1,-1 0,0 0,-1 0,0 0,0 0,-1-1,-1 0,0 0,0 0,-3 3,6-11,0 0,1 0,-1 0,0 0,0-1,0 1,0-1,0 0,0 0,0 0,-1 0,1 0,0-1,-1 0,1 1,0-1,-1 0,1-1,0 1,-1-1,1 1,0-1,0 0,0 0,0 0,-1-1,2 1,-1-1,0 0,0 0,0 0,0-1,-4-2,1 0,0-1,0 0,1 0,-1-1,1 0,1 1,0-2,0 1,0 0,0-1,-1-6,0-1,1-1,1 0,0 0,1 0,1-1,0 1,1 0,1-1,0 1,1 0,1 0,1 0,0 0,1 1,1-1,0 1,1 1,1-1,0 1,1 0,0 1,1 0,0 0,2 1,2-2,10-4</inkml:trace>
</inkml:ink>
</file>

<file path=ppt/ink/ink3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2:17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414 396,'-12'-2,"0"0,0 2,1-1,-1 2,0 0,0 0,0 1,0 0,1 1,-1 0,1 1,0 1,0-1,0 2,1-1,-1 2,0 1,6-6,0 1,0 0,0 0,1 0,-1 1,1 0,0-1,0 2,0-1,1 0,-1 1,1 0,0-1,0 1,1 0,0 1,0-1,0 0,0 1,1-1,0 1,0 0,0-1,1 1,0-1,0 1,0 0,1-1,0 1,0 0,0-1,1 1,0-1,0 0,0 0,0 1,1-1,0-1,0 1,1 0,-1-1,1 0,0 1,3 1,170 91,-175-95,0 1,0-1,1 1,-1 0,-1-1,1 1,0 0,-1 0,0 0,1 0,-1 0,0 1,-1-1,1 0,0 0,-1 1,0-1,0 0,0 1,0-1,0 0,-1 0,0 1,1-1,-1 0,0 0,-1 0,1 0,0 0,-1 0,0 0,0 0,0 0,0-1,0 1,0-1,0 0,-1 1,0-1,1 0,-1-1,0 1,0 0,0-1,-2 2,-25 13,-1-1,-1-2,0-1,0-1,-9 0,11-2,-71 9,127-50,-2 14</inkml:trace>
  <inkml:trace contextRef="#ctx0" brushRef="#br0" timeOffset="1250.933">1825 1,'-5'43,"1"1,2 0,2 0,5 43,0-10,24 150,-30-217,1 0,1 0,-1 0,2 1,0-1,0-1,0 1,1 0,1 0,0-1,0 0,1 0,0 0,5 6,-7-14,1 0,-1-1,1 1,-1-1,1 0,0 0,-1 0,1 0,-1 0,1-1,0 0,-1 0,0 0,1 0,-1-1,1 1,-1-1,0 0,0 1,0-2,0 1,0 0,-1-1,1 1,-1-1,1 0,-1 0,11-8,113-79,-123 89,-1-1,0 1,1 0,-1 0,1 0,-1 0,1 1,0-1,-1 1,1-1,0 1,-1 0,1 0,0 0,-1 0,1 1,-1-1,1 1,0 0,-1-1,1 1,-1 0,1 1,-1-1,0 0,0 1,1-1,-1 1,0 0,0-1,0 1,-1 0,1 0,0 1,-1-1,1 0,-1 0,0 1,0-1,0 1,0-1,0 1,-1-1,1 1,-1-1,1 1,-1 0,0-1,0 1,0 2,-7 46,6-46,-1 0,1 0,0 0,0 0,1 0,-1-1,1 1,1 0,-1 0,0 0,1 0,0 0,0 0,2 4,6 4</inkml:trace>
  <inkml:trace contextRef="#ctx0" brushRef="#br0" timeOffset="351.972">753 536,'-11'13,"1"1,0 0,1 0,1 1,0 0,1 0,1 1,0 0,1 0,1 1,0-1,1 1,1 4,1-18,1 0,0 0,0-1,0 1,1 0,-1 0,1-1,0 1,-1 0,1 0,0-1,1 1,-1-1,0 1,1-1,-1 0,1 1,0-1,0 0,0 0,0 0,0 0,0-1,0 1,1 0,-1-1,1 0,-1 1,1-1,-1 0,1 0,0-1,0 1,-1 0,1-1,0 0,2 0,106-16,-97 11,0-1,0 0,-1-1,0-1,-1 0,0 0,0-2,-1 1,0-1,0-1,-1 0,-1-1,0 0,-1 0,0 0,0-1,-2-1,1 1,-2-1,0 0,0 0,-2-1,0 1,0-1,-1 0,-1 0,-7-14,6 30,0-1,0 0,0 1,0-1,0 0,-1 1,1-1,0 0,0 1,0-1,0 0,0 0,0 1,-1-1,1 0,0 1,0-1,0 0,-1 0,1 1,0-1,0 0,-1 0,1 0,0 0,-1 1,1-1,0 0,0 0,-1 0,1 0,0 0,-1 0,1 0,0 0,-1 0,1 0,0 0,-1 0,1 0,0 0,-1 0,1 0,0 0,-1 0,1 0,0 0,-1 0,1-1,0 1,0 0,-1 0,1 0,0-1,0 1,-1 0,1 0,0-1,0 1,0 0,-1 0,1-1,-4 15</inkml:trace>
  <inkml:trace contextRef="#ctx0" brushRef="#br0" timeOffset="747.925">1571 480,'-7'-5,"-1"1,0 0,0 1,0 0,0 0,-1 0,1 1,-1 1,0-1,1 1,-1 1,0 0,0 0,0 1,1 0,-1 0,0 1,1 0,-1 0,1 1,0 0,0 1,0 0,0 0,1 1,0 0,0 0,0 0,0 1,0 1,2-3,1-1,0 1,0 0,0-1,0 2,0-1,1 0,0 1,0 0,0-1,1 1,-1 0,1 1,0-1,1 0,-1 1,1-1,0 0,1 1,-1 0,1-1,0 1,0-1,1 1,0-1,0 1,0-1,1 0,-1 1,1-1,0 0,1 0,-1 0,1 0,0-1,1 1,-1-1,2 2,6 4,0-1,1-1,0 0,1 0,0-1,0 0,0-2,1 1,0-2,0 1,0-2,0 0,7 0,35-14,-31-1</inkml:trace>
</inkml:ink>
</file>

<file path=ppt/ink/ink3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2:1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26 922,'-25'197,"26"-244,3 16,2 1,0 0,3 0,0 1,2 0,1 1,1 0,2 1,0 0,2 1,7-8,-23 33,-1 0,1 0,-1 0,1 0,0-1,-1 1,1 0,0 0,0 0,0 0,0 0,0 1,0-1,0 0,0 0,0 1,0-1,0 0,0 1,1-1,-1 1,0 0,0-1,1 1,-1 0,0 0,0 0,1 0,-1 0,0 0,1 0,-1 0,0 0,0 1,1-1,-1 0,0 1,0-1,0 1,1 0,-1-1,0 1,0 0,0 0,0-1,0 1,0 0,0 0,-1 0,1 0,0 0,-1 0,1 1,0-1,0 1,11 32,-12-30,1 0,0-1,0 1,0-1,0 0,0 1,0-1,1 0,0 0,0 0,0 0,0 0,0 0,0 0,1-1,-1 1,1-1,0 0,0 0,0 0,0 0,2 1,13 0</inkml:trace>
  <inkml:trace contextRef="#ctx0" brushRef="#br0" timeOffset="315.111">619 697,'-21'26,"1"1,2 0,1 2,1 0,1 1,2 0,1 2,-3 13,14-43,-1 1,2-1,-1 1,0 0,0 0,1-1,-1 1,1 0,0 0,0-1,0 1,0 0,1 0,-1-1,1 1,-1 0,1 0,0-1,0 1,0-1,1 1,-1-1,0 1,1-1,0 0,-1 0,1 0,0 0,0 0,0 0,1 0,-1-1,0 1,1-1,-1 1,1-1,-1 0,1 0,-1 0,1-1,0 1,0-1,-1 1,1-1,0 0,0 0,7-3,-1 0,1-1,-1 0,0-1,0 1,0-2,-1 0,0 0,0 0,0-1,-1 0,0 0,0-1,-1 0,0 0,-1-1,0 0,0 1,0-2,-1 1,-1 0,0-1,0 0,0 0,-2 0,1 0,-1 0,-1 0,1-1,-1 8,0-1,0 1,0 0,-1-1,1 1,-1 0,1-1,-1 1,0 0,-1 0,1 0,0 0,-1 0,0 0,1 0,-1 0,0 1,-1-1,1 1,0-1,-1 1,1 0,-1 0,0 0,0 0,0 1,0-1,0 1,-1-1,-18-5</inkml:trace>
  <inkml:trace contextRef="#ctx0" brushRef="#br0" timeOffset="698.227">986 217,'-8'22,"0"0,2 1,1-1,1 1,1 1,1-1,1 0,1 1,1-1,2 12,-2-14,28 153,-16-95,-9-66,-1 1,0 0,-1-1,0 1,-2 0,1 0,-2 0,1 0,-2 0,0 0,-1 0,-2 6,-4-19,7-12</inkml:trace>
  <inkml:trace contextRef="#ctx0" brushRef="#br0" timeOffset="954.746">788 584,'39'0,"21"0,6 0,-3 0,-8 4,-13 3</inkml:trace>
  <inkml:trace contextRef="#ctx0" brushRef="#br0" timeOffset="1650.423">1493 527,'-34'22,"1"1,1 1,2 2,0 1,1 1,-19 27,14-1,33-53,0 0,0 1,1-1,-1 0,0 1,1-1,0 0,-1 1,1-1,0 1,-1-1,1 1,0-1,0 1,0-1,0 0,0 1,1-1,-1 1,0-1,1 1,-1-1,1 0,0 1,-1-1,1 0,0 1,0-1,-1 0,1 0,0 0,0 0,0 0,1 0,-1 0,0 0,0 0,1 0,4-1,-1 0,0 0,1 0,-1 0,1-1,-1 0,0 0,0-1,1 0,-1 0,0 0,-1 0,1-1,0 1,-1-1,1 0,-1-1,0 1,3-4,8-3,163-132,-177 141,-1 0,0 0,1 0,-1 0,1 0,0 0,-1 0,1 0,0 0,-1 1,1-1,0 0,0 1,0-1,0 0,-1 1,1-1,0 1,0-1,0 1,0 0,0-1,1 1,-1 0,0 0,0 0,0 0,0 0,0 0,0 0,0 0,0 0,0 0,0 0,0 1,0-1,0 0,0 1,0-1,0 1,0-1,0 1,0 0,0-1,-1 1,1 0,0 0,0-1,-1 1,1 0,0 0,-1 0,1 0,-1 0,1 0,4 98,-7-93,1 0,0 0,0 0,0 1,1-1,-1 0,1 0,1 1,-1-1,1 0,1 0,-1 0,1 0,0 0,0 0,0 0,1-1,0 1,0-1,1 0,-1 0,1 0,0 0,1 0,-1-1,1 0,0 0,0 0,0-1,0 1,1-1,2 1,-1-2,1-1,-1 1,0-2,0 1,1-1,-1 0,0 0,0-1,1 0,-1 0,0-1,0 0,0 0,0 0,0-1,-1 0,1-1,-1 0,0 0,0 0,0 0,-1-1,1 0,-1 0,2-3,7-7,-1-1,-1-1,0 0,-1-1,-1 0,0-1,-2 0,4-11,8-38,-3-1,-3-1,0-22,-3 26,-3 18,-2 0,-1-1,-3 1,-4-47,2 94,0-1,1 1,-1 0,0-1,0 1,0-1,0 1,0-1,-1 1,1 0,0-1,-1 1,1 0,0-1,-1 1,0 0,1-1,-1 1,0 0,0 0,0 0,1 0,-1 0,0 0,0 0,-1 0,1 0,0 0,0 0,0 1,-1-1,1 1,0-1,-1 1,1-1,0 1,-1-1,1 1,0 0,-1 0,1 0,-1 0,1 0,-1 0,1 0,0 1,-1-1,1 0,0 1,-1-1,1 1,0-1,-1 1,1 0,0 0,0-1,0 1,0 0,0 0,0 0,0 0,0 0,0 1,0-1,0 0,0 1,-8 14,1 0,0 0,1 1,0 0,2 0,0 1,1 0,0 0,2 0,0 0,1 0,1 0,1 0,0 0,3 12,-2 21,36 154,-29-169,3 7,-5-23,-2 0,0 0,-1 1,-1-1,-1 1,-1 0,-1 2,-15 12,2-30</inkml:trace>
  <inkml:trace contextRef="#ctx0" brushRef="#br0" timeOffset="1916.757">1719 471,'34'4,"35"2,10 0,-3-1,-5-1,-10-2,-11-1,-8-1,-7 0,-5 0,-2 0,-6 0</inkml:trace>
  <inkml:trace contextRef="#ctx0" brushRef="#br0" timeOffset="2149.605">2425 611,'0'39,"4"17,8-6,0-11</inkml:trace>
  <inkml:trace contextRef="#ctx0" brushRef="#br0" timeOffset="2301.644">2425 301,'0'0</inkml:trace>
  <inkml:trace contextRef="#ctx0" brushRef="#br0" timeOffset="2655.357">2735 527,'-7'12,"-5"5,1 0,1 0,1 1,0 0,2 0,0 1,0 0,2 1,1-1,0 1,1 0,2 0,0 19,3-33,0 0,1 0,1-1,-1 1,0-1,1 0,0 0,1 0,-1-1,1 1,0-1,0 0,0 0,0-1,1 0,-1 0,1 0,0 0,0-1,0 0,0 0,0-1,1 0,-1 0,0 0,1-1,-1 0,1 0,-1 0,2-1,3-2,-1-1,1 0,-1 0,0-1,0 0,0-1,0 0,-1 0,0-1,-1 0,1-1,-1 0,-1 0,0-1,0 0,0 0,-1-1,-1 0,0 0,0 0,-1 0,0-1,0 0,-2 0,1 0,-1 0,-1 0,0 0,0 0,-1-1,-1 1,0 0,-1 0,0 0,0 0,-3-8,3 15,0-1,0 0,-1 1,1 0,-1 0,0-1,0 1,0 1,-1-1,1 0,-1 1,0 0,0 0,0 0,-1 0,1 1,0 0,-1 0,0 0,1 0,-1 1,0 0,0-1,0 2,0-1,0 1,0 0,0 0,0 0,0 0,0 1,0 0,0 0,0 1,0-1,1 1,-1 0,1 0,-1 1,1-1,0 1,0 0,0 0,0 0,0 1,0 0,-9 10</inkml:trace>
  <inkml:trace contextRef="#ctx0" brushRef="#br0" timeOffset="3134.392">3187 809,'6'-2,"-1"-1,1 1,-1-1,0 0,0 0,0 0,0-1,0 0,-1 0,0 0,0 0,0-1,0 1,-1-1,0 0,1 0,-2-1,3-3,5-11,0 0,-1 0,0-1,-2-1,-1 1,-1-1,0 0,-1-9,-4 23,0 28,1-11,1-1,-1 0,1 1,0-1,1 0,0 0,0 0,1-1,0 1,0-1,1 0,0 0,0-1,1 1,-1-1,1 0,1 0,-1-1,1 0,0 0,0-1,1 0,-1 0,1 0,0-1,0 0,0-1,0 0,0 0,1-1,-1 0,0 0,1-1,-1 0,3-1,4-4,-1-1,0-1,-1 0,0-1,0 0,0-1,-1-1,-1 0,1 0,-2-1,0-1,0 1,-1-2,0 1,-1-1,0-1,-2 0,3-4,33-51,-26 46</inkml:trace>
</inkml:ink>
</file>

<file path=ppt/ink/ink3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2:19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1,'13'69,"-4"1,-2 0,-4 1,-5 67,1-70,1 177,25-98,-10-86,-4-72,-8-3</inkml:trace>
  <inkml:trace contextRef="#ctx0" brushRef="#br0" timeOffset="246.321">1 481,'38'0,"37"-10,10-3,-4-4,-11 1,-13 3,-16-1,-10 2,-6 3,-2 2,-5-1,-1 0,-3 2</inkml:trace>
  <inkml:trace contextRef="#ctx0" brushRef="#br0" timeOffset="736.404">678 29,'0'33,"17"423,18-261,-34-192,0-1,0 1,1 0,-1-1,1 1,-1-1,1 1,0-1,0 0,0 0,0 0,0 0,1 0,-1 0,0-1,1 1,0-1,-1 0,1 1,0-1,-1 0,1-1,0 1,0 0,0-1,0 0,0 1,0-1,0-1,0 1,0 0,-1-1,1 1,0-1,0 0,0 0,0 0,-1 0,1 0,-1-1,1 1,-1-1,1 0,-1 0,0 0,0 0,0 0,0 0,0 0,1-3,152-109,-154 113,0 0,1 0,-1 0,1 0,-1 0,1 0,-1 0,1 1,-1-1,1 1,0-1,-1 1,1-1,0 1,0 0,-1 0,1 0,0 0,0 0,-1 0,1 0,0 1,-1-1,1 0,0 1,-1 0,1-1,0 1,-1 0,1 0,-1 0,0 0,1 0,-1 0,0 0,1 0,-1 1,0-1,0 0,0 1,0-1,0 1,-1 0,1-1,0 1,-1-1,1 1,-1 0,1-1,-1 1,0 0,0 0,0-1,0 1,0 0,7 136,13-113,-9-24</inkml:trace>
</inkml:ink>
</file>

<file path=ppt/ink/ink3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2:24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261 605,'-1'-3,"-1"0,1 0,-1 0,1 1,-1-1,0 1,0-1,0 1,-1 0,1 0,0 0,-1 0,1 0,-1 1,0-1,0 1,1-1,-1 1,0 0,0 0,0 1,0-1,0 0,-1 1,1 0,0 0,0 0,0 0,0 0,0 1,0-1,0 1,0 0,0 0,0 0,0 0,0 0,0 1,0 0,-8 5,-1 1,1 0,0 1,1 0,0 1,0 0,1 1,1 0,0 0,0 1,1 0,0 0,1 1,1-1,-2 6,5-13,0-1,-1 1,2-1,-1 1,0 0,1 0,0 0,0 0,1 0,-1 0,1 0,0 0,1 0,-1 0,1 0,0 0,0 0,0-1,1 1,-1 0,1-1,1 1,-1-1,1 1,-1-1,1 0,0 0,1 0,-1 0,1-1,-1 0,1 1,0-1,0-1,1 1,-1 0,5 1,3-4,0 0,0 0,0-2,0 1,0-1,0-1,0 0,0-1,-1 0,0-1,0 0,0-1,0 0,-1 0,0-1,0-1,-1 0,0 0,0-1,13-11,0-1,-1 0,-2-2,0 0,-1-2,2-5,4-20,-36 73,11-18,0 1,1 0,-1 0,1 0,0 0,1 0,-1 0,1 0,0 0,1 0,0 0,-1-1,2 1,-1 0,1-1,0 0,0 0,0 0,1 0,-1 0,1-1,0 1,1-1,-1 0,1 0,1 0,3 3,-1-1,1 0,0-1,0 0,1 0,0-1,0 0,0-1,0 0,0 0,0-1,1-1,-1 0,10 0,-6-5,-1 0,-1-1,1 0,-1-1,0-1,0 0,-1 0,0-1,0-1,-1 0,0 0,0-1,-1 0,-1-1,1 0,-2 0,0-1,0 0,-1 0,0-1,-1 1,1-9,12-21,-1-1,-3-1,-2 0,-1-1,-3 0,-1 0,-3-1,-1 0,-3 0,-3-24,-25-22,28 91,0 1,0-1,-1 1,1-1,0 1,-1-1,1 1,-1 0,1-1,0 1,-1 0,1-1,-1 1,1 0,-1-1,1 1,-1 0,1 0,-1 0,0-1,1 1,-1 0,1 0,-1 0,1 0,-1 0,0 0,1 0,-1 0,1 0,-1 1,1-1,-1 0,1 0,-1 0,1 1,-1-1,1 0,-1 0,1 1,-1-1,1 1,-1-1,1 0,0 1,-1-1,1 1,0-1,-1 1,1-1,0 1,-1-1,1 1,0-1,0 1,0-1,0 1,0-1,0 1,-1 0,1-1,0 1,1-1,-1 1,0-1,0 1,0 0,0-1,-6 44,6 247,26-122,6 57,-32-125,-1-100,1-12</inkml:trace>
  <inkml:trace contextRef="#ctx0" brushRef="#br0" timeOffset="312.895">542 322,'39'-5,"26"-1,8 0,1 1,-8 6,-10 4,-10-1,-7 1,-7-2,-3 0,-2-2,0 0,-1-1,-4 0</inkml:trace>
</inkml:ink>
</file>

<file path=ppt/ink/ink3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2:41.2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0,'-26'139,"23"137,3-264</inkml:trace>
</inkml:ink>
</file>

<file path=ppt/ink/ink3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2:41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1,'0'4,"9"8,4 0</inkml:trace>
</inkml:ink>
</file>

<file path=ppt/ink/ink3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2:42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0 477,'2'-40,"1"0,2 0,2 0,2 0,1 2,2-1,13-27,11-33,-31 138,-6-27,1 1,0-1,0 0,1 1,1-1,0 0,1 0,0 0,1 0,0 0,0-1,2 0,-1 0,2 0,-1-1,1 1,1-2,0 1,0-1,1 0,0-1,0 0,1 0,0-1,3 1,-9-6,0 0,0 0,0-1,1 0,-1 0,0 0,1 0,-1-1,0 1,1-1,-1 0,1 0,-1-1,0 0,1 1,-1-1,0-1,0 1,1-1,-1 1,0-1,-1 0,1-1,0 1,0-1,-1 1,0-1,1 0,-1 0,0-1,-1 1,1-1,-1 1,1-1,66-139,-43-1,-26 120</inkml:trace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9:01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621 286,'-30'241,"-35"328,46-385,9-129,4-32</inkml:trace>
  <inkml:trace contextRef="#ctx0" brushRef="#br0" timeOffset="563.784">283 427,'13'-21,"1"2,1 0,1 0,0 2,2 0,0 1,0 0,2 2,-1 0,2 1,0 1,0 1,1 1,1 1,0 1,0 1,0 1,7 0,-12 2,0 1,0 1,0 0,0 1,1 2,-1 0,0 0,0 2,0 0,0 1,-1 1,1 1,-1 0,0 1,-1 1,0 0,0 2,-1 0,0 0,-1 1,0 1,0 1,-2 0,5 6,-12-14,0 0,0 0,-1 0,0 1,0 0,0 0,-1 0,0 0,0 0,0 1,-1 0,0-1,-1 1,1 0,-1 0,-1 0,1 0,-1-1,0 1,-1 0,1 0,-1 0,-1 0,1 0,-1-1,-1 1,-2 6,-15 11,-1-1,-1 0,-1-2,-1 0,-1-2,0 0,-2-2,0-1,-1-1,0-2,-1 0,-1-2,-8 1,-81 36,117-47,1 0,0 1,0-1,0 1,0-1,0 1,0 0,0-1,1 1,-1 0,1 0,-1-1,1 1,-1 0,1 0,0 0,0-1,0 1,0 0,0 0,1 0,-1 0,0-1,1 1,-1 0,1 0,0-1,0 1,-1 0,1-1,0 1,0-1,1 2,40 50,7-3,-28-31,0 2,-1 0,-2 1,0 1,-1 1,-1 0,-2 1,0 1,2 8,18 48,-28-74</inkml:trace>
  <inkml:trace contextRef="#ctx0" brushRef="#br0" timeOffset="799.659">1299 963,'-10'29,"2"14,2 0</inkml:trace>
  <inkml:trace contextRef="#ctx0" brushRef="#br0" timeOffset="1062.678">1242 625,'0'0</inkml:trace>
  <inkml:trace contextRef="#ctx0" brushRef="#br0" timeOffset="6064.414">1976 823,'-11'-5,"-1"0,0 2,0-1,0 2,0-1,0 2,-1-1,1 2,0 0,-1 0,1 1,-1 1,1 0,0 0,0 1,0 1,1 0,-12 6,14-2,0 1,1 0,0 0,1 1,0 0,0 0,1 1,1-1,-1 1,2 1,0-1,0 1,1-1,0 1,1 0,0 0,1 0,1 1,0 5,-1-13,-1-1,1 0,0 1,1-1,-1 1,1-1,0 1,0-1,0 1,1-1,-1 1,1-1,0 1,0-1,1 1,0-1,-1 0,1 0,1 0,-1 0,0 0,1-1,0 1,0-1,0 1,0-1,1 0,-1 0,1-1,0 1,0-1,0 0,0 0,0 0,0 0,0-1,1 0,-1 1,1-2,11-4,0-2,0 0,0-1,-1 0,0-1,-1-1,0 0,0-1,-1-1,0 0,-1-1,0 0,-1-1,0 0,3-6,-8 12,136-182,-142 189,0-1,0 0,0 1,1-1,-1 0,0 1,0-1,1 1,-1-1,0 1,1-1,-1 1,0-1,1 1,-1-1,1 1,-1-1,1 1,-1 0,1-1,-1 1,1 0,0-1,-1 1,1 0,-1 0,1 0,0 0,-1-1,1 1,-1 0,1 0,0 0,-1 0,1 0,0 0,-1 1,1-1,0 0,-1 0,1 0,-1 1,1-1,-1 0,1 0,0 1,-1-1,1 1,-1-1,1 0,-1 1,0-1,1 1,-1-1,1 1,-1-1,0 1,0-1,1 1,-1 0,0-1,0 1,1-1,-1 1,0 0,0-1,0 1,0 0,0 0,2 54,-3-46,-2 498,3-474,-1 0,-2 1,-2-1,0-1,-2 1,-2-1,-1 0,-1-1,-2 0,-1-1,-1 0,-1-1,-2-1,-13 15,29-39,0-1,0 0,0 1,0-1,-1 0,0 0,1 0,-1-1,0 1,0-1,0 1,-1-1,1 0,0 0,-1-1,1 1,-1-1,0 1,0-1,1 0,-1-1,0 1,0-1,0 0,0 1,0-2,0 1,0 0,1-1,-1 0,0 0,0 0,0 0,1-1,-1 1,1-1,-1 0,1 0,0 0,0 0,0-1,-1 0,-2-5,1-1,1 0,0 1,0-2,0 1,1 0,1-1,-1 1,2-1,-1 0,1 1,1-1,0 0,0 0,1 0,0 1,1-1,0 0,0 1,3-6,83-182,-86 194,6-13,0 0,2 1,0 0,0 1,2 0,0 1,0 0,1 1,1 0,0 1,0 1,11-6,-5 8</inkml:trace>
  <inkml:trace contextRef="#ctx0" brushRef="#br0" timeOffset="6301.024">2653 879,'-19'43,"-6"19,1 4,9-9,12-15,7-14</inkml:trace>
  <inkml:trace contextRef="#ctx0" brushRef="#br0" timeOffset="6469.886">2626 456</inkml:trace>
  <inkml:trace contextRef="#ctx0" brushRef="#br0" timeOffset="6898.543">3162 681,'-38'24,"0"2,2 2,1 1,1 2,2 1,-19 25,47-54,0 0,0 1,1-1,0 1,0 0,0 0,0 0,0 0,1 0,-1 0,1 1,1-1,-1 1,0-1,1 1,0 0,0 0,1 0,-1 0,1-1,0 1,0 0,1 0,-1 0,1 0,0-1,1 1,-1 0,1-1,0 1,0-1,0 1,1-1,2 4,1-3,1 0,0-1,0 0,0 0,0 0,1-1,-1 0,1 0,0-1,0 0,0-1,0 1,0-2,0 1,0-1,0 0,1-1,5-1,7-1,0-1,-1-1,0 0,0-2,0-1,14-7,-3-4,-1-1,-1-1,0-2,-2 0,-1-2,-1-1,-1-1,-2-1,0-1,-2-1,-2-1,0 0,0-7,-7 18,-1 0,-1-1,0 0,-2 0,-1-1,0 0,-2 0,0-1,-2 1,0-1,-2 0,0 0,-2 1,0-1,-2 1,0 0,-2-1,0 2,-1-1,-1 1,-2 0,0 1,-5-7,10 20,0 1,-1 0,0 0,0 0,-1 0,0 1,0 0,0 1,0-1,-1 2,0-1,0 1,0 0,0 0,0 1,0 0,-1 1,1 0,-1 0,1 1,-1 0,1 0,-1 1,1 0,-1 0,1 1,0 1,-1-1,1 1,1 0,-1 1,0 0,1 0,0 1,0 0,0 0,0 1,1-1,0 1,0 1,1-1,0 1,-3 5,-1 4,2 1,0 0,1 0,0 0,2 0,0 1,1 0,0 0,2 0,0 0,1 0,1 0,0 0,2 0,0 0,3 7,3 11,2 0,2-1,1 0,1-1,2 0,2-1,10 12,6 2,2-3,2-1,2-1,2-3,29 21,126 71,-159-121,-25-13</inkml:trace>
  <inkml:trace contextRef="#ctx0" brushRef="#br0" timeOffset="9031.435">5138 202,'21'375,"-20"-285,-3 0,-5-1,-17 82,-17 33,45-188,13-39,-11 14,26-36,2 1,2 1,2 3,2 0,1 3,2 2,1 1,2 2,1 3,1 1,1 3,40-14,-79 34,0 1,0 0,1 1,0 0,0 0,0 1,0 1,0 0,0 0,0 1,0 0,1 1,-1 0,0 1,0 1,0-1,2 3,-8 0,-1 1,0-1,-1 1,1 0,-1 0,0 1,-1-1,0 0,0 1,0 0,-1 0,1-1,-2 1,1 0,-1 0,0 0,0 0,-1 0,0-1,0 1,-1 0,0 0,0-1,0 1,-1-1,0 0,0 0,-4 5,-5 8,-1 0,0-1,-2-1,0 0,-1-1,0-1,-1 0,-1-1,0-1,-1-1,0 0,-1-2,-1 0,-17 5,16-5,-1-1,1-1,-2 0,1-2,-1-1,1-2,-1 0,0-1,-1-1,1-1,0-1,0-2,0 0,-19-6,41 9,0-1,0 0,0 0,1 1,-1-1,0 0,0-1,0 1,1 0,-1 0,1-1,-1 1,1-1,-1 1,1-1,0 0,0 1,0-1,0 0,0 0,0 0,0 0,1 0,-1 0,1 0,-1 0,1 0,0 0,0 0,0 0,0 0,0 0,0 0,1-1,-1 1,1 0,-1 0,1 1,0-1,0-1,9-19</inkml:trace>
  <inkml:trace contextRef="#ctx0" brushRef="#br0" timeOffset="9354.464">6323 681,'-38'26,"1"2,2 2,1 2,1 0,2 3,-9 13,37-45,0 0,0 0,0 0,1 1,-1-1,1 1,0 0,0 0,0 0,1 0,-1 0,1 0,0 0,0 0,1 0,-1 1,1-1,0 0,0 1,0-1,1 0,-1 0,1 1,0-1,0 0,1 0,-1 0,1 0,0 0,0-1,0 1,0 0,1-1,0 1,-1-1,1 0,0 0,1 0,-1-1,2 2,8 0,0 0,0-1,0 0,0-1,1-1,-1 0,1-1,-1 0,1-1,-1-1,0 0,1-1,-1 0,0-1,-1 0,1-1,9-5,-10 6,-1-1,0 1,0-2,0 1,-1-2,0 1,0-1,-1-1,0 0,0 0,0-1,-1 0,-1 0,0-1,0 0,-1 0,0-1,0 0,-1 0,-1 0,0 0,1-8,-6 10,0 1,-1 0,0 0,-1 0,0 0,0 0,0 0,-1 1,0 0,-1 0,1 0,-2 0,1 1,-1-1,1 1,-2 1,1-1,-1 1,0 0,0 1,0 0,0 0,-1 0,0 1,1 0,-1 0,-1 1,1 0,0 1,0 0,-1 0,-6 0,2 0,-1 0,1 0,-1 2,0-1,1 2,0 0,-1 0,-10 4,3 2</inkml:trace>
  <inkml:trace contextRef="#ctx0" brushRef="#br0" timeOffset="9882.384">6916 681,'-42'15,"2"2,0 1,1 2,1 2,1 2,0 1,-8 10,38-29,0 1,0-1,1 1,0 0,0 1,0 0,1 0,0 0,1 0,-2 4,5-9,0 0,0-1,1 1,-1 0,1 0,-1 0,1 0,0 0,0-1,0 1,0 0,1 0,-1 0,1 0,0 0,0-1,0 1,0 0,0-1,0 1,1-1,-1 1,1-1,0 0,0 1,0-1,0 0,0 0,0 0,0-1,1 1,-1 0,1-1,-1 0,1 1,11 3,0 0,0-1,1-1,0 0,-1-1,1 0,0-1,0-1,0 0,0-1,6-2,7-2,1-2,-2 0,1-2,-1-2,0 0,-1-1,-1-2,0-1,-1-1,0 0,-2-2,0-1,2-3,12-12,-2-1,-1-1,-2-2,-1-1,1-6,-18 24,0 0,-1-1,-1-1,-2 0,0 0,-1-1,-1 0,-2-1,0 1,-2-1,0 0,-2 0,0 0,-2 0,-1 0,-1 0,-1 1,-1-1,-2 1,-7-20,11 37,0-1,0 1,-1 0,0 1,0-1,-1 1,0 0,0 0,0 0,-1 1,1 0,-1 0,-1 0,1 1,-1-1,0 2,0-1,0 1,0 0,0 0,-1 1,1 0,-1 1,0-1,1 1,-1 1,0 0,0 0,0 0,1 1,-1 0,0 0,1 1,-1 0,0 1,-14 6,-1 0,2 2,-1 0,2 1,0 2,0 0,1 1,1 0,0 2,1 0,1 1,1 1,0 0,2 1,0 1,1 0,2 0,0 1,1 1,1-1,1 2,1-1,1 1,1-1,1 6,2-7,1-1,1 0,1 1,1-1,1 0,1 0,1-1,0 0,2 0,0 0,1-1,1 0,1 0,12 15,8 4,2 0,1-2,1-2,2-1,2-2,1-1,16 7,67 35,-105-67</inkml:trace>
  <inkml:trace contextRef="#ctx0" brushRef="#br0" timeOffset="15300.086">7705 625,'0'5,"-5"11,-1 7,0 5,1 3,2 0,1 0,-4-5,-1-2,1-1,1 1,2 1,1 1,2 1,-1-9,1-12,1-8</inkml:trace>
  <inkml:trace contextRef="#ctx0" brushRef="#br0" timeOffset="15533.227">7818 286,'-5'10,"-1"2</inkml:trace>
  <inkml:trace contextRef="#ctx0" brushRef="#br0" timeOffset="15985.741">8072 737,'40'-4,"0"-3,-1-1,0-1,0-3,-1-1,-1-1,14-10,11-25,-61 48,0-1,0 1,0-1,0 1,0-1,-1 1,1-1,0 1,-1-1,1 0,-1 1,0-1,0 0,1 0,-1 1,0-1,0 0,-1 0,1 1,0-1,-1 0,1 1,0-1,-1 0,0 1,0-1,1 1,-1-1,0 1,0-1,0 1,0 0,-1-1,1 1,0 0,0 0,-1 0,1 0,-1 0,1 0,-1 0,0 0,-5-3,1 1,-1 0,1 0,-1 1,0 0,0 0,0 0,0 1,-1 0,1 1,0-1,0 1,-1 1,1-1,0 1,0 1,0-1,0 1,-2 1,-131 62,107-47,25-14,0 1,0 0,0 0,1 1,0-1,0 2,1-1,0 1,0 0,0 0,1 1,0 0,0 0,1 0,0 0,1 1,0-1,0 1,1 0,0 0,0 0,1 0,0 0,1 1,0-1,0 0,2 7,2-7,0 1,1 0,0-1,1 0,0-1,0 1,1-1,0 0,0-1,1 1,0-1,0-1,1 0,0 0,0-1,0 0,0 0,1-1,0 0,0-1,5 1,6 3,-1-2,1-1,0 0,-1-1,1-2,1 0,-1-1,0-1,0-1,0-1,-1-1,1 0,-1-2,1 0,-2-2,1 0,-1-1,11-7,-7 1,-5 1</inkml:trace>
  <inkml:trace contextRef="#ctx0" brushRef="#br0" timeOffset="16335.167">9145 456,'-55'20,"1"2,1 3,1 2,-29 21,79-47,0 0,0-1,0 2,1-1,-1 0,0 0,0 1,1-1,-1 1,0-1,1 1,0 0,-1-1,1 1,0 0,0 0,0 0,0 0,0 0,0 0,1 0,-1 1,1-1,0 0,-1 0,1 0,0 0,0 1,0-1,0 0,1 0,-1 0,1 1,-1-1,1 0,0 0,0 0,0 0,0 0,0 0,0 0,1-1,-1 1,1 0,222 171,-221-169,1 0,-1 0,0 0,0 0,-1 1,1-1,-1 1,0-1,0 1,-1 0,1 0,-1 0,0 0,0 0,-1 0,0 0,1 0,-2 0,1 0,-1 0,1 1,-1-1,-1-1,1 1,-1 0,0 0,0 0,0-1,-1 1,1-1,-1 0,0 0,-1 0,1 0,-1 0,1-1,-1 1,0-1,0 0,-1-1,1 1,-2 0,-3 2,-1 0,0 0,0-1,0-1,-1 0,1 0,-1-1,0 0,0-1,1 0,-1-1,0 0,-8-1,0-5</inkml:trace>
  <inkml:trace contextRef="#ctx0" brushRef="#br0" timeOffset="26625.034">57 1697,'75'1,"189"-13,60-23,-209 25,1 6,56 6,-26 0,78-13,114-18,-30 13,-142 14,191-25,541 27,-476-28,-53 16,47-3,-191 13,241-27,120 29,-226-26,229 14,-49-23,228 13,201 3,-666 21,-241-13,-94 2,12 13</inkml:trace>
  <inkml:trace contextRef="#ctx0" brushRef="#br0" timeOffset="28808.788">0 2035,'17'-6,"-1"1,0 0,1 1,0 0,0 2,0 0,10 1,56-10,-37 5,0 1,0 2,0 2,6 3,108-5,21-24,165-2,-53-1,-216 32,127-13,162-18,9 10,-95-6,15 12,111-21,-78 11,-137 8,0 9,29 9,-19-1,285-3,-201-26,441 27,-452-27,369 26,-300-28,62 1,-320 29,-24 1,-1-3,1-2,26-6,-32 0,0 3,1 2,-1 2,34 5,114 25,331-27,-330-2,-62-26,224 26,-282 12,-60-4</inkml:trace>
</inkml:ink>
</file>

<file path=ppt/ink/ink3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2:45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50,'-5'9,"0"0,0 1,1 0,0-1,1 2,0-1,0 0,1 1,1-1,0 1,0-1,1 1,0-1,1 1,0 0,3 8,-3-16,0 0,0 0,1 0,0 0,-1-1,1 1,0 0,0-1,0 1,1-1,-1 0,1 0,-1 0,1 0,0 0,-1 0,1-1,0 1,0-1,0 0,0 0,1 0,-1 0,0 0,0-1,1 0,-1 1,0-1,0 0,1-1,-1 1,0-1,0 1,1-1,0 0,2-1,0 1,0-1,-1 0,1 0,-1-1,1 1,-1-1,0-1,0 1,0-1,-1 1,1-1,-1-1,0 1,0-1,0 1,-1-1,0 0,2-3,-2 0,-1 0,0 0,0-1,0 1,-1-1,-1 1,1-1,-1 0,-1 1,0-1,0 0,0 1,-1-1,-3-6,4 11,0 0,-1 0,1 0,-1 0,0 0,-1 0,1 0,-1 1,1 0,-1-1,0 1,0 0,-1 0,1 0,-1 1,1-1,-1 1,0 0,0 0,0 0,0 0,0 1,0 0,0 0,-1 0,1 0,0 1,-1-1,-2 1,-37 12,24-1</inkml:trace>
  <inkml:trace contextRef="#ctx0" brushRef="#br0" timeOffset="399.648">320 247,'93'-180,"-92"179,-1 1,1-1,-1 0,1 1,-1-1,1 0,0 1,-1-1,1 0,0 1,0-1,-1 1,1-1,0 1,0 0,0-1,0 1,0 0,-1 0,1 0,0-1,0 1,0 0,0 0,0 0,0 0,0 0,0 1,0-1,-1 0,1 0,0 1,0-1,0 0,0 1,-1-1,1 1,0-1,0 1,-1-1,1 1,0 0,-1-1,1 1,0 0,-1-1,1 1,25 47,-16-27,-8-16,0 0,1 0,0-1,0 1,0 0,0-1,0 0,1 0,0 0,0 0,0-1,0 1,1-1,0 0,-1 0,1-1,0 1,0-1,0 0,0-1,1 1,-1-1,0 0,1 0,-1-1,1 1,-1-1,1-1,-1 1,1-1,-1 0,0 0,1 0,-1-1,0 0,0 0,0 0,1-1,0-2,1 0,-1-1,0 0,0 0,-1 0,0-1,0 0,0 0,-1 0,0-1,-1 1,1-1,-2 0,1 0,-1 0,0 0,0 0,-1-1,0-5,1-11</inkml:trace>
</inkml:ink>
</file>

<file path=ppt/ink/ink3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2:43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49 707,'-1'0,"0"1,0 0,0-1,-1 1,1-1,0 1,-1-1,1 1,0-1,-1 0,1 0,0 0,-1 0,1 0,0 0,-1 0,1 0,0 0,-1-1,1 1,0-1,-1 1,1-1,0 1,0-1,0 0,-1 1,1-1,0 0,0 0,0 0,0 0,0 0,1 0,-1 0,0 0,0 0,1 0,-1-1,1 1,-1 0,1 0,-1-1,1 1,0 0,-1-1,1 1,0 0,0-1,1-70,3 51,1 0,0 1,2 0,0 0,1 0,1 1,1 0,0 1,2 0,0 1,1 0,1 1,3-2,-17 17,1 0,0-1,0 2,0-1,0 0,0 0,1 0,-1 0,0 1,0-1,0 0,1 1,-1-1,0 1,1 0,-1-1,0 1,1 0,-1 0,1 0,-1 0,0 0,1 0,-1 0,0 0,1 1,-1-1,0 0,1 1,-1-1,0 1,1 0,-1-1,0 1,0 0,0 0,0-1,0 1,1 1,6 13</inkml:trace>
  <inkml:trace contextRef="#ctx0" brushRef="#br0" timeOffset="468.77">360 594,'14'-1,"1"0,0-1,0-1,-1 0,0-1,1 0,-1-1,-1-1,1 0,1-2,-8 5,-1-1,0 0,0 0,0 0,0 0,-1-1,0 0,0 0,0-1,0 0,-1 1,0-1,0-1,-1 1,0-1,0 1,0-1,-1 0,0 0,0 0,0-4,-3 8,1 0,-1 1,0-1,0 0,0 0,0 0,0 0,-1 1,1-1,-1 1,1-1,-1 1,0 0,0-1,0 1,-1 0,1 0,0 1,-1-1,0 0,1 1,-1-1,0 1,1 0,-1 0,0 0,0 0,0 1,0-1,0 1,0 0,0 0,0 0,0 0,0 0,0 1,0-1,0 1,0 0,0 0,1 0,-1 0,0 0,0 1,1-1,-1 1,1-1,-1 1,1 0,-2 2,-5 2,1 1,-1 0,1 1,0 0,1 0,0 0,0 1,1 0,0 0,0 1,1 0,0 0,1 0,0 0,1 3,0-7,2 0,-1 0,1-1,0 1,0 0,0 0,1 0,0 0,0 0,1 0,0 0,0 0,0 0,0 0,1 0,0-1,1 1,-1-1,1 1,0-1,0 0,1 0,-1 0,1-1,0 1,0-1,1 0,2 2,4-1,1-1,0 0,0 0,0-1,0-1,1 0,-1-1,1 0,-1-1,1 0,-1-1,0-1,7-1,88-35,-91 29</inkml:trace>
  <inkml:trace contextRef="#ctx0" brushRef="#br0" timeOffset="782.703">980 424,'-12'4,"0"1,0 1,0 0,0 0,1 1,0 0,1 1,-1 1,2-1,-1 2,1-1,1 1,-1 1,2-1,-1 1,2 1,-1-1,2 1,-1 0,2 1,0-1,0 1,1 1,3-11,0 1,1 0,0-1,-1 1,2 0,-1-1,0 1,0-1,1 1,0-1,0 0,0 0,0 0,0 0,1 0,-1 0,1 0,0-1,0 0,0 1,0-1,0 0,0 0,1-1,-1 1,1-1,-1 1,1-1,-1 0,1-1,2 1,7 2,0-1,0-1,-1 0,1-1,0 0,0-1,0 0,10-3,52-27,-57 21</inkml:trace>
  <inkml:trace contextRef="#ctx0" brushRef="#br0" timeOffset="1153.793">1460 1,'-14'106,"4"0,5 1,5 5,29 79,-28-111,-1-80</inkml:trace>
  <inkml:trace contextRef="#ctx0" brushRef="#br0" timeOffset="1398.415">1207 453,'38'-10,"27"-8,8 0,-5 2,-8 4,-10 4,-9 3,-6 3,-4 2,-3 0,-2 1,-4 5,-7 1</inkml:trace>
  <inkml:trace contextRef="#ctx0" brushRef="#br0" timeOffset="1655.34">1912 481,'4'38,"8"13,0-2</inkml:trace>
  <inkml:trace contextRef="#ctx0" brushRef="#br0" timeOffset="1820.168">1939 170,'0'15,"0"9,0 0</inkml:trace>
</inkml:ink>
</file>

<file path=ppt/ink/ink3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2:43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205 506,'-6'-1,"1"0,-1 0,0 0,1 1,-1 0,0 0,0 0,1 1,-1 0,0 0,1 1,-1-1,1 1,-1 0,1 1,0-1,0 1,0 0,0 0,1 1,-1-1,1 1,0 0,0 0,0 1,0-1,0 2,-3 2,1 1,-1 0,2 0,-1 0,1 1,1-1,-1 1,2 1,-1-1,2 0,-1 1,1-1,1 1,0 0,0 0,1-1,1 1,0 0,0 0,1-1,0 1,1-1,2 6,-4-13,1-1,0 1,-1 0,1-1,0 1,1-1,-1 1,0-1,1 0,-1 0,1 0,-1-1,1 1,0 0,0-1,0 0,0 0,0 0,0 0,0 0,0 0,0-1,0 0,1 1,-1-1,0 0,0-1,0 1,1-1,-1 1,0-1,0 0,2-1,95-50,-76 32,0 0,-2-2,0 0,-2-1,0-1,-2-1,-1-1,0-1,-2 0,-2-1,0 0,-2-1,-1 0,-1-1,-1 0,-2-1,-1 1,-2-1,-1 0,-1-13,-1 34,1 0,-2 0,0 1,0-1,0 0,-1 1,-1-1,0 1,0 0,-1-1,0 2,0-1,-1 0,0 1,-1 0,1 0,-2 0,1 1,-1 0,0 1,-1-1,1 1,-1 0,0 1,-2 0,7 4,0 1,0 0,0 0,0 0,0 0,-1 1,1-1,0 1,0 0,0 0,0 0,0 0,0 0,1 1,-1-1,0 1,1 0,-1 0,1 0,-1 0,1 0,0 0,0 1,0-1,0 1,1-1,-1 1,1 0,-1 1,-36 89,38-91,-6 16,1 0,1 0,0 1,2 0,0-1,1 1,1 0,0 0,2 0,0-1,1 1,1-1,1 0,0 0,2 0,0 0,3 4,3-5,0 0,1 0,1-2,0 1,1-2,0 0,2-2,11 8,138 76,-153-87</inkml:trace>
  <inkml:trace contextRef="#ctx0" brushRef="#br0" timeOffset="218.433">854 478,'-10'34,"-3"10</inkml:trace>
  <inkml:trace contextRef="#ctx0" brushRef="#br0" timeOffset="385.08">769 83,'15'14,"4"5</inkml:trace>
</inkml:ink>
</file>

<file path=ppt/ink/ink3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2:29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89 199,'103'-180,"-103"179,0 1,0-1,0 0,0 1,0-1,-1 1,1-1,1 0,-1 1,0-1,0 0,0 1,0-1,0 1,1-1,-1 1,0-1,0 1,1-1,-1 0,0 1,1 0,-1-1,1 1,-1-1,0 1,1-1,-1 1,1 0,-1-1,1 1,-1 0,1 0,0-1,-1 1,1 0,-1 0,1 0,0 0,-1 0,1-1,-1 1,1 0,0 1,-1-1,1 0,-1 0,1 0,0 0,-1 0,1 0,-1 1,1-1,-1 0,1 1,-1-1,1 0,-1 1,1-1,-1 0,1 1,-1 0,15 38,-12-32,7 37,-3 1,-1 0,-2-1,-2 1,-2 1,-3 14,2 17,22 241,-43-15,21-287,0 0,-1 0,-1 0,-1 0,0 0,-1-1,-1 0,-6 11,11-21,-1-1,-1 0,1 0,-1 0,1 0,-1 0,0 0,-1-1,1 0,-1 1,1-1,-1 0,0-1,0 1,0-1,0 0,-1 0,1 0,-1 0,1-1,-1 0,0 0,1 0,-1 0,0-1,1 0,-1 0,0 0,0-1,1 1,-3-2,2 1,0-1,0 0,0 0,0-1,0 1,1-1,-1 0,1-1,0 1,0-1,0 1,0-1,1 0,0-1,0 1,0 0,0-1,0 0,1 0,0 0,0 0,1 0,-1 0,1 0,0 0,0-2,-1-6,0 0,1-1,1 1,0 0,0-1,2 1,-1 0,2 0,0 0,1-3,7-9,2-1,1 2,1 0,0 0,2 2,1 0,1 1,0 0,2 2,0 0,1 2,1 0,23-12,-37 23,-1 1,1 0,0 0,1 1,-1 0,1 1,-1 0,1 0,0 1,4 0,3 3</inkml:trace>
  <inkml:trace contextRef="#ctx0" brushRef="#br0" timeOffset="402.944">682 566,'-5'38,"-2"22,1 7,1-5,2-7,-4-13,-1-19,2-18,1-9</inkml:trace>
  <inkml:trace contextRef="#ctx0" brushRef="#br0" timeOffset="582.259">625 255,'10'15,"3"4</inkml:trace>
  <inkml:trace contextRef="#ctx0" brushRef="#br0" timeOffset="1056.57">879 819,'3'-2,"0"0,0 0,-1 0,1-1,-1 1,0-1,0 0,1 0,-2 0,1 0,0 0,-1 0,1 0,-1 0,0-1,0 1,0-2,0 1,55-125,-53 128,0 0,0 0,0 0,0 1,0 0,0-1,0 1,0 0,0 1,0-1,0 0,0 1,0 0,0-1,0 1,0 1,0-1,0 0,-1 1,1-1,0 1,-1 0,0 0,1 0,-1 0,0 0,0 0,0 1,0-1,0 1,-1-1,1 1,-1 0,0-1,0 1,1 3,13 11,-14-14,1-1,-1 0,0 1,1-1,0 0,0 0,-1 0,1 0,0 0,1-1,-1 1,0 0,0-1,1 0,-1 1,1-1,-1 0,1 0,-1-1,1 1,0-1,-1 1,1-1,0 0,0 0,-1 0,1 0,0 0,-1 0,1-1,0 0,-1 1,1-1,0 0,-1 0,0-1,1 1,-1 0,0-1,1 1,-1-1,0 0,0 0,0 0,1-1,45-129,-42 109,-1 2</inkml:trace>
  <inkml:trace contextRef="#ctx0" brushRef="#br0" timeOffset="1671.312">1697 480,'-9'0,"-1"0,1 0,-1 1,1 0,-1 1,1 0,0 0,0 1,0 0,0 1,0 0,1 0,-1 1,1 0,0 0,1 1,-1 0,1 1,1-1,-1 1,1 1,0-1,1 1,-1 0,2 0,-1 1,1-1,0 1,1 0,0 0,1 0,0 1,0-1,1 0,0 1,0-1,1 5,1-10,1-1,-1 0,1 1,-1-1,1 0,0 0,1 0,-1 0,0 0,1-1,-1 1,1-1,0 1,0-1,0 0,0 0,0 0,0-1,1 1,-1-1,1 0,-1 0,1 0,-1 0,1 0,-1-1,1 0,0 1,-1-2,1 1,0 0,-1-1,1 1,0-1,-1 0,1 0,-1-1,0 1,1-1,-1 1,0-1,0 0,0 0,0-1,0 1,-1-1,1 1,1-3,110-114,-114 118,1 1,0-1,0 0,1 0,-1 1,0-1,0 1,0-1,0 1,1-1,-1 1,0 0,0-1,1 1,-1 0,0 0,0 0,1 0,-1 0,0 0,1 1,-1-1,0 0,0 1,0-1,1 0,-1 1,0 0,0-1,0 1,0 0,0-1,0 1,0 0,0 0,0 0,0 0,0 0,-1 0,1 0,0 0,-1 0,1 0,-1 1,1-1,-1 0,22 64,-19-56,4 29,-2 0,-1 1,-2-1,-2 1,-2 10,1 4,-26 163,25-203,-1 1,0-1,-2 0,1 0,-1-1,-1 1,0-1,-7 8,11-17,0 1,0-1,0 0,-1 0,0 0,1 0,-1 0,0-1,-1 1,1-1,0 0,-1 0,1 0,-1 0,0-1,1 0,-1 1,0-1,0 0,0-1,0 1,0-1,0 0,0 0,0 0,0 0,0-1,0 1,1-1,-1 0,-2-1,2-2,-1 0,1 0,0 0,0-1,1 0,-1 1,1-2,0 1,0 0,0 0,1-1,0 1,0-1,1 0,-1 0,1 0,0 0,1 0,0 1,0-1,0 0,0 0,1 0,0 0,0 0,1 0,-2-9,-1-5,1 1,1 0,0-1,1 1,2 0,0 0,0 1,2-1,0 1,2 0,0 0,0 1,2 0,11-15,-8 19</inkml:trace>
  <inkml:trace contextRef="#ctx0" brushRef="#br0" timeOffset="2056.574">1980 706,'22'-2,"0"-2,0 0,0-1,0-2,-1 0,0-1,0-1,-1-1,-1-1,11-8,-27 18,0-1,-1 1,1-1,0 0,-1 0,0 0,1 0,-1 0,0-1,0 1,0-1,0 1,-1-1,1 0,-1 0,1 0,-1 0,0 0,0 0,0 0,-1 0,1 0,-1 0,0 0,1 0,-1-1,-1 1,1 0,0 0,-1 0,0 0,0 0,0 0,0 0,0 0,0 0,-1 0,0 0,1 1,-1-1,0 1,0-1,0 1,-1 0,1-1,-1 1,1 1,-1-1,1 0,-1 1,0-1,0 1,0 0,0 0,-2-1,-1 3,0 0,0 1,0-1,0 1,0 1,0-1,1 1,-1 0,1 0,0 0,0 1,0 0,0 0,1 0,0 1,-1-1,2 1,-1 0,0 0,1 0,0 1,0-1,1 1,0 0,0 0,0 0,0 0,1 0,0 0,0 2,0-2,-2 0,0 0,1 0,0 0,0 0,1 0,0 1,0-1,0 1,1-1,0 1,0-1,1 1,0-1,0 0,0 1,1-1,0 0,0 0,1 0,-1 0,1 0,1 0,-1-1,1 0,0 0,0 0,0 0,1 0,3 2,-1-2,0 0,0 0,1 0,0-1,0 0,0-1,0 0,0 0,1-1,-1 0,1 0,0-1,-1 0,1-1,8 0,8-5</inkml:trace>
  <inkml:trace contextRef="#ctx0" brushRef="#br0" timeOffset="2319.183">2488 819,'-4'-7,"1"0,0-1,0 1,1-1,0 0,1 0,-1 0,1 0,1 0,0 0,0 0,0 0,1 0,1 0,-1 0,1 0,0 1,1-1,0 1,0-1,2-3,3-13,-5 11,1 1,1-1,0 1,1 0,0 0,1 0,0 1,0 0,1 1,1-1,0 2,0-1,1 1,0 1,3-2,-11 8,0 1,0 0,-1 0,1-1,0 1,0 0,0 1,1-1,-1 0,0 1,0-1,0 1,1-1,-1 1,0 0,0 0,0 0,1 0,-1 1,0-1,0 1,0-1,1 1,-1 0,0 0,0-1,0 1,0 1,0-1,-1 0,1 0,0 1,0 0,11 9</inkml:trace>
  <inkml:trace contextRef="#ctx0" brushRef="#br0" timeOffset="2699.576">3024 396,'-12'2,"-1"1,1 1,0 0,0 0,0 1,1 1,0 0,0 0,0 1,1 0,-3 3,12-9,-1 1,1-1,0 0,0 0,0 0,0 1,0-1,1 1,-1-1,0 1,1-1,-1 1,1-1,-1 1,1-1,0 1,-1 0,1-1,0 1,0-1,0 1,0 0,1-1,-1 1,0-1,1 1,-1 0,1-1,-1 1,1-1,0 1,0-1,0 0,0 1,0-1,0 0,1 1,55 35,-38-27,51 43,-68-51,-1 0,1 0,-1 1,0-1,1 0,-1 1,0-1,-1 0,1 1,0-1,-1 1,1-1,-1 1,0 0,1-1,-2 1,1-1,0 1,0 0,-1-1,1 1,-1-1,0 1,0-1,0 1,0-1,0 0,0 0,-1 1,1-1,-2 2,-3 2,-1 0,1 0,-1 0,0-1,0 0,-1 0,1-1,-1 0,0 0,0 0,-1-1,1-1,-1 0,-7 2,-5-1</inkml:trace>
  <inkml:trace contextRef="#ctx0" brushRef="#br0" timeOffset="4450.788">3673 368,'-8'25,"0"-7,1 1,1 0,1 0,1 0,0 1,2 0,0-1,1 1,1 0,2 12,-1-29,-1 0,1 0,-1-1,1 1,0 0,0 0,0-1,1 1,-1-1,0 1,1-1,0 0,0 1,-1-1,1 0,1 0,-1 0,0 0,0-1,1 1,-1-1,1 1,-1-1,1 0,0 0,-1 0,1 0,0 0,0-1,0 0,-1 1,1-1,0 0,0 0,0 0,0-1,0 1,-1-1,1 1,0-1,0 0,-1 0,1 0,0-1,-1 1,1 0,-1-1,2-1,11-9,-1-1,0 0,-1 0,0-1,-1-1,-1 0,-1-1,2-3,-12 19,0 1,0 0,0 0,0 0,0 0,0 0,0 0,0 0,0-1,1 1,-1 0,0 0,1 0,-1 0,0-1,1 1,-1 0,1 0,-1-1,1 1,-1 0,1-1,0 1,-1 0,1-1,0 1,-1-1,1 1,0-1,0 1,0-1,-1 0,1 1,0-1,0 0,0 0,0 0,0 0,-1 0,1 0,0 0,0 0,0 0,0 0,0 0,0 0,0 0,-1-1,1 1,0 0,0-1,0 1,-1-1,1 1,0-1,-1 1,1-1,0 1,-1-1,1 0,0 1,-1-1,1 0,-1 0,0 1,1-1,-1 0,1 0,-1 0,0 0,9 35,22 57,-29-88,-1-1,1 0,0 1,0-1,0 0,0 0,0 0,1 0,-1-1,0 1,1 0,-1-1,1 0,0 0,0 0,-1 0,1 0,0 0,0-1,0 1,0-1,0 0,0 0,0 0,-1 0,1 0,0-1,0 1,0-1,2-1,4-2,0-2,0 1,-1-1,0 0,0-1,-1 0,1 0,-1 0,-1-1,0 0,0-1,0 1,-1-1,-1 0,1-1,-1-1,53-129,-47 121</inkml:trace>
  <inkml:trace contextRef="#ctx0" brushRef="#br0" timeOffset="4788.231">4407 791,'4'-24,"8"-18,0-6,-1 1,2 2,0 5,-4 4,2 9,0 3,-3 2,2-1,0-1,2 4,5 5,-1 10,-4 5</inkml:trace>
  <inkml:trace contextRef="#ctx0" brushRef="#br0" timeOffset="5174.205">4971 339,'-27'16,"0"1,1 0,1 2,1 1,1 1,1 1,0 1,1 2,18-23,1 0,-1 1,1-1,0 0,0 1,-1-1,2 1,-1 0,0 0,1 0,-1 0,1 0,0 0,0 0,0 0,0 0,0 1,1-1,0 0,-1 1,1-1,1 0,-1 0,0 1,1-1,-1 0,1 0,0 1,0-1,1 0,-1 0,0 0,1 0,0 0,0-1,0 1,0-1,0 1,0-1,1 1,-1-1,1 0,0 0,-1-1,4 3,-1-3,0 0,-1 0,1-1,0 1,0-1,0 0,0 0,0-1,0 1,0-1,0 0,0-1,0 1,-1-1,1 0,0 0,-1 0,0-1,1 1,-1-1,0 0,-1-1,1 1,0-1,2-3,76-109,-75 104,5-10,-11 18,0 0,0 0,0 1,1-1,0 0,0 1,0-1,0 1,0 0,1 0,-1 0,1 0,0 0,0 0,0 1,0-1,0 1,1 0,-1 0,1 0,0 1,-1-1,1 1,0 0,0 0,3 0,12 6</inkml:trace>
  <inkml:trace contextRef="#ctx0" brushRef="#br0" timeOffset="5657.617">5225 396,'-1'62,"0"15,3 0,3 0,3-1,5 5,-9-158,-4 42,3 1,1 0,1 0,2 0,1 0,2 1,1 1,2 0,1 0,1 1,2 1,1 1,1 0,10-8,-22 27,1 1,0 0,1 0,0 1,0 0,1 1,0 0,0 0,1 1,0 0,0 1,0 1,0 0,1 0,5 0,-15 3,1 1,-1 0,0 1,1-1,-1 0,1 1,-1-1,0 1,1 0,-1 0,0 0,0 0,0 0,0 0,0 0,0 1,0-1,0 1,0 0,-1-1,1 1,-1 0,1 0,-1 0,1 0,-1 0,0 0,0 0,0 1,-1-1,1 0,0 1,-1-1,0 0,1 1,-1-1,0 2,-4 92,2-82,-2 0,1 0,-1-1,-1 0,-1 1,0-2,0 1,-1-1,-1 0,0 0,-1-1,0 0,-1-1,-9 9,16-17,1 0,-1-1,0 1,0-1,1 1,-1-1,0 0,0 0,0 0,0-1,0 1,0-1,0 1,-1-1,1 0,0 0,0-1,0 1,0-1,0 1,0-1,0 0,0 0,0 0,0-1,0 1,1-1,-1 1,1-1,-1 0,1 0,-1 0,1 0,0-1,0 1,-10-16</inkml:trace>
  <inkml:trace contextRef="#ctx0" brushRef="#br0" timeOffset="6289.11">5113 396,'-5'5,"-2"6,-4 2,0 2,2 5,1 3,9 2,2 2,7-3,6-7,5-5,-1-5</inkml:trace>
  <inkml:trace contextRef="#ctx0" brushRef="#br0" timeOffset="19395.838">202 2005,'-7'4,"1"1,0 0,0 1,0 0,1 0,0 0,0 0,0 1,1 0,0 0,0 0,1 1,0-1,0 1,1-1,0 1,0 0,1 0,0 0,0 0,1 0,0 0,0 1,1-1,0 0,2 4,-2-9,0 0,0 0,0 0,0 0,1 0,-1-1,1 1,0-1,0 1,0-1,0 1,1-1,-1 0,0 0,1 0,0-1,-1 1,1 0,0-1,0 0,0 0,0 1,0-2,0 1,0 0,0-1,0 1,1-1,-1 0,0 0,0 0,0-1,0 1,0-1,0 0,1 1,-1-1,-1-1,1 1,0 0,0-1,0 1,-1-1,1 0,-1 0,1 0,-1 0,0-1,0 1,0 0,0-1,0 0,0 1,-1-1,1 0,-1 0,0 0,0 0,8-16,0 0,-2 0,0-1,-1 0,-1-1,-1 1,-1-1,0 1,-2-1,0 0,-2 0,0 0,-1 0,-3-8,-38-61,42 89,0 0,1-1,-1 1,1-1,-1 1,1-1,0 1,-1-1,1 1,0-1,0 1,0-1,0 1,0-1,1 1,-1-1,0 1,1-1,-1 1,1-1,-1 1,1-1,0 1,0 0,0 0,-1-1,1 1,0 0,1 0,-1 0,0 0,0 0,0 0,1 0,-1 0,0 1,1-1,-1 0,0 1,1-1,13-11,30-34,-3-1,-1-3,30-49,-12-30,-59 128,1 1,-1 0,1 0,-1 0,1 0,-1 0,1 0,-1 0,1 0,-1 0,1 0,-1 0,1 0,-1 1,1-1,-1 0,1 0,-1 0,0 1,1-1,-1 0,1 0,-1 1,0-1,1 0,-1 1,0-1,1 1,-1-1,0 0,0 1,1-1,-1 1,0-1,0 1,0-1,0 1,1-1,-1 1,0-1,0 1,0-1,0 1,0-1,0 0,0 1,0-1,-1 1,1-1,0 1,0-1,0 1,0-1,-1 1,1-1,0 1,0-1,-1 0,1 1,0-1,-1 0,1 1,0-1,-1 0,1 1,0 0,9 370,53 30,-37-280,-5 2,-6-1,-3 70,-11-182,1 1,-2 0,1 0,-2 0,1-1,-1 1,-1-1,0 1,-1-1,1 0,-4 4,6-13,1 0,-1 1,0-1,0 0,0 0,0 0,0 0,-1 0,1 0,0 0,0-1,-1 1,1 0,0-1,-1 1,1-1,-1 1,1-1,0 0,-1 0,1 1,-1-1,1 0,-1 0,1 0,-1-1,1 1,-1 0,1-1,-1 1,1 0,0-1,-1 0,1 1,0-1,-1 0,1 0,0 0,0 1,0-1,0-1,0 1,0 0,0 0,0 0,0 0,0-1,1 1,-1-1,-40-65,25 28,2 0,2 0,1-2,2 1,2-2,1 1,3 0,1-1,2 0,5-38,-4 74,-1 1,1-1,0 1,1-1,-1 1,1 0,0-1,0 1,1 0,-1 0,1 1,0-1,0 0,1 1,0 0,1-2,11-7</inkml:trace>
  <inkml:trace contextRef="#ctx0" brushRef="#br0" timeOffset="20273.258">1387 2090,'0'172,"1"-195,1 1,1 1,1-1,0 0,2 1,1 0,0 0,2 1,0 0,2 0,0 1,1 1,0-1,2 2,0 0,11-9,-25 25,0 0,1 0,-1 0,1 0,-1 0,1 1,0-1,-1 0,1 0,0 0,0 1,-1-1,1 0,0 1,0-1,0 1,0-1,0 1,0-1,0 1,0 0,0-1,0 1,0 0,0 0,0 0,0 0,0 0,0 0,0 0,0 0,1 0,-1 0,0 1,0-1,0 0,0 1,0-1,0 1,-1-1,1 1,0-1,0 1,0 0,0-1,-1 1,1 0,0 0,0 0,-1-1,1 1,-1 0,1 0,-1 0,1 0,-1 0,0 0,1 0,-1 0,0 1,36 55,-19-42</inkml:trace>
  <inkml:trace contextRef="#ctx0" brushRef="#br0" timeOffset="20562.23">1923 1891,'-15'17,"1"0,1 1,0 1,1 0,1 0,1 1,1 1,1 0,0 0,2 0,-4 22,9-41,1 0,-1 0,1 1,0-1,0 0,0 0,0 0,1 1,-1-1,1 0,-1 0,1 0,-1 0,1 1,0-1,0 0,0-1,1 1,-1 0,0 0,1 0,-1-1,1 1,-1 0,1-1,0 0,0 1,0-1,-1 0,1 0,0 0,0 0,1 0,-1-1,0 1,0-1,0 1,0-1,3 0,1 1,0-1,0-1,0 1,0-1,0 0,0-1,0 1,0-1,0 0,0-1,-1 1,1-1,-1 0,1-1,3-4,0 0,0-1,0-1,-1 1,-1-1,1 0,-2-1,1 0,-2 0,1 0,-2-1,1 1,-1-1,-1 0,-1-1,1 1,-2 0,1-6,-2 13,-1 0,0 0,1-1,-2 1,1 0,0 0,-1 0,0 0,0 1,-1-1,1 0,-1 1,0 0,0-1,0 1,-1 1,0-1,1 0,-1 1,-1 0,1 0,0 0,-2-1,-13-4</inkml:trace>
  <inkml:trace contextRef="#ctx0" brushRef="#br0" timeOffset="20940.124">2375 1440,'-13'74,"3"1,4 0,3 0,5 64,0-39,-3 126,-10-181,5-33</inkml:trace>
  <inkml:trace contextRef="#ctx0" brushRef="#br0" timeOffset="21193.168">2093 1891,'38'0,"32"0,9 0,-4 0,-10-4,-12-3,-14 1</inkml:trace>
  <inkml:trace contextRef="#ctx0" brushRef="#br0" timeOffset="21911.351">2798 1864,'-15'12,"1"0,0 1,0 1,2 1,0-1,0 2,1 0,1 0,1 1,1 0,0 0,0 3,7-19,1 1,-1-1,0 0,1 1,-1-1,1 1,0-1,-1 1,1-1,0 1,0-1,0 1,0-1,0 1,0-1,1 1,-1-1,0 1,1-1,-1 1,1-1,-1 0,1 1,0-1,0 0,0 1,-1-1,1 0,0 0,1 0,-1 0,0 0,0 0,0 0,1 0,-1 0,0-1,1 1,-1 0,0-1,1 1,-1-1,1 0,-1 1,1-1,-1 0,1 0,-1 0,1 0,-1 0,1 0,-1-1,1 1,-1 0,1-1,11-4,1-1,-2 0,1-1,-1 0,0-1,0-1,-1 0,7-7,50-35,-67 50,0 1,-1-1,1 1,0-1,0 1,-1-1,1 1,0 0,0-1,0 1,0 0,-1 0,1-1,0 1,0 0,0 0,0 0,0 0,0 0,0 0,0 1,-1-1,1 0,0 0,0 1,0-1,0 0,0 1,-1-1,1 1,0-1,0 1,-1-1,1 1,0 0,-1-1,1 1,-1 0,1-1,-1 1,1 0,-1 0,1-1,-1 1,0 0,1 0,-1 1,7 51,-4-26,-3-23,1 0,0 1,0-1,0 0,1 0,-1 0,1 0,0 0,0 0,0 0,1-1,-1 1,1-1,0 0,0 0,0 0,1 0,-1 0,0-1,1 1,0-1,0 0,0 0,0 0,0-1,0 1,0-1,0 0,0 0,1-1,-1 1,0-1,1 0,-1 0,0 0,1-1,-1 0,0 1,4-2,6-5,0 0,-1 0,1-1,-2-1,1 0,-1-1,0 0,-1-1,0 0,-1-1,0 0,-1-1,-1 0,0 0,0-1,-1 0,-1 0,3-11,11-30,-2 0,-3-1,-3-1,2-26,-2 12,-6 43,-1 1,-1-1,-1-1,-2 1,-1 0,-3-24,-15 2,18 49,-1 0,1 1,0-1,-1 0,1 0,-1 1,0-1,1 0,-1 1,1-1,-1 0,0 1,0-1,1 1,-1-1,0 1,0 0,0-1,1 1,-1 0,0-1,0 1,0 0,0 0,0 0,0 0,0 0,1 0,-1 0,0 0,0 0,0 0,0 1,0-1,0 0,1 0,-1 1,0-1,0 1,0-1,1 1,-1-1,0 1,1-1,-1 1,0 0,1-1,-1 1,1 0,-1-1,1 1,-1 0,1 0,0 0,-1 0,-6 12,0 1,1 0,1 0,0 1,1-1,0 1,1 0,1 1,1-12,-3 38,1 0,2 0,2 0,2 0,2 0,1 0,3-1,6 18,-2-1,21 146,-34-185,10 51,4-99,-12 9</inkml:trace>
  <inkml:trace contextRef="#ctx0" brushRef="#br0" timeOffset="22172.435">3137 1723,'24'5,"32"1,11 0,-1-6,-2-3,-7-1,-9 1,-7 0,-6 1,-5 0,-1 1,-2 1,-1 0,-4 0</inkml:trace>
  <inkml:trace contextRef="#ctx0" brushRef="#br0" timeOffset="22429.508">3899 1864,'-10'38,"-3"18,6-1,3-5,8-11,3-17,5-17,1-14,-3-5</inkml:trace>
  <inkml:trace contextRef="#ctx0" brushRef="#br0" timeOffset="22689.952">3955 1638,'0'0</inkml:trace>
  <inkml:trace contextRef="#ctx0" brushRef="#br0" timeOffset="22930.439">4209 1807,'-3'27,"-1"-6,1 1,0-1,2 1,1 0,1-1,0 1,2-1,3 17,-5-35,0-1,-1 1,1-1,0 1,0-1,1 1,-1-1,0 1,1-1,-1 0,1 0,0 0,0 0,0 0,0 0,0 0,0-1,0 1,1-1,-1 0,1 1,-1-1,1 0,-1 0,1-1,0 1,-1-1,1 1,0-1,-1 0,1 0,0 0,-1 0,1 0,0-1,0 1,-1-1,1 0,3-1,0 0,0 0,-1-1,1 0,-1 0,0-1,0 1,0-1,0 0,-1 0,1-1,-1 0,0 1,-1-1,1-1,1-2,0-1,-1 0,0-1,0 1,-1-1,0 0,-1 0,0 0,-1 0,0 0,0 0,-1-1,0 1,-1 0,0 0,-1 0,0 0,-1 0,0 0,0 1,-1-1,0 1,-1 0,0 0,0 0,-1 1,-4-5,-24-11,16 21</inkml:trace>
  <inkml:trace contextRef="#ctx0" brushRef="#br0" timeOffset="23278.108">4576 2033,'100'-201,"-100"201,1 1,-1 0,0 0,0-1,1 1,-1 0,1-1,-1 1,1 0,-1-1,1 1,-1-1,1 1,-1-1,1 1,-1-1,1 1,0-1,-1 0,1 1,0-1,0 0,-1 0,1 1,0-1,0 0,-1 0,1 0,0 0,0 0,-1 0,1 0,0 0,0 0,-1 0,1-1,0 1,0 0,-1 0,1-1,0 1,-1 0,1-1,0 1,-1-1,1 1,-1-1,1 1,-1-1,1 1,-1-1,1 0,-1 1,1-1,-1 0,0 1,1-1,-1 0,0 0,0 1,1-1,1 9,1 1,0 0,1-1,0 0,0 0,1 0,0-1,0 1,1-1,0 0,0-1,0 0,1 0,0 0,0-1,1 1,0-2,-1 1,2-1,-1-1,0 1,1-1,3 0,-7-2,1 0,-1 0,1-1,0 0,-1 0,1-1,-1 1,1-1,0 0,-1-1,0 1,1-1,-1 0,0 0,0-1,0 0,0 0,0 0,-1 0,0-1,1 0,-1 1,0-2,-1 1,1 0,-1-1,0 0,0 1,0-1,-1 0,0-1,1 1,13-52,-12 32</inkml:trace>
  <inkml:trace contextRef="#ctx0" brushRef="#br0" timeOffset="34679.057">5931 1638,'0'-3,"0"1,0 0,0 0,-1 0,1 0,0 0,-1 0,1 0,-1 0,0 0,0 0,0 0,0 0,0 0,0 1,0-1,-1 0,1 1,-1-1,1 1,-1-1,1 1,-1 0,0 0,0 0,0 0,0 0,0 0,0 0,0 1,0-1,0 0,0 1,0 0,0 0,0 0,0-1,0 2,0-1,-1 0,-87 20,64-11,20-8,0 1,-1 0,1 0,0 1,0-1,0 1,1 0,-1 1,1-1,-1 1,1 0,0 1,-2 2,7-4,0 0,0-1,0 1,1 0,-1-1,1 1,0-1,0 1,0-1,0 1,0-1,0 0,1 0,-1 1,1-1,-1 0,1 0,0 0,0-1,0 1,0 0,0-1,0 1,0-1,1 0,-1 0,1 0,-1 0,1 0,-1 0,1-1,2 1,-4 0,4 1,-2-2,0 1,0-1,0 1,0 0,0 0,0 0,0 0,-1 0,1 1,0-1,-1 1,1-1,-1 1,1 0,-1 0,0 0,0 1,0-1,0 0,0 1,-1-1,1 1,-1 0,1 0,-1-1,0 1,0 0,0 0,-1 0,1 0,-1 0,0 0,1 0,-1 0,-1 0,1 0,0 0,-1 0,0 1,-63 68,56-66,0 0,1 1,0 0,0 0,0 1,1 0,1 0,-1 0,1 1,1 0,-2 2,4-7,0 0,1 0,-1-1,1 1,0 1,0-1,0 0,0 0,1 0,-1 0,1 0,0 1,1-1,-1 0,1 0,0 0,0 0,0 0,0 0,1 0,-1 0,1 0,0 0,0-1,1 1,-1-1,1 0,0 1,0-1,0 0,0-1,0 1,0-1,1 1,0-1,-1 0,1 0,0 0,5 0,0 0,0-1,0 0,-1 0,1-1,0 0,0-1,0 0,0 0,6-3,5-3</inkml:trace>
  <inkml:trace contextRef="#ctx0" brushRef="#br0" timeOffset="35246.809">5818 1186,'0'933,"-55"-651,53-258</inkml:trace>
</inkml:ink>
</file>

<file path=ppt/ink/ink3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5:35.26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7113 270,'-326'-180,"301"167,0 2,-1 0,0 2,-1 1,1 0,-2 3,1 0,0 1,-1 2,-227-11,118 25,2 5,0 7,1 5,2 6,2 6,-20 14,-4 4,78-33,1 4,1 3,1 3,3 3,-42 32,64-35,2 2,2 2,1 2,2 2,3 1,-7 12,27-30,0 1,2 1,1 0,1 1,1 1,2 0,1 0,2 1,1 0,1 1,2 0,1 0,3 16,1 1,3-1,2 0,2 0,2-1,10 29,224 733,-219-703,-5 1,-4 1,-2 64,-16-134,-1 0,-2-1,-2 1,-2-1,-1-1,-2 1,-1-2,-2 0,-2-1,-1 0,-2-1,-1-2,-1 0,-2-1,-1-1,-2-2,0 0,-2-2,-1-1,-1-1,-29 16,-287 166,-94 16,387-192,2 2,0 2,3 3,1 1,2 3,1 2,-7 12,27-21,1 1,1 1,2 1,2 1,2 0,1 2,2 0,2 0,1 1,3 1,0 5,-10 30,-39 168,53-220,-3 2,1 0,1 0,2 0,0 1,2-1,1 1,2 0,0-1,2 0,1 1,1-2,1 1,5 9,22 22,2-1,2-2,3-1,2-3,2-1,16 11,-51-51,32 34,3-3,1-1,2-2,1-3,2-2,1-1,2-4,0-1,4-3,1 0,2-2,0-4,1-1,1-4,0-3,48 2,353-13,-287-15,0-8,164-45,-12-17,-150 54,-141 28,-1-2,1-1,-2-2,1-1,-1-2,-1-2,0-1,-1-1,15-12,242-134,-80 16,-104 52,-18 18,-2-5,-5-2,25-38,-92 103,-2-1,0-1,-2 0,0-1,-1 0,-1-1,-1 0,0 0,-2-1,-1 0,-1 0,-1 0,-1 0,-1-19,-3-44,-4 2,-4-1,-3 1,-4 1,-16-43,21 82,3-1,1-1,2 1,3-1,1 0,4-27,0 53,1 0,1 0,1 0,1 0,1 1,0 0,2 0,0 1,1 0,0 1,2 0,0 1,8-9,11-9,1 2,1 1,2 1,1 2,22-13,36-15,2 4,59-21,101-54,122-88,-358 205,-1-1,-1-1,0 0,0-2,-1 0,-1 0,0-2,-1 0,-1-1,-1 0,0-1,-1 0,8-18,-14 18,0 1,-1-1,-1 0,0-1,-1 1,-2-1,0 1,0-1,-2 1,0-1,-2 1,0-1,-2-6,-128-401,10 25,97 335,-82-163,88 198,-1 1,-1 1,-2 1,-1 1,-1 1,-2 1,0 1,-28-17,-135-69,142 85,2-2,1-1,1-3,-2-5,38 30,1-1,-1 0,1 0,1-1,0 0,0 0,0-1,1 0,0 0,1 0,0-1,0 0,1 0,1 0,-1 0,2-1,-1 1,1-1,1-5,33-239,-31 249,0 0,0 0,-1 0,0 0,0-1,0 1,-1 0,0 0,0 0,-1 0,1 0,-1 0,-1 0,1 0,-1 1,0-1,0 1,-1 0,1 0,-1 0,0 0,-1 1,1 0,-1 0,0 0,-2-2,-14-3,0 1,0 1,-1 0,0 2,0 0,0 2,0 0,-1 2,0 0,-11 2,27 0,0-1,0 1,0-2,0 1,0-1,0 0,0 0,0-1,0 0,1 0,-1-1,0 1,1-1,0-1,0 0,0 1,0-2,0 1,1-1,0 0,0 0,0 0,1 0,0-1,0 0,0 0,0-1,-18-45,17 45</inkml:trace>
  <inkml:trace contextRef="#ctx0" brushRef="#br1" timeOffset="10834.013">820 3121,'-3'4,"0"1,0 0,1 1,0-1,0 0,0 1,1-1,-1 1,1-1,1 1,-1 0,1-1,0 6,0-7,18 201,14 77,-30-229,3-1,1 0,13 43,-18-93,-1 2,0-1,1 1,0-1,0 0,0 1,0-1,1 0,-1 0,1 0,0 0,0 0,0 0,0 0,0-1,1 1,-1-1,1 1,0-1,0 0,13 3</inkml:trace>
  <inkml:trace contextRef="#ctx0" brushRef="#br1" timeOffset="11570.401">537 3403,'3'-37,"3"1,0-1,2 1,2 1,2 0,1 0,7-13,-13 31,4-14,0 1,2 1,2 0,0 1,2 0,1 2,1 0,1 1,2 1,0 0,1 2,2 1,0 1,1 1,0 1,30-14,-53 31,1-1,0 0,0 1,0 0,0 0,0 0,0 0,0 1,0 0,0 0,1 0,-1 0,0 0,0 1,0 0,0 0,0 0,0 0,0 1,0-1,-1 1,1 0,-1 0,1 1,-1-1,1 1,-1-1,0 1,-1 0,1 0,0 0,-1 1,1-1,-1 1,0-1,0 1,-1 0,1 0,-1 0,0 0,0 0,3 18,-1 1,-2 0,0 0,-2 0,0 0,-2 0,0 0,-1 0,-2-1,0 0,-1 0,-2 0,0-1,-1 0,-10 13,-88 156,-22-18,130-171,-1 0,0-1,1 1,-1 0,1-1,-1 1,1 0,-1 0,1 0,0 0,-1 0,1-1,0 1,0 0,0 0,-1 0,1 0,0 0,0 0,0 0,1 0,-1 0,0 0,0 0,0 0,1-1,-1 1,0 0,1 0,-1 0,1 0,-1-1,1 1,-1 0,1 0,0-1,-1 1,1 0,0-1,-1 1,1-1,0 1,0-1,0 1,0-1,-1 0,1 1,0-1,0 0,0 0,0 0,0 1,0-1,0 0,58 3,-51-3,13-1,-3 0,-1 0,1 0,0 2,-1 0,1 1,-1 1,1 1,-1 0,0 1,-1 1,1 0,13 9,-19-8,-1 1,0 0,-1 1,0 0,0 0,-1 1,0 0,-1 0,7 12,-8-12,-3-6,1 1,-1-1,1 0,0 0,0 0,1 0,-1-1,1 0,0 0,0 0,0 0,0-1,0 0,0 0,4 1,3-3</inkml:trace>
  <inkml:trace contextRef="#ctx0" brushRef="#br1" timeOffset="11818.698">1552 3347,'-4'38,"2"18,7-1,8-10,6-12,-1-12</inkml:trace>
  <inkml:trace contextRef="#ctx0" brushRef="#br1" timeOffset="12054.15">1497 2867,'0'0</inkml:trace>
  <inkml:trace contextRef="#ctx0" brushRef="#br1" timeOffset="12506.43">1864 2980,'-13'16,"0"1,1 0,1 1,1 0,1 1,0 0,1 1,2-1,0 1,0 1,2-1,0 6,4-24,-1 0,1-1,0 1,0 0,-1 0,1 0,1 0,-1 0,0 0,0 0,1 0,-1 0,1 0,0 0,-1 0,1-1,0 1,0 0,0-1,0 1,1 0,-1-1,0 1,1-1,-1 0,1 1,-1-1,1 0,-1 0,1 0,0 0,0 0,-1-1,1 1,0 0,0-1,0 1,0-1,0 0,0 0,0 0,0 0,0 0,0 0,0 0,0-1,0 1,0-1,-1 1,2-1,12-11,-1 0,0-1,-1-1,0 0,-1 0,-1-2,0 1,-2-1,1-1,-2 1,0-2,-1 1,2-10,2 1,33-85,-30 69,3 1,1 0,2 1,13-16,-33 56,0-1,1 0,-1 0,0 1,1-1,-1 0,1 1,-1-1,1 1,-1-1,1 1,0-1,-1 1,1-1,0 1,-1-1,1 1,0 0,0-1,-1 1,1 0,0 0,0 0,0 0,-1-1,1 1,0 0,0 0,0 0,-1 1,1-1,0 0,0 0,0 0,-1 1,1-1,0 0,0 1,-1-1,1 0,0 1,-1-1,1 1,0-1,-1 1,1 0,-1-1,1 1,-1-1,1 1,-1 0,0 0,1-1,-1 1,0 0,1 0,-1-1,0 1,23 55,-20-46,105 338,-58-130,-41-155,-4-46,-1 0,-1 0,0 0,-2 0,0 0,0 0,-2 0,0 1,-1-1,0 0,-2 0,0 0,-1-1,-1 0,0 1,-1-2,-1 1,-7 11,13-25,1 0,-1 0,0 0,0 0,0 0,0 0,0 0,-1-1,1 1,0-1,-1 0,1 1,-1-1,0 0,1-1,-1 1,0 0,0-1,1 1,-1-1,0 0,0 0,1 0,-1 0,0-1,0 1,0-1,1 0,-1 1,0-1,1 0,-1-1,1 1,-1 0,1-1,0 1,0-1,-1 0,1 0,0 0,0 0,1 0,-1 0,0-1,1 1,-1 0,1-1,0 1,0-1,0 0,0 0,-6-18,1 0,2-1,0 1,1-1,1 0,1 0,1 0,1 0,1 0,0 0,2 1,3-8,34-175,-24 145,-10 37</inkml:trace>
  <inkml:trace contextRef="#ctx0" brushRef="#br1" timeOffset="12755.193">2512 2697,'10'34,"8"15,5 0,-1-13,-4-13</inkml:trace>
  <inkml:trace contextRef="#ctx0" brushRef="#br1" timeOffset="12999.228">2428 2387,'0'0</inkml:trace>
  <inkml:trace contextRef="#ctx0" brushRef="#br1" timeOffset="13307.191">2710 2359,'15'14,"1"0,1-1,0-1,1 0,0-2,1 0,0-1,0 0,1-2,0 0,0-2,13 2,-29-7,1 1,-1-2,1 1,-1 0,1-1,-1 0,0 0,1 0,-1-1,0 0,0 1,0-1,0-1,0 1,0 0,0-1,-1 0,0 0,1 0,-1 0,0-1,0 1,-1-1,1 0,-1 0,0 1,0-2,0 1,0-2,30-130,-25 66,-4-1,-2 1,-4-1,-3 1,-3 0,-12-42,19 96,0 1,-2 0,0-1,-1 1,0 1,-1-1,-1 1,0 0,-1 0,0 1,-1 0,-1 1,0 0,-1 0,0 1,0 0,-1 1,-1 1,0 0,0 0,-1 1,0 1,-7-3,16 9,0 1,-1-1,1 1,-1 0,1 0,-1 0,1 1,0 0,-1 0,1 0,0 1,0-1,0 1,0 1,0-1,0 1,0 0,1 0,-1 0,1 0,0 1,0 0,0 0,1 0,-1 0,1 1,0-1,0 1,1 0,-3 4,-3 9,0 1,2-1,0 1,1 0,1 0,0 1,2-1,0 1,1 0,1-1,1 1,1 0,0-1,2 1,0-1,1 0,1 0,1-1,1 1,0-2,1 1,1-1,1 0,0-1,1-1,1 0,0 0,12 9,5 5,1-1,2-2,1-1,0-2,2-1,0-2,2-1,0-2,29 9,46 13,-86-29</inkml:trace>
  <inkml:trace contextRef="#ctx0" brushRef="#br1" timeOffset="14466.629">2739 2330,'9'-5,"4"-6,-1-6,3 0,-2-3,2 3,-1 0,1 2,-1-1,1-3,3-2,-2-3,2 3,2 0,-2 3</inkml:trace>
  <inkml:trace contextRef="#ctx0" brushRef="#br1" timeOffset="16319.309">0 5068,'30'91,"26"49,-27-76,-3 1,-3 1,-3 1,-3 1,6 50,-19 53,2-154,4-46,3-18,1 0,3 1,1 1,3 0,1 2,22-31,-30 52,-10 13,1 1,0-1,1 1,-1 0,2 0,-1 0,1 1,0 0,1 0,-1 1,1 0,0 0,1 1,0 0,0 1,8-4,-14 8,-1 0,1 0,0 0,-1 1,1-1,0 1,-1-1,1 1,-1 0,1 0,-1 0,1 0,-1 1,0-1,1 1,-1-1,0 1,0 0,0 0,0-1,-1 2,1-1,0 0,-1 0,0 0,1 1,-1-1,0 1,0 1,20 79,-22-51,-3 0,0 0,-2-1,-2 0,0 0,-2-1,-2 0,-5 10,-11 33,24-57,-2-1,0 0,-1 0,0-1,-1 0,-1 0,0-1,-1 0,0 0,-3 1,0-7,2-5</inkml:trace>
  <inkml:trace contextRef="#ctx0" brushRef="#br1" timeOffset="16650.211">960 5096,'-33'58,"2"2,3 1,3 1,2 1,-1 14,22-72,1-1,-1 1,1 0,-1-1,2 1,-1 0,0 0,1-1,0 1,0 0,0 0,0 0,1 0,0-1,0 1,0 0,1-1,0 1,0-1,0 1,0-1,0 0,1 0,0 0,0 0,0 0,0-1,1 0,0 1,-1-1,1 0,0-1,0 1,0-1,1 0,-1 0,1 0,-1 0,3 0,-2-2,0 0,0 0,0-1,0 0,0 0,0 0,0 0,0-1,0 1,0-1,-1-1,1 1,-1-1,0 1,0-1,0-1,0 1,0 0,0-1,-1 0,0 0,3-4,56-99,-53 89,-2-1,0-1,-2 0,0 0,-1 0,0 0,-2 0,-1-1,0 1,-2-1,0 1,-1-1,-1 1,-1 0,-2-4,4 20,1-1,-1 1,0 0,-1 0,1 0,-1 0,0 0,0 0,0 1,0-1,0 1,-1 0,0 0,0 0,0 0,0 1,0 0,0 0,0 0,-1 0,1 1,-1-1,0 1,1 0,-1 1,0-1,-13 3</inkml:trace>
  <inkml:trace contextRef="#ctx0" brushRef="#br1" timeOffset="17184.585">1355 4758,'-13'27,"0"1,2 1,1 0,2 0,1 1,1 0,1 0,2 1,0 8,3-35,0 0,0 0,1 1,-1-1,1 0,0 0,0 0,1 0,-1 0,1 0,0 0,0 0,0 0,0-1,1 1,-1-1,1 0,0 0,0 0,0 0,0 0,1-1,-1 1,1-1,0 0,-1 0,1 0,0 0,0-1,0 0,0 0,1 0,-1 0,0-1,0 1,1-1,-1 0,0 0,0-1,1 1,-1-1,0 0,0 0,0-1,6-4,0-1,0-1,-1 1,0-2,-1 1,0-1,0 0,-1-1,0 0,0 0,-2-1,1 1,-1-1,0-1,-1 1,-1 0,0-1,0 0,-1 0,-1 0,1-6,4-32,-1-1,-3 0,-2 1,-3-1,-1 0,-3 1,-2-1,-2 2,-2 0,-2 0,-9-15,15 40,-1 0,-1 0,-1 1,-1 1,0 0,-16-18,27 38,1 0,-1 0,1-1,-1 1,0 1,0-1,0 0,0 0,0 1,0-1,-1 1,1 0,0-1,-1 1,1 0,-1 0,1 1,-1-1,0 1,1-1,-1 1,1 0,-1 0,0 0,1 0,-1 0,0 1,1-1,-1 1,1-1,-1 1,1 0,-1 0,1 1,-1-1,1 0,0 1,0-1,0 1,0 0,0-1,0 1,0 0,1 0,-2 3,-7 16,1 0,1 0,0 1,2 0,1 1,1-1,1 1,0 0,2 0,1 0,1 0,3 20,-5-24,1-1,2 1,-1-1,2 1,0-1,2 0,0 0,0-1,2 1,0-1,1 0,1-1,1 0,0 0,1-1,0-1,1 0,1 0,0-1,1-1,0 0,1-1,1 0,-1-2,2 1,-1-2,11 4,-19-8,1 0,0 0,-1-1,1 0,0-1,1 0,-1 0,0-1,1 0,-1-1,0 0,1 0,-1-1,0 0,1-1,-1 0,0-1,0 1,0-2,-1 1,1-1,-1 0,0-1,0 0,0-1,0 0,10-14</inkml:trace>
  <inkml:trace contextRef="#ctx0" brushRef="#br1" timeOffset="17821.273">1807 4306,'-1'28,"2"1,0 0,2 0,1-1,2 0,0 0,2 0,1-1,3 4,-11-28,1 1,-1-1,1 1,0-1,0 0,1 0,-1 0,1 0,-1 0,1 0,0-1,0 1,0-1,0 0,1 0,-1 0,1 0,-1-1,1 1,0-1,-1 0,1 0,0 0,0-1,0 1,-1-1,1 0,0 0,0 0,0-1,0 0,-1 1,1-1,0 0,0-1,-1 1,1-1,-1 1,1-1,-1 0,0 0,0-1,0 1,0-1,0 1,0-1,-1 0,1 0,-1 0,0-1,0 1,9-23,-2 0,-1-1,0 0,-3 0,0 0,-1-1,-2 1,-1-1,-1 0,-1 0,-3-12,2-35,2 2,1 73,0 0,0-1,0 1,0 0,-1 0,1 0,0 0,0 0,0 0,0 0,0 0,0 1,0-1,0 0,0 1,0-1,-1 0,1 1,0-1,0 1,0-1,-1 1,1-1,0 1,-1 0,1-1,0 1,-1 0,1 0,-1-1,1 1,-1 0,1 0,-1 0,0 0,1 0,-1 0,0 0,84 122,-52-70,-1 0,-3 2,-3 1,3 13,-25-62,13 32,-2 0,-1 1,-2 0,-2 1,-2 0,-1 0,-1 28,-5-49,3 25,-3-1,-2 1,-1-1,-2 0,-8 27,12-64,-1-1,1 0,-1 1,-1-1,1 0,-1 0,0-1,0 1,-1-1,0 1,1-1,-2 0,1 0,-1-1,1 1,-1-1,-1 0,1 0,-1-1,1 0,-1 0,0 0,0 0,0-1,-3 1,5-5,-1 0,1 0,0 0,0 0,0-1,0 0,1 0,-1 0,1 0,-1 0,1 0,0-1,1 0,-1 0,1 0,-1 0,1 0,0 0,1 0,-1-1,1 1,-1 0,1-1,1 0,-1 1,1-2,-2-2,-6-29,2 0,1-1,3 1,1-1,1 0,2 0,2 1,1-1,3 1,0 0,7-15,1 9,1 1,2 0,1 1,3 1,1 1,2 2,26-30,19 3,-49 52</inkml:trace>
  <inkml:trace contextRef="#ctx0" brushRef="#br1" timeOffset="19939.668">2852 3488,'127'-99,"-48"35,2 3,2 5,3 3,54-23,-1 0,-139 76,-1 1,1 0,0-1,0 1,0 0,0-1,0 1,-1 0,1-1,1 1,-1 0,0-1,0 1,0 0,0-1,0 1,0-1,1 1,-1 0,0-1,1 1,-1-1,0 1,1-1,-1 1,1-1,-1 1,1-1,-1 1,1-1,-1 1,1-1,-1 0,1 1,-1-1,1 0,0 0,-1 1,1-1,0 0,-1 0,1 0,0 0,-1 0,1 0,0 0,-1 0,1 0,0 0,-1 0,1 0,-1-1,1 1,0 0,-1 0,1-1,-1 1,1 0,0-1,-1 1,1 0,-1-1,1 1,-1-1,0 1,1-1,-1 1,1-1,-26 52,22-44,-12 18,-18 52,34-76,0 0,0 0,-1 0,1 0,0 0,0-1,0 1,0 0,0 0,1-1,-1 1,0 0,0-1,0 1,1-1,-1 0,0 1,0-1,1 0,-1 0,0 0,1 0,-1 0,0 0,1 0,-1 0,0 0,0-1,1 1,-1-1,0 1,0-1,0 1,1-1,-1 0,0 1,0-1,0 0,0 0,0 0,63-34,-1-2,-2-3,9-11,68-44,232-127,-364 219,-3 2,0-1,0 1,0-1,-1 1,1-1,0 0,-1 0,1 0,-1-1,0 1,0 0,0-1,0 0,0 1,0-1,-1 0,1 0,-1-1,-38-13,30 16,-132-56,138 57,1-1,-1 0,0 1,1-1,-1 1,0-1,0 1,1-1,-1 1,0 0,0-1,0 1,0 0,0 0,1 0,-1 0,0-1,0 1,0 0,0 0,0 1,0-1,0 0,0 0,1 0,-1 1,0-1,0 0,0 1,0-1,1 1,-1-1,0 1,1-1,-1 1,0-1,1 1,-1 0,0-1,1 1,-1 0,1 0,-1-1,1 1,0 0,-1 0,1 0,0 0,0-1,-1 1,1 0,0 0,0 0,0 0,0 0,0 0,8 57,-6-49,15 196,6-90,-23-115,0 0,0 1,-1-1,1 1,0-1,0 0,0 1,0-1,0 1,-1-1,1 1,0-1,0 1,0-1,0 1,0-1,0 1,1-1,-1 0,0 1,0-1,0 1,0-1,0 1,1-1,-1 0,0 1,0-1,1 1,-1-1,0 0,1 1,-1-1,0 0,1 1,-1-1,0 0,1 0,-1 1,1-1,-1 0,1 0,-1 0,1 0,-1 0,0 1,1-1,-1 0,1 0,-1 0,1 0,-1 0,1 0,-1-1,1 1,-1 0,1 0,-1 0,0 0,1 0,-1-1,1 1,-1 0,21-29,-14 18,119-193,-106 175,-2 3</inkml:trace>
</inkml:ink>
</file>

<file path=ppt/ink/ink3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0 469,'194'-209,"-117"90,-43 57,1-2,-24 49</inkml:trace>
</inkml:ink>
</file>

<file path=ppt/ink/ink3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1 713,'14'-51,"3"0,2 2,3 0,1 2,2 0,28-37,8-19,54-112,-107 199</inkml:trace>
</inkml:ink>
</file>

<file path=ppt/ink/ink3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0 507,'20'-34,"15"-20,7-7,0 4,-5 5,-6 8,-7 6,-4 9,-4 6,-6 1,1-1,-2 0,3-2,-1 4</inkml:trace>
</inkml:ink>
</file>

<file path=ppt/ink/ink3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1 540,'19'-34,"11"-25,6-7,1 2,-1 7,-7 10,-3 7,-6 5,-2 9,-4 5,-4 0,1 4,-1 0,-3-1,-2 1</inkml:trace>
</inkml:ink>
</file>

<file path=ppt/ink/ink3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1 536,'23'-39,"14"-21,5-7,-5 5,-4 7,-3 8,-6 8,-7 5,-2 9,-4 3,2 1,-2 0,2-2,-1 3</inkml:trace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2:23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2895 678,'-10'38,"-3"18,1 4,2-9</inkml:trace>
  <inkml:trace contextRef="#ctx0" brushRef="#br0" timeOffset="154.558">2867 311,'0'0</inkml:trace>
  <inkml:trace contextRef="#ctx0" brushRef="#br0" timeOffset="-2644.69">101 339,'4'7,"0"1,0-1,-1 1,0 0,-1 0,1 0,-2 1,1-1,-1 0,0 1,-1-1,0 1,0-1,-1 1,0-1,-2 5,-14 113,-6-1,-23 65,12-65,34-124,-1-1,1 0,0 1,-1-1,1 1,0-1,0 1,-1-1,1 1,0-1,0 1,0-1,-1 1,1-1,0 1,0-1,0 1,0 0,0-1,0 1,0-1,0 1,0-1,1 1,-1-1,0 1,0-1,0 1,1-1,-1 1,0-1,1 1,-1-1,0 1,1-1,-1 1,0-1,1 0,-1 1,1-1,-1 0,1 1,-1-1,1 0,-1 0,1 1,-1-1,1 0,-1 0,1 0,-1 0,1 0,0 0,-1 0,1 0,-1 0,1 0,-1 0,1 0,-1 0,1 0,-1-1,1 1,-1 0,1 0,-1-1,1 1,-1 0,1-1,39-25,-33 21,186-161,-192 164,1 1,-1 0,1 0,0-1,0 1,-1 1,1-1,0 0,0 0,0 1,0-1,0 1,0-1,0 1,0 0,0 0,0 0,0 0,0 0,0 1,0-1,0 0,0 1,0 0,0-1,0 1,0 0,0 0,-1 0,1 0,0 0,-1 1,1-1,-1 0,1 1,-1-1,1 1,-1-1,0 1,0 0,0 0,0-1,0 1,0 0,-1 0,1 0,-1 0,1 0,-1 1,16 55,-16-52,0-1,0 0,1 0,0 0,0 0,0 1,1-1,-1-1,1 1,0 0,1 0,-1-1,1 1,0-1,0 0,1 0,-1 0,1 0,-1-1,1 1,1-1,-1 0,0 0,1 0,-1-1,1 0,0 0,5 2,-5-4,0 1,0-1,0 0,0 0,1 0,-1-1,0 0,0 0,0 0,0-1,0 1,-1-1,1-1,0 1,-1 0,1-1,-1 0,0 0,0-1,0 1,0-1,-1 1,1-2,68-104,-65 96,6-11,0 0,-2-1,-1 0,0-1,-2 0,-1 0,-1-1,-2 0,0 0,-2 0,-1 0,-1-1,-1 1,-2 0,-1 0,-1 0,-1 0,-4-10,-2 9,0-1,-2 2,-2 0,0 0,-2 2,0 0,-2 1,-15-14,26 29,0 0,-1 1,0 0,0 1,-1 0,0 1,0 0,0 0,-1 1,0 1,0 0,0 1,0 0,-1 1,1 0,-1 1,0 0,1 1,-1 0,0 1,1 1,-5 1,6 1,0 0,0 1,0 1,1 0,0 0,0 1,0 0,1 0,0 1,1 1,0-1,0 1,1 1,0-1,0 1,1 1,1-1,-4 9,-4 9</inkml:trace>
  <inkml:trace contextRef="#ctx0" brushRef="#br0" timeOffset="-796.829">891 903,'15'0,"0"-1,-1-1,1 0,-1-1,0-1,0 0,0-1,13-6,-21 9,-1-1,0 0,1 0,-1 0,0-1,0 1,-1-1,1 0,-1-1,0 1,0-1,0 0,-1 0,0 0,0 0,0-1,0 1,-1-1,0 0,0 1,-1-1,1-2,-2 5,1-1,-1 1,0 0,0 0,0 0,-1-1,1 1,-1 0,0 0,0 0,0 0,0 0,0 0,-1 0,1 0,-1 0,0 1,0-1,0 1,0-1,0 1,0 0,-1 0,1 0,-1 0,1 0,-1 0,0 1,0 0,0-1,0 1,0 0,0 0,0 0,0 1,0-1,-1 1,1 0,0 0,0 0,0 0,-1 0,1 1,0 0,0-1,0 1,0 0,0 1,0-1,0 0,-1 2,-4 2,0 0,0 1,0 1,1-1,0 1,0 0,0 1,1 0,0 0,1 0,0 1,0-1,1 1,0 1,1-1,0 0,0 1,1-1,0 1,1 0,0 0,0 0,1 0,0 0,1 0,0-1,2 6,-1-7,1 0,0 0,1 0,0-1,0 1,1-1,-1 0,2-1,-1 1,1-1,0 0,0 0,0 0,1-1,0 0,0-1,1 1,-1-2,1 1,0-1,-1 0,2 0,-1-1,0 0,0 0,1-1,-1-1,7 1,4-1,0 0,0-1,1-1,-1-1,-1-1,1 0,0-1,-1-1,0-1,-1-1,1 0,5-5,10-10,-1-2,-1-2,-1 0,-1-2,-2-1,-1-1,-1-2,-2 0,-1-1,-2-2,-1 0,-2-1,-1 0,-1-5,-4 2,-1 0,-2-1,-1 0,-3 0,-1 0,-2 0,-2-1,-4-23,-22-20,26 83,0 0,1 0,-2 1,1-1,0 0,0 1,0-1,-1 1,1-1,-1 1,1 0,-1 0,0 0,1 0,-1 0,0 0,0 0,0 0,0 1,1-1,-1 1,0-1,0 1,0 0,0 0,0 0,0 0,0 0,0 0,0 0,0 1,0-1,0 1,0 0,0-1,0 1,1 0,-1 0,0 0,1 0,-1 0,-1 2,-6 6,1 1,0 1,0-1,1 2,1-1,0 1,0-1,1 2,0-1,1 0,1 1,-1 4,-22 98,5 2,6 0,4 1,5 0,7 29,-1-98,-15 382,12-408,0 14,-2 1,-2-1,-1 0,-9 23,17-57,-1-1,1 1,-1-1,1 0,-1 1,0-1,0 0,0 0,0 0,0 0,0 0,-1 0,1 0,-1 0,1 0,-1 0,0-1,1 1,-1-1,0 1,0-1,0 0,-1 0,1 0,0 0,0 0,0 0,-1-1,1 1,0-1,-1 1,1-1,-1 0,1 0,0 0,-1 0,1-1,0 1,-1-1,1 1,0-1,-1 0,1 0,0 0,0 0,0 0,0 0,0-1,0 1,0-1,0 1,1-1,-1 0,0 1,1-1,-1-1,-1-11,1 0,0 0,2-1,-1 1,2 0,0 0,0 0,1 0,1 0,1 0,0 1,0-1,1 1,1 0,0 0,1 1,1 0,-1 0,5-3,0-6,216-363,-81 127,-144 253,-1 0,0 0,0 0,0 0,0 0,-1 0,0 0,0 0,0-1,0 1,-1 0,1-1,-1 1,0-1,-1 1,1 0,-1-1,0 1,0 0,-1-3,1 7,-1 0,0 0,0 0,0 0,0 0,1 1,-1-1,0 1,0-1,1 1,-1 0,0-1,1 1,-1 0,1 0,-1 0,1 0,0 1,-1-1,1 0,0 0,0 1,0-1,0 1,0-1,0 1,0 0,0-1,1 1,-1 0,0-1,1 1,-1 1,1-2,-6 12,1 0,1 1,0-1,0 1,2 0,0 0,0 0,1 0,1 1,0-1,1 0,1 0,0 0,1 0,2 8,56 185,-60-204,0-1,-1 0,2 0,-1 0,0 0,0 0,1 0,-1 0,1 0,-1 0,1-1,0 1,0 0,0-1,0 0,0 1,0-1,0 0,0 0,0 0,0-1,1 1,-1 0,0-1,1 1,-1-1,1 0,-1 0,0 0,1 0,-1 0,0-1,1 1,-1-1,0 1,1-1,-1 0,0 0,0 0,0 0,0 0,0-1,0 1,0 0,0-1,0 0,-1 1,1-1,0 0,0-1,105-175,-97 159,4-10,112-185,-125 213,-1 0,0 0,0 0,1 0,-1 1,1-1,-1 0,1 0,-1 0,1 0,-1 0,1 1,0-1,0 0,-1 0,1 1,0-1,0 1,0-1,-1 0,1 1,0 0,0-1,0 1,0 0,0-1,0 1,0 0,0 0,0 0,0 0,0 0,0 0,0 0,0 0,0 0,0 0,0 1,0-1,0 0,0 1,0-1,0 1,0-1,0 1,0-1,-1 1,1 0,0-1,0 1,-1 0,1 0,0-1,-1 1,1 0,-1 0,1 0,-1 0,8 143,-10-95,1 65,1-114,0 1,0 0,0 0,-1-1,1 1,0 0,0 0,0 0,0-1,1 1,-1 0,0 0,0 0,0-1,1 1,-1 0,0-1,1 1,-1 0,0 0,1-1,-1 1,1-1,-1 1,1 0,0-1,-1 1,1-1,-1 1,1-1,0 0,-1 1,1-1,0 0,0 1,-1-1,1 0,0 0,0 0,0 1,-1-1,1 0,0 0,0 0,0 0,-1-1,1 1,0 0,0 0,-1 0,1-1,0 1,0 0,-1-1,1 1,0 0,-1-1,1 1,0-1,-1 1,1-1,0 0,37-37,123-186,-161 223,0 0,1 0,-1 0,0 0,1 0,-1 0,1 0,-1 0,1 0,0 0,-1 0,1 0,0 1,-1-1,1 0,0 0,0 1,0-1,0 1,0-1,0 0,0 1,0 0,0-1,0 1,0 0,0-1,0 1,0 0,0 0,0 0,0 0,0 0,1 0,-1 0,0 0,0 1,0-1,0 0,0 1,0-1,0 0,0 1,0-1,0 1,0 0,0-1,-1 1,1 0,0 0,0-1,-1 1,1 0,0 0,-1 0,1 0,-1 0,7 142,-10-92,2 7,1-33</inkml:trace>
  <inkml:trace contextRef="#ctx0" brushRef="#br0" timeOffset="-544.439">1992 198,'5'0,"1"0</inkml:trace>
  <inkml:trace contextRef="#ctx0" brushRef="#br0" timeOffset="1554.93">3459 1,'-26'288,"12"-75,-3-95,-12 197,35-259,6-66,-7-3</inkml:trace>
  <inkml:trace contextRef="#ctx0" brushRef="#br0" timeOffset="1805.531">3148 565,'44'0,"32"0,9 0,-5 0,-11 0,-14 0,-10 0,-8 0,-6 0,-9-5,-7-1</inkml:trace>
  <inkml:trace contextRef="#ctx0" brushRef="#br0" timeOffset="2051.554">3939 735,'10'23,"2"9</inkml:trace>
  <inkml:trace contextRef="#ctx0" brushRef="#br0" timeOffset="2222.263">4052 282,'0'0</inkml:trace>
  <inkml:trace contextRef="#ctx0" brushRef="#br0" timeOffset="2451.962">4278 508,'-12'19,"0"0,2 1,0 0,1 1,1 0,1 0,1 1,1 0,1 0,0 5,3-23,-1 1,1 0,0-1,0 1,1 0,0 0,0 0,0-1,0 1,1 0,-1 0,1-1,1 1,-1 0,0-1,1 1,0-1,0 0,1 1,-1-1,1 0,0-1,0 1,0 0,0-1,1 1,-1-1,1 0,0-1,0 1,0 0,0-1,1 0,-1 0,1 0,-1-1,3 1,0-1,0-1,0 1,0-1,0-1,0 1,-1-1,1 0,0-1,0 0,-1 0,1 0,-1-1,0 0,1 0,-1-1,-1 0,1 0,0 0,-1 0,0-1,0 0,-1 0,1 0,2-5,0-1,0-1,0 1,-2-1,1 0,-1-1,-1 1,-1-1,1 0,-2 0,0 0,0 0,-1-8,0 15,0 1,0-1,0 0,-1 0,0 1,0-1,0 0,-1 0,0 0,0 1,0-1,-1 1,0-1,0 1,0-1,-1 1,0 0,0 0,0 0,0 1,-1-1,0 1,0-1,0 1,0 1,-1-1,0 1,1-1,-1 1,-1 0,1 1,0 0,-2-1,-20 3,2 3</inkml:trace>
  <inkml:trace contextRef="#ctx0" brushRef="#br0" timeOffset="2905.838">4673 790,'204'-275,"-204"275,0-1,0 0,0 1,0-1,0 1,0-1,0 1,1-1,-1 1,0-1,0 1,1-1,-1 1,0-1,1 1,-1-1,0 1,1-1,-1 1,1 0,-1-1,1 1,-1 0,1-1,-1 1,1 0,-1 0,1-1,-1 1,1 0,-1 0,1 0,0 0,-1 0,1 0,-1 0,1 0,-1 0,1 0,0 0,-1 0,1 0,-1 1,1-1,-1 0,1 0,-1 1,1-1,-1 0,1 0,-1 1,1-1,-1 1,0-1,1 0,-1 1,1-1,-1 1,0-1,0 1,1-1,-1 1,0 0,2 38,-2-34,-1 5,-1 1,2-1,-1 0,2 0,-1 1,1-1,1 0,0 0,0 0,1 0,0 0,1-1,0 1,1-1,-1 0,2 0,-1-1,1 1,1-1,-1-1,2 1,-1-1,1 0,0-1,0 0,4 2,-5-5,1 0,1 0,-1-1,0 0,1-1,-1 0,0 0,1-1,-1 0,1 0,-1-1,1 0,-1-1,1 1,-1-2,0 1,0-1,0 0,-1-1,1 0,-1 0,0-1,0 0,0 0,0 0,-1-1,0 0,0-1,-1 1,0-1,0 0,0 0,-1-1,9-13,-1 0,-1-1,-1-1,-1 1,-1-1,-1-1,-1 1,-1-1,-1 0,-1-1,-1-11,-1 12</inkml:trace>
  <inkml:trace contextRef="#ctx0" brushRef="#br0" timeOffset="8205.617">6112 424,'-20'-4,"-1"1,1 1,-1 1,1 1,0 1,-1 0,1 2,0 0,0 1,-19 7,35-9,1-1,0 1,0 0,0 0,0 0,0 0,0 1,1-1,-1 1,1-1,0 1,0 0,0 0,0 0,0 0,0 1,1-1,0 0,0 1,-1-1,2 1,-1-1,0 1,1-1,0 1,0 0,0-1,0 1,0-1,1 1,0 1,1 4,1 0,-1-1,2 1,-1-1,1 0,1 0,-1 0,1-1,1 1,-1-1,1 0,1-1,51 71,-57-75,0 1,0-1,0 1,0 0,0-1,-1 1,1 0,-1-1,0 1,0 0,0 0,0-1,0 1,0 0,-1-1,0 1,1 0,-1-1,0 1,0-1,0 1,-1-1,1 1,0-1,-1 0,0 0,1 0,-1 0,0 0,0 0,0 0,-1 0,-1 0,-6 5,-2 0,1-1,-1-1,0 1,0-2,0 0,-1-1,1 0,-1 0,0-1,0-1,-7 0,-22-15,30 1</inkml:trace>
  <inkml:trace contextRef="#ctx0" brushRef="#br0" timeOffset="8435.284">6535 368,'-14'9,"-1"9,8 0,5-2</inkml:trace>
  <inkml:trace contextRef="#ctx0" brushRef="#br0" timeOffset="8637.146">6535 706,'-5'5,"-1"1</inkml:trace>
  <inkml:trace contextRef="#ctx0" brushRef="#br0" timeOffset="9589.23">129 1637,'531'-76,"1036"-73,-658 58,983-92,-62 116,-866 40,-949 27,55-12,-70 11,0-1,0 0,0 1,-1-1,1 0,0 1,-1-1,1 1,-1-1,1 0,-1 1,0 0,1-1,-1 1,0-1,0 1,0 0,0-1,-1 1,1 0,0 0,0 0,-1 0,1 0,0 0,-1 0,1 1,-1-1,1 1,-1-1,0 1,1-1,-1 1,1 0,-1-1,0 1,-1-1,-51-19,28 14</inkml:trace>
</inkml:ink>
</file>

<file path=ppt/ink/ink3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1 434,'24'-34,"8"-15,3-5,-4 2,-3 11,-6 6,-7 5,0 3,-4 1,1 5,-1 1,3 5,-2-1,-3 2</inkml:trace>
</inkml:ink>
</file>

<file path=ppt/ink/ink3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0 512,'24'-38,"18"-28,1-6,-2 3,-2 9,-4 10,-3 9,-7 6,-2 4,-1 4,-4 5</inkml:trace>
</inkml:ink>
</file>

<file path=ppt/ink/ink3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4.644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313 140,'-1'-4,"1"0,-1 0,0 1,0-1,0 0,-1 0,1 0,-1 1,0-1,0 1,0 0,-1-1,1 1,-1 0,1 0,-1 1,0-1,0 0,-1 1,1 0,0 0,-1 0,1 0,-1 0,0 1,0 0,1-1,-1 1,0 1,0-1,0 1,0-1,0 1,0 0,0 1,0-1,0 1,0-1,0 1,0 0,1 1,-1-1,0 1,1-1,-1 1,1 0,-2 2,-9 5,1 0,1 2,0-1,1 1,0 1,0 0,1 1,1 0,0 0,1 1,0 0,1 1,1 0,0 0,1 0,1 0,0 1,1 0,1 0,0 0,1 0,1 9,0-22,0 1,1-1,-1 0,1 1,0-1,-1 0,1 1,1-1,-1 0,0 0,1 0,0 0,-1 0,1 0,0-1,1 1,-1-1,0 1,1-1,-1 0,1 0,0 0,0 0,0 0,0-1,0 1,0-1,0 0,0 0,1 0,-1 0,0 0,1-1,-1 0,1 1,-1-1,0-1,1 1,-1 0,0-1,1 0,-1 0,0 0,1 0,0-1,16-7,-1-1,0-2,-1 0,0 0,-1-2,-1 0,0-1,-1 0,0-2,-2 0,1 0,-2-1,8-16,15-15,92-124,-126 172,22-26,-22 27,-1 0,1 0,0 0,-1 0,1 0,-1 0,1 0,0 0,-1 1,1-1,-1 0,1 0,-1 0,1 1,-1-1,1 0,-1 1,1-1,-1 1,1-1,-1 0,1 1,-1-1,0 1,1-1,-1 1,0-1,1 1,-1 0,0-1,0 1,1-1,-1 1,0-1,0 1,0 0,0-1,0 1,0 0,0-1,0 1,0-1,0 1,0 0,-1-1,1 1,0-1,0 1,-1-1,1 1,0-1,-1 1,1 0,0 63,-1-46,1 0,0 0,1 0,1 0,1-1,1 1,0-1,1 1,1-2,0 2,62 81,-60-83</inkml:trace>
</inkml:ink>
</file>

<file path=ppt/ink/ink3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5.577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0,'5'29,"6"14,1 4,-1-5</inkml:trace>
</inkml:ink>
</file>

<file path=ppt/ink/ink3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5.726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1,'0'0</inkml:trace>
</inkml:ink>
</file>

<file path=ppt/ink/ink3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00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1 808,'179'-313,"-92"156,23-28,-33 76,-43 77,-16 21</inkml:trace>
  <inkml:trace contextRef="#ctx0" brushRef="#br1" timeOffset="20242.608">566 695,'566'0,"-520"5,-45-5,-1 0,1-1,0 1,0 1,0-1,-1 0,1 0,0 0,0 0,-1 1,1-1,0 0,0 0,-1 1,1-1,0 1,-1-1,1 1,-1-1,1 1,0-1,-1 1,1-1,-1 1,0 0,1-1,-1 1,1 0,-1-1,0 1,1 0,-1 0,0-1,0 1,0 0,0 0,0 0,0-1,0 1,0 0,0 0,0 0,0-1,0 1,0 0,-1 0,1-1,0 1,-1 0,1-1,0 1,-1 0,1-1,-1 2,-111 109,108-108,-1 0,1 0,0 1,0-1,0 1,0 0,1 0,-1 0,1 1,0-1,0 1,1-1,-1 1,1 0,0 0,0 0,1 0,-1 1,1-1,1 0,-1 1,1-1,-1 0,2 1,-1-1,1 1,-1-1,1 0,1 0,-1 1,1-1,0 0,0 0,0 0,1 0,4-1,1 0,-1 0,1 0,0-1,0 0,0 0,1-1,-1 0,1-1,-1 0,1 0,-1-1,1 0,-1 0,1-1,0 0,1-1,17 0,201-18,-200 15,-4 1</inkml:trace>
  <inkml:trace contextRef="#ctx0" brushRef="#br1" timeOffset="21506.598">734 668,'29'-123,"-6"50,-23 72,0 1,1 1,-1-1,0 0,1 0,-1 1,1-1,-1 0,1 0,-1 0,1 1,-1-1,1 0,-1 0,1 0,-1 0,1 0,-1 0,1 0,-1 0,1 0,-1 0,1-1,-1 1,1 0,-1 0,1 0,-1-1,1 1,-1 0,1-1,-1 1,0 0,1-1,-1 1,1 0,-1-1,0 1,0-1,1 1,-1 0,0-1,0 1,1-1,-1 1,0-1,0 1,0-1,0 1,0-1,0 1,0-1,0 1,0-1,0 1,0-1,0 0,0 1,0-1,0 1,0 0,-1-1,6 15,-1 1,-1 0,0-1,-1 1,0 0,-2 1,1-1,-2 0,0 2,0 13,11 114,30 42,-112-271,-53-48,103 111</inkml:trace>
</inkml:ink>
</file>

<file path=ppt/ink/ink3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6.142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271 553,'-28'10,"20"-8,1 0,-1 0,1 0,-1 1,1 0,0 1,0-1,0 2,1-1,-1 0,1 1,0 0,1 1,-1-1,1 1,0 0,0 1,1-1,0 1,-1 3,5-6,1 1,-1 0,1-1,0 1,1-1,-1 1,1-1,0 0,0 1,0-1,1 0,0-1,-1 1,1 0,1-1,-1 1,0-1,1 0,0 0,-1 0,1-1,0 1,0-1,1 0,-1 0,5 1,18 15,-23-17,-1 1,0 0,0 0,0 0,0 1,0-1,0 1,-1 0,1-1,-1 1,1 0,-1 1,0-1,-1 0,1 1,0-1,-1 1,0-1,0 1,0-1,0 1,0 0,-1 0,0-1,0 1,0 0,0 0,0 0,-1-1,0 1,0 0,0-1,0 1,0-1,-1 1,0-1,1 1,-2 0,0 0,1-1,-1 0,0 0,0 0,-1 0,1 0,-1 0,1-1,-1 0,0 0,1 0,-1 0,0 0,-1-1,1 0,0 0,0 0,0 0,-1-1,1 1,0-1,-1 0,1-1,0 1,-1-1,-3-1,-11-3</inkml:trace>
  <inkml:trace contextRef="#ctx0" brushRef="#br0" timeOffset="1506.101">1090 582,'-10'10,"1"1,1 0,0 0,1 1,0 0,1 1,0-1,1 1,0 0,1 1,1-1,0 1,0-1,2 1,0 0,0 10,1-21,0-1,0 0,0 0,0 1,0-1,1 0,-1 0,1 1,0-1,-1 0,1 0,0 0,0 0,0 0,1 0,-1 0,0 0,1 0,-1-1,1 1,0-1,-1 1,1-1,0 1,0-1,0 0,0 0,0 0,0 0,0 0,1-1,-1 1,0-1,0 1,0-1,1 0,-1 0,0 0,2 0,2 0,1-1,-1 0,0-1,0 1,0-1,0 0,0-1,0 1,0-1,-1-1,1 1,-1-1,4-3,-2 2,0-1,0 0,0-1,-1 0,0 0,0 0,-1-1,0 0,0 0,-1 0,0 0,0-1,-1 0,0 1,-1-1,0 0,0-1,-1 1,0-6,0 12,-1 0,1 0,-1 0,0 0,0-1,0 1,-1 0,1 0,-1 0,1 0,-1 0,0 0,0 0,-1 0,1 1,-1-1,1 0,-1 1,0-1,0 1,0 0,0-1,0 1,0 0,-1 0,1 0,-1 1,1-1,-1 0,0 1,0 0,0 0,0 0,0 0,0 0,0 0,-41-1,59 1,0-1,0 0,-1-1,1 0,0-1,-1-1,0 0,0-1,-1-1,10-6,-8 6,1 0,-1-1,0-1,0 0,-1 0,0-2,0 0,-2 0,1-2,-1 1,-1-1,0-1,-1 0,3-7,31-103,-33 64,-7 44,0-1,-1 0,-1-1,-1 1,0 0,-2 0,1-1,-3-3,3 22,0-1,-1 0,1 0,-1 1,1-1,0 0,-1 0,1 0,-1 1,1-1,-1 0,1 0,-1 0,1 0,-1 0,1 0,-1 0,1 0,0 0,-1 0,1-1,-1 1,1 0,-1 0,1 0,-1 0,1-1,0 1,-1 0,1 0,-1-1,1 1,0 0,-1-1,1 1,0 0,0-1,-1 1,1-1,0 1,0 0,-1-1,1 1,0-1,0 1,0-1,0 1,0-1,0 1,0-1,0 1,0 0,0-1,0 1,0-1,0 1,0-1,0 1,0-1,0 1,1-1,-1 1,0 0,0-1,1 1,-1-1,0 1,1 0,-10 37,8 388,56 326,-55-668,-3 0,-4 0,-3-1,-7 15,14-77,-1 0,-1-1,-1 1,-1-1,-1 0,0-1,-2 0,0 0,-10 13,20-30,-1 1,0-1,0 0,0 1,-1-1,1 0,0 1,0-1,-1 0,1 0,0 0,-1 0,1-1,-1 1,1 0,-1 0,0-1,1 1,-1-1,0 0,1 1,-1-1,0 0,1 0,-1 0,0 0,1 0,-1-1,0 1,0 0,1-1,-1 1,1-1,-1 0,0 1,1-1,0 0,-1 0,1 0,-1 0,1 0,0 0,0-1,0 1,-1 0,1-1,0 1,1 0,-1-1,0 0,0 1,1-1,-1 1,1-1,-1 0,1 1,0-1,-1 0,1 1,0-1,0-1,-2-18,0 0,2 0,0 0,1-1,1 1,1 0,2-6,0-2,7-45,3 1,4 0,3 2,2 0,10-12,-20 53,0 1,3 0,0 1,2 1,0 1,2 1,10-9,-12 17</inkml:trace>
  <inkml:trace contextRef="#ctx0" brushRef="#br0" timeOffset="4051.419">186 1710,'-30'29,"1"2,2 0,1 2,1 1,-2 7,7 13,19-53,1 0,0 0,0 0,0 0,0 0,0 0,0 0,0 0,0 0,0 0,1 0,-1 0,0 0,1 0,-1 0,1 0,-1-1,1 1,-1 0,1 0,-1 0,1-1,0 1,-1 0,1-1,0 1,0 0,0-1,-1 1,1-1,0 1,0-1,0 0,0 1,0-1,0 0,0 0,0 1,0-1,0 0,0 0,0 0,0 0,0-1,0 1,0 0,0 0,0 0,0-1,0 1,0-1,8-1,-1-1,1-1,-1 1,0-1,0-1,0 0,0 0,-1 0,0-1,0 0,0 0,2-5,46-33,-53 43,1 0,-1 0,0 0,1 0,-1 1,1-1,0 1,-1 0,1 0,-1 0,1 0,0 0,-1 0,1 1,-1-1,1 1,-1 0,1 0,-1 0,0 0,1 0,-1 0,0 1,0-1,0 1,0-1,0 1,0 0,0 0,0 0,-1 0,1 0,-1 0,0 1,0-1,1 0,-1 1,-1-1,1 1,0-1,-1 1,1-1,-1 2,37 46,-32-47,0-1,0 0,0 0,1 0,-1-1,0 1,1-1,-1-1,1 1,-1-1,1 0,0 0,-1 0,1-1,-1 0,1 0,-1 0,0-1,1 0,-1 0,0 0,0-1,0 1,-1-1,1 0,-1-1,1 1,-1-1,0 0,0 0,-1 0,1-1,-1 1,0-1,1-2,11-21,-2-1,-1-1,-1 0,-2-1,0 0,-3 0,1-13,16-226,-8 133,-14 352,-2-184,1 0,2-1,1 1,2 0,1-1,6 17,46 150,-30-66,-27-120</inkml:trace>
  <inkml:trace contextRef="#ctx0" brushRef="#br0" timeOffset="4287.564">498 1654,'23'5,"29"1,8 0,0-1,-6 4,-7-1,-7-1,-5-2,-4-1,-3-2,-5-1</inkml:trace>
  <inkml:trace contextRef="#ctx0" brushRef="#br0" timeOffset="4473.161">1090 1880,'9'33,"4"12</inkml:trace>
  <inkml:trace contextRef="#ctx0" brushRef="#br0" timeOffset="4624.146">1118 1513,'0'0</inkml:trace>
  <inkml:trace contextRef="#ctx0" brushRef="#br0" timeOffset="5023.425">1513 1767,'-14'6,"0"2,1 0,0 0,0 1,1 1,0 0,1 0,0 2,0-1,2 1,-1 1,-5 10,13-20,0 1,0-1,0 1,0-1,1 1,-1 0,1 0,0 0,1 0,-1 0,1-1,-1 1,1 0,0 0,1 0,-1 0,1 0,-1 0,1 0,0 0,1 0,-1-1,1 1,0 0,-1-1,1 1,1-1,-1 0,1 0,-1 0,1 0,0 0,0 0,0-1,0 0,0 1,1-1,-1 0,1-1,0 1,-1-1,1 1,0-1,0 0,0 0,0-1,0 1,5-2,-1-1,1 1,-1-2,0 1,0-1,0 0,0-1,0 0,-1 0,1 0,-1-1,0 0,0-1,-1 0,0 0,0 0,0-1,-1 1,0-1,0-1,-1 1,0-1,0 1,-1-1,0 0,0-1,-1 1,0 0,0-1,-1 1,1 3,-1 0,0 0,-1 0,1 0,-1 0,0 0,0 0,0 0,-1 0,0 1,0-1,0 0,0 0,-1 0,0 1,0-1,0 1,-1 0,1-1,-1 1,0 0,0 0,0 1,-1-1,1 1,-1 0,0-1,0 2,0-1,-4-1,-13-3</inkml:trace>
  <inkml:trace contextRef="#ctx0" brushRef="#br0" timeOffset="5492.249">1880 1964,'4'-25,"-2"4,2 0,0 0,1 1,1-1,1 1,8-15,-15 34,0 0,0 0,1 0,-1 1,0-1,0 0,0 0,1 1,-1-1,0 0,1 1,-1-1,0 0,1 1,-1-1,1 0,-1 1,1-1,0 1,-1-1,1 1,-1-1,1 1,0-1,-1 1,1 0,0-1,0 1,-1 0,1 0,0 0,0-1,-1 1,1 0,0 0,0 0,0 0,-1 0,1 0,0 1,0-1,-1 0,1 0,0 0,0 1,-1-1,1 1,0-1,-1 0,1 1,0-1,-1 1,1-1,-1 1,1-1,0 2,21 47,-14-27,-5-16,1-1,0 0,0 0,1 0,-1-1,1 1,0-1,0 0,0 0,1-1,-1 0,1 0,0 0,0 0,0-1,0 0,0 0,1-1,-1 0,0 0,1 0,-1-1,1 0,-1 0,1-1,-1 0,0 0,1 0,-1-1,0 0,0 0,0 0,0-1,0 0,-1 0,1-1,-1 1,0-1,0 0,0-1,0 1,-1-1,0 0,0 0,3-5,6-12,-2 0,0-1,-2 0,0-1,-2 1,3-15,-7 25,4-12</inkml:trace>
</inkml:ink>
</file>

<file path=ppt/ink/ink3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9.297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141 0,'-1'75,"-1"-28,3 0,1 0,2-1,4 5,1 14,-3 0,-2 0,-5 65,0-38,1-92</inkml:trace>
  <inkml:trace contextRef="#ctx0" brushRef="#br0" timeOffset="231.087">0 451,'39'-4,"26"-8,8 0,-4 1,-9 2,-15 4</inkml:trace>
</inkml:ink>
</file>

<file path=ppt/ink/ink3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8.631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29 141,'-29'449,"30"-484,-1 4,1-1,2 1,1 0,2 1,3-11,6-2,2 0,3 1,0 1,3 1,17-22,40-11,-78 72,1-1,-1 1,1 0,0 0,-1 0,1 0,0 0,0 1,0-1,0 1,0 0,0 0,-1 0,1 0,0 0,0 0,0 1,0 0,0 0,-1-1,1 1,0 1,0-1,-1 0,1 1,-1-1,0 1,1 0,-1 0,0 0,0 0,0 0,0 0,0 2,34 48,-25-38</inkml:trace>
  <inkml:trace contextRef="#ctx0" brushRef="#br0" timeOffset="300.054">678 0,'-17'33,"2"0,1 1,2 1,1 0,1 1,3 0,-3 25,9-58,0 1,1-1,-1 0,1 1,0-1,0 1,0-1,0 1,0-1,1 0,0 1,-1-1,1 0,1 1,-1-1,0 0,1 0,-1 0,1 0,0 0,0-1,0 1,1 0,-1-1,1 1,-1-1,1 0,0 0,0 0,0 0,0-1,0 1,0-1,0 0,0 0,1 0,-1 0,0 0,1-1,-1 1,1-1,-1 0,0 0,1-1,1 1,5-4,-1 1,0-2,-1 1,1-1,-1 0,0-1,0 0,0 0,-1-1,0 0,-1 0,1 0,-1-1,-1 0,1 0,-1-1,-1 1,0-1,0 0,-1-1,0 1,0 0,-1-1,0 0,-1 1,0-1,-1 0,0 0,0 0,-1 1,0-1,-1 0,0 1,0-1,-1 1,-1 0,1 0,-3-4,-56-37,39 42</inkml:trace>
</inkml:ink>
</file>

<file path=ppt/ink/ink3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4.977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283 1,'-26'42,"0"-1,2 1,1 1,3 0,-1 8,-43 77,54-111,-37 39,37-54</inkml:trace>
  <inkml:trace contextRef="#ctx0" brushRef="#br0" timeOffset="365.853">1 1,'23'42,"2"0,3-2,0 0,30 29,35 38,-87-97,0 0,1 0,1 0,0-1,0 0,0-1,1 0,0 0,1-1,6 4,1-3</inkml:trace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2:39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989 342,'-17'91,"-50"242,10-78,9-104,24-120,10-21</inkml:trace>
  <inkml:trace contextRef="#ctx0" brushRef="#br0" timeOffset="365.775">1 568,'77'-40,"2"3,1 3,64-16,-134 46,217-63,187-30,-41 12,-256 51,-106 31</inkml:trace>
  <inkml:trace contextRef="#ctx0" brushRef="#br0" timeOffset="953.053">1242 850,'0'386,"1"-424,2-1,1 1,2 1,1-1,2 1,2 0,1 1,2 0,1 1,2 1,19-29,-36 63,49-60,-48 58,0 1,0 0,0 0,1 0,-1 0,1 1,-1-1,0 0,1 0,-1 1,1-1,0 1,-1 0,1-1,-1 1,1 0,0 0,-1 0,1 0,-1 0,1 0,0 0,-1 1,1-1,-1 1,1-1,-1 1,1-1,-1 1,1 0,-1 0,1 0,-1 0,0 0,0 0,1 0,-1 0,0 0,0 1,0-1,0 0,-1 1,1-1,21 33,-14-17</inkml:trace>
  <inkml:trace contextRef="#ctx0" brushRef="#br0" timeOffset="1347.29">1976 795,'-36'13,"1"2,1 2,0 1,1 2,1 1,0 1,2 2,-14 15,37-33,0 1,0 0,1 0,0 1,0 0,1 0,0 0,0 1,1 0,0-1,1 1,0 1,0-1,1 0,0 1,0 5,3-12,0-1,0 1,0-1,0 1,0-1,0 0,1 1,0-1,-1 0,1 0,0 0,0 0,0 0,0-1,0 1,0-1,0 1,1-1,-1 0,1 0,-1 0,1 0,-1 0,1 0,-1-1,1 1,0-1,-1 0,1 0,0 0,-1 0,1 0,0-1,-1 1,1-1,-1 0,1 1,-1-1,1 0,-1-1,1 1,-1 0,0-1,0 1,0-1,0 0,0 1,0-1,1-1,121-126,-66 60,-57 67,-1 1,1-1,0 1,0-1,0 1,0-1,0 1,1-1,-1 1,0 0,1 0,-1 0,1 0,-1 0,1 0,-1 0,1 0,0 1,-1-1,1 0,0 1,-1 0,1-1,0 1,0 0,0 0,-1 0,1 0,0 0,0 0,0 1,-1-1,1 1,0-1,0 1,-1-1,1 1,-1 0,1 0,-1 0,1 0,0 0,45 96,-32-74,-2-3</inkml:trace>
  <inkml:trace contextRef="#ctx0" brushRef="#br0" timeOffset="1730.626">2117 1133,'11'-38,"1"1,2 0,1 1,2 1,2 1,1 0,6-5,29-17,-54 57,0-1,-1 1,1 0,0 0,0-1,-1 1,1 0,0 0,-1 0,1 0,-1 0,1 0,-1 0,0 0,1 0,-1 0,0 0,0 0,0 0,1 0,-1 0,0 0,0 0,-1 1,1-1,0 0,0 0,0 0,-1 0,1 0,-1 0,1 0,-1 0,-2 13,-11 113,14-123,1 0,-1 0,1 0,0-1,0 1,1 0,-1 0,1-1,-1 1,1-1,0 1,1-1,-1 0,1 0,-1 0,1 0,0 0,0-1,0 1,0-1,0 0,1 0,-1 0,1 0,0 0,-1-1,1 0,0 0,0 0,3 1,2-1,1 0,0-1,0 0,-1 0,1-1,0 0,0-1,-1 0,1 0,-1-1,0-1,0 1,0-2,0 1,-1-1,1 0,-1-1,0 0,-1 0,0-1,0 1,0-2,-1 1,0-1,0 0,-1 0,1-3,35-51,-28 43</inkml:trace>
  <inkml:trace contextRef="#ctx0" brushRef="#br0" timeOffset="2084.991">3105 681,'-8'5,"-6"2,0 1,0 0,0 1,2 1,-1 0,1 1,0 0,1 0,-1 4,11-13,0 0,0 0,0 0,1 1,-1-1,1 0,-1 0,1 0,0 1,0-1,0 0,0 0,1 0,-1 1,0-1,1 0,0 0,-1 0,1 0,0 0,0 0,0 0,0 0,1 0,-1 0,0-1,1 1,-1 0,1-1,0 1,0-1,-1 0,1 1,0-1,0 0,0 0,1 0,26 29,-28-26,1 0,-1 0,1 0,-1 1,-1-1,1 0,0 1,-1-1,0 0,0 1,-1-1,1 0,-1 1,0-1,0 0,0 0,0 1,-1-1,0 0,0 0,0-1,0 1,0 0,-1-1,0 1,-3 2,-90 73,46-63,32-17</inkml:trace>
  <inkml:trace contextRef="#ctx0" brushRef="#br0" timeOffset="2383.299">3359 229,'-55'187,"9"3,-14 137,60-323,-4 13,1 0,1 0,1 0,0 0,1 0,1 1,1-1,2 10,2-15,1-6</inkml:trace>
  <inkml:trace contextRef="#ctx0" brushRef="#br0" timeOffset="3102">3782 709,'-254'256,"211"-187,42-68,0 0,1 1,-1-1,0 0,1 0,-1 1,1-1,0 0,0 1,-1-1,1 0,0 1,0-1,0 1,0-1,0 0,1 1,-1-1,0 0,1 1,-1-1,1 0,-1 1,1-1,-1 0,1 0,0 0,0 1,0-1,0 0,0 0,0 0,0 0,0-1,0 1,0 0,0 0,0-1,1 1,-1 0,0-1,1 0,-1 1,0-1,1 0,-1 1,0-1,1 0,-1 0,1 0,-1 0,0 0,1-1,15-1,-1-2,1 0,-1 0,0-2,0 0,0-1,-1 0,0-2,-1 0,0 0,0-1,-1-1,0 0,0-2,1 2,94-78,-108 89,0-1,1 1,-1-1,0 1,1 0,-1-1,0 1,1 0,-1 0,1-1,-1 1,1 0,-1 0,1 0,-1 0,1-1,-1 1,1 0,-1 0,1 0,-1 0,1 0,-1 0,1 0,-1 1,1-1,-1 0,1 0,-1 0,1 0,-1 1,0-1,1 0,-1 0,1 1,-1-1,0 0,1 1,-1-1,1 0,-1 1,0-1,0 1,1-1,-1 0,0 1,0-1,1 1,-1-1,0 1,0-1,0 1,0-1,0 1,0-1,0 1,0-1,0 1,0-1,0 1,0-1,0 1,0-1,0 1,-1-1,1 1,-6 40,5-37,-11 37,9-35,0 1,0-1,1 0,0 0,0 1,1-1,0 1,0 0,0-1,1 1,0 0,0 0,1-1,0 1,0 0,0-1,1 1,0-1,0 0,4 6,-1-8,1-1,0 0,0 0,0 0,0-1,0 0,1 0,-1-1,1 0,-1 0,1-1,-1 1,1-1,0-1,-1 1,1-1,-1 0,1-1,-1 1,0-1,1-1,-1 1,0-1,0 0,-1 0,1-1,0-1,25-15,-2-1,-1-2,0-1,-2-2,-1 0,-1-2,-1 0,-2-1,-1-2,2-5,20-25,3-9,-3-2,-3-2,-4-2,-2-1,11-49,-40 115,2-1,-1 0,-1 0,0-1,-1 1,0-1,-1 0,0 0,-1 0,0 0,-1 0,-1 0,0 0,0 0,-2 0,-1-7,3 18,0 0,-1-1,1 1,0 0,-1 0,1 0,-1 0,0 1,0-1,1 0,-1 1,0-1,-1 1,1-1,0 1,0 0,0 0,-1 0,1 0,-1 1,1-1,0 1,-1-1,1 1,-1 0,1 0,-1 0,1 0,-1 0,1 1,-1-1,1 1,-1-1,1 1,0 0,-1 0,0 1,-70 60,57-29,1 0,1 1,2 0,2 1,1 0,1 1,2 0,2 0,1 0,2 0,2 1,1-1,3 12,-3 37,-2-47,1 0,3 1,1-1,2-1,1 1,2-1,2-1,1 0,2 1,-15-36,0-1,0 1,0 0,0 0,0-1,0 1,0 0,0 0,0 0,0-1,0 1,1 0,-1 0,0-1,0 1,1 0,-1-1,1 1,-1 0,1-1,-1 1,1-1,-1 1,1-1,-1 1,1-1,0 1,-1-1,1 1,0-1,-1 0,1 1,0-1,0 0,-1 0,1 1,0-1,0 0,-1 0,1 0,0 0,0 0,-1 0,1 0,0-1,0 1,0 0,-1 0,1 0,0-1,-1 1,1 0,0-1,-1 1,1-1,0 1,-1-1,1 1,-1-1,1 1,-1-1,1 0,-1 1,1-1,-1 0,0 1,1-1,3-14</inkml:trace>
  <inkml:trace contextRef="#ctx0" brushRef="#br0" timeOffset="3352.133">3952 596,'48'-5,"35"-1,13 0,-5 1,-13 2,-11 1,-11 5,-11 3,-8 0,-5-1,-4-1,-2-2,-5 0</inkml:trace>
</inkml:ink>
</file>

<file path=ppt/ink/ink3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44.804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3 1,'0'37,"-2"-20,2 0,0 0,1 0,0 0,1 0,2 0,-1 0,2-1,0 0,3 6,5 6,1-1,2-1,0-1,1 0,2-1,0-1,2-1,0-1,2 0,0-2,4 2,29 17,-29-17,1-1,2-1,-1-2,2-1,0-1,1-2,1-1,0-1,2-1,164 24,-2-36,-189 1,0 1,-1-2,1 1,-1-1,1 0,-1-1,0 0,0 0,0 0,0-1,0 0,-1 0,0-1,0 0,0 0,0 0,-1-1,0 0,0 0,0 0,-1 0,0-1,0 0,-1 0,0 0,0 0,-1 0,1-1,-2 1,1-1,-1 0,0 1,-1-1,1-98,9-60,-8 155,0 1,-1-1,0 0,-1 0,0 0,0 0,-2 0,1 1,-1-1,-1 0,0 1,0 0,-1-1,-5-8,1-9,7 24,0-1,1 0,-2 1,1-1,-1 1,1-1,-1 1,0 0,-1-1,1 1,-1 1,0-1,1 0,-2 0,1 1,0 0,-1 0,-3-3,3 7,1-1,-1 1,1 0,-1 0,1 0,-1 1,1-1,0 1,-1 0,1 0,0 0,0 0,0 0,1 1,-1-1,1 1,-1 0,1 0,0 0,0 0,0 0,0 0,1 0,-1 2,-5 5,-101 143,106-152,1 0,-1 0,1 0,0 0,-1 0,1 0,0 0,-1 1,1-1,0 1,0-1,0 1,0-1,1 1,-1-1,0 1,1 0,-1-1,1 1,-1 0,1 0,0-1,-1 1,1 0,0 0,1-1,-1 1,0 0,0 0,1 0,-1-1,1 1,-1 0,1-1,0 1,0-1,-1 1,1-1,0 1,1-1,-1 1,0-1,0 0,1 0,-1 1,0-1,1 0,0 0,8 0,0-1,0 0,-1-1,1 0,0 0,-1-1,1 0,-1-1,0 0,0 0,5-4,32-8,189-50,-75 54,-159 11,0 0,0 1,0-1,0 0,0 0,0 0,0 0,0 0,0 0,0-1,0 1,0 0,-1 0,1-1,0 1,0 0,0-1,0 1,0-1,-1 1,1-1,0 0,0 1,-1-1,1 0,0 1,-1-1,1 0,-1 0,1 0,-1 1,1-1,-1 0,0 0,1 0,-1 0,0 0,0 0,0 0,0 0,0 0,0 0,0 0,0 0,0 0,0 0,0 1,0-1,-1 0,1 0,0 0,-1 0,1 0,-1 0,1 1,-1-2,-43-33,-132-35,144 53,30 14,-1 1,1 0,-1 0,0 1,0-1,0 0,0 1,0 0,0 0,-1 0,1 0,0 0,0 0,-1 1,1 0,0 0,-1 0,1 0,0 0,-1 1,1-1,0 1,-1 0,0 0,-11 9</inkml:trace>
</inkml:ink>
</file>

<file path=ppt/ink/ink3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0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24,'2'1,"-1"1,0-1,1 1,-1-1,0 1,0 0,0-1,0 1,0 0,0 0,0 0,-1-1,1 1,-1 0,1 0,-1 0,0 0,0 0,1 0,-2 0,1 0,0 0,0 0,-1 0,1 0,-1 0,1 0,-1 0,0 0,0 0,0-1,0 1,0 0,0-1,0 1,-1-1,1 1,0-1,-1 1,0-1,1 0,-1 0,0 0,1 0,-1 0,0 0,0 0,0-1,0 1,0-1,0 1,0-1,0 0,0 0,0 0,0 0,0 0,0 0,0 0,0-1,0 1,1-1,-1 0,0 1,0-1,0 0,0 0,5 3,1-1,-1 1,1-1,-1 0,1 0,0 0,0 0,-1-1,1 1,0-1,0 0,0 0,0-1,-1 1,1-1,0 1,0-1,-1-1,1 1,-1 0,1-1,-1 0,1 0,-1 0,0 0,0 0,0 0,0-1,0 0,-1 0,1 1,-1-1,0-1,0 1,0 0,0 0,0-1,-1 1,0-1,1 0,-1 1,-1-1,1-2,-1 5,0-1,0 1,0 0,0-1,0 1,-1-1,1 1,-1 0,1-1,-1 1,0 0,1-1,-1 1,0 0,0 0,0 0,0 0,0 0,0 0,0 0,0 0,0 0,0 0,-1 1,1-1,0 0,-1 1,1-1,0 1,-1-1,1 1,0 0,-1 0,1 0,-1-1,1 1,-1 1,1-1,-1 0,1 0,0 0,-1 1,1-1,-1 1,1-1,-1 1,-59 35,63-38,-1 0,1 0,-1 0,1 0,0 0,0 0,0 0,0 1,0-1,0 1,1 0,-1-1,1 1,-1 0,0 0,1 1,0-1,-1 0,1 1,-1-1,1 1,0 0,-1 0,1 0,-1 0,1 1,0-1,-1 1,1 0,-1-1,1 1,-1 0,1 0,-1 1,0-1,1 0,-1 1,0-1,0 1,0 0,0 0,-1 0,1 0,0 0,-1 0,1 0,-1 1,0-1,0 0,0 1,0-1,0 1,0-1,-1 1,1-1,-1 1,0 0,0-1,0 1,0 0,0-1,0 1,-1 0,1-1,-1 1,0-1,0 1,0-1,0 0,-1 2,4-5,-1 0,0 0,0 0,0 0,-1 0,1-1,0 1,0 0,-1 0,1-1,0 1,-1 0,1-1,-1 1,0 0,1-1,-1 1,0 0,0-1,0 1,0-1,0 1,0-1,0 1,-1 0,1-1,0 1,-1-1,1 1,-1 0,0 0,1-1,-1 1,0 0,0 0,0 0,0 0,0 0,0 0,0 0,0 0,0 0,0 0,0 0,-1 1,1-1,0 1,-1-1,1 1,0-1,-1 1,1 0,0-1,-1 1,1 0,-1 0,1 0,-1 0,1 0,0 1,-1-1,1 0,-1 1,1-1,0 1,-1-1,1 1,0 0,0 0,-1-2,1 1,-1 0,1 0,0 0,-1 1,1-1,-1 0,1 0,0 1,-1-1,1 1,0-1,0 1,-1 0,1-1,0 1,0 0,0 0,0 0,0 0,0 0,0 0,0 0,0 0,1 0,-1 1,0-1,1 0,-1 0,1 1,-1-1,1 0,-1 1,1-1,0 0,0 1,0-1,0 1,0-1,0 0,0 1,0-1,1 0,-1 1,0-1,1 0,-1 1,1-1,-1 0,1 0,0 1,0-1,0 1,14 4</inkml:trace>
</inkml:ink>
</file>

<file path=ppt/ink/ink3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25.401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84 3358,'1'226,"0"-227,-1 0,1 0,0 1,-1-1,1 0,0 0,0 1,0-1,-1 1,1-1,0 1,0-1,0 1,0-1,0 1,0 0,0-1,0 1,0 0,0 0,0 0,0 0,0 0,0 0,0 0,0 0,0 0,0 0,0 1,0-1,0 0,0 1,0-1,0 1,0-1,0 1,0-1,0 1,-1 0,1-1,0 1,0 0,-1 0,1 0,0-1,-1 1,1 0,-1 0,1 0,-1 0,0 0,1 0,-1 0,0 0,0 0,0 0,0 0,1 0,-1 0,-1 0,1 0,0 0,0 0,0 0,0 0,-1 0,1 0,-1 1,8-21,-2-2</inkml:trace>
  <inkml:trace contextRef="#ctx0" brushRef="#br0" timeOffset="182.652">57 2936,'-5'4,"3"7,3 7,5-1,1-3</inkml:trace>
  <inkml:trace contextRef="#ctx0" brushRef="#br0" timeOffset="1094.112">367 3500,'34'-233,"-56"298,16-36,2-1,0 2,2-1,2 0,0 0,4 21,-4-51,1 1,-1 0,1-1,-1 1,1 0,-1-1,1 1,-1 0,1 0,-1-1,1 1,-1 0,1 0,-1 0,1 0,-1 0,1-1,0 1,-1 0,1 0,-1 1,1-1,-1 0,1 0,-1 0,1 0,0 0,-1 1,1-1,-1 0,1 0,-1 1,1-1,-1 0,0 1,1-1,-1 1,1-1,-1 0,0 1,1-1,-1 1,0-1,1 1,10-61,-8 37,1 1,1 0,1 0,1 1,0-1,2 2,8-16,-8 21,39-43,-45 58,-1 1,1 0,0 0,-1 0,1 1,-1-1,1 0,-1 1,0 0,0-1,0 1,0 0,0 0,0 0,0 1,0-1,-1 0,1 1,-1-1,0 1,0-1,0 1,0-1,0 1,-1 0,1 0,-1-1,1 1,-1 0,0 1,5 11,7 21,-9-24,1 1,0-1,0-1,2 1,-1-1,1 0,1 0,0 0,1-1,1 1,-8-10,0 0,0 1,0-1,1 0,-1 0,0 0,1-1,-1 1,0 0,1 0,-1-1,1 1,-1-1,1 1,0-1,-1 0,1 1,-1-1,1 0,0 0,-1 0,1 0,-1-1,1 1,0 0,-1-1,1 1,-1-1,1 1,-1-1,0 0,1 0,-1 1,1-1,-1 0,0 0,0-1,0 1,0 0,0 0,0 0,0-1,0 1,0 0,0-1,-1 1,2-2,24-75,12-83,-31 143</inkml:trace>
  <inkml:trace contextRef="#ctx0" brushRef="#br0" timeOffset="-11239.481">1355 931,'67'211,"-63"-199,0-1,-1 1,0 0,-1-1,-1 1,0 0,0 0,-1 0,-1 0,0 0,0 0,-2 3,2-14,0 0,0 1,0-1,0 1,0-1,0 0,-1 0,1 0,0 0,-1 0,1 0,-1 0,1 0,-1 0,0-1,1 1,-1-1,0 1,1-1,-1 0,0 0,1 1,-1-1,0 0,0 0,1-1,-1 1,0 0,0-1,1 1,-1-1,0 1,1-1,-1 0,1 0,-1 1,1-1,-1 0,1-1,0 1,0 0,-1 0,1 0,0-1,0 1,0-1,0 1,0-1,1 1,-1-1,0 1,1-1,-1 0,1 1,-1-1,1 0,0 1,0-1,0 0,0 0,0 1,0-2,-3-23,1 1,2-1,0 0,2 1,1-1,0 1,2 0,1 0,1 0,2 1,0 0,1 0,1 1,9-11,-15 22,0-2,1 0,1 1,0 0,1 0,0 0,1 1,1 0,0 1,0 0,1 1,0 0,1 0,0 1,1 1,-1 0,11-3,-19 10,1 0,0 1,0-1,0 1,0 0,0 1,-1-1,1 1,0 0,0 0,-1 1,1-1,0 1,-1 0,0 0,1 1,-1-1,0 1,0 0,-1 0,1 1,0-1,-1 1,0-1,0 1,0 0,0 0,-1 0,0 1,1-1,-2 1,1-1,0 1,-1 0,0-1,0 1,0 0,-1 0,0 0,0 0,0-1,0 1,-1 0,0 1,2 3,0 0,-1 0,0 0,-1 0,0 0,0-1,-1 1,0 0,0-1,-1 1,0-1,-1 0,0 0,0 0,-1 0,0-1,0 1,-1-1,1-1,-2 1,1-1,-1 0,0-1,0 1,0-1,-1-1,0 1,0-1,0-1,0 1,-1-2,1 1,-1-1,-2 0,-30-16,28 1</inkml:trace>
  <inkml:trace contextRef="#ctx0" brushRef="#br0" timeOffset="-10874.324">2061 649,'-7'13,"-8"15,1 0,1 1,2 0,0 1,2 0,-4 31,12-58,0-1,0 1,0 0,0 0,1 0,-1 0,1 1,0-1,0 0,0 0,1 0,-1 0,1 0,-1 0,1 0,0 0,0 0,0 0,1-1,-1 1,1 0,-1-1,1 1,0-1,0 1,0-1,0 0,1 0,-1 0,0 0,1 0,0-1,-1 1,1-1,0 0,0 1,-1-1,1-1,0 1,0 0,1-1,5-2,1-1,-1 0,0 0,0-1,0-1,0 1,-1-1,0-1,0 0,0 0,-1 0,0-1,0 0,-1-1,0 1,0-1,0 0,-1-1,-1 1,1-1,-1 0,-1 0,0-1,0 1,1-6,-2 11,0-1,-1 1,1-1,-1 0,1 0,-1 0,-1 0,1 0,-1 0,0 0,0 0,0 0,-1 0,0 0,0 1,0-1,-1 0,1 0,-1 0,0 1,0-1,-1 1,1 0,-1 0,0 0,0 0,-1 0,-2-2,-12-1</inkml:trace>
  <inkml:trace contextRef="#ctx0" brushRef="#br0" timeOffset="-10558.357">2512 621,'-5'33,"-1"22,-1 5,2-12,2-14</inkml:trace>
  <inkml:trace contextRef="#ctx0" brushRef="#br0" timeOffset="-10407.171">2427 283,'0'0</inkml:trace>
  <inkml:trace contextRef="#ctx0" brushRef="#br0" timeOffset="-9988.125">2653 734,'104'-195,"-101"185,-2 7,0-1,0 0,0 0,1 0,-1 1,1-1,0 1,0-1,0 1,0 0,1 0,-1 0,1 0,0 0,0 1,2-2,-3 5,0 0,-1 0,1 0,0 1,0-1,-1 1,1-1,-1 1,1 0,-1-1,0 1,0 0,0 0,0 0,0 0,0 0,0 0,-1 0,1 0,-1 0,1 0,-1 0,0 1,4 9,-4-9,0 1,1 0,0 0,0-1,0 1,0-1,1 1,-1-1,1 1,0-1,0 0,0 0,0 0,1 0,-1 0,1-1,-1 1,1-1,0 1,0-1,1 0,-1 0,0 0,1-1,-1 1,1-1,-1 0,1 0,-1 0,1 0,0-1,0 0,-1 1,1-1,0 0,0-1,-1 1,1-1,0 0,-1 0,1 0,2-4,-1 1,1-2,-1 1,-1-1,1 1,-1-1,0-1,0 1,-1 0,0-1,0 0,0 0,-1 0,0 0,0 0,-1-3,3-1,2-14</inkml:trace>
  <inkml:trace contextRef="#ctx0" brushRef="#br0" timeOffset="-9656.375">3104 0,'37'180,"2"11,-31-94,-9-81,2 0,0-1,0 1,2 0,0 0,1-1,3 11,-7-25,0-1,1 1,-1-1,0 1,0 0,0-1,0 1,0-1,1 1,-1 0,0-1,1 1,-1-1,0 1,1-1,-1 1,0-1,1 1,-1-1,1 1,-1-1,1 0,-1 1,1-1,0 0,-1 1,1-1,-1 0,1 0,0 0,-1 0,1 1,-1-1,1 0,0 0,-1 0,1 0,0 0,-1 0,1-1,-1 1,1 0,0 0,-1 0,1-1,-1 1,1 0,0 0,-1-1,1 1,-1 0,1-1,-1 1,0-1,1 1,-1-1,1 0,5-11</inkml:trace>
  <inkml:trace contextRef="#ctx0" brushRef="#br0" timeOffset="-9403.295">2963 283,'29'-5,"29"-6,9-2,-2-3,-8 1,-12 4</inkml:trace>
  <inkml:trace contextRef="#ctx0" brushRef="#br0" timeOffset="-8104.162">1496 2060,'-15'16,"1"0,1 2,0-1,1 2,2-1,-1 2,2-1,1 1,0 1,-3 19,10-38,0 0,0 0,0 0,0 0,0 0,1 0,-1 0,1 0,0 1,0-1,0 0,0 0,0 1,0-1,0 0,1 0,-1 0,1 0,0 0,-1 1,1-1,0 0,0 0,0-1,1 1,-1 0,0 0,1-1,-1 1,1 0,-1-1,1 1,0-1,0 0,0 0,0 0,0 0,0 0,0 0,0 0,0-1,0 1,0-1,0 1,1-1,-1 0,0 0,0 0,0 0,1 0,-1 0,0-1,0 1,0-1,0 0,9-5,-1-2,0 1,0-1,-1-1,0 1,-1-2,0 1,0-1,-1 0,0-1,-1 0,2-4,0 0,-2 0,1-1,-2 0,0-1,-1 1,-1-1,0 0,-1 0,-1 0,-1 0,0 0,-1 0,-2-2,-30-58,32 75,0 1,-1 0,1-1,0 1,0 0,-1-1,1 1,-1 0,0 0,1 0,-1 0,0 0,1 1,-1-1,0 1,0-1,0 1,1-1,-1 1,0 0,0 0,0 0,0 0,0 0,0 0,1 1,-1-1,0 0,0 1,0 0,1-1,-1 1,0 0,1 0,-1 0,0 0,1 0,-1 0,1 1,0-1,-1 1,1-1,0-1,0 1,0-1,0 1,0-1,1 1,-1 0,0-1,1 1,-1 0,0 0,1 0,-1-1,1 1,-1 0,1 0,-1 0,1 0,0 0,-1 0,1 0,0 0,0 0,0 0,0 0,0 0,0 0,0 0,0 0,0 0,0 0,0 0,1 0,-1 0,0-1,1 1,-1 0,1 0,-1 0,1 0,-1 0,1-1,0 1,-1 0,1 0,0-1,0 1,0-1,-1 1,1-1,0 1,0-1,0 1,0-1,0 0,1 1,58 7,-35-15,0 0,0-2,-1-1,0-1,-1-1,0 0,-1-2,-1-1,0-1,-1 0,0-2,-2 0,0-1,-1-1,-1 0,-1-2,0 1,8-21,-12 19,0 0,-2-1,-1 0,-1 0,-1-1,-1 0,-1-1,-1 1,-2 0,0-2,5 102,3 0,3 0,3-1,22 60,-13-40,66 310,-80-354,-6-40,-1 0,0 1,0-1,-1 1,-1 0,0-1,0 1,-1 0,0 0,-1 0,-1 0,1-1,-2 1,1 0,-1-1,-1 0,0 0,0 0,-1 0,-1 0,5-9,-1 1,1 0,-1 0,0-1,1 1,-1-1,0 0,0 1,0-1,0 0,0 0,-1 0,1 0,0-1,0 1,-1-1,1 1,0-1,-1 0,1 1,0-1,-1-1,1 1,0 0,-1-1,1 1,0-1,0 1,-1-1,1 0,0 0,0 0,0 0,0-1,0 1,0 0,0-1,1 1,-1-1,0 0,1 0,0 1,-1-1,1 0,0 0,0 0,0-1,0 1,0 0,0 0,1-1,-3-16,1-1,2 0,0 1,1-1,0 0,2 1,1-1,0 1,1 0,1 0,1 1,0 0,2 0,0 0,1 1,7-8,81-150,-79 142</inkml:trace>
  <inkml:trace contextRef="#ctx0" brushRef="#br0" timeOffset="1529.265">1129 2737,'0'1,"-1"67,3-1,4 0,4 15,2 155,-12-192,-18 56,18-101,-1 0,1 0,0 0,-1 1,1-1,-1 0,1 0,0 0,-1 0,1 0,-1 0,1 0,0 0,-1 0,1 0,-1 0,1 0,0 0,-1 0,1-1,0 1,-1 0,1 0,-1 0,1 0,0-1,-1 1,1 0,0 0,0-1,-1 1,1 0,0-1,0 1,-1 0,1-1,0 1,0 0,0-1,-1 1,1 0,0-1,0 1,0-1,0 1,0 0,0-1,0 1,0-1,0 1,0 0,0-1,0 1,0-1,0 1,0 0,1-1,-1 1,0 0,0-1,0 1,1 0,-1-1,0 1,0 0,1-1,-1 1,-1-18</inkml:trace>
  <inkml:trace contextRef="#ctx0" brushRef="#br0" timeOffset="1766.232">960 3161,'29'0,"23"-5,9-1,2-5,-3-1,-9 3,-7 2,-6-3,-6 1,-2 2,-3 2,-5 2</inkml:trace>
  <inkml:trace contextRef="#ctx0" brushRef="#br0" timeOffset="2195.341">1496 3246,'5'-1,"1"-1,0 0,-1 0,1-1,-1 1,0-1,0 0,0 0,0-1,0 0,-1 0,1 0,-1 0,0-1,-1 1,1-1,-1 0,0 0,0 0,0-1,-1 1,1-1,-2 1,1-1,0 0,-1 0,0 0,-1 0,1 1,-1-1,0 0,-1 0,0-5,1 9,-1 0,1 1,-1-1,0 0,0 0,0 1,1-1,-2 0,1 1,0-1,0 1,0-1,-1 1,1 0,0-1,-1 1,0 0,1 0,-1 0,1 0,-1 1,0-1,0 0,0 1,1-1,-1 1,0-1,0 1,0 0,0 0,0 0,0 0,0 0,1 0,-1 1,0-1,0 0,0 1,0 0,0 0,-3 1,0 0,0 1,0 0,1 0,-1 0,1 0,0 1,0-1,0 1,0 0,1 0,0 1,-1-1,1 2,-3 4,1 1,0 0,1 0,0 1,0 0,2-1,-1 1,2 0,-1 0,1 11,1-18,0-1,1 1,-1-1,1 1,0-1,0 1,1-1,-1 1,1-1,0 0,0 0,1 0,-1 0,1 0,0 0,0-1,0 1,0-1,0 0,1 0,0 0,-1 0,1-1,0 1,0-1,1 0,-1-1,0 1,3 0,79 8,-60-11</inkml:trace>
  <inkml:trace contextRef="#ctx0" brushRef="#br0" timeOffset="2534.33">1806 3330,'0'5,"0"-3,5-7,1-8,1-5,2-1,1-1,-2-3,3-1,0-3,-3 0,3-1,-1-1,-2 1,2 4,0 11,-2 8</inkml:trace>
  <inkml:trace contextRef="#ctx0" brushRef="#br0" timeOffset="2935.61">2089 3274,'9'0,"1"1,-1-1,1-1,-1 0,1 0,-1-1,1 0,-1-1,0 0,0 0,0-1,-1 0,1-1,-1 0,0 0,0-1,-1 0,0 0,0 0,0-1,0 0,-1-1,-1 1,1-1,-1-1,-1 1,1 0,0-5,-4 11,-1 0,0 0,0 0,0 1,0-1,0 0,0 0,-1 0,1 0,0 1,-1-1,0 0,1 1,-1-1,0 0,0 1,0-1,0 1,0-1,0 1,0-1,-1 1,1 0,0 0,-1-1,1 1,-1 0,1 0,-1 1,0-1,1 0,-1 0,0 1,0-1,1 1,-1 0,0-1,0 1,0 0,1 0,-1 0,0 0,0 1,0-1,1 0,-1 1,0-1,0 1,1 0,-1-1,0 1,1 0,-1 0,1 0,-1 0,1 0,-1 1,1-1,0 0,0 1,0-1,-1 2,-7 2,1 0,0 1,0 0,0 0,1 1,0 0,1 0,-1 0,1 1,1 0,-1 1,1-1,1 1,0 0,0 0,0 0,1 1,1-1,0 1,0 0,1-1,0 1,1 0,0 0,0 0,1 0,2 9,-2-16,1 0,0 0,0-1,0 1,0-1,0 1,0-1,1 0,-1 1,1-1,-1-1,1 1,0 0,0-1,0 1,0-1,0 0,0 0,0 0,0 0,1-1,-1 1,0-1,0 0,1 0,-1 0,0 0,0 0,2-1,91-33,-25-10,-49 29</inkml:trace>
  <inkml:trace contextRef="#ctx0" brushRef="#br0" timeOffset="3294.17">2709 2992,'-142'120,"140"-119,1 1,0-1,0 0,0 0,0 0,0 0,0 1,0-1,1 0,-1 1,0-1,1 1,-1-1,1 1,-1-1,1 1,0-1,0 1,0 0,-1-1,2 1,-1-1,0 1,0-1,0 1,1-1,-1 1,1-1,-1 1,1-1,0 1,-1-1,1 1,0-1,0 0,0 0,0 1,0-1,0 0,0 0,1 0,-1 0,0 0,1-1,-1 1,0 0,1-1,-1 1,1 0,-1-1,1 0,-1 1,1-1,0 0,14 6,64 32,-78-36,0 0,0-1,0 1,-1 0,1 0,0 0,-1 0,0 1,1-1,-1 0,0 0,0 1,0-1,-1 1,1-1,0 1,-1-1,0 1,0-1,1 1,-1-1,-1 1,1 0,0-1,-1 1,1-1,-1 1,0-1,0 0,0 1,0-1,-1 2,-51 60,35-50</inkml:trace>
  <inkml:trace contextRef="#ctx0" brushRef="#br0" timeOffset="3644.281">3020 2625,'26'426,"-24"-404,-1 0,-1 1,-1-1,0 0,-2 0,-1 0,0-1,-2 1,-2 5,-16 46,25-62,2-6</inkml:trace>
  <inkml:trace contextRef="#ctx0" brushRef="#br0" timeOffset="3865.753">2822 2992,'44'-5,"27"-6,8-1,-5-4,-6 1,-10 3,-9 4,-14 2</inkml:trace>
  <inkml:trace contextRef="#ctx0" brushRef="#br0" timeOffset="5484.363">0 1271,'514'-154,"-390"118,-123 36,0-1,-1 1,1 0,0-1,0 1,-1 0,1 0,0 0,0 0,0 0,0 0,-1 0,1 0,0 0,0 0,0 0,-1 0,1 0,0 1,0-1,0 0,-1 1,1-1,0 0,-1 1,1-1,0 1,-1-1,1 1,0 0,-1-1,1 1,-1 0,1-1,-1 1,0 0,1-1,-1 1,0 0,1 0,-1 0,0-1,0 1,0 0,0 0,1 0,-1-1,0 1,-1 0,1 0,0 0,0 0,0-1,0 1,-1 0,1 0,0-1,-1 1,1 0,-1 0,-25 50,24-47,-178 244,87-131,92-116,0 0,0 0,0 0,1 0,-1 0,1 0,-1 0,1 1,-1-1,1 0,-1 0,1 1,0-1,0 0,0 0,0 1,0-1,0 0,0 1,0-1,0 0,1 0,-1 1,0-1,1 0,-1 0,1 0,0 1,-1-1,1 0,0 0,0 0,-1 0,1 0,0 0,0 0,0-1,0 1,0 0,0 0,1-1,-1 1,0-1,0 1,0-1,1 1,-1-1,0 0,0 0,1 0,68-3,209-102,-198 73,213-71,-269 97</inkml:trace>
  <inkml:trace contextRef="#ctx0" brushRef="#br0" timeOffset="6900.936">57 1242,'10'-18,"2"1,0 0,1 1,0 0,1 1,1 1,9-7,69-77,-93 98,0 1,0-1,0 1,1-1,-1 1,0-1,1 1,-1-1,0 0,1 1,-1-1,0 0,1 1,-1-1,1 0,-1 1,0-1,1 0,-1 0,1 0,-1 1,1-1,-1 0,1 0,-1 0,1 0,-1 0,1 0,-1 0,1 0,-1 0,1 0,-1 0,1 0,-1 0,1-1,-1 1,1 0,-1 0,1 0,-1-1,1 1,-1 0,0-1,1 1,-1 0,0-1,1 1,-1 0,0-1,1 1,-1-1,0 1,0-1,1 1,-1-1,0 1,0-1,0 1,0-1,0 1,0-1,1 1,-1-1,0 50,0-39,-2 41,0-27,1 0,1 0,1 0,2 0,0 0,3 5,-4-21,-1-5,1 0,-1 0,0 1,0-1,0 0,-1 0,1 1,-1-1,0 1,0-1,0 0,0 1,0-1,-1 0,0 1,1-1,-1 0,0 1,-1-1,-1-2,0 0,-1 0,1-1,-1 1,1-1,0 0,-1 0,1 0,-1 0,1 0,0-1,-1 0,1 0,0 0,-1 0,1 0,0 0,-2-2,-116-56,107 49</inkml:trace>
</inkml:ink>
</file>

<file path=ppt/ink/ink3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8:51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1467 1104,'33'-45,"-28"34,100-195,-85 161,-11 22,1 1,1 0,1 0,1 1,1 1,1-1,44-94,-25 38,22-64,57-85,-90 175,-25 50,1 1,-1 0,0-1,1 1,-1 0,0 0,0 0,1 0,-1 0,0 0,0 0,1 1,-1-1,0 1,1-1,-1 1,0 0,1 0,-1-1,1 1,-1 0,1 0,0 1,-1-1,1 0,-1 1,-153 102,152-103,0 1,0-1,1 0,-1 1,0 0,1-1,-1 1,1 0,-1 0,1 0,0 1,0-1,0 1,0-1,1 1,-1-1,1 1,-1 0,1 0,0 0,0 0,0 0,1 0,-1 0,1 0,-1 0,1 0,0 0,0 1,1-1,-1 0,0 0,1 0,0 0,0 0,0 0,0 0,1 0,13 19,1 0,2-1,0-1,1-1,0-1,2 0,0-2,17 10,22 20,21 22,-81-68,1 1,0-1,0 1,-1-1,1 0,0 1,0-1,0 0,0 0,0 0,-1 1,1-1,0 0,0 0,0 0,0 0,0-1,0 1,0 0,-1 0,1 0,0-1,0 1,0 0,0-1,-1 1,1-1,0 1,-1-1,1 1,0-1,-1 0,1 1,0-1,-1 0,1 1,-1-1,1 0,-1 0,0 1,1-1,-1 0,0 0,1 0,-1 0,0 0,0 0,0 1,0-1,0 0,0 0,0 0,0 0,3-59,-3 54,-4-257,-41 84,39 160</inkml:trace>
  <inkml:trace contextRef="#ctx0" brushRef="#br0" timeOffset="1">1 1471,'10'-3,"0"0,-1-1,1-1,-1 1,1-1,-2-1,1 0,0 0,-1-1,0 0,-1 0,0-1,0 1,0-2,-1 1,0-1,-1 0,0 0,3-9,98-202,-77 139,-30 82,1 0,0-1,-1 0,1 1,-1-1,1 1,-1-1,1 1,-1-1,1 0,-1 1,1-1,-1 0,1 0,-1 1,0-1,1 0,-1 0,1 0,-1 0,0 0,1 0,-1 0,0 0,1 0,-1 0,1 0,-1 0,0 0,1-1,-1 1,1 0,-1 0,0-1,1 1,-1 0,1-1,-1 1,1-1,-1 1,1 0,0-1,-1 1,1-1,-1 1,1-1,0 0,0 1,-1-1,1 1,0-1,0 1,0-1,-1 0,1 1,0-1,-8 10,1 0,0 0,0 1,1-1,0 1,1 1,0-1,1 1,0 0,0 0,2 1,-1-1,1 0,1 1,0 0,0-1,1 1,1-1,0 1,1 0,0-1,0 0,4 9,-3-14,0 0,0 0,1 0,0-1,0 1,0-1,1 0,0 0,0-1,0 1,1-1,-1 0,1 0,0-1,0 0,0 0,1 0,-1-1,0 0,1 0,0-1,-1 1,1-1,0-1,0 1,0-1,0-1,-1 1,1-1,0 0,0-1,-1 0,1 0,-1 0,1-1,-1 0,0 0,0 0,0-1,-1 0,1 0,-1 0,2-3,17-14,-1-1,-2-1,0-1,-1 0,-2-2,0 0,-2-1,-1-1,-1 0,-2-1,0-1,-2 1,1-13,-10 41,0-2,0 0,0 0,-1 0,1-1,-1 1,1 0,-1 0,0 0,0-1,0 1,-1 0,1 0,-1 0,1 0,-1-1,0 1,-1 0,1-1,-35 29,-29 108,52-97,11-34,1 1,0-1,0 1,0-1,0 1,0-1,1 1,-1 0,1-1,0 1,-1 0,1 0,1-1,-1 1,0 0,1 0,-1-1,1 1,0-1,0 1,0 0,0-1,0 0,0 1,1-1,-1 0,1 1,0-1,0 0,0 0,0 0,0-1,0 1,0 0,0-1,1 0,-1 1,1-1,-1 0,1 0,-1 0,3 0,9 1,0-1,-1 0,1-1,0 0,0-1,-1-1,1 0,0-1,-1 0,0-1,0-1,0 0,0-1,-1 0,0-1,0 0,-1-1,0 0,0-1,-1 0,0-1,-1 0,0 0,0-1,-1 0,-1-1,0 0,0 0,-1 0,-1-1,0 0,0-3,-2 9,5-19,0-1,-2 1,0-1,-2-1,-1 1,-2 0,0-6,-1 32,0 0,1 0,-1 0,0 0,0 0,0 0,0 0,0 0,0 0,0-1,0 1,-1 0,1 0,0 0,-1 0,1 0,0 0,-1 0,0 0,1 0,-1 0,1 0,-1 1,0-1,0 0,0 0,1 1,-1-1,0 0,0 1,0-1,0 1,0-1,0 1,0-1,0 1,0 0,0-1,0 1,0 0,-1 0,1 0,0 0,0 0,0 0,0 0,0 0,0 1,0-1,0 0,0 1,0-1,0 1,0-1,0 1,0-1,0 1,0 0,0-1,0 1,0 0,1 0,-1 0,-46 97,40-74,5-20,1 0,0 0,0 1,0-1,1 0,-1 1,1-1,0 1,0-1,1 0,-1 1,1-1,0 0,0 1,1-1,-1 0,1 0,0 0,0 0,0 0,1-1,-1 1,1-1,0 1,0-1,0 0,0 0,1 0,-1-1,1 1,0-1,0 0,0 0,0 0,7 4,1-1,0-1,0 0,0 0,0-1,1-1,-1 0,1-1,0 0,-1-1,9-1,7-3,-3-3</inkml:trace>
  <inkml:trace contextRef="#ctx0" brushRef="#br0" timeOffset="2">311 709,'81'-34,"75"-43,44 0,-27 40,-173 37,-1 1,0-1,1 0,-1 0,1 1,-1-1,0 0,1 0,-1 0,1 0,-1 0,0 0,1 0,-1 0,0 0,1 0,-1-1,1 1,-1 0,0 0,1-1,-1 1,1 0,-1-1,1 1,-1 0,1-1,-1 1,1-1,-1 1,1-1,0 1,-1-1,1 1,0-1,-1 1,1-1,0 1,0-1,-1 0,1 1,0-1,0 1,0-1,0 0,0 1,0-1,0 0,0 1,0-1,0 1,0-1,0 0,1 1,-1-1,0 1,0-1,1 1,-1-1,0 0,1 1,-1-1,0 1,1-1,-1 1,1 0,-37-7,-101-30,114 13,24 14</inkml:trace>
</inkml:ink>
</file>

<file path=ppt/ink/ink3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2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347 133,'-10'-10,"-12"-8,-8 0,2-3,0 3,1 4,0 5,-1 3,0 3,0 3,0 0,5-4,1-2,4 1</inkml:trace>
</inkml:ink>
</file>

<file path=ppt/ink/ink3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41,'-19'-10,"-16"-3,-7 1,4 7,3 5,8 2</inkml:trace>
</inkml:ink>
</file>

<file path=ppt/ink/ink3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1,'-19'0,"-7"5,-3 1,3 5,6 0</inkml:trace>
</inkml:ink>
</file>

<file path=ppt/ink/ink3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2:43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0,'-10'39,"-3"26,1 8,2-4,3-14</inkml:trace>
</inkml:ink>
</file>

<file path=ppt/ink/ink3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1,'15'10,"4"2</inkml:trace>
</inkml:ink>
</file>

<file path=ppt/ink/ink3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1,'24'9,"13"4,0 4,-6 4,-4-1,-7 0,-1-3,0-5,3-4,-4 2,1-1,-3 2,0 0,3-3,2-1,-1-4</inkml:trace>
</inkml:ink>
</file>

<file path=ppt/ink/ink3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9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0,'5'5,"6"1,2 5,2 1,0 2,2-1,-3 3,2-2,3-3,3-4,2-2,2-3,-8-1,-7 3,-5 2</inkml:trace>
</inkml:ink>
</file>

<file path=ppt/ink/ink3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0,'4'5,"8"1,5 1,5-2,-2 3,2 0,1 0,1-3,2-2,-4 4,-5 1</inkml:trace>
</inkml:ink>
</file>

<file path=ppt/ink/ink3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41,'10'0,"7"0,7 0,3 0,2 0,1 0,-4-5,-3-1,1 0,0 1,1 1,-4-3,-5 0</inkml:trace>
</inkml:ink>
</file>

<file path=ppt/ink/ink3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1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664 872,'0'-5,"-5"-1,-6-5,-2-5,-2-5,-5-3,2-3,-1 4,2 0,0 5,3 0,-2 3,3 0,3 2</inkml:trace>
  <inkml:trace contextRef="#ctx0" brushRef="#br0" timeOffset="499.742">268 477,'-9'-15,"-4"-8,-4-2,1 0,-2 3,-2 6,-3 5,-2 5,2-1,2 0,-2 1,0 3,2-5,6 1</inkml:trace>
  <inkml:trace contextRef="#ctx0" brushRef="#br0" timeOffset="22838.238">861 590,'-12'-15,"0"0,1 0,1-1,0-1,1 1,1-2,1 1,-63-102,-91-27,70 92,6-1,85 56,0 0,0 0,0 0,0-1,0 1,0 0,0 0,0 0,0 0,0 0,0 0,-1-1,1 1,0 0,-1 0,1 0,-1-1,1 1,-1 0,1 0,-1-1,0 1,1-1,-1 1,0 0,1-1,-1 1,0-1,0 1,1-1,-1 0,0 1,0-1,0 0,0 0,1 1,-1-1,0 0,0 0,0 0,0 0,0 0,0 0,0 0,1-1,-1 1,0 0,0 0,0-1,0 1,1-1,-1 1,0 0,0-1,1 1,-1-1,0 0,1 1,-1-1,0 0,1 1,-1-1,1 0,-1 1,1-1,-1 0,1 0,0 0,-1 0,37 193,-36-191,0 0,0 0,0 0,1 0,-1 0,0 0,0-1,1 1,-1 0,0 0,1 0,-1-1,1 1,-1 0,1-1,0 1,-1 0,1-1,0 1,-1-1,1 1,0-1,0 1,-1-1,1 1,0-1,0 0,0 1,-1-1,1 0,0 0,0 0,0 0,0 0,0 0,0 0,-1 0,1 0,0 0,0 0,0 0,0-1,0 1,-1 0,1-1,0 1,0 0,0-1,-1 1,1-1,0 1,-1-1,1 0,0 1,41-44,-32 33,17-15,2 2,0 0,2 2,0 1,33-15,-22 11,-13 1,-29 24,0-1,1 0,-1 1,0-1,0 1,0-1,0 0,0 1,0-1,0 0,0 1,0-1,0 0,0 1,0-1,0 0,-1 1,1-1,0 1,0-1,-1 0,1 1,0-1,-1 1,1-1,-1 1,1-1,0 1,-1-1,1 1,-1 0,1-1,-1 1,0 0,1-1,-1 1,1 0,-1-1,0 1,1 0,-1 0,0 0,1 0,-1 0,0 0,1 0,-1 0,0 0,1 0,-1 0,1 0,-1 0,0 1,1-1,-1 0,-138-13,0 3,126 8,18 1</inkml:trace>
</inkml:ink>
</file>

<file path=ppt/ink/ink3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0:2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2306,'91'-77,"110"-95,1 3,75-85,-107 113,-30 28,84-56,-45 45,68-62,5-41,-47 57,-13 2,76-82,-218 210,-69 36,-146 38,60-44,103 9,1 0,0 0,-1 1,1-1,0 0,-1 1,1-1,-1 1,1-1,-1 1,1-1,-1 1,1 0,-1 0,0 0,1 0,-1 0,1 0,-1 1,1-1,-1 0,0 1,1-1,0 1,-1-1,1 1,-1 0,1 0,0 0,-1 0,1 0,0 0,0 0,0 0,0 0,0 0,0 1,0-1,0 0,0 1,1-1,-1 1,0 0,2 12,1 1,0 0,1 0,0-1,1 0,1 1,0-1,1-1,1 1,21 63,10 68,-36-127,0 1,2-1,0 0,1 0,0 0,2 0,5 9,-12-26,0 0,1 0,-1 0,0 0,0 0,1 0,-1 0,0-1,1 1,-1 0,1 0,-1 0,1-1,0 1,-1 0,1-1,0 1,-1 0,1-1,0 1,0-1,-1 1,1-1,0 0,0 1,0-1,0 0,0 0,0 1,-1-1,1 0,0 0,0 0,0 0,0 0,0 0,0 0,0 0,0-1,0 1,0 0,-1-1,1 1,0 0,0-1,0 1,0-1,-1 1,1-1,0 1,-1-1,1 0,0 1,0-2,22-48,69-325,-59 188,-33 186,0 12</inkml:trace>
  <inkml:trace contextRef="#ctx0" brushRef="#br0" timeOffset="1502.132">297 2221,'-5'-2,"0"0,0 0,0 0,0 1,0 0,0 0,0 0,0 0,0 1,0 0,-1 0,1 0,0 1,0 0,0 0,0 0,0 0,0 1,0 0,0 0,0 0,1 1,-1-1,1 1,0 0,0 1,0-1,0 1,0-1,1 1,-3 4,-28 16,-69 50,97-61,5-3</inkml:trace>
  <inkml:trace contextRef="#ctx0" brushRef="#br0" timeOffset="2839.84">974 2503,'17'73,"-4"180,-14-221,12-219,-4 153,1 0,3 0,0 2,2-1,3-1,8-21,-21 42,2 1,0 0,0 0,1 0,0 1,1 0,1 0,0 0,0 1,1 1,0-1,0 1,4-1,-10 8,-1 0,1 1,0-1,0 1,0 0,0 0,0 0,0 1,0-1,0 0,1 1,-1 0,0 0,0 0,0 0,0 1,0-1,1 1,-1 0,0 0,0 0,0 0,-1 0,1 1,0-1,0 1,-1 0,1 0,-1 0,1 0,-1 0,2 3,59 93,-47-67,-8-20,-2-4</inkml:trace>
  <inkml:trace contextRef="#ctx0" brushRef="#br0" timeOffset="3755.804">862 2165,'40'-23,"2"1,0 3,2 1,0 2,0 3,10-1,116-17,-168 31,-1-1,1 1,-1 0,1-1,-1 0,1 1,-1-1,0 0,1 0,-1 0,0 0,0 0,0 0,0 0,0 0,0 0,0 0,0-1,0 1,0 0,-1-1,1 1,0-1,-1 1,1-1,-1 1,0-1,0 1,1-1,-1 1,0-1,0 1,0-1,-1 1,1-1,0 1,0-1,-1 1,1-1,-1 1,0-1,0 0,-42-61,29 47,-1-4,9 14,0-1,1 1,0-1,0 0,1-1,0 1,0-1,1 0,0 0,1 0,-1-2,1-13</inkml:trace>
</inkml:ink>
</file>

<file path=ppt/ink/ink3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0:52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3867 1208,'0'2,"-1"1,1 0,1 0,-1-1,0 1,1 0,-1-1,1 1,0 0,-1-1,1 1,1-1,-1 1,0-1,1 0,-1 1,1-1,-1 0,1 0,0 0,0 0,0 0,0-1,1 1,-1-1,0 1,1-1,-1 0,1 0,-1 0,1 0,-1 0,1 0,0-1,-1 0,1 1,0-1,0 0,-1 0,1 0,0-1,-1 1,1-1,0 1,-1-1,1 0,0 0,-1 0,0-1,1 1,-1 0,0-1,1 1,0-2,30-27,-1 0,-1-2,-2-2,-1 0,-2-2,4-10,-23 36,2 0,-1-1,0 0,-1 0,0 0,-1-1,-1 0,0 0,0 0,-1-1,0 0,-2 1,1-1,-1-1,-1 1,0 0,-1 0,-1 0,0 0,-1-4,1 16,0 0,0 0,0 0,0 0,-1 0,1 0,0 0,0 1,0-1,-1 0,1 1,0-1,-1 1,1 0,-1-1,1 1,-1 0,1 0,0 0,-1 0,1 0,-1 0,1 0,-1 0,1 1,0-1,-1 1,1-1,0 1,-1-1,1 1,0 0,0-1,-1 1,1 0,0 0,0 0,0 0,0 0,0 0,0 0,1 1,-1-1,0 0,0 0,1 1,-1-1,1 0,-1 1,1-1,0 1,0-1,-1 0,1 1,0 0,-7 9,1 0,0 0,0 1,1 0,1 1,0-1,0 1,2-1,-1 1,2 0,-1 0,2 0,0 0,0 0,2 0,-1 0,2 0,-1 0,2-1,0 1,5 10,-4-14,0-1,0 0,1-1,1 1,-1-1,1 0,0-1,1 0,-1 0,1 0,0-1,1-1,-1 1,1-1,0 0,0-1,0 0,0-1,1 0,-1 0,1-1,-1 0,1-1,0 0,1 0,1 2,1-1,0-1,0 0,0-1,0 0,0-1,0 0,-1-1,1-1,-1 0,0-1,0 0,0 0,0-2,3-2,-1-1,1 0,-1-1,-1 0,0-1,-1-1,0 0,-1-1,-1 0,0-1,-1 0,0 0,-1-1,-1 0,-1 0,0-1,-1 0,3-16,-7 27,0-1,0 1,-1-1,1 1,-2-1,1 1,-1-1,0 1,0-1,0 1,-1 0,0-1,-1 1,1 0,-1 0,0 1,-4-6,4 10,1 1,-1-1,0 1,1 0,-1 0,0 0,0 0,1 0,-1 1,0-1,1 1,-1 0,1 0,-1 0,1 0,-1 0,1 0,-1 1,1-1,0 1,0 0,0-1,0 1,0 0,0 0,1 0,-1 1,1-1,-1 0,1 1,0-1,0 1,0-1,0 1,0-1,0 1,1 0,-1 2,-3 9,-1 0,2 1,0-1,1 1,0 0,2 0,-1 0,2 0,0 0,0-1,2 1,0 0,0-1,2 1,0-1,0 0,1-1,5 8,-4-14,1 0,0-1,0 0,0 0,1-1,0 0,0 0,0-1,0 0,1-1,-1 0,1-1,0 0,0 0,0-1,0 0,0-1,0 0,1-1,-1 0,0 0,0-1,-1 0,1-1,0 0,-1-1,0 0,0 0,0-1,4-3,9-7,-1-2,-1 0,0-1,-1-1,-1-1,14-20,-22 29,-1-1,-1 0,0 0,0-1,-1 0,-1 0,0-1,-1 0,-1 0,0 0,-1 0,0-1,-1 1,0-1,-2-1,1 15,-1 0,1 1,-1-1,1 0,-1 0,0 1,1-1,-1 0,0 0,0 1,0-1,1 0,-1 0,0 1,0-1,0 0,0 0,0 0,0 1,-1-1,1 0,0 0,0 0,-1 1,1-1,0 0,-1 1,1-1,0 0,-1 0,1 1,-1-1,0 1,1-1,-1 1,1-1,-1 1,0-1,1 1,-1-1,0 1,1 0,-1-1,0 1,0 0,1 0,-1-1,0 1,0 0,0 0,1 0,-1 0,0 0,0 0,0 0,1 1,-1-1,0 0,0 0,0 0,1 1,-1-1,0 1,1-1,-1 0,0 1,1-1,-1 1,0-1,1 1,-9 16,0 0,2 1,0 0,1 0,1 0,0 1,2 0,-1 12,2-18,0 0,1-1,1 1,0 0,1 0,1 0,-1 0,2-1,0 1,0-1,2 0,-1 0,1 0,1 0,0-1,1 0,0 0,0-1,1 0,1 0,0-1,7 7,-6-9,0-1,1 0,-1 0,1-1,0-1,1 1,-1-2,1 0,0 0,-1-1,1-1,10 1,-19-2,0 0,1 0,-1-1,1 1,-1-1,0 1,1-1,-1 0,0-1,0 1,0 0,0-1,0 0,0 1,0-1,0-1,-1 1,1 0,-1-1,1 1,-1-1,0 1,0-1,0 0,-1 0,1 0,-1 0,1 0,-1-1,0 1,4-17</inkml:trace>
  <inkml:trace contextRef="#ctx0" brushRef="#br0" timeOffset="579.993">4290 361,'377'1,"-108"26,-122-11,-201-61,-179-152,89 38,140 155,4 6</inkml:trace>
  <inkml:trace contextRef="#ctx0" brushRef="#br0" timeOffset="3564.265">7902 869,'-27'8,"0"2,1 1,0 1,1 2,1 0,0 1,1 2,0 0,-2 5,19-17,1-1,0 1,1 0,-1 1,1-1,0 1,0 0,0 0,1 0,0 1,1-1,-1 1,1 0,0-1,1 1,0 0,0 0,0 0,1 0,0 0,0 2,3-6,0 0,0-1,0 1,0-1,1 1,-1-1,1 0,-1 0,1 0,0-1,0 1,0-1,-1 0,2 0,-1 0,0-1,0 0,0 1,0-1,0-1,0 1,0 0,0-1,0 0,0 0,0 0,0-1,0 1,0-1,-1 0,1 0,1-1,20-10,0-1,0-2,-1 0,-1-1,-1-1,13-15,-9 10,134-144,-160 168,0-1,0 0,1 1,-1-1,0 1,0-1,0 0,0 1,0-1,0 0,1 1,-1-1,0 0,0 1,1-1,-1 0,0 1,0-1,1 0,-1 0,0 1,1-1,-1 0,0 0,1 0,-1 1,0-1,1 0,-1 0,1 0,-1 0,0 0,1 0,-1 0,1 0,-1 0,0 0,1 0,-1 0,1 0,-1 0,0 0,1 0,-1-1,0 1,1 0,-1 0,1 0,-1-1,0 1,0 0,1 0,-1-1,0 1,1 0,-1-1,-6 43,5-38,-30 165,30-165,1 0,-1 0,1 0,0 0,0 0,0 0,0 0,0-1,1 1,0 0,0 0,0 0,0 0,1-1,0 1,-1-1,1 1,0-1,1 0,-1 1,1-1,-1 0,1-1,0 1,0 0,0-1,0 0,1 1,-1-1,1-1,-1 1,1 0,-1-1,1 0,0 0,0 0,0 0,0-1,0 1,0-1,0 0,0 0,0 0,-1-1,1 0,0 1,0-1,2-1,11-6,0 0,0-2,-1 1,-1-2,0 0,0-1,-1-1,0 0,-1 0,-1-2,0 1,-1-2,-1 1,5-11,7-5,23-32,-2-2,-4-1,-2-3,-4-1,-2-1,7-34,-27 73,-7 24,-1-1,1 1,-2-1,1 0,-1-1,-1 1,0 0,0 0,-1-1,0-2,0 11,0-1,-1 1,1 0,0 0,-1 0,1 0,-1 0,1 0,-1 0,0 0,1 0,-1 0,0 0,0 0,0 0,0 0,1 1,-1-1,0 0,0 1,-1-1,1 1,0-1,0 1,0-1,0 1,0 0,-1 0,1-1,0 1,0 0,0 0,0 0,-1 0,1 0,0 1,0-1,0 0,-1 1,1-1,0 0,0 1,0-1,0 1,0 0,0-1,0 1,0 0,0 0,-52 36,36-18,1 0,1 1,1 1,1 1,0 0,2 1,0 0,2 0,-5 20,3-12,3 1,0-1,2 1,1 0,2 1,1-1,2 1,2 14,-1-34,0 1,1-1,1 0,0 0,1 0,0 0,1-1,0 1,1-1,1-1,0 1,0-1,1 0,1-1,0 0,0 0,1-1,0 0,0-1,1 0,7 4,-14-8,0-1,1 0,-1 0,0-1,1 1,0-1,0 0,-1 0,1 0,0-1,0 0,1 0,-1 0,0 0,0-1,0 0,1 0,-1 0,0-1,0 0,0 0,0 0,0-1,0 1,0-1,0 0,0-1,8-8</inkml:trace>
  <inkml:trace contextRef="#ctx0" brushRef="#br0" timeOffset="3880.594">9059 728,'-23'30,"1"0,1 2,1 1,2 0,1 1,2 1,2 1,0 3,11-36,1 0,0 0,0 0,0 0,0 0,0 0,1 0,-1 0,1 0,0 0,0 0,0 0,0 0,1 0,-1 0,1 0,-1 0,1 0,0 0,1 0,-1 0,0 0,1-1,0 1,-1 0,1-1,0 1,0-1,0 0,1 0,-1 0,1 0,-1 0,1 0,-1-1,1 1,0-1,0 0,1 1,5-1,-1 0,1-1,-1 0,1 0,0-1,-1 0,1 0,-1-1,0 0,0-1,0 0,0 0,0-1,0 1,-1-2,1 1,-1-1,-1 0,1-1,-1 0,0 0,0 0,0 0,4-8,-2 3,1-1,-2 0,0 0,0-1,-1 0,-1 0,0-1,-1 0,0 1,-1-1,-1 0,0-1,-1 1,0-11,-1 21,-1 0,1 1,-1-1,1 0,-1 1,0-1,-1 0,1 1,-1-1,1 1,-1 0,0 0,0-1,0 1,-1 0,1 1,-1-1,0 0,1 1,-1 0,0-1,-1 1,1 0,0 0,-1 1,0-1,-18-5</inkml:trace>
  <inkml:trace contextRef="#ctx0" brushRef="#br0" timeOffset="4312.452">9286 1095,'87'-176,"-67"149,-10 49,-9-9,-1-1,2 1,0 0,0-1,2 0,-1 1,1-1,1-1,0 1,-3-8,1 0,-1 0,0-1,1 1,0-1,0 0,0 1,0-2,0 1,1 0,-1 0,1-1,0 0,0 0,-1 0,2 0,-1-1,0 1,0-1,0 0,1 0,-1-1,0 1,1-1,-1 0,0 0,1-1,-1 1,8-5,-1 1,0-1,-1-1,1 0,-1-1,0 0,-1 0,1-1,-1-1,-1 1,0-1,0-1,-1 1,0-1,-1 0,0-1,0 0,-1 0,-1 0,1 0,-2-1,0 0,0 0,-1-1,1-10,-3 5</inkml:trace>
  <inkml:trace contextRef="#ctx0" brushRef="#br0" timeOffset="4994.587">10217 784,'-2'-3,"-1"0,1 0,-1 0,1 0,-1 0,0 0,0 1,0-1,0 1,-1 0,1 0,0 0,-1 0,0 1,1-1,-1 1,0 0,0 0,0 0,0 1,0 0,0-1,1 1,-1 1,0-1,0 0,0 1,0 0,0 0,0 0,1 0,-1 1,0 0,1-1,-1 1,-1 2,-7 3,2 0,-1 0,1 2,0-1,1 1,0 0,0 1,1 0,0 0,-5 11,-31 104,43-120,1 0,-1 0,1 0,0 0,1 0,-1 0,1 1,0-1,0 0,1-1,-1 1,1 0,0 0,1-1,-1 1,1-1,0 0,0 1,0-2,0 1,1 0,0 0,-1-1,5 2,-1-3,1 0,0-1,0 0,0 0,0-1,0 0,0 0,0-1,0 0,0-1,-1 0,1 0,0 0,-1-1,1 0,-1-1,0 0,0 0,0 0,-1-1,0 0,0 0,1-1,12-10,0-1,-1-1,-1 0,0-1,-2-1,12-20,24-30,18 3,-67 66,-1 0,1-1,-1 1,1 0,0 0,0 0,-1 0,1 1,0-1,0 0,0 1,0-1,0 1,0-1,0 1,0 0,0 0,0 0,0 0,0 1,0-1,0 0,0 1,0-1,0 1,0 0,-1 0,1-1,0 1,0 1,-1-1,1 0,0 0,-1 0,1 1,-1-1,0 1,0-1,1 1,-1 0,0 0,0-1,0 1,0 1,3 10,0 1,-1-1,0 0,-1 1,-1 0,0-1,-1 1,-1 0,0-1,0 2,-1 25,-1 417,3-443,0 0,-1 1,0-1,-1 0,-1 0,0-1,-1 1,0 0,-1-1,0 0,-2 0,1-1,-1 1,-1-2,0 1,-1-1,0 0,-1-1,-10 9,17-17,0 0,0-1,0 1,-1-1,1 0,0 0,-1 0,1-1,0 1,-1-1,1 0,-1 0,1 0,-1 0,1 0,-1-1,1 0,0 1,-1-1,1-1,0 1,0 0,0-1,0 0,0 1,0-1,0 0,0-1,1 1,-1 0,1-1,0 0,0 1,-1-1,0-2,0-1,-1 0,1-1,0 1,0-1,1 1,0-1,0 0,0 0,1 0,0 0,1 0,-1 0,1 0,1 0,-1 0,1 0,1-3,8-15,0 1,2 0,0 1,2 0,0 1,2 0,0 2,1 0,1 0,1 2,1 0,0 2,2 0,0 1,107-41,-110 51</inkml:trace>
  <inkml:trace contextRef="#ctx0" brushRef="#br0" timeOffset="1767.309">6180 728,'2'1,"0"0,0 1,0-1,0 1,-1-1,1 1,0 0,-1 0,0 0,1 0,-1 0,0 0,0 0,0 0,0 0,-1 0,1 1,-1-1,1 0,-1 1,0-1,1 0,-1 1,-1-1,1 2,0-1,3 21,-2 0,0 1,-2-1,-1 1,-1-1,-1 0,-5 16,-15 105,17-135,10-33,2 4</inkml:trace>
  <inkml:trace contextRef="#ctx0" brushRef="#br0" timeOffset="2018.29">6124 417,'-5'10,"4"7,1 2</inkml:trace>
  <inkml:trace contextRef="#ctx0" brushRef="#br0" timeOffset="2432.665">6830 615,'-36'17,"19"-9,0 0,1 0,-1 2,2 0,0 1,0 0,-11 12,24-20,0-1,0 0,1 1,-1-1,1 1,0 0,-1 0,1-1,0 1,1 0,-1 0,1 0,-1 0,1 0,0 0,0 0,0 0,0 0,0 0,1-1,0 1,-1 0,1 0,0 0,0 0,1-1,-1 1,1 0,-1-1,1 0,0 1,0-1,0 0,0 0,0 0,0 0,0 0,1 0,-1-1,1 1,0-1,-1 1,1-1,0 0,0 0,2 0,1 0,-1 1,1 0,-1 0,1 0,-1 1,0-1,0 1,0 0,-1 1,1-1,-1 1,0 0,0 0,0 0,0 1,-1-1,0 1,0 0,0 0,0 0,-1 0,0 1,0-1,0 0,-1 1,1 0,-2-1,1 1,0 0,-1-1,0 1,-1 0,1 0,-1-1,0 1,-1 3,-3 0,-1-1,1 1,-1-1,-1 0,0 0,0-1,0 0,-1 0,0 0,-1-1,1-1,-1 1,0-1,-1-1,1 0,-1 0,1-1,-1 0,0-1,-1 0,1 0,0-1,-13 1</inkml:trace>
  <inkml:trace contextRef="#ctx0" brushRef="#br0" timeOffset="9014.839">11853 784,'-10'-4,"1"1,-1-1,0 2,0-1,-1 1,1 1,0 0,-1 0,1 1,0 1,-1 0,1 0,0 1,0 0,-1 0,2 1,-1 1,0 0,1 0,-1 1,1 0,1 0,-1 1,1 1,0-1,0 1,1 1,-5 4,3 2,1 0,1 0,0 1,1 0,1 1,0-1,1 1,1 0,-2 14,4-25,1 0,-1 0,1 0,0 1,0-1,1 0,0 0,-1 0,2 0,-1 0,1 0,-1-1,1 1,1 0,-1-1,1 1,-1-1,1 0,1 0,-1 0,0 0,1-1,0 1,0-1,0 0,0 0,1 0,-1-1,1 1,-1-1,1 0,2 0,0 0,0-1,0 0,0 0,0-1,1 1,-1-2,0 1,0-1,0 0,0 0,0-1,-1 0,1 0,0-1,-1 0,1 0,-1 0,0-1,4-3,103-92,-106 91,24-25,-1-2,-3-1,0-1,17-35,-44 71,0 0,0 0,0 0,1 0,-1 0,0 0,1 0,-1 0,1 0,-1 0,1 0,-1 0,1 0,0 0,-1 0,1 1,0-1,0 0,0 1,-1-1,1 0,0 1,0-1,0 1,0-1,0 1,0 0,0-1,0 1,0 0,0 0,0 0,0 0,1 0,-1 0,0 0,0 0,0 0,0 0,0 0,0 1,0-1,0 0,0 1,0-1,0 1,0-1,0 1,-1 0,1-1,0 1,0 0,0 0,-1-1,1 1,0 0,-1 0,1 0,-1 0,1 0,-1 0,1 0,-1 0,0 0,1 1,26 84,14 24,-37-104,0 0,1-1,0 1,0-1,0 0,1 0,-1-1,1 1,0-1,1-1,-1 1,1-1,-1 0,1 0,0-1,0 0,0 0,0-1,0 0,1 0,-1-1,4 0,12 1</inkml:trace>
  <inkml:trace contextRef="#ctx0" brushRef="#br0" timeOffset="9814.765">13377 784,'0'34,"0"20,5 6,2-2,-1-7,4-11,-1-13</inkml:trace>
  <inkml:trace contextRef="#ctx0" brushRef="#br0" timeOffset="9963.497">13293 474,'0'0</inkml:trace>
  <inkml:trace contextRef="#ctx0" brushRef="#br0" timeOffset="10352.028">13942 671,'-7'-2,"0"1,0-1,0 1,0 1,0-1,-1 1,1 0,0 1,0 0,0 0,0 0,0 1,0 0,1 1,-6 2,8-4,0 0,0 1,0 0,0 0,1 0,-1 0,0 0,1 1,0 0,0 0,0 0,0 0,0 0,0 0,1 1,-1-1,1 1,0 0,0 0,1 0,-1 0,1 0,0 0,0 0,0 0,0 0,1 1,0-1,0 0,0 1,0-1,1 0,0 0,-1 0,1 1,1-1,-1 0,1 0,0 0,-1-1,2 1,-1 0,0-1,1 1,0-1,-1 0,1 0,3 3,47 31,-48-35,1 0,-1 1,1-1,-1 1,0 0,0 0,0 1,-1 0,1-1,-1 1,0 1,0-1,0 1,0-1,-1 1,0 0,0 1,0-1,-1 0,0 1,0-1,0 1,0 0,-1 0,0 0,-1-1,1 1,-1 0,0 0,0 0,-1 0,0 0,0 0,-1 2,-1-3,0 0,0 0,0 0,-1-1,0 1,1-1,-2 0,1 0,0-1,-1 1,0-1,0 0,0 0,0 0,0-1,-1 0,1 0,-1 0,0-1,1 0,-1 0,0 0,1-1,-1 0,-5 0,-15 1</inkml:trace>
  <inkml:trace contextRef="#ctx0" brushRef="#br0" timeOffset="9297.821">12870 671,'-15'39,"-9"26,0 8,-2-4,4-10,6-9,1-8,2-7,5-5,2-2,-2-6,-4-12,-1-7</inkml:trace>
  <inkml:trace contextRef="#ctx0" brushRef="#br0" timeOffset="9600.59">12587 671,'7'17,"2"-1,0 0,0-1,1 0,1 0,1-1,8 7,1 4,145 127,-35-39,-104-86,-17-14</inkml:trace>
  <inkml:trace contextRef="#ctx0" brushRef="#br0" timeOffset="22301.143">7197 2534,'-14'2,"0"0,0 1,1 1,-1 1,1-1,0 2,0 0,1 1,0 0,0 1,0 0,1 1,0 0,1 0,0 1,1 1,0 0,0 0,1 1,-6 11,7-6,1-1,0 1,1 0,1 0,1 1,0 0,1-1,1 15,1-26,0 0,0 0,0-1,1 1,0 0,0 0,1-1,0 1,0-1,0 1,0-1,1 0,0 0,0 0,1 0,-1 0,1-1,0 0,0 0,0 0,1 0,-1 0,1-1,0 0,0 0,0 0,1-1,1 1,-2-1,1-1,0 0,0 0,0 0,0-1,0 0,0 0,0-1,0 1,0-1,-1-1,1 1,0-1,-1 0,1 0,-1-1,1 1,-1-1,0 0,0-1,0 1,0-2,92-96,14-96,-77 127,-16 33,0 0,-3-2,-1 0,-2 0,-2-1,-1-1,-2 1,-2-1,-1-18,-4 47,2 1,-1-1,0 0,0 1,-1-1,-1 0,0 1,0-1,-1 1,-1-1,0 1,-1 0,0 0,0 0,-1 1,-1-1,1 1,-2 0,1 1,-2 0,0-2,5 9,0 1,0-1,0 1,1 0,-1 0,-1 0,1 0,0 0,0 0,0 1,0 0,0-1,-1 1,1 1,0-1,0 0,0 1,0-1,0 1,-1 0,1 0,0 0,1 1,-1-1,0 1,0-1,1 1,-1 0,1 0,-1 0,1 0,0 1,0-1,0 1,0-1,0 1,0 0,1 0,-55 115,48-94,1 1,1 0,1 0,1 0,1 0,2 1,0-1,2 1,1-1,0 1,2-1,1 0,1 0,2 0,0-1,1 0,2-1,0 0,1-1,2 0,9 12,-9-15,1 0,0-1,1-1,1-1,0 0,2-2,-1 1,2-2,0-1,0 0,15 4,-26-12,0 0,0 1,0-1,0-1,0 0,1 0,0-1,-1 0,1 0,0-1,0-1,0 1,0-2,0 1,-1-2,1 1,0-1,0 0,-1-1,0-1,1 1,3-6,-1 1,0-1,0-1,-1 0,-1-1,1 0,-2-1,1 0,-2 0,0-1,0 0,-1 0,-1-1,0 0,-1 0,1-6,1-3,14-76,-20 96,-1 1,0-1,-1 0,1 0,0 0,-1 0,0 0,0 1,1-1,-2 0,1 1,0-1,0 1,-1-1,0 1,1-1,-1 1,0 0,0 0,0 0,0 0,-1 0,1 1,0-1,-1 0,1 1,-1 0,0 0,1 0,-1 0,-2-1,0 3,-1 0,1 0,0 1,0-1,0 1,0 0,0 1,1-1,-1 1,0 0,1 0,0 0,0 1,0-1,0 1,1 0,-1 0,1 0,0 1,0-1,1 1,-1 0,1-1,0 1,0 0,1 1,-1-1,1 0,0 1,-5 5,1 1,0-1,1 1,0 0,1 0,0 1,1-1,0 1,1-1,0 1,1-1,1 1,0-1,0 1,1-1,1 1,0-1,1 0,0 0,1-1,0 1,1-1,0 0,1-1,3 5,-2-7,1 1,1-1,0 0,0-1,0 0,0-1,1 0,0-1,1 0,-1-1,1 0,0 0,0-1,0-1,0 0,1-1,-1 0,0-1,1-1,-1 0,7-1,-4-2,0 0,-1-1,0-1,0-1,0 0,-1 0,0-1,0-1,-1 0,0-1,9-10,4-4,-1-2,-1-1,-1 0,-1-2,-2 0,-1-2,-1 0,-2 0,-1-2,-2 0,-1 0,-1-1,2-21,-7 30,3-1,-2 1,-1-1,-1 0,-1-1,-1 1,-2-1,0 1,-2-1,-1 1,-1 0,-1 0,-2-1,6 24,0-1,0 1,0 0,0 1,-1-1,1 0,-1 0,0 0,0 1,0-1,0 1,-1 0,1 0,0 0,-1 0,0 0,1 0,-1 0,0 1,0-1,0 1,0 0,0 0,0 0,0 1,-1-1,1 1,0-1,0 1,-1 0,1 0,0 1,0-1,0 1,-1-1,1 1,0 0,0 0,0 1,0-1,0 1,1-1,-1 1,0 0,-1 1,-3 6,0 0,1 0,0 1,1 0,0 0,0 1,1-1,1 1,-1 0,2 0,0 0,0 0,1 0,0 0,1 1,0-1,1 0,0 1,2 4,-3 4,31 178,-31 271,0-6,-22-324,22-139,-1 0,1-1,-1 1,1 0,0 0,-1-1,1 1,-1 0,1 0,-1 0,1 0,-1-1,1 1,-1 0,1 0,-1 0,1 0,-1 0,1 0,-1 0,1 0,-1 1,1-1,-1 0,1 0,0 0,-1 0,1 1,-1-1,1 0,-1 0,1 1,0-1,-1 0,1 1,0-1,-1 1,1-1,0 0,-1 1,1-1,0 1,0-1,0 1,-1-1,1 0,0 1,0-1,0 1,0-1,0 1,0-1,0 1,0-1,0 1,0-1,0 1,0-1,0 1,0-1,1 1,-1-1,0 1,0-1,1 1,-1-1,0 0,1 1,-14-38,12 13,1-1,1 0,2 0,0 0,2 1,0 0,2 0,1 0,0 1,2 0,1 0,0 1,9-10,162-228,-170 244,-1 0,0-1,-1 0,-1 0,-1-1,0 0,-2-1,0 0,-1 0,0-1,12-65,-18 86,1-1,0 0,0 0,0 0,0 0,-1 1,1-1,0 0,0 0,0 0,-1 0,1 0,0 0,0 0,0 0,-1 0,1 1,0-1,0 0,-1 0,1 0,0 0,0 0,0 0,-1-1,1 1,0 0,0 0,-1 0,1 0,0 0,0 0,0 0,-1 0,1 0,0-1,0 1,0 0,0 0,-1 0,1 0,0-1,-6 27,2 175,4-196,0 0,1 0,0 0,0-1,0 1,0 0,1 0,-1-1,1 1,0-1,1 0,-1 0,1 1,0-2,0 1,0 0,0 0,1-1,-1 0,1 0,0 0,0 0,0-1,1 1,-1-1,0 0,1 0,0-1,-1 1,1-1,0 0,0 0,-1-1,1 1,0-1,0 0,0-1,0 1,0-1,-1 0,1 0,0 0,-1-1,1 1,-1-1,1 0,-1-1,3-1,3-6,0-1,-1-1,0 0,-1 0,0-1,-1 1,0-2,-1 1,0-1,-1 0,-1 0,27-60,-29 70,1-6,1 1,0-1,1 1,0 0,0 1,1-1,0 1,1 0,0 1,0-1,0 1,1 1,0-1,0 1,1 1,0 0,0 0,6-2,-13 7,0 0,0 0,0 0,0 0,0 1,0-1,0 0,0 1,0 0,0 0,0-1,0 1,0 0,-1 0,1 1,0-1,-1 0,1 1,-1-1,1 0,-1 1,1 0,-1-1,0 1,0 0,0 0,0 0,0 0,-1-1,1 1,0 0,-1 0,1 1,-1-1,0 0,0 0,0 1,-1 81,-9-44,7-29,-1 2,2-1,-1 0,2 0,0 1,0-1,1 1,1-1,0 7,-1-18,1-1,-1 1,0 0,0 0,1 0,-1 0,0 0,1-1,-1 1,1 0,-1 0,1-1,-1 1,1 0,0-1,-1 1,1-1,0 1,-1-1,1 1,0-1,0 1,-1-1,1 1,0-1,0 0,0 0,0 1,0-1,-1 0,1 0,0 0,0 0,0 0,0 0,0 0,0 0,0-1,-1 1,1 0,0 0,0-1,0 1,0-1,-1 1,1-1,0 1,0-1,-1 1,1-1,0 0,36-30,-36 31,164-195,-165 193,1 1,0-1,0 1,0 0,0 0,0-1,0 1,0 0,0 0,0 0,0 0,1 0,-1 0,0 1,1-1,-1 0,1 1,-1-1,1 1,-1-1,1 1,-1 0,1 0,-1-1,1 1,0 0,-1 0,1 1,-1-1,1 0,-1 0,1 1,-1-1,1 1,-1-1,1 1,-1 0,0 0,1 0,-1-1,0 1,0 0,1 1,-1-1,0 0,0 0,0 0,0 1,24 134,26-7,-44-110</inkml:trace>
  <inkml:trace contextRef="#ctx0" brushRef="#br0" timeOffset="22655.449">8749 2139,'-5'0,"-1"5,0 6,6 6,3 0</inkml:trace>
  <inkml:trace contextRef="#ctx0" brushRef="#br0" timeOffset="23584.341">9793 2534,'14'7,"1"-1,0-1,0 0,0 0,0-2,1 0,-1-1,2 0,-13-1,1-1,0 0,-1 0,1 0,0 0,-1-1,1 0,-1 0,1 0,-1 0,1-1,-1 0,0 0,1 0,-1 0,0-1,-1 1,1-1,0 0,-1 0,0 0,1-1,-1 1,-1-1,1 0,0 0,-1 0,1-3,-1 3,-1 0,-1 0,1-1,-1 1,0 0,0-1,0 1,0 0,-1-1,1 1,-1 0,0 0,-1 0,1 0,-1 0,0 0,0 0,0 0,0 1,-1-1,1 1,-1-1,0 1,0 0,0 0,0 0,-1 1,1-1,-1 1,0 0,0 0,0 0,0 0,0 1,0-1,0 1,0 0,0 1,-1-1,1 1,0-1,-1 1,1 1,0-1,0 1,-1-1,1 1,0 0,0 1,-3 0,-4 1,-1 1,1 0,0 1,1 0,-1 0,1 1,0 0,0 1,1 1,0-1,0 1,1 1,0-1,1 1,-1 1,2 0,-1 0,2 0,-1 0,1 1,1 0,0 0,0 0,1 1,1-1,0 1,0 0,1 0,1-1,0 1,1 2,-1-7,1-1,1 1,-1-1,1 0,0 0,1 0,-1 0,1 0,1-1,-1 1,1-1,-1 0,2 0,-1 0,0 0,1-1,0 1,0-1,0-1,1 1,-1-1,1 0,0 0,0 0,0-1,0 0,0 0,5 0,9 2,0 0,1-2,-1 0,0-1,1-1,-1-1,1-1,11-3,-11 2,0-2,0-1,-1 0,0-2,-1 0,1-1,-2-1,1 0,-1-2,-1 0,0-1,-1-1,8-8,8-11,-20 23,-1 0,-1-1,0 0,0 0,-1-1,0-1,-1 1,-1-1,0-1,0 1,-2-1,2-6,-6 19,-1 0,1 1,-1-1,1 0,-1 0,0 0,1 0,-1 0,0 1,0-1,0 0,1 0,-1 0,0 0,0 0,0 0,-1 0,1 0,0 0,0 0,0 1,-1-1,1 0,0 0,-1 0,1 0,-1 1,1-1,-1 0,1 0,-1 1,0-1,1 0,-1 1,0-1,1 1,-1-1,0 1,0-1,0 1,1-1,-1 1,0 0,0 0,0-1,0 1,0 0,0 0,0 0,0 0,1 0,-1 0,0 0,0 0,0 0,-46 28,36-17,1 1,0 0,0 1,2-1,-1 2,2-1,0 1,-5 13,10-22,0 0,1 0,0 0,-1 0,2 0,-1 0,1 0,-1 0,1 1,1-1,-1 0,1 0,0 0,0 0,0 0,1 0,0 0,0 0,0 0,1-1,-1 1,1-1,0 1,0-1,1 0,-1-1,1 1,1 1,3 0,-1 1,1-1,0-1,1 0,-1 0,1 0,-1-1,1-1,0 1,0-1,1-1,-1 0,0 0,0-1,1 0,-1 0,0-1,1 0,-1-1,0 0,0-1,0 1,2-3,9-3,0 0,-1-1,0-1,-1-1,0-1,-1 0,-1-1,0-1,13-14,0-3,-2-1,-1-1,-1-1,-2-2,-1 0,-2-2,-2 0,-1-1,-2 0,5-26,-17 54,0 0,-1-1,0 0,-1 1,0-1,-1 0,0 0,-1 0,0 1,-1-1,-1 1,1-1,-2 1,0 0,0 0,-1 0,0 0,-1 1,0 0,-1 0,0 1,0 0,-1 0,0 0,0 1,-1 1,-3-2,7 6,0 1,0 0,-1 1,1-1,-1 1,1 0,-1 0,0 1,1 0,-1 0,0 0,1 0,-1 1,1 0,-1 0,1 1,-1 0,1 0,0 0,0 0,0 1,0 0,0 0,0 0,1 1,-1 0,-5 4,0 1,0 0,1 1,0 0,1 0,0 1,1 0,0 1,1 0,-4 7,3 2,2-1,0 1,1 0,1 0,1 0,1 0,0 0,2 0,0 1,2-1,0 0,2 0,0-1,1 0,1 1,1-2,1 1,6 9,-1-5,2 0,1-1,0-1,2 0,1-2,0 0,1-1,2-1,-1-1,2-1,0-1,1-1,1-2,0 0,0-2,1 0,0-2,23 3,154 19,-176-28</inkml:trace>
  <inkml:trace contextRef="#ctx0" brushRef="#br0" timeOffset="24735.438">12136 2026,'-5'28,"65"321,-57-295,-2 0,-2 1,-3-1,-2 0,-3 1,5-34,4-21,1 1,-1-1,1 0,0 1,-1-1,1 0,0 0,-1 0,1 1,0-1,-1 0,1 0,0 0,-1 0,1 0,0 0,-1 0,1 0,0-1,-1 1,1 0,0 0,-1-1,1 1,0 0,-1 0,1-1,-1 1,1-1,-1 1,1-1,-1 1,1-1,-1 1,1-1,-1 1,0-1,1 1,-1-1,0 0,1 1,-1-1,0 0,0 1,0-1,0 0,0 1,1-1,0-1,13-16,1 1,1 0,1 1,0 1,1 0,0 1,1 1,1 1,0 1,1 1,0 0,0 2,1 0,0 2,0 0,1 1,12 0,-32 5,0 0,-1 0,1 1,-1-1,1 0,0 1,-1 0,0-1,1 1,-1 0,1 0,-1 1,0-1,0 0,0 1,1-1,-2 1,1 0,0 0,0 0,0 0,-1 0,1 0,-1 0,0 0,0 1,1-1,-1 0,-1 1,1-1,0 1,-1-1,1 1,-1 0,0-1,0 1,0-1,0 1,0 0,0-1,-1 1,-35 103,26-93,-1 0,-1 0,0-1,-1-1,0 0,-1-1,0-1,0 0,-1-1,0 0,0-1,-1-1,0 0,0-1,-1-1,-12 2,-61-7,88 1,0-1,-1 0,1 0,0 0,0 0,0 0,0 0,0 0,0-1,0 1,0-1,1 1,-1-1,0 0,1 0,0 0,-1 0,1 0,0 0,0 0,0 0,0 0,0-1,1 1,-1 0,1 0,-1-1,1 1,0 0,0-1,0 1,0-1,0 1,1 0,-1-1,1 1,6-20,4 3</inkml:trace>
  <inkml:trace contextRef="#ctx0" brushRef="#br0" timeOffset="25288.296">12897 2421,'-10'33,"5"-19,0 0,0 1,2 0,0 0,0 0,2 1,-1-1,2 0,0 1,1-1,1 4,-1-17,-1 0,0-1,0 1,1-1,-1 1,1-1,0 1,-1-1,1 1,0-1,0 1,0-1,0 0,0 0,0 1,0-1,0 0,0 0,1 0,-1 0,0 0,1-1,-1 1,1 0,-1 0,1-1,-1 1,1-1,-1 0,1 1,0-1,-1 0,1 0,0 0,-1 0,1 0,-1 0,1-1,0 1,-1 0,1-1,-1 0,1 1,-1-1,1 0,-1 1,0-1,1 0,-1 0,62-56,-13-14,-38 52,0 0,2 1,0 1,0 0,2 1,0 0,17-11,-31 26,-1 0,0 0,1 0,-1 0,1 0,0 1,-1-1,1 0,-1 1,1 0,0-1,0 1,-1 0,1 0,0 0,-1 0,1 0,0 0,0 0,-1 1,1-1,-1 1,1-1,0 1,-1 0,1 0,-1-1,1 1,-1 0,1 0,-1 0,0 1,0-1,1 0,-1 0,0 1,0-1,0 1,-1-1,1 1,0 0,26 69,-26-68,26 95,-5 1,-4 1,-4 0,-1 70,-10-148,-2 0,-1 0,-1 0,0 0,-2-1,-1 1,0 0,-2-1,0 0,-1 0,-2-1,0 0,-9 14,15-30,0 0,0 0,0 0,-1 0,0-1,0 1,0-1,0 0,0 0,-1-1,1 1,-1-1,1 0,-1 0,0 0,0-1,0 0,0 0,0 0,0-1,-1 1,1-1,0 0,0-1,0 1,0-1,0 0,0-1,0 1,0-1,0 0,1 0,-1 0,0-1,1 1,0-1,0 0,0-1,0 1,0-1,1 1,-1-1,1 0,0 0,0-1,1 1,-1-1,1 1,0-1,-1-2,2-9,1-1,0 1,1 0,0-1,2 1,0 0,0 0,2 0,0 1,1 0,0-1,1 2,1-1,0 1,1 1,1-1,0 1,4-3,5-11,2 0,0 2,2 1,0 1,2 0,0 2,1 1,2 1,26-14,-18 14</inkml:trace>
  <inkml:trace contextRef="#ctx0" brushRef="#br0" timeOffset="11768.354">564 2477,'-23'30,"2"0,0 1,2 2,1 0,2 0,1 2,-4 18,15-45,0 1,1-1,0 1,0 0,1 0,0 0,1 0,0 0,0 0,1 0,0 0,1 1,0-1,0 0,1 0,2 4,-4-11,1 0,1 0,-1 0,0-1,0 1,1-1,-1 1,1-1,-1 1,1-1,0 0,-1 0,1 0,0 0,0 0,0 0,0 0,0 0,0-1,0 1,0-1,0 0,0 1,0-1,0 0,0 0,0-1,0 1,0 0,0 0,0-1,0 0,0 1,0-1,0 0,0 0,0 0,0 0,-1 0,1 0,0-1,-1 1,2-2,66-65,-55 50,-2-1,0-1,-1 0,-1-1,-1 0,0 0,-2-1,-1 0,0 0,-2 0,0-1,-2 0,0 0,-2-14,0 35,1-5,0-1,0 1,0-1,-1 1,-1-1,1 1,-1-1,0 1,-1 0,1 0,-2-1,1 1,-1 0,0 1,0-1,-1 0,0 1,0 0,0 0,-1 0,0 0,0 1,-1 0,1 0,-3-1,9 6,0 1,0-1,0 1,-1 0,1-1,0 1,0 0,0 0,-1 0,1-1,0 1,-1 0,1 0,-1 0,1 0,-1 0,0 0,1 0,-1 0,0 0,0 0,1 0,-1 0,0 1,0-1,0 0,0 0,-1 0,1 0,0 0,0 0,-1 0,1 0,0 0,-1 0,1 0,-1 0,1 0,-1 0,0 0,1-1,-1 1,0 0,0 0,1-1,-1 1,0 0,0-1,0 1,0-1,0 1,0-1,0 1,0-1,0 0,0 0,0 1,0-1,0 0,0 0,-1 0,1 0,0 0,0 0,0 0,-1-1,7 4,-1 0,1 0,-1-1,1 1,0-1,0 0,0-1,0 1,0-1,0 0,1 0,-1-1,0 1,1-1,-1-1,0 1,0-1,1 1,-1-2,0 1,0 0,0-1,3-1,102-68,-86 50,-14 13,0-1,0 0,-1 0,0-1,-1 0,0 0,0-1,-1 0,-1-1,4-8,29-112,-27 223,7 7,4-1,4-2,5 1,41 150,-49-146,-4 2,4 77,-21-142,-2 0,-1 1,-2-1,-1 0,-2 0,-2 0,-2 0,-1-1,-5 10,14-41,0 1,0-1,-1 0,1 1,-1-1,-1 0,1 0,-1 0,1-1,-1 1,-1-1,1 1,-1-1,1 0,-1-1,-1 1,1 0,0-1,-1 0,1 0,-1-1,0 1,0-1,0 0,-1 0,1-1,0 1,0-1,-1 0,1-1,-1 1,1-1,-1 0,1-1,-1 1,1-1,-1 0,1 0,0-1,0 0,-1 0,-4-7,0-1,0 1,1-2,1 0,0 0,0 0,1-1,0 0,1 0,1-1,0 0,1 0,0 0,1 0,0-1,1 1,0-1,1-5,-1-5,1 1,1 0,1-1,1 1,1 0,1 0,1 0,1 0,1 1,1 0,1 0,1 1,1 0,12-17,-16 27,1 0,0 0,1 1,0 0,1 0,0 1,0 1,1-1,0 2,1 0,0 0,3-1,9-1</inkml:trace>
  <inkml:trace contextRef="#ctx0" brushRef="#br0" timeOffset="12783.049">1835 2901,'-22'97,"14"-130,8 6,0-1,2 0,1 1,1 0,1 0,1 0,2 0,0 1,2 0,1 1,1 0,4-4,0 1,-8 13,0 1,1 0,0 0,1 1,0 1,1-1,1 2,0-1,-11 11,1 0,-1 0,1 0,-1 0,1 0,-1 0,1 1,0-1,0 1,-1-1,1 1,0-1,0 1,-1 0,1 0,0 0,0 0,0 0,-1 0,1 1,0-1,0 1,-1-1,1 1,0-1,-1 1,1 0,0 0,-1 0,1 0,-1 0,0 0,1 0,-1 1,0-1,0 0,0 1,1-1,-2 1,1-1,0 1,0 0,0-1,-1 1,1 0,-1-1,1 1,-1 0,0 0,0-1,1 1,-1 0,-1 0,1 0,0-1,0 1,-1 0,1 0,-1-1,1 1,-1 0,0-1,0 2,-16 68,13-49</inkml:trace>
  <inkml:trace contextRef="#ctx0" brushRef="#br0" timeOffset="13082.117">2427 2506,'-8'10,"-28"34,2 1,2 2,2 1,3 2,-5 13,30-60,0 1,0 0,0 0,0 0,0 1,1-1,0 0,0 1,0-1,0 0,1 1,0-1,0 1,0-1,0 1,1-1,0 1,0-1,0 0,0 1,1-1,-1 0,1 0,0 0,0 0,1 0,-1-1,1 1,0-1,0 1,0-1,0 0,1 0,-1-1,3 2,3-1,1-1,0 0,0 0,-1-1,1 0,0-1,0 0,0-1,0 0,0 0,0-1,-1 0,1-1,-1 0,1-1,-1 0,0 0,0-1,-1 0,0 0,0-1,0 0,1-2,2-1,-1 0,0-1,-1 0,0 0,0-1,-1 0,-1-1,0 0,-1 0,0 0,0-1,-1 0,-1 0,0 0,-1-1,0-7,-1 15,-1 1,-1-1,1 0,-1 0,0 0,0 0,-1 0,1 0,-1 0,-1 1,1-1,-1 0,0 1,0-1,-1 1,0-1,0 1,0 0,0 0,-1 1,0-1,0 1,0 0,0 0,-1 0,1 0,-1 1,0 0,0 0,-1 0,1 0,-3 0,-15-4</inkml:trace>
  <inkml:trace contextRef="#ctx0" brushRef="#br0" timeOffset="13399.618">3076 2054,'-27'258,"16"-175,2-20,2 0,3 1,3-1,3 25,19 20,-25-93</inkml:trace>
  <inkml:trace contextRef="#ctx0" brushRef="#br0" timeOffset="13615.441">2737 2506,'44'-5,"28"-1,6-1,1 2,-10 2,-5 1,-10 0,-9 2,-8 0,0 0,-1 5,-3 2,-2-1,-6 0</inkml:trace>
  <inkml:trace contextRef="#ctx0" brushRef="#br0" timeOffset="14417.81">3584 2506,'-12'1,"0"2,-1-1,1 1,0 1,1 0,-1 1,1 0,0 1,0 0,0 1,1 0,0 0,1 1,-1 1,1-1,1 2,0-1,0 1,1 0,0 1,-2 5,-17 67,26-80,-1-1,1 0,1 1,-1-1,0 1,1-1,-1 0,1 1,-1-1,1 0,0 1,0-1,0 0,1 0,-1 0,0 0,1 0,-1 0,1-1,0 1,0 0,-1-1,1 1,0-1,0 0,1 1,-1-1,0 0,0 0,0-1,1 1,-1 0,0-1,3 1,3-1,0-1,1 1,-1-2,1 1,-1-1,0-1,0 1,0-1,0-1,-1 1,1-1,-1-1,0 1,0-1,-1 0,1-1,-1 0,4-5,15-9,85-81,-109 101,1 0,0 0,0 0,0 0,0 1,0-1,-1 0,1 1,0 0,0-1,-1 1,1 0,0 0,-1 0,1 0,-1 0,1 0,-1 1,0-1,1 0,-1 1,0-1,0 1,0-1,0 1,0 0,0-1,-1 1,1 0,-1 0,1-1,-1 1,1 0,-1 0,0 0,0 0,0-1,0 1,0 0,0 0,-1 0,1 0,-1-1,1 2,3 12,-3-10,1 0,0 0,0 0,0-1,1 1,-1 0,1-1,0 1,1-1,-1 0,1 1,0-1,0-1,0 1,0 0,1-1,0 1,-1-1,1 0,0 0,1-1,-1 1,0-1,1 0,0 0,-1-1,1 1,0-1,0 0,1 0,4-1,-1 0,0 0,0-1,1-1,-1 0,0 0,0 0,0-1,-1-1,1 0,-1 0,1 0,-2-1,1 0,0-1,-1 0,6-5,6-7,-1 0,-1-1,-1-1,0 0,12-23,-5 4,-2-1,-1-1,-2-1,-2-1,-2 0,7-37,-9 28,-2 12,-2 0,-2-1,-1 0,-1-38,-30-9,26 87,0 1,-1-1,1 1,0-1,0 1,-1-1,1 1,0 0,-1-1,1 1,-1 0,1-1,0 1,-1 0,1-1,-1 1,1 0,-1 0,1-1,-1 1,1 0,-1 0,1 0,-1 0,1 0,-1 0,1 0,-1 0,1 0,-1 0,1 0,-1 0,0 0,1 0,-1 0,1 1,0-1,-1 0,1 0,-1 1,1-1,-1 0,1 0,-1 1,1-1,0 1,-1-1,1 0,0 1,-1-1,1 1,0-1,0 1,-1-1,1 1,0-1,0 1,0-1,0 1,0-1,0 1,0-1,0 1,0 0,-9 41,9-36,-10 51,4-29,2 0,0 0,2 1,1-1,2 1,2 18,74 389,-46-289,-18-86,-28-146,7 59</inkml:trace>
  <inkml:trace contextRef="#ctx0" brushRef="#br0" timeOffset="14699.559">3895 2309,'155'30,"-121"-22,-1-2,1 0,0-3,0 0,0-3,0-1,0-1,24-5,136-13,-170 20</inkml:trace>
  <inkml:trace contextRef="#ctx0" brushRef="#br0" timeOffset="14947.827">4742 2477,'4'39,"7"21,7 7,-1-10</inkml:trace>
  <inkml:trace contextRef="#ctx0" brushRef="#br0" timeOffset="15118.919">4685 2252,'0'-19,"0"-7</inkml:trace>
  <inkml:trace contextRef="#ctx0" brushRef="#br0" timeOffset="15370.487">5108 2365,'-10'23,"0"0,1 1,2 0,0 1,1-1,2 1,1 0,0 1,2-1,1 0,1 1,-1-22,-1-1,1 1,0 0,0 0,0-1,1 1,-1-1,1 1,0 0,0-1,0 1,0-1,1 1,0-1,-1 0,1 0,0 0,0 0,1 0,-1 0,1 0,-1-1,1 1,0-1,0 0,0 0,0 0,0 0,1-1,-1 1,1-1,-1 0,1 0,-1 0,1 0,-1 0,1-1,0 0,-1 0,1 0,0 0,-1 0,1-1,2 0,5-6,-1 0,-1 0,0-1,0 0,0-1,-1 0,0 0,-1-1,0 0,-1 0,0 0,0-1,-1 0,0 0,-1-1,-1 1,0-1,0 0,-1 0,0 0,-1 0,-1 0,0 0,0 0,-1 0,-1 0,0 0,-1 0,0 1,-4-11,6 19,0 0,1 1,-1-1,0 0,0 0,0 1,-1-1,1 1,-1-1,1 1,-1 0,0 0,0-1,0 1,0 0,0 1,-1-1,1 0,0 1,-1-1,1 1,-1 0,0 0,1 0,-1 0,0 0,0 0,1 1,-1 0,0-1,0 1,0 0,0 0,0 0,1 1,-1-1,0 1,0 0,0 0,1 0,-1 0,0 0,-15 12</inkml:trace>
  <inkml:trace contextRef="#ctx0" brushRef="#br0" timeOffset="15720.648">5390 2703,'27'-56,"-14"26,1 1,2 1,0 0,2 1,19-22,-36 48,-1 0,0 0,1 1,-1-1,1 0,0 1,-1-1,1 1,0-1,-1 1,1-1,0 1,-1-1,1 1,0-1,0 1,0 0,-1 0,1-1,0 1,0 0,0 0,0 0,-1 0,1 0,0 0,0 0,0 0,0 0,0 0,-1 1,1-1,0 0,0 1,0-1,-1 0,1 1,0-1,-1 1,1-1,0 1,-1-1,1 1,0 0,-1-1,1 1,-1 0,1-1,-1 1,1 1,17 47,-15-36,-2-6,0-1,1 1,-1-1,1 0,1 0,-1 0,1 0,0 0,0 0,0 0,1-1,0 0,0 0,1 0,-1 0,1-1,0 1,0-1,1-1,-1 1,1-1,0 0,0 0,0 0,0-1,0 0,1 0,1-1,1 0,-1 0,0-1,1 0,-1 0,0-1,0 0,1 0,-1-1,0-1,0 1,-1-1,1 0,0-1,-1 0,0 0,0 0,0-1,-1 0,1-1,-1 1,0-1,-1-1,1 1,-1-1,-1 1,1-2,-1 1,0 0,-1-1,0 1,0-1,-1 0,2-6,0-37,-4 27</inkml:trace>
  <inkml:trace contextRef="#ctx0" brushRef="#br0" timeOffset="27554.326">367 3804,'-8'18,"0"0,1 0,1 1,0 0,2 0,0 0,1 0,1 1,1 0,1-1,1 1,0-1,1 1,1-1,1 1,4 79,-7 345,-12-342,17-118,-4-2</inkml:trace>
  <inkml:trace contextRef="#ctx0" brushRef="#br0" timeOffset="27803.532">0 4312,'24'0,"23"0,7-5,0-1,0 0,-4 1,-6-3,-6-1,-4-3,-3 0,-2 3,-7-3,-1 1,-5 3</inkml:trace>
  <inkml:trace contextRef="#ctx0" brushRef="#br0" timeOffset="28255.058">678 3804,'0'433,"1"-398,0-1,3 0,0 0,2 0,2-1,1 0,2 0,1-1,-10-28,0 0,0 0,0-1,1 1,0-1,-1 0,1 0,0 0,1 0,-1 0,0-1,1 1,0-1,-1 0,1 0,0 0,0-1,0 0,0 1,0-1,1 0,-1-1,0 1,0-1,1 0,-1 0,0 0,0-1,1 1,-1-1,0 0,0 0,0-1,0 1,0-1,0 0,0 0,-1 0,1-1,1 0,39-39,-41 37,0 0,1 0,-1 1,1-1,1 1,-1 0,0 1,1-1,0 1,0-1,0 2,0-1,0 0,1 1,-1 0,1 0,0 1,-1 0,1 0,5-1,-7 5,-1-1,1 0,-1 1,0 0,0 0,0 0,0 0,0 0,-1 1,1-1,-1 1,0 0,0 0,0-1,-1 1,1 0,-1 0,0 1,0-1,-1 0,1 0,-1 1,0 2,5 16,10 24,-6-25</inkml:trace>
  <inkml:trace contextRef="#ctx0" brushRef="#br0" timeOffset="28641.971">1383 4566,'17'-4,"-1"-1,1 0,-1-1,0-1,0-1,-1 0,0-1,0 0,-1-1,-1-1,1 0,-2-1,1 0,-2-1,0-1,3-4,-12 16,-1 0,1 0,-1 0,0 0,0 0,0-1,0 1,0 0,0-1,0 1,-1 0,1-1,-1 1,0-1,0 1,1-1,-2 1,1-1,0 1,0 0,-1-1,0 1,1-1,-1 1,0 0,0 0,0-1,0 1,-1 0,1 0,-1 0,1 0,-1 0,0 1,1-1,-1 0,0 1,0-1,0 1,0 0,-1-1,1 1,0 0,0 1,-1-1,1 0,0 1,-1-1,1 1,-2-1,-3 3,0-1,0 0,0 1,0 1,0-1,0 1,0 0,1 1,0-1,-1 1,1 1,1-1,-1 1,1 0,0 0,0 1,0-1,1 1,-1 0,1 1,1-1,-1 0,1 1,-2 7,2-6,-1 1,1-1,1 1,-1 0,1 0,1 0,0 0,0 0,1 1,0-1,1 0,0 0,0 0,1 0,0 0,0 0,1 0,1-1,-1 1,1-1,1 0,-1 0,1 0,1-1,0 0,0 0,0 0,1-1,-1 0,2 0,-1 0,1-1,-1-1,1 1,7 2,37 9,-28-10</inkml:trace>
  <inkml:trace contextRef="#ctx0" brushRef="#br0" timeOffset="29589.368">2427 4594,'0'108,"37"-254,-19 95,-9 21,2 1,2 0,0 0,2 1,0 1,20-25,49-39,-83 90,0 0,1 1,-1-1,0 1,1-1,-1 1,0-1,1 1,-1 0,0 0,1 0,-1-1,1 1,-1 1,0-1,1 0,-1 0,1 0,-1 1,0-1,1 1,-1-1,0 1,0 0,1-1,-1 1,0 0,0 0,0 0,0 0,0 0,0 0,0 0,0 0,0 0,-1 0,1 0,0 1,-1-1,1 0,-1 1,1-1,-1 0,0 1,14 64,-15 111,16-137,-3-28</inkml:trace>
  <inkml:trace contextRef="#ctx0" brushRef="#br0" timeOffset="29819.028">3048 4651,'5'14,"6"-4,1-10,-1-8,-2-9,-4-1</inkml:trace>
  <inkml:trace contextRef="#ctx0" brushRef="#br0" timeOffset="29971.524">2963 4114,'0'0</inkml:trace>
  <inkml:trace contextRef="#ctx0" brushRef="#br0" timeOffset="31226.629">3613 4228,'-3'1,"-23"10,1 1,0 1,0 1,2 2,0 0,0 1,2 2,0 0,1 1,-9 13,26-29,0 0,0 0,1 0,-1 0,1 1,0-1,0 0,1 1,-1-1,1 1,0 0,1 0,-1-1,1 1,-1 0,2 0,-1 0,0-1,1 1,0 0,0-1,0 1,1 0,0-1,0 0,0 1,0-1,0 0,1 0,0 0,0 0,0-1,0 1,1-1,-1 0,1 0,0 0,0 0,0 0,0-1,1 0,3-2,-1-1,1 0,0-1,-1 0,1 0,-1-1,0 0,1 0,-1 0,-1-1,1 0,-1-1,1 1,-1-1,0-1,-1 1,0-1,1 0,-2 0,1 0,-1-1,0 1,3-7,32-49,-33 49,1 1,0-1,1 1,0 0,1 1,0 0,1 1,0-1,1 2,0 0,1 0,-1 1,2 0,2-1,-12 8,-1 0,1 1,-1-1,1 0,-1 1,1 0,-1-1,1 1,0 0,-1 0,1 1,-1-1,1 0,0 1,-1 0,1-1,-1 1,0 0,1 0,-1 1,0-1,1 0,-1 1,0-1,0 1,0 0,0 0,-1-1,1 1,0 1,-1-1,1 0,-1 0,0 0,0 1,0-1,0 1,24 98,6 158,-30-216,-2 1,-2 0,-2 0,-1-1,-3 0,-1-1,-3 0,-1 0,-1-1,-3-1,-1-1,-5 4,18-31,-1 0,0 0,-1 0,0-1,-1 0,0-1,-1 0,0-1,0 0,-9 5,18-13,0 0,-1 0,1 0,0-1,-1 1,1 0,-1-1,1 1,-1-1,0 0,1 0,-1 1,1-1,-1 0,0 0,1-1,-1 1,1 0,-1 0,1-1,-1 1,1-1,-1 1,1-1,-1 0,1 1,0-1,-1 0,1 0,0 0,0 0,-1 0,1 0,0-1,0 1,0 0,1-1,-1 1,0 0,0-1,1 1,-1-1,1 1,-1-1,1 1,-12-75,15 39,2 0,2 1,1 0,9-24,6-26,8-45,6 1,6 2,5 2,5 1,6 4,40-58,125-137,-222 313,0 1,0-1,0 0,-1 1,1-1,-1 0,0 0,0 0,0 0,0 0,-1 0,1 0,-1-1,1 1,-1 0,0 0,-1 0,1-1,0 1,-1 0,0 0,0 0,-1-2,0 5,-1-1,0 1,0 0,0 1,0-1,0 0,1 1,-1 0,0 0,0-1,1 2,-1-1,0 0,1 0,-1 1,1 0,0-1,0 1,-1 0,1 0,0 0,0 0,1 0,-1 1,0-1,1 1,0-1,-1 2,-18 24,2 2,1 0,1 1,2 0,1 1,1 1,2 0,1 1,2 0,2 0,0 0,3 1,0-1,3 20,0-30,0 1,1-1,2 0,0 0,1 0,2 0,0-1,2 0,0-1,2 0,0 0,2-1,0 0,5 3,-15-20,-1 0,2-1,-1 1,0-1,1 0,-1 0,1 0,0 0,0-1,0 1,0-1,1 0,-1 0,0-1,1 1,0-1,-1 0,1 0,0-1,-1 0,1 1,0-1,-1-1,1 1,0-1,-1 0,1 0,0 0,-1 0,1-1,-1 0,0 0,0 0,0-1,0 1,4-4,115-157,-110 143,-13 20,0 1,0-1,0 0,0 1,0-1,1 0,-1 1,0-1,0 0,0 0,1 1,-1-1,0 0,1 0,-1 1,0-1,0 0,1 0,-1 0,0 0,1 1,-1-1,0 0,1 0,-1 0,1 0,-1 0,0 0,1 0,-1 0,0 0,1 0,-1 0,0 0,1 0,-1 0,1 0,-1-1,0 1,0 0,1 0,-1 0,0-1,1 1,-1 0,0 0,1 0,-1-1,0 1,0 0,0-1,1 1,-1 0,0-1,0 1,0 0,0-1,1 1,-1 0,0-1,0 1,0 0,0-1,0 1,0 0,0-1,0 1,3 33,-3-23,0-5,0 1,0 0,1 0,-1 0,1 0,1 0,-1-1,1 1,0 0,0-1,1 0,0 1,0-1,0 0,0 0,1-1,-1 1,1-1,1 0,-1 0,1 0,-1 0,1-1,0 0,0 0,0 0,1 0,-1-1,1 0,-1 0,1-1,0 0,0 0,0 0,-1 0,3-1,3-3,-1 0,1 0,-1-1,0 0,0-1,0-1,-1 1,1-1,-2-1,1 0,-1 0,1-1,-2 0,1 0,-2-1,1 0,89-157,-67 88,-3-1,-4-1,-3-1,7-69,-25 144,-1 4,11-55,-3 0,-2 0,-3-38,-10 57,6 38,1-1,0 1,-1-1,1 1,0 0,-1-1,1 1,-1-1,1 1,-1 0,1-1,-1 1,1 0,-1-1,1 1,-1 0,1 0,-1-1,1 1,-1 0,0 0,1 0,-1 0,1 0,-1 0,0 0,1 0,-1 0,1 0,-1 0,0 1,1-1,-1 0,1 0,-1 0,1 1,-1-1,1 0,-1 1,1-1,-1 0,1 1,-1-1,1 1,0-1,-1 1,1-1,0 1,-1-1,1 1,0-1,0 1,-1-1,1 1,0-1,0 1,0 0,0-1,0 1,-10 18,1 0,1 1,1 0,0 0,2 1,0-1,2 1,0 0,0 19,-3 15,-4 35,4 0,4 1,5 32,3-65,2 0,3 0,2-1,3-1,16 37,12-11,-43-108,-10 7,-2 2</inkml:trace>
  <inkml:trace contextRef="#ctx0" brushRef="#br0" timeOffset="31406.942">4572 4058,'53'0,"27"0,4 0,-2 0,-10-5,-8-1,-10 0,-4 1,-7 2,-5 1,-9 0</inkml:trace>
  <inkml:trace contextRef="#ctx0" brushRef="#br0" timeOffset="32825.718">6180 3465,'4'5,"0"1,-1 0,0 0,0 1,0-1,-1 0,0 1,-1 0,1-1,-1 1,0 0,-1 0,0 3,5 24,31 387,-22-181,-12 77,-2-317,1 0,-1 0,1-1,0 1,-1 0,1 0,-1 0,1 0,-1-1,1 1,-1 0,1 0,0 0,-1 0,1 0,-1 1,1-1,0 0,-1 0,1 0,-1 0,1 1,-1-1,1 0,-1 0,1 1,-1-1,1 0,-1 1,0-1,1 1,-1-1,1 1,-1-1,0 0,1 1,-1-1,0 1,0 0,1-1,-1 1,0-1,0 1,0-1,0 1,0-1,0 1,0 0,0-1,0 1,0-1,0 1,0-1,0 1,0 0,0-1,-1 1,1-1,0 1,0-1,-1 1,1-1,0 1,28-43,-26 37,129-204,-118 190,2 0,1 1,0 1,1 0,1 1,0 1,1 1,1 1,15-9,-33 21,0 0,0 1,0-1,0 0,0 1,0-1,0 1,0 0,0 0,0 0,0 0,0 0,0 0,0 0,0 1,0-1,0 1,0-1,0 1,0 0,0 0,0 0,-1 0,1 0,0 0,-1 0,1 1,-1-1,1 1,-1-1,0 1,1-1,-1 1,0 0,0 0,0-1,0 1,-1 0,1 0,0 2,17 84,-14 107,13-157,-6-24</inkml:trace>
  <inkml:trace contextRef="#ctx0" brushRef="#br0" timeOffset="33239.494">7281 4171,'-42'25,"0"2,2 2,1 1,-20 22,54-48,0 0,0 1,0 0,0 0,1 0,0 1,0 0,0 0,1 0,-1 0,2 0,-1 0,1 1,0-1,0 1,0 0,1 0,0 0,1-1,0 1,0 0,1 7,-1-13,1 1,0-1,0 1,0 0,0-1,0 0,1 1,-1-1,0 0,1 0,-1 1,1-1,-1 0,1 0,-1-1,1 1,0 0,0 0,-1-1,1 1,0-1,0 0,0 1,-1-1,1 0,0 0,0 0,0 0,0-1,-1 1,1 0,0-1,0 1,-1-1,1 0,1 0,62-32,58-85,-122 116,1-1,0 1,-1 0,1 0,0 0,0 0,1 1,-1-1,0 1,0-1,1 1,-1 0,1-1,-1 1,1 1,0-1,-1 0,1 1,0-1,0 1,-1 0,1 0,0 0,0 0,-1 0,1 1,0-1,-1 1,1-1,0 1,-1 0,1 0,-1 1,1-1,-1 0,0 1,1 0,-1-1,0 1,0 0,1 2,50 106,-44-94</inkml:trace>
  <inkml:trace contextRef="#ctx0" brushRef="#br0" timeOffset="33659.318">7564 4481,'146'-249,"-115"216,-31 32,1 1,-1-1,1 1,0 0,-1-1,1 1,0 0,-1 0,1 0,0 0,-1-1,1 1,0 0,-1 0,1 0,0 0,-1 0,1 1,0-1,-1 0,1 0,0 0,-1 0,1 1,0-1,-1 0,1 1,-1-1,1 1,-1-1,1 0,-1 1,1-1,-1 1,1-1,-1 1,1 0,-1-1,0 1,1-1,-1 1,0 0,0-1,0 1,1 0,-1-1,0 1,0 0,0-1,0 1,0 0,0-1,0 1,0 0,0-1,-1 1,1 0,4 62,-6-57,1 1,1-1,-1 0,1 1,0-1,0 1,1-1,0 0,0 1,0-1,1 0,0 0,0 0,0 0,1 0,0-1,0 1,1-1,0 1,-1-1,2 0,-1-1,0 1,1-1,0 0,0 0,0 0,1-1,2 2,-4-5,0 1,0 0,0-1,0 0,0 0,0 0,0 0,0 0,-1-1,1 0,0 0,0 0,0 0,0-1,-1 1,1-1,-1 0,1 0,-1 0,0-1,0 1,0-1,0 0,0 0,65-82,-54 66,69-68,-69 76</inkml:trace>
  <inkml:trace contextRef="#ctx0" brushRef="#br0" timeOffset="34054.706">8411 4114,'-13'12,"0"1,1-1,0 2,1 0,0 0,2 1,-1 0,2 1,0 0,1 0,1 1,0-1,1 1,0 6,5-19,0 0,0-1,0 1,0-1,1 1,-1-1,1 1,0-1,0 1,1-1,-1 1,1-1,-1 0,1 0,0 0,0 0,1 0,-1 0,1-1,-1 1,1-1,0 0,0 0,0 0,0 0,0 0,0 0,0-1,1 0,-1 1,1-1,-1 0,1-1,-1 1,1-1,1 1,4 0,1 0,0-1,0 0,-1-1,1 1,0-2,0 0,-1 0,1 0,-1-1,0-1,0 1,2-3,9-8,0-1,-2-1,0-1,0 0,-2-2,0 0,-1 0,-1-1,1-6,8-14,-1-2,-3 0,-1-1,9-37,-19 54,-1 0,0 0,-2 0,-2-1,1-21,-3 39,-1-1,0 0,-1 0,0 1,0-1,-1 0,-1 1,1 0,-2-1,1 1,-1 0,0 1,-1-1,0 1,-1 0,1 0,-5-4,7 9,-1 0,0 0,0 0,0 0,0 0,0 1,0 0,-1 0,1 0,-1 0,0 1,1-1,-1 1,0 1,0-1,0 1,0-1,0 2,0-1,1 0,-1 1,0 0,0 0,0 0,1 1,-1-1,1 1,-1 1,1-1,0 0,0 1,0 0,0 0,0 0,0 0,1 1,0 0,0-1,0 1,0 0,0 0,0 1,-7 14,-1 0,2 0,1 1,0 0,2 0,0 1,1 0,1 0,1 0,1 1,1-1,1 0,0 1,2-1,1 1,0-1,2 0,0-1,1 1,1-1,1 0,10 17,-6-12,1-1,2 0,0-1,1-1,1 0,1-2,1 0,1 0,1-2,0-1,1 0,23 12,-20-17</inkml:trace>
  <inkml:trace contextRef="#ctx0" brushRef="#br0" timeOffset="35037.917">9342 4566,'38'-50,"31"-41,-4-3,-4-2,9-27,-63 109,-1 0,-1 0,0-1,-1 1,0-1,-1 0,-1 0,0 0,-1 0,-1-1,-1-8,1 24,0 1,-1-1,1 1,0-1,0 0,0 1,0-1,-1 1,1-1,0 0,0 1,-1-1,1 0,0 1,-1-1,1 0,0 0,-1 1,1-1,0 0,-1 0,1 0,-1 0,1 1,-1-1,1 0,0 0,-1 0,1 0,-1 0,1 0,0 0,-1 0,1 0,-1 0,1 0,-1-1,1 1,0 0,-1 0,1 0,-1 0,1-1,0 1,-1 0,1 0,0-1,-1 1,1 0,0 0,0-1,-1 1,1-1,0 1,0 0,-1-1,1 1,0 0,0-1,0 1,0-1,0 1,0 0,-1-1,1 1,0-1,0 1,-19 31,17-27,-1 0,1 0,0 0,0 0,0 0,0 0,1 1,0-1,0 1,0-1,0 1,1-1,0 1,0-1,0 1,0 0,1-1,-1 1,1-1,1 1,-1-1,0 0,1 1,0-1,0 0,0 0,1 0,-1-1,1 1,0 0,0-1,0 0,1 0,-1 0,1 0,0 0,0-1,-1 1,2-1,162 3,-164-5,-1 0,1 1,-1-1,1 1,0-1,-1 1,1 0,-1 0,1 0,-1 0,0 0,0 1,1-1,-1 1,0 0,0-1,0 1,0 0,-1 0,1 0,-1 0,1 1,-1-1,1 0,-1 1,0-1,0 1,0-1,-1 1,1-1,0 2,1 88,-3-71,-11 46,9-60,0 1,1-1,0 0,1 0,-1 1,2-1,-1 1,1-1,0 1,0-1,1 1,0-1,0 1,1-1,0 0,1 1,2 5,6 0</inkml:trace>
  <inkml:trace contextRef="#ctx0" brushRef="#br0" timeOffset="35374.424">10244 4058,'-11'39,"0"0,3 1,1 0,2 1,2 11,2-48,0 0,1 0,-1 0,1 0,0 0,0 0,1 1,-1-1,1 0,0 0,0 0,0 0,0 0,1-1,0 1,0 0,0-1,0 1,0-1,1 0,0 0,-1 1,1-2,0 1,0 0,1-1,-1 1,1-1,-1 0,1 0,0 0,-1-1,1 1,0-1,0 0,0 0,0-1,0 1,0-1,0 1,1-1,2-1,7-4,-1 0,0 0,0-2,-1 0,1 0,-2-1,1 0,-1-1,0-1,-1 1,0-2,-1 1,0-2,0 1,-1-1,-1 0,0-1,-1 1,0-1,-1-1,0 1,-1-1,-1 0,0 0,0-13,0 2</inkml:trace>
  <inkml:trace contextRef="#ctx0" brushRef="#br0" timeOffset="36303.303">10724 4397,'63'-48,"-3"-4,-2-1,38-48,-82 85,0 0,-1-1,-1-1,-1 0,-1 0,0-1,-2 0,0-1,-1 0,0 0,-2-1,-1-1,7-38,-4-1,-2 0,-3 1,-3-15,2 73,-1 0,0 1,0-1,0 0,0 0,0 0,0 0,0 1,-1-1,1 0,-1 0,1 0,-1 1,0-1,1 0,-1 1,0-1,0 0,0 1,-1 0,1-1,0 1,0 0,-1-1,1 1,-1 0,1 0,-1 0,0 0,1 0,-1 1,0-1,1 0,-1 1,0-1,0 1,0 0,0-1,1 1,-1 0,0 0,0 1,0-1,0 0,1 0,-1 1,0-1,0 1,0 0,1-1,-1 1,0 0,1 0,-1 0,1 0,-1 0,1 1,0-1,-1 0,1 1,0-1,0 1,-15 17,1 1,1 1,1 0,1 1,1 0,1 1,1 1,1-1,1 1,1 0,1 1,0 8,2-23,-1 6,1 0,0 0,1 0,0 0,2 0,0 1,1-1,0 0,1 0,1 0,0 0,2 0,0-1,0 0,1 0,1 0,1-1,0 0,1 0,0-1,1 0,0 0,9 7,-8-10,0 0,1 0,0-1,0 0,1-1,0-1,1 0,-1-1,1 0,1-1,-1-1,1 0,-1-1,1 0,0-1,0-1,0 0,1-2,-1 1,0-2,0 0,0-1,-1 0,2-1,6-4,0 0,-1-1,0-2,0 0,-1-1,-1-1,0 0,0-2,-2 0,0-1,0-2,-4 4,0 0,-1 0,-1-2,-1 1,0-1,-1-1,-1 0,0 0,-1-1,-1 0,-1 0,2-15,-6 32,-1-1,0 0,1 1,-1-1,0 0,0 0,0 1,0-1,-1 0,1 1,0-1,-1 0,1 1,-1-1,1 1,-1-1,0 1,0-1,0 1,1-1,-1 1,-1 0,1-1,0 1,0 0,0 0,-1 0,1 0,-1 0,1 0,-1 0,1 0,-1 1,1-1,-1 1,0-1,1 1,-1 0,0-1,1 1,-1 0,-67 23,51-7,0 0,2 2,0 0,0 0,2 2,1 0,0 0,2 1,0 1,1 0,1 0,2 1,0 0,1 0,1 1,1 7,1-20,1 0,0 0,1 1,0-1,1 1,0-1,1 1,0-1,1 0,0 1,1-1,0 0,1 0,0-1,1 1,0-1,1 0,0 0,0 0,1-1,0 0,1-1,0 1,0-2,1 1,5 3,-2-4,0-1,0-1,0 0,0 0,1-2,0 1,-1-2,1 1,1-2,-1 0,0 0,0-2,0 1,0-1,0-1,0-1,0 0,0 0,-1-1,0-1,4-2,2-3</inkml:trace>
</inkml:ink>
</file>

<file path=ppt/ink/ink3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2:08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 1,'-12'7,"0"0,0 1,1 0,0 1,1 0,0 0,0 2,1-1,-6 10,13-16,1 0,0 0,0 1,1-1,-1 0,1 0,0 1,0-1,0 0,1 1,0-1,-1 0,2 0,-1 0,0 0,1 0,0 0,-1 0,2 0,-1-1,0 1,1-1,0 1,-1-1,1 0,1 0,-1 0,2 1,28 42,-31-42,1 0,-1 0,0 0,0 0,0 1,-1-1,0 1,1-1,-2 1,1-1,0 1,-1-1,0 1,0 0,0-1,-1 1,1-1,-1 1,0 0,0-1,-1 0,0 1,1-1,-1 0,-1 0,1 0,-1 0,1 0,-1-1,0 1,0-1,-1 1,1-1,-1 0,1-1,-1 1,0-1,0 1,0-1,-2 0,1-1,-1 0,0 0,0 0,0-1,0 0,0-1,0 1,0-1,0 0,0 0,0-1,1 0,-1 0,1 0,-1-1,1 1,-3-3,-7-5</inkml:trace>
</inkml:ink>
</file>

<file path=ppt/ink/ink3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2:07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244 255,'-12'1,"-1"1,0 1,0-1,1 2,0 0,0 0,0 2,0-1,1 1,-1 1,2 0,-1 0,1 1,0 1,1-1,-3 4,6-4,1 0,0 0,0 0,1 1,0-1,0 1,1 0,0 0,1 1,0-1,0 0,1 1,0-1,1 1,0 0,0-1,2 5,-2-8,0 0,1 0,0 0,0 0,1-1,0 1,0 0,0-1,0 1,1-1,0 0,0 0,1 0,-1 0,1-1,0 1,0-1,1 0,-1 0,1 0,0-1,0 0,0 0,0 0,1 0,-1-1,1 0,0 0,4-3,0-1,0 0,0 0,0-1,-1 0,1 0,-1-1,0-1,0 0,-1 0,1-1,-1 1,0-2,0 1,-1-1,0-1,0 1,-1-1,0 0,0-1,-1 1,0-1,0 0,118-193,-123 202,0-1,0 0,0 0,0 0,0 1,0-1,0 0,0 0,1 0,-1 1,0-1,0 0,1 0,-1 1,0-1,1 0,-1 0,1 1,-1-1,1 1,-1-1,1 0,-1 1,1-1,-1 1,1-1,0 1,-1 0,1-1,0 1,0-1,-1 1,1 0,0 0,0 0,0-1,-1 1,1 0,0 0,0 0,0 0,-1 0,1 0,0 1,0-1,-1 0,1 0,0 0,0 1,-1-1,1 0,0 1,0-1,-1 1,1-1,-1 1,1-1,0 1,-1-1,1 1,-1 0,1-1,-1 1,0 0,1-1,-1 1,1 0,-1 0,37 147,-35-141,0 0,0 0,0 0,1 0,0 0,1-1,-1 0,1 0,0 0,1 0,-1 0,1-1,0 0,1 0,-1 0,1-1,0 0,0 0,1 0,-1-1,1 0,-1 0,1-1,0 1,0-2,0 1,0-1,1 0,-1 0,0-1,0 0,1 0,-1-1,0 0,0 0,0-1,0 0,2 0,10-10</inkml:trace>
  <inkml:trace contextRef="#ctx0" brushRef="#br0" timeOffset="267.019">1120 199,'-14'38,"-15"22,-2 7,4-5,1-7,7-8,0-13,4-6,0-9,2-3,-1-3,-4-5,2-3</inkml:trace>
  <inkml:trace contextRef="#ctx0" brushRef="#br0" timeOffset="582.65">837 113,'6'21,"0"-1,1 0,1 0,1-1,1 0,0 0,1-1,2 0,-1-1,9 7,-4-8,1-1,1 0,0-2,1 0,1-1,0-1,11 3,63 38,-34 14,-52-50</inkml:trace>
  <inkml:trace contextRef="#ctx0" brushRef="#br0" timeOffset="816.454">1458 367,'10'39,"3"12</inkml:trace>
  <inkml:trace contextRef="#ctx0" brushRef="#br0" timeOffset="986.358">1402 0,'0'0</inkml:trace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2:43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0,'-4'5,"2"11,2 2</inkml:trace>
</inkml:ink>
</file>

<file path=ppt/ink/ink3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2:05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23 490,'27'272,"-26"-267,-1-1,0 0,0 0,0 0,-1 0,1 1,-1-1,0 0,0 0,-1 0,1 0,-1 0,0-1,0 1,0 0,0-1,-2 2,3-6,-1 1,1 0,-1-1,1 1,0-1,-1 0,1 1,-1-1,1 0,0 0,0 0,-1 0,1 0,0 0,0 0,0 0,0 0,0 0,0-1,1 1,-1 0,0-1,1 1,-1-1,1 1,-1-1,1 1,0-1,-1 1,1-1,0 1,0-1,0 1,0-1,0 1,1-1,-1 1,0-1,1 1,-1-1,6-34,1 1,1 0,3 0,0 1,2 0,14-24,-26 53,0 1,0 0,1-1,0 1,-1 0,1 0,1 0,-1 0,0 0,1 1,0-1,0 1,0-1,0 1,1 0,-1 0,1 1,0-1,0 1,0 0,0 0,0 0,0 0,1 1,-1-1,0 1,1 0,-1 1,1-1,-1 1,1 0,-1 0,1 0,0 1,1 0,16 6,-3 0</inkml:trace>
  <inkml:trace contextRef="#ctx0" brushRef="#br0" timeOffset="899.396">587 462,'-21'8,"6"-4,1 1,-1 0,2 0,-1 2,1-1,-1 2,2 0,-1 0,1 1,1 1,0 0,0 0,1 1,0 1,1 0,0 0,-4 9,10-13,-3 3,1 0,0 1,1 0,1 0,0 0,0 0,1 0,1 1,0-1,1 1,0 10,1-21,0 0,-1 0,1 0,0 0,0 0,0-1,0 1,1 0,-1-1,0 1,1 0,-1-1,1 0,0 1,-1-1,1 0,0 0,0 0,0 0,0 0,0 0,0-1,0 1,0-1,0 1,0-1,0 0,0 0,0 0,0 0,0 0,0 0,0 0,1-1,-1 1,68-30,-54 16,-2-1,0 0,-1 0,0-2,-2 0,0 0,0-1,-2 0,7-17,22-39,-56 182,17-104,-1 0,1 1,0 0,0-1,1 1,-1-1,1 1,0 0,0-1,1 1,-1 0,1-1,0 1,0-1,1 1,-1-1,1 0,0 0,0 1,0-1,1 0,0-1,-1 1,1 0,1-1,-1 0,0 0,1 0,0 0,-1 0,1-1,0 1,0-1,1 0,-1 0,0-1,1 1,-1-1,9-5,0 1,-1-2,1 0,-1 0,-1-2,1 1,-1-1,0-1,0 0,-1 0,0-1,-1 0,0-1,0 0,-1-1,0 0,-1 0,6-12,-11 20,28-45,-3-1,-2-1,-2-1,14-45,-17 43,-8 22,-2 9,-1 0,0-1,-2 0,-1 0,-1 0,-1-1,-1 0,-1-11,-1 34,-1 0,0-1,0 1,0 0,0 0,0 0,0-1,0 1,0 0,-1 0,1 0,0-1,-1 1,1 0,-1 0,1 0,-1 0,0 0,1 0,-1 0,0 0,0 0,0 0,0 0,1 1,-1-1,0 0,-1 1,1-1,0 0,0 1,0-1,0 1,0 0,0-1,-1 1,1 0,0 0,0 0,-1 0,1 0,0 0,0 0,0 0,-1 0,1 1,0-1,0 0,0 1,0-1,-1 1,1-1,0 1,0 0,0-1,0 1,0 0,1 0,-1 0,0-1,0 1,0 1,-17 18,1 1,0 0,2 1,1 0,0 2,2 0,1 0,0 1,2 0,1 0,-2 18,3-23,2 0,1 0,0 1,2-1,0 1,1 0,1-1,1 1,1 0,1-1,1 0,1 4,-2-18,0 0,0 1,0-1,1-1,0 1,0-1,1 1,0-1,0 0,0-1,0 1,1-1,-1 0,1-1,0 1,0-1,1 0,-1-1,1 1,5 0,139 15,-136-17,1-2,-1 0,0 0,0-2,0 0,0 0,0-1,-1-1,0-1,9-4,-10 3,1-1,-2 0,1-1,-1-1,0 0,-1 0,0-1,2-5,-9 12,-1 0,1-1,-1 1,-1-1,1 0,-1 0,1 0,-1 0,-1 0,1 0,-1-1,0 1,0 0,0-1,-1 1,0-1,0 1,0-1,-1 1,0-1,0 1,0 0,-1-1,-2-4,2 4,-2 0,1 1,-1-1,0 1,0-1,0 1,-1 0,0 0,0 1,0 0,0 0,-1 0,0 0,0 1,0 0,0 0,0 1,0-1,-1 1,1 1,-1-1,0 1,1 1,-1-1,0 1,0 0,1 0,-2 1,-8 0,1 1,0 1,0 0,1 1,-1 1,1 0,0 1,0 0,0 1,1 1,0 0,-1 2,-9 8,3-3</inkml:trace>
</inkml:ink>
</file>

<file path=ppt/ink/ink3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2:0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522 55,'-84'-48,"74"46,1 1,0-1,-1 1,1 1,-1 0,1 0,-1 1,1 0,0 1,-1 0,1 0,0 1,0 0,1 1,-1 0,1 0,-1 1,1 0,1 0,-1 1,1 0,0 0,0 1,1 0,-1 0,2 1,-1-1,0 4,-1-1,1 1,0 0,1 0,0 1,1-1,1 1,-1 0,2 0,0 0,0 0,1 1,1-1,0 11,21 158,-16-152,0-1,-2 1,-1 0,-2 0,-1 0,-2 12,-1-23,-1-1,-1 0,0-1,-1 0,-1 0,0 0,-2-1,1 0,-2 0,0-2,-1 1,0-1,-1-1,0 0,-1-1,0 0,-7 2,22-13,0 0,-1 0,1-1,0 1,-1 0,1 0,0 0,0 0,-1 0,1 0,0 0,-1 1,1-1,0 0,-1 0,1 0,0 1,-1-1,1 0,-1 1,1-1,0 1,-1-1,1 0,-1 1,1-1,-1 1,0 0,1-1,-1 1,1-1,-1 1,0-1,1 1,-1 0,0-1,0 1,0 0,1-1,-1 1,0 0,0 0,0-1,0 1,0 0,0-1,0 1,-1 0,1-1,0 1,0 0,0-1,-1 1,1 0,0-1,-1 1,1-1,-1 1,1 0,0-1,-1 1,1-1,-1 1,15 2,-7-2,-1 0,0 1,0 0,0 0,0 0,0 1,-1 0,1 0,-1 0,0 1,1 0,-2 0,1 0,0 1,-1-1,0 1,0 0,0 1,-1-1,0 0,0 1,0 0,-1 0,1 0,-2 0,1 0,-1 0,1 0,-2 1,1-1,-1 0,0 1,0 0,-93 199,90-196,-5 6,1 1,0 1,2-1,0 1,1 0,0 0,2 0,0 1,1-1,1 1,1-1,1 0,0 1,1-1,1 1,0-13,0-1,0 1,0-1,1 0,-1-1,1 1,0-1,0 0,1 0,-1-1,1 1,0-1,0 0,0-1,0 0,1 0,-1 0,0 0,1-1,0 0,-1-1,1 0,-1 0,1 0,0 0,-1-1,1 0,-1-1,0 0,2 0,12-5</inkml:trace>
  <inkml:trace contextRef="#ctx0" brushRef="#br0" timeOffset="4732.511">889 647,'-1'-3,"0"0,0 1,-1-1,1 1,-1-1,0 1,1 0,-1-1,0 1,0 0,-1 0,1 0,0 1,-1-1,1 0,-1 1,1 0,-1 0,0-1,0 1,1 1,-1-1,0 0,0 1,0 0,0-1,0 1,0 0,0 0,0 1,1-1,-1 1,0-1,0 1,0 0,1 0,-1 0,-10 4,1 1,0 0,0 0,1 1,0 1,0 0,0 0,1 1,1 1,-1-1,2 2,-1-1,1 1,1 0,0 1,-4 8,7-10,0-1,0 1,1 1,0-1,0 1,2-1,-1 1,1-1,1 1,-1 0,2 0,0-1,0 1,1-1,0 1,1-1,0 1,1-1,0 0,0-1,1 1,6 8,-6-14,0-1,1 1,-1-1,1 0,0 0,0-1,0 1,0-1,0-1,1 1,-1-1,1 0,-1-1,0 1,1-1,-1-1,1 1,-1-1,1 0,-1-1,0 1,0-1,1 0,-1-1,-1 0,1 0,0 0,-1 0,1-1,-1 0,0 0,0-1,-1 1,1-1,0-2,16-16,-1-2,-1 0,-1-2,-2 0,0 0,-2-1,5-16,10-13,-41 113,7-20,2 1,2-1,2 1,1-1,1 1,8 32,2 220,-13-245,0-33,1 0,-2 0,1-1,-2 1,1 0,-1 0,-1 0,0-1,-1 1,0-1,0 0,-1 0,0-1,-1 1,0-1,0 0,-1-1,-1 0,1 0,-1 0,-8 5,14-10,0-1,-1 0,1 1,-1-1,0 0,0-1,0 1,0 0,0-1,0 1,0-1,-1 0,1 0,0-1,-1 1,1-1,-1 1,1-1,0 0,-1 0,1-1,-1 1,1-1,0 1,-1-1,1 0,0 0,0-1,-1 1,1-1,0 1,1-1,-1 0,0 0,0 0,1-1,-1 1,0-2,-1-9,1 0,0 0,1-1,0 1,1-1,0 1,2-1,-1 0,2 1,-1-1,2 1,0 0,1 0,0 0,3-6,5-14,2 1,0 0,3 1,0 1,2 0,9-9,-26 36,0-1,1 1,-1 0,1-1,0 1,0 0,0 1,0-1,0 1,1-1,-1 1,1 0,0 0,-1 0,1 1,4-2,6 3</inkml:trace>
</inkml:ink>
</file>

<file path=ppt/ink/ink3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2:12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125 642,'-15'17,"1"0,1 2,0 0,1 0,1 1,1 0,1 1,1 0,1 1,-2 9,8-29,0 1,1 0,-1-1,1 1,0 0,0-1,0 1,0 0,0 0,0-1,1 1,-1 0,1-1,0 1,0 0,0-1,0 1,0-1,1 0,-1 1,1-1,-1 0,1 0,0 0,0 0,0 0,0 0,0-1,1 1,-1-1,0 1,1-1,-1 0,1 0,-1 0,1 0,-1 0,1-1,0 1,0-1,-1 0,1 1,0-1,-1-1,1 1,0 0,0-1,-1 1,1-1,0 0,-1 0,1 0,-1 0,1 0,-1-1,0 1,1-1,12-8,-1 0,1-1,-2-1,0 0,0-1,-1 0,-1-1,0 0,-1-1,0 0,-1-1,-1 0,-1 0,0-1,-1 0,-1 0,0 0,-1-1,-1 1,-1-1,-1 0,0-9,-1 23,0 0,-1 0,1 1,-1-1,0 0,0 1,0-1,-1 0,1 1,-1 0,0-1,0 1,0 0,0 0,0 0,-1 0,0 0,1 1,-1-1,0 1,0 0,0 0,-1 0,1 0,0 0,-1 1,1-1,-1 1,0 0,1 0,-1 0,0 1,0-1,1 1,-1 0,0 0,0 0,1 1,-1-1,0 1,0 0,1 0,-1 0,1 1,-1-1,0 2,-24 25,68-45,-5-8,-1-2,-1-1,-2-2,-1-1,-1-2,-2 0,-1-2,14-25,-23 36,0-2,-2 0,-1 0,-1-2,-1 1,-2-2,1-2,-43 126,24-56,2 0,2 1,1 0,2-1,2 1,1 0,3 0,1-1,1 0,5 7,12 49,-3 2,-5 0,-5 1,-1 58,-9-121,1-23,-1-1,0 1,-1-1,0 1,0 0,-2-1,1 1,-1-1,-1 0,0 0,-1 0,0 0,0 0,-1-1,-1 0,0 0,0 0,-3 3,6-11,0 0,1 0,-1 0,0 0,0-1,0 1,0-1,0 0,0 0,0 0,-1 0,1 0,0-1,-1 0,1 1,0-1,-1 0,1-1,0 1,-1-1,1 1,0-1,0 0,0 0,0 0,-1-1,2 1,-1-1,0 0,0 0,0 0,0-1,-4-2,1 0,0-1,0 0,1 0,-1-1,1 0,1 1,0-2,0 1,0 0,0-1,-1-6,0-1,1-1,1 0,0 0,1 0,1-1,0 1,1 0,1-1,0 1,1 0,1 0,1 0,0 0,1 1,1-1,0 1,1 1,1-1,0 1,1 0,0 1,1 0,0 0,2 1,2-2,10-4</inkml:trace>
</inkml:ink>
</file>

<file path=ppt/ink/ink3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2:17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414 396,'-12'-2,"0"0,0 2,1-1,-1 2,0 0,0 0,0 1,0 0,1 1,-1 0,1 1,0 1,0-1,0 2,1-1,-1 2,0 1,6-6,0 1,0 0,0 0,1 0,-1 1,1 0,0-1,0 2,0-1,1 0,-1 1,1 0,0-1,0 1,1 0,0 1,0-1,0 0,0 1,1-1,0 1,0 0,0-1,1 1,0-1,0 1,0 0,1-1,0 1,0 0,0-1,1 1,0-1,0 0,0 0,0 1,1-1,0-1,0 1,1 0,-1-1,1 0,0 1,3 1,170 91,-175-95,0 1,0-1,1 1,-1 0,-1-1,1 1,0 0,-1 0,0 0,1 0,-1 0,0 1,-1-1,1 0,0 0,-1 1,0-1,0 0,0 1,0-1,0 0,-1 0,0 1,1-1,-1 0,0 0,-1 0,1 0,0 0,-1 0,0 0,0 0,0 0,0-1,0 1,0-1,0 0,-1 1,0-1,1 0,-1-1,0 1,0 0,0-1,-2 2,-25 13,-1-1,-1-2,0-1,0-1,-9 0,11-2,-71 9,127-50,-2 14</inkml:trace>
  <inkml:trace contextRef="#ctx0" brushRef="#br0" timeOffset="1250.933">1825 1,'-5'43,"1"1,2 0,2 0,5 43,0-10,24 150,-30-217,1 0,1 0,-1 0,2 1,0-1,0-1,0 1,1 0,1 0,0-1,0 0,1 0,0 0,5 6,-7-14,1 0,-1-1,1 1,-1-1,1 0,0 0,-1 0,1 0,-1 0,1-1,0 0,-1 0,0 0,1 0,-1-1,1 1,-1-1,0 0,0 1,0-2,0 1,0 0,-1-1,1 1,-1-1,1 0,-1 0,11-8,113-79,-123 89,-1-1,0 1,1 0,-1 0,1 0,-1 0,1 1,0-1,-1 1,1-1,0 1,-1 0,1 0,0 0,-1 0,1 1,-1-1,1 1,0 0,-1-1,1 1,-1 0,1 1,-1-1,0 0,0 1,1-1,-1 1,0 0,0-1,0 1,-1 0,1 0,0 1,-1-1,1 0,-1 0,0 1,0-1,0 1,0-1,0 1,-1-1,1 1,-1-1,1 1,-1 0,0-1,0 1,0 2,-7 46,6-46,-1 0,1 0,0 0,0 0,1 0,-1-1,1 1,1 0,-1 0,0 0,1 0,0 0,0 0,2 4,6 4</inkml:trace>
  <inkml:trace contextRef="#ctx0" brushRef="#br0" timeOffset="351.972">753 536,'-11'13,"1"1,0 0,1 0,1 1,0 0,1 0,1 1,0 0,1 0,1 1,0-1,1 1,1 4,1-18,1 0,0 0,0-1,0 1,1 0,-1 0,1-1,0 1,-1 0,1 0,0-1,1 1,-1-1,0 1,1-1,-1 0,1 1,0-1,0 0,0 0,0 0,0 0,0-1,0 1,1 0,-1-1,1 0,-1 1,1-1,-1 0,1 0,0-1,0 1,-1 0,1-1,0 0,2 0,106-16,-97 11,0-1,0 0,-1-1,0-1,-1 0,0 0,0-2,-1 1,0-1,0-1,-1 0,-1-1,0 0,-1 0,0 0,0-1,-2-1,1 1,-2-1,0 0,0 0,-2-1,0 1,0-1,-1 0,-1 0,-7-14,6 30,0-1,0 0,0 1,0-1,0 0,-1 1,1-1,0 0,0 1,0-1,0 0,0 0,0 1,-1-1,1 0,0 1,0-1,0 0,-1 0,1 1,0-1,0 0,-1 0,1 0,0 0,-1 1,1-1,0 0,0 0,-1 0,1 0,0 0,-1 0,1 0,0 0,-1 0,1 0,0 0,-1 0,1 0,0 0,-1 0,1 0,0 0,-1 0,1 0,0 0,-1 0,1-1,0 1,0 0,-1 0,1 0,0-1,0 1,-1 0,1 0,0-1,0 1,0 0,-1 0,1-1,-4 15</inkml:trace>
  <inkml:trace contextRef="#ctx0" brushRef="#br0" timeOffset="747.925">1571 480,'-7'-5,"-1"1,0 0,0 1,0 0,0 0,-1 0,1 1,-1 1,0-1,1 1,-1 1,0 0,0 0,0 1,1 0,-1 0,0 1,1 0,-1 0,1 1,0 0,0 1,0 0,0 0,1 1,0 0,0 0,0 0,0 1,0 1,2-3,1-1,0 1,0 0,0-1,0 2,0-1,1 0,0 1,0 0,0-1,1 1,-1 0,1 1,0-1,1 0,-1 1,1-1,0 0,1 1,-1 0,1-1,0 1,0-1,1 1,0-1,0 1,0-1,1 0,-1 1,1-1,0 0,1 0,-1 0,1 0,0-1,1 1,-1-1,2 2,6 4,0-1,1-1,0 0,1 0,0-1,0 0,0-2,1 1,0-2,0 1,0-2,0 0,7 0,35-14,-31-1</inkml:trace>
</inkml:ink>
</file>

<file path=ppt/ink/ink3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2:1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26 922,'-25'197,"26"-244,3 16,2 1,0 0,3 0,0 1,2 0,1 1,1 0,2 1,0 0,2 1,7-8,-23 33,-1 0,1 0,-1 0,1 0,0-1,-1 1,1 0,0 0,0 0,0 0,0 0,0 1,0-1,0 0,0 0,0 1,0-1,0 0,0 1,1-1,-1 1,0 0,0-1,1 1,-1 0,0 0,0 0,1 0,-1 0,0 0,1 0,-1 0,0 0,0 1,1-1,-1 0,0 1,0-1,0 1,1 0,-1-1,0 1,0 0,0 0,0-1,0 1,0 0,0 0,-1 0,1 0,0 0,-1 0,1 1,0-1,0 1,11 32,-12-30,1 0,0-1,0 1,0-1,0 0,0 1,0-1,1 0,0 0,0 0,0 0,0 0,0 0,0 0,1-1,-1 1,1-1,0 0,0 0,0 0,0 0,2 1,13 0</inkml:trace>
  <inkml:trace contextRef="#ctx0" brushRef="#br0" timeOffset="315.111">619 697,'-21'26,"1"1,2 0,1 2,1 0,1 1,2 0,1 2,-3 13,14-43,-1 1,2-1,-1 1,0 0,0 0,1-1,-1 1,1 0,0 0,0-1,0 1,0 0,1 0,-1-1,1 1,-1 0,1 0,0-1,0 1,0-1,1 1,-1-1,0 1,1-1,0 0,-1 0,1 0,0 0,0 0,0 0,1 0,-1-1,0 1,1-1,-1 1,1-1,-1 0,1 0,-1 0,1-1,0 1,0-1,-1 1,1-1,0 0,0 0,7-3,-1 0,1-1,-1 0,0-1,0 1,0-2,-1 0,0 0,0 0,0-1,-1 0,0 0,0-1,-1 0,0 0,-1-1,0 0,0 1,0-2,-1 1,-1 0,0-1,0 0,0 0,-2 0,1 0,-1 0,-1 0,1-1,-1 8,0-1,0 1,0 0,-1-1,1 1,-1 0,1-1,-1 1,0 0,-1 0,1 0,0 0,-1 0,0 0,1 0,-1 0,0 1,-1-1,1 1,0-1,-1 1,1 0,-1 0,0 0,0 0,0 1,0-1,0 1,-1-1,-18-5</inkml:trace>
  <inkml:trace contextRef="#ctx0" brushRef="#br0" timeOffset="698.227">986 217,'-8'22,"0"0,2 1,1-1,1 1,1 1,1-1,1 0,1 1,1-1,2 12,-2-14,28 153,-16-95,-9-66,-1 1,0 0,-1-1,0 1,-2 0,1 0,-2 0,1 0,-2 0,0 0,-1 0,-2 6,-4-19,7-12</inkml:trace>
  <inkml:trace contextRef="#ctx0" brushRef="#br0" timeOffset="954.746">788 584,'39'0,"21"0,6 0,-3 0,-8 4,-13 3</inkml:trace>
  <inkml:trace contextRef="#ctx0" brushRef="#br0" timeOffset="1650.423">1493 527,'-34'22,"1"1,1 1,2 2,0 1,1 1,-19 27,14-1,33-53,0 0,0 1,1-1,-1 0,0 1,1-1,0 0,-1 1,1-1,0 1,-1-1,1 1,0-1,0 1,0-1,0 0,0 1,1-1,-1 1,0-1,1 1,-1-1,1 0,0 1,-1-1,1 0,0 1,0-1,-1 0,1 0,0 0,0 0,0 0,1 0,-1 0,0 0,0 0,1 0,4-1,-1 0,0 0,1 0,-1 0,1-1,-1 0,0 0,0-1,1 0,-1 0,0 0,-1 0,1-1,0 1,-1-1,1 0,-1-1,0 1,3-4,8-3,163-132,-177 141,-1 0,0 0,1 0,-1 0,1 0,0 0,-1 0,1 0,0 0,-1 1,1-1,0 0,0 1,0-1,0 0,-1 1,1-1,0 1,0-1,0 1,0 0,0-1,1 1,-1 0,0 0,0 0,0 0,0 0,0 0,0 0,0 0,0 0,0 0,0 0,0 1,0-1,0 0,0 1,0-1,0 1,0-1,0 1,0 0,0-1,-1 1,1 0,0 0,0-1,-1 1,1 0,0 0,-1 0,1 0,-1 0,1 0,4 98,-7-93,1 0,0 0,0 0,0 1,1-1,-1 0,1 0,1 1,-1-1,1 0,1 0,-1 0,1 0,0 0,0 0,0 0,1-1,0 1,0-1,1 0,-1 0,1 0,0 0,1 0,-1-1,1 0,0 0,0 0,0-1,0 1,1-1,2 1,-1-2,1-1,-1 1,0-2,0 1,1-1,-1 0,0 0,0-1,1 0,-1 0,0-1,0 0,0 0,0 0,0-1,-1 0,1-1,-1 0,0 0,0 0,0 0,-1-1,1 0,-1 0,2-3,7-7,-1-1,-1-1,0 0,-1-1,-1 0,0-1,-2 0,4-11,8-38,-3-1,-3-1,0-22,-3 26,-3 18,-2 0,-1-1,-3 1,-4-47,2 94,0-1,1 1,-1 0,0-1,0 1,0-1,0 1,0-1,-1 1,1 0,0-1,-1 1,1 0,0-1,-1 1,0 0,1-1,-1 1,0 0,0 0,0 0,1 0,-1 0,0 0,0 0,-1 0,1 0,0 0,0 0,0 1,-1-1,1 1,0-1,-1 1,1-1,0 1,-1-1,1 1,0 0,-1 0,1 0,-1 0,1 0,-1 0,1 0,0 1,-1-1,1 0,0 1,-1-1,1 1,0-1,-1 1,1 0,0 0,0-1,0 1,0 0,0 0,0 0,0 0,0 0,0 1,0-1,0 0,0 1,-8 14,1 0,0 0,1 1,0 0,2 0,0 1,1 0,0 0,2 0,0 0,1 0,1 0,1 0,0 0,3 12,-2 21,36 154,-29-169,3 7,-5-23,-2 0,0 0,-1 1,-1-1,-1 1,-1 0,-1 2,-15 12,2-30</inkml:trace>
  <inkml:trace contextRef="#ctx0" brushRef="#br0" timeOffset="1916.757">1719 471,'34'4,"35"2,10 0,-3-1,-5-1,-10-2,-11-1,-8-1,-7 0,-5 0,-2 0,-6 0</inkml:trace>
  <inkml:trace contextRef="#ctx0" brushRef="#br0" timeOffset="2149.605">2425 611,'0'39,"4"17,8-6,0-11</inkml:trace>
  <inkml:trace contextRef="#ctx0" brushRef="#br0" timeOffset="2301.644">2425 301,'0'0</inkml:trace>
  <inkml:trace contextRef="#ctx0" brushRef="#br0" timeOffset="2655.357">2735 527,'-7'12,"-5"5,1 0,1 0,1 1,0 0,2 0,0 1,0 0,2 1,1-1,0 1,1 0,2 0,0 19,3-33,0 0,1 0,1-1,-1 1,0-1,1 0,0 0,1 0,-1-1,1 1,0-1,0 0,0 0,0-1,1 0,-1 0,1 0,0 0,0-1,0 0,0 0,0-1,1 0,-1 0,0 0,1-1,-1 0,1 0,-1 0,2-1,3-2,-1-1,1 0,-1 0,0-1,0 0,0-1,0 0,-1 0,0-1,-1 0,1-1,-1 0,-1 0,0-1,0 0,0 0,-1-1,-1 0,0 0,0 0,-1 0,0-1,0 0,-2 0,1 0,-1 0,-1 0,0 0,0 0,-1-1,-1 1,0 0,-1 0,0 0,0 0,-3-8,3 15,0-1,0 0,-1 1,1 0,-1 0,0-1,0 1,0 1,-1-1,1 0,-1 1,0 0,0 0,0 0,-1 0,1 1,0 0,-1 0,0 0,1 0,-1 1,0 0,0-1,0 2,0-1,0 1,0 0,0 0,0 0,0 0,0 1,0 0,0 0,0 1,0-1,1 1,-1 0,1 0,-1 1,1-1,0 1,0 0,0 0,0 0,0 1,0 0,-9 10</inkml:trace>
  <inkml:trace contextRef="#ctx0" brushRef="#br0" timeOffset="3134.392">3187 809,'6'-2,"-1"-1,1 1,-1-1,0 0,0 0,0 0,0-1,0 0,-1 0,0 0,0 0,0-1,0 1,-1-1,0 0,1 0,-2-1,3-3,5-11,0 0,-1 0,0-1,-2-1,-1 1,-1-1,0 0,-1-9,-4 23,0 28,1-11,1-1,-1 0,1 1,0-1,1 0,0 0,0 0,1-1,0 1,0-1,1 0,0 0,0-1,1 1,-1-1,1 0,1 0,-1-1,1 0,0 0,0-1,1 0,-1 0,1 0,0-1,0 0,0-1,0 0,0 0,1-1,-1 0,0 0,1-1,-1 0,3-1,4-4,-1-1,0-1,-1 0,0-1,0 0,0-1,-1-1,-1 0,1 0,-2-1,0-1,0 1,-1-2,0 1,-1-1,0-1,-2 0,3-4,33-51,-26 46</inkml:trace>
</inkml:ink>
</file>

<file path=ppt/ink/ink3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2:19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1,'13'69,"-4"1,-2 0,-4 1,-5 67,1-70,1 177,25-98,-10-86,-4-72,-8-3</inkml:trace>
  <inkml:trace contextRef="#ctx0" brushRef="#br0" timeOffset="246.321">1 481,'38'0,"37"-10,10-3,-4-4,-11 1,-13 3,-16-1,-10 2,-6 3,-2 2,-5-1,-1 0,-3 2</inkml:trace>
  <inkml:trace contextRef="#ctx0" brushRef="#br0" timeOffset="736.404">678 29,'0'33,"17"423,18-261,-34-192,0-1,0 1,1 0,-1-1,1 1,-1-1,1 1,0-1,0 0,0 0,0 0,0 0,1 0,-1 0,0-1,1 1,0-1,-1 0,1 1,0-1,-1 0,1-1,0 1,0 0,0-1,0 0,0 1,0-1,0-1,0 1,0 0,-1-1,1 1,0-1,0 0,0 0,0 0,-1 0,1 0,-1-1,1 1,-1-1,1 0,-1 0,0 0,0 0,0 0,0 0,0 0,1-3,152-109,-154 113,0 0,1 0,-1 0,1 0,-1 0,1 0,-1 0,1 1,-1-1,1 1,0-1,-1 1,1-1,0 1,0 0,-1 0,1 0,0 0,0 0,-1 0,1 0,0 1,-1-1,1 0,0 1,-1 0,1-1,0 1,-1 0,1 0,-1 0,0 0,1 0,-1 0,0 0,1 0,-1 1,0-1,0 0,0 1,0-1,0 1,-1 0,1-1,0 1,-1-1,1 1,-1 0,1-1,-1 1,0 0,0 0,0-1,0 1,0 0,7 136,13-113,-9-24</inkml:trace>
</inkml:ink>
</file>

<file path=ppt/ink/ink3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2:24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261 605,'-1'-3,"-1"0,1 0,-1 0,1 1,-1-1,0 1,0-1,0 1,-1 0,1 0,0 0,-1 0,1 0,-1 1,0-1,0 1,1-1,-1 1,0 0,0 0,0 1,0-1,0 0,-1 1,1 0,0 0,0 0,0 0,0 0,0 1,0-1,0 1,0 0,0 0,0 0,0 0,0 0,0 1,0 0,-8 5,-1 1,1 0,0 1,1 0,0 1,0 0,1 1,1 0,0 0,0 1,1 0,0 0,1 1,1-1,-2 6,5-13,0-1,-1 1,2-1,-1 1,0 0,1 0,0 0,0 0,1 0,-1 0,1 0,0 0,1 0,-1 0,1 0,0 0,0 0,0-1,1 1,-1 0,1-1,1 1,-1-1,1 1,-1-1,1 0,0 0,1 0,-1 0,1-1,-1 0,1 1,0-1,0-1,1 1,-1 0,5 1,3-4,0 0,0 0,0-2,0 1,0-1,0-1,0 0,0-1,-1 0,0-1,0 0,0-1,0 0,-1 0,0-1,0-1,-1 0,0 0,0-1,13-11,0-1,-1 0,-2-2,0 0,-1-2,2-5,4-20,-36 73,11-18,0 1,1 0,-1 0,1 0,0 0,1 0,-1 0,1 0,0 0,1 0,0 0,-1-1,2 1,-1 0,1-1,0 0,0 0,0 0,1 0,-1 0,1-1,0 1,1-1,-1 0,1 0,1 0,3 3,-1-1,1 0,0-1,0 0,1 0,0-1,0 0,0-1,0 0,0 0,0-1,1-1,-1 0,10 0,-6-5,-1 0,-1-1,1 0,-1-1,0-1,0 0,-1 0,0-1,0-1,-1 0,0 0,0-1,-1 0,-1-1,1 0,-2 0,0-1,0 0,-1 0,0-1,-1 1,1-9,12-21,-1-1,-3-1,-2 0,-1-1,-3 0,-1 0,-3-1,-1 0,-3 0,-3-24,-25-22,28 91,0 1,0-1,-1 1,1-1,0 1,-1-1,1 1,-1 0,1-1,0 1,-1 0,1-1,-1 1,1 0,-1-1,1 1,-1 0,1 0,-1 0,0-1,1 1,-1 0,1 0,-1 0,1 0,-1 0,0 0,1 0,-1 0,1 0,-1 1,1-1,-1 0,1 0,-1 0,1 1,-1-1,1 0,-1 0,1 1,-1-1,1 1,-1-1,1 0,0 1,-1-1,1 1,0-1,-1 1,1-1,0 1,-1-1,1 1,0-1,0 1,0-1,0 1,0-1,0 1,-1 0,1-1,0 1,1-1,-1 1,0-1,0 1,0 0,0-1,-6 44,6 247,26-122,6 57,-32-125,-1-100,1-12</inkml:trace>
  <inkml:trace contextRef="#ctx0" brushRef="#br0" timeOffset="312.895">542 322,'39'-5,"26"-1,8 0,1 1,-8 6,-10 4,-10-1,-7 1,-7-2,-3 0,-2-2,0 0,-1-1,-4 0</inkml:trace>
</inkml:ink>
</file>

<file path=ppt/ink/ink3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2:41.2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0,'-26'139,"23"137,3-264</inkml:trace>
</inkml:ink>
</file>

<file path=ppt/ink/ink3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2:41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1,'0'4,"9"8,4 0</inkml:trace>
</inkml:ink>
</file>

<file path=ppt/ink/ink3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2:42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0 477,'2'-40,"1"0,2 0,2 0,2 0,1 2,2-1,13-27,11-33,-31 138,-6-27,1 1,0-1,0 0,1 1,1-1,0 0,1 0,0 0,1 0,0 0,0-1,2 0,-1 0,2 0,-1-1,1 1,1-2,0 1,0-1,1 0,0-1,0 0,1 0,0-1,3 1,-9-6,0 0,0 0,0-1,1 0,-1 0,0 0,1 0,-1-1,0 1,1-1,-1 0,1 0,-1-1,0 0,1 1,-1-1,0-1,0 1,1-1,-1 1,0-1,-1 0,1-1,0 1,0-1,-1 1,0-1,1 0,-1 0,0-1,-1 1,1-1,-1 1,1-1,66-139,-43-1,-26 120</inkml:trace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2:43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81 145,'-5'9,"0"0,1 0,0 0,0 1,1 0,1-1,0 1,0 0,1 0,0 0,0 1,1-1,1 0,0 0,0 0,1 0,0 0,1 0,1 3,-2-11,-1-1,1 1,0 0,1 0,-1-1,0 1,0-1,1 0,-1 0,1 0,-1 0,1 0,-1 0,1-1,-1 1,1-1,0 0,-1 0,1 0,0 0,-1 0,1 0,0-1,-1 1,1-1,-1 0,1 0,-1 0,1 0,0-1,68-44,-65 40,-1-1,0 1,-1-1,0 0,0 0,0 0,-1-1,0 1,0-1,-1 0,0 0,0 0,-1 0,0 0,-1 0,1 0,-2 0,1 0,-1 0,0 0,-1 0,0 0,0 0,-1 0,0 1,0-1,0 1,-1 0,-1 0,1 0,-1 0,0 1,0 0,-1 0,0 0,0 1,0 0,-1 0,-4-2,2 3,0 0,0 1,0 0,-1 0,1 1,-1 0,0 1,1 0,-1 1,0 0,0 0,1 1,-10 2,-6 3</inkml:trace>
</inkml:ink>
</file>

<file path=ppt/ink/ink3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2:45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50,'-5'9,"0"0,0 1,1 0,0-1,1 2,0-1,0 0,1 1,1-1,0 1,0-1,1 1,0-1,1 1,0 0,3 8,-3-16,0 0,0 0,1 0,0 0,-1-1,1 1,0 0,0-1,0 1,1-1,-1 0,1 0,-1 0,1 0,0 0,-1 0,1-1,0 1,0-1,0 0,0 0,1 0,-1 0,0 0,0-1,1 0,-1 1,0-1,0 0,1-1,-1 1,0-1,0 1,1-1,0 0,2-1,0 1,0-1,-1 0,1 0,-1-1,1 1,-1-1,0-1,0 1,0-1,-1 1,1-1,-1-1,0 1,0-1,0 1,-1-1,0 0,2-3,-2 0,-1 0,0 0,0-1,0 1,-1-1,-1 1,1-1,-1 0,-1 1,0-1,0 0,0 1,-1-1,-3-6,4 11,0 0,-1 0,1 0,-1 0,0 0,-1 0,1 0,-1 1,1 0,-1-1,0 1,0 0,-1 0,1 0,-1 1,1-1,-1 1,0 0,0 0,0 0,0 0,0 1,0 0,0 0,-1 0,1 0,0 1,-1-1,-2 1,-37 12,24-1</inkml:trace>
  <inkml:trace contextRef="#ctx0" brushRef="#br0" timeOffset="399.648">320 247,'93'-180,"-92"179,-1 1,1-1,-1 0,1 1,-1-1,1 0,0 1,-1-1,1 0,0 1,0-1,-1 1,1-1,0 1,0 0,0-1,0 1,0 0,-1 0,1 0,0-1,0 1,0 0,0 0,0 0,0 0,0 0,0 1,0-1,-1 0,1 0,0 1,0-1,0 0,0 1,-1-1,1 1,0-1,0 1,-1-1,1 1,0 0,-1-1,1 1,0 0,-1-1,1 1,25 47,-16-27,-8-16,0 0,1 0,0-1,0 1,0 0,0-1,0 0,1 0,0 0,0 0,0-1,0 1,1-1,0 0,-1 0,1-1,0 1,0-1,0 0,0-1,1 1,-1-1,0 0,1 0,-1-1,1 1,-1-1,1-1,-1 1,1-1,-1 0,0 0,1 0,-1-1,0 0,0 0,0 0,1-1,0-2,1 0,-1-1,0 0,0 0,-1 0,0-1,0 0,0 0,-1 0,0-1,-1 1,1-1,-2 0,1 0,-1 0,0 0,0 0,-1-1,0-5,1-11</inkml:trace>
</inkml:ink>
</file>

<file path=ppt/ink/ink3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2:43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49 707,'-1'0,"0"1,0 0,0-1,-1 1,1-1,0 1,-1-1,1 1,0-1,-1 0,1 0,0 0,-1 0,1 0,0 0,-1 0,1 0,0 0,-1-1,1 1,0-1,-1 1,1-1,0 1,0-1,0 0,-1 1,1-1,0 0,0 0,0 0,0 0,0 0,1 0,-1 0,0 0,0 0,1 0,-1-1,1 1,-1 0,1 0,-1-1,1 1,0 0,-1-1,1 1,0 0,0-1,1-70,3 51,1 0,0 1,2 0,0 0,1 0,1 1,1 0,0 1,2 0,0 1,1 0,1 1,3-2,-17 17,1 0,0-1,0 2,0-1,0 0,0 0,1 0,-1 0,0 1,0-1,0 0,1 1,-1-1,0 1,1 0,-1-1,0 1,1 0,-1 0,1 0,-1 0,0 0,1 0,-1 0,0 0,1 1,-1-1,0 0,1 1,-1-1,0 1,1 0,-1-1,0 1,0 0,0 0,0-1,0 1,1 1,6 13</inkml:trace>
  <inkml:trace contextRef="#ctx0" brushRef="#br0" timeOffset="468.77">360 594,'14'-1,"1"0,0-1,0-1,-1 0,0-1,1 0,-1-1,-1-1,1 0,1-2,-8 5,-1-1,0 0,0 0,0 0,0 0,-1-1,0 0,0 0,0-1,0 0,-1 1,0-1,0-1,-1 1,0-1,0 1,0-1,-1 0,0 0,0 0,0-4,-3 8,1 0,-1 1,0-1,0 0,0 0,0 0,0 0,-1 1,1-1,-1 1,1-1,-1 1,0 0,0-1,0 1,-1 0,1 0,0 1,-1-1,0 0,1 1,-1-1,0 1,1 0,-1 0,0 0,0 0,0 1,0-1,0 1,0 0,0 0,0 0,0 0,0 0,0 1,0-1,0 1,0 0,0 0,1 0,-1 0,0 0,0 1,1-1,-1 1,1-1,-1 1,1 0,-2 2,-5 2,1 1,-1 0,1 1,0 0,1 0,0 0,0 1,1 0,0 0,0 1,1 0,0 0,1 0,0 0,1 3,0-7,2 0,-1 0,1-1,0 1,0 0,0 0,1 0,0 0,0 0,1 0,0 0,0 0,0 0,0 0,1 0,0-1,1 1,-1-1,1 1,0-1,0 0,1 0,-1 0,1-1,0 1,0-1,1 0,2 2,4-1,1-1,0 0,0 0,0-1,0-1,1 0,-1-1,1 0,-1-1,1 0,-1-1,0-1,7-1,88-35,-91 29</inkml:trace>
  <inkml:trace contextRef="#ctx0" brushRef="#br0" timeOffset="782.703">980 424,'-12'4,"0"1,0 1,0 0,0 0,1 1,0 0,1 1,-1 1,2-1,-1 2,1-1,1 1,-1 1,2-1,-1 1,2 1,-1-1,2 1,-1 0,2 1,0-1,0 1,1 1,3-11,0 1,1 0,0-1,-1 1,2 0,-1-1,0 1,0-1,1 1,0-1,0 0,0 0,0 0,0 0,1 0,-1 0,1 0,0-1,0 0,0 1,0-1,0 0,0 0,1-1,-1 1,1-1,-1 1,1-1,-1 0,1-1,2 1,7 2,0-1,0-1,-1 0,1-1,0 0,0-1,0 0,10-3,52-27,-57 21</inkml:trace>
  <inkml:trace contextRef="#ctx0" brushRef="#br0" timeOffset="1153.793">1460 1,'-14'106,"4"0,5 1,5 5,29 79,-28-111,-1-80</inkml:trace>
  <inkml:trace contextRef="#ctx0" brushRef="#br0" timeOffset="1398.415">1207 453,'38'-10,"27"-8,8 0,-5 2,-8 4,-10 4,-9 3,-6 3,-4 2,-3 0,-2 1,-4 5,-7 1</inkml:trace>
  <inkml:trace contextRef="#ctx0" brushRef="#br0" timeOffset="1655.34">1912 481,'4'38,"8"13,0-2</inkml:trace>
  <inkml:trace contextRef="#ctx0" brushRef="#br0" timeOffset="1820.168">1939 170,'0'15,"0"9,0 0</inkml:trace>
</inkml:ink>
</file>

<file path=ppt/ink/ink3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2:43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205 506,'-6'-1,"1"0,-1 0,0 0,1 1,-1 0,0 0,0 0,1 1,-1 0,0 0,1 1,-1-1,1 1,-1 0,1 1,0-1,0 1,0 0,0 0,1 1,-1-1,1 1,0 0,0 0,0 1,0-1,0 2,-3 2,1 1,-1 0,2 0,-1 0,1 1,1-1,-1 1,2 1,-1-1,2 0,-1 1,1-1,1 1,0 0,0 0,1-1,1 1,0 0,0 0,1-1,0 1,1-1,2 6,-4-13,1-1,0 1,-1 0,1-1,0 1,1-1,-1 1,0-1,1 0,-1 0,1 0,-1-1,1 1,0 0,0-1,0 0,0 0,0 0,0 0,0 0,0 0,0-1,0 0,1 1,-1-1,0 0,0-1,0 1,1-1,-1 1,0-1,0 0,2-1,95-50,-76 32,0 0,-2-2,0 0,-2-1,0-1,-2-1,-1-1,0-1,-2 0,-2-1,0 0,-2-1,-1 0,-1-1,-1 0,-2-1,-1 1,-2-1,-1 0,-1-13,-1 34,1 0,-2 0,0 1,0-1,0 0,-1 1,-1-1,0 1,0 0,-1-1,0 2,0-1,-1 0,0 1,-1 0,1 0,-2 0,1 1,-1 0,0 1,-1-1,1 1,-1 0,0 1,-2 0,7 4,0 1,0 0,0 0,0 0,0 0,-1 1,1-1,0 1,0 0,0 0,0 0,0 0,0 0,1 1,-1-1,0 1,1 0,-1 0,1 0,-1 0,1 0,0 0,0 1,0-1,0 1,1-1,-1 1,1 0,-1 1,-36 89,38-91,-6 16,1 0,1 0,0 1,2 0,0-1,1 1,1 0,0 0,2 0,0-1,1 1,1-1,1 0,0 0,2 0,0 0,3 4,3-5,0 0,1 0,1-2,0 1,1-2,0 0,2-2,11 8,138 76,-153-87</inkml:trace>
  <inkml:trace contextRef="#ctx0" brushRef="#br0" timeOffset="218.433">854 478,'-10'34,"-3"10</inkml:trace>
  <inkml:trace contextRef="#ctx0" brushRef="#br0" timeOffset="385.08">769 83,'15'14,"4"5</inkml:trace>
</inkml:ink>
</file>

<file path=ppt/ink/ink3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2:29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89 199,'103'-180,"-103"179,0 1,0-1,0 0,0 1,0-1,-1 1,1-1,1 0,-1 1,0-1,0 0,0 1,0-1,0 1,1-1,-1 1,0-1,0 1,1-1,-1 0,0 1,1 0,-1-1,1 1,-1-1,0 1,1-1,-1 1,1 0,-1-1,1 1,-1 0,1 0,0-1,-1 1,1 0,-1 0,1 0,0 0,-1 0,1-1,-1 1,1 0,0 1,-1-1,1 0,-1 0,1 0,0 0,-1 0,1 0,-1 1,1-1,-1 0,1 1,-1-1,1 0,-1 1,1-1,-1 0,1 1,-1 0,15 38,-12-32,7 37,-3 1,-1 0,-2-1,-2 1,-2 1,-3 14,2 17,22 241,-43-15,21-287,0 0,-1 0,-1 0,-1 0,0 0,-1-1,-1 0,-6 11,11-21,-1-1,-1 0,1 0,-1 0,1 0,-1 0,0 0,-1-1,1 0,-1 1,1-1,-1 0,0-1,0 1,0-1,0 0,-1 0,1 0,-1 0,1-1,-1 0,0 0,1 0,-1 0,0-1,1 0,-1 0,0 0,0-1,1 1,-3-2,2 1,0-1,0 0,0 0,0-1,0 1,1-1,-1 0,1-1,0 1,0-1,0 1,0-1,1 0,0-1,0 1,0 0,0-1,0 0,1 0,0 0,0 0,1 0,-1 0,1 0,0 0,0-2,-1-6,0 0,1-1,1 1,0 0,0-1,2 1,-1 0,2 0,0 0,1-3,7-9,2-1,1 2,1 0,0 0,2 2,1 0,1 1,0 0,2 2,0 0,1 2,1 0,23-12,-37 23,-1 1,1 0,0 0,1 1,-1 0,1 1,-1 0,1 0,0 1,4 0,3 3</inkml:trace>
  <inkml:trace contextRef="#ctx0" brushRef="#br0" timeOffset="402.944">682 566,'-5'38,"-2"22,1 7,1-5,2-7,-4-13,-1-19,2-18,1-9</inkml:trace>
  <inkml:trace contextRef="#ctx0" brushRef="#br0" timeOffset="582.259">625 255,'10'15,"3"4</inkml:trace>
  <inkml:trace contextRef="#ctx0" brushRef="#br0" timeOffset="1056.57">879 819,'3'-2,"0"0,0 0,-1 0,1-1,-1 1,0-1,0 0,1 0,-2 0,1 0,0 0,-1 0,1 0,-1 0,0-1,0 1,0-2,0 1,55-125,-53 128,0 0,0 0,0 0,0 1,0 0,0-1,0 1,0 0,0 1,0-1,0 0,0 1,0 0,0-1,0 1,0 1,0-1,0 0,-1 1,1-1,0 1,-1 0,0 0,1 0,-1 0,0 0,0 0,0 1,0-1,0 1,-1-1,1 1,-1 0,0-1,0 1,1 3,13 11,-14-14,1-1,-1 0,0 1,1-1,0 0,0 0,-1 0,1 0,0 0,1-1,-1 1,0 0,0-1,1 0,-1 1,1-1,-1 0,1 0,-1-1,1 1,0-1,-1 1,1-1,0 0,0 0,-1 0,1 0,0 0,-1 0,1-1,0 0,-1 1,1-1,0 0,-1 0,0-1,1 1,-1 0,0-1,1 1,-1-1,0 0,0 0,0 0,1-1,45-129,-42 109,-1 2</inkml:trace>
  <inkml:trace contextRef="#ctx0" brushRef="#br0" timeOffset="1671.312">1697 480,'-9'0,"-1"0,1 0,-1 1,1 0,-1 1,1 0,0 0,0 1,0 0,0 1,0 0,1 0,-1 1,1 0,0 0,1 1,-1 0,1 1,1-1,-1 1,1 1,0-1,1 1,-1 0,2 0,-1 1,1-1,0 1,1 0,0 0,1 0,0 1,0-1,1 0,0 1,0-1,1 5,1-10,1-1,-1 0,1 1,-1-1,1 0,0 0,1 0,-1 0,0 0,1-1,-1 1,1-1,0 1,0-1,0 0,0 0,0 0,0-1,1 1,-1-1,1 0,-1 0,1 0,-1 0,1 0,-1-1,1 0,0 1,-1-2,1 1,0 0,-1-1,1 1,0-1,-1 0,1 0,-1-1,0 1,1-1,-1 1,0-1,0 0,0 0,0-1,0 1,-1-1,1 1,1-3,110-114,-114 118,1 1,0-1,0 0,1 0,-1 1,0-1,0 1,0-1,0 1,1-1,-1 1,0 0,0-1,1 1,-1 0,0 0,0 0,1 0,-1 0,0 0,1 1,-1-1,0 0,0 1,0-1,1 0,-1 1,0 0,0-1,0 1,0 0,0-1,0 1,0 0,0 0,0 0,0 0,0 0,-1 0,1 0,0 0,-1 0,1 0,-1 1,1-1,-1 0,22 64,-19-56,4 29,-2 0,-1 1,-2-1,-2 1,-2 10,1 4,-26 163,25-203,-1 1,0-1,-2 0,1 0,-1-1,-1 1,0-1,-7 8,11-17,0 1,0-1,0 0,-1 0,0 0,1 0,-1 0,0-1,-1 1,1-1,0 0,-1 0,1 0,-1 0,0-1,1 0,-1 1,0-1,0 0,0-1,0 1,0-1,0 0,0 0,0 0,0 0,0-1,0 1,1-1,-1 0,-2-1,2-2,-1 0,1 0,0 0,0-1,1 0,-1 1,1-2,0 1,0 0,0 0,1-1,0 1,0-1,1 0,-1 0,1 0,0 0,1 0,0 1,0-1,0 0,0 0,1 0,0 0,0 0,1 0,-2-9,-1-5,1 1,1 0,0-1,1 1,2 0,0 0,0 1,2-1,0 1,2 0,0 0,0 1,2 0,11-15,-8 19</inkml:trace>
  <inkml:trace contextRef="#ctx0" brushRef="#br0" timeOffset="2056.574">1980 706,'22'-2,"0"-2,0 0,0-1,0-2,-1 0,0-1,0-1,-1-1,-1-1,11-8,-27 18,0-1,-1 1,1-1,0 0,-1 0,0 0,1 0,-1 0,0-1,0 1,0-1,0 1,-1-1,1 0,-1 0,1 0,-1 0,0 0,0 0,0 0,-1 0,1 0,-1 0,0 0,1 0,-1-1,-1 1,1 0,0 0,-1 0,0 0,0 0,0 0,0 0,0 0,0 0,-1 0,0 0,1 1,-1-1,0 1,0-1,0 1,-1 0,1-1,-1 1,1 1,-1-1,1 0,-1 1,0-1,0 1,0 0,0 0,-2-1,-1 3,0 0,0 1,0-1,0 1,0 1,0-1,1 1,-1 0,1 0,0 0,0 1,0 0,0 0,1 0,0 1,-1-1,2 1,-1 0,0 0,1 0,0 1,0-1,1 1,0 0,0 0,0 0,0 0,1 0,0 0,0 2,0-2,-2 0,0 0,1 0,0 0,0 0,1 0,0 1,0-1,0 1,1-1,0 1,0-1,1 1,0-1,0 0,0 1,1-1,0 0,0 0,1 0,-1 0,1 0,1 0,-1-1,1 0,0 0,0 0,0 0,1 0,3 2,-1-2,0 0,0 0,1 0,0-1,0 0,0-1,0 0,0 0,1-1,-1 0,1 0,0-1,-1 0,1-1,8 0,8-5</inkml:trace>
  <inkml:trace contextRef="#ctx0" brushRef="#br0" timeOffset="2319.183">2488 819,'-4'-7,"1"0,0-1,0 1,1-1,0 0,1 0,-1 0,1 0,1 0,0 0,0 0,0 0,1 0,1 0,-1 0,1 0,0 1,1-1,0 1,0-1,2-3,3-13,-5 11,1 1,1-1,0 1,1 0,0 0,1 0,0 1,0 0,1 1,1-1,0 2,0-1,1 1,0 1,3-2,-11 8,0 1,0 0,-1 0,1-1,0 1,0 0,0 1,1-1,-1 0,0 1,0-1,0 1,1-1,-1 1,0 0,0 0,0 0,1 0,-1 1,0-1,0 1,0-1,1 1,-1 0,0 0,0-1,0 1,0 1,0-1,-1 0,1 0,0 1,0 0,11 9</inkml:trace>
  <inkml:trace contextRef="#ctx0" brushRef="#br0" timeOffset="2699.576">3024 396,'-12'2,"-1"1,1 1,0 0,0 0,0 1,1 1,0 0,0 0,0 1,1 0,-3 3,12-9,-1 1,1-1,0 0,0 0,0 0,0 1,0-1,1 1,-1-1,0 1,1-1,-1 1,1-1,-1 1,1-1,0 1,-1 0,1-1,0 1,0-1,0 1,0 0,1-1,-1 1,0-1,1 1,-1 0,1-1,-1 1,1-1,0 1,0-1,0 0,0 1,0-1,0 0,1 1,55 35,-38-27,51 43,-68-51,-1 0,1 0,-1 1,0-1,1 0,-1 1,0-1,-1 0,1 1,0-1,-1 1,1-1,-1 1,0 0,1-1,-2 1,1-1,0 1,0 0,-1-1,1 1,-1-1,0 1,0-1,0 1,0-1,0 0,0 0,-1 1,1-1,-2 2,-3 2,-1 0,1 0,-1 0,0-1,0 0,-1 0,1-1,-1 0,0 0,0 0,-1-1,1-1,-1 0,-7 2,-5-1</inkml:trace>
  <inkml:trace contextRef="#ctx0" brushRef="#br0" timeOffset="4450.788">3673 368,'-8'25,"0"-7,1 1,1 0,1 0,1 0,0 1,2 0,0-1,1 1,1 0,2 12,-1-29,-1 0,1 0,-1-1,1 1,0 0,0 0,0-1,1 1,-1-1,0 1,1-1,0 0,0 1,-1-1,1 0,1 0,-1 0,0 0,0-1,1 1,-1-1,1 1,-1-1,1 0,0 0,-1 0,1 0,0 0,0-1,0 0,-1 1,1-1,0 0,0 0,0 0,0-1,0 1,-1-1,1 1,0-1,0 0,-1 0,1 0,0-1,-1 1,1 0,-1-1,2-1,11-9,-1-1,0 0,-1 0,0-1,-1-1,-1 0,-1-1,2-3,-12 19,0 1,0 0,0 0,0 0,0 0,0 0,0 0,0 0,0-1,1 1,-1 0,0 0,1 0,-1 0,0-1,1 1,-1 0,1 0,-1-1,1 1,-1 0,1-1,0 1,-1 0,1-1,0 1,-1-1,1 1,0-1,0 1,0-1,-1 0,1 1,0-1,0 0,0 0,0 0,0 0,-1 0,1 0,0 0,0 0,0 0,0 0,0 0,0 0,0 0,-1-1,1 1,0 0,0-1,0 1,-1-1,1 1,0-1,-1 1,1-1,0 1,-1-1,1 0,0 1,-1-1,1 0,-1 0,0 1,1-1,-1 0,1 0,-1 0,0 0,9 35,22 57,-29-88,-1-1,1 0,0 1,0-1,0 0,0 0,0 0,1 0,-1-1,0 1,1 0,-1-1,1 0,0 0,0 0,-1 0,1 0,0 0,0-1,0 1,0-1,0 0,0 0,0 0,-1 0,1 0,0-1,0 1,0-1,2-1,4-2,0-2,0 1,-1-1,0 0,0-1,-1 0,1 0,-1 0,-1-1,0 0,0-1,0 1,-1-1,-1 0,1-1,-1-1,53-129,-47 121</inkml:trace>
  <inkml:trace contextRef="#ctx0" brushRef="#br0" timeOffset="4788.231">4407 791,'4'-24,"8"-18,0-6,-1 1,2 2,0 5,-4 4,2 9,0 3,-3 2,2-1,0-1,2 4,5 5,-1 10,-4 5</inkml:trace>
  <inkml:trace contextRef="#ctx0" brushRef="#br0" timeOffset="5174.205">4971 339,'-27'16,"0"1,1 0,1 2,1 1,1 1,1 1,0 1,1 2,18-23,1 0,-1 1,1-1,0 0,0 1,-1-1,2 1,-1 0,0 0,1 0,-1 0,1 0,0 0,0 0,0 0,0 0,0 1,1-1,0 0,-1 1,1-1,1 0,-1 0,0 1,1-1,-1 0,1 0,0 1,0-1,1 0,-1 0,0 0,1 0,0 0,0-1,0 1,0-1,0 1,0-1,1 1,-1-1,1 0,0 0,-1-1,4 3,-1-3,0 0,-1 0,1-1,0 1,0-1,0 0,0 0,0-1,0 1,0-1,0 0,0-1,0 1,-1-1,1 0,0 0,-1 0,0-1,1 1,-1-1,0 0,-1-1,1 1,0-1,2-3,76-109,-75 104,5-10,-11 18,0 0,0 0,0 1,1-1,0 0,0 1,0-1,0 1,0 0,1 0,-1 0,1 0,0 0,0 0,0 1,0-1,0 1,1 0,-1 0,1 0,0 1,-1-1,1 1,0 0,0 0,3 0,12 6</inkml:trace>
  <inkml:trace contextRef="#ctx0" brushRef="#br0" timeOffset="5657.617">5225 396,'-1'62,"0"15,3 0,3 0,3-1,5 5,-9-158,-4 42,3 1,1 0,1 0,2 0,1 0,2 1,1 1,2 0,1 0,1 1,2 1,1 1,1 0,10-8,-22 27,1 1,0 0,1 0,0 1,0 0,1 1,0 0,0 0,1 1,0 0,0 1,0 1,0 0,1 0,5 0,-15 3,1 1,-1 0,0 1,1-1,-1 0,1 1,-1-1,0 1,1 0,-1 0,0 0,0 0,0 0,0 0,0 0,0 1,0-1,0 1,0 0,-1-1,1 1,-1 0,1 0,-1 0,1 0,-1 0,0 0,0 0,0 1,-1-1,1 0,0 1,-1-1,0 0,1 1,-1-1,0 2,-4 92,2-82,-2 0,1 0,-1-1,-1 0,-1 1,0-2,0 1,-1-1,-1 0,0 0,-1-1,0 0,-1-1,-9 9,16-17,1 0,-1-1,0 1,0-1,1 1,-1-1,0 0,0 0,0 0,0-1,0 1,0-1,0 1,-1-1,1 0,0 0,0-1,0 1,0-1,0 1,0-1,0 0,0 0,0 0,0-1,0 1,1-1,-1 1,1-1,-1 0,1 0,-1 0,1 0,0-1,0 1,-10-16</inkml:trace>
  <inkml:trace contextRef="#ctx0" brushRef="#br0" timeOffset="6289.11">5113 396,'-5'5,"-2"6,-4 2,0 2,2 5,1 3,9 2,2 2,7-3,6-7,5-5,-1-5</inkml:trace>
  <inkml:trace contextRef="#ctx0" brushRef="#br0" timeOffset="19395.838">202 2005,'-7'4,"1"1,0 0,0 1,0 0,1 0,0 0,0 0,0 1,1 0,0 0,0 0,1 1,0-1,0 1,1-1,0 1,0 0,1 0,0 0,0 0,1 0,0 0,0 1,1-1,0 0,2 4,-2-9,0 0,0 0,0 0,0 0,1 0,-1-1,1 1,0-1,0 1,0-1,0 1,1-1,-1 0,0 0,1 0,0-1,-1 1,1 0,0-1,0 0,0 0,0 1,0-2,0 1,0 0,0-1,0 1,1-1,-1 0,0 0,0 0,0-1,0 1,0-1,0 0,1 1,-1-1,-1-1,1 1,0 0,0-1,0 1,-1-1,1 0,-1 0,1 0,-1 0,0-1,0 1,0 0,0-1,0 0,0 1,-1-1,1 0,-1 0,0 0,0 0,8-16,0 0,-2 0,0-1,-1 0,-1-1,-1 1,-1-1,0 1,-2-1,0 0,-2 0,0 0,-1 0,-3-8,-38-61,42 89,0 0,1-1,-1 1,1-1,-1 1,1-1,0 1,-1-1,1 1,0-1,0 1,0-1,0 1,0-1,1 1,-1-1,0 1,1-1,-1 1,1-1,-1 1,1-1,0 1,0 0,0 0,-1-1,1 1,0 0,1 0,-1 0,0 0,0 0,0 0,1 0,-1 0,0 1,1-1,-1 0,0 1,1-1,13-11,30-34,-3-1,-1-3,30-49,-12-30,-59 128,1 1,-1 0,1 0,-1 0,1 0,-1 0,1 0,-1 0,1 0,-1 0,1 0,-1 0,1 0,-1 1,1-1,-1 0,1 0,-1 0,0 1,1-1,-1 0,1 0,-1 1,0-1,1 0,-1 1,0-1,1 1,-1-1,0 0,0 1,1-1,-1 1,0-1,0 1,0-1,0 1,1-1,-1 1,0-1,0 1,0-1,0 1,0-1,0 0,0 1,0-1,-1 1,1-1,0 1,0-1,0 1,0-1,-1 1,1-1,0 1,0-1,-1 0,1 1,0-1,-1 0,1 1,0-1,-1 0,1 1,0 0,9 370,53 30,-37-280,-5 2,-6-1,-3 70,-11-182,1 1,-2 0,1 0,-2 0,1-1,-1 1,-1-1,0 1,-1-1,1 0,-4 4,6-13,1 0,-1 1,0-1,0 0,0 0,0 0,0 0,-1 0,1 0,0 0,0-1,-1 1,1 0,0-1,-1 1,1-1,-1 1,1-1,0 0,-1 0,1 1,-1-1,1 0,-1 0,1 0,-1-1,1 1,-1 0,1-1,-1 1,1 0,0-1,-1 0,1 1,0-1,-1 0,1 0,0 0,0 1,0-1,0-1,0 1,0 0,0 0,0 0,0 0,0-1,1 1,-1-1,-40-65,25 28,2 0,2 0,1-2,2 1,2-2,1 1,3 0,1-1,2 0,5-38,-4 74,-1 1,1-1,0 1,1-1,-1 1,1 0,0-1,0 1,1 0,-1 0,1 1,0-1,0 0,1 1,0 0,1-2,11-7</inkml:trace>
  <inkml:trace contextRef="#ctx0" brushRef="#br0" timeOffset="20273.258">1387 2090,'0'172,"1"-195,1 1,1 1,1-1,0 0,2 1,1 0,0 0,2 1,0 0,2 0,0 1,1 1,0-1,2 2,0 0,11-9,-25 25,0 0,1 0,-1 0,1 0,-1 0,1 1,0-1,-1 0,1 0,0 0,0 1,-1-1,1 0,0 1,0-1,0 1,0-1,0 1,0-1,0 1,0 0,0-1,0 1,0 0,0 0,0 0,0 0,0 0,0 0,0 0,0 0,1 0,-1 0,0 1,0-1,0 0,0 1,0-1,0 1,-1-1,1 1,0-1,0 1,0 0,0-1,-1 1,1 0,0 0,0 0,-1-1,1 1,-1 0,1 0,-1 0,1 0,-1 0,0 0,1 0,-1 0,0 1,36 55,-19-42</inkml:trace>
  <inkml:trace contextRef="#ctx0" brushRef="#br0" timeOffset="20562.23">1923 1891,'-15'17,"1"0,1 1,0 1,1 0,1 0,1 1,1 1,1 0,0 0,2 0,-4 22,9-41,1 0,-1 0,1 1,0-1,0 0,0 0,0 0,1 1,-1-1,1 0,-1 0,1 0,-1 0,1 1,0-1,0 0,0-1,1 1,-1 0,0 0,1 0,-1-1,1 1,-1 0,1-1,0 0,0 1,0-1,-1 0,1 0,0 0,0 0,1 0,-1-1,0 1,0-1,0 1,0-1,3 0,1 1,0-1,0-1,0 1,0-1,0 0,0-1,0 1,0-1,0 0,0-1,-1 1,1-1,-1 0,1-1,3-4,0 0,0-1,0-1,-1 1,-1-1,1 0,-2-1,1 0,-2 0,1 0,-2-1,1 1,-1-1,-1 0,-1-1,1 1,-2 0,1-6,-2 13,-1 0,0 0,1-1,-2 1,1 0,0 0,-1 0,0 0,0 1,-1-1,1 0,-1 1,0 0,0-1,0 1,-1 1,0-1,1 0,-1 1,-1 0,1 0,0 0,-2-1,-13-4</inkml:trace>
  <inkml:trace contextRef="#ctx0" brushRef="#br0" timeOffset="20940.124">2375 1440,'-13'74,"3"1,4 0,3 0,5 64,0-39,-3 126,-10-181,5-33</inkml:trace>
  <inkml:trace contextRef="#ctx0" brushRef="#br0" timeOffset="21193.168">2093 1891,'38'0,"32"0,9 0,-4 0,-10-4,-12-3,-14 1</inkml:trace>
  <inkml:trace contextRef="#ctx0" brushRef="#br0" timeOffset="21911.351">2798 1864,'-15'12,"1"0,0 1,0 1,2 1,0-1,0 2,1 0,1 0,1 1,1 0,0 0,0 3,7-19,1 1,-1-1,0 0,1 1,-1-1,1 1,0-1,-1 1,1-1,0 1,0-1,0 1,0-1,0 1,0-1,1 1,-1-1,0 1,1-1,-1 1,1-1,-1 0,1 1,0-1,0 0,0 1,-1-1,1 0,0 0,1 0,-1 0,0 0,0 0,0 0,1 0,-1 0,0-1,1 1,-1 0,0-1,1 1,-1-1,1 0,-1 1,1-1,-1 0,1 0,-1 0,1 0,-1 0,1 0,-1-1,1 1,-1 0,1-1,11-4,1-1,-2 0,1-1,-1 0,0-1,0-1,-1 0,7-7,50-35,-67 50,0 1,-1-1,1 1,0-1,0 1,-1-1,1 1,0 0,0-1,0 1,0 0,-1 0,1-1,0 1,0 0,0 0,0 0,0 0,0 0,0 0,0 1,-1-1,1 0,0 0,0 1,0-1,0 0,0 1,-1-1,1 1,0-1,0 1,-1-1,1 1,0 0,-1-1,1 1,-1 0,1-1,-1 1,1 0,-1 0,1-1,-1 1,0 0,1 0,-1 1,7 51,-4-26,-3-23,1 0,0 1,0-1,0 0,1 0,-1 0,1 0,0 0,0 0,0 0,1-1,-1 1,1-1,0 0,0 0,0 0,1 0,-1 0,0-1,1 1,0-1,0 0,0 0,0 0,0-1,0 1,0-1,0 0,0 0,1-1,-1 1,0-1,1 0,-1 0,0 0,1-1,-1 0,0 1,4-2,6-5,0 0,-1 0,1-1,-2-1,1 0,-1-1,0 0,-1-1,0 0,-1-1,0 0,-1-1,-1 0,0 0,0-1,-1 0,-1 0,3-11,11-30,-2 0,-3-1,-3-1,2-26,-2 12,-6 43,-1 1,-1-1,-1-1,-2 1,-1 0,-3-24,-15 2,18 49,-1 0,1 1,0-1,-1 0,1 0,-1 1,0-1,1 0,-1 1,1-1,-1 0,0 1,0-1,1 1,-1-1,0 1,0 0,0-1,1 1,-1 0,0-1,0 1,0 0,0 0,0 0,0 0,0 0,1 0,-1 0,0 0,0 0,0 0,0 1,0-1,0 0,1 0,-1 1,0-1,0 1,0-1,1 1,-1-1,0 1,1-1,-1 1,0 0,1-1,-1 1,1 0,-1-1,1 1,-1 0,1 0,0 0,-1 0,-6 12,0 1,1 0,1 0,0 1,1-1,0 1,1 0,1 1,1-12,-3 38,1 0,2 0,2 0,2 0,2 0,1 0,3-1,6 18,-2-1,21 146,-34-185,10 51,4-99,-12 9</inkml:trace>
  <inkml:trace contextRef="#ctx0" brushRef="#br0" timeOffset="22172.435">3137 1723,'24'5,"32"1,11 0,-1-6,-2-3,-7-1,-9 1,-7 0,-6 1,-5 0,-1 1,-2 1,-1 0,-4 0</inkml:trace>
  <inkml:trace contextRef="#ctx0" brushRef="#br0" timeOffset="22429.508">3899 1864,'-10'38,"-3"18,6-1,3-5,8-11,3-17,5-17,1-14,-3-5</inkml:trace>
  <inkml:trace contextRef="#ctx0" brushRef="#br0" timeOffset="22689.952">3955 1638,'0'0</inkml:trace>
  <inkml:trace contextRef="#ctx0" brushRef="#br0" timeOffset="22930.439">4209 1807,'-3'27,"-1"-6,1 1,0-1,2 1,1 0,1-1,0 1,2-1,3 17,-5-35,0-1,-1 1,1-1,0 1,0-1,1 1,-1-1,0 1,1-1,-1 0,1 0,0 0,0 0,0 0,0 0,0 0,0-1,0 1,1-1,-1 0,1 1,-1-1,1 0,-1 0,1-1,0 1,-1-1,1 1,0-1,-1 0,1 0,0 0,-1 0,1 0,0-1,0 1,-1-1,1 0,3-1,0 0,0 0,-1-1,1 0,-1 0,0-1,0 1,0-1,0 0,-1 0,1-1,-1 0,0 1,-1-1,1-1,1-2,0-1,-1 0,0-1,0 1,-1-1,0 0,-1 0,0 0,-1 0,0 0,0 0,-1-1,0 1,-1 0,0 0,-1 0,0 0,-1 0,0 0,0 1,-1-1,0 1,-1 0,0 0,0 0,-1 1,-4-5,-24-11,16 21</inkml:trace>
  <inkml:trace contextRef="#ctx0" brushRef="#br0" timeOffset="23278.108">4576 2033,'100'-201,"-100"201,1 1,-1 0,0 0,0-1,1 1,-1 0,1-1,-1 1,1 0,-1-1,1 1,-1-1,1 1,-1-1,1 1,-1-1,1 1,0-1,-1 0,1 1,0-1,0 0,-1 0,1 1,0-1,0 0,-1 0,1 0,0 0,0 0,-1 0,1 0,0 0,0 0,-1 0,1-1,0 1,0 0,-1 0,1-1,0 1,-1 0,1-1,0 1,-1-1,1 1,-1-1,1 1,-1-1,1 1,-1-1,1 0,-1 1,1-1,-1 0,0 1,1-1,-1 0,0 0,0 1,1-1,1 9,1 1,0 0,1-1,0 0,0 0,1 0,0-1,0 1,1-1,0 0,0-1,0 0,1 0,0 0,0-1,1 1,0-2,-1 1,2-1,-1-1,0 1,1-1,3 0,-7-2,1 0,-1 0,1-1,0 0,-1 0,1-1,-1 1,1-1,0 0,-1-1,0 1,1-1,-1 0,0 0,0-1,0 0,0 0,0 0,-1 0,0-1,1 0,-1 1,0-2,-1 1,1 0,-1-1,0 0,0 1,0-1,-1 0,0-1,1 1,13-52,-12 32</inkml:trace>
  <inkml:trace contextRef="#ctx0" brushRef="#br0" timeOffset="34679.057">5931 1638,'0'-3,"0"1,0 0,0 0,-1 0,1 0,0 0,-1 0,1 0,-1 0,0 0,0 0,0 0,0 0,0 0,0 1,0-1,-1 0,1 1,-1-1,1 1,-1-1,1 1,-1 0,0 0,0 0,0 0,0 0,0 0,0 0,0 1,0-1,0 0,0 1,0 0,0 0,0 0,0-1,0 2,0-1,-1 0,-87 20,64-11,20-8,0 1,-1 0,1 0,0 1,0-1,0 1,1 0,-1 1,1-1,-1 1,1 0,0 1,-2 2,7-4,0 0,0-1,0 1,1 0,-1-1,1 1,0-1,0 1,0-1,0 1,0-1,0 0,1 0,-1 1,1-1,-1 0,1 0,0 0,0-1,0 1,0 0,0-1,0 1,0-1,1 0,-1 0,1 0,-1 0,1 0,-1 0,1-1,2 1,-4 0,4 1,-2-2,0 1,0-1,0 1,0 0,0 0,0 0,0 0,-1 0,1 1,0-1,-1 1,1-1,-1 1,1 0,-1 0,0 0,0 1,0-1,0 0,0 1,-1-1,1 1,-1 0,1 0,-1-1,0 1,0 0,0 0,-1 0,1 0,-1 0,0 0,1 0,-1 0,-1 0,1 0,0 0,-1 0,0 1,-63 68,56-66,0 0,1 1,0 0,0 0,0 1,1 0,1 0,-1 0,1 1,1 0,-2 2,4-7,0 0,1 0,-1-1,1 1,0 1,0-1,0 0,0 0,1 0,-1 0,1 0,0 1,1-1,-1 0,1 0,0 0,0 0,0 0,0 0,1 0,-1 0,1 0,0 0,0-1,1 1,-1-1,1 0,0 1,0-1,0 0,0-1,0 1,0-1,1 1,0-1,-1 0,1 0,0 0,5 0,0 0,0-1,0 0,-1 0,1-1,0 0,0-1,0 0,0 0,6-3,5-3</inkml:trace>
  <inkml:trace contextRef="#ctx0" brushRef="#br0" timeOffset="35246.809">5818 1186,'0'933,"-55"-651,53-258</inkml:trace>
</inkml:ink>
</file>

<file path=ppt/ink/ink3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3:19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2,'0'36,"-2"-23,1 0,1 0,0 0,1 0,1 0,0 0,0-1,1 1,1-1,0 1,4 7,-7-18,1 0,-1 0,1 0,-1 0,1 0,0 0,0 0,0-1,0 1,0-1,0 1,0-1,0 0,1 0,-1 0,0 0,1 0,-1 0,1-1,-1 1,1-1,-1 0,1 1,0-1,-1 0,1-1,-1 1,1 0,-1-1,1 0,-1 1,1-1,-1 0,0 0,1 0,-1-1,0 1,0 0,0-1,1 0,71-76,-68 68,0-1,-1 1,-1-1,1 0,-2 0,0 0,0 0,-1-1,0 1,-1-5,0 5</inkml:trace>
  <inkml:trace contextRef="#ctx0" brushRef="#br0" timeOffset="482.311">455 199,'2'-11,"0"-1,1 1,0 0,1 0,1 0,-1 1,2 0,-1-1,1 2,1-1,0 1,0 0,1 0,0 1,6-4,-13 10,-1 1,1-1,0 1,0-1,0 1,1 0,-1-1,0 1,0 0,1 0,-1 0,1 0,-1 0,1 0,-1 0,1 1,-1-1,1 0,0 1,0 0,-1-1,1 1,0 0,-1 0,1 0,0 0,0 0,-1 0,1 0,0 1,0-1,-1 0,1 1,0 0,-1-1,1 1,-1 0,1 0,-1 0,1 0,-1 0,0 0,1 0,-1 1,0-1,0 0,0 1,0-1,0 1,0-1,14 128,-15-128,0-1,1 1,-1 0,1 0,-1 0,1 0,0 0,-1 0,1-1,0 1,-1 0,1 0,0-1,0 1,0-1,0 1,0-1,-1 1,1-1,0 1,0-1,0 0,0 0,0 1,0-1,0 0,0 0,0 0,0 0,0 0,1 0,-1 0,0-1,0 1,0 0,0-1,-1 1,1 0,0-1,0 1,0-1,0 1,0-1,0 0,39-30,55-67,-94 98,0-1,-1 1,1-1,0 1,-1 0,1-1,0 1,0 0,0-1,-1 1,1 0,0 0,0 0,0-1,-1 1,1 0,0 0,0 0,0 1,0-1,-1 0,1 0,0 0,0 0,0 1,-1-1,1 0,0 1,0-1,-1 1,1-1,0 1,-1-1,1 1,-1-1,1 1,-1 0,1-1,-1 1,1 0,-1-1,1 1,-1 0,0 0,1 0,-1-1,0 1,0 0,0 0,0 0,0 51,-1-29,11 19,-1-27</inkml:trace>
</inkml:ink>
</file>

<file path=ppt/ink/ink3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3:17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5,'0'-1,"1"1,-1-1,1 1,-1 0,1-1,-1 1,1 0,-1 0,1-1,-1 1,1 0,-1 0,1 0,-1 0,1-1,-1 1,1 0,0 0,-1 0,1 0,-1 0,1 1,-1-1,1 0,0 0,-1 0,1 0,-1 1,1-1,-1 0,1 0,-1 1,1-1,-1 0,0 1,1-1,-1 1,1-1,-1 0,0 1,1-1,-1 1,0-1,0 1,1-1,-1 1,0 0,0-1,0 1,1-1,-1 1,0-1,0 1,0-1,0 1,0 0,0-1,0 1,-1 0,7 39,-6-39,1 472,-30-263,11-127,13-76</inkml:trace>
  <inkml:trace contextRef="#ctx0" brushRef="#br0" timeOffset="277.07">1 540,'38'-10,"32"-7,9-2,-4-1,-5 1,-11 5,-9 5,-14-1,-8 1,-4 2,-1 2,0 3,1 1,-4 0</inkml:trace>
  <inkml:trace contextRef="#ctx0" brushRef="#br0" timeOffset="850.221">706 61,'39'125,"-32"-94,-1 1,-1 0,-2-1,-1 1,-2 0,-3 31,1 11,2 152,0-224,0 0,0-1,0 1,0 0,1 0,-1 0,0-1,1 1,-1 0,1-1,0 1,0 0,-1-1,1 1,0-1,0 1,0-1,1 1,-1-1,0 0,1 0,-1 1,0-1,1 0,-1 0,1 0,0-1,-1 1,1 0,0-1,-1 1,1-1,0 1,0-1,-1 0,1 0,0 0,0 0,0 0,0 0,-1 0,1-1,0 1,0 0,-1-1,1 0,0 1,-1-1,1 0,-1 0,1 0,-1 0,1 0,-1 0,0-1,1 1,-1 0,0-1,1 0,120-110,-115 106,-7 5,1 0,0 0,-1-1,1 1,0 0,-1 0,1 0,0 0,0 0,0 0,0 0,0 0,0 0,0 0,0 1,0-1,1 0,-1 1,0-1,0 1,1 0,-1-1,0 1,1 0,-1-1,0 1,1 0,-1 0,0 0,1 0,-1 1,0-1,1 0,-1 1,0-1,1 0,-1 1,0 0,0-1,0 1,1 0,-1-1,0 1,28 158,-13-123,-4-30</inkml:trace>
</inkml:ink>
</file>

<file path=ppt/ink/ink3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3:20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0,'13'24,"0"-1,-2 2,-1 0,-1 0,-1 0,-1 1,-1 0,-1 1,-2-1,0 6,-6 192,4-224,-1 0,1-1,-1 1,1-1,0 1,-1 0,1 0,-1-1,1 1,0 0,-1 0,1 0,0 0,-1 0,1-1,0 1,-1 0,1 1,0-1,-1 0,1 0,0 0,-1 0,1 0,-1 1,1-1,0 0,-1 1,1-1,-1 0,1 1,-1-1,1 1,-1-1,1 0,-1 1,1 0,-1-1,0 1,1-1,-1 1,0-1,1 1,-1 0,0-1,0 1,0 0,1-1,-1 1,0 0,0-1,0 1,0 0,0-1,0 1,0 0,-1-1,1 1,0-1,0 1,0 0,-1-1,1 1,0-1,-1 1,1 0,39-39,-35 31,1 0,0 1,1-1,0 1,0 0,0 0,0 1,1 0,0 0,0 0,1 1,-1 0,1 1,0-1,-1 2,2-1,-1 1,0 0,0 1,1-1,-1 2,1-1,-1 1,0 1,1 0,-1 0,6 1,-11 0,0 0,0 0,0 0,0 0,0 1,-1-1,1 1,-1 0,1 0,-1 0,0 0,0 0,0 0,-1 0,1 1,-1-1,0 0,0 1,0-1,0 1,-1 0,1-1,-1 1,0 0,0-1,0 1,0 0,-1 0,-30 102,26-96,-1 0,-1-1,0 0,0 0,-1-1,0 0,0 0,-1-1,0 0,0 0,-1-1,0-1,0 1,0-2,0 1,-1-1,0-1,0 0,0-1,0 0,0 0,-1-1,1-1,0 0,-1 0,1-1,0-1,0 0,-1 0,2-1,-1 0,0-1,1-1,-1 1,-7-7,-8-19,18 13</inkml:trace>
  <inkml:trace contextRef="#ctx0" brushRef="#br0" timeOffset="2115.303">82 113,'0'454,"-29"-338,23-101,5-13,0-1,1 0,-1 1,1-1,-1 1,1-1,-1 1,1-1,0 1,0 0,0-1,0 1,0-1,0 1,0 0,1-1,-1 1,0-1,1 1,-1-1,1 1,0-1,-1 0,1 1,0-1,0 0,0 1,0-1,0 0,0 0,0 0,1 0,-1 0,1 0,6 0</inkml:trace>
</inkml:ink>
</file>

<file path=ppt/ink/ink3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3:28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55 172,'11'292,"-7"-275,-1 0,-1 1,-1-1,0 1,-2 0,0-1,-1 1,-3 16,5-34,0 2,0 0,0-1,1 1,-1 0,0 0,-1-1,1 1,0 0,0-1,-1 1,1 0,-1-1,1 1,-1 0,0-1,0 1,1-1,-1 1,0-1,0 1,-1-1,1 0,0 0,0 0,-1 1,1-1,0 0,-1-1,1 1,-1 0,0 0,1-1,-1 1,0 0,1-1,-1 0,0 1,1-1,-1 0,0 0,0 0,1 0,-1 0,-1-1,0-5,0 0,0 0,1 0,0 0,0-1,0 1,1-1,0 1,0-1,1 0,-1 1,2-1,-1 0,1 1,0-1,0 1,1-1,-1 1,1-1,1 1,0 0,1-2,13-39,2 2,2 0,2 2,2 0,2 2,2 1,22-25,-41 52,-1-1,2 1,0 1,0 0,1 1,0 0,1 1,1 0,-1 1,2 0,-1 1,1 1,0 0,0 1,1 1,0 1,10-3,-22 8,0-1,-1 0,1 1,-1-1,1 1,-1 0,1 1,-1-1,0 0,1 1,-1 0,0 0,0 0,0 0,0 0,-1 0,1 1,-1 0,1-1,-1 1,0 0,0 0,0 0,0 0,-1 0,1 1,-1-1,0 1,0-1,0 1,0-1,0 4,0 3,1 1,-1 0,-1 0,0 1,0-1,-1 0,-1 0,1-1,-2 1,-1 3,0 1,-2-1,0 0,-1 0,0 0,-1-1,0 0,-1 0,-1-1,0 0,-1-1,0 0,0-1,-4 2,11-9,0-1,-1 1,1-1,-1 0,0 0,1-1,-1 1,0-1,0 0,0 0,0-1,0 1,0-1,0-1,0 1,0 0,0-1,0 0,0 0,1-1,-1 1,0-1,1 0,-1-1,1 1,-1-1,1 1,0-1,0-1,1 1,-1 0,1-1,-1 0,1 0,0 0,0 0,1 0,-1-1,1 1,0-1,0 1,1-1,-1 0,12-37,2 24</inkml:trace>
</inkml:ink>
</file>

<file path=ppt/ink/ink3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3:29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8,'-26'26,"1"2,2 1,0 0,3 2,-8 14,25-41,0-1,1 1,-1 1,1-1,0 0,0 1,0-1,1 1,-1 0,1-1,0 1,0 0,1 0,0 0,0-1,0 1,0 0,1 0,-1 0,1-1,0 1,1 0,-1-1,1 1,0-1,0 1,1-1,-1 0,1 0,0 0,0 0,0-1,1 1,-1-1,1 0,0 0,-1 0,1 0,1-1,0 1,4-3,0 0,0-1,0 0,0 0,0-1,0-1,0 1,-1-2,1 1,-1-1,0 0,0-1,0 1,-1-2,0 1,0-1,0 0,0 0,-1-1,0 0,-1 0,5-8,-3 8,-1-1,1-1,-2 1,1-1,-1 0,0-1,-1 1,0-1,-1 1,0-1,0 0,-1-1,0 1,-1 0,0-1,-1 1,0 0,-1-1,0 1,0 0,-3-9,0 15,0-1,0 1,-1 1,0-1,1 1,-1-1,0 1,-1 1,1-1,0 1,-1 0,1 0,-1 0,0 1,0 0,1 0,-1 1,0-1,0 1,0 0,0 1,0 0,0 0,1 0,-1 0,0 1,1 0,-1 0,1 1,0-1,-5 4,-46 60,47-42</inkml:trace>
</inkml:ink>
</file>

<file path=ppt/ink/ink3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3:31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0,'5'19,"1"17,0 6,-1 1,-1-2,-2-8</inkml:trace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2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80 195,'29'-34,"-29"66,-108 241,238-546,-60 138,-70 135,0 0,1-1,-1 1,0-1,0 1,0-1,0 1,1 0,-1-1,0 1,0 0,1-1,-1 1,0 0,1-1,-1 1,0 0,1 0,-1-1,1 1,-1 0,0 0,1 0,-1-1,1 1,-1 0,0 0,1 0,-1 0,1 0,-1 0,1 0,-1 0,1 0,-1 0,0 0,1 0,-1 0,1 1,-1-1,1 0,-1 0,0 0,1 1,-1-1,1 0,-1 0,0 1,1-1,-1 0,0 1,0-1,1 0,-1 1,0-1,0 0,1 1,-1-1,0 1,0-1,0 0,0 1,0-1,0 1,0-1,1 1,-1-1,0 1,-1-1,1 1,3 37,-3-34,-1 14,1-1,0 1,1 0,1-1,1 1,0-1,2 0,0 0,0 0,2-1,0 0,1 0,7 12,-12-25,-1-1,0 1,1 0,-1-1,1 0,0 1,0-1,0 0,0-1,0 1,1 0,-1-1,0 0,1 0,-1 0,1 0,-1 0,1-1,-1 0,1 1,0-1,-1-1,1 1,-1 0,1-1,-1 0,1 0,-1 0,1 0,-1 0,0-1,1 0,-1 1,0-1,0 0,-1 0,1-1,0 1,-1-1,1 1,-1-1,0 0,0 0,0 0,0 0,0 0,1-3,6-13,-1 0,0 0,-2-1,0 0,-1 0,-1-1,-1 1,0-1,-2 1,-1-1,0 0,-4-20,4 12,-1 5</inkml:trace>
</inkml:ink>
</file>

<file path=ppt/ink/ink3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3:31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3:32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0 229,'12'-35,"1"1,2 1,1 0,2 1,3-4,-20 35,-1 0,0 0,0 0,0-1,1 1,-1 0,1 0,-1 0,1 0,-1 0,1 0,0 0,-1 0,1 0,0 0,0 0,0 0,-1 0,1 1,0-1,0 0,0 1,0-1,1 1,-1-1,0 1,0-1,0 1,0 0,0 0,1-1,-1 1,0 0,0 0,0 0,1 0,-1 0,0 1,0-1,0 0,1 1,-1-1,0 0,0 1,0-1,0 1,0 0,0-1,0 1,0 0,0 0,0-1,0 1,-1 0,1 0,0 0,-1 0,1 0,0 0,-1 1,22 48,-20-43,0 0,1 0,0-1,0 1,0-1,1 0,0 0,0 0,0 0,1-1,0 0,0 1,0-2,4 3,-2-3,0 0,0-1,0 0,0 0,0 0,1-1,-1 0,1-1,-1 0,1 0,0-1,0 1,-1-2,1 1,0-1,-1 0,1-1,-1 0,1 0,-1-1,0 1,0-2,0 1,0-1,0 0,-1 0,0-1,0 0,0 0,0 0,1-3,-3 3,1 0,-1 0,-1 0,1 0,-1-1,0 1,0-1,0 0,-1 0,0 0,0 0,-1 0,1-1,-1 1,-1 0,1-2,-4-12</inkml:trace>
</inkml:ink>
</file>

<file path=ppt/ink/ink3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3:29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59 649,'-10'43,"-3"20,1 3,2-5,3-17,3-21,2-14</inkml:trace>
  <inkml:trace contextRef="#ctx0" brushRef="#br0" timeOffset="238.493">59 283,'-10'-5,"2"4,3 1</inkml:trace>
  <inkml:trace contextRef="#ctx0" brushRef="#br0" timeOffset="600.146">228 904,'135'-169,"-93"85,-42 85,1-1,-1 0,0 1,0-1,0 1,0-1,1 0,-1 1,0-1,0 0,1 1,-1-1,0 0,1 1,-1-1,0 0,1 0,-1 1,0-1,1 0,-1 0,1 0,-1 1,0-1,1 0,-1 0,1 0,-1 0,1 0,-1 0,0 0,1 0,-1 0,1 0,-1 0,1 0,-1 0,0-1,1 1,-1 0,1 0,-1 0,0 0,1-1,-1 1,0 0,1 0,-1-1,0 1,1 0,-1-1,0 1,0 0,1-1,-1 1,0-1,0 1,0 0,1-1,2 44,-3-41,-1 3,1 1,0 0,0-1,0 1,0 0,1-1,0 1,1 0,-1-1,1 0,0 1,0-1,1 0,-1 0,1 0,0 0,1 0,-1-1,1 0,0 0,0 0,0 0,1 0,-1-1,1 0,0 0,3 2,-3-5,1-1,0 1,-1-1,1 0,0-1,-1 1,1-1,-1 0,0-1,0 1,0-1,0 0,0 0,-1-1,1 1,-1-1,0 0,0 0,0 0,-1-1,1 0,-1 1,0-1,0 0,-1 0,0-1,1 1,-2 0,1-2,44-174,-42 159,-1 1</inkml:trace>
  <inkml:trace contextRef="#ctx0" brushRef="#br0" timeOffset="1001.727">933 0,'0'533,"-15"-406,11-108,0 1,1 0,1 1,1-1,1 0,0 1,2-1,1 7,9-6,-8-39,-7 0</inkml:trace>
  <inkml:trace contextRef="#ctx0" brushRef="#br0" timeOffset="1252.972">708 537,'15'0,"13"0,8 0,2-5,0-1,-3-1,-1 2,-3 2,-1 1,-1 0,-1 2,-5 0</inkml:trace>
  <inkml:trace contextRef="#ctx0" brushRef="#br0" timeOffset="1566.953">1386 508,'-14'4,"1"0,0 0,0 2,1-1,0 2,0 0,0 0,1 1,0 0,-9 9,18-15,1-1,0 1,-1-1,1 1,0-1,0 1,0 0,0 0,0 0,0-1,1 1,-1 0,0 0,1 0,0 0,-1 0,1 0,0 0,0 0,0 0,0 0,1 0,-1 0,0 0,1 0,-1 0,1 0,0 0,0-1,0 1,0 0,0 0,0-1,0 1,0 0,1-1,1 2,68 45,-47-35,-21-11,0 0,1 0,-1 0,0 1,0-1,0 1,-1 0,1 0,0 0,-1 0,0 0,0 1,0-1,0 1,-1-1,1 1,-1 0,0-1,0 1,0 0,-1 0,1 0,-1 0,0 0,0 0,0 0,-1 0,1-1,-1 1,0 0,0 0,0 0,-1-1,1 1,-1-1,0 1,0-1,0 1,0-1,-2 0,1 3,-2 0,1-1,-1 0,1 0,-1 0,-1 0,1-1,-1 0,0 0,1 0,-2-1,1 0,0 0,-1-1,1 0,-1 0,0 0,0-1,1 0,-1 0,0-1,-6 0,-6-4</inkml:trace>
</inkml:ink>
</file>

<file path=ppt/ink/ink3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3:34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0 469,'45'-26,"-1"-2,-2-2,0-2,-3-2,0-2,-3-1,10-14,-42 46,0 1,0-1,0 0,-1 0,0 0,0-1,0 1,0-1,-1 0,0 0,0 0,-1 0,0 0,0 0,0 0,-1 0,0 0,0-1,0 1,-1 0,0 0,0 0,0 0,-2-2,1 7,0 0,0 0,0 0,0 0,0 0,0 0,-1 1,1-1,0 1,0 0,-1-1,1 1,0 0,0 0,-1 1,1-1,0 0,-1 1,1-1,0 1,0 0,0 0,0 0,0 0,0 0,0 0,0 1,0-1,0 0,1 1,-1 0,0-1,1 1,0 0,-1 0,1 0,-1 1,-7 7,1 1,0 0,0 1,1 0,0 0,1 0,1 1,0 0,1 0,0 0,1 1,0-1,1 1,1 0,0 2,2-9,0 0,1 0,0 0,0 0,0 0,1 0,0-1,1 1,0-1,0 0,0 0,0 0,1-1,0 1,0-1,1 0,-1-1,1 0,0 1,0-2,0 1,1-1,0 0,-1 0,1-1,0 0,0 0,0 0,0-1,1 0,-1-1,0 1,0-1,1-1,-1 0,0 0,0 0,0-1,0 0,0 0,0 0,0-1,1-1,11-5,0-1,-1-1,0 0,-1-1,-1-1,0-1,0 0,-2-1,1-1,-2 0,10-16,0-30,-23 63,0-1,0 0,0 1,0-1,0 0,-1 0,1 1,0-1,0 0,0 0,-1 1,1-1,0 0,0 0,-1 0,1 1,0-1,0 0,-1 0,1 0,0 0,-1 0,1 1,0-1,-1 0,1 0,0 0,-1 0,1 0,0 0,-1 0,1 0,0 0,0 0,-1-1,1 1,0 0,-1 0,1 0,0 0,-1 0,1 0,0-1,0 1,-1 0,1 0,0 0,0-1,-1 1,1 0,0 0,0-1,0 1,0 0,-1-1,1 1,0 0,0-1,0 1,0 0,0 0,0-1,0 1,0 0,0-1,-18 24,14-15,0 0,1 1,0 0,0 0,1 0,0 0,1 0,0 0,0 0,1 0,0 0,1 1,0-1,0 0,1 1,-1-6,0 1,0-1,1 0,-1 0,1 0,0 0,0 0,1 0,-1 0,1-1,0 1,0-1,0 1,0-1,1 0,-1-1,1 1,-1-1,1 1,0-1,0 0,0 0,1-1,-1 1,0-1,1 0,-1 0,0-1,1 1,-1-1,4 0,10-3,0 0,-1-1,1-2,-1 1,0-2,0 0,-1-1,0-1,0-1,-1 0,-1 0,1-2,-2 0,12-12,-7 5,-1-1,-1 0,-1-2,-1 1,-1-2,0 0,3-12,8-67,-42 140,13-21,1 0,0 0,1 0,0 1,2-1,0 1,1-1,1 1,0-1,2 1,0-1,1 0,0 0,1 0,1-1,1 1,2 0,-8-14,1 0,0-1,0 1,1-1,-1 1,1-1,-1 0,1 0,0 0,-1 0,1-1,0 1,0-1,0 1,0-1,1 0,-1-1,0 1,0 0,1-1,-1 0,0 0,1 0,2 0,10-4</inkml:trace>
</inkml:ink>
</file>

<file path=ppt/ink/ink3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3:35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1 199,'384'17,"41"-6,-480-45,40 23,0 0,0-1,1-1,1 0,0-1,1 0,0-1,1-1,1 0,0 0,-1-6,3 3</inkml:trace>
</inkml:ink>
</file>

<file path=ppt/ink/ink3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3:41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334 449,'-12'-1,"0"0,-1 1,1 0,0 1,-1 0,1 1,0 1,0 0,0 0,0 1,1 1,0 0,0 0,0 1,0 1,1-1,0 2,0 0,1 0,0 1,-1-1,0 1,1 1,0-1,0 1,1 1,1 0,0 0,0 0,-4 12,9-19,0 1,1-1,-1 0,1 1,1-1,-1 1,0-1,1 1,0-1,0 1,0-1,1 1,0-1,0 1,0-1,0 1,0-1,1 0,0 0,0 0,0 0,0 0,1 0,0 0,0-1,0 0,0 1,0-1,4 2,-1 0,1-1,0 0,0 0,0 0,1-1,-1 0,1-1,0 0,0 0,0 0,0-1,0-1,0 1,0-1,0 0,0-1,0 0,0 0,0-1,-1 0,1-1,0 1,-1-1,1-1,-1 1,0-1,0-1,-1 1,1-1,-1 0,0-1,0 1,-1-1,0 0,3-4,15-20,0-2,-3 0,0-1,-2-2,-2 1,-1-2,-1 0,-2-1,-2 0,-2 0,-1-1,-1-6,-4 33,0 0,-1 0,0 0,0-1,-1 1,-1 0,0-1,-1 1,0 0,-1 0,0 0,0 0,-1 1,-1-1,0 1,0 0,-1 0,0 1,-1 0,0 0,0 0,-1 1,-3-3,8 9,-1 0,1 0,-1 0,0 1,0-1,0 1,0 0,0 0,0 0,0 0,0 1,0 0,-1 0,1 0,0 0,0 1,0-1,0 1,0 0,0 0,0 1,0-1,0 1,1 0,-1 0,0 0,1 1,0-1,-1 1,1-1,0 1,0 0,-1 3,-3 3,0-1,0 2,1-1,0 1,1 0,0 0,0 0,2 1,-1-1,1 1,0 0,1 2,-1 1,1 0,1-1,0 1,1 0,1 0,0 0,0 0,2 0,0 0,0-1,1 1,1-1,0 0,1 0,5 8,121 130,25 34,-114-106,-20-66,-11-18</inkml:trace>
</inkml:ink>
</file>

<file path=ppt/ink/ink3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3:41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1,'0'33,"5"17,1-1</inkml:trace>
</inkml:ink>
</file>

<file path=ppt/ink/ink3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3:41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0,'5'14,"1"5</inkml:trace>
</inkml:ink>
</file>

<file path=ppt/ink/ink3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3:42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1 416,'5'-38,"1"-23,5-5,0 3,-1 8,2 14,-2 8,4 10,-1 4,1 6,4 9,-1 11,-4 3</inkml:trace>
</inkml:ink>
</file>

<file path=ppt/ink/ink3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3:46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1 195,'169'27,"-163"-26,0 1,0-1,0-1,1 1,-1-1,0 0,0-1,0 0,0 0,0 0,0 0,0-1,0 0,0 0,-1-1,1 0,-1 0,1 0,-1 0,0-1,-1 0,1 0,-1 0,1-1,-1 1,0-1,-1 0,1 0,-1-1,0 1,-1-1,2-2,-2 3,-1 1,0 0,0 0,0-1,-1 1,1 0,-1-1,0 1,-1-1,1 1,-1 0,1-1,-1 1,0 0,-1 0,1 0,-1 0,0 0,0 0,0 0,-1 0,1 1,-1-1,0 1,0 0,0 0,0 0,-1 0,1 0,-1 1,1-1,-1 1,0 0,0 0,0 1,0-1,-1 1,1 0,-4-1,-4 2,1 1,-1 0,0 1,1 0,-1 1,1 1,0-1,0 2,0-1,0 1,1 1,0 0,0 1,0 0,1 0,0 1,1 0,-1 1,2-1,-1 2,-4 6,8-9,0 1,0 0,0 0,1 0,0 0,1 0,0 0,0 1,1-1,0 1,0-1,1 1,0 0,1-1,-1 1,2-1,-1 1,1-1,1 0,-1 1,2-1,-1 0,1-1,0 1,0-1,1 1,0-2,0 1,1 0,0-1,0 0,1 0,-1-1,1 0,0 0,1 0,3 1,-3-1,0 1,1-1,-1-1,1 1,0-2,1 1,-1-1,1-1,-1 1,1-2,0 1,0-1,-1-1,1 0,0 0,0-1,0 0,0-1,-1 0,1 0,-1-1,0-1,1 1,-1-2,-1 1,1-1,1-1,8-10,-2 2</inkml:trace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2:57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53 546,'-26'78,"20"-46,2-23,1 0,0 0,0 0,1 1,0-1,1 1,0-1,0 1,1 0,0 0,1-1,0 1,1 0,-1-1,2 1,0-1,0 0,0 0,1 0,1 0,0-1,0 0,0 0,1 0,0 0,0-1,1 0,0 0,5 2,-4-7,0-1,1 0,-1-1,1 0,-1 0,1-1,-1 0,0 0,1-1,-1 0,0-1,0 0,0 0,-1 0,1-1,-1-1,0 1,0-1,0 0,-1 0,1-1,-1 0,-1 0,6-7,33-34,-2-1,-3-2,-1-1,-3-3,22-44,-57 96,23-37,-3-1,-1-2,-2 0,-2-1,-2 0,-2-1,-2 0,1-22,-9 62,0 0,0 0,0 0,-1 0,0 0,1 0,-2 0,1 0,0 0,-1 0,0 0,0 0,0 0,0 0,-1 0,1 0,-1 1,0-1,0 1,-1-1,1 1,-1 0,1 0,-3-2,2 6,0 0,0 0,-1 0,1 0,0 0,0 1,0 0,1-1,-1 1,0 0,0 0,1 0,0 1,-1-1,1 1,0-1,0 1,0 0,0 0,1 0,-1 0,1 0,0 0,0 0,0 0,-1 4,-15 50,1 0,3 1,3 1,2 0,3 0,3-42,-8 143,9 151,4-133,-4 221,-27-131,-3-140,31-127,-1 0,1 0,-1 0,1-1,-1 1,0 0,1 0,-1-1,0 1,1 0,-1-1,0 1,0-1,1 1,-1-1,0 1,0-1,0 0,0 1,0-1,0 0,0 0,0 1,0-1,0 0,0 0,1 0,-1 0,0 0,0-1,0 1,0 0,0 0,0-1,0 1,0 0,0-1,0 1,1-1,-1 1,0-1,0 1,1-1,-1 0,0 1,1-1,-1 0,0 0,1 0,-1 1,1-1,-1 0,1 0,0 0,-1 0,-27-48,7 3,3-1,1 0,3-2,2 1,1-5,11 44,-1 0,1 0,1 0,0 1,0-1,0 0,1 0,1 1,-1-1,2 1,-1-1,1 1,0 1,0-1,1 0,0 1,1 0,0 0,0 1,0-1,1 1,0 1,0-1,0 1,1 0,7-3,9-6,-2 1</inkml:trace>
</inkml:ink>
</file>

<file path=ppt/ink/ink3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3:47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0,'10'39,"-2"12,-2-2</inkml:trace>
</inkml:ink>
</file>

<file path=ppt/ink/ink3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3:48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3:46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254 593,'-15'2,"1"0,-1 1,0 1,1 1,-1 0,1 0,1 2,-1 0,1 0,0 1,1 1,0 0,0 0,1 2,0-1,1 1,-7 10,14-17,2 0,-1 0,0 0,1 0,0 1,0-1,0 0,0 1,1-1,-1 1,1-1,1 1,-1-1,0 0,1 1,0-1,0 0,0 1,1-1,0 0,-1 0,1 0,1 0,-1 0,0-1,1 1,0-1,0 1,0-1,0 0,1 0,-1 0,1-1,-1 1,1-1,0 0,0 0,0 0,0-1,1 1,3 0,-1 1,-1 1,1-1,0-1,0 1,1-1,-1-1,0 1,1-1,-1 0,1-1,-1 0,1 0,-1-1,1 1,-1-2,1 1,-1-1,0 0,0-1,4-1,9-8</inkml:trace>
  <inkml:trace contextRef="#ctx0" brushRef="#br0" timeOffset="483.171">621 1,'39'153,"-31"-118,-2 0,-1 0,-2 1,-2-1,-1 1,-3 23,1 27,3 195,-1-279,-1-1,1 1,0 0,1-1,-1 1,0 0,0 0,1-1,-1 1,1-1,-1 1,1 0,0-1,-1 1,1-1,0 1,0-1,0 0,0 1,1-1,-1 0,0 0,0 0,1 0,-1 0,1 0,0 0,9 0</inkml:trace>
  <inkml:trace contextRef="#ctx0" brushRef="#br0" timeOffset="758.018">452 509,'38'-5,"33"-6,8-2,-4 2,-11 3,-10 2,-11 3,-7 1,-5 2,-3 0,-6 0</inkml:trace>
</inkml:ink>
</file>

<file path=ppt/ink/ink3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3:4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68 619,'-10'18,"1"-1,0 2,1-1,1 1,1 0,1 1,0 0,2-1,0 1,1 1,1-1,1 0,1 6,0-22,0 0,0-1,1 1,-1 0,1-1,0 1,0-1,0 1,0-1,1 0,-1 0,1 0,0 0,0-1,0 1,0-1,0 0,0 1,1-2,-1 1,1 0,-1-1,1 1,0-1,0 0,0 0,0-1,-1 1,1-1,0 0,0 0,0 0,0 0,0-1,0 1,0-1,0 0,-1 0,1-1,0 1,-1-1,1 0,-1 0,0 0,1 0,1-2,5-2,0 0,-1 0,1-1,-1-1,-1 1,1-1,-1-1,-1 1,0-1,0-1,0 1,-1-1,-1 0,0-1,0 1,-1-1,0 0,-1 0,0 0,-1-1,0 1,-1 0,0-1,-1-1,-1 9,0 0,0 0,0 0,-1 0,0 1,1-1,-1 0,0 1,-1-1,1 1,-1 0,1 0,-1 0,0 0,0 1,0-1,0 1,-1-1,1 1,-1 0,0 0,1 1,-1-1,0 1,0 0,0 0,0 0,0 0,0 1,0 0,0 0,0 0,0 0,-1 1,-20 1</inkml:trace>
  <inkml:trace contextRef="#ctx0" brushRef="#br0" timeOffset="479.71">464 902,'142'-205,"-120"184,-12 43,-9 0,-1-16,0 0,0 1,0-1,1 0,0 0,0 0,0 0,1 0,0 0,0 0,1 0,-1-1,1 1,1-1,-1 0,1 1,0-1,1 0,0-1,0 1,0-1,1 0,-1-1,1 1,0-1,0 0,0-1,0 1,1-1,-1 0,0-1,1 0,0 0,-1 0,1-1,-1 0,1 0,0 0,-1-1,1 0,-1-1,1 1,-1-1,1 0,-1-1,0 0,0 0,0 0,-1 0,1-1,3-3,-3 3,-1 0,-1 0,1 0,0 0,-1-1,0 1,0-1,0 0,-1 0,0-1,0 1,0-1,0 0,-1 1,1-3,1-14</inkml:trace>
  <inkml:trace contextRef="#ctx0" brushRef="#br0" timeOffset="2927.371">1141 55,'82'-36,"-74"32,-1 1,2 0,-1 1,0 0,0 1,1-1,-1 1,1 1,-1 0,1 0,-1 1,0 0,1 0,-1 1,0 0,1 0,-1 1,-1 0,1 1,0-1,-1 2,0-1,0 1,0 0,1 1,-5 0,-1-1,1 1,-1 0,0-1,-1 1,0 0,0 0,0 0,0 0,-1 1,0-1,-1 0,1 0,-1 0,0 0,-1 0,1 0,-1-1,0 1,-3 4,-1 11,-5 19,7-30,1 0,0 0,1 1,0-1,0 0,1 1,1-1,-1 1,2-1,-1 1,2-1,-1 1,2 0,34 152,-30-128,-7-28,1 0,0 0,0 0,0 0,1 0,0 0,0-1,1 1,0-1,0 1,1-1,-1 0,1-1,0 1,1-1,0 1,0-1,0 0,0-1,1 1,-1-1,1-1,5 4,75-2,-54-9,-87 38,35-23,16-10,-1 1,1-1,0 1,0 0,1 0,-1 1,0-1,1 1,-1 0,1 0,0 0,0 0,0 1,1-1,-1 1,1 0,0-1,-1 1,2 0,-1 0,0 0,1 1,0-1,0 1,1 4,0 0,0 0,1 0,0 1,1-1,0 0,1 0,-1-1,2 1,-1 0,1-1,1 0,-1 0,5 6,30 74,-34-61,-2 1,-1 0,-1-1,-1 1,-2 0,-1 3,0-15,0 0,-2-1,1 0,-2 0,0 0,-1-1,0 0,-1 0,-1-1,0 0,4-8,1-1,-1 0,-1 0,1-1,0 1,-1-1,0 0,0 0,0-1,0 0,0 0,0 0,0-1,-1 0,1 0,-1-1,1 0,0 0,-3 0,-47 6,51-4,4-2,-1 1,0 0,1-1,-1 1,0-1,0 1,1-1,-1 0,0 0,0 0,0 0,1 0,-1 0,0 0,0-1,0 1,1-1,-1 1,0-1,0 0,1 0,-1 0,1 1,-1-1,0-1,-2-9</inkml:trace>
</inkml:ink>
</file>

<file path=ppt/ink/ink3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0 469,'194'-209,"-117"90,-43 57,1-2,-24 49</inkml:trace>
</inkml:ink>
</file>

<file path=ppt/ink/ink3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1 713,'14'-51,"3"0,2 2,3 0,1 2,2 0,28-37,8-19,54-112,-107 199</inkml:trace>
</inkml:ink>
</file>

<file path=ppt/ink/ink3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0 507,'20'-34,"15"-20,7-7,0 4,-5 5,-6 8,-7 6,-4 9,-4 6,-6 1,1-1,-2 0,3-2,-1 4</inkml:trace>
</inkml:ink>
</file>

<file path=ppt/ink/ink3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1 540,'19'-34,"11"-25,6-7,1 2,-1 7,-7 10,-3 7,-6 5,-2 9,-4 5,-4 0,1 4,-1 0,-3-1,-2 1</inkml:trace>
</inkml:ink>
</file>

<file path=ppt/ink/ink3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1 536,'23'-39,"14"-21,5-7,-5 5,-4 7,-3 8,-6 8,-7 5,-2 9,-4 3,2 1,-2 0,2-2,-1 3</inkml:trace>
</inkml:ink>
</file>

<file path=ppt/ink/ink3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1 434,'24'-34,"8"-15,3-5,-4 2,-3 11,-6 6,-7 5,0 3,-4 1,1 5,-1 1,3 5,-2-1,-3 2</inkml:trace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2:58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45,'0'-19,"0"-6</inkml:trace>
</inkml:ink>
</file>

<file path=ppt/ink/ink3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0 512,'24'-38,"18"-28,1-6,-2 3,-2 9,-4 10,-3 9,-7 6,-2 4,-1 4,-4 5</inkml:trace>
</inkml:ink>
</file>

<file path=ppt/ink/ink3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1 808,'179'-313,"-92"156,23-28,-33 76,-43 77,-16 21</inkml:trace>
</inkml:ink>
</file>

<file path=ppt/ink/ink3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0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24,'2'1,"-1"1,0-1,1 1,-1-1,0 1,0 0,0-1,0 1,0 0,0 0,0 0,-1-1,1 1,-1 0,1 0,-1 0,0 0,0 0,1 0,-2 0,1 0,0 0,0 0,-1 0,1 0,-1 0,1 0,-1 0,0 0,0 0,0-1,0 1,0 0,0-1,0 1,-1-1,1 1,0-1,-1 1,0-1,1 0,-1 0,0 0,1 0,-1 0,0 0,0 0,0-1,0 1,0-1,0 1,0-1,0 0,0 0,0 0,0 0,0 0,0 0,0 0,0-1,0 1,1-1,-1 0,0 1,0-1,0 0,0 0,5 3,1-1,-1 1,1-1,-1 0,1 0,0 0,0 0,-1-1,1 1,0-1,0 0,0 0,0-1,-1 1,1-1,0 1,0-1,-1-1,1 1,-1 0,1-1,-1 0,1 0,-1 0,0 0,0 0,0 0,0-1,0 0,-1 0,1 1,-1-1,0-1,0 1,0 0,0 0,0-1,-1 1,0-1,1 0,-1 1,-1-1,1-2,-1 5,0-1,0 1,0 0,0-1,0 1,-1-1,1 1,-1 0,1-1,-1 1,0 0,1-1,-1 1,0 0,0 0,0 0,0 0,0 0,0 0,0 0,0 0,0 0,0 0,-1 1,1-1,0 0,-1 1,1-1,0 1,-1-1,1 1,0 0,-1 0,1 0,-1-1,1 1,-1 1,1-1,-1 0,1 0,0 0,-1 1,1-1,-1 1,1-1,-1 1,-59 35,63-38,-1 0,1 0,-1 0,1 0,0 0,0 0,0 0,0 1,0-1,0 1,1 0,-1-1,1 1,-1 0,0 0,1 1,0-1,-1 0,1 1,-1-1,1 1,0 0,-1 0,1 0,-1 0,1 1,0-1,-1 1,1 0,-1-1,1 1,-1 0,1 0,-1 1,0-1,1 0,-1 1,0-1,0 1,0 0,0 0,-1 0,1 0,0 0,-1 0,1 0,-1 1,0-1,0 0,0 1,0-1,0 1,0-1,-1 1,1-1,-1 1,0 0,0-1,0 1,0 0,0-1,0 1,-1 0,1-1,-1 1,0-1,0 1,0-1,0 0,-1 2,4-5,-1 0,0 0,0 0,0 0,-1 0,1-1,0 1,0 0,-1 0,1-1,0 1,-1 0,1-1,-1 1,0 0,1-1,-1 1,0 0,0-1,0 1,0-1,0 1,0-1,0 1,-1 0,1-1,0 1,-1-1,1 1,-1 0,0 0,1-1,-1 1,0 0,0 0,0 0,0 0,0 0,0 0,0 0,0 0,0 0,0 0,0 0,-1 1,1-1,0 1,-1-1,1 1,0-1,-1 1,1 0,0-1,-1 1,1 0,-1 0,1 0,-1 0,1 0,0 1,-1-1,1 0,-1 1,1-1,0 1,-1-1,1 1,0 0,0 0,-1-2,1 1,-1 0,1 0,0 0,-1 1,1-1,-1 0,1 0,0 1,-1-1,1 1,0-1,0 1,-1 0,1-1,0 1,0 0,0 0,0 0,0 0,0 0,0 0,0 0,0 0,1 0,-1 1,0-1,1 0,-1 0,1 1,-1-1,1 0,-1 1,1-1,0 0,0 1,0-1,0 1,0-1,0 0,0 1,0-1,1 0,-1 1,0-1,1 0,-1 1,1-1,-1 0,1 0,0 1,0-1,0 1,14 4</inkml:trace>
</inkml:ink>
</file>

<file path=ppt/ink/ink3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2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347 133,'-10'-10,"-12"-8,-8 0,2-3,0 3,1 4,0 5,-1 3,0 3,0 3,0 0,5-4,1-2,4 1</inkml:trace>
</inkml:ink>
</file>

<file path=ppt/ink/ink3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41,'-19'-10,"-16"-3,-7 1,4 7,3 5,8 2</inkml:trace>
</inkml:ink>
</file>

<file path=ppt/ink/ink3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1,'-19'0,"-7"5,-3 1,3 5,6 0</inkml:trace>
</inkml:ink>
</file>

<file path=ppt/ink/ink3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1,'15'10,"4"2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13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1158 206,'0'-11,"0"1,-1-1,0 1,0-1,-1 0,0 1,-1 0,0 0,-1 0,0 0,-1 0,0 1,0 0,-1 0,0 0,0 1,-5-5,5 11,-1 0,0 0,1 1,-1 0,0 0,1 0,-1 1,0 0,0 0,0 1,1 0,-1 0,0 1,1-1,-1 1,1 1,0-1,0 1,0 1,0-1,0 1,0 0,1 0,0 0,0 1,0 0,1 0,-4 4,-6 2,-27 21,2 1,1 2,2 1,1 2,2 2,2 1,1 1,3 1,1 2,3 1,1 0,2 2,3 0,2 1,1 1,3 0,3 1,-2 28,8-38,1 0,2 1,2-1,2 0,1 0,-3-28,-1-1,2-1,0 1,0 0,1-1,0 0,1 0,0 0,1-1,0 0,1 0,0-1,0 0,1 0,0-1,1 0,0-1,8 6,-1-4,1 0,-1-1,1-1,1-1,-1 0,1-1,0-1,0-1,0-1,1-1,-1 0,0-1,1-1,-1-1,0-1,0-1,0 0,0-1,-1-2,0 1,0-2,0 0,-1-2,-1 0,11-7,-17 11,0 0,-1-1,1 0,-1 0,-1-1,1 0,-1 0,-1-1,0 0,0-1,0 0,-1 0,-1 0,0 0,0-1,-1 0,-1 0,1 0,-2 0,0-1,0 1,-1-1,0 1,-1-1,0 0,-1 1,-2-9,-5 4,-1 1,0 0,-2 0,0 1,0 1,-1-1,-1 2,0 0,0 1,-1 0,-1 1,0 0,0 1,-1 1,0 1,-1 0,1 1,-1 0,0 2,-1 0,1 1,-15-1,75 20,-13-12,0-1,-1-2,1-1,0-1,0-2,0-1,1-1,-14 2,89-16,-67 13,-25 9</inkml:trace>
  <inkml:trace contextRef="#ctx0" brushRef="#br0" timeOffset="697.126">1525 1137,'-7'6,"1"1,1-1,-1 1,1 0,1 0,-1 1,1 0,0-1,1 1,0 1,0-1,1 0,0 1,0-1,1 1,0-1,1 1,0 0,0-1,1 1,0 0,1 1,-2-9,-2-44,3-1,1 1,2-1,2 1,2 0,2 1,1 0,3 1,1 0,2 1,11-18,-27 56,-1 1,0-1,1 0,0 1,-1-1,1 1,0-1,-1 1,1-1,0 1,0-1,1 1,-1 0,0-1,0 1,0 0,1 0,-1 0,1 0,-1 0,1 0,-1 1,1-1,-1 0,1 1,0-1,-1 1,1 0,0-1,0 1,-1 0,1 0,0 0,-1 0,1 1,0-1,0 0,-1 1,1-1,-1 1,1-1,0 1,-1 0,1 0,-1 0,1 0,-1 0,2 4,-1-1,0 1,0 0,0 0,-1 1,0-1,0 0,0 0,-1 1,1-1,-1 0,0 1,-1-1,0 0,1 1,-2-1,1 0,-1 0,0 2,0-1,0-1,1 1,0-1,0 1,0-1,0 1,1 0,0-1,0 1,1 0,0-1,0 1,0-1,1 1,-1-1,1 1,1 1,8 6</inkml:trace>
  <inkml:trace contextRef="#ctx0" brushRef="#br0" timeOffset="1182.302">2117 940,'-7'-2,"1"1,-1 0,0 0,1 1,-1-1,0 1,1 1,-1-1,1 1,-1 1,1-1,-1 1,1 0,0 0,0 1,-2 1,-4 0,0 1,0 0,0 0,1 2,0-1,1 1,-1 1,1 0,1 0,-1 1,2 0,-1 1,1 0,1 0,-5 8,9-14,-1 0,1 0,0 1,1-1,-1 1,1-1,0 1,0 0,0 0,0 0,1 0,0 0,0 0,1 0,-1 1,1-1,0 0,1 0,-1 1,1-1,0 0,0 0,1 0,-1 0,1 0,0 0,0-1,1 1,0-1,-1 1,2-1,-1 0,0 0,1 0,0-1,-1 1,2-1,-1 1,5-3,-1-1,0 1,0-1,1-1,-1 0,0 0,0 0,0-1,0 0,0-1,0 0,-1 0,1-1,-1 0,0 0,0 0,0-1,-1 0,1-1,-1 1,-1-1,3-2,192-209,-200 216,1 0,-1 0,0 0,1 0,-1 0,1 0,0-1,-1 1,1 1,0-1,0 0,-1 0,1 0,0 0,0 0,0 1,0-1,0 0,0 1,0-1,0 1,0-1,1 1,-1 0,0-1,0 1,0 0,0 0,1 0,-1 0,0 0,0 0,0 0,1 0,-1 1,0-1,0 0,0 1,0-1,0 0,0 1,1 0,-1-1,0 1,-1 0,1-1,0 1,0 0,0 0,0 0,0 0,-1 0,1 0,0 0,7 53,-8-49,-1-1,1 0,0 1,0-1,1 0,-1 1,1-1,0 0,0 0,1 0,-1 0,1 0,0 0,0 0,0 0,1 0,-1-1,1 0,0 1,0-1,0 0,0 0,0 0,1-1,-1 1,1-1,0 0,3 1,3 0,0 0,0-1,0-1,0 1,0-2,0 1,0-2,0 1,0-1,0-1,0 0,0 0,9-4,0 0</inkml:trace>
  <inkml:trace contextRef="#ctx0" brushRef="#br0" timeOffset="1861.178">2710 855,'-13'3,"1"2,-1 0,2 0,-1 1,0 1,1 0,0 0,1 1,0 1,0-1,1 2,0-1,0 1,1 1,1-1,-1 1,2 1,-4 6,9-14,0 0,0-1,1 1,-1 0,1-1,0 1,0 0,0-1,0 1,1 0,-1-1,1 1,0 0,0-1,0 1,1-1,-1 0,1 1,0-1,0 0,0 0,0 0,1 0,-1 0,1-1,0 1,-1-1,1 0,0 1,1-1,2 1,111 39,-98-40,-1 0,1-2,-1 0,1-2,-1 0,1 0,-1-2,0 0,0-2,0 1,-1-2,0-1,0 0,-1-1,0 0,-1-2,0 0,0 0,-1-2,-1 1,0-2,0 0,-9 10,26-23,-2-1,0-1,-2-2,-2 0,0-2,-2 0,-2-1,-1-2,-2 0,-1-1,-2 0,9-37,-20 57,0 0,-1-1,0 1,-2 0,0-1,-1 1,0 0,-2 0,0 0,-1 0,0 0,-2 0,0 1,0 0,-5-5,5 16,-1 0,0 0,-1 1,1 0,-1 1,0-1,0 1,0 1,0 0,0 0,-1 0,1 1,-1 0,1 1,-1 0,1 0,0 1,-1 0,1 1,-1-1,1 2,0-1,0 1,0 0,1 1,-1 0,1 0,0 0,-3 3,-10 8,0 1,1 0,1 2,1 0,0 1,1 0,2 2,0 0,1 0,0 1,2 1,1 0,1 0,1 1,1 0,-2 18,4-24,2 0,0 0,1 1,1-1,0 1,2 0,0-1,1 1,1-1,1 0,0 0,2 0,0 0,0-1,2 0,0 0,1-1,1 0,0-1,1 0,1 0,1-1,-1-1,2 0,0-1,11 7,-2-2,1-1,1-1,1-1,0-2,0 0,1-2,0-1,1-1,0-1,0-2,1-1,0-1,-1-1,1-1,0-2,0-1,0-2,-1 0,0-2,0-1,0-1,-1-2,22-10,-34 11,0 0,-1-2,0 1,-1-2,0 1,0-2,-2 0,1 0,-2-1,7-11,-13 18,1 0,-2 0,1-1,-1 1,0-1,0 1,-1-1,0 0,-1 0,0 0,0 0,0 0,-1-1,-1 1,1 0,-1 0,0 0,-1 0,0 0,0 1,-1-1,0 0,-4-5,5 8,-1 1,0 0,0 0,-1 0,1 1,-1-1,0 1,0-1,0 1,0 1,-1-1,1 1,-1-1,0 1,0 0,1 1,-1-1,0 1,0 0,0 0,-1 1,1 0,0 0,0 0,0 0,0 1,-2 0,-4 0,0 2,0-1,0 1,1 1,-1 0,1 1,0 0,0 0,1 1,-1 0,1 1,-1 1,-1 0,0 1,1 1,0 0,0 0,1 1,1 0,0 1,0-1,1 2,0-1,1 1,1 0,0 0,1 1,0-1,1 1,1 0,0 0,0 0,2 0,0 0,0 0,2 0,0 3,1-5,1-1,0 0,0 0,1 0,1 0,0-1,0 0,1 0,0-1,1 0,0 0,0-1,1 0,0 0,1-1,-1 0,1-1,1 0,8 4,8 0,1-2,1-1,-1-1,1-1,0-2,0 0,0-2,24-3,-29 2</inkml:trace>
  <inkml:trace contextRef="#ctx0" brushRef="#br0" timeOffset="7296.074">5391 743,'-11'-5,"0"1,0 1,-1 0,1 1,-1 0,0 0,1 2,-1-1,0 1,0 1,1 0,-1 1,0 0,1 1,-1 0,1 1,0 0,0 1,1 0,-1 1,1 0,0 0,1 1,0 0,0 1,0 0,1 1,0-1,1 2,0-1,0 1,1 0,0 0,-3 10,3 1,2 1,0-1,2 1,0 0,2 0,0 1,4 20,-4-37,1-1,0 0,0 1,1-1,0 0,0 0,0 0,0 0,1-1,0 1,0-1,0 1,1-1,-1 0,1 0,0 0,0-1,0 0,1 1,-1-1,1-1,0 1,-1-1,1 0,0 0,1 0,-1-1,0 1,0-1,5 0,4 1,0-1,0 0,1-1,-1-1,0 0,0-1,0-1,0 0,0-1,0 0,2-2,41-16,-33 15</inkml:trace>
  <inkml:trace contextRef="#ctx0" brushRef="#br0" timeOffset="7947.636">5983 770,'-45'8,"1"1,-1 3,2 1,0 2,-39 21,73-33,0 0,1 1,-1 1,1-1,0 1,0 1,1-1,-1 1,1 1,1-1,-1 1,1 1,0-1,1 1,0 0,0 0,1 0,0 1,0-1,1 1,0 0,0 0,1 1,0-1,1 0,0 1,1-1,0 1,0-1,2-4,-1 0,1-1,0 1,1-1,-1 1,1-1,0 0,0 0,0 0,0-1,1 1,0-1,-1 0,1 0,0 0,1 0,-1-1,0 1,1-1,-1 0,1-1,0 1,0-1,-1 0,1 0,0 0,0-1,0 0,0 0,2 0,9 0,0-1,1-1,-1-1,0 0,0-1,-1 0,1-1,9-6,29-17,-1-2,-2-3,-2-1,0-3,-3-2,-1-2,15-20,-36 40,-19 39,-9-4,1-9,-1 1,2 0,-1 0,0 0,1 0,1 1,-1-1,1 0,0 1,0-1,0 1,1 0,0-1,1 1,0-1,0 1,0-1,0 1,1-1,0 0,1 0,-1 0,1 0,0 0,1 0,-1-1,1 0,0 1,1-2,-1 1,1 0,0-1,10 2,0-1,-1-1,2-1,-1 0,0-1,1 0,-1-1,1-1,-1-1,1 0,6-2,-4 0,0 0,0-2,0 0,-1-1,0-1,0 0,-1-2,0 0,0 0,-1-2,0 0,0 0,-2-1,1-1,-2-1,0 0,0 0,1-4,18-21,-5 9,-1-1,-1-2,-2 0,-1-1,-2-1,14-37,-24 51,-1-1,0-1,-2 0,-1 1,-1-2,-1 1,0 0,-2-1,-1 1,-1-1,-1 1,-1-1,-1 1,-1 0,-1 0,-1-1,5 20,0 0,0 1,0-1,0 0,0 1,-1 0,0-1,0 1,1 0,-2 0,1 1,0-1,-1 1,1-1,-1 1,0 0,1 0,-1 1,0-1,0 1,0 0,0 0,-1 0,1 1,0-1,0 1,0 0,-1 0,1 1,0-1,0 1,0 0,-4 1,-1 1,0 0,1 0,-1 1,1 0,0 0,0 1,0 1,0-1,1 1,0 0,0 1,1-1,0 1,-6 8,0 7,1 1,2 0,0 1,1 0,1 0,1 1,2 0,0 0,2 0,0 0,2 0,1 0,1 1,1-1,1 0,3 6,2 1,2 0,1 0,2-2,1 1,1-2,1 0,2-1,18 20,19 18,-40-47</inkml:trace>
  <inkml:trace contextRef="#ctx0" brushRef="#br0" timeOffset="8380.109">7451 657,'-10'-3,"0"0,0 1,0 0,0 1,0 0,0 0,-1 1,1 1,0 0,0 0,0 1,0 0,0 0,0 1,0 1,1 0,-1 0,1 1,0 0,1 0,-1 1,1 0,0 1,1 0,-1 0,1 0,1 1,-1 0,1 1,1-1,0 1,0 0,0 0,1 1,1-1,0 1,0 0,1 0,0 0,0 2,1-6,0-1,0 1,0 0,0-1,1 1,0 0,0 0,1-1,0 1,0 0,0-1,0 1,1-1,0 1,0-1,1 0,-1 1,1-1,0-1,0 1,1 0,0-1,0 0,0 0,0 0,0 0,1 0,0-1,-1 0,1 0,1 0,-1-1,5 2,6 0,1-1,-1 0,1-1,0-1,0-1,-1 0,1-1,0-1,-1 0,1-1,-1-1,0-1,0 0,0-1,0-1,5-4,4-4</inkml:trace>
  <inkml:trace contextRef="#ctx0" brushRef="#br0" timeOffset="9030.933">7705 743,'-3'19,"-1"-3,0 0,2 0,0 0,1 0,0 1,1-1,1 0,1 1,0-1,1 0,1 0,3 6,-5-18,0 0,1 0,0-1,0 1,0-1,0 1,0-1,1 0,0 0,-1-1,1 1,0-1,0 1,1-1,-1-1,0 1,1 0,-1-1,1 0,-1 0,1-1,-1 1,1-1,0 0,0 0,119-19,-106 9,-1 0,0 0,0-2,-1 0,0-1,-2 0,1-1,-2-1,1-1,-2 1,-1-2,0 0,0 0,2-9,-16 32,1 0,-1 1,2-1,-1 1,1-1,0 1,0 0,0 0,1-1,0 1,1 0,-1 0,1-1,1 1,-1-1,1 1,0-1,1 1,0-1,0 0,0 0,0 0,1-1,0 1,0-1,1 0,-1 0,3 2,1-2,0 0,0-1,0 1,0-1,1-1,-1 0,1 0,0 0,0-1,0-1,0 0,1 0,-1 0,0-1,0-1,1 0,-1 0,0 0,0-1,0-1,0 0,-1 0,1 0,-1-1,3-2,21-11,-1-1,0-2,-1-1,-1-1,-2-2,0 0,-1-2,-2-1,0-1,-2-1,-2-1,0-1,3-9,-10 17,-1 0,-1-1,-1 0,-1 0,-2-1,0 0,-1-1,-2 1,0-1,-2 0,-1 0,-1 0,-1 0,-2 0,-4-25,5 46,1 0,-1-1,0 2,0-1,0 0,-1 0,1 1,-1-1,0 1,-1 0,1 0,-1 0,1 0,-1 1,0-1,-1 1,1 0,-1 0,1 1,-1 0,0-1,0 1,0 1,0-1,0 1,0 0,0 0,-1 0,1 1,0 0,-1 0,1 0,0 1,0-1,-1 1,1 1,-4 1,-1 0,1 1,1 0,-1 1,1 0,-1 0,1 1,1 0,-1 1,1-1,0 1,1 1,0-1,0 1,0 0,1 1,0-1,1 1,0 0,0 0,1 0,0 1,-5 19,0 0,2 1,1 0,2 0,1 0,1 7,0-6,2 0,1 0,1 0,2 0,1-1,2 1,0-2,2 1,2-1,10 20,-14-31,0-1,1 0,1 0,0-1,1-1,1 1,1-2,0 0,1 0,0-1,1-1,0 0,1-1,14 7,-13-14,-5-5</inkml:trace>
  <inkml:trace contextRef="#ctx0" brushRef="#br0" timeOffset="10097.947">9370 770,'-269'110,"205"-58,63-51,0 1,0 0,-1-1,1 1,0 0,1 0,-1 0,0 0,0 0,1 0,-1 0,1 0,0 1,0-1,0 0,0 0,0 0,0 0,0 0,1 0,-1 0,1 0,-1 0,1 0,0 0,0 0,0 0,0 0,0 0,0 0,1-1,-1 1,0-1,1 1,-1-1,2 1,3 1,1 0,0 0,0 0,1-1,-1-1,0 1,1-1,-1 0,1-1,0 1,-1-2,1 1,-1-1,1 0,-1-1,0 1,1-2,-1 1,0-1,4-2,-3 3,183-75,-187 75,-1 1,0 0,0 0,1 1,-1-1,0 1,1-1,-1 1,0 0,1 1,-1-1,0 0,1 1,-1 0,0 0,0 0,1 0,-1 0,0 1,0-1,0 1,-1 0,1 0,0 0,-1 0,1 1,-1-1,0 0,0 1,0 0,0 0,0-1,0 1,-1 0,1 0,-1 1,1 1,-1 1,1 1,0 0,0-1,1 1,0-1,0 0,0 0,1 0,0 0,0 0,1-1,0 0,-1 0,2 0,-1-1,0 0,1 0,0 0,0 0,0-1,0 0,1 0,-1-1,1 0,0 0,-1-1,1 1,0-1,0-1,0 1,0-1,0-1,1 1,7-7,0-1,0 0,-1-1,-1 0,1-1,-2-1,1 0,-1 0,-1-1,0-1,-1 0,0-1,6-12,8-13,-2-2,-2 0,-2-2,-1 0,-2-1,-3 0,-1-1,-2 0,-3-1,-1 0,-2 0,-3-26,0 45,1-7,-1-1,-2 1,-2 0,0 0,-9-25,14 58,-1 0,0 0,0 0,0 0,0 0,0 0,0 0,0-1,0 1,0 0,-1 0,1 0,0 0,-1 0,1 0,0 0,-1 0,0 0,1 0,-1 1,1-1,-1 0,0 0,0 0,0 1,1-1,-1 0,0 1,0-1,0 1,0-1,0 1,0-1,0 1,0 0,0-1,0 1,0 0,0 0,0 0,-1 0,1 0,0 0,0 0,0 0,0 0,0 0,0 1,0-1,0 1,0-1,0 0,0 1,0 0,0-1,0 1,0-1,1 1,-1 0,0 0,0 0,0 0,-4 11,0 0,1 0,0 0,1 0,0 1,1 0,1-1,0 1,1 0,0-1,1 1,0 2,0 14,4 42,4 0,3-1,2-1,23 64,-34-125,108 391,-110-399,1 11,1-1,-2 0,1 1,-1-1,-1 1,0-1,0 1,-1-1,-1 7,1-16,1 0,-1 0,1 0,-1 0,0 0,1 0,-1-1,0 1,1 0,-1 0,0-1,0 1,0 0,0-1,0 1,0-1,1 0,-1 1,0-1,0 1,-1-1,1 0,0 0,0 0,0 0,0 0,0 0,0 0,0 0,0 0,0 0,0 0,0-1,0 1,0 0,0-1,0 1,0-1,0 1,0-1,0 0,1 1,-1-1,0 0,0 1,1-1,-1 0,0 0,0-1,0 2,-13-10</inkml:trace>
  <inkml:trace contextRef="#ctx0" brushRef="#br0" timeOffset="10315.411">9624 630,'48'-5,"40"-2,14 1,-5 1,-9 1,-16 2,-9 1,-12 0,-8 1,-8 6,-5 0,-2 1,-2-2,-5 3,-1 1,-4-2</inkml:trace>
  <inkml:trace contextRef="#ctx0" brushRef="#br0" timeOffset="10517.956">10753 855,'0'33,"10"12,3-2</inkml:trace>
  <inkml:trace contextRef="#ctx0" brushRef="#br0" timeOffset="10717.726">10697 432,'5'-5,"6"8,1 4</inkml:trace>
  <inkml:trace contextRef="#ctx0" brushRef="#br0" timeOffset="10971.872">11205 743,'-14'15,"0"1,2 1,0 0,1 1,0 1,2-1,0 1,1 1,1 0,1 0,-1 8,6-25,0 1,0-1,0 1,0-1,0 1,1 0,0-1,0 1,0 0,0-1,0 1,1-1,-1 1,1 0,0-1,0 1,1-1,-1 0,1 1,0-1,-1 0,1 0,1 0,-1 0,0 0,1-1,-1 1,1-1,0 1,0-1,0 0,0 0,0-1,0 1,1 0,-1-1,1 0,-1 0,1 0,-1 0,1-1,0 1,-1-1,1 0,1 0,10-3,0-1,0 0,-1-1,1 0,-1-1,0-1,-1 0,1-1,-2-1,1 0,-1-1,0 0,-1 0,0-1,-1-1,0 0,-1 0,-1-1,1 0,-2-1,0 0,-1 0,0 0,-1-1,-1 1,0-1,-1-1,0 1,-2 0,1-14,-2 24,-1 0,0 0,0 0,0 0,0 0,-1 0,0 0,0 1,0-1,-1 1,1-1,-1 1,0 0,0 0,-1 0,1 0,-1 1,0-1,0 1,0 0,0 0,0 1,-1-1,0 1,1 0,-1 0,0 0,0 1,0 0,0 0,0 0,0 0,0 1,0 0,0 0,0 0,0 1,0 0,0 0,0 0,0 0,-1 1,-13 5</inkml:trace>
  <inkml:trace contextRef="#ctx0" brushRef="#br0" timeOffset="11333.441">11712 940,'31'-51,"3"2,1 1,2 1,20-16,-56 61,1 0,-1 0,0 0,1 0,-1 0,1 0,-1 1,1-1,0 1,0-1,0 1,0-1,0 1,0 0,0 0,0 0,0 0,1 1,-1-1,0 0,1 1,-1 0,0-1,1 1,-1 0,0 0,1 0,-1 1,0-1,1 1,-1-1,0 1,1 0,-1 0,0 0,0 0,0 0,0 0,0 0,0 1,0-1,0 1,-1 0,1-1,-1 1,2 1,19 40,-20-36,0 0,1-1,0 1,1-1,0 0,0 0,0 0,0 0,1-1,0 0,0 1,1-2,0 1,-1-1,1 0,1 0,5 3,-2-4,0-1,-1 1,1-2,0 1,0-2,1 1,-1-1,0 0,0-1,0-1,0 1,0-2,-1 1,1-1,0-1,-1 0,0 0,0 0,0-2,-1 1,6-5,-1 0,1 0,-2-2,0 1,0-2,-1 0,0 0,-1 0,-1-2,0 1,-1-1,-1 0,4-10,-3 0</inkml:trace>
  <inkml:trace contextRef="#ctx0" brushRef="#br0" timeOffset="16918.051">17808 686,'-3'18,"1"0,1 0,0 1,1-1,1 0,1 0,1 0,0 0,1 0,1 0,1-1,1 0,0 0,5 8,-11-23,1 1,-1-1,1 0,0 0,-1 0,1 0,0 0,0 0,0 0,0-1,1 1,-1-1,0 1,1-1,-1 0,1 0,-1 0,1 0,-1-1,1 1,0-1,-1 1,1-1,0 0,-1 0,1 0,0-1,-1 1,1-1,0 1,-1-1,1 0,-1 0,1 0,-1 0,3-1,1-2,0 0,0-1,0 1,0-1,-1 0,0-1,0 1,0-1,-1 0,1 0,-1 0,2-7,0 2,-1-1,0 0,-1 0,-1 0,0 0,0 0,-2-1,1 1,-1-1,-1 1,0-1,-1 1,-1-1,0 1,0-1,-1 1,-1 0,0 0,0 0,-1 1,-1 0,0 0,0 0,-1 0,-1 1,-4-4,11 13,1 1,-1 0,1-1,-1 1,1 0,-1-1,1 1,-1-1,1 1,-1-1,1 1,0-1,-1 1,1-1,0 1,-1-1,1 1,0-1,0 0,-1 1,1-1,0 0,0 1,0-1,0 1,0-1,0 0,0 1,0-1,0 0,0 1,0-1,1 0,-1 1,0-1,0 1,1-1,-1 1,0-1,1 0,-1 1,0-1,1 1,-1-1,1 1,-1 0,1-1,-1 1,1-1,-1 1,1 0,-1-1,1 1,0 0,-1 0,1 0,-1-1,1 1,0 0,-1 0,1 0,0 0,-1 0,1 0,0 0,11-6,20-18,-2-1,0-1,-2-1,-1-1,-2-2,0-1,19-32,-42 60,13-19,0 0,-1 0,-1-1,-1-1,-2 0,0-1,-1 0,4-22,-12 44,0-1,-1 1,1 0,-1 0,0-1,1 1,-1 0,-1-1,1 1,0 0,-1-1,0 1,0 0,0 0,0 0,0 0,0-1,-1 1,-26 35,21-3,1 0,1 0,1 0,2 1,1-1,1 1,2-1,3 22,15 101,7 0,36 109,30 168,-85-377,6 32,-4 1,-3 1,-4 21,-4-81,0 0,-2 0,-1-1,-1 1,-1-1,-2 0,0 0,-2-1,0 0,-2-1,0 0,-14 17,-70 58,93-95,0-1,0 0,0 0,-1 0,1 0,0-1,-1 1,0-1,1 0,-1 0,0-1,1 1,-1-1,0 1,0-1,0 0,1-1,-1 1,0 0,0-1,1 0,-1 0,0 0,1-1,-1 1,1-1,0 0,-1 0,1 0,0 0,0-1,0 1,-2-3,-2-6,1 0,0 0,1-1,1 1,-1-1,2 0,0-1,0 1,1 0,0-1,1 0,1 1,0-1,1 1,1-11,-1-3,-2-12,2 1,2-1,1 0,2 1,2-1,1 2,13-35,-8 41</inkml:trace>
  <inkml:trace contextRef="#ctx0" brushRef="#br0" timeOffset="17823.445">18993 1081,'19'-28,"-2"-4,2 2,1 0,1 1,1 1,2 0,1 2,1 1,1 2,1 0,1 2,1 1,1 1,3 0,94-9,-126 26,1 1,0 0,0 1,0-1,-1 1,1-1,0 1,0 0,0 0,0 0,0 0,0 0,0 1,0 0,0-1,-1 1,1 0,0 0,0 0,-1 1,1-1,-1 1,1 0,-1-1,0 1,0 0,1 0,-1 0,-1 1,1-1,0 0,0 1,-1-1,0 1,1 0,-1-1,0 1,0 0,-1 0,1 0,0 0,-1-1,0 1,0 0,1 0,-2 0,1 0,-2 18,-1 1,-1-1,-1-1,-1 1,0-1,-2 0,0 0,-2-1,0 0,-6 8,7-11,-1 1,-1-1,0 0,-1-1,0-1,-2 0,1 0,-2-1,0-1,0-1,-1 0,0-1,-1 0,0-2,-1 0,0-1,-5 1,20-7,0 0,1 0,-1-1,0 1,1-1,-1 1,0-1,0 0,1-1,-1 1,0 0,1-1,-1 1,0-1,1 0,-1 0,1 0,-1 0,1 0,-1-1,1 1,0-1,0 1,-1-1,1 0,0 0,1 0,-1 0,0 0,1 0,-1-1,1 1,0-1,-1 1,1-1,0 1,1-1,-1 0,0 1,1-2,-3-21,2 1</inkml:trace>
  <inkml:trace contextRef="#ctx0" brushRef="#br0" timeOffset="18250.332">19813 940,'31'-17,"0"-1,0-2,-2-1,-1-1,0-1,-2-2,7-9,-31 33,1-1,-1 0,0 1,-1-1,1 0,0 0,-1 0,1-1,-1 1,1 0,-1 0,0-1,0 1,0-1,0 1,-1-1,1 1,-1-1,1 1,-1-1,0 0,0 1,0-1,0 0,-1 1,1-1,-1 1,1-1,-1 1,0-1,0 1,0-1,0 1,-1 0,1-1,-1 1,1 0,-1 0,0 0,1 0,-1 1,0-1,-1 0,1 0,-8 1,1 1,0-1,0 1,0 1,0 0,0 0,0 1,0 0,0 0,0 1,0 1,1-1,0 1,0 1,0-1,0 1,1 1,-1-1,1 1,1 1,-1-1,1 1,-3 5,0-2,2 1,-1-1,1 1,1 1,0-1,1 1,0 0,0 1,2-1,-1 1,2 0,0-1,0 1,1 0,1 0,0 0,1 9,0-17,-1 1,1 0,1 0,-1 0,1 0,0-1,0 1,1-1,0 0,0 0,0 0,0 0,1 0,0 0,0-1,0 0,0 0,1 0,0 0,-1-1,1 0,1 0,-1 0,0 0,4 0,8 3,0-1,0-1,1 0,-1-2,1 0,0 0,17-2,61-7,-70 0</inkml:trace>
  <inkml:trace contextRef="#ctx0" brushRef="#br0" timeOffset="18734.451">20236 1053,'247'-304,"-242"299,-2 2,-1-1,1 1,0 0,-1 0,1 0,1 0,-1 1,0-1,1 1,-1 0,1 0,0 0,-1 1,1-1,0 1,0 0,0 0,0 0,0 0,2 1,-4 3,0 0,0 0,-1 0,0 0,0 1,0-1,0 0,0 1,0-1,-1 1,0-1,0 0,0 1,0-1,0 1,-1-1,1 1,-1-1,0 1,0-1,0 0,-1 0,1 0,-1 1,1 0,-14 35,12-33,0 0,0 0,0 0,0 0,1 0,0 1,1-1,-1 1,1-1,0 1,1 0,0-1,0 1,0 0,1 0,0-1,0 1,1-1,-1 1,2-1,-1 0,1 1,2-5,0 0,0-1,-1 1,2-1,-1 0,0-1,0 1,0-1,0 0,0-1,0 1,0-1,1 0,-1 0,0 0,-1-1,1 0,0 0,0 0,-1 0,1-1,-1 0,0 0,0 0,0 0,0-1,-1 0,2 0,4-3,181-136,-188 142,-1-1,1 0,0 1,-1-1,1 1,0-1,0 1,0 0,0 0,0 0,0 0,0 0,0 0,1 1,-1-1,0 1,0-1,1 1,-1 0,0 0,1 0,-1 0,0 0,0 1,1-1,-1 1,0-1,0 1,0 0,1 0,-1 0,0 0,0 0,0 0,-1 1,1-1,0 1,0-1,-1 1,1-1,-1 1,0 0,1 0,-1 0,0 0,0 0,0 0,0 0,0 0,-1 1,1-1,-1 0,1 0,-1 3,-6 61,4-58,0-1,1 0,0 1,0-1,1 1,0 0,0-1,1 1,0-1,0 0,1 1,1 3,7 8</inkml:trace>
  <inkml:trace contextRef="#ctx0" brushRef="#br0" timeOffset="19104.172">21195 968,'38'-15,"0"-1,-2-2,0-2,-1-1,-1-2,8-7,-39 28,0 1,1-1,-1 0,0-1,0 1,0 0,-1-1,1 0,-1 0,1 0,-1 0,0 0,0 0,0 0,0-1,-1 1,0-1,1 1,-1-1,0 1,-1-1,1 0,-1 0,1 1,-1-1,0 0,-1 0,1 1,-1-1,1 0,-1 1,0-1,0 0,-1 1,1-1,-1 1,0 0,0 0,0-1,0 1,0 0,-1 1,1-1,-1 0,0 1,0-1,-6-1,0 0,0 1,0 0,-1 0,1 1,-1 0,1 0,-1 1,0 1,1 0,-1 0,0 1,1 0,-1 0,0 1,1 1,0 0,0 0,-1 0,2 1,-1 1,0 0,1 0,0 0,0 1,1 0,-3 3,0 0,0 0,1 1,1 0,-1 0,2 0,-1 1,2 1,-1-1,2 1,-1 0,2 0,-1 1,2 0,0-1,0 1,1 0,1 0,0 1,1-1,1 8,2-13,0 1,1-1,1 1,0-1,0-1,0 1,1-1,0 0,0 0,1-1,0 1,0-1,0-1,1 0,0 0,0 0,0-1,1 0,-1-1,1 0,0 0,0-1,0 0,0 0,1-1,-1 0,6-1,120-4,-108-3</inkml:trace>
  <inkml:trace contextRef="#ctx0" brushRef="#br0" timeOffset="19419.076">22239 544,'-32'14,"1"1,1 2,0 0,1 2,1 2,1 0,1 2,-9 10,32-30,1-1,-1 0,0 1,0 0,1-1,0 1,-1 0,1 0,0 0,1 1,-1-1,0 0,1 1,0-1,0 1,0 0,0-1,1 1,-1 0,1-1,0 1,0 0,0-1,0 1,1 0,0-1,0 1,0 0,0-1,0 1,1-1,-1 0,1 1,2 2,1-2,0 0,1 0,-1 0,1-1,0 0,0 0,0-1,1 1,-1-1,0 0,1-1,3 1,62 27,-70-27,0-1,-1 0,1 1,-1-1,1 1,-1 0,1-1,-1 1,0 0,0 0,0 0,0 0,0 0,0 0,-1 0,1 0,-1 0,1 0,-1 0,0 1,0-1,0 0,0 0,0 0,0 0,-1 0,1 1,-1-1,1 0,-1 0,0 0,0 0,0 0,0 0,0-1,0 1,-1 0,1 0,-1-1,1 1,-1-1,1 1,-3 0,-80 53,-63-1,122-49</inkml:trace>
  <inkml:trace contextRef="#ctx0" brushRef="#br0" timeOffset="19716.978">22550 263,'-10'38,"-7"32,-2 14,3-3,0-10,1-8,5-9,-2-10,2-2,2-4,2-3,3-4,2-1,1-1,0-1,0-1,5 1,2-5</inkml:trace>
  <inkml:trace contextRef="#ctx0" brushRef="#br0" timeOffset="20468.035">22239 770,'48'-5,"18"-4,1 3,1 3,-1 3,36 6,-79-2,0 2,-1 0,0 1,0 2,0 0,5 5,-16-12,0 0,0-1,0 0,1-1,-1-1,0 0,0 0,0-1,0-1,-1 0,1-1,-1 0,0 0,0-1,0-1,0 0,-1 0,0-1,0-1,-1 1,1-3,42-41,-51 49,0 1,0-1,0 0,0 1,-1-1,1 0,0 1,-1-1,0 0,1 0,-1 1,0-1,0 0,0 0,0 0,0 1,-1-1,1 0,0 0,-1 1,0-1,1 0,-1 1,0-1,0 0,0 1,0-1,0 1,0 0,0-1,0 1,0 0,-1-1,1 1,-1 0,1 0,-1 0,0 0,-6-2,-1 1,0 0,1 0,-1 1,0 0,0 0,0 1,-1 1,1-1,0 1,1 1,-1 0,0 0,0 0,1 1,-1 1,1-1,0 1,0 1,-1 0,-3-1,0-1,1 2,-1-1,1 2,0 0,0 0,1 1,0 0,0 0,0 1,1 1,0 0,1 0,0 0,0 1,1 1,1-1,-1 1,2 0,0 0,0 1,1 0,-3 10,8-14,1 0,0 0,1 0,-1 0,1-1,1 1,-1-1,1 0,1 0,-1 0,1 0,0-1,1 0,0 0,0 0,0-1,0 0,1 0,0 0,0-1,0 0,1-1,-1 0,1 0,0 0,0-1,0 0,0 0,0-1,6 0,15 2,0-1,-1-2,1-1,0-1,-1-1,0-2,1 0,-2-2,1-1,-1-2,0 0,22-14,-15 8,-2-1,0-1,-1-2,-1-2,-1 0,-1-2,-1-1,13-17,-32 34,0-1,-1 0,0-1,0 0,-1 0,0 0,-1-1,0 0,-1 0,0 0,-1 0,0-1,0 0,-2 1,1-1,-1 0,-1-5,-1 14,0-1,-1 1,1-1,-1 1,0 0,1 0,-2 0,1 0,0 0,0 0,-1 1,0-1,1 1,-1 0,0-1,0 1,0 1,0-1,-1 0,1 1,0-1,-1 1,1 0,-1 0,1 1,-1-1,0 1,1 0,-1 0,0 0,1 0,-1 0,1 1,-1 0,0-1,1 1,0 1,-1-1,1 0,0 1,-1 0,1 0,0 0,0 0,0 0,0-1,0 0,0 1,0-1,1 1,-1-1,0 1,0 0,1 0,-1 0,1 0,0 1,0-1,0 1,0-1,0 1,0 0,1 0,-1-1,1 1,0 0,-1 0,2 1,-1-1,0 0,1 0,-1 0,1 1,0-1,0 0,0 0,0 0,1 1,0-1,-1 0,1 0,0 0,0 0,1 0,-1 0,1 0,-1 0,1 0,0-1,0 1,0-1,0 0,1 1,-1-1,0 0,1 0,1 1,38 24,33 35,-69-51,0 0,-1 1,-1 0,0 0,0 0,-1 1,-1-1,0 1,0-1,-2 1,1 0,-2 0,0-1,0 1,-1-1,-1 1,0-1,-3 9,5-17,-2 3,0 0,1 1,0-1,0 1,1-1,0 1,0 0,1-1,0 1,0 0,1-1,0 1,0 0,1-1,0 1,0-1,1 0,0 0,0 0,1 0,0 0,0-1,0 1,3 1,9 0</inkml:trace>
  <inkml:trace contextRef="#ctx0" brushRef="#br0" timeOffset="15013.037">15269 799,'10'3,"0"-1,0-1,0 0,0 0,1-1,-1 0,0-1,0 0,0-1,1 0,-1 0,-1-1,1 0,0-1,-1 0,0-1,0 0,0 0,0-1,-1 0,0 0,5-6,-5 4,1-1,-1 0,-1-1,1 0,-2 0,1-1,-2 1,1-1,-1-2,-4 10,0 0,0 0,0 0,0-1,-1 1,1-1,-1 1,0 0,0-1,0 1,0 0,-1-1,0 1,1 0,-1-1,0 1,0 0,-1 0,1 0,-1 0,0 0,0 0,0 0,0 1,0-1,0 0,-1 1,1 0,-1 0,0 0,1 0,-1 0,-3-1,2 1,-1-1,0 1,-1 0,1 1,0-1,0 1,-1 0,1 0,-1 1,1 0,-1 0,1 0,-1 0,1 1,0 0,-1 0,1 0,0 1,0 0,0 0,0 0,0 1,0 0,-99 80,97-76,1 0,0 1,1 0,-1 0,1 0,1 0,0 1,0 0,1 0,0 0,0 0,1 1,0-1,1 1,0-1,0 1,1-1,1 1,-1-1,2 1,-1-1,1 1,1-1,-1 0,2 0,-1 0,1 0,1 0,-1-1,1 0,1 0,0 0,0-1,2 2,5 0,1-1,0 0,1-1,0-1,0 0,0-1,1-1,-1 0,1-1,0-1,0 0,1-1,-1-1,0 0,0-2,0 0,0 0,0-1,0-1,-1-1,0 0,15-8,46-34,-58 33</inkml:trace>
  <inkml:trace contextRef="#ctx0" brushRef="#br0" timeOffset="15432.225">15749 940,'164'-172,"-147"155,0-1,-1 0,-2-2,1 1,-2-2,10-20,-24 41,1 0,-1 0,1 0,0 0,-1 0,1 0,-1 0,1 0,0 0,-1 0,1-1,-1 1,1 0,0 0,-1 0,1-1,0 1,-1 0,1 0,0-1,-1 1,1 0,0 0,0-1,0 1,-1 0,1-1,-2 8,0-1,0 1,1 0,0 0,0 0,0 0,1 0,0 0,1 0,0 0,0 0,0 0,1 0,0 0,0 0,0-1,1 1,0-1,1 0,-1 0,1 0,0 0,1-1,0 1,-1-1,1 0,1-1,-1 1,1-1,0 0,0-1,0 1,0-1,1 0,-1-1,1 1,0-1,0-1,5 2,0-5,0-1,-1 1,1-2,-1 1,0-2,0 1,0-2,-1 1,0-2,0 1,0-1,-1-1,0 1,0-2,-1 1,0-1,-1 0,1-1,-2 0,6-10,42-76,-44 77</inkml:trace>
  <inkml:trace contextRef="#ctx0" brushRef="#br0" timeOffset="15871.022">16736 657,'-17'14,"0"1,1 0,0 2,1-1,1 2,1 0,0 1,2 0,0 0,1 2,-3 8,12-26,0 0,0 1,0-1,1 1,-1-1,1 1,0-1,0 1,0-1,1 0,-1 1,1-1,-1 1,1-1,0 0,1 1,-1-1,1 0,-1 0,1 0,0 0,0 0,0 0,0-1,1 1,-1-1,1 1,-1-1,1 0,0 0,0 0,0-1,0 1,0-1,1 1,-1-1,1 0,6 2,0 0,0 0,1-1,-1-1,1 0,0 0,-1-1,1-1,-1 1,1-2,9-1,3-6,-1-1,0 0,0-2,-2 0,1-1,-2-2,0 0,0 0,-1-2,-1 0,-1-2,-1 1,0-2,-2 0,0 0,-1-2,-1 1,0-5,-3 11,-1-1,-1 1,-1-1,0 0,-1-1,-1 1,0-1,-1 0,-1 1,0-1,-2 0,0 0,-1 1,0-1,-1 0,-1 1,-1 0,0 0,-1 0,-1 1,0 0,-1 0,-4-5,9 16,-1 0,1-1,0 1,-1 1,0-1,0 0,0 1,-1 0,1 0,-1 0,1 1,-1-1,0 1,0 0,0 0,0 1,0 0,-1 0,1 0,0 0,-1 1,1 0,0 0,-1 0,1 1,0 0,-1 0,1 0,0 1,0-1,0 1,0 0,0 1,1-1,-1 1,1 0,-1 0,1 1,0-1,0 1,1 0,-1 0,1 0,0 0,-2 3,-2 7,0-1,1 1,0 0,1 0,1 0,1 1,0 0,0-1,2 1,0 0,0 0,1 0,1 0,1 0,3 13,2 8,2-1,1 0,2-1,1-1,2 1,2-1,0 1,2-2,1 0,2-2,1 0,1-1,1-2,14 11,-7-9,-3-4</inkml:trace>
  <inkml:trace contextRef="#ctx0" brushRef="#br0" timeOffset="14071.238">13631 714,'-3'-7,"-1"0,1 0,-2 0,1 0,-1 1,0 0,0 0,-1 0,1 1,-1 0,0 0,-1 0,1 1,-1 0,0 0,0 1,-1 0,1 0,0 1,-1-1,0 2,0-1,1 1,-1 0,0 1,0 0,0 0,0 1,0-1,1 2,-1-1,0 1,1 1,-1-1,1 1,0 0,-3 3,1 0,0 0,1 1,0 0,0 0,1 1,0 0,0 0,1 1,0 0,1 0,0 0,0 1,1 0,0 0,1 0,0 0,0 0,1 1,1-1,0 1,0 0,1-1,0 1,1 1,0-9,0 0,0 0,1 0,-1 0,1 0,0 0,0 0,0 0,0 0,1-1,-1 1,1-1,-1 0,1 0,0 0,0 0,0 0,0-1,0 1,0-1,0 0,1 0,-1 0,0 0,1 0,-1-1,1 0,-1 1,0-1,1 0,104-20,-77 11,-1-2,0-1,-1-2,0-1,-1-1,-1-1,0-1,-2-2,18-17,-42 38,-1-1,0 0,0 1,0-1,0 1,1-1,-1 0,0 1,0-1,1 0,-1 1,0-1,1 0,-1 0,0 1,1-1,-1 0,0 0,1 0,-1 1,1-1,-1 0,0 0,1 0,-1 0,1 0,-1 0,1 0,-1 0,0 0,1 0,-1 0,1 0,-1 0,1 0,-1 0,0 0,1-1,-1 1,1 0,-1 0,0 0,1-1,-1 1,0 0,1 0,-1-1,0 1,0 0,1-1,-1 1,0 0,0-1,1 1,-1-1,0 1,0 0,0-1,0 1,0-1,1 1,-1 0,0-1,-7 35,6-32,-3 7,1 0,0 1,0-1,1 1,0-1,1 1,0 0,1 0,-1 0,2 0,0-1,0 1,0 0,2 0,-1-1,1 0,0 1,1-1,0 0,1 0,3 4,-3-8,0 1,0-2,1 1,0-1,0 0,0 0,0 0,1-1,-1 0,1 0,0-1,0 0,0 0,0-1,0 1,1-2,-1 1,0-1,0 0,1 0,-1-1,0 0,0-1,0 1,0-1,0-1,0 1,0-1,-1 0,1-1,4-2,14-11,0-2,0 0,-2-1,0-1,-2-1,0-1,-2-1,0-1,7-15,0 1,-1-1,-2-1,-2 0,-2-2,-2 0,-1-1,-3-1,-1 0,-3-1,-1 0,-3-1,-1 1,-3-4,-1 45,1 0,-1 1,1 0,-1-1,0 1,0 0,-1-1,1 1,-1 0,0 0,0-1,0 1,-1 0,0 0,1 0,-1 0,-1 1,1-1,-1 0,1 1,-2-2,0 6,1 0,0 0,0 1,0-1,0 1,0 0,0 0,1 0,-1 0,1 0,-1 0,1 1,0-1,0 1,0 0,0-1,0 1,0 0,1 0,0 0,-1 0,1 1,0-1,0 2,-19 50,1 0,4 1,1 1,3 0,3 1,2 0,3 0,3 38,25 145,-11-118,-14-118</inkml:trace>
  <inkml:trace contextRef="#ctx0" brushRef="#br0" timeOffset="14314.623">13914 403,'43'0,"38"0,16-4,4-3,-4 1,-4 2,-9-5,-5 1,-5 0,-11 3,-16 1</inkml:trace>
  <inkml:trace contextRef="#ctx0" brushRef="#br0" timeOffset="23902.706">0 1842,'76'-18,"0"4,1 2,1 4,-1 4,55 4,455 2,-273 24,-13-14,6 5,147-16,-208-3,476 2,-195-27,432-29,-5-1,-231 28,79 0,1867 30,-1598-1,-472-27,-268 26,254-10,516-8,-743 20,736-1,-390 30,847-31,-959-27,-83 16,55-6,-40-9,584 27,-471 28,951-27,-820-1,-718 5,-32 1</inkml:trace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2:59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0,'-76'125,"6"2,-19 55,65-105,67-156,233-298,-257 356,-8 42,-11 61,-2-65,2 1,-1-1,2 0,0 0,1 0,1 0,1 0,0 0,1-1,1 1,0-1,9 14,-12-26,0 0,0 0,1 0,0-1,0 1,0-1,0 0,0 0,1 0,-1 0,1-1,0 0,-1 0,1 0,0 0,1-1,-1 0,0 0,0 0,0-1,0 0,1 0,-1 0,0-1,0 1,1-1,-1-1,0 1,0-1,0 1,-1-1,1-1,0 1,-1-1,1 0,-1 0,0 0,0 0,0-1,0 0,-1 0,0 0,1 0,-1 0,-1-1,1 1,-1-1,0 0,2-3,5-15,0 0,-1-1,-2 0,0-1,-2 1,0-1,-1-7,-2 7</inkml:trace>
</inkml:ink>
</file>

<file path=ppt/ink/ink3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1,'24'9,"13"4,0 4,-6 4,-4-1,-7 0,-1-3,0-5,3-4,-4 2,1-1,-3 2,0 0,3-3,2-1,-1-4</inkml:trace>
</inkml:ink>
</file>

<file path=ppt/ink/ink3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9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0,'5'5,"6"1,2 5,2 1,0 2,2-1,-3 3,2-2,3-3,3-4,2-2,2-3,-8-1,-7 3,-5 2</inkml:trace>
</inkml:ink>
</file>

<file path=ppt/ink/ink3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0,'4'5,"8"1,5 1,5-2,-2 3,2 0,1 0,1-3,2-2,-4 4,-5 1</inkml:trace>
</inkml:ink>
</file>

<file path=ppt/ink/ink3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41,'10'0,"7"0,7 0,3 0,2 0,1 0,-4-5,-3-1,1 0,0 1,1 1,-4-3,-5 0</inkml:trace>
</inkml:ink>
</file>

<file path=ppt/ink/ink3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1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664 872,'0'-5,"-5"-1,-6-5,-2-5,-2-5,-5-3,2-3,-1 4,2 0,0 5,3 0,-2 3,3 0,3 2</inkml:trace>
  <inkml:trace contextRef="#ctx0" brushRef="#br0" timeOffset="499.742">268 477,'-9'-15,"-4"-8,-4-2,1 0,-2 3,-2 6,-3 5,-2 5,2-1,2 0,-2 1,0 3,2-5,6 1</inkml:trace>
  <inkml:trace contextRef="#ctx0" brushRef="#br0" timeOffset="22838.238">861 590,'-12'-15,"0"0,1 0,1-1,0-1,1 1,1-2,1 1,-63-102,-91-27,70 92,6-1,85 56,0 0,0 0,0 0,0-1,0 1,0 0,0 0,0 0,0 0,0 0,0 0,-1-1,1 1,0 0,-1 0,1 0,-1-1,1 1,-1 0,1 0,-1-1,0 1,1-1,-1 1,0 0,1-1,-1 1,0-1,0 1,1-1,-1 0,0 1,0-1,0 0,0 0,1 1,-1-1,0 0,0 0,0 0,0 0,0 0,0 0,0 0,1-1,-1 1,0 0,0 0,0-1,0 1,1-1,-1 1,0 0,0-1,1 1,-1-1,0 0,1 1,-1-1,0 0,1 1,-1-1,1 0,-1 1,1-1,-1 0,1 0,0 0,-1 0,37 193,-36-191,0 0,0 0,0 0,1 0,-1 0,0 0,0-1,1 1,-1 0,0 0,1 0,-1-1,1 1,-1 0,1-1,0 1,-1 0,1-1,0 1,-1-1,1 1,0-1,0 1,-1-1,1 1,0-1,0 0,0 1,-1-1,1 0,0 0,0 0,0 0,0 0,0 0,0 0,-1 0,1 0,0 0,0 0,0 0,0-1,0 1,-1 0,1-1,0 1,0 0,0-1,-1 1,1-1,0 1,-1-1,1 0,0 1,41-44,-32 33,17-15,2 2,0 0,2 2,0 1,33-15,-22 11,-13 1,-29 24,0-1,1 0,-1 1,0-1,0 1,0-1,0 0,0 1,0-1,0 0,0 1,0-1,0 0,0 1,0-1,0 0,-1 1,1-1,0 1,0-1,-1 0,1 1,0-1,-1 1,1-1,-1 1,1-1,0 1,-1-1,1 1,-1 0,1-1,-1 1,0 0,1-1,-1 1,1 0,-1-1,0 1,1 0,-1 0,0 0,1 0,-1 0,0 0,1 0,-1 0,0 0,1 0,-1 0,1 0,-1 0,0 1,1-1,-1 0,-138-13,0 3,126 8,18 1</inkml:trace>
</inkml:ink>
</file>

<file path=ppt/ink/ink3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0:2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2306,'91'-77,"110"-95,1 3,75-85,-107 113,-30 28,84-56,-45 45,68-62,5-41,-47 57,-13 2,76-82,-218 210,-69 36,-146 38,60-44,103 9,1 0,0 0,-1 1,1-1,0 0,-1 1,1-1,-1 1,1-1,-1 1,1-1,-1 1,1 0,-1 0,0 0,1 0,-1 0,1 0,-1 1,1-1,-1 0,0 1,1-1,0 1,-1-1,1 1,-1 0,1 0,0 0,-1 0,1 0,0 0,0 0,0 0,0 0,0 0,0 1,0-1,0 0,0 1,1-1,-1 1,0 0,2 12,1 1,0 0,1 0,0-1,1 0,1 1,0-1,1-1,1 1,21 63,10 68,-36-127,0 1,2-1,0 0,1 0,0 0,2 0,5 9,-12-26,0 0,1 0,-1 0,0 0,0 0,1 0,-1 0,0-1,1 1,-1 0,1 0,-1 0,1-1,0 1,-1 0,1-1,0 1,-1 0,1-1,0 1,0-1,-1 1,1-1,0 0,0 1,0-1,0 0,0 0,0 1,-1-1,1 0,0 0,0 0,0 0,0 0,0 0,0 0,0 0,0-1,0 1,0 0,-1-1,1 1,0 0,0-1,0 1,0-1,-1 1,1-1,0 1,-1-1,1 0,0 1,0-2,22-48,69-325,-59 188,-33 186,0 12</inkml:trace>
  <inkml:trace contextRef="#ctx0" brushRef="#br0" timeOffset="1502.132">297 2221,'-5'-2,"0"0,0 0,0 0,0 1,0 0,0 0,0 0,0 0,0 1,0 0,-1 0,1 0,0 1,0 0,0 0,0 0,0 0,0 1,0 0,0 0,0 0,1 1,-1-1,1 1,0 0,0 1,0-1,0 1,0-1,1 1,-3 4,-28 16,-69 50,97-61,5-3</inkml:trace>
  <inkml:trace contextRef="#ctx0" brushRef="#br0" timeOffset="2839.84">974 2503,'17'73,"-4"180,-14-221,12-219,-4 153,1 0,3 0,0 2,2-1,3-1,8-21,-21 42,2 1,0 0,0 0,1 0,0 1,1 0,1 0,0 0,0 1,1 1,0-1,0 1,4-1,-10 8,-1 0,1 1,0-1,0 1,0 0,0 0,0 0,0 1,0-1,0 0,1 1,-1 0,0 0,0 0,0 0,0 1,0-1,1 1,-1 0,0 0,0 0,0 0,-1 0,1 1,0-1,0 1,-1 0,1 0,-1 0,1 0,-1 0,2 3,59 93,-47-67,-8-20,-2-4</inkml:trace>
  <inkml:trace contextRef="#ctx0" brushRef="#br0" timeOffset="3755.804">862 2165,'40'-23,"2"1,0 3,2 1,0 2,0 3,10-1,116-17,-168 31,-1-1,1 1,-1 0,1-1,-1 0,1 1,-1-1,0 0,1 0,-1 0,0 0,0 0,0 0,0 0,0 0,0 0,0 0,0-1,0 1,0 0,-1-1,1 1,0-1,-1 1,1-1,-1 1,0-1,0 1,1-1,-1 1,0-1,0 1,0-1,-1 1,1-1,0 1,0-1,-1 1,1-1,-1 1,0-1,0 0,-42-61,29 47,-1-4,9 14,0-1,1 1,0-1,0 0,1-1,0 1,0-1,1 0,0 0,1 0,-1-2,1-13</inkml:trace>
</inkml:ink>
</file>

<file path=ppt/ink/ink3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6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30 162,'0'-39,"-17"74,12-5,1 1,1-1,2 1,1 0,2-1,0 1,3-1,0 0,2 0,4 11,-7-29,0-1,0 0,1 0,1-1,-1 0,2 0,0 0,0 0,0-1,1-1,1 1,-1-1,1-1,6 5,-12-11,0 1,0-1,0 0,0 0,0 0,0 0,0-1,0 1,0-1,0 1,0-1,1 0,-1-1,0 1,0 0,0-1,0 0,0 0,0 0,0 0,0 0,0 0,-1-1,1 0,0 1,-1-1,1 0,-1 0,0 0,1-1,-1 1,0-1,0 0,58-92,-7-76,-52 168,-2 2,1 1,0-1,0 0,-1 0,1 0,0 0,0 0,0 1,0-1,0 0,0 0,0 0,0 0,1 0,-1 1,0-1,0 0,1 0,-1 0,0 1,1-1,-1 0,1 0,-1 1,1-1,0 0,-1 1,1-1,-1 1,1-1,0 1,0-1,-1 1,1-1,0 1,0 0,-1-1,1 1,0 0,0 0,0 0,0 0,0-1,-1 1,1 0,0 0,0 1,0-1,0 0,0 0,-1 0,1 0,0 1,0-1,0 0,-1 1,1-1,0 1,0-1,-1 1,1-1,0 1,51 142,-48-123,1 0,1-1,1 1,1-2,0 1,1-1,8 10,-15-24,1 0,-1-1,1 1,0-1,0 0,1 0,-1 0,1 0,-1 0,1-1,0 0,0 1,0-2,0 1,1 0,-1-1,0 0,1 0,-1 0,1 0,-1-1,1 0,-1 0,1 0,-1 0,1-1,-1 1,1-1,-1-1,0 1,1 0,-1-1,0 0,0 0,0 0,0-1,-1 1,3-3,13-14,-2-1,0-1,-1 0,-1-2,-1 1,-1-2,-1 0,-2 0,0-1,-1 0,2-16,4-2,-2-1,-2 0,-2 0,-1-1,-3 0,-2 0,-1-24,-3 69,0 11</inkml:trace>
</inkml:ink>
</file>

<file path=ppt/ink/ink3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7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59 244,'18'0,"0"-1,0-1,-1-1,1-1,-1 0,1-1,-1-1,-1-1,1 0,-1-1,5-4,-16 8,0 1,-1-1,1-1,-1 1,0-1,0 1,-1-1,1 0,-1-1,0 1,-1 0,1-1,-1 0,0 1,-1-1,1 0,0-5,-2 8,1 0,-1 0,0-1,1 1,-1 0,-1 0,1-1,0 1,-1 0,0 0,1 0,-1 0,-1-1,1 1,0 1,-1-1,1 0,-1 0,0 0,0 1,0-1,0 1,-1 0,1-1,0 1,-1 0,0 1,1-1,-1 0,0 1,0-1,0 1,-1 0,-5 0,0 1,0 0,0 0,0 1,0 0,0 1,0 0,0 0,0 1,1 0,-1 1,1 0,0 0,0 1,1 0,-1 0,1 1,-1 1,-4 4,1 0,1 2,0-1,1 1,0 0,1 1,0 0,2 1,-1-1,2 1,0 0,0 1,2-1,-2 12,4-21,0 0,0 0,1 0,0 0,0 0,0 1,1-1,0 0,0 0,0 0,1 0,0 0,0-1,0 1,1 0,0-1,0 0,1 1,-1-1,1-1,0 1,0 0,1-1,-1 0,1 0,0 0,0-1,0 0,1 0,3 2,19 4,0 0,0-2,0-1,1-2,-1-1,1 0,0-3,0 0,13-3,3 2,-21 1</inkml:trace>
</inkml:ink>
</file>

<file path=ppt/ink/ink3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8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58,'-1'-3,"1"1,-1-1,0 1,1-1,-1 1,0 0,0-1,-1 1,1 0,0 0,-1 0,1 0,-1 0,0 0,1 0,-1 1,0-1,0 0,0 1,-1 0,1-1,0 1,0 0,-1 0,1 0,0 1,-1-1,1 1,-1-1,-2 1,-78-6,71 8,0 0,1 1,-1 0,1 1,0 0,0 1,0 1,1-1,-1 2,2-1,-1 1,1 1,0 0,0 0,1 1,0 0,-1 2,5-2,0 0,1 0,0 0,1 0,0 0,0 1,1-1,0 1,1 0,0-1,0 1,1-1,1 1,-1-1,1 0,1 1,0-1,0 0,1 0,0-1,1 1,-1-1,2 0,4 6,-4-5,0-1,1 1,0-1,1 0,-1-1,2 1,-1-1,1-1,0 0,0 0,1-1,-1 0,1-1,0 0,1 0,-1-1,1-1,-1 1,1-2,0 0,0 0,0-1,1 2,0-1,0-1,0 0,1-1,-1-1,0 1,0-2,0 0,-1 0,1-1,-1-1,0 1,0-2,0 0,-1 0,1-1,-2 0,1-1,-1 0,0-1,2-4</inkml:trace>
</inkml:ink>
</file>

<file path=ppt/ink/ink3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9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0,'-20'1,"-1"0,0 2,1 0,0 1,-1 1,2 1,-1 1,1 1,0 0,-11 8,23-11,0 0,1 0,-1 1,2 0,-1 0,0 1,1-1,1 1,-1 0,1 1,0-1,0 1,1-1,0 1,1 0,0 0,0 1,0-1,1 0,0 1,1-1,0 0,0 1,1-1,0 1,1-1,0 0,0 0,0 0,4 7,-4-10,1-1,-1 0,1 1,0-1,0 0,1-1,-1 1,1-1,0 1,0-1,0 0,0 0,0-1,1 1,0-1,-1 0,1 0,0-1,0 1,-1-1,1 0,0 0,1-1,-1 0,0 0,0 0,0 0,2-1,5 0,0-1,0-1,0 0,0 0,0-1,-1-1,0 0,1 0,-2-1,1-1,1-1,21-21,0-1,-3-1,0-2,-2-1,21-34,-49 66,0 1,0 0,0-1,1 1,-1 0,0 0,1 0,-1-1,1 1,-1 0,1 0,0 0,-1 0,1 0,0 0,0 0,0 0,0 0,0 0,0 1,0-1,0 0,0 1,0-1,0 1,0-1,1 1,-1-1,0 1,0 0,1-1,-1 1,0 0,0 0,1 0,-1 0,0 0,1 1,-1-1,0 0,0 0,0 1,1-1,-1 1,0-1,0 1,0 0,0-1,0 1,0 0,0 0,0-1,0 1,0 0,0 0,0 0,-1 0,1 0,0 1,-1-1,1 0,-1 0,1 0,-1 0,0 1,1 0,2 12,1 1,0-1,1 0,1-1,0 1,1-1,0-1,9 13,-3-8</inkml:trace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2:59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30,'-18'15,"0"1,1 0,0 1,2 1,0 1,1 0,1 1,0 0,2 1,0 0,1 3,9-22,0 1,1 0,-1-1,0 1,1 0,0 0,0 0,0-1,0 1,0 0,0 0,1 0,-1-1,1 1,0 0,0 0,0-1,0 1,0-1,0 1,1-1,0 1,-1-1,1 0,0 0,0 0,0 0,0 0,0 0,1-1,-1 1,0-1,1 1,-1-1,1 0,0 0,-1 0,1 0,0-1,0 1,-1-1,1 1,0-1,0 0,0 0,0 0,-1-1,1 1,2-1,4 0,0-1,-1 0,1 0,0-1,-1 0,0 0,1-1,-1 0,-1 0,1-1,-1 0,1 0,-2-1,1 0,0 0,-1-1,-1 0,1 0,-1 0,0-1,0 1,-1-1,0 0,-1-1,0 1,0-1,-1 1,0-1,0 0,-1 0,0 0,0 1,-1-1,-1 0,1 0,-1 0,-1 0,0 0,0 0,-3-5,2 9,0 0,-1 1,0-1,0 1,0 0,-1 0,1 0,-1 0,0 1,0 0,0 0,0 0,-1 0,1 1,-1 0,0 0,1 1,-1 0,-5-1,-14-2</inkml:trace>
</inkml:ink>
</file>

<file path=ppt/ink/ink3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9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0 363,'35'-63,"92"-134,-88 167,-38 30,0-1,0 1,0 0,0 0,0 0,0 0,0 0,0 0,0 1,0-1,0 0,0 0,0 1,0-1,0 1,0-1,0 1,0-1,0 1,0 0,-1-1,1 1,0 0,0-1,-1 1,1 0,0 0,-1 0,1 0,-1 0,1 0,-1 0,0 0,1 0,-1 0,0 0,0 0,1 0,-1 0,0 1,12 46,28 72,-38-117,1 0,-1 0,0 0,1 0,0 0,0 0,-1 0,2-1,-1 0,0 1,0-1,1-1,-1 1,1 0,0-1,-1 0,1 1,0-2,0 1,0 0,0-1,0 1,0-1,-1-1,1 1,0 0,0-1,0 0,0 0,0 0,8-4,-1-1,0 0,-1-1,1 0,-1 0,0-1,-1-1,0 1,-1-1,0-1,0 0,0 0,-2-1,1 1,-1-1,-1-1,0 1,-1-1,0 0,0 0,-1-4,27-56,-18 49</inkml:trace>
</inkml:ink>
</file>

<file path=ppt/ink/ink3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17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23 112,'-3'6,"0"0,0 0,0 0,1 0,0 1,0-1,1 1,0-1,0 1,0-1,1 1,0 0,0-1,0 1,1 0,0-1,1 1,-1-1,1 0,1 1,-1-1,1 0,0 0,0 0,1-1,-1 1,1-1,1 0,-1 0,1 0,0-1,0 1,0-1,0 0,1-1,0 1,0-1,0 0,0-1,0 1,2-1,5-1,0 0,0-1,0-1,-1 0,1-1,0 0,-1-1,1 0,-1-1,0-1,0 0,0 0,-1-1,0-1,0 0,0 0,-1-1,0 0,-1-1,0 0,0-1,-1 0,0 0,-1 0,0-1,0 0,2-7,2 4,-11 42,0-21,-1 0,1 0,0 0,1 0,0 0,0 0,0 0,1-1,0 1,0 0,0-1,1 1,0-1,1 0,-1 0,1 0,0 0,1-1,-1 0,1 0,0 0,0 0,1-1,-1 0,1 0,0 0,0-1,0 0,1 0,-1 0,1-1,0 0,-1 0,1-1,0 0,0 0,0-1,5 0,-1-2,1 0,-1-1,0-1,0 0,0-1,0 0,-1 0,1-1,-1-1,-1 1,0-2,0 1,0-1,-1-1,0 1,0-1,-1-1,0 1,-1-1,0-1,-1 1,0-1,0 0,-1 0,0-5,41-106,-45 122,0 0,0 0,0 1,1-1,-1 0,0 1,0-1,1 0,-1 0,0 1,1-1,-1 0,0 0,1 0,-1 1,0-1,1 0,-1 0,0 0,1 0,-1 0,1 0,-1 0,0 0,1 0,-1 0,0 0,1 0,-1 0,1 0,-1 0,0 0,1 0,-1-1,0 1,1 0,-1 0,0 0,1-1,-1 1,0 0,0 0,1-1,-1 1,0 0,0 0,1-1,-1 1,0 0,0-1,0 1,0 0,1-1,4 37,34 202,-29-178,-3 0,-3 1,-2 0,-5 43,1-8,3-89,-1 0,0 0,0 0,0 0,-1 0,0 0,0 0,-1-1,0 1,0 0,-1-1,1 1,-1-1,-1 0,1 0,-1 0,0-1,-1 1,-2 2,6-7,-1-1,0 1,1-1,-1 1,0-1,1 0,-1 1,0-1,0 0,1 0,-1 0,0 0,0-1,1 1,-1 0,0-1,1 1,-1-1,1 0,-1 1,0-1,1 0,0 0,-1 0,1 0,-1 0,1-1,0 1,0 0,0 0,0-1,0 1,0-1,0 1,0-1,0 1,1-1,-1 0,1 1,-1-1,-14-71,18 30,3 2,1-1,3 0,1 2,1-1,11-19,-7 23,1 1,1 1,2 0,2 2,1 0,1 2,2 0,1 2,2 1,17-13,-32 28,1 1,1 0,0 1,0 1,1 1,0 0,1 1,0 1,0 0,1 1,0 2,3-1,-17 5,-1 1,1 0,-1 0,0 0,0 0,1 1,-1-1,0 1,0 0,0 1,-1-1,1 0,-1 1,1 0,-1 0,0 0,0 0,0 1,0-1,-1 1,1 0,-1 0,0-1,0 1,0 1,-1-1,1 0,-1 0,0 1,-1-1,1 0,-1 1,1-1,-1 1,-1-1,1 1,-1-1,1 0,-1 1,0-1,-1 0,1 0,-1 0,0 0,0 0,0 0,0 0,-1 0,-1 1,-7 18,-1-1,-1 0,-1 0,0-1,-2-1,0-1,-2 0,0-1,-1-1,0-1,-1-1,-3 1,15-11,-1 1,0 0,0 0,0-1,0 0,-1-1,0 0,0 0,0-1,0 0,-1-1,1 0,-1-1,0 0,-8-1,16-1,1-1,-1 1,1-1,-1 0,1 0,0-1,0 1,0 0,0-1,0 1,0-1,0 0,1 1,0-1,-1 0,1 0,0 0,0 0,1 0,-1 0,1 0,-1 0,1 0,0 0,0-1,1 1,-1 0,-1-21</inkml:trace>
</inkml:ink>
</file>

<file path=ppt/ink/ink3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10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93,'-17'57,"23"132,4-88,-8 254,-2-354,-1-1,1 1,0 0,0 0,0 0,0 0,0 0,0 0,0 0,0 0,0 0,1 0,-1-1,0 1,0 0,1 0,-1 0,1 0,-1-1,1 1,-1 0,1 0,-1-1,1 1,0 0,-1-1,1 1,0 0,0-1,-1 1,1-1,0 0,0 1,0-1,0 0,-1 1,1-1,0 0,0 0,0 0,0 1,0-1,0 0,0-1,0 1,0 0,0 0,-1 0,1 0,0-1,0 1,0 0,0-1,0 1,-1-1,1 1,45-36,-43 33,53-55,-39 39,0 1,0 0,2 1,0 1,1 1,0 1,1 1,1 0,0 2,13-5,-33 15,0 0,0 0,1 0,-1 0,0 0,1 0,-1 1,1-1,-1 1,1 0,-1 0,1 0,0 0,-1 0,1 0,-1 1,1-1,-1 1,1-1,-1 1,0 0,1 0,-1 0,0 1,0-1,0 0,0 1,0 0,0-1,0 1,0 0,0 0,-1 0,1 0,-1 0,0 0,0 1,1-1,-1 0,-1 1,1-1,0 0,0 1,-1-1,0 2,0 13,-1 0,0 0,-2-1,0 1,-1-1,-1 1,0-1,-1 0,-1-1,0 0,-1 0,-1 0,0-1,-1-1,0 1,-1-1,-1-1,0 0,-1-1,0 0,0-1,-1-1,-1 0,-12 6,24-13,0 1,-1-1,1 1,-1-1,1 0,-1 0,0-1,0 1,1-1,-1 1,0-1,0-1,-1 1,1-1,0 1,0-1,0 0,0 0,0-1,0 1,0-1,0 0,0 0,0-1,0 1,0-1,0 0,1 0,-1 0,1 0,-1 0,1-1,0 0,0 1,0-1,0 0,1-1,-1 1,1 0,0-1,0 0,0 1,-1-3,0-19,2 1</inkml:trace>
  <inkml:trace contextRef="#ctx0" brushRef="#br0" timeOffset="4123.522">780 600,'20'76,"-19"-61,7 138,2-278,-6 104,2-1,0 1,1 0,1 1,1 0,1 0,1 1,0 0,1 1,2 0,2-2,-15 18,-1 1,1-1,0 1,0-1,0 1,0-1,1 1,-1 0,0-1,0 1,1 0,-1 0,1 0,-1 0,1 0,0 0,-1 0,1 1,0-1,-1 1,1-1,0 1,0-1,0 1,-1 0,1 0,0 0,0 0,0 0,-1 1,1-1,0 0,0 1,-1-1,1 1,0 0,-1 0,1-1,0 1,-1 0,1 0,0 1,11 31,-12-30,-1 0,1 1,-1-1,1 0,0 0,1 0,-1 0,0 0,1 0,0 0,-1 0,1 0,0-1,0 1,1-1,-1 1,1-1,-1 0,1 0,0 0,-1 0,1-1,0 1,0-1,0 0,1 1,-1-1,0-1,0 1,0 0,1-1,-1 0,13-3</inkml:trace>
  <inkml:trace contextRef="#ctx0" brushRef="#br0" timeOffset="4523.099">1260 685,'11'-2,"0"0,0-1,-1 0,1 0,-1-1,1 0,-1-1,0-1,-1 1,1-1,-1-1,-1 0,1 0,-1-1,0 0,-1 0,0-1,2-3,-8 9,0 0,0 0,-1 0,1 0,-1 0,0 0,0 0,0 0,0-1,0 1,-1 0,0 0,1 0,-1 0,0 1,-1-1,1 0,0 0,-1 0,1 1,-1-1,0 1,0-1,0 1,0 0,0 0,-1 0,1 0,-1 0,1 0,-1 1,0-1,0 1,1 0,-1 0,0 0,0 0,0 0,0 1,0-1,0 1,0 0,0 0,-1 0,1 0,0 1,0-1,0 1,0 0,0 0,0 0,1 0,-1 0,0 0,0 1,0 0,-10 3,-1 1,1 1,0 0,1 0,-1 1,2 1,-1 0,1 1,1 0,0 1,0 0,1 0,0 1,1 0,0 1,1-1,1 2,0-1,1 1,-2 4,7-14,-1 0,1 0,0 0,-1-1,2 1,-1 0,0 0,1 0,0-1,0 1,0 0,0-1,0 1,1-1,0 1,0-1,0 1,0-1,0 0,0 0,1 0,0-1,-1 1,1 0,0-1,0 0,1 0,-1 0,2 1,107 33,-95-35,0 0,0-1,-1 0,1-2,0 0,0 0,-1-2,1 0,-1-1,0-1,-1 0,1-1,-1-1,2-2,2 0</inkml:trace>
  <inkml:trace contextRef="#ctx0" brushRef="#br0" timeOffset="5251.465">1965 516,'-26'9,"0"1,1 1,1 1,0 1,0 1,1 1,1 1,1 1,0 1,1 1,-13 17,31-34,0 0,0 0,0 0,0 0,1 1,-1-1,1 1,-1-1,1 1,0 0,0-1,0 1,0 0,1 0,-1-1,1 1,0 0,0 0,0 0,0 0,0 0,1 0,-1-1,1 1,0 0,-1 0,1-1,1 1,-1 0,0-1,1 1,-1-1,1 1,0-1,0 0,0 0,0 0,0 0,0 0,0 0,1-1,-1 1,1-1,-1 0,1 1,0-1,1 0,10 0,-1 0,1-1,0-1,-1 0,1-1,-1-1,0 0,0-1,0 0,0-1,0 0,-1-1,0 0,1-2,17-8,-1-2,0-1,-2-2,0 0,19-21,-46 42,1-1,-1 1,1-1,-1 1,1-1,-1 1,1-1,-1 1,1 0,0-1,-1 1,1 0,0 0,-1-1,1 1,0 0,-1 0,1 0,0 0,-1 0,1 0,0 0,-1 0,1 0,0 0,0 0,-1 0,1 1,0-1,-1 0,1 0,-1 1,1-1,0 0,-1 1,1-1,-1 1,1-1,-1 1,1-1,-1 1,1-1,-1 1,0-1,1 1,-1 0,0-1,1 1,-1 0,0-1,0 1,0 0,1-1,-1 1,0 0,0-1,0 1,0 0,0-1,0 1,-1 0,1 0,0-1,0 1,0 0,-1-1,1 1,0-1,-1 1,1 0,4 18,-3-17,0 0,0 0,0 0,0 0,0 0,0-1,1 1,-1 0,1-1,-1 1,1-1,0 0,-1 1,1-1,0 0,0 0,0 0,0 0,0 0,0-1,0 1,0-1,1 1,-1-1,0 0,0 0,0 1,1-2,-1 1,0 0,0 0,0-1,0 1,0-1,0 0,0 1,0-1,0 0,0 0,0-1,0 1,0 0,-1-1,1 1,77-67,-53 31,-2-2,-1 0,-3-1,0-1,-3-1,-2 0,-1-1,3-25,-11 49,-1-1,-1 0,0 0,-2 0,0-1,-1 1,-1 0,-1-1,-4-19,5 40,-1-1,1 0,-1 0,1 0,-1 1,0-1,1 0,-1 1,0-1,0 1,1-1,-1 1,0-1,0 1,0-1,0 1,1 0,-1 0,0-1,0 1,0 0,0 0,0 0,0 0,0 0,0 0,0 0,0 0,0 0,1 1,-1-1,0 0,0 0,0 1,0-1,0 1,1-1,-1 1,0-1,0 1,1 0,-1-1,0 1,1 0,-1-1,1 1,-1 0,1 0,-1-1,1 1,-1 0,1 0,0 0,-1 0,1 0,0 0,0 0,0 0,0-1,0 1,0 0,0 0,0 0,0 0,0 0,1 1,-7 21,0 1,2 0,2 1,0-1,1 0,1 1,3 20,-1 15,10 104,-2-87,-3 1,-4 0,-5 40,2-118,17-40,-4-11,-4 30</inkml:trace>
  <inkml:trace contextRef="#ctx0" brushRef="#br0" timeOffset="5641.142">2839 261,'-291'184,"282"-178,5-4,0 0,0 1,0-1,0 1,0 0,0 0,1 0,-1 1,1-1,0 1,0 0,0 0,1 0,-1 0,1 1,0-1,0 2,3-3,0-1,0 1,1-1,-1 1,1-1,-1 0,1 0,0 0,0 0,0 0,0 0,1 0,-1-1,0 1,1-1,-1 1,1-1,0 0,-1 0,1 0,0-1,-1 1,1 0,0-1,0 0,8 4,3-1,0 1,-1 1,1 0,-1 1,0 0,-1 1,1 1,-2 0,1 0,-1 2,0-1,-1 1,0 0,-1 1,0 0,0 1,-1 0,-1 0,0 1,0 2,20 50,-14-52</inkml:trace>
</inkml:ink>
</file>

<file path=ppt/ink/ink3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1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99,'-1'1,"0"0,0 0,0 1,0-1,0 0,0 0,0 1,0-1,1 0,-1 1,0-1,1 1,-1-1,1 1,-1-1,1 1,0-1,0 1,0-1,-1 1,2-1,-1 1,0 0,0-1,0 1,1-1,-1 1,1-1,-1 1,1-1,0 0,-1 1,2 0,0 9,4 354,2-337,-8-28,0-1,0 1,0 0,0-1,0 1,0 0,0-1,0 1,0 0,0 0,1-1,-1 1,0 0,0-1,0 1,0 0,1 0,-1-1,0 1,0 0,1 0,-1 0,0-1,0 1,1 0,-1 0,0 0,1 0,-1 0,0 0,0-1,1 1,-1 0,0 0,1 0,-1 0,0 0,1 0,-1 0,0 0,1 0,-1 1,0-1,1 0,-1 0,0 0,0 0,1 0,-1 0,0 1,1-1,-1 0,0 0,0 0,1 1,-1-1,0 0,14-53,-5 10,2 0,1 0,3 1,1 0,2 2,2 0,2 1,1 1,12-13,-29 44,1-1,1 2,-1-1,1 1,0 0,1 0,-1 1,1 0,0 1,5-2,-11 5,0 0,1 0,-1 0,0 0,0 1,1-1,-1 1,0 0,1 0,-1 0,0 0,1 1,-1-1,0 1,0 0,0 0,1 0,-1 0,0 1,0-1,0 1,-1 0,1 0,0 0,-1 0,1 0,-1 0,0 1,0-1,0 1,0 0,1 2,35 61,-25-52</inkml:trace>
</inkml:ink>
</file>

<file path=ppt/ink/ink3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2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1 262,'261'-28,"-39"-1,-167 23,-72-21,-132-88,108 72,31 29</inkml:trace>
</inkml:ink>
</file>

<file path=ppt/ink/ink3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5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29 565,'-5'24,"-1"18,0 6,1-1,1-7</inkml:trace>
  <inkml:trace contextRef="#ctx0" brushRef="#br0" timeOffset="237.063">0 86</inkml:trace>
  <inkml:trace contextRef="#ctx0" brushRef="#br0" timeOffset="664.935">255 904,'111'-336,"-97"307,4 47,-6 10,52 97,-61-121,0 0,0 0,1 0,0 0,-1-1,1 0,0 1,0-2,1 1,-1 0,1-1,-1 0,1 0,0 0,0 0,-1-1,1 0,0 0,0 0,1-1,-1 0,0 0,0 0,0 0,3-2,5-2,-1-1,0-1,-1 0,1-1,-1 0,0-1,-1 0,0-1,0 0,-1 0,0-1,-1 0,0-1,-1 1,0-2,0 1,-1-1,-1 0,0 0,0 0,-2-1,2-8,18-46,-18 48</inkml:trace>
  <inkml:trace contextRef="#ctx0" brushRef="#br0" timeOffset="1014.56">1300 0,'-9'75,"4"0,3 0,4 0,4 25,-4-77,-2 0,-1 0,-1 0,0 0,-2 0,-1-1,-1 1,0-1,-2 0,-1-1,-6 11,15-31,-1 1,1 0,-1-1,0 1,0 0,1 0,-1-1,-1 1,1 0,0-1,0 1,0-1,-1 0,1 1,-1-1,1 0,-1 0,1 0,-1 0,0 0,0 0,1 0,-1-1,0 1,0-1,0 1,0-1,-6-6</inkml:trace>
  <inkml:trace contextRef="#ctx0" brushRef="#br0" timeOffset="1251.297">988 424,'39'5,"31"1,9 0,-4-1,-10-2,-7-1,-8-1,-8 0,-6-1,-5 0,-2-1,-2 1,0 0,-1 0,-3 0</inkml:trace>
  <inkml:trace contextRef="#ctx0" brushRef="#br0" timeOffset="1482.031">1892 396,'-15'11,"1"1,0 0,1 1,0 0,1 1,1 1,0 0,1 0,1 1,0 0,1 1,1 0,0 0,-1 10,7-24,0-1,1 2,0-1,0 0,0 0,0 0,0 0,0 0,1 0,0 0,-1 0,1-1,0 1,1 0,-1 0,0-1,1 1,-1 0,1-1,0 1,0-1,0 0,0 0,0 0,1 0,-1 0,1 0,-1-1,1 1,0-1,-1 1,1-1,0 0,0 0,0-1,0 1,2 0,6 1,0-1,0-1,0 0,0 0,1-1,-1 0,0-1,-1 0,10-4,-6 2,-2-1,1-1,-1 0,0-1,0 0,-1-1,0-1,0 1,-1-1,0-1,0 0,-1-1,-1 0,0 0,0 0,-1-1,3-7,-9 15,1 0,-1 0,0-1,0 1,0 0,-1-1,0 1,0-1,0 1,0-1,0 1,-1-1,0 1,0 0,0-1,-1 1,1 0,-1 0,0 0,0 0,-1 0,1 1,-1-1,1 1,-1-1,0 1,-1 0,1 0,0 0,-1 1,0-1,0 1,1 0,-1 0,-1 0,1 0,0 1,0-1,0 1,-1 1,1-1,-2 0,-52-4,32 5</inkml:trace>
</inkml:ink>
</file>

<file path=ppt/ink/ink3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9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211 482,'-21'15,"0"1,1 1,1 1,1 0,1 1,1 1,0 1,1 1,2 0,-6 12,17-32,0 0,1 0,-1 0,1 1,0-1,0 0,0 0,0 1,0-1,1 1,-1-1,1 1,-1-1,1 1,0-1,0 1,0-1,0 1,0-1,1 1,-1-1,1 1,0-1,0 1,0-1,0 0,0 1,0-1,0 0,1 0,-1 0,1 0,0 0,0 0,-1-1,1 1,0 0,0-1,1 1,-1-1,2 1,10-1,0 1,0-2,0 0,0-1,0 0,0-1,0 0,-1-1,1-1,-1 0,1-1,-1-1,-1 0,1 0,-1-2,0 1,-1-1,0-1,0 0,-1-1,9-10,-13 16,-1 0,0-1,-1 0,1 0,-1 0,0-1,0 1,-1-1,0 0,0 0,0 0,0-1,-1 1,0 0,-1-1,1 0,-1 1,-1-1,1 0,-1 0,0 1,-1-1,1 0,-1 0,-1 1,1-1,-1 1,0-1,-1 1,0 0,0 0,0 0,0 0,-1 0,0 1,-2-2,-1 0,-1 0,0 1,0 0,0 0,-1 0,0 1,0 1,-1-1,1 2,-1-1,0 1,0 1,0 0,0 0,-9 0,39-3,-1-2,0 0,-1-1,0 0,0-2,-1 0,0-1,-1-1,6-6,4 0,-1-1,-1-2,0 0,-2-2,-1 0,-1-1,-1-2,-1 0,7-13,-20 27,-5 10,0 1,0-1,0 0,1 0,-1 0,0 0,1 1,-1-1,1 0,0 0,-1 1,1-1,0 0,0 1,0-1,0 1,0-1,1 1,-1 0,0-1,1 1,-1 0,1 0,-1 0,1 0,-1 0,1 0,0 1,0-1,-1 0,1 1,0-1,0 1,0 0,-1 0,1-1,0 1,0 0,0 1,0-1,-1 0,1 1,0-1,0 1,0-1,-1 1,1 0,1 0,4 10,0 1,0 0,-1 1,-1-1,0 1,-1 0,0 0,-1 1,-1-1,0 1,5 18,134 622,-136-635,-1 1,0 0,-1 0,-1 0,-1 0,-1 0,-1 0,-1 0,0 1,-2-2,0 1,-1 0,-1-1,-1 0,-1 0,0-1,-6 8,6-15,0 0,-1 0,0-1,-1 0,0-1,-1 0,0-1,0 0,-1 0,0-1,0-1,-1 0,0-1,0 0,0-1,0 0,-1-1,0-1,1 0,-1-1,0 0,-10-2,21 1,1 0,-1-1,0 1,1-1,-1 0,1 0,-1 0,1 0,-1 0,1 0,-1-1,1 1,0-1,0 0,0 1,0-1,0 0,0 0,1-1,-1 1,1 0,-1 0,1-1,0 1,0-1,0 1,0-1,0 1,1-1,-1 0,1 1,0-1,-1 0,1 0,21-92,-4 65,2 1,0 1,2 0,2 2,8-8,-12 13,26-29</inkml:trace>
</inkml:ink>
</file>

<file path=ppt/ink/ink3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7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93 198,'-10'13,"0"-1,0 2,2-1,-1 1,2 1,0-1,1 1,0 0,1 1,1 0,0-1,2 1,-1 0,2 0,0 4,1-18,0 1,1-1,-1 0,1 0,-1 1,1-1,0 0,0 0,0 0,0 0,0 0,1 0,-1 0,0 0,1 0,-1-1,1 1,0 0,0-1,0 1,0-1,0 0,0 0,0 0,0 0,0 0,0 0,0 0,1-1,-1 1,0-1,1 0,-1 0,0 0,1 0,-1 0,0 0,1 0,-1-1,2 0,84-44,-79 36,-1 0,0-1,0 0,-2-1,1 0,-1 0,-1 0,0 0,0-1,-1 0,-1 0,0 0,0-1,-1 1,-1 0,0-1,-1 1,0-1,-1 0,-1 1,0 0,0-1,-1 1,-4-10,5 18,1 1,0-1,-1 1,0 0,0 0,0 0,0 0,-1 0,1 0,-1 1,1-1,-1 1,0 0,0 0,0 0,0 0,-1 0,-2-1,-14-3</inkml:trace>
  <inkml:trace contextRef="#ctx0" brushRef="#br0" timeOffset="333.31">403 397,'221'-251,"-200"246,-21 35,-1-19,0-6,1-1,0 1,0 0,0 0,1 0,-1 0,1 0,0 0,1 0,-1-1,1 1,0-1,0 1,0-1,1 1,0-1,0 0,0 0,0-1,0 1,1-1,0 1,-1-1,1 0,0 0,1-1,-1 1,0-1,1 0,0 0,-1-1,1 1,0-1,3 1,-1-1,0 0,-1 0,1 0,0-1,0 0,0 0,0-1,0 1,0-2,0 1,-1-1,1 0,-1 0,1-1,-1 0,0 0,0 0,0-1,0 0,-1 0,1-1,-1 1,0-1,-1 0,1-1,-1 1,0-1,0 0,-1 0,1 0,-1 0,-1 0,1-1,-1-1,5-18,-3 2</inkml:trace>
  <inkml:trace contextRef="#ctx0" brushRef="#br0" timeOffset="749.612">1391 1,'1'3,"-1"0,0 0,0 0,0 0,-1 0,1 0,0 0,-1 0,0 0,0 0,0 0,0 0,0 0,-1-1,1 1,-1-1,0 1,0-1,0 1,0-1,0 0,-2 2,1-1,-93 111,94-112,1 0,0 1,0-1,0 0,0 1,0-1,1 1,-1 0,1-1,0 1,0-1,0 1,0 0,0-1,0 1,1-1,-1 1,1-1,0 1,-1-1,1 1,0-1,1 1,-1-1,0 0,1 0,-1 0,1 0,0 0,0 0,0 0,-1 0,2-1,-1 1,0-1,2 2,-1-1,0 0,-1 0,1 0,-1 0,1 1,-1-1,0 1,0-1,0 1,0 0,-1 0,1 0,-1 0,0 0,0 0,0 1,0-1,0 0,-1 0,1 1,-1-1,0 0,0 1,0-1,-1 1,1-1,-1 0,0 0,0 1,0-1,0 0,0 0,-1 0,1 0,-1 0,0 0,0-1,0 1,0-1,-1 1,1-1,-1 0,1 0,-1 0,0 0,1 0,-1 0,0-1,-1 1,-113 44,96-42</inkml:trace>
</inkml:ink>
</file>

<file path=ppt/ink/ink3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5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1 510,'0'-34,"0"-16,5-3,1 1,5 5,0 7,4 8,3 7,-1 1,1 6,3 0,2 4,2 4,-3 9,-5 9,-6 8,-4 6,-4 0</inkml:trace>
  <inkml:trace contextRef="#ctx0" brushRef="#br0" timeOffset="282.594">283 481,'32'-8,"-1"0,-1-3,0 0,0-2,-2-1,1-1,-2-2,0 0,-1-2,10-10,5-31,-40 58,0 1,-1-1,1 0,0 1,-1-1,0 0,1 1,-1-1,0 0,0 1,0-1,0 0,0 0,-1 1,1-1,0 0,-1 1,1-1,-1 0,0 1,1-1,-1 1,0-1,0 1,0-1,0 1,0 0,0 0,-1-1,1 1,0 0,0 0,-1 0,1 0,-1 0,1 1,-1-1,0 0,0 0,-8 0,-1 1,1 0,0 0,-1 1,1 0,0 0,0 1,0 1,0 0,1 0,-1 1,1 0,-1 1,1 0,1 0,-1 1,1 0,0 0,0 1,-5 6,6-8,1 0,-1 0,1 1,0 0,0 0,0 1,1 0,0-1,1 2,-1-1,1 0,1 1,-1 0,1 0,1 0,0 0,0 1,0-1,1 0,0 1,1-1,0 1,0-1,1 1,0-1,1 6,0-9,1 0,-1-1,1 1,0-1,0 1,0-1,1 0,-1 0,1-1,0 1,0-1,0 1,1-1,-1-1,1 1,0-1,-1 1,1-1,0-1,0 1,1-1,0 1,120 11,17-15,-114 2</inkml:trace>
  <inkml:trace contextRef="#ctx0" brushRef="#br0" timeOffset="585.143">1158 227,'-20'13,"0"0,1 2,1 0,0 1,1 1,1 0,1 2,0 0,1 0,1 1,1 1,-7 18,17-36,1 0,0 1,0-1,0 0,0 1,1-1,-1 1,1-1,0 0,0 1,0-1,0 1,1-1,-1 0,1 1,0-1,0 0,0 1,1-1,-1 0,1 0,0 0,-1 0,1 0,1-1,-1 1,0 0,1-1,-1 0,1 0,0 0,-1 0,1 0,0 0,0 0,0-1,1 0,1 1,10 3,0-1,1-1,-1 0,0-1,1 0,0-2,15 0,11-1,-28 3,-1-1,1-1,-1 0,1-1,-1 0,1-2,-1 1,0-1,0-1,0 0,0-1,-1-1,0 0,0 0,0-1,0-2,0-3</inkml:trace>
  <inkml:trace contextRef="#ctx0" brushRef="#br0" timeOffset="837.141">1779 1,'-15'38,"-4"33,1 13,-1-3,7-10,5-13,5-11,2-8,2-7,4-4,2-1,4-2,5 1,4-4,4-7,-3-10,-5-10,-5-5</inkml:trace>
  <inkml:trace contextRef="#ctx0" brushRef="#br0" timeOffset="1081.497">1468 284,'39'0,"31"0,9 0,-4 0,-6 0,-9 4,-10 3,-9-1,-7-2,-4 0,-2-2,-1-1,-6 0</inkml:trace>
  <inkml:trace contextRef="#ctx0" brushRef="#br0" timeOffset="1337.098">2315 311,'-5'34,"-1"16,0 4,6-3,3-9</inkml:trace>
  <inkml:trace contextRef="#ctx0" brushRef="#br0" timeOffset="1590.331">2343 1,'0'0</inkml:trace>
</inkml:ink>
</file>

<file path=ppt/ink/ink3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5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285 565,'-21'6,"1"0,0 1,0 1,0 1,1 1,1 1,0 0,0 1,1 1,0 1,2 1,-1 0,-7 10,21-23,0 1,0-1,0 0,0 1,1-1,-1 1,1 0,-1 0,1-1,0 1,0 0,0 0,0 0,1 0,-1 0,1 0,0 0,0 0,0 0,0 0,1 1,-1-1,1 0,-1 0,1-1,0 1,1 0,-1 0,0 0,1-1,-1 1,1 0,0-1,0 0,0 1,0-1,0 0,0 0,1 0,-1 0,1-1,0 1,-1-1,1 1,0-1,0 0,0 0,2 0,5 1,0-1,1 0,-1-1,0-1,1 1,-1-1,0-1,0 0,0-1,0 1,0-2,-1 0,1 0,-1 0,0-1,0-1,-1 1,1-2,0-1,14-10,-2-2,0 0,-1-2,-1 0,-1-1,3-7,-1-1,-2 0,0-1,-2-1,-2 0,-1-1,-1-1,-3 0,0 0,-2-1,-2 0,-1 0,-2 0,-1-7,-2 32,0 1,-1-1,0 1,0 0,-1 0,0 0,-1 1,0-1,-1 1,-1-2,5 8,-1 1,0-1,1 0,-1 1,0-1,-1 1,1 0,0-1,-1 1,0 0,1 1,-1-1,0 0,0 1,0 0,0-1,0 1,0 0,0 0,0 1,0-1,0 1,-1 0,1-1,0 2,0-1,-1 0,1 0,0 1,0 0,0 0,0 0,-3 1,0 3,-1 1,1 0,0 1,0-1,1 1,0 0,0 1,0-1,1 1,0 0,1 0,0 0,0 1,1-1,0 1,0-1,1 1,0 0,1-1,0 1,0 0,1 0,0 4,2 19,0 0,2-1,1 1,2-1,0-1,3 1,0-2,2 1,1-2,1 0,2 0,1-2,11 13,-11-16,1-2,0 0,2-1,1-1,0-1,1-1,1-1,8 3,6-7,-24-14</inkml:trace>
  <inkml:trace contextRef="#ctx0" brushRef="#br0" timeOffset="253.728">990 622,'0'33,"5"2,2-5</inkml:trace>
  <inkml:trace contextRef="#ctx0" brushRef="#br0" timeOffset="500.986">906 85,'0'0</inkml:trace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08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28 186,'-28'153,"39"-322,-7 152,1-1,1 1,1 1,0-1,2 1,-1 0,2 0,1 1,-10 13,0 1,0-1,0 1,0-1,0 1,0 0,1 0,-1 0,0-1,1 1,-1 1,1-1,0 0,-1 0,1 0,-1 1,1-1,0 1,0 0,-1-1,1 1,0 0,0 0,-1 0,1 0,0 0,0 0,-1 1,1-1,0 1,-1-1,1 1,0 0,-1-1,1 1,-1 0,2 1,49 55,-20-17,-15-28,0-4</inkml:trace>
</inkml:ink>
</file>

<file path=ppt/ink/ink3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53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1 232,'54'34,"-34"-23,2 0,0-1,0-1,0-1,1-1,0-1,1-2,-1 0,1-1,0-1,-1-1,1-2,0 0,0-1,-1-2,9-2,-26 5,-1 0,1 0,-1 0,1-1,-1 0,0 0,0 0,0-1,0 1,0-1,0-1,-1 1,1 0,-1-1,0 0,0 0,0-1,-1 1,0-1,0 1,0-1,0 0,0 0,-1-1,0 1,1-5,-2 1,-1 0,1 0,-2 0,1 0,-1 0,-1 1,0-1,0 0,0 1,-1-1,0 1,-1 0,0 0,0 0,-1 1,0-1,0 1,-1 0,0 0,0 1,-1 0,1 0,-1 1,0-1,-1 1,0 1,1 0,-1 0,-1 0,1 1,0 0,-1 1,0 0,-4-1,8 2,0 0,1 0,-1 1,0-1,0 1,1 0,-1 0,0 1,0 0,0-1,1 2,-1-1,1 0,-1 1,1 0,-1 0,1 0,0 1,0-1,0 1,0 0,0 0,1 0,0 1,-1-1,1 1,0 0,1 0,-1 0,1 0,0 0,-2 4,-32 155,8 35,18-57,-1-85,8-34,0-1,-1 1,-2-1,0-1,-1 1,-1-1,-1 0,0-1,-2 0,0 0,-1-1,12-19,0 1,0-1,0 0,0 0,0 1,0-1,0 0,-1 1,1-1,0 0,0 1,0-1,-1 1,1-1,0 0,-1 1,1-1,-1 1,1-1,0 1,-1-1,1 1,-1-1,0 1,1-1,-1 1,1 0,-1-1,0 1,1 0,-1 0,0-1,1 1,-1 0,0 0,1 0,-1 0,0 0,1 0,-1 0,0 0,1 0,-1 0,0 0,1 0,-1 1,0-1,1 0,-1 0,0 1,1-1,-1 0,1 1,-1-1,1 1,-1-1,1 1,-1-1,1 1,-1-1,1 1,0-1,-1 1,1 0,-1 0,4-58,4 32</inkml:trace>
</inkml:ink>
</file>

<file path=ppt/ink/ink3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54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0 298,'35'-23,"114"-129,-137 138,0-1,1 2,1 0,0 0,1 1,0 1,0 0,8-2,-22 12,1 0,0 0,0 0,0 0,-1 1,1-1,0 1,0-1,0 1,0 0,0-1,0 1,0 0,0 0,0 1,0-1,0 0,0 1,0-1,0 1,0-1,0 1,0 0,0 0,-1 0,1 0,0 0,-1 1,1-1,-1 0,1 1,-1-1,1 1,-1-1,0 1,24 70,-20-52,3 23,-8-37,0 0,1 1,0-1,0 0,0-1,1 1,0 0,0 0,1-1,0 1,0-1,0 0,0 1,1-2,0 1,3 3,10 4</inkml:trace>
</inkml:ink>
</file>

<file path=ppt/ink/ink3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8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205 503,'-17'12,"0"0,1 1,0 1,1 0,1 1,0 0,1 2,0-1,2 2,-10 17,16-26,0 0,0 0,1 0,0 0,1 1,0-1,0 1,1 0,1 0,-1 0,2 0,-1 0,1 0,1 0,0 0,0 0,1 0,0 0,1 0,0-1,1 1,0-1,0 0,1 0,0 0,0-1,1 0,0 0,1 0,0-1,0 0,0 0,2 0,-4-3,0 0,1 0,-1-1,1 1,-1-1,1-1,0 1,0-1,0 0,0 0,1-1,-1 0,0 0,1-1,-1 1,1-1,-1-1,1 1,-1-1,0 0,1-1,-1 1,0-1,0 0,0-1,0 0,5-2,3-4,0 1,0-2,-1 0,0 0,-1-1,0-1,-1 0,0 0,-1-2,0 1,-1-1,0 0,-2-1,1 0,-2 0,0 0,-1-1,0 0,-2 0,0-1,0 1,-2 0,0-1,-1-7,0 16,0-1,-1 1,-1 0,1 0,-1 1,0-1,-1 0,0 1,0-1,-1 1,0 0,0 0,0 0,-1 1,0-1,-1 1,1 0,-1 1,0-1,0 1,-1 1,0-1,0 1,0 0,0 0,0 1,-1 0,0 1,1-1,-1 1,0 1,0 0,-3-1,3 3,1-1,0 1,0 0,0 0,0 1,0 0,0 1,0-1,1 1,-1 0,1 1,0 0,0 0,0 0,0 0,1 1,0 0,0 0,0 1,0 0,1-1,0 1,0 1,1-1,0 0,0 1,0 0,1 0,0 0,-1 5,-4 13</inkml:trace>
  <inkml:trace contextRef="#ctx0" brushRef="#br0" timeOffset="314.341">656 983,'-2'1,"0"0,-1 0,1 0,0 0,-1-1,1 1,-1-1,1 0,0 0,-1 1,1-2,-1 1,1 0,-1 0,1-1,-1 1,1-1,0 0,-1 0,1 0,0 0,0 0,0 0,0-1,0 1,0-1,0 1,0-1,0 0,1 0,-1 1,1-1,-1-1,1 1,0 0,0 0,0 0,0-1,0 1,0 0,1-1,-1 1,1-1,0 1,0 0,-1-1,2 1,-1-1,0 1,0-1,1 1,-1-1,1 1,0 0,0-1,0 1,0 0,1-1,7-30,3 1,0 0,2 0,2 2,0 0,11-13,-24 38,0 0,-1 0,2 0,-1 0,0 1,1-1,0 1,0 0,0 0,1 1,-1-1,1 1,0 0,0 0,0 0,0 1,5-2,-8 5,0 0,0 0,0 0,0 0,0 1,0-1,0 0,-1 1,1 0,0-1,-1 1,1 0,-1 0,1 0,-1 0,0 0,0 0,0 0,0 0,0 0,-1 0,1 1,-1-1,1 0,-1 0,0 1,0-1,0 0,0 1,0-1,-1 0,1 1,0-2,1 23</inkml:trace>
  <inkml:trace contextRef="#ctx0" brushRef="#br0" timeOffset="714.324">1305 108,'40'336,"-33"-289,-1 1,-3 1,-2-1,-2 0,-2 0,-2 0,-2 0,-3 0,-11 34,20-79,1 0,0-1,-1 1,1 0,-1-1,0 1,0 0,0-1,0 1,0-1,0 0,-1 1,1-1,-1 0,0 0,1 0,-1 0,0 0,0 0,-1-1,1 1,0-1,-1 1,1-1,0 0,-1 0,1 0,-1 0,0 0,1-1,-1 1,0-1,1 1,-1-1,0 0,0 0,0-1,-9-7</inkml:trace>
  <inkml:trace contextRef="#ctx0" brushRef="#br0" timeOffset="970.305">994 700,'39'-23,"26"-9,8-4,-4 5,-9 8,-10 7,-9 7,-6 4,-4-1,-4 0,0 2,0 1,-1 1,-4-4,-6-1</inkml:trace>
  <inkml:trace contextRef="#ctx0" brushRef="#br0" timeOffset="1430.969">1728 136,'23'108,"-10"-47,-4 0,-1 1,-3 32,-5 174,-1-266,1-1,0 1,0-1,0 1,1 0,-1-1,0 1,1 0,-1-1,1 1,-1-1,1 1,0-1,-1 1,1-1,0 0,0 1,0-1,0 0,0 0,1 0,-1 0,0 1,0-2,1 1,-1 0,1 0,-1 0,1-1,-1 1,1-1,-1 1,1-1,-1 1,1-1,0 0,-1 0,1 0,0 0,-1 0,1 0,-1 0,1-1,0 1,-1-1,1 1,-1-1,1 1,-1-1,1 0,-1 0,0 0,1 0,-1 0,0 0,0 0,0 0,1 0,-1-1,0 1,-1 0,1-1,157-168,-152 165,-4 2,-1 1,0 0,1 0,-1 0,1 0,0 0,0 0,0 1,0-1,0 0,0 1,0 0,0-1,1 1,-1 0,0 0,1 0,-1 1,1-1,-1 1,1-1,0 1,-1 0,1 0,-1 0,1 0,-1 0,1 1,0-1,-1 1,0-1,1 1,-1 0,1 0,-1 0,0 1,0-1,1 0,-1 1,0 0,1 4,-1 0,1 0,-1 1,-1-1,1 1,-1-1,0 1,-1 0,0-1,0 1,0 0,-1-1,0 1,0-1,0 1,-1-1,0 1,-2 3,-6 85,35-59,-8-30</inkml:trace>
  <inkml:trace contextRef="#ctx0" brushRef="#br0" timeOffset="1756.192">2491 560,'-5'15,"-4"7,2 0,0 1,2 0,0 0,2 0,0 1,2 8,1-28,0-1,0 1,1-1,0 1,-1-1,1 0,1 1,-1-1,0 0,1 0,-1 0,1 0,0 0,0 0,1 0,-1-1,0 1,1-1,-1 0,1 1,0-1,0 0,0-1,0 1,0 0,0-1,0 0,1 0,-1 0,0 0,1 0,-1-1,1 1,-1-1,1 0,-1 0,1 0,-1-1,1 1,-1-1,0 0,1 0,-1 0,0 0,1-1,-1 1,0-1,2-1,4-1,1-1,-1 0,0-1,-1 0,1 0,-1 0,0-1,-1-1,0 1,0-1,0-1,-1 1,0-1,-1 0,0 0,-1-1,1 1,-2-1,1 0,-2 0,1 0,-1-1,-1 1,0 0,0-1,-1 1,0-1,-1 1,0-1,-1 1,0 0,-2-6,2 13,1 1,-1-1,1 1,-1-1,0 1,0 0,0-1,-1 1,1 0,0 0,-1 1,1-1,-1 0,0 1,0 0,1 0,-1-1,0 2,0-1,0 0,0 0,0 1,0 0,0 0,0 0,0 0,0 0,0 0,-1 1,2-1,-1 1,0 0,-1 1,-89 49,71-31,3-3</inkml:trace>
  <inkml:trace contextRef="#ctx0" brushRef="#br0" timeOffset="2337.793">3196 531,'-13'-2,"0"0,-1 1,1 1,0 0,0 1,-1 0,1 1,0 0,0 1,0 1,1 0,-1 1,1 0,0 1,1 0,-1 1,1 0,0 1,1 0,-6 7,14-13,1 0,0 0,-1 1,1-1,0 0,1 1,-1-1,0 1,1-1,-1 1,1-1,0 1,-1 0,2-1,-1 1,0-1,0 1,1 0,-1-1,1 1,0-1,0 0,0 1,0-1,0 1,0-1,1 0,-1 0,1 0,0 0,-1 0,1 0,0 0,0-1,0 1,0-1,0 1,1-1,-1 0,0 0,1 0,-1 0,1 0,-1-1,1 1,-1-1,1 1,-1-1,1 0,0 0,-1 0,1 0,-1-1,1 1,11 0,0 0,-1-1,1-1,-1 0,1-1,-1 0,0-1,0-1,0 0,-1 0,0-1,0-1,0 0,-1-1,0 0,0-1,-1 0,0 0,1-3,78-55,-87 68,1 0,-1-1,0 1,1 0,-1 0,0 0,0 1,1-1,-1 0,0 1,0-1,0 1,-1 0,1 0,0 0,-1 0,1 0,-1 0,0 0,1 0,-1 0,0 1,0-1,-1 0,1 1,0-1,-1 1,0-1,1 1,-1-1,0 1,0-1,0 1,-1-1,1 1,-1-1,1 1,-2 1,2-3,-4 486,4-126,0-354,1 1,-1-1,-1 0,1 1,-1-1,0 0,-1 0,0 0,0 0,-1 0,1 0,-1-1,-1 1,1-1,-1 0,0 0,-1 0,0 0,0-1,0 0,0 0,-1 0,1-1,-1 1,0-2,-1 1,1 0,-1-1,-6 2,11-5,-1-1,1 1,-1 0,1-1,-1 1,1-1,-1 0,1 0,-1 0,1 0,0 0,0 0,0-1,-1 1,1-1,0 1,1-1,-1 0,0 0,1 0,-1 0,1 0,-1 0,1-1,0 1,0 0,0-1,0 1,0 0,1-1,-1 1,1-1,-1 0,1 1,0-1,-2-94,8 67,1 1,1 1,1-1,2 1,0 1,2 0,1 1,2 0,0 1,10-10,-3-1,24-29,-26 39</inkml:trace>
  <inkml:trace contextRef="#ctx0" brushRef="#br0" timeOffset="3236.783">3845 531,'-9'5,"-1"0,1 0,-1 1,2 1,-1-1,1 2,0-1,0 1,1 0,0 1,0-1,1 1,0 1,1-1,0 1,-1 3,4-8,0 0,0 0,0 0,0 1,1-1,0 0,0 1,1-1,-1 1,1 0,0-1,1 1,-1-1,1 1,0-1,1 1,-1-1,1 0,0 0,0 0,1 0,-1 0,1 0,0 0,1-1,-1 0,1 1,0-1,0-1,0 1,0 0,3 0,0 1,0-1,0 0,1 0,0-1,0 0,0 0,0 0,0-1,1-1,-1 0,0 0,1 0,-1-1,1 0,-1-1,1 0,-1 0,1-1,-1 0,0 0,0-1,0 0,0 0,-1-1,1 0,-1-1,0 1,0-1,-1-1,1 1,-1-1,2-3,-4 3,0-1,0-1,0 1,-1 0,0-1,-1 0,0 0,0 1,-1-1,1 0,-2-1,1 1,-1 0,-1 0,1 0,-1 0,-1 0,1 0,-1 0,-1 0,0 1,0-1,0 1,-1 0,0 0,0 0,-1 0,0 1,0-1,0 1,-1 1,-2-3,-1 1,0 1,-1 1,1 0,-1 0,0 1,-1 0,1 0,-1 1,-8-1,-6 0</inkml:trace>
  <inkml:trace contextRef="#ctx0" brushRef="#br0" timeOffset="3720.9">4269 757,'7'-27,"0"0,2 0,2 1,0 0,1 1,2 0,0 1,-14 25,0-1,0 1,1 0,-1 0,0-1,0 1,0 0,0 0,1-1,-1 1,0 0,1-1,-1 1,1 0,-1-1,1 1,-1 0,1-1,-1 1,1-1,-1 1,1-1,0 1,-1-1,1 0,0 1,-1-1,1 0,0 1,-1-1,1 0,0 0,0 0,-1 0,1 0,0 0,0 0,0 0,-1 0,1 0,0 0,0 0,-1 0,1-1,0 1,-1 0,1-1,0 1,0 0,-1-1,1 1,-1-1,1 1,0-1,-1 1,1-1,-1 1,1-1,2 13,-2-7,36 86,-36-89,0 0,0 0,1 0,-1 0,1 0,-1 0,1-1,0 1,-1-1,1 1,0-1,0 1,0-1,0 0,1 0,-1 0,0-1,0 1,0 0,1-1,-1 1,0-1,1 0,-1 0,1 0,-1 0,0 0,1-1,-1 1,0 0,0-1,1 0,-1 0,0 0,0 0,0 0,0 0,0 0,2-2,8-6,-1-1,1-1,-2 0,0-1,0 0,-1 0,0-1,-1 0,1-4,26-36,6 27,-28 28</inkml:trace>
  <inkml:trace contextRef="#ctx0" brushRef="#br0" timeOffset="4367.061">5228 447,'-35'10,"1"1,0 2,1 2,0 1,2 1,0 2,-10 8,36-23,0-1,0 1,0-1,0 2,0-1,1 0,0 1,0 0,0 0,1 0,-1 0,1 1,1-1,-1 1,1 0,0 0,0 0,0 0,1 0,0 0,0 0,1 4,1-7,0-1,0 0,0 1,0-1,1 0,-1 0,1 0,0 0,-1 0,1 0,0-1,0 1,0-1,0 1,0-1,1 0,-1 0,0 0,1 0,-1 0,1 0,-1-1,1 1,-1-1,1 1,-1-1,1 0,-1 0,3-1,75-11,-58 3,0-2,0-1,-1-1,-1 0,0-1,16-16,4-2,40-32,-79 63,1 1,-1 0,1 0,-1 0,0 0,1 0,-1 0,1 0,-1 1,0-1,1 0,-1 1,0-1,1 1,-1 0,0-1,0 1,1 0,-1 0,0 0,0 0,0 0,0 0,0 0,0 0,-1 0,1 0,0 0,0 1,-1-1,1 0,-1 0,1 1,-1-1,0 0,1 1,-1-1,0 1,0-1,0 0,0 1,0-1,0 1,0-1,-1 0,1 1,0-1,-1 1,1-1,-1 0,0 1,2 8,-1-5,0 1,1-1,0 0,0 0,0 0,1 0,-1 0,1 0,1 0,-1 0,1-1,-1 1,1-1,0 0,1 0,-1 0,1 0,0-1,0 1,0-1,0 0,0 0,1 0,0-1,-1 0,1 1,0-2,0 1,0-1,0 1,0-1,0-1,1 1,-1-1,0 0,0 0,3-1,11-5,0-2,-1-1,0 0,0-1,-1-1,-1 0,0-1,0-1,-1-1,-1 0,0-1,-1 0,-1-1,11-17,-18 25,13-14,-1-1,-1-1,-1 0,-1-2,-1 1,-1-1,-2-1,-1 0,0 0,-3-1,2-13,-7 32,1 1,-1-1,0 0,0 0,-1 0,0 1,0-1,-1 0,0 0,-1 1,0-1,0 1,-1-1,0 1,-1 0,0 0,-4-7,6 14,1-1,-1 1,0 0,0-1,-1 1,1 0,0 0,0 0,0 1,-1-1,1 0,-1 1,1 0,0-1,-1 1,1 0,-1 0,1 1,0-1,-1 0,1 1,0-1,-1 1,1 0,0 0,0 0,-1 0,1 0,0 0,0 1,0-1,-1 2,-57 55,54-48,0 0,1 1,0-1,0 1,1 0,0 1,1-1,1 1,-1-1,2 1,0 0,0-1,1 1,1 0,0 0,0-1,1 1,1 0,1 4,4 11,0-1,2 0,1-1,2 0,0-1,1 0,15 17,95 108,15-39,-125-98,0-2</inkml:trace>
  <inkml:trace contextRef="#ctx0" brushRef="#br0" timeOffset="35817.24">684 1801,'1'1,"0"-1,0 0,0 0,0 1,1-1,-1 0,0 0,0 0,0 0,0-1,0 1,0 0,1 0,-1-1,0 1,0 0,0-1,0 1,0-1,0 0,0 1,0-1,0 0,-1 1,1-1,0 0,0 0,-1 0,1 0,0 0,-1 0,1 0,-1 0,1 0,-1 0,0 0,1 0,-1 0,0 0,0 0,1-1,-1 1,0 0,0 0,-1 0,1 0,0 0,0 0,0-1,-1 1,1 0,-1 0,1 0,-1 0,1 0,-1 0,1 0,-1 0,0 0,0 1,1-1,-1 0,0 0,0 1,0-1,-1 0,-12-3,-1 0,0 1,0 1,0 1,-1 0,1 1,0 0,-13 3,-14-2,16 1,1 1,-1 1,0 1,1 1,0 1,1 2,-9 4,30-11,0-1,1 1,-1 0,1 1,-1-1,1 0,0 1,0-1,0 1,0 0,0 0,1 0,-1 0,1 0,0 0,0 0,0 0,0 0,0 1,1-1,-1 0,1 1,0-1,0 0,0 1,1-1,-1 0,1 0,0 1,0-1,0 0,0 0,0 0,1 0,-1 0,1 0,0 0,0-1,0 1,0-1,1 1,-1-1,1 0,-1 0,1 0,0 0,-1 0,1-1,0 1,0-1,1 0,-1 0,1 1,16 6,-1-1,1-1,1 0,-1-2,1 0,0-1,16-1,-69 31,-82 50,93-64,1 1,0 1,1 1,2 0,0 2,1 0,2 0,-9 22,20-42,1 0,-1 0,1 0,0 1,1-1,-1 1,1 0,0-1,0 1,1 0,-1 0,1 0,0-1,0 1,1 0,-1 0,1-1,0 1,0 0,1-1,-1 1,1-1,0 1,1-1,-1 0,1 0,-1 0,1 0,0 0,1-1,-1 1,1-1,-1 0,1 0,0 0,0-1,0 1,1-1,0 1,6-2,0 0,0-1,0 1,-1-2,1 0,0 0,0-1,-1 0,1-1,-1 0,1-1,-1 0,-1-1,4-2,7-6,-8 0</inkml:trace>
  <inkml:trace contextRef="#ctx0" brushRef="#br0" timeOffset="36395.12">543 1407,'-3'1,"-1"1,1 0,0 0,-1 0,1 0,0 0,0 1,1-1,-1 1,0 0,1 0,0 0,0 0,0 0,0 1,0-1,0 0,1 1,0 0,0-1,0 1,0 0,0-1,1 1,0 0,0 0,-1-1,-73 291,38-152,7 2,-3 69,3 13,4-62,0-18,22-122</inkml:trace>
  <inkml:trace contextRef="#ctx0" brushRef="#br0" timeOffset="39811.834">1418 2619,'143'-144,"-108"102,-1-2,-3-1,-1-1,-3-1,-2-2,19-49,-42 93,0 2,0-1,0 0,0 0,-1 0,1 0,-1 0,0 0,0 0,-1-1,1 1,-1 0,0 0,0-1,0 1,-1 0,1 0,-1-1,0 0,-1 5,0 0,0 0,0 0,0 0,0 1,1-1,-1 0,0 1,0 0,0-1,1 1,-1 0,0 0,1 0,-1 0,0 0,1 0,-1 0,1 0,0 1,-1-1,1 1,0-1,0 1,0-1,0 1,0 0,0-1,1 1,-1 0,0 0,1-1,-9 14,2 1,-1-1,2 1,0 0,1 1,1 0,0-1,1 1,1 0,1 1,0 3,0-12,0 1,0 0,1 0,1 0,0 0,0-1,1 1,0 0,0-1,1 1,1-1,0 0,0 0,0 0,1-1,0 1,1-1,3 3,-3-6,0 1,1-1,0-1,0 1,0-1,0-1,0 1,1-1,0 0,0-1,0 0,0 0,0-1,0 0,0 0,0-1,1 0,-1 0,0-1,0 0,0 0,0-1,0 0,4-2,6-2,0-1,0 0,-1-2,0 1,-1-2,1-1,-2 0,0 0,0-2,1-1,-5 2,0-1,-1 0,0 0,0-1,-2 0,0-1,0 1,-2-2,0 1,0-1,-2 0,0 0,0 0,-1-8,-4 25,1 0,-1 0,0 0,1 0,-1 0,0 0,0 0,0-1,0 1,0 0,0-1,0 1,0-1,0 1,0-1,0 1,-1-1,1 0,0 1,0-1,0 0,-1 0,1 0,0 0,0 0,0 0,-1 0,1-1,0 1,0 0,0-1,0 1,0-1,0 1,0-1,0 1,0-1,0 0,0 1,0-1,0 0,0 0,0 0,0 0,1 0,-1 0,0 0,1 0,-1 0,1 0,-1 0,1 0,0 0,-1 0,1-1,0 1,0 0,0 0,0 0,0-1,0 1,0 0,0 0,0 0,1-1,-1 1,0 0,1 0,-1 0,1 0,-8 15,1 0,0 0,1 1,1 0,0 0,1 0,0 0,2 1,0-1,0 1,1-1,1 1,1-1,0 1,0-8,-1 0,2 1,-1-1,1 0,0 0,1 0,-1-1,2 1,-1-1,1 0,0 0,1 0,-1-1,1 0,0 0,1 0,0-1,0 0,0 0,0-1,1 0,-1 0,1 0,0-1,1-1,-1 1,0-1,1-1,-1 0,1 0,-1 0,1-1,-1 0,1-1,-1 0,1 0,-1-1,1 0,-1-1,14-6,-1-1,0-1,0-1,-1 0,-1-2,0 0,-1-2,0 0,2-4,-4 2,-1-1,0-1,-2 0,-1-1,0 0,-1-1,-2 0,0-1,4-17,-11 37,-1-1,1 1,-1-1,0 1,0-1,0 1,-1-1,1 0,-1 1,0-1,0 0,0 0,0 1,-1-1,1 0,-1 1,0-1,0 0,0 1,-1 0,1-1,-1 1,0 0,0-1,0 1,0 0,-1 1,1-1,-1 0,0 1,0-1,1 1,-2 0,1 0,0 0,0 0,-1 1,1-1,-1 1,1 0,-1 0,1 0,-1 1,0-1,1 1,-1 0,0 0,0 0,1 0,-1 1,-1-1,-5 7,1 0,0 0,0 0,1 1,0 1,0-1,1 1,0 1,0-1,1 1,1 0,-1 1,2-1,-1 1,2 0,-1 0,1 0,1 1,0-1,1 1,0-1,1 1,0-1,1 1,1 7,-1-10,1-1,0 0,0 0,1 0,0 0,0 0,1-1,0 1,0-1,1 0,0 0,0-1,0 1,1-1,0 0,1-1,-1 1,1-1,0-1,0 1,0-1,1 0,0-1,0 0,0 0,0-1,-6-1,0 0,0 0,1-1,-1 1,0-1,1 0,-1 1,0-1,1 0,-1 0,0-1,1 1,-1-1,0 1,1-1,-1 1,0-1,0 0,1 0,-1 0,0-1,0 1,0 0,-1-1,1 1,0-1,0 0,-1 1,1-1,-1 0,0 0,1 0,-1 0,0 0,0-2,1-12</inkml:trace>
  <inkml:trace contextRef="#ctx0" brushRef="#br0" timeOffset="45079.238">2039 1774,'19'-20,"14"-12,-1-2,-1-1,-2-1,3-9,64-96,-61 65,-34 76,0 0,0 0,0 1,0-1,0 0,1 1,-1-1,-1 1,1-1,0 1,0-1,0 1,0 0,0-1,0 1,-1 0,1 0,0 0,-1 0,1 0,0 0,-1-1,1 1,-1 0,0 1,1-1,-1 0,0 0,0 0,1 0,-1 0,0 0,0 0,0 1,87 149,44 25,-101-105,-24-66</inkml:trace>
  <inkml:trace contextRef="#ctx0" brushRef="#br0" timeOffset="50685.508">3309 2366,'0'4,"0"8,-5 0,-1 4,5-1,2-8,6-10,2-9,-5 2,-4-2,-1 1</inkml:trace>
  <inkml:trace contextRef="#ctx0" brushRef="#br0" timeOffset="51304.138">3450 1829,'-5'0,"-6"0,-2 5,-2 1,5 1,4-7,9-3,3-6,1 4,-1 2</inkml:trace>
</inkml:ink>
</file>

<file path=ppt/ink/ink3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7:51.4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2879 73,'-1'11,"-1"0,-1 0,0 1,0-2,-1 1,-1 0,1-1,-2 0,1 0,-3 1,-14 31,-60 103,-48 93,2-27,-10 22,60-94,-51 92,42-53,3-37,-3-2,15-41,-111 188,-21 86,147-233,-17 19,299-465,-35 2,-85 86,-20 92,0 18,-69 87,-1-1,-1-1,-1-1,-1 0,9-25,14-30,90-204,-64 139,35-53,-18 5,18-35,1 32,-95 192,19-44,3 0,1 2,2 1,3 2,9-10,26-41,-77 106,0 0,0-2,-1 1,-1-1,0-1,0-1,0 0,-1-1,0 0,-1-1,0-1,0 0,-2-1,-95 40,112-42,0 0,0 1,0-1,0 0,0 1,0-1,1 0,-1 1,1-1,0 1,0-1,0 1,0-1,0 1,0-1,1 1,-1-1,1 1,-1-1,1 0,0 1,0-1,0 0,1 0,-1 0,0 0,1 0,-1 0,1 0,0 0,0 0,0-1,0 1,0 0,3 4,133 165,-31-11,-51-118,-54-43,0 0,-1-1,1 1,-1-1,0 1,1-1,-1 0,0 1,0-1,0 0,0 0,0 0,0 0,-1 0,1 0,0 0,-1 0,0 0,0 0,1 0,-1-1,0 1,-1 0,1 0,0 0,-1 0,1-1,0-1,-3-454,4 455,-1 1,1 0,-1 0,1-1,-1 1,0 0,0-1,0 1,0-1,0 1,0 0,-1-1,1 1,-1 0,1 0,-1-1,0 1,0 0,0 0,0 0,-1 0,1 0,0 0,-1 0,0 1,1-1,-1 0,0 1,0-1,0 1,0 0,0 0,0 0,0 0,0 0,0 0,0 0,-1 1,1-1,0 1,-1-1,1 1,0 0,-1 0,-1 0,-137 60,81-28,25-16,2 0,0 3,1 0,1 2,-21 19,52-40,-1 0,1 0,-1 0,1 1,0-1,-1 0,1 0,-1 0,1 1,-1-1,1 0,0 1,-1-1,1 0,0 1,-1-1,1 1,0-1,0 0,-1 1,1-1,0 1,0-1,0 1,0-1,-1 1,1-1,0 0,0 1,0-1,0 1,0-1,0 1,0-1,0 1,0-1,1 1,-1-1,0 1,0-1,0 1,1-1,-1 0,0 1,0-1,1 1,-1-1,0 0,1 1,-1-1,0 0,1 1,-1-1,0 0,1 1,-1-1,1 0,-1 0,1 0,-1 0,1 1,-1-1,1 0,-1 0,1 0,36 3,-32-3,5 0,10-1,1 2,-1 0,0 1,0 1,0 0,-1 2,14 5,185 92,-217-101,-1-2,0 0,0 1,-1-1,1 1,0-1,1 1,-1-1,0 0,0 1,0-1,0 1,0-1,0 1,1-1,-1 1,0-1,0 1,1-1,-1 1,0-1,1 1,-1-1,1 1,-1 0,1-1,-1 1,0 0,1-1,-1 1,1 0,0-1,-1 1,1 0,-1 0,1 0,-1 0,1 0,-1 0,1-1,0 1,-1 0,1 0,-1 1,1-1,-1 0,1 0,-1 0,1 0,0 0,-1 1,1-1,-1 0,1 0,-1 1,1-1,-1 0,0 1,1-1,-1 1,1-1,-1 1,0-1,1 0,-1 1,0 0,-3-8,-4-6,0-1,1 0,0 0,1 0,1-1,0 0,1 0,1 0,0 0,1 0,1 0,1-10,3 5,2-38,-6 56,0 1,-1 0,1-1,-1 1,1 0,-1-1,1 1,-1 0,0 0,0 0,0 0,1-1,-1 1,0 0,0 0,-1 1,1-1,0 0,0 0,0 0,-1 1,1-1,0 1,-1-1,1 1,0-1,-1 1,1 0,0 0,-1 0,1 0,-1 0,1 0,0 0,-1 0,1 0,-1 1,1-1,-139 18,138-18,1 0,0-1,0 1,-1 0,1 0,0 0,0 0,-1 0,1 0,0 0,-1 0,1 1,0-1,0 0,-1 1,1-1,0 1,0 0,0-1,0 1,0 0,0-1,0 1,0 0,0 0,0 0,0 0,0 0,1 0,-1 0,0 0,1 0,-1 1,1-1,-1 0,1 0,0 0,-1 1,1-1,0 0,0 0,0 1,0-1,0 0,0 1,0-1,0 0,1 0,-1 1,0-1,1 0,-1 0,1 0,-1 1,1-1,0 0,-1 0,1 0,0 0,1 1,143 112,-96-56,-71-80,-75-64,147 168,-41-59</inkml:trace>
  <inkml:trace contextRef="#ctx0" brushRef="#br0" timeOffset="8372.298">0 1456,'59'92,"-49"-68,-1-1,0 2,-2-1,-1 1,2 22,9 33,-6-35,-31-83,-30-191,46 196,1 0,2-1,1 1,2 0,1 0,7-28,15-98,-24 158,-1-1,1 1,-1 0,1 0,-1-1,1 1,0 0,-1 0,1 0,0 0,0 0,0 0,0 0,0 0,0 0,0 0,0 0,0 1,1-1,-1 0,0 1,0-1,1 1,-1 0,0-1,1 1,-1 0,0 0,1-1,-1 1,0 0,1 1,-1-1,0 0,1 0,-1 1,0-1,1 0,-1 1,0-1,0 1,1 0,-1-1,0 1,0 0,0 0,0 0,0 0,0 0,0 0,0 0,0 0,-1 0,2 1,45 65,20 62,-60-121</inkml:trace>
  <inkml:trace contextRef="#ctx0" brushRef="#br0" timeOffset="9467.151">226 2020,'6'-2,"1"0,-1-1,-1 0,1 0,0 0,-1-1,1 0,-1 0,0 0,-1-1,1 0,-1 0,0 0,0 0,2-4,1 0,-1 0,0 0,-1 0,0-1,0 1,-1-1,0 0,-1-1,0 1,0-1,-1 1,-1-1,0 0,0 0,-1 0,-2-10,2 21,-1-1,1 0,-1 0,1 1,-1-1,0 1,1-1,-1 0,0 1,1-1,-1 1,0 0,0-1,0 1,0 0,1-1,-1 1,0 0,0 0,0 0,0-1,0 1,0 0,0 0,0 1,1-1,-1 0,0 0,0 0,0 1,0-1,0 0,1 1,-1-1,0 0,0 1,0-1,1 1,-1 0,0-1,1 1,-1-1,1 1,-1 0,1 0,-1-1,1 1,-1 0,1 0,-1 0,1-1,0 1,0 0,-1 0,1 0,0 0,0 0,0 0,0 0,0-1,0 1,0 0,0 0,1 0,-2 4,0-1,1 1,0-1,0 0,0 1,1-1,-1 1,1-1,0 0,0 1,1-1,-1 0,1 0,0 0,0 0,0 0,1-1,-1 1,1-1,0 1,0-1,0 0,1 0,-1 0,1 0,-1-1,1 0,0 1,0-1,0-1,0 1,0-1,0 1,1-1,-1 0,0-1,1 1,-1-1,1 0,-1 0,0 0,1 0,-1-1,1 0,-1 0,0 0,0 0,1-1,-1 0,0 0,0 0,5-4,0-1,0 0,-1-1,0 0,0 0,-1 0,0-1,-1 0,0-1,0 1,-1-1,0 0,-1-1,0 1,0-1,-1 0,-1 0,1-10,-2 20,0 1,-1-1,1 0,-1 0,0 0,1 0,-1-1,0 1,0 0,0 0,1 0,-1 0,0 0,-1 0,1 0,0 0,0 0,0 0,0 0,-1 0,1 0,-1 0,1 0,-1 0,1 0,-1 0,1 0,-1 0,0 0,1 0,-1 1,0-1,0 0,0 1,0-1,1 0,-1 1,0-1,0 1,0 0,0-1,0 1,0 0,-1-1,1 1,0 0,0 0,0 0,0 0,0 0,0 0,0 0,0 0,-1 1,0 0,1 1,0 0,-1-1,1 1,0 0,0 0,0-1,0 1,0 0,1 0,-1 0,0 0,1 0,0 0,-1 0,1 1,0-1,0 0,0 0,0 0,1 0,-1 0,1 0,-1 0,1 0,0 0,-1 0,1 0,0 0,0 0,0-1,1 1,-1 0,1 1,58 44,-53-47,1-1,-1 0,0 0,1 0,-1-1,0 0,0 0,0-1,0 0,0 0,-1-1,0 0,1 0,-1 0,-1-1,1 0,-1 0,1 0,-1-1,-1 0,1 0,-1 0,0 0,-1-1,1 1,-1-1,-1 0,1 0,-1 0,0-1,-1 1,0 0,0-1,0-1,-1 3,1 2,0 1,0-1,-1 0,1 0,-1 0,0 0,0 0,0 0,-1 0,1 0,-1 1,0-1,0 0,0 0,-1 1,1-1,-1 1,0-1,0 1,0 0,-1-2,1 5,0 1,0-1,0 1,0 0,0 0,0-1,0 1,1 0,-1 1,0-1,1 0,-1 0,1 1,-1-1,1 1,0-1,-1 1,1 0,0-1,0 1,0 0,0 0,1 0,-1 0,0 0,1 0,0-1,-1 2,1-1,0 0,0 0,0 0,0 0,0 1,0 0,-1 1,1 0,0-1,0 1,1-1,-1 1,1-1,0 1,-1-1,1 1,1-1,-1 0,1 1,-1-1,1 0,0 0,0 0,0 0,0-1,1 1,-1 0,1-1,0 0,-1 0,1 1,0-2,0 1,1 0,-1-1,0 1,0-1,1 0,-1 0,1 0,-1 0,1-1,-1 0,1 0,-1 1,1-2,0 1,-1 0,4-2,11-3</inkml:trace>
  <inkml:trace contextRef="#ctx0" brushRef="#br0" timeOffset="10830.172">763 1400,'118'-214,"-113"205,-1 1,-1-1,0 0,0 0,0-1,-1 1,-1 0,1-1,-2 0,1 1,-1-1,-1 1,1-1,-2 1,0-4,1 12,0 0,1 0,-1 0,0 0,0 0,0 0,0 1,0-1,0 0,0 1,0-1,0 0,-1 1,1 0,0-1,0 1,0 0,-1-1,1 1,0 0,0 0,-1 0,1 0,0 0,0 0,0 1,-1-1,1 0,0 1,0-1,0 0,0 1,-1 0,1-1,0 1,0 0,0-1,0 1,0 0,1 0,-1 0,0 0,0 0,-41 42,39-39,0 0,1 1,-1-1,1 1,0 0,1-1,-1 1,1 0,0 0,0 0,0 0,1 1,0-1,0 0,0 0,0 0,1 0,0 0,0 0,1 0,-1 0,1 0,0 0,0-1,1 1,-1-1,1 1,0-1,0 0,0 0,1 0,-1-1,1 1,0-1,0 0,1 0,-1 0,3 1,-1-1,-1 0,1 0,0-1,0 0,0 0,0 0,0-1,0 1,1-2,-1 1,0-1,1 0,-1 0,1 0,-1-1,0 0,0 0,1-1,-1 0,0 0,0 0,-1-1,1 0,0 0,-1 0,5-4,5-10,0 0,-1 0,-1-2,0 1,-2-2,0 1,-1-2,-1 1,-1-1,-1-1,3-16,2 4,-11 32,1 0,-1 0,0 0,0 0,1 0,-1 0,-1-1,1 1,0 0,-1 0,1-1,-1 1,1-1,-1 1,0 0,0-1,0 1,-1-1,1 1,-1 0,1-1,-1 1,0 0,1 0,-1-1,0 1,-1 0,1 0,0 0,-1 0,1 0,-1 0,1 1,-1-1,0 0,0 1,0 0,0-1,-2 0,1 3,0 1,0-1,0 1,0 0,0 0,0 0,1 0,-1 0,1 1,-1-1,1 1,0 0,0 0,0 0,0 0,1 0,-1 0,1 0,0 0,-1 1,2-1,-1 0,0 1,1-1,-1 1,1-1,0 1,0-1,1 1,-1-1,1 0,0 3,1 0,-1-1,1 0,1 0,-1 0,1 0,0 0,0 0,0-1,1 1,-1-1,1 0,0 0,1 0,-1-1,1 1,-1-1,1 0,0-1,0 1,0-1,1 0,-1 0,0 0,1-1,-1 0,1 0,-1 0,1-1,0 0,-1 0,1 0,0-1,-1 0,1 0,-1 0,1-1,-1 0,0 0,0 0,0 0,0-1,0 0,0 0,9-9,0-1,-1 0,0-1,-1 0,0-1,-2 0,1-1,-2 0,0-1,-1 0,-1 0,-1-1,0 1,-1-2,-1 1,0 0,-2-1,0-13,-11-7,9 39,0-1,0 1,0-1,0 0,0 1,0-1,-1 0,1 1,0-1,-1 1,1-1,0 1,-1-1,1 1,-1-1,1 1,0-1,-1 1,1-1,-1 1,0 0,1-1,-1 1,1 0,-1-1,1 1,-1 0,0 0,1 0,-1-1,0 1,1 0,-1 0,0 0,1 0,-1 0,1 0,-1 0,0 1,1-1,-1 0,0 0,1 0,-1 1,1-1,-1 0,0 1,1-1,-1 0,1 1,-1-1,1 1,-1-1,1 1,0-1,-1 1,-2 4,1 0,-1 0,1 1,0-1,1 1,-1-1,1 1,0-1,1 1,-1 0,1 0,0-1,1 1,-1 0,1 0,0-1,0 1,1 0,0-1,0 0,0 1,1-1,-1 0,1 0,1 0,-1-1,2 2,-1-2,0 0,1 0,-1-1,1 0,0 0,0 0,0 0,1-1,-1 0,0 0,1 0,0-1,-1 0,1 0,0 0,-1-1,1 0,0 0,1 0,17 0</inkml:trace>
  <inkml:trace contextRef="#ctx0" brushRef="#br0" timeOffset="11506.442">763 637,'202'-337,"-194"324,-1-1,0 0,0 0,-2-1,0 0,0 0,-1 0,-1 0,-1-1,1-11,-3 28,1-1,-1 1,1-1,-1 1,1-1,-1 1,1-1,-1 1,1-1,0 1,-1-1,1 0,0 1,0-1,-1 0,1 0,0 0,0 1,-1-1,1 0,0 0,0 0,-1 0,1 0,0 0,0-1,-1 1,1 0,0 0,0 0,-1-1,1 1,0 0,-1-1,1 1,0-1,-1 1,1-1,-1 1,1-1,-1 1,1-1,-1 1,1-1,-1 0,1 1,-1-1,0 0,1 1,-1-1,0 0,0 0,0 1,1-1,-1 0,0 0,0 1,0-1,0 0,0 0,0 1,-1-1,1 0,0 0,0 1,0-1,-1 0,19 19,-2 0,0 1,-1 0,-1 1,-1 1,4 9,21 33,-26-47,0-4</inkml:trace>
  <inkml:trace contextRef="#ctx0" brushRef="#br0" timeOffset="17274.666">2569 582,'-93'246,"-60"-2,139-208,-2 0,-1-2,-2 0,-1-1,-2-1,-12 13,-22 61,25-38,-95 106,-14 41,-13 72,-27 48,78-134,104-187,18-38,63-117,50-126,73-32,-76 87,-91 140,61-133,-9 38,-78 148,-1 0,-1-1,-1 0,-1-1,-1 0,-1 0,0-1,-2 0,2-13,62-130,-34 97,87-150,2 21,-71 73,-52 118,-2 6</inkml:trace>
  <inkml:trace contextRef="#ctx0" brushRef="#br0" timeOffset="19022.702">2822 412,'-37'45,"-61"121,-48 115,123-235,-79 153,78-150,-3-2,-1 0,-2-2,-19 19,-76 135,18-27,96-151</inkml:trace>
  <inkml:trace contextRef="#ctx0" brushRef="#br0" timeOffset="19972.908">2174 1597,'-259'372,"58"-33,76-135,37-40,20-63,6-6,46-75</inkml:trace>
</inkml:ink>
</file>

<file path=ppt/ink/ink3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0 469,'194'-209,"-117"90,-43 57,1-2,-24 49</inkml:trace>
</inkml:ink>
</file>

<file path=ppt/ink/ink3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1 713,'14'-51,"3"0,2 2,3 0,1 2,2 0,28-37,8-19,54-112,-107 199</inkml:trace>
</inkml:ink>
</file>

<file path=ppt/ink/ink3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0 507,'20'-34,"15"-20,7-7,0 4,-5 5,-6 8,-7 6,-4 9,-4 6,-6 1,1-1,-2 0,3-2,-1 4</inkml:trace>
</inkml:ink>
</file>

<file path=ppt/ink/ink3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1 540,'19'-34,"11"-25,6-7,1 2,-1 7,-7 10,-3 7,-6 5,-2 9,-4 5,-4 0,1 4,-1 0,-3-1,-2 1</inkml:trace>
</inkml:ink>
</file>

<file path=ppt/ink/ink3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1 536,'23'-39,"14"-21,5-7,-5 5,-4 7,-3 8,-6 8,-7 5,-2 9,-4 3,2 1,-2 0,2-2,-1 3</inkml:trace>
</inkml:ink>
</file>

<file path=ppt/ink/ink3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1 434,'24'-34,"8"-15,3-5,-4 2,-3 11,-6 6,-7 5,0 3,-4 1,1 5,-1 1,3 5,-2-1,-3 2</inkml:trace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08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1,'-26'31,"2"1,0 2,3 0,1 2,1 0,1 4,-6 46,24-85,0 1,0 0,0 0,0-1,0 1,0 0,0 0,1-1,-1 1,0 0,1-1,0 1,-1 0,1-1,0 1,0-1,0 1,0-1,0 1,0-1,0 0,0 1,1-1,-1 0,0 0,1 0,-1 0,1 0,-1-1,1 1,0 0,-1-1,1 1,0-1,-1 1,1-1,0 0,-1 0,1 1,0-1,0-1,0 1,-1 0,1 0,0-1,0 1,12-4,0 0,0-1,-1-1,1 0,-1 0,-1-2,1 1,-1-2,-1 1,1-2,-1 0,-1 0,2-3,-7 8,0 0,-1 0,1 0,-1-1,0 0,-1 0,0 0,0 0,0 0,0-1,-1 1,0-1,-1 0,0 1,0-1,0 0,0 0,-1 0,-1 0,1 0,-1 1,0-1,0 0,-1 0,0 1,0-1,-1 1,0 0,0-1,0 1,-1 0,0 1,0-1,0 1,-1 0,1 0,-1 0,-1 1,1-1,-3 0,-18-8,1 5</inkml:trace>
</inkml:ink>
</file>

<file path=ppt/ink/ink3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0 512,'24'-38,"18"-28,1-6,-2 3,-2 9,-4 10,-3 9,-7 6,-2 4,-1 4,-4 5</inkml:trace>
</inkml:ink>
</file>

<file path=ppt/ink/ink3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1 808,'179'-313,"-92"156,23-28,-33 76,-43 77,-16 21</inkml:trace>
</inkml:ink>
</file>

<file path=ppt/ink/ink3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0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24,'2'1,"-1"1,0-1,1 1,-1-1,0 1,0 0,0-1,0 1,0 0,0 0,0 0,-1-1,1 1,-1 0,1 0,-1 0,0 0,0 0,1 0,-2 0,1 0,0 0,0 0,-1 0,1 0,-1 0,1 0,-1 0,0 0,0 0,0-1,0 1,0 0,0-1,0 1,-1-1,1 1,0-1,-1 1,0-1,1 0,-1 0,0 0,1 0,-1 0,0 0,0 0,0-1,0 1,0-1,0 1,0-1,0 0,0 0,0 0,0 0,0 0,0 0,0 0,0-1,0 1,1-1,-1 0,0 1,0-1,0 0,0 0,5 3,1-1,-1 1,1-1,-1 0,1 0,0 0,0 0,-1-1,1 1,0-1,0 0,0 0,0-1,-1 1,1-1,0 1,0-1,-1-1,1 1,-1 0,1-1,-1 0,1 0,-1 0,0 0,0 0,0 0,0-1,0 0,-1 0,1 1,-1-1,0-1,0 1,0 0,0 0,0-1,-1 1,0-1,1 0,-1 1,-1-1,1-2,-1 5,0-1,0 1,0 0,0-1,0 1,-1-1,1 1,-1 0,1-1,-1 1,0 0,1-1,-1 1,0 0,0 0,0 0,0 0,0 0,0 0,0 0,0 0,0 0,0 0,-1 1,1-1,0 0,-1 1,1-1,0 1,-1-1,1 1,0 0,-1 0,1 0,-1-1,1 1,-1 1,1-1,-1 0,1 0,0 0,-1 1,1-1,-1 1,1-1,-1 1,-59 35,63-38,-1 0,1 0,-1 0,1 0,0 0,0 0,0 0,0 1,0-1,0 1,1 0,-1-1,1 1,-1 0,0 0,1 1,0-1,-1 0,1 1,-1-1,1 1,0 0,-1 0,1 0,-1 0,1 1,0-1,-1 1,1 0,-1-1,1 1,-1 0,1 0,-1 1,0-1,1 0,-1 1,0-1,0 1,0 0,0 0,-1 0,1 0,0 0,-1 0,1 0,-1 1,0-1,0 0,0 1,0-1,0 1,0-1,-1 1,1-1,-1 1,0 0,0-1,0 1,0 0,0-1,0 1,-1 0,1-1,-1 1,0-1,0 1,0-1,0 0,-1 2,4-5,-1 0,0 0,0 0,0 0,-1 0,1-1,0 1,0 0,-1 0,1-1,0 1,-1 0,1-1,-1 1,0 0,1-1,-1 1,0 0,0-1,0 1,0-1,0 1,0-1,0 1,-1 0,1-1,0 1,-1-1,1 1,-1 0,0 0,1-1,-1 1,0 0,0 0,0 0,0 0,0 0,0 0,0 0,0 0,0 0,0 0,0 0,-1 1,1-1,0 1,-1-1,1 1,0-1,-1 1,1 0,0-1,-1 1,1 0,-1 0,1 0,-1 0,1 0,0 1,-1-1,1 0,-1 1,1-1,0 1,-1-1,1 1,0 0,0 0,-1-2,1 1,-1 0,1 0,0 0,-1 1,1-1,-1 0,1 0,0 1,-1-1,1 1,0-1,0 1,-1 0,1-1,0 1,0 0,0 0,0 0,0 0,0 0,0 0,0 0,0 0,1 0,-1 1,0-1,1 0,-1 0,1 1,-1-1,1 0,-1 1,1-1,0 0,0 1,0-1,0 1,0-1,0 0,0 1,0-1,1 0,-1 1,0-1,1 0,-1 1,1-1,-1 0,1 0,0 1,0-1,0 1,14 4</inkml:trace>
</inkml:ink>
</file>

<file path=ppt/ink/ink3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2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347 133,'-10'-10,"-12"-8,-8 0,2-3,0 3,1 4,0 5,-1 3,0 3,0 3,0 0,5-4,1-2,4 1</inkml:trace>
</inkml:ink>
</file>

<file path=ppt/ink/ink3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41,'-19'-10,"-16"-3,-7 1,4 7,3 5,8 2</inkml:trace>
</inkml:ink>
</file>

<file path=ppt/ink/ink3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1,'-19'0,"-7"5,-3 1,3 5,6 0</inkml:trace>
</inkml:ink>
</file>

<file path=ppt/ink/ink3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1,'15'10,"4"2</inkml:trace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08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0,'-21'65,"4"0,2 1,3 1,0 36,3 15,5 2,7 23,-2 6,-1-138</inkml:trace>
</inkml:ink>
</file>

<file path=ppt/ink/ink3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1,'24'9,"13"4,0 4,-6 4,-4-1,-7 0,-1-3,0-5,3-4,-4 2,1-1,-3 2,0 0,3-3,2-1,-1-4</inkml:trace>
</inkml:ink>
</file>

<file path=ppt/ink/ink3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9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0,'5'5,"6"1,2 5,2 1,0 2,2-1,-3 3,2-2,3-3,3-4,2-2,2-3,-8-1,-7 3,-5 2</inkml:trace>
</inkml:ink>
</file>

<file path=ppt/ink/ink3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0,'4'5,"8"1,5 1,5-2,-2 3,2 0,1 0,1-3,2-2,-4 4,-5 1</inkml:trace>
</inkml:ink>
</file>

<file path=ppt/ink/ink3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41,'10'0,"7"0,7 0,3 0,2 0,1 0,-4-5,-3-1,1 0,0 1,1 1,-4-3,-5 0</inkml:trace>
</inkml:ink>
</file>

<file path=ppt/ink/ink3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1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664 872,'0'-5,"-5"-1,-6-5,-2-5,-2-5,-5-3,2-3,-1 4,2 0,0 5,3 0,-2 3,3 0,3 2</inkml:trace>
  <inkml:trace contextRef="#ctx0" brushRef="#br0" timeOffset="499.742">268 477,'-9'-15,"-4"-8,-4-2,1 0,-2 3,-2 6,-3 5,-2 5,2-1,2 0,-2 1,0 3,2-5,6 1</inkml:trace>
</inkml:ink>
</file>

<file path=ppt/ink/ink3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0:2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2306,'91'-77,"110"-95,1 3,75-85,-107 113,-30 28,84-56,-45 45,68-62,5-41,-47 57,-13 2,76-82,-218 210,-69 36,-146 38,60-44,103 9,1 0,0 0,-1 1,1-1,0 0,-1 1,1-1,-1 1,1-1,-1 1,1-1,-1 1,1 0,-1 0,0 0,1 0,-1 0,1 0,-1 1,1-1,-1 0,0 1,1-1,0 1,-1-1,1 1,-1 0,1 0,0 0,-1 0,1 0,0 0,0 0,0 0,0 0,0 0,0 1,0-1,0 0,0 1,1-1,-1 1,0 0,2 12,1 1,0 0,1 0,0-1,1 0,1 1,0-1,1-1,1 1,21 63,10 68,-36-127,0 1,2-1,0 0,1 0,0 0,2 0,5 9,-12-26,0 0,1 0,-1 0,0 0,0 0,1 0,-1 0,0-1,1 1,-1 0,1 0,-1 0,1-1,0 1,-1 0,1-1,0 1,-1 0,1-1,0 1,0-1,-1 1,1-1,0 0,0 1,0-1,0 0,0 0,0 1,-1-1,1 0,0 0,0 0,0 0,0 0,0 0,0 0,0 0,0-1,0 1,0 0,-1-1,1 1,0 0,0-1,0 1,0-1,-1 1,1-1,0 1,-1-1,1 0,0 1,0-2,22-48,69-325,-59 188,-33 186,0 12</inkml:trace>
  <inkml:trace contextRef="#ctx0" brushRef="#br0" timeOffset="1502.132">297 2221,'-5'-2,"0"0,0 0,0 0,0 1,0 0,0 0,0 0,0 0,0 1,0 0,-1 0,1 0,0 1,0 0,0 0,0 0,0 0,0 1,0 0,0 0,0 0,1 1,-1-1,1 1,0 0,0 1,0-1,0 1,0-1,1 1,-3 4,-28 16,-69 50,97-61,5-3</inkml:trace>
  <inkml:trace contextRef="#ctx0" brushRef="#br0" timeOffset="2839.84">974 2503,'17'73,"-4"180,-14-221,12-219,-4 153,1 0,3 0,0 2,2-1,3-1,8-21,-21 42,2 1,0 0,0 0,1 0,0 1,1 0,1 0,0 0,0 1,1 1,0-1,0 1,4-1,-10 8,-1 0,1 1,0-1,0 1,0 0,0 0,0 0,0 1,0-1,0 0,1 1,-1 0,0 0,0 0,0 0,0 1,0-1,1 1,-1 0,0 0,0 0,0 0,-1 0,1 1,0-1,0 1,-1 0,1 0,-1 0,1 0,-1 0,2 3,59 93,-47-67,-8-20,-2-4</inkml:trace>
  <inkml:trace contextRef="#ctx0" brushRef="#br0" timeOffset="3755.804">862 2165,'40'-23,"2"1,0 3,2 1,0 2,0 3,10-1,116-17,-168 31,-1-1,1 1,-1 0,1-1,-1 0,1 1,-1-1,0 0,1 0,-1 0,0 0,0 0,0 0,0 0,0 0,0 0,0 0,0-1,0 1,0 0,-1-1,1 1,0-1,-1 1,1-1,-1 1,0-1,0 1,1-1,-1 1,0-1,0 1,0-1,-1 1,1-1,0 1,0-1,-1 1,1-1,-1 1,0-1,0 0,-42-61,29 47,-1-4,9 14,0-1,1 1,0-1,0 0,1-1,0 1,0-1,1 0,0 0,1 0,-1-2,1-13</inkml:trace>
</inkml:ink>
</file>

<file path=ppt/ink/ink3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6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30 162,'0'-39,"-17"74,12-5,1 1,1-1,2 1,1 0,2-1,0 1,3-1,0 0,2 0,4 11,-7-29,0-1,0 0,1 0,1-1,-1 0,2 0,0 0,0 0,0-1,1-1,1 1,-1-1,1-1,6 5,-12-11,0 1,0-1,0 0,0 0,0 0,0 0,0-1,0 1,0-1,0 1,0-1,1 0,-1-1,0 1,0 0,0-1,0 0,0 0,0 0,0 0,0 0,0 0,-1-1,1 0,0 1,-1-1,1 0,-1 0,0 0,1-1,-1 1,0-1,0 0,58-92,-7-76,-52 168,-2 2,1 1,0-1,0 0,-1 0,1 0,0 0,0 0,0 1,0-1,0 0,0 0,0 0,0 0,1 0,-1 1,0-1,0 0,1 0,-1 0,0 1,1-1,-1 0,1 0,-1 1,1-1,0 0,-1 1,1-1,-1 1,1-1,0 1,0-1,-1 1,1-1,0 1,0 0,-1-1,1 1,0 0,0 0,0 0,0 0,0-1,-1 1,1 0,0 0,0 1,0-1,0 0,0 0,-1 0,1 0,0 1,0-1,0 0,-1 1,1-1,0 1,0-1,-1 1,1-1,0 1,51 142,-48-123,1 0,1-1,1 1,1-2,0 1,1-1,8 10,-15-24,1 0,-1-1,1 1,0-1,0 0,1 0,-1 0,1 0,-1 0,1-1,0 0,0 1,0-2,0 1,1 0,-1-1,0 0,1 0,-1 0,1 0,-1-1,1 0,-1 0,1 0,-1 0,1-1,-1 1,1-1,-1-1,0 1,1 0,-1-1,0 0,0 0,0 0,0-1,-1 1,3-3,13-14,-2-1,0-1,-1 0,-1-2,-1 1,-1-2,-1 0,-2 0,0-1,-1 0,2-16,4-2,-2-1,-2 0,-2 0,-1-1,-3 0,-2 0,-1-24,-3 69,0 11</inkml:trace>
</inkml:ink>
</file>

<file path=ppt/ink/ink3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7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59 244,'18'0,"0"-1,0-1,-1-1,1-1,-1 0,1-1,-1-1,-1-1,1 0,-1-1,5-4,-16 8,0 1,-1-1,1-1,-1 1,0-1,0 1,-1-1,1 0,-1-1,0 1,-1 0,1-1,-1 0,0 1,-1-1,1 0,0-5,-2 8,1 0,-1 0,0-1,1 1,-1 0,-1 0,1-1,0 1,-1 0,0 0,1 0,-1 0,-1-1,1 1,0 1,-1-1,1 0,-1 0,0 0,0 1,0-1,0 1,-1 0,1-1,0 1,-1 0,0 1,1-1,-1 0,0 1,0-1,0 1,-1 0,-5 0,0 1,0 0,0 0,0 1,0 0,0 1,0 0,0 0,0 1,1 0,-1 1,1 0,0 0,0 1,1 0,-1 0,1 1,-1 1,-4 4,1 0,1 2,0-1,1 1,0 0,1 1,0 0,2 1,-1-1,2 1,0 0,0 1,2-1,-2 12,4-21,0 0,0 0,1 0,0 0,0 0,0 1,1-1,0 0,0 0,0 0,1 0,0 0,0-1,0 1,1 0,0-1,0 0,1 1,-1-1,1-1,0 1,0 0,1-1,-1 0,1 0,0 0,0-1,0 0,1 0,3 2,19 4,0 0,0-2,0-1,1-2,-1-1,1 0,0-3,0 0,13-3,3 2,-21 1</inkml:trace>
</inkml:ink>
</file>

<file path=ppt/ink/ink3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8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58,'-1'-3,"1"1,-1-1,0 1,1-1,-1 1,0 0,0-1,-1 1,1 0,0 0,-1 0,1 0,-1 0,0 0,1 0,-1 1,0-1,0 0,0 1,-1 0,1-1,0 1,0 0,-1 0,1 0,0 1,-1-1,1 1,-1-1,-2 1,-78-6,71 8,0 0,1 1,-1 0,1 1,0 0,0 1,0 1,1-1,-1 2,2-1,-1 1,1 1,0 0,0 0,1 1,0 0,-1 2,5-2,0 0,1 0,0 0,1 0,0 0,0 1,1-1,0 1,1 0,0-1,0 1,1-1,1 1,-1-1,1 0,1 1,0-1,0 0,1 0,0-1,1 1,-1-1,2 0,4 6,-4-5,0-1,1 1,0-1,1 0,-1-1,2 1,-1-1,1-1,0 0,0 0,1-1,-1 0,1-1,0 0,1 0,-1-1,1-1,-1 1,1-2,0 0,0 0,0-1,1 2,0-1,0-1,0 0,1-1,-1-1,0 1,0-2,0 0,-1 0,1-1,-1-1,0 1,0-2,0 0,-1 0,1-1,-2 0,1-1,-1 0,0-1,2-4</inkml:trace>
</inkml:ink>
</file>

<file path=ppt/ink/ink3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9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0,'-20'1,"-1"0,0 2,1 0,0 1,-1 1,2 1,-1 1,1 1,0 0,-11 8,23-11,0 0,1 0,-1 1,2 0,-1 0,0 1,1-1,1 1,-1 0,1 1,0-1,0 1,1-1,0 1,1 0,0 0,0 1,0-1,1 0,0 1,1-1,0 0,0 1,1-1,0 1,1-1,0 0,0 0,0 0,4 7,-4-10,1-1,-1 0,1 1,0-1,0 0,1-1,-1 1,1-1,0 1,0-1,0 0,0 0,0-1,1 1,0-1,-1 0,1 0,0-1,0 1,-1-1,1 0,0 0,1-1,-1 0,0 0,0 0,0 0,2-1,5 0,0-1,0-1,0 0,0 0,0-1,-1-1,0 0,1 0,-2-1,1-1,1-1,21-21,0-1,-3-1,0-2,-2-1,21-34,-49 66,0 1,0 0,0-1,1 1,-1 0,0 0,1 0,-1-1,1 1,-1 0,1 0,0 0,-1 0,1 0,0 0,0 0,0 0,0 0,0 0,0 1,0-1,0 0,0 1,0-1,0 1,0-1,1 1,-1-1,0 1,0 0,1-1,-1 1,0 0,0 0,1 0,-1 0,0 0,1 1,-1-1,0 0,0 0,0 1,1-1,-1 1,0-1,0 1,0 0,0-1,0 1,0 0,0 0,0-1,0 1,0 0,0 0,0 0,-1 0,1 0,0 1,-1-1,1 0,-1 0,1 0,-1 0,0 1,1 0,2 12,1 1,0-1,1 0,1-1,0 1,1-1,0-1,9 13,-3-8</inkml:trace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09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0 672,'423'17,"-400"-15,20 3,0-2,0-2,0-1,0-3,20-4,107-29,-237 79,43-32,0 2,2 0,0 2,0 0,1 1,1 2,1 0,0 1,-2 4,20-22,-1 1,1-1,0 0,0 0,0 1,0-1,0 1,0-1,1 1,-1-1,0 1,1-1,-1 1,1 0,0-1,-1 1,1 0,0-1,0 1,0 0,0 0,0-1,0 1,1 0,-1-1,1 1,-1 0,1-1,0 1,-1-1,1 1,0-1,0 1,0-1,0 0,0 1,0-1,1 0,-1 0,0 0,1 0,-1 0,0 0,1 0,-1 0,1-1,0 1,-1 0,1-1,-1 1,1-1,0 0,0 0,-1 0,1 1,0-2,-1 1,2 0,15-2,-1 0,1-2,0 0,-1-1,0-1,0 0,0-2,-1 1,0-2,1-2,-14 10,147-93,-150 93,1 0,-1 1,1-1,-1 0,1 0,-1 1,1-1,0 1,-1-1,1 0,0 1,-1-1,1 1,0 0,0-1,-1 1,1 0,0-1,0 1,0 0,-1 0,1 0,0 0,0-1,0 1,0 0,0 1,0-1,-1 0,1 0,0 0,0 0,0 1,-1-1,1 0,0 1,0-1,0 1,-1-1,1 1,0-1,-1 1,1-1,-1 1,1 0,0-1,-1 1,1 0,-1-1,0 1,1 0,-1 0,0 0,1-1,-1 1,0 0,0 0,0 0,1 0,-1-1,0 1,0 0,0 0,-1 0,1 0,0 0,0-1,0 1,-1 0,1 38,-1-35,-1 1,1 0,1-1,-1 1,1 0,0 0,0-1,0 1,0 0,1 0,0-1,0 1,0-1,1 1,0-1,-1 1,1-1,1 0,-1 0,1 0,0 0,-1 0,2-1,-1 1,0-1,1 0,-1 0,1 0,0 0,0-1,2 2,3-2,-1-1,1 0,-1 0,1-1,-1 0,1 0,-1-1,1 0,-1-1,0 1,1-2,-1 1,0-1,0 0,0-1,-1 0,1 0,-1-1,1-1,123-112,-116 104,28-32,-2-2,-2-1,-3-2,29-52,-44 63,-3-2,-2 1,-1-2,-2 0,-2-1,-1-8,-9 47,3-10,-1 0,-1 1,-1-1,0 0,-1 0,0 0,-1 0,-1 0,-1-2,3 16,0 0,0-1,0 1,-1 0,1-1,-1 1,1 0,-1 0,1 0,-1-1,1 1,-1 0,0 0,0 0,0 0,0 0,0 0,1 1,-2-1,1 0,0 0,0 1,0-1,0 0,0 1,-1-1,1 1,0 0,0-1,-1 1,1 0,0 0,0 0,-1 0,1 0,0 0,-1 0,1 0,0 0,-1 1,1-1,0 0,0 1,0-1,-1 1,1 0,0-1,0 1,0 0,0 0,0-1,0 1,0 0,0 1,-48 57,37-30,1 1,1 0,2 0,1 1,1 1,2-1,0 12,-4 22,-3 2,4 2,2-1,4 1,2 0,9 49,32 101,-27-184,-24-70,0 14</inkml:trace>
</inkml:ink>
</file>

<file path=ppt/ink/ink3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9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0 363,'35'-63,"92"-134,-88 167,-38 30,0-1,0 1,0 0,0 0,0 0,0 0,0 0,0 0,0 1,0-1,0 0,0 0,0 1,0-1,0 1,0-1,0 1,0-1,0 1,0 0,-1-1,1 1,0 0,0-1,-1 1,1 0,0 0,-1 0,1 0,-1 0,1 0,-1 0,0 0,1 0,-1 0,0 0,0 0,1 0,-1 0,0 1,12 46,28 72,-38-117,1 0,-1 0,0 0,1 0,0 0,0 0,-1 0,2-1,-1 0,0 1,0-1,1-1,-1 1,1 0,0-1,-1 0,1 1,0-2,0 1,0 0,0-1,0 1,0-1,-1-1,1 1,0 0,0-1,0 0,0 0,0 0,8-4,-1-1,0 0,-1-1,1 0,-1 0,0-1,-1-1,0 1,-1-1,0-1,0 0,0 0,-2-1,1 1,-1-1,-1-1,0 1,-1-1,0 0,0 0,-1-4,27-56,-18 49</inkml:trace>
</inkml:ink>
</file>

<file path=ppt/ink/ink3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17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23 112,'-3'6,"0"0,0 0,0 0,1 0,0 1,0-1,1 1,0-1,0 1,0-1,1 1,0 0,0-1,0 1,1 0,0-1,1 1,-1-1,1 0,1 1,-1-1,1 0,0 0,0 0,1-1,-1 1,1-1,1 0,-1 0,1 0,0-1,0 1,0-1,0 0,1-1,0 1,0-1,0 0,0-1,0 1,2-1,5-1,0 0,0-1,0-1,-1 0,1-1,0 0,-1-1,1 0,-1-1,0-1,0 0,0 0,-1-1,0-1,0 0,0 0,-1-1,0 0,-1-1,0 0,0-1,-1 0,0 0,-1 0,0-1,0 0,2-7,2 4,-11 42,0-21,-1 0,1 0,0 0,1 0,0 0,0 0,0 0,1-1,0 1,0 0,0-1,1 1,0-1,1 0,-1 0,1 0,0 0,1-1,-1 0,1 0,0 0,0 0,1-1,-1 0,1 0,0 0,0-1,0 0,1 0,-1 0,1-1,0 0,-1 0,1-1,0 0,0 0,0-1,5 0,-1-2,1 0,-1-1,0-1,0 0,0-1,0 0,-1 0,1-1,-1-1,-1 1,0-2,0 1,0-1,-1-1,0 1,0-1,-1-1,0 1,-1-1,0-1,-1 1,0-1,0 0,-1 0,0-5,41-106,-45 122,0 0,0 0,0 1,1-1,-1 0,0 1,0-1,1 0,-1 0,0 1,1-1,-1 0,0 0,1 0,-1 1,0-1,1 0,-1 0,0 0,1 0,-1 0,1 0,-1 0,0 0,1 0,-1 0,0 0,1 0,-1 0,1 0,-1 0,0 0,1 0,-1-1,0 1,1 0,-1 0,0 0,1-1,-1 1,0 0,0 0,1-1,-1 1,0 0,0 0,1-1,-1 1,0 0,0-1,0 1,0 0,1-1,4 37,34 202,-29-178,-3 0,-3 1,-2 0,-5 43,1-8,3-89,-1 0,0 0,0 0,0 0,-1 0,0 0,0 0,-1-1,0 1,0 0,-1-1,1 1,-1-1,-1 0,1 0,-1 0,0-1,-1 1,-2 2,6-7,-1-1,0 1,1-1,-1 1,0-1,1 0,-1 1,0-1,0 0,1 0,-1 0,0 0,0-1,1 1,-1 0,0-1,1 1,-1-1,1 0,-1 1,0-1,1 0,0 0,-1 0,1 0,-1 0,1-1,0 1,0 0,0 0,0-1,0 1,0-1,0 1,0-1,0 1,1-1,-1 0,1 1,-1-1,-14-71,18 30,3 2,1-1,3 0,1 2,1-1,11-19,-7 23,1 1,1 1,2 0,2 2,1 0,1 2,2 0,1 2,2 1,17-13,-32 28,1 1,1 0,0 1,0 1,1 1,0 0,1 1,0 1,0 0,1 1,0 2,3-1,-17 5,-1 1,1 0,-1 0,0 0,0 0,1 1,-1-1,0 1,0 0,0 1,-1-1,1 0,-1 1,1 0,-1 0,0 0,0 0,0 1,0-1,-1 1,1 0,-1 0,0-1,0 1,0 1,-1-1,1 0,-1 0,0 1,-1-1,1 0,-1 1,1-1,-1 1,-1-1,1 1,-1-1,1 0,-1 1,0-1,-1 0,1 0,-1 0,0 0,0 0,0 0,0 0,-1 0,-1 1,-7 18,-1-1,-1 0,-1 0,0-1,-2-1,0-1,-2 0,0-1,-1-1,0-1,-1-1,-3 1,15-11,-1 1,0 0,0 0,0-1,0 0,-1-1,0 0,0 0,0-1,0 0,-1-1,1 0,-1-1,0 0,-8-1,16-1,1-1,-1 1,1-1,-1 0,1 0,0-1,0 1,0 0,0-1,0 1,0-1,0 0,1 1,0-1,-1 0,1 0,0 0,0 0,1 0,-1 0,1 0,-1 0,1 0,0 0,0-1,1 1,-1 0,-1-21</inkml:trace>
</inkml:ink>
</file>

<file path=ppt/ink/ink3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10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93,'-17'57,"23"132,4-88,-8 254,-2-354,-1-1,1 1,0 0,0 0,0 0,0 0,0 0,0 0,0 0,0 0,0 0,1 0,-1-1,0 1,0 0,1 0,-1 0,1 0,-1-1,1 1,-1 0,1 0,-1-1,1 1,0 0,-1-1,1 1,0 0,0-1,-1 1,1-1,0 0,0 1,0-1,0 0,-1 1,1-1,0 0,0 0,0 0,0 1,0-1,0 0,0-1,0 1,0 0,0 0,-1 0,1 0,0-1,0 1,0 0,0-1,0 1,-1-1,1 1,45-36,-43 33,53-55,-39 39,0 1,0 0,2 1,0 1,1 1,0 1,1 1,1 0,0 2,13-5,-33 15,0 0,0 0,1 0,-1 0,0 0,1 0,-1 1,1-1,-1 1,1 0,-1 0,1 0,0 0,-1 0,1 0,-1 1,1-1,-1 1,1-1,-1 1,0 0,1 0,-1 0,0 1,0-1,0 0,0 1,0 0,0-1,0 1,0 0,0 0,-1 0,1 0,-1 0,0 0,0 1,1-1,-1 0,-1 1,1-1,0 0,0 1,-1-1,0 2,0 13,-1 0,0 0,-2-1,0 1,-1-1,-1 1,0-1,-1 0,-1-1,0 0,-1 0,-1 0,0-1,-1-1,0 1,-1-1,-1-1,0 0,-1-1,0 0,0-1,-1-1,-1 0,-12 6,24-13,0 1,-1-1,1 1,-1-1,1 0,-1 0,0-1,0 1,1-1,-1 1,0-1,0-1,-1 1,1-1,0 1,0-1,0 0,0 0,0-1,0 1,0-1,0 0,0 0,0-1,0 1,0-1,0 0,1 0,-1 0,1 0,-1 0,1-1,0 0,0 1,0-1,0 0,1-1,-1 1,1 0,0-1,0 0,0 1,-1-3,0-19,2 1</inkml:trace>
  <inkml:trace contextRef="#ctx0" brushRef="#br0" timeOffset="4123.522">780 600,'20'76,"-19"-61,7 138,2-278,-6 104,2-1,0 1,1 0,1 1,1 0,1 0,1 1,0 0,1 1,2 0,2-2,-15 18,-1 1,1-1,0 1,0-1,0 1,0-1,1 1,-1 0,0-1,0 1,1 0,-1 0,1 0,-1 0,1 0,0 0,-1 0,1 1,0-1,-1 1,1-1,0 1,0-1,0 1,-1 0,1 0,0 0,0 0,0 0,-1 1,1-1,0 0,0 1,-1-1,1 1,0 0,-1 0,1-1,0 1,-1 0,1 0,0 1,11 31,-12-30,-1 0,1 1,-1-1,1 0,0 0,1 0,-1 0,0 0,1 0,0 0,-1 0,1 0,0-1,0 1,1-1,-1 1,1-1,-1 0,1 0,0 0,-1 0,1-1,0 1,0-1,0 0,1 1,-1-1,0-1,0 1,0 0,1-1,-1 0,13-3</inkml:trace>
  <inkml:trace contextRef="#ctx0" brushRef="#br0" timeOffset="4523.099">1260 685,'11'-2,"0"0,0-1,-1 0,1 0,-1-1,1 0,-1-1,0-1,-1 1,1-1,-1-1,-1 0,1 0,-1-1,0 0,-1 0,0-1,2-3,-8 9,0 0,0 0,-1 0,1 0,-1 0,0 0,0 0,0 0,0-1,0 1,-1 0,0 0,1 0,-1 0,0 1,-1-1,1 0,0 0,-1 0,1 1,-1-1,0 1,0-1,0 1,0 0,0 0,-1 0,1 0,-1 0,1 0,-1 1,0-1,0 1,1 0,-1 0,0 0,0 0,0 0,0 1,0-1,0 1,0 0,0 0,-1 0,1 0,0 1,0-1,0 1,0 0,0 0,0 0,1 0,-1 0,0 0,0 1,0 0,-10 3,-1 1,1 1,0 0,1 0,-1 1,2 1,-1 0,1 1,1 0,0 1,0 0,1 0,0 1,1 0,0 1,1-1,1 2,0-1,1 1,-2 4,7-14,-1 0,1 0,0 0,-1-1,2 1,-1 0,0 0,1 0,0-1,0 1,0 0,0-1,0 1,1-1,0 1,0-1,0 1,0-1,0 0,0 0,1 0,0-1,-1 1,1 0,0-1,0 0,1 0,-1 0,2 1,107 33,-95-35,0 0,0-1,-1 0,1-2,0 0,0 0,-1-2,1 0,-1-1,0-1,-1 0,1-1,-1-1,2-2,2 0</inkml:trace>
  <inkml:trace contextRef="#ctx0" brushRef="#br0" timeOffset="5251.465">1965 516,'-26'9,"0"1,1 1,1 1,0 1,0 1,1 1,1 1,1 1,0 1,1 1,-13 17,31-34,0 0,0 0,0 0,0 0,1 1,-1-1,1 1,-1-1,1 1,0 0,0-1,0 1,0 0,1 0,-1-1,1 1,0 0,0 0,0 0,0 0,0 0,1 0,-1-1,1 1,0 0,-1 0,1-1,1 1,-1 0,0-1,1 1,-1-1,1 1,0-1,0 0,0 0,0 0,0 0,0 0,0 0,1-1,-1 1,1-1,-1 0,1 1,0-1,1 0,10 0,-1 0,1-1,0-1,-1 0,1-1,-1-1,0 0,0-1,0 0,0-1,0 0,-1-1,0 0,1-2,17-8,-1-2,0-1,-2-2,0 0,19-21,-46 42,1-1,-1 1,1-1,-1 1,1-1,-1 1,1-1,-1 1,1 0,0-1,-1 1,1 0,0 0,-1-1,1 1,0 0,-1 0,1 0,0 0,-1 0,1 0,0 0,-1 0,1 0,0 0,0 0,-1 0,1 1,0-1,-1 0,1 0,-1 1,1-1,0 0,-1 1,1-1,-1 1,1-1,-1 1,1-1,-1 1,1-1,-1 1,0-1,1 1,-1 0,0-1,1 1,-1 0,0-1,0 1,0 0,1-1,-1 1,0 0,0-1,0 1,0 0,0-1,0 1,-1 0,1 0,0-1,0 1,0 0,-1-1,1 1,0-1,-1 1,1 0,4 18,-3-17,0 0,0 0,0 0,0 0,0 0,0-1,1 1,-1 0,1-1,-1 1,1-1,0 0,-1 1,1-1,0 0,0 0,0 0,0 0,0 0,0-1,0 1,0-1,1 1,-1-1,0 0,0 0,0 1,1-2,-1 1,0 0,0 0,0-1,0 1,0-1,0 0,0 1,0-1,0 0,0 0,0-1,0 1,0 0,-1-1,1 1,77-67,-53 31,-2-2,-1 0,-3-1,0-1,-3-1,-2 0,-1-1,3-25,-11 49,-1-1,-1 0,0 0,-2 0,0-1,-1 1,-1 0,-1-1,-4-19,5 40,-1-1,1 0,-1 0,1 0,-1 1,0-1,1 0,-1 1,0-1,0 1,1-1,-1 1,0-1,0 1,0-1,0 1,1 0,-1 0,0-1,0 1,0 0,0 0,0 0,0 0,0 0,0 0,0 0,0 0,0 0,1 1,-1-1,0 0,0 0,0 1,0-1,0 1,1-1,-1 1,0-1,0 1,1 0,-1-1,0 1,1 0,-1-1,1 1,-1 0,1 0,-1-1,1 1,-1 0,1 0,0 0,-1 0,1 0,0 0,0 0,0 0,0-1,0 1,0 0,0 0,0 0,0 0,0 0,1 1,-7 21,0 1,2 0,2 1,0-1,1 0,1 1,3 20,-1 15,10 104,-2-87,-3 1,-4 0,-5 40,2-118,17-40,-4-11,-4 30</inkml:trace>
  <inkml:trace contextRef="#ctx0" brushRef="#br0" timeOffset="5641.142">2839 261,'-291'184,"282"-178,5-4,0 0,0 1,0-1,0 1,0 0,0 0,1 0,-1 1,1-1,0 1,0 0,0 0,1 0,-1 0,1 1,0-1,0 2,3-3,0-1,0 1,1-1,-1 1,1-1,-1 0,1 0,0 0,0 0,0 0,0 0,1 0,-1-1,0 1,1-1,-1 1,1-1,0 0,-1 0,1 0,0-1,-1 1,1 0,0-1,0 0,8 4,3-1,0 1,-1 1,1 0,-1 1,0 0,-1 1,1 1,-2 0,1 0,-1 2,0-1,-1 1,0 0,-1 1,0 0,0 1,-1 0,-1 0,0 1,0 2,20 50,-14-52</inkml:trace>
</inkml:ink>
</file>

<file path=ppt/ink/ink3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1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99,'-1'1,"0"0,0 0,0 1,0-1,0 0,0 0,0 1,0-1,1 0,-1 1,0-1,1 1,-1-1,1 1,-1-1,1 1,0-1,0 1,0-1,-1 1,2-1,-1 1,0 0,0-1,0 1,1-1,-1 1,1-1,-1 1,1-1,0 0,-1 1,2 0,0 9,4 354,2-337,-8-28,0-1,0 1,0 0,0-1,0 1,0 0,0-1,0 1,0 0,0 0,1-1,-1 1,0 0,0-1,0 1,0 0,1 0,-1-1,0 1,0 0,1 0,-1 0,0-1,0 1,1 0,-1 0,0 0,1 0,-1 0,0 0,0-1,1 1,-1 0,0 0,1 0,-1 0,0 0,1 0,-1 0,0 0,1 0,-1 1,0-1,1 0,-1 0,0 0,0 0,1 0,-1 0,0 1,1-1,-1 0,0 0,0 0,1 1,-1-1,0 0,14-53,-5 10,2 0,1 0,3 1,1 0,2 2,2 0,2 1,1 1,12-13,-29 44,1-1,1 2,-1-1,1 1,0 0,1 0,-1 1,1 0,0 1,5-2,-11 5,0 0,1 0,-1 0,0 0,0 1,1-1,-1 1,0 0,1 0,-1 0,0 0,1 1,-1-1,0 1,0 0,0 0,1 0,-1 0,0 1,0-1,0 1,-1 0,1 0,0 0,-1 0,1 0,-1 0,0 1,0-1,0 1,0 0,1 2,35 61,-25-52</inkml:trace>
</inkml:ink>
</file>

<file path=ppt/ink/ink3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2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1 262,'261'-28,"-39"-1,-167 23,-72-21,-132-88,108 72,31 29</inkml:trace>
</inkml:ink>
</file>

<file path=ppt/ink/ink3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5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29 565,'-5'24,"-1"18,0 6,1-1,1-7</inkml:trace>
  <inkml:trace contextRef="#ctx0" brushRef="#br0" timeOffset="237.063">0 86</inkml:trace>
  <inkml:trace contextRef="#ctx0" brushRef="#br0" timeOffset="664.935">255 904,'111'-336,"-97"307,4 47,-6 10,52 97,-61-121,0 0,0 0,1 0,0 0,-1-1,1 0,0 1,0-2,1 1,-1 0,1-1,-1 0,1 0,0 0,0 0,-1-1,1 0,0 0,0 0,1-1,-1 0,0 0,0 0,0 0,3-2,5-2,-1-1,0-1,-1 0,1-1,-1 0,0-1,-1 0,0-1,0 0,-1 0,0-1,-1 0,0-1,-1 1,0-2,0 1,-1-1,-1 0,0 0,0 0,-2-1,2-8,18-46,-18 48</inkml:trace>
  <inkml:trace contextRef="#ctx0" brushRef="#br0" timeOffset="1014.56">1300 0,'-9'75,"4"0,3 0,4 0,4 25,-4-77,-2 0,-1 0,-1 0,0 0,-2 0,-1-1,-1 1,0-1,-2 0,-1-1,-6 11,15-31,-1 1,1 0,-1-1,0 1,0 0,1 0,-1-1,-1 1,1 0,0-1,0 1,0-1,-1 0,1 1,-1-1,1 0,-1 0,1 0,-1 0,0 0,0 0,1 0,-1-1,0 1,0-1,0 1,0-1,-6-6</inkml:trace>
  <inkml:trace contextRef="#ctx0" brushRef="#br0" timeOffset="1251.297">988 424,'39'5,"31"1,9 0,-4-1,-10-2,-7-1,-8-1,-8 0,-6-1,-5 0,-2-1,-2 1,0 0,-1 0,-3 0</inkml:trace>
  <inkml:trace contextRef="#ctx0" brushRef="#br0" timeOffset="1482.031">1892 396,'-15'11,"1"1,0 0,1 1,0 0,1 1,1 1,0 0,1 0,1 1,0 0,1 1,1 0,0 0,-1 10,7-24,0-1,1 2,0-1,0 0,0 0,0 0,0 0,0 0,1 0,0 0,-1 0,1-1,0 1,1 0,-1 0,0-1,1 1,-1 0,1-1,0 1,0-1,0 0,0 0,0 0,1 0,-1 0,1 0,-1-1,1 1,0-1,-1 1,1-1,0 0,0 0,0-1,0 1,2 0,6 1,0-1,0-1,0 0,0 0,1-1,-1 0,0-1,-1 0,10-4,-6 2,-2-1,1-1,-1 0,0-1,0 0,-1-1,0-1,0 1,-1-1,0-1,0 0,-1-1,-1 0,0 0,0 0,-1-1,3-7,-9 15,1 0,-1 0,0-1,0 1,0 0,-1-1,0 1,0-1,0 1,0-1,0 1,-1-1,0 1,0 0,0-1,-1 1,1 0,-1 0,0 0,0 0,-1 0,1 1,-1-1,1 1,-1-1,0 1,-1 0,1 0,0 0,-1 1,0-1,0 1,1 0,-1 0,-1 0,1 0,0 1,0-1,0 1,-1 1,1-1,-2 0,-52-4,32 5</inkml:trace>
</inkml:ink>
</file>

<file path=ppt/ink/ink3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9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211 482,'-21'15,"0"1,1 1,1 1,1 0,1 1,1 1,0 1,1 1,2 0,-6 12,17-32,0 0,1 0,-1 0,1 1,0-1,0 0,0 0,0 1,0-1,1 1,-1-1,1 1,-1-1,1 1,0-1,0 1,0-1,0 1,0-1,1 1,-1-1,1 1,0-1,0 1,0-1,0 0,0 1,0-1,0 0,1 0,-1 0,1 0,0 0,0 0,-1-1,1 1,0 0,0-1,1 1,-1-1,2 1,10-1,0 1,0-2,0 0,0-1,0 0,0-1,0 0,-1-1,1-1,-1 0,1-1,-1-1,-1 0,1 0,-1-2,0 1,-1-1,0-1,0 0,-1-1,9-10,-13 16,-1 0,0-1,-1 0,1 0,-1 0,0-1,0 1,-1-1,0 0,0 0,0 0,0-1,-1 1,0 0,-1-1,1 0,-1 1,-1-1,1 0,-1 0,0 1,-1-1,1 0,-1 0,-1 1,1-1,-1 1,0-1,-1 1,0 0,0 0,0 0,0 0,-1 0,0 1,-2-2,-1 0,-1 0,0 1,0 0,0 0,-1 0,0 1,0 1,-1-1,1 2,-1-1,0 1,0 1,0 0,0 0,-9 0,39-3,-1-2,0 0,-1-1,0 0,0-2,-1 0,0-1,-1-1,6-6,4 0,-1-1,-1-2,0 0,-2-2,-1 0,-1-1,-1-2,-1 0,7-13,-20 27,-5 10,0 1,0-1,0 0,1 0,-1 0,0 0,1 1,-1-1,1 0,0 0,-1 1,1-1,0 0,0 1,0-1,0 1,0-1,1 1,-1 0,0-1,1 1,-1 0,1 0,-1 0,1 0,-1 0,1 0,0 1,0-1,-1 0,1 1,0-1,0 1,0 0,-1 0,1-1,0 1,0 0,0 1,0-1,-1 0,1 1,0-1,0 1,0-1,-1 1,1 0,1 0,4 10,0 1,0 0,-1 1,-1-1,0 1,-1 0,0 0,-1 1,-1-1,0 1,5 18,134 622,-136-635,-1 1,0 0,-1 0,-1 0,-1 0,-1 0,-1 0,-1 0,0 1,-2-2,0 1,-1 0,-1-1,-1 0,-1 0,0-1,-6 8,6-15,0 0,-1 0,0-1,-1 0,0-1,-1 0,0-1,0 0,-1 0,0-1,0-1,-1 0,0-1,0 0,0-1,0 0,-1-1,0-1,1 0,-1-1,0 0,-10-2,21 1,1 0,-1-1,0 1,1-1,-1 0,1 0,-1 0,1 0,-1 0,1 0,-1-1,1 1,0-1,0 0,0 1,0-1,0 0,0 0,1-1,-1 1,1 0,-1 0,1-1,0 1,0-1,0 1,0-1,0 1,1-1,-1 0,1 1,0-1,-1 0,1 0,21-92,-4 65,2 1,0 1,2 0,2 2,8-8,-12 13,26-29</inkml:trace>
</inkml:ink>
</file>

<file path=ppt/ink/ink3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7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93 198,'-10'13,"0"-1,0 2,2-1,-1 1,2 1,0-1,1 1,0 0,1 1,1 0,0-1,2 1,-1 0,2 0,0 4,1-18,0 1,1-1,-1 0,1 0,-1 1,1-1,0 0,0 0,0 0,0 0,0 0,1 0,-1 0,0 0,1 0,-1-1,1 1,0 0,0-1,0 1,0-1,0 0,0 0,0 0,0 0,0 0,0 0,0 0,1-1,-1 1,0-1,1 0,-1 0,0 0,1 0,-1 0,0 0,1 0,-1-1,2 0,84-44,-79 36,-1 0,0-1,0 0,-2-1,1 0,-1 0,-1 0,0 0,0-1,-1 0,-1 0,0 0,0-1,-1 1,-1 0,0-1,-1 1,0-1,-1 0,-1 1,0 0,0-1,-1 1,-4-10,5 18,1 1,0-1,-1 1,0 0,0 0,0 0,0 0,-1 0,1 0,-1 1,1-1,-1 1,0 0,0 0,0 0,0 0,-1 0,-2-1,-14-3</inkml:trace>
  <inkml:trace contextRef="#ctx0" brushRef="#br0" timeOffset="333.31">403 397,'221'-251,"-200"246,-21 35,-1-19,0-6,1-1,0 1,0 0,0 0,1 0,-1 0,1 0,0 0,1 0,-1-1,1 1,0-1,0 1,0-1,1 1,0-1,0 0,0 0,0-1,0 1,1-1,0 1,-1-1,1 0,0 0,1-1,-1 1,0-1,1 0,0 0,-1-1,1 1,0-1,3 1,-1-1,0 0,-1 0,1 0,0-1,0 0,0 0,0-1,0 1,0-2,0 1,-1-1,1 0,-1 0,1-1,-1 0,0 0,0 0,0-1,0 0,-1 0,1-1,-1 1,0-1,-1 0,1-1,-1 1,0-1,0 0,-1 0,1 0,-1 0,-1 0,1-1,-1-1,5-18,-3 2</inkml:trace>
  <inkml:trace contextRef="#ctx0" brushRef="#br0" timeOffset="749.612">1391 1,'1'3,"-1"0,0 0,0 0,0 0,-1 0,1 0,0 0,-1 0,0 0,0 0,0 0,0 0,0 0,-1-1,1 1,-1-1,0 1,0-1,0 1,0-1,0 0,-2 2,1-1,-93 111,94-112,1 0,0 1,0-1,0 0,0 1,0-1,1 1,-1 0,1-1,0 1,0-1,0 1,0 0,0-1,0 1,1-1,-1 1,1-1,0 1,-1-1,1 1,0-1,1 1,-1-1,0 0,1 0,-1 0,1 0,0 0,0 0,0 0,-1 0,2-1,-1 1,0-1,2 2,-1-1,0 0,-1 0,1 0,-1 0,1 1,-1-1,0 1,0-1,0 1,0 0,-1 0,1 0,-1 0,0 0,0 0,0 1,0-1,0 0,-1 0,1 1,-1-1,0 0,0 1,0-1,-1 1,1-1,-1 0,0 0,0 1,0-1,0 0,0 0,-1 0,1 0,-1 0,0 0,0-1,0 1,0-1,-1 1,1-1,-1 0,1 0,-1 0,0 0,1 0,-1 0,0-1,-1 1,-113 44,96-42</inkml:trace>
</inkml:ink>
</file>

<file path=ppt/ink/ink3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5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1 510,'0'-34,"0"-16,5-3,1 1,5 5,0 7,4 8,3 7,-1 1,1 6,3 0,2 4,2 4,-3 9,-5 9,-6 8,-4 6,-4 0</inkml:trace>
  <inkml:trace contextRef="#ctx0" brushRef="#br0" timeOffset="282.594">283 481,'32'-8,"-1"0,-1-3,0 0,0-2,-2-1,1-1,-2-2,0 0,-1-2,10-10,5-31,-40 58,0 1,-1-1,1 0,0 1,-1-1,0 0,1 1,-1-1,0 0,0 1,0-1,0 0,0 0,-1 1,1-1,0 0,-1 1,1-1,-1 0,0 1,1-1,-1 1,0-1,0 1,0-1,0 1,0 0,0 0,-1-1,1 1,0 0,0 0,-1 0,1 0,-1 0,1 1,-1-1,0 0,0 0,-8 0,-1 1,1 0,0 0,-1 1,1 0,0 0,0 1,0 1,0 0,1 0,-1 1,1 0,-1 1,1 0,1 0,-1 1,1 0,0 0,0 1,-5 6,6-8,1 0,-1 0,1 1,0 0,0 0,0 1,1 0,0-1,1 2,-1-1,1 0,1 1,-1 0,1 0,1 0,0 0,0 1,0-1,1 0,0 1,1-1,0 1,0-1,1 1,0-1,1 6,0-9,1 0,-1-1,1 1,0-1,0 1,0-1,1 0,-1 0,1-1,0 1,0-1,0 1,1-1,-1-1,1 1,0-1,-1 1,1-1,0-1,0 1,1-1,0 1,120 11,17-15,-114 2</inkml:trace>
  <inkml:trace contextRef="#ctx0" brushRef="#br0" timeOffset="585.143">1158 227,'-20'13,"0"0,1 2,1 0,0 1,1 1,1 0,1 2,0 0,1 0,1 1,1 1,-7 18,17-36,1 0,0 1,0-1,0 0,0 1,1-1,-1 1,1-1,0 0,0 1,0-1,0 1,1-1,-1 0,1 1,0-1,0 0,0 1,1-1,-1 0,1 0,0 0,-1 0,1 0,1-1,-1 1,0 0,1-1,-1 0,1 0,0 0,-1 0,1 0,0 0,0 0,0-1,1 0,1 1,10 3,0-1,1-1,-1 0,0-1,1 0,0-2,15 0,11-1,-28 3,-1-1,1-1,-1 0,1-1,-1 0,1-2,-1 1,0-1,0-1,0 0,0-1,-1-1,0 0,0 0,0-1,0-2,0-3</inkml:trace>
  <inkml:trace contextRef="#ctx0" brushRef="#br0" timeOffset="837.141">1779 1,'-15'38,"-4"33,1 13,-1-3,7-10,5-13,5-11,2-8,2-7,4-4,2-1,4-2,5 1,4-4,4-7,-3-10,-5-10,-5-5</inkml:trace>
  <inkml:trace contextRef="#ctx0" brushRef="#br0" timeOffset="1081.497">1468 284,'39'0,"31"0,9 0,-4 0,-6 0,-9 4,-10 3,-9-1,-7-2,-4 0,-2-2,-1-1,-6 0</inkml:trace>
  <inkml:trace contextRef="#ctx0" brushRef="#br0" timeOffset="1337.098">2315 311,'-5'34,"-1"16,0 4,6-3,3-9</inkml:trace>
  <inkml:trace contextRef="#ctx0" brushRef="#br0" timeOffset="1590.331">2343 1,'0'0</inkml:trace>
</inkml:ink>
</file>

<file path=ppt/ink/ink3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5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285 565,'-21'6,"1"0,0 1,0 1,0 1,1 1,1 1,0 0,0 1,1 1,0 1,2 1,-1 0,-7 10,21-23,0 1,0-1,0 0,0 1,1-1,-1 1,1 0,-1 0,1-1,0 1,0 0,0 0,0 0,1 0,-1 0,1 0,0 0,0 0,0 0,0 0,1 1,-1-1,1 0,-1 0,1-1,0 1,1 0,-1 0,0 0,1-1,-1 1,1 0,0-1,0 0,0 1,0-1,0 0,0 0,1 0,-1 0,1-1,0 1,-1-1,1 1,0-1,0 0,0 0,2 0,5 1,0-1,1 0,-1-1,0-1,1 1,-1-1,0-1,0 0,0-1,0 1,0-2,-1 0,1 0,-1 0,0-1,0-1,-1 1,1-2,0-1,14-10,-2-2,0 0,-1-2,-1 0,-1-1,3-7,-1-1,-2 0,0-1,-2-1,-2 0,-1-1,-1-1,-3 0,0 0,-2-1,-2 0,-1 0,-2 0,-1-7,-2 32,0 1,-1-1,0 1,0 0,-1 0,0 0,-1 1,0-1,-1 1,-1-2,5 8,-1 1,0-1,1 0,-1 1,0-1,-1 1,1 0,0-1,-1 1,0 0,1 1,-1-1,0 0,0 1,0 0,0-1,0 1,0 0,0 0,0 1,0-1,0 1,-1 0,1-1,0 2,0-1,-1 0,1 0,0 1,0 0,0 0,0 0,-3 1,0 3,-1 1,1 0,0 1,0-1,1 1,0 0,0 1,0-1,1 1,0 0,1 0,0 0,0 1,1-1,0 1,0-1,1 1,0 0,1-1,0 1,0 0,1 0,0 4,2 19,0 0,2-1,1 1,2-1,0-1,3 1,0-2,2 1,1-2,1 0,2 0,1-2,11 13,-11-16,1-2,0 0,2-1,1-1,0-1,1-1,1-1,8 3,6-7,-24-14</inkml:trace>
  <inkml:trace contextRef="#ctx0" brushRef="#br0" timeOffset="253.728">990 622,'0'33,"5"2,2-5</inkml:trace>
  <inkml:trace contextRef="#ctx0" brushRef="#br0" timeOffset="500.986">906 85,'0'0</inkml:trace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09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0,'44'0,"32"5,9 1,0 0,-11-1,-7-2,-11 4,-10 1,-8-1,-6-2,-3 3,-2 0,-1-1,-4-2</inkml:trace>
</inkml:ink>
</file>

<file path=ppt/ink/ink3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53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1 232,'54'34,"-34"-23,2 0,0-1,0-1,0-1,1-1,0-1,1-2,-1 0,1-1,0-1,-1-1,1-2,0 0,0-1,-1-2,9-2,-26 5,-1 0,1 0,-1 0,1-1,-1 0,0 0,0 0,0-1,0 1,0-1,0-1,-1 1,1 0,-1-1,0 0,0 0,0-1,-1 1,0-1,0 1,0-1,0 0,0 0,-1-1,0 1,1-5,-2 1,-1 0,1 0,-2 0,1 0,-1 0,-1 1,0-1,0 0,0 1,-1-1,0 1,-1 0,0 0,0 0,-1 1,0-1,0 1,-1 0,0 0,0 1,-1 0,1 0,-1 1,0-1,-1 1,0 1,1 0,-1 0,-1 0,1 1,0 0,-1 1,0 0,-4-1,8 2,0 0,1 0,-1 1,0-1,0 1,1 0,-1 0,0 1,0 0,0-1,1 2,-1-1,1 0,-1 1,1 0,-1 0,1 0,0 1,0-1,0 1,0 0,0 0,1 0,0 1,-1-1,1 1,0 0,1 0,-1 0,1 0,0 0,-2 4,-32 155,8 35,18-57,-1-85,8-34,0-1,-1 1,-2-1,0-1,-1 1,-1-1,-1 0,0-1,-2 0,0 0,-1-1,12-19,0 1,0-1,0 0,0 0,0 1,0-1,0 0,-1 1,1-1,0 0,0 1,0-1,-1 1,1-1,0 0,-1 1,1-1,-1 1,1-1,0 1,-1-1,1 1,-1-1,0 1,1-1,-1 1,1 0,-1-1,0 1,1 0,-1 0,0-1,1 1,-1 0,0 0,1 0,-1 0,0 0,1 0,-1 0,0 0,1 0,-1 0,0 0,1 0,-1 1,0-1,1 0,-1 0,0 1,1-1,-1 0,1 1,-1-1,1 1,-1-1,1 1,-1-1,1 1,-1-1,1 1,0-1,-1 1,1 0,-1 0,4-58,4 32</inkml:trace>
</inkml:ink>
</file>

<file path=ppt/ink/ink3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54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0 298,'35'-23,"114"-129,-137 138,0-1,1 2,1 0,0 0,1 1,0 1,0 0,8-2,-22 12,1 0,0 0,0 0,0 0,-1 1,1-1,0 1,0-1,0 1,0 0,0-1,0 1,0 0,0 0,0 1,0-1,0 0,0 1,0-1,0 1,0-1,0 1,0 0,0 0,-1 0,1 0,0 0,-1 1,1-1,-1 0,1 1,-1-1,1 1,-1-1,0 1,24 70,-20-52,3 23,-8-37,0 0,1 1,0-1,0 0,0-1,1 1,0 0,0 0,1-1,0 1,0-1,0 0,0 1,1-2,0 1,3 3,10 4</inkml:trace>
</inkml:ink>
</file>

<file path=ppt/ink/ink3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8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205 503,'-17'12,"0"0,1 1,0 1,1 0,1 1,0 0,1 2,0-1,2 2,-10 17,16-26,0 0,0 0,1 0,0 0,1 1,0-1,0 1,1 0,1 0,-1 0,2 0,-1 0,1 0,1 0,0 0,0 0,1 0,0 0,1 0,0-1,1 1,0-1,0 0,1 0,0 0,0-1,1 0,0 0,1 0,0-1,0 0,0 0,2 0,-4-3,0 0,1 0,-1-1,1 1,-1-1,1-1,0 1,0-1,0 0,0 0,1-1,-1 0,0 0,1-1,-1 1,1-1,-1-1,1 1,-1-1,0 0,1-1,-1 1,0-1,0 0,0-1,0 0,5-2,3-4,0 1,0-2,-1 0,0 0,-1-1,0-1,-1 0,0 0,-1-2,0 1,-1-1,0 0,-2-1,1 0,-2 0,0 0,-1-1,0 0,-2 0,0-1,0 1,-2 0,0-1,-1-7,0 16,0-1,-1 1,-1 0,1 0,-1 1,0-1,-1 0,0 1,0-1,-1 1,0 0,0 0,0 0,-1 1,0-1,-1 1,1 0,-1 1,0-1,0 1,-1 1,0-1,0 1,0 0,0 0,0 1,-1 0,0 1,1-1,-1 1,0 1,0 0,-3-1,3 3,1-1,0 1,0 0,0 0,0 1,0 0,0 1,0-1,1 1,-1 0,1 1,0 0,0 0,0 0,0 0,1 1,0 0,0 0,0 1,0 0,1-1,0 1,0 1,1-1,0 0,0 1,0 0,1 0,0 0,-1 5,-4 13</inkml:trace>
  <inkml:trace contextRef="#ctx0" brushRef="#br0" timeOffset="314.341">656 983,'-2'1,"0"0,-1 0,1 0,0 0,-1-1,1 1,-1-1,1 0,0 0,-1 1,1-2,-1 1,1 0,-1 0,1-1,-1 1,1-1,0 0,-1 0,1 0,0 0,0 0,0 0,0-1,0 1,0-1,0 1,0-1,0 0,1 0,-1 1,1-1,-1-1,1 1,0 0,0 0,0 0,0-1,0 1,0 0,1-1,-1 1,1-1,0 1,0 0,-1-1,2 1,-1-1,0 1,0-1,1 1,-1-1,1 1,0 0,0-1,0 1,0 0,1-1,7-30,3 1,0 0,2 0,2 2,0 0,11-13,-24 38,0 0,-1 0,2 0,-1 0,0 1,1-1,0 1,0 0,0 0,1 1,-1-1,1 1,0 0,0 0,0 0,0 1,5-2,-8 5,0 0,0 0,0 0,0 0,0 1,0-1,0 0,-1 1,1 0,0-1,-1 1,1 0,-1 0,1 0,-1 0,0 0,0 0,0 0,0 0,0 0,-1 0,1 1,-1-1,1 0,-1 0,0 1,0-1,0 0,0 1,0-1,-1 0,1 1,0-2,1 23</inkml:trace>
  <inkml:trace contextRef="#ctx0" brushRef="#br0" timeOffset="714.324">1305 108,'40'336,"-33"-289,-1 1,-3 1,-2-1,-2 0,-2 0,-2 0,-2 0,-3 0,-11 34,20-79,1 0,0-1,-1 1,1 0,-1-1,0 1,0 0,0-1,0 1,0-1,0 0,-1 1,1-1,-1 0,0 0,1 0,-1 0,0 0,0 0,-1-1,1 1,0-1,-1 1,1-1,0 0,-1 0,1 0,-1 0,0 0,1-1,-1 1,0-1,1 1,-1-1,0 0,0 0,0-1,-9-7</inkml:trace>
  <inkml:trace contextRef="#ctx0" brushRef="#br0" timeOffset="970.305">994 700,'39'-23,"26"-9,8-4,-4 5,-9 8,-10 7,-9 7,-6 4,-4-1,-4 0,0 2,0 1,-1 1,-4-4,-6-1</inkml:trace>
  <inkml:trace contextRef="#ctx0" brushRef="#br0" timeOffset="1430.969">1728 136,'23'108,"-10"-47,-4 0,-1 1,-3 32,-5 174,-1-266,1-1,0 1,0-1,0 1,1 0,-1-1,0 1,1 0,-1-1,1 1,-1-1,1 1,0-1,-1 1,1-1,0 0,0 1,0-1,0 0,0 0,1 0,-1 0,0 1,0-2,1 1,-1 0,1 0,-1 0,1-1,-1 1,1-1,-1 1,1-1,-1 1,1-1,0 0,-1 0,1 0,0 0,-1 0,1 0,-1 0,1-1,0 1,-1-1,1 1,-1-1,1 1,-1-1,1 0,-1 0,0 0,1 0,-1 0,0 0,0 0,0 0,1 0,-1-1,0 1,-1 0,1-1,157-168,-152 165,-4 2,-1 1,0 0,1 0,-1 0,1 0,0 0,0 0,0 1,0-1,0 0,0 1,0 0,0-1,1 1,-1 0,0 0,1 0,-1 1,1-1,-1 1,1-1,0 1,-1 0,1 0,-1 0,1 0,-1 0,1 1,0-1,-1 1,0-1,1 1,-1 0,1 0,-1 0,0 1,0-1,1 0,-1 1,0 0,1 4,-1 0,1 0,-1 1,-1-1,1 1,-1-1,0 1,-1 0,0-1,0 1,0 0,-1-1,0 1,0-1,0 1,-1-1,0 1,-2 3,-6 85,35-59,-8-30</inkml:trace>
  <inkml:trace contextRef="#ctx0" brushRef="#br0" timeOffset="1756.192">2491 560,'-5'15,"-4"7,2 0,0 1,2 0,0 0,2 0,0 1,2 8,1-28,0-1,0 1,1-1,0 1,-1-1,1 0,1 1,-1-1,0 0,1 0,-1 0,1 0,0 0,0 0,1 0,-1-1,0 1,1-1,-1 0,1 1,0-1,0 0,0-1,0 1,0 0,0-1,0 0,1 0,-1 0,0 0,1 0,-1-1,1 1,-1-1,1 0,-1 0,1 0,-1-1,1 1,-1-1,0 0,1 0,-1 0,0 0,1-1,-1 1,0-1,2-1,4-1,1-1,-1 0,0-1,-1 0,1 0,-1 0,0-1,-1-1,0 1,0-1,0-1,-1 1,0-1,-1 0,0 0,-1-1,1 1,-2-1,1 0,-2 0,1 0,-1-1,-1 1,0 0,0-1,-1 1,0-1,-1 1,0-1,-1 1,0 0,-2-6,2 13,1 1,-1-1,1 1,-1-1,0 1,0 0,0-1,-1 1,1 0,0 0,-1 1,1-1,-1 0,0 1,0 0,1 0,-1-1,0 2,0-1,0 0,0 0,0 1,0 0,0 0,0 0,0 0,0 0,0 0,-1 1,2-1,-1 1,0 0,-1 1,-89 49,71-31,3-3</inkml:trace>
  <inkml:trace contextRef="#ctx0" brushRef="#br0" timeOffset="2337.793">3196 531,'-13'-2,"0"0,-1 1,1 1,0 0,0 1,-1 0,1 1,0 0,0 1,0 1,1 0,-1 1,1 0,0 1,1 0,-1 1,1 0,0 1,1 0,-6 7,14-13,1 0,0 0,-1 1,1-1,0 0,1 1,-1-1,0 1,1-1,-1 1,1-1,0 1,-1 0,2-1,-1 1,0-1,0 1,1 0,-1-1,1 1,0-1,0 0,0 1,0-1,0 1,0-1,1 0,-1 0,1 0,0 0,-1 0,1 0,0 0,0-1,0 1,0-1,0 1,1-1,-1 0,0 0,1 0,-1 0,1 0,-1-1,1 1,-1-1,1 1,-1-1,1 0,0 0,-1 0,1 0,-1-1,1 1,11 0,0 0,-1-1,1-1,-1 0,1-1,-1 0,0-1,0-1,0 0,-1 0,0-1,0-1,0 0,-1-1,0 0,0-1,-1 0,0 0,1-3,78-55,-87 68,1 0,-1-1,0 1,1 0,-1 0,0 0,0 1,1-1,-1 0,0 1,0-1,0 1,-1 0,1 0,0 0,-1 0,1 0,-1 0,0 0,1 0,-1 0,0 1,0-1,-1 0,1 1,0-1,-1 1,0-1,1 1,-1-1,0 1,0-1,0 1,-1-1,1 1,-1-1,1 1,-2 1,2-3,-4 486,4-126,0-354,1 1,-1-1,-1 0,1 1,-1-1,0 0,-1 0,0 0,0 0,-1 0,1 0,-1-1,-1 1,1-1,-1 0,0 0,-1 0,0 0,0-1,0 0,0 0,-1 0,1-1,-1 1,0-2,-1 1,1 0,-1-1,-6 2,11-5,-1-1,1 1,-1 0,1-1,-1 1,1-1,-1 0,1 0,-1 0,1 0,0 0,0 0,0-1,-1 1,1-1,0 1,1-1,-1 0,0 0,1 0,-1 0,1 0,-1 0,1-1,0 1,0 0,0-1,0 1,0 0,1-1,-1 1,1-1,-1 0,1 1,0-1,-2-94,8 67,1 1,1 1,1-1,2 1,0 1,2 0,1 1,2 0,0 1,10-10,-3-1,24-29,-26 39</inkml:trace>
  <inkml:trace contextRef="#ctx0" brushRef="#br0" timeOffset="3236.783">3845 531,'-9'5,"-1"0,1 0,-1 1,2 1,-1-1,1 2,0-1,0 1,1 0,0 1,0-1,1 1,0 1,1-1,0 1,-1 3,4-8,0 0,0 0,0 0,0 1,1-1,0 0,0 1,1-1,-1 1,1 0,0-1,1 1,-1-1,1 1,0-1,1 1,-1-1,1 0,0 0,0 0,1 0,-1 0,1 0,0 0,1-1,-1 0,1 1,0-1,0-1,0 1,0 0,3 0,0 1,0-1,0 0,1 0,0-1,0 0,0 0,0 0,0-1,1-1,-1 0,0 0,1 0,-1-1,1 0,-1-1,1 0,-1 0,1-1,-1 0,0 0,0-1,0 0,0 0,-1-1,1 0,-1-1,0 1,0-1,-1-1,1 1,-1-1,2-3,-4 3,0-1,0-1,0 1,-1 0,0-1,-1 0,0 0,0 1,-1-1,1 0,-2-1,1 1,-1 0,-1 0,1 0,-1 0,-1 0,1 0,-1 0,-1 0,0 1,0-1,0 1,-1 0,0 0,0 0,-1 0,0 1,0-1,0 1,-1 1,-2-3,-1 1,0 1,-1 1,1 0,-1 0,0 1,-1 0,1 0,-1 1,-8-1,-6 0</inkml:trace>
  <inkml:trace contextRef="#ctx0" brushRef="#br0" timeOffset="3720.9">4269 757,'7'-27,"0"0,2 0,2 1,0 0,1 1,2 0,0 1,-14 25,0-1,0 1,1 0,-1 0,0-1,0 1,0 0,0 0,1-1,-1 1,0 0,1-1,-1 1,1 0,-1-1,1 1,-1 0,1-1,-1 1,1-1,-1 1,1-1,0 1,-1-1,1 0,0 1,-1-1,1 0,0 1,-1-1,1 0,0 0,0 0,-1 0,1 0,0 0,0 0,0 0,-1 0,1 0,0 0,0 0,-1 0,1-1,0 1,-1 0,1-1,0 1,0 0,-1-1,1 1,-1-1,1 1,0-1,-1 1,1-1,-1 1,1-1,2 13,-2-7,36 86,-36-89,0 0,0 0,1 0,-1 0,1 0,-1 0,1-1,0 1,-1-1,1 1,0-1,0 1,0-1,0 0,1 0,-1 0,0-1,0 1,0 0,1-1,-1 1,0-1,1 0,-1 0,1 0,-1 0,0 0,1-1,-1 1,0 0,0-1,1 0,-1 0,0 0,0 0,0 0,0 0,0 0,2-2,8-6,-1-1,1-1,-2 0,0-1,0 0,-1 0,0-1,-1 0,1-4,26-36,6 27,-28 28</inkml:trace>
  <inkml:trace contextRef="#ctx0" brushRef="#br0" timeOffset="4367.061">5228 447,'-35'10,"1"1,0 2,1 2,0 1,2 1,0 2,-10 8,36-23,0-1,0 1,0-1,0 2,0-1,1 0,0 1,0 0,0 0,1 0,-1 0,1 1,1-1,-1 1,1 0,0 0,0 0,0 0,1 0,0 0,0 0,1 4,1-7,0-1,0 0,0 1,0-1,1 0,-1 0,1 0,0 0,-1 0,1 0,0-1,0 1,0-1,0 1,0-1,1 0,-1 0,0 0,1 0,-1 0,1 0,-1-1,1 1,-1-1,1 1,-1-1,1 0,-1 0,3-1,75-11,-58 3,0-2,0-1,-1-1,-1 0,0-1,16-16,4-2,40-32,-79 63,1 1,-1 0,1 0,-1 0,0 0,1 0,-1 0,1 0,-1 1,0-1,1 0,-1 1,0-1,1 1,-1 0,0-1,0 1,1 0,-1 0,0 0,0 0,0 0,0 0,0 0,0 0,-1 0,1 0,0 0,0 1,-1-1,1 0,-1 0,1 1,-1-1,0 0,1 1,-1-1,0 1,0-1,0 0,0 1,0-1,0 1,0-1,-1 0,1 1,0-1,-1 1,1-1,-1 0,0 1,2 8,-1-5,0 1,1-1,0 0,0 0,0 0,1 0,-1 0,1 0,1 0,-1 0,1-1,-1 1,1-1,0 0,1 0,-1 0,1 0,0-1,0 1,0-1,0 0,0 0,1 0,0-1,-1 0,1 1,0-2,0 1,0-1,0 1,0-1,0-1,1 1,-1-1,0 0,0 0,3-1,11-5,0-2,-1-1,0 0,0-1,-1-1,-1 0,0-1,0-1,-1-1,-1 0,0-1,-1 0,-1-1,11-17,-18 25,13-14,-1-1,-1-1,-1 0,-1-2,-1 1,-1-1,-2-1,-1 0,0 0,-3-1,2-13,-7 32,1 1,-1-1,0 0,0 0,-1 0,0 1,0-1,-1 0,0 0,-1 1,0-1,0 1,-1-1,0 1,-1 0,0 0,-4-7,6 14,1-1,-1 1,0 0,0-1,-1 1,1 0,0 0,0 0,0 1,-1-1,1 0,-1 1,1 0,0-1,-1 1,1 0,-1 0,1 1,0-1,-1 0,1 1,0-1,-1 1,1 0,0 0,0 0,-1 0,1 0,0 0,0 1,0-1,-1 2,-57 55,54-48,0 0,1 1,0-1,0 1,1 0,0 1,1-1,1 1,-1-1,2 1,0 0,0-1,1 1,1 0,0 0,0-1,1 1,1 0,1 4,4 11,0-1,2 0,1-1,2 0,0-1,1 0,15 17,95 108,15-39,-125-98,0-2</inkml:trace>
  <inkml:trace contextRef="#ctx0" brushRef="#br0" timeOffset="35817.24">684 1801,'1'1,"0"-1,0 0,0 0,0 1,1-1,-1 0,0 0,0 0,0 0,0-1,0 1,0 0,1 0,-1-1,0 1,0 0,0-1,0 1,0-1,0 0,0 1,0-1,0 0,-1 1,1-1,0 0,0 0,-1 0,1 0,0 0,-1 0,1 0,-1 0,1 0,-1 0,0 0,1 0,-1 0,0 0,0 0,1-1,-1 1,0 0,0 0,-1 0,1 0,0 0,0 0,0-1,-1 1,1 0,-1 0,1 0,-1 0,1 0,-1 0,1 0,-1 0,0 0,0 1,1-1,-1 0,0 0,0 1,0-1,-1 0,-12-3,-1 0,0 1,0 1,0 1,-1 0,1 1,0 0,-13 3,-14-2,16 1,1 1,-1 1,0 1,1 1,0 1,1 2,-9 4,30-11,0-1,1 1,-1 0,1 1,-1-1,1 0,0 1,0-1,0 1,0 0,0 0,1 0,-1 0,1 0,0 0,0 0,0 0,0 0,0 1,1-1,-1 0,1 1,0-1,0 0,0 1,1-1,-1 0,1 0,0 1,0-1,0 0,0 0,0 0,1 0,-1 0,1 0,0 0,0-1,0 1,0-1,1 1,-1-1,1 0,-1 0,1 0,0 0,-1 0,1-1,0 1,0-1,1 0,-1 0,1 1,16 6,-1-1,1-1,1 0,-1-2,1 0,0-1,16-1,-69 31,-82 50,93-64,1 1,0 1,1 1,2 0,0 2,1 0,2 0,-9 22,20-42,1 0,-1 0,1 0,0 1,1-1,-1 1,1 0,0-1,0 1,1 0,-1 0,1 0,0-1,0 1,1 0,-1 0,1-1,0 1,0 0,1-1,-1 1,1-1,0 1,1-1,-1 0,1 0,-1 0,1 0,0 0,1-1,-1 1,1-1,-1 0,1 0,0 0,0-1,0 1,1-1,0 1,6-2,0 0,0-1,0 1,-1-2,1 0,0 0,0-1,-1 0,1-1,-1 0,1-1,-1 0,-1-1,4-2,7-6,-8 0</inkml:trace>
  <inkml:trace contextRef="#ctx0" brushRef="#br0" timeOffset="36395.12">543 1407,'-3'1,"-1"1,1 0,0 0,-1 0,1 0,0 0,0 1,1-1,-1 1,0 0,1 0,0 0,0 0,0 0,0 1,0-1,0 0,1 1,0 0,0-1,0 1,0 0,0-1,1 1,0 0,0 0,-1-1,-73 291,38-152,7 2,-3 69,3 13,4-62,0-18,22-122</inkml:trace>
  <inkml:trace contextRef="#ctx0" brushRef="#br0" timeOffset="39811.834">1418 2619,'143'-144,"-108"102,-1-2,-3-1,-1-1,-3-1,-2-2,19-49,-42 93,0 2,0-1,0 0,0 0,-1 0,1 0,-1 0,0 0,0 0,-1-1,1 1,-1 0,0 0,0-1,0 1,-1 0,1 0,-1-1,0 0,-1 5,0 0,0 0,0 0,0 0,0 1,1-1,-1 0,0 1,0 0,0-1,1 1,-1 0,0 0,1 0,-1 0,0 0,1 0,-1 0,1 0,0 1,-1-1,1 1,0-1,0 1,0-1,0 1,0 0,0-1,1 1,-1 0,0 0,1-1,-9 14,2 1,-1-1,2 1,0 0,1 1,1 0,0-1,1 1,1 0,1 1,0 3,0-12,0 1,0 0,1 0,1 0,0 0,0-1,1 1,0 0,0-1,1 1,1-1,0 0,0 0,0 0,1-1,0 1,1-1,3 3,-3-6,0 1,1-1,0-1,0 1,0-1,0-1,0 1,1-1,0 0,0-1,0 0,0 0,0-1,0 0,0 0,0-1,1 0,-1 0,0-1,0 0,0 0,0-1,0 0,4-2,6-2,0-1,0 0,-1-2,0 1,-1-2,1-1,-2 0,0 0,0-2,1-1,-5 2,0-1,-1 0,0 0,0-1,-2 0,0-1,0 1,-2-2,0 1,0-1,-2 0,0 0,0 0,-1-8,-4 25,1 0,-1 0,0 0,1 0,-1 0,0 0,0 0,0-1,0 1,0 0,0-1,0 1,0-1,0 1,0-1,0 1,-1-1,1 0,0 1,0-1,0 0,-1 0,1 0,0 0,0 0,0 0,-1 0,1-1,0 1,0 0,0-1,0 1,0-1,0 1,0-1,0 1,0-1,0 0,0 1,0-1,0 0,0 0,0 0,0 0,1 0,-1 0,0 0,1 0,-1 0,1 0,-1 0,1 0,0 0,-1 0,1-1,0 1,0 0,0 0,0 0,0-1,0 1,0 0,0 0,0 0,1-1,-1 1,0 0,1 0,-1 0,1 0,-8 15,1 0,0 0,1 1,1 0,0 0,1 0,0 0,2 1,0-1,0 1,1-1,1 1,1-1,0 1,0-8,-1 0,2 1,-1-1,1 0,0 0,1 0,-1-1,2 1,-1-1,1 0,0 0,1 0,-1-1,1 0,0 0,1 0,0-1,0 0,0 0,0-1,1 0,-1 0,1 0,0-1,1-1,-1 1,0-1,1-1,-1 0,1 0,-1 0,1-1,-1 0,1-1,-1 0,1 0,-1-1,1 0,-1-1,14-6,-1-1,0-1,0-1,-1 0,-1-2,0 0,-1-2,0 0,2-4,-4 2,-1-1,0-1,-2 0,-1-1,0 0,-1-1,-2 0,0-1,4-17,-11 37,-1-1,1 1,-1-1,0 1,0-1,0 1,-1-1,1 0,-1 1,0-1,0 0,0 0,0 1,-1-1,1 0,-1 1,0-1,0 0,0 1,-1 0,1-1,-1 1,0 0,0-1,0 1,0 0,-1 1,1-1,-1 0,0 1,0-1,1 1,-2 0,1 0,0 0,0 0,-1 1,1-1,-1 1,1 0,-1 0,1 0,-1 1,0-1,1 1,-1 0,0 0,0 0,1 0,-1 1,-1-1,-5 7,1 0,0 0,0 0,1 1,0 1,0-1,1 1,0 1,0-1,1 1,1 0,-1 1,2-1,-1 1,2 0,-1 0,1 0,1 1,0-1,1 1,0-1,1 1,0-1,1 1,1 7,-1-10,1-1,0 0,0 0,1 0,0 0,0 0,1-1,0 1,0-1,1 0,0 0,0-1,0 1,1-1,0 0,1-1,-1 1,1-1,0-1,0 1,0-1,1 0,0-1,0 0,0 0,0-1,-6-1,0 0,0 0,1-1,-1 1,0-1,1 0,-1 1,0-1,1 0,-1 0,0-1,1 1,-1-1,0 1,1-1,-1 1,0-1,0 0,1 0,-1 0,0-1,0 1,0 0,-1-1,1 1,0-1,0 0,-1 1,1-1,-1 0,0 0,1 0,-1 0,0 0,0-2,1-12</inkml:trace>
  <inkml:trace contextRef="#ctx0" brushRef="#br0" timeOffset="45079.238">2039 1774,'19'-20,"14"-12,-1-2,-1-1,-2-1,3-9,64-96,-61 65,-34 76,0 0,0 0,0 1,0-1,0 0,1 1,-1-1,-1 1,1-1,0 1,0-1,0 1,0 0,0-1,0 1,-1 0,1 0,0 0,-1 0,1 0,0 0,-1-1,1 1,-1 0,0 1,1-1,-1 0,0 0,0 0,1 0,-1 0,0 0,0 0,0 1,87 149,44 25,-101-105,-24-66</inkml:trace>
  <inkml:trace contextRef="#ctx0" brushRef="#br0" timeOffset="50685.508">3309 2366,'0'4,"0"8,-5 0,-1 4,5-1,2-8,6-10,2-9,-5 2,-4-2,-1 1</inkml:trace>
  <inkml:trace contextRef="#ctx0" brushRef="#br0" timeOffset="51304.138">3450 1829,'-5'0,"-6"0,-2 5,-2 1,5 1,4-7,9-3,3-6,1 4,-1 2</inkml:trace>
</inkml:ink>
</file>

<file path=ppt/ink/ink3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7:51.4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2879 73,'-1'11,"-1"0,-1 0,0 1,0-2,-1 1,-1 0,1-1,-2 0,1 0,-3 1,-14 31,-60 103,-48 93,2-27,-10 22,60-94,-51 92,42-53,3-37,-3-2,15-41,-111 188,-21 86,147-233,-17 19,299-465,-35 2,-85 86,-20 92,0 18,-69 87,-1-1,-1-1,-1-1,-1 0,9-25,14-30,90-204,-64 139,35-53,-18 5,18-35,1 32,-95 192,19-44,3 0,1 2,2 1,3 2,9-10,26-41,-77 106,0 0,0-2,-1 1,-1-1,0-1,0-1,0 0,-1-1,0 0,-1-1,0-1,0 0,-2-1,-95 40,112-42,0 0,0 1,0-1,0 0,0 1,0-1,1 0,-1 1,1-1,0 1,0-1,0 1,0-1,0 1,0-1,1 1,-1-1,1 1,-1-1,1 0,0 1,0-1,0 0,1 0,-1 0,0 0,1 0,-1 0,1 0,0 0,0 0,0-1,0 1,0 0,3 4,133 165,-31-11,-51-118,-54-43,0 0,-1-1,1 1,-1-1,0 1,1-1,-1 0,0 1,0-1,0 0,0 0,0 0,0 0,-1 0,1 0,0 0,-1 0,0 0,0 0,1 0,-1-1,0 1,-1 0,1 0,0 0,-1 0,1-1,0-1,-3-454,4 455,-1 1,1 0,-1 0,1-1,-1 1,0 0,0-1,0 1,0-1,0 1,0 0,-1-1,1 1,-1 0,1 0,-1-1,0 1,0 0,0 0,0 0,-1 0,1 0,0 0,-1 0,0 1,1-1,-1 0,0 1,0-1,0 1,0 0,0 0,0 0,0 0,0 0,0 0,0 0,-1 1,1-1,0 1,-1-1,1 1,0 0,-1 0,-1 0,-137 60,81-28,25-16,2 0,0 3,1 0,1 2,-21 19,52-40,-1 0,1 0,-1 0,1 1,0-1,-1 0,1 0,-1 0,1 1,-1-1,1 0,0 1,-1-1,1 0,0 1,-1-1,1 1,0-1,0 0,-1 1,1-1,0 1,0-1,0 1,0-1,-1 1,1-1,0 0,0 1,0-1,0 1,0-1,0 1,0-1,0 1,0-1,1 1,-1-1,0 1,0-1,0 1,1-1,-1 0,0 1,0-1,1 1,-1-1,0 0,1 1,-1-1,0 0,1 1,-1-1,0 0,1 1,-1-1,1 0,-1 0,1 0,-1 0,1 1,-1-1,1 0,-1 0,1 0,36 3,-32-3,5 0,10-1,1 2,-1 0,0 1,0 1,0 0,-1 2,14 5,185 92,-217-101,-1-2,0 0,0 1,-1-1,1 1,0-1,1 1,-1-1,0 0,0 1,0-1,0 1,0-1,0 1,1-1,-1 1,0-1,0 1,1-1,-1 1,0-1,1 1,-1-1,1 1,-1 0,1-1,-1 1,0 0,1-1,-1 1,1 0,0-1,-1 1,1 0,-1 0,1 0,-1 0,1 0,-1 0,1-1,0 1,-1 0,1 0,-1 1,1-1,-1 0,1 0,-1 0,1 0,0 0,-1 1,1-1,-1 0,1 0,-1 1,1-1,-1 0,0 1,1-1,-1 1,1-1,-1 1,0-1,1 0,-1 1,0 0,-3-8,-4-6,0-1,1 0,0 0,1 0,1-1,0 0,1 0,1 0,0 0,1 0,1 0,1-10,3 5,2-38,-6 56,0 1,-1 0,1-1,-1 1,1 0,-1-1,1 1,-1 0,0 0,0 0,0 0,1-1,-1 1,0 0,0 0,-1 1,1-1,0 0,0 0,0 0,-1 1,1-1,0 1,-1-1,1 1,0-1,-1 1,1 0,0 0,-1 0,1 0,-1 0,1 0,0 0,-1 0,1 0,-1 1,1-1,-139 18,138-18,1 0,0-1,0 1,-1 0,1 0,0 0,0 0,-1 0,1 0,0 0,-1 0,1 1,0-1,0 0,-1 1,1-1,0 1,0 0,0-1,0 1,0 0,0-1,0 1,0 0,0 0,0 0,0 0,0 0,1 0,-1 0,0 0,1 0,-1 1,1-1,-1 0,1 0,0 0,-1 1,1-1,0 0,0 0,0 1,0-1,0 0,0 1,0-1,0 0,1 0,-1 1,0-1,1 0,-1 0,1 0,-1 1,1-1,0 0,-1 0,1 0,0 0,1 1,143 112,-96-56,-71-80,-75-64,147 168,-41-59</inkml:trace>
  <inkml:trace contextRef="#ctx0" brushRef="#br0" timeOffset="8372.298">0 1456,'59'92,"-49"-68,-1-1,0 2,-2-1,-1 1,2 22,9 33,-6-35,-31-83,-30-191,46 196,1 0,2-1,1 1,2 0,1 0,7-28,15-98,-24 158,-1-1,1 1,-1 0,1 0,-1-1,1 1,0 0,-1 0,1 0,0 0,0 0,0 0,0 0,0 0,0 0,0 0,0 0,0 1,1-1,-1 0,0 1,0-1,1 1,-1 0,0-1,1 1,-1 0,0 0,1-1,-1 1,0 0,1 1,-1-1,0 0,1 0,-1 1,0-1,1 0,-1 1,0-1,0 1,1 0,-1-1,0 1,0 0,0 0,0 0,0 0,0 0,0 0,0 0,0 0,-1 0,2 1,45 65,20 62,-60-121</inkml:trace>
  <inkml:trace contextRef="#ctx0" brushRef="#br0" timeOffset="9467.151">226 2020,'6'-2,"1"0,-1-1,-1 0,1 0,0 0,-1-1,1 0,-1 0,0 0,-1-1,1 0,-1 0,0 0,0 0,2-4,1 0,-1 0,0 0,-1 0,0-1,0 1,-1-1,0 0,-1-1,0 1,0-1,-1 1,-1-1,0 0,0 0,-1 0,-2-10,2 21,-1-1,1 0,-1 0,1 1,-1-1,0 1,1-1,-1 0,0 1,1-1,-1 1,0 0,0-1,0 1,0 0,1-1,-1 1,0 0,0 0,0 0,0-1,0 1,0 0,0 0,0 1,1-1,-1 0,0 0,0 0,0 1,0-1,0 0,1 1,-1-1,0 0,0 1,0-1,1 1,-1 0,0-1,1 1,-1-1,1 1,-1 0,1 0,-1-1,1 1,-1 0,1 0,-1 0,1-1,0 1,0 0,-1 0,1 0,0 0,0 0,0 0,0 0,0-1,0 1,0 0,0 0,1 0,-2 4,0-1,1 1,0-1,0 0,0 1,1-1,-1 1,1-1,0 0,0 1,1-1,-1 0,1 0,0 0,0 0,0 0,1-1,-1 1,1-1,0 1,0-1,0 0,1 0,-1 0,1 0,-1-1,1 0,0 1,0-1,0-1,0 1,0-1,0 1,1-1,-1 0,0-1,1 1,-1-1,1 0,-1 0,0 0,1 0,-1-1,1 0,-1 0,0 0,0 0,1-1,-1 0,0 0,0 0,5-4,0-1,0 0,-1-1,0 0,0 0,-1 0,0-1,-1 0,0-1,0 1,-1-1,0 0,-1-1,0 1,0-1,-1 0,-1 0,1-10,-2 20,0 1,-1-1,1 0,-1 0,0 0,1 0,-1-1,0 1,0 0,0 0,1 0,-1 0,0 0,-1 0,1 0,0 0,0 0,0 0,0 0,-1 0,1 0,-1 0,1 0,-1 0,1 0,-1 0,1 0,-1 0,0 0,1 0,-1 1,0-1,0 0,0 1,0-1,1 0,-1 1,0-1,0 1,0 0,0-1,0 1,0 0,-1-1,1 1,0 0,0 0,0 0,0 0,0 0,0 0,0 0,0 0,-1 1,0 0,1 1,0 0,-1-1,1 1,0 0,0 0,0-1,0 1,0 0,1 0,-1 0,0 0,1 0,0 0,-1 0,1 1,0-1,0 0,0 0,0 0,1 0,-1 0,1 0,-1 0,1 0,0 0,-1 0,1 0,0 0,0 0,0-1,1 1,-1 0,1 1,58 44,-53-47,1-1,-1 0,0 0,1 0,-1-1,0 0,0 0,0-1,0 0,0 0,-1-1,0 0,1 0,-1 0,-1-1,1 0,-1 0,1 0,-1-1,-1 0,1 0,-1 0,0 0,-1-1,1 1,-1-1,-1 0,1 0,-1 0,0-1,-1 1,0 0,0-1,0-1,-1 3,1 2,0 1,0-1,-1 0,1 0,-1 0,0 0,0 0,0 0,-1 0,1 0,-1 1,0-1,0 0,0 0,-1 1,1-1,-1 1,0-1,0 1,0 0,-1-2,1 5,0 1,0-1,0 1,0 0,0 0,0-1,0 1,1 0,-1 1,0-1,1 0,-1 0,1 1,-1-1,1 1,0-1,-1 1,1 0,0-1,0 1,0 0,0 0,1 0,-1 0,0 0,1 0,0-1,-1 2,1-1,0 0,0 0,0 0,0 0,0 1,0 0,-1 1,1 0,0-1,0 1,1-1,-1 1,1-1,0 1,-1-1,1 1,1-1,-1 0,1 1,-1-1,1 0,0 0,0 0,0 0,0-1,1 1,-1 0,1-1,0 0,-1 0,1 1,0-2,0 1,1 0,-1-1,0 1,0-1,1 0,-1 0,1 0,-1 0,1-1,-1 0,1 0,-1 1,1-2,0 1,-1 0,4-2,11-3</inkml:trace>
  <inkml:trace contextRef="#ctx0" brushRef="#br0" timeOffset="10830.172">763 1400,'118'-214,"-113"205,-1 1,-1-1,0 0,0 0,0-1,-1 1,-1 0,1-1,-2 0,1 1,-1-1,-1 1,1-1,-2 1,0-4,1 12,0 0,1 0,-1 0,0 0,0 0,0 0,0 1,0-1,0 0,0 1,0-1,0 0,-1 1,1 0,0-1,0 1,0 0,-1-1,1 1,0 0,0 0,-1 0,1 0,0 0,0 0,0 1,-1-1,1 0,0 1,0-1,0 0,0 1,-1 0,1-1,0 1,0 0,0-1,0 1,0 0,1 0,-1 0,0 0,0 0,-41 42,39-39,0 0,1 1,-1-1,1 1,0 0,1-1,-1 1,1 0,0 0,0 0,0 0,1 1,0-1,0 0,0 0,0 0,1 0,0 0,0 0,1 0,-1 0,1 0,0 0,0-1,1 1,-1-1,1 1,0-1,0 0,0 0,1 0,-1-1,1 1,0-1,0 0,1 0,-1 0,3 1,-1-1,-1 0,1 0,0-1,0 0,0 0,0 0,0-1,0 1,1-2,-1 1,0-1,1 0,-1 0,1 0,-1-1,0 0,0 0,1-1,-1 0,0 0,0 0,-1-1,1 0,0 0,-1 0,5-4,5-10,0 0,-1 0,-1-2,0 1,-2-2,0 1,-1-2,-1 1,-1-1,-1-1,3-16,2 4,-11 32,1 0,-1 0,0 0,0 0,1 0,-1 0,-1-1,1 1,0 0,-1 0,1-1,-1 1,1-1,-1 1,0 0,0-1,0 1,-1-1,1 1,-1 0,1-1,-1 1,0 0,1 0,-1-1,0 1,-1 0,1 0,0 0,-1 0,1 0,-1 0,1 1,-1-1,0 0,0 1,0 0,0-1,-2 0,1 3,0 1,0-1,0 1,0 0,0 0,0 0,1 0,-1 0,1 1,-1-1,1 1,0 0,0 0,0 0,0 0,1 0,-1 0,1 0,0 0,-1 1,2-1,-1 0,0 1,1-1,-1 1,1-1,0 1,0-1,1 1,-1-1,1 0,0 3,1 0,-1-1,1 0,1 0,-1 0,1 0,0 0,0 0,0-1,1 1,-1-1,1 0,0 0,1 0,-1-1,1 1,-1-1,1 0,0-1,0 1,0-1,1 0,-1 0,0 0,1-1,-1 0,1 0,-1 0,1-1,0 0,-1 0,1 0,0-1,-1 0,1 0,-1 0,1-1,-1 0,0 0,0 0,0 0,0-1,0 0,0 0,9-9,0-1,-1 0,0-1,-1 0,0-1,-2 0,1-1,-2 0,0-1,-1 0,-1 0,-1-1,0 1,-1-2,-1 1,0 0,-2-1,0-13,-11-7,9 39,0-1,0 1,0-1,0 0,0 1,0-1,-1 0,1 1,0-1,-1 1,1-1,0 1,-1-1,1 1,-1-1,1 1,0-1,-1 1,1-1,-1 1,0 0,1-1,-1 1,1 0,-1-1,1 1,-1 0,0 0,1 0,-1-1,0 1,1 0,-1 0,0 0,1 0,-1 0,1 0,-1 0,0 1,1-1,-1 0,0 0,1 0,-1 1,1-1,-1 0,0 1,1-1,-1 0,1 1,-1-1,1 1,-1-1,1 1,0-1,-1 1,-2 4,1 0,-1 0,1 1,0-1,1 1,-1-1,1 1,0-1,1 1,-1 0,1 0,0-1,1 1,-1 0,1 0,0-1,0 1,1 0,0-1,0 0,0 1,1-1,-1 0,1 0,1 0,-1-1,2 2,-1-2,0 0,1 0,-1-1,1 0,0 0,0 0,0 0,1-1,-1 0,0 0,1 0,0-1,-1 0,1 0,0 0,-1-1,1 0,0 0,1 0,17 0</inkml:trace>
  <inkml:trace contextRef="#ctx0" brushRef="#br0" timeOffset="11506.442">763 637,'202'-337,"-194"324,-1-1,0 0,0 0,-2-1,0 0,0 0,-1 0,-1 0,-1-1,1-11,-3 28,1-1,-1 1,1-1,-1 1,1-1,-1 1,1-1,-1 1,1-1,0 1,-1-1,1 0,0 1,0-1,-1 0,1 0,0 0,0 1,-1-1,1 0,0 0,0 0,-1 0,1 0,0 0,0-1,-1 1,1 0,0 0,0 0,-1-1,1 1,0 0,-1-1,1 1,0-1,-1 1,1-1,-1 1,1-1,-1 1,1-1,-1 1,1-1,-1 0,1 1,-1-1,0 0,1 1,-1-1,0 0,0 0,0 1,1-1,-1 0,0 0,0 1,0-1,0 0,0 0,0 1,-1-1,1 0,0 0,0 1,0-1,-1 0,19 19,-2 0,0 1,-1 0,-1 1,-1 1,4 9,21 33,-26-47,0-4</inkml:trace>
  <inkml:trace contextRef="#ctx0" brushRef="#br0" timeOffset="17274.666">2569 582,'-93'246,"-60"-2,139-208,-2 0,-1-2,-2 0,-1-1,-2-1,-12 13,-22 61,25-38,-95 106,-14 41,-13 72,-27 48,78-134,104-187,18-38,63-117,50-126,73-32,-76 87,-91 140,61-133,-9 38,-78 148,-1 0,-1-1,-1 0,-1-1,-1 0,-1 0,0-1,-2 0,2-13,62-130,-34 97,87-150,2 21,-71 73,-52 118,-2 6</inkml:trace>
  <inkml:trace contextRef="#ctx0" brushRef="#br0" timeOffset="19022.702">2822 412,'-37'45,"-61"121,-48 115,123-235,-79 153,78-150,-3-2,-1 0,-2-2,-19 19,-76 135,18-27,96-151</inkml:trace>
  <inkml:trace contextRef="#ctx0" brushRef="#br0" timeOffset="19972.908">2174 1597,'-259'372,"58"-33,76-135,37-40,20-63,6-6,46-75</inkml:trace>
</inkml:ink>
</file>

<file path=ppt/ink/ink3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52.1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1 427,'328'-294,"-224"170,-104 124,0 0,0-1,0 1,0-1,0 1,0 0,1-1,-1 1,0-1,0 1,1 0,-1-1,0 1,0 0,1-1,-1 1,0 0,1-1,-1 1,0 0,1 0,-1 0,1-1,-1 1,0 0,1 0,-1 0,1 0,-1 0,0 0,1 0,-1 0,1 0,-1 0,1 0,-1 0,1 0,-1 0,0 0,1 0,-1 0,1 0,-1 1,0-1,1 0,-1 0,0 0,1 1,-1-1,0 0,1 1,-1-1,0 0,1 1,-1-1,0 0,0 1,1-1,-1 0,0 1,0-1,0 1,0-1,4 34,-4-23,25 138,-25-135,0-1,2 1,-1-1,2 1,0-1,0 0,2 0,-1 0,2-1,-1 1,2-1,4 6,1-5</inkml:trace>
</inkml:ink>
</file>

<file path=ppt/ink/ink3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32.88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88 968,'1'3,"0"0,1-1,0 1,-1-1,1 0,0 1,0-1,0 0,1 0,-1 0,0 0,1-1,-1 1,1 0,0-1,-1 0,1 0,0 0,0 0,0 0,5 3,174 85,-144-72,-1-1,-1 1,-1 2,0 2,23 18,180 90,5 10,-68-32,-184-137,-87-152,37 29,59 151,-1 1,0-1,1 1,-1-1,0 1,0-1,0 1,0 0,0 0,0-1,0 1,0 0,-1 0,1 0,0 0,-1 0,1 1,-1-1,1 0,-1 1,1-1,-1 1,1-1,-1 1,1 0,-1-1,0 1,1 0,-1 0,0 0,1 1,-1-1,1 0,-1 1,1-1,-1 0,0 1,1 0,-1-1,1 1,0 0,-1 0,1 0,0 0,-1 0,1 0,0 0,0 0,0 1,0-1,0 0,0 1,1-1,-1 1,0-1,0 2,-113 145,-41 5,155-153,-1 1,1-1,-1 0,1 1,0-1,-1 1,1-1,0 1,-1-1,1 1,0-1,-1 1,1-1,0 1,0-1,0 1,0-1,-1 1,1-1,0 1,0 0,0-1,0 1,0-1,0 1,1-1,-1 1,0-1,0 1,0 0,0-1,1 1,-1-1,0 1,0-1,1 0,-1 1,0-1,1 1,-1-1,1 1,-1-1,1 0,-1 1,1-1,-1 0,1 0,-1 1,1-1,-1 0,1 0,-1 0,1 1,-1-1,1 0,-1 0,1 0,0 0,-1 0,1 0,-1 0,1 0,-1 0,1-1,-1 1,1 0,0 0,51 1,-46-1,414-3,-441-14,-202-100,-8-10,57 4,-59-8,79 42,99 57,134 72,21 1,-18-9,-1 4,-2 3,6 8,27 24,72 55,106 4,-290-130,-1 0,1 0,0 0,-1 1,1-1,0 0,-1 0,1 0,0 1,-1-1,1 0,0 0,-1 1,1-1,0 0,0 1,0-1,-1 0,1 1,0-1,0 0,0 1,0-1,0 1,-1-1,1 0,0 1,0-1,0 0,0 1,0-1,0 1,0-1,0 0,1 1,-1-1,0 1,0-1,0 0,0 1,0-1,1 0,-1 1,0-1,0 0,1 1,-1-1,0 0,0 0,1 1,-1-1,1 0,-40-1,-231-80,218 64,2-2,0-2,1-3,2-1,-3-4,-122-124,14 85,130 60,1-2,1-1,0-1,0-1,-11-8,17 0,20 21,1 0,-1 0,0 1,0-1,1 0,-1 0,0 0,1 1,-1-1,0 0,1 0,-1 0,1 0,-1 0,0 0,1 0,-1 0,0 0,1 0,-1 0,0 0,1 0,-1 0,1 0,-1 0,0 0,1 0,-1-1,0 1,1 0,-1 0,0 0,1 0,-1-1,0 1,0 0,1-1,-1 1,0 0,0 0,0-1,1 1,-1 0,0-1,0 1,0 0,0-1,1 1,-1 0,0-1,0 1,0-1,0 1,0 0,0-1,0 1,0 0,0-1,0 1,-1 0,1-1,0 1,0-1,0 1,0 0,0-1,-1 1,1 0,131 54,-98-36,196 113,52 38,-54-50,-170-75,-86-42,-192-87,196 73,-2 0,-22-8,1-2,0-2,2-2,1-2,1-2,2-2,1-2,-19-22,44 38,-2-3,-2-1,0 2,-1 1,0 0,-16-8,-37-17,109 52,23 22,75 55,-91-39,-29-29</inkml:trace>
  <inkml:trace contextRef="#ctx0" brushRef="#br0" timeOffset="967.683">1189 1419,'-167'11,"-35"7,139-7,58-5</inkml:trace>
  <inkml:trace contextRef="#ctx0" brushRef="#br0" timeOffset="1848.416">850 1419,'-19'-33,"-165"-68,160 85,-1 0,0 2,-1 0,-1 2,-25-8,-76-37,11 6,0-6,14 8,100 50,10 3</inkml:trace>
  <inkml:trace contextRef="#ctx0" brushRef="#br0" timeOffset="3446.854">991 1504,'-8'-9,"-9"-9,0 1,-1 1,0 0,-2 1,1 1,-2 1,-14-6,-182-62,37-8,-12 17,171 66,1-1,0-1,1 0,0-1,0-2,1 0,-10-8,14 8</inkml:trace>
  <inkml:trace contextRef="#ctx0" brushRef="#br0" timeOffset="5298.801">1104 1504,'-19'7,"0"-1,-1 0,0-2,0 0,0-1,-1-1,1-1,0-1,-1-1,-10-2,-79 4,66 8,45-7,-1-1,1 0,-1 0,1 0,0 0,0 0,-1 0,1 0,0 0,0 0,0 0,0-1,0 1,0 0,0-1,1 1,-1-1,0 1,0-1,0 1,1-1,-1 0,0 1,0-1,1 0,-1 0,0 0,0 0,1 0,-1-1,0 1,0 0,1 0,-1-1,0 1,108 0,75 12,11 31,-194-42,-1-1,1 1,-1-1,1 0,0 1,-1-1,1 1,-1-1,1 0,0 0,-1 1,1-1,0 0,0 0,-1 0,1 0,0 0,-1 0,1 0,0 0,-1 0,1 0,0 0,-1 0,1 0,0-1,-1 1,1 0,0 0,-1-1,1 1,0-1,-1 1,1 0,-1-1,1 1,-1-1,1 1,-1-1,1 0,-1 1,0-1,1 1,-1-1,0 0,0 1,1-1,-1 0,0 1,0-1,0 0,0 1,0-1,0 0,0 0,0 1,0-1,0 0,0 1,0-1,0 0,-1 1,1-1,0 0,0 1,-1-1,1 0,-117-142,113 136,0-1,1 1,-1-1,2 0,-1 0,1 0,0 0,1 0,0-1,0 1,1 0,0-1,-22-89,13 88,1 6</inkml:trace>
  <inkml:trace contextRef="#ctx0" brushRef="#br0" timeOffset="15203.9">1584 234,'0'0,"-1"0,1-1,0 1,-1-1,1 1,-1 0,1 0,-1-1,1 1,-1 0,1 0,-1 0,0-1,1 1,-1 0,1 0,-1 0,1 0,-1 0,0 0,1 0,-1 0,1 0,-1 1,1-1,-1 0,1 0,-1 0,1 1,-1-1,1 0,-1 0,1 1,-1-1,1 1,-1-1,1 0,0 1,-1-1,1 1,0-1,-1 1,1-1,0 1,-1-1,1 1,0-1,0 1,0-1,0 1,0 0,0-1,-1 1,1-1,0 1,1-1,-1 1,0 0,0 0,-6 39,6-39,0 359,-1-381,0-14,2-1,1 1,2 0,1 0,1 0,5-8,97-182,-30 135,-77 90,0-1,0 0,1 1,-1-1,0 0,0 1,0 0,0-1,1 1,-1 0,0-1,0 1,0 0,1 0,-1 0,0 0,0 0,1 1,-1-1,0 0,0 0,1 1,-1-1,0 1,0-1,0 1,0-1,0 1,0 0,0 0,0-1,0 1,0 0,0 0,0 0,-1 0,1 0,0 0,-1 0,1 0,-1 1,1-1,22 57,-19-45,17 41,-9-34</inkml:trace>
  <inkml:trace contextRef="#ctx0" brushRef="#br0" timeOffset="16016.514">1951 572,'1'4,"1"-1,-1-1,1 1,-1 0,1 0,0 0,0-1,0 1,0-1,1 0,-1 1,0-1,1 0,0 0,0-1,-1 1,1-1,0 1,0-1,0 0,0 0,1 0,-1 0,0-1,0 1,1-1,-1 0,0 0,0 0,1 0,0-1,1 1,0-1,1 0,-1 0,0 0,0 0,0-1,0 0,0 0,0 0,0-1,-1 0,1 0,-1 0,0 0,0 0,0-1,0 0,0 0,-1 0,0 0,0-1,0 1,0-1,-1 0,0 0,0 0,0 0,0 0,-1 0,0 0,0-1,0 1,-1 0,0 0,0-1,0 1,1 1,-1 0,1 0,-1 0,0 0,0 0,0 0,0 0,0 1,-1-1,0 0,0 0,0 0,0 1,-1-1,1 0,-1 1,0-1,0 1,0 0,-1 0,1 0,-1 0,0 0,1 0,-1 1,-1-1,1 1,0 0,0 0,-1 0,1 0,-1 1,0-1,1 1,-1 0,0 0,0 1,0-1,0 1,-3-1,1 2,1 0,-1 0,1 0,0 1,-1-1,1 1,0 0,0 1,0 0,0-1,0 1,1 1,-1-1,1 1,0 0,0 0,1 0,-1 0,1 1,-1-1,2 1,-1 0,0 0,1 0,0 0,0 0,0 1,1-1,0 1,0-1,0 1,1-1,0 1,0 5,5 160,14-54,-20-104,-1-1,-1 1,0-1,-1 1,0-1,-1 0,0-1,-1 1,0-1,-1 0,0-1,-1 1,0-1,-26 10,20-20</inkml:trace>
  <inkml:trace contextRef="#ctx0" brushRef="#br0" timeOffset="18384.732">2431 206,'11'7,"-1"1,1-2,1 1,-1-1,1-1,0 0,1-1,-1 0,1-1,-1 0,1-1,0-1,0 0,0 0,0-2,0 1,0-2,1 0,7 2,-15 1,1-1,-1 0,1 0,0-1,-1 1,1-1,-1-1,1 1,-1-1,0 0,0-1,0 1,0-1,0 0,-1-1,1 0,-1 1,0-2,0 1,0-1,0 1,-1-1,0 0,0-1,0 1,-1-1,0 0,0 0,0 0,-1 0,0 0,0-2,0 4,0-1,-1 1,0-1,0 1,0-1,-1 0,1 0,-1 1,0-1,-1 0,1 0,-1 1,0-1,0 0,0 1,-1-1,1 1,-1 0,0-1,-1 1,1 0,-1 0,1 0,-1 0,0 1,-1-1,1 1,-1 0,1 0,-1 0,0 0,0 1,0 0,-3-1,-7 0,0 0,0 1,0 1,0 1,0 0,-1 0,1 1,0 1,0 1,0 0,0 1,-2 1,9-1,0 0,0 1,0 0,1 0,0 1,0 0,0 0,1 0,-1 1,2-1,-1 1,1 1,0-1,0 1,1-1,0 1,0 0,1 0,0 0,1 0,-1 1,2-1,-1 0,1 0,0 1,1-1,0 0,0 1,1-1,0 0,0 0,4 7,2 23,-2 0,-1 1,-2-1,-2 1,-2-1,-2 16,-1-26,-2-1,0 1,-2-1,-1-1,-1 1,-1-2,-1 1,-2-2,0 0,-11 13,25-36,0 0,-1 0,1 0,0 0,0 0,-1-1,1 1,-1 0,1 0,-1 0,1 0,-1 0,0 0,1-1,-1 1,0 0,0-1,1 1,-1 0,0-1,0 1,0-1,0 1,0-1,0 0,0 1,0-1,0 0,0 0,0 1,0-1,0 0,0 0,0 0,0 0,0-1,0 1,0 0,0 0,0 0,0-1,0 1,1-1,-1 1,0-1,0 1,0-1,0 1,0-1,1 0,-1 1,0-1,1 0,-1 0,0 1,1-1,-1 0,1-1,0-13,3 0</inkml:trace>
</inkml:ink>
</file>

<file path=ppt/ink/ink3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0 469,'194'-209,"-117"90,-43 57,1-2,-24 49</inkml:trace>
</inkml:ink>
</file>

<file path=ppt/ink/ink3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1 713,'14'-51,"3"0,2 2,3 0,1 2,2 0,28-37,8-19,54-112,-107 199</inkml:trace>
</inkml:ink>
</file>

<file path=ppt/ink/ink3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0 507,'20'-34,"15"-20,7-7,0 4,-5 5,-6 8,-7 6,-4 9,-4 6,-6 1,1-1,-2 0,3-2,-1 4</inkml:trace>
</inkml:ink>
</file>

<file path=ppt/ink/ink3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1 540,'19'-34,"11"-25,6-7,1 2,-1 7,-7 10,-3 7,-6 5,-2 9,-4 5,-4 0,1 4,-1 0,-3-1,-2 1</inkml:trace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10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1,'-10'38,"-3"22,1 7,7-10,5-13</inkml:trace>
</inkml:ink>
</file>

<file path=ppt/ink/ink3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1 536,'23'-39,"14"-21,5-7,-5 5,-4 7,-3 8,-6 8,-7 5,-2 9,-4 3,2 1,-2 0,2-2,-1 3</inkml:trace>
</inkml:ink>
</file>

<file path=ppt/ink/ink3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1 434,'24'-34,"8"-15,3-5,-4 2,-3 11,-6 6,-7 5,0 3,-4 1,1 5,-1 1,3 5,-2-1,-3 2</inkml:trace>
</inkml:ink>
</file>

<file path=ppt/ink/ink3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0 512,'24'-38,"18"-28,1-6,-2 3,-2 9,-4 10,-3 9,-7 6,-2 4,-1 4,-4 5</inkml:trace>
</inkml:ink>
</file>

<file path=ppt/ink/ink3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1 808,'179'-313,"-92"156,23-28,-33 76,-43 77,-16 21</inkml:trace>
</inkml:ink>
</file>

<file path=ppt/ink/ink3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0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24,'2'1,"-1"1,0-1,1 1,-1-1,0 1,0 0,0-1,0 1,0 0,0 0,0 0,-1-1,1 1,-1 0,1 0,-1 0,0 0,0 0,1 0,-2 0,1 0,0 0,0 0,-1 0,1 0,-1 0,1 0,-1 0,0 0,0 0,0-1,0 1,0 0,0-1,0 1,-1-1,1 1,0-1,-1 1,0-1,1 0,-1 0,0 0,1 0,-1 0,0 0,0 0,0-1,0 1,0-1,0 1,0-1,0 0,0 0,0 0,0 0,0 0,0 0,0 0,0-1,0 1,1-1,-1 0,0 1,0-1,0 0,0 0,5 3,1-1,-1 1,1-1,-1 0,1 0,0 0,0 0,-1-1,1 1,0-1,0 0,0 0,0-1,-1 1,1-1,0 1,0-1,-1-1,1 1,-1 0,1-1,-1 0,1 0,-1 0,0 0,0 0,0 0,0-1,0 0,-1 0,1 1,-1-1,0-1,0 1,0 0,0 0,0-1,-1 1,0-1,1 0,-1 1,-1-1,1-2,-1 5,0-1,0 1,0 0,0-1,0 1,-1-1,1 1,-1 0,1-1,-1 1,0 0,1-1,-1 1,0 0,0 0,0 0,0 0,0 0,0 0,0 0,0 0,0 0,0 0,-1 1,1-1,0 0,-1 1,1-1,0 1,-1-1,1 1,0 0,-1 0,1 0,-1-1,1 1,-1 1,1-1,-1 0,1 0,0 0,-1 1,1-1,-1 1,1-1,-1 1,-59 35,63-38,-1 0,1 0,-1 0,1 0,0 0,0 0,0 0,0 1,0-1,0 1,1 0,-1-1,1 1,-1 0,0 0,1 1,0-1,-1 0,1 1,-1-1,1 1,0 0,-1 0,1 0,-1 0,1 1,0-1,-1 1,1 0,-1-1,1 1,-1 0,1 0,-1 1,0-1,1 0,-1 1,0-1,0 1,0 0,0 0,-1 0,1 0,0 0,-1 0,1 0,-1 1,0-1,0 0,0 1,0-1,0 1,0-1,-1 1,1-1,-1 1,0 0,0-1,0 1,0 0,0-1,0 1,-1 0,1-1,-1 1,0-1,0 1,0-1,0 0,-1 2,4-5,-1 0,0 0,0 0,0 0,-1 0,1-1,0 1,0 0,-1 0,1-1,0 1,-1 0,1-1,-1 1,0 0,1-1,-1 1,0 0,0-1,0 1,0-1,0 1,0-1,0 1,-1 0,1-1,0 1,-1-1,1 1,-1 0,0 0,1-1,-1 1,0 0,0 0,0 0,0 0,0 0,0 0,0 0,0 0,0 0,0 0,0 0,-1 1,1-1,0 1,-1-1,1 1,0-1,-1 1,1 0,0-1,-1 1,1 0,-1 0,1 0,-1 0,1 0,0 1,-1-1,1 0,-1 1,1-1,0 1,-1-1,1 1,0 0,0 0,-1-2,1 1,-1 0,1 0,0 0,-1 1,1-1,-1 0,1 0,0 1,-1-1,1 1,0-1,0 1,-1 0,1-1,0 1,0 0,0 0,0 0,0 0,0 0,0 0,0 0,0 0,1 0,-1 1,0-1,1 0,-1 0,1 1,-1-1,1 0,-1 1,1-1,0 0,0 1,0-1,0 1,0-1,0 0,0 1,0-1,1 0,-1 1,0-1,1 0,-1 1,1-1,-1 0,1 0,0 1,0-1,0 1,14 4</inkml:trace>
</inkml:ink>
</file>

<file path=ppt/ink/ink3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2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347 133,'-10'-10,"-12"-8,-8 0,2-3,0 3,1 4,0 5,-1 3,0 3,0 3,0 0,5-4,1-2,4 1</inkml:trace>
</inkml:ink>
</file>

<file path=ppt/ink/ink3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41,'-19'-10,"-16"-3,-7 1,4 7,3 5,8 2</inkml:trace>
</inkml:ink>
</file>

<file path=ppt/ink/ink3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1,'-19'0,"-7"5,-3 1,3 5,6 0</inkml:trace>
</inkml:ink>
</file>

<file path=ppt/ink/ink3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10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1,'15'10,"4"2</inkml:trace>
</inkml:ink>
</file>

<file path=ppt/ink/ink3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1,'24'9,"13"4,0 4,-6 4,-4-1,-7 0,-1-3,0-5,3-4,-4 2,1-1,-3 2,0 0,3-3,2-1,-1-4</inkml:trace>
</inkml:ink>
</file>

<file path=ppt/ink/ink3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9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0,'5'5,"6"1,2 5,2 1,0 2,2-1,-3 3,2-2,3-3,3-4,2-2,2-3,-8-1,-7 3,-5 2</inkml:trace>
</inkml:ink>
</file>

<file path=ppt/ink/ink3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0,'4'5,"8"1,5 1,5-2,-2 3,2 0,1 0,1-3,2-2,-4 4,-5 1</inkml:trace>
</inkml:ink>
</file>

<file path=ppt/ink/ink3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41,'10'0,"7"0,7 0,3 0,2 0,1 0,-4-5,-3-1,1 0,0 1,1 1,-4-3,-5 0</inkml:trace>
</inkml:ink>
</file>

<file path=ppt/ink/ink3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1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664 872,'0'-5,"-5"-1,-6-5,-2-5,-2-5,-5-3,2-3,-1 4,2 0,0 5,3 0,-2 3,3 0,3 2</inkml:trace>
  <inkml:trace contextRef="#ctx0" brushRef="#br0" timeOffset="499.742">268 477,'-9'-15,"-4"-8,-4-2,1 0,-2 3,-2 6,-3 5,-2 5,2-1,2 0,-2 1,0 3,2-5,6 1</inkml:trace>
</inkml:ink>
</file>

<file path=ppt/ink/ink3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0:2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2306,'91'-77,"110"-95,1 3,75-85,-107 113,-30 28,84-56,-45 45,68-62,5-41,-47 57,-13 2,76-82,-218 210,-69 36,-146 38,60-44,103 9,1 0,0 0,-1 1,1-1,0 0,-1 1,1-1,-1 1,1-1,-1 1,1-1,-1 1,1 0,-1 0,0 0,1 0,-1 0,1 0,-1 1,1-1,-1 0,0 1,1-1,0 1,-1-1,1 1,-1 0,1 0,0 0,-1 0,1 0,0 0,0 0,0 0,0 0,0 0,0 1,0-1,0 0,0 1,1-1,-1 1,0 0,2 12,1 1,0 0,1 0,0-1,1 0,1 1,0-1,1-1,1 1,21 63,10 68,-36-127,0 1,2-1,0 0,1 0,0 0,2 0,5 9,-12-26,0 0,1 0,-1 0,0 0,0 0,1 0,-1 0,0-1,1 1,-1 0,1 0,-1 0,1-1,0 1,-1 0,1-1,0 1,-1 0,1-1,0 1,0-1,-1 1,1-1,0 0,0 1,0-1,0 0,0 0,0 1,-1-1,1 0,0 0,0 0,0 0,0 0,0 0,0 0,0 0,0-1,0 1,0 0,-1-1,1 1,0 0,0-1,0 1,0-1,-1 1,1-1,0 1,-1-1,1 0,0 1,0-2,22-48,69-325,-59 188,-33 186,0 12</inkml:trace>
  <inkml:trace contextRef="#ctx0" brushRef="#br0" timeOffset="1502.132">297 2221,'-5'-2,"0"0,0 0,0 0,0 1,0 0,0 0,0 0,0 0,0 1,0 0,-1 0,1 0,0 1,0 0,0 0,0 0,0 0,0 1,0 0,0 0,0 0,1 1,-1-1,1 1,0 0,0 1,0-1,0 1,0-1,1 1,-3 4,-28 16,-69 50,97-61,5-3</inkml:trace>
  <inkml:trace contextRef="#ctx0" brushRef="#br0" timeOffset="2839.84">974 2503,'17'73,"-4"180,-14-221,12-219,-4 153,1 0,3 0,0 2,2-1,3-1,8-21,-21 42,2 1,0 0,0 0,1 0,0 1,1 0,1 0,0 0,0 1,1 1,0-1,0 1,4-1,-10 8,-1 0,1 1,0-1,0 1,0 0,0 0,0 0,0 1,0-1,0 0,1 1,-1 0,0 0,0 0,0 0,0 1,0-1,1 1,-1 0,0 0,0 0,0 0,-1 0,1 1,0-1,0 1,-1 0,1 0,-1 0,1 0,-1 0,2 3,59 93,-47-67,-8-20,-2-4</inkml:trace>
  <inkml:trace contextRef="#ctx0" brushRef="#br0" timeOffset="3755.804">862 2165,'40'-23,"2"1,0 3,2 1,0 2,0 3,10-1,116-17,-168 31,-1-1,1 1,-1 0,1-1,-1 0,1 1,-1-1,0 0,1 0,-1 0,0 0,0 0,0 0,0 0,0 0,0 0,0 0,0-1,0 1,0 0,-1-1,1 1,0-1,-1 1,1-1,-1 1,0-1,0 1,1-1,-1 1,0-1,0 1,0-1,-1 1,1-1,0 1,0-1,-1 1,1-1,-1 1,0-1,0 0,-42-61,29 47,-1-4,9 14,0-1,1 1,0-1,0 0,1-1,0 1,0-1,1 0,0 0,1 0,-1-2,1-13</inkml:trace>
</inkml:ink>
</file>

<file path=ppt/ink/ink3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6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30 162,'0'-39,"-17"74,12-5,1 1,1-1,2 1,1 0,2-1,0 1,3-1,0 0,2 0,4 11,-7-29,0-1,0 0,1 0,1-1,-1 0,2 0,0 0,0 0,0-1,1-1,1 1,-1-1,1-1,6 5,-12-11,0 1,0-1,0 0,0 0,0 0,0 0,0-1,0 1,0-1,0 1,0-1,1 0,-1-1,0 1,0 0,0-1,0 0,0 0,0 0,0 0,0 0,0 0,-1-1,1 0,0 1,-1-1,1 0,-1 0,0 0,1-1,-1 1,0-1,0 0,58-92,-7-76,-52 168,-2 2,1 1,0-1,0 0,-1 0,1 0,0 0,0 0,0 1,0-1,0 0,0 0,0 0,0 0,1 0,-1 1,0-1,0 0,1 0,-1 0,0 1,1-1,-1 0,1 0,-1 1,1-1,0 0,-1 1,1-1,-1 1,1-1,0 1,0-1,-1 1,1-1,0 1,0 0,-1-1,1 1,0 0,0 0,0 0,0 0,0-1,-1 1,1 0,0 0,0 1,0-1,0 0,0 0,-1 0,1 0,0 1,0-1,0 0,-1 1,1-1,0 1,0-1,-1 1,1-1,0 1,51 142,-48-123,1 0,1-1,1 1,1-2,0 1,1-1,8 10,-15-24,1 0,-1-1,1 1,0-1,0 0,1 0,-1 0,1 0,-1 0,1-1,0 0,0 1,0-2,0 1,1 0,-1-1,0 0,1 0,-1 0,1 0,-1-1,1 0,-1 0,1 0,-1 0,1-1,-1 1,1-1,-1-1,0 1,1 0,-1-1,0 0,0 0,0 0,0-1,-1 1,3-3,13-14,-2-1,0-1,-1 0,-1-2,-1 1,-1-2,-1 0,-2 0,0-1,-1 0,2-16,4-2,-2-1,-2 0,-2 0,-1-1,-3 0,-2 0,-1-24,-3 69,0 11</inkml:trace>
</inkml:ink>
</file>

<file path=ppt/ink/ink3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7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59 244,'18'0,"0"-1,0-1,-1-1,1-1,-1 0,1-1,-1-1,-1-1,1 0,-1-1,5-4,-16 8,0 1,-1-1,1-1,-1 1,0-1,0 1,-1-1,1 0,-1-1,0 1,-1 0,1-1,-1 0,0 1,-1-1,1 0,0-5,-2 8,1 0,-1 0,0-1,1 1,-1 0,-1 0,1-1,0 1,-1 0,0 0,1 0,-1 0,-1-1,1 1,0 1,-1-1,1 0,-1 0,0 0,0 1,0-1,0 1,-1 0,1-1,0 1,-1 0,0 1,1-1,-1 0,0 1,0-1,0 1,-1 0,-5 0,0 1,0 0,0 0,0 1,0 0,0 1,0 0,0 0,0 1,1 0,-1 1,1 0,0 0,0 1,1 0,-1 0,1 1,-1 1,-4 4,1 0,1 2,0-1,1 1,0 0,1 1,0 0,2 1,-1-1,2 1,0 0,0 1,2-1,-2 12,4-21,0 0,0 0,1 0,0 0,0 0,0 1,1-1,0 0,0 0,0 0,1 0,0 0,0-1,0 1,1 0,0-1,0 0,1 1,-1-1,1-1,0 1,0 0,1-1,-1 0,1 0,0 0,0-1,0 0,1 0,3 2,19 4,0 0,0-2,0-1,1-2,-1-1,1 0,0-3,0 0,13-3,3 2,-21 1</inkml:trace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10.6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49,'-8'12,"1"0,0 1,1 0,0 0,1 0,1 1,0 0,0 0,2 0,-1 0,2 0,0 0,1 1,0-1,1 0,1 1,0-1,2 5,0-13,0 0,1 0,-1 0,1 0,0-1,1 0,-1 0,1-1,0 0,0 1,0-2,1 1,0-1,-1 0,1-1,0 1,0-1,0-1,1 1,-1-1,0 0,1-1,-1 0,0 0,1-1,-1 0,0 0,0 0,1-1,-1 0,0-1,-1 1,1-1,0-1,-1 1,0-1,0 0,0-1,0 1,-1-1,1 0,-1-1,0 1,-1-1,0 0,0 0,0 0,0-1,0-3,-1-1,-1 1,1 0,-2-1,1 1,-1-1,-1 0,0 1,0-1,-1 1,-1-1,0 1,0-1,-1 1,0 0,-1 0,0 0,0 0,-1 1,-1 0,0 0,0 0,0 1,-4-4,-43-27,28 26</inkml:trace>
</inkml:ink>
</file>

<file path=ppt/ink/ink3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8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58,'-1'-3,"1"1,-1-1,0 1,1-1,-1 1,0 0,0-1,-1 1,1 0,0 0,-1 0,1 0,-1 0,0 0,1 0,-1 1,0-1,0 0,0 1,-1 0,1-1,0 1,0 0,-1 0,1 0,0 1,-1-1,1 1,-1-1,-2 1,-78-6,71 8,0 0,1 1,-1 0,1 1,0 0,0 1,0 1,1-1,-1 2,2-1,-1 1,1 1,0 0,0 0,1 1,0 0,-1 2,5-2,0 0,1 0,0 0,1 0,0 0,0 1,1-1,0 1,1 0,0-1,0 1,1-1,1 1,-1-1,1 0,1 1,0-1,0 0,1 0,0-1,1 1,-1-1,2 0,4 6,-4-5,0-1,1 1,0-1,1 0,-1-1,2 1,-1-1,1-1,0 0,0 0,1-1,-1 0,1-1,0 0,1 0,-1-1,1-1,-1 1,1-2,0 0,0 0,0-1,1 2,0-1,0-1,0 0,1-1,-1-1,0 1,0-2,0 0,-1 0,1-1,-1-1,0 1,0-2,0 0,-1 0,1-1,-2 0,1-1,-1 0,0-1,2-4</inkml:trace>
</inkml:ink>
</file>

<file path=ppt/ink/ink3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9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0,'-20'1,"-1"0,0 2,1 0,0 1,-1 1,2 1,-1 1,1 1,0 0,-11 8,23-11,0 0,1 0,-1 1,2 0,-1 0,0 1,1-1,1 1,-1 0,1 1,0-1,0 1,1-1,0 1,1 0,0 0,0 1,0-1,1 0,0 1,1-1,0 0,0 1,1-1,0 1,1-1,0 0,0 0,0 0,4 7,-4-10,1-1,-1 0,1 1,0-1,0 0,1-1,-1 1,1-1,0 1,0-1,0 0,0 0,0-1,1 1,0-1,-1 0,1 0,0-1,0 1,-1-1,1 0,0 0,1-1,-1 0,0 0,0 0,0 0,2-1,5 0,0-1,0-1,0 0,0 0,0-1,-1-1,0 0,1 0,-2-1,1-1,1-1,21-21,0-1,-3-1,0-2,-2-1,21-34,-49 66,0 1,0 0,0-1,1 1,-1 0,0 0,1 0,-1-1,1 1,-1 0,1 0,0 0,-1 0,1 0,0 0,0 0,0 0,0 0,0 0,0 1,0-1,0 0,0 1,0-1,0 1,0-1,1 1,-1-1,0 1,0 0,1-1,-1 1,0 0,0 0,1 0,-1 0,0 0,1 1,-1-1,0 0,0 0,0 1,1-1,-1 1,0-1,0 1,0 0,0-1,0 1,0 0,0 0,0-1,0 1,0 0,0 0,0 0,-1 0,1 0,0 1,-1-1,1 0,-1 0,1 0,-1 0,0 1,1 0,2 12,1 1,0-1,1 0,1-1,0 1,1-1,0-1,9 13,-3-8</inkml:trace>
</inkml:ink>
</file>

<file path=ppt/ink/ink3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9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0 363,'35'-63,"92"-134,-88 167,-38 30,0-1,0 1,0 0,0 0,0 0,0 0,0 0,0 0,0 1,0-1,0 0,0 0,0 1,0-1,0 1,0-1,0 1,0-1,0 1,0 0,-1-1,1 1,0 0,0-1,-1 1,1 0,0 0,-1 0,1 0,-1 0,1 0,-1 0,0 0,1 0,-1 0,0 0,0 0,1 0,-1 0,0 1,12 46,28 72,-38-117,1 0,-1 0,0 0,1 0,0 0,0 0,-1 0,2-1,-1 0,0 1,0-1,1-1,-1 1,1 0,0-1,-1 0,1 1,0-2,0 1,0 0,0-1,0 1,0-1,-1-1,1 1,0 0,0-1,0 0,0 0,0 0,8-4,-1-1,0 0,-1-1,1 0,-1 0,0-1,-1-1,0 1,-1-1,0-1,0 0,0 0,-2-1,1 1,-1-1,-1-1,0 1,-1-1,0 0,0 0,-1-4,27-56,-18 49</inkml:trace>
</inkml:ink>
</file>

<file path=ppt/ink/ink3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17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23 112,'-3'6,"0"0,0 0,0 0,1 0,0 1,0-1,1 1,0-1,0 1,0-1,1 1,0 0,0-1,0 1,1 0,0-1,1 1,-1-1,1 0,1 1,-1-1,1 0,0 0,0 0,1-1,-1 1,1-1,1 0,-1 0,1 0,0-1,0 1,0-1,0 0,1-1,0 1,0-1,0 0,0-1,0 1,2-1,5-1,0 0,0-1,0-1,-1 0,1-1,0 0,-1-1,1 0,-1-1,0-1,0 0,0 0,-1-1,0-1,0 0,0 0,-1-1,0 0,-1-1,0 0,0-1,-1 0,0 0,-1 0,0-1,0 0,2-7,2 4,-11 42,0-21,-1 0,1 0,0 0,1 0,0 0,0 0,0 0,1-1,0 1,0 0,0-1,1 1,0-1,1 0,-1 0,1 0,0 0,1-1,-1 0,1 0,0 0,0 0,1-1,-1 0,1 0,0 0,0-1,0 0,1 0,-1 0,1-1,0 0,-1 0,1-1,0 0,0 0,0-1,5 0,-1-2,1 0,-1-1,0-1,0 0,0-1,0 0,-1 0,1-1,-1-1,-1 1,0-2,0 1,0-1,-1-1,0 1,0-1,-1-1,0 1,-1-1,0-1,-1 1,0-1,0 0,-1 0,0-5,41-106,-45 122,0 0,0 0,0 1,1-1,-1 0,0 1,0-1,1 0,-1 0,0 1,1-1,-1 0,0 0,1 0,-1 1,0-1,1 0,-1 0,0 0,1 0,-1 0,1 0,-1 0,0 0,1 0,-1 0,0 0,1 0,-1 0,1 0,-1 0,0 0,1 0,-1-1,0 1,1 0,-1 0,0 0,1-1,-1 1,0 0,0 0,1-1,-1 1,0 0,0 0,1-1,-1 1,0 0,0-1,0 1,0 0,1-1,4 37,34 202,-29-178,-3 0,-3 1,-2 0,-5 43,1-8,3-89,-1 0,0 0,0 0,0 0,-1 0,0 0,0 0,-1-1,0 1,0 0,-1-1,1 1,-1-1,-1 0,1 0,-1 0,0-1,-1 1,-2 2,6-7,-1-1,0 1,1-1,-1 1,0-1,1 0,-1 1,0-1,0 0,1 0,-1 0,0 0,0-1,1 1,-1 0,0-1,1 1,-1-1,1 0,-1 1,0-1,1 0,0 0,-1 0,1 0,-1 0,1-1,0 1,0 0,0 0,0-1,0 1,0-1,0 1,0-1,0 1,1-1,-1 0,1 1,-1-1,-14-71,18 30,3 2,1-1,3 0,1 2,1-1,11-19,-7 23,1 1,1 1,2 0,2 2,1 0,1 2,2 0,1 2,2 1,17-13,-32 28,1 1,1 0,0 1,0 1,1 1,0 0,1 1,0 1,0 0,1 1,0 2,3-1,-17 5,-1 1,1 0,-1 0,0 0,0 0,1 1,-1-1,0 1,0 0,0 1,-1-1,1 0,-1 1,1 0,-1 0,0 0,0 0,0 1,0-1,-1 1,1 0,-1 0,0-1,0 1,0 1,-1-1,1 0,-1 0,0 1,-1-1,1 0,-1 1,1-1,-1 1,-1-1,1 1,-1-1,1 0,-1 1,0-1,-1 0,1 0,-1 0,0 0,0 0,0 0,0 0,-1 0,-1 1,-7 18,-1-1,-1 0,-1 0,0-1,-2-1,0-1,-2 0,0-1,-1-1,0-1,-1-1,-3 1,15-11,-1 1,0 0,0 0,0-1,0 0,-1-1,0 0,0 0,0-1,0 0,-1-1,1 0,-1-1,0 0,-8-1,16-1,1-1,-1 1,1-1,-1 0,1 0,0-1,0 1,0 0,0-1,0 1,0-1,0 0,1 1,0-1,-1 0,1 0,0 0,0 0,1 0,-1 0,1 0,-1 0,1 0,0 0,0-1,1 1,-1 0,-1-21</inkml:trace>
</inkml:ink>
</file>

<file path=ppt/ink/ink3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10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93,'-17'57,"23"132,4-88,-8 254,-2-354,-1-1,1 1,0 0,0 0,0 0,0 0,0 0,0 0,0 0,0 0,0 0,1 0,-1-1,0 1,0 0,1 0,-1 0,1 0,-1-1,1 1,-1 0,1 0,-1-1,1 1,0 0,-1-1,1 1,0 0,0-1,-1 1,1-1,0 0,0 1,0-1,0 0,-1 1,1-1,0 0,0 0,0 0,0 1,0-1,0 0,0-1,0 1,0 0,0 0,-1 0,1 0,0-1,0 1,0 0,0-1,0 1,-1-1,1 1,45-36,-43 33,53-55,-39 39,0 1,0 0,2 1,0 1,1 1,0 1,1 1,1 0,0 2,13-5,-33 15,0 0,0 0,1 0,-1 0,0 0,1 0,-1 1,1-1,-1 1,1 0,-1 0,1 0,0 0,-1 0,1 0,-1 1,1-1,-1 1,1-1,-1 1,0 0,1 0,-1 0,0 1,0-1,0 0,0 1,0 0,0-1,0 1,0 0,0 0,-1 0,1 0,-1 0,0 0,0 1,1-1,-1 0,-1 1,1-1,0 0,0 1,-1-1,0 2,0 13,-1 0,0 0,-2-1,0 1,-1-1,-1 1,0-1,-1 0,-1-1,0 0,-1 0,-1 0,0-1,-1-1,0 1,-1-1,-1-1,0 0,-1-1,0 0,0-1,-1-1,-1 0,-12 6,24-13,0 1,-1-1,1 1,-1-1,1 0,-1 0,0-1,0 1,1-1,-1 1,0-1,0-1,-1 1,1-1,0 1,0-1,0 0,0 0,0-1,0 1,0-1,0 0,0 0,0-1,0 1,0-1,0 0,1 0,-1 0,1 0,-1 0,1-1,0 0,0 1,0-1,0 0,1-1,-1 1,1 0,0-1,0 0,0 1,-1-3,0-19,2 1</inkml:trace>
  <inkml:trace contextRef="#ctx0" brushRef="#br0" timeOffset="4123.522">780 600,'20'76,"-19"-61,7 138,2-278,-6 104,2-1,0 1,1 0,1 1,1 0,1 0,1 1,0 0,1 1,2 0,2-2,-15 18,-1 1,1-1,0 1,0-1,0 1,0-1,1 1,-1 0,0-1,0 1,1 0,-1 0,1 0,-1 0,1 0,0 0,-1 0,1 1,0-1,-1 1,1-1,0 1,0-1,0 1,-1 0,1 0,0 0,0 0,0 0,-1 1,1-1,0 0,0 1,-1-1,1 1,0 0,-1 0,1-1,0 1,-1 0,1 0,0 1,11 31,-12-30,-1 0,1 1,-1-1,1 0,0 0,1 0,-1 0,0 0,1 0,0 0,-1 0,1 0,0-1,0 1,1-1,-1 1,1-1,-1 0,1 0,0 0,-1 0,1-1,0 1,0-1,0 0,1 1,-1-1,0-1,0 1,0 0,1-1,-1 0,13-3</inkml:trace>
  <inkml:trace contextRef="#ctx0" brushRef="#br0" timeOffset="4523.099">1260 685,'11'-2,"0"0,0-1,-1 0,1 0,-1-1,1 0,-1-1,0-1,-1 1,1-1,-1-1,-1 0,1 0,-1-1,0 0,-1 0,0-1,2-3,-8 9,0 0,0 0,-1 0,1 0,-1 0,0 0,0 0,0 0,0-1,0 1,-1 0,0 0,1 0,-1 0,0 1,-1-1,1 0,0 0,-1 0,1 1,-1-1,0 1,0-1,0 1,0 0,0 0,-1 0,1 0,-1 0,1 0,-1 1,0-1,0 1,1 0,-1 0,0 0,0 0,0 0,0 1,0-1,0 1,0 0,0 0,-1 0,1 0,0 1,0-1,0 1,0 0,0 0,0 0,1 0,-1 0,0 0,0 1,0 0,-10 3,-1 1,1 1,0 0,1 0,-1 1,2 1,-1 0,1 1,1 0,0 1,0 0,1 0,0 1,1 0,0 1,1-1,1 2,0-1,1 1,-2 4,7-14,-1 0,1 0,0 0,-1-1,2 1,-1 0,0 0,1 0,0-1,0 1,0 0,0-1,0 1,1-1,0 1,0-1,0 1,0-1,0 0,0 0,1 0,0-1,-1 1,1 0,0-1,0 0,1 0,-1 0,2 1,107 33,-95-35,0 0,0-1,-1 0,1-2,0 0,0 0,-1-2,1 0,-1-1,0-1,-1 0,1-1,-1-1,2-2,2 0</inkml:trace>
  <inkml:trace contextRef="#ctx0" brushRef="#br0" timeOffset="5251.465">1965 516,'-26'9,"0"1,1 1,1 1,0 1,0 1,1 1,1 1,1 1,0 1,1 1,-13 17,31-34,0 0,0 0,0 0,0 0,1 1,-1-1,1 1,-1-1,1 1,0 0,0-1,0 1,0 0,1 0,-1-1,1 1,0 0,0 0,0 0,0 0,0 0,1 0,-1-1,1 1,0 0,-1 0,1-1,1 1,-1 0,0-1,1 1,-1-1,1 1,0-1,0 0,0 0,0 0,0 0,0 0,0 0,1-1,-1 1,1-1,-1 0,1 1,0-1,1 0,10 0,-1 0,1-1,0-1,-1 0,1-1,-1-1,0 0,0-1,0 0,0-1,0 0,-1-1,0 0,1-2,17-8,-1-2,0-1,-2-2,0 0,19-21,-46 42,1-1,-1 1,1-1,-1 1,1-1,-1 1,1-1,-1 1,1 0,0-1,-1 1,1 0,0 0,-1-1,1 1,0 0,-1 0,1 0,0 0,-1 0,1 0,0 0,-1 0,1 0,0 0,0 0,-1 0,1 1,0-1,-1 0,1 0,-1 1,1-1,0 0,-1 1,1-1,-1 1,1-1,-1 1,1-1,-1 1,1-1,-1 1,0-1,1 1,-1 0,0-1,1 1,-1 0,0-1,0 1,0 0,1-1,-1 1,0 0,0-1,0 1,0 0,0-1,0 1,-1 0,1 0,0-1,0 1,0 0,-1-1,1 1,0-1,-1 1,1 0,4 18,-3-17,0 0,0 0,0 0,0 0,0 0,0-1,1 1,-1 0,1-1,-1 1,1-1,0 0,-1 1,1-1,0 0,0 0,0 0,0 0,0 0,0-1,0 1,0-1,1 1,-1-1,0 0,0 0,0 1,1-2,-1 1,0 0,0 0,0-1,0 1,0-1,0 0,0 1,0-1,0 0,0 0,0-1,0 1,0 0,-1-1,1 1,77-67,-53 31,-2-2,-1 0,-3-1,0-1,-3-1,-2 0,-1-1,3-25,-11 49,-1-1,-1 0,0 0,-2 0,0-1,-1 1,-1 0,-1-1,-4-19,5 40,-1-1,1 0,-1 0,1 0,-1 1,0-1,1 0,-1 1,0-1,0 1,1-1,-1 1,0-1,0 1,0-1,0 1,1 0,-1 0,0-1,0 1,0 0,0 0,0 0,0 0,0 0,0 0,0 0,0 0,0 0,1 1,-1-1,0 0,0 0,0 1,0-1,0 1,1-1,-1 1,0-1,0 1,1 0,-1-1,0 1,1 0,-1-1,1 1,-1 0,1 0,-1-1,1 1,-1 0,1 0,0 0,-1 0,1 0,0 0,0 0,0 0,0-1,0 1,0 0,0 0,0 0,0 0,0 0,1 1,-7 21,0 1,2 0,2 1,0-1,1 0,1 1,3 20,-1 15,10 104,-2-87,-3 1,-4 0,-5 40,2-118,17-40,-4-11,-4 30</inkml:trace>
  <inkml:trace contextRef="#ctx0" brushRef="#br0" timeOffset="5641.142">2839 261,'-291'184,"282"-178,5-4,0 0,0 1,0-1,0 1,0 0,0 0,1 0,-1 1,1-1,0 1,0 0,0 0,1 0,-1 0,1 1,0-1,0 2,3-3,0-1,0 1,1-1,-1 1,1-1,-1 0,1 0,0 0,0 0,0 0,0 0,1 0,-1-1,0 1,1-1,-1 1,1-1,0 0,-1 0,1 0,0-1,-1 1,1 0,0-1,0 0,8 4,3-1,0 1,-1 1,1 0,-1 1,0 0,-1 1,1 1,-2 0,1 0,-1 2,0-1,-1 1,0 0,-1 1,0 0,0 1,-1 0,-1 0,0 1,0 2,20 50,-14-52</inkml:trace>
</inkml:ink>
</file>

<file path=ppt/ink/ink3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1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99,'-1'1,"0"0,0 0,0 1,0-1,0 0,0 0,0 1,0-1,1 0,-1 1,0-1,1 1,-1-1,1 1,-1-1,1 1,0-1,0 1,0-1,-1 1,2-1,-1 1,0 0,0-1,0 1,1-1,-1 1,1-1,-1 1,1-1,0 0,-1 1,2 0,0 9,4 354,2-337,-8-28,0-1,0 1,0 0,0-1,0 1,0 0,0-1,0 1,0 0,0 0,1-1,-1 1,0 0,0-1,0 1,0 0,1 0,-1-1,0 1,0 0,1 0,-1 0,0-1,0 1,1 0,-1 0,0 0,1 0,-1 0,0 0,0-1,1 1,-1 0,0 0,1 0,-1 0,0 0,1 0,-1 0,0 0,1 0,-1 1,0-1,1 0,-1 0,0 0,0 0,1 0,-1 0,0 1,1-1,-1 0,0 0,0 0,1 1,-1-1,0 0,14-53,-5 10,2 0,1 0,3 1,1 0,2 2,2 0,2 1,1 1,12-13,-29 44,1-1,1 2,-1-1,1 1,0 0,1 0,-1 1,1 0,0 1,5-2,-11 5,0 0,1 0,-1 0,0 0,0 1,1-1,-1 1,0 0,1 0,-1 0,0 0,1 1,-1-1,0 1,0 0,0 0,1 0,-1 0,0 1,0-1,0 1,-1 0,1 0,0 0,-1 0,1 0,-1 0,0 1,0-1,0 1,0 0,1 2,35 61,-25-52</inkml:trace>
</inkml:ink>
</file>

<file path=ppt/ink/ink3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2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1 262,'261'-28,"-39"-1,-167 23,-72-21,-132-88,108 72,31 29</inkml:trace>
</inkml:ink>
</file>

<file path=ppt/ink/ink3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5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29 565,'-5'24,"-1"18,0 6,1-1,1-7</inkml:trace>
  <inkml:trace contextRef="#ctx0" brushRef="#br0" timeOffset="237.063">0 86</inkml:trace>
  <inkml:trace contextRef="#ctx0" brushRef="#br0" timeOffset="664.935">255 904,'111'-336,"-97"307,4 47,-6 10,52 97,-61-121,0 0,0 0,1 0,0 0,-1-1,1 0,0 1,0-2,1 1,-1 0,1-1,-1 0,1 0,0 0,0 0,-1-1,1 0,0 0,0 0,1-1,-1 0,0 0,0 0,0 0,3-2,5-2,-1-1,0-1,-1 0,1-1,-1 0,0-1,-1 0,0-1,0 0,-1 0,0-1,-1 0,0-1,-1 1,0-2,0 1,-1-1,-1 0,0 0,0 0,-2-1,2-8,18-46,-18 48</inkml:trace>
  <inkml:trace contextRef="#ctx0" brushRef="#br0" timeOffset="1014.56">1300 0,'-9'75,"4"0,3 0,4 0,4 25,-4-77,-2 0,-1 0,-1 0,0 0,-2 0,-1-1,-1 1,0-1,-2 0,-1-1,-6 11,15-31,-1 1,1 0,-1-1,0 1,0 0,1 0,-1-1,-1 1,1 0,0-1,0 1,0-1,-1 0,1 1,-1-1,1 0,-1 0,1 0,-1 0,0 0,0 0,1 0,-1-1,0 1,0-1,0 1,0-1,-6-6</inkml:trace>
  <inkml:trace contextRef="#ctx0" brushRef="#br0" timeOffset="1251.297">988 424,'39'5,"31"1,9 0,-4-1,-10-2,-7-1,-8-1,-8 0,-6-1,-5 0,-2-1,-2 1,0 0,-1 0,-3 0</inkml:trace>
  <inkml:trace contextRef="#ctx0" brushRef="#br0" timeOffset="1482.031">1892 396,'-15'11,"1"1,0 0,1 1,0 0,1 1,1 1,0 0,1 0,1 1,0 0,1 1,1 0,0 0,-1 10,7-24,0-1,1 2,0-1,0 0,0 0,0 0,0 0,0 0,1 0,0 0,-1 0,1-1,0 1,1 0,-1 0,0-1,1 1,-1 0,1-1,0 1,0-1,0 0,0 0,0 0,1 0,-1 0,1 0,-1-1,1 1,0-1,-1 1,1-1,0 0,0 0,0-1,0 1,2 0,6 1,0-1,0-1,0 0,0 0,1-1,-1 0,0-1,-1 0,10-4,-6 2,-2-1,1-1,-1 0,0-1,0 0,-1-1,0-1,0 1,-1-1,0-1,0 0,-1-1,-1 0,0 0,0 0,-1-1,3-7,-9 15,1 0,-1 0,0-1,0 1,0 0,-1-1,0 1,0-1,0 1,0-1,0 1,-1-1,0 1,0 0,0-1,-1 1,1 0,-1 0,0 0,0 0,-1 0,1 1,-1-1,1 1,-1-1,0 1,-1 0,1 0,0 0,-1 1,0-1,0 1,1 0,-1 0,-1 0,1 0,0 1,0-1,0 1,-1 1,1-1,-2 0,-52-4,32 5</inkml:trace>
</inkml:ink>
</file>

<file path=ppt/ink/ink3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9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211 482,'-21'15,"0"1,1 1,1 1,1 0,1 1,1 1,0 1,1 1,2 0,-6 12,17-32,0 0,1 0,-1 0,1 1,0-1,0 0,0 0,0 1,0-1,1 1,-1-1,1 1,-1-1,1 1,0-1,0 1,0-1,0 1,0-1,1 1,-1-1,1 1,0-1,0 1,0-1,0 0,0 1,0-1,0 0,1 0,-1 0,1 0,0 0,0 0,-1-1,1 1,0 0,0-1,1 1,-1-1,2 1,10-1,0 1,0-2,0 0,0-1,0 0,0-1,0 0,-1-1,1-1,-1 0,1-1,-1-1,-1 0,1 0,-1-2,0 1,-1-1,0-1,0 0,-1-1,9-10,-13 16,-1 0,0-1,-1 0,1 0,-1 0,0-1,0 1,-1-1,0 0,0 0,0 0,0-1,-1 1,0 0,-1-1,1 0,-1 1,-1-1,1 0,-1 0,0 1,-1-1,1 0,-1 0,-1 1,1-1,-1 1,0-1,-1 1,0 0,0 0,0 0,0 0,-1 0,0 1,-2-2,-1 0,-1 0,0 1,0 0,0 0,-1 0,0 1,0 1,-1-1,1 2,-1-1,0 1,0 1,0 0,0 0,-9 0,39-3,-1-2,0 0,-1-1,0 0,0-2,-1 0,0-1,-1-1,6-6,4 0,-1-1,-1-2,0 0,-2-2,-1 0,-1-1,-1-2,-1 0,7-13,-20 27,-5 10,0 1,0-1,0 0,1 0,-1 0,0 0,1 1,-1-1,1 0,0 0,-1 1,1-1,0 0,0 1,0-1,0 1,0-1,1 1,-1 0,0-1,1 1,-1 0,1 0,-1 0,1 0,-1 0,1 0,0 1,0-1,-1 0,1 1,0-1,0 1,0 0,-1 0,1-1,0 1,0 0,0 1,0-1,-1 0,1 1,0-1,0 1,0-1,-1 1,1 0,1 0,4 10,0 1,0 0,-1 1,-1-1,0 1,-1 0,0 0,-1 1,-1-1,0 1,5 18,134 622,-136-635,-1 1,0 0,-1 0,-1 0,-1 0,-1 0,-1 0,-1 0,0 1,-2-2,0 1,-1 0,-1-1,-1 0,-1 0,0-1,-6 8,6-15,0 0,-1 0,0-1,-1 0,0-1,-1 0,0-1,0 0,-1 0,0-1,0-1,-1 0,0-1,0 0,0-1,0 0,-1-1,0-1,1 0,-1-1,0 0,-10-2,21 1,1 0,-1-1,0 1,1-1,-1 0,1 0,-1 0,1 0,-1 0,1 0,-1-1,1 1,0-1,0 0,0 1,0-1,0 0,0 0,1-1,-1 1,1 0,-1 0,1-1,0 1,0-1,0 1,0-1,0 1,1-1,-1 0,1 1,0-1,-1 0,1 0,21-92,-4 65,2 1,0 1,2 0,2 2,8-8,-12 13,26-29</inkml:trace>
</inkml:ink>
</file>

<file path=ppt/ink/ink3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7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93 198,'-10'13,"0"-1,0 2,2-1,-1 1,2 1,0-1,1 1,0 0,1 1,1 0,0-1,2 1,-1 0,2 0,0 4,1-18,0 1,1-1,-1 0,1 0,-1 1,1-1,0 0,0 0,0 0,0 0,0 0,1 0,-1 0,0 0,1 0,-1-1,1 1,0 0,0-1,0 1,0-1,0 0,0 0,0 0,0 0,0 0,0 0,0 0,1-1,-1 1,0-1,1 0,-1 0,0 0,1 0,-1 0,0 0,1 0,-1-1,2 0,84-44,-79 36,-1 0,0-1,0 0,-2-1,1 0,-1 0,-1 0,0 0,0-1,-1 0,-1 0,0 0,0-1,-1 1,-1 0,0-1,-1 1,0-1,-1 0,-1 1,0 0,0-1,-1 1,-4-10,5 18,1 1,0-1,-1 1,0 0,0 0,0 0,0 0,-1 0,1 0,-1 1,1-1,-1 1,0 0,0 0,0 0,0 0,-1 0,-2-1,-14-3</inkml:trace>
  <inkml:trace contextRef="#ctx0" brushRef="#br0" timeOffset="333.31">403 397,'221'-251,"-200"246,-21 35,-1-19,0-6,1-1,0 1,0 0,0 0,1 0,-1 0,1 0,0 0,1 0,-1-1,1 1,0-1,0 1,0-1,1 1,0-1,0 0,0 0,0-1,0 1,1-1,0 1,-1-1,1 0,0 0,1-1,-1 1,0-1,1 0,0 0,-1-1,1 1,0-1,3 1,-1-1,0 0,-1 0,1 0,0-1,0 0,0 0,0-1,0 1,0-2,0 1,-1-1,1 0,-1 0,1-1,-1 0,0 0,0 0,0-1,0 0,-1 0,1-1,-1 1,0-1,-1 0,1-1,-1 1,0-1,0 0,-1 0,1 0,-1 0,-1 0,1-1,-1-1,5-18,-3 2</inkml:trace>
  <inkml:trace contextRef="#ctx0" brushRef="#br0" timeOffset="749.612">1391 1,'1'3,"-1"0,0 0,0 0,0 0,-1 0,1 0,0 0,-1 0,0 0,0 0,0 0,0 0,0 0,-1-1,1 1,-1-1,0 1,0-1,0 1,0-1,0 0,-2 2,1-1,-93 111,94-112,1 0,0 1,0-1,0 0,0 1,0-1,1 1,-1 0,1-1,0 1,0-1,0 1,0 0,0-1,0 1,1-1,-1 1,1-1,0 1,-1-1,1 1,0-1,1 1,-1-1,0 0,1 0,-1 0,1 0,0 0,0 0,0 0,-1 0,2-1,-1 1,0-1,2 2,-1-1,0 0,-1 0,1 0,-1 0,1 1,-1-1,0 1,0-1,0 1,0 0,-1 0,1 0,-1 0,0 0,0 0,0 1,0-1,0 0,-1 0,1 1,-1-1,0 0,0 1,0-1,-1 1,1-1,-1 0,0 0,0 1,0-1,0 0,0 0,-1 0,1 0,-1 0,0 0,0-1,0 1,0-1,-1 1,1-1,-1 0,1 0,-1 0,0 0,1 0,-1 0,0-1,-1 1,-113 44,96-42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47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264 264,'60'4,"0"-3,-1-2,1-3,-1-3,0-2,0-2,-1-4,-1-1,5-6,362-155,-424 177,1-1,-1 1,1-1,-1 1,1-1,0 1,-1-1,1 1,0 0,-1-1,1 1,0 0,-1 0,1-1,0 1,-1 0,1 0,0 0,0 0,-1 0,1 0,0 0,0 0,-1 0,1 0,0 1,-1-1,1 0,0 0,-1 1,1-1,0 0,-1 1,1-1,0 1,-1-1,1 0,-1 1,1 0,-1-1,1 1,-1-1,0 1,1 0,-1-1,0 1,1-1,-1 1,0 0,0 0,1-1,-1 1,0 0,0-1,0 1,0 0,0 0,0-1,0 1,-1 0,-14 48,13-46,-108 253,82-164,4 2,4 1,4 0,2 26,4-31,5-52,1 0,1 0,3 1,1-1,4 20,11 51,-36-128,7-3,-1 0,-1 1,-1 0,-1 2,0 0,-2 1,0 0,-1 2,-1 0,0 2,-1 0,0 1,-1 2,-1 0,0 1,0 1,-1 2,0 0,0 2,0 1,-1 1,-14 0,5 5,0 1,0 2,1 2,-1 0,1 3,1 1,0 1,1 2,0 1,1 2,1 0,1 3,0 0,-18 18,43-35,0-1,1 0,-1 1,0-1,1 1,0 0,-1-1,1 1,0 1,1-1,-1 0,0 1,1 0,0-1,0 1,0 0,0 0,1 0,0 0,0 0,0 1,0-1,0 0,1 1,2-3,1 0,0 0,0 0,0-1,0 1,0-1,0 0,0 0,0 0,0 0,1 0,-1-1,0 1,1-1,-1 0,0 0,1 0,-1-1,0 1,0-1,1 0,-1 0,0 0,0 0,1-1,-1 2,23-7</inkml:trace>
  <inkml:trace contextRef="#ctx0" brushRef="#br0" timeOffset="490.772">631 491,'34'18,"1"-1,0-2,1-1,1-2,0-2,0-1,1-2,0-1,38 0,-45-4,-1-2,0-1,1-1,-1-1,0-2,-1-2,1 0,-1-2,-1-1,1-1,-2-1,0-2,0-1,2-3,26-19,-63 70,-15 15,3 1,2 1,-9 43,6 53,20-144,0 1,0 0,0 0,1 0,-1 0,1 0,-1 0,1 0,0 0,0 0,1 0,-1 0,1 0,-1 0,1 0,0 0,0 0,0 0,1-1,-1 1,1 0,-1-1,1 1,0-1,0 0,0 1,2 0,12 8</inkml:trace>
  <inkml:trace contextRef="#ctx0" brushRef="#br0" timeOffset="685.747">1760 913,'-19'34,"-7"15,2 5,9-7,8-7,4-10</inkml:trace>
  <inkml:trace contextRef="#ctx0" brushRef="#br0" timeOffset="874.23">1845 292,'0'24,"0"8</inkml:trace>
  <inkml:trace contextRef="#ctx0" brushRef="#br0" timeOffset="1185.238">2043 1083,'12'-50,"6"-27,3 0,4 1,32-67,-54 138,-2 1,0 0,0 1,1-1,0 1,0-1,0 1,0 0,0 0,1 0,-1 0,1 0,0 0,-1 1,2-1,-1 1,0 0,0 0,3-1,-4 4,0 0,-1 1,0 0,1-1,-1 1,0 0,0-1,0 1,0 0,0 0,0 0,-1 0,1 0,0 0,-1 0,0 0,1 0,-1 0,0 1,0-1,0 0,-1 0,1 1,0 1,0 64,-2-56,1-1,0 1,1 0,0-1,1 1,0-1,1 1,1-1,-1 0,2 0,-1 0,2 0,-1 0,2-1,-1 0,5 5,-8-13,0 1,1-1,0 1,-1-1,1 0,0 0,0 0,0-1,1 1,-1-1,0 1,1-1,-1 0,0 0,1-1,-1 1,1-1,0 0,-1 0,1 0,-1 0,1 0,-1-1,1 0,-1 0,1 0,-1 0,0 0,0-1,1 1,-1-1,0 0,2-1,88-83,-74 60</inkml:trace>
  <inkml:trace contextRef="#ctx0" brushRef="#br0" timeOffset="1809.751">2804 631,'-27'12,"1"2,1 0,0 1,1 2,0 1,1 0,1 2,1 0,-8 12,27-30,0 0,0 0,0 1,0-1,0 1,1-1,-1 1,1-1,0 1,0 0,0 0,0 0,0 0,0-1,1 1,-1 0,1 0,0 0,0 0,0 0,1 0,-1 0,1 0,-1 0,1 0,0 0,0 0,0-1,0 1,1 0,-1-1,1 1,0-1,0 1,0-1,0 0,0 0,0 0,0 0,1 0,-1 0,1-1,-1 1,1-1,0 0,-1 1,1-1,0-1,0 1,2 0,4 0,1-1,-1 0,1 0,-1-1,1 0,-1-1,0 0,1 0,-1-1,0-1,-1 1,1-1,-1-1,1 1,-1-2,6-4,111-108,-110 101,-15 39,-25 102,24-121,1 0,0 0,1 0,-1 0,0 0,1 0,0 0,-1 0,1 0,1 0,-1 0,0 0,1-1,-1 1,1 0,0-1,-1 0,1 1,1-1,-1 0,0 0,0 0,1 0,-1 0,1-1,0 1,-1-1,1 0,0 1,0-1,0-1,0 1,0 0,0-1,0 1,0-1,0 0,0 0,1 0,4-1,0 1,0-2,0 1,0-1,0 0,0 0,-1-1,0 0,1-1,-1 0,0 0,-1 0,1-1,-1 0,0 0,0 0,0-1,-1 0,4-4,81-135,-83 132,30-57,-4-2,-2-1,-4-1,7-38,-27 87,-1-1,-1 1,-1-1,-2 0,0 0,-2 0,-1 0,-1-8,2 33,0-1,0 0,0 0,0 0,0 0,0 0,-1 0,1 1,0-1,-1 0,0 0,1 0,-1 1,0-1,0 0,0 1,0-1,0 1,0-1,-1 1,1 0,0-1,-1 1,1 0,-1 0,1 0,-1 0,0 0,1 0,-1 0,0 1,0-1,1 1,-1-1,0 1,0 0,0-1,0 1,0 0,0 0,1 1,-1-1,0 0,0 0,0 1,0-1,1 1,-1 0,0 0,0-1,1 2,-13 9,1 2,1 0,0 0,1 1,1 1,0 0,1 0,0 1,1 0,1 0,1 1,0 0,1 0,1 0,0 3,-2 21,1 0,2 0,2 0,2 0,1 0,2 0,2-1,2 0,2 0,1 0,2-1,1-1,3 0,1-1,1-1,23 30,-40-59,1-1,0 0,0-1,0 1,1 0,0-1,0 0,0 0,1 0,-1 0,1-1,0 0,1 0,-1 0,1-1,0 1,-1-1,1-1,1 1,-1-1,0 0,1-1,-1 1,1-1,2 0,7-6</inkml:trace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11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0 279,'11'-21,"1"1,1 0,0 0,2 2,0 0,1 0,1 2,4-4,-19 18,0 0,0 1,0-1,0 1,0 0,0-1,0 1,0 0,1 0,-1 0,0 1,1-1,-1 0,0 1,1 0,-1-1,1 1,-1 0,1 0,-1 1,1-1,-1 0,0 1,1-1,-1 1,0 0,1 0,-1 0,0 0,0 0,0 1,0-1,0 0,0 1,0 0,0-1,0 1,-1 0,1 0,-1 0,0 0,1 0,-1 0,0 1,22 36,-20-33,0 0,0-1,0 1,0 0,1-1,0 0,0 0,0 0,1 0,0-1,0 0,0 0,0 0,1 0,-1-1,1 0,0 0,0-1,1 1,1-2,0 0,-1 0,1-1,0 0,0-1,-1 1,1-1,0-1,-1 0,1 0,-1 0,0-1,1 0,-1 0,-1-1,1 0,0 0,-1-1,0 1,0-1,0-1,-1 1,1-1,3-4,0 0,-1-1,0 0,-1-1,0 1,0-1,-2-1,1 1,-2-1,1 0,-2 0,3-13,-4 2</inkml:trace>
</inkml:ink>
</file>

<file path=ppt/ink/ink3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5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1 510,'0'-34,"0"-16,5-3,1 1,5 5,0 7,4 8,3 7,-1 1,1 6,3 0,2 4,2 4,-3 9,-5 9,-6 8,-4 6,-4 0</inkml:trace>
  <inkml:trace contextRef="#ctx0" brushRef="#br0" timeOffset="282.594">283 481,'32'-8,"-1"0,-1-3,0 0,0-2,-2-1,1-1,-2-2,0 0,-1-2,10-10,5-31,-40 58,0 1,-1-1,1 0,0 1,-1-1,0 0,1 1,-1-1,0 0,0 1,0-1,0 0,0 0,-1 1,1-1,0 0,-1 1,1-1,-1 0,0 1,1-1,-1 1,0-1,0 1,0-1,0 1,0 0,0 0,-1-1,1 1,0 0,0 0,-1 0,1 0,-1 0,1 1,-1-1,0 0,0 0,-8 0,-1 1,1 0,0 0,-1 1,1 0,0 0,0 1,0 1,0 0,1 0,-1 1,1 0,-1 1,1 0,1 0,-1 1,1 0,0 0,0 1,-5 6,6-8,1 0,-1 0,1 1,0 0,0 0,0 1,1 0,0-1,1 2,-1-1,1 0,1 1,-1 0,1 0,1 0,0 0,0 1,0-1,1 0,0 1,1-1,0 1,0-1,1 1,0-1,1 6,0-9,1 0,-1-1,1 1,0-1,0 1,0-1,1 0,-1 0,1-1,0 1,0-1,0 1,1-1,-1-1,1 1,0-1,-1 1,1-1,0-1,0 1,1-1,0 1,120 11,17-15,-114 2</inkml:trace>
  <inkml:trace contextRef="#ctx0" brushRef="#br0" timeOffset="585.143">1158 227,'-20'13,"0"0,1 2,1 0,0 1,1 1,1 0,1 2,0 0,1 0,1 1,1 1,-7 18,17-36,1 0,0 1,0-1,0 0,0 1,1-1,-1 1,1-1,0 0,0 1,0-1,0 1,1-1,-1 0,1 1,0-1,0 0,0 1,1-1,-1 0,1 0,0 0,-1 0,1 0,1-1,-1 1,0 0,1-1,-1 0,1 0,0 0,-1 0,1 0,0 0,0 0,0-1,1 0,1 1,10 3,0-1,1-1,-1 0,0-1,1 0,0-2,15 0,11-1,-28 3,-1-1,1-1,-1 0,1-1,-1 0,1-2,-1 1,0-1,0-1,0 0,0-1,-1-1,0 0,0 0,0-1,0-2,0-3</inkml:trace>
  <inkml:trace contextRef="#ctx0" brushRef="#br0" timeOffset="837.141">1779 1,'-15'38,"-4"33,1 13,-1-3,7-10,5-13,5-11,2-8,2-7,4-4,2-1,4-2,5 1,4-4,4-7,-3-10,-5-10,-5-5</inkml:trace>
  <inkml:trace contextRef="#ctx0" brushRef="#br0" timeOffset="1081.497">1468 284,'39'0,"31"0,9 0,-4 0,-6 0,-9 4,-10 3,-9-1,-7-2,-4 0,-2-2,-1-1,-6 0</inkml:trace>
  <inkml:trace contextRef="#ctx0" brushRef="#br0" timeOffset="1337.098">2315 311,'-5'34,"-1"16,0 4,6-3,3-9</inkml:trace>
  <inkml:trace contextRef="#ctx0" brushRef="#br0" timeOffset="1590.331">2343 1,'0'0</inkml:trace>
</inkml:ink>
</file>

<file path=ppt/ink/ink3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5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285 565,'-21'6,"1"0,0 1,0 1,0 1,1 1,1 1,0 0,0 1,1 1,0 1,2 1,-1 0,-7 10,21-23,0 1,0-1,0 0,0 1,1-1,-1 1,1 0,-1 0,1-1,0 1,0 0,0 0,0 0,1 0,-1 0,1 0,0 0,0 0,0 0,0 0,1 1,-1-1,1 0,-1 0,1-1,0 1,1 0,-1 0,0 0,1-1,-1 1,1 0,0-1,0 0,0 1,0-1,0 0,0 0,1 0,-1 0,1-1,0 1,-1-1,1 1,0-1,0 0,0 0,2 0,5 1,0-1,1 0,-1-1,0-1,1 1,-1-1,0-1,0 0,0-1,0 1,0-2,-1 0,1 0,-1 0,0-1,0-1,-1 1,1-2,0-1,14-10,-2-2,0 0,-1-2,-1 0,-1-1,3-7,-1-1,-2 0,0-1,-2-1,-2 0,-1-1,-1-1,-3 0,0 0,-2-1,-2 0,-1 0,-2 0,-1-7,-2 32,0 1,-1-1,0 1,0 0,-1 0,0 0,-1 1,0-1,-1 1,-1-2,5 8,-1 1,0-1,1 0,-1 1,0-1,-1 1,1 0,0-1,-1 1,0 0,1 1,-1-1,0 0,0 1,0 0,0-1,0 1,0 0,0 0,0 1,0-1,0 1,-1 0,1-1,0 2,0-1,-1 0,1 0,0 1,0 0,0 0,0 0,-3 1,0 3,-1 1,1 0,0 1,0-1,1 1,0 0,0 1,0-1,1 1,0 0,1 0,0 0,0 1,1-1,0 1,0-1,1 1,0 0,1-1,0 1,0 0,1 0,0 4,2 19,0 0,2-1,1 1,2-1,0-1,3 1,0-2,2 1,1-2,1 0,2 0,1-2,11 13,-11-16,1-2,0 0,2-1,1-1,0-1,1-1,1-1,8 3,6-7,-24-14</inkml:trace>
  <inkml:trace contextRef="#ctx0" brushRef="#br0" timeOffset="253.728">990 622,'0'33,"5"2,2-5</inkml:trace>
  <inkml:trace contextRef="#ctx0" brushRef="#br0" timeOffset="500.986">906 85,'0'0</inkml:trace>
</inkml:ink>
</file>

<file path=ppt/ink/ink3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53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1 232,'54'34,"-34"-23,2 0,0-1,0-1,0-1,1-1,0-1,1-2,-1 0,1-1,0-1,-1-1,1-2,0 0,0-1,-1-2,9-2,-26 5,-1 0,1 0,-1 0,1-1,-1 0,0 0,0 0,0-1,0 1,0-1,0-1,-1 1,1 0,-1-1,0 0,0 0,0-1,-1 1,0-1,0 1,0-1,0 0,0 0,-1-1,0 1,1-5,-2 1,-1 0,1 0,-2 0,1 0,-1 0,-1 1,0-1,0 0,0 1,-1-1,0 1,-1 0,0 0,0 0,-1 1,0-1,0 1,-1 0,0 0,0 1,-1 0,1 0,-1 1,0-1,-1 1,0 1,1 0,-1 0,-1 0,1 1,0 0,-1 1,0 0,-4-1,8 2,0 0,1 0,-1 1,0-1,0 1,1 0,-1 0,0 1,0 0,0-1,1 2,-1-1,1 0,-1 1,1 0,-1 0,1 0,0 1,0-1,0 1,0 0,0 0,1 0,0 1,-1-1,1 1,0 0,1 0,-1 0,1 0,0 0,-2 4,-32 155,8 35,18-57,-1-85,8-34,0-1,-1 1,-2-1,0-1,-1 1,-1-1,-1 0,0-1,-2 0,0 0,-1-1,12-19,0 1,0-1,0 0,0 0,0 1,0-1,0 0,-1 1,1-1,0 0,0 1,0-1,-1 1,1-1,0 0,-1 1,1-1,-1 1,1-1,0 1,-1-1,1 1,-1-1,0 1,1-1,-1 1,1 0,-1-1,0 1,1 0,-1 0,0-1,1 1,-1 0,0 0,1 0,-1 0,0 0,1 0,-1 0,0 0,1 0,-1 0,0 0,1 0,-1 1,0-1,1 0,-1 0,0 1,1-1,-1 0,1 1,-1-1,1 1,-1-1,1 1,-1-1,1 1,-1-1,1 1,0-1,-1 1,1 0,-1 0,4-58,4 32</inkml:trace>
</inkml:ink>
</file>

<file path=ppt/ink/ink3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54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0 298,'35'-23,"114"-129,-137 138,0-1,1 2,1 0,0 0,1 1,0 1,0 0,8-2,-22 12,1 0,0 0,0 0,0 0,-1 1,1-1,0 1,0-1,0 1,0 0,0-1,0 1,0 0,0 0,0 1,0-1,0 0,0 1,0-1,0 1,0-1,0 1,0 0,0 0,-1 0,1 0,0 0,-1 1,1-1,-1 0,1 1,-1-1,1 1,-1-1,0 1,24 70,-20-52,3 23,-8-37,0 0,1 1,0-1,0 0,0-1,1 1,0 0,0 0,1-1,0 1,0-1,0 0,0 1,1-2,0 1,3 3,10 4</inkml:trace>
</inkml:ink>
</file>

<file path=ppt/ink/ink3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8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205 503,'-17'12,"0"0,1 1,0 1,1 0,1 1,0 0,1 2,0-1,2 2,-10 17,16-26,0 0,0 0,1 0,0 0,1 1,0-1,0 1,1 0,1 0,-1 0,2 0,-1 0,1 0,1 0,0 0,0 0,1 0,0 0,1 0,0-1,1 1,0-1,0 0,1 0,0 0,0-1,1 0,0 0,1 0,0-1,0 0,0 0,2 0,-4-3,0 0,1 0,-1-1,1 1,-1-1,1-1,0 1,0-1,0 0,0 0,1-1,-1 0,0 0,1-1,-1 1,1-1,-1-1,1 1,-1-1,0 0,1-1,-1 1,0-1,0 0,0-1,0 0,5-2,3-4,0 1,0-2,-1 0,0 0,-1-1,0-1,-1 0,0 0,-1-2,0 1,-1-1,0 0,-2-1,1 0,-2 0,0 0,-1-1,0 0,-2 0,0-1,0 1,-2 0,0-1,-1-7,0 16,0-1,-1 1,-1 0,1 0,-1 1,0-1,-1 0,0 1,0-1,-1 1,0 0,0 0,0 0,-1 1,0-1,-1 1,1 0,-1 1,0-1,0 1,-1 1,0-1,0 1,0 0,0 0,0 1,-1 0,0 1,1-1,-1 1,0 1,0 0,-3-1,3 3,1-1,0 1,0 0,0 0,0 1,0 0,0 1,0-1,1 1,-1 0,1 1,0 0,0 0,0 0,0 0,1 1,0 0,0 0,0 1,0 0,1-1,0 1,0 1,1-1,0 0,0 1,0 0,1 0,0 0,-1 5,-4 13</inkml:trace>
  <inkml:trace contextRef="#ctx0" brushRef="#br0" timeOffset="314.341">656 983,'-2'1,"0"0,-1 0,1 0,0 0,-1-1,1 1,-1-1,1 0,0 0,-1 1,1-2,-1 1,1 0,-1 0,1-1,-1 1,1-1,0 0,-1 0,1 0,0 0,0 0,0 0,0-1,0 1,0-1,0 1,0-1,0 0,1 0,-1 1,1-1,-1-1,1 1,0 0,0 0,0 0,0-1,0 1,0 0,1-1,-1 1,1-1,0 1,0 0,-1-1,2 1,-1-1,0 1,0-1,1 1,-1-1,1 1,0 0,0-1,0 1,0 0,1-1,7-30,3 1,0 0,2 0,2 2,0 0,11-13,-24 38,0 0,-1 0,2 0,-1 0,0 1,1-1,0 1,0 0,0 0,1 1,-1-1,1 1,0 0,0 0,0 0,0 1,5-2,-8 5,0 0,0 0,0 0,0 0,0 1,0-1,0 0,-1 1,1 0,0-1,-1 1,1 0,-1 0,1 0,-1 0,0 0,0 0,0 0,0 0,0 0,-1 0,1 1,-1-1,1 0,-1 0,0 1,0-1,0 0,0 1,0-1,-1 0,1 1,0-2,1 23</inkml:trace>
  <inkml:trace contextRef="#ctx0" brushRef="#br0" timeOffset="714.324">1305 108,'40'336,"-33"-289,-1 1,-3 1,-2-1,-2 0,-2 0,-2 0,-2 0,-3 0,-11 34,20-79,1 0,0-1,-1 1,1 0,-1-1,0 1,0 0,0-1,0 1,0-1,0 0,-1 1,1-1,-1 0,0 0,1 0,-1 0,0 0,0 0,-1-1,1 1,0-1,-1 1,1-1,0 0,-1 0,1 0,-1 0,0 0,1-1,-1 1,0-1,1 1,-1-1,0 0,0 0,0-1,-9-7</inkml:trace>
  <inkml:trace contextRef="#ctx0" brushRef="#br0" timeOffset="970.305">994 700,'39'-23,"26"-9,8-4,-4 5,-9 8,-10 7,-9 7,-6 4,-4-1,-4 0,0 2,0 1,-1 1,-4-4,-6-1</inkml:trace>
  <inkml:trace contextRef="#ctx0" brushRef="#br0" timeOffset="1430.969">1728 136,'23'108,"-10"-47,-4 0,-1 1,-3 32,-5 174,-1-266,1-1,0 1,0-1,0 1,1 0,-1-1,0 1,1 0,-1-1,1 1,-1-1,1 1,0-1,-1 1,1-1,0 0,0 1,0-1,0 0,0 0,1 0,-1 0,0 1,0-2,1 1,-1 0,1 0,-1 0,1-1,-1 1,1-1,-1 1,1-1,-1 1,1-1,0 0,-1 0,1 0,0 0,-1 0,1 0,-1 0,1-1,0 1,-1-1,1 1,-1-1,1 1,-1-1,1 0,-1 0,0 0,1 0,-1 0,0 0,0 0,0 0,1 0,-1-1,0 1,-1 0,1-1,157-168,-152 165,-4 2,-1 1,0 0,1 0,-1 0,1 0,0 0,0 0,0 1,0-1,0 0,0 1,0 0,0-1,1 1,-1 0,0 0,1 0,-1 1,1-1,-1 1,1-1,0 1,-1 0,1 0,-1 0,1 0,-1 0,1 1,0-1,-1 1,0-1,1 1,-1 0,1 0,-1 0,0 1,0-1,1 0,-1 1,0 0,1 4,-1 0,1 0,-1 1,-1-1,1 1,-1-1,0 1,-1 0,0-1,0 1,0 0,-1-1,0 1,0-1,0 1,-1-1,0 1,-2 3,-6 85,35-59,-8-30</inkml:trace>
  <inkml:trace contextRef="#ctx0" brushRef="#br0" timeOffset="1756.192">2491 560,'-5'15,"-4"7,2 0,0 1,2 0,0 0,2 0,0 1,2 8,1-28,0-1,0 1,1-1,0 1,-1-1,1 0,1 1,-1-1,0 0,1 0,-1 0,1 0,0 0,0 0,1 0,-1-1,0 1,1-1,-1 0,1 1,0-1,0 0,0-1,0 1,0 0,0-1,0 0,1 0,-1 0,0 0,1 0,-1-1,1 1,-1-1,1 0,-1 0,1 0,-1-1,1 1,-1-1,0 0,1 0,-1 0,0 0,1-1,-1 1,0-1,2-1,4-1,1-1,-1 0,0-1,-1 0,1 0,-1 0,0-1,-1-1,0 1,0-1,0-1,-1 1,0-1,-1 0,0 0,-1-1,1 1,-2-1,1 0,-2 0,1 0,-1-1,-1 1,0 0,0-1,-1 1,0-1,-1 1,0-1,-1 1,0 0,-2-6,2 13,1 1,-1-1,1 1,-1-1,0 1,0 0,0-1,-1 1,1 0,0 0,-1 1,1-1,-1 0,0 1,0 0,1 0,-1-1,0 2,0-1,0 0,0 0,0 1,0 0,0 0,0 0,0 0,0 0,0 0,-1 1,2-1,-1 1,0 0,-1 1,-89 49,71-31,3-3</inkml:trace>
  <inkml:trace contextRef="#ctx0" brushRef="#br0" timeOffset="2337.793">3196 531,'-13'-2,"0"0,-1 1,1 1,0 0,0 1,-1 0,1 1,0 0,0 1,0 1,1 0,-1 1,1 0,0 1,1 0,-1 1,1 0,0 1,1 0,-6 7,14-13,1 0,0 0,-1 1,1-1,0 0,1 1,-1-1,0 1,1-1,-1 1,1-1,0 1,-1 0,2-1,-1 1,0-1,0 1,1 0,-1-1,1 1,0-1,0 0,0 1,0-1,0 1,0-1,1 0,-1 0,1 0,0 0,-1 0,1 0,0 0,0-1,0 1,0-1,0 1,1-1,-1 0,0 0,1 0,-1 0,1 0,-1-1,1 1,-1-1,1 1,-1-1,1 0,0 0,-1 0,1 0,-1-1,1 1,11 0,0 0,-1-1,1-1,-1 0,1-1,-1 0,0-1,0-1,0 0,-1 0,0-1,0-1,0 0,-1-1,0 0,0-1,-1 0,0 0,1-3,78-55,-87 68,1 0,-1-1,0 1,1 0,-1 0,0 0,0 1,1-1,-1 0,0 1,0-1,0 1,-1 0,1 0,0 0,-1 0,1 0,-1 0,0 0,1 0,-1 0,0 1,0-1,-1 0,1 1,0-1,-1 1,0-1,1 1,-1-1,0 1,0-1,0 1,-1-1,1 1,-1-1,1 1,-2 1,2-3,-4 486,4-126,0-354,1 1,-1-1,-1 0,1 1,-1-1,0 0,-1 0,0 0,0 0,-1 0,1 0,-1-1,-1 1,1-1,-1 0,0 0,-1 0,0 0,0-1,0 0,0 0,-1 0,1-1,-1 1,0-2,-1 1,1 0,-1-1,-6 2,11-5,-1-1,1 1,-1 0,1-1,-1 1,1-1,-1 0,1 0,-1 0,1 0,0 0,0 0,0-1,-1 1,1-1,0 1,1-1,-1 0,0 0,1 0,-1 0,1 0,-1 0,1-1,0 1,0 0,0-1,0 1,0 0,1-1,-1 1,1-1,-1 0,1 1,0-1,-2-94,8 67,1 1,1 1,1-1,2 1,0 1,2 0,1 1,2 0,0 1,10-10,-3-1,24-29,-26 39</inkml:trace>
  <inkml:trace contextRef="#ctx0" brushRef="#br0" timeOffset="3236.783">3845 531,'-9'5,"-1"0,1 0,-1 1,2 1,-1-1,1 2,0-1,0 1,1 0,0 1,0-1,1 1,0 1,1-1,0 1,-1 3,4-8,0 0,0 0,0 0,0 1,1-1,0 0,0 1,1-1,-1 1,1 0,0-1,1 1,-1-1,1 1,0-1,1 1,-1-1,1 0,0 0,0 0,1 0,-1 0,1 0,0 0,1-1,-1 0,1 1,0-1,0-1,0 1,0 0,3 0,0 1,0-1,0 0,1 0,0-1,0 0,0 0,0 0,0-1,1-1,-1 0,0 0,1 0,-1-1,1 0,-1-1,1 0,-1 0,1-1,-1 0,0 0,0-1,0 0,0 0,-1-1,1 0,-1-1,0 1,0-1,-1-1,1 1,-1-1,2-3,-4 3,0-1,0-1,0 1,-1 0,0-1,-1 0,0 0,0 1,-1-1,1 0,-2-1,1 1,-1 0,-1 0,1 0,-1 0,-1 0,1 0,-1 0,-1 0,0 1,0-1,0 1,-1 0,0 0,0 0,-1 0,0 1,0-1,0 1,-1 1,-2-3,-1 1,0 1,-1 1,1 0,-1 0,0 1,-1 0,1 0,-1 1,-8-1,-6 0</inkml:trace>
  <inkml:trace contextRef="#ctx0" brushRef="#br0" timeOffset="3720.9">4269 757,'7'-27,"0"0,2 0,2 1,0 0,1 1,2 0,0 1,-14 25,0-1,0 1,1 0,-1 0,0-1,0 1,0 0,0 0,1-1,-1 1,0 0,1-1,-1 1,1 0,-1-1,1 1,-1 0,1-1,-1 1,1-1,-1 1,1-1,0 1,-1-1,1 0,0 1,-1-1,1 0,0 1,-1-1,1 0,0 0,0 0,-1 0,1 0,0 0,0 0,0 0,-1 0,1 0,0 0,0 0,-1 0,1-1,0 1,-1 0,1-1,0 1,0 0,-1-1,1 1,-1-1,1 1,0-1,-1 1,1-1,-1 1,1-1,2 13,-2-7,36 86,-36-89,0 0,0 0,1 0,-1 0,1 0,-1 0,1-1,0 1,-1-1,1 1,0-1,0 1,0-1,0 0,1 0,-1 0,0-1,0 1,0 0,1-1,-1 1,0-1,1 0,-1 0,1 0,-1 0,0 0,1-1,-1 1,0 0,0-1,1 0,-1 0,0 0,0 0,0 0,0 0,0 0,2-2,8-6,-1-1,1-1,-2 0,0-1,0 0,-1 0,0-1,-1 0,1-4,26-36,6 27,-28 28</inkml:trace>
  <inkml:trace contextRef="#ctx0" brushRef="#br0" timeOffset="4367.061">5228 447,'-35'10,"1"1,0 2,1 2,0 1,2 1,0 2,-10 8,36-23,0-1,0 1,0-1,0 2,0-1,1 0,0 1,0 0,0 0,1 0,-1 0,1 1,1-1,-1 1,1 0,0 0,0 0,0 0,1 0,0 0,0 0,1 4,1-7,0-1,0 0,0 1,0-1,1 0,-1 0,1 0,0 0,-1 0,1 0,0-1,0 1,0-1,0 1,0-1,1 0,-1 0,0 0,1 0,-1 0,1 0,-1-1,1 1,-1-1,1 1,-1-1,1 0,-1 0,3-1,75-11,-58 3,0-2,0-1,-1-1,-1 0,0-1,16-16,4-2,40-32,-79 63,1 1,-1 0,1 0,-1 0,0 0,1 0,-1 0,1 0,-1 1,0-1,1 0,-1 1,0-1,1 1,-1 0,0-1,0 1,1 0,-1 0,0 0,0 0,0 0,0 0,0 0,0 0,-1 0,1 0,0 0,0 1,-1-1,1 0,-1 0,1 1,-1-1,0 0,1 1,-1-1,0 1,0-1,0 0,0 1,0-1,0 1,0-1,-1 0,1 1,0-1,-1 1,1-1,-1 0,0 1,2 8,-1-5,0 1,1-1,0 0,0 0,0 0,1 0,-1 0,1 0,1 0,-1 0,1-1,-1 1,1-1,0 0,1 0,-1 0,1 0,0-1,0 1,0-1,0 0,0 0,1 0,0-1,-1 0,1 1,0-2,0 1,0-1,0 1,0-1,0-1,1 1,-1-1,0 0,0 0,3-1,11-5,0-2,-1-1,0 0,0-1,-1-1,-1 0,0-1,0-1,-1-1,-1 0,0-1,-1 0,-1-1,11-17,-18 25,13-14,-1-1,-1-1,-1 0,-1-2,-1 1,-1-1,-2-1,-1 0,0 0,-3-1,2-13,-7 32,1 1,-1-1,0 0,0 0,-1 0,0 1,0-1,-1 0,0 0,-1 1,0-1,0 1,-1-1,0 1,-1 0,0 0,-4-7,6 14,1-1,-1 1,0 0,0-1,-1 1,1 0,0 0,0 0,0 1,-1-1,1 0,-1 1,1 0,0-1,-1 1,1 0,-1 0,1 1,0-1,-1 0,1 1,0-1,-1 1,1 0,0 0,0 0,-1 0,1 0,0 0,0 1,0-1,-1 2,-57 55,54-48,0 0,1 1,0-1,0 1,1 0,0 1,1-1,1 1,-1-1,2 1,0 0,0-1,1 1,1 0,0 0,0-1,1 1,1 0,1 4,4 11,0-1,2 0,1-1,2 0,0-1,1 0,15 17,95 108,15-39,-125-98,0-2</inkml:trace>
  <inkml:trace contextRef="#ctx0" brushRef="#br0" timeOffset="35817.24">684 1801,'1'1,"0"-1,0 0,0 0,0 1,1-1,-1 0,0 0,0 0,0 0,0-1,0 1,0 0,1 0,-1-1,0 1,0 0,0-1,0 1,0-1,0 0,0 1,0-1,0 0,-1 1,1-1,0 0,0 0,-1 0,1 0,0 0,-1 0,1 0,-1 0,1 0,-1 0,0 0,1 0,-1 0,0 0,0 0,1-1,-1 1,0 0,0 0,-1 0,1 0,0 0,0 0,0-1,-1 1,1 0,-1 0,1 0,-1 0,1 0,-1 0,1 0,-1 0,0 0,0 1,1-1,-1 0,0 0,0 1,0-1,-1 0,-12-3,-1 0,0 1,0 1,0 1,-1 0,1 1,0 0,-13 3,-14-2,16 1,1 1,-1 1,0 1,1 1,0 1,1 2,-9 4,30-11,0-1,1 1,-1 0,1 1,-1-1,1 0,0 1,0-1,0 1,0 0,0 0,1 0,-1 0,1 0,0 0,0 0,0 0,0 0,0 1,1-1,-1 0,1 1,0-1,0 0,0 1,1-1,-1 0,1 0,0 1,0-1,0 0,0 0,0 0,1 0,-1 0,1 0,0 0,0-1,0 1,0-1,1 1,-1-1,1 0,-1 0,1 0,0 0,-1 0,1-1,0 1,0-1,1 0,-1 0,1 1,16 6,-1-1,1-1,1 0,-1-2,1 0,0-1,16-1,-69 31,-82 50,93-64,1 1,0 1,1 1,2 0,0 2,1 0,2 0,-9 22,20-42,1 0,-1 0,1 0,0 1,1-1,-1 1,1 0,0-1,0 1,1 0,-1 0,1 0,0-1,0 1,1 0,-1 0,1-1,0 1,0 0,1-1,-1 1,1-1,0 1,1-1,-1 0,1 0,-1 0,1 0,0 0,1-1,-1 1,1-1,-1 0,1 0,0 0,0-1,0 1,1-1,0 1,6-2,0 0,0-1,0 1,-1-2,1 0,0 0,0-1,-1 0,1-1,-1 0,1-1,-1 0,-1-1,4-2,7-6,-8 0</inkml:trace>
  <inkml:trace contextRef="#ctx0" brushRef="#br0" timeOffset="36395.12">543 1407,'-3'1,"-1"1,1 0,0 0,-1 0,1 0,0 0,0 1,1-1,-1 1,0 0,1 0,0 0,0 0,0 0,0 1,0-1,0 0,1 1,0 0,0-1,0 1,0 0,0-1,1 1,0 0,0 0,-1-1,-73 291,38-152,7 2,-3 69,3 13,4-62,0-18,22-122</inkml:trace>
  <inkml:trace contextRef="#ctx0" brushRef="#br0" timeOffset="39811.834">1418 2619,'143'-144,"-108"102,-1-2,-3-1,-1-1,-3-1,-2-2,19-49,-42 93,0 2,0-1,0 0,0 0,-1 0,1 0,-1 0,0 0,0 0,-1-1,1 1,-1 0,0 0,0-1,0 1,-1 0,1 0,-1-1,0 0,-1 5,0 0,0 0,0 0,0 0,0 1,1-1,-1 0,0 1,0 0,0-1,1 1,-1 0,0 0,1 0,-1 0,0 0,1 0,-1 0,1 0,0 1,-1-1,1 1,0-1,0 1,0-1,0 1,0 0,0-1,1 1,-1 0,0 0,1-1,-9 14,2 1,-1-1,2 1,0 0,1 1,1 0,0-1,1 1,1 0,1 1,0 3,0-12,0 1,0 0,1 0,1 0,0 0,0-1,1 1,0 0,0-1,1 1,1-1,0 0,0 0,0 0,1-1,0 1,1-1,3 3,-3-6,0 1,1-1,0-1,0 1,0-1,0-1,0 1,1-1,0 0,0-1,0 0,0 0,0-1,0 0,0 0,0-1,1 0,-1 0,0-1,0 0,0 0,0-1,0 0,4-2,6-2,0-1,0 0,-1-2,0 1,-1-2,1-1,-2 0,0 0,0-2,1-1,-5 2,0-1,-1 0,0 0,0-1,-2 0,0-1,0 1,-2-2,0 1,0-1,-2 0,0 0,0 0,-1-8,-4 25,1 0,-1 0,0 0,1 0,-1 0,0 0,0 0,0-1,0 1,0 0,0-1,0 1,0-1,0 1,0-1,0 1,-1-1,1 0,0 1,0-1,0 0,-1 0,1 0,0 0,0 0,0 0,-1 0,1-1,0 1,0 0,0-1,0 1,0-1,0 1,0-1,0 1,0-1,0 0,0 1,0-1,0 0,0 0,0 0,0 0,1 0,-1 0,0 0,1 0,-1 0,1 0,-1 0,1 0,0 0,-1 0,1-1,0 1,0 0,0 0,0 0,0-1,0 1,0 0,0 0,0 0,1-1,-1 1,0 0,1 0,-1 0,1 0,-8 15,1 0,0 0,1 1,1 0,0 0,1 0,0 0,2 1,0-1,0 1,1-1,1 1,1-1,0 1,0-8,-1 0,2 1,-1-1,1 0,0 0,1 0,-1-1,2 1,-1-1,1 0,0 0,1 0,-1-1,1 0,0 0,1 0,0-1,0 0,0 0,0-1,1 0,-1 0,1 0,0-1,1-1,-1 1,0-1,1-1,-1 0,1 0,-1 0,1-1,-1 0,1-1,-1 0,1 0,-1-1,1 0,-1-1,14-6,-1-1,0-1,0-1,-1 0,-1-2,0 0,-1-2,0 0,2-4,-4 2,-1-1,0-1,-2 0,-1-1,0 0,-1-1,-2 0,0-1,4-17,-11 37,-1-1,1 1,-1-1,0 1,0-1,0 1,-1-1,1 0,-1 1,0-1,0 0,0 0,0 1,-1-1,1 0,-1 1,0-1,0 0,0 1,-1 0,1-1,-1 1,0 0,0-1,0 1,0 0,-1 1,1-1,-1 0,0 1,0-1,1 1,-2 0,1 0,0 0,0 0,-1 1,1-1,-1 1,1 0,-1 0,1 0,-1 1,0-1,1 1,-1 0,0 0,0 0,1 0,-1 1,-1-1,-5 7,1 0,0 0,0 0,1 1,0 1,0-1,1 1,0 1,0-1,1 1,1 0,-1 1,2-1,-1 1,2 0,-1 0,1 0,1 1,0-1,1 1,0-1,1 1,0-1,1 1,1 7,-1-10,1-1,0 0,0 0,1 0,0 0,0 0,1-1,0 1,0-1,1 0,0 0,0-1,0 1,1-1,0 0,1-1,-1 1,1-1,0-1,0 1,0-1,1 0,0-1,0 0,0 0,0-1,-6-1,0 0,0 0,1-1,-1 1,0-1,1 0,-1 1,0-1,1 0,-1 0,0-1,1 1,-1-1,0 1,1-1,-1 1,0-1,0 0,1 0,-1 0,0-1,0 1,0 0,-1-1,1 1,0-1,0 0,-1 1,1-1,-1 0,0 0,1 0,-1 0,0 0,0-2,1-12</inkml:trace>
  <inkml:trace contextRef="#ctx0" brushRef="#br0" timeOffset="45079.238">2039 1774,'19'-20,"14"-12,-1-2,-1-1,-2-1,3-9,64-96,-61 65,-34 76,0 0,0 0,0 1,0-1,0 0,1 1,-1-1,-1 1,1-1,0 1,0-1,0 1,0 0,0-1,0 1,-1 0,1 0,0 0,-1 0,1 0,0 0,-1-1,1 1,-1 0,0 1,1-1,-1 0,0 0,0 0,1 0,-1 0,0 0,0 0,0 1,87 149,44 25,-101-105,-24-66</inkml:trace>
  <inkml:trace contextRef="#ctx0" brushRef="#br0" timeOffset="50685.508">3309 2366,'0'4,"0"8,-5 0,-1 4,5-1,2-8,6-10,2-9,-5 2,-4-2,-1 1</inkml:trace>
  <inkml:trace contextRef="#ctx0" brushRef="#br0" timeOffset="51304.138">3450 1829,'-5'0,"-6"0,-2 5,-2 1,5 1,4-7,9-3,3-6,1 4,-1 2</inkml:trace>
</inkml:ink>
</file>

<file path=ppt/ink/ink3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7:51.4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2879 73,'-1'11,"-1"0,-1 0,0 1,0-2,-1 1,-1 0,1-1,-2 0,1 0,-3 1,-14 31,-60 103,-48 93,2-27,-10 22,60-94,-51 92,42-53,3-37,-3-2,15-41,-111 188,-21 86,147-233,-17 19,299-465,-35 2,-85 86,-20 92,0 18,-69 87,-1-1,-1-1,-1-1,-1 0,9-25,14-30,90-204,-64 139,35-53,-18 5,18-35,1 32,-95 192,19-44,3 0,1 2,2 1,3 2,9-10,26-41,-77 106,0 0,0-2,-1 1,-1-1,0-1,0-1,0 0,-1-1,0 0,-1-1,0-1,0 0,-2-1,-95 40,112-42,0 0,0 1,0-1,0 0,0 1,0-1,1 0,-1 1,1-1,0 1,0-1,0 1,0-1,0 1,0-1,1 1,-1-1,1 1,-1-1,1 0,0 1,0-1,0 0,1 0,-1 0,0 0,1 0,-1 0,1 0,0 0,0 0,0-1,0 1,0 0,3 4,133 165,-31-11,-51-118,-54-43,0 0,-1-1,1 1,-1-1,0 1,1-1,-1 0,0 1,0-1,0 0,0 0,0 0,0 0,-1 0,1 0,0 0,-1 0,0 0,0 0,1 0,-1-1,0 1,-1 0,1 0,0 0,-1 0,1-1,0-1,-3-454,4 455,-1 1,1 0,-1 0,1-1,-1 1,0 0,0-1,0 1,0-1,0 1,0 0,-1-1,1 1,-1 0,1 0,-1-1,0 1,0 0,0 0,0 0,-1 0,1 0,0 0,-1 0,0 1,1-1,-1 0,0 1,0-1,0 1,0 0,0 0,0 0,0 0,0 0,0 0,0 0,-1 1,1-1,0 1,-1-1,1 1,0 0,-1 0,-1 0,-137 60,81-28,25-16,2 0,0 3,1 0,1 2,-21 19,52-40,-1 0,1 0,-1 0,1 1,0-1,-1 0,1 0,-1 0,1 1,-1-1,1 0,0 1,-1-1,1 0,0 1,-1-1,1 1,0-1,0 0,-1 1,1-1,0 1,0-1,0 1,0-1,-1 1,1-1,0 0,0 1,0-1,0 1,0-1,0 1,0-1,0 1,0-1,1 1,-1-1,0 1,0-1,0 1,1-1,-1 0,0 1,0-1,1 1,-1-1,0 0,1 1,-1-1,0 0,1 1,-1-1,0 0,1 1,-1-1,1 0,-1 0,1 0,-1 0,1 1,-1-1,1 0,-1 0,1 0,36 3,-32-3,5 0,10-1,1 2,-1 0,0 1,0 1,0 0,-1 2,14 5,185 92,-217-101,-1-2,0 0,0 1,-1-1,1 1,0-1,1 1,-1-1,0 0,0 1,0-1,0 1,0-1,0 1,1-1,-1 1,0-1,0 1,1-1,-1 1,0-1,1 1,-1-1,1 1,-1 0,1-1,-1 1,0 0,1-1,-1 1,1 0,0-1,-1 1,1 0,-1 0,1 0,-1 0,1 0,-1 0,1-1,0 1,-1 0,1 0,-1 1,1-1,-1 0,1 0,-1 0,1 0,0 0,-1 1,1-1,-1 0,1 0,-1 1,1-1,-1 0,0 1,1-1,-1 1,1-1,-1 1,0-1,1 0,-1 1,0 0,-3-8,-4-6,0-1,1 0,0 0,1 0,1-1,0 0,1 0,1 0,0 0,1 0,1 0,1-10,3 5,2-38,-6 56,0 1,-1 0,1-1,-1 1,1 0,-1-1,1 1,-1 0,0 0,0 0,0 0,1-1,-1 1,0 0,0 0,-1 1,1-1,0 0,0 0,0 0,-1 1,1-1,0 1,-1-1,1 1,0-1,-1 1,1 0,0 0,-1 0,1 0,-1 0,1 0,0 0,-1 0,1 0,-1 1,1-1,-139 18,138-18,1 0,0-1,0 1,-1 0,1 0,0 0,0 0,-1 0,1 0,0 0,-1 0,1 1,0-1,0 0,-1 1,1-1,0 1,0 0,0-1,0 1,0 0,0-1,0 1,0 0,0 0,0 0,0 0,0 0,1 0,-1 0,0 0,1 0,-1 1,1-1,-1 0,1 0,0 0,-1 1,1-1,0 0,0 0,0 1,0-1,0 0,0 1,0-1,0 0,1 0,-1 1,0-1,1 0,-1 0,1 0,-1 1,1-1,0 0,-1 0,1 0,0 0,1 1,143 112,-96-56,-71-80,-75-64,147 168,-41-59</inkml:trace>
  <inkml:trace contextRef="#ctx0" brushRef="#br0" timeOffset="8372.298">0 1456,'59'92,"-49"-68,-1-1,0 2,-2-1,-1 1,2 22,9 33,-6-35,-31-83,-30-191,46 196,1 0,2-1,1 1,2 0,1 0,7-28,15-98,-24 158,-1-1,1 1,-1 0,1 0,-1-1,1 1,0 0,-1 0,1 0,0 0,0 0,0 0,0 0,0 0,0 0,0 0,0 0,0 1,1-1,-1 0,0 1,0-1,1 1,-1 0,0-1,1 1,-1 0,0 0,1-1,-1 1,0 0,1 1,-1-1,0 0,1 0,-1 1,0-1,1 0,-1 1,0-1,0 1,1 0,-1-1,0 1,0 0,0 0,0 0,0 0,0 0,0 0,0 0,0 0,-1 0,2 1,45 65,20 62,-60-121</inkml:trace>
  <inkml:trace contextRef="#ctx0" brushRef="#br0" timeOffset="9467.151">226 2020,'6'-2,"1"0,-1-1,-1 0,1 0,0 0,-1-1,1 0,-1 0,0 0,-1-1,1 0,-1 0,0 0,0 0,2-4,1 0,-1 0,0 0,-1 0,0-1,0 1,-1-1,0 0,-1-1,0 1,0-1,-1 1,-1-1,0 0,0 0,-1 0,-2-10,2 21,-1-1,1 0,-1 0,1 1,-1-1,0 1,1-1,-1 0,0 1,1-1,-1 1,0 0,0-1,0 1,0 0,1-1,-1 1,0 0,0 0,0 0,0-1,0 1,0 0,0 0,0 1,1-1,-1 0,0 0,0 0,0 1,0-1,0 0,1 1,-1-1,0 0,0 1,0-1,1 1,-1 0,0-1,1 1,-1-1,1 1,-1 0,1 0,-1-1,1 1,-1 0,1 0,-1 0,1-1,0 1,0 0,-1 0,1 0,0 0,0 0,0 0,0 0,0-1,0 1,0 0,0 0,1 0,-2 4,0-1,1 1,0-1,0 0,0 1,1-1,-1 1,1-1,0 0,0 1,1-1,-1 0,1 0,0 0,0 0,0 0,1-1,-1 1,1-1,0 1,0-1,0 0,1 0,-1 0,1 0,-1-1,1 0,0 1,0-1,0-1,0 1,0-1,0 1,1-1,-1 0,0-1,1 1,-1-1,1 0,-1 0,0 0,1 0,-1-1,1 0,-1 0,0 0,0 0,1-1,-1 0,0 0,0 0,5-4,0-1,0 0,-1-1,0 0,0 0,-1 0,0-1,-1 0,0-1,0 1,-1-1,0 0,-1-1,0 1,0-1,-1 0,-1 0,1-10,-2 20,0 1,-1-1,1 0,-1 0,0 0,1 0,-1-1,0 1,0 0,0 0,1 0,-1 0,0 0,-1 0,1 0,0 0,0 0,0 0,0 0,-1 0,1 0,-1 0,1 0,-1 0,1 0,-1 0,1 0,-1 0,0 0,1 0,-1 1,0-1,0 0,0 1,0-1,1 0,-1 1,0-1,0 1,0 0,0-1,0 1,0 0,-1-1,1 1,0 0,0 0,0 0,0 0,0 0,0 0,0 0,0 0,-1 1,0 0,1 1,0 0,-1-1,1 1,0 0,0 0,0-1,0 1,0 0,1 0,-1 0,0 0,1 0,0 0,-1 0,1 1,0-1,0 0,0 0,0 0,1 0,-1 0,1 0,-1 0,1 0,0 0,-1 0,1 0,0 0,0 0,0-1,1 1,-1 0,1 1,58 44,-53-47,1-1,-1 0,0 0,1 0,-1-1,0 0,0 0,0-1,0 0,0 0,-1-1,0 0,1 0,-1 0,-1-1,1 0,-1 0,1 0,-1-1,-1 0,1 0,-1 0,0 0,-1-1,1 1,-1-1,-1 0,1 0,-1 0,0-1,-1 1,0 0,0-1,0-1,-1 3,1 2,0 1,0-1,-1 0,1 0,-1 0,0 0,0 0,0 0,-1 0,1 0,-1 1,0-1,0 0,0 0,-1 1,1-1,-1 1,0-1,0 1,0 0,-1-2,1 5,0 1,0-1,0 1,0 0,0 0,0-1,0 1,1 0,-1 1,0-1,1 0,-1 0,1 1,-1-1,1 1,0-1,-1 1,1 0,0-1,0 1,0 0,0 0,1 0,-1 0,0 0,1 0,0-1,-1 2,1-1,0 0,0 0,0 0,0 0,0 1,0 0,-1 1,1 0,0-1,0 1,1-1,-1 1,1-1,0 1,-1-1,1 1,1-1,-1 0,1 1,-1-1,1 0,0 0,0 0,0 0,0-1,1 1,-1 0,1-1,0 0,-1 0,1 1,0-2,0 1,1 0,-1-1,0 1,0-1,1 0,-1 0,1 0,-1 0,1-1,-1 0,1 0,-1 1,1-2,0 1,-1 0,4-2,11-3</inkml:trace>
  <inkml:trace contextRef="#ctx0" brushRef="#br0" timeOffset="10830.172">763 1400,'118'-214,"-113"205,-1 1,-1-1,0 0,0 0,0-1,-1 1,-1 0,1-1,-2 0,1 1,-1-1,-1 1,1-1,-2 1,0-4,1 12,0 0,1 0,-1 0,0 0,0 0,0 0,0 1,0-1,0 0,0 1,0-1,0 0,-1 1,1 0,0-1,0 1,0 0,-1-1,1 1,0 0,0 0,-1 0,1 0,0 0,0 0,0 1,-1-1,1 0,0 1,0-1,0 0,0 1,-1 0,1-1,0 1,0 0,0-1,0 1,0 0,1 0,-1 0,0 0,0 0,-41 42,39-39,0 0,1 1,-1-1,1 1,0 0,1-1,-1 1,1 0,0 0,0 0,0 0,1 1,0-1,0 0,0 0,0 0,1 0,0 0,0 0,1 0,-1 0,1 0,0 0,0-1,1 1,-1-1,1 1,0-1,0 0,0 0,1 0,-1-1,1 1,0-1,0 0,1 0,-1 0,3 1,-1-1,-1 0,1 0,0-1,0 0,0 0,0 0,0-1,0 1,1-2,-1 1,0-1,1 0,-1 0,1 0,-1-1,0 0,0 0,1-1,-1 0,0 0,0 0,-1-1,1 0,0 0,-1 0,5-4,5-10,0 0,-1 0,-1-2,0 1,-2-2,0 1,-1-2,-1 1,-1-1,-1-1,3-16,2 4,-11 32,1 0,-1 0,0 0,0 0,1 0,-1 0,-1-1,1 1,0 0,-1 0,1-1,-1 1,1-1,-1 1,0 0,0-1,0 1,-1-1,1 1,-1 0,1-1,-1 1,0 0,1 0,-1-1,0 1,-1 0,1 0,0 0,-1 0,1 0,-1 0,1 1,-1-1,0 0,0 1,0 0,0-1,-2 0,1 3,0 1,0-1,0 1,0 0,0 0,0 0,1 0,-1 0,1 1,-1-1,1 1,0 0,0 0,0 0,0 0,1 0,-1 0,1 0,0 0,-1 1,2-1,-1 0,0 1,1-1,-1 1,1-1,0 1,0-1,1 1,-1-1,1 0,0 3,1 0,-1-1,1 0,1 0,-1 0,1 0,0 0,0 0,0-1,1 1,-1-1,1 0,0 0,1 0,-1-1,1 1,-1-1,1 0,0-1,0 1,0-1,1 0,-1 0,0 0,1-1,-1 0,1 0,-1 0,1-1,0 0,-1 0,1 0,0-1,-1 0,1 0,-1 0,1-1,-1 0,0 0,0 0,0 0,0-1,0 0,0 0,9-9,0-1,-1 0,0-1,-1 0,0-1,-2 0,1-1,-2 0,0-1,-1 0,-1 0,-1-1,0 1,-1-2,-1 1,0 0,-2-1,0-13,-11-7,9 39,0-1,0 1,0-1,0 0,0 1,0-1,-1 0,1 1,0-1,-1 1,1-1,0 1,-1-1,1 1,-1-1,1 1,0-1,-1 1,1-1,-1 1,0 0,1-1,-1 1,1 0,-1-1,1 1,-1 0,0 0,1 0,-1-1,0 1,1 0,-1 0,0 0,1 0,-1 0,1 0,-1 0,0 1,1-1,-1 0,0 0,1 0,-1 1,1-1,-1 0,0 1,1-1,-1 0,1 1,-1-1,1 1,-1-1,1 1,0-1,-1 1,-2 4,1 0,-1 0,1 1,0-1,1 1,-1-1,1 1,0-1,1 1,-1 0,1 0,0-1,1 1,-1 0,1 0,0-1,0 1,1 0,0-1,0 0,0 1,1-1,-1 0,1 0,1 0,-1-1,2 2,-1-2,0 0,1 0,-1-1,1 0,0 0,0 0,0 0,1-1,-1 0,0 0,1 0,0-1,-1 0,1 0,0 0,-1-1,1 0,0 0,1 0,17 0</inkml:trace>
  <inkml:trace contextRef="#ctx0" brushRef="#br0" timeOffset="11506.442">763 637,'202'-337,"-194"324,-1-1,0 0,0 0,-2-1,0 0,0 0,-1 0,-1 0,-1-1,1-11,-3 28,1-1,-1 1,1-1,-1 1,1-1,-1 1,1-1,-1 1,1-1,0 1,-1-1,1 0,0 1,0-1,-1 0,1 0,0 0,0 1,-1-1,1 0,0 0,0 0,-1 0,1 0,0 0,0-1,-1 1,1 0,0 0,0 0,-1-1,1 1,0 0,-1-1,1 1,0-1,-1 1,1-1,-1 1,1-1,-1 1,1-1,-1 1,1-1,-1 0,1 1,-1-1,0 0,1 1,-1-1,0 0,0 0,0 1,1-1,-1 0,0 0,0 1,0-1,0 0,0 0,0 1,-1-1,1 0,0 0,0 1,0-1,-1 0,19 19,-2 0,0 1,-1 0,-1 1,-1 1,4 9,21 33,-26-47,0-4</inkml:trace>
  <inkml:trace contextRef="#ctx0" brushRef="#br0" timeOffset="17274.666">2569 582,'-93'246,"-60"-2,139-208,-2 0,-1-2,-2 0,-1-1,-2-1,-12 13,-22 61,25-38,-95 106,-14 41,-13 72,-27 48,78-134,104-187,18-38,63-117,50-126,73-32,-76 87,-91 140,61-133,-9 38,-78 148,-1 0,-1-1,-1 0,-1-1,-1 0,-1 0,0-1,-2 0,2-13,62-130,-34 97,87-150,2 21,-71 73,-52 118,-2 6</inkml:trace>
  <inkml:trace contextRef="#ctx0" brushRef="#br0" timeOffset="19022.702">2822 412,'-37'45,"-61"121,-48 115,123-235,-79 153,78-150,-3-2,-1 0,-2-2,-19 19,-76 135,18-27,96-151</inkml:trace>
  <inkml:trace contextRef="#ctx0" brushRef="#br0" timeOffset="19972.908">2174 1597,'-259'372,"58"-33,76-135,37-40,20-63,6-6,46-75</inkml:trace>
</inkml:ink>
</file>

<file path=ppt/ink/ink3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52.1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1 427,'328'-294,"-224"170,-104 124,0 0,0-1,0 1,0-1,0 1,0 0,1-1,-1 1,0-1,0 1,1 0,-1-1,0 1,0 0,1-1,-1 1,0 0,1-1,-1 1,0 0,1 0,-1 0,1-1,-1 1,0 0,1 0,-1 0,1 0,-1 0,0 0,1 0,-1 0,1 0,-1 0,1 0,-1 0,1 0,-1 0,0 0,1 0,-1 0,1 0,-1 1,0-1,1 0,-1 0,0 0,1 1,-1-1,0 0,1 1,-1-1,0 0,1 1,-1-1,0 0,0 1,1-1,-1 0,0 1,0-1,0 1,0-1,4 34,-4-23,25 138,-25-135,0-1,2 1,-1-1,2 1,0-1,0 0,2 0,-1 0,2-1,-1 1,2-1,4 6,1-5</inkml:trace>
</inkml:ink>
</file>

<file path=ppt/ink/ink3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32.88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88 968,'1'3,"0"0,1-1,0 1,-1-1,1 0,0 1,0-1,0 0,1 0,-1 0,0 0,1-1,-1 1,1 0,0-1,-1 0,1 0,0 0,0 0,0 0,5 3,174 85,-144-72,-1-1,-1 1,-1 2,0 2,23 18,180 90,5 10,-68-32,-184-137,-87-152,37 29,59 151,-1 1,0-1,1 1,-1-1,0 1,0-1,0 1,0 0,0 0,0-1,0 1,0 0,-1 0,1 0,0 0,-1 0,1 1,-1-1,1 0,-1 1,1-1,-1 1,1-1,-1 1,1 0,-1-1,0 1,1 0,-1 0,0 0,1 1,-1-1,1 0,-1 1,1-1,-1 0,0 1,1 0,-1-1,1 1,0 0,-1 0,1 0,0 0,-1 0,1 0,0 0,0 0,0 1,0-1,0 0,0 1,1-1,-1 1,0-1,0 2,-113 145,-41 5,155-153,-1 1,1-1,-1 0,1 1,0-1,-1 1,1-1,0 1,-1-1,1 1,0-1,-1 1,1-1,0 1,0-1,0 1,0-1,-1 1,1-1,0 1,0 0,0-1,0 1,0-1,0 1,1-1,-1 1,0-1,0 1,0 0,0-1,1 1,-1-1,0 1,0-1,1 0,-1 1,0-1,1 1,-1-1,1 1,-1-1,1 0,-1 1,1-1,-1 0,1 0,-1 1,1-1,-1 0,1 0,-1 0,1 1,-1-1,1 0,-1 0,1 0,0 0,-1 0,1 0,-1 0,1 0,-1 0,1-1,-1 1,1 0,0 0,51 1,-46-1,414-3,-441-14,-202-100,-8-10,57 4,-59-8,79 42,99 57,134 72,21 1,-18-9,-1 4,-2 3,6 8,27 24,72 55,106 4,-290-130,-1 0,1 0,0 0,-1 1,1-1,0 0,-1 0,1 0,0 1,-1-1,1 0,0 0,-1 1,1-1,0 0,0 1,0-1,-1 0,1 1,0-1,0 0,0 1,0-1,0 1,-1-1,1 0,0 1,0-1,0 0,0 1,0-1,0 1,0-1,0 0,1 1,-1-1,0 1,0-1,0 0,0 1,0-1,1 0,-1 1,0-1,0 0,1 1,-1-1,0 0,0 0,1 1,-1-1,1 0,-40-1,-231-80,218 64,2-2,0-2,1-3,2-1,-3-4,-122-124,14 85,130 60,1-2,1-1,0-1,0-1,-11-8,17 0,20 21,1 0,-1 0,0 1,0-1,1 0,-1 0,0 0,1 1,-1-1,0 0,1 0,-1 0,1 0,-1 0,0 0,1 0,-1 0,0 0,1 0,-1 0,0 0,1 0,-1 0,1 0,-1 0,0 0,1 0,-1-1,0 1,1 0,-1 0,0 0,1 0,-1-1,0 1,0 0,1-1,-1 1,0 0,0 0,0-1,1 1,-1 0,0-1,0 1,0 0,0-1,1 1,-1 0,0-1,0 1,0-1,0 1,0 0,0-1,0 1,0 0,0-1,0 1,-1 0,1-1,0 1,0-1,0 1,0 0,0-1,-1 1,1 0,131 54,-98-36,196 113,52 38,-54-50,-170-75,-86-42,-192-87,196 73,-2 0,-22-8,1-2,0-2,2-2,1-2,1-2,2-2,1-2,-19-22,44 38,-2-3,-2-1,0 2,-1 1,0 0,-16-8,-37-17,109 52,23 22,75 55,-91-39,-29-29</inkml:trace>
  <inkml:trace contextRef="#ctx0" brushRef="#br0" timeOffset="967.683">1189 1419,'-167'11,"-35"7,139-7,58-5</inkml:trace>
  <inkml:trace contextRef="#ctx0" brushRef="#br0" timeOffset="1848.416">850 1419,'-19'-33,"-165"-68,160 85,-1 0,0 2,-1 0,-1 2,-25-8,-76-37,11 6,0-6,14 8,100 50,10 3</inkml:trace>
  <inkml:trace contextRef="#ctx0" brushRef="#br0" timeOffset="3446.854">991 1504,'-8'-9,"-9"-9,0 1,-1 1,0 0,-2 1,1 1,-2 1,-14-6,-182-62,37-8,-12 17,171 66,1-1,0-1,1 0,0-1,0-2,1 0,-10-8,14 8</inkml:trace>
  <inkml:trace contextRef="#ctx0" brushRef="#br0" timeOffset="5298.801">1104 1504,'-19'7,"0"-1,-1 0,0-2,0 0,0-1,-1-1,1-1,0-1,-1-1,-10-2,-79 4,66 8,45-7,-1-1,1 0,-1 0,1 0,0 0,0 0,-1 0,1 0,0 0,0 0,0 0,0-1,0 1,0 0,0-1,1 1,-1-1,0 1,0-1,0 1,1-1,-1 0,0 1,0-1,1 0,-1 0,0 0,0 0,1 0,-1-1,0 1,0 0,1 0,-1-1,0 1,108 0,75 12,11 31,-194-42,-1-1,1 1,-1-1,1 0,0 1,-1-1,1 1,-1-1,1 0,0 0,-1 1,1-1,0 0,0 0,-1 0,1 0,0 0,-1 0,1 0,0 0,-1 0,1 0,0 0,-1 0,1 0,0-1,-1 1,1 0,0 0,-1-1,1 1,0-1,-1 1,1 0,-1-1,1 1,-1-1,1 1,-1-1,1 0,-1 1,0-1,1 1,-1-1,0 0,0 1,1-1,-1 0,0 1,0-1,0 0,0 1,0-1,0 0,0 0,0 1,0-1,0 0,0 1,0-1,0 0,-1 1,1-1,0 0,0 1,-1-1,1 0,-117-142,113 136,0-1,1 1,-1-1,2 0,-1 0,1 0,0 0,1 0,0-1,0 1,1 0,0-1,-22-89,13 88,1 6</inkml:trace>
  <inkml:trace contextRef="#ctx0" brushRef="#br0" timeOffset="15203.9">1584 234,'0'0,"-1"0,1-1,0 1,-1-1,1 1,-1 0,1 0,-1-1,1 1,-1 0,1 0,-1 0,0-1,1 1,-1 0,1 0,-1 0,1 0,-1 0,0 0,1 0,-1 0,1 0,-1 1,1-1,-1 0,1 0,-1 0,1 1,-1-1,1 0,-1 0,1 1,-1-1,1 1,-1-1,1 0,0 1,-1-1,1 1,0-1,-1 1,1-1,0 1,-1-1,1 1,0-1,0 1,0-1,0 1,0 0,0-1,-1 1,1-1,0 1,1-1,-1 1,0 0,0 0,-6 39,6-39,0 359,-1-381,0-14,2-1,1 1,2 0,1 0,1 0,5-8,97-182,-30 135,-77 90,0-1,0 0,1 1,-1-1,0 0,0 1,0 0,0-1,1 1,-1 0,0-1,0 1,0 0,1 0,-1 0,0 0,0 0,1 1,-1-1,0 0,0 0,1 1,-1-1,0 1,0-1,0 1,0-1,0 1,0 0,0 0,0-1,0 1,0 0,0 0,0 0,-1 0,1 0,0 0,-1 0,1 0,-1 1,1-1,22 57,-19-45,17 41,-9-34</inkml:trace>
  <inkml:trace contextRef="#ctx0" brushRef="#br0" timeOffset="16016.514">1951 572,'1'4,"1"-1,-1-1,1 1,-1 0,1 0,0 0,0-1,0 1,0-1,1 0,-1 1,0-1,1 0,0 0,0-1,-1 1,1-1,0 1,0-1,0 0,0 0,1 0,-1 0,0-1,0 1,1-1,-1 0,0 0,0 0,1 0,0-1,1 1,0-1,1 0,-1 0,0 0,0 0,0-1,0 0,0 0,0 0,0-1,-1 0,1 0,-1 0,0 0,0 0,0-1,0 0,0 0,-1 0,0 0,0-1,0 1,0-1,-1 0,0 0,0 0,0 0,0 0,-1 0,0 0,0-1,0 1,-1 0,0 0,0-1,0 1,1 1,-1 0,1 0,-1 0,0 0,0 0,0 0,0 0,0 1,-1-1,0 0,0 0,0 0,0 1,-1-1,1 0,-1 1,0-1,0 1,0 0,-1 0,1 0,-1 0,0 0,1 0,-1 1,-1-1,1 1,0 0,0 0,-1 0,1 0,-1 1,0-1,1 1,-1 0,0 0,0 1,0-1,0 1,-3-1,1 2,1 0,-1 0,1 0,0 1,-1-1,1 1,0 0,0 1,0 0,0-1,0 1,1 1,-1-1,1 1,0 0,0 0,1 0,-1 0,1 1,-1-1,2 1,-1 0,0 0,1 0,0 0,0 0,0 1,1-1,0 1,0-1,0 1,1-1,0 1,0 5,5 160,14-54,-20-104,-1-1,-1 1,0-1,-1 1,0-1,-1 0,0-1,-1 1,0-1,-1 0,0-1,-1 1,0-1,-26 10,20-20</inkml:trace>
  <inkml:trace contextRef="#ctx0" brushRef="#br0" timeOffset="18384.732">2431 206,'11'7,"-1"1,1-2,1 1,-1-1,1-1,0 0,1-1,-1 0,1-1,-1 0,1-1,0-1,0 0,0 0,0-2,0 1,0-2,1 0,7 2,-15 1,1-1,-1 0,1 0,0-1,-1 1,1-1,-1-1,1 1,-1-1,0 0,0-1,0 1,0-1,0 0,-1-1,1 0,-1 1,0-2,0 1,0-1,0 1,-1-1,0 0,0-1,0 1,-1-1,0 0,0 0,0 0,-1 0,0 0,0-2,0 4,0-1,-1 1,0-1,0 1,0-1,-1 0,1 0,-1 1,0-1,-1 0,1 0,-1 1,0-1,0 0,0 1,-1-1,1 1,-1 0,0-1,-1 1,1 0,-1 0,1 0,-1 0,0 1,-1-1,1 1,-1 0,1 0,-1 0,0 0,0 1,0 0,-3-1,-7 0,0 0,0 1,0 1,0 1,0 0,-1 0,1 1,0 1,0 1,0 0,0 1,-2 1,9-1,0 0,0 1,0 0,1 0,0 1,0 0,0 0,1 0,-1 1,2-1,-1 1,1 1,0-1,0 1,1-1,0 1,0 0,1 0,0 0,1 0,-1 1,2-1,-1 0,1 0,0 1,1-1,0 0,0 1,1-1,0 0,0 0,4 7,2 23,-2 0,-1 1,-2-1,-2 1,-2-1,-2 16,-1-26,-2-1,0 1,-2-1,-1-1,-1 1,-1-2,-1 1,-2-2,0 0,-11 13,25-36,0 0,-1 0,1 0,0 0,0 0,-1-1,1 1,-1 0,1 0,-1 0,1 0,-1 0,0 0,1-1,-1 1,0 0,0-1,1 1,-1 0,0-1,0 1,0-1,0 1,0-1,0 0,0 1,0-1,0 0,0 0,0 1,0-1,0 0,0 0,0 0,0 0,0-1,0 1,0 0,0 0,0 0,0-1,0 1,1-1,-1 1,0-1,0 1,0-1,0 1,0-1,1 0,-1 1,0-1,1 0,-1 0,0 1,1-1,-1 0,1-1,0-13,3 0</inkml:trace>
</inkml:ink>
</file>

<file path=ppt/ink/ink3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97,'-1'66,"13"169,-3-189,-3 0,-2 1,-2-1,-2 1,-3 15,-8-18,11-44,0 0,0 0,0-1,0 1,0 0,0-1,0 1,0 0,1-1,-1 1,0 0,-1-1,1 1,0 0,0-1,0 1,0 0,0-1,0 1,0 0,0-1,0 1,-1 0,1 0,0-1,0 1,0 0,-1 0,1-1,0 1,0 0,-1 0,1 0,0-1,-1 1,1 0,0 0,0 0,-1 0,1 0,0 0,-1 0,1-1,0 1,-1 0,1 0,0 0,-1 0,1 0,0 1,-1-1,1 0,0 0,-1 0,1 0,0 0,0 0,-1 0,1 1,0-1,-1 0,1 0,0 0,0 1,-1-1,1 0,-4-30,3-6,2-1,1 1,2 0,2-1,1 2,1-1,3 1,0 1,2 0,2 0,2 0,1-4,1 1,1 0,2 2,2 1,1 0,7-4,-31 36,1 1,-1-1,0 1,1-1,-1 1,1 0,-1-1,1 1,0 0,0 0,-1 0,1 0,0 1,0-1,0 0,0 1,0-1,0 1,0 0,0-1,0 1,0 0,0 0,0 1,0-1,0 0,0 1,0-1,0 1,0 0,0-1,0 1,-1 0,1 0,0 0,0 0,-1 1,1-1,-1 0,1 1,-1-1,0 1,1-1,-1 1,0 0,0 0,0-1,0 1,-1 0,1 0,0 0,-1 0,68 189,-45-165,-13-24</inkml:trace>
</inkml:ink>
</file>

<file path=ppt/ink/ink3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0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1 168,'44'10,"0"-2,0-1,1-3,0-1,0-3,31-3,6 1,24-3,-105 5,0 0,0-1,0 1,0-1,0 1,0-1,0 1,0-1,0 1,-1-1,1 0,0 0,0 1,0-1,-1 0,1 0,-1 0,1 0,0 0,-1 0,1 0,-1 0,0 0,1 0,-1 0,0 0,0 0,0 0,0 0,0 0,0-1,0 1,0 0,0 0,0 0,0 0,-1 0,1 0,0 0,-1 0,1 0,-1 0,0 0,1 0,-1 0,-30-44,29 43,-89-93,86 87</inkml:trace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15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120 868,'-14'15,"1"1,0 1,1 0,1 1,1 0,0 1,2 0,0 0,1 1,-1 6,7-24,0 0,0 1,1-1,-1 1,0 0,1-1,-1 1,1-1,0 1,0 0,0-1,0 1,1 0,-1-1,1 1,-1-1,1 1,0-1,0 1,0-1,0 0,1 1,-1-1,1 0,-1 0,1 0,0 0,0 0,-1 0,2 0,-1-1,0 1,0-1,0 0,1 1,-1-1,0 0,1 0,-1 0,1-1,0 1,-1-1,1 1,10-1,0-1,0 0,-1-1,1 0,0-1,-1 0,0-1,0-1,0 0,0 0,-1-1,0-1,0 0,-1 0,0-1,0 0,-1-1,0 0,0-1,-1 1,2-5,-3 7,0 0,0-1,-1 0,0 0,-1-1,0 1,0-1,-1 0,0-1,-1 1,0-1,0 1,-1-1,0 0,-1 0,0 0,0 0,-1 0,-1 0,1 0,-2 0,1 0,-2 0,1 0,-1 1,-1-1,1 1,-2 0,0-2,0 6,1 1,-1 0,0 0,0 0,-1 0,1 1,-1 0,1 0,-1 1,0-1,0 1,0 1,-1-1,1 1,0 0,-1 0,1 1,0 0,-1 0,1 0,0 1,-1 0,1 0,0 1,0 0,0 0,0 0,0 1,0 0,0 0,1 0,0 1,0-1,0 1,0 1,0-1,1 1,3-5,0 0,1 0,-1 1,0-1,0 0,1 1,-1-1,0 0,1 1,-1-1,1 1,-1-1,1 1,-1-1,1 1,-1 0,1-1,-1 1,1 0,0-1,-1 1,1 0,0-1,0 1,-1 0,1-1,0 1,0 0,0 0,0-1,0 1,0 0,0 0,0-1,0 1,1 0,-1 0,0-1,0 1,1 0,-1-1,0 1,1 0,-1-1,0 1,1 0,-1-1,1 1,-1-1,1 1,0-1,-1 1,1-1,-1 0,1 1,0-1,0 0,-1 1,1-1,0 0,-1 0,1 1,0-1,51-4,-7-14,-1-1,-1-2,-1-2,-1-1,-1-3,-2-1,33-31,-16 17,-2-2,-2-3,-2-2,-2-2,-2-2,-3-2,34-59,-33 3,-93 384,13 1,4 103,28-282,-17 257,-48 223,64-541,-1 0,-2 0,-1 0,-1-1,-2-1,-2 0,-10 17,24-47,0 1,0-1,0 0,0 1,0-1,0 0,-1 0,1 0,-1 0,0 0,1-1,-1 1,0 0,0-1,0 1,0-1,0 0,-1 0,1 0,0 0,-1 0,1 0,0 0,-1-1,1 1,-1-1,1 0,-1 0,1 0,-1 0,1 0,-1 0,1-1,0 1,-1-1,1 0,-1 0,1 0,0 0,0 0,0 0,-1 0,1-1,0 1,0-1,1 0,-2 0,-6-14,1-1,0 0,1 0,1-1,1 1,0-1,2 0,0-1,0 1,2-1,0 1,2-1,0 1,3-16,1-18,3 0,2 1,3-1,1 2,3 0,2 1,10-15,78-113,-88 149</inkml:trace>
</inkml:ink>
</file>

<file path=ppt/ink/ink3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1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74,'252'-28,"-223"27,-1-1,1-2,-1-1,0-1,0-1,-1-2,6-3,-42 23,-6-1</inkml:trace>
</inkml:ink>
</file>

<file path=ppt/ink/ink3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1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30,'10'0,"12"0,8 0,3 0,1-5,0-1,-2 0,-1 1,-1 1,-1 2,0 1,-1 1,-5 4,-1 3,-5-1</inkml:trace>
</inkml:ink>
</file>

<file path=ppt/ink/ink3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57 181,'-28'196,"27"88,-15-227,5-84,11-8,2-1,2 1,1-1,2 1,2 1,0 0,6-9,0-7,-9 29,0-8,2 0,1 0,1 1,1 0,2 1,0 1,2 0,1 0,1 2,14-15,-30 37,-1 1,1 0,0-1,0 1,0 0,0 0,0-1,1 1,-1 0,0 0,0 0,1 1,-1-1,0 0,1 0,-1 1,1-1,-1 1,1-1,-1 1,1 0,0-1,-1 1,1 0,-1 0,1 0,0 0,-1 0,1 1,-1-1,1 0,-1 1,1-1,-1 1,1 0,-1-1,1 1,-1 0,0 0,1 0,-1 0,0 0,0 0,0 0,1 1,4 10,-1 1,-1-1,0 1,0 0,-1 0,-1 1,0-1,-1 0,0 1,-1-1,-1 0,-1 6,2 0,-1 6</inkml:trace>
  <inkml:trace contextRef="#ctx0" brushRef="#br0" timeOffset="914.164">254 915,'24'-11,"0"0,-1-2,0 0,-1-2,-1 0,0-2,-1 0,10-12,-17 14,-1-2,-1 1,-1-1,0-1,-1 0,-1 0,0-1,0-4,-7 22,0 0,0 0,0 0,-1 0,1 0,0-1,-1 1,1 0,0 0,-1-1,0 1,1 0,-1-1,0 1,1-1,-1 1,0 0,0-1,0 1,0 0,-1-1,1 1,0-1,0 1,-1 0,1-1,-1 1,1 0,-1 0,0-1,1 1,-1 0,0 0,0 0,0 0,0 0,0 0,0 0,0 0,0 0,0 1,-1-1,1 0,0 1,0-1,-1 1,1-1,0 1,-1 0,1-1,0 1,-1 0,1 0,-1 0,1 0,0 0,-1 0,1 1,0-1,-1 0,1 1,0-1,-1 1,1-1,0 1,0-1,-1 1,1 0,0 0,-1 1,-8 6,0 1,1 0,0 1,0 0,1 1,1 0,0 0,0 0,1 1,0 0,1 0,1 1,0-1,-3 14,7-22,-1 0,1 0,0 0,0 0,0 1,1-1,0 0,-1 0,1 0,0 0,1 0,-1 0,1-1,0 1,0 0,0-1,0 1,1-1,-1 0,1 0,0 0,0 0,0 0,0 0,1-1,-1 0,1 0,-1 0,1 0,0 0,0-1,0 1,0-1,1 0,6 2,-1-1,1 0,1-1,-1 0,0-1,0 0,0 0,0-2,0 1,0-1,0-1,4-1,1-2,0 0,-1-2,0 1,0-2,-1 0,0-1,-1 0,0-1,0 0,-1-1,-1-1,0 0,-1 0,0-1,-1 0,-1-1,0 0,1-5,-8 19,0 0,0 0,0 0,-1 0,1 0,0 0,-1 0,1 0,-1 0,0 0,1 0,-1 0,0 0,1-1,-1 1,0 0,0 0,0 0,0 0,0 0,0-1,0 1,-1 0,1 0,0 0,-1 0,1 0,-1 0,1 0,-1-1,1 1,-1 1,0-1,1 0,-1 0,0 0,0 0,0 0,0 1,0-1,0 0,0 1,0-1,0 1,0-1,0 1,0-1,0 1,0 0,0 0,-1 0,1-1,0 1,0 0,0 0,0 0,-1 1,1-1,0 0,0 0,0 1,0-1,0 0,0 1,0-1,0 1,0 0,0-1,0 1,-3 2,0-1,0 1,0 0,1 0,-1 1,1-1,0 1,0-1,0 1,0 0,1 0,0 0,0 1,0-1,0 1,1-1,-1 1,1-1,0 1,1 0,-1-1,1 1,0 0,0 0,0-1,1 1,0 0,0-1,0 1,0 0,1-1,-1 1,1-1,1 0,-1 0,0 0,1 0,0 0,0 0,0-1,0 1,1-1,-1 0,1 0,0 0,0-1,0 1,0-1,0 0,1 0,4 1,4 0,0-1,0 0,0-1,0-1,0 0,1-1,-1 0,0-1,0 0,0-1,-1-1,1 0,-1 0,1-2,-2 1,1-2,-1 1,1-2,-2 1,1-1,-1-1,-1 0,1 0,7-11,-11 14,-1 1,1-1,-1 0,0 0,-1-1,0 1,0-1,0 0,-1 0,0 0,0-1,0 1,-1-1,0 1,-1-1,0 0,0 0,-1 0,0 0,0 1,-1-5,1 11,-1-1,1 1,0 0,-1 0,1 0,-1 0,1-1,-1 1,1 0,-1 0,0 0,0 0,1 0,-1 1,0-1,0 0,0 0,0 0,0 1,0-1,0 1,0-1,0 0,-1 1,1 0,0-1,0 1,0 0,-1 0,1-1,0 1,0 0,0 0,-1 0,1 1,0-1,0 0,-1 0,1 1,0-1,0 1,0-1,0 1,0-1,0 1,0 0,0-1,0 1,0 0,-1 0,-40 50,39-42,1-1,0 1,0 0,1 0,0 0,0-1,1 1,0 0,1 0,0 0,0 0,1 0,1 0,-1-1,1 1,0-1,1 0,0 0,0 0,1 0,0-1,1 0,-1 0,1 0,1-1,-1 1,1-2,0 1,0-1,1 0,-1 0,1-1,0 0,7 2,29 14,-26-12</inkml:trace>
</inkml:ink>
</file>

<file path=ppt/ink/ink3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6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0 478,'18'-3,"0"-1,-1 0,0-1,0-1,0-1,-1 0,0-1,0-1,-1 0,0-1,-1-1,0 0,-1-1,0 0,0-1,-2-1,0 0,4-7,4-2,-2-1,-1-1,-1 0,-1-1,-2-1,0 0,2-13,-13 38,0-1,0 1,-1-1,1 1,-1-1,0 0,0 1,0-1,0 1,0-1,0 0,-1 1,1-1,-1 1,0-1,0 1,0 0,0-1,0 1,0 0,-1-1,1 1,-1 0,0 0,1 0,-1 0,0 1,0-1,0 0,0 1,-1 0,1-1,0 1,-1 0,1 0,0 0,-1 0,1 1,-1-1,0 1,1-1,-1 1,1 0,-1 0,0 0,1 0,-1 1,1-1,-1 1,1-1,-1 1,1 0,-1 0,1 0,0 0,-2 2,-9 5,0 0,1 1,0 0,1 1,0 1,1 0,0 0,0 1,2 0,-1 0,1 1,1 1,0-1,1 1,1 0,0 0,1 1,0-1,1 4,2-11,0-1,1 0,0 0,0 1,0-1,1 0,0 1,0-1,1 0,0 0,0 0,0 0,0 0,1-1,0 1,1-1,-1 0,1 0,0 0,0 0,0 0,1-1,0 0,0 0,0 0,0-1,0 1,1-1,0-1,-1 1,1-1,0 0,0 0,0-1,1 1,-1-1,4 0,12-1,-1-1,0 0,0-2,0 0,-1-1,1-1,-1-2,0 1,0-2,-1-1,0 0,-1-2,1 0,98-91,-100 84,-1 0,-1-1,-1-1,0 0,-2-1,0-1,8-20,-20 41,0 0,-1-1,1 1,0 0,0-1,-1 1,1 0,0-1,-1 1,1 0,-1 0,0 0,1-1,-1 1,0 0,0 0,0 0,0 0,0 0,0 1,0-1,0 0,0 0,0 1,0-1,-1 0,1 1,0-1,0 1,-1 0,1-1,0 1,-1 0,1 0,0 0,-1 0,1 0,0 0,-1 0,1 0,0 0,-1 1,1-1,0 1,0-1,-1 1,1-1,0 1,0 0,0-1,0 1,0 0,0 0,0 0,0 0,0 0,0 0,0 0,0 1,-10 7,1 0,0 1,0 1,1 0,0 0,1 1,0 0,1 0,0 1,1 0,0 0,1 0,1 1,0-1,1 1,0 2,1-12,1 0,0 1,-1-1,1 1,1-1,-1 1,1-1,-1 1,1 0,1-1,-1 1,1-1,0 1,0 0,0-1,0 0,1 1,0-1,0 0,0 0,0 0,0 0,1 0,0-1,0 1,0-1,0 1,1-1,-1 0,1 0,0-1,0 1,0-1,0 0,1 0,14 1,0-1,0-2,0 0,1 0,-1-2,0 0,0-2,0 0,-1-1,1-1,-1 0,0-1,-1-1,0-1,0-1,-1 0,0-1,-1-1,9-8,-14 11,11-9,0 0,-2-1,0-1,-1-1,-1-1,13-22,-21 29,-7 12,1-1,-1 1,1-1,-1 0,0 0,-1 0,1 0,-1-1,1 1,-1 0,0-1,-1 1,1 0,-1-1,0-2,-2 6,0 0,0 0,-1 1,1-1,0 1,0 0,0-1,-1 1,1 0,0 1,0-1,-1 0,1 0,0 1,0 0,0-1,0 1,0 0,0 0,0 0,0 0,0 0,0 1,0-1,1 0,-1 1,0-1,1 1,0 0,-1 0,1-1,0 1,-1 2,-11 10,0 1,1 0,1 0,0 1,2 1,-1 0,2 0,1 1,0 0,1 0,0 0,2 1,1 0,0 0,0 15,3-31,0 1,1 0,-1 0,1-1,0 1,0-1,0 1,1 0,-1-1,1 0,0 1,0-1,0 0,0 0,1 0,-1 0,1-1,-1 1,1-1,0 1,0-1,0 0,1 0,-1 0,0-1,1 1,-1-1,1 0,-1 0,1 0,0 0,0-1,-1 1,1-1,0 0,-1 0,1 0,0-1,0 1,-1-1,1 0,0 0,-1 0,1-1,-1 1,0-1,1 0,2-2,16-13,-3-1</inkml:trace>
</inkml:ink>
</file>

<file path=ppt/ink/ink3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6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1 280,'36'-8,"-1"-2,1-2,-2-1,0-1,0-3,-2 0,0-2,-1-1,-1-2,0-1,-2-1,7-10,-3-13,-10 69,-21-19,60 167,-49-144,2 0,0-1,2 0,0-1,2-1,3 2,-1-3</inkml:trace>
</inkml:ink>
</file>

<file path=ppt/ink/ink3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8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0 167,'27'308,"-26"-144,46-404,-37 193,2 2,2 0,2 0,2 1,2 1,7-8,-25 46,1 0,-1 0,1 0,0 0,1 1,-1 0,1-1,0 1,0 1,0-1,1 1,-1-1,1 1,0 0,0 1,0-1,0 1,0 0,0 0,1 1,-1 0,0 0,1 0,3 0,-4 4,-1 1,1-1,-1 1,0 0,0 0,-1 0,1 1,-1-1,0 1,0 0,-1 0,1 0,-1 0,0 0,-1 1,1-1,-1 0,0 1,0-1,-1 1,1 0,11 53,-5-33</inkml:trace>
  <inkml:trace contextRef="#ctx0" brushRef="#br0" timeOffset="550.318">424 647,'8'3,"1"0,1 0,-1-1,0 0,0-1,1 0,-1-1,1 0,-1 0,0-1,1 0,-1-1,0 0,1 0,-1-1,-1 0,1-1,0 0,-1 0,0-1,0 0,0 0,0-1,-1 0,0 0,0-1,-1 0,2-2,-5 6,0 0,-1 0,1 0,-1 0,1 0,-1-1,0 1,-1-1,1 1,0-1,-1 0,0 0,0 0,0 1,0-1,-1 0,0 0,1 0,-1 0,-1 0,1 0,-1 0,1 0,-1 0,0 0,-1 0,1 0,-1 1,1-1,-1 0,0 1,0 0,-1-1,1 1,-1 0,0 0,1 0,-1 1,0-1,-1 1,1-1,0 1,-1 0,1 0,-1 1,0-1,0 1,1 0,-1 0,-2 0,-1 1,0 1,0 0,1 0,-1 1,0 0,1 0,0 0,-1 1,1 0,0 0,0 1,1 0,-1 0,1 0,0 0,0 1,0 0,0 0,1 0,0 1,0 0,1-1,-1 1,1 1,0-1,1 0,0 1,0 0,-4 7,0 1,2-1,0 1,0 0,1 0,1 0,1 1,0-1,1 0,1 1,2 14,1-9,0-11,0 1,-1 0,-1 0,0 0,0 0,-1 0,0 0,-1 0,-1 1,1-1,-2 0,0 0,0 0,-1 0,0-1,-1 1,0-1,-1 1,0-1,0-1,-4 5,0-3,-1-2,-1 1,1-2,-1 1,-1-1,1-1,-2 0,1-1,0 0,-1-1,0 0,-1-1,-12 2,1-1</inkml:trace>
</inkml:ink>
</file>

<file path=ppt/ink/ink3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0 311,'34'0,"30"-5,9-1,-4-1,-7 2,-11 2,-9 1,-6 1,-10-5,-4 0,-1 0,-5-3,1 0,-3-4,-5-4,-2 1</inkml:trace>
  <inkml:trace contextRef="#ctx0" brushRef="#br0" timeOffset="252.238">283 1,'0'38,"0"28,0 6,0-3,0-9,0-10,0-9,0-6,5-9,1-5,0 0,-1 0,3-3,0 1,-1-4</inkml:trace>
</inkml:ink>
</file>

<file path=ppt/ink/ink3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20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51 856,'16'8,"1"-1,0 0,0-2,1 0,-1-1,1 0,0-2,0 0,1-1,-1 0,0-2,2 0,-8-2,-1-1,0 1,0-2,0 0,0 0,-1-1,0 0,0 0,0-1,-1-1,0 0,-1 0,0 0,0-1,0 0,-2-1,1 0,-1 0,0 0,-1-1,0 0,3-11,-7 19,0-2,0 1,-1 0,1 0,-1 0,1 0,-1 0,-1 0,1-1,-1 1,1 0,-1 0,0 0,0 0,-1 0,1 0,-1 1,0-1,0 0,0 1,-1-1,1 1,-1 0,0 0,0 0,0 0,0 1,0-1,-1 1,1-1,-1 1,0 0,1 1,-3-2,-2-1,-1 1,1 0,-1 0,0 1,0 0,0 0,0 1,0 0,0 1,0 0,0 0,0 1,0 0,0 1,-5 1,5 1,0 0,0 1,0 0,0 0,1 1,0 0,0 1,1 0,0 0,0 0,0 1,1 0,0 1,1-1,0 1,0 0,1 0,0 1,1-1,0 1,0 0,1 0,0 0,1 0,0 0,1 0,0 0,0 0,2 5,59 409,-60-410,-1-1,0 1,-1 0,-1-1,0 1,-1-1,0 0,-1 0,-1 0,0 0,0-1,-2 1,1-1,-1-1,-1 0,0 0,-1 0,0-1,-1 0,-5 4,13-12,0-1,0 1,0-1,-1 1,1-1,-1 0,1 0,0 0,-1 0,0 0,1-1,-1 1,1-1,-1 0,0 0,1 0,-1 0,0 0,1 0,-1-1,1 1,-1-1,0 0,1 0,-1 0,1 0,0 0,-2-2,-8-8</inkml:trace>
  <inkml:trace contextRef="#ctx0" brushRef="#br0" timeOffset="565.85">107 320,'40'-20,"-1"-3,-1-1,-1-2,-1-1,14-17,57-91,-106 134,-1-1,0 1,1 0,-1 0,1 0,0 0,-1 0,1 0,0 0,-1 0,1 0,0 1,0-1,0 0,0 0,0 1,0-1,0 0,0 1,0-1,0 1,0 0,0-1,0 1,0 0,0-1,1 1,-1 0,0 0,0 0,0 0,0 0,1 0,-1 1,0-1,0 0,0 1,0-1,0 0,0 1,0-1,0 1,0 0,0-1,0 1,0 0,0 0,0-1,0 1,-1 0,1 0,0 0,0 1,38 131,17 99,-8-165,-29-55</inkml:trace>
</inkml:ink>
</file>

<file path=ppt/ink/ink3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0 469,'194'-209,"-117"90,-43 57,1-2,-24 49</inkml:trace>
</inkml:ink>
</file>

<file path=ppt/ink/ink3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1 713,'14'-51,"3"0,2 2,3 0,1 2,2 0,28-37,8-19,54-112,-107 199</inkml:trace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16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37,'6'84,"-4"0,-3 0,-5 12,5-82,-10 139,-7 0,-28 105,2-110,45-147,0-1,-1 1,1-1,0 0,0 1,-1-1,1 0,0 0,0 1,0-1,-1 0,1 0,0 0,0 0,0 0,-1 0,1 0,0 0,0 0,0-1,-1 1,1 0,0 0,0-1,-1 1,1 0,0-1,-1 1,1-1,0 1,-1-1,1 1,-1-1,1 0,-1 1,1-1,-1 0,1 1,-1-1,1 0,-1 0,0 1,0-1,1 0,-1 0,0 1,0-1,0 0,0 0,0 0,0 1,0-2,7-5,44-36,3 2,1 3,2 2,1 2,2 3,2 2,-44 20,0 0,0 0,0 1,1 1,0 1,0 0,1 1,0 2,0 0,16 0,-35 2,1 1,-1 0,1 0,-1 0,1 0,-1 1,1-1,-1 0,1 1,-1-1,1 1,-1-1,0 1,1 0,-1-1,0 1,1 0,-1 0,0 0,0 0,0 0,0 0,0 1,0-1,0 0,0 0,0 1,-1-1,1 1,0-1,-1 0,1 1,-1-1,0 1,1-1,-1 1,0-1,0 1,0 0,0-1,0 1,-1-1,1 1,0 0,-29 66,5-39,-1-2,0-1,-2 0,-2-3,0 0,-18 10,24-17,23-15,-15 12,-1-1,0-1,0 0,-1 0,-1-2,0 0,0-1,-1-1,1-1,-2-1,1 0,-9 0,-12-19,28 2</inkml:trace>
  <inkml:trace contextRef="#ctx0" brushRef="#br0" timeOffset="311.944">1078 658,'-33'33,"1"1,2 2,1 1,2 1,1 1,3 2,-1 4,21-41,1-1,0 1,0-1,0 1,1 0,-1-1,1 1,0 0,0 0,0 0,1 0,-1 0,1 0,0 0,0 1,0-1,1 0,0 0,-1 0,1 0,1 0,-1-1,0 1,1 0,0 0,0-1,0 1,0-1,1 0,-1 0,1 0,0 0,0 0,1 0,7 1,1 0,0-1,0-1,0 0,1-1,-1 0,0-1,1 0,-1-1,0 0,0-1,0 0,0-1,0-1,0 0,-1 0,0-1,0-1,9-5,-7 5,-1-1,0-1,0 0,0 0,-1-1,-1-1,0 0,0 0,-1-1,0 0,0 0,-2-1,1 0,-2-1,1 0,-2 0,0 0,0 0,2-15,-7 19,-1 0,0 0,-1 0,1 0,-2 0,1 1,-1-1,-1 1,1-1,-1 1,-1 0,0 1,0-1,0 1,-1 0,0 0,0 0,-1 1,0 0,0 1,0-1,-1 1,0 1,0-1,0 1,0 1,-1 0,1 0,-1 0,0 1,0 1,0-1,0 1,0 1,-7 0,-12 5,3 0</inkml:trace>
  <inkml:trace contextRef="#ctx0" brushRef="#br0" timeOffset="794.511">1784 658,'-28'10,"0"2,0 1,1 1,1 2,1 0,0 2,1 0,1 2,0 1,-15 19,-13 52,50-89,0 0,0 0,0 0,1 0,0 0,-1 1,1-1,0 0,1 0,-1 0,1 0,-1 1,1-1,0 0,0 0,0 0,0 0,1 0,-1-1,1 1,0 0,0-1,0 1,0-1,0 1,0-1,1 0,-1 0,1 0,1 1,9 2,0 0,0-1,1-1,-1 0,1 0,0-2,0 1,-1-2,1 0,0-1,0 0,0-1,-1 0,11-4,-9 1,-1 0,0-2,0 1,0-2,-1 0,0 0,0-2,-1 1,0-1,-1-1,0 0,-1-1,3-4,109-175,-97 147,-2-1,-2 0,-2-2,-2 0,-2-2,-2 1,-3-2,-1 1,-3-1,1-51,-7 96,1-1,0 0,-1 0,0 0,-1 0,0 0,1 0,-2 0,1 0,-1 1,0-1,0 0,0 1,-1 0,0-1,0 1,0 0,-1 0,1 1,-1-1,0 1,-1 0,1 0,-1 0,0 1,0-1,0 1,0 0,0 1,-1-1,1 1,-1 0,0 0,-2 1,1 0,0 1,0 1,0-1,0 1,0 0,0 1,1 0,-1 0,0 0,1 1,-1 0,1 0,0 1,0-1,0 2,1-1,-1 0,1 1,0 0,0 0,1 1,0-1,-1 1,0 3,-9 15,0 0,2 1,1 0,1 0,-4 20,3-1,2-1,2 2,2-1,1 1,3 0,4 36,-2-51,2-1,2 1,0-1,2 0,1-1,1 0,2 0,0-1,2 0,1-1,2-1,0 0,18 20,-28-37,1-1,1 0,-1 0,1-1,0 0,1 0,-1-1,1 0,0 0,1-1,-1-1,1 1,-1-1,4 0,12 1</inkml:trace>
  <inkml:trace contextRef="#ctx0" brushRef="#br0" timeOffset="1385.151">2462 573,'-11'22,"1"0,1 1,1 0,1 0,1 1,1 0,1 0,1 0,2 0,0 1,2 20,-1-40,0 0,1 0,-1 0,1 0,0 0,1 0,-1 0,1 0,0-1,0 1,0-1,1 1,-1-1,1 0,0 0,0 0,1 0,-1 0,1-1,0 0,0 0,0 0,0 0,1 0,-1-1,1 0,-1 0,1 0,0 0,0-1,0 0,0 0,0 0,0-1,0 0,0 0,0 0,0 0,0-1,0 0,0 0,0 0,0 0,-1-1,1 0,2-1,11-11,-1-1,0-1,-1 0,-1-1,0-1,-2 0,0-1,-1 0,-1-1,0 0,1-8,13-20,31-56,-55 104,0 0,0 0,0 0,0 0,-1 0,1 1,0-1,0 0,0 1,0-1,-1 1,1-1,0 1,-1-1,1 1,0-1,-1 1,1 0,0-1,-1 1,1 0,-1 0,1-1,-1 1,0 0,1 0,-1 0,0 0,1-1,-1 1,0 0,0 0,0 0,0 0,0 0,0 0,0 0,0-1,0 1,-1 0,1 0,0 0,0 0,-1 0,1-1,-1 2,3 6,36 238,-37-236,14 83,-3 0,-5 1,-3-1,-5 1,-4 0,-4-1,-4 0,-8 17,16-83,-2-1,0 0,-2-1,-1 1,0-2,-2 1,-1-2,-1 0,-1 0,-1-1,-1-1,0-1,-2 0,-16 12,31-28,-1 0,0 0,0-1,0 1,0-1,0-1,-1 1,1-1,-1 0,1 0,-1 0,0-1,0 0,0 0,0-1,0 1,0-1,0-1,0 1,0-1,0 0,0 0,1-1,-1 0,0 0,1 0,-1 0,1-1,0 0,0 0,0-1,0 0,1 1,-1-1,1-1,0 1,0-1,0 1,1-1,0 0,0 0,0-1,0 1,-1-6,3-9,0 0,1 0,2 0,0 0,0 0,2 0,1 0,0 1,2 0,0 0,1-1,11-30,2 0,3 2,1 1,2 0,3 3,1 0,2 2,2 1,2 2,1 1,2 3,2 1,1 1,1 3,1 2,48-22,-73 43,-1 1,1 1,0 0,0 2,0 0,1 2,10 0,0 1</inkml:trace>
</inkml:ink>
</file>

<file path=ppt/ink/ink3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0 507,'20'-34,"15"-20,7-7,0 4,-5 5,-6 8,-7 6,-4 9,-4 6,-6 1,1-1,-2 0,3-2,-1 4</inkml:trace>
</inkml:ink>
</file>

<file path=ppt/ink/ink3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1 540,'19'-34,"11"-25,6-7,1 2,-1 7,-7 10,-3 7,-6 5,-2 9,-4 5,-4 0,1 4,-1 0,-3-1,-2 1</inkml:trace>
</inkml:ink>
</file>

<file path=ppt/ink/ink3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1 536,'23'-39,"14"-21,5-7,-5 5,-4 7,-3 8,-6 8,-7 5,-2 9,-4 3,2 1,-2 0,2-2,-1 3</inkml:trace>
</inkml:ink>
</file>

<file path=ppt/ink/ink3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1 434,'24'-34,"8"-15,3-5,-4 2,-3 11,-6 6,-7 5,0 3,-4 1,1 5,-1 1,3 5,-2-1,-3 2</inkml:trace>
</inkml:ink>
</file>

<file path=ppt/ink/ink3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0 512,'24'-38,"18"-28,1-6,-2 3,-2 9,-4 10,-3 9,-7 6,-2 4,-1 4,-4 5</inkml:trace>
</inkml:ink>
</file>

<file path=ppt/ink/ink3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1 808,'179'-313,"-92"156,23-28,-33 76,-43 77,-16 21</inkml:trace>
</inkml:ink>
</file>

<file path=ppt/ink/ink3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0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24,'2'1,"-1"1,0-1,1 1,-1-1,0 1,0 0,0-1,0 1,0 0,0 0,0 0,-1-1,1 1,-1 0,1 0,-1 0,0 0,0 0,1 0,-2 0,1 0,0 0,0 0,-1 0,1 0,-1 0,1 0,-1 0,0 0,0 0,0-1,0 1,0 0,0-1,0 1,-1-1,1 1,0-1,-1 1,0-1,1 0,-1 0,0 0,1 0,-1 0,0 0,0 0,0-1,0 1,0-1,0 1,0-1,0 0,0 0,0 0,0 0,0 0,0 0,0 0,0-1,0 1,1-1,-1 0,0 1,0-1,0 0,0 0,5 3,1-1,-1 1,1-1,-1 0,1 0,0 0,0 0,-1-1,1 1,0-1,0 0,0 0,0-1,-1 1,1-1,0 1,0-1,-1-1,1 1,-1 0,1-1,-1 0,1 0,-1 0,0 0,0 0,0 0,0-1,0 0,-1 0,1 1,-1-1,0-1,0 1,0 0,0 0,0-1,-1 1,0-1,1 0,-1 1,-1-1,1-2,-1 5,0-1,0 1,0 0,0-1,0 1,-1-1,1 1,-1 0,1-1,-1 1,0 0,1-1,-1 1,0 0,0 0,0 0,0 0,0 0,0 0,0 0,0 0,0 0,0 0,-1 1,1-1,0 0,-1 1,1-1,0 1,-1-1,1 1,0 0,-1 0,1 0,-1-1,1 1,-1 1,1-1,-1 0,1 0,0 0,-1 1,1-1,-1 1,1-1,-1 1,-59 35,63-38,-1 0,1 0,-1 0,1 0,0 0,0 0,0 0,0 1,0-1,0 1,1 0,-1-1,1 1,-1 0,0 0,1 1,0-1,-1 0,1 1,-1-1,1 1,0 0,-1 0,1 0,-1 0,1 1,0-1,-1 1,1 0,-1-1,1 1,-1 0,1 0,-1 1,0-1,1 0,-1 1,0-1,0 1,0 0,0 0,-1 0,1 0,0 0,-1 0,1 0,-1 1,0-1,0 0,0 1,0-1,0 1,0-1,-1 1,1-1,-1 1,0 0,0-1,0 1,0 0,0-1,0 1,-1 0,1-1,-1 1,0-1,0 1,0-1,0 0,-1 2,4-5,-1 0,0 0,0 0,0 0,-1 0,1-1,0 1,0 0,-1 0,1-1,0 1,-1 0,1-1,-1 1,0 0,1-1,-1 1,0 0,0-1,0 1,0-1,0 1,0-1,0 1,-1 0,1-1,0 1,-1-1,1 1,-1 0,0 0,1-1,-1 1,0 0,0 0,0 0,0 0,0 0,0 0,0 0,0 0,0 0,0 0,0 0,-1 1,1-1,0 1,-1-1,1 1,0-1,-1 1,1 0,0-1,-1 1,1 0,-1 0,1 0,-1 0,1 0,0 1,-1-1,1 0,-1 1,1-1,0 1,-1-1,1 1,0 0,0 0,-1-2,1 1,-1 0,1 0,0 0,-1 1,1-1,-1 0,1 0,0 1,-1-1,1 1,0-1,0 1,-1 0,1-1,0 1,0 0,0 0,0 0,0 0,0 0,0 0,0 0,0 0,1 0,-1 1,0-1,1 0,-1 0,1 1,-1-1,1 0,-1 1,1-1,0 0,0 1,0-1,0 1,0-1,0 0,0 1,0-1,1 0,-1 1,0-1,1 0,-1 1,1-1,-1 0,1 0,0 1,0-1,0 1,14 4</inkml:trace>
</inkml:ink>
</file>

<file path=ppt/ink/ink3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2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347 133,'-10'-10,"-12"-8,-8 0,2-3,0 3,1 4,0 5,-1 3,0 3,0 3,0 0,5-4,1-2,4 1</inkml:trace>
</inkml:ink>
</file>

<file path=ppt/ink/ink3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41,'-19'-10,"-16"-3,-7 1,4 7,3 5,8 2</inkml:trace>
</inkml:ink>
</file>

<file path=ppt/ink/ink3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1,'-19'0,"-7"5,-3 1,3 5,6 0</inkml:trace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9:01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621 286,'-30'241,"-35"328,46-385,9-129,4-32</inkml:trace>
  <inkml:trace contextRef="#ctx0" brushRef="#br0" timeOffset="563.784">283 427,'13'-21,"1"2,1 0,1 0,0 2,2 0,0 1,0 0,2 2,-1 0,2 1,0 1,0 1,1 1,1 1,0 1,0 1,0 1,7 0,-12 2,0 1,0 1,0 0,0 1,1 2,-1 0,0 0,0 2,0 0,0 1,-1 1,1 1,-1 0,0 1,-1 1,0 0,0 2,-1 0,0 0,-1 1,0 1,0 1,-2 0,5 6,-12-14,0 0,0 0,-1 0,0 1,0 0,0 0,-1 0,0 0,0 0,0 1,-1 0,0-1,-1 1,1 0,-1 0,-1 0,1 0,-1-1,0 1,-1 0,1 0,-1 0,-1 0,1 0,-1-1,-1 1,-2 6,-15 11,-1-1,-1 0,-1-2,-1 0,-1-2,0 0,-2-2,0-1,-1-1,0-2,-1 0,-1-2,-8 1,-81 36,117-47,1 0,0 1,0-1,0 1,0-1,0 1,0 0,0-1,1 1,-1 0,1 0,-1-1,1 1,-1 0,1 0,0 0,0-1,0 1,0 0,0 0,1 0,-1 0,0-1,1 1,-1 0,1 0,0-1,0 1,-1 0,1-1,0 1,0-1,1 2,40 50,7-3,-28-31,0 2,-1 0,-2 1,0 1,-1 1,-1 0,-2 1,0 1,2 8,18 48,-28-74</inkml:trace>
  <inkml:trace contextRef="#ctx0" brushRef="#br0" timeOffset="799.659">1299 963,'-10'29,"2"14,2 0</inkml:trace>
  <inkml:trace contextRef="#ctx0" brushRef="#br0" timeOffset="1062.678">1242 625,'0'0</inkml:trace>
  <inkml:trace contextRef="#ctx0" brushRef="#br0" timeOffset="6064.414">1976 823,'-11'-5,"-1"0,0 2,0-1,0 2,0-1,0 2,-1-1,1 2,0 0,-1 0,1 1,-1 1,1 0,0 0,0 1,0 1,1 0,-12 6,14-2,0 1,1 0,0 0,1 1,0 0,0 0,1 1,1-1,-1 1,2 1,0-1,0 1,1-1,0 1,1 0,0 0,1 0,1 1,0 5,-1-13,-1-1,1 0,0 1,1-1,-1 1,1-1,0 1,0-1,0 1,1-1,-1 1,1-1,0 1,0-1,1 1,0-1,-1 0,1 0,1 0,-1 0,0 0,1-1,0 1,0-1,0 1,0-1,1 0,-1 0,1-1,0 1,0-1,0 0,0 0,0 0,0 0,0-1,1 0,-1 1,1-2,11-4,0-2,0 0,0-1,-1 0,0-1,-1-1,0 0,0-1,-1-1,0 0,-1-1,0 0,-1-1,0 0,3-6,-8 12,136-182,-142 189,0-1,0 0,0 1,1-1,-1 0,0 1,0-1,1 1,-1-1,0 1,1-1,-1 1,0-1,1 1,-1-1,1 1,-1-1,1 1,-1 0,1-1,-1 1,1 0,0-1,-1 1,1 0,-1 0,1 0,0 0,-1-1,1 1,-1 0,1 0,0 0,-1 0,1 0,0 0,-1 1,1-1,0 0,-1 0,1 0,-1 1,1-1,-1 0,1 0,0 1,-1-1,1 1,-1-1,1 0,-1 1,0-1,1 1,-1-1,1 1,-1-1,0 1,0-1,1 1,-1 0,0-1,0 1,1-1,-1 1,0 0,0-1,0 1,0 0,0 0,2 54,-3-46,-2 498,3-474,-1 0,-2 1,-2-1,0-1,-2 1,-2-1,-1 0,-1-1,-2 0,-1-1,-1 0,-1-1,-2-1,-13 15,29-39,0-1,0 0,0 1,0-1,-1 0,0 0,1 0,-1-1,0 1,0-1,0 1,-1-1,1 0,0 0,-1-1,1 1,-1-1,0 1,0-1,1 0,-1-1,0 1,0-1,0 0,0 1,0-2,0 1,0 0,1-1,-1 0,0 0,0 0,0 0,1-1,-1 1,1-1,-1 0,1 0,0 0,0 0,0-1,-1 0,-2-5,1-1,1 0,0 1,0-2,0 1,1 0,1-1,-1 1,2-1,-1 0,1 1,1-1,0 0,0 0,1 0,0 1,1-1,0 0,0 1,3-6,83-182,-86 194,6-13,0 0,2 1,0 0,0 1,2 0,0 1,0 0,1 1,1 0,0 1,0 1,11-6,-5 8</inkml:trace>
  <inkml:trace contextRef="#ctx0" brushRef="#br0" timeOffset="6301.024">2653 879,'-19'43,"-6"19,1 4,9-9,12-15,7-14</inkml:trace>
  <inkml:trace contextRef="#ctx0" brushRef="#br0" timeOffset="6469.886">2626 456</inkml:trace>
  <inkml:trace contextRef="#ctx0" brushRef="#br0" timeOffset="6898.543">3162 681,'-38'24,"0"2,2 2,1 1,1 2,2 1,-19 25,47-54,0 0,0 1,1-1,0 1,0 0,0 0,0 0,0 0,1 0,-1 0,1 1,1-1,-1 1,0-1,1 1,0 0,0 0,1 0,-1 0,1-1,0 1,0 0,1 0,-1 0,1 0,0-1,1 1,-1 0,1-1,0 1,0-1,0 1,1-1,2 4,1-3,1 0,0-1,0 0,0 0,0 0,1-1,-1 0,1 0,0-1,0 0,0-1,0 1,0-2,0 1,0-1,0 0,1-1,5-1,7-1,0-1,-1-1,0 0,0-2,0-1,14-7,-3-4,-1-1,-1-1,0-2,-2 0,-1-2,-1-1,-1-1,-2-1,0-1,-2-1,-2-1,0 0,0-7,-7 18,-1 0,-1-1,0 0,-2 0,-1-1,0 0,-2 0,0-1,-2 1,0-1,-2 0,0 0,-2 1,0-1,-2 1,0 0,-2-1,0 2,-1-1,-1 1,-2 0,0 1,-5-7,10 20,0 1,-1 0,0 0,0 0,-1 0,0 1,0 0,0 1,0-1,-1 2,0-1,0 1,0 0,0 0,0 1,0 0,-1 1,1 0,-1 0,1 1,-1 0,1 0,-1 1,1 0,-1 0,1 1,0 1,-1-1,1 1,1 0,-1 1,0 0,1 0,0 1,0 0,0 0,0 1,1-1,0 1,0 1,1-1,0 1,-3 5,-1 4,2 1,0 0,1 0,0 0,2 0,0 1,1 0,0 0,2 0,0 0,1 0,1 0,0 0,2 0,0 0,3 7,3 11,2 0,2-1,1 0,1-1,2 0,2-1,10 12,6 2,2-3,2-1,2-1,2-3,29 21,126 71,-159-121,-25-13</inkml:trace>
  <inkml:trace contextRef="#ctx0" brushRef="#br0" timeOffset="9031.435">5138 202,'21'375,"-20"-285,-3 0,-5-1,-17 82,-17 33,45-188,13-39,-11 14,26-36,2 1,2 1,2 3,2 0,1 3,2 2,1 1,2 2,1 3,1 1,1 3,40-14,-79 34,0 1,0 0,1 1,0 0,0 0,0 1,0 1,0 0,0 0,0 1,0 0,1 1,-1 0,0 1,0 1,0-1,2 3,-8 0,-1 1,0-1,-1 1,1 0,-1 0,0 1,-1-1,0 0,0 1,0 0,-1 0,1-1,-2 1,1 0,-1 0,0 0,0 0,-1 0,0-1,0 1,-1 0,0 0,0-1,0 1,-1-1,0 0,0 0,-4 5,-5 8,-1 0,0-1,-2-1,0 0,-1-1,0-1,-1 0,-1-1,0-1,-1-1,0 0,-1-2,-1 0,-17 5,16-5,-1-1,1-1,-2 0,1-2,-1-1,1-2,-1 0,0-1,-1-1,1-1,0-1,0-2,0 0,-19-6,41 9,0-1,0 0,0 0,1 1,-1-1,0 0,0-1,0 1,1 0,-1 0,1-1,-1 1,1-1,-1 1,1-1,0 0,0 1,0-1,0 0,0 0,0 0,0 0,1 0,-1 0,1 0,-1 0,1 0,0 0,0 0,0 0,0 0,0 0,0 0,1-1,-1 1,1 0,-1 0,1 1,0-1,0-1,9-19</inkml:trace>
  <inkml:trace contextRef="#ctx0" brushRef="#br0" timeOffset="9354.464">6323 681,'-38'26,"1"2,2 2,1 2,1 0,2 3,-9 13,37-45,0 0,0 0,0 0,1 1,-1-1,1 1,0 0,0 0,0 0,1 0,-1 0,1 0,0 0,0 0,1 0,-1 1,1-1,0 0,0 1,0-1,1 0,-1 0,1 1,0-1,0 0,1 0,-1 0,1 0,0 0,0-1,0 1,0 0,1-1,0 1,-1-1,1 0,0 0,1 0,-1-1,2 2,8 0,0 0,0-1,0 0,0-1,1-1,-1 0,1-1,-1 0,1-1,-1-1,0 0,1-1,-1 0,0-1,-1 0,1-1,9-5,-10 6,-1-1,0 1,0-2,0 1,-1-2,0 1,0-1,-1-1,0 0,0 0,0-1,-1 0,-1 0,0-1,0 0,-1 0,0-1,0 0,-1 0,-1 0,0 0,1-8,-6 10,0 1,-1 0,0 0,-1 0,0 0,0 0,0 0,-1 1,0 0,-1 0,1 0,-2 0,1 1,-1-1,1 1,-2 1,1-1,-1 1,0 0,0 1,0 0,0 0,-1 0,0 1,1 0,-1 0,-1 1,1 0,0 1,0 0,-1 0,-6 0,2 0,-1 0,1 0,-1 2,0-1,1 2,0 0,-1 0,-10 4,3 2</inkml:trace>
  <inkml:trace contextRef="#ctx0" brushRef="#br0" timeOffset="9882.384">6916 681,'-42'15,"2"2,0 1,1 2,1 2,1 2,0 1,-8 10,38-29,0 1,0-1,1 1,0 0,0 1,0 0,1 0,0 0,1 0,-2 4,5-9,0 0,0-1,1 1,-1 0,1 0,-1 0,1 0,0 0,0-1,0 1,0 0,1 0,-1 0,1 0,0 0,0-1,0 1,0 0,0-1,0 1,1-1,-1 1,1-1,0 0,0 1,0-1,0 0,0 0,0 0,0-1,1 1,-1 0,1-1,-1 0,1 1,11 3,0 0,0-1,1-1,0 0,-1-1,1 0,0-1,0-1,0 0,0-1,6-2,7-2,1-2,-2 0,1-2,-1-2,0 0,-1-1,-1-2,0-1,-1-1,0 0,-2-2,0-1,2-3,12-12,-2-1,-1-1,-2-2,-1-1,1-6,-18 24,0 0,-1-1,-1-1,-2 0,0 0,-1-1,-1 0,-2-1,0 1,-2-1,0 0,-2 0,0 0,-2 0,-1 0,-1 0,-1 1,-1-1,-2 1,-7-20,11 37,0-1,0 1,-1 0,0 1,0-1,-1 1,0 0,0 0,0 0,-1 1,1 0,-1 0,-1 0,1 1,-1-1,0 2,0-1,0 1,0 0,0 0,-1 1,1 0,-1 1,0-1,1 1,-1 1,0 0,0 0,0 0,1 1,-1 0,0 0,1 1,-1 0,0 1,-14 6,-1 0,2 2,-1 0,2 1,0 2,0 0,1 1,1 0,0 2,1 0,1 1,1 1,0 0,2 1,0 1,1 0,2 0,0 1,1 1,1-1,1 2,1-1,1 1,1-1,1 6,2-7,1-1,1 0,1 1,1-1,1 0,1 0,1-1,0 0,2 0,0 0,1-1,1 0,1 0,12 15,8 4,2 0,1-2,1-2,2-1,2-2,1-1,16 7,67 35,-105-67</inkml:trace>
  <inkml:trace contextRef="#ctx0" brushRef="#br0" timeOffset="15300.086">7705 625,'0'5,"-5"11,-1 7,0 5,1 3,2 0,1 0,-4-5,-1-2,1-1,1 1,2 1,1 1,2 1,-1-9,1-12,1-8</inkml:trace>
  <inkml:trace contextRef="#ctx0" brushRef="#br0" timeOffset="15533.227">7818 286,'-5'10,"-1"2</inkml:trace>
  <inkml:trace contextRef="#ctx0" brushRef="#br0" timeOffset="15985.741">8072 737,'40'-4,"0"-3,-1-1,0-1,0-3,-1-1,-1-1,14-10,11-25,-61 48,0-1,0 1,0-1,0 1,0-1,-1 1,1-1,0 1,-1-1,1 0,-1 1,0-1,0 0,1 0,-1 1,0-1,0 0,-1 0,1 1,0-1,-1 0,1 1,0-1,-1 0,0 1,0-1,1 1,-1-1,0 1,0-1,0 1,0 0,-1-1,1 1,0 0,0 0,-1 0,1 0,-1 0,1 0,-1 0,0 0,-5-3,1 1,-1 0,1 0,-1 1,0 0,0 0,0 0,0 1,-1 0,1 1,0-1,0 1,-1 1,1-1,0 1,0 1,0-1,0 1,-2 1,-131 62,107-47,25-14,0 1,0 0,0 0,1 1,0-1,0 2,1-1,0 1,0 0,0 0,1 1,0 0,0 0,1 0,0 0,1 1,0-1,0 1,1 0,0 0,0 0,1 0,0 0,1 1,0-1,0 0,2 7,2-7,0 1,1 0,0-1,1 0,0-1,0 1,1-1,0 0,0-1,1 1,0-1,0-1,1 0,0 0,0-1,0 0,0 0,1-1,0 0,0-1,5 1,6 3,-1-2,1-1,0 0,-1-1,1-2,1 0,-1-1,0-1,0-1,0-1,-1-1,1 0,-1-2,1 0,-2-2,1 0,-1-1,11-7,-7 1,-5 1</inkml:trace>
  <inkml:trace contextRef="#ctx0" brushRef="#br0" timeOffset="16335.167">9145 456,'-55'20,"1"2,1 3,1 2,-29 21,79-47,0 0,0-1,0 2,1-1,-1 0,0 0,0 1,1-1,-1 1,0-1,1 1,0 0,-1-1,1 1,0 0,0 0,0 0,0 0,0 0,0 0,1 0,-1 1,1-1,0 0,-1 0,1 0,0 0,0 1,0-1,0 0,1 0,-1 0,1 1,-1-1,1 0,0 0,0 0,0 0,0 0,0 0,0 0,1-1,-1 1,1 0,222 171,-221-169,1 0,-1 0,0 0,0 0,-1 1,1-1,-1 1,0-1,0 1,-1 0,1 0,-1 0,0 0,0 0,-1 0,0 0,1 0,-2 0,1 0,-1 0,1 1,-1-1,-1-1,1 1,-1 0,0 0,0 0,0-1,-1 1,1-1,-1 0,0 0,-1 0,1 0,-1 0,1-1,-1 1,0-1,0 0,-1-1,1 1,-2 0,-3 2,-1 0,0 0,0-1,0-1,-1 0,1 0,-1-1,0 0,0-1,1 0,-1-1,0 0,-8-1,0-5</inkml:trace>
  <inkml:trace contextRef="#ctx0" brushRef="#br0" timeOffset="26625.034">57 1697,'75'1,"189"-13,60-23,-209 25,1 6,56 6,-26 0,78-13,114-18,-30 13,-142 14,191-25,541 27,-476-28,-53 16,47-3,-191 13,241-27,120 29,-226-26,229 14,-49-23,228 13,201 3,-666 21,-241-13,-94 2,12 13</inkml:trace>
  <inkml:trace contextRef="#ctx0" brushRef="#br0" timeOffset="28808.788">0 2035,'17'-6,"-1"1,0 0,1 1,0 0,0 2,0 0,10 1,56-10,-37 5,0 1,0 2,0 2,6 3,108-5,21-24,165-2,-53-1,-216 32,127-13,162-18,9 10,-95-6,15 12,111-21,-78 11,-137 8,0 9,29 9,-19-1,285-3,-201-26,441 27,-452-27,369 26,-300-28,62 1,-320 29,-24 1,-1-3,1-2,26-6,-32 0,0 3,1 2,-1 2,34 5,114 25,331-27,-330-2,-62-26,224 26,-282 12,-60-4</inkml:trace>
</inkml:ink>
</file>

<file path=ppt/ink/ink3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1,'15'10,"4"2</inkml:trace>
</inkml:ink>
</file>

<file path=ppt/ink/ink3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1,'24'9,"13"4,0 4,-6 4,-4-1,-7 0,-1-3,0-5,3-4,-4 2,1-1,-3 2,0 0,3-3,2-1,-1-4</inkml:trace>
</inkml:ink>
</file>

<file path=ppt/ink/ink3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9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0,'5'5,"6"1,2 5,2 1,0 2,2-1,-3 3,2-2,3-3,3-4,2-2,2-3,-8-1,-7 3,-5 2</inkml:trace>
</inkml:ink>
</file>

<file path=ppt/ink/ink3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0,'4'5,"8"1,5 1,5-2,-2 3,2 0,1 0,1-3,2-2,-4 4,-5 1</inkml:trace>
</inkml:ink>
</file>

<file path=ppt/ink/ink3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41,'10'0,"7"0,7 0,3 0,2 0,1 0,-4-5,-3-1,1 0,0 1,1 1,-4-3,-5 0</inkml:trace>
</inkml:ink>
</file>

<file path=ppt/ink/ink3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1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664 872,'0'-5,"-5"-1,-6-5,-2-5,-2-5,-5-3,2-3,-1 4,2 0,0 5,3 0,-2 3,3 0,3 2</inkml:trace>
  <inkml:trace contextRef="#ctx0" brushRef="#br0" timeOffset="499.742">268 477,'-9'-15,"-4"-8,-4-2,1 0,-2 3,-2 6,-3 5,-2 5,2-1,2 0,-2 1,0 3,2-5,6 1</inkml:trace>
</inkml:ink>
</file>

<file path=ppt/ink/ink3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0:2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2306,'91'-77,"110"-95,1 3,75-85,-107 113,-30 28,84-56,-45 45,68-62,5-41,-47 57,-13 2,76-82,-218 210,-69 36,-146 38,60-44,103 9,1 0,0 0,-1 1,1-1,0 0,-1 1,1-1,-1 1,1-1,-1 1,1-1,-1 1,1 0,-1 0,0 0,1 0,-1 0,1 0,-1 1,1-1,-1 0,0 1,1-1,0 1,-1-1,1 1,-1 0,1 0,0 0,-1 0,1 0,0 0,0 0,0 0,0 0,0 0,0 1,0-1,0 0,0 1,1-1,-1 1,0 0,2 12,1 1,0 0,1 0,0-1,1 0,1 1,0-1,1-1,1 1,21 63,10 68,-36-127,0 1,2-1,0 0,1 0,0 0,2 0,5 9,-12-26,0 0,1 0,-1 0,0 0,0 0,1 0,-1 0,0-1,1 1,-1 0,1 0,-1 0,1-1,0 1,-1 0,1-1,0 1,-1 0,1-1,0 1,0-1,-1 1,1-1,0 0,0 1,0-1,0 0,0 0,0 1,-1-1,1 0,0 0,0 0,0 0,0 0,0 0,0 0,0 0,0-1,0 1,0 0,-1-1,1 1,0 0,0-1,0 1,0-1,-1 1,1-1,0 1,-1-1,1 0,0 1,0-2,22-48,69-325,-59 188,-33 186,0 12</inkml:trace>
  <inkml:trace contextRef="#ctx0" brushRef="#br0" timeOffset="1502.132">297 2221,'-5'-2,"0"0,0 0,0 0,0 1,0 0,0 0,0 0,0 0,0 1,0 0,-1 0,1 0,0 1,0 0,0 0,0 0,0 0,0 1,0 0,0 0,0 0,1 1,-1-1,1 1,0 0,0 1,0-1,0 1,0-1,1 1,-3 4,-28 16,-69 50,97-61,5-3</inkml:trace>
  <inkml:trace contextRef="#ctx0" brushRef="#br0" timeOffset="2839.84">974 2503,'17'73,"-4"180,-14-221,12-219,-4 153,1 0,3 0,0 2,2-1,3-1,8-21,-21 42,2 1,0 0,0 0,1 0,0 1,1 0,1 0,0 0,0 1,1 1,0-1,0 1,4-1,-10 8,-1 0,1 1,0-1,0 1,0 0,0 0,0 0,0 1,0-1,0 0,1 1,-1 0,0 0,0 0,0 0,0 1,0-1,1 1,-1 0,0 0,0 0,0 0,-1 0,1 1,0-1,0 1,-1 0,1 0,-1 0,1 0,-1 0,2 3,59 93,-47-67,-8-20,-2-4</inkml:trace>
  <inkml:trace contextRef="#ctx0" brushRef="#br0" timeOffset="3755.804">862 2165,'40'-23,"2"1,0 3,2 1,0 2,0 3,10-1,116-17,-168 31,-1-1,1 1,-1 0,1-1,-1 0,1 1,-1-1,0 0,1 0,-1 0,0 0,0 0,0 0,0 0,0 0,0 0,0 0,0-1,0 1,0 0,-1-1,1 1,0-1,-1 1,1-1,-1 1,0-1,0 1,1-1,-1 1,0-1,0 1,0-1,-1 1,1-1,0 1,0-1,-1 1,1-1,-1 1,0-1,0 0,-42-61,29 47,-1-4,9 14,0-1,1 1,0-1,0 0,1-1,0 1,0-1,1 0,0 0,1 0,-1-2,1-13</inkml:trace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2:23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2895 678,'-10'38,"-3"18,1 4,2-9</inkml:trace>
  <inkml:trace contextRef="#ctx0" brushRef="#br0" timeOffset="154.558">2867 311,'0'0</inkml:trace>
  <inkml:trace contextRef="#ctx0" brushRef="#br0" timeOffset="-2644.69">101 339,'4'7,"0"1,0-1,-1 1,0 0,-1 0,1 0,-2 1,1-1,-1 0,0 1,-1-1,0 1,0-1,-1 1,0-1,-2 5,-14 113,-6-1,-23 65,12-65,34-124,-1-1,1 0,0 1,-1-1,1 1,0-1,0 1,-1-1,1 1,0-1,0 1,0-1,-1 1,1-1,0 1,0-1,0 1,0 0,0-1,0 1,0-1,0 1,0-1,1 1,-1-1,0 1,0-1,0 1,1-1,-1 1,0-1,1 1,-1-1,0 1,1-1,-1 1,0-1,1 0,-1 1,1-1,-1 0,1 1,-1-1,1 0,-1 0,1 1,-1-1,1 0,-1 0,1 0,-1 0,1 0,0 0,-1 0,1 0,-1 0,1 0,-1 0,1 0,-1 0,1 0,-1-1,1 1,-1 0,1 0,-1-1,1 1,-1 0,1-1,39-25,-33 21,186-161,-192 164,1 1,-1 0,1 0,0-1,0 1,-1 1,1-1,0 0,0 0,0 1,0-1,0 1,0-1,0 1,0 0,0 0,0 0,0 0,0 0,0 1,0-1,0 0,0 1,0 0,0-1,0 1,0 0,0 0,-1 0,1 0,0 0,-1 1,1-1,-1 0,1 1,-1-1,1 1,-1-1,0 1,0 0,0 0,0-1,0 1,0 0,-1 0,1 0,-1 0,1 0,-1 1,16 55,-16-52,0-1,0 0,1 0,0 0,0 0,0 1,1-1,-1-1,1 1,0 0,1 0,-1-1,1 1,0-1,0 0,1 0,-1 0,1 0,-1-1,1 1,1-1,-1 0,0 0,1 0,-1-1,1 0,0 0,5 2,-5-4,0 1,0-1,0 0,0 0,1 0,-1-1,0 0,0 0,0 0,0-1,0 1,-1-1,1-1,0 1,-1 0,1-1,-1 0,0 0,0-1,0 1,0-1,-1 1,1-2,68-104,-65 96,6-11,0 0,-2-1,-1 0,0-1,-2 0,-1 0,-1-1,-2 0,0 0,-2 0,-1 0,-1-1,-1 1,-2 0,-1 0,-1 0,-1 0,-4-10,-2 9,0-1,-2 2,-2 0,0 0,-2 2,0 0,-2 1,-15-14,26 29,0 0,-1 1,0 0,0 1,-1 0,0 1,0 0,0 0,-1 1,0 1,0 0,0 1,0 0,-1 1,1 0,-1 1,0 0,1 1,-1 0,0 1,1 1,-5 1,6 1,0 0,0 1,0 1,1 0,0 0,0 1,0 0,1 0,0 1,1 1,0-1,0 1,1 1,0-1,0 1,1 1,1-1,-4 9,-4 9</inkml:trace>
  <inkml:trace contextRef="#ctx0" brushRef="#br0" timeOffset="-796.829">891 903,'15'0,"0"-1,-1-1,1 0,-1-1,0-1,0 0,0-1,13-6,-21 9,-1-1,0 0,1 0,-1 0,0-1,0 1,-1-1,1 0,-1-1,0 1,0-1,0 0,-1 0,0 0,0 0,0-1,0 1,-1-1,0 0,0 1,-1-1,1-2,-2 5,1-1,-1 1,0 0,0 0,0 0,-1-1,1 1,-1 0,0 0,0 0,0 0,0 0,0 0,-1 0,1 0,-1 0,0 1,0-1,0 1,0-1,0 1,0 0,-1 0,1 0,-1 0,1 0,-1 0,0 1,0 0,0-1,0 1,0 0,0 0,0 0,0 1,0-1,-1 1,1 0,0 0,0 0,0 0,-1 0,1 1,0 0,0-1,0 1,0 0,0 1,0-1,0 0,-1 2,-4 2,0 0,0 1,0 1,1-1,0 1,0 0,0 1,1 0,0 0,1 0,0 1,0-1,1 1,0 1,1-1,0 0,0 1,1-1,0 1,1 0,0 0,0 0,1 0,0 0,1 0,0-1,2 6,-1-7,1 0,0 0,1 0,0-1,0 1,1-1,-1 0,2-1,-1 1,1-1,0 0,0 0,0 0,1-1,0 0,0-1,1 1,-1-2,1 1,0-1,-1 0,2 0,-1-1,0 0,0 0,1-1,-1-1,7 1,4-1,0 0,0-1,1-1,-1-1,-1-1,1 0,0-1,-1-1,0-1,-1-1,1 0,5-5,10-10,-1-2,-1-2,-1 0,-1-2,-2-1,-1-1,-1-2,-2 0,-1-1,-2-2,-1 0,-2-1,-1 0,-1-5,-4 2,-1 0,-2-1,-1 0,-3 0,-1 0,-2 0,-2-1,-4-23,-22-20,26 83,0 0,1 0,-2 1,1-1,0 0,0 1,0-1,-1 1,1-1,-1 1,1 0,-1 0,0 0,1 0,-1 0,0 0,0 0,0 0,0 1,1-1,-1 1,0-1,0 1,0 0,0 0,0 0,0 0,0 0,0 0,0 0,0 1,0-1,0 1,0 0,0-1,0 1,1 0,-1 0,0 0,1 0,-1 0,-1 2,-6 6,1 1,0 1,0-1,1 2,1-1,0 1,0-1,1 2,0-1,1 0,1 1,-1 4,-22 98,5 2,6 0,4 1,5 0,7 29,-1-98,-15 382,12-408,0 14,-2 1,-2-1,-1 0,-9 23,17-57,-1-1,1 1,-1-1,1 0,-1 1,0-1,0 0,0 0,0 0,0 0,0 0,-1 0,1 0,-1 0,1 0,-1 0,0-1,1 1,-1-1,0 1,0-1,0 0,-1 0,1 0,0 0,0 0,0 0,-1-1,1 1,0-1,-1 1,1-1,-1 0,1 0,0 0,-1 0,1-1,0 1,-1-1,1 1,0-1,-1 0,1 0,0 0,0 0,0 0,0 0,0-1,0 1,0-1,0 1,1-1,-1 0,0 1,1-1,-1-1,-1-11,1 0,0 0,2-1,-1 1,2 0,0 0,0 0,1 0,1 0,1 0,0 1,0-1,1 1,1 0,0 0,1 1,1 0,-1 0,5-3,0-6,216-363,-81 127,-144 253,-1 0,0 0,0 0,0 0,0 0,-1 0,0 0,0 0,0-1,0 1,-1 0,1-1,-1 1,0-1,-1 1,1 0,-1-1,0 1,0 0,-1-3,1 7,-1 0,0 0,0 0,0 0,0 0,1 1,-1-1,0 1,0-1,1 1,-1 0,0-1,1 1,-1 0,1 0,-1 0,1 0,0 1,-1-1,1 0,0 0,0 1,0-1,0 1,0-1,0 1,0 0,0-1,1 1,-1 0,0-1,1 1,-1 1,1-2,-6 12,1 0,1 1,0-1,0 1,2 0,0 0,0 0,1 0,1 1,0-1,1 0,1 0,0 0,1 0,2 8,56 185,-60-204,0-1,-1 0,2 0,-1 0,0 0,0 0,1 0,-1 0,1 0,-1 0,1-1,0 1,0 0,0-1,0 0,0 1,0-1,0 0,0 0,0 0,0-1,1 1,-1 0,0-1,1 1,-1-1,1 0,-1 0,0 0,1 0,-1 0,0-1,1 1,-1-1,0 1,1-1,-1 0,0 0,0 0,0 0,0 0,0-1,0 1,0 0,0-1,0 0,-1 1,1-1,0 0,0-1,105-175,-97 159,4-10,112-185,-125 213,-1 0,0 0,0 0,1 0,-1 1,1-1,-1 0,1 0,-1 0,1 0,-1 0,1 1,0-1,0 0,-1 0,1 1,0-1,0 1,0-1,-1 0,1 1,0 0,0-1,0 1,0 0,0-1,0 1,0 0,0 0,0 0,0 0,0 0,0 0,0 0,0 0,0 0,0 0,0 1,0-1,0 0,0 1,0-1,0 1,0-1,0 1,0-1,-1 1,1 0,0-1,0 1,-1 0,1 0,0-1,-1 1,1 0,-1 0,1 0,-1 0,8 143,-10-95,1 65,1-114,0 1,0 0,0 0,-1-1,1 1,0 0,0 0,0 0,0-1,1 1,-1 0,0 0,0 0,0-1,1 1,-1 0,0-1,1 1,-1 0,0 0,1-1,-1 1,1-1,-1 1,1 0,0-1,-1 1,1-1,-1 1,1-1,0 0,-1 1,1-1,0 0,0 1,-1-1,1 0,0 0,0 0,0 1,-1-1,1 0,0 0,0 0,0 0,-1-1,1 1,0 0,0 0,-1 0,1-1,0 1,0 0,-1-1,1 1,0 0,-1-1,1 1,0-1,-1 1,1-1,0 0,37-37,123-186,-161 223,0 0,1 0,-1 0,0 0,1 0,-1 0,1 0,-1 0,1 0,0 0,-1 0,1 0,0 1,-1-1,1 0,0 0,0 1,0-1,0 1,0-1,0 0,0 1,0 0,0-1,0 1,0 0,0-1,0 1,0 0,0 0,0 0,0 0,0 0,1 0,-1 0,0 0,0 1,0-1,0 0,0 1,0-1,0 0,0 1,0-1,0 1,0 0,0-1,-1 1,1 0,0 0,0-1,-1 1,1 0,0 0,-1 0,1 0,-1 0,7 142,-10-92,2 7,1-33</inkml:trace>
  <inkml:trace contextRef="#ctx0" brushRef="#br0" timeOffset="-544.439">1992 198,'5'0,"1"0</inkml:trace>
  <inkml:trace contextRef="#ctx0" brushRef="#br0" timeOffset="1554.93">3459 1,'-26'288,"12"-75,-3-95,-12 197,35-259,6-66,-7-3</inkml:trace>
  <inkml:trace contextRef="#ctx0" brushRef="#br0" timeOffset="1805.531">3148 565,'44'0,"32"0,9 0,-5 0,-11 0,-14 0,-10 0,-8 0,-6 0,-9-5,-7-1</inkml:trace>
  <inkml:trace contextRef="#ctx0" brushRef="#br0" timeOffset="2051.554">3939 735,'10'23,"2"9</inkml:trace>
  <inkml:trace contextRef="#ctx0" brushRef="#br0" timeOffset="2222.263">4052 282,'0'0</inkml:trace>
  <inkml:trace contextRef="#ctx0" brushRef="#br0" timeOffset="2451.962">4278 508,'-12'19,"0"0,2 1,0 0,1 1,1 0,1 0,1 1,1 0,1 0,0 5,3-23,-1 1,1 0,0-1,0 1,1 0,0 0,0 0,0-1,0 1,1 0,-1 0,1-1,1 1,-1 0,0-1,1 1,0-1,0 0,1 1,-1-1,1 0,0-1,0 1,0 0,0-1,1 1,-1-1,1 0,0-1,0 1,0 0,0-1,1 0,-1 0,1 0,-1-1,3 1,0-1,0-1,0 1,0-1,0-1,0 1,-1-1,1 0,0-1,0 0,-1 0,1 0,-1-1,0 0,1 0,-1-1,-1 0,1 0,0 0,-1 0,0-1,0 0,-1 0,1 0,2-5,0-1,0-1,0 1,-2-1,1 0,-1-1,-1 1,-1-1,1 0,-2 0,0 0,0 0,-1-8,0 15,0 1,0-1,0 0,-1 0,0 1,0-1,0 0,-1 0,0 0,0 1,0-1,-1 1,0-1,0 1,0-1,-1 1,0 0,0 0,0 0,0 1,-1-1,0 1,0-1,0 1,0 1,-1-1,0 1,1-1,-1 1,-1 0,1 1,0 0,-2-1,-20 3,2 3</inkml:trace>
  <inkml:trace contextRef="#ctx0" brushRef="#br0" timeOffset="2905.838">4673 790,'204'-275,"-204"275,0-1,0 0,0 1,0-1,0 1,0-1,0 1,1-1,-1 1,0-1,0 1,1-1,-1 1,0-1,1 1,-1-1,0 1,1-1,-1 1,1 0,-1-1,1 1,-1 0,1-1,-1 1,1 0,-1 0,1-1,-1 1,1 0,-1 0,1 0,0 0,-1 0,1 0,-1 0,1 0,-1 0,1 0,0 0,-1 0,1 0,-1 1,1-1,-1 0,1 0,-1 1,1-1,-1 0,1 0,-1 1,1-1,-1 1,0-1,1 0,-1 1,1-1,-1 1,0-1,0 1,1-1,-1 1,0 0,2 38,-2-34,-1 5,-1 1,2-1,-1 0,2 0,-1 1,1-1,1 0,0 0,0 0,1 0,0 0,1-1,0 1,1-1,-1 0,2 0,-1-1,1 1,1-1,-1-1,2 1,-1-1,1 0,0-1,0 0,4 2,-5-5,1 0,1 0,-1-1,0 0,1-1,-1 0,0 0,1-1,-1 0,1 0,-1-1,1 0,-1-1,1 1,-1-2,0 1,0-1,0 0,-1-1,1 0,-1 0,0-1,0 0,0 0,0 0,-1-1,0 0,0-1,-1 1,0-1,0 0,0 0,-1-1,9-13,-1 0,-1-1,-1-1,-1 1,-1-1,-1-1,-1 1,-1-1,-1 0,-1-1,-1-11,-1 12</inkml:trace>
  <inkml:trace contextRef="#ctx0" brushRef="#br0" timeOffset="8205.617">6112 424,'-20'-4,"-1"1,1 1,-1 1,1 1,0 1,-1 0,1 2,0 0,0 1,-19 7,35-9,1-1,0 1,0 0,0 0,0 0,0 0,0 1,1-1,-1 1,1-1,0 1,0 0,0 0,0 0,0 0,0 1,1-1,0 0,0 1,-1-1,2 1,-1-1,0 1,1-1,0 1,0 0,0-1,0 1,0-1,1 1,0 1,1 4,1 0,-1-1,2 1,-1-1,1 0,1 0,-1 0,1-1,1 1,-1-1,1 0,1-1,51 71,-57-75,0 1,0-1,0 1,0 0,0-1,-1 1,1 0,-1-1,0 1,0 0,0 0,0-1,0 1,0 0,-1-1,0 1,1 0,-1-1,0 1,0-1,0 1,-1-1,1 1,0-1,-1 0,0 0,1 0,-1 0,0 0,0 0,0 0,-1 0,-1 0,-6 5,-2 0,1-1,-1-1,0 1,0-2,0 0,-1-1,1 0,-1 0,0-1,0-1,-7 0,-22-15,30 1</inkml:trace>
  <inkml:trace contextRef="#ctx0" brushRef="#br0" timeOffset="8435.284">6535 368,'-14'9,"-1"9,8 0,5-2</inkml:trace>
  <inkml:trace contextRef="#ctx0" brushRef="#br0" timeOffset="8637.146">6535 706,'-5'5,"-1"1</inkml:trace>
  <inkml:trace contextRef="#ctx0" brushRef="#br0" timeOffset="9589.23">129 1637,'531'-76,"1036"-73,-658 58,983-92,-62 116,-866 40,-949 27,55-12,-70 11,0-1,0 0,0 1,-1-1,1 0,0 1,-1-1,1 1,-1-1,1 0,-1 1,0 0,1-1,-1 1,0-1,0 1,0 0,0-1,-1 1,1 0,0 0,0 0,-1 0,1 0,0 0,-1 0,1 1,-1-1,1 1,-1-1,0 1,1-1,-1 1,1 0,-1-1,0 1,-1-1,-51-19,28 14</inkml:trace>
</inkml:ink>
</file>

<file path=ppt/ink/ink3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6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30 162,'0'-39,"-17"74,12-5,1 1,1-1,2 1,1 0,2-1,0 1,3-1,0 0,2 0,4 11,-7-29,0-1,0 0,1 0,1-1,-1 0,2 0,0 0,0 0,0-1,1-1,1 1,-1-1,1-1,6 5,-12-11,0 1,0-1,0 0,0 0,0 0,0 0,0-1,0 1,0-1,0 1,0-1,1 0,-1-1,0 1,0 0,0-1,0 0,0 0,0 0,0 0,0 0,0 0,-1-1,1 0,0 1,-1-1,1 0,-1 0,0 0,1-1,-1 1,0-1,0 0,58-92,-7-76,-52 168,-2 2,1 1,0-1,0 0,-1 0,1 0,0 0,0 0,0 1,0-1,0 0,0 0,0 0,0 0,1 0,-1 1,0-1,0 0,1 0,-1 0,0 1,1-1,-1 0,1 0,-1 1,1-1,0 0,-1 1,1-1,-1 1,1-1,0 1,0-1,-1 1,1-1,0 1,0 0,-1-1,1 1,0 0,0 0,0 0,0 0,0-1,-1 1,1 0,0 0,0 1,0-1,0 0,0 0,-1 0,1 0,0 1,0-1,0 0,-1 1,1-1,0 1,0-1,-1 1,1-1,0 1,51 142,-48-123,1 0,1-1,1 1,1-2,0 1,1-1,8 10,-15-24,1 0,-1-1,1 1,0-1,0 0,1 0,-1 0,1 0,-1 0,1-1,0 0,0 1,0-2,0 1,1 0,-1-1,0 0,1 0,-1 0,1 0,-1-1,1 0,-1 0,1 0,-1 0,1-1,-1 1,1-1,-1-1,0 1,1 0,-1-1,0 0,0 0,0 0,0-1,-1 1,3-3,13-14,-2-1,0-1,-1 0,-1-2,-1 1,-1-2,-1 0,-2 0,0-1,-1 0,2-16,4-2,-2-1,-2 0,-2 0,-1-1,-3 0,-2 0,-1-24,-3 69,0 11</inkml:trace>
</inkml:ink>
</file>

<file path=ppt/ink/ink3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7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59 244,'18'0,"0"-1,0-1,-1-1,1-1,-1 0,1-1,-1-1,-1-1,1 0,-1-1,5-4,-16 8,0 1,-1-1,1-1,-1 1,0-1,0 1,-1-1,1 0,-1-1,0 1,-1 0,1-1,-1 0,0 1,-1-1,1 0,0-5,-2 8,1 0,-1 0,0-1,1 1,-1 0,-1 0,1-1,0 1,-1 0,0 0,1 0,-1 0,-1-1,1 1,0 1,-1-1,1 0,-1 0,0 0,0 1,0-1,0 1,-1 0,1-1,0 1,-1 0,0 1,1-1,-1 0,0 1,0-1,0 1,-1 0,-5 0,0 1,0 0,0 0,0 1,0 0,0 1,0 0,0 0,0 1,1 0,-1 1,1 0,0 0,0 1,1 0,-1 0,1 1,-1 1,-4 4,1 0,1 2,0-1,1 1,0 0,1 1,0 0,2 1,-1-1,2 1,0 0,0 1,2-1,-2 12,4-21,0 0,0 0,1 0,0 0,0 0,0 1,1-1,0 0,0 0,0 0,1 0,0 0,0-1,0 1,1 0,0-1,0 0,1 1,-1-1,1-1,0 1,0 0,1-1,-1 0,1 0,0 0,0-1,0 0,1 0,3 2,19 4,0 0,0-2,0-1,1-2,-1-1,1 0,0-3,0 0,13-3,3 2,-21 1</inkml:trace>
</inkml:ink>
</file>

<file path=ppt/ink/ink3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8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58,'-1'-3,"1"1,-1-1,0 1,1-1,-1 1,0 0,0-1,-1 1,1 0,0 0,-1 0,1 0,-1 0,0 0,1 0,-1 1,0-1,0 0,0 1,-1 0,1-1,0 1,0 0,-1 0,1 0,0 1,-1-1,1 1,-1-1,-2 1,-78-6,71 8,0 0,1 1,-1 0,1 1,0 0,0 1,0 1,1-1,-1 2,2-1,-1 1,1 1,0 0,0 0,1 1,0 0,-1 2,5-2,0 0,1 0,0 0,1 0,0 0,0 1,1-1,0 1,1 0,0-1,0 1,1-1,1 1,-1-1,1 0,1 1,0-1,0 0,1 0,0-1,1 1,-1-1,2 0,4 6,-4-5,0-1,1 1,0-1,1 0,-1-1,2 1,-1-1,1-1,0 0,0 0,1-1,-1 0,1-1,0 0,1 0,-1-1,1-1,-1 1,1-2,0 0,0 0,0-1,1 2,0-1,0-1,0 0,1-1,-1-1,0 1,0-2,0 0,-1 0,1-1,-1-1,0 1,0-2,0 0,-1 0,1-1,-2 0,1-1,-1 0,0-1,2-4</inkml:trace>
</inkml:ink>
</file>

<file path=ppt/ink/ink3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9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0,'-20'1,"-1"0,0 2,1 0,0 1,-1 1,2 1,-1 1,1 1,0 0,-11 8,23-11,0 0,1 0,-1 1,2 0,-1 0,0 1,1-1,1 1,-1 0,1 1,0-1,0 1,1-1,0 1,1 0,0 0,0 1,0-1,1 0,0 1,1-1,0 0,0 1,1-1,0 1,1-1,0 0,0 0,0 0,4 7,-4-10,1-1,-1 0,1 1,0-1,0 0,1-1,-1 1,1-1,0 1,0-1,0 0,0 0,0-1,1 1,0-1,-1 0,1 0,0-1,0 1,-1-1,1 0,0 0,1-1,-1 0,0 0,0 0,0 0,2-1,5 0,0-1,0-1,0 0,0 0,0-1,-1-1,0 0,1 0,-2-1,1-1,1-1,21-21,0-1,-3-1,0-2,-2-1,21-34,-49 66,0 1,0 0,0-1,1 1,-1 0,0 0,1 0,-1-1,1 1,-1 0,1 0,0 0,-1 0,1 0,0 0,0 0,0 0,0 0,0 0,0 1,0-1,0 0,0 1,0-1,0 1,0-1,1 1,-1-1,0 1,0 0,1-1,-1 1,0 0,0 0,1 0,-1 0,0 0,1 1,-1-1,0 0,0 0,0 1,1-1,-1 1,0-1,0 1,0 0,0-1,0 1,0 0,0 0,0-1,0 1,0 0,0 0,0 0,-1 0,1 0,0 1,-1-1,1 0,-1 0,1 0,-1 0,0 1,1 0,2 12,1 1,0-1,1 0,1-1,0 1,1-1,0-1,9 13,-3-8</inkml:trace>
</inkml:ink>
</file>

<file path=ppt/ink/ink3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9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0 363,'35'-63,"92"-134,-88 167,-38 30,0-1,0 1,0 0,0 0,0 0,0 0,0 0,0 0,0 1,0-1,0 0,0 0,0 1,0-1,0 1,0-1,0 1,0-1,0 1,0 0,-1-1,1 1,0 0,0-1,-1 1,1 0,0 0,-1 0,1 0,-1 0,1 0,-1 0,0 0,1 0,-1 0,0 0,0 0,1 0,-1 0,0 1,12 46,28 72,-38-117,1 0,-1 0,0 0,1 0,0 0,0 0,-1 0,2-1,-1 0,0 1,0-1,1-1,-1 1,1 0,0-1,-1 0,1 1,0-2,0 1,0 0,0-1,0 1,0-1,-1-1,1 1,0 0,0-1,0 0,0 0,0 0,8-4,-1-1,0 0,-1-1,1 0,-1 0,0-1,-1-1,0 1,-1-1,0-1,0 0,0 0,-2-1,1 1,-1-1,-1-1,0 1,-1-1,0 0,0 0,-1-4,27-56,-18 49</inkml:trace>
</inkml:ink>
</file>

<file path=ppt/ink/ink3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17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23 112,'-3'6,"0"0,0 0,0 0,1 0,0 1,0-1,1 1,0-1,0 1,0-1,1 1,0 0,0-1,0 1,1 0,0-1,1 1,-1-1,1 0,1 1,-1-1,1 0,0 0,0 0,1-1,-1 1,1-1,1 0,-1 0,1 0,0-1,0 1,0-1,0 0,1-1,0 1,0-1,0 0,0-1,0 1,2-1,5-1,0 0,0-1,0-1,-1 0,1-1,0 0,-1-1,1 0,-1-1,0-1,0 0,0 0,-1-1,0-1,0 0,0 0,-1-1,0 0,-1-1,0 0,0-1,-1 0,0 0,-1 0,0-1,0 0,2-7,2 4,-11 42,0-21,-1 0,1 0,0 0,1 0,0 0,0 0,0 0,1-1,0 1,0 0,0-1,1 1,0-1,1 0,-1 0,1 0,0 0,1-1,-1 0,1 0,0 0,0 0,1-1,-1 0,1 0,0 0,0-1,0 0,1 0,-1 0,1-1,0 0,-1 0,1-1,0 0,0 0,0-1,5 0,-1-2,1 0,-1-1,0-1,0 0,0-1,0 0,-1 0,1-1,-1-1,-1 1,0-2,0 1,0-1,-1-1,0 1,0-1,-1-1,0 1,-1-1,0-1,-1 1,0-1,0 0,-1 0,0-5,41-106,-45 122,0 0,0 0,0 1,1-1,-1 0,0 1,0-1,1 0,-1 0,0 1,1-1,-1 0,0 0,1 0,-1 1,0-1,1 0,-1 0,0 0,1 0,-1 0,1 0,-1 0,0 0,1 0,-1 0,0 0,1 0,-1 0,1 0,-1 0,0 0,1 0,-1-1,0 1,1 0,-1 0,0 0,1-1,-1 1,0 0,0 0,1-1,-1 1,0 0,0 0,1-1,-1 1,0 0,0-1,0 1,0 0,1-1,4 37,34 202,-29-178,-3 0,-3 1,-2 0,-5 43,1-8,3-89,-1 0,0 0,0 0,0 0,-1 0,0 0,0 0,-1-1,0 1,0 0,-1-1,1 1,-1-1,-1 0,1 0,-1 0,0-1,-1 1,-2 2,6-7,-1-1,0 1,1-1,-1 1,0-1,1 0,-1 1,0-1,0 0,1 0,-1 0,0 0,0-1,1 1,-1 0,0-1,1 1,-1-1,1 0,-1 1,0-1,1 0,0 0,-1 0,1 0,-1 0,1-1,0 1,0 0,0 0,0-1,0 1,0-1,0 1,0-1,0 1,1-1,-1 0,1 1,-1-1,-14-71,18 30,3 2,1-1,3 0,1 2,1-1,11-19,-7 23,1 1,1 1,2 0,2 2,1 0,1 2,2 0,1 2,2 1,17-13,-32 28,1 1,1 0,0 1,0 1,1 1,0 0,1 1,0 1,0 0,1 1,0 2,3-1,-17 5,-1 1,1 0,-1 0,0 0,0 0,1 1,-1-1,0 1,0 0,0 1,-1-1,1 0,-1 1,1 0,-1 0,0 0,0 0,0 1,0-1,-1 1,1 0,-1 0,0-1,0 1,0 1,-1-1,1 0,-1 0,0 1,-1-1,1 0,-1 1,1-1,-1 1,-1-1,1 1,-1-1,1 0,-1 1,0-1,-1 0,1 0,-1 0,0 0,0 0,0 0,0 0,-1 0,-1 1,-7 18,-1-1,-1 0,-1 0,0-1,-2-1,0-1,-2 0,0-1,-1-1,0-1,-1-1,-3 1,15-11,-1 1,0 0,0 0,0-1,0 0,-1-1,0 0,0 0,0-1,0 0,-1-1,1 0,-1-1,0 0,-8-1,16-1,1-1,-1 1,1-1,-1 0,1 0,0-1,0 1,0 0,0-1,0 1,0-1,0 0,1 1,0-1,-1 0,1 0,0 0,0 0,1 0,-1 0,1 0,-1 0,1 0,0 0,0-1,1 1,-1 0,-1-21</inkml:trace>
</inkml:ink>
</file>

<file path=ppt/ink/ink3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10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93,'-17'57,"23"132,4-88,-8 254,-2-354,-1-1,1 1,0 0,0 0,0 0,0 0,0 0,0 0,0 0,0 0,0 0,1 0,-1-1,0 1,0 0,1 0,-1 0,1 0,-1-1,1 1,-1 0,1 0,-1-1,1 1,0 0,-1-1,1 1,0 0,0-1,-1 1,1-1,0 0,0 1,0-1,0 0,-1 1,1-1,0 0,0 0,0 0,0 1,0-1,0 0,0-1,0 1,0 0,0 0,-1 0,1 0,0-1,0 1,0 0,0-1,0 1,-1-1,1 1,45-36,-43 33,53-55,-39 39,0 1,0 0,2 1,0 1,1 1,0 1,1 1,1 0,0 2,13-5,-33 15,0 0,0 0,1 0,-1 0,0 0,1 0,-1 1,1-1,-1 1,1 0,-1 0,1 0,0 0,-1 0,1 0,-1 1,1-1,-1 1,1-1,-1 1,0 0,1 0,-1 0,0 1,0-1,0 0,0 1,0 0,0-1,0 1,0 0,0 0,-1 0,1 0,-1 0,0 0,0 1,1-1,-1 0,-1 1,1-1,0 0,0 1,-1-1,0 2,0 13,-1 0,0 0,-2-1,0 1,-1-1,-1 1,0-1,-1 0,-1-1,0 0,-1 0,-1 0,0-1,-1-1,0 1,-1-1,-1-1,0 0,-1-1,0 0,0-1,-1-1,-1 0,-12 6,24-13,0 1,-1-1,1 1,-1-1,1 0,-1 0,0-1,0 1,1-1,-1 1,0-1,0-1,-1 1,1-1,0 1,0-1,0 0,0 0,0-1,0 1,0-1,0 0,0 0,0-1,0 1,0-1,0 0,1 0,-1 0,1 0,-1 0,1-1,0 0,0 1,0-1,0 0,1-1,-1 1,1 0,0-1,0 0,0 1,-1-3,0-19,2 1</inkml:trace>
  <inkml:trace contextRef="#ctx0" brushRef="#br0" timeOffset="4123.522">780 600,'20'76,"-19"-61,7 138,2-278,-6 104,2-1,0 1,1 0,1 1,1 0,1 0,1 1,0 0,1 1,2 0,2-2,-15 18,-1 1,1-1,0 1,0-1,0 1,0-1,1 1,-1 0,0-1,0 1,1 0,-1 0,1 0,-1 0,1 0,0 0,-1 0,1 1,0-1,-1 1,1-1,0 1,0-1,0 1,-1 0,1 0,0 0,0 0,0 0,-1 1,1-1,0 0,0 1,-1-1,1 1,0 0,-1 0,1-1,0 1,-1 0,1 0,0 1,11 31,-12-30,-1 0,1 1,-1-1,1 0,0 0,1 0,-1 0,0 0,1 0,0 0,-1 0,1 0,0-1,0 1,1-1,-1 1,1-1,-1 0,1 0,0 0,-1 0,1-1,0 1,0-1,0 0,1 1,-1-1,0-1,0 1,0 0,1-1,-1 0,13-3</inkml:trace>
  <inkml:trace contextRef="#ctx0" brushRef="#br0" timeOffset="4523.099">1260 685,'11'-2,"0"0,0-1,-1 0,1 0,-1-1,1 0,-1-1,0-1,-1 1,1-1,-1-1,-1 0,1 0,-1-1,0 0,-1 0,0-1,2-3,-8 9,0 0,0 0,-1 0,1 0,-1 0,0 0,0 0,0 0,0-1,0 1,-1 0,0 0,1 0,-1 0,0 1,-1-1,1 0,0 0,-1 0,1 1,-1-1,0 1,0-1,0 1,0 0,0 0,-1 0,1 0,-1 0,1 0,-1 1,0-1,0 1,1 0,-1 0,0 0,0 0,0 0,0 1,0-1,0 1,0 0,0 0,-1 0,1 0,0 1,0-1,0 1,0 0,0 0,0 0,1 0,-1 0,0 0,0 1,0 0,-10 3,-1 1,1 1,0 0,1 0,-1 1,2 1,-1 0,1 1,1 0,0 1,0 0,1 0,0 1,1 0,0 1,1-1,1 2,0-1,1 1,-2 4,7-14,-1 0,1 0,0 0,-1-1,2 1,-1 0,0 0,1 0,0-1,0 1,0 0,0-1,0 1,1-1,0 1,0-1,0 1,0-1,0 0,0 0,1 0,0-1,-1 1,1 0,0-1,0 0,1 0,-1 0,2 1,107 33,-95-35,0 0,0-1,-1 0,1-2,0 0,0 0,-1-2,1 0,-1-1,0-1,-1 0,1-1,-1-1,2-2,2 0</inkml:trace>
  <inkml:trace contextRef="#ctx0" brushRef="#br0" timeOffset="5251.465">1965 516,'-26'9,"0"1,1 1,1 1,0 1,0 1,1 1,1 1,1 1,0 1,1 1,-13 17,31-34,0 0,0 0,0 0,0 0,1 1,-1-1,1 1,-1-1,1 1,0 0,0-1,0 1,0 0,1 0,-1-1,1 1,0 0,0 0,0 0,0 0,0 0,1 0,-1-1,1 1,0 0,-1 0,1-1,1 1,-1 0,0-1,1 1,-1-1,1 1,0-1,0 0,0 0,0 0,0 0,0 0,0 0,1-1,-1 1,1-1,-1 0,1 1,0-1,1 0,10 0,-1 0,1-1,0-1,-1 0,1-1,-1-1,0 0,0-1,0 0,0-1,0 0,-1-1,0 0,1-2,17-8,-1-2,0-1,-2-2,0 0,19-21,-46 42,1-1,-1 1,1-1,-1 1,1-1,-1 1,1-1,-1 1,1 0,0-1,-1 1,1 0,0 0,-1-1,1 1,0 0,-1 0,1 0,0 0,-1 0,1 0,0 0,-1 0,1 0,0 0,0 0,-1 0,1 1,0-1,-1 0,1 0,-1 1,1-1,0 0,-1 1,1-1,-1 1,1-1,-1 1,1-1,-1 1,1-1,-1 1,0-1,1 1,-1 0,0-1,1 1,-1 0,0-1,0 1,0 0,1-1,-1 1,0 0,0-1,0 1,0 0,0-1,0 1,-1 0,1 0,0-1,0 1,0 0,-1-1,1 1,0-1,-1 1,1 0,4 18,-3-17,0 0,0 0,0 0,0 0,0 0,0-1,1 1,-1 0,1-1,-1 1,1-1,0 0,-1 1,1-1,0 0,0 0,0 0,0 0,0 0,0-1,0 1,0-1,1 1,-1-1,0 0,0 0,0 1,1-2,-1 1,0 0,0 0,0-1,0 1,0-1,0 0,0 1,0-1,0 0,0 0,0-1,0 1,0 0,-1-1,1 1,77-67,-53 31,-2-2,-1 0,-3-1,0-1,-3-1,-2 0,-1-1,3-25,-11 49,-1-1,-1 0,0 0,-2 0,0-1,-1 1,-1 0,-1-1,-4-19,5 40,-1-1,1 0,-1 0,1 0,-1 1,0-1,1 0,-1 1,0-1,0 1,1-1,-1 1,0-1,0 1,0-1,0 1,1 0,-1 0,0-1,0 1,0 0,0 0,0 0,0 0,0 0,0 0,0 0,0 0,0 0,1 1,-1-1,0 0,0 0,0 1,0-1,0 1,1-1,-1 1,0-1,0 1,1 0,-1-1,0 1,1 0,-1-1,1 1,-1 0,1 0,-1-1,1 1,-1 0,1 0,0 0,-1 0,1 0,0 0,0 0,0 0,0-1,0 1,0 0,0 0,0 0,0 0,0 0,1 1,-7 21,0 1,2 0,2 1,0-1,1 0,1 1,3 20,-1 15,10 104,-2-87,-3 1,-4 0,-5 40,2-118,17-40,-4-11,-4 30</inkml:trace>
  <inkml:trace contextRef="#ctx0" brushRef="#br0" timeOffset="5641.142">2839 261,'-291'184,"282"-178,5-4,0 0,0 1,0-1,0 1,0 0,0 0,1 0,-1 1,1-1,0 1,0 0,0 0,1 0,-1 0,1 1,0-1,0 2,3-3,0-1,0 1,1-1,-1 1,1-1,-1 0,1 0,0 0,0 0,0 0,0 0,1 0,-1-1,0 1,1-1,-1 1,1-1,0 0,-1 0,1 0,0-1,-1 1,1 0,0-1,0 0,8 4,3-1,0 1,-1 1,1 0,-1 1,0 0,-1 1,1 1,-2 0,1 0,-1 2,0-1,-1 1,0 0,-1 1,0 0,0 1,-1 0,-1 0,0 1,0 2,20 50,-14-52</inkml:trace>
</inkml:ink>
</file>

<file path=ppt/ink/ink3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1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99,'-1'1,"0"0,0 0,0 1,0-1,0 0,0 0,0 1,0-1,1 0,-1 1,0-1,1 1,-1-1,1 1,-1-1,1 1,0-1,0 1,0-1,-1 1,2-1,-1 1,0 0,0-1,0 1,1-1,-1 1,1-1,-1 1,1-1,0 0,-1 1,2 0,0 9,4 354,2-337,-8-28,0-1,0 1,0 0,0-1,0 1,0 0,0-1,0 1,0 0,0 0,1-1,-1 1,0 0,0-1,0 1,0 0,1 0,-1-1,0 1,0 0,1 0,-1 0,0-1,0 1,1 0,-1 0,0 0,1 0,-1 0,0 0,0-1,1 1,-1 0,0 0,1 0,-1 0,0 0,1 0,-1 0,0 0,1 0,-1 1,0-1,1 0,-1 0,0 0,0 0,1 0,-1 0,0 1,1-1,-1 0,0 0,0 0,1 1,-1-1,0 0,14-53,-5 10,2 0,1 0,3 1,1 0,2 2,2 0,2 1,1 1,12-13,-29 44,1-1,1 2,-1-1,1 1,0 0,1 0,-1 1,1 0,0 1,5-2,-11 5,0 0,1 0,-1 0,0 0,0 1,1-1,-1 1,0 0,1 0,-1 0,0 0,1 1,-1-1,0 1,0 0,0 0,1 0,-1 0,0 1,0-1,0 1,-1 0,1 0,0 0,-1 0,1 0,-1 0,0 1,0-1,0 1,0 0,1 2,35 61,-25-52</inkml:trace>
</inkml:ink>
</file>

<file path=ppt/ink/ink3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2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1 262,'261'-28,"-39"-1,-167 23,-72-21,-132-88,108 72,31 29</inkml:trace>
</inkml:ink>
</file>

<file path=ppt/ink/ink3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5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29 565,'-5'24,"-1"18,0 6,1-1,1-7</inkml:trace>
  <inkml:trace contextRef="#ctx0" brushRef="#br0" timeOffset="237.063">0 86</inkml:trace>
  <inkml:trace contextRef="#ctx0" brushRef="#br0" timeOffset="664.935">255 904,'111'-336,"-97"307,4 47,-6 10,52 97,-61-121,0 0,0 0,1 0,0 0,-1-1,1 0,0 1,0-2,1 1,-1 0,1-1,-1 0,1 0,0 0,0 0,-1-1,1 0,0 0,0 0,1-1,-1 0,0 0,0 0,0 0,3-2,5-2,-1-1,0-1,-1 0,1-1,-1 0,0-1,-1 0,0-1,0 0,-1 0,0-1,-1 0,0-1,-1 1,0-2,0 1,-1-1,-1 0,0 0,0 0,-2-1,2-8,18-46,-18 48</inkml:trace>
  <inkml:trace contextRef="#ctx0" brushRef="#br0" timeOffset="1014.56">1300 0,'-9'75,"4"0,3 0,4 0,4 25,-4-77,-2 0,-1 0,-1 0,0 0,-2 0,-1-1,-1 1,0-1,-2 0,-1-1,-6 11,15-31,-1 1,1 0,-1-1,0 1,0 0,1 0,-1-1,-1 1,1 0,0-1,0 1,0-1,-1 0,1 1,-1-1,1 0,-1 0,1 0,-1 0,0 0,0 0,1 0,-1-1,0 1,0-1,0 1,0-1,-6-6</inkml:trace>
  <inkml:trace contextRef="#ctx0" brushRef="#br0" timeOffset="1251.297">988 424,'39'5,"31"1,9 0,-4-1,-10-2,-7-1,-8-1,-8 0,-6-1,-5 0,-2-1,-2 1,0 0,-1 0,-3 0</inkml:trace>
  <inkml:trace contextRef="#ctx0" brushRef="#br0" timeOffset="1482.031">1892 396,'-15'11,"1"1,0 0,1 1,0 0,1 1,1 1,0 0,1 0,1 1,0 0,1 1,1 0,0 0,-1 10,7-24,0-1,1 2,0-1,0 0,0 0,0 0,0 0,0 0,1 0,0 0,-1 0,1-1,0 1,1 0,-1 0,0-1,1 1,-1 0,1-1,0 1,0-1,0 0,0 0,0 0,1 0,-1 0,1 0,-1-1,1 1,0-1,-1 1,1-1,0 0,0 0,0-1,0 1,2 0,6 1,0-1,0-1,0 0,0 0,1-1,-1 0,0-1,-1 0,10-4,-6 2,-2-1,1-1,-1 0,0-1,0 0,-1-1,0-1,0 1,-1-1,0-1,0 0,-1-1,-1 0,0 0,0 0,-1-1,3-7,-9 15,1 0,-1 0,0-1,0 1,0 0,-1-1,0 1,0-1,0 1,0-1,0 1,-1-1,0 1,0 0,0-1,-1 1,1 0,-1 0,0 0,0 0,-1 0,1 1,-1-1,1 1,-1-1,0 1,-1 0,1 0,0 0,-1 1,0-1,0 1,1 0,-1 0,-1 0,1 0,0 1,0-1,0 1,-1 1,1-1,-2 0,-52-4,32 5</inkml:trace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2:39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989 342,'-17'91,"-50"242,10-78,9-104,24-120,10-21</inkml:trace>
  <inkml:trace contextRef="#ctx0" brushRef="#br0" timeOffset="365.775">1 568,'77'-40,"2"3,1 3,64-16,-134 46,217-63,187-30,-41 12,-256 51,-106 31</inkml:trace>
  <inkml:trace contextRef="#ctx0" brushRef="#br0" timeOffset="953.053">1242 850,'0'386,"1"-424,2-1,1 1,2 1,1-1,2 1,2 0,1 1,2 0,1 1,2 1,19-29,-36 63,49-60,-48 58,0 1,0 0,0 0,1 0,-1 0,1 1,-1-1,0 0,1 0,-1 1,1-1,0 1,-1 0,1-1,-1 1,1 0,0 0,-1 0,1 0,-1 0,1 0,0 0,-1 1,1-1,-1 1,1-1,-1 1,1-1,-1 1,1 0,-1 0,1 0,-1 0,0 0,0 0,1 0,-1 0,0 0,0 1,0-1,0 0,-1 1,1-1,21 33,-14-17</inkml:trace>
  <inkml:trace contextRef="#ctx0" brushRef="#br0" timeOffset="1347.29">1976 795,'-36'13,"1"2,1 2,0 1,1 2,1 1,0 1,2 2,-14 15,37-33,0 1,0 0,1 0,0 1,0 0,1 0,0 0,0 1,1 0,0-1,1 1,0 1,0-1,1 0,0 1,0 5,3-12,0-1,0 1,0-1,0 1,0-1,0 0,1 1,0-1,-1 0,1 0,0 0,0 0,0 0,0-1,0 1,0-1,0 1,1-1,-1 0,1 0,-1 0,1 0,-1 0,1 0,-1-1,1 1,0-1,-1 0,1 0,0 0,-1 0,1 0,0-1,-1 1,1-1,-1 0,1 1,-1-1,1 0,-1-1,1 1,-1 0,0-1,0 1,0-1,0 0,0 1,0-1,1-1,121-126,-66 60,-57 67,-1 1,1-1,0 1,0-1,0 1,0-1,0 1,1-1,-1 1,0 0,1 0,-1 0,1 0,-1 0,1 0,-1 0,1 0,0 1,-1-1,1 0,0 1,-1 0,1-1,0 1,0 0,0 0,-1 0,1 0,0 0,0 0,0 1,-1-1,1 1,0-1,0 1,-1-1,1 1,-1 0,1 0,-1 0,1 0,0 0,45 96,-32-74,-2-3</inkml:trace>
  <inkml:trace contextRef="#ctx0" brushRef="#br0" timeOffset="1730.626">2117 1133,'11'-38,"1"1,2 0,1 1,2 1,2 1,1 0,6-5,29-17,-54 57,0-1,-1 1,1 0,0 0,0-1,-1 1,1 0,0 0,-1 0,1 0,-1 0,1 0,-1 0,0 0,1 0,-1 0,0 0,0 0,0 0,1 0,-1 0,0 0,0 0,-1 1,1-1,0 0,0 0,0 0,-1 0,1 0,-1 0,1 0,-1 0,-2 13,-11 113,14-123,1 0,-1 0,1 0,0-1,0 1,1 0,-1 0,1-1,-1 1,1-1,0 1,1-1,-1 0,1 0,-1 0,1 0,0 0,0-1,0 1,0-1,0 0,1 0,-1 0,1 0,0 0,-1-1,1 0,0 0,0 0,3 1,2-1,1 0,0-1,0 0,-1 0,1-1,0 0,0-1,-1 0,1 0,-1-1,0-1,0 1,0-2,0 1,-1-1,1 0,-1-1,0 0,-1 0,0-1,0 1,0-2,-1 1,0-1,0 0,-1 0,1-3,35-51,-28 43</inkml:trace>
  <inkml:trace contextRef="#ctx0" brushRef="#br0" timeOffset="2084.991">3105 681,'-8'5,"-6"2,0 1,0 0,0 1,2 1,-1 0,1 1,0 0,1 0,-1 4,11-13,0 0,0 0,0 0,1 1,-1-1,1 0,-1 0,1 0,0 1,0-1,0 0,0 0,1 0,-1 1,0-1,1 0,0 0,-1 0,1 0,0 0,0 0,0 0,0 0,1 0,-1 0,0-1,1 1,-1 0,1-1,0 1,0-1,-1 0,1 1,0-1,0 0,0 0,1 0,26 29,-28-26,1 0,-1 0,1 0,-1 1,-1-1,1 0,0 1,-1-1,0 0,0 1,-1-1,1 0,-1 1,0-1,0 0,0 0,0 1,-1-1,0 0,0 0,0-1,0 1,0 0,-1-1,0 1,-3 2,-90 73,46-63,32-17</inkml:trace>
  <inkml:trace contextRef="#ctx0" brushRef="#br0" timeOffset="2383.299">3359 229,'-55'187,"9"3,-14 137,60-323,-4 13,1 0,1 0,1 0,0 0,1 0,1 1,1-1,2 10,2-15,1-6</inkml:trace>
  <inkml:trace contextRef="#ctx0" brushRef="#br0" timeOffset="3102">3782 709,'-254'256,"211"-187,42-68,0 0,1 1,-1-1,0 0,1 0,-1 1,1-1,0 0,0 1,-1-1,1 0,0 1,0-1,0 1,0-1,0 0,1 1,-1-1,0 0,1 1,-1-1,1 0,-1 1,1-1,-1 0,1 0,0 0,0 1,0-1,0 0,0 0,0 0,0 0,0-1,0 1,0 0,0 0,0-1,1 1,-1 0,0-1,1 0,-1 1,0-1,1 0,-1 1,0-1,1 0,-1 0,1 0,-1 0,0 0,1-1,15-1,-1-2,1 0,-1 0,0-2,0 0,0-1,-1 0,0-2,-1 0,0 0,0-1,-1-1,0 0,0-2,1 2,94-78,-108 89,0-1,1 1,-1-1,0 1,1 0,-1-1,0 1,1 0,-1 0,1-1,-1 1,1 0,-1 0,1 0,-1 0,1-1,-1 1,1 0,-1 0,1 0,-1 0,1 0,-1 0,1 0,-1 1,1-1,-1 0,1 0,-1 0,1 0,-1 1,0-1,1 0,-1 0,1 1,-1-1,0 0,1 1,-1-1,1 0,-1 1,0-1,0 1,1-1,-1 0,0 1,0-1,1 1,-1-1,0 1,0-1,0 1,0-1,0 1,0-1,0 1,0-1,0 1,0-1,0 1,0-1,0 1,0-1,0 1,-1-1,1 1,-6 40,5-37,-11 37,9-35,0 1,0-1,1 0,0 0,0 1,1-1,0 1,0 0,0-1,1 1,0 0,0 0,1-1,0 1,0 0,0-1,1 1,0-1,0 0,4 6,-1-8,1-1,0 0,0 0,0 0,0-1,0 0,1 0,-1-1,1 0,-1 0,1-1,-1 1,1-1,0-1,-1 1,1-1,-1 0,1-1,-1 1,0-1,1-1,-1 1,0-1,0 0,-1 0,1-1,0-1,25-15,-2-1,-1-2,0-1,-2-2,-1 0,-1-2,-1 0,-2-1,-1-2,2-5,20-25,3-9,-3-2,-3-2,-4-2,-2-1,11-49,-40 115,2-1,-1 0,-1 0,0-1,-1 1,0-1,-1 0,0 0,-1 0,0 0,-1 0,-1 0,0 0,0 0,-2 0,-1-7,3 18,0 0,-1-1,1 1,0 0,-1 0,1 0,-1 0,0 1,0-1,1 0,-1 1,0-1,-1 1,1-1,0 1,0 0,0 0,-1 0,1 0,-1 1,1-1,0 1,-1-1,1 1,-1 0,1 0,-1 0,1 0,-1 0,1 1,-1-1,1 1,-1-1,1 1,0 0,-1 0,0 1,-70 60,57-29,1 0,1 1,2 0,2 1,1 0,1 1,2 0,2 0,1 0,2 0,2 1,1-1,3 12,-3 37,-2-47,1 0,3 1,1-1,2-1,1 1,2-1,2-1,1 0,2 1,-15-36,0-1,0 1,0 0,0 0,0-1,0 1,0 0,0 0,0 0,0-1,0 1,1 0,-1 0,0-1,0 1,1 0,-1-1,1 1,-1 0,1-1,-1 1,1-1,-1 1,1-1,-1 1,1-1,0 1,-1-1,1 1,0-1,-1 0,1 1,0-1,0 0,-1 0,1 1,0-1,0 0,-1 0,1 0,0 0,0 0,-1 0,1 0,0-1,0 1,0 0,-1 0,1 0,0-1,-1 1,1 0,0-1,-1 1,1-1,0 1,-1-1,1 1,-1-1,1 1,-1-1,1 0,-1 1,1-1,-1 0,0 1,1-1,3-14</inkml:trace>
  <inkml:trace contextRef="#ctx0" brushRef="#br0" timeOffset="3352.133">3952 596,'48'-5,"35"-1,13 0,-5 1,-13 2,-11 1,-11 5,-11 3,-8 0,-5-1,-4-1,-2-2,-5 0</inkml:trace>
</inkml:ink>
</file>

<file path=ppt/ink/ink3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9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211 482,'-21'15,"0"1,1 1,1 1,1 0,1 1,1 1,0 1,1 1,2 0,-6 12,17-32,0 0,1 0,-1 0,1 1,0-1,0 0,0 0,0 1,0-1,1 1,-1-1,1 1,-1-1,1 1,0-1,0 1,0-1,0 1,0-1,1 1,-1-1,1 1,0-1,0 1,0-1,0 0,0 1,0-1,0 0,1 0,-1 0,1 0,0 0,0 0,-1-1,1 1,0 0,0-1,1 1,-1-1,2 1,10-1,0 1,0-2,0 0,0-1,0 0,0-1,0 0,-1-1,1-1,-1 0,1-1,-1-1,-1 0,1 0,-1-2,0 1,-1-1,0-1,0 0,-1-1,9-10,-13 16,-1 0,0-1,-1 0,1 0,-1 0,0-1,0 1,-1-1,0 0,0 0,0 0,0-1,-1 1,0 0,-1-1,1 0,-1 1,-1-1,1 0,-1 0,0 1,-1-1,1 0,-1 0,-1 1,1-1,-1 1,0-1,-1 1,0 0,0 0,0 0,0 0,-1 0,0 1,-2-2,-1 0,-1 0,0 1,0 0,0 0,-1 0,0 1,0 1,-1-1,1 2,-1-1,0 1,0 1,0 0,0 0,-9 0,39-3,-1-2,0 0,-1-1,0 0,0-2,-1 0,0-1,-1-1,6-6,4 0,-1-1,-1-2,0 0,-2-2,-1 0,-1-1,-1-2,-1 0,7-13,-20 27,-5 10,0 1,0-1,0 0,1 0,-1 0,0 0,1 1,-1-1,1 0,0 0,-1 1,1-1,0 0,0 1,0-1,0 1,0-1,1 1,-1 0,0-1,1 1,-1 0,1 0,-1 0,1 0,-1 0,1 0,0 1,0-1,-1 0,1 1,0-1,0 1,0 0,-1 0,1-1,0 1,0 0,0 1,0-1,-1 0,1 1,0-1,0 1,0-1,-1 1,1 0,1 0,4 10,0 1,0 0,-1 1,-1-1,0 1,-1 0,0 0,-1 1,-1-1,0 1,5 18,134 622,-136-635,-1 1,0 0,-1 0,-1 0,-1 0,-1 0,-1 0,-1 0,0 1,-2-2,0 1,-1 0,-1-1,-1 0,-1 0,0-1,-6 8,6-15,0 0,-1 0,0-1,-1 0,0-1,-1 0,0-1,0 0,-1 0,0-1,0-1,-1 0,0-1,0 0,0-1,0 0,-1-1,0-1,1 0,-1-1,0 0,-10-2,21 1,1 0,-1-1,0 1,1-1,-1 0,1 0,-1 0,1 0,-1 0,1 0,-1-1,1 1,0-1,0 0,0 1,0-1,0 0,0 0,1-1,-1 1,1 0,-1 0,1-1,0 1,0-1,0 1,0-1,0 1,1-1,-1 0,1 1,0-1,-1 0,1 0,21-92,-4 65,2 1,0 1,2 0,2 2,8-8,-12 13,26-29</inkml:trace>
</inkml:ink>
</file>

<file path=ppt/ink/ink3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7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93 198,'-10'13,"0"-1,0 2,2-1,-1 1,2 1,0-1,1 1,0 0,1 1,1 0,0-1,2 1,-1 0,2 0,0 4,1-18,0 1,1-1,-1 0,1 0,-1 1,1-1,0 0,0 0,0 0,0 0,0 0,1 0,-1 0,0 0,1 0,-1-1,1 1,0 0,0-1,0 1,0-1,0 0,0 0,0 0,0 0,0 0,0 0,0 0,1-1,-1 1,0-1,1 0,-1 0,0 0,1 0,-1 0,0 0,1 0,-1-1,2 0,84-44,-79 36,-1 0,0-1,0 0,-2-1,1 0,-1 0,-1 0,0 0,0-1,-1 0,-1 0,0 0,0-1,-1 1,-1 0,0-1,-1 1,0-1,-1 0,-1 1,0 0,0-1,-1 1,-4-10,5 18,1 1,0-1,-1 1,0 0,0 0,0 0,0 0,-1 0,1 0,-1 1,1-1,-1 1,0 0,0 0,0 0,0 0,-1 0,-2-1,-14-3</inkml:trace>
  <inkml:trace contextRef="#ctx0" brushRef="#br0" timeOffset="333.31">403 397,'221'-251,"-200"246,-21 35,-1-19,0-6,1-1,0 1,0 0,0 0,1 0,-1 0,1 0,0 0,1 0,-1-1,1 1,0-1,0 1,0-1,1 1,0-1,0 0,0 0,0-1,0 1,1-1,0 1,-1-1,1 0,0 0,1-1,-1 1,0-1,1 0,0 0,-1-1,1 1,0-1,3 1,-1-1,0 0,-1 0,1 0,0-1,0 0,0 0,0-1,0 1,0-2,0 1,-1-1,1 0,-1 0,1-1,-1 0,0 0,0 0,0-1,0 0,-1 0,1-1,-1 1,0-1,-1 0,1-1,-1 1,0-1,0 0,-1 0,1 0,-1 0,-1 0,1-1,-1-1,5-18,-3 2</inkml:trace>
  <inkml:trace contextRef="#ctx0" brushRef="#br0" timeOffset="749.612">1391 1,'1'3,"-1"0,0 0,0 0,0 0,-1 0,1 0,0 0,-1 0,0 0,0 0,0 0,0 0,0 0,-1-1,1 1,-1-1,0 1,0-1,0 1,0-1,0 0,-2 2,1-1,-93 111,94-112,1 0,0 1,0-1,0 0,0 1,0-1,1 1,-1 0,1-1,0 1,0-1,0 1,0 0,0-1,0 1,1-1,-1 1,1-1,0 1,-1-1,1 1,0-1,1 1,-1-1,0 0,1 0,-1 0,1 0,0 0,0 0,0 0,-1 0,2-1,-1 1,0-1,2 2,-1-1,0 0,-1 0,1 0,-1 0,1 1,-1-1,0 1,0-1,0 1,0 0,-1 0,1 0,-1 0,0 0,0 0,0 1,0-1,0 0,-1 0,1 1,-1-1,0 0,0 1,0-1,-1 1,1-1,-1 0,0 0,0 1,0-1,0 0,0 0,-1 0,1 0,-1 0,0 0,0-1,0 1,0-1,-1 1,1-1,-1 0,1 0,-1 0,0 0,1 0,-1 0,0-1,-1 1,-113 44,96-42</inkml:trace>
</inkml:ink>
</file>

<file path=ppt/ink/ink3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5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1 510,'0'-34,"0"-16,5-3,1 1,5 5,0 7,4 8,3 7,-1 1,1 6,3 0,2 4,2 4,-3 9,-5 9,-6 8,-4 6,-4 0</inkml:trace>
  <inkml:trace contextRef="#ctx0" brushRef="#br0" timeOffset="282.594">283 481,'32'-8,"-1"0,-1-3,0 0,0-2,-2-1,1-1,-2-2,0 0,-1-2,10-10,5-31,-40 58,0 1,-1-1,1 0,0 1,-1-1,0 0,1 1,-1-1,0 0,0 1,0-1,0 0,0 0,-1 1,1-1,0 0,-1 1,1-1,-1 0,0 1,1-1,-1 1,0-1,0 1,0-1,0 1,0 0,0 0,-1-1,1 1,0 0,0 0,-1 0,1 0,-1 0,1 1,-1-1,0 0,0 0,-8 0,-1 1,1 0,0 0,-1 1,1 0,0 0,0 1,0 1,0 0,1 0,-1 1,1 0,-1 1,1 0,1 0,-1 1,1 0,0 0,0 1,-5 6,6-8,1 0,-1 0,1 1,0 0,0 0,0 1,1 0,0-1,1 2,-1-1,1 0,1 1,-1 0,1 0,1 0,0 0,0 1,0-1,1 0,0 1,1-1,0 1,0-1,1 1,0-1,1 6,0-9,1 0,-1-1,1 1,0-1,0 1,0-1,1 0,-1 0,1-1,0 1,0-1,0 1,1-1,-1-1,1 1,0-1,-1 1,1-1,0-1,0 1,1-1,0 1,120 11,17-15,-114 2</inkml:trace>
  <inkml:trace contextRef="#ctx0" brushRef="#br0" timeOffset="585.143">1158 227,'-20'13,"0"0,1 2,1 0,0 1,1 1,1 0,1 2,0 0,1 0,1 1,1 1,-7 18,17-36,1 0,0 1,0-1,0 0,0 1,1-1,-1 1,1-1,0 0,0 1,0-1,0 1,1-1,-1 0,1 1,0-1,0 0,0 1,1-1,-1 0,1 0,0 0,-1 0,1 0,1-1,-1 1,0 0,1-1,-1 0,1 0,0 0,-1 0,1 0,0 0,0 0,0-1,1 0,1 1,10 3,0-1,1-1,-1 0,0-1,1 0,0-2,15 0,11-1,-28 3,-1-1,1-1,-1 0,1-1,-1 0,1-2,-1 1,0-1,0-1,0 0,0-1,-1-1,0 0,0 0,0-1,0-2,0-3</inkml:trace>
  <inkml:trace contextRef="#ctx0" brushRef="#br0" timeOffset="837.141">1779 1,'-15'38,"-4"33,1 13,-1-3,7-10,5-13,5-11,2-8,2-7,4-4,2-1,4-2,5 1,4-4,4-7,-3-10,-5-10,-5-5</inkml:trace>
  <inkml:trace contextRef="#ctx0" brushRef="#br0" timeOffset="1081.497">1468 284,'39'0,"31"0,9 0,-4 0,-6 0,-9 4,-10 3,-9-1,-7-2,-4 0,-2-2,-1-1,-6 0</inkml:trace>
  <inkml:trace contextRef="#ctx0" brushRef="#br0" timeOffset="1337.098">2315 311,'-5'34,"-1"16,0 4,6-3,3-9</inkml:trace>
  <inkml:trace contextRef="#ctx0" brushRef="#br0" timeOffset="1590.331">2343 1,'0'0</inkml:trace>
</inkml:ink>
</file>

<file path=ppt/ink/ink3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5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285 565,'-21'6,"1"0,0 1,0 1,0 1,1 1,1 1,0 0,0 1,1 1,0 1,2 1,-1 0,-7 10,21-23,0 1,0-1,0 0,0 1,1-1,-1 1,1 0,-1 0,1-1,0 1,0 0,0 0,0 0,1 0,-1 0,1 0,0 0,0 0,0 0,0 0,1 1,-1-1,1 0,-1 0,1-1,0 1,1 0,-1 0,0 0,1-1,-1 1,1 0,0-1,0 0,0 1,0-1,0 0,0 0,1 0,-1 0,1-1,0 1,-1-1,1 1,0-1,0 0,0 0,2 0,5 1,0-1,1 0,-1-1,0-1,1 1,-1-1,0-1,0 0,0-1,0 1,0-2,-1 0,1 0,-1 0,0-1,0-1,-1 1,1-2,0-1,14-10,-2-2,0 0,-1-2,-1 0,-1-1,3-7,-1-1,-2 0,0-1,-2-1,-2 0,-1-1,-1-1,-3 0,0 0,-2-1,-2 0,-1 0,-2 0,-1-7,-2 32,0 1,-1-1,0 1,0 0,-1 0,0 0,-1 1,0-1,-1 1,-1-2,5 8,-1 1,0-1,1 0,-1 1,0-1,-1 1,1 0,0-1,-1 1,0 0,1 1,-1-1,0 0,0 1,0 0,0-1,0 1,0 0,0 0,0 1,0-1,0 1,-1 0,1-1,0 2,0-1,-1 0,1 0,0 1,0 0,0 0,0 0,-3 1,0 3,-1 1,1 0,0 1,0-1,1 1,0 0,0 1,0-1,1 1,0 0,1 0,0 0,0 1,1-1,0 1,0-1,1 1,0 0,1-1,0 1,0 0,1 0,0 4,2 19,0 0,2-1,1 1,2-1,0-1,3 1,0-2,2 1,1-2,1 0,2 0,1-2,11 13,-11-16,1-2,0 0,2-1,1-1,0-1,1-1,1-1,8 3,6-7,-24-14</inkml:trace>
  <inkml:trace contextRef="#ctx0" brushRef="#br0" timeOffset="253.728">990 622,'0'33,"5"2,2-5</inkml:trace>
  <inkml:trace contextRef="#ctx0" brushRef="#br0" timeOffset="500.986">906 85,'0'0</inkml:trace>
</inkml:ink>
</file>

<file path=ppt/ink/ink3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53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1 232,'54'34,"-34"-23,2 0,0-1,0-1,0-1,1-1,0-1,1-2,-1 0,1-1,0-1,-1-1,1-2,0 0,0-1,-1-2,9-2,-26 5,-1 0,1 0,-1 0,1-1,-1 0,0 0,0 0,0-1,0 1,0-1,0-1,-1 1,1 0,-1-1,0 0,0 0,0-1,-1 1,0-1,0 1,0-1,0 0,0 0,-1-1,0 1,1-5,-2 1,-1 0,1 0,-2 0,1 0,-1 0,-1 1,0-1,0 0,0 1,-1-1,0 1,-1 0,0 0,0 0,-1 1,0-1,0 1,-1 0,0 0,0 1,-1 0,1 0,-1 1,0-1,-1 1,0 1,1 0,-1 0,-1 0,1 1,0 0,-1 1,0 0,-4-1,8 2,0 0,1 0,-1 1,0-1,0 1,1 0,-1 0,0 1,0 0,0-1,1 2,-1-1,1 0,-1 1,1 0,-1 0,1 0,0 1,0-1,0 1,0 0,0 0,1 0,0 1,-1-1,1 1,0 0,1 0,-1 0,1 0,0 0,-2 4,-32 155,8 35,18-57,-1-85,8-34,0-1,-1 1,-2-1,0-1,-1 1,-1-1,-1 0,0-1,-2 0,0 0,-1-1,12-19,0 1,0-1,0 0,0 0,0 1,0-1,0 0,-1 1,1-1,0 0,0 1,0-1,-1 1,1-1,0 0,-1 1,1-1,-1 1,1-1,0 1,-1-1,1 1,-1-1,0 1,1-1,-1 1,1 0,-1-1,0 1,1 0,-1 0,0-1,1 1,-1 0,0 0,1 0,-1 0,0 0,1 0,-1 0,0 0,1 0,-1 0,0 0,1 0,-1 1,0-1,1 0,-1 0,0 1,1-1,-1 0,1 1,-1-1,1 1,-1-1,1 1,-1-1,1 1,-1-1,1 1,0-1,-1 1,1 0,-1 0,4-58,4 32</inkml:trace>
</inkml:ink>
</file>

<file path=ppt/ink/ink3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54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0 298,'35'-23,"114"-129,-137 138,0-1,1 2,1 0,0 0,1 1,0 1,0 0,8-2,-22 12,1 0,0 0,0 0,0 0,-1 1,1-1,0 1,0-1,0 1,0 0,0-1,0 1,0 0,0 0,0 1,0-1,0 0,0 1,0-1,0 1,0-1,0 1,0 0,0 0,-1 0,1 0,0 0,-1 1,1-1,-1 0,1 1,-1-1,1 1,-1-1,0 1,24 70,-20-52,3 23,-8-37,0 0,1 1,0-1,0 0,0-1,1 1,0 0,0 0,1-1,0 1,0-1,0 0,0 1,1-2,0 1,3 3,10 4</inkml:trace>
</inkml:ink>
</file>

<file path=ppt/ink/ink3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8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205 503,'-17'12,"0"0,1 1,0 1,1 0,1 1,0 0,1 2,0-1,2 2,-10 17,16-26,0 0,0 0,1 0,0 0,1 1,0-1,0 1,1 0,1 0,-1 0,2 0,-1 0,1 0,1 0,0 0,0 0,1 0,0 0,1 0,0-1,1 1,0-1,0 0,1 0,0 0,0-1,1 0,0 0,1 0,0-1,0 0,0 0,2 0,-4-3,0 0,1 0,-1-1,1 1,-1-1,1-1,0 1,0-1,0 0,0 0,1-1,-1 0,0 0,1-1,-1 1,1-1,-1-1,1 1,-1-1,0 0,1-1,-1 1,0-1,0 0,0-1,0 0,5-2,3-4,0 1,0-2,-1 0,0 0,-1-1,0-1,-1 0,0 0,-1-2,0 1,-1-1,0 0,-2-1,1 0,-2 0,0 0,-1-1,0 0,-2 0,0-1,0 1,-2 0,0-1,-1-7,0 16,0-1,-1 1,-1 0,1 0,-1 1,0-1,-1 0,0 1,0-1,-1 1,0 0,0 0,0 0,-1 1,0-1,-1 1,1 0,-1 1,0-1,0 1,-1 1,0-1,0 1,0 0,0 0,0 1,-1 0,0 1,1-1,-1 1,0 1,0 0,-3-1,3 3,1-1,0 1,0 0,0 0,0 1,0 0,0 1,0-1,1 1,-1 0,1 1,0 0,0 0,0 0,0 0,1 1,0 0,0 0,0 1,0 0,1-1,0 1,0 1,1-1,0 0,0 1,0 0,1 0,0 0,-1 5,-4 13</inkml:trace>
  <inkml:trace contextRef="#ctx0" brushRef="#br0" timeOffset="314.341">656 983,'-2'1,"0"0,-1 0,1 0,0 0,-1-1,1 1,-1-1,1 0,0 0,-1 1,1-2,-1 1,1 0,-1 0,1-1,-1 1,1-1,0 0,-1 0,1 0,0 0,0 0,0 0,0-1,0 1,0-1,0 1,0-1,0 0,1 0,-1 1,1-1,-1-1,1 1,0 0,0 0,0 0,0-1,0 1,0 0,1-1,-1 1,1-1,0 1,0 0,-1-1,2 1,-1-1,0 1,0-1,1 1,-1-1,1 1,0 0,0-1,0 1,0 0,1-1,7-30,3 1,0 0,2 0,2 2,0 0,11-13,-24 38,0 0,-1 0,2 0,-1 0,0 1,1-1,0 1,0 0,0 0,1 1,-1-1,1 1,0 0,0 0,0 0,0 1,5-2,-8 5,0 0,0 0,0 0,0 0,0 1,0-1,0 0,-1 1,1 0,0-1,-1 1,1 0,-1 0,1 0,-1 0,0 0,0 0,0 0,0 0,0 0,-1 0,1 1,-1-1,1 0,-1 0,0 1,0-1,0 0,0 1,0-1,-1 0,1 1,0-2,1 23</inkml:trace>
  <inkml:trace contextRef="#ctx0" brushRef="#br0" timeOffset="714.324">1305 108,'40'336,"-33"-289,-1 1,-3 1,-2-1,-2 0,-2 0,-2 0,-2 0,-3 0,-11 34,20-79,1 0,0-1,-1 1,1 0,-1-1,0 1,0 0,0-1,0 1,0-1,0 0,-1 1,1-1,-1 0,0 0,1 0,-1 0,0 0,0 0,-1-1,1 1,0-1,-1 1,1-1,0 0,-1 0,1 0,-1 0,0 0,1-1,-1 1,0-1,1 1,-1-1,0 0,0 0,0-1,-9-7</inkml:trace>
  <inkml:trace contextRef="#ctx0" brushRef="#br0" timeOffset="970.305">994 700,'39'-23,"26"-9,8-4,-4 5,-9 8,-10 7,-9 7,-6 4,-4-1,-4 0,0 2,0 1,-1 1,-4-4,-6-1</inkml:trace>
  <inkml:trace contextRef="#ctx0" brushRef="#br0" timeOffset="1430.969">1728 136,'23'108,"-10"-47,-4 0,-1 1,-3 32,-5 174,-1-266,1-1,0 1,0-1,0 1,1 0,-1-1,0 1,1 0,-1-1,1 1,-1-1,1 1,0-1,-1 1,1-1,0 0,0 1,0-1,0 0,0 0,1 0,-1 0,0 1,0-2,1 1,-1 0,1 0,-1 0,1-1,-1 1,1-1,-1 1,1-1,-1 1,1-1,0 0,-1 0,1 0,0 0,-1 0,1 0,-1 0,1-1,0 1,-1-1,1 1,-1-1,1 1,-1-1,1 0,-1 0,0 0,1 0,-1 0,0 0,0 0,0 0,1 0,-1-1,0 1,-1 0,1-1,157-168,-152 165,-4 2,-1 1,0 0,1 0,-1 0,1 0,0 0,0 0,0 1,0-1,0 0,0 1,0 0,0-1,1 1,-1 0,0 0,1 0,-1 1,1-1,-1 1,1-1,0 1,-1 0,1 0,-1 0,1 0,-1 0,1 1,0-1,-1 1,0-1,1 1,-1 0,1 0,-1 0,0 1,0-1,1 0,-1 1,0 0,1 4,-1 0,1 0,-1 1,-1-1,1 1,-1-1,0 1,-1 0,0-1,0 1,0 0,-1-1,0 1,0-1,0 1,-1-1,0 1,-2 3,-6 85,35-59,-8-30</inkml:trace>
  <inkml:trace contextRef="#ctx0" brushRef="#br0" timeOffset="1756.192">2491 560,'-5'15,"-4"7,2 0,0 1,2 0,0 0,2 0,0 1,2 8,1-28,0-1,0 1,1-1,0 1,-1-1,1 0,1 1,-1-1,0 0,1 0,-1 0,1 0,0 0,0 0,1 0,-1-1,0 1,1-1,-1 0,1 1,0-1,0 0,0-1,0 1,0 0,0-1,0 0,1 0,-1 0,0 0,1 0,-1-1,1 1,-1-1,1 0,-1 0,1 0,-1-1,1 1,-1-1,0 0,1 0,-1 0,0 0,1-1,-1 1,0-1,2-1,4-1,1-1,-1 0,0-1,-1 0,1 0,-1 0,0-1,-1-1,0 1,0-1,0-1,-1 1,0-1,-1 0,0 0,-1-1,1 1,-2-1,1 0,-2 0,1 0,-1-1,-1 1,0 0,0-1,-1 1,0-1,-1 1,0-1,-1 1,0 0,-2-6,2 13,1 1,-1-1,1 1,-1-1,0 1,0 0,0-1,-1 1,1 0,0 0,-1 1,1-1,-1 0,0 1,0 0,1 0,-1-1,0 2,0-1,0 0,0 0,0 1,0 0,0 0,0 0,0 0,0 0,0 0,-1 1,2-1,-1 1,0 0,-1 1,-89 49,71-31,3-3</inkml:trace>
  <inkml:trace contextRef="#ctx0" brushRef="#br0" timeOffset="2337.793">3196 531,'-13'-2,"0"0,-1 1,1 1,0 0,0 1,-1 0,1 1,0 0,0 1,0 1,1 0,-1 1,1 0,0 1,1 0,-1 1,1 0,0 1,1 0,-6 7,14-13,1 0,0 0,-1 1,1-1,0 0,1 1,-1-1,0 1,1-1,-1 1,1-1,0 1,-1 0,2-1,-1 1,0-1,0 1,1 0,-1-1,1 1,0-1,0 0,0 1,0-1,0 1,0-1,1 0,-1 0,1 0,0 0,-1 0,1 0,0 0,0-1,0 1,0-1,0 1,1-1,-1 0,0 0,1 0,-1 0,1 0,-1-1,1 1,-1-1,1 1,-1-1,1 0,0 0,-1 0,1 0,-1-1,1 1,11 0,0 0,-1-1,1-1,-1 0,1-1,-1 0,0-1,0-1,0 0,-1 0,0-1,0-1,0 0,-1-1,0 0,0-1,-1 0,0 0,1-3,78-55,-87 68,1 0,-1-1,0 1,1 0,-1 0,0 0,0 1,1-1,-1 0,0 1,0-1,0 1,-1 0,1 0,0 0,-1 0,1 0,-1 0,0 0,1 0,-1 0,0 1,0-1,-1 0,1 1,0-1,-1 1,0-1,1 1,-1-1,0 1,0-1,0 1,-1-1,1 1,-1-1,1 1,-2 1,2-3,-4 486,4-126,0-354,1 1,-1-1,-1 0,1 1,-1-1,0 0,-1 0,0 0,0 0,-1 0,1 0,-1-1,-1 1,1-1,-1 0,0 0,-1 0,0 0,0-1,0 0,0 0,-1 0,1-1,-1 1,0-2,-1 1,1 0,-1-1,-6 2,11-5,-1-1,1 1,-1 0,1-1,-1 1,1-1,-1 0,1 0,-1 0,1 0,0 0,0 0,0-1,-1 1,1-1,0 1,1-1,-1 0,0 0,1 0,-1 0,1 0,-1 0,1-1,0 1,0 0,0-1,0 1,0 0,1-1,-1 1,1-1,-1 0,1 1,0-1,-2-94,8 67,1 1,1 1,1-1,2 1,0 1,2 0,1 1,2 0,0 1,10-10,-3-1,24-29,-26 39</inkml:trace>
  <inkml:trace contextRef="#ctx0" brushRef="#br0" timeOffset="3236.783">3845 531,'-9'5,"-1"0,1 0,-1 1,2 1,-1-1,1 2,0-1,0 1,1 0,0 1,0-1,1 1,0 1,1-1,0 1,-1 3,4-8,0 0,0 0,0 0,0 1,1-1,0 0,0 1,1-1,-1 1,1 0,0-1,1 1,-1-1,1 1,0-1,1 1,-1-1,1 0,0 0,0 0,1 0,-1 0,1 0,0 0,1-1,-1 0,1 1,0-1,0-1,0 1,0 0,3 0,0 1,0-1,0 0,1 0,0-1,0 0,0 0,0 0,0-1,1-1,-1 0,0 0,1 0,-1-1,1 0,-1-1,1 0,-1 0,1-1,-1 0,0 0,0-1,0 0,0 0,-1-1,1 0,-1-1,0 1,0-1,-1-1,1 1,-1-1,2-3,-4 3,0-1,0-1,0 1,-1 0,0-1,-1 0,0 0,0 1,-1-1,1 0,-2-1,1 1,-1 0,-1 0,1 0,-1 0,-1 0,1 0,-1 0,-1 0,0 1,0-1,0 1,-1 0,0 0,0 0,-1 0,0 1,0-1,0 1,-1 1,-2-3,-1 1,0 1,-1 1,1 0,-1 0,0 1,-1 0,1 0,-1 1,-8-1,-6 0</inkml:trace>
  <inkml:trace contextRef="#ctx0" brushRef="#br0" timeOffset="3720.9">4269 757,'7'-27,"0"0,2 0,2 1,0 0,1 1,2 0,0 1,-14 25,0-1,0 1,1 0,-1 0,0-1,0 1,0 0,0 0,1-1,-1 1,0 0,1-1,-1 1,1 0,-1-1,1 1,-1 0,1-1,-1 1,1-1,-1 1,1-1,0 1,-1-1,1 0,0 1,-1-1,1 0,0 1,-1-1,1 0,0 0,0 0,-1 0,1 0,0 0,0 0,0 0,-1 0,1 0,0 0,0 0,-1 0,1-1,0 1,-1 0,1-1,0 1,0 0,-1-1,1 1,-1-1,1 1,0-1,-1 1,1-1,-1 1,1-1,2 13,-2-7,36 86,-36-89,0 0,0 0,1 0,-1 0,1 0,-1 0,1-1,0 1,-1-1,1 1,0-1,0 1,0-1,0 0,1 0,-1 0,0-1,0 1,0 0,1-1,-1 1,0-1,1 0,-1 0,1 0,-1 0,0 0,1-1,-1 1,0 0,0-1,1 0,-1 0,0 0,0 0,0 0,0 0,0 0,2-2,8-6,-1-1,1-1,-2 0,0-1,0 0,-1 0,0-1,-1 0,1-4,26-36,6 27,-28 28</inkml:trace>
  <inkml:trace contextRef="#ctx0" brushRef="#br0" timeOffset="4367.061">5228 447,'-35'10,"1"1,0 2,1 2,0 1,2 1,0 2,-10 8,36-23,0-1,0 1,0-1,0 2,0-1,1 0,0 1,0 0,0 0,1 0,-1 0,1 1,1-1,-1 1,1 0,0 0,0 0,0 0,1 0,0 0,0 0,1 4,1-7,0-1,0 0,0 1,0-1,1 0,-1 0,1 0,0 0,-1 0,1 0,0-1,0 1,0-1,0 1,0-1,1 0,-1 0,0 0,1 0,-1 0,1 0,-1-1,1 1,-1-1,1 1,-1-1,1 0,-1 0,3-1,75-11,-58 3,0-2,0-1,-1-1,-1 0,0-1,16-16,4-2,40-32,-79 63,1 1,-1 0,1 0,-1 0,0 0,1 0,-1 0,1 0,-1 1,0-1,1 0,-1 1,0-1,1 1,-1 0,0-1,0 1,1 0,-1 0,0 0,0 0,0 0,0 0,0 0,0 0,-1 0,1 0,0 0,0 1,-1-1,1 0,-1 0,1 1,-1-1,0 0,1 1,-1-1,0 1,0-1,0 0,0 1,0-1,0 1,0-1,-1 0,1 1,0-1,-1 1,1-1,-1 0,0 1,2 8,-1-5,0 1,1-1,0 0,0 0,0 0,1 0,-1 0,1 0,1 0,-1 0,1-1,-1 1,1-1,0 0,1 0,-1 0,1 0,0-1,0 1,0-1,0 0,0 0,1 0,0-1,-1 0,1 1,0-2,0 1,0-1,0 1,0-1,0-1,1 1,-1-1,0 0,0 0,3-1,11-5,0-2,-1-1,0 0,0-1,-1-1,-1 0,0-1,0-1,-1-1,-1 0,0-1,-1 0,-1-1,11-17,-18 25,13-14,-1-1,-1-1,-1 0,-1-2,-1 1,-1-1,-2-1,-1 0,0 0,-3-1,2-13,-7 32,1 1,-1-1,0 0,0 0,-1 0,0 1,0-1,-1 0,0 0,-1 1,0-1,0 1,-1-1,0 1,-1 0,0 0,-4-7,6 14,1-1,-1 1,0 0,0-1,-1 1,1 0,0 0,0 0,0 1,-1-1,1 0,-1 1,1 0,0-1,-1 1,1 0,-1 0,1 1,0-1,-1 0,1 1,0-1,-1 1,1 0,0 0,0 0,-1 0,1 0,0 0,0 1,0-1,-1 2,-57 55,54-48,0 0,1 1,0-1,0 1,1 0,0 1,1-1,1 1,-1-1,2 1,0 0,0-1,1 1,1 0,0 0,0-1,1 1,1 0,1 4,4 11,0-1,2 0,1-1,2 0,0-1,1 0,15 17,95 108,15-39,-125-98,0-2</inkml:trace>
  <inkml:trace contextRef="#ctx0" brushRef="#br0" timeOffset="35817.24">684 1801,'1'1,"0"-1,0 0,0 0,0 1,1-1,-1 0,0 0,0 0,0 0,0-1,0 1,0 0,1 0,-1-1,0 1,0 0,0-1,0 1,0-1,0 0,0 1,0-1,0 0,-1 1,1-1,0 0,0 0,-1 0,1 0,0 0,-1 0,1 0,-1 0,1 0,-1 0,0 0,1 0,-1 0,0 0,0 0,1-1,-1 1,0 0,0 0,-1 0,1 0,0 0,0 0,0-1,-1 1,1 0,-1 0,1 0,-1 0,1 0,-1 0,1 0,-1 0,0 0,0 1,1-1,-1 0,0 0,0 1,0-1,-1 0,-12-3,-1 0,0 1,0 1,0 1,-1 0,1 1,0 0,-13 3,-14-2,16 1,1 1,-1 1,0 1,1 1,0 1,1 2,-9 4,30-11,0-1,1 1,-1 0,1 1,-1-1,1 0,0 1,0-1,0 1,0 0,0 0,1 0,-1 0,1 0,0 0,0 0,0 0,0 0,0 1,1-1,-1 0,1 1,0-1,0 0,0 1,1-1,-1 0,1 0,0 1,0-1,0 0,0 0,0 0,1 0,-1 0,1 0,0 0,0-1,0 1,0-1,1 1,-1-1,1 0,-1 0,1 0,0 0,-1 0,1-1,0 1,0-1,1 0,-1 0,1 1,16 6,-1-1,1-1,1 0,-1-2,1 0,0-1,16-1,-69 31,-82 50,93-64,1 1,0 1,1 1,2 0,0 2,1 0,2 0,-9 22,20-42,1 0,-1 0,1 0,0 1,1-1,-1 1,1 0,0-1,0 1,1 0,-1 0,1 0,0-1,0 1,1 0,-1 0,1-1,0 1,0 0,1-1,-1 1,1-1,0 1,1-1,-1 0,1 0,-1 0,1 0,0 0,1-1,-1 1,1-1,-1 0,1 0,0 0,0-1,0 1,1-1,0 1,6-2,0 0,0-1,0 1,-1-2,1 0,0 0,0-1,-1 0,1-1,-1 0,1-1,-1 0,-1-1,4-2,7-6,-8 0</inkml:trace>
  <inkml:trace contextRef="#ctx0" brushRef="#br0" timeOffset="36395.12">543 1407,'-3'1,"-1"1,1 0,0 0,-1 0,1 0,0 0,0 1,1-1,-1 1,0 0,1 0,0 0,0 0,0 0,0 1,0-1,0 0,1 1,0 0,0-1,0 1,0 0,0-1,1 1,0 0,0 0,-1-1,-73 291,38-152,7 2,-3 69,3 13,4-62,0-18,22-122</inkml:trace>
  <inkml:trace contextRef="#ctx0" brushRef="#br0" timeOffset="39811.834">1418 2619,'143'-144,"-108"102,-1-2,-3-1,-1-1,-3-1,-2-2,19-49,-42 93,0 2,0-1,0 0,0 0,-1 0,1 0,-1 0,0 0,0 0,-1-1,1 1,-1 0,0 0,0-1,0 1,-1 0,1 0,-1-1,0 0,-1 5,0 0,0 0,0 0,0 0,0 1,1-1,-1 0,0 1,0 0,0-1,1 1,-1 0,0 0,1 0,-1 0,0 0,1 0,-1 0,1 0,0 1,-1-1,1 1,0-1,0 1,0-1,0 1,0 0,0-1,1 1,-1 0,0 0,1-1,-9 14,2 1,-1-1,2 1,0 0,1 1,1 0,0-1,1 1,1 0,1 1,0 3,0-12,0 1,0 0,1 0,1 0,0 0,0-1,1 1,0 0,0-1,1 1,1-1,0 0,0 0,0 0,1-1,0 1,1-1,3 3,-3-6,0 1,1-1,0-1,0 1,0-1,0-1,0 1,1-1,0 0,0-1,0 0,0 0,0-1,0 0,0 0,0-1,1 0,-1 0,0-1,0 0,0 0,0-1,0 0,4-2,6-2,0-1,0 0,-1-2,0 1,-1-2,1-1,-2 0,0 0,0-2,1-1,-5 2,0-1,-1 0,0 0,0-1,-2 0,0-1,0 1,-2-2,0 1,0-1,-2 0,0 0,0 0,-1-8,-4 25,1 0,-1 0,0 0,1 0,-1 0,0 0,0 0,0-1,0 1,0 0,0-1,0 1,0-1,0 1,0-1,0 1,-1-1,1 0,0 1,0-1,0 0,-1 0,1 0,0 0,0 0,0 0,-1 0,1-1,0 1,0 0,0-1,0 1,0-1,0 1,0-1,0 1,0-1,0 0,0 1,0-1,0 0,0 0,0 0,0 0,1 0,-1 0,0 0,1 0,-1 0,1 0,-1 0,1 0,0 0,-1 0,1-1,0 1,0 0,0 0,0 0,0-1,0 1,0 0,0 0,0 0,1-1,-1 1,0 0,1 0,-1 0,1 0,-8 15,1 0,0 0,1 1,1 0,0 0,1 0,0 0,2 1,0-1,0 1,1-1,1 1,1-1,0 1,0-8,-1 0,2 1,-1-1,1 0,0 0,1 0,-1-1,2 1,-1-1,1 0,0 0,1 0,-1-1,1 0,0 0,1 0,0-1,0 0,0 0,0-1,1 0,-1 0,1 0,0-1,1-1,-1 1,0-1,1-1,-1 0,1 0,-1 0,1-1,-1 0,1-1,-1 0,1 0,-1-1,1 0,-1-1,14-6,-1-1,0-1,0-1,-1 0,-1-2,0 0,-1-2,0 0,2-4,-4 2,-1-1,0-1,-2 0,-1-1,0 0,-1-1,-2 0,0-1,4-17,-11 37,-1-1,1 1,-1-1,0 1,0-1,0 1,-1-1,1 0,-1 1,0-1,0 0,0 0,0 1,-1-1,1 0,-1 1,0-1,0 0,0 1,-1 0,1-1,-1 1,0 0,0-1,0 1,0 0,-1 1,1-1,-1 0,0 1,0-1,1 1,-2 0,1 0,0 0,0 0,-1 1,1-1,-1 1,1 0,-1 0,1 0,-1 1,0-1,1 1,-1 0,0 0,0 0,1 0,-1 1,-1-1,-5 7,1 0,0 0,0 0,1 1,0 1,0-1,1 1,0 1,0-1,1 1,1 0,-1 1,2-1,-1 1,2 0,-1 0,1 0,1 1,0-1,1 1,0-1,1 1,0-1,1 1,1 7,-1-10,1-1,0 0,0 0,1 0,0 0,0 0,1-1,0 1,0-1,1 0,0 0,0-1,0 1,1-1,0 0,1-1,-1 1,1-1,0-1,0 1,0-1,1 0,0-1,0 0,0 0,0-1,-6-1,0 0,0 0,1-1,-1 1,0-1,1 0,-1 1,0-1,1 0,-1 0,0-1,1 1,-1-1,0 1,1-1,-1 1,0-1,0 0,1 0,-1 0,0-1,0 1,0 0,-1-1,1 1,0-1,0 0,-1 1,1-1,-1 0,0 0,1 0,-1 0,0 0,0-2,1-12</inkml:trace>
  <inkml:trace contextRef="#ctx0" brushRef="#br0" timeOffset="45079.238">2039 1774,'19'-20,"14"-12,-1-2,-1-1,-2-1,3-9,64-96,-61 65,-34 76,0 0,0 0,0 1,0-1,0 0,1 1,-1-1,-1 1,1-1,0 1,0-1,0 1,0 0,0-1,0 1,-1 0,1 0,0 0,-1 0,1 0,0 0,-1-1,1 1,-1 0,0 1,1-1,-1 0,0 0,0 0,1 0,-1 0,0 0,0 0,0 1,87 149,44 25,-101-105,-24-66</inkml:trace>
  <inkml:trace contextRef="#ctx0" brushRef="#br0" timeOffset="50685.508">3309 2366,'0'4,"0"8,-5 0,-1 4,5-1,2-8,6-10,2-9,-5 2,-4-2,-1 1</inkml:trace>
  <inkml:trace contextRef="#ctx0" brushRef="#br0" timeOffset="51304.138">3450 1829,'-5'0,"-6"0,-2 5,-2 1,5 1,4-7,9-3,3-6,1 4,-1 2</inkml:trace>
</inkml:ink>
</file>

<file path=ppt/ink/ink3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7:51.4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2879 73,'-1'11,"-1"0,-1 0,0 1,0-2,-1 1,-1 0,1-1,-2 0,1 0,-3 1,-14 31,-60 103,-48 93,2-27,-10 22,60-94,-51 92,42-53,3-37,-3-2,15-41,-111 188,-21 86,147-233,-17 19,299-465,-35 2,-85 86,-20 92,0 18,-69 87,-1-1,-1-1,-1-1,-1 0,9-25,14-30,90-204,-64 139,35-53,-18 5,18-35,1 32,-95 192,19-44,3 0,1 2,2 1,3 2,9-10,26-41,-77 106,0 0,0-2,-1 1,-1-1,0-1,0-1,0 0,-1-1,0 0,-1-1,0-1,0 0,-2-1,-95 40,112-42,0 0,0 1,0-1,0 0,0 1,0-1,1 0,-1 1,1-1,0 1,0-1,0 1,0-1,0 1,0-1,1 1,-1-1,1 1,-1-1,1 0,0 1,0-1,0 0,1 0,-1 0,0 0,1 0,-1 0,1 0,0 0,0 0,0-1,0 1,0 0,3 4,133 165,-31-11,-51-118,-54-43,0 0,-1-1,1 1,-1-1,0 1,1-1,-1 0,0 1,0-1,0 0,0 0,0 0,0 0,-1 0,1 0,0 0,-1 0,0 0,0 0,1 0,-1-1,0 1,-1 0,1 0,0 0,-1 0,1-1,0-1,-3-454,4 455,-1 1,1 0,-1 0,1-1,-1 1,0 0,0-1,0 1,0-1,0 1,0 0,-1-1,1 1,-1 0,1 0,-1-1,0 1,0 0,0 0,0 0,-1 0,1 0,0 0,-1 0,0 1,1-1,-1 0,0 1,0-1,0 1,0 0,0 0,0 0,0 0,0 0,0 0,0 0,-1 1,1-1,0 1,-1-1,1 1,0 0,-1 0,-1 0,-137 60,81-28,25-16,2 0,0 3,1 0,1 2,-21 19,52-40,-1 0,1 0,-1 0,1 1,0-1,-1 0,1 0,-1 0,1 1,-1-1,1 0,0 1,-1-1,1 0,0 1,-1-1,1 1,0-1,0 0,-1 1,1-1,0 1,0-1,0 1,0-1,-1 1,1-1,0 0,0 1,0-1,0 1,0-1,0 1,0-1,0 1,0-1,1 1,-1-1,0 1,0-1,0 1,1-1,-1 0,0 1,0-1,1 1,-1-1,0 0,1 1,-1-1,0 0,1 1,-1-1,0 0,1 1,-1-1,1 0,-1 0,1 0,-1 0,1 1,-1-1,1 0,-1 0,1 0,36 3,-32-3,5 0,10-1,1 2,-1 0,0 1,0 1,0 0,-1 2,14 5,185 92,-217-101,-1-2,0 0,0 1,-1-1,1 1,0-1,1 1,-1-1,0 0,0 1,0-1,0 1,0-1,0 1,1-1,-1 1,0-1,0 1,1-1,-1 1,0-1,1 1,-1-1,1 1,-1 0,1-1,-1 1,0 0,1-1,-1 1,1 0,0-1,-1 1,1 0,-1 0,1 0,-1 0,1 0,-1 0,1-1,0 1,-1 0,1 0,-1 1,1-1,-1 0,1 0,-1 0,1 0,0 0,-1 1,1-1,-1 0,1 0,-1 1,1-1,-1 0,0 1,1-1,-1 1,1-1,-1 1,0-1,1 0,-1 1,0 0,-3-8,-4-6,0-1,1 0,0 0,1 0,1-1,0 0,1 0,1 0,0 0,1 0,1 0,1-10,3 5,2-38,-6 56,0 1,-1 0,1-1,-1 1,1 0,-1-1,1 1,-1 0,0 0,0 0,0 0,1-1,-1 1,0 0,0 0,-1 1,1-1,0 0,0 0,0 0,-1 1,1-1,0 1,-1-1,1 1,0-1,-1 1,1 0,0 0,-1 0,1 0,-1 0,1 0,0 0,-1 0,1 0,-1 1,1-1,-139 18,138-18,1 0,0-1,0 1,-1 0,1 0,0 0,0 0,-1 0,1 0,0 0,-1 0,1 1,0-1,0 0,-1 1,1-1,0 1,0 0,0-1,0 1,0 0,0-1,0 1,0 0,0 0,0 0,0 0,0 0,1 0,-1 0,0 0,1 0,-1 1,1-1,-1 0,1 0,0 0,-1 1,1-1,0 0,0 0,0 1,0-1,0 0,0 1,0-1,0 0,1 0,-1 1,0-1,1 0,-1 0,1 0,-1 1,1-1,0 0,-1 0,1 0,0 0,1 1,143 112,-96-56,-71-80,-75-64,147 168,-41-59</inkml:trace>
  <inkml:trace contextRef="#ctx0" brushRef="#br0" timeOffset="8372.298">0 1456,'59'92,"-49"-68,-1-1,0 2,-2-1,-1 1,2 22,9 33,-6-35,-31-83,-30-191,46 196,1 0,2-1,1 1,2 0,1 0,7-28,15-98,-24 158,-1-1,1 1,-1 0,1 0,-1-1,1 1,0 0,-1 0,1 0,0 0,0 0,0 0,0 0,0 0,0 0,0 0,0 0,0 1,1-1,-1 0,0 1,0-1,1 1,-1 0,0-1,1 1,-1 0,0 0,1-1,-1 1,0 0,1 1,-1-1,0 0,1 0,-1 1,0-1,1 0,-1 1,0-1,0 1,1 0,-1-1,0 1,0 0,0 0,0 0,0 0,0 0,0 0,0 0,0 0,-1 0,2 1,45 65,20 62,-60-121</inkml:trace>
  <inkml:trace contextRef="#ctx0" brushRef="#br0" timeOffset="9467.151">226 2020,'6'-2,"1"0,-1-1,-1 0,1 0,0 0,-1-1,1 0,-1 0,0 0,-1-1,1 0,-1 0,0 0,0 0,2-4,1 0,-1 0,0 0,-1 0,0-1,0 1,-1-1,0 0,-1-1,0 1,0-1,-1 1,-1-1,0 0,0 0,-1 0,-2-10,2 21,-1-1,1 0,-1 0,1 1,-1-1,0 1,1-1,-1 0,0 1,1-1,-1 1,0 0,0-1,0 1,0 0,1-1,-1 1,0 0,0 0,0 0,0-1,0 1,0 0,0 0,0 1,1-1,-1 0,0 0,0 0,0 1,0-1,0 0,1 1,-1-1,0 0,0 1,0-1,1 1,-1 0,0-1,1 1,-1-1,1 1,-1 0,1 0,-1-1,1 1,-1 0,1 0,-1 0,1-1,0 1,0 0,-1 0,1 0,0 0,0 0,0 0,0 0,0-1,0 1,0 0,0 0,1 0,-2 4,0-1,1 1,0-1,0 0,0 1,1-1,-1 1,1-1,0 0,0 1,1-1,-1 0,1 0,0 0,0 0,0 0,1-1,-1 1,1-1,0 1,0-1,0 0,1 0,-1 0,1 0,-1-1,1 0,0 1,0-1,0-1,0 1,0-1,0 1,1-1,-1 0,0-1,1 1,-1-1,1 0,-1 0,0 0,1 0,-1-1,1 0,-1 0,0 0,0 0,1-1,-1 0,0 0,0 0,5-4,0-1,0 0,-1-1,0 0,0 0,-1 0,0-1,-1 0,0-1,0 1,-1-1,0 0,-1-1,0 1,0-1,-1 0,-1 0,1-10,-2 20,0 1,-1-1,1 0,-1 0,0 0,1 0,-1-1,0 1,0 0,0 0,1 0,-1 0,0 0,-1 0,1 0,0 0,0 0,0 0,0 0,-1 0,1 0,-1 0,1 0,-1 0,1 0,-1 0,1 0,-1 0,0 0,1 0,-1 1,0-1,0 0,0 1,0-1,1 0,-1 1,0-1,0 1,0 0,0-1,0 1,0 0,-1-1,1 1,0 0,0 0,0 0,0 0,0 0,0 0,0 0,0 0,-1 1,0 0,1 1,0 0,-1-1,1 1,0 0,0 0,0-1,0 1,0 0,1 0,-1 0,0 0,1 0,0 0,-1 0,1 1,0-1,0 0,0 0,0 0,1 0,-1 0,1 0,-1 0,1 0,0 0,-1 0,1 0,0 0,0 0,0-1,1 1,-1 0,1 1,58 44,-53-47,1-1,-1 0,0 0,1 0,-1-1,0 0,0 0,0-1,0 0,0 0,-1-1,0 0,1 0,-1 0,-1-1,1 0,-1 0,1 0,-1-1,-1 0,1 0,-1 0,0 0,-1-1,1 1,-1-1,-1 0,1 0,-1 0,0-1,-1 1,0 0,0-1,0-1,-1 3,1 2,0 1,0-1,-1 0,1 0,-1 0,0 0,0 0,0 0,-1 0,1 0,-1 1,0-1,0 0,0 0,-1 1,1-1,-1 1,0-1,0 1,0 0,-1-2,1 5,0 1,0-1,0 1,0 0,0 0,0-1,0 1,1 0,-1 1,0-1,1 0,-1 0,1 1,-1-1,1 1,0-1,-1 1,1 0,0-1,0 1,0 0,0 0,1 0,-1 0,0 0,1 0,0-1,-1 2,1-1,0 0,0 0,0 0,0 0,0 1,0 0,-1 1,1 0,0-1,0 1,1-1,-1 1,1-1,0 1,-1-1,1 1,1-1,-1 0,1 1,-1-1,1 0,0 0,0 0,0 0,0-1,1 1,-1 0,1-1,0 0,-1 0,1 1,0-2,0 1,1 0,-1-1,0 1,0-1,1 0,-1 0,1 0,-1 0,1-1,-1 0,1 0,-1 1,1-2,0 1,-1 0,4-2,11-3</inkml:trace>
  <inkml:trace contextRef="#ctx0" brushRef="#br0" timeOffset="10830.172">763 1400,'118'-214,"-113"205,-1 1,-1-1,0 0,0 0,0-1,-1 1,-1 0,1-1,-2 0,1 1,-1-1,-1 1,1-1,-2 1,0-4,1 12,0 0,1 0,-1 0,0 0,0 0,0 0,0 1,0-1,0 0,0 1,0-1,0 0,-1 1,1 0,0-1,0 1,0 0,-1-1,1 1,0 0,0 0,-1 0,1 0,0 0,0 0,0 1,-1-1,1 0,0 1,0-1,0 0,0 1,-1 0,1-1,0 1,0 0,0-1,0 1,0 0,1 0,-1 0,0 0,0 0,-41 42,39-39,0 0,1 1,-1-1,1 1,0 0,1-1,-1 1,1 0,0 0,0 0,0 0,1 1,0-1,0 0,0 0,0 0,1 0,0 0,0 0,1 0,-1 0,1 0,0 0,0-1,1 1,-1-1,1 1,0-1,0 0,0 0,1 0,-1-1,1 1,0-1,0 0,1 0,-1 0,3 1,-1-1,-1 0,1 0,0-1,0 0,0 0,0 0,0-1,0 1,1-2,-1 1,0-1,1 0,-1 0,1 0,-1-1,0 0,0 0,1-1,-1 0,0 0,0 0,-1-1,1 0,0 0,-1 0,5-4,5-10,0 0,-1 0,-1-2,0 1,-2-2,0 1,-1-2,-1 1,-1-1,-1-1,3-16,2 4,-11 32,1 0,-1 0,0 0,0 0,1 0,-1 0,-1-1,1 1,0 0,-1 0,1-1,-1 1,1-1,-1 1,0 0,0-1,0 1,-1-1,1 1,-1 0,1-1,-1 1,0 0,1 0,-1-1,0 1,-1 0,1 0,0 0,-1 0,1 0,-1 0,1 1,-1-1,0 0,0 1,0 0,0-1,-2 0,1 3,0 1,0-1,0 1,0 0,0 0,0 0,1 0,-1 0,1 1,-1-1,1 1,0 0,0 0,0 0,0 0,1 0,-1 0,1 0,0 0,-1 1,2-1,-1 0,0 1,1-1,-1 1,1-1,0 1,0-1,1 1,-1-1,1 0,0 3,1 0,-1-1,1 0,1 0,-1 0,1 0,0 0,0 0,0-1,1 1,-1-1,1 0,0 0,1 0,-1-1,1 1,-1-1,1 0,0-1,0 1,0-1,1 0,-1 0,0 0,1-1,-1 0,1 0,-1 0,1-1,0 0,-1 0,1 0,0-1,-1 0,1 0,-1 0,1-1,-1 0,0 0,0 0,0 0,0-1,0 0,0 0,9-9,0-1,-1 0,0-1,-1 0,0-1,-2 0,1-1,-2 0,0-1,-1 0,-1 0,-1-1,0 1,-1-2,-1 1,0 0,-2-1,0-13,-11-7,9 39,0-1,0 1,0-1,0 0,0 1,0-1,-1 0,1 1,0-1,-1 1,1-1,0 1,-1-1,1 1,-1-1,1 1,0-1,-1 1,1-1,-1 1,0 0,1-1,-1 1,1 0,-1-1,1 1,-1 0,0 0,1 0,-1-1,0 1,1 0,-1 0,0 0,1 0,-1 0,1 0,-1 0,0 1,1-1,-1 0,0 0,1 0,-1 1,1-1,-1 0,0 1,1-1,-1 0,1 1,-1-1,1 1,-1-1,1 1,0-1,-1 1,-2 4,1 0,-1 0,1 1,0-1,1 1,-1-1,1 1,0-1,1 1,-1 0,1 0,0-1,1 1,-1 0,1 0,0-1,0 1,1 0,0-1,0 0,0 1,1-1,-1 0,1 0,1 0,-1-1,2 2,-1-2,0 0,1 0,-1-1,1 0,0 0,0 0,0 0,1-1,-1 0,0 0,1 0,0-1,-1 0,1 0,0 0,-1-1,1 0,0 0,1 0,17 0</inkml:trace>
  <inkml:trace contextRef="#ctx0" brushRef="#br0" timeOffset="11506.442">763 637,'202'-337,"-194"324,-1-1,0 0,0 0,-2-1,0 0,0 0,-1 0,-1 0,-1-1,1-11,-3 28,1-1,-1 1,1-1,-1 1,1-1,-1 1,1-1,-1 1,1-1,0 1,-1-1,1 0,0 1,0-1,-1 0,1 0,0 0,0 1,-1-1,1 0,0 0,0 0,-1 0,1 0,0 0,0-1,-1 1,1 0,0 0,0 0,-1-1,1 1,0 0,-1-1,1 1,0-1,-1 1,1-1,-1 1,1-1,-1 1,1-1,-1 1,1-1,-1 0,1 1,-1-1,0 0,1 1,-1-1,0 0,0 0,0 1,1-1,-1 0,0 0,0 1,0-1,0 0,0 0,0 1,-1-1,1 0,0 0,0 1,0-1,-1 0,19 19,-2 0,0 1,-1 0,-1 1,-1 1,4 9,21 33,-26-47,0-4</inkml:trace>
  <inkml:trace contextRef="#ctx0" brushRef="#br0" timeOffset="17274.666">2569 582,'-93'246,"-60"-2,139-208,-2 0,-1-2,-2 0,-1-1,-2-1,-12 13,-22 61,25-38,-95 106,-14 41,-13 72,-27 48,78-134,104-187,18-38,63-117,50-126,73-32,-76 87,-91 140,61-133,-9 38,-78 148,-1 0,-1-1,-1 0,-1-1,-1 0,-1 0,0-1,-2 0,2-13,62-130,-34 97,87-150,2 21,-71 73,-52 118,-2 6</inkml:trace>
  <inkml:trace contextRef="#ctx0" brushRef="#br0" timeOffset="19022.702">2822 412,'-37'45,"-61"121,-48 115,123-235,-79 153,78-150,-3-2,-1 0,-2-2,-19 19,-76 135,18-27,96-151</inkml:trace>
  <inkml:trace contextRef="#ctx0" brushRef="#br0" timeOffset="19972.908">2174 1597,'-259'372,"58"-33,76-135,37-40,20-63,6-6,46-75</inkml:trace>
</inkml:ink>
</file>

<file path=ppt/ink/ink3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52.1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1 427,'328'-294,"-224"170,-104 124,0 0,0-1,0 1,0-1,0 1,0 0,1-1,-1 1,0-1,0 1,1 0,-1-1,0 1,0 0,1-1,-1 1,0 0,1-1,-1 1,0 0,1 0,-1 0,1-1,-1 1,0 0,1 0,-1 0,1 0,-1 0,0 0,1 0,-1 0,1 0,-1 0,1 0,-1 0,1 0,-1 0,0 0,1 0,-1 0,1 0,-1 1,0-1,1 0,-1 0,0 0,1 1,-1-1,0 0,1 1,-1-1,0 0,1 1,-1-1,0 0,0 1,1-1,-1 0,0 1,0-1,0 1,0-1,4 34,-4-23,25 138,-25-135,0-1,2 1,-1-1,2 1,0-1,0 0,2 0,-1 0,2-1,-1 1,2-1,4 6,1-5</inkml:trace>
</inkml:ink>
</file>

<file path=ppt/ink/ink3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32.88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88 968,'1'3,"0"0,1-1,0 1,-1-1,1 0,0 1,0-1,0 0,1 0,-1 0,0 0,1-1,-1 1,1 0,0-1,-1 0,1 0,0 0,0 0,0 0,5 3,174 85,-144-72,-1-1,-1 1,-1 2,0 2,23 18,180 90,5 10,-68-32,-184-137,-87-152,37 29,59 151,-1 1,0-1,1 1,-1-1,0 1,0-1,0 1,0 0,0 0,0-1,0 1,0 0,-1 0,1 0,0 0,-1 0,1 1,-1-1,1 0,-1 1,1-1,-1 1,1-1,-1 1,1 0,-1-1,0 1,1 0,-1 0,0 0,1 1,-1-1,1 0,-1 1,1-1,-1 0,0 1,1 0,-1-1,1 1,0 0,-1 0,1 0,0 0,-1 0,1 0,0 0,0 0,0 1,0-1,0 0,0 1,1-1,-1 1,0-1,0 2,-113 145,-41 5,155-153,-1 1,1-1,-1 0,1 1,0-1,-1 1,1-1,0 1,-1-1,1 1,0-1,-1 1,1-1,0 1,0-1,0 1,0-1,-1 1,1-1,0 1,0 0,0-1,0 1,0-1,0 1,1-1,-1 1,0-1,0 1,0 0,0-1,1 1,-1-1,0 1,0-1,1 0,-1 1,0-1,1 1,-1-1,1 1,-1-1,1 0,-1 1,1-1,-1 0,1 0,-1 1,1-1,-1 0,1 0,-1 0,1 1,-1-1,1 0,-1 0,1 0,0 0,-1 0,1 0,-1 0,1 0,-1 0,1-1,-1 1,1 0,0 0,51 1,-46-1,414-3,-441-14,-202-100,-8-10,57 4,-59-8,79 42,99 57,134 72,21 1,-18-9,-1 4,-2 3,6 8,27 24,72 55,106 4,-290-130,-1 0,1 0,0 0,-1 1,1-1,0 0,-1 0,1 0,0 1,-1-1,1 0,0 0,-1 1,1-1,0 0,0 1,0-1,-1 0,1 1,0-1,0 0,0 1,0-1,0 1,-1-1,1 0,0 1,0-1,0 0,0 1,0-1,0 1,0-1,0 0,1 1,-1-1,0 1,0-1,0 0,0 1,0-1,1 0,-1 1,0-1,0 0,1 1,-1-1,0 0,0 0,1 1,-1-1,1 0,-40-1,-231-80,218 64,2-2,0-2,1-3,2-1,-3-4,-122-124,14 85,130 60,1-2,1-1,0-1,0-1,-11-8,17 0,20 21,1 0,-1 0,0 1,0-1,1 0,-1 0,0 0,1 1,-1-1,0 0,1 0,-1 0,1 0,-1 0,0 0,1 0,-1 0,0 0,1 0,-1 0,0 0,1 0,-1 0,1 0,-1 0,0 0,1 0,-1-1,0 1,1 0,-1 0,0 0,1 0,-1-1,0 1,0 0,1-1,-1 1,0 0,0 0,0-1,1 1,-1 0,0-1,0 1,0 0,0-1,1 1,-1 0,0-1,0 1,0-1,0 1,0 0,0-1,0 1,0 0,0-1,0 1,-1 0,1-1,0 1,0-1,0 1,0 0,0-1,-1 1,1 0,131 54,-98-36,196 113,52 38,-54-50,-170-75,-86-42,-192-87,196 73,-2 0,-22-8,1-2,0-2,2-2,1-2,1-2,2-2,1-2,-19-22,44 38,-2-3,-2-1,0 2,-1 1,0 0,-16-8,-37-17,109 52,23 22,75 55,-91-39,-29-29</inkml:trace>
  <inkml:trace contextRef="#ctx0" brushRef="#br0" timeOffset="967.683">1189 1419,'-167'11,"-35"7,139-7,58-5</inkml:trace>
  <inkml:trace contextRef="#ctx0" brushRef="#br0" timeOffset="1848.416">850 1419,'-19'-33,"-165"-68,160 85,-1 0,0 2,-1 0,-1 2,-25-8,-76-37,11 6,0-6,14 8,100 50,10 3</inkml:trace>
  <inkml:trace contextRef="#ctx0" brushRef="#br0" timeOffset="3446.854">991 1504,'-8'-9,"-9"-9,0 1,-1 1,0 0,-2 1,1 1,-2 1,-14-6,-182-62,37-8,-12 17,171 66,1-1,0-1,1 0,0-1,0-2,1 0,-10-8,14 8</inkml:trace>
  <inkml:trace contextRef="#ctx0" brushRef="#br0" timeOffset="5298.801">1104 1504,'-19'7,"0"-1,-1 0,0-2,0 0,0-1,-1-1,1-1,0-1,-1-1,-10-2,-79 4,66 8,45-7,-1-1,1 0,-1 0,1 0,0 0,0 0,-1 0,1 0,0 0,0 0,0 0,0-1,0 1,0 0,0-1,1 1,-1-1,0 1,0-1,0 1,1-1,-1 0,0 1,0-1,1 0,-1 0,0 0,0 0,1 0,-1-1,0 1,0 0,1 0,-1-1,0 1,108 0,75 12,11 31,-194-42,-1-1,1 1,-1-1,1 0,0 1,-1-1,1 1,-1-1,1 0,0 0,-1 1,1-1,0 0,0 0,-1 0,1 0,0 0,-1 0,1 0,0 0,-1 0,1 0,0 0,-1 0,1 0,0-1,-1 1,1 0,0 0,-1-1,1 1,0-1,-1 1,1 0,-1-1,1 1,-1-1,1 1,-1-1,1 0,-1 1,0-1,1 1,-1-1,0 0,0 1,1-1,-1 0,0 1,0-1,0 0,0 1,0-1,0 0,0 0,0 1,0-1,0 0,0 1,0-1,0 0,-1 1,1-1,0 0,0 1,-1-1,1 0,-117-142,113 136,0-1,1 1,-1-1,2 0,-1 0,1 0,0 0,1 0,0-1,0 1,1 0,0-1,-22-89,13 88,1 6</inkml:trace>
  <inkml:trace contextRef="#ctx0" brushRef="#br0" timeOffset="15203.9">1584 234,'0'0,"-1"0,1-1,0 1,-1-1,1 1,-1 0,1 0,-1-1,1 1,-1 0,1 0,-1 0,0-1,1 1,-1 0,1 0,-1 0,1 0,-1 0,0 0,1 0,-1 0,1 0,-1 1,1-1,-1 0,1 0,-1 0,1 1,-1-1,1 0,-1 0,1 1,-1-1,1 1,-1-1,1 0,0 1,-1-1,1 1,0-1,-1 1,1-1,0 1,-1-1,1 1,0-1,0 1,0-1,0 1,0 0,0-1,-1 1,1-1,0 1,1-1,-1 1,0 0,0 0,-6 39,6-39,0 359,-1-381,0-14,2-1,1 1,2 0,1 0,1 0,5-8,97-182,-30 135,-77 90,0-1,0 0,1 1,-1-1,0 0,0 1,0 0,0-1,1 1,-1 0,0-1,0 1,0 0,1 0,-1 0,0 0,0 0,1 1,-1-1,0 0,0 0,1 1,-1-1,0 1,0-1,0 1,0-1,0 1,0 0,0 0,0-1,0 1,0 0,0 0,0 0,-1 0,1 0,0 0,-1 0,1 0,-1 1,1-1,22 57,-19-45,17 41,-9-34</inkml:trace>
  <inkml:trace contextRef="#ctx0" brushRef="#br0" timeOffset="16016.514">1951 572,'1'4,"1"-1,-1-1,1 1,-1 0,1 0,0 0,0-1,0 1,0-1,1 0,-1 1,0-1,1 0,0 0,0-1,-1 1,1-1,0 1,0-1,0 0,0 0,1 0,-1 0,0-1,0 1,1-1,-1 0,0 0,0 0,1 0,0-1,1 1,0-1,1 0,-1 0,0 0,0 0,0-1,0 0,0 0,0 0,0-1,-1 0,1 0,-1 0,0 0,0 0,0-1,0 0,0 0,-1 0,0 0,0-1,0 1,0-1,-1 0,0 0,0 0,0 0,0 0,-1 0,0 0,0-1,0 1,-1 0,0 0,0-1,0 1,1 1,-1 0,1 0,-1 0,0 0,0 0,0 0,0 0,0 1,-1-1,0 0,0 0,0 0,0 1,-1-1,1 0,-1 1,0-1,0 1,0 0,-1 0,1 0,-1 0,0 0,1 0,-1 1,-1-1,1 1,0 0,0 0,-1 0,1 0,-1 1,0-1,1 1,-1 0,0 0,0 1,0-1,0 1,-3-1,1 2,1 0,-1 0,1 0,0 1,-1-1,1 1,0 0,0 1,0 0,0-1,0 1,1 1,-1-1,1 1,0 0,0 0,1 0,-1 0,1 1,-1-1,2 1,-1 0,0 0,1 0,0 0,0 0,0 1,1-1,0 1,0-1,0 1,1-1,0 1,0 5,5 160,14-54,-20-104,-1-1,-1 1,0-1,-1 1,0-1,-1 0,0-1,-1 1,0-1,-1 0,0-1,-1 1,0-1,-26 10,20-20</inkml:trace>
  <inkml:trace contextRef="#ctx0" brushRef="#br0" timeOffset="18384.732">2431 206,'11'7,"-1"1,1-2,1 1,-1-1,1-1,0 0,1-1,-1 0,1-1,-1 0,1-1,0-1,0 0,0 0,0-2,0 1,0-2,1 0,7 2,-15 1,1-1,-1 0,1 0,0-1,-1 1,1-1,-1-1,1 1,-1-1,0 0,0-1,0 1,0-1,0 0,-1-1,1 0,-1 1,0-2,0 1,0-1,0 1,-1-1,0 0,0-1,0 1,-1-1,0 0,0 0,0 0,-1 0,0 0,0-2,0 4,0-1,-1 1,0-1,0 1,0-1,-1 0,1 0,-1 1,0-1,-1 0,1 0,-1 1,0-1,0 0,0 1,-1-1,1 1,-1 0,0-1,-1 1,1 0,-1 0,1 0,-1 0,0 1,-1-1,1 1,-1 0,1 0,-1 0,0 0,0 1,0 0,-3-1,-7 0,0 0,0 1,0 1,0 1,0 0,-1 0,1 1,0 1,0 1,0 0,0 1,-2 1,9-1,0 0,0 1,0 0,1 0,0 1,0 0,0 0,1 0,-1 1,2-1,-1 1,1 1,0-1,0 1,1-1,0 1,0 0,1 0,0 0,1 0,-1 1,2-1,-1 0,1 0,0 1,1-1,0 0,0 1,1-1,0 0,0 0,4 7,2 23,-2 0,-1 1,-2-1,-2 1,-2-1,-2 16,-1-26,-2-1,0 1,-2-1,-1-1,-1 1,-1-2,-1 1,-2-2,0 0,-11 13,25-36,0 0,-1 0,1 0,0 0,0 0,-1-1,1 1,-1 0,1 0,-1 0,1 0,-1 0,0 0,1-1,-1 1,0 0,0-1,1 1,-1 0,0-1,0 1,0-1,0 1,0-1,0 0,0 1,0-1,0 0,0 0,0 1,0-1,0 0,0 0,0 0,0 0,0-1,0 1,0 0,0 0,0 0,0-1,0 1,1-1,-1 1,0-1,0 1,0-1,0 1,0-1,1 0,-1 1,0-1,1 0,-1 0,0 1,1-1,-1 0,1-1,0-13,3 0</inkml:trace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2:43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0,'-10'39,"-3"26,1 8,2-4,3-14</inkml:trace>
</inkml:ink>
</file>

<file path=ppt/ink/ink3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97,'-1'66,"13"169,-3-189,-3 0,-2 1,-2-1,-2 1,-3 15,-8-18,11-44,0 0,0 0,0-1,0 1,0 0,0-1,0 1,0 0,1-1,-1 1,0 0,-1-1,1 1,0 0,0-1,0 1,0 0,0-1,0 1,0 0,0-1,0 1,-1 0,1 0,0-1,0 1,0 0,-1 0,1-1,0 1,0 0,-1 0,1 0,0-1,-1 1,1 0,0 0,0 0,-1 0,1 0,0 0,-1 0,1-1,0 1,-1 0,1 0,0 0,-1 0,1 0,0 1,-1-1,1 0,0 0,-1 0,1 0,0 0,0 0,-1 0,1 1,0-1,-1 0,1 0,0 0,0 1,-1-1,1 0,-4-30,3-6,2-1,1 1,2 0,2-1,1 2,1-1,3 1,0 1,2 0,2 0,2 0,1-4,1 1,1 0,2 2,2 1,1 0,7-4,-31 36,1 1,-1-1,0 1,1-1,-1 1,1 0,-1-1,1 1,0 0,0 0,-1 0,1 0,0 1,0-1,0 0,0 1,0-1,0 1,0 0,0-1,0 1,0 0,0 0,0 1,0-1,0 0,0 1,0-1,0 1,0 0,0-1,0 1,-1 0,1 0,0 0,0 0,-1 1,1-1,-1 0,1 1,-1-1,0 1,1-1,-1 1,0 0,0 0,0-1,0 1,-1 0,1 0,0 0,-1 0,68 189,-45-165,-13-24</inkml:trace>
</inkml:ink>
</file>

<file path=ppt/ink/ink3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0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1 168,'44'10,"0"-2,0-1,1-3,0-1,0-3,31-3,6 1,24-3,-105 5,0 0,0-1,0 1,0-1,0 1,0-1,0 1,0-1,0 1,-1-1,1 0,0 0,0 1,0-1,-1 0,1 0,-1 0,1 0,0 0,-1 0,1 0,-1 0,0 0,1 0,-1 0,0 0,0 0,0 0,0 0,0 0,0-1,0 1,0 0,0 0,0 0,0 0,-1 0,1 0,0 0,-1 0,1 0,-1 0,0 0,1 0,-1 0,-30-44,29 43,-89-93,86 87</inkml:trace>
</inkml:ink>
</file>

<file path=ppt/ink/ink3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1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74,'252'-28,"-223"27,-1-1,1-2,-1-1,0-1,0-1,-1-2,6-3,-42 23,-6-1</inkml:trace>
</inkml:ink>
</file>

<file path=ppt/ink/ink3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1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30,'10'0,"12"0,8 0,3 0,1-5,0-1,-2 0,-1 1,-1 1,-1 2,0 1,-1 1,-5 4,-1 3,-5-1</inkml:trace>
</inkml:ink>
</file>

<file path=ppt/ink/ink3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57 181,'-28'196,"27"88,-15-227,5-84,11-8,2-1,2 1,1-1,2 1,2 1,0 0,6-9,0-7,-9 29,0-8,2 0,1 0,1 1,1 0,2 1,0 1,2 0,1 0,1 2,14-15,-30 37,-1 1,1 0,0-1,0 1,0 0,0 0,0-1,1 1,-1 0,0 0,0 0,1 1,-1-1,0 0,1 0,-1 1,1-1,-1 1,1-1,-1 1,1 0,0-1,-1 1,1 0,-1 0,1 0,0 0,-1 0,1 1,-1-1,1 0,-1 1,1-1,-1 1,1 0,-1-1,1 1,-1 0,0 0,1 0,-1 0,0 0,0 0,0 0,1 1,4 10,-1 1,-1-1,0 1,0 0,-1 0,-1 1,0-1,-1 0,0 1,-1-1,-1 0,-1 6,2 0,-1 6</inkml:trace>
  <inkml:trace contextRef="#ctx0" brushRef="#br0" timeOffset="914.164">254 915,'24'-11,"0"0,-1-2,0 0,-1-2,-1 0,0-2,-1 0,10-12,-17 14,-1-2,-1 1,-1-1,0-1,-1 0,-1 0,0-1,0-4,-7 22,0 0,0 0,0 0,-1 0,1 0,0-1,-1 1,1 0,0 0,-1-1,0 1,1 0,-1-1,0 1,1-1,-1 1,0 0,0-1,0 1,0 0,-1-1,1 1,0-1,0 1,-1 0,1-1,-1 1,1 0,-1 0,0-1,1 1,-1 0,0 0,0 0,0 0,0 0,0 0,0 0,0 0,0 0,0 1,-1-1,1 0,0 1,0-1,-1 1,1-1,0 1,-1 0,1-1,0 1,-1 0,1 0,-1 0,1 0,0 0,-1 0,1 1,0-1,-1 0,1 1,0-1,-1 1,1-1,0 1,0-1,-1 1,1 0,0 0,-1 1,-8 6,0 1,1 0,0 1,0 0,1 1,1 0,0 0,0 0,1 1,0 0,1 0,1 1,0-1,-3 14,7-22,-1 0,1 0,0 0,0 0,0 1,1-1,0 0,-1 0,1 0,0 0,1 0,-1 0,1-1,0 1,0 0,0-1,0 1,1-1,-1 0,1 0,0 0,0 0,0 0,0 0,1-1,-1 0,1 0,-1 0,1 0,0 0,0-1,0 1,0-1,1 0,6 2,-1-1,1 0,1-1,-1 0,0-1,0 0,0 0,0-2,0 1,0-1,0-1,4-1,1-2,0 0,-1-2,0 1,0-2,-1 0,0-1,-1 0,0-1,0 0,-1-1,-1-1,0 0,-1 0,0-1,-1 0,-1-1,0 0,1-5,-8 19,0 0,0 0,0 0,-1 0,1 0,0 0,-1 0,1 0,-1 0,0 0,1 0,-1 0,0 0,1-1,-1 1,0 0,0 0,0 0,0 0,0 0,0-1,0 1,-1 0,1 0,0 0,-1 0,1 0,-1 0,1 0,-1-1,1 1,-1 1,0-1,1 0,-1 0,0 0,0 0,0 0,0 1,0-1,0 0,0 1,0-1,0 1,0-1,0 1,0-1,0 1,0 0,0 0,-1 0,1-1,0 1,0 0,0 0,0 0,-1 1,1-1,0 0,0 0,0 1,0-1,0 0,0 1,0-1,0 1,0 0,0-1,0 1,-3 2,0-1,0 1,0 0,1 0,-1 1,1-1,0 1,0-1,0 1,0 0,1 0,0 0,0 1,0-1,0 1,1-1,-1 1,1-1,0 1,1 0,-1-1,1 1,0 0,0 0,0-1,1 1,0 0,0-1,0 1,0 0,1-1,-1 1,1-1,1 0,-1 0,0 0,1 0,0 0,0 0,0-1,0 1,1-1,-1 0,1 0,0 0,0-1,0 1,0-1,0 0,1 0,4 1,4 0,0-1,0 0,0-1,0-1,0 0,1-1,-1 0,0-1,0 0,0-1,-1-1,1 0,-1 0,1-2,-2 1,1-2,-1 1,1-2,-2 1,1-1,-1-1,-1 0,1 0,7-11,-11 14,-1 1,1-1,-1 0,0 0,-1-1,0 1,0-1,0 0,-1 0,0 0,0-1,0 1,-1-1,0 1,-1-1,0 0,0 0,-1 0,0 0,0 1,-1-5,1 11,-1-1,1 1,0 0,-1 0,1 0,-1 0,1-1,-1 1,1 0,-1 0,0 0,0 0,1 0,-1 1,0-1,0 0,0 0,0 0,0 1,0-1,0 1,0-1,0 0,-1 1,1 0,0-1,0 1,0 0,-1 0,1-1,0 1,0 0,0 0,-1 0,1 1,0-1,0 0,-1 0,1 1,0-1,0 1,0-1,0 1,0-1,0 1,0 0,0-1,0 1,0 0,-1 0,-40 50,39-42,1-1,0 1,0 0,1 0,0 0,0-1,1 1,0 0,1 0,0 0,0 0,1 0,1 0,-1-1,1 1,0-1,1 0,0 0,0 0,1 0,0-1,1 0,-1 0,1 0,1-1,-1 1,1-2,0 1,0-1,1 0,-1 0,1-1,0 0,7 2,29 14,-26-12</inkml:trace>
</inkml:ink>
</file>

<file path=ppt/ink/ink3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6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0 478,'18'-3,"0"-1,-1 0,0-1,0-1,0-1,-1 0,0-1,0-1,-1 0,0-1,-1-1,0 0,-1-1,0 0,0-1,-2-1,0 0,4-7,4-2,-2-1,-1-1,-1 0,-1-1,-2-1,0 0,2-13,-13 38,0-1,0 1,-1-1,1 1,-1-1,0 0,0 1,0-1,0 1,0-1,0 0,-1 1,1-1,-1 1,0-1,0 1,0 0,0-1,0 1,0 0,-1-1,1 1,-1 0,0 0,1 0,-1 0,0 1,0-1,0 0,0 1,-1 0,1-1,0 1,-1 0,1 0,0 0,-1 0,1 1,-1-1,0 1,1-1,-1 1,1 0,-1 0,0 0,1 0,-1 1,1-1,-1 1,1-1,-1 1,1 0,-1 0,1 0,0 0,-2 2,-9 5,0 0,1 1,0 0,1 1,0 1,1 0,0 0,0 1,2 0,-1 0,1 1,1 1,0-1,1 1,1 0,0 0,1 1,0-1,1 4,2-11,0-1,1 0,0 0,0 1,0-1,1 0,0 1,0-1,1 0,0 0,0 0,0 0,0 0,1-1,0 1,1-1,-1 0,1 0,0 0,0 0,0 0,1-1,0 0,0 0,0 0,0-1,0 1,1-1,0-1,-1 1,1-1,0 0,0 0,0-1,1 1,-1-1,4 0,12-1,-1-1,0 0,0-2,0 0,-1-1,1-1,-1-2,0 1,0-2,-1-1,0 0,-1-2,1 0,98-91,-100 84,-1 0,-1-1,-1-1,0 0,-2-1,0-1,8-20,-20 41,0 0,-1-1,1 1,0 0,0-1,-1 1,1 0,0-1,-1 1,1 0,-1 0,0 0,1-1,-1 1,0 0,0 0,0 0,0 0,0 0,0 1,0-1,0 0,0 0,0 1,0-1,-1 0,1 1,0-1,0 1,-1 0,1-1,0 1,-1 0,1 0,0 0,-1 0,1 0,0 0,-1 0,1 0,0 0,-1 1,1-1,0 1,0-1,-1 1,1-1,0 1,0 0,0-1,0 1,0 0,0 0,0 0,0 0,0 0,0 0,0 0,0 1,-10 7,1 0,0 1,0 1,1 0,0 0,1 1,0 0,1 0,0 1,1 0,0 0,1 0,1 1,0-1,1 1,0 2,1-12,1 0,0 1,-1-1,1 1,1-1,-1 1,1-1,-1 1,1 0,1-1,-1 1,1-1,0 1,0 0,0-1,0 0,1 1,0-1,0 0,0 0,0 0,0 0,1 0,0-1,0 1,0-1,0 1,1-1,-1 0,1 0,0-1,0 1,0-1,0 0,1 0,14 1,0-1,0-2,0 0,1 0,-1-2,0 0,0-2,0 0,-1-1,1-1,-1 0,0-1,-1-1,0-1,0-1,-1 0,0-1,-1-1,9-8,-14 11,11-9,0 0,-2-1,0-1,-1-1,-1-1,13-22,-21 29,-7 12,1-1,-1 1,1-1,-1 0,0 0,-1 0,1 0,-1-1,1 1,-1 0,0-1,-1 1,1 0,-1-1,0-2,-2 6,0 0,0 0,-1 1,1-1,0 1,0 0,0-1,-1 1,1 0,0 1,0-1,-1 0,1 0,0 1,0 0,0-1,0 1,0 0,0 0,0 0,0 0,0 0,0 1,0-1,1 0,-1 1,0-1,1 1,0 0,-1 0,1-1,0 1,-1 2,-11 10,0 1,1 0,1 0,0 1,2 1,-1 0,2 0,1 1,0 0,1 0,0 0,2 1,1 0,0 0,0 15,3-31,0 1,1 0,-1 0,1-1,0 1,0-1,0 1,1 0,-1-1,1 0,0 1,0-1,0 0,0 0,1 0,-1 0,1-1,-1 1,1-1,0 1,0-1,0 0,1 0,-1 0,0-1,1 1,-1-1,1 0,-1 0,1 0,0 0,0-1,-1 1,1-1,0 0,-1 0,1 0,0-1,0 1,-1-1,1 0,0 0,-1 0,1-1,-1 1,0-1,1 0,2-2,16-13,-3-1</inkml:trace>
</inkml:ink>
</file>

<file path=ppt/ink/ink3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6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1 280,'36'-8,"-1"-2,1-2,-2-1,0-1,0-3,-2 0,0-2,-1-1,-1-2,0-1,-2-1,7-10,-3-13,-10 69,-21-19,60 167,-49-144,2 0,0-1,2 0,0-1,2-1,3 2,-1-3</inkml:trace>
</inkml:ink>
</file>

<file path=ppt/ink/ink3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8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0 167,'27'308,"-26"-144,46-404,-37 193,2 2,2 0,2 0,2 1,2 1,7-8,-25 46,1 0,-1 0,1 0,0 0,1 1,-1 0,1-1,0 1,0 1,0-1,1 1,-1-1,1 1,0 0,0 1,0-1,0 1,0 0,0 0,1 1,-1 0,0 0,1 0,3 0,-4 4,-1 1,1-1,-1 1,0 0,0 0,-1 0,1 1,-1-1,0 1,0 0,-1 0,1 0,-1 0,0 0,-1 1,1-1,-1 0,0 1,0-1,-1 1,1 0,11 53,-5-33</inkml:trace>
  <inkml:trace contextRef="#ctx0" brushRef="#br0" timeOffset="550.318">424 647,'8'3,"1"0,1 0,-1-1,0 0,0-1,1 0,-1-1,1 0,-1 0,0-1,1 0,-1-1,0 0,1 0,-1-1,-1 0,1-1,0 0,-1 0,0-1,0 0,0 0,0-1,-1 0,0 0,0-1,-1 0,2-2,-5 6,0 0,-1 0,1 0,-1 0,1 0,-1-1,0 1,-1-1,1 1,0-1,-1 0,0 0,0 0,0 1,0-1,-1 0,0 0,1 0,-1 0,-1 0,1 0,-1 0,1 0,-1 0,0 0,-1 0,1 0,-1 1,1-1,-1 0,0 1,0 0,-1-1,1 1,-1 0,0 0,1 0,-1 1,0-1,-1 1,1-1,0 1,-1 0,1 0,-1 1,0-1,0 1,1 0,-1 0,-2 0,-1 1,0 1,0 0,1 0,-1 1,0 0,1 0,0 0,-1 1,1 0,0 0,0 1,1 0,-1 0,1 0,0 0,0 1,0 0,0 0,1 0,0 1,0 0,1-1,-1 1,1 1,0-1,1 0,0 1,0 0,-4 7,0 1,2-1,0 1,0 0,1 0,1 0,1 1,0-1,1 0,1 1,2 14,1-9,0-11,0 1,-1 0,-1 0,0 0,0 0,-1 0,0 0,-1 0,-1 1,1-1,-2 0,0 0,0 0,-1 0,0-1,-1 1,0-1,-1 1,0-1,0-1,-4 5,0-3,-1-2,-1 1,1-2,-1 1,-1-1,1-1,-2 0,1-1,0 0,-1-1,0 0,-1-1,-12 2,1-1</inkml:trace>
</inkml:ink>
</file>

<file path=ppt/ink/ink3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0 311,'34'0,"30"-5,9-1,-4-1,-7 2,-11 2,-9 1,-6 1,-10-5,-4 0,-1 0,-5-3,1 0,-3-4,-5-4,-2 1</inkml:trace>
  <inkml:trace contextRef="#ctx0" brushRef="#br0" timeOffset="252.238">283 1,'0'38,"0"28,0 6,0-3,0-9,0-10,0-9,0-6,5-9,1-5,0 0,-1 0,3-3,0 1,-1-4</inkml:trace>
</inkml:ink>
</file>

<file path=ppt/ink/ink3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20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51 856,'16'8,"1"-1,0 0,0-2,1 0,-1-1,1 0,0-2,0 0,1-1,-1 0,0-2,2 0,-8-2,-1-1,0 1,0-2,0 0,0 0,-1-1,0 0,0 0,0-1,-1-1,0 0,-1 0,0 0,0-1,0 0,-2-1,1 0,-1 0,0 0,-1-1,0 0,3-11,-7 19,0-2,0 1,-1 0,1 0,-1 0,1 0,-1 0,-1 0,1-1,-1 1,1 0,-1 0,0 0,0 0,-1 0,1 0,-1 1,0-1,0 0,0 1,-1-1,1 1,-1 0,0 0,0 0,0 0,0 1,0-1,-1 1,1-1,-1 1,0 0,1 1,-3-2,-2-1,-1 1,1 0,-1 0,0 1,0 0,0 0,0 1,0 0,0 1,0 0,0 0,0 1,0 0,0 1,-5 1,5 1,0 0,0 1,0 0,0 0,1 1,0 0,0 1,1 0,0 0,0 0,0 1,1 0,0 1,1-1,0 1,0 0,1 0,0 1,1-1,0 1,0 0,1 0,0 0,1 0,0 0,1 0,0 0,0 0,2 5,59 409,-60-410,-1-1,0 1,-1 0,-1-1,0 1,-1-1,0 0,-1 0,-1 0,0 0,0-1,-2 1,1-1,-1-1,-1 0,0 0,-1 0,0-1,-1 0,-5 4,13-12,0-1,0 1,0-1,-1 1,1-1,-1 0,1 0,0 0,-1 0,0 0,1-1,-1 1,1-1,-1 0,0 0,1 0,-1 0,0 0,1 0,-1-1,1 1,-1-1,0 0,1 0,-1 0,1 0,0 0,-2-2,-8-8</inkml:trace>
  <inkml:trace contextRef="#ctx0" brushRef="#br0" timeOffset="565.85">107 320,'40'-20,"-1"-3,-1-1,-1-2,-1-1,14-17,57-91,-106 134,-1-1,0 1,1 0,-1 0,1 0,0 0,-1 0,1 0,0 0,-1 0,1 0,0 1,0-1,0 0,0 0,0 1,0-1,0 0,0 1,0-1,0 1,0 0,0-1,0 1,0 0,0-1,1 1,-1 0,0 0,0 0,0 0,0 0,1 0,-1 1,0-1,0 0,0 1,0-1,0 0,0 1,0-1,0 1,0 0,0-1,0 1,0 0,0 0,0-1,0 1,-1 0,1 0,0 0,0 1,38 131,17 99,-8-165,-29-55</inkml:trace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2:43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0,'-4'5,"2"11,2 2</inkml:trace>
</inkml:ink>
</file>

<file path=ppt/ink/ink3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7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1,'37'104,"-18"-58,-3 1,-2 1,-2 0,0 9,-9-31,-2-8,1 0,2 0,-1 0,2 0,0-1,1 0,6 11,-12-27,0 0,1 0,-1 0,0 0,0 0,1 0,-1 0,0 0,1 0,-1-1,1 1,0 0,-1 0,1 0,-1-1,1 1,0 0,0-1,-1 1,1-1,0 1,0-1,0 1,0-1,0 1,-1-1,1 0,0 1,0-1,0 0,0 0,0 0,0 0,0 0,0 0,0 0,0 0,0 0,0 0,0-1,0 1,0 0,0-1,0 1,0-1,-1 1,1-1,0 1,0-1,0 1,-1-1,1 0,0 1,-1-1,1 0,0 0,-1 0,1 0,-1 1,1-2,26-63,-23 53,100-305,-52 204,-37 98</inkml:trace>
</inkml:ink>
</file>

<file path=ppt/ink/ink3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7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1,'-9'38,"-4"23,1 5,7-8,9-15,4-13</inkml:trace>
</inkml:ink>
</file>

<file path=ppt/ink/ink3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8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8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26 273,'22'-10,"-1"-1,0-1,-1-1,-1 0,0-2,0 0,-2-1,0-1,0-1,11-17,-26 33,0 0,-1 0,1 0,-1 0,0 0,0-1,0 1,0 0,0-1,0 1,-1 0,1-1,-1 1,1-1,-1 1,0-1,0 1,0-1,0 1,-1-1,1 1,-1-1,1 1,-1-1,0 1,0 0,0-1,0 1,-1 0,1 0,0 0,-1 0,0 0,1 0,-1 0,0 1,0-1,0 1,0-1,0 1,0 0,-1-1,1 1,0 0,-1 1,1-1,0 0,-1 1,1-1,-1 1,-1 0,-3 0,1 0,0 0,0 1,0 0,0 0,0 1,0 0,0 0,0 0,1 1,-1-1,1 1,-1 1,1-1,0 1,0 0,1 0,-1 0,1 1,0-1,0 1,1 0,-1 1,-1 3,-6 10,1 0,0 1,2 0,0 0,1 1,-1 10,5-19,0-1,0 1,2-1,-1 1,1 0,1 0,0 0,1 0,0-1,1 1,0 0,1-1,0 1,1-1,0 0,1 0,0 0,1-1,0 0,0 0,1 0,1-1,0 0,0 0,0-1,1 0,0-1,1 0,0 0,2 0,-2-2,0 0,1-2,-1 1,1-1,-1-1,1 0,0 0,0-1,0-1,0 1,0-2,0 0,0 0,0-1,0 0,0-1,7-3,9-4,-2 1</inkml:trace>
</inkml:ink>
</file>

<file path=ppt/ink/ink3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8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2 201,'-1'23,"1"0,2-1,0 1,2 0,0-1,1 0,2 0,0 0,7 13,-13-32,1 0,0 0,0 0,0 0,0 0,0-1,0 1,1-1,0 1,-1-1,1 0,0 0,0 0,0 0,0 0,0-1,1 0,-1 1,0-1,1 0,-1-1,1 1,-1-1,1 1,-1-1,1 0,-1 0,1-1,-1 1,1-1,-1 0,0 1,1-1,-1-1,0 1,2-1,8-4,0-1,-1 0,0-1,0 0,-1-1,0 0,-1 0,6-8,130-127,-145 143,0 0,0 1,0-1,0 0,0 1,0 0,0-1,0 1,0-1,0 1,0 0,0 0,1 0,-1-1,0 1,0 0,0 1,0-1,0 0,1 0,-1 0,0 1,0-1,0 0,0 1,0-1,0 1,0 0,0-1,0 1,0 0,0-1,0 1,-1 0,1 0,0 0,0 0,-1 0,1 0,-1 0,1 0,21 54,-14-29,-6-19,1-1,0 1,0-1,1 0,0 0,0 0,0 0,0-1,1 1,0-1,0 0,1-1,0 1,-1-1,1 0,1-1,-1 1,0-1,1 0,0-1,-1 0,1 0,0 0,0-1,0 0,1 0,-1-1,0 0,0 0,0-1,0 1,0-2,0 1,0-1,0 0,0 0,-1-1,1 0,-1 0,1-1,4-3,7-11,0 0,-1-1,-2-1,0 0,0-1,8-19,-3 2,-2-1,-1 0,-3-1,-1-1,1-11,-9 32</inkml:trace>
</inkml:ink>
</file>

<file path=ppt/ink/ink3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5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593,'-1'-5,"-1"-1,0 0,0 1,0-1,0 1,-1 0,0 0,0 0,-1 0,1 0,-1 0,0 1,-1 0,1 0,0 0,-1 1,0-1,0 1,0 0,0 0,-1 1,1 0,-1 0,0 0,1 0,-7 0,-12 5,0 1,1 0,-1 2,1 1,0 1,1 0,-1 2,-11 8,-28 10,59-28,0 1,-1-1,1 1,0-1,0 1,0 0,1 0,-1 1,0-1,0 1,1-1,-1 1,0 0,1 0,0 0,-1 0,1 0,0 1,0-1,0 0,1 1,-1 0,1-1,-1 1,1 0,0 0,0 0,0 0,0 0,1 0,-1 0,1 0,0 0,0 0,0 1,0-1,0 0,1 0,-1 0,1 1,7 9,0-1,0 0,1-1,1 0,0-1,0 1,1-2,0 0,1 0,0-1,0 0,1-1,65 50,-10 27,-67-81,1 0,-1 0,0 0,0 0,-1 0,1 1,-1-1,1 0,-1 0,0 0,0 0,0 1,-1-1,1 0,-1 0,0 0,1 0,-1 0,-1 0,1 0,0 0,-1 0,0 0,1-1,-1 1,0-1,0 1,-1-1,1 0,0 0,-1 0,0 1,-13 7,0 0,0-1,-1-1,0 0,0-2,-1 0,-3 0,-55 22,68-24,5-3,0 1,0 0,0-1,0 1,0-1,0 0,-1 0,1 0,0-1,-1 1,1-1,0 1,-1-1,1 0,-1-1,1 1,0-1,-2 0,1-3</inkml:trace>
  <inkml:trace contextRef="#ctx0" brushRef="#br0" timeOffset="369.264">1525 875,'0'10,"0"12,0 8,0 3,-5 1,-1-1,-1 0,2-2,2-1,1-11,5-8,3-11,1-5</inkml:trace>
  <inkml:trace contextRef="#ctx0" brushRef="#br0" timeOffset="529.781">1638 480,'0'0</inkml:trace>
  <inkml:trace contextRef="#ctx0" brushRef="#br0" timeOffset="1218.282">1976 791,'-14'20,"0"1,1 1,2 0,0 1,1 0,1 1,2 0,0 0,1 1,2-1,0 4,4-24,0 0,0 0,0 0,1 0,0 0,-1 0,1 0,1 0,-1 0,0-1,1 1,0 0,0-1,0 0,0 1,1-1,-1 0,1 0,0 0,0 0,0-1,0 1,0-1,1 0,-1 0,1 0,-1 0,1-1,0 1,0-1,0 0,0 0,-1 0,1-1,0 1,0-1,0 0,1 0,-1-1,0 1,-1-1,1 0,0 0,0 0,3-1,13-9,0-1,-1-1,0-1,-1 0,-1-1,0-1,-1-1,-1 0,0-1,-1-1,-2 0,0-1,0-1,6-6,-1-2,-2 0,-1-1,-1-1,-1 0,-2 0,-1-1,-2 0,2-19,-27-55,17 104,0-1,0 1,-1-1,1 1,0 0,-1-1,0 1,1 0,-1 0,0 0,0 0,0 0,0 1,0-1,-1 1,1-1,-1 1,1 0,0 0,-1 0,0 0,1 0,-1 1,0-1,1 1,-1 0,0-1,1 1,-1 0,0 1,0-1,1 0,-1 1,1 0,-1-1,0 1,-1 1,-7 5,1-1,0 1,1 1,0-1,0 2,0-1,1 1,1 1,-1-1,1 1,1 1,0-1,1 1,0 0,0 0,0 4,-2 5,1 1,1 0,1 1,1-1,1 1,1-1,0 1,2 0,1-1,0 1,1-1,2 1,0-1,1-1,5 10,-6-20,0 0,1 0,0-1,1 0,0 0,0-1,1 0,0 0,0-1,1 0,0 0,0-1,0 0,1-1,0 0,0 0,1-1,-1-1,1 1,0-2,0 1,7 0,1-1,-1 0,1-1,-1-2,1 1,-1-2,1-1,-1 0,0-1,0-1,0 0,3-3,2-4,0 0,-1-2,0 0,-1-1,-1-2,0 0,-2-1,0 0,-1-2,0 0,-2-1,0-1,-2 0,0-1,-2 0,0-1,0-5,-10 27,1 0,-1 0,0 0,0 0,0 0,0 0,0 0,0 0,0 0,-1 0,1 0,-1 0,0-1,1 1,-1 0,0 0,0 0,0-1,-1 1,1 0,-1 0,1 0,-1-1,0 1,1 0,-1 0,0 0,0 0,-1 0,1 1,0-1,-1 0,1 0,-1 1,1-1,-1 1,0 0,0-1,0 1,0 0,1 0,-2 0,1 0,0 0,0 1,0-1,-2 0,-6 2,-1 0,0 1,1 0,-1 1,1 0,0 1,0 0,0 0,0 1,1 0,-1 1,1 0,1 0,-1 1,1 0,1 1,-1 0,1 0,1 1,-1-1,1 1,1 1,0-1,0 1,0 3,-1-4,1 0,0 0,0 1,1 0,1 0,-1 0,2 0,0 1,0-1,0 1,1-1,1 1,0 0,1-1,0 1,0 0,1-1,0 0,1 1,0-1,1 0,0 0,1-1,0 1,0-1,1 0,0 0,6 6,-2-6,0 0,1 0,0-1,1 0,0-1,0 0,0-1,1-1,0 0,0 0,8 1,-8-3,3 2,0-1,1 0,-1-1,1-1,-1 0,1-1,0-1,0-1,10-2,-2-2</inkml:trace>
  <inkml:trace contextRef="#ctx0" brushRef="#br0" timeOffset="4449.545">1 85,'29'14,"18"15,3 7,-4-3,-9-2,-6-6,-8-3,-4-5,-4 0,-1-4,3-4,-2 2,1-1,-2-3</inkml:trace>
  <inkml:trace contextRef="#ctx0" brushRef="#br0" timeOffset="4699.998">395 0,'15'29,"9"10,5 2,3 0,1-8,-1-4,0-8,-7-6</inkml:trace>
</inkml:ink>
</file>

<file path=ppt/ink/ink3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0:04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0,'-4'5,"-3"6,-4 2,5-2,3-8,7-8,2-5</inkml:trace>
</inkml:ink>
</file>

<file path=ppt/ink/ink3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0:04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0,'0'5,"0"6,0-3,5-3,6-3,-3-1,-3 4,-8 0,3 1,0-2</inkml:trace>
</inkml:ink>
</file>

<file path=ppt/ink/ink3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0:03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29,'-19'24,"-16"17,-2 7,0 0,7-4,4-8,6-7,1-7,5-4,-1 1,-2 2,6-3,5-5</inkml:trace>
  <inkml:trace contextRef="#ctx0" brushRef="#br0" timeOffset="244.55">682 0,'-39'29,"-21"24,-7 2,5-2,12-6,9-6,13-6,6-8,6-4,1-1,4-5</inkml:trace>
</inkml:ink>
</file>

<file path=ppt/ink/ink3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0:13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2286 1187,'-6'18,"0"1,1 1,1-1,1 1,1-1,0 1,1 0,2 10,-1-10,0 934,-28-558,16-113,-5 197,-10-161,16-66,-1-146,4 1,5 0,6 29,-1 14,-2 329,-28-294,27-175</inkml:trace>
  <inkml:trace contextRef="#ctx0" brushRef="#br0" timeOffset="2182.71">2145 5448,'34'-59,"-9"7,3 1,2 2,2 1,25-27,70-105,-15 6,-75 119,2 1,3 2,1 1,23-17,-39 38,-1-1,-2-2,-1 0,-1-2,-1-3,90-127,174-225,-111 119,-44 96,-55 62,97-164,-24 60,-8-27,-22 35,53-45,-30 28,-29 28,-29 89,-12 11,-16 13,-50 72,-4 2</inkml:trace>
  <inkml:trace contextRef="#ctx0" brushRef="#br0" timeOffset="7268.014">2230 1214,'341'0,"-144"-28,1 17,-134 1,1 3,1 3,-1 2,35 6,19-2,333-2,-282 28,281-27,-181-1,-290-3,0-1,1-1,-1-1,1-1,0 0,1-1,-1-1,2-1,-1-1,1 0,1-1,0-1,1 0,0-1,1-1,1 0,0-1,-9-16,14 23,8 8,-1 1,1-1,-1 0,0 1,1-1,-1 1,1-1,-1 1,0-1,0 1,1-1,-1 1,0-1,0 1,0 0,1 0,-1-1,0 1,0 0,0 0,0 0,1 0,-1 0,0 0,0 0,0 0,0 0,0 1,1-1,-1 0,0 0,0 1,0-1,1 1,-1-1,0 0,1 1,-1-1,0 1,1 0,-1-1,0 1,1 0,-1-1,1 1,-1 0,1-1,0 1,-1 0,1 0,0 0,-1-1,1 1,0 0,0 0,0 0,0 0,0 0,0-1,0 1,0 1,-11 55,-1 81,-31 70,-10-33,59-160,17-40,-13 14,281-218,-155 152,-126 69,-4 2</inkml:trace>
  <inkml:trace contextRef="#ctx0" brushRef="#br0" timeOffset="8416.997">4911 1214,'-1'7,"-1"0,-1 0,1-1,-1 1,0-1,0 1,-1-1,0-1,0 1,-1 0,1-1,-1 0,0 0,-1 0,1-1,-1 0,0 0,0 0,0 0,0-1,-1 0,1-1,-1 0,0 0,0 0,-2 0,-44 23,-272 102,235-83,89-42,1 0,0 0,0-1,0 1,1 0,-1 0,0-1,1 1,-1 0,1 0,0-1,-1 1,1-1,0 1,0-1,0 1,0-1,0 1,0-1,1 0,-1 1,0-1,1 0,-1 0,1 0,-1 0,1-1,-1 1,1 0,0 0,-1-1,1 1,0-1,0 0,-1 1,1-1,0 0,0 0,0 0,-1 0,1-1,0 1,1-1,3 3,227 58,-155-33,-2 4,-1 3,13 10,-64-31,35 15,-59-29,1 1,0-1,-1 1,1-1,0 1,-1-1,1 0,0 0,-1 1,1-1,-1 0,0 0,1 1,-1-1,0 0,1 0,-1 0,0 0,0 0,0 0,0 1,0-1,0 0,0 0,0 0,0 0,0 0,0 0,0 0,-1 0,1 1,0-1,-1 0,1 0,-1 0,1 1,-1-1,1 0,-1 0,1 1,-1-1,0 1,1-1,-1 0,0 1,-6-13,-14-21,2 0,1-2,2 0,2-1,1 0,2-1,1 0,2-1,2 0,1-10,6-53,-1 90</inkml:trace>
  <inkml:trace contextRef="#ctx0" brushRef="#br0" timeOffset="10305.051">2315 1356,'12'-58,"-13"58,0-1,0 0,0 1,0-1,-1 1,1-1,0 1,0 0,0-1,0 1,-1 0,1 0,0 0,0 0,0 0,-1 0,1 0,0 0,0 0,0 1,-1-1,1 0,0 1,0-1,0 1,0 0,0-1,0 1,0 0,0-1,0 1,0 0,0 0,0 0,1 0,-1 0,0 0,1 0,-1 0,-94 117,-54 78,79-106,69-89,1 0,-1 0,0 0,1 0,-1 0,1 1,-1-1,1 0,-1 0,1 1,0-1,0 0,0 0,0 1,0-1,0 0,0 0,0 1,0-1,0 0,1 0,-1 1,1-1,-1 0,1 0,-1 0,1 0,0 0,-1 0,1 0,0 0,0 0,0 0,0 0,0 0,0 0,0-1,0 1,0 0,0-1,0 1,0-1,0 1,1-1,-1 0,0 1,1-1,62 7,255-22,-71 19,-248-3,1-1,-1 1,1-1,0 1,-1-1,1 0,-1 1,1-1,0 0,-1 0,1 1,0-1,-1 0,1 0,0 0,0 0,-1 0,1 0,0 0,-1 0,1 0,0 0,-1 0,1 0,0-1,-1 1,1 0,0 0,-1-1,1 1,0-1,-1 1,1 0,-1-1,1 1,-1-1,1 1,-1-1,1 1,-1-1,0 0,1 1,-1-1,0 0,1 1,-1-1,0 0,0 1,0-1,1 0,-1 1,0-1,0 0,0 1,0-1,0 0,-1 0,1 1,0-1,0 0,0 1,0-1,-1 0,1 1,0-1,-1 1,1-1,-33-44,29 40,-130-129,0-64,122 170,14 33</inkml:trace>
  <inkml:trace contextRef="#ctx0" brushRef="#br0" timeOffset="12653.589">4629 3388,'23'50,"12"126,-37 68,2-263,-1-23,1 0,3 0,1 0,2 1,1-1,8-18,-9 40,0 0,1 1,1-1,0 2,2-1,0 1,1 1,1 0,1 1,0 0,1 0,1 2,0 0,1 0,0 2,1 0,17-9,-29 18,0-1,0 1,0 0,1 0,-1 1,1 0,-1 0,1 0,0 1,0-1,0 1,-1 1,1-1,0 1,0 0,0 0,0 1,0 0,0 0,0 0,0 1,-1 0,1 0,-1 0,1 1,-1 0,0 0,0 0,4 4,-5-3,1 1,-1 0,0 0,-1 0,1 0,-1 1,0-1,0 1,-1 0,0 0,0 0,0 0,0 3,1 12</inkml:trace>
  <inkml:trace contextRef="#ctx0" brushRef="#br0" timeOffset="13271.653">4685 3021,'285'-29,"-88"29,-196 0,0 0,0 1,0-1,1 0,-1 0,0 0,0 0,1 0,-1 0,0 0,0-1,0 1,1 0,-1-1,0 1,0-1,0 1,0-1,0 1,1-1,-1 0,0 0,-1 1,1-1,0 0,0 0,0 0,0 0,-1 0,1 0,0 0,-1 0,1 0,-1-1,0 1,1 0,-1 0,0 0,1-1,-1 1,0 0,0 0,0-1,0 1,0 0,-1 0,1-1,0 1,0 0,-1-1,-109-187,103 167</inkml:trace>
  <inkml:trace contextRef="#ctx0" brushRef="#br0" timeOffset="16185.737">0 2823,'18'73,"-10"-31,25 214,-35-156,3-162,-2 15,2 1,2 0,2 0,8-29,1 30,1 0,2 2,3 0,1 1,1 1,3 1,5-4,-29 43,52-61,-52 61,0 0,0 0,0 0,0 0,0 0,0 0,0 0,1 0,-1 0,0 1,0-1,1 0,-1 1,1-1,-1 1,0-1,1 1,-1 0,1 0,-1 0,1-1,-1 2,1-1,-1 0,1 0,-1 0,1 1,-1-1,0 0,1 1,-1 0,1-1,-1 1,0 0,0-1,1 1,-1 0,0 0,0 0,0 0,0 0,0 1,0-1,0 0,-1 0,1 1,0-1,0 0,-1 1,1-1,23 101,-18-76</inkml:trace>
  <inkml:trace contextRef="#ctx0" brushRef="#br0" timeOffset="17032.228">254 3473,'13'-5,"0"-1,0 0,-1 0,0-1,0-1,0 0,-1 0,-1-1,1-1,-1 0,-1 0,0-1,0 0,-1 0,-1-1,2-5,1-40,-10 56,0 0,-1 0,1 0,-1 0,1 1,0-1,-1 0,0 0,1 0,-1 0,1 0,-1 1,0-1,0 0,1 1,-1-1,0 1,0-1,0 0,0 1,0 0,0-1,0 1,0 0,0-1,0 1,0 0,0 0,0 0,0 0,0 0,0 0,0 0,0 0,0 0,0 0,0 1,0-1,0 0,0 1,0-1,1 1,-1-1,0 1,0-1,0 1,0 0,1-1,-1 1,0 0,1 0,-1 0,0 0,-6 4,0 0,1 1,0 0,0 0,0 1,0-1,1 1,0 1,1-1,0 1,0-1,0 1,1 0,0 1,1-1,-2 7,4-11,-1 0,0 0,1 0,0 0,0 1,0-1,1 0,-1 0,1 0,0 0,0 0,0 0,1 0,-1 0,1 0,0 0,0-1,1 1,-1-1,1 0,-1 1,1-1,0 0,0-1,0 1,1 0,-1-1,1 0,-1 0,1 0,0 0,0-1,0 1,4 0,3 1,-1-1,2-1,-1 0,0 0,0-1,0 0,0-1,0 0,0-1,0 0,0-1,-1 0,1-1,-1 0,1 0,-2-1,1-1,0 0,-1 0,0-1,-1 0,1 0,-1-1,-1 0,1 0,-1-1,-1 0,0 0,0-1,4-9,-9 17,1-1,-1 1,0-1,0 0,0 1,0-1,0 0,0 0,-1 0,1 1,-1-1,0 0,0 0,0 0,0 0,-1 0,1 1,-1-1,0-2,0 6,-1-1,1 0,-1 1,1-1,0 1,-1-1,1 1,0 0,-1 0,1-1,0 1,0 0,0 0,0 0,0 0,0 1,0-1,0 0,0 0,0 0,1 1,-1-1,1 0,-1 1,1-1,-1 1,1-1,-1 1,0 2,-1 0,1 0,0 0,0 0,0 0,0 1,1-1,0 0,-1 0,2 0,-1 1,0-1,1 0,0 0,0 0,0 0,0 0,1 0,0 0,-1 0,2 0,-1-1,0 1,1-1,-1 0,1 1,0-1,0 0,0-1,0 1,1 0,-1-1,1 0,0 0,0 0,-1 0,1-1,0 1,0-1,0 0,1 0,-1-1,0 1,0-1,0 0,1 0,-1 0,0-1,0 1,0-1,1 0,-1-1,0 1,2-2,5-5,0-1,-1-1,0 0,-1 0,0-1,-1 0,0-1,-1 0,0 0,-1-1,0 1,-1-1,-1 0,0-1,0 1,-2-2,0-4,-10 25,-13 28,17-21,1 0,0-1,1 2,0-1,1 0,0 0,1 1,0-1,3 12,-2-20,-1 0,1 0,1 1,-1-1,1 0,0-1,0 1,0 0,1 0,0-1,-1 0,2 1,-1-1,0 0,1-1,0 1,0-1,0 1,0-1,1 0,-1-1,1 1,-1-1,1 0,4 2,14 1</inkml:trace>
  <inkml:trace contextRef="#ctx0" brushRef="#br0" timeOffset="18288.911">1073 3303,'23'-17,"-2"-1,0-1,-1-1,-1-1,-1 0,-1-1,-1-1,-1-1,-1 0,-1-1,-1-1,-2 0,0 0,-2-1,0-1,-6 22,0 0,-1 1,0-1,0 0,0 0,-1 0,1 0,-1 1,-1-1,1 0,-1 0,0 0,-1 0,1 1,-1-1,0 0,0 1,-1 0,-2-5,4 9,0 1,0-1,1 0,-1 0,0 0,0 1,0-1,0 0,0 1,-1-1,1 1,0-1,0 1,0 0,0-1,-1 1,1 0,0 0,0 0,0 0,-1 0,1 0,0 0,0 0,0 1,-1-1,1 0,0 1,0-1,0 1,0-1,0 1,0 0,0-1,0 1,0 0,0 0,0-1,0 1,1 0,-1 0,0 0,0 0,1 0,-1 1,-27 50,21-26,1 1,2 0,0 0,2 0,1 0,1 0,1 0,4 19,-5-41,0-1,0 1,0-1,1 1,-1 0,1-1,0 1,1-1,-1 0,1 1,0-1,0 0,0 0,0 0,1 0,0-1,0 1,0 0,0-1,0 0,1 0,-1 0,1 0,0-1,0 1,0-1,0 0,0 0,1-1,-1 1,0-1,1 0,-1 0,1 0,0-1,-1 1,1-1,-1 0,4-1,0-1,0 1,0-1,0-1,-1 1,1-1,-1 0,0-1,0 0,0 0,-1-1,1 1,-1-1,0-1,0 1,-1-1,3-4,80-118,-79 113,-1 3,-2 0,1-1,-2 0,0 0,0 0,-1 0,-1-1,1-7,-4 22,-1-1,1 0,0 0,0 0,-1 1,1-1,0 0,0 0,-1 0,1 0,0 0,-1 0,1 0,0 0,-1 0,1 0,0 0,-1 0,1 0,0 0,-1 0,1 0,0 0,0 0,-1 0,1 0,0 0,-1-1,1 1,0 0,0 0,-1 0,1-1,0 1,0 0,-1 0,1 0,0-1,0 1,0 0,0-1,-1 1,1 0,0 0,0-1,0 1,0 0,0-1,0 1,-17 29,17-28,-5 7,1 0,0 0,1 1,0-1,0 1,1-1,0 1,1 0,-1 0,2 0,-1-1,1 1,1 0,0 0,0 0,0 0,1 0,1-1,-1 1,1-1,1 0,0 1,0-2,5 9,-3-12,0 0,1-1,0 0,-1 0,1 0,0 0,0-1,0-1,1 1,-1-1,0 0,0-1,1 1,-1-1,1-1,-1 0,0 0,0 0,1-1,-1 0,0 0,0-1,-1 0,1 0,-1-1,1 1,-1-1,0-1,0 1,-1-1,1 0,-1 0,0-1,0-1,9-11,-1 0,-1-1,-1 0,0-1,-2 0,0-1,-2 1,0-2,-1 1,-1-1,0-5,-6-22,1 48,0 0,0 1,-1-1,1 0,0 1,0-1,-1 0,1 1,0-1,-1 0,1 1,-1-1,1 0,-1 1,1-1,-1 1,1-1,-1 1,0-1,1 1,-1 0,0-1,1 1,-1 0,0 0,1-1,-1 1,0 0,0 0,1 0,-1 0,0 0,0 0,1 0,-1 0,0 0,0 0,1 0,-1 0,0 1,0-1,1 0,-1 0,0 1,1-1,-1 1,0-1,1 0,-1 1,1-1,-1 1,1 0,-1-1,1 1,-1-1,1 1,0 0,-1-1,1 1,0 0,-1-1,1 1,0 0,-8 10,0 1,0 0,1 0,1 1,0 0,1 0,0 0,1 1,1-1,0 1,0 10,12 86,-9-107,1 0,0 0,1 0,-1-1,0 1,1 0,-1-1,1 1,0-1,0 1,0-1,0 0,0 0,1 0,-1 0,1 0,-1-1,1 1,0-1,-1 1,1-1,0 0,0 0,0 0,0-1,0 1,0-1,0 1,0-1,0 0,0 0,0-1,0 1,3-1,17-7,-3-2</inkml:trace>
  <inkml:trace contextRef="#ctx0" brushRef="#br0" timeOffset="18749.985">1384 2457,'84'-81,"-67"59,75-99,-91 120,-1 1,1-1,-1 1,1-1,0 0,-1 1,1-1,0 1,-1-1,1 1,0 0,0-1,0 1,-1 0,1-1,0 1,0 0,0 0,0 0,-1 0,1 0,0 0,0 0,0 0,0 0,0 0,-1 1,1-1,0 0,0 0,0 1,-1-1,1 1,0-1,0 1,-1-1,1 1,0-1,-1 1,1-1,-1 1,1 0,-1-1,1 1,-1 0,1 0,-1-1,1 1,-1 0,0 0,0 0,1 0,-1-1,0 1,0 0,0 0,0 0,16 57,-16-54,3 15,1-1,1 0,1 0,0-1,1 1,1-1,0-1,1 0,1 0,1-1,0 0,12 12,-4-11,0-5</inkml:trace>
  <inkml:trace contextRef="#ctx0" brushRef="#br0" timeOffset="21319.878">2766 509,'28'285,"-10"-173,-18-112,0 0,0 0,0 0,0 0,0-1,-1 1,1 0,0 0,0 0,0 0,-1 0,1 0,0 0,0-1,0 1,-1 0,1 0,0 0,0 0,0 0,-1 0,1 0,0 0,0 0,0 0,-1 0,1 0,0 0,0 0,0 0,-1 0,1 1,0-1,0 0,0 0,-1 0,1 0,0 0,0 0,-6-25,3-1,0 0,2-1,1 1,1 0,2-1,0 1,2 0,1 0,1 1,7-19,-12 39,4-11,-1 1,2-1,0 1,1 1,0 0,2 0,-1 0,1 1,1 1,1 0,-1 0,3 0,-12 12,1 0,0 0,0 0,0 0,0 1,0-1,0 1,0-1,0 1,-1 0,1 0,0 0,-1 1,1-1,-1 1,1-1,-1 1,0 0,1 0,-1 0,0 0,0 0,-1 1,1-1,0 1,-1-1,1 1,-1-1,0 1,0 0,0-1,0 1,-1 0,1 0,-1 0,1 2,2 2,35 79,-32-67</inkml:trace>
  <inkml:trace contextRef="#ctx0" brushRef="#br0" timeOffset="22008.333">3162 848,'2'2,"1"0,-1 0,1-1,0 1,-1 0,1-1,0 0,0 1,0-1,0 0,0-1,0 1,0 0,0-1,0 0,1 0,-1 0,0 0,0 0,0-1,0 1,0-1,0 0,0 0,0 0,0 0,0 0,0-1,0 1,-1-1,1 0,-1 0,2-1,2-1,0-1,0 0,-1 0,0 0,0-1,0 0,0 1,-1-2,0 1,0 0,-1-1,0 0,2-7,-4 12,0 0,0 0,0 0,-1 0,1-1,-1 1,1 0,-1 0,0-1,0 1,0 0,0-1,-1 1,1 0,0 0,-1-1,0 1,1 0,-1 0,0 0,0 0,0 0,-1 0,1 0,0 0,-1 0,1 1,-1-1,0 0,1 1,-1-1,0 1,0 0,0 0,0 0,0 0,0 0,0 0,0 0,-1 1,1-1,0 1,0-1,-1 1,1 0,0 0,-1 0,1 0,0 0,0 1,-1-1,1 1,-1 0,-7 5,0 0,1 1,0 1,0-1,0 1,1 1,0 0,1 0,0 0,1 1,-1 0,2 0,0 1,0-1,1 1,0 0,1 1,0-1,0 0,2 1,-1 0,2-1,-1 3,-7 26,4-22,3-7,0 0,-1 0,-1 0,0-1,-1 1,1 0,-2-1,0 0,0 0,-1-1,0 1,0-1,-1 0,-1-1,-5 5,-4-2</inkml:trace>
  <inkml:trace contextRef="#ctx0" brushRef="#br0" timeOffset="22969.94">3641 763,'16'1,"1"-2,-1 0,0-1,1 0,-1-2,0 0,-1 0,1-2,-1 0,0 0,0-2,-1 0,0 0,0-1,-1-1,0 0,-1-1,0-1,-1 1,0-2,-1 0,0 0,-1-1,-1 0,0 0,3-9,-10 21,1-1,-1 0,0 0,0 0,0 0,0-1,0 1,-1 0,0 0,0 0,1 0,-2-1,1 1,0 0,-1 0,1 0,-1-1,0 1,0 0,0 0,-1 0,1 1,-1-1,1 0,-1 0,0 1,0-1,0 1,-1 0,1-1,0 1,-1 0,1 0,-1 1,0-1,0 1,0-1,0 1,0 0,0 0,0 0,0 0,0 1,0-1,0 1,-1 0,1 0,0 0,0 0,0 0,-1 1,1-1,0 1,0 0,-1 0,-7 6,0 0,1 1,-1 0,1 1,1 0,0 0,0 1,1 0,0 0,0 1,1 0,1 1,0 0,1 0,-2 4,1 4,0 0,1 0,2 0,0 1,1-1,0 1,2 0,1-1,0 1,2 2,8 27,-9-43,0 0,0 0,-1 1,1-1,-2 0,1 0,-1 1,0-1,-1 0,0 1,-1 5,0-4,0 0,-1-1,0 0,0 1,-1-1,0 0,0 0,-1-1,0 1,-1-1,1 0,-1-1,-1 1,1-1,-1-1,0 1,0-1,-1 0,0-1,0 1,0-2,0 1,0-1,-1 0,0-1,1 0,-1 0,-1-1,-8-5</inkml:trace>
  <inkml:trace contextRef="#ctx0" brushRef="#br0" timeOffset="23604.771">3726 312,'247'-235,"-169"158,-76 77,-1 0,1 1,-1-1,1 0,-1 1,1-1,-1 1,1-1,-1 1,0 0,1-1,-1 1,0 0,0 0,0 0,0 0,1 0,-1 0,0 0,-1 0,1 1,0-1,0 0,0 1,-1-1,1 0,-1 1,1-1,-1 1,0-1,1 1,-1 0,1 1,81 218,-57-181,-11-28</inkml:trace>
  <inkml:trace contextRef="#ctx0" brushRef="#br0" timeOffset="29303.904">3049 2541,'-8'1,"1"0,0 0,-1 1,1 0,0 0,0 1,0-1,0 2,1-1,-1 1,1 0,0 0,0 1,0-1,1 1,-1 1,1-1,1 1,-1 0,1 0,0 0,0 2,-5 6,1 1,0 0,1 1,1 0,1 0,0 0,1 0,1 1,0 6,1-17,0 0,0-1,1 1,0 0,0 0,1 0,-1 0,1 0,1 0,-1 0,1 0,0 0,0 0,1 0,0-1,0 1,0 0,1-1,0 0,0 0,0 1,0-2,1 1,0 0,0-1,0 0,1 0,-1 0,1 0,0-1,1 1,2-2,0 0,0-1,0 0,1-1,-1 0,0 0,0-1,0 0,0 0,0-1,0 0,0 0,-1-1,1 0,-1-1,1 1,-1-1,-1-1,1 1,0-1,-1 0,0-1,0 0,-1 0,2-1,9-13,-1 0,-1-1,-1-1,-1 0,-1-1,0 0,2-14,27-117,-39 149,-1-1,1 0,-1 0,0 0,-1 0,1 1,-1-1,0 0,-1 0,1 1,-1-1,0 1,-1 0,1-1,-1 1,0 0,-1 0,1 1,-1-1,0 1,0 0,0 0,0 0,-1 0,-3-2,7 5,-1 0,1 0,-1 1,0-1,1 0,-1 1,0-1,1 1,-1-1,0 1,0 0,0 0,1 0,-1 0,0 0,0 0,1 0,-1 0,0 1,0-1,1 1,-1-1,0 1,1 0,-1 0,0 0,1 0,-1 0,1 0,0 0,-1 0,1 0,0 1,0-1,0 1,0-1,0 1,0-1,-1 2,-20 68,23 244,-58-61,58 17,-1-259</inkml:trace>
  <inkml:trace contextRef="#ctx0" brushRef="#br0" timeOffset="29837.282">3670 2936,'4'-5,"3"-6,-6-1,-7-4,-8 1,-1-1,-4 1,-2 4,-3-2,-2 3,-1 1,-2 4,1 2,4 1</inkml:trace>
  <inkml:trace contextRef="#ctx0" brushRef="#br0" timeOffset="30623.962">2682 2768,'-5'0,"-6"0,-7 0,-4 0,-4 0,3 4,1 2,-2 0,5 4,0 0,3 3,-1-1,4 3,-2-2,2 3,3-2</inkml:trace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2:43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81 145,'-5'9,"0"0,1 0,0 0,0 1,1 0,1-1,0 1,0 0,1 0,0 0,0 1,1-1,1 0,0 0,0 0,1 0,0 0,1 0,1 3,-2-11,-1-1,1 1,0 0,1 0,-1-1,0 1,0-1,1 0,-1 0,1 0,-1 0,1 0,-1 0,1-1,-1 1,1-1,0 0,-1 0,1 0,0 0,-1 0,1 0,0-1,-1 1,1-1,-1 0,1 0,-1 0,1 0,0-1,68-44,-65 40,-1-1,0 1,-1-1,0 0,0 0,0 0,-1-1,0 1,0-1,-1 0,0 0,0 0,-1 0,0 0,-1 0,1 0,-2 0,1 0,-1 0,0 0,-1 0,0 0,0 0,-1 0,0 1,0-1,0 1,-1 0,-1 0,1 0,-1 0,0 1,0 0,-1 0,0 0,0 1,0 0,-1 0,-4-2,2 3,0 0,0 1,0 0,-1 0,1 1,-1 0,0 1,1 0,-1 1,0 0,0 0,1 1,-10 2,-6 3</inkml:trace>
</inkml:ink>
</file>

<file path=ppt/ink/ink3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0 469,'194'-209,"-117"90,-43 57,1-2,-24 49</inkml:trace>
</inkml:ink>
</file>

<file path=ppt/ink/ink3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1 713,'14'-51,"3"0,2 2,3 0,1 2,2 0,28-37,8-19,54-112,-107 199</inkml:trace>
</inkml:ink>
</file>

<file path=ppt/ink/ink3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0 507,'20'-34,"15"-20,7-7,0 4,-5 5,-6 8,-7 6,-4 9,-4 6,-6 1,1-1,-2 0,3-2,-1 4</inkml:trace>
</inkml:ink>
</file>

<file path=ppt/ink/ink3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1 540,'19'-34,"11"-25,6-7,1 2,-1 7,-7 10,-3 7,-6 5,-2 9,-4 5,-4 0,1 4,-1 0,-3-1,-2 1</inkml:trace>
</inkml:ink>
</file>

<file path=ppt/ink/ink3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1 536,'23'-39,"14"-21,5-7,-5 5,-4 7,-3 8,-6 8,-7 5,-2 9,-4 3,2 1,-2 0,2-2,-1 3</inkml:trace>
</inkml:ink>
</file>

<file path=ppt/ink/ink3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1 434,'24'-34,"8"-15,3-5,-4 2,-3 11,-6 6,-7 5,0 3,-4 1,1 5,-1 1,3 5,-2-1,-3 2</inkml:trace>
</inkml:ink>
</file>

<file path=ppt/ink/ink3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0 512,'24'-38,"18"-28,1-6,-2 3,-2 9,-4 10,-3 9,-7 6,-2 4,-1 4,-4 5</inkml:trace>
</inkml:ink>
</file>

<file path=ppt/ink/ink3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1 808,'179'-313,"-92"156,23-28,-33 76,-43 77,-16 21</inkml:trace>
</inkml:ink>
</file>

<file path=ppt/ink/ink3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0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24,'2'1,"-1"1,0-1,1 1,-1-1,0 1,0 0,0-1,0 1,0 0,0 0,0 0,-1-1,1 1,-1 0,1 0,-1 0,0 0,0 0,1 0,-2 0,1 0,0 0,0 0,-1 0,1 0,-1 0,1 0,-1 0,0 0,0 0,0-1,0 1,0 0,0-1,0 1,-1-1,1 1,0-1,-1 1,0-1,1 0,-1 0,0 0,1 0,-1 0,0 0,0 0,0-1,0 1,0-1,0 1,0-1,0 0,0 0,0 0,0 0,0 0,0 0,0 0,0-1,0 1,1-1,-1 0,0 1,0-1,0 0,0 0,5 3,1-1,-1 1,1-1,-1 0,1 0,0 0,0 0,-1-1,1 1,0-1,0 0,0 0,0-1,-1 1,1-1,0 1,0-1,-1-1,1 1,-1 0,1-1,-1 0,1 0,-1 0,0 0,0 0,0 0,0-1,0 0,-1 0,1 1,-1-1,0-1,0 1,0 0,0 0,0-1,-1 1,0-1,1 0,-1 1,-1-1,1-2,-1 5,0-1,0 1,0 0,0-1,0 1,-1-1,1 1,-1 0,1-1,-1 1,0 0,1-1,-1 1,0 0,0 0,0 0,0 0,0 0,0 0,0 0,0 0,0 0,0 0,-1 1,1-1,0 0,-1 1,1-1,0 1,-1-1,1 1,0 0,-1 0,1 0,-1-1,1 1,-1 1,1-1,-1 0,1 0,0 0,-1 1,1-1,-1 1,1-1,-1 1,-59 35,63-38,-1 0,1 0,-1 0,1 0,0 0,0 0,0 0,0 1,0-1,0 1,1 0,-1-1,1 1,-1 0,0 0,1 1,0-1,-1 0,1 1,-1-1,1 1,0 0,-1 0,1 0,-1 0,1 1,0-1,-1 1,1 0,-1-1,1 1,-1 0,1 0,-1 1,0-1,1 0,-1 1,0-1,0 1,0 0,0 0,-1 0,1 0,0 0,-1 0,1 0,-1 1,0-1,0 0,0 1,0-1,0 1,0-1,-1 1,1-1,-1 1,0 0,0-1,0 1,0 0,0-1,0 1,-1 0,1-1,-1 1,0-1,0 1,0-1,0 0,-1 2,4-5,-1 0,0 0,0 0,0 0,-1 0,1-1,0 1,0 0,-1 0,1-1,0 1,-1 0,1-1,-1 1,0 0,1-1,-1 1,0 0,0-1,0 1,0-1,0 1,0-1,0 1,-1 0,1-1,0 1,-1-1,1 1,-1 0,0 0,1-1,-1 1,0 0,0 0,0 0,0 0,0 0,0 0,0 0,0 0,0 0,0 0,0 0,-1 1,1-1,0 1,-1-1,1 1,0-1,-1 1,1 0,0-1,-1 1,1 0,-1 0,1 0,-1 0,1 0,0 1,-1-1,1 0,-1 1,1-1,0 1,-1-1,1 1,0 0,0 0,-1-2,1 1,-1 0,1 0,0 0,-1 1,1-1,-1 0,1 0,0 1,-1-1,1 1,0-1,0 1,-1 0,1-1,0 1,0 0,0 0,0 0,0 0,0 0,0 0,0 0,0 0,1 0,-1 1,0-1,1 0,-1 0,1 1,-1-1,1 0,-1 1,1-1,0 0,0 1,0-1,0 1,0-1,0 0,0 1,0-1,1 0,-1 1,0-1,1 0,-1 1,1-1,-1 0,1 0,0 1,0-1,0 1,14 4</inkml:trace>
</inkml:ink>
</file>

<file path=ppt/ink/ink3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2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347 133,'-10'-10,"-12"-8,-8 0,2-3,0 3,1 4,0 5,-1 3,0 3,0 3,0 0,5-4,1-2,4 1</inkml:trace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2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80 195,'29'-34,"-29"66,-108 241,238-546,-60 138,-70 135,0 0,1-1,-1 1,0-1,0 1,0-1,0 1,1 0,-1-1,0 1,0 0,1-1,-1 1,0 0,1-1,-1 1,0 0,1 0,-1-1,1 1,-1 0,0 0,1 0,-1-1,1 1,-1 0,0 0,1 0,-1 0,1 0,-1 0,1 0,-1 0,1 0,-1 0,0 0,1 0,-1 0,1 1,-1-1,1 0,-1 0,0 0,1 1,-1-1,1 0,-1 0,0 1,1-1,-1 0,0 1,0-1,1 0,-1 1,0-1,0 0,1 1,-1-1,0 1,0-1,0 0,0 1,0-1,0 1,0-1,1 1,-1-1,0 1,-1-1,1 1,3 37,-3-34,-1 14,1-1,0 1,1 0,1-1,1 1,0-1,2 0,0 0,0 0,2-1,0 0,1 0,7 12,-12-25,-1-1,0 1,1 0,-1-1,1 0,0 1,0-1,0 0,0-1,0 1,1 0,-1-1,0 0,1 0,-1 0,1 0,-1 0,1-1,-1 0,1 1,0-1,-1-1,1 1,-1 0,1-1,-1 0,1 0,-1 0,1 0,-1 0,0-1,1 0,-1 1,0-1,0 0,-1 0,1-1,0 1,-1-1,1 1,-1-1,0 0,0 0,0 0,0 0,0 0,1-3,6-13,-1 0,0 0,-2-1,0 0,-1 0,-1-1,-1 1,0-1,-2 1,-1-1,0 0,-4-20,4 12,-1 5</inkml:trace>
</inkml:ink>
</file>

<file path=ppt/ink/ink3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41,'-19'-10,"-16"-3,-7 1,4 7,3 5,8 2</inkml:trace>
</inkml:ink>
</file>

<file path=ppt/ink/ink3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1,'-19'0,"-7"5,-3 1,3 5,6 0</inkml:trace>
</inkml:ink>
</file>

<file path=ppt/ink/ink3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1,'15'10,"4"2</inkml:trace>
</inkml:ink>
</file>

<file path=ppt/ink/ink3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1,'24'9,"13"4,0 4,-6 4,-4-1,-7 0,-1-3,0-5,3-4,-4 2,1-1,-3 2,0 0,3-3,2-1,-1-4</inkml:trace>
</inkml:ink>
</file>

<file path=ppt/ink/ink3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9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0,'5'5,"6"1,2 5,2 1,0 2,2-1,-3 3,2-2,3-3,3-4,2-2,2-3,-8-1,-7 3,-5 2</inkml:trace>
</inkml:ink>
</file>

<file path=ppt/ink/ink3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0,'4'5,"8"1,5 1,5-2,-2 3,2 0,1 0,1-3,2-2,-4 4,-5 1</inkml:trace>
</inkml:ink>
</file>

<file path=ppt/ink/ink3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41,'10'0,"7"0,7 0,3 0,2 0,1 0,-4-5,-3-1,1 0,0 1,1 1,-4-3,-5 0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53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47,'24'0,"22"0,8 0,-4-4,-8-3,-4 1,-5 1,-3 2,-2 1,0 1,-6-5,-1 0,-5 0</inkml:trace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2:57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53 546,'-26'78,"20"-46,2-23,1 0,0 0,0 0,1 1,0-1,1 1,0-1,0 1,1 0,0 0,1-1,0 1,1 0,-1-1,2 1,0-1,0 0,0 0,1 0,1 0,0-1,0 0,0 0,1 0,0 0,0-1,1 0,0 0,5 2,-4-7,0-1,1 0,-1-1,1 0,-1 0,1-1,-1 0,0 0,1-1,-1 0,0-1,0 0,0 0,-1 0,1-1,-1-1,0 1,0-1,0 0,-1 0,1-1,-1 0,-1 0,6-7,33-34,-2-1,-3-2,-1-1,-3-3,22-44,-57 96,23-37,-3-1,-1-2,-2 0,-2-1,-2 0,-2-1,-2 0,1-22,-9 62,0 0,0 0,0 0,-1 0,0 0,1 0,-2 0,1 0,0 0,-1 0,0 0,0 0,0 0,0 0,-1 0,1 0,-1 1,0-1,0 1,-1-1,1 1,-1 0,1 0,-3-2,2 6,0 0,0 0,-1 0,1 0,0 0,0 1,0 0,1-1,-1 1,0 0,0 0,1 0,0 1,-1-1,1 1,0-1,0 1,0 0,0 0,1 0,-1 0,1 0,0 0,0 0,0 0,-1 4,-15 50,1 0,3 1,3 1,2 0,3 0,3-42,-8 143,9 151,4-133,-4 221,-27-131,-3-140,31-127,-1 0,1 0,-1 0,1-1,-1 1,0 0,1 0,-1-1,0 1,1 0,-1-1,0 1,0-1,1 1,-1-1,0 1,0-1,0 0,0 1,0-1,0 0,0 0,0 1,0-1,0 0,0 0,1 0,-1 0,0 0,0-1,0 1,0 0,0 0,0-1,0 1,0 0,0-1,0 1,1-1,-1 1,0-1,0 1,1-1,-1 0,0 1,1-1,-1 0,0 0,1 0,-1 1,1-1,-1 0,1 0,0 0,-1 0,-27-48,7 3,3-1,1 0,3-2,2 1,1-5,11 44,-1 0,1 0,1 0,0 1,0-1,0 0,1 0,1 1,-1-1,2 1,-1-1,1 1,0 1,0-1,1 0,0 1,1 0,0 0,0 1,0-1,1 1,0 1,0-1,0 1,1 0,7-3,9-6,-2 1</inkml:trace>
</inkml:ink>
</file>

<file path=ppt/ink/ink3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1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664 872,'0'-5,"-5"-1,-6-5,-2-5,-2-5,-5-3,2-3,-1 4,2 0,0 5,3 0,-2 3,3 0,3 2</inkml:trace>
  <inkml:trace contextRef="#ctx0" brushRef="#br0" timeOffset="499.742">268 477,'-9'-15,"-4"-8,-4-2,1 0,-2 3,-2 6,-3 5,-2 5,2-1,2 0,-2 1,0 3,2-5,6 1</inkml:trace>
</inkml:ink>
</file>

<file path=ppt/ink/ink3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0:2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2306,'91'-77,"110"-95,1 3,75-85,-107 113,-30 28,84-56,-45 45,68-62,5-41,-47 57,-13 2,76-82,-218 210,-69 36,-146 38,60-44,103 9,1 0,0 0,-1 1,1-1,0 0,-1 1,1-1,-1 1,1-1,-1 1,1-1,-1 1,1 0,-1 0,0 0,1 0,-1 0,1 0,-1 1,1-1,-1 0,0 1,1-1,0 1,-1-1,1 1,-1 0,1 0,0 0,-1 0,1 0,0 0,0 0,0 0,0 0,0 0,0 1,0-1,0 0,0 1,1-1,-1 1,0 0,2 12,1 1,0 0,1 0,0-1,1 0,1 1,0-1,1-1,1 1,21 63,10 68,-36-127,0 1,2-1,0 0,1 0,0 0,2 0,5 9,-12-26,0 0,1 0,-1 0,0 0,0 0,1 0,-1 0,0-1,1 1,-1 0,1 0,-1 0,1-1,0 1,-1 0,1-1,0 1,-1 0,1-1,0 1,0-1,-1 1,1-1,0 0,0 1,0-1,0 0,0 0,0 1,-1-1,1 0,0 0,0 0,0 0,0 0,0 0,0 0,0 0,0-1,0 1,0 0,-1-1,1 1,0 0,0-1,0 1,0-1,-1 1,1-1,0 1,-1-1,1 0,0 1,0-2,22-48,69-325,-59 188,-33 186,0 12</inkml:trace>
  <inkml:trace contextRef="#ctx0" brushRef="#br0" timeOffset="1502.132">297 2221,'-5'-2,"0"0,0 0,0 0,0 1,0 0,0 0,0 0,0 0,0 1,0 0,-1 0,1 0,0 1,0 0,0 0,0 0,0 0,0 1,0 0,0 0,0 0,1 1,-1-1,1 1,0 0,0 1,0-1,0 1,0-1,1 1,-3 4,-28 16,-69 50,97-61,5-3</inkml:trace>
  <inkml:trace contextRef="#ctx0" brushRef="#br0" timeOffset="2839.84">974 2503,'17'73,"-4"180,-14-221,12-219,-4 153,1 0,3 0,0 2,2-1,3-1,8-21,-21 42,2 1,0 0,0 0,1 0,0 1,1 0,1 0,0 0,0 1,1 1,0-1,0 1,4-1,-10 8,-1 0,1 1,0-1,0 1,0 0,0 0,0 0,0 1,0-1,0 0,1 1,-1 0,0 0,0 0,0 0,0 1,0-1,1 1,-1 0,0 0,0 0,0 0,-1 0,1 1,0-1,0 1,-1 0,1 0,-1 0,1 0,-1 0,2 3,59 93,-47-67,-8-20,-2-4</inkml:trace>
  <inkml:trace contextRef="#ctx0" brushRef="#br0" timeOffset="3755.804">862 2165,'40'-23,"2"1,0 3,2 1,0 2,0 3,10-1,116-17,-168 31,-1-1,1 1,-1 0,1-1,-1 0,1 1,-1-1,0 0,1 0,-1 0,0 0,0 0,0 0,0 0,0 0,0 0,0 0,0-1,0 1,0 0,-1-1,1 1,0-1,-1 1,1-1,-1 1,0-1,0 1,1-1,-1 1,0-1,0 1,0-1,-1 1,1-1,0 1,0-1,-1 1,1-1,-1 1,0-1,0 0,-42-61,29 47,-1-4,9 14,0-1,1 1,0-1,0 0,1-1,0 1,0-1,1 0,0 0,1 0,-1-2,1-13</inkml:trace>
</inkml:ink>
</file>

<file path=ppt/ink/ink3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6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30 162,'0'-39,"-17"74,12-5,1 1,1-1,2 1,1 0,2-1,0 1,3-1,0 0,2 0,4 11,-7-29,0-1,0 0,1 0,1-1,-1 0,2 0,0 0,0 0,0-1,1-1,1 1,-1-1,1-1,6 5,-12-11,0 1,0-1,0 0,0 0,0 0,0 0,0-1,0 1,0-1,0 1,0-1,1 0,-1-1,0 1,0 0,0-1,0 0,0 0,0 0,0 0,0 0,0 0,-1-1,1 0,0 1,-1-1,1 0,-1 0,0 0,1-1,-1 1,0-1,0 0,58-92,-7-76,-52 168,-2 2,1 1,0-1,0 0,-1 0,1 0,0 0,0 0,0 1,0-1,0 0,0 0,0 0,0 0,1 0,-1 1,0-1,0 0,1 0,-1 0,0 1,1-1,-1 0,1 0,-1 1,1-1,0 0,-1 1,1-1,-1 1,1-1,0 1,0-1,-1 1,1-1,0 1,0 0,-1-1,1 1,0 0,0 0,0 0,0 0,0-1,-1 1,1 0,0 0,0 1,0-1,0 0,0 0,-1 0,1 0,0 1,0-1,0 0,-1 1,1-1,0 1,0-1,-1 1,1-1,0 1,51 142,-48-123,1 0,1-1,1 1,1-2,0 1,1-1,8 10,-15-24,1 0,-1-1,1 1,0-1,0 0,1 0,-1 0,1 0,-1 0,1-1,0 0,0 1,0-2,0 1,1 0,-1-1,0 0,1 0,-1 0,1 0,-1-1,1 0,-1 0,1 0,-1 0,1-1,-1 1,1-1,-1-1,0 1,1 0,-1-1,0 0,0 0,0 0,0-1,-1 1,3-3,13-14,-2-1,0-1,-1 0,-1-2,-1 1,-1-2,-1 0,-2 0,0-1,-1 0,2-16,4-2,-2-1,-2 0,-2 0,-1-1,-3 0,-2 0,-1-24,-3 69,0 11</inkml:trace>
</inkml:ink>
</file>

<file path=ppt/ink/ink3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7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59 244,'18'0,"0"-1,0-1,-1-1,1-1,-1 0,1-1,-1-1,-1-1,1 0,-1-1,5-4,-16 8,0 1,-1-1,1-1,-1 1,0-1,0 1,-1-1,1 0,-1-1,0 1,-1 0,1-1,-1 0,0 1,-1-1,1 0,0-5,-2 8,1 0,-1 0,0-1,1 1,-1 0,-1 0,1-1,0 1,-1 0,0 0,1 0,-1 0,-1-1,1 1,0 1,-1-1,1 0,-1 0,0 0,0 1,0-1,0 1,-1 0,1-1,0 1,-1 0,0 1,1-1,-1 0,0 1,0-1,0 1,-1 0,-5 0,0 1,0 0,0 0,0 1,0 0,0 1,0 0,0 0,0 1,1 0,-1 1,1 0,0 0,0 1,1 0,-1 0,1 1,-1 1,-4 4,1 0,1 2,0-1,1 1,0 0,1 1,0 0,2 1,-1-1,2 1,0 0,0 1,2-1,-2 12,4-21,0 0,0 0,1 0,0 0,0 0,0 1,1-1,0 0,0 0,0 0,1 0,0 0,0-1,0 1,1 0,0-1,0 0,1 1,-1-1,1-1,0 1,0 0,1-1,-1 0,1 0,0 0,0-1,0 0,1 0,3 2,19 4,0 0,0-2,0-1,1-2,-1-1,1 0,0-3,0 0,13-3,3 2,-21 1</inkml:trace>
</inkml:ink>
</file>

<file path=ppt/ink/ink3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8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58,'-1'-3,"1"1,-1-1,0 1,1-1,-1 1,0 0,0-1,-1 1,1 0,0 0,-1 0,1 0,-1 0,0 0,1 0,-1 1,0-1,0 0,0 1,-1 0,1-1,0 1,0 0,-1 0,1 0,0 1,-1-1,1 1,-1-1,-2 1,-78-6,71 8,0 0,1 1,-1 0,1 1,0 0,0 1,0 1,1-1,-1 2,2-1,-1 1,1 1,0 0,0 0,1 1,0 0,-1 2,5-2,0 0,1 0,0 0,1 0,0 0,0 1,1-1,0 1,1 0,0-1,0 1,1-1,1 1,-1-1,1 0,1 1,0-1,0 0,1 0,0-1,1 1,-1-1,2 0,4 6,-4-5,0-1,1 1,0-1,1 0,-1-1,2 1,-1-1,1-1,0 0,0 0,1-1,-1 0,1-1,0 0,1 0,-1-1,1-1,-1 1,1-2,0 0,0 0,0-1,1 2,0-1,0-1,0 0,1-1,-1-1,0 1,0-2,0 0,-1 0,1-1,-1-1,0 1,0-2,0 0,-1 0,1-1,-2 0,1-1,-1 0,0-1,2-4</inkml:trace>
</inkml:ink>
</file>

<file path=ppt/ink/ink3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9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0,'-20'1,"-1"0,0 2,1 0,0 1,-1 1,2 1,-1 1,1 1,0 0,-11 8,23-11,0 0,1 0,-1 1,2 0,-1 0,0 1,1-1,1 1,-1 0,1 1,0-1,0 1,1-1,0 1,1 0,0 0,0 1,0-1,1 0,0 1,1-1,0 0,0 1,1-1,0 1,1-1,0 0,0 0,0 0,4 7,-4-10,1-1,-1 0,1 1,0-1,0 0,1-1,-1 1,1-1,0 1,0-1,0 0,0 0,0-1,1 1,0-1,-1 0,1 0,0-1,0 1,-1-1,1 0,0 0,1-1,-1 0,0 0,0 0,0 0,2-1,5 0,0-1,0-1,0 0,0 0,0-1,-1-1,0 0,1 0,-2-1,1-1,1-1,21-21,0-1,-3-1,0-2,-2-1,21-34,-49 66,0 1,0 0,0-1,1 1,-1 0,0 0,1 0,-1-1,1 1,-1 0,1 0,0 0,-1 0,1 0,0 0,0 0,0 0,0 0,0 0,0 1,0-1,0 0,0 1,0-1,0 1,0-1,1 1,-1-1,0 1,0 0,1-1,-1 1,0 0,0 0,1 0,-1 0,0 0,1 1,-1-1,0 0,0 0,0 1,1-1,-1 1,0-1,0 1,0 0,0-1,0 1,0 0,0 0,0-1,0 1,0 0,0 0,0 0,-1 0,1 0,0 1,-1-1,1 0,-1 0,1 0,-1 0,0 1,1 0,2 12,1 1,0-1,1 0,1-1,0 1,1-1,0-1,9 13,-3-8</inkml:trace>
</inkml:ink>
</file>

<file path=ppt/ink/ink3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9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0 363,'35'-63,"92"-134,-88 167,-38 30,0-1,0 1,0 0,0 0,0 0,0 0,0 0,0 0,0 1,0-1,0 0,0 0,0 1,0-1,0 1,0-1,0 1,0-1,0 1,0 0,-1-1,1 1,0 0,0-1,-1 1,1 0,0 0,-1 0,1 0,-1 0,1 0,-1 0,0 0,1 0,-1 0,0 0,0 0,1 0,-1 0,0 1,12 46,28 72,-38-117,1 0,-1 0,0 0,1 0,0 0,0 0,-1 0,2-1,-1 0,0 1,0-1,1-1,-1 1,1 0,0-1,-1 0,1 1,0-2,0 1,0 0,0-1,0 1,0-1,-1-1,1 1,0 0,0-1,0 0,0 0,0 0,8-4,-1-1,0 0,-1-1,1 0,-1 0,0-1,-1-1,0 1,-1-1,0-1,0 0,0 0,-2-1,1 1,-1-1,-1-1,0 1,-1-1,0 0,0 0,-1-4,27-56,-18 49</inkml:trace>
</inkml:ink>
</file>

<file path=ppt/ink/ink3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17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23 112,'-3'6,"0"0,0 0,0 0,1 0,0 1,0-1,1 1,0-1,0 1,0-1,1 1,0 0,0-1,0 1,1 0,0-1,1 1,-1-1,1 0,1 1,-1-1,1 0,0 0,0 0,1-1,-1 1,1-1,1 0,-1 0,1 0,0-1,0 1,0-1,0 0,1-1,0 1,0-1,0 0,0-1,0 1,2-1,5-1,0 0,0-1,0-1,-1 0,1-1,0 0,-1-1,1 0,-1-1,0-1,0 0,0 0,-1-1,0-1,0 0,0 0,-1-1,0 0,-1-1,0 0,0-1,-1 0,0 0,-1 0,0-1,0 0,2-7,2 4,-11 42,0-21,-1 0,1 0,0 0,1 0,0 0,0 0,0 0,1-1,0 1,0 0,0-1,1 1,0-1,1 0,-1 0,1 0,0 0,1-1,-1 0,1 0,0 0,0 0,1-1,-1 0,1 0,0 0,0-1,0 0,1 0,-1 0,1-1,0 0,-1 0,1-1,0 0,0 0,0-1,5 0,-1-2,1 0,-1-1,0-1,0 0,0-1,0 0,-1 0,1-1,-1-1,-1 1,0-2,0 1,0-1,-1-1,0 1,0-1,-1-1,0 1,-1-1,0-1,-1 1,0-1,0 0,-1 0,0-5,41-106,-45 122,0 0,0 0,0 1,1-1,-1 0,0 1,0-1,1 0,-1 0,0 1,1-1,-1 0,0 0,1 0,-1 1,0-1,1 0,-1 0,0 0,1 0,-1 0,1 0,-1 0,0 0,1 0,-1 0,0 0,1 0,-1 0,1 0,-1 0,0 0,1 0,-1-1,0 1,1 0,-1 0,0 0,1-1,-1 1,0 0,0 0,1-1,-1 1,0 0,0 0,1-1,-1 1,0 0,0-1,0 1,0 0,1-1,4 37,34 202,-29-178,-3 0,-3 1,-2 0,-5 43,1-8,3-89,-1 0,0 0,0 0,0 0,-1 0,0 0,0 0,-1-1,0 1,0 0,-1-1,1 1,-1-1,-1 0,1 0,-1 0,0-1,-1 1,-2 2,6-7,-1-1,0 1,1-1,-1 1,0-1,1 0,-1 1,0-1,0 0,1 0,-1 0,0 0,0-1,1 1,-1 0,0-1,1 1,-1-1,1 0,-1 1,0-1,1 0,0 0,-1 0,1 0,-1 0,1-1,0 1,0 0,0 0,0-1,0 1,0-1,0 1,0-1,0 1,1-1,-1 0,1 1,-1-1,-14-71,18 30,3 2,1-1,3 0,1 2,1-1,11-19,-7 23,1 1,1 1,2 0,2 2,1 0,1 2,2 0,1 2,2 1,17-13,-32 28,1 1,1 0,0 1,0 1,1 1,0 0,1 1,0 1,0 0,1 1,0 2,3-1,-17 5,-1 1,1 0,-1 0,0 0,0 0,1 1,-1-1,0 1,0 0,0 1,-1-1,1 0,-1 1,1 0,-1 0,0 0,0 0,0 1,0-1,-1 1,1 0,-1 0,0-1,0 1,0 1,-1-1,1 0,-1 0,0 1,-1-1,1 0,-1 1,1-1,-1 1,-1-1,1 1,-1-1,1 0,-1 1,0-1,-1 0,1 0,-1 0,0 0,0 0,0 0,0 0,-1 0,-1 1,-7 18,-1-1,-1 0,-1 0,0-1,-2-1,0-1,-2 0,0-1,-1-1,0-1,-1-1,-3 1,15-11,-1 1,0 0,0 0,0-1,0 0,-1-1,0 0,0 0,0-1,0 0,-1-1,1 0,-1-1,0 0,-8-1,16-1,1-1,-1 1,1-1,-1 0,1 0,0-1,0 1,0 0,0-1,0 1,0-1,0 0,1 1,0-1,-1 0,1 0,0 0,0 0,1 0,-1 0,1 0,-1 0,1 0,0 0,0-1,1 1,-1 0,-1-21</inkml:trace>
</inkml:ink>
</file>

<file path=ppt/ink/ink3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10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93,'-17'57,"23"132,4-88,-8 254,-2-354,-1-1,1 1,0 0,0 0,0 0,0 0,0 0,0 0,0 0,0 0,0 0,1 0,-1-1,0 1,0 0,1 0,-1 0,1 0,-1-1,1 1,-1 0,1 0,-1-1,1 1,0 0,-1-1,1 1,0 0,0-1,-1 1,1-1,0 0,0 1,0-1,0 0,-1 1,1-1,0 0,0 0,0 0,0 1,0-1,0 0,0-1,0 1,0 0,0 0,-1 0,1 0,0-1,0 1,0 0,0-1,0 1,-1-1,1 1,45-36,-43 33,53-55,-39 39,0 1,0 0,2 1,0 1,1 1,0 1,1 1,1 0,0 2,13-5,-33 15,0 0,0 0,1 0,-1 0,0 0,1 0,-1 1,1-1,-1 1,1 0,-1 0,1 0,0 0,-1 0,1 0,-1 1,1-1,-1 1,1-1,-1 1,0 0,1 0,-1 0,0 1,0-1,0 0,0 1,0 0,0-1,0 1,0 0,0 0,-1 0,1 0,-1 0,0 0,0 1,1-1,-1 0,-1 1,1-1,0 0,0 1,-1-1,0 2,0 13,-1 0,0 0,-2-1,0 1,-1-1,-1 1,0-1,-1 0,-1-1,0 0,-1 0,-1 0,0-1,-1-1,0 1,-1-1,-1-1,0 0,-1-1,0 0,0-1,-1-1,-1 0,-12 6,24-13,0 1,-1-1,1 1,-1-1,1 0,-1 0,0-1,0 1,1-1,-1 1,0-1,0-1,-1 1,1-1,0 1,0-1,0 0,0 0,0-1,0 1,0-1,0 0,0 0,0-1,0 1,0-1,0 0,1 0,-1 0,1 0,-1 0,1-1,0 0,0 1,0-1,0 0,1-1,-1 1,1 0,0-1,0 0,0 1,-1-3,0-19,2 1</inkml:trace>
  <inkml:trace contextRef="#ctx0" brushRef="#br0" timeOffset="4123.522">780 600,'20'76,"-19"-61,7 138,2-278,-6 104,2-1,0 1,1 0,1 1,1 0,1 0,1 1,0 0,1 1,2 0,2-2,-15 18,-1 1,1-1,0 1,0-1,0 1,0-1,1 1,-1 0,0-1,0 1,1 0,-1 0,1 0,-1 0,1 0,0 0,-1 0,1 1,0-1,-1 1,1-1,0 1,0-1,0 1,-1 0,1 0,0 0,0 0,0 0,-1 1,1-1,0 0,0 1,-1-1,1 1,0 0,-1 0,1-1,0 1,-1 0,1 0,0 1,11 31,-12-30,-1 0,1 1,-1-1,1 0,0 0,1 0,-1 0,0 0,1 0,0 0,-1 0,1 0,0-1,0 1,1-1,-1 1,1-1,-1 0,1 0,0 0,-1 0,1-1,0 1,0-1,0 0,1 1,-1-1,0-1,0 1,0 0,1-1,-1 0,13-3</inkml:trace>
  <inkml:trace contextRef="#ctx0" brushRef="#br0" timeOffset="4523.099">1260 685,'11'-2,"0"0,0-1,-1 0,1 0,-1-1,1 0,-1-1,0-1,-1 1,1-1,-1-1,-1 0,1 0,-1-1,0 0,-1 0,0-1,2-3,-8 9,0 0,0 0,-1 0,1 0,-1 0,0 0,0 0,0 0,0-1,0 1,-1 0,0 0,1 0,-1 0,0 1,-1-1,1 0,0 0,-1 0,1 1,-1-1,0 1,0-1,0 1,0 0,0 0,-1 0,1 0,-1 0,1 0,-1 1,0-1,0 1,1 0,-1 0,0 0,0 0,0 0,0 1,0-1,0 1,0 0,0 0,-1 0,1 0,0 1,0-1,0 1,0 0,0 0,0 0,1 0,-1 0,0 0,0 1,0 0,-10 3,-1 1,1 1,0 0,1 0,-1 1,2 1,-1 0,1 1,1 0,0 1,0 0,1 0,0 1,1 0,0 1,1-1,1 2,0-1,1 1,-2 4,7-14,-1 0,1 0,0 0,-1-1,2 1,-1 0,0 0,1 0,0-1,0 1,0 0,0-1,0 1,1-1,0 1,0-1,0 1,0-1,0 0,0 0,1 0,0-1,-1 1,1 0,0-1,0 0,1 0,-1 0,2 1,107 33,-95-35,0 0,0-1,-1 0,1-2,0 0,0 0,-1-2,1 0,-1-1,0-1,-1 0,1-1,-1-1,2-2,2 0</inkml:trace>
  <inkml:trace contextRef="#ctx0" brushRef="#br0" timeOffset="5251.465">1965 516,'-26'9,"0"1,1 1,1 1,0 1,0 1,1 1,1 1,1 1,0 1,1 1,-13 17,31-34,0 0,0 0,0 0,0 0,1 1,-1-1,1 1,-1-1,1 1,0 0,0-1,0 1,0 0,1 0,-1-1,1 1,0 0,0 0,0 0,0 0,0 0,1 0,-1-1,1 1,0 0,-1 0,1-1,1 1,-1 0,0-1,1 1,-1-1,1 1,0-1,0 0,0 0,0 0,0 0,0 0,0 0,1-1,-1 1,1-1,-1 0,1 1,0-1,1 0,10 0,-1 0,1-1,0-1,-1 0,1-1,-1-1,0 0,0-1,0 0,0-1,0 0,-1-1,0 0,1-2,17-8,-1-2,0-1,-2-2,0 0,19-21,-46 42,1-1,-1 1,1-1,-1 1,1-1,-1 1,1-1,-1 1,1 0,0-1,-1 1,1 0,0 0,-1-1,1 1,0 0,-1 0,1 0,0 0,-1 0,1 0,0 0,-1 0,1 0,0 0,0 0,-1 0,1 1,0-1,-1 0,1 0,-1 1,1-1,0 0,-1 1,1-1,-1 1,1-1,-1 1,1-1,-1 1,1-1,-1 1,0-1,1 1,-1 0,0-1,1 1,-1 0,0-1,0 1,0 0,1-1,-1 1,0 0,0-1,0 1,0 0,0-1,0 1,-1 0,1 0,0-1,0 1,0 0,-1-1,1 1,0-1,-1 1,1 0,4 18,-3-17,0 0,0 0,0 0,0 0,0 0,0-1,1 1,-1 0,1-1,-1 1,1-1,0 0,-1 1,1-1,0 0,0 0,0 0,0 0,0 0,0-1,0 1,0-1,1 1,-1-1,0 0,0 0,0 1,1-2,-1 1,0 0,0 0,0-1,0 1,0-1,0 0,0 1,0-1,0 0,0 0,0-1,0 1,0 0,-1-1,1 1,77-67,-53 31,-2-2,-1 0,-3-1,0-1,-3-1,-2 0,-1-1,3-25,-11 49,-1-1,-1 0,0 0,-2 0,0-1,-1 1,-1 0,-1-1,-4-19,5 40,-1-1,1 0,-1 0,1 0,-1 1,0-1,1 0,-1 1,0-1,0 1,1-1,-1 1,0-1,0 1,0-1,0 1,1 0,-1 0,0-1,0 1,0 0,0 0,0 0,0 0,0 0,0 0,0 0,0 0,0 0,1 1,-1-1,0 0,0 0,0 1,0-1,0 1,1-1,-1 1,0-1,0 1,1 0,-1-1,0 1,1 0,-1-1,1 1,-1 0,1 0,-1-1,1 1,-1 0,1 0,0 0,-1 0,1 0,0 0,0 0,0 0,0-1,0 1,0 0,0 0,0 0,0 0,0 0,1 1,-7 21,0 1,2 0,2 1,0-1,1 0,1 1,3 20,-1 15,10 104,-2-87,-3 1,-4 0,-5 40,2-118,17-40,-4-11,-4 30</inkml:trace>
  <inkml:trace contextRef="#ctx0" brushRef="#br0" timeOffset="5641.142">2839 261,'-291'184,"282"-178,5-4,0 0,0 1,0-1,0 1,0 0,0 0,1 0,-1 1,1-1,0 1,0 0,0 0,1 0,-1 0,1 1,0-1,0 2,3-3,0-1,0 1,1-1,-1 1,1-1,-1 0,1 0,0 0,0 0,0 0,0 0,1 0,-1-1,0 1,1-1,-1 1,1-1,0 0,-1 0,1 0,0-1,-1 1,1 0,0-1,0 0,8 4,3-1,0 1,-1 1,1 0,-1 1,0 0,-1 1,1 1,-2 0,1 0,-1 2,0-1,-1 1,0 0,-1 1,0 0,0 1,-1 0,-1 0,0 1,0 2,20 50,-14-52</inkml:trace>
</inkml:ink>
</file>

<file path=ppt/ink/ink3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1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99,'-1'1,"0"0,0 0,0 1,0-1,0 0,0 0,0 1,0-1,1 0,-1 1,0-1,1 1,-1-1,1 1,-1-1,1 1,0-1,0 1,0-1,-1 1,2-1,-1 1,0 0,0-1,0 1,1-1,-1 1,1-1,-1 1,1-1,0 0,-1 1,2 0,0 9,4 354,2-337,-8-28,0-1,0 1,0 0,0-1,0 1,0 0,0-1,0 1,0 0,0 0,1-1,-1 1,0 0,0-1,0 1,0 0,1 0,-1-1,0 1,0 0,1 0,-1 0,0-1,0 1,1 0,-1 0,0 0,1 0,-1 0,0 0,0-1,1 1,-1 0,0 0,1 0,-1 0,0 0,1 0,-1 0,0 0,1 0,-1 1,0-1,1 0,-1 0,0 0,0 0,1 0,-1 0,0 1,1-1,-1 0,0 0,0 0,1 1,-1-1,0 0,14-53,-5 10,2 0,1 0,3 1,1 0,2 2,2 0,2 1,1 1,12-13,-29 44,1-1,1 2,-1-1,1 1,0 0,1 0,-1 1,1 0,0 1,5-2,-11 5,0 0,1 0,-1 0,0 0,0 1,1-1,-1 1,0 0,1 0,-1 0,0 0,1 1,-1-1,0 1,0 0,0 0,1 0,-1 0,0 1,0-1,0 1,-1 0,1 0,0 0,-1 0,1 0,-1 0,0 1,0-1,0 1,0 0,1 2,35 61,-25-52</inkml:trace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2:58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45,'0'-19,"0"-6</inkml:trace>
</inkml:ink>
</file>

<file path=ppt/ink/ink3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2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1 262,'261'-28,"-39"-1,-167 23,-72-21,-132-88,108 72,31 29</inkml:trace>
</inkml:ink>
</file>

<file path=ppt/ink/ink3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5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29 565,'-5'24,"-1"18,0 6,1-1,1-7</inkml:trace>
  <inkml:trace contextRef="#ctx0" brushRef="#br0" timeOffset="237.063">0 86</inkml:trace>
  <inkml:trace contextRef="#ctx0" brushRef="#br0" timeOffset="664.935">255 904,'111'-336,"-97"307,4 47,-6 10,52 97,-61-121,0 0,0 0,1 0,0 0,-1-1,1 0,0 1,0-2,1 1,-1 0,1-1,-1 0,1 0,0 0,0 0,-1-1,1 0,0 0,0 0,1-1,-1 0,0 0,0 0,0 0,3-2,5-2,-1-1,0-1,-1 0,1-1,-1 0,0-1,-1 0,0-1,0 0,-1 0,0-1,-1 0,0-1,-1 1,0-2,0 1,-1-1,-1 0,0 0,0 0,-2-1,2-8,18-46,-18 48</inkml:trace>
  <inkml:trace contextRef="#ctx0" brushRef="#br0" timeOffset="1014.56">1300 0,'-9'75,"4"0,3 0,4 0,4 25,-4-77,-2 0,-1 0,-1 0,0 0,-2 0,-1-1,-1 1,0-1,-2 0,-1-1,-6 11,15-31,-1 1,1 0,-1-1,0 1,0 0,1 0,-1-1,-1 1,1 0,0-1,0 1,0-1,-1 0,1 1,-1-1,1 0,-1 0,1 0,-1 0,0 0,0 0,1 0,-1-1,0 1,0-1,0 1,0-1,-6-6</inkml:trace>
  <inkml:trace contextRef="#ctx0" brushRef="#br0" timeOffset="1251.297">988 424,'39'5,"31"1,9 0,-4-1,-10-2,-7-1,-8-1,-8 0,-6-1,-5 0,-2-1,-2 1,0 0,-1 0,-3 0</inkml:trace>
  <inkml:trace contextRef="#ctx0" brushRef="#br0" timeOffset="1482.031">1892 396,'-15'11,"1"1,0 0,1 1,0 0,1 1,1 1,0 0,1 0,1 1,0 0,1 1,1 0,0 0,-1 10,7-24,0-1,1 2,0-1,0 0,0 0,0 0,0 0,0 0,1 0,0 0,-1 0,1-1,0 1,1 0,-1 0,0-1,1 1,-1 0,1-1,0 1,0-1,0 0,0 0,0 0,1 0,-1 0,1 0,-1-1,1 1,0-1,-1 1,1-1,0 0,0 0,0-1,0 1,2 0,6 1,0-1,0-1,0 0,0 0,1-1,-1 0,0-1,-1 0,10-4,-6 2,-2-1,1-1,-1 0,0-1,0 0,-1-1,0-1,0 1,-1-1,0-1,0 0,-1-1,-1 0,0 0,0 0,-1-1,3-7,-9 15,1 0,-1 0,0-1,0 1,0 0,-1-1,0 1,0-1,0 1,0-1,0 1,-1-1,0 1,0 0,0-1,-1 1,1 0,-1 0,0 0,0 0,-1 0,1 1,-1-1,1 1,-1-1,0 1,-1 0,1 0,0 0,-1 1,0-1,0 1,1 0,-1 0,-1 0,1 0,0 1,0-1,0 1,-1 1,1-1,-2 0,-52-4,32 5</inkml:trace>
</inkml:ink>
</file>

<file path=ppt/ink/ink3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9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211 482,'-21'15,"0"1,1 1,1 1,1 0,1 1,1 1,0 1,1 1,2 0,-6 12,17-32,0 0,1 0,-1 0,1 1,0-1,0 0,0 0,0 1,0-1,1 1,-1-1,1 1,-1-1,1 1,0-1,0 1,0-1,0 1,0-1,1 1,-1-1,1 1,0-1,0 1,0-1,0 0,0 1,0-1,0 0,1 0,-1 0,1 0,0 0,0 0,-1-1,1 1,0 0,0-1,1 1,-1-1,2 1,10-1,0 1,0-2,0 0,0-1,0 0,0-1,0 0,-1-1,1-1,-1 0,1-1,-1-1,-1 0,1 0,-1-2,0 1,-1-1,0-1,0 0,-1-1,9-10,-13 16,-1 0,0-1,-1 0,1 0,-1 0,0-1,0 1,-1-1,0 0,0 0,0 0,0-1,-1 1,0 0,-1-1,1 0,-1 1,-1-1,1 0,-1 0,0 1,-1-1,1 0,-1 0,-1 1,1-1,-1 1,0-1,-1 1,0 0,0 0,0 0,0 0,-1 0,0 1,-2-2,-1 0,-1 0,0 1,0 0,0 0,-1 0,0 1,0 1,-1-1,1 2,-1-1,0 1,0 1,0 0,0 0,-9 0,39-3,-1-2,0 0,-1-1,0 0,0-2,-1 0,0-1,-1-1,6-6,4 0,-1-1,-1-2,0 0,-2-2,-1 0,-1-1,-1-2,-1 0,7-13,-20 27,-5 10,0 1,0-1,0 0,1 0,-1 0,0 0,1 1,-1-1,1 0,0 0,-1 1,1-1,0 0,0 1,0-1,0 1,0-1,1 1,-1 0,0-1,1 1,-1 0,1 0,-1 0,1 0,-1 0,1 0,0 1,0-1,-1 0,1 1,0-1,0 1,0 0,-1 0,1-1,0 1,0 0,0 1,0-1,-1 0,1 1,0-1,0 1,0-1,-1 1,1 0,1 0,4 10,0 1,0 0,-1 1,-1-1,0 1,-1 0,0 0,-1 1,-1-1,0 1,5 18,134 622,-136-635,-1 1,0 0,-1 0,-1 0,-1 0,-1 0,-1 0,-1 0,0 1,-2-2,0 1,-1 0,-1-1,-1 0,-1 0,0-1,-6 8,6-15,0 0,-1 0,0-1,-1 0,0-1,-1 0,0-1,0 0,-1 0,0-1,0-1,-1 0,0-1,0 0,0-1,0 0,-1-1,0-1,1 0,-1-1,0 0,-10-2,21 1,1 0,-1-1,0 1,1-1,-1 0,1 0,-1 0,1 0,-1 0,1 0,-1-1,1 1,0-1,0 0,0 1,0-1,0 0,0 0,1-1,-1 1,1 0,-1 0,1-1,0 1,0-1,0 1,0-1,0 1,1-1,-1 0,1 1,0-1,-1 0,1 0,21-92,-4 65,2 1,0 1,2 0,2 2,8-8,-12 13,26-29</inkml:trace>
</inkml:ink>
</file>

<file path=ppt/ink/ink3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7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93 198,'-10'13,"0"-1,0 2,2-1,-1 1,2 1,0-1,1 1,0 0,1 1,1 0,0-1,2 1,-1 0,2 0,0 4,1-18,0 1,1-1,-1 0,1 0,-1 1,1-1,0 0,0 0,0 0,0 0,0 0,1 0,-1 0,0 0,1 0,-1-1,1 1,0 0,0-1,0 1,0-1,0 0,0 0,0 0,0 0,0 0,0 0,0 0,1-1,-1 1,0-1,1 0,-1 0,0 0,1 0,-1 0,0 0,1 0,-1-1,2 0,84-44,-79 36,-1 0,0-1,0 0,-2-1,1 0,-1 0,-1 0,0 0,0-1,-1 0,-1 0,0 0,0-1,-1 1,-1 0,0-1,-1 1,0-1,-1 0,-1 1,0 0,0-1,-1 1,-4-10,5 18,1 1,0-1,-1 1,0 0,0 0,0 0,0 0,-1 0,1 0,-1 1,1-1,-1 1,0 0,0 0,0 0,0 0,-1 0,-2-1,-14-3</inkml:trace>
  <inkml:trace contextRef="#ctx0" brushRef="#br0" timeOffset="333.31">403 397,'221'-251,"-200"246,-21 35,-1-19,0-6,1-1,0 1,0 0,0 0,1 0,-1 0,1 0,0 0,1 0,-1-1,1 1,0-1,0 1,0-1,1 1,0-1,0 0,0 0,0-1,0 1,1-1,0 1,-1-1,1 0,0 0,1-1,-1 1,0-1,1 0,0 0,-1-1,1 1,0-1,3 1,-1-1,0 0,-1 0,1 0,0-1,0 0,0 0,0-1,0 1,0-2,0 1,-1-1,1 0,-1 0,1-1,-1 0,0 0,0 0,0-1,0 0,-1 0,1-1,-1 1,0-1,-1 0,1-1,-1 1,0-1,0 0,-1 0,1 0,-1 0,-1 0,1-1,-1-1,5-18,-3 2</inkml:trace>
  <inkml:trace contextRef="#ctx0" brushRef="#br0" timeOffset="749.612">1391 1,'1'3,"-1"0,0 0,0 0,0 0,-1 0,1 0,0 0,-1 0,0 0,0 0,0 0,0 0,0 0,-1-1,1 1,-1-1,0 1,0-1,0 1,0-1,0 0,-2 2,1-1,-93 111,94-112,1 0,0 1,0-1,0 0,0 1,0-1,1 1,-1 0,1-1,0 1,0-1,0 1,0 0,0-1,0 1,1-1,-1 1,1-1,0 1,-1-1,1 1,0-1,1 1,-1-1,0 0,1 0,-1 0,1 0,0 0,0 0,0 0,-1 0,2-1,-1 1,0-1,2 2,-1-1,0 0,-1 0,1 0,-1 0,1 1,-1-1,0 1,0-1,0 1,0 0,-1 0,1 0,-1 0,0 0,0 0,0 1,0-1,0 0,-1 0,1 1,-1-1,0 0,0 1,0-1,-1 1,1-1,-1 0,0 0,0 1,0-1,0 0,0 0,-1 0,1 0,-1 0,0 0,0-1,0 1,0-1,-1 1,1-1,-1 0,1 0,-1 0,0 0,1 0,-1 0,0-1,-1 1,-113 44,96-42</inkml:trace>
</inkml:ink>
</file>

<file path=ppt/ink/ink3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5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1 510,'0'-34,"0"-16,5-3,1 1,5 5,0 7,4 8,3 7,-1 1,1 6,3 0,2 4,2 4,-3 9,-5 9,-6 8,-4 6,-4 0</inkml:trace>
  <inkml:trace contextRef="#ctx0" brushRef="#br0" timeOffset="282.594">283 481,'32'-8,"-1"0,-1-3,0 0,0-2,-2-1,1-1,-2-2,0 0,-1-2,10-10,5-31,-40 58,0 1,-1-1,1 0,0 1,-1-1,0 0,1 1,-1-1,0 0,0 1,0-1,0 0,0 0,-1 1,1-1,0 0,-1 1,1-1,-1 0,0 1,1-1,-1 1,0-1,0 1,0-1,0 1,0 0,0 0,-1-1,1 1,0 0,0 0,-1 0,1 0,-1 0,1 1,-1-1,0 0,0 0,-8 0,-1 1,1 0,0 0,-1 1,1 0,0 0,0 1,0 1,0 0,1 0,-1 1,1 0,-1 1,1 0,1 0,-1 1,1 0,0 0,0 1,-5 6,6-8,1 0,-1 0,1 1,0 0,0 0,0 1,1 0,0-1,1 2,-1-1,1 0,1 1,-1 0,1 0,1 0,0 0,0 1,0-1,1 0,0 1,1-1,0 1,0-1,1 1,0-1,1 6,0-9,1 0,-1-1,1 1,0-1,0 1,0-1,1 0,-1 0,1-1,0 1,0-1,0 1,1-1,-1-1,1 1,0-1,-1 1,1-1,0-1,0 1,1-1,0 1,120 11,17-15,-114 2</inkml:trace>
  <inkml:trace contextRef="#ctx0" brushRef="#br0" timeOffset="585.143">1158 227,'-20'13,"0"0,1 2,1 0,0 1,1 1,1 0,1 2,0 0,1 0,1 1,1 1,-7 18,17-36,1 0,0 1,0-1,0 0,0 1,1-1,-1 1,1-1,0 0,0 1,0-1,0 1,1-1,-1 0,1 1,0-1,0 0,0 1,1-1,-1 0,1 0,0 0,-1 0,1 0,1-1,-1 1,0 0,1-1,-1 0,1 0,0 0,-1 0,1 0,0 0,0 0,0-1,1 0,1 1,10 3,0-1,1-1,-1 0,0-1,1 0,0-2,15 0,11-1,-28 3,-1-1,1-1,-1 0,1-1,-1 0,1-2,-1 1,0-1,0-1,0 0,0-1,-1-1,0 0,0 0,0-1,0-2,0-3</inkml:trace>
  <inkml:trace contextRef="#ctx0" brushRef="#br0" timeOffset="837.141">1779 1,'-15'38,"-4"33,1 13,-1-3,7-10,5-13,5-11,2-8,2-7,4-4,2-1,4-2,5 1,4-4,4-7,-3-10,-5-10,-5-5</inkml:trace>
  <inkml:trace contextRef="#ctx0" brushRef="#br0" timeOffset="1081.497">1468 284,'39'0,"31"0,9 0,-4 0,-6 0,-9 4,-10 3,-9-1,-7-2,-4 0,-2-2,-1-1,-6 0</inkml:trace>
  <inkml:trace contextRef="#ctx0" brushRef="#br0" timeOffset="1337.098">2315 311,'-5'34,"-1"16,0 4,6-3,3-9</inkml:trace>
  <inkml:trace contextRef="#ctx0" brushRef="#br0" timeOffset="1590.331">2343 1,'0'0</inkml:trace>
</inkml:ink>
</file>

<file path=ppt/ink/ink3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5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285 565,'-21'6,"1"0,0 1,0 1,0 1,1 1,1 1,0 0,0 1,1 1,0 1,2 1,-1 0,-7 10,21-23,0 1,0-1,0 0,0 1,1-1,-1 1,1 0,-1 0,1-1,0 1,0 0,0 0,0 0,1 0,-1 0,1 0,0 0,0 0,0 0,0 0,1 1,-1-1,1 0,-1 0,1-1,0 1,1 0,-1 0,0 0,1-1,-1 1,1 0,0-1,0 0,0 1,0-1,0 0,0 0,1 0,-1 0,1-1,0 1,-1-1,1 1,0-1,0 0,0 0,2 0,5 1,0-1,1 0,-1-1,0-1,1 1,-1-1,0-1,0 0,0-1,0 1,0-2,-1 0,1 0,-1 0,0-1,0-1,-1 1,1-2,0-1,14-10,-2-2,0 0,-1-2,-1 0,-1-1,3-7,-1-1,-2 0,0-1,-2-1,-2 0,-1-1,-1-1,-3 0,0 0,-2-1,-2 0,-1 0,-2 0,-1-7,-2 32,0 1,-1-1,0 1,0 0,-1 0,0 0,-1 1,0-1,-1 1,-1-2,5 8,-1 1,0-1,1 0,-1 1,0-1,-1 1,1 0,0-1,-1 1,0 0,1 1,-1-1,0 0,0 1,0 0,0-1,0 1,0 0,0 0,0 1,0-1,0 1,-1 0,1-1,0 2,0-1,-1 0,1 0,0 1,0 0,0 0,0 0,-3 1,0 3,-1 1,1 0,0 1,0-1,1 1,0 0,0 1,0-1,1 1,0 0,1 0,0 0,0 1,1-1,0 1,0-1,1 1,0 0,1-1,0 1,0 0,1 0,0 4,2 19,0 0,2-1,1 1,2-1,0-1,3 1,0-2,2 1,1-2,1 0,2 0,1-2,11 13,-11-16,1-2,0 0,2-1,1-1,0-1,1-1,1-1,8 3,6-7,-24-14</inkml:trace>
  <inkml:trace contextRef="#ctx0" brushRef="#br0" timeOffset="253.728">990 622,'0'33,"5"2,2-5</inkml:trace>
  <inkml:trace contextRef="#ctx0" brushRef="#br0" timeOffset="500.986">906 85,'0'0</inkml:trace>
</inkml:ink>
</file>

<file path=ppt/ink/ink3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53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1 232,'54'34,"-34"-23,2 0,0-1,0-1,0-1,1-1,0-1,1-2,-1 0,1-1,0-1,-1-1,1-2,0 0,0-1,-1-2,9-2,-26 5,-1 0,1 0,-1 0,1-1,-1 0,0 0,0 0,0-1,0 1,0-1,0-1,-1 1,1 0,-1-1,0 0,0 0,0-1,-1 1,0-1,0 1,0-1,0 0,0 0,-1-1,0 1,1-5,-2 1,-1 0,1 0,-2 0,1 0,-1 0,-1 1,0-1,0 0,0 1,-1-1,0 1,-1 0,0 0,0 0,-1 1,0-1,0 1,-1 0,0 0,0 1,-1 0,1 0,-1 1,0-1,-1 1,0 1,1 0,-1 0,-1 0,1 1,0 0,-1 1,0 0,-4-1,8 2,0 0,1 0,-1 1,0-1,0 1,1 0,-1 0,0 1,0 0,0-1,1 2,-1-1,1 0,-1 1,1 0,-1 0,1 0,0 1,0-1,0 1,0 0,0 0,1 0,0 1,-1-1,1 1,0 0,1 0,-1 0,1 0,0 0,-2 4,-32 155,8 35,18-57,-1-85,8-34,0-1,-1 1,-2-1,0-1,-1 1,-1-1,-1 0,0-1,-2 0,0 0,-1-1,12-19,0 1,0-1,0 0,0 0,0 1,0-1,0 0,-1 1,1-1,0 0,0 1,0-1,-1 1,1-1,0 0,-1 1,1-1,-1 1,1-1,0 1,-1-1,1 1,-1-1,0 1,1-1,-1 1,1 0,-1-1,0 1,1 0,-1 0,0-1,1 1,-1 0,0 0,1 0,-1 0,0 0,1 0,-1 0,0 0,1 0,-1 0,0 0,1 0,-1 1,0-1,1 0,-1 0,0 1,1-1,-1 0,1 1,-1-1,1 1,-1-1,1 1,-1-1,1 1,-1-1,1 1,0-1,-1 1,1 0,-1 0,4-58,4 32</inkml:trace>
</inkml:ink>
</file>

<file path=ppt/ink/ink3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54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0 298,'35'-23,"114"-129,-137 138,0-1,1 2,1 0,0 0,1 1,0 1,0 0,8-2,-22 12,1 0,0 0,0 0,0 0,-1 1,1-1,0 1,0-1,0 1,0 0,0-1,0 1,0 0,0 0,0 1,0-1,0 0,0 1,0-1,0 1,0-1,0 1,0 0,0 0,-1 0,1 0,0 0,-1 1,1-1,-1 0,1 1,-1-1,1 1,-1-1,0 1,24 70,-20-52,3 23,-8-37,0 0,1 1,0-1,0 0,0-1,1 1,0 0,0 0,1-1,0 1,0-1,0 0,0 1,1-2,0 1,3 3,10 4</inkml:trace>
</inkml:ink>
</file>

<file path=ppt/ink/ink3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8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205 503,'-17'12,"0"0,1 1,0 1,1 0,1 1,0 0,1 2,0-1,2 2,-10 17,16-26,0 0,0 0,1 0,0 0,1 1,0-1,0 1,1 0,1 0,-1 0,2 0,-1 0,1 0,1 0,0 0,0 0,1 0,0 0,1 0,0-1,1 1,0-1,0 0,1 0,0 0,0-1,1 0,0 0,1 0,0-1,0 0,0 0,2 0,-4-3,0 0,1 0,-1-1,1 1,-1-1,1-1,0 1,0-1,0 0,0 0,1-1,-1 0,0 0,1-1,-1 1,1-1,-1-1,1 1,-1-1,0 0,1-1,-1 1,0-1,0 0,0-1,0 0,5-2,3-4,0 1,0-2,-1 0,0 0,-1-1,0-1,-1 0,0 0,-1-2,0 1,-1-1,0 0,-2-1,1 0,-2 0,0 0,-1-1,0 0,-2 0,0-1,0 1,-2 0,0-1,-1-7,0 16,0-1,-1 1,-1 0,1 0,-1 1,0-1,-1 0,0 1,0-1,-1 1,0 0,0 0,0 0,-1 1,0-1,-1 1,1 0,-1 1,0-1,0 1,-1 1,0-1,0 1,0 0,0 0,0 1,-1 0,0 1,1-1,-1 1,0 1,0 0,-3-1,3 3,1-1,0 1,0 0,0 0,0 1,0 0,0 1,0-1,1 1,-1 0,1 1,0 0,0 0,0 0,0 0,1 1,0 0,0 0,0 1,0 0,1-1,0 1,0 1,1-1,0 0,0 1,0 0,1 0,0 0,-1 5,-4 13</inkml:trace>
  <inkml:trace contextRef="#ctx0" brushRef="#br0" timeOffset="314.341">656 983,'-2'1,"0"0,-1 0,1 0,0 0,-1-1,1 1,-1-1,1 0,0 0,-1 1,1-2,-1 1,1 0,-1 0,1-1,-1 1,1-1,0 0,-1 0,1 0,0 0,0 0,0 0,0-1,0 1,0-1,0 1,0-1,0 0,1 0,-1 1,1-1,-1-1,1 1,0 0,0 0,0 0,0-1,0 1,0 0,1-1,-1 1,1-1,0 1,0 0,-1-1,2 1,-1-1,0 1,0-1,1 1,-1-1,1 1,0 0,0-1,0 1,0 0,1-1,7-30,3 1,0 0,2 0,2 2,0 0,11-13,-24 38,0 0,-1 0,2 0,-1 0,0 1,1-1,0 1,0 0,0 0,1 1,-1-1,1 1,0 0,0 0,0 0,0 1,5-2,-8 5,0 0,0 0,0 0,0 0,0 1,0-1,0 0,-1 1,1 0,0-1,-1 1,1 0,-1 0,1 0,-1 0,0 0,0 0,0 0,0 0,0 0,-1 0,1 1,-1-1,1 0,-1 0,0 1,0-1,0 0,0 1,0-1,-1 0,1 1,0-2,1 23</inkml:trace>
  <inkml:trace contextRef="#ctx0" brushRef="#br0" timeOffset="714.324">1305 108,'40'336,"-33"-289,-1 1,-3 1,-2-1,-2 0,-2 0,-2 0,-2 0,-3 0,-11 34,20-79,1 0,0-1,-1 1,1 0,-1-1,0 1,0 0,0-1,0 1,0-1,0 0,-1 1,1-1,-1 0,0 0,1 0,-1 0,0 0,0 0,-1-1,1 1,0-1,-1 1,1-1,0 0,-1 0,1 0,-1 0,0 0,1-1,-1 1,0-1,1 1,-1-1,0 0,0 0,0-1,-9-7</inkml:trace>
  <inkml:trace contextRef="#ctx0" brushRef="#br0" timeOffset="970.305">994 700,'39'-23,"26"-9,8-4,-4 5,-9 8,-10 7,-9 7,-6 4,-4-1,-4 0,0 2,0 1,-1 1,-4-4,-6-1</inkml:trace>
  <inkml:trace contextRef="#ctx0" brushRef="#br0" timeOffset="1430.969">1728 136,'23'108,"-10"-47,-4 0,-1 1,-3 32,-5 174,-1-266,1-1,0 1,0-1,0 1,1 0,-1-1,0 1,1 0,-1-1,1 1,-1-1,1 1,0-1,-1 1,1-1,0 0,0 1,0-1,0 0,0 0,1 0,-1 0,0 1,0-2,1 1,-1 0,1 0,-1 0,1-1,-1 1,1-1,-1 1,1-1,-1 1,1-1,0 0,-1 0,1 0,0 0,-1 0,1 0,-1 0,1-1,0 1,-1-1,1 1,-1-1,1 1,-1-1,1 0,-1 0,0 0,1 0,-1 0,0 0,0 0,0 0,1 0,-1-1,0 1,-1 0,1-1,157-168,-152 165,-4 2,-1 1,0 0,1 0,-1 0,1 0,0 0,0 0,0 1,0-1,0 0,0 1,0 0,0-1,1 1,-1 0,0 0,1 0,-1 1,1-1,-1 1,1-1,0 1,-1 0,1 0,-1 0,1 0,-1 0,1 1,0-1,-1 1,0-1,1 1,-1 0,1 0,-1 0,0 1,0-1,1 0,-1 1,0 0,1 4,-1 0,1 0,-1 1,-1-1,1 1,-1-1,0 1,-1 0,0-1,0 1,0 0,-1-1,0 1,0-1,0 1,-1-1,0 1,-2 3,-6 85,35-59,-8-30</inkml:trace>
  <inkml:trace contextRef="#ctx0" brushRef="#br0" timeOffset="1756.192">2491 560,'-5'15,"-4"7,2 0,0 1,2 0,0 0,2 0,0 1,2 8,1-28,0-1,0 1,1-1,0 1,-1-1,1 0,1 1,-1-1,0 0,1 0,-1 0,1 0,0 0,0 0,1 0,-1-1,0 1,1-1,-1 0,1 1,0-1,0 0,0-1,0 1,0 0,0-1,0 0,1 0,-1 0,0 0,1 0,-1-1,1 1,-1-1,1 0,-1 0,1 0,-1-1,1 1,-1-1,0 0,1 0,-1 0,0 0,1-1,-1 1,0-1,2-1,4-1,1-1,-1 0,0-1,-1 0,1 0,-1 0,0-1,-1-1,0 1,0-1,0-1,-1 1,0-1,-1 0,0 0,-1-1,1 1,-2-1,1 0,-2 0,1 0,-1-1,-1 1,0 0,0-1,-1 1,0-1,-1 1,0-1,-1 1,0 0,-2-6,2 13,1 1,-1-1,1 1,-1-1,0 1,0 0,0-1,-1 1,1 0,0 0,-1 1,1-1,-1 0,0 1,0 0,1 0,-1-1,0 2,0-1,0 0,0 0,0 1,0 0,0 0,0 0,0 0,0 0,0 0,-1 1,2-1,-1 1,0 0,-1 1,-89 49,71-31,3-3</inkml:trace>
  <inkml:trace contextRef="#ctx0" brushRef="#br0" timeOffset="2337.793">3196 531,'-13'-2,"0"0,-1 1,1 1,0 0,0 1,-1 0,1 1,0 0,0 1,0 1,1 0,-1 1,1 0,0 1,1 0,-1 1,1 0,0 1,1 0,-6 7,14-13,1 0,0 0,-1 1,1-1,0 0,1 1,-1-1,0 1,1-1,-1 1,1-1,0 1,-1 0,2-1,-1 1,0-1,0 1,1 0,-1-1,1 1,0-1,0 0,0 1,0-1,0 1,0-1,1 0,-1 0,1 0,0 0,-1 0,1 0,0 0,0-1,0 1,0-1,0 1,1-1,-1 0,0 0,1 0,-1 0,1 0,-1-1,1 1,-1-1,1 1,-1-1,1 0,0 0,-1 0,1 0,-1-1,1 1,11 0,0 0,-1-1,1-1,-1 0,1-1,-1 0,0-1,0-1,0 0,-1 0,0-1,0-1,0 0,-1-1,0 0,0-1,-1 0,0 0,1-3,78-55,-87 68,1 0,-1-1,0 1,1 0,-1 0,0 0,0 1,1-1,-1 0,0 1,0-1,0 1,-1 0,1 0,0 0,-1 0,1 0,-1 0,0 0,1 0,-1 0,0 1,0-1,-1 0,1 1,0-1,-1 1,0-1,1 1,-1-1,0 1,0-1,0 1,-1-1,1 1,-1-1,1 1,-2 1,2-3,-4 486,4-126,0-354,1 1,-1-1,-1 0,1 1,-1-1,0 0,-1 0,0 0,0 0,-1 0,1 0,-1-1,-1 1,1-1,-1 0,0 0,-1 0,0 0,0-1,0 0,0 0,-1 0,1-1,-1 1,0-2,-1 1,1 0,-1-1,-6 2,11-5,-1-1,1 1,-1 0,1-1,-1 1,1-1,-1 0,1 0,-1 0,1 0,0 0,0 0,0-1,-1 1,1-1,0 1,1-1,-1 0,0 0,1 0,-1 0,1 0,-1 0,1-1,0 1,0 0,0-1,0 1,0 0,1-1,-1 1,1-1,-1 0,1 1,0-1,-2-94,8 67,1 1,1 1,1-1,2 1,0 1,2 0,1 1,2 0,0 1,10-10,-3-1,24-29,-26 39</inkml:trace>
  <inkml:trace contextRef="#ctx0" brushRef="#br0" timeOffset="3236.783">3845 531,'-9'5,"-1"0,1 0,-1 1,2 1,-1-1,1 2,0-1,0 1,1 0,0 1,0-1,1 1,0 1,1-1,0 1,-1 3,4-8,0 0,0 0,0 0,0 1,1-1,0 0,0 1,1-1,-1 1,1 0,0-1,1 1,-1-1,1 1,0-1,1 1,-1-1,1 0,0 0,0 0,1 0,-1 0,1 0,0 0,1-1,-1 0,1 1,0-1,0-1,0 1,0 0,3 0,0 1,0-1,0 0,1 0,0-1,0 0,0 0,0 0,0-1,1-1,-1 0,0 0,1 0,-1-1,1 0,-1-1,1 0,-1 0,1-1,-1 0,0 0,0-1,0 0,0 0,-1-1,1 0,-1-1,0 1,0-1,-1-1,1 1,-1-1,2-3,-4 3,0-1,0-1,0 1,-1 0,0-1,-1 0,0 0,0 1,-1-1,1 0,-2-1,1 1,-1 0,-1 0,1 0,-1 0,-1 0,1 0,-1 0,-1 0,0 1,0-1,0 1,-1 0,0 0,0 0,-1 0,0 1,0-1,0 1,-1 1,-2-3,-1 1,0 1,-1 1,1 0,-1 0,0 1,-1 0,1 0,-1 1,-8-1,-6 0</inkml:trace>
  <inkml:trace contextRef="#ctx0" brushRef="#br0" timeOffset="3720.9">4269 757,'7'-27,"0"0,2 0,2 1,0 0,1 1,2 0,0 1,-14 25,0-1,0 1,1 0,-1 0,0-1,0 1,0 0,0 0,1-1,-1 1,0 0,1-1,-1 1,1 0,-1-1,1 1,-1 0,1-1,-1 1,1-1,-1 1,1-1,0 1,-1-1,1 0,0 1,-1-1,1 0,0 1,-1-1,1 0,0 0,0 0,-1 0,1 0,0 0,0 0,0 0,-1 0,1 0,0 0,0 0,-1 0,1-1,0 1,-1 0,1-1,0 1,0 0,-1-1,1 1,-1-1,1 1,0-1,-1 1,1-1,-1 1,1-1,2 13,-2-7,36 86,-36-89,0 0,0 0,1 0,-1 0,1 0,-1 0,1-1,0 1,-1-1,1 1,0-1,0 1,0-1,0 0,1 0,-1 0,0-1,0 1,0 0,1-1,-1 1,0-1,1 0,-1 0,1 0,-1 0,0 0,1-1,-1 1,0 0,0-1,1 0,-1 0,0 0,0 0,0 0,0 0,0 0,2-2,8-6,-1-1,1-1,-2 0,0-1,0 0,-1 0,0-1,-1 0,1-4,26-36,6 27,-28 28</inkml:trace>
  <inkml:trace contextRef="#ctx0" brushRef="#br0" timeOffset="4367.061">5228 447,'-35'10,"1"1,0 2,1 2,0 1,2 1,0 2,-10 8,36-23,0-1,0 1,0-1,0 2,0-1,1 0,0 1,0 0,0 0,1 0,-1 0,1 1,1-1,-1 1,1 0,0 0,0 0,0 0,1 0,0 0,0 0,1 4,1-7,0-1,0 0,0 1,0-1,1 0,-1 0,1 0,0 0,-1 0,1 0,0-1,0 1,0-1,0 1,0-1,1 0,-1 0,0 0,1 0,-1 0,1 0,-1-1,1 1,-1-1,1 1,-1-1,1 0,-1 0,3-1,75-11,-58 3,0-2,0-1,-1-1,-1 0,0-1,16-16,4-2,40-32,-79 63,1 1,-1 0,1 0,-1 0,0 0,1 0,-1 0,1 0,-1 1,0-1,1 0,-1 1,0-1,1 1,-1 0,0-1,0 1,1 0,-1 0,0 0,0 0,0 0,0 0,0 0,0 0,-1 0,1 0,0 0,0 1,-1-1,1 0,-1 0,1 1,-1-1,0 0,1 1,-1-1,0 1,0-1,0 0,0 1,0-1,0 1,0-1,-1 0,1 1,0-1,-1 1,1-1,-1 0,0 1,2 8,-1-5,0 1,1-1,0 0,0 0,0 0,1 0,-1 0,1 0,1 0,-1 0,1-1,-1 1,1-1,0 0,1 0,-1 0,1 0,0-1,0 1,0-1,0 0,0 0,1 0,0-1,-1 0,1 1,0-2,0 1,0-1,0 1,0-1,0-1,1 1,-1-1,0 0,0 0,3-1,11-5,0-2,-1-1,0 0,0-1,-1-1,-1 0,0-1,0-1,-1-1,-1 0,0-1,-1 0,-1-1,11-17,-18 25,13-14,-1-1,-1-1,-1 0,-1-2,-1 1,-1-1,-2-1,-1 0,0 0,-3-1,2-13,-7 32,1 1,-1-1,0 0,0 0,-1 0,0 1,0-1,-1 0,0 0,-1 1,0-1,0 1,-1-1,0 1,-1 0,0 0,-4-7,6 14,1-1,-1 1,0 0,0-1,-1 1,1 0,0 0,0 0,0 1,-1-1,1 0,-1 1,1 0,0-1,-1 1,1 0,-1 0,1 1,0-1,-1 0,1 1,0-1,-1 1,1 0,0 0,0 0,-1 0,1 0,0 0,0 1,0-1,-1 2,-57 55,54-48,0 0,1 1,0-1,0 1,1 0,0 1,1-1,1 1,-1-1,2 1,0 0,0-1,1 1,1 0,0 0,0-1,1 1,1 0,1 4,4 11,0-1,2 0,1-1,2 0,0-1,1 0,15 17,95 108,15-39,-125-98,0-2</inkml:trace>
  <inkml:trace contextRef="#ctx0" brushRef="#br0" timeOffset="35817.24">684 1801,'1'1,"0"-1,0 0,0 0,0 1,1-1,-1 0,0 0,0 0,0 0,0-1,0 1,0 0,1 0,-1-1,0 1,0 0,0-1,0 1,0-1,0 0,0 1,0-1,0 0,-1 1,1-1,0 0,0 0,-1 0,1 0,0 0,-1 0,1 0,-1 0,1 0,-1 0,0 0,1 0,-1 0,0 0,0 0,1-1,-1 1,0 0,0 0,-1 0,1 0,0 0,0 0,0-1,-1 1,1 0,-1 0,1 0,-1 0,1 0,-1 0,1 0,-1 0,0 0,0 1,1-1,-1 0,0 0,0 1,0-1,-1 0,-12-3,-1 0,0 1,0 1,0 1,-1 0,1 1,0 0,-13 3,-14-2,16 1,1 1,-1 1,0 1,1 1,0 1,1 2,-9 4,30-11,0-1,1 1,-1 0,1 1,-1-1,1 0,0 1,0-1,0 1,0 0,0 0,1 0,-1 0,1 0,0 0,0 0,0 0,0 0,0 1,1-1,-1 0,1 1,0-1,0 0,0 1,1-1,-1 0,1 0,0 1,0-1,0 0,0 0,0 0,1 0,-1 0,1 0,0 0,0-1,0 1,0-1,1 1,-1-1,1 0,-1 0,1 0,0 0,-1 0,1-1,0 1,0-1,1 0,-1 0,1 1,16 6,-1-1,1-1,1 0,-1-2,1 0,0-1,16-1,-69 31,-82 50,93-64,1 1,0 1,1 1,2 0,0 2,1 0,2 0,-9 22,20-42,1 0,-1 0,1 0,0 1,1-1,-1 1,1 0,0-1,0 1,1 0,-1 0,1 0,0-1,0 1,1 0,-1 0,1-1,0 1,0 0,1-1,-1 1,1-1,0 1,1-1,-1 0,1 0,-1 0,1 0,0 0,1-1,-1 1,1-1,-1 0,1 0,0 0,0-1,0 1,1-1,0 1,6-2,0 0,0-1,0 1,-1-2,1 0,0 0,0-1,-1 0,1-1,-1 0,1-1,-1 0,-1-1,4-2,7-6,-8 0</inkml:trace>
  <inkml:trace contextRef="#ctx0" brushRef="#br0" timeOffset="36395.12">543 1407,'-3'1,"-1"1,1 0,0 0,-1 0,1 0,0 0,0 1,1-1,-1 1,0 0,1 0,0 0,0 0,0 0,0 1,0-1,0 0,1 1,0 0,0-1,0 1,0 0,0-1,1 1,0 0,0 0,-1-1,-73 291,38-152,7 2,-3 69,3 13,4-62,0-18,22-122</inkml:trace>
  <inkml:trace contextRef="#ctx0" brushRef="#br0" timeOffset="39811.834">1418 2619,'143'-144,"-108"102,-1-2,-3-1,-1-1,-3-1,-2-2,19-49,-42 93,0 2,0-1,0 0,0 0,-1 0,1 0,-1 0,0 0,0 0,-1-1,1 1,-1 0,0 0,0-1,0 1,-1 0,1 0,-1-1,0 0,-1 5,0 0,0 0,0 0,0 0,0 1,1-1,-1 0,0 1,0 0,0-1,1 1,-1 0,0 0,1 0,-1 0,0 0,1 0,-1 0,1 0,0 1,-1-1,1 1,0-1,0 1,0-1,0 1,0 0,0-1,1 1,-1 0,0 0,1-1,-9 14,2 1,-1-1,2 1,0 0,1 1,1 0,0-1,1 1,1 0,1 1,0 3,0-12,0 1,0 0,1 0,1 0,0 0,0-1,1 1,0 0,0-1,1 1,1-1,0 0,0 0,0 0,1-1,0 1,1-1,3 3,-3-6,0 1,1-1,0-1,0 1,0-1,0-1,0 1,1-1,0 0,0-1,0 0,0 0,0-1,0 0,0 0,0-1,1 0,-1 0,0-1,0 0,0 0,0-1,0 0,4-2,6-2,0-1,0 0,-1-2,0 1,-1-2,1-1,-2 0,0 0,0-2,1-1,-5 2,0-1,-1 0,0 0,0-1,-2 0,0-1,0 1,-2-2,0 1,0-1,-2 0,0 0,0 0,-1-8,-4 25,1 0,-1 0,0 0,1 0,-1 0,0 0,0 0,0-1,0 1,0 0,0-1,0 1,0-1,0 1,0-1,0 1,-1-1,1 0,0 1,0-1,0 0,-1 0,1 0,0 0,0 0,0 0,-1 0,1-1,0 1,0 0,0-1,0 1,0-1,0 1,0-1,0 1,0-1,0 0,0 1,0-1,0 0,0 0,0 0,0 0,1 0,-1 0,0 0,1 0,-1 0,1 0,-1 0,1 0,0 0,-1 0,1-1,0 1,0 0,0 0,0 0,0-1,0 1,0 0,0 0,0 0,1-1,-1 1,0 0,1 0,-1 0,1 0,-8 15,1 0,0 0,1 1,1 0,0 0,1 0,0 0,2 1,0-1,0 1,1-1,1 1,1-1,0 1,0-8,-1 0,2 1,-1-1,1 0,0 0,1 0,-1-1,2 1,-1-1,1 0,0 0,1 0,-1-1,1 0,0 0,1 0,0-1,0 0,0 0,0-1,1 0,-1 0,1 0,0-1,1-1,-1 1,0-1,1-1,-1 0,1 0,-1 0,1-1,-1 0,1-1,-1 0,1 0,-1-1,1 0,-1-1,14-6,-1-1,0-1,0-1,-1 0,-1-2,0 0,-1-2,0 0,2-4,-4 2,-1-1,0-1,-2 0,-1-1,0 0,-1-1,-2 0,0-1,4-17,-11 37,-1-1,1 1,-1-1,0 1,0-1,0 1,-1-1,1 0,-1 1,0-1,0 0,0 0,0 1,-1-1,1 0,-1 1,0-1,0 0,0 1,-1 0,1-1,-1 1,0 0,0-1,0 1,0 0,-1 1,1-1,-1 0,0 1,0-1,1 1,-2 0,1 0,0 0,0 0,-1 1,1-1,-1 1,1 0,-1 0,1 0,-1 1,0-1,1 1,-1 0,0 0,0 0,1 0,-1 1,-1-1,-5 7,1 0,0 0,0 0,1 1,0 1,0-1,1 1,0 1,0-1,1 1,1 0,-1 1,2-1,-1 1,2 0,-1 0,1 0,1 1,0-1,1 1,0-1,1 1,0-1,1 1,1 7,-1-10,1-1,0 0,0 0,1 0,0 0,0 0,1-1,0 1,0-1,1 0,0 0,0-1,0 1,1-1,0 0,1-1,-1 1,1-1,0-1,0 1,0-1,1 0,0-1,0 0,0 0,0-1,-6-1,0 0,0 0,1-1,-1 1,0-1,1 0,-1 1,0-1,1 0,-1 0,0-1,1 1,-1-1,0 1,1-1,-1 1,0-1,0 0,1 0,-1 0,0-1,0 1,0 0,-1-1,1 1,0-1,0 0,-1 1,1-1,-1 0,0 0,1 0,-1 0,0 0,0-2,1-12</inkml:trace>
  <inkml:trace contextRef="#ctx0" brushRef="#br0" timeOffset="45079.238">2039 1774,'19'-20,"14"-12,-1-2,-1-1,-2-1,3-9,64-96,-61 65,-34 76,0 0,0 0,0 1,0-1,0 0,1 1,-1-1,-1 1,1-1,0 1,0-1,0 1,0 0,0-1,0 1,-1 0,1 0,0 0,-1 0,1 0,0 0,-1-1,1 1,-1 0,0 1,1-1,-1 0,0 0,0 0,1 0,-1 0,0 0,0 0,0 1,87 149,44 25,-101-105,-24-66</inkml:trace>
  <inkml:trace contextRef="#ctx0" brushRef="#br0" timeOffset="50685.508">3309 2366,'0'4,"0"8,-5 0,-1 4,5-1,2-8,6-10,2-9,-5 2,-4-2,-1 1</inkml:trace>
  <inkml:trace contextRef="#ctx0" brushRef="#br0" timeOffset="51304.138">3450 1829,'-5'0,"-6"0,-2 5,-2 1,5 1,4-7,9-3,3-6,1 4,-1 2</inkml:trace>
</inkml:ink>
</file>

<file path=ppt/ink/ink3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7:51.4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2879 73,'-1'11,"-1"0,-1 0,0 1,0-2,-1 1,-1 0,1-1,-2 0,1 0,-3 1,-14 31,-60 103,-48 93,2-27,-10 22,60-94,-51 92,42-53,3-37,-3-2,15-41,-111 188,-21 86,147-233,-17 19,299-465,-35 2,-85 86,-20 92,0 18,-69 87,-1-1,-1-1,-1-1,-1 0,9-25,14-30,90-204,-64 139,35-53,-18 5,18-35,1 32,-95 192,19-44,3 0,1 2,2 1,3 2,9-10,26-41,-77 106,0 0,0-2,-1 1,-1-1,0-1,0-1,0 0,-1-1,0 0,-1-1,0-1,0 0,-2-1,-95 40,112-42,0 0,0 1,0-1,0 0,0 1,0-1,1 0,-1 1,1-1,0 1,0-1,0 1,0-1,0 1,0-1,1 1,-1-1,1 1,-1-1,1 0,0 1,0-1,0 0,1 0,-1 0,0 0,1 0,-1 0,1 0,0 0,0 0,0-1,0 1,0 0,3 4,133 165,-31-11,-51-118,-54-43,0 0,-1-1,1 1,-1-1,0 1,1-1,-1 0,0 1,0-1,0 0,0 0,0 0,0 0,-1 0,1 0,0 0,-1 0,0 0,0 0,1 0,-1-1,0 1,-1 0,1 0,0 0,-1 0,1-1,0-1,-3-454,4 455,-1 1,1 0,-1 0,1-1,-1 1,0 0,0-1,0 1,0-1,0 1,0 0,-1-1,1 1,-1 0,1 0,-1-1,0 1,0 0,0 0,0 0,-1 0,1 0,0 0,-1 0,0 1,1-1,-1 0,0 1,0-1,0 1,0 0,0 0,0 0,0 0,0 0,0 0,0 0,-1 1,1-1,0 1,-1-1,1 1,0 0,-1 0,-1 0,-137 60,81-28,25-16,2 0,0 3,1 0,1 2,-21 19,52-40,-1 0,1 0,-1 0,1 1,0-1,-1 0,1 0,-1 0,1 1,-1-1,1 0,0 1,-1-1,1 0,0 1,-1-1,1 1,0-1,0 0,-1 1,1-1,0 1,0-1,0 1,0-1,-1 1,1-1,0 0,0 1,0-1,0 1,0-1,0 1,0-1,0 1,0-1,1 1,-1-1,0 1,0-1,0 1,1-1,-1 0,0 1,0-1,1 1,-1-1,0 0,1 1,-1-1,0 0,1 1,-1-1,0 0,1 1,-1-1,1 0,-1 0,1 0,-1 0,1 1,-1-1,1 0,-1 0,1 0,36 3,-32-3,5 0,10-1,1 2,-1 0,0 1,0 1,0 0,-1 2,14 5,185 92,-217-101,-1-2,0 0,0 1,-1-1,1 1,0-1,1 1,-1-1,0 0,0 1,0-1,0 1,0-1,0 1,1-1,-1 1,0-1,0 1,1-1,-1 1,0-1,1 1,-1-1,1 1,-1 0,1-1,-1 1,0 0,1-1,-1 1,1 0,0-1,-1 1,1 0,-1 0,1 0,-1 0,1 0,-1 0,1-1,0 1,-1 0,1 0,-1 1,1-1,-1 0,1 0,-1 0,1 0,0 0,-1 1,1-1,-1 0,1 0,-1 1,1-1,-1 0,0 1,1-1,-1 1,1-1,-1 1,0-1,1 0,-1 1,0 0,-3-8,-4-6,0-1,1 0,0 0,1 0,1-1,0 0,1 0,1 0,0 0,1 0,1 0,1-10,3 5,2-38,-6 56,0 1,-1 0,1-1,-1 1,1 0,-1-1,1 1,-1 0,0 0,0 0,0 0,1-1,-1 1,0 0,0 0,-1 1,1-1,0 0,0 0,0 0,-1 1,1-1,0 1,-1-1,1 1,0-1,-1 1,1 0,0 0,-1 0,1 0,-1 0,1 0,0 0,-1 0,1 0,-1 1,1-1,-139 18,138-18,1 0,0-1,0 1,-1 0,1 0,0 0,0 0,-1 0,1 0,0 0,-1 0,1 1,0-1,0 0,-1 1,1-1,0 1,0 0,0-1,0 1,0 0,0-1,0 1,0 0,0 0,0 0,0 0,0 0,1 0,-1 0,0 0,1 0,-1 1,1-1,-1 0,1 0,0 0,-1 1,1-1,0 0,0 0,0 1,0-1,0 0,0 1,0-1,0 0,1 0,-1 1,0-1,1 0,-1 0,1 0,-1 1,1-1,0 0,-1 0,1 0,0 0,1 1,143 112,-96-56,-71-80,-75-64,147 168,-41-59</inkml:trace>
  <inkml:trace contextRef="#ctx0" brushRef="#br0" timeOffset="8372.298">0 1456,'59'92,"-49"-68,-1-1,0 2,-2-1,-1 1,2 22,9 33,-6-35,-31-83,-30-191,46 196,1 0,2-1,1 1,2 0,1 0,7-28,15-98,-24 158,-1-1,1 1,-1 0,1 0,-1-1,1 1,0 0,-1 0,1 0,0 0,0 0,0 0,0 0,0 0,0 0,0 0,0 0,0 1,1-1,-1 0,0 1,0-1,1 1,-1 0,0-1,1 1,-1 0,0 0,1-1,-1 1,0 0,1 1,-1-1,0 0,1 0,-1 1,0-1,1 0,-1 1,0-1,0 1,1 0,-1-1,0 1,0 0,0 0,0 0,0 0,0 0,0 0,0 0,0 0,-1 0,2 1,45 65,20 62,-60-121</inkml:trace>
  <inkml:trace contextRef="#ctx0" brushRef="#br0" timeOffset="9467.151">226 2020,'6'-2,"1"0,-1-1,-1 0,1 0,0 0,-1-1,1 0,-1 0,0 0,-1-1,1 0,-1 0,0 0,0 0,2-4,1 0,-1 0,0 0,-1 0,0-1,0 1,-1-1,0 0,-1-1,0 1,0-1,-1 1,-1-1,0 0,0 0,-1 0,-2-10,2 21,-1-1,1 0,-1 0,1 1,-1-1,0 1,1-1,-1 0,0 1,1-1,-1 1,0 0,0-1,0 1,0 0,1-1,-1 1,0 0,0 0,0 0,0-1,0 1,0 0,0 0,0 1,1-1,-1 0,0 0,0 0,0 1,0-1,0 0,1 1,-1-1,0 0,0 1,0-1,1 1,-1 0,0-1,1 1,-1-1,1 1,-1 0,1 0,-1-1,1 1,-1 0,1 0,-1 0,1-1,0 1,0 0,-1 0,1 0,0 0,0 0,0 0,0 0,0-1,0 1,0 0,0 0,1 0,-2 4,0-1,1 1,0-1,0 0,0 1,1-1,-1 1,1-1,0 0,0 1,1-1,-1 0,1 0,0 0,0 0,0 0,1-1,-1 1,1-1,0 1,0-1,0 0,1 0,-1 0,1 0,-1-1,1 0,0 1,0-1,0-1,0 1,0-1,0 1,1-1,-1 0,0-1,1 1,-1-1,1 0,-1 0,0 0,1 0,-1-1,1 0,-1 0,0 0,0 0,1-1,-1 0,0 0,0 0,5-4,0-1,0 0,-1-1,0 0,0 0,-1 0,0-1,-1 0,0-1,0 1,-1-1,0 0,-1-1,0 1,0-1,-1 0,-1 0,1-10,-2 20,0 1,-1-1,1 0,-1 0,0 0,1 0,-1-1,0 1,0 0,0 0,1 0,-1 0,0 0,-1 0,1 0,0 0,0 0,0 0,0 0,-1 0,1 0,-1 0,1 0,-1 0,1 0,-1 0,1 0,-1 0,0 0,1 0,-1 1,0-1,0 0,0 1,0-1,1 0,-1 1,0-1,0 1,0 0,0-1,0 1,0 0,-1-1,1 1,0 0,0 0,0 0,0 0,0 0,0 0,0 0,0 0,-1 1,0 0,1 1,0 0,-1-1,1 1,0 0,0 0,0-1,0 1,0 0,1 0,-1 0,0 0,1 0,0 0,-1 0,1 1,0-1,0 0,0 0,0 0,1 0,-1 0,1 0,-1 0,1 0,0 0,-1 0,1 0,0 0,0 0,0-1,1 1,-1 0,1 1,58 44,-53-47,1-1,-1 0,0 0,1 0,-1-1,0 0,0 0,0-1,0 0,0 0,-1-1,0 0,1 0,-1 0,-1-1,1 0,-1 0,1 0,-1-1,-1 0,1 0,-1 0,0 0,-1-1,1 1,-1-1,-1 0,1 0,-1 0,0-1,-1 1,0 0,0-1,0-1,-1 3,1 2,0 1,0-1,-1 0,1 0,-1 0,0 0,0 0,0 0,-1 0,1 0,-1 1,0-1,0 0,0 0,-1 1,1-1,-1 1,0-1,0 1,0 0,-1-2,1 5,0 1,0-1,0 1,0 0,0 0,0-1,0 1,1 0,-1 1,0-1,1 0,-1 0,1 1,-1-1,1 1,0-1,-1 1,1 0,0-1,0 1,0 0,0 0,1 0,-1 0,0 0,1 0,0-1,-1 2,1-1,0 0,0 0,0 0,0 0,0 1,0 0,-1 1,1 0,0-1,0 1,1-1,-1 1,1-1,0 1,-1-1,1 1,1-1,-1 0,1 1,-1-1,1 0,0 0,0 0,0 0,0-1,1 1,-1 0,1-1,0 0,-1 0,1 1,0-2,0 1,1 0,-1-1,0 1,0-1,1 0,-1 0,1 0,-1 0,1-1,-1 0,1 0,-1 1,1-2,0 1,-1 0,4-2,11-3</inkml:trace>
  <inkml:trace contextRef="#ctx0" brushRef="#br0" timeOffset="10830.172">763 1400,'118'-214,"-113"205,-1 1,-1-1,0 0,0 0,0-1,-1 1,-1 0,1-1,-2 0,1 1,-1-1,-1 1,1-1,-2 1,0-4,1 12,0 0,1 0,-1 0,0 0,0 0,0 0,0 1,0-1,0 0,0 1,0-1,0 0,-1 1,1 0,0-1,0 1,0 0,-1-1,1 1,0 0,0 0,-1 0,1 0,0 0,0 0,0 1,-1-1,1 0,0 1,0-1,0 0,0 1,-1 0,1-1,0 1,0 0,0-1,0 1,0 0,1 0,-1 0,0 0,0 0,-41 42,39-39,0 0,1 1,-1-1,1 1,0 0,1-1,-1 1,1 0,0 0,0 0,0 0,1 1,0-1,0 0,0 0,0 0,1 0,0 0,0 0,1 0,-1 0,1 0,0 0,0-1,1 1,-1-1,1 1,0-1,0 0,0 0,1 0,-1-1,1 1,0-1,0 0,1 0,-1 0,3 1,-1-1,-1 0,1 0,0-1,0 0,0 0,0 0,0-1,0 1,1-2,-1 1,0-1,1 0,-1 0,1 0,-1-1,0 0,0 0,1-1,-1 0,0 0,0 0,-1-1,1 0,0 0,-1 0,5-4,5-10,0 0,-1 0,-1-2,0 1,-2-2,0 1,-1-2,-1 1,-1-1,-1-1,3-16,2 4,-11 32,1 0,-1 0,0 0,0 0,1 0,-1 0,-1-1,1 1,0 0,-1 0,1-1,-1 1,1-1,-1 1,0 0,0-1,0 1,-1-1,1 1,-1 0,1-1,-1 1,0 0,1 0,-1-1,0 1,-1 0,1 0,0 0,-1 0,1 0,-1 0,1 1,-1-1,0 0,0 1,0 0,0-1,-2 0,1 3,0 1,0-1,0 1,0 0,0 0,0 0,1 0,-1 0,1 1,-1-1,1 1,0 0,0 0,0 0,0 0,1 0,-1 0,1 0,0 0,-1 1,2-1,-1 0,0 1,1-1,-1 1,1-1,0 1,0-1,1 1,-1-1,1 0,0 3,1 0,-1-1,1 0,1 0,-1 0,1 0,0 0,0 0,0-1,1 1,-1-1,1 0,0 0,1 0,-1-1,1 1,-1-1,1 0,0-1,0 1,0-1,1 0,-1 0,0 0,1-1,-1 0,1 0,-1 0,1-1,0 0,-1 0,1 0,0-1,-1 0,1 0,-1 0,1-1,-1 0,0 0,0 0,0 0,0-1,0 0,0 0,9-9,0-1,-1 0,0-1,-1 0,0-1,-2 0,1-1,-2 0,0-1,-1 0,-1 0,-1-1,0 1,-1-2,-1 1,0 0,-2-1,0-13,-11-7,9 39,0-1,0 1,0-1,0 0,0 1,0-1,-1 0,1 1,0-1,-1 1,1-1,0 1,-1-1,1 1,-1-1,1 1,0-1,-1 1,1-1,-1 1,0 0,1-1,-1 1,1 0,-1-1,1 1,-1 0,0 0,1 0,-1-1,0 1,1 0,-1 0,0 0,1 0,-1 0,1 0,-1 0,0 1,1-1,-1 0,0 0,1 0,-1 1,1-1,-1 0,0 1,1-1,-1 0,1 1,-1-1,1 1,-1-1,1 1,0-1,-1 1,-2 4,1 0,-1 0,1 1,0-1,1 1,-1-1,1 1,0-1,1 1,-1 0,1 0,0-1,1 1,-1 0,1 0,0-1,0 1,1 0,0-1,0 0,0 1,1-1,-1 0,1 0,1 0,-1-1,2 2,-1-2,0 0,1 0,-1-1,1 0,0 0,0 0,0 0,1-1,-1 0,0 0,1 0,0-1,-1 0,1 0,0 0,-1-1,1 0,0 0,1 0,17 0</inkml:trace>
  <inkml:trace contextRef="#ctx0" brushRef="#br0" timeOffset="11506.442">763 637,'202'-337,"-194"324,-1-1,0 0,0 0,-2-1,0 0,0 0,-1 0,-1 0,-1-1,1-11,-3 28,1-1,-1 1,1-1,-1 1,1-1,-1 1,1-1,-1 1,1-1,0 1,-1-1,1 0,0 1,0-1,-1 0,1 0,0 0,0 1,-1-1,1 0,0 0,0 0,-1 0,1 0,0 0,0-1,-1 1,1 0,0 0,0 0,-1-1,1 1,0 0,-1-1,1 1,0-1,-1 1,1-1,-1 1,1-1,-1 1,1-1,-1 1,1-1,-1 0,1 1,-1-1,0 0,1 1,-1-1,0 0,0 0,0 1,1-1,-1 0,0 0,0 1,0-1,0 0,0 0,0 1,-1-1,1 0,0 0,0 1,0-1,-1 0,19 19,-2 0,0 1,-1 0,-1 1,-1 1,4 9,21 33,-26-47,0-4</inkml:trace>
  <inkml:trace contextRef="#ctx0" brushRef="#br0" timeOffset="17274.666">2569 582,'-93'246,"-60"-2,139-208,-2 0,-1-2,-2 0,-1-1,-2-1,-12 13,-22 61,25-38,-95 106,-14 41,-13 72,-27 48,78-134,104-187,18-38,63-117,50-126,73-32,-76 87,-91 140,61-133,-9 38,-78 148,-1 0,-1-1,-1 0,-1-1,-1 0,-1 0,0-1,-2 0,2-13,62-130,-34 97,87-150,2 21,-71 73,-52 118,-2 6</inkml:trace>
  <inkml:trace contextRef="#ctx0" brushRef="#br0" timeOffset="19022.702">2822 412,'-37'45,"-61"121,-48 115,123-235,-79 153,78-150,-3-2,-1 0,-2-2,-19 19,-76 135,18-27,96-151</inkml:trace>
  <inkml:trace contextRef="#ctx0" brushRef="#br0" timeOffset="19972.908">2174 1597,'-259'372,"58"-33,76-135,37-40,20-63,6-6,46-75</inkml:trace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2:59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0,'-76'125,"6"2,-19 55,65-105,67-156,233-298,-257 356,-8 42,-11 61,-2-65,2 1,-1-1,2 0,0 0,1 0,1 0,1 0,0 0,1-1,1 1,0-1,9 14,-12-26,0 0,0 0,1 0,0-1,0 1,0-1,0 0,0 0,1 0,-1 0,1-1,0 0,-1 0,1 0,0 0,1-1,-1 0,0 0,0 0,0-1,0 0,1 0,-1 0,0-1,0 1,1-1,-1-1,0 1,0-1,0 1,-1-1,1-1,0 1,-1-1,1 0,-1 0,0 0,0 0,0-1,0 0,-1 0,0 0,1 0,-1 0,-1-1,1 1,-1-1,0 0,2-3,5-15,0 0,-1-1,-2 0,0-1,-2 1,0-1,-1-7,-2 7</inkml:trace>
</inkml:ink>
</file>

<file path=ppt/ink/ink3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52.1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1 427,'328'-294,"-224"170,-104 124,0 0,0-1,0 1,0-1,0 1,0 0,1-1,-1 1,0-1,0 1,1 0,-1-1,0 1,0 0,1-1,-1 1,0 0,1-1,-1 1,0 0,1 0,-1 0,1-1,-1 1,0 0,1 0,-1 0,1 0,-1 0,0 0,1 0,-1 0,1 0,-1 0,1 0,-1 0,1 0,-1 0,0 0,1 0,-1 0,1 0,-1 1,0-1,1 0,-1 0,0 0,1 1,-1-1,0 0,1 1,-1-1,0 0,1 1,-1-1,0 0,0 1,1-1,-1 0,0 1,0-1,0 1,0-1,4 34,-4-23,25 138,-25-135,0-1,2 1,-1-1,2 1,0-1,0 0,2 0,-1 0,2-1,-1 1,2-1,4 6,1-5</inkml:trace>
</inkml:ink>
</file>

<file path=ppt/ink/ink3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32.88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88 968,'1'3,"0"0,1-1,0 1,-1-1,1 0,0 1,0-1,0 0,1 0,-1 0,0 0,1-1,-1 1,1 0,0-1,-1 0,1 0,0 0,0 0,0 0,5 3,174 85,-144-72,-1-1,-1 1,-1 2,0 2,23 18,180 90,5 10,-68-32,-184-137,-87-152,37 29,59 151,-1 1,0-1,1 1,-1-1,0 1,0-1,0 1,0 0,0 0,0-1,0 1,0 0,-1 0,1 0,0 0,-1 0,1 1,-1-1,1 0,-1 1,1-1,-1 1,1-1,-1 1,1 0,-1-1,0 1,1 0,-1 0,0 0,1 1,-1-1,1 0,-1 1,1-1,-1 0,0 1,1 0,-1-1,1 1,0 0,-1 0,1 0,0 0,-1 0,1 0,0 0,0 0,0 1,0-1,0 0,0 1,1-1,-1 1,0-1,0 2,-113 145,-41 5,155-153,-1 1,1-1,-1 0,1 1,0-1,-1 1,1-1,0 1,-1-1,1 1,0-1,-1 1,1-1,0 1,0-1,0 1,0-1,-1 1,1-1,0 1,0 0,0-1,0 1,0-1,0 1,1-1,-1 1,0-1,0 1,0 0,0-1,1 1,-1-1,0 1,0-1,1 0,-1 1,0-1,1 1,-1-1,1 1,-1-1,1 0,-1 1,1-1,-1 0,1 0,-1 1,1-1,-1 0,1 0,-1 0,1 1,-1-1,1 0,-1 0,1 0,0 0,-1 0,1 0,-1 0,1 0,-1 0,1-1,-1 1,1 0,0 0,51 1,-46-1,414-3,-441-14,-202-100,-8-10,57 4,-59-8,79 42,99 57,134 72,21 1,-18-9,-1 4,-2 3,6 8,27 24,72 55,106 4,-290-130,-1 0,1 0,0 0,-1 1,1-1,0 0,-1 0,1 0,0 1,-1-1,1 0,0 0,-1 1,1-1,0 0,0 1,0-1,-1 0,1 1,0-1,0 0,0 1,0-1,0 1,-1-1,1 0,0 1,0-1,0 0,0 1,0-1,0 1,0-1,0 0,1 1,-1-1,0 1,0-1,0 0,0 1,0-1,1 0,-1 1,0-1,0 0,1 1,-1-1,0 0,0 0,1 1,-1-1,1 0,-40-1,-231-80,218 64,2-2,0-2,1-3,2-1,-3-4,-122-124,14 85,130 60,1-2,1-1,0-1,0-1,-11-8,17 0,20 21,1 0,-1 0,0 1,0-1,1 0,-1 0,0 0,1 1,-1-1,0 0,1 0,-1 0,1 0,-1 0,0 0,1 0,-1 0,0 0,1 0,-1 0,0 0,1 0,-1 0,1 0,-1 0,0 0,1 0,-1-1,0 1,1 0,-1 0,0 0,1 0,-1-1,0 1,0 0,1-1,-1 1,0 0,0 0,0-1,1 1,-1 0,0-1,0 1,0 0,0-1,1 1,-1 0,0-1,0 1,0-1,0 1,0 0,0-1,0 1,0 0,0-1,0 1,-1 0,1-1,0 1,0-1,0 1,0 0,0-1,-1 1,1 0,131 54,-98-36,196 113,52 38,-54-50,-170-75,-86-42,-192-87,196 73,-2 0,-22-8,1-2,0-2,2-2,1-2,1-2,2-2,1-2,-19-22,44 38,-2-3,-2-1,0 2,-1 1,0 0,-16-8,-37-17,109 52,23 22,75 55,-91-39,-29-29</inkml:trace>
  <inkml:trace contextRef="#ctx0" brushRef="#br0" timeOffset="967.683">1189 1419,'-167'11,"-35"7,139-7,58-5</inkml:trace>
  <inkml:trace contextRef="#ctx0" brushRef="#br0" timeOffset="1848.416">850 1419,'-19'-33,"-165"-68,160 85,-1 0,0 2,-1 0,-1 2,-25-8,-76-37,11 6,0-6,14 8,100 50,10 3</inkml:trace>
  <inkml:trace contextRef="#ctx0" brushRef="#br0" timeOffset="3446.854">991 1504,'-8'-9,"-9"-9,0 1,-1 1,0 0,-2 1,1 1,-2 1,-14-6,-182-62,37-8,-12 17,171 66,1-1,0-1,1 0,0-1,0-2,1 0,-10-8,14 8</inkml:trace>
  <inkml:trace contextRef="#ctx0" brushRef="#br0" timeOffset="5298.801">1104 1504,'-19'7,"0"-1,-1 0,0-2,0 0,0-1,-1-1,1-1,0-1,-1-1,-10-2,-79 4,66 8,45-7,-1-1,1 0,-1 0,1 0,0 0,0 0,-1 0,1 0,0 0,0 0,0 0,0-1,0 1,0 0,0-1,1 1,-1-1,0 1,0-1,0 1,1-1,-1 0,0 1,0-1,1 0,-1 0,0 0,0 0,1 0,-1-1,0 1,0 0,1 0,-1-1,0 1,108 0,75 12,11 31,-194-42,-1-1,1 1,-1-1,1 0,0 1,-1-1,1 1,-1-1,1 0,0 0,-1 1,1-1,0 0,0 0,-1 0,1 0,0 0,-1 0,1 0,0 0,-1 0,1 0,0 0,-1 0,1 0,0-1,-1 1,1 0,0 0,-1-1,1 1,0-1,-1 1,1 0,-1-1,1 1,-1-1,1 1,-1-1,1 0,-1 1,0-1,1 1,-1-1,0 0,0 1,1-1,-1 0,0 1,0-1,0 0,0 1,0-1,0 0,0 0,0 1,0-1,0 0,0 1,0-1,0 0,-1 1,1-1,0 0,0 1,-1-1,1 0,-117-142,113 136,0-1,1 1,-1-1,2 0,-1 0,1 0,0 0,1 0,0-1,0 1,1 0,0-1,-22-89,13 88,1 6</inkml:trace>
  <inkml:trace contextRef="#ctx0" brushRef="#br0" timeOffset="15203.9">1584 234,'0'0,"-1"0,1-1,0 1,-1-1,1 1,-1 0,1 0,-1-1,1 1,-1 0,1 0,-1 0,0-1,1 1,-1 0,1 0,-1 0,1 0,-1 0,0 0,1 0,-1 0,1 0,-1 1,1-1,-1 0,1 0,-1 0,1 1,-1-1,1 0,-1 0,1 1,-1-1,1 1,-1-1,1 0,0 1,-1-1,1 1,0-1,-1 1,1-1,0 1,-1-1,1 1,0-1,0 1,0-1,0 1,0 0,0-1,-1 1,1-1,0 1,1-1,-1 1,0 0,0 0,-6 39,6-39,0 359,-1-381,0-14,2-1,1 1,2 0,1 0,1 0,5-8,97-182,-30 135,-77 90,0-1,0 0,1 1,-1-1,0 0,0 1,0 0,0-1,1 1,-1 0,0-1,0 1,0 0,1 0,-1 0,0 0,0 0,1 1,-1-1,0 0,0 0,1 1,-1-1,0 1,0-1,0 1,0-1,0 1,0 0,0 0,0-1,0 1,0 0,0 0,0 0,-1 0,1 0,0 0,-1 0,1 0,-1 1,1-1,22 57,-19-45,17 41,-9-34</inkml:trace>
  <inkml:trace contextRef="#ctx0" brushRef="#br0" timeOffset="16016.514">1951 572,'1'4,"1"-1,-1-1,1 1,-1 0,1 0,0 0,0-1,0 1,0-1,1 0,-1 1,0-1,1 0,0 0,0-1,-1 1,1-1,0 1,0-1,0 0,0 0,1 0,-1 0,0-1,0 1,1-1,-1 0,0 0,0 0,1 0,0-1,1 1,0-1,1 0,-1 0,0 0,0 0,0-1,0 0,0 0,0 0,0-1,-1 0,1 0,-1 0,0 0,0 0,0-1,0 0,0 0,-1 0,0 0,0-1,0 1,0-1,-1 0,0 0,0 0,0 0,0 0,-1 0,0 0,0-1,0 1,-1 0,0 0,0-1,0 1,1 1,-1 0,1 0,-1 0,0 0,0 0,0 0,0 0,0 1,-1-1,0 0,0 0,0 0,0 1,-1-1,1 0,-1 1,0-1,0 1,0 0,-1 0,1 0,-1 0,0 0,1 0,-1 1,-1-1,1 1,0 0,0 0,-1 0,1 0,-1 1,0-1,1 1,-1 0,0 0,0 1,0-1,0 1,-3-1,1 2,1 0,-1 0,1 0,0 1,-1-1,1 1,0 0,0 1,0 0,0-1,0 1,1 1,-1-1,1 1,0 0,0 0,1 0,-1 0,1 1,-1-1,2 1,-1 0,0 0,1 0,0 0,0 0,0 1,1-1,0 1,0-1,0 1,1-1,0 1,0 5,5 160,14-54,-20-104,-1-1,-1 1,0-1,-1 1,0-1,-1 0,0-1,-1 1,0-1,-1 0,0-1,-1 1,0-1,-26 10,20-20</inkml:trace>
  <inkml:trace contextRef="#ctx0" brushRef="#br0" timeOffset="18384.732">2431 206,'11'7,"-1"1,1-2,1 1,-1-1,1-1,0 0,1-1,-1 0,1-1,-1 0,1-1,0-1,0 0,0 0,0-2,0 1,0-2,1 0,7 2,-15 1,1-1,-1 0,1 0,0-1,-1 1,1-1,-1-1,1 1,-1-1,0 0,0-1,0 1,0-1,0 0,-1-1,1 0,-1 1,0-2,0 1,0-1,0 1,-1-1,0 0,0-1,0 1,-1-1,0 0,0 0,0 0,-1 0,0 0,0-2,0 4,0-1,-1 1,0-1,0 1,0-1,-1 0,1 0,-1 1,0-1,-1 0,1 0,-1 1,0-1,0 0,0 1,-1-1,1 1,-1 0,0-1,-1 1,1 0,-1 0,1 0,-1 0,0 1,-1-1,1 1,-1 0,1 0,-1 0,0 0,0 1,0 0,-3-1,-7 0,0 0,0 1,0 1,0 1,0 0,-1 0,1 1,0 1,0 1,0 0,0 1,-2 1,9-1,0 0,0 1,0 0,1 0,0 1,0 0,0 0,1 0,-1 1,2-1,-1 1,1 1,0-1,0 1,1-1,0 1,0 0,1 0,0 0,1 0,-1 1,2-1,-1 0,1 0,0 1,1-1,0 0,0 1,1-1,0 0,0 0,4 7,2 23,-2 0,-1 1,-2-1,-2 1,-2-1,-2 16,-1-26,-2-1,0 1,-2-1,-1-1,-1 1,-1-2,-1 1,-2-2,0 0,-11 13,25-36,0 0,-1 0,1 0,0 0,0 0,-1-1,1 1,-1 0,1 0,-1 0,1 0,-1 0,0 0,1-1,-1 1,0 0,0-1,1 1,-1 0,0-1,0 1,0-1,0 1,0-1,0 0,0 1,0-1,0 0,0 0,0 1,0-1,0 0,0 0,0 0,0 0,0-1,0 1,0 0,0 0,0 0,0-1,0 1,1-1,-1 1,0-1,0 1,0-1,0 1,0-1,1 0,-1 1,0-1,1 0,-1 0,0 1,1-1,-1 0,1-1,0-13,3 0</inkml:trace>
</inkml:ink>
</file>

<file path=ppt/ink/ink3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97,'-1'66,"13"169,-3-189,-3 0,-2 1,-2-1,-2 1,-3 15,-8-18,11-44,0 0,0 0,0-1,0 1,0 0,0-1,0 1,0 0,1-1,-1 1,0 0,-1-1,1 1,0 0,0-1,0 1,0 0,0-1,0 1,0 0,0-1,0 1,-1 0,1 0,0-1,0 1,0 0,-1 0,1-1,0 1,0 0,-1 0,1 0,0-1,-1 1,1 0,0 0,0 0,-1 0,1 0,0 0,-1 0,1-1,0 1,-1 0,1 0,0 0,-1 0,1 0,0 1,-1-1,1 0,0 0,-1 0,1 0,0 0,0 0,-1 0,1 1,0-1,-1 0,1 0,0 0,0 1,-1-1,1 0,-4-30,3-6,2-1,1 1,2 0,2-1,1 2,1-1,3 1,0 1,2 0,2 0,2 0,1-4,1 1,1 0,2 2,2 1,1 0,7-4,-31 36,1 1,-1-1,0 1,1-1,-1 1,1 0,-1-1,1 1,0 0,0 0,-1 0,1 0,0 1,0-1,0 0,0 1,0-1,0 1,0 0,0-1,0 1,0 0,0 0,0 1,0-1,0 0,0 1,0-1,0 1,0 0,0-1,0 1,-1 0,1 0,0 0,0 0,-1 1,1-1,-1 0,1 1,-1-1,0 1,1-1,-1 1,0 0,0 0,0-1,0 1,-1 0,1 0,0 0,-1 0,68 189,-45-165,-13-24</inkml:trace>
</inkml:ink>
</file>

<file path=ppt/ink/ink3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0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1 168,'44'10,"0"-2,0-1,1-3,0-1,0-3,31-3,6 1,24-3,-105 5,0 0,0-1,0 1,0-1,0 1,0-1,0 1,0-1,0 1,-1-1,1 0,0 0,0 1,0-1,-1 0,1 0,-1 0,1 0,0 0,-1 0,1 0,-1 0,0 0,1 0,-1 0,0 0,0 0,0 0,0 0,0 0,0-1,0 1,0 0,0 0,0 0,0 0,-1 0,1 0,0 0,-1 0,1 0,-1 0,0 0,1 0,-1 0,-30-44,29 43,-89-93,86 87</inkml:trace>
</inkml:ink>
</file>

<file path=ppt/ink/ink3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1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74,'252'-28,"-223"27,-1-1,1-2,-1-1,0-1,0-1,-1-2,6-3,-42 23,-6-1</inkml:trace>
</inkml:ink>
</file>

<file path=ppt/ink/ink3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1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30,'10'0,"12"0,8 0,3 0,1-5,0-1,-2 0,-1 1,-1 1,-1 2,0 1,-1 1,-5 4,-1 3,-5-1</inkml:trace>
</inkml:ink>
</file>

<file path=ppt/ink/ink3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57 181,'-28'196,"27"88,-15-227,5-84,11-8,2-1,2 1,1-1,2 1,2 1,0 0,6-9,0-7,-9 29,0-8,2 0,1 0,1 1,1 0,2 1,0 1,2 0,1 0,1 2,14-15,-30 37,-1 1,1 0,0-1,0 1,0 0,0 0,0-1,1 1,-1 0,0 0,0 0,1 1,-1-1,0 0,1 0,-1 1,1-1,-1 1,1-1,-1 1,1 0,0-1,-1 1,1 0,-1 0,1 0,0 0,-1 0,1 1,-1-1,1 0,-1 1,1-1,-1 1,1 0,-1-1,1 1,-1 0,0 0,1 0,-1 0,0 0,0 0,0 0,1 1,4 10,-1 1,-1-1,0 1,0 0,-1 0,-1 1,0-1,-1 0,0 1,-1-1,-1 0,-1 6,2 0,-1 6</inkml:trace>
  <inkml:trace contextRef="#ctx0" brushRef="#br0" timeOffset="914.164">254 915,'24'-11,"0"0,-1-2,0 0,-1-2,-1 0,0-2,-1 0,10-12,-17 14,-1-2,-1 1,-1-1,0-1,-1 0,-1 0,0-1,0-4,-7 22,0 0,0 0,0 0,-1 0,1 0,0-1,-1 1,1 0,0 0,-1-1,0 1,1 0,-1-1,0 1,1-1,-1 1,0 0,0-1,0 1,0 0,-1-1,1 1,0-1,0 1,-1 0,1-1,-1 1,1 0,-1 0,0-1,1 1,-1 0,0 0,0 0,0 0,0 0,0 0,0 0,0 0,0 0,0 1,-1-1,1 0,0 1,0-1,-1 1,1-1,0 1,-1 0,1-1,0 1,-1 0,1 0,-1 0,1 0,0 0,-1 0,1 1,0-1,-1 0,1 1,0-1,-1 1,1-1,0 1,0-1,-1 1,1 0,0 0,-1 1,-8 6,0 1,1 0,0 1,0 0,1 1,1 0,0 0,0 0,1 1,0 0,1 0,1 1,0-1,-3 14,7-22,-1 0,1 0,0 0,0 0,0 1,1-1,0 0,-1 0,1 0,0 0,1 0,-1 0,1-1,0 1,0 0,0-1,0 1,1-1,-1 0,1 0,0 0,0 0,0 0,0 0,1-1,-1 0,1 0,-1 0,1 0,0 0,0-1,0 1,0-1,1 0,6 2,-1-1,1 0,1-1,-1 0,0-1,0 0,0 0,0-2,0 1,0-1,0-1,4-1,1-2,0 0,-1-2,0 1,0-2,-1 0,0-1,-1 0,0-1,0 0,-1-1,-1-1,0 0,-1 0,0-1,-1 0,-1-1,0 0,1-5,-8 19,0 0,0 0,0 0,-1 0,1 0,0 0,-1 0,1 0,-1 0,0 0,1 0,-1 0,0 0,1-1,-1 1,0 0,0 0,0 0,0 0,0 0,0-1,0 1,-1 0,1 0,0 0,-1 0,1 0,-1 0,1 0,-1-1,1 1,-1 1,0-1,1 0,-1 0,0 0,0 0,0 0,0 1,0-1,0 0,0 1,0-1,0 1,0-1,0 1,0-1,0 1,0 0,0 0,-1 0,1-1,0 1,0 0,0 0,0 0,-1 1,1-1,0 0,0 0,0 1,0-1,0 0,0 1,0-1,0 1,0 0,0-1,0 1,-3 2,0-1,0 1,0 0,1 0,-1 1,1-1,0 1,0-1,0 1,0 0,1 0,0 0,0 1,0-1,0 1,1-1,-1 1,1-1,0 1,1 0,-1-1,1 1,0 0,0 0,0-1,1 1,0 0,0-1,0 1,0 0,1-1,-1 1,1-1,1 0,-1 0,0 0,1 0,0 0,0 0,0-1,0 1,1-1,-1 0,1 0,0 0,0-1,0 1,0-1,0 0,1 0,4 1,4 0,0-1,0 0,0-1,0-1,0 0,1-1,-1 0,0-1,0 0,0-1,-1-1,1 0,-1 0,1-2,-2 1,1-2,-1 1,1-2,-2 1,1-1,-1-1,-1 0,1 0,7-11,-11 14,-1 1,1-1,-1 0,0 0,-1-1,0 1,0-1,0 0,-1 0,0 0,0-1,0 1,-1-1,0 1,-1-1,0 0,0 0,-1 0,0 0,0 1,-1-5,1 11,-1-1,1 1,0 0,-1 0,1 0,-1 0,1-1,-1 1,1 0,-1 0,0 0,0 0,1 0,-1 1,0-1,0 0,0 0,0 0,0 1,0-1,0 1,0-1,0 0,-1 1,1 0,0-1,0 1,0 0,-1 0,1-1,0 1,0 0,0 0,-1 0,1 1,0-1,0 0,-1 0,1 1,0-1,0 1,0-1,0 1,0-1,0 1,0 0,0-1,0 1,0 0,-1 0,-40 50,39-42,1-1,0 1,0 0,1 0,0 0,0-1,1 1,0 0,1 0,0 0,0 0,1 0,1 0,-1-1,1 1,0-1,1 0,0 0,0 0,1 0,0-1,1 0,-1 0,1 0,1-1,-1 1,1-2,0 1,0-1,1 0,-1 0,1-1,0 0,7 2,29 14,-26-12</inkml:trace>
</inkml:ink>
</file>

<file path=ppt/ink/ink3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6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0 478,'18'-3,"0"-1,-1 0,0-1,0-1,0-1,-1 0,0-1,0-1,-1 0,0-1,-1-1,0 0,-1-1,0 0,0-1,-2-1,0 0,4-7,4-2,-2-1,-1-1,-1 0,-1-1,-2-1,0 0,2-13,-13 38,0-1,0 1,-1-1,1 1,-1-1,0 0,0 1,0-1,0 1,0-1,0 0,-1 1,1-1,-1 1,0-1,0 1,0 0,0-1,0 1,0 0,-1-1,1 1,-1 0,0 0,1 0,-1 0,0 1,0-1,0 0,0 1,-1 0,1-1,0 1,-1 0,1 0,0 0,-1 0,1 1,-1-1,0 1,1-1,-1 1,1 0,-1 0,0 0,1 0,-1 1,1-1,-1 1,1-1,-1 1,1 0,-1 0,1 0,0 0,-2 2,-9 5,0 0,1 1,0 0,1 1,0 1,1 0,0 0,0 1,2 0,-1 0,1 1,1 1,0-1,1 1,1 0,0 0,1 1,0-1,1 4,2-11,0-1,1 0,0 0,0 1,0-1,1 0,0 1,0-1,1 0,0 0,0 0,0 0,0 0,1-1,0 1,1-1,-1 0,1 0,0 0,0 0,0 0,1-1,0 0,0 0,0 0,0-1,0 1,1-1,0-1,-1 1,1-1,0 0,0 0,0-1,1 1,-1-1,4 0,12-1,-1-1,0 0,0-2,0 0,-1-1,1-1,-1-2,0 1,0-2,-1-1,0 0,-1-2,1 0,98-91,-100 84,-1 0,-1-1,-1-1,0 0,-2-1,0-1,8-20,-20 41,0 0,-1-1,1 1,0 0,0-1,-1 1,1 0,0-1,-1 1,1 0,-1 0,0 0,1-1,-1 1,0 0,0 0,0 0,0 0,0 0,0 1,0-1,0 0,0 0,0 1,0-1,-1 0,1 1,0-1,0 1,-1 0,1-1,0 1,-1 0,1 0,0 0,-1 0,1 0,0 0,-1 0,1 0,0 0,-1 1,1-1,0 1,0-1,-1 1,1-1,0 1,0 0,0-1,0 1,0 0,0 0,0 0,0 0,0 0,0 0,0 0,0 1,-10 7,1 0,0 1,0 1,1 0,0 0,1 1,0 0,1 0,0 1,1 0,0 0,1 0,1 1,0-1,1 1,0 2,1-12,1 0,0 1,-1-1,1 1,1-1,-1 1,1-1,-1 1,1 0,1-1,-1 1,1-1,0 1,0 0,0-1,0 0,1 1,0-1,0 0,0 0,0 0,0 0,1 0,0-1,0 1,0-1,0 1,1-1,-1 0,1 0,0-1,0 1,0-1,0 0,1 0,14 1,0-1,0-2,0 0,1 0,-1-2,0 0,0-2,0 0,-1-1,1-1,-1 0,0-1,-1-1,0-1,0-1,-1 0,0-1,-1-1,9-8,-14 11,11-9,0 0,-2-1,0-1,-1-1,-1-1,13-22,-21 29,-7 12,1-1,-1 1,1-1,-1 0,0 0,-1 0,1 0,-1-1,1 1,-1 0,0-1,-1 1,1 0,-1-1,0-2,-2 6,0 0,0 0,-1 1,1-1,0 1,0 0,0-1,-1 1,1 0,0 1,0-1,-1 0,1 0,0 1,0 0,0-1,0 1,0 0,0 0,0 0,0 0,0 0,0 1,0-1,1 0,-1 1,0-1,1 1,0 0,-1 0,1-1,0 1,-1 2,-11 10,0 1,1 0,1 0,0 1,2 1,-1 0,2 0,1 1,0 0,1 0,0 0,2 1,1 0,0 0,0 15,3-31,0 1,1 0,-1 0,1-1,0 1,0-1,0 1,1 0,-1-1,1 0,0 1,0-1,0 0,0 0,1 0,-1 0,1-1,-1 1,1-1,0 1,0-1,0 0,1 0,-1 0,0-1,1 1,-1-1,1 0,-1 0,1 0,0 0,0-1,-1 1,1-1,0 0,-1 0,1 0,0-1,0 1,-1-1,1 0,0 0,-1 0,1-1,-1 1,0-1,1 0,2-2,16-13,-3-1</inkml:trace>
</inkml:ink>
</file>

<file path=ppt/ink/ink3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6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1 280,'36'-8,"-1"-2,1-2,-2-1,0-1,0-3,-2 0,0-2,-1-1,-1-2,0-1,-2-1,7-10,-3-13,-10 69,-21-19,60 167,-49-144,2 0,0-1,2 0,0-1,2-1,3 2,-1-3</inkml:trace>
</inkml:ink>
</file>

<file path=ppt/ink/ink3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8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0 167,'27'308,"-26"-144,46-404,-37 193,2 2,2 0,2 0,2 1,2 1,7-8,-25 46,1 0,-1 0,1 0,0 0,1 1,-1 0,1-1,0 1,0 1,0-1,1 1,-1-1,1 1,0 0,0 1,0-1,0 1,0 0,0 0,1 1,-1 0,0 0,1 0,3 0,-4 4,-1 1,1-1,-1 1,0 0,0 0,-1 0,1 1,-1-1,0 1,0 0,-1 0,1 0,-1 0,0 0,-1 1,1-1,-1 0,0 1,0-1,-1 1,1 0,11 53,-5-33</inkml:trace>
  <inkml:trace contextRef="#ctx0" brushRef="#br0" timeOffset="550.318">424 647,'8'3,"1"0,1 0,-1-1,0 0,0-1,1 0,-1-1,1 0,-1 0,0-1,1 0,-1-1,0 0,1 0,-1-1,-1 0,1-1,0 0,-1 0,0-1,0 0,0 0,0-1,-1 0,0 0,0-1,-1 0,2-2,-5 6,0 0,-1 0,1 0,-1 0,1 0,-1-1,0 1,-1-1,1 1,0-1,-1 0,0 0,0 0,0 1,0-1,-1 0,0 0,1 0,-1 0,-1 0,1 0,-1 0,1 0,-1 0,0 0,-1 0,1 0,-1 1,1-1,-1 0,0 1,0 0,-1-1,1 1,-1 0,0 0,1 0,-1 1,0-1,-1 1,1-1,0 1,-1 0,1 0,-1 1,0-1,0 1,1 0,-1 0,-2 0,-1 1,0 1,0 0,1 0,-1 1,0 0,1 0,0 0,-1 1,1 0,0 0,0 1,1 0,-1 0,1 0,0 0,0 1,0 0,0 0,1 0,0 1,0 0,1-1,-1 1,1 1,0-1,1 0,0 1,0 0,-4 7,0 1,2-1,0 1,0 0,1 0,1 0,1 1,0-1,1 0,1 1,2 14,1-9,0-11,0 1,-1 0,-1 0,0 0,0 0,-1 0,0 0,-1 0,-1 1,1-1,-2 0,0 0,0 0,-1 0,0-1,-1 1,0-1,-1 1,0-1,0-1,-4 5,0-3,-1-2,-1 1,1-2,-1 1,-1-1,1-1,-2 0,1-1,0 0,-1-1,0 0,-1-1,-12 2,1-1</inkml:trace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2:59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30,'-18'15,"0"1,1 0,0 1,2 1,0 1,1 0,1 1,0 0,2 1,0 0,1 3,9-22,0 1,1 0,-1-1,0 1,1 0,0 0,0 0,0-1,0 1,0 0,0 0,1 0,-1-1,1 1,0 0,0 0,0-1,0 1,0-1,0 1,1-1,0 1,-1-1,1 0,0 0,0 0,0 0,0 0,0 0,1-1,-1 1,0-1,1 1,-1-1,1 0,0 0,-1 0,1 0,0-1,0 1,-1-1,1 1,0-1,0 0,0 0,0 0,-1-1,1 1,2-1,4 0,0-1,-1 0,1 0,0-1,-1 0,0 0,1-1,-1 0,-1 0,1-1,-1 0,1 0,-2-1,1 0,0 0,-1-1,-1 0,1 0,-1 0,0-1,0 1,-1-1,0 0,-1-1,0 1,0-1,-1 1,0-1,0 0,-1 0,0 0,0 1,-1-1,-1 0,1 0,-1 0,-1 0,0 0,0 0,-3-5,2 9,0 0,-1 1,0-1,0 1,0 0,-1 0,1 0,-1 0,0 1,0 0,0 0,0 0,-1 0,1 1,-1 0,0 0,1 1,-1 0,-5-1,-14-2</inkml:trace>
</inkml:ink>
</file>

<file path=ppt/ink/ink3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0 311,'34'0,"30"-5,9-1,-4-1,-7 2,-11 2,-9 1,-6 1,-10-5,-4 0,-1 0,-5-3,1 0,-3-4,-5-4,-2 1</inkml:trace>
  <inkml:trace contextRef="#ctx0" brushRef="#br0" timeOffset="252.238">283 1,'0'38,"0"28,0 6,0-3,0-9,0-10,0-9,0-6,5-9,1-5,0 0,-1 0,3-3,0 1,-1-4</inkml:trace>
</inkml:ink>
</file>

<file path=ppt/ink/ink3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20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51 856,'16'8,"1"-1,0 0,0-2,1 0,-1-1,1 0,0-2,0 0,1-1,-1 0,0-2,2 0,-8-2,-1-1,0 1,0-2,0 0,0 0,-1-1,0 0,0 0,0-1,-1-1,0 0,-1 0,0 0,0-1,0 0,-2-1,1 0,-1 0,0 0,-1-1,0 0,3-11,-7 19,0-2,0 1,-1 0,1 0,-1 0,1 0,-1 0,-1 0,1-1,-1 1,1 0,-1 0,0 0,0 0,-1 0,1 0,-1 1,0-1,0 0,0 1,-1-1,1 1,-1 0,0 0,0 0,0 0,0 1,0-1,-1 1,1-1,-1 1,0 0,1 1,-3-2,-2-1,-1 1,1 0,-1 0,0 1,0 0,0 0,0 1,0 0,0 1,0 0,0 0,0 1,0 0,0 1,-5 1,5 1,0 0,0 1,0 0,0 0,1 1,0 0,0 1,1 0,0 0,0 0,0 1,1 0,0 1,1-1,0 1,0 0,1 0,0 1,1-1,0 1,0 0,1 0,0 0,1 0,0 0,1 0,0 0,0 0,2 5,59 409,-60-410,-1-1,0 1,-1 0,-1-1,0 1,-1-1,0 0,-1 0,-1 0,0 0,0-1,-2 1,1-1,-1-1,-1 0,0 0,-1 0,0-1,-1 0,-5 4,13-12,0-1,0 1,0-1,-1 1,1-1,-1 0,1 0,0 0,-1 0,0 0,1-1,-1 1,1-1,-1 0,0 0,1 0,-1 0,0 0,1 0,-1-1,1 1,-1-1,0 0,1 0,-1 0,1 0,0 0,-2-2,-8-8</inkml:trace>
  <inkml:trace contextRef="#ctx0" brushRef="#br0" timeOffset="565.85">107 320,'40'-20,"-1"-3,-1-1,-1-2,-1-1,14-17,57-91,-106 134,-1-1,0 1,1 0,-1 0,1 0,0 0,-1 0,1 0,0 0,-1 0,1 0,0 1,0-1,0 0,0 0,0 1,0-1,0 0,0 1,0-1,0 1,0 0,0-1,0 1,0 0,0-1,1 1,-1 0,0 0,0 0,0 0,0 0,1 0,-1 1,0-1,0 0,0 1,0-1,0 0,0 1,0-1,0 1,0 0,0-1,0 1,0 0,0 0,0-1,0 1,-1 0,1 0,0 0,0 1,38 131,17 99,-8-165,-29-55</inkml:trace>
</inkml:ink>
</file>

<file path=ppt/ink/ink3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7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1,'37'104,"-18"-58,-3 1,-2 1,-2 0,0 9,-9-31,-2-8,1 0,2 0,-1 0,2 0,0-1,1 0,6 11,-12-27,0 0,1 0,-1 0,0 0,0 0,1 0,-1 0,0 0,1 0,-1-1,1 1,0 0,-1 0,1 0,-1-1,1 1,0 0,0-1,-1 1,1-1,0 1,0-1,0 1,0-1,0 1,-1-1,1 0,0 1,0-1,0 0,0 0,0 0,0 0,0 0,0 0,0 0,0 0,0 0,0 0,0-1,0 1,0 0,0-1,0 1,0-1,-1 1,1-1,0 1,0-1,0 1,-1-1,1 0,0 1,-1-1,1 0,0 0,-1 0,1 0,-1 1,1-2,26-63,-23 53,100-305,-52 204,-37 98</inkml:trace>
</inkml:ink>
</file>

<file path=ppt/ink/ink3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7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1,'-9'38,"-4"23,1 5,7-8,9-15,4-13</inkml:trace>
</inkml:ink>
</file>

<file path=ppt/ink/ink3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8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8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26 273,'22'-10,"-1"-1,0-1,-1-1,-1 0,0-2,0 0,-2-1,0-1,0-1,11-17,-26 33,0 0,-1 0,1 0,-1 0,0 0,0-1,0 1,0 0,0-1,0 1,-1 0,1-1,-1 1,1-1,-1 1,0-1,0 1,0-1,0 1,-1-1,1 1,-1-1,1 1,-1-1,0 1,0 0,0-1,0 1,-1 0,1 0,0 0,-1 0,0 0,1 0,-1 0,0 1,0-1,0 1,0-1,0 1,0 0,-1-1,1 1,0 0,-1 1,1-1,0 0,-1 1,1-1,-1 1,-1 0,-3 0,1 0,0 0,0 1,0 0,0 0,0 1,0 0,0 0,0 0,1 1,-1-1,1 1,-1 1,1-1,0 1,0 0,1 0,-1 0,1 1,0-1,0 1,1 0,-1 1,-1 3,-6 10,1 0,0 1,2 0,0 0,1 1,-1 10,5-19,0-1,0 1,2-1,-1 1,1 0,1 0,0 0,1 0,0-1,1 1,0 0,1-1,0 1,1-1,0 0,1 0,0 0,1-1,0 0,0 0,1 0,1-1,0 0,0 0,0-1,1 0,0-1,1 0,0 0,2 0,-2-2,0 0,1-2,-1 1,1-1,-1-1,1 0,0 0,0-1,0-1,0 1,0-2,0 0,0 0,0-1,0 0,0-1,7-3,9-4,-2 1</inkml:trace>
</inkml:ink>
</file>

<file path=ppt/ink/ink3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8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2 201,'-1'23,"1"0,2-1,0 1,2 0,0-1,1 0,2 0,0 0,7 13,-13-32,1 0,0 0,0 0,0 0,0 0,0-1,0 1,1-1,0 1,-1-1,1 0,0 0,0 0,0 0,0 0,0-1,1 0,-1 1,0-1,1 0,-1-1,1 1,-1-1,1 1,-1-1,1 0,-1 0,1-1,-1 1,1-1,-1 0,0 1,1-1,-1-1,0 1,2-1,8-4,0-1,-1 0,0-1,0 0,-1-1,0 0,-1 0,6-8,130-127,-145 143,0 0,0 1,0-1,0 0,0 1,0 0,0-1,0 1,0-1,0 1,0 0,0 0,1 0,-1-1,0 1,0 0,0 1,0-1,0 0,1 0,-1 0,0 1,0-1,0 0,0 1,0-1,0 1,0 0,0-1,0 1,0 0,0-1,0 1,-1 0,1 0,0 0,0 0,-1 0,1 0,-1 0,1 0,21 54,-14-29,-6-19,1-1,0 1,0-1,1 0,0 0,0 0,0 0,0-1,1 1,0-1,0 0,1-1,0 1,-1-1,1 0,1-1,-1 1,0-1,1 0,0-1,-1 0,1 0,0 0,0-1,0 0,1 0,-1-1,0 0,0 0,0-1,0 1,0-2,0 1,0-1,0 0,0 0,-1-1,1 0,-1 0,1-1,4-3,7-11,0 0,-1-1,-2-1,0 0,0-1,8-19,-3 2,-2-1,-1 0,-3-1,-1-1,1-11,-9 32</inkml:trace>
</inkml:ink>
</file>

<file path=ppt/ink/ink3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5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593,'-1'-5,"-1"-1,0 0,0 1,0-1,0 1,-1 0,0 0,0 0,-1 0,1 0,-1 0,0 1,-1 0,1 0,0 0,-1 1,0-1,0 1,0 0,0 0,-1 1,1 0,-1 0,0 0,1 0,-7 0,-12 5,0 1,1 0,-1 2,1 1,0 1,1 0,-1 2,-11 8,-28 10,59-28,0 1,-1-1,1 1,0-1,0 1,0 0,1 0,-1 1,0-1,0 1,1-1,-1 1,0 0,1 0,0 0,-1 0,1 0,0 1,0-1,0 0,1 1,-1 0,1-1,-1 1,1 0,0 0,0 0,0 0,0 0,1 0,-1 0,1 0,0 0,0 0,0 1,0-1,0 0,1 0,-1 0,1 1,7 9,0-1,0 0,1-1,1 0,0-1,0 1,1-2,0 0,1 0,0-1,0 0,1-1,65 50,-10 27,-67-81,1 0,-1 0,0 0,0 0,-1 0,1 1,-1-1,1 0,-1 0,0 0,0 0,0 1,-1-1,1 0,-1 0,0 0,1 0,-1 0,-1 0,1 0,0 0,-1 0,0 0,1-1,-1 1,0-1,0 1,-1-1,1 0,0 0,-1 0,0 1,-13 7,0 0,0-1,-1-1,0 0,0-2,-1 0,-3 0,-55 22,68-24,5-3,0 1,0 0,0-1,0 1,0-1,0 0,-1 0,1 0,0-1,-1 1,1-1,0 1,-1-1,1 0,-1-1,1 1,0-1,-2 0,1-3</inkml:trace>
  <inkml:trace contextRef="#ctx0" brushRef="#br0" timeOffset="369.264">1525 875,'0'10,"0"12,0 8,0 3,-5 1,-1-1,-1 0,2-2,2-1,1-11,5-8,3-11,1-5</inkml:trace>
  <inkml:trace contextRef="#ctx0" brushRef="#br0" timeOffset="529.781">1638 480,'0'0</inkml:trace>
  <inkml:trace contextRef="#ctx0" brushRef="#br0" timeOffset="1218.282">1976 791,'-14'20,"0"1,1 1,2 0,0 1,1 0,1 1,2 0,0 0,1 1,2-1,0 4,4-24,0 0,0 0,0 0,1 0,0 0,-1 0,1 0,1 0,-1 0,0-1,1 1,0 0,0-1,0 0,0 1,1-1,-1 0,1 0,0 0,0 0,0-1,0 1,0-1,1 0,-1 0,1 0,-1 0,1-1,0 1,0-1,0 0,0 0,-1 0,1-1,0 1,0-1,0 0,1 0,-1-1,0 1,-1-1,1 0,0 0,0 0,3-1,13-9,0-1,-1-1,0-1,-1 0,-1-1,0-1,-1-1,-1 0,0-1,-1-1,-2 0,0-1,0-1,6-6,-1-2,-2 0,-1-1,-1-1,-1 0,-2 0,-1-1,-2 0,2-19,-27-55,17 104,0-1,0 1,-1-1,1 1,0 0,-1-1,0 1,1 0,-1 0,0 0,0 0,0 0,0 1,0-1,-1 1,1-1,-1 1,1 0,0 0,-1 0,0 0,1 0,-1 1,0-1,1 1,-1 0,0-1,1 1,-1 0,0 1,0-1,1 0,-1 1,1 0,-1-1,0 1,-1 1,-7 5,1-1,0 1,1 1,0-1,0 2,0-1,1 1,1 1,-1-1,1 1,1 1,0-1,1 1,0 0,0 0,0 4,-2 5,1 1,1 0,1 1,1-1,1 1,1-1,0 1,2 0,1-1,0 1,1-1,2 1,0-1,1-1,5 10,-6-20,0 0,1 0,0-1,1 0,0 0,0-1,1 0,0 0,0-1,1 0,0 0,0-1,0 0,1-1,0 0,0 0,1-1,-1-1,1 1,0-2,0 1,7 0,1-1,-1 0,1-1,-1-2,1 1,-1-2,1-1,-1 0,0-1,0-1,0 0,3-3,2-4,0 0,-1-2,0 0,-1-1,-1-2,0 0,-2-1,0 0,-1-2,0 0,-2-1,0-1,-2 0,0-1,-2 0,0-1,0-5,-10 27,1 0,-1 0,0 0,0 0,0 0,0 0,0 0,0 0,0 0,-1 0,1 0,-1 0,0-1,1 1,-1 0,0 0,0 0,0-1,-1 1,1 0,-1 0,1 0,-1-1,0 1,1 0,-1 0,0 0,0 0,-1 0,1 1,0-1,-1 0,1 0,-1 1,1-1,-1 1,0 0,0-1,0 1,0 0,1 0,-2 0,1 0,0 0,0 1,0-1,-2 0,-6 2,-1 0,0 1,1 0,-1 1,1 0,0 1,0 0,0 0,0 1,1 0,-1 1,1 0,1 0,-1 1,1 0,1 1,-1 0,1 0,1 1,-1-1,1 1,1 1,0-1,0 1,0 3,-1-4,1 0,0 0,0 1,1 0,1 0,-1 0,2 0,0 1,0-1,0 1,1-1,1 1,0 0,1-1,0 1,0 0,1-1,0 0,1 1,0-1,1 0,0 0,1-1,0 1,0-1,1 0,0 0,6 6,-2-6,0 0,1 0,0-1,1 0,0-1,0 0,0-1,1-1,0 0,0 0,8 1,-8-3,3 2,0-1,1 0,-1-1,1-1,-1 0,1-1,0-1,0-1,10-2,-2-2</inkml:trace>
  <inkml:trace contextRef="#ctx0" brushRef="#br0" timeOffset="4449.545">1 85,'29'14,"18"15,3 7,-4-3,-9-2,-6-6,-8-3,-4-5,-4 0,-1-4,3-4,-2 2,1-1,-2-3</inkml:trace>
  <inkml:trace contextRef="#ctx0" brushRef="#br0" timeOffset="4699.998">395 0,'15'29,"9"10,5 2,3 0,1-8,-1-4,0-8,-7-6</inkml:trace>
</inkml:ink>
</file>

<file path=ppt/ink/ink3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0:04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0,'-4'5,"-3"6,-4 2,5-2,3-8,7-8,2-5</inkml:trace>
</inkml:ink>
</file>

<file path=ppt/ink/ink3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0:04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0,'0'5,"0"6,0-3,5-3,6-3,-3-1,-3 4,-8 0,3 1,0-2</inkml:trace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08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28 186,'-28'153,"39"-322,-7 152,1-1,1 1,1 1,0-1,2 1,-1 0,2 0,1 1,-10 13,0 1,0-1,0 1,0-1,0 1,0 0,1 0,-1 0,0-1,1 1,-1 1,1-1,0 0,-1 0,1 0,-1 1,1-1,0 1,0 0,-1-1,1 1,0 0,0 0,-1 0,1 0,0 0,0 0,-1 1,1-1,0 1,-1-1,1 1,0 0,-1-1,1 1,-1 0,2 1,49 55,-20-17,-15-28,0-4</inkml:trace>
</inkml:ink>
</file>

<file path=ppt/ink/ink3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0:03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29,'-19'24,"-16"17,-2 7,0 0,7-4,4-8,6-7,1-7,5-4,-1 1,-2 2,6-3,5-5</inkml:trace>
  <inkml:trace contextRef="#ctx0" brushRef="#br0" timeOffset="244.55">682 0,'-39'29,"-21"24,-7 2,5-2,12-6,9-6,13-6,6-8,6-4,1-1,4-5</inkml:trace>
</inkml:ink>
</file>

<file path=ppt/ink/ink3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0:13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2286 1187,'-6'18,"0"1,1 1,1-1,1 1,1-1,0 1,1 0,2 10,-1-10,0 934,-28-558,16-113,-5 197,-10-161,16-66,-1-146,4 1,5 0,6 29,-1 14,-2 329,-28-294,27-175</inkml:trace>
  <inkml:trace contextRef="#ctx0" brushRef="#br0" timeOffset="2182.71">2145 5448,'34'-59,"-9"7,3 1,2 2,2 1,25-27,70-105,-15 6,-75 119,2 1,3 2,1 1,23-17,-39 38,-1-1,-2-2,-1 0,-1-2,-1-3,90-127,174-225,-111 119,-44 96,-55 62,97-164,-24 60,-8-27,-22 35,53-45,-30 28,-29 28,-29 89,-12 11,-16 13,-50 72,-4 2</inkml:trace>
  <inkml:trace contextRef="#ctx0" brushRef="#br0" timeOffset="7268.014">2230 1214,'341'0,"-144"-28,1 17,-134 1,1 3,1 3,-1 2,35 6,19-2,333-2,-282 28,281-27,-181-1,-290-3,0-1,1-1,-1-1,1-1,0 0,1-1,-1-1,2-1,-1-1,1 0,1-1,0-1,1 0,0-1,1-1,1 0,0-1,-9-16,14 23,8 8,-1 1,1-1,-1 0,0 1,1-1,-1 1,1-1,-1 1,0-1,0 1,1-1,-1 1,0-1,0 1,0 0,1 0,-1-1,0 1,0 0,0 0,0 0,1 0,-1 0,0 0,0 0,0 0,0 0,0 1,1-1,-1 0,0 0,0 1,0-1,1 1,-1-1,0 0,1 1,-1-1,0 1,1 0,-1-1,0 1,1 0,-1-1,1 1,-1 0,1-1,0 1,-1 0,1 0,0 0,-1-1,1 1,0 0,0 0,0 0,0 0,0 0,0-1,0 1,0 1,-11 55,-1 81,-31 70,-10-33,59-160,17-40,-13 14,281-218,-155 152,-126 69,-4 2</inkml:trace>
  <inkml:trace contextRef="#ctx0" brushRef="#br0" timeOffset="8416.997">4911 1214,'-1'7,"-1"0,-1 0,1-1,-1 1,0-1,0 1,-1-1,0-1,0 1,-1 0,1-1,-1 0,0 0,-1 0,1-1,-1 0,0 0,0 0,0 0,0-1,-1 0,1-1,-1 0,0 0,0 0,-2 0,-44 23,-272 102,235-83,89-42,1 0,0 0,0-1,0 1,1 0,-1 0,0-1,1 1,-1 0,1 0,0-1,-1 1,1-1,0 1,0-1,0 1,0-1,0 1,0-1,1 0,-1 1,0-1,1 0,-1 0,1 0,-1 0,1-1,-1 1,1 0,0 0,-1-1,1 1,0-1,0 0,-1 1,1-1,0 0,0 0,0 0,-1 0,1-1,0 1,1-1,3 3,227 58,-155-33,-2 4,-1 3,13 10,-64-31,35 15,-59-29,1 1,0-1,-1 1,1-1,0 1,-1-1,1 0,0 0,-1 1,1-1,-1 0,0 0,1 1,-1-1,0 0,1 0,-1 0,0 0,0 0,0 0,0 1,0-1,0 0,0 0,0 0,0 0,0 0,0 0,0 0,-1 0,1 1,0-1,-1 0,1 0,-1 0,1 1,-1-1,1 0,-1 0,1 1,-1-1,0 1,1-1,-1 0,0 1,-6-13,-14-21,2 0,1-2,2 0,2-1,1 0,2-1,1 0,2-1,2 0,1-10,6-53,-1 90</inkml:trace>
  <inkml:trace contextRef="#ctx0" brushRef="#br0" timeOffset="10305.051">2315 1356,'12'-58,"-13"58,0-1,0 0,0 1,0-1,-1 1,1-1,0 1,0 0,0-1,0 1,-1 0,1 0,0 0,0 0,0 0,-1 0,1 0,0 0,0 0,0 1,-1-1,1 0,0 1,0-1,0 1,0 0,0-1,0 1,0 0,0-1,0 1,0 0,0 0,0 0,1 0,-1 0,0 0,1 0,-1 0,-94 117,-54 78,79-106,69-89,1 0,-1 0,0 0,1 0,-1 0,1 1,-1-1,1 0,-1 0,1 1,0-1,0 0,0 0,0 1,0-1,0 0,0 0,0 1,0-1,0 0,1 0,-1 1,1-1,-1 0,1 0,-1 0,1 0,0 0,-1 0,1 0,0 0,0 0,0 0,0 0,0 0,0 0,0-1,0 1,0 0,0-1,0 1,0-1,0 1,1-1,-1 0,0 1,1-1,62 7,255-22,-71 19,-248-3,1-1,-1 1,1-1,0 1,-1-1,1 0,-1 1,1-1,0 0,-1 0,1 1,0-1,-1 0,1 0,0 0,0 0,-1 0,1 0,0 0,-1 0,1 0,0 0,-1 0,1 0,0-1,-1 1,1 0,0 0,-1-1,1 1,0-1,-1 1,1 0,-1-1,1 1,-1-1,1 1,-1-1,1 1,-1-1,0 0,1 1,-1-1,0 0,1 1,-1-1,0 0,0 1,0-1,1 0,-1 1,0-1,0 0,0 1,0-1,0 0,-1 0,1 1,0-1,0 0,0 1,0-1,-1 0,1 1,0-1,-1 1,1-1,-33-44,29 40,-130-129,0-64,122 170,14 33</inkml:trace>
  <inkml:trace contextRef="#ctx0" brushRef="#br0" timeOffset="12653.589">4629 3388,'23'50,"12"126,-37 68,2-263,-1-23,1 0,3 0,1 0,2 1,1-1,8-18,-9 40,0 0,1 1,1-1,0 2,2-1,0 1,1 1,1 0,1 1,0 0,1 0,1 2,0 0,1 0,0 2,1 0,17-9,-29 18,0-1,0 1,0 0,1 0,-1 1,1 0,-1 0,1 0,0 1,0-1,0 1,-1 1,1-1,0 1,0 0,0 0,0 1,0 0,0 0,0 0,0 1,-1 0,1 0,-1 0,1 1,-1 0,0 0,0 0,4 4,-5-3,1 1,-1 0,0 0,-1 0,1 0,-1 1,0-1,0 1,-1 0,0 0,0 0,0 0,0 3,1 12</inkml:trace>
  <inkml:trace contextRef="#ctx0" brushRef="#br0" timeOffset="13271.653">4685 3021,'285'-29,"-88"29,-196 0,0 0,0 1,0-1,1 0,-1 0,0 0,0 0,1 0,-1 0,0 0,0-1,0 1,1 0,-1-1,0 1,0-1,0 1,0-1,0 1,1-1,-1 0,0 0,-1 1,1-1,0 0,0 0,0 0,0 0,-1 0,1 0,0 0,-1 0,1 0,-1-1,0 1,1 0,-1 0,0 0,1-1,-1 1,0 0,0 0,0-1,0 1,0 0,-1 0,1-1,0 1,0 0,-1-1,-109-187,103 167</inkml:trace>
  <inkml:trace contextRef="#ctx0" brushRef="#br0" timeOffset="16185.737">0 2823,'18'73,"-10"-31,25 214,-35-156,3-162,-2 15,2 1,2 0,2 0,8-29,1 30,1 0,2 2,3 0,1 1,1 1,3 1,5-4,-29 43,52-61,-52 61,0 0,0 0,0 0,0 0,0 0,0 0,0 0,1 0,-1 0,0 1,0-1,1 0,-1 1,1-1,-1 1,0-1,1 1,-1 0,1 0,-1 0,1-1,-1 2,1-1,-1 0,1 0,-1 0,1 1,-1-1,0 0,1 1,-1 0,1-1,-1 1,0 0,0-1,1 1,-1 0,0 0,0 0,0 0,0 0,0 1,0-1,0 0,-1 0,1 1,0-1,0 0,-1 1,1-1,23 101,-18-76</inkml:trace>
  <inkml:trace contextRef="#ctx0" brushRef="#br0" timeOffset="17032.228">254 3473,'13'-5,"0"-1,0 0,-1 0,0-1,0-1,0 0,-1 0,-1-1,1-1,-1 0,-1 0,0-1,0 0,-1 0,-1-1,2-5,1-40,-10 56,0 0,-1 0,1 0,-1 0,1 1,0-1,-1 0,0 0,1 0,-1 0,1 0,-1 1,0-1,0 0,1 1,-1-1,0 1,0-1,0 0,0 1,0 0,0-1,0 1,0 0,0-1,0 1,0 0,0 0,0 0,0 0,0 0,0 0,0 0,0 0,0 0,0 0,0 1,0-1,0 0,0 1,0-1,1 1,-1-1,0 1,0-1,0 1,0 0,1-1,-1 1,0 0,1 0,-1 0,0 0,-6 4,0 0,1 1,0 0,0 0,0 1,0-1,1 1,0 1,1-1,0 1,0-1,0 1,1 0,0 1,1-1,-2 7,4-11,-1 0,0 0,1 0,0 0,0 1,0-1,1 0,-1 0,1 0,0 0,0 0,0 0,1 0,-1 0,1 0,0 0,0-1,1 1,-1-1,1 0,-1 1,1-1,0 0,0-1,0 1,1 0,-1-1,1 0,-1 0,1 0,0 0,0-1,0 1,4 0,3 1,-1-1,2-1,-1 0,0 0,0-1,0 0,0-1,0 0,0-1,0 0,0-1,-1 0,1-1,-1 0,1 0,-2-1,1-1,0 0,-1 0,0-1,-1 0,1 0,-1-1,-1 0,1 0,-1-1,-1 0,0 0,0-1,4-9,-9 17,1-1,-1 1,0-1,0 0,0 1,0-1,0 0,0 0,-1 0,1 1,-1-1,0 0,0 0,0 0,0 0,-1 0,1 1,-1-1,0-2,0 6,-1-1,1 0,-1 1,1-1,0 1,-1-1,1 1,0 0,-1 0,1-1,0 1,0 0,0 0,0 0,0 0,0 1,0-1,0 0,0 0,0 0,1 1,-1-1,1 0,-1 1,1-1,-1 1,1-1,-1 1,0 2,-1 0,1 0,0 0,0 0,0 0,0 1,1-1,0 0,-1 0,2 0,-1 1,0-1,1 0,0 0,0 0,0 0,0 0,1 0,0 0,-1 0,2 0,-1-1,0 1,1-1,-1 0,1 1,0-1,0 0,0-1,0 1,1 0,-1-1,1 0,0 0,0 0,-1 0,1-1,0 1,0-1,0 0,1 0,-1-1,0 1,0-1,0 0,1 0,-1 0,0-1,0 1,0-1,1 0,-1-1,0 1,2-2,5-5,0-1,-1-1,0 0,-1 0,0-1,-1 0,0-1,-1 0,0 0,-1-1,0 1,-1-1,-1 0,0-1,0 1,-2-2,0-4,-10 25,-13 28,17-21,1 0,0-1,1 2,0-1,1 0,0 0,1 1,0-1,3 12,-2-20,-1 0,1 0,1 1,-1-1,1 0,0-1,0 1,0 0,1 0,0-1,-1 0,2 1,-1-1,0 0,1-1,0 1,0-1,0 1,0-1,1 0,-1-1,1 1,-1-1,1 0,4 2,14 1</inkml:trace>
  <inkml:trace contextRef="#ctx0" brushRef="#br0" timeOffset="18288.911">1073 3303,'23'-17,"-2"-1,0-1,-1-1,-1-1,-1 0,-1-1,-1-1,-1-1,-1 0,-1-1,-1-1,-2 0,0 0,-2-1,0-1,-6 22,0 0,-1 1,0-1,0 0,0 0,-1 0,1 0,-1 1,-1-1,1 0,-1 0,0 0,-1 0,1 1,-1-1,0 0,0 1,-1 0,-2-5,4 9,0 1,0-1,1 0,-1 0,0 0,0 1,0-1,0 0,0 1,-1-1,1 1,0-1,0 1,0 0,0-1,-1 1,1 0,0 0,0 0,0 0,-1 0,1 0,0 0,0 0,0 1,-1-1,1 0,0 1,0-1,0 1,0-1,0 1,0 0,0-1,0 1,0 0,0 0,0-1,0 1,1 0,-1 0,0 0,0 0,1 0,-1 1,-27 50,21-26,1 1,2 0,0 0,2 0,1 0,1 0,1 0,4 19,-5-41,0-1,0 1,0-1,1 1,-1 0,1-1,0 1,1-1,-1 0,1 1,0-1,0 0,0 0,0 0,1 0,0-1,0 1,0 0,0-1,0 0,1 0,-1 0,1 0,0-1,0 1,0-1,0 0,0 0,1-1,-1 1,0-1,1 0,-1 0,1 0,0-1,-1 1,1-1,-1 0,4-1,0-1,0 1,0-1,0-1,-1 1,1-1,-1 0,0-1,0 0,0 0,-1-1,1 1,-1-1,0-1,0 1,-1-1,3-4,80-118,-79 113,-1 3,-2 0,1-1,-2 0,0 0,0 0,-1 0,-1-1,1-7,-4 22,-1-1,1 0,0 0,0 0,-1 1,1-1,0 0,0 0,-1 0,1 0,0 0,-1 0,1 0,0 0,-1 0,1 0,0 0,-1 0,1 0,0 0,-1 0,1 0,0 0,0 0,-1 0,1 0,0 0,-1-1,1 1,0 0,0 0,-1 0,1-1,0 1,0 0,-1 0,1 0,0-1,0 1,0 0,0-1,-1 1,1 0,0 0,0-1,0 1,0 0,0-1,0 1,-17 29,17-28,-5 7,1 0,0 0,1 1,0-1,0 1,1-1,0 1,1 0,-1 0,2 0,-1-1,1 1,1 0,0 0,0 0,0 0,1 0,1-1,-1 1,1-1,1 0,0 1,0-2,5 9,-3-12,0 0,1-1,0 0,-1 0,1 0,0 0,0-1,0-1,1 1,-1-1,0 0,0-1,1 1,-1-1,1-1,-1 0,0 0,0 0,1-1,-1 0,0 0,0-1,-1 0,1 0,-1-1,1 1,-1-1,0-1,0 1,-1-1,1 0,-1 0,0-1,0-1,9-11,-1 0,-1-1,-1 0,0-1,-2 0,0-1,-2 1,0-2,-1 1,-1-1,0-5,-6-22,1 48,0 0,0 1,-1-1,1 0,0 1,0-1,-1 0,1 1,0-1,-1 0,1 1,-1-1,1 0,-1 1,1-1,-1 1,1-1,-1 1,0-1,1 1,-1 0,0-1,1 1,-1 0,0 0,1-1,-1 1,0 0,0 0,1 0,-1 0,0 0,0 0,1 0,-1 0,0 0,0 0,1 0,-1 0,0 1,0-1,1 0,-1 0,0 1,1-1,-1 1,0-1,1 0,-1 1,1-1,-1 1,1 0,-1-1,1 1,-1-1,1 1,0 0,-1-1,1 1,0 0,-1-1,1 1,0 0,-8 10,0 1,0 0,1 0,1 1,0 0,1 0,0 0,1 1,1-1,0 1,0 10,12 86,-9-107,1 0,0 0,1 0,-1-1,0 1,1 0,-1-1,1 1,0-1,0 1,0-1,0 0,0 0,1 0,-1 0,1 0,-1-1,1 1,0-1,-1 1,1-1,0 0,0 0,0 0,0-1,0 1,0-1,0 1,0-1,0 0,0 0,0-1,0 1,3-1,17-7,-3-2</inkml:trace>
  <inkml:trace contextRef="#ctx0" brushRef="#br0" timeOffset="18749.985">1384 2457,'84'-81,"-67"59,75-99,-91 120,-1 1,1-1,-1 1,1-1,0 0,-1 1,1-1,0 1,-1-1,1 1,0 0,0-1,0 1,-1 0,1-1,0 1,0 0,0 0,0 0,-1 0,1 0,0 0,0 0,0 0,0 0,0 0,-1 1,1-1,0 0,0 0,0 1,-1-1,1 1,0-1,0 1,-1-1,1 1,0-1,-1 1,1-1,-1 1,1 0,-1-1,1 1,-1 0,1 0,-1-1,1 1,-1 0,0 0,0 0,1 0,-1-1,0 1,0 0,0 0,0 0,16 57,-16-54,3 15,1-1,1 0,1 0,0-1,1 1,1-1,0-1,1 0,1 0,1-1,0 0,12 12,-4-11,0-5</inkml:trace>
  <inkml:trace contextRef="#ctx0" brushRef="#br0" timeOffset="21319.878">2766 509,'28'285,"-10"-173,-18-112,0 0,0 0,0 0,0 0,0-1,-1 1,1 0,0 0,0 0,0 0,-1 0,1 0,0 0,0-1,0 1,-1 0,1 0,0 0,0 0,0 0,-1 0,1 0,0 0,0 0,0 0,-1 0,1 0,0 0,0 0,0 0,-1 0,1 1,0-1,0 0,0 0,-1 0,1 0,0 0,0 0,-6-25,3-1,0 0,2-1,1 1,1 0,2-1,0 1,2 0,1 0,1 1,7-19,-12 39,4-11,-1 1,2-1,0 1,1 1,0 0,2 0,-1 0,1 1,1 1,1 0,-1 0,3 0,-12 12,1 0,0 0,0 0,0 0,0 1,0-1,0 1,0-1,0 1,-1 0,1 0,0 0,-1 1,1-1,-1 1,1-1,-1 1,0 0,1 0,-1 0,0 0,0 0,-1 1,1-1,0 1,-1-1,1 1,-1-1,0 1,0 0,0-1,0 1,-1 0,1 0,-1 0,1 2,2 2,35 79,-32-67</inkml:trace>
  <inkml:trace contextRef="#ctx0" brushRef="#br0" timeOffset="22008.333">3162 848,'2'2,"1"0,-1 0,1-1,0 1,-1 0,1-1,0 0,0 1,0-1,0 0,0-1,0 1,0 0,0-1,0 0,1 0,-1 0,0 0,0 0,0-1,0 1,0-1,0 0,0 0,0 0,0 0,0 0,0-1,0 1,-1-1,1 0,-1 0,2-1,2-1,0-1,0 0,-1 0,0 0,0-1,0 0,0 1,-1-2,0 1,0 0,-1-1,0 0,2-7,-4 12,0 0,0 0,0 0,-1 0,1-1,-1 1,1 0,-1 0,0-1,0 1,0 0,0-1,-1 1,1 0,0 0,-1-1,0 1,1 0,-1 0,0 0,0 0,0 0,-1 0,1 0,0 0,-1 0,1 1,-1-1,0 0,1 1,-1-1,0 1,0 0,0 0,0 0,0 0,0 0,0 0,0 0,-1 1,1-1,0 1,0-1,-1 1,1 0,0 0,-1 0,1 0,0 0,0 1,-1-1,1 1,-1 0,-7 5,0 0,1 1,0 1,0-1,0 1,1 1,0 0,1 0,0 0,1 1,-1 0,2 0,0 1,0-1,1 1,0 0,1 1,0-1,0 0,2 1,-1 0,2-1,-1 3,-7 26,4-22,3-7,0 0,-1 0,-1 0,0-1,-1 1,1 0,-2-1,0 0,0 0,-1-1,0 1,0-1,-1 0,-1-1,-5 5,-4-2</inkml:trace>
  <inkml:trace contextRef="#ctx0" brushRef="#br0" timeOffset="22969.94">3641 763,'16'1,"1"-2,-1 0,0-1,1 0,-1-2,0 0,-1 0,1-2,-1 0,0 0,0-2,-1 0,0 0,0-1,-1-1,0 0,-1-1,0-1,-1 1,0-2,-1 0,0 0,-1-1,-1 0,0 0,3-9,-10 21,1-1,-1 0,0 0,0 0,0 0,0-1,0 1,-1 0,0 0,0 0,1 0,-2-1,1 1,0 0,-1 0,1 0,-1-1,0 1,0 0,0 0,-1 0,1 1,-1-1,1 0,-1 0,0 1,0-1,0 1,-1 0,1-1,0 1,-1 0,1 0,-1 1,0-1,0 1,0-1,0 1,0 0,0 0,0 0,0 0,0 1,0-1,0 1,-1 0,1 0,0 0,0 0,0 0,-1 1,1-1,0 1,0 0,-1 0,-7 6,0 0,1 1,-1 0,1 1,1 0,0 0,0 1,1 0,0 0,0 1,1 0,1 1,0 0,1 0,-2 4,1 4,0 0,1 0,2 0,0 1,1-1,0 1,2 0,1-1,0 1,2 2,8 27,-9-43,0 0,0 0,-1 1,1-1,-2 0,1 0,-1 1,0-1,-1 0,0 1,-1 5,0-4,0 0,-1-1,0 0,0 1,-1-1,0 0,0 0,-1-1,0 1,-1-1,1 0,-1-1,-1 1,1-1,-1-1,0 1,0-1,-1 0,0-1,0 1,0-2,0 1,0-1,-1 0,0-1,1 0,-1 0,-1-1,-8-5</inkml:trace>
  <inkml:trace contextRef="#ctx0" brushRef="#br0" timeOffset="23604.771">3726 312,'247'-235,"-169"158,-76 77,-1 0,1 1,-1-1,1 0,-1 1,1-1,-1 1,1-1,-1 1,0 0,1-1,-1 1,0 0,0 0,0 0,0 0,1 0,-1 0,0 0,-1 0,1 1,0-1,0 0,0 1,-1-1,1 0,-1 1,1-1,-1 1,0-1,1 1,-1 0,1 1,81 218,-57-181,-11-28</inkml:trace>
  <inkml:trace contextRef="#ctx0" brushRef="#br0" timeOffset="29303.904">3049 2541,'-8'1,"1"0,0 0,-1 1,1 0,0 0,0 1,0-1,0 2,1-1,-1 1,1 0,0 0,0 1,0-1,1 1,-1 1,1-1,1 1,-1 0,1 0,0 0,0 2,-5 6,1 1,0 0,1 1,1 0,1 0,0 0,1 0,1 1,0 6,1-17,0 0,0-1,1 1,0 0,0 0,1 0,-1 0,1 0,1 0,-1 0,1 0,0 0,0 0,1 0,0-1,0 1,0 0,1-1,0 0,0 0,0 1,0-2,1 1,0 0,0-1,0 0,1 0,-1 0,1 0,0-1,1 1,2-2,0 0,0-1,0 0,1-1,-1 0,0 0,0-1,0 0,0 0,0-1,0 0,0 0,-1-1,1 0,-1-1,1 1,-1-1,-1-1,1 1,0-1,-1 0,0-1,0 0,-1 0,2-1,9-13,-1 0,-1-1,-1-1,-1 0,-1-1,0 0,2-14,27-117,-39 149,-1-1,1 0,-1 0,0 0,-1 0,1 1,-1-1,0 0,-1 0,1 1,-1-1,0 1,-1 0,1-1,-1 1,0 0,-1 0,1 1,-1-1,0 1,0 0,0 0,0 0,-1 0,-3-2,7 5,-1 0,1 0,-1 1,0-1,1 0,-1 1,0-1,1 1,-1-1,0 1,0 0,0 0,1 0,-1 0,0 0,0 0,1 0,-1 0,0 1,0-1,1 1,-1-1,0 1,1 0,-1 0,0 0,1 0,-1 0,1 0,0 0,-1 0,1 0,0 1,0-1,0 1,0-1,0 1,0-1,-1 2,-20 68,23 244,-58-61,58 17,-1-259</inkml:trace>
  <inkml:trace contextRef="#ctx0" brushRef="#br0" timeOffset="29837.282">3670 2936,'4'-5,"3"-6,-6-1,-7-4,-8 1,-1-1,-4 1,-2 4,-3-2,-2 3,-1 1,-2 4,1 2,4 1</inkml:trace>
  <inkml:trace contextRef="#ctx0" brushRef="#br0" timeOffset="30623.962">2682 2768,'-5'0,"-6"0,-7 0,-4 0,-4 0,3 4,1 2,-2 0,5 4,0 0,3 3,-1-1,4 3,-2-2,2 3,3-2</inkml:trace>
</inkml:ink>
</file>

<file path=ppt/ink/ink3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03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328 0,'-58'112,"6"3,-10 38,-1 3,-20 10,74-152</inkml:trace>
  <inkml:trace contextRef="#ctx0" brushRef="#br0" timeOffset="422.749">244 0,'-1'77,"-2"-36,2-1,2 1,1 0,2 0,2 0,2-1,1 0,3-1,13 34,-21-66,2 8,1-1,0 0,1 0,1-1,0 0,1 0,0-1,1 0,5 4,-14-15,0 1,1 0,-1-1,0 0,1 1,-1-1,1 0,-1 0,1-1,0 1,-1 0,1-1,0 0,-1 1,1-1,0 0,0-1,-1 1,1 0,0-1,-1 1,1-1,0 0,-1 0,1 0,-1 0,1-1,-1 1,0 0,1-1,-1 0,0 0,0 1,0-1,-1 0,1-1,0 1,-1 0,1 0,0-2,50-103,-38 66,-2 0,-1-1,-2 0,-2-1,-2 0,-2 0,-2 0,-3-37,-16 21,13 58,1 5</inkml:trace>
  <inkml:trace contextRef="#ctx0" brushRef="#br0" timeOffset="752.858">892 198,'-2'5,"-8"16,1 1,1 0,1 1,1 0,1 0,1 0,0 1,2-1,1 1,1 0,1-1,3 13,-4-33,1 0,0 0,0 0,1 0,-1 0,0 0,1 0,0 0,0-1,0 1,0-1,0 1,0-1,1 0,-1 0,1 0,-1 0,1 0,0-1,0 1,0-1,0 0,0 1,0-1,0-1,0 1,0 0,1-1,-1 0,0 0,0 0,0 0,1 0,-1-1,6 0,0 0,0-1,0-1,0 1,0-2,-1 1,1-1,-1 0,0-1,0 0,2-2,2-2,-1-1,0 0,-1 0,0-1,-1 0,0-1,-1 0,0 0,-1-1,0 0,1-5,-6 11,1 1,-1 0,-1-1,1 0,-1 1,0-1,-1 0,1 1,-1-1,-1 0,1 0,-1 1,0-1,-1 0,0 1,0-1,0 1,-1 0,0 0,0 0,0 0,-1 0,0 1,0-1,-2-1,1 2,0 0,-1 0,1 0,-1 1,0-1,0 2,-1-1,1 1,-1-1,0 2,1-1,-1 1,-1 0,1 1,0-1,0 1,0 1,-1-1,0 2,-16-2</inkml:trace>
  <inkml:trace contextRef="#ctx0" brushRef="#br0" timeOffset="1322.832">1316 198,'-6'13,"2"1,-1 0,2 0,0 0,0 0,1 0,1 1,1 6,0-17,0 0,0 1,1-1,-1 0,1 0,0 0,1 0,-1 0,1-1,-1 1,1 0,0-1,0 1,1-1,-1 1,1-1,0 0,0 0,0 0,0-1,0 1,1-1,-1 0,1 0,-1 0,1 0,0 0,0-1,0 0,0 0,1 1,3-1,0 0,0-1,0 1,0-1,0-1,0 0,0 0,0 0,-1-1,1-1,0 1,-1-1,0 0,1-1,-1 1,-1-1,1-1,0 0,-1 0,0 0,0 0,-1-1,1 0,-1 0,3-6,55-71,-62 84,0-1,0 0,0 1,0-1,0 1,0-1,0 1,0 0,0-1,0 1,0 0,-1 0,1-1,0 1,-1 0,1 0,0 0,-1 0,1 0,-1 0,1 0,-1 0,0 0,0 0,1 0,-1 0,0 0,0 1,0-1,0 0,0 0,0 0,0 0,0 0,-1 0,1 1,1 6,0-3,-1 1,1 0,0-1,1 1,-1-1,1 0,0 1,1-1,-1 0,1 0,0 0,0-1,1 1,-1-1,1 0,0 0,0 0,0 0,1-1,-1 1,1-1,0 0,0-1,0 1,0-1,0 0,1 0,-1-1,1 0,-1 0,1 0,0 0,-1-1,2 0,5-3,0 0,-1-1,1 0,-1-1,0 0,0-1,0 0,-1-1,0 0,0 0,-1-1,0-1,0 0,-1 0,0 0,-1-1,0 0,0 0,-1-1,-1 0,1 0,-2-1,2-5,5-45,-16 46</inkml:trace>
</inkml:ink>
</file>

<file path=ppt/ink/ink3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08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40,'17'284,"-5"-88,-17-171,-8-31,0-124,14 102,0 6,1 0,2 1,0-1,1 1,1 0,1 0,1 1,1 0,0 0,2 1,0 1,1-1,1 2,0 0,2 0,5-3,45-22,-63 42,0-1,0 1,0 0,0 0,0 0,0 0,0 0,0 0,0 1,0-1,0 0,0 1,0 0,0-1,0 1,0 0,-1 0,1 0,0 0,-1 1,1-1,-1 0,1 1,-1-1,1 1,-1-1,0 1,0 0,0-1,0 1,0 0,0 0,-1 0,1 0,0-1,-1 2,40 142,-28-101,-6-27</inkml:trace>
</inkml:ink>
</file>

<file path=ppt/ink/ink3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08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1 277,'6'-7,"0"0,1 0,0 1,1 0,-1 0,1 0,0 1,1 0,-1 1,1 0,0 0,0 1,0 0,0 1,1 0,-1 0,1 1,-1 0,1 1,0 0,-1 0,1 1,-1 0,1 1,104 30,-113-31,-1 0,1 0,0-1,-1 1,1 0,0 0,0-1,0 1,-1-1,1 1,0 0,0-1,0 0,0 1,0-1,0 1,0-1,0 0,0 0,0 0,0 0,1 0,-1 0,0 0,0 0,0 0,0 0,0 0,0-1,0 1,0 0,0-1,0 1,0-1,0 1,0-1,-1 0,1 1,0-1,0 0,0 1,-1-1,1 0,0 0,-1 0,1 0,-1 0,1 0,-1 0,1 0,-1 0,0 0,1 0,-1 0,0 0,0 0,0 0,0 0,0 0,0-1,-112-111,105 106,-57-79,62 76</inkml:trace>
</inkml:ink>
</file>

<file path=ppt/ink/ink3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09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0,'14'0,"10"0,6 0,1 0,2 0,-1 0,-1 0,0 0,-2 0,0 0,0 0,-1 0,0 0,-10 0,-7 5,-7 1</inkml:trace>
</inkml:ink>
</file>

<file path=ppt/ink/ink3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09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22,'24'0,"22"0,8 0,0-5,-4-1,-7 0,-5 1,-9 6,-10 4</inkml:trace>
</inkml:ink>
</file>

<file path=ppt/ink/ink3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40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164 114,'-17'15,"1"0,1 1,1 0,0 1,1 1,1 0,0 1,2 0,0 1,1 0,1 1,-4 16,12-34,-1 0,1 1,-1-1,1 0,0 0,1 0,-1 0,0 0,1 1,0-1,0 0,0 0,0 0,0 0,0-1,1 1,0 0,-1-1,1 1,0-1,0 1,0-1,1 0,-1 0,1 0,-1 0,1 0,-1 0,1-1,0 1,0-1,0 0,0 0,0 0,0 0,0-1,0 1,0-1,0 1,1-1,-1 0,0-1,0 1,0 0,0-1,0 0,3 0,16-7,-1-1,0-1,0-1,-1-1,0 0,-1-2,0 0,-2-1,1-1,-2 0,0-1,-1-1,4-7,-7 11,-6 7,-1 0,0 0,0 0,-1-1,0 0,-1 1,1-1,-2-1,1 1,-1 0,0-1,-1 1,1-2,-2 6,0 1,1-1,-1 0,-1 0,1 1,0-1,-1 0,0 1,0-1,0 1,0-1,-1 1,1 0,-1-1,0 1,0 0,0 0,0 0,0 0,-1 0,0 1,1-1,-1 1,0 0,0 0,0 0,0 0,-1 0,1 0,0 1,-2 0,-3-2,-1 2,1-1,-1 1,0 1,0 0,1 0,-1 0,0 1,1 1,-1-1,0 2,1-1,0 1,0 0,0 1,0-1,0 2,0-1,1 1,0 0,0 1,-1 1,-10 7</inkml:trace>
  <inkml:trace contextRef="#ctx0" brushRef="#br0" timeOffset="552.968">812 1,'-44'38,"-105"59,148-96,0 0,1 0,-1 0,0 0,0 0,0 0,1 0,-1 0,1 0,-1 0,1 0,-1 0,1 0,0 1,-1-1,1 0,0 0,0 1,0-1,0 0,0 0,0 1,0-1,0 0,1 0,-1 1,0-1,1 0,-1 0,1 0,0 0,-1 0,1 0,0 0,-1 0,1 0,0 0,0 0,0 0,0 0,0-1,0 1,0 0,0-1,0 1,57 32,-49-29,63 44,-70-47,-1 1,1-1,-1 1,1 0,-1-1,0 1,0 0,1 0,-1-1,-1 1,1 0,0 0,0 0,-1 0,1 0,-1 1,1-1,-1 0,0 0,0 0,0 0,0 0,0 0,-1 1,1-1,-1 0,1 0,-1 0,0 0,0 0,1 0,-1 0,-1-1,1 1,0 0,0 0,-1-1,1 1,-1-1,-1 3,-1 0,0 0,0-1,0 1,-1-1,1 0,-1-1,0 1,1-1,-1 0,0 0,0 0,-1-1,1 1,0-1,0-1,-1 1,1-1,-1 0,1 0,0 0,-3-1,-9-4</inkml:trace>
</inkml:ink>
</file>

<file path=ppt/ink/ink3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42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252 138,'-16'7,"0"1,0 1,1 1,1 0,-1 1,2 1,-12 11,13-12,4-5,-1 0,1 0,0 1,1 1,0-1,0 1,0 0,1 1,0 0,1 0,0 0,0 0,1 1,0 0,1 0,0 0,1 0,0 0,0 1,1-1,0 0,1 1,1-1,0 9,0-16,0 1,1-1,-1 0,1 0,0 0,0 0,0 0,0 0,0 0,1-1,-1 1,1-1,0 0,-1 1,1-1,0-1,0 1,1 0,-1-1,0 1,0-1,1 0,-1 0,1-1,-1 1,1 0,-1-1,1 0,-1 0,3 0,4-1,0-1,0 0,-1 0,1-1,-1 0,1 0,-1-1,0 0,-1-1,5-3,8-8,-1 0,-1-1,-1-1,0-1,-2 0,0-2,-1 1,-1-2,-1 0,-1-1,-1 0,3-12,-10 24,0 1,-1-1,0 0,-1-1,0 1,-1 0,0-1,-1 1,0 0,-2-8,2 14,-1 1,0 0,0 0,0 0,0 0,-1 0,1 0,-1 0,0 0,0 0,0 1,-1-1,0 1,1 0,-1 0,0 0,0 0,-1 0,1 0,-1 1,1 0,-1 0,0 0,0 0,0 0,0 1,0 0,0-1,-2 1,2 1,0-1,-1 1,1 0,0 0,-1 1,1-1,0 1,-1 0,1 0,0 0,0 1,0 0,0-1,0 1,0 1,0-1,1 1,-1-1,1 1,0 0,0 0,0 0,0 1,0-1,1 1,-1 0,1-1,0 1,0 1,-45 124,46-124,-8 39,3 1,2 1,1-1,3 1,3 26,0 27,-20 126,-12-90,31-117</inkml:trace>
</inkml:ink>
</file>

<file path=ppt/ink/ink3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45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0 390,'28'-17,"-2"-2,0 0,-1-2,-1 0,-1-2,-1-1,-1 0,-1-2,-1 0,-2-1,11-21,0-14,-22 102,-6-25,-2-9,1 1,-1 0,1-1,1 1,-1 0,1 0,1 0,-1 0,1 0,0-1,0 1,1 0,0-1,0 1,1-1,0 0,0 1,0-1,1-1,0 1,0 0,0-1,1 0,0 0,0 0,0-1,0 0,1 0,0 0,0-1,5 3,3-5,1-1,-1-1,0 0,1-1,-1-1,0 0,0-1,0 0,-1-1,1-1,-1 0,-1-1,1 0,-1-1,0 0,-1-1,0 0,0-1,-1 0,5-6,-10 11,0-1,0 1,-1-1,0 1,1-1,-2-1,1 1,-1 0,0-1,0 0,-1 0,0 1,0-2,-1 1,1-4,-2 11,0 0,0 1,0-1,-1 0,1 1,0-1,0 0,0 1,0-1,-1 0,1 1,0-1,0 0,-1 0,1 1,0-1,0 0,-1 0,1 0,0 1,-1-1,1 0,0 0,-1 0,1 0,0 0,-1 0,1 0,0 0,-1 0,1 0,0 0,-1 0,1 0,-1 0,1 0,0 0,-1 0,1 0,0 0,-1 0,1 0,0-1,0 1,-1 0,1 0,0 0,-1-1,1 1,0 0,0 0,-1-1,1 1,0 0,0-1,0 1,0 0,-1-1,1 1,0 0,0-1,0 1,0 0,0-1,0 1,0 0,0-1,0 1,-16 26,14-21,0 0,0 0,1 1,0-1,1 1,-1-1,1 1,0-1,0 1,0-1,1 1,0-1,0 0,1 1,-1-1,1 0,0 0,1 0,-1 0,1 0,0 0,0-1,0 1,1-1,0 0,-1 0,1-1,1 1,-1-1,1 1,-1-1,1-1,0 1,0-1,0 0,0 0,0 0,1-1,1 1,6-2,1 0,0-1,-1 0,1-1,-1-1,1 0,-1-1,0 0,0-1,-1-1,0 0,0 0,0-1,0-1,-1 0,-1 0,1-1,-1-1,-1 0,3-3,-2 5,0-1,0 0,-1 0,-1-1,0 0,0-1,-1 0,0 0,-1 0,0-1,3-8,-9 20,0 1,-1-1,1 0,0 1,-1-1,1 1,0-1,-1 1,1-1,-1 0,1 1,0-1,-1 0,1 1,-1-1,1 0,-1 0,1 1,-1-1,1 0,-1 0,1 0,-1 0,0 0,1 0,-1 0,1 0,-1 0,1 0,-1 0,1 0,-1 0,1 0,-1 0,0-1,1 1,-1 0,1 0,-1-1,1 1,0 0,-1-1,1 1,-1 0,1-1,0 1,-1-1,1 1,0 0,-1-1,1 1,0-1,0 1,-1-1,-2 7,0 1,0 0,1-1,-1 1,1 0,1 0,0 1,0-1,0 0,1 0,0 0,0 1,1-1,-1 0,2 0,-1 0,1 0,0 0,1 0,0 0,0-1,0 1,0-1,1 0,1 0,-1 0,1 0,-1-1,2 0,-1 0,0 0,1-1,0 0,0 0,0 0,1-1,-1 0,1 0,2 0,29-8,-25-6</inkml:trace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08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1,'-26'31,"2"1,0 2,3 0,1 2,1 0,1 4,-6 46,24-85,0 1,0 0,0 0,0-1,0 1,0 0,0 0,1-1,-1 1,0 0,1-1,0 1,-1 0,1-1,0 1,0-1,0 1,0-1,0 1,0-1,0 0,0 1,1-1,-1 0,0 0,1 0,-1 0,1 0,-1-1,1 1,0 0,-1-1,1 1,0-1,-1 1,1-1,0 0,-1 0,1 1,0-1,0-1,0 1,-1 0,1 0,0-1,0 1,12-4,0 0,0-1,-1-1,1 0,-1 0,-1-2,1 1,-1-2,-1 1,1-2,-1 0,-1 0,2-3,-7 8,0 0,-1 0,1 0,-1-1,0 0,-1 0,0 0,0 0,0 0,0-1,-1 1,0-1,-1 0,0 1,0-1,0 0,0 0,-1 0,-1 0,1 0,-1 1,0-1,0 0,-1 0,0 1,0-1,-1 1,0 0,0-1,0 1,-1 0,0 1,0-1,0 1,-1 0,1 0,-1 0,-1 1,1-1,-3 0,-18-8,1 5</inkml:trace>
</inkml:ink>
</file>

<file path=ppt/ink/ink3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46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0 282,'74'-49,"-2"-3,-2-3,50-53,-120 107,1 0,0 0,0 0,-1-1,1 1,0 0,0 0,0 0,0 0,1 1,-1-1,0 0,0 0,0 1,1-1,-1 0,0 1,1-1,-1 1,0 0,1 0,-1-1,1 1,-1 0,0 0,1 0,-1 0,1 0,-1 1,1-1,-1 0,0 1,1-1,-1 1,0-1,0 1,1 0,-1-1,0 1,0 0,0 0,0 0,0 0,0 0,0 0,0 0,0 0,0 1,-1-1,1 0,0 0,-1 1,1 0,76 167,8-70,-71-89</inkml:trace>
</inkml:ink>
</file>

<file path=ppt/ink/ink3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46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1 283,'5'0,"11"5,7 1,5 0,3-1,-4-6,-3-3,1-1,0 1,1 0,0 2,2 0,-1 2,1-1,1 1,-6-4,-6-3</inkml:trace>
  <inkml:trace contextRef="#ctx0" brushRef="#br0" timeOffset="334.004">170 1,'5'38,"1"18,5 4,1-4,-3-5,-2-8,-2-6,-2-5,-2-2,-1-2,-5-6,-2-2,0-4</inkml:trace>
</inkml:ink>
</file>

<file path=ppt/ink/ink3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50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51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204 193,'-135'123,"128"-115,0 0,0 1,1 0,0 0,1 0,0 1,0 0,1 0,1 0,-1 1,2-1,-1 1,1 0,1-1,0 7,1-13,1 0,-1-1,1 1,0 0,0 0,1 0,-1 0,1-1,0 1,0-1,0 1,0-1,1 0,-1 0,1 0,0 0,0 0,0 0,0-1,0 1,1-1,-1 0,1 0,-1-1,1 1,0-1,0 1,-1-1,1 0,0-1,0 1,0-1,0 0,0 0,0 0,0 0,0-1,0 1,0-1,0 0,0 0,0-1,0 1,-1-1,1 0,-1 0,2-1,11-5,0-1,-1 0,-1-2,1 0,-2 0,1-1,-2-1,1 0,-2-1,0 0,-1-1,0 0,-1 0,-1-1,0 0,-1-1,-1 0,0 0,-2 0,1-7,-1 0,-1 0,-1 0,-1 0,-1 0,-1 0,-2-7,3 27,0 1,0 0,-1-1,1 1,-1 0,0 0,0 0,0-1,0 1,0 0,-1 0,0 0,1 1,-1-1,0 0,0 1,-1-1,1 1,0 0,-1-1,1 1,-1 0,0 1,0-1,0 0,0 1,0 0,0 0,0 0,0 0,0 0,-1 0,1 1,0-1,-1 1,1 0,0 0,0 1,-1-1,1 1,0-1,0 1,-1 0,1 0,0 0,0 1,-6 5,-1 1,1 1,1 0,0 0,0 0,1 1,0 0,0 1,2-1,-1 1,1 0,1 1,0-1,0 1,1 0,1 0,0 0,0 0,1 5,0-1,0 1,1 0,1-1,1 1,0-1,1 0,4 12,-1 0,26 169,-34 28,-48-60,55-160,0-10</inkml:trace>
</inkml:ink>
</file>

<file path=ppt/ink/ink3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50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90 128,'-10'33,"-3"17,-4-1,1-4,-2-9,2-11</inkml:trace>
  <inkml:trace contextRef="#ctx0" brushRef="#br0" timeOffset="662.218">315 213,'48'-59,"45"-41,-92 99,0 0,-1 0,1 0,0 0,0 1,0-1,0 0,-1 0,1 1,0-1,0 0,0 1,0-1,0 1,1 0,-1-1,0 1,0 0,0 0,0-1,0 1,0 0,1 0,-1 0,0 0,0 1,0-1,0 0,0 0,0 1,0-1,1 1,-1-1,0 1,0-1,0 1,-1-1,1 1,0 0,0 0,0-1,0 1,-1 0,1 0,0 0,-1 0,1 0,-1 0,1 0,-1 0,1 0,-1 0,0 0,1 1,9 70,-9-58,-2-11,1-1,-1 1,1 0,0 0,0-1,0 1,0 0,0 0,0-1,1 1,0 0,-1-1,1 1,0-1,0 1,0 0,1-1,-1 0,0 1,1-1,0 0,0 0,-1 0,1 0,0 0,0 0,1-1,-1 1,0-1,1 1,-1-1,1 0,-1 0,1 0,-1 0,1 0,0-1,-1 1,1-1,0 0,0 0,-1 0,1 0,0 0,0 0,-1-1,1 1,0-1,-1 0,1 0,-1 0,2-1,11-9,1-2,-2 0,1-1,-2 0,0-1,-1 0,0-1,-2-1,5-7,3-31,-21 41</inkml:trace>
</inkml:ink>
</file>

<file path=ppt/ink/ink3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48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1 262,'23'126,"-21"-101,-1-17,0 1,-1-1,0 0,0 0,-1 1,0-1,0 0,-1 0,0 0,0 0,-4 7,0-40,14-16,2 1,1 0,3 1,1 0,2 1,1 0,2 2,2 0,17-20,50-32,-86 87,0 1,0 0,-1-1,1 1,0 0,0 1,0-1,-1 1,1-1,0 1,0 0,-1 0,1 0,-1 0,1 0,-1 0,1 1,-1 0,0-1,1 1,-1 0,0 0,0 0,-1 0,1 0,0 1,-1-1,1 0,-1 1,0 0,0-1,0 1,0-1,0 1,0 0,-1 0,0-1,1 1,-1 2,4 4,4 10</inkml:trace>
  <inkml:trace contextRef="#ctx0" brushRef="#br0" timeOffset="1911.138">875 65,'-1'-2,"0"0,-1 0,1 0,-1 1,1-1,-1 0,0 1,0-1,0 1,0 0,0 0,0 0,0 0,0 0,0 0,0 0,-1 1,1-1,0 1,-1-1,1 1,0 0,-1 0,1 0,-2 0,1 0,-4-1,0 0,-1 1,1 0,0 1,-1-1,1 1,0 1,-1-1,1 1,0 0,0 1,0 0,1 0,-1 0,1 1,0 0,0 0,0 1,0 0,1 0,-1 0,1 1,-1 1,5-4,1-1,-1 1,0 0,1-1,0 1,0 0,0 0,0-1,0 1,0 0,1-1,-1 1,1 0,0-1,0 1,0-1,0 1,0-1,1 1,-1-1,0 0,1 0,0 0,0 1,0-2,0 1,0 0,0 0,2 1,72 37,-70-38,74 36,-78-37,0 1,0 0,0-1,0 1,0 0,-1 0,1 0,0 0,-1 1,0-1,0 0,0 0,0 1,0-1,0 1,0-1,-1 1,1-1,-1 1,0-1,0 1,0 0,0-1,0 1,0-1,-1 1,1 0,-1-1,0 0,0 1,0-1,0 1,-5 6,0-2,-1 1,0-1,0 0,0 0,-1-1,0 0,0-1,-1 1,1-2,-1 1,0-1,-1 0,1-1,-1 0,-5 0,-2 3,11-3,-2 0,0 0,0 0,-1 0,1-1,-1 0,1-1,-1 0,0 0,0-1,-6 0,3-5</inkml:trace>
</inkml:ink>
</file>

<file path=ppt/ink/ink3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5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71 275,'16'8,"1"-1,-1-1,1 0,1-1,-1-1,1-1,0 0,-1-1,1-1,0-1,0-1,0 0,0-1,0-1,-1-1,1 0,-1-1,0-1,-1-1,1-1,-1 0,0-1,-8 4,-1 0,1 0,-1-1,-1 0,1 0,-1-1,0 0,0 0,-1 0,0 0,0-1,-1 0,0 0,-1-1,1 1,-2-1,1 1,-1-1,0 0,-1 0,0 0,-1 0,1 0,-2 0,0-3,-2 7,-1 0,0 1,0-1,-1 1,1 0,-1 0,0 0,0 1,0 0,0 0,-1 0,1 0,-1 1,0 0,0 0,0 1,0-1,0 1,0 1,0-1,0 1,0 0,0 0,0 1,0 0,-1 0,-6 4,1 0,0 1,1 1,0 0,0 0,0 1,1 0,0 1,0 0,1 0,0 1,1 1,0-1,1 1,0 0,1 1,0 1,-3 4,2 1,0 0,1 0,0 1,2 0,0 0,2 0,0 0,1 0,0 1,2-1,2 18,-1-9,-1 0,-2 0,-1 0,-1 0,-7 26,4-36,-2 0,0 0,-1-1,-1 0,0 0,-1-1,-1-1,-1 0,0 0,-1-1,0-1,-1 0,-10 5,25-17,0-1,0 1,-1-1,1 1,0-1,-1 1,1-1,0 0,-1 1,1-1,0 1,-1-1,1 0,-1 1,1-1,-1 0,1 1,-1-1,1 0,-1 0,0 0,1 1,-1-1,1 0,-1 0,1 0,-1 0,0 0,1 0,-1 0,1 0,-1 0,1 0,-1-1,0 1,1 0,-1 0,1 0,-1-1,1 1,-1 0,1-1,-1 1,1 0,-1-1,1 1,0-1,-1 1,1-1,0 1,-1-1,1 1,0-1,0 1,-1-1,1 1,0-1,0 1,0-1,0 1,0-1,-1 0,1 0,2-13</inkml:trace>
</inkml:ink>
</file>

<file path=ppt/ink/ink3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53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0 316,'300'-258,"-253"200,-46 59,1-1,0 0,-1 1,1-1,-1 0,1 1,-1 0,1-1,-1 1,0 0,1 0,-1 0,0 0,1 0,-1 0,0 0,0 0,0 0,0 1,0-1,0 0,-1 1,1-1,0 0,-1 1,1-1,-1 1,1 0,-1-1,0 1,1-1,-1 1,0-1,0 1,0 0,0-1,-1 1,1-1,0 1,-1 1,2 3,54 229,-28-184,-11-33</inkml:trace>
</inkml:ink>
</file>

<file path=ppt/ink/ink3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37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3 116,'-3'56,"6"358,8-570,-2 114,2 2,2-1,2 2,2 0,12-20,57-91,-86 149,1 0,-1-1,1 1,0 0,0 0,0 0,-1 0,1 0,0 0,0 0,0 0,1 1,-1-1,0 0,0 0,0 1,0-1,1 1,-1-1,0 1,1 0,-1-1,0 1,1 0,-1 0,0 0,1 0,-1 0,0 0,1 0,-1 1,0-1,1 0,-1 1,0-1,0 1,1-1,-1 1,0 0,0 0,0-1,0 1,0 0,0 0,0 0,0 0,0 0,0 0,-1 0,1 0,0 1,-1-1,1 0,-1 0,1 1,-1-1,0 0,1 1,-1-1,0 1,17 37,-11-20</inkml:trace>
  <inkml:trace contextRef="#ctx0" brushRef="#br0" timeOffset="22771.546">821 59,'-39'-17,"28"17,-1 0,1 1,0 0,0 1,0 0,0 1,1 0,-1 1,1 0,-1 1,1 0,1 0,-1 1,1 0,0 1,0 0,1 0,0 1,0 0,1 1,0-1,0 2,1-1,1 0,-1 2,2-5,0 1,1-1,-1 1,2 0,-1 1,1-1,0 0,0 1,1-1,0 1,0 0,1-1,0 1,0-1,1 1,0 0,0-1,1 1,0-1,0 0,1 1,0-1,0 0,0-1,1 1,0-1,1 1,-1-1,1 0,0-1,1 1,-1-1,1 0,0-1,1 1,-1-1,1 0,0-1,-1 0,2 0,-1 0,0-1,1 0,13 3,0-2,0-1,1 0,-1-2,1 0,10-3,9 1,-17 1</inkml:trace>
</inkml:ink>
</file>

<file path=ppt/ink/ink3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0 469,'194'-209,"-117"90,-43 57,1-2,-24 49</inkml:trace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08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0,'-21'65,"4"0,2 1,3 1,0 36,3 15,5 2,7 23,-2 6,-1-138</inkml:trace>
</inkml:ink>
</file>

<file path=ppt/ink/ink3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1 713,'14'-51,"3"0,2 2,3 0,1 2,2 0,28-37,8-19,54-112,-107 199</inkml:trace>
</inkml:ink>
</file>

<file path=ppt/ink/ink3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0 507,'20'-34,"15"-20,7-7,0 4,-5 5,-6 8,-7 6,-4 9,-4 6,-6 1,1-1,-2 0,3-2,-1 4</inkml:trace>
</inkml:ink>
</file>

<file path=ppt/ink/ink3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1 540,'19'-34,"11"-25,6-7,1 2,-1 7,-7 10,-3 7,-6 5,-2 9,-4 5,-4 0,1 4,-1 0,-3-1,-2 1</inkml:trace>
</inkml:ink>
</file>

<file path=ppt/ink/ink3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1 536,'23'-39,"14"-21,5-7,-5 5,-4 7,-3 8,-6 8,-7 5,-2 9,-4 3,2 1,-2 0,2-2,-1 3</inkml:trace>
</inkml:ink>
</file>

<file path=ppt/ink/ink3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1 434,'24'-34,"8"-15,3-5,-4 2,-3 11,-6 6,-7 5,0 3,-4 1,1 5,-1 1,3 5,-2-1,-3 2</inkml:trace>
</inkml:ink>
</file>

<file path=ppt/ink/ink3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0 512,'24'-38,"18"-28,1-6,-2 3,-2 9,-4 10,-3 9,-7 6,-2 4,-1 4,-4 5</inkml:trace>
</inkml:ink>
</file>

<file path=ppt/ink/ink3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1 808,'179'-313,"-92"156,23-28,-33 76,-43 77,-16 21</inkml:trace>
</inkml:ink>
</file>

<file path=ppt/ink/ink3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0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24,'2'1,"-1"1,0-1,1 1,-1-1,0 1,0 0,0-1,0 1,0 0,0 0,0 0,-1-1,1 1,-1 0,1 0,-1 0,0 0,0 0,1 0,-2 0,1 0,0 0,0 0,-1 0,1 0,-1 0,1 0,-1 0,0 0,0 0,0-1,0 1,0 0,0-1,0 1,-1-1,1 1,0-1,-1 1,0-1,1 0,-1 0,0 0,1 0,-1 0,0 0,0 0,0-1,0 1,0-1,0 1,0-1,0 0,0 0,0 0,0 0,0 0,0 0,0 0,0-1,0 1,1-1,-1 0,0 1,0-1,0 0,0 0,5 3,1-1,-1 1,1-1,-1 0,1 0,0 0,0 0,-1-1,1 1,0-1,0 0,0 0,0-1,-1 1,1-1,0 1,0-1,-1-1,1 1,-1 0,1-1,-1 0,1 0,-1 0,0 0,0 0,0 0,0-1,0 0,-1 0,1 1,-1-1,0-1,0 1,0 0,0 0,0-1,-1 1,0-1,1 0,-1 1,-1-1,1-2,-1 5,0-1,0 1,0 0,0-1,0 1,-1-1,1 1,-1 0,1-1,-1 1,0 0,1-1,-1 1,0 0,0 0,0 0,0 0,0 0,0 0,0 0,0 0,0 0,0 0,-1 1,1-1,0 0,-1 1,1-1,0 1,-1-1,1 1,0 0,-1 0,1 0,-1-1,1 1,-1 1,1-1,-1 0,1 0,0 0,-1 1,1-1,-1 1,1-1,-1 1,-59 35,63-38,-1 0,1 0,-1 0,1 0,0 0,0 0,0 0,0 1,0-1,0 1,1 0,-1-1,1 1,-1 0,0 0,1 1,0-1,-1 0,1 1,-1-1,1 1,0 0,-1 0,1 0,-1 0,1 1,0-1,-1 1,1 0,-1-1,1 1,-1 0,1 0,-1 1,0-1,1 0,-1 1,0-1,0 1,0 0,0 0,-1 0,1 0,0 0,-1 0,1 0,-1 1,0-1,0 0,0 1,0-1,0 1,0-1,-1 1,1-1,-1 1,0 0,0-1,0 1,0 0,0-1,0 1,-1 0,1-1,-1 1,0-1,0 1,0-1,0 0,-1 2,4-5,-1 0,0 0,0 0,0 0,-1 0,1-1,0 1,0 0,-1 0,1-1,0 1,-1 0,1-1,-1 1,0 0,1-1,-1 1,0 0,0-1,0 1,0-1,0 1,0-1,0 1,-1 0,1-1,0 1,-1-1,1 1,-1 0,0 0,1-1,-1 1,0 0,0 0,0 0,0 0,0 0,0 0,0 0,0 0,0 0,0 0,0 0,-1 1,1-1,0 1,-1-1,1 1,0-1,-1 1,1 0,0-1,-1 1,1 0,-1 0,1 0,-1 0,1 0,0 1,-1-1,1 0,-1 1,1-1,0 1,-1-1,1 1,0 0,0 0,-1-2,1 1,-1 0,1 0,0 0,-1 1,1-1,-1 0,1 0,0 1,-1-1,1 1,0-1,0 1,-1 0,1-1,0 1,0 0,0 0,0 0,0 0,0 0,0 0,0 0,0 0,1 0,-1 1,0-1,1 0,-1 0,1 1,-1-1,1 0,-1 1,1-1,0 0,0 1,0-1,0 1,0-1,0 0,0 1,0-1,1 0,-1 1,0-1,1 0,-1 1,1-1,-1 0,1 0,0 1,0-1,0 1,14 4</inkml:trace>
</inkml:ink>
</file>

<file path=ppt/ink/ink3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2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347 133,'-10'-10,"-12"-8,-8 0,2-3,0 3,1 4,0 5,-1 3,0 3,0 3,0 0,5-4,1-2,4 1</inkml:trace>
</inkml:ink>
</file>

<file path=ppt/ink/ink3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41,'-19'-10,"-16"-3,-7 1,4 7,3 5,8 2</inkml:trace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09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0 672,'423'17,"-400"-15,20 3,0-2,0-2,0-1,0-3,20-4,107-29,-237 79,43-32,0 2,2 0,0 2,0 0,1 1,1 2,1 0,0 1,-2 4,20-22,-1 1,1-1,0 0,0 0,0 1,0-1,0 1,0-1,1 1,-1-1,0 1,1-1,-1 1,1 0,0-1,-1 1,1 0,0-1,0 1,0 0,0 0,0-1,0 1,1 0,-1-1,1 1,-1 0,1-1,0 1,-1-1,1 1,0-1,0 1,0-1,0 0,0 1,0-1,1 0,-1 0,0 0,1 0,-1 0,0 0,1 0,-1 0,1-1,0 1,-1 0,1-1,-1 1,1-1,0 0,0 0,-1 0,1 1,0-2,-1 1,2 0,15-2,-1 0,1-2,0 0,-1-1,0-1,0 0,0-2,-1 1,0-2,1-2,-14 10,147-93,-150 93,1 0,-1 1,1-1,-1 0,1 0,-1 1,1-1,0 1,-1-1,1 0,0 1,-1-1,1 1,0 0,0-1,-1 1,1 0,0-1,0 1,0 0,-1 0,1 0,0 0,0-1,0 1,0 0,0 1,0-1,-1 0,1 0,0 0,0 0,0 1,-1-1,1 0,0 1,0-1,0 1,-1-1,1 1,0-1,-1 1,1-1,-1 1,1 0,0-1,-1 1,1 0,-1-1,0 1,1 0,-1 0,0 0,1-1,-1 1,0 0,0 0,0 0,1 0,-1-1,0 1,0 0,0 0,-1 0,1 0,0 0,0-1,0 1,-1 0,1 38,-1-35,-1 1,1 0,1-1,-1 1,1 0,0 0,0-1,0 1,0 0,1 0,0-1,0 1,0-1,1 1,0-1,-1 1,1-1,1 0,-1 0,1 0,0 0,-1 0,2-1,-1 1,0-1,1 0,-1 0,1 0,0 0,0-1,2 2,3-2,-1-1,1 0,-1 0,1-1,-1 0,1 0,-1-1,1 0,-1-1,0 1,1-2,-1 1,0-1,0 0,0-1,-1 0,1 0,-1-1,1-1,123-112,-116 104,28-32,-2-2,-2-1,-3-2,29-52,-44 63,-3-2,-2 1,-1-2,-2 0,-2-1,-1-8,-9 47,3-10,-1 0,-1 1,-1-1,0 0,-1 0,0 0,-1 0,-1 0,-1-2,3 16,0 0,0-1,0 1,-1 0,1-1,-1 1,1 0,-1 0,1 0,-1-1,1 1,-1 0,0 0,0 0,0 0,0 0,0 0,1 1,-2-1,1 0,0 0,0 1,0-1,0 0,0 1,-1-1,1 1,0 0,0-1,-1 1,1 0,0 0,0 0,-1 0,1 0,0 0,-1 0,1 0,0 0,-1 1,1-1,0 0,0 1,0-1,-1 1,1 0,0-1,0 1,0 0,0 0,0-1,0 1,0 0,0 1,-48 57,37-30,1 1,1 0,2 0,1 1,1 1,2-1,0 12,-4 22,-3 2,4 2,2-1,4 1,2 0,9 49,32 101,-27-184,-24-70,0 14</inkml:trace>
</inkml:ink>
</file>

<file path=ppt/ink/ink3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1,'-19'0,"-7"5,-3 1,3 5,6 0</inkml:trace>
</inkml:ink>
</file>

<file path=ppt/ink/ink3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1,'15'10,"4"2</inkml:trace>
</inkml:ink>
</file>

<file path=ppt/ink/ink3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1,'24'9,"13"4,0 4,-6 4,-4-1,-7 0,-1-3,0-5,3-4,-4 2,1-1,-3 2,0 0,3-3,2-1,-1-4</inkml:trace>
</inkml:ink>
</file>

<file path=ppt/ink/ink3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9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0,'5'5,"6"1,2 5,2 1,0 2,2-1,-3 3,2-2,3-3,3-4,2-2,2-3,-8-1,-7 3,-5 2</inkml:trace>
</inkml:ink>
</file>

<file path=ppt/ink/ink3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0,'4'5,"8"1,5 1,5-2,-2 3,2 0,1 0,1-3,2-2,-4 4,-5 1</inkml:trace>
</inkml:ink>
</file>

<file path=ppt/ink/ink3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41,'10'0,"7"0,7 0,3 0,2 0,1 0,-4-5,-3-1,1 0,0 1,1 1,-4-3,-5 0</inkml:trace>
</inkml:ink>
</file>

<file path=ppt/ink/ink3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1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664 872,'0'-5,"-5"-1,-6-5,-2-5,-2-5,-5-3,2-3,-1 4,2 0,0 5,3 0,-2 3,3 0,3 2</inkml:trace>
  <inkml:trace contextRef="#ctx0" brushRef="#br0" timeOffset="499.742">268 477,'-9'-15,"-4"-8,-4-2,1 0,-2 3,-2 6,-3 5,-2 5,2-1,2 0,-2 1,0 3,2-5,6 1</inkml:trace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09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0,'44'0,"32"5,9 1,0 0,-11-1,-7-2,-11 4,-10 1,-8-1,-6-2,-3 3,-2 0,-1-1,-4-2</inkml:trace>
</inkml:ink>
</file>

<file path=ppt/ink/ink3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0:2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2306,'91'-77,"110"-95,1 3,75-85,-107 113,-30 28,84-56,-45 45,68-62,5-41,-47 57,-13 2,76-82,-218 210,-69 36,-146 38,60-44,103 9,1 0,0 0,-1 1,1-1,0 0,-1 1,1-1,-1 1,1-1,-1 1,1-1,-1 1,1 0,-1 0,0 0,1 0,-1 0,1 0,-1 1,1-1,-1 0,0 1,1-1,0 1,-1-1,1 1,-1 0,1 0,0 0,-1 0,1 0,0 0,0 0,0 0,0 0,0 0,0 1,0-1,0 0,0 1,1-1,-1 1,0 0,2 12,1 1,0 0,1 0,0-1,1 0,1 1,0-1,1-1,1 1,21 63,10 68,-36-127,0 1,2-1,0 0,1 0,0 0,2 0,5 9,-12-26,0 0,1 0,-1 0,0 0,0 0,1 0,-1 0,0-1,1 1,-1 0,1 0,-1 0,1-1,0 1,-1 0,1-1,0 1,-1 0,1-1,0 1,0-1,-1 1,1-1,0 0,0 1,0-1,0 0,0 0,0 1,-1-1,1 0,0 0,0 0,0 0,0 0,0 0,0 0,0 0,0-1,0 1,0 0,-1-1,1 1,0 0,0-1,0 1,0-1,-1 1,1-1,0 1,-1-1,1 0,0 1,0-2,22-48,69-325,-59 188,-33 186,0 12</inkml:trace>
  <inkml:trace contextRef="#ctx0" brushRef="#br0" timeOffset="1502.132">297 2221,'-5'-2,"0"0,0 0,0 0,0 1,0 0,0 0,0 0,0 0,0 1,0 0,-1 0,1 0,0 1,0 0,0 0,0 0,0 0,0 1,0 0,0 0,0 0,1 1,-1-1,1 1,0 0,0 1,0-1,0 1,0-1,1 1,-3 4,-28 16,-69 50,97-61,5-3</inkml:trace>
  <inkml:trace contextRef="#ctx0" brushRef="#br0" timeOffset="2839.84">974 2503,'17'73,"-4"180,-14-221,12-219,-4 153,1 0,3 0,0 2,2-1,3-1,8-21,-21 42,2 1,0 0,0 0,1 0,0 1,1 0,1 0,0 0,0 1,1 1,0-1,0 1,4-1,-10 8,-1 0,1 1,0-1,0 1,0 0,0 0,0 0,0 1,0-1,0 0,1 1,-1 0,0 0,0 0,0 0,0 1,0-1,1 1,-1 0,0 0,0 0,0 0,-1 0,1 1,0-1,0 1,-1 0,1 0,-1 0,1 0,-1 0,2 3,59 93,-47-67,-8-20,-2-4</inkml:trace>
  <inkml:trace contextRef="#ctx0" brushRef="#br0" timeOffset="3755.804">862 2165,'40'-23,"2"1,0 3,2 1,0 2,0 3,10-1,116-17,-168 31,-1-1,1 1,-1 0,1-1,-1 0,1 1,-1-1,0 0,1 0,-1 0,0 0,0 0,0 0,0 0,0 0,0 0,0 0,0-1,0 1,0 0,-1-1,1 1,0-1,-1 1,1-1,-1 1,0-1,0 1,1-1,-1 1,0-1,0 1,0-1,-1 1,1-1,0 1,0-1,-1 1,1-1,-1 1,0-1,0 0,-42-61,29 47,-1-4,9 14,0-1,1 1,0-1,0 0,1-1,0 1,0-1,1 0,0 0,1 0,-1-2,1-13</inkml:trace>
</inkml:ink>
</file>

<file path=ppt/ink/ink3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6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30 162,'0'-39,"-17"74,12-5,1 1,1-1,2 1,1 0,2-1,0 1,3-1,0 0,2 0,4 11,-7-29,0-1,0 0,1 0,1-1,-1 0,2 0,0 0,0 0,0-1,1-1,1 1,-1-1,1-1,6 5,-12-11,0 1,0-1,0 0,0 0,0 0,0 0,0-1,0 1,0-1,0 1,0-1,1 0,-1-1,0 1,0 0,0-1,0 0,0 0,0 0,0 0,0 0,0 0,-1-1,1 0,0 1,-1-1,1 0,-1 0,0 0,1-1,-1 1,0-1,0 0,58-92,-7-76,-52 168,-2 2,1 1,0-1,0 0,-1 0,1 0,0 0,0 0,0 1,0-1,0 0,0 0,0 0,0 0,1 0,-1 1,0-1,0 0,1 0,-1 0,0 1,1-1,-1 0,1 0,-1 1,1-1,0 0,-1 1,1-1,-1 1,1-1,0 1,0-1,-1 1,1-1,0 1,0 0,-1-1,1 1,0 0,0 0,0 0,0 0,0-1,-1 1,1 0,0 0,0 1,0-1,0 0,0 0,-1 0,1 0,0 1,0-1,0 0,-1 1,1-1,0 1,0-1,-1 1,1-1,0 1,51 142,-48-123,1 0,1-1,1 1,1-2,0 1,1-1,8 10,-15-24,1 0,-1-1,1 1,0-1,0 0,1 0,-1 0,1 0,-1 0,1-1,0 0,0 1,0-2,0 1,1 0,-1-1,0 0,1 0,-1 0,1 0,-1-1,1 0,-1 0,1 0,-1 0,1-1,-1 1,1-1,-1-1,0 1,1 0,-1-1,0 0,0 0,0 0,0-1,-1 1,3-3,13-14,-2-1,0-1,-1 0,-1-2,-1 1,-1-2,-1 0,-2 0,0-1,-1 0,2-16,4-2,-2-1,-2 0,-2 0,-1-1,-3 0,-2 0,-1-24,-3 69,0 11</inkml:trace>
</inkml:ink>
</file>

<file path=ppt/ink/ink3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7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59 244,'18'0,"0"-1,0-1,-1-1,1-1,-1 0,1-1,-1-1,-1-1,1 0,-1-1,5-4,-16 8,0 1,-1-1,1-1,-1 1,0-1,0 1,-1-1,1 0,-1-1,0 1,-1 0,1-1,-1 0,0 1,-1-1,1 0,0-5,-2 8,1 0,-1 0,0-1,1 1,-1 0,-1 0,1-1,0 1,-1 0,0 0,1 0,-1 0,-1-1,1 1,0 1,-1-1,1 0,-1 0,0 0,0 1,0-1,0 1,-1 0,1-1,0 1,-1 0,0 1,1-1,-1 0,0 1,0-1,0 1,-1 0,-5 0,0 1,0 0,0 0,0 1,0 0,0 1,0 0,0 0,0 1,1 0,-1 1,1 0,0 0,0 1,1 0,-1 0,1 1,-1 1,-4 4,1 0,1 2,0-1,1 1,0 0,1 1,0 0,2 1,-1-1,2 1,0 0,0 1,2-1,-2 12,4-21,0 0,0 0,1 0,0 0,0 0,0 1,1-1,0 0,0 0,0 0,1 0,0 0,0-1,0 1,1 0,0-1,0 0,1 1,-1-1,1-1,0 1,0 0,1-1,-1 0,1 0,0 0,0-1,0 0,1 0,3 2,19 4,0 0,0-2,0-1,1-2,-1-1,1 0,0-3,0 0,13-3,3 2,-21 1</inkml:trace>
</inkml:ink>
</file>

<file path=ppt/ink/ink3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8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58,'-1'-3,"1"1,-1-1,0 1,1-1,-1 1,0 0,0-1,-1 1,1 0,0 0,-1 0,1 0,-1 0,0 0,1 0,-1 1,0-1,0 0,0 1,-1 0,1-1,0 1,0 0,-1 0,1 0,0 1,-1-1,1 1,-1-1,-2 1,-78-6,71 8,0 0,1 1,-1 0,1 1,0 0,0 1,0 1,1-1,-1 2,2-1,-1 1,1 1,0 0,0 0,1 1,0 0,-1 2,5-2,0 0,1 0,0 0,1 0,0 0,0 1,1-1,0 1,1 0,0-1,0 1,1-1,1 1,-1-1,1 0,1 1,0-1,0 0,1 0,0-1,1 1,-1-1,2 0,4 6,-4-5,0-1,1 1,0-1,1 0,-1-1,2 1,-1-1,1-1,0 0,0 0,1-1,-1 0,1-1,0 0,1 0,-1-1,1-1,-1 1,1-2,0 0,0 0,0-1,1 2,0-1,0-1,0 0,1-1,-1-1,0 1,0-2,0 0,-1 0,1-1,-1-1,0 1,0-2,0 0,-1 0,1-1,-2 0,1-1,-1 0,0-1,2-4</inkml:trace>
</inkml:ink>
</file>

<file path=ppt/ink/ink3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9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0,'-20'1,"-1"0,0 2,1 0,0 1,-1 1,2 1,-1 1,1 1,0 0,-11 8,23-11,0 0,1 0,-1 1,2 0,-1 0,0 1,1-1,1 1,-1 0,1 1,0-1,0 1,1-1,0 1,1 0,0 0,0 1,0-1,1 0,0 1,1-1,0 0,0 1,1-1,0 1,1-1,0 0,0 0,0 0,4 7,-4-10,1-1,-1 0,1 1,0-1,0 0,1-1,-1 1,1-1,0 1,0-1,0 0,0 0,0-1,1 1,0-1,-1 0,1 0,0-1,0 1,-1-1,1 0,0 0,1-1,-1 0,0 0,0 0,0 0,2-1,5 0,0-1,0-1,0 0,0 0,0-1,-1-1,0 0,1 0,-2-1,1-1,1-1,21-21,0-1,-3-1,0-2,-2-1,21-34,-49 66,0 1,0 0,0-1,1 1,-1 0,0 0,1 0,-1-1,1 1,-1 0,1 0,0 0,-1 0,1 0,0 0,0 0,0 0,0 0,0 0,0 1,0-1,0 0,0 1,0-1,0 1,0-1,1 1,-1-1,0 1,0 0,1-1,-1 1,0 0,0 0,1 0,-1 0,0 0,1 1,-1-1,0 0,0 0,0 1,1-1,-1 1,0-1,0 1,0 0,0-1,0 1,0 0,0 0,0-1,0 1,0 0,0 0,0 0,-1 0,1 0,0 1,-1-1,1 0,-1 0,1 0,-1 0,0 1,1 0,2 12,1 1,0-1,1 0,1-1,0 1,1-1,0-1,9 13,-3-8</inkml:trace>
</inkml:ink>
</file>

<file path=ppt/ink/ink3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9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0 363,'35'-63,"92"-134,-88 167,-38 30,0-1,0 1,0 0,0 0,0 0,0 0,0 0,0 0,0 1,0-1,0 0,0 0,0 1,0-1,0 1,0-1,0 1,0-1,0 1,0 0,-1-1,1 1,0 0,0-1,-1 1,1 0,0 0,-1 0,1 0,-1 0,1 0,-1 0,0 0,1 0,-1 0,0 0,0 0,1 0,-1 0,0 1,12 46,28 72,-38-117,1 0,-1 0,0 0,1 0,0 0,0 0,-1 0,2-1,-1 0,0 1,0-1,1-1,-1 1,1 0,0-1,-1 0,1 1,0-2,0 1,0 0,0-1,0 1,0-1,-1-1,1 1,0 0,0-1,0 0,0 0,0 0,8-4,-1-1,0 0,-1-1,1 0,-1 0,0-1,-1-1,0 1,-1-1,0-1,0 0,0 0,-2-1,1 1,-1-1,-1-1,0 1,-1-1,0 0,0 0,-1-4,27-56,-18 49</inkml:trace>
</inkml:ink>
</file>

<file path=ppt/ink/ink3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17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23 112,'-3'6,"0"0,0 0,0 0,1 0,0 1,0-1,1 1,0-1,0 1,0-1,1 1,0 0,0-1,0 1,1 0,0-1,1 1,-1-1,1 0,1 1,-1-1,1 0,0 0,0 0,1-1,-1 1,1-1,1 0,-1 0,1 0,0-1,0 1,0-1,0 0,1-1,0 1,0-1,0 0,0-1,0 1,2-1,5-1,0 0,0-1,0-1,-1 0,1-1,0 0,-1-1,1 0,-1-1,0-1,0 0,0 0,-1-1,0-1,0 0,0 0,-1-1,0 0,-1-1,0 0,0-1,-1 0,0 0,-1 0,0-1,0 0,2-7,2 4,-11 42,0-21,-1 0,1 0,0 0,1 0,0 0,0 0,0 0,1-1,0 1,0 0,0-1,1 1,0-1,1 0,-1 0,1 0,0 0,1-1,-1 0,1 0,0 0,0 0,1-1,-1 0,1 0,0 0,0-1,0 0,1 0,-1 0,1-1,0 0,-1 0,1-1,0 0,0 0,0-1,5 0,-1-2,1 0,-1-1,0-1,0 0,0-1,0 0,-1 0,1-1,-1-1,-1 1,0-2,0 1,0-1,-1-1,0 1,0-1,-1-1,0 1,-1-1,0-1,-1 1,0-1,0 0,-1 0,0-5,41-106,-45 122,0 0,0 0,0 1,1-1,-1 0,0 1,0-1,1 0,-1 0,0 1,1-1,-1 0,0 0,1 0,-1 1,0-1,1 0,-1 0,0 0,1 0,-1 0,1 0,-1 0,0 0,1 0,-1 0,0 0,1 0,-1 0,1 0,-1 0,0 0,1 0,-1-1,0 1,1 0,-1 0,0 0,1-1,-1 1,0 0,0 0,1-1,-1 1,0 0,0 0,1-1,-1 1,0 0,0-1,0 1,0 0,1-1,4 37,34 202,-29-178,-3 0,-3 1,-2 0,-5 43,1-8,3-89,-1 0,0 0,0 0,0 0,-1 0,0 0,0 0,-1-1,0 1,0 0,-1-1,1 1,-1-1,-1 0,1 0,-1 0,0-1,-1 1,-2 2,6-7,-1-1,0 1,1-1,-1 1,0-1,1 0,-1 1,0-1,0 0,1 0,-1 0,0 0,0-1,1 1,-1 0,0-1,1 1,-1-1,1 0,-1 1,0-1,1 0,0 0,-1 0,1 0,-1 0,1-1,0 1,0 0,0 0,0-1,0 1,0-1,0 1,0-1,0 1,1-1,-1 0,1 1,-1-1,-14-71,18 30,3 2,1-1,3 0,1 2,1-1,11-19,-7 23,1 1,1 1,2 0,2 2,1 0,1 2,2 0,1 2,2 1,17-13,-32 28,1 1,1 0,0 1,0 1,1 1,0 0,1 1,0 1,0 0,1 1,0 2,3-1,-17 5,-1 1,1 0,-1 0,0 0,0 0,1 1,-1-1,0 1,0 0,0 1,-1-1,1 0,-1 1,1 0,-1 0,0 0,0 0,0 1,0-1,-1 1,1 0,-1 0,0-1,0 1,0 1,-1-1,1 0,-1 0,0 1,-1-1,1 0,-1 1,1-1,-1 1,-1-1,1 1,-1-1,1 0,-1 1,0-1,-1 0,1 0,-1 0,0 0,0 0,0 0,0 0,-1 0,-1 1,-7 18,-1-1,-1 0,-1 0,0-1,-2-1,0-1,-2 0,0-1,-1-1,0-1,-1-1,-3 1,15-11,-1 1,0 0,0 0,0-1,0 0,-1-1,0 0,0 0,0-1,0 0,-1-1,1 0,-1-1,0 0,-8-1,16-1,1-1,-1 1,1-1,-1 0,1 0,0-1,0 1,0 0,0-1,0 1,0-1,0 0,1 1,0-1,-1 0,1 0,0 0,0 0,1 0,-1 0,1 0,-1 0,1 0,0 0,0-1,1 1,-1 0,-1-21</inkml:trace>
</inkml:ink>
</file>

<file path=ppt/ink/ink3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10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93,'-17'57,"23"132,4-88,-8 254,-2-354,-1-1,1 1,0 0,0 0,0 0,0 0,0 0,0 0,0 0,0 0,0 0,1 0,-1-1,0 1,0 0,1 0,-1 0,1 0,-1-1,1 1,-1 0,1 0,-1-1,1 1,0 0,-1-1,1 1,0 0,0-1,-1 1,1-1,0 0,0 1,0-1,0 0,-1 1,1-1,0 0,0 0,0 0,0 1,0-1,0 0,0-1,0 1,0 0,0 0,-1 0,1 0,0-1,0 1,0 0,0-1,0 1,-1-1,1 1,45-36,-43 33,53-55,-39 39,0 1,0 0,2 1,0 1,1 1,0 1,1 1,1 0,0 2,13-5,-33 15,0 0,0 0,1 0,-1 0,0 0,1 0,-1 1,1-1,-1 1,1 0,-1 0,1 0,0 0,-1 0,1 0,-1 1,1-1,-1 1,1-1,-1 1,0 0,1 0,-1 0,0 1,0-1,0 0,0 1,0 0,0-1,0 1,0 0,0 0,-1 0,1 0,-1 0,0 0,0 1,1-1,-1 0,-1 1,1-1,0 0,0 1,-1-1,0 2,0 13,-1 0,0 0,-2-1,0 1,-1-1,-1 1,0-1,-1 0,-1-1,0 0,-1 0,-1 0,0-1,-1-1,0 1,-1-1,-1-1,0 0,-1-1,0 0,0-1,-1-1,-1 0,-12 6,24-13,0 1,-1-1,1 1,-1-1,1 0,-1 0,0-1,0 1,1-1,-1 1,0-1,0-1,-1 1,1-1,0 1,0-1,0 0,0 0,0-1,0 1,0-1,0 0,0 0,0-1,0 1,0-1,0 0,1 0,-1 0,1 0,-1 0,1-1,0 0,0 1,0-1,0 0,1-1,-1 1,1 0,0-1,0 0,0 1,-1-3,0-19,2 1</inkml:trace>
  <inkml:trace contextRef="#ctx0" brushRef="#br0" timeOffset="4123.522">780 600,'20'76,"-19"-61,7 138,2-278,-6 104,2-1,0 1,1 0,1 1,1 0,1 0,1 1,0 0,1 1,2 0,2-2,-15 18,-1 1,1-1,0 1,0-1,0 1,0-1,1 1,-1 0,0-1,0 1,1 0,-1 0,1 0,-1 0,1 0,0 0,-1 0,1 1,0-1,-1 1,1-1,0 1,0-1,0 1,-1 0,1 0,0 0,0 0,0 0,-1 1,1-1,0 0,0 1,-1-1,1 1,0 0,-1 0,1-1,0 1,-1 0,1 0,0 1,11 31,-12-30,-1 0,1 1,-1-1,1 0,0 0,1 0,-1 0,0 0,1 0,0 0,-1 0,1 0,0-1,0 1,1-1,-1 1,1-1,-1 0,1 0,0 0,-1 0,1-1,0 1,0-1,0 0,1 1,-1-1,0-1,0 1,0 0,1-1,-1 0,13-3</inkml:trace>
  <inkml:trace contextRef="#ctx0" brushRef="#br0" timeOffset="4523.099">1260 685,'11'-2,"0"0,0-1,-1 0,1 0,-1-1,1 0,-1-1,0-1,-1 1,1-1,-1-1,-1 0,1 0,-1-1,0 0,-1 0,0-1,2-3,-8 9,0 0,0 0,-1 0,1 0,-1 0,0 0,0 0,0 0,0-1,0 1,-1 0,0 0,1 0,-1 0,0 1,-1-1,1 0,0 0,-1 0,1 1,-1-1,0 1,0-1,0 1,0 0,0 0,-1 0,1 0,-1 0,1 0,-1 1,0-1,0 1,1 0,-1 0,0 0,0 0,0 0,0 1,0-1,0 1,0 0,0 0,-1 0,1 0,0 1,0-1,0 1,0 0,0 0,0 0,1 0,-1 0,0 0,0 1,0 0,-10 3,-1 1,1 1,0 0,1 0,-1 1,2 1,-1 0,1 1,1 0,0 1,0 0,1 0,0 1,1 0,0 1,1-1,1 2,0-1,1 1,-2 4,7-14,-1 0,1 0,0 0,-1-1,2 1,-1 0,0 0,1 0,0-1,0 1,0 0,0-1,0 1,1-1,0 1,0-1,0 1,0-1,0 0,0 0,1 0,0-1,-1 1,1 0,0-1,0 0,1 0,-1 0,2 1,107 33,-95-35,0 0,0-1,-1 0,1-2,0 0,0 0,-1-2,1 0,-1-1,0-1,-1 0,1-1,-1-1,2-2,2 0</inkml:trace>
  <inkml:trace contextRef="#ctx0" brushRef="#br0" timeOffset="5251.465">1965 516,'-26'9,"0"1,1 1,1 1,0 1,0 1,1 1,1 1,1 1,0 1,1 1,-13 17,31-34,0 0,0 0,0 0,0 0,1 1,-1-1,1 1,-1-1,1 1,0 0,0-1,0 1,0 0,1 0,-1-1,1 1,0 0,0 0,0 0,0 0,0 0,1 0,-1-1,1 1,0 0,-1 0,1-1,1 1,-1 0,0-1,1 1,-1-1,1 1,0-1,0 0,0 0,0 0,0 0,0 0,0 0,1-1,-1 1,1-1,-1 0,1 1,0-1,1 0,10 0,-1 0,1-1,0-1,-1 0,1-1,-1-1,0 0,0-1,0 0,0-1,0 0,-1-1,0 0,1-2,17-8,-1-2,0-1,-2-2,0 0,19-21,-46 42,1-1,-1 1,1-1,-1 1,1-1,-1 1,1-1,-1 1,1 0,0-1,-1 1,1 0,0 0,-1-1,1 1,0 0,-1 0,1 0,0 0,-1 0,1 0,0 0,-1 0,1 0,0 0,0 0,-1 0,1 1,0-1,-1 0,1 0,-1 1,1-1,0 0,-1 1,1-1,-1 1,1-1,-1 1,1-1,-1 1,1-1,-1 1,0-1,1 1,-1 0,0-1,1 1,-1 0,0-1,0 1,0 0,1-1,-1 1,0 0,0-1,0 1,0 0,0-1,0 1,-1 0,1 0,0-1,0 1,0 0,-1-1,1 1,0-1,-1 1,1 0,4 18,-3-17,0 0,0 0,0 0,0 0,0 0,0-1,1 1,-1 0,1-1,-1 1,1-1,0 0,-1 1,1-1,0 0,0 0,0 0,0 0,0 0,0-1,0 1,0-1,1 1,-1-1,0 0,0 0,0 1,1-2,-1 1,0 0,0 0,0-1,0 1,0-1,0 0,0 1,0-1,0 0,0 0,0-1,0 1,0 0,-1-1,1 1,77-67,-53 31,-2-2,-1 0,-3-1,0-1,-3-1,-2 0,-1-1,3-25,-11 49,-1-1,-1 0,0 0,-2 0,0-1,-1 1,-1 0,-1-1,-4-19,5 40,-1-1,1 0,-1 0,1 0,-1 1,0-1,1 0,-1 1,0-1,0 1,1-1,-1 1,0-1,0 1,0-1,0 1,1 0,-1 0,0-1,0 1,0 0,0 0,0 0,0 0,0 0,0 0,0 0,0 0,0 0,1 1,-1-1,0 0,0 0,0 1,0-1,0 1,1-1,-1 1,0-1,0 1,1 0,-1-1,0 1,1 0,-1-1,1 1,-1 0,1 0,-1-1,1 1,-1 0,1 0,0 0,-1 0,1 0,0 0,0 0,0 0,0-1,0 1,0 0,0 0,0 0,0 0,0 0,1 1,-7 21,0 1,2 0,2 1,0-1,1 0,1 1,3 20,-1 15,10 104,-2-87,-3 1,-4 0,-5 40,2-118,17-40,-4-11,-4 30</inkml:trace>
  <inkml:trace contextRef="#ctx0" brushRef="#br0" timeOffset="5641.142">2839 261,'-291'184,"282"-178,5-4,0 0,0 1,0-1,0 1,0 0,0 0,1 0,-1 1,1-1,0 1,0 0,0 0,1 0,-1 0,1 1,0-1,0 2,3-3,0-1,0 1,1-1,-1 1,1-1,-1 0,1 0,0 0,0 0,0 0,0 0,1 0,-1-1,0 1,1-1,-1 1,1-1,0 0,-1 0,1 0,0-1,-1 1,1 0,0-1,0 0,8 4,3-1,0 1,-1 1,1 0,-1 1,0 0,-1 1,1 1,-2 0,1 0,-1 2,0-1,-1 1,0 0,-1 1,0 0,0 1,-1 0,-1 0,0 1,0 2,20 50,-14-52</inkml:trace>
</inkml:ink>
</file>

<file path=ppt/ink/ink3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1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99,'-1'1,"0"0,0 0,0 1,0-1,0 0,0 0,0 1,0-1,1 0,-1 1,0-1,1 1,-1-1,1 1,-1-1,1 1,0-1,0 1,0-1,-1 1,2-1,-1 1,0 0,0-1,0 1,1-1,-1 1,1-1,-1 1,1-1,0 0,-1 1,2 0,0 9,4 354,2-337,-8-28,0-1,0 1,0 0,0-1,0 1,0 0,0-1,0 1,0 0,0 0,1-1,-1 1,0 0,0-1,0 1,0 0,1 0,-1-1,0 1,0 0,1 0,-1 0,0-1,0 1,1 0,-1 0,0 0,1 0,-1 0,0 0,0-1,1 1,-1 0,0 0,1 0,-1 0,0 0,1 0,-1 0,0 0,1 0,-1 1,0-1,1 0,-1 0,0 0,0 0,1 0,-1 0,0 1,1-1,-1 0,0 0,0 0,1 1,-1-1,0 0,14-53,-5 10,2 0,1 0,3 1,1 0,2 2,2 0,2 1,1 1,12-13,-29 44,1-1,1 2,-1-1,1 1,0 0,1 0,-1 1,1 0,0 1,5-2,-11 5,0 0,1 0,-1 0,0 0,0 1,1-1,-1 1,0 0,1 0,-1 0,0 0,1 1,-1-1,0 1,0 0,0 0,1 0,-1 0,0 1,0-1,0 1,-1 0,1 0,0 0,-1 0,1 0,-1 0,0 1,0-1,0 1,0 0,1 2,35 61,-25-52</inkml:trace>
</inkml:ink>
</file>

<file path=ppt/ink/ink3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2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1 262,'261'-28,"-39"-1,-167 23,-72-21,-132-88,108 72,31 29</inkml:trace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10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1,'-10'38,"-3"22,1 7,7-10,5-13</inkml:trace>
</inkml:ink>
</file>

<file path=ppt/ink/ink3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5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29 565,'-5'24,"-1"18,0 6,1-1,1-7</inkml:trace>
  <inkml:trace contextRef="#ctx0" brushRef="#br0" timeOffset="237.063">0 86</inkml:trace>
  <inkml:trace contextRef="#ctx0" brushRef="#br0" timeOffset="664.935">255 904,'111'-336,"-97"307,4 47,-6 10,52 97,-61-121,0 0,0 0,1 0,0 0,-1-1,1 0,0 1,0-2,1 1,-1 0,1-1,-1 0,1 0,0 0,0 0,-1-1,1 0,0 0,0 0,1-1,-1 0,0 0,0 0,0 0,3-2,5-2,-1-1,0-1,-1 0,1-1,-1 0,0-1,-1 0,0-1,0 0,-1 0,0-1,-1 0,0-1,-1 1,0-2,0 1,-1-1,-1 0,0 0,0 0,-2-1,2-8,18-46,-18 48</inkml:trace>
  <inkml:trace contextRef="#ctx0" brushRef="#br0" timeOffset="1014.56">1300 0,'-9'75,"4"0,3 0,4 0,4 25,-4-77,-2 0,-1 0,-1 0,0 0,-2 0,-1-1,-1 1,0-1,-2 0,-1-1,-6 11,15-31,-1 1,1 0,-1-1,0 1,0 0,1 0,-1-1,-1 1,1 0,0-1,0 1,0-1,-1 0,1 1,-1-1,1 0,-1 0,1 0,-1 0,0 0,0 0,1 0,-1-1,0 1,0-1,0 1,0-1,-6-6</inkml:trace>
  <inkml:trace contextRef="#ctx0" brushRef="#br0" timeOffset="1251.297">988 424,'39'5,"31"1,9 0,-4-1,-10-2,-7-1,-8-1,-8 0,-6-1,-5 0,-2-1,-2 1,0 0,-1 0,-3 0</inkml:trace>
  <inkml:trace contextRef="#ctx0" brushRef="#br0" timeOffset="1482.031">1892 396,'-15'11,"1"1,0 0,1 1,0 0,1 1,1 1,0 0,1 0,1 1,0 0,1 1,1 0,0 0,-1 10,7-24,0-1,1 2,0-1,0 0,0 0,0 0,0 0,0 0,1 0,0 0,-1 0,1-1,0 1,1 0,-1 0,0-1,1 1,-1 0,1-1,0 1,0-1,0 0,0 0,0 0,1 0,-1 0,1 0,-1-1,1 1,0-1,-1 1,1-1,0 0,0 0,0-1,0 1,2 0,6 1,0-1,0-1,0 0,0 0,1-1,-1 0,0-1,-1 0,10-4,-6 2,-2-1,1-1,-1 0,0-1,0 0,-1-1,0-1,0 1,-1-1,0-1,0 0,-1-1,-1 0,0 0,0 0,-1-1,3-7,-9 15,1 0,-1 0,0-1,0 1,0 0,-1-1,0 1,0-1,0 1,0-1,0 1,-1-1,0 1,0 0,0-1,-1 1,1 0,-1 0,0 0,0 0,-1 0,1 1,-1-1,1 1,-1-1,0 1,-1 0,1 0,0 0,-1 1,0-1,0 1,1 0,-1 0,-1 0,1 0,0 1,0-1,0 1,-1 1,1-1,-2 0,-52-4,32 5</inkml:trace>
</inkml:ink>
</file>

<file path=ppt/ink/ink3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9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211 482,'-21'15,"0"1,1 1,1 1,1 0,1 1,1 1,0 1,1 1,2 0,-6 12,17-32,0 0,1 0,-1 0,1 1,0-1,0 0,0 0,0 1,0-1,1 1,-1-1,1 1,-1-1,1 1,0-1,0 1,0-1,0 1,0-1,1 1,-1-1,1 1,0-1,0 1,0-1,0 0,0 1,0-1,0 0,1 0,-1 0,1 0,0 0,0 0,-1-1,1 1,0 0,0-1,1 1,-1-1,2 1,10-1,0 1,0-2,0 0,0-1,0 0,0-1,0 0,-1-1,1-1,-1 0,1-1,-1-1,-1 0,1 0,-1-2,0 1,-1-1,0-1,0 0,-1-1,9-10,-13 16,-1 0,0-1,-1 0,1 0,-1 0,0-1,0 1,-1-1,0 0,0 0,0 0,0-1,-1 1,0 0,-1-1,1 0,-1 1,-1-1,1 0,-1 0,0 1,-1-1,1 0,-1 0,-1 1,1-1,-1 1,0-1,-1 1,0 0,0 0,0 0,0 0,-1 0,0 1,-2-2,-1 0,-1 0,0 1,0 0,0 0,-1 0,0 1,0 1,-1-1,1 2,-1-1,0 1,0 1,0 0,0 0,-9 0,39-3,-1-2,0 0,-1-1,0 0,0-2,-1 0,0-1,-1-1,6-6,4 0,-1-1,-1-2,0 0,-2-2,-1 0,-1-1,-1-2,-1 0,7-13,-20 27,-5 10,0 1,0-1,0 0,1 0,-1 0,0 0,1 1,-1-1,1 0,0 0,-1 1,1-1,0 0,0 1,0-1,0 1,0-1,1 1,-1 0,0-1,1 1,-1 0,1 0,-1 0,1 0,-1 0,1 0,0 1,0-1,-1 0,1 1,0-1,0 1,0 0,-1 0,1-1,0 1,0 0,0 1,0-1,-1 0,1 1,0-1,0 1,0-1,-1 1,1 0,1 0,4 10,0 1,0 0,-1 1,-1-1,0 1,-1 0,0 0,-1 1,-1-1,0 1,5 18,134 622,-136-635,-1 1,0 0,-1 0,-1 0,-1 0,-1 0,-1 0,-1 0,0 1,-2-2,0 1,-1 0,-1-1,-1 0,-1 0,0-1,-6 8,6-15,0 0,-1 0,0-1,-1 0,0-1,-1 0,0-1,0 0,-1 0,0-1,0-1,-1 0,0-1,0 0,0-1,0 0,-1-1,0-1,1 0,-1-1,0 0,-10-2,21 1,1 0,-1-1,0 1,1-1,-1 0,1 0,-1 0,1 0,-1 0,1 0,-1-1,1 1,0-1,0 0,0 1,0-1,0 0,0 0,1-1,-1 1,1 0,-1 0,1-1,0 1,0-1,0 1,0-1,0 1,1-1,-1 0,1 1,0-1,-1 0,1 0,21-92,-4 65,2 1,0 1,2 0,2 2,8-8,-12 13,26-29</inkml:trace>
</inkml:ink>
</file>

<file path=ppt/ink/ink3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7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93 198,'-10'13,"0"-1,0 2,2-1,-1 1,2 1,0-1,1 1,0 0,1 1,1 0,0-1,2 1,-1 0,2 0,0 4,1-18,0 1,1-1,-1 0,1 0,-1 1,1-1,0 0,0 0,0 0,0 0,0 0,1 0,-1 0,0 0,1 0,-1-1,1 1,0 0,0-1,0 1,0-1,0 0,0 0,0 0,0 0,0 0,0 0,0 0,1-1,-1 1,0-1,1 0,-1 0,0 0,1 0,-1 0,0 0,1 0,-1-1,2 0,84-44,-79 36,-1 0,0-1,0 0,-2-1,1 0,-1 0,-1 0,0 0,0-1,-1 0,-1 0,0 0,0-1,-1 1,-1 0,0-1,-1 1,0-1,-1 0,-1 1,0 0,0-1,-1 1,-4-10,5 18,1 1,0-1,-1 1,0 0,0 0,0 0,0 0,-1 0,1 0,-1 1,1-1,-1 1,0 0,0 0,0 0,0 0,-1 0,-2-1,-14-3</inkml:trace>
  <inkml:trace contextRef="#ctx0" brushRef="#br0" timeOffset="333.31">403 397,'221'-251,"-200"246,-21 35,-1-19,0-6,1-1,0 1,0 0,0 0,1 0,-1 0,1 0,0 0,1 0,-1-1,1 1,0-1,0 1,0-1,1 1,0-1,0 0,0 0,0-1,0 1,1-1,0 1,-1-1,1 0,0 0,1-1,-1 1,0-1,1 0,0 0,-1-1,1 1,0-1,3 1,-1-1,0 0,-1 0,1 0,0-1,0 0,0 0,0-1,0 1,0-2,0 1,-1-1,1 0,-1 0,1-1,-1 0,0 0,0 0,0-1,0 0,-1 0,1-1,-1 1,0-1,-1 0,1-1,-1 1,0-1,0 0,-1 0,1 0,-1 0,-1 0,1-1,-1-1,5-18,-3 2</inkml:trace>
  <inkml:trace contextRef="#ctx0" brushRef="#br0" timeOffset="749.612">1391 1,'1'3,"-1"0,0 0,0 0,0 0,-1 0,1 0,0 0,-1 0,0 0,0 0,0 0,0 0,0 0,-1-1,1 1,-1-1,0 1,0-1,0 1,0-1,0 0,-2 2,1-1,-93 111,94-112,1 0,0 1,0-1,0 0,0 1,0-1,1 1,-1 0,1-1,0 1,0-1,0 1,0 0,0-1,0 1,1-1,-1 1,1-1,0 1,-1-1,1 1,0-1,1 1,-1-1,0 0,1 0,-1 0,1 0,0 0,0 0,0 0,-1 0,2-1,-1 1,0-1,2 2,-1-1,0 0,-1 0,1 0,-1 0,1 1,-1-1,0 1,0-1,0 1,0 0,-1 0,1 0,-1 0,0 0,0 0,0 1,0-1,0 0,-1 0,1 1,-1-1,0 0,0 1,0-1,-1 1,1-1,-1 0,0 0,0 1,0-1,0 0,0 0,-1 0,1 0,-1 0,0 0,0-1,0 1,0-1,-1 1,1-1,-1 0,1 0,-1 0,0 0,1 0,-1 0,0-1,-1 1,-113 44,96-42</inkml:trace>
</inkml:ink>
</file>

<file path=ppt/ink/ink3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5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1 510,'0'-34,"0"-16,5-3,1 1,5 5,0 7,4 8,3 7,-1 1,1 6,3 0,2 4,2 4,-3 9,-5 9,-6 8,-4 6,-4 0</inkml:trace>
  <inkml:trace contextRef="#ctx0" brushRef="#br0" timeOffset="282.594">283 481,'32'-8,"-1"0,-1-3,0 0,0-2,-2-1,1-1,-2-2,0 0,-1-2,10-10,5-31,-40 58,0 1,-1-1,1 0,0 1,-1-1,0 0,1 1,-1-1,0 0,0 1,0-1,0 0,0 0,-1 1,1-1,0 0,-1 1,1-1,-1 0,0 1,1-1,-1 1,0-1,0 1,0-1,0 1,0 0,0 0,-1-1,1 1,0 0,0 0,-1 0,1 0,-1 0,1 1,-1-1,0 0,0 0,-8 0,-1 1,1 0,0 0,-1 1,1 0,0 0,0 1,0 1,0 0,1 0,-1 1,1 0,-1 1,1 0,1 0,-1 1,1 0,0 0,0 1,-5 6,6-8,1 0,-1 0,1 1,0 0,0 0,0 1,1 0,0-1,1 2,-1-1,1 0,1 1,-1 0,1 0,1 0,0 0,0 1,0-1,1 0,0 1,1-1,0 1,0-1,1 1,0-1,1 6,0-9,1 0,-1-1,1 1,0-1,0 1,0-1,1 0,-1 0,1-1,0 1,0-1,0 1,1-1,-1-1,1 1,0-1,-1 1,1-1,0-1,0 1,1-1,0 1,120 11,17-15,-114 2</inkml:trace>
  <inkml:trace contextRef="#ctx0" brushRef="#br0" timeOffset="585.143">1158 227,'-20'13,"0"0,1 2,1 0,0 1,1 1,1 0,1 2,0 0,1 0,1 1,1 1,-7 18,17-36,1 0,0 1,0-1,0 0,0 1,1-1,-1 1,1-1,0 0,0 1,0-1,0 1,1-1,-1 0,1 1,0-1,0 0,0 1,1-1,-1 0,1 0,0 0,-1 0,1 0,1-1,-1 1,0 0,1-1,-1 0,1 0,0 0,-1 0,1 0,0 0,0 0,0-1,1 0,1 1,10 3,0-1,1-1,-1 0,0-1,1 0,0-2,15 0,11-1,-28 3,-1-1,1-1,-1 0,1-1,-1 0,1-2,-1 1,0-1,0-1,0 0,0-1,-1-1,0 0,0 0,0-1,0-2,0-3</inkml:trace>
  <inkml:trace contextRef="#ctx0" brushRef="#br0" timeOffset="837.141">1779 1,'-15'38,"-4"33,1 13,-1-3,7-10,5-13,5-11,2-8,2-7,4-4,2-1,4-2,5 1,4-4,4-7,-3-10,-5-10,-5-5</inkml:trace>
  <inkml:trace contextRef="#ctx0" brushRef="#br0" timeOffset="1081.497">1468 284,'39'0,"31"0,9 0,-4 0,-6 0,-9 4,-10 3,-9-1,-7-2,-4 0,-2-2,-1-1,-6 0</inkml:trace>
  <inkml:trace contextRef="#ctx0" brushRef="#br0" timeOffset="1337.098">2315 311,'-5'34,"-1"16,0 4,6-3,3-9</inkml:trace>
  <inkml:trace contextRef="#ctx0" brushRef="#br0" timeOffset="1590.331">2343 1,'0'0</inkml:trace>
</inkml:ink>
</file>

<file path=ppt/ink/ink3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5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285 565,'-21'6,"1"0,0 1,0 1,0 1,1 1,1 1,0 0,0 1,1 1,0 1,2 1,-1 0,-7 10,21-23,0 1,0-1,0 0,0 1,1-1,-1 1,1 0,-1 0,1-1,0 1,0 0,0 0,0 0,1 0,-1 0,1 0,0 0,0 0,0 0,0 0,1 1,-1-1,1 0,-1 0,1-1,0 1,1 0,-1 0,0 0,1-1,-1 1,1 0,0-1,0 0,0 1,0-1,0 0,0 0,1 0,-1 0,1-1,0 1,-1-1,1 1,0-1,0 0,0 0,2 0,5 1,0-1,1 0,-1-1,0-1,1 1,-1-1,0-1,0 0,0-1,0 1,0-2,-1 0,1 0,-1 0,0-1,0-1,-1 1,1-2,0-1,14-10,-2-2,0 0,-1-2,-1 0,-1-1,3-7,-1-1,-2 0,0-1,-2-1,-2 0,-1-1,-1-1,-3 0,0 0,-2-1,-2 0,-1 0,-2 0,-1-7,-2 32,0 1,-1-1,0 1,0 0,-1 0,0 0,-1 1,0-1,-1 1,-1-2,5 8,-1 1,0-1,1 0,-1 1,0-1,-1 1,1 0,0-1,-1 1,0 0,1 1,-1-1,0 0,0 1,0 0,0-1,0 1,0 0,0 0,0 1,0-1,0 1,-1 0,1-1,0 2,0-1,-1 0,1 0,0 1,0 0,0 0,0 0,-3 1,0 3,-1 1,1 0,0 1,0-1,1 1,0 0,0 1,0-1,1 1,0 0,1 0,0 0,0 1,1-1,0 1,0-1,1 1,0 0,1-1,0 1,0 0,1 0,0 4,2 19,0 0,2-1,1 1,2-1,0-1,3 1,0-2,2 1,1-2,1 0,2 0,1-2,11 13,-11-16,1-2,0 0,2-1,1-1,0-1,1-1,1-1,8 3,6-7,-24-14</inkml:trace>
  <inkml:trace contextRef="#ctx0" brushRef="#br0" timeOffset="253.728">990 622,'0'33,"5"2,2-5</inkml:trace>
  <inkml:trace contextRef="#ctx0" brushRef="#br0" timeOffset="500.986">906 85,'0'0</inkml:trace>
</inkml:ink>
</file>

<file path=ppt/ink/ink3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53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1 232,'54'34,"-34"-23,2 0,0-1,0-1,0-1,1-1,0-1,1-2,-1 0,1-1,0-1,-1-1,1-2,0 0,0-1,-1-2,9-2,-26 5,-1 0,1 0,-1 0,1-1,-1 0,0 0,0 0,0-1,0 1,0-1,0-1,-1 1,1 0,-1-1,0 0,0 0,0-1,-1 1,0-1,0 1,0-1,0 0,0 0,-1-1,0 1,1-5,-2 1,-1 0,1 0,-2 0,1 0,-1 0,-1 1,0-1,0 0,0 1,-1-1,0 1,-1 0,0 0,0 0,-1 1,0-1,0 1,-1 0,0 0,0 1,-1 0,1 0,-1 1,0-1,-1 1,0 1,1 0,-1 0,-1 0,1 1,0 0,-1 1,0 0,-4-1,8 2,0 0,1 0,-1 1,0-1,0 1,1 0,-1 0,0 1,0 0,0-1,1 2,-1-1,1 0,-1 1,1 0,-1 0,1 0,0 1,0-1,0 1,0 0,0 0,1 0,0 1,-1-1,1 1,0 0,1 0,-1 0,1 0,0 0,-2 4,-32 155,8 35,18-57,-1-85,8-34,0-1,-1 1,-2-1,0-1,-1 1,-1-1,-1 0,0-1,-2 0,0 0,-1-1,12-19,0 1,0-1,0 0,0 0,0 1,0-1,0 0,-1 1,1-1,0 0,0 1,0-1,-1 1,1-1,0 0,-1 1,1-1,-1 1,1-1,0 1,-1-1,1 1,-1-1,0 1,1-1,-1 1,1 0,-1-1,0 1,1 0,-1 0,0-1,1 1,-1 0,0 0,1 0,-1 0,0 0,1 0,-1 0,0 0,1 0,-1 0,0 0,1 0,-1 1,0-1,1 0,-1 0,0 1,1-1,-1 0,1 1,-1-1,1 1,-1-1,1 1,-1-1,1 1,-1-1,1 1,0-1,-1 1,1 0,-1 0,4-58,4 32</inkml:trace>
</inkml:ink>
</file>

<file path=ppt/ink/ink3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54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0 298,'35'-23,"114"-129,-137 138,0-1,1 2,1 0,0 0,1 1,0 1,0 0,8-2,-22 12,1 0,0 0,0 0,0 0,-1 1,1-1,0 1,0-1,0 1,0 0,0-1,0 1,0 0,0 0,0 1,0-1,0 0,0 1,0-1,0 1,0-1,0 1,0 0,0 0,-1 0,1 0,0 0,-1 1,1-1,-1 0,1 1,-1-1,1 1,-1-1,0 1,24 70,-20-52,3 23,-8-37,0 0,1 1,0-1,0 0,0-1,1 1,0 0,0 0,1-1,0 1,0-1,0 0,0 1,1-2,0 1,3 3,10 4</inkml:trace>
</inkml:ink>
</file>

<file path=ppt/ink/ink3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8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205 503,'-17'12,"0"0,1 1,0 1,1 0,1 1,0 0,1 2,0-1,2 2,-10 17,16-26,0 0,0 0,1 0,0 0,1 1,0-1,0 1,1 0,1 0,-1 0,2 0,-1 0,1 0,1 0,0 0,0 0,1 0,0 0,1 0,0-1,1 1,0-1,0 0,1 0,0 0,0-1,1 0,0 0,1 0,0-1,0 0,0 0,2 0,-4-3,0 0,1 0,-1-1,1 1,-1-1,1-1,0 1,0-1,0 0,0 0,1-1,-1 0,0 0,1-1,-1 1,1-1,-1-1,1 1,-1-1,0 0,1-1,-1 1,0-1,0 0,0-1,0 0,5-2,3-4,0 1,0-2,-1 0,0 0,-1-1,0-1,-1 0,0 0,-1-2,0 1,-1-1,0 0,-2-1,1 0,-2 0,0 0,-1-1,0 0,-2 0,0-1,0 1,-2 0,0-1,-1-7,0 16,0-1,-1 1,-1 0,1 0,-1 1,0-1,-1 0,0 1,0-1,-1 1,0 0,0 0,0 0,-1 1,0-1,-1 1,1 0,-1 1,0-1,0 1,-1 1,0-1,0 1,0 0,0 0,0 1,-1 0,0 1,1-1,-1 1,0 1,0 0,-3-1,3 3,1-1,0 1,0 0,0 0,0 1,0 0,0 1,0-1,1 1,-1 0,1 1,0 0,0 0,0 0,0 0,1 1,0 0,0 0,0 1,0 0,1-1,0 1,0 1,1-1,0 0,0 1,0 0,1 0,0 0,-1 5,-4 13</inkml:trace>
  <inkml:trace contextRef="#ctx0" brushRef="#br0" timeOffset="314.341">656 983,'-2'1,"0"0,-1 0,1 0,0 0,-1-1,1 1,-1-1,1 0,0 0,-1 1,1-2,-1 1,1 0,-1 0,1-1,-1 1,1-1,0 0,-1 0,1 0,0 0,0 0,0 0,0-1,0 1,0-1,0 1,0-1,0 0,1 0,-1 1,1-1,-1-1,1 1,0 0,0 0,0 0,0-1,0 1,0 0,1-1,-1 1,1-1,0 1,0 0,-1-1,2 1,-1-1,0 1,0-1,1 1,-1-1,1 1,0 0,0-1,0 1,0 0,1-1,7-30,3 1,0 0,2 0,2 2,0 0,11-13,-24 38,0 0,-1 0,2 0,-1 0,0 1,1-1,0 1,0 0,0 0,1 1,-1-1,1 1,0 0,0 0,0 0,0 1,5-2,-8 5,0 0,0 0,0 0,0 0,0 1,0-1,0 0,-1 1,1 0,0-1,-1 1,1 0,-1 0,1 0,-1 0,0 0,0 0,0 0,0 0,0 0,-1 0,1 1,-1-1,1 0,-1 0,0 1,0-1,0 0,0 1,0-1,-1 0,1 1,0-2,1 23</inkml:trace>
  <inkml:trace contextRef="#ctx0" brushRef="#br0" timeOffset="714.324">1305 108,'40'336,"-33"-289,-1 1,-3 1,-2-1,-2 0,-2 0,-2 0,-2 0,-3 0,-11 34,20-79,1 0,0-1,-1 1,1 0,-1-1,0 1,0 0,0-1,0 1,0-1,0 0,-1 1,1-1,-1 0,0 0,1 0,-1 0,0 0,0 0,-1-1,1 1,0-1,-1 1,1-1,0 0,-1 0,1 0,-1 0,0 0,1-1,-1 1,0-1,1 1,-1-1,0 0,0 0,0-1,-9-7</inkml:trace>
  <inkml:trace contextRef="#ctx0" brushRef="#br0" timeOffset="970.305">994 700,'39'-23,"26"-9,8-4,-4 5,-9 8,-10 7,-9 7,-6 4,-4-1,-4 0,0 2,0 1,-1 1,-4-4,-6-1</inkml:trace>
  <inkml:trace contextRef="#ctx0" brushRef="#br0" timeOffset="1430.969">1728 136,'23'108,"-10"-47,-4 0,-1 1,-3 32,-5 174,-1-266,1-1,0 1,0-1,0 1,1 0,-1-1,0 1,1 0,-1-1,1 1,-1-1,1 1,0-1,-1 1,1-1,0 0,0 1,0-1,0 0,0 0,1 0,-1 0,0 1,0-2,1 1,-1 0,1 0,-1 0,1-1,-1 1,1-1,-1 1,1-1,-1 1,1-1,0 0,-1 0,1 0,0 0,-1 0,1 0,-1 0,1-1,0 1,-1-1,1 1,-1-1,1 1,-1-1,1 0,-1 0,0 0,1 0,-1 0,0 0,0 0,0 0,1 0,-1-1,0 1,-1 0,1-1,157-168,-152 165,-4 2,-1 1,0 0,1 0,-1 0,1 0,0 0,0 0,0 1,0-1,0 0,0 1,0 0,0-1,1 1,-1 0,0 0,1 0,-1 1,1-1,-1 1,1-1,0 1,-1 0,1 0,-1 0,1 0,-1 0,1 1,0-1,-1 1,0-1,1 1,-1 0,1 0,-1 0,0 1,0-1,1 0,-1 1,0 0,1 4,-1 0,1 0,-1 1,-1-1,1 1,-1-1,0 1,-1 0,0-1,0 1,0 0,-1-1,0 1,0-1,0 1,-1-1,0 1,-2 3,-6 85,35-59,-8-30</inkml:trace>
  <inkml:trace contextRef="#ctx0" brushRef="#br0" timeOffset="1756.192">2491 560,'-5'15,"-4"7,2 0,0 1,2 0,0 0,2 0,0 1,2 8,1-28,0-1,0 1,1-1,0 1,-1-1,1 0,1 1,-1-1,0 0,1 0,-1 0,1 0,0 0,0 0,1 0,-1-1,0 1,1-1,-1 0,1 1,0-1,0 0,0-1,0 1,0 0,0-1,0 0,1 0,-1 0,0 0,1 0,-1-1,1 1,-1-1,1 0,-1 0,1 0,-1-1,1 1,-1-1,0 0,1 0,-1 0,0 0,1-1,-1 1,0-1,2-1,4-1,1-1,-1 0,0-1,-1 0,1 0,-1 0,0-1,-1-1,0 1,0-1,0-1,-1 1,0-1,-1 0,0 0,-1-1,1 1,-2-1,1 0,-2 0,1 0,-1-1,-1 1,0 0,0-1,-1 1,0-1,-1 1,0-1,-1 1,0 0,-2-6,2 13,1 1,-1-1,1 1,-1-1,0 1,0 0,0-1,-1 1,1 0,0 0,-1 1,1-1,-1 0,0 1,0 0,1 0,-1-1,0 2,0-1,0 0,0 0,0 1,0 0,0 0,0 0,0 0,0 0,0 0,-1 1,2-1,-1 1,0 0,-1 1,-89 49,71-31,3-3</inkml:trace>
  <inkml:trace contextRef="#ctx0" brushRef="#br0" timeOffset="2337.793">3196 531,'-13'-2,"0"0,-1 1,1 1,0 0,0 1,-1 0,1 1,0 0,0 1,0 1,1 0,-1 1,1 0,0 1,1 0,-1 1,1 0,0 1,1 0,-6 7,14-13,1 0,0 0,-1 1,1-1,0 0,1 1,-1-1,0 1,1-1,-1 1,1-1,0 1,-1 0,2-1,-1 1,0-1,0 1,1 0,-1-1,1 1,0-1,0 0,0 1,0-1,0 1,0-1,1 0,-1 0,1 0,0 0,-1 0,1 0,0 0,0-1,0 1,0-1,0 1,1-1,-1 0,0 0,1 0,-1 0,1 0,-1-1,1 1,-1-1,1 1,-1-1,1 0,0 0,-1 0,1 0,-1-1,1 1,11 0,0 0,-1-1,1-1,-1 0,1-1,-1 0,0-1,0-1,0 0,-1 0,0-1,0-1,0 0,-1-1,0 0,0-1,-1 0,0 0,1-3,78-55,-87 68,1 0,-1-1,0 1,1 0,-1 0,0 0,0 1,1-1,-1 0,0 1,0-1,0 1,-1 0,1 0,0 0,-1 0,1 0,-1 0,0 0,1 0,-1 0,0 1,0-1,-1 0,1 1,0-1,-1 1,0-1,1 1,-1-1,0 1,0-1,0 1,-1-1,1 1,-1-1,1 1,-2 1,2-3,-4 486,4-126,0-354,1 1,-1-1,-1 0,1 1,-1-1,0 0,-1 0,0 0,0 0,-1 0,1 0,-1-1,-1 1,1-1,-1 0,0 0,-1 0,0 0,0-1,0 0,0 0,-1 0,1-1,-1 1,0-2,-1 1,1 0,-1-1,-6 2,11-5,-1-1,1 1,-1 0,1-1,-1 1,1-1,-1 0,1 0,-1 0,1 0,0 0,0 0,0-1,-1 1,1-1,0 1,1-1,-1 0,0 0,1 0,-1 0,1 0,-1 0,1-1,0 1,0 0,0-1,0 1,0 0,1-1,-1 1,1-1,-1 0,1 1,0-1,-2-94,8 67,1 1,1 1,1-1,2 1,0 1,2 0,1 1,2 0,0 1,10-10,-3-1,24-29,-26 39</inkml:trace>
  <inkml:trace contextRef="#ctx0" brushRef="#br0" timeOffset="3236.783">3845 531,'-9'5,"-1"0,1 0,-1 1,2 1,-1-1,1 2,0-1,0 1,1 0,0 1,0-1,1 1,0 1,1-1,0 1,-1 3,4-8,0 0,0 0,0 0,0 1,1-1,0 0,0 1,1-1,-1 1,1 0,0-1,1 1,-1-1,1 1,0-1,1 1,-1-1,1 0,0 0,0 0,1 0,-1 0,1 0,0 0,1-1,-1 0,1 1,0-1,0-1,0 1,0 0,3 0,0 1,0-1,0 0,1 0,0-1,0 0,0 0,0 0,0-1,1-1,-1 0,0 0,1 0,-1-1,1 0,-1-1,1 0,-1 0,1-1,-1 0,0 0,0-1,0 0,0 0,-1-1,1 0,-1-1,0 1,0-1,-1-1,1 1,-1-1,2-3,-4 3,0-1,0-1,0 1,-1 0,0-1,-1 0,0 0,0 1,-1-1,1 0,-2-1,1 1,-1 0,-1 0,1 0,-1 0,-1 0,1 0,-1 0,-1 0,0 1,0-1,0 1,-1 0,0 0,0 0,-1 0,0 1,0-1,0 1,-1 1,-2-3,-1 1,0 1,-1 1,1 0,-1 0,0 1,-1 0,1 0,-1 1,-8-1,-6 0</inkml:trace>
  <inkml:trace contextRef="#ctx0" brushRef="#br0" timeOffset="3720.9">4269 757,'7'-27,"0"0,2 0,2 1,0 0,1 1,2 0,0 1,-14 25,0-1,0 1,1 0,-1 0,0-1,0 1,0 0,0 0,1-1,-1 1,0 0,1-1,-1 1,1 0,-1-1,1 1,-1 0,1-1,-1 1,1-1,-1 1,1-1,0 1,-1-1,1 0,0 1,-1-1,1 0,0 1,-1-1,1 0,0 0,0 0,-1 0,1 0,0 0,0 0,0 0,-1 0,1 0,0 0,0 0,-1 0,1-1,0 1,-1 0,1-1,0 1,0 0,-1-1,1 1,-1-1,1 1,0-1,-1 1,1-1,-1 1,1-1,2 13,-2-7,36 86,-36-89,0 0,0 0,1 0,-1 0,1 0,-1 0,1-1,0 1,-1-1,1 1,0-1,0 1,0-1,0 0,1 0,-1 0,0-1,0 1,0 0,1-1,-1 1,0-1,1 0,-1 0,1 0,-1 0,0 0,1-1,-1 1,0 0,0-1,1 0,-1 0,0 0,0 0,0 0,0 0,0 0,2-2,8-6,-1-1,1-1,-2 0,0-1,0 0,-1 0,0-1,-1 0,1-4,26-36,6 27,-28 28</inkml:trace>
  <inkml:trace contextRef="#ctx0" brushRef="#br0" timeOffset="4367.061">5228 447,'-35'10,"1"1,0 2,1 2,0 1,2 1,0 2,-10 8,36-23,0-1,0 1,0-1,0 2,0-1,1 0,0 1,0 0,0 0,1 0,-1 0,1 1,1-1,-1 1,1 0,0 0,0 0,0 0,1 0,0 0,0 0,1 4,1-7,0-1,0 0,0 1,0-1,1 0,-1 0,1 0,0 0,-1 0,1 0,0-1,0 1,0-1,0 1,0-1,1 0,-1 0,0 0,1 0,-1 0,1 0,-1-1,1 1,-1-1,1 1,-1-1,1 0,-1 0,3-1,75-11,-58 3,0-2,0-1,-1-1,-1 0,0-1,16-16,4-2,40-32,-79 63,1 1,-1 0,1 0,-1 0,0 0,1 0,-1 0,1 0,-1 1,0-1,1 0,-1 1,0-1,1 1,-1 0,0-1,0 1,1 0,-1 0,0 0,0 0,0 0,0 0,0 0,0 0,-1 0,1 0,0 0,0 1,-1-1,1 0,-1 0,1 1,-1-1,0 0,1 1,-1-1,0 1,0-1,0 0,0 1,0-1,0 1,0-1,-1 0,1 1,0-1,-1 1,1-1,-1 0,0 1,2 8,-1-5,0 1,1-1,0 0,0 0,0 0,1 0,-1 0,1 0,1 0,-1 0,1-1,-1 1,1-1,0 0,1 0,-1 0,1 0,0-1,0 1,0-1,0 0,0 0,1 0,0-1,-1 0,1 1,0-2,0 1,0-1,0 1,0-1,0-1,1 1,-1-1,0 0,0 0,3-1,11-5,0-2,-1-1,0 0,0-1,-1-1,-1 0,0-1,0-1,-1-1,-1 0,0-1,-1 0,-1-1,11-17,-18 25,13-14,-1-1,-1-1,-1 0,-1-2,-1 1,-1-1,-2-1,-1 0,0 0,-3-1,2-13,-7 32,1 1,-1-1,0 0,0 0,-1 0,0 1,0-1,-1 0,0 0,-1 1,0-1,0 1,-1-1,0 1,-1 0,0 0,-4-7,6 14,1-1,-1 1,0 0,0-1,-1 1,1 0,0 0,0 0,0 1,-1-1,1 0,-1 1,1 0,0-1,-1 1,1 0,-1 0,1 1,0-1,-1 0,1 1,0-1,-1 1,1 0,0 0,0 0,-1 0,1 0,0 0,0 1,0-1,-1 2,-57 55,54-48,0 0,1 1,0-1,0 1,1 0,0 1,1-1,1 1,-1-1,2 1,0 0,0-1,1 1,1 0,0 0,0-1,1 1,1 0,1 4,4 11,0-1,2 0,1-1,2 0,0-1,1 0,15 17,95 108,15-39,-125-98,0-2</inkml:trace>
  <inkml:trace contextRef="#ctx0" brushRef="#br0" timeOffset="35817.24">684 1801,'1'1,"0"-1,0 0,0 0,0 1,1-1,-1 0,0 0,0 0,0 0,0-1,0 1,0 0,1 0,-1-1,0 1,0 0,0-1,0 1,0-1,0 0,0 1,0-1,0 0,-1 1,1-1,0 0,0 0,-1 0,1 0,0 0,-1 0,1 0,-1 0,1 0,-1 0,0 0,1 0,-1 0,0 0,0 0,1-1,-1 1,0 0,0 0,-1 0,1 0,0 0,0 0,0-1,-1 1,1 0,-1 0,1 0,-1 0,1 0,-1 0,1 0,-1 0,0 0,0 1,1-1,-1 0,0 0,0 1,0-1,-1 0,-12-3,-1 0,0 1,0 1,0 1,-1 0,1 1,0 0,-13 3,-14-2,16 1,1 1,-1 1,0 1,1 1,0 1,1 2,-9 4,30-11,0-1,1 1,-1 0,1 1,-1-1,1 0,0 1,0-1,0 1,0 0,0 0,1 0,-1 0,1 0,0 0,0 0,0 0,0 0,0 1,1-1,-1 0,1 1,0-1,0 0,0 1,1-1,-1 0,1 0,0 1,0-1,0 0,0 0,0 0,1 0,-1 0,1 0,0 0,0-1,0 1,0-1,1 1,-1-1,1 0,-1 0,1 0,0 0,-1 0,1-1,0 1,0-1,1 0,-1 0,1 1,16 6,-1-1,1-1,1 0,-1-2,1 0,0-1,16-1,-69 31,-82 50,93-64,1 1,0 1,1 1,2 0,0 2,1 0,2 0,-9 22,20-42,1 0,-1 0,1 0,0 1,1-1,-1 1,1 0,0-1,0 1,1 0,-1 0,1 0,0-1,0 1,1 0,-1 0,1-1,0 1,0 0,1-1,-1 1,1-1,0 1,1-1,-1 0,1 0,-1 0,1 0,0 0,1-1,-1 1,1-1,-1 0,1 0,0 0,0-1,0 1,1-1,0 1,6-2,0 0,0-1,0 1,-1-2,1 0,0 0,0-1,-1 0,1-1,-1 0,1-1,-1 0,-1-1,4-2,7-6,-8 0</inkml:trace>
  <inkml:trace contextRef="#ctx0" brushRef="#br0" timeOffset="36395.12">543 1407,'-3'1,"-1"1,1 0,0 0,-1 0,1 0,0 0,0 1,1-1,-1 1,0 0,1 0,0 0,0 0,0 0,0 1,0-1,0 0,1 1,0 0,0-1,0 1,0 0,0-1,1 1,0 0,0 0,-1-1,-73 291,38-152,7 2,-3 69,3 13,4-62,0-18,22-122</inkml:trace>
  <inkml:trace contextRef="#ctx0" brushRef="#br0" timeOffset="39811.834">1418 2619,'143'-144,"-108"102,-1-2,-3-1,-1-1,-3-1,-2-2,19-49,-42 93,0 2,0-1,0 0,0 0,-1 0,1 0,-1 0,0 0,0 0,-1-1,1 1,-1 0,0 0,0-1,0 1,-1 0,1 0,-1-1,0 0,-1 5,0 0,0 0,0 0,0 0,0 1,1-1,-1 0,0 1,0 0,0-1,1 1,-1 0,0 0,1 0,-1 0,0 0,1 0,-1 0,1 0,0 1,-1-1,1 1,0-1,0 1,0-1,0 1,0 0,0-1,1 1,-1 0,0 0,1-1,-9 14,2 1,-1-1,2 1,0 0,1 1,1 0,0-1,1 1,1 0,1 1,0 3,0-12,0 1,0 0,1 0,1 0,0 0,0-1,1 1,0 0,0-1,1 1,1-1,0 0,0 0,0 0,1-1,0 1,1-1,3 3,-3-6,0 1,1-1,0-1,0 1,0-1,0-1,0 1,1-1,0 0,0-1,0 0,0 0,0-1,0 0,0 0,0-1,1 0,-1 0,0-1,0 0,0 0,0-1,0 0,4-2,6-2,0-1,0 0,-1-2,0 1,-1-2,1-1,-2 0,0 0,0-2,1-1,-5 2,0-1,-1 0,0 0,0-1,-2 0,0-1,0 1,-2-2,0 1,0-1,-2 0,0 0,0 0,-1-8,-4 25,1 0,-1 0,0 0,1 0,-1 0,0 0,0 0,0-1,0 1,0 0,0-1,0 1,0-1,0 1,0-1,0 1,-1-1,1 0,0 1,0-1,0 0,-1 0,1 0,0 0,0 0,0 0,-1 0,1-1,0 1,0 0,0-1,0 1,0-1,0 1,0-1,0 1,0-1,0 0,0 1,0-1,0 0,0 0,0 0,0 0,1 0,-1 0,0 0,1 0,-1 0,1 0,-1 0,1 0,0 0,-1 0,1-1,0 1,0 0,0 0,0 0,0-1,0 1,0 0,0 0,0 0,1-1,-1 1,0 0,1 0,-1 0,1 0,-8 15,1 0,0 0,1 1,1 0,0 0,1 0,0 0,2 1,0-1,0 1,1-1,1 1,1-1,0 1,0-8,-1 0,2 1,-1-1,1 0,0 0,1 0,-1-1,2 1,-1-1,1 0,0 0,1 0,-1-1,1 0,0 0,1 0,0-1,0 0,0 0,0-1,1 0,-1 0,1 0,0-1,1-1,-1 1,0-1,1-1,-1 0,1 0,-1 0,1-1,-1 0,1-1,-1 0,1 0,-1-1,1 0,-1-1,14-6,-1-1,0-1,0-1,-1 0,-1-2,0 0,-1-2,0 0,2-4,-4 2,-1-1,0-1,-2 0,-1-1,0 0,-1-1,-2 0,0-1,4-17,-11 37,-1-1,1 1,-1-1,0 1,0-1,0 1,-1-1,1 0,-1 1,0-1,0 0,0 0,0 1,-1-1,1 0,-1 1,0-1,0 0,0 1,-1 0,1-1,-1 1,0 0,0-1,0 1,0 0,-1 1,1-1,-1 0,0 1,0-1,1 1,-2 0,1 0,0 0,0 0,-1 1,1-1,-1 1,1 0,-1 0,1 0,-1 1,0-1,1 1,-1 0,0 0,0 0,1 0,-1 1,-1-1,-5 7,1 0,0 0,0 0,1 1,0 1,0-1,1 1,0 1,0-1,1 1,1 0,-1 1,2-1,-1 1,2 0,-1 0,1 0,1 1,0-1,1 1,0-1,1 1,0-1,1 1,1 7,-1-10,1-1,0 0,0 0,1 0,0 0,0 0,1-1,0 1,0-1,1 0,0 0,0-1,0 1,1-1,0 0,1-1,-1 1,1-1,0-1,0 1,0-1,1 0,0-1,0 0,0 0,0-1,-6-1,0 0,0 0,1-1,-1 1,0-1,1 0,-1 1,0-1,1 0,-1 0,0-1,1 1,-1-1,0 1,1-1,-1 1,0-1,0 0,1 0,-1 0,0-1,0 1,0 0,-1-1,1 1,0-1,0 0,-1 1,1-1,-1 0,0 0,1 0,-1 0,0 0,0-2,1-12</inkml:trace>
  <inkml:trace contextRef="#ctx0" brushRef="#br0" timeOffset="45079.238">2039 1774,'19'-20,"14"-12,-1-2,-1-1,-2-1,3-9,64-96,-61 65,-34 76,0 0,0 0,0 1,0-1,0 0,1 1,-1-1,-1 1,1-1,0 1,0-1,0 1,0 0,0-1,0 1,-1 0,1 0,0 0,-1 0,1 0,0 0,-1-1,1 1,-1 0,0 1,1-1,-1 0,0 0,0 0,1 0,-1 0,0 0,0 0,0 1,87 149,44 25,-101-105,-24-66</inkml:trace>
  <inkml:trace contextRef="#ctx0" brushRef="#br0" timeOffset="50685.508">3309 2366,'0'4,"0"8,-5 0,-1 4,5-1,2-8,6-10,2-9,-5 2,-4-2,-1 1</inkml:trace>
  <inkml:trace contextRef="#ctx0" brushRef="#br0" timeOffset="51304.138">3450 1829,'-5'0,"-6"0,-2 5,-2 1,5 1,4-7,9-3,3-6,1 4,-1 2</inkml:trace>
</inkml:ink>
</file>

<file path=ppt/ink/ink3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7:51.4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2879 73,'-1'11,"-1"0,-1 0,0 1,0-2,-1 1,-1 0,1-1,-2 0,1 0,-3 1,-14 31,-60 103,-48 93,2-27,-10 22,60-94,-51 92,42-53,3-37,-3-2,15-41,-111 188,-21 86,147-233,-17 19,299-465,-35 2,-85 86,-20 92,0 18,-69 87,-1-1,-1-1,-1-1,-1 0,9-25,14-30,90-204,-64 139,35-53,-18 5,18-35,1 32,-95 192,19-44,3 0,1 2,2 1,3 2,9-10,26-41,-77 106,0 0,0-2,-1 1,-1-1,0-1,0-1,0 0,-1-1,0 0,-1-1,0-1,0 0,-2-1,-95 40,112-42,0 0,0 1,0-1,0 0,0 1,0-1,1 0,-1 1,1-1,0 1,0-1,0 1,0-1,0 1,0-1,1 1,-1-1,1 1,-1-1,1 0,0 1,0-1,0 0,1 0,-1 0,0 0,1 0,-1 0,1 0,0 0,0 0,0-1,0 1,0 0,3 4,133 165,-31-11,-51-118,-54-43,0 0,-1-1,1 1,-1-1,0 1,1-1,-1 0,0 1,0-1,0 0,0 0,0 0,0 0,-1 0,1 0,0 0,-1 0,0 0,0 0,1 0,-1-1,0 1,-1 0,1 0,0 0,-1 0,1-1,0-1,-3-454,4 455,-1 1,1 0,-1 0,1-1,-1 1,0 0,0-1,0 1,0-1,0 1,0 0,-1-1,1 1,-1 0,1 0,-1-1,0 1,0 0,0 0,0 0,-1 0,1 0,0 0,-1 0,0 1,1-1,-1 0,0 1,0-1,0 1,0 0,0 0,0 0,0 0,0 0,0 0,0 0,-1 1,1-1,0 1,-1-1,1 1,0 0,-1 0,-1 0,-137 60,81-28,25-16,2 0,0 3,1 0,1 2,-21 19,52-40,-1 0,1 0,-1 0,1 1,0-1,-1 0,1 0,-1 0,1 1,-1-1,1 0,0 1,-1-1,1 0,0 1,-1-1,1 1,0-1,0 0,-1 1,1-1,0 1,0-1,0 1,0-1,-1 1,1-1,0 0,0 1,0-1,0 1,0-1,0 1,0-1,0 1,0-1,1 1,-1-1,0 1,0-1,0 1,1-1,-1 0,0 1,0-1,1 1,-1-1,0 0,1 1,-1-1,0 0,1 1,-1-1,0 0,1 1,-1-1,1 0,-1 0,1 0,-1 0,1 1,-1-1,1 0,-1 0,1 0,36 3,-32-3,5 0,10-1,1 2,-1 0,0 1,0 1,0 0,-1 2,14 5,185 92,-217-101,-1-2,0 0,0 1,-1-1,1 1,0-1,1 1,-1-1,0 0,0 1,0-1,0 1,0-1,0 1,1-1,-1 1,0-1,0 1,1-1,-1 1,0-1,1 1,-1-1,1 1,-1 0,1-1,-1 1,0 0,1-1,-1 1,1 0,0-1,-1 1,1 0,-1 0,1 0,-1 0,1 0,-1 0,1-1,0 1,-1 0,1 0,-1 1,1-1,-1 0,1 0,-1 0,1 0,0 0,-1 1,1-1,-1 0,1 0,-1 1,1-1,-1 0,0 1,1-1,-1 1,1-1,-1 1,0-1,1 0,-1 1,0 0,-3-8,-4-6,0-1,1 0,0 0,1 0,1-1,0 0,1 0,1 0,0 0,1 0,1 0,1-10,3 5,2-38,-6 56,0 1,-1 0,1-1,-1 1,1 0,-1-1,1 1,-1 0,0 0,0 0,0 0,1-1,-1 1,0 0,0 0,-1 1,1-1,0 0,0 0,0 0,-1 1,1-1,0 1,-1-1,1 1,0-1,-1 1,1 0,0 0,-1 0,1 0,-1 0,1 0,0 0,-1 0,1 0,-1 1,1-1,-139 18,138-18,1 0,0-1,0 1,-1 0,1 0,0 0,0 0,-1 0,1 0,0 0,-1 0,1 1,0-1,0 0,-1 1,1-1,0 1,0 0,0-1,0 1,0 0,0-1,0 1,0 0,0 0,0 0,0 0,0 0,1 0,-1 0,0 0,1 0,-1 1,1-1,-1 0,1 0,0 0,-1 1,1-1,0 0,0 0,0 1,0-1,0 0,0 1,0-1,0 0,1 0,-1 1,0-1,1 0,-1 0,1 0,-1 1,1-1,0 0,-1 0,1 0,0 0,1 1,143 112,-96-56,-71-80,-75-64,147 168,-41-59</inkml:trace>
  <inkml:trace contextRef="#ctx0" brushRef="#br0" timeOffset="8372.298">0 1456,'59'92,"-49"-68,-1-1,0 2,-2-1,-1 1,2 22,9 33,-6-35,-31-83,-30-191,46 196,1 0,2-1,1 1,2 0,1 0,7-28,15-98,-24 158,-1-1,1 1,-1 0,1 0,-1-1,1 1,0 0,-1 0,1 0,0 0,0 0,0 0,0 0,0 0,0 0,0 0,0 0,0 1,1-1,-1 0,0 1,0-1,1 1,-1 0,0-1,1 1,-1 0,0 0,1-1,-1 1,0 0,1 1,-1-1,0 0,1 0,-1 1,0-1,1 0,-1 1,0-1,0 1,1 0,-1-1,0 1,0 0,0 0,0 0,0 0,0 0,0 0,0 0,0 0,-1 0,2 1,45 65,20 62,-60-121</inkml:trace>
  <inkml:trace contextRef="#ctx0" brushRef="#br0" timeOffset="9467.151">226 2020,'6'-2,"1"0,-1-1,-1 0,1 0,0 0,-1-1,1 0,-1 0,0 0,-1-1,1 0,-1 0,0 0,0 0,2-4,1 0,-1 0,0 0,-1 0,0-1,0 1,-1-1,0 0,-1-1,0 1,0-1,-1 1,-1-1,0 0,0 0,-1 0,-2-10,2 21,-1-1,1 0,-1 0,1 1,-1-1,0 1,1-1,-1 0,0 1,1-1,-1 1,0 0,0-1,0 1,0 0,1-1,-1 1,0 0,0 0,0 0,0-1,0 1,0 0,0 0,0 1,1-1,-1 0,0 0,0 0,0 1,0-1,0 0,1 1,-1-1,0 0,0 1,0-1,1 1,-1 0,0-1,1 1,-1-1,1 1,-1 0,1 0,-1-1,1 1,-1 0,1 0,-1 0,1-1,0 1,0 0,-1 0,1 0,0 0,0 0,0 0,0 0,0-1,0 1,0 0,0 0,1 0,-2 4,0-1,1 1,0-1,0 0,0 1,1-1,-1 1,1-1,0 0,0 1,1-1,-1 0,1 0,0 0,0 0,0 0,1-1,-1 1,1-1,0 1,0-1,0 0,1 0,-1 0,1 0,-1-1,1 0,0 1,0-1,0-1,0 1,0-1,0 1,1-1,-1 0,0-1,1 1,-1-1,1 0,-1 0,0 0,1 0,-1-1,1 0,-1 0,0 0,0 0,1-1,-1 0,0 0,0 0,5-4,0-1,0 0,-1-1,0 0,0 0,-1 0,0-1,-1 0,0-1,0 1,-1-1,0 0,-1-1,0 1,0-1,-1 0,-1 0,1-10,-2 20,0 1,-1-1,1 0,-1 0,0 0,1 0,-1-1,0 1,0 0,0 0,1 0,-1 0,0 0,-1 0,1 0,0 0,0 0,0 0,0 0,-1 0,1 0,-1 0,1 0,-1 0,1 0,-1 0,1 0,-1 0,0 0,1 0,-1 1,0-1,0 0,0 1,0-1,1 0,-1 1,0-1,0 1,0 0,0-1,0 1,0 0,-1-1,1 1,0 0,0 0,0 0,0 0,0 0,0 0,0 0,0 0,-1 1,0 0,1 1,0 0,-1-1,1 1,0 0,0 0,0-1,0 1,0 0,1 0,-1 0,0 0,1 0,0 0,-1 0,1 1,0-1,0 0,0 0,0 0,1 0,-1 0,1 0,-1 0,1 0,0 0,-1 0,1 0,0 0,0 0,0-1,1 1,-1 0,1 1,58 44,-53-47,1-1,-1 0,0 0,1 0,-1-1,0 0,0 0,0-1,0 0,0 0,-1-1,0 0,1 0,-1 0,-1-1,1 0,-1 0,1 0,-1-1,-1 0,1 0,-1 0,0 0,-1-1,1 1,-1-1,-1 0,1 0,-1 0,0-1,-1 1,0 0,0-1,0-1,-1 3,1 2,0 1,0-1,-1 0,1 0,-1 0,0 0,0 0,0 0,-1 0,1 0,-1 1,0-1,0 0,0 0,-1 1,1-1,-1 1,0-1,0 1,0 0,-1-2,1 5,0 1,0-1,0 1,0 0,0 0,0-1,0 1,1 0,-1 1,0-1,1 0,-1 0,1 1,-1-1,1 1,0-1,-1 1,1 0,0-1,0 1,0 0,0 0,1 0,-1 0,0 0,1 0,0-1,-1 2,1-1,0 0,0 0,0 0,0 0,0 1,0 0,-1 1,1 0,0-1,0 1,1-1,-1 1,1-1,0 1,-1-1,1 1,1-1,-1 0,1 1,-1-1,1 0,0 0,0 0,0 0,0-1,1 1,-1 0,1-1,0 0,-1 0,1 1,0-2,0 1,1 0,-1-1,0 1,0-1,1 0,-1 0,1 0,-1 0,1-1,-1 0,1 0,-1 1,1-2,0 1,-1 0,4-2,11-3</inkml:trace>
  <inkml:trace contextRef="#ctx0" brushRef="#br0" timeOffset="10830.172">763 1400,'118'-214,"-113"205,-1 1,-1-1,0 0,0 0,0-1,-1 1,-1 0,1-1,-2 0,1 1,-1-1,-1 1,1-1,-2 1,0-4,1 12,0 0,1 0,-1 0,0 0,0 0,0 0,0 1,0-1,0 0,0 1,0-1,0 0,-1 1,1 0,0-1,0 1,0 0,-1-1,1 1,0 0,0 0,-1 0,1 0,0 0,0 0,0 1,-1-1,1 0,0 1,0-1,0 0,0 1,-1 0,1-1,0 1,0 0,0-1,0 1,0 0,1 0,-1 0,0 0,0 0,-41 42,39-39,0 0,1 1,-1-1,1 1,0 0,1-1,-1 1,1 0,0 0,0 0,0 0,1 1,0-1,0 0,0 0,0 0,1 0,0 0,0 0,1 0,-1 0,1 0,0 0,0-1,1 1,-1-1,1 1,0-1,0 0,0 0,1 0,-1-1,1 1,0-1,0 0,1 0,-1 0,3 1,-1-1,-1 0,1 0,0-1,0 0,0 0,0 0,0-1,0 1,1-2,-1 1,0-1,1 0,-1 0,1 0,-1-1,0 0,0 0,1-1,-1 0,0 0,0 0,-1-1,1 0,0 0,-1 0,5-4,5-10,0 0,-1 0,-1-2,0 1,-2-2,0 1,-1-2,-1 1,-1-1,-1-1,3-16,2 4,-11 32,1 0,-1 0,0 0,0 0,1 0,-1 0,-1-1,1 1,0 0,-1 0,1-1,-1 1,1-1,-1 1,0 0,0-1,0 1,-1-1,1 1,-1 0,1-1,-1 1,0 0,1 0,-1-1,0 1,-1 0,1 0,0 0,-1 0,1 0,-1 0,1 1,-1-1,0 0,0 1,0 0,0-1,-2 0,1 3,0 1,0-1,0 1,0 0,0 0,0 0,1 0,-1 0,1 1,-1-1,1 1,0 0,0 0,0 0,0 0,1 0,-1 0,1 0,0 0,-1 1,2-1,-1 0,0 1,1-1,-1 1,1-1,0 1,0-1,1 1,-1-1,1 0,0 3,1 0,-1-1,1 0,1 0,-1 0,1 0,0 0,0 0,0-1,1 1,-1-1,1 0,0 0,1 0,-1-1,1 1,-1-1,1 0,0-1,0 1,0-1,1 0,-1 0,0 0,1-1,-1 0,1 0,-1 0,1-1,0 0,-1 0,1 0,0-1,-1 0,1 0,-1 0,1-1,-1 0,0 0,0 0,0 0,0-1,0 0,0 0,9-9,0-1,-1 0,0-1,-1 0,0-1,-2 0,1-1,-2 0,0-1,-1 0,-1 0,-1-1,0 1,-1-2,-1 1,0 0,-2-1,0-13,-11-7,9 39,0-1,0 1,0-1,0 0,0 1,0-1,-1 0,1 1,0-1,-1 1,1-1,0 1,-1-1,1 1,-1-1,1 1,0-1,-1 1,1-1,-1 1,0 0,1-1,-1 1,1 0,-1-1,1 1,-1 0,0 0,1 0,-1-1,0 1,1 0,-1 0,0 0,1 0,-1 0,1 0,-1 0,0 1,1-1,-1 0,0 0,1 0,-1 1,1-1,-1 0,0 1,1-1,-1 0,1 1,-1-1,1 1,-1-1,1 1,0-1,-1 1,-2 4,1 0,-1 0,1 1,0-1,1 1,-1-1,1 1,0-1,1 1,-1 0,1 0,0-1,1 1,-1 0,1 0,0-1,0 1,1 0,0-1,0 0,0 1,1-1,-1 0,1 0,1 0,-1-1,2 2,-1-2,0 0,1 0,-1-1,1 0,0 0,0 0,0 0,1-1,-1 0,0 0,1 0,0-1,-1 0,1 0,0 0,-1-1,1 0,0 0,1 0,17 0</inkml:trace>
  <inkml:trace contextRef="#ctx0" brushRef="#br0" timeOffset="11506.442">763 637,'202'-337,"-194"324,-1-1,0 0,0 0,-2-1,0 0,0 0,-1 0,-1 0,-1-1,1-11,-3 28,1-1,-1 1,1-1,-1 1,1-1,-1 1,1-1,-1 1,1-1,0 1,-1-1,1 0,0 1,0-1,-1 0,1 0,0 0,0 1,-1-1,1 0,0 0,0 0,-1 0,1 0,0 0,0-1,-1 1,1 0,0 0,0 0,-1-1,1 1,0 0,-1-1,1 1,0-1,-1 1,1-1,-1 1,1-1,-1 1,1-1,-1 1,1-1,-1 0,1 1,-1-1,0 0,1 1,-1-1,0 0,0 0,0 1,1-1,-1 0,0 0,0 1,0-1,0 0,0 0,0 1,-1-1,1 0,0 0,0 1,0-1,-1 0,19 19,-2 0,0 1,-1 0,-1 1,-1 1,4 9,21 33,-26-47,0-4</inkml:trace>
  <inkml:trace contextRef="#ctx0" brushRef="#br0" timeOffset="17274.666">2569 582,'-93'246,"-60"-2,139-208,-2 0,-1-2,-2 0,-1-1,-2-1,-12 13,-22 61,25-38,-95 106,-14 41,-13 72,-27 48,78-134,104-187,18-38,63-117,50-126,73-32,-76 87,-91 140,61-133,-9 38,-78 148,-1 0,-1-1,-1 0,-1-1,-1 0,-1 0,0-1,-2 0,2-13,62-130,-34 97,87-150,2 21,-71 73,-52 118,-2 6</inkml:trace>
  <inkml:trace contextRef="#ctx0" brushRef="#br0" timeOffset="19022.702">2822 412,'-37'45,"-61"121,-48 115,123-235,-79 153,78-150,-3-2,-1 0,-2-2,-19 19,-76 135,18-27,96-151</inkml:trace>
  <inkml:trace contextRef="#ctx0" brushRef="#br0" timeOffset="19972.908">2174 1597,'-259'372,"58"-33,76-135,37-40,20-63,6-6,46-75</inkml:trace>
</inkml:ink>
</file>

<file path=ppt/ink/ink3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52.1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1 427,'328'-294,"-224"170,-104 124,0 0,0-1,0 1,0-1,0 1,0 0,1-1,-1 1,0-1,0 1,1 0,-1-1,0 1,0 0,1-1,-1 1,0 0,1-1,-1 1,0 0,1 0,-1 0,1-1,-1 1,0 0,1 0,-1 0,1 0,-1 0,0 0,1 0,-1 0,1 0,-1 0,1 0,-1 0,1 0,-1 0,0 0,1 0,-1 0,1 0,-1 1,0-1,1 0,-1 0,0 0,1 1,-1-1,0 0,1 1,-1-1,0 0,1 1,-1-1,0 0,0 1,1-1,-1 0,0 1,0-1,0 1,0-1,4 34,-4-23,25 138,-25-135,0-1,2 1,-1-1,2 1,0-1,0 0,2 0,-1 0,2-1,-1 1,2-1,4 6,1-5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53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29,'19'0,"21"0,14 0,1-5,-3-1,-6 0,-5 1,-6 2,-4 1,-1 1,-3 0,1 1,-1 0,-5 1</inkml:trace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10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32.88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88 968,'1'3,"0"0,1-1,0 1,-1-1,1 0,0 1,0-1,0 0,1 0,-1 0,0 0,1-1,-1 1,1 0,0-1,-1 0,1 0,0 0,0 0,0 0,5 3,174 85,-144-72,-1-1,-1 1,-1 2,0 2,23 18,180 90,5 10,-68-32,-184-137,-87-152,37 29,59 151,-1 1,0-1,1 1,-1-1,0 1,0-1,0 1,0 0,0 0,0-1,0 1,0 0,-1 0,1 0,0 0,-1 0,1 1,-1-1,1 0,-1 1,1-1,-1 1,1-1,-1 1,1 0,-1-1,0 1,1 0,-1 0,0 0,1 1,-1-1,1 0,-1 1,1-1,-1 0,0 1,1 0,-1-1,1 1,0 0,-1 0,1 0,0 0,-1 0,1 0,0 0,0 0,0 1,0-1,0 0,0 1,1-1,-1 1,0-1,0 2,-113 145,-41 5,155-153,-1 1,1-1,-1 0,1 1,0-1,-1 1,1-1,0 1,-1-1,1 1,0-1,-1 1,1-1,0 1,0-1,0 1,0-1,-1 1,1-1,0 1,0 0,0-1,0 1,0-1,0 1,1-1,-1 1,0-1,0 1,0 0,0-1,1 1,-1-1,0 1,0-1,1 0,-1 1,0-1,1 1,-1-1,1 1,-1-1,1 0,-1 1,1-1,-1 0,1 0,-1 1,1-1,-1 0,1 0,-1 0,1 1,-1-1,1 0,-1 0,1 0,0 0,-1 0,1 0,-1 0,1 0,-1 0,1-1,-1 1,1 0,0 0,51 1,-46-1,414-3,-441-14,-202-100,-8-10,57 4,-59-8,79 42,99 57,134 72,21 1,-18-9,-1 4,-2 3,6 8,27 24,72 55,106 4,-290-130,-1 0,1 0,0 0,-1 1,1-1,0 0,-1 0,1 0,0 1,-1-1,1 0,0 0,-1 1,1-1,0 0,0 1,0-1,-1 0,1 1,0-1,0 0,0 1,0-1,0 1,-1-1,1 0,0 1,0-1,0 0,0 1,0-1,0 1,0-1,0 0,1 1,-1-1,0 1,0-1,0 0,0 1,0-1,1 0,-1 1,0-1,0 0,1 1,-1-1,0 0,0 0,1 1,-1-1,1 0,-40-1,-231-80,218 64,2-2,0-2,1-3,2-1,-3-4,-122-124,14 85,130 60,1-2,1-1,0-1,0-1,-11-8,17 0,20 21,1 0,-1 0,0 1,0-1,1 0,-1 0,0 0,1 1,-1-1,0 0,1 0,-1 0,1 0,-1 0,0 0,1 0,-1 0,0 0,1 0,-1 0,0 0,1 0,-1 0,1 0,-1 0,0 0,1 0,-1-1,0 1,1 0,-1 0,0 0,1 0,-1-1,0 1,0 0,1-1,-1 1,0 0,0 0,0-1,1 1,-1 0,0-1,0 1,0 0,0-1,1 1,-1 0,0-1,0 1,0-1,0 1,0 0,0-1,0 1,0 0,0-1,0 1,-1 0,1-1,0 1,0-1,0 1,0 0,0-1,-1 1,1 0,131 54,-98-36,196 113,52 38,-54-50,-170-75,-86-42,-192-87,196 73,-2 0,-22-8,1-2,0-2,2-2,1-2,1-2,2-2,1-2,-19-22,44 38,-2-3,-2-1,0 2,-1 1,0 0,-16-8,-37-17,109 52,23 22,75 55,-91-39,-29-29</inkml:trace>
  <inkml:trace contextRef="#ctx0" brushRef="#br0" timeOffset="967.683">1189 1419,'-167'11,"-35"7,139-7,58-5</inkml:trace>
  <inkml:trace contextRef="#ctx0" brushRef="#br0" timeOffset="1848.416">850 1419,'-19'-33,"-165"-68,160 85,-1 0,0 2,-1 0,-1 2,-25-8,-76-37,11 6,0-6,14 8,100 50,10 3</inkml:trace>
  <inkml:trace contextRef="#ctx0" brushRef="#br0" timeOffset="3446.854">991 1504,'-8'-9,"-9"-9,0 1,-1 1,0 0,-2 1,1 1,-2 1,-14-6,-182-62,37-8,-12 17,171 66,1-1,0-1,1 0,0-1,0-2,1 0,-10-8,14 8</inkml:trace>
  <inkml:trace contextRef="#ctx0" brushRef="#br0" timeOffset="5298.801">1104 1504,'-19'7,"0"-1,-1 0,0-2,0 0,0-1,-1-1,1-1,0-1,-1-1,-10-2,-79 4,66 8,45-7,-1-1,1 0,-1 0,1 0,0 0,0 0,-1 0,1 0,0 0,0 0,0 0,0-1,0 1,0 0,0-1,1 1,-1-1,0 1,0-1,0 1,1-1,-1 0,0 1,0-1,1 0,-1 0,0 0,0 0,1 0,-1-1,0 1,0 0,1 0,-1-1,0 1,108 0,75 12,11 31,-194-42,-1-1,1 1,-1-1,1 0,0 1,-1-1,1 1,-1-1,1 0,0 0,-1 1,1-1,0 0,0 0,-1 0,1 0,0 0,-1 0,1 0,0 0,-1 0,1 0,0 0,-1 0,1 0,0-1,-1 1,1 0,0 0,-1-1,1 1,0-1,-1 1,1 0,-1-1,1 1,-1-1,1 1,-1-1,1 0,-1 1,0-1,1 1,-1-1,0 0,0 1,1-1,-1 0,0 1,0-1,0 0,0 1,0-1,0 0,0 0,0 1,0-1,0 0,0 1,0-1,0 0,-1 1,1-1,0 0,0 1,-1-1,1 0,-117-142,113 136,0-1,1 1,-1-1,2 0,-1 0,1 0,0 0,1 0,0-1,0 1,1 0,0-1,-22-89,13 88,1 6</inkml:trace>
  <inkml:trace contextRef="#ctx0" brushRef="#br0" timeOffset="15203.9">1584 234,'0'0,"-1"0,1-1,0 1,-1-1,1 1,-1 0,1 0,-1-1,1 1,-1 0,1 0,-1 0,0-1,1 1,-1 0,1 0,-1 0,1 0,-1 0,0 0,1 0,-1 0,1 0,-1 1,1-1,-1 0,1 0,-1 0,1 1,-1-1,1 0,-1 0,1 1,-1-1,1 1,-1-1,1 0,0 1,-1-1,1 1,0-1,-1 1,1-1,0 1,-1-1,1 1,0-1,0 1,0-1,0 1,0 0,0-1,-1 1,1-1,0 1,1-1,-1 1,0 0,0 0,-6 39,6-39,0 359,-1-381,0-14,2-1,1 1,2 0,1 0,1 0,5-8,97-182,-30 135,-77 90,0-1,0 0,1 1,-1-1,0 0,0 1,0 0,0-1,1 1,-1 0,0-1,0 1,0 0,1 0,-1 0,0 0,0 0,1 1,-1-1,0 0,0 0,1 1,-1-1,0 1,0-1,0 1,0-1,0 1,0 0,0 0,0-1,0 1,0 0,0 0,0 0,-1 0,1 0,0 0,-1 0,1 0,-1 1,1-1,22 57,-19-45,17 41,-9-34</inkml:trace>
  <inkml:trace contextRef="#ctx0" brushRef="#br0" timeOffset="16016.514">1951 572,'1'4,"1"-1,-1-1,1 1,-1 0,1 0,0 0,0-1,0 1,0-1,1 0,-1 1,0-1,1 0,0 0,0-1,-1 1,1-1,0 1,0-1,0 0,0 0,1 0,-1 0,0-1,0 1,1-1,-1 0,0 0,0 0,1 0,0-1,1 1,0-1,1 0,-1 0,0 0,0 0,0-1,0 0,0 0,0 0,0-1,-1 0,1 0,-1 0,0 0,0 0,0-1,0 0,0 0,-1 0,0 0,0-1,0 1,0-1,-1 0,0 0,0 0,0 0,0 0,-1 0,0 0,0-1,0 1,-1 0,0 0,0-1,0 1,1 1,-1 0,1 0,-1 0,0 0,0 0,0 0,0 0,0 1,-1-1,0 0,0 0,0 0,0 1,-1-1,1 0,-1 1,0-1,0 1,0 0,-1 0,1 0,-1 0,0 0,1 0,-1 1,-1-1,1 1,0 0,0 0,-1 0,1 0,-1 1,0-1,1 1,-1 0,0 0,0 1,0-1,0 1,-3-1,1 2,1 0,-1 0,1 0,0 1,-1-1,1 1,0 0,0 1,0 0,0-1,0 1,1 1,-1-1,1 1,0 0,0 0,1 0,-1 0,1 1,-1-1,2 1,-1 0,0 0,1 0,0 0,0 0,0 1,1-1,0 1,0-1,0 1,1-1,0 1,0 5,5 160,14-54,-20-104,-1-1,-1 1,0-1,-1 1,0-1,-1 0,0-1,-1 1,0-1,-1 0,0-1,-1 1,0-1,-26 10,20-20</inkml:trace>
  <inkml:trace contextRef="#ctx0" brushRef="#br0" timeOffset="18384.732">2431 206,'11'7,"-1"1,1-2,1 1,-1-1,1-1,0 0,1-1,-1 0,1-1,-1 0,1-1,0-1,0 0,0 0,0-2,0 1,0-2,1 0,7 2,-15 1,1-1,-1 0,1 0,0-1,-1 1,1-1,-1-1,1 1,-1-1,0 0,0-1,0 1,0-1,0 0,-1-1,1 0,-1 1,0-2,0 1,0-1,0 1,-1-1,0 0,0-1,0 1,-1-1,0 0,0 0,0 0,-1 0,0 0,0-2,0 4,0-1,-1 1,0-1,0 1,0-1,-1 0,1 0,-1 1,0-1,-1 0,1 0,-1 1,0-1,0 0,0 1,-1-1,1 1,-1 0,0-1,-1 1,1 0,-1 0,1 0,-1 0,0 1,-1-1,1 1,-1 0,1 0,-1 0,0 0,0 1,0 0,-3-1,-7 0,0 0,0 1,0 1,0 1,0 0,-1 0,1 1,0 1,0 1,0 0,0 1,-2 1,9-1,0 0,0 1,0 0,1 0,0 1,0 0,0 0,1 0,-1 1,2-1,-1 1,1 1,0-1,0 1,1-1,0 1,0 0,1 0,0 0,1 0,-1 1,2-1,-1 0,1 0,0 1,1-1,0 0,0 1,1-1,0 0,0 0,4 7,2 23,-2 0,-1 1,-2-1,-2 1,-2-1,-2 16,-1-26,-2-1,0 1,-2-1,-1-1,-1 1,-1-2,-1 1,-2-2,0 0,-11 13,25-36,0 0,-1 0,1 0,0 0,0 0,-1-1,1 1,-1 0,1 0,-1 0,1 0,-1 0,0 0,1-1,-1 1,0 0,0-1,1 1,-1 0,0-1,0 1,0-1,0 1,0-1,0 0,0 1,0-1,0 0,0 0,0 1,0-1,0 0,0 0,0 0,0 0,0-1,0 1,0 0,0 0,0 0,0-1,0 1,1-1,-1 1,0-1,0 1,0-1,0 1,0-1,1 0,-1 1,0-1,1 0,-1 0,0 1,1-1,-1 0,1-1,0-13,3 0</inkml:trace>
</inkml:ink>
</file>

<file path=ppt/ink/ink3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97,'-1'66,"13"169,-3-189,-3 0,-2 1,-2-1,-2 1,-3 15,-8-18,11-44,0 0,0 0,0-1,0 1,0 0,0-1,0 1,0 0,1-1,-1 1,0 0,-1-1,1 1,0 0,0-1,0 1,0 0,0-1,0 1,0 0,0-1,0 1,-1 0,1 0,0-1,0 1,0 0,-1 0,1-1,0 1,0 0,-1 0,1 0,0-1,-1 1,1 0,0 0,0 0,-1 0,1 0,0 0,-1 0,1-1,0 1,-1 0,1 0,0 0,-1 0,1 0,0 1,-1-1,1 0,0 0,-1 0,1 0,0 0,0 0,-1 0,1 1,0-1,-1 0,1 0,0 0,0 1,-1-1,1 0,-4-30,3-6,2-1,1 1,2 0,2-1,1 2,1-1,3 1,0 1,2 0,2 0,2 0,1-4,1 1,1 0,2 2,2 1,1 0,7-4,-31 36,1 1,-1-1,0 1,1-1,-1 1,1 0,-1-1,1 1,0 0,0 0,-1 0,1 0,0 1,0-1,0 0,0 1,0-1,0 1,0 0,0-1,0 1,0 0,0 0,0 1,0-1,0 0,0 1,0-1,0 1,0 0,0-1,0 1,-1 0,1 0,0 0,0 0,-1 1,1-1,-1 0,1 1,-1-1,0 1,1-1,-1 1,0 0,0 0,0-1,0 1,-1 0,1 0,0 0,-1 0,68 189,-45-165,-13-24</inkml:trace>
</inkml:ink>
</file>

<file path=ppt/ink/ink3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0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1 168,'44'10,"0"-2,0-1,1-3,0-1,0-3,31-3,6 1,24-3,-105 5,0 0,0-1,0 1,0-1,0 1,0-1,0 1,0-1,0 1,-1-1,1 0,0 0,0 1,0-1,-1 0,1 0,-1 0,1 0,0 0,-1 0,1 0,-1 0,0 0,1 0,-1 0,0 0,0 0,0 0,0 0,0 0,0-1,0 1,0 0,0 0,0 0,0 0,-1 0,1 0,0 0,-1 0,1 0,-1 0,0 0,1 0,-1 0,-30-44,29 43,-89-93,86 87</inkml:trace>
</inkml:ink>
</file>

<file path=ppt/ink/ink3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1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74,'252'-28,"-223"27,-1-1,1-2,-1-1,0-1,0-1,-1-2,6-3,-42 23,-6-1</inkml:trace>
</inkml:ink>
</file>

<file path=ppt/ink/ink3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1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30,'10'0,"12"0,8 0,3 0,1-5,0-1,-2 0,-1 1,-1 1,-1 2,0 1,-1 1,-5 4,-1 3,-5-1</inkml:trace>
</inkml:ink>
</file>

<file path=ppt/ink/ink3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57 181,'-28'196,"27"88,-15-227,5-84,11-8,2-1,2 1,1-1,2 1,2 1,0 0,6-9,0-7,-9 29,0-8,2 0,1 0,1 1,1 0,2 1,0 1,2 0,1 0,1 2,14-15,-30 37,-1 1,1 0,0-1,0 1,0 0,0 0,0-1,1 1,-1 0,0 0,0 0,1 1,-1-1,0 0,1 0,-1 1,1-1,-1 1,1-1,-1 1,1 0,0-1,-1 1,1 0,-1 0,1 0,0 0,-1 0,1 1,-1-1,1 0,-1 1,1-1,-1 1,1 0,-1-1,1 1,-1 0,0 0,1 0,-1 0,0 0,0 0,0 0,1 1,4 10,-1 1,-1-1,0 1,0 0,-1 0,-1 1,0-1,-1 0,0 1,-1-1,-1 0,-1 6,2 0,-1 6</inkml:trace>
  <inkml:trace contextRef="#ctx0" brushRef="#br0" timeOffset="914.164">254 915,'24'-11,"0"0,-1-2,0 0,-1-2,-1 0,0-2,-1 0,10-12,-17 14,-1-2,-1 1,-1-1,0-1,-1 0,-1 0,0-1,0-4,-7 22,0 0,0 0,0 0,-1 0,1 0,0-1,-1 1,1 0,0 0,-1-1,0 1,1 0,-1-1,0 1,1-1,-1 1,0 0,0-1,0 1,0 0,-1-1,1 1,0-1,0 1,-1 0,1-1,-1 1,1 0,-1 0,0-1,1 1,-1 0,0 0,0 0,0 0,0 0,0 0,0 0,0 0,0 0,0 1,-1-1,1 0,0 1,0-1,-1 1,1-1,0 1,-1 0,1-1,0 1,-1 0,1 0,-1 0,1 0,0 0,-1 0,1 1,0-1,-1 0,1 1,0-1,-1 1,1-1,0 1,0-1,-1 1,1 0,0 0,-1 1,-8 6,0 1,1 0,0 1,0 0,1 1,1 0,0 0,0 0,1 1,0 0,1 0,1 1,0-1,-3 14,7-22,-1 0,1 0,0 0,0 0,0 1,1-1,0 0,-1 0,1 0,0 0,1 0,-1 0,1-1,0 1,0 0,0-1,0 1,1-1,-1 0,1 0,0 0,0 0,0 0,0 0,1-1,-1 0,1 0,-1 0,1 0,0 0,0-1,0 1,0-1,1 0,6 2,-1-1,1 0,1-1,-1 0,0-1,0 0,0 0,0-2,0 1,0-1,0-1,4-1,1-2,0 0,-1-2,0 1,0-2,-1 0,0-1,-1 0,0-1,0 0,-1-1,-1-1,0 0,-1 0,0-1,-1 0,-1-1,0 0,1-5,-8 19,0 0,0 0,0 0,-1 0,1 0,0 0,-1 0,1 0,-1 0,0 0,1 0,-1 0,0 0,1-1,-1 1,0 0,0 0,0 0,0 0,0 0,0-1,0 1,-1 0,1 0,0 0,-1 0,1 0,-1 0,1 0,-1-1,1 1,-1 1,0-1,1 0,-1 0,0 0,0 0,0 0,0 1,0-1,0 0,0 1,0-1,0 1,0-1,0 1,0-1,0 1,0 0,0 0,-1 0,1-1,0 1,0 0,0 0,0 0,-1 1,1-1,0 0,0 0,0 1,0-1,0 0,0 1,0-1,0 1,0 0,0-1,0 1,-3 2,0-1,0 1,0 0,1 0,-1 1,1-1,0 1,0-1,0 1,0 0,1 0,0 0,0 1,0-1,0 1,1-1,-1 1,1-1,0 1,1 0,-1-1,1 1,0 0,0 0,0-1,1 1,0 0,0-1,0 1,0 0,1-1,-1 1,1-1,1 0,-1 0,0 0,1 0,0 0,0 0,0-1,0 1,1-1,-1 0,1 0,0 0,0-1,0 1,0-1,0 0,1 0,4 1,4 0,0-1,0 0,0-1,0-1,0 0,1-1,-1 0,0-1,0 0,0-1,-1-1,1 0,-1 0,1-2,-2 1,1-2,-1 1,1-2,-2 1,1-1,-1-1,-1 0,1 0,7-11,-11 14,-1 1,1-1,-1 0,0 0,-1-1,0 1,0-1,0 0,-1 0,0 0,0-1,0 1,-1-1,0 1,-1-1,0 0,0 0,-1 0,0 0,0 1,-1-5,1 11,-1-1,1 1,0 0,-1 0,1 0,-1 0,1-1,-1 1,1 0,-1 0,0 0,0 0,1 0,-1 1,0-1,0 0,0 0,0 0,0 1,0-1,0 1,0-1,0 0,-1 1,1 0,0-1,0 1,0 0,-1 0,1-1,0 1,0 0,0 0,-1 0,1 1,0-1,0 0,-1 0,1 1,0-1,0 1,0-1,0 1,0-1,0 1,0 0,0-1,0 1,0 0,-1 0,-40 50,39-42,1-1,0 1,0 0,1 0,0 0,0-1,1 1,0 0,1 0,0 0,0 0,1 0,1 0,-1-1,1 1,0-1,1 0,0 0,0 0,1 0,0-1,1 0,-1 0,1 0,1-1,-1 1,1-2,0 1,0-1,1 0,-1 0,1-1,0 0,7 2,29 14,-26-12</inkml:trace>
</inkml:ink>
</file>

<file path=ppt/ink/ink3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6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0 478,'18'-3,"0"-1,-1 0,0-1,0-1,0-1,-1 0,0-1,0-1,-1 0,0-1,-1-1,0 0,-1-1,0 0,0-1,-2-1,0 0,4-7,4-2,-2-1,-1-1,-1 0,-1-1,-2-1,0 0,2-13,-13 38,0-1,0 1,-1-1,1 1,-1-1,0 0,0 1,0-1,0 1,0-1,0 0,-1 1,1-1,-1 1,0-1,0 1,0 0,0-1,0 1,0 0,-1-1,1 1,-1 0,0 0,1 0,-1 0,0 1,0-1,0 0,0 1,-1 0,1-1,0 1,-1 0,1 0,0 0,-1 0,1 1,-1-1,0 1,1-1,-1 1,1 0,-1 0,0 0,1 0,-1 1,1-1,-1 1,1-1,-1 1,1 0,-1 0,1 0,0 0,-2 2,-9 5,0 0,1 1,0 0,1 1,0 1,1 0,0 0,0 1,2 0,-1 0,1 1,1 1,0-1,1 1,1 0,0 0,1 1,0-1,1 4,2-11,0-1,1 0,0 0,0 1,0-1,1 0,0 1,0-1,1 0,0 0,0 0,0 0,0 0,1-1,0 1,1-1,-1 0,1 0,0 0,0 0,0 0,1-1,0 0,0 0,0 0,0-1,0 1,1-1,0-1,-1 1,1-1,0 0,0 0,0-1,1 1,-1-1,4 0,12-1,-1-1,0 0,0-2,0 0,-1-1,1-1,-1-2,0 1,0-2,-1-1,0 0,-1-2,1 0,98-91,-100 84,-1 0,-1-1,-1-1,0 0,-2-1,0-1,8-20,-20 41,0 0,-1-1,1 1,0 0,0-1,-1 1,1 0,0-1,-1 1,1 0,-1 0,0 0,1-1,-1 1,0 0,0 0,0 0,0 0,0 0,0 1,0-1,0 0,0 0,0 1,0-1,-1 0,1 1,0-1,0 1,-1 0,1-1,0 1,-1 0,1 0,0 0,-1 0,1 0,0 0,-1 0,1 0,0 0,-1 1,1-1,0 1,0-1,-1 1,1-1,0 1,0 0,0-1,0 1,0 0,0 0,0 0,0 0,0 0,0 0,0 0,0 1,-10 7,1 0,0 1,0 1,1 0,0 0,1 1,0 0,1 0,0 1,1 0,0 0,1 0,1 1,0-1,1 1,0 2,1-12,1 0,0 1,-1-1,1 1,1-1,-1 1,1-1,-1 1,1 0,1-1,-1 1,1-1,0 1,0 0,0-1,0 0,1 1,0-1,0 0,0 0,0 0,0 0,1 0,0-1,0 1,0-1,0 1,1-1,-1 0,1 0,0-1,0 1,0-1,0 0,1 0,14 1,0-1,0-2,0 0,1 0,-1-2,0 0,0-2,0 0,-1-1,1-1,-1 0,0-1,-1-1,0-1,0-1,-1 0,0-1,-1-1,9-8,-14 11,11-9,0 0,-2-1,0-1,-1-1,-1-1,13-22,-21 29,-7 12,1-1,-1 1,1-1,-1 0,0 0,-1 0,1 0,-1-1,1 1,-1 0,0-1,-1 1,1 0,-1-1,0-2,-2 6,0 0,0 0,-1 1,1-1,0 1,0 0,0-1,-1 1,1 0,0 1,0-1,-1 0,1 0,0 1,0 0,0-1,0 1,0 0,0 0,0 0,0 0,0 0,0 1,0-1,1 0,-1 1,0-1,1 1,0 0,-1 0,1-1,0 1,-1 2,-11 10,0 1,1 0,1 0,0 1,2 1,-1 0,2 0,1 1,0 0,1 0,0 0,2 1,1 0,0 0,0 15,3-31,0 1,1 0,-1 0,1-1,0 1,0-1,0 1,1 0,-1-1,1 0,0 1,0-1,0 0,0 0,1 0,-1 0,1-1,-1 1,1-1,0 1,0-1,0 0,1 0,-1 0,0-1,1 1,-1-1,1 0,-1 0,1 0,0 0,0-1,-1 1,1-1,0 0,-1 0,1 0,0-1,0 1,-1-1,1 0,0 0,-1 0,1-1,-1 1,0-1,1 0,2-2,16-13,-3-1</inkml:trace>
</inkml:ink>
</file>

<file path=ppt/ink/ink3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6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1 280,'36'-8,"-1"-2,1-2,-2-1,0-1,0-3,-2 0,0-2,-1-1,-1-2,0-1,-2-1,7-10,-3-13,-10 69,-21-19,60 167,-49-144,2 0,0-1,2 0,0-1,2-1,3 2,-1-3</inkml:trace>
</inkml:ink>
</file>

<file path=ppt/ink/ink3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8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0 167,'27'308,"-26"-144,46-404,-37 193,2 2,2 0,2 0,2 1,2 1,7-8,-25 46,1 0,-1 0,1 0,0 0,1 1,-1 0,1-1,0 1,0 1,0-1,1 1,-1-1,1 1,0 0,0 1,0-1,0 1,0 0,0 0,1 1,-1 0,0 0,1 0,3 0,-4 4,-1 1,1-1,-1 1,0 0,0 0,-1 0,1 1,-1-1,0 1,0 0,-1 0,1 0,-1 0,0 0,-1 1,1-1,-1 0,0 1,0-1,-1 1,1 0,11 53,-5-33</inkml:trace>
  <inkml:trace contextRef="#ctx0" brushRef="#br0" timeOffset="550.318">424 647,'8'3,"1"0,1 0,-1-1,0 0,0-1,1 0,-1-1,1 0,-1 0,0-1,1 0,-1-1,0 0,1 0,-1-1,-1 0,1-1,0 0,-1 0,0-1,0 0,0 0,0-1,-1 0,0 0,0-1,-1 0,2-2,-5 6,0 0,-1 0,1 0,-1 0,1 0,-1-1,0 1,-1-1,1 1,0-1,-1 0,0 0,0 0,0 1,0-1,-1 0,0 0,1 0,-1 0,-1 0,1 0,-1 0,1 0,-1 0,0 0,-1 0,1 0,-1 1,1-1,-1 0,0 1,0 0,-1-1,1 1,-1 0,0 0,1 0,-1 1,0-1,-1 1,1-1,0 1,-1 0,1 0,-1 1,0-1,0 1,1 0,-1 0,-2 0,-1 1,0 1,0 0,1 0,-1 1,0 0,1 0,0 0,-1 1,1 0,0 0,0 1,1 0,-1 0,1 0,0 0,0 1,0 0,0 0,1 0,0 1,0 0,1-1,-1 1,1 1,0-1,1 0,0 1,0 0,-4 7,0 1,2-1,0 1,0 0,1 0,1 0,1 1,0-1,1 0,1 1,2 14,1-9,0-11,0 1,-1 0,-1 0,0 0,0 0,-1 0,0 0,-1 0,-1 1,1-1,-2 0,0 0,0 0,-1 0,0-1,-1 1,0-1,-1 1,0-1,0-1,-4 5,0-3,-1-2,-1 1,1-2,-1 1,-1-1,1-1,-2 0,1-1,0 0,-1-1,0 0,-1-1,-12 2,1-1</inkml:trace>
</inkml:ink>
</file>

<file path=ppt/ink/ink3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0 311,'34'0,"30"-5,9-1,-4-1,-7 2,-11 2,-9 1,-6 1,-10-5,-4 0,-1 0,-5-3,1 0,-3-4,-5-4,-2 1</inkml:trace>
  <inkml:trace contextRef="#ctx0" brushRef="#br0" timeOffset="252.238">283 1,'0'38,"0"28,0 6,0-3,0-9,0-10,0-9,0-6,5-9,1-5,0 0,-1 0,3-3,0 1,-1-4</inkml:trace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10.6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49,'-8'12,"1"0,0 1,1 0,0 0,1 0,1 1,0 0,0 0,2 0,-1 0,2 0,0 0,1 1,0-1,1 0,1 1,0-1,2 5,0-13,0 0,1 0,-1 0,1 0,0-1,1 0,-1 0,1-1,0 0,0 1,0-2,1 1,0-1,-1 0,1-1,0 1,0-1,0-1,1 1,-1-1,0 0,1-1,-1 0,0 0,1-1,-1 0,0 0,0 0,1-1,-1 0,0-1,-1 1,1-1,0-1,-1 1,0-1,0 0,0-1,0 1,-1-1,1 0,-1-1,0 1,-1-1,0 0,0 0,0 0,0-1,0-3,-1-1,-1 1,1 0,-2-1,1 1,-1-1,-1 0,0 1,0-1,-1 1,-1-1,0 1,0-1,-1 1,0 0,-1 0,0 0,0 0,-1 1,-1 0,0 0,0 0,0 1,-4-4,-43-27,28 26</inkml:trace>
</inkml:ink>
</file>

<file path=ppt/ink/ink3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20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51 856,'16'8,"1"-1,0 0,0-2,1 0,-1-1,1 0,0-2,0 0,1-1,-1 0,0-2,2 0,-8-2,-1-1,0 1,0-2,0 0,0 0,-1-1,0 0,0 0,0-1,-1-1,0 0,-1 0,0 0,0-1,0 0,-2-1,1 0,-1 0,0 0,-1-1,0 0,3-11,-7 19,0-2,0 1,-1 0,1 0,-1 0,1 0,-1 0,-1 0,1-1,-1 1,1 0,-1 0,0 0,0 0,-1 0,1 0,-1 1,0-1,0 0,0 1,-1-1,1 1,-1 0,0 0,0 0,0 0,0 1,0-1,-1 1,1-1,-1 1,0 0,1 1,-3-2,-2-1,-1 1,1 0,-1 0,0 1,0 0,0 0,0 1,0 0,0 1,0 0,0 0,0 1,0 0,0 1,-5 1,5 1,0 0,0 1,0 0,0 0,1 1,0 0,0 1,1 0,0 0,0 0,0 1,1 0,0 1,1-1,0 1,0 0,1 0,0 1,1-1,0 1,0 0,1 0,0 0,1 0,0 0,1 0,0 0,0 0,2 5,59 409,-60-410,-1-1,0 1,-1 0,-1-1,0 1,-1-1,0 0,-1 0,-1 0,0 0,0-1,-2 1,1-1,-1-1,-1 0,0 0,-1 0,0-1,-1 0,-5 4,13-12,0-1,0 1,0-1,-1 1,1-1,-1 0,1 0,0 0,-1 0,0 0,1-1,-1 1,1-1,-1 0,0 0,1 0,-1 0,0 0,1 0,-1-1,1 1,-1-1,0 0,1 0,-1 0,1 0,0 0,-2-2,-8-8</inkml:trace>
  <inkml:trace contextRef="#ctx0" brushRef="#br0" timeOffset="565.85">107 320,'40'-20,"-1"-3,-1-1,-1-2,-1-1,14-17,57-91,-106 134,-1-1,0 1,1 0,-1 0,1 0,0 0,-1 0,1 0,0 0,-1 0,1 0,0 1,0-1,0 0,0 0,0 1,0-1,0 0,0 1,0-1,0 1,0 0,0-1,0 1,0 0,0-1,1 1,-1 0,0 0,0 0,0 0,0 0,1 0,-1 1,0-1,0 0,0 1,0-1,0 0,0 1,0-1,0 1,0 0,0-1,0 1,0 0,0 0,0-1,0 1,-1 0,1 0,0 0,0 1,38 131,17 99,-8-165,-29-55</inkml:trace>
</inkml:ink>
</file>

<file path=ppt/ink/ink3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7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1,'37'104,"-18"-58,-3 1,-2 1,-2 0,0 9,-9-31,-2-8,1 0,2 0,-1 0,2 0,0-1,1 0,6 11,-12-27,0 0,1 0,-1 0,0 0,0 0,1 0,-1 0,0 0,1 0,-1-1,1 1,0 0,-1 0,1 0,-1-1,1 1,0 0,0-1,-1 1,1-1,0 1,0-1,0 1,0-1,0 1,-1-1,1 0,0 1,0-1,0 0,0 0,0 0,0 0,0 0,0 0,0 0,0 0,0 0,0 0,0-1,0 1,0 0,0-1,0 1,0-1,-1 1,1-1,0 1,0-1,0 1,-1-1,1 0,0 1,-1-1,1 0,0 0,-1 0,1 0,-1 1,1-2,26-63,-23 53,100-305,-52 204,-37 98</inkml:trace>
</inkml:ink>
</file>

<file path=ppt/ink/ink3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7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1,'-9'38,"-4"23,1 5,7-8,9-15,4-13</inkml:trace>
</inkml:ink>
</file>

<file path=ppt/ink/ink3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8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8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26 273,'22'-10,"-1"-1,0-1,-1-1,-1 0,0-2,0 0,-2-1,0-1,0-1,11-17,-26 33,0 0,-1 0,1 0,-1 0,0 0,0-1,0 1,0 0,0-1,0 1,-1 0,1-1,-1 1,1-1,-1 1,0-1,0 1,0-1,0 1,-1-1,1 1,-1-1,1 1,-1-1,0 1,0 0,0-1,0 1,-1 0,1 0,0 0,-1 0,0 0,1 0,-1 0,0 1,0-1,0 1,0-1,0 1,0 0,-1-1,1 1,0 0,-1 1,1-1,0 0,-1 1,1-1,-1 1,-1 0,-3 0,1 0,0 0,0 1,0 0,0 0,0 1,0 0,0 0,0 0,1 1,-1-1,1 1,-1 1,1-1,0 1,0 0,1 0,-1 0,1 1,0-1,0 1,1 0,-1 1,-1 3,-6 10,1 0,0 1,2 0,0 0,1 1,-1 10,5-19,0-1,0 1,2-1,-1 1,1 0,1 0,0 0,1 0,0-1,1 1,0 0,1-1,0 1,1-1,0 0,1 0,0 0,1-1,0 0,0 0,1 0,1-1,0 0,0 0,0-1,1 0,0-1,1 0,0 0,2 0,-2-2,0 0,1-2,-1 1,1-1,-1-1,1 0,0 0,0-1,0-1,0 1,0-2,0 0,0 0,0-1,0 0,0-1,7-3,9-4,-2 1</inkml:trace>
</inkml:ink>
</file>

<file path=ppt/ink/ink3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8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2 201,'-1'23,"1"0,2-1,0 1,2 0,0-1,1 0,2 0,0 0,7 13,-13-32,1 0,0 0,0 0,0 0,0 0,0-1,0 1,1-1,0 1,-1-1,1 0,0 0,0 0,0 0,0 0,0-1,1 0,-1 1,0-1,1 0,-1-1,1 1,-1-1,1 1,-1-1,1 0,-1 0,1-1,-1 1,1-1,-1 0,0 1,1-1,-1-1,0 1,2-1,8-4,0-1,-1 0,0-1,0 0,-1-1,0 0,-1 0,6-8,130-127,-145 143,0 0,0 1,0-1,0 0,0 1,0 0,0-1,0 1,0-1,0 1,0 0,0 0,1 0,-1-1,0 1,0 0,0 1,0-1,0 0,1 0,-1 0,0 1,0-1,0 0,0 1,0-1,0 1,0 0,0-1,0 1,0 0,0-1,0 1,-1 0,1 0,0 0,0 0,-1 0,1 0,-1 0,1 0,21 54,-14-29,-6-19,1-1,0 1,0-1,1 0,0 0,0 0,0 0,0-1,1 1,0-1,0 0,1-1,0 1,-1-1,1 0,1-1,-1 1,0-1,1 0,0-1,-1 0,1 0,0 0,0-1,0 0,1 0,-1-1,0 0,0 0,0-1,0 1,0-2,0 1,0-1,0 0,0 0,-1-1,1 0,-1 0,1-1,4-3,7-11,0 0,-1-1,-2-1,0 0,0-1,8-19,-3 2,-2-1,-1 0,-3-1,-1-1,1-11,-9 32</inkml:trace>
</inkml:ink>
</file>

<file path=ppt/ink/ink3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5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593,'-1'-5,"-1"-1,0 0,0 1,0-1,0 1,-1 0,0 0,0 0,-1 0,1 0,-1 0,0 1,-1 0,1 0,0 0,-1 1,0-1,0 1,0 0,0 0,-1 1,1 0,-1 0,0 0,1 0,-7 0,-12 5,0 1,1 0,-1 2,1 1,0 1,1 0,-1 2,-11 8,-28 10,59-28,0 1,-1-1,1 1,0-1,0 1,0 0,1 0,-1 1,0-1,0 1,1-1,-1 1,0 0,1 0,0 0,-1 0,1 0,0 1,0-1,0 0,1 1,-1 0,1-1,-1 1,1 0,0 0,0 0,0 0,0 0,1 0,-1 0,1 0,0 0,0 0,0 1,0-1,0 0,1 0,-1 0,1 1,7 9,0-1,0 0,1-1,1 0,0-1,0 1,1-2,0 0,1 0,0-1,0 0,1-1,65 50,-10 27,-67-81,1 0,-1 0,0 0,0 0,-1 0,1 1,-1-1,1 0,-1 0,0 0,0 0,0 1,-1-1,1 0,-1 0,0 0,1 0,-1 0,-1 0,1 0,0 0,-1 0,0 0,1-1,-1 1,0-1,0 1,-1-1,1 0,0 0,-1 0,0 1,-13 7,0 0,0-1,-1-1,0 0,0-2,-1 0,-3 0,-55 22,68-24,5-3,0 1,0 0,0-1,0 1,0-1,0 0,-1 0,1 0,0-1,-1 1,1-1,0 1,-1-1,1 0,-1-1,1 1,0-1,-2 0,1-3</inkml:trace>
  <inkml:trace contextRef="#ctx0" brushRef="#br0" timeOffset="369.264">1525 875,'0'10,"0"12,0 8,0 3,-5 1,-1-1,-1 0,2-2,2-1,1-11,5-8,3-11,1-5</inkml:trace>
  <inkml:trace contextRef="#ctx0" brushRef="#br0" timeOffset="529.781">1638 480,'0'0</inkml:trace>
  <inkml:trace contextRef="#ctx0" brushRef="#br0" timeOffset="1218.282">1976 791,'-14'20,"0"1,1 1,2 0,0 1,1 0,1 1,2 0,0 0,1 1,2-1,0 4,4-24,0 0,0 0,0 0,1 0,0 0,-1 0,1 0,1 0,-1 0,0-1,1 1,0 0,0-1,0 0,0 1,1-1,-1 0,1 0,0 0,0 0,0-1,0 1,0-1,1 0,-1 0,1 0,-1 0,1-1,0 1,0-1,0 0,0 0,-1 0,1-1,0 1,0-1,0 0,1 0,-1-1,0 1,-1-1,1 0,0 0,0 0,3-1,13-9,0-1,-1-1,0-1,-1 0,-1-1,0-1,-1-1,-1 0,0-1,-1-1,-2 0,0-1,0-1,6-6,-1-2,-2 0,-1-1,-1-1,-1 0,-2 0,-1-1,-2 0,2-19,-27-55,17 104,0-1,0 1,-1-1,1 1,0 0,-1-1,0 1,1 0,-1 0,0 0,0 0,0 0,0 1,0-1,-1 1,1-1,-1 1,1 0,0 0,-1 0,0 0,1 0,-1 1,0-1,1 1,-1 0,0-1,1 1,-1 0,0 1,0-1,1 0,-1 1,1 0,-1-1,0 1,-1 1,-7 5,1-1,0 1,1 1,0-1,0 2,0-1,1 1,1 1,-1-1,1 1,1 1,0-1,1 1,0 0,0 0,0 4,-2 5,1 1,1 0,1 1,1-1,1 1,1-1,0 1,2 0,1-1,0 1,1-1,2 1,0-1,1-1,5 10,-6-20,0 0,1 0,0-1,1 0,0 0,0-1,1 0,0 0,0-1,1 0,0 0,0-1,0 0,1-1,0 0,0 0,1-1,-1-1,1 1,0-2,0 1,7 0,1-1,-1 0,1-1,-1-2,1 1,-1-2,1-1,-1 0,0-1,0-1,0 0,3-3,2-4,0 0,-1-2,0 0,-1-1,-1-2,0 0,-2-1,0 0,-1-2,0 0,-2-1,0-1,-2 0,0-1,-2 0,0-1,0-5,-10 27,1 0,-1 0,0 0,0 0,0 0,0 0,0 0,0 0,0 0,-1 0,1 0,-1 0,0-1,1 1,-1 0,0 0,0 0,0-1,-1 1,1 0,-1 0,1 0,-1-1,0 1,1 0,-1 0,0 0,0 0,-1 0,1 1,0-1,-1 0,1 0,-1 1,1-1,-1 1,0 0,0-1,0 1,0 0,1 0,-2 0,1 0,0 0,0 1,0-1,-2 0,-6 2,-1 0,0 1,1 0,-1 1,1 0,0 1,0 0,0 0,0 1,1 0,-1 1,1 0,1 0,-1 1,1 0,1 1,-1 0,1 0,1 1,-1-1,1 1,1 1,0-1,0 1,0 3,-1-4,1 0,0 0,0 1,1 0,1 0,-1 0,2 0,0 1,0-1,0 1,1-1,1 1,0 0,1-1,0 1,0 0,1-1,0 0,1 1,0-1,1 0,0 0,1-1,0 1,0-1,1 0,0 0,6 6,-2-6,0 0,1 0,0-1,1 0,0-1,0 0,0-1,1-1,0 0,0 0,8 1,-8-3,3 2,0-1,1 0,-1-1,1-1,-1 0,1-1,0-1,0-1,10-2,-2-2</inkml:trace>
  <inkml:trace contextRef="#ctx0" brushRef="#br0" timeOffset="4449.545">1 85,'29'14,"18"15,3 7,-4-3,-9-2,-6-6,-8-3,-4-5,-4 0,-1-4,3-4,-2 2,1-1,-2-3</inkml:trace>
  <inkml:trace contextRef="#ctx0" brushRef="#br0" timeOffset="4699.998">395 0,'15'29,"9"10,5 2,3 0,1-8,-1-4,0-8,-7-6</inkml:trace>
</inkml:ink>
</file>

<file path=ppt/ink/ink3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0:04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0,'-4'5,"-3"6,-4 2,5-2,3-8,7-8,2-5</inkml:trace>
</inkml:ink>
</file>

<file path=ppt/ink/ink3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0:04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0,'0'5,"0"6,0-3,5-3,6-3,-3-1,-3 4,-8 0,3 1,0-2</inkml:trace>
</inkml:ink>
</file>

<file path=ppt/ink/ink3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0:03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29,'-19'24,"-16"17,-2 7,0 0,7-4,4-8,6-7,1-7,5-4,-1 1,-2 2,6-3,5-5</inkml:trace>
  <inkml:trace contextRef="#ctx0" brushRef="#br0" timeOffset="244.55">682 0,'-39'29,"-21"24,-7 2,5-2,12-6,9-6,13-6,6-8,6-4,1-1,4-5</inkml:trace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11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0 279,'11'-21,"1"1,1 0,0 0,2 2,0 0,1 0,1 2,4-4,-19 18,0 0,0 1,0-1,0 1,0 0,0-1,0 1,0 0,1 0,-1 0,0 1,1-1,-1 0,0 1,1 0,-1-1,1 1,-1 0,1 0,-1 1,1-1,-1 0,0 1,1-1,-1 1,0 0,1 0,-1 0,0 0,0 0,0 1,0-1,0 0,0 1,0 0,0-1,0 1,-1 0,1 0,-1 0,0 0,1 0,-1 0,0 1,22 36,-20-33,0 0,0-1,0 1,0 0,1-1,0 0,0 0,0 0,1 0,0-1,0 0,0 0,0 0,1 0,-1-1,1 0,0 0,0-1,1 1,1-2,0 0,-1 0,1-1,0 0,0-1,-1 1,1-1,0-1,-1 0,1 0,-1 0,0-1,1 0,-1 0,-1-1,1 0,0 0,-1-1,0 1,0-1,0-1,-1 1,1-1,3-4,0 0,-1-1,0 0,-1-1,0 1,0-1,-2-1,1 1,-2-1,1 0,-2 0,3-13,-4 2</inkml:trace>
</inkml:ink>
</file>

<file path=ppt/ink/ink3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0:13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2286 1187,'-6'18,"0"1,1 1,1-1,1 1,1-1,0 1,1 0,2 10,-1-10,0 934,-28-558,16-113,-5 197,-10-161,16-66,-1-146,4 1,5 0,6 29,-1 14,-2 329,-28-294,27-175</inkml:trace>
  <inkml:trace contextRef="#ctx0" brushRef="#br0" timeOffset="2182.71">2145 5448,'34'-59,"-9"7,3 1,2 2,2 1,25-27,70-105,-15 6,-75 119,2 1,3 2,1 1,23-17,-39 38,-1-1,-2-2,-1 0,-1-2,-1-3,90-127,174-225,-111 119,-44 96,-55 62,97-164,-24 60,-8-27,-22 35,53-45,-30 28,-29 28,-29 89,-12 11,-16 13,-50 72,-4 2</inkml:trace>
  <inkml:trace contextRef="#ctx0" brushRef="#br0" timeOffset="7268.014">2230 1214,'341'0,"-144"-28,1 17,-134 1,1 3,1 3,-1 2,35 6,19-2,333-2,-282 28,281-27,-181-1,-290-3,0-1,1-1,-1-1,1-1,0 0,1-1,-1-1,2-1,-1-1,1 0,1-1,0-1,1 0,0-1,1-1,1 0,0-1,-9-16,14 23,8 8,-1 1,1-1,-1 0,0 1,1-1,-1 1,1-1,-1 1,0-1,0 1,1-1,-1 1,0-1,0 1,0 0,1 0,-1-1,0 1,0 0,0 0,0 0,1 0,-1 0,0 0,0 0,0 0,0 0,0 1,1-1,-1 0,0 0,0 1,0-1,1 1,-1-1,0 0,1 1,-1-1,0 1,1 0,-1-1,0 1,1 0,-1-1,1 1,-1 0,1-1,0 1,-1 0,1 0,0 0,-1-1,1 1,0 0,0 0,0 0,0 0,0 0,0-1,0 1,0 1,-11 55,-1 81,-31 70,-10-33,59-160,17-40,-13 14,281-218,-155 152,-126 69,-4 2</inkml:trace>
  <inkml:trace contextRef="#ctx0" brushRef="#br0" timeOffset="8416.997">4911 1214,'-1'7,"-1"0,-1 0,1-1,-1 1,0-1,0 1,-1-1,0-1,0 1,-1 0,1-1,-1 0,0 0,-1 0,1-1,-1 0,0 0,0 0,0 0,0-1,-1 0,1-1,-1 0,0 0,0 0,-2 0,-44 23,-272 102,235-83,89-42,1 0,0 0,0-1,0 1,1 0,-1 0,0-1,1 1,-1 0,1 0,0-1,-1 1,1-1,0 1,0-1,0 1,0-1,0 1,0-1,1 0,-1 1,0-1,1 0,-1 0,1 0,-1 0,1-1,-1 1,1 0,0 0,-1-1,1 1,0-1,0 0,-1 1,1-1,0 0,0 0,0 0,-1 0,1-1,0 1,1-1,3 3,227 58,-155-33,-2 4,-1 3,13 10,-64-31,35 15,-59-29,1 1,0-1,-1 1,1-1,0 1,-1-1,1 0,0 0,-1 1,1-1,-1 0,0 0,1 1,-1-1,0 0,1 0,-1 0,0 0,0 0,0 0,0 1,0-1,0 0,0 0,0 0,0 0,0 0,0 0,0 0,-1 0,1 1,0-1,-1 0,1 0,-1 0,1 1,-1-1,1 0,-1 0,1 1,-1-1,0 1,1-1,-1 0,0 1,-6-13,-14-21,2 0,1-2,2 0,2-1,1 0,2-1,1 0,2-1,2 0,1-10,6-53,-1 90</inkml:trace>
  <inkml:trace contextRef="#ctx0" brushRef="#br0" timeOffset="10305.051">2315 1356,'12'-58,"-13"58,0-1,0 0,0 1,0-1,-1 1,1-1,0 1,0 0,0-1,0 1,-1 0,1 0,0 0,0 0,0 0,-1 0,1 0,0 0,0 0,0 1,-1-1,1 0,0 1,0-1,0 1,0 0,0-1,0 1,0 0,0-1,0 1,0 0,0 0,0 0,1 0,-1 0,0 0,1 0,-1 0,-94 117,-54 78,79-106,69-89,1 0,-1 0,0 0,1 0,-1 0,1 1,-1-1,1 0,-1 0,1 1,0-1,0 0,0 0,0 1,0-1,0 0,0 0,0 1,0-1,0 0,1 0,-1 1,1-1,-1 0,1 0,-1 0,1 0,0 0,-1 0,1 0,0 0,0 0,0 0,0 0,0 0,0 0,0-1,0 1,0 0,0-1,0 1,0-1,0 1,1-1,-1 0,0 1,1-1,62 7,255-22,-71 19,-248-3,1-1,-1 1,1-1,0 1,-1-1,1 0,-1 1,1-1,0 0,-1 0,1 1,0-1,-1 0,1 0,0 0,0 0,-1 0,1 0,0 0,-1 0,1 0,0 0,-1 0,1 0,0-1,-1 1,1 0,0 0,-1-1,1 1,0-1,-1 1,1 0,-1-1,1 1,-1-1,1 1,-1-1,1 1,-1-1,0 0,1 1,-1-1,0 0,1 1,-1-1,0 0,0 1,0-1,1 0,-1 1,0-1,0 0,0 1,0-1,0 0,-1 0,1 1,0-1,0 0,0 1,0-1,-1 0,1 1,0-1,-1 1,1-1,-33-44,29 40,-130-129,0-64,122 170,14 33</inkml:trace>
  <inkml:trace contextRef="#ctx0" brushRef="#br0" timeOffset="12653.589">4629 3388,'23'50,"12"126,-37 68,2-263,-1-23,1 0,3 0,1 0,2 1,1-1,8-18,-9 40,0 0,1 1,1-1,0 2,2-1,0 1,1 1,1 0,1 1,0 0,1 0,1 2,0 0,1 0,0 2,1 0,17-9,-29 18,0-1,0 1,0 0,1 0,-1 1,1 0,-1 0,1 0,0 1,0-1,0 1,-1 1,1-1,0 1,0 0,0 0,0 1,0 0,0 0,0 0,0 1,-1 0,1 0,-1 0,1 1,-1 0,0 0,0 0,4 4,-5-3,1 1,-1 0,0 0,-1 0,1 0,-1 1,0-1,0 1,-1 0,0 0,0 0,0 0,0 3,1 12</inkml:trace>
  <inkml:trace contextRef="#ctx0" brushRef="#br0" timeOffset="13271.653">4685 3021,'285'-29,"-88"29,-196 0,0 0,0 1,0-1,1 0,-1 0,0 0,0 0,1 0,-1 0,0 0,0-1,0 1,1 0,-1-1,0 1,0-1,0 1,0-1,0 1,1-1,-1 0,0 0,-1 1,1-1,0 0,0 0,0 0,0 0,-1 0,1 0,0 0,-1 0,1 0,-1-1,0 1,1 0,-1 0,0 0,1-1,-1 1,0 0,0 0,0-1,0 1,0 0,-1 0,1-1,0 1,0 0,-1-1,-109-187,103 167</inkml:trace>
  <inkml:trace contextRef="#ctx0" brushRef="#br0" timeOffset="16185.737">0 2823,'18'73,"-10"-31,25 214,-35-156,3-162,-2 15,2 1,2 0,2 0,8-29,1 30,1 0,2 2,3 0,1 1,1 1,3 1,5-4,-29 43,52-61,-52 61,0 0,0 0,0 0,0 0,0 0,0 0,0 0,1 0,-1 0,0 1,0-1,1 0,-1 1,1-1,-1 1,0-1,1 1,-1 0,1 0,-1 0,1-1,-1 2,1-1,-1 0,1 0,-1 0,1 1,-1-1,0 0,1 1,-1 0,1-1,-1 1,0 0,0-1,1 1,-1 0,0 0,0 0,0 0,0 0,0 1,0-1,0 0,-1 0,1 1,0-1,0 0,-1 1,1-1,23 101,-18-76</inkml:trace>
  <inkml:trace contextRef="#ctx0" brushRef="#br0" timeOffset="17032.228">254 3473,'13'-5,"0"-1,0 0,-1 0,0-1,0-1,0 0,-1 0,-1-1,1-1,-1 0,-1 0,0-1,0 0,-1 0,-1-1,2-5,1-40,-10 56,0 0,-1 0,1 0,-1 0,1 1,0-1,-1 0,0 0,1 0,-1 0,1 0,-1 1,0-1,0 0,1 1,-1-1,0 1,0-1,0 0,0 1,0 0,0-1,0 1,0 0,0-1,0 1,0 0,0 0,0 0,0 0,0 0,0 0,0 0,0 0,0 0,0 0,0 1,0-1,0 0,0 1,0-1,1 1,-1-1,0 1,0-1,0 1,0 0,1-1,-1 1,0 0,1 0,-1 0,0 0,-6 4,0 0,1 1,0 0,0 0,0 1,0-1,1 1,0 1,1-1,0 1,0-1,0 1,1 0,0 1,1-1,-2 7,4-11,-1 0,0 0,1 0,0 0,0 1,0-1,1 0,-1 0,1 0,0 0,0 0,0 0,1 0,-1 0,1 0,0 0,0-1,1 1,-1-1,1 0,-1 1,1-1,0 0,0-1,0 1,1 0,-1-1,1 0,-1 0,1 0,0 0,0-1,0 1,4 0,3 1,-1-1,2-1,-1 0,0 0,0-1,0 0,0-1,0 0,0-1,0 0,0-1,-1 0,1-1,-1 0,1 0,-2-1,1-1,0 0,-1 0,0-1,-1 0,1 0,-1-1,-1 0,1 0,-1-1,-1 0,0 0,0-1,4-9,-9 17,1-1,-1 1,0-1,0 0,0 1,0-1,0 0,0 0,-1 0,1 1,-1-1,0 0,0 0,0 0,0 0,-1 0,1 1,-1-1,0-2,0 6,-1-1,1 0,-1 1,1-1,0 1,-1-1,1 1,0 0,-1 0,1-1,0 1,0 0,0 0,0 0,0 0,0 1,0-1,0 0,0 0,0 0,1 1,-1-1,1 0,-1 1,1-1,-1 1,1-1,-1 1,0 2,-1 0,1 0,0 0,0 0,0 0,0 1,1-1,0 0,-1 0,2 0,-1 1,0-1,1 0,0 0,0 0,0 0,0 0,1 0,0 0,-1 0,2 0,-1-1,0 1,1-1,-1 0,1 1,0-1,0 0,0-1,0 1,1 0,-1-1,1 0,0 0,0 0,-1 0,1-1,0 1,0-1,0 0,1 0,-1-1,0 1,0-1,0 0,1 0,-1 0,0-1,0 1,0-1,1 0,-1-1,0 1,2-2,5-5,0-1,-1-1,0 0,-1 0,0-1,-1 0,0-1,-1 0,0 0,-1-1,0 1,-1-1,-1 0,0-1,0 1,-2-2,0-4,-10 25,-13 28,17-21,1 0,0-1,1 2,0-1,1 0,0 0,1 1,0-1,3 12,-2-20,-1 0,1 0,1 1,-1-1,1 0,0-1,0 1,0 0,1 0,0-1,-1 0,2 1,-1-1,0 0,1-1,0 1,0-1,0 1,0-1,1 0,-1-1,1 1,-1-1,1 0,4 2,14 1</inkml:trace>
  <inkml:trace contextRef="#ctx0" brushRef="#br0" timeOffset="18288.911">1073 3303,'23'-17,"-2"-1,0-1,-1-1,-1-1,-1 0,-1-1,-1-1,-1-1,-1 0,-1-1,-1-1,-2 0,0 0,-2-1,0-1,-6 22,0 0,-1 1,0-1,0 0,0 0,-1 0,1 0,-1 1,-1-1,1 0,-1 0,0 0,-1 0,1 1,-1-1,0 0,0 1,-1 0,-2-5,4 9,0 1,0-1,1 0,-1 0,0 0,0 1,0-1,0 0,0 1,-1-1,1 1,0-1,0 1,0 0,0-1,-1 1,1 0,0 0,0 0,0 0,-1 0,1 0,0 0,0 0,0 1,-1-1,1 0,0 1,0-1,0 1,0-1,0 1,0 0,0-1,0 1,0 0,0 0,0-1,0 1,1 0,-1 0,0 0,0 0,1 0,-1 1,-27 50,21-26,1 1,2 0,0 0,2 0,1 0,1 0,1 0,4 19,-5-41,0-1,0 1,0-1,1 1,-1 0,1-1,0 1,1-1,-1 0,1 1,0-1,0 0,0 0,0 0,1 0,0-1,0 1,0 0,0-1,0 0,1 0,-1 0,1 0,0-1,0 1,0-1,0 0,0 0,1-1,-1 1,0-1,1 0,-1 0,1 0,0-1,-1 1,1-1,-1 0,4-1,0-1,0 1,0-1,0-1,-1 1,1-1,-1 0,0-1,0 0,0 0,-1-1,1 1,-1-1,0-1,0 1,-1-1,3-4,80-118,-79 113,-1 3,-2 0,1-1,-2 0,0 0,0 0,-1 0,-1-1,1-7,-4 22,-1-1,1 0,0 0,0 0,-1 1,1-1,0 0,0 0,-1 0,1 0,0 0,-1 0,1 0,0 0,-1 0,1 0,0 0,-1 0,1 0,0 0,-1 0,1 0,0 0,0 0,-1 0,1 0,0 0,-1-1,1 1,0 0,0 0,-1 0,1-1,0 1,0 0,-1 0,1 0,0-1,0 1,0 0,0-1,-1 1,1 0,0 0,0-1,0 1,0 0,0-1,0 1,-17 29,17-28,-5 7,1 0,0 0,1 1,0-1,0 1,1-1,0 1,1 0,-1 0,2 0,-1-1,1 1,1 0,0 0,0 0,0 0,1 0,1-1,-1 1,1-1,1 0,0 1,0-2,5 9,-3-12,0 0,1-1,0 0,-1 0,1 0,0 0,0-1,0-1,1 1,-1-1,0 0,0-1,1 1,-1-1,1-1,-1 0,0 0,0 0,1-1,-1 0,0 0,0-1,-1 0,1 0,-1-1,1 1,-1-1,0-1,0 1,-1-1,1 0,-1 0,0-1,0-1,9-11,-1 0,-1-1,-1 0,0-1,-2 0,0-1,-2 1,0-2,-1 1,-1-1,0-5,-6-22,1 48,0 0,0 1,-1-1,1 0,0 1,0-1,-1 0,1 1,0-1,-1 0,1 1,-1-1,1 0,-1 1,1-1,-1 1,1-1,-1 1,0-1,1 1,-1 0,0-1,1 1,-1 0,0 0,1-1,-1 1,0 0,0 0,1 0,-1 0,0 0,0 0,1 0,-1 0,0 0,0 0,1 0,-1 0,0 1,0-1,1 0,-1 0,0 1,1-1,-1 1,0-1,1 0,-1 1,1-1,-1 1,1 0,-1-1,1 1,-1-1,1 1,0 0,-1-1,1 1,0 0,-1-1,1 1,0 0,-8 10,0 1,0 0,1 0,1 1,0 0,1 0,0 0,1 1,1-1,0 1,0 10,12 86,-9-107,1 0,0 0,1 0,-1-1,0 1,1 0,-1-1,1 1,0-1,0 1,0-1,0 0,0 0,1 0,-1 0,1 0,-1-1,1 1,0-1,-1 1,1-1,0 0,0 0,0 0,0-1,0 1,0-1,0 1,0-1,0 0,0 0,0-1,0 1,3-1,17-7,-3-2</inkml:trace>
  <inkml:trace contextRef="#ctx0" brushRef="#br0" timeOffset="18749.985">1384 2457,'84'-81,"-67"59,75-99,-91 120,-1 1,1-1,-1 1,1-1,0 0,-1 1,1-1,0 1,-1-1,1 1,0 0,0-1,0 1,-1 0,1-1,0 1,0 0,0 0,0 0,-1 0,1 0,0 0,0 0,0 0,0 0,0 0,-1 1,1-1,0 0,0 0,0 1,-1-1,1 1,0-1,0 1,-1-1,1 1,0-1,-1 1,1-1,-1 1,1 0,-1-1,1 1,-1 0,1 0,-1-1,1 1,-1 0,0 0,0 0,1 0,-1-1,0 1,0 0,0 0,0 0,16 57,-16-54,3 15,1-1,1 0,1 0,0-1,1 1,1-1,0-1,1 0,1 0,1-1,0 0,12 12,-4-11,0-5</inkml:trace>
  <inkml:trace contextRef="#ctx0" brushRef="#br0" timeOffset="21319.878">2766 509,'28'285,"-10"-173,-18-112,0 0,0 0,0 0,0 0,0-1,-1 1,1 0,0 0,0 0,0 0,-1 0,1 0,0 0,0-1,0 1,-1 0,1 0,0 0,0 0,0 0,-1 0,1 0,0 0,0 0,0 0,-1 0,1 0,0 0,0 0,0 0,-1 0,1 1,0-1,0 0,0 0,-1 0,1 0,0 0,0 0,-6-25,3-1,0 0,2-1,1 1,1 0,2-1,0 1,2 0,1 0,1 1,7-19,-12 39,4-11,-1 1,2-1,0 1,1 1,0 0,2 0,-1 0,1 1,1 1,1 0,-1 0,3 0,-12 12,1 0,0 0,0 0,0 0,0 1,0-1,0 1,0-1,0 1,-1 0,1 0,0 0,-1 1,1-1,-1 1,1-1,-1 1,0 0,1 0,-1 0,0 0,0 0,-1 1,1-1,0 1,-1-1,1 1,-1-1,0 1,0 0,0-1,0 1,-1 0,1 0,-1 0,1 2,2 2,35 79,-32-67</inkml:trace>
  <inkml:trace contextRef="#ctx0" brushRef="#br0" timeOffset="22008.333">3162 848,'2'2,"1"0,-1 0,1-1,0 1,-1 0,1-1,0 0,0 1,0-1,0 0,0-1,0 1,0 0,0-1,0 0,1 0,-1 0,0 0,0 0,0-1,0 1,0-1,0 0,0 0,0 0,0 0,0 0,0-1,0 1,-1-1,1 0,-1 0,2-1,2-1,0-1,0 0,-1 0,0 0,0-1,0 0,0 1,-1-2,0 1,0 0,-1-1,0 0,2-7,-4 12,0 0,0 0,0 0,-1 0,1-1,-1 1,1 0,-1 0,0-1,0 1,0 0,0-1,-1 1,1 0,0 0,-1-1,0 1,1 0,-1 0,0 0,0 0,0 0,-1 0,1 0,0 0,-1 0,1 1,-1-1,0 0,1 1,-1-1,0 1,0 0,0 0,0 0,0 0,0 0,0 0,0 0,-1 1,1-1,0 1,0-1,-1 1,1 0,0 0,-1 0,1 0,0 0,0 1,-1-1,1 1,-1 0,-7 5,0 0,1 1,0 1,0-1,0 1,1 1,0 0,1 0,0 0,1 1,-1 0,2 0,0 1,0-1,1 1,0 0,1 1,0-1,0 0,2 1,-1 0,2-1,-1 3,-7 26,4-22,3-7,0 0,-1 0,-1 0,0-1,-1 1,1 0,-2-1,0 0,0 0,-1-1,0 1,0-1,-1 0,-1-1,-5 5,-4-2</inkml:trace>
  <inkml:trace contextRef="#ctx0" brushRef="#br0" timeOffset="22969.94">3641 763,'16'1,"1"-2,-1 0,0-1,1 0,-1-2,0 0,-1 0,1-2,-1 0,0 0,0-2,-1 0,0 0,0-1,-1-1,0 0,-1-1,0-1,-1 1,0-2,-1 0,0 0,-1-1,-1 0,0 0,3-9,-10 21,1-1,-1 0,0 0,0 0,0 0,0-1,0 1,-1 0,0 0,0 0,1 0,-2-1,1 1,0 0,-1 0,1 0,-1-1,0 1,0 0,0 0,-1 0,1 1,-1-1,1 0,-1 0,0 1,0-1,0 1,-1 0,1-1,0 1,-1 0,1 0,-1 1,0-1,0 1,0-1,0 1,0 0,0 0,0 0,0 0,0 1,0-1,0 1,-1 0,1 0,0 0,0 0,0 0,-1 1,1-1,0 1,0 0,-1 0,-7 6,0 0,1 1,-1 0,1 1,1 0,0 0,0 1,1 0,0 0,0 1,1 0,1 1,0 0,1 0,-2 4,1 4,0 0,1 0,2 0,0 1,1-1,0 1,2 0,1-1,0 1,2 2,8 27,-9-43,0 0,0 0,-1 1,1-1,-2 0,1 0,-1 1,0-1,-1 0,0 1,-1 5,0-4,0 0,-1-1,0 0,0 1,-1-1,0 0,0 0,-1-1,0 1,-1-1,1 0,-1-1,-1 1,1-1,-1-1,0 1,0-1,-1 0,0-1,0 1,0-2,0 1,0-1,-1 0,0-1,1 0,-1 0,-1-1,-8-5</inkml:trace>
  <inkml:trace contextRef="#ctx0" brushRef="#br0" timeOffset="23604.771">3726 312,'247'-235,"-169"158,-76 77,-1 0,1 1,-1-1,1 0,-1 1,1-1,-1 1,1-1,-1 1,0 0,1-1,-1 1,0 0,0 0,0 0,0 0,1 0,-1 0,0 0,-1 0,1 1,0-1,0 0,0 1,-1-1,1 0,-1 1,1-1,-1 1,0-1,1 1,-1 0,1 1,81 218,-57-181,-11-28</inkml:trace>
  <inkml:trace contextRef="#ctx0" brushRef="#br0" timeOffset="29303.904">3049 2541,'-8'1,"1"0,0 0,-1 1,1 0,0 0,0 1,0-1,0 2,1-1,-1 1,1 0,0 0,0 1,0-1,1 1,-1 1,1-1,1 1,-1 0,1 0,0 0,0 2,-5 6,1 1,0 0,1 1,1 0,1 0,0 0,1 0,1 1,0 6,1-17,0 0,0-1,1 1,0 0,0 0,1 0,-1 0,1 0,1 0,-1 0,1 0,0 0,0 0,1 0,0-1,0 1,0 0,1-1,0 0,0 0,0 1,0-2,1 1,0 0,0-1,0 0,1 0,-1 0,1 0,0-1,1 1,2-2,0 0,0-1,0 0,1-1,-1 0,0 0,0-1,0 0,0 0,0-1,0 0,0 0,-1-1,1 0,-1-1,1 1,-1-1,-1-1,1 1,0-1,-1 0,0-1,0 0,-1 0,2-1,9-13,-1 0,-1-1,-1-1,-1 0,-1-1,0 0,2-14,27-117,-39 149,-1-1,1 0,-1 0,0 0,-1 0,1 1,-1-1,0 0,-1 0,1 1,-1-1,0 1,-1 0,1-1,-1 1,0 0,-1 0,1 1,-1-1,0 1,0 0,0 0,0 0,-1 0,-3-2,7 5,-1 0,1 0,-1 1,0-1,1 0,-1 1,0-1,1 1,-1-1,0 1,0 0,0 0,1 0,-1 0,0 0,0 0,1 0,-1 0,0 1,0-1,1 1,-1-1,0 1,1 0,-1 0,0 0,1 0,-1 0,1 0,0 0,-1 0,1 0,0 1,0-1,0 1,0-1,0 1,0-1,-1 2,-20 68,23 244,-58-61,58 17,-1-259</inkml:trace>
  <inkml:trace contextRef="#ctx0" brushRef="#br0" timeOffset="29837.282">3670 2936,'4'-5,"3"-6,-6-1,-7-4,-8 1,-1-1,-4 1,-2 4,-3-2,-2 3,-1 1,-2 4,1 2,4 1</inkml:trace>
  <inkml:trace contextRef="#ctx0" brushRef="#br0" timeOffset="30623.962">2682 2768,'-5'0,"-6"0,-7 0,-4 0,-4 0,3 4,1 2,-2 0,5 4,0 0,3 3,-1-1,4 3,-2-2,2 3,3-2</inkml:trace>
</inkml:ink>
</file>

<file path=ppt/ink/ink3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03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328 0,'-58'112,"6"3,-10 38,-1 3,-20 10,74-152</inkml:trace>
  <inkml:trace contextRef="#ctx0" brushRef="#br0" timeOffset="422.749">244 0,'-1'77,"-2"-36,2-1,2 1,1 0,2 0,2 0,2-1,1 0,3-1,13 34,-21-66,2 8,1-1,0 0,1 0,1-1,0 0,1 0,0-1,1 0,5 4,-14-15,0 1,1 0,-1-1,0 0,1 1,-1-1,1 0,-1 0,1-1,0 1,-1 0,1-1,0 0,-1 1,1-1,0 0,0-1,-1 1,1 0,0-1,-1 1,1-1,0 0,-1 0,1 0,-1 0,1-1,-1 1,0 0,1-1,-1 0,0 0,0 1,0-1,-1 0,1-1,0 1,-1 0,1 0,0-2,50-103,-38 66,-2 0,-1-1,-2 0,-2-1,-2 0,-2 0,-2 0,-3-37,-16 21,13 58,1 5</inkml:trace>
  <inkml:trace contextRef="#ctx0" brushRef="#br0" timeOffset="752.858">892 198,'-2'5,"-8"16,1 1,1 0,1 1,1 0,1 0,1 0,0 1,2-1,1 1,1 0,1-1,3 13,-4-33,1 0,0 0,0 0,1 0,-1 0,0 0,1 0,0 0,0-1,0 1,0-1,0 1,0-1,1 0,-1 0,1 0,-1 0,1 0,0-1,0 1,0-1,0 0,0 1,0-1,0-1,0 1,0 0,1-1,-1 0,0 0,0 0,0 0,1 0,-1-1,6 0,0 0,0-1,0-1,0 1,0-2,-1 1,1-1,-1 0,0-1,0 0,2-2,2-2,-1-1,0 0,-1 0,0-1,-1 0,0-1,-1 0,0 0,-1-1,0 0,1-5,-6 11,1 1,-1 0,-1-1,1 0,-1 1,0-1,-1 0,1 1,-1-1,-1 0,1 0,-1 1,0-1,-1 0,0 1,0-1,0 1,-1 0,0 0,0 0,0 0,-1 0,0 1,0-1,-2-1,1 2,0 0,-1 0,1 0,-1 1,0-1,0 2,-1-1,1 1,-1-1,0 2,1-1,-1 1,-1 0,1 1,0-1,0 1,0 1,-1-1,0 2,-16-2</inkml:trace>
  <inkml:trace contextRef="#ctx0" brushRef="#br0" timeOffset="1322.832">1316 198,'-6'13,"2"1,-1 0,2 0,0 0,0 0,1 0,1 1,1 6,0-17,0 0,0 1,1-1,-1 0,1 0,0 0,1 0,-1 0,1-1,-1 1,1 0,0-1,0 1,1-1,-1 1,1-1,0 0,0 0,0 0,0-1,0 1,1-1,-1 0,1 0,-1 0,1 0,0 0,0-1,0 0,0 0,1 1,3-1,0 0,0-1,0 1,0-1,0-1,0 0,0 0,0 0,-1-1,1-1,0 1,-1-1,0 0,1-1,-1 1,-1-1,1-1,0 0,-1 0,0 0,0 0,-1-1,1 0,-1 0,3-6,55-71,-62 84,0-1,0 0,0 1,0-1,0 1,0-1,0 1,0 0,0-1,0 1,0 0,-1 0,1-1,0 1,-1 0,1 0,0 0,-1 0,1 0,-1 0,1 0,-1 0,0 0,0 0,1 0,-1 0,0 0,0 1,0-1,0 0,0 0,0 0,0 0,0 0,-1 0,1 1,1 6,0-3,-1 1,1 0,0-1,1 1,-1-1,1 0,0 1,1-1,-1 0,1 0,0 0,0-1,1 1,-1-1,1 0,0 0,0 0,0 0,1-1,-1 1,1-1,0 0,0-1,0 1,0-1,0 0,1 0,-1-1,1 0,-1 0,1 0,0 0,-1-1,2 0,5-3,0 0,-1-1,1 0,-1-1,0 0,0-1,0 0,-1-1,0 0,0 0,-1-1,0-1,0 0,-1 0,0 0,-1-1,0 0,0 0,-1-1,-1 0,1 0,-2-1,2-5,5-45,-16 46</inkml:trace>
</inkml:ink>
</file>

<file path=ppt/ink/ink3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08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40,'17'284,"-5"-88,-17-171,-8-31,0-124,14 102,0 6,1 0,2 1,0-1,1 1,1 0,1 0,1 1,1 0,0 0,2 1,0 1,1-1,1 2,0 0,2 0,5-3,45-22,-63 42,0-1,0 1,0 0,0 0,0 0,0 0,0 0,0 0,0 1,0-1,0 0,0 1,0 0,0-1,0 1,0 0,-1 0,1 0,0 0,-1 1,1-1,-1 0,1 1,-1-1,1 1,-1-1,0 1,0 0,0-1,0 1,0 0,0 0,-1 0,1 0,0-1,-1 2,40 142,-28-101,-6-27</inkml:trace>
</inkml:ink>
</file>

<file path=ppt/ink/ink3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08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1 277,'6'-7,"0"0,1 0,0 1,1 0,-1 0,1 0,0 1,1 0,-1 1,1 0,0 0,0 1,0 0,0 1,1 0,-1 0,1 1,-1 0,1 1,0 0,-1 0,1 1,-1 0,1 1,104 30,-113-31,-1 0,1 0,0-1,-1 1,1 0,0 0,0-1,0 1,-1-1,1 1,0 0,0-1,0 0,0 1,0-1,0 1,0-1,0 0,0 0,0 0,0 0,1 0,-1 0,0 0,0 0,0 0,0 0,0 0,0-1,0 1,0 0,0-1,0 1,0-1,0 1,0-1,-1 0,1 1,0-1,0 0,0 1,-1-1,1 0,0 0,-1 0,1 0,-1 0,1 0,-1 0,1 0,-1 0,0 0,1 0,-1 0,0 0,0 0,0 0,0 0,0 0,0-1,-112-111,105 106,-57-79,62 76</inkml:trace>
</inkml:ink>
</file>

<file path=ppt/ink/ink3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09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0,'14'0,"10"0,6 0,1 0,2 0,-1 0,-1 0,0 0,-2 0,0 0,0 0,-1 0,0 0,-10 0,-7 5,-7 1</inkml:trace>
</inkml:ink>
</file>

<file path=ppt/ink/ink3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09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22,'24'0,"22"0,8 0,0-5,-4-1,-7 0,-5 1,-9 6,-10 4</inkml:trace>
</inkml:ink>
</file>

<file path=ppt/ink/ink3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40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164 114,'-17'15,"1"0,1 1,1 0,0 1,1 1,1 0,0 1,2 0,0 1,1 0,1 1,-4 16,12-34,-1 0,1 1,-1-1,1 0,0 0,1 0,-1 0,0 0,1 1,0-1,0 0,0 0,0 0,0 0,0-1,1 1,0 0,-1-1,1 1,0-1,0 1,0-1,1 0,-1 0,1 0,-1 0,1 0,-1 0,1-1,0 1,0-1,0 0,0 0,0 0,0 0,0-1,0 1,0-1,0 1,1-1,-1 0,0-1,0 1,0 0,0-1,0 0,3 0,16-7,-1-1,0-1,0-1,-1-1,0 0,-1-2,0 0,-2-1,1-1,-2 0,0-1,-1-1,4-7,-7 11,-6 7,-1 0,0 0,0 0,-1-1,0 0,-1 1,1-1,-2-1,1 1,-1 0,0-1,-1 1,1-2,-2 6,0 1,1-1,-1 0,-1 0,1 1,0-1,-1 0,0 1,0-1,0 1,0-1,-1 1,1 0,-1-1,0 1,0 0,0 0,0 0,0 0,-1 0,0 1,1-1,-1 1,0 0,0 0,0 0,0 0,-1 0,1 0,0 1,-2 0,-3-2,-1 2,1-1,-1 1,0 1,0 0,1 0,-1 0,0 1,1 1,-1-1,0 2,1-1,0 1,0 0,0 1,0-1,0 2,0-1,1 1,0 0,0 1,-1 1,-10 7</inkml:trace>
  <inkml:trace contextRef="#ctx0" brushRef="#br0" timeOffset="552.968">812 1,'-44'38,"-105"59,148-96,0 0,1 0,-1 0,0 0,0 0,0 0,1 0,-1 0,1 0,-1 0,1 0,-1 0,1 0,0 1,-1-1,1 0,0 0,0 1,0-1,0 0,0 0,0 1,0-1,0 0,1 0,-1 1,0-1,1 0,-1 0,1 0,0 0,-1 0,1 0,0 0,-1 0,1 0,0 0,0 0,0 0,0 0,0-1,0 1,0 0,0-1,0 1,57 32,-49-29,63 44,-70-47,-1 1,1-1,-1 1,1 0,-1-1,0 1,0 0,1 0,-1-1,-1 1,1 0,0 0,0 0,-1 0,1 0,-1 1,1-1,-1 0,0 0,0 0,0 0,0 0,0 0,-1 1,1-1,-1 0,1 0,-1 0,0 0,0 0,1 0,-1 0,-1-1,1 1,0 0,0 0,-1-1,1 1,-1-1,-1 3,-1 0,0 0,0-1,0 1,-1-1,1 0,-1-1,0 1,1-1,-1 0,0 0,0 0,-1-1,1 1,0-1,0-1,-1 1,1-1,-1 0,1 0,0 0,-3-1,-9-4</inkml:trace>
</inkml:ink>
</file>

<file path=ppt/ink/ink3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42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252 138,'-16'7,"0"1,0 1,1 1,1 0,-1 1,2 1,-12 11,13-12,4-5,-1 0,1 0,0 1,1 1,0-1,0 1,0 0,1 1,0 0,1 0,0 0,0 0,1 1,0 0,1 0,0 0,1 0,0 0,0 1,1-1,0 0,1 1,1-1,0 9,0-16,0 1,1-1,-1 0,1 0,0 0,0 0,0 0,0 0,0 0,1-1,-1 1,1-1,0 0,-1 1,1-1,0-1,0 1,1 0,-1-1,0 1,0-1,1 0,-1 0,1-1,-1 1,1 0,-1-1,1 0,-1 0,3 0,4-1,0-1,0 0,-1 0,1-1,-1 0,1 0,-1-1,0 0,-1-1,5-3,8-8,-1 0,-1-1,-1-1,0-1,-2 0,0-2,-1 1,-1-2,-1 0,-1-1,-1 0,3-12,-10 24,0 1,-1-1,0 0,-1-1,0 1,-1 0,0-1,-1 1,0 0,-2-8,2 14,-1 1,0 0,0 0,0 0,0 0,-1 0,1 0,-1 0,0 0,0 0,0 1,-1-1,0 1,1 0,-1 0,0 0,0 0,-1 0,1 0,-1 1,1 0,-1 0,0 0,0 0,0 0,0 1,0 0,0-1,-2 1,2 1,0-1,-1 1,1 0,0 0,-1 1,1-1,0 1,-1 0,1 0,0 0,0 1,0 0,0-1,0 1,0 1,0-1,1 1,-1-1,1 1,0 0,0 0,0 0,0 1,0-1,1 1,-1 0,1-1,0 1,0 1,-45 124,46-124,-8 39,3 1,2 1,1-1,3 1,3 26,0 27,-20 126,-12-90,31-117</inkml:trace>
</inkml:ink>
</file>

<file path=ppt/ink/ink3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45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0 390,'28'-17,"-2"-2,0 0,-1-2,-1 0,-1-2,-1-1,-1 0,-1-2,-1 0,-2-1,11-21,0-14,-22 102,-6-25,-2-9,1 1,-1 0,1-1,1 1,-1 0,1 0,1 0,-1 0,1 0,0-1,0 1,1 0,0-1,0 1,1-1,0 0,0 1,0-1,1-1,0 1,0 0,0-1,1 0,0 0,0 0,0-1,0 0,1 0,0 0,0-1,5 3,3-5,1-1,-1-1,0 0,1-1,-1-1,0 0,0-1,0 0,-1-1,1-1,-1 0,-1-1,1 0,-1-1,0 0,-1-1,0 0,0-1,-1 0,5-6,-10 11,0-1,0 1,-1-1,0 1,1-1,-2-1,1 1,-1 0,0-1,0 0,-1 0,0 1,0-2,-1 1,1-4,-2 11,0 0,0 1,0-1,-1 0,1 1,0-1,0 0,0 1,0-1,-1 0,1 1,0-1,0 0,-1 0,1 1,0-1,0 0,-1 0,1 0,0 1,-1-1,1 0,0 0,-1 0,1 0,0 0,-1 0,1 0,0 0,-1 0,1 0,0 0,-1 0,1 0,-1 0,1 0,0 0,-1 0,1 0,0 0,-1 0,1 0,0-1,0 1,-1 0,1 0,0 0,-1-1,1 1,0 0,0 0,-1-1,1 1,0 0,0-1,0 1,0 0,-1-1,1 1,0 0,0-1,0 1,0 0,0-1,0 1,0 0,0-1,0 1,-16 26,14-21,0 0,0 0,1 1,0-1,1 1,-1-1,1 1,0-1,0 1,0-1,1 1,0-1,0 0,1 1,-1-1,1 0,0 0,1 0,-1 0,1 0,0 0,0-1,0 1,1-1,0 0,-1 0,1-1,1 1,-1-1,1 1,-1-1,1-1,0 1,0-1,0 0,0 0,0 0,1-1,1 1,6-2,1 0,0-1,-1 0,1-1,-1-1,1 0,-1-1,0 0,0-1,-1-1,0 0,0 0,0-1,0-1,-1 0,-1 0,1-1,-1-1,-1 0,3-3,-2 5,0-1,0 0,-1 0,-1-1,0 0,0-1,-1 0,0 0,-1 0,0-1,3-8,-9 20,0 1,-1-1,1 0,0 1,-1-1,1 1,0-1,-1 1,1-1,-1 0,1 1,0-1,-1 0,1 1,-1-1,1 0,-1 0,1 1,-1-1,1 0,-1 0,1 0,-1 0,0 0,1 0,-1 0,1 0,-1 0,1 0,-1 0,1 0,-1 0,1 0,-1 0,0-1,1 1,-1 0,1 0,-1-1,1 1,0 0,-1-1,1 1,-1 0,1-1,0 1,-1-1,1 1,0 0,-1-1,1 1,0-1,0 1,-1-1,-2 7,0 1,0 0,1-1,-1 1,1 0,1 0,0 1,0-1,0 0,1 0,0 0,0 1,1-1,-1 0,2 0,-1 0,1 0,0 0,1 0,0 0,0-1,0 1,0-1,1 0,1 0,-1 0,1 0,-1-1,2 0,-1 0,0 0,1-1,0 0,0 0,0 0,1-1,-1 0,1 0,2 0,29-8,-25-6</inkml:trace>
</inkml:ink>
</file>

<file path=ppt/ink/ink3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46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0 282,'74'-49,"-2"-3,-2-3,50-53,-120 107,1 0,0 0,0 0,-1-1,1 1,0 0,0 0,0 0,0 0,1 1,-1-1,0 0,0 0,0 1,1-1,-1 0,0 1,1-1,-1 1,0 0,1 0,-1-1,1 1,-1 0,0 0,1 0,-1 0,1 0,-1 1,1-1,-1 0,0 1,1-1,-1 1,0-1,0 1,1 0,-1-1,0 1,0 0,0 0,0 0,0 0,0 0,0 0,0 0,0 0,0 1,-1-1,1 0,0 0,-1 1,1 0,76 167,8-70,-71-89</inkml:trace>
</inkml:ink>
</file>

<file path=ppt/ink/ink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15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120 868,'-14'15,"1"1,0 1,1 0,1 1,1 0,0 1,2 0,0 0,1 1,-1 6,7-24,0 0,0 1,1-1,-1 1,0 0,1-1,-1 1,1-1,0 1,0 0,0-1,0 1,1 0,-1-1,1 1,-1-1,1 1,0-1,0 1,0-1,0 0,1 1,-1-1,1 0,-1 0,1 0,0 0,0 0,-1 0,2 0,-1-1,0 1,0-1,0 0,1 1,-1-1,0 0,1 0,-1 0,1-1,0 1,-1-1,1 1,10-1,0-1,0 0,-1-1,1 0,0-1,-1 0,0-1,0-1,0 0,0 0,-1-1,0-1,0 0,-1 0,0-1,0 0,-1-1,0 0,0-1,-1 1,2-5,-3 7,0 0,0-1,-1 0,0 0,-1-1,0 1,0-1,-1 0,0-1,-1 1,0-1,0 1,-1-1,0 0,-1 0,0 0,0 0,-1 0,-1 0,1 0,-2 0,1 0,-2 0,1 0,-1 1,-1-1,1 1,-2 0,0-2,0 6,1 1,-1 0,0 0,0 0,-1 0,1 1,-1 0,1 0,-1 1,0-1,0 1,0 1,-1-1,1 1,0 0,-1 0,1 1,0 0,-1 0,1 0,0 1,-1 0,1 0,0 1,0 0,0 0,0 0,0 1,0 0,0 0,1 0,0 1,0-1,0 1,0 1,0-1,1 1,3-5,0 0,1 0,-1 1,0-1,0 0,1 1,-1-1,0 0,1 1,-1-1,1 1,-1-1,1 1,-1-1,1 1,-1 0,1-1,-1 1,1 0,0-1,-1 1,1 0,0-1,0 1,-1 0,1-1,0 1,0 0,0 0,0-1,0 1,0 0,0 0,0-1,0 1,1 0,-1 0,0-1,0 1,1 0,-1-1,0 1,1 0,-1-1,0 1,1 0,-1-1,1 1,-1-1,1 1,0-1,-1 1,1-1,-1 0,1 1,0-1,0 0,-1 1,1-1,0 0,-1 0,1 1,0-1,51-4,-7-14,-1-1,-1-2,-1-2,-1-1,-1-3,-2-1,33-31,-16 17,-2-2,-2-3,-2-2,-2-2,-2-2,-3-2,34-59,-33 3,-93 384,13 1,4 103,28-282,-17 257,-48 223,64-541,-1 0,-2 0,-1 0,-1-1,-2-1,-2 0,-10 17,24-47,0 1,0-1,0 0,0 1,0-1,0 0,-1 0,1 0,-1 0,0 0,1-1,-1 1,0 0,0-1,0 1,0-1,0 0,-1 0,1 0,0 0,-1 0,1 0,0 0,-1-1,1 1,-1-1,1 0,-1 0,1 0,-1 0,1 0,-1 0,1-1,0 1,-1-1,1 0,-1 0,1 0,0 0,0 0,0 0,-1 0,1-1,0 1,0-1,1 0,-2 0,-6-14,1-1,0 0,1 0,1-1,1 1,0-1,2 0,0-1,0 1,2-1,0 1,2-1,0 1,3-16,1-18,3 0,2 1,3-1,1 2,3 0,2 1,10-15,78-113,-88 149</inkml:trace>
</inkml:ink>
</file>

<file path=ppt/ink/ink3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46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1 283,'5'0,"11"5,7 1,5 0,3-1,-4-6,-3-3,1-1,0 1,1 0,0 2,2 0,-1 2,1-1,1 1,-6-4,-6-3</inkml:trace>
  <inkml:trace contextRef="#ctx0" brushRef="#br0" timeOffset="334.004">170 1,'5'38,"1"18,5 4,1-4,-3-5,-2-8,-2-6,-2-5,-2-2,-1-2,-5-6,-2-2,0-4</inkml:trace>
</inkml:ink>
</file>

<file path=ppt/ink/ink3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50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51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204 193,'-135'123,"128"-115,0 0,0 1,1 0,0 0,1 0,0 1,0 0,1 0,1 0,-1 1,2-1,-1 1,1 0,1-1,0 7,1-13,1 0,-1-1,1 1,0 0,0 0,1 0,-1 0,1-1,0 1,0-1,0 1,0-1,1 0,-1 0,1 0,0 0,0 0,0 0,0-1,0 1,1-1,-1 0,1 0,-1-1,1 1,0-1,0 1,-1-1,1 0,0-1,0 1,0-1,0 0,0 0,0 0,0 0,0-1,0 1,0-1,0 0,0 0,0-1,0 1,-1-1,1 0,-1 0,2-1,11-5,0-1,-1 0,-1-2,1 0,-2 0,1-1,-2-1,1 0,-2-1,0 0,-1-1,0 0,-1 0,-1-1,0 0,-1-1,-1 0,0 0,-2 0,1-7,-1 0,-1 0,-1 0,-1 0,-1 0,-1 0,-2-7,3 27,0 1,0 0,-1-1,1 1,-1 0,0 0,0 0,0-1,0 1,0 0,-1 0,0 0,1 1,-1-1,0 0,0 1,-1-1,1 1,0 0,-1-1,1 1,-1 0,0 1,0-1,0 0,0 1,0 0,0 0,0 0,0 0,0 0,-1 0,1 1,0-1,-1 1,1 0,0 0,0 1,-1-1,1 1,0-1,0 1,-1 0,1 0,0 0,0 1,-6 5,-1 1,1 1,1 0,0 0,0 0,1 1,0 0,0 1,2-1,-1 1,1 0,1 1,0-1,0 1,1 0,1 0,0 0,0 0,1 5,0-1,0 1,1 0,1-1,1 1,0-1,1 0,4 12,-1 0,26 169,-34 28,-48-60,55-160,0-10</inkml:trace>
</inkml:ink>
</file>

<file path=ppt/ink/ink3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50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90 128,'-10'33,"-3"17,-4-1,1-4,-2-9,2-11</inkml:trace>
  <inkml:trace contextRef="#ctx0" brushRef="#br0" timeOffset="662.218">315 213,'48'-59,"45"-41,-92 99,0 0,-1 0,1 0,0 0,0 1,0-1,0 0,-1 0,1 1,0-1,0 0,0 1,0-1,0 1,1 0,-1-1,0 1,0 0,0 0,0-1,0 1,0 0,1 0,-1 0,0 0,0 1,0-1,0 0,0 0,0 1,0-1,1 1,-1-1,0 1,0-1,0 1,-1-1,1 1,0 0,0 0,0-1,0 1,-1 0,1 0,0 0,-1 0,1 0,-1 0,1 0,-1 0,1 0,-1 0,0 0,1 1,9 70,-9-58,-2-11,1-1,-1 1,1 0,0 0,0-1,0 1,0 0,0 0,0-1,1 1,0 0,-1-1,1 1,0-1,0 1,0 0,1-1,-1 0,0 1,1-1,0 0,0 0,-1 0,1 0,0 0,0 0,1-1,-1 1,0-1,1 1,-1-1,1 0,-1 0,1 0,-1 0,1 0,0-1,-1 1,1-1,0 0,0 0,-1 0,1 0,0 0,0 0,-1-1,1 1,0-1,-1 0,1 0,-1 0,2-1,11-9,1-2,-2 0,1-1,-2 0,0-1,-1 0,0-1,-2-1,5-7,3-31,-21 41</inkml:trace>
</inkml:ink>
</file>

<file path=ppt/ink/ink3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48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1 262,'23'126,"-21"-101,-1-17,0 1,-1-1,0 0,0 0,-1 1,0-1,0 0,-1 0,0 0,0 0,-4 7,0-40,14-16,2 1,1 0,3 1,1 0,2 1,1 0,2 2,2 0,17-20,50-32,-86 87,0 1,0 0,-1-1,1 1,0 0,0 1,0-1,-1 1,1-1,0 1,0 0,-1 0,1 0,-1 0,1 0,-1 0,1 1,-1 0,0-1,1 1,-1 0,0 0,0 0,-1 0,1 0,0 1,-1-1,1 0,-1 1,0 0,0-1,0 1,0-1,0 1,0 0,-1 0,0-1,1 1,-1 2,4 4,4 10</inkml:trace>
  <inkml:trace contextRef="#ctx0" brushRef="#br0" timeOffset="1911.138">875 65,'-1'-2,"0"0,-1 0,1 0,-1 1,1-1,-1 0,0 1,0-1,0 1,0 0,0 0,0 0,0 0,0 0,0 0,0 0,-1 1,1-1,0 1,-1-1,1 1,0 0,-1 0,1 0,-2 0,1 0,-4-1,0 0,-1 1,1 0,0 1,-1-1,1 1,0 1,-1-1,1 1,0 0,0 1,0 0,1 0,-1 0,1 1,0 0,0 0,0 1,0 0,1 0,-1 0,1 1,-1 1,5-4,1-1,-1 1,0 0,1-1,0 1,0 0,0 0,0-1,0 1,0 0,1-1,-1 1,1 0,0-1,0 1,0-1,0 1,0-1,1 1,-1-1,0 0,1 0,0 0,0 1,0-2,0 1,0 0,0 0,2 1,72 37,-70-38,74 36,-78-37,0 1,0 0,0-1,0 1,0 0,-1 0,1 0,0 0,-1 1,0-1,0 0,0 0,0 1,0-1,0 1,0-1,-1 1,1-1,-1 1,0-1,0 1,0 0,0-1,0 1,0-1,-1 1,1 0,-1-1,0 0,0 1,0-1,0 1,-5 6,0-2,-1 1,0-1,0 0,0 0,-1-1,0 0,0-1,-1 1,1-2,-1 1,0-1,-1 0,1-1,-1 0,-5 0,-2 3,11-3,-2 0,0 0,0 0,-1 0,1-1,-1 0,1-1,-1 0,0 0,0-1,-6 0,3-5</inkml:trace>
</inkml:ink>
</file>

<file path=ppt/ink/ink3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5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71 275,'16'8,"1"-1,-1-1,1 0,1-1,-1-1,1-1,0 0,-1-1,1-1,0-1,0-1,0 0,0-1,0-1,-1-1,1 0,-1-1,0-1,-1-1,1-1,-1 0,0-1,-8 4,-1 0,1 0,-1-1,-1 0,1 0,-1-1,0 0,0 0,-1 0,0 0,0-1,-1 0,0 0,-1-1,1 1,-2-1,1 1,-1-1,0 0,-1 0,0 0,-1 0,1 0,-2 0,0-3,-2 7,-1 0,0 1,0-1,-1 1,1 0,-1 0,0 0,0 1,0 0,0 0,-1 0,1 0,-1 1,0 0,0 0,0 1,0-1,0 1,0 1,0-1,0 1,0 0,0 0,0 1,0 0,-1 0,-6 4,1 0,0 1,1 1,0 0,0 0,0 1,1 0,0 1,0 0,1 0,0 1,1 1,0-1,1 1,0 0,1 1,0 1,-3 4,2 1,0 0,1 0,0 1,2 0,0 0,2 0,0 0,1 0,0 1,2-1,2 18,-1-9,-1 0,-2 0,-1 0,-1 0,-7 26,4-36,-2 0,0 0,-1-1,-1 0,0 0,-1-1,-1-1,-1 0,0 0,-1-1,0-1,-1 0,-10 5,25-17,0-1,0 1,-1-1,1 1,0-1,-1 1,1-1,0 0,-1 1,1-1,0 1,-1-1,1 0,-1 1,1-1,-1 0,1 1,-1-1,1 0,-1 0,0 0,1 1,-1-1,1 0,-1 0,1 0,-1 0,0 0,1 0,-1 0,1 0,-1 0,1 0,-1-1,0 1,1 0,-1 0,1 0,-1-1,1 1,-1 0,1-1,-1 1,1 0,-1-1,1 1,0-1,-1 1,1-1,0 1,-1-1,1 1,0-1,0 1,-1-1,1 1,0-1,0 1,0-1,0 1,0-1,-1 0,1 0,2-13</inkml:trace>
</inkml:ink>
</file>

<file path=ppt/ink/ink3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53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0 316,'300'-258,"-253"200,-46 59,1-1,0 0,-1 1,1-1,-1 0,1 1,-1 0,1-1,-1 1,0 0,1 0,-1 0,0 0,1 0,-1 0,0 0,0 0,0 0,0 1,0-1,0 0,-1 1,1-1,0 0,-1 1,1-1,-1 1,1 0,-1-1,0 1,1-1,-1 1,0-1,0 1,0 0,0-1,-1 1,1-1,0 1,-1 1,2 3,54 229,-28-184,-11-33</inkml:trace>
</inkml:ink>
</file>

<file path=ppt/ink/ink3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37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3 116,'-3'56,"6"358,8-570,-2 114,2 2,2-1,2 2,2 0,12-20,57-91,-86 149,1 0,-1-1,1 1,0 0,0 0,0 0,-1 0,1 0,0 0,0 0,0 0,1 1,-1-1,0 0,0 0,0 1,0-1,1 1,-1-1,0 1,1 0,-1-1,0 1,1 0,-1 0,0 0,1 0,-1 0,0 0,1 0,-1 1,0-1,1 0,-1 1,0-1,0 1,1-1,-1 1,0 0,0 0,0-1,0 1,0 0,0 0,0 0,0 0,0 0,0 0,-1 0,1 0,0 1,-1-1,1 0,-1 0,1 1,-1-1,0 0,1 1,-1-1,0 1,17 37,-11-20</inkml:trace>
  <inkml:trace contextRef="#ctx0" brushRef="#br0" timeOffset="22771.546">821 59,'-39'-17,"28"17,-1 0,1 1,0 0,0 1,0 0,0 1,1 0,-1 1,1 0,-1 1,1 0,1 0,-1 1,1 0,0 1,0 0,1 0,0 1,0 0,1 1,0-1,0 2,1-1,1 0,-1 2,2-5,0 1,1-1,-1 1,2 0,-1 1,1-1,0 0,0 1,1-1,0 1,0 0,1-1,0 1,0-1,1 1,0 0,0-1,1 1,0-1,0 0,1 1,0-1,0 0,0-1,1 1,0-1,1 1,-1-1,1 0,0-1,1 1,-1-1,1 0,0-1,1 1,-1-1,1 0,0-1,-1 0,2 0,-1 0,0-1,1 0,13 3,0-2,0-1,1 0,-1-2,1 0,10-3,9 1,-17 1</inkml:trace>
</inkml:ink>
</file>

<file path=ppt/ink/ink3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2:25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3161 706,'28'59,"-2"2,-3 0,-3 2,-3 0,4 32,-2 57,-19-153,-1 1,1-1,0 1,0 0,0-1,0 1,0-1,0 1,1 0,-1-1,0 1,0-1,0 1,0 0,0-1,1 1,-1-1,0 1,0 0,1-1,-1 1,0 0,0-1,1 1,-1 0,0 0,1-1,-1 1,0 0,1 0,-1 0,1-1,-1 1,0 0,1 0,-1 0,1 0,-1 0,0 0,1 0,-1 0,1 0,-1 0,1 0,-1 0,0 0,1 0,-1 0,1 0,-1 1,0-1,1 0,-1 0,0 0,1 1,-1-1,0 0,1 0,-1 1,0-1,1 0,-1 1,0-1,15-49,-13 39,63-185,40-99,-85 259,-12 29</inkml:trace>
  <inkml:trace contextRef="#ctx0" brushRef="#br0" timeOffset="271.772">3810 706,'-5'43,"-1"29,0 7,1-6,1-9,2-12,1-10,5-11,3-7,-1-12,4-8,0-5</inkml:trace>
  <inkml:trace contextRef="#ctx0" brushRef="#br0" timeOffset="851.42">4375 678,'-11'-3,"0"0,-1 1,1 1,0 0,-1 0,1 1,-1 1,1 0,-1 0,1 1,0 1,0 0,0 0,0 1,0 0,1 1,0 0,0 1,0 0,-8 7,-30 37,47-49,0 0,1 0,-1 0,1 0,-1 0,1 0,-1 0,1 1,0-1,0 0,-1 0,1 0,0 1,0-1,0 0,0 0,1 1,-1-1,0 0,0 0,1 0,-1 1,1-1,-1 0,1 0,-1 0,1 0,0 0,0 0,-1 0,1 0,0 0,0 0,0-1,0 1,0 0,0 0,0-1,0 1,0-1,0 1,1-1,-1 0,0 1,0-1,0 0,1 0,-1 1,0-1,0 0,0 0,1-1,166 9,-166-6,-1 0,1 0,-1 0,1 0,-1 0,0 0,0 0,0 1,0-1,0 0,-1 1,1-1,-1 1,1-1,-1 1,0-1,0 1,0-1,0 1,-1-1,1 0,-1 1,1-1,-1 1,0-1,0 0,0 1,0-1,0 0,0 0,-1 0,1 0,-1 0,0 0,1 0,-1-1,0 1,0-1,0 1,0-1,-1 1,-52 48,45-43,1 0,0 1,0 0,1 1,0 0,0 0,1 1,1 0,-4 5,9-12,0 0,-1 0,2 1,-1-1,0 0,1 0,-1 0,1 1,0-1,0 0,0 0,1 1,-1-1,1 0,-1 0,1 0,0 1,1-1,-1 0,0 0,1-1,-1 1,1 0,0 0,0-1,0 1,1-1,-1 0,0 0,1 0,0 0,-1 0,1 0,0-1,2 2,3 1,0 0,0-1,0 0,0 0,0-1,1 0,-1 0,1-1,-1 0,1-1,-1 1,1-2,3 0,-3-1,1-1,-1 0,0-1,0 0,0 0,0-1,-1 0,1-1,-1 1,1-3,11-7</inkml:trace>
  <inkml:trace contextRef="#ctx0" brushRef="#br0" timeOffset="1466.265">4713 649,'-7'18,"1"0,0 0,1 1,1-1,1 1,1 0,0 0,2 8,-1-19,1 0,1-1,0 1,0-1,0 1,1-1,0 1,1-1,-1 0,1 0,1 0,-1 0,1 0,1-1,-1 0,1 0,0 0,0 0,1-1,0 0,-1 0,2 0,2-3,-1 0,1-1,0 0,0 0,0-1,0 0,0 0,0-1,-1-1,1 1,0-1,0-1,-1 0,0 0,1 0,-1-1,-1-1,1 1,0-1,-1 0,4-4,67-55,-75 63,0 0,-1 1,1 0,0 0,-1 0,1 0,0 0,0 0,-1 1,1-1,0 1,-1 0,1-1,0 1,-1 1,1-1,-1 0,0 1,1-1,-1 1,0 0,0-1,0 1,0 0,0 0,-1 0,1 1,-1-1,1 0,-1 1,0-1,0 1,0-1,0 1,0 0,0-1,-1 3,24 29,-13-27,-1 0,1-1,1 0,-1-1,1 0,0-1,0 0,0-1,0-1,0 1,1-2,0 0,-1 0,1-2,-1 1,1-1,-1-1,1 0,-1-1,0-1,0 0,0 0,-1-1,1 0,-1-1,0-1,-1 1,0-2,0 1,0-2,-1 1,0-1,-1-1,1 0,6-9,-1 0,-1-1,0 0,-2-1,0 0,-2-1,0 0,-1-1,-2 1,4-21,-7-8,-7 33</inkml:trace>
  <inkml:trace contextRef="#ctx0" brushRef="#br0" timeOffset="-2513.594">1129 790,'-1'0,"-1"0,1 0,0 1,-1-1,1 0,0 1,-1-1,1 1,0-1,-1 1,1-1,0 1,0 0,0 0,0 0,0 0,0 0,0 0,0 0,0 0,0 0,0 0,1 0,-1 0,0 1,1-1,-1 0,1 1,-1-1,1 0,0 1,0-1,0 0,-1 1,1-1,1 1,-1-1,0 0,0 1,0-1,1 0,-1 1,0-1,1 0,0 1,-2 6,-25 147,-31 165,30-168,7-69,12-91,5-5</inkml:trace>
  <inkml:trace contextRef="#ctx0" brushRef="#br0" timeOffset="-2168.933">565 790,'234'-53,"138"20,-327 32,-25 0,0 1,0 0,1 1,-1 2,-1 0,20 5,-22-2</inkml:trace>
  <inkml:trace contextRef="#ctx0" brushRef="#br0" timeOffset="-1711.596">1778 875,'-25'14,"-13"7,1 1,0 2,2 2,-22 21,49-40,0 1,1 0,0 0,0 0,0 1,1 0,1 1,0-1,0 1,1 0,0 1,0-1,1 0,1 1,0 0,0 0,1-1,0 1,1 0,1 0,-1 1,1-7,1 0,-1-1,0 1,1-1,0 1,0-1,1 0,-1 0,1 0,0 0,0 0,0 0,0-1,1 1,-1-1,1 0,0 0,0-1,0 1,1-1,-1 0,0 0,1 0,-1 0,1-1,0 0,0 0,-1 0,1-1,0 0,0 1,0-2,-1 1,1 0,0-1,0 0,-1 0,2-1,11-2,0-1,0 0,-1-2,0 0,0 0,-1-2,0 0,-1 0,0-1,0-1,-1-1,0 0,-1 0,-1-1,0-1,0 0,-2 0,1-1,-2 0,0-1,-1 0,-1 0,0-1,-1 1,-1-1,0 0,-2-1,0 13,-2 0,1-1,0 1,-1 0,0 0,0 0,0 0,-1-1,0 1,0 0,0 0,-1 0,0 0,1 1,-2-1,1 0,0 1,-1-1,0 1,0 0,-1 0,1 0,-1 0,1 1,-1-1,0 1,-1 0,1 0,0 1,-1-1,0 1,1 0,-1 0,0 1,0-1,0 1,0 0,0 0,-1 1,1-1,0 1,0 1,0-1,-5 1,-72 34,63-17</inkml:trace>
  <inkml:trace contextRef="#ctx0" brushRef="#br0" timeOffset="-948.338">2145 875,'-1'395,"-9"-351,-4-78,11 12,2 0,1 1,1-1,1 0,0 0,2 0,1 1,0-1,2 1,0 1,1-1,1 1,1 1,1-1,1 2,0 0,4-3,118-132,-126 145,2 0,-1 1,1 0,0 0,0 1,1 1,0-1,0 2,0-1,0 2,1-1,-1 2,1-1,0 2,10-1,-18 2,1 1,-1-1,1 1,-1 0,1 0,-1 1,0-1,0 1,0 0,0 0,0 1,0-1,0 1,-1-1,1 1,-1 0,0 1,0-1,0 1,0-1,0 1,-1 0,0 0,0 0,0 0,0 0,-1 0,1 1,0 3,0 1,0 0,0 0,-1 0,0 0,-1 0,0 0,0 0,-1 0,0 0,-1 0,0 0,0 0,-1 0,-2 4,-3 1,0-2,-1 1,-1-1,0-1,0 0,-2 0,1-1,-1-1,0 0,-1 0,0-1,-1-1,1 0,-1-1,-1 0,1-1,-1-1,0-1,0 0,0 0,0-2,0 0,-1 0,0-2,-63-20,61 10</inkml:trace>
  <inkml:trace contextRef="#ctx0" brushRef="#br0" timeOffset="3618.826">3161 1,'-14'24,"-20"27,-8 9,3 0,2-5,4-8,8-7,2-6,1-3,4-2,5-7</inkml:trace>
  <inkml:trace contextRef="#ctx0" brushRef="#br0" timeOffset="3878.639">3443 57,'-39'34,"-26"25,-8 7,5-2,8-8,15-8,15-12</inkml:trace>
  <inkml:trace contextRef="#ctx0" brushRef="#br0" timeOffset="4655.089">1 226,'19'19,"16"16,6 2,2 0,-2-2,-3-2,-3-7,-3-2,-2-7,-2-4,0-6,-5-4</inkml:trace>
  <inkml:trace contextRef="#ctx0" brushRef="#br0" timeOffset="4919.654">311 141,'14'15,"10"13,5 8,-1 2,-2-5,-5-4,-1-1,1-1,1-1,2 1,2-5,1-6,1-6,-4-4</inkml:trace>
</inkml:ink>
</file>

<file path=ppt/ink/ink3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2:31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27,'-5'5,"-6"1,-1 5,1-4,8-4,3-7,8-2,1-6,5 0,0-4,-3 7,-3 9,-3 5</inkml:trace>
</inkml:ink>
</file>

<file path=ppt/ink/ink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16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37,'6'84,"-4"0,-3 0,-5 12,5-82,-10 139,-7 0,-28 105,2-110,45-147,0-1,-1 1,1-1,0 0,0 1,-1-1,1 0,0 0,0 1,0-1,-1 0,1 0,0 0,0 0,0 0,-1 0,1 0,0 0,0 0,0-1,-1 1,1 0,0 0,0-1,-1 1,1 0,0-1,-1 1,1-1,0 1,-1-1,1 1,-1-1,1 0,-1 1,1-1,-1 0,1 1,-1-1,1 0,-1 0,0 1,0-1,1 0,-1 0,0 1,0-1,0 0,0 0,0 0,0 1,0-2,7-5,44-36,3 2,1 3,2 2,1 2,2 3,2 2,-44 20,0 0,0 0,0 1,1 1,0 1,0 0,1 1,0 2,0 0,16 0,-35 2,1 1,-1 0,1 0,-1 0,1 0,-1 1,1-1,-1 0,1 1,-1-1,1 1,-1-1,0 1,1 0,-1-1,0 1,1 0,-1 0,0 0,0 0,0 0,0 0,0 1,0-1,0 0,0 0,0 1,-1-1,1 1,0-1,-1 0,1 1,-1-1,0 1,1-1,-1 1,0-1,0 1,0 0,0-1,0 1,-1-1,1 1,0 0,-29 66,5-39,-1-2,0-1,-2 0,-2-3,0 0,-18 10,24-17,23-15,-15 12,-1-1,0-1,0 0,-1 0,-1-2,0 0,0-1,-1-1,1-1,-2-1,1 0,-9 0,-12-19,28 2</inkml:trace>
  <inkml:trace contextRef="#ctx0" brushRef="#br0" timeOffset="311.944">1078 658,'-33'33,"1"1,2 2,1 1,2 1,1 1,3 2,-1 4,21-41,1-1,0 1,0-1,0 1,1 0,-1-1,1 1,0 0,0 0,0 0,1 0,-1 0,1 0,0 0,0 1,0-1,1 0,0 0,-1 0,1 0,1 0,-1-1,0 1,1 0,0 0,0-1,0 1,0-1,1 0,-1 0,1 0,0 0,0 0,1 0,7 1,1 0,0-1,0-1,0 0,1-1,-1 0,0-1,1 0,-1-1,0 0,0-1,0 0,0-1,0-1,0 0,-1 0,0-1,0-1,9-5,-7 5,-1-1,0-1,0 0,0 0,-1-1,-1-1,0 0,0 0,-1-1,0 0,0 0,-2-1,1 0,-2-1,1 0,-2 0,0 0,0 0,2-15,-7 19,-1 0,0 0,-1 0,1 0,-2 0,1 1,-1-1,-1 1,1-1,-1 1,-1 0,0 1,0-1,0 1,-1 0,0 0,0 0,-1 1,0 0,0 1,0-1,-1 1,0 1,0-1,0 1,0 1,-1 0,1 0,-1 0,0 1,0 1,0-1,0 1,0 1,-7 0,-12 5,3 0</inkml:trace>
  <inkml:trace contextRef="#ctx0" brushRef="#br0" timeOffset="794.511">1784 658,'-28'10,"0"2,0 1,1 1,1 2,1 0,0 2,1 0,1 2,0 1,-15 19,-13 52,50-89,0 0,0 0,0 0,1 0,0 0,-1 1,1-1,0 0,1 0,-1 0,1 0,-1 1,1-1,0 0,0 0,0 0,0 0,1 0,-1-1,1 1,0 0,0-1,0 1,0-1,0 1,0-1,1 0,-1 0,1 0,1 1,9 2,0 0,0-1,1-1,-1 0,1 0,0-2,0 1,-1-2,1 0,0-1,0 0,0-1,-1 0,11-4,-9 1,-1 0,0-2,0 1,0-2,-1 0,0 0,0-2,-1 1,0-1,-1-1,0 0,-1-1,3-4,109-175,-97 147,-2-1,-2 0,-2-2,-2 0,-2-2,-2 1,-3-2,-1 1,-3-1,1-51,-7 96,1-1,0 0,-1 0,0 0,-1 0,0 0,1 0,-2 0,1 0,-1 1,0-1,0 0,0 1,-1 0,0-1,0 1,0 0,-1 0,1 1,-1-1,0 1,-1 0,1 0,-1 0,0 1,0-1,0 1,0 0,0 1,-1-1,1 1,-1 0,0 0,-2 1,1 0,0 1,0 1,0-1,0 1,0 0,0 1,1 0,-1 0,0 0,1 1,-1 0,1 0,0 1,0-1,0 2,1-1,-1 0,1 1,0 0,0 0,1 1,0-1,-1 1,0 3,-9 15,0 0,2 1,1 0,1 0,-4 20,3-1,2-1,2 2,2-1,1 1,3 0,4 36,-2-51,2-1,2 1,0-1,2 0,1-1,1 0,2 0,0-1,2 0,1-1,2-1,0 0,18 20,-28-37,1-1,1 0,-1 0,1-1,0 0,1 0,-1-1,1 0,0 0,1-1,-1-1,1 1,-1-1,4 0,12 1</inkml:trace>
  <inkml:trace contextRef="#ctx0" brushRef="#br0" timeOffset="1385.151">2462 573,'-11'22,"1"0,1 1,1 0,1 0,1 1,1 0,1 0,1 0,2 0,0 1,2 20,-1-40,0 0,1 0,-1 0,1 0,0 0,1 0,-1 0,1 0,0-1,0 1,0-1,1 1,-1-1,1 0,0 0,0 0,1 0,-1 0,1-1,0 0,0 0,0 0,0 0,1 0,-1-1,1 0,-1 0,1 0,0 0,0-1,0 0,0 0,0 0,0-1,0 0,0 0,0 0,0 0,0-1,0 0,0 0,0 0,0 0,-1-1,1 0,2-1,11-11,-1-1,0-1,-1 0,-1-1,0-1,-2 0,0-1,-1 0,-1-1,0 0,1-8,13-20,31-56,-55 104,0 0,0 0,0 0,0 0,-1 0,1 1,0-1,0 0,0 1,0-1,-1 1,1-1,0 1,-1-1,1 1,0-1,-1 1,1 0,0-1,-1 1,1 0,-1 0,1-1,-1 1,0 0,1 0,-1 0,0 0,1-1,-1 1,0 0,0 0,0 0,0 0,0 0,0 0,0 0,0-1,0 1,-1 0,1 0,0 0,0 0,-1 0,1-1,-1 2,3 6,36 238,-37-236,14 83,-3 0,-5 1,-3-1,-5 1,-4 0,-4-1,-4 0,-8 17,16-83,-2-1,0 0,-2-1,-1 1,0-2,-2 1,-1-2,-1 0,-1 0,-1-1,-1-1,0-1,-2 0,-16 12,31-28,-1 0,0 0,0-1,0 1,0-1,0-1,-1 1,1-1,-1 0,1 0,-1 0,0-1,0 0,0 0,0-1,0 1,0-1,0-1,0 1,0-1,0 0,0 0,1-1,-1 0,0 0,1 0,-1 0,1-1,0 0,0 0,0-1,0 0,1 1,-1-1,1-1,0 1,0-1,0 1,1-1,0 0,0 0,0-1,0 1,-1-6,3-9,0 0,1 0,2 0,0 0,0 0,2 0,1 0,0 1,2 0,0 0,1-1,11-30,2 0,3 2,1 1,2 0,3 3,1 0,2 2,2 1,2 2,1 1,2 3,2 1,1 1,1 3,1 2,48-22,-73 43,-1 1,1 1,0 0,0 2,0 0,1 2,10 0,0 1</inkml:trace>
</inkml:ink>
</file>

<file path=ppt/ink/ink3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2:31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0,'-5'5,"-6"1,-1 5,6 0,4-1</inkml:trace>
</inkml:ink>
</file>

<file path=ppt/ink/ink3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2:53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1 228,'137'-26,"149"-6,-287 31,1 1,0-1,-1 1,1-1,0 1,0-1,-1 0,1 1,0-1,0 1,0-1,0 0,0 1,0-1,0 0,0 1,0-1,0 0,0 1,0-1,0 1,0-1,1 0,-1 1,0-1,0 1,1-1,-1 1,0-1,1 0,-1 1,1 0,-1-1,1 1,-1-1,1 1,-1-1,1 1,-1 0,1-1,-1 1,1 0,0 0,-1 0,1-1,-1 1,1 0,0 0,-1 0,1 0,0 0,-1 0,1 0,0 0,-1 0,1 0,-1 1,1-1,0 0,-1 0,1 0,-1 1,1-1,-66-40,54 35,0-1,0 0,1-1,-1 0,1-1,1 0,0 0,0-1,0 0,-4-8,4-1</inkml:trace>
</inkml:ink>
</file>

<file path=ppt/ink/ink3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2:36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1301 508,'-8'-9,"0"1,-1 0,-1 0,1 1,-1 1,0-1,-1 2,0-1,0 2,0-1,0 1,0 1,-1 0,0 1,0 0,1 1,-1 0,0 1,0 0,0 1,0 0,-6 2,-143 62,10 3,144-63,-39 20,2 3,1 1,2 3,1 1,1 2,-32 38,28-18,4 3,1 1,3 2,3 1,0 10,-55 154,65-170,-21 89,14 23,29-165,-2 21,1 0,1 1,1-1,2 0,0 0,4 14,22 74,-1-22,-19-54,2-1,1 0,2-1,1 0,1-2,2 1,2-2,16 21,106 120,-109-145,2-1,1-2,1-1,1-2,0-1,2-3,0-1,1-2,8 1,-36-10,159 52,-143-48,1-1,0-1,1-1,0-2,16 0,179-7,27-51,-138 26,51-25,32-27,-168 65,0-1,-1-1,0-2,-2-1,-1-1,0-1,15-17,-20 19,138-174,-59 12,-84 142,-2 0,-2-1,-1-1,-3 0,1-16,-4-226,-34 115,-46-112,54 229,-1 1,-3 2,-2 0,-8-9,-92-115,13 54,85 93,-1 2,-1 1,-1 2,-1 1,-26-12,-127-29,42 29,21 14,86 12,0 2,0 1,0 2,-27 3,5-1,-60 23,118-24,0 0,-1 0,1 1,0-1,-1 0,1 1,0-1,0 1,0-1,0 1,-1 0,1-1,0 1,0 0,0 0,0 0,0 0,1 0,-1 0,0 0,0 0,1 0,-1 0,0 0,1 0,-1 0,1 1,0-1,-1 0,1 1,0-1,0 0,0 0,0 1,0-1,0 0,0 1,6 10</inkml:trace>
  <inkml:trace contextRef="#ctx0" brushRef="#br0" timeOffset="3742.514">1414 1636,'56'-29,"210"-133,88-36,-148 57,-26 21,-195 120,4 7</inkml:trace>
  <inkml:trace contextRef="#ctx0" brushRef="#br0" timeOffset="6342.757">1330 2200,'33'1,"-19"0,0 1,1-2,-1 0,1 0,-1-2,0 0,1 0,-1-1,0-1,0-1,-1 0,0 0,1-1,-2-1,1 0,-1-1,7-5,-14 8,0 1,-1-1,1 0,-1-1,0 1,0-1,-1 1,0-1,0 0,0-1,0 1,-1 0,0-1,-1 1,1-1,-1 0,-1 1,1-1,-1 0,0 0,-1 1,1-1,-1 0,-1 1,1-1,-1 1,-2-6,2 10,1-1,-1 0,0 1,0-1,0 1,0-1,0 1,-1 0,1 0,-1 0,1 0,-1 0,0 1,0-1,1 1,-1 0,0 0,0 0,-1 0,1 0,0 1,0-1,0 1,0 0,0 0,-1 0,1 0,0 1,0-1,0 1,0 0,0 0,0 0,0 0,-2 1,-4 2,1-1,-1 1,1 1,0-1,0 2,0-1,1 1,0 0,0 0,0 1,-5 6,7-2,1 0,0 0,0 1,1-1,1 1,0-1,0 1,1 0,1 0,0 0,0 0,1-1,2 7,-1 20,-1-9,1-15,-1-1,0 1,-1 0,0 0,-1 0,0 0,-1-1,-1 1,0-1,-1 1,-1-1,0 0,0 0,-1-1,-1 0,0 0,-9 11,-81 48,96-70,0-1,0 0,0 1,0-1,0 0,0 0,0 1,0-1,0 0,-1 0,1 0,0 0,0-1,0 1,0 0,0 0,0-1,0 1,0 0,0-1,0 1,0-1,0 1,0-1,1 0,-1 1,0-1,0 0,0 0,1 1,-1-1,0 0,1 0,-1 0,1 0,-1 0,1 0,0 0,-1 0,1 0,-5-14</inkml:trace>
  <inkml:trace contextRef="#ctx0" brushRef="#br0" timeOffset="9462.312">1274 1777,'1'2,"0"0,1 0,-1-1,1 1,-1 0,1-1,0 1,0-1,0 1,0-1,0 0,0 0,0 0,0 0,0 0,0 0,1-1,-1 1,0-1,0 1,1-1,-1 0,0 0,1 0,0-1,0 2,196-26,-18 7,-118 7,-64 9,1 1,0-1,0 0,-1 1,1-1,-1 1,0-1,1 1,-1-1,0 1,0-1,0 1,0 0,0-1,0 1,0 0,0 0,0 0,-1 0,1 0,-1 0,1 0,0 0,-1 1,1-1,-1 1,0-1,-15-9</inkml:trace>
  <inkml:trace contextRef="#ctx0" brushRef="#br0" timeOffset="10984.291">2430 986,'-17'0,"0"-1,1-1,-1-1,1 0,-1-1,1-1,0 0,1-1,-1-1,-1-2,15 8,2 0,0 0,-1 1,1-1,-1 0,1 0,-1 0,1 1,-1-1,0 0,1 1,-1-1,0 0,0 1,1-1,-1 1,0-1,0 1,0 0,0-1,0 1,0 0,0-1,0 1,1 0,-1 0,0 0,0 0,0 0,0 0,0 0,0 0,0 1,0-1,0 0,0 0,0 1,0-1,1 1,-1-1,0 1,0-1,0 1,1-1,-1 1,0 0,0-1,1 1,-1 0,1 0,-1-1,1 1,-1 0,1 0,-1 0,1 0,0 0,0-1,-1 1,1 0,0 0,0 0,0 0,0 0,0 0,0 0,0 0,0 0,1 1,105 314,-82-231,-14-111,-2-6,2 0,1 0,2 1,1 1,1 0,3-2,23-74,-40 88,-4 4</inkml:trace>
  <inkml:trace contextRef="#ctx0" brushRef="#br0" timeOffset="15217.48">2572 902,'-1'1,"0"0,-1 0,1 0,0 0,-1 0,1 0,0-1,-1 1,1 0,-1-1,1 0,-1 1,1-1,-1 0,1 1,-1-1,1 0,-1 0,0 0,1-1,-1 1,1 0,-1 0,1-1,-1 1,1-1,-1 0,1 1,0-1,-1 0,1 0,0 0,0 0,-1 0,1 0,0 0,0 0,0-1,-42-56,33 42,-103-112,28 16,-28-30,0 1,-13-14,13 14,113 140,-1 1,1-1,-1 1,0 0,1-1,-1 1,0 0,1-1,-1 1,0 0,0 0,1 0,-1 0,0 0,1 0,-1 0,0 0,0 0,1 0,-1 0,0 0,0 1,1-1,-1 0,0 0,1 1,-1-1,0 0,1 1,-1-1,1 1,-1-1,1 1,-1-1,1 1,-1-1,1 1,-1 0,1-1,0 1,-1 0,1-1,0 1,-1 0,1-1,0 1,0 0,0 0,0-1,0 1,0 0,0 0,0-1,0 1,-13 52,12-49,-30 173,30-175,0 0,0 0,1 0,-1 0,0 0,1 0,0 0,-1 0,1 0,0 0,0 0,0 0,0 0,1 0,-1 0,0 0,1 0,0 0,-1 0,1 0,0 0,0 0,0-1,0 1,0 0,0-1,1 1,-1-1,1 1,-1-1,1 1,-1-1,1 0,0 0,0 0,-1 0,1 0,0 0,1 0,10-3,0-1,-1 0,0-1,1 0,-2-1,1-1,0 0,-1 0,10-8,14-6,299-157,-280 160,-123 16,22 3,22-1,-1 0,1-2,-1 0,1-2,0-1,-1-1,-106-30,114 33,27 10,4-3</inkml:trace>
  <inkml:trace contextRef="#ctx0" brushRef="#br0" timeOffset="16283.424">2685 112,'37'97,"-16"-57,34 135,-29-35,-20-115,8-31,60-182,53-97,-113 261</inkml:trace>
</inkml:ink>
</file>

<file path=ppt/ink/ink3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0 469,'194'-209,"-117"90,-43 57,1-2,-24 49</inkml:trace>
</inkml:ink>
</file>

<file path=ppt/ink/ink3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1 713,'14'-51,"3"0,2 2,3 0,1 2,2 0,28-37,8-19,54-112,-107 199</inkml:trace>
</inkml:ink>
</file>

<file path=ppt/ink/ink3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0 507,'20'-34,"15"-20,7-7,0 4,-5 5,-6 8,-7 6,-4 9,-4 6,-6 1,1-1,-2 0,3-2,-1 4</inkml:trace>
</inkml:ink>
</file>

<file path=ppt/ink/ink3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1 540,'19'-34,"11"-25,6-7,1 2,-1 7,-7 10,-3 7,-6 5,-2 9,-4 5,-4 0,1 4,-1 0,-3-1,-2 1</inkml:trace>
</inkml:ink>
</file>

<file path=ppt/ink/ink3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1 536,'23'-39,"14"-21,5-7,-5 5,-4 7,-3 8,-6 8,-7 5,-2 9,-4 3,2 1,-2 0,2-2,-1 3</inkml:trace>
</inkml:ink>
</file>

<file path=ppt/ink/ink3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1 434,'24'-34,"8"-15,3-5,-4 2,-3 11,-6 6,-7 5,0 3,-4 1,1 5,-1 1,3 5,-2-1,-3 2</inkml:trace>
</inkml:ink>
</file>

<file path=ppt/ink/ink3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0 512,'24'-38,"18"-28,1-6,-2 3,-2 9,-4 10,-3 9,-7 6,-2 4,-1 4,-4 5</inkml:trace>
</inkml:ink>
</file>

<file path=ppt/ink/ink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31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17 113,'-17'-2,"38"-3,0 1,194-17,-75 13,171-27,-7 7,-4 18,-301 10</inkml:trace>
</inkml:ink>
</file>

<file path=ppt/ink/ink3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1 808,'179'-313,"-92"156,23-28,-33 76,-43 77,-16 21</inkml:trace>
</inkml:ink>
</file>

<file path=ppt/ink/ink3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0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24,'2'1,"-1"1,0-1,1 1,-1-1,0 1,0 0,0-1,0 1,0 0,0 0,0 0,-1-1,1 1,-1 0,1 0,-1 0,0 0,0 0,1 0,-2 0,1 0,0 0,0 0,-1 0,1 0,-1 0,1 0,-1 0,0 0,0 0,0-1,0 1,0 0,0-1,0 1,-1-1,1 1,0-1,-1 1,0-1,1 0,-1 0,0 0,1 0,-1 0,0 0,0 0,0-1,0 1,0-1,0 1,0-1,0 0,0 0,0 0,0 0,0 0,0 0,0 0,0-1,0 1,1-1,-1 0,0 1,0-1,0 0,0 0,5 3,1-1,-1 1,1-1,-1 0,1 0,0 0,0 0,-1-1,1 1,0-1,0 0,0 0,0-1,-1 1,1-1,0 1,0-1,-1-1,1 1,-1 0,1-1,-1 0,1 0,-1 0,0 0,0 0,0 0,0-1,0 0,-1 0,1 1,-1-1,0-1,0 1,0 0,0 0,0-1,-1 1,0-1,1 0,-1 1,-1-1,1-2,-1 5,0-1,0 1,0 0,0-1,0 1,-1-1,1 1,-1 0,1-1,-1 1,0 0,1-1,-1 1,0 0,0 0,0 0,0 0,0 0,0 0,0 0,0 0,0 0,0 0,-1 1,1-1,0 0,-1 1,1-1,0 1,-1-1,1 1,0 0,-1 0,1 0,-1-1,1 1,-1 1,1-1,-1 0,1 0,0 0,-1 1,1-1,-1 1,1-1,-1 1,-59 35,63-38,-1 0,1 0,-1 0,1 0,0 0,0 0,0 0,0 1,0-1,0 1,1 0,-1-1,1 1,-1 0,0 0,1 1,0-1,-1 0,1 1,-1-1,1 1,0 0,-1 0,1 0,-1 0,1 1,0-1,-1 1,1 0,-1-1,1 1,-1 0,1 0,-1 1,0-1,1 0,-1 1,0-1,0 1,0 0,0 0,-1 0,1 0,0 0,-1 0,1 0,-1 1,0-1,0 0,0 1,0-1,0 1,0-1,-1 1,1-1,-1 1,0 0,0-1,0 1,0 0,0-1,0 1,-1 0,1-1,-1 1,0-1,0 1,0-1,0 0,-1 2,4-5,-1 0,0 0,0 0,0 0,-1 0,1-1,0 1,0 0,-1 0,1-1,0 1,-1 0,1-1,-1 1,0 0,1-1,-1 1,0 0,0-1,0 1,0-1,0 1,0-1,0 1,-1 0,1-1,0 1,-1-1,1 1,-1 0,0 0,1-1,-1 1,0 0,0 0,0 0,0 0,0 0,0 0,0 0,0 0,0 0,0 0,0 0,-1 1,1-1,0 1,-1-1,1 1,0-1,-1 1,1 0,0-1,-1 1,1 0,-1 0,1 0,-1 0,1 0,0 1,-1-1,1 0,-1 1,1-1,0 1,-1-1,1 1,0 0,0 0,-1-2,1 1,-1 0,1 0,0 0,-1 1,1-1,-1 0,1 0,0 1,-1-1,1 1,0-1,0 1,-1 0,1-1,0 1,0 0,0 0,0 0,0 0,0 0,0 0,0 0,0 0,1 0,-1 1,0-1,1 0,-1 0,1 1,-1-1,1 0,-1 1,1-1,0 0,0 1,0-1,0 1,0-1,0 0,0 1,0-1,1 0,-1 1,0-1,1 0,-1 1,1-1,-1 0,1 0,0 1,0-1,0 1,14 4</inkml:trace>
</inkml:ink>
</file>

<file path=ppt/ink/ink3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2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347 133,'-10'-10,"-12"-8,-8 0,2-3,0 3,1 4,0 5,-1 3,0 3,0 3,0 0,5-4,1-2,4 1</inkml:trace>
</inkml:ink>
</file>

<file path=ppt/ink/ink3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41,'-19'-10,"-16"-3,-7 1,4 7,3 5,8 2</inkml:trace>
</inkml:ink>
</file>

<file path=ppt/ink/ink3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1,'-19'0,"-7"5,-3 1,3 5,6 0</inkml:trace>
</inkml:ink>
</file>

<file path=ppt/ink/ink3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1,'15'10,"4"2</inkml:trace>
</inkml:ink>
</file>

<file path=ppt/ink/ink3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1,'24'9,"13"4,0 4,-6 4,-4-1,-7 0,-1-3,0-5,3-4,-4 2,1-1,-3 2,0 0,3-3,2-1,-1-4</inkml:trace>
</inkml:ink>
</file>

<file path=ppt/ink/ink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33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30,'0'1,"0"1,0 0,1 0,-1-1,0 1,1 0,-1-1,1 1,0-1,-1 1,1 0,0-1,0 0,0 1,0-1,0 1,0-1,0 0,1 0,-1 0,0 0,1 0,-1 0,1 0,-1 0,1 0,0-1,-1 1,1-1,-1 1,1-1,0 0,0 1,-1-1,1 0,0 0,73-5,-53 3,197-29,148 2,-41 27,-252 13,-66-8,1-1,0 0,0 0,0-1,1 0,-1-1,0 0,0 0,0-1,9-2,3-3,-2 1</inkml:trace>
</inkml:ink>
</file>

<file path=ppt/ink/ink3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9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0,'5'5,"6"1,2 5,2 1,0 2,2-1,-3 3,2-2,3-3,3-4,2-2,2-3,-8-1,-7 3,-5 2</inkml:trace>
</inkml:ink>
</file>

<file path=ppt/ink/ink3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0,'4'5,"8"1,5 1,5-2,-2 3,2 0,1 0,1-3,2-2,-4 4,-5 1</inkml:trace>
</inkml:ink>
</file>

<file path=ppt/ink/ink3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41,'10'0,"7"0,7 0,3 0,2 0,1 0,-4-5,-3-1,1 0,0 1,1 1,-4-3,-5 0</inkml:trace>
</inkml:ink>
</file>

<file path=ppt/ink/ink3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1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664 872,'0'-5,"-5"-1,-6-5,-2-5,-2-5,-5-3,2-3,-1 4,2 0,0 5,3 0,-2 3,3 0,3 2</inkml:trace>
  <inkml:trace contextRef="#ctx0" brushRef="#br0" timeOffset="499.742">268 477,'-9'-15,"-4"-8,-4-2,1 0,-2 3,-2 6,-3 5,-2 5,2-1,2 0,-2 1,0 3,2-5,6 1</inkml:trace>
</inkml:ink>
</file>

<file path=ppt/ink/ink3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0:2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2306,'91'-77,"110"-95,1 3,75-85,-107 113,-30 28,84-56,-45 45,68-62,5-41,-47 57,-13 2,76-82,-218 210,-69 36,-146 38,60-44,103 9,1 0,0 0,-1 1,1-1,0 0,-1 1,1-1,-1 1,1-1,-1 1,1-1,-1 1,1 0,-1 0,0 0,1 0,-1 0,1 0,-1 1,1-1,-1 0,0 1,1-1,0 1,-1-1,1 1,-1 0,1 0,0 0,-1 0,1 0,0 0,0 0,0 0,0 0,0 0,0 1,0-1,0 0,0 1,1-1,-1 1,0 0,2 12,1 1,0 0,1 0,0-1,1 0,1 1,0-1,1-1,1 1,21 63,10 68,-36-127,0 1,2-1,0 0,1 0,0 0,2 0,5 9,-12-26,0 0,1 0,-1 0,0 0,0 0,1 0,-1 0,0-1,1 1,-1 0,1 0,-1 0,1-1,0 1,-1 0,1-1,0 1,-1 0,1-1,0 1,0-1,-1 1,1-1,0 0,0 1,0-1,0 0,0 0,0 1,-1-1,1 0,0 0,0 0,0 0,0 0,0 0,0 0,0 0,0-1,0 1,0 0,-1-1,1 1,0 0,0-1,0 1,0-1,-1 1,1-1,0 1,-1-1,1 0,0 1,0-2,22-48,69-325,-59 188,-33 186,0 12</inkml:trace>
  <inkml:trace contextRef="#ctx0" brushRef="#br0" timeOffset="1502.132">297 2221,'-5'-2,"0"0,0 0,0 0,0 1,0 0,0 0,0 0,0 0,0 1,0 0,-1 0,1 0,0 1,0 0,0 0,0 0,0 0,0 1,0 0,0 0,0 0,1 1,-1-1,1 1,0 0,0 1,0-1,0 1,0-1,1 1,-3 4,-28 16,-69 50,97-61,5-3</inkml:trace>
  <inkml:trace contextRef="#ctx0" brushRef="#br0" timeOffset="2839.84">974 2503,'17'73,"-4"180,-14-221,12-219,-4 153,1 0,3 0,0 2,2-1,3-1,8-21,-21 42,2 1,0 0,0 0,1 0,0 1,1 0,1 0,0 0,0 1,1 1,0-1,0 1,4-1,-10 8,-1 0,1 1,0-1,0 1,0 0,0 0,0 0,0 1,0-1,0 0,1 1,-1 0,0 0,0 0,0 0,0 1,0-1,1 1,-1 0,0 0,0 0,0 0,-1 0,1 1,0-1,0 1,-1 0,1 0,-1 0,1 0,-1 0,2 3,59 93,-47-67,-8-20,-2-4</inkml:trace>
  <inkml:trace contextRef="#ctx0" brushRef="#br0" timeOffset="3755.804">862 2165,'40'-23,"2"1,0 3,2 1,0 2,0 3,10-1,116-17,-168 31,-1-1,1 1,-1 0,1-1,-1 0,1 1,-1-1,0 0,1 0,-1 0,0 0,0 0,0 0,0 0,0 0,0 0,0 0,0-1,0 1,0 0,-1-1,1 1,0-1,-1 1,1-1,-1 1,0-1,0 1,1-1,-1 1,0-1,0 1,0-1,-1 1,1-1,0 1,0-1,-1 1,1-1,-1 1,0-1,0 0,-42-61,29 47,-1-4,9 14,0-1,1 1,0-1,0 0,1-1,0 1,0-1,1 0,0 0,1 0,-1-2,1-13</inkml:trace>
</inkml:ink>
</file>

<file path=ppt/ink/ink3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6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30 162,'0'-39,"-17"74,12-5,1 1,1-1,2 1,1 0,2-1,0 1,3-1,0 0,2 0,4 11,-7-29,0-1,0 0,1 0,1-1,-1 0,2 0,0 0,0 0,0-1,1-1,1 1,-1-1,1-1,6 5,-12-11,0 1,0-1,0 0,0 0,0 0,0 0,0-1,0 1,0-1,0 1,0-1,1 0,-1-1,0 1,0 0,0-1,0 0,0 0,0 0,0 0,0 0,0 0,-1-1,1 0,0 1,-1-1,1 0,-1 0,0 0,1-1,-1 1,0-1,0 0,58-92,-7-76,-52 168,-2 2,1 1,0-1,0 0,-1 0,1 0,0 0,0 0,0 1,0-1,0 0,0 0,0 0,0 0,1 0,-1 1,0-1,0 0,1 0,-1 0,0 1,1-1,-1 0,1 0,-1 1,1-1,0 0,-1 1,1-1,-1 1,1-1,0 1,0-1,-1 1,1-1,0 1,0 0,-1-1,1 1,0 0,0 0,0 0,0 0,0-1,-1 1,1 0,0 0,0 1,0-1,0 0,0 0,-1 0,1 0,0 1,0-1,0 0,-1 1,1-1,0 1,0-1,-1 1,1-1,0 1,51 142,-48-123,1 0,1-1,1 1,1-2,0 1,1-1,8 10,-15-24,1 0,-1-1,1 1,0-1,0 0,1 0,-1 0,1 0,-1 0,1-1,0 0,0 1,0-2,0 1,1 0,-1-1,0 0,1 0,-1 0,1 0,-1-1,1 0,-1 0,1 0,-1 0,1-1,-1 1,1-1,-1-1,0 1,1 0,-1-1,0 0,0 0,0 0,0-1,-1 1,3-3,13-14,-2-1,0-1,-1 0,-1-2,-1 1,-1-2,-1 0,-2 0,0-1,-1 0,2-16,4-2,-2-1,-2 0,-2 0,-1-1,-3 0,-2 0,-1-24,-3 69,0 11</inkml:trace>
</inkml:ink>
</file>

<file path=ppt/ink/ink3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7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59 244,'18'0,"0"-1,0-1,-1-1,1-1,-1 0,1-1,-1-1,-1-1,1 0,-1-1,5-4,-16 8,0 1,-1-1,1-1,-1 1,0-1,0 1,-1-1,1 0,-1-1,0 1,-1 0,1-1,-1 0,0 1,-1-1,1 0,0-5,-2 8,1 0,-1 0,0-1,1 1,-1 0,-1 0,1-1,0 1,-1 0,0 0,1 0,-1 0,-1-1,1 1,0 1,-1-1,1 0,-1 0,0 0,0 1,0-1,0 1,-1 0,1-1,0 1,-1 0,0 1,1-1,-1 0,0 1,0-1,0 1,-1 0,-5 0,0 1,0 0,0 0,0 1,0 0,0 1,0 0,0 0,0 1,1 0,-1 1,1 0,0 0,0 1,1 0,-1 0,1 1,-1 1,-4 4,1 0,1 2,0-1,1 1,0 0,1 1,0 0,2 1,-1-1,2 1,0 0,0 1,2-1,-2 12,4-21,0 0,0 0,1 0,0 0,0 0,0 1,1-1,0 0,0 0,0 0,1 0,0 0,0-1,0 1,1 0,0-1,0 0,1 1,-1-1,1-1,0 1,0 0,1-1,-1 0,1 0,0 0,0-1,0 0,1 0,3 2,19 4,0 0,0-2,0-1,1-2,-1-1,1 0,0-3,0 0,13-3,3 2,-21 1</inkml:trace>
</inkml:ink>
</file>

<file path=ppt/ink/ink3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8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58,'-1'-3,"1"1,-1-1,0 1,1-1,-1 1,0 0,0-1,-1 1,1 0,0 0,-1 0,1 0,-1 0,0 0,1 0,-1 1,0-1,0 0,0 1,-1 0,1-1,0 1,0 0,-1 0,1 0,0 1,-1-1,1 1,-1-1,-2 1,-78-6,71 8,0 0,1 1,-1 0,1 1,0 0,0 1,0 1,1-1,-1 2,2-1,-1 1,1 1,0 0,0 0,1 1,0 0,-1 2,5-2,0 0,1 0,0 0,1 0,0 0,0 1,1-1,0 1,1 0,0-1,0 1,1-1,1 1,-1-1,1 0,1 1,0-1,0 0,1 0,0-1,1 1,-1-1,2 0,4 6,-4-5,0-1,1 1,0-1,1 0,-1-1,2 1,-1-1,1-1,0 0,0 0,1-1,-1 0,1-1,0 0,1 0,-1-1,1-1,-1 1,1-2,0 0,0 0,0-1,1 2,0-1,0-1,0 0,1-1,-1-1,0 1,0-2,0 0,-1 0,1-1,-1-1,0 1,0-2,0 0,-1 0,1-1,-2 0,1-1,-1 0,0-1,2-4</inkml:trace>
</inkml:ink>
</file>

<file path=ppt/ink/ink3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9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0,'-20'1,"-1"0,0 2,1 0,0 1,-1 1,2 1,-1 1,1 1,0 0,-11 8,23-11,0 0,1 0,-1 1,2 0,-1 0,0 1,1-1,1 1,-1 0,1 1,0-1,0 1,1-1,0 1,1 0,0 0,0 1,0-1,1 0,0 1,1-1,0 0,0 1,1-1,0 1,1-1,0 0,0 0,0 0,4 7,-4-10,1-1,-1 0,1 1,0-1,0 0,1-1,-1 1,1-1,0 1,0-1,0 0,0 0,0-1,1 1,0-1,-1 0,1 0,0-1,0 1,-1-1,1 0,0 0,1-1,-1 0,0 0,0 0,0 0,2-1,5 0,0-1,0-1,0 0,0 0,0-1,-1-1,0 0,1 0,-2-1,1-1,1-1,21-21,0-1,-3-1,0-2,-2-1,21-34,-49 66,0 1,0 0,0-1,1 1,-1 0,0 0,1 0,-1-1,1 1,-1 0,1 0,0 0,-1 0,1 0,0 0,0 0,0 0,0 0,0 0,0 1,0-1,0 0,0 1,0-1,0 1,0-1,1 1,-1-1,0 1,0 0,1-1,-1 1,0 0,0 0,1 0,-1 0,0 0,1 1,-1-1,0 0,0 0,0 1,1-1,-1 1,0-1,0 1,0 0,0-1,0 1,0 0,0 0,0-1,0 1,0 0,0 0,0 0,-1 0,1 0,0 1,-1-1,1 0,-1 0,1 0,-1 0,0 1,1 0,2 12,1 1,0-1,1 0,1-1,0 1,1-1,0-1,9 13,-3-8</inkml:trace>
</inkml:ink>
</file>

<file path=ppt/ink/ink3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9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0 363,'35'-63,"92"-134,-88 167,-38 30,0-1,0 1,0 0,0 0,0 0,0 0,0 0,0 0,0 1,0-1,0 0,0 0,0 1,0-1,0 1,0-1,0 1,0-1,0 1,0 0,-1-1,1 1,0 0,0-1,-1 1,1 0,0 0,-1 0,1 0,-1 0,1 0,-1 0,0 0,1 0,-1 0,0 0,0 0,1 0,-1 0,0 1,12 46,28 72,-38-117,1 0,-1 0,0 0,1 0,0 0,0 0,-1 0,2-1,-1 0,0 1,0-1,1-1,-1 1,1 0,0-1,-1 0,1 1,0-2,0 1,0 0,0-1,0 1,0-1,-1-1,1 1,0 0,0-1,0 0,0 0,0 0,8-4,-1-1,0 0,-1-1,1 0,-1 0,0-1,-1-1,0 1,-1-1,0-1,0 0,0 0,-2-1,1 1,-1-1,-1-1,0 1,-1-1,0 0,0 0,-1-4,27-56,-18 49</inkml:trace>
</inkml:ink>
</file>

<file path=ppt/ink/ink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9:01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621 286,'-30'241,"-35"328,46-385,9-129,4-32</inkml:trace>
  <inkml:trace contextRef="#ctx0" brushRef="#br0" timeOffset="563.784">283 427,'13'-21,"1"2,1 0,1 0,0 2,2 0,0 1,0 0,2 2,-1 0,2 1,0 1,0 1,1 1,1 1,0 1,0 1,0 1,7 0,-12 2,0 1,0 1,0 0,0 1,1 2,-1 0,0 0,0 2,0 0,0 1,-1 1,1 1,-1 0,0 1,-1 1,0 0,0 2,-1 0,0 0,-1 1,0 1,0 1,-2 0,5 6,-12-14,0 0,0 0,-1 0,0 1,0 0,0 0,-1 0,0 0,0 0,0 1,-1 0,0-1,-1 1,1 0,-1 0,-1 0,1 0,-1-1,0 1,-1 0,1 0,-1 0,-1 0,1 0,-1-1,-1 1,-2 6,-15 11,-1-1,-1 0,-1-2,-1 0,-1-2,0 0,-2-2,0-1,-1-1,0-2,-1 0,-1-2,-8 1,-81 36,117-47,1 0,0 1,0-1,0 1,0-1,0 1,0 0,0-1,1 1,-1 0,1 0,-1-1,1 1,-1 0,1 0,0 0,0-1,0 1,0 0,0 0,1 0,-1 0,0-1,1 1,-1 0,1 0,0-1,0 1,-1 0,1-1,0 1,0-1,1 2,40 50,7-3,-28-31,0 2,-1 0,-2 1,0 1,-1 1,-1 0,-2 1,0 1,2 8,18 48,-28-74</inkml:trace>
  <inkml:trace contextRef="#ctx0" brushRef="#br0" timeOffset="799.659">1299 963,'-10'29,"2"14,2 0</inkml:trace>
  <inkml:trace contextRef="#ctx0" brushRef="#br0" timeOffset="1062.678">1242 625,'0'0</inkml:trace>
  <inkml:trace contextRef="#ctx0" brushRef="#br0" timeOffset="6064.414">1976 823,'-11'-5,"-1"0,0 2,0-1,0 2,0-1,0 2,-1-1,1 2,0 0,-1 0,1 1,-1 1,1 0,0 0,0 1,0 1,1 0,-12 6,14-2,0 1,1 0,0 0,1 1,0 0,0 0,1 1,1-1,-1 1,2 1,0-1,0 1,1-1,0 1,1 0,0 0,1 0,1 1,0 5,-1-13,-1-1,1 0,0 1,1-1,-1 1,1-1,0 1,0-1,0 1,1-1,-1 1,1-1,0 1,0-1,1 1,0-1,-1 0,1 0,1 0,-1 0,0 0,1-1,0 1,0-1,0 1,0-1,1 0,-1 0,1-1,0 1,0-1,0 0,0 0,0 0,0 0,0-1,1 0,-1 1,1-2,11-4,0-2,0 0,0-1,-1 0,0-1,-1-1,0 0,0-1,-1-1,0 0,-1-1,0 0,-1-1,0 0,3-6,-8 12,136-182,-142 189,0-1,0 0,0 1,1-1,-1 0,0 1,0-1,1 1,-1-1,0 1,1-1,-1 1,0-1,1 1,-1-1,1 1,-1-1,1 1,-1 0,1-1,-1 1,1 0,0-1,-1 1,1 0,-1 0,1 0,0 0,-1-1,1 1,-1 0,1 0,0 0,-1 0,1 0,0 0,-1 1,1-1,0 0,-1 0,1 0,-1 1,1-1,-1 0,1 0,0 1,-1-1,1 1,-1-1,1 0,-1 1,0-1,1 1,-1-1,1 1,-1-1,0 1,0-1,1 1,-1 0,0-1,0 1,1-1,-1 1,0 0,0-1,0 1,0 0,0 0,2 54,-3-46,-2 498,3-474,-1 0,-2 1,-2-1,0-1,-2 1,-2-1,-1 0,-1-1,-2 0,-1-1,-1 0,-1-1,-2-1,-13 15,29-39,0-1,0 0,0 1,0-1,-1 0,0 0,1 0,-1-1,0 1,0-1,0 1,-1-1,1 0,0 0,-1-1,1 1,-1-1,0 1,0-1,1 0,-1-1,0 1,0-1,0 0,0 1,0-2,0 1,0 0,1-1,-1 0,0 0,0 0,0 0,1-1,-1 1,1-1,-1 0,1 0,0 0,0 0,0-1,-1 0,-2-5,1-1,1 0,0 1,0-2,0 1,1 0,1-1,-1 1,2-1,-1 0,1 1,1-1,0 0,0 0,1 0,0 1,1-1,0 0,0 1,3-6,83-182,-86 194,6-13,0 0,2 1,0 0,0 1,2 0,0 1,0 0,1 1,1 0,0 1,0 1,11-6,-5 8</inkml:trace>
  <inkml:trace contextRef="#ctx0" brushRef="#br0" timeOffset="6301.024">2653 879,'-19'43,"-6"19,1 4,9-9,12-15,7-14</inkml:trace>
  <inkml:trace contextRef="#ctx0" brushRef="#br0" timeOffset="6469.886">2626 456</inkml:trace>
  <inkml:trace contextRef="#ctx0" brushRef="#br0" timeOffset="6898.543">3162 681,'-38'24,"0"2,2 2,1 1,1 2,2 1,-19 25,47-54,0 0,0 1,1-1,0 1,0 0,0 0,0 0,0 0,1 0,-1 0,1 1,1-1,-1 1,0-1,1 1,0 0,0 0,1 0,-1 0,1-1,0 1,0 0,1 0,-1 0,1 0,0-1,1 1,-1 0,1-1,0 1,0-1,0 1,1-1,2 4,1-3,1 0,0-1,0 0,0 0,0 0,1-1,-1 0,1 0,0-1,0 0,0-1,0 1,0-2,0 1,0-1,0 0,1-1,5-1,7-1,0-1,-1-1,0 0,0-2,0-1,14-7,-3-4,-1-1,-1-1,0-2,-2 0,-1-2,-1-1,-1-1,-2-1,0-1,-2-1,-2-1,0 0,0-7,-7 18,-1 0,-1-1,0 0,-2 0,-1-1,0 0,-2 0,0-1,-2 1,0-1,-2 0,0 0,-2 1,0-1,-2 1,0 0,-2-1,0 2,-1-1,-1 1,-2 0,0 1,-5-7,10 20,0 1,-1 0,0 0,0 0,-1 0,0 1,0 0,0 1,0-1,-1 2,0-1,0 1,0 0,0 0,0 1,0 0,-1 1,1 0,-1 0,1 1,-1 0,1 0,-1 1,1 0,-1 0,1 1,0 1,-1-1,1 1,1 0,-1 1,0 0,1 0,0 1,0 0,0 0,0 1,1-1,0 1,0 1,1-1,0 1,-3 5,-1 4,2 1,0 0,1 0,0 0,2 0,0 1,1 0,0 0,2 0,0 0,1 0,1 0,0 0,2 0,0 0,3 7,3 11,2 0,2-1,1 0,1-1,2 0,2-1,10 12,6 2,2-3,2-1,2-1,2-3,29 21,126 71,-159-121,-25-13</inkml:trace>
  <inkml:trace contextRef="#ctx0" brushRef="#br0" timeOffset="9031.435">5138 202,'21'375,"-20"-285,-3 0,-5-1,-17 82,-17 33,45-188,13-39,-11 14,26-36,2 1,2 1,2 3,2 0,1 3,2 2,1 1,2 2,1 3,1 1,1 3,40-14,-79 34,0 1,0 0,1 1,0 0,0 0,0 1,0 1,0 0,0 0,0 1,0 0,1 1,-1 0,0 1,0 1,0-1,2 3,-8 0,-1 1,0-1,-1 1,1 0,-1 0,0 1,-1-1,0 0,0 1,0 0,-1 0,1-1,-2 1,1 0,-1 0,0 0,0 0,-1 0,0-1,0 1,-1 0,0 0,0-1,0 1,-1-1,0 0,0 0,-4 5,-5 8,-1 0,0-1,-2-1,0 0,-1-1,0-1,-1 0,-1-1,0-1,-1-1,0 0,-1-2,-1 0,-17 5,16-5,-1-1,1-1,-2 0,1-2,-1-1,1-2,-1 0,0-1,-1-1,1-1,0-1,0-2,0 0,-19-6,41 9,0-1,0 0,0 0,1 1,-1-1,0 0,0-1,0 1,1 0,-1 0,1-1,-1 1,1-1,-1 1,1-1,0 0,0 1,0-1,0 0,0 0,0 0,0 0,1 0,-1 0,1 0,-1 0,1 0,0 0,0 0,0 0,0 0,0 0,0 0,1-1,-1 1,1 0,-1 0,1 1,0-1,0-1,9-19</inkml:trace>
  <inkml:trace contextRef="#ctx0" brushRef="#br0" timeOffset="9354.464">6323 681,'-38'26,"1"2,2 2,1 2,1 0,2 3,-9 13,37-45,0 0,0 0,0 0,1 1,-1-1,1 1,0 0,0 0,0 0,1 0,-1 0,1 0,0 0,0 0,1 0,-1 1,1-1,0 0,0 1,0-1,1 0,-1 0,1 1,0-1,0 0,1 0,-1 0,1 0,0 0,0-1,0 1,0 0,1-1,0 1,-1-1,1 0,0 0,1 0,-1-1,2 2,8 0,0 0,0-1,0 0,0-1,1-1,-1 0,1-1,-1 0,1-1,-1-1,0 0,1-1,-1 0,0-1,-1 0,1-1,9-5,-10 6,-1-1,0 1,0-2,0 1,-1-2,0 1,0-1,-1-1,0 0,0 0,0-1,-1 0,-1 0,0-1,0 0,-1 0,0-1,0 0,-1 0,-1 0,0 0,1-8,-6 10,0 1,-1 0,0 0,-1 0,0 0,0 0,0 0,-1 1,0 0,-1 0,1 0,-2 0,1 1,-1-1,1 1,-2 1,1-1,-1 1,0 0,0 1,0 0,0 0,-1 0,0 1,1 0,-1 0,-1 1,1 0,0 1,0 0,-1 0,-6 0,2 0,-1 0,1 0,-1 2,0-1,1 2,0 0,-1 0,-10 4,3 2</inkml:trace>
  <inkml:trace contextRef="#ctx0" brushRef="#br0" timeOffset="9882.384">6916 681,'-42'15,"2"2,0 1,1 2,1 2,1 2,0 1,-8 10,38-29,0 1,0-1,1 1,0 0,0 1,0 0,1 0,0 0,1 0,-2 4,5-9,0 0,0-1,1 1,-1 0,1 0,-1 0,1 0,0 0,0-1,0 1,0 0,1 0,-1 0,1 0,0 0,0-1,0 1,0 0,0-1,0 1,1-1,-1 1,1-1,0 0,0 1,0-1,0 0,0 0,0 0,0-1,1 1,-1 0,1-1,-1 0,1 1,11 3,0 0,0-1,1-1,0 0,-1-1,1 0,0-1,0-1,0 0,0-1,6-2,7-2,1-2,-2 0,1-2,-1-2,0 0,-1-1,-1-2,0-1,-1-1,0 0,-2-2,0-1,2-3,12-12,-2-1,-1-1,-2-2,-1-1,1-6,-18 24,0 0,-1-1,-1-1,-2 0,0 0,-1-1,-1 0,-2-1,0 1,-2-1,0 0,-2 0,0 0,-2 0,-1 0,-1 0,-1 1,-1-1,-2 1,-7-20,11 37,0-1,0 1,-1 0,0 1,0-1,-1 1,0 0,0 0,0 0,-1 1,1 0,-1 0,-1 0,1 1,-1-1,0 2,0-1,0 1,0 0,0 0,-1 1,1 0,-1 1,0-1,1 1,-1 1,0 0,0 0,0 0,1 1,-1 0,0 0,1 1,-1 0,0 1,-14 6,-1 0,2 2,-1 0,2 1,0 2,0 0,1 1,1 0,0 2,1 0,1 1,1 1,0 0,2 1,0 1,1 0,2 0,0 1,1 1,1-1,1 2,1-1,1 1,1-1,1 6,2-7,1-1,1 0,1 1,1-1,1 0,1 0,1-1,0 0,2 0,0 0,1-1,1 0,1 0,12 15,8 4,2 0,1-2,1-2,2-1,2-2,1-1,16 7,67 35,-105-67</inkml:trace>
  <inkml:trace contextRef="#ctx0" brushRef="#br0" timeOffset="15300.086">7705 625,'0'5,"-5"11,-1 7,0 5,1 3,2 0,1 0,-4-5,-1-2,1-1,1 1,2 1,1 1,2 1,-1-9,1-12,1-8</inkml:trace>
  <inkml:trace contextRef="#ctx0" brushRef="#br0" timeOffset="15533.227">7818 286,'-5'10,"-1"2</inkml:trace>
  <inkml:trace contextRef="#ctx0" brushRef="#br0" timeOffset="15985.741">8072 737,'40'-4,"0"-3,-1-1,0-1,0-3,-1-1,-1-1,14-10,11-25,-61 48,0-1,0 1,0-1,0 1,0-1,-1 1,1-1,0 1,-1-1,1 0,-1 1,0-1,0 0,1 0,-1 1,0-1,0 0,-1 0,1 1,0-1,-1 0,1 1,0-1,-1 0,0 1,0-1,1 1,-1-1,0 1,0-1,0 1,0 0,-1-1,1 1,0 0,0 0,-1 0,1 0,-1 0,1 0,-1 0,0 0,-5-3,1 1,-1 0,1 0,-1 1,0 0,0 0,0 0,0 1,-1 0,1 1,0-1,0 1,-1 1,1-1,0 1,0 1,0-1,0 1,-2 1,-131 62,107-47,25-14,0 1,0 0,0 0,1 1,0-1,0 2,1-1,0 1,0 0,0 0,1 1,0 0,0 0,1 0,0 0,1 1,0-1,0 1,1 0,0 0,0 0,1 0,0 0,1 1,0-1,0 0,2 7,2-7,0 1,1 0,0-1,1 0,0-1,0 1,1-1,0 0,0-1,1 1,0-1,0-1,1 0,0 0,0-1,0 0,0 0,1-1,0 0,0-1,5 1,6 3,-1-2,1-1,0 0,-1-1,1-2,1 0,-1-1,0-1,0-1,0-1,-1-1,1 0,-1-2,1 0,-2-2,1 0,-1-1,11-7,-7 1,-5 1</inkml:trace>
  <inkml:trace contextRef="#ctx0" brushRef="#br0" timeOffset="16335.167">9145 456,'-55'20,"1"2,1 3,1 2,-29 21,79-47,0 0,0-1,0 2,1-1,-1 0,0 0,0 1,1-1,-1 1,0-1,1 1,0 0,-1-1,1 1,0 0,0 0,0 0,0 0,0 0,0 0,1 0,-1 1,1-1,0 0,-1 0,1 0,0 0,0 1,0-1,0 0,1 0,-1 0,1 1,-1-1,1 0,0 0,0 0,0 0,0 0,0 0,0 0,1-1,-1 1,1 0,222 171,-221-169,1 0,-1 0,0 0,0 0,-1 1,1-1,-1 1,0-1,0 1,-1 0,1 0,-1 0,0 0,0 0,-1 0,0 0,1 0,-2 0,1 0,-1 0,1 1,-1-1,-1-1,1 1,-1 0,0 0,0 0,0-1,-1 1,1-1,-1 0,0 0,-1 0,1 0,-1 0,1-1,-1 1,0-1,0 0,-1-1,1 1,-2 0,-3 2,-1 0,0 0,0-1,0-1,-1 0,1 0,-1-1,0 0,0-1,1 0,-1-1,0 0,-8-1,0-5</inkml:trace>
  <inkml:trace contextRef="#ctx0" brushRef="#br0" timeOffset="26625.034">57 1697,'75'1,"189"-13,60-23,-209 25,1 6,56 6,-26 0,78-13,114-18,-30 13,-142 14,191-25,541 27,-476-28,-53 16,47-3,-191 13,241-27,120 29,-226-26,229 14,-49-23,228 13,201 3,-666 21,-241-13,-94 2,12 13</inkml:trace>
  <inkml:trace contextRef="#ctx0" brushRef="#br0" timeOffset="28808.788">0 2035,'17'-6,"-1"1,0 0,1 1,0 0,0 2,0 0,10 1,56-10,-37 5,0 1,0 2,0 2,6 3,108-5,21-24,165-2,-53-1,-216 32,127-13,162-18,9 10,-95-6,15 12,111-21,-78 11,-137 8,0 9,29 9,-19-1,285-3,-201-26,441 27,-452-27,369 26,-300-28,62 1,-320 29,-24 1,-1-3,1-2,26-6,-32 0,0 3,1 2,-1 2,34 5,114 25,331-27,-330-2,-62-26,224 26,-282 12,-60-4</inkml:trace>
</inkml:ink>
</file>

<file path=ppt/ink/ink3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17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23 112,'-3'6,"0"0,0 0,0 0,1 0,0 1,0-1,1 1,0-1,0 1,0-1,1 1,0 0,0-1,0 1,1 0,0-1,1 1,-1-1,1 0,1 1,-1-1,1 0,0 0,0 0,1-1,-1 1,1-1,1 0,-1 0,1 0,0-1,0 1,0-1,0 0,1-1,0 1,0-1,0 0,0-1,0 1,2-1,5-1,0 0,0-1,0-1,-1 0,1-1,0 0,-1-1,1 0,-1-1,0-1,0 0,0 0,-1-1,0-1,0 0,0 0,-1-1,0 0,-1-1,0 0,0-1,-1 0,0 0,-1 0,0-1,0 0,2-7,2 4,-11 42,0-21,-1 0,1 0,0 0,1 0,0 0,0 0,0 0,1-1,0 1,0 0,0-1,1 1,0-1,1 0,-1 0,1 0,0 0,1-1,-1 0,1 0,0 0,0 0,1-1,-1 0,1 0,0 0,0-1,0 0,1 0,-1 0,1-1,0 0,-1 0,1-1,0 0,0 0,0-1,5 0,-1-2,1 0,-1-1,0-1,0 0,0-1,0 0,-1 0,1-1,-1-1,-1 1,0-2,0 1,0-1,-1-1,0 1,0-1,-1-1,0 1,-1-1,0-1,-1 1,0-1,0 0,-1 0,0-5,41-106,-45 122,0 0,0 0,0 1,1-1,-1 0,0 1,0-1,1 0,-1 0,0 1,1-1,-1 0,0 0,1 0,-1 1,0-1,1 0,-1 0,0 0,1 0,-1 0,1 0,-1 0,0 0,1 0,-1 0,0 0,1 0,-1 0,1 0,-1 0,0 0,1 0,-1-1,0 1,1 0,-1 0,0 0,1-1,-1 1,0 0,0 0,1-1,-1 1,0 0,0 0,1-1,-1 1,0 0,0-1,0 1,0 0,1-1,4 37,34 202,-29-178,-3 0,-3 1,-2 0,-5 43,1-8,3-89,-1 0,0 0,0 0,0 0,-1 0,0 0,0 0,-1-1,0 1,0 0,-1-1,1 1,-1-1,-1 0,1 0,-1 0,0-1,-1 1,-2 2,6-7,-1-1,0 1,1-1,-1 1,0-1,1 0,-1 1,0-1,0 0,1 0,-1 0,0 0,0-1,1 1,-1 0,0-1,1 1,-1-1,1 0,-1 1,0-1,1 0,0 0,-1 0,1 0,-1 0,1-1,0 1,0 0,0 0,0-1,0 1,0-1,0 1,0-1,0 1,1-1,-1 0,1 1,-1-1,-14-71,18 30,3 2,1-1,3 0,1 2,1-1,11-19,-7 23,1 1,1 1,2 0,2 2,1 0,1 2,2 0,1 2,2 1,17-13,-32 28,1 1,1 0,0 1,0 1,1 1,0 0,1 1,0 1,0 0,1 1,0 2,3-1,-17 5,-1 1,1 0,-1 0,0 0,0 0,1 1,-1-1,0 1,0 0,0 1,-1-1,1 0,-1 1,1 0,-1 0,0 0,0 0,0 1,0-1,-1 1,1 0,-1 0,0-1,0 1,0 1,-1-1,1 0,-1 0,0 1,-1-1,1 0,-1 1,1-1,-1 1,-1-1,1 1,-1-1,1 0,-1 1,0-1,-1 0,1 0,-1 0,0 0,0 0,0 0,0 0,-1 0,-1 1,-7 18,-1-1,-1 0,-1 0,0-1,-2-1,0-1,-2 0,0-1,-1-1,0-1,-1-1,-3 1,15-11,-1 1,0 0,0 0,0-1,0 0,-1-1,0 0,0 0,0-1,0 0,-1-1,1 0,-1-1,0 0,-8-1,16-1,1-1,-1 1,1-1,-1 0,1 0,0-1,0 1,0 0,0-1,0 1,0-1,0 0,1 1,0-1,-1 0,1 0,0 0,0 0,1 0,-1 0,1 0,-1 0,1 0,0 0,0-1,1 1,-1 0,-1-21</inkml:trace>
</inkml:ink>
</file>

<file path=ppt/ink/ink3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10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93,'-17'57,"23"132,4-88,-8 254,-2-354,-1-1,1 1,0 0,0 0,0 0,0 0,0 0,0 0,0 0,0 0,0 0,1 0,-1-1,0 1,0 0,1 0,-1 0,1 0,-1-1,1 1,-1 0,1 0,-1-1,1 1,0 0,-1-1,1 1,0 0,0-1,-1 1,1-1,0 0,0 1,0-1,0 0,-1 1,1-1,0 0,0 0,0 0,0 1,0-1,0 0,0-1,0 1,0 0,0 0,-1 0,1 0,0-1,0 1,0 0,0-1,0 1,-1-1,1 1,45-36,-43 33,53-55,-39 39,0 1,0 0,2 1,0 1,1 1,0 1,1 1,1 0,0 2,13-5,-33 15,0 0,0 0,1 0,-1 0,0 0,1 0,-1 1,1-1,-1 1,1 0,-1 0,1 0,0 0,-1 0,1 0,-1 1,1-1,-1 1,1-1,-1 1,0 0,1 0,-1 0,0 1,0-1,0 0,0 1,0 0,0-1,0 1,0 0,0 0,-1 0,1 0,-1 0,0 0,0 1,1-1,-1 0,-1 1,1-1,0 0,0 1,-1-1,0 2,0 13,-1 0,0 0,-2-1,0 1,-1-1,-1 1,0-1,-1 0,-1-1,0 0,-1 0,-1 0,0-1,-1-1,0 1,-1-1,-1-1,0 0,-1-1,0 0,0-1,-1-1,-1 0,-12 6,24-13,0 1,-1-1,1 1,-1-1,1 0,-1 0,0-1,0 1,1-1,-1 1,0-1,0-1,-1 1,1-1,0 1,0-1,0 0,0 0,0-1,0 1,0-1,0 0,0 0,0-1,0 1,0-1,0 0,1 0,-1 0,1 0,-1 0,1-1,0 0,0 1,0-1,0 0,1-1,-1 1,1 0,0-1,0 0,0 1,-1-3,0-19,2 1</inkml:trace>
  <inkml:trace contextRef="#ctx0" brushRef="#br0" timeOffset="4123.522">780 600,'20'76,"-19"-61,7 138,2-278,-6 104,2-1,0 1,1 0,1 1,1 0,1 0,1 1,0 0,1 1,2 0,2-2,-15 18,-1 1,1-1,0 1,0-1,0 1,0-1,1 1,-1 0,0-1,0 1,1 0,-1 0,1 0,-1 0,1 0,0 0,-1 0,1 1,0-1,-1 1,1-1,0 1,0-1,0 1,-1 0,1 0,0 0,0 0,0 0,-1 1,1-1,0 0,0 1,-1-1,1 1,0 0,-1 0,1-1,0 1,-1 0,1 0,0 1,11 31,-12-30,-1 0,1 1,-1-1,1 0,0 0,1 0,-1 0,0 0,1 0,0 0,-1 0,1 0,0-1,0 1,1-1,-1 1,1-1,-1 0,1 0,0 0,-1 0,1-1,0 1,0-1,0 0,1 1,-1-1,0-1,0 1,0 0,1-1,-1 0,13-3</inkml:trace>
  <inkml:trace contextRef="#ctx0" brushRef="#br0" timeOffset="4523.099">1260 685,'11'-2,"0"0,0-1,-1 0,1 0,-1-1,1 0,-1-1,0-1,-1 1,1-1,-1-1,-1 0,1 0,-1-1,0 0,-1 0,0-1,2-3,-8 9,0 0,0 0,-1 0,1 0,-1 0,0 0,0 0,0 0,0-1,0 1,-1 0,0 0,1 0,-1 0,0 1,-1-1,1 0,0 0,-1 0,1 1,-1-1,0 1,0-1,0 1,0 0,0 0,-1 0,1 0,-1 0,1 0,-1 1,0-1,0 1,1 0,-1 0,0 0,0 0,0 0,0 1,0-1,0 1,0 0,0 0,-1 0,1 0,0 1,0-1,0 1,0 0,0 0,0 0,1 0,-1 0,0 0,0 1,0 0,-10 3,-1 1,1 1,0 0,1 0,-1 1,2 1,-1 0,1 1,1 0,0 1,0 0,1 0,0 1,1 0,0 1,1-1,1 2,0-1,1 1,-2 4,7-14,-1 0,1 0,0 0,-1-1,2 1,-1 0,0 0,1 0,0-1,0 1,0 0,0-1,0 1,1-1,0 1,0-1,0 1,0-1,0 0,0 0,1 0,0-1,-1 1,1 0,0-1,0 0,1 0,-1 0,2 1,107 33,-95-35,0 0,0-1,-1 0,1-2,0 0,0 0,-1-2,1 0,-1-1,0-1,-1 0,1-1,-1-1,2-2,2 0</inkml:trace>
  <inkml:trace contextRef="#ctx0" brushRef="#br0" timeOffset="5251.465">1965 516,'-26'9,"0"1,1 1,1 1,0 1,0 1,1 1,1 1,1 1,0 1,1 1,-13 17,31-34,0 0,0 0,0 0,0 0,1 1,-1-1,1 1,-1-1,1 1,0 0,0-1,0 1,0 0,1 0,-1-1,1 1,0 0,0 0,0 0,0 0,0 0,1 0,-1-1,1 1,0 0,-1 0,1-1,1 1,-1 0,0-1,1 1,-1-1,1 1,0-1,0 0,0 0,0 0,0 0,0 0,0 0,1-1,-1 1,1-1,-1 0,1 1,0-1,1 0,10 0,-1 0,1-1,0-1,-1 0,1-1,-1-1,0 0,0-1,0 0,0-1,0 0,-1-1,0 0,1-2,17-8,-1-2,0-1,-2-2,0 0,19-21,-46 42,1-1,-1 1,1-1,-1 1,1-1,-1 1,1-1,-1 1,1 0,0-1,-1 1,1 0,0 0,-1-1,1 1,0 0,-1 0,1 0,0 0,-1 0,1 0,0 0,-1 0,1 0,0 0,0 0,-1 0,1 1,0-1,-1 0,1 0,-1 1,1-1,0 0,-1 1,1-1,-1 1,1-1,-1 1,1-1,-1 1,1-1,-1 1,0-1,1 1,-1 0,0-1,1 1,-1 0,0-1,0 1,0 0,1-1,-1 1,0 0,0-1,0 1,0 0,0-1,0 1,-1 0,1 0,0-1,0 1,0 0,-1-1,1 1,0-1,-1 1,1 0,4 18,-3-17,0 0,0 0,0 0,0 0,0 0,0-1,1 1,-1 0,1-1,-1 1,1-1,0 0,-1 1,1-1,0 0,0 0,0 0,0 0,0 0,0-1,0 1,0-1,1 1,-1-1,0 0,0 0,0 1,1-2,-1 1,0 0,0 0,0-1,0 1,0-1,0 0,0 1,0-1,0 0,0 0,0-1,0 1,0 0,-1-1,1 1,77-67,-53 31,-2-2,-1 0,-3-1,0-1,-3-1,-2 0,-1-1,3-25,-11 49,-1-1,-1 0,0 0,-2 0,0-1,-1 1,-1 0,-1-1,-4-19,5 40,-1-1,1 0,-1 0,1 0,-1 1,0-1,1 0,-1 1,0-1,0 1,1-1,-1 1,0-1,0 1,0-1,0 1,1 0,-1 0,0-1,0 1,0 0,0 0,0 0,0 0,0 0,0 0,0 0,0 0,0 0,1 1,-1-1,0 0,0 0,0 1,0-1,0 1,1-1,-1 1,0-1,0 1,1 0,-1-1,0 1,1 0,-1-1,1 1,-1 0,1 0,-1-1,1 1,-1 0,1 0,0 0,-1 0,1 0,0 0,0 0,0 0,0-1,0 1,0 0,0 0,0 0,0 0,0 0,1 1,-7 21,0 1,2 0,2 1,0-1,1 0,1 1,3 20,-1 15,10 104,-2-87,-3 1,-4 0,-5 40,2-118,17-40,-4-11,-4 30</inkml:trace>
  <inkml:trace contextRef="#ctx0" brushRef="#br0" timeOffset="5641.142">2839 261,'-291'184,"282"-178,5-4,0 0,0 1,0-1,0 1,0 0,0 0,1 0,-1 1,1-1,0 1,0 0,0 0,1 0,-1 0,1 1,0-1,0 2,3-3,0-1,0 1,1-1,-1 1,1-1,-1 0,1 0,0 0,0 0,0 0,0 0,1 0,-1-1,0 1,1-1,-1 1,1-1,0 0,-1 0,1 0,0-1,-1 1,1 0,0-1,0 0,8 4,3-1,0 1,-1 1,1 0,-1 1,0 0,-1 1,1 1,-2 0,1 0,-1 2,0-1,-1 1,0 0,-1 1,0 0,0 1,-1 0,-1 0,0 1,0 2,20 50,-14-52</inkml:trace>
</inkml:ink>
</file>

<file path=ppt/ink/ink3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1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99,'-1'1,"0"0,0 0,0 1,0-1,0 0,0 0,0 1,0-1,1 0,-1 1,0-1,1 1,-1-1,1 1,-1-1,1 1,0-1,0 1,0-1,-1 1,2-1,-1 1,0 0,0-1,0 1,1-1,-1 1,1-1,-1 1,1-1,0 0,-1 1,2 0,0 9,4 354,2-337,-8-28,0-1,0 1,0 0,0-1,0 1,0 0,0-1,0 1,0 0,0 0,1-1,-1 1,0 0,0-1,0 1,0 0,1 0,-1-1,0 1,0 0,1 0,-1 0,0-1,0 1,1 0,-1 0,0 0,1 0,-1 0,0 0,0-1,1 1,-1 0,0 0,1 0,-1 0,0 0,1 0,-1 0,0 0,1 0,-1 1,0-1,1 0,-1 0,0 0,0 0,1 0,-1 0,0 1,1-1,-1 0,0 0,0 0,1 1,-1-1,0 0,14-53,-5 10,2 0,1 0,3 1,1 0,2 2,2 0,2 1,1 1,12-13,-29 44,1-1,1 2,-1-1,1 1,0 0,1 0,-1 1,1 0,0 1,5-2,-11 5,0 0,1 0,-1 0,0 0,0 1,1-1,-1 1,0 0,1 0,-1 0,0 0,1 1,-1-1,0 1,0 0,0 0,1 0,-1 0,0 1,0-1,0 1,-1 0,1 0,0 0,-1 0,1 0,-1 0,0 1,0-1,0 1,0 0,1 2,35 61,-25-52</inkml:trace>
</inkml:ink>
</file>

<file path=ppt/ink/ink3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2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1 262,'261'-28,"-39"-1,-167 23,-72-21,-132-88,108 72,31 29</inkml:trace>
</inkml:ink>
</file>

<file path=ppt/ink/ink3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5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29 565,'-5'24,"-1"18,0 6,1-1,1-7</inkml:trace>
  <inkml:trace contextRef="#ctx0" brushRef="#br0" timeOffset="237.063">0 86</inkml:trace>
  <inkml:trace contextRef="#ctx0" brushRef="#br0" timeOffset="664.935">255 904,'111'-336,"-97"307,4 47,-6 10,52 97,-61-121,0 0,0 0,1 0,0 0,-1-1,1 0,0 1,0-2,1 1,-1 0,1-1,-1 0,1 0,0 0,0 0,-1-1,1 0,0 0,0 0,1-1,-1 0,0 0,0 0,0 0,3-2,5-2,-1-1,0-1,-1 0,1-1,-1 0,0-1,-1 0,0-1,0 0,-1 0,0-1,-1 0,0-1,-1 1,0-2,0 1,-1-1,-1 0,0 0,0 0,-2-1,2-8,18-46,-18 48</inkml:trace>
  <inkml:trace contextRef="#ctx0" brushRef="#br0" timeOffset="1014.56">1300 0,'-9'75,"4"0,3 0,4 0,4 25,-4-77,-2 0,-1 0,-1 0,0 0,-2 0,-1-1,-1 1,0-1,-2 0,-1-1,-6 11,15-31,-1 1,1 0,-1-1,0 1,0 0,1 0,-1-1,-1 1,1 0,0-1,0 1,0-1,-1 0,1 1,-1-1,1 0,-1 0,1 0,-1 0,0 0,0 0,1 0,-1-1,0 1,0-1,0 1,0-1,-6-6</inkml:trace>
  <inkml:trace contextRef="#ctx0" brushRef="#br0" timeOffset="1251.297">988 424,'39'5,"31"1,9 0,-4-1,-10-2,-7-1,-8-1,-8 0,-6-1,-5 0,-2-1,-2 1,0 0,-1 0,-3 0</inkml:trace>
  <inkml:trace contextRef="#ctx0" brushRef="#br0" timeOffset="1482.031">1892 396,'-15'11,"1"1,0 0,1 1,0 0,1 1,1 1,0 0,1 0,1 1,0 0,1 1,1 0,0 0,-1 10,7-24,0-1,1 2,0-1,0 0,0 0,0 0,0 0,0 0,1 0,0 0,-1 0,1-1,0 1,1 0,-1 0,0-1,1 1,-1 0,1-1,0 1,0-1,0 0,0 0,0 0,1 0,-1 0,1 0,-1-1,1 1,0-1,-1 1,1-1,0 0,0 0,0-1,0 1,2 0,6 1,0-1,0-1,0 0,0 0,1-1,-1 0,0-1,-1 0,10-4,-6 2,-2-1,1-1,-1 0,0-1,0 0,-1-1,0-1,0 1,-1-1,0-1,0 0,-1-1,-1 0,0 0,0 0,-1-1,3-7,-9 15,1 0,-1 0,0-1,0 1,0 0,-1-1,0 1,0-1,0 1,0-1,0 1,-1-1,0 1,0 0,0-1,-1 1,1 0,-1 0,0 0,0 0,-1 0,1 1,-1-1,1 1,-1-1,0 1,-1 0,1 0,0 0,-1 1,0-1,0 1,1 0,-1 0,-1 0,1 0,0 1,0-1,0 1,-1 1,1-1,-2 0,-52-4,32 5</inkml:trace>
</inkml:ink>
</file>

<file path=ppt/ink/ink3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9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211 482,'-21'15,"0"1,1 1,1 1,1 0,1 1,1 1,0 1,1 1,2 0,-6 12,17-32,0 0,1 0,-1 0,1 1,0-1,0 0,0 0,0 1,0-1,1 1,-1-1,1 1,-1-1,1 1,0-1,0 1,0-1,0 1,0-1,1 1,-1-1,1 1,0-1,0 1,0-1,0 0,0 1,0-1,0 0,1 0,-1 0,1 0,0 0,0 0,-1-1,1 1,0 0,0-1,1 1,-1-1,2 1,10-1,0 1,0-2,0 0,0-1,0 0,0-1,0 0,-1-1,1-1,-1 0,1-1,-1-1,-1 0,1 0,-1-2,0 1,-1-1,0-1,0 0,-1-1,9-10,-13 16,-1 0,0-1,-1 0,1 0,-1 0,0-1,0 1,-1-1,0 0,0 0,0 0,0-1,-1 1,0 0,-1-1,1 0,-1 1,-1-1,1 0,-1 0,0 1,-1-1,1 0,-1 0,-1 1,1-1,-1 1,0-1,-1 1,0 0,0 0,0 0,0 0,-1 0,0 1,-2-2,-1 0,-1 0,0 1,0 0,0 0,-1 0,0 1,0 1,-1-1,1 2,-1-1,0 1,0 1,0 0,0 0,-9 0,39-3,-1-2,0 0,-1-1,0 0,0-2,-1 0,0-1,-1-1,6-6,4 0,-1-1,-1-2,0 0,-2-2,-1 0,-1-1,-1-2,-1 0,7-13,-20 27,-5 10,0 1,0-1,0 0,1 0,-1 0,0 0,1 1,-1-1,1 0,0 0,-1 1,1-1,0 0,0 1,0-1,0 1,0-1,1 1,-1 0,0-1,1 1,-1 0,1 0,-1 0,1 0,-1 0,1 0,0 1,0-1,-1 0,1 1,0-1,0 1,0 0,-1 0,1-1,0 1,0 0,0 1,0-1,-1 0,1 1,0-1,0 1,0-1,-1 1,1 0,1 0,4 10,0 1,0 0,-1 1,-1-1,0 1,-1 0,0 0,-1 1,-1-1,0 1,5 18,134 622,-136-635,-1 1,0 0,-1 0,-1 0,-1 0,-1 0,-1 0,-1 0,0 1,-2-2,0 1,-1 0,-1-1,-1 0,-1 0,0-1,-6 8,6-15,0 0,-1 0,0-1,-1 0,0-1,-1 0,0-1,0 0,-1 0,0-1,0-1,-1 0,0-1,0 0,0-1,0 0,-1-1,0-1,1 0,-1-1,0 0,-10-2,21 1,1 0,-1-1,0 1,1-1,-1 0,1 0,-1 0,1 0,-1 0,1 0,-1-1,1 1,0-1,0 0,0 1,0-1,0 0,0 0,1-1,-1 1,1 0,-1 0,1-1,0 1,0-1,0 1,0-1,0 1,1-1,-1 0,1 1,0-1,-1 0,1 0,21-92,-4 65,2 1,0 1,2 0,2 2,8-8,-12 13,26-29</inkml:trace>
</inkml:ink>
</file>

<file path=ppt/ink/ink3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7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93 198,'-10'13,"0"-1,0 2,2-1,-1 1,2 1,0-1,1 1,0 0,1 1,1 0,0-1,2 1,-1 0,2 0,0 4,1-18,0 1,1-1,-1 0,1 0,-1 1,1-1,0 0,0 0,0 0,0 0,0 0,1 0,-1 0,0 0,1 0,-1-1,1 1,0 0,0-1,0 1,0-1,0 0,0 0,0 0,0 0,0 0,0 0,0 0,1-1,-1 1,0-1,1 0,-1 0,0 0,1 0,-1 0,0 0,1 0,-1-1,2 0,84-44,-79 36,-1 0,0-1,0 0,-2-1,1 0,-1 0,-1 0,0 0,0-1,-1 0,-1 0,0 0,0-1,-1 1,-1 0,0-1,-1 1,0-1,-1 0,-1 1,0 0,0-1,-1 1,-4-10,5 18,1 1,0-1,-1 1,0 0,0 0,0 0,0 0,-1 0,1 0,-1 1,1-1,-1 1,0 0,0 0,0 0,0 0,-1 0,-2-1,-14-3</inkml:trace>
  <inkml:trace contextRef="#ctx0" brushRef="#br0" timeOffset="333.31">403 397,'221'-251,"-200"246,-21 35,-1-19,0-6,1-1,0 1,0 0,0 0,1 0,-1 0,1 0,0 0,1 0,-1-1,1 1,0-1,0 1,0-1,1 1,0-1,0 0,0 0,0-1,0 1,1-1,0 1,-1-1,1 0,0 0,1-1,-1 1,0-1,1 0,0 0,-1-1,1 1,0-1,3 1,-1-1,0 0,-1 0,1 0,0-1,0 0,0 0,0-1,0 1,0-2,0 1,-1-1,1 0,-1 0,1-1,-1 0,0 0,0 0,0-1,0 0,-1 0,1-1,-1 1,0-1,-1 0,1-1,-1 1,0-1,0 0,-1 0,1 0,-1 0,-1 0,1-1,-1-1,5-18,-3 2</inkml:trace>
  <inkml:trace contextRef="#ctx0" brushRef="#br0" timeOffset="749.612">1391 1,'1'3,"-1"0,0 0,0 0,0 0,-1 0,1 0,0 0,-1 0,0 0,0 0,0 0,0 0,0 0,-1-1,1 1,-1-1,0 1,0-1,0 1,0-1,0 0,-2 2,1-1,-93 111,94-112,1 0,0 1,0-1,0 0,0 1,0-1,1 1,-1 0,1-1,0 1,0-1,0 1,0 0,0-1,0 1,1-1,-1 1,1-1,0 1,-1-1,1 1,0-1,1 1,-1-1,0 0,1 0,-1 0,1 0,0 0,0 0,0 0,-1 0,2-1,-1 1,0-1,2 2,-1-1,0 0,-1 0,1 0,-1 0,1 1,-1-1,0 1,0-1,0 1,0 0,-1 0,1 0,-1 0,0 0,0 0,0 1,0-1,0 0,-1 0,1 1,-1-1,0 0,0 1,0-1,-1 1,1-1,-1 0,0 0,0 1,0-1,0 0,0 0,-1 0,1 0,-1 0,0 0,0-1,0 1,0-1,-1 1,1-1,-1 0,1 0,-1 0,0 0,1 0,-1 0,0-1,-1 1,-113 44,96-42</inkml:trace>
</inkml:ink>
</file>

<file path=ppt/ink/ink3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5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1 510,'0'-34,"0"-16,5-3,1 1,5 5,0 7,4 8,3 7,-1 1,1 6,3 0,2 4,2 4,-3 9,-5 9,-6 8,-4 6,-4 0</inkml:trace>
  <inkml:trace contextRef="#ctx0" brushRef="#br0" timeOffset="282.594">283 481,'32'-8,"-1"0,-1-3,0 0,0-2,-2-1,1-1,-2-2,0 0,-1-2,10-10,5-31,-40 58,0 1,-1-1,1 0,0 1,-1-1,0 0,1 1,-1-1,0 0,0 1,0-1,0 0,0 0,-1 1,1-1,0 0,-1 1,1-1,-1 0,0 1,1-1,-1 1,0-1,0 1,0-1,0 1,0 0,0 0,-1-1,1 1,0 0,0 0,-1 0,1 0,-1 0,1 1,-1-1,0 0,0 0,-8 0,-1 1,1 0,0 0,-1 1,1 0,0 0,0 1,0 1,0 0,1 0,-1 1,1 0,-1 1,1 0,1 0,-1 1,1 0,0 0,0 1,-5 6,6-8,1 0,-1 0,1 1,0 0,0 0,0 1,1 0,0-1,1 2,-1-1,1 0,1 1,-1 0,1 0,1 0,0 0,0 1,0-1,1 0,0 1,1-1,0 1,0-1,1 1,0-1,1 6,0-9,1 0,-1-1,1 1,0-1,0 1,0-1,1 0,-1 0,1-1,0 1,0-1,0 1,1-1,-1-1,1 1,0-1,-1 1,1-1,0-1,0 1,1-1,0 1,120 11,17-15,-114 2</inkml:trace>
  <inkml:trace contextRef="#ctx0" brushRef="#br0" timeOffset="585.143">1158 227,'-20'13,"0"0,1 2,1 0,0 1,1 1,1 0,1 2,0 0,1 0,1 1,1 1,-7 18,17-36,1 0,0 1,0-1,0 0,0 1,1-1,-1 1,1-1,0 0,0 1,0-1,0 1,1-1,-1 0,1 1,0-1,0 0,0 1,1-1,-1 0,1 0,0 0,-1 0,1 0,1-1,-1 1,0 0,1-1,-1 0,1 0,0 0,-1 0,1 0,0 0,0 0,0-1,1 0,1 1,10 3,0-1,1-1,-1 0,0-1,1 0,0-2,15 0,11-1,-28 3,-1-1,1-1,-1 0,1-1,-1 0,1-2,-1 1,0-1,0-1,0 0,0-1,-1-1,0 0,0 0,0-1,0-2,0-3</inkml:trace>
  <inkml:trace contextRef="#ctx0" brushRef="#br0" timeOffset="837.141">1779 1,'-15'38,"-4"33,1 13,-1-3,7-10,5-13,5-11,2-8,2-7,4-4,2-1,4-2,5 1,4-4,4-7,-3-10,-5-10,-5-5</inkml:trace>
  <inkml:trace contextRef="#ctx0" brushRef="#br0" timeOffset="1081.497">1468 284,'39'0,"31"0,9 0,-4 0,-6 0,-9 4,-10 3,-9-1,-7-2,-4 0,-2-2,-1-1,-6 0</inkml:trace>
  <inkml:trace contextRef="#ctx0" brushRef="#br0" timeOffset="1337.098">2315 311,'-5'34,"-1"16,0 4,6-3,3-9</inkml:trace>
  <inkml:trace contextRef="#ctx0" brushRef="#br0" timeOffset="1590.331">2343 1,'0'0</inkml:trace>
</inkml:ink>
</file>

<file path=ppt/ink/ink3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5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285 565,'-21'6,"1"0,0 1,0 1,0 1,1 1,1 1,0 0,0 1,1 1,0 1,2 1,-1 0,-7 10,21-23,0 1,0-1,0 0,0 1,1-1,-1 1,1 0,-1 0,1-1,0 1,0 0,0 0,0 0,1 0,-1 0,1 0,0 0,0 0,0 0,0 0,1 1,-1-1,1 0,-1 0,1-1,0 1,1 0,-1 0,0 0,1-1,-1 1,1 0,0-1,0 0,0 1,0-1,0 0,0 0,1 0,-1 0,1-1,0 1,-1-1,1 1,0-1,0 0,0 0,2 0,5 1,0-1,1 0,-1-1,0-1,1 1,-1-1,0-1,0 0,0-1,0 1,0-2,-1 0,1 0,-1 0,0-1,0-1,-1 1,1-2,0-1,14-10,-2-2,0 0,-1-2,-1 0,-1-1,3-7,-1-1,-2 0,0-1,-2-1,-2 0,-1-1,-1-1,-3 0,0 0,-2-1,-2 0,-1 0,-2 0,-1-7,-2 32,0 1,-1-1,0 1,0 0,-1 0,0 0,-1 1,0-1,-1 1,-1-2,5 8,-1 1,0-1,1 0,-1 1,0-1,-1 1,1 0,0-1,-1 1,0 0,1 1,-1-1,0 0,0 1,0 0,0-1,0 1,0 0,0 0,0 1,0-1,0 1,-1 0,1-1,0 2,0-1,-1 0,1 0,0 1,0 0,0 0,0 0,-3 1,0 3,-1 1,1 0,0 1,0-1,1 1,0 0,0 1,0-1,1 1,0 0,1 0,0 0,0 1,1-1,0 1,0-1,1 1,0 0,1-1,0 1,0 0,1 0,0 4,2 19,0 0,2-1,1 1,2-1,0-1,3 1,0-2,2 1,1-2,1 0,2 0,1-2,11 13,-11-16,1-2,0 0,2-1,1-1,0-1,1-1,1-1,8 3,6-7,-24-14</inkml:trace>
  <inkml:trace contextRef="#ctx0" brushRef="#br0" timeOffset="253.728">990 622,'0'33,"5"2,2-5</inkml:trace>
  <inkml:trace contextRef="#ctx0" brushRef="#br0" timeOffset="500.986">906 85,'0'0</inkml:trace>
</inkml:ink>
</file>

<file path=ppt/ink/ink3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53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1 232,'54'34,"-34"-23,2 0,0-1,0-1,0-1,1-1,0-1,1-2,-1 0,1-1,0-1,-1-1,1-2,0 0,0-1,-1-2,9-2,-26 5,-1 0,1 0,-1 0,1-1,-1 0,0 0,0 0,0-1,0 1,0-1,0-1,-1 1,1 0,-1-1,0 0,0 0,0-1,-1 1,0-1,0 1,0-1,0 0,0 0,-1-1,0 1,1-5,-2 1,-1 0,1 0,-2 0,1 0,-1 0,-1 1,0-1,0 0,0 1,-1-1,0 1,-1 0,0 0,0 0,-1 1,0-1,0 1,-1 0,0 0,0 1,-1 0,1 0,-1 1,0-1,-1 1,0 1,1 0,-1 0,-1 0,1 1,0 0,-1 1,0 0,-4-1,8 2,0 0,1 0,-1 1,0-1,0 1,1 0,-1 0,0 1,0 0,0-1,1 2,-1-1,1 0,-1 1,1 0,-1 0,1 0,0 1,0-1,0 1,0 0,0 0,1 0,0 1,-1-1,1 1,0 0,1 0,-1 0,1 0,0 0,-2 4,-32 155,8 35,18-57,-1-85,8-34,0-1,-1 1,-2-1,0-1,-1 1,-1-1,-1 0,0-1,-2 0,0 0,-1-1,12-19,0 1,0-1,0 0,0 0,0 1,0-1,0 0,-1 1,1-1,0 0,0 1,0-1,-1 1,1-1,0 0,-1 1,1-1,-1 1,1-1,0 1,-1-1,1 1,-1-1,0 1,1-1,-1 1,1 0,-1-1,0 1,1 0,-1 0,0-1,1 1,-1 0,0 0,1 0,-1 0,0 0,1 0,-1 0,0 0,1 0,-1 0,0 0,1 0,-1 1,0-1,1 0,-1 0,0 1,1-1,-1 0,1 1,-1-1,1 1,-1-1,1 1,-1-1,1 1,-1-1,1 1,0-1,-1 1,1 0,-1 0,4-58,4 32</inkml:trace>
</inkml:ink>
</file>

<file path=ppt/ink/ink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2:23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2895 678,'-10'38,"-3"18,1 4,2-9</inkml:trace>
  <inkml:trace contextRef="#ctx0" brushRef="#br0" timeOffset="154.558">2867 311,'0'0</inkml:trace>
  <inkml:trace contextRef="#ctx0" brushRef="#br0" timeOffset="-2644.69">101 339,'4'7,"0"1,0-1,-1 1,0 0,-1 0,1 0,-2 1,1-1,-1 0,0 1,-1-1,0 1,0-1,-1 1,0-1,-2 5,-14 113,-6-1,-23 65,12-65,34-124,-1-1,1 0,0 1,-1-1,1 1,0-1,0 1,-1-1,1 1,0-1,0 1,0-1,-1 1,1-1,0 1,0-1,0 1,0 0,0-1,0 1,0-1,0 1,0-1,1 1,-1-1,0 1,0-1,0 1,1-1,-1 1,0-1,1 1,-1-1,0 1,1-1,-1 1,0-1,1 0,-1 1,1-1,-1 0,1 1,-1-1,1 0,-1 0,1 1,-1-1,1 0,-1 0,1 0,-1 0,1 0,0 0,-1 0,1 0,-1 0,1 0,-1 0,1 0,-1 0,1 0,-1-1,1 1,-1 0,1 0,-1-1,1 1,-1 0,1-1,39-25,-33 21,186-161,-192 164,1 1,-1 0,1 0,0-1,0 1,-1 1,1-1,0 0,0 0,0 1,0-1,0 1,0-1,0 1,0 0,0 0,0 0,0 0,0 0,0 1,0-1,0 0,0 1,0 0,0-1,0 1,0 0,0 0,-1 0,1 0,0 0,-1 1,1-1,-1 0,1 1,-1-1,1 1,-1-1,0 1,0 0,0 0,0-1,0 1,0 0,-1 0,1 0,-1 0,1 0,-1 1,16 55,-16-52,0-1,0 0,1 0,0 0,0 0,0 1,1-1,-1-1,1 1,0 0,1 0,-1-1,1 1,0-1,0 0,1 0,-1 0,1 0,-1-1,1 1,1-1,-1 0,0 0,1 0,-1-1,1 0,0 0,5 2,-5-4,0 1,0-1,0 0,0 0,1 0,-1-1,0 0,0 0,0 0,0-1,0 1,-1-1,1-1,0 1,-1 0,1-1,-1 0,0 0,0-1,0 1,0-1,-1 1,1-2,68-104,-65 96,6-11,0 0,-2-1,-1 0,0-1,-2 0,-1 0,-1-1,-2 0,0 0,-2 0,-1 0,-1-1,-1 1,-2 0,-1 0,-1 0,-1 0,-4-10,-2 9,0-1,-2 2,-2 0,0 0,-2 2,0 0,-2 1,-15-14,26 29,0 0,-1 1,0 0,0 1,-1 0,0 1,0 0,0 0,-1 1,0 1,0 0,0 1,0 0,-1 1,1 0,-1 1,0 0,1 1,-1 0,0 1,1 1,-5 1,6 1,0 0,0 1,0 1,1 0,0 0,0 1,0 0,1 0,0 1,1 1,0-1,0 1,1 1,0-1,0 1,1 1,1-1,-4 9,-4 9</inkml:trace>
  <inkml:trace contextRef="#ctx0" brushRef="#br0" timeOffset="-796.829">891 903,'15'0,"0"-1,-1-1,1 0,-1-1,0-1,0 0,0-1,13-6,-21 9,-1-1,0 0,1 0,-1 0,0-1,0 1,-1-1,1 0,-1-1,0 1,0-1,0 0,-1 0,0 0,0 0,0-1,0 1,-1-1,0 0,0 1,-1-1,1-2,-2 5,1-1,-1 1,0 0,0 0,0 0,-1-1,1 1,-1 0,0 0,0 0,0 0,0 0,0 0,-1 0,1 0,-1 0,0 1,0-1,0 1,0-1,0 1,0 0,-1 0,1 0,-1 0,1 0,-1 0,0 1,0 0,0-1,0 1,0 0,0 0,0 0,0 1,0-1,-1 1,1 0,0 0,0 0,0 0,-1 0,1 1,0 0,0-1,0 1,0 0,0 1,0-1,0 0,-1 2,-4 2,0 0,0 1,0 1,1-1,0 1,0 0,0 1,1 0,0 0,1 0,0 1,0-1,1 1,0 1,1-1,0 0,0 1,1-1,0 1,1 0,0 0,0 0,1 0,0 0,1 0,0-1,2 6,-1-7,1 0,0 0,1 0,0-1,0 1,1-1,-1 0,2-1,-1 1,1-1,0 0,0 0,0 0,1-1,0 0,0-1,1 1,-1-2,1 1,0-1,-1 0,2 0,-1-1,0 0,0 0,1-1,-1-1,7 1,4-1,0 0,0-1,1-1,-1-1,-1-1,1 0,0-1,-1-1,0-1,-1-1,1 0,5-5,10-10,-1-2,-1-2,-1 0,-1-2,-2-1,-1-1,-1-2,-2 0,-1-1,-2-2,-1 0,-2-1,-1 0,-1-5,-4 2,-1 0,-2-1,-1 0,-3 0,-1 0,-2 0,-2-1,-4-23,-22-20,26 83,0 0,1 0,-2 1,1-1,0 0,0 1,0-1,-1 1,1-1,-1 1,1 0,-1 0,0 0,1 0,-1 0,0 0,0 0,0 0,0 1,1-1,-1 1,0-1,0 1,0 0,0 0,0 0,0 0,0 0,0 0,0 0,0 1,0-1,0 1,0 0,0-1,0 1,1 0,-1 0,0 0,1 0,-1 0,-1 2,-6 6,1 1,0 1,0-1,1 2,1-1,0 1,0-1,1 2,0-1,1 0,1 1,-1 4,-22 98,5 2,6 0,4 1,5 0,7 29,-1-98,-15 382,12-408,0 14,-2 1,-2-1,-1 0,-9 23,17-57,-1-1,1 1,-1-1,1 0,-1 1,0-1,0 0,0 0,0 0,0 0,0 0,-1 0,1 0,-1 0,1 0,-1 0,0-1,1 1,-1-1,0 1,0-1,0 0,-1 0,1 0,0 0,0 0,0 0,-1-1,1 1,0-1,-1 1,1-1,-1 0,1 0,0 0,-1 0,1-1,0 1,-1-1,1 1,0-1,-1 0,1 0,0 0,0 0,0 0,0 0,0-1,0 1,0-1,0 1,1-1,-1 0,0 1,1-1,-1-1,-1-11,1 0,0 0,2-1,-1 1,2 0,0 0,0 0,1 0,1 0,1 0,0 1,0-1,1 1,1 0,0 0,1 1,1 0,-1 0,5-3,0-6,216-363,-81 127,-144 253,-1 0,0 0,0 0,0 0,0 0,-1 0,0 0,0 0,0-1,0 1,-1 0,1-1,-1 1,0-1,-1 1,1 0,-1-1,0 1,0 0,-1-3,1 7,-1 0,0 0,0 0,0 0,0 0,1 1,-1-1,0 1,0-1,1 1,-1 0,0-1,1 1,-1 0,1 0,-1 0,1 0,0 1,-1-1,1 0,0 0,0 1,0-1,0 1,0-1,0 1,0 0,0-1,1 1,-1 0,0-1,1 1,-1 1,1-2,-6 12,1 0,1 1,0-1,0 1,2 0,0 0,0 0,1 0,1 1,0-1,1 0,1 0,0 0,1 0,2 8,56 185,-60-204,0-1,-1 0,2 0,-1 0,0 0,0 0,1 0,-1 0,1 0,-1 0,1-1,0 1,0 0,0-1,0 0,0 1,0-1,0 0,0 0,0 0,0-1,1 1,-1 0,0-1,1 1,-1-1,1 0,-1 0,0 0,1 0,-1 0,0-1,1 1,-1-1,0 1,1-1,-1 0,0 0,0 0,0 0,0 0,0-1,0 1,0 0,0-1,0 0,-1 1,1-1,0 0,0-1,105-175,-97 159,4-10,112-185,-125 213,-1 0,0 0,0 0,1 0,-1 1,1-1,-1 0,1 0,-1 0,1 0,-1 0,1 1,0-1,0 0,-1 0,1 1,0-1,0 1,0-1,-1 0,1 1,0 0,0-1,0 1,0 0,0-1,0 1,0 0,0 0,0 0,0 0,0 0,0 0,0 0,0 0,0 0,0 0,0 1,0-1,0 0,0 1,0-1,0 1,0-1,0 1,0-1,-1 1,1 0,0-1,0 1,-1 0,1 0,0-1,-1 1,1 0,-1 0,1 0,-1 0,8 143,-10-95,1 65,1-114,0 1,0 0,0 0,-1-1,1 1,0 0,0 0,0 0,0-1,1 1,-1 0,0 0,0 0,0-1,1 1,-1 0,0-1,1 1,-1 0,0 0,1-1,-1 1,1-1,-1 1,1 0,0-1,-1 1,1-1,-1 1,1-1,0 0,-1 1,1-1,0 0,0 1,-1-1,1 0,0 0,0 0,0 1,-1-1,1 0,0 0,0 0,0 0,-1-1,1 1,0 0,0 0,-1 0,1-1,0 1,0 0,-1-1,1 1,0 0,-1-1,1 1,0-1,-1 1,1-1,0 0,37-37,123-186,-161 223,0 0,1 0,-1 0,0 0,1 0,-1 0,1 0,-1 0,1 0,0 0,-1 0,1 0,0 1,-1-1,1 0,0 0,0 1,0-1,0 1,0-1,0 0,0 1,0 0,0-1,0 1,0 0,0-1,0 1,0 0,0 0,0 0,0 0,0 0,1 0,-1 0,0 0,0 1,0-1,0 0,0 1,0-1,0 0,0 1,0-1,0 1,0 0,0-1,-1 1,1 0,0 0,0-1,-1 1,1 0,0 0,-1 0,1 0,-1 0,7 142,-10-92,2 7,1-33</inkml:trace>
  <inkml:trace contextRef="#ctx0" brushRef="#br0" timeOffset="-544.439">1992 198,'5'0,"1"0</inkml:trace>
  <inkml:trace contextRef="#ctx0" brushRef="#br0" timeOffset="1554.93">3459 1,'-26'288,"12"-75,-3-95,-12 197,35-259,6-66,-7-3</inkml:trace>
  <inkml:trace contextRef="#ctx0" brushRef="#br0" timeOffset="1805.531">3148 565,'44'0,"32"0,9 0,-5 0,-11 0,-14 0,-10 0,-8 0,-6 0,-9-5,-7-1</inkml:trace>
  <inkml:trace contextRef="#ctx0" brushRef="#br0" timeOffset="2051.554">3939 735,'10'23,"2"9</inkml:trace>
  <inkml:trace contextRef="#ctx0" brushRef="#br0" timeOffset="2222.263">4052 282,'0'0</inkml:trace>
  <inkml:trace contextRef="#ctx0" brushRef="#br0" timeOffset="2451.962">4278 508,'-12'19,"0"0,2 1,0 0,1 1,1 0,1 0,1 1,1 0,1 0,0 5,3-23,-1 1,1 0,0-1,0 1,1 0,0 0,0 0,0-1,0 1,1 0,-1 0,1-1,1 1,-1 0,0-1,1 1,0-1,0 0,1 1,-1-1,1 0,0-1,0 1,0 0,0-1,1 1,-1-1,1 0,0-1,0 1,0 0,0-1,1 0,-1 0,1 0,-1-1,3 1,0-1,0-1,0 1,0-1,0-1,0 1,-1-1,1 0,0-1,0 0,-1 0,1 0,-1-1,0 0,1 0,-1-1,-1 0,1 0,0 0,-1 0,0-1,0 0,-1 0,1 0,2-5,0-1,0-1,0 1,-2-1,1 0,-1-1,-1 1,-1-1,1 0,-2 0,0 0,0 0,-1-8,0 15,0 1,0-1,0 0,-1 0,0 1,0-1,0 0,-1 0,0 0,0 1,0-1,-1 1,0-1,0 1,0-1,-1 1,0 0,0 0,0 0,0 1,-1-1,0 1,0-1,0 1,0 1,-1-1,0 1,1-1,-1 1,-1 0,1 1,0 0,-2-1,-20 3,2 3</inkml:trace>
  <inkml:trace contextRef="#ctx0" brushRef="#br0" timeOffset="2905.838">4673 790,'204'-275,"-204"275,0-1,0 0,0 1,0-1,0 1,0-1,0 1,1-1,-1 1,0-1,0 1,1-1,-1 1,0-1,1 1,-1-1,0 1,1-1,-1 1,1 0,-1-1,1 1,-1 0,1-1,-1 1,1 0,-1 0,1-1,-1 1,1 0,-1 0,1 0,0 0,-1 0,1 0,-1 0,1 0,-1 0,1 0,0 0,-1 0,1 0,-1 1,1-1,-1 0,1 0,-1 1,1-1,-1 0,1 0,-1 1,1-1,-1 1,0-1,1 0,-1 1,1-1,-1 1,0-1,0 1,1-1,-1 1,0 0,2 38,-2-34,-1 5,-1 1,2-1,-1 0,2 0,-1 1,1-1,1 0,0 0,0 0,1 0,0 0,1-1,0 1,1-1,-1 0,2 0,-1-1,1 1,1-1,-1-1,2 1,-1-1,1 0,0-1,0 0,4 2,-5-5,1 0,1 0,-1-1,0 0,1-1,-1 0,0 0,1-1,-1 0,1 0,-1-1,1 0,-1-1,1 1,-1-2,0 1,0-1,0 0,-1-1,1 0,-1 0,0-1,0 0,0 0,0 0,-1-1,0 0,0-1,-1 1,0-1,0 0,0 0,-1-1,9-13,-1 0,-1-1,-1-1,-1 1,-1-1,-1-1,-1 1,-1-1,-1 0,-1-1,-1-11,-1 12</inkml:trace>
  <inkml:trace contextRef="#ctx0" brushRef="#br0" timeOffset="8205.617">6112 424,'-20'-4,"-1"1,1 1,-1 1,1 1,0 1,-1 0,1 2,0 0,0 1,-19 7,35-9,1-1,0 1,0 0,0 0,0 0,0 0,0 1,1-1,-1 1,1-1,0 1,0 0,0 0,0 0,0 0,0 1,1-1,0 0,0 1,-1-1,2 1,-1-1,0 1,1-1,0 1,0 0,0-1,0 1,0-1,1 1,0 1,1 4,1 0,-1-1,2 1,-1-1,1 0,1 0,-1 0,1-1,1 1,-1-1,1 0,1-1,51 71,-57-75,0 1,0-1,0 1,0 0,0-1,-1 1,1 0,-1-1,0 1,0 0,0 0,0-1,0 1,0 0,-1-1,0 1,1 0,-1-1,0 1,0-1,0 1,-1-1,1 1,0-1,-1 0,0 0,1 0,-1 0,0 0,0 0,0 0,-1 0,-1 0,-6 5,-2 0,1-1,-1-1,0 1,0-2,0 0,-1-1,1 0,-1 0,0-1,0-1,-7 0,-22-15,30 1</inkml:trace>
  <inkml:trace contextRef="#ctx0" brushRef="#br0" timeOffset="8435.284">6535 368,'-14'9,"-1"9,8 0,5-2</inkml:trace>
  <inkml:trace contextRef="#ctx0" brushRef="#br0" timeOffset="8637.146">6535 706,'-5'5,"-1"1</inkml:trace>
  <inkml:trace contextRef="#ctx0" brushRef="#br0" timeOffset="9589.23">129 1637,'531'-76,"1036"-73,-658 58,983-92,-62 116,-866 40,-949 27,55-12,-70 11,0-1,0 0,0 1,-1-1,1 0,0 1,-1-1,1 1,-1-1,1 0,-1 1,0 0,1-1,-1 1,0-1,0 1,0 0,0-1,-1 1,1 0,0 0,0 0,-1 0,1 0,0 0,-1 0,1 1,-1-1,1 1,-1-1,0 1,1-1,-1 1,1 0,-1-1,0 1,-1-1,-51-19,28 14</inkml:trace>
</inkml:ink>
</file>

<file path=ppt/ink/ink3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54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0 298,'35'-23,"114"-129,-137 138,0-1,1 2,1 0,0 0,1 1,0 1,0 0,8-2,-22 12,1 0,0 0,0 0,0 0,-1 1,1-1,0 1,0-1,0 1,0 0,0-1,0 1,0 0,0 0,0 1,0-1,0 0,0 1,0-1,0 1,0-1,0 1,0 0,0 0,-1 0,1 0,0 0,-1 1,1-1,-1 0,1 1,-1-1,1 1,-1-1,0 1,24 70,-20-52,3 23,-8-37,0 0,1 1,0-1,0 0,0-1,1 1,0 0,0 0,1-1,0 1,0-1,0 0,0 1,1-2,0 1,3 3,10 4</inkml:trace>
</inkml:ink>
</file>

<file path=ppt/ink/ink3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8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205 503,'-17'12,"0"0,1 1,0 1,1 0,1 1,0 0,1 2,0-1,2 2,-10 17,16-26,0 0,0 0,1 0,0 0,1 1,0-1,0 1,1 0,1 0,-1 0,2 0,-1 0,1 0,1 0,0 0,0 0,1 0,0 0,1 0,0-1,1 1,0-1,0 0,1 0,0 0,0-1,1 0,0 0,1 0,0-1,0 0,0 0,2 0,-4-3,0 0,1 0,-1-1,1 1,-1-1,1-1,0 1,0-1,0 0,0 0,1-1,-1 0,0 0,1-1,-1 1,1-1,-1-1,1 1,-1-1,0 0,1-1,-1 1,0-1,0 0,0-1,0 0,5-2,3-4,0 1,0-2,-1 0,0 0,-1-1,0-1,-1 0,0 0,-1-2,0 1,-1-1,0 0,-2-1,1 0,-2 0,0 0,-1-1,0 0,-2 0,0-1,0 1,-2 0,0-1,-1-7,0 16,0-1,-1 1,-1 0,1 0,-1 1,0-1,-1 0,0 1,0-1,-1 1,0 0,0 0,0 0,-1 1,0-1,-1 1,1 0,-1 1,0-1,0 1,-1 1,0-1,0 1,0 0,0 0,0 1,-1 0,0 1,1-1,-1 1,0 1,0 0,-3-1,3 3,1-1,0 1,0 0,0 0,0 1,0 0,0 1,0-1,1 1,-1 0,1 1,0 0,0 0,0 0,0 0,1 1,0 0,0 0,0 1,0 0,1-1,0 1,0 1,1-1,0 0,0 1,0 0,1 0,0 0,-1 5,-4 13</inkml:trace>
  <inkml:trace contextRef="#ctx0" brushRef="#br0" timeOffset="314.341">656 983,'-2'1,"0"0,-1 0,1 0,0 0,-1-1,1 1,-1-1,1 0,0 0,-1 1,1-2,-1 1,1 0,-1 0,1-1,-1 1,1-1,0 0,-1 0,1 0,0 0,0 0,0 0,0-1,0 1,0-1,0 1,0-1,0 0,1 0,-1 1,1-1,-1-1,1 1,0 0,0 0,0 0,0-1,0 1,0 0,1-1,-1 1,1-1,0 1,0 0,-1-1,2 1,-1-1,0 1,0-1,1 1,-1-1,1 1,0 0,0-1,0 1,0 0,1-1,7-30,3 1,0 0,2 0,2 2,0 0,11-13,-24 38,0 0,-1 0,2 0,-1 0,0 1,1-1,0 1,0 0,0 0,1 1,-1-1,1 1,0 0,0 0,0 0,0 1,5-2,-8 5,0 0,0 0,0 0,0 0,0 1,0-1,0 0,-1 1,1 0,0-1,-1 1,1 0,-1 0,1 0,-1 0,0 0,0 0,0 0,0 0,0 0,-1 0,1 1,-1-1,1 0,-1 0,0 1,0-1,0 0,0 1,0-1,-1 0,1 1,0-2,1 23</inkml:trace>
  <inkml:trace contextRef="#ctx0" brushRef="#br0" timeOffset="714.324">1305 108,'40'336,"-33"-289,-1 1,-3 1,-2-1,-2 0,-2 0,-2 0,-2 0,-3 0,-11 34,20-79,1 0,0-1,-1 1,1 0,-1-1,0 1,0 0,0-1,0 1,0-1,0 0,-1 1,1-1,-1 0,0 0,1 0,-1 0,0 0,0 0,-1-1,1 1,0-1,-1 1,1-1,0 0,-1 0,1 0,-1 0,0 0,1-1,-1 1,0-1,1 1,-1-1,0 0,0 0,0-1,-9-7</inkml:trace>
  <inkml:trace contextRef="#ctx0" brushRef="#br0" timeOffset="970.305">994 700,'39'-23,"26"-9,8-4,-4 5,-9 8,-10 7,-9 7,-6 4,-4-1,-4 0,0 2,0 1,-1 1,-4-4,-6-1</inkml:trace>
  <inkml:trace contextRef="#ctx0" brushRef="#br0" timeOffset="1430.969">1728 136,'23'108,"-10"-47,-4 0,-1 1,-3 32,-5 174,-1-266,1-1,0 1,0-1,0 1,1 0,-1-1,0 1,1 0,-1-1,1 1,-1-1,1 1,0-1,-1 1,1-1,0 0,0 1,0-1,0 0,0 0,1 0,-1 0,0 1,0-2,1 1,-1 0,1 0,-1 0,1-1,-1 1,1-1,-1 1,1-1,-1 1,1-1,0 0,-1 0,1 0,0 0,-1 0,1 0,-1 0,1-1,0 1,-1-1,1 1,-1-1,1 1,-1-1,1 0,-1 0,0 0,1 0,-1 0,0 0,0 0,0 0,1 0,-1-1,0 1,-1 0,1-1,157-168,-152 165,-4 2,-1 1,0 0,1 0,-1 0,1 0,0 0,0 0,0 1,0-1,0 0,0 1,0 0,0-1,1 1,-1 0,0 0,1 0,-1 1,1-1,-1 1,1-1,0 1,-1 0,1 0,-1 0,1 0,-1 0,1 1,0-1,-1 1,0-1,1 1,-1 0,1 0,-1 0,0 1,0-1,1 0,-1 1,0 0,1 4,-1 0,1 0,-1 1,-1-1,1 1,-1-1,0 1,-1 0,0-1,0 1,0 0,-1-1,0 1,0-1,0 1,-1-1,0 1,-2 3,-6 85,35-59,-8-30</inkml:trace>
  <inkml:trace contextRef="#ctx0" brushRef="#br0" timeOffset="1756.192">2491 560,'-5'15,"-4"7,2 0,0 1,2 0,0 0,2 0,0 1,2 8,1-28,0-1,0 1,1-1,0 1,-1-1,1 0,1 1,-1-1,0 0,1 0,-1 0,1 0,0 0,0 0,1 0,-1-1,0 1,1-1,-1 0,1 1,0-1,0 0,0-1,0 1,0 0,0-1,0 0,1 0,-1 0,0 0,1 0,-1-1,1 1,-1-1,1 0,-1 0,1 0,-1-1,1 1,-1-1,0 0,1 0,-1 0,0 0,1-1,-1 1,0-1,2-1,4-1,1-1,-1 0,0-1,-1 0,1 0,-1 0,0-1,-1-1,0 1,0-1,0-1,-1 1,0-1,-1 0,0 0,-1-1,1 1,-2-1,1 0,-2 0,1 0,-1-1,-1 1,0 0,0-1,-1 1,0-1,-1 1,0-1,-1 1,0 0,-2-6,2 13,1 1,-1-1,1 1,-1-1,0 1,0 0,0-1,-1 1,1 0,0 0,-1 1,1-1,-1 0,0 1,0 0,1 0,-1-1,0 2,0-1,0 0,0 0,0 1,0 0,0 0,0 0,0 0,0 0,0 0,-1 1,2-1,-1 1,0 0,-1 1,-89 49,71-31,3-3</inkml:trace>
  <inkml:trace contextRef="#ctx0" brushRef="#br0" timeOffset="2337.793">3196 531,'-13'-2,"0"0,-1 1,1 1,0 0,0 1,-1 0,1 1,0 0,0 1,0 1,1 0,-1 1,1 0,0 1,1 0,-1 1,1 0,0 1,1 0,-6 7,14-13,1 0,0 0,-1 1,1-1,0 0,1 1,-1-1,0 1,1-1,-1 1,1-1,0 1,-1 0,2-1,-1 1,0-1,0 1,1 0,-1-1,1 1,0-1,0 0,0 1,0-1,0 1,0-1,1 0,-1 0,1 0,0 0,-1 0,1 0,0 0,0-1,0 1,0-1,0 1,1-1,-1 0,0 0,1 0,-1 0,1 0,-1-1,1 1,-1-1,1 1,-1-1,1 0,0 0,-1 0,1 0,-1-1,1 1,11 0,0 0,-1-1,1-1,-1 0,1-1,-1 0,0-1,0-1,0 0,-1 0,0-1,0-1,0 0,-1-1,0 0,0-1,-1 0,0 0,1-3,78-55,-87 68,1 0,-1-1,0 1,1 0,-1 0,0 0,0 1,1-1,-1 0,0 1,0-1,0 1,-1 0,1 0,0 0,-1 0,1 0,-1 0,0 0,1 0,-1 0,0 1,0-1,-1 0,1 1,0-1,-1 1,0-1,1 1,-1-1,0 1,0-1,0 1,-1-1,1 1,-1-1,1 1,-2 1,2-3,-4 486,4-126,0-354,1 1,-1-1,-1 0,1 1,-1-1,0 0,-1 0,0 0,0 0,-1 0,1 0,-1-1,-1 1,1-1,-1 0,0 0,-1 0,0 0,0-1,0 0,0 0,-1 0,1-1,-1 1,0-2,-1 1,1 0,-1-1,-6 2,11-5,-1-1,1 1,-1 0,1-1,-1 1,1-1,-1 0,1 0,-1 0,1 0,0 0,0 0,0-1,-1 1,1-1,0 1,1-1,-1 0,0 0,1 0,-1 0,1 0,-1 0,1-1,0 1,0 0,0-1,0 1,0 0,1-1,-1 1,1-1,-1 0,1 1,0-1,-2-94,8 67,1 1,1 1,1-1,2 1,0 1,2 0,1 1,2 0,0 1,10-10,-3-1,24-29,-26 39</inkml:trace>
  <inkml:trace contextRef="#ctx0" brushRef="#br0" timeOffset="3236.783">3845 531,'-9'5,"-1"0,1 0,-1 1,2 1,-1-1,1 2,0-1,0 1,1 0,0 1,0-1,1 1,0 1,1-1,0 1,-1 3,4-8,0 0,0 0,0 0,0 1,1-1,0 0,0 1,1-1,-1 1,1 0,0-1,1 1,-1-1,1 1,0-1,1 1,-1-1,1 0,0 0,0 0,1 0,-1 0,1 0,0 0,1-1,-1 0,1 1,0-1,0-1,0 1,0 0,3 0,0 1,0-1,0 0,1 0,0-1,0 0,0 0,0 0,0-1,1-1,-1 0,0 0,1 0,-1-1,1 0,-1-1,1 0,-1 0,1-1,-1 0,0 0,0-1,0 0,0 0,-1-1,1 0,-1-1,0 1,0-1,-1-1,1 1,-1-1,2-3,-4 3,0-1,0-1,0 1,-1 0,0-1,-1 0,0 0,0 1,-1-1,1 0,-2-1,1 1,-1 0,-1 0,1 0,-1 0,-1 0,1 0,-1 0,-1 0,0 1,0-1,0 1,-1 0,0 0,0 0,-1 0,0 1,0-1,0 1,-1 1,-2-3,-1 1,0 1,-1 1,1 0,-1 0,0 1,-1 0,1 0,-1 1,-8-1,-6 0</inkml:trace>
  <inkml:trace contextRef="#ctx0" brushRef="#br0" timeOffset="3720.9">4269 757,'7'-27,"0"0,2 0,2 1,0 0,1 1,2 0,0 1,-14 25,0-1,0 1,1 0,-1 0,0-1,0 1,0 0,0 0,1-1,-1 1,0 0,1-1,-1 1,1 0,-1-1,1 1,-1 0,1-1,-1 1,1-1,-1 1,1-1,0 1,-1-1,1 0,0 1,-1-1,1 0,0 1,-1-1,1 0,0 0,0 0,-1 0,1 0,0 0,0 0,0 0,-1 0,1 0,0 0,0 0,-1 0,1-1,0 1,-1 0,1-1,0 1,0 0,-1-1,1 1,-1-1,1 1,0-1,-1 1,1-1,-1 1,1-1,2 13,-2-7,36 86,-36-89,0 0,0 0,1 0,-1 0,1 0,-1 0,1-1,0 1,-1-1,1 1,0-1,0 1,0-1,0 0,1 0,-1 0,0-1,0 1,0 0,1-1,-1 1,0-1,1 0,-1 0,1 0,-1 0,0 0,1-1,-1 1,0 0,0-1,1 0,-1 0,0 0,0 0,0 0,0 0,0 0,2-2,8-6,-1-1,1-1,-2 0,0-1,0 0,-1 0,0-1,-1 0,1-4,26-36,6 27,-28 28</inkml:trace>
  <inkml:trace contextRef="#ctx0" brushRef="#br0" timeOffset="4367.061">5228 447,'-35'10,"1"1,0 2,1 2,0 1,2 1,0 2,-10 8,36-23,0-1,0 1,0-1,0 2,0-1,1 0,0 1,0 0,0 0,1 0,-1 0,1 1,1-1,-1 1,1 0,0 0,0 0,0 0,1 0,0 0,0 0,1 4,1-7,0-1,0 0,0 1,0-1,1 0,-1 0,1 0,0 0,-1 0,1 0,0-1,0 1,0-1,0 1,0-1,1 0,-1 0,0 0,1 0,-1 0,1 0,-1-1,1 1,-1-1,1 1,-1-1,1 0,-1 0,3-1,75-11,-58 3,0-2,0-1,-1-1,-1 0,0-1,16-16,4-2,40-32,-79 63,1 1,-1 0,1 0,-1 0,0 0,1 0,-1 0,1 0,-1 1,0-1,1 0,-1 1,0-1,1 1,-1 0,0-1,0 1,1 0,-1 0,0 0,0 0,0 0,0 0,0 0,0 0,-1 0,1 0,0 0,0 1,-1-1,1 0,-1 0,1 1,-1-1,0 0,1 1,-1-1,0 1,0-1,0 0,0 1,0-1,0 1,0-1,-1 0,1 1,0-1,-1 1,1-1,-1 0,0 1,2 8,-1-5,0 1,1-1,0 0,0 0,0 0,1 0,-1 0,1 0,1 0,-1 0,1-1,-1 1,1-1,0 0,1 0,-1 0,1 0,0-1,0 1,0-1,0 0,0 0,1 0,0-1,-1 0,1 1,0-2,0 1,0-1,0 1,0-1,0-1,1 1,-1-1,0 0,0 0,3-1,11-5,0-2,-1-1,0 0,0-1,-1-1,-1 0,0-1,0-1,-1-1,-1 0,0-1,-1 0,-1-1,11-17,-18 25,13-14,-1-1,-1-1,-1 0,-1-2,-1 1,-1-1,-2-1,-1 0,0 0,-3-1,2-13,-7 32,1 1,-1-1,0 0,0 0,-1 0,0 1,0-1,-1 0,0 0,-1 1,0-1,0 1,-1-1,0 1,-1 0,0 0,-4-7,6 14,1-1,-1 1,0 0,0-1,-1 1,1 0,0 0,0 0,0 1,-1-1,1 0,-1 1,1 0,0-1,-1 1,1 0,-1 0,1 1,0-1,-1 0,1 1,0-1,-1 1,1 0,0 0,0 0,-1 0,1 0,0 0,0 1,0-1,-1 2,-57 55,54-48,0 0,1 1,0-1,0 1,1 0,0 1,1-1,1 1,-1-1,2 1,0 0,0-1,1 1,1 0,0 0,0-1,1 1,1 0,1 4,4 11,0-1,2 0,1-1,2 0,0-1,1 0,15 17,95 108,15-39,-125-98,0-2</inkml:trace>
  <inkml:trace contextRef="#ctx0" brushRef="#br0" timeOffset="35817.24">684 1801,'1'1,"0"-1,0 0,0 0,0 1,1-1,-1 0,0 0,0 0,0 0,0-1,0 1,0 0,1 0,-1-1,0 1,0 0,0-1,0 1,0-1,0 0,0 1,0-1,0 0,-1 1,1-1,0 0,0 0,-1 0,1 0,0 0,-1 0,1 0,-1 0,1 0,-1 0,0 0,1 0,-1 0,0 0,0 0,1-1,-1 1,0 0,0 0,-1 0,1 0,0 0,0 0,0-1,-1 1,1 0,-1 0,1 0,-1 0,1 0,-1 0,1 0,-1 0,0 0,0 1,1-1,-1 0,0 0,0 1,0-1,-1 0,-12-3,-1 0,0 1,0 1,0 1,-1 0,1 1,0 0,-13 3,-14-2,16 1,1 1,-1 1,0 1,1 1,0 1,1 2,-9 4,30-11,0-1,1 1,-1 0,1 1,-1-1,1 0,0 1,0-1,0 1,0 0,0 0,1 0,-1 0,1 0,0 0,0 0,0 0,0 0,0 1,1-1,-1 0,1 1,0-1,0 0,0 1,1-1,-1 0,1 0,0 1,0-1,0 0,0 0,0 0,1 0,-1 0,1 0,0 0,0-1,0 1,0-1,1 1,-1-1,1 0,-1 0,1 0,0 0,-1 0,1-1,0 1,0-1,1 0,-1 0,1 1,16 6,-1-1,1-1,1 0,-1-2,1 0,0-1,16-1,-69 31,-82 50,93-64,1 1,0 1,1 1,2 0,0 2,1 0,2 0,-9 22,20-42,1 0,-1 0,1 0,0 1,1-1,-1 1,1 0,0-1,0 1,1 0,-1 0,1 0,0-1,0 1,1 0,-1 0,1-1,0 1,0 0,1-1,-1 1,1-1,0 1,1-1,-1 0,1 0,-1 0,1 0,0 0,1-1,-1 1,1-1,-1 0,1 0,0 0,0-1,0 1,1-1,0 1,6-2,0 0,0-1,0 1,-1-2,1 0,0 0,0-1,-1 0,1-1,-1 0,1-1,-1 0,-1-1,4-2,7-6,-8 0</inkml:trace>
  <inkml:trace contextRef="#ctx0" brushRef="#br0" timeOffset="36395.12">543 1407,'-3'1,"-1"1,1 0,0 0,-1 0,1 0,0 0,0 1,1-1,-1 1,0 0,1 0,0 0,0 0,0 0,0 1,0-1,0 0,1 1,0 0,0-1,0 1,0 0,0-1,1 1,0 0,0 0,-1-1,-73 291,38-152,7 2,-3 69,3 13,4-62,0-18,22-122</inkml:trace>
  <inkml:trace contextRef="#ctx0" brushRef="#br0" timeOffset="39811.834">1418 2619,'143'-144,"-108"102,-1-2,-3-1,-1-1,-3-1,-2-2,19-49,-42 93,0 2,0-1,0 0,0 0,-1 0,1 0,-1 0,0 0,0 0,-1-1,1 1,-1 0,0 0,0-1,0 1,-1 0,1 0,-1-1,0 0,-1 5,0 0,0 0,0 0,0 0,0 1,1-1,-1 0,0 1,0 0,0-1,1 1,-1 0,0 0,1 0,-1 0,0 0,1 0,-1 0,1 0,0 1,-1-1,1 1,0-1,0 1,0-1,0 1,0 0,0-1,1 1,-1 0,0 0,1-1,-9 14,2 1,-1-1,2 1,0 0,1 1,1 0,0-1,1 1,1 0,1 1,0 3,0-12,0 1,0 0,1 0,1 0,0 0,0-1,1 1,0 0,0-1,1 1,1-1,0 0,0 0,0 0,1-1,0 1,1-1,3 3,-3-6,0 1,1-1,0-1,0 1,0-1,0-1,0 1,1-1,0 0,0-1,0 0,0 0,0-1,0 0,0 0,0-1,1 0,-1 0,0-1,0 0,0 0,0-1,0 0,4-2,6-2,0-1,0 0,-1-2,0 1,-1-2,1-1,-2 0,0 0,0-2,1-1,-5 2,0-1,-1 0,0 0,0-1,-2 0,0-1,0 1,-2-2,0 1,0-1,-2 0,0 0,0 0,-1-8,-4 25,1 0,-1 0,0 0,1 0,-1 0,0 0,0 0,0-1,0 1,0 0,0-1,0 1,0-1,0 1,0-1,0 1,-1-1,1 0,0 1,0-1,0 0,-1 0,1 0,0 0,0 0,0 0,-1 0,1-1,0 1,0 0,0-1,0 1,0-1,0 1,0-1,0 1,0-1,0 0,0 1,0-1,0 0,0 0,0 0,0 0,1 0,-1 0,0 0,1 0,-1 0,1 0,-1 0,1 0,0 0,-1 0,1-1,0 1,0 0,0 0,0 0,0-1,0 1,0 0,0 0,0 0,1-1,-1 1,0 0,1 0,-1 0,1 0,-8 15,1 0,0 0,1 1,1 0,0 0,1 0,0 0,2 1,0-1,0 1,1-1,1 1,1-1,0 1,0-8,-1 0,2 1,-1-1,1 0,0 0,1 0,-1-1,2 1,-1-1,1 0,0 0,1 0,-1-1,1 0,0 0,1 0,0-1,0 0,0 0,0-1,1 0,-1 0,1 0,0-1,1-1,-1 1,0-1,1-1,-1 0,1 0,-1 0,1-1,-1 0,1-1,-1 0,1 0,-1-1,1 0,-1-1,14-6,-1-1,0-1,0-1,-1 0,-1-2,0 0,-1-2,0 0,2-4,-4 2,-1-1,0-1,-2 0,-1-1,0 0,-1-1,-2 0,0-1,4-17,-11 37,-1-1,1 1,-1-1,0 1,0-1,0 1,-1-1,1 0,-1 1,0-1,0 0,0 0,0 1,-1-1,1 0,-1 1,0-1,0 0,0 1,-1 0,1-1,-1 1,0 0,0-1,0 1,0 0,-1 1,1-1,-1 0,0 1,0-1,1 1,-2 0,1 0,0 0,0 0,-1 1,1-1,-1 1,1 0,-1 0,1 0,-1 1,0-1,1 1,-1 0,0 0,0 0,1 0,-1 1,-1-1,-5 7,1 0,0 0,0 0,1 1,0 1,0-1,1 1,0 1,0-1,1 1,1 0,-1 1,2-1,-1 1,2 0,-1 0,1 0,1 1,0-1,1 1,0-1,1 1,0-1,1 1,1 7,-1-10,1-1,0 0,0 0,1 0,0 0,0 0,1-1,0 1,0-1,1 0,0 0,0-1,0 1,1-1,0 0,1-1,-1 1,1-1,0-1,0 1,0-1,1 0,0-1,0 0,0 0,0-1,-6-1,0 0,0 0,1-1,-1 1,0-1,1 0,-1 1,0-1,1 0,-1 0,0-1,1 1,-1-1,0 1,1-1,-1 1,0-1,0 0,1 0,-1 0,0-1,0 1,0 0,-1-1,1 1,0-1,0 0,-1 1,1-1,-1 0,0 0,1 0,-1 0,0 0,0-2,1-12</inkml:trace>
  <inkml:trace contextRef="#ctx0" brushRef="#br0" timeOffset="45079.238">2039 1774,'19'-20,"14"-12,-1-2,-1-1,-2-1,3-9,64-96,-61 65,-34 76,0 0,0 0,0 1,0-1,0 0,1 1,-1-1,-1 1,1-1,0 1,0-1,0 1,0 0,0-1,0 1,-1 0,1 0,0 0,-1 0,1 0,0 0,-1-1,1 1,-1 0,0 1,1-1,-1 0,0 0,0 0,1 0,-1 0,0 0,0 0,0 1,87 149,44 25,-101-105,-24-66</inkml:trace>
  <inkml:trace contextRef="#ctx0" brushRef="#br0" timeOffset="50685.508">3309 2366,'0'4,"0"8,-5 0,-1 4,5-1,2-8,6-10,2-9,-5 2,-4-2,-1 1</inkml:trace>
  <inkml:trace contextRef="#ctx0" brushRef="#br0" timeOffset="51304.138">3450 1829,'-5'0,"-6"0,-2 5,-2 1,5 1,4-7,9-3,3-6,1 4,-1 2</inkml:trace>
</inkml:ink>
</file>

<file path=ppt/ink/ink3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7:51.4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2879 73,'-1'11,"-1"0,-1 0,0 1,0-2,-1 1,-1 0,1-1,-2 0,1 0,-3 1,-14 31,-60 103,-48 93,2-27,-10 22,60-94,-51 92,42-53,3-37,-3-2,15-41,-111 188,-21 86,147-233,-17 19,299-465,-35 2,-85 86,-20 92,0 18,-69 87,-1-1,-1-1,-1-1,-1 0,9-25,14-30,90-204,-64 139,35-53,-18 5,18-35,1 32,-95 192,19-44,3 0,1 2,2 1,3 2,9-10,26-41,-77 106,0 0,0-2,-1 1,-1-1,0-1,0-1,0 0,-1-1,0 0,-1-1,0-1,0 0,-2-1,-95 40,112-42,0 0,0 1,0-1,0 0,0 1,0-1,1 0,-1 1,1-1,0 1,0-1,0 1,0-1,0 1,0-1,1 1,-1-1,1 1,-1-1,1 0,0 1,0-1,0 0,1 0,-1 0,0 0,1 0,-1 0,1 0,0 0,0 0,0-1,0 1,0 0,3 4,133 165,-31-11,-51-118,-54-43,0 0,-1-1,1 1,-1-1,0 1,1-1,-1 0,0 1,0-1,0 0,0 0,0 0,0 0,-1 0,1 0,0 0,-1 0,0 0,0 0,1 0,-1-1,0 1,-1 0,1 0,0 0,-1 0,1-1,0-1,-3-454,4 455,-1 1,1 0,-1 0,1-1,-1 1,0 0,0-1,0 1,0-1,0 1,0 0,-1-1,1 1,-1 0,1 0,-1-1,0 1,0 0,0 0,0 0,-1 0,1 0,0 0,-1 0,0 1,1-1,-1 0,0 1,0-1,0 1,0 0,0 0,0 0,0 0,0 0,0 0,0 0,-1 1,1-1,0 1,-1-1,1 1,0 0,-1 0,-1 0,-137 60,81-28,25-16,2 0,0 3,1 0,1 2,-21 19,52-40,-1 0,1 0,-1 0,1 1,0-1,-1 0,1 0,-1 0,1 1,-1-1,1 0,0 1,-1-1,1 0,0 1,-1-1,1 1,0-1,0 0,-1 1,1-1,0 1,0-1,0 1,0-1,-1 1,1-1,0 0,0 1,0-1,0 1,0-1,0 1,0-1,0 1,0-1,1 1,-1-1,0 1,0-1,0 1,1-1,-1 0,0 1,0-1,1 1,-1-1,0 0,1 1,-1-1,0 0,1 1,-1-1,0 0,1 1,-1-1,1 0,-1 0,1 0,-1 0,1 1,-1-1,1 0,-1 0,1 0,36 3,-32-3,5 0,10-1,1 2,-1 0,0 1,0 1,0 0,-1 2,14 5,185 92,-217-101,-1-2,0 0,0 1,-1-1,1 1,0-1,1 1,-1-1,0 0,0 1,0-1,0 1,0-1,0 1,1-1,-1 1,0-1,0 1,1-1,-1 1,0-1,1 1,-1-1,1 1,-1 0,1-1,-1 1,0 0,1-1,-1 1,1 0,0-1,-1 1,1 0,-1 0,1 0,-1 0,1 0,-1 0,1-1,0 1,-1 0,1 0,-1 1,1-1,-1 0,1 0,-1 0,1 0,0 0,-1 1,1-1,-1 0,1 0,-1 1,1-1,-1 0,0 1,1-1,-1 1,1-1,-1 1,0-1,1 0,-1 1,0 0,-3-8,-4-6,0-1,1 0,0 0,1 0,1-1,0 0,1 0,1 0,0 0,1 0,1 0,1-10,3 5,2-38,-6 56,0 1,-1 0,1-1,-1 1,1 0,-1-1,1 1,-1 0,0 0,0 0,0 0,1-1,-1 1,0 0,0 0,-1 1,1-1,0 0,0 0,0 0,-1 1,1-1,0 1,-1-1,1 1,0-1,-1 1,1 0,0 0,-1 0,1 0,-1 0,1 0,0 0,-1 0,1 0,-1 1,1-1,-139 18,138-18,1 0,0-1,0 1,-1 0,1 0,0 0,0 0,-1 0,1 0,0 0,-1 0,1 1,0-1,0 0,-1 1,1-1,0 1,0 0,0-1,0 1,0 0,0-1,0 1,0 0,0 0,0 0,0 0,0 0,1 0,-1 0,0 0,1 0,-1 1,1-1,-1 0,1 0,0 0,-1 1,1-1,0 0,0 0,0 1,0-1,0 0,0 1,0-1,0 0,1 0,-1 1,0-1,1 0,-1 0,1 0,-1 1,1-1,0 0,-1 0,1 0,0 0,1 1,143 112,-96-56,-71-80,-75-64,147 168,-41-59</inkml:trace>
  <inkml:trace contextRef="#ctx0" brushRef="#br0" timeOffset="8372.298">0 1456,'59'92,"-49"-68,-1-1,0 2,-2-1,-1 1,2 22,9 33,-6-35,-31-83,-30-191,46 196,1 0,2-1,1 1,2 0,1 0,7-28,15-98,-24 158,-1-1,1 1,-1 0,1 0,-1-1,1 1,0 0,-1 0,1 0,0 0,0 0,0 0,0 0,0 0,0 0,0 0,0 0,0 1,1-1,-1 0,0 1,0-1,1 1,-1 0,0-1,1 1,-1 0,0 0,1-1,-1 1,0 0,1 1,-1-1,0 0,1 0,-1 1,0-1,1 0,-1 1,0-1,0 1,1 0,-1-1,0 1,0 0,0 0,0 0,0 0,0 0,0 0,0 0,0 0,-1 0,2 1,45 65,20 62,-60-121</inkml:trace>
  <inkml:trace contextRef="#ctx0" brushRef="#br0" timeOffset="9467.151">226 2020,'6'-2,"1"0,-1-1,-1 0,1 0,0 0,-1-1,1 0,-1 0,0 0,-1-1,1 0,-1 0,0 0,0 0,2-4,1 0,-1 0,0 0,-1 0,0-1,0 1,-1-1,0 0,-1-1,0 1,0-1,-1 1,-1-1,0 0,0 0,-1 0,-2-10,2 21,-1-1,1 0,-1 0,1 1,-1-1,0 1,1-1,-1 0,0 1,1-1,-1 1,0 0,0-1,0 1,0 0,1-1,-1 1,0 0,0 0,0 0,0-1,0 1,0 0,0 0,0 1,1-1,-1 0,0 0,0 0,0 1,0-1,0 0,1 1,-1-1,0 0,0 1,0-1,1 1,-1 0,0-1,1 1,-1-1,1 1,-1 0,1 0,-1-1,1 1,-1 0,1 0,-1 0,1-1,0 1,0 0,-1 0,1 0,0 0,0 0,0 0,0 0,0-1,0 1,0 0,0 0,1 0,-2 4,0-1,1 1,0-1,0 0,0 1,1-1,-1 1,1-1,0 0,0 1,1-1,-1 0,1 0,0 0,0 0,0 0,1-1,-1 1,1-1,0 1,0-1,0 0,1 0,-1 0,1 0,-1-1,1 0,0 1,0-1,0-1,0 1,0-1,0 1,1-1,-1 0,0-1,1 1,-1-1,1 0,-1 0,0 0,1 0,-1-1,1 0,-1 0,0 0,0 0,1-1,-1 0,0 0,0 0,5-4,0-1,0 0,-1-1,0 0,0 0,-1 0,0-1,-1 0,0-1,0 1,-1-1,0 0,-1-1,0 1,0-1,-1 0,-1 0,1-10,-2 20,0 1,-1-1,1 0,-1 0,0 0,1 0,-1-1,0 1,0 0,0 0,1 0,-1 0,0 0,-1 0,1 0,0 0,0 0,0 0,0 0,-1 0,1 0,-1 0,1 0,-1 0,1 0,-1 0,1 0,-1 0,0 0,1 0,-1 1,0-1,0 0,0 1,0-1,1 0,-1 1,0-1,0 1,0 0,0-1,0 1,0 0,-1-1,1 1,0 0,0 0,0 0,0 0,0 0,0 0,0 0,0 0,-1 1,0 0,1 1,0 0,-1-1,1 1,0 0,0 0,0-1,0 1,0 0,1 0,-1 0,0 0,1 0,0 0,-1 0,1 1,0-1,0 0,0 0,0 0,1 0,-1 0,1 0,-1 0,1 0,0 0,-1 0,1 0,0 0,0 0,0-1,1 1,-1 0,1 1,58 44,-53-47,1-1,-1 0,0 0,1 0,-1-1,0 0,0 0,0-1,0 0,0 0,-1-1,0 0,1 0,-1 0,-1-1,1 0,-1 0,1 0,-1-1,-1 0,1 0,-1 0,0 0,-1-1,1 1,-1-1,-1 0,1 0,-1 0,0-1,-1 1,0 0,0-1,0-1,-1 3,1 2,0 1,0-1,-1 0,1 0,-1 0,0 0,0 0,0 0,-1 0,1 0,-1 1,0-1,0 0,0 0,-1 1,1-1,-1 1,0-1,0 1,0 0,-1-2,1 5,0 1,0-1,0 1,0 0,0 0,0-1,0 1,1 0,-1 1,0-1,1 0,-1 0,1 1,-1-1,1 1,0-1,-1 1,1 0,0-1,0 1,0 0,0 0,1 0,-1 0,0 0,1 0,0-1,-1 2,1-1,0 0,0 0,0 0,0 0,0 1,0 0,-1 1,1 0,0-1,0 1,1-1,-1 1,1-1,0 1,-1-1,1 1,1-1,-1 0,1 1,-1-1,1 0,0 0,0 0,0 0,0-1,1 1,-1 0,1-1,0 0,-1 0,1 1,0-2,0 1,1 0,-1-1,0 1,0-1,1 0,-1 0,1 0,-1 0,1-1,-1 0,1 0,-1 1,1-2,0 1,-1 0,4-2,11-3</inkml:trace>
  <inkml:trace contextRef="#ctx0" brushRef="#br0" timeOffset="10830.172">763 1400,'118'-214,"-113"205,-1 1,-1-1,0 0,0 0,0-1,-1 1,-1 0,1-1,-2 0,1 1,-1-1,-1 1,1-1,-2 1,0-4,1 12,0 0,1 0,-1 0,0 0,0 0,0 0,0 1,0-1,0 0,0 1,0-1,0 0,-1 1,1 0,0-1,0 1,0 0,-1-1,1 1,0 0,0 0,-1 0,1 0,0 0,0 0,0 1,-1-1,1 0,0 1,0-1,0 0,0 1,-1 0,1-1,0 1,0 0,0-1,0 1,0 0,1 0,-1 0,0 0,0 0,-41 42,39-39,0 0,1 1,-1-1,1 1,0 0,1-1,-1 1,1 0,0 0,0 0,0 0,1 1,0-1,0 0,0 0,0 0,1 0,0 0,0 0,1 0,-1 0,1 0,0 0,0-1,1 1,-1-1,1 1,0-1,0 0,0 0,1 0,-1-1,1 1,0-1,0 0,1 0,-1 0,3 1,-1-1,-1 0,1 0,0-1,0 0,0 0,0 0,0-1,0 1,1-2,-1 1,0-1,1 0,-1 0,1 0,-1-1,0 0,0 0,1-1,-1 0,0 0,0 0,-1-1,1 0,0 0,-1 0,5-4,5-10,0 0,-1 0,-1-2,0 1,-2-2,0 1,-1-2,-1 1,-1-1,-1-1,3-16,2 4,-11 32,1 0,-1 0,0 0,0 0,1 0,-1 0,-1-1,1 1,0 0,-1 0,1-1,-1 1,1-1,-1 1,0 0,0-1,0 1,-1-1,1 1,-1 0,1-1,-1 1,0 0,1 0,-1-1,0 1,-1 0,1 0,0 0,-1 0,1 0,-1 0,1 1,-1-1,0 0,0 1,0 0,0-1,-2 0,1 3,0 1,0-1,0 1,0 0,0 0,0 0,1 0,-1 0,1 1,-1-1,1 1,0 0,0 0,0 0,0 0,1 0,-1 0,1 0,0 0,-1 1,2-1,-1 0,0 1,1-1,-1 1,1-1,0 1,0-1,1 1,-1-1,1 0,0 3,1 0,-1-1,1 0,1 0,-1 0,1 0,0 0,0 0,0-1,1 1,-1-1,1 0,0 0,1 0,-1-1,1 1,-1-1,1 0,0-1,0 1,0-1,1 0,-1 0,0 0,1-1,-1 0,1 0,-1 0,1-1,0 0,-1 0,1 0,0-1,-1 0,1 0,-1 0,1-1,-1 0,0 0,0 0,0 0,0-1,0 0,0 0,9-9,0-1,-1 0,0-1,-1 0,0-1,-2 0,1-1,-2 0,0-1,-1 0,-1 0,-1-1,0 1,-1-2,-1 1,0 0,-2-1,0-13,-11-7,9 39,0-1,0 1,0-1,0 0,0 1,0-1,-1 0,1 1,0-1,-1 1,1-1,0 1,-1-1,1 1,-1-1,1 1,0-1,-1 1,1-1,-1 1,0 0,1-1,-1 1,1 0,-1-1,1 1,-1 0,0 0,1 0,-1-1,0 1,1 0,-1 0,0 0,1 0,-1 0,1 0,-1 0,0 1,1-1,-1 0,0 0,1 0,-1 1,1-1,-1 0,0 1,1-1,-1 0,1 1,-1-1,1 1,-1-1,1 1,0-1,-1 1,-2 4,1 0,-1 0,1 1,0-1,1 1,-1-1,1 1,0-1,1 1,-1 0,1 0,0-1,1 1,-1 0,1 0,0-1,0 1,1 0,0-1,0 0,0 1,1-1,-1 0,1 0,1 0,-1-1,2 2,-1-2,0 0,1 0,-1-1,1 0,0 0,0 0,0 0,1-1,-1 0,0 0,1 0,0-1,-1 0,1 0,0 0,-1-1,1 0,0 0,1 0,17 0</inkml:trace>
  <inkml:trace contextRef="#ctx0" brushRef="#br0" timeOffset="11506.442">763 637,'202'-337,"-194"324,-1-1,0 0,0 0,-2-1,0 0,0 0,-1 0,-1 0,-1-1,1-11,-3 28,1-1,-1 1,1-1,-1 1,1-1,-1 1,1-1,-1 1,1-1,0 1,-1-1,1 0,0 1,0-1,-1 0,1 0,0 0,0 1,-1-1,1 0,0 0,0 0,-1 0,1 0,0 0,0-1,-1 1,1 0,0 0,0 0,-1-1,1 1,0 0,-1-1,1 1,0-1,-1 1,1-1,-1 1,1-1,-1 1,1-1,-1 1,1-1,-1 0,1 1,-1-1,0 0,1 1,-1-1,0 0,0 0,0 1,1-1,-1 0,0 0,0 1,0-1,0 0,0 0,0 1,-1-1,1 0,0 0,0 1,0-1,-1 0,19 19,-2 0,0 1,-1 0,-1 1,-1 1,4 9,21 33,-26-47,0-4</inkml:trace>
  <inkml:trace contextRef="#ctx0" brushRef="#br0" timeOffset="17274.666">2569 582,'-93'246,"-60"-2,139-208,-2 0,-1-2,-2 0,-1-1,-2-1,-12 13,-22 61,25-38,-95 106,-14 41,-13 72,-27 48,78-134,104-187,18-38,63-117,50-126,73-32,-76 87,-91 140,61-133,-9 38,-78 148,-1 0,-1-1,-1 0,-1-1,-1 0,-1 0,0-1,-2 0,2-13,62-130,-34 97,87-150,2 21,-71 73,-52 118,-2 6</inkml:trace>
  <inkml:trace contextRef="#ctx0" brushRef="#br0" timeOffset="19022.702">2822 412,'-37'45,"-61"121,-48 115,123-235,-79 153,78-150,-3-2,-1 0,-2-2,-19 19,-76 135,18-27,96-151</inkml:trace>
  <inkml:trace contextRef="#ctx0" brushRef="#br0" timeOffset="19972.908">2174 1597,'-259'372,"58"-33,76-135,37-40,20-63,6-6,46-75</inkml:trace>
</inkml:ink>
</file>

<file path=ppt/ink/ink3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52.1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1 427,'328'-294,"-224"170,-104 124,0 0,0-1,0 1,0-1,0 1,0 0,1-1,-1 1,0-1,0 1,1 0,-1-1,0 1,0 0,1-1,-1 1,0 0,1-1,-1 1,0 0,1 0,-1 0,1-1,-1 1,0 0,1 0,-1 0,1 0,-1 0,0 0,1 0,-1 0,1 0,-1 0,1 0,-1 0,1 0,-1 0,0 0,1 0,-1 0,1 0,-1 1,0-1,1 0,-1 0,0 0,1 1,-1-1,0 0,1 1,-1-1,0 0,1 1,-1-1,0 0,0 1,1-1,-1 0,0 1,0-1,0 1,0-1,4 34,-4-23,25 138,-25-135,0-1,2 1,-1-1,2 1,0-1,0 0,2 0,-1 0,2-1,-1 1,2-1,4 6,1-5</inkml:trace>
</inkml:ink>
</file>

<file path=ppt/ink/ink3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32.88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88 968,'1'3,"0"0,1-1,0 1,-1-1,1 0,0 1,0-1,0 0,1 0,-1 0,0 0,1-1,-1 1,1 0,0-1,-1 0,1 0,0 0,0 0,0 0,5 3,174 85,-144-72,-1-1,-1 1,-1 2,0 2,23 18,180 90,5 10,-68-32,-184-137,-87-152,37 29,59 151,-1 1,0-1,1 1,-1-1,0 1,0-1,0 1,0 0,0 0,0-1,0 1,0 0,-1 0,1 0,0 0,-1 0,1 1,-1-1,1 0,-1 1,1-1,-1 1,1-1,-1 1,1 0,-1-1,0 1,1 0,-1 0,0 0,1 1,-1-1,1 0,-1 1,1-1,-1 0,0 1,1 0,-1-1,1 1,0 0,-1 0,1 0,0 0,-1 0,1 0,0 0,0 0,0 1,0-1,0 0,0 1,1-1,-1 1,0-1,0 2,-113 145,-41 5,155-153,-1 1,1-1,-1 0,1 1,0-1,-1 1,1-1,0 1,-1-1,1 1,0-1,-1 1,1-1,0 1,0-1,0 1,0-1,-1 1,1-1,0 1,0 0,0-1,0 1,0-1,0 1,1-1,-1 1,0-1,0 1,0 0,0-1,1 1,-1-1,0 1,0-1,1 0,-1 1,0-1,1 1,-1-1,1 1,-1-1,1 0,-1 1,1-1,-1 0,1 0,-1 1,1-1,-1 0,1 0,-1 0,1 1,-1-1,1 0,-1 0,1 0,0 0,-1 0,1 0,-1 0,1 0,-1 0,1-1,-1 1,1 0,0 0,51 1,-46-1,414-3,-441-14,-202-100,-8-10,57 4,-59-8,79 42,99 57,134 72,21 1,-18-9,-1 4,-2 3,6 8,27 24,72 55,106 4,-290-130,-1 0,1 0,0 0,-1 1,1-1,0 0,-1 0,1 0,0 1,-1-1,1 0,0 0,-1 1,1-1,0 0,0 1,0-1,-1 0,1 1,0-1,0 0,0 1,0-1,0 1,-1-1,1 0,0 1,0-1,0 0,0 1,0-1,0 1,0-1,0 0,1 1,-1-1,0 1,0-1,0 0,0 1,0-1,1 0,-1 1,0-1,0 0,1 1,-1-1,0 0,0 0,1 1,-1-1,1 0,-40-1,-231-80,218 64,2-2,0-2,1-3,2-1,-3-4,-122-124,14 85,130 60,1-2,1-1,0-1,0-1,-11-8,17 0,20 21,1 0,-1 0,0 1,0-1,1 0,-1 0,0 0,1 1,-1-1,0 0,1 0,-1 0,1 0,-1 0,0 0,1 0,-1 0,0 0,1 0,-1 0,0 0,1 0,-1 0,1 0,-1 0,0 0,1 0,-1-1,0 1,1 0,-1 0,0 0,1 0,-1-1,0 1,0 0,1-1,-1 1,0 0,0 0,0-1,1 1,-1 0,0-1,0 1,0 0,0-1,1 1,-1 0,0-1,0 1,0-1,0 1,0 0,0-1,0 1,0 0,0-1,0 1,-1 0,1-1,0 1,0-1,0 1,0 0,0-1,-1 1,1 0,131 54,-98-36,196 113,52 38,-54-50,-170-75,-86-42,-192-87,196 73,-2 0,-22-8,1-2,0-2,2-2,1-2,1-2,2-2,1-2,-19-22,44 38,-2-3,-2-1,0 2,-1 1,0 0,-16-8,-37-17,109 52,23 22,75 55,-91-39,-29-29</inkml:trace>
  <inkml:trace contextRef="#ctx0" brushRef="#br0" timeOffset="967.683">1189 1419,'-167'11,"-35"7,139-7,58-5</inkml:trace>
  <inkml:trace contextRef="#ctx0" brushRef="#br0" timeOffset="1848.416">850 1419,'-19'-33,"-165"-68,160 85,-1 0,0 2,-1 0,-1 2,-25-8,-76-37,11 6,0-6,14 8,100 50,10 3</inkml:trace>
  <inkml:trace contextRef="#ctx0" brushRef="#br0" timeOffset="3446.854">991 1504,'-8'-9,"-9"-9,0 1,-1 1,0 0,-2 1,1 1,-2 1,-14-6,-182-62,37-8,-12 17,171 66,1-1,0-1,1 0,0-1,0-2,1 0,-10-8,14 8</inkml:trace>
  <inkml:trace contextRef="#ctx0" brushRef="#br0" timeOffset="5298.801">1104 1504,'-19'7,"0"-1,-1 0,0-2,0 0,0-1,-1-1,1-1,0-1,-1-1,-10-2,-79 4,66 8,45-7,-1-1,1 0,-1 0,1 0,0 0,0 0,-1 0,1 0,0 0,0 0,0 0,0-1,0 1,0 0,0-1,1 1,-1-1,0 1,0-1,0 1,1-1,-1 0,0 1,0-1,1 0,-1 0,0 0,0 0,1 0,-1-1,0 1,0 0,1 0,-1-1,0 1,108 0,75 12,11 31,-194-42,-1-1,1 1,-1-1,1 0,0 1,-1-1,1 1,-1-1,1 0,0 0,-1 1,1-1,0 0,0 0,-1 0,1 0,0 0,-1 0,1 0,0 0,-1 0,1 0,0 0,-1 0,1 0,0-1,-1 1,1 0,0 0,-1-1,1 1,0-1,-1 1,1 0,-1-1,1 1,-1-1,1 1,-1-1,1 0,-1 1,0-1,1 1,-1-1,0 0,0 1,1-1,-1 0,0 1,0-1,0 0,0 1,0-1,0 0,0 0,0 1,0-1,0 0,0 1,0-1,0 0,-1 1,1-1,0 0,0 1,-1-1,1 0,-117-142,113 136,0-1,1 1,-1-1,2 0,-1 0,1 0,0 0,1 0,0-1,0 1,1 0,0-1,-22-89,13 88,1 6</inkml:trace>
  <inkml:trace contextRef="#ctx0" brushRef="#br0" timeOffset="15203.9">1584 234,'0'0,"-1"0,1-1,0 1,-1-1,1 1,-1 0,1 0,-1-1,1 1,-1 0,1 0,-1 0,0-1,1 1,-1 0,1 0,-1 0,1 0,-1 0,0 0,1 0,-1 0,1 0,-1 1,1-1,-1 0,1 0,-1 0,1 1,-1-1,1 0,-1 0,1 1,-1-1,1 1,-1-1,1 0,0 1,-1-1,1 1,0-1,-1 1,1-1,0 1,-1-1,1 1,0-1,0 1,0-1,0 1,0 0,0-1,-1 1,1-1,0 1,1-1,-1 1,0 0,0 0,-6 39,6-39,0 359,-1-381,0-14,2-1,1 1,2 0,1 0,1 0,5-8,97-182,-30 135,-77 90,0-1,0 0,1 1,-1-1,0 0,0 1,0 0,0-1,1 1,-1 0,0-1,0 1,0 0,1 0,-1 0,0 0,0 0,1 1,-1-1,0 0,0 0,1 1,-1-1,0 1,0-1,0 1,0-1,0 1,0 0,0 0,0-1,0 1,0 0,0 0,0 0,-1 0,1 0,0 0,-1 0,1 0,-1 1,1-1,22 57,-19-45,17 41,-9-34</inkml:trace>
  <inkml:trace contextRef="#ctx0" brushRef="#br0" timeOffset="16016.514">1951 572,'1'4,"1"-1,-1-1,1 1,-1 0,1 0,0 0,0-1,0 1,0-1,1 0,-1 1,0-1,1 0,0 0,0-1,-1 1,1-1,0 1,0-1,0 0,0 0,1 0,-1 0,0-1,0 1,1-1,-1 0,0 0,0 0,1 0,0-1,1 1,0-1,1 0,-1 0,0 0,0 0,0-1,0 0,0 0,0 0,0-1,-1 0,1 0,-1 0,0 0,0 0,0-1,0 0,0 0,-1 0,0 0,0-1,0 1,0-1,-1 0,0 0,0 0,0 0,0 0,-1 0,0 0,0-1,0 1,-1 0,0 0,0-1,0 1,1 1,-1 0,1 0,-1 0,0 0,0 0,0 0,0 0,0 1,-1-1,0 0,0 0,0 0,0 1,-1-1,1 0,-1 1,0-1,0 1,0 0,-1 0,1 0,-1 0,0 0,1 0,-1 1,-1-1,1 1,0 0,0 0,-1 0,1 0,-1 1,0-1,1 1,-1 0,0 0,0 1,0-1,0 1,-3-1,1 2,1 0,-1 0,1 0,0 1,-1-1,1 1,0 0,0 1,0 0,0-1,0 1,1 1,-1-1,1 1,0 0,0 0,1 0,-1 0,1 1,-1-1,2 1,-1 0,0 0,1 0,0 0,0 0,0 1,1-1,0 1,0-1,0 1,1-1,0 1,0 5,5 160,14-54,-20-104,-1-1,-1 1,0-1,-1 1,0-1,-1 0,0-1,-1 1,0-1,-1 0,0-1,-1 1,0-1,-26 10,20-20</inkml:trace>
  <inkml:trace contextRef="#ctx0" brushRef="#br0" timeOffset="18384.732">2431 206,'11'7,"-1"1,1-2,1 1,-1-1,1-1,0 0,1-1,-1 0,1-1,-1 0,1-1,0-1,0 0,0 0,0-2,0 1,0-2,1 0,7 2,-15 1,1-1,-1 0,1 0,0-1,-1 1,1-1,-1-1,1 1,-1-1,0 0,0-1,0 1,0-1,0 0,-1-1,1 0,-1 1,0-2,0 1,0-1,0 1,-1-1,0 0,0-1,0 1,-1-1,0 0,0 0,0 0,-1 0,0 0,0-2,0 4,0-1,-1 1,0-1,0 1,0-1,-1 0,1 0,-1 1,0-1,-1 0,1 0,-1 1,0-1,0 0,0 1,-1-1,1 1,-1 0,0-1,-1 1,1 0,-1 0,1 0,-1 0,0 1,-1-1,1 1,-1 0,1 0,-1 0,0 0,0 1,0 0,-3-1,-7 0,0 0,0 1,0 1,0 1,0 0,-1 0,1 1,0 1,0 1,0 0,0 1,-2 1,9-1,0 0,0 1,0 0,1 0,0 1,0 0,0 0,1 0,-1 1,2-1,-1 1,1 1,0-1,0 1,1-1,0 1,0 0,1 0,0 0,1 0,-1 1,2-1,-1 0,1 0,0 1,1-1,0 0,0 1,1-1,0 0,0 0,4 7,2 23,-2 0,-1 1,-2-1,-2 1,-2-1,-2 16,-1-26,-2-1,0 1,-2-1,-1-1,-1 1,-1-2,-1 1,-2-2,0 0,-11 13,25-36,0 0,-1 0,1 0,0 0,0 0,-1-1,1 1,-1 0,1 0,-1 0,1 0,-1 0,0 0,1-1,-1 1,0 0,0-1,1 1,-1 0,0-1,0 1,0-1,0 1,0-1,0 0,0 1,0-1,0 0,0 0,0 1,0-1,0 0,0 0,0 0,0 0,0-1,0 1,0 0,0 0,0 0,0-1,0 1,1-1,-1 1,0-1,0 1,0-1,0 1,0-1,1 0,-1 1,0-1,1 0,-1 0,0 1,1-1,-1 0,1-1,0-13,3 0</inkml:trace>
</inkml:ink>
</file>

<file path=ppt/ink/ink3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97,'-1'66,"13"169,-3-189,-3 0,-2 1,-2-1,-2 1,-3 15,-8-18,11-44,0 0,0 0,0-1,0 1,0 0,0-1,0 1,0 0,1-1,-1 1,0 0,-1-1,1 1,0 0,0-1,0 1,0 0,0-1,0 1,0 0,0-1,0 1,-1 0,1 0,0-1,0 1,0 0,-1 0,1-1,0 1,0 0,-1 0,1 0,0-1,-1 1,1 0,0 0,0 0,-1 0,1 0,0 0,-1 0,1-1,0 1,-1 0,1 0,0 0,-1 0,1 0,0 1,-1-1,1 0,0 0,-1 0,1 0,0 0,0 0,-1 0,1 1,0-1,-1 0,1 0,0 0,0 1,-1-1,1 0,-4-30,3-6,2-1,1 1,2 0,2-1,1 2,1-1,3 1,0 1,2 0,2 0,2 0,1-4,1 1,1 0,2 2,2 1,1 0,7-4,-31 36,1 1,-1-1,0 1,1-1,-1 1,1 0,-1-1,1 1,0 0,0 0,-1 0,1 0,0 1,0-1,0 0,0 1,0-1,0 1,0 0,0-1,0 1,0 0,0 0,0 1,0-1,0 0,0 1,0-1,0 1,0 0,0-1,0 1,-1 0,1 0,0 0,0 0,-1 1,1-1,-1 0,1 1,-1-1,0 1,1-1,-1 1,0 0,0 0,0-1,0 1,-1 0,1 0,0 0,-1 0,68 189,-45-165,-13-24</inkml:trace>
</inkml:ink>
</file>

<file path=ppt/ink/ink3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0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1 168,'44'10,"0"-2,0-1,1-3,0-1,0-3,31-3,6 1,24-3,-105 5,0 0,0-1,0 1,0-1,0 1,0-1,0 1,0-1,0 1,-1-1,1 0,0 0,0 1,0-1,-1 0,1 0,-1 0,1 0,0 0,-1 0,1 0,-1 0,0 0,1 0,-1 0,0 0,0 0,0 0,0 0,0 0,0-1,0 1,0 0,0 0,0 0,0 0,-1 0,1 0,0 0,-1 0,1 0,-1 0,0 0,1 0,-1 0,-30-44,29 43,-89-93,86 87</inkml:trace>
</inkml:ink>
</file>

<file path=ppt/ink/ink3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1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74,'252'-28,"-223"27,-1-1,1-2,-1-1,0-1,0-1,-1-2,6-3,-42 23,-6-1</inkml:trace>
</inkml:ink>
</file>

<file path=ppt/ink/ink3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1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30,'10'0,"12"0,8 0,3 0,1-5,0-1,-2 0,-1 1,-1 1,-1 2,0 1,-1 1,-5 4,-1 3,-5-1</inkml:trace>
</inkml:ink>
</file>

<file path=ppt/ink/ink3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57 181,'-28'196,"27"88,-15-227,5-84,11-8,2-1,2 1,1-1,2 1,2 1,0 0,6-9,0-7,-9 29,0-8,2 0,1 0,1 1,1 0,2 1,0 1,2 0,1 0,1 2,14-15,-30 37,-1 1,1 0,0-1,0 1,0 0,0 0,0-1,1 1,-1 0,0 0,0 0,1 1,-1-1,0 0,1 0,-1 1,1-1,-1 1,1-1,-1 1,1 0,0-1,-1 1,1 0,-1 0,1 0,0 0,-1 0,1 1,-1-1,1 0,-1 1,1-1,-1 1,1 0,-1-1,1 1,-1 0,0 0,1 0,-1 0,0 0,0 0,0 0,1 1,4 10,-1 1,-1-1,0 1,0 0,-1 0,-1 1,0-1,-1 0,0 1,-1-1,-1 0,-1 6,2 0,-1 6</inkml:trace>
  <inkml:trace contextRef="#ctx0" brushRef="#br0" timeOffset="914.164">254 915,'24'-11,"0"0,-1-2,0 0,-1-2,-1 0,0-2,-1 0,10-12,-17 14,-1-2,-1 1,-1-1,0-1,-1 0,-1 0,0-1,0-4,-7 22,0 0,0 0,0 0,-1 0,1 0,0-1,-1 1,1 0,0 0,-1-1,0 1,1 0,-1-1,0 1,1-1,-1 1,0 0,0-1,0 1,0 0,-1-1,1 1,0-1,0 1,-1 0,1-1,-1 1,1 0,-1 0,0-1,1 1,-1 0,0 0,0 0,0 0,0 0,0 0,0 0,0 0,0 0,0 1,-1-1,1 0,0 1,0-1,-1 1,1-1,0 1,-1 0,1-1,0 1,-1 0,1 0,-1 0,1 0,0 0,-1 0,1 1,0-1,-1 0,1 1,0-1,-1 1,1-1,0 1,0-1,-1 1,1 0,0 0,-1 1,-8 6,0 1,1 0,0 1,0 0,1 1,1 0,0 0,0 0,1 1,0 0,1 0,1 1,0-1,-3 14,7-22,-1 0,1 0,0 0,0 0,0 1,1-1,0 0,-1 0,1 0,0 0,1 0,-1 0,1-1,0 1,0 0,0-1,0 1,1-1,-1 0,1 0,0 0,0 0,0 0,0 0,1-1,-1 0,1 0,-1 0,1 0,0 0,0-1,0 1,0-1,1 0,6 2,-1-1,1 0,1-1,-1 0,0-1,0 0,0 0,0-2,0 1,0-1,0-1,4-1,1-2,0 0,-1-2,0 1,0-2,-1 0,0-1,-1 0,0-1,0 0,-1-1,-1-1,0 0,-1 0,0-1,-1 0,-1-1,0 0,1-5,-8 19,0 0,0 0,0 0,-1 0,1 0,0 0,-1 0,1 0,-1 0,0 0,1 0,-1 0,0 0,1-1,-1 1,0 0,0 0,0 0,0 0,0 0,0-1,0 1,-1 0,1 0,0 0,-1 0,1 0,-1 0,1 0,-1-1,1 1,-1 1,0-1,1 0,-1 0,0 0,0 0,0 0,0 1,0-1,0 0,0 1,0-1,0 1,0-1,0 1,0-1,0 1,0 0,0 0,-1 0,1-1,0 1,0 0,0 0,0 0,-1 1,1-1,0 0,0 0,0 1,0-1,0 0,0 1,0-1,0 1,0 0,0-1,0 1,-3 2,0-1,0 1,0 0,1 0,-1 1,1-1,0 1,0-1,0 1,0 0,1 0,0 0,0 1,0-1,0 1,1-1,-1 1,1-1,0 1,1 0,-1-1,1 1,0 0,0 0,0-1,1 1,0 0,0-1,0 1,0 0,1-1,-1 1,1-1,1 0,-1 0,0 0,1 0,0 0,0 0,0-1,0 1,1-1,-1 0,1 0,0 0,0-1,0 1,0-1,0 0,1 0,4 1,4 0,0-1,0 0,0-1,0-1,0 0,1-1,-1 0,0-1,0 0,0-1,-1-1,1 0,-1 0,1-2,-2 1,1-2,-1 1,1-2,-2 1,1-1,-1-1,-1 0,1 0,7-11,-11 14,-1 1,1-1,-1 0,0 0,-1-1,0 1,0-1,0 0,-1 0,0 0,0-1,0 1,-1-1,0 1,-1-1,0 0,0 0,-1 0,0 0,0 1,-1-5,1 11,-1-1,1 1,0 0,-1 0,1 0,-1 0,1-1,-1 1,1 0,-1 0,0 0,0 0,1 0,-1 1,0-1,0 0,0 0,0 0,0 1,0-1,0 1,0-1,0 0,-1 1,1 0,0-1,0 1,0 0,-1 0,1-1,0 1,0 0,0 0,-1 0,1 1,0-1,0 0,-1 0,1 1,0-1,0 1,0-1,0 1,0-1,0 1,0 0,0-1,0 1,0 0,-1 0,-40 50,39-42,1-1,0 1,0 0,1 0,0 0,0-1,1 1,0 0,1 0,0 0,0 0,1 0,1 0,-1-1,1 1,0-1,1 0,0 0,0 0,1 0,0-1,1 0,-1 0,1 0,1-1,-1 1,1-2,0 1,0-1,1 0,-1 0,1-1,0 0,7 2,29 14,-26-12</inkml:trace>
</inkml:ink>
</file>

<file path=ppt/ink/ink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2:39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989 342,'-17'91,"-50"242,10-78,9-104,24-120,10-21</inkml:trace>
  <inkml:trace contextRef="#ctx0" brushRef="#br0" timeOffset="365.775">1 568,'77'-40,"2"3,1 3,64-16,-134 46,217-63,187-30,-41 12,-256 51,-106 31</inkml:trace>
  <inkml:trace contextRef="#ctx0" brushRef="#br0" timeOffset="953.053">1242 850,'0'386,"1"-424,2-1,1 1,2 1,1-1,2 1,2 0,1 1,2 0,1 1,2 1,19-29,-36 63,49-60,-48 58,0 1,0 0,0 0,1 0,-1 0,1 1,-1-1,0 0,1 0,-1 1,1-1,0 1,-1 0,1-1,-1 1,1 0,0 0,-1 0,1 0,-1 0,1 0,0 0,-1 1,1-1,-1 1,1-1,-1 1,1-1,-1 1,1 0,-1 0,1 0,-1 0,0 0,0 0,1 0,-1 0,0 0,0 1,0-1,0 0,-1 1,1-1,21 33,-14-17</inkml:trace>
  <inkml:trace contextRef="#ctx0" brushRef="#br0" timeOffset="1347.29">1976 795,'-36'13,"1"2,1 2,0 1,1 2,1 1,0 1,2 2,-14 15,37-33,0 1,0 0,1 0,0 1,0 0,1 0,0 0,0 1,1 0,0-1,1 1,0 1,0-1,1 0,0 1,0 5,3-12,0-1,0 1,0-1,0 1,0-1,0 0,1 1,0-1,-1 0,1 0,0 0,0 0,0 0,0-1,0 1,0-1,0 1,1-1,-1 0,1 0,-1 0,1 0,-1 0,1 0,-1-1,1 1,0-1,-1 0,1 0,0 0,-1 0,1 0,0-1,-1 1,1-1,-1 0,1 1,-1-1,1 0,-1-1,1 1,-1 0,0-1,0 1,0-1,0 0,0 1,0-1,1-1,121-126,-66 60,-57 67,-1 1,1-1,0 1,0-1,0 1,0-1,0 1,1-1,-1 1,0 0,1 0,-1 0,1 0,-1 0,1 0,-1 0,1 0,0 1,-1-1,1 0,0 1,-1 0,1-1,0 1,0 0,0 0,-1 0,1 0,0 0,0 0,0 1,-1-1,1 1,0-1,0 1,-1-1,1 1,-1 0,1 0,-1 0,1 0,0 0,45 96,-32-74,-2-3</inkml:trace>
  <inkml:trace contextRef="#ctx0" brushRef="#br0" timeOffset="1730.626">2117 1133,'11'-38,"1"1,2 0,1 1,2 1,2 1,1 0,6-5,29-17,-54 57,0-1,-1 1,1 0,0 0,0-1,-1 1,1 0,0 0,-1 0,1 0,-1 0,1 0,-1 0,0 0,1 0,-1 0,0 0,0 0,0 0,1 0,-1 0,0 0,0 0,-1 1,1-1,0 0,0 0,0 0,-1 0,1 0,-1 0,1 0,-1 0,-2 13,-11 113,14-123,1 0,-1 0,1 0,0-1,0 1,1 0,-1 0,1-1,-1 1,1-1,0 1,1-1,-1 0,1 0,-1 0,1 0,0 0,0-1,0 1,0-1,0 0,1 0,-1 0,1 0,0 0,-1-1,1 0,0 0,0 0,3 1,2-1,1 0,0-1,0 0,-1 0,1-1,0 0,0-1,-1 0,1 0,-1-1,0-1,0 1,0-2,0 1,-1-1,1 0,-1-1,0 0,-1 0,0-1,0 1,0-2,-1 1,0-1,0 0,-1 0,1-3,35-51,-28 43</inkml:trace>
  <inkml:trace contextRef="#ctx0" brushRef="#br0" timeOffset="2084.991">3105 681,'-8'5,"-6"2,0 1,0 0,0 1,2 1,-1 0,1 1,0 0,1 0,-1 4,11-13,0 0,0 0,0 0,1 1,-1-1,1 0,-1 0,1 0,0 1,0-1,0 0,0 0,1 0,-1 1,0-1,1 0,0 0,-1 0,1 0,0 0,0 0,0 0,0 0,1 0,-1 0,0-1,1 1,-1 0,1-1,0 1,0-1,-1 0,1 1,0-1,0 0,0 0,1 0,26 29,-28-26,1 0,-1 0,1 0,-1 1,-1-1,1 0,0 1,-1-1,0 0,0 1,-1-1,1 0,-1 1,0-1,0 0,0 0,0 1,-1-1,0 0,0 0,0-1,0 1,0 0,-1-1,0 1,-3 2,-90 73,46-63,32-17</inkml:trace>
  <inkml:trace contextRef="#ctx0" brushRef="#br0" timeOffset="2383.299">3359 229,'-55'187,"9"3,-14 137,60-323,-4 13,1 0,1 0,1 0,0 0,1 0,1 1,1-1,2 10,2-15,1-6</inkml:trace>
  <inkml:trace contextRef="#ctx0" brushRef="#br0" timeOffset="3102">3782 709,'-254'256,"211"-187,42-68,0 0,1 1,-1-1,0 0,1 0,-1 1,1-1,0 0,0 1,-1-1,1 0,0 1,0-1,0 1,0-1,0 0,1 1,-1-1,0 0,1 1,-1-1,1 0,-1 1,1-1,-1 0,1 0,0 0,0 1,0-1,0 0,0 0,0 0,0 0,0-1,0 1,0 0,0 0,0-1,1 1,-1 0,0-1,1 0,-1 1,0-1,1 0,-1 1,0-1,1 0,-1 0,1 0,-1 0,0 0,1-1,15-1,-1-2,1 0,-1 0,0-2,0 0,0-1,-1 0,0-2,-1 0,0 0,0-1,-1-1,0 0,0-2,1 2,94-78,-108 89,0-1,1 1,-1-1,0 1,1 0,-1-1,0 1,1 0,-1 0,1-1,-1 1,1 0,-1 0,1 0,-1 0,1-1,-1 1,1 0,-1 0,1 0,-1 0,1 0,-1 0,1 0,-1 1,1-1,-1 0,1 0,-1 0,1 0,-1 1,0-1,1 0,-1 0,1 1,-1-1,0 0,1 1,-1-1,1 0,-1 1,0-1,0 1,1-1,-1 0,0 1,0-1,1 1,-1-1,0 1,0-1,0 1,0-1,0 1,0-1,0 1,0-1,0 1,0-1,0 1,0-1,0 1,0-1,0 1,-1-1,1 1,-6 40,5-37,-11 37,9-35,0 1,0-1,1 0,0 0,0 1,1-1,0 1,0 0,0-1,1 1,0 0,0 0,1-1,0 1,0 0,0-1,1 1,0-1,0 0,4 6,-1-8,1-1,0 0,0 0,0 0,0-1,0 0,1 0,-1-1,1 0,-1 0,1-1,-1 1,1-1,0-1,-1 1,1-1,-1 0,1-1,-1 1,0-1,1-1,-1 1,0-1,0 0,-1 0,1-1,0-1,25-15,-2-1,-1-2,0-1,-2-2,-1 0,-1-2,-1 0,-2-1,-1-2,2-5,20-25,3-9,-3-2,-3-2,-4-2,-2-1,11-49,-40 115,2-1,-1 0,-1 0,0-1,-1 1,0-1,-1 0,0 0,-1 0,0 0,-1 0,-1 0,0 0,0 0,-2 0,-1-7,3 18,0 0,-1-1,1 1,0 0,-1 0,1 0,-1 0,0 1,0-1,1 0,-1 1,0-1,-1 1,1-1,0 1,0 0,0 0,-1 0,1 0,-1 1,1-1,0 1,-1-1,1 1,-1 0,1 0,-1 0,1 0,-1 0,1 1,-1-1,1 1,-1-1,1 1,0 0,-1 0,0 1,-70 60,57-29,1 0,1 1,2 0,2 1,1 0,1 1,2 0,2 0,1 0,2 0,2 1,1-1,3 12,-3 37,-2-47,1 0,3 1,1-1,2-1,1 1,2-1,2-1,1 0,2 1,-15-36,0-1,0 1,0 0,0 0,0-1,0 1,0 0,0 0,0 0,0-1,0 1,1 0,-1 0,0-1,0 1,1 0,-1-1,1 1,-1 0,1-1,-1 1,1-1,-1 1,1-1,-1 1,1-1,0 1,-1-1,1 1,0-1,-1 0,1 1,0-1,0 0,-1 0,1 1,0-1,0 0,-1 0,1 0,0 0,0 0,-1 0,1 0,0-1,0 1,0 0,-1 0,1 0,0-1,-1 1,1 0,0-1,-1 1,1-1,0 1,-1-1,1 1,-1-1,1 1,-1-1,1 0,-1 1,1-1,-1 0,0 1,1-1,3-14</inkml:trace>
  <inkml:trace contextRef="#ctx0" brushRef="#br0" timeOffset="3352.133">3952 596,'48'-5,"35"-1,13 0,-5 1,-13 2,-11 1,-11 5,-11 3,-8 0,-5-1,-4-1,-2-2,-5 0</inkml:trace>
</inkml:ink>
</file>

<file path=ppt/ink/ink3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6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0 478,'18'-3,"0"-1,-1 0,0-1,0-1,0-1,-1 0,0-1,0-1,-1 0,0-1,-1-1,0 0,-1-1,0 0,0-1,-2-1,0 0,4-7,4-2,-2-1,-1-1,-1 0,-1-1,-2-1,0 0,2-13,-13 38,0-1,0 1,-1-1,1 1,-1-1,0 0,0 1,0-1,0 1,0-1,0 0,-1 1,1-1,-1 1,0-1,0 1,0 0,0-1,0 1,0 0,-1-1,1 1,-1 0,0 0,1 0,-1 0,0 1,0-1,0 0,0 1,-1 0,1-1,0 1,-1 0,1 0,0 0,-1 0,1 1,-1-1,0 1,1-1,-1 1,1 0,-1 0,0 0,1 0,-1 1,1-1,-1 1,1-1,-1 1,1 0,-1 0,1 0,0 0,-2 2,-9 5,0 0,1 1,0 0,1 1,0 1,1 0,0 0,0 1,2 0,-1 0,1 1,1 1,0-1,1 1,1 0,0 0,1 1,0-1,1 4,2-11,0-1,1 0,0 0,0 1,0-1,1 0,0 1,0-1,1 0,0 0,0 0,0 0,0 0,1-1,0 1,1-1,-1 0,1 0,0 0,0 0,0 0,1-1,0 0,0 0,0 0,0-1,0 1,1-1,0-1,-1 1,1-1,0 0,0 0,0-1,1 1,-1-1,4 0,12-1,-1-1,0 0,0-2,0 0,-1-1,1-1,-1-2,0 1,0-2,-1-1,0 0,-1-2,1 0,98-91,-100 84,-1 0,-1-1,-1-1,0 0,-2-1,0-1,8-20,-20 41,0 0,-1-1,1 1,0 0,0-1,-1 1,1 0,0-1,-1 1,1 0,-1 0,0 0,1-1,-1 1,0 0,0 0,0 0,0 0,0 0,0 1,0-1,0 0,0 0,0 1,0-1,-1 0,1 1,0-1,0 1,-1 0,1-1,0 1,-1 0,1 0,0 0,-1 0,1 0,0 0,-1 0,1 0,0 0,-1 1,1-1,0 1,0-1,-1 1,1-1,0 1,0 0,0-1,0 1,0 0,0 0,0 0,0 0,0 0,0 0,0 0,0 1,-10 7,1 0,0 1,0 1,1 0,0 0,1 1,0 0,1 0,0 1,1 0,0 0,1 0,1 1,0-1,1 1,0 2,1-12,1 0,0 1,-1-1,1 1,1-1,-1 1,1-1,-1 1,1 0,1-1,-1 1,1-1,0 1,0 0,0-1,0 0,1 1,0-1,0 0,0 0,0 0,0 0,1 0,0-1,0 1,0-1,0 1,1-1,-1 0,1 0,0-1,0 1,0-1,0 0,1 0,14 1,0-1,0-2,0 0,1 0,-1-2,0 0,0-2,0 0,-1-1,1-1,-1 0,0-1,-1-1,0-1,0-1,-1 0,0-1,-1-1,9-8,-14 11,11-9,0 0,-2-1,0-1,-1-1,-1-1,13-22,-21 29,-7 12,1-1,-1 1,1-1,-1 0,0 0,-1 0,1 0,-1-1,1 1,-1 0,0-1,-1 1,1 0,-1-1,0-2,-2 6,0 0,0 0,-1 1,1-1,0 1,0 0,0-1,-1 1,1 0,0 1,0-1,-1 0,1 0,0 1,0 0,0-1,0 1,0 0,0 0,0 0,0 0,0 0,0 1,0-1,1 0,-1 1,0-1,1 1,0 0,-1 0,1-1,0 1,-1 2,-11 10,0 1,1 0,1 0,0 1,2 1,-1 0,2 0,1 1,0 0,1 0,0 0,2 1,1 0,0 0,0 15,3-31,0 1,1 0,-1 0,1-1,0 1,0-1,0 1,1 0,-1-1,1 0,0 1,0-1,0 0,0 0,1 0,-1 0,1-1,-1 1,1-1,0 1,0-1,0 0,1 0,-1 0,0-1,1 1,-1-1,1 0,-1 0,1 0,0 0,0-1,-1 1,1-1,0 0,-1 0,1 0,0-1,0 1,-1-1,1 0,0 0,-1 0,1-1,-1 1,0-1,1 0,2-2,16-13,-3-1</inkml:trace>
</inkml:ink>
</file>

<file path=ppt/ink/ink3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6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1 280,'36'-8,"-1"-2,1-2,-2-1,0-1,0-3,-2 0,0-2,-1-1,-1-2,0-1,-2-1,7-10,-3-13,-10 69,-21-19,60 167,-49-144,2 0,0-1,2 0,0-1,2-1,3 2,-1-3</inkml:trace>
</inkml:ink>
</file>

<file path=ppt/ink/ink3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8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0 167,'27'308,"-26"-144,46-404,-37 193,2 2,2 0,2 0,2 1,2 1,7-8,-25 46,1 0,-1 0,1 0,0 0,1 1,-1 0,1-1,0 1,0 1,0-1,1 1,-1-1,1 1,0 0,0 1,0-1,0 1,0 0,0 0,1 1,-1 0,0 0,1 0,3 0,-4 4,-1 1,1-1,-1 1,0 0,0 0,-1 0,1 1,-1-1,0 1,0 0,-1 0,1 0,-1 0,0 0,-1 1,1-1,-1 0,0 1,0-1,-1 1,1 0,11 53,-5-33</inkml:trace>
  <inkml:trace contextRef="#ctx0" brushRef="#br0" timeOffset="550.318">424 647,'8'3,"1"0,1 0,-1-1,0 0,0-1,1 0,-1-1,1 0,-1 0,0-1,1 0,-1-1,0 0,1 0,-1-1,-1 0,1-1,0 0,-1 0,0-1,0 0,0 0,0-1,-1 0,0 0,0-1,-1 0,2-2,-5 6,0 0,-1 0,1 0,-1 0,1 0,-1-1,0 1,-1-1,1 1,0-1,-1 0,0 0,0 0,0 1,0-1,-1 0,0 0,1 0,-1 0,-1 0,1 0,-1 0,1 0,-1 0,0 0,-1 0,1 0,-1 1,1-1,-1 0,0 1,0 0,-1-1,1 1,-1 0,0 0,1 0,-1 1,0-1,-1 1,1-1,0 1,-1 0,1 0,-1 1,0-1,0 1,1 0,-1 0,-2 0,-1 1,0 1,0 0,1 0,-1 1,0 0,1 0,0 0,-1 1,1 0,0 0,0 1,1 0,-1 0,1 0,0 0,0 1,0 0,0 0,1 0,0 1,0 0,1-1,-1 1,1 1,0-1,1 0,0 1,0 0,-4 7,0 1,2-1,0 1,0 0,1 0,1 0,1 1,0-1,1 0,1 1,2 14,1-9,0-11,0 1,-1 0,-1 0,0 0,0 0,-1 0,0 0,-1 0,-1 1,1-1,-2 0,0 0,0 0,-1 0,0-1,-1 1,0-1,-1 1,0-1,0-1,-4 5,0-3,-1-2,-1 1,1-2,-1 1,-1-1,1-1,-2 0,1-1,0 0,-1-1,0 0,-1-1,-12 2,1-1</inkml:trace>
</inkml:ink>
</file>

<file path=ppt/ink/ink3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0 311,'34'0,"30"-5,9-1,-4-1,-7 2,-11 2,-9 1,-6 1,-10-5,-4 0,-1 0,-5-3,1 0,-3-4,-5-4,-2 1</inkml:trace>
  <inkml:trace contextRef="#ctx0" brushRef="#br0" timeOffset="252.238">283 1,'0'38,"0"28,0 6,0-3,0-9,0-10,0-9,0-6,5-9,1-5,0 0,-1 0,3-3,0 1,-1-4</inkml:trace>
</inkml:ink>
</file>

<file path=ppt/ink/ink3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20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51 856,'16'8,"1"-1,0 0,0-2,1 0,-1-1,1 0,0-2,0 0,1-1,-1 0,0-2,2 0,-8-2,-1-1,0 1,0-2,0 0,0 0,-1-1,0 0,0 0,0-1,-1-1,0 0,-1 0,0 0,0-1,0 0,-2-1,1 0,-1 0,0 0,-1-1,0 0,3-11,-7 19,0-2,0 1,-1 0,1 0,-1 0,1 0,-1 0,-1 0,1-1,-1 1,1 0,-1 0,0 0,0 0,-1 0,1 0,-1 1,0-1,0 0,0 1,-1-1,1 1,-1 0,0 0,0 0,0 0,0 1,0-1,-1 1,1-1,-1 1,0 0,1 1,-3-2,-2-1,-1 1,1 0,-1 0,0 1,0 0,0 0,0 1,0 0,0 1,0 0,0 0,0 1,0 0,0 1,-5 1,5 1,0 0,0 1,0 0,0 0,1 1,0 0,0 1,1 0,0 0,0 0,0 1,1 0,0 1,1-1,0 1,0 0,1 0,0 1,1-1,0 1,0 0,1 0,0 0,1 0,0 0,1 0,0 0,0 0,2 5,59 409,-60-410,-1-1,0 1,-1 0,-1-1,0 1,-1-1,0 0,-1 0,-1 0,0 0,0-1,-2 1,1-1,-1-1,-1 0,0 0,-1 0,0-1,-1 0,-5 4,13-12,0-1,0 1,0-1,-1 1,1-1,-1 0,1 0,0 0,-1 0,0 0,1-1,-1 1,1-1,-1 0,0 0,1 0,-1 0,0 0,1 0,-1-1,1 1,-1-1,0 0,1 0,-1 0,1 0,0 0,-2-2,-8-8</inkml:trace>
  <inkml:trace contextRef="#ctx0" brushRef="#br0" timeOffset="565.85">107 320,'40'-20,"-1"-3,-1-1,-1-2,-1-1,14-17,57-91,-106 134,-1-1,0 1,1 0,-1 0,1 0,0 0,-1 0,1 0,0 0,-1 0,1 0,0 1,0-1,0 0,0 0,0 1,0-1,0 0,0 1,0-1,0 1,0 0,0-1,0 1,0 0,0-1,1 1,-1 0,0 0,0 0,0 0,0 0,1 0,-1 1,0-1,0 0,0 1,0-1,0 0,0 1,0-1,0 1,0 0,0-1,0 1,0 0,0 0,0-1,0 1,-1 0,1 0,0 0,0 1,38 131,17 99,-8-165,-29-55</inkml:trace>
</inkml:ink>
</file>

<file path=ppt/ink/ink3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7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1,'37'104,"-18"-58,-3 1,-2 1,-2 0,0 9,-9-31,-2-8,1 0,2 0,-1 0,2 0,0-1,1 0,6 11,-12-27,0 0,1 0,-1 0,0 0,0 0,1 0,-1 0,0 0,1 0,-1-1,1 1,0 0,-1 0,1 0,-1-1,1 1,0 0,0-1,-1 1,1-1,0 1,0-1,0 1,0-1,0 1,-1-1,1 0,0 1,0-1,0 0,0 0,0 0,0 0,0 0,0 0,0 0,0 0,0 0,0 0,0-1,0 1,0 0,0-1,0 1,0-1,-1 1,1-1,0 1,0-1,0 1,-1-1,1 0,0 1,-1-1,1 0,0 0,-1 0,1 0,-1 1,1-2,26-63,-23 53,100-305,-52 204,-37 98</inkml:trace>
</inkml:ink>
</file>

<file path=ppt/ink/ink3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7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1,'-9'38,"-4"23,1 5,7-8,9-15,4-13</inkml:trace>
</inkml:ink>
</file>

<file path=ppt/ink/ink3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8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8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26 273,'22'-10,"-1"-1,0-1,-1-1,-1 0,0-2,0 0,-2-1,0-1,0-1,11-17,-26 33,0 0,-1 0,1 0,-1 0,0 0,0-1,0 1,0 0,0-1,0 1,-1 0,1-1,-1 1,1-1,-1 1,0-1,0 1,0-1,0 1,-1-1,1 1,-1-1,1 1,-1-1,0 1,0 0,0-1,0 1,-1 0,1 0,0 0,-1 0,0 0,1 0,-1 0,0 1,0-1,0 1,0-1,0 1,0 0,-1-1,1 1,0 0,-1 1,1-1,0 0,-1 1,1-1,-1 1,-1 0,-3 0,1 0,0 0,0 1,0 0,0 0,0 1,0 0,0 0,0 0,1 1,-1-1,1 1,-1 1,1-1,0 1,0 0,1 0,-1 0,1 1,0-1,0 1,1 0,-1 1,-1 3,-6 10,1 0,0 1,2 0,0 0,1 1,-1 10,5-19,0-1,0 1,2-1,-1 1,1 0,1 0,0 0,1 0,0-1,1 1,0 0,1-1,0 1,1-1,0 0,1 0,0 0,1-1,0 0,0 0,1 0,1-1,0 0,0 0,0-1,1 0,0-1,1 0,0 0,2 0,-2-2,0 0,1-2,-1 1,1-1,-1-1,1 0,0 0,0-1,0-1,0 1,0-2,0 0,0 0,0-1,0 0,0-1,7-3,9-4,-2 1</inkml:trace>
</inkml:ink>
</file>

<file path=ppt/ink/ink3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8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2 201,'-1'23,"1"0,2-1,0 1,2 0,0-1,1 0,2 0,0 0,7 13,-13-32,1 0,0 0,0 0,0 0,0 0,0-1,0 1,1-1,0 1,-1-1,1 0,0 0,0 0,0 0,0 0,0-1,1 0,-1 1,0-1,1 0,-1-1,1 1,-1-1,1 1,-1-1,1 0,-1 0,1-1,-1 1,1-1,-1 0,0 1,1-1,-1-1,0 1,2-1,8-4,0-1,-1 0,0-1,0 0,-1-1,0 0,-1 0,6-8,130-127,-145 143,0 0,0 1,0-1,0 0,0 1,0 0,0-1,0 1,0-1,0 1,0 0,0 0,1 0,-1-1,0 1,0 0,0 1,0-1,0 0,1 0,-1 0,0 1,0-1,0 0,0 1,0-1,0 1,0 0,0-1,0 1,0 0,0-1,0 1,-1 0,1 0,0 0,0 0,-1 0,1 0,-1 0,1 0,21 54,-14-29,-6-19,1-1,0 1,0-1,1 0,0 0,0 0,0 0,0-1,1 1,0-1,0 0,1-1,0 1,-1-1,1 0,1-1,-1 1,0-1,1 0,0-1,-1 0,1 0,0 0,0-1,0 0,1 0,-1-1,0 0,0 0,0-1,0 1,0-2,0 1,0-1,0 0,0 0,-1-1,1 0,-1 0,1-1,4-3,7-11,0 0,-1-1,-2-1,0 0,0-1,8-19,-3 2,-2-1,-1 0,-3-1,-1-1,1-11,-9 32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15:46:48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678 346,'-1'150,"-6"0,-21 106,-33 67,50-268,7-31</inkml:trace>
  <inkml:trace contextRef="#ctx0" brushRef="#br0" timeOffset="280.022">141 346,'267'-40,"-3"-10,3-14,-188 45,-4-3,-61 16,1 0,-1 2,1 0,0 0,1 1,-1 1,0 1,1 0,-1 1,0 1,1 0,7 5</inkml:trace>
  <inkml:trace contextRef="#ctx0" brushRef="#br0" timeOffset="651.881">1355 740,'-20'27,"1"0,1 1,2 1,0 1,2 0,2 1,0 0,2 1,0 6,9-34,0 0,0 0,1 0,-1 1,1-1,0 0,0 0,0 0,0 1,1-1,0 0,0 0,0 0,0 0,1 0,0 0,-1 0,1 0,1-1,-1 1,0-1,1 0,0 1,0-1,0 0,0-1,0 1,1 0,-1-1,1 0,-1 0,1 0,0 0,0-1,0 1,0-1,0 0,0 0,1 0,-1-1,4 0,8-1,1-2,-1 0,-1-1,1 0,0-2,-1 0,0 0,-1-1,1-1,-1-1,-1 0,0 0,0-2,0 1,-2-2,1 1,-2-2,1 1,-2-2,0 1,0-1,-1-1,-3 7,1 0,-2-1,1 0,-1 0,-1 0,0 0,0-1,-1 1,0-1,0 0,-1 0,0 1,-1-1,0 0,-1 0,0 0,-1 1,1-1,-2 0,0 1,0-1,0 1,-1 0,-1 0,1 1,-1-1,-1 1,0 0,0 0,0 1,-1 0,0 0,-4-2,-3 0,0 1,0 1,-1 0,1 1,-2 0,1 2,-1 0,1 0,-4 1,13 2,0 0,-1 0,1 1,0 0,-1 0,1 0,-1 1,1 0,0 0,0 1,-1 0,1 0,0 0,1 1,-1 0,0 0,1 0,-1 1,1-1,0 1,0 1,1-1,-4 5,-6 12</inkml:trace>
  <inkml:trace contextRef="#ctx0" brushRef="#br0" timeOffset="7565.729">2202 881,'-3'-3,"0"-1,0 1,0 0,-1 0,1 1,-1-1,1 1,-1 0,0 0,0 0,0 0,-1 0,1 1,0 0,0 0,-1 0,1 1,-1-1,1 1,-1 0,1 0,0 1,-1-1,1 1,0 0,-1 0,1 1,0-1,0 1,0 0,0 0,0 0,0 0,1 1,-1 0,1-1,-1 1,1 1,0-1,0 1,-9 13,0 1,1 0,1 1,1 0,1 1,1 0,0 0,2 0,0 1,-1 13,5-29,0-1,0 1,1 0,-1-1,1 1,0 0,0-1,1 1,0-1,-1 1,1-1,1 1,-1-1,1 1,0-1,0 0,0 0,0 0,1 0,-1 0,1 0,0-1,0 1,1-1,-1 0,1 0,-1 0,1-1,0 1,0-1,0 0,0 0,1 0,-1-1,0 1,1-1,0 0,-1 0,1-1,-1 1,1-1,1 0,11-6,-1-1,0-1,-1 0,1-1,-1 0,-1-1,0-1,-1-1,0 0,0 0,-1-1,-1-1,-1 0,1 0,-2-1,3-7,-9 17,30-48,-3-1,-3-2,-2-1,-2-1,-3-1,-3 0,6-37,-13 49,-2 0,-2-1,-1 0,-3 0,-3 0,-4-39,-30-38,34 122,-1-1,1 1,-1 0,0 0,0 0,-1 0,1 0,-1 1,1-1,-1 1,0-1,0 1,0 0,0 0,0 0,0 1,-1-1,1 1,-1 0,1 0,-1 0,1 0,-1 1,0-1,1 1,-1 0,1 0,-1 0,0 0,1 1,-1 0,0-1,0 2,-8 4,1 1,0 0,0 1,1 0,0 0,1 1,0 1,0 0,1 0,0 0,1 1,0 0,0 1,2-1,-1 1,1 0,1 1,0-1,1 1,1 0,0 0,-1 7,1-2,1 0,0-1,1 1,1 0,0 0,2-1,0 1,1-1,0 1,2-1,0-1,1 1,0-1,6 8,11 17,1-2,2-1,2-1,33 32,-27-31,2-1,2-1,1-3,1-1,25 13,-44-32</inkml:trace>
  <inkml:trace contextRef="#ctx0" brushRef="#br0" timeOffset="8672.732">3133 684,'-27'11,"-1"2,1 1,1 1,1 1,0 1,1 1,1 2,1 0,-9 12,26-28,0 0,0 0,1 0,0 1,0 0,0 0,0 0,1 0,0 0,0 1,0-1,1 1,-1 0,1 0,1 0,-1 0,1 0,0 0,1 1,0-1,0 0,0 0,0 1,1-1,0 0,0 0,1 0,0 0,0 0,0 0,1-1,0 1,0-1,0 1,1-1,0 0,0-1,2 4,-1-5,0 0,-1 0,1-1,0 1,0-1,0 0,1-1,-1 1,0-1,1 0,-1 0,1-1,-1 1,1-1,-1-1,1 1,-1-1,1 0,-1 0,0 0,1-1,-1 0,0 0,0 0,0-1,0 1,-1-1,1-1,-1 1,116-116,-116 115,198-308,-191 304,-24 37,12-27,0 0,-11 18,1 0,1 1,0 0,2 1,0 0,2 0,1 1,0 0,2 0,0 0,2 0,0 0,2 0,0 0,3 7,-2-23,0-1,1 0,0 0,0 0,1 0,-1-1,1 1,0-1,1 0,-1 0,1-1,0 1,1-1,-1 0,1 0,-1-1,1 0,0 0,0 0,0-1,1 1,-1-2,1 1,-1-1,1 0,0 0,-1 0,1-1,0 0,-1-1,1 0,0 0,-1 0,1 0,-1-1,0 0,1-1,-1 0,0 1,0-2,-1 1,1-1,-1 0,1 0,-1 0,0-1,14-24,-1 0,-1-2,-2 0,0-1,-3 0,0-1,-3 0,0-2,-4 18,39-105,-43 122,-1 0,0 1,0-1,0 0,0 0,0 0,1 0,-1 0,0 1,0-1,0 0,0 0,1 0,-1 0,0 0,0 0,0 0,1 0,-1 0,0 1,0-1,1 0,-1 0,0 0,0 0,0 0,1-1,-1 1,0 0,0 0,1 0,-1 0,0 0,0 0,0 0,0 0,1 0,-6 25,-1 0,0 1,2 0,1 0,1 0,1 1,1-1,3 10,-2-32,0 1,1-1,-1 1,1-1,0 0,1 0,-1 0,1 0,0 0,0-1,0 1,0-1,0 0,1 1,0-2,-1 1,1 0,0-1,1 0,-1 0,0 0,0 0,1-1,-1 1,1-1,0 0,-1-1,1 1,0-1,-1 0,1 0,0 0,-1-1,1 0,0 0,-1 0,1 0,-1-1,0 1,1-1,-1 0,0-1,0 1,0-1,0 0,-1 0,1 0,-1 0,0 0,1-1,13-17,-1 0,-1-1,-1-1,-1 0,-1-1,8-22,-4 10,-1 3,1 1,2 0,1 2,1 0,1 1,9-7,-30 34,1 1,-1 0,0 0,1-1,-1 1,1 0,0 0,-1 0,1 0,0-1,0 1,0 0,0 0,0 0,0 1,0-1,0 0,0 0,0 1,0-1,1 0,-1 1,0-1,0 1,1 0,-1-1,0 1,1 0,-1 0,0 0,1 0,-1 0,0 0,1 0,-1 0,0 0,1 1,-1-1,0 1,1-1,-1 1,0-1,0 1,0 0,0-1,0 1,1 0,-1 0,0 0,-1 0,1 0,0 0,0 0,0 0,-1 0,1 1,0 0,0 174,7 102,3-180,-4 0,-5 0,-4 2,-2-68,-1-1,-1 0,-1-1,-2 0,-1 0,-2-1,0 0,-2-1,-2 0,0-1,-1-1,-2-1,-1 0,-2 0,17-19,0-1,-1 0,1-1,-1 1,0-1,-1 0,1 0,0-1,-1 0,0 0,0-1,0 0,-2 1,6-3,1 1,-1-1,0 0,0 0,0 0,0 0,0 0,0-1,0 0,0 1,1-1,-1 0,0 0,0 0,1-1,-1 1,1-1,-1 1,1-1,0 0,-1 0,1 0,0 0,0 0,0 0,1-1,-1 1,1-1,-1 1,1-1,0 0,0 1,0-1,0 0,-4-17,1 0,0 0,2 0,1 0,0 0,1 0,1 0,1-1,4-12,1-8,1 0,2 1,3 0,0 1,3 1,1 0,2 1,1 1,2 1,1 1,2 1,2 1,0 1,2 2,2 0,0 2,2 2,1 0,-22 18,0 1,0 0,1 0,0 1,0 1,0 0,0 1,1 0,-1 1,2 1,16-1</inkml:trace>
  <inkml:trace contextRef="#ctx0" brushRef="#br0" timeOffset="9282.291">1 1502,'848'-90,"190"0,90 43,258 49,-922 26,-442-32,-24-2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51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307 176,'-10'0,"-2"-1,-1 1,0 0,0 0,0 2,1-1,-1 2,1 0,-1 0,1 1,0 1,-7 3,16-6,1-1,-1 1,1 0,0 0,0 0,0 0,0 1,0-1,0 0,1 1,-1-1,1 1,-1 0,1-1,0 1,0 0,1 0,-1 0,0 0,1-1,0 1,-1 0,1 0,1 0,-1 0,0 0,1 0,-1 0,1 0,0 0,0 0,0-1,0 1,0 0,2 0,67 82,-61-78,-3-3,0 1,1 0,-1 0,-1 0,1 1,-1 0,0 0,0 0,-1 1,0 0,4 6,-9-10,0 1,0-1,0 0,0 1,-1-1,1 0,-1 0,0 0,1 0,-2 0,1 0,0-1,0 1,-1-1,0 1,1-1,-1 0,0 0,0 0,0 0,0-1,0 1,-1-1,1 0,0 0,-1 0,1 0,-1-1,1 1,-1-1,-1 0,-5 3,-137 33,123-34</inkml:trace>
  <inkml:trace contextRef="#ctx0" brushRef="#br0" timeOffset="267.7">985 148,'-69'26,"1"3,1 3,-54 35,20 25,99-89,-1 0,1 0,0 0,0 0,0 0,0 0,1 1,-1-1,1 0,0 1,0-1,0 1,0 0,1-1,-1 1,1 0,0-1,0 1,1 0,-1-1,1 1,-1-1,1 1,0 0,1-1,-1 0,1 1,-1-1,1 0,0 0,0 0,0 0,1 0,1 1,1 2,1-1,0 1,1-2,-1 1,1-1,0 0,0 0,0-1,1 0,-1 0,1 0,0-1,-1-1,1 1,0-1,0-1,0 1,8-2,7-4</inkml:trace>
  <inkml:trace contextRef="#ctx0" brushRef="#br0" timeOffset="564.169">1183 261,'-14'9,"1"0,0 1,0 0,1 1,1 0,-1 1,2 1,0-1,0 1,2 1,-1 0,2 0,0 1,0 0,2 0,-4 13,9-26,-1 0,1 0,0 0,0 1,0-1,0 0,0 0,1 0,-1 0,0 0,1 0,0 0,-1 0,1 0,0 0,0 0,0 0,1 0,-1 0,0-1,1 1,-1 0,1-1,-1 0,1 1,0-1,-1 0,1 0,0 1,0-2,0 1,0 0,0 0,0-1,0 1,0-1,1 1,-1-1,1 0,85-17,-71 11,-1-1,0-1,0-1,-1 0,-1-1,1 0,-1-2,-1 1,0-2,-1 1,0-2,-1 0,-1 0,0-1,-1 0,0 0,-1-2,-6 12,18-72,-20 75,0-1,0 1,0 0,-1 0,1-1,-1 1,1 0,-1 0,0 0,0 0,0 0,0 0,0 0,0 0,0 0,-1 0,1 1,-1-1,1 0,-1 1,0-1,1 1,-1 0,0 0,0-1,0 1,0 1,0-1,0 0,0 0,-1 1,1-1,-1 1,-18-2,3 5</inkml:trace>
  <inkml:trace contextRef="#ctx0" brushRef="#br0" timeOffset="804.003">1550 543,'-5'-38,"8"-28,4-6,5 3,5 9,5 10,3 14,-2 7,-1 10,2 7,-5 6</inkml:trace>
  <inkml:trace contextRef="#ctx0" brushRef="#br0" timeOffset="1134.83">1860 374,'34'-10,"0"-1,-1-2,-1-1,0-2,-1-1,-1-2,0 0,12-13,-36 28,0 0,0 0,-1-1,1 0,-1 0,0 0,-1-1,1 0,-1 0,0 0,0 0,-1-1,0 1,0-1,-1 0,0 0,0 0,0 0,-1 0,0-1,0 1,-1 0,0 0,0-1,-1 1,0 0,0 0,-1-3,-3 6,0 0,0 0,0 1,0-1,-1 1,1 1,-1-1,0 1,0 0,0 0,0 1,0 0,0 0,0 0,0 1,0 0,-1 0,1 0,0 1,0 0,0 0,0 1,0-1,0 1,0 1,1-1,-6 3,-5 1,1 0,-1 1,1 1,0 0,1 1,0 1,0 0,1 1,0 0,1 1,1 0,0 1,0 0,1 1,1 0,0 1,1 0,1 0,0 1,1 0,1 0,1 0,0 1,1-1,0 1,2 0,0 0,0 1,2-10,1 1,0-1,0 0,0 1,1-1,0 0,1 0,0-1,0 1,0-1,1 0,0 0,1 0,0-1,0 0,0 0,1 0,-1-1,1 0,1 0,-1-1,1 0,-1 0,2 0,23 10,1-2,0-1,1-2,0-1,9 0,-12-3</inkml:trace>
</inkml:ink>
</file>

<file path=ppt/ink/ink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2:43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0,'-10'39,"-3"26,1 8,2-4,3-14</inkml:trace>
</inkml:ink>
</file>

<file path=ppt/ink/ink4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5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593,'-1'-5,"-1"-1,0 0,0 1,0-1,0 1,-1 0,0 0,0 0,-1 0,1 0,-1 0,0 1,-1 0,1 0,0 0,-1 1,0-1,0 1,0 0,0 0,-1 1,1 0,-1 0,0 0,1 0,-7 0,-12 5,0 1,1 0,-1 2,1 1,0 1,1 0,-1 2,-11 8,-28 10,59-28,0 1,-1-1,1 1,0-1,0 1,0 0,1 0,-1 1,0-1,0 1,1-1,-1 1,0 0,1 0,0 0,-1 0,1 0,0 1,0-1,0 0,1 1,-1 0,1-1,-1 1,1 0,0 0,0 0,0 0,0 0,1 0,-1 0,1 0,0 0,0 0,0 1,0-1,0 0,1 0,-1 0,1 1,7 9,0-1,0 0,1-1,1 0,0-1,0 1,1-2,0 0,1 0,0-1,0 0,1-1,65 50,-10 27,-67-81,1 0,-1 0,0 0,0 0,-1 0,1 1,-1-1,1 0,-1 0,0 0,0 0,0 1,-1-1,1 0,-1 0,0 0,1 0,-1 0,-1 0,1 0,0 0,-1 0,0 0,1-1,-1 1,0-1,0 1,-1-1,1 0,0 0,-1 0,0 1,-13 7,0 0,0-1,-1-1,0 0,0-2,-1 0,-3 0,-55 22,68-24,5-3,0 1,0 0,0-1,0 1,0-1,0 0,-1 0,1 0,0-1,-1 1,1-1,0 1,-1-1,1 0,-1-1,1 1,0-1,-2 0,1-3</inkml:trace>
  <inkml:trace contextRef="#ctx0" brushRef="#br0" timeOffset="369.264">1525 875,'0'10,"0"12,0 8,0 3,-5 1,-1-1,-1 0,2-2,2-1,1-11,5-8,3-11,1-5</inkml:trace>
  <inkml:trace contextRef="#ctx0" brushRef="#br0" timeOffset="529.781">1638 480,'0'0</inkml:trace>
  <inkml:trace contextRef="#ctx0" brushRef="#br0" timeOffset="1218.282">1976 791,'-14'20,"0"1,1 1,2 0,0 1,1 0,1 1,2 0,0 0,1 1,2-1,0 4,4-24,0 0,0 0,0 0,1 0,0 0,-1 0,1 0,1 0,-1 0,0-1,1 1,0 0,0-1,0 0,0 1,1-1,-1 0,1 0,0 0,0 0,0-1,0 1,0-1,1 0,-1 0,1 0,-1 0,1-1,0 1,0-1,0 0,0 0,-1 0,1-1,0 1,0-1,0 0,1 0,-1-1,0 1,-1-1,1 0,0 0,0 0,3-1,13-9,0-1,-1-1,0-1,-1 0,-1-1,0-1,-1-1,-1 0,0-1,-1-1,-2 0,0-1,0-1,6-6,-1-2,-2 0,-1-1,-1-1,-1 0,-2 0,-1-1,-2 0,2-19,-27-55,17 104,0-1,0 1,-1-1,1 1,0 0,-1-1,0 1,1 0,-1 0,0 0,0 0,0 0,0 1,0-1,-1 1,1-1,-1 1,1 0,0 0,-1 0,0 0,1 0,-1 1,0-1,1 1,-1 0,0-1,1 1,-1 0,0 1,0-1,1 0,-1 1,1 0,-1-1,0 1,-1 1,-7 5,1-1,0 1,1 1,0-1,0 2,0-1,1 1,1 1,-1-1,1 1,1 1,0-1,1 1,0 0,0 0,0 4,-2 5,1 1,1 0,1 1,1-1,1 1,1-1,0 1,2 0,1-1,0 1,1-1,2 1,0-1,1-1,5 10,-6-20,0 0,1 0,0-1,1 0,0 0,0-1,1 0,0 0,0-1,1 0,0 0,0-1,0 0,1-1,0 0,0 0,1-1,-1-1,1 1,0-2,0 1,7 0,1-1,-1 0,1-1,-1-2,1 1,-1-2,1-1,-1 0,0-1,0-1,0 0,3-3,2-4,0 0,-1-2,0 0,-1-1,-1-2,0 0,-2-1,0 0,-1-2,0 0,-2-1,0-1,-2 0,0-1,-2 0,0-1,0-5,-10 27,1 0,-1 0,0 0,0 0,0 0,0 0,0 0,0 0,0 0,-1 0,1 0,-1 0,0-1,1 1,-1 0,0 0,0 0,0-1,-1 1,1 0,-1 0,1 0,-1-1,0 1,1 0,-1 0,0 0,0 0,-1 0,1 1,0-1,-1 0,1 0,-1 1,1-1,-1 1,0 0,0-1,0 1,0 0,1 0,-2 0,1 0,0 0,0 1,0-1,-2 0,-6 2,-1 0,0 1,1 0,-1 1,1 0,0 1,0 0,0 0,0 1,1 0,-1 1,1 0,1 0,-1 1,1 0,1 1,-1 0,1 0,1 1,-1-1,1 1,1 1,0-1,0 1,0 3,-1-4,1 0,0 0,0 1,1 0,1 0,-1 0,2 0,0 1,0-1,0 1,1-1,1 1,0 0,1-1,0 1,0 0,1-1,0 0,1 1,0-1,1 0,0 0,1-1,0 1,0-1,1 0,0 0,6 6,-2-6,0 0,1 0,0-1,1 0,0-1,0 0,0-1,1-1,0 0,0 0,8 1,-8-3,3 2,0-1,1 0,-1-1,1-1,-1 0,1-1,0-1,0-1,10-2,-2-2</inkml:trace>
  <inkml:trace contextRef="#ctx0" brushRef="#br0" timeOffset="4449.545">1 85,'29'14,"18"15,3 7,-4-3,-9-2,-6-6,-8-3,-4-5,-4 0,-1-4,3-4,-2 2,1-1,-2-3</inkml:trace>
  <inkml:trace contextRef="#ctx0" brushRef="#br0" timeOffset="4699.998">395 0,'15'29,"9"10,5 2,3 0,1-8,-1-4,0-8,-7-6</inkml:trace>
</inkml:ink>
</file>

<file path=ppt/ink/ink4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0:04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0,'-4'5,"-3"6,-4 2,5-2,3-8,7-8,2-5</inkml:trace>
</inkml:ink>
</file>

<file path=ppt/ink/ink4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0:04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0,'0'5,"0"6,0-3,5-3,6-3,-3-1,-3 4,-8 0,3 1,0-2</inkml:trace>
</inkml:ink>
</file>

<file path=ppt/ink/ink4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0:03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29,'-19'24,"-16"17,-2 7,0 0,7-4,4-8,6-7,1-7,5-4,-1 1,-2 2,6-3,5-5</inkml:trace>
  <inkml:trace contextRef="#ctx0" brushRef="#br0" timeOffset="244.55">682 0,'-39'29,"-21"24,-7 2,5-2,12-6,9-6,13-6,6-8,6-4,1-1,4-5</inkml:trace>
</inkml:ink>
</file>

<file path=ppt/ink/ink4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0:13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2286 1187,'-6'18,"0"1,1 1,1-1,1 1,1-1,0 1,1 0,2 10,-1-10,0 934,-28-558,16-113,-5 197,-10-161,16-66,-1-146,4 1,5 0,6 29,-1 14,-2 329,-28-294,27-175</inkml:trace>
  <inkml:trace contextRef="#ctx0" brushRef="#br0" timeOffset="2182.71">2145 5448,'34'-59,"-9"7,3 1,2 2,2 1,25-27,70-105,-15 6,-75 119,2 1,3 2,1 1,23-17,-39 38,-1-1,-2-2,-1 0,-1-2,-1-3,90-127,174-225,-111 119,-44 96,-55 62,97-164,-24 60,-8-27,-22 35,53-45,-30 28,-29 28,-29 89,-12 11,-16 13,-50 72,-4 2</inkml:trace>
  <inkml:trace contextRef="#ctx0" brushRef="#br0" timeOffset="7268.014">2230 1214,'341'0,"-144"-28,1 17,-134 1,1 3,1 3,-1 2,35 6,19-2,333-2,-282 28,281-27,-181-1,-290-3,0-1,1-1,-1-1,1-1,0 0,1-1,-1-1,2-1,-1-1,1 0,1-1,0-1,1 0,0-1,1-1,1 0,0-1,-9-16,14 23,8 8,-1 1,1-1,-1 0,0 1,1-1,-1 1,1-1,-1 1,0-1,0 1,1-1,-1 1,0-1,0 1,0 0,1 0,-1-1,0 1,0 0,0 0,0 0,1 0,-1 0,0 0,0 0,0 0,0 0,0 1,1-1,-1 0,0 0,0 1,0-1,1 1,-1-1,0 0,1 1,-1-1,0 1,1 0,-1-1,0 1,1 0,-1-1,1 1,-1 0,1-1,0 1,-1 0,1 0,0 0,-1-1,1 1,0 0,0 0,0 0,0 0,0 0,0-1,0 1,0 1,-11 55,-1 81,-31 70,-10-33,59-160,17-40,-13 14,281-218,-155 152,-126 69,-4 2</inkml:trace>
  <inkml:trace contextRef="#ctx0" brushRef="#br0" timeOffset="8416.997">4911 1214,'-1'7,"-1"0,-1 0,1-1,-1 1,0-1,0 1,-1-1,0-1,0 1,-1 0,1-1,-1 0,0 0,-1 0,1-1,-1 0,0 0,0 0,0 0,0-1,-1 0,1-1,-1 0,0 0,0 0,-2 0,-44 23,-272 102,235-83,89-42,1 0,0 0,0-1,0 1,1 0,-1 0,0-1,1 1,-1 0,1 0,0-1,-1 1,1-1,0 1,0-1,0 1,0-1,0 1,0-1,1 0,-1 1,0-1,1 0,-1 0,1 0,-1 0,1-1,-1 1,1 0,0 0,-1-1,1 1,0-1,0 0,-1 1,1-1,0 0,0 0,0 0,-1 0,1-1,0 1,1-1,3 3,227 58,-155-33,-2 4,-1 3,13 10,-64-31,35 15,-59-29,1 1,0-1,-1 1,1-1,0 1,-1-1,1 0,0 0,-1 1,1-1,-1 0,0 0,1 1,-1-1,0 0,1 0,-1 0,0 0,0 0,0 0,0 1,0-1,0 0,0 0,0 0,0 0,0 0,0 0,0 0,-1 0,1 1,0-1,-1 0,1 0,-1 0,1 1,-1-1,1 0,-1 0,1 1,-1-1,0 1,1-1,-1 0,0 1,-6-13,-14-21,2 0,1-2,2 0,2-1,1 0,2-1,1 0,2-1,2 0,1-10,6-53,-1 90</inkml:trace>
  <inkml:trace contextRef="#ctx0" brushRef="#br0" timeOffset="10305.051">2315 1356,'12'-58,"-13"58,0-1,0 0,0 1,0-1,-1 1,1-1,0 1,0 0,0-1,0 1,-1 0,1 0,0 0,0 0,0 0,-1 0,1 0,0 0,0 0,0 1,-1-1,1 0,0 1,0-1,0 1,0 0,0-1,0 1,0 0,0-1,0 1,0 0,0 0,0 0,1 0,-1 0,0 0,1 0,-1 0,-94 117,-54 78,79-106,69-89,1 0,-1 0,0 0,1 0,-1 0,1 1,-1-1,1 0,-1 0,1 1,0-1,0 0,0 0,0 1,0-1,0 0,0 0,0 1,0-1,0 0,1 0,-1 1,1-1,-1 0,1 0,-1 0,1 0,0 0,-1 0,1 0,0 0,0 0,0 0,0 0,0 0,0 0,0-1,0 1,0 0,0-1,0 1,0-1,0 1,1-1,-1 0,0 1,1-1,62 7,255-22,-71 19,-248-3,1-1,-1 1,1-1,0 1,-1-1,1 0,-1 1,1-1,0 0,-1 0,1 1,0-1,-1 0,1 0,0 0,0 0,-1 0,1 0,0 0,-1 0,1 0,0 0,-1 0,1 0,0-1,-1 1,1 0,0 0,-1-1,1 1,0-1,-1 1,1 0,-1-1,1 1,-1-1,1 1,-1-1,1 1,-1-1,0 0,1 1,-1-1,0 0,1 1,-1-1,0 0,0 1,0-1,1 0,-1 1,0-1,0 0,0 1,0-1,0 0,-1 0,1 1,0-1,0 0,0 1,0-1,-1 0,1 1,0-1,-1 1,1-1,-33-44,29 40,-130-129,0-64,122 170,14 33</inkml:trace>
  <inkml:trace contextRef="#ctx0" brushRef="#br0" timeOffset="12653.589">4629 3388,'23'50,"12"126,-37 68,2-263,-1-23,1 0,3 0,1 0,2 1,1-1,8-18,-9 40,0 0,1 1,1-1,0 2,2-1,0 1,1 1,1 0,1 1,0 0,1 0,1 2,0 0,1 0,0 2,1 0,17-9,-29 18,0-1,0 1,0 0,1 0,-1 1,1 0,-1 0,1 0,0 1,0-1,0 1,-1 1,1-1,0 1,0 0,0 0,0 1,0 0,0 0,0 0,0 1,-1 0,1 0,-1 0,1 1,-1 0,0 0,0 0,4 4,-5-3,1 1,-1 0,0 0,-1 0,1 0,-1 1,0-1,0 1,-1 0,0 0,0 0,0 0,0 3,1 12</inkml:trace>
  <inkml:trace contextRef="#ctx0" brushRef="#br0" timeOffset="13271.653">4685 3021,'285'-29,"-88"29,-196 0,0 0,0 1,0-1,1 0,-1 0,0 0,0 0,1 0,-1 0,0 0,0-1,0 1,1 0,-1-1,0 1,0-1,0 1,0-1,0 1,1-1,-1 0,0 0,-1 1,1-1,0 0,0 0,0 0,0 0,-1 0,1 0,0 0,-1 0,1 0,-1-1,0 1,1 0,-1 0,0 0,1-1,-1 1,0 0,0 0,0-1,0 1,0 0,-1 0,1-1,0 1,0 0,-1-1,-109-187,103 167</inkml:trace>
  <inkml:trace contextRef="#ctx0" brushRef="#br0" timeOffset="16185.737">0 2823,'18'73,"-10"-31,25 214,-35-156,3-162,-2 15,2 1,2 0,2 0,8-29,1 30,1 0,2 2,3 0,1 1,1 1,3 1,5-4,-29 43,52-61,-52 61,0 0,0 0,0 0,0 0,0 0,0 0,0 0,1 0,-1 0,0 1,0-1,1 0,-1 1,1-1,-1 1,0-1,1 1,-1 0,1 0,-1 0,1-1,-1 2,1-1,-1 0,1 0,-1 0,1 1,-1-1,0 0,1 1,-1 0,1-1,-1 1,0 0,0-1,1 1,-1 0,0 0,0 0,0 0,0 0,0 1,0-1,0 0,-1 0,1 1,0-1,0 0,-1 1,1-1,23 101,-18-76</inkml:trace>
  <inkml:trace contextRef="#ctx0" brushRef="#br0" timeOffset="17032.228">254 3473,'13'-5,"0"-1,0 0,-1 0,0-1,0-1,0 0,-1 0,-1-1,1-1,-1 0,-1 0,0-1,0 0,-1 0,-1-1,2-5,1-40,-10 56,0 0,-1 0,1 0,-1 0,1 1,0-1,-1 0,0 0,1 0,-1 0,1 0,-1 1,0-1,0 0,1 1,-1-1,0 1,0-1,0 0,0 1,0 0,0-1,0 1,0 0,0-1,0 1,0 0,0 0,0 0,0 0,0 0,0 0,0 0,0 0,0 0,0 0,0 1,0-1,0 0,0 1,0-1,1 1,-1-1,0 1,0-1,0 1,0 0,1-1,-1 1,0 0,1 0,-1 0,0 0,-6 4,0 0,1 1,0 0,0 0,0 1,0-1,1 1,0 1,1-1,0 1,0-1,0 1,1 0,0 1,1-1,-2 7,4-11,-1 0,0 0,1 0,0 0,0 1,0-1,1 0,-1 0,1 0,0 0,0 0,0 0,1 0,-1 0,1 0,0 0,0-1,1 1,-1-1,1 0,-1 1,1-1,0 0,0-1,0 1,1 0,-1-1,1 0,-1 0,1 0,0 0,0-1,0 1,4 0,3 1,-1-1,2-1,-1 0,0 0,0-1,0 0,0-1,0 0,0-1,0 0,0-1,-1 0,1-1,-1 0,1 0,-2-1,1-1,0 0,-1 0,0-1,-1 0,1 0,-1-1,-1 0,1 0,-1-1,-1 0,0 0,0-1,4-9,-9 17,1-1,-1 1,0-1,0 0,0 1,0-1,0 0,0 0,-1 0,1 1,-1-1,0 0,0 0,0 0,0 0,-1 0,1 1,-1-1,0-2,0 6,-1-1,1 0,-1 1,1-1,0 1,-1-1,1 1,0 0,-1 0,1-1,0 1,0 0,0 0,0 0,0 0,0 1,0-1,0 0,0 0,0 0,1 1,-1-1,1 0,-1 1,1-1,-1 1,1-1,-1 1,0 2,-1 0,1 0,0 0,0 0,0 0,0 1,1-1,0 0,-1 0,2 0,-1 1,0-1,1 0,0 0,0 0,0 0,0 0,1 0,0 0,-1 0,2 0,-1-1,0 1,1-1,-1 0,1 1,0-1,0 0,0-1,0 1,1 0,-1-1,1 0,0 0,0 0,-1 0,1-1,0 1,0-1,0 0,1 0,-1-1,0 1,0-1,0 0,1 0,-1 0,0-1,0 1,0-1,1 0,-1-1,0 1,2-2,5-5,0-1,-1-1,0 0,-1 0,0-1,-1 0,0-1,-1 0,0 0,-1-1,0 1,-1-1,-1 0,0-1,0 1,-2-2,0-4,-10 25,-13 28,17-21,1 0,0-1,1 2,0-1,1 0,0 0,1 1,0-1,3 12,-2-20,-1 0,1 0,1 1,-1-1,1 0,0-1,0 1,0 0,1 0,0-1,-1 0,2 1,-1-1,0 0,1-1,0 1,0-1,0 1,0-1,1 0,-1-1,1 1,-1-1,1 0,4 2,14 1</inkml:trace>
  <inkml:trace contextRef="#ctx0" brushRef="#br0" timeOffset="18288.911">1073 3303,'23'-17,"-2"-1,0-1,-1-1,-1-1,-1 0,-1-1,-1-1,-1-1,-1 0,-1-1,-1-1,-2 0,0 0,-2-1,0-1,-6 22,0 0,-1 1,0-1,0 0,0 0,-1 0,1 0,-1 1,-1-1,1 0,-1 0,0 0,-1 0,1 1,-1-1,0 0,0 1,-1 0,-2-5,4 9,0 1,0-1,1 0,-1 0,0 0,0 1,0-1,0 0,0 1,-1-1,1 1,0-1,0 1,0 0,0-1,-1 1,1 0,0 0,0 0,0 0,-1 0,1 0,0 0,0 0,0 1,-1-1,1 0,0 1,0-1,0 1,0-1,0 1,0 0,0-1,0 1,0 0,0 0,0-1,0 1,1 0,-1 0,0 0,0 0,1 0,-1 1,-27 50,21-26,1 1,2 0,0 0,2 0,1 0,1 0,1 0,4 19,-5-41,0-1,0 1,0-1,1 1,-1 0,1-1,0 1,1-1,-1 0,1 1,0-1,0 0,0 0,0 0,1 0,0-1,0 1,0 0,0-1,0 0,1 0,-1 0,1 0,0-1,0 1,0-1,0 0,0 0,1-1,-1 1,0-1,1 0,-1 0,1 0,0-1,-1 1,1-1,-1 0,4-1,0-1,0 1,0-1,0-1,-1 1,1-1,-1 0,0-1,0 0,0 0,-1-1,1 1,-1-1,0-1,0 1,-1-1,3-4,80-118,-79 113,-1 3,-2 0,1-1,-2 0,0 0,0 0,-1 0,-1-1,1-7,-4 22,-1-1,1 0,0 0,0 0,-1 1,1-1,0 0,0 0,-1 0,1 0,0 0,-1 0,1 0,0 0,-1 0,1 0,0 0,-1 0,1 0,0 0,-1 0,1 0,0 0,0 0,-1 0,1 0,0 0,-1-1,1 1,0 0,0 0,-1 0,1-1,0 1,0 0,-1 0,1 0,0-1,0 1,0 0,0-1,-1 1,1 0,0 0,0-1,0 1,0 0,0-1,0 1,-17 29,17-28,-5 7,1 0,0 0,1 1,0-1,0 1,1-1,0 1,1 0,-1 0,2 0,-1-1,1 1,1 0,0 0,0 0,0 0,1 0,1-1,-1 1,1-1,1 0,0 1,0-2,5 9,-3-12,0 0,1-1,0 0,-1 0,1 0,0 0,0-1,0-1,1 1,-1-1,0 0,0-1,1 1,-1-1,1-1,-1 0,0 0,0 0,1-1,-1 0,0 0,0-1,-1 0,1 0,-1-1,1 1,-1-1,0-1,0 1,-1-1,1 0,-1 0,0-1,0-1,9-11,-1 0,-1-1,-1 0,0-1,-2 0,0-1,-2 1,0-2,-1 1,-1-1,0-5,-6-22,1 48,0 0,0 1,-1-1,1 0,0 1,0-1,-1 0,1 1,0-1,-1 0,1 1,-1-1,1 0,-1 1,1-1,-1 1,1-1,-1 1,0-1,1 1,-1 0,0-1,1 1,-1 0,0 0,1-1,-1 1,0 0,0 0,1 0,-1 0,0 0,0 0,1 0,-1 0,0 0,0 0,1 0,-1 0,0 1,0-1,1 0,-1 0,0 1,1-1,-1 1,0-1,1 0,-1 1,1-1,-1 1,1 0,-1-1,1 1,-1-1,1 1,0 0,-1-1,1 1,0 0,-1-1,1 1,0 0,-8 10,0 1,0 0,1 0,1 1,0 0,1 0,0 0,1 1,1-1,0 1,0 10,12 86,-9-107,1 0,0 0,1 0,-1-1,0 1,1 0,-1-1,1 1,0-1,0 1,0-1,0 0,0 0,1 0,-1 0,1 0,-1-1,1 1,0-1,-1 1,1-1,0 0,0 0,0 0,0-1,0 1,0-1,0 1,0-1,0 0,0 0,0-1,0 1,3-1,17-7,-3-2</inkml:trace>
  <inkml:trace contextRef="#ctx0" brushRef="#br0" timeOffset="18749.985">1384 2457,'84'-81,"-67"59,75-99,-91 120,-1 1,1-1,-1 1,1-1,0 0,-1 1,1-1,0 1,-1-1,1 1,0 0,0-1,0 1,-1 0,1-1,0 1,0 0,0 0,0 0,-1 0,1 0,0 0,0 0,0 0,0 0,0 0,-1 1,1-1,0 0,0 0,0 1,-1-1,1 1,0-1,0 1,-1-1,1 1,0-1,-1 1,1-1,-1 1,1 0,-1-1,1 1,-1 0,1 0,-1-1,1 1,-1 0,0 0,0 0,1 0,-1-1,0 1,0 0,0 0,0 0,16 57,-16-54,3 15,1-1,1 0,1 0,0-1,1 1,1-1,0-1,1 0,1 0,1-1,0 0,12 12,-4-11,0-5</inkml:trace>
  <inkml:trace contextRef="#ctx0" brushRef="#br0" timeOffset="21319.878">2766 509,'28'285,"-10"-173,-18-112,0 0,0 0,0 0,0 0,0-1,-1 1,1 0,0 0,0 0,0 0,-1 0,1 0,0 0,0-1,0 1,-1 0,1 0,0 0,0 0,0 0,-1 0,1 0,0 0,0 0,0 0,-1 0,1 0,0 0,0 0,0 0,-1 0,1 1,0-1,0 0,0 0,-1 0,1 0,0 0,0 0,-6-25,3-1,0 0,2-1,1 1,1 0,2-1,0 1,2 0,1 0,1 1,7-19,-12 39,4-11,-1 1,2-1,0 1,1 1,0 0,2 0,-1 0,1 1,1 1,1 0,-1 0,3 0,-12 12,1 0,0 0,0 0,0 0,0 1,0-1,0 1,0-1,0 1,-1 0,1 0,0 0,-1 1,1-1,-1 1,1-1,-1 1,0 0,1 0,-1 0,0 0,0 0,-1 1,1-1,0 1,-1-1,1 1,-1-1,0 1,0 0,0-1,0 1,-1 0,1 0,-1 0,1 2,2 2,35 79,-32-67</inkml:trace>
  <inkml:trace contextRef="#ctx0" brushRef="#br0" timeOffset="22008.333">3162 848,'2'2,"1"0,-1 0,1-1,0 1,-1 0,1-1,0 0,0 1,0-1,0 0,0-1,0 1,0 0,0-1,0 0,1 0,-1 0,0 0,0 0,0-1,0 1,0-1,0 0,0 0,0 0,0 0,0 0,0-1,0 1,-1-1,1 0,-1 0,2-1,2-1,0-1,0 0,-1 0,0 0,0-1,0 0,0 1,-1-2,0 1,0 0,-1-1,0 0,2-7,-4 12,0 0,0 0,0 0,-1 0,1-1,-1 1,1 0,-1 0,0-1,0 1,0 0,0-1,-1 1,1 0,0 0,-1-1,0 1,1 0,-1 0,0 0,0 0,0 0,-1 0,1 0,0 0,-1 0,1 1,-1-1,0 0,1 1,-1-1,0 1,0 0,0 0,0 0,0 0,0 0,0 0,0 0,-1 1,1-1,0 1,0-1,-1 1,1 0,0 0,-1 0,1 0,0 0,0 1,-1-1,1 1,-1 0,-7 5,0 0,1 1,0 1,0-1,0 1,1 1,0 0,1 0,0 0,1 1,-1 0,2 0,0 1,0-1,1 1,0 0,1 1,0-1,0 0,2 1,-1 0,2-1,-1 3,-7 26,4-22,3-7,0 0,-1 0,-1 0,0-1,-1 1,1 0,-2-1,0 0,0 0,-1-1,0 1,0-1,-1 0,-1-1,-5 5,-4-2</inkml:trace>
  <inkml:trace contextRef="#ctx0" brushRef="#br0" timeOffset="22969.94">3641 763,'16'1,"1"-2,-1 0,0-1,1 0,-1-2,0 0,-1 0,1-2,-1 0,0 0,0-2,-1 0,0 0,0-1,-1-1,0 0,-1-1,0-1,-1 1,0-2,-1 0,0 0,-1-1,-1 0,0 0,3-9,-10 21,1-1,-1 0,0 0,0 0,0 0,0-1,0 1,-1 0,0 0,0 0,1 0,-2-1,1 1,0 0,-1 0,1 0,-1-1,0 1,0 0,0 0,-1 0,1 1,-1-1,1 0,-1 0,0 1,0-1,0 1,-1 0,1-1,0 1,-1 0,1 0,-1 1,0-1,0 1,0-1,0 1,0 0,0 0,0 0,0 0,0 1,0-1,0 1,-1 0,1 0,0 0,0 0,0 0,-1 1,1-1,0 1,0 0,-1 0,-7 6,0 0,1 1,-1 0,1 1,1 0,0 0,0 1,1 0,0 0,0 1,1 0,1 1,0 0,1 0,-2 4,1 4,0 0,1 0,2 0,0 1,1-1,0 1,2 0,1-1,0 1,2 2,8 27,-9-43,0 0,0 0,-1 1,1-1,-2 0,1 0,-1 1,0-1,-1 0,0 1,-1 5,0-4,0 0,-1-1,0 0,0 1,-1-1,0 0,0 0,-1-1,0 1,-1-1,1 0,-1-1,-1 1,1-1,-1-1,0 1,0-1,-1 0,0-1,0 1,0-2,0 1,0-1,-1 0,0-1,1 0,-1 0,-1-1,-8-5</inkml:trace>
  <inkml:trace contextRef="#ctx0" brushRef="#br0" timeOffset="23604.771">3726 312,'247'-235,"-169"158,-76 77,-1 0,1 1,-1-1,1 0,-1 1,1-1,-1 1,1-1,-1 1,0 0,1-1,-1 1,0 0,0 0,0 0,0 0,1 0,-1 0,0 0,-1 0,1 1,0-1,0 0,0 1,-1-1,1 0,-1 1,1-1,-1 1,0-1,1 1,-1 0,1 1,81 218,-57-181,-11-28</inkml:trace>
  <inkml:trace contextRef="#ctx0" brushRef="#br0" timeOffset="29303.904">3049 2541,'-8'1,"1"0,0 0,-1 1,1 0,0 0,0 1,0-1,0 2,1-1,-1 1,1 0,0 0,0 1,0-1,1 1,-1 1,1-1,1 1,-1 0,1 0,0 0,0 2,-5 6,1 1,0 0,1 1,1 0,1 0,0 0,1 0,1 1,0 6,1-17,0 0,0-1,1 1,0 0,0 0,1 0,-1 0,1 0,1 0,-1 0,1 0,0 0,0 0,1 0,0-1,0 1,0 0,1-1,0 0,0 0,0 1,0-2,1 1,0 0,0-1,0 0,1 0,-1 0,1 0,0-1,1 1,2-2,0 0,0-1,0 0,1-1,-1 0,0 0,0-1,0 0,0 0,0-1,0 0,0 0,-1-1,1 0,-1-1,1 1,-1-1,-1-1,1 1,0-1,-1 0,0-1,0 0,-1 0,2-1,9-13,-1 0,-1-1,-1-1,-1 0,-1-1,0 0,2-14,27-117,-39 149,-1-1,1 0,-1 0,0 0,-1 0,1 1,-1-1,0 0,-1 0,1 1,-1-1,0 1,-1 0,1-1,-1 1,0 0,-1 0,1 1,-1-1,0 1,0 0,0 0,0 0,-1 0,-3-2,7 5,-1 0,1 0,-1 1,0-1,1 0,-1 1,0-1,1 1,-1-1,0 1,0 0,0 0,1 0,-1 0,0 0,0 0,1 0,-1 0,0 1,0-1,1 1,-1-1,0 1,1 0,-1 0,0 0,1 0,-1 0,1 0,0 0,-1 0,1 0,0 1,0-1,0 1,0-1,0 1,0-1,-1 2,-20 68,23 244,-58-61,58 17,-1-259</inkml:trace>
  <inkml:trace contextRef="#ctx0" brushRef="#br0" timeOffset="29837.282">3670 2936,'4'-5,"3"-6,-6-1,-7-4,-8 1,-1-1,-4 1,-2 4,-3-2,-2 3,-1 1,-2 4,1 2,4 1</inkml:trace>
  <inkml:trace contextRef="#ctx0" brushRef="#br0" timeOffset="30623.962">2682 2768,'-5'0,"-6"0,-7 0,-4 0,-4 0,3 4,1 2,-2 0,5 4,0 0,3 3,-1-1,4 3,-2-2,2 3,3-2</inkml:trace>
</inkml:ink>
</file>

<file path=ppt/ink/ink4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03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328 0,'-58'112,"6"3,-10 38,-1 3,-20 10,74-152</inkml:trace>
  <inkml:trace contextRef="#ctx0" brushRef="#br0" timeOffset="422.749">244 0,'-1'77,"-2"-36,2-1,2 1,1 0,2 0,2 0,2-1,1 0,3-1,13 34,-21-66,2 8,1-1,0 0,1 0,1-1,0 0,1 0,0-1,1 0,5 4,-14-15,0 1,1 0,-1-1,0 0,1 1,-1-1,1 0,-1 0,1-1,0 1,-1 0,1-1,0 0,-1 1,1-1,0 0,0-1,-1 1,1 0,0-1,-1 1,1-1,0 0,-1 0,1 0,-1 0,1-1,-1 1,0 0,1-1,-1 0,0 0,0 1,0-1,-1 0,1-1,0 1,-1 0,1 0,0-2,50-103,-38 66,-2 0,-1-1,-2 0,-2-1,-2 0,-2 0,-2 0,-3-37,-16 21,13 58,1 5</inkml:trace>
  <inkml:trace contextRef="#ctx0" brushRef="#br0" timeOffset="752.858">892 198,'-2'5,"-8"16,1 1,1 0,1 1,1 0,1 0,1 0,0 1,2-1,1 1,1 0,1-1,3 13,-4-33,1 0,0 0,0 0,1 0,-1 0,0 0,1 0,0 0,0-1,0 1,0-1,0 1,0-1,1 0,-1 0,1 0,-1 0,1 0,0-1,0 1,0-1,0 0,0 1,0-1,0-1,0 1,0 0,1-1,-1 0,0 0,0 0,0 0,1 0,-1-1,6 0,0 0,0-1,0-1,0 1,0-2,-1 1,1-1,-1 0,0-1,0 0,2-2,2-2,-1-1,0 0,-1 0,0-1,-1 0,0-1,-1 0,0 0,-1-1,0 0,1-5,-6 11,1 1,-1 0,-1-1,1 0,-1 1,0-1,-1 0,1 1,-1-1,-1 0,1 0,-1 1,0-1,-1 0,0 1,0-1,0 1,-1 0,0 0,0 0,0 0,-1 0,0 1,0-1,-2-1,1 2,0 0,-1 0,1 0,-1 1,0-1,0 2,-1-1,1 1,-1-1,0 2,1-1,-1 1,-1 0,1 1,0-1,0 1,0 1,-1-1,0 2,-16-2</inkml:trace>
  <inkml:trace contextRef="#ctx0" brushRef="#br0" timeOffset="1322.832">1316 198,'-6'13,"2"1,-1 0,2 0,0 0,0 0,1 0,1 1,1 6,0-17,0 0,0 1,1-1,-1 0,1 0,0 0,1 0,-1 0,1-1,-1 1,1 0,0-1,0 1,1-1,-1 1,1-1,0 0,0 0,0 0,0-1,0 1,1-1,-1 0,1 0,-1 0,1 0,0 0,0-1,0 0,0 0,1 1,3-1,0 0,0-1,0 1,0-1,0-1,0 0,0 0,0 0,-1-1,1-1,0 1,-1-1,0 0,1-1,-1 1,-1-1,1-1,0 0,-1 0,0 0,0 0,-1-1,1 0,-1 0,3-6,55-71,-62 84,0-1,0 0,0 1,0-1,0 1,0-1,0 1,0 0,0-1,0 1,0 0,-1 0,1-1,0 1,-1 0,1 0,0 0,-1 0,1 0,-1 0,1 0,-1 0,0 0,0 0,1 0,-1 0,0 0,0 1,0-1,0 0,0 0,0 0,0 0,0 0,-1 0,1 1,1 6,0-3,-1 1,1 0,0-1,1 1,-1-1,1 0,0 1,1-1,-1 0,1 0,0 0,0-1,1 1,-1-1,1 0,0 0,0 0,0 0,1-1,-1 1,1-1,0 0,0-1,0 1,0-1,0 0,1 0,-1-1,1 0,-1 0,1 0,0 0,-1-1,2 0,5-3,0 0,-1-1,1 0,-1-1,0 0,0-1,0 0,-1-1,0 0,0 0,-1-1,0-1,0 0,-1 0,0 0,-1-1,0 0,0 0,-1-1,-1 0,1 0,-2-1,2-5,5-45,-16 46</inkml:trace>
</inkml:ink>
</file>

<file path=ppt/ink/ink4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08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40,'17'284,"-5"-88,-17-171,-8-31,0-124,14 102,0 6,1 0,2 1,0-1,1 1,1 0,1 0,1 1,1 0,0 0,2 1,0 1,1-1,1 2,0 0,2 0,5-3,45-22,-63 42,0-1,0 1,0 0,0 0,0 0,0 0,0 0,0 0,0 1,0-1,0 0,0 1,0 0,0-1,0 1,0 0,-1 0,1 0,0 0,-1 1,1-1,-1 0,1 1,-1-1,1 1,-1-1,0 1,0 0,0-1,0 1,0 0,0 0,-1 0,1 0,0-1,-1 2,40 142,-28-101,-6-27</inkml:trace>
</inkml:ink>
</file>

<file path=ppt/ink/ink4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08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1 277,'6'-7,"0"0,1 0,0 1,1 0,-1 0,1 0,0 1,1 0,-1 1,1 0,0 0,0 1,0 0,0 1,1 0,-1 0,1 1,-1 0,1 1,0 0,-1 0,1 1,-1 0,1 1,104 30,-113-31,-1 0,1 0,0-1,-1 1,1 0,0 0,0-1,0 1,-1-1,1 1,0 0,0-1,0 0,0 1,0-1,0 1,0-1,0 0,0 0,0 0,0 0,1 0,-1 0,0 0,0 0,0 0,0 0,0 0,0-1,0 1,0 0,0-1,0 1,0-1,0 1,0-1,-1 0,1 1,0-1,0 0,0 1,-1-1,1 0,0 0,-1 0,1 0,-1 0,1 0,-1 0,1 0,-1 0,0 0,1 0,-1 0,0 0,0 0,0 0,0 0,0 0,0-1,-112-111,105 106,-57-79,62 76</inkml:trace>
</inkml:ink>
</file>

<file path=ppt/ink/ink4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09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0,'14'0,"10"0,6 0,1 0,2 0,-1 0,-1 0,0 0,-2 0,0 0,0 0,-1 0,0 0,-10 0,-7 5,-7 1</inkml:trace>
</inkml:ink>
</file>

<file path=ppt/ink/ink4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09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22,'24'0,"22"0,8 0,0-5,-4-1,-7 0,-5 1,-9 6,-10 4</inkml:trace>
</inkml:ink>
</file>

<file path=ppt/ink/ink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2:43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0,'-4'5,"2"11,2 2</inkml:trace>
</inkml:ink>
</file>

<file path=ppt/ink/ink4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40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164 114,'-17'15,"1"0,1 1,1 0,0 1,1 1,1 0,0 1,2 0,0 1,1 0,1 1,-4 16,12-34,-1 0,1 1,-1-1,1 0,0 0,1 0,-1 0,0 0,1 1,0-1,0 0,0 0,0 0,0 0,0-1,1 1,0 0,-1-1,1 1,0-1,0 1,0-1,1 0,-1 0,1 0,-1 0,1 0,-1 0,1-1,0 1,0-1,0 0,0 0,0 0,0 0,0-1,0 1,0-1,0 1,1-1,-1 0,0-1,0 1,0 0,0-1,0 0,3 0,16-7,-1-1,0-1,0-1,-1-1,0 0,-1-2,0 0,-2-1,1-1,-2 0,0-1,-1-1,4-7,-7 11,-6 7,-1 0,0 0,0 0,-1-1,0 0,-1 1,1-1,-2-1,1 1,-1 0,0-1,-1 1,1-2,-2 6,0 1,1-1,-1 0,-1 0,1 1,0-1,-1 0,0 1,0-1,0 1,0-1,-1 1,1 0,-1-1,0 1,0 0,0 0,0 0,0 0,-1 0,0 1,1-1,-1 1,0 0,0 0,0 0,0 0,-1 0,1 0,0 1,-2 0,-3-2,-1 2,1-1,-1 1,0 1,0 0,1 0,-1 0,0 1,1 1,-1-1,0 2,1-1,0 1,0 0,0 1,0-1,0 2,0-1,1 1,0 0,0 1,-1 1,-10 7</inkml:trace>
  <inkml:trace contextRef="#ctx0" brushRef="#br0" timeOffset="552.968">812 1,'-44'38,"-105"59,148-96,0 0,1 0,-1 0,0 0,0 0,0 0,1 0,-1 0,1 0,-1 0,1 0,-1 0,1 0,0 1,-1-1,1 0,0 0,0 1,0-1,0 0,0 0,0 1,0-1,0 0,1 0,-1 1,0-1,1 0,-1 0,1 0,0 0,-1 0,1 0,0 0,-1 0,1 0,0 0,0 0,0 0,0 0,0-1,0 1,0 0,0-1,0 1,57 32,-49-29,63 44,-70-47,-1 1,1-1,-1 1,1 0,-1-1,0 1,0 0,1 0,-1-1,-1 1,1 0,0 0,0 0,-1 0,1 0,-1 1,1-1,-1 0,0 0,0 0,0 0,0 0,0 0,-1 1,1-1,-1 0,1 0,-1 0,0 0,0 0,1 0,-1 0,-1-1,1 1,0 0,0 0,-1-1,1 1,-1-1,-1 3,-1 0,0 0,0-1,0 1,-1-1,1 0,-1-1,0 1,1-1,-1 0,0 0,0 0,-1-1,1 1,0-1,0-1,-1 1,1-1,-1 0,1 0,0 0,-3-1,-9-4</inkml:trace>
</inkml:ink>
</file>

<file path=ppt/ink/ink4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42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252 138,'-16'7,"0"1,0 1,1 1,1 0,-1 1,2 1,-12 11,13-12,4-5,-1 0,1 0,0 1,1 1,0-1,0 1,0 0,1 1,0 0,1 0,0 0,0 0,1 1,0 0,1 0,0 0,1 0,0 0,0 1,1-1,0 0,1 1,1-1,0 9,0-16,0 1,1-1,-1 0,1 0,0 0,0 0,0 0,0 0,0 0,1-1,-1 1,1-1,0 0,-1 1,1-1,0-1,0 1,1 0,-1-1,0 1,0-1,1 0,-1 0,1-1,-1 1,1 0,-1-1,1 0,-1 0,3 0,4-1,0-1,0 0,-1 0,1-1,-1 0,1 0,-1-1,0 0,-1-1,5-3,8-8,-1 0,-1-1,-1-1,0-1,-2 0,0-2,-1 1,-1-2,-1 0,-1-1,-1 0,3-12,-10 24,0 1,-1-1,0 0,-1-1,0 1,-1 0,0-1,-1 1,0 0,-2-8,2 14,-1 1,0 0,0 0,0 0,0 0,-1 0,1 0,-1 0,0 0,0 0,0 1,-1-1,0 1,1 0,-1 0,0 0,0 0,-1 0,1 0,-1 1,1 0,-1 0,0 0,0 0,0 0,0 1,0 0,0-1,-2 1,2 1,0-1,-1 1,1 0,0 0,-1 1,1-1,0 1,-1 0,1 0,0 0,0 1,0 0,0-1,0 1,0 1,0-1,1 1,-1-1,1 1,0 0,0 0,0 0,0 1,0-1,1 1,-1 0,1-1,0 1,0 1,-45 124,46-124,-8 39,3 1,2 1,1-1,3 1,3 26,0 27,-20 126,-12-90,31-117</inkml:trace>
</inkml:ink>
</file>

<file path=ppt/ink/ink4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45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0 390,'28'-17,"-2"-2,0 0,-1-2,-1 0,-1-2,-1-1,-1 0,-1-2,-1 0,-2-1,11-21,0-14,-22 102,-6-25,-2-9,1 1,-1 0,1-1,1 1,-1 0,1 0,1 0,-1 0,1 0,0-1,0 1,1 0,0-1,0 1,1-1,0 0,0 1,0-1,1-1,0 1,0 0,0-1,1 0,0 0,0 0,0-1,0 0,1 0,0 0,0-1,5 3,3-5,1-1,-1-1,0 0,1-1,-1-1,0 0,0-1,0 0,-1-1,1-1,-1 0,-1-1,1 0,-1-1,0 0,-1-1,0 0,0-1,-1 0,5-6,-10 11,0-1,0 1,-1-1,0 1,1-1,-2-1,1 1,-1 0,0-1,0 0,-1 0,0 1,0-2,-1 1,1-4,-2 11,0 0,0 1,0-1,-1 0,1 1,0-1,0 0,0 1,0-1,-1 0,1 1,0-1,0 0,-1 0,1 1,0-1,0 0,-1 0,1 0,0 1,-1-1,1 0,0 0,-1 0,1 0,0 0,-1 0,1 0,0 0,-1 0,1 0,0 0,-1 0,1 0,-1 0,1 0,0 0,-1 0,1 0,0 0,-1 0,1 0,0-1,0 1,-1 0,1 0,0 0,-1-1,1 1,0 0,0 0,-1-1,1 1,0 0,0-1,0 1,0 0,-1-1,1 1,0 0,0-1,0 1,0 0,0-1,0 1,0 0,0-1,0 1,-16 26,14-21,0 0,0 0,1 1,0-1,1 1,-1-1,1 1,0-1,0 1,0-1,1 1,0-1,0 0,1 1,-1-1,1 0,0 0,1 0,-1 0,1 0,0 0,0-1,0 1,1-1,0 0,-1 0,1-1,1 1,-1-1,1 1,-1-1,1-1,0 1,0-1,0 0,0 0,0 0,1-1,1 1,6-2,1 0,0-1,-1 0,1-1,-1-1,1 0,-1-1,0 0,0-1,-1-1,0 0,0 0,0-1,0-1,-1 0,-1 0,1-1,-1-1,-1 0,3-3,-2 5,0-1,0 0,-1 0,-1-1,0 0,0-1,-1 0,0 0,-1 0,0-1,3-8,-9 20,0 1,-1-1,1 0,0 1,-1-1,1 1,0-1,-1 1,1-1,-1 0,1 1,0-1,-1 0,1 1,-1-1,1 0,-1 0,1 1,-1-1,1 0,-1 0,1 0,-1 0,0 0,1 0,-1 0,1 0,-1 0,1 0,-1 0,1 0,-1 0,1 0,-1 0,0-1,1 1,-1 0,1 0,-1-1,1 1,0 0,-1-1,1 1,-1 0,1-1,0 1,-1-1,1 1,0 0,-1-1,1 1,0-1,0 1,-1-1,-2 7,0 1,0 0,1-1,-1 1,1 0,1 0,0 1,0-1,0 0,1 0,0 0,0 1,1-1,-1 0,2 0,-1 0,1 0,0 0,1 0,0 0,0-1,0 1,0-1,1 0,1 0,-1 0,1 0,-1-1,2 0,-1 0,0 0,1-1,0 0,0 0,0 0,1-1,-1 0,1 0,2 0,29-8,-25-6</inkml:trace>
</inkml:ink>
</file>

<file path=ppt/ink/ink4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46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0 282,'74'-49,"-2"-3,-2-3,50-53,-120 107,1 0,0 0,0 0,-1-1,1 1,0 0,0 0,0 0,0 0,1 1,-1-1,0 0,0 0,0 1,1-1,-1 0,0 1,1-1,-1 1,0 0,1 0,-1-1,1 1,-1 0,0 0,1 0,-1 0,1 0,-1 1,1-1,-1 0,0 1,1-1,-1 1,0-1,0 1,1 0,-1-1,0 1,0 0,0 0,0 0,0 0,0 0,0 0,0 0,0 0,0 1,-1-1,1 0,0 0,-1 1,1 0,76 167,8-70,-71-89</inkml:trace>
</inkml:ink>
</file>

<file path=ppt/ink/ink4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46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1 283,'5'0,"11"5,7 1,5 0,3-1,-4-6,-3-3,1-1,0 1,1 0,0 2,2 0,-1 2,1-1,1 1,-6-4,-6-3</inkml:trace>
  <inkml:trace contextRef="#ctx0" brushRef="#br0" timeOffset="334.004">170 1,'5'38,"1"18,5 4,1-4,-3-5,-2-8,-2-6,-2-5,-2-2,-1-2,-5-6,-2-2,0-4</inkml:trace>
</inkml:ink>
</file>

<file path=ppt/ink/ink4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50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51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204 193,'-135'123,"128"-115,0 0,0 1,1 0,0 0,1 0,0 1,0 0,1 0,1 0,-1 1,2-1,-1 1,1 0,1-1,0 7,1-13,1 0,-1-1,1 1,0 0,0 0,1 0,-1 0,1-1,0 1,0-1,0 1,0-1,1 0,-1 0,1 0,0 0,0 0,0 0,0-1,0 1,1-1,-1 0,1 0,-1-1,1 1,0-1,0 1,-1-1,1 0,0-1,0 1,0-1,0 0,0 0,0 0,0 0,0-1,0 1,0-1,0 0,0 0,0-1,0 1,-1-1,1 0,-1 0,2-1,11-5,0-1,-1 0,-1-2,1 0,-2 0,1-1,-2-1,1 0,-2-1,0 0,-1-1,0 0,-1 0,-1-1,0 0,-1-1,-1 0,0 0,-2 0,1-7,-1 0,-1 0,-1 0,-1 0,-1 0,-1 0,-2-7,3 27,0 1,0 0,-1-1,1 1,-1 0,0 0,0 0,0-1,0 1,0 0,-1 0,0 0,1 1,-1-1,0 0,0 1,-1-1,1 1,0 0,-1-1,1 1,-1 0,0 1,0-1,0 0,0 1,0 0,0 0,0 0,0 0,0 0,-1 0,1 1,0-1,-1 1,1 0,0 0,0 1,-1-1,1 1,0-1,0 1,-1 0,1 0,0 0,0 1,-6 5,-1 1,1 1,1 0,0 0,0 0,1 1,0 0,0 1,2-1,-1 1,1 0,1 1,0-1,0 1,1 0,1 0,0 0,0 0,1 5,0-1,0 1,1 0,1-1,1 1,0-1,1 0,4 12,-1 0,26 169,-34 28,-48-60,55-160,0-10</inkml:trace>
</inkml:ink>
</file>

<file path=ppt/ink/ink4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50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90 128,'-10'33,"-3"17,-4-1,1-4,-2-9,2-11</inkml:trace>
  <inkml:trace contextRef="#ctx0" brushRef="#br0" timeOffset="662.218">315 213,'48'-59,"45"-41,-92 99,0 0,-1 0,1 0,0 0,0 1,0-1,0 0,-1 0,1 1,0-1,0 0,0 1,0-1,0 1,1 0,-1-1,0 1,0 0,0 0,0-1,0 1,0 0,1 0,-1 0,0 0,0 1,0-1,0 0,0 0,0 1,0-1,1 1,-1-1,0 1,0-1,0 1,-1-1,1 1,0 0,0 0,0-1,0 1,-1 0,1 0,0 0,-1 0,1 0,-1 0,1 0,-1 0,1 0,-1 0,0 0,1 1,9 70,-9-58,-2-11,1-1,-1 1,1 0,0 0,0-1,0 1,0 0,0 0,0-1,1 1,0 0,-1-1,1 1,0-1,0 1,0 0,1-1,-1 0,0 1,1-1,0 0,0 0,-1 0,1 0,0 0,0 0,1-1,-1 1,0-1,1 1,-1-1,1 0,-1 0,1 0,-1 0,1 0,0-1,-1 1,1-1,0 0,0 0,-1 0,1 0,0 0,0 0,-1-1,1 1,0-1,-1 0,1 0,-1 0,2-1,11-9,1-2,-2 0,1-1,-2 0,0-1,-1 0,0-1,-2-1,5-7,3-31,-21 41</inkml:trace>
</inkml:ink>
</file>

<file path=ppt/ink/ink4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48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1 262,'23'126,"-21"-101,-1-17,0 1,-1-1,0 0,0 0,-1 1,0-1,0 0,-1 0,0 0,0 0,-4 7,0-40,14-16,2 1,1 0,3 1,1 0,2 1,1 0,2 2,2 0,17-20,50-32,-86 87,0 1,0 0,-1-1,1 1,0 0,0 1,0-1,-1 1,1-1,0 1,0 0,-1 0,1 0,-1 0,1 0,-1 0,1 1,-1 0,0-1,1 1,-1 0,0 0,0 0,-1 0,1 0,0 1,-1-1,1 0,-1 1,0 0,0-1,0 1,0-1,0 1,0 0,-1 0,0-1,1 1,-1 2,4 4,4 10</inkml:trace>
  <inkml:trace contextRef="#ctx0" brushRef="#br0" timeOffset="1911.138">875 65,'-1'-2,"0"0,-1 0,1 0,-1 1,1-1,-1 0,0 1,0-1,0 1,0 0,0 0,0 0,0 0,0 0,0 0,0 0,-1 1,1-1,0 1,-1-1,1 1,0 0,-1 0,1 0,-2 0,1 0,-4-1,0 0,-1 1,1 0,0 1,-1-1,1 1,0 1,-1-1,1 1,0 0,0 1,0 0,1 0,-1 0,1 1,0 0,0 0,0 1,0 0,1 0,-1 0,1 1,-1 1,5-4,1-1,-1 1,0 0,1-1,0 1,0 0,0 0,0-1,0 1,0 0,1-1,-1 1,1 0,0-1,0 1,0-1,0 1,0-1,1 1,-1-1,0 0,1 0,0 0,0 1,0-2,0 1,0 0,0 0,2 1,72 37,-70-38,74 36,-78-37,0 1,0 0,0-1,0 1,0 0,-1 0,1 0,0 0,-1 1,0-1,0 0,0 0,0 1,0-1,0 1,0-1,-1 1,1-1,-1 1,0-1,0 1,0 0,0-1,0 1,0-1,-1 1,1 0,-1-1,0 0,0 1,0-1,0 1,-5 6,0-2,-1 1,0-1,0 0,0 0,-1-1,0 0,0-1,-1 1,1-2,-1 1,0-1,-1 0,1-1,-1 0,-5 0,-2 3,11-3,-2 0,0 0,0 0,-1 0,1-1,-1 0,1-1,-1 0,0 0,0-1,-6 0,3-5</inkml:trace>
</inkml:ink>
</file>

<file path=ppt/ink/ink4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5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71 275,'16'8,"1"-1,-1-1,1 0,1-1,-1-1,1-1,0 0,-1-1,1-1,0-1,0-1,0 0,0-1,0-1,-1-1,1 0,-1-1,0-1,-1-1,1-1,-1 0,0-1,-8 4,-1 0,1 0,-1-1,-1 0,1 0,-1-1,0 0,0 0,-1 0,0 0,0-1,-1 0,0 0,-1-1,1 1,-2-1,1 1,-1-1,0 0,-1 0,0 0,-1 0,1 0,-2 0,0-3,-2 7,-1 0,0 1,0-1,-1 1,1 0,-1 0,0 0,0 1,0 0,0 0,-1 0,1 0,-1 1,0 0,0 0,0 1,0-1,0 1,0 1,0-1,0 1,0 0,0 0,0 1,0 0,-1 0,-6 4,1 0,0 1,1 1,0 0,0 0,0 1,1 0,0 1,0 0,1 0,0 1,1 1,0-1,1 1,0 0,1 1,0 1,-3 4,2 1,0 0,1 0,0 1,2 0,0 0,2 0,0 0,1 0,0 1,2-1,2 18,-1-9,-1 0,-2 0,-1 0,-1 0,-7 26,4-36,-2 0,0 0,-1-1,-1 0,0 0,-1-1,-1-1,-1 0,0 0,-1-1,0-1,-1 0,-10 5,25-17,0-1,0 1,-1-1,1 1,0-1,-1 1,1-1,0 0,-1 1,1-1,0 1,-1-1,1 0,-1 1,1-1,-1 0,1 1,-1-1,1 0,-1 0,0 0,1 1,-1-1,1 0,-1 0,1 0,-1 0,0 0,1 0,-1 0,1 0,-1 0,1 0,-1-1,0 1,1 0,-1 0,1 0,-1-1,1 1,-1 0,1-1,-1 1,1 0,-1-1,1 1,0-1,-1 1,1-1,0 1,-1-1,1 1,0-1,0 1,-1-1,1 1,0-1,0 1,0-1,0 1,0-1,-1 0,1 0,2-13</inkml:trace>
</inkml:ink>
</file>

<file path=ppt/ink/ink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2:43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81 145,'-5'9,"0"0,1 0,0 0,0 1,1 0,1-1,0 1,0 0,1 0,0 0,0 1,1-1,1 0,0 0,0 0,1 0,0 0,1 0,1 3,-2-11,-1-1,1 1,0 0,1 0,-1-1,0 1,0-1,1 0,-1 0,1 0,-1 0,1 0,-1 0,1-1,-1 1,1-1,0 0,-1 0,1 0,0 0,-1 0,1 0,0-1,-1 1,1-1,-1 0,1 0,-1 0,1 0,0-1,68-44,-65 40,-1-1,0 1,-1-1,0 0,0 0,0 0,-1-1,0 1,0-1,-1 0,0 0,0 0,-1 0,0 0,-1 0,1 0,-2 0,1 0,-1 0,0 0,-1 0,0 0,0 0,-1 0,0 1,0-1,0 1,-1 0,-1 0,1 0,-1 0,0 1,0 0,-1 0,0 0,0 1,0 0,-1 0,-4-2,2 3,0 0,0 1,0 0,-1 0,1 1,-1 0,0 1,1 0,-1 1,0 0,0 0,1 1,-10 2,-6 3</inkml:trace>
</inkml:ink>
</file>

<file path=ppt/ink/ink4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53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0 316,'300'-258,"-253"200,-46 59,1-1,0 0,-1 1,1-1,-1 0,1 1,-1 0,1-1,-1 1,0 0,1 0,-1 0,0 0,1 0,-1 0,0 0,0 0,0 0,0 1,0-1,0 0,-1 1,1-1,0 0,-1 1,1-1,-1 1,1 0,-1-1,0 1,1-1,-1 1,0-1,0 1,0 0,0-1,-1 1,1-1,0 1,-1 1,2 3,54 229,-28-184,-11-33</inkml:trace>
</inkml:ink>
</file>

<file path=ppt/ink/ink4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37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3 116,'-3'56,"6"358,8-570,-2 114,2 2,2-1,2 2,2 0,12-20,57-91,-86 149,1 0,-1-1,1 1,0 0,0 0,0 0,-1 0,1 0,0 0,0 0,0 0,1 1,-1-1,0 0,0 0,0 1,0-1,1 1,-1-1,0 1,1 0,-1-1,0 1,1 0,-1 0,0 0,1 0,-1 0,0 0,1 0,-1 1,0-1,1 0,-1 1,0-1,0 1,1-1,-1 1,0 0,0 0,0-1,0 1,0 0,0 0,0 0,0 0,0 0,0 0,-1 0,1 0,0 1,-1-1,1 0,-1 0,1 1,-1-1,0 0,1 1,-1-1,0 1,17 37,-11-20</inkml:trace>
  <inkml:trace contextRef="#ctx0" brushRef="#br0" timeOffset="22771.546">821 59,'-39'-17,"28"17,-1 0,1 1,0 0,0 1,0 0,0 1,1 0,-1 1,1 0,-1 1,1 0,1 0,-1 1,1 0,0 1,0 0,1 0,0 1,0 0,1 1,0-1,0 2,1-1,1 0,-1 2,2-5,0 1,1-1,-1 1,2 0,-1 1,1-1,0 0,0 1,1-1,0 1,0 0,1-1,0 1,0-1,1 1,0 0,0-1,1 1,0-1,0 0,1 1,0-1,0 0,0-1,1 1,0-1,1 1,-1-1,1 0,0-1,1 1,-1-1,1 0,0-1,1 1,-1-1,1 0,0-1,-1 0,2 0,-1 0,0-1,1 0,13 3,0-2,0-1,1 0,-1-2,1 0,10-3,9 1,-17 1</inkml:trace>
</inkml:ink>
</file>

<file path=ppt/ink/ink4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2:25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3161 706,'28'59,"-2"2,-3 0,-3 2,-3 0,4 32,-2 57,-19-153,-1 1,1-1,0 1,0 0,0-1,0 1,0-1,0 1,1 0,-1-1,0 1,0-1,0 1,0 0,0-1,1 1,-1-1,0 1,0 0,1-1,-1 1,0 0,0-1,1 1,-1 0,0 0,1-1,-1 1,0 0,1 0,-1 0,1-1,-1 1,0 0,1 0,-1 0,1 0,-1 0,0 0,1 0,-1 0,1 0,-1 0,1 0,-1 0,0 0,1 0,-1 0,1 0,-1 1,0-1,1 0,-1 0,0 0,1 1,-1-1,0 0,1 0,-1 1,0-1,1 0,-1 1,0-1,15-49,-13 39,63-185,40-99,-85 259,-12 29</inkml:trace>
  <inkml:trace contextRef="#ctx0" brushRef="#br0" timeOffset="271.772">3810 706,'-5'43,"-1"29,0 7,1-6,1-9,2-12,1-10,5-11,3-7,-1-12,4-8,0-5</inkml:trace>
  <inkml:trace contextRef="#ctx0" brushRef="#br0" timeOffset="851.42">4375 678,'-11'-3,"0"0,-1 1,1 1,0 0,-1 0,1 1,-1 1,1 0,-1 0,1 1,0 1,0 0,0 0,0 1,0 0,1 1,0 0,0 1,0 0,-8 7,-30 37,47-49,0 0,1 0,-1 0,1 0,-1 0,1 0,-1 0,1 1,0-1,0 0,-1 0,1 0,0 1,0-1,0 0,0 0,1 1,-1-1,0 0,0 0,1 0,-1 1,1-1,-1 0,1 0,-1 0,1 0,0 0,0 0,-1 0,1 0,0 0,0 0,0-1,0 1,0 0,0 0,0-1,0 1,0-1,0 1,1-1,-1 0,0 1,0-1,0 0,1 0,-1 1,0-1,0 0,0 0,1-1,166 9,-166-6,-1 0,1 0,-1 0,1 0,-1 0,0 0,0 0,0 1,0-1,0 0,-1 1,1-1,-1 1,1-1,-1 1,0-1,0 1,0-1,0 1,-1-1,1 0,-1 1,1-1,-1 1,0-1,0 0,0 1,0-1,0 0,0 0,-1 0,1 0,-1 0,0 0,1 0,-1-1,0 1,0-1,0 1,0-1,-1 1,-52 48,45-43,1 0,0 1,0 0,1 1,0 0,0 0,1 1,1 0,-4 5,9-12,0 0,-1 0,2 1,-1-1,0 0,1 0,-1 0,1 1,0-1,0 0,0 0,1 1,-1-1,1 0,-1 0,1 0,0 1,1-1,-1 0,0 0,1-1,-1 1,1 0,0 0,0-1,0 1,1-1,-1 0,0 0,1 0,0 0,-1 0,1 0,0-1,2 2,3 1,0 0,0-1,0 0,0 0,0-1,1 0,-1 0,1-1,-1 0,1-1,-1 1,1-2,3 0,-3-1,1-1,-1 0,0-1,0 0,0 0,0-1,-1 0,1-1,-1 1,1-3,11-7</inkml:trace>
  <inkml:trace contextRef="#ctx0" brushRef="#br0" timeOffset="1466.265">4713 649,'-7'18,"1"0,0 0,1 1,1-1,1 1,1 0,0 0,2 8,-1-19,1 0,1-1,0 1,0-1,0 1,1-1,0 1,1-1,-1 0,1 0,1 0,-1 0,1 0,1-1,-1 0,1 0,0 0,0 0,1-1,0 0,-1 0,2 0,2-3,-1 0,1-1,0 0,0 0,0-1,0 0,0 0,0-1,-1-1,1 1,0-1,0-1,-1 0,0 0,1 0,-1-1,-1-1,1 1,0-1,-1 0,4-4,67-55,-75 63,0 0,-1 1,1 0,0 0,-1 0,1 0,0 0,0 0,-1 1,1-1,0 1,-1 0,1-1,0 1,-1 1,1-1,-1 0,0 1,1-1,-1 1,0 0,0-1,0 1,0 0,0 0,-1 0,1 1,-1-1,1 0,-1 1,0-1,0 1,0-1,0 1,0 0,0-1,-1 3,24 29,-13-27,-1 0,1-1,1 0,-1-1,1 0,0-1,0 0,0-1,0-1,0 1,1-2,0 0,-1 0,1-2,-1 1,1-1,-1-1,1 0,-1-1,0-1,0 0,0 0,-1-1,1 0,-1-1,0-1,-1 1,0-2,0 1,0-2,-1 1,0-1,-1-1,1 0,6-9,-1 0,-1-1,0 0,-2-1,0 0,-2-1,0 0,-1-1,-2 1,4-21,-7-8,-7 33</inkml:trace>
  <inkml:trace contextRef="#ctx0" brushRef="#br0" timeOffset="-2513.594">1129 790,'-1'0,"-1"0,1 0,0 1,-1-1,1 0,0 1,-1-1,1 1,0-1,-1 1,1-1,0 1,0 0,0 0,0 0,0 0,0 0,0 0,0 0,0 0,0 0,0 0,1 0,-1 0,0 1,1-1,-1 0,1 1,-1-1,1 0,0 1,0-1,0 0,-1 1,1-1,1 1,-1-1,0 0,0 1,0-1,1 0,-1 1,0-1,1 0,0 1,-2 6,-25 147,-31 165,30-168,7-69,12-91,5-5</inkml:trace>
  <inkml:trace contextRef="#ctx0" brushRef="#br0" timeOffset="-2168.933">565 790,'234'-53,"138"20,-327 32,-25 0,0 1,0 0,1 1,-1 2,-1 0,20 5,-22-2</inkml:trace>
  <inkml:trace contextRef="#ctx0" brushRef="#br0" timeOffset="-1711.596">1778 875,'-25'14,"-13"7,1 1,0 2,2 2,-22 21,49-40,0 1,1 0,0 0,0 0,0 1,1 0,1 1,0-1,0 1,1 0,0 1,0-1,1 0,1 1,0 0,0 0,1-1,0 1,1 0,1 0,-1 1,1-7,1 0,-1-1,0 1,1-1,0 1,0-1,1 0,-1 0,1 0,0 0,0 0,0 0,0-1,1 1,-1-1,1 0,0 0,0-1,0 1,1-1,-1 0,0 0,1 0,-1 0,1-1,0 0,0 0,-1 0,1-1,0 0,0 1,0-2,-1 1,1 0,0-1,0 0,-1 0,2-1,11-2,0-1,0 0,-1-2,0 0,0 0,-1-2,0 0,-1 0,0-1,0-1,-1-1,0 0,-1 0,-1-1,0-1,0 0,-2 0,1-1,-2 0,0-1,-1 0,-1 0,0-1,-1 1,-1-1,0 0,-2-1,0 13,-2 0,1-1,0 1,-1 0,0 0,0 0,0 0,-1-1,0 1,0 0,0 0,-1 0,0 0,1 1,-2-1,1 0,0 1,-1-1,0 1,0 0,-1 0,1 0,-1 0,1 1,-1-1,0 1,-1 0,1 0,0 1,-1-1,0 1,1 0,-1 0,0 1,0-1,0 1,0 0,0 0,-1 1,1-1,0 1,0 1,0-1,-5 1,-72 34,63-17</inkml:trace>
  <inkml:trace contextRef="#ctx0" brushRef="#br0" timeOffset="-948.338">2145 875,'-1'395,"-9"-351,-4-78,11 12,2 0,1 1,1-1,1 0,0 0,2 0,1 1,0-1,2 1,0 1,1-1,1 1,1 1,1-1,1 2,0 0,4-3,118-132,-126 145,2 0,-1 1,1 0,0 0,0 1,1 1,0-1,0 2,0-1,0 2,1-1,-1 2,1-1,0 2,10-1,-18 2,1 1,-1-1,1 1,-1 0,1 0,-1 1,0-1,0 1,0 0,0 0,0 1,0-1,0 1,-1-1,1 1,-1 0,0 1,0-1,0 1,0-1,0 1,-1 0,0 0,0 0,0 0,0 0,-1 0,1 1,0 3,0 1,0 0,0 0,-1 0,0 0,-1 0,0 0,0 0,-1 0,0 0,-1 0,0 0,0 0,-1 0,-2 4,-3 1,0-2,-1 1,-1-1,0-1,0 0,-2 0,1-1,-1-1,0 0,-1 0,0-1,-1-1,1 0,-1-1,-1 0,1-1,-1-1,0-1,0 0,0 0,0-2,0 0,-1 0,0-2,-63-20,61 10</inkml:trace>
  <inkml:trace contextRef="#ctx0" brushRef="#br0" timeOffset="3618.826">3161 1,'-14'24,"-20"27,-8 9,3 0,2-5,4-8,8-7,2-6,1-3,4-2,5-7</inkml:trace>
  <inkml:trace contextRef="#ctx0" brushRef="#br0" timeOffset="3878.639">3443 57,'-39'34,"-26"25,-8 7,5-2,8-8,15-8,15-12</inkml:trace>
  <inkml:trace contextRef="#ctx0" brushRef="#br0" timeOffset="4655.089">1 226,'19'19,"16"16,6 2,2 0,-2-2,-3-2,-3-7,-3-2,-2-7,-2-4,0-6,-5-4</inkml:trace>
  <inkml:trace contextRef="#ctx0" brushRef="#br0" timeOffset="4919.654">311 141,'14'15,"10"13,5 8,-1 2,-2-5,-5-4,-1-1,1-1,1-1,2 1,2-5,1-6,1-6,-4-4</inkml:trace>
</inkml:ink>
</file>

<file path=ppt/ink/ink4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2:31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27,'-5'5,"-6"1,-1 5,1-4,8-4,3-7,8-2,1-6,5 0,0-4,-3 7,-3 9,-3 5</inkml:trace>
</inkml:ink>
</file>

<file path=ppt/ink/ink4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2:31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0,'-5'5,"-6"1,-1 5,6 0,4-1</inkml:trace>
</inkml:ink>
</file>

<file path=ppt/ink/ink4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2:53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1 228,'137'-26,"149"-6,-287 31,1 1,0-1,-1 1,1-1,0 1,0-1,-1 0,1 1,0-1,0 1,0-1,0 0,0 1,0-1,0 0,0 1,0-1,0 0,0 1,0-1,0 1,0-1,1 0,-1 1,0-1,0 1,1-1,-1 1,0-1,1 0,-1 1,1 0,-1-1,1 1,-1-1,1 1,-1-1,1 1,-1 0,1-1,-1 1,1 0,0 0,-1 0,1-1,-1 1,1 0,0 0,-1 0,1 0,0 0,-1 0,1 0,0 0,-1 0,1 0,-1 1,1-1,0 0,-1 0,1 0,-1 1,1-1,-66-40,54 35,0-1,0 0,1-1,-1 0,1-1,1 0,0 0,0-1,0 0,-4-8,4-1</inkml:trace>
</inkml:ink>
</file>

<file path=ppt/ink/ink4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2:36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1301 508,'-8'-9,"0"1,-1 0,-1 0,1 1,-1 1,0-1,-1 2,0-1,0 2,0-1,0 1,0 1,-1 0,0 1,0 0,1 1,-1 0,0 1,0 0,0 1,0 0,-6 2,-143 62,10 3,144-63,-39 20,2 3,1 1,2 3,1 1,1 2,-32 38,28-18,4 3,1 1,3 2,3 1,0 10,-55 154,65-170,-21 89,14 23,29-165,-2 21,1 0,1 1,1-1,2 0,0 0,4 14,22 74,-1-22,-19-54,2-1,1 0,2-1,1 0,1-2,2 1,2-2,16 21,106 120,-109-145,2-1,1-2,1-1,1-2,0-1,2-3,0-1,1-2,8 1,-36-10,159 52,-143-48,1-1,0-1,1-1,0-2,16 0,179-7,27-51,-138 26,51-25,32-27,-168 65,0-1,-1-1,0-2,-2-1,-1-1,0-1,15-17,-20 19,138-174,-59 12,-84 142,-2 0,-2-1,-1-1,-3 0,1-16,-4-226,-34 115,-46-112,54 229,-1 1,-3 2,-2 0,-8-9,-92-115,13 54,85 93,-1 2,-1 1,-1 2,-1 1,-26-12,-127-29,42 29,21 14,86 12,0 2,0 1,0 2,-27 3,5-1,-60 23,118-24,0 0,-1 0,1 1,0-1,-1 0,1 1,0-1,0 1,0-1,0 1,-1 0,1-1,0 1,0 0,0 0,0 0,0 0,1 0,-1 0,0 0,0 0,1 0,-1 0,0 0,1 0,-1 0,1 1,0-1,-1 0,1 1,0-1,0 0,0 0,0 1,0-1,0 0,0 1,6 10</inkml:trace>
  <inkml:trace contextRef="#ctx0" brushRef="#br0" timeOffset="3742.514">1414 1636,'56'-29,"210"-133,88-36,-148 57,-26 21,-195 120,4 7</inkml:trace>
  <inkml:trace contextRef="#ctx0" brushRef="#br0" timeOffset="6342.757">1330 2200,'33'1,"-19"0,0 1,1-2,-1 0,1 0,-1-2,0 0,1 0,-1-1,0-1,0-1,-1 0,0 0,1-1,-2-1,1 0,-1-1,7-5,-14 8,0 1,-1-1,1 0,-1-1,0 1,0-1,-1 1,0-1,0 0,0-1,0 1,-1 0,0-1,-1 1,1-1,-1 0,-1 1,1-1,-1 0,0 0,-1 1,1-1,-1 0,-1 1,1-1,-1 1,-2-6,2 10,1-1,-1 0,0 1,0-1,0 1,0-1,0 1,-1 0,1 0,-1 0,1 0,-1 0,0 1,0-1,1 1,-1 0,0 0,0 0,-1 0,1 0,0 1,0-1,0 1,0 0,0 0,-1 0,1 0,0 1,0-1,0 1,0 0,0 0,0 0,0 0,-2 1,-4 2,1-1,-1 1,1 1,0-1,0 2,0-1,1 1,0 0,0 0,0 1,-5 6,7-2,1 0,0 0,0 1,1-1,1 1,0-1,0 1,1 0,1 0,0 0,0 0,1-1,2 7,-1 20,-1-9,1-15,-1-1,0 1,-1 0,0 0,-1 0,0 0,-1-1,-1 1,0-1,-1 1,-1-1,0 0,0 0,-1-1,-1 0,0 0,-9 11,-81 48,96-70,0-1,0 0,0 1,0-1,0 0,0 0,0 1,0-1,0 0,-1 0,1 0,0 0,0-1,0 1,0 0,0 0,0-1,0 1,0 0,0-1,0 1,0-1,0 1,0-1,1 0,-1 1,0-1,0 0,0 0,1 1,-1-1,0 0,1 0,-1 0,1 0,-1 0,1 0,0 0,-1 0,1 0,-5-14</inkml:trace>
  <inkml:trace contextRef="#ctx0" brushRef="#br0" timeOffset="9462.312">1274 1777,'1'2,"0"0,1 0,-1-1,1 1,-1 0,1-1,0 1,0-1,0 1,0-1,0 0,0 0,0 0,0 0,0 0,0 0,1-1,-1 1,0-1,0 1,1-1,-1 0,0 0,1 0,0-1,0 2,196-26,-18 7,-118 7,-64 9,1 1,0-1,0 0,-1 1,1-1,-1 1,0-1,1 1,-1-1,0 1,0-1,0 1,0 0,0-1,0 1,0 0,0 0,0 0,-1 0,1 0,-1 0,1 0,0 0,-1 1,1-1,-1 1,0-1,-15-9</inkml:trace>
  <inkml:trace contextRef="#ctx0" brushRef="#br0" timeOffset="10984.291">2430 986,'-17'0,"0"-1,1-1,-1-1,1 0,-1-1,1-1,0 0,1-1,-1-1,-1-2,15 8,2 0,0 0,-1 1,1-1,-1 0,1 0,-1 0,1 1,-1-1,0 0,1 1,-1-1,0 0,0 1,1-1,-1 1,0-1,0 1,0 0,0-1,0 1,0 0,0-1,0 1,1 0,-1 0,0 0,0 0,0 0,0 0,0 0,0 0,0 1,0-1,0 0,0 0,0 1,0-1,1 1,-1-1,0 1,0-1,0 1,1-1,-1 1,0 0,0-1,1 1,-1 0,1 0,-1-1,1 1,-1 0,1 0,-1 0,1 0,0 0,0-1,-1 1,1 0,0 0,0 0,0 0,0 0,0 0,0 0,0 0,0 0,1 1,105 314,-82-231,-14-111,-2-6,2 0,1 0,2 1,1 1,1 0,3-2,23-74,-40 88,-4 4</inkml:trace>
  <inkml:trace contextRef="#ctx0" brushRef="#br0" timeOffset="15217.48">2572 902,'-1'1,"0"0,-1 0,1 0,0 0,-1 0,1 0,0-1,-1 1,1 0,-1-1,1 0,-1 1,1-1,-1 0,1 1,-1-1,1 0,-1 0,0 0,1-1,-1 1,1 0,-1 0,1-1,-1 1,1-1,-1 0,1 1,0-1,-1 0,1 0,0 0,0 0,-1 0,1 0,0 0,0 0,0-1,-42-56,33 42,-103-112,28 16,-28-30,0 1,-13-14,13 14,113 140,-1 1,1-1,-1 1,0 0,1-1,-1 1,0 0,1-1,-1 1,0 0,0 0,1 0,-1 0,0 0,1 0,-1 0,0 0,0 0,1 0,-1 0,0 0,0 1,1-1,-1 0,0 0,1 1,-1-1,0 0,1 1,-1-1,1 1,-1-1,1 1,-1-1,1 1,-1-1,1 1,-1 0,1-1,0 1,-1 0,1-1,0 1,-1 0,1-1,0 1,0 0,0 0,0-1,0 1,0 0,0 0,0-1,0 1,-13 52,12-49,-30 173,30-175,0 0,0 0,1 0,-1 0,0 0,1 0,0 0,-1 0,1 0,0 0,0 0,0 0,0 0,1 0,-1 0,0 0,1 0,0 0,-1 0,1 0,0 0,0 0,0-1,0 1,0 0,0-1,1 1,-1-1,1 1,-1-1,1 1,-1-1,1 0,0 0,0 0,-1 0,1 0,0 0,1 0,10-3,0-1,-1 0,0-1,1 0,-2-1,1-1,0 0,-1 0,10-8,14-6,299-157,-280 160,-123 16,22 3,22-1,-1 0,1-2,-1 0,1-2,0-1,-1-1,-106-30,114 33,27 10,4-3</inkml:trace>
  <inkml:trace contextRef="#ctx0" brushRef="#br0" timeOffset="16283.424">2685 112,'37'97,"-16"-57,34 135,-29-35,-20-115,8-31,60-182,53-97,-113 261</inkml:trace>
</inkml:ink>
</file>

<file path=ppt/ink/ink4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10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5,'-1'-1,"0"1,-1-1,1 1,0-1,0 1,-1-1,1 1,0 0,-1 0,1-1,0 1,-1 0,1 0,-1 0,1 1,0-1,-1 0,1 0,0 1,0-1,-1 1,1-1,0 1,0 0,-1-1,1 1,0 0,0 0,0 0,0 0,0 0,0 0,1 0,-1 0,0 0,0 0,1 0,-1 1,1-1,-1 0,1 0,-1 1,1-1,0 0,0 1,-1-1,-9 71,10-66,-2 14,1 0,0 0,2 0,0 0,1 0,1 0,1 0,1-1,0 1,2-1,0-1,1 1,-5-14,0-1,0 0,0 1,1-1,0-1,-1 1,1 0,0-1,1 0,-1 0,1 0,-1 0,1-1,0 0,0 0,0 0,0 0,0-1,1 0,-1 0,0-1,0 1,1-1,-1 0,0 0,1-1,-1 0,0 0,0 0,1 0,-1-1,0 0,0 0,-1 0,1-1,0 0,-1 0,3-2,90-120,-96 124,-1 0,1 0,-1 0,1 0,0 0,-1 0,1 0,0 1,0-1,-1 0,1 0,0 1,0-1,0 1,0-1,0 1,0-1,0 1,0-1,0 1,0 0,0 0,0-1,0 1,1 0,-1 0,0 0,0 0,0 0,0 0,0 1,0-1,0 0,0 1,0-1,0 0,0 1,0-1,0 1,0 0,0-1,0 1,0 0,0-1,-1 1,1 0,34 51,-23-32,-9-14,1 0,-1 0,1 0,0-1,1 0,-1 0,1 0,0 0,0-1,0 0,1 0,0 0,-1-1,1 0,1 0,-1 0,0-1,1 0,-1 0,1-1,-1 1,1-1,0-1,0 0,-1 1,1-2,0 1,0-1,-1 0,1-1,2 0,4-4,0-1,0 1,-1-2,0 0,-1 0,0-1,0-1,-1 0,0 0,-1-1,0 0,-1 0,0-1,-1-1,0 1,-1-1,0 0,-1 0,0-1,-1 1,-1-1,0 0,-1 0,-1-1,0-12,-1 24,0-1,0 1,0 0,-1 0,1 0,-1 0,0 0,0-1,0 1,0 0,-1 1,1-1,-1 0,0 0,0 1,0-1,0 1,0-1,0 1,-1 0,1 0,-19 12,15 4</inkml:trace>
  <inkml:trace contextRef="#ctx0" brushRef="#br0" timeOffset="385.597">1050 372,'20'-3,"1"-1,-1-1,1-1,-2 0,1-2,-1 0,0-1,-1-1,0-1,0-1,-1 0,-1-1,0-1,-1 0,-11 10,0 0,-1 0,0 0,0-1,0 1,-1-1,1 1,-1-1,0 0,-1 0,1 0,-1 0,0 0,0-1,0 1,-1 0,0 0,0-1,0 1,-1 0,0 0,0-1,0 1,0 0,-1 0,0 0,0 0,-1 1,1-1,-1 1,0-1,0 1,0 0,-1 0,1 0,-1 0,0 1,0 0,0 0,-1 0,1 0,-1 0,1 1,-1 0,-4-2,3 3,-1 0,1 0,0 0,0 1,-1 0,1 0,0 1,-1-1,1 2,0-1,0 0,0 1,0 0,0 1,0-1,1 1,-1 0,1 1,0-1,0 1,0 0,0 0,1 1,-1-1,-1 4,-4 3,2 0,0 0,0 1,1 0,0 0,1 1,1-1,0 1,0 1,1-1,0 5,-1 170,5-183,1 1,-1-1,1 0,1 0,-1 0,1 0,0 0,0 0,0 0,1-1,0 1,0-1,0 1,0-1,0 0,1-1,0 1,0 0,0-1,0 0,1 0,-1 0,1-1,0 1,-1-1,1 0,0-1,1 1,-1-1,0 0,0 0,0-1,1 1,122-7,-106-1</inkml:trace>
</inkml:ink>
</file>

<file path=ppt/ink/ink4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14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65,'5'14,"0"0,-1 1,0-1,-2 1,0 0,0 0,-1-1,-1 3,1 6,-23 247,-8-25,-1-38,31-156,0-52</inkml:trace>
  <inkml:trace contextRef="#ctx0" brushRef="#br0" timeOffset="244.536">1 658,'43'-9,"43"-14,12-2,-6-1,-14 3,-15 0,-14 5,-10 1,-12-3,-6 4,-6 3</inkml:trace>
  <inkml:trace contextRef="#ctx0" brushRef="#br0" timeOffset="648.706">763 9,'-19'159,"-20"257,39-394,0 0,2 0,1 0,0 0,2 0,0-1,1 1,2-1,1 2,-8-22,-1 1,1-1,0 0,-1 0,1 1,0-1,0 0,0 0,0 0,0 0,0 0,0 0,0 0,0 0,1-1,-1 1,0 0,1-1,-1 1,0-1,1 1,-1-1,0 0,1 0,-1 1,1-1,-1 0,1 0,-1-1,1 1,-1 0,0 0,1-1,-1 1,1 0,-1-1,0 0,0 1,1-1,-1 0,0 1,0-1,0 0,0 0,1-1,49-49,-40 36,-5 7,0-1,0 1,1 1,0-1,0 1,1 0,0 1,0-1,0 2,1-1,-8 5,1 1,-1 0,0-1,0 1,1 0,-1-1,0 1,0 0,1 0,-1 0,0 0,1 0,-1 0,0 1,0-1,1 0,-1 1,0-1,0 1,1-1,-1 1,0-1,0 1,0 0,0 0,0-1,0 1,0 0,0 0,0 0,-1 0,1 0,0 0,-1 1,1-1,-1 0,1 0,-1 0,1 0,-1 1,0-1,1 0,-1 1,0 0,6 62,-6-59,0 13,0-7,-1 1,2 0,0 0,0-1,1 1,0 0,1-1,0 0,5 9,2-1</inkml:trace>
  <inkml:trace contextRef="#ctx0" brushRef="#br0" timeOffset="1311.959">1469 602,'-36'30,"17"-16,0 1,1 1,1 1,0 0,1 1,1 1,1 1,-10 17,23-35,0-1,0 1,0 0,0-1,0 1,1 0,-1-1,1 1,-1 0,1 0,-1 0,1-1,0 1,0 0,0 0,0 0,0 0,0 0,1-1,-1 1,1 0,-1 0,1 0,-1-1,1 1,0 0,0-1,0 1,0-1,0 1,0-1,1 1,-1-1,0 0,1 0,-1 1,1-1,-1 0,1 0,0-1,-1 1,1 0,0 0,0-1,-1 1,1-1,0 0,0 1,0-1,0 0,-1 0,1 0,0 0,1-1,9-2,1-1,-1 0,0-1,0 0,-1-1,0 0,0-1,0 0,-1-1,0 0,1-2,6-3,98-83,-114 95,-1 0,1 0,0 0,0 1,0-1,-1 0,1 0,0 0,0 0,0 1,0-1,0 1,0-1,0 1,1-1,-1 1,0-1,0 1,0 0,1 0,-1-1,0 1,0 0,0 0,1 0,-1 0,0 1,0-1,0 0,1 0,-1 1,0-1,0 1,0-1,0 1,0 0,0-1,0 1,0 0,0-1,0 1,0 0,0 0,-1 0,1 0,0 0,-1 0,1 0,0 0,-1 0,1 0,-1 1,0-1,1 0,-1 0,0 0,0 0,0 1,-8 45,6-42,0 1,1-1,0 0,-1 0,2 1,-1-1,0 1,1-1,0 1,1-1,-1 1,1-1,0 0,0 1,1-1,-1 0,1 0,1 0,-1 0,0 0,1 0,0 0,0-1,1 0,-1 0,1 1,0-3,-1 1,0-1,1 1,0-1,-1-1,1 1,0 0,0-1,0 0,0 0,0 0,0 0,0 0,1-1,-1 0,0 0,0 0,0-1,0 1,0-1,1 0,-1 0,0 0,-1-1,1 1,0-1,0 0,-1 0,1-1,0 0,7-4,0-1,0-1,-1 0,0 0,-1-1,0-1,-1 1,6-10,20-38,-3-1,-2-2,-4-1,-1 0,-4-2,-2-1,-4 0,3-32,-14 77,1 1,-1 0,-1 0,0-1,-1 0,-2 1,0-1,-1 1,-1-4,2 22,1 0,-1 1,0-1,1 0,-1 1,0-1,0 1,0-1,1 1,-1-1,0 1,0-1,0 1,0 0,0 0,0-1,0 1,0 0,0 0,0 0,0 0,0 0,0 0,0 0,0 1,0-1,0 0,0 0,0 1,0-1,1 1,-1-1,0 1,0-1,0 1,0-1,1 1,-1 0,0-1,1 1,-1 0,0 0,1 0,-1-1,1 1,-1 0,1 0,0 0,-1 0,1 0,0 0,0 0,-1 0,1 0,0 0,0 0,0 0,0 0,0 0,1 0,-1 0,0 0,0 0,-14 55,3 1,2 0,2 1,3 0,3 0,4 40,-3-50,1-16,0-1,3 1,0-1,2 0,1-1,1 1,9 17,10-3,-27-74,-10 5,-1 1</inkml:trace>
  <inkml:trace contextRef="#ctx0" brushRef="#br0" timeOffset="1550.504">1779 376,'38'0,"28"-5,7-1,-5 0,-8 1,-14 1</inkml:trace>
</inkml:ink>
</file>

<file path=ppt/ink/ink4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11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0,'12'175,"-7"-124,-1 0,-3 1,-2-1,-2 3,-67 330,47-325,25-85,32-50,-20 56</inkml:trace>
  <inkml:trace contextRef="#ctx0" brushRef="#br0" timeOffset="383.772">414 226,'-246'233,"243"-231,0-1,1 1,-1 0,1 0,-1 0,1 0,-1 0,1 0,0 1,0-1,0 1,1 0,-1-1,1 1,-1 0,1 0,0 0,0 0,0 0,0 0,1 0,-1 0,1 1,0-1,0 0,0 0,0 0,1 1,-1-1,1 0,0 0,0 0,0 0,0 0,0 0,1 0,-1-1,1 1,1 1,109 167,-64-91,-37-66</inkml:trace>
  <inkml:trace contextRef="#ctx0" brushRef="#br0" timeOffset="862.656">443 904,'46'-83,"-5"-2,26-75,-31 60,-28 130,-9 31,0-49,0 1,0-1,1 1,1-1,0 1,1-1,0 0,0 1,2-1,0 0,0-1,2 5,-2-13,0 1,1-1,-1 0,0 0,1 0,0 0,0-1,0 0,0 0,0 0,0-1,0 1,1-1,-1 0,0-1,1 0,-1 0,0 0,1 0,-1-1,1 1,-1-2,0 1,0 0,0-1,0 0,0 0,0-1,0 1,-1-1,1 0,-1 0,0-1,1 1,-2-1,1 0,0 0,-1 0,2-4,9-10,-2-1,-1 0,0 0,-1-1,-1-1,-1 0,-1 0,0-6,-5 22,-1 0,1 0,-1 0,-1 0,1 0,-1-1,0 1,0 0,0 0,-1-1,1 1,-1 0,-1 0,1 0,-1 0,0 0,0 0,0 0,-1 1,0-2,-9-7</inkml:trace>
  <inkml:trace contextRef="#ctx0" brushRef="#br0" timeOffset="1215.416">1234 367,'-9'14,"2"1,0 0,1 0,0 1,1-1,1 1,1 0,0 0,1 1,0-1,2 0,0 1,0-1,2 1,0-1,2 4,-4-17,1 0,0 1,0-1,0 0,0 0,1 0,-1 0,1 0,0 0,0 0,0 0,0-1,0 1,0-1,1 0,0 1,-1-1,1 0,0-1,0 1,0 0,0-1,0 0,0 1,0-1,1 0,-1-1,0 1,1-1,-1 1,1-1,-1 0,0 0,1-1,-1 1,0-1,1 1,-1-1,0 0,0 0,1-1,-1 1,0-1,0 1,0-1,1-1,3-2,0 0,0 0,-1-1,0 1,0-2,0 1,-1 0,0-1,0 0,-1 0,0-1,0 1,0-1,-1 0,-1 0,1 0,-1 0,0-1,-1 1,0-4,0 7,0-1,-1 1,0-1,0 1,0 0,0-1,-1 1,0-1,0 1,-1 0,0-1,1 1,-2 0,1 0,-1 0,1 1,-1-1,-1 1,1-1,0 1,-1 0,0 0,0 1,0-1,-1 1,1 0,-1 0,0 0,0 1,0-1,0 1,-19-5</inkml:trace>
  <inkml:trace contextRef="#ctx0" brushRef="#br0" timeOffset="1733.406">1544 452,'-5'8,"0"0,0 1,1-1,0 1,0 0,1 1,0-1,1 0,0 1,1 0,0-1,0 1,1 0,0 0,1-1,0 1,0 0,3 7,-3-14,1 0,-1 0,1 0,-1 0,1-1,0 1,0 0,0-1,1 0,-1 1,0-1,1 0,-1 0,1 0,0-1,0 1,0 0,0-1,0 0,0 0,0 0,0 0,0 0,0-1,1 0,-1 1,0-1,0 0,1 0,-1-1,0 1,0-1,1 0,1 0,4-1,-1-1,1 0,0-1,-1 1,0-2,0 1,0-1,0 0,-1-1,0 1,6-7,101-147,-114 159,0-1,0 1,0-1,0 0,1 1,-1-1,0 1,1-1,-1 1,0-1,1 0,-1 1,1 0,-1-1,1 1,-1-1,1 1,-1-1,1 1,-1 0,1 0,0-1,-1 1,1 0,-1 0,1 0,0-1,-1 1,1 0,0 0,-1 0,1 0,0 0,-1 0,1 0,0 1,-1-1,1 0,-1 0,1 0,0 1,-1-1,1 0,-1 1,1-1,-1 0,1 1,-1-1,1 1,-1-1,1 1,-1-1,1 1,-1-1,0 1,1-1,8 43,-6-24,-2-13,0 0,1 0,-1 0,1 0,1 0,-1-1,1 1,0-1,0 0,0 1,1-1,0-1,0 1,0-1,0 1,1-1,0 0,0-1,0 1,0-1,1 0,-1 0,1-1,0 0,-1 0,1 0,0 0,0-1,0 0,0-1,1 1,-1-1,0 0,0-1,0 1,0-1,0 0,0-1,0 1,0-2,14-8,0-2,-1-1,-1 0,-1-1,0-1,-1-1,0 0,-1-1,-1 0,-1-2,-1 1,-1-2,0 1,5-18,-6 15</inkml:trace>
</inkml:ink>
</file>

<file path=ppt/ink/ink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2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80 195,'29'-34,"-29"66,-108 241,238-546,-60 138,-70 135,0 0,1-1,-1 1,0-1,0 1,0-1,0 1,1 0,-1-1,0 1,0 0,1-1,-1 1,0 0,1-1,-1 1,0 0,1 0,-1-1,1 1,-1 0,0 0,1 0,-1-1,1 1,-1 0,0 0,1 0,-1 0,1 0,-1 0,1 0,-1 0,1 0,-1 0,0 0,1 0,-1 0,1 1,-1-1,1 0,-1 0,0 0,1 1,-1-1,1 0,-1 0,0 1,1-1,-1 0,0 1,0-1,1 0,-1 1,0-1,0 0,1 1,-1-1,0 1,0-1,0 0,0 1,0-1,0 1,0-1,1 1,-1-1,0 1,-1-1,1 1,3 37,-3-34,-1 14,1-1,0 1,1 0,1-1,1 1,0-1,2 0,0 0,0 0,2-1,0 0,1 0,7 12,-12-25,-1-1,0 1,1 0,-1-1,1 0,0 1,0-1,0 0,0-1,0 1,1 0,-1-1,0 0,1 0,-1 0,1 0,-1 0,1-1,-1 0,1 1,0-1,-1-1,1 1,-1 0,1-1,-1 0,1 0,-1 0,1 0,-1 0,0-1,1 0,-1 1,0-1,0 0,-1 0,1-1,0 1,-1-1,1 1,-1-1,0 0,0 0,0 0,0 0,0 0,1-3,6-13,-1 0,0 0,-2-1,0 0,-1 0,-1-1,-1 1,0-1,-2 1,-1-1,0 0,-4-20,4 12,-1 5</inkml:trace>
</inkml:ink>
</file>

<file path=ppt/ink/ink4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18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20,'35'41,"-31"-32,19 41,-2 2,-3 0,-2 1,-2 1,-2 4,5 15,32 106,-49-179,1 0,-1-1,0 1,1-1,-1 1,0 0,1-1,-1 1,1 0,-1-1,0 1,1 0,-1 0,1-1,-1 1,1 0,-1 0,1 0,-1 0,1 0,-1 0,1 0,-1 0,1 0,-1 0,1 0,0 0,-1 0,1 0,-1 0,1 0,-1 1,0-1,1 0,-1 0,1 1,-1-1,1 0,-1 1,0-1,1 0,3-14,122-339,-117 326,-1 0,-2 0,0-1,-2 0,-1 0,-1-5,-2-40,4 72,2 12</inkml:trace>
</inkml:ink>
</file>

<file path=ppt/ink/ink4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23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21,'-5'-4,"-1"2,-5 2,0 6,1-3,8-2,4-6,6-2,-3 0,-7 2,2 5,1 4</inkml:trace>
</inkml:ink>
</file>

<file path=ppt/ink/ink4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24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17,'14'5,"15"-3,7-2,2-2,0 1,-2 0,-3 0,-2-5,-1-1,-1 1,-6 6,-6 3</inkml:trace>
</inkml:ink>
</file>

<file path=ppt/ink/ink4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24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77,'48'-10,"21"-2,3-1,-6 4,-9 2,-15-3,-9 2,-10 0</inkml:trace>
</inkml:ink>
</file>

<file path=ppt/ink/ink4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18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0 221,'24'-5,"17"-1,7 0,0 1,-3 2,-5 0,-4 2,-4 1,-2 0,-1 0,-2 0,-4-4,-2-3,0 1,-8 1,-6 2</inkml:trace>
  <inkml:trace contextRef="#ctx0" brushRef="#br0" timeOffset="338.126">28 447,'14'0,"10"0,6 0,2 0,1 0,-1 0,-1 0,0 0,-2-5,0-1,-1 0,0 1,-4 2</inkml:trace>
  <inkml:trace contextRef="#ctx0" brushRef="#br0" timeOffset="1003.63">762 277,'13'8,"0"0,1-1,1-1,-1 0,1-1,0 0,0-1,0-1,0-1,1 0,-1-1,1 0,-1-1,1-1,-1-1,1 0,-1-1,13-4,-19 2,-1 0,1-1,-1 0,0-1,-1 0,0 0,0 0,0-1,-1 0,0-1,0 1,-1-1,0 0,-1 0,0-1,-1 1,0-1,1-5,-3 9,0 0,-1 0,1 0,-1 0,-1 0,1 0,-1 0,0 0,-1 0,1 0,-1 0,0 1,-1-1,1 1,-1-1,0 1,0 0,-1 0,0 0,0 0,0 1,0 0,-1 0,1 0,-1 0,0 1,0-1,-1 1,1 1,-1-1,1 1,-1 0,0 0,0 0,0 1,0 0,0 0,0 1,0 0,0 0,0 0,0 1,0-1,0 2,0-1,0 1,0-1,1 2,-4 0,0 3,-1-1,1 1,1 1,-1 0,1 0,1 1,-1 0,1 0,0 0,1 1,0 0,0 1,1-1,1 1,-1 0,2 0,-1 0,1 1,1 0,0-1,0 1,1 6,-28 239,28-234,-2 1,0-1,-2 0,0 0,-1-1,-2 0,0 0,-1 0,-1-1,-1 0,0-1,-2 0,0-1,-1-1,-1 0,-14 12,28-27,1-1,-1 0,0 1,0-1,0 0,1 0,-1 0,0 0,-1 0,1 0,0 0,0 0,0 0,0 0,-1-1,1 1,0-1,-1 1,1-1,-1 1,1-1,0 0,-1 1,1-1,-1 0,1 0,-1 0,1 0,-1 0,1-1,0 1,-1 0,1-1,-1 1,1-1,0 1,-1-1,1 0,0 1,0-1,-1 0,3-9</inkml:trace>
  <inkml:trace contextRef="#ctx0" brushRef="#br0" timeOffset="3754.185">1581 80,'-14'7,"0"1,1 0,0 1,0 0,1 1,1 0,0 1,0 1,1-1,0 2,1-1,0 1,1 1,1 0,0 0,1 0,0 1,1 0,1 0,1 0,0 0,0 6,2-12,0 1,1 0,0 0,0-1,1 1,0 0,1-1,0 1,1-1,0 0,0 0,1 0,0 0,1-1,0 1,0-1,1 0,3 4,-2-7,-1 1,1-2,-1 1,1-1,1 1,-1-2,1 1,-1-1,1-1,0 1,0-1,0-1,0 1,0-1,1-1,-1 1,0-1,0-1,1 0,-1 0,5-2,11-2,0-1,0-1,0-2,-1 0,0-2,13-8,-12 5,0-1,0-1,-2-1,0-1,-1-1,-1 0,15-20,-28 31,-1 1,0-2,0 1,-1-1,0 0,-1 0,0 0,0 0,-1-1,0 0,0 1,-1-1,-1 0,0 0,0-1,-1 1,0 0,-1 0,0 0,0 0,-1 0,-1 0,0-2,0 6,0 0,0 0,0 1,-1-1,0 1,0 0,0-1,-1 2,0-1,0 1,0-1,0 2,-1-1,1 0,-1 1,0 0,0 0,0 1,-1 0,1 0,-1 0,1 1,-1 0,-1 0,-9-1,0 1,-1 1,1 0,0 1,0 1,0 1,0 0,-13 5,1 1</inkml:trace>
  <inkml:trace contextRef="#ctx0" brushRef="#br0" timeOffset="4231.906">1439 419,'5'-11,"1"0,1 0,-1 1,2-1,-1 1,2 1,-1 0,1 0,0 1,3-2,1-2,-4 4,0-1,1 1,0 1,0 0,1 0,0 1,0 0,1 1,7-2,-16 7,0 1,1-1,-1 1,1 0,-1 0,0 0,1 1,-1-1,0 1,0-1,0 1,0 0,0 0,-1 1,1-1,-1 0,1 1,-1 0,0-1,0 1,0 0,0 0,0 0,-1 1,0-1,1 1,13 19,-8-15,1-1,-1 0,1 0,1 0,-1-1,1-1,0 1,1-1,-1-1,1 0,0 0,0-1,0 0,0-1,9 2,23-15,-29-1</inkml:trace>
</inkml:ink>
</file>

<file path=ppt/ink/ink4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25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94 230,'66'55,"-58"-47,0 0,1 0,0 0,0-1,1-1,0 0,0 0,0-1,1 0,-1 0,1-1,0-1,1 0,-1-1,1 0,-1 0,5-1,-10 0,-1 0,1 0,0-1,-1 1,1-1,0-1,0 1,0-1,-1 0,1 0,-1-1,1 1,-1-1,1-1,-1 1,0-1,0 0,0 0,0 0,-1-1,1 1,-1-1,0 0,0-1,-1 1,1-1,-1 1,1-3,2-5,-2 1,1-2,-2 1,0 0,0-1,-1 1,-1-1,0 0,0 0,-1 0,-1 1,-1-1,1 0,-2 1,0-1,0 1,-1 0,-1 0,0 0,-6-9,9 18,-1-1,0 1,0 0,0 0,0 0,-1 0,1 1,-1-1,0 1,0 0,0 0,0 0,0 1,0-1,0 1,0 0,-1 0,1 0,0 1,-1 0,1 0,0 0,-1 0,1 1,-1-1,1 1,0 0,0 1,0-1,-1 1,1-1,-3 3,-1 0,0 0,0 0,0 1,1 0,0 0,0 1,0-1,1 2,0-1,0 1,0 0,1 0,0 0,0 1,1 0,0 0,0 7,1 0,0 0,1 0,0 0,1 1,1-1,1 0,1 9,-5 87,-25 84,20-167,-1-1,0 0,-2 0,-2-1,0-1,-1 0,-2-1,0 0,-16 16,29-36,0 0,0 0,-1 0,1-1,-1 1,0-1,1 0,-1 0,-1 0,1-1,0 0,-1 1,1-1,-3 0,12-33,35-20,-23 36</inkml:trace>
  <inkml:trace contextRef="#ctx0" brushRef="#br0" timeOffset="1199.927">603 569,'7'-6,"50"-34,-2-3,-1-3,-3-1,-2-3,16-23,-59 66,-1 0,0-1,-1 1,1-1,-1 0,-1-1,1 1,-2 0,1-1,-1 0,0 0,-1 1,0-4,-1 12,0-1,0 0,0 1,0-1,0 1,0-1,0 1,-1-1,1 0,0 1,0-1,-1 1,1-1,0 1,-1-1,1 1,0 0,-1-1,1 1,0-1,-1 1,1 0,-1-1,1 1,-1 0,1-1,-1 1,1 0,-1 0,0 0,1-1,-1 1,1 0,-1 0,1 0,-1 0,0 0,1 0,-1 0,1 0,-1 0,1 1,-1-1,0 0,1 0,-1 0,1 1,-1-1,1 0,-1 0,1 1,-1-1,1 1,0-1,-1 0,1 1,-1-1,1 1,0-1,-1 1,1-1,0 1,0-1,-1 1,-28 29,17-16,1 1,0 0,1 0,1 1,0 0,1 1,1-1,0 2,2-1,0 1,0 0,2 0,0 0,1 8,2-22,1 0,-1 0,1 0,0 0,0 0,1 0,-1 0,1 0,-1-1,1 1,0-1,1 1,-1-1,1 0,-1 0,1 0,0 0,0 0,0 0,1-1,-1 0,1 0,-1 0,1 0,0 0,-1-1,1 1,0-1,0 0,0 0,0-1,0 1,0-1,0 0,1 0,-1 0,0-1,2 0,13 0,0-1,0-1,-1-1,1 0,-1-1,0-2,0 0,-1 0,0-2,0 0,-1-1,0 0,-1-1,0-1,-1-1,0 0,-1-1,-1 0,0-1,-1 0,0-1,7-16,32-50,-74 109,18-20,0 1,1-1,1 2,-1-1,1 0,1 1,-1-1,1 1,1 0,0 0,0 1,1-1,0 0,0 0,1 1,1-1,-1 0,1 1,1-1,0 0,0 0,1 0,0 0,2 3,-3-9,0 0,1 0,-1 0,1-1,0 1,0-1,0 1,0-1,0 0,0 0,1 0,-1-1,1 1,-1-1,1 0,0 0,-1 0,1 0,0-1,0 1,0-1,-1 0,1 0,0 0,0-1,0 0,-1 1,1-1,0-1,101-48,-77 29,0-1,-1-2,-2 0,0-2,-2-1,0-1,-2 0,-2-2,0 0,-2-2,-4-17,-13 49,0-1,0 0,0 1,0-1,-1 0,1 0,0 1,-1-1,1 0,0 1,-1-1,1 0,-1 1,1-1,-1 1,1-1,-1 1,1-1,-1 1,1-1,-1 1,0 0,1-1,-1 1,0 0,1-1,-1 1,0 0,0 0,1 0,-1-1,0 1,0 0,1 0,-1 0,0 0,0 1,1-1,-1 0,0 0,1 0,-1 1,0-1,0 0,1 0,-1 1,1-1,-1 1,0-1,1 1,-1-1,1 1,-1-1,1 1,-1-1,1 1,-1 0,1-1,0 1,-1 0,1-1,0 1,-1 0,-6 5,0 0,0 0,1 1,0 0,0 0,0 0,1 1,0-1,1 1,-1 0,2 1,-1-1,1 1,0 0,1 0,0 0,1 0,-1 0,2 0,-1 0,1 1,1-1,0 0,1 5,0 0,2 0,0 0,0 0,1-1,1 0,0 0,1 0,0-1,1 0,0-1,1 1,0-2,1 1,0-1,1-1,6 5,115 58,-114-68,-5-5</inkml:trace>
</inkml:ink>
</file>

<file path=ppt/ink/ink4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0 469,'194'-209,"-117"90,-43 57,1-2,-24 49</inkml:trace>
</inkml:ink>
</file>

<file path=ppt/ink/ink4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1 713,'14'-51,"3"0,2 2,3 0,1 2,2 0,28-37,8-19,54-112,-107 199</inkml:trace>
</inkml:ink>
</file>

<file path=ppt/ink/ink4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0 507,'20'-34,"15"-20,7-7,0 4,-5 5,-6 8,-7 6,-4 9,-4 6,-6 1,1-1,-2 0,3-2,-1 4</inkml:trace>
</inkml:ink>
</file>

<file path=ppt/ink/ink4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1 540,'19'-34,"11"-25,6-7,1 2,-1 7,-7 10,-3 7,-6 5,-2 9,-4 5,-4 0,1 4,-1 0,-3-1,-2 1</inkml:trace>
</inkml:ink>
</file>

<file path=ppt/ink/ink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2:57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53 546,'-26'78,"20"-46,2-23,1 0,0 0,0 0,1 1,0-1,1 1,0-1,0 1,1 0,0 0,1-1,0 1,1 0,-1-1,2 1,0-1,0 0,0 0,1 0,1 0,0-1,0 0,0 0,1 0,0 0,0-1,1 0,0 0,5 2,-4-7,0-1,1 0,-1-1,1 0,-1 0,1-1,-1 0,0 0,1-1,-1 0,0-1,0 0,0 0,-1 0,1-1,-1-1,0 1,0-1,0 0,-1 0,1-1,-1 0,-1 0,6-7,33-34,-2-1,-3-2,-1-1,-3-3,22-44,-57 96,23-37,-3-1,-1-2,-2 0,-2-1,-2 0,-2-1,-2 0,1-22,-9 62,0 0,0 0,0 0,-1 0,0 0,1 0,-2 0,1 0,0 0,-1 0,0 0,0 0,0 0,0 0,-1 0,1 0,-1 1,0-1,0 1,-1-1,1 1,-1 0,1 0,-3-2,2 6,0 0,0 0,-1 0,1 0,0 0,0 1,0 0,1-1,-1 1,0 0,0 0,1 0,0 1,-1-1,1 1,0-1,0 1,0 0,0 0,1 0,-1 0,1 0,0 0,0 0,0 0,-1 4,-15 50,1 0,3 1,3 1,2 0,3 0,3-42,-8 143,9 151,4-133,-4 221,-27-131,-3-140,31-127,-1 0,1 0,-1 0,1-1,-1 1,0 0,1 0,-1-1,0 1,1 0,-1-1,0 1,0-1,1 1,-1-1,0 1,0-1,0 0,0 1,0-1,0 0,0 0,0 1,0-1,0 0,0 0,1 0,-1 0,0 0,0-1,0 1,0 0,0 0,0-1,0 1,0 0,0-1,0 1,1-1,-1 1,0-1,0 1,1-1,-1 0,0 1,1-1,-1 0,0 0,1 0,-1 1,1-1,-1 0,1 0,0 0,-1 0,-27-48,7 3,3-1,1 0,3-2,2 1,1-5,11 44,-1 0,1 0,1 0,0 1,0-1,0 0,1 0,1 1,-1-1,2 1,-1-1,1 1,0 1,0-1,1 0,0 1,1 0,0 0,0 1,0-1,1 1,0 1,0-1,0 1,1 0,7-3,9-6,-2 1</inkml:trace>
</inkml:ink>
</file>

<file path=ppt/ink/ink4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1 536,'23'-39,"14"-21,5-7,-5 5,-4 7,-3 8,-6 8,-7 5,-2 9,-4 3,2 1,-2 0,2-2,-1 3</inkml:trace>
</inkml:ink>
</file>

<file path=ppt/ink/ink4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1 434,'24'-34,"8"-15,3-5,-4 2,-3 11,-6 6,-7 5,0 3,-4 1,1 5,-1 1,3 5,-2-1,-3 2</inkml:trace>
</inkml:ink>
</file>

<file path=ppt/ink/ink4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0 512,'24'-38,"18"-28,1-6,-2 3,-2 9,-4 10,-3 9,-7 6,-2 4,-1 4,-4 5</inkml:trace>
</inkml:ink>
</file>

<file path=ppt/ink/ink4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1 808,'179'-313,"-92"156,23-28,-33 76,-43 77,-16 21</inkml:trace>
</inkml:ink>
</file>

<file path=ppt/ink/ink4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0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24,'2'1,"-1"1,0-1,1 1,-1-1,0 1,0 0,0-1,0 1,0 0,0 0,0 0,-1-1,1 1,-1 0,1 0,-1 0,0 0,0 0,1 0,-2 0,1 0,0 0,0 0,-1 0,1 0,-1 0,1 0,-1 0,0 0,0 0,0-1,0 1,0 0,0-1,0 1,-1-1,1 1,0-1,-1 1,0-1,1 0,-1 0,0 0,1 0,-1 0,0 0,0 0,0-1,0 1,0-1,0 1,0-1,0 0,0 0,0 0,0 0,0 0,0 0,0 0,0-1,0 1,1-1,-1 0,0 1,0-1,0 0,0 0,5 3,1-1,-1 1,1-1,-1 0,1 0,0 0,0 0,-1-1,1 1,0-1,0 0,0 0,0-1,-1 1,1-1,0 1,0-1,-1-1,1 1,-1 0,1-1,-1 0,1 0,-1 0,0 0,0 0,0 0,0-1,0 0,-1 0,1 1,-1-1,0-1,0 1,0 0,0 0,0-1,-1 1,0-1,1 0,-1 1,-1-1,1-2,-1 5,0-1,0 1,0 0,0-1,0 1,-1-1,1 1,-1 0,1-1,-1 1,0 0,1-1,-1 1,0 0,0 0,0 0,0 0,0 0,0 0,0 0,0 0,0 0,0 0,-1 1,1-1,0 0,-1 1,1-1,0 1,-1-1,1 1,0 0,-1 0,1 0,-1-1,1 1,-1 1,1-1,-1 0,1 0,0 0,-1 1,1-1,-1 1,1-1,-1 1,-59 35,63-38,-1 0,1 0,-1 0,1 0,0 0,0 0,0 0,0 1,0-1,0 1,1 0,-1-1,1 1,-1 0,0 0,1 1,0-1,-1 0,1 1,-1-1,1 1,0 0,-1 0,1 0,-1 0,1 1,0-1,-1 1,1 0,-1-1,1 1,-1 0,1 0,-1 1,0-1,1 0,-1 1,0-1,0 1,0 0,0 0,-1 0,1 0,0 0,-1 0,1 0,-1 1,0-1,0 0,0 1,0-1,0 1,0-1,-1 1,1-1,-1 1,0 0,0-1,0 1,0 0,0-1,0 1,-1 0,1-1,-1 1,0-1,0 1,0-1,0 0,-1 2,4-5,-1 0,0 0,0 0,0 0,-1 0,1-1,0 1,0 0,-1 0,1-1,0 1,-1 0,1-1,-1 1,0 0,1-1,-1 1,0 0,0-1,0 1,0-1,0 1,0-1,0 1,-1 0,1-1,0 1,-1-1,1 1,-1 0,0 0,1-1,-1 1,0 0,0 0,0 0,0 0,0 0,0 0,0 0,0 0,0 0,0 0,0 0,-1 1,1-1,0 1,-1-1,1 1,0-1,-1 1,1 0,0-1,-1 1,1 0,-1 0,1 0,-1 0,1 0,0 1,-1-1,1 0,-1 1,1-1,0 1,-1-1,1 1,0 0,0 0,-1-2,1 1,-1 0,1 0,0 0,-1 1,1-1,-1 0,1 0,0 1,-1-1,1 1,0-1,0 1,-1 0,1-1,0 1,0 0,0 0,0 0,0 0,0 0,0 0,0 0,0 0,1 0,-1 1,0-1,1 0,-1 0,1 1,-1-1,1 0,-1 1,1-1,0 0,0 1,0-1,0 1,0-1,0 0,0 1,0-1,1 0,-1 1,0-1,1 0,-1 1,1-1,-1 0,1 0,0 1,0-1,0 1,14 4</inkml:trace>
</inkml:ink>
</file>

<file path=ppt/ink/ink4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2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347 133,'-10'-10,"-12"-8,-8 0,2-3,0 3,1 4,0 5,-1 3,0 3,0 3,0 0,5-4,1-2,4 1</inkml:trace>
</inkml:ink>
</file>

<file path=ppt/ink/ink4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41,'-19'-10,"-16"-3,-7 1,4 7,3 5,8 2</inkml:trace>
</inkml:ink>
</file>

<file path=ppt/ink/ink4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1,'-19'0,"-7"5,-3 1,3 5,6 0</inkml:trace>
</inkml:ink>
</file>

<file path=ppt/ink/ink4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2:58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45,'0'-19,"0"-6</inkml:trace>
</inkml:ink>
</file>

<file path=ppt/ink/ink4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1,'15'10,"4"2</inkml:trace>
</inkml:ink>
</file>

<file path=ppt/ink/ink4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1,'24'9,"13"4,0 4,-6 4,-4-1,-7 0,-1-3,0-5,3-4,-4 2,1-1,-3 2,0 0,3-3,2-1,-1-4</inkml:trace>
</inkml:ink>
</file>

<file path=ppt/ink/ink4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9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0,'5'5,"6"1,2 5,2 1,0 2,2-1,-3 3,2-2,3-3,3-4,2-2,2-3,-8-1,-7 3,-5 2</inkml:trace>
</inkml:ink>
</file>

<file path=ppt/ink/ink4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0,'4'5,"8"1,5 1,5-2,-2 3,2 0,1 0,1-3,2-2,-4 4,-5 1</inkml:trace>
</inkml:ink>
</file>

<file path=ppt/ink/ink4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41,'10'0,"7"0,7 0,3 0,2 0,1 0,-4-5,-3-1,1 0,0 1,1 1,-4-3,-5 0</inkml:trace>
</inkml:ink>
</file>

<file path=ppt/ink/ink4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1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664 872,'0'-5,"-5"-1,-6-5,-2-5,-2-5,-5-3,2-3,-1 4,2 0,0 5,3 0,-2 3,3 0,3 2</inkml:trace>
  <inkml:trace contextRef="#ctx0" brushRef="#br0" timeOffset="499.742">268 477,'-9'-15,"-4"-8,-4-2,1 0,-2 3,-2 6,-3 5,-2 5,2-1,2 0,-2 1,0 3,2-5,6 1</inkml:trace>
</inkml:ink>
</file>

<file path=ppt/ink/ink4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0:2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2306,'91'-77,"110"-95,1 3,75-85,-107 113,-30 28,84-56,-45 45,68-62,5-41,-47 57,-13 2,76-82,-218 210,-69 36,-146 38,60-44,103 9,1 0,0 0,-1 1,1-1,0 0,-1 1,1-1,-1 1,1-1,-1 1,1-1,-1 1,1 0,-1 0,0 0,1 0,-1 0,1 0,-1 1,1-1,-1 0,0 1,1-1,0 1,-1-1,1 1,-1 0,1 0,0 0,-1 0,1 0,0 0,0 0,0 0,0 0,0 0,0 1,0-1,0 0,0 1,1-1,-1 1,0 0,2 12,1 1,0 0,1 0,0-1,1 0,1 1,0-1,1-1,1 1,21 63,10 68,-36-127,0 1,2-1,0 0,1 0,0 0,2 0,5 9,-12-26,0 0,1 0,-1 0,0 0,0 0,1 0,-1 0,0-1,1 1,-1 0,1 0,-1 0,1-1,0 1,-1 0,1-1,0 1,-1 0,1-1,0 1,0-1,-1 1,1-1,0 0,0 1,0-1,0 0,0 0,0 1,-1-1,1 0,0 0,0 0,0 0,0 0,0 0,0 0,0 0,0-1,0 1,0 0,-1-1,1 1,0 0,0-1,0 1,0-1,-1 1,1-1,0 1,-1-1,1 0,0 1,0-2,22-48,69-325,-59 188,-33 186,0 12</inkml:trace>
  <inkml:trace contextRef="#ctx0" brushRef="#br0" timeOffset="1502.132">297 2221,'-5'-2,"0"0,0 0,0 0,0 1,0 0,0 0,0 0,0 0,0 1,0 0,-1 0,1 0,0 1,0 0,0 0,0 0,0 0,0 1,0 0,0 0,0 0,1 1,-1-1,1 1,0 0,0 1,0-1,0 1,0-1,1 1,-3 4,-28 16,-69 50,97-61,5-3</inkml:trace>
  <inkml:trace contextRef="#ctx0" brushRef="#br0" timeOffset="2839.84">974 2503,'17'73,"-4"180,-14-221,12-219,-4 153,1 0,3 0,0 2,2-1,3-1,8-21,-21 42,2 1,0 0,0 0,1 0,0 1,1 0,1 0,0 0,0 1,1 1,0-1,0 1,4-1,-10 8,-1 0,1 1,0-1,0 1,0 0,0 0,0 0,0 1,0-1,0 0,1 1,-1 0,0 0,0 0,0 0,0 1,0-1,1 1,-1 0,0 0,0 0,0 0,-1 0,1 1,0-1,0 1,-1 0,1 0,-1 0,1 0,-1 0,2 3,59 93,-47-67,-8-20,-2-4</inkml:trace>
  <inkml:trace contextRef="#ctx0" brushRef="#br0" timeOffset="3755.804">862 2165,'40'-23,"2"1,0 3,2 1,0 2,0 3,10-1,116-17,-168 31,-1-1,1 1,-1 0,1-1,-1 0,1 1,-1-1,0 0,1 0,-1 0,0 0,0 0,0 0,0 0,0 0,0 0,0 0,0-1,0 1,0 0,-1-1,1 1,0-1,-1 1,1-1,-1 1,0-1,0 1,1-1,-1 1,0-1,0 1,0-1,-1 1,1-1,0 1,0-1,-1 1,1-1,-1 1,0-1,0 0,-42-61,29 47,-1-4,9 14,0-1,1 1,0-1,0 0,1-1,0 1,0-1,1 0,0 0,1 0,-1-2,1-13</inkml:trace>
</inkml:ink>
</file>

<file path=ppt/ink/ink4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6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30 162,'0'-39,"-17"74,12-5,1 1,1-1,2 1,1 0,2-1,0 1,3-1,0 0,2 0,4 11,-7-29,0-1,0 0,1 0,1-1,-1 0,2 0,0 0,0 0,0-1,1-1,1 1,-1-1,1-1,6 5,-12-11,0 1,0-1,0 0,0 0,0 0,0 0,0-1,0 1,0-1,0 1,0-1,1 0,-1-1,0 1,0 0,0-1,0 0,0 0,0 0,0 0,0 0,0 0,-1-1,1 0,0 1,-1-1,1 0,-1 0,0 0,1-1,-1 1,0-1,0 0,58-92,-7-76,-52 168,-2 2,1 1,0-1,0 0,-1 0,1 0,0 0,0 0,0 1,0-1,0 0,0 0,0 0,0 0,1 0,-1 1,0-1,0 0,1 0,-1 0,0 1,1-1,-1 0,1 0,-1 1,1-1,0 0,-1 1,1-1,-1 1,1-1,0 1,0-1,-1 1,1-1,0 1,0 0,-1-1,1 1,0 0,0 0,0 0,0 0,0-1,-1 1,1 0,0 0,0 1,0-1,0 0,0 0,-1 0,1 0,0 1,0-1,0 0,-1 1,1-1,0 1,0-1,-1 1,1-1,0 1,51 142,-48-123,1 0,1-1,1 1,1-2,0 1,1-1,8 10,-15-24,1 0,-1-1,1 1,0-1,0 0,1 0,-1 0,1 0,-1 0,1-1,0 0,0 1,0-2,0 1,1 0,-1-1,0 0,1 0,-1 0,1 0,-1-1,1 0,-1 0,1 0,-1 0,1-1,-1 1,1-1,-1-1,0 1,1 0,-1-1,0 0,0 0,0 0,0-1,-1 1,3-3,13-14,-2-1,0-1,-1 0,-1-2,-1 1,-1-2,-1 0,-2 0,0-1,-1 0,2-16,4-2,-2-1,-2 0,-2 0,-1-1,-3 0,-2 0,-1-24,-3 69,0 11</inkml:trace>
</inkml:ink>
</file>

<file path=ppt/ink/ink4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7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59 244,'18'0,"0"-1,0-1,-1-1,1-1,-1 0,1-1,-1-1,-1-1,1 0,-1-1,5-4,-16 8,0 1,-1-1,1-1,-1 1,0-1,0 1,-1-1,1 0,-1-1,0 1,-1 0,1-1,-1 0,0 1,-1-1,1 0,0-5,-2 8,1 0,-1 0,0-1,1 1,-1 0,-1 0,1-1,0 1,-1 0,0 0,1 0,-1 0,-1-1,1 1,0 1,-1-1,1 0,-1 0,0 0,0 1,0-1,0 1,-1 0,1-1,0 1,-1 0,0 1,1-1,-1 0,0 1,0-1,0 1,-1 0,-5 0,0 1,0 0,0 0,0 1,0 0,0 1,0 0,0 0,0 1,1 0,-1 1,1 0,0 0,0 1,1 0,-1 0,1 1,-1 1,-4 4,1 0,1 2,0-1,1 1,0 0,1 1,0 0,2 1,-1-1,2 1,0 0,0 1,2-1,-2 12,4-21,0 0,0 0,1 0,0 0,0 0,0 1,1-1,0 0,0 0,0 0,1 0,0 0,0-1,0 1,1 0,0-1,0 0,1 1,-1-1,1-1,0 1,0 0,1-1,-1 0,1 0,0 0,0-1,0 0,1 0,3 2,19 4,0 0,0-2,0-1,1-2,-1-1,1 0,0-3,0 0,13-3,3 2,-21 1</inkml:trace>
</inkml:ink>
</file>

<file path=ppt/ink/ink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2:59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0,'-76'125,"6"2,-19 55,65-105,67-156,233-298,-257 356,-8 42,-11 61,-2-65,2 1,-1-1,2 0,0 0,1 0,1 0,1 0,0 0,1-1,1 1,0-1,9 14,-12-26,0 0,0 0,1 0,0-1,0 1,0-1,0 0,0 0,1 0,-1 0,1-1,0 0,-1 0,1 0,0 0,1-1,-1 0,0 0,0 0,0-1,0 0,1 0,-1 0,0-1,0 1,1-1,-1-1,0 1,0-1,0 1,-1-1,1-1,0 1,-1-1,1 0,-1 0,0 0,0 0,0-1,0 0,-1 0,0 0,1 0,-1 0,-1-1,1 1,-1-1,0 0,2-3,5-15,0 0,-1-1,-2 0,0-1,-2 1,0-1,-1-7,-2 7</inkml:trace>
</inkml:ink>
</file>

<file path=ppt/ink/ink4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8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58,'-1'-3,"1"1,-1-1,0 1,1-1,-1 1,0 0,0-1,-1 1,1 0,0 0,-1 0,1 0,-1 0,0 0,1 0,-1 1,0-1,0 0,0 1,-1 0,1-1,0 1,0 0,-1 0,1 0,0 1,-1-1,1 1,-1-1,-2 1,-78-6,71 8,0 0,1 1,-1 0,1 1,0 0,0 1,0 1,1-1,-1 2,2-1,-1 1,1 1,0 0,0 0,1 1,0 0,-1 2,5-2,0 0,1 0,0 0,1 0,0 0,0 1,1-1,0 1,1 0,0-1,0 1,1-1,1 1,-1-1,1 0,1 1,0-1,0 0,1 0,0-1,1 1,-1-1,2 0,4 6,-4-5,0-1,1 1,0-1,1 0,-1-1,2 1,-1-1,1-1,0 0,0 0,1-1,-1 0,1-1,0 0,1 0,-1-1,1-1,-1 1,1-2,0 0,0 0,0-1,1 2,0-1,0-1,0 0,1-1,-1-1,0 1,0-2,0 0,-1 0,1-1,-1-1,0 1,0-2,0 0,-1 0,1-1,-2 0,1-1,-1 0,0-1,2-4</inkml:trace>
</inkml:ink>
</file>

<file path=ppt/ink/ink4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9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0,'-20'1,"-1"0,0 2,1 0,0 1,-1 1,2 1,-1 1,1 1,0 0,-11 8,23-11,0 0,1 0,-1 1,2 0,-1 0,0 1,1-1,1 1,-1 0,1 1,0-1,0 1,1-1,0 1,1 0,0 0,0 1,0-1,1 0,0 1,1-1,0 0,0 1,1-1,0 1,1-1,0 0,0 0,0 0,4 7,-4-10,1-1,-1 0,1 1,0-1,0 0,1-1,-1 1,1-1,0 1,0-1,0 0,0 0,0-1,1 1,0-1,-1 0,1 0,0-1,0 1,-1-1,1 0,0 0,1-1,-1 0,0 0,0 0,0 0,2-1,5 0,0-1,0-1,0 0,0 0,0-1,-1-1,0 0,1 0,-2-1,1-1,1-1,21-21,0-1,-3-1,0-2,-2-1,21-34,-49 66,0 1,0 0,0-1,1 1,-1 0,0 0,1 0,-1-1,1 1,-1 0,1 0,0 0,-1 0,1 0,0 0,0 0,0 0,0 0,0 0,0 1,0-1,0 0,0 1,0-1,0 1,0-1,1 1,-1-1,0 1,0 0,1-1,-1 1,0 0,0 0,1 0,-1 0,0 0,1 1,-1-1,0 0,0 0,0 1,1-1,-1 1,0-1,0 1,0 0,0-1,0 1,0 0,0 0,0-1,0 1,0 0,0 0,0 0,-1 0,1 0,0 1,-1-1,1 0,-1 0,1 0,-1 0,0 1,1 0,2 12,1 1,0-1,1 0,1-1,0 1,1-1,0-1,9 13,-3-8</inkml:trace>
</inkml:ink>
</file>

<file path=ppt/ink/ink4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9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0 363,'35'-63,"92"-134,-88 167,-38 30,0-1,0 1,0 0,0 0,0 0,0 0,0 0,0 0,0 1,0-1,0 0,0 0,0 1,0-1,0 1,0-1,0 1,0-1,0 1,0 0,-1-1,1 1,0 0,0-1,-1 1,1 0,0 0,-1 0,1 0,-1 0,1 0,-1 0,0 0,1 0,-1 0,0 0,0 0,1 0,-1 0,0 1,12 46,28 72,-38-117,1 0,-1 0,0 0,1 0,0 0,0 0,-1 0,2-1,-1 0,0 1,0-1,1-1,-1 1,1 0,0-1,-1 0,1 1,0-2,0 1,0 0,0-1,0 1,0-1,-1-1,1 1,0 0,0-1,0 0,0 0,0 0,8-4,-1-1,0 0,-1-1,1 0,-1 0,0-1,-1-1,0 1,-1-1,0-1,0 0,0 0,-2-1,1 1,-1-1,-1-1,0 1,-1-1,0 0,0 0,-1-4,27-56,-18 49</inkml:trace>
</inkml:ink>
</file>

<file path=ppt/ink/ink4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17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23 112,'-3'6,"0"0,0 0,0 0,1 0,0 1,0-1,1 1,0-1,0 1,0-1,1 1,0 0,0-1,0 1,1 0,0-1,1 1,-1-1,1 0,1 1,-1-1,1 0,0 0,0 0,1-1,-1 1,1-1,1 0,-1 0,1 0,0-1,0 1,0-1,0 0,1-1,0 1,0-1,0 0,0-1,0 1,2-1,5-1,0 0,0-1,0-1,-1 0,1-1,0 0,-1-1,1 0,-1-1,0-1,0 0,0 0,-1-1,0-1,0 0,0 0,-1-1,0 0,-1-1,0 0,0-1,-1 0,0 0,-1 0,0-1,0 0,2-7,2 4,-11 42,0-21,-1 0,1 0,0 0,1 0,0 0,0 0,0 0,1-1,0 1,0 0,0-1,1 1,0-1,1 0,-1 0,1 0,0 0,1-1,-1 0,1 0,0 0,0 0,1-1,-1 0,1 0,0 0,0-1,0 0,1 0,-1 0,1-1,0 0,-1 0,1-1,0 0,0 0,0-1,5 0,-1-2,1 0,-1-1,0-1,0 0,0-1,0 0,-1 0,1-1,-1-1,-1 1,0-2,0 1,0-1,-1-1,0 1,0-1,-1-1,0 1,-1-1,0-1,-1 1,0-1,0 0,-1 0,0-5,41-106,-45 122,0 0,0 0,0 1,1-1,-1 0,0 1,0-1,1 0,-1 0,0 1,1-1,-1 0,0 0,1 0,-1 1,0-1,1 0,-1 0,0 0,1 0,-1 0,1 0,-1 0,0 0,1 0,-1 0,0 0,1 0,-1 0,1 0,-1 0,0 0,1 0,-1-1,0 1,1 0,-1 0,0 0,1-1,-1 1,0 0,0 0,1-1,-1 1,0 0,0 0,1-1,-1 1,0 0,0-1,0 1,0 0,1-1,4 37,34 202,-29-178,-3 0,-3 1,-2 0,-5 43,1-8,3-89,-1 0,0 0,0 0,0 0,-1 0,0 0,0 0,-1-1,0 1,0 0,-1-1,1 1,-1-1,-1 0,1 0,-1 0,0-1,-1 1,-2 2,6-7,-1-1,0 1,1-1,-1 1,0-1,1 0,-1 1,0-1,0 0,1 0,-1 0,0 0,0-1,1 1,-1 0,0-1,1 1,-1-1,1 0,-1 1,0-1,1 0,0 0,-1 0,1 0,-1 0,1-1,0 1,0 0,0 0,0-1,0 1,0-1,0 1,0-1,0 1,1-1,-1 0,1 1,-1-1,-14-71,18 30,3 2,1-1,3 0,1 2,1-1,11-19,-7 23,1 1,1 1,2 0,2 2,1 0,1 2,2 0,1 2,2 1,17-13,-32 28,1 1,1 0,0 1,0 1,1 1,0 0,1 1,0 1,0 0,1 1,0 2,3-1,-17 5,-1 1,1 0,-1 0,0 0,0 0,1 1,-1-1,0 1,0 0,0 1,-1-1,1 0,-1 1,1 0,-1 0,0 0,0 0,0 1,0-1,-1 1,1 0,-1 0,0-1,0 1,0 1,-1-1,1 0,-1 0,0 1,-1-1,1 0,-1 1,1-1,-1 1,-1-1,1 1,-1-1,1 0,-1 1,0-1,-1 0,1 0,-1 0,0 0,0 0,0 0,0 0,-1 0,-1 1,-7 18,-1-1,-1 0,-1 0,0-1,-2-1,0-1,-2 0,0-1,-1-1,0-1,-1-1,-3 1,15-11,-1 1,0 0,0 0,0-1,0 0,-1-1,0 0,0 0,0-1,0 0,-1-1,1 0,-1-1,0 0,-8-1,16-1,1-1,-1 1,1-1,-1 0,1 0,0-1,0 1,0 0,0-1,0 1,0-1,0 0,1 1,0-1,-1 0,1 0,0 0,0 0,1 0,-1 0,1 0,-1 0,1 0,0 0,0-1,1 1,-1 0,-1-21</inkml:trace>
</inkml:ink>
</file>

<file path=ppt/ink/ink4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10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93,'-17'57,"23"132,4-88,-8 254,-2-354,-1-1,1 1,0 0,0 0,0 0,0 0,0 0,0 0,0 0,0 0,0 0,1 0,-1-1,0 1,0 0,1 0,-1 0,1 0,-1-1,1 1,-1 0,1 0,-1-1,1 1,0 0,-1-1,1 1,0 0,0-1,-1 1,1-1,0 0,0 1,0-1,0 0,-1 1,1-1,0 0,0 0,0 0,0 1,0-1,0 0,0-1,0 1,0 0,0 0,-1 0,1 0,0-1,0 1,0 0,0-1,0 1,-1-1,1 1,45-36,-43 33,53-55,-39 39,0 1,0 0,2 1,0 1,1 1,0 1,1 1,1 0,0 2,13-5,-33 15,0 0,0 0,1 0,-1 0,0 0,1 0,-1 1,1-1,-1 1,1 0,-1 0,1 0,0 0,-1 0,1 0,-1 1,1-1,-1 1,1-1,-1 1,0 0,1 0,-1 0,0 1,0-1,0 0,0 1,0 0,0-1,0 1,0 0,0 0,-1 0,1 0,-1 0,0 0,0 1,1-1,-1 0,-1 1,1-1,0 0,0 1,-1-1,0 2,0 13,-1 0,0 0,-2-1,0 1,-1-1,-1 1,0-1,-1 0,-1-1,0 0,-1 0,-1 0,0-1,-1-1,0 1,-1-1,-1-1,0 0,-1-1,0 0,0-1,-1-1,-1 0,-12 6,24-13,0 1,-1-1,1 1,-1-1,1 0,-1 0,0-1,0 1,1-1,-1 1,0-1,0-1,-1 1,1-1,0 1,0-1,0 0,0 0,0-1,0 1,0-1,0 0,0 0,0-1,0 1,0-1,0 0,1 0,-1 0,1 0,-1 0,1-1,0 0,0 1,0-1,0 0,1-1,-1 1,1 0,0-1,0 0,0 1,-1-3,0-19,2 1</inkml:trace>
  <inkml:trace contextRef="#ctx0" brushRef="#br0" timeOffset="4123.522">780 600,'20'76,"-19"-61,7 138,2-278,-6 104,2-1,0 1,1 0,1 1,1 0,1 0,1 1,0 0,1 1,2 0,2-2,-15 18,-1 1,1-1,0 1,0-1,0 1,0-1,1 1,-1 0,0-1,0 1,1 0,-1 0,1 0,-1 0,1 0,0 0,-1 0,1 1,0-1,-1 1,1-1,0 1,0-1,0 1,-1 0,1 0,0 0,0 0,0 0,-1 1,1-1,0 0,0 1,-1-1,1 1,0 0,-1 0,1-1,0 1,-1 0,1 0,0 1,11 31,-12-30,-1 0,1 1,-1-1,1 0,0 0,1 0,-1 0,0 0,1 0,0 0,-1 0,1 0,0-1,0 1,1-1,-1 1,1-1,-1 0,1 0,0 0,-1 0,1-1,0 1,0-1,0 0,1 1,-1-1,0-1,0 1,0 0,1-1,-1 0,13-3</inkml:trace>
  <inkml:trace contextRef="#ctx0" brushRef="#br0" timeOffset="4523.099">1260 685,'11'-2,"0"0,0-1,-1 0,1 0,-1-1,1 0,-1-1,0-1,-1 1,1-1,-1-1,-1 0,1 0,-1-1,0 0,-1 0,0-1,2-3,-8 9,0 0,0 0,-1 0,1 0,-1 0,0 0,0 0,0 0,0-1,0 1,-1 0,0 0,1 0,-1 0,0 1,-1-1,1 0,0 0,-1 0,1 1,-1-1,0 1,0-1,0 1,0 0,0 0,-1 0,1 0,-1 0,1 0,-1 1,0-1,0 1,1 0,-1 0,0 0,0 0,0 0,0 1,0-1,0 1,0 0,0 0,-1 0,1 0,0 1,0-1,0 1,0 0,0 0,0 0,1 0,-1 0,0 0,0 1,0 0,-10 3,-1 1,1 1,0 0,1 0,-1 1,2 1,-1 0,1 1,1 0,0 1,0 0,1 0,0 1,1 0,0 1,1-1,1 2,0-1,1 1,-2 4,7-14,-1 0,1 0,0 0,-1-1,2 1,-1 0,0 0,1 0,0-1,0 1,0 0,0-1,0 1,1-1,0 1,0-1,0 1,0-1,0 0,0 0,1 0,0-1,-1 1,1 0,0-1,0 0,1 0,-1 0,2 1,107 33,-95-35,0 0,0-1,-1 0,1-2,0 0,0 0,-1-2,1 0,-1-1,0-1,-1 0,1-1,-1-1,2-2,2 0</inkml:trace>
  <inkml:trace contextRef="#ctx0" brushRef="#br0" timeOffset="5251.465">1965 516,'-26'9,"0"1,1 1,1 1,0 1,0 1,1 1,1 1,1 1,0 1,1 1,-13 17,31-34,0 0,0 0,0 0,0 0,1 1,-1-1,1 1,-1-1,1 1,0 0,0-1,0 1,0 0,1 0,-1-1,1 1,0 0,0 0,0 0,0 0,0 0,1 0,-1-1,1 1,0 0,-1 0,1-1,1 1,-1 0,0-1,1 1,-1-1,1 1,0-1,0 0,0 0,0 0,0 0,0 0,0 0,1-1,-1 1,1-1,-1 0,1 1,0-1,1 0,10 0,-1 0,1-1,0-1,-1 0,1-1,-1-1,0 0,0-1,0 0,0-1,0 0,-1-1,0 0,1-2,17-8,-1-2,0-1,-2-2,0 0,19-21,-46 42,1-1,-1 1,1-1,-1 1,1-1,-1 1,1-1,-1 1,1 0,0-1,-1 1,1 0,0 0,-1-1,1 1,0 0,-1 0,1 0,0 0,-1 0,1 0,0 0,-1 0,1 0,0 0,0 0,-1 0,1 1,0-1,-1 0,1 0,-1 1,1-1,0 0,-1 1,1-1,-1 1,1-1,-1 1,1-1,-1 1,1-1,-1 1,0-1,1 1,-1 0,0-1,1 1,-1 0,0-1,0 1,0 0,1-1,-1 1,0 0,0-1,0 1,0 0,0-1,0 1,-1 0,1 0,0-1,0 1,0 0,-1-1,1 1,0-1,-1 1,1 0,4 18,-3-17,0 0,0 0,0 0,0 0,0 0,0-1,1 1,-1 0,1-1,-1 1,1-1,0 0,-1 1,1-1,0 0,0 0,0 0,0 0,0 0,0-1,0 1,0-1,1 1,-1-1,0 0,0 0,0 1,1-2,-1 1,0 0,0 0,0-1,0 1,0-1,0 0,0 1,0-1,0 0,0 0,0-1,0 1,0 0,-1-1,1 1,77-67,-53 31,-2-2,-1 0,-3-1,0-1,-3-1,-2 0,-1-1,3-25,-11 49,-1-1,-1 0,0 0,-2 0,0-1,-1 1,-1 0,-1-1,-4-19,5 40,-1-1,1 0,-1 0,1 0,-1 1,0-1,1 0,-1 1,0-1,0 1,1-1,-1 1,0-1,0 1,0-1,0 1,1 0,-1 0,0-1,0 1,0 0,0 0,0 0,0 0,0 0,0 0,0 0,0 0,0 0,1 1,-1-1,0 0,0 0,0 1,0-1,0 1,1-1,-1 1,0-1,0 1,1 0,-1-1,0 1,1 0,-1-1,1 1,-1 0,1 0,-1-1,1 1,-1 0,1 0,0 0,-1 0,1 0,0 0,0 0,0 0,0-1,0 1,0 0,0 0,0 0,0 0,0 0,1 1,-7 21,0 1,2 0,2 1,0-1,1 0,1 1,3 20,-1 15,10 104,-2-87,-3 1,-4 0,-5 40,2-118,17-40,-4-11,-4 30</inkml:trace>
  <inkml:trace contextRef="#ctx0" brushRef="#br0" timeOffset="5641.142">2839 261,'-291'184,"282"-178,5-4,0 0,0 1,0-1,0 1,0 0,0 0,1 0,-1 1,1-1,0 1,0 0,0 0,1 0,-1 0,1 1,0-1,0 2,3-3,0-1,0 1,1-1,-1 1,1-1,-1 0,1 0,0 0,0 0,0 0,0 0,1 0,-1-1,0 1,1-1,-1 1,1-1,0 0,-1 0,1 0,0-1,-1 1,1 0,0-1,0 0,8 4,3-1,0 1,-1 1,1 0,-1 1,0 0,-1 1,1 1,-2 0,1 0,-1 2,0-1,-1 1,0 0,-1 1,0 0,0 1,-1 0,-1 0,0 1,0 2,20 50,-14-52</inkml:trace>
</inkml:ink>
</file>

<file path=ppt/ink/ink4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1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99,'-1'1,"0"0,0 0,0 1,0-1,0 0,0 0,0 1,0-1,1 0,-1 1,0-1,1 1,-1-1,1 1,-1-1,1 1,0-1,0 1,0-1,-1 1,2-1,-1 1,0 0,0-1,0 1,1-1,-1 1,1-1,-1 1,1-1,0 0,-1 1,2 0,0 9,4 354,2-337,-8-28,0-1,0 1,0 0,0-1,0 1,0 0,0-1,0 1,0 0,0 0,1-1,-1 1,0 0,0-1,0 1,0 0,1 0,-1-1,0 1,0 0,1 0,-1 0,0-1,0 1,1 0,-1 0,0 0,1 0,-1 0,0 0,0-1,1 1,-1 0,0 0,1 0,-1 0,0 0,1 0,-1 0,0 0,1 0,-1 1,0-1,1 0,-1 0,0 0,0 0,1 0,-1 0,0 1,1-1,-1 0,0 0,0 0,1 1,-1-1,0 0,14-53,-5 10,2 0,1 0,3 1,1 0,2 2,2 0,2 1,1 1,12-13,-29 44,1-1,1 2,-1-1,1 1,0 0,1 0,-1 1,1 0,0 1,5-2,-11 5,0 0,1 0,-1 0,0 0,0 1,1-1,-1 1,0 0,1 0,-1 0,0 0,1 1,-1-1,0 1,0 0,0 0,1 0,-1 0,0 1,0-1,0 1,-1 0,1 0,0 0,-1 0,1 0,-1 0,0 1,0-1,0 1,0 0,1 2,35 61,-25-52</inkml:trace>
</inkml:ink>
</file>

<file path=ppt/ink/ink4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2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1 262,'261'-28,"-39"-1,-167 23,-72-21,-132-88,108 72,31 29</inkml:trace>
</inkml:ink>
</file>

<file path=ppt/ink/ink4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5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29 565,'-5'24,"-1"18,0 6,1-1,1-7</inkml:trace>
  <inkml:trace contextRef="#ctx0" brushRef="#br0" timeOffset="237.063">0 86</inkml:trace>
  <inkml:trace contextRef="#ctx0" brushRef="#br0" timeOffset="664.935">255 904,'111'-336,"-97"307,4 47,-6 10,52 97,-61-121,0 0,0 0,1 0,0 0,-1-1,1 0,0 1,0-2,1 1,-1 0,1-1,-1 0,1 0,0 0,0 0,-1-1,1 0,0 0,0 0,1-1,-1 0,0 0,0 0,0 0,3-2,5-2,-1-1,0-1,-1 0,1-1,-1 0,0-1,-1 0,0-1,0 0,-1 0,0-1,-1 0,0-1,-1 1,0-2,0 1,-1-1,-1 0,0 0,0 0,-2-1,2-8,18-46,-18 48</inkml:trace>
  <inkml:trace contextRef="#ctx0" brushRef="#br0" timeOffset="1014.56">1300 0,'-9'75,"4"0,3 0,4 0,4 25,-4-77,-2 0,-1 0,-1 0,0 0,-2 0,-1-1,-1 1,0-1,-2 0,-1-1,-6 11,15-31,-1 1,1 0,-1-1,0 1,0 0,1 0,-1-1,-1 1,1 0,0-1,0 1,0-1,-1 0,1 1,-1-1,1 0,-1 0,1 0,-1 0,0 0,0 0,1 0,-1-1,0 1,0-1,0 1,0-1,-6-6</inkml:trace>
  <inkml:trace contextRef="#ctx0" brushRef="#br0" timeOffset="1251.297">988 424,'39'5,"31"1,9 0,-4-1,-10-2,-7-1,-8-1,-8 0,-6-1,-5 0,-2-1,-2 1,0 0,-1 0,-3 0</inkml:trace>
  <inkml:trace contextRef="#ctx0" brushRef="#br0" timeOffset="1482.031">1892 396,'-15'11,"1"1,0 0,1 1,0 0,1 1,1 1,0 0,1 0,1 1,0 0,1 1,1 0,0 0,-1 10,7-24,0-1,1 2,0-1,0 0,0 0,0 0,0 0,0 0,1 0,0 0,-1 0,1-1,0 1,1 0,-1 0,0-1,1 1,-1 0,1-1,0 1,0-1,0 0,0 0,0 0,1 0,-1 0,1 0,-1-1,1 1,0-1,-1 1,1-1,0 0,0 0,0-1,0 1,2 0,6 1,0-1,0-1,0 0,0 0,1-1,-1 0,0-1,-1 0,10-4,-6 2,-2-1,1-1,-1 0,0-1,0 0,-1-1,0-1,0 1,-1-1,0-1,0 0,-1-1,-1 0,0 0,0 0,-1-1,3-7,-9 15,1 0,-1 0,0-1,0 1,0 0,-1-1,0 1,0-1,0 1,0-1,0 1,-1-1,0 1,0 0,0-1,-1 1,1 0,-1 0,0 0,0 0,-1 0,1 1,-1-1,1 1,-1-1,0 1,-1 0,1 0,0 0,-1 1,0-1,0 1,1 0,-1 0,-1 0,1 0,0 1,0-1,0 1,-1 1,1-1,-2 0,-52-4,32 5</inkml:trace>
</inkml:ink>
</file>

<file path=ppt/ink/ink4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9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211 482,'-21'15,"0"1,1 1,1 1,1 0,1 1,1 1,0 1,1 1,2 0,-6 12,17-32,0 0,1 0,-1 0,1 1,0-1,0 0,0 0,0 1,0-1,1 1,-1-1,1 1,-1-1,1 1,0-1,0 1,0-1,0 1,0-1,1 1,-1-1,1 1,0-1,0 1,0-1,0 0,0 1,0-1,0 0,1 0,-1 0,1 0,0 0,0 0,-1-1,1 1,0 0,0-1,1 1,-1-1,2 1,10-1,0 1,0-2,0 0,0-1,0 0,0-1,0 0,-1-1,1-1,-1 0,1-1,-1-1,-1 0,1 0,-1-2,0 1,-1-1,0-1,0 0,-1-1,9-10,-13 16,-1 0,0-1,-1 0,1 0,-1 0,0-1,0 1,-1-1,0 0,0 0,0 0,0-1,-1 1,0 0,-1-1,1 0,-1 1,-1-1,1 0,-1 0,0 1,-1-1,1 0,-1 0,-1 1,1-1,-1 1,0-1,-1 1,0 0,0 0,0 0,0 0,-1 0,0 1,-2-2,-1 0,-1 0,0 1,0 0,0 0,-1 0,0 1,0 1,-1-1,1 2,-1-1,0 1,0 1,0 0,0 0,-9 0,39-3,-1-2,0 0,-1-1,0 0,0-2,-1 0,0-1,-1-1,6-6,4 0,-1-1,-1-2,0 0,-2-2,-1 0,-1-1,-1-2,-1 0,7-13,-20 27,-5 10,0 1,0-1,0 0,1 0,-1 0,0 0,1 1,-1-1,1 0,0 0,-1 1,1-1,0 0,0 1,0-1,0 1,0-1,1 1,-1 0,0-1,1 1,-1 0,1 0,-1 0,1 0,-1 0,1 0,0 1,0-1,-1 0,1 1,0-1,0 1,0 0,-1 0,1-1,0 1,0 0,0 1,0-1,-1 0,1 1,0-1,0 1,0-1,-1 1,1 0,1 0,4 10,0 1,0 0,-1 1,-1-1,0 1,-1 0,0 0,-1 1,-1-1,0 1,5 18,134 622,-136-635,-1 1,0 0,-1 0,-1 0,-1 0,-1 0,-1 0,-1 0,0 1,-2-2,0 1,-1 0,-1-1,-1 0,-1 0,0-1,-6 8,6-15,0 0,-1 0,0-1,-1 0,0-1,-1 0,0-1,0 0,-1 0,0-1,0-1,-1 0,0-1,0 0,0-1,0 0,-1-1,0-1,1 0,-1-1,0 0,-10-2,21 1,1 0,-1-1,0 1,1-1,-1 0,1 0,-1 0,1 0,-1 0,1 0,-1-1,1 1,0-1,0 0,0 1,0-1,0 0,0 0,1-1,-1 1,1 0,-1 0,1-1,0 1,0-1,0 1,0-1,0 1,1-1,-1 0,1 1,0-1,-1 0,1 0,21-92,-4 65,2 1,0 1,2 0,2 2,8-8,-12 13,26-29</inkml:trace>
</inkml:ink>
</file>

<file path=ppt/ink/ink4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7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93 198,'-10'13,"0"-1,0 2,2-1,-1 1,2 1,0-1,1 1,0 0,1 1,1 0,0-1,2 1,-1 0,2 0,0 4,1-18,0 1,1-1,-1 0,1 0,-1 1,1-1,0 0,0 0,0 0,0 0,0 0,1 0,-1 0,0 0,1 0,-1-1,1 1,0 0,0-1,0 1,0-1,0 0,0 0,0 0,0 0,0 0,0 0,0 0,1-1,-1 1,0-1,1 0,-1 0,0 0,1 0,-1 0,0 0,1 0,-1-1,2 0,84-44,-79 36,-1 0,0-1,0 0,-2-1,1 0,-1 0,-1 0,0 0,0-1,-1 0,-1 0,0 0,0-1,-1 1,-1 0,0-1,-1 1,0-1,-1 0,-1 1,0 0,0-1,-1 1,-4-10,5 18,1 1,0-1,-1 1,0 0,0 0,0 0,0 0,-1 0,1 0,-1 1,1-1,-1 1,0 0,0 0,0 0,0 0,-1 0,-2-1,-14-3</inkml:trace>
  <inkml:trace contextRef="#ctx0" brushRef="#br0" timeOffset="333.31">403 397,'221'-251,"-200"246,-21 35,-1-19,0-6,1-1,0 1,0 0,0 0,1 0,-1 0,1 0,0 0,1 0,-1-1,1 1,0-1,0 1,0-1,1 1,0-1,0 0,0 0,0-1,0 1,1-1,0 1,-1-1,1 0,0 0,1-1,-1 1,0-1,1 0,0 0,-1-1,1 1,0-1,3 1,-1-1,0 0,-1 0,1 0,0-1,0 0,0 0,0-1,0 1,0-2,0 1,-1-1,1 0,-1 0,1-1,-1 0,0 0,0 0,0-1,0 0,-1 0,1-1,-1 1,0-1,-1 0,1-1,-1 1,0-1,0 0,-1 0,1 0,-1 0,-1 0,1-1,-1-1,5-18,-3 2</inkml:trace>
  <inkml:trace contextRef="#ctx0" brushRef="#br0" timeOffset="749.612">1391 1,'1'3,"-1"0,0 0,0 0,0 0,-1 0,1 0,0 0,-1 0,0 0,0 0,0 0,0 0,0 0,-1-1,1 1,-1-1,0 1,0-1,0 1,0-1,0 0,-2 2,1-1,-93 111,94-112,1 0,0 1,0-1,0 0,0 1,0-1,1 1,-1 0,1-1,0 1,0-1,0 1,0 0,0-1,0 1,1-1,-1 1,1-1,0 1,-1-1,1 1,0-1,1 1,-1-1,0 0,1 0,-1 0,1 0,0 0,0 0,0 0,-1 0,2-1,-1 1,0-1,2 2,-1-1,0 0,-1 0,1 0,-1 0,1 1,-1-1,0 1,0-1,0 1,0 0,-1 0,1 0,-1 0,0 0,0 0,0 1,0-1,0 0,-1 0,1 1,-1-1,0 0,0 1,0-1,-1 1,1-1,-1 0,0 0,0 1,0-1,0 0,0 0,-1 0,1 0,-1 0,0 0,0-1,0 1,0-1,-1 1,1-1,-1 0,1 0,-1 0,0 0,1 0,-1 0,0-1,-1 1,-113 44,96-42</inkml:trace>
</inkml:ink>
</file>

<file path=ppt/ink/ink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2:59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30,'-18'15,"0"1,1 0,0 1,2 1,0 1,1 0,1 1,0 0,2 1,0 0,1 3,9-22,0 1,1 0,-1-1,0 1,1 0,0 0,0 0,0-1,0 1,0 0,0 0,1 0,-1-1,1 1,0 0,0 0,0-1,0 1,0-1,0 1,1-1,0 1,-1-1,1 0,0 0,0 0,0 0,0 0,0 0,1-1,-1 1,0-1,1 1,-1-1,1 0,0 0,-1 0,1 0,0-1,0 1,-1-1,1 1,0-1,0 0,0 0,0 0,-1-1,1 1,2-1,4 0,0-1,-1 0,1 0,0-1,-1 0,0 0,1-1,-1 0,-1 0,1-1,-1 0,1 0,-2-1,1 0,0 0,-1-1,-1 0,1 0,-1 0,0-1,0 1,-1-1,0 0,-1-1,0 1,0-1,-1 1,0-1,0 0,-1 0,0 0,0 1,-1-1,-1 0,1 0,-1 0,-1 0,0 0,0 0,-3-5,2 9,0 0,-1 1,0-1,0 1,0 0,-1 0,1 0,-1 0,0 1,0 0,0 0,0 0,-1 0,1 1,-1 0,0 0,1 1,-1 0,-5-1,-14-2</inkml:trace>
</inkml:ink>
</file>

<file path=ppt/ink/ink4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5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1 510,'0'-34,"0"-16,5-3,1 1,5 5,0 7,4 8,3 7,-1 1,1 6,3 0,2 4,2 4,-3 9,-5 9,-6 8,-4 6,-4 0</inkml:trace>
  <inkml:trace contextRef="#ctx0" brushRef="#br0" timeOffset="282.594">283 481,'32'-8,"-1"0,-1-3,0 0,0-2,-2-1,1-1,-2-2,0 0,-1-2,10-10,5-31,-40 58,0 1,-1-1,1 0,0 1,-1-1,0 0,1 1,-1-1,0 0,0 1,0-1,0 0,0 0,-1 1,1-1,0 0,-1 1,1-1,-1 0,0 1,1-1,-1 1,0-1,0 1,0-1,0 1,0 0,0 0,-1-1,1 1,0 0,0 0,-1 0,1 0,-1 0,1 1,-1-1,0 0,0 0,-8 0,-1 1,1 0,0 0,-1 1,1 0,0 0,0 1,0 1,0 0,1 0,-1 1,1 0,-1 1,1 0,1 0,-1 1,1 0,0 0,0 1,-5 6,6-8,1 0,-1 0,1 1,0 0,0 0,0 1,1 0,0-1,1 2,-1-1,1 0,1 1,-1 0,1 0,1 0,0 0,0 1,0-1,1 0,0 1,1-1,0 1,0-1,1 1,0-1,1 6,0-9,1 0,-1-1,1 1,0-1,0 1,0-1,1 0,-1 0,1-1,0 1,0-1,0 1,1-1,-1-1,1 1,0-1,-1 1,1-1,0-1,0 1,1-1,0 1,120 11,17-15,-114 2</inkml:trace>
  <inkml:trace contextRef="#ctx0" brushRef="#br0" timeOffset="585.143">1158 227,'-20'13,"0"0,1 2,1 0,0 1,1 1,1 0,1 2,0 0,1 0,1 1,1 1,-7 18,17-36,1 0,0 1,0-1,0 0,0 1,1-1,-1 1,1-1,0 0,0 1,0-1,0 1,1-1,-1 0,1 1,0-1,0 0,0 1,1-1,-1 0,1 0,0 0,-1 0,1 0,1-1,-1 1,0 0,1-1,-1 0,1 0,0 0,-1 0,1 0,0 0,0 0,0-1,1 0,1 1,10 3,0-1,1-1,-1 0,0-1,1 0,0-2,15 0,11-1,-28 3,-1-1,1-1,-1 0,1-1,-1 0,1-2,-1 1,0-1,0-1,0 0,0-1,-1-1,0 0,0 0,0-1,0-2,0-3</inkml:trace>
  <inkml:trace contextRef="#ctx0" brushRef="#br0" timeOffset="837.141">1779 1,'-15'38,"-4"33,1 13,-1-3,7-10,5-13,5-11,2-8,2-7,4-4,2-1,4-2,5 1,4-4,4-7,-3-10,-5-10,-5-5</inkml:trace>
  <inkml:trace contextRef="#ctx0" brushRef="#br0" timeOffset="1081.497">1468 284,'39'0,"31"0,9 0,-4 0,-6 0,-9 4,-10 3,-9-1,-7-2,-4 0,-2-2,-1-1,-6 0</inkml:trace>
  <inkml:trace contextRef="#ctx0" brushRef="#br0" timeOffset="1337.098">2315 311,'-5'34,"-1"16,0 4,6-3,3-9</inkml:trace>
  <inkml:trace contextRef="#ctx0" brushRef="#br0" timeOffset="1590.331">2343 1,'0'0</inkml:trace>
</inkml:ink>
</file>

<file path=ppt/ink/ink4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5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285 565,'-21'6,"1"0,0 1,0 1,0 1,1 1,1 1,0 0,0 1,1 1,0 1,2 1,-1 0,-7 10,21-23,0 1,0-1,0 0,0 1,1-1,-1 1,1 0,-1 0,1-1,0 1,0 0,0 0,0 0,1 0,-1 0,1 0,0 0,0 0,0 0,0 0,1 1,-1-1,1 0,-1 0,1-1,0 1,1 0,-1 0,0 0,1-1,-1 1,1 0,0-1,0 0,0 1,0-1,0 0,0 0,1 0,-1 0,1-1,0 1,-1-1,1 1,0-1,0 0,0 0,2 0,5 1,0-1,1 0,-1-1,0-1,1 1,-1-1,0-1,0 0,0-1,0 1,0-2,-1 0,1 0,-1 0,0-1,0-1,-1 1,1-2,0-1,14-10,-2-2,0 0,-1-2,-1 0,-1-1,3-7,-1-1,-2 0,0-1,-2-1,-2 0,-1-1,-1-1,-3 0,0 0,-2-1,-2 0,-1 0,-2 0,-1-7,-2 32,0 1,-1-1,0 1,0 0,-1 0,0 0,-1 1,0-1,-1 1,-1-2,5 8,-1 1,0-1,1 0,-1 1,0-1,-1 1,1 0,0-1,-1 1,0 0,1 1,-1-1,0 0,0 1,0 0,0-1,0 1,0 0,0 0,0 1,0-1,0 1,-1 0,1-1,0 2,0-1,-1 0,1 0,0 1,0 0,0 0,0 0,-3 1,0 3,-1 1,1 0,0 1,0-1,1 1,0 0,0 1,0-1,1 1,0 0,1 0,0 0,0 1,1-1,0 1,0-1,1 1,0 0,1-1,0 1,0 0,1 0,0 4,2 19,0 0,2-1,1 1,2-1,0-1,3 1,0-2,2 1,1-2,1 0,2 0,1-2,11 13,-11-16,1-2,0 0,2-1,1-1,0-1,1-1,1-1,8 3,6-7,-24-14</inkml:trace>
  <inkml:trace contextRef="#ctx0" brushRef="#br0" timeOffset="253.728">990 622,'0'33,"5"2,2-5</inkml:trace>
  <inkml:trace contextRef="#ctx0" brushRef="#br0" timeOffset="500.986">906 85,'0'0</inkml:trace>
</inkml:ink>
</file>

<file path=ppt/ink/ink4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53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1 232,'54'34,"-34"-23,2 0,0-1,0-1,0-1,1-1,0-1,1-2,-1 0,1-1,0-1,-1-1,1-2,0 0,0-1,-1-2,9-2,-26 5,-1 0,1 0,-1 0,1-1,-1 0,0 0,0 0,0-1,0 1,0-1,0-1,-1 1,1 0,-1-1,0 0,0 0,0-1,-1 1,0-1,0 1,0-1,0 0,0 0,-1-1,0 1,1-5,-2 1,-1 0,1 0,-2 0,1 0,-1 0,-1 1,0-1,0 0,0 1,-1-1,0 1,-1 0,0 0,0 0,-1 1,0-1,0 1,-1 0,0 0,0 1,-1 0,1 0,-1 1,0-1,-1 1,0 1,1 0,-1 0,-1 0,1 1,0 0,-1 1,0 0,-4-1,8 2,0 0,1 0,-1 1,0-1,0 1,1 0,-1 0,0 1,0 0,0-1,1 2,-1-1,1 0,-1 1,1 0,-1 0,1 0,0 1,0-1,0 1,0 0,0 0,1 0,0 1,-1-1,1 1,0 0,1 0,-1 0,1 0,0 0,-2 4,-32 155,8 35,18-57,-1-85,8-34,0-1,-1 1,-2-1,0-1,-1 1,-1-1,-1 0,0-1,-2 0,0 0,-1-1,12-19,0 1,0-1,0 0,0 0,0 1,0-1,0 0,-1 1,1-1,0 0,0 1,0-1,-1 1,1-1,0 0,-1 1,1-1,-1 1,1-1,0 1,-1-1,1 1,-1-1,0 1,1-1,-1 1,1 0,-1-1,0 1,1 0,-1 0,0-1,1 1,-1 0,0 0,1 0,-1 0,0 0,1 0,-1 0,0 0,1 0,-1 0,0 0,1 0,-1 1,0-1,1 0,-1 0,0 1,1-1,-1 0,1 1,-1-1,1 1,-1-1,1 1,-1-1,1 1,-1-1,1 1,0-1,-1 1,1 0,-1 0,4-58,4 32</inkml:trace>
</inkml:ink>
</file>

<file path=ppt/ink/ink4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54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0 298,'35'-23,"114"-129,-137 138,0-1,1 2,1 0,0 0,1 1,0 1,0 0,8-2,-22 12,1 0,0 0,0 0,0 0,-1 1,1-1,0 1,0-1,0 1,0 0,0-1,0 1,0 0,0 0,0 1,0-1,0 0,0 1,0-1,0 1,0-1,0 1,0 0,0 0,-1 0,1 0,0 0,-1 1,1-1,-1 0,1 1,-1-1,1 1,-1-1,0 1,24 70,-20-52,3 23,-8-37,0 0,1 1,0-1,0 0,0-1,1 1,0 0,0 0,1-1,0 1,0-1,0 0,0 1,1-2,0 1,3 3,10 4</inkml:trace>
</inkml:ink>
</file>

<file path=ppt/ink/ink4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8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205 503,'-17'12,"0"0,1 1,0 1,1 0,1 1,0 0,1 2,0-1,2 2,-10 17,16-26,0 0,0 0,1 0,0 0,1 1,0-1,0 1,1 0,1 0,-1 0,2 0,-1 0,1 0,1 0,0 0,0 0,1 0,0 0,1 0,0-1,1 1,0-1,0 0,1 0,0 0,0-1,1 0,0 0,1 0,0-1,0 0,0 0,2 0,-4-3,0 0,1 0,-1-1,1 1,-1-1,1-1,0 1,0-1,0 0,0 0,1-1,-1 0,0 0,1-1,-1 1,1-1,-1-1,1 1,-1-1,0 0,1-1,-1 1,0-1,0 0,0-1,0 0,5-2,3-4,0 1,0-2,-1 0,0 0,-1-1,0-1,-1 0,0 0,-1-2,0 1,-1-1,0 0,-2-1,1 0,-2 0,0 0,-1-1,0 0,-2 0,0-1,0 1,-2 0,0-1,-1-7,0 16,0-1,-1 1,-1 0,1 0,-1 1,0-1,-1 0,0 1,0-1,-1 1,0 0,0 0,0 0,-1 1,0-1,-1 1,1 0,-1 1,0-1,0 1,-1 1,0-1,0 1,0 0,0 0,0 1,-1 0,0 1,1-1,-1 1,0 1,0 0,-3-1,3 3,1-1,0 1,0 0,0 0,0 1,0 0,0 1,0-1,1 1,-1 0,1 1,0 0,0 0,0 0,0 0,1 1,0 0,0 0,0 1,0 0,1-1,0 1,0 1,1-1,0 0,0 1,0 0,1 0,0 0,-1 5,-4 13</inkml:trace>
  <inkml:trace contextRef="#ctx0" brushRef="#br0" timeOffset="314.341">656 983,'-2'1,"0"0,-1 0,1 0,0 0,-1-1,1 1,-1-1,1 0,0 0,-1 1,1-2,-1 1,1 0,-1 0,1-1,-1 1,1-1,0 0,-1 0,1 0,0 0,0 0,0 0,0-1,0 1,0-1,0 1,0-1,0 0,1 0,-1 1,1-1,-1-1,1 1,0 0,0 0,0 0,0-1,0 1,0 0,1-1,-1 1,1-1,0 1,0 0,-1-1,2 1,-1-1,0 1,0-1,1 1,-1-1,1 1,0 0,0-1,0 1,0 0,1-1,7-30,3 1,0 0,2 0,2 2,0 0,11-13,-24 38,0 0,-1 0,2 0,-1 0,0 1,1-1,0 1,0 0,0 0,1 1,-1-1,1 1,0 0,0 0,0 0,0 1,5-2,-8 5,0 0,0 0,0 0,0 0,0 1,0-1,0 0,-1 1,1 0,0-1,-1 1,1 0,-1 0,1 0,-1 0,0 0,0 0,0 0,0 0,0 0,-1 0,1 1,-1-1,1 0,-1 0,0 1,0-1,0 0,0 1,0-1,-1 0,1 1,0-2,1 23</inkml:trace>
  <inkml:trace contextRef="#ctx0" brushRef="#br0" timeOffset="714.324">1305 108,'40'336,"-33"-289,-1 1,-3 1,-2-1,-2 0,-2 0,-2 0,-2 0,-3 0,-11 34,20-79,1 0,0-1,-1 1,1 0,-1-1,0 1,0 0,0-1,0 1,0-1,0 0,-1 1,1-1,-1 0,0 0,1 0,-1 0,0 0,0 0,-1-1,1 1,0-1,-1 1,1-1,0 0,-1 0,1 0,-1 0,0 0,1-1,-1 1,0-1,1 1,-1-1,0 0,0 0,0-1,-9-7</inkml:trace>
  <inkml:trace contextRef="#ctx0" brushRef="#br0" timeOffset="970.305">994 700,'39'-23,"26"-9,8-4,-4 5,-9 8,-10 7,-9 7,-6 4,-4-1,-4 0,0 2,0 1,-1 1,-4-4,-6-1</inkml:trace>
  <inkml:trace contextRef="#ctx0" brushRef="#br0" timeOffset="1430.969">1728 136,'23'108,"-10"-47,-4 0,-1 1,-3 32,-5 174,-1-266,1-1,0 1,0-1,0 1,1 0,-1-1,0 1,1 0,-1-1,1 1,-1-1,1 1,0-1,-1 1,1-1,0 0,0 1,0-1,0 0,0 0,1 0,-1 0,0 1,0-2,1 1,-1 0,1 0,-1 0,1-1,-1 1,1-1,-1 1,1-1,-1 1,1-1,0 0,-1 0,1 0,0 0,-1 0,1 0,-1 0,1-1,0 1,-1-1,1 1,-1-1,1 1,-1-1,1 0,-1 0,0 0,1 0,-1 0,0 0,0 0,0 0,1 0,-1-1,0 1,-1 0,1-1,157-168,-152 165,-4 2,-1 1,0 0,1 0,-1 0,1 0,0 0,0 0,0 1,0-1,0 0,0 1,0 0,0-1,1 1,-1 0,0 0,1 0,-1 1,1-1,-1 1,1-1,0 1,-1 0,1 0,-1 0,1 0,-1 0,1 1,0-1,-1 1,0-1,1 1,-1 0,1 0,-1 0,0 1,0-1,1 0,-1 1,0 0,1 4,-1 0,1 0,-1 1,-1-1,1 1,-1-1,0 1,-1 0,0-1,0 1,0 0,-1-1,0 1,0-1,0 1,-1-1,0 1,-2 3,-6 85,35-59,-8-30</inkml:trace>
  <inkml:trace contextRef="#ctx0" brushRef="#br0" timeOffset="1756.192">2491 560,'-5'15,"-4"7,2 0,0 1,2 0,0 0,2 0,0 1,2 8,1-28,0-1,0 1,1-1,0 1,-1-1,1 0,1 1,-1-1,0 0,1 0,-1 0,1 0,0 0,0 0,1 0,-1-1,0 1,1-1,-1 0,1 1,0-1,0 0,0-1,0 1,0 0,0-1,0 0,1 0,-1 0,0 0,1 0,-1-1,1 1,-1-1,1 0,-1 0,1 0,-1-1,1 1,-1-1,0 0,1 0,-1 0,0 0,1-1,-1 1,0-1,2-1,4-1,1-1,-1 0,0-1,-1 0,1 0,-1 0,0-1,-1-1,0 1,0-1,0-1,-1 1,0-1,-1 0,0 0,-1-1,1 1,-2-1,1 0,-2 0,1 0,-1-1,-1 1,0 0,0-1,-1 1,0-1,-1 1,0-1,-1 1,0 0,-2-6,2 13,1 1,-1-1,1 1,-1-1,0 1,0 0,0-1,-1 1,1 0,0 0,-1 1,1-1,-1 0,0 1,0 0,1 0,-1-1,0 2,0-1,0 0,0 0,0 1,0 0,0 0,0 0,0 0,0 0,0 0,-1 1,2-1,-1 1,0 0,-1 1,-89 49,71-31,3-3</inkml:trace>
  <inkml:trace contextRef="#ctx0" brushRef="#br0" timeOffset="2337.793">3196 531,'-13'-2,"0"0,-1 1,1 1,0 0,0 1,-1 0,1 1,0 0,0 1,0 1,1 0,-1 1,1 0,0 1,1 0,-1 1,1 0,0 1,1 0,-6 7,14-13,1 0,0 0,-1 1,1-1,0 0,1 1,-1-1,0 1,1-1,-1 1,1-1,0 1,-1 0,2-1,-1 1,0-1,0 1,1 0,-1-1,1 1,0-1,0 0,0 1,0-1,0 1,0-1,1 0,-1 0,1 0,0 0,-1 0,1 0,0 0,0-1,0 1,0-1,0 1,1-1,-1 0,0 0,1 0,-1 0,1 0,-1-1,1 1,-1-1,1 1,-1-1,1 0,0 0,-1 0,1 0,-1-1,1 1,11 0,0 0,-1-1,1-1,-1 0,1-1,-1 0,0-1,0-1,0 0,-1 0,0-1,0-1,0 0,-1-1,0 0,0-1,-1 0,0 0,1-3,78-55,-87 68,1 0,-1-1,0 1,1 0,-1 0,0 0,0 1,1-1,-1 0,0 1,0-1,0 1,-1 0,1 0,0 0,-1 0,1 0,-1 0,0 0,1 0,-1 0,0 1,0-1,-1 0,1 1,0-1,-1 1,0-1,1 1,-1-1,0 1,0-1,0 1,-1-1,1 1,-1-1,1 1,-2 1,2-3,-4 486,4-126,0-354,1 1,-1-1,-1 0,1 1,-1-1,0 0,-1 0,0 0,0 0,-1 0,1 0,-1-1,-1 1,1-1,-1 0,0 0,-1 0,0 0,0-1,0 0,0 0,-1 0,1-1,-1 1,0-2,-1 1,1 0,-1-1,-6 2,11-5,-1-1,1 1,-1 0,1-1,-1 1,1-1,-1 0,1 0,-1 0,1 0,0 0,0 0,0-1,-1 1,1-1,0 1,1-1,-1 0,0 0,1 0,-1 0,1 0,-1 0,1-1,0 1,0 0,0-1,0 1,0 0,1-1,-1 1,1-1,-1 0,1 1,0-1,-2-94,8 67,1 1,1 1,1-1,2 1,0 1,2 0,1 1,2 0,0 1,10-10,-3-1,24-29,-26 39</inkml:trace>
  <inkml:trace contextRef="#ctx0" brushRef="#br0" timeOffset="3236.783">3845 531,'-9'5,"-1"0,1 0,-1 1,2 1,-1-1,1 2,0-1,0 1,1 0,0 1,0-1,1 1,0 1,1-1,0 1,-1 3,4-8,0 0,0 0,0 0,0 1,1-1,0 0,0 1,1-1,-1 1,1 0,0-1,1 1,-1-1,1 1,0-1,1 1,-1-1,1 0,0 0,0 0,1 0,-1 0,1 0,0 0,1-1,-1 0,1 1,0-1,0-1,0 1,0 0,3 0,0 1,0-1,0 0,1 0,0-1,0 0,0 0,0 0,0-1,1-1,-1 0,0 0,1 0,-1-1,1 0,-1-1,1 0,-1 0,1-1,-1 0,0 0,0-1,0 0,0 0,-1-1,1 0,-1-1,0 1,0-1,-1-1,1 1,-1-1,2-3,-4 3,0-1,0-1,0 1,-1 0,0-1,-1 0,0 0,0 1,-1-1,1 0,-2-1,1 1,-1 0,-1 0,1 0,-1 0,-1 0,1 0,-1 0,-1 0,0 1,0-1,0 1,-1 0,0 0,0 0,-1 0,0 1,0-1,0 1,-1 1,-2-3,-1 1,0 1,-1 1,1 0,-1 0,0 1,-1 0,1 0,-1 1,-8-1,-6 0</inkml:trace>
  <inkml:trace contextRef="#ctx0" brushRef="#br0" timeOffset="3720.9">4269 757,'7'-27,"0"0,2 0,2 1,0 0,1 1,2 0,0 1,-14 25,0-1,0 1,1 0,-1 0,0-1,0 1,0 0,0 0,1-1,-1 1,0 0,1-1,-1 1,1 0,-1-1,1 1,-1 0,1-1,-1 1,1-1,-1 1,1-1,0 1,-1-1,1 0,0 1,-1-1,1 0,0 1,-1-1,1 0,0 0,0 0,-1 0,1 0,0 0,0 0,0 0,-1 0,1 0,0 0,0 0,-1 0,1-1,0 1,-1 0,1-1,0 1,0 0,-1-1,1 1,-1-1,1 1,0-1,-1 1,1-1,-1 1,1-1,2 13,-2-7,36 86,-36-89,0 0,0 0,1 0,-1 0,1 0,-1 0,1-1,0 1,-1-1,1 1,0-1,0 1,0-1,0 0,1 0,-1 0,0-1,0 1,0 0,1-1,-1 1,0-1,1 0,-1 0,1 0,-1 0,0 0,1-1,-1 1,0 0,0-1,1 0,-1 0,0 0,0 0,0 0,0 0,0 0,2-2,8-6,-1-1,1-1,-2 0,0-1,0 0,-1 0,0-1,-1 0,1-4,26-36,6 27,-28 28</inkml:trace>
  <inkml:trace contextRef="#ctx0" brushRef="#br0" timeOffset="4367.061">5228 447,'-35'10,"1"1,0 2,1 2,0 1,2 1,0 2,-10 8,36-23,0-1,0 1,0-1,0 2,0-1,1 0,0 1,0 0,0 0,1 0,-1 0,1 1,1-1,-1 1,1 0,0 0,0 0,0 0,1 0,0 0,0 0,1 4,1-7,0-1,0 0,0 1,0-1,1 0,-1 0,1 0,0 0,-1 0,1 0,0-1,0 1,0-1,0 1,0-1,1 0,-1 0,0 0,1 0,-1 0,1 0,-1-1,1 1,-1-1,1 1,-1-1,1 0,-1 0,3-1,75-11,-58 3,0-2,0-1,-1-1,-1 0,0-1,16-16,4-2,40-32,-79 63,1 1,-1 0,1 0,-1 0,0 0,1 0,-1 0,1 0,-1 1,0-1,1 0,-1 1,0-1,1 1,-1 0,0-1,0 1,1 0,-1 0,0 0,0 0,0 0,0 0,0 0,0 0,-1 0,1 0,0 0,0 1,-1-1,1 0,-1 0,1 1,-1-1,0 0,1 1,-1-1,0 1,0-1,0 0,0 1,0-1,0 1,0-1,-1 0,1 1,0-1,-1 1,1-1,-1 0,0 1,2 8,-1-5,0 1,1-1,0 0,0 0,0 0,1 0,-1 0,1 0,1 0,-1 0,1-1,-1 1,1-1,0 0,1 0,-1 0,1 0,0-1,0 1,0-1,0 0,0 0,1 0,0-1,-1 0,1 1,0-2,0 1,0-1,0 1,0-1,0-1,1 1,-1-1,0 0,0 0,3-1,11-5,0-2,-1-1,0 0,0-1,-1-1,-1 0,0-1,0-1,-1-1,-1 0,0-1,-1 0,-1-1,11-17,-18 25,13-14,-1-1,-1-1,-1 0,-1-2,-1 1,-1-1,-2-1,-1 0,0 0,-3-1,2-13,-7 32,1 1,-1-1,0 0,0 0,-1 0,0 1,0-1,-1 0,0 0,-1 1,0-1,0 1,-1-1,0 1,-1 0,0 0,-4-7,6 14,1-1,-1 1,0 0,0-1,-1 1,1 0,0 0,0 0,0 1,-1-1,1 0,-1 1,1 0,0-1,-1 1,1 0,-1 0,1 1,0-1,-1 0,1 1,0-1,-1 1,1 0,0 0,0 0,-1 0,1 0,0 0,0 1,0-1,-1 2,-57 55,54-48,0 0,1 1,0-1,0 1,1 0,0 1,1-1,1 1,-1-1,2 1,0 0,0-1,1 1,1 0,0 0,0-1,1 1,1 0,1 4,4 11,0-1,2 0,1-1,2 0,0-1,1 0,15 17,95 108,15-39,-125-98,0-2</inkml:trace>
  <inkml:trace contextRef="#ctx0" brushRef="#br0" timeOffset="35817.24">684 1801,'1'1,"0"-1,0 0,0 0,0 1,1-1,-1 0,0 0,0 0,0 0,0-1,0 1,0 0,1 0,-1-1,0 1,0 0,0-1,0 1,0-1,0 0,0 1,0-1,0 0,-1 1,1-1,0 0,0 0,-1 0,1 0,0 0,-1 0,1 0,-1 0,1 0,-1 0,0 0,1 0,-1 0,0 0,0 0,1-1,-1 1,0 0,0 0,-1 0,1 0,0 0,0 0,0-1,-1 1,1 0,-1 0,1 0,-1 0,1 0,-1 0,1 0,-1 0,0 0,0 1,1-1,-1 0,0 0,0 1,0-1,-1 0,-12-3,-1 0,0 1,0 1,0 1,-1 0,1 1,0 0,-13 3,-14-2,16 1,1 1,-1 1,0 1,1 1,0 1,1 2,-9 4,30-11,0-1,1 1,-1 0,1 1,-1-1,1 0,0 1,0-1,0 1,0 0,0 0,1 0,-1 0,1 0,0 0,0 0,0 0,0 0,0 1,1-1,-1 0,1 1,0-1,0 0,0 1,1-1,-1 0,1 0,0 1,0-1,0 0,0 0,0 0,1 0,-1 0,1 0,0 0,0-1,0 1,0-1,1 1,-1-1,1 0,-1 0,1 0,0 0,-1 0,1-1,0 1,0-1,1 0,-1 0,1 1,16 6,-1-1,1-1,1 0,-1-2,1 0,0-1,16-1,-69 31,-82 50,93-64,1 1,0 1,1 1,2 0,0 2,1 0,2 0,-9 22,20-42,1 0,-1 0,1 0,0 1,1-1,-1 1,1 0,0-1,0 1,1 0,-1 0,1 0,0-1,0 1,1 0,-1 0,1-1,0 1,0 0,1-1,-1 1,1-1,0 1,1-1,-1 0,1 0,-1 0,1 0,0 0,1-1,-1 1,1-1,-1 0,1 0,0 0,0-1,0 1,1-1,0 1,6-2,0 0,0-1,0 1,-1-2,1 0,0 0,0-1,-1 0,1-1,-1 0,1-1,-1 0,-1-1,4-2,7-6,-8 0</inkml:trace>
  <inkml:trace contextRef="#ctx0" brushRef="#br0" timeOffset="36395.12">543 1407,'-3'1,"-1"1,1 0,0 0,-1 0,1 0,0 0,0 1,1-1,-1 1,0 0,1 0,0 0,0 0,0 0,0 1,0-1,0 0,1 1,0 0,0-1,0 1,0 0,0-1,1 1,0 0,0 0,-1-1,-73 291,38-152,7 2,-3 69,3 13,4-62,0-18,22-122</inkml:trace>
  <inkml:trace contextRef="#ctx0" brushRef="#br0" timeOffset="39811.834">1418 2619,'143'-144,"-108"102,-1-2,-3-1,-1-1,-3-1,-2-2,19-49,-42 93,0 2,0-1,0 0,0 0,-1 0,1 0,-1 0,0 0,0 0,-1-1,1 1,-1 0,0 0,0-1,0 1,-1 0,1 0,-1-1,0 0,-1 5,0 0,0 0,0 0,0 0,0 1,1-1,-1 0,0 1,0 0,0-1,1 1,-1 0,0 0,1 0,-1 0,0 0,1 0,-1 0,1 0,0 1,-1-1,1 1,0-1,0 1,0-1,0 1,0 0,0-1,1 1,-1 0,0 0,1-1,-9 14,2 1,-1-1,2 1,0 0,1 1,1 0,0-1,1 1,1 0,1 1,0 3,0-12,0 1,0 0,1 0,1 0,0 0,0-1,1 1,0 0,0-1,1 1,1-1,0 0,0 0,0 0,1-1,0 1,1-1,3 3,-3-6,0 1,1-1,0-1,0 1,0-1,0-1,0 1,1-1,0 0,0-1,0 0,0 0,0-1,0 0,0 0,0-1,1 0,-1 0,0-1,0 0,0 0,0-1,0 0,4-2,6-2,0-1,0 0,-1-2,0 1,-1-2,1-1,-2 0,0 0,0-2,1-1,-5 2,0-1,-1 0,0 0,0-1,-2 0,0-1,0 1,-2-2,0 1,0-1,-2 0,0 0,0 0,-1-8,-4 25,1 0,-1 0,0 0,1 0,-1 0,0 0,0 0,0-1,0 1,0 0,0-1,0 1,0-1,0 1,0-1,0 1,-1-1,1 0,0 1,0-1,0 0,-1 0,1 0,0 0,0 0,0 0,-1 0,1-1,0 1,0 0,0-1,0 1,0-1,0 1,0-1,0 1,0-1,0 0,0 1,0-1,0 0,0 0,0 0,0 0,1 0,-1 0,0 0,1 0,-1 0,1 0,-1 0,1 0,0 0,-1 0,1-1,0 1,0 0,0 0,0 0,0-1,0 1,0 0,0 0,0 0,1-1,-1 1,0 0,1 0,-1 0,1 0,-8 15,1 0,0 0,1 1,1 0,0 0,1 0,0 0,2 1,0-1,0 1,1-1,1 1,1-1,0 1,0-8,-1 0,2 1,-1-1,1 0,0 0,1 0,-1-1,2 1,-1-1,1 0,0 0,1 0,-1-1,1 0,0 0,1 0,0-1,0 0,0 0,0-1,1 0,-1 0,1 0,0-1,1-1,-1 1,0-1,1-1,-1 0,1 0,-1 0,1-1,-1 0,1-1,-1 0,1 0,-1-1,1 0,-1-1,14-6,-1-1,0-1,0-1,-1 0,-1-2,0 0,-1-2,0 0,2-4,-4 2,-1-1,0-1,-2 0,-1-1,0 0,-1-1,-2 0,0-1,4-17,-11 37,-1-1,1 1,-1-1,0 1,0-1,0 1,-1-1,1 0,-1 1,0-1,0 0,0 0,0 1,-1-1,1 0,-1 1,0-1,0 0,0 1,-1 0,1-1,-1 1,0 0,0-1,0 1,0 0,-1 1,1-1,-1 0,0 1,0-1,1 1,-2 0,1 0,0 0,0 0,-1 1,1-1,-1 1,1 0,-1 0,1 0,-1 1,0-1,1 1,-1 0,0 0,0 0,1 0,-1 1,-1-1,-5 7,1 0,0 0,0 0,1 1,0 1,0-1,1 1,0 1,0-1,1 1,1 0,-1 1,2-1,-1 1,2 0,-1 0,1 0,1 1,0-1,1 1,0-1,1 1,0-1,1 1,1 7,-1-10,1-1,0 0,0 0,1 0,0 0,0 0,1-1,0 1,0-1,1 0,0 0,0-1,0 1,1-1,0 0,1-1,-1 1,1-1,0-1,0 1,0-1,1 0,0-1,0 0,0 0,0-1,-6-1,0 0,0 0,1-1,-1 1,0-1,1 0,-1 1,0-1,1 0,-1 0,0-1,1 1,-1-1,0 1,1-1,-1 1,0-1,0 0,1 0,-1 0,0-1,0 1,0 0,-1-1,1 1,0-1,0 0,-1 1,1-1,-1 0,0 0,1 0,-1 0,0 0,0-2,1-12</inkml:trace>
  <inkml:trace contextRef="#ctx0" brushRef="#br0" timeOffset="45079.238">2039 1774,'19'-20,"14"-12,-1-2,-1-1,-2-1,3-9,64-96,-61 65,-34 76,0 0,0 0,0 1,0-1,0 0,1 1,-1-1,-1 1,1-1,0 1,0-1,0 1,0 0,0-1,0 1,-1 0,1 0,0 0,-1 0,1 0,0 0,-1-1,1 1,-1 0,0 1,1-1,-1 0,0 0,0 0,1 0,-1 0,0 0,0 0,0 1,87 149,44 25,-101-105,-24-66</inkml:trace>
  <inkml:trace contextRef="#ctx0" brushRef="#br0" timeOffset="50685.508">3309 2366,'0'4,"0"8,-5 0,-1 4,5-1,2-8,6-10,2-9,-5 2,-4-2,-1 1</inkml:trace>
  <inkml:trace contextRef="#ctx0" brushRef="#br0" timeOffset="51304.138">3450 1829,'-5'0,"-6"0,-2 5,-2 1,5 1,4-7,9-3,3-6,1 4,-1 2</inkml:trace>
</inkml:ink>
</file>

<file path=ppt/ink/ink4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7:51.4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2879 73,'-1'11,"-1"0,-1 0,0 1,0-2,-1 1,-1 0,1-1,-2 0,1 0,-3 1,-14 31,-60 103,-48 93,2-27,-10 22,60-94,-51 92,42-53,3-37,-3-2,15-41,-111 188,-21 86,147-233,-17 19,299-465,-35 2,-85 86,-20 92,0 18,-69 87,-1-1,-1-1,-1-1,-1 0,9-25,14-30,90-204,-64 139,35-53,-18 5,18-35,1 32,-95 192,19-44,3 0,1 2,2 1,3 2,9-10,26-41,-77 106,0 0,0-2,-1 1,-1-1,0-1,0-1,0 0,-1-1,0 0,-1-1,0-1,0 0,-2-1,-95 40,112-42,0 0,0 1,0-1,0 0,0 1,0-1,1 0,-1 1,1-1,0 1,0-1,0 1,0-1,0 1,0-1,1 1,-1-1,1 1,-1-1,1 0,0 1,0-1,0 0,1 0,-1 0,0 0,1 0,-1 0,1 0,0 0,0 0,0-1,0 1,0 0,3 4,133 165,-31-11,-51-118,-54-43,0 0,-1-1,1 1,-1-1,0 1,1-1,-1 0,0 1,0-1,0 0,0 0,0 0,0 0,-1 0,1 0,0 0,-1 0,0 0,0 0,1 0,-1-1,0 1,-1 0,1 0,0 0,-1 0,1-1,0-1,-3-454,4 455,-1 1,1 0,-1 0,1-1,-1 1,0 0,0-1,0 1,0-1,0 1,0 0,-1-1,1 1,-1 0,1 0,-1-1,0 1,0 0,0 0,0 0,-1 0,1 0,0 0,-1 0,0 1,1-1,-1 0,0 1,0-1,0 1,0 0,0 0,0 0,0 0,0 0,0 0,0 0,-1 1,1-1,0 1,-1-1,1 1,0 0,-1 0,-1 0,-137 60,81-28,25-16,2 0,0 3,1 0,1 2,-21 19,52-40,-1 0,1 0,-1 0,1 1,0-1,-1 0,1 0,-1 0,1 1,-1-1,1 0,0 1,-1-1,1 0,0 1,-1-1,1 1,0-1,0 0,-1 1,1-1,0 1,0-1,0 1,0-1,-1 1,1-1,0 0,0 1,0-1,0 1,0-1,0 1,0-1,0 1,0-1,1 1,-1-1,0 1,0-1,0 1,1-1,-1 0,0 1,0-1,1 1,-1-1,0 0,1 1,-1-1,0 0,1 1,-1-1,0 0,1 1,-1-1,1 0,-1 0,1 0,-1 0,1 1,-1-1,1 0,-1 0,1 0,36 3,-32-3,5 0,10-1,1 2,-1 0,0 1,0 1,0 0,-1 2,14 5,185 92,-217-101,-1-2,0 0,0 1,-1-1,1 1,0-1,1 1,-1-1,0 0,0 1,0-1,0 1,0-1,0 1,1-1,-1 1,0-1,0 1,1-1,-1 1,0-1,1 1,-1-1,1 1,-1 0,1-1,-1 1,0 0,1-1,-1 1,1 0,0-1,-1 1,1 0,-1 0,1 0,-1 0,1 0,-1 0,1-1,0 1,-1 0,1 0,-1 1,1-1,-1 0,1 0,-1 0,1 0,0 0,-1 1,1-1,-1 0,1 0,-1 1,1-1,-1 0,0 1,1-1,-1 1,1-1,-1 1,0-1,1 0,-1 1,0 0,-3-8,-4-6,0-1,1 0,0 0,1 0,1-1,0 0,1 0,1 0,0 0,1 0,1 0,1-10,3 5,2-38,-6 56,0 1,-1 0,1-1,-1 1,1 0,-1-1,1 1,-1 0,0 0,0 0,0 0,1-1,-1 1,0 0,0 0,-1 1,1-1,0 0,0 0,0 0,-1 1,1-1,0 1,-1-1,1 1,0-1,-1 1,1 0,0 0,-1 0,1 0,-1 0,1 0,0 0,-1 0,1 0,-1 1,1-1,-139 18,138-18,1 0,0-1,0 1,-1 0,1 0,0 0,0 0,-1 0,1 0,0 0,-1 0,1 1,0-1,0 0,-1 1,1-1,0 1,0 0,0-1,0 1,0 0,0-1,0 1,0 0,0 0,0 0,0 0,0 0,1 0,-1 0,0 0,1 0,-1 1,1-1,-1 0,1 0,0 0,-1 1,1-1,0 0,0 0,0 1,0-1,0 0,0 1,0-1,0 0,1 0,-1 1,0-1,1 0,-1 0,1 0,-1 1,1-1,0 0,-1 0,1 0,0 0,1 1,143 112,-96-56,-71-80,-75-64,147 168,-41-59</inkml:trace>
  <inkml:trace contextRef="#ctx0" brushRef="#br0" timeOffset="8372.298">0 1456,'59'92,"-49"-68,-1-1,0 2,-2-1,-1 1,2 22,9 33,-6-35,-31-83,-30-191,46 196,1 0,2-1,1 1,2 0,1 0,7-28,15-98,-24 158,-1-1,1 1,-1 0,1 0,-1-1,1 1,0 0,-1 0,1 0,0 0,0 0,0 0,0 0,0 0,0 0,0 0,0 0,0 1,1-1,-1 0,0 1,0-1,1 1,-1 0,0-1,1 1,-1 0,0 0,1-1,-1 1,0 0,1 1,-1-1,0 0,1 0,-1 1,0-1,1 0,-1 1,0-1,0 1,1 0,-1-1,0 1,0 0,0 0,0 0,0 0,0 0,0 0,0 0,0 0,-1 0,2 1,45 65,20 62,-60-121</inkml:trace>
  <inkml:trace contextRef="#ctx0" brushRef="#br0" timeOffset="9467.151">226 2020,'6'-2,"1"0,-1-1,-1 0,1 0,0 0,-1-1,1 0,-1 0,0 0,-1-1,1 0,-1 0,0 0,0 0,2-4,1 0,-1 0,0 0,-1 0,0-1,0 1,-1-1,0 0,-1-1,0 1,0-1,-1 1,-1-1,0 0,0 0,-1 0,-2-10,2 21,-1-1,1 0,-1 0,1 1,-1-1,0 1,1-1,-1 0,0 1,1-1,-1 1,0 0,0-1,0 1,0 0,1-1,-1 1,0 0,0 0,0 0,0-1,0 1,0 0,0 0,0 1,1-1,-1 0,0 0,0 0,0 1,0-1,0 0,1 1,-1-1,0 0,0 1,0-1,1 1,-1 0,0-1,1 1,-1-1,1 1,-1 0,1 0,-1-1,1 1,-1 0,1 0,-1 0,1-1,0 1,0 0,-1 0,1 0,0 0,0 0,0 0,0 0,0-1,0 1,0 0,0 0,1 0,-2 4,0-1,1 1,0-1,0 0,0 1,1-1,-1 1,1-1,0 0,0 1,1-1,-1 0,1 0,0 0,0 0,0 0,1-1,-1 1,1-1,0 1,0-1,0 0,1 0,-1 0,1 0,-1-1,1 0,0 1,0-1,0-1,0 1,0-1,0 1,1-1,-1 0,0-1,1 1,-1-1,1 0,-1 0,0 0,1 0,-1-1,1 0,-1 0,0 0,0 0,1-1,-1 0,0 0,0 0,5-4,0-1,0 0,-1-1,0 0,0 0,-1 0,0-1,-1 0,0-1,0 1,-1-1,0 0,-1-1,0 1,0-1,-1 0,-1 0,1-10,-2 20,0 1,-1-1,1 0,-1 0,0 0,1 0,-1-1,0 1,0 0,0 0,1 0,-1 0,0 0,-1 0,1 0,0 0,0 0,0 0,0 0,-1 0,1 0,-1 0,1 0,-1 0,1 0,-1 0,1 0,-1 0,0 0,1 0,-1 1,0-1,0 0,0 1,0-1,1 0,-1 1,0-1,0 1,0 0,0-1,0 1,0 0,-1-1,1 1,0 0,0 0,0 0,0 0,0 0,0 0,0 0,0 0,-1 1,0 0,1 1,0 0,-1-1,1 1,0 0,0 0,0-1,0 1,0 0,1 0,-1 0,0 0,1 0,0 0,-1 0,1 1,0-1,0 0,0 0,0 0,1 0,-1 0,1 0,-1 0,1 0,0 0,-1 0,1 0,0 0,0 0,0-1,1 1,-1 0,1 1,58 44,-53-47,1-1,-1 0,0 0,1 0,-1-1,0 0,0 0,0-1,0 0,0 0,-1-1,0 0,1 0,-1 0,-1-1,1 0,-1 0,1 0,-1-1,-1 0,1 0,-1 0,0 0,-1-1,1 1,-1-1,-1 0,1 0,-1 0,0-1,-1 1,0 0,0-1,0-1,-1 3,1 2,0 1,0-1,-1 0,1 0,-1 0,0 0,0 0,0 0,-1 0,1 0,-1 1,0-1,0 0,0 0,-1 1,1-1,-1 1,0-1,0 1,0 0,-1-2,1 5,0 1,0-1,0 1,0 0,0 0,0-1,0 1,1 0,-1 1,0-1,1 0,-1 0,1 1,-1-1,1 1,0-1,-1 1,1 0,0-1,0 1,0 0,0 0,1 0,-1 0,0 0,1 0,0-1,-1 2,1-1,0 0,0 0,0 0,0 0,0 1,0 0,-1 1,1 0,0-1,0 1,1-1,-1 1,1-1,0 1,-1-1,1 1,1-1,-1 0,1 1,-1-1,1 0,0 0,0 0,0 0,0-1,1 1,-1 0,1-1,0 0,-1 0,1 1,0-2,0 1,1 0,-1-1,0 1,0-1,1 0,-1 0,1 0,-1 0,1-1,-1 0,1 0,-1 1,1-2,0 1,-1 0,4-2,11-3</inkml:trace>
  <inkml:trace contextRef="#ctx0" brushRef="#br0" timeOffset="10830.172">763 1400,'118'-214,"-113"205,-1 1,-1-1,0 0,0 0,0-1,-1 1,-1 0,1-1,-2 0,1 1,-1-1,-1 1,1-1,-2 1,0-4,1 12,0 0,1 0,-1 0,0 0,0 0,0 0,0 1,0-1,0 0,0 1,0-1,0 0,-1 1,1 0,0-1,0 1,0 0,-1-1,1 1,0 0,0 0,-1 0,1 0,0 0,0 0,0 1,-1-1,1 0,0 1,0-1,0 0,0 1,-1 0,1-1,0 1,0 0,0-1,0 1,0 0,1 0,-1 0,0 0,0 0,-41 42,39-39,0 0,1 1,-1-1,1 1,0 0,1-1,-1 1,1 0,0 0,0 0,0 0,1 1,0-1,0 0,0 0,0 0,1 0,0 0,0 0,1 0,-1 0,1 0,0 0,0-1,1 1,-1-1,1 1,0-1,0 0,0 0,1 0,-1-1,1 1,0-1,0 0,1 0,-1 0,3 1,-1-1,-1 0,1 0,0-1,0 0,0 0,0 0,0-1,0 1,1-2,-1 1,0-1,1 0,-1 0,1 0,-1-1,0 0,0 0,1-1,-1 0,0 0,0 0,-1-1,1 0,0 0,-1 0,5-4,5-10,0 0,-1 0,-1-2,0 1,-2-2,0 1,-1-2,-1 1,-1-1,-1-1,3-16,2 4,-11 32,1 0,-1 0,0 0,0 0,1 0,-1 0,-1-1,1 1,0 0,-1 0,1-1,-1 1,1-1,-1 1,0 0,0-1,0 1,-1-1,1 1,-1 0,1-1,-1 1,0 0,1 0,-1-1,0 1,-1 0,1 0,0 0,-1 0,1 0,-1 0,1 1,-1-1,0 0,0 1,0 0,0-1,-2 0,1 3,0 1,0-1,0 1,0 0,0 0,0 0,1 0,-1 0,1 1,-1-1,1 1,0 0,0 0,0 0,0 0,1 0,-1 0,1 0,0 0,-1 1,2-1,-1 0,0 1,1-1,-1 1,1-1,0 1,0-1,1 1,-1-1,1 0,0 3,1 0,-1-1,1 0,1 0,-1 0,1 0,0 0,0 0,0-1,1 1,-1-1,1 0,0 0,1 0,-1-1,1 1,-1-1,1 0,0-1,0 1,0-1,1 0,-1 0,0 0,1-1,-1 0,1 0,-1 0,1-1,0 0,-1 0,1 0,0-1,-1 0,1 0,-1 0,1-1,-1 0,0 0,0 0,0 0,0-1,0 0,0 0,9-9,0-1,-1 0,0-1,-1 0,0-1,-2 0,1-1,-2 0,0-1,-1 0,-1 0,-1-1,0 1,-1-2,-1 1,0 0,-2-1,0-13,-11-7,9 39,0-1,0 1,0-1,0 0,0 1,0-1,-1 0,1 1,0-1,-1 1,1-1,0 1,-1-1,1 1,-1-1,1 1,0-1,-1 1,1-1,-1 1,0 0,1-1,-1 1,1 0,-1-1,1 1,-1 0,0 0,1 0,-1-1,0 1,1 0,-1 0,0 0,1 0,-1 0,1 0,-1 0,0 1,1-1,-1 0,0 0,1 0,-1 1,1-1,-1 0,0 1,1-1,-1 0,1 1,-1-1,1 1,-1-1,1 1,0-1,-1 1,-2 4,1 0,-1 0,1 1,0-1,1 1,-1-1,1 1,0-1,1 1,-1 0,1 0,0-1,1 1,-1 0,1 0,0-1,0 1,1 0,0-1,0 0,0 1,1-1,-1 0,1 0,1 0,-1-1,2 2,-1-2,0 0,1 0,-1-1,1 0,0 0,0 0,0 0,1-1,-1 0,0 0,1 0,0-1,-1 0,1 0,0 0,-1-1,1 0,0 0,1 0,17 0</inkml:trace>
  <inkml:trace contextRef="#ctx0" brushRef="#br0" timeOffset="11506.442">763 637,'202'-337,"-194"324,-1-1,0 0,0 0,-2-1,0 0,0 0,-1 0,-1 0,-1-1,1-11,-3 28,1-1,-1 1,1-1,-1 1,1-1,-1 1,1-1,-1 1,1-1,0 1,-1-1,1 0,0 1,0-1,-1 0,1 0,0 0,0 1,-1-1,1 0,0 0,0 0,-1 0,1 0,0 0,0-1,-1 1,1 0,0 0,0 0,-1-1,1 1,0 0,-1-1,1 1,0-1,-1 1,1-1,-1 1,1-1,-1 1,1-1,-1 1,1-1,-1 0,1 1,-1-1,0 0,1 1,-1-1,0 0,0 0,0 1,1-1,-1 0,0 0,0 1,0-1,0 0,0 0,0 1,-1-1,1 0,0 0,0 1,0-1,-1 0,19 19,-2 0,0 1,-1 0,-1 1,-1 1,4 9,21 33,-26-47,0-4</inkml:trace>
  <inkml:trace contextRef="#ctx0" brushRef="#br0" timeOffset="17274.666">2569 582,'-93'246,"-60"-2,139-208,-2 0,-1-2,-2 0,-1-1,-2-1,-12 13,-22 61,25-38,-95 106,-14 41,-13 72,-27 48,78-134,104-187,18-38,63-117,50-126,73-32,-76 87,-91 140,61-133,-9 38,-78 148,-1 0,-1-1,-1 0,-1-1,-1 0,-1 0,0-1,-2 0,2-13,62-130,-34 97,87-150,2 21,-71 73,-52 118,-2 6</inkml:trace>
  <inkml:trace contextRef="#ctx0" brushRef="#br0" timeOffset="19022.702">2822 412,'-37'45,"-61"121,-48 115,123-235,-79 153,78-150,-3-2,-1 0,-2-2,-19 19,-76 135,18-27,96-151</inkml:trace>
  <inkml:trace contextRef="#ctx0" brushRef="#br0" timeOffset="19972.908">2174 1597,'-259'372,"58"-33,76-135,37-40,20-63,6-6,46-75</inkml:trace>
</inkml:ink>
</file>

<file path=ppt/ink/ink4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52.1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1 427,'328'-294,"-224"170,-104 124,0 0,0-1,0 1,0-1,0 1,0 0,1-1,-1 1,0-1,0 1,1 0,-1-1,0 1,0 0,1-1,-1 1,0 0,1-1,-1 1,0 0,1 0,-1 0,1-1,-1 1,0 0,1 0,-1 0,1 0,-1 0,0 0,1 0,-1 0,1 0,-1 0,1 0,-1 0,1 0,-1 0,0 0,1 0,-1 0,1 0,-1 1,0-1,1 0,-1 0,0 0,1 1,-1-1,0 0,1 1,-1-1,0 0,1 1,-1-1,0 0,0 1,1-1,-1 0,0 1,0-1,0 1,0-1,4 34,-4-23,25 138,-25-135,0-1,2 1,-1-1,2 1,0-1,0 0,2 0,-1 0,2-1,-1 1,2-1,4 6,1-5</inkml:trace>
</inkml:ink>
</file>

<file path=ppt/ink/ink4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32.88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88 968,'1'3,"0"0,1-1,0 1,-1-1,1 0,0 1,0-1,0 0,1 0,-1 0,0 0,1-1,-1 1,1 0,0-1,-1 0,1 0,0 0,0 0,0 0,5 3,174 85,-144-72,-1-1,-1 1,-1 2,0 2,23 18,180 90,5 10,-68-32,-184-137,-87-152,37 29,59 151,-1 1,0-1,1 1,-1-1,0 1,0-1,0 1,0 0,0 0,0-1,0 1,0 0,-1 0,1 0,0 0,-1 0,1 1,-1-1,1 0,-1 1,1-1,-1 1,1-1,-1 1,1 0,-1-1,0 1,1 0,-1 0,0 0,1 1,-1-1,1 0,-1 1,1-1,-1 0,0 1,1 0,-1-1,1 1,0 0,-1 0,1 0,0 0,-1 0,1 0,0 0,0 0,0 1,0-1,0 0,0 1,1-1,-1 1,0-1,0 2,-113 145,-41 5,155-153,-1 1,1-1,-1 0,1 1,0-1,-1 1,1-1,0 1,-1-1,1 1,0-1,-1 1,1-1,0 1,0-1,0 1,0-1,-1 1,1-1,0 1,0 0,0-1,0 1,0-1,0 1,1-1,-1 1,0-1,0 1,0 0,0-1,1 1,-1-1,0 1,0-1,1 0,-1 1,0-1,1 1,-1-1,1 1,-1-1,1 0,-1 1,1-1,-1 0,1 0,-1 1,1-1,-1 0,1 0,-1 0,1 1,-1-1,1 0,-1 0,1 0,0 0,-1 0,1 0,-1 0,1 0,-1 0,1-1,-1 1,1 0,0 0,51 1,-46-1,414-3,-441-14,-202-100,-8-10,57 4,-59-8,79 42,99 57,134 72,21 1,-18-9,-1 4,-2 3,6 8,27 24,72 55,106 4,-290-130,-1 0,1 0,0 0,-1 1,1-1,0 0,-1 0,1 0,0 1,-1-1,1 0,0 0,-1 1,1-1,0 0,0 1,0-1,-1 0,1 1,0-1,0 0,0 1,0-1,0 1,-1-1,1 0,0 1,0-1,0 0,0 1,0-1,0 1,0-1,0 0,1 1,-1-1,0 1,0-1,0 0,0 1,0-1,1 0,-1 1,0-1,0 0,1 1,-1-1,0 0,0 0,1 1,-1-1,1 0,-40-1,-231-80,218 64,2-2,0-2,1-3,2-1,-3-4,-122-124,14 85,130 60,1-2,1-1,0-1,0-1,-11-8,17 0,20 21,1 0,-1 0,0 1,0-1,1 0,-1 0,0 0,1 1,-1-1,0 0,1 0,-1 0,1 0,-1 0,0 0,1 0,-1 0,0 0,1 0,-1 0,0 0,1 0,-1 0,1 0,-1 0,0 0,1 0,-1-1,0 1,1 0,-1 0,0 0,1 0,-1-1,0 1,0 0,1-1,-1 1,0 0,0 0,0-1,1 1,-1 0,0-1,0 1,0 0,0-1,1 1,-1 0,0-1,0 1,0-1,0 1,0 0,0-1,0 1,0 0,0-1,0 1,-1 0,1-1,0 1,0-1,0 1,0 0,0-1,-1 1,1 0,131 54,-98-36,196 113,52 38,-54-50,-170-75,-86-42,-192-87,196 73,-2 0,-22-8,1-2,0-2,2-2,1-2,1-2,2-2,1-2,-19-22,44 38,-2-3,-2-1,0 2,-1 1,0 0,-16-8,-37-17,109 52,23 22,75 55,-91-39,-29-29</inkml:trace>
  <inkml:trace contextRef="#ctx0" brushRef="#br0" timeOffset="967.683">1189 1419,'-167'11,"-35"7,139-7,58-5</inkml:trace>
  <inkml:trace contextRef="#ctx0" brushRef="#br0" timeOffset="1848.416">850 1419,'-19'-33,"-165"-68,160 85,-1 0,0 2,-1 0,-1 2,-25-8,-76-37,11 6,0-6,14 8,100 50,10 3</inkml:trace>
  <inkml:trace contextRef="#ctx0" brushRef="#br0" timeOffset="3446.854">991 1504,'-8'-9,"-9"-9,0 1,-1 1,0 0,-2 1,1 1,-2 1,-14-6,-182-62,37-8,-12 17,171 66,1-1,0-1,1 0,0-1,0-2,1 0,-10-8,14 8</inkml:trace>
  <inkml:trace contextRef="#ctx0" brushRef="#br0" timeOffset="5298.801">1104 1504,'-19'7,"0"-1,-1 0,0-2,0 0,0-1,-1-1,1-1,0-1,-1-1,-10-2,-79 4,66 8,45-7,-1-1,1 0,-1 0,1 0,0 0,0 0,-1 0,1 0,0 0,0 0,0 0,0-1,0 1,0 0,0-1,1 1,-1-1,0 1,0-1,0 1,1-1,-1 0,0 1,0-1,1 0,-1 0,0 0,0 0,1 0,-1-1,0 1,0 0,1 0,-1-1,0 1,108 0,75 12,11 31,-194-42,-1-1,1 1,-1-1,1 0,0 1,-1-1,1 1,-1-1,1 0,0 0,-1 1,1-1,0 0,0 0,-1 0,1 0,0 0,-1 0,1 0,0 0,-1 0,1 0,0 0,-1 0,1 0,0-1,-1 1,1 0,0 0,-1-1,1 1,0-1,-1 1,1 0,-1-1,1 1,-1-1,1 1,-1-1,1 0,-1 1,0-1,1 1,-1-1,0 0,0 1,1-1,-1 0,0 1,0-1,0 0,0 1,0-1,0 0,0 0,0 1,0-1,0 0,0 1,0-1,0 0,-1 1,1-1,0 0,0 1,-1-1,1 0,-117-142,113 136,0-1,1 1,-1-1,2 0,-1 0,1 0,0 0,1 0,0-1,0 1,1 0,0-1,-22-89,13 88,1 6</inkml:trace>
  <inkml:trace contextRef="#ctx0" brushRef="#br0" timeOffset="15203.9">1584 234,'0'0,"-1"0,1-1,0 1,-1-1,1 1,-1 0,1 0,-1-1,1 1,-1 0,1 0,-1 0,0-1,1 1,-1 0,1 0,-1 0,1 0,-1 0,0 0,1 0,-1 0,1 0,-1 1,1-1,-1 0,1 0,-1 0,1 1,-1-1,1 0,-1 0,1 1,-1-1,1 1,-1-1,1 0,0 1,-1-1,1 1,0-1,-1 1,1-1,0 1,-1-1,1 1,0-1,0 1,0-1,0 1,0 0,0-1,-1 1,1-1,0 1,1-1,-1 1,0 0,0 0,-6 39,6-39,0 359,-1-381,0-14,2-1,1 1,2 0,1 0,1 0,5-8,97-182,-30 135,-77 90,0-1,0 0,1 1,-1-1,0 0,0 1,0 0,0-1,1 1,-1 0,0-1,0 1,0 0,1 0,-1 0,0 0,0 0,1 1,-1-1,0 0,0 0,1 1,-1-1,0 1,0-1,0 1,0-1,0 1,0 0,0 0,0-1,0 1,0 0,0 0,0 0,-1 0,1 0,0 0,-1 0,1 0,-1 1,1-1,22 57,-19-45,17 41,-9-34</inkml:trace>
  <inkml:trace contextRef="#ctx0" brushRef="#br0" timeOffset="16016.514">1951 572,'1'4,"1"-1,-1-1,1 1,-1 0,1 0,0 0,0-1,0 1,0-1,1 0,-1 1,0-1,1 0,0 0,0-1,-1 1,1-1,0 1,0-1,0 0,0 0,1 0,-1 0,0-1,0 1,1-1,-1 0,0 0,0 0,1 0,0-1,1 1,0-1,1 0,-1 0,0 0,0 0,0-1,0 0,0 0,0 0,0-1,-1 0,1 0,-1 0,0 0,0 0,0-1,0 0,0 0,-1 0,0 0,0-1,0 1,0-1,-1 0,0 0,0 0,0 0,0 0,-1 0,0 0,0-1,0 1,-1 0,0 0,0-1,0 1,1 1,-1 0,1 0,-1 0,0 0,0 0,0 0,0 0,0 1,-1-1,0 0,0 0,0 0,0 1,-1-1,1 0,-1 1,0-1,0 1,0 0,-1 0,1 0,-1 0,0 0,1 0,-1 1,-1-1,1 1,0 0,0 0,-1 0,1 0,-1 1,0-1,1 1,-1 0,0 0,0 1,0-1,0 1,-3-1,1 2,1 0,-1 0,1 0,0 1,-1-1,1 1,0 0,0 1,0 0,0-1,0 1,1 1,-1-1,1 1,0 0,0 0,1 0,-1 0,1 1,-1-1,2 1,-1 0,0 0,1 0,0 0,0 0,0 1,1-1,0 1,0-1,0 1,1-1,0 1,0 5,5 160,14-54,-20-104,-1-1,-1 1,0-1,-1 1,0-1,-1 0,0-1,-1 1,0-1,-1 0,0-1,-1 1,0-1,-26 10,20-20</inkml:trace>
  <inkml:trace contextRef="#ctx0" brushRef="#br0" timeOffset="18384.732">2431 206,'11'7,"-1"1,1-2,1 1,-1-1,1-1,0 0,1-1,-1 0,1-1,-1 0,1-1,0-1,0 0,0 0,0-2,0 1,0-2,1 0,7 2,-15 1,1-1,-1 0,1 0,0-1,-1 1,1-1,-1-1,1 1,-1-1,0 0,0-1,0 1,0-1,0 0,-1-1,1 0,-1 1,0-2,0 1,0-1,0 1,-1-1,0 0,0-1,0 1,-1-1,0 0,0 0,0 0,-1 0,0 0,0-2,0 4,0-1,-1 1,0-1,0 1,0-1,-1 0,1 0,-1 1,0-1,-1 0,1 0,-1 1,0-1,0 0,0 1,-1-1,1 1,-1 0,0-1,-1 1,1 0,-1 0,1 0,-1 0,0 1,-1-1,1 1,-1 0,1 0,-1 0,0 0,0 1,0 0,-3-1,-7 0,0 0,0 1,0 1,0 1,0 0,-1 0,1 1,0 1,0 1,0 0,0 1,-2 1,9-1,0 0,0 1,0 0,1 0,0 1,0 0,0 0,1 0,-1 1,2-1,-1 1,1 1,0-1,0 1,1-1,0 1,0 0,1 0,0 0,1 0,-1 1,2-1,-1 0,1 0,0 1,1-1,0 0,0 1,1-1,0 0,0 0,4 7,2 23,-2 0,-1 1,-2-1,-2 1,-2-1,-2 16,-1-26,-2-1,0 1,-2-1,-1-1,-1 1,-1-2,-1 1,-2-2,0 0,-11 13,25-36,0 0,-1 0,1 0,0 0,0 0,-1-1,1 1,-1 0,1 0,-1 0,1 0,-1 0,0 0,1-1,-1 1,0 0,0-1,1 1,-1 0,0-1,0 1,0-1,0 1,0-1,0 0,0 1,0-1,0 0,0 0,0 1,0-1,0 0,0 0,0 0,0 0,0-1,0 1,0 0,0 0,0 0,0-1,0 1,1-1,-1 1,0-1,0 1,0-1,0 1,0-1,1 0,-1 1,0-1,1 0,-1 0,0 1,1-1,-1 0,1-1,0-13,3 0</inkml:trace>
</inkml:ink>
</file>

<file path=ppt/ink/ink4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97,'-1'66,"13"169,-3-189,-3 0,-2 1,-2-1,-2 1,-3 15,-8-18,11-44,0 0,0 0,0-1,0 1,0 0,0-1,0 1,0 0,1-1,-1 1,0 0,-1-1,1 1,0 0,0-1,0 1,0 0,0-1,0 1,0 0,0-1,0 1,-1 0,1 0,0-1,0 1,0 0,-1 0,1-1,0 1,0 0,-1 0,1 0,0-1,-1 1,1 0,0 0,0 0,-1 0,1 0,0 0,-1 0,1-1,0 1,-1 0,1 0,0 0,-1 0,1 0,0 1,-1-1,1 0,0 0,-1 0,1 0,0 0,0 0,-1 0,1 1,0-1,-1 0,1 0,0 0,0 1,-1-1,1 0,-4-30,3-6,2-1,1 1,2 0,2-1,1 2,1-1,3 1,0 1,2 0,2 0,2 0,1-4,1 1,1 0,2 2,2 1,1 0,7-4,-31 36,1 1,-1-1,0 1,1-1,-1 1,1 0,-1-1,1 1,0 0,0 0,-1 0,1 0,0 1,0-1,0 0,0 1,0-1,0 1,0 0,0-1,0 1,0 0,0 0,0 1,0-1,0 0,0 1,0-1,0 1,0 0,0-1,0 1,-1 0,1 0,0 0,0 0,-1 1,1-1,-1 0,1 1,-1-1,0 1,1-1,-1 1,0 0,0 0,0-1,0 1,-1 0,1 0,0 0,-1 0,68 189,-45-165,-13-24</inkml:trace>
</inkml:ink>
</file>

<file path=ppt/ink/ink4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0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1 168,'44'10,"0"-2,0-1,1-3,0-1,0-3,31-3,6 1,24-3,-105 5,0 0,0-1,0 1,0-1,0 1,0-1,0 1,0-1,0 1,-1-1,1 0,0 0,0 1,0-1,-1 0,1 0,-1 0,1 0,0 0,-1 0,1 0,-1 0,0 0,1 0,-1 0,0 0,0 0,0 0,0 0,0 0,0-1,0 1,0 0,0 0,0 0,0 0,-1 0,1 0,0 0,-1 0,1 0,-1 0,0 0,1 0,-1 0,-30-44,29 43,-89-93,86 87</inkml:trace>
</inkml:ink>
</file>

<file path=ppt/ink/ink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08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28 186,'-28'153,"39"-322,-7 152,1-1,1 1,1 1,0-1,2 1,-1 0,2 0,1 1,-10 13,0 1,0-1,0 1,0-1,0 1,0 0,1 0,-1 0,0-1,1 1,-1 1,1-1,0 0,-1 0,1 0,-1 1,1-1,0 1,0 0,-1-1,1 1,0 0,0 0,-1 0,1 0,0 0,0 0,-1 1,1-1,0 1,-1-1,1 1,0 0,-1-1,1 1,-1 0,2 1,49 55,-20-17,-15-28,0-4</inkml:trace>
</inkml:ink>
</file>

<file path=ppt/ink/ink4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1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74,'252'-28,"-223"27,-1-1,1-2,-1-1,0-1,0-1,-1-2,6-3,-42 23,-6-1</inkml:trace>
</inkml:ink>
</file>

<file path=ppt/ink/ink4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1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30,'10'0,"12"0,8 0,3 0,1-5,0-1,-2 0,-1 1,-1 1,-1 2,0 1,-1 1,-5 4,-1 3,-5-1</inkml:trace>
</inkml:ink>
</file>

<file path=ppt/ink/ink4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57 181,'-28'196,"27"88,-15-227,5-84,11-8,2-1,2 1,1-1,2 1,2 1,0 0,6-9,0-7,-9 29,0-8,2 0,1 0,1 1,1 0,2 1,0 1,2 0,1 0,1 2,14-15,-30 37,-1 1,1 0,0-1,0 1,0 0,0 0,0-1,1 1,-1 0,0 0,0 0,1 1,-1-1,0 0,1 0,-1 1,1-1,-1 1,1-1,-1 1,1 0,0-1,-1 1,1 0,-1 0,1 0,0 0,-1 0,1 1,-1-1,1 0,-1 1,1-1,-1 1,1 0,-1-1,1 1,-1 0,0 0,1 0,-1 0,0 0,0 0,0 0,1 1,4 10,-1 1,-1-1,0 1,0 0,-1 0,-1 1,0-1,-1 0,0 1,-1-1,-1 0,-1 6,2 0,-1 6</inkml:trace>
  <inkml:trace contextRef="#ctx0" brushRef="#br0" timeOffset="914.164">254 915,'24'-11,"0"0,-1-2,0 0,-1-2,-1 0,0-2,-1 0,10-12,-17 14,-1-2,-1 1,-1-1,0-1,-1 0,-1 0,0-1,0-4,-7 22,0 0,0 0,0 0,-1 0,1 0,0-1,-1 1,1 0,0 0,-1-1,0 1,1 0,-1-1,0 1,1-1,-1 1,0 0,0-1,0 1,0 0,-1-1,1 1,0-1,0 1,-1 0,1-1,-1 1,1 0,-1 0,0-1,1 1,-1 0,0 0,0 0,0 0,0 0,0 0,0 0,0 0,0 0,0 1,-1-1,1 0,0 1,0-1,-1 1,1-1,0 1,-1 0,1-1,0 1,-1 0,1 0,-1 0,1 0,0 0,-1 0,1 1,0-1,-1 0,1 1,0-1,-1 1,1-1,0 1,0-1,-1 1,1 0,0 0,-1 1,-8 6,0 1,1 0,0 1,0 0,1 1,1 0,0 0,0 0,1 1,0 0,1 0,1 1,0-1,-3 14,7-22,-1 0,1 0,0 0,0 0,0 1,1-1,0 0,-1 0,1 0,0 0,1 0,-1 0,1-1,0 1,0 0,0-1,0 1,1-1,-1 0,1 0,0 0,0 0,0 0,0 0,1-1,-1 0,1 0,-1 0,1 0,0 0,0-1,0 1,0-1,1 0,6 2,-1-1,1 0,1-1,-1 0,0-1,0 0,0 0,0-2,0 1,0-1,0-1,4-1,1-2,0 0,-1-2,0 1,0-2,-1 0,0-1,-1 0,0-1,0 0,-1-1,-1-1,0 0,-1 0,0-1,-1 0,-1-1,0 0,1-5,-8 19,0 0,0 0,0 0,-1 0,1 0,0 0,-1 0,1 0,-1 0,0 0,1 0,-1 0,0 0,1-1,-1 1,0 0,0 0,0 0,0 0,0 0,0-1,0 1,-1 0,1 0,0 0,-1 0,1 0,-1 0,1 0,-1-1,1 1,-1 1,0-1,1 0,-1 0,0 0,0 0,0 0,0 1,0-1,0 0,0 1,0-1,0 1,0-1,0 1,0-1,0 1,0 0,0 0,-1 0,1-1,0 1,0 0,0 0,0 0,-1 1,1-1,0 0,0 0,0 1,0-1,0 0,0 1,0-1,0 1,0 0,0-1,0 1,-3 2,0-1,0 1,0 0,1 0,-1 1,1-1,0 1,0-1,0 1,0 0,1 0,0 0,0 1,0-1,0 1,1-1,-1 1,1-1,0 1,1 0,-1-1,1 1,0 0,0 0,0-1,1 1,0 0,0-1,0 1,0 0,1-1,-1 1,1-1,1 0,-1 0,0 0,1 0,0 0,0 0,0-1,0 1,1-1,-1 0,1 0,0 0,0-1,0 1,0-1,0 0,1 0,4 1,4 0,0-1,0 0,0-1,0-1,0 0,1-1,-1 0,0-1,0 0,0-1,-1-1,1 0,-1 0,1-2,-2 1,1-2,-1 1,1-2,-2 1,1-1,-1-1,-1 0,1 0,7-11,-11 14,-1 1,1-1,-1 0,0 0,-1-1,0 1,0-1,0 0,-1 0,0 0,0-1,0 1,-1-1,0 1,-1-1,0 0,0 0,-1 0,0 0,0 1,-1-5,1 11,-1-1,1 1,0 0,-1 0,1 0,-1 0,1-1,-1 1,1 0,-1 0,0 0,0 0,1 0,-1 1,0-1,0 0,0 0,0 0,0 1,0-1,0 1,0-1,0 0,-1 1,1 0,0-1,0 1,0 0,-1 0,1-1,0 1,0 0,0 0,-1 0,1 1,0-1,0 0,-1 0,1 1,0-1,0 1,0-1,0 1,0-1,0 1,0 0,0-1,0 1,0 0,-1 0,-40 50,39-42,1-1,0 1,0 0,1 0,0 0,0-1,1 1,0 0,1 0,0 0,0 0,1 0,1 0,-1-1,1 1,0-1,1 0,0 0,0 0,1 0,0-1,1 0,-1 0,1 0,1-1,-1 1,1-2,0 1,0-1,1 0,-1 0,1-1,0 0,7 2,29 14,-26-12</inkml:trace>
</inkml:ink>
</file>

<file path=ppt/ink/ink4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6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0 478,'18'-3,"0"-1,-1 0,0-1,0-1,0-1,-1 0,0-1,0-1,-1 0,0-1,-1-1,0 0,-1-1,0 0,0-1,-2-1,0 0,4-7,4-2,-2-1,-1-1,-1 0,-1-1,-2-1,0 0,2-13,-13 38,0-1,0 1,-1-1,1 1,-1-1,0 0,0 1,0-1,0 1,0-1,0 0,-1 1,1-1,-1 1,0-1,0 1,0 0,0-1,0 1,0 0,-1-1,1 1,-1 0,0 0,1 0,-1 0,0 1,0-1,0 0,0 1,-1 0,1-1,0 1,-1 0,1 0,0 0,-1 0,1 1,-1-1,0 1,1-1,-1 1,1 0,-1 0,0 0,1 0,-1 1,1-1,-1 1,1-1,-1 1,1 0,-1 0,1 0,0 0,-2 2,-9 5,0 0,1 1,0 0,1 1,0 1,1 0,0 0,0 1,2 0,-1 0,1 1,1 1,0-1,1 1,1 0,0 0,1 1,0-1,1 4,2-11,0-1,1 0,0 0,0 1,0-1,1 0,0 1,0-1,1 0,0 0,0 0,0 0,0 0,1-1,0 1,1-1,-1 0,1 0,0 0,0 0,0 0,1-1,0 0,0 0,0 0,0-1,0 1,1-1,0-1,-1 1,1-1,0 0,0 0,0-1,1 1,-1-1,4 0,12-1,-1-1,0 0,0-2,0 0,-1-1,1-1,-1-2,0 1,0-2,-1-1,0 0,-1-2,1 0,98-91,-100 84,-1 0,-1-1,-1-1,0 0,-2-1,0-1,8-20,-20 41,0 0,-1-1,1 1,0 0,0-1,-1 1,1 0,0-1,-1 1,1 0,-1 0,0 0,1-1,-1 1,0 0,0 0,0 0,0 0,0 0,0 1,0-1,0 0,0 0,0 1,0-1,-1 0,1 1,0-1,0 1,-1 0,1-1,0 1,-1 0,1 0,0 0,-1 0,1 0,0 0,-1 0,1 0,0 0,-1 1,1-1,0 1,0-1,-1 1,1-1,0 1,0 0,0-1,0 1,0 0,0 0,0 0,0 0,0 0,0 0,0 0,0 1,-10 7,1 0,0 1,0 1,1 0,0 0,1 1,0 0,1 0,0 1,1 0,0 0,1 0,1 1,0-1,1 1,0 2,1-12,1 0,0 1,-1-1,1 1,1-1,-1 1,1-1,-1 1,1 0,1-1,-1 1,1-1,0 1,0 0,0-1,0 0,1 1,0-1,0 0,0 0,0 0,0 0,1 0,0-1,0 1,0-1,0 1,1-1,-1 0,1 0,0-1,0 1,0-1,0 0,1 0,14 1,0-1,0-2,0 0,1 0,-1-2,0 0,0-2,0 0,-1-1,1-1,-1 0,0-1,-1-1,0-1,0-1,-1 0,0-1,-1-1,9-8,-14 11,11-9,0 0,-2-1,0-1,-1-1,-1-1,13-22,-21 29,-7 12,1-1,-1 1,1-1,-1 0,0 0,-1 0,1 0,-1-1,1 1,-1 0,0-1,-1 1,1 0,-1-1,0-2,-2 6,0 0,0 0,-1 1,1-1,0 1,0 0,0-1,-1 1,1 0,0 1,0-1,-1 0,1 0,0 1,0 0,0-1,0 1,0 0,0 0,0 0,0 0,0 0,0 1,0-1,1 0,-1 1,0-1,1 1,0 0,-1 0,1-1,0 1,-1 2,-11 10,0 1,1 0,1 0,0 1,2 1,-1 0,2 0,1 1,0 0,1 0,0 0,2 1,1 0,0 0,0 15,3-31,0 1,1 0,-1 0,1-1,0 1,0-1,0 1,1 0,-1-1,1 0,0 1,0-1,0 0,0 0,1 0,-1 0,1-1,-1 1,1-1,0 1,0-1,0 0,1 0,-1 0,0-1,1 1,-1-1,1 0,-1 0,1 0,0 0,0-1,-1 1,1-1,0 0,-1 0,1 0,0-1,0 1,-1-1,1 0,0 0,-1 0,1-1,-1 1,0-1,1 0,2-2,16-13,-3-1</inkml:trace>
</inkml:ink>
</file>

<file path=ppt/ink/ink4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6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1 280,'36'-8,"-1"-2,1-2,-2-1,0-1,0-3,-2 0,0-2,-1-1,-1-2,0-1,-2-1,7-10,-3-13,-10 69,-21-19,60 167,-49-144,2 0,0-1,2 0,0-1,2-1,3 2,-1-3</inkml:trace>
</inkml:ink>
</file>

<file path=ppt/ink/ink4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8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0 167,'27'308,"-26"-144,46-404,-37 193,2 2,2 0,2 0,2 1,2 1,7-8,-25 46,1 0,-1 0,1 0,0 0,1 1,-1 0,1-1,0 1,0 1,0-1,1 1,-1-1,1 1,0 0,0 1,0-1,0 1,0 0,0 0,1 1,-1 0,0 0,1 0,3 0,-4 4,-1 1,1-1,-1 1,0 0,0 0,-1 0,1 1,-1-1,0 1,0 0,-1 0,1 0,-1 0,0 0,-1 1,1-1,-1 0,0 1,0-1,-1 1,1 0,11 53,-5-33</inkml:trace>
  <inkml:trace contextRef="#ctx0" brushRef="#br0" timeOffset="550.318">424 647,'8'3,"1"0,1 0,-1-1,0 0,0-1,1 0,-1-1,1 0,-1 0,0-1,1 0,-1-1,0 0,1 0,-1-1,-1 0,1-1,0 0,-1 0,0-1,0 0,0 0,0-1,-1 0,0 0,0-1,-1 0,2-2,-5 6,0 0,-1 0,1 0,-1 0,1 0,-1-1,0 1,-1-1,1 1,0-1,-1 0,0 0,0 0,0 1,0-1,-1 0,0 0,1 0,-1 0,-1 0,1 0,-1 0,1 0,-1 0,0 0,-1 0,1 0,-1 1,1-1,-1 0,0 1,0 0,-1-1,1 1,-1 0,0 0,1 0,-1 1,0-1,-1 1,1-1,0 1,-1 0,1 0,-1 1,0-1,0 1,1 0,-1 0,-2 0,-1 1,0 1,0 0,1 0,-1 1,0 0,1 0,0 0,-1 1,1 0,0 0,0 1,1 0,-1 0,1 0,0 0,0 1,0 0,0 0,1 0,0 1,0 0,1-1,-1 1,1 1,0-1,1 0,0 1,0 0,-4 7,0 1,2-1,0 1,0 0,1 0,1 0,1 1,0-1,1 0,1 1,2 14,1-9,0-11,0 1,-1 0,-1 0,0 0,0 0,-1 0,0 0,-1 0,-1 1,1-1,-2 0,0 0,0 0,-1 0,0-1,-1 1,0-1,-1 1,0-1,0-1,-4 5,0-3,-1-2,-1 1,1-2,-1 1,-1-1,1-1,-2 0,1-1,0 0,-1-1,0 0,-1-1,-12 2,1-1</inkml:trace>
</inkml:ink>
</file>

<file path=ppt/ink/ink4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0 311,'34'0,"30"-5,9-1,-4-1,-7 2,-11 2,-9 1,-6 1,-10-5,-4 0,-1 0,-5-3,1 0,-3-4,-5-4,-2 1</inkml:trace>
  <inkml:trace contextRef="#ctx0" brushRef="#br0" timeOffset="252.238">283 1,'0'38,"0"28,0 6,0-3,0-9,0-10,0-9,0-6,5-9,1-5,0 0,-1 0,3-3,0 1,-1-4</inkml:trace>
</inkml:ink>
</file>

<file path=ppt/ink/ink4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20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51 856,'16'8,"1"-1,0 0,0-2,1 0,-1-1,1 0,0-2,0 0,1-1,-1 0,0-2,2 0,-8-2,-1-1,0 1,0-2,0 0,0 0,-1-1,0 0,0 0,0-1,-1-1,0 0,-1 0,0 0,0-1,0 0,-2-1,1 0,-1 0,0 0,-1-1,0 0,3-11,-7 19,0-2,0 1,-1 0,1 0,-1 0,1 0,-1 0,-1 0,1-1,-1 1,1 0,-1 0,0 0,0 0,-1 0,1 0,-1 1,0-1,0 0,0 1,-1-1,1 1,-1 0,0 0,0 0,0 0,0 1,0-1,-1 1,1-1,-1 1,0 0,1 1,-3-2,-2-1,-1 1,1 0,-1 0,0 1,0 0,0 0,0 1,0 0,0 1,0 0,0 0,0 1,0 0,0 1,-5 1,5 1,0 0,0 1,0 0,0 0,1 1,0 0,0 1,1 0,0 0,0 0,0 1,1 0,0 1,1-1,0 1,0 0,1 0,0 1,1-1,0 1,0 0,1 0,0 0,1 0,0 0,1 0,0 0,0 0,2 5,59 409,-60-410,-1-1,0 1,-1 0,-1-1,0 1,-1-1,0 0,-1 0,-1 0,0 0,0-1,-2 1,1-1,-1-1,-1 0,0 0,-1 0,0-1,-1 0,-5 4,13-12,0-1,0 1,0-1,-1 1,1-1,-1 0,1 0,0 0,-1 0,0 0,1-1,-1 1,1-1,-1 0,0 0,1 0,-1 0,0 0,1 0,-1-1,1 1,-1-1,0 0,1 0,-1 0,1 0,0 0,-2-2,-8-8</inkml:trace>
  <inkml:trace contextRef="#ctx0" brushRef="#br0" timeOffset="565.85">107 320,'40'-20,"-1"-3,-1-1,-1-2,-1-1,14-17,57-91,-106 134,-1-1,0 1,1 0,-1 0,1 0,0 0,-1 0,1 0,0 0,-1 0,1 0,0 1,0-1,0 0,0 0,0 1,0-1,0 0,0 1,0-1,0 1,0 0,0-1,0 1,0 0,0-1,1 1,-1 0,0 0,0 0,0 0,0 0,1 0,-1 1,0-1,0 0,0 1,0-1,0 0,0 1,0-1,0 1,0 0,0-1,0 1,0 0,0 0,0-1,0 1,-1 0,1 0,0 0,0 1,38 131,17 99,-8-165,-29-55</inkml:trace>
</inkml:ink>
</file>

<file path=ppt/ink/ink4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7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1,'37'104,"-18"-58,-3 1,-2 1,-2 0,0 9,-9-31,-2-8,1 0,2 0,-1 0,2 0,0-1,1 0,6 11,-12-27,0 0,1 0,-1 0,0 0,0 0,1 0,-1 0,0 0,1 0,-1-1,1 1,0 0,-1 0,1 0,-1-1,1 1,0 0,0-1,-1 1,1-1,0 1,0-1,0 1,0-1,0 1,-1-1,1 0,0 1,0-1,0 0,0 0,0 0,0 0,0 0,0 0,0 0,0 0,0 0,0 0,0-1,0 1,0 0,0-1,0 1,0-1,-1 1,1-1,0 1,0-1,0 1,-1-1,1 0,0 1,-1-1,1 0,0 0,-1 0,1 0,-1 1,1-2,26-63,-23 53,100-305,-52 204,-37 98</inkml:trace>
</inkml:ink>
</file>

<file path=ppt/ink/ink4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7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1,'-9'38,"-4"23,1 5,7-8,9-15,4-13</inkml:trace>
</inkml:ink>
</file>

<file path=ppt/ink/ink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08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1,'-26'31,"2"1,0 2,3 0,1 2,1 0,1 4,-6 46,24-85,0 1,0 0,0 0,0-1,0 1,0 0,0 0,1-1,-1 1,0 0,1-1,0 1,-1 0,1-1,0 1,0-1,0 1,0-1,0 1,0-1,0 0,0 1,1-1,-1 0,0 0,1 0,-1 0,1 0,-1-1,1 1,0 0,-1-1,1 1,0-1,-1 1,1-1,0 0,-1 0,1 1,0-1,0-1,0 1,-1 0,1 0,0-1,0 1,12-4,0 0,0-1,-1-1,1 0,-1 0,-1-2,1 1,-1-2,-1 1,1-2,-1 0,-1 0,2-3,-7 8,0 0,-1 0,1 0,-1-1,0 0,-1 0,0 0,0 0,0 0,0-1,-1 1,0-1,-1 0,0 1,0-1,0 0,0 0,-1 0,-1 0,1 0,-1 1,0-1,0 0,-1 0,0 1,0-1,-1 1,0 0,0-1,0 1,-1 0,0 1,0-1,0 1,-1 0,1 0,-1 0,-1 1,1-1,-3 0,-18-8,1 5</inkml:trace>
</inkml:ink>
</file>

<file path=ppt/ink/ink4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8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8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26 273,'22'-10,"-1"-1,0-1,-1-1,-1 0,0-2,0 0,-2-1,0-1,0-1,11-17,-26 33,0 0,-1 0,1 0,-1 0,0 0,0-1,0 1,0 0,0-1,0 1,-1 0,1-1,-1 1,1-1,-1 1,0-1,0 1,0-1,0 1,-1-1,1 1,-1-1,1 1,-1-1,0 1,0 0,0-1,0 1,-1 0,1 0,0 0,-1 0,0 0,1 0,-1 0,0 1,0-1,0 1,0-1,0 1,0 0,-1-1,1 1,0 0,-1 1,1-1,0 0,-1 1,1-1,-1 1,-1 0,-3 0,1 0,0 0,0 1,0 0,0 0,0 1,0 0,0 0,0 0,1 1,-1-1,1 1,-1 1,1-1,0 1,0 0,1 0,-1 0,1 1,0-1,0 1,1 0,-1 1,-1 3,-6 10,1 0,0 1,2 0,0 0,1 1,-1 10,5-19,0-1,0 1,2-1,-1 1,1 0,1 0,0 0,1 0,0-1,1 1,0 0,1-1,0 1,1-1,0 0,1 0,0 0,1-1,0 0,0 0,1 0,1-1,0 0,0 0,0-1,1 0,0-1,1 0,0 0,2 0,-2-2,0 0,1-2,-1 1,1-1,-1-1,1 0,0 0,0-1,0-1,0 1,0-2,0 0,0 0,0-1,0 0,0-1,7-3,9-4,-2 1</inkml:trace>
</inkml:ink>
</file>

<file path=ppt/ink/ink4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8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2 201,'-1'23,"1"0,2-1,0 1,2 0,0-1,1 0,2 0,0 0,7 13,-13-32,1 0,0 0,0 0,0 0,0 0,0-1,0 1,1-1,0 1,-1-1,1 0,0 0,0 0,0 0,0 0,0-1,1 0,-1 1,0-1,1 0,-1-1,1 1,-1-1,1 1,-1-1,1 0,-1 0,1-1,-1 1,1-1,-1 0,0 1,1-1,-1-1,0 1,2-1,8-4,0-1,-1 0,0-1,0 0,-1-1,0 0,-1 0,6-8,130-127,-145 143,0 0,0 1,0-1,0 0,0 1,0 0,0-1,0 1,0-1,0 1,0 0,0 0,1 0,-1-1,0 1,0 0,0 1,0-1,0 0,1 0,-1 0,0 1,0-1,0 0,0 1,0-1,0 1,0 0,0-1,0 1,0 0,0-1,0 1,-1 0,1 0,0 0,0 0,-1 0,1 0,-1 0,1 0,21 54,-14-29,-6-19,1-1,0 1,0-1,1 0,0 0,0 0,0 0,0-1,1 1,0-1,0 0,1-1,0 1,-1-1,1 0,1-1,-1 1,0-1,1 0,0-1,-1 0,1 0,0 0,0-1,0 0,1 0,-1-1,0 0,0 0,0-1,0 1,0-2,0 1,0-1,0 0,0 0,-1-1,1 0,-1 0,1-1,4-3,7-11,0 0,-1-1,-2-1,0 0,0-1,8-19,-3 2,-2-1,-1 0,-3-1,-1-1,1-11,-9 32</inkml:trace>
</inkml:ink>
</file>

<file path=ppt/ink/ink4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5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593,'-1'-5,"-1"-1,0 0,0 1,0-1,0 1,-1 0,0 0,0 0,-1 0,1 0,-1 0,0 1,-1 0,1 0,0 0,-1 1,0-1,0 1,0 0,0 0,-1 1,1 0,-1 0,0 0,1 0,-7 0,-12 5,0 1,1 0,-1 2,1 1,0 1,1 0,-1 2,-11 8,-28 10,59-28,0 1,-1-1,1 1,0-1,0 1,0 0,1 0,-1 1,0-1,0 1,1-1,-1 1,0 0,1 0,0 0,-1 0,1 0,0 1,0-1,0 0,1 1,-1 0,1-1,-1 1,1 0,0 0,0 0,0 0,0 0,1 0,-1 0,1 0,0 0,0 0,0 1,0-1,0 0,1 0,-1 0,1 1,7 9,0-1,0 0,1-1,1 0,0-1,0 1,1-2,0 0,1 0,0-1,0 0,1-1,65 50,-10 27,-67-81,1 0,-1 0,0 0,0 0,-1 0,1 1,-1-1,1 0,-1 0,0 0,0 0,0 1,-1-1,1 0,-1 0,0 0,1 0,-1 0,-1 0,1 0,0 0,-1 0,0 0,1-1,-1 1,0-1,0 1,-1-1,1 0,0 0,-1 0,0 1,-13 7,0 0,0-1,-1-1,0 0,0-2,-1 0,-3 0,-55 22,68-24,5-3,0 1,0 0,0-1,0 1,0-1,0 0,-1 0,1 0,0-1,-1 1,1-1,0 1,-1-1,1 0,-1-1,1 1,0-1,-2 0,1-3</inkml:trace>
  <inkml:trace contextRef="#ctx0" brushRef="#br0" timeOffset="369.264">1525 875,'0'10,"0"12,0 8,0 3,-5 1,-1-1,-1 0,2-2,2-1,1-11,5-8,3-11,1-5</inkml:trace>
  <inkml:trace contextRef="#ctx0" brushRef="#br0" timeOffset="529.781">1638 480,'0'0</inkml:trace>
  <inkml:trace contextRef="#ctx0" brushRef="#br0" timeOffset="1218.282">1976 791,'-14'20,"0"1,1 1,2 0,0 1,1 0,1 1,2 0,0 0,1 1,2-1,0 4,4-24,0 0,0 0,0 0,1 0,0 0,-1 0,1 0,1 0,-1 0,0-1,1 1,0 0,0-1,0 0,0 1,1-1,-1 0,1 0,0 0,0 0,0-1,0 1,0-1,1 0,-1 0,1 0,-1 0,1-1,0 1,0-1,0 0,0 0,-1 0,1-1,0 1,0-1,0 0,1 0,-1-1,0 1,-1-1,1 0,0 0,0 0,3-1,13-9,0-1,-1-1,0-1,-1 0,-1-1,0-1,-1-1,-1 0,0-1,-1-1,-2 0,0-1,0-1,6-6,-1-2,-2 0,-1-1,-1-1,-1 0,-2 0,-1-1,-2 0,2-19,-27-55,17 104,0-1,0 1,-1-1,1 1,0 0,-1-1,0 1,1 0,-1 0,0 0,0 0,0 0,0 1,0-1,-1 1,1-1,-1 1,1 0,0 0,-1 0,0 0,1 0,-1 1,0-1,1 1,-1 0,0-1,1 1,-1 0,0 1,0-1,1 0,-1 1,1 0,-1-1,0 1,-1 1,-7 5,1-1,0 1,1 1,0-1,0 2,0-1,1 1,1 1,-1-1,1 1,1 1,0-1,1 1,0 0,0 0,0 4,-2 5,1 1,1 0,1 1,1-1,1 1,1-1,0 1,2 0,1-1,0 1,1-1,2 1,0-1,1-1,5 10,-6-20,0 0,1 0,0-1,1 0,0 0,0-1,1 0,0 0,0-1,1 0,0 0,0-1,0 0,1-1,0 0,0 0,1-1,-1-1,1 1,0-2,0 1,7 0,1-1,-1 0,1-1,-1-2,1 1,-1-2,1-1,-1 0,0-1,0-1,0 0,3-3,2-4,0 0,-1-2,0 0,-1-1,-1-2,0 0,-2-1,0 0,-1-2,0 0,-2-1,0-1,-2 0,0-1,-2 0,0-1,0-5,-10 27,1 0,-1 0,0 0,0 0,0 0,0 0,0 0,0 0,0 0,-1 0,1 0,-1 0,0-1,1 1,-1 0,0 0,0 0,0-1,-1 1,1 0,-1 0,1 0,-1-1,0 1,1 0,-1 0,0 0,0 0,-1 0,1 1,0-1,-1 0,1 0,-1 1,1-1,-1 1,0 0,0-1,0 1,0 0,1 0,-2 0,1 0,0 0,0 1,0-1,-2 0,-6 2,-1 0,0 1,1 0,-1 1,1 0,0 1,0 0,0 0,0 1,1 0,-1 1,1 0,1 0,-1 1,1 0,1 1,-1 0,1 0,1 1,-1-1,1 1,1 1,0-1,0 1,0 3,-1-4,1 0,0 0,0 1,1 0,1 0,-1 0,2 0,0 1,0-1,0 1,1-1,1 1,0 0,1-1,0 1,0 0,1-1,0 0,1 1,0-1,1 0,0 0,1-1,0 1,0-1,1 0,0 0,6 6,-2-6,0 0,1 0,0-1,1 0,0-1,0 0,0-1,1-1,0 0,0 0,8 1,-8-3,3 2,0-1,1 0,-1-1,1-1,-1 0,1-1,0-1,0-1,10-2,-2-2</inkml:trace>
  <inkml:trace contextRef="#ctx0" brushRef="#br0" timeOffset="4449.545">1 85,'29'14,"18"15,3 7,-4-3,-9-2,-6-6,-8-3,-4-5,-4 0,-1-4,3-4,-2 2,1-1,-2-3</inkml:trace>
  <inkml:trace contextRef="#ctx0" brushRef="#br0" timeOffset="4699.998">395 0,'15'29,"9"10,5 2,3 0,1-8,-1-4,0-8,-7-6</inkml:trace>
</inkml:ink>
</file>

<file path=ppt/ink/ink4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0:04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0,'-4'5,"-3"6,-4 2,5-2,3-8,7-8,2-5</inkml:trace>
</inkml:ink>
</file>

<file path=ppt/ink/ink4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0:04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0,'0'5,"0"6,0-3,5-3,6-3,-3-1,-3 4,-8 0,3 1,0-2</inkml:trace>
</inkml:ink>
</file>

<file path=ppt/ink/ink4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0:03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29,'-19'24,"-16"17,-2 7,0 0,7-4,4-8,6-7,1-7,5-4,-1 1,-2 2,6-3,5-5</inkml:trace>
  <inkml:trace contextRef="#ctx0" brushRef="#br0" timeOffset="244.55">682 0,'-39'29,"-21"24,-7 2,5-2,12-6,9-6,13-6,6-8,6-4,1-1,4-5</inkml:trace>
</inkml:ink>
</file>

<file path=ppt/ink/ink4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0:13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2286 1187,'-6'18,"0"1,1 1,1-1,1 1,1-1,0 1,1 0,2 10,-1-10,0 934,-28-558,16-113,-5 197,-10-161,16-66,-1-146,4 1,5 0,6 29,-1 14,-2 329,-28-294,27-175</inkml:trace>
  <inkml:trace contextRef="#ctx0" brushRef="#br0" timeOffset="2182.71">2145 5448,'34'-59,"-9"7,3 1,2 2,2 1,25-27,70-105,-15 6,-75 119,2 1,3 2,1 1,23-17,-39 38,-1-1,-2-2,-1 0,-1-2,-1-3,90-127,174-225,-111 119,-44 96,-55 62,97-164,-24 60,-8-27,-22 35,53-45,-30 28,-29 28,-29 89,-12 11,-16 13,-50 72,-4 2</inkml:trace>
  <inkml:trace contextRef="#ctx0" brushRef="#br0" timeOffset="7268.014">2230 1214,'341'0,"-144"-28,1 17,-134 1,1 3,1 3,-1 2,35 6,19-2,333-2,-282 28,281-27,-181-1,-290-3,0-1,1-1,-1-1,1-1,0 0,1-1,-1-1,2-1,-1-1,1 0,1-1,0-1,1 0,0-1,1-1,1 0,0-1,-9-16,14 23,8 8,-1 1,1-1,-1 0,0 1,1-1,-1 1,1-1,-1 1,0-1,0 1,1-1,-1 1,0-1,0 1,0 0,1 0,-1-1,0 1,0 0,0 0,0 0,1 0,-1 0,0 0,0 0,0 0,0 0,0 1,1-1,-1 0,0 0,0 1,0-1,1 1,-1-1,0 0,1 1,-1-1,0 1,1 0,-1-1,0 1,1 0,-1-1,1 1,-1 0,1-1,0 1,-1 0,1 0,0 0,-1-1,1 1,0 0,0 0,0 0,0 0,0 0,0-1,0 1,0 1,-11 55,-1 81,-31 70,-10-33,59-160,17-40,-13 14,281-218,-155 152,-126 69,-4 2</inkml:trace>
  <inkml:trace contextRef="#ctx0" brushRef="#br0" timeOffset="8416.997">4911 1214,'-1'7,"-1"0,-1 0,1-1,-1 1,0-1,0 1,-1-1,0-1,0 1,-1 0,1-1,-1 0,0 0,-1 0,1-1,-1 0,0 0,0 0,0 0,0-1,-1 0,1-1,-1 0,0 0,0 0,-2 0,-44 23,-272 102,235-83,89-42,1 0,0 0,0-1,0 1,1 0,-1 0,0-1,1 1,-1 0,1 0,0-1,-1 1,1-1,0 1,0-1,0 1,0-1,0 1,0-1,1 0,-1 1,0-1,1 0,-1 0,1 0,-1 0,1-1,-1 1,1 0,0 0,-1-1,1 1,0-1,0 0,-1 1,1-1,0 0,0 0,0 0,-1 0,1-1,0 1,1-1,3 3,227 58,-155-33,-2 4,-1 3,13 10,-64-31,35 15,-59-29,1 1,0-1,-1 1,1-1,0 1,-1-1,1 0,0 0,-1 1,1-1,-1 0,0 0,1 1,-1-1,0 0,1 0,-1 0,0 0,0 0,0 0,0 1,0-1,0 0,0 0,0 0,0 0,0 0,0 0,0 0,-1 0,1 1,0-1,-1 0,1 0,-1 0,1 1,-1-1,1 0,-1 0,1 1,-1-1,0 1,1-1,-1 0,0 1,-6-13,-14-21,2 0,1-2,2 0,2-1,1 0,2-1,1 0,2-1,2 0,1-10,6-53,-1 90</inkml:trace>
  <inkml:trace contextRef="#ctx0" brushRef="#br0" timeOffset="10305.051">2315 1356,'12'-58,"-13"58,0-1,0 0,0 1,0-1,-1 1,1-1,0 1,0 0,0-1,0 1,-1 0,1 0,0 0,0 0,0 0,-1 0,1 0,0 0,0 0,0 1,-1-1,1 0,0 1,0-1,0 1,0 0,0-1,0 1,0 0,0-1,0 1,0 0,0 0,0 0,1 0,-1 0,0 0,1 0,-1 0,-94 117,-54 78,79-106,69-89,1 0,-1 0,0 0,1 0,-1 0,1 1,-1-1,1 0,-1 0,1 1,0-1,0 0,0 0,0 1,0-1,0 0,0 0,0 1,0-1,0 0,1 0,-1 1,1-1,-1 0,1 0,-1 0,1 0,0 0,-1 0,1 0,0 0,0 0,0 0,0 0,0 0,0 0,0-1,0 1,0 0,0-1,0 1,0-1,0 1,1-1,-1 0,0 1,1-1,62 7,255-22,-71 19,-248-3,1-1,-1 1,1-1,0 1,-1-1,1 0,-1 1,1-1,0 0,-1 0,1 1,0-1,-1 0,1 0,0 0,0 0,-1 0,1 0,0 0,-1 0,1 0,0 0,-1 0,1 0,0-1,-1 1,1 0,0 0,-1-1,1 1,0-1,-1 1,1 0,-1-1,1 1,-1-1,1 1,-1-1,1 1,-1-1,0 0,1 1,-1-1,0 0,1 1,-1-1,0 0,0 1,0-1,1 0,-1 1,0-1,0 0,0 1,0-1,0 0,-1 0,1 1,0-1,0 0,0 1,0-1,-1 0,1 1,0-1,-1 1,1-1,-33-44,29 40,-130-129,0-64,122 170,14 33</inkml:trace>
  <inkml:trace contextRef="#ctx0" brushRef="#br0" timeOffset="12653.589">4629 3388,'23'50,"12"126,-37 68,2-263,-1-23,1 0,3 0,1 0,2 1,1-1,8-18,-9 40,0 0,1 1,1-1,0 2,2-1,0 1,1 1,1 0,1 1,0 0,1 0,1 2,0 0,1 0,0 2,1 0,17-9,-29 18,0-1,0 1,0 0,1 0,-1 1,1 0,-1 0,1 0,0 1,0-1,0 1,-1 1,1-1,0 1,0 0,0 0,0 1,0 0,0 0,0 0,0 1,-1 0,1 0,-1 0,1 1,-1 0,0 0,0 0,4 4,-5-3,1 1,-1 0,0 0,-1 0,1 0,-1 1,0-1,0 1,-1 0,0 0,0 0,0 0,0 3,1 12</inkml:trace>
  <inkml:trace contextRef="#ctx0" brushRef="#br0" timeOffset="13271.653">4685 3021,'285'-29,"-88"29,-196 0,0 0,0 1,0-1,1 0,-1 0,0 0,0 0,1 0,-1 0,0 0,0-1,0 1,1 0,-1-1,0 1,0-1,0 1,0-1,0 1,1-1,-1 0,0 0,-1 1,1-1,0 0,0 0,0 0,0 0,-1 0,1 0,0 0,-1 0,1 0,-1-1,0 1,1 0,-1 0,0 0,1-1,-1 1,0 0,0 0,0-1,0 1,0 0,-1 0,1-1,0 1,0 0,-1-1,-109-187,103 167</inkml:trace>
  <inkml:trace contextRef="#ctx0" brushRef="#br0" timeOffset="16185.737">0 2823,'18'73,"-10"-31,25 214,-35-156,3-162,-2 15,2 1,2 0,2 0,8-29,1 30,1 0,2 2,3 0,1 1,1 1,3 1,5-4,-29 43,52-61,-52 61,0 0,0 0,0 0,0 0,0 0,0 0,0 0,1 0,-1 0,0 1,0-1,1 0,-1 1,1-1,-1 1,0-1,1 1,-1 0,1 0,-1 0,1-1,-1 2,1-1,-1 0,1 0,-1 0,1 1,-1-1,0 0,1 1,-1 0,1-1,-1 1,0 0,0-1,1 1,-1 0,0 0,0 0,0 0,0 0,0 1,0-1,0 0,-1 0,1 1,0-1,0 0,-1 1,1-1,23 101,-18-76</inkml:trace>
  <inkml:trace contextRef="#ctx0" brushRef="#br0" timeOffset="17032.228">254 3473,'13'-5,"0"-1,0 0,-1 0,0-1,0-1,0 0,-1 0,-1-1,1-1,-1 0,-1 0,0-1,0 0,-1 0,-1-1,2-5,1-40,-10 56,0 0,-1 0,1 0,-1 0,1 1,0-1,-1 0,0 0,1 0,-1 0,1 0,-1 1,0-1,0 0,1 1,-1-1,0 1,0-1,0 0,0 1,0 0,0-1,0 1,0 0,0-1,0 1,0 0,0 0,0 0,0 0,0 0,0 0,0 0,0 0,0 0,0 0,0 1,0-1,0 0,0 1,0-1,1 1,-1-1,0 1,0-1,0 1,0 0,1-1,-1 1,0 0,1 0,-1 0,0 0,-6 4,0 0,1 1,0 0,0 0,0 1,0-1,1 1,0 1,1-1,0 1,0-1,0 1,1 0,0 1,1-1,-2 7,4-11,-1 0,0 0,1 0,0 0,0 1,0-1,1 0,-1 0,1 0,0 0,0 0,0 0,1 0,-1 0,1 0,0 0,0-1,1 1,-1-1,1 0,-1 1,1-1,0 0,0-1,0 1,1 0,-1-1,1 0,-1 0,1 0,0 0,0-1,0 1,4 0,3 1,-1-1,2-1,-1 0,0 0,0-1,0 0,0-1,0 0,0-1,0 0,0-1,-1 0,1-1,-1 0,1 0,-2-1,1-1,0 0,-1 0,0-1,-1 0,1 0,-1-1,-1 0,1 0,-1-1,-1 0,0 0,0-1,4-9,-9 17,1-1,-1 1,0-1,0 0,0 1,0-1,0 0,0 0,-1 0,1 1,-1-1,0 0,0 0,0 0,0 0,-1 0,1 1,-1-1,0-2,0 6,-1-1,1 0,-1 1,1-1,0 1,-1-1,1 1,0 0,-1 0,1-1,0 1,0 0,0 0,0 0,0 0,0 1,0-1,0 0,0 0,0 0,1 1,-1-1,1 0,-1 1,1-1,-1 1,1-1,-1 1,0 2,-1 0,1 0,0 0,0 0,0 0,0 1,1-1,0 0,-1 0,2 0,-1 1,0-1,1 0,0 0,0 0,0 0,0 0,1 0,0 0,-1 0,2 0,-1-1,0 1,1-1,-1 0,1 1,0-1,0 0,0-1,0 1,1 0,-1-1,1 0,0 0,0 0,-1 0,1-1,0 1,0-1,0 0,1 0,-1-1,0 1,0-1,0 0,1 0,-1 0,0-1,0 1,0-1,1 0,-1-1,0 1,2-2,5-5,0-1,-1-1,0 0,-1 0,0-1,-1 0,0-1,-1 0,0 0,-1-1,0 1,-1-1,-1 0,0-1,0 1,-2-2,0-4,-10 25,-13 28,17-21,1 0,0-1,1 2,0-1,1 0,0 0,1 1,0-1,3 12,-2-20,-1 0,1 0,1 1,-1-1,1 0,0-1,0 1,0 0,1 0,0-1,-1 0,2 1,-1-1,0 0,1-1,0 1,0-1,0 1,0-1,1 0,-1-1,1 1,-1-1,1 0,4 2,14 1</inkml:trace>
  <inkml:trace contextRef="#ctx0" brushRef="#br0" timeOffset="18288.911">1073 3303,'23'-17,"-2"-1,0-1,-1-1,-1-1,-1 0,-1-1,-1-1,-1-1,-1 0,-1-1,-1-1,-2 0,0 0,-2-1,0-1,-6 22,0 0,-1 1,0-1,0 0,0 0,-1 0,1 0,-1 1,-1-1,1 0,-1 0,0 0,-1 0,1 1,-1-1,0 0,0 1,-1 0,-2-5,4 9,0 1,0-1,1 0,-1 0,0 0,0 1,0-1,0 0,0 1,-1-1,1 1,0-1,0 1,0 0,0-1,-1 1,1 0,0 0,0 0,0 0,-1 0,1 0,0 0,0 0,0 1,-1-1,1 0,0 1,0-1,0 1,0-1,0 1,0 0,0-1,0 1,0 0,0 0,0-1,0 1,1 0,-1 0,0 0,0 0,1 0,-1 1,-27 50,21-26,1 1,2 0,0 0,2 0,1 0,1 0,1 0,4 19,-5-41,0-1,0 1,0-1,1 1,-1 0,1-1,0 1,1-1,-1 0,1 1,0-1,0 0,0 0,0 0,1 0,0-1,0 1,0 0,0-1,0 0,1 0,-1 0,1 0,0-1,0 1,0-1,0 0,0 0,1-1,-1 1,0-1,1 0,-1 0,1 0,0-1,-1 1,1-1,-1 0,4-1,0-1,0 1,0-1,0-1,-1 1,1-1,-1 0,0-1,0 0,0 0,-1-1,1 1,-1-1,0-1,0 1,-1-1,3-4,80-118,-79 113,-1 3,-2 0,1-1,-2 0,0 0,0 0,-1 0,-1-1,1-7,-4 22,-1-1,1 0,0 0,0 0,-1 1,1-1,0 0,0 0,-1 0,1 0,0 0,-1 0,1 0,0 0,-1 0,1 0,0 0,-1 0,1 0,0 0,-1 0,1 0,0 0,0 0,-1 0,1 0,0 0,-1-1,1 1,0 0,0 0,-1 0,1-1,0 1,0 0,-1 0,1 0,0-1,0 1,0 0,0-1,-1 1,1 0,0 0,0-1,0 1,0 0,0-1,0 1,-17 29,17-28,-5 7,1 0,0 0,1 1,0-1,0 1,1-1,0 1,1 0,-1 0,2 0,-1-1,1 1,1 0,0 0,0 0,0 0,1 0,1-1,-1 1,1-1,1 0,0 1,0-2,5 9,-3-12,0 0,1-1,0 0,-1 0,1 0,0 0,0-1,0-1,1 1,-1-1,0 0,0-1,1 1,-1-1,1-1,-1 0,0 0,0 0,1-1,-1 0,0 0,0-1,-1 0,1 0,-1-1,1 1,-1-1,0-1,0 1,-1-1,1 0,-1 0,0-1,0-1,9-11,-1 0,-1-1,-1 0,0-1,-2 0,0-1,-2 1,0-2,-1 1,-1-1,0-5,-6-22,1 48,0 0,0 1,-1-1,1 0,0 1,0-1,-1 0,1 1,0-1,-1 0,1 1,-1-1,1 0,-1 1,1-1,-1 1,1-1,-1 1,0-1,1 1,-1 0,0-1,1 1,-1 0,0 0,1-1,-1 1,0 0,0 0,1 0,-1 0,0 0,0 0,1 0,-1 0,0 0,0 0,1 0,-1 0,0 1,0-1,1 0,-1 0,0 1,1-1,-1 1,0-1,1 0,-1 1,1-1,-1 1,1 0,-1-1,1 1,-1-1,1 1,0 0,-1-1,1 1,0 0,-1-1,1 1,0 0,-8 10,0 1,0 0,1 0,1 1,0 0,1 0,0 0,1 1,1-1,0 1,0 10,12 86,-9-107,1 0,0 0,1 0,-1-1,0 1,1 0,-1-1,1 1,0-1,0 1,0-1,0 0,0 0,1 0,-1 0,1 0,-1-1,1 1,0-1,-1 1,1-1,0 0,0 0,0 0,0-1,0 1,0-1,0 1,0-1,0 0,0 0,0-1,0 1,3-1,17-7,-3-2</inkml:trace>
  <inkml:trace contextRef="#ctx0" brushRef="#br0" timeOffset="18749.985">1384 2457,'84'-81,"-67"59,75-99,-91 120,-1 1,1-1,-1 1,1-1,0 0,-1 1,1-1,0 1,-1-1,1 1,0 0,0-1,0 1,-1 0,1-1,0 1,0 0,0 0,0 0,-1 0,1 0,0 0,0 0,0 0,0 0,0 0,-1 1,1-1,0 0,0 0,0 1,-1-1,1 1,0-1,0 1,-1-1,1 1,0-1,-1 1,1-1,-1 1,1 0,-1-1,1 1,-1 0,1 0,-1-1,1 1,-1 0,0 0,0 0,1 0,-1-1,0 1,0 0,0 0,0 0,16 57,-16-54,3 15,1-1,1 0,1 0,0-1,1 1,1-1,0-1,1 0,1 0,1-1,0 0,12 12,-4-11,0-5</inkml:trace>
  <inkml:trace contextRef="#ctx0" brushRef="#br0" timeOffset="21319.878">2766 509,'28'285,"-10"-173,-18-112,0 0,0 0,0 0,0 0,0-1,-1 1,1 0,0 0,0 0,0 0,-1 0,1 0,0 0,0-1,0 1,-1 0,1 0,0 0,0 0,0 0,-1 0,1 0,0 0,0 0,0 0,-1 0,1 0,0 0,0 0,0 0,-1 0,1 1,0-1,0 0,0 0,-1 0,1 0,0 0,0 0,-6-25,3-1,0 0,2-1,1 1,1 0,2-1,0 1,2 0,1 0,1 1,7-19,-12 39,4-11,-1 1,2-1,0 1,1 1,0 0,2 0,-1 0,1 1,1 1,1 0,-1 0,3 0,-12 12,1 0,0 0,0 0,0 0,0 1,0-1,0 1,0-1,0 1,-1 0,1 0,0 0,-1 1,1-1,-1 1,1-1,-1 1,0 0,1 0,-1 0,0 0,0 0,-1 1,1-1,0 1,-1-1,1 1,-1-1,0 1,0 0,0-1,0 1,-1 0,1 0,-1 0,1 2,2 2,35 79,-32-67</inkml:trace>
  <inkml:trace contextRef="#ctx0" brushRef="#br0" timeOffset="22008.333">3162 848,'2'2,"1"0,-1 0,1-1,0 1,-1 0,1-1,0 0,0 1,0-1,0 0,0-1,0 1,0 0,0-1,0 0,1 0,-1 0,0 0,0 0,0-1,0 1,0-1,0 0,0 0,0 0,0 0,0 0,0-1,0 1,-1-1,1 0,-1 0,2-1,2-1,0-1,0 0,-1 0,0 0,0-1,0 0,0 1,-1-2,0 1,0 0,-1-1,0 0,2-7,-4 12,0 0,0 0,0 0,-1 0,1-1,-1 1,1 0,-1 0,0-1,0 1,0 0,0-1,-1 1,1 0,0 0,-1-1,0 1,1 0,-1 0,0 0,0 0,0 0,-1 0,1 0,0 0,-1 0,1 1,-1-1,0 0,1 1,-1-1,0 1,0 0,0 0,0 0,0 0,0 0,0 0,0 0,-1 1,1-1,0 1,0-1,-1 1,1 0,0 0,-1 0,1 0,0 0,0 1,-1-1,1 1,-1 0,-7 5,0 0,1 1,0 1,0-1,0 1,1 1,0 0,1 0,0 0,1 1,-1 0,2 0,0 1,0-1,1 1,0 0,1 1,0-1,0 0,2 1,-1 0,2-1,-1 3,-7 26,4-22,3-7,0 0,-1 0,-1 0,0-1,-1 1,1 0,-2-1,0 0,0 0,-1-1,0 1,0-1,-1 0,-1-1,-5 5,-4-2</inkml:trace>
  <inkml:trace contextRef="#ctx0" brushRef="#br0" timeOffset="22969.94">3641 763,'16'1,"1"-2,-1 0,0-1,1 0,-1-2,0 0,-1 0,1-2,-1 0,0 0,0-2,-1 0,0 0,0-1,-1-1,0 0,-1-1,0-1,-1 1,0-2,-1 0,0 0,-1-1,-1 0,0 0,3-9,-10 21,1-1,-1 0,0 0,0 0,0 0,0-1,0 1,-1 0,0 0,0 0,1 0,-2-1,1 1,0 0,-1 0,1 0,-1-1,0 1,0 0,0 0,-1 0,1 1,-1-1,1 0,-1 0,0 1,0-1,0 1,-1 0,1-1,0 1,-1 0,1 0,-1 1,0-1,0 1,0-1,0 1,0 0,0 0,0 0,0 0,0 1,0-1,0 1,-1 0,1 0,0 0,0 0,0 0,-1 1,1-1,0 1,0 0,-1 0,-7 6,0 0,1 1,-1 0,1 1,1 0,0 0,0 1,1 0,0 0,0 1,1 0,1 1,0 0,1 0,-2 4,1 4,0 0,1 0,2 0,0 1,1-1,0 1,2 0,1-1,0 1,2 2,8 27,-9-43,0 0,0 0,-1 1,1-1,-2 0,1 0,-1 1,0-1,-1 0,0 1,-1 5,0-4,0 0,-1-1,0 0,0 1,-1-1,0 0,0 0,-1-1,0 1,-1-1,1 0,-1-1,-1 1,1-1,-1-1,0 1,0-1,-1 0,0-1,0 1,0-2,0 1,0-1,-1 0,0-1,1 0,-1 0,-1-1,-8-5</inkml:trace>
  <inkml:trace contextRef="#ctx0" brushRef="#br0" timeOffset="23604.771">3726 312,'247'-235,"-169"158,-76 77,-1 0,1 1,-1-1,1 0,-1 1,1-1,-1 1,1-1,-1 1,0 0,1-1,-1 1,0 0,0 0,0 0,0 0,1 0,-1 0,0 0,-1 0,1 1,0-1,0 0,0 1,-1-1,1 0,-1 1,1-1,-1 1,0-1,1 1,-1 0,1 1,81 218,-57-181,-11-28</inkml:trace>
  <inkml:trace contextRef="#ctx0" brushRef="#br0" timeOffset="29303.904">3049 2541,'-8'1,"1"0,0 0,-1 1,1 0,0 0,0 1,0-1,0 2,1-1,-1 1,1 0,0 0,0 1,0-1,1 1,-1 1,1-1,1 1,-1 0,1 0,0 0,0 2,-5 6,1 1,0 0,1 1,1 0,1 0,0 0,1 0,1 1,0 6,1-17,0 0,0-1,1 1,0 0,0 0,1 0,-1 0,1 0,1 0,-1 0,1 0,0 0,0 0,1 0,0-1,0 1,0 0,1-1,0 0,0 0,0 1,0-2,1 1,0 0,0-1,0 0,1 0,-1 0,1 0,0-1,1 1,2-2,0 0,0-1,0 0,1-1,-1 0,0 0,0-1,0 0,0 0,0-1,0 0,0 0,-1-1,1 0,-1-1,1 1,-1-1,-1-1,1 1,0-1,-1 0,0-1,0 0,-1 0,2-1,9-13,-1 0,-1-1,-1-1,-1 0,-1-1,0 0,2-14,27-117,-39 149,-1-1,1 0,-1 0,0 0,-1 0,1 1,-1-1,0 0,-1 0,1 1,-1-1,0 1,-1 0,1-1,-1 1,0 0,-1 0,1 1,-1-1,0 1,0 0,0 0,0 0,-1 0,-3-2,7 5,-1 0,1 0,-1 1,0-1,1 0,-1 1,0-1,1 1,-1-1,0 1,0 0,0 0,1 0,-1 0,0 0,0 0,1 0,-1 0,0 1,0-1,1 1,-1-1,0 1,1 0,-1 0,0 0,1 0,-1 0,1 0,0 0,-1 0,1 0,0 1,0-1,0 1,0-1,0 1,0-1,-1 2,-20 68,23 244,-58-61,58 17,-1-259</inkml:trace>
  <inkml:trace contextRef="#ctx0" brushRef="#br0" timeOffset="29837.282">3670 2936,'4'-5,"3"-6,-6-1,-7-4,-8 1,-1-1,-4 1,-2 4,-3-2,-2 3,-1 1,-2 4,1 2,4 1</inkml:trace>
  <inkml:trace contextRef="#ctx0" brushRef="#br0" timeOffset="30623.962">2682 2768,'-5'0,"-6"0,-7 0,-4 0,-4 0,3 4,1 2,-2 0,5 4,0 0,3 3,-1-1,4 3,-2-2,2 3,3-2</inkml:trace>
</inkml:ink>
</file>

<file path=ppt/ink/ink4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03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328 0,'-58'112,"6"3,-10 38,-1 3,-20 10,74-152</inkml:trace>
  <inkml:trace contextRef="#ctx0" brushRef="#br0" timeOffset="422.749">244 0,'-1'77,"-2"-36,2-1,2 1,1 0,2 0,2 0,2-1,1 0,3-1,13 34,-21-66,2 8,1-1,0 0,1 0,1-1,0 0,1 0,0-1,1 0,5 4,-14-15,0 1,1 0,-1-1,0 0,1 1,-1-1,1 0,-1 0,1-1,0 1,-1 0,1-1,0 0,-1 1,1-1,0 0,0-1,-1 1,1 0,0-1,-1 1,1-1,0 0,-1 0,1 0,-1 0,1-1,-1 1,0 0,1-1,-1 0,0 0,0 1,0-1,-1 0,1-1,0 1,-1 0,1 0,0-2,50-103,-38 66,-2 0,-1-1,-2 0,-2-1,-2 0,-2 0,-2 0,-3-37,-16 21,13 58,1 5</inkml:trace>
  <inkml:trace contextRef="#ctx0" brushRef="#br0" timeOffset="752.858">892 198,'-2'5,"-8"16,1 1,1 0,1 1,1 0,1 0,1 0,0 1,2-1,1 1,1 0,1-1,3 13,-4-33,1 0,0 0,0 0,1 0,-1 0,0 0,1 0,0 0,0-1,0 1,0-1,0 1,0-1,1 0,-1 0,1 0,-1 0,1 0,0-1,0 1,0-1,0 0,0 1,0-1,0-1,0 1,0 0,1-1,-1 0,0 0,0 0,0 0,1 0,-1-1,6 0,0 0,0-1,0-1,0 1,0-2,-1 1,1-1,-1 0,0-1,0 0,2-2,2-2,-1-1,0 0,-1 0,0-1,-1 0,0-1,-1 0,0 0,-1-1,0 0,1-5,-6 11,1 1,-1 0,-1-1,1 0,-1 1,0-1,-1 0,1 1,-1-1,-1 0,1 0,-1 1,0-1,-1 0,0 1,0-1,0 1,-1 0,0 0,0 0,0 0,-1 0,0 1,0-1,-2-1,1 2,0 0,-1 0,1 0,-1 1,0-1,0 2,-1-1,1 1,-1-1,0 2,1-1,-1 1,-1 0,1 1,0-1,0 1,0 1,-1-1,0 2,-16-2</inkml:trace>
  <inkml:trace contextRef="#ctx0" brushRef="#br0" timeOffset="1322.832">1316 198,'-6'13,"2"1,-1 0,2 0,0 0,0 0,1 0,1 1,1 6,0-17,0 0,0 1,1-1,-1 0,1 0,0 0,1 0,-1 0,1-1,-1 1,1 0,0-1,0 1,1-1,-1 1,1-1,0 0,0 0,0 0,0-1,0 1,1-1,-1 0,1 0,-1 0,1 0,0 0,0-1,0 0,0 0,1 1,3-1,0 0,0-1,0 1,0-1,0-1,0 0,0 0,0 0,-1-1,1-1,0 1,-1-1,0 0,1-1,-1 1,-1-1,1-1,0 0,-1 0,0 0,0 0,-1-1,1 0,-1 0,3-6,55-71,-62 84,0-1,0 0,0 1,0-1,0 1,0-1,0 1,0 0,0-1,0 1,0 0,-1 0,1-1,0 1,-1 0,1 0,0 0,-1 0,1 0,-1 0,1 0,-1 0,0 0,0 0,1 0,-1 0,0 0,0 1,0-1,0 0,0 0,0 0,0 0,0 0,-1 0,1 1,1 6,0-3,-1 1,1 0,0-1,1 1,-1-1,1 0,0 1,1-1,-1 0,1 0,0 0,0-1,1 1,-1-1,1 0,0 0,0 0,0 0,1-1,-1 1,1-1,0 0,0-1,0 1,0-1,0 0,1 0,-1-1,1 0,-1 0,1 0,0 0,-1-1,2 0,5-3,0 0,-1-1,1 0,-1-1,0 0,0-1,0 0,-1-1,0 0,0 0,-1-1,0-1,0 0,-1 0,0 0,-1-1,0 0,0 0,-1-1,-1 0,1 0,-2-1,2-5,5-45,-16 46</inkml:trace>
</inkml:ink>
</file>

<file path=ppt/ink/ink4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08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40,'17'284,"-5"-88,-17-171,-8-31,0-124,14 102,0 6,1 0,2 1,0-1,1 1,1 0,1 0,1 1,1 0,0 0,2 1,0 1,1-1,1 2,0 0,2 0,5-3,45-22,-63 42,0-1,0 1,0 0,0 0,0 0,0 0,0 0,0 0,0 1,0-1,0 0,0 1,0 0,0-1,0 1,0 0,-1 0,1 0,0 0,-1 1,1-1,-1 0,1 1,-1-1,1 1,-1-1,0 1,0 0,0-1,0 1,0 0,0 0,-1 0,1 0,0-1,-1 2,40 142,-28-101,-6-27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9:29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766 429,'1'-2,"0"1,1 0,-1-1,0 1,0-1,0 0,0 1,0-1,-1 0,1 1,0-1,-1 0,1 0,-1 0,0 0,1 0,-1 1,0-1,0 0,0 0,-1 0,1 0,0 0,-1 0,1 1,-1-1,0 0,1 0,-1 1,0-1,0 0,0 1,0-1,0 1,-1-1,1 1,0 0,-1-1,1 1,-1 0,-1-1,-71-36,60 38,0 0,1 1,-1 1,0 0,0 1,1 0,0 1,-1 1,1 0,1 1,-1 0,1 1,0 0,1 1,0 1,0-1,-7 8,-47 67,63-80,1 0,0 0,0 0,0 0,0 0,0 0,1 0,-1 0,1 0,0 0,0 0,0 1,0-1,1 0,-1 0,1 0,0 0,0 0,0 0,0 0,0 0,1-1,-1 1,1 0,0-1,0 1,0-1,0 1,0-1,1 0,-1 0,1 0,72 39,-74-40,0-1,0 1,0 0,0-1,0 1,-1 0,1 0,0-1,0 1,-1 0,1 0,-1 0,1 0,0 0,-1 0,0 0,1 0,-1 0,0 1,0-1,1 0,-1 0,0 0,0 0,0 0,0 0,0 1,-1-1,1 0,0 0,0 0,-1 0,1 0,-1 0,1 0,-1 0,1 0,-1 0,0 0,1 0,-1 0,0-1,0 1,-43 40,31-31,-11 12,0 1,2 1,1 0,1 2,1 0,1 1,1 1,0 4,15-30,1 1,-1 0,0 0,1 1,0-1,0 0,0 0,0 1,0-1,0 0,1 1,0-1,0 1,0-1,0 0,0 1,1-1,-1 1,1-1,0 0,0 1,0-1,1 0,-1 0,1 0,0 0,-1 0,1 0,1-1,-1 1,0 0,1-1,-1 0,1 0,0 0,-1 0,1 0,0 0,0-1,1 1,-1-1,2 1,7 0,1 0,-1 0,1-1,0-1,-1 0,1-1,0 0,0-1,-1 0,0-1,6-2,1-2</inkml:trace>
  <inkml:trace contextRef="#ctx0" brushRef="#br0" timeOffset="302.2">1133 684,'-20'4,"-15"12,-2 8,0 4,2 2,7 2,8-1,3-6,4-1,4-1,-1 1,1 1,-2 1,0 1,-3-4,2-6</inkml:trace>
  <inkml:trace contextRef="#ctx0" brushRef="#br0" timeOffset="599.408">766 627,'4'14,"7"15,6 7,6-3,-3-2,2-6,1-8,1-1,2 0,1-1,1 1,1 2,-1 4,1 2,-6-3</inkml:trace>
  <inkml:trace contextRef="#ctx0" brushRef="#br0" timeOffset="1018.968">1640 711,'-35'9,"-5"-1,1 2,1 1,0 3,0 0,2 3,-34 19,67-33,0-1,0 1,0 0,0-1,1 1,-1 0,1 1,0-1,0 0,0 1,0-1,0 1,1-1,0 1,0 0,0 0,0 0,0 0,1-1,0 1,0 0,0 0,0 0,0 0,1 0,0 0,0 0,0 0,0-1,0 1,1 0,0-1,0 1,0-1,0 0,0 0,1 0,-1 0,1 0,0 0,0 0,0-1,0 0,0 1,1-1,-1 0,1-1,-1 1,1-1,0 1,-1-1,1 0,0-1,0 1,0-1,2 1,10-4,-1-1,0 0,0-1,0 0,0-1,-1-1,0-1,-1 0,1 0,-1-1,-1-1,0 0,0-1,-1 0,-1-1,0 0,0-1,-1 0,0-2,29-30,19-4,-56 50,1 0,-1 1,0-1,1 0,-1 1,0 0,0-1,0 1,0-1,0 1,0 0,0 0,-1 0,1-1,0 1,-1 0,0 0,1 0,-1 0,0 0,0 0,0 0,0 0,-1 0,1 0,0-1,-1 1,1 0,-1 0,0 0,0 0,0 1,0 1,-4 23,-1-2</inkml:trace>
  <inkml:trace contextRef="#ctx0" brushRef="#br0" timeOffset="1532.168">1781 1051,'31'-60,"2"1,3 2,13-13,-49 69,0 0,1 0,-1 0,0 0,0 0,1 0,-1 0,1 0,-1 0,1 0,-1 1,1-1,0 0,-1 0,1 0,0 1,-1-1,1 0,0 1,0-1,0 1,0-1,0 1,0-1,0 1,-1 0,1-1,0 1,0 0,1 0,-1 0,0-1,0 1,0 0,0 0,0 1,0-1,0 0,0 0,0 0,0 1,0-1,0 1,0-1,-1 0,1 1,0 0,0-1,0 1,0 0,-1-1,1 1,0 0,-1 0,1-1,0 1,-1 0,1 0,-1 0,1 0,5 31,-6-28,-1-1,1 0,1 0,-1 0,0 0,1 0,-1 0,1 0,0 0,0 0,0 0,1-1,-1 1,1 0,-1-1,1 1,0-1,0 1,0-1,0 0,1 0,-1 0,0 0,1 0,0-1,-1 1,1-1,0 1,0-1,0 0,2 1,4-3,-1-1,0 0,1 0,-1 0,0-1,0 0,-1-1,1 0,-1 0,1 0,-1-1,-1 0,1-1,-1 1,0-1,0 0,0-1,-1 0,0 1,2-6,4-1,74-79,-85 92,1-1,0 0,0 1,0-1,-1 1,1-1,0 1,0 0,0-1,0 1,0 0,0 0,0-1,0 1,0 0,0 0,0 0,0 0,0 0,0 1,0-1,0 0,-1 0,1 0,0 1,0-1,0 1,0-1,0 1,0-1,-1 1,1-1,0 1,0 0,-1-1,1 1,0 0,-1 0,1-1,-1 1,1 0,-1 0,1 0,-1 0,0 0,1 0,-1-1,0 1,0 0,0 0,0 0,0 0,0 0,0 0,0 0,0 0,0 1,-1 59,-1-56,-1 1,2 0,-1-1,1 1,0 0,0 0,0 0,1 0,0 0,0-1,1 1,-1 0,1 0,1 0,-1 0,1-1,0 1,0-1,1 1,-1-1,1 0,0 0,1 0,-1 0,1-1,0 1,0-1,1 0,-1 0,1-1,0 1,2 0,15 3</inkml:trace>
  <inkml:trace contextRef="#ctx0" brushRef="#br0" timeOffset="12575.03">342 6,'-6'-1,"0"-1,0 1,0 1,0-1,0 1,-1 0,1 0,0 1,0-1,0 2,0-1,0 1,0-1,0 2,0-1,1 1,-1-1,1 2,0-1,0 1,0-1,0 1,1 0,-3 3,-4 4,0 1,1 0,1 1,0 0,1 0,0 0,1 1,0 1,0 2,-20 72,4 1,3 0,5 2,1 20,9-79,1-1,2 1,1 0,2 0,1 0,1 0,2-1,1 1,7 18,-6-30,0 1,2-1,0-1,1 0,1 0,1-1,1 0,1-1,1 0,-1-5</inkml:trace>
</inkml:ink>
</file>

<file path=ppt/ink/ink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08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0,'-21'65,"4"0,2 1,3 1,0 36,3 15,5 2,7 23,-2 6,-1-138</inkml:trace>
</inkml:ink>
</file>

<file path=ppt/ink/ink4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08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1 277,'6'-7,"0"0,1 0,0 1,1 0,-1 0,1 0,0 1,1 0,-1 1,1 0,0 0,0 1,0 0,0 1,1 0,-1 0,1 1,-1 0,1 1,0 0,-1 0,1 1,-1 0,1 1,104 30,-113-31,-1 0,1 0,0-1,-1 1,1 0,0 0,0-1,0 1,-1-1,1 1,0 0,0-1,0 0,0 1,0-1,0 1,0-1,0 0,0 0,0 0,0 0,1 0,-1 0,0 0,0 0,0 0,0 0,0 0,0-1,0 1,0 0,0-1,0 1,0-1,0 1,0-1,-1 0,1 1,0-1,0 0,0 1,-1-1,1 0,0 0,-1 0,1 0,-1 0,1 0,-1 0,1 0,-1 0,0 0,1 0,-1 0,0 0,0 0,0 0,0 0,0 0,0-1,-112-111,105 106,-57-79,62 76</inkml:trace>
</inkml:ink>
</file>

<file path=ppt/ink/ink4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09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0,'14'0,"10"0,6 0,1 0,2 0,-1 0,-1 0,0 0,-2 0,0 0,0 0,-1 0,0 0,-10 0,-7 5,-7 1</inkml:trace>
</inkml:ink>
</file>

<file path=ppt/ink/ink4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09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22,'24'0,"22"0,8 0,0-5,-4-1,-7 0,-5 1,-9 6,-10 4</inkml:trace>
</inkml:ink>
</file>

<file path=ppt/ink/ink4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40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164 114,'-17'15,"1"0,1 1,1 0,0 1,1 1,1 0,0 1,2 0,0 1,1 0,1 1,-4 16,12-34,-1 0,1 1,-1-1,1 0,0 0,1 0,-1 0,0 0,1 1,0-1,0 0,0 0,0 0,0 0,0-1,1 1,0 0,-1-1,1 1,0-1,0 1,0-1,1 0,-1 0,1 0,-1 0,1 0,-1 0,1-1,0 1,0-1,0 0,0 0,0 0,0 0,0-1,0 1,0-1,0 1,1-1,-1 0,0-1,0 1,0 0,0-1,0 0,3 0,16-7,-1-1,0-1,0-1,-1-1,0 0,-1-2,0 0,-2-1,1-1,-2 0,0-1,-1-1,4-7,-7 11,-6 7,-1 0,0 0,0 0,-1-1,0 0,-1 1,1-1,-2-1,1 1,-1 0,0-1,-1 1,1-2,-2 6,0 1,1-1,-1 0,-1 0,1 1,0-1,-1 0,0 1,0-1,0 1,0-1,-1 1,1 0,-1-1,0 1,0 0,0 0,0 0,0 0,-1 0,0 1,1-1,-1 1,0 0,0 0,0 0,0 0,-1 0,1 0,0 1,-2 0,-3-2,-1 2,1-1,-1 1,0 1,0 0,1 0,-1 0,0 1,1 1,-1-1,0 2,1-1,0 1,0 0,0 1,0-1,0 2,0-1,1 1,0 0,0 1,-1 1,-10 7</inkml:trace>
  <inkml:trace contextRef="#ctx0" brushRef="#br0" timeOffset="552.968">812 1,'-44'38,"-105"59,148-96,0 0,1 0,-1 0,0 0,0 0,0 0,1 0,-1 0,1 0,-1 0,1 0,-1 0,1 0,0 1,-1-1,1 0,0 0,0 1,0-1,0 0,0 0,0 1,0-1,0 0,1 0,-1 1,0-1,1 0,-1 0,1 0,0 0,-1 0,1 0,0 0,-1 0,1 0,0 0,0 0,0 0,0 0,0-1,0 1,0 0,0-1,0 1,57 32,-49-29,63 44,-70-47,-1 1,1-1,-1 1,1 0,-1-1,0 1,0 0,1 0,-1-1,-1 1,1 0,0 0,0 0,-1 0,1 0,-1 1,1-1,-1 0,0 0,0 0,0 0,0 0,0 0,-1 1,1-1,-1 0,1 0,-1 0,0 0,0 0,1 0,-1 0,-1-1,1 1,0 0,0 0,-1-1,1 1,-1-1,-1 3,-1 0,0 0,0-1,0 1,-1-1,1 0,-1-1,0 1,1-1,-1 0,0 0,0 0,-1-1,1 1,0-1,0-1,-1 1,1-1,-1 0,1 0,0 0,-3-1,-9-4</inkml:trace>
</inkml:ink>
</file>

<file path=ppt/ink/ink4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42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252 138,'-16'7,"0"1,0 1,1 1,1 0,-1 1,2 1,-12 11,13-12,4-5,-1 0,1 0,0 1,1 1,0-1,0 1,0 0,1 1,0 0,1 0,0 0,0 0,1 1,0 0,1 0,0 0,1 0,0 0,0 1,1-1,0 0,1 1,1-1,0 9,0-16,0 1,1-1,-1 0,1 0,0 0,0 0,0 0,0 0,0 0,1-1,-1 1,1-1,0 0,-1 1,1-1,0-1,0 1,1 0,-1-1,0 1,0-1,1 0,-1 0,1-1,-1 1,1 0,-1-1,1 0,-1 0,3 0,4-1,0-1,0 0,-1 0,1-1,-1 0,1 0,-1-1,0 0,-1-1,5-3,8-8,-1 0,-1-1,-1-1,0-1,-2 0,0-2,-1 1,-1-2,-1 0,-1-1,-1 0,3-12,-10 24,0 1,-1-1,0 0,-1-1,0 1,-1 0,0-1,-1 1,0 0,-2-8,2 14,-1 1,0 0,0 0,0 0,0 0,-1 0,1 0,-1 0,0 0,0 0,0 1,-1-1,0 1,1 0,-1 0,0 0,0 0,-1 0,1 0,-1 1,1 0,-1 0,0 0,0 0,0 0,0 1,0 0,0-1,-2 1,2 1,0-1,-1 1,1 0,0 0,-1 1,1-1,0 1,-1 0,1 0,0 0,0 1,0 0,0-1,0 1,0 1,0-1,1 1,-1-1,1 1,0 0,0 0,0 0,0 1,0-1,1 1,-1 0,1-1,0 1,0 1,-45 124,46-124,-8 39,3 1,2 1,1-1,3 1,3 26,0 27,-20 126,-12-90,31-117</inkml:trace>
</inkml:ink>
</file>

<file path=ppt/ink/ink4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45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0 390,'28'-17,"-2"-2,0 0,-1-2,-1 0,-1-2,-1-1,-1 0,-1-2,-1 0,-2-1,11-21,0-14,-22 102,-6-25,-2-9,1 1,-1 0,1-1,1 1,-1 0,1 0,1 0,-1 0,1 0,0-1,0 1,1 0,0-1,0 1,1-1,0 0,0 1,0-1,1-1,0 1,0 0,0-1,1 0,0 0,0 0,0-1,0 0,1 0,0 0,0-1,5 3,3-5,1-1,-1-1,0 0,1-1,-1-1,0 0,0-1,0 0,-1-1,1-1,-1 0,-1-1,1 0,-1-1,0 0,-1-1,0 0,0-1,-1 0,5-6,-10 11,0-1,0 1,-1-1,0 1,1-1,-2-1,1 1,-1 0,0-1,0 0,-1 0,0 1,0-2,-1 1,1-4,-2 11,0 0,0 1,0-1,-1 0,1 1,0-1,0 0,0 1,0-1,-1 0,1 1,0-1,0 0,-1 0,1 1,0-1,0 0,-1 0,1 0,0 1,-1-1,1 0,0 0,-1 0,1 0,0 0,-1 0,1 0,0 0,-1 0,1 0,0 0,-1 0,1 0,-1 0,1 0,0 0,-1 0,1 0,0 0,-1 0,1 0,0-1,0 1,-1 0,1 0,0 0,-1-1,1 1,0 0,0 0,-1-1,1 1,0 0,0-1,0 1,0 0,-1-1,1 1,0 0,0-1,0 1,0 0,0-1,0 1,0 0,0-1,0 1,-16 26,14-21,0 0,0 0,1 1,0-1,1 1,-1-1,1 1,0-1,0 1,0-1,1 1,0-1,0 0,1 1,-1-1,1 0,0 0,1 0,-1 0,1 0,0 0,0-1,0 1,1-1,0 0,-1 0,1-1,1 1,-1-1,1 1,-1-1,1-1,0 1,0-1,0 0,0 0,0 0,1-1,1 1,6-2,1 0,0-1,-1 0,1-1,-1-1,1 0,-1-1,0 0,0-1,-1-1,0 0,0 0,0-1,0-1,-1 0,-1 0,1-1,-1-1,-1 0,3-3,-2 5,0-1,0 0,-1 0,-1-1,0 0,0-1,-1 0,0 0,-1 0,0-1,3-8,-9 20,0 1,-1-1,1 0,0 1,-1-1,1 1,0-1,-1 1,1-1,-1 0,1 1,0-1,-1 0,1 1,-1-1,1 0,-1 0,1 1,-1-1,1 0,-1 0,1 0,-1 0,0 0,1 0,-1 0,1 0,-1 0,1 0,-1 0,1 0,-1 0,1 0,-1 0,0-1,1 1,-1 0,1 0,-1-1,1 1,0 0,-1-1,1 1,-1 0,1-1,0 1,-1-1,1 1,0 0,-1-1,1 1,0-1,0 1,-1-1,-2 7,0 1,0 0,1-1,-1 1,1 0,1 0,0 1,0-1,0 0,1 0,0 0,0 1,1-1,-1 0,2 0,-1 0,1 0,0 0,1 0,0 0,0-1,0 1,0-1,1 0,1 0,-1 0,1 0,-1-1,2 0,-1 0,0 0,1-1,0 0,0 0,0 0,1-1,-1 0,1 0,2 0,29-8,-25-6</inkml:trace>
</inkml:ink>
</file>

<file path=ppt/ink/ink4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46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0 282,'74'-49,"-2"-3,-2-3,50-53,-120 107,1 0,0 0,0 0,-1-1,1 1,0 0,0 0,0 0,0 0,1 1,-1-1,0 0,0 0,0 1,1-1,-1 0,0 1,1-1,-1 1,0 0,1 0,-1-1,1 1,-1 0,0 0,1 0,-1 0,1 0,-1 1,1-1,-1 0,0 1,1-1,-1 1,0-1,0 1,1 0,-1-1,0 1,0 0,0 0,0 0,0 0,0 0,0 0,0 0,0 0,0 1,-1-1,1 0,0 0,-1 1,1 0,76 167,8-70,-71-89</inkml:trace>
</inkml:ink>
</file>

<file path=ppt/ink/ink4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46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1 283,'5'0,"11"5,7 1,5 0,3-1,-4-6,-3-3,1-1,0 1,1 0,0 2,2 0,-1 2,1-1,1 1,-6-4,-6-3</inkml:trace>
  <inkml:trace contextRef="#ctx0" brushRef="#br0" timeOffset="334.004">170 1,'5'38,"1"18,5 4,1-4,-3-5,-2-8,-2-6,-2-5,-2-2,-1-2,-5-6,-2-2,0-4</inkml:trace>
</inkml:ink>
</file>

<file path=ppt/ink/ink4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50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51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204 193,'-135'123,"128"-115,0 0,0 1,1 0,0 0,1 0,0 1,0 0,1 0,1 0,-1 1,2-1,-1 1,1 0,1-1,0 7,1-13,1 0,-1-1,1 1,0 0,0 0,1 0,-1 0,1-1,0 1,0-1,0 1,0-1,1 0,-1 0,1 0,0 0,0 0,0 0,0-1,0 1,1-1,-1 0,1 0,-1-1,1 1,0-1,0 1,-1-1,1 0,0-1,0 1,0-1,0 0,0 0,0 0,0 0,0-1,0 1,0-1,0 0,0 0,0-1,0 1,-1-1,1 0,-1 0,2-1,11-5,0-1,-1 0,-1-2,1 0,-2 0,1-1,-2-1,1 0,-2-1,0 0,-1-1,0 0,-1 0,-1-1,0 0,-1-1,-1 0,0 0,-2 0,1-7,-1 0,-1 0,-1 0,-1 0,-1 0,-1 0,-2-7,3 27,0 1,0 0,-1-1,1 1,-1 0,0 0,0 0,0-1,0 1,0 0,-1 0,0 0,1 1,-1-1,0 0,0 1,-1-1,1 1,0 0,-1-1,1 1,-1 0,0 1,0-1,0 0,0 1,0 0,0 0,0 0,0 0,0 0,-1 0,1 1,0-1,-1 1,1 0,0 0,0 1,-1-1,1 1,0-1,0 1,-1 0,1 0,0 0,0 1,-6 5,-1 1,1 1,1 0,0 0,0 0,1 1,0 0,0 1,2-1,-1 1,1 0,1 1,0-1,0 1,1 0,1 0,0 0,0 0,1 5,0-1,0 1,1 0,1-1,1 1,0-1,1 0,4 12,-1 0,26 169,-34 28,-48-60,55-160,0-10</inkml:trace>
</inkml:ink>
</file>

<file path=ppt/ink/ink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09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0 672,'423'17,"-400"-15,20 3,0-2,0-2,0-1,0-3,20-4,107-29,-237 79,43-32,0 2,2 0,0 2,0 0,1 1,1 2,1 0,0 1,-2 4,20-22,-1 1,1-1,0 0,0 0,0 1,0-1,0 1,0-1,1 1,-1-1,0 1,1-1,-1 1,1 0,0-1,-1 1,1 0,0-1,0 1,0 0,0 0,0-1,0 1,1 0,-1-1,1 1,-1 0,1-1,0 1,-1-1,1 1,0-1,0 1,0-1,0 0,0 1,0-1,1 0,-1 0,0 0,1 0,-1 0,0 0,1 0,-1 0,1-1,0 1,-1 0,1-1,-1 1,1-1,0 0,0 0,-1 0,1 1,0-2,-1 1,2 0,15-2,-1 0,1-2,0 0,-1-1,0-1,0 0,0-2,-1 1,0-2,1-2,-14 10,147-93,-150 93,1 0,-1 1,1-1,-1 0,1 0,-1 1,1-1,0 1,-1-1,1 0,0 1,-1-1,1 1,0 0,0-1,-1 1,1 0,0-1,0 1,0 0,-1 0,1 0,0 0,0-1,0 1,0 0,0 1,0-1,-1 0,1 0,0 0,0 0,0 1,-1-1,1 0,0 1,0-1,0 1,-1-1,1 1,0-1,-1 1,1-1,-1 1,1 0,0-1,-1 1,1 0,-1-1,0 1,1 0,-1 0,0 0,1-1,-1 1,0 0,0 0,0 0,1 0,-1-1,0 1,0 0,0 0,-1 0,1 0,0 0,0-1,0 1,-1 0,1 38,-1-35,-1 1,1 0,1-1,-1 1,1 0,0 0,0-1,0 1,0 0,1 0,0-1,0 1,0-1,1 1,0-1,-1 1,1-1,1 0,-1 0,1 0,0 0,-1 0,2-1,-1 1,0-1,1 0,-1 0,1 0,0 0,0-1,2 2,3-2,-1-1,1 0,-1 0,1-1,-1 0,1 0,-1-1,1 0,-1-1,0 1,1-2,-1 1,0-1,0 0,0-1,-1 0,1 0,-1-1,1-1,123-112,-116 104,28-32,-2-2,-2-1,-3-2,29-52,-44 63,-3-2,-2 1,-1-2,-2 0,-2-1,-1-8,-9 47,3-10,-1 0,-1 1,-1-1,0 0,-1 0,0 0,-1 0,-1 0,-1-2,3 16,0 0,0-1,0 1,-1 0,1-1,-1 1,1 0,-1 0,1 0,-1-1,1 1,-1 0,0 0,0 0,0 0,0 0,0 0,1 1,-2-1,1 0,0 0,0 1,0-1,0 0,0 1,-1-1,1 1,0 0,0-1,-1 1,1 0,0 0,0 0,-1 0,1 0,0 0,-1 0,1 0,0 0,-1 1,1-1,0 0,0 1,0-1,-1 1,1 0,0-1,0 1,0 0,0 0,0-1,0 1,0 0,0 1,-48 57,37-30,1 1,1 0,2 0,1 1,1 1,2-1,0 12,-4 22,-3 2,4 2,2-1,4 1,2 0,9 49,32 101,-27-184,-24-70,0 14</inkml:trace>
</inkml:ink>
</file>

<file path=ppt/ink/ink4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50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90 128,'-10'33,"-3"17,-4-1,1-4,-2-9,2-11</inkml:trace>
  <inkml:trace contextRef="#ctx0" brushRef="#br0" timeOffset="662.218">315 213,'48'-59,"45"-41,-92 99,0 0,-1 0,1 0,0 0,0 1,0-1,0 0,-1 0,1 1,0-1,0 0,0 1,0-1,0 1,1 0,-1-1,0 1,0 0,0 0,0-1,0 1,0 0,1 0,-1 0,0 0,0 1,0-1,0 0,0 0,0 1,0-1,1 1,-1-1,0 1,0-1,0 1,-1-1,1 1,0 0,0 0,0-1,0 1,-1 0,1 0,0 0,-1 0,1 0,-1 0,1 0,-1 0,1 0,-1 0,0 0,1 1,9 70,-9-58,-2-11,1-1,-1 1,1 0,0 0,0-1,0 1,0 0,0 0,0-1,1 1,0 0,-1-1,1 1,0-1,0 1,0 0,1-1,-1 0,0 1,1-1,0 0,0 0,-1 0,1 0,0 0,0 0,1-1,-1 1,0-1,1 1,-1-1,1 0,-1 0,1 0,-1 0,1 0,0-1,-1 1,1-1,0 0,0 0,-1 0,1 0,0 0,0 0,-1-1,1 1,0-1,-1 0,1 0,-1 0,2-1,11-9,1-2,-2 0,1-1,-2 0,0-1,-1 0,0-1,-2-1,5-7,3-31,-21 41</inkml:trace>
</inkml:ink>
</file>

<file path=ppt/ink/ink4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48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1 262,'23'126,"-21"-101,-1-17,0 1,-1-1,0 0,0 0,-1 1,0-1,0 0,-1 0,0 0,0 0,-4 7,0-40,14-16,2 1,1 0,3 1,1 0,2 1,1 0,2 2,2 0,17-20,50-32,-86 87,0 1,0 0,-1-1,1 1,0 0,0 1,0-1,-1 1,1-1,0 1,0 0,-1 0,1 0,-1 0,1 0,-1 0,1 1,-1 0,0-1,1 1,-1 0,0 0,0 0,-1 0,1 0,0 1,-1-1,1 0,-1 1,0 0,0-1,0 1,0-1,0 1,0 0,-1 0,0-1,1 1,-1 2,4 4,4 10</inkml:trace>
  <inkml:trace contextRef="#ctx0" brushRef="#br0" timeOffset="1911.138">875 65,'-1'-2,"0"0,-1 0,1 0,-1 1,1-1,-1 0,0 1,0-1,0 1,0 0,0 0,0 0,0 0,0 0,0 0,0 0,-1 1,1-1,0 1,-1-1,1 1,0 0,-1 0,1 0,-2 0,1 0,-4-1,0 0,-1 1,1 0,0 1,-1-1,1 1,0 1,-1-1,1 1,0 0,0 1,0 0,1 0,-1 0,1 1,0 0,0 0,0 1,0 0,1 0,-1 0,1 1,-1 1,5-4,1-1,-1 1,0 0,1-1,0 1,0 0,0 0,0-1,0 1,0 0,1-1,-1 1,1 0,0-1,0 1,0-1,0 1,0-1,1 1,-1-1,0 0,1 0,0 0,0 1,0-2,0 1,0 0,0 0,2 1,72 37,-70-38,74 36,-78-37,0 1,0 0,0-1,0 1,0 0,-1 0,1 0,0 0,-1 1,0-1,0 0,0 0,0 1,0-1,0 1,0-1,-1 1,1-1,-1 1,0-1,0 1,0 0,0-1,0 1,0-1,-1 1,1 0,-1-1,0 0,0 1,0-1,0 1,-5 6,0-2,-1 1,0-1,0 0,0 0,-1-1,0 0,0-1,-1 1,1-2,-1 1,0-1,-1 0,1-1,-1 0,-5 0,-2 3,11-3,-2 0,0 0,0 0,-1 0,1-1,-1 0,1-1,-1 0,0 0,0-1,-6 0,3-5</inkml:trace>
</inkml:ink>
</file>

<file path=ppt/ink/ink4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5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71 275,'16'8,"1"-1,-1-1,1 0,1-1,-1-1,1-1,0 0,-1-1,1-1,0-1,0-1,0 0,0-1,0-1,-1-1,1 0,-1-1,0-1,-1-1,1-1,-1 0,0-1,-8 4,-1 0,1 0,-1-1,-1 0,1 0,-1-1,0 0,0 0,-1 0,0 0,0-1,-1 0,0 0,-1-1,1 1,-2-1,1 1,-1-1,0 0,-1 0,0 0,-1 0,1 0,-2 0,0-3,-2 7,-1 0,0 1,0-1,-1 1,1 0,-1 0,0 0,0 1,0 0,0 0,-1 0,1 0,-1 1,0 0,0 0,0 1,0-1,0 1,0 1,0-1,0 1,0 0,0 0,0 1,0 0,-1 0,-6 4,1 0,0 1,1 1,0 0,0 0,0 1,1 0,0 1,0 0,1 0,0 1,1 1,0-1,1 1,0 0,1 1,0 1,-3 4,2 1,0 0,1 0,0 1,2 0,0 0,2 0,0 0,1 0,0 1,2-1,2 18,-1-9,-1 0,-2 0,-1 0,-1 0,-7 26,4-36,-2 0,0 0,-1-1,-1 0,0 0,-1-1,-1-1,-1 0,0 0,-1-1,0-1,-1 0,-10 5,25-17,0-1,0 1,-1-1,1 1,0-1,-1 1,1-1,0 0,-1 1,1-1,0 1,-1-1,1 0,-1 1,1-1,-1 0,1 1,-1-1,1 0,-1 0,0 0,1 1,-1-1,1 0,-1 0,1 0,-1 0,0 0,1 0,-1 0,1 0,-1 0,1 0,-1-1,0 1,1 0,-1 0,1 0,-1-1,1 1,-1 0,1-1,-1 1,1 0,-1-1,1 1,0-1,-1 1,1-1,0 1,-1-1,1 1,0-1,0 1,-1-1,1 1,0-1,0 1,0-1,0 1,0-1,-1 0,1 0,2-13</inkml:trace>
</inkml:ink>
</file>

<file path=ppt/ink/ink4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53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0 316,'300'-258,"-253"200,-46 59,1-1,0 0,-1 1,1-1,-1 0,1 1,-1 0,1-1,-1 1,0 0,1 0,-1 0,0 0,1 0,-1 0,0 0,0 0,0 0,0 1,0-1,0 0,-1 1,1-1,0 0,-1 1,1-1,-1 1,1 0,-1-1,0 1,1-1,-1 1,0-1,0 1,0 0,0-1,-1 1,1-1,0 1,-1 1,2 3,54 229,-28-184,-11-33</inkml:trace>
</inkml:ink>
</file>

<file path=ppt/ink/ink4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37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3 116,'-3'56,"6"358,8-570,-2 114,2 2,2-1,2 2,2 0,12-20,57-91,-86 149,1 0,-1-1,1 1,0 0,0 0,0 0,-1 0,1 0,0 0,0 0,0 0,1 1,-1-1,0 0,0 0,0 1,0-1,1 1,-1-1,0 1,1 0,-1-1,0 1,1 0,-1 0,0 0,1 0,-1 0,0 0,1 0,-1 1,0-1,1 0,-1 1,0-1,0 1,1-1,-1 1,0 0,0 0,0-1,0 1,0 0,0 0,0 0,0 0,0 0,0 0,-1 0,1 0,0 1,-1-1,1 0,-1 0,1 1,-1-1,0 0,1 1,-1-1,0 1,17 37,-11-20</inkml:trace>
  <inkml:trace contextRef="#ctx0" brushRef="#br0" timeOffset="22771.546">821 59,'-39'-17,"28"17,-1 0,1 1,0 0,0 1,0 0,0 1,1 0,-1 1,1 0,-1 1,1 0,1 0,-1 1,1 0,0 1,0 0,1 0,0 1,0 0,1 1,0-1,0 2,1-1,1 0,-1 2,2-5,0 1,1-1,-1 1,2 0,-1 1,1-1,0 0,0 1,1-1,0 1,0 0,1-1,0 1,0-1,1 1,0 0,0-1,1 1,0-1,0 0,1 1,0-1,0 0,0-1,1 1,0-1,1 1,-1-1,1 0,0-1,1 1,-1-1,1 0,0-1,1 1,-1-1,1 0,0-1,-1 0,2 0,-1 0,0-1,1 0,13 3,0-2,0-1,1 0,-1-2,1 0,10-3,9 1,-17 1</inkml:trace>
</inkml:ink>
</file>

<file path=ppt/ink/ink4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2:25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3161 706,'28'59,"-2"2,-3 0,-3 2,-3 0,4 32,-2 57,-19-153,-1 1,1-1,0 1,0 0,0-1,0 1,0-1,0 1,1 0,-1-1,0 1,0-1,0 1,0 0,0-1,1 1,-1-1,0 1,0 0,1-1,-1 1,0 0,0-1,1 1,-1 0,0 0,1-1,-1 1,0 0,1 0,-1 0,1-1,-1 1,0 0,1 0,-1 0,1 0,-1 0,0 0,1 0,-1 0,1 0,-1 0,1 0,-1 0,0 0,1 0,-1 0,1 0,-1 1,0-1,1 0,-1 0,0 0,1 1,-1-1,0 0,1 0,-1 1,0-1,1 0,-1 1,0-1,15-49,-13 39,63-185,40-99,-85 259,-12 29</inkml:trace>
  <inkml:trace contextRef="#ctx0" brushRef="#br0" timeOffset="271.772">3810 706,'-5'43,"-1"29,0 7,1-6,1-9,2-12,1-10,5-11,3-7,-1-12,4-8,0-5</inkml:trace>
  <inkml:trace contextRef="#ctx0" brushRef="#br0" timeOffset="851.42">4375 678,'-11'-3,"0"0,-1 1,1 1,0 0,-1 0,1 1,-1 1,1 0,-1 0,1 1,0 1,0 0,0 0,0 1,0 0,1 1,0 0,0 1,0 0,-8 7,-30 37,47-49,0 0,1 0,-1 0,1 0,-1 0,1 0,-1 0,1 1,0-1,0 0,-1 0,1 0,0 1,0-1,0 0,0 0,1 1,-1-1,0 0,0 0,1 0,-1 1,1-1,-1 0,1 0,-1 0,1 0,0 0,0 0,-1 0,1 0,0 0,0 0,0-1,0 1,0 0,0 0,0-1,0 1,0-1,0 1,1-1,-1 0,0 1,0-1,0 0,1 0,-1 1,0-1,0 0,0 0,1-1,166 9,-166-6,-1 0,1 0,-1 0,1 0,-1 0,0 0,0 0,0 1,0-1,0 0,-1 1,1-1,-1 1,1-1,-1 1,0-1,0 1,0-1,0 1,-1-1,1 0,-1 1,1-1,-1 1,0-1,0 0,0 1,0-1,0 0,0 0,-1 0,1 0,-1 0,0 0,1 0,-1-1,0 1,0-1,0 1,0-1,-1 1,-52 48,45-43,1 0,0 1,0 0,1 1,0 0,0 0,1 1,1 0,-4 5,9-12,0 0,-1 0,2 1,-1-1,0 0,1 0,-1 0,1 1,0-1,0 0,0 0,1 1,-1-1,1 0,-1 0,1 0,0 1,1-1,-1 0,0 0,1-1,-1 1,1 0,0 0,0-1,0 1,1-1,-1 0,0 0,1 0,0 0,-1 0,1 0,0-1,2 2,3 1,0 0,0-1,0 0,0 0,0-1,1 0,-1 0,1-1,-1 0,1-1,-1 1,1-2,3 0,-3-1,1-1,-1 0,0-1,0 0,0 0,0-1,-1 0,1-1,-1 1,1-3,11-7</inkml:trace>
  <inkml:trace contextRef="#ctx0" brushRef="#br0" timeOffset="1466.265">4713 649,'-7'18,"1"0,0 0,1 1,1-1,1 1,1 0,0 0,2 8,-1-19,1 0,1-1,0 1,0-1,0 1,1-1,0 1,1-1,-1 0,1 0,1 0,-1 0,1 0,1-1,-1 0,1 0,0 0,0 0,1-1,0 0,-1 0,2 0,2-3,-1 0,1-1,0 0,0 0,0-1,0 0,0 0,0-1,-1-1,1 1,0-1,0-1,-1 0,0 0,1 0,-1-1,-1-1,1 1,0-1,-1 0,4-4,67-55,-75 63,0 0,-1 1,1 0,0 0,-1 0,1 0,0 0,0 0,-1 1,1-1,0 1,-1 0,1-1,0 1,-1 1,1-1,-1 0,0 1,1-1,-1 1,0 0,0-1,0 1,0 0,0 0,-1 0,1 1,-1-1,1 0,-1 1,0-1,0 1,0-1,0 1,0 0,0-1,-1 3,24 29,-13-27,-1 0,1-1,1 0,-1-1,1 0,0-1,0 0,0-1,0-1,0 1,1-2,0 0,-1 0,1-2,-1 1,1-1,-1-1,1 0,-1-1,0-1,0 0,0 0,-1-1,1 0,-1-1,0-1,-1 1,0-2,0 1,0-2,-1 1,0-1,-1-1,1 0,6-9,-1 0,-1-1,0 0,-2-1,0 0,-2-1,0 0,-1-1,-2 1,4-21,-7-8,-7 33</inkml:trace>
  <inkml:trace contextRef="#ctx0" brushRef="#br0" timeOffset="-2513.594">1129 790,'-1'0,"-1"0,1 0,0 1,-1-1,1 0,0 1,-1-1,1 1,0-1,-1 1,1-1,0 1,0 0,0 0,0 0,0 0,0 0,0 0,0 0,0 0,0 0,0 0,1 0,-1 0,0 1,1-1,-1 0,1 1,-1-1,1 0,0 1,0-1,0 0,-1 1,1-1,1 1,-1-1,0 0,0 1,0-1,1 0,-1 1,0-1,1 0,0 1,-2 6,-25 147,-31 165,30-168,7-69,12-91,5-5</inkml:trace>
  <inkml:trace contextRef="#ctx0" brushRef="#br0" timeOffset="-2168.933">565 790,'234'-53,"138"20,-327 32,-25 0,0 1,0 0,1 1,-1 2,-1 0,20 5,-22-2</inkml:trace>
  <inkml:trace contextRef="#ctx0" brushRef="#br0" timeOffset="-1711.596">1778 875,'-25'14,"-13"7,1 1,0 2,2 2,-22 21,49-40,0 1,1 0,0 0,0 0,0 1,1 0,1 1,0-1,0 1,1 0,0 1,0-1,1 0,1 1,0 0,0 0,1-1,0 1,1 0,1 0,-1 1,1-7,1 0,-1-1,0 1,1-1,0 1,0-1,1 0,-1 0,1 0,0 0,0 0,0 0,0-1,1 1,-1-1,1 0,0 0,0-1,0 1,1-1,-1 0,0 0,1 0,-1 0,1-1,0 0,0 0,-1 0,1-1,0 0,0 1,0-2,-1 1,1 0,0-1,0 0,-1 0,2-1,11-2,0-1,0 0,-1-2,0 0,0 0,-1-2,0 0,-1 0,0-1,0-1,-1-1,0 0,-1 0,-1-1,0-1,0 0,-2 0,1-1,-2 0,0-1,-1 0,-1 0,0-1,-1 1,-1-1,0 0,-2-1,0 13,-2 0,1-1,0 1,-1 0,0 0,0 0,0 0,-1-1,0 1,0 0,0 0,-1 0,0 0,1 1,-2-1,1 0,0 1,-1-1,0 1,0 0,-1 0,1 0,-1 0,1 1,-1-1,0 1,-1 0,1 0,0 1,-1-1,0 1,1 0,-1 0,0 1,0-1,0 1,0 0,0 0,-1 1,1-1,0 1,0 1,0-1,-5 1,-72 34,63-17</inkml:trace>
  <inkml:trace contextRef="#ctx0" brushRef="#br0" timeOffset="-948.338">2145 875,'-1'395,"-9"-351,-4-78,11 12,2 0,1 1,1-1,1 0,0 0,2 0,1 1,0-1,2 1,0 1,1-1,1 1,1 1,1-1,1 2,0 0,4-3,118-132,-126 145,2 0,-1 1,1 0,0 0,0 1,1 1,0-1,0 2,0-1,0 2,1-1,-1 2,1-1,0 2,10-1,-18 2,1 1,-1-1,1 1,-1 0,1 0,-1 1,0-1,0 1,0 0,0 0,0 1,0-1,0 1,-1-1,1 1,-1 0,0 1,0-1,0 1,0-1,0 1,-1 0,0 0,0 0,0 0,0 0,-1 0,1 1,0 3,0 1,0 0,0 0,-1 0,0 0,-1 0,0 0,0 0,-1 0,0 0,-1 0,0 0,0 0,-1 0,-2 4,-3 1,0-2,-1 1,-1-1,0-1,0 0,-2 0,1-1,-1-1,0 0,-1 0,0-1,-1-1,1 0,-1-1,-1 0,1-1,-1-1,0-1,0 0,0 0,0-2,0 0,-1 0,0-2,-63-20,61 10</inkml:trace>
  <inkml:trace contextRef="#ctx0" brushRef="#br0" timeOffset="3618.826">3161 1,'-14'24,"-20"27,-8 9,3 0,2-5,4-8,8-7,2-6,1-3,4-2,5-7</inkml:trace>
  <inkml:trace contextRef="#ctx0" brushRef="#br0" timeOffset="3878.639">3443 57,'-39'34,"-26"25,-8 7,5-2,8-8,15-8,15-12</inkml:trace>
  <inkml:trace contextRef="#ctx0" brushRef="#br0" timeOffset="4655.089">1 226,'19'19,"16"16,6 2,2 0,-2-2,-3-2,-3-7,-3-2,-2-7,-2-4,0-6,-5-4</inkml:trace>
  <inkml:trace contextRef="#ctx0" brushRef="#br0" timeOffset="4919.654">311 141,'14'15,"10"13,5 8,-1 2,-2-5,-5-4,-1-1,1-1,1-1,2 1,2-5,1-6,1-6,-4-4</inkml:trace>
</inkml:ink>
</file>

<file path=ppt/ink/ink4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2:31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27,'-5'5,"-6"1,-1 5,1-4,8-4,3-7,8-2,1-6,5 0,0-4,-3 7,-3 9,-3 5</inkml:trace>
</inkml:ink>
</file>

<file path=ppt/ink/ink4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2:31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0,'-5'5,"-6"1,-1 5,6 0,4-1</inkml:trace>
</inkml:ink>
</file>

<file path=ppt/ink/ink4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2:53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1 228,'137'-26,"149"-6,-287 31,1 1,0-1,-1 1,1-1,0 1,0-1,-1 0,1 1,0-1,0 1,0-1,0 0,0 1,0-1,0 0,0 1,0-1,0 0,0 1,0-1,0 1,0-1,1 0,-1 1,0-1,0 1,1-1,-1 1,0-1,1 0,-1 1,1 0,-1-1,1 1,-1-1,1 1,-1-1,1 1,-1 0,1-1,-1 1,1 0,0 0,-1 0,1-1,-1 1,1 0,0 0,-1 0,1 0,0 0,-1 0,1 0,0 0,-1 0,1 0,-1 1,1-1,0 0,-1 0,1 0,-1 1,1-1,-66-40,54 35,0-1,0 0,1-1,-1 0,1-1,1 0,0 0,0-1,0 0,-4-8,4-1</inkml:trace>
</inkml:ink>
</file>

<file path=ppt/ink/ink4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2:36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1301 508,'-8'-9,"0"1,-1 0,-1 0,1 1,-1 1,0-1,-1 2,0-1,0 2,0-1,0 1,0 1,-1 0,0 1,0 0,1 1,-1 0,0 1,0 0,0 1,0 0,-6 2,-143 62,10 3,144-63,-39 20,2 3,1 1,2 3,1 1,1 2,-32 38,28-18,4 3,1 1,3 2,3 1,0 10,-55 154,65-170,-21 89,14 23,29-165,-2 21,1 0,1 1,1-1,2 0,0 0,4 14,22 74,-1-22,-19-54,2-1,1 0,2-1,1 0,1-2,2 1,2-2,16 21,106 120,-109-145,2-1,1-2,1-1,1-2,0-1,2-3,0-1,1-2,8 1,-36-10,159 52,-143-48,1-1,0-1,1-1,0-2,16 0,179-7,27-51,-138 26,51-25,32-27,-168 65,0-1,-1-1,0-2,-2-1,-1-1,0-1,15-17,-20 19,138-174,-59 12,-84 142,-2 0,-2-1,-1-1,-3 0,1-16,-4-226,-34 115,-46-112,54 229,-1 1,-3 2,-2 0,-8-9,-92-115,13 54,85 93,-1 2,-1 1,-1 2,-1 1,-26-12,-127-29,42 29,21 14,86 12,0 2,0 1,0 2,-27 3,5-1,-60 23,118-24,0 0,-1 0,1 1,0-1,-1 0,1 1,0-1,0 1,0-1,0 1,-1 0,1-1,0 1,0 0,0 0,0 0,0 0,1 0,-1 0,0 0,0 0,1 0,-1 0,0 0,1 0,-1 0,1 1,0-1,-1 0,1 1,0-1,0 0,0 0,0 1,0-1,0 0,0 1,6 10</inkml:trace>
  <inkml:trace contextRef="#ctx0" brushRef="#br0" timeOffset="3742.514">1414 1636,'56'-29,"210"-133,88-36,-148 57,-26 21,-195 120,4 7</inkml:trace>
  <inkml:trace contextRef="#ctx0" brushRef="#br0" timeOffset="6342.757">1330 2200,'33'1,"-19"0,0 1,1-2,-1 0,1 0,-1-2,0 0,1 0,-1-1,0-1,0-1,-1 0,0 0,1-1,-2-1,1 0,-1-1,7-5,-14 8,0 1,-1-1,1 0,-1-1,0 1,0-1,-1 1,0-1,0 0,0-1,0 1,-1 0,0-1,-1 1,1-1,-1 0,-1 1,1-1,-1 0,0 0,-1 1,1-1,-1 0,-1 1,1-1,-1 1,-2-6,2 10,1-1,-1 0,0 1,0-1,0 1,0-1,0 1,-1 0,1 0,-1 0,1 0,-1 0,0 1,0-1,1 1,-1 0,0 0,0 0,-1 0,1 0,0 1,0-1,0 1,0 0,0 0,-1 0,1 0,0 1,0-1,0 1,0 0,0 0,0 0,0 0,-2 1,-4 2,1-1,-1 1,1 1,0-1,0 2,0-1,1 1,0 0,0 0,0 1,-5 6,7-2,1 0,0 0,0 1,1-1,1 1,0-1,0 1,1 0,1 0,0 0,0 0,1-1,2 7,-1 20,-1-9,1-15,-1-1,0 1,-1 0,0 0,-1 0,0 0,-1-1,-1 1,0-1,-1 1,-1-1,0 0,0 0,-1-1,-1 0,0 0,-9 11,-81 48,96-70,0-1,0 0,0 1,0-1,0 0,0 0,0 1,0-1,0 0,-1 0,1 0,0 0,0-1,0 1,0 0,0 0,0-1,0 1,0 0,0-1,0 1,0-1,0 1,0-1,1 0,-1 1,0-1,0 0,0 0,1 1,-1-1,0 0,1 0,-1 0,1 0,-1 0,1 0,0 0,-1 0,1 0,-5-14</inkml:trace>
  <inkml:trace contextRef="#ctx0" brushRef="#br0" timeOffset="9462.312">1274 1777,'1'2,"0"0,1 0,-1-1,1 1,-1 0,1-1,0 1,0-1,0 1,0-1,0 0,0 0,0 0,0 0,0 0,0 0,1-1,-1 1,0-1,0 1,1-1,-1 0,0 0,1 0,0-1,0 2,196-26,-18 7,-118 7,-64 9,1 1,0-1,0 0,-1 1,1-1,-1 1,0-1,1 1,-1-1,0 1,0-1,0 1,0 0,0-1,0 1,0 0,0 0,0 0,-1 0,1 0,-1 0,1 0,0 0,-1 1,1-1,-1 1,0-1,-15-9</inkml:trace>
  <inkml:trace contextRef="#ctx0" brushRef="#br0" timeOffset="10984.291">2430 986,'-17'0,"0"-1,1-1,-1-1,1 0,-1-1,1-1,0 0,1-1,-1-1,-1-2,15 8,2 0,0 0,-1 1,1-1,-1 0,1 0,-1 0,1 1,-1-1,0 0,1 1,-1-1,0 0,0 1,1-1,-1 1,0-1,0 1,0 0,0-1,0 1,0 0,0-1,0 1,1 0,-1 0,0 0,0 0,0 0,0 0,0 0,0 0,0 1,0-1,0 0,0 0,0 1,0-1,1 1,-1-1,0 1,0-1,0 1,1-1,-1 1,0 0,0-1,1 1,-1 0,1 0,-1-1,1 1,-1 0,1 0,-1 0,1 0,0 0,0-1,-1 1,1 0,0 0,0 0,0 0,0 0,0 0,0 0,0 0,0 0,1 1,105 314,-82-231,-14-111,-2-6,2 0,1 0,2 1,1 1,1 0,3-2,23-74,-40 88,-4 4</inkml:trace>
  <inkml:trace contextRef="#ctx0" brushRef="#br0" timeOffset="15217.48">2572 902,'-1'1,"0"0,-1 0,1 0,0 0,-1 0,1 0,0-1,-1 1,1 0,-1-1,1 0,-1 1,1-1,-1 0,1 1,-1-1,1 0,-1 0,0 0,1-1,-1 1,1 0,-1 0,1-1,-1 1,1-1,-1 0,1 1,0-1,-1 0,1 0,0 0,0 0,-1 0,1 0,0 0,0 0,0-1,-42-56,33 42,-103-112,28 16,-28-30,0 1,-13-14,13 14,113 140,-1 1,1-1,-1 1,0 0,1-1,-1 1,0 0,1-1,-1 1,0 0,0 0,1 0,-1 0,0 0,1 0,-1 0,0 0,0 0,1 0,-1 0,0 0,0 1,1-1,-1 0,0 0,1 1,-1-1,0 0,1 1,-1-1,1 1,-1-1,1 1,-1-1,1 1,-1-1,1 1,-1 0,1-1,0 1,-1 0,1-1,0 1,-1 0,1-1,0 1,0 0,0 0,0-1,0 1,0 0,0 0,0-1,0 1,-13 52,12-49,-30 173,30-175,0 0,0 0,1 0,-1 0,0 0,1 0,0 0,-1 0,1 0,0 0,0 0,0 0,0 0,1 0,-1 0,0 0,1 0,0 0,-1 0,1 0,0 0,0 0,0-1,0 1,0 0,0-1,1 1,-1-1,1 1,-1-1,1 1,-1-1,1 0,0 0,0 0,-1 0,1 0,0 0,1 0,10-3,0-1,-1 0,0-1,1 0,-2-1,1-1,0 0,-1 0,10-8,14-6,299-157,-280 160,-123 16,22 3,22-1,-1 0,1-2,-1 0,1-2,0-1,-1-1,-106-30,114 33,27 10,4-3</inkml:trace>
  <inkml:trace contextRef="#ctx0" brushRef="#br0" timeOffset="16283.424">2685 112,'37'97,"-16"-57,34 135,-29-35,-20-115,8-31,60-182,53-97,-113 261</inkml:trace>
</inkml:ink>
</file>

<file path=ppt/ink/ink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09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0,'44'0,"32"5,9 1,0 0,-11-1,-7-2,-11 4,-10 1,-8-1,-6-2,-3 3,-2 0,-1-1,-4-2</inkml:trace>
</inkml:ink>
</file>

<file path=ppt/ink/ink4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10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5,'-1'-1,"0"1,-1-1,1 1,0-1,0 1,-1-1,1 1,0 0,-1 0,1-1,0 1,-1 0,1 0,-1 0,1 1,0-1,-1 0,1 0,0 1,0-1,-1 1,1-1,0 1,0 0,-1-1,1 1,0 0,0 0,0 0,0 0,0 0,0 0,1 0,-1 0,0 0,0 0,1 0,-1 1,1-1,-1 0,1 0,-1 1,1-1,0 0,0 1,-1-1,-9 71,10-66,-2 14,1 0,0 0,2 0,0 0,1 0,1 0,1 0,1-1,0 1,2-1,0-1,1 1,-5-14,0-1,0 0,0 1,1-1,0-1,-1 1,1 0,0-1,1 0,-1 0,1 0,-1 0,1-1,0 0,0 0,0 0,0 0,0-1,1 0,-1 0,0-1,0 1,1-1,-1 0,0 0,1-1,-1 0,0 0,0 0,1 0,-1-1,0 0,0 0,-1 0,1-1,0 0,-1 0,3-2,90-120,-96 124,-1 0,1 0,-1 0,1 0,0 0,-1 0,1 0,0 1,0-1,-1 0,1 0,0 1,0-1,0 1,0-1,0 1,0-1,0 1,0-1,0 1,0 0,0 0,0-1,0 1,1 0,-1 0,0 0,0 0,0 0,0 0,0 1,0-1,0 0,0 1,0-1,0 0,0 1,0-1,0 1,0 0,0-1,0 1,0 0,0-1,-1 1,1 0,34 51,-23-32,-9-14,1 0,-1 0,1 0,0-1,1 0,-1 0,1 0,0 0,0-1,0 0,1 0,0 0,-1-1,1 0,1 0,-1 0,0-1,1 0,-1 0,1-1,-1 1,1-1,0-1,0 0,-1 1,1-2,0 1,0-1,-1 0,1-1,2 0,4-4,0-1,0 1,-1-2,0 0,-1 0,0-1,0-1,-1 0,0 0,-1-1,0 0,-1 0,0-1,-1-1,0 1,-1-1,0 0,-1 0,0-1,-1 1,-1-1,0 0,-1 0,-1-1,0-12,-1 24,0-1,0 1,0 0,-1 0,1 0,-1 0,0 0,0-1,0 1,0 0,-1 1,1-1,-1 0,0 0,0 1,0-1,0 1,0-1,0 1,-1 0,1 0,-19 12,15 4</inkml:trace>
  <inkml:trace contextRef="#ctx0" brushRef="#br0" timeOffset="385.597">1050 372,'20'-3,"1"-1,-1-1,1-1,-2 0,1-2,-1 0,0-1,-1-1,0-1,0-1,-1 0,-1-1,0-1,-1 0,-11 10,0 0,-1 0,0 0,0-1,0 1,-1-1,1 1,-1-1,0 0,-1 0,1 0,-1 0,0 0,0-1,0 1,-1 0,0 0,0-1,0 1,-1 0,0 0,0-1,0 1,0 0,-1 0,0 0,0 0,-1 1,1-1,-1 1,0-1,0 1,0 0,-1 0,1 0,-1 0,0 1,0 0,0 0,-1 0,1 0,-1 0,1 1,-1 0,-4-2,3 3,-1 0,1 0,0 0,0 1,-1 0,1 0,0 1,-1-1,1 2,0-1,0 0,0 1,0 0,0 1,0-1,1 1,-1 0,1 1,0-1,0 1,0 0,0 0,1 1,-1-1,-1 4,-4 3,2 0,0 0,0 1,1 0,0 0,1 1,1-1,0 1,0 1,1-1,0 5,-1 170,5-183,1 1,-1-1,1 0,1 0,-1 0,1 0,0 0,0 0,0 0,1-1,0 1,0-1,0 1,0-1,0 0,1-1,0 1,0 0,0-1,0 0,1 0,-1 0,1-1,0 1,-1-1,1 0,0-1,1 1,-1-1,0 0,0 0,0-1,1 1,122-7,-106-1</inkml:trace>
</inkml:ink>
</file>

<file path=ppt/ink/ink4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14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65,'5'14,"0"0,-1 1,0-1,-2 1,0 0,0 0,-1-1,-1 3,1 6,-23 247,-8-25,-1-38,31-156,0-52</inkml:trace>
  <inkml:trace contextRef="#ctx0" brushRef="#br0" timeOffset="244.536">1 658,'43'-9,"43"-14,12-2,-6-1,-14 3,-15 0,-14 5,-10 1,-12-3,-6 4,-6 3</inkml:trace>
  <inkml:trace contextRef="#ctx0" brushRef="#br0" timeOffset="648.706">763 9,'-19'159,"-20"257,39-394,0 0,2 0,1 0,0 0,2 0,0-1,1 1,2-1,1 2,-8-22,-1 1,1-1,0 0,-1 0,1 1,0-1,0 0,0 0,0 0,0 0,0 0,0 0,0 0,0 0,1-1,-1 1,0 0,1-1,-1 1,0-1,1 1,-1-1,0 0,1 0,-1 1,1-1,-1 0,1 0,-1-1,1 1,-1 0,0 0,1-1,-1 1,1 0,-1-1,0 0,0 1,1-1,-1 0,0 1,0-1,0 0,0 0,1-1,49-49,-40 36,-5 7,0-1,0 1,1 1,0-1,0 1,1 0,0 1,0-1,0 2,1-1,-8 5,1 1,-1 0,0-1,0 1,1 0,-1-1,0 1,0 0,1 0,-1 0,0 0,1 0,-1 0,0 1,0-1,1 0,-1 1,0-1,0 1,1-1,-1 1,0-1,0 1,0 0,0 0,0-1,0 1,0 0,0 0,0 0,-1 0,1 0,0 0,-1 1,1-1,-1 0,1 0,-1 0,1 0,-1 1,0-1,1 0,-1 1,0 0,6 62,-6-59,0 13,0-7,-1 1,2 0,0 0,0-1,1 1,0 0,1-1,0 0,5 9,2-1</inkml:trace>
  <inkml:trace contextRef="#ctx0" brushRef="#br0" timeOffset="1311.959">1469 602,'-36'30,"17"-16,0 1,1 1,1 1,0 0,1 1,1 1,1 1,-10 17,23-35,0-1,0 1,0 0,0-1,0 1,1 0,-1-1,1 1,-1 0,1 0,-1 0,1-1,0 1,0 0,0 0,0 0,0 0,0 0,1-1,-1 1,1 0,-1 0,1 0,-1-1,1 1,0 0,0-1,0 1,0-1,0 1,0-1,1 1,-1-1,0 0,1 0,-1 1,1-1,-1 0,1 0,0-1,-1 1,1 0,0 0,0-1,-1 1,1-1,0 0,0 1,0-1,0 0,-1 0,1 0,0 0,1-1,9-2,1-1,-1 0,0-1,0 0,-1-1,0 0,0-1,0 0,-1-1,0 0,1-2,6-3,98-83,-114 95,-1 0,1 0,0 0,0 1,0-1,-1 0,1 0,0 0,0 0,0 1,0-1,0 1,0-1,0 1,1-1,-1 1,0-1,0 1,0 0,1 0,-1-1,0 1,0 0,0 0,1 0,-1 0,0 1,0-1,0 0,1 0,-1 1,0-1,0 1,0-1,0 1,0 0,0-1,0 1,0 0,0-1,0 1,0 0,0 0,-1 0,1 0,0 0,-1 0,1 0,0 0,-1 0,1 0,-1 1,0-1,1 0,-1 0,0 0,0 0,0 1,-8 45,6-42,0 1,1-1,0 0,-1 0,2 1,-1-1,0 1,1-1,0 1,1-1,-1 1,1-1,0 0,0 1,1-1,-1 0,1 0,1 0,-1 0,0 0,1 0,0 0,0-1,1 0,-1 0,1 1,0-3,-1 1,0-1,1 1,0-1,-1-1,1 1,0 0,0-1,0 0,0 0,0 0,0 0,0 0,1-1,-1 0,0 0,0 0,0-1,0 1,0-1,1 0,-1 0,0 0,-1-1,1 1,0-1,0 0,-1 0,1-1,0 0,7-4,0-1,0-1,-1 0,0 0,-1-1,0-1,-1 1,6-10,20-38,-3-1,-2-2,-4-1,-1 0,-4-2,-2-1,-4 0,3-32,-14 77,1 1,-1 0,-1 0,0-1,-1 0,-2 1,0-1,-1 1,-1-4,2 22,1 0,-1 1,0-1,1 0,-1 1,0-1,0 1,0-1,1 1,-1-1,0 1,0-1,0 1,0 0,0 0,0-1,0 1,0 0,0 0,0 0,0 0,0 0,0 0,0 0,0 1,0-1,0 0,0 0,0 1,0-1,1 1,-1-1,0 1,0-1,0 1,0-1,1 1,-1 0,0-1,1 1,-1 0,0 0,1 0,-1-1,1 1,-1 0,1 0,0 0,-1 0,1 0,0 0,0 0,-1 0,1 0,0 0,0 0,0 0,0 0,0 0,1 0,-1 0,0 0,0 0,-14 55,3 1,2 0,2 1,3 0,3 0,4 40,-3-50,1-16,0-1,3 1,0-1,2 0,1-1,1 1,9 17,10-3,-27-74,-10 5,-1 1</inkml:trace>
  <inkml:trace contextRef="#ctx0" brushRef="#br0" timeOffset="1550.504">1779 376,'38'0,"28"-5,7-1,-5 0,-8 1,-14 1</inkml:trace>
</inkml:ink>
</file>

<file path=ppt/ink/ink4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11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0,'12'175,"-7"-124,-1 0,-3 1,-2-1,-2 3,-67 330,47-325,25-85,32-50,-20 56</inkml:trace>
  <inkml:trace contextRef="#ctx0" brushRef="#br0" timeOffset="383.772">414 226,'-246'233,"243"-231,0-1,1 1,-1 0,1 0,-1 0,1 0,-1 0,1 0,0 1,0-1,0 1,1 0,-1-1,1 1,-1 0,1 0,0 0,0 0,0 0,0 0,1 0,-1 0,1 1,0-1,0 0,0 0,0 0,1 1,-1-1,1 0,0 0,0 0,0 0,0 0,0 0,1 0,-1-1,1 1,1 1,109 167,-64-91,-37-66</inkml:trace>
  <inkml:trace contextRef="#ctx0" brushRef="#br0" timeOffset="862.656">443 904,'46'-83,"-5"-2,26-75,-31 60,-28 130,-9 31,0-49,0 1,0-1,1 1,1-1,0 1,1-1,0 0,0 1,2-1,0 0,0-1,2 5,-2-13,0 1,1-1,-1 0,0 0,1 0,0 0,0-1,0 0,0 0,0 0,0-1,0 1,1-1,-1 0,0-1,1 0,-1 0,0 0,1 0,-1-1,1 1,-1-2,0 1,0 0,0-1,0 0,0 0,0-1,0 1,-1-1,1 0,-1 0,0-1,1 1,-2-1,1 0,0 0,-1 0,2-4,9-10,-2-1,-1 0,0 0,-1-1,-1-1,-1 0,-1 0,0-6,-5 22,-1 0,1 0,-1 0,-1 0,1 0,-1-1,0 1,0 0,0 0,-1-1,1 1,-1 0,-1 0,1 0,-1 0,0 0,0 0,0 0,-1 1,0-2,-9-7</inkml:trace>
  <inkml:trace contextRef="#ctx0" brushRef="#br0" timeOffset="1215.416">1234 367,'-9'14,"2"1,0 0,1 0,0 1,1-1,1 1,1 0,0 0,1 1,0-1,2 0,0 1,0-1,2 1,0-1,2 4,-4-17,1 0,0 1,0-1,0 0,0 0,1 0,-1 0,1 0,0 0,0 0,0 0,0-1,0 1,0-1,1 0,0 1,-1-1,1 0,0-1,0 1,0 0,0-1,0 0,0 1,0-1,1 0,-1-1,0 1,1-1,-1 1,1-1,-1 0,0 0,1-1,-1 1,0-1,1 1,-1-1,0 0,0 0,1-1,-1 1,0-1,0 1,0-1,1-1,3-2,0 0,0 0,-1-1,0 1,0-2,0 1,-1 0,0-1,0 0,-1 0,0-1,0 1,0-1,-1 0,-1 0,1 0,-1 0,0-1,-1 1,0-4,0 7,0-1,-1 1,0-1,0 1,0 0,0-1,-1 1,0-1,0 1,-1 0,0-1,1 1,-2 0,1 0,-1 0,1 1,-1-1,-1 1,1-1,0 1,-1 0,0 0,0 1,0-1,-1 1,1 0,-1 0,0 0,0 1,0-1,0 1,-19-5</inkml:trace>
  <inkml:trace contextRef="#ctx0" brushRef="#br0" timeOffset="1733.406">1544 452,'-5'8,"0"0,0 1,1-1,0 1,0 0,1 1,0-1,1 0,0 1,1 0,0-1,0 1,1 0,0 0,1-1,0 1,0 0,3 7,-3-14,1 0,-1 0,1 0,-1 0,1-1,0 1,0 0,0-1,1 0,-1 1,0-1,1 0,-1 0,1 0,0-1,0 1,0 0,0-1,0 0,0 0,0 0,0 0,0 0,0-1,1 0,-1 1,0-1,0 0,1 0,-1-1,0 1,0-1,1 0,1 0,4-1,-1-1,1 0,0-1,-1 1,0-2,0 1,0-1,0 0,-1-1,0 1,6-7,101-147,-114 159,0-1,0 1,0-1,0 0,1 1,-1-1,0 1,1-1,-1 1,0-1,1 0,-1 1,1 0,-1-1,1 1,-1-1,1 1,-1-1,1 1,-1 0,1 0,0-1,-1 1,1 0,-1 0,1 0,0-1,-1 1,1 0,0 0,-1 0,1 0,0 0,-1 0,1 0,0 1,-1-1,1 0,-1 0,1 0,0 1,-1-1,1 0,-1 1,1-1,-1 0,1 1,-1-1,1 1,-1-1,1 1,-1-1,1 1,-1-1,0 1,1-1,8 43,-6-24,-2-13,0 0,1 0,-1 0,1 0,1 0,-1-1,1 1,0-1,0 0,0 1,1-1,0-1,0 1,0-1,0 1,1-1,0 0,0-1,0 1,0-1,1 0,-1 0,1-1,0 0,-1 0,1 0,0 0,0-1,0 0,0-1,1 1,-1-1,0 0,0-1,0 1,0-1,0 0,0-1,0 1,0-2,14-8,0-2,-1-1,-1 0,-1-1,0-1,-1-1,0 0,-1-1,-1 0,-1-2,-1 1,-1-2,0 1,5-18,-6 15</inkml:trace>
</inkml:ink>
</file>

<file path=ppt/ink/ink4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18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20,'35'41,"-31"-32,19 41,-2 2,-3 0,-2 1,-2 1,-2 4,5 15,32 106,-49-179,1 0,-1-1,0 1,1-1,-1 1,0 0,1-1,-1 1,1 0,-1-1,0 1,1 0,-1 0,1-1,-1 1,1 0,-1 0,1 0,-1 0,1 0,-1 0,1 0,-1 0,1 0,-1 0,1 0,0 0,-1 0,1 0,-1 0,1 0,-1 1,0-1,1 0,-1 0,1 1,-1-1,1 0,-1 1,0-1,1 0,3-14,122-339,-117 326,-1 0,-2 0,0-1,-2 0,-1 0,-1-5,-2-40,4 72,2 12</inkml:trace>
</inkml:ink>
</file>

<file path=ppt/ink/ink4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23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21,'-5'-4,"-1"2,-5 2,0 6,1-3,8-2,4-6,6-2,-3 0,-7 2,2 5,1 4</inkml:trace>
</inkml:ink>
</file>

<file path=ppt/ink/ink4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24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17,'14'5,"15"-3,7-2,2-2,0 1,-2 0,-3 0,-2-5,-1-1,-1 1,-6 6,-6 3</inkml:trace>
</inkml:ink>
</file>

<file path=ppt/ink/ink4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24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77,'48'-10,"21"-2,3-1,-6 4,-9 2,-15-3,-9 2,-10 0</inkml:trace>
</inkml:ink>
</file>

<file path=ppt/ink/ink4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18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0 221,'24'-5,"17"-1,7 0,0 1,-3 2,-5 0,-4 2,-4 1,-2 0,-1 0,-2 0,-4-4,-2-3,0 1,-8 1,-6 2</inkml:trace>
  <inkml:trace contextRef="#ctx0" brushRef="#br0" timeOffset="338.126">28 447,'14'0,"10"0,6 0,2 0,1 0,-1 0,-1 0,0 0,-2-5,0-1,-1 0,0 1,-4 2</inkml:trace>
  <inkml:trace contextRef="#ctx0" brushRef="#br0" timeOffset="1003.63">762 277,'13'8,"0"0,1-1,1-1,-1 0,1-1,0 0,0-1,0-1,0-1,1 0,-1-1,1 0,-1-1,1-1,-1-1,1 0,-1-1,13-4,-19 2,-1 0,1-1,-1 0,0-1,-1 0,0 0,0 0,0-1,-1 0,0-1,0 1,-1-1,0 0,-1 0,0-1,-1 1,0-1,1-5,-3 9,0 0,-1 0,1 0,-1 0,-1 0,1 0,-1 0,0 0,-1 0,1 0,-1 0,0 1,-1-1,1 1,-1-1,0 1,0 0,-1 0,0 0,0 0,0 1,0 0,-1 0,1 0,-1 0,0 1,0-1,-1 1,1 1,-1-1,1 1,-1 0,0 0,0 0,0 1,0 0,0 0,0 1,0 0,0 0,0 0,0 1,0-1,0 2,0-1,0 1,0-1,1 2,-4 0,0 3,-1-1,1 1,1 1,-1 0,1 0,1 1,-1 0,1 0,0 0,1 1,0 0,0 1,1-1,1 1,-1 0,2 0,-1 0,1 1,1 0,0-1,0 1,1 6,-28 239,28-234,-2 1,0-1,-2 0,0 0,-1-1,-2 0,0 0,-1 0,-1-1,-1 0,0-1,-2 0,0-1,-1-1,-1 0,-14 12,28-27,1-1,-1 0,0 1,0-1,0 0,1 0,-1 0,0 0,-1 0,1 0,0 0,0 0,0 0,0 0,-1-1,1 1,0-1,-1 1,1-1,-1 1,1-1,0 0,-1 1,1-1,-1 0,1 0,-1 0,1 0,-1 0,1-1,0 1,-1 0,1-1,-1 1,1-1,0 1,-1-1,1 0,0 1,0-1,-1 0,3-9</inkml:trace>
  <inkml:trace contextRef="#ctx0" brushRef="#br0" timeOffset="3754.185">1581 80,'-14'7,"0"1,1 0,0 1,0 0,1 1,1 0,0 1,0 1,1-1,0 2,1-1,0 1,1 1,1 0,0 0,1 0,0 1,1 0,1 0,1 0,0 0,0 6,2-12,0 1,1 0,0 0,0-1,1 1,0 0,1-1,0 1,1-1,0 0,0 0,1 0,0 0,1-1,0 1,0-1,1 0,3 4,-2-7,-1 1,1-2,-1 1,1-1,1 1,-1-2,1 1,-1-1,1-1,0 1,0-1,0-1,0 1,0-1,1-1,-1 1,0-1,0-1,1 0,-1 0,5-2,11-2,0-1,0-1,0-2,-1 0,0-2,13-8,-12 5,0-1,0-1,-2-1,0-1,-1-1,-1 0,15-20,-28 31,-1 1,0-2,0 1,-1-1,0 0,-1 0,0 0,0 0,-1-1,0 0,0 1,-1-1,-1 0,0 0,0-1,-1 1,0 0,-1 0,0 0,0 0,-1 0,-1 0,0-2,0 6,0 0,0 0,0 1,-1-1,0 1,0 0,0-1,-1 2,0-1,0 1,0-1,0 2,-1-1,1 0,-1 1,0 0,0 0,0 1,-1 0,1 0,-1 0,1 1,-1 0,-1 0,-9-1,0 1,-1 1,1 0,0 1,0 1,0 1,0 0,-13 5,1 1</inkml:trace>
  <inkml:trace contextRef="#ctx0" brushRef="#br0" timeOffset="4231.906">1439 419,'5'-11,"1"0,1 0,-1 1,2-1,-1 1,2 1,-1 0,1 0,0 1,3-2,1-2,-4 4,0-1,1 1,0 1,0 0,1 0,0 1,0 0,1 1,7-2,-16 7,0 1,1-1,-1 1,1 0,-1 0,0 0,1 1,-1-1,0 1,0-1,0 1,0 0,0 0,-1 1,1-1,-1 0,1 1,-1 0,0-1,0 1,0 0,0 0,0 0,-1 1,0-1,1 1,13 19,-8-15,1-1,-1 0,1 0,1 0,-1-1,1-1,0 1,1-1,-1-1,1 0,0 0,0-1,0 0,0-1,9 2,23-15,-29-1</inkml:trace>
</inkml:ink>
</file>

<file path=ppt/ink/ink4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25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94 230,'66'55,"-58"-47,0 0,1 0,0 0,0-1,1-1,0 0,0 0,0-1,1 0,-1 0,1-1,0-1,1 0,-1-1,1 0,-1 0,5-1,-10 0,-1 0,1 0,0-1,-1 1,1-1,0-1,0 1,0-1,-1 0,1 0,-1-1,1 1,-1-1,1-1,-1 1,0-1,0 0,0 0,0 0,-1-1,1 1,-1-1,0 0,0-1,-1 1,1-1,-1 1,1-3,2-5,-2 1,1-2,-2 1,0 0,0-1,-1 1,-1-1,0 0,0 0,-1 0,-1 1,-1-1,1 0,-2 1,0-1,0 1,-1 0,-1 0,0 0,-6-9,9 18,-1-1,0 1,0 0,0 0,0 0,-1 0,1 1,-1-1,0 1,0 0,0 0,0 0,0 1,0-1,0 1,0 0,-1 0,1 0,0 1,-1 0,1 0,0 0,-1 0,1 1,-1-1,1 1,0 0,0 1,0-1,-1 1,1-1,-3 3,-1 0,0 0,0 0,0 1,1 0,0 0,0 1,0-1,1 2,0-1,0 1,0 0,1 0,0 0,0 1,1 0,0 0,0 7,1 0,0 0,1 0,0 0,1 1,1-1,1 0,1 9,-5 87,-25 84,20-167,-1-1,0 0,-2 0,-2-1,0-1,-1 0,-2-1,0 0,-16 16,29-36,0 0,0 0,-1 0,1-1,-1 1,0-1,1 0,-1 0,-1 0,1-1,0 0,-1 1,1-1,-3 0,12-33,35-20,-23 36</inkml:trace>
  <inkml:trace contextRef="#ctx0" brushRef="#br0" timeOffset="1199.927">603 569,'7'-6,"50"-34,-2-3,-1-3,-3-1,-2-3,16-23,-59 66,-1 0,0-1,-1 1,1-1,-1 0,-1-1,1 1,-2 0,1-1,-1 0,0 0,-1 1,0-4,-1 12,0-1,0 0,0 1,0-1,0 1,0-1,0 1,-1-1,1 0,0 1,0-1,-1 1,1-1,0 1,-1-1,1 1,0 0,-1-1,1 1,0-1,-1 1,1 0,-1-1,1 1,-1 0,1-1,-1 1,1 0,-1 0,0 0,1-1,-1 1,1 0,-1 0,1 0,-1 0,0 0,1 0,-1 0,1 0,-1 0,1 1,-1-1,0 0,1 0,-1 0,1 1,-1-1,1 0,-1 0,1 1,-1-1,1 1,0-1,-1 0,1 1,-1-1,1 1,0-1,-1 1,1-1,0 1,0-1,-1 1,-28 29,17-16,1 1,0 0,1 0,1 1,0 0,1 1,1-1,0 2,2-1,0 1,0 0,2 0,0 0,1 8,2-22,1 0,-1 0,1 0,0 0,0 0,1 0,-1 0,1 0,-1-1,1 1,0-1,1 1,-1-1,1 0,-1 0,1 0,0 0,0 0,0 0,1-1,-1 0,1 0,-1 0,1 0,0 0,-1-1,1 1,0-1,0 0,0 0,0-1,0 1,0-1,0 0,1 0,-1 0,0-1,2 0,13 0,0-1,0-1,-1-1,1 0,-1-1,0-2,0 0,-1 0,0-2,0 0,-1-1,0 0,-1-1,0-1,-1-1,0 0,-1-1,-1 0,0-1,-1 0,0-1,7-16,32-50,-74 109,18-20,0 1,1-1,1 2,-1-1,1 0,1 1,-1-1,1 1,1 0,0 0,0 1,1-1,0 0,0 0,1 1,1-1,-1 0,1 1,1-1,0 0,0 0,1 0,0 0,2 3,-3-9,0 0,1 0,-1 0,1-1,0 1,0-1,0 1,0-1,0 0,0 0,1 0,-1-1,1 1,-1-1,1 0,0 0,-1 0,1 0,0-1,0 1,0-1,-1 0,1 0,0 0,0-1,0 0,-1 1,1-1,0-1,101-48,-77 29,0-1,-1-2,-2 0,0-2,-2-1,0-1,-2 0,-2-2,0 0,-2-2,-4-17,-13 49,0-1,0 0,0 1,0-1,-1 0,1 0,0 1,-1-1,1 0,0 1,-1-1,1 0,-1 1,1-1,-1 1,1-1,-1 1,1-1,-1 1,1-1,-1 1,0 0,1-1,-1 1,0 0,1-1,-1 1,0 0,0 0,1 0,-1-1,0 1,0 0,1 0,-1 0,0 0,0 1,1-1,-1 0,0 0,1 0,-1 1,0-1,0 0,1 0,-1 1,1-1,-1 1,0-1,1 1,-1-1,1 1,-1-1,1 1,-1-1,1 1,-1 0,1-1,0 1,-1 0,1-1,0 1,-1 0,-6 5,0 0,0 0,1 1,0 0,0 0,0 0,1 1,0-1,1 1,-1 0,2 1,-1-1,1 1,0 0,1 0,0 0,1 0,-1 0,2 0,-1 0,1 1,1-1,0 0,1 5,0 0,2 0,0 0,0 0,1-1,1 0,0 0,1 0,0-1,1 0,0-1,1 1,0-2,1 1,0-1,1-1,6 5,115 58,-114-68,-5-5</inkml:trace>
</inkml:ink>
</file>

<file path=ppt/ink/ink4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37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1,'-19'33,"-6"17,-5 4,4-3,1-9,5-7,1-6,4-6</inkml:trace>
</inkml:ink>
</file>

<file path=ppt/ink/ink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10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1,'-10'38,"-3"22,1 7,7-10,5-13</inkml:trace>
</inkml:ink>
</file>

<file path=ppt/ink/ink4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38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1,'0'4,"-18"306,5-174,-15 66,4-101,24-100,0 0,0-1,0 0,0 1,0-1,0 1,1-1,-1 1,0-1,0 1,0-1,1 1,-1-1,0 1,1-1,-1 0,0 1,1-1,-1 0,0 1,1-1,-1 0,1 1,-1-1,1 0,-1 0,0 0,1 1,-1-1,1 0,-1 0,1 0,-1 0,1 0,-1 0,1 0,-1 0,1 0,-1 0,1 0,-1 0,1 0,-1-1,1 1,-1 0,1 0,-1 0,1-1,-1 1,0 0,1-1,-1 1,1 0,-1-1,0 1,1 0,-1-1,0 1,0-1,1 1,29-23,-30 23,183-149,-157 129,-16 11,0 1,0 0,0 0,1 1,0 1,1-1,-1 2,1 0,1 0,-1 1,0 0,1 1,0 1,0 0,0 1,-10 1,0 0,0 1,0 0,0 0,0-1,-1 2,1-1,0 0,-1 0,1 1,-1 0,1-1,-1 1,0 0,0 0,0 0,0 0,0 1,0-1,0 1,-1-1,1 1,-1-1,0 1,0 0,0 0,0-1,0 1,-1 0,1 0,-1 0,0 0,0 0,0 0,0 0,0 0,-1 3,0 4,-1 1,0 0,-1-1,0 1,-1-1,0 0,0 0,-1 0,-5 9,-7 3,0-1,-1 0,-2-1,1-1,-2-1,-1-1,-12 7,26-17,-1-1,1 0,-1 0,0-1,0 0,-1-1,1 0,-1 0,0-1,0 0,0-1,-1 0,1-1,0 0,-6-1,14-1,-1 0,1 0,0 0,0-1,0 1,0-1,0 1,0-1,1 0,-1 1,0-1,1 0,0 0,-1-1,1 1,0 0,0 0,0 0,0-1,1 1,-1 0,0-1,1 1,0-1,0 1,0-1,0 1,0-1,0 1,0 0,1-1,0-1,4-14</inkml:trace>
  <inkml:trace contextRef="#ctx0" brushRef="#br0" timeOffset="829.55">705 538,'-3'12,"1"1,1 0,0 0,0 0,2 0,-1-1,2 1,0 0,0 0,1-1,1 1,1 3,-4-14,0 0,0 0,0 0,1 0,-1 0,0 0,1 0,-1 0,1-1,-1 1,1-1,0 1,0-1,0 0,0 1,0-1,0 0,0 0,0 0,0-1,0 1,1-1,-1 1,0-1,1 1,-1-1,0 0,1 0,-1 0,0-1,0 1,1-1,-1 1,0-1,0 1,0-1,1 0,-1 0,0 0,0-1,0 1,75-63,16-62,-90 125,-1 1,1 0,0-1,-1 1,1 1,-1-1,1 0,0 0,-1 1,1 0,-1-1,1 1,-1 0,0 0,1 1,-1-1,0 0,0 1,0-1,0 1,0 0,0 0,0-1,0 1,-1 0,1 1,-1-1,1 0,-1 0,0 1,0-1,0 1,0-1,-1 1,1-1,-1 1,13 17,-8-15,-1 0,1 0,0 0,0-1,1 0,-1 0,1 0,0-1,0 0,0 0,1 0,-1-1,1 0,-1 0,1 0,0-1,-1 0,1-1,0 1,0-1,0-1,0 1,-1-1,1 0,0-1,-1 1,1-2,-1 1,1 0,-1-1,0 0,0-1,0 0,-1 1,4-5,5-4,-1-2,-1 1,0-2,-1 1,-1-2,0 1,-1-2,0 1,-1-3,32-81,-5-1,20-93,-44 117,-12 438,-10-192,-7-11,19-223,-1 40</inkml:trace>
  <inkml:trace contextRef="#ctx0" brushRef="#br0" timeOffset="1080.377">1240 255,'29'5,"24"1,12-4,0-4,-6-1,-8 1,-8-1,-7 1,-5 1,-7-4,-3-2,0 1,-4 2</inkml:trace>
</inkml:ink>
</file>

<file path=ppt/ink/ink4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41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125 277,'56'28,"-48"-24,0-1,1 1,-1-2,1 1,-1-1,1-1,0 1,0-1,-1-1,1 0,0 0,0-1,0 0,0 0,-1-1,1 0,-1-1,1 0,-1 0,0-1,0 0,0 0,-1-1,1 0,-1 0,0-1,-1 0,1 0,-1 0,1-3,1-1,-1 0,0 0,0-1,-1 0,-1 0,0 0,0-1,-1 0,0 0,0-9,-2 17,-2 0,1 0,0-1,-1 1,0 0,0 0,0 0,0-1,-1 1,0 0,0 0,0 0,0 0,0 0,-1 0,0 0,0 0,0 1,0-1,-1 1,1-1,-1 1,0 0,0 0,0 0,0 1,0-1,-1 1,1-1,-1 1,0 0,-2-1,-3 2,1 0,0 0,-1 1,1 0,0 1,-1-1,1 2,0-1,0 1,0 0,0 1,0 0,0 0,1 1,-1-1,1 2,0-1,0 1,1 0,-1 1,1-1,0 1,1 1,-1-1,1 1,1 0,-1 0,1 0,0 0,1 1,0 0,-1 4,-3 2,1 1,0-1,1 1,1 0,0 0,1 0,1 1,0-1,2 1,-1-1,2 1,0-1,3 15,-1-15,2 2,-1 1,-1-1,0 1,-2 0,0 0,-1 0,0 0,-2 0,-1 6,-2-3,-1 0,0 0,-2-1,0 0,-1 0,-2-1,0 0,0-1,-11 11,16-20,0-1,-1 1,0-1,-1-1,0 1,0-1,-1-1,0 1,-7 3,-1-10,15-8</inkml:trace>
  <inkml:trace contextRef="#ctx0" brushRef="#br0" timeOffset="782.879">802 164,'5'0,"6"0,7 0,4 0,4 0,1 0,3 0,-1 0,0 0,-4-5,-3-1,1 0,0 1,-2 2</inkml:trace>
  <inkml:trace contextRef="#ctx0" brushRef="#br0" timeOffset="1118.553">746 418,'24'0,"13"0,4 0,1 0,-2 0,-4 0,-2 0,-8-5,-8-1</inkml:trace>
</inkml:ink>
</file>

<file path=ppt/ink/ink4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47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45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29 285,'0'5,"1"87,-5 0,-10 56,5-94,6-124,11 14,2 1,3 0,2 1,7-11,74-116,-91 172,1-1,1 1,0 0,0 1,1 0,-1 0,2 0,-1 1,1 0,0 1,9-5,-16 11,0-1,0 1,0-1,0 1,0 0,0-1,-1 1,1 0,0 1,0-1,0 0,0 0,0 1,0-1,0 1,-1 0,1-1,0 1,0 0,-1 0,1 0,-1 0,1 1,-1-1,1 0,-1 0,1 1,-1-1,0 1,0 0,0-1,0 1,0 0,0-1,0 2,18 67,-17-11,-2-33</inkml:trace>
  <inkml:trace contextRef="#ctx0" brushRef="#br0" timeOffset="947.938">876 172,'-4'-4,"-1"0,1 1,-1-1,0 1,0 0,-1 0,1 0,-1 1,1 0,-1 0,0 1,1-1,-1 1,0 0,0 1,0 0,0 0,0 0,0 0,0 1,0 0,0 0,1 1,-1 0,0 0,1 0,-1 0,1 1,0 0,0 0,0 1,0-1,0 1,1 0,0 0,0 1,0-1,0 1,1 0,0 0,0 0,-1 1,3-2,0 0,0 0,1-1,-1 1,1 0,0 0,0 0,0 0,1 0,-1 0,1 0,0 0,0 0,0 0,1 0,-1-1,1 1,0 0,0-1,0 0,1 1,-1-1,1 0,-1 0,1 0,0-1,0 1,1-1,-1 0,0 0,1 0,-1 0,1 0,3 0,-1 2,0-1,-1 1,0 0,0 0,0 0,0 1,0 0,-1 0,0 0,0 0,0 1,-1-1,0 1,0 0,0 1,-2 0,-1-1,0 1,0-1,-1 1,1-1,-2 1,1-1,-1 0,0 1,0-1,0 0,-1 0,0 0,0-1,-1 1,0-1,0 0,0 0,0 0,-1 0,0-1,0 1,0-1,0-1,-1 1,0-1,1 0,-1 0,0-1,-1 1,-4 0,-11 5,-116 28,125-37,8-2</inkml:trace>
  <inkml:trace contextRef="#ctx0" brushRef="#br0" timeOffset="1218.091">1130 313,'-5'38,"-1"18,-1 4,2-3,-3-12,0-13</inkml:trace>
  <inkml:trace contextRef="#ctx0" brushRef="#br0" timeOffset="1900.197">1299 596,'142'-201,"-70"72,-70 129,-1 1,0 0,0 0,0 0,0 0,0 0,0 0,0 0,0 0,-1 1,1-1,0 0,0 1,-1-1,1 0,-1 1,0-1,1 0,-1 1,0-1,0 1,0-1,0 1,0-1,0 0,0 1,0-1,-1 1,1-1,0 0,-1 2,1-3,0 30,-1-20,0 1,0-1,1 0,1 1,0-1,0 0,1 1,0-1,1 0,0 0,0-1,1 1,1-1,0 0,0 0,0 0,4 4,-7-12,1 1,-1 0,0-1,0 0,1 1,-1-1,1 0,0 0,-1-1,1 1,0 0,-1-1,1 1,0-1,-1 0,1 0,0 0,0-1,-1 1,1 0,0-1,-1 0,1 0,0 0,-1 0,1 0,-1 0,0 0,1-1,-1 0,0 1,0-1,0 0,0 0,0 0,64-77,-53 55,-1-1,-2 0,0 0,-1-1,-2-1,-1 0,-1 1,-1-2,-1 4</inkml:trace>
  <inkml:trace contextRef="#ctx0" brushRef="#br0" timeOffset="3285.17">2286 116,'-13'1,"0"1,-1 1,1 0,0 0,0 2,1 0,-1 0,1 1,0 0,1 1,-1 1,1 0,1 0,0 1,0 0,0 1,1 0,1 1,0 0,0 0,1 0,1 1,0 0,0 1,1-1,1 1,0 0,1 0,0 0,1 1,0-1,1 1,1 3,16 113,-15-126,0-1,1 1,-1-1,1 1,0-1,0 1,0-1,0 0,1 0,-1 0,1 0,0-1,0 1,0-1,0 0,0 1,0-1,1-1,-1 1,1 0,-1-1,1 0,0 0,-1 0,1 0,0 0,0-1,0 0,-1 0,1 0,0 0,2-1,12-3,0-1,-1 0,1-1,-2-1,1-1,-1 0,0-1,0-1,-1-1,-1 0,0-1,0 0,6-9,-4 1,0-2,-2 0,-1-1,0 0,-2 0,-1-2,0 1,-2-1,-1-1,-1 1,0-10,-4 25,-1-1,0 1,0 0,-1 0,-1 0,1-1,-2 1,1 0,-2 0,1 0,-1 1,-3-7,4 12,0 0,1 0,-2 0,1 1,0-1,-1 1,1 0,-1 0,0 0,0 0,-1 0,1 1,0-1,-1 1,0 0,1 0,-1 0,0 1,0-1,0 1,0 0,0 0,0 0,0 1,-1-1,1 1,0 0,0 0,0 1,-1-1,-2 2,2-1,1 0,-1 1,1 0,0 0,-1 0,1 0,0 1,0 0,0 0,1 0,-1 0,1 1,0-1,0 1,0 0,0 0,0 0,1 0,0 0,0 0,0 1,0-1,1 1,0 0,0-1,0 2,-12 129,15 176,-26-169,-8 27,5 0,20-91,1-60</inkml:trace>
</inkml:ink>
</file>

<file path=ppt/ink/ink4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0 469,'194'-209,"-117"90,-43 57,1-2,-24 49</inkml:trace>
</inkml:ink>
</file>

<file path=ppt/ink/ink4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1 713,'14'-51,"3"0,2 2,3 0,1 2,2 0,28-37,8-19,54-112,-107 199</inkml:trace>
</inkml:ink>
</file>

<file path=ppt/ink/ink4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0 507,'20'-34,"15"-20,7-7,0 4,-5 5,-6 8,-7 6,-4 9,-4 6,-6 1,1-1,-2 0,3-2,-1 4</inkml:trace>
</inkml:ink>
</file>

<file path=ppt/ink/ink4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1 540,'19'-34,"11"-25,6-7,1 2,-1 7,-7 10,-3 7,-6 5,-2 9,-4 5,-4 0,1 4,-1 0,-3-1,-2 1</inkml:trace>
</inkml:ink>
</file>

<file path=ppt/ink/ink4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1 536,'23'-39,"14"-21,5-7,-5 5,-4 7,-3 8,-6 8,-7 5,-2 9,-4 3,2 1,-2 0,2-2,-1 3</inkml:trace>
</inkml:ink>
</file>

<file path=ppt/ink/ink4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1 434,'24'-34,"8"-15,3-5,-4 2,-3 11,-6 6,-7 5,0 3,-4 1,1 5,-1 1,3 5,-2-1,-3 2</inkml:trace>
</inkml:ink>
</file>

<file path=ppt/ink/ink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10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0 512,'24'-38,"18"-28,1-6,-2 3,-2 9,-4 10,-3 9,-7 6,-2 4,-1 4,-4 5</inkml:trace>
</inkml:ink>
</file>

<file path=ppt/ink/ink4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1 808,'179'-313,"-92"156,23-28,-33 76,-43 77,-16 21</inkml:trace>
</inkml:ink>
</file>

<file path=ppt/ink/ink4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0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24,'2'1,"-1"1,0-1,1 1,-1-1,0 1,0 0,0-1,0 1,0 0,0 0,0 0,-1-1,1 1,-1 0,1 0,-1 0,0 0,0 0,1 0,-2 0,1 0,0 0,0 0,-1 0,1 0,-1 0,1 0,-1 0,0 0,0 0,0-1,0 1,0 0,0-1,0 1,-1-1,1 1,0-1,-1 1,0-1,1 0,-1 0,0 0,1 0,-1 0,0 0,0 0,0-1,0 1,0-1,0 1,0-1,0 0,0 0,0 0,0 0,0 0,0 0,0 0,0-1,0 1,1-1,-1 0,0 1,0-1,0 0,0 0,5 3,1-1,-1 1,1-1,-1 0,1 0,0 0,0 0,-1-1,1 1,0-1,0 0,0 0,0-1,-1 1,1-1,0 1,0-1,-1-1,1 1,-1 0,1-1,-1 0,1 0,-1 0,0 0,0 0,0 0,0-1,0 0,-1 0,1 1,-1-1,0-1,0 1,0 0,0 0,0-1,-1 1,0-1,1 0,-1 1,-1-1,1-2,-1 5,0-1,0 1,0 0,0-1,0 1,-1-1,1 1,-1 0,1-1,-1 1,0 0,1-1,-1 1,0 0,0 0,0 0,0 0,0 0,0 0,0 0,0 0,0 0,0 0,-1 1,1-1,0 0,-1 1,1-1,0 1,-1-1,1 1,0 0,-1 0,1 0,-1-1,1 1,-1 1,1-1,-1 0,1 0,0 0,-1 1,1-1,-1 1,1-1,-1 1,-59 35,63-38,-1 0,1 0,-1 0,1 0,0 0,0 0,0 0,0 1,0-1,0 1,1 0,-1-1,1 1,-1 0,0 0,1 1,0-1,-1 0,1 1,-1-1,1 1,0 0,-1 0,1 0,-1 0,1 1,0-1,-1 1,1 0,-1-1,1 1,-1 0,1 0,-1 1,0-1,1 0,-1 1,0-1,0 1,0 0,0 0,-1 0,1 0,0 0,-1 0,1 0,-1 1,0-1,0 0,0 1,0-1,0 1,0-1,-1 1,1-1,-1 1,0 0,0-1,0 1,0 0,0-1,0 1,-1 0,1-1,-1 1,0-1,0 1,0-1,0 0,-1 2,4-5,-1 0,0 0,0 0,0 0,-1 0,1-1,0 1,0 0,-1 0,1-1,0 1,-1 0,1-1,-1 1,0 0,1-1,-1 1,0 0,0-1,0 1,0-1,0 1,0-1,0 1,-1 0,1-1,0 1,-1-1,1 1,-1 0,0 0,1-1,-1 1,0 0,0 0,0 0,0 0,0 0,0 0,0 0,0 0,0 0,0 0,0 0,-1 1,1-1,0 1,-1-1,1 1,0-1,-1 1,1 0,0-1,-1 1,1 0,-1 0,1 0,-1 0,1 0,0 1,-1-1,1 0,-1 1,1-1,0 1,-1-1,1 1,0 0,0 0,-1-2,1 1,-1 0,1 0,0 0,-1 1,1-1,-1 0,1 0,0 1,-1-1,1 1,0-1,0 1,-1 0,1-1,0 1,0 0,0 0,0 0,0 0,0 0,0 0,0 0,0 0,1 0,-1 1,0-1,1 0,-1 0,1 1,-1-1,1 0,-1 1,1-1,0 0,0 1,0-1,0 1,0-1,0 0,0 1,0-1,1 0,-1 1,0-1,1 0,-1 1,1-1,-1 0,1 0,0 1,0-1,0 1,14 4</inkml:trace>
</inkml:ink>
</file>

<file path=ppt/ink/ink4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2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347 133,'-10'-10,"-12"-8,-8 0,2-3,0 3,1 4,0 5,-1 3,0 3,0 3,0 0,5-4,1-2,4 1</inkml:trace>
</inkml:ink>
</file>

<file path=ppt/ink/ink4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41,'-19'-10,"-16"-3,-7 1,4 7,3 5,8 2</inkml:trace>
</inkml:ink>
</file>

<file path=ppt/ink/ink4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1,'-19'0,"-7"5,-3 1,3 5,6 0</inkml:trace>
</inkml:ink>
</file>

<file path=ppt/ink/ink4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1,'15'10,"4"2</inkml:trace>
</inkml:ink>
</file>

<file path=ppt/ink/ink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10.6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49,'-8'12,"1"0,0 1,1 0,0 0,1 0,1 1,0 0,0 0,2 0,-1 0,2 0,0 0,1 1,0-1,1 0,1 1,0-1,2 5,0-13,0 0,1 0,-1 0,1 0,0-1,1 0,-1 0,1-1,0 0,0 1,0-2,1 1,0-1,-1 0,1-1,0 1,0-1,0-1,1 1,-1-1,0 0,1-1,-1 0,0 0,1-1,-1 0,0 0,0 0,1-1,-1 0,0-1,-1 1,1-1,0-1,-1 1,0-1,0 0,0-1,0 1,-1-1,1 0,-1-1,0 1,-1-1,0 0,0 0,0 0,0-1,0-3,-1-1,-1 1,1 0,-2-1,1 1,-1-1,-1 0,0 1,0-1,-1 1,-1-1,0 1,0-1,-1 1,0 0,-1 0,0 0,0 0,-1 1,-1 0,0 0,0 0,0 1,-4-4,-43-27,28 26</inkml:trace>
</inkml:ink>
</file>

<file path=ppt/ink/ink4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1,'24'9,"13"4,0 4,-6 4,-4-1,-7 0,-1-3,0-5,3-4,-4 2,1-1,-3 2,0 0,3-3,2-1,-1-4</inkml:trace>
</inkml:ink>
</file>

<file path=ppt/ink/ink4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9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0,'5'5,"6"1,2 5,2 1,0 2,2-1,-3 3,2-2,3-3,3-4,2-2,2-3,-8-1,-7 3,-5 2</inkml:trace>
</inkml:ink>
</file>

<file path=ppt/ink/ink4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0,'4'5,"8"1,5 1,5-2,-2 3,2 0,1 0,1-3,2-2,-4 4,-5 1</inkml:trace>
</inkml:ink>
</file>

<file path=ppt/ink/ink4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41,'10'0,"7"0,7 0,3 0,2 0,1 0,-4-5,-3-1,1 0,0 1,1 1,-4-3,-5 0</inkml:trace>
</inkml:ink>
</file>

<file path=ppt/ink/ink4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1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664 872,'0'-5,"-5"-1,-6-5,-2-5,-2-5,-5-3,2-3,-1 4,2 0,0 5,3 0,-2 3,3 0,3 2</inkml:trace>
  <inkml:trace contextRef="#ctx0" brushRef="#br0" timeOffset="499.742">268 477,'-9'-15,"-4"-8,-4-2,1 0,-2 3,-2 6,-3 5,-2 5,2-1,2 0,-2 1,0 3,2-5,6 1</inkml:trace>
</inkml:ink>
</file>

<file path=ppt/ink/ink4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0:2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2306,'91'-77,"110"-95,1 3,75-85,-107 113,-30 28,84-56,-45 45,68-62,5-41,-47 57,-13 2,76-82,-218 210,-69 36,-146 38,60-44,103 9,1 0,0 0,-1 1,1-1,0 0,-1 1,1-1,-1 1,1-1,-1 1,1-1,-1 1,1 0,-1 0,0 0,1 0,-1 0,1 0,-1 1,1-1,-1 0,0 1,1-1,0 1,-1-1,1 1,-1 0,1 0,0 0,-1 0,1 0,0 0,0 0,0 0,0 0,0 0,0 1,0-1,0 0,0 1,1-1,-1 1,0 0,2 12,1 1,0 0,1 0,0-1,1 0,1 1,0-1,1-1,1 1,21 63,10 68,-36-127,0 1,2-1,0 0,1 0,0 0,2 0,5 9,-12-26,0 0,1 0,-1 0,0 0,0 0,1 0,-1 0,0-1,1 1,-1 0,1 0,-1 0,1-1,0 1,-1 0,1-1,0 1,-1 0,1-1,0 1,0-1,-1 1,1-1,0 0,0 1,0-1,0 0,0 0,0 1,-1-1,1 0,0 0,0 0,0 0,0 0,0 0,0 0,0 0,0-1,0 1,0 0,-1-1,1 1,0 0,0-1,0 1,0-1,-1 1,1-1,0 1,-1-1,1 0,0 1,0-2,22-48,69-325,-59 188,-33 186,0 12</inkml:trace>
  <inkml:trace contextRef="#ctx0" brushRef="#br0" timeOffset="1502.132">297 2221,'-5'-2,"0"0,0 0,0 0,0 1,0 0,0 0,0 0,0 0,0 1,0 0,-1 0,1 0,0 1,0 0,0 0,0 0,0 0,0 1,0 0,0 0,0 0,1 1,-1-1,1 1,0 0,0 1,0-1,0 1,0-1,1 1,-3 4,-28 16,-69 50,97-61,5-3</inkml:trace>
  <inkml:trace contextRef="#ctx0" brushRef="#br0" timeOffset="2839.84">974 2503,'17'73,"-4"180,-14-221,12-219,-4 153,1 0,3 0,0 2,2-1,3-1,8-21,-21 42,2 1,0 0,0 0,1 0,0 1,1 0,1 0,0 0,0 1,1 1,0-1,0 1,4-1,-10 8,-1 0,1 1,0-1,0 1,0 0,0 0,0 0,0 1,0-1,0 0,1 1,-1 0,0 0,0 0,0 0,0 1,0-1,1 1,-1 0,0 0,0 0,0 0,-1 0,1 1,0-1,0 1,-1 0,1 0,-1 0,1 0,-1 0,2 3,59 93,-47-67,-8-20,-2-4</inkml:trace>
  <inkml:trace contextRef="#ctx0" brushRef="#br0" timeOffset="3755.804">862 2165,'40'-23,"2"1,0 3,2 1,0 2,0 3,10-1,116-17,-168 31,-1-1,1 1,-1 0,1-1,-1 0,1 1,-1-1,0 0,1 0,-1 0,0 0,0 0,0 0,0 0,0 0,0 0,0 0,0-1,0 1,0 0,-1-1,1 1,0-1,-1 1,1-1,-1 1,0-1,0 1,1-1,-1 1,0-1,0 1,0-1,-1 1,1-1,0 1,0-1,-1 1,1-1,-1 1,0-1,0 0,-42-61,29 47,-1-4,9 14,0-1,1 1,0-1,0 0,1-1,0 1,0-1,1 0,0 0,1 0,-1-2,1-13</inkml:trace>
</inkml:ink>
</file>

<file path=ppt/ink/ink4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6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30 162,'0'-39,"-17"74,12-5,1 1,1-1,2 1,1 0,2-1,0 1,3-1,0 0,2 0,4 11,-7-29,0-1,0 0,1 0,1-1,-1 0,2 0,0 0,0 0,0-1,1-1,1 1,-1-1,1-1,6 5,-12-11,0 1,0-1,0 0,0 0,0 0,0 0,0-1,0 1,0-1,0 1,0-1,1 0,-1-1,0 1,0 0,0-1,0 0,0 0,0 0,0 0,0 0,0 0,-1-1,1 0,0 1,-1-1,1 0,-1 0,0 0,1-1,-1 1,0-1,0 0,58-92,-7-76,-52 168,-2 2,1 1,0-1,0 0,-1 0,1 0,0 0,0 0,0 1,0-1,0 0,0 0,0 0,0 0,1 0,-1 1,0-1,0 0,1 0,-1 0,0 1,1-1,-1 0,1 0,-1 1,1-1,0 0,-1 1,1-1,-1 1,1-1,0 1,0-1,-1 1,1-1,0 1,0 0,-1-1,1 1,0 0,0 0,0 0,0 0,0-1,-1 1,1 0,0 0,0 1,0-1,0 0,0 0,-1 0,1 0,0 1,0-1,0 0,-1 1,1-1,0 1,0-1,-1 1,1-1,0 1,51 142,-48-123,1 0,1-1,1 1,1-2,0 1,1-1,8 10,-15-24,1 0,-1-1,1 1,0-1,0 0,1 0,-1 0,1 0,-1 0,1-1,0 0,0 1,0-2,0 1,1 0,-1-1,0 0,1 0,-1 0,1 0,-1-1,1 0,-1 0,1 0,-1 0,1-1,-1 1,1-1,-1-1,0 1,1 0,-1-1,0 0,0 0,0 0,0-1,-1 1,3-3,13-14,-2-1,0-1,-1 0,-1-2,-1 1,-1-2,-1 0,-2 0,0-1,-1 0,2-16,4-2,-2-1,-2 0,-2 0,-1-1,-3 0,-2 0,-1-24,-3 69,0 11</inkml:trace>
</inkml:ink>
</file>

<file path=ppt/ink/ink4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7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59 244,'18'0,"0"-1,0-1,-1-1,1-1,-1 0,1-1,-1-1,-1-1,1 0,-1-1,5-4,-16 8,0 1,-1-1,1-1,-1 1,0-1,0 1,-1-1,1 0,-1-1,0 1,-1 0,1-1,-1 0,0 1,-1-1,1 0,0-5,-2 8,1 0,-1 0,0-1,1 1,-1 0,-1 0,1-1,0 1,-1 0,0 0,1 0,-1 0,-1-1,1 1,0 1,-1-1,1 0,-1 0,0 0,0 1,0-1,0 1,-1 0,1-1,0 1,-1 0,0 1,1-1,-1 0,0 1,0-1,0 1,-1 0,-5 0,0 1,0 0,0 0,0 1,0 0,0 1,0 0,0 0,0 1,1 0,-1 1,1 0,0 0,0 1,1 0,-1 0,1 1,-1 1,-4 4,1 0,1 2,0-1,1 1,0 0,1 1,0 0,2 1,-1-1,2 1,0 0,0 1,2-1,-2 12,4-21,0 0,0 0,1 0,0 0,0 0,0 1,1-1,0 0,0 0,0 0,1 0,0 0,0-1,0 1,1 0,0-1,0 0,1 1,-1-1,1-1,0 1,0 0,1-1,-1 0,1 0,0 0,0-1,0 0,1 0,3 2,19 4,0 0,0-2,0-1,1-2,-1-1,1 0,0-3,0 0,13-3,3 2,-21 1</inkml:trace>
</inkml:ink>
</file>

<file path=ppt/ink/ink4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8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58,'-1'-3,"1"1,-1-1,0 1,1-1,-1 1,0 0,0-1,-1 1,1 0,0 0,-1 0,1 0,-1 0,0 0,1 0,-1 1,0-1,0 0,0 1,-1 0,1-1,0 1,0 0,-1 0,1 0,0 1,-1-1,1 1,-1-1,-2 1,-78-6,71 8,0 0,1 1,-1 0,1 1,0 0,0 1,0 1,1-1,-1 2,2-1,-1 1,1 1,0 0,0 0,1 1,0 0,-1 2,5-2,0 0,1 0,0 0,1 0,0 0,0 1,1-1,0 1,1 0,0-1,0 1,1-1,1 1,-1-1,1 0,1 1,0-1,0 0,1 0,0-1,1 1,-1-1,2 0,4 6,-4-5,0-1,1 1,0-1,1 0,-1-1,2 1,-1-1,1-1,0 0,0 0,1-1,-1 0,1-1,0 0,1 0,-1-1,1-1,-1 1,1-2,0 0,0 0,0-1,1 2,0-1,0-1,0 0,1-1,-1-1,0 1,0-2,0 0,-1 0,1-1,-1-1,0 1,0-2,0 0,-1 0,1-1,-2 0,1-1,-1 0,0-1,2-4</inkml:trace>
</inkml:ink>
</file>

<file path=ppt/ink/ink4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9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0,'-20'1,"-1"0,0 2,1 0,0 1,-1 1,2 1,-1 1,1 1,0 0,-11 8,23-11,0 0,1 0,-1 1,2 0,-1 0,0 1,1-1,1 1,-1 0,1 1,0-1,0 1,1-1,0 1,1 0,0 0,0 1,0-1,1 0,0 1,1-1,0 0,0 1,1-1,0 1,1-1,0 0,0 0,0 0,4 7,-4-10,1-1,-1 0,1 1,0-1,0 0,1-1,-1 1,1-1,0 1,0-1,0 0,0 0,0-1,1 1,0-1,-1 0,1 0,0-1,0 1,-1-1,1 0,0 0,1-1,-1 0,0 0,0 0,0 0,2-1,5 0,0-1,0-1,0 0,0 0,0-1,-1-1,0 0,1 0,-2-1,1-1,1-1,21-21,0-1,-3-1,0-2,-2-1,21-34,-49 66,0 1,0 0,0-1,1 1,-1 0,0 0,1 0,-1-1,1 1,-1 0,1 0,0 0,-1 0,1 0,0 0,0 0,0 0,0 0,0 0,0 1,0-1,0 0,0 1,0-1,0 1,0-1,1 1,-1-1,0 1,0 0,1-1,-1 1,0 0,0 0,1 0,-1 0,0 0,1 1,-1-1,0 0,0 0,0 1,1-1,-1 1,0-1,0 1,0 0,0-1,0 1,0 0,0 0,0-1,0 1,0 0,0 0,0 0,-1 0,1 0,0 1,-1-1,1 0,-1 0,1 0,-1 0,0 1,1 0,2 12,1 1,0-1,1 0,1-1,0 1,1-1,0-1,9 13,-3-8</inkml:trace>
</inkml:ink>
</file>

<file path=ppt/ink/ink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11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0 279,'11'-21,"1"1,1 0,0 0,2 2,0 0,1 0,1 2,4-4,-19 18,0 0,0 1,0-1,0 1,0 0,0-1,0 1,0 0,1 0,-1 0,0 1,1-1,-1 0,0 1,1 0,-1-1,1 1,-1 0,1 0,-1 1,1-1,-1 0,0 1,1-1,-1 1,0 0,1 0,-1 0,0 0,0 0,0 1,0-1,0 0,0 1,0 0,0-1,0 1,-1 0,1 0,-1 0,0 0,1 0,-1 0,0 1,22 36,-20-33,0 0,0-1,0 1,0 0,1-1,0 0,0 0,0 0,1 0,0-1,0 0,0 0,0 0,1 0,-1-1,1 0,0 0,0-1,1 1,1-2,0 0,-1 0,1-1,0 0,0-1,-1 1,1-1,0-1,-1 0,1 0,-1 0,0-1,1 0,-1 0,-1-1,1 0,0 0,-1-1,0 1,0-1,0-1,-1 1,1-1,3-4,0 0,-1-1,0 0,-1-1,0 1,0-1,-2-1,1 1,-2-1,1 0,-2 0,3-13,-4 2</inkml:trace>
</inkml:ink>
</file>

<file path=ppt/ink/ink4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9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0 363,'35'-63,"92"-134,-88 167,-38 30,0-1,0 1,0 0,0 0,0 0,0 0,0 0,0 0,0 1,0-1,0 0,0 0,0 1,0-1,0 1,0-1,0 1,0-1,0 1,0 0,-1-1,1 1,0 0,0-1,-1 1,1 0,0 0,-1 0,1 0,-1 0,1 0,-1 0,0 0,1 0,-1 0,0 0,0 0,1 0,-1 0,0 1,12 46,28 72,-38-117,1 0,-1 0,0 0,1 0,0 0,0 0,-1 0,2-1,-1 0,0 1,0-1,1-1,-1 1,1 0,0-1,-1 0,1 1,0-2,0 1,0 0,0-1,0 1,0-1,-1-1,1 1,0 0,0-1,0 0,0 0,0 0,8-4,-1-1,0 0,-1-1,1 0,-1 0,0-1,-1-1,0 1,-1-1,0-1,0 0,0 0,-2-1,1 1,-1-1,-1-1,0 1,-1-1,0 0,0 0,-1-4,27-56,-18 49</inkml:trace>
</inkml:ink>
</file>

<file path=ppt/ink/ink4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17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23 112,'-3'6,"0"0,0 0,0 0,1 0,0 1,0-1,1 1,0-1,0 1,0-1,1 1,0 0,0-1,0 1,1 0,0-1,1 1,-1-1,1 0,1 1,-1-1,1 0,0 0,0 0,1-1,-1 1,1-1,1 0,-1 0,1 0,0-1,0 1,0-1,0 0,1-1,0 1,0-1,0 0,0-1,0 1,2-1,5-1,0 0,0-1,0-1,-1 0,1-1,0 0,-1-1,1 0,-1-1,0-1,0 0,0 0,-1-1,0-1,0 0,0 0,-1-1,0 0,-1-1,0 0,0-1,-1 0,0 0,-1 0,0-1,0 0,2-7,2 4,-11 42,0-21,-1 0,1 0,0 0,1 0,0 0,0 0,0 0,1-1,0 1,0 0,0-1,1 1,0-1,1 0,-1 0,1 0,0 0,1-1,-1 0,1 0,0 0,0 0,1-1,-1 0,1 0,0 0,0-1,0 0,1 0,-1 0,1-1,0 0,-1 0,1-1,0 0,0 0,0-1,5 0,-1-2,1 0,-1-1,0-1,0 0,0-1,0 0,-1 0,1-1,-1-1,-1 1,0-2,0 1,0-1,-1-1,0 1,0-1,-1-1,0 1,-1-1,0-1,-1 1,0-1,0 0,-1 0,0-5,41-106,-45 122,0 0,0 0,0 1,1-1,-1 0,0 1,0-1,1 0,-1 0,0 1,1-1,-1 0,0 0,1 0,-1 1,0-1,1 0,-1 0,0 0,1 0,-1 0,1 0,-1 0,0 0,1 0,-1 0,0 0,1 0,-1 0,1 0,-1 0,0 0,1 0,-1-1,0 1,1 0,-1 0,0 0,1-1,-1 1,0 0,0 0,1-1,-1 1,0 0,0 0,1-1,-1 1,0 0,0-1,0 1,0 0,1-1,4 37,34 202,-29-178,-3 0,-3 1,-2 0,-5 43,1-8,3-89,-1 0,0 0,0 0,0 0,-1 0,0 0,0 0,-1-1,0 1,0 0,-1-1,1 1,-1-1,-1 0,1 0,-1 0,0-1,-1 1,-2 2,6-7,-1-1,0 1,1-1,-1 1,0-1,1 0,-1 1,0-1,0 0,1 0,-1 0,0 0,0-1,1 1,-1 0,0-1,1 1,-1-1,1 0,-1 1,0-1,1 0,0 0,-1 0,1 0,-1 0,1-1,0 1,0 0,0 0,0-1,0 1,0-1,0 1,0-1,0 1,1-1,-1 0,1 1,-1-1,-14-71,18 30,3 2,1-1,3 0,1 2,1-1,11-19,-7 23,1 1,1 1,2 0,2 2,1 0,1 2,2 0,1 2,2 1,17-13,-32 28,1 1,1 0,0 1,0 1,1 1,0 0,1 1,0 1,0 0,1 1,0 2,3-1,-17 5,-1 1,1 0,-1 0,0 0,0 0,1 1,-1-1,0 1,0 0,0 1,-1-1,1 0,-1 1,1 0,-1 0,0 0,0 0,0 1,0-1,-1 1,1 0,-1 0,0-1,0 1,0 1,-1-1,1 0,-1 0,0 1,-1-1,1 0,-1 1,1-1,-1 1,-1-1,1 1,-1-1,1 0,-1 1,0-1,-1 0,1 0,-1 0,0 0,0 0,0 0,0 0,-1 0,-1 1,-7 18,-1-1,-1 0,-1 0,0-1,-2-1,0-1,-2 0,0-1,-1-1,0-1,-1-1,-3 1,15-11,-1 1,0 0,0 0,0-1,0 0,-1-1,0 0,0 0,0-1,0 0,-1-1,1 0,-1-1,0 0,-8-1,16-1,1-1,-1 1,1-1,-1 0,1 0,0-1,0 1,0 0,0-1,0 1,0-1,0 0,1 1,0-1,-1 0,1 0,0 0,0 0,1 0,-1 0,1 0,-1 0,1 0,0 0,0-1,1 1,-1 0,-1-21</inkml:trace>
</inkml:ink>
</file>

<file path=ppt/ink/ink4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10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93,'-17'57,"23"132,4-88,-8 254,-2-354,-1-1,1 1,0 0,0 0,0 0,0 0,0 0,0 0,0 0,0 0,0 0,1 0,-1-1,0 1,0 0,1 0,-1 0,1 0,-1-1,1 1,-1 0,1 0,-1-1,1 1,0 0,-1-1,1 1,0 0,0-1,-1 1,1-1,0 0,0 1,0-1,0 0,-1 1,1-1,0 0,0 0,0 0,0 1,0-1,0 0,0-1,0 1,0 0,0 0,-1 0,1 0,0-1,0 1,0 0,0-1,0 1,-1-1,1 1,45-36,-43 33,53-55,-39 39,0 1,0 0,2 1,0 1,1 1,0 1,1 1,1 0,0 2,13-5,-33 15,0 0,0 0,1 0,-1 0,0 0,1 0,-1 1,1-1,-1 1,1 0,-1 0,1 0,0 0,-1 0,1 0,-1 1,1-1,-1 1,1-1,-1 1,0 0,1 0,-1 0,0 1,0-1,0 0,0 1,0 0,0-1,0 1,0 0,0 0,-1 0,1 0,-1 0,0 0,0 1,1-1,-1 0,-1 1,1-1,0 0,0 1,-1-1,0 2,0 13,-1 0,0 0,-2-1,0 1,-1-1,-1 1,0-1,-1 0,-1-1,0 0,-1 0,-1 0,0-1,-1-1,0 1,-1-1,-1-1,0 0,-1-1,0 0,0-1,-1-1,-1 0,-12 6,24-13,0 1,-1-1,1 1,-1-1,1 0,-1 0,0-1,0 1,1-1,-1 1,0-1,0-1,-1 1,1-1,0 1,0-1,0 0,0 0,0-1,0 1,0-1,0 0,0 0,0-1,0 1,0-1,0 0,1 0,-1 0,1 0,-1 0,1-1,0 0,0 1,0-1,0 0,1-1,-1 1,1 0,0-1,0 0,0 1,-1-3,0-19,2 1</inkml:trace>
  <inkml:trace contextRef="#ctx0" brushRef="#br0" timeOffset="4123.522">780 600,'20'76,"-19"-61,7 138,2-278,-6 104,2-1,0 1,1 0,1 1,1 0,1 0,1 1,0 0,1 1,2 0,2-2,-15 18,-1 1,1-1,0 1,0-1,0 1,0-1,1 1,-1 0,0-1,0 1,1 0,-1 0,1 0,-1 0,1 0,0 0,-1 0,1 1,0-1,-1 1,1-1,0 1,0-1,0 1,-1 0,1 0,0 0,0 0,0 0,-1 1,1-1,0 0,0 1,-1-1,1 1,0 0,-1 0,1-1,0 1,-1 0,1 0,0 1,11 31,-12-30,-1 0,1 1,-1-1,1 0,0 0,1 0,-1 0,0 0,1 0,0 0,-1 0,1 0,0-1,0 1,1-1,-1 1,1-1,-1 0,1 0,0 0,-1 0,1-1,0 1,0-1,0 0,1 1,-1-1,0-1,0 1,0 0,1-1,-1 0,13-3</inkml:trace>
  <inkml:trace contextRef="#ctx0" brushRef="#br0" timeOffset="4523.099">1260 685,'11'-2,"0"0,0-1,-1 0,1 0,-1-1,1 0,-1-1,0-1,-1 1,1-1,-1-1,-1 0,1 0,-1-1,0 0,-1 0,0-1,2-3,-8 9,0 0,0 0,-1 0,1 0,-1 0,0 0,0 0,0 0,0-1,0 1,-1 0,0 0,1 0,-1 0,0 1,-1-1,1 0,0 0,-1 0,1 1,-1-1,0 1,0-1,0 1,0 0,0 0,-1 0,1 0,-1 0,1 0,-1 1,0-1,0 1,1 0,-1 0,0 0,0 0,0 0,0 1,0-1,0 1,0 0,0 0,-1 0,1 0,0 1,0-1,0 1,0 0,0 0,0 0,1 0,-1 0,0 0,0 1,0 0,-10 3,-1 1,1 1,0 0,1 0,-1 1,2 1,-1 0,1 1,1 0,0 1,0 0,1 0,0 1,1 0,0 1,1-1,1 2,0-1,1 1,-2 4,7-14,-1 0,1 0,0 0,-1-1,2 1,-1 0,0 0,1 0,0-1,0 1,0 0,0-1,0 1,1-1,0 1,0-1,0 1,0-1,0 0,0 0,1 0,0-1,-1 1,1 0,0-1,0 0,1 0,-1 0,2 1,107 33,-95-35,0 0,0-1,-1 0,1-2,0 0,0 0,-1-2,1 0,-1-1,0-1,-1 0,1-1,-1-1,2-2,2 0</inkml:trace>
  <inkml:trace contextRef="#ctx0" brushRef="#br0" timeOffset="5251.465">1965 516,'-26'9,"0"1,1 1,1 1,0 1,0 1,1 1,1 1,1 1,0 1,1 1,-13 17,31-34,0 0,0 0,0 0,0 0,1 1,-1-1,1 1,-1-1,1 1,0 0,0-1,0 1,0 0,1 0,-1-1,1 1,0 0,0 0,0 0,0 0,0 0,1 0,-1-1,1 1,0 0,-1 0,1-1,1 1,-1 0,0-1,1 1,-1-1,1 1,0-1,0 0,0 0,0 0,0 0,0 0,0 0,1-1,-1 1,1-1,-1 0,1 1,0-1,1 0,10 0,-1 0,1-1,0-1,-1 0,1-1,-1-1,0 0,0-1,0 0,0-1,0 0,-1-1,0 0,1-2,17-8,-1-2,0-1,-2-2,0 0,19-21,-46 42,1-1,-1 1,1-1,-1 1,1-1,-1 1,1-1,-1 1,1 0,0-1,-1 1,1 0,0 0,-1-1,1 1,0 0,-1 0,1 0,0 0,-1 0,1 0,0 0,-1 0,1 0,0 0,0 0,-1 0,1 1,0-1,-1 0,1 0,-1 1,1-1,0 0,-1 1,1-1,-1 1,1-1,-1 1,1-1,-1 1,1-1,-1 1,0-1,1 1,-1 0,0-1,1 1,-1 0,0-1,0 1,0 0,1-1,-1 1,0 0,0-1,0 1,0 0,0-1,0 1,-1 0,1 0,0-1,0 1,0 0,-1-1,1 1,0-1,-1 1,1 0,4 18,-3-17,0 0,0 0,0 0,0 0,0 0,0-1,1 1,-1 0,1-1,-1 1,1-1,0 0,-1 1,1-1,0 0,0 0,0 0,0 0,0 0,0-1,0 1,0-1,1 1,-1-1,0 0,0 0,0 1,1-2,-1 1,0 0,0 0,0-1,0 1,0-1,0 0,0 1,0-1,0 0,0 0,0-1,0 1,0 0,-1-1,1 1,77-67,-53 31,-2-2,-1 0,-3-1,0-1,-3-1,-2 0,-1-1,3-25,-11 49,-1-1,-1 0,0 0,-2 0,0-1,-1 1,-1 0,-1-1,-4-19,5 40,-1-1,1 0,-1 0,1 0,-1 1,0-1,1 0,-1 1,0-1,0 1,1-1,-1 1,0-1,0 1,0-1,0 1,1 0,-1 0,0-1,0 1,0 0,0 0,0 0,0 0,0 0,0 0,0 0,0 0,0 0,1 1,-1-1,0 0,0 0,0 1,0-1,0 1,1-1,-1 1,0-1,0 1,1 0,-1-1,0 1,1 0,-1-1,1 1,-1 0,1 0,-1-1,1 1,-1 0,1 0,0 0,-1 0,1 0,0 0,0 0,0 0,0-1,0 1,0 0,0 0,0 0,0 0,0 0,1 1,-7 21,0 1,2 0,2 1,0-1,1 0,1 1,3 20,-1 15,10 104,-2-87,-3 1,-4 0,-5 40,2-118,17-40,-4-11,-4 30</inkml:trace>
  <inkml:trace contextRef="#ctx0" brushRef="#br0" timeOffset="5641.142">2839 261,'-291'184,"282"-178,5-4,0 0,0 1,0-1,0 1,0 0,0 0,1 0,-1 1,1-1,0 1,0 0,0 0,1 0,-1 0,1 1,0-1,0 2,3-3,0-1,0 1,1-1,-1 1,1-1,-1 0,1 0,0 0,0 0,0 0,0 0,1 0,-1-1,0 1,1-1,-1 1,1-1,0 0,-1 0,1 0,0-1,-1 1,1 0,0-1,0 0,8 4,3-1,0 1,-1 1,1 0,-1 1,0 0,-1 1,1 1,-2 0,1 0,-1 2,0-1,-1 1,0 0,-1 1,0 0,0 1,-1 0,-1 0,0 1,0 2,20 50,-14-52</inkml:trace>
</inkml:ink>
</file>

<file path=ppt/ink/ink4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1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99,'-1'1,"0"0,0 0,0 1,0-1,0 0,0 0,0 1,0-1,1 0,-1 1,0-1,1 1,-1-1,1 1,-1-1,1 1,0-1,0 1,0-1,-1 1,2-1,-1 1,0 0,0-1,0 1,1-1,-1 1,1-1,-1 1,1-1,0 0,-1 1,2 0,0 9,4 354,2-337,-8-28,0-1,0 1,0 0,0-1,0 1,0 0,0-1,0 1,0 0,0 0,1-1,-1 1,0 0,0-1,0 1,0 0,1 0,-1-1,0 1,0 0,1 0,-1 0,0-1,0 1,1 0,-1 0,0 0,1 0,-1 0,0 0,0-1,1 1,-1 0,0 0,1 0,-1 0,0 0,1 0,-1 0,0 0,1 0,-1 1,0-1,1 0,-1 0,0 0,0 0,1 0,-1 0,0 1,1-1,-1 0,0 0,0 0,1 1,-1-1,0 0,14-53,-5 10,2 0,1 0,3 1,1 0,2 2,2 0,2 1,1 1,12-13,-29 44,1-1,1 2,-1-1,1 1,0 0,1 0,-1 1,1 0,0 1,5-2,-11 5,0 0,1 0,-1 0,0 0,0 1,1-1,-1 1,0 0,1 0,-1 0,0 0,1 1,-1-1,0 1,0 0,0 0,1 0,-1 0,0 1,0-1,0 1,-1 0,1 0,0 0,-1 0,1 0,-1 0,0 1,0-1,0 1,0 0,1 2,35 61,-25-52</inkml:trace>
</inkml:ink>
</file>

<file path=ppt/ink/ink4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2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1 262,'261'-28,"-39"-1,-167 23,-72-21,-132-88,108 72,31 29</inkml:trace>
</inkml:ink>
</file>

<file path=ppt/ink/ink4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5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29 565,'-5'24,"-1"18,0 6,1-1,1-7</inkml:trace>
  <inkml:trace contextRef="#ctx0" brushRef="#br0" timeOffset="237.063">0 86</inkml:trace>
  <inkml:trace contextRef="#ctx0" brushRef="#br0" timeOffset="664.935">255 904,'111'-336,"-97"307,4 47,-6 10,52 97,-61-121,0 0,0 0,1 0,0 0,-1-1,1 0,0 1,0-2,1 1,-1 0,1-1,-1 0,1 0,0 0,0 0,-1-1,1 0,0 0,0 0,1-1,-1 0,0 0,0 0,0 0,3-2,5-2,-1-1,0-1,-1 0,1-1,-1 0,0-1,-1 0,0-1,0 0,-1 0,0-1,-1 0,0-1,-1 1,0-2,0 1,-1-1,-1 0,0 0,0 0,-2-1,2-8,18-46,-18 48</inkml:trace>
  <inkml:trace contextRef="#ctx0" brushRef="#br0" timeOffset="1014.56">1300 0,'-9'75,"4"0,3 0,4 0,4 25,-4-77,-2 0,-1 0,-1 0,0 0,-2 0,-1-1,-1 1,0-1,-2 0,-1-1,-6 11,15-31,-1 1,1 0,-1-1,0 1,0 0,1 0,-1-1,-1 1,1 0,0-1,0 1,0-1,-1 0,1 1,-1-1,1 0,-1 0,1 0,-1 0,0 0,0 0,1 0,-1-1,0 1,0-1,0 1,0-1,-6-6</inkml:trace>
  <inkml:trace contextRef="#ctx0" brushRef="#br0" timeOffset="1251.297">988 424,'39'5,"31"1,9 0,-4-1,-10-2,-7-1,-8-1,-8 0,-6-1,-5 0,-2-1,-2 1,0 0,-1 0,-3 0</inkml:trace>
  <inkml:trace contextRef="#ctx0" brushRef="#br0" timeOffset="1482.031">1892 396,'-15'11,"1"1,0 0,1 1,0 0,1 1,1 1,0 0,1 0,1 1,0 0,1 1,1 0,0 0,-1 10,7-24,0-1,1 2,0-1,0 0,0 0,0 0,0 0,0 0,1 0,0 0,-1 0,1-1,0 1,1 0,-1 0,0-1,1 1,-1 0,1-1,0 1,0-1,0 0,0 0,0 0,1 0,-1 0,1 0,-1-1,1 1,0-1,-1 1,1-1,0 0,0 0,0-1,0 1,2 0,6 1,0-1,0-1,0 0,0 0,1-1,-1 0,0-1,-1 0,10-4,-6 2,-2-1,1-1,-1 0,0-1,0 0,-1-1,0-1,0 1,-1-1,0-1,0 0,-1-1,-1 0,0 0,0 0,-1-1,3-7,-9 15,1 0,-1 0,0-1,0 1,0 0,-1-1,0 1,0-1,0 1,0-1,0 1,-1-1,0 1,0 0,0-1,-1 1,1 0,-1 0,0 0,0 0,-1 0,1 1,-1-1,1 1,-1-1,0 1,-1 0,1 0,0 0,-1 1,0-1,0 1,1 0,-1 0,-1 0,1 0,0 1,0-1,0 1,-1 1,1-1,-2 0,-52-4,32 5</inkml:trace>
</inkml:ink>
</file>

<file path=ppt/ink/ink4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9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211 482,'-21'15,"0"1,1 1,1 1,1 0,1 1,1 1,0 1,1 1,2 0,-6 12,17-32,0 0,1 0,-1 0,1 1,0-1,0 0,0 0,0 1,0-1,1 1,-1-1,1 1,-1-1,1 1,0-1,0 1,0-1,0 1,0-1,1 1,-1-1,1 1,0-1,0 1,0-1,0 0,0 1,0-1,0 0,1 0,-1 0,1 0,0 0,0 0,-1-1,1 1,0 0,0-1,1 1,-1-1,2 1,10-1,0 1,0-2,0 0,0-1,0 0,0-1,0 0,-1-1,1-1,-1 0,1-1,-1-1,-1 0,1 0,-1-2,0 1,-1-1,0-1,0 0,-1-1,9-10,-13 16,-1 0,0-1,-1 0,1 0,-1 0,0-1,0 1,-1-1,0 0,0 0,0 0,0-1,-1 1,0 0,-1-1,1 0,-1 1,-1-1,1 0,-1 0,0 1,-1-1,1 0,-1 0,-1 1,1-1,-1 1,0-1,-1 1,0 0,0 0,0 0,0 0,-1 0,0 1,-2-2,-1 0,-1 0,0 1,0 0,0 0,-1 0,0 1,0 1,-1-1,1 2,-1-1,0 1,0 1,0 0,0 0,-9 0,39-3,-1-2,0 0,-1-1,0 0,0-2,-1 0,0-1,-1-1,6-6,4 0,-1-1,-1-2,0 0,-2-2,-1 0,-1-1,-1-2,-1 0,7-13,-20 27,-5 10,0 1,0-1,0 0,1 0,-1 0,0 0,1 1,-1-1,1 0,0 0,-1 1,1-1,0 0,0 1,0-1,0 1,0-1,1 1,-1 0,0-1,1 1,-1 0,1 0,-1 0,1 0,-1 0,1 0,0 1,0-1,-1 0,1 1,0-1,0 1,0 0,-1 0,1-1,0 1,0 0,0 1,0-1,-1 0,1 1,0-1,0 1,0-1,-1 1,1 0,1 0,4 10,0 1,0 0,-1 1,-1-1,0 1,-1 0,0 0,-1 1,-1-1,0 1,5 18,134 622,-136-635,-1 1,0 0,-1 0,-1 0,-1 0,-1 0,-1 0,-1 0,0 1,-2-2,0 1,-1 0,-1-1,-1 0,-1 0,0-1,-6 8,6-15,0 0,-1 0,0-1,-1 0,0-1,-1 0,0-1,0 0,-1 0,0-1,0-1,-1 0,0-1,0 0,0-1,0 0,-1-1,0-1,1 0,-1-1,0 0,-10-2,21 1,1 0,-1-1,0 1,1-1,-1 0,1 0,-1 0,1 0,-1 0,1 0,-1-1,1 1,0-1,0 0,0 1,0-1,0 0,0 0,1-1,-1 1,1 0,-1 0,1-1,0 1,0-1,0 1,0-1,0 1,1-1,-1 0,1 1,0-1,-1 0,1 0,21-92,-4 65,2 1,0 1,2 0,2 2,8-8,-12 13,26-29</inkml:trace>
</inkml:ink>
</file>

<file path=ppt/ink/ink4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7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93 198,'-10'13,"0"-1,0 2,2-1,-1 1,2 1,0-1,1 1,0 0,1 1,1 0,0-1,2 1,-1 0,2 0,0 4,1-18,0 1,1-1,-1 0,1 0,-1 1,1-1,0 0,0 0,0 0,0 0,0 0,1 0,-1 0,0 0,1 0,-1-1,1 1,0 0,0-1,0 1,0-1,0 0,0 0,0 0,0 0,0 0,0 0,0 0,1-1,-1 1,0-1,1 0,-1 0,0 0,1 0,-1 0,0 0,1 0,-1-1,2 0,84-44,-79 36,-1 0,0-1,0 0,-2-1,1 0,-1 0,-1 0,0 0,0-1,-1 0,-1 0,0 0,0-1,-1 1,-1 0,0-1,-1 1,0-1,-1 0,-1 1,0 0,0-1,-1 1,-4-10,5 18,1 1,0-1,-1 1,0 0,0 0,0 0,0 0,-1 0,1 0,-1 1,1-1,-1 1,0 0,0 0,0 0,0 0,-1 0,-2-1,-14-3</inkml:trace>
  <inkml:trace contextRef="#ctx0" brushRef="#br0" timeOffset="333.31">403 397,'221'-251,"-200"246,-21 35,-1-19,0-6,1-1,0 1,0 0,0 0,1 0,-1 0,1 0,0 0,1 0,-1-1,1 1,0-1,0 1,0-1,1 1,0-1,0 0,0 0,0-1,0 1,1-1,0 1,-1-1,1 0,0 0,1-1,-1 1,0-1,1 0,0 0,-1-1,1 1,0-1,3 1,-1-1,0 0,-1 0,1 0,0-1,0 0,0 0,0-1,0 1,0-2,0 1,-1-1,1 0,-1 0,1-1,-1 0,0 0,0 0,0-1,0 0,-1 0,1-1,-1 1,0-1,-1 0,1-1,-1 1,0-1,0 0,-1 0,1 0,-1 0,-1 0,1-1,-1-1,5-18,-3 2</inkml:trace>
  <inkml:trace contextRef="#ctx0" brushRef="#br0" timeOffset="749.612">1391 1,'1'3,"-1"0,0 0,0 0,0 0,-1 0,1 0,0 0,-1 0,0 0,0 0,0 0,0 0,0 0,-1-1,1 1,-1-1,0 1,0-1,0 1,0-1,0 0,-2 2,1-1,-93 111,94-112,1 0,0 1,0-1,0 0,0 1,0-1,1 1,-1 0,1-1,0 1,0-1,0 1,0 0,0-1,0 1,1-1,-1 1,1-1,0 1,-1-1,1 1,0-1,1 1,-1-1,0 0,1 0,-1 0,1 0,0 0,0 0,0 0,-1 0,2-1,-1 1,0-1,2 2,-1-1,0 0,-1 0,1 0,-1 0,1 1,-1-1,0 1,0-1,0 1,0 0,-1 0,1 0,-1 0,0 0,0 0,0 1,0-1,0 0,-1 0,1 1,-1-1,0 0,0 1,0-1,-1 1,1-1,-1 0,0 0,0 1,0-1,0 0,0 0,-1 0,1 0,-1 0,0 0,0-1,0 1,0-1,-1 1,1-1,-1 0,1 0,-1 0,0 0,1 0,-1 0,0-1,-1 1,-113 44,96-42</inkml:trace>
</inkml:ink>
</file>

<file path=ppt/ink/ink4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5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1 510,'0'-34,"0"-16,5-3,1 1,5 5,0 7,4 8,3 7,-1 1,1 6,3 0,2 4,2 4,-3 9,-5 9,-6 8,-4 6,-4 0</inkml:trace>
  <inkml:trace contextRef="#ctx0" brushRef="#br0" timeOffset="282.594">283 481,'32'-8,"-1"0,-1-3,0 0,0-2,-2-1,1-1,-2-2,0 0,-1-2,10-10,5-31,-40 58,0 1,-1-1,1 0,0 1,-1-1,0 0,1 1,-1-1,0 0,0 1,0-1,0 0,0 0,-1 1,1-1,0 0,-1 1,1-1,-1 0,0 1,1-1,-1 1,0-1,0 1,0-1,0 1,0 0,0 0,-1-1,1 1,0 0,0 0,-1 0,1 0,-1 0,1 1,-1-1,0 0,0 0,-8 0,-1 1,1 0,0 0,-1 1,1 0,0 0,0 1,0 1,0 0,1 0,-1 1,1 0,-1 1,1 0,1 0,-1 1,1 0,0 0,0 1,-5 6,6-8,1 0,-1 0,1 1,0 0,0 0,0 1,1 0,0-1,1 2,-1-1,1 0,1 1,-1 0,1 0,1 0,0 0,0 1,0-1,1 0,0 1,1-1,0 1,0-1,1 1,0-1,1 6,0-9,1 0,-1-1,1 1,0-1,0 1,0-1,1 0,-1 0,1-1,0 1,0-1,0 1,1-1,-1-1,1 1,0-1,-1 1,1-1,0-1,0 1,1-1,0 1,120 11,17-15,-114 2</inkml:trace>
  <inkml:trace contextRef="#ctx0" brushRef="#br0" timeOffset="585.143">1158 227,'-20'13,"0"0,1 2,1 0,0 1,1 1,1 0,1 2,0 0,1 0,1 1,1 1,-7 18,17-36,1 0,0 1,0-1,0 0,0 1,1-1,-1 1,1-1,0 0,0 1,0-1,0 1,1-1,-1 0,1 1,0-1,0 0,0 1,1-1,-1 0,1 0,0 0,-1 0,1 0,1-1,-1 1,0 0,1-1,-1 0,1 0,0 0,-1 0,1 0,0 0,0 0,0-1,1 0,1 1,10 3,0-1,1-1,-1 0,0-1,1 0,0-2,15 0,11-1,-28 3,-1-1,1-1,-1 0,1-1,-1 0,1-2,-1 1,0-1,0-1,0 0,0-1,-1-1,0 0,0 0,0-1,0-2,0-3</inkml:trace>
  <inkml:trace contextRef="#ctx0" brushRef="#br0" timeOffset="837.141">1779 1,'-15'38,"-4"33,1 13,-1-3,7-10,5-13,5-11,2-8,2-7,4-4,2-1,4-2,5 1,4-4,4-7,-3-10,-5-10,-5-5</inkml:trace>
  <inkml:trace contextRef="#ctx0" brushRef="#br0" timeOffset="1081.497">1468 284,'39'0,"31"0,9 0,-4 0,-6 0,-9 4,-10 3,-9-1,-7-2,-4 0,-2-2,-1-1,-6 0</inkml:trace>
  <inkml:trace contextRef="#ctx0" brushRef="#br0" timeOffset="1337.098">2315 311,'-5'34,"-1"16,0 4,6-3,3-9</inkml:trace>
  <inkml:trace contextRef="#ctx0" brushRef="#br0" timeOffset="1590.331">2343 1,'0'0</inkml:trace>
</inkml:ink>
</file>

<file path=ppt/ink/ink4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5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285 565,'-21'6,"1"0,0 1,0 1,0 1,1 1,1 1,0 0,0 1,1 1,0 1,2 1,-1 0,-7 10,21-23,0 1,0-1,0 0,0 1,1-1,-1 1,1 0,-1 0,1-1,0 1,0 0,0 0,0 0,1 0,-1 0,1 0,0 0,0 0,0 0,0 0,1 1,-1-1,1 0,-1 0,1-1,0 1,1 0,-1 0,0 0,1-1,-1 1,1 0,0-1,0 0,0 1,0-1,0 0,0 0,1 0,-1 0,1-1,0 1,-1-1,1 1,0-1,0 0,0 0,2 0,5 1,0-1,1 0,-1-1,0-1,1 1,-1-1,0-1,0 0,0-1,0 1,0-2,-1 0,1 0,-1 0,0-1,0-1,-1 1,1-2,0-1,14-10,-2-2,0 0,-1-2,-1 0,-1-1,3-7,-1-1,-2 0,0-1,-2-1,-2 0,-1-1,-1-1,-3 0,0 0,-2-1,-2 0,-1 0,-2 0,-1-7,-2 32,0 1,-1-1,0 1,0 0,-1 0,0 0,-1 1,0-1,-1 1,-1-2,5 8,-1 1,0-1,1 0,-1 1,0-1,-1 1,1 0,0-1,-1 1,0 0,1 1,-1-1,0 0,0 1,0 0,0-1,0 1,0 0,0 0,0 1,0-1,0 1,-1 0,1-1,0 2,0-1,-1 0,1 0,0 1,0 0,0 0,0 0,-3 1,0 3,-1 1,1 0,0 1,0-1,1 1,0 0,0 1,0-1,1 1,0 0,1 0,0 0,0 1,1-1,0 1,0-1,1 1,0 0,1-1,0 1,0 0,1 0,0 4,2 19,0 0,2-1,1 1,2-1,0-1,3 1,0-2,2 1,1-2,1 0,2 0,1-2,11 13,-11-16,1-2,0 0,2-1,1-1,0-1,1-1,1-1,8 3,6-7,-24-14</inkml:trace>
  <inkml:trace contextRef="#ctx0" brushRef="#br0" timeOffset="253.728">990 622,'0'33,"5"2,2-5</inkml:trace>
  <inkml:trace contextRef="#ctx0" brushRef="#br0" timeOffset="500.986">906 85,'0'0</inkml:trace>
</inkml:ink>
</file>

<file path=ppt/ink/ink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15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120 868,'-14'15,"1"1,0 1,1 0,1 1,1 0,0 1,2 0,0 0,1 1,-1 6,7-24,0 0,0 1,1-1,-1 1,0 0,1-1,-1 1,1-1,0 1,0 0,0-1,0 1,1 0,-1-1,1 1,-1-1,1 1,0-1,0 1,0-1,0 0,1 1,-1-1,1 0,-1 0,1 0,0 0,0 0,-1 0,2 0,-1-1,0 1,0-1,0 0,1 1,-1-1,0 0,1 0,-1 0,1-1,0 1,-1-1,1 1,10-1,0-1,0 0,-1-1,1 0,0-1,-1 0,0-1,0-1,0 0,0 0,-1-1,0-1,0 0,-1 0,0-1,0 0,-1-1,0 0,0-1,-1 1,2-5,-3 7,0 0,0-1,-1 0,0 0,-1-1,0 1,0-1,-1 0,0-1,-1 1,0-1,0 1,-1-1,0 0,-1 0,0 0,0 0,-1 0,-1 0,1 0,-2 0,1 0,-2 0,1 0,-1 1,-1-1,1 1,-2 0,0-2,0 6,1 1,-1 0,0 0,0 0,-1 0,1 1,-1 0,1 0,-1 1,0-1,0 1,0 1,-1-1,1 1,0 0,-1 0,1 1,0 0,-1 0,1 0,0 1,-1 0,1 0,0 1,0 0,0 0,0 0,0 1,0 0,0 0,1 0,0 1,0-1,0 1,0 1,0-1,1 1,3-5,0 0,1 0,-1 1,0-1,0 0,1 1,-1-1,0 0,1 1,-1-1,1 1,-1-1,1 1,-1-1,1 1,-1 0,1-1,-1 1,1 0,0-1,-1 1,1 0,0-1,0 1,-1 0,1-1,0 1,0 0,0 0,0-1,0 1,0 0,0 0,0-1,0 1,1 0,-1 0,0-1,0 1,1 0,-1-1,0 1,1 0,-1-1,0 1,1 0,-1-1,1 1,-1-1,1 1,0-1,-1 1,1-1,-1 0,1 1,0-1,0 0,-1 1,1-1,0 0,-1 0,1 1,0-1,51-4,-7-14,-1-1,-1-2,-1-2,-1-1,-1-3,-2-1,33-31,-16 17,-2-2,-2-3,-2-2,-2-2,-2-2,-3-2,34-59,-33 3,-93 384,13 1,4 103,28-282,-17 257,-48 223,64-541,-1 0,-2 0,-1 0,-1-1,-2-1,-2 0,-10 17,24-47,0 1,0-1,0 0,0 1,0-1,0 0,-1 0,1 0,-1 0,0 0,1-1,-1 1,0 0,0-1,0 1,0-1,0 0,-1 0,1 0,0 0,-1 0,1 0,0 0,-1-1,1 1,-1-1,1 0,-1 0,1 0,-1 0,1 0,-1 0,1-1,0 1,-1-1,1 0,-1 0,1 0,0 0,0 0,0 0,-1 0,1-1,0 1,0-1,1 0,-2 0,-6-14,1-1,0 0,1 0,1-1,1 1,0-1,2 0,0-1,0 1,2-1,0 1,2-1,0 1,3-16,1-18,3 0,2 1,3-1,1 2,3 0,2 1,10-15,78-113,-88 149</inkml:trace>
</inkml:ink>
</file>

<file path=ppt/ink/ink4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53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1 232,'54'34,"-34"-23,2 0,0-1,0-1,0-1,1-1,0-1,1-2,-1 0,1-1,0-1,-1-1,1-2,0 0,0-1,-1-2,9-2,-26 5,-1 0,1 0,-1 0,1-1,-1 0,0 0,0 0,0-1,0 1,0-1,0-1,-1 1,1 0,-1-1,0 0,0 0,0-1,-1 1,0-1,0 1,0-1,0 0,0 0,-1-1,0 1,1-5,-2 1,-1 0,1 0,-2 0,1 0,-1 0,-1 1,0-1,0 0,0 1,-1-1,0 1,-1 0,0 0,0 0,-1 1,0-1,0 1,-1 0,0 0,0 1,-1 0,1 0,-1 1,0-1,-1 1,0 1,1 0,-1 0,-1 0,1 1,0 0,-1 1,0 0,-4-1,8 2,0 0,1 0,-1 1,0-1,0 1,1 0,-1 0,0 1,0 0,0-1,1 2,-1-1,1 0,-1 1,1 0,-1 0,1 0,0 1,0-1,0 1,0 0,0 0,1 0,0 1,-1-1,1 1,0 0,1 0,-1 0,1 0,0 0,-2 4,-32 155,8 35,18-57,-1-85,8-34,0-1,-1 1,-2-1,0-1,-1 1,-1-1,-1 0,0-1,-2 0,0 0,-1-1,12-19,0 1,0-1,0 0,0 0,0 1,0-1,0 0,-1 1,1-1,0 0,0 1,0-1,-1 1,1-1,0 0,-1 1,1-1,-1 1,1-1,0 1,-1-1,1 1,-1-1,0 1,1-1,-1 1,1 0,-1-1,0 1,1 0,-1 0,0-1,1 1,-1 0,0 0,1 0,-1 0,0 0,1 0,-1 0,0 0,1 0,-1 0,0 0,1 0,-1 1,0-1,1 0,-1 0,0 1,1-1,-1 0,1 1,-1-1,1 1,-1-1,1 1,-1-1,1 1,-1-1,1 1,0-1,-1 1,1 0,-1 0,4-58,4 32</inkml:trace>
</inkml:ink>
</file>

<file path=ppt/ink/ink4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54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0 298,'35'-23,"114"-129,-137 138,0-1,1 2,1 0,0 0,1 1,0 1,0 0,8-2,-22 12,1 0,0 0,0 0,0 0,-1 1,1-1,0 1,0-1,0 1,0 0,0-1,0 1,0 0,0 0,0 1,0-1,0 0,0 1,0-1,0 1,0-1,0 1,0 0,0 0,-1 0,1 0,0 0,-1 1,1-1,-1 0,1 1,-1-1,1 1,-1-1,0 1,24 70,-20-52,3 23,-8-37,0 0,1 1,0-1,0 0,0-1,1 1,0 0,0 0,1-1,0 1,0-1,0 0,0 1,1-2,0 1,3 3,10 4</inkml:trace>
</inkml:ink>
</file>

<file path=ppt/ink/ink4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8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205 503,'-17'12,"0"0,1 1,0 1,1 0,1 1,0 0,1 2,0-1,2 2,-10 17,16-26,0 0,0 0,1 0,0 0,1 1,0-1,0 1,1 0,1 0,-1 0,2 0,-1 0,1 0,1 0,0 0,0 0,1 0,0 0,1 0,0-1,1 1,0-1,0 0,1 0,0 0,0-1,1 0,0 0,1 0,0-1,0 0,0 0,2 0,-4-3,0 0,1 0,-1-1,1 1,-1-1,1-1,0 1,0-1,0 0,0 0,1-1,-1 0,0 0,1-1,-1 1,1-1,-1-1,1 1,-1-1,0 0,1-1,-1 1,0-1,0 0,0-1,0 0,5-2,3-4,0 1,0-2,-1 0,0 0,-1-1,0-1,-1 0,0 0,-1-2,0 1,-1-1,0 0,-2-1,1 0,-2 0,0 0,-1-1,0 0,-2 0,0-1,0 1,-2 0,0-1,-1-7,0 16,0-1,-1 1,-1 0,1 0,-1 1,0-1,-1 0,0 1,0-1,-1 1,0 0,0 0,0 0,-1 1,0-1,-1 1,1 0,-1 1,0-1,0 1,-1 1,0-1,0 1,0 0,0 0,0 1,-1 0,0 1,1-1,-1 1,0 1,0 0,-3-1,3 3,1-1,0 1,0 0,0 0,0 1,0 0,0 1,0-1,1 1,-1 0,1 1,0 0,0 0,0 0,0 0,1 1,0 0,0 0,0 1,0 0,1-1,0 1,0 1,1-1,0 0,0 1,0 0,1 0,0 0,-1 5,-4 13</inkml:trace>
  <inkml:trace contextRef="#ctx0" brushRef="#br0" timeOffset="314.341">656 983,'-2'1,"0"0,-1 0,1 0,0 0,-1-1,1 1,-1-1,1 0,0 0,-1 1,1-2,-1 1,1 0,-1 0,1-1,-1 1,1-1,0 0,-1 0,1 0,0 0,0 0,0 0,0-1,0 1,0-1,0 1,0-1,0 0,1 0,-1 1,1-1,-1-1,1 1,0 0,0 0,0 0,0-1,0 1,0 0,1-1,-1 1,1-1,0 1,0 0,-1-1,2 1,-1-1,0 1,0-1,1 1,-1-1,1 1,0 0,0-1,0 1,0 0,1-1,7-30,3 1,0 0,2 0,2 2,0 0,11-13,-24 38,0 0,-1 0,2 0,-1 0,0 1,1-1,0 1,0 0,0 0,1 1,-1-1,1 1,0 0,0 0,0 0,0 1,5-2,-8 5,0 0,0 0,0 0,0 0,0 1,0-1,0 0,-1 1,1 0,0-1,-1 1,1 0,-1 0,1 0,-1 0,0 0,0 0,0 0,0 0,0 0,-1 0,1 1,-1-1,1 0,-1 0,0 1,0-1,0 0,0 1,0-1,-1 0,1 1,0-2,1 23</inkml:trace>
  <inkml:trace contextRef="#ctx0" brushRef="#br0" timeOffset="714.324">1305 108,'40'336,"-33"-289,-1 1,-3 1,-2-1,-2 0,-2 0,-2 0,-2 0,-3 0,-11 34,20-79,1 0,0-1,-1 1,1 0,-1-1,0 1,0 0,0-1,0 1,0-1,0 0,-1 1,1-1,-1 0,0 0,1 0,-1 0,0 0,0 0,-1-1,1 1,0-1,-1 1,1-1,0 0,-1 0,1 0,-1 0,0 0,1-1,-1 1,0-1,1 1,-1-1,0 0,0 0,0-1,-9-7</inkml:trace>
  <inkml:trace contextRef="#ctx0" brushRef="#br0" timeOffset="970.305">994 700,'39'-23,"26"-9,8-4,-4 5,-9 8,-10 7,-9 7,-6 4,-4-1,-4 0,0 2,0 1,-1 1,-4-4,-6-1</inkml:trace>
  <inkml:trace contextRef="#ctx0" brushRef="#br0" timeOffset="1430.969">1728 136,'23'108,"-10"-47,-4 0,-1 1,-3 32,-5 174,-1-266,1-1,0 1,0-1,0 1,1 0,-1-1,0 1,1 0,-1-1,1 1,-1-1,1 1,0-1,-1 1,1-1,0 0,0 1,0-1,0 0,0 0,1 0,-1 0,0 1,0-2,1 1,-1 0,1 0,-1 0,1-1,-1 1,1-1,-1 1,1-1,-1 1,1-1,0 0,-1 0,1 0,0 0,-1 0,1 0,-1 0,1-1,0 1,-1-1,1 1,-1-1,1 1,-1-1,1 0,-1 0,0 0,1 0,-1 0,0 0,0 0,0 0,1 0,-1-1,0 1,-1 0,1-1,157-168,-152 165,-4 2,-1 1,0 0,1 0,-1 0,1 0,0 0,0 0,0 1,0-1,0 0,0 1,0 0,0-1,1 1,-1 0,0 0,1 0,-1 1,1-1,-1 1,1-1,0 1,-1 0,1 0,-1 0,1 0,-1 0,1 1,0-1,-1 1,0-1,1 1,-1 0,1 0,-1 0,0 1,0-1,1 0,-1 1,0 0,1 4,-1 0,1 0,-1 1,-1-1,1 1,-1-1,0 1,-1 0,0-1,0 1,0 0,-1-1,0 1,0-1,0 1,-1-1,0 1,-2 3,-6 85,35-59,-8-30</inkml:trace>
  <inkml:trace contextRef="#ctx0" brushRef="#br0" timeOffset="1756.192">2491 560,'-5'15,"-4"7,2 0,0 1,2 0,0 0,2 0,0 1,2 8,1-28,0-1,0 1,1-1,0 1,-1-1,1 0,1 1,-1-1,0 0,1 0,-1 0,1 0,0 0,0 0,1 0,-1-1,0 1,1-1,-1 0,1 1,0-1,0 0,0-1,0 1,0 0,0-1,0 0,1 0,-1 0,0 0,1 0,-1-1,1 1,-1-1,1 0,-1 0,1 0,-1-1,1 1,-1-1,0 0,1 0,-1 0,0 0,1-1,-1 1,0-1,2-1,4-1,1-1,-1 0,0-1,-1 0,1 0,-1 0,0-1,-1-1,0 1,0-1,0-1,-1 1,0-1,-1 0,0 0,-1-1,1 1,-2-1,1 0,-2 0,1 0,-1-1,-1 1,0 0,0-1,-1 1,0-1,-1 1,0-1,-1 1,0 0,-2-6,2 13,1 1,-1-1,1 1,-1-1,0 1,0 0,0-1,-1 1,1 0,0 0,-1 1,1-1,-1 0,0 1,0 0,1 0,-1-1,0 2,0-1,0 0,0 0,0 1,0 0,0 0,0 0,0 0,0 0,0 0,-1 1,2-1,-1 1,0 0,-1 1,-89 49,71-31,3-3</inkml:trace>
  <inkml:trace contextRef="#ctx0" brushRef="#br0" timeOffset="2337.793">3196 531,'-13'-2,"0"0,-1 1,1 1,0 0,0 1,-1 0,1 1,0 0,0 1,0 1,1 0,-1 1,1 0,0 1,1 0,-1 1,1 0,0 1,1 0,-6 7,14-13,1 0,0 0,-1 1,1-1,0 0,1 1,-1-1,0 1,1-1,-1 1,1-1,0 1,-1 0,2-1,-1 1,0-1,0 1,1 0,-1-1,1 1,0-1,0 0,0 1,0-1,0 1,0-1,1 0,-1 0,1 0,0 0,-1 0,1 0,0 0,0-1,0 1,0-1,0 1,1-1,-1 0,0 0,1 0,-1 0,1 0,-1-1,1 1,-1-1,1 1,-1-1,1 0,0 0,-1 0,1 0,-1-1,1 1,11 0,0 0,-1-1,1-1,-1 0,1-1,-1 0,0-1,0-1,0 0,-1 0,0-1,0-1,0 0,-1-1,0 0,0-1,-1 0,0 0,1-3,78-55,-87 68,1 0,-1-1,0 1,1 0,-1 0,0 0,0 1,1-1,-1 0,0 1,0-1,0 1,-1 0,1 0,0 0,-1 0,1 0,-1 0,0 0,1 0,-1 0,0 1,0-1,-1 0,1 1,0-1,-1 1,0-1,1 1,-1-1,0 1,0-1,0 1,-1-1,1 1,-1-1,1 1,-2 1,2-3,-4 486,4-126,0-354,1 1,-1-1,-1 0,1 1,-1-1,0 0,-1 0,0 0,0 0,-1 0,1 0,-1-1,-1 1,1-1,-1 0,0 0,-1 0,0 0,0-1,0 0,0 0,-1 0,1-1,-1 1,0-2,-1 1,1 0,-1-1,-6 2,11-5,-1-1,1 1,-1 0,1-1,-1 1,1-1,-1 0,1 0,-1 0,1 0,0 0,0 0,0-1,-1 1,1-1,0 1,1-1,-1 0,0 0,1 0,-1 0,1 0,-1 0,1-1,0 1,0 0,0-1,0 1,0 0,1-1,-1 1,1-1,-1 0,1 1,0-1,-2-94,8 67,1 1,1 1,1-1,2 1,0 1,2 0,1 1,2 0,0 1,10-10,-3-1,24-29,-26 39</inkml:trace>
  <inkml:trace contextRef="#ctx0" brushRef="#br0" timeOffset="3236.783">3845 531,'-9'5,"-1"0,1 0,-1 1,2 1,-1-1,1 2,0-1,0 1,1 0,0 1,0-1,1 1,0 1,1-1,0 1,-1 3,4-8,0 0,0 0,0 0,0 1,1-1,0 0,0 1,1-1,-1 1,1 0,0-1,1 1,-1-1,1 1,0-1,1 1,-1-1,1 0,0 0,0 0,1 0,-1 0,1 0,0 0,1-1,-1 0,1 1,0-1,0-1,0 1,0 0,3 0,0 1,0-1,0 0,1 0,0-1,0 0,0 0,0 0,0-1,1-1,-1 0,0 0,1 0,-1-1,1 0,-1-1,1 0,-1 0,1-1,-1 0,0 0,0-1,0 0,0 0,-1-1,1 0,-1-1,0 1,0-1,-1-1,1 1,-1-1,2-3,-4 3,0-1,0-1,0 1,-1 0,0-1,-1 0,0 0,0 1,-1-1,1 0,-2-1,1 1,-1 0,-1 0,1 0,-1 0,-1 0,1 0,-1 0,-1 0,0 1,0-1,0 1,-1 0,0 0,0 0,-1 0,0 1,0-1,0 1,-1 1,-2-3,-1 1,0 1,-1 1,1 0,-1 0,0 1,-1 0,1 0,-1 1,-8-1,-6 0</inkml:trace>
  <inkml:trace contextRef="#ctx0" brushRef="#br0" timeOffset="3720.9">4269 757,'7'-27,"0"0,2 0,2 1,0 0,1 1,2 0,0 1,-14 25,0-1,0 1,1 0,-1 0,0-1,0 1,0 0,0 0,1-1,-1 1,0 0,1-1,-1 1,1 0,-1-1,1 1,-1 0,1-1,-1 1,1-1,-1 1,1-1,0 1,-1-1,1 0,0 1,-1-1,1 0,0 1,-1-1,1 0,0 0,0 0,-1 0,1 0,0 0,0 0,0 0,-1 0,1 0,0 0,0 0,-1 0,1-1,0 1,-1 0,1-1,0 1,0 0,-1-1,1 1,-1-1,1 1,0-1,-1 1,1-1,-1 1,1-1,2 13,-2-7,36 86,-36-89,0 0,0 0,1 0,-1 0,1 0,-1 0,1-1,0 1,-1-1,1 1,0-1,0 1,0-1,0 0,1 0,-1 0,0-1,0 1,0 0,1-1,-1 1,0-1,1 0,-1 0,1 0,-1 0,0 0,1-1,-1 1,0 0,0-1,1 0,-1 0,0 0,0 0,0 0,0 0,0 0,2-2,8-6,-1-1,1-1,-2 0,0-1,0 0,-1 0,0-1,-1 0,1-4,26-36,6 27,-28 28</inkml:trace>
  <inkml:trace contextRef="#ctx0" brushRef="#br0" timeOffset="4367.061">5228 447,'-35'10,"1"1,0 2,1 2,0 1,2 1,0 2,-10 8,36-23,0-1,0 1,0-1,0 2,0-1,1 0,0 1,0 0,0 0,1 0,-1 0,1 1,1-1,-1 1,1 0,0 0,0 0,0 0,1 0,0 0,0 0,1 4,1-7,0-1,0 0,0 1,0-1,1 0,-1 0,1 0,0 0,-1 0,1 0,0-1,0 1,0-1,0 1,0-1,1 0,-1 0,0 0,1 0,-1 0,1 0,-1-1,1 1,-1-1,1 1,-1-1,1 0,-1 0,3-1,75-11,-58 3,0-2,0-1,-1-1,-1 0,0-1,16-16,4-2,40-32,-79 63,1 1,-1 0,1 0,-1 0,0 0,1 0,-1 0,1 0,-1 1,0-1,1 0,-1 1,0-1,1 1,-1 0,0-1,0 1,1 0,-1 0,0 0,0 0,0 0,0 0,0 0,0 0,-1 0,1 0,0 0,0 1,-1-1,1 0,-1 0,1 1,-1-1,0 0,1 1,-1-1,0 1,0-1,0 0,0 1,0-1,0 1,0-1,-1 0,1 1,0-1,-1 1,1-1,-1 0,0 1,2 8,-1-5,0 1,1-1,0 0,0 0,0 0,1 0,-1 0,1 0,1 0,-1 0,1-1,-1 1,1-1,0 0,1 0,-1 0,1 0,0-1,0 1,0-1,0 0,0 0,1 0,0-1,-1 0,1 1,0-2,0 1,0-1,0 1,0-1,0-1,1 1,-1-1,0 0,0 0,3-1,11-5,0-2,-1-1,0 0,0-1,-1-1,-1 0,0-1,0-1,-1-1,-1 0,0-1,-1 0,-1-1,11-17,-18 25,13-14,-1-1,-1-1,-1 0,-1-2,-1 1,-1-1,-2-1,-1 0,0 0,-3-1,2-13,-7 32,1 1,-1-1,0 0,0 0,-1 0,0 1,0-1,-1 0,0 0,-1 1,0-1,0 1,-1-1,0 1,-1 0,0 0,-4-7,6 14,1-1,-1 1,0 0,0-1,-1 1,1 0,0 0,0 0,0 1,-1-1,1 0,-1 1,1 0,0-1,-1 1,1 0,-1 0,1 1,0-1,-1 0,1 1,0-1,-1 1,1 0,0 0,0 0,-1 0,1 0,0 0,0 1,0-1,-1 2,-57 55,54-48,0 0,1 1,0-1,0 1,1 0,0 1,1-1,1 1,-1-1,2 1,0 0,0-1,1 1,1 0,0 0,0-1,1 1,1 0,1 4,4 11,0-1,2 0,1-1,2 0,0-1,1 0,15 17,95 108,15-39,-125-98,0-2</inkml:trace>
  <inkml:trace contextRef="#ctx0" brushRef="#br0" timeOffset="35817.24">684 1801,'1'1,"0"-1,0 0,0 0,0 1,1-1,-1 0,0 0,0 0,0 0,0-1,0 1,0 0,1 0,-1-1,0 1,0 0,0-1,0 1,0-1,0 0,0 1,0-1,0 0,-1 1,1-1,0 0,0 0,-1 0,1 0,0 0,-1 0,1 0,-1 0,1 0,-1 0,0 0,1 0,-1 0,0 0,0 0,1-1,-1 1,0 0,0 0,-1 0,1 0,0 0,0 0,0-1,-1 1,1 0,-1 0,1 0,-1 0,1 0,-1 0,1 0,-1 0,0 0,0 1,1-1,-1 0,0 0,0 1,0-1,-1 0,-12-3,-1 0,0 1,0 1,0 1,-1 0,1 1,0 0,-13 3,-14-2,16 1,1 1,-1 1,0 1,1 1,0 1,1 2,-9 4,30-11,0-1,1 1,-1 0,1 1,-1-1,1 0,0 1,0-1,0 1,0 0,0 0,1 0,-1 0,1 0,0 0,0 0,0 0,0 0,0 1,1-1,-1 0,1 1,0-1,0 0,0 1,1-1,-1 0,1 0,0 1,0-1,0 0,0 0,0 0,1 0,-1 0,1 0,0 0,0-1,0 1,0-1,1 1,-1-1,1 0,-1 0,1 0,0 0,-1 0,1-1,0 1,0-1,1 0,-1 0,1 1,16 6,-1-1,1-1,1 0,-1-2,1 0,0-1,16-1,-69 31,-82 50,93-64,1 1,0 1,1 1,2 0,0 2,1 0,2 0,-9 22,20-42,1 0,-1 0,1 0,0 1,1-1,-1 1,1 0,0-1,0 1,1 0,-1 0,1 0,0-1,0 1,1 0,-1 0,1-1,0 1,0 0,1-1,-1 1,1-1,0 1,1-1,-1 0,1 0,-1 0,1 0,0 0,1-1,-1 1,1-1,-1 0,1 0,0 0,0-1,0 1,1-1,0 1,6-2,0 0,0-1,0 1,-1-2,1 0,0 0,0-1,-1 0,1-1,-1 0,1-1,-1 0,-1-1,4-2,7-6,-8 0</inkml:trace>
  <inkml:trace contextRef="#ctx0" brushRef="#br0" timeOffset="36395.12">543 1407,'-3'1,"-1"1,1 0,0 0,-1 0,1 0,0 0,0 1,1-1,-1 1,0 0,1 0,0 0,0 0,0 0,0 1,0-1,0 0,1 1,0 0,0-1,0 1,0 0,0-1,1 1,0 0,0 0,-1-1,-73 291,38-152,7 2,-3 69,3 13,4-62,0-18,22-122</inkml:trace>
  <inkml:trace contextRef="#ctx0" brushRef="#br0" timeOffset="39811.834">1418 2619,'143'-144,"-108"102,-1-2,-3-1,-1-1,-3-1,-2-2,19-49,-42 93,0 2,0-1,0 0,0 0,-1 0,1 0,-1 0,0 0,0 0,-1-1,1 1,-1 0,0 0,0-1,0 1,-1 0,1 0,-1-1,0 0,-1 5,0 0,0 0,0 0,0 0,0 1,1-1,-1 0,0 1,0 0,0-1,1 1,-1 0,0 0,1 0,-1 0,0 0,1 0,-1 0,1 0,0 1,-1-1,1 1,0-1,0 1,0-1,0 1,0 0,0-1,1 1,-1 0,0 0,1-1,-9 14,2 1,-1-1,2 1,0 0,1 1,1 0,0-1,1 1,1 0,1 1,0 3,0-12,0 1,0 0,1 0,1 0,0 0,0-1,1 1,0 0,0-1,1 1,1-1,0 0,0 0,0 0,1-1,0 1,1-1,3 3,-3-6,0 1,1-1,0-1,0 1,0-1,0-1,0 1,1-1,0 0,0-1,0 0,0 0,0-1,0 0,0 0,0-1,1 0,-1 0,0-1,0 0,0 0,0-1,0 0,4-2,6-2,0-1,0 0,-1-2,0 1,-1-2,1-1,-2 0,0 0,0-2,1-1,-5 2,0-1,-1 0,0 0,0-1,-2 0,0-1,0 1,-2-2,0 1,0-1,-2 0,0 0,0 0,-1-8,-4 25,1 0,-1 0,0 0,1 0,-1 0,0 0,0 0,0-1,0 1,0 0,0-1,0 1,0-1,0 1,0-1,0 1,-1-1,1 0,0 1,0-1,0 0,-1 0,1 0,0 0,0 0,0 0,-1 0,1-1,0 1,0 0,0-1,0 1,0-1,0 1,0-1,0 1,0-1,0 0,0 1,0-1,0 0,0 0,0 0,0 0,1 0,-1 0,0 0,1 0,-1 0,1 0,-1 0,1 0,0 0,-1 0,1-1,0 1,0 0,0 0,0 0,0-1,0 1,0 0,0 0,0 0,1-1,-1 1,0 0,1 0,-1 0,1 0,-8 15,1 0,0 0,1 1,1 0,0 0,1 0,0 0,2 1,0-1,0 1,1-1,1 1,1-1,0 1,0-8,-1 0,2 1,-1-1,1 0,0 0,1 0,-1-1,2 1,-1-1,1 0,0 0,1 0,-1-1,1 0,0 0,1 0,0-1,0 0,0 0,0-1,1 0,-1 0,1 0,0-1,1-1,-1 1,0-1,1-1,-1 0,1 0,-1 0,1-1,-1 0,1-1,-1 0,1 0,-1-1,1 0,-1-1,14-6,-1-1,0-1,0-1,-1 0,-1-2,0 0,-1-2,0 0,2-4,-4 2,-1-1,0-1,-2 0,-1-1,0 0,-1-1,-2 0,0-1,4-17,-11 37,-1-1,1 1,-1-1,0 1,0-1,0 1,-1-1,1 0,-1 1,0-1,0 0,0 0,0 1,-1-1,1 0,-1 1,0-1,0 0,0 1,-1 0,1-1,-1 1,0 0,0-1,0 1,0 0,-1 1,1-1,-1 0,0 1,0-1,1 1,-2 0,1 0,0 0,0 0,-1 1,1-1,-1 1,1 0,-1 0,1 0,-1 1,0-1,1 1,-1 0,0 0,0 0,1 0,-1 1,-1-1,-5 7,1 0,0 0,0 0,1 1,0 1,0-1,1 1,0 1,0-1,1 1,1 0,-1 1,2-1,-1 1,2 0,-1 0,1 0,1 1,0-1,1 1,0-1,1 1,0-1,1 1,1 7,-1-10,1-1,0 0,0 0,1 0,0 0,0 0,1-1,0 1,0-1,1 0,0 0,0-1,0 1,1-1,0 0,1-1,-1 1,1-1,0-1,0 1,0-1,1 0,0-1,0 0,0 0,0-1,-6-1,0 0,0 0,1-1,-1 1,0-1,1 0,-1 1,0-1,1 0,-1 0,0-1,1 1,-1-1,0 1,1-1,-1 1,0-1,0 0,1 0,-1 0,0-1,0 1,0 0,-1-1,1 1,0-1,0 0,-1 1,1-1,-1 0,0 0,1 0,-1 0,0 0,0-2,1-12</inkml:trace>
  <inkml:trace contextRef="#ctx0" brushRef="#br0" timeOffset="45079.238">2039 1774,'19'-20,"14"-12,-1-2,-1-1,-2-1,3-9,64-96,-61 65,-34 76,0 0,0 0,0 1,0-1,0 0,1 1,-1-1,-1 1,1-1,0 1,0-1,0 1,0 0,0-1,0 1,-1 0,1 0,0 0,-1 0,1 0,0 0,-1-1,1 1,-1 0,0 1,1-1,-1 0,0 0,0 0,1 0,-1 0,0 0,0 0,0 1,87 149,44 25,-101-105,-24-66</inkml:trace>
  <inkml:trace contextRef="#ctx0" brushRef="#br0" timeOffset="50685.508">3309 2366,'0'4,"0"8,-5 0,-1 4,5-1,2-8,6-10,2-9,-5 2,-4-2,-1 1</inkml:trace>
  <inkml:trace contextRef="#ctx0" brushRef="#br0" timeOffset="51304.138">3450 1829,'-5'0,"-6"0,-2 5,-2 1,5 1,4-7,9-3,3-6,1 4,-1 2</inkml:trace>
</inkml:ink>
</file>

<file path=ppt/ink/ink4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7:51.4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2879 73,'-1'11,"-1"0,-1 0,0 1,0-2,-1 1,-1 0,1-1,-2 0,1 0,-3 1,-14 31,-60 103,-48 93,2-27,-10 22,60-94,-51 92,42-53,3-37,-3-2,15-41,-111 188,-21 86,147-233,-17 19,299-465,-35 2,-85 86,-20 92,0 18,-69 87,-1-1,-1-1,-1-1,-1 0,9-25,14-30,90-204,-64 139,35-53,-18 5,18-35,1 32,-95 192,19-44,3 0,1 2,2 1,3 2,9-10,26-41,-77 106,0 0,0-2,-1 1,-1-1,0-1,0-1,0 0,-1-1,0 0,-1-1,0-1,0 0,-2-1,-95 40,112-42,0 0,0 1,0-1,0 0,0 1,0-1,1 0,-1 1,1-1,0 1,0-1,0 1,0-1,0 1,0-1,1 1,-1-1,1 1,-1-1,1 0,0 1,0-1,0 0,1 0,-1 0,0 0,1 0,-1 0,1 0,0 0,0 0,0-1,0 1,0 0,3 4,133 165,-31-11,-51-118,-54-43,0 0,-1-1,1 1,-1-1,0 1,1-1,-1 0,0 1,0-1,0 0,0 0,0 0,0 0,-1 0,1 0,0 0,-1 0,0 0,0 0,1 0,-1-1,0 1,-1 0,1 0,0 0,-1 0,1-1,0-1,-3-454,4 455,-1 1,1 0,-1 0,1-1,-1 1,0 0,0-1,0 1,0-1,0 1,0 0,-1-1,1 1,-1 0,1 0,-1-1,0 1,0 0,0 0,0 0,-1 0,1 0,0 0,-1 0,0 1,1-1,-1 0,0 1,0-1,0 1,0 0,0 0,0 0,0 0,0 0,0 0,0 0,-1 1,1-1,0 1,-1-1,1 1,0 0,-1 0,-1 0,-137 60,81-28,25-16,2 0,0 3,1 0,1 2,-21 19,52-40,-1 0,1 0,-1 0,1 1,0-1,-1 0,1 0,-1 0,1 1,-1-1,1 0,0 1,-1-1,1 0,0 1,-1-1,1 1,0-1,0 0,-1 1,1-1,0 1,0-1,0 1,0-1,-1 1,1-1,0 0,0 1,0-1,0 1,0-1,0 1,0-1,0 1,0-1,1 1,-1-1,0 1,0-1,0 1,1-1,-1 0,0 1,0-1,1 1,-1-1,0 0,1 1,-1-1,0 0,1 1,-1-1,0 0,1 1,-1-1,1 0,-1 0,1 0,-1 0,1 1,-1-1,1 0,-1 0,1 0,36 3,-32-3,5 0,10-1,1 2,-1 0,0 1,0 1,0 0,-1 2,14 5,185 92,-217-101,-1-2,0 0,0 1,-1-1,1 1,0-1,1 1,-1-1,0 0,0 1,0-1,0 1,0-1,0 1,1-1,-1 1,0-1,0 1,1-1,-1 1,0-1,1 1,-1-1,1 1,-1 0,1-1,-1 1,0 0,1-1,-1 1,1 0,0-1,-1 1,1 0,-1 0,1 0,-1 0,1 0,-1 0,1-1,0 1,-1 0,1 0,-1 1,1-1,-1 0,1 0,-1 0,1 0,0 0,-1 1,1-1,-1 0,1 0,-1 1,1-1,-1 0,0 1,1-1,-1 1,1-1,-1 1,0-1,1 0,-1 1,0 0,-3-8,-4-6,0-1,1 0,0 0,1 0,1-1,0 0,1 0,1 0,0 0,1 0,1 0,1-10,3 5,2-38,-6 56,0 1,-1 0,1-1,-1 1,1 0,-1-1,1 1,-1 0,0 0,0 0,0 0,1-1,-1 1,0 0,0 0,-1 1,1-1,0 0,0 0,0 0,-1 1,1-1,0 1,-1-1,1 1,0-1,-1 1,1 0,0 0,-1 0,1 0,-1 0,1 0,0 0,-1 0,1 0,-1 1,1-1,-139 18,138-18,1 0,0-1,0 1,-1 0,1 0,0 0,0 0,-1 0,1 0,0 0,-1 0,1 1,0-1,0 0,-1 1,1-1,0 1,0 0,0-1,0 1,0 0,0-1,0 1,0 0,0 0,0 0,0 0,0 0,1 0,-1 0,0 0,1 0,-1 1,1-1,-1 0,1 0,0 0,-1 1,1-1,0 0,0 0,0 1,0-1,0 0,0 1,0-1,0 0,1 0,-1 1,0-1,1 0,-1 0,1 0,-1 1,1-1,0 0,-1 0,1 0,0 0,1 1,143 112,-96-56,-71-80,-75-64,147 168,-41-59</inkml:trace>
  <inkml:trace contextRef="#ctx0" brushRef="#br0" timeOffset="8372.298">0 1456,'59'92,"-49"-68,-1-1,0 2,-2-1,-1 1,2 22,9 33,-6-35,-31-83,-30-191,46 196,1 0,2-1,1 1,2 0,1 0,7-28,15-98,-24 158,-1-1,1 1,-1 0,1 0,-1-1,1 1,0 0,-1 0,1 0,0 0,0 0,0 0,0 0,0 0,0 0,0 0,0 0,0 1,1-1,-1 0,0 1,0-1,1 1,-1 0,0-1,1 1,-1 0,0 0,1-1,-1 1,0 0,1 1,-1-1,0 0,1 0,-1 1,0-1,1 0,-1 1,0-1,0 1,1 0,-1-1,0 1,0 0,0 0,0 0,0 0,0 0,0 0,0 0,0 0,-1 0,2 1,45 65,20 62,-60-121</inkml:trace>
  <inkml:trace contextRef="#ctx0" brushRef="#br0" timeOffset="9467.151">226 2020,'6'-2,"1"0,-1-1,-1 0,1 0,0 0,-1-1,1 0,-1 0,0 0,-1-1,1 0,-1 0,0 0,0 0,2-4,1 0,-1 0,0 0,-1 0,0-1,0 1,-1-1,0 0,-1-1,0 1,0-1,-1 1,-1-1,0 0,0 0,-1 0,-2-10,2 21,-1-1,1 0,-1 0,1 1,-1-1,0 1,1-1,-1 0,0 1,1-1,-1 1,0 0,0-1,0 1,0 0,1-1,-1 1,0 0,0 0,0 0,0-1,0 1,0 0,0 0,0 1,1-1,-1 0,0 0,0 0,0 1,0-1,0 0,1 1,-1-1,0 0,0 1,0-1,1 1,-1 0,0-1,1 1,-1-1,1 1,-1 0,1 0,-1-1,1 1,-1 0,1 0,-1 0,1-1,0 1,0 0,-1 0,1 0,0 0,0 0,0 0,0 0,0-1,0 1,0 0,0 0,1 0,-2 4,0-1,1 1,0-1,0 0,0 1,1-1,-1 1,1-1,0 0,0 1,1-1,-1 0,1 0,0 0,0 0,0 0,1-1,-1 1,1-1,0 1,0-1,0 0,1 0,-1 0,1 0,-1-1,1 0,0 1,0-1,0-1,0 1,0-1,0 1,1-1,-1 0,0-1,1 1,-1-1,1 0,-1 0,0 0,1 0,-1-1,1 0,-1 0,0 0,0 0,1-1,-1 0,0 0,0 0,5-4,0-1,0 0,-1-1,0 0,0 0,-1 0,0-1,-1 0,0-1,0 1,-1-1,0 0,-1-1,0 1,0-1,-1 0,-1 0,1-10,-2 20,0 1,-1-1,1 0,-1 0,0 0,1 0,-1-1,0 1,0 0,0 0,1 0,-1 0,0 0,-1 0,1 0,0 0,0 0,0 0,0 0,-1 0,1 0,-1 0,1 0,-1 0,1 0,-1 0,1 0,-1 0,0 0,1 0,-1 1,0-1,0 0,0 1,0-1,1 0,-1 1,0-1,0 1,0 0,0-1,0 1,0 0,-1-1,1 1,0 0,0 0,0 0,0 0,0 0,0 0,0 0,0 0,-1 1,0 0,1 1,0 0,-1-1,1 1,0 0,0 0,0-1,0 1,0 0,1 0,-1 0,0 0,1 0,0 0,-1 0,1 1,0-1,0 0,0 0,0 0,1 0,-1 0,1 0,-1 0,1 0,0 0,-1 0,1 0,0 0,0 0,0-1,1 1,-1 0,1 1,58 44,-53-47,1-1,-1 0,0 0,1 0,-1-1,0 0,0 0,0-1,0 0,0 0,-1-1,0 0,1 0,-1 0,-1-1,1 0,-1 0,1 0,-1-1,-1 0,1 0,-1 0,0 0,-1-1,1 1,-1-1,-1 0,1 0,-1 0,0-1,-1 1,0 0,0-1,0-1,-1 3,1 2,0 1,0-1,-1 0,1 0,-1 0,0 0,0 0,0 0,-1 0,1 0,-1 1,0-1,0 0,0 0,-1 1,1-1,-1 1,0-1,0 1,0 0,-1-2,1 5,0 1,0-1,0 1,0 0,0 0,0-1,0 1,1 0,-1 1,0-1,1 0,-1 0,1 1,-1-1,1 1,0-1,-1 1,1 0,0-1,0 1,0 0,0 0,1 0,-1 0,0 0,1 0,0-1,-1 2,1-1,0 0,0 0,0 0,0 0,0 1,0 0,-1 1,1 0,0-1,0 1,1-1,-1 1,1-1,0 1,-1-1,1 1,1-1,-1 0,1 1,-1-1,1 0,0 0,0 0,0 0,0-1,1 1,-1 0,1-1,0 0,-1 0,1 1,0-2,0 1,1 0,-1-1,0 1,0-1,1 0,-1 0,1 0,-1 0,1-1,-1 0,1 0,-1 1,1-2,0 1,-1 0,4-2,11-3</inkml:trace>
  <inkml:trace contextRef="#ctx0" brushRef="#br0" timeOffset="10830.172">763 1400,'118'-214,"-113"205,-1 1,-1-1,0 0,0 0,0-1,-1 1,-1 0,1-1,-2 0,1 1,-1-1,-1 1,1-1,-2 1,0-4,1 12,0 0,1 0,-1 0,0 0,0 0,0 0,0 1,0-1,0 0,0 1,0-1,0 0,-1 1,1 0,0-1,0 1,0 0,-1-1,1 1,0 0,0 0,-1 0,1 0,0 0,0 0,0 1,-1-1,1 0,0 1,0-1,0 0,0 1,-1 0,1-1,0 1,0 0,0-1,0 1,0 0,1 0,-1 0,0 0,0 0,-41 42,39-39,0 0,1 1,-1-1,1 1,0 0,1-1,-1 1,1 0,0 0,0 0,0 0,1 1,0-1,0 0,0 0,0 0,1 0,0 0,0 0,1 0,-1 0,1 0,0 0,0-1,1 1,-1-1,1 1,0-1,0 0,0 0,1 0,-1-1,1 1,0-1,0 0,1 0,-1 0,3 1,-1-1,-1 0,1 0,0-1,0 0,0 0,0 0,0-1,0 1,1-2,-1 1,0-1,1 0,-1 0,1 0,-1-1,0 0,0 0,1-1,-1 0,0 0,0 0,-1-1,1 0,0 0,-1 0,5-4,5-10,0 0,-1 0,-1-2,0 1,-2-2,0 1,-1-2,-1 1,-1-1,-1-1,3-16,2 4,-11 32,1 0,-1 0,0 0,0 0,1 0,-1 0,-1-1,1 1,0 0,-1 0,1-1,-1 1,1-1,-1 1,0 0,0-1,0 1,-1-1,1 1,-1 0,1-1,-1 1,0 0,1 0,-1-1,0 1,-1 0,1 0,0 0,-1 0,1 0,-1 0,1 1,-1-1,0 0,0 1,0 0,0-1,-2 0,1 3,0 1,0-1,0 1,0 0,0 0,0 0,1 0,-1 0,1 1,-1-1,1 1,0 0,0 0,0 0,0 0,1 0,-1 0,1 0,0 0,-1 1,2-1,-1 0,0 1,1-1,-1 1,1-1,0 1,0-1,1 1,-1-1,1 0,0 3,1 0,-1-1,1 0,1 0,-1 0,1 0,0 0,0 0,0-1,1 1,-1-1,1 0,0 0,1 0,-1-1,1 1,-1-1,1 0,0-1,0 1,0-1,1 0,-1 0,0 0,1-1,-1 0,1 0,-1 0,1-1,0 0,-1 0,1 0,0-1,-1 0,1 0,-1 0,1-1,-1 0,0 0,0 0,0 0,0-1,0 0,0 0,9-9,0-1,-1 0,0-1,-1 0,0-1,-2 0,1-1,-2 0,0-1,-1 0,-1 0,-1-1,0 1,-1-2,-1 1,0 0,-2-1,0-13,-11-7,9 39,0-1,0 1,0-1,0 0,0 1,0-1,-1 0,1 1,0-1,-1 1,1-1,0 1,-1-1,1 1,-1-1,1 1,0-1,-1 1,1-1,-1 1,0 0,1-1,-1 1,1 0,-1-1,1 1,-1 0,0 0,1 0,-1-1,0 1,1 0,-1 0,0 0,1 0,-1 0,1 0,-1 0,0 1,1-1,-1 0,0 0,1 0,-1 1,1-1,-1 0,0 1,1-1,-1 0,1 1,-1-1,1 1,-1-1,1 1,0-1,-1 1,-2 4,1 0,-1 0,1 1,0-1,1 1,-1-1,1 1,0-1,1 1,-1 0,1 0,0-1,1 1,-1 0,1 0,0-1,0 1,1 0,0-1,0 0,0 1,1-1,-1 0,1 0,1 0,-1-1,2 2,-1-2,0 0,1 0,-1-1,1 0,0 0,0 0,0 0,1-1,-1 0,0 0,1 0,0-1,-1 0,1 0,0 0,-1-1,1 0,0 0,1 0,17 0</inkml:trace>
  <inkml:trace contextRef="#ctx0" brushRef="#br0" timeOffset="11506.442">763 637,'202'-337,"-194"324,-1-1,0 0,0 0,-2-1,0 0,0 0,-1 0,-1 0,-1-1,1-11,-3 28,1-1,-1 1,1-1,-1 1,1-1,-1 1,1-1,-1 1,1-1,0 1,-1-1,1 0,0 1,0-1,-1 0,1 0,0 0,0 1,-1-1,1 0,0 0,0 0,-1 0,1 0,0 0,0-1,-1 1,1 0,0 0,0 0,-1-1,1 1,0 0,-1-1,1 1,0-1,-1 1,1-1,-1 1,1-1,-1 1,1-1,-1 1,1-1,-1 0,1 1,-1-1,0 0,1 1,-1-1,0 0,0 0,0 1,1-1,-1 0,0 0,0 1,0-1,0 0,0 0,0 1,-1-1,1 0,0 0,0 1,0-1,-1 0,19 19,-2 0,0 1,-1 0,-1 1,-1 1,4 9,21 33,-26-47,0-4</inkml:trace>
  <inkml:trace contextRef="#ctx0" brushRef="#br0" timeOffset="17274.666">2569 582,'-93'246,"-60"-2,139-208,-2 0,-1-2,-2 0,-1-1,-2-1,-12 13,-22 61,25-38,-95 106,-14 41,-13 72,-27 48,78-134,104-187,18-38,63-117,50-126,73-32,-76 87,-91 140,61-133,-9 38,-78 148,-1 0,-1-1,-1 0,-1-1,-1 0,-1 0,0-1,-2 0,2-13,62-130,-34 97,87-150,2 21,-71 73,-52 118,-2 6</inkml:trace>
  <inkml:trace contextRef="#ctx0" brushRef="#br0" timeOffset="19022.702">2822 412,'-37'45,"-61"121,-48 115,123-235,-79 153,78-150,-3-2,-1 0,-2-2,-19 19,-76 135,18-27,96-151</inkml:trace>
  <inkml:trace contextRef="#ctx0" brushRef="#br0" timeOffset="19972.908">2174 1597,'-259'372,"58"-33,76-135,37-40,20-63,6-6,46-75</inkml:trace>
</inkml:ink>
</file>

<file path=ppt/ink/ink4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52.1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1 427,'328'-294,"-224"170,-104 124,0 0,0-1,0 1,0-1,0 1,0 0,1-1,-1 1,0-1,0 1,1 0,-1-1,0 1,0 0,1-1,-1 1,0 0,1-1,-1 1,0 0,1 0,-1 0,1-1,-1 1,0 0,1 0,-1 0,1 0,-1 0,0 0,1 0,-1 0,1 0,-1 0,1 0,-1 0,1 0,-1 0,0 0,1 0,-1 0,1 0,-1 1,0-1,1 0,-1 0,0 0,1 1,-1-1,0 0,1 1,-1-1,0 0,1 1,-1-1,0 0,0 1,1-1,-1 0,0 1,0-1,0 1,0-1,4 34,-4-23,25 138,-25-135,0-1,2 1,-1-1,2 1,0-1,0 0,2 0,-1 0,2-1,-1 1,2-1,4 6,1-5</inkml:trace>
</inkml:ink>
</file>

<file path=ppt/ink/ink4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32.88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88 968,'1'3,"0"0,1-1,0 1,-1-1,1 0,0 1,0-1,0 0,1 0,-1 0,0 0,1-1,-1 1,1 0,0-1,-1 0,1 0,0 0,0 0,0 0,5 3,174 85,-144-72,-1-1,-1 1,-1 2,0 2,23 18,180 90,5 10,-68-32,-184-137,-87-152,37 29,59 151,-1 1,0-1,1 1,-1-1,0 1,0-1,0 1,0 0,0 0,0-1,0 1,0 0,-1 0,1 0,0 0,-1 0,1 1,-1-1,1 0,-1 1,1-1,-1 1,1-1,-1 1,1 0,-1-1,0 1,1 0,-1 0,0 0,1 1,-1-1,1 0,-1 1,1-1,-1 0,0 1,1 0,-1-1,1 1,0 0,-1 0,1 0,0 0,-1 0,1 0,0 0,0 0,0 1,0-1,0 0,0 1,1-1,-1 1,0-1,0 2,-113 145,-41 5,155-153,-1 1,1-1,-1 0,1 1,0-1,-1 1,1-1,0 1,-1-1,1 1,0-1,-1 1,1-1,0 1,0-1,0 1,0-1,-1 1,1-1,0 1,0 0,0-1,0 1,0-1,0 1,1-1,-1 1,0-1,0 1,0 0,0-1,1 1,-1-1,0 1,0-1,1 0,-1 1,0-1,1 1,-1-1,1 1,-1-1,1 0,-1 1,1-1,-1 0,1 0,-1 1,1-1,-1 0,1 0,-1 0,1 1,-1-1,1 0,-1 0,1 0,0 0,-1 0,1 0,-1 0,1 0,-1 0,1-1,-1 1,1 0,0 0,51 1,-46-1,414-3,-441-14,-202-100,-8-10,57 4,-59-8,79 42,99 57,134 72,21 1,-18-9,-1 4,-2 3,6 8,27 24,72 55,106 4,-290-130,-1 0,1 0,0 0,-1 1,1-1,0 0,-1 0,1 0,0 1,-1-1,1 0,0 0,-1 1,1-1,0 0,0 1,0-1,-1 0,1 1,0-1,0 0,0 1,0-1,0 1,-1-1,1 0,0 1,0-1,0 0,0 1,0-1,0 1,0-1,0 0,1 1,-1-1,0 1,0-1,0 0,0 1,0-1,1 0,-1 1,0-1,0 0,1 1,-1-1,0 0,0 0,1 1,-1-1,1 0,-40-1,-231-80,218 64,2-2,0-2,1-3,2-1,-3-4,-122-124,14 85,130 60,1-2,1-1,0-1,0-1,-11-8,17 0,20 21,1 0,-1 0,0 1,0-1,1 0,-1 0,0 0,1 1,-1-1,0 0,1 0,-1 0,1 0,-1 0,0 0,1 0,-1 0,0 0,1 0,-1 0,0 0,1 0,-1 0,1 0,-1 0,0 0,1 0,-1-1,0 1,1 0,-1 0,0 0,1 0,-1-1,0 1,0 0,1-1,-1 1,0 0,0 0,0-1,1 1,-1 0,0-1,0 1,0 0,0-1,1 1,-1 0,0-1,0 1,0-1,0 1,0 0,0-1,0 1,0 0,0-1,0 1,-1 0,1-1,0 1,0-1,0 1,0 0,0-1,-1 1,1 0,131 54,-98-36,196 113,52 38,-54-50,-170-75,-86-42,-192-87,196 73,-2 0,-22-8,1-2,0-2,2-2,1-2,1-2,2-2,1-2,-19-22,44 38,-2-3,-2-1,0 2,-1 1,0 0,-16-8,-37-17,109 52,23 22,75 55,-91-39,-29-29</inkml:trace>
  <inkml:trace contextRef="#ctx0" brushRef="#br0" timeOffset="967.683">1189 1419,'-167'11,"-35"7,139-7,58-5</inkml:trace>
  <inkml:trace contextRef="#ctx0" brushRef="#br0" timeOffset="1848.416">850 1419,'-19'-33,"-165"-68,160 85,-1 0,0 2,-1 0,-1 2,-25-8,-76-37,11 6,0-6,14 8,100 50,10 3</inkml:trace>
  <inkml:trace contextRef="#ctx0" brushRef="#br0" timeOffset="3446.854">991 1504,'-8'-9,"-9"-9,0 1,-1 1,0 0,-2 1,1 1,-2 1,-14-6,-182-62,37-8,-12 17,171 66,1-1,0-1,1 0,0-1,0-2,1 0,-10-8,14 8</inkml:trace>
  <inkml:trace contextRef="#ctx0" brushRef="#br0" timeOffset="5298.801">1104 1504,'-19'7,"0"-1,-1 0,0-2,0 0,0-1,-1-1,1-1,0-1,-1-1,-10-2,-79 4,66 8,45-7,-1-1,1 0,-1 0,1 0,0 0,0 0,-1 0,1 0,0 0,0 0,0 0,0-1,0 1,0 0,0-1,1 1,-1-1,0 1,0-1,0 1,1-1,-1 0,0 1,0-1,1 0,-1 0,0 0,0 0,1 0,-1-1,0 1,0 0,1 0,-1-1,0 1,108 0,75 12,11 31,-194-42,-1-1,1 1,-1-1,1 0,0 1,-1-1,1 1,-1-1,1 0,0 0,-1 1,1-1,0 0,0 0,-1 0,1 0,0 0,-1 0,1 0,0 0,-1 0,1 0,0 0,-1 0,1 0,0-1,-1 1,1 0,0 0,-1-1,1 1,0-1,-1 1,1 0,-1-1,1 1,-1-1,1 1,-1-1,1 0,-1 1,0-1,1 1,-1-1,0 0,0 1,1-1,-1 0,0 1,0-1,0 0,0 1,0-1,0 0,0 0,0 1,0-1,0 0,0 1,0-1,0 0,-1 1,1-1,0 0,0 1,-1-1,1 0,-117-142,113 136,0-1,1 1,-1-1,2 0,-1 0,1 0,0 0,1 0,0-1,0 1,1 0,0-1,-22-89,13 88,1 6</inkml:trace>
  <inkml:trace contextRef="#ctx0" brushRef="#br0" timeOffset="15203.9">1584 234,'0'0,"-1"0,1-1,0 1,-1-1,1 1,-1 0,1 0,-1-1,1 1,-1 0,1 0,-1 0,0-1,1 1,-1 0,1 0,-1 0,1 0,-1 0,0 0,1 0,-1 0,1 0,-1 1,1-1,-1 0,1 0,-1 0,1 1,-1-1,1 0,-1 0,1 1,-1-1,1 1,-1-1,1 0,0 1,-1-1,1 1,0-1,-1 1,1-1,0 1,-1-1,1 1,0-1,0 1,0-1,0 1,0 0,0-1,-1 1,1-1,0 1,1-1,-1 1,0 0,0 0,-6 39,6-39,0 359,-1-381,0-14,2-1,1 1,2 0,1 0,1 0,5-8,97-182,-30 135,-77 90,0-1,0 0,1 1,-1-1,0 0,0 1,0 0,0-1,1 1,-1 0,0-1,0 1,0 0,1 0,-1 0,0 0,0 0,1 1,-1-1,0 0,0 0,1 1,-1-1,0 1,0-1,0 1,0-1,0 1,0 0,0 0,0-1,0 1,0 0,0 0,0 0,-1 0,1 0,0 0,-1 0,1 0,-1 1,1-1,22 57,-19-45,17 41,-9-34</inkml:trace>
  <inkml:trace contextRef="#ctx0" brushRef="#br0" timeOffset="16016.514">1951 572,'1'4,"1"-1,-1-1,1 1,-1 0,1 0,0 0,0-1,0 1,0-1,1 0,-1 1,0-1,1 0,0 0,0-1,-1 1,1-1,0 1,0-1,0 0,0 0,1 0,-1 0,0-1,0 1,1-1,-1 0,0 0,0 0,1 0,0-1,1 1,0-1,1 0,-1 0,0 0,0 0,0-1,0 0,0 0,0 0,0-1,-1 0,1 0,-1 0,0 0,0 0,0-1,0 0,0 0,-1 0,0 0,0-1,0 1,0-1,-1 0,0 0,0 0,0 0,0 0,-1 0,0 0,0-1,0 1,-1 0,0 0,0-1,0 1,1 1,-1 0,1 0,-1 0,0 0,0 0,0 0,0 0,0 1,-1-1,0 0,0 0,0 0,0 1,-1-1,1 0,-1 1,0-1,0 1,0 0,-1 0,1 0,-1 0,0 0,1 0,-1 1,-1-1,1 1,0 0,0 0,-1 0,1 0,-1 1,0-1,1 1,-1 0,0 0,0 1,0-1,0 1,-3-1,1 2,1 0,-1 0,1 0,0 1,-1-1,1 1,0 0,0 1,0 0,0-1,0 1,1 1,-1-1,1 1,0 0,0 0,1 0,-1 0,1 1,-1-1,2 1,-1 0,0 0,1 0,0 0,0 0,0 1,1-1,0 1,0-1,0 1,1-1,0 1,0 5,5 160,14-54,-20-104,-1-1,-1 1,0-1,-1 1,0-1,-1 0,0-1,-1 1,0-1,-1 0,0-1,-1 1,0-1,-26 10,20-20</inkml:trace>
  <inkml:trace contextRef="#ctx0" brushRef="#br0" timeOffset="18384.732">2431 206,'11'7,"-1"1,1-2,1 1,-1-1,1-1,0 0,1-1,-1 0,1-1,-1 0,1-1,0-1,0 0,0 0,0-2,0 1,0-2,1 0,7 2,-15 1,1-1,-1 0,1 0,0-1,-1 1,1-1,-1-1,1 1,-1-1,0 0,0-1,0 1,0-1,0 0,-1-1,1 0,-1 1,0-2,0 1,0-1,0 1,-1-1,0 0,0-1,0 1,-1-1,0 0,0 0,0 0,-1 0,0 0,0-2,0 4,0-1,-1 1,0-1,0 1,0-1,-1 0,1 0,-1 1,0-1,-1 0,1 0,-1 1,0-1,0 0,0 1,-1-1,1 1,-1 0,0-1,-1 1,1 0,-1 0,1 0,-1 0,0 1,-1-1,1 1,-1 0,1 0,-1 0,0 0,0 1,0 0,-3-1,-7 0,0 0,0 1,0 1,0 1,0 0,-1 0,1 1,0 1,0 1,0 0,0 1,-2 1,9-1,0 0,0 1,0 0,1 0,0 1,0 0,0 0,1 0,-1 1,2-1,-1 1,1 1,0-1,0 1,1-1,0 1,0 0,1 0,0 0,1 0,-1 1,2-1,-1 0,1 0,0 1,1-1,0 0,0 1,1-1,0 0,0 0,4 7,2 23,-2 0,-1 1,-2-1,-2 1,-2-1,-2 16,-1-26,-2-1,0 1,-2-1,-1-1,-1 1,-1-2,-1 1,-2-2,0 0,-11 13,25-36,0 0,-1 0,1 0,0 0,0 0,-1-1,1 1,-1 0,1 0,-1 0,1 0,-1 0,0 0,1-1,-1 1,0 0,0-1,1 1,-1 0,0-1,0 1,0-1,0 1,0-1,0 0,0 1,0-1,0 0,0 0,0 1,0-1,0 0,0 0,0 0,0 0,0-1,0 1,0 0,0 0,0 0,0-1,0 1,1-1,-1 1,0-1,0 1,0-1,0 1,0-1,1 0,-1 1,0-1,1 0,-1 0,0 1,1-1,-1 0,1-1,0-13,3 0</inkml:trace>
</inkml:ink>
</file>

<file path=ppt/ink/ink4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97,'-1'66,"13"169,-3-189,-3 0,-2 1,-2-1,-2 1,-3 15,-8-18,11-44,0 0,0 0,0-1,0 1,0 0,0-1,0 1,0 0,1-1,-1 1,0 0,-1-1,1 1,0 0,0-1,0 1,0 0,0-1,0 1,0 0,0-1,0 1,-1 0,1 0,0-1,0 1,0 0,-1 0,1-1,0 1,0 0,-1 0,1 0,0-1,-1 1,1 0,0 0,0 0,-1 0,1 0,0 0,-1 0,1-1,0 1,-1 0,1 0,0 0,-1 0,1 0,0 1,-1-1,1 0,0 0,-1 0,1 0,0 0,0 0,-1 0,1 1,0-1,-1 0,1 0,0 0,0 1,-1-1,1 0,-4-30,3-6,2-1,1 1,2 0,2-1,1 2,1-1,3 1,0 1,2 0,2 0,2 0,1-4,1 1,1 0,2 2,2 1,1 0,7-4,-31 36,1 1,-1-1,0 1,1-1,-1 1,1 0,-1-1,1 1,0 0,0 0,-1 0,1 0,0 1,0-1,0 0,0 1,0-1,0 1,0 0,0-1,0 1,0 0,0 0,0 1,0-1,0 0,0 1,0-1,0 1,0 0,0-1,0 1,-1 0,1 0,0 0,0 0,-1 1,1-1,-1 0,1 1,-1-1,0 1,1-1,-1 1,0 0,0 0,0-1,0 1,-1 0,1 0,0 0,-1 0,68 189,-45-165,-13-24</inkml:trace>
</inkml:ink>
</file>

<file path=ppt/ink/ink4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0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1 168,'44'10,"0"-2,0-1,1-3,0-1,0-3,31-3,6 1,24-3,-105 5,0 0,0-1,0 1,0-1,0 1,0-1,0 1,0-1,0 1,-1-1,1 0,0 0,0 1,0-1,-1 0,1 0,-1 0,1 0,0 0,-1 0,1 0,-1 0,0 0,1 0,-1 0,0 0,0 0,0 0,0 0,0 0,0-1,0 1,0 0,0 0,0 0,0 0,-1 0,1 0,0 0,-1 0,1 0,-1 0,0 0,1 0,-1 0,-30-44,29 43,-89-93,86 87</inkml:trace>
</inkml:ink>
</file>

<file path=ppt/ink/ink4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1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74,'252'-28,"-223"27,-1-1,1-2,-1-1,0-1,0-1,-1-2,6-3,-42 23,-6-1</inkml:trace>
</inkml:ink>
</file>

<file path=ppt/ink/ink4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1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30,'10'0,"12"0,8 0,3 0,1-5,0-1,-2 0,-1 1,-1 1,-1 2,0 1,-1 1,-5 4,-1 3,-5-1</inkml:trace>
</inkml:ink>
</file>

<file path=ppt/ink/ink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16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37,'6'84,"-4"0,-3 0,-5 12,5-82,-10 139,-7 0,-28 105,2-110,45-147,0-1,-1 1,1-1,0 0,0 1,-1-1,1 0,0 0,0 1,0-1,-1 0,1 0,0 0,0 0,0 0,-1 0,1 0,0 0,0 0,0-1,-1 1,1 0,0 0,0-1,-1 1,1 0,0-1,-1 1,1-1,0 1,-1-1,1 1,-1-1,1 0,-1 1,1-1,-1 0,1 1,-1-1,1 0,-1 0,0 1,0-1,1 0,-1 0,0 1,0-1,0 0,0 0,0 0,0 1,0-2,7-5,44-36,3 2,1 3,2 2,1 2,2 3,2 2,-44 20,0 0,0 0,0 1,1 1,0 1,0 0,1 1,0 2,0 0,16 0,-35 2,1 1,-1 0,1 0,-1 0,1 0,-1 1,1-1,-1 0,1 1,-1-1,1 1,-1-1,0 1,1 0,-1-1,0 1,1 0,-1 0,0 0,0 0,0 0,0 0,0 1,0-1,0 0,0 0,0 1,-1-1,1 1,0-1,-1 0,1 1,-1-1,0 1,1-1,-1 1,0-1,0 1,0 0,0-1,0 1,-1-1,1 1,0 0,-29 66,5-39,-1-2,0-1,-2 0,-2-3,0 0,-18 10,24-17,23-15,-15 12,-1-1,0-1,0 0,-1 0,-1-2,0 0,0-1,-1-1,1-1,-2-1,1 0,-9 0,-12-19,28 2</inkml:trace>
  <inkml:trace contextRef="#ctx0" brushRef="#br0" timeOffset="311.944">1078 658,'-33'33,"1"1,2 2,1 1,2 1,1 1,3 2,-1 4,21-41,1-1,0 1,0-1,0 1,1 0,-1-1,1 1,0 0,0 0,0 0,1 0,-1 0,1 0,0 0,0 1,0-1,1 0,0 0,-1 0,1 0,1 0,-1-1,0 1,1 0,0 0,0-1,0 1,0-1,1 0,-1 0,1 0,0 0,0 0,1 0,7 1,1 0,0-1,0-1,0 0,1-1,-1 0,0-1,1 0,-1-1,0 0,0-1,0 0,0-1,0-1,0 0,-1 0,0-1,0-1,9-5,-7 5,-1-1,0-1,0 0,0 0,-1-1,-1-1,0 0,0 0,-1-1,0 0,0 0,-2-1,1 0,-2-1,1 0,-2 0,0 0,0 0,2-15,-7 19,-1 0,0 0,-1 0,1 0,-2 0,1 1,-1-1,-1 1,1-1,-1 1,-1 0,0 1,0-1,0 1,-1 0,0 0,0 0,-1 1,0 0,0 1,0-1,-1 1,0 1,0-1,0 1,0 1,-1 0,1 0,-1 0,0 1,0 1,0-1,0 1,0 1,-7 0,-12 5,3 0</inkml:trace>
  <inkml:trace contextRef="#ctx0" brushRef="#br0" timeOffset="794.511">1784 658,'-28'10,"0"2,0 1,1 1,1 2,1 0,0 2,1 0,1 2,0 1,-15 19,-13 52,50-89,0 0,0 0,0 0,1 0,0 0,-1 1,1-1,0 0,1 0,-1 0,1 0,-1 1,1-1,0 0,0 0,0 0,0 0,1 0,-1-1,1 1,0 0,0-1,0 1,0-1,0 1,0-1,1 0,-1 0,1 0,1 1,9 2,0 0,0-1,1-1,-1 0,1 0,0-2,0 1,-1-2,1 0,0-1,0 0,0-1,-1 0,11-4,-9 1,-1 0,0-2,0 1,0-2,-1 0,0 0,0-2,-1 1,0-1,-1-1,0 0,-1-1,3-4,109-175,-97 147,-2-1,-2 0,-2-2,-2 0,-2-2,-2 1,-3-2,-1 1,-3-1,1-51,-7 96,1-1,0 0,-1 0,0 0,-1 0,0 0,1 0,-2 0,1 0,-1 1,0-1,0 0,0 1,-1 0,0-1,0 1,0 0,-1 0,1 1,-1-1,0 1,-1 0,1 0,-1 0,0 1,0-1,0 1,0 0,0 1,-1-1,1 1,-1 0,0 0,-2 1,1 0,0 1,0 1,0-1,0 1,0 0,0 1,1 0,-1 0,0 0,1 1,-1 0,1 0,0 1,0-1,0 2,1-1,-1 0,1 1,0 0,0 0,1 1,0-1,-1 1,0 3,-9 15,0 0,2 1,1 0,1 0,-4 20,3-1,2-1,2 2,2-1,1 1,3 0,4 36,-2-51,2-1,2 1,0-1,2 0,1-1,1 0,2 0,0-1,2 0,1-1,2-1,0 0,18 20,-28-37,1-1,1 0,-1 0,1-1,0 0,1 0,-1-1,1 0,0 0,1-1,-1-1,1 1,-1-1,4 0,12 1</inkml:trace>
  <inkml:trace contextRef="#ctx0" brushRef="#br0" timeOffset="1385.151">2462 573,'-11'22,"1"0,1 1,1 0,1 0,1 1,1 0,1 0,1 0,2 0,0 1,2 20,-1-40,0 0,1 0,-1 0,1 0,0 0,1 0,-1 0,1 0,0-1,0 1,0-1,1 1,-1-1,1 0,0 0,0 0,1 0,-1 0,1-1,0 0,0 0,0 0,0 0,1 0,-1-1,1 0,-1 0,1 0,0 0,0-1,0 0,0 0,0 0,0-1,0 0,0 0,0 0,0 0,0-1,0 0,0 0,0 0,0 0,-1-1,1 0,2-1,11-11,-1-1,0-1,-1 0,-1-1,0-1,-2 0,0-1,-1 0,-1-1,0 0,1-8,13-20,31-56,-55 104,0 0,0 0,0 0,0 0,-1 0,1 1,0-1,0 0,0 1,0-1,-1 1,1-1,0 1,-1-1,1 1,0-1,-1 1,1 0,0-1,-1 1,1 0,-1 0,1-1,-1 1,0 0,1 0,-1 0,0 0,1-1,-1 1,0 0,0 0,0 0,0 0,0 0,0 0,0 0,0-1,0 1,-1 0,1 0,0 0,0 0,-1 0,1-1,-1 2,3 6,36 238,-37-236,14 83,-3 0,-5 1,-3-1,-5 1,-4 0,-4-1,-4 0,-8 17,16-83,-2-1,0 0,-2-1,-1 1,0-2,-2 1,-1-2,-1 0,-1 0,-1-1,-1-1,0-1,-2 0,-16 12,31-28,-1 0,0 0,0-1,0 1,0-1,0-1,-1 1,1-1,-1 0,1 0,-1 0,0-1,0 0,0 0,0-1,0 1,0-1,0-1,0 1,0-1,0 0,0 0,1-1,-1 0,0 0,1 0,-1 0,1-1,0 0,0 0,0-1,0 0,1 1,-1-1,1-1,0 1,0-1,0 1,1-1,0 0,0 0,0-1,0 1,-1-6,3-9,0 0,1 0,2 0,0 0,0 0,2 0,1 0,0 1,2 0,0 0,1-1,11-30,2 0,3 2,1 1,2 0,3 3,1 0,2 2,2 1,2 2,1 1,2 3,2 1,1 1,1 3,1 2,48-22,-73 43,-1 1,1 1,0 0,0 2,0 0,1 2,10 0,0 1</inkml:trace>
</inkml:ink>
</file>

<file path=ppt/ink/ink4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57 181,'-28'196,"27"88,-15-227,5-84,11-8,2-1,2 1,1-1,2 1,2 1,0 0,6-9,0-7,-9 29,0-8,2 0,1 0,1 1,1 0,2 1,0 1,2 0,1 0,1 2,14-15,-30 37,-1 1,1 0,0-1,0 1,0 0,0 0,0-1,1 1,-1 0,0 0,0 0,1 1,-1-1,0 0,1 0,-1 1,1-1,-1 1,1-1,-1 1,1 0,0-1,-1 1,1 0,-1 0,1 0,0 0,-1 0,1 1,-1-1,1 0,-1 1,1-1,-1 1,1 0,-1-1,1 1,-1 0,0 0,1 0,-1 0,0 0,0 0,0 0,1 1,4 10,-1 1,-1-1,0 1,0 0,-1 0,-1 1,0-1,-1 0,0 1,-1-1,-1 0,-1 6,2 0,-1 6</inkml:trace>
  <inkml:trace contextRef="#ctx0" brushRef="#br0" timeOffset="914.164">254 915,'24'-11,"0"0,-1-2,0 0,-1-2,-1 0,0-2,-1 0,10-12,-17 14,-1-2,-1 1,-1-1,0-1,-1 0,-1 0,0-1,0-4,-7 22,0 0,0 0,0 0,-1 0,1 0,0-1,-1 1,1 0,0 0,-1-1,0 1,1 0,-1-1,0 1,1-1,-1 1,0 0,0-1,0 1,0 0,-1-1,1 1,0-1,0 1,-1 0,1-1,-1 1,1 0,-1 0,0-1,1 1,-1 0,0 0,0 0,0 0,0 0,0 0,0 0,0 0,0 0,0 1,-1-1,1 0,0 1,0-1,-1 1,1-1,0 1,-1 0,1-1,0 1,-1 0,1 0,-1 0,1 0,0 0,-1 0,1 1,0-1,-1 0,1 1,0-1,-1 1,1-1,0 1,0-1,-1 1,1 0,0 0,-1 1,-8 6,0 1,1 0,0 1,0 0,1 1,1 0,0 0,0 0,1 1,0 0,1 0,1 1,0-1,-3 14,7-22,-1 0,1 0,0 0,0 0,0 1,1-1,0 0,-1 0,1 0,0 0,1 0,-1 0,1-1,0 1,0 0,0-1,0 1,1-1,-1 0,1 0,0 0,0 0,0 0,0 0,1-1,-1 0,1 0,-1 0,1 0,0 0,0-1,0 1,0-1,1 0,6 2,-1-1,1 0,1-1,-1 0,0-1,0 0,0 0,0-2,0 1,0-1,0-1,4-1,1-2,0 0,-1-2,0 1,0-2,-1 0,0-1,-1 0,0-1,0 0,-1-1,-1-1,0 0,-1 0,0-1,-1 0,-1-1,0 0,1-5,-8 19,0 0,0 0,0 0,-1 0,1 0,0 0,-1 0,1 0,-1 0,0 0,1 0,-1 0,0 0,1-1,-1 1,0 0,0 0,0 0,0 0,0 0,0-1,0 1,-1 0,1 0,0 0,-1 0,1 0,-1 0,1 0,-1-1,1 1,-1 1,0-1,1 0,-1 0,0 0,0 0,0 0,0 1,0-1,0 0,0 1,0-1,0 1,0-1,0 1,0-1,0 1,0 0,0 0,-1 0,1-1,0 1,0 0,0 0,0 0,-1 1,1-1,0 0,0 0,0 1,0-1,0 0,0 1,0-1,0 1,0 0,0-1,0 1,-3 2,0-1,0 1,0 0,1 0,-1 1,1-1,0 1,0-1,0 1,0 0,1 0,0 0,0 1,0-1,0 1,1-1,-1 1,1-1,0 1,1 0,-1-1,1 1,0 0,0 0,0-1,1 1,0 0,0-1,0 1,0 0,1-1,-1 1,1-1,1 0,-1 0,0 0,1 0,0 0,0 0,0-1,0 1,1-1,-1 0,1 0,0 0,0-1,0 1,0-1,0 0,1 0,4 1,4 0,0-1,0 0,0-1,0-1,0 0,1-1,-1 0,0-1,0 0,0-1,-1-1,1 0,-1 0,1-2,-2 1,1-2,-1 1,1-2,-2 1,1-1,-1-1,-1 0,1 0,7-11,-11 14,-1 1,1-1,-1 0,0 0,-1-1,0 1,0-1,0 0,-1 0,0 0,0-1,0 1,-1-1,0 1,-1-1,0 0,0 0,-1 0,0 0,0 1,-1-5,1 11,-1-1,1 1,0 0,-1 0,1 0,-1 0,1-1,-1 1,1 0,-1 0,0 0,0 0,1 0,-1 1,0-1,0 0,0 0,0 0,0 1,0-1,0 1,0-1,0 0,-1 1,1 0,0-1,0 1,0 0,-1 0,1-1,0 1,0 0,0 0,-1 0,1 1,0-1,0 0,-1 0,1 1,0-1,0 1,0-1,0 1,0-1,0 1,0 0,0-1,0 1,0 0,-1 0,-40 50,39-42,1-1,0 1,0 0,1 0,0 0,0-1,1 1,0 0,1 0,0 0,0 0,1 0,1 0,-1-1,1 1,0-1,1 0,0 0,0 0,1 0,0-1,1 0,-1 0,1 0,1-1,-1 1,1-2,0 1,0-1,1 0,-1 0,1-1,0 0,7 2,29 14,-26-12</inkml:trace>
</inkml:ink>
</file>

<file path=ppt/ink/ink4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6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0 478,'18'-3,"0"-1,-1 0,0-1,0-1,0-1,-1 0,0-1,0-1,-1 0,0-1,-1-1,0 0,-1-1,0 0,0-1,-2-1,0 0,4-7,4-2,-2-1,-1-1,-1 0,-1-1,-2-1,0 0,2-13,-13 38,0-1,0 1,-1-1,1 1,-1-1,0 0,0 1,0-1,0 1,0-1,0 0,-1 1,1-1,-1 1,0-1,0 1,0 0,0-1,0 1,0 0,-1-1,1 1,-1 0,0 0,1 0,-1 0,0 1,0-1,0 0,0 1,-1 0,1-1,0 1,-1 0,1 0,0 0,-1 0,1 1,-1-1,0 1,1-1,-1 1,1 0,-1 0,0 0,1 0,-1 1,1-1,-1 1,1-1,-1 1,1 0,-1 0,1 0,0 0,-2 2,-9 5,0 0,1 1,0 0,1 1,0 1,1 0,0 0,0 1,2 0,-1 0,1 1,1 1,0-1,1 1,1 0,0 0,1 1,0-1,1 4,2-11,0-1,1 0,0 0,0 1,0-1,1 0,0 1,0-1,1 0,0 0,0 0,0 0,0 0,1-1,0 1,1-1,-1 0,1 0,0 0,0 0,0 0,1-1,0 0,0 0,0 0,0-1,0 1,1-1,0-1,-1 1,1-1,0 0,0 0,0-1,1 1,-1-1,4 0,12-1,-1-1,0 0,0-2,0 0,-1-1,1-1,-1-2,0 1,0-2,-1-1,0 0,-1-2,1 0,98-91,-100 84,-1 0,-1-1,-1-1,0 0,-2-1,0-1,8-20,-20 41,0 0,-1-1,1 1,0 0,0-1,-1 1,1 0,0-1,-1 1,1 0,-1 0,0 0,1-1,-1 1,0 0,0 0,0 0,0 0,0 0,0 1,0-1,0 0,0 0,0 1,0-1,-1 0,1 1,0-1,0 1,-1 0,1-1,0 1,-1 0,1 0,0 0,-1 0,1 0,0 0,-1 0,1 0,0 0,-1 1,1-1,0 1,0-1,-1 1,1-1,0 1,0 0,0-1,0 1,0 0,0 0,0 0,0 0,0 0,0 0,0 0,0 1,-10 7,1 0,0 1,0 1,1 0,0 0,1 1,0 0,1 0,0 1,1 0,0 0,1 0,1 1,0-1,1 1,0 2,1-12,1 0,0 1,-1-1,1 1,1-1,-1 1,1-1,-1 1,1 0,1-1,-1 1,1-1,0 1,0 0,0-1,0 0,1 1,0-1,0 0,0 0,0 0,0 0,1 0,0-1,0 1,0-1,0 1,1-1,-1 0,1 0,0-1,0 1,0-1,0 0,1 0,14 1,0-1,0-2,0 0,1 0,-1-2,0 0,0-2,0 0,-1-1,1-1,-1 0,0-1,-1-1,0-1,0-1,-1 0,0-1,-1-1,9-8,-14 11,11-9,0 0,-2-1,0-1,-1-1,-1-1,13-22,-21 29,-7 12,1-1,-1 1,1-1,-1 0,0 0,-1 0,1 0,-1-1,1 1,-1 0,0-1,-1 1,1 0,-1-1,0-2,-2 6,0 0,0 0,-1 1,1-1,0 1,0 0,0-1,-1 1,1 0,0 1,0-1,-1 0,1 0,0 1,0 0,0-1,0 1,0 0,0 0,0 0,0 0,0 0,0 1,0-1,1 0,-1 1,0-1,1 1,0 0,-1 0,1-1,0 1,-1 2,-11 10,0 1,1 0,1 0,0 1,2 1,-1 0,2 0,1 1,0 0,1 0,0 0,2 1,1 0,0 0,0 15,3-31,0 1,1 0,-1 0,1-1,0 1,0-1,0 1,1 0,-1-1,1 0,0 1,0-1,0 0,0 0,1 0,-1 0,1-1,-1 1,1-1,0 1,0-1,0 0,1 0,-1 0,0-1,1 1,-1-1,1 0,-1 0,1 0,0 0,0-1,-1 1,1-1,0 0,-1 0,1 0,0-1,0 1,-1-1,1 0,0 0,-1 0,1-1,-1 1,0-1,1 0,2-2,16-13,-3-1</inkml:trace>
</inkml:ink>
</file>

<file path=ppt/ink/ink4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6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1 280,'36'-8,"-1"-2,1-2,-2-1,0-1,0-3,-2 0,0-2,-1-1,-1-2,0-1,-2-1,7-10,-3-13,-10 69,-21-19,60 167,-49-144,2 0,0-1,2 0,0-1,2-1,3 2,-1-3</inkml:trace>
</inkml:ink>
</file>

<file path=ppt/ink/ink4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8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0 167,'27'308,"-26"-144,46-404,-37 193,2 2,2 0,2 0,2 1,2 1,7-8,-25 46,1 0,-1 0,1 0,0 0,1 1,-1 0,1-1,0 1,0 1,0-1,1 1,-1-1,1 1,0 0,0 1,0-1,0 1,0 0,0 0,1 1,-1 0,0 0,1 0,3 0,-4 4,-1 1,1-1,-1 1,0 0,0 0,-1 0,1 1,-1-1,0 1,0 0,-1 0,1 0,-1 0,0 0,-1 1,1-1,-1 0,0 1,0-1,-1 1,1 0,11 53,-5-33</inkml:trace>
  <inkml:trace contextRef="#ctx0" brushRef="#br0" timeOffset="550.318">424 647,'8'3,"1"0,1 0,-1-1,0 0,0-1,1 0,-1-1,1 0,-1 0,0-1,1 0,-1-1,0 0,1 0,-1-1,-1 0,1-1,0 0,-1 0,0-1,0 0,0 0,0-1,-1 0,0 0,0-1,-1 0,2-2,-5 6,0 0,-1 0,1 0,-1 0,1 0,-1-1,0 1,-1-1,1 1,0-1,-1 0,0 0,0 0,0 1,0-1,-1 0,0 0,1 0,-1 0,-1 0,1 0,-1 0,1 0,-1 0,0 0,-1 0,1 0,-1 1,1-1,-1 0,0 1,0 0,-1-1,1 1,-1 0,0 0,1 0,-1 1,0-1,-1 1,1-1,0 1,-1 0,1 0,-1 1,0-1,0 1,1 0,-1 0,-2 0,-1 1,0 1,0 0,1 0,-1 1,0 0,1 0,0 0,-1 1,1 0,0 0,0 1,1 0,-1 0,1 0,0 0,0 1,0 0,0 0,1 0,0 1,0 0,1-1,-1 1,1 1,0-1,1 0,0 1,0 0,-4 7,0 1,2-1,0 1,0 0,1 0,1 0,1 1,0-1,1 0,1 1,2 14,1-9,0-11,0 1,-1 0,-1 0,0 0,0 0,-1 0,0 0,-1 0,-1 1,1-1,-2 0,0 0,0 0,-1 0,0-1,-1 1,0-1,-1 1,0-1,0-1,-4 5,0-3,-1-2,-1 1,1-2,-1 1,-1-1,1-1,-2 0,1-1,0 0,-1-1,0 0,-1-1,-12 2,1-1</inkml:trace>
</inkml:ink>
</file>

<file path=ppt/ink/ink4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0 311,'34'0,"30"-5,9-1,-4-1,-7 2,-11 2,-9 1,-6 1,-10-5,-4 0,-1 0,-5-3,1 0,-3-4,-5-4,-2 1</inkml:trace>
  <inkml:trace contextRef="#ctx0" brushRef="#br0" timeOffset="252.238">283 1,'0'38,"0"28,0 6,0-3,0-9,0-10,0-9,0-6,5-9,1-5,0 0,-1 0,3-3,0 1,-1-4</inkml:trace>
</inkml:ink>
</file>

<file path=ppt/ink/ink4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20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51 856,'16'8,"1"-1,0 0,0-2,1 0,-1-1,1 0,0-2,0 0,1-1,-1 0,0-2,2 0,-8-2,-1-1,0 1,0-2,0 0,0 0,-1-1,0 0,0 0,0-1,-1-1,0 0,-1 0,0 0,0-1,0 0,-2-1,1 0,-1 0,0 0,-1-1,0 0,3-11,-7 19,0-2,0 1,-1 0,1 0,-1 0,1 0,-1 0,-1 0,1-1,-1 1,1 0,-1 0,0 0,0 0,-1 0,1 0,-1 1,0-1,0 0,0 1,-1-1,1 1,-1 0,0 0,0 0,0 0,0 1,0-1,-1 1,1-1,-1 1,0 0,1 1,-3-2,-2-1,-1 1,1 0,-1 0,0 1,0 0,0 0,0 1,0 0,0 1,0 0,0 0,0 1,0 0,0 1,-5 1,5 1,0 0,0 1,0 0,0 0,1 1,0 0,0 1,1 0,0 0,0 0,0 1,1 0,0 1,1-1,0 1,0 0,1 0,0 1,1-1,0 1,0 0,1 0,0 0,1 0,0 0,1 0,0 0,0 0,2 5,59 409,-60-410,-1-1,0 1,-1 0,-1-1,0 1,-1-1,0 0,-1 0,-1 0,0 0,0-1,-2 1,1-1,-1-1,-1 0,0 0,-1 0,0-1,-1 0,-5 4,13-12,0-1,0 1,0-1,-1 1,1-1,-1 0,1 0,0 0,-1 0,0 0,1-1,-1 1,1-1,-1 0,0 0,1 0,-1 0,0 0,1 0,-1-1,1 1,-1-1,0 0,1 0,-1 0,1 0,0 0,-2-2,-8-8</inkml:trace>
  <inkml:trace contextRef="#ctx0" brushRef="#br0" timeOffset="565.85">107 320,'40'-20,"-1"-3,-1-1,-1-2,-1-1,14-17,57-91,-106 134,-1-1,0 1,1 0,-1 0,1 0,0 0,-1 0,1 0,0 0,-1 0,1 0,0 1,0-1,0 0,0 0,0 1,0-1,0 0,0 1,0-1,0 1,0 0,0-1,0 1,0 0,0-1,1 1,-1 0,0 0,0 0,0 0,0 0,1 0,-1 1,0-1,0 0,0 1,0-1,0 0,0 1,0-1,0 1,0 0,0-1,0 1,0 0,0 0,0-1,0 1,-1 0,1 0,0 0,0 1,38 131,17 99,-8-165,-29-55</inkml:trace>
</inkml:ink>
</file>

<file path=ppt/ink/ink4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7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1,'37'104,"-18"-58,-3 1,-2 1,-2 0,0 9,-9-31,-2-8,1 0,2 0,-1 0,2 0,0-1,1 0,6 11,-12-27,0 0,1 0,-1 0,0 0,0 0,1 0,-1 0,0 0,1 0,-1-1,1 1,0 0,-1 0,1 0,-1-1,1 1,0 0,0-1,-1 1,1-1,0 1,0-1,0 1,0-1,0 1,-1-1,1 0,0 1,0-1,0 0,0 0,0 0,0 0,0 0,0 0,0 0,0 0,0 0,0 0,0-1,0 1,0 0,0-1,0 1,0-1,-1 1,1-1,0 1,0-1,0 1,-1-1,1 0,0 1,-1-1,1 0,0 0,-1 0,1 0,-1 1,1-2,26-63,-23 53,100-305,-52 204,-37 98</inkml:trace>
</inkml:ink>
</file>

<file path=ppt/ink/ink4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7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1,'-9'38,"-4"23,1 5,7-8,9-15,4-13</inkml:trace>
</inkml:ink>
</file>

<file path=ppt/ink/ink4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8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8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26 273,'22'-10,"-1"-1,0-1,-1-1,-1 0,0-2,0 0,-2-1,0-1,0-1,11-17,-26 33,0 0,-1 0,1 0,-1 0,0 0,0-1,0 1,0 0,0-1,0 1,-1 0,1-1,-1 1,1-1,-1 1,0-1,0 1,0-1,0 1,-1-1,1 1,-1-1,1 1,-1-1,0 1,0 0,0-1,0 1,-1 0,1 0,0 0,-1 0,0 0,1 0,-1 0,0 1,0-1,0 1,0-1,0 1,0 0,-1-1,1 1,0 0,-1 1,1-1,0 0,-1 1,1-1,-1 1,-1 0,-3 0,1 0,0 0,0 1,0 0,0 0,0 1,0 0,0 0,0 0,1 1,-1-1,1 1,-1 1,1-1,0 1,0 0,1 0,-1 0,1 1,0-1,0 1,1 0,-1 1,-1 3,-6 10,1 0,0 1,2 0,0 0,1 1,-1 10,5-19,0-1,0 1,2-1,-1 1,1 0,1 0,0 0,1 0,0-1,1 1,0 0,1-1,0 1,1-1,0 0,1 0,0 0,1-1,0 0,0 0,1 0,1-1,0 0,0 0,0-1,1 0,0-1,1 0,0 0,2 0,-2-2,0 0,1-2,-1 1,1-1,-1-1,1 0,0 0,0-1,0-1,0 1,0-2,0 0,0 0,0-1,0 0,0-1,7-3,9-4,-2 1</inkml:trace>
</inkml:ink>
</file>

<file path=ppt/ink/ink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31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17 113,'-17'-2,"38"-3,0 1,194-17,-75 13,171-27,-7 7,-4 18,-301 10</inkml:trace>
</inkml:ink>
</file>

<file path=ppt/ink/ink4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8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2 201,'-1'23,"1"0,2-1,0 1,2 0,0-1,1 0,2 0,0 0,7 13,-13-32,1 0,0 0,0 0,0 0,0 0,0-1,0 1,1-1,0 1,-1-1,1 0,0 0,0 0,0 0,0 0,0-1,1 0,-1 1,0-1,1 0,-1-1,1 1,-1-1,1 1,-1-1,1 0,-1 0,1-1,-1 1,1-1,-1 0,0 1,1-1,-1-1,0 1,2-1,8-4,0-1,-1 0,0-1,0 0,-1-1,0 0,-1 0,6-8,130-127,-145 143,0 0,0 1,0-1,0 0,0 1,0 0,0-1,0 1,0-1,0 1,0 0,0 0,1 0,-1-1,0 1,0 0,0 1,0-1,0 0,1 0,-1 0,0 1,0-1,0 0,0 1,0-1,0 1,0 0,0-1,0 1,0 0,0-1,0 1,-1 0,1 0,0 0,0 0,-1 0,1 0,-1 0,1 0,21 54,-14-29,-6-19,1-1,0 1,0-1,1 0,0 0,0 0,0 0,0-1,1 1,0-1,0 0,1-1,0 1,-1-1,1 0,1-1,-1 1,0-1,1 0,0-1,-1 0,1 0,0 0,0-1,0 0,1 0,-1-1,0 0,0 0,0-1,0 1,0-2,0 1,0-1,0 0,0 0,-1-1,1 0,-1 0,1-1,4-3,7-11,0 0,-1-1,-2-1,0 0,0-1,8-19,-3 2,-2-1,-1 0,-3-1,-1-1,1-11,-9 32</inkml:trace>
</inkml:ink>
</file>

<file path=ppt/ink/ink4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5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593,'-1'-5,"-1"-1,0 0,0 1,0-1,0 1,-1 0,0 0,0 0,-1 0,1 0,-1 0,0 1,-1 0,1 0,0 0,-1 1,0-1,0 1,0 0,0 0,-1 1,1 0,-1 0,0 0,1 0,-7 0,-12 5,0 1,1 0,-1 2,1 1,0 1,1 0,-1 2,-11 8,-28 10,59-28,0 1,-1-1,1 1,0-1,0 1,0 0,1 0,-1 1,0-1,0 1,1-1,-1 1,0 0,1 0,0 0,-1 0,1 0,0 1,0-1,0 0,1 1,-1 0,1-1,-1 1,1 0,0 0,0 0,0 0,0 0,1 0,-1 0,1 0,0 0,0 0,0 1,0-1,0 0,1 0,-1 0,1 1,7 9,0-1,0 0,1-1,1 0,0-1,0 1,1-2,0 0,1 0,0-1,0 0,1-1,65 50,-10 27,-67-81,1 0,-1 0,0 0,0 0,-1 0,1 1,-1-1,1 0,-1 0,0 0,0 0,0 1,-1-1,1 0,-1 0,0 0,1 0,-1 0,-1 0,1 0,0 0,-1 0,0 0,1-1,-1 1,0-1,0 1,-1-1,1 0,0 0,-1 0,0 1,-13 7,0 0,0-1,-1-1,0 0,0-2,-1 0,-3 0,-55 22,68-24,5-3,0 1,0 0,0-1,0 1,0-1,0 0,-1 0,1 0,0-1,-1 1,1-1,0 1,-1-1,1 0,-1-1,1 1,0-1,-2 0,1-3</inkml:trace>
  <inkml:trace contextRef="#ctx0" brushRef="#br0" timeOffset="369.264">1525 875,'0'10,"0"12,0 8,0 3,-5 1,-1-1,-1 0,2-2,2-1,1-11,5-8,3-11,1-5</inkml:trace>
  <inkml:trace contextRef="#ctx0" brushRef="#br0" timeOffset="529.781">1638 480,'0'0</inkml:trace>
  <inkml:trace contextRef="#ctx0" brushRef="#br0" timeOffset="1218.282">1976 791,'-14'20,"0"1,1 1,2 0,0 1,1 0,1 1,2 0,0 0,1 1,2-1,0 4,4-24,0 0,0 0,0 0,1 0,0 0,-1 0,1 0,1 0,-1 0,0-1,1 1,0 0,0-1,0 0,0 1,1-1,-1 0,1 0,0 0,0 0,0-1,0 1,0-1,1 0,-1 0,1 0,-1 0,1-1,0 1,0-1,0 0,0 0,-1 0,1-1,0 1,0-1,0 0,1 0,-1-1,0 1,-1-1,1 0,0 0,0 0,3-1,13-9,0-1,-1-1,0-1,-1 0,-1-1,0-1,-1-1,-1 0,0-1,-1-1,-2 0,0-1,0-1,6-6,-1-2,-2 0,-1-1,-1-1,-1 0,-2 0,-1-1,-2 0,2-19,-27-55,17 104,0-1,0 1,-1-1,1 1,0 0,-1-1,0 1,1 0,-1 0,0 0,0 0,0 0,0 1,0-1,-1 1,1-1,-1 1,1 0,0 0,-1 0,0 0,1 0,-1 1,0-1,1 1,-1 0,0-1,1 1,-1 0,0 1,0-1,1 0,-1 1,1 0,-1-1,0 1,-1 1,-7 5,1-1,0 1,1 1,0-1,0 2,0-1,1 1,1 1,-1-1,1 1,1 1,0-1,1 1,0 0,0 0,0 4,-2 5,1 1,1 0,1 1,1-1,1 1,1-1,0 1,2 0,1-1,0 1,1-1,2 1,0-1,1-1,5 10,-6-20,0 0,1 0,0-1,1 0,0 0,0-1,1 0,0 0,0-1,1 0,0 0,0-1,0 0,1-1,0 0,0 0,1-1,-1-1,1 1,0-2,0 1,7 0,1-1,-1 0,1-1,-1-2,1 1,-1-2,1-1,-1 0,0-1,0-1,0 0,3-3,2-4,0 0,-1-2,0 0,-1-1,-1-2,0 0,-2-1,0 0,-1-2,0 0,-2-1,0-1,-2 0,0-1,-2 0,0-1,0-5,-10 27,1 0,-1 0,0 0,0 0,0 0,0 0,0 0,0 0,0 0,-1 0,1 0,-1 0,0-1,1 1,-1 0,0 0,0 0,0-1,-1 1,1 0,-1 0,1 0,-1-1,0 1,1 0,-1 0,0 0,0 0,-1 0,1 1,0-1,-1 0,1 0,-1 1,1-1,-1 1,0 0,0-1,0 1,0 0,1 0,-2 0,1 0,0 0,0 1,0-1,-2 0,-6 2,-1 0,0 1,1 0,-1 1,1 0,0 1,0 0,0 0,0 1,1 0,-1 1,1 0,1 0,-1 1,1 0,1 1,-1 0,1 0,1 1,-1-1,1 1,1 1,0-1,0 1,0 3,-1-4,1 0,0 0,0 1,1 0,1 0,-1 0,2 0,0 1,0-1,0 1,1-1,1 1,0 0,1-1,0 1,0 0,1-1,0 0,1 1,0-1,1 0,0 0,1-1,0 1,0-1,1 0,0 0,6 6,-2-6,0 0,1 0,0-1,1 0,0-1,0 0,0-1,1-1,0 0,0 0,8 1,-8-3,3 2,0-1,1 0,-1-1,1-1,-1 0,1-1,0-1,0-1,10-2,-2-2</inkml:trace>
  <inkml:trace contextRef="#ctx0" brushRef="#br0" timeOffset="4449.545">1 85,'29'14,"18"15,3 7,-4-3,-9-2,-6-6,-8-3,-4-5,-4 0,-1-4,3-4,-2 2,1-1,-2-3</inkml:trace>
  <inkml:trace contextRef="#ctx0" brushRef="#br0" timeOffset="4699.998">395 0,'15'29,"9"10,5 2,3 0,1-8,-1-4,0-8,-7-6</inkml:trace>
</inkml:ink>
</file>

<file path=ppt/ink/ink4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0:04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0,'-4'5,"-3"6,-4 2,5-2,3-8,7-8,2-5</inkml:trace>
</inkml:ink>
</file>

<file path=ppt/ink/ink4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0:04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0,'0'5,"0"6,0-3,5-3,6-3,-3-1,-3 4,-8 0,3 1,0-2</inkml:trace>
</inkml:ink>
</file>

<file path=ppt/ink/ink4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0:03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29,'-19'24,"-16"17,-2 7,0 0,7-4,4-8,6-7,1-7,5-4,-1 1,-2 2,6-3,5-5</inkml:trace>
  <inkml:trace contextRef="#ctx0" brushRef="#br0" timeOffset="244.55">682 0,'-39'29,"-21"24,-7 2,5-2,12-6,9-6,13-6,6-8,6-4,1-1,4-5</inkml:trace>
</inkml:ink>
</file>

<file path=ppt/ink/ink4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0:13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2286 1187,'-6'18,"0"1,1 1,1-1,1 1,1-1,0 1,1 0,2 10,-1-10,0 934,-28-558,16-113,-5 197,-10-161,16-66,-1-146,4 1,5 0,6 29,-1 14,-2 329,-28-294,27-175</inkml:trace>
  <inkml:trace contextRef="#ctx0" brushRef="#br0" timeOffset="2182.71">2145 5448,'34'-59,"-9"7,3 1,2 2,2 1,25-27,70-105,-15 6,-75 119,2 1,3 2,1 1,23-17,-39 38,-1-1,-2-2,-1 0,-1-2,-1-3,90-127,174-225,-111 119,-44 96,-55 62,97-164,-24 60,-8-27,-22 35,53-45,-30 28,-29 28,-29 89,-12 11,-16 13,-50 72,-4 2</inkml:trace>
  <inkml:trace contextRef="#ctx0" brushRef="#br0" timeOffset="7268.014">2230 1214,'341'0,"-144"-28,1 17,-134 1,1 3,1 3,-1 2,35 6,19-2,333-2,-282 28,281-27,-181-1,-290-3,0-1,1-1,-1-1,1-1,0 0,1-1,-1-1,2-1,-1-1,1 0,1-1,0-1,1 0,0-1,1-1,1 0,0-1,-9-16,14 23,8 8,-1 1,1-1,-1 0,0 1,1-1,-1 1,1-1,-1 1,0-1,0 1,1-1,-1 1,0-1,0 1,0 0,1 0,-1-1,0 1,0 0,0 0,0 0,1 0,-1 0,0 0,0 0,0 0,0 0,0 1,1-1,-1 0,0 0,0 1,0-1,1 1,-1-1,0 0,1 1,-1-1,0 1,1 0,-1-1,0 1,1 0,-1-1,1 1,-1 0,1-1,0 1,-1 0,1 0,0 0,-1-1,1 1,0 0,0 0,0 0,0 0,0 0,0-1,0 1,0 1,-11 55,-1 81,-31 70,-10-33,59-160,17-40,-13 14,281-218,-155 152,-126 69,-4 2</inkml:trace>
  <inkml:trace contextRef="#ctx0" brushRef="#br0" timeOffset="8416.997">4911 1214,'-1'7,"-1"0,-1 0,1-1,-1 1,0-1,0 1,-1-1,0-1,0 1,-1 0,1-1,-1 0,0 0,-1 0,1-1,-1 0,0 0,0 0,0 0,0-1,-1 0,1-1,-1 0,0 0,0 0,-2 0,-44 23,-272 102,235-83,89-42,1 0,0 0,0-1,0 1,1 0,-1 0,0-1,1 1,-1 0,1 0,0-1,-1 1,1-1,0 1,0-1,0 1,0-1,0 1,0-1,1 0,-1 1,0-1,1 0,-1 0,1 0,-1 0,1-1,-1 1,1 0,0 0,-1-1,1 1,0-1,0 0,-1 1,1-1,0 0,0 0,0 0,-1 0,1-1,0 1,1-1,3 3,227 58,-155-33,-2 4,-1 3,13 10,-64-31,35 15,-59-29,1 1,0-1,-1 1,1-1,0 1,-1-1,1 0,0 0,-1 1,1-1,-1 0,0 0,1 1,-1-1,0 0,1 0,-1 0,0 0,0 0,0 0,0 1,0-1,0 0,0 0,0 0,0 0,0 0,0 0,0 0,-1 0,1 1,0-1,-1 0,1 0,-1 0,1 1,-1-1,1 0,-1 0,1 1,-1-1,0 1,1-1,-1 0,0 1,-6-13,-14-21,2 0,1-2,2 0,2-1,1 0,2-1,1 0,2-1,2 0,1-10,6-53,-1 90</inkml:trace>
  <inkml:trace contextRef="#ctx0" brushRef="#br0" timeOffset="10305.051">2315 1356,'12'-58,"-13"58,0-1,0 0,0 1,0-1,-1 1,1-1,0 1,0 0,0-1,0 1,-1 0,1 0,0 0,0 0,0 0,-1 0,1 0,0 0,0 0,0 1,-1-1,1 0,0 1,0-1,0 1,0 0,0-1,0 1,0 0,0-1,0 1,0 0,0 0,0 0,1 0,-1 0,0 0,1 0,-1 0,-94 117,-54 78,79-106,69-89,1 0,-1 0,0 0,1 0,-1 0,1 1,-1-1,1 0,-1 0,1 1,0-1,0 0,0 0,0 1,0-1,0 0,0 0,0 1,0-1,0 0,1 0,-1 1,1-1,-1 0,1 0,-1 0,1 0,0 0,-1 0,1 0,0 0,0 0,0 0,0 0,0 0,0 0,0-1,0 1,0 0,0-1,0 1,0-1,0 1,1-1,-1 0,0 1,1-1,62 7,255-22,-71 19,-248-3,1-1,-1 1,1-1,0 1,-1-1,1 0,-1 1,1-1,0 0,-1 0,1 1,0-1,-1 0,1 0,0 0,0 0,-1 0,1 0,0 0,-1 0,1 0,0 0,-1 0,1 0,0-1,-1 1,1 0,0 0,-1-1,1 1,0-1,-1 1,1 0,-1-1,1 1,-1-1,1 1,-1-1,1 1,-1-1,0 0,1 1,-1-1,0 0,1 1,-1-1,0 0,0 1,0-1,1 0,-1 1,0-1,0 0,0 1,0-1,0 0,-1 0,1 1,0-1,0 0,0 1,0-1,-1 0,1 1,0-1,-1 1,1-1,-33-44,29 40,-130-129,0-64,122 170,14 33</inkml:trace>
  <inkml:trace contextRef="#ctx0" brushRef="#br0" timeOffset="12653.589">4629 3388,'23'50,"12"126,-37 68,2-263,-1-23,1 0,3 0,1 0,2 1,1-1,8-18,-9 40,0 0,1 1,1-1,0 2,2-1,0 1,1 1,1 0,1 1,0 0,1 0,1 2,0 0,1 0,0 2,1 0,17-9,-29 18,0-1,0 1,0 0,1 0,-1 1,1 0,-1 0,1 0,0 1,0-1,0 1,-1 1,1-1,0 1,0 0,0 0,0 1,0 0,0 0,0 0,0 1,-1 0,1 0,-1 0,1 1,-1 0,0 0,0 0,4 4,-5-3,1 1,-1 0,0 0,-1 0,1 0,-1 1,0-1,0 1,-1 0,0 0,0 0,0 0,0 3,1 12</inkml:trace>
  <inkml:trace contextRef="#ctx0" brushRef="#br0" timeOffset="13271.653">4685 3021,'285'-29,"-88"29,-196 0,0 0,0 1,0-1,1 0,-1 0,0 0,0 0,1 0,-1 0,0 0,0-1,0 1,1 0,-1-1,0 1,0-1,0 1,0-1,0 1,1-1,-1 0,0 0,-1 1,1-1,0 0,0 0,0 0,0 0,-1 0,1 0,0 0,-1 0,1 0,-1-1,0 1,1 0,-1 0,0 0,1-1,-1 1,0 0,0 0,0-1,0 1,0 0,-1 0,1-1,0 1,0 0,-1-1,-109-187,103 167</inkml:trace>
  <inkml:trace contextRef="#ctx0" brushRef="#br0" timeOffset="16185.737">0 2823,'18'73,"-10"-31,25 214,-35-156,3-162,-2 15,2 1,2 0,2 0,8-29,1 30,1 0,2 2,3 0,1 1,1 1,3 1,5-4,-29 43,52-61,-52 61,0 0,0 0,0 0,0 0,0 0,0 0,0 0,1 0,-1 0,0 1,0-1,1 0,-1 1,1-1,-1 1,0-1,1 1,-1 0,1 0,-1 0,1-1,-1 2,1-1,-1 0,1 0,-1 0,1 1,-1-1,0 0,1 1,-1 0,1-1,-1 1,0 0,0-1,1 1,-1 0,0 0,0 0,0 0,0 0,0 1,0-1,0 0,-1 0,1 1,0-1,0 0,-1 1,1-1,23 101,-18-76</inkml:trace>
  <inkml:trace contextRef="#ctx0" brushRef="#br0" timeOffset="17032.228">254 3473,'13'-5,"0"-1,0 0,-1 0,0-1,0-1,0 0,-1 0,-1-1,1-1,-1 0,-1 0,0-1,0 0,-1 0,-1-1,2-5,1-40,-10 56,0 0,-1 0,1 0,-1 0,1 1,0-1,-1 0,0 0,1 0,-1 0,1 0,-1 1,0-1,0 0,1 1,-1-1,0 1,0-1,0 0,0 1,0 0,0-1,0 1,0 0,0-1,0 1,0 0,0 0,0 0,0 0,0 0,0 0,0 0,0 0,0 0,0 0,0 1,0-1,0 0,0 1,0-1,1 1,-1-1,0 1,0-1,0 1,0 0,1-1,-1 1,0 0,1 0,-1 0,0 0,-6 4,0 0,1 1,0 0,0 0,0 1,0-1,1 1,0 1,1-1,0 1,0-1,0 1,1 0,0 1,1-1,-2 7,4-11,-1 0,0 0,1 0,0 0,0 1,0-1,1 0,-1 0,1 0,0 0,0 0,0 0,1 0,-1 0,1 0,0 0,0-1,1 1,-1-1,1 0,-1 1,1-1,0 0,0-1,0 1,1 0,-1-1,1 0,-1 0,1 0,0 0,0-1,0 1,4 0,3 1,-1-1,2-1,-1 0,0 0,0-1,0 0,0-1,0 0,0-1,0 0,0-1,-1 0,1-1,-1 0,1 0,-2-1,1-1,0 0,-1 0,0-1,-1 0,1 0,-1-1,-1 0,1 0,-1-1,-1 0,0 0,0-1,4-9,-9 17,1-1,-1 1,0-1,0 0,0 1,0-1,0 0,0 0,-1 0,1 1,-1-1,0 0,0 0,0 0,0 0,-1 0,1 1,-1-1,0-2,0 6,-1-1,1 0,-1 1,1-1,0 1,-1-1,1 1,0 0,-1 0,1-1,0 1,0 0,0 0,0 0,0 0,0 1,0-1,0 0,0 0,0 0,1 1,-1-1,1 0,-1 1,1-1,-1 1,1-1,-1 1,0 2,-1 0,1 0,0 0,0 0,0 0,0 1,1-1,0 0,-1 0,2 0,-1 1,0-1,1 0,0 0,0 0,0 0,0 0,1 0,0 0,-1 0,2 0,-1-1,0 1,1-1,-1 0,1 1,0-1,0 0,0-1,0 1,1 0,-1-1,1 0,0 0,0 0,-1 0,1-1,0 1,0-1,0 0,1 0,-1-1,0 1,0-1,0 0,1 0,-1 0,0-1,0 1,0-1,1 0,-1-1,0 1,2-2,5-5,0-1,-1-1,0 0,-1 0,0-1,-1 0,0-1,-1 0,0 0,-1-1,0 1,-1-1,-1 0,0-1,0 1,-2-2,0-4,-10 25,-13 28,17-21,1 0,0-1,1 2,0-1,1 0,0 0,1 1,0-1,3 12,-2-20,-1 0,1 0,1 1,-1-1,1 0,0-1,0 1,0 0,1 0,0-1,-1 0,2 1,-1-1,0 0,1-1,0 1,0-1,0 1,0-1,1 0,-1-1,1 1,-1-1,1 0,4 2,14 1</inkml:trace>
  <inkml:trace contextRef="#ctx0" brushRef="#br0" timeOffset="18288.911">1073 3303,'23'-17,"-2"-1,0-1,-1-1,-1-1,-1 0,-1-1,-1-1,-1-1,-1 0,-1-1,-1-1,-2 0,0 0,-2-1,0-1,-6 22,0 0,-1 1,0-1,0 0,0 0,-1 0,1 0,-1 1,-1-1,1 0,-1 0,0 0,-1 0,1 1,-1-1,0 0,0 1,-1 0,-2-5,4 9,0 1,0-1,1 0,-1 0,0 0,0 1,0-1,0 0,0 1,-1-1,1 1,0-1,0 1,0 0,0-1,-1 1,1 0,0 0,0 0,0 0,-1 0,1 0,0 0,0 0,0 1,-1-1,1 0,0 1,0-1,0 1,0-1,0 1,0 0,0-1,0 1,0 0,0 0,0-1,0 1,1 0,-1 0,0 0,0 0,1 0,-1 1,-27 50,21-26,1 1,2 0,0 0,2 0,1 0,1 0,1 0,4 19,-5-41,0-1,0 1,0-1,1 1,-1 0,1-1,0 1,1-1,-1 0,1 1,0-1,0 0,0 0,0 0,1 0,0-1,0 1,0 0,0-1,0 0,1 0,-1 0,1 0,0-1,0 1,0-1,0 0,0 0,1-1,-1 1,0-1,1 0,-1 0,1 0,0-1,-1 1,1-1,-1 0,4-1,0-1,0 1,0-1,0-1,-1 1,1-1,-1 0,0-1,0 0,0 0,-1-1,1 1,-1-1,0-1,0 1,-1-1,3-4,80-118,-79 113,-1 3,-2 0,1-1,-2 0,0 0,0 0,-1 0,-1-1,1-7,-4 22,-1-1,1 0,0 0,0 0,-1 1,1-1,0 0,0 0,-1 0,1 0,0 0,-1 0,1 0,0 0,-1 0,1 0,0 0,-1 0,1 0,0 0,-1 0,1 0,0 0,0 0,-1 0,1 0,0 0,-1-1,1 1,0 0,0 0,-1 0,1-1,0 1,0 0,-1 0,1 0,0-1,0 1,0 0,0-1,-1 1,1 0,0 0,0-1,0 1,0 0,0-1,0 1,-17 29,17-28,-5 7,1 0,0 0,1 1,0-1,0 1,1-1,0 1,1 0,-1 0,2 0,-1-1,1 1,1 0,0 0,0 0,0 0,1 0,1-1,-1 1,1-1,1 0,0 1,0-2,5 9,-3-12,0 0,1-1,0 0,-1 0,1 0,0 0,0-1,0-1,1 1,-1-1,0 0,0-1,1 1,-1-1,1-1,-1 0,0 0,0 0,1-1,-1 0,0 0,0-1,-1 0,1 0,-1-1,1 1,-1-1,0-1,0 1,-1-1,1 0,-1 0,0-1,0-1,9-11,-1 0,-1-1,-1 0,0-1,-2 0,0-1,-2 1,0-2,-1 1,-1-1,0-5,-6-22,1 48,0 0,0 1,-1-1,1 0,0 1,0-1,-1 0,1 1,0-1,-1 0,1 1,-1-1,1 0,-1 1,1-1,-1 1,1-1,-1 1,0-1,1 1,-1 0,0-1,1 1,-1 0,0 0,1-1,-1 1,0 0,0 0,1 0,-1 0,0 0,0 0,1 0,-1 0,0 0,0 0,1 0,-1 0,0 1,0-1,1 0,-1 0,0 1,1-1,-1 1,0-1,1 0,-1 1,1-1,-1 1,1 0,-1-1,1 1,-1-1,1 1,0 0,-1-1,1 1,0 0,-1-1,1 1,0 0,-8 10,0 1,0 0,1 0,1 1,0 0,1 0,0 0,1 1,1-1,0 1,0 10,12 86,-9-107,1 0,0 0,1 0,-1-1,0 1,1 0,-1-1,1 1,0-1,0 1,0-1,0 0,0 0,1 0,-1 0,1 0,-1-1,1 1,0-1,-1 1,1-1,0 0,0 0,0 0,0-1,0 1,0-1,0 1,0-1,0 0,0 0,0-1,0 1,3-1,17-7,-3-2</inkml:trace>
  <inkml:trace contextRef="#ctx0" brushRef="#br0" timeOffset="18749.985">1384 2457,'84'-81,"-67"59,75-99,-91 120,-1 1,1-1,-1 1,1-1,0 0,-1 1,1-1,0 1,-1-1,1 1,0 0,0-1,0 1,-1 0,1-1,0 1,0 0,0 0,0 0,-1 0,1 0,0 0,0 0,0 0,0 0,0 0,-1 1,1-1,0 0,0 0,0 1,-1-1,1 1,0-1,0 1,-1-1,1 1,0-1,-1 1,1-1,-1 1,1 0,-1-1,1 1,-1 0,1 0,-1-1,1 1,-1 0,0 0,0 0,1 0,-1-1,0 1,0 0,0 0,0 0,16 57,-16-54,3 15,1-1,1 0,1 0,0-1,1 1,1-1,0-1,1 0,1 0,1-1,0 0,12 12,-4-11,0-5</inkml:trace>
  <inkml:trace contextRef="#ctx0" brushRef="#br0" timeOffset="21319.878">2766 509,'28'285,"-10"-173,-18-112,0 0,0 0,0 0,0 0,0-1,-1 1,1 0,0 0,0 0,0 0,-1 0,1 0,0 0,0-1,0 1,-1 0,1 0,0 0,0 0,0 0,-1 0,1 0,0 0,0 0,0 0,-1 0,1 0,0 0,0 0,0 0,-1 0,1 1,0-1,0 0,0 0,-1 0,1 0,0 0,0 0,-6-25,3-1,0 0,2-1,1 1,1 0,2-1,0 1,2 0,1 0,1 1,7-19,-12 39,4-11,-1 1,2-1,0 1,1 1,0 0,2 0,-1 0,1 1,1 1,1 0,-1 0,3 0,-12 12,1 0,0 0,0 0,0 0,0 1,0-1,0 1,0-1,0 1,-1 0,1 0,0 0,-1 1,1-1,-1 1,1-1,-1 1,0 0,1 0,-1 0,0 0,0 0,-1 1,1-1,0 1,-1-1,1 1,-1-1,0 1,0 0,0-1,0 1,-1 0,1 0,-1 0,1 2,2 2,35 79,-32-67</inkml:trace>
  <inkml:trace contextRef="#ctx0" brushRef="#br0" timeOffset="22008.333">3162 848,'2'2,"1"0,-1 0,1-1,0 1,-1 0,1-1,0 0,0 1,0-1,0 0,0-1,0 1,0 0,0-1,0 0,1 0,-1 0,0 0,0 0,0-1,0 1,0-1,0 0,0 0,0 0,0 0,0 0,0-1,0 1,-1-1,1 0,-1 0,2-1,2-1,0-1,0 0,-1 0,0 0,0-1,0 0,0 1,-1-2,0 1,0 0,-1-1,0 0,2-7,-4 12,0 0,0 0,0 0,-1 0,1-1,-1 1,1 0,-1 0,0-1,0 1,0 0,0-1,-1 1,1 0,0 0,-1-1,0 1,1 0,-1 0,0 0,0 0,0 0,-1 0,1 0,0 0,-1 0,1 1,-1-1,0 0,1 1,-1-1,0 1,0 0,0 0,0 0,0 0,0 0,0 0,0 0,-1 1,1-1,0 1,0-1,-1 1,1 0,0 0,-1 0,1 0,0 0,0 1,-1-1,1 1,-1 0,-7 5,0 0,1 1,0 1,0-1,0 1,1 1,0 0,1 0,0 0,1 1,-1 0,2 0,0 1,0-1,1 1,0 0,1 1,0-1,0 0,2 1,-1 0,2-1,-1 3,-7 26,4-22,3-7,0 0,-1 0,-1 0,0-1,-1 1,1 0,-2-1,0 0,0 0,-1-1,0 1,0-1,-1 0,-1-1,-5 5,-4-2</inkml:trace>
  <inkml:trace contextRef="#ctx0" brushRef="#br0" timeOffset="22969.94">3641 763,'16'1,"1"-2,-1 0,0-1,1 0,-1-2,0 0,-1 0,1-2,-1 0,0 0,0-2,-1 0,0 0,0-1,-1-1,0 0,-1-1,0-1,-1 1,0-2,-1 0,0 0,-1-1,-1 0,0 0,3-9,-10 21,1-1,-1 0,0 0,0 0,0 0,0-1,0 1,-1 0,0 0,0 0,1 0,-2-1,1 1,0 0,-1 0,1 0,-1-1,0 1,0 0,0 0,-1 0,1 1,-1-1,1 0,-1 0,0 1,0-1,0 1,-1 0,1-1,0 1,-1 0,1 0,-1 1,0-1,0 1,0-1,0 1,0 0,0 0,0 0,0 0,0 1,0-1,0 1,-1 0,1 0,0 0,0 0,0 0,-1 1,1-1,0 1,0 0,-1 0,-7 6,0 0,1 1,-1 0,1 1,1 0,0 0,0 1,1 0,0 0,0 1,1 0,1 1,0 0,1 0,-2 4,1 4,0 0,1 0,2 0,0 1,1-1,0 1,2 0,1-1,0 1,2 2,8 27,-9-43,0 0,0 0,-1 1,1-1,-2 0,1 0,-1 1,0-1,-1 0,0 1,-1 5,0-4,0 0,-1-1,0 0,0 1,-1-1,0 0,0 0,-1-1,0 1,-1-1,1 0,-1-1,-1 1,1-1,-1-1,0 1,0-1,-1 0,0-1,0 1,0-2,0 1,0-1,-1 0,0-1,1 0,-1 0,-1-1,-8-5</inkml:trace>
  <inkml:trace contextRef="#ctx0" brushRef="#br0" timeOffset="23604.771">3726 312,'247'-235,"-169"158,-76 77,-1 0,1 1,-1-1,1 0,-1 1,1-1,-1 1,1-1,-1 1,0 0,1-1,-1 1,0 0,0 0,0 0,0 0,1 0,-1 0,0 0,-1 0,1 1,0-1,0 0,0 1,-1-1,1 0,-1 1,1-1,-1 1,0-1,1 1,-1 0,1 1,81 218,-57-181,-11-28</inkml:trace>
  <inkml:trace contextRef="#ctx0" brushRef="#br0" timeOffset="29303.904">3049 2541,'-8'1,"1"0,0 0,-1 1,1 0,0 0,0 1,0-1,0 2,1-1,-1 1,1 0,0 0,0 1,0-1,1 1,-1 1,1-1,1 1,-1 0,1 0,0 0,0 2,-5 6,1 1,0 0,1 1,1 0,1 0,0 0,1 0,1 1,0 6,1-17,0 0,0-1,1 1,0 0,0 0,1 0,-1 0,1 0,1 0,-1 0,1 0,0 0,0 0,1 0,0-1,0 1,0 0,1-1,0 0,0 0,0 1,0-2,1 1,0 0,0-1,0 0,1 0,-1 0,1 0,0-1,1 1,2-2,0 0,0-1,0 0,1-1,-1 0,0 0,0-1,0 0,0 0,0-1,0 0,0 0,-1-1,1 0,-1-1,1 1,-1-1,-1-1,1 1,0-1,-1 0,0-1,0 0,-1 0,2-1,9-13,-1 0,-1-1,-1-1,-1 0,-1-1,0 0,2-14,27-117,-39 149,-1-1,1 0,-1 0,0 0,-1 0,1 1,-1-1,0 0,-1 0,1 1,-1-1,0 1,-1 0,1-1,-1 1,0 0,-1 0,1 1,-1-1,0 1,0 0,0 0,0 0,-1 0,-3-2,7 5,-1 0,1 0,-1 1,0-1,1 0,-1 1,0-1,1 1,-1-1,0 1,0 0,0 0,1 0,-1 0,0 0,0 0,1 0,-1 0,0 1,0-1,1 1,-1-1,0 1,1 0,-1 0,0 0,1 0,-1 0,1 0,0 0,-1 0,1 0,0 1,0-1,0 1,0-1,0 1,0-1,-1 2,-20 68,23 244,-58-61,58 17,-1-259</inkml:trace>
  <inkml:trace contextRef="#ctx0" brushRef="#br0" timeOffset="29837.282">3670 2936,'4'-5,"3"-6,-6-1,-7-4,-8 1,-1-1,-4 1,-2 4,-3-2,-2 3,-1 1,-2 4,1 2,4 1</inkml:trace>
  <inkml:trace contextRef="#ctx0" brushRef="#br0" timeOffset="30623.962">2682 2768,'-5'0,"-6"0,-7 0,-4 0,-4 0,3 4,1 2,-2 0,5 4,0 0,3 3,-1-1,4 3,-2-2,2 3,3-2</inkml:trace>
</inkml:ink>
</file>

<file path=ppt/ink/ink4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03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328 0,'-58'112,"6"3,-10 38,-1 3,-20 10,74-152</inkml:trace>
  <inkml:trace contextRef="#ctx0" brushRef="#br0" timeOffset="422.749">244 0,'-1'77,"-2"-36,2-1,2 1,1 0,2 0,2 0,2-1,1 0,3-1,13 34,-21-66,2 8,1-1,0 0,1 0,1-1,0 0,1 0,0-1,1 0,5 4,-14-15,0 1,1 0,-1-1,0 0,1 1,-1-1,1 0,-1 0,1-1,0 1,-1 0,1-1,0 0,-1 1,1-1,0 0,0-1,-1 1,1 0,0-1,-1 1,1-1,0 0,-1 0,1 0,-1 0,1-1,-1 1,0 0,1-1,-1 0,0 0,0 1,0-1,-1 0,1-1,0 1,-1 0,1 0,0-2,50-103,-38 66,-2 0,-1-1,-2 0,-2-1,-2 0,-2 0,-2 0,-3-37,-16 21,13 58,1 5</inkml:trace>
  <inkml:trace contextRef="#ctx0" brushRef="#br0" timeOffset="752.858">892 198,'-2'5,"-8"16,1 1,1 0,1 1,1 0,1 0,1 0,0 1,2-1,1 1,1 0,1-1,3 13,-4-33,1 0,0 0,0 0,1 0,-1 0,0 0,1 0,0 0,0-1,0 1,0-1,0 1,0-1,1 0,-1 0,1 0,-1 0,1 0,0-1,0 1,0-1,0 0,0 1,0-1,0-1,0 1,0 0,1-1,-1 0,0 0,0 0,0 0,1 0,-1-1,6 0,0 0,0-1,0-1,0 1,0-2,-1 1,1-1,-1 0,0-1,0 0,2-2,2-2,-1-1,0 0,-1 0,0-1,-1 0,0-1,-1 0,0 0,-1-1,0 0,1-5,-6 11,1 1,-1 0,-1-1,1 0,-1 1,0-1,-1 0,1 1,-1-1,-1 0,1 0,-1 1,0-1,-1 0,0 1,0-1,0 1,-1 0,0 0,0 0,0 0,-1 0,0 1,0-1,-2-1,1 2,0 0,-1 0,1 0,-1 1,0-1,0 2,-1-1,1 1,-1-1,0 2,1-1,-1 1,-1 0,1 1,0-1,0 1,0 1,-1-1,0 2,-16-2</inkml:trace>
  <inkml:trace contextRef="#ctx0" brushRef="#br0" timeOffset="1322.832">1316 198,'-6'13,"2"1,-1 0,2 0,0 0,0 0,1 0,1 1,1 6,0-17,0 0,0 1,1-1,-1 0,1 0,0 0,1 0,-1 0,1-1,-1 1,1 0,0-1,0 1,1-1,-1 1,1-1,0 0,0 0,0 0,0-1,0 1,1-1,-1 0,1 0,-1 0,1 0,0 0,0-1,0 0,0 0,1 1,3-1,0 0,0-1,0 1,0-1,0-1,0 0,0 0,0 0,-1-1,1-1,0 1,-1-1,0 0,1-1,-1 1,-1-1,1-1,0 0,-1 0,0 0,0 0,-1-1,1 0,-1 0,3-6,55-71,-62 84,0-1,0 0,0 1,0-1,0 1,0-1,0 1,0 0,0-1,0 1,0 0,-1 0,1-1,0 1,-1 0,1 0,0 0,-1 0,1 0,-1 0,1 0,-1 0,0 0,0 0,1 0,-1 0,0 0,0 1,0-1,0 0,0 0,0 0,0 0,0 0,-1 0,1 1,1 6,0-3,-1 1,1 0,0-1,1 1,-1-1,1 0,0 1,1-1,-1 0,1 0,0 0,0-1,1 1,-1-1,1 0,0 0,0 0,0 0,1-1,-1 1,1-1,0 0,0-1,0 1,0-1,0 0,1 0,-1-1,1 0,-1 0,1 0,0 0,-1-1,2 0,5-3,0 0,-1-1,1 0,-1-1,0 0,0-1,0 0,-1-1,0 0,0 0,-1-1,0-1,0 0,-1 0,0 0,-1-1,0 0,0 0,-1-1,-1 0,1 0,-2-1,2-5,5-45,-16 46</inkml:trace>
</inkml:ink>
</file>

<file path=ppt/ink/ink4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08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40,'17'284,"-5"-88,-17-171,-8-31,0-124,14 102,0 6,1 0,2 1,0-1,1 1,1 0,1 0,1 1,1 0,0 0,2 1,0 1,1-1,1 2,0 0,2 0,5-3,45-22,-63 42,0-1,0 1,0 0,0 0,0 0,0 0,0 0,0 0,0 1,0-1,0 0,0 1,0 0,0-1,0 1,0 0,-1 0,1 0,0 0,-1 1,1-1,-1 0,1 1,-1-1,1 1,-1-1,0 1,0 0,0-1,0 1,0 0,0 0,-1 0,1 0,0-1,-1 2,40 142,-28-101,-6-27</inkml:trace>
</inkml:ink>
</file>

<file path=ppt/ink/ink4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08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1 277,'6'-7,"0"0,1 0,0 1,1 0,-1 0,1 0,0 1,1 0,-1 1,1 0,0 0,0 1,0 0,0 1,1 0,-1 0,1 1,-1 0,1 1,0 0,-1 0,1 1,-1 0,1 1,104 30,-113-31,-1 0,1 0,0-1,-1 1,1 0,0 0,0-1,0 1,-1-1,1 1,0 0,0-1,0 0,0 1,0-1,0 1,0-1,0 0,0 0,0 0,0 0,1 0,-1 0,0 0,0 0,0 0,0 0,0 0,0-1,0 1,0 0,0-1,0 1,0-1,0 1,0-1,-1 0,1 1,0-1,0 0,0 1,-1-1,1 0,0 0,-1 0,1 0,-1 0,1 0,-1 0,1 0,-1 0,0 0,1 0,-1 0,0 0,0 0,0 0,0 0,0 0,0-1,-112-111,105 106,-57-79,62 76</inkml:trace>
</inkml:ink>
</file>

<file path=ppt/ink/ink4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09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0,'14'0,"10"0,6 0,1 0,2 0,-1 0,-1 0,0 0,-2 0,0 0,0 0,-1 0,0 0,-10 0,-7 5,-7 1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9:34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384 537,'-16'-3,"0"0,1 1,-1 1,0 0,0 2,0-1,0 2,0 0,0 1,0 1,1 0,0 1,0 1,0 0,1 1,-1 0,2 1,-1 1,1 0,1 1,-4 4,10-6,0 0,0 1,1-1,1 1,0 0,0 0,0 1,1-1,1 1,-1 0,2 0,-1 3,1-9,1-1,0 1,0-1,0 1,0 0,0-1,1 1,-1-1,1 1,0-1,0 1,1-1,-1 1,1-1,0 0,-1 0,1 0,1 0,-1 0,0 0,1-1,-1 1,1-1,0 0,0 1,0-1,0 0,0-1,0 1,1-1,-1 1,0-1,1 0,2 0,4-1,-1 0,1-1,0-1,-1 1,1-2,-1 1,1-1,-1-1,0 0,0 0,-1-1,1 0,-1 0,0-1,0 0,-1 0,0-1,2-2,141-128,-58 25,-78 105,-24 41,5-17,2-6,1 1,0-1,0 1,1 0,0 0,1 0,1 0,0 0,0-1,1 1,1 0,0-1,1 1,0-1,0 0,1 0,1-1,0 1,0-1,1-1,3 5,35 27,-31-31</inkml:trace>
  <inkml:trace contextRef="#ctx0" brushRef="#br0" timeOffset="400.305">779 481,'-5'95,"9"-56,2 1,2-1,1 0,2-1,3 3,-9-26,-5-14,0-1,-1 1,1 0,0 0,0 0,0-1,0 1,0 0,0 0,0 0,0-1,0 1,1 0,-1 0,0-1,0 1,1 0,-1 0,0-1,1 1,-1 0,1-1,-1 1,1 0,-1-1,1 1,-1-1,1 1,0-1,-1 1,1-1,0 0,-1 1,1-1,0 0,0 1,-1-1,1 0,0 0,0 0,0 0,-1 1,1-1,0 0,0-1,0 1,-1 0,1 0,0 0,0 0,-1-1,1 1,0 0,0 0,-1-1,1 1,0-1,-1 1,1-1,0 1,-1-1,1 1,-1-1,1 0,-1 1,1-1,-1 0,106-220,-60 107,-38 90</inkml:trace>
  <inkml:trace contextRef="#ctx0" brushRef="#br0" timeOffset="3772.273">1230 621,'6'4,"1"0,0 0,0-1,1 0,-1-1,1 1,-1-1,1-1,0 1,-1-2,1 1,0-1,0 0,0 0,0-1,-1 0,4-1,136-40,-142 40,-1 0,1 0,0-1,-1 0,0 0,1 0,-1 0,0 0,-1-1,1 0,-1 0,1 0,-1 0,0 0,-1-1,1 0,-1 1,0-1,0 0,0 0,-1 0,0 0,0 0,0 0,0 0,-1-1,0-3,-1 5,0 0,0 0,0 0,-1 0,1 0,-1 1,0-1,0 0,-1 1,1-1,-1 1,1 0,-1 0,0 0,0 0,0 1,-1-1,1 1,-1-1,1 1,-1 1,0-1,0 0,0 1,0 0,-2-1,-5-1,0 0,0 0,0 2,0-1,0 1,-1 1,1 0,0 0,-6 2,2 2,1 0,0 0,0 2,1 0,0 0,0 1,0 1,1 0,-2 2,8-3,1 0,0 0,0 0,1 1,0-1,0 1,1 0,0 0,0 0,1 1,0-1,0 1,1-1,0 1,1-1,0 1,0 0,1-1,0 1,0-1,1 1,0-1,1 1,0-1,0 0,1 0,0-1,0 1,0-1,1 0,1 0,2 4,129 103,-132-109,0 0,1-1,-1 1,1-1,0 0,0-1,0 1,0-1,1 0,-1-1,1 0,0 0,-1 0,1-1,0 0,0 0,0 0,0-1,1 0,8-5</inkml:trace>
  <inkml:trace contextRef="#ctx0" brushRef="#br0" timeOffset="6053.204">1964 1,'33'42,"-20"-13,0 0,-2 1,-2 1,-1-1,-1 1,2 23,-4-19,-1 0,-2 0,-2 0,-1 0,-2 0,-1 0,-1 0,-3 0,0-1,-2-1,-8 17,10-30,0 0,-2 0,0-1,-1-1,-1 1,0-2,-1 0,-1 0,-1-1,-3 1,10-9,-2 0,1 0,-1-1,0 0,-1 0,1-2,-1 1,0-1,-1-1,1 0,-1 0,0-1,0-1,0 0,-7 0,-66-7,60-2</inkml:trace>
  <inkml:trace contextRef="#ctx0" brushRef="#br0" timeOffset="12892.082">2839 254,'-173'125,"98"-67,5-5,2 4,-50 53,113-104,4-4,0-1,0 1,1-1,-1 1,0-1,0 0,-1 1,1-1,0 0,0 0,-1 0,1 0,-1 0,1 0,-1 0,1 0,-1 0,1-1,-1 1,0-1,1 1,-1-1,0 0,1 0,-1 0,0 1,1-2,-1 1,0 0,0 0,1 0,-7-8</inkml:trace>
  <inkml:trace contextRef="#ctx0" brushRef="#br0" timeOffset="13239.504">2359 254,'28'45,"100"57,-34-32,-73-52,12 13,0-1,2-3,1 0,1-2,2-2,31 14,-69-37,-1 1,1-1,0 1,0-1,-1 0,1 1,0-1,0 0,0 1,-1-1,1 0,0 0,0 0,0 0,0 0,0 0,-1 0,1 0,0 0,0 0,0 0,0-1,0 1,-1 0,1-1,0 1,0 0,-1-1,1 1,0-1,-1 1,1-1,0 0,-1 1,1-1,-1 0,1 1,-1-1,1 0,-1 1,1-1,-1 0,0 0,0 0,1 1,-1-1,0 0,0 0,0 0,0 0,0 0,0 1,0-1,0 0,0 0,0 0,0 0,-1 0,1 1,0-1,-1-1,-3-12</inkml:trace>
  <inkml:trace contextRef="#ctx0" brushRef="#br0" timeOffset="13622.97">2641 85,'-28'255,"28"170,-12-336,13-76</inkml:trace>
</inkml:ink>
</file>

<file path=ppt/ink/ink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33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30,'0'1,"0"1,0 0,1 0,-1-1,0 1,1 0,-1-1,1 1,0-1,-1 1,1 0,0-1,0 0,0 1,0-1,0 1,0-1,0 0,1 0,-1 0,0 0,1 0,-1 0,1 0,-1 0,1 0,0-1,-1 1,1-1,-1 1,1-1,0 0,0 1,-1-1,1 0,0 0,73-5,-53 3,197-29,148 2,-41 27,-252 13,-66-8,1-1,0 0,0 0,0-1,1 0,-1-1,0 0,0 0,0-1,9-2,3-3,-2 1</inkml:trace>
</inkml:ink>
</file>

<file path=ppt/ink/ink4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09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22,'24'0,"22"0,8 0,0-5,-4-1,-7 0,-5 1,-9 6,-10 4</inkml:trace>
</inkml:ink>
</file>

<file path=ppt/ink/ink4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40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164 114,'-17'15,"1"0,1 1,1 0,0 1,1 1,1 0,0 1,2 0,0 1,1 0,1 1,-4 16,12-34,-1 0,1 1,-1-1,1 0,0 0,1 0,-1 0,0 0,1 1,0-1,0 0,0 0,0 0,0 0,0-1,1 1,0 0,-1-1,1 1,0-1,0 1,0-1,1 0,-1 0,1 0,-1 0,1 0,-1 0,1-1,0 1,0-1,0 0,0 0,0 0,0 0,0-1,0 1,0-1,0 1,1-1,-1 0,0-1,0 1,0 0,0-1,0 0,3 0,16-7,-1-1,0-1,0-1,-1-1,0 0,-1-2,0 0,-2-1,1-1,-2 0,0-1,-1-1,4-7,-7 11,-6 7,-1 0,0 0,0 0,-1-1,0 0,-1 1,1-1,-2-1,1 1,-1 0,0-1,-1 1,1-2,-2 6,0 1,1-1,-1 0,-1 0,1 1,0-1,-1 0,0 1,0-1,0 1,0-1,-1 1,1 0,-1-1,0 1,0 0,0 0,0 0,0 0,-1 0,0 1,1-1,-1 1,0 0,0 0,0 0,0 0,-1 0,1 0,0 1,-2 0,-3-2,-1 2,1-1,-1 1,0 1,0 0,1 0,-1 0,0 1,1 1,-1-1,0 2,1-1,0 1,0 0,0 1,0-1,0 2,0-1,1 1,0 0,0 1,-1 1,-10 7</inkml:trace>
  <inkml:trace contextRef="#ctx0" brushRef="#br0" timeOffset="552.968">812 1,'-44'38,"-105"59,148-96,0 0,1 0,-1 0,0 0,0 0,0 0,1 0,-1 0,1 0,-1 0,1 0,-1 0,1 0,0 1,-1-1,1 0,0 0,0 1,0-1,0 0,0 0,0 1,0-1,0 0,1 0,-1 1,0-1,1 0,-1 0,1 0,0 0,-1 0,1 0,0 0,-1 0,1 0,0 0,0 0,0 0,0 0,0-1,0 1,0 0,0-1,0 1,57 32,-49-29,63 44,-70-47,-1 1,1-1,-1 1,1 0,-1-1,0 1,0 0,1 0,-1-1,-1 1,1 0,0 0,0 0,-1 0,1 0,-1 1,1-1,-1 0,0 0,0 0,0 0,0 0,0 0,-1 1,1-1,-1 0,1 0,-1 0,0 0,0 0,1 0,-1 0,-1-1,1 1,0 0,0 0,-1-1,1 1,-1-1,-1 3,-1 0,0 0,0-1,0 1,-1-1,1 0,-1-1,0 1,1-1,-1 0,0 0,0 0,-1-1,1 1,0-1,0-1,-1 1,1-1,-1 0,1 0,0 0,-3-1,-9-4</inkml:trace>
</inkml:ink>
</file>

<file path=ppt/ink/ink4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42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252 138,'-16'7,"0"1,0 1,1 1,1 0,-1 1,2 1,-12 11,13-12,4-5,-1 0,1 0,0 1,1 1,0-1,0 1,0 0,1 1,0 0,1 0,0 0,0 0,1 1,0 0,1 0,0 0,1 0,0 0,0 1,1-1,0 0,1 1,1-1,0 9,0-16,0 1,1-1,-1 0,1 0,0 0,0 0,0 0,0 0,0 0,1-1,-1 1,1-1,0 0,-1 1,1-1,0-1,0 1,1 0,-1-1,0 1,0-1,1 0,-1 0,1-1,-1 1,1 0,-1-1,1 0,-1 0,3 0,4-1,0-1,0 0,-1 0,1-1,-1 0,1 0,-1-1,0 0,-1-1,5-3,8-8,-1 0,-1-1,-1-1,0-1,-2 0,0-2,-1 1,-1-2,-1 0,-1-1,-1 0,3-12,-10 24,0 1,-1-1,0 0,-1-1,0 1,-1 0,0-1,-1 1,0 0,-2-8,2 14,-1 1,0 0,0 0,0 0,0 0,-1 0,1 0,-1 0,0 0,0 0,0 1,-1-1,0 1,1 0,-1 0,0 0,0 0,-1 0,1 0,-1 1,1 0,-1 0,0 0,0 0,0 0,0 1,0 0,0-1,-2 1,2 1,0-1,-1 1,1 0,0 0,-1 1,1-1,0 1,-1 0,1 0,0 0,0 1,0 0,0-1,0 1,0 1,0-1,1 1,-1-1,1 1,0 0,0 0,0 0,0 1,0-1,1 1,-1 0,1-1,0 1,0 1,-45 124,46-124,-8 39,3 1,2 1,1-1,3 1,3 26,0 27,-20 126,-12-90,31-117</inkml:trace>
</inkml:ink>
</file>

<file path=ppt/ink/ink4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45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0 390,'28'-17,"-2"-2,0 0,-1-2,-1 0,-1-2,-1-1,-1 0,-1-2,-1 0,-2-1,11-21,0-14,-22 102,-6-25,-2-9,1 1,-1 0,1-1,1 1,-1 0,1 0,1 0,-1 0,1 0,0-1,0 1,1 0,0-1,0 1,1-1,0 0,0 1,0-1,1-1,0 1,0 0,0-1,1 0,0 0,0 0,0-1,0 0,1 0,0 0,0-1,5 3,3-5,1-1,-1-1,0 0,1-1,-1-1,0 0,0-1,0 0,-1-1,1-1,-1 0,-1-1,1 0,-1-1,0 0,-1-1,0 0,0-1,-1 0,5-6,-10 11,0-1,0 1,-1-1,0 1,1-1,-2-1,1 1,-1 0,0-1,0 0,-1 0,0 1,0-2,-1 1,1-4,-2 11,0 0,0 1,0-1,-1 0,1 1,0-1,0 0,0 1,0-1,-1 0,1 1,0-1,0 0,-1 0,1 1,0-1,0 0,-1 0,1 0,0 1,-1-1,1 0,0 0,-1 0,1 0,0 0,-1 0,1 0,0 0,-1 0,1 0,0 0,-1 0,1 0,-1 0,1 0,0 0,-1 0,1 0,0 0,-1 0,1 0,0-1,0 1,-1 0,1 0,0 0,-1-1,1 1,0 0,0 0,-1-1,1 1,0 0,0-1,0 1,0 0,-1-1,1 1,0 0,0-1,0 1,0 0,0-1,0 1,0 0,0-1,0 1,-16 26,14-21,0 0,0 0,1 1,0-1,1 1,-1-1,1 1,0-1,0 1,0-1,1 1,0-1,0 0,1 1,-1-1,1 0,0 0,1 0,-1 0,1 0,0 0,0-1,0 1,1-1,0 0,-1 0,1-1,1 1,-1-1,1 1,-1-1,1-1,0 1,0-1,0 0,0 0,0 0,1-1,1 1,6-2,1 0,0-1,-1 0,1-1,-1-1,1 0,-1-1,0 0,0-1,-1-1,0 0,0 0,0-1,0-1,-1 0,-1 0,1-1,-1-1,-1 0,3-3,-2 5,0-1,0 0,-1 0,-1-1,0 0,0-1,-1 0,0 0,-1 0,0-1,3-8,-9 20,0 1,-1-1,1 0,0 1,-1-1,1 1,0-1,-1 1,1-1,-1 0,1 1,0-1,-1 0,1 1,-1-1,1 0,-1 0,1 1,-1-1,1 0,-1 0,1 0,-1 0,0 0,1 0,-1 0,1 0,-1 0,1 0,-1 0,1 0,-1 0,1 0,-1 0,0-1,1 1,-1 0,1 0,-1-1,1 1,0 0,-1-1,1 1,-1 0,1-1,0 1,-1-1,1 1,0 0,-1-1,1 1,0-1,0 1,-1-1,-2 7,0 1,0 0,1-1,-1 1,1 0,1 0,0 1,0-1,0 0,1 0,0 0,0 1,1-1,-1 0,2 0,-1 0,1 0,0 0,1 0,0 0,0-1,0 1,0-1,1 0,1 0,-1 0,1 0,-1-1,2 0,-1 0,0 0,1-1,0 0,0 0,0 0,1-1,-1 0,1 0,2 0,29-8,-25-6</inkml:trace>
</inkml:ink>
</file>

<file path=ppt/ink/ink4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46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0 282,'74'-49,"-2"-3,-2-3,50-53,-120 107,1 0,0 0,0 0,-1-1,1 1,0 0,0 0,0 0,0 0,1 1,-1-1,0 0,0 0,0 1,1-1,-1 0,0 1,1-1,-1 1,0 0,1 0,-1-1,1 1,-1 0,0 0,1 0,-1 0,1 0,-1 1,1-1,-1 0,0 1,1-1,-1 1,0-1,0 1,1 0,-1-1,0 1,0 0,0 0,0 0,0 0,0 0,0 0,0 0,0 0,0 1,-1-1,1 0,0 0,-1 1,1 0,76 167,8-70,-71-89</inkml:trace>
</inkml:ink>
</file>

<file path=ppt/ink/ink4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46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1 283,'5'0,"11"5,7 1,5 0,3-1,-4-6,-3-3,1-1,0 1,1 0,0 2,2 0,-1 2,1-1,1 1,-6-4,-6-3</inkml:trace>
  <inkml:trace contextRef="#ctx0" brushRef="#br0" timeOffset="334.004">170 1,'5'38,"1"18,5 4,1-4,-3-5,-2-8,-2-6,-2-5,-2-2,-1-2,-5-6,-2-2,0-4</inkml:trace>
</inkml:ink>
</file>

<file path=ppt/ink/ink4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50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51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204 193,'-135'123,"128"-115,0 0,0 1,1 0,0 0,1 0,0 1,0 0,1 0,1 0,-1 1,2-1,-1 1,1 0,1-1,0 7,1-13,1 0,-1-1,1 1,0 0,0 0,1 0,-1 0,1-1,0 1,0-1,0 1,0-1,1 0,-1 0,1 0,0 0,0 0,0 0,0-1,0 1,1-1,-1 0,1 0,-1-1,1 1,0-1,0 1,-1-1,1 0,0-1,0 1,0-1,0 0,0 0,0 0,0 0,0-1,0 1,0-1,0 0,0 0,0-1,0 1,-1-1,1 0,-1 0,2-1,11-5,0-1,-1 0,-1-2,1 0,-2 0,1-1,-2-1,1 0,-2-1,0 0,-1-1,0 0,-1 0,-1-1,0 0,-1-1,-1 0,0 0,-2 0,1-7,-1 0,-1 0,-1 0,-1 0,-1 0,-1 0,-2-7,3 27,0 1,0 0,-1-1,1 1,-1 0,0 0,0 0,0-1,0 1,0 0,-1 0,0 0,1 1,-1-1,0 0,0 1,-1-1,1 1,0 0,-1-1,1 1,-1 0,0 1,0-1,0 0,0 1,0 0,0 0,0 0,0 0,0 0,-1 0,1 1,0-1,-1 1,1 0,0 0,0 1,-1-1,1 1,0-1,0 1,-1 0,1 0,0 0,0 1,-6 5,-1 1,1 1,1 0,0 0,0 0,1 1,0 0,0 1,2-1,-1 1,1 0,1 1,0-1,0 1,1 0,1 0,0 0,0 0,1 5,0-1,0 1,1 0,1-1,1 1,0-1,1 0,4 12,-1 0,26 169,-34 28,-48-60,55-160,0-10</inkml:trace>
</inkml:ink>
</file>

<file path=ppt/ink/ink4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50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90 128,'-10'33,"-3"17,-4-1,1-4,-2-9,2-11</inkml:trace>
  <inkml:trace contextRef="#ctx0" brushRef="#br0" timeOffset="662.218">315 213,'48'-59,"45"-41,-92 99,0 0,-1 0,1 0,0 0,0 1,0-1,0 0,-1 0,1 1,0-1,0 0,0 1,0-1,0 1,1 0,-1-1,0 1,0 0,0 0,0-1,0 1,0 0,1 0,-1 0,0 0,0 1,0-1,0 0,0 0,0 1,0-1,1 1,-1-1,0 1,0-1,0 1,-1-1,1 1,0 0,0 0,0-1,0 1,-1 0,1 0,0 0,-1 0,1 0,-1 0,1 0,-1 0,1 0,-1 0,0 0,1 1,9 70,-9-58,-2-11,1-1,-1 1,1 0,0 0,0-1,0 1,0 0,0 0,0-1,1 1,0 0,-1-1,1 1,0-1,0 1,0 0,1-1,-1 0,0 1,1-1,0 0,0 0,-1 0,1 0,0 0,0 0,1-1,-1 1,0-1,1 1,-1-1,1 0,-1 0,1 0,-1 0,1 0,0-1,-1 1,1-1,0 0,0 0,-1 0,1 0,0 0,0 0,-1-1,1 1,0-1,-1 0,1 0,-1 0,2-1,11-9,1-2,-2 0,1-1,-2 0,0-1,-1 0,0-1,-2-1,5-7,3-31,-21 41</inkml:trace>
</inkml:ink>
</file>

<file path=ppt/ink/ink4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48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1 262,'23'126,"-21"-101,-1-17,0 1,-1-1,0 0,0 0,-1 1,0-1,0 0,-1 0,0 0,0 0,-4 7,0-40,14-16,2 1,1 0,3 1,1 0,2 1,1 0,2 2,2 0,17-20,50-32,-86 87,0 1,0 0,-1-1,1 1,0 0,0 1,0-1,-1 1,1-1,0 1,0 0,-1 0,1 0,-1 0,1 0,-1 0,1 1,-1 0,0-1,1 1,-1 0,0 0,0 0,-1 0,1 0,0 1,-1-1,1 0,-1 1,0 0,0-1,0 1,0-1,0 1,0 0,-1 0,0-1,1 1,-1 2,4 4,4 10</inkml:trace>
  <inkml:trace contextRef="#ctx0" brushRef="#br0" timeOffset="1911.138">875 65,'-1'-2,"0"0,-1 0,1 0,-1 1,1-1,-1 0,0 1,0-1,0 1,0 0,0 0,0 0,0 0,0 0,0 0,0 0,-1 1,1-1,0 1,-1-1,1 1,0 0,-1 0,1 0,-2 0,1 0,-4-1,0 0,-1 1,1 0,0 1,-1-1,1 1,0 1,-1-1,1 1,0 0,0 1,0 0,1 0,-1 0,1 1,0 0,0 0,0 1,0 0,1 0,-1 0,1 1,-1 1,5-4,1-1,-1 1,0 0,1-1,0 1,0 0,0 0,0-1,0 1,0 0,1-1,-1 1,1 0,0-1,0 1,0-1,0 1,0-1,1 1,-1-1,0 0,1 0,0 0,0 1,0-2,0 1,0 0,0 0,2 1,72 37,-70-38,74 36,-78-37,0 1,0 0,0-1,0 1,0 0,-1 0,1 0,0 0,-1 1,0-1,0 0,0 0,0 1,0-1,0 1,0-1,-1 1,1-1,-1 1,0-1,0 1,0 0,0-1,0 1,0-1,-1 1,1 0,-1-1,0 0,0 1,0-1,0 1,-5 6,0-2,-1 1,0-1,0 0,0 0,-1-1,0 0,0-1,-1 1,1-2,-1 1,0-1,-1 0,1-1,-1 0,-5 0,-2 3,11-3,-2 0,0 0,0 0,-1 0,1-1,-1 0,1-1,-1 0,0 0,0-1,-6 0,3-5</inkml:trace>
</inkml:ink>
</file>

<file path=ppt/ink/ink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4:28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537 453,'-23'90,"-9"104,1 179,32-95,15-195,-36-112,11 10</inkml:trace>
  <inkml:trace contextRef="#ctx0" brushRef="#br0" timeOffset="305.635">1 594,'592'-209,"-259"101,-311 102,-1 0,1 2,0 0,0 1,0 2,0 0,4 2,-3-1</inkml:trace>
  <inkml:trace contextRef="#ctx0" brushRef="#br0" timeOffset="1364.786">932 904,'-15'33,"1"0,2 1,1 1,2 0,1 0,2 1,-1 21,6-52,1 1,-1-1,1 1,0-1,1 1,-1-1,1 1,0-1,1 0,-1 1,1-1,0 0,0 0,1 0,-1 0,1-1,0 1,1-1,-1 1,1-1,0 0,0-1,0 1,0-1,1 1,-1-1,1-1,0 1,0 0,0-1,0 0,0-1,0 1,1-1,-1 0,5 1,1-6,0 1,0-2,0 1,-1-1,0-1,0 0,0 0,-1-1,0 0,0-1,-1 0,6-7,4-8,-1-1,-1-1,-1 0,-1-2,-1 1,3-15,0 11,-16 31,0-1,0 1,0-1,0 0,0 1,0-1,0 1,0-1,0 0,0 1,1-1,-1 1,0-1,0 0,0 1,1-1,-1 0,0 1,0-1,1 0,-1 1,0-1,0 0,1 0,-1 1,1-1,-1 0,0 0,1 0,-1 1,0-1,1 0,-1 0,1 0,-1 0,0 0,1 0,-1 0,1 0,-1 0,0 0,1 0,-1 0,1 0,-1 0,0 0,1 0,-1-1,1 1,-1 0,0 0,1 0,-1-1,0 1,1 0,-1 0,0-1,1 1,-1 0,0-1,0 1,0 0,1-1,-1 1,0 0,0-1,0 1,0-1,1 1,9 120,-7-108,-1-1,2 0,-1 0,2 0,-1 0,2-1,-1 0,1 0,1 0,0-1,1 2,-4-8,-1 1,1-1,0 1,0-1,1 0,-1-1,1 1,-1-1,1 0,0 0,0 0,-1 0,1-1,1 0,-1 0,0-1,0 1,0-1,0 0,0-1,0 1,1-1,-1 0,0 0,0 0,1-1,2-1,-1-1,1 1,-1-1,1 0,-1-1,-1 0,1 0,-1 0,0-1,0 0,0 0,-1-1,0 1,0-1,-1 0,1-1,-2 1,1-1,0-2,40-156,-43 166,8-81,-8 82</inkml:trace>
  <inkml:trace contextRef="#ctx0" brushRef="#br0" timeOffset="4037.16">2146 961,'-3'-2,"1"1,-1 0,0 0,1 1,-1-1,0 0,1 1,-1 0,0-1,1 1,-1 0,0 1,0-1,1 0,-1 1,0-1,1 1,-1 0,0 0,1 0,-1 0,1 1,0-1,-1 1,1-1,0 1,0 0,0 0,0 0,0 0,0 0,1 0,-1 0,1 1,-1-1,1 0,0 2,-38 98,39-98,-5 8,2 1,0 0,0 0,1 0,1 1,0-1,1 0,1 1,0-1,0 0,1 0,1 0,2 8,-3-19,-1 1,1-1,0 1,0-1,-1 1,1-1,1 0,-1 0,0 0,1 0,-1 0,1-1,-1 1,1-1,0 1,-1-1,1 0,0 0,0 0,0-1,0 1,0-1,0 1,0-1,0 0,0 0,0 0,0-1,0 1,0-1,0 0,0 0,0 0,0 0,93-52,-66 23,-1 0,-2-3,-1 0,-1-1,-2-2,-17 27,-1-1,0 0,0 0,-1 0,-1-1,1 1,-2-1,1 0,-2 0,1 0,-2 0,1-6,-1 12,-1 0,1 0,-1 1,0-1,0 0,0 0,-1 1,0-1,0 1,0-1,0 1,-1 0,1 0,-1 0,0 0,0 1,-1-1,1 1,-1-1,0 1,0 1,0-1,0 0,0 1,0 0,-1 0,1 0,-1 0,0 1,-7-1,0 0,-1 0,1 1,0 1,-1 0,1 1,0 0,0 1,0 1,0 0,0 0,0 1,0 0,1 1,0 1,0 0,1 0,-1 1,1 0,1 1,-1 0,1 0,1 1,0 1,0-1,1 1,-6 10,-5 5</inkml:trace>
  <inkml:trace contextRef="#ctx0" brushRef="#br0" timeOffset="4972.509">3331 256,'0'674,"-29"-284,30-407,-1-1</inkml:trace>
  <inkml:trace contextRef="#ctx0" brushRef="#br0" timeOffset="7200.728">3105 876,'29'13,"1"-1,1-2,0-2,0 0,1-2,0-2,0 0,0-3,0 0,10-3,-14-2,0-2,-1-1,1-1,-2-1,1-2,-1 0,-1-2,0-1,-1-1,-1-1,0-1,-1-1,9-10,-56 88,19-51,0 0,1 0,1 0,-1 1,2 0,-1 0,1 0,1 0,0 1,0-1,1 0,0 1,1-1,0 1,1 0,0-1,1 0,0 1,3 8,-4-17,0 0,0 1,0-1,1 0,-1 1,1-1,-1 0,1 0,0 0,0-1,0 1,0 0,0-1,0 1,0-1,1 1,-1-1,0 0,1 0,-1 0,1-1,-1 1,1-1,-1 1,1-1,0 0,-1 0,1 0,0 0,-1 0,1 0,-1-1,1 1,-1-1,1 0,-1 0,1 0,-1 0,2-1,83-63,-74 48,0-1,-2 0,0 0,0-1,-2-1,6-16,-5 12,-4 63,-8 558,-27-337,30-250,-1-1,0 1,-1 0,0-1,0 1,-1-1,0 1,-1-1,0 0,-1 1,1-2,-2 1,1 0,-1-1,-3 4,3-10,0-1,1 1,-1-1,0 0,0 0,0 0,1-1,-1 0,0 1,0-2,0 1,0-1,0 0,0 0,0 0,1 0,-1-1,1 0,-1 0,1 0,-1-1,1 1,0-1,0 0,0 0,1 0,-1-1,1 0,0 1,0-1,0 0,-2-4,-4-6,1 0,1-1,0 0,1 0,1 0,0-1,2 1,-1-1,0-11,5 15,-1 1,1-1,1 0,0 0,1 1,0-1,1 1,0 0,1 0,0 0,1 1,0-1,1 1,7-8,5-12,107-133,-16 47,-68 67,-11 15,-3-1,0-1,-3-2,12-22,6-52,-42 113,-1-1,0 0,1 1,-1-1,1 0,-1 1,0-1,1 0,-1 0,1 0,-1 0,1 1,-1-1,1 0,-1 0,1 0,-1 0,1 0,-1 0,1 0,-1 0,1 0,-1-1,1 1,-1 0,1 0,-1 0,0 0,1-1,-1 1,1 0,-1-1,1 1,-1 0,0 0,1-1,-1 1,0-1,1 1,-1 0,0-1,0 1,1-1,-1 1,0-1,0 1,0-1,0 1,0-1,0 1,1 0,-1-1,0 1,0-1,0 1,-1-1,1 1,0-1,0 1,0-1,0 1,0-1,0 1,-1-1,1 1,0-1,0 1,-1 0,1-1,-1 1,13 36,-8 265,-32-32,1-70,17-168,10-32,0 1,0 0,0-1,0 1,0 0,0-1,0 1,-1 0,1-1,0 1,0 0,0-1,0 1,-1 0,1-1,0 1,0 0,-1 0,1-1,0 1,0 0,-1 0,1 0,0-1,-1 1,1 0,0 0,-1 0,1 0,0 0,-1 0,1-1,0 1,-1 0,1 0,0 0,-1 0,1 0,0 0,-1 1,1-1,0 0,-1 0,1 0,0 0,-1 0,1 0,0 1,-1-1,1 0,0 0,-1 0,1 1,0-1,0 0,0 0,-1 1,-1-31,1 0,1 0,1 0,2 0,1 0,2 1,0 0,2 0,2 0,0 1,2 0,13-22,-13 20,3-10,1 1,3 1,1 0,1 1,2 1,2 2,1 0,1 2,19-16,-45 46,1 0,-1 0,1 0,0 0,0 0,0 1,0-1,0 1,0-1,0 1,0 0,0 0,1 0,-1 0,0 0,1 0,-1 1,1-1,-1 1,1 0,-1 0,1 0,-1 0,1 0,-1 0,1 1,-1-1,1 1,-1-1,0 1,1 0,-1 0,0 0,0 1,1-1,-1 0,0 1,0-1,0 1,-1 0,1 0,0 0,-1 0,1 0,-1 0,0 0,1 0,-1 0,0 1,-1-1,2 3,1 9,0 1,-2 0,1 0,-2 0,0 1,-1-1,0 0,-1 0,-1 0,0-1,-1 1,-1-1,0 0,-1 0,-1 0,-6 10,6-11,-1 0,-1 0,0-1,-1 0,0-1,-1 0,0 0,0-1,-1-1,-1 0,0-1,0 0,-12 5,23-12,1 0,0 0,-1 0,1 0,-1 0,0 0,1-1,-1 1,0-1,1 1,-1-1,0 0,0 1,1-1,-1 0,0 0,0 0,1-1,-1 1,0 0,0-1,1 1,-1-1,0 1,1-1,-1 0,1 0,-1 1,1-1,-1-1,1 1,0 0,-1 0,1 0,0-1,0 1,0 0,0-1,0 1,0-1,0 1,1-1,-1 0,0 1,1-1,-1 0,1 1,0-1,0 0,-1 0,1 1,0-1,1 0,-1 0,0 1,0-1,1 0,-1 0,1 1,-1-1,1 1,0-1,0-1,9-14,2 3</inkml:trace>
  <inkml:trace contextRef="#ctx0" brushRef="#br0" timeOffset="7585.717">4798 989,'25'3,"1"-1,-1-1,0-1,0-2,0 0,0-2,0 0,-1-2,21-7,-41 11,1 1,-1-1,0 0,1 0,-1 0,0-1,0 1,0-1,-1 0,1 0,-1-1,0 1,1-1,-2 1,1-1,0 0,-1 0,1 0,-1-1,0 1,-1 0,1-1,-1 1,0-1,0 0,0 1,-1-1,0 0,1 1,-2-1,1 0,0 0,-1 1,0-1,0 1,-1-1,1 1,-1-1,0 1,0 0,-1-1,2 2,0 1,-1 0,0 0,1-1,-1 1,0 0,0 0,0 0,-1 1,1-1,0 1,-1-1,1 1,-1 0,1-1,-1 1,1 1,-1-1,0 0,0 1,1-1,-1 1,0 0,0 0,0 0,1 0,-1 0,0 1,0-1,1 1,-1 0,0 0,1 0,-1 0,1 0,-1 1,0-1,-86 67,80-59,1 1,0 0,1 0,0 1,0 0,1 0,1 1,0-1,0 1,2 1,-1-1,1 0,1 1,0 0,1-1,0 1,1 0,1 5,3-10,-1-1,2 0,-1 1,1-2,0 1,1-1,-1 1,1-2,0 1,1-1,-1 0,1 0,0 0,1-1,-1 0,1-1,-1 0,1 0,0 0,0-1,1 0,-1-1,0 0,0 0,1-1,-1 0,1 0,-1-1,6-1,6-2,-1-1,0 0,0-2,0 0,-1-1,0-1,10-6,-10 4</inkml:trace>
  <inkml:trace contextRef="#ctx0" brushRef="#br0" timeOffset="7902.971">5786 678,'-17'11,"0"0,1 1,0 1,1 1,0 0,1 1,1 0,0 1,2 1,-1 0,2 0,-5 12,14-25,0 0,0 0,1 1,-1-1,1 0,0 1,0-1,1 0,-1 1,1-1,0 0,0 0,0 0,1 1,-1-1,1-1,0 1,0 0,0 0,1-1,-1 1,1-1,0 0,0 0,0 0,1 0,-1 0,3 1,10 12,-13-13,-1-1,1 1,-1 0,1 0,-1 0,0 0,0 0,-1 0,1 1,-1-1,1 0,-1 1,0-1,0 1,-1 0,1-1,-1 1,1 0,-1-1,0 1,-1 0,1-1,-1 1,0-1,1 1,-1 0,-1-1,1 0,-1 1,1-1,-1 0,0 0,0 0,0 0,0 0,-1 0,1 0,-1-1,-3 3,-5 4,-1 0,-1-1,1-1,-1 0,-1 0,1-1,-1-1,0 0,0-1,-1-1,1 0,-1-1,0 0,-4-1,-6-1</inkml:trace>
  <inkml:trace contextRef="#ctx0" brushRef="#br0" timeOffset="9223.243">6943 791,'-20'11,"1"0,-1 2,2 0,0 1,0 1,1 0,1 2,1 0,0 0,2 1,0 1,-10 19,21-34,0-1,0 1,0 0,1 0,-1 0,1 0,0 1,0-1,0 0,1 0,0 1,-1-1,2 0,-1 0,0 1,1-1,0 0,0 0,0 1,0-1,1 0,0 0,-1 0,2-1,-1 1,0 0,1-1,-1 0,1 1,0-1,0 0,1 0,-1-1,0 1,1-1,0 1,-1-1,1 0,0-1,0 1,0-1,0 0,1 0,-1 0,0 0,4 0,5-3,-1 0,1-1,-1 0,0 0,0-2,0 0,-1 0,1-1,-1 0,0-1,-1 0,0 0,0-2,-1 1,0-1,0 0,-1-1,0 0,0 0,-2-1,1 0,-1 0,-1-1,0 1,0-1,1-10,0 10,-2 1,1-1,-2 0,1 0,-2 0,1 0,-2 0,0-1,0 1,-1-1,-1 1,0 0,0-1,-1 1,-1 0,-2-7,4 15,0 1,1-1,-1 0,-1 1,1-1,0 1,-1 0,0-1,0 1,0 0,0 0,0 0,-1 0,1 1,-1-1,0 0,1 1,-1 0,0 0,-1 0,1 0,0 0,-1 1,1-1,-1 1,1 0,-1 0,1 0,-1 1,0-1,1 1,-1 0,0 0,0 0,1 1,-1-1,0 1,1 0,-1 0,1 0,-1 0,1 1,-2 0,6-3,-1 1,1 0,0 0,-1 0,1-1,-1 1,1 0,0 0,-1 0,1 0,0 0,-1 0,1 0,0 0,-1 0,1 0,-1 0,1 1,0-1,-1 0,1 0,-1 1,1-1,-1 0,1 1,-1-1,1 0,-1 1,1-1,-1 1,1-1,-1 1,0-1,1 1,-1-1,0 1,1-1,-1 1,0 0,0-1,1 1,-1-1,0 1,0 0,0-1,0 1,0 0,0-1,0 1,0 0,0-1,0 1,-1-1,1 1,0 0,0-1,0 1,-1-1,1 1,0-1,-1 1,1-1,0 1,-1-1,1 1,-1-1,0 1,12-5,0-1,0-1,-1 0,0 0,0-1,-1 0,1-1,-1 1,1-4,20-15,10-8,-2-2,-1-2,-1-1,-3-2,-1-1,-2-2,-2-1,-2-1,7-20,-12 22,-19 45,-1 0,0 0,0 0,1 0,-1 1,0-1,0 0,-1 1,1-1,0 1,0-1,-1 1,1 0,-1-1,1 1,-1-1,0 1,1 0,-1-1,0 1,0 0,0-1,0 1,-1 0,1-1,0 1,-1 0,1-1,-1 1,-3 676,-22-156,20-382,-7 0,-6-1,-11 20,26-141,0 1,-1 1,0-1,-2 0,0 0,-1 0,-9 14,17-32,-1-1,1 1,-1 0,1 0,-1 0,0-1,1 1,-1 0,0-1,1 1,-1-1,0 1,0-1,1 1,-1-1,0 1,0-1,0 0,0 1,0-1,0 0,0 0,0 0,1 0,-1 0,0 0,0 0,0 0,0 0,0 0,0 0,0-1,0 1,0 0,0-1,1 1,-1-1,0 1,0-1,0 1,1-1,-1 1,0-1,1 0,-1 1,0-1,0-1,-26-40,25 39,-6-18,1-1,2 0,0 0,1 0,1-1,1 0,1 0,1 1,1-1,1 0,1 1,1-1,0 1,2 0,1 0,3-3,-3 2,2 1,1 0,0 1,2 0,0 0,13-15,-6 12</inkml:trace>
  <inkml:trace contextRef="#ctx0" brushRef="#br0" timeOffset="19289.757">9173 396,'0'0,"1"0,-1-1,0 1,1 0,-1-1,1 1,-1 0,1-1,-1 1,1 0,-1 0,1 0,0 0,-1-1,1 1,-1 0,1 0,-1 0,1 0,-1 0,1 0,0 1,-1-1,1 0,-1 0,1 0,-1 0,1 1,-1-1,1 0,-1 0,1 1,-1-1,1 0,-1 1,0-1,1 1,-1-1,0 0,1 1,-1-1,0 1,1-1,-1 1,0-1,0 1,0-1,1 1,-1-1,0 1,0 0,0-1,0 1,0-1,0 1,0-1,0 1,0-1,0 1,-1 0,7 39,-6-39,1 461,-1-155,-28-140,26-95,2-72,0-1,-1 1,1 0,0-1,0 1,0 0,-1 0,1-1,0 1,0 0,-1 0,1-1,0 1,0 0,-1 0,1 0,0-1,-1 1,1 0,0 0,-1 0,1 0,0 0,-1 0,1 0,-1 0,1 0,0 0,-1 0,1 0,0 0,-1 0,1 0,0 0,-1 0,1 0,0 0,-1 1,1-1,0 0,-1 0,1 0,0 1,0-1,-1 0,1 0,0 1,0-1,-1 0,1 0,0 1,0-1,0 0,0 1,-1-1,1 0,0 1,0-1,0 0,0 1,0-1,-5-12</inkml:trace>
  <inkml:trace contextRef="#ctx0" brushRef="#br0" timeOffset="19641.744">8890 989,'24'-9,"23"-9,12-5,1 0,-4 1,-8 2,-2 1,-3 4,-6 4,-3 4,-8-2,-3 1,-1 1,0 3,2 1,-4 7,-4 2</inkml:trace>
  <inkml:trace contextRef="#ctx0" brushRef="#br0" timeOffset="20203.641">9653 1187,'-12'171,"12"-171,0-1,0 1,-1 0,1 0,0 0,-1 0,1 0,0 0,-1-1,1 1,0 0,-1 0,1 0,0 0,-1 0,1 0,0 0,-1 0,1 1,0-1,-1 0,1 0,0 0,0 0,-1 0,1 0,0 1,-1-1,1 0,0 0,0 0,-1 1,1-1,0 0,0 0,0 1,-1-1,1 0,0 1,0-1,0 0,0 1,0-1,0 0,-1 0,1 1,0-1,0 0,0 1,0-1,0 0,0 1,0-1,0 0,1 1,-1-1,-5-28,4 5,2 0,1 0,0 0,2 0,1 1,0-1,2 1,1 0,0 1,2 0,0 0,6-7,-7 14,0 0,1 1,1 0,0 1,1 0,0 1,1 0,0 1,0 0,1 1,0 1,12-5,-24 12,0 0,-1 1,1-1,0 1,0-1,0 1,-1 0,1 0,0 0,0 0,0 0,0 1,0-1,-1 0,1 1,0-1,0 1,-1 0,1 0,0-1,-1 1,1 0,-1 0,1 1,-1-1,1 0,-1 0,0 1,0-1,1 1,-1-1,0 1,0 1,7 12</inkml:trace>
  <inkml:trace contextRef="#ctx0" brushRef="#br0" timeOffset="20711.706">10471 933,'-40'14,"1"2,1 1,0 2,2 2,0 1,1 2,2 2,-17 15,41-31,0 0,0 0,1 1,0 0,0 0,1 1,1 0,0 0,1 1,0-1,1 1,1 0,0 1,0-1,1 1,2-12,0 0,0 0,0 0,0 0,0 0,0 0,0-1,1 1,-1 0,1 0,-1 0,1 0,0 0,-1-1,1 1,0 0,0-1,1 1,-1 0,0-1,0 0,1 1,-1-1,1 0,-1 1,1-1,0 0,-1 0,1 0,0-1,0 1,0 0,-1-1,1 1,0-1,0 0,0 1,0-1,0 0,0 0,0 0,2-1,81-26,-41 2,-1-2,-2-2,0-1,-2-3,-2-1,-1-1,0-4,-28 30,42-30,-49 39,0 1,0 1,1-1,-1 0,0 0,0 0,0 0,-1 1,1-1,0 0,0 1,-1-1,1 1,-1-1,1 1,-1-1,1 1,-1-1,0 1,0-1,0 1,0 0,0-1,0 1,0-1,-1 1,1-1,-1 1,1-1,-1 1,1 0,-4 20,0-12,1 1,1-1,0 1,0 0,1 0,1 0,-1 0,2 0,0 0,0 0,1 0,0 0,1-1,0 1,1-1,0 0,0 0,1 0,5 7,3-4</inkml:trace>
  <inkml:trace contextRef="#ctx0" brushRef="#br0" timeOffset="21193.682">10809 1243,'28'-62,"3"1,3 1,14-16,-11 26,-36 50,0 0,0 0,1 0,-1 0,0 1,0-1,0 0,0 1,1-1,-1 0,0 1,0 0,0-1,0 1,0-1,0 1,0 0,0 0,-1 0,1 0,0-1,0 1,-1 0,1 0,0 0,-1 0,1 1,-1-1,1 0,-1 0,0 0,0 0,1 0,-1 1,0-1,0 0,0 0,0 0,0 1,0-1,-1 0,1 0,0 0,0 0,-1 1,1-1,-1 0,1 0,-1 1,1 0,-1 47,0-36,1 1,0 0,0-1,2 1,0 0,0-1,1 0,1 0,0 1,5 10,-6-18,0-1,0 1,0-1,0 0,1 0,0 0,0 0,0-1,0 1,1-1,0 0,0-1,0 1,0-1,1 0,-1 0,1-1,0 0,-1 0,1 0,0 0,0-1,1 0,-1 0,0-1,0 0,0 0,0 0,1-1,-1 0,6-2,-3 1,0-2,0 1,0-1,0-1,0 1,-1-1,0-1,0 0,-1 0,1-1,-1 1,0-1,-1-1,0 0,0 1,-1-2,0 1,4-9,0-2,0-1,-1 0,-1 0,-1-1,-1 0,0 0,-2 0,0-4,-2 1</inkml:trace>
  <inkml:trace contextRef="#ctx0" brushRef="#br0" timeOffset="21656.308">11939 763,'-11'-3,"0"0,0 1,0 0,0 0,0 1,0 1,0 0,0 0,0 1,-1 1,1 0,1 0,-1 1,0 0,1 1,-1 1,9-5,0 1,0 0,1-1,-1 1,0 0,1 0,-1 0,0 1,1-1,0 0,-1 1,1-1,0 1,-1-1,1 1,0-1,0 1,0 0,1-1,-1 1,0 0,1 0,-1 0,1 0,-1 0,1 0,0-1,0 1,0 0,0 0,0 0,1 0,-1 0,0 0,1 0,-1 0,1-1,0 1,0 0,0 0,0-1,0 1,0 0,0-1,0 1,1-1,-1 0,0 1,1-1,-1 0,2 1,34 27,64 68,-98-93,0 0,-1 0,1 0,-1 1,0-1,0 1,-1-1,1 1,-1 0,0 0,0 0,-1-1,0 1,1 0,-2 0,1 0,0 0,-1 0,0 0,0 0,-1-1,1 1,-1 0,0-1,0 1,-1 0,-3 4,0 0,0-1,-1 0,0 0,0-1,-1 0,0 0,0-1,-1 0,1 0,-2-1,1 0,0-1,-1 0,0 0,0-1,0 0,0-1,0 0,0-1,-1 0,1-1,-1 0,1 0,-1-1,-14 1</inkml:trace>
  <inkml:trace contextRef="#ctx0" brushRef="#br0" timeOffset="22408.044">12333 143,'18'156,"-4"-33,-5-61,-1 1,-4 0,-2 0,-3 0,-3 0,-3 0,-5 16,-56 158,68-238,1 1,-1-1,0 0,1 1,-1-1,1 0,-1 1,1-1,-1 0,1 1,0-1,-1 1,1-1,0 1,-1 0,1-1,0 1,-1 0,1-1,0 1,0 0,0 0,-1-1,1 1,0 0,0 0,0 0,-1 0,1 0,0 0,0 1,0-1,-1 0,1 0,0 0,0 1,-1-1,1 1,0-1,0 0,-1 1,1-1,0 1,-1-1,1 1,-1 0,1-1,-1 1,1-1,-1 1,1 0,-1 0,0-1,1 1,-1 0,0 0,0-1,1 1,-1 0,0 0,0 0,0-1,0 1,0 0,0 0,0 0,0-1,-1 1,1 0,20-11</inkml:trace>
  <inkml:trace contextRef="#ctx0" brushRef="#br0" timeOffset="22928.683">12954 820,'-255'145,"239"-135,-1-1,1 1,0 0,0 1,1 1,0 0,1 1,0 1,1 0,1 1,0 0,-5 11,16-24,-1 1,1 0,0 0,0 0,1 0,-1 0,1 0,-1 0,1 1,0-1,0 0,0 0,0 0,1 0,-1 0,1 0,0 0,0 0,0 0,0 0,1 0,-1 0,1 0,0-1,-1 1,1-1,0 1,1-1,-1 0,0 0,1 0,-1 0,1 0,0-1,-1 1,1-1,0 1,0-1,0 0,0 0,0 0,0-1,0 1,0-1,0 0,1 0,-1 0,0 0,0 0,0-1,1 1,17-6,0 0,0-1,0-1,-1-1,0-1,0-1,-1 0,14-13,-14 12,217-163,-235 173,-1 1,1 0,0-1,0 1,-1 0,1 0,0-1,0 1,0 0,0 0,0 0,1 0,-1 0,0 1,0-1,1 0,-1 0,0 1,1-1,-1 1,1-1,-1 1,0 0,1 0,-1-1,1 1,-1 0,1 0,-1 0,1 1,-1-1,1 0,-1 0,1 1,-1-1,0 1,1-1,-1 1,0 0,1 0,-1-1,0 1,0 0,0 0,1 0,-1 0,0 0,-1 1,1-1,0 0,0 0,0 1,-1-1,6 70,-6-62,0 1,0 0,1 0,0 0,1-1,0 1,0 0,1-1,1 0,0 0,1 4,-1-7,-1 0,1 0,0 0,0-1,1 1,0-1,0 0,0 0,0-1,1 0,0 1,0-2,0 1,0-1,0 0,1 0,-1-1,1 0,0 0,0 0,0-1,0 0,0-1,0 1,0-1,0-1,0 1,0-1,0 0,0-1,0 0,0 0,-1 0,1-1,2-1,6-7</inkml:trace>
  <inkml:trace contextRef="#ctx0" brushRef="#br0" timeOffset="29045.59">13745 1,'11'138,"-1"-73,-3 0,-3 0,-3 1,-4 27,1 10,-28 180,37-122,-7-161,0 0,0-1,0 1,1-1,-1 1,0 0,0 0,1-1,-1 1,0 0,0-1,1 1,-1 0,0 0,1-1,-1 1,0 0,1 0,-1 0,1 0,-1 0,0-1,1 1,-1 0,1 0,-1 0,0 0,1 0,-1 0,1 0,-1 0,0 1,1-1,-1 0,1 0,-1 0,0 0,1 0,-1 1,0-1,1 0,-1 0,0 1,1-1,-1 0,0 0,1 1,-1-1,0 1,7-41,-6 16</inkml:trace>
  <inkml:trace contextRef="#ctx0" brushRef="#br0" timeOffset="29341.803">13378 537,'38'0,"42"0,12 0,0 0,-11 0,-15 0,-13 0,-11 0,-8 0,-5 0,-3 0,0 0,-1 0,-4 0</inkml:trace>
  <inkml:trace contextRef="#ctx0" brushRef="#br0" timeOffset="29610.221">14365 763,'0'39,"0"17,0 3,0-7</inkml:trace>
  <inkml:trace contextRef="#ctx0" brushRef="#br0" timeOffset="29844.728">14478 227,'0'0</inkml:trace>
  <inkml:trace contextRef="#ctx0" brushRef="#br0" timeOffset="30113.786">14902 763,'-26'23,"1"0,1 1,1 2,2 0,0 2,2 0,1 1,-8 19,24-45,0-1,1 1,-1 0,1 0,0 0,-1 0,1 0,1 0,-1 0,0 0,1 0,0 0,-1 1,1-1,0 0,1 0,-1 0,1 0,-1 1,1-1,0 0,0 0,0 0,0 0,1-1,-1 1,1 0,0 0,0-1,0 1,0-1,0 0,1 0,-1 0,0 0,1 0,0 0,-1 0,1-1,0 0,0 1,0-1,0 0,0 0,0-1,0 1,1 0,19 0,0-1,0 0,0-2,0-1,0 0,-1-2,1 0,-1-2,0 0,-1-2,0 0,0-2,-1 0,-1-1,0-1,0 0,-1-2,5-6,-11 11,0-1,0 0,-2 0,1-2,-1 1,-1-1,0 0,-1-1,-1 0,0-1,0 1,-2-1,0 0,0-1,-2 1,0-1,-1 0,0 0,-1 1,-1-1,0 0,-3-12,0 20,0 1,-1-1,0 1,0 0,-1 1,0-1,0 1,0 0,-1 0,0 0,0 1,0 0,-1 0,0 1,0 0,0 0,0 0,-1 1,1 0,-1 1,0-1,0 2,0-1,0 1,0 0,0 1,0-1,0 2,0-1,0 1,0 0,0 1,0 0,0 0,0 1,1 0,-1 0,0 2,-16 7</inkml:trace>
  <inkml:trace contextRef="#ctx0" brushRef="#br0" timeOffset="30630.726">15438 904,'90'-79,"48"-58,-137 157,-5-12,0 0,0 1,1 0,0 0,1 0,0 0,0 0,1 0,0 0,0 1,1-1,1 0,-1 1,1-1,1 0,0 0,0 0,1 0,0 0,1 0,0-1,0 0,0 0,1 0,1 0,-1-1,1 1,0-1,1-1,0 1,0-1,0-1,1 1,4 1,8 0,0-2,0-1,0 0,0-2,1 0,0-1,-1-1,1-1,-1-1,1-1,-1 0,0-2,0 0,-1-1,1-1,0-2,11-2,-1-1,0-2,-1 0,-1-3,0 0,-1-1,-1-2,-1-1,-1-1,11-12,-21 17,-3 8,0-1,-1-1,0 0,0-1,-2 0,1 0,-2-1,1 0,-2 0,0 0,0-1,-2 0,1 0,-2-1,0 1,1-14,-9 4</inkml:trace>
  <inkml:trace contextRef="#ctx0" brushRef="#br0" timeOffset="31730.721">57 1948,'121'-22,"0"4,1 6,1 5,91 8,266 29,1047-29,-170-1,-550 25,578 7,253-22,244 7,-891-43,869-68,-228-30,-1590 121,1677-62,-842 67,-640 19,-209-17</inkml:trace>
</inkml:ink>
</file>

<file path=ppt/ink/ink4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5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71 275,'16'8,"1"-1,-1-1,1 0,1-1,-1-1,1-1,0 0,-1-1,1-1,0-1,0-1,0 0,0-1,0-1,-1-1,1 0,-1-1,0-1,-1-1,1-1,-1 0,0-1,-8 4,-1 0,1 0,-1-1,-1 0,1 0,-1-1,0 0,0 0,-1 0,0 0,0-1,-1 0,0 0,-1-1,1 1,-2-1,1 1,-1-1,0 0,-1 0,0 0,-1 0,1 0,-2 0,0-3,-2 7,-1 0,0 1,0-1,-1 1,1 0,-1 0,0 0,0 1,0 0,0 0,-1 0,1 0,-1 1,0 0,0 0,0 1,0-1,0 1,0 1,0-1,0 1,0 0,0 0,0 1,0 0,-1 0,-6 4,1 0,0 1,1 1,0 0,0 0,0 1,1 0,0 1,0 0,1 0,0 1,1 1,0-1,1 1,0 0,1 1,0 1,-3 4,2 1,0 0,1 0,0 1,2 0,0 0,2 0,0 0,1 0,0 1,2-1,2 18,-1-9,-1 0,-2 0,-1 0,-1 0,-7 26,4-36,-2 0,0 0,-1-1,-1 0,0 0,-1-1,-1-1,-1 0,0 0,-1-1,0-1,-1 0,-10 5,25-17,0-1,0 1,-1-1,1 1,0-1,-1 1,1-1,0 0,-1 1,1-1,0 1,-1-1,1 0,-1 1,1-1,-1 0,1 1,-1-1,1 0,-1 0,0 0,1 1,-1-1,1 0,-1 0,1 0,-1 0,0 0,1 0,-1 0,1 0,-1 0,1 0,-1-1,0 1,1 0,-1 0,1 0,-1-1,1 1,-1 0,1-1,-1 1,1 0,-1-1,1 1,0-1,-1 1,1-1,0 1,-1-1,1 1,0-1,0 1,-1-1,1 1,0-1,0 1,0-1,0 1,0-1,-1 0,1 0,2-13</inkml:trace>
</inkml:ink>
</file>

<file path=ppt/ink/ink4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53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0 316,'300'-258,"-253"200,-46 59,1-1,0 0,-1 1,1-1,-1 0,1 1,-1 0,1-1,-1 1,0 0,1 0,-1 0,0 0,1 0,-1 0,0 0,0 0,0 0,0 1,0-1,0 0,-1 1,1-1,0 0,-1 1,1-1,-1 1,1 0,-1-1,0 1,1-1,-1 1,0-1,0 1,0 0,0-1,-1 1,1-1,0 1,-1 1,2 3,54 229,-28-184,-11-33</inkml:trace>
</inkml:ink>
</file>

<file path=ppt/ink/ink4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37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3 116,'-3'56,"6"358,8-570,-2 114,2 2,2-1,2 2,2 0,12-20,57-91,-86 149,1 0,-1-1,1 1,0 0,0 0,0 0,-1 0,1 0,0 0,0 0,0 0,1 1,-1-1,0 0,0 0,0 1,0-1,1 1,-1-1,0 1,1 0,-1-1,0 1,1 0,-1 0,0 0,1 0,-1 0,0 0,1 0,-1 1,0-1,1 0,-1 1,0-1,0 1,1-1,-1 1,0 0,0 0,0-1,0 1,0 0,0 0,0 0,0 0,0 0,0 0,-1 0,1 0,0 1,-1-1,1 0,-1 0,1 1,-1-1,0 0,1 1,-1-1,0 1,17 37,-11-20</inkml:trace>
  <inkml:trace contextRef="#ctx0" brushRef="#br0" timeOffset="22771.546">821 59,'-39'-17,"28"17,-1 0,1 1,0 0,0 1,0 0,0 1,1 0,-1 1,1 0,-1 1,1 0,1 0,-1 1,1 0,0 1,0 0,1 0,0 1,0 0,1 1,0-1,0 2,1-1,1 0,-1 2,2-5,0 1,1-1,-1 1,2 0,-1 1,1-1,0 0,0 1,1-1,0 1,0 0,1-1,0 1,0-1,1 1,0 0,0-1,1 1,0-1,0 0,1 1,0-1,0 0,0-1,1 1,0-1,1 1,-1-1,1 0,0-1,1 1,-1-1,1 0,0-1,1 1,-1-1,1 0,0-1,-1 0,2 0,-1 0,0-1,1 0,13 3,0-2,0-1,1 0,-1-2,1 0,10-3,9 1,-17 1</inkml:trace>
</inkml:ink>
</file>

<file path=ppt/ink/ink4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2:25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3161 706,'28'59,"-2"2,-3 0,-3 2,-3 0,4 32,-2 57,-19-153,-1 1,1-1,0 1,0 0,0-1,0 1,0-1,0 1,1 0,-1-1,0 1,0-1,0 1,0 0,0-1,1 1,-1-1,0 1,0 0,1-1,-1 1,0 0,0-1,1 1,-1 0,0 0,1-1,-1 1,0 0,1 0,-1 0,1-1,-1 1,0 0,1 0,-1 0,1 0,-1 0,0 0,1 0,-1 0,1 0,-1 0,1 0,-1 0,0 0,1 0,-1 0,1 0,-1 1,0-1,1 0,-1 0,0 0,1 1,-1-1,0 0,1 0,-1 1,0-1,1 0,-1 1,0-1,15-49,-13 39,63-185,40-99,-85 259,-12 29</inkml:trace>
  <inkml:trace contextRef="#ctx0" brushRef="#br0" timeOffset="271.772">3810 706,'-5'43,"-1"29,0 7,1-6,1-9,2-12,1-10,5-11,3-7,-1-12,4-8,0-5</inkml:trace>
  <inkml:trace contextRef="#ctx0" brushRef="#br0" timeOffset="851.42">4375 678,'-11'-3,"0"0,-1 1,1 1,0 0,-1 0,1 1,-1 1,1 0,-1 0,1 1,0 1,0 0,0 0,0 1,0 0,1 1,0 0,0 1,0 0,-8 7,-30 37,47-49,0 0,1 0,-1 0,1 0,-1 0,1 0,-1 0,1 1,0-1,0 0,-1 0,1 0,0 1,0-1,0 0,0 0,1 1,-1-1,0 0,0 0,1 0,-1 1,1-1,-1 0,1 0,-1 0,1 0,0 0,0 0,-1 0,1 0,0 0,0 0,0-1,0 1,0 0,0 0,0-1,0 1,0-1,0 1,1-1,-1 0,0 1,0-1,0 0,1 0,-1 1,0-1,0 0,0 0,1-1,166 9,-166-6,-1 0,1 0,-1 0,1 0,-1 0,0 0,0 0,0 1,0-1,0 0,-1 1,1-1,-1 1,1-1,-1 1,0-1,0 1,0-1,0 1,-1-1,1 0,-1 1,1-1,-1 1,0-1,0 0,0 1,0-1,0 0,0 0,-1 0,1 0,-1 0,0 0,1 0,-1-1,0 1,0-1,0 1,0-1,-1 1,-52 48,45-43,1 0,0 1,0 0,1 1,0 0,0 0,1 1,1 0,-4 5,9-12,0 0,-1 0,2 1,-1-1,0 0,1 0,-1 0,1 1,0-1,0 0,0 0,1 1,-1-1,1 0,-1 0,1 0,0 1,1-1,-1 0,0 0,1-1,-1 1,1 0,0 0,0-1,0 1,1-1,-1 0,0 0,1 0,0 0,-1 0,1 0,0-1,2 2,3 1,0 0,0-1,0 0,0 0,0-1,1 0,-1 0,1-1,-1 0,1-1,-1 1,1-2,3 0,-3-1,1-1,-1 0,0-1,0 0,0 0,0-1,-1 0,1-1,-1 1,1-3,11-7</inkml:trace>
  <inkml:trace contextRef="#ctx0" brushRef="#br0" timeOffset="1466.265">4713 649,'-7'18,"1"0,0 0,1 1,1-1,1 1,1 0,0 0,2 8,-1-19,1 0,1-1,0 1,0-1,0 1,1-1,0 1,1-1,-1 0,1 0,1 0,-1 0,1 0,1-1,-1 0,1 0,0 0,0 0,1-1,0 0,-1 0,2 0,2-3,-1 0,1-1,0 0,0 0,0-1,0 0,0 0,0-1,-1-1,1 1,0-1,0-1,-1 0,0 0,1 0,-1-1,-1-1,1 1,0-1,-1 0,4-4,67-55,-75 63,0 0,-1 1,1 0,0 0,-1 0,1 0,0 0,0 0,-1 1,1-1,0 1,-1 0,1-1,0 1,-1 1,1-1,-1 0,0 1,1-1,-1 1,0 0,0-1,0 1,0 0,0 0,-1 0,1 1,-1-1,1 0,-1 1,0-1,0 1,0-1,0 1,0 0,0-1,-1 3,24 29,-13-27,-1 0,1-1,1 0,-1-1,1 0,0-1,0 0,0-1,0-1,0 1,1-2,0 0,-1 0,1-2,-1 1,1-1,-1-1,1 0,-1-1,0-1,0 0,0 0,-1-1,1 0,-1-1,0-1,-1 1,0-2,0 1,0-2,-1 1,0-1,-1-1,1 0,6-9,-1 0,-1-1,0 0,-2-1,0 0,-2-1,0 0,-1-1,-2 1,4-21,-7-8,-7 33</inkml:trace>
  <inkml:trace contextRef="#ctx0" brushRef="#br0" timeOffset="-2513.594">1129 790,'-1'0,"-1"0,1 0,0 1,-1-1,1 0,0 1,-1-1,1 1,0-1,-1 1,1-1,0 1,0 0,0 0,0 0,0 0,0 0,0 0,0 0,0 0,0 0,0 0,1 0,-1 0,0 1,1-1,-1 0,1 1,-1-1,1 0,0 1,0-1,0 0,-1 1,1-1,1 1,-1-1,0 0,0 1,0-1,1 0,-1 1,0-1,1 0,0 1,-2 6,-25 147,-31 165,30-168,7-69,12-91,5-5</inkml:trace>
  <inkml:trace contextRef="#ctx0" brushRef="#br0" timeOffset="-2168.933">565 790,'234'-53,"138"20,-327 32,-25 0,0 1,0 0,1 1,-1 2,-1 0,20 5,-22-2</inkml:trace>
  <inkml:trace contextRef="#ctx0" brushRef="#br0" timeOffset="-1711.596">1778 875,'-25'14,"-13"7,1 1,0 2,2 2,-22 21,49-40,0 1,1 0,0 0,0 0,0 1,1 0,1 1,0-1,0 1,1 0,0 1,0-1,1 0,1 1,0 0,0 0,1-1,0 1,1 0,1 0,-1 1,1-7,1 0,-1-1,0 1,1-1,0 1,0-1,1 0,-1 0,1 0,0 0,0 0,0 0,0-1,1 1,-1-1,1 0,0 0,0-1,0 1,1-1,-1 0,0 0,1 0,-1 0,1-1,0 0,0 0,-1 0,1-1,0 0,0 1,0-2,-1 1,1 0,0-1,0 0,-1 0,2-1,11-2,0-1,0 0,-1-2,0 0,0 0,-1-2,0 0,-1 0,0-1,0-1,-1-1,0 0,-1 0,-1-1,0-1,0 0,-2 0,1-1,-2 0,0-1,-1 0,-1 0,0-1,-1 1,-1-1,0 0,-2-1,0 13,-2 0,1-1,0 1,-1 0,0 0,0 0,0 0,-1-1,0 1,0 0,0 0,-1 0,0 0,1 1,-2-1,1 0,0 1,-1-1,0 1,0 0,-1 0,1 0,-1 0,1 1,-1-1,0 1,-1 0,1 0,0 1,-1-1,0 1,1 0,-1 0,0 1,0-1,0 1,0 0,0 0,-1 1,1-1,0 1,0 1,0-1,-5 1,-72 34,63-17</inkml:trace>
  <inkml:trace contextRef="#ctx0" brushRef="#br0" timeOffset="-948.338">2145 875,'-1'395,"-9"-351,-4-78,11 12,2 0,1 1,1-1,1 0,0 0,2 0,1 1,0-1,2 1,0 1,1-1,1 1,1 1,1-1,1 2,0 0,4-3,118-132,-126 145,2 0,-1 1,1 0,0 0,0 1,1 1,0-1,0 2,0-1,0 2,1-1,-1 2,1-1,0 2,10-1,-18 2,1 1,-1-1,1 1,-1 0,1 0,-1 1,0-1,0 1,0 0,0 0,0 1,0-1,0 1,-1-1,1 1,-1 0,0 1,0-1,0 1,0-1,0 1,-1 0,0 0,0 0,0 0,0 0,-1 0,1 1,0 3,0 1,0 0,0 0,-1 0,0 0,-1 0,0 0,0 0,-1 0,0 0,-1 0,0 0,0 0,-1 0,-2 4,-3 1,0-2,-1 1,-1-1,0-1,0 0,-2 0,1-1,-1-1,0 0,-1 0,0-1,-1-1,1 0,-1-1,-1 0,1-1,-1-1,0-1,0 0,0 0,0-2,0 0,-1 0,0-2,-63-20,61 10</inkml:trace>
  <inkml:trace contextRef="#ctx0" brushRef="#br0" timeOffset="3618.826">3161 1,'-14'24,"-20"27,-8 9,3 0,2-5,4-8,8-7,2-6,1-3,4-2,5-7</inkml:trace>
  <inkml:trace contextRef="#ctx0" brushRef="#br0" timeOffset="3878.639">3443 57,'-39'34,"-26"25,-8 7,5-2,8-8,15-8,15-12</inkml:trace>
  <inkml:trace contextRef="#ctx0" brushRef="#br0" timeOffset="4655.089">1 226,'19'19,"16"16,6 2,2 0,-2-2,-3-2,-3-7,-3-2,-2-7,-2-4,0-6,-5-4</inkml:trace>
  <inkml:trace contextRef="#ctx0" brushRef="#br0" timeOffset="4919.654">311 141,'14'15,"10"13,5 8,-1 2,-2-5,-5-4,-1-1,1-1,1-1,2 1,2-5,1-6,1-6,-4-4</inkml:trace>
</inkml:ink>
</file>

<file path=ppt/ink/ink4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2:31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27,'-5'5,"-6"1,-1 5,1-4,8-4,3-7,8-2,1-6,5 0,0-4,-3 7,-3 9,-3 5</inkml:trace>
</inkml:ink>
</file>

<file path=ppt/ink/ink4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2:31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0,'-5'5,"-6"1,-1 5,6 0,4-1</inkml:trace>
</inkml:ink>
</file>

<file path=ppt/ink/ink4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2:53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1 228,'137'-26,"149"-6,-287 31,1 1,0-1,-1 1,1-1,0 1,0-1,-1 0,1 1,0-1,0 1,0-1,0 0,0 1,0-1,0 0,0 1,0-1,0 0,0 1,0-1,0 1,0-1,1 0,-1 1,0-1,0 1,1-1,-1 1,0-1,1 0,-1 1,1 0,-1-1,1 1,-1-1,1 1,-1-1,1 1,-1 0,1-1,-1 1,1 0,0 0,-1 0,1-1,-1 1,1 0,0 0,-1 0,1 0,0 0,-1 0,1 0,0 0,-1 0,1 0,-1 1,1-1,0 0,-1 0,1 0,-1 1,1-1,-66-40,54 35,0-1,0 0,1-1,-1 0,1-1,1 0,0 0,0-1,0 0,-4-8,4-1</inkml:trace>
</inkml:ink>
</file>

<file path=ppt/ink/ink4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2:36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1301 508,'-8'-9,"0"1,-1 0,-1 0,1 1,-1 1,0-1,-1 2,0-1,0 2,0-1,0 1,0 1,-1 0,0 1,0 0,1 1,-1 0,0 1,0 0,0 1,0 0,-6 2,-143 62,10 3,144-63,-39 20,2 3,1 1,2 3,1 1,1 2,-32 38,28-18,4 3,1 1,3 2,3 1,0 10,-55 154,65-170,-21 89,14 23,29-165,-2 21,1 0,1 1,1-1,2 0,0 0,4 14,22 74,-1-22,-19-54,2-1,1 0,2-1,1 0,1-2,2 1,2-2,16 21,106 120,-109-145,2-1,1-2,1-1,1-2,0-1,2-3,0-1,1-2,8 1,-36-10,159 52,-143-48,1-1,0-1,1-1,0-2,16 0,179-7,27-51,-138 26,51-25,32-27,-168 65,0-1,-1-1,0-2,-2-1,-1-1,0-1,15-17,-20 19,138-174,-59 12,-84 142,-2 0,-2-1,-1-1,-3 0,1-16,-4-226,-34 115,-46-112,54 229,-1 1,-3 2,-2 0,-8-9,-92-115,13 54,85 93,-1 2,-1 1,-1 2,-1 1,-26-12,-127-29,42 29,21 14,86 12,0 2,0 1,0 2,-27 3,5-1,-60 23,118-24,0 0,-1 0,1 1,0-1,-1 0,1 1,0-1,0 1,0-1,0 1,-1 0,1-1,0 1,0 0,0 0,0 0,0 0,1 0,-1 0,0 0,0 0,1 0,-1 0,0 0,1 0,-1 0,1 1,0-1,-1 0,1 1,0-1,0 0,0 0,0 1,0-1,0 0,0 1,6 10</inkml:trace>
  <inkml:trace contextRef="#ctx0" brushRef="#br0" timeOffset="3742.514">1414 1636,'56'-29,"210"-133,88-36,-148 57,-26 21,-195 120,4 7</inkml:trace>
  <inkml:trace contextRef="#ctx0" brushRef="#br0" timeOffset="6342.757">1330 2200,'33'1,"-19"0,0 1,1-2,-1 0,1 0,-1-2,0 0,1 0,-1-1,0-1,0-1,-1 0,0 0,1-1,-2-1,1 0,-1-1,7-5,-14 8,0 1,-1-1,1 0,-1-1,0 1,0-1,-1 1,0-1,0 0,0-1,0 1,-1 0,0-1,-1 1,1-1,-1 0,-1 1,1-1,-1 0,0 0,-1 1,1-1,-1 0,-1 1,1-1,-1 1,-2-6,2 10,1-1,-1 0,0 1,0-1,0 1,0-1,0 1,-1 0,1 0,-1 0,1 0,-1 0,0 1,0-1,1 1,-1 0,0 0,0 0,-1 0,1 0,0 1,0-1,0 1,0 0,0 0,-1 0,1 0,0 1,0-1,0 1,0 0,0 0,0 0,0 0,-2 1,-4 2,1-1,-1 1,1 1,0-1,0 2,0-1,1 1,0 0,0 0,0 1,-5 6,7-2,1 0,0 0,0 1,1-1,1 1,0-1,0 1,1 0,1 0,0 0,0 0,1-1,2 7,-1 20,-1-9,1-15,-1-1,0 1,-1 0,0 0,-1 0,0 0,-1-1,-1 1,0-1,-1 1,-1-1,0 0,0 0,-1-1,-1 0,0 0,-9 11,-81 48,96-70,0-1,0 0,0 1,0-1,0 0,0 0,0 1,0-1,0 0,-1 0,1 0,0 0,0-1,0 1,0 0,0 0,0-1,0 1,0 0,0-1,0 1,0-1,0 1,0-1,1 0,-1 1,0-1,0 0,0 0,1 1,-1-1,0 0,1 0,-1 0,1 0,-1 0,1 0,0 0,-1 0,1 0,-5-14</inkml:trace>
  <inkml:trace contextRef="#ctx0" brushRef="#br0" timeOffset="9462.312">1274 1777,'1'2,"0"0,1 0,-1-1,1 1,-1 0,1-1,0 1,0-1,0 1,0-1,0 0,0 0,0 0,0 0,0 0,0 0,1-1,-1 1,0-1,0 1,1-1,-1 0,0 0,1 0,0-1,0 2,196-26,-18 7,-118 7,-64 9,1 1,0-1,0 0,-1 1,1-1,-1 1,0-1,1 1,-1-1,0 1,0-1,0 1,0 0,0-1,0 1,0 0,0 0,0 0,-1 0,1 0,-1 0,1 0,0 0,-1 1,1-1,-1 1,0-1,-15-9</inkml:trace>
  <inkml:trace contextRef="#ctx0" brushRef="#br0" timeOffset="10984.291">2430 986,'-17'0,"0"-1,1-1,-1-1,1 0,-1-1,1-1,0 0,1-1,-1-1,-1-2,15 8,2 0,0 0,-1 1,1-1,-1 0,1 0,-1 0,1 1,-1-1,0 0,1 1,-1-1,0 0,0 1,1-1,-1 1,0-1,0 1,0 0,0-1,0 1,0 0,0-1,0 1,1 0,-1 0,0 0,0 0,0 0,0 0,0 0,0 0,0 1,0-1,0 0,0 0,0 1,0-1,1 1,-1-1,0 1,0-1,0 1,1-1,-1 1,0 0,0-1,1 1,-1 0,1 0,-1-1,1 1,-1 0,1 0,-1 0,1 0,0 0,0-1,-1 1,1 0,0 0,0 0,0 0,0 0,0 0,0 0,0 0,0 0,1 1,105 314,-82-231,-14-111,-2-6,2 0,1 0,2 1,1 1,1 0,3-2,23-74,-40 88,-4 4</inkml:trace>
  <inkml:trace contextRef="#ctx0" brushRef="#br0" timeOffset="15217.48">2572 902,'-1'1,"0"0,-1 0,1 0,0 0,-1 0,1 0,0-1,-1 1,1 0,-1-1,1 0,-1 1,1-1,-1 0,1 1,-1-1,1 0,-1 0,0 0,1-1,-1 1,1 0,-1 0,1-1,-1 1,1-1,-1 0,1 1,0-1,-1 0,1 0,0 0,0 0,-1 0,1 0,0 0,0 0,0-1,-42-56,33 42,-103-112,28 16,-28-30,0 1,-13-14,13 14,113 140,-1 1,1-1,-1 1,0 0,1-1,-1 1,0 0,1-1,-1 1,0 0,0 0,1 0,-1 0,0 0,1 0,-1 0,0 0,0 0,1 0,-1 0,0 0,0 1,1-1,-1 0,0 0,1 1,-1-1,0 0,1 1,-1-1,1 1,-1-1,1 1,-1-1,1 1,-1-1,1 1,-1 0,1-1,0 1,-1 0,1-1,0 1,-1 0,1-1,0 1,0 0,0 0,0-1,0 1,0 0,0 0,0-1,0 1,-13 52,12-49,-30 173,30-175,0 0,0 0,1 0,-1 0,0 0,1 0,0 0,-1 0,1 0,0 0,0 0,0 0,0 0,1 0,-1 0,0 0,1 0,0 0,-1 0,1 0,0 0,0 0,0-1,0 1,0 0,0-1,1 1,-1-1,1 1,-1-1,1 1,-1-1,1 0,0 0,0 0,-1 0,1 0,0 0,1 0,10-3,0-1,-1 0,0-1,1 0,-2-1,1-1,0 0,-1 0,10-8,14-6,299-157,-280 160,-123 16,22 3,22-1,-1 0,1-2,-1 0,1-2,0-1,-1-1,-106-30,114 33,27 10,4-3</inkml:trace>
  <inkml:trace contextRef="#ctx0" brushRef="#br0" timeOffset="16283.424">2685 112,'37'97,"-16"-57,34 135,-29-35,-20-115,8-31,60-182,53-97,-113 261</inkml:trace>
</inkml:ink>
</file>

<file path=ppt/ink/ink4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10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5,'-1'-1,"0"1,-1-1,1 1,0-1,0 1,-1-1,1 1,0 0,-1 0,1-1,0 1,-1 0,1 0,-1 0,1 1,0-1,-1 0,1 0,0 1,0-1,-1 1,1-1,0 1,0 0,-1-1,1 1,0 0,0 0,0 0,0 0,0 0,0 0,1 0,-1 0,0 0,0 0,1 0,-1 1,1-1,-1 0,1 0,-1 1,1-1,0 0,0 1,-1-1,-9 71,10-66,-2 14,1 0,0 0,2 0,0 0,1 0,1 0,1 0,1-1,0 1,2-1,0-1,1 1,-5-14,0-1,0 0,0 1,1-1,0-1,-1 1,1 0,0-1,1 0,-1 0,1 0,-1 0,1-1,0 0,0 0,0 0,0 0,0-1,1 0,-1 0,0-1,0 1,1-1,-1 0,0 0,1-1,-1 0,0 0,0 0,1 0,-1-1,0 0,0 0,-1 0,1-1,0 0,-1 0,3-2,90-120,-96 124,-1 0,1 0,-1 0,1 0,0 0,-1 0,1 0,0 1,0-1,-1 0,1 0,0 1,0-1,0 1,0-1,0 1,0-1,0 1,0-1,0 1,0 0,0 0,0-1,0 1,1 0,-1 0,0 0,0 0,0 0,0 0,0 1,0-1,0 0,0 1,0-1,0 0,0 1,0-1,0 1,0 0,0-1,0 1,0 0,0-1,-1 1,1 0,34 51,-23-32,-9-14,1 0,-1 0,1 0,0-1,1 0,-1 0,1 0,0 0,0-1,0 0,1 0,0 0,-1-1,1 0,1 0,-1 0,0-1,1 0,-1 0,1-1,-1 1,1-1,0-1,0 0,-1 1,1-2,0 1,0-1,-1 0,1-1,2 0,4-4,0-1,0 1,-1-2,0 0,-1 0,0-1,0-1,-1 0,0 0,-1-1,0 0,-1 0,0-1,-1-1,0 1,-1-1,0 0,-1 0,0-1,-1 1,-1-1,0 0,-1 0,-1-1,0-12,-1 24,0-1,0 1,0 0,-1 0,1 0,-1 0,0 0,0-1,0 1,0 0,-1 1,1-1,-1 0,0 0,0 1,0-1,0 1,0-1,0 1,-1 0,1 0,-19 12,15 4</inkml:trace>
  <inkml:trace contextRef="#ctx0" brushRef="#br0" timeOffset="385.597">1050 372,'20'-3,"1"-1,-1-1,1-1,-2 0,1-2,-1 0,0-1,-1-1,0-1,0-1,-1 0,-1-1,0-1,-1 0,-11 10,0 0,-1 0,0 0,0-1,0 1,-1-1,1 1,-1-1,0 0,-1 0,1 0,-1 0,0 0,0-1,0 1,-1 0,0 0,0-1,0 1,-1 0,0 0,0-1,0 1,0 0,-1 0,0 0,0 0,-1 1,1-1,-1 1,0-1,0 1,0 0,-1 0,1 0,-1 0,0 1,0 0,0 0,-1 0,1 0,-1 0,1 1,-1 0,-4-2,3 3,-1 0,1 0,0 0,0 1,-1 0,1 0,0 1,-1-1,1 2,0-1,0 0,0 1,0 0,0 1,0-1,1 1,-1 0,1 1,0-1,0 1,0 0,0 0,1 1,-1-1,-1 4,-4 3,2 0,0 0,0 1,1 0,0 0,1 1,1-1,0 1,0 1,1-1,0 5,-1 170,5-183,1 1,-1-1,1 0,1 0,-1 0,1 0,0 0,0 0,0 0,1-1,0 1,0-1,0 1,0-1,0 0,1-1,0 1,0 0,0-1,0 0,1 0,-1 0,1-1,0 1,-1-1,1 0,0-1,1 1,-1-1,0 0,0 0,0-1,1 1,122-7,-106-1</inkml:trace>
</inkml:ink>
</file>

<file path=ppt/ink/ink4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14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65,'5'14,"0"0,-1 1,0-1,-2 1,0 0,0 0,-1-1,-1 3,1 6,-23 247,-8-25,-1-38,31-156,0-52</inkml:trace>
  <inkml:trace contextRef="#ctx0" brushRef="#br0" timeOffset="244.536">1 658,'43'-9,"43"-14,12-2,-6-1,-14 3,-15 0,-14 5,-10 1,-12-3,-6 4,-6 3</inkml:trace>
  <inkml:trace contextRef="#ctx0" brushRef="#br0" timeOffset="648.706">763 9,'-19'159,"-20"257,39-394,0 0,2 0,1 0,0 0,2 0,0-1,1 1,2-1,1 2,-8-22,-1 1,1-1,0 0,-1 0,1 1,0-1,0 0,0 0,0 0,0 0,0 0,0 0,0 0,0 0,1-1,-1 1,0 0,1-1,-1 1,0-1,1 1,-1-1,0 0,1 0,-1 1,1-1,-1 0,1 0,-1-1,1 1,-1 0,0 0,1-1,-1 1,1 0,-1-1,0 0,0 1,1-1,-1 0,0 1,0-1,0 0,0 0,1-1,49-49,-40 36,-5 7,0-1,0 1,1 1,0-1,0 1,1 0,0 1,0-1,0 2,1-1,-8 5,1 1,-1 0,0-1,0 1,1 0,-1-1,0 1,0 0,1 0,-1 0,0 0,1 0,-1 0,0 1,0-1,1 0,-1 1,0-1,0 1,1-1,-1 1,0-1,0 1,0 0,0 0,0-1,0 1,0 0,0 0,0 0,-1 0,1 0,0 0,-1 1,1-1,-1 0,1 0,-1 0,1 0,-1 1,0-1,1 0,-1 1,0 0,6 62,-6-59,0 13,0-7,-1 1,2 0,0 0,0-1,1 1,0 0,1-1,0 0,5 9,2-1</inkml:trace>
  <inkml:trace contextRef="#ctx0" brushRef="#br0" timeOffset="1311.959">1469 602,'-36'30,"17"-16,0 1,1 1,1 1,0 0,1 1,1 1,1 1,-10 17,23-35,0-1,0 1,0 0,0-1,0 1,1 0,-1-1,1 1,-1 0,1 0,-1 0,1-1,0 1,0 0,0 0,0 0,0 0,0 0,1-1,-1 1,1 0,-1 0,1 0,-1-1,1 1,0 0,0-1,0 1,0-1,0 1,0-1,1 1,-1-1,0 0,1 0,-1 1,1-1,-1 0,1 0,0-1,-1 1,1 0,0 0,0-1,-1 1,1-1,0 0,0 1,0-1,0 0,-1 0,1 0,0 0,1-1,9-2,1-1,-1 0,0-1,0 0,-1-1,0 0,0-1,0 0,-1-1,0 0,1-2,6-3,98-83,-114 95,-1 0,1 0,0 0,0 1,0-1,-1 0,1 0,0 0,0 0,0 1,0-1,0 1,0-1,0 1,1-1,-1 1,0-1,0 1,0 0,1 0,-1-1,0 1,0 0,0 0,1 0,-1 0,0 1,0-1,0 0,1 0,-1 1,0-1,0 1,0-1,0 1,0 0,0-1,0 1,0 0,0-1,0 1,0 0,0 0,-1 0,1 0,0 0,-1 0,1 0,0 0,-1 0,1 0,-1 1,0-1,1 0,-1 0,0 0,0 0,0 1,-8 45,6-42,0 1,1-1,0 0,-1 0,2 1,-1-1,0 1,1-1,0 1,1-1,-1 1,1-1,0 0,0 1,1-1,-1 0,1 0,1 0,-1 0,0 0,1 0,0 0,0-1,1 0,-1 0,1 1,0-3,-1 1,0-1,1 1,0-1,-1-1,1 1,0 0,0-1,0 0,0 0,0 0,0 0,0 0,1-1,-1 0,0 0,0 0,0-1,0 1,0-1,1 0,-1 0,0 0,-1-1,1 1,0-1,0 0,-1 0,1-1,0 0,7-4,0-1,0-1,-1 0,0 0,-1-1,0-1,-1 1,6-10,20-38,-3-1,-2-2,-4-1,-1 0,-4-2,-2-1,-4 0,3-32,-14 77,1 1,-1 0,-1 0,0-1,-1 0,-2 1,0-1,-1 1,-1-4,2 22,1 0,-1 1,0-1,1 0,-1 1,0-1,0 1,0-1,1 1,-1-1,0 1,0-1,0 1,0 0,0 0,0-1,0 1,0 0,0 0,0 0,0 0,0 0,0 0,0 0,0 1,0-1,0 0,0 0,0 1,0-1,1 1,-1-1,0 1,0-1,0 1,0-1,1 1,-1 0,0-1,1 1,-1 0,0 0,1 0,-1-1,1 1,-1 0,1 0,0 0,-1 0,1 0,0 0,0 0,-1 0,1 0,0 0,0 0,0 0,0 0,0 0,1 0,-1 0,0 0,0 0,-14 55,3 1,2 0,2 1,3 0,3 0,4 40,-3-50,1-16,0-1,3 1,0-1,2 0,1-1,1 1,9 17,10-3,-27-74,-10 5,-1 1</inkml:trace>
  <inkml:trace contextRef="#ctx0" brushRef="#br0" timeOffset="1550.504">1779 376,'38'0,"28"-5,7-1,-5 0,-8 1,-14 1</inkml:trace>
</inkml:ink>
</file>

<file path=ppt/ink/ink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9:01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621 286,'-30'241,"-35"328,46-385,9-129,4-32</inkml:trace>
  <inkml:trace contextRef="#ctx0" brushRef="#br0" timeOffset="563.784">283 427,'13'-21,"1"2,1 0,1 0,0 2,2 0,0 1,0 0,2 2,-1 0,2 1,0 1,0 1,1 1,1 1,0 1,0 1,0 1,7 0,-12 2,0 1,0 1,0 0,0 1,1 2,-1 0,0 0,0 2,0 0,0 1,-1 1,1 1,-1 0,0 1,-1 1,0 0,0 2,-1 0,0 0,-1 1,0 1,0 1,-2 0,5 6,-12-14,0 0,0 0,-1 0,0 1,0 0,0 0,-1 0,0 0,0 0,0 1,-1 0,0-1,-1 1,1 0,-1 0,-1 0,1 0,-1-1,0 1,-1 0,1 0,-1 0,-1 0,1 0,-1-1,-1 1,-2 6,-15 11,-1-1,-1 0,-1-2,-1 0,-1-2,0 0,-2-2,0-1,-1-1,0-2,-1 0,-1-2,-8 1,-81 36,117-47,1 0,0 1,0-1,0 1,0-1,0 1,0 0,0-1,1 1,-1 0,1 0,-1-1,1 1,-1 0,1 0,0 0,0-1,0 1,0 0,0 0,1 0,-1 0,0-1,1 1,-1 0,1 0,0-1,0 1,-1 0,1-1,0 1,0-1,1 2,40 50,7-3,-28-31,0 2,-1 0,-2 1,0 1,-1 1,-1 0,-2 1,0 1,2 8,18 48,-28-74</inkml:trace>
  <inkml:trace contextRef="#ctx0" brushRef="#br0" timeOffset="799.659">1299 963,'-10'29,"2"14,2 0</inkml:trace>
  <inkml:trace contextRef="#ctx0" brushRef="#br0" timeOffset="1062.678">1242 625,'0'0</inkml:trace>
  <inkml:trace contextRef="#ctx0" brushRef="#br0" timeOffset="6064.414">1976 823,'-11'-5,"-1"0,0 2,0-1,0 2,0-1,0 2,-1-1,1 2,0 0,-1 0,1 1,-1 1,1 0,0 0,0 1,0 1,1 0,-12 6,14-2,0 1,1 0,0 0,1 1,0 0,0 0,1 1,1-1,-1 1,2 1,0-1,0 1,1-1,0 1,1 0,0 0,1 0,1 1,0 5,-1-13,-1-1,1 0,0 1,1-1,-1 1,1-1,0 1,0-1,0 1,1-1,-1 1,1-1,0 1,0-1,1 1,0-1,-1 0,1 0,1 0,-1 0,0 0,1-1,0 1,0-1,0 1,0-1,1 0,-1 0,1-1,0 1,0-1,0 0,0 0,0 0,0 0,0-1,1 0,-1 1,1-2,11-4,0-2,0 0,0-1,-1 0,0-1,-1-1,0 0,0-1,-1-1,0 0,-1-1,0 0,-1-1,0 0,3-6,-8 12,136-182,-142 189,0-1,0 0,0 1,1-1,-1 0,0 1,0-1,1 1,-1-1,0 1,1-1,-1 1,0-1,1 1,-1-1,1 1,-1-1,1 1,-1 0,1-1,-1 1,1 0,0-1,-1 1,1 0,-1 0,1 0,0 0,-1-1,1 1,-1 0,1 0,0 0,-1 0,1 0,0 0,-1 1,1-1,0 0,-1 0,1 0,-1 1,1-1,-1 0,1 0,0 1,-1-1,1 1,-1-1,1 0,-1 1,0-1,1 1,-1-1,1 1,-1-1,0 1,0-1,1 1,-1 0,0-1,0 1,1-1,-1 1,0 0,0-1,0 1,0 0,0 0,2 54,-3-46,-2 498,3-474,-1 0,-2 1,-2-1,0-1,-2 1,-2-1,-1 0,-1-1,-2 0,-1-1,-1 0,-1-1,-2-1,-13 15,29-39,0-1,0 0,0 1,0-1,-1 0,0 0,1 0,-1-1,0 1,0-1,0 1,-1-1,1 0,0 0,-1-1,1 1,-1-1,0 1,0-1,1 0,-1-1,0 1,0-1,0 0,0 1,0-2,0 1,0 0,1-1,-1 0,0 0,0 0,0 0,1-1,-1 1,1-1,-1 0,1 0,0 0,0 0,0-1,-1 0,-2-5,1-1,1 0,0 1,0-2,0 1,1 0,1-1,-1 1,2-1,-1 0,1 1,1-1,0 0,0 0,1 0,0 1,1-1,0 0,0 1,3-6,83-182,-86 194,6-13,0 0,2 1,0 0,0 1,2 0,0 1,0 0,1 1,1 0,0 1,0 1,11-6,-5 8</inkml:trace>
  <inkml:trace contextRef="#ctx0" brushRef="#br0" timeOffset="6301.024">2653 879,'-19'43,"-6"19,1 4,9-9,12-15,7-14</inkml:trace>
  <inkml:trace contextRef="#ctx0" brushRef="#br0" timeOffset="6469.886">2626 456</inkml:trace>
  <inkml:trace contextRef="#ctx0" brushRef="#br0" timeOffset="6898.543">3162 681,'-38'24,"0"2,2 2,1 1,1 2,2 1,-19 25,47-54,0 0,0 1,1-1,0 1,0 0,0 0,0 0,0 0,1 0,-1 0,1 1,1-1,-1 1,0-1,1 1,0 0,0 0,1 0,-1 0,1-1,0 1,0 0,1 0,-1 0,1 0,0-1,1 1,-1 0,1-1,0 1,0-1,0 1,1-1,2 4,1-3,1 0,0-1,0 0,0 0,0 0,1-1,-1 0,1 0,0-1,0 0,0-1,0 1,0-2,0 1,0-1,0 0,1-1,5-1,7-1,0-1,-1-1,0 0,0-2,0-1,14-7,-3-4,-1-1,-1-1,0-2,-2 0,-1-2,-1-1,-1-1,-2-1,0-1,-2-1,-2-1,0 0,0-7,-7 18,-1 0,-1-1,0 0,-2 0,-1-1,0 0,-2 0,0-1,-2 1,0-1,-2 0,0 0,-2 1,0-1,-2 1,0 0,-2-1,0 2,-1-1,-1 1,-2 0,0 1,-5-7,10 20,0 1,-1 0,0 0,0 0,-1 0,0 1,0 0,0 1,0-1,-1 2,0-1,0 1,0 0,0 0,0 1,0 0,-1 1,1 0,-1 0,1 1,-1 0,1 0,-1 1,1 0,-1 0,1 1,0 1,-1-1,1 1,1 0,-1 1,0 0,1 0,0 1,0 0,0 0,0 1,1-1,0 1,0 1,1-1,0 1,-3 5,-1 4,2 1,0 0,1 0,0 0,2 0,0 1,1 0,0 0,2 0,0 0,1 0,1 0,0 0,2 0,0 0,3 7,3 11,2 0,2-1,1 0,1-1,2 0,2-1,10 12,6 2,2-3,2-1,2-1,2-3,29 21,126 71,-159-121,-25-13</inkml:trace>
  <inkml:trace contextRef="#ctx0" brushRef="#br0" timeOffset="9031.435">5138 202,'21'375,"-20"-285,-3 0,-5-1,-17 82,-17 33,45-188,13-39,-11 14,26-36,2 1,2 1,2 3,2 0,1 3,2 2,1 1,2 2,1 3,1 1,1 3,40-14,-79 34,0 1,0 0,1 1,0 0,0 0,0 1,0 1,0 0,0 0,0 1,0 0,1 1,-1 0,0 1,0 1,0-1,2 3,-8 0,-1 1,0-1,-1 1,1 0,-1 0,0 1,-1-1,0 0,0 1,0 0,-1 0,1-1,-2 1,1 0,-1 0,0 0,0 0,-1 0,0-1,0 1,-1 0,0 0,0-1,0 1,-1-1,0 0,0 0,-4 5,-5 8,-1 0,0-1,-2-1,0 0,-1-1,0-1,-1 0,-1-1,0-1,-1-1,0 0,-1-2,-1 0,-17 5,16-5,-1-1,1-1,-2 0,1-2,-1-1,1-2,-1 0,0-1,-1-1,1-1,0-1,0-2,0 0,-19-6,41 9,0-1,0 0,0 0,1 1,-1-1,0 0,0-1,0 1,1 0,-1 0,1-1,-1 1,1-1,-1 1,1-1,0 0,0 1,0-1,0 0,0 0,0 0,0 0,1 0,-1 0,1 0,-1 0,1 0,0 0,0 0,0 0,0 0,0 0,0 0,1-1,-1 1,1 0,-1 0,1 1,0-1,0-1,9-19</inkml:trace>
  <inkml:trace contextRef="#ctx0" brushRef="#br0" timeOffset="9354.464">6323 681,'-38'26,"1"2,2 2,1 2,1 0,2 3,-9 13,37-45,0 0,0 0,0 0,1 1,-1-1,1 1,0 0,0 0,0 0,1 0,-1 0,1 0,0 0,0 0,1 0,-1 1,1-1,0 0,0 1,0-1,1 0,-1 0,1 1,0-1,0 0,1 0,-1 0,1 0,0 0,0-1,0 1,0 0,1-1,0 1,-1-1,1 0,0 0,1 0,-1-1,2 2,8 0,0 0,0-1,0 0,0-1,1-1,-1 0,1-1,-1 0,1-1,-1-1,0 0,1-1,-1 0,0-1,-1 0,1-1,9-5,-10 6,-1-1,0 1,0-2,0 1,-1-2,0 1,0-1,-1-1,0 0,0 0,0-1,-1 0,-1 0,0-1,0 0,-1 0,0-1,0 0,-1 0,-1 0,0 0,1-8,-6 10,0 1,-1 0,0 0,-1 0,0 0,0 0,0 0,-1 1,0 0,-1 0,1 0,-2 0,1 1,-1-1,1 1,-2 1,1-1,-1 1,0 0,0 1,0 0,0 0,-1 0,0 1,1 0,-1 0,-1 1,1 0,0 1,0 0,-1 0,-6 0,2 0,-1 0,1 0,-1 2,0-1,1 2,0 0,-1 0,-10 4,3 2</inkml:trace>
  <inkml:trace contextRef="#ctx0" brushRef="#br0" timeOffset="9882.384">6916 681,'-42'15,"2"2,0 1,1 2,1 2,1 2,0 1,-8 10,38-29,0 1,0-1,1 1,0 0,0 1,0 0,1 0,0 0,1 0,-2 4,5-9,0 0,0-1,1 1,-1 0,1 0,-1 0,1 0,0 0,0-1,0 1,0 0,1 0,-1 0,1 0,0 0,0-1,0 1,0 0,0-1,0 1,1-1,-1 1,1-1,0 0,0 1,0-1,0 0,0 0,0 0,0-1,1 1,-1 0,1-1,-1 0,1 1,11 3,0 0,0-1,1-1,0 0,-1-1,1 0,0-1,0-1,0 0,0-1,6-2,7-2,1-2,-2 0,1-2,-1-2,0 0,-1-1,-1-2,0-1,-1-1,0 0,-2-2,0-1,2-3,12-12,-2-1,-1-1,-2-2,-1-1,1-6,-18 24,0 0,-1-1,-1-1,-2 0,0 0,-1-1,-1 0,-2-1,0 1,-2-1,0 0,-2 0,0 0,-2 0,-1 0,-1 0,-1 1,-1-1,-2 1,-7-20,11 37,0-1,0 1,-1 0,0 1,0-1,-1 1,0 0,0 0,0 0,-1 1,1 0,-1 0,-1 0,1 1,-1-1,0 2,0-1,0 1,0 0,0 0,-1 1,1 0,-1 1,0-1,1 1,-1 1,0 0,0 0,0 0,1 1,-1 0,0 0,1 1,-1 0,0 1,-14 6,-1 0,2 2,-1 0,2 1,0 2,0 0,1 1,1 0,0 2,1 0,1 1,1 1,0 0,2 1,0 1,1 0,2 0,0 1,1 1,1-1,1 2,1-1,1 1,1-1,1 6,2-7,1-1,1 0,1 1,1-1,1 0,1 0,1-1,0 0,2 0,0 0,1-1,1 0,1 0,12 15,8 4,2 0,1-2,1-2,2-1,2-2,1-1,16 7,67 35,-105-67</inkml:trace>
  <inkml:trace contextRef="#ctx0" brushRef="#br0" timeOffset="15300.086">7705 625,'0'5,"-5"11,-1 7,0 5,1 3,2 0,1 0,-4-5,-1-2,1-1,1 1,2 1,1 1,2 1,-1-9,1-12,1-8</inkml:trace>
  <inkml:trace contextRef="#ctx0" brushRef="#br0" timeOffset="15533.227">7818 286,'-5'10,"-1"2</inkml:trace>
  <inkml:trace contextRef="#ctx0" brushRef="#br0" timeOffset="15985.741">8072 737,'40'-4,"0"-3,-1-1,0-1,0-3,-1-1,-1-1,14-10,11-25,-61 48,0-1,0 1,0-1,0 1,0-1,-1 1,1-1,0 1,-1-1,1 0,-1 1,0-1,0 0,1 0,-1 1,0-1,0 0,-1 0,1 1,0-1,-1 0,1 1,0-1,-1 0,0 1,0-1,1 1,-1-1,0 1,0-1,0 1,0 0,-1-1,1 1,0 0,0 0,-1 0,1 0,-1 0,1 0,-1 0,0 0,-5-3,1 1,-1 0,1 0,-1 1,0 0,0 0,0 0,0 1,-1 0,1 1,0-1,0 1,-1 1,1-1,0 1,0 1,0-1,0 1,-2 1,-131 62,107-47,25-14,0 1,0 0,0 0,1 1,0-1,0 2,1-1,0 1,0 0,0 0,1 1,0 0,0 0,1 0,0 0,1 1,0-1,0 1,1 0,0 0,0 0,1 0,0 0,1 1,0-1,0 0,2 7,2-7,0 1,1 0,0-1,1 0,0-1,0 1,1-1,0 0,0-1,1 1,0-1,0-1,1 0,0 0,0-1,0 0,0 0,1-1,0 0,0-1,5 1,6 3,-1-2,1-1,0 0,-1-1,1-2,1 0,-1-1,0-1,0-1,0-1,-1-1,1 0,-1-2,1 0,-2-2,1 0,-1-1,11-7,-7 1,-5 1</inkml:trace>
  <inkml:trace contextRef="#ctx0" brushRef="#br0" timeOffset="16335.167">9145 456,'-55'20,"1"2,1 3,1 2,-29 21,79-47,0 0,0-1,0 2,1-1,-1 0,0 0,0 1,1-1,-1 1,0-1,1 1,0 0,-1-1,1 1,0 0,0 0,0 0,0 0,0 0,0 0,1 0,-1 1,1-1,0 0,-1 0,1 0,0 0,0 1,0-1,0 0,1 0,-1 0,1 1,-1-1,1 0,0 0,0 0,0 0,0 0,0 0,0 0,1-1,-1 1,1 0,222 171,-221-169,1 0,-1 0,0 0,0 0,-1 1,1-1,-1 1,0-1,0 1,-1 0,1 0,-1 0,0 0,0 0,-1 0,0 0,1 0,-2 0,1 0,-1 0,1 1,-1-1,-1-1,1 1,-1 0,0 0,0 0,0-1,-1 1,1-1,-1 0,0 0,-1 0,1 0,-1 0,1-1,-1 1,0-1,0 0,-1-1,1 1,-2 0,-3 2,-1 0,0 0,0-1,0-1,-1 0,1 0,-1-1,0 0,0-1,1 0,-1-1,0 0,-8-1,0-5</inkml:trace>
  <inkml:trace contextRef="#ctx0" brushRef="#br0" timeOffset="26625.034">57 1697,'75'1,"189"-13,60-23,-209 25,1 6,56 6,-26 0,78-13,114-18,-30 13,-142 14,191-25,541 27,-476-28,-53 16,47-3,-191 13,241-27,120 29,-226-26,229 14,-49-23,228 13,201 3,-666 21,-241-13,-94 2,12 13</inkml:trace>
  <inkml:trace contextRef="#ctx0" brushRef="#br0" timeOffset="28808.788">0 2035,'17'-6,"-1"1,0 0,1 1,0 0,0 2,0 0,10 1,56-10,-37 5,0 1,0 2,0 2,6 3,108-5,21-24,165-2,-53-1,-216 32,127-13,162-18,9 10,-95-6,15 12,111-21,-78 11,-137 8,0 9,29 9,-19-1,285-3,-201-26,441 27,-452-27,369 26,-300-28,62 1,-320 29,-24 1,-1-3,1-2,26-6,-32 0,0 3,1 2,-1 2,34 5,114 25,331-27,-330-2,-62-26,224 26,-282 12,-60-4</inkml:trace>
</inkml:ink>
</file>

<file path=ppt/ink/ink4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11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0,'12'175,"-7"-124,-1 0,-3 1,-2-1,-2 3,-67 330,47-325,25-85,32-50,-20 56</inkml:trace>
  <inkml:trace contextRef="#ctx0" brushRef="#br0" timeOffset="383.772">414 226,'-246'233,"243"-231,0-1,1 1,-1 0,1 0,-1 0,1 0,-1 0,1 0,0 1,0-1,0 1,1 0,-1-1,1 1,-1 0,1 0,0 0,0 0,0 0,0 0,1 0,-1 0,1 1,0-1,0 0,0 0,0 0,1 1,-1-1,1 0,0 0,0 0,0 0,0 0,0 0,1 0,-1-1,1 1,1 1,109 167,-64-91,-37-66</inkml:trace>
  <inkml:trace contextRef="#ctx0" brushRef="#br0" timeOffset="862.656">443 904,'46'-83,"-5"-2,26-75,-31 60,-28 130,-9 31,0-49,0 1,0-1,1 1,1-1,0 1,1-1,0 0,0 1,2-1,0 0,0-1,2 5,-2-13,0 1,1-1,-1 0,0 0,1 0,0 0,0-1,0 0,0 0,0 0,0-1,0 1,1-1,-1 0,0-1,1 0,-1 0,0 0,1 0,-1-1,1 1,-1-2,0 1,0 0,0-1,0 0,0 0,0-1,0 1,-1-1,1 0,-1 0,0-1,1 1,-2-1,1 0,0 0,-1 0,2-4,9-10,-2-1,-1 0,0 0,-1-1,-1-1,-1 0,-1 0,0-6,-5 22,-1 0,1 0,-1 0,-1 0,1 0,-1-1,0 1,0 0,0 0,-1-1,1 1,-1 0,-1 0,1 0,-1 0,0 0,0 0,0 0,-1 1,0-2,-9-7</inkml:trace>
  <inkml:trace contextRef="#ctx0" brushRef="#br0" timeOffset="1215.416">1234 367,'-9'14,"2"1,0 0,1 0,0 1,1-1,1 1,1 0,0 0,1 1,0-1,2 0,0 1,0-1,2 1,0-1,2 4,-4-17,1 0,0 1,0-1,0 0,0 0,1 0,-1 0,1 0,0 0,0 0,0 0,0-1,0 1,0-1,1 0,0 1,-1-1,1 0,0-1,0 1,0 0,0-1,0 0,0 1,0-1,1 0,-1-1,0 1,1-1,-1 1,1-1,-1 0,0 0,1-1,-1 1,0-1,1 1,-1-1,0 0,0 0,1-1,-1 1,0-1,0 1,0-1,1-1,3-2,0 0,0 0,-1-1,0 1,0-2,0 1,-1 0,0-1,0 0,-1 0,0-1,0 1,0-1,-1 0,-1 0,1 0,-1 0,0-1,-1 1,0-4,0 7,0-1,-1 1,0-1,0 1,0 0,0-1,-1 1,0-1,0 1,-1 0,0-1,1 1,-2 0,1 0,-1 0,1 1,-1-1,-1 1,1-1,0 1,-1 0,0 0,0 1,0-1,-1 1,1 0,-1 0,0 0,0 1,0-1,0 1,-19-5</inkml:trace>
  <inkml:trace contextRef="#ctx0" brushRef="#br0" timeOffset="1733.406">1544 452,'-5'8,"0"0,0 1,1-1,0 1,0 0,1 1,0-1,1 0,0 1,1 0,0-1,0 1,1 0,0 0,1-1,0 1,0 0,3 7,-3-14,1 0,-1 0,1 0,-1 0,1-1,0 1,0 0,0-1,1 0,-1 1,0-1,1 0,-1 0,1 0,0-1,0 1,0 0,0-1,0 0,0 0,0 0,0 0,0 0,0-1,1 0,-1 1,0-1,0 0,1 0,-1-1,0 1,0-1,1 0,1 0,4-1,-1-1,1 0,0-1,-1 1,0-2,0 1,0-1,0 0,-1-1,0 1,6-7,101-147,-114 159,0-1,0 1,0-1,0 0,1 1,-1-1,0 1,1-1,-1 1,0-1,1 0,-1 1,1 0,-1-1,1 1,-1-1,1 1,-1-1,1 1,-1 0,1 0,0-1,-1 1,1 0,-1 0,1 0,0-1,-1 1,1 0,0 0,-1 0,1 0,0 0,-1 0,1 0,0 1,-1-1,1 0,-1 0,1 0,0 1,-1-1,1 0,-1 1,1-1,-1 0,1 1,-1-1,1 1,-1-1,1 1,-1-1,1 1,-1-1,0 1,1-1,8 43,-6-24,-2-13,0 0,1 0,-1 0,1 0,1 0,-1-1,1 1,0-1,0 0,0 1,1-1,0-1,0 1,0-1,0 1,1-1,0 0,0-1,0 1,0-1,1 0,-1 0,1-1,0 0,-1 0,1 0,0 0,0-1,0 0,0-1,1 1,-1-1,0 0,0-1,0 1,0-1,0 0,0-1,0 1,0-2,14-8,0-2,-1-1,-1 0,-1-1,0-1,-1-1,0 0,-1-1,-1 0,-1-2,-1 1,-1-2,0 1,5-18,-6 15</inkml:trace>
</inkml:ink>
</file>

<file path=ppt/ink/ink4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18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20,'35'41,"-31"-32,19 41,-2 2,-3 0,-2 1,-2 1,-2 4,5 15,32 106,-49-179,1 0,-1-1,0 1,1-1,-1 1,0 0,1-1,-1 1,1 0,-1-1,0 1,1 0,-1 0,1-1,-1 1,1 0,-1 0,1 0,-1 0,1 0,-1 0,1 0,-1 0,1 0,-1 0,1 0,0 0,-1 0,1 0,-1 0,1 0,-1 1,0-1,1 0,-1 0,1 1,-1-1,1 0,-1 1,0-1,1 0,3-14,122-339,-117 326,-1 0,-2 0,0-1,-2 0,-1 0,-1-5,-2-40,4 72,2 12</inkml:trace>
</inkml:ink>
</file>

<file path=ppt/ink/ink4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23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21,'-5'-4,"-1"2,-5 2,0 6,1-3,8-2,4-6,6-2,-3 0,-7 2,2 5,1 4</inkml:trace>
</inkml:ink>
</file>

<file path=ppt/ink/ink4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24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17,'14'5,"15"-3,7-2,2-2,0 1,-2 0,-3 0,-2-5,-1-1,-1 1,-6 6,-6 3</inkml:trace>
</inkml:ink>
</file>

<file path=ppt/ink/ink4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24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77,'48'-10,"21"-2,3-1,-6 4,-9 2,-15-3,-9 2,-10 0</inkml:trace>
</inkml:ink>
</file>

<file path=ppt/ink/ink4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18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0 221,'24'-5,"17"-1,7 0,0 1,-3 2,-5 0,-4 2,-4 1,-2 0,-1 0,-2 0,-4-4,-2-3,0 1,-8 1,-6 2</inkml:trace>
  <inkml:trace contextRef="#ctx0" brushRef="#br0" timeOffset="338.126">28 447,'14'0,"10"0,6 0,2 0,1 0,-1 0,-1 0,0 0,-2-5,0-1,-1 0,0 1,-4 2</inkml:trace>
  <inkml:trace contextRef="#ctx0" brushRef="#br0" timeOffset="1003.63">762 277,'13'8,"0"0,1-1,1-1,-1 0,1-1,0 0,0-1,0-1,0-1,1 0,-1-1,1 0,-1-1,1-1,-1-1,1 0,-1-1,13-4,-19 2,-1 0,1-1,-1 0,0-1,-1 0,0 0,0 0,0-1,-1 0,0-1,0 1,-1-1,0 0,-1 0,0-1,-1 1,0-1,1-5,-3 9,0 0,-1 0,1 0,-1 0,-1 0,1 0,-1 0,0 0,-1 0,1 0,-1 0,0 1,-1-1,1 1,-1-1,0 1,0 0,-1 0,0 0,0 0,0 1,0 0,-1 0,1 0,-1 0,0 1,0-1,-1 1,1 1,-1-1,1 1,-1 0,0 0,0 0,0 1,0 0,0 0,0 1,0 0,0 0,0 0,0 1,0-1,0 2,0-1,0 1,0-1,1 2,-4 0,0 3,-1-1,1 1,1 1,-1 0,1 0,1 1,-1 0,1 0,0 0,1 1,0 0,0 1,1-1,1 1,-1 0,2 0,-1 0,1 1,1 0,0-1,0 1,1 6,-28 239,28-234,-2 1,0-1,-2 0,0 0,-1-1,-2 0,0 0,-1 0,-1-1,-1 0,0-1,-2 0,0-1,-1-1,-1 0,-14 12,28-27,1-1,-1 0,0 1,0-1,0 0,1 0,-1 0,0 0,-1 0,1 0,0 0,0 0,0 0,0 0,-1-1,1 1,0-1,-1 1,1-1,-1 1,1-1,0 0,-1 1,1-1,-1 0,1 0,-1 0,1 0,-1 0,1-1,0 1,-1 0,1-1,-1 1,1-1,0 1,-1-1,1 0,0 1,0-1,-1 0,3-9</inkml:trace>
  <inkml:trace contextRef="#ctx0" brushRef="#br0" timeOffset="3754.185">1581 80,'-14'7,"0"1,1 0,0 1,0 0,1 1,1 0,0 1,0 1,1-1,0 2,1-1,0 1,1 1,1 0,0 0,1 0,0 1,1 0,1 0,1 0,0 0,0 6,2-12,0 1,1 0,0 0,0-1,1 1,0 0,1-1,0 1,1-1,0 0,0 0,1 0,0 0,1-1,0 1,0-1,1 0,3 4,-2-7,-1 1,1-2,-1 1,1-1,1 1,-1-2,1 1,-1-1,1-1,0 1,0-1,0-1,0 1,0-1,1-1,-1 1,0-1,0-1,1 0,-1 0,5-2,11-2,0-1,0-1,0-2,-1 0,0-2,13-8,-12 5,0-1,0-1,-2-1,0-1,-1-1,-1 0,15-20,-28 31,-1 1,0-2,0 1,-1-1,0 0,-1 0,0 0,0 0,-1-1,0 0,0 1,-1-1,-1 0,0 0,0-1,-1 1,0 0,-1 0,0 0,0 0,-1 0,-1 0,0-2,0 6,0 0,0 0,0 1,-1-1,0 1,0 0,0-1,-1 2,0-1,0 1,0-1,0 2,-1-1,1 0,-1 1,0 0,0 0,0 1,-1 0,1 0,-1 0,1 1,-1 0,-1 0,-9-1,0 1,-1 1,1 0,0 1,0 1,0 1,0 0,-13 5,1 1</inkml:trace>
  <inkml:trace contextRef="#ctx0" brushRef="#br0" timeOffset="4231.906">1439 419,'5'-11,"1"0,1 0,-1 1,2-1,-1 1,2 1,-1 0,1 0,0 1,3-2,1-2,-4 4,0-1,1 1,0 1,0 0,1 0,0 1,0 0,1 1,7-2,-16 7,0 1,1-1,-1 1,1 0,-1 0,0 0,1 1,-1-1,0 1,0-1,0 1,0 0,0 0,-1 1,1-1,-1 0,1 1,-1 0,0-1,0 1,0 0,0 0,0 0,-1 1,0-1,1 1,13 19,-8-15,1-1,-1 0,1 0,1 0,-1-1,1-1,0 1,1-1,-1-1,1 0,0 0,0-1,0 0,0-1,9 2,23-15,-29-1</inkml:trace>
</inkml:ink>
</file>

<file path=ppt/ink/ink4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25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94 230,'66'55,"-58"-47,0 0,1 0,0 0,0-1,1-1,0 0,0 0,0-1,1 0,-1 0,1-1,0-1,1 0,-1-1,1 0,-1 0,5-1,-10 0,-1 0,1 0,0-1,-1 1,1-1,0-1,0 1,0-1,-1 0,1 0,-1-1,1 1,-1-1,1-1,-1 1,0-1,0 0,0 0,0 0,-1-1,1 1,-1-1,0 0,0-1,-1 1,1-1,-1 1,1-3,2-5,-2 1,1-2,-2 1,0 0,0-1,-1 1,-1-1,0 0,0 0,-1 0,-1 1,-1-1,1 0,-2 1,0-1,0 1,-1 0,-1 0,0 0,-6-9,9 18,-1-1,0 1,0 0,0 0,0 0,-1 0,1 1,-1-1,0 1,0 0,0 0,0 0,0 1,0-1,0 1,0 0,-1 0,1 0,0 1,-1 0,1 0,0 0,-1 0,1 1,-1-1,1 1,0 0,0 1,0-1,-1 1,1-1,-3 3,-1 0,0 0,0 0,0 1,1 0,0 0,0 1,0-1,1 2,0-1,0 1,0 0,1 0,0 0,0 1,1 0,0 0,0 7,1 0,0 0,1 0,0 0,1 1,1-1,1 0,1 9,-5 87,-25 84,20-167,-1-1,0 0,-2 0,-2-1,0-1,-1 0,-2-1,0 0,-16 16,29-36,0 0,0 0,-1 0,1-1,-1 1,0-1,1 0,-1 0,-1 0,1-1,0 0,-1 1,1-1,-3 0,12-33,35-20,-23 36</inkml:trace>
  <inkml:trace contextRef="#ctx0" brushRef="#br0" timeOffset="1199.927">603 569,'7'-6,"50"-34,-2-3,-1-3,-3-1,-2-3,16-23,-59 66,-1 0,0-1,-1 1,1-1,-1 0,-1-1,1 1,-2 0,1-1,-1 0,0 0,-1 1,0-4,-1 12,0-1,0 0,0 1,0-1,0 1,0-1,0 1,-1-1,1 0,0 1,0-1,-1 1,1-1,0 1,-1-1,1 1,0 0,-1-1,1 1,0-1,-1 1,1 0,-1-1,1 1,-1 0,1-1,-1 1,1 0,-1 0,0 0,1-1,-1 1,1 0,-1 0,1 0,-1 0,0 0,1 0,-1 0,1 0,-1 0,1 1,-1-1,0 0,1 0,-1 0,1 1,-1-1,1 0,-1 0,1 1,-1-1,1 1,0-1,-1 0,1 1,-1-1,1 1,0-1,-1 1,1-1,0 1,0-1,-1 1,-28 29,17-16,1 1,0 0,1 0,1 1,0 0,1 1,1-1,0 2,2-1,0 1,0 0,2 0,0 0,1 8,2-22,1 0,-1 0,1 0,0 0,0 0,1 0,-1 0,1 0,-1-1,1 1,0-1,1 1,-1-1,1 0,-1 0,1 0,0 0,0 0,0 0,1-1,-1 0,1 0,-1 0,1 0,0 0,-1-1,1 1,0-1,0 0,0 0,0-1,0 1,0-1,0 0,1 0,-1 0,0-1,2 0,13 0,0-1,0-1,-1-1,1 0,-1-1,0-2,0 0,-1 0,0-2,0 0,-1-1,0 0,-1-1,0-1,-1-1,0 0,-1-1,-1 0,0-1,-1 0,0-1,7-16,32-50,-74 109,18-20,0 1,1-1,1 2,-1-1,1 0,1 1,-1-1,1 1,1 0,0 0,0 1,1-1,0 0,0 0,1 1,1-1,-1 0,1 1,1-1,0 0,0 0,1 0,0 0,2 3,-3-9,0 0,1 0,-1 0,1-1,0 1,0-1,0 1,0-1,0 0,0 0,1 0,-1-1,1 1,-1-1,1 0,0 0,-1 0,1 0,0-1,0 1,0-1,-1 0,1 0,0 0,0-1,0 0,-1 1,1-1,0-1,101-48,-77 29,0-1,-1-2,-2 0,0-2,-2-1,0-1,-2 0,-2-2,0 0,-2-2,-4-17,-13 49,0-1,0 0,0 1,0-1,-1 0,1 0,0 1,-1-1,1 0,0 1,-1-1,1 0,-1 1,1-1,-1 1,1-1,-1 1,1-1,-1 1,1-1,-1 1,0 0,1-1,-1 1,0 0,1-1,-1 1,0 0,0 0,1 0,-1-1,0 1,0 0,1 0,-1 0,0 0,0 1,1-1,-1 0,0 0,1 0,-1 1,0-1,0 0,1 0,-1 1,1-1,-1 1,0-1,1 1,-1-1,1 1,-1-1,1 1,-1-1,1 1,-1 0,1-1,0 1,-1 0,1-1,0 1,-1 0,-6 5,0 0,0 0,1 1,0 0,0 0,0 0,1 1,0-1,1 1,-1 0,2 1,-1-1,1 1,0 0,1 0,0 0,1 0,-1 0,2 0,-1 0,1 1,1-1,0 0,1 5,0 0,2 0,0 0,0 0,1-1,1 0,0 0,1 0,0-1,1 0,0-1,1 1,0-2,1 1,0-1,1-1,6 5,115 58,-114-68,-5-5</inkml:trace>
</inkml:ink>
</file>

<file path=ppt/ink/ink4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37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1,'-19'33,"-6"17,-5 4,4-3,1-9,5-7,1-6,4-6</inkml:trace>
</inkml:ink>
</file>

<file path=ppt/ink/ink4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38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1,'0'4,"-18"306,5-174,-15 66,4-101,24-100,0 0,0-1,0 0,0 1,0-1,0 1,1-1,-1 1,0-1,0 1,0-1,1 1,-1-1,0 1,1-1,-1 0,0 1,1-1,-1 0,0 1,1-1,-1 0,1 1,-1-1,1 0,-1 0,0 0,1 1,-1-1,1 0,-1 0,1 0,-1 0,1 0,-1 0,1 0,-1 0,1 0,-1 0,1 0,-1 0,1 0,-1-1,1 1,-1 0,1 0,-1 0,1-1,-1 1,0 0,1-1,-1 1,1 0,-1-1,0 1,1 0,-1-1,0 1,0-1,1 1,29-23,-30 23,183-149,-157 129,-16 11,0 1,0 0,0 0,1 1,0 1,1-1,-1 2,1 0,1 0,-1 1,0 0,1 1,0 1,0 0,0 1,-10 1,0 0,0 1,0 0,0 0,0-1,-1 2,1-1,0 0,-1 0,1 1,-1 0,1-1,-1 1,0 0,0 0,0 0,0 0,0 1,0-1,0 1,-1-1,1 1,-1-1,0 1,0 0,0 0,0-1,0 1,-1 0,1 0,-1 0,0 0,0 0,0 0,0 0,0 0,-1 3,0 4,-1 1,0 0,-1-1,0 1,-1-1,0 0,0 0,-1 0,-5 9,-7 3,0-1,-1 0,-2-1,1-1,-2-1,-1-1,-12 7,26-17,-1-1,1 0,-1 0,0-1,0 0,-1-1,1 0,-1 0,0-1,0 0,0-1,-1 0,1-1,0 0,-6-1,14-1,-1 0,1 0,0 0,0-1,0 1,0-1,0 1,0-1,1 0,-1 1,0-1,1 0,0 0,-1-1,1 1,0 0,0 0,0 0,0-1,1 1,-1 0,0-1,1 1,0-1,0 1,0-1,0 1,0-1,0 1,0 0,1-1,0-1,4-14</inkml:trace>
  <inkml:trace contextRef="#ctx0" brushRef="#br0" timeOffset="829.55">705 538,'-3'12,"1"1,1 0,0 0,0 0,2 0,-1-1,2 1,0 0,0 0,1-1,1 1,1 3,-4-14,0 0,0 0,0 0,1 0,-1 0,0 0,1 0,-1 0,1-1,-1 1,1-1,0 1,0-1,0 0,0 1,0-1,0 0,0 0,0 0,0-1,0 1,1-1,-1 1,0-1,1 1,-1-1,0 0,1 0,-1 0,0-1,0 1,1-1,-1 1,0-1,0 1,0-1,1 0,-1 0,0 0,0-1,0 1,75-63,16-62,-90 125,-1 1,1 0,0-1,-1 1,1 1,-1-1,1 0,0 0,-1 1,1 0,-1-1,1 1,-1 0,0 0,1 1,-1-1,0 0,0 1,0-1,0 1,0 0,0 0,0-1,0 1,-1 0,1 1,-1-1,1 0,-1 0,0 1,0-1,0 1,0-1,-1 1,1-1,-1 1,13 17,-8-15,-1 0,1 0,0 0,0-1,1 0,-1 0,1 0,0-1,0 0,0 0,1 0,-1-1,1 0,-1 0,1 0,0-1,-1 0,1-1,0 1,0-1,0-1,0 1,-1-1,1 0,0-1,-1 1,1-2,-1 1,1 0,-1-1,0 0,0-1,0 0,-1 1,4-5,5-4,-1-2,-1 1,0-2,-1 1,-1-2,0 1,-1-2,0 1,-1-3,32-81,-5-1,20-93,-44 117,-12 438,-10-192,-7-11,19-223,-1 40</inkml:trace>
  <inkml:trace contextRef="#ctx0" brushRef="#br0" timeOffset="1080.377">1240 255,'29'5,"24"1,12-4,0-4,-6-1,-8 1,-8-1,-7 1,-5 1,-7-4,-3-2,0 1,-4 2</inkml:trace>
</inkml:ink>
</file>

<file path=ppt/ink/ink4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41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125 277,'56'28,"-48"-24,0-1,1 1,-1-2,1 1,-1-1,1-1,0 1,0-1,-1-1,1 0,0 0,0-1,0 0,0 0,-1-1,1 0,-1-1,1 0,-1 0,0-1,0 0,0 0,-1-1,1 0,-1 0,0-1,-1 0,1 0,-1 0,1-3,1-1,-1 0,0 0,0-1,-1 0,-1 0,0 0,0-1,-1 0,0 0,0-9,-2 17,-2 0,1 0,0-1,-1 1,0 0,0 0,0 0,0-1,-1 1,0 0,0 0,0 0,0 0,0 0,-1 0,0 0,0 0,0 1,0-1,-1 1,1-1,-1 1,0 0,0 0,0 0,0 1,0-1,-1 1,1-1,-1 1,0 0,-2-1,-3 2,1 0,0 0,-1 1,1 0,0 1,-1-1,1 2,0-1,0 1,0 0,0 1,0 0,0 0,1 1,-1-1,1 2,0-1,0 1,1 0,-1 1,1-1,0 1,1 1,-1-1,1 1,1 0,-1 0,1 0,0 0,1 1,0 0,-1 4,-3 2,1 1,0-1,1 1,1 0,0 0,1 0,1 1,0-1,2 1,-1-1,2 1,0-1,3 15,-1-15,2 2,-1 1,-1-1,0 1,-2 0,0 0,-1 0,0 0,-2 0,-1 6,-2-3,-1 0,0 0,-2-1,0 0,-1 0,-2-1,0 0,0-1,-11 11,16-20,0-1,-1 1,0-1,-1-1,0 1,0-1,-1-1,0 1,-7 3,-1-10,15-8</inkml:trace>
  <inkml:trace contextRef="#ctx0" brushRef="#br0" timeOffset="782.879">802 164,'5'0,"6"0,7 0,4 0,4 0,1 0,3 0,-1 0,0 0,-4-5,-3-1,1 0,0 1,-2 2</inkml:trace>
  <inkml:trace contextRef="#ctx0" brushRef="#br0" timeOffset="1118.553">746 418,'24'0,"13"0,4 0,1 0,-2 0,-4 0,-2 0,-8-5,-8-1</inkml:trace>
</inkml:ink>
</file>

<file path=ppt/ink/ink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2:23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2895 678,'-10'38,"-3"18,1 4,2-9</inkml:trace>
  <inkml:trace contextRef="#ctx0" brushRef="#br0" timeOffset="154.558">2867 311,'0'0</inkml:trace>
  <inkml:trace contextRef="#ctx0" brushRef="#br0" timeOffset="-2644.69">101 339,'4'7,"0"1,0-1,-1 1,0 0,-1 0,1 0,-2 1,1-1,-1 0,0 1,-1-1,0 1,0-1,-1 1,0-1,-2 5,-14 113,-6-1,-23 65,12-65,34-124,-1-1,1 0,0 1,-1-1,1 1,0-1,0 1,-1-1,1 1,0-1,0 1,0-1,-1 1,1-1,0 1,0-1,0 1,0 0,0-1,0 1,0-1,0 1,0-1,1 1,-1-1,0 1,0-1,0 1,1-1,-1 1,0-1,1 1,-1-1,0 1,1-1,-1 1,0-1,1 0,-1 1,1-1,-1 0,1 1,-1-1,1 0,-1 0,1 1,-1-1,1 0,-1 0,1 0,-1 0,1 0,0 0,-1 0,1 0,-1 0,1 0,-1 0,1 0,-1 0,1 0,-1-1,1 1,-1 0,1 0,-1-1,1 1,-1 0,1-1,39-25,-33 21,186-161,-192 164,1 1,-1 0,1 0,0-1,0 1,-1 1,1-1,0 0,0 0,0 1,0-1,0 1,0-1,0 1,0 0,0 0,0 0,0 0,0 0,0 1,0-1,0 0,0 1,0 0,0-1,0 1,0 0,0 0,-1 0,1 0,0 0,-1 1,1-1,-1 0,1 1,-1-1,1 1,-1-1,0 1,0 0,0 0,0-1,0 1,0 0,-1 0,1 0,-1 0,1 0,-1 1,16 55,-16-52,0-1,0 0,1 0,0 0,0 0,0 1,1-1,-1-1,1 1,0 0,1 0,-1-1,1 1,0-1,0 0,1 0,-1 0,1 0,-1-1,1 1,1-1,-1 0,0 0,1 0,-1-1,1 0,0 0,5 2,-5-4,0 1,0-1,0 0,0 0,1 0,-1-1,0 0,0 0,0 0,0-1,0 1,-1-1,1-1,0 1,-1 0,1-1,-1 0,0 0,0-1,0 1,0-1,-1 1,1-2,68-104,-65 96,6-11,0 0,-2-1,-1 0,0-1,-2 0,-1 0,-1-1,-2 0,0 0,-2 0,-1 0,-1-1,-1 1,-2 0,-1 0,-1 0,-1 0,-4-10,-2 9,0-1,-2 2,-2 0,0 0,-2 2,0 0,-2 1,-15-14,26 29,0 0,-1 1,0 0,0 1,-1 0,0 1,0 0,0 0,-1 1,0 1,0 0,0 1,0 0,-1 1,1 0,-1 1,0 0,1 1,-1 0,0 1,1 1,-5 1,6 1,0 0,0 1,0 1,1 0,0 0,0 1,0 0,1 0,0 1,1 1,0-1,0 1,1 1,0-1,0 1,1 1,1-1,-4 9,-4 9</inkml:trace>
  <inkml:trace contextRef="#ctx0" brushRef="#br0" timeOffset="-796.829">891 903,'15'0,"0"-1,-1-1,1 0,-1-1,0-1,0 0,0-1,13-6,-21 9,-1-1,0 0,1 0,-1 0,0-1,0 1,-1-1,1 0,-1-1,0 1,0-1,0 0,-1 0,0 0,0 0,0-1,0 1,-1-1,0 0,0 1,-1-1,1-2,-2 5,1-1,-1 1,0 0,0 0,0 0,-1-1,1 1,-1 0,0 0,0 0,0 0,0 0,0 0,-1 0,1 0,-1 0,0 1,0-1,0 1,0-1,0 1,0 0,-1 0,1 0,-1 0,1 0,-1 0,0 1,0 0,0-1,0 1,0 0,0 0,0 0,0 1,0-1,-1 1,1 0,0 0,0 0,0 0,-1 0,1 1,0 0,0-1,0 1,0 0,0 1,0-1,0 0,-1 2,-4 2,0 0,0 1,0 1,1-1,0 1,0 0,0 1,1 0,0 0,1 0,0 1,0-1,1 1,0 1,1-1,0 0,0 1,1-1,0 1,1 0,0 0,0 0,1 0,0 0,1 0,0-1,2 6,-1-7,1 0,0 0,1 0,0-1,0 1,1-1,-1 0,2-1,-1 1,1-1,0 0,0 0,0 0,1-1,0 0,0-1,1 1,-1-2,1 1,0-1,-1 0,2 0,-1-1,0 0,0 0,1-1,-1-1,7 1,4-1,0 0,0-1,1-1,-1-1,-1-1,1 0,0-1,-1-1,0-1,-1-1,1 0,5-5,10-10,-1-2,-1-2,-1 0,-1-2,-2-1,-1-1,-1-2,-2 0,-1-1,-2-2,-1 0,-2-1,-1 0,-1-5,-4 2,-1 0,-2-1,-1 0,-3 0,-1 0,-2 0,-2-1,-4-23,-22-20,26 83,0 0,1 0,-2 1,1-1,0 0,0 1,0-1,-1 1,1-1,-1 1,1 0,-1 0,0 0,1 0,-1 0,0 0,0 0,0 0,0 1,1-1,-1 1,0-1,0 1,0 0,0 0,0 0,0 0,0 0,0 0,0 0,0 1,0-1,0 1,0 0,0-1,0 1,1 0,-1 0,0 0,1 0,-1 0,-1 2,-6 6,1 1,0 1,0-1,1 2,1-1,0 1,0-1,1 2,0-1,1 0,1 1,-1 4,-22 98,5 2,6 0,4 1,5 0,7 29,-1-98,-15 382,12-408,0 14,-2 1,-2-1,-1 0,-9 23,17-57,-1-1,1 1,-1-1,1 0,-1 1,0-1,0 0,0 0,0 0,0 0,0 0,-1 0,1 0,-1 0,1 0,-1 0,0-1,1 1,-1-1,0 1,0-1,0 0,-1 0,1 0,0 0,0 0,0 0,-1-1,1 1,0-1,-1 1,1-1,-1 0,1 0,0 0,-1 0,1-1,0 1,-1-1,1 1,0-1,-1 0,1 0,0 0,0 0,0 0,0 0,0-1,0 1,0-1,0 1,1-1,-1 0,0 1,1-1,-1-1,-1-11,1 0,0 0,2-1,-1 1,2 0,0 0,0 0,1 0,1 0,1 0,0 1,0-1,1 1,1 0,0 0,1 1,1 0,-1 0,5-3,0-6,216-363,-81 127,-144 253,-1 0,0 0,0 0,0 0,0 0,-1 0,0 0,0 0,0-1,0 1,-1 0,1-1,-1 1,0-1,-1 1,1 0,-1-1,0 1,0 0,-1-3,1 7,-1 0,0 0,0 0,0 0,0 0,1 1,-1-1,0 1,0-1,1 1,-1 0,0-1,1 1,-1 0,1 0,-1 0,1 0,0 1,-1-1,1 0,0 0,0 1,0-1,0 1,0-1,0 1,0 0,0-1,1 1,-1 0,0-1,1 1,-1 1,1-2,-6 12,1 0,1 1,0-1,0 1,2 0,0 0,0 0,1 0,1 1,0-1,1 0,1 0,0 0,1 0,2 8,56 185,-60-204,0-1,-1 0,2 0,-1 0,0 0,0 0,1 0,-1 0,1 0,-1 0,1-1,0 1,0 0,0-1,0 0,0 1,0-1,0 0,0 0,0 0,0-1,1 1,-1 0,0-1,1 1,-1-1,1 0,-1 0,0 0,1 0,-1 0,0-1,1 1,-1-1,0 1,1-1,-1 0,0 0,0 0,0 0,0 0,0-1,0 1,0 0,0-1,0 0,-1 1,1-1,0 0,0-1,105-175,-97 159,4-10,112-185,-125 213,-1 0,0 0,0 0,1 0,-1 1,1-1,-1 0,1 0,-1 0,1 0,-1 0,1 1,0-1,0 0,-1 0,1 1,0-1,0 1,0-1,-1 0,1 1,0 0,0-1,0 1,0 0,0-1,0 1,0 0,0 0,0 0,0 0,0 0,0 0,0 0,0 0,0 0,0 0,0 1,0-1,0 0,0 1,0-1,0 1,0-1,0 1,0-1,-1 1,1 0,0-1,0 1,-1 0,1 0,0-1,-1 1,1 0,-1 0,1 0,-1 0,8 143,-10-95,1 65,1-114,0 1,0 0,0 0,-1-1,1 1,0 0,0 0,0 0,0-1,1 1,-1 0,0 0,0 0,0-1,1 1,-1 0,0-1,1 1,-1 0,0 0,1-1,-1 1,1-1,-1 1,1 0,0-1,-1 1,1-1,-1 1,1-1,0 0,-1 1,1-1,0 0,0 1,-1-1,1 0,0 0,0 0,0 1,-1-1,1 0,0 0,0 0,0 0,-1-1,1 1,0 0,0 0,-1 0,1-1,0 1,0 0,-1-1,1 1,0 0,-1-1,1 1,0-1,-1 1,1-1,0 0,37-37,123-186,-161 223,0 0,1 0,-1 0,0 0,1 0,-1 0,1 0,-1 0,1 0,0 0,-1 0,1 0,0 1,-1-1,1 0,0 0,0 1,0-1,0 1,0-1,0 0,0 1,0 0,0-1,0 1,0 0,0-1,0 1,0 0,0 0,0 0,0 0,0 0,1 0,-1 0,0 0,0 1,0-1,0 0,0 1,0-1,0 0,0 1,0-1,0 1,0 0,0-1,-1 1,1 0,0 0,0-1,-1 1,1 0,0 0,-1 0,1 0,-1 0,7 142,-10-92,2 7,1-33</inkml:trace>
  <inkml:trace contextRef="#ctx0" brushRef="#br0" timeOffset="-544.439">1992 198,'5'0,"1"0</inkml:trace>
  <inkml:trace contextRef="#ctx0" brushRef="#br0" timeOffset="1554.93">3459 1,'-26'288,"12"-75,-3-95,-12 197,35-259,6-66,-7-3</inkml:trace>
  <inkml:trace contextRef="#ctx0" brushRef="#br0" timeOffset="1805.531">3148 565,'44'0,"32"0,9 0,-5 0,-11 0,-14 0,-10 0,-8 0,-6 0,-9-5,-7-1</inkml:trace>
  <inkml:trace contextRef="#ctx0" brushRef="#br0" timeOffset="2051.554">3939 735,'10'23,"2"9</inkml:trace>
  <inkml:trace contextRef="#ctx0" brushRef="#br0" timeOffset="2222.263">4052 282,'0'0</inkml:trace>
  <inkml:trace contextRef="#ctx0" brushRef="#br0" timeOffset="2451.962">4278 508,'-12'19,"0"0,2 1,0 0,1 1,1 0,1 0,1 1,1 0,1 0,0 5,3-23,-1 1,1 0,0-1,0 1,1 0,0 0,0 0,0-1,0 1,1 0,-1 0,1-1,1 1,-1 0,0-1,1 1,0-1,0 0,1 1,-1-1,1 0,0-1,0 1,0 0,0-1,1 1,-1-1,1 0,0-1,0 1,0 0,0-1,1 0,-1 0,1 0,-1-1,3 1,0-1,0-1,0 1,0-1,0-1,0 1,-1-1,1 0,0-1,0 0,-1 0,1 0,-1-1,0 0,1 0,-1-1,-1 0,1 0,0 0,-1 0,0-1,0 0,-1 0,1 0,2-5,0-1,0-1,0 1,-2-1,1 0,-1-1,-1 1,-1-1,1 0,-2 0,0 0,0 0,-1-8,0 15,0 1,0-1,0 0,-1 0,0 1,0-1,0 0,-1 0,0 0,0 1,0-1,-1 1,0-1,0 1,0-1,-1 1,0 0,0 0,0 0,0 1,-1-1,0 1,0-1,0 1,0 1,-1-1,0 1,1-1,-1 1,-1 0,1 1,0 0,-2-1,-20 3,2 3</inkml:trace>
  <inkml:trace contextRef="#ctx0" brushRef="#br0" timeOffset="2905.838">4673 790,'204'-275,"-204"275,0-1,0 0,0 1,0-1,0 1,0-1,0 1,1-1,-1 1,0-1,0 1,1-1,-1 1,0-1,1 1,-1-1,0 1,1-1,-1 1,1 0,-1-1,1 1,-1 0,1-1,-1 1,1 0,-1 0,1-1,-1 1,1 0,-1 0,1 0,0 0,-1 0,1 0,-1 0,1 0,-1 0,1 0,0 0,-1 0,1 0,-1 1,1-1,-1 0,1 0,-1 1,1-1,-1 0,1 0,-1 1,1-1,-1 1,0-1,1 0,-1 1,1-1,-1 1,0-1,0 1,1-1,-1 1,0 0,2 38,-2-34,-1 5,-1 1,2-1,-1 0,2 0,-1 1,1-1,1 0,0 0,0 0,1 0,0 0,1-1,0 1,1-1,-1 0,2 0,-1-1,1 1,1-1,-1-1,2 1,-1-1,1 0,0-1,0 0,4 2,-5-5,1 0,1 0,-1-1,0 0,1-1,-1 0,0 0,1-1,-1 0,1 0,-1-1,1 0,-1-1,1 1,-1-2,0 1,0-1,0 0,-1-1,1 0,-1 0,0-1,0 0,0 0,0 0,-1-1,0 0,0-1,-1 1,0-1,0 0,0 0,-1-1,9-13,-1 0,-1-1,-1-1,-1 1,-1-1,-1-1,-1 1,-1-1,-1 0,-1-1,-1-11,-1 12</inkml:trace>
  <inkml:trace contextRef="#ctx0" brushRef="#br0" timeOffset="8205.617">6112 424,'-20'-4,"-1"1,1 1,-1 1,1 1,0 1,-1 0,1 2,0 0,0 1,-19 7,35-9,1-1,0 1,0 0,0 0,0 0,0 0,0 1,1-1,-1 1,1-1,0 1,0 0,0 0,0 0,0 0,0 1,1-1,0 0,0 1,-1-1,2 1,-1-1,0 1,1-1,0 1,0 0,0-1,0 1,0-1,1 1,0 1,1 4,1 0,-1-1,2 1,-1-1,1 0,1 0,-1 0,1-1,1 1,-1-1,1 0,1-1,51 71,-57-75,0 1,0-1,0 1,0 0,0-1,-1 1,1 0,-1-1,0 1,0 0,0 0,0-1,0 1,0 0,-1-1,0 1,1 0,-1-1,0 1,0-1,0 1,-1-1,1 1,0-1,-1 0,0 0,1 0,-1 0,0 0,0 0,0 0,-1 0,-1 0,-6 5,-2 0,1-1,-1-1,0 1,0-2,0 0,-1-1,1 0,-1 0,0-1,0-1,-7 0,-22-15,30 1</inkml:trace>
  <inkml:trace contextRef="#ctx0" brushRef="#br0" timeOffset="8435.284">6535 368,'-14'9,"-1"9,8 0,5-2</inkml:trace>
  <inkml:trace contextRef="#ctx0" brushRef="#br0" timeOffset="8637.146">6535 706,'-5'5,"-1"1</inkml:trace>
  <inkml:trace contextRef="#ctx0" brushRef="#br0" timeOffset="9589.23">129 1637,'531'-76,"1036"-73,-658 58,983-92,-62 116,-866 40,-949 27,55-12,-70 11,0-1,0 0,0 1,-1-1,1 0,0 1,-1-1,1 1,-1-1,1 0,-1 1,0 0,1-1,-1 1,0-1,0 1,0 0,0-1,-1 1,1 0,0 0,0 0,-1 0,1 0,0 0,-1 0,1 1,-1-1,1 1,-1-1,0 1,1-1,-1 1,1 0,-1-1,0 1,-1-1,-51-19,28 14</inkml:trace>
</inkml:ink>
</file>

<file path=ppt/ink/ink4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47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45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29 285,'0'5,"1"87,-5 0,-10 56,5-94,6-124,11 14,2 1,3 0,2 1,7-11,74-116,-91 172,1-1,1 1,0 0,0 1,1 0,-1 0,2 0,-1 1,1 0,0 1,9-5,-16 11,0-1,0 1,0-1,0 1,0 0,0-1,-1 1,1 0,0 1,0-1,0 0,0 0,0 1,0-1,0 1,-1 0,1-1,0 1,0 0,-1 0,1 0,-1 0,1 1,-1-1,1 0,-1 0,1 1,-1-1,0 1,0 0,0-1,0 1,0 0,0-1,0 2,18 67,-17-11,-2-33</inkml:trace>
  <inkml:trace contextRef="#ctx0" brushRef="#br0" timeOffset="947.938">876 172,'-4'-4,"-1"0,1 1,-1-1,0 1,0 0,-1 0,1 0,-1 1,1 0,-1 0,0 1,1-1,-1 1,0 0,0 1,0 0,0 0,0 0,0 0,0 1,0 0,0 0,1 1,-1 0,0 0,1 0,-1 0,1 1,0 0,0 0,0 1,0-1,0 1,1 0,0 0,0 1,0-1,0 1,1 0,0 0,0 0,-1 1,3-2,0 0,0 0,1-1,-1 1,1 0,0 0,0 0,0 0,1 0,-1 0,1 0,0 0,0 0,0 0,1 0,-1-1,1 1,0 0,0-1,0 0,1 1,-1-1,1 0,-1 0,1 0,0-1,0 1,1-1,-1 0,0 0,1 0,-1 0,1 0,3 0,-1 2,0-1,-1 1,0 0,0 0,0 0,0 1,0 0,-1 0,0 0,0 0,0 1,-1-1,0 1,0 0,0 1,-2 0,-1-1,0 1,0-1,-1 1,1-1,-2 1,1-1,-1 0,0 1,0-1,0 0,-1 0,0 0,0-1,-1 1,0-1,0 0,0 0,0 0,-1 0,0-1,0 1,0-1,0-1,-1 1,0-1,1 0,-1 0,0-1,-1 1,-4 0,-11 5,-116 28,125-37,8-2</inkml:trace>
  <inkml:trace contextRef="#ctx0" brushRef="#br0" timeOffset="1218.091">1130 313,'-5'38,"-1"18,-1 4,2-3,-3-12,0-13</inkml:trace>
  <inkml:trace contextRef="#ctx0" brushRef="#br0" timeOffset="1900.197">1299 596,'142'-201,"-70"72,-70 129,-1 1,0 0,0 0,0 0,0 0,0 0,0 0,0 0,0 0,-1 1,1-1,0 0,0 1,-1-1,1 0,-1 1,0-1,1 0,-1 1,0-1,0 1,0-1,0 1,0-1,0 0,0 1,0-1,-1 1,1-1,0 0,-1 2,1-3,0 30,-1-20,0 1,0-1,1 0,1 1,0-1,0 0,1 1,0-1,1 0,0 0,0-1,1 1,1-1,0 0,0 0,0 0,4 4,-7-12,1 1,-1 0,0-1,0 0,1 1,-1-1,1 0,0 0,-1-1,1 1,0 0,-1-1,1 1,0-1,-1 0,1 0,0 0,0-1,-1 1,1 0,0-1,-1 0,1 0,0 0,-1 0,1 0,-1 0,0 0,1-1,-1 0,0 1,0-1,0 0,0 0,0 0,64-77,-53 55,-1-1,-2 0,0 0,-1-1,-2-1,-1 0,-1 1,-1-2,-1 4</inkml:trace>
  <inkml:trace contextRef="#ctx0" brushRef="#br0" timeOffset="3285.17">2286 116,'-13'1,"0"1,-1 1,1 0,0 0,0 2,1 0,-1 0,1 1,0 0,1 1,-1 1,1 0,1 0,0 1,0 0,0 1,1 0,1 1,0 0,0 0,1 0,1 1,0 0,0 1,1-1,1 1,0 0,1 0,0 0,1 1,0-1,1 1,1 3,16 113,-15-126,0-1,1 1,-1-1,1 1,0-1,0 1,0-1,0 0,1 0,-1 0,1 0,0-1,0 1,0-1,0 0,0 1,0-1,1-1,-1 1,1 0,-1-1,1 0,0 0,-1 0,1 0,0 0,0-1,0 0,-1 0,1 0,0 0,2-1,12-3,0-1,-1 0,1-1,-2-1,1-1,-1 0,0-1,0-1,-1-1,-1 0,0-1,0 0,6-9,-4 1,0-2,-2 0,-1-1,0 0,-2 0,-1-2,0 1,-2-1,-1-1,-1 1,0-10,-4 25,-1-1,0 1,0 0,-1 0,-1 0,1-1,-2 1,1 0,-2 0,1 0,-1 1,-3-7,4 12,0 0,1 0,-2 0,1 1,0-1,-1 1,1 0,-1 0,0 0,0 0,-1 0,1 1,0-1,-1 1,0 0,1 0,-1 0,0 1,0-1,0 1,0 0,0 0,0 0,0 1,-1-1,1 1,0 0,0 0,0 1,-1-1,-2 2,2-1,1 0,-1 1,1 0,0 0,-1 0,1 0,0 1,0 0,0 0,1 0,-1 0,1 1,0-1,0 1,0 0,0 0,0 0,1 0,0 0,0 0,0 1,0-1,1 1,0 0,0-1,0 2,-12 129,15 176,-26-169,-8 27,5 0,20-91,1-60</inkml:trace>
</inkml:ink>
</file>

<file path=ppt/ink/ink4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4:36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0 315,'227'11,"-207"-7,1-1,0-1,-1-1,1-1,0 0,0-2,-1 0,8-3,260-36,-264 45,-24 3</inkml:trace>
  <inkml:trace contextRef="#ctx0" brushRef="#br0" timeOffset="397.046">57 570,'1'1,"1"1,-1 0,1 0,-1 0,1-1,0 1,0-1,0 1,0-1,0 0,0 1,0-1,0 0,0-1,1 1,-1 0,0-1,1 1,-1-1,0 0,1 1,-1-1,1 0,1-1,-1 2,145 2,45 7,-109 4,-60-11</inkml:trace>
  <inkml:trace contextRef="#ctx0" brushRef="#br0" timeOffset="1098.041">367 4,'-30'-3,"37"26,13-4,0-2,1-1,1 0,0-2,1 0,14 5,-35-18,39 21,-2 3,-1 1,-1 2,26 26,-58-51,-1 0,0 1,-1-1,1 1,0 0,-1 0,0 1,0-1,0 1,-1-1,0 1,0 0,0 0,0 0,-1 0,1 0,-1 0,-1 0,1 1,-1-1,0 0,0 0,0 1,-1-1,0 0,0 0,0 1,0-1,-1 0,0-1,0 1,-1 0,1 0,-1-1,-3 5,-197 143,93-58,-87 66,183-147,1-3</inkml:trace>
</inkml:ink>
</file>

<file path=ppt/ink/ink4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4:48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1,'17'73,"7"80,4 51,6 16,8-23,-31-177,-3-26,1-40,-6 30,87-391,-75 226,-12 80,13 29,-12 65,0 7</inkml:trace>
  <inkml:trace contextRef="#ctx0" brushRef="#br0" timeOffset="568.4">479 424,'15'-5,"9"-1,6 0,2 1,0 1,1 2,-2 1,-1 0,0-3,-1-2,-1 0,0 1,0 2,0 1,-9 6,-9 2</inkml:trace>
  <inkml:trace contextRef="#ctx0" brushRef="#br0" timeOffset="901.786">508 649,'5'0,"6"0,6 0,6 0,2 0,3 0,1 0,1 0,-1 0,0 0,0 0,0 0,-1 0,1 0,-1 0,-5 0</inkml:trace>
</inkml:ink>
</file>

<file path=ppt/ink/ink4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4:5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27,'-2'-2,"0"-1,0 1,0 0,0 0,-1 0,1 1,-1-1,1 0,-1 1,1 0,-1-1,0 1,0 0,0 1,0-1,0 0,1 1,-1 0,0-1,0 1,0 0,0 1,0-1,0 0,0 1,0 0,-1 0,-3 1,0 0,0 1,1 0,-1 0,1 0,-1 1,1 0,0 1,0-1,1 1,0 0,0 0,0 1,0-1,1 1,0 0,0 1,0-1,1 1,0-1,0 1,1 0,0 0,0 0,1 0,0 0,0 1,0-1,1 0,0 1,1-1,-1 0,1 0,1 1,0-1,0 0,0 0,0 0,1-1,1 1,-1-1,1 1,0-1,0 0,1-1,0 1,0-1,0 0,0 0,3 1,8 4,-11-8,-1-1,1 1,-1 0,0 0,0 0,0 0,0 1,0-1,0 1,-1 0,1 0,-1 0,0 1,0-1,0 1,-1 0,1 0,-1 0,0 0,0 0,0 1,0-1,-1 0,0 1,0-1,0 1,0 0,-1-1,0 1,0 0,0-1,-1 1,1-1,-1 1,-1 3,-3 0,-1-1,1 1,-2-1,1-1,-1 1,0-1,0-1,0 1,-1-1,0 0,0-1,0 0,-1 0,1-1,-1 0,0 0,0-1,0 0,0-1,0 0,0 0,-1-1,1 0,0-1,-6-1,-10 2</inkml:trace>
</inkml:ink>
</file>

<file path=ppt/ink/ink4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4:57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4:56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22 222,'-4'34,"-3"15,1 5,2-7</inkml:trace>
  <inkml:trace contextRef="#ctx0" brushRef="#br0" timeOffset="747.191">192 420,'26'-18,"-1"0,-1-1,0-2,-1-1,-2 0,3-6,83-109,-63 87,-42 51,-1-1,1 0,-1 0,1 1,-1-1,0 1,1-1,-1 1,0 0,1-1,-1 1,0 0,0 0,1 0,-1 0,0 0,0 0,0 0,0 0,0 1,-1-1,1 0,0 1,-1-1,1 0,-1 1,1-1,-1 1,1-1,-1 1,0-1,0 1,0-1,0 2,3 5,-2-2,0-1,0 0,1 1,0-1,0 0,0 0,0 0,1 0,-1-1,1 1,1-1,-1 1,1-1,-1 0,1 0,0-1,1 1,-1-1,1 0,-1 0,1 0,0-1,0 0,0 0,0 0,0 0,1-1,-1 0,0 0,1 0,-1-1,1 0,-1 0,1 0,-1-1,1 1,1-2,4-4,-1 0,0-1,0-1,-1 0,0 0,0 0,-1-1,0-1,0 1,-1-1,-1-1,0 1,0-1,-1 0,0 0,-1-1,0 1,-1-1,0 0,-1 0,-1-1,1-9</inkml:trace>
</inkml:ink>
</file>

<file path=ppt/ink/ink4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4:59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233 537,'-2'-2,"0"0,-1 0,1 0,0 1,-1-1,1 1,-1 0,0 0,1 0,-1 0,0 0,0 0,0 1,1-1,-1 1,0 0,0 0,0 0,0 0,0 1,0-1,1 1,-1-1,0 1,0 0,1 0,-1 1,0-1,1 0,0 1,-3 1,-69 61,72-61,-7 9,1 0,0 1,1 1,0-1,1 1,1 0,0 0,1 1,1-1,0 1,1 0,0 0,2 0,-1 0,2 0,0 0,1 0,2 6,-3-13,1-1,0 1,1-1,-1 0,2 0,-1 0,1 0,0 0,0-1,1 0,0 0,0 0,0 0,1-1,-1 0,1 0,1-1,-1 1,1-1,0-1,-1 1,2-1,-1 0,0-1,0 0,1 0,0-1,-1 1,1-2,0 1,-1-1,1 0,0-1,-1 0,1 0,0 0,-1-1,0 0,1-1,-1 0,0 0,0 0,0-1,-1 0,1 0,-1-1,1-1,13-12,-1-1,0-2,-2 0,0 0,-1-2,-2 0,0-1,-1 0,-2-1,0-1,-2 4,-1-1,0 0,-2 0,-1-1,-1 1,0-1,-2-12,-2 26,0 0,-2 0,1 0,-1 0,0 0,-1 1,0-1,-1 1,0 0,0-1,-1 2,0-1,-1 1,0 0,0 0,-1 0,0 1,0 0,-1 0,1 1,-2 0,1 0,-1 1,1 0,-1 1,-8-4,11 9,1 0,0 0,-1 1,1 0,0-1,0 2,-1-1,2 0,-1 1,0 0,1 0,-1 1,1-1,0 1,0 0,0 0,1 0,-1 1,1-1,0 1,0 0,1 0,-1 0,1 0,0 0,1 1,-1-1,1 0,-1 6,0-4,-2 5,1 1,1-1,0 1,1 0,1 0,-1 0,2 0,0 0,1-1,0 1,1 0,0-1,1 0,0 1,2 1,21 108,-27 302,0-312,0-88</inkml:trace>
  <inkml:trace contextRef="#ctx0" brushRef="#br0" timeOffset="820.016">798 0,'22'32,"9"12,-2 2,-3 0,-1 2,-2 0,-1 6,-10-18,-1 1,-2 0,-1 0,-3 1,0 0,-3 1,-1-1,-2 0,-1 1,-3-1,0 0,-3-1,-1 0,-2 0,-1 0,-13 24,14-34,-2-1,0-1,-2 0,-1 0,0-2,-2 0,-1-1,-1-1,-20 17,-97 49,119-73</inkml:trace>
  <inkml:trace contextRef="#ctx0" brushRef="#br0" timeOffset="2899.946">1109 1101,'58'-29,"-1"-3,-2-2,-2-3,35-30,-74 56,1-1,0 0,-1-1,0-1,-1 0,0 0,-1-2,-1 0,0 0,-2-1,0 0,0 0,-2-1,0 0,-1-1,-1 1,-1-1,1-10,-11-39,6 66,-1 1,0-1,1 1,-1-1,0 1,1-1,-1 1,0 0,0 0,0-1,0 1,0 0,-1 0,1 0,0 0,0 0,-1 0,1 1,0-1,-1 0,1 1,-1-1,1 1,-1-1,1 1,-1 0,0-1,1 1,-1 0,1 0,-1 0,0 0,1 1,-1-1,1 0,-1 1,1-1,-1 1,1-1,-1 1,0 0,-10 6,0 1,0 0,0 1,1 0,0 1,1 0,0 0,1 1,0 0,1 1,0 0,1 1,-1 2,3-7,1-1,0 1,1 0,0 1,0-1,1 0,0 1,1-1,-1 1,2 0,-1-1,1 1,0 0,1 0,0-1,1 1,-1-1,2 1,-1-1,1 0,0 1,1-1,0-1,0 1,1-1,0 0,0 0,1 0,0 0,0-1,0 0,1-1,0 1,6 3,3-2,1 0,-1-1,1 0,1-2,-1 0,1-1,-1 0,1-2,0 0,0-1,0-1,0 0,0-1,-1-1,1-1,-1-1,0 0,0-1,-1-1,1-1,-1 0,-1-1,0 0,10-9,-16 12,11-8,1 0,-2-1,0-1,0 0,-2-2,0 0,-1-1,-1 0,8-15,-4-59,-18 91,-1 0,0 0,0 0,0 0,0 0,-1 0,1 0,-1 0,1 0,-1 0,0 0,1 0,-1 0,0 0,0 0,-1 0,1 1,0-1,0 1,-1-1,1 1,-1-1,0 1,1 0,-1-1,0 1,1 0,-1 0,0 1,0-1,0 0,0 0,0 1,0 0,0-1,0 1,0 0,-1 0,1 0,0 0,0 0,-1 1,-7 2,0 1,1 0,0 1,0 0,0 1,1 0,-1 0,1 1,1 0,-1 0,1 1,1 0,-1 0,2 0,-1 1,1 0,0 0,1 1,0-1,0 1,1 0,0 0,1 0,0 3,0-5,1 1,0-1,1 0,0 0,0 1,1-1,0 0,0 1,1-1,0 0,0 0,1-1,0 1,0 0,1-1,0 0,0 0,1 0,0 0,0-1,1 1,0-1,0-1,0 1,1-1,-1 0,1-1,0 0,1 0,-1 0,1-1,0 0,0 0,0-1,0 0,0-1,0 1,0-2,5 1,20-3,-1 0,1-3,-1 0,0-3,-1 0,1-2,-2-1,0-2,0-1,-1-1,-1-1,0-2,-1 0,-2-2,6-6,-23 20,0 0,-1 0,0 0,0-1,0 0,-1 0,0-1,0 0,-1 0,0 0,0-1,-1 0,0 0,-1 0,0 0,0 0,-1-1,0 1,-1-1,0 1,-1-1,0-6,-1 13,0 0,0 1,-1-1,1 1,-1-1,1 1,-1 0,0 0,0-1,0 1,0 1,0-1,-1 0,1 0,0 1,-1-1,1 1,-1 0,0 0,1 0,-1 0,0 0,0 1,0-1,0 1,1 0,-1 0,0 0,0 0,0 0,0 1,1-1,-2 1,-91 32,87-27,0 0,1 0,0 1,0-1,0 2,1-1,1 1,-1 0,1 0,0 0,1 1,0 0,0 0,1 0,0 0,1 0,0 1,0-1,1 1,0 0,1-1,0 1,1 0,0-1,0 1,1-1,0 1,0-1,1 0,1 0,0 0,0 0,0-1,1 1,2 0,6 13,1-1,1-1,0 0,2-1,1 0,0-2,1 0,0-1,2-1,0-1,2 0,52 33,-57-36</inkml:trace>
</inkml:ink>
</file>

<file path=ppt/ink/ink4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4:55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252 593,'26'138,"-22"64,16-122,-13-103,11-177,59 1,-64 170,1 0,1 1,1 0,1 1,2 1,1 1,3-2,-22 26,-1 1,1-1,-1 0,1 1,0-1,0 1,-1-1,1 1,0-1,0 1,0-1,-1 1,1 0,0-1,0 1,0 0,0 0,0 0,0 0,0 0,0 0,-1 0,1 0,0 0,0 0,0 0,0 0,0 1,0-1,0 0,-1 1,1-1,0 1,0-1,0 1,-1-1,1 1,0-1,-1 1,1 0,0-1,-1 1,1 0,-1 0,1 0,-1-1,0 1,1 0,-1 0,0 0,1 0,-1 0,0-1,0 1,0 0,0 0,0 0,0 1,12 56,-10 31,-2-63</inkml:trace>
  <inkml:trace contextRef="#ctx0" brushRef="#br0" timeOffset="4889.069">224 0,'-36'59,"3"2,2 0,3 2,3 2,3 0,2 1,-2 27,18-40,2 0,2 1,3-1,2 1,2-1,3-1,2 0,2 0,20 46,-31-85,4 11,0 0,1 0,2-1,0 0,1-1,2 0,0 0,1-2,1 1,1-2,1 0,1-1,17 13,-27-25,1-1,0-1,1 1,-1-1,1-1,0 0,0-1,0 1,0-2,4 1,11 0</inkml:trace>
</inkml:ink>
</file>

<file path=ppt/ink/ink4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0 469,'194'-209,"-117"90,-43 57,1-2,-24 49</inkml:trace>
</inkml:ink>
</file>

<file path=ppt/ink/ink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2:39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989 342,'-17'91,"-50"242,10-78,9-104,24-120,10-21</inkml:trace>
  <inkml:trace contextRef="#ctx0" brushRef="#br0" timeOffset="365.775">1 568,'77'-40,"2"3,1 3,64-16,-134 46,217-63,187-30,-41 12,-256 51,-106 31</inkml:trace>
  <inkml:trace contextRef="#ctx0" brushRef="#br0" timeOffset="953.053">1242 850,'0'386,"1"-424,2-1,1 1,2 1,1-1,2 1,2 0,1 1,2 0,1 1,2 1,19-29,-36 63,49-60,-48 58,0 1,0 0,0 0,1 0,-1 0,1 1,-1-1,0 0,1 0,-1 1,1-1,0 1,-1 0,1-1,-1 1,1 0,0 0,-1 0,1 0,-1 0,1 0,0 0,-1 1,1-1,-1 1,1-1,-1 1,1-1,-1 1,1 0,-1 0,1 0,-1 0,0 0,0 0,1 0,-1 0,0 0,0 1,0-1,0 0,-1 1,1-1,21 33,-14-17</inkml:trace>
  <inkml:trace contextRef="#ctx0" brushRef="#br0" timeOffset="1347.29">1976 795,'-36'13,"1"2,1 2,0 1,1 2,1 1,0 1,2 2,-14 15,37-33,0 1,0 0,1 0,0 1,0 0,1 0,0 0,0 1,1 0,0-1,1 1,0 1,0-1,1 0,0 1,0 5,3-12,0-1,0 1,0-1,0 1,0-1,0 0,1 1,0-1,-1 0,1 0,0 0,0 0,0 0,0-1,0 1,0-1,0 1,1-1,-1 0,1 0,-1 0,1 0,-1 0,1 0,-1-1,1 1,0-1,-1 0,1 0,0 0,-1 0,1 0,0-1,-1 1,1-1,-1 0,1 1,-1-1,1 0,-1-1,1 1,-1 0,0-1,0 1,0-1,0 0,0 1,0-1,1-1,121-126,-66 60,-57 67,-1 1,1-1,0 1,0-1,0 1,0-1,0 1,1-1,-1 1,0 0,1 0,-1 0,1 0,-1 0,1 0,-1 0,1 0,0 1,-1-1,1 0,0 1,-1 0,1-1,0 1,0 0,0 0,-1 0,1 0,0 0,0 0,0 1,-1-1,1 1,0-1,0 1,-1-1,1 1,-1 0,1 0,-1 0,1 0,0 0,45 96,-32-74,-2-3</inkml:trace>
  <inkml:trace contextRef="#ctx0" brushRef="#br0" timeOffset="1730.626">2117 1133,'11'-38,"1"1,2 0,1 1,2 1,2 1,1 0,6-5,29-17,-54 57,0-1,-1 1,1 0,0 0,0-1,-1 1,1 0,0 0,-1 0,1 0,-1 0,1 0,-1 0,0 0,1 0,-1 0,0 0,0 0,0 0,1 0,-1 0,0 0,0 0,-1 1,1-1,0 0,0 0,0 0,-1 0,1 0,-1 0,1 0,-1 0,-2 13,-11 113,14-123,1 0,-1 0,1 0,0-1,0 1,1 0,-1 0,1-1,-1 1,1-1,0 1,1-1,-1 0,1 0,-1 0,1 0,0 0,0-1,0 1,0-1,0 0,1 0,-1 0,1 0,0 0,-1-1,1 0,0 0,0 0,3 1,2-1,1 0,0-1,0 0,-1 0,1-1,0 0,0-1,-1 0,1 0,-1-1,0-1,0 1,0-2,0 1,-1-1,1 0,-1-1,0 0,-1 0,0-1,0 1,0-2,-1 1,0-1,0 0,-1 0,1-3,35-51,-28 43</inkml:trace>
  <inkml:trace contextRef="#ctx0" brushRef="#br0" timeOffset="2084.991">3105 681,'-8'5,"-6"2,0 1,0 0,0 1,2 1,-1 0,1 1,0 0,1 0,-1 4,11-13,0 0,0 0,0 0,1 1,-1-1,1 0,-1 0,1 0,0 1,0-1,0 0,0 0,1 0,-1 1,0-1,1 0,0 0,-1 0,1 0,0 0,0 0,0 0,0 0,1 0,-1 0,0-1,1 1,-1 0,1-1,0 1,0-1,-1 0,1 1,0-1,0 0,0 0,1 0,26 29,-28-26,1 0,-1 0,1 0,-1 1,-1-1,1 0,0 1,-1-1,0 0,0 1,-1-1,1 0,-1 1,0-1,0 0,0 0,0 1,-1-1,0 0,0 0,0-1,0 1,0 0,-1-1,0 1,-3 2,-90 73,46-63,32-17</inkml:trace>
  <inkml:trace contextRef="#ctx0" brushRef="#br0" timeOffset="2383.299">3359 229,'-55'187,"9"3,-14 137,60-323,-4 13,1 0,1 0,1 0,0 0,1 0,1 1,1-1,2 10,2-15,1-6</inkml:trace>
  <inkml:trace contextRef="#ctx0" brushRef="#br0" timeOffset="3102">3782 709,'-254'256,"211"-187,42-68,0 0,1 1,-1-1,0 0,1 0,-1 1,1-1,0 0,0 1,-1-1,1 0,0 1,0-1,0 1,0-1,0 0,1 1,-1-1,0 0,1 1,-1-1,1 0,-1 1,1-1,-1 0,1 0,0 0,0 1,0-1,0 0,0 0,0 0,0 0,0-1,0 1,0 0,0 0,0-1,1 1,-1 0,0-1,1 0,-1 1,0-1,1 0,-1 1,0-1,1 0,-1 0,1 0,-1 0,0 0,1-1,15-1,-1-2,1 0,-1 0,0-2,0 0,0-1,-1 0,0-2,-1 0,0 0,0-1,-1-1,0 0,0-2,1 2,94-78,-108 89,0-1,1 1,-1-1,0 1,1 0,-1-1,0 1,1 0,-1 0,1-1,-1 1,1 0,-1 0,1 0,-1 0,1-1,-1 1,1 0,-1 0,1 0,-1 0,1 0,-1 0,1 0,-1 1,1-1,-1 0,1 0,-1 0,1 0,-1 1,0-1,1 0,-1 0,1 1,-1-1,0 0,1 1,-1-1,1 0,-1 1,0-1,0 1,1-1,-1 0,0 1,0-1,1 1,-1-1,0 1,0-1,0 1,0-1,0 1,0-1,0 1,0-1,0 1,0-1,0 1,0-1,0 1,0-1,0 1,-1-1,1 1,-6 40,5-37,-11 37,9-35,0 1,0-1,1 0,0 0,0 1,1-1,0 1,0 0,0-1,1 1,0 0,0 0,1-1,0 1,0 0,0-1,1 1,0-1,0 0,4 6,-1-8,1-1,0 0,0 0,0 0,0-1,0 0,1 0,-1-1,1 0,-1 0,1-1,-1 1,1-1,0-1,-1 1,1-1,-1 0,1-1,-1 1,0-1,1-1,-1 1,0-1,0 0,-1 0,1-1,0-1,25-15,-2-1,-1-2,0-1,-2-2,-1 0,-1-2,-1 0,-2-1,-1-2,2-5,20-25,3-9,-3-2,-3-2,-4-2,-2-1,11-49,-40 115,2-1,-1 0,-1 0,0-1,-1 1,0-1,-1 0,0 0,-1 0,0 0,-1 0,-1 0,0 0,0 0,-2 0,-1-7,3 18,0 0,-1-1,1 1,0 0,-1 0,1 0,-1 0,0 1,0-1,1 0,-1 1,0-1,-1 1,1-1,0 1,0 0,0 0,-1 0,1 0,-1 1,1-1,0 1,-1-1,1 1,-1 0,1 0,-1 0,1 0,-1 0,1 1,-1-1,1 1,-1-1,1 1,0 0,-1 0,0 1,-70 60,57-29,1 0,1 1,2 0,2 1,1 0,1 1,2 0,2 0,1 0,2 0,2 1,1-1,3 12,-3 37,-2-47,1 0,3 1,1-1,2-1,1 1,2-1,2-1,1 0,2 1,-15-36,0-1,0 1,0 0,0 0,0-1,0 1,0 0,0 0,0 0,0-1,0 1,1 0,-1 0,0-1,0 1,1 0,-1-1,1 1,-1 0,1-1,-1 1,1-1,-1 1,1-1,-1 1,1-1,0 1,-1-1,1 1,0-1,-1 0,1 1,0-1,0 0,-1 0,1 1,0-1,0 0,-1 0,1 0,0 0,0 0,-1 0,1 0,0-1,0 1,0 0,-1 0,1 0,0-1,-1 1,1 0,0-1,-1 1,1-1,0 1,-1-1,1 1,-1-1,1 1,-1-1,1 0,-1 1,1-1,-1 0,0 1,1-1,3-14</inkml:trace>
  <inkml:trace contextRef="#ctx0" brushRef="#br0" timeOffset="3352.133">3952 596,'48'-5,"35"-1,13 0,-5 1,-13 2,-11 1,-11 5,-11 3,-8 0,-5-1,-4-1,-2-2,-5 0</inkml:trace>
</inkml:ink>
</file>

<file path=ppt/ink/ink4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1 713,'14'-51,"3"0,2 2,3 0,1 2,2 0,28-37,8-19,54-112,-107 199</inkml:trace>
</inkml:ink>
</file>

<file path=ppt/ink/ink4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0 507,'20'-34,"15"-20,7-7,0 4,-5 5,-6 8,-7 6,-4 9,-4 6,-6 1,1-1,-2 0,3-2,-1 4</inkml:trace>
</inkml:ink>
</file>

<file path=ppt/ink/ink4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1 540,'19'-34,"11"-25,6-7,1 2,-1 7,-7 10,-3 7,-6 5,-2 9,-4 5,-4 0,1 4,-1 0,-3-1,-2 1</inkml:trace>
</inkml:ink>
</file>

<file path=ppt/ink/ink4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1 536,'23'-39,"14"-21,5-7,-5 5,-4 7,-3 8,-6 8,-7 5,-2 9,-4 3,2 1,-2 0,2-2,-1 3</inkml:trace>
</inkml:ink>
</file>

<file path=ppt/ink/ink4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1 434,'24'-34,"8"-15,3-5,-4 2,-3 11,-6 6,-7 5,0 3,-4 1,1 5,-1 1,3 5,-2-1,-3 2</inkml:trace>
</inkml:ink>
</file>

<file path=ppt/ink/ink4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0 512,'24'-38,"18"-28,1-6,-2 3,-2 9,-4 10,-3 9,-7 6,-2 4,-1 4,-4 5</inkml:trace>
</inkml:ink>
</file>

<file path=ppt/ink/ink4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1 808,'179'-313,"-92"156,23-28,-33 76,-43 77,-16 21</inkml:trace>
</inkml:ink>
</file>

<file path=ppt/ink/ink4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0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24,'2'1,"-1"1,0-1,1 1,-1-1,0 1,0 0,0-1,0 1,0 0,0 0,0 0,-1-1,1 1,-1 0,1 0,-1 0,0 0,0 0,1 0,-2 0,1 0,0 0,0 0,-1 0,1 0,-1 0,1 0,-1 0,0 0,0 0,0-1,0 1,0 0,0-1,0 1,-1-1,1 1,0-1,-1 1,0-1,1 0,-1 0,0 0,1 0,-1 0,0 0,0 0,0-1,0 1,0-1,0 1,0-1,0 0,0 0,0 0,0 0,0 0,0 0,0 0,0-1,0 1,1-1,-1 0,0 1,0-1,0 0,0 0,5 3,1-1,-1 1,1-1,-1 0,1 0,0 0,0 0,-1-1,1 1,0-1,0 0,0 0,0-1,-1 1,1-1,0 1,0-1,-1-1,1 1,-1 0,1-1,-1 0,1 0,-1 0,0 0,0 0,0 0,0-1,0 0,-1 0,1 1,-1-1,0-1,0 1,0 0,0 0,0-1,-1 1,0-1,1 0,-1 1,-1-1,1-2,-1 5,0-1,0 1,0 0,0-1,0 1,-1-1,1 1,-1 0,1-1,-1 1,0 0,1-1,-1 1,0 0,0 0,0 0,0 0,0 0,0 0,0 0,0 0,0 0,0 0,-1 1,1-1,0 0,-1 1,1-1,0 1,-1-1,1 1,0 0,-1 0,1 0,-1-1,1 1,-1 1,1-1,-1 0,1 0,0 0,-1 1,1-1,-1 1,1-1,-1 1,-59 35,63-38,-1 0,1 0,-1 0,1 0,0 0,0 0,0 0,0 1,0-1,0 1,1 0,-1-1,1 1,-1 0,0 0,1 1,0-1,-1 0,1 1,-1-1,1 1,0 0,-1 0,1 0,-1 0,1 1,0-1,-1 1,1 0,-1-1,1 1,-1 0,1 0,-1 1,0-1,1 0,-1 1,0-1,0 1,0 0,0 0,-1 0,1 0,0 0,-1 0,1 0,-1 1,0-1,0 0,0 1,0-1,0 1,0-1,-1 1,1-1,-1 1,0 0,0-1,0 1,0 0,0-1,0 1,-1 0,1-1,-1 1,0-1,0 1,0-1,0 0,-1 2,4-5,-1 0,0 0,0 0,0 0,-1 0,1-1,0 1,0 0,-1 0,1-1,0 1,-1 0,1-1,-1 1,0 0,1-1,-1 1,0 0,0-1,0 1,0-1,0 1,0-1,0 1,-1 0,1-1,0 1,-1-1,1 1,-1 0,0 0,1-1,-1 1,0 0,0 0,0 0,0 0,0 0,0 0,0 0,0 0,0 0,0 0,0 0,-1 1,1-1,0 1,-1-1,1 1,0-1,-1 1,1 0,0-1,-1 1,1 0,-1 0,1 0,-1 0,1 0,0 1,-1-1,1 0,-1 1,1-1,0 1,-1-1,1 1,0 0,0 0,-1-2,1 1,-1 0,1 0,0 0,-1 1,1-1,-1 0,1 0,0 1,-1-1,1 1,0-1,0 1,-1 0,1-1,0 1,0 0,0 0,0 0,0 0,0 0,0 0,0 0,0 0,1 0,-1 1,0-1,1 0,-1 0,1 1,-1-1,1 0,-1 1,1-1,0 0,0 1,0-1,0 1,0-1,0 0,0 1,0-1,1 0,-1 1,0-1,1 0,-1 1,1-1,-1 0,1 0,0 1,0-1,0 1,14 4</inkml:trace>
</inkml:ink>
</file>

<file path=ppt/ink/ink4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2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347 133,'-10'-10,"-12"-8,-8 0,2-3,0 3,1 4,0 5,-1 3,0 3,0 3,0 0,5-4,1-2,4 1</inkml:trace>
</inkml:ink>
</file>

<file path=ppt/ink/ink4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41,'-19'-10,"-16"-3,-7 1,4 7,3 5,8 2</inkml:trace>
</inkml:ink>
</file>

<file path=ppt/ink/ink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2:43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0,'-10'39,"-3"26,1 8,2-4,3-14</inkml:trace>
</inkml:ink>
</file>

<file path=ppt/ink/ink4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1,'-19'0,"-7"5,-3 1,3 5,6 0</inkml:trace>
</inkml:ink>
</file>

<file path=ppt/ink/ink4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1,'15'10,"4"2</inkml:trace>
</inkml:ink>
</file>

<file path=ppt/ink/ink4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1,'24'9,"13"4,0 4,-6 4,-4-1,-7 0,-1-3,0-5,3-4,-4 2,1-1,-3 2,0 0,3-3,2-1,-1-4</inkml:trace>
</inkml:ink>
</file>

<file path=ppt/ink/ink4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9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0,'5'5,"6"1,2 5,2 1,0 2,2-1,-3 3,2-2,3-3,3-4,2-2,2-3,-8-1,-7 3,-5 2</inkml:trace>
</inkml:ink>
</file>

<file path=ppt/ink/ink4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0,'4'5,"8"1,5 1,5-2,-2 3,2 0,1 0,1-3,2-2,-4 4,-5 1</inkml:trace>
</inkml:ink>
</file>

<file path=ppt/ink/ink4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41,'10'0,"7"0,7 0,3 0,2 0,1 0,-4-5,-3-1,1 0,0 1,1 1,-4-3,-5 0</inkml:trace>
</inkml:ink>
</file>

<file path=ppt/ink/ink4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1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664 872,'0'-5,"-5"-1,-6-5,-2-5,-2-5,-5-3,2-3,-1 4,2 0,0 5,3 0,-2 3,3 0,3 2</inkml:trace>
  <inkml:trace contextRef="#ctx0" brushRef="#br0" timeOffset="499.742">268 477,'-9'-15,"-4"-8,-4-2,1 0,-2 3,-2 6,-3 5,-2 5,2-1,2 0,-2 1,0 3,2-5,6 1</inkml:trace>
</inkml:ink>
</file>

<file path=ppt/ink/ink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2:43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0,'-4'5,"2"11,2 2</inkml:trace>
</inkml:ink>
</file>

<file path=ppt/ink/ink4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0:2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2306,'91'-77,"110"-95,1 3,75-85,-107 113,-30 28,84-56,-45 45,68-62,5-41,-47 57,-13 2,76-82,-218 210,-69 36,-146 38,60-44,103 9,1 0,0 0,-1 1,1-1,0 0,-1 1,1-1,-1 1,1-1,-1 1,1-1,-1 1,1 0,-1 0,0 0,1 0,-1 0,1 0,-1 1,1-1,-1 0,0 1,1-1,0 1,-1-1,1 1,-1 0,1 0,0 0,-1 0,1 0,0 0,0 0,0 0,0 0,0 0,0 1,0-1,0 0,0 1,1-1,-1 1,0 0,2 12,1 1,0 0,1 0,0-1,1 0,1 1,0-1,1-1,1 1,21 63,10 68,-36-127,0 1,2-1,0 0,1 0,0 0,2 0,5 9,-12-26,0 0,1 0,-1 0,0 0,0 0,1 0,-1 0,0-1,1 1,-1 0,1 0,-1 0,1-1,0 1,-1 0,1-1,0 1,-1 0,1-1,0 1,0-1,-1 1,1-1,0 0,0 1,0-1,0 0,0 0,0 1,-1-1,1 0,0 0,0 0,0 0,0 0,0 0,0 0,0 0,0-1,0 1,0 0,-1-1,1 1,0 0,0-1,0 1,0-1,-1 1,1-1,0 1,-1-1,1 0,0 1,0-2,22-48,69-325,-59 188,-33 186,0 12</inkml:trace>
  <inkml:trace contextRef="#ctx0" brushRef="#br0" timeOffset="1502.132">297 2221,'-5'-2,"0"0,0 0,0 0,0 1,0 0,0 0,0 0,0 0,0 1,0 0,-1 0,1 0,0 1,0 0,0 0,0 0,0 0,0 1,0 0,0 0,0 0,1 1,-1-1,1 1,0 0,0 1,0-1,0 1,0-1,1 1,-3 4,-28 16,-69 50,97-61,5-3</inkml:trace>
  <inkml:trace contextRef="#ctx0" brushRef="#br0" timeOffset="2839.84">974 2503,'17'73,"-4"180,-14-221,12-219,-4 153,1 0,3 0,0 2,2-1,3-1,8-21,-21 42,2 1,0 0,0 0,1 0,0 1,1 0,1 0,0 0,0 1,1 1,0-1,0 1,4-1,-10 8,-1 0,1 1,0-1,0 1,0 0,0 0,0 0,0 1,0-1,0 0,1 1,-1 0,0 0,0 0,0 0,0 1,0-1,1 1,-1 0,0 0,0 0,0 0,-1 0,1 1,0-1,0 1,-1 0,1 0,-1 0,1 0,-1 0,2 3,59 93,-47-67,-8-20,-2-4</inkml:trace>
  <inkml:trace contextRef="#ctx0" brushRef="#br0" timeOffset="3755.804">862 2165,'40'-23,"2"1,0 3,2 1,0 2,0 3,10-1,116-17,-168 31,-1-1,1 1,-1 0,1-1,-1 0,1 1,-1-1,0 0,1 0,-1 0,0 0,0 0,0 0,0 0,0 0,0 0,0 0,0-1,0 1,0 0,-1-1,1 1,0-1,-1 1,1-1,-1 1,0-1,0 1,1-1,-1 1,0-1,0 1,0-1,-1 1,1-1,0 1,0-1,-1 1,1-1,-1 1,0-1,0 0,-42-61,29 47,-1-4,9 14,0-1,1 1,0-1,0 0,1-1,0 1,0-1,1 0,0 0,1 0,-1-2,1-13</inkml:trace>
</inkml:ink>
</file>

<file path=ppt/ink/ink4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7:51.4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2879 73,'-1'11,"-1"0,-1 0,0 1,0-2,-1 1,-1 0,1-1,-2 0,1 0,-3 1,-14 31,-60 103,-48 93,2-27,-10 22,60-94,-51 92,42-53,3-37,-3-2,15-41,-111 188,-21 86,147-233,-17 19,299-465,-35 2,-85 86,-20 92,0 18,-69 87,-1-1,-1-1,-1-1,-1 0,9-25,14-30,90-204,-64 139,35-53,-18 5,18-35,1 32,-95 192,19-44,3 0,1 2,2 1,3 2,9-10,26-41,-77 106,0 0,0-2,-1 1,-1-1,0-1,0-1,0 0,-1-1,0 0,-1-1,0-1,0 0,-2-1,-95 40,112-42,0 0,0 1,0-1,0 0,0 1,0-1,1 0,-1 1,1-1,0 1,0-1,0 1,0-1,0 1,0-1,1 1,-1-1,1 1,-1-1,1 0,0 1,0-1,0 0,1 0,-1 0,0 0,1 0,-1 0,1 0,0 0,0 0,0-1,0 1,0 0,3 4,133 165,-31-11,-51-118,-54-43,0 0,-1-1,1 1,-1-1,0 1,1-1,-1 0,0 1,0-1,0 0,0 0,0 0,0 0,-1 0,1 0,0 0,-1 0,0 0,0 0,1 0,-1-1,0 1,-1 0,1 0,0 0,-1 0,1-1,0-1,-3-454,4 455,-1 1,1 0,-1 0,1-1,-1 1,0 0,0-1,0 1,0-1,0 1,0 0,-1-1,1 1,-1 0,1 0,-1-1,0 1,0 0,0 0,0 0,-1 0,1 0,0 0,-1 0,0 1,1-1,-1 0,0 1,0-1,0 1,0 0,0 0,0 0,0 0,0 0,0 0,0 0,-1 1,1-1,0 1,-1-1,1 1,0 0,-1 0,-1 0,-137 60,81-28,25-16,2 0,0 3,1 0,1 2,-21 19,52-40,-1 0,1 0,-1 0,1 1,0-1,-1 0,1 0,-1 0,1 1,-1-1,1 0,0 1,-1-1,1 0,0 1,-1-1,1 1,0-1,0 0,-1 1,1-1,0 1,0-1,0 1,0-1,-1 1,1-1,0 0,0 1,0-1,0 1,0-1,0 1,0-1,0 1,0-1,1 1,-1-1,0 1,0-1,0 1,1-1,-1 0,0 1,0-1,1 1,-1-1,0 0,1 1,-1-1,0 0,1 1,-1-1,0 0,1 1,-1-1,1 0,-1 0,1 0,-1 0,1 1,-1-1,1 0,-1 0,1 0,36 3,-32-3,5 0,10-1,1 2,-1 0,0 1,0 1,0 0,-1 2,14 5,185 92,-217-101,-1-2,0 0,0 1,-1-1,1 1,0-1,1 1,-1-1,0 0,0 1,0-1,0 1,0-1,0 1,1-1,-1 1,0-1,0 1,1-1,-1 1,0-1,1 1,-1-1,1 1,-1 0,1-1,-1 1,0 0,1-1,-1 1,1 0,0-1,-1 1,1 0,-1 0,1 0,-1 0,1 0,-1 0,1-1,0 1,-1 0,1 0,-1 1,1-1,-1 0,1 0,-1 0,1 0,0 0,-1 1,1-1,-1 0,1 0,-1 1,1-1,-1 0,0 1,1-1,-1 1,1-1,-1 1,0-1,1 0,-1 1,0 0,-3-8,-4-6,0-1,1 0,0 0,1 0,1-1,0 0,1 0,1 0,0 0,1 0,1 0,1-10,3 5,2-38,-6 56,0 1,-1 0,1-1,-1 1,1 0,-1-1,1 1,-1 0,0 0,0 0,0 0,1-1,-1 1,0 0,0 0,-1 1,1-1,0 0,0 0,0 0,-1 1,1-1,0 1,-1-1,1 1,0-1,-1 1,1 0,0 0,-1 0,1 0,-1 0,1 0,0 0,-1 0,1 0,-1 1,1-1,-139 18,138-18,1 0,0-1,0 1,-1 0,1 0,0 0,0 0,-1 0,1 0,0 0,-1 0,1 1,0-1,0 0,-1 1,1-1,0 1,0 0,0-1,0 1,0 0,0-1,0 1,0 0,0 0,0 0,0 0,0 0,1 0,-1 0,0 0,1 0,-1 1,1-1,-1 0,1 0,0 0,-1 1,1-1,0 0,0 0,0 1,0-1,0 0,0 1,0-1,0 0,1 0,-1 1,0-1,1 0,-1 0,1 0,-1 1,1-1,0 0,-1 0,1 0,0 0,1 1,143 112,-96-56,-71-80,-75-64,147 168,-41-59</inkml:trace>
  <inkml:trace contextRef="#ctx0" brushRef="#br0" timeOffset="8372.298">0 1456,'59'92,"-49"-68,-1-1,0 2,-2-1,-1 1,2 22,9 33,-6-35,-31-83,-30-191,46 196,1 0,2-1,1 1,2 0,1 0,7-28,15-98,-24 158,-1-1,1 1,-1 0,1 0,-1-1,1 1,0 0,-1 0,1 0,0 0,0 0,0 0,0 0,0 0,0 0,0 0,0 0,0 1,1-1,-1 0,0 1,0-1,1 1,-1 0,0-1,1 1,-1 0,0 0,1-1,-1 1,0 0,1 1,-1-1,0 0,1 0,-1 1,0-1,1 0,-1 1,0-1,0 1,1 0,-1-1,0 1,0 0,0 0,0 0,0 0,0 0,0 0,0 0,0 0,-1 0,2 1,45 65,20 62,-60-121</inkml:trace>
  <inkml:trace contextRef="#ctx0" brushRef="#br0" timeOffset="9467.151">226 2020,'6'-2,"1"0,-1-1,-1 0,1 0,0 0,-1-1,1 0,-1 0,0 0,-1-1,1 0,-1 0,0 0,0 0,2-4,1 0,-1 0,0 0,-1 0,0-1,0 1,-1-1,0 0,-1-1,0 1,0-1,-1 1,-1-1,0 0,0 0,-1 0,-2-10,2 21,-1-1,1 0,-1 0,1 1,-1-1,0 1,1-1,-1 0,0 1,1-1,-1 1,0 0,0-1,0 1,0 0,1-1,-1 1,0 0,0 0,0 0,0-1,0 1,0 0,0 0,0 1,1-1,-1 0,0 0,0 0,0 1,0-1,0 0,1 1,-1-1,0 0,0 1,0-1,1 1,-1 0,0-1,1 1,-1-1,1 1,-1 0,1 0,-1-1,1 1,-1 0,1 0,-1 0,1-1,0 1,0 0,-1 0,1 0,0 0,0 0,0 0,0 0,0-1,0 1,0 0,0 0,1 0,-2 4,0-1,1 1,0-1,0 0,0 1,1-1,-1 1,1-1,0 0,0 1,1-1,-1 0,1 0,0 0,0 0,0 0,1-1,-1 1,1-1,0 1,0-1,0 0,1 0,-1 0,1 0,-1-1,1 0,0 1,0-1,0-1,0 1,0-1,0 1,1-1,-1 0,0-1,1 1,-1-1,1 0,-1 0,0 0,1 0,-1-1,1 0,-1 0,0 0,0 0,1-1,-1 0,0 0,0 0,5-4,0-1,0 0,-1-1,0 0,0 0,-1 0,0-1,-1 0,0-1,0 1,-1-1,0 0,-1-1,0 1,0-1,-1 0,-1 0,1-10,-2 20,0 1,-1-1,1 0,-1 0,0 0,1 0,-1-1,0 1,0 0,0 0,1 0,-1 0,0 0,-1 0,1 0,0 0,0 0,0 0,0 0,-1 0,1 0,-1 0,1 0,-1 0,1 0,-1 0,1 0,-1 0,0 0,1 0,-1 1,0-1,0 0,0 1,0-1,1 0,-1 1,0-1,0 1,0 0,0-1,0 1,0 0,-1-1,1 1,0 0,0 0,0 0,0 0,0 0,0 0,0 0,0 0,-1 1,0 0,1 1,0 0,-1-1,1 1,0 0,0 0,0-1,0 1,0 0,1 0,-1 0,0 0,1 0,0 0,-1 0,1 1,0-1,0 0,0 0,0 0,1 0,-1 0,1 0,-1 0,1 0,0 0,-1 0,1 0,0 0,0 0,0-1,1 1,-1 0,1 1,58 44,-53-47,1-1,-1 0,0 0,1 0,-1-1,0 0,0 0,0-1,0 0,0 0,-1-1,0 0,1 0,-1 0,-1-1,1 0,-1 0,1 0,-1-1,-1 0,1 0,-1 0,0 0,-1-1,1 1,-1-1,-1 0,1 0,-1 0,0-1,-1 1,0 0,0-1,0-1,-1 3,1 2,0 1,0-1,-1 0,1 0,-1 0,0 0,0 0,0 0,-1 0,1 0,-1 1,0-1,0 0,0 0,-1 1,1-1,-1 1,0-1,0 1,0 0,-1-2,1 5,0 1,0-1,0 1,0 0,0 0,0-1,0 1,1 0,-1 1,0-1,1 0,-1 0,1 1,-1-1,1 1,0-1,-1 1,1 0,0-1,0 1,0 0,0 0,1 0,-1 0,0 0,1 0,0-1,-1 2,1-1,0 0,0 0,0 0,0 0,0 1,0 0,-1 1,1 0,0-1,0 1,1-1,-1 1,1-1,0 1,-1-1,1 1,1-1,-1 0,1 1,-1-1,1 0,0 0,0 0,0 0,0-1,1 1,-1 0,1-1,0 0,-1 0,1 1,0-2,0 1,1 0,-1-1,0 1,0-1,1 0,-1 0,1 0,-1 0,1-1,-1 0,1 0,-1 1,1-2,0 1,-1 0,4-2,11-3</inkml:trace>
  <inkml:trace contextRef="#ctx0" brushRef="#br0" timeOffset="10830.172">763 1400,'118'-214,"-113"205,-1 1,-1-1,0 0,0 0,0-1,-1 1,-1 0,1-1,-2 0,1 1,-1-1,-1 1,1-1,-2 1,0-4,1 12,0 0,1 0,-1 0,0 0,0 0,0 0,0 1,0-1,0 0,0 1,0-1,0 0,-1 1,1 0,0-1,0 1,0 0,-1-1,1 1,0 0,0 0,-1 0,1 0,0 0,0 0,0 1,-1-1,1 0,0 1,0-1,0 0,0 1,-1 0,1-1,0 1,0 0,0-1,0 1,0 0,1 0,-1 0,0 0,0 0,-41 42,39-39,0 0,1 1,-1-1,1 1,0 0,1-1,-1 1,1 0,0 0,0 0,0 0,1 1,0-1,0 0,0 0,0 0,1 0,0 0,0 0,1 0,-1 0,1 0,0 0,0-1,1 1,-1-1,1 1,0-1,0 0,0 0,1 0,-1-1,1 1,0-1,0 0,1 0,-1 0,3 1,-1-1,-1 0,1 0,0-1,0 0,0 0,0 0,0-1,0 1,1-2,-1 1,0-1,1 0,-1 0,1 0,-1-1,0 0,0 0,1-1,-1 0,0 0,0 0,-1-1,1 0,0 0,-1 0,5-4,5-10,0 0,-1 0,-1-2,0 1,-2-2,0 1,-1-2,-1 1,-1-1,-1-1,3-16,2 4,-11 32,1 0,-1 0,0 0,0 0,1 0,-1 0,-1-1,1 1,0 0,-1 0,1-1,-1 1,1-1,-1 1,0 0,0-1,0 1,-1-1,1 1,-1 0,1-1,-1 1,0 0,1 0,-1-1,0 1,-1 0,1 0,0 0,-1 0,1 0,-1 0,1 1,-1-1,0 0,0 1,0 0,0-1,-2 0,1 3,0 1,0-1,0 1,0 0,0 0,0 0,1 0,-1 0,1 1,-1-1,1 1,0 0,0 0,0 0,0 0,1 0,-1 0,1 0,0 0,-1 1,2-1,-1 0,0 1,1-1,-1 1,1-1,0 1,0-1,1 1,-1-1,1 0,0 3,1 0,-1-1,1 0,1 0,-1 0,1 0,0 0,0 0,0-1,1 1,-1-1,1 0,0 0,1 0,-1-1,1 1,-1-1,1 0,0-1,0 1,0-1,1 0,-1 0,0 0,1-1,-1 0,1 0,-1 0,1-1,0 0,-1 0,1 0,0-1,-1 0,1 0,-1 0,1-1,-1 0,0 0,0 0,0 0,0-1,0 0,0 0,9-9,0-1,-1 0,0-1,-1 0,0-1,-2 0,1-1,-2 0,0-1,-1 0,-1 0,-1-1,0 1,-1-2,-1 1,0 0,-2-1,0-13,-11-7,9 39,0-1,0 1,0-1,0 0,0 1,0-1,-1 0,1 1,0-1,-1 1,1-1,0 1,-1-1,1 1,-1-1,1 1,0-1,-1 1,1-1,-1 1,0 0,1-1,-1 1,1 0,-1-1,1 1,-1 0,0 0,1 0,-1-1,0 1,1 0,-1 0,0 0,1 0,-1 0,1 0,-1 0,0 1,1-1,-1 0,0 0,1 0,-1 1,1-1,-1 0,0 1,1-1,-1 0,1 1,-1-1,1 1,-1-1,1 1,0-1,-1 1,-2 4,1 0,-1 0,1 1,0-1,1 1,-1-1,1 1,0-1,1 1,-1 0,1 0,0-1,1 1,-1 0,1 0,0-1,0 1,1 0,0-1,0 0,0 1,1-1,-1 0,1 0,1 0,-1-1,2 2,-1-2,0 0,1 0,-1-1,1 0,0 0,0 0,0 0,1-1,-1 0,0 0,1 0,0-1,-1 0,1 0,0 0,-1-1,1 0,0 0,1 0,17 0</inkml:trace>
  <inkml:trace contextRef="#ctx0" brushRef="#br0" timeOffset="11506.442">763 637,'202'-337,"-194"324,-1-1,0 0,0 0,-2-1,0 0,0 0,-1 0,-1 0,-1-1,1-11,-3 28,1-1,-1 1,1-1,-1 1,1-1,-1 1,1-1,-1 1,1-1,0 1,-1-1,1 0,0 1,0-1,-1 0,1 0,0 0,0 1,-1-1,1 0,0 0,0 0,-1 0,1 0,0 0,0-1,-1 1,1 0,0 0,0 0,-1-1,1 1,0 0,-1-1,1 1,0-1,-1 1,1-1,-1 1,1-1,-1 1,1-1,-1 1,1-1,-1 0,1 1,-1-1,0 0,1 1,-1-1,0 0,0 0,0 1,1-1,-1 0,0 0,0 1,0-1,0 0,0 0,0 1,-1-1,1 0,0 0,0 1,0-1,-1 0,19 19,-2 0,0 1,-1 0,-1 1,-1 1,4 9,21 33,-26-47,0-4</inkml:trace>
  <inkml:trace contextRef="#ctx0" brushRef="#br0" timeOffset="17274.666">2569 582,'-93'246,"-60"-2,139-208,-2 0,-1-2,-2 0,-1-1,-2-1,-12 13,-22 61,25-38,-95 106,-14 41,-13 72,-27 48,78-134,104-187,18-38,63-117,50-126,73-32,-76 87,-91 140,61-133,-9 38,-78 148,-1 0,-1-1,-1 0,-1-1,-1 0,-1 0,0-1,-2 0,2-13,62-130,-34 97,87-150,2 21,-71 73,-52 118,-2 6</inkml:trace>
  <inkml:trace contextRef="#ctx0" brushRef="#br0" timeOffset="19022.702">2822 412,'-37'45,"-61"121,-48 115,123-235,-79 153,78-150,-3-2,-1 0,-2-2,-19 19,-76 135,18-27,96-151</inkml:trace>
  <inkml:trace contextRef="#ctx0" brushRef="#br0" timeOffset="19972.908">2174 1597,'-259'372,"58"-33,76-135,37-40,20-63,6-6,46-75</inkml:trace>
</inkml:ink>
</file>

<file path=ppt/ink/ink4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52.1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1 427,'328'-294,"-224"170,-104 124,0 0,0-1,0 1,0-1,0 1,0 0,1-1,-1 1,0-1,0 1,1 0,-1-1,0 1,0 0,1-1,-1 1,0 0,1-1,-1 1,0 0,1 0,-1 0,1-1,-1 1,0 0,1 0,-1 0,1 0,-1 0,0 0,1 0,-1 0,1 0,-1 0,1 0,-1 0,1 0,-1 0,0 0,1 0,-1 0,1 0,-1 1,0-1,1 0,-1 0,0 0,1 1,-1-1,0 0,1 1,-1-1,0 0,1 1,-1-1,0 0,0 1,1-1,-1 0,0 1,0-1,0 1,0-1,4 34,-4-23,25 138,-25-135,0-1,2 1,-1-1,2 1,0-1,0 0,2 0,-1 0,2-1,-1 1,2-1,4 6,1-5</inkml:trace>
</inkml:ink>
</file>

<file path=ppt/ink/ink4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32.88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88 968,'1'3,"0"0,1-1,0 1,-1-1,1 0,0 1,0-1,0 0,1 0,-1 0,0 0,1-1,-1 1,1 0,0-1,-1 0,1 0,0 0,0 0,0 0,5 3,174 85,-144-72,-1-1,-1 1,-1 2,0 2,23 18,180 90,5 10,-68-32,-184-137,-87-152,37 29,59 151,-1 1,0-1,1 1,-1-1,0 1,0-1,0 1,0 0,0 0,0-1,0 1,0 0,-1 0,1 0,0 0,-1 0,1 1,-1-1,1 0,-1 1,1-1,-1 1,1-1,-1 1,1 0,-1-1,0 1,1 0,-1 0,0 0,1 1,-1-1,1 0,-1 1,1-1,-1 0,0 1,1 0,-1-1,1 1,0 0,-1 0,1 0,0 0,-1 0,1 0,0 0,0 0,0 1,0-1,0 0,0 1,1-1,-1 1,0-1,0 2,-113 145,-41 5,155-153,-1 1,1-1,-1 0,1 1,0-1,-1 1,1-1,0 1,-1-1,1 1,0-1,-1 1,1-1,0 1,0-1,0 1,0-1,-1 1,1-1,0 1,0 0,0-1,0 1,0-1,0 1,1-1,-1 1,0-1,0 1,0 0,0-1,1 1,-1-1,0 1,0-1,1 0,-1 1,0-1,1 1,-1-1,1 1,-1-1,1 0,-1 1,1-1,-1 0,1 0,-1 1,1-1,-1 0,1 0,-1 0,1 1,-1-1,1 0,-1 0,1 0,0 0,-1 0,1 0,-1 0,1 0,-1 0,1-1,-1 1,1 0,0 0,51 1,-46-1,414-3,-441-14,-202-100,-8-10,57 4,-59-8,79 42,99 57,134 72,21 1,-18-9,-1 4,-2 3,6 8,27 24,72 55,106 4,-290-130,-1 0,1 0,0 0,-1 1,1-1,0 0,-1 0,1 0,0 1,-1-1,1 0,0 0,-1 1,1-1,0 0,0 1,0-1,-1 0,1 1,0-1,0 0,0 1,0-1,0 1,-1-1,1 0,0 1,0-1,0 0,0 1,0-1,0 1,0-1,0 0,1 1,-1-1,0 1,0-1,0 0,0 1,0-1,1 0,-1 1,0-1,0 0,1 1,-1-1,0 0,0 0,1 1,-1-1,1 0,-40-1,-231-80,218 64,2-2,0-2,1-3,2-1,-3-4,-122-124,14 85,130 60,1-2,1-1,0-1,0-1,-11-8,17 0,20 21,1 0,-1 0,0 1,0-1,1 0,-1 0,0 0,1 1,-1-1,0 0,1 0,-1 0,1 0,-1 0,0 0,1 0,-1 0,0 0,1 0,-1 0,0 0,1 0,-1 0,1 0,-1 0,0 0,1 0,-1-1,0 1,1 0,-1 0,0 0,1 0,-1-1,0 1,0 0,1-1,-1 1,0 0,0 0,0-1,1 1,-1 0,0-1,0 1,0 0,0-1,1 1,-1 0,0-1,0 1,0-1,0 1,0 0,0-1,0 1,0 0,0-1,0 1,-1 0,1-1,0 1,0-1,0 1,0 0,0-1,-1 1,1 0,131 54,-98-36,196 113,52 38,-54-50,-170-75,-86-42,-192-87,196 73,-2 0,-22-8,1-2,0-2,2-2,1-2,1-2,2-2,1-2,-19-22,44 38,-2-3,-2-1,0 2,-1 1,0 0,-16-8,-37-17,109 52,23 22,75 55,-91-39,-29-29</inkml:trace>
  <inkml:trace contextRef="#ctx0" brushRef="#br0" timeOffset="967.683">1189 1419,'-167'11,"-35"7,139-7,58-5</inkml:trace>
  <inkml:trace contextRef="#ctx0" brushRef="#br0" timeOffset="1848.416">850 1419,'-19'-33,"-165"-68,160 85,-1 0,0 2,-1 0,-1 2,-25-8,-76-37,11 6,0-6,14 8,100 50,10 3</inkml:trace>
  <inkml:trace contextRef="#ctx0" brushRef="#br0" timeOffset="3446.854">991 1504,'-8'-9,"-9"-9,0 1,-1 1,0 0,-2 1,1 1,-2 1,-14-6,-182-62,37-8,-12 17,171 66,1-1,0-1,1 0,0-1,0-2,1 0,-10-8,14 8</inkml:trace>
  <inkml:trace contextRef="#ctx0" brushRef="#br0" timeOffset="5298.801">1104 1504,'-19'7,"0"-1,-1 0,0-2,0 0,0-1,-1-1,1-1,0-1,-1-1,-10-2,-79 4,66 8,45-7,-1-1,1 0,-1 0,1 0,0 0,0 0,-1 0,1 0,0 0,0 0,0 0,0-1,0 1,0 0,0-1,1 1,-1-1,0 1,0-1,0 1,1-1,-1 0,0 1,0-1,1 0,-1 0,0 0,0 0,1 0,-1-1,0 1,0 0,1 0,-1-1,0 1,108 0,75 12,11 31,-194-42,-1-1,1 1,-1-1,1 0,0 1,-1-1,1 1,-1-1,1 0,0 0,-1 1,1-1,0 0,0 0,-1 0,1 0,0 0,-1 0,1 0,0 0,-1 0,1 0,0 0,-1 0,1 0,0-1,-1 1,1 0,0 0,-1-1,1 1,0-1,-1 1,1 0,-1-1,1 1,-1-1,1 1,-1-1,1 0,-1 1,0-1,1 1,-1-1,0 0,0 1,1-1,-1 0,0 1,0-1,0 0,0 1,0-1,0 0,0 0,0 1,0-1,0 0,0 1,0-1,0 0,-1 1,1-1,0 0,0 1,-1-1,1 0,-117-142,113 136,0-1,1 1,-1-1,2 0,-1 0,1 0,0 0,1 0,0-1,0 1,1 0,0-1,-22-89,13 88,1 6</inkml:trace>
  <inkml:trace contextRef="#ctx0" brushRef="#br0" timeOffset="15203.9">1584 234,'0'0,"-1"0,1-1,0 1,-1-1,1 1,-1 0,1 0,-1-1,1 1,-1 0,1 0,-1 0,0-1,1 1,-1 0,1 0,-1 0,1 0,-1 0,0 0,1 0,-1 0,1 0,-1 1,1-1,-1 0,1 0,-1 0,1 1,-1-1,1 0,-1 0,1 1,-1-1,1 1,-1-1,1 0,0 1,-1-1,1 1,0-1,-1 1,1-1,0 1,-1-1,1 1,0-1,0 1,0-1,0 1,0 0,0-1,-1 1,1-1,0 1,1-1,-1 1,0 0,0 0,-6 39,6-39,0 359,-1-381,0-14,2-1,1 1,2 0,1 0,1 0,5-8,97-182,-30 135,-77 90,0-1,0 0,1 1,-1-1,0 0,0 1,0 0,0-1,1 1,-1 0,0-1,0 1,0 0,1 0,-1 0,0 0,0 0,1 1,-1-1,0 0,0 0,1 1,-1-1,0 1,0-1,0 1,0-1,0 1,0 0,0 0,0-1,0 1,0 0,0 0,0 0,-1 0,1 0,0 0,-1 0,1 0,-1 1,1-1,22 57,-19-45,17 41,-9-34</inkml:trace>
  <inkml:trace contextRef="#ctx0" brushRef="#br0" timeOffset="16016.514">1951 572,'1'4,"1"-1,-1-1,1 1,-1 0,1 0,0 0,0-1,0 1,0-1,1 0,-1 1,0-1,1 0,0 0,0-1,-1 1,1-1,0 1,0-1,0 0,0 0,1 0,-1 0,0-1,0 1,1-1,-1 0,0 0,0 0,1 0,0-1,1 1,0-1,1 0,-1 0,0 0,0 0,0-1,0 0,0 0,0 0,0-1,-1 0,1 0,-1 0,0 0,0 0,0-1,0 0,0 0,-1 0,0 0,0-1,0 1,0-1,-1 0,0 0,0 0,0 0,0 0,-1 0,0 0,0-1,0 1,-1 0,0 0,0-1,0 1,1 1,-1 0,1 0,-1 0,0 0,0 0,0 0,0 0,0 1,-1-1,0 0,0 0,0 0,0 1,-1-1,1 0,-1 1,0-1,0 1,0 0,-1 0,1 0,-1 0,0 0,1 0,-1 1,-1-1,1 1,0 0,0 0,-1 0,1 0,-1 1,0-1,1 1,-1 0,0 0,0 1,0-1,0 1,-3-1,1 2,1 0,-1 0,1 0,0 1,-1-1,1 1,0 0,0 1,0 0,0-1,0 1,1 1,-1-1,1 1,0 0,0 0,1 0,-1 0,1 1,-1-1,2 1,-1 0,0 0,1 0,0 0,0 0,0 1,1-1,0 1,0-1,0 1,1-1,0 1,0 5,5 160,14-54,-20-104,-1-1,-1 1,0-1,-1 1,0-1,-1 0,0-1,-1 1,0-1,-1 0,0-1,-1 1,0-1,-26 10,20-20</inkml:trace>
  <inkml:trace contextRef="#ctx0" brushRef="#br0" timeOffset="18384.732">2431 206,'11'7,"-1"1,1-2,1 1,-1-1,1-1,0 0,1-1,-1 0,1-1,-1 0,1-1,0-1,0 0,0 0,0-2,0 1,0-2,1 0,7 2,-15 1,1-1,-1 0,1 0,0-1,-1 1,1-1,-1-1,1 1,-1-1,0 0,0-1,0 1,0-1,0 0,-1-1,1 0,-1 1,0-2,0 1,0-1,0 1,-1-1,0 0,0-1,0 1,-1-1,0 0,0 0,0 0,-1 0,0 0,0-2,0 4,0-1,-1 1,0-1,0 1,0-1,-1 0,1 0,-1 1,0-1,-1 0,1 0,-1 1,0-1,0 0,0 1,-1-1,1 1,-1 0,0-1,-1 1,1 0,-1 0,1 0,-1 0,0 1,-1-1,1 1,-1 0,1 0,-1 0,0 0,0 1,0 0,-3-1,-7 0,0 0,0 1,0 1,0 1,0 0,-1 0,1 1,0 1,0 1,0 0,0 1,-2 1,9-1,0 0,0 1,0 0,1 0,0 1,0 0,0 0,1 0,-1 1,2-1,-1 1,1 1,0-1,0 1,1-1,0 1,0 0,1 0,0 0,1 0,-1 1,2-1,-1 0,1 0,0 1,1-1,0 0,0 1,1-1,0 0,0 0,4 7,2 23,-2 0,-1 1,-2-1,-2 1,-2-1,-2 16,-1-26,-2-1,0 1,-2-1,-1-1,-1 1,-1-2,-1 1,-2-2,0 0,-11 13,25-36,0 0,-1 0,1 0,0 0,0 0,-1-1,1 1,-1 0,1 0,-1 0,1 0,-1 0,0 0,1-1,-1 1,0 0,0-1,1 1,-1 0,0-1,0 1,0-1,0 1,0-1,0 0,0 1,0-1,0 0,0 0,0 1,0-1,0 0,0 0,0 0,0 0,0-1,0 1,0 0,0 0,0 0,0-1,0 1,1-1,-1 1,0-1,0 1,0-1,0 1,0-1,1 0,-1 1,0-1,1 0,-1 0,0 1,1-1,-1 0,1-1,0-13,3 0</inkml:trace>
</inkml:ink>
</file>

<file path=ppt/ink/ink4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08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47,'-10'-46,"9"46,0 0,0 0,0 0,0 0,0 0,0 0,0 0,1 0,-1 0,0 0,0 1,0-1,0 0,0 0,1 1,-1-1,0 1,0-1,1 1,-1-1,0 1,1-1,-1 1,0 0,1-1,-1 1,1 0,-1-1,1 1,-1 0,1 0,0 0,-1-1,1 1,0 0,0 0,-1 0,1 0,0 0,-37 162,36-151,-4 19,2 0,1 0,1 0,2 0,1 0,1 0,2 0,1-1,2 0,1 0,8 19,-15-43,0 0,0-1,0 1,1-1,0 0,0 1,0-1,0-1,1 1,0 0,0-1,1 0,-1 0,1 0,-1-1,1 1,0-1,1 0,-1 0,0-1,1 0,0 0,-1 0,1-1,0 1,0-1,0-1,0 1,0-1,0 0,0-1,0 1,0-1,-1 0,1-1,4 0,7-10,-1 0,0-1,-1-1,0 0,-1-1,-1 0,0-2,-1 1,-1-1,-1-1,2-5,69-125,-82 148,1-1,0 1,0-1,0 0,0 1,0-1,0 1,0-1,0 0,0 1,0-1,0 0,0 1,1-1,-1 1,0-1,0 1,1-1,-1 1,0-1,1 1,-1-1,0 1,1-1,-1 1,1-1,-1 1,1-1,-1 1,1 0,-1 0,1-1,-1 1,1 0,-1 0,1-1,0 1,-1 0,1 0,-1 0,1 0,0 0,-1 0,1 0,-1 0,1 0,0 0,-1 0,1 0,-1 1,1-1,0 0,-1 0,1 1,-1-1,1 0,-1 0,1 1,-1-1,1 1,-1-1,1 1,13 38,-11-29,0 1,-2-2,0 0,0 0,1 0,0 0,1 0,0 0,0-1,1 1,0-1,1 0,0 0,0-1,0 1,1-1,0 0,1-1,-1 0,1 0,0 0,1-1,0 1,-1-2,2 1,-1-1,0-1,1 0,0 0,1 0,-1-3,0 0,-1-1,1 0,0-1,-1 1,0-2,1 1,-1-1,0-1,0 1,0-1,-1-1,1 1,-1-1,0-1,-1 1,1-1,-1 0,0-1,-1 1,1-2,5-6,-1-1,0 0,-1 0,-1-1,0-1,-1 1,-1-1,0 0,2-15,19-135,-18 89,-8 66</inkml:trace>
  <inkml:trace contextRef="#ctx0" brushRef="#br0" timeOffset="413.037">1441 498,'21'-27,"-1"-2,-1 0,-1-1,-2-1,-1-1,2-11,-15 41,-1 0,1 0,-1-1,0 1,0-1,0 1,0-1,0 0,0 1,-1-1,1 0,-1 1,0-1,0 0,0 0,0 1,0-1,-1 0,1 0,-1 1,0-1,1 0,-1 1,-1-1,1 1,0 0,0-1,-1 1,0 0,1 0,-1-1,0 1,0 1,0-1,0 0,0 0,-1 1,1-1,0 1,-1 0,1 0,-1 0,0 0,-5 3,-1 0,0 0,1 1,-1 1,1 0,0 0,0 0,1 1,-1 0,1 0,0 1,0 0,1 0,0 1,0 0,0 0,1 0,0 0,1 1,-1 0,1 0,-1 6,3-11,-7 9,0 1,1 0,0 1,1-1,0 2,1-1,1 1,1 0,0 0,0 0,2 0,0 1,1-1,0 1,1-1,1 1,0-1,4 14,0-21,2-1,-1 0,1 0,0 0,0-1,0 0,1 0,0-1,1 0,-1 0,1-1,0 0,0-1,0 0,0 0,0-1,1 0,-1-1,1 0,0 0,-1-1,1 0,0-1,-1 0,3-1,153-39,-140 34</inkml:trace>
</inkml:ink>
</file>

<file path=ppt/ink/ink4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09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5,'0'-1,"0"1,-1 0,1-1,-1 1,1 0,-1-1,1 1,-1 0,1 0,-1-1,1 1,-1 0,1 0,-1 0,0 0,1 0,-1 0,1 0,-1 0,1 0,-1 0,1 0,-1 0,0 0,1 0,-1 1,1-1,-1 0,1 0,-1 1,1-1,-1 0,1 1,-1-1,1 0,0 1,-1-1,1 1,0-1,-1 1,1-1,0 1,-1-1,1 1,0-1,0 1,0-1,-1 1,1-1,0 1,0-1,0 1,0-1,0 1,0 0,0-1,0 1,0-1,0 1,1 0,-7 40,6 474,28-206,-4-197,-24-111,-1-1,1 1,0 0,0 0,0-1,1 1,-1 0,0 0,0-1,0 1,0 0,1-1,-1 1,0 0,1 0,-1-1,1 1,-1-1,1 1,-1 0,1-1,-1 1,1-1,-1 1,1-1,-1 0,1 1,0-1,-1 0,1 1,0-1,0 0,-1 0,1 1,0-1,-1 0,1 0,0 0,0 0,-1 0,1 0,0 0,0 0,-1 0,1-1,0 1,0 0,-1 0,1-1,0 1,-1 0,1-1,0 1,-1-1,1 1,-1-1,1 1,29-37,-30 36,125-170,-88 131,-16 14,2 1,0 2,2 0,0 1,2 2,27-17,-52 36,0 0,0 0,1 0,-1 1,1-1,-1 0,1 1,-1 0,1-1,-1 1,1 0,-1 0,1 0,-1 1,1-1,-1 1,1-1,-1 1,0 0,1 0,-1 0,0 0,1 0,-1 1,0-1,0 1,0-1,0 1,-1 0,1 0,0 0,-1 0,1 0,-1 0,0 0,1 0,-1 0,0 1,-1-1,1 1,0-1,-1 0,1 1,-1 0,20 190,8-61,-8-68,-12-48</inkml:trace>
  <inkml:trace contextRef="#ctx0" brushRef="#br0" timeOffset="435.704">1242 597,'-37'28,"0"2,2 1,1 2,2 2,-26 35,52-63,0 0,1 0,0 0,0 1,0 0,1 0,0 0,1 0,0 1,0-1,1 1,0 0,0 0,1 0,0 0,1 0,0 0,0 0,1 0,0 0,1 0,0-1,0 1,4 8,-5-16,0 1,0 0,0-1,1 1,-1-1,0 0,1 1,0-1,-1 0,1 0,0 0,-1 0,1 0,0 0,0-1,0 1,0-1,0 1,0-1,-1 0,1 1,0-1,0 0,0 0,0-1,0 1,0 0,0-1,0 1,0-1,0 1,0-1,0 0,-1 0,1 0,0 0,-1 0,2-2,61-49,143-238,-207 289,1-1,-1 1,1 0,0-1,-1 1,1 0,0 0,0 0,0 0,0 0,0 0,0 0,0 0,0 0,1 0,-1 0,0 1,0-1,1 0,-1 1,0-1,1 1,-1 0,1-1,-1 1,1 0,-1 0,1 0,-1 0,0 0,1 0,-1 0,1 0,-1 1,1-1,-1 1,0-1,1 1,-1-1,0 1,0 0,1 0,-1 0,0-1,0 1,0 0,0 0,0 1,0-1,0 0,0 0,0 0,-1 1,1-1,34 110,-31-100,0 0,1 0,0 0,1-1,0 1,1-2,0 1,0-1,1 0,0 0,1-1,0 0,0-1,1 0,0 0,0-1,0 0,4 1,11 1</inkml:trace>
  <inkml:trace contextRef="#ctx0" brushRef="#br0" timeOffset="787.982">1666 569,'11'67,"2"-1,4-1,22 58,-38-119,1 3,-1-1,1 0,0 0,1 0,-1 0,1 0,0 0,1-1,-1 1,1-1,0 0,1 0,-1 0,1-1,0 0,0 0,0 0,0 0,6 2,-8-8,1 1,0 0,-1-1,1 0,-1 0,0 0,1 0,-1 0,0-1,0 1,-1-1,1 0,0 0,-1 0,0 0,0 0,0-1,0 1,0-1,-1 1,1-1,-1 0,0 1,0-1,-1 0,1 0,3-6,114-280,-85 250,-16 28</inkml:trace>
  <inkml:trace contextRef="#ctx0" brushRef="#br0" timeOffset="1120.36">2230 766,'36'-22,"-1"-1,-1-3,-1 0,-1-2,-1-2,-2 0,21-30,-48 58,0 0,1 0,-1 0,0-1,0 1,-1 0,1-1,0 0,-1 1,1-1,-1 0,0 0,0 0,0 0,-1 0,1 0,-1 0,1 0,-1 0,0 0,0 0,0 0,-1 0,1 0,-1 0,1 0,-1 0,0 0,0 0,-1 0,1 1,-1-1,1 0,-1 1,0-1,0 1,0 0,0-1,0 1,0 0,-1 0,1 1,-1-1,1 0,-1 1,0 0,0-1,-7 1,1 1,-1 0,0 0,0 1,0 1,0-1,0 2,1-1,-1 1,1 1,0-1,0 2,0-1,1 1,-1 0,1 1,0 0,1 1,-1-1,1 1,1 1,-1-1,1 1,0 0,1 1,0-1,1 1,-1 0,0 5,-2-3,0 0,1 0,1 1,0 0,0 0,1 0,1 1,0-1,0 1,1 0,1-1,1 1,-1 0,2 0,0 0,0 0,2 0,-1-1,2 2,1-3,0 0,0-1,2 1,-1-1,1 0,1-1,-1 0,2 0,-1-1,1 0,0 0,1-1,0 0,0-1,1 0,-1-1,1 0,0-1,1 0,-1 0,3-1,116 2,-104-6</inkml:trace>
</inkml:ink>
</file>

<file path=ppt/ink/ink4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15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697 141</inkml:trace>
  <inkml:trace contextRef="#ctx0" brushRef="#br0" timeOffset="-493.68">387 283,'-18'0,"1"1,0 0,0 2,0 0,0 1,0 0,0 1,1 1,0 1,0 0,1 1,0 1,0 0,1 1,0 1,12-10,-1 1,1-1,0 0,0 1,0 0,0-1,1 1,-1 0,0 0,1 0,-1 0,1 0,0 0,0 0,-1 0,1 1,1-1,-1 0,0 1,1-1,-1 1,1-1,0 1,-1-1,1 1,0-1,1 1,-1-1,0 1,1-1,-1 1,1-1,0 0,0 1,0-1,0 0,0 0,1 1,-1-1,1 0,-1 0,1-1,0 1,0 0,-1 0,1-1,0 1,1-1,0 1,94 11,-88-14,-1 1,0 0,1 0,-1 1,0 0,0 0,0 1,1 0,-2 1,1 0,0 0,-1 0,1 1,-1 0,3 3,-7-5,-1 0,0 0,0 1,0-1,0 1,0-1,0 1,-1 0,1-1,-1 1,0 0,0 0,0 0,0 0,-1 0,1 0,-1 1,0-1,1 0,-1 0,-1 0,1 0,0 0,-1 0,0 0,0 0,0 0,0 0,0 0,0 0,-2 1,0 3,-2 1,1-1,-1-1,0 1,-1-1,0 0,0 0,0 0,0-1,-1 0,-3 2,1-2,-9 8,-1-1,0-1,0 0,-1-2,-1 0,1-1,-2-1,1-2,0 0,-1-1,0 0,20-4,0 0,0 0,0 0,0 0,0 0,0 0,1-1,-1 1,0-1,0 1,0-1,1 1,-1-1,0 0,1 0,-1 0,0 0,1 0,-1 0,1-1,0 1,-1 0,1-1,0 1,0-1,0 1,0-1,0 0,0 0,0-10</inkml:trace>
  <inkml:trace contextRef="#ctx0" brushRef="#br0" timeOffset="-245.63">641 537,'-5'34,"-6"24,-2 9,-2-3,0-8,-2-8,-2-13,1-7,5-8</inkml:trace>
  <inkml:trace contextRef="#ctx0" brushRef="#br0" timeOffset="303.268">754 847,'13'-38,"2"1,1 0,3 1,0 1,3 0,22-27,-44 63,0 0,0 0,0 0,0 1,0-1,0 0,0 0,1 0,-1 1,0-1,1 0,-1 0,1 0,-1 0,1 0,0 0,-1 0,1 0,0 0,0 0,0 0,0 0,0 0,0-1,0 1,0 0,0-1,0 1,0-1,0 1,0-1,0 0,0 1,1-1,-1 0,0 0,0 0,1 0,-1 0,0 0,0 0,0 0,1 0,-1-1,0 1,0 0,0-1,0 1,0-1,1 1,-1-1,0 0,0 1,0-1,-1 0,1 0,0 0,0 1,0-1,0 0,-1 0,1 0,-1 0,1-1,-1 1,1 0,-1 0,1 0,-1-1,2 36,-3-28,0-1,0 1,1-1,-1 1,1-1,0 1,1-1,0 1,0-1,0 1,0-1,1 0,0 1,0-1,0 0,0 0,1 0,0-1,0 1,1-1,-1 1,1-1,0 0,0-1,0 1,0-1,1 1,-1-1,1-1,0 1,0-1,4 2,0-5,-1-1,1 0,-1 0,1-1,-1 0,0-1,0 1,-1-2,1 1,-1-1,0 0,0-1,0 1,-1-1,1-1,-2 1,1-1,-1 0,0 0,0-1,0-2,4-1,-1 0,0 0,-1-1,-1-1,0 1,0-1,-1 0,-1 0,0 0,-1-1,-1 1,2-12,-4 2</inkml:trace>
  <inkml:trace contextRef="#ctx0" brushRef="#br0" timeOffset="1985.548">1657 311,'-135'22,"129"-20,1 0,0 0,-1 1,1 0,0 0,1 0,-1 0,0 1,1 0,0 0,0 0,0 0,1 1,-1-1,1 1,0 0,0 0,1 1,-1-1,1 0,0 1,0 3,-6 25,5-22,-1 1,2 1,0-1,0 0,2 0,-1 1,2-1,1 14,-1-19,1 0,0 0,0 0,1 0,0 0,1 0,-1 0,1-1,1 0,-1 0,1 0,1 0,-1-1,1 0,0 0,1-1,-1 1,1-1,0-1,0 1,1-1,-1-1,1 1,0-1,0 0,0-1,0 0,0 0,1-1,-1 0,0-1,1 1,-1-2,6 0,3-2,0-1,-1 0,0-2,0 0,0 0,0-2,-1 0,-1-1,1 0,-1-1,-1 0,0-1,0-1,-1 0,-1-1,0 0,-1-1,0 0,-1 1,0 1,-2-1,1 0,-2-1,0 0,0 0,-1 0,-1-1,0 0,-1 0,-1 1,0-2,-1 1,-1 0,0 0,-1 0,-1 0,-2-7,3 13,-1 0,0 1,-1-1,0 0,-1 1,1 0,-1 0,-1 0,0 0,0 1,0-1,-1 1,0 1,-1-1,1 1,-1 0,0 1,-1-1,1 1,-1 1,0 0,0 0,-9-3,9 8,1 1,-1 0,0 0,1 0,-1 1,1 0,0 1,0-1,0 1,1 1,-1-1,1 1,0 1,0-1,1 1,0 0,0 0,0 0,0 1,1-1,0 1,1 0,0 1,0-1,0 0,0 5,-2 9,1 0,0 0,2 1,1-1,0 1,2-1,1 9,-1 10,27 165,-17-141,-5-35,-1 0,-1 1,-1-1,-2 0,-1 1,-1-1,-2 1,-3 14,-30 153,28-152,5-44,3-12</inkml:trace>
  <inkml:trace contextRef="#ctx0" brushRef="#br0" timeOffset="2403.892">2137 0,'6'3,"1"-1,-1 1,0 1,-1-1,1 1,-1-1,1 2,-1-1,0 1,-1-1,1 1,-1 1,0-1,0 0,0 3,-3-7,13 23,-1 2,-1-1,-1 2,-1 0,-2 0,0 0,-2 1,-1 0,-2 0,0 1,-2-1,-1 1,-1-1,-4 21,2-14,-1-1,-1 1,-2-1,-2 1,-1-2,-1 0,-5 7,8-24,0 0,0 0,-2-1,0 0,0-1,-2 0,0-1,0 0,-1-1,-1 0,0-1,0-1,-1 0,0-1,-1 0,-74 32,66-31</inkml:trace>
  <inkml:trace contextRef="#ctx0" brushRef="#br0" timeOffset="4738.495">2391 791,'240'-210,"-229"200,-1 0,0-1,-1 0,0 0,-1-1,0 0,-1 0,0-1,-1 0,0 0,0-4,-6 16,0-1,0 1,-1 0,1 0,0-1,0 1,-1 0,1-1,-1 1,1 0,-1 0,1 0,-1 0,0-1,1 1,-1 0,0 0,0 0,0 0,0 1,0-1,0 0,0 0,0 1,-1-1,1 0,0 1,0-1,0 1,-1-1,1 1,0 0,-1 0,1 0,0-1,-1 1,1 0,0 1,0-1,-1 0,1 0,0 0,-1 1,1-1,0 1,0-1,-1 1,1-1,0 1,0 0,0 0,0-1,0 1,0 0,0 0,0 0,0 0,1 0,-1 0,0 1,1-1,-1 0,0 0,1 0,-1 1,-4 3,0 0,0 1,1 0,0 0,0 0,0 1,1-1,-1 1,2 0,-1 0,1 0,0 0,0 0,1 1,0-1,0 0,1 1,0-1,0 0,1 1,0-1,0 1,1-1,0 0,0 0,0 0,1 0,0 0,1-1,0 1,2 2,-1-3,1 0,1 0,-1 0,1-1,0 0,0 0,1-1,-1 0,1 0,0-1,0 0,0 0,1-1,-1 0,1-1,-1 0,1 0,-1 0,1-1,-1-1,1 1,0-1,-1-1,0 0,4-1,18-5,-1-2,-1 0,1-2,-2-1,0-2,-1 0,0-2,-1-1,-1 0,-1-2,8-10,-27 28,0-1,0 0,0-1,-1 1,1-1,-1 0,0 0,0 0,0 0,0 0,-1-1,0 1,0-1,0 1,0-1,-1 0,0 0,0 0,0 0,0 0,-1 0,0 0,0 0,0 0,-1 0,0 0,0 0,0 0,-1-2,-1 6,-1 0,1 1,-1-1,1 1,-1 0,1-1,-1 2,1-1,-1 0,1 1,-1-1,1 1,0 0,-1 0,1 1,0-1,0 1,0-1,0 1,0 0,0 0,0 0,0 1,1-1,-1 1,1-1,0 1,0 0,0 0,0 0,-5 5,0 0,1 1,0 0,0 0,1 0,1 0,-1 1,1 0,1 0,0 0,-2 9,4-14,1 0,-1-1,1 1,0-1,0 1,0 0,1-1,0 1,0-1,0 1,0-1,1 1,-1-1,1 0,0 0,1 0,-1 0,1 0,-1 0,1 0,0-1,1 0,-1 1,1-1,-1-1,1 1,3 2,7 0,0 0,0 0,0-1,0-1,1-1,-1 0,1-1,0 0,-1-1,1-1,0 0,-1-1,1-1,-1 0,9-3,3-4,-1-1,0-1,0-1,-2-1,1-1,-2-1,0-1,-1-1,-1-1,0-1,1-4,45-66,-64 86,0 0,0 0,0 0,0 0,-1 0,1 0,-1 0,0-1,-1 1,1 0,-1-1,0 1,0 0,0-1,0 1,-1 0,0-1,0 1,0 0,0 0,-1-1,0 1,-1-2,2 4,-1 0,0 0,0 0,0 0,0 0,0 0,0 1,0-1,0 1,-1-1,1 1,-1 0,1 0,-1 0,1 0,-1 0,0 1,1-1,-1 1,0 0,1 0,-1 0,0 0,0 0,1 0,-1 1,0-1,1 1,-1 0,1 0,-1 0,1 0,-1 0,1 1,-1 0,-76 62,72-57,-1 1,2 0,-1 1,1 0,0 0,1 0,0 1,0-1,1 1,1 0,-1 1,2-1,-1 0,2 1,-1 0,1-1,1 1,0 0,0-1,1 1,1 0,-1-1,2 1,0-1,0 0,1 0,0 0,0 0,1-1,1 1,-1-1,1 0,1-1,0 0,0 0,1 0,3 2,5-1,0 1,1-2,0 0,1-2,0 1,0-2,0-1,1 0,-1-1,1-1,0-1,0 0,0-1,11-3,-6 3</inkml:trace>
</inkml:ink>
</file>

<file path=ppt/ink/ink4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13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1694 536,'-45'354,"32"-233,23-166,0-11,2 1,3 1,2 1,2 0,17-29,-18 48,-8 10,2 1,0 0,2 1,0 0,2 1,0 0,1 2,1 0,1 1,1 1,3-2,-21 18,-1 1,0-1,1 0,-1 1,0 0,1-1,-1 1,1 0,-1 0,1 0,-1 0,0 0,1 0,-1 0,1 0,-1 1,1-1,-1 1,0-1,1 1,-1-1,0 1,0 0,1-1,-1 1,0 0,0 0,0 0,0 0,0 0,0 0,0 0,0 1,-1-1,1 0,0 0,-1 1,1-1,-1 0,1 1,-1-1,1 1,-1 0,17 66,-8 43,-3-86</inkml:trace>
  <inkml:trace contextRef="#ctx0" brushRef="#br0" timeOffset="-1184.288">1 368,'12'28,"94"206,-36 14,-38-91,-15-196,14-63,5 1,22-40,42-118,-77 184,-21 74,0 1,-1 0,1-1,0 1,0 0,0 0,0 1,0-1,0 0,0 0,0 1,-1-1,1 1,0 0,0 0,-1-1,1 1,0 0,-1 1,1-1,-1 0,1 0,-1 1,0-1,1 0,-1 1,0-1,0 1,0 0,0-1,0 1,-1 0,2 1,2 2,10 10,0-2</inkml:trace>
  <inkml:trace contextRef="#ctx0" brushRef="#br0" timeOffset="-742.814">790 565,'24'-5,"13"-1,5-5,0-1,-3 3,-2 2,-3 2,-3 3,-2 0,0 2,-2 0,-4-4,-2-2,1 0,1 2,-3 0</inkml:trace>
  <inkml:trace contextRef="#ctx0" brushRef="#br0" timeOffset="-516.512">847 735,'33'9,"22"-1,5-2,-2-3,-7-1,-6-1,-7-1,-5 0,-3-5,-2-2,-6 1</inkml:trace>
  <inkml:trace contextRef="#ctx0" brushRef="#br0" timeOffset="4691.826">1666 1,'-13'7,"0"1,0 0,1 1,1 1,0 0,0 0,0 1,2 1,-1-1,1 2,1-1,-6 12,-2 22,2 0,2 1,1 0,3 0,-2 45,9-79,-11 78,5-54,1 1,3 0,1 0,2 0,1 0,2 0,2 1,-2-21,0 0,2-1,0 1,1-1,1 0,0 0,1-1,1 0,1 0,0-1,1 0,0-1,1 0,1-1,0-1,1 0,1 0,-1-1,2-1,-1-1,1 0,11 4,68 22,-77-25</inkml:trace>
</inkml:ink>
</file>

<file path=ppt/ink/ink4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0 469,'194'-209,"-117"90,-43 57,1-2,-24 49</inkml:trace>
</inkml:ink>
</file>

<file path=ppt/ink/ink4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1 713,'14'-51,"3"0,2 2,3 0,1 2,2 0,28-37,8-19,54-112,-107 199</inkml:trace>
</inkml:ink>
</file>

<file path=ppt/ink/ink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2:43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81 145,'-5'9,"0"0,1 0,0 0,0 1,1 0,1-1,0 1,0 0,1 0,0 0,0 1,1-1,1 0,0 0,0 0,1 0,0 0,1 0,1 3,-2-11,-1-1,1 1,0 0,1 0,-1-1,0 1,0-1,1 0,-1 0,1 0,-1 0,1 0,-1 0,1-1,-1 1,1-1,0 0,-1 0,1 0,0 0,-1 0,1 0,0-1,-1 1,1-1,-1 0,1 0,-1 0,1 0,0-1,68-44,-65 40,-1-1,0 1,-1-1,0 0,0 0,0 0,-1-1,0 1,0-1,-1 0,0 0,0 0,-1 0,0 0,-1 0,1 0,-2 0,1 0,-1 0,0 0,-1 0,0 0,0 0,-1 0,0 1,0-1,0 1,-1 0,-1 0,1 0,-1 0,0 1,0 0,-1 0,0 0,0 1,0 0,-1 0,-4-2,2 3,0 0,0 1,0 0,-1 0,1 1,-1 0,0 1,1 0,-1 1,0 0,0 0,1 1,-10 2,-6 3</inkml:trace>
</inkml:ink>
</file>

<file path=ppt/ink/ink4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0 507,'20'-34,"15"-20,7-7,0 4,-5 5,-6 8,-7 6,-4 9,-4 6,-6 1,1-1,-2 0,3-2,-1 4</inkml:trace>
</inkml:ink>
</file>

<file path=ppt/ink/ink4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1 540,'19'-34,"11"-25,6-7,1 2,-1 7,-7 10,-3 7,-6 5,-2 9,-4 5,-4 0,1 4,-1 0,-3-1,-2 1</inkml:trace>
</inkml:ink>
</file>

<file path=ppt/ink/ink4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1 536,'23'-39,"14"-21,5-7,-5 5,-4 7,-3 8,-6 8,-7 5,-2 9,-4 3,2 1,-2 0,2-2,-1 3</inkml:trace>
</inkml:ink>
</file>

<file path=ppt/ink/ink4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1 434,'24'-34,"8"-15,3-5,-4 2,-3 11,-6 6,-7 5,0 3,-4 1,1 5,-1 1,3 5,-2-1,-3 2</inkml:trace>
</inkml:ink>
</file>

<file path=ppt/ink/ink4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0 512,'24'-38,"18"-28,1-6,-2 3,-2 9,-4 10,-3 9,-7 6,-2 4,-1 4,-4 5</inkml:trace>
</inkml:ink>
</file>

<file path=ppt/ink/ink4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1 808,'179'-313,"-92"156,23-28,-33 76,-43 77,-16 21</inkml:trace>
</inkml:ink>
</file>

<file path=ppt/ink/ink4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0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24,'2'1,"-1"1,0-1,1 1,-1-1,0 1,0 0,0-1,0 1,0 0,0 0,0 0,-1-1,1 1,-1 0,1 0,-1 0,0 0,0 0,1 0,-2 0,1 0,0 0,0 0,-1 0,1 0,-1 0,1 0,-1 0,0 0,0 0,0-1,0 1,0 0,0-1,0 1,-1-1,1 1,0-1,-1 1,0-1,1 0,-1 0,0 0,1 0,-1 0,0 0,0 0,0-1,0 1,0-1,0 1,0-1,0 0,0 0,0 0,0 0,0 0,0 0,0 0,0-1,0 1,1-1,-1 0,0 1,0-1,0 0,0 0,5 3,1-1,-1 1,1-1,-1 0,1 0,0 0,0 0,-1-1,1 1,0-1,0 0,0 0,0-1,-1 1,1-1,0 1,0-1,-1-1,1 1,-1 0,1-1,-1 0,1 0,-1 0,0 0,0 0,0 0,0-1,0 0,-1 0,1 1,-1-1,0-1,0 1,0 0,0 0,0-1,-1 1,0-1,1 0,-1 1,-1-1,1-2,-1 5,0-1,0 1,0 0,0-1,0 1,-1-1,1 1,-1 0,1-1,-1 1,0 0,1-1,-1 1,0 0,0 0,0 0,0 0,0 0,0 0,0 0,0 0,0 0,0 0,-1 1,1-1,0 0,-1 1,1-1,0 1,-1-1,1 1,0 0,-1 0,1 0,-1-1,1 1,-1 1,1-1,-1 0,1 0,0 0,-1 1,1-1,-1 1,1-1,-1 1,-59 35,63-38,-1 0,1 0,-1 0,1 0,0 0,0 0,0 0,0 1,0-1,0 1,1 0,-1-1,1 1,-1 0,0 0,1 1,0-1,-1 0,1 1,-1-1,1 1,0 0,-1 0,1 0,-1 0,1 1,0-1,-1 1,1 0,-1-1,1 1,-1 0,1 0,-1 1,0-1,1 0,-1 1,0-1,0 1,0 0,0 0,-1 0,1 0,0 0,-1 0,1 0,-1 1,0-1,0 0,0 1,0-1,0 1,0-1,-1 1,1-1,-1 1,0 0,0-1,0 1,0 0,0-1,0 1,-1 0,1-1,-1 1,0-1,0 1,0-1,0 0,-1 2,4-5,-1 0,0 0,0 0,0 0,-1 0,1-1,0 1,0 0,-1 0,1-1,0 1,-1 0,1-1,-1 1,0 0,1-1,-1 1,0 0,0-1,0 1,0-1,0 1,0-1,0 1,-1 0,1-1,0 1,-1-1,1 1,-1 0,0 0,1-1,-1 1,0 0,0 0,0 0,0 0,0 0,0 0,0 0,0 0,0 0,0 0,0 0,-1 1,1-1,0 1,-1-1,1 1,0-1,-1 1,1 0,0-1,-1 1,1 0,-1 0,1 0,-1 0,1 0,0 1,-1-1,1 0,-1 1,1-1,0 1,-1-1,1 1,0 0,0 0,-1-2,1 1,-1 0,1 0,0 0,-1 1,1-1,-1 0,1 0,0 1,-1-1,1 1,0-1,0 1,-1 0,1-1,0 1,0 0,0 0,0 0,0 0,0 0,0 0,0 0,0 0,1 0,-1 1,0-1,1 0,-1 0,1 1,-1-1,1 0,-1 1,1-1,0 0,0 1,0-1,0 1,0-1,0 0,0 1,0-1,1 0,-1 1,0-1,1 0,-1 1,1-1,-1 0,1 0,0 1,0-1,0 1,14 4</inkml:trace>
</inkml:ink>
</file>

<file path=ppt/ink/ink4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2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347 133,'-10'-10,"-12"-8,-8 0,2-3,0 3,1 4,0 5,-1 3,0 3,0 3,0 0,5-4,1-2,4 1</inkml:trace>
</inkml:ink>
</file>

<file path=ppt/ink/ink4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41,'-19'-10,"-16"-3,-7 1,4 7,3 5,8 2</inkml:trace>
</inkml:ink>
</file>

<file path=ppt/ink/ink4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1,'-19'0,"-7"5,-3 1,3 5,6 0</inkml:trace>
</inkml:ink>
</file>

<file path=ppt/ink/ink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2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80 195,'29'-34,"-29"66,-108 241,238-546,-60 138,-70 135,0 0,1-1,-1 1,0-1,0 1,0-1,0 1,1 0,-1-1,0 1,0 0,1-1,-1 1,0 0,1-1,-1 1,0 0,1 0,-1-1,1 1,-1 0,0 0,1 0,-1-1,1 1,-1 0,0 0,1 0,-1 0,1 0,-1 0,1 0,-1 0,1 0,-1 0,0 0,1 0,-1 0,1 1,-1-1,1 0,-1 0,0 0,1 1,-1-1,1 0,-1 0,0 1,1-1,-1 0,0 1,0-1,1 0,-1 1,0-1,0 0,1 1,-1-1,0 1,0-1,0 0,0 1,0-1,0 1,0-1,1 1,-1-1,0 1,-1-1,1 1,3 37,-3-34,-1 14,1-1,0 1,1 0,1-1,1 1,0-1,2 0,0 0,0 0,2-1,0 0,1 0,7 12,-12-25,-1-1,0 1,1 0,-1-1,1 0,0 1,0-1,0 0,0-1,0 1,1 0,-1-1,0 0,1 0,-1 0,1 0,-1 0,1-1,-1 0,1 1,0-1,-1-1,1 1,-1 0,1-1,-1 0,1 0,-1 0,1 0,-1 0,0-1,1 0,-1 1,0-1,0 0,-1 0,1-1,0 1,-1-1,1 1,-1-1,0 0,0 0,0 0,0 0,0 0,1-3,6-13,-1 0,0 0,-2-1,0 0,-1 0,-1-1,-1 1,0-1,-2 1,-1-1,0 0,-4-20,4 12,-1 5</inkml:trace>
</inkml:ink>
</file>

<file path=ppt/ink/ink4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1,'15'10,"4"2</inkml:trace>
</inkml:ink>
</file>

<file path=ppt/ink/ink4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1,'24'9,"13"4,0 4,-6 4,-4-1,-7 0,-1-3,0-5,3-4,-4 2,1-1,-3 2,0 0,3-3,2-1,-1-4</inkml:trace>
</inkml:ink>
</file>

<file path=ppt/ink/ink4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9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0,'5'5,"6"1,2 5,2 1,0 2,2-1,-3 3,2-2,3-3,3-4,2-2,2-3,-8-1,-7 3,-5 2</inkml:trace>
</inkml:ink>
</file>

<file path=ppt/ink/ink4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0,'4'5,"8"1,5 1,5-2,-2 3,2 0,1 0,1-3,2-2,-4 4,-5 1</inkml:trace>
</inkml:ink>
</file>

<file path=ppt/ink/ink4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41,'10'0,"7"0,7 0,3 0,2 0,1 0,-4-5,-3-1,1 0,0 1,1 1,-4-3,-5 0</inkml:trace>
</inkml:ink>
</file>

<file path=ppt/ink/ink4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1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664 872,'0'-5,"-5"-1,-6-5,-2-5,-2-5,-5-3,2-3,-1 4,2 0,0 5,3 0,-2 3,3 0,3 2</inkml:trace>
  <inkml:trace contextRef="#ctx0" brushRef="#br0" timeOffset="499.742">268 477,'-9'-15,"-4"-8,-4-2,1 0,-2 3,-2 6,-3 5,-2 5,2-1,2 0,-2 1,0 3,2-5,6 1</inkml:trace>
</inkml:ink>
</file>

<file path=ppt/ink/ink4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0:2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2306,'91'-77,"110"-95,1 3,75-85,-107 113,-30 28,84-56,-45 45,68-62,5-41,-47 57,-13 2,76-82,-218 210,-69 36,-146 38,60-44,103 9,1 0,0 0,-1 1,1-1,0 0,-1 1,1-1,-1 1,1-1,-1 1,1-1,-1 1,1 0,-1 0,0 0,1 0,-1 0,1 0,-1 1,1-1,-1 0,0 1,1-1,0 1,-1-1,1 1,-1 0,1 0,0 0,-1 0,1 0,0 0,0 0,0 0,0 0,0 0,0 1,0-1,0 0,0 1,1-1,-1 1,0 0,2 12,1 1,0 0,1 0,0-1,1 0,1 1,0-1,1-1,1 1,21 63,10 68,-36-127,0 1,2-1,0 0,1 0,0 0,2 0,5 9,-12-26,0 0,1 0,-1 0,0 0,0 0,1 0,-1 0,0-1,1 1,-1 0,1 0,-1 0,1-1,0 1,-1 0,1-1,0 1,-1 0,1-1,0 1,0-1,-1 1,1-1,0 0,0 1,0-1,0 0,0 0,0 1,-1-1,1 0,0 0,0 0,0 0,0 0,0 0,0 0,0 0,0-1,0 1,0 0,-1-1,1 1,0 0,0-1,0 1,0-1,-1 1,1-1,0 1,-1-1,1 0,0 1,0-2,22-48,69-325,-59 188,-33 186,0 12</inkml:trace>
  <inkml:trace contextRef="#ctx0" brushRef="#br0" timeOffset="1502.132">297 2221,'-5'-2,"0"0,0 0,0 0,0 1,0 0,0 0,0 0,0 0,0 1,0 0,-1 0,1 0,0 1,0 0,0 0,0 0,0 0,0 1,0 0,0 0,0 0,1 1,-1-1,1 1,0 0,0 1,0-1,0 1,0-1,1 1,-3 4,-28 16,-69 50,97-61,5-3</inkml:trace>
  <inkml:trace contextRef="#ctx0" brushRef="#br0" timeOffset="2839.84">974 2503,'17'73,"-4"180,-14-221,12-219,-4 153,1 0,3 0,0 2,2-1,3-1,8-21,-21 42,2 1,0 0,0 0,1 0,0 1,1 0,1 0,0 0,0 1,1 1,0-1,0 1,4-1,-10 8,-1 0,1 1,0-1,0 1,0 0,0 0,0 0,0 1,0-1,0 0,1 1,-1 0,0 0,0 0,0 0,0 1,0-1,1 1,-1 0,0 0,0 0,0 0,-1 0,1 1,0-1,0 1,-1 0,1 0,-1 0,1 0,-1 0,2 3,59 93,-47-67,-8-20,-2-4</inkml:trace>
  <inkml:trace contextRef="#ctx0" brushRef="#br0" timeOffset="3755.804">862 2165,'40'-23,"2"1,0 3,2 1,0 2,0 3,10-1,116-17,-168 31,-1-1,1 1,-1 0,1-1,-1 0,1 1,-1-1,0 0,1 0,-1 0,0 0,0 0,0 0,0 0,0 0,0 0,0 0,0-1,0 1,0 0,-1-1,1 1,0-1,-1 1,1-1,-1 1,0-1,0 1,1-1,-1 1,0-1,0 1,0-1,-1 1,1-1,0 1,0-1,-1 1,1-1,-1 1,0-1,0 0,-42-61,29 47,-1-4,9 14,0-1,1 1,0-1,0 0,1-1,0 1,0-1,1 0,0 0,1 0,-1-2,1-13</inkml:trace>
</inkml:ink>
</file>

<file path=ppt/ink/ink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2:57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53 546,'-26'78,"20"-46,2-23,1 0,0 0,0 0,1 1,0-1,1 1,0-1,0 1,1 0,0 0,1-1,0 1,1 0,-1-1,2 1,0-1,0 0,0 0,1 0,1 0,0-1,0 0,0 0,1 0,0 0,0-1,1 0,0 0,5 2,-4-7,0-1,1 0,-1-1,1 0,-1 0,1-1,-1 0,0 0,1-1,-1 0,0-1,0 0,0 0,-1 0,1-1,-1-1,0 1,0-1,0 0,-1 0,1-1,-1 0,-1 0,6-7,33-34,-2-1,-3-2,-1-1,-3-3,22-44,-57 96,23-37,-3-1,-1-2,-2 0,-2-1,-2 0,-2-1,-2 0,1-22,-9 62,0 0,0 0,0 0,-1 0,0 0,1 0,-2 0,1 0,0 0,-1 0,0 0,0 0,0 0,0 0,-1 0,1 0,-1 1,0-1,0 1,-1-1,1 1,-1 0,1 0,-3-2,2 6,0 0,0 0,-1 0,1 0,0 0,0 1,0 0,1-1,-1 1,0 0,0 0,1 0,0 1,-1-1,1 1,0-1,0 1,0 0,0 0,1 0,-1 0,1 0,0 0,0 0,0 0,-1 4,-15 50,1 0,3 1,3 1,2 0,3 0,3-42,-8 143,9 151,4-133,-4 221,-27-131,-3-140,31-127,-1 0,1 0,-1 0,1-1,-1 1,0 0,1 0,-1-1,0 1,1 0,-1-1,0 1,0-1,1 1,-1-1,0 1,0-1,0 0,0 1,0-1,0 0,0 0,0 1,0-1,0 0,0 0,1 0,-1 0,0 0,0-1,0 1,0 0,0 0,0-1,0 1,0 0,0-1,0 1,1-1,-1 1,0-1,0 1,1-1,-1 0,0 1,1-1,-1 0,0 0,1 0,-1 1,1-1,-1 0,1 0,0 0,-1 0,-27-48,7 3,3-1,1 0,3-2,2 1,1-5,11 44,-1 0,1 0,1 0,0 1,0-1,0 0,1 0,1 1,-1-1,2 1,-1-1,1 1,0 1,0-1,1 0,0 1,1 0,0 0,0 1,0-1,1 1,0 1,0-1,0 1,1 0,7-3,9-6,-2 1</inkml:trace>
</inkml:ink>
</file>

<file path=ppt/ink/ink4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7:51.4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2879 73,'-1'11,"-1"0,-1 0,0 1,0-2,-1 1,-1 0,1-1,-2 0,1 0,-3 1,-14 31,-60 103,-48 93,2-27,-10 22,60-94,-51 92,42-53,3-37,-3-2,15-41,-111 188,-21 86,147-233,-17 19,299-465,-35 2,-85 86,-20 92,0 18,-69 87,-1-1,-1-1,-1-1,-1 0,9-25,14-30,90-204,-64 139,35-53,-18 5,18-35,1 32,-95 192,19-44,3 0,1 2,2 1,3 2,9-10,26-41,-77 106,0 0,0-2,-1 1,-1-1,0-1,0-1,0 0,-1-1,0 0,-1-1,0-1,0 0,-2-1,-95 40,112-42,0 0,0 1,0-1,0 0,0 1,0-1,1 0,-1 1,1-1,0 1,0-1,0 1,0-1,0 1,0-1,1 1,-1-1,1 1,-1-1,1 0,0 1,0-1,0 0,1 0,-1 0,0 0,1 0,-1 0,1 0,0 0,0 0,0-1,0 1,0 0,3 4,133 165,-31-11,-51-118,-54-43,0 0,-1-1,1 1,-1-1,0 1,1-1,-1 0,0 1,0-1,0 0,0 0,0 0,0 0,-1 0,1 0,0 0,-1 0,0 0,0 0,1 0,-1-1,0 1,-1 0,1 0,0 0,-1 0,1-1,0-1,-3-454,4 455,-1 1,1 0,-1 0,1-1,-1 1,0 0,0-1,0 1,0-1,0 1,0 0,-1-1,1 1,-1 0,1 0,-1-1,0 1,0 0,0 0,0 0,-1 0,1 0,0 0,-1 0,0 1,1-1,-1 0,0 1,0-1,0 1,0 0,0 0,0 0,0 0,0 0,0 0,0 0,-1 1,1-1,0 1,-1-1,1 1,0 0,-1 0,-1 0,-137 60,81-28,25-16,2 0,0 3,1 0,1 2,-21 19,52-40,-1 0,1 0,-1 0,1 1,0-1,-1 0,1 0,-1 0,1 1,-1-1,1 0,0 1,-1-1,1 0,0 1,-1-1,1 1,0-1,0 0,-1 1,1-1,0 1,0-1,0 1,0-1,-1 1,1-1,0 0,0 1,0-1,0 1,0-1,0 1,0-1,0 1,0-1,1 1,-1-1,0 1,0-1,0 1,1-1,-1 0,0 1,0-1,1 1,-1-1,0 0,1 1,-1-1,0 0,1 1,-1-1,0 0,1 1,-1-1,1 0,-1 0,1 0,-1 0,1 1,-1-1,1 0,-1 0,1 0,36 3,-32-3,5 0,10-1,1 2,-1 0,0 1,0 1,0 0,-1 2,14 5,185 92,-217-101,-1-2,0 0,0 1,-1-1,1 1,0-1,1 1,-1-1,0 0,0 1,0-1,0 1,0-1,0 1,1-1,-1 1,0-1,0 1,1-1,-1 1,0-1,1 1,-1-1,1 1,-1 0,1-1,-1 1,0 0,1-1,-1 1,1 0,0-1,-1 1,1 0,-1 0,1 0,-1 0,1 0,-1 0,1-1,0 1,-1 0,1 0,-1 1,1-1,-1 0,1 0,-1 0,1 0,0 0,-1 1,1-1,-1 0,1 0,-1 1,1-1,-1 0,0 1,1-1,-1 1,1-1,-1 1,0-1,1 0,-1 1,0 0,-3-8,-4-6,0-1,1 0,0 0,1 0,1-1,0 0,1 0,1 0,0 0,1 0,1 0,1-10,3 5,2-38,-6 56,0 1,-1 0,1-1,-1 1,1 0,-1-1,1 1,-1 0,0 0,0 0,0 0,1-1,-1 1,0 0,0 0,-1 1,1-1,0 0,0 0,0 0,-1 1,1-1,0 1,-1-1,1 1,0-1,-1 1,1 0,0 0,-1 0,1 0,-1 0,1 0,0 0,-1 0,1 0,-1 1,1-1,-139 18,138-18,1 0,0-1,0 1,-1 0,1 0,0 0,0 0,-1 0,1 0,0 0,-1 0,1 1,0-1,0 0,-1 1,1-1,0 1,0 0,0-1,0 1,0 0,0-1,0 1,0 0,0 0,0 0,0 0,0 0,1 0,-1 0,0 0,1 0,-1 1,1-1,-1 0,1 0,0 0,-1 1,1-1,0 0,0 0,0 1,0-1,0 0,0 1,0-1,0 0,1 0,-1 1,0-1,1 0,-1 0,1 0,-1 1,1-1,0 0,-1 0,1 0,0 0,1 1,143 112,-96-56,-71-80,-75-64,147 168,-41-59</inkml:trace>
  <inkml:trace contextRef="#ctx0" brushRef="#br0" timeOffset="8372.298">0 1456,'59'92,"-49"-68,-1-1,0 2,-2-1,-1 1,2 22,9 33,-6-35,-31-83,-30-191,46 196,1 0,2-1,1 1,2 0,1 0,7-28,15-98,-24 158,-1-1,1 1,-1 0,1 0,-1-1,1 1,0 0,-1 0,1 0,0 0,0 0,0 0,0 0,0 0,0 0,0 0,0 0,0 1,1-1,-1 0,0 1,0-1,1 1,-1 0,0-1,1 1,-1 0,0 0,1-1,-1 1,0 0,1 1,-1-1,0 0,1 0,-1 1,0-1,1 0,-1 1,0-1,0 1,1 0,-1-1,0 1,0 0,0 0,0 0,0 0,0 0,0 0,0 0,0 0,-1 0,2 1,45 65,20 62,-60-121</inkml:trace>
  <inkml:trace contextRef="#ctx0" brushRef="#br0" timeOffset="9467.151">226 2020,'6'-2,"1"0,-1-1,-1 0,1 0,0 0,-1-1,1 0,-1 0,0 0,-1-1,1 0,-1 0,0 0,0 0,2-4,1 0,-1 0,0 0,-1 0,0-1,0 1,-1-1,0 0,-1-1,0 1,0-1,-1 1,-1-1,0 0,0 0,-1 0,-2-10,2 21,-1-1,1 0,-1 0,1 1,-1-1,0 1,1-1,-1 0,0 1,1-1,-1 1,0 0,0-1,0 1,0 0,1-1,-1 1,0 0,0 0,0 0,0-1,0 1,0 0,0 0,0 1,1-1,-1 0,0 0,0 0,0 1,0-1,0 0,1 1,-1-1,0 0,0 1,0-1,1 1,-1 0,0-1,1 1,-1-1,1 1,-1 0,1 0,-1-1,1 1,-1 0,1 0,-1 0,1-1,0 1,0 0,-1 0,1 0,0 0,0 0,0 0,0 0,0-1,0 1,0 0,0 0,1 0,-2 4,0-1,1 1,0-1,0 0,0 1,1-1,-1 1,1-1,0 0,0 1,1-1,-1 0,1 0,0 0,0 0,0 0,1-1,-1 1,1-1,0 1,0-1,0 0,1 0,-1 0,1 0,-1-1,1 0,0 1,0-1,0-1,0 1,0-1,0 1,1-1,-1 0,0-1,1 1,-1-1,1 0,-1 0,0 0,1 0,-1-1,1 0,-1 0,0 0,0 0,1-1,-1 0,0 0,0 0,5-4,0-1,0 0,-1-1,0 0,0 0,-1 0,0-1,-1 0,0-1,0 1,-1-1,0 0,-1-1,0 1,0-1,-1 0,-1 0,1-10,-2 20,0 1,-1-1,1 0,-1 0,0 0,1 0,-1-1,0 1,0 0,0 0,1 0,-1 0,0 0,-1 0,1 0,0 0,0 0,0 0,0 0,-1 0,1 0,-1 0,1 0,-1 0,1 0,-1 0,1 0,-1 0,0 0,1 0,-1 1,0-1,0 0,0 1,0-1,1 0,-1 1,0-1,0 1,0 0,0-1,0 1,0 0,-1-1,1 1,0 0,0 0,0 0,0 0,0 0,0 0,0 0,0 0,-1 1,0 0,1 1,0 0,-1-1,1 1,0 0,0 0,0-1,0 1,0 0,1 0,-1 0,0 0,1 0,0 0,-1 0,1 1,0-1,0 0,0 0,0 0,1 0,-1 0,1 0,-1 0,1 0,0 0,-1 0,1 0,0 0,0 0,0-1,1 1,-1 0,1 1,58 44,-53-47,1-1,-1 0,0 0,1 0,-1-1,0 0,0 0,0-1,0 0,0 0,-1-1,0 0,1 0,-1 0,-1-1,1 0,-1 0,1 0,-1-1,-1 0,1 0,-1 0,0 0,-1-1,1 1,-1-1,-1 0,1 0,-1 0,0-1,-1 1,0 0,0-1,0-1,-1 3,1 2,0 1,0-1,-1 0,1 0,-1 0,0 0,0 0,0 0,-1 0,1 0,-1 1,0-1,0 0,0 0,-1 1,1-1,-1 1,0-1,0 1,0 0,-1-2,1 5,0 1,0-1,0 1,0 0,0 0,0-1,0 1,1 0,-1 1,0-1,1 0,-1 0,1 1,-1-1,1 1,0-1,-1 1,1 0,0-1,0 1,0 0,0 0,1 0,-1 0,0 0,1 0,0-1,-1 2,1-1,0 0,0 0,0 0,0 0,0 1,0 0,-1 1,1 0,0-1,0 1,1-1,-1 1,1-1,0 1,-1-1,1 1,1-1,-1 0,1 1,-1-1,1 0,0 0,0 0,0 0,0-1,1 1,-1 0,1-1,0 0,-1 0,1 1,0-2,0 1,1 0,-1-1,0 1,0-1,1 0,-1 0,1 0,-1 0,1-1,-1 0,1 0,-1 1,1-2,0 1,-1 0,4-2,11-3</inkml:trace>
  <inkml:trace contextRef="#ctx0" brushRef="#br0" timeOffset="10830.172">763 1400,'118'-214,"-113"205,-1 1,-1-1,0 0,0 0,0-1,-1 1,-1 0,1-1,-2 0,1 1,-1-1,-1 1,1-1,-2 1,0-4,1 12,0 0,1 0,-1 0,0 0,0 0,0 0,0 1,0-1,0 0,0 1,0-1,0 0,-1 1,1 0,0-1,0 1,0 0,-1-1,1 1,0 0,0 0,-1 0,1 0,0 0,0 0,0 1,-1-1,1 0,0 1,0-1,0 0,0 1,-1 0,1-1,0 1,0 0,0-1,0 1,0 0,1 0,-1 0,0 0,0 0,-41 42,39-39,0 0,1 1,-1-1,1 1,0 0,1-1,-1 1,1 0,0 0,0 0,0 0,1 1,0-1,0 0,0 0,0 0,1 0,0 0,0 0,1 0,-1 0,1 0,0 0,0-1,1 1,-1-1,1 1,0-1,0 0,0 0,1 0,-1-1,1 1,0-1,0 0,1 0,-1 0,3 1,-1-1,-1 0,1 0,0-1,0 0,0 0,0 0,0-1,0 1,1-2,-1 1,0-1,1 0,-1 0,1 0,-1-1,0 0,0 0,1-1,-1 0,0 0,0 0,-1-1,1 0,0 0,-1 0,5-4,5-10,0 0,-1 0,-1-2,0 1,-2-2,0 1,-1-2,-1 1,-1-1,-1-1,3-16,2 4,-11 32,1 0,-1 0,0 0,0 0,1 0,-1 0,-1-1,1 1,0 0,-1 0,1-1,-1 1,1-1,-1 1,0 0,0-1,0 1,-1-1,1 1,-1 0,1-1,-1 1,0 0,1 0,-1-1,0 1,-1 0,1 0,0 0,-1 0,1 0,-1 0,1 1,-1-1,0 0,0 1,0 0,0-1,-2 0,1 3,0 1,0-1,0 1,0 0,0 0,0 0,1 0,-1 0,1 1,-1-1,1 1,0 0,0 0,0 0,0 0,1 0,-1 0,1 0,0 0,-1 1,2-1,-1 0,0 1,1-1,-1 1,1-1,0 1,0-1,1 1,-1-1,1 0,0 3,1 0,-1-1,1 0,1 0,-1 0,1 0,0 0,0 0,0-1,1 1,-1-1,1 0,0 0,1 0,-1-1,1 1,-1-1,1 0,0-1,0 1,0-1,1 0,-1 0,0 0,1-1,-1 0,1 0,-1 0,1-1,0 0,-1 0,1 0,0-1,-1 0,1 0,-1 0,1-1,-1 0,0 0,0 0,0 0,0-1,0 0,0 0,9-9,0-1,-1 0,0-1,-1 0,0-1,-2 0,1-1,-2 0,0-1,-1 0,-1 0,-1-1,0 1,-1-2,-1 1,0 0,-2-1,0-13,-11-7,9 39,0-1,0 1,0-1,0 0,0 1,0-1,-1 0,1 1,0-1,-1 1,1-1,0 1,-1-1,1 1,-1-1,1 1,0-1,-1 1,1-1,-1 1,0 0,1-1,-1 1,1 0,-1-1,1 1,-1 0,0 0,1 0,-1-1,0 1,1 0,-1 0,0 0,1 0,-1 0,1 0,-1 0,0 1,1-1,-1 0,0 0,1 0,-1 1,1-1,-1 0,0 1,1-1,-1 0,1 1,-1-1,1 1,-1-1,1 1,0-1,-1 1,-2 4,1 0,-1 0,1 1,0-1,1 1,-1-1,1 1,0-1,1 1,-1 0,1 0,0-1,1 1,-1 0,1 0,0-1,0 1,1 0,0-1,0 0,0 1,1-1,-1 0,1 0,1 0,-1-1,2 2,-1-2,0 0,1 0,-1-1,1 0,0 0,0 0,0 0,1-1,-1 0,0 0,1 0,0-1,-1 0,1 0,0 0,-1-1,1 0,0 0,1 0,17 0</inkml:trace>
  <inkml:trace contextRef="#ctx0" brushRef="#br0" timeOffset="11506.442">763 637,'202'-337,"-194"324,-1-1,0 0,0 0,-2-1,0 0,0 0,-1 0,-1 0,-1-1,1-11,-3 28,1-1,-1 1,1-1,-1 1,1-1,-1 1,1-1,-1 1,1-1,0 1,-1-1,1 0,0 1,0-1,-1 0,1 0,0 0,0 1,-1-1,1 0,0 0,0 0,-1 0,1 0,0 0,0-1,-1 1,1 0,0 0,0 0,-1-1,1 1,0 0,-1-1,1 1,0-1,-1 1,1-1,-1 1,1-1,-1 1,1-1,-1 1,1-1,-1 0,1 1,-1-1,0 0,1 1,-1-1,0 0,0 0,0 1,1-1,-1 0,0 0,0 1,0-1,0 0,0 0,0 1,-1-1,1 0,0 0,0 1,0-1,-1 0,19 19,-2 0,0 1,-1 0,-1 1,-1 1,4 9,21 33,-26-47,0-4</inkml:trace>
  <inkml:trace contextRef="#ctx0" brushRef="#br0" timeOffset="17274.666">2569 582,'-93'246,"-60"-2,139-208,-2 0,-1-2,-2 0,-1-1,-2-1,-12 13,-22 61,25-38,-95 106,-14 41,-13 72,-27 48,78-134,104-187,18-38,63-117,50-126,73-32,-76 87,-91 140,61-133,-9 38,-78 148,-1 0,-1-1,-1 0,-1-1,-1 0,-1 0,0-1,-2 0,2-13,62-130,-34 97,87-150,2 21,-71 73,-52 118,-2 6</inkml:trace>
  <inkml:trace contextRef="#ctx0" brushRef="#br0" timeOffset="19022.702">2822 412,'-37'45,"-61"121,-48 115,123-235,-79 153,78-150,-3-2,-1 0,-2-2,-19 19,-76 135,18-27,96-151</inkml:trace>
  <inkml:trace contextRef="#ctx0" brushRef="#br0" timeOffset="19972.908">2174 1597,'-259'372,"58"-33,76-135,37-40,20-63,6-6,46-75</inkml:trace>
</inkml:ink>
</file>

<file path=ppt/ink/ink4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52.1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1 427,'328'-294,"-224"170,-104 124,0 0,0-1,0 1,0-1,0 1,0 0,1-1,-1 1,0-1,0 1,1 0,-1-1,0 1,0 0,1-1,-1 1,0 0,1-1,-1 1,0 0,1 0,-1 0,1-1,-1 1,0 0,1 0,-1 0,1 0,-1 0,0 0,1 0,-1 0,1 0,-1 0,1 0,-1 0,1 0,-1 0,0 0,1 0,-1 0,1 0,-1 1,0-1,1 0,-1 0,0 0,1 1,-1-1,0 0,1 1,-1-1,0 0,1 1,-1-1,0 0,0 1,1-1,-1 0,0 1,0-1,0 1,0-1,4 34,-4-23,25 138,-25-135,0-1,2 1,-1-1,2 1,0-1,0 0,2 0,-1 0,2-1,-1 1,2-1,4 6,1-5</inkml:trace>
</inkml:ink>
</file>

<file path=ppt/ink/ink4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32.88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88 968,'1'3,"0"0,1-1,0 1,-1-1,1 0,0 1,0-1,0 0,1 0,-1 0,0 0,1-1,-1 1,1 0,0-1,-1 0,1 0,0 0,0 0,0 0,5 3,174 85,-144-72,-1-1,-1 1,-1 2,0 2,23 18,180 90,5 10,-68-32,-184-137,-87-152,37 29,59 151,-1 1,0-1,1 1,-1-1,0 1,0-1,0 1,0 0,0 0,0-1,0 1,0 0,-1 0,1 0,0 0,-1 0,1 1,-1-1,1 0,-1 1,1-1,-1 1,1-1,-1 1,1 0,-1-1,0 1,1 0,-1 0,0 0,1 1,-1-1,1 0,-1 1,1-1,-1 0,0 1,1 0,-1-1,1 1,0 0,-1 0,1 0,0 0,-1 0,1 0,0 0,0 0,0 1,0-1,0 0,0 1,1-1,-1 1,0-1,0 2,-113 145,-41 5,155-153,-1 1,1-1,-1 0,1 1,0-1,-1 1,1-1,0 1,-1-1,1 1,0-1,-1 1,1-1,0 1,0-1,0 1,0-1,-1 1,1-1,0 1,0 0,0-1,0 1,0-1,0 1,1-1,-1 1,0-1,0 1,0 0,0-1,1 1,-1-1,0 1,0-1,1 0,-1 1,0-1,1 1,-1-1,1 1,-1-1,1 0,-1 1,1-1,-1 0,1 0,-1 1,1-1,-1 0,1 0,-1 0,1 1,-1-1,1 0,-1 0,1 0,0 0,-1 0,1 0,-1 0,1 0,-1 0,1-1,-1 1,1 0,0 0,51 1,-46-1,414-3,-441-14,-202-100,-8-10,57 4,-59-8,79 42,99 57,134 72,21 1,-18-9,-1 4,-2 3,6 8,27 24,72 55,106 4,-290-130,-1 0,1 0,0 0,-1 1,1-1,0 0,-1 0,1 0,0 1,-1-1,1 0,0 0,-1 1,1-1,0 0,0 1,0-1,-1 0,1 1,0-1,0 0,0 1,0-1,0 1,-1-1,1 0,0 1,0-1,0 0,0 1,0-1,0 1,0-1,0 0,1 1,-1-1,0 1,0-1,0 0,0 1,0-1,1 0,-1 1,0-1,0 0,1 1,-1-1,0 0,0 0,1 1,-1-1,1 0,-40-1,-231-80,218 64,2-2,0-2,1-3,2-1,-3-4,-122-124,14 85,130 60,1-2,1-1,0-1,0-1,-11-8,17 0,20 21,1 0,-1 0,0 1,0-1,1 0,-1 0,0 0,1 1,-1-1,0 0,1 0,-1 0,1 0,-1 0,0 0,1 0,-1 0,0 0,1 0,-1 0,0 0,1 0,-1 0,1 0,-1 0,0 0,1 0,-1-1,0 1,1 0,-1 0,0 0,1 0,-1-1,0 1,0 0,1-1,-1 1,0 0,0 0,0-1,1 1,-1 0,0-1,0 1,0 0,0-1,1 1,-1 0,0-1,0 1,0-1,0 1,0 0,0-1,0 1,0 0,0-1,0 1,-1 0,1-1,0 1,0-1,0 1,0 0,0-1,-1 1,1 0,131 54,-98-36,196 113,52 38,-54-50,-170-75,-86-42,-192-87,196 73,-2 0,-22-8,1-2,0-2,2-2,1-2,1-2,2-2,1-2,-19-22,44 38,-2-3,-2-1,0 2,-1 1,0 0,-16-8,-37-17,109 52,23 22,75 55,-91-39,-29-29</inkml:trace>
  <inkml:trace contextRef="#ctx0" brushRef="#br0" timeOffset="967.683">1189 1419,'-167'11,"-35"7,139-7,58-5</inkml:trace>
  <inkml:trace contextRef="#ctx0" brushRef="#br0" timeOffset="1848.416">850 1419,'-19'-33,"-165"-68,160 85,-1 0,0 2,-1 0,-1 2,-25-8,-76-37,11 6,0-6,14 8,100 50,10 3</inkml:trace>
  <inkml:trace contextRef="#ctx0" brushRef="#br0" timeOffset="3446.854">991 1504,'-8'-9,"-9"-9,0 1,-1 1,0 0,-2 1,1 1,-2 1,-14-6,-182-62,37-8,-12 17,171 66,1-1,0-1,1 0,0-1,0-2,1 0,-10-8,14 8</inkml:trace>
  <inkml:trace contextRef="#ctx0" brushRef="#br0" timeOffset="5298.801">1104 1504,'-19'7,"0"-1,-1 0,0-2,0 0,0-1,-1-1,1-1,0-1,-1-1,-10-2,-79 4,66 8,45-7,-1-1,1 0,-1 0,1 0,0 0,0 0,-1 0,1 0,0 0,0 0,0 0,0-1,0 1,0 0,0-1,1 1,-1-1,0 1,0-1,0 1,1-1,-1 0,0 1,0-1,1 0,-1 0,0 0,0 0,1 0,-1-1,0 1,0 0,1 0,-1-1,0 1,108 0,75 12,11 31,-194-42,-1-1,1 1,-1-1,1 0,0 1,-1-1,1 1,-1-1,1 0,0 0,-1 1,1-1,0 0,0 0,-1 0,1 0,0 0,-1 0,1 0,0 0,-1 0,1 0,0 0,-1 0,1 0,0-1,-1 1,1 0,0 0,-1-1,1 1,0-1,-1 1,1 0,-1-1,1 1,-1-1,1 1,-1-1,1 0,-1 1,0-1,1 1,-1-1,0 0,0 1,1-1,-1 0,0 1,0-1,0 0,0 1,0-1,0 0,0 0,0 1,0-1,0 0,0 1,0-1,0 0,-1 1,1-1,0 0,0 1,-1-1,1 0,-117-142,113 136,0-1,1 1,-1-1,2 0,-1 0,1 0,0 0,1 0,0-1,0 1,1 0,0-1,-22-89,13 88,1 6</inkml:trace>
  <inkml:trace contextRef="#ctx0" brushRef="#br0" timeOffset="15203.9">1584 234,'0'0,"-1"0,1-1,0 1,-1-1,1 1,-1 0,1 0,-1-1,1 1,-1 0,1 0,-1 0,0-1,1 1,-1 0,1 0,-1 0,1 0,-1 0,0 0,1 0,-1 0,1 0,-1 1,1-1,-1 0,1 0,-1 0,1 1,-1-1,1 0,-1 0,1 1,-1-1,1 1,-1-1,1 0,0 1,-1-1,1 1,0-1,-1 1,1-1,0 1,-1-1,1 1,0-1,0 1,0-1,0 1,0 0,0-1,-1 1,1-1,0 1,1-1,-1 1,0 0,0 0,-6 39,6-39,0 359,-1-381,0-14,2-1,1 1,2 0,1 0,1 0,5-8,97-182,-30 135,-77 90,0-1,0 0,1 1,-1-1,0 0,0 1,0 0,0-1,1 1,-1 0,0-1,0 1,0 0,1 0,-1 0,0 0,0 0,1 1,-1-1,0 0,0 0,1 1,-1-1,0 1,0-1,0 1,0-1,0 1,0 0,0 0,0-1,0 1,0 0,0 0,0 0,-1 0,1 0,0 0,-1 0,1 0,-1 1,1-1,22 57,-19-45,17 41,-9-34</inkml:trace>
  <inkml:trace contextRef="#ctx0" brushRef="#br0" timeOffset="16016.514">1951 572,'1'4,"1"-1,-1-1,1 1,-1 0,1 0,0 0,0-1,0 1,0-1,1 0,-1 1,0-1,1 0,0 0,0-1,-1 1,1-1,0 1,0-1,0 0,0 0,1 0,-1 0,0-1,0 1,1-1,-1 0,0 0,0 0,1 0,0-1,1 1,0-1,1 0,-1 0,0 0,0 0,0-1,0 0,0 0,0 0,0-1,-1 0,1 0,-1 0,0 0,0 0,0-1,0 0,0 0,-1 0,0 0,0-1,0 1,0-1,-1 0,0 0,0 0,0 0,0 0,-1 0,0 0,0-1,0 1,-1 0,0 0,0-1,0 1,1 1,-1 0,1 0,-1 0,0 0,0 0,0 0,0 0,0 1,-1-1,0 0,0 0,0 0,0 1,-1-1,1 0,-1 1,0-1,0 1,0 0,-1 0,1 0,-1 0,0 0,1 0,-1 1,-1-1,1 1,0 0,0 0,-1 0,1 0,-1 1,0-1,1 1,-1 0,0 0,0 1,0-1,0 1,-3-1,1 2,1 0,-1 0,1 0,0 1,-1-1,1 1,0 0,0 1,0 0,0-1,0 1,1 1,-1-1,1 1,0 0,0 0,1 0,-1 0,1 1,-1-1,2 1,-1 0,0 0,1 0,0 0,0 0,0 1,1-1,0 1,0-1,0 1,1-1,0 1,0 5,5 160,14-54,-20-104,-1-1,-1 1,0-1,-1 1,0-1,-1 0,0-1,-1 1,0-1,-1 0,0-1,-1 1,0-1,-26 10,20-20</inkml:trace>
  <inkml:trace contextRef="#ctx0" brushRef="#br0" timeOffset="18384.732">2431 206,'11'7,"-1"1,1-2,1 1,-1-1,1-1,0 0,1-1,-1 0,1-1,-1 0,1-1,0-1,0 0,0 0,0-2,0 1,0-2,1 0,7 2,-15 1,1-1,-1 0,1 0,0-1,-1 1,1-1,-1-1,1 1,-1-1,0 0,0-1,0 1,0-1,0 0,-1-1,1 0,-1 1,0-2,0 1,0-1,0 1,-1-1,0 0,0-1,0 1,-1-1,0 0,0 0,0 0,-1 0,0 0,0-2,0 4,0-1,-1 1,0-1,0 1,0-1,-1 0,1 0,-1 1,0-1,-1 0,1 0,-1 1,0-1,0 0,0 1,-1-1,1 1,-1 0,0-1,-1 1,1 0,-1 0,1 0,-1 0,0 1,-1-1,1 1,-1 0,1 0,-1 0,0 0,0 1,0 0,-3-1,-7 0,0 0,0 1,0 1,0 1,0 0,-1 0,1 1,0 1,0 1,0 0,0 1,-2 1,9-1,0 0,0 1,0 0,1 0,0 1,0 0,0 0,1 0,-1 1,2-1,-1 1,1 1,0-1,0 1,1-1,0 1,0 0,1 0,0 0,1 0,-1 1,2-1,-1 0,1 0,0 1,1-1,0 0,0 1,1-1,0 0,0 0,4 7,2 23,-2 0,-1 1,-2-1,-2 1,-2-1,-2 16,-1-26,-2-1,0 1,-2-1,-1-1,-1 1,-1-2,-1 1,-2-2,0 0,-11 13,25-36,0 0,-1 0,1 0,0 0,0 0,-1-1,1 1,-1 0,1 0,-1 0,1 0,-1 0,0 0,1-1,-1 1,0 0,0-1,1 1,-1 0,0-1,0 1,0-1,0 1,0-1,0 0,0 1,0-1,0 0,0 0,0 1,0-1,0 0,0 0,0 0,0 0,0-1,0 1,0 0,0 0,0 0,0-1,0 1,1-1,-1 1,0-1,0 1,0-1,0 1,0-1,1 0,-1 1,0-1,1 0,-1 0,0 1,1-1,-1 0,1-1,0-13,3 0</inkml:trace>
</inkml:ink>
</file>

<file path=ppt/ink/ink4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08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47,'-10'-46,"9"46,0 0,0 0,0 0,0 0,0 0,0 0,0 0,1 0,-1 0,0 0,0 1,0-1,0 0,0 0,1 1,-1-1,0 1,0-1,1 1,-1-1,0 1,1-1,-1 1,0 0,1-1,-1 1,1 0,-1-1,1 1,-1 0,1 0,0 0,-1-1,1 1,0 0,0 0,-1 0,1 0,0 0,-37 162,36-151,-4 19,2 0,1 0,1 0,2 0,1 0,1 0,2 0,1-1,2 0,1 0,8 19,-15-43,0 0,0-1,0 1,1-1,0 0,0 1,0-1,0-1,1 1,0 0,0-1,1 0,-1 0,1 0,-1-1,1 1,0-1,1 0,-1 0,0-1,1 0,0 0,-1 0,1-1,0 1,0-1,0-1,0 1,0-1,0 0,0-1,0 1,0-1,-1 0,1-1,4 0,7-10,-1 0,0-1,-1-1,0 0,-1-1,-1 0,0-2,-1 1,-1-1,-1-1,2-5,69-125,-82 148,1-1,0 1,0-1,0 0,0 1,0-1,0 1,0-1,0 0,0 1,0-1,0 0,0 1,1-1,-1 1,0-1,0 1,1-1,-1 1,0-1,1 1,-1-1,0 1,1-1,-1 1,1-1,-1 1,1-1,-1 1,1 0,-1 0,1-1,-1 1,1 0,-1 0,1-1,0 1,-1 0,1 0,-1 0,1 0,0 0,-1 0,1 0,-1 0,1 0,0 0,-1 0,1 0,-1 1,1-1,0 0,-1 0,1 1,-1-1,1 0,-1 0,1 1,-1-1,1 1,-1-1,1 1,13 38,-11-29,0 1,-2-2,0 0,0 0,1 0,0 0,1 0,0 0,0-1,1 1,0-1,1 0,0 0,0-1,0 1,1-1,0 0,1-1,-1 0,1 0,0 0,1-1,0 1,-1-2,2 1,-1-1,0-1,1 0,0 0,1 0,-1-3,0 0,-1-1,1 0,0-1,-1 1,0-2,1 1,-1-1,0-1,0 1,0-1,-1-1,1 1,-1-1,0-1,-1 1,1-1,-1 0,0-1,-1 1,1-2,5-6,-1-1,0 0,-1 0,-1-1,0-1,-1 1,-1-1,0 0,2-15,19-135,-18 89,-8 66</inkml:trace>
  <inkml:trace contextRef="#ctx0" brushRef="#br0" timeOffset="413.037">1441 498,'21'-27,"-1"-2,-1 0,-1-1,-2-1,-1-1,2-11,-15 41,-1 0,1 0,-1-1,0 1,0-1,0 1,0-1,0 0,0 1,-1-1,1 0,-1 1,0-1,0 0,0 0,0 1,0-1,-1 0,1 0,-1 1,0-1,1 0,-1 1,-1-1,1 1,0 0,0-1,-1 1,0 0,1 0,-1-1,0 1,0 1,0-1,0 0,0 0,-1 1,1-1,0 1,-1 0,1 0,-1 0,0 0,-5 3,-1 0,0 0,1 1,-1 1,1 0,0 0,0 0,1 1,-1 0,1 0,0 1,0 0,1 0,0 1,0 0,0 0,1 0,0 0,1 1,-1 0,1 0,-1 6,3-11,-7 9,0 1,1 0,0 1,1-1,0 2,1-1,1 1,1 0,0 0,0 0,2 0,0 1,1-1,0 1,1-1,1 1,0-1,4 14,0-21,2-1,-1 0,1 0,0 0,0-1,0 0,1 0,0-1,1 0,-1 0,1-1,0 0,0-1,0 0,0 0,0-1,1 0,-1-1,1 0,0 0,-1-1,1 0,0-1,-1 0,3-1,153-39,-140 34</inkml:trace>
</inkml:ink>
</file>

<file path=ppt/ink/ink4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09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5,'0'-1,"0"1,-1 0,1-1,-1 1,1 0,-1-1,1 1,-1 0,1 0,-1-1,1 1,-1 0,1 0,-1 0,0 0,1 0,-1 0,1 0,-1 0,1 0,-1 0,1 0,-1 0,0 0,1 0,-1 1,1-1,-1 0,1 0,-1 1,1-1,-1 0,1 1,-1-1,1 0,0 1,-1-1,1 1,0-1,-1 1,1-1,0 1,-1-1,1 1,0-1,0 1,0-1,-1 1,1-1,0 1,0-1,0 1,0-1,0 1,0 0,0-1,0 1,0-1,0 1,1 0,-7 40,6 474,28-206,-4-197,-24-111,-1-1,1 1,0 0,0 0,0-1,1 1,-1 0,0 0,0-1,0 1,0 0,1-1,-1 1,0 0,1 0,-1-1,1 1,-1-1,1 1,-1 0,1-1,-1 1,1-1,-1 1,1-1,-1 0,1 1,0-1,-1 0,1 1,0-1,0 0,-1 0,1 1,0-1,-1 0,1 0,0 0,0 0,-1 0,1 0,0 0,0 0,-1 0,1-1,0 1,0 0,-1 0,1-1,0 1,-1 0,1-1,0 1,-1-1,1 1,-1-1,1 1,29-37,-30 36,125-170,-88 131,-16 14,2 1,0 2,2 0,0 1,2 2,27-17,-52 36,0 0,0 0,1 0,-1 1,1-1,-1 0,1 1,-1 0,1-1,-1 1,1 0,-1 0,1 0,-1 1,1-1,-1 1,1-1,-1 1,0 0,1 0,-1 0,0 0,1 0,-1 1,0-1,0 1,0-1,0 1,-1 0,1 0,0 0,-1 0,1 0,-1 0,0 0,1 0,-1 0,0 1,-1-1,1 1,0-1,-1 0,1 1,-1 0,20 190,8-61,-8-68,-12-48</inkml:trace>
  <inkml:trace contextRef="#ctx0" brushRef="#br0" timeOffset="435.704">1242 597,'-37'28,"0"2,2 1,1 2,2 2,-26 35,52-63,0 0,1 0,0 0,0 1,0 0,1 0,0 0,1 0,0 1,0-1,1 1,0 0,0 0,1 0,0 0,1 0,0 0,0 0,1 0,0 0,1 0,0-1,0 1,4 8,-5-16,0 1,0 0,0-1,1 1,-1-1,0 0,1 1,0-1,-1 0,1 0,0 0,-1 0,1 0,0 0,0-1,0 1,0-1,0 1,0-1,-1 0,1 1,0-1,0 0,0 0,0-1,0 1,0 0,0-1,0 1,0-1,0 1,0-1,0 0,-1 0,1 0,0 0,-1 0,2-2,61-49,143-238,-207 289,1-1,-1 1,1 0,0-1,-1 1,1 0,0 0,0 0,0 0,0 0,0 0,0 0,0 0,0 0,1 0,-1 0,0 1,0-1,1 0,-1 1,0-1,1 1,-1 0,1-1,-1 1,1 0,-1 0,1 0,-1 0,0 0,1 0,-1 0,1 0,-1 1,1-1,-1 1,0-1,1 1,-1-1,0 1,0 0,1 0,-1 0,0-1,0 1,0 0,0 0,0 1,0-1,0 0,0 0,0 0,-1 1,1-1,34 110,-31-100,0 0,1 0,0 0,1-1,0 1,1-2,0 1,0-1,1 0,0 0,1-1,0 0,0-1,1 0,0 0,0-1,0 0,4 1,11 1</inkml:trace>
  <inkml:trace contextRef="#ctx0" brushRef="#br0" timeOffset="787.982">1666 569,'11'67,"2"-1,4-1,22 58,-38-119,1 3,-1-1,1 0,0 0,1 0,-1 0,1 0,0 0,1-1,-1 1,1-1,0 0,1 0,-1 0,1-1,0 0,0 0,0 0,0 0,6 2,-8-8,1 1,0 0,-1-1,1 0,-1 0,0 0,1 0,-1 0,0-1,0 1,-1-1,1 0,0 0,-1 0,0 0,0 0,0-1,0 1,0-1,-1 1,1-1,-1 0,0 1,0-1,-1 0,1 0,3-6,114-280,-85 250,-16 28</inkml:trace>
  <inkml:trace contextRef="#ctx0" brushRef="#br0" timeOffset="1120.36">2230 766,'36'-22,"-1"-1,-1-3,-1 0,-1-2,-1-2,-2 0,21-30,-48 58,0 0,1 0,-1 0,0-1,0 1,-1 0,1-1,0 0,-1 1,1-1,-1 0,0 0,0 0,0 0,-1 0,1 0,-1 0,1 0,-1 0,0 0,0 0,0 0,-1 0,1 0,-1 0,1 0,-1 0,0 0,0 0,-1 0,1 1,-1-1,1 0,-1 1,0-1,0 1,0 0,0-1,0 1,0 0,-1 0,1 1,-1-1,1 0,-1 1,0 0,0-1,-7 1,1 1,-1 0,0 0,0 1,0 1,0-1,0 2,1-1,-1 1,1 1,0-1,0 2,0-1,1 1,-1 0,1 1,0 0,1 1,-1-1,1 1,1 1,-1-1,1 1,0 0,1 1,0-1,1 1,-1 0,0 5,-2-3,0 0,1 0,1 1,0 0,0 0,1 0,1 1,0-1,0 1,1 0,1-1,1 1,-1 0,2 0,0 0,0 0,2 0,-1-1,2 2,1-3,0 0,0-1,2 1,-1-1,1 0,1-1,-1 0,2 0,-1-1,1 0,0 0,1-1,0 0,0-1,1 0,-1-1,1 0,0-1,1 0,-1 0,3-1,116 2,-104-6</inkml:trace>
</inkml:ink>
</file>

<file path=ppt/ink/ink4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15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697 141</inkml:trace>
  <inkml:trace contextRef="#ctx0" brushRef="#br0" timeOffset="-493.68">387 283,'-18'0,"1"1,0 0,0 2,0 0,0 1,0 0,0 1,1 1,0 1,0 0,1 1,0 1,0 0,1 1,0 1,12-10,-1 1,1-1,0 0,0 1,0 0,0-1,1 1,-1 0,0 0,1 0,-1 0,1 0,0 0,0 0,-1 0,1 1,1-1,-1 0,0 1,1-1,-1 1,1-1,0 1,-1-1,1 1,0-1,1 1,-1-1,0 1,1-1,-1 1,1-1,0 0,0 1,0-1,0 0,0 0,1 1,-1-1,1 0,-1 0,1-1,0 1,0 0,-1 0,1-1,0 1,1-1,0 1,94 11,-88-14,-1 1,0 0,1 0,-1 1,0 0,0 0,0 1,1 0,-2 1,1 0,0 0,-1 0,1 1,-1 0,3 3,-7-5,-1 0,0 0,0 1,0-1,0 1,0-1,0 1,-1 0,1-1,-1 1,0 0,0 0,0 0,0 0,-1 0,1 0,-1 1,0-1,1 0,-1 0,-1 0,1 0,0 0,-1 0,0 0,0 0,0 0,0 0,0 0,0 0,-2 1,0 3,-2 1,1-1,-1-1,0 1,-1-1,0 0,0 0,0 0,0-1,-1 0,-3 2,1-2,-9 8,-1-1,0-1,0 0,-1-2,-1 0,1-1,-2-1,1-2,0 0,-1-1,0 0,20-4,0 0,0 0,0 0,0 0,0 0,0 0,1-1,-1 1,0-1,0 1,0-1,1 1,-1-1,0 0,1 0,-1 0,0 0,1 0,-1 0,1-1,0 1,-1 0,1-1,0 1,0-1,0 1,0-1,0 0,0 0,0-10</inkml:trace>
  <inkml:trace contextRef="#ctx0" brushRef="#br0" timeOffset="-245.63">641 537,'-5'34,"-6"24,-2 9,-2-3,0-8,-2-8,-2-13,1-7,5-8</inkml:trace>
  <inkml:trace contextRef="#ctx0" brushRef="#br0" timeOffset="303.268">754 847,'13'-38,"2"1,1 0,3 1,0 1,3 0,22-27,-44 63,0 0,0 0,0 0,0 1,0-1,0 0,0 0,1 0,-1 1,0-1,1 0,-1 0,1 0,-1 0,1 0,0 0,-1 0,1 0,0 0,0 0,0 0,0 0,0 0,0-1,0 1,0 0,0-1,0 1,0-1,0 1,0-1,0 0,0 1,1-1,-1 0,0 0,0 0,1 0,-1 0,0 0,0 0,0 0,1 0,-1-1,0 1,0 0,0-1,0 1,0-1,1 1,-1-1,0 0,0 1,0-1,-1 0,1 0,0 0,0 1,0-1,0 0,-1 0,1 0,-1 0,1-1,-1 1,1 0,-1 0,1 0,-1-1,2 36,-3-28,0-1,0 1,1-1,-1 1,1-1,0 1,1-1,0 1,0-1,0 1,0-1,1 0,0 1,0-1,0 0,0 0,1 0,0-1,0 1,1-1,-1 1,1-1,0 0,0-1,0 1,0-1,1 1,-1-1,1-1,0 1,0-1,4 2,0-5,-1-1,1 0,-1 0,1-1,-1 0,0-1,0 1,-1-2,1 1,-1-1,0 0,0-1,0 1,-1-1,1-1,-2 1,1-1,-1 0,0 0,0-1,0-2,4-1,-1 0,0 0,-1-1,-1-1,0 1,0-1,-1 0,-1 0,0 0,-1-1,-1 1,2-12,-4 2</inkml:trace>
  <inkml:trace contextRef="#ctx0" brushRef="#br0" timeOffset="1985.548">1657 311,'-135'22,"129"-20,1 0,0 0,-1 1,1 0,0 0,1 0,-1 0,0 1,1 0,0 0,0 0,0 0,1 1,-1-1,1 1,0 0,0 0,1 1,-1-1,1 0,0 1,0 3,-6 25,5-22,-1 1,2 1,0-1,0 0,2 0,-1 1,2-1,1 14,-1-19,1 0,0 0,0 0,1 0,0 0,1 0,-1 0,1-1,1 0,-1 0,1 0,1 0,-1-1,1 0,0 0,1-1,-1 1,1-1,0-1,0 1,1-1,-1-1,1 1,0-1,0 0,0-1,0 0,0 0,1-1,-1 0,0-1,1 1,-1-2,6 0,3-2,0-1,-1 0,0-2,0 0,0 0,0-2,-1 0,-1-1,1 0,-1-1,-1 0,0-1,0-1,-1 0,-1-1,0 0,-1-1,0 0,-1 1,0 1,-2-1,1 0,-2-1,0 0,0 0,-1 0,-1-1,0 0,-1 0,-1 1,0-2,-1 1,-1 0,0 0,-1 0,-1 0,-2-7,3 13,-1 0,0 1,-1-1,0 0,-1 1,1 0,-1 0,-1 0,0 0,0 1,0-1,-1 1,0 1,-1-1,1 1,-1 0,0 1,-1-1,1 1,-1 1,0 0,0 0,-9-3,9 8,1 1,-1 0,0 0,1 0,-1 1,1 0,0 1,0-1,0 1,1 1,-1-1,1 1,0 1,0-1,1 1,0 0,0 0,0 0,0 1,1-1,0 1,1 0,0 1,0-1,0 0,0 5,-2 9,1 0,0 0,2 1,1-1,0 1,2-1,1 9,-1 10,27 165,-17-141,-5-35,-1 0,-1 1,-1-1,-2 0,-1 1,-1-1,-2 1,-3 14,-30 153,28-152,5-44,3-12</inkml:trace>
  <inkml:trace contextRef="#ctx0" brushRef="#br0" timeOffset="2403.892">2137 0,'6'3,"1"-1,-1 1,0 1,-1-1,1 1,-1-1,1 2,-1-1,0 1,-1-1,1 1,-1 1,0-1,0 0,0 3,-3-7,13 23,-1 2,-1-1,-1 2,-1 0,-2 0,0 0,-2 1,-1 0,-2 0,0 1,-2-1,-1 1,-1-1,-4 21,2-14,-1-1,-1 1,-2-1,-2 1,-1-2,-1 0,-5 7,8-24,0 0,0 0,-2-1,0 0,0-1,-2 0,0-1,0 0,-1-1,-1 0,0-1,0-1,-1 0,0-1,-1 0,-74 32,66-31</inkml:trace>
  <inkml:trace contextRef="#ctx0" brushRef="#br0" timeOffset="4738.495">2391 791,'240'-210,"-229"200,-1 0,0-1,-1 0,0 0,-1-1,0 0,-1 0,0-1,-1 0,0 0,0-4,-6 16,0-1,0 1,-1 0,1 0,0-1,0 1,-1 0,1-1,-1 1,1 0,-1 0,1 0,-1 0,0-1,1 1,-1 0,0 0,0 0,0 0,0 1,0-1,0 0,0 0,0 1,-1-1,1 0,0 1,0-1,0 1,-1-1,1 1,0 0,-1 0,1 0,0-1,-1 1,1 0,0 1,0-1,-1 0,1 0,0 0,-1 1,1-1,0 1,0-1,-1 1,1-1,0 1,0 0,0 0,0-1,0 1,0 0,0 0,0 0,0 0,1 0,-1 0,0 1,1-1,-1 0,0 0,1 0,-1 1,-4 3,0 0,0 1,1 0,0 0,0 0,0 1,1-1,-1 1,2 0,-1 0,1 0,0 0,0 0,1 1,0-1,0 0,1 1,0-1,0 0,1 1,0-1,0 1,1-1,0 0,0 0,0 0,1 0,0 0,1-1,0 1,2 2,-1-3,1 0,1 0,-1 0,1-1,0 0,0 0,1-1,-1 0,1 0,0-1,0 0,0 0,1-1,-1 0,1-1,-1 0,1 0,-1 0,1-1,-1-1,1 1,0-1,-1-1,0 0,4-1,18-5,-1-2,-1 0,1-2,-2-1,0-2,-1 0,0-2,-1-1,-1 0,-1-2,8-10,-27 28,0-1,0 0,0-1,-1 1,1-1,-1 0,0 0,0 0,0 0,0 0,-1-1,0 1,0-1,0 1,0-1,-1 0,0 0,0 0,0 0,0 0,-1 0,0 0,0 0,0 0,-1 0,0 0,0 0,0 0,-1-2,-1 6,-1 0,1 1,-1-1,1 1,-1 0,1-1,-1 2,1-1,-1 0,1 1,-1-1,1 1,0 0,-1 0,1 1,0-1,0 1,0-1,0 1,0 0,0 0,0 0,0 1,1-1,-1 1,1-1,0 1,0 0,0 0,0 0,-5 5,0 0,1 1,0 0,0 0,1 0,1 0,-1 1,1 0,1 0,0 0,-2 9,4-14,1 0,-1-1,1 1,0-1,0 1,0 0,1-1,0 1,0-1,0 1,0-1,1 1,-1-1,1 0,0 0,1 0,-1 0,1 0,-1 0,1 0,0-1,1 0,-1 1,1-1,-1-1,1 1,3 2,7 0,0 0,0 0,0-1,0-1,1-1,-1 0,1-1,0 0,-1-1,1-1,0 0,-1-1,1-1,-1 0,9-3,3-4,-1-1,0-1,0-1,-2-1,1-1,-2-1,0-1,-1-1,-1-1,0-1,1-4,45-66,-64 86,0 0,0 0,0 0,0 0,-1 0,1 0,-1 0,0-1,-1 1,1 0,-1-1,0 1,0 0,0-1,0 1,-1 0,0-1,0 1,0 0,0 0,-1-1,0 1,-1-2,2 4,-1 0,0 0,0 0,0 0,0 0,0 0,0 1,0-1,0 1,-1-1,1 1,-1 0,1 0,-1 0,1 0,-1 0,0 1,1-1,-1 1,0 0,1 0,-1 0,0 0,0 0,1 0,-1 1,0-1,1 1,-1 0,1 0,-1 0,1 0,-1 0,1 1,-1 0,-76 62,72-57,-1 1,2 0,-1 1,1 0,0 0,1 0,0 1,0-1,1 1,1 0,-1 1,2-1,-1 0,2 1,-1 0,1-1,1 1,0 0,0-1,1 1,1 0,-1-1,2 1,0-1,0 0,1 0,0 0,0 0,1-1,1 1,-1-1,1 0,1-1,0 0,0 0,1 0,3 2,5-1,0 1,1-2,0 0,1-2,0 1,0-2,0-1,1 0,-1-1,1-1,0-1,0 0,0-1,11-3,-6 3</inkml:trace>
</inkml:ink>
</file>

<file path=ppt/ink/ink4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13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1694 536,'-45'354,"32"-233,23-166,0-11,2 1,3 1,2 1,2 0,17-29,-18 48,-8 10,2 1,0 0,2 1,0 0,2 1,0 0,1 2,1 0,1 1,1 1,3-2,-21 18,-1 1,0-1,1 0,-1 1,0 0,1-1,-1 1,1 0,-1 0,1 0,-1 0,0 0,1 0,-1 0,1 0,-1 1,1-1,-1 1,0-1,1 1,-1-1,0 1,0 0,1-1,-1 1,0 0,0 0,0 0,0 0,0 0,0 0,0 0,0 1,-1-1,1 0,0 0,-1 1,1-1,-1 0,1 1,-1-1,1 1,-1 0,17 66,-8 43,-3-86</inkml:trace>
  <inkml:trace contextRef="#ctx0" brushRef="#br0" timeOffset="-1184.288">1 368,'12'28,"94"206,-36 14,-38-91,-15-196,14-63,5 1,22-40,42-118,-77 184,-21 74,0 1,-1 0,1-1,0 1,0 0,0 0,0 1,0-1,0 0,0 0,0 1,-1-1,1 1,0 0,0 0,-1-1,1 1,0 0,-1 1,1-1,-1 0,1 0,-1 1,0-1,1 0,-1 1,0-1,0 1,0 0,0-1,0 1,-1 0,2 1,2 2,10 10,0-2</inkml:trace>
  <inkml:trace contextRef="#ctx0" brushRef="#br0" timeOffset="-742.814">790 565,'24'-5,"13"-1,5-5,0-1,-3 3,-2 2,-3 2,-3 3,-2 0,0 2,-2 0,-4-4,-2-2,1 0,1 2,-3 0</inkml:trace>
  <inkml:trace contextRef="#ctx0" brushRef="#br0" timeOffset="-516.512">847 735,'33'9,"22"-1,5-2,-2-3,-7-1,-6-1,-7-1,-5 0,-3-5,-2-2,-6 1</inkml:trace>
  <inkml:trace contextRef="#ctx0" brushRef="#br0" timeOffset="4691.826">1666 1,'-13'7,"0"1,0 0,1 1,1 1,0 0,0 0,0 1,2 1,-1-1,1 2,1-1,-6 12,-2 22,2 0,2 1,1 0,3 0,-2 45,9-79,-11 78,5-54,1 1,3 0,1 0,2 0,1 0,2 0,2 1,-2-21,0 0,2-1,0 1,1-1,1 0,0 0,1-1,1 0,1 0,0-1,1 0,0-1,1 0,1-1,0-1,1 0,1 0,-1-1,2-1,-1-1,1 0,11 4,68 22,-77-25</inkml:trace>
</inkml:ink>
</file>

<file path=ppt/ink/ink4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44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344 457,'1'-4,"0"0,-1 0,0 1,0-1,0 0,0 0,-1 0,1 0,-1 1,0-1,0 0,0 1,-1-1,1 1,-1-1,0 1,0 0,0-1,0 1,-1 0,1 1,-1-1,1 0,-1 1,0-1,0 1,-1 0,1 0,0 0,-1 0,1 1,-1-1,1 1,-1 0,0 0,0 1,1-1,-4 0,-6 4,0 1,0 0,0 1,1 0,-1 1,2 0,-1 1,1 0,0 1,0 0,1 1,0 0,0 1,1 0,0 0,1 1,-1 3,1-4,0 2,1-1,0 1,1 0,1 0,0 0,0 1,1 0,1 0,-1 7,3-15,0 0,1-1,-1 1,1 0,0 0,0 0,1-1,0 1,-1 0,1 0,1-1,-1 1,1-1,0 1,0-1,0 0,1 1,-1-1,1 0,0-1,0 1,0 0,1-1,-1 0,1 0,0 0,0 0,0-1,0 1,3 0,2 1,1 0,0-1,0-1,0 1,0-2,1 1,-1-1,0-1,1 0,-1 0,1-1,-1 0,0-1,0 0,0-1,0 0,0-1,0 0,-1 0,0-1,4-3,22-14,-1-2,-1-2,-1-1,22-24,-13 12,32-43,-72 82,0 0,0 0,0 1,0-1,0 0,0 1,0-1,0 1,0-1,0 1,0-1,0 1,0 0,0-1,0 1,-1 0,1 0,0 0,-1-1,1 1,0 0,-1 0,1 0,-1 0,1 0,-1 0,0 0,1 0,-1 0,0 1,0-1,0 0,0 0,0 0,0 0,0 1,1 0,27 70,-15-48</inkml:trace>
  <inkml:trace contextRef="#ctx0" brushRef="#br0" timeOffset="449.699">852 739,'23'-53,"3"1,1 1,28-37,-55 89,1 0,-1 0,0 0,0 0,1 0,-1 0,1-1,-1 1,0 0,1 0,0 0,-1 0,1-1,-1 1,1 0,0-1,0 1,-1 0,1-1,0 1,0-1,0 1,0-1,0 0,-1 1,1-1,0 0,0 0,0 1,0-1,0 0,0 0,0 0,0 0,0 0,0 0,0-1,0 1,0 0,0 0,0-1,0 1,0 0,-1-1,1 1,0-1,0 1,0-1,-1 0,1 1,0-1,-1 0,1 0,0 1,-1-1,1 0,-1 0,1 0,-1 0,0 1,1-1,22 125,-22-121,0 1,0-1,1 0,-1 0,0-1,1 1,0 0,0 0,0-1,0 1,0-1,0 0,1 1,-1-1,1 0,-1 0,1-1,0 1,0-1,0 1,0-1,0 0,0 0,0 0,0 0,0-1,1 1,-1-1,0 0,0 0,1 0,-1 0,0-1,0 1,0-1,0 0,3 0,6-6,1 0,-1 0,-1-1,1 0,-1-1,0-1,-1 0,-1 0,1-1,-1 0,-1 0,0-1,-1 0,5-11,20-42,-23 50</inkml:trace>
  <inkml:trace contextRef="#ctx0" brushRef="#br0" timeOffset="888.544">1840 457,'-20'10,"1"1,1 1,0 1,1 1,0 0,1 1,1 1,0 0,1 1,1 1,0 1,12-17,-1 0,1 1,0 0,-1-1,1 1,0-1,1 1,-1 0,0 0,1 0,0-1,-1 1,1 0,0 0,1 0,-1-1,0 1,1 0,0 0,-1 0,1-1,0 1,0-1,1 1,-1 0,1-1,-1 0,1 1,0-1,-1 0,1 0,0 0,1 0,-1 0,0-1,0 1,1-1,-1 1,1-1,-1 0,1 0,0 0,0 0,-1 0,3 0,6 1,0 1,0-2,-1 1,1-1,0-1,0 0,0 0,0-1,0-1,0 0,0 0,-1-1,1 0,-1-1,0-1,0 1,0-1,-1-1,5-3,3-3,0-2,0 0,-2 0,1-2,-2 0,0 0,-1-2,-1 1,5-12,1-2,-1 7,-1-2,-2 1,0-2,-2 0,-1-1,-1 0,-1 0,-2-1,-1 0,-1-1,0-13,-5 37,0-1,0 0,-1 1,0 0,0-1,-1 1,0-1,0 1,0 0,-1 0,0 0,0 1,-1-1,1 1,-1-1,0 1,-1 0,1 1,-1-1,0 1,0 0,0 0,-1 0,1 1,-1 0,0 0,0 0,0 1,0 0,-1 0,1 0,-1 1,1 0,-1 1,1-1,-1 1,1 0,-1 1,1-1,-1 1,1 1,-1-1,-4 6,-1-1,1 2,1-1,-1 1,2 1,-1 0,1 1,0-1,1 2,0-1,0 1,2 0,-1 1,1-1,1 1,0 1,1-1,0 1,1 0,0-1,1 1,0 0,1 1,1 2,-1 8,1 0,1 0,1-1,1 1,1-1,1 1,1-1,1-1,1 1,1-1,1-1,1 1,1-2,1 0,0 0,2-1,0-1,1 0,1-1,1-1,0-1,1 0,0-2,1 0,1-1,0-1,0-1,1 0,1-2,-1-1,1-1,23 3,-12-4</inkml:trace>
</inkml:ink>
</file>

<file path=ppt/ink/ink4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5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282 114,'26'236,"-43"23,11-213,-26 264,32-294,12 58,-6-69</inkml:trace>
  <inkml:trace contextRef="#ctx0" brushRef="#br0" timeOffset="244.291">1 623,'43'-10,"38"-8,16 0,-1 2,-5-1,-15 3,-10 3,-11 0,-6 0,-6 3,-6 3,-4-3,-3 0,-7 2</inkml:trace>
  <inkml:trace contextRef="#ctx0" brushRef="#br0" timeOffset="613.41">932 1,'-62'432,"55"-385,1-21,1 1,1 0,1 0,2 0,1 0,1 0,1 0,1 0,2 0,0 0,8 20,-11-44,-1 0,1 1,0-1,0 0,0 0,0 0,0 0,1-1,-1 1,1 0,0-1,0 0,0 0,0 0,0 0,0 0,1-1,-1 1,1-1,-1 0,1 0,-1 0,1 0,-1-1,1 0,0 1,-1-1,1 0,0-1,-1 1,1-1,0 0,-1 0,1 0,1-1,6-1,-1-2,0 0,0 0,0 0,0-2,-1 1,0-1,0 0,-1-1,0 0,1-1,7-10,0 0,2 1,0 1,1 0,1 2,8-6,-26 20,-1 0,0 0,1 0,-1 0,1 0,-1 1,1-1,0 0,-1 1,1-1,0 1,-1-1,1 1,0 0,0 0,-1 0,1 0,0 0,0 0,-1 0,1 1,0-1,0 1,-1-1,1 1,0-1,-1 1,1 0,-1 0,1 0,-1 0,0 0,1 0,-1 0,0 1,0-1,1 0,-1 1,0-1,0 1,-1-1,1 1,0 0,0-1,-1 1,1 0,-1-1,0 1,1 0,-1-1,0 1,0 0,0 0,0 0,2 98,7 31,17-96,-10-29</inkml:trace>
  <inkml:trace contextRef="#ctx0" brushRef="#br0" timeOffset="1295.46">1637 820,'33'-5,"0"-1,-1-1,1-2,-2-2,0-1,0-1,-1-1,0-2,-2-1,22-17,-47 32,0 0,-1 0,1 0,-1 0,1 0,-1-1,0 0,0 1,0-1,0 0,0 0,-1 0,1 0,-1 0,0 0,0 0,0-1,0 1,-1 0,1-1,-1 1,0 0,0-1,0 1,0 0,-1-1,1 1,-1 0,0-1,0 1,0 0,0 0,-1 0,1 0,-1 0,0 0,0 0,0 1,0-1,0 1,-1-1,1 1,-1 0,1 0,-1 0,-1-1,-3-1,0-1,-1 1,0 0,0 1,0 0,0 0,0 1,0 0,-1 0,1 1,-1 0,1 1,-1-1,1 2,-1-1,0 1,1 1,0-1,-1 1,1 1,0 0,0 0,0 0,0 1,1 0,0 1,-1-1,2 2,-1-1,-3 4,0-1,0 0,1 0,0 1,1 1,0-1,0 1,1 0,0 1,1 0,0 0,1 1,0-1,1 1,0 0,1 0,-2 13,3-15,1 1,0 0,1 0,0-1,1 1,0 0,1 0,0-1,0 1,1-1,1 1,-1-1,2 0,-1-1,2 1,-1-1,1 0,1 0,-1-1,1 1,1-1,0-1,0 0,0 0,1-1,0 1,0-2,1 0,-1 0,1 0,0-1,0-1,3 1,18 1,0 0,0-3,0 0,1-2,12-2,-11 1,-1 0</inkml:trace>
</inkml:ink>
</file>

<file path=ppt/ink/ink4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2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66 875,'-14'33,"3"0,0 0,3 1,0 0,2 0,-1 35,7-66,-1-1,1 1,0 0,0-1,0 1,0 0,1-1,-1 1,1 0,-1-1,1 1,0-1,0 1,0-1,0 1,1-1,-1 0,0 1,1-1,0 0,0 0,-1 0,1 0,0-1,1 1,-1 0,0-1,0 1,1-1,-1 0,1 0,-1 0,1 0,-1 0,1-1,0 1,-1-1,1 0,0 1,-1-1,1-1,0 1,-1 0,1 0,0-1,-1 0,1 1,-1-1,1 0,-1-1,12-3,-1-2,0 0,-1 0,1-2,-2 1,1-1,-1-1,-1 0,0-1,0 0,-1 0,0-1,-1 0,0-1,-1 1,-1-2,0 1,-1-1,0 1,-1-1,0-1,-1 1,-1 0,0-2,-2 11,1 0,-1 0,0 0,0 1,0-1,0 0,-1 0,0 1,0-1,0 0,-1 1,1-1,-1 1,0 0,-1-1,1 1,-1 0,1 0,-1 1,0-1,-1 0,1 1,-1 0,1 0,-1 0,0 0,0 1,0-1,-1 1,1 0,0 0,-1 1,-4-2,-15 1</inkml:trace>
  <inkml:trace contextRef="#ctx0" brushRef="#br0" timeOffset="550.895">573 1,'3'185,"7"1,16 62,-15-146,-4 1,-7 63,0-165,0-1,-1 1,1-1,0 1,0-1,-1 1,1-1,0 1,0-1,0 1,0-1,-1 1,1-1,0 1,0-1,0 1,0-1,0 1,1-1,-1 1,0-1,0 1,0-1,0 1,0-1,1 1,-1-1,0 1,1-1,-1 1,0-1,1 1,-1-1,0 0,1 1,-1-1,0 0,1 1,-1-1,1 0,-1 0,1 1,-1-1,1 0,-1 0,1 0,-1 0,1 0,-1 1,1-1,-1 0,1 0,0 0,-1 0,1-1,-1 1,1 0,-1 0,1 0,-1 0,1 0,-1-1,1 1,-1 0,1-1,29-30,-21 22,8-9,-1-2,0 2,2 0,0 1,1 0,0 2,2 0,-1 1,2 1,0 1,0 2,4-2,-23 11,0 0,0-1,0 1,0 0,0 1,1-1,-1 1,0-1,0 1,1 0,-1 0,0 0,0 0,1 1,-1-1,0 1,0 0,0 0,0 0,0 1,0-1,0 1,0-1,-1 1,1 0,0 0,-1 0,0 0,1 1,-1-1,0 1,0-1,0 1,-1 0,1-1,-1 1,1 0,-1 0,0 0,0 0,0 1,-1-1,1 0,-1 0,0 0,1 1,-1-1,-1 3,-3 9,0 0,-1 0,-1 0,0 0,-1-1,0 0,-1-1,-1 0,0 0,-1-1,0 0,-1 0,-1-1,1-1,-2 0,1 0,-1-2,-1 1,0-2,0 0,0 0,-1-1,0-1,0-1,0 0,-1-1,-4 0,14-1,-1-1,1-1,0 1,-1-1,1 0,0 0,-1-1,1 0,0 0,0-1,0 1,0-1,0-1,0 1,0-1,0 0,1 0,0 0,0-1,0 0,0 0,0-1,1 1,-1-1,1 0,1 0,-1 0,1-1,0 1,0-1,0 0,-1-18,2 1</inkml:trace>
  <inkml:trace contextRef="#ctx0" brushRef="#br0" timeOffset="1000.643">1251 85,'40'569,"-52"-185,12-300,0-72</inkml:trace>
  <inkml:trace contextRef="#ctx0" brushRef="#br0" timeOffset="1245.336">997 650,'43'0,"38"0,11-5,-1-1,-7 0,-12 1,-10-4,-9 1,-10 1,-7 1,-5 3,-3 1,-6 1</inkml:trace>
  <inkml:trace contextRef="#ctx0" brushRef="#br0" timeOffset="2829.727">1871 707,'-13'0,"0"0,0 1,0 0,0 1,0 1,0 0,0 1,1 0,0 1,0 0,0 1,0 1,1-1,0 2,0 0,1 0,0 1,1 0,0 0,0 1,1 1,0-1,1 1,0 1,1-1,0 1,-1 4,3-8,1 0,0-1,0 2,1-1,0 0,1 0,-1 1,2-1,-1 0,1 1,0-1,1 1,0-1,0 0,1 1,0-1,1 0,-1 0,2 0,-1-1,2 4,-1-10,-1 0,0 0,1-1,-1 1,1-1,-1 1,1-1,-1 0,1 0,-1-1,1 1,-1-1,0 0,1 1,-1-2,0 1,1 0,-1-1,0 1,0-1,0 0,0 0,0 0,-1 0,1-1,-1 1,1-1,1-2,87-74,-3-5,24-33,-112 116,0 0,0 1,0-1,0 0,0 0,0 0,1 0,-1 0,0 0,1 1,-1-1,1 0,-1 0,1 0,-1 1,1-1,-1 0,1 1,0-1,-1 1,1-1,0 0,0 1,-1 0,1-1,0 1,0-1,0 1,0 0,0 0,-1-1,1 1,0 0,0 0,0 0,0 0,0 0,0 0,0 0,0 0,-1 1,1-1,0 0,0 0,0 1,0-1,0 1,-1-1,1 1,0-1,0 1,-1-1,1 1,0-1,-1 1,1 0,-1 0,1-1,-1 1,1 0,-1 0,1-1,-1 1,0 1,-8 63,6-56,0 1,0 0,1 0,0 1,0-1,1 0,1 0,0 0,0 0,1 0,0 0,1 0,0 0,1-1,-1 1,6 7,-7-13,1 0,0 1,0-1,0 0,0 0,1-1,0 1,0-1,0 0,0 1,0-2,0 1,1-1,0 1,-1-1,1 0,0-1,0 1,0-1,0 0,0 0,0-1,0 0,0 1,0-2,1 1,-1-1,0 1,0-1,0-1,0 1,0-1,-1 0,1 0,0 0,-1-1,12-6,-1 0,0-2,-1 0,0 0,0-1,-2-1,1 0,-2-1,9-13,44-95,-25-1,-30 149,-9-5,1 1,2-1,0 1,1-1,0 0,2-1,1 1,1-1,7 15,-12-31,0 0,1 0,-1 0,1 0,0-1,0 0,0 0,0 0,0 0,1-1,-1 1,1-1,0 0,-1-1,1 1,0-1,0 0,0 0,0 0,0-1,1 0,-1 0,0 0,0-1,0 1,0-1,0 0,0-1,0 1,-1-1,1 0,0 0,-1-1,1 1,-1-1,0 0,0 0,0-1,0 1,-1-1,1 1,-1-1,0-1,2-3,93-151,-91 145,1 1,1 1,0-1,0 2,1-1,1 1,0 1,0 0,1 0,1 1,-1 1,1 0,13-6,-23 13,-1 0,0 0,0 1,1-1,-1 1,1-1,-1 1,0 0,1 0,-1 0,1 0,-1 0,0 0,1 1,-1-1,1 1,-1 0,0-1,0 1,1 0,-1 1,0-1,0 0,0 1,0-1,0 1,-1-1,1 1,0 0,-1 0,1 0,-1 0,0 0,1 0,-1 0,0 0,0 0,-1 1,1-1,0 0,-1 1,1 0,-2 105,-19 9,20-117,0 1,-1 0,1 0,0-1,0 1,0 0,0 0,0 0,0-1,0 1,0 0,0 0,1-1,-1 1,0 0,0 0,1-1,-1 1,0 0,1 0,-1-1,1 1,-1-1,1 1,-1 0,1-1,-1 1,1-1,0 1,-1-1,1 1,0-1,-1 0,1 1,0-1,-1 0,1 0,0 1,0-1,0 0,-1 0,1 0,0 0,0 0,-1 0,1 0,0 0,0 0,0 0,-1-1,1 1,0 0,0 0,-1-1,1 1,0-1,-1 1,1 0,0-1,-1 1,1-1,-1 0,45-35,-42 34,68-70,-51 50,0 0,1 2,1 0,1 2,0 0,2 2,0 1,14-6,-38 19,1 1,0 0,0-1,0 1,0 0,0 1,0-1,1 0,-1 0,0 1,0-1,0 1,1 0,-1 0,0 0,1 0,-1 0,0 0,0 1,1-1,-1 1,0-1,0 1,0 0,0 0,0 0,0 0,0 0,0 1,0-1,0 0,-1 1,1 0,0-1,-1 1,0 0,1 0,-1 0,0 0,0 0,0 0,0 0,0 0,0 0,-1 0,1 0,-1 1,0-1,-10 103,7-94,0-1,1 1,0 0,1 0,0-1,1 1,0 0,1 0,1 7,44 66,-46-83,-6-5</inkml:trace>
  <inkml:trace contextRef="#ctx0" brushRef="#br0" timeOffset="3099.326">2324 255,'-10'4,"-3"3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1:15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85,'-1'0,"1"-1,-1 1,1-1,-1 1,1 0,-1 0,1-1,-1 1,1 0,-1 0,1-1,-1 1,1 0,-1 0,0 0,1 0,-1 0,1 0,-1 0,1 0,-1 0,0 0,1 0,-1 1,1-1,-1 0,1 0,-1 0,1 1,-1-1,1 0,-1 1,1-1,-1 0,1 1,-1-1,1 1,0-1,-1 1,1-1,0 1,-1-1,1 1,0-1,0 1,-1-1,1 1,0-1,0 1,0-1,0 1,0 0,0-1,0 1,0-1,0 1,0-1,0 2,-6 38,6-39,-12 142,-22 29,25-75,10-93,-1-1,1 0,-1 0,1 0,0 0,0 0,0 0,0 0,1 0,-1 0,1 0,0 0,0-1,0 1,0-1,0 0,0 1,1-1,-1 0,1 0,0-1,-1 1,1 0,0-1,0 0,0 0,0 1,2-1,11 0,-1 0,1-2,-1 1,0-2,0 0,1-1,-1 0,-1-1,1-1,-1-1,1 0,2-2,9-4,-2 0</inkml:trace>
  <inkml:trace contextRef="#ctx0" brushRef="#br0" timeOffset="419.64">422 1,'-7'3,"0"0,0 0,0 1,1 0,0 1,0 0,0-1,0 2,1-1,0 1,0 0,0 0,1 0,0 0,0 1,1 0,-1 0,2 0,-3 7,-30 147,34-153,-97 569,64-362,23-87,11-128,0-10</inkml:trace>
</inkml:ink>
</file>

<file path=ppt/ink/ink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2:58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45,'0'-19,"0"-6</inkml:trace>
</inkml:ink>
</file>

<file path=ppt/ink/ink4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1,'-5'38,"-2"47,1 17,1 2,2-12,0-12,2-10,1-12,0-7,0-7,0-6,0-4,1-4,-1-2,0-1,0 0,0-5</inkml:trace>
  <inkml:trace contextRef="#ctx0" brushRef="#br0" timeOffset="421.377">0 565,'560'-47,"-332"32,-210 17,-41 12,5-4,11-6,1 0,0 1,0 0,0 0,1 0,-1 0,1 1,1 0,-1 0,1 0,0 1,0-1,1 1,0 0,0 0,1 0,0 1,0-1,0 0,1 1,0-1,1 1,0 0,0-1,0 1,1-1,0 1,1-1,0 0,0 1,0-1,1 0,0 0,0 0,1-1,0 1,0-1,2-1,1 0,-1 0,1-1,0 0,0 0,0-1,1 0,-1 0,1-1,0 0,-1 0,1-1,0 0,0 0,0-1,0 0,0-1,0 1,0-1,0-1,-1 0,1 0,0 0,-1-1,0 0,1 0,-1-1,0 0,-1 0,1-1,-1 0,0 0,0-1,0 1,0-2,-2 3,0-1,0 0,-1 0,0 0,1-1,-2 1,1-1,-1 1,1-1,-2 0,1 0,-1 0,0 0,0 0,0 0,-1-1,0 1,0 0,-1 0,1 0,-2 0,1 0,0 0,-1 0,0 0,-1 0,1 1,-1-1,0 1,-1 0,1 0,-1 0,0 0,0 0,0 1,-5-4,-68-13,53 20</inkml:trace>
</inkml:ink>
</file>

<file path=ppt/ink/ink4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46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235 481,'-9'2,"0"0,0 1,0 0,0 0,0 1,1 0,-1 0,1 1,0 0,1 1,-1 0,1 0,0 1,0-1,1 1,0 1,0-1,1 1,-4 8,-2 4,1 0,0 1,2 0,0 1,1-1,2 1,0 1,1-1,2 1,0 0,1-1,2 8,-1-23,0 0,0 0,1 0,0 0,0 0,1-1,0 1,0-1,1 1,0-1,0 0,0 1,1-2,-1 1,2 0,-1-1,0 0,1 0,0 0,0 0,1-1,-1 0,1 0,0-1,0 1,0-1,1 0,-1-1,1 0,-1 0,1 0,0-1,0 0,0 0,0-1,-1 1,1-2,0 1,0-1,0 0,7-4,0 0,0 0,-1-2,0 0,-1 0,1-1,-2-1,1 0,-1 0,0-1,-1-1,0 0,-1 0,0-1,-1 0,0 0,-1-1,0 0,-1-1,0-1,0-1,-1 0,-1 0,0 0,-1 0,-1-1,-1 0,0 1,-1-1,-1 1,-1-1,0 0,-4-13,4 22,0-1,0 1,-1-1,-1 1,1 0,-1 0,0 1,-1-1,0 1,0 0,-1 0,0 0,0 1,0 0,-1 0,0 1,0 0,-1 0,1 0,-1 1,0 0,0 1,0 0,-1 0,1 1,-5-1,9 1,-1 1,1 0,0 0,-1 0,1 1,0 0,-1-1,1 1,-1 1,1-1,0 1,-1 0,1 0,0 0,-1 0,1 1,0 0,0 0,0 0,1 0,-1 0,0 1,1 0,0 0,-1 0,1 0,0 0,1 1,-1-1,0 1,1-1,0 1,-1 3,-6 19,3-2</inkml:trace>
  <inkml:trace contextRef="#ctx0" brushRef="#br0" timeOffset="468.358">575 1187,'175'-414,"-142"349,-32 65,0 0,0-1,0 1,0 0,0 0,0 0,0 0,0 0,-1 0,1 0,0 0,0 1,0-1,0 0,0 1,0-1,0 0,-1 1,1-1,0 1,0-1,0 1,-1 0,1-1,0 1,-1 0,1-1,-1 1,1 0,-1 0,1 0,-1-1,1 1,-1 0,0 0,1 0,-1 0,0 0,0 0,0 0,0 0,0 0,0-1,0 1,0 0,0 0,0 0,0 0,-1 0,1 0,0 0,-1 0,1-1,0 1,-1 0,0 0,3 8,2 11,-4-13,0 1,1-1,0 1,1-1,-1 0,1 1,1-1,-1 0,1 0,0 0,1-1,0 1,0-1,0 0,1 0,0 0,0 0,0-1,1 0,0 0,0-1,0 0,0 0,1 0,0 0,0-1,3-2,0 1,0-2,0 1,1-2,-1 1,0-1,0-1,0 0,0 0,0-1,0 0,-1-1,1 0,-1 0,0-1,0-1,-1 1,0-1,0-1,0 1,0-1,-1-1,-1 1,1-1,-1-1,0 1,-1-1,0 0,2-5,2-2,-2 0,0 0,0 0,-2-1,0 0,-1 0,2-16,-4 11</inkml:trace>
  <inkml:trace contextRef="#ctx0" brushRef="#br0" timeOffset="846.638">1506 1,'-18'398,"-22"-70,30-268,1 59,9-118,0 0,0 1,0-1,0 1,0-1,1 0,-1 1,0-1,1 0,-1 1,0-1,1 0,0 0,-1 0,1 1,0-1,0 0,-1 0,1 0,0 0,0 0,0 0,0 0,0-1,1 1,-1 0,0 0,0-1,0 1,1-1,-1 1,0-1,1 0,-1 1,0-1,1 0,-1 0,0 0,1 0,-1 0,1 0,-1 0,0-1,1 1,-1 0,0-1,0 1,1-1,-1 1,0-1,0 0,0 0,1 1,-1-1,0 0,0-1,18-13</inkml:trace>
  <inkml:trace contextRef="#ctx0" brushRef="#br0" timeOffset="1363.766">1703 594,'-3'24,"-2"4,0 0,3 0,0 1,2-1,0 1,2-1,5 22,-7-47,1 0,-1 0,1 0,-1 0,1 0,0 0,0 0,1 0,-1 0,1 0,-1 0,1-1,0 1,0-1,0 1,0-1,0 0,1 0,-1 0,1 0,-1 0,1 0,0-1,0 1,0-1,0 0,0 0,0 0,0 0,0 0,0-1,0 0,0 1,0-1,1 0,-1 0,0-1,0 1,0-1,0 0,0 1,0-1,0-1,3 0,5-8,0-1,0 0,-2 0,1-1,-1 0,-1-1,0 0,-1 0,-1-1,0 0,4-12,14-28,64-85,-88 138,0 1,0-1,1 1,-1-1,0 1,0-1,0 1,0-1,0 1,1-1,-1 1,0-1,0 1,1 0,-1-1,0 1,1-1,-1 1,0 0,1-1,-1 1,0 0,1-1,-1 1,1 0,-1 0,1-1,-1 1,1 0,-1 0,1 0,-1 0,1 0,-1 0,1 0,-1 0,1 0,-1 0,1 0,-1 0,1 0,-1 0,1 0,-1 0,1 0,-1 1,1-1,-1 0,1 0,-1 1,0-1,1 0,-1 1,1-1,-1 0,0 1,1-1,-1 1,0-1,0 0,1 1,-1-1,0 1,0-1,1 1,-1 0,3 38,-3-35,-2 161,11 261,3-307,-5-1,-9 99,-26-114,27-100,0-1,0 0,0 0,0 1,-1-1,1 0,-1 0,1 0,-1 0,0-1,0 1,0 0,0-1,0 1,0-1,0 0,-1 0,1 0,0 0,-1 0,1 0,-1 0,1-1,-1 1,1-1,-1 0,1 0,-1 0,1 0,-1 0,1-1,-1 1,1-1,-1 1,1-1,0 0,-1 0,1 0,-1-1,-3-4,0 0,0 0,1-1,0 1,0-1,0-1,1 1,0 0,1-1,0 0,0 0,0 0,1 0,1-1,-1 1,1 0,1-1,-1 1,1-1,1 1,0-1,0 1,0 0,1-1,1 1,-1 0,1 0,3-5,4-13,1 1,1 1,0 0,2 1,1 0,1 1,1 1,1 1,0 0,2 1,0 1,1 1,5-2,-7 6</inkml:trace>
  <inkml:trace contextRef="#ctx0" brushRef="#br0" timeOffset="2412.49">3030 1074,'316'-461,"-272"390,-44 71,1 0,-1 0,1 0,-1 0,1 0,-1 0,1 0,-1 0,1 0,-1 0,1 1,-1-1,1 0,-1 0,1 0,-1 1,0-1,1 0,-1 0,1 1,-1-1,0 1,1-1,-1 0,0 1,1-1,-1 0,0 1,0-1,1 1,-1-1,0 1,0-1,0 1,0-1,1 1,-1-1,0 1,0-1,0 1,0-1,0 1,0-1,0 1,-1-1,1 1,0-1,0 1,0-1,0 1,-1-1,1 1,0-1,0 0,-1 1,1-1,0 1,-1-1,-27 153,26-147,0 1,1-1,-1 0,1 1,1-1,-1 1,1-1,0 1,1-1,0 1,0-1,0 1,0-1,1 0,0 0,1 0,-1 0,1 0,1 0,-1-1,1 1,-1-1,2 0,-1 0,0 0,1-1,0 0,0 1,0-2,1 1,-1-1,1 0,2 1,-2-3,0 0,0-1,0 1,0-1,0-1,0 1,0-1,0 0,0 0,0-1,0 0,0 0,-1 0,1-1,-1 1,0-1,1-1,-1 1,-1-1,1 0,0 0,1-3,86-108,-88 108,102-176,-98 168,-6 18</inkml:trace>
  <inkml:trace contextRef="#ctx0" brushRef="#br0" timeOffset="2731.456">3905 848,'23'-13,"-1"-1,0-1,-1 0,-1-2,0-1,-1 0,-1-1,-1-1,-1-1,-1 0,0-1,3-10,-16 30,0 0,-1-1,0 1,1 0,-1 0,0-1,0 1,0 0,0-1,-1 1,1-1,-1 0,0 1,1-1,-1 1,0-1,-1 1,1-1,0 0,-1 1,1-1,-1 1,0-1,0 1,0 0,0-1,0 1,0 0,-1 0,1 0,-1 0,0 0,1 0,-1 0,0 0,0 1,0-1,0 1,0-1,-1 1,1 0,0 0,-1 0,1 0,-1 0,1 0,-1 1,1 0,-3-1,-7 3,1 1,0 0,-1 1,1 0,1 1,-1 0,1 0,0 1,0 1,0 0,1 0,0 1,1 0,-1 0,2 1,-1 0,-1 4,2-4,0 1,0 0,1 0,0 1,1 0,0 0,1 0,0 1,1-1,0 1,1 0,0 0,1 0,0 8,1-14,0 1,1 0,-1 0,1-1,1 1,-1-1,1 1,0-1,1 1,-1-1,1 0,0 0,1 0,0-1,0 1,0-1,0 0,1 0,0-1,0 1,0-1,0 0,1 0,0-1,0 1,3 0,3 0,1-1,-1 0,1-1,0-1,-1 0,1-1,0 0,0-1,-1 0,1-1,-1 0,1-1,-1-1,0 0,0-1,0 0,-1 0,0-1,0-1,0 0,0-1,33-15,-20 11</inkml:trace>
  <inkml:trace contextRef="#ctx0" brushRef="#br0" timeOffset="3101.617">4413 820,'28'-12,"-1"-1,0-2,-1 0,-1-2,0-1,-1-1,-1-1,-1-1,6-8,-24 24,0 0,-1 0,0 0,0 0,0-1,-1 1,0-1,0 0,0 1,-1-1,0 0,0 0,0-5,-1 9,0 0,0 0,0 0,-1 0,1 0,0 0,-1 0,1 0,-1 1,0-1,0 0,0 0,0 0,0 1,0-1,0 1,-1-1,1 1,0-1,-1 1,1 0,-1 0,0-1,1 1,-1 0,0 1,0-1,1 0,-1 0,0 1,0-1,0 1,0 0,0-1,0 1,0 0,0 0,0 0,0 0,0 1,0-1,0 1,-5 0,0 0,0 1,0 0,1 0,-1 0,1 1,-1 0,1 1,0-1,0 1,0 0,1 1,-1-1,1 1,0 0,0 0,1 1,0 0,-3 3,-56 126,57-118,2 0,0 0,1 1,0 0,2-1,0 1,2 10,-1-23,0 0,0 0,1 0,0 0,0 0,1 0,-1 0,1 0,0-1,0 1,1-1,-1 1,1-1,0 0,0 0,0 0,1 0,0-1,-1 1,1-1,0 0,1 0,-1-1,0 1,1-1,-1 0,1 0,2 0,9 1,0-1,1 0,0-1,-1-1,1-1,0-1,-1 0,0-1,1 0,-1-1,0-1,-1-1,1-1,-1 0,0 0,-1-2,0 0,10-8,-6 3</inkml:trace>
  <inkml:trace contextRef="#ctx0" brushRef="#br0" timeOffset="3529.414">5119 594,'-23'22,"2"1,0 1,2 0,0 2,2 0,1 1,1 1,2 0,0 1,-2 11,14-36,1-1,-1 1,0-1,1 1,0 0,0-1,0 1,0-1,1 1,0-1,-1 1,1-1,0 1,1-1,-1 1,0-1,1 0,0 0,0 0,0 0,0 0,0 0,1-1,-1 1,1-1,0 1,-1-1,1 0,0 0,1 0,-1-1,0 1,0-1,1 0,-1 0,1 0,-1 0,1 0,-1-1,1 1,-1-1,1 0,-1 0,1-1,0 1,-1-1,1 0,9-1,1-1,-1-1,0 0,-1 0,1-2,-1 1,0-2,0 0,-1 0,0-1,0 0,-1-1,0 0,0-1,-1 0,0 0,-1-1,6-11,98-204,-104 209,9-20,0-1,-3-1,-1 0,-2-1,5-33,-15 63,0 0,-1 0,0-1,0 1,-1 0,-1 0,0-1,0 1,-1 0,0 1,0-1,-1 0,-1 1,0 0,0 0,-2-1,6 8,-1 0,1 0,-1 1,0-1,0 0,0 1,0 0,0-1,-1 1,1 0,0 0,0 0,-1 1,1-1,0 0,-1 1,1-1,-1 1,1 0,-1 0,1 0,-1 0,1 1,-1-1,1 1,0-1,-1 1,1 0,0 0,-1 0,1 0,0 0,0 0,0 1,-2 0,-61 67,51-44,1 1,1 1,1 0,1 0,1 1,2 0,1 1,1 0,1 0,2 0,1 0,1 0,2 0,1 0,1 0,1 0,6 15,-3-22,1-1,1-1,1 1,1-2,1 1,1-2,0 0,1 0,1-1,1-1,0-1,2 0,-6-4,0-2,1 0,0 0,0-1,1-1,0-1,0 0,15 4,-5-5</inkml:trace>
  <inkml:trace contextRef="#ctx0" brushRef="#br0" timeOffset="13021.936">292 2175,'-15'1,"0"1,0 1,0 1,0 0,1 1,0 0,0 1,0 0,1 2,0-1,0 2,1-1,0 2,-1 1,3 1,1-1,0 2,1-1,1 1,0 0,1 1,0 0,1 0,1 0,0 0,0 1,2-1,0 1,1 0,0 0,1 0,1 0,0 0,1-1,4 15,-6-25,1 0,0 0,0 0,0 0,0-1,0 1,1 0,0-1,0 1,0-1,0 0,0 0,1 1,-1-2,1 1,0 0,0 0,0-1,0 0,0 1,1-1,-1-1,1 1,-1 0,1-1,0 0,-1 1,1-1,0-1,0 1,3 0,5-1,0 1,0-1,0-1,0 0,0 0,-1-2,1 1,0-1,-1-1,1 0,14-12,1-1,-2 0,0-2,-1-1,-1-1,-1-1,-1-1,-1-1,-1-1,-2 0,0-1,-1-1,-2-1,-1 0,1-6,3 2,-1-1,-2-1,-2 0,-1 0,-1-1,-2 0,-2-1,-1 0,-2 0,-1-9,-3 29,-1 0,-1 0,0 0,-1 0,-1 0,-1 1,0-1,0 2,-9-14,11 21,0 0,0 1,0 0,-1 0,0 0,0 0,-1 1,1-1,-1 2,0-1,-1 0,1 1,-1 1,0-1,0 1,0 0,0 0,0 1,-1 0,1 0,-8 0,9 2,0 1,0 0,-1 0,1 0,0 0,0 1,0 0,0 0,1 1,-1 0,1 0,-1 0,1 0,0 1,0 0,1 0,-1 1,1-1,0 1,0 0,0 0,1 0,-1 0,1 1,1-1,-2 5,-3 5,0 1,2 0,0 1,1-1,0 1,2 0,0 0,0 0,2 5,0-1,2 1,1-1,0 0,2 0,0 0,1 0,1-1,1 0,1-1,1 0,0 0,11 14,25 27,-4 2,-2 1,14 35,-8 37,-45-132,-1 0,1-1,0 1,0 0,0-1,0 1,0-1,1 1,-1-1,1 0,-1 0,1 1,0-1,0 0,0-1,0 1,0 0,0 0,1-1,-1 0,0 1,1-1,0 0,-1 0,1 0,-1 0,1-1,10-1</inkml:trace>
  <inkml:trace contextRef="#ctx0" brushRef="#br0" timeOffset="13266.413">998 2287,'-9'34,"-4"20,5 2,10-10,3-16,2-15</inkml:trace>
  <inkml:trace contextRef="#ctx0" brushRef="#br0" timeOffset="13523.377">885 1836,'10'5,"7"10,7 9,3 4,-3-2</inkml:trace>
  <inkml:trace contextRef="#ctx0" brushRef="#br0" timeOffset="13788.05">1167 2513,'2'-25,"2"1,1 0,0 0,2 0,1 1,1 0,9-18,-10 23,75-169,-82 185,0 1,0-1,0 1,0 0,0-1,0 1,0 0,0 0,0-1,1 1,-1 0,1 0,-1 1,0-1,1 0,0 0,-1 1,1-1,-1 1,1-1,0 1,-1 0,1-1,0 1,-1 0,1 0,0 0,-1 0,1 1,0-1,-1 0,2 1,11 7</inkml:trace>
  <inkml:trace contextRef="#ctx0" brushRef="#br0" timeOffset="14064.868">1590 2343,'11'3,"1"0,-1-1,0-1,1 0,-1-1,1 0,-1 0,1-1,-1-1,1 0,-1 0,0-1,0-1,0 0,-1 0,1-1,-1-1,0 0,0 0,-1-1,0 0,0 0,-1-1,0 0,0-1,0 1,-1-2,-1 1,3-5,-8 11,1 1,-1 0,1 0,-1-1,0 1,0-1,0 1,-1-1,1 1,0-1,-1 0,0 1,0-1,0 1,0-1,0 0,0 1,-1-1,1 0,-1 1,1-1,-1 1,0-1,0 1,0-1,-1 1,1 0,-1 0,1-1,-1 1,0 0,1 0,-1 1,0-1,0 0,-1 1,1-1,0 1,0-1,-1 1,1 0,-1 0,1 0,-1 1,1-1,-1 1,0-1,-1 1,-9 4,0 0,1 1,-1 1,1 0,0 0,1 1,0 1,0 0,0 1,1 0,0 0,1 1,0 0,1 1,0 0,0 0,-5 12,10-18,-5 6,0 0,1 1,1 0,-1 0,2 0,0 1,1 0,-4 13,7-21,1-1,-1 0,1 1,0-1,0 1,0-1,0 1,1-1,0 0,0 1,0-1,1 0,-1 0,1 1,0-1,0-1,0 1,1 0,-1 0,1-1,0 0,0 1,0-1,0 0,1 0,-1-1,1 1,0-1,0 0,12 4,0-1,1-1,-1 0,1-2,0 0,0 0,0-2,0 0,0-1,0-1,0 0,0-1,-1-1,1-1,-1 0,0-1,10-6,-19 10,16-6</inkml:trace>
  <inkml:trace contextRef="#ctx0" brushRef="#br0" timeOffset="14536.277">2466 2062,'-12'4,"-1"0,1 1,1 0,-1 1,1 0,0 1,0 0,1 1,0 0,1 1,-1 0,2 1,-1-1,1 2,1-1,-3 5,6-9,0 1,1-1,-1 1,1 0,1 0,-1 0,1 1,1-1,-1 1,1-1,0 1,1-1,0 1,0-1,0 1,1-1,1 1,-1-1,1 1,0-1,1 0,-1 0,1 0,1 0,0-1,0 1,0-1,1 1,4 1,1-1,0 0,0-1,0 0,1 0,0-1,0-1,0 0,1 0,-1-1,1-1,0 0,0-1,0 0,0 0,0-1,0-1,0 0,-1-1,1 0,5-2,6-1,-5-2</inkml:trace>
  <inkml:trace contextRef="#ctx0" brushRef="#br0" timeOffset="14971.454">2974 1638,'27'388,"-27"-306,12 102,17-29,-26-125,-22-37,9-5</inkml:trace>
  <inkml:trace contextRef="#ctx0" brushRef="#br0" timeOffset="15218.919">2776 2118,'29'-5,"28"-1,10 0,-2 1,-7 1,-9 2,-8 1,-11 5,-5 3,-3-1,0-1,-4 4,1 0,-5-2</inkml:trace>
  <inkml:trace contextRef="#ctx0" brushRef="#br0" timeOffset="15466.317">3454 2259,'9'39,"8"12,7-3,3-8,-3-12</inkml:trace>
  <inkml:trace contextRef="#ctx0" brushRef="#br0" timeOffset="15618.355">3454 1864,'0'0</inkml:trace>
  <inkml:trace contextRef="#ctx0" brushRef="#br0" timeOffset="16154.41">4074 2062,'-13'14,"-1"1,2 1,0 0,1 1,1 0,0 1,1 0,1 0,1 1,1 0,0 0,2 1,0-1,0 5,4-21,-1 1,0-1,1 1,0 0,0-1,0 1,0-1,1 1,0 0,-1-1,1 1,0-1,1 0,-1 1,1-1,-1 0,1 0,0 0,0 0,0 0,1 0,-1 0,1-1,-1 1,1-1,0 0,0 0,0 0,0 0,0 0,1-1,-1 1,0-1,1 0,-1 0,1 0,-1-1,1 1,-1-1,1 0,0 0,-1 0,1 0,0-1,-1 1,1-1,-1 0,1 0,1-1,10-5,0 0,0-1,-1 0,0-2,0 1,-1-2,-1 0,0 0,0-1,-1-1,1-2,-7 8,-1-1,0-1,0 1,-1 0,0-1,0 0,-1 0,-1 0,1 0,-1 0,-1 0,0 0,0 0,0 0,-1 0,-1 0,0 0,0 0,-1 0,0 0,0 1,-1 0,0-1,0 1,-1 1,0-1,0 1,-5-4,6 7,-1 1,0 0,0 1,0-1,0 1,0 0,-1 0,1 1,-1-1,1 1,-1 1,1-1,-1 1,0 0,1 0,-1 0,0 1,1 0,-1 0,-1 1,-11 5</inkml:trace>
  <inkml:trace contextRef="#ctx0" brushRef="#br0" timeOffset="16639.781">4526 2429,'32'-47,"-1"-2,-2 0,-3-2,19-51,-21 61,-24 41,0-1,1 0,-1 1,0-1,1 0,-1 1,1-1,-1 1,1-1,-1 1,1-1,-1 1,1-1,-1 1,1 0,0-1,-1 1,1 0,0-1,-1 1,1 0,0 0,-1-1,1 1,0 0,0 0,-1 0,1 0,0 0,0 0,-1 0,1 0,0 1,-1-1,1 0,0 0,-1 1,1-1,0 0,-1 1,1-1,0 0,-1 1,1-1,-1 1,1-1,-1 1,1-1,-1 1,1 0,-1-1,0 1,1 0,-1-1,0 1,0 0,1-1,-1 1,0 0,0 0,32 132,-29-126,0 1,1-1,-1 0,2 0,-1-1,1 1,0-1,0 0,1 0,0 0,0-1,0 0,1 0,-1-1,1 0,0 0,0 0,1-1,-1 0,1 0,0-1,0 0,-1-1,1 0,0 0,7 0,-5-1,0 0,0 0,0-1,-1 0,1-1,0 0,-1-1,1 0,-1 0,0-1,0 0,0 0,-1-1,1-1,-1 1,0-1,-1-1,0 1,0-1,0-1,-1 1,0-1,2-3,34-71,-36 64</inkml:trace>
  <inkml:trace contextRef="#ctx0" brushRef="#br0" timeOffset="22905.058">5711 2259,'0'10,"0"7,-5 2,-6 1,3-6,8-7,4-8,7-5,0-6,-1 0</inkml:trace>
  <inkml:trace contextRef="#ctx0" brushRef="#br0" timeOffset="23502.611">5767 1920,'0'-5,"-4"-1,-8 5,-5 2,5 2,8-1,11 1,4-2</inkml:trace>
</inkml:ink>
</file>

<file path=ppt/ink/ink4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0 469,'194'-209,"-117"90,-43 57,1-2,-24 49</inkml:trace>
</inkml:ink>
</file>

<file path=ppt/ink/ink4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1 713,'14'-51,"3"0,2 2,3 0,1 2,2 0,28-37,8-19,54-112,-107 199</inkml:trace>
</inkml:ink>
</file>

<file path=ppt/ink/ink4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0 507,'20'-34,"15"-20,7-7,0 4,-5 5,-6 8,-7 6,-4 9,-4 6,-6 1,1-1,-2 0,3-2,-1 4</inkml:trace>
</inkml:ink>
</file>

<file path=ppt/ink/ink4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1 540,'19'-34,"11"-25,6-7,1 2,-1 7,-7 10,-3 7,-6 5,-2 9,-4 5,-4 0,1 4,-1 0,-3-1,-2 1</inkml:trace>
</inkml:ink>
</file>

<file path=ppt/ink/ink4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1 536,'23'-39,"14"-21,5-7,-5 5,-4 7,-3 8,-6 8,-7 5,-2 9,-4 3,2 1,-2 0,2-2,-1 3</inkml:trace>
</inkml:ink>
</file>

<file path=ppt/ink/ink4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1 434,'24'-34,"8"-15,3-5,-4 2,-3 11,-6 6,-7 5,0 3,-4 1,1 5,-1 1,3 5,-2-1,-3 2</inkml:trace>
</inkml:ink>
</file>

<file path=ppt/ink/ink4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0 512,'24'-38,"18"-28,1-6,-2 3,-2 9,-4 10,-3 9,-7 6,-2 4,-1 4,-4 5</inkml:trace>
</inkml:ink>
</file>

<file path=ppt/ink/ink4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1 808,'179'-313,"-92"156,23-28,-33 76,-43 77,-16 21</inkml:trace>
</inkml:ink>
</file>

<file path=ppt/ink/ink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2:59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0,'-76'125,"6"2,-19 55,65-105,67-156,233-298,-257 356,-8 42,-11 61,-2-65,2 1,-1-1,2 0,0 0,1 0,1 0,1 0,0 0,1-1,1 1,0-1,9 14,-12-26,0 0,0 0,1 0,0-1,0 1,0-1,0 0,0 0,1 0,-1 0,1-1,0 0,-1 0,1 0,0 0,1-1,-1 0,0 0,0 0,0-1,0 0,1 0,-1 0,0-1,0 1,1-1,-1-1,0 1,0-1,0 1,-1-1,1-1,0 1,-1-1,1 0,-1 0,0 0,0 0,0-1,0 0,-1 0,0 0,1 0,-1 0,-1-1,1 1,-1-1,0 0,2-3,5-15,0 0,-1-1,-2 0,0-1,-2 1,0-1,-1-7,-2 7</inkml:trace>
</inkml:ink>
</file>

<file path=ppt/ink/ink4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0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24,'2'1,"-1"1,0-1,1 1,-1-1,0 1,0 0,0-1,0 1,0 0,0 0,0 0,-1-1,1 1,-1 0,1 0,-1 0,0 0,0 0,1 0,-2 0,1 0,0 0,0 0,-1 0,1 0,-1 0,1 0,-1 0,0 0,0 0,0-1,0 1,0 0,0-1,0 1,-1-1,1 1,0-1,-1 1,0-1,1 0,-1 0,0 0,1 0,-1 0,0 0,0 0,0-1,0 1,0-1,0 1,0-1,0 0,0 0,0 0,0 0,0 0,0 0,0 0,0-1,0 1,1-1,-1 0,0 1,0-1,0 0,0 0,5 3,1-1,-1 1,1-1,-1 0,1 0,0 0,0 0,-1-1,1 1,0-1,0 0,0 0,0-1,-1 1,1-1,0 1,0-1,-1-1,1 1,-1 0,1-1,-1 0,1 0,-1 0,0 0,0 0,0 0,0-1,0 0,-1 0,1 1,-1-1,0-1,0 1,0 0,0 0,0-1,-1 1,0-1,1 0,-1 1,-1-1,1-2,-1 5,0-1,0 1,0 0,0-1,0 1,-1-1,1 1,-1 0,1-1,-1 1,0 0,1-1,-1 1,0 0,0 0,0 0,0 0,0 0,0 0,0 0,0 0,0 0,0 0,-1 1,1-1,0 0,-1 1,1-1,0 1,-1-1,1 1,0 0,-1 0,1 0,-1-1,1 1,-1 1,1-1,-1 0,1 0,0 0,-1 1,1-1,-1 1,1-1,-1 1,-59 35,63-38,-1 0,1 0,-1 0,1 0,0 0,0 0,0 0,0 1,0-1,0 1,1 0,-1-1,1 1,-1 0,0 0,1 1,0-1,-1 0,1 1,-1-1,1 1,0 0,-1 0,1 0,-1 0,1 1,0-1,-1 1,1 0,-1-1,1 1,-1 0,1 0,-1 1,0-1,1 0,-1 1,0-1,0 1,0 0,0 0,-1 0,1 0,0 0,-1 0,1 0,-1 1,0-1,0 0,0 1,0-1,0 1,0-1,-1 1,1-1,-1 1,0 0,0-1,0 1,0 0,0-1,0 1,-1 0,1-1,-1 1,0-1,0 1,0-1,0 0,-1 2,4-5,-1 0,0 0,0 0,0 0,-1 0,1-1,0 1,0 0,-1 0,1-1,0 1,-1 0,1-1,-1 1,0 0,1-1,-1 1,0 0,0-1,0 1,0-1,0 1,0-1,0 1,-1 0,1-1,0 1,-1-1,1 1,-1 0,0 0,1-1,-1 1,0 0,0 0,0 0,0 0,0 0,0 0,0 0,0 0,0 0,0 0,0 0,-1 1,1-1,0 1,-1-1,1 1,0-1,-1 1,1 0,0-1,-1 1,1 0,-1 0,1 0,-1 0,1 0,0 1,-1-1,1 0,-1 1,1-1,0 1,-1-1,1 1,0 0,0 0,-1-2,1 1,-1 0,1 0,0 0,-1 1,1-1,-1 0,1 0,0 1,-1-1,1 1,0-1,0 1,-1 0,1-1,0 1,0 0,0 0,0 0,0 0,0 0,0 0,0 0,0 0,1 0,-1 1,0-1,1 0,-1 0,1 1,-1-1,1 0,-1 1,1-1,0 0,0 1,0-1,0 1,0-1,0 0,0 1,0-1,1 0,-1 1,0-1,1 0,-1 1,1-1,-1 0,1 0,0 1,0-1,0 1,14 4</inkml:trace>
</inkml:ink>
</file>

<file path=ppt/ink/ink4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2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347 133,'-10'-10,"-12"-8,-8 0,2-3,0 3,1 4,0 5,-1 3,0 3,0 3,0 0,5-4,1-2,4 1</inkml:trace>
</inkml:ink>
</file>

<file path=ppt/ink/ink4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41,'-19'-10,"-16"-3,-7 1,4 7,3 5,8 2</inkml:trace>
</inkml:ink>
</file>

<file path=ppt/ink/ink4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1,'-19'0,"-7"5,-3 1,3 5,6 0</inkml:trace>
</inkml:ink>
</file>

<file path=ppt/ink/ink4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1,'15'10,"4"2</inkml:trace>
</inkml:ink>
</file>

<file path=ppt/ink/ink4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1,'24'9,"13"4,0 4,-6 4,-4-1,-7 0,-1-3,0-5,3-4,-4 2,1-1,-3 2,0 0,3-3,2-1,-1-4</inkml:trace>
</inkml:ink>
</file>

<file path=ppt/ink/ink4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9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0,'5'5,"6"1,2 5,2 1,0 2,2-1,-3 3,2-2,3-3,3-4,2-2,2-3,-8-1,-7 3,-5 2</inkml:trace>
</inkml:ink>
</file>

<file path=ppt/ink/ink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2:59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30,'-18'15,"0"1,1 0,0 1,2 1,0 1,1 0,1 1,0 0,2 1,0 0,1 3,9-22,0 1,1 0,-1-1,0 1,1 0,0 0,0 0,0-1,0 1,0 0,0 0,1 0,-1-1,1 1,0 0,0 0,0-1,0 1,0-1,0 1,1-1,0 1,-1-1,1 0,0 0,0 0,0 0,0 0,0 0,1-1,-1 1,0-1,1 1,-1-1,1 0,0 0,-1 0,1 0,0-1,0 1,-1-1,1 1,0-1,0 0,0 0,0 0,-1-1,1 1,2-1,4 0,0-1,-1 0,1 0,0-1,-1 0,0 0,1-1,-1 0,-1 0,1-1,-1 0,1 0,-2-1,1 0,0 0,-1-1,-1 0,1 0,-1 0,0-1,0 1,-1-1,0 0,-1-1,0 1,0-1,-1 1,0-1,0 0,-1 0,0 0,0 1,-1-1,-1 0,1 0,-1 0,-1 0,0 0,0 0,-3-5,2 9,0 0,-1 1,0-1,0 1,0 0,-1 0,1 0,-1 0,0 1,0 0,0 0,0 0,-1 0,1 1,-1 0,0 0,1 1,-1 0,-5-1,-14-2</inkml:trace>
</inkml:ink>
</file>

<file path=ppt/ink/ink4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0,'4'5,"8"1,5 1,5-2,-2 3,2 0,1 0,1-3,2-2,-4 4,-5 1</inkml:trace>
</inkml:ink>
</file>

<file path=ppt/ink/ink4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41,'10'0,"7"0,7 0,3 0,2 0,1 0,-4-5,-3-1,1 0,0 1,1 1,-4-3,-5 0</inkml:trace>
</inkml:ink>
</file>

<file path=ppt/ink/ink4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1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664 872,'0'-5,"-5"-1,-6-5,-2-5,-2-5,-5-3,2-3,-1 4,2 0,0 5,3 0,-2 3,3 0,3 2</inkml:trace>
  <inkml:trace contextRef="#ctx0" brushRef="#br0" timeOffset="499.742">268 477,'-9'-15,"-4"-8,-4-2,1 0,-2 3,-2 6,-3 5,-2 5,2-1,2 0,-2 1,0 3,2-5,6 1</inkml:trace>
</inkml:ink>
</file>

<file path=ppt/ink/ink4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0:2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2306,'91'-77,"110"-95,1 3,75-85,-107 113,-30 28,84-56,-45 45,68-62,5-41,-47 57,-13 2,76-82,-218 210,-69 36,-146 38,60-44,103 9,1 0,0 0,-1 1,1-1,0 0,-1 1,1-1,-1 1,1-1,-1 1,1-1,-1 1,1 0,-1 0,0 0,1 0,-1 0,1 0,-1 1,1-1,-1 0,0 1,1-1,0 1,-1-1,1 1,-1 0,1 0,0 0,-1 0,1 0,0 0,0 0,0 0,0 0,0 0,0 1,0-1,0 0,0 1,1-1,-1 1,0 0,2 12,1 1,0 0,1 0,0-1,1 0,1 1,0-1,1-1,1 1,21 63,10 68,-36-127,0 1,2-1,0 0,1 0,0 0,2 0,5 9,-12-26,0 0,1 0,-1 0,0 0,0 0,1 0,-1 0,0-1,1 1,-1 0,1 0,-1 0,1-1,0 1,-1 0,1-1,0 1,-1 0,1-1,0 1,0-1,-1 1,1-1,0 0,0 1,0-1,0 0,0 0,0 1,-1-1,1 0,0 0,0 0,0 0,0 0,0 0,0 0,0 0,0-1,0 1,0 0,-1-1,1 1,0 0,0-1,0 1,0-1,-1 1,1-1,0 1,-1-1,1 0,0 1,0-2,22-48,69-325,-59 188,-33 186,0 12</inkml:trace>
  <inkml:trace contextRef="#ctx0" brushRef="#br0" timeOffset="1502.132">297 2221,'-5'-2,"0"0,0 0,0 0,0 1,0 0,0 0,0 0,0 0,0 1,0 0,-1 0,1 0,0 1,0 0,0 0,0 0,0 0,0 1,0 0,0 0,0 0,1 1,-1-1,1 1,0 0,0 1,0-1,0 1,0-1,1 1,-3 4,-28 16,-69 50,97-61,5-3</inkml:trace>
  <inkml:trace contextRef="#ctx0" brushRef="#br0" timeOffset="2839.84">974 2503,'17'73,"-4"180,-14-221,12-219,-4 153,1 0,3 0,0 2,2-1,3-1,8-21,-21 42,2 1,0 0,0 0,1 0,0 1,1 0,1 0,0 0,0 1,1 1,0-1,0 1,4-1,-10 8,-1 0,1 1,0-1,0 1,0 0,0 0,0 0,0 1,0-1,0 0,1 1,-1 0,0 0,0 0,0 0,0 1,0-1,1 1,-1 0,0 0,0 0,0 0,-1 0,1 1,0-1,0 1,-1 0,1 0,-1 0,1 0,-1 0,2 3,59 93,-47-67,-8-20,-2-4</inkml:trace>
  <inkml:trace contextRef="#ctx0" brushRef="#br0" timeOffset="3755.804">862 2165,'40'-23,"2"1,0 3,2 1,0 2,0 3,10-1,116-17,-168 31,-1-1,1 1,-1 0,1-1,-1 0,1 1,-1-1,0 0,1 0,-1 0,0 0,0 0,0 0,0 0,0 0,0 0,0 0,0-1,0 1,0 0,-1-1,1 1,0-1,-1 1,1-1,-1 1,0-1,0 1,1-1,-1 1,0-1,0 1,0-1,-1 1,1-1,0 1,0-1,-1 1,1-1,-1 1,0-1,0 0,-42-61,29 47,-1-4,9 14,0-1,1 1,0-1,0 0,1-1,0 1,0-1,1 0,0 0,1 0,-1-2,1-13</inkml:trace>
</inkml:ink>
</file>

<file path=ppt/ink/ink4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7:51.4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2879 73,'-1'11,"-1"0,-1 0,0 1,0-2,-1 1,-1 0,1-1,-2 0,1 0,-3 1,-14 31,-60 103,-48 93,2-27,-10 22,60-94,-51 92,42-53,3-37,-3-2,15-41,-111 188,-21 86,147-233,-17 19,299-465,-35 2,-85 86,-20 92,0 18,-69 87,-1-1,-1-1,-1-1,-1 0,9-25,14-30,90-204,-64 139,35-53,-18 5,18-35,1 32,-95 192,19-44,3 0,1 2,2 1,3 2,9-10,26-41,-77 106,0 0,0-2,-1 1,-1-1,0-1,0-1,0 0,-1-1,0 0,-1-1,0-1,0 0,-2-1,-95 40,112-42,0 0,0 1,0-1,0 0,0 1,0-1,1 0,-1 1,1-1,0 1,0-1,0 1,0-1,0 1,0-1,1 1,-1-1,1 1,-1-1,1 0,0 1,0-1,0 0,1 0,-1 0,0 0,1 0,-1 0,1 0,0 0,0 0,0-1,0 1,0 0,3 4,133 165,-31-11,-51-118,-54-43,0 0,-1-1,1 1,-1-1,0 1,1-1,-1 0,0 1,0-1,0 0,0 0,0 0,0 0,-1 0,1 0,0 0,-1 0,0 0,0 0,1 0,-1-1,0 1,-1 0,1 0,0 0,-1 0,1-1,0-1,-3-454,4 455,-1 1,1 0,-1 0,1-1,-1 1,0 0,0-1,0 1,0-1,0 1,0 0,-1-1,1 1,-1 0,1 0,-1-1,0 1,0 0,0 0,0 0,-1 0,1 0,0 0,-1 0,0 1,1-1,-1 0,0 1,0-1,0 1,0 0,0 0,0 0,0 0,0 0,0 0,0 0,-1 1,1-1,0 1,-1-1,1 1,0 0,-1 0,-1 0,-137 60,81-28,25-16,2 0,0 3,1 0,1 2,-21 19,52-40,-1 0,1 0,-1 0,1 1,0-1,-1 0,1 0,-1 0,1 1,-1-1,1 0,0 1,-1-1,1 0,0 1,-1-1,1 1,0-1,0 0,-1 1,1-1,0 1,0-1,0 1,0-1,-1 1,1-1,0 0,0 1,0-1,0 1,0-1,0 1,0-1,0 1,0-1,1 1,-1-1,0 1,0-1,0 1,1-1,-1 0,0 1,0-1,1 1,-1-1,0 0,1 1,-1-1,0 0,1 1,-1-1,0 0,1 1,-1-1,1 0,-1 0,1 0,-1 0,1 1,-1-1,1 0,-1 0,1 0,36 3,-32-3,5 0,10-1,1 2,-1 0,0 1,0 1,0 0,-1 2,14 5,185 92,-217-101,-1-2,0 0,0 1,-1-1,1 1,0-1,1 1,-1-1,0 0,0 1,0-1,0 1,0-1,0 1,1-1,-1 1,0-1,0 1,1-1,-1 1,0-1,1 1,-1-1,1 1,-1 0,1-1,-1 1,0 0,1-1,-1 1,1 0,0-1,-1 1,1 0,-1 0,1 0,-1 0,1 0,-1 0,1-1,0 1,-1 0,1 0,-1 1,1-1,-1 0,1 0,-1 0,1 0,0 0,-1 1,1-1,-1 0,1 0,-1 1,1-1,-1 0,0 1,1-1,-1 1,1-1,-1 1,0-1,1 0,-1 1,0 0,-3-8,-4-6,0-1,1 0,0 0,1 0,1-1,0 0,1 0,1 0,0 0,1 0,1 0,1-10,3 5,2-38,-6 56,0 1,-1 0,1-1,-1 1,1 0,-1-1,1 1,-1 0,0 0,0 0,0 0,1-1,-1 1,0 0,0 0,-1 1,1-1,0 0,0 0,0 0,-1 1,1-1,0 1,-1-1,1 1,0-1,-1 1,1 0,0 0,-1 0,1 0,-1 0,1 0,0 0,-1 0,1 0,-1 1,1-1,-139 18,138-18,1 0,0-1,0 1,-1 0,1 0,0 0,0 0,-1 0,1 0,0 0,-1 0,1 1,0-1,0 0,-1 1,1-1,0 1,0 0,0-1,0 1,0 0,0-1,0 1,0 0,0 0,0 0,0 0,0 0,1 0,-1 0,0 0,1 0,-1 1,1-1,-1 0,1 0,0 0,-1 1,1-1,0 0,0 0,0 1,0-1,0 0,0 1,0-1,0 0,1 0,-1 1,0-1,1 0,-1 0,1 0,-1 1,1-1,0 0,-1 0,1 0,0 0,1 1,143 112,-96-56,-71-80,-75-64,147 168,-41-59</inkml:trace>
  <inkml:trace contextRef="#ctx0" brushRef="#br0" timeOffset="8372.298">0 1456,'59'92,"-49"-68,-1-1,0 2,-2-1,-1 1,2 22,9 33,-6-35,-31-83,-30-191,46 196,1 0,2-1,1 1,2 0,1 0,7-28,15-98,-24 158,-1-1,1 1,-1 0,1 0,-1-1,1 1,0 0,-1 0,1 0,0 0,0 0,0 0,0 0,0 0,0 0,0 0,0 0,0 1,1-1,-1 0,0 1,0-1,1 1,-1 0,0-1,1 1,-1 0,0 0,1-1,-1 1,0 0,1 1,-1-1,0 0,1 0,-1 1,0-1,1 0,-1 1,0-1,0 1,1 0,-1-1,0 1,0 0,0 0,0 0,0 0,0 0,0 0,0 0,0 0,-1 0,2 1,45 65,20 62,-60-121</inkml:trace>
  <inkml:trace contextRef="#ctx0" brushRef="#br0" timeOffset="9467.151">226 2020,'6'-2,"1"0,-1-1,-1 0,1 0,0 0,-1-1,1 0,-1 0,0 0,-1-1,1 0,-1 0,0 0,0 0,2-4,1 0,-1 0,0 0,-1 0,0-1,0 1,-1-1,0 0,-1-1,0 1,0-1,-1 1,-1-1,0 0,0 0,-1 0,-2-10,2 21,-1-1,1 0,-1 0,1 1,-1-1,0 1,1-1,-1 0,0 1,1-1,-1 1,0 0,0-1,0 1,0 0,1-1,-1 1,0 0,0 0,0 0,0-1,0 1,0 0,0 0,0 1,1-1,-1 0,0 0,0 0,0 1,0-1,0 0,1 1,-1-1,0 0,0 1,0-1,1 1,-1 0,0-1,1 1,-1-1,1 1,-1 0,1 0,-1-1,1 1,-1 0,1 0,-1 0,1-1,0 1,0 0,-1 0,1 0,0 0,0 0,0 0,0 0,0-1,0 1,0 0,0 0,1 0,-2 4,0-1,1 1,0-1,0 0,0 1,1-1,-1 1,1-1,0 0,0 1,1-1,-1 0,1 0,0 0,0 0,0 0,1-1,-1 1,1-1,0 1,0-1,0 0,1 0,-1 0,1 0,-1-1,1 0,0 1,0-1,0-1,0 1,0-1,0 1,1-1,-1 0,0-1,1 1,-1-1,1 0,-1 0,0 0,1 0,-1-1,1 0,-1 0,0 0,0 0,1-1,-1 0,0 0,0 0,5-4,0-1,0 0,-1-1,0 0,0 0,-1 0,0-1,-1 0,0-1,0 1,-1-1,0 0,-1-1,0 1,0-1,-1 0,-1 0,1-10,-2 20,0 1,-1-1,1 0,-1 0,0 0,1 0,-1-1,0 1,0 0,0 0,1 0,-1 0,0 0,-1 0,1 0,0 0,0 0,0 0,0 0,-1 0,1 0,-1 0,1 0,-1 0,1 0,-1 0,1 0,-1 0,0 0,1 0,-1 1,0-1,0 0,0 1,0-1,1 0,-1 1,0-1,0 1,0 0,0-1,0 1,0 0,-1-1,1 1,0 0,0 0,0 0,0 0,0 0,0 0,0 0,0 0,-1 1,0 0,1 1,0 0,-1-1,1 1,0 0,0 0,0-1,0 1,0 0,1 0,-1 0,0 0,1 0,0 0,-1 0,1 1,0-1,0 0,0 0,0 0,1 0,-1 0,1 0,-1 0,1 0,0 0,-1 0,1 0,0 0,0 0,0-1,1 1,-1 0,1 1,58 44,-53-47,1-1,-1 0,0 0,1 0,-1-1,0 0,0 0,0-1,0 0,0 0,-1-1,0 0,1 0,-1 0,-1-1,1 0,-1 0,1 0,-1-1,-1 0,1 0,-1 0,0 0,-1-1,1 1,-1-1,-1 0,1 0,-1 0,0-1,-1 1,0 0,0-1,0-1,-1 3,1 2,0 1,0-1,-1 0,1 0,-1 0,0 0,0 0,0 0,-1 0,1 0,-1 1,0-1,0 0,0 0,-1 1,1-1,-1 1,0-1,0 1,0 0,-1-2,1 5,0 1,0-1,0 1,0 0,0 0,0-1,0 1,1 0,-1 1,0-1,1 0,-1 0,1 1,-1-1,1 1,0-1,-1 1,1 0,0-1,0 1,0 0,0 0,1 0,-1 0,0 0,1 0,0-1,-1 2,1-1,0 0,0 0,0 0,0 0,0 1,0 0,-1 1,1 0,0-1,0 1,1-1,-1 1,1-1,0 1,-1-1,1 1,1-1,-1 0,1 1,-1-1,1 0,0 0,0 0,0 0,0-1,1 1,-1 0,1-1,0 0,-1 0,1 1,0-2,0 1,1 0,-1-1,0 1,0-1,1 0,-1 0,1 0,-1 0,1-1,-1 0,1 0,-1 1,1-2,0 1,-1 0,4-2,11-3</inkml:trace>
  <inkml:trace contextRef="#ctx0" brushRef="#br0" timeOffset="10830.172">763 1400,'118'-214,"-113"205,-1 1,-1-1,0 0,0 0,0-1,-1 1,-1 0,1-1,-2 0,1 1,-1-1,-1 1,1-1,-2 1,0-4,1 12,0 0,1 0,-1 0,0 0,0 0,0 0,0 1,0-1,0 0,0 1,0-1,0 0,-1 1,1 0,0-1,0 1,0 0,-1-1,1 1,0 0,0 0,-1 0,1 0,0 0,0 0,0 1,-1-1,1 0,0 1,0-1,0 0,0 1,-1 0,1-1,0 1,0 0,0-1,0 1,0 0,1 0,-1 0,0 0,0 0,-41 42,39-39,0 0,1 1,-1-1,1 1,0 0,1-1,-1 1,1 0,0 0,0 0,0 0,1 1,0-1,0 0,0 0,0 0,1 0,0 0,0 0,1 0,-1 0,1 0,0 0,0-1,1 1,-1-1,1 1,0-1,0 0,0 0,1 0,-1-1,1 1,0-1,0 0,1 0,-1 0,3 1,-1-1,-1 0,1 0,0-1,0 0,0 0,0 0,0-1,0 1,1-2,-1 1,0-1,1 0,-1 0,1 0,-1-1,0 0,0 0,1-1,-1 0,0 0,0 0,-1-1,1 0,0 0,-1 0,5-4,5-10,0 0,-1 0,-1-2,0 1,-2-2,0 1,-1-2,-1 1,-1-1,-1-1,3-16,2 4,-11 32,1 0,-1 0,0 0,0 0,1 0,-1 0,-1-1,1 1,0 0,-1 0,1-1,-1 1,1-1,-1 1,0 0,0-1,0 1,-1-1,1 1,-1 0,1-1,-1 1,0 0,1 0,-1-1,0 1,-1 0,1 0,0 0,-1 0,1 0,-1 0,1 1,-1-1,0 0,0 1,0 0,0-1,-2 0,1 3,0 1,0-1,0 1,0 0,0 0,0 0,1 0,-1 0,1 1,-1-1,1 1,0 0,0 0,0 0,0 0,1 0,-1 0,1 0,0 0,-1 1,2-1,-1 0,0 1,1-1,-1 1,1-1,0 1,0-1,1 1,-1-1,1 0,0 3,1 0,-1-1,1 0,1 0,-1 0,1 0,0 0,0 0,0-1,1 1,-1-1,1 0,0 0,1 0,-1-1,1 1,-1-1,1 0,0-1,0 1,0-1,1 0,-1 0,0 0,1-1,-1 0,1 0,-1 0,1-1,0 0,-1 0,1 0,0-1,-1 0,1 0,-1 0,1-1,-1 0,0 0,0 0,0 0,0-1,0 0,0 0,9-9,0-1,-1 0,0-1,-1 0,0-1,-2 0,1-1,-2 0,0-1,-1 0,-1 0,-1-1,0 1,-1-2,-1 1,0 0,-2-1,0-13,-11-7,9 39,0-1,0 1,0-1,0 0,0 1,0-1,-1 0,1 1,0-1,-1 1,1-1,0 1,-1-1,1 1,-1-1,1 1,0-1,-1 1,1-1,-1 1,0 0,1-1,-1 1,1 0,-1-1,1 1,-1 0,0 0,1 0,-1-1,0 1,1 0,-1 0,0 0,1 0,-1 0,1 0,-1 0,0 1,1-1,-1 0,0 0,1 0,-1 1,1-1,-1 0,0 1,1-1,-1 0,1 1,-1-1,1 1,-1-1,1 1,0-1,-1 1,-2 4,1 0,-1 0,1 1,0-1,1 1,-1-1,1 1,0-1,1 1,-1 0,1 0,0-1,1 1,-1 0,1 0,0-1,0 1,1 0,0-1,0 0,0 1,1-1,-1 0,1 0,1 0,-1-1,2 2,-1-2,0 0,1 0,-1-1,1 0,0 0,0 0,0 0,1-1,-1 0,0 0,1 0,0-1,-1 0,1 0,0 0,-1-1,1 0,0 0,1 0,17 0</inkml:trace>
  <inkml:trace contextRef="#ctx0" brushRef="#br0" timeOffset="11506.442">763 637,'202'-337,"-194"324,-1-1,0 0,0 0,-2-1,0 0,0 0,-1 0,-1 0,-1-1,1-11,-3 28,1-1,-1 1,1-1,-1 1,1-1,-1 1,1-1,-1 1,1-1,0 1,-1-1,1 0,0 1,0-1,-1 0,1 0,0 0,0 1,-1-1,1 0,0 0,0 0,-1 0,1 0,0 0,0-1,-1 1,1 0,0 0,0 0,-1-1,1 1,0 0,-1-1,1 1,0-1,-1 1,1-1,-1 1,1-1,-1 1,1-1,-1 1,1-1,-1 0,1 1,-1-1,0 0,1 1,-1-1,0 0,0 0,0 1,1-1,-1 0,0 0,0 1,0-1,0 0,0 0,0 1,-1-1,1 0,0 0,0 1,0-1,-1 0,19 19,-2 0,0 1,-1 0,-1 1,-1 1,4 9,21 33,-26-47,0-4</inkml:trace>
  <inkml:trace contextRef="#ctx0" brushRef="#br0" timeOffset="17274.666">2569 582,'-93'246,"-60"-2,139-208,-2 0,-1-2,-2 0,-1-1,-2-1,-12 13,-22 61,25-38,-95 106,-14 41,-13 72,-27 48,78-134,104-187,18-38,63-117,50-126,73-32,-76 87,-91 140,61-133,-9 38,-78 148,-1 0,-1-1,-1 0,-1-1,-1 0,-1 0,0-1,-2 0,2-13,62-130,-34 97,87-150,2 21,-71 73,-52 118,-2 6</inkml:trace>
  <inkml:trace contextRef="#ctx0" brushRef="#br0" timeOffset="19022.702">2822 412,'-37'45,"-61"121,-48 115,123-235,-79 153,78-150,-3-2,-1 0,-2-2,-19 19,-76 135,18-27,96-151</inkml:trace>
  <inkml:trace contextRef="#ctx0" brushRef="#br0" timeOffset="19972.908">2174 1597,'-259'372,"58"-33,76-135,37-40,20-63,6-6,46-75</inkml:trace>
</inkml:ink>
</file>

<file path=ppt/ink/ink4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52.1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1 427,'328'-294,"-224"170,-104 124,0 0,0-1,0 1,0-1,0 1,0 0,1-1,-1 1,0-1,0 1,1 0,-1-1,0 1,0 0,1-1,-1 1,0 0,1-1,-1 1,0 0,1 0,-1 0,1-1,-1 1,0 0,1 0,-1 0,1 0,-1 0,0 0,1 0,-1 0,1 0,-1 0,1 0,-1 0,1 0,-1 0,0 0,1 0,-1 0,1 0,-1 1,0-1,1 0,-1 0,0 0,1 1,-1-1,0 0,1 1,-1-1,0 0,1 1,-1-1,0 0,0 1,1-1,-1 0,0 1,0-1,0 1,0-1,4 34,-4-23,25 138,-25-135,0-1,2 1,-1-1,2 1,0-1,0 0,2 0,-1 0,2-1,-1 1,2-1,4 6,1-5</inkml:trace>
</inkml:ink>
</file>

<file path=ppt/ink/ink4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32.88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88 968,'1'3,"0"0,1-1,0 1,-1-1,1 0,0 1,0-1,0 0,1 0,-1 0,0 0,1-1,-1 1,1 0,0-1,-1 0,1 0,0 0,0 0,0 0,5 3,174 85,-144-72,-1-1,-1 1,-1 2,0 2,23 18,180 90,5 10,-68-32,-184-137,-87-152,37 29,59 151,-1 1,0-1,1 1,-1-1,0 1,0-1,0 1,0 0,0 0,0-1,0 1,0 0,-1 0,1 0,0 0,-1 0,1 1,-1-1,1 0,-1 1,1-1,-1 1,1-1,-1 1,1 0,-1-1,0 1,1 0,-1 0,0 0,1 1,-1-1,1 0,-1 1,1-1,-1 0,0 1,1 0,-1-1,1 1,0 0,-1 0,1 0,0 0,-1 0,1 0,0 0,0 0,0 1,0-1,0 0,0 1,1-1,-1 1,0-1,0 2,-113 145,-41 5,155-153,-1 1,1-1,-1 0,1 1,0-1,-1 1,1-1,0 1,-1-1,1 1,0-1,-1 1,1-1,0 1,0-1,0 1,0-1,-1 1,1-1,0 1,0 0,0-1,0 1,0-1,0 1,1-1,-1 1,0-1,0 1,0 0,0-1,1 1,-1-1,0 1,0-1,1 0,-1 1,0-1,1 1,-1-1,1 1,-1-1,1 0,-1 1,1-1,-1 0,1 0,-1 1,1-1,-1 0,1 0,-1 0,1 1,-1-1,1 0,-1 0,1 0,0 0,-1 0,1 0,-1 0,1 0,-1 0,1-1,-1 1,1 0,0 0,51 1,-46-1,414-3,-441-14,-202-100,-8-10,57 4,-59-8,79 42,99 57,134 72,21 1,-18-9,-1 4,-2 3,6 8,27 24,72 55,106 4,-290-130,-1 0,1 0,0 0,-1 1,1-1,0 0,-1 0,1 0,0 1,-1-1,1 0,0 0,-1 1,1-1,0 0,0 1,0-1,-1 0,1 1,0-1,0 0,0 1,0-1,0 1,-1-1,1 0,0 1,0-1,0 0,0 1,0-1,0 1,0-1,0 0,1 1,-1-1,0 1,0-1,0 0,0 1,0-1,1 0,-1 1,0-1,0 0,1 1,-1-1,0 0,0 0,1 1,-1-1,1 0,-40-1,-231-80,218 64,2-2,0-2,1-3,2-1,-3-4,-122-124,14 85,130 60,1-2,1-1,0-1,0-1,-11-8,17 0,20 21,1 0,-1 0,0 1,0-1,1 0,-1 0,0 0,1 1,-1-1,0 0,1 0,-1 0,1 0,-1 0,0 0,1 0,-1 0,0 0,1 0,-1 0,0 0,1 0,-1 0,1 0,-1 0,0 0,1 0,-1-1,0 1,1 0,-1 0,0 0,1 0,-1-1,0 1,0 0,1-1,-1 1,0 0,0 0,0-1,1 1,-1 0,0-1,0 1,0 0,0-1,1 1,-1 0,0-1,0 1,0-1,0 1,0 0,0-1,0 1,0 0,0-1,0 1,-1 0,1-1,0 1,0-1,0 1,0 0,0-1,-1 1,1 0,131 54,-98-36,196 113,52 38,-54-50,-170-75,-86-42,-192-87,196 73,-2 0,-22-8,1-2,0-2,2-2,1-2,1-2,2-2,1-2,-19-22,44 38,-2-3,-2-1,0 2,-1 1,0 0,-16-8,-37-17,109 52,23 22,75 55,-91-39,-29-29</inkml:trace>
  <inkml:trace contextRef="#ctx0" brushRef="#br0" timeOffset="967.683">1189 1419,'-167'11,"-35"7,139-7,58-5</inkml:trace>
  <inkml:trace contextRef="#ctx0" brushRef="#br0" timeOffset="1848.416">850 1419,'-19'-33,"-165"-68,160 85,-1 0,0 2,-1 0,-1 2,-25-8,-76-37,11 6,0-6,14 8,100 50,10 3</inkml:trace>
  <inkml:trace contextRef="#ctx0" brushRef="#br0" timeOffset="3446.854">991 1504,'-8'-9,"-9"-9,0 1,-1 1,0 0,-2 1,1 1,-2 1,-14-6,-182-62,37-8,-12 17,171 66,1-1,0-1,1 0,0-1,0-2,1 0,-10-8,14 8</inkml:trace>
  <inkml:trace contextRef="#ctx0" brushRef="#br0" timeOffset="5298.801">1104 1504,'-19'7,"0"-1,-1 0,0-2,0 0,0-1,-1-1,1-1,0-1,-1-1,-10-2,-79 4,66 8,45-7,-1-1,1 0,-1 0,1 0,0 0,0 0,-1 0,1 0,0 0,0 0,0 0,0-1,0 1,0 0,0-1,1 1,-1-1,0 1,0-1,0 1,1-1,-1 0,0 1,0-1,1 0,-1 0,0 0,0 0,1 0,-1-1,0 1,0 0,1 0,-1-1,0 1,108 0,75 12,11 31,-194-42,-1-1,1 1,-1-1,1 0,0 1,-1-1,1 1,-1-1,1 0,0 0,-1 1,1-1,0 0,0 0,-1 0,1 0,0 0,-1 0,1 0,0 0,-1 0,1 0,0 0,-1 0,1 0,0-1,-1 1,1 0,0 0,-1-1,1 1,0-1,-1 1,1 0,-1-1,1 1,-1-1,1 1,-1-1,1 0,-1 1,0-1,1 1,-1-1,0 0,0 1,1-1,-1 0,0 1,0-1,0 0,0 1,0-1,0 0,0 0,0 1,0-1,0 0,0 1,0-1,0 0,-1 1,1-1,0 0,0 1,-1-1,1 0,-117-142,113 136,0-1,1 1,-1-1,2 0,-1 0,1 0,0 0,1 0,0-1,0 1,1 0,0-1,-22-89,13 88,1 6</inkml:trace>
  <inkml:trace contextRef="#ctx0" brushRef="#br0" timeOffset="15203.9">1584 234,'0'0,"-1"0,1-1,0 1,-1-1,1 1,-1 0,1 0,-1-1,1 1,-1 0,1 0,-1 0,0-1,1 1,-1 0,1 0,-1 0,1 0,-1 0,0 0,1 0,-1 0,1 0,-1 1,1-1,-1 0,1 0,-1 0,1 1,-1-1,1 0,-1 0,1 1,-1-1,1 1,-1-1,1 0,0 1,-1-1,1 1,0-1,-1 1,1-1,0 1,-1-1,1 1,0-1,0 1,0-1,0 1,0 0,0-1,-1 1,1-1,0 1,1-1,-1 1,0 0,0 0,-6 39,6-39,0 359,-1-381,0-14,2-1,1 1,2 0,1 0,1 0,5-8,97-182,-30 135,-77 90,0-1,0 0,1 1,-1-1,0 0,0 1,0 0,0-1,1 1,-1 0,0-1,0 1,0 0,1 0,-1 0,0 0,0 0,1 1,-1-1,0 0,0 0,1 1,-1-1,0 1,0-1,0 1,0-1,0 1,0 0,0 0,0-1,0 1,0 0,0 0,0 0,-1 0,1 0,0 0,-1 0,1 0,-1 1,1-1,22 57,-19-45,17 41,-9-34</inkml:trace>
  <inkml:trace contextRef="#ctx0" brushRef="#br0" timeOffset="16016.514">1951 572,'1'4,"1"-1,-1-1,1 1,-1 0,1 0,0 0,0-1,0 1,0-1,1 0,-1 1,0-1,1 0,0 0,0-1,-1 1,1-1,0 1,0-1,0 0,0 0,1 0,-1 0,0-1,0 1,1-1,-1 0,0 0,0 0,1 0,0-1,1 1,0-1,1 0,-1 0,0 0,0 0,0-1,0 0,0 0,0 0,0-1,-1 0,1 0,-1 0,0 0,0 0,0-1,0 0,0 0,-1 0,0 0,0-1,0 1,0-1,-1 0,0 0,0 0,0 0,0 0,-1 0,0 0,0-1,0 1,-1 0,0 0,0-1,0 1,1 1,-1 0,1 0,-1 0,0 0,0 0,0 0,0 0,0 1,-1-1,0 0,0 0,0 0,0 1,-1-1,1 0,-1 1,0-1,0 1,0 0,-1 0,1 0,-1 0,0 0,1 0,-1 1,-1-1,1 1,0 0,0 0,-1 0,1 0,-1 1,0-1,1 1,-1 0,0 0,0 1,0-1,0 1,-3-1,1 2,1 0,-1 0,1 0,0 1,-1-1,1 1,0 0,0 1,0 0,0-1,0 1,1 1,-1-1,1 1,0 0,0 0,1 0,-1 0,1 1,-1-1,2 1,-1 0,0 0,1 0,0 0,0 0,0 1,1-1,0 1,0-1,0 1,1-1,0 1,0 5,5 160,14-54,-20-104,-1-1,-1 1,0-1,-1 1,0-1,-1 0,0-1,-1 1,0-1,-1 0,0-1,-1 1,0-1,-26 10,20-20</inkml:trace>
  <inkml:trace contextRef="#ctx0" brushRef="#br0" timeOffset="18384.732">2431 206,'11'7,"-1"1,1-2,1 1,-1-1,1-1,0 0,1-1,-1 0,1-1,-1 0,1-1,0-1,0 0,0 0,0-2,0 1,0-2,1 0,7 2,-15 1,1-1,-1 0,1 0,0-1,-1 1,1-1,-1-1,1 1,-1-1,0 0,0-1,0 1,0-1,0 0,-1-1,1 0,-1 1,0-2,0 1,0-1,0 1,-1-1,0 0,0-1,0 1,-1-1,0 0,0 0,0 0,-1 0,0 0,0-2,0 4,0-1,-1 1,0-1,0 1,0-1,-1 0,1 0,-1 1,0-1,-1 0,1 0,-1 1,0-1,0 0,0 1,-1-1,1 1,-1 0,0-1,-1 1,1 0,-1 0,1 0,-1 0,0 1,-1-1,1 1,-1 0,1 0,-1 0,0 0,0 1,0 0,-3-1,-7 0,0 0,0 1,0 1,0 1,0 0,-1 0,1 1,0 1,0 1,0 0,0 1,-2 1,9-1,0 0,0 1,0 0,1 0,0 1,0 0,0 0,1 0,-1 1,2-1,-1 1,1 1,0-1,0 1,1-1,0 1,0 0,1 0,0 0,1 0,-1 1,2-1,-1 0,1 0,0 1,1-1,0 0,0 1,1-1,0 0,0 0,4 7,2 23,-2 0,-1 1,-2-1,-2 1,-2-1,-2 16,-1-26,-2-1,0 1,-2-1,-1-1,-1 1,-1-2,-1 1,-2-2,0 0,-11 13,25-36,0 0,-1 0,1 0,0 0,0 0,-1-1,1 1,-1 0,1 0,-1 0,1 0,-1 0,0 0,1-1,-1 1,0 0,0-1,1 1,-1 0,0-1,0 1,0-1,0 1,0-1,0 0,0 1,0-1,0 0,0 0,0 1,0-1,0 0,0 0,0 0,0 0,0-1,0 1,0 0,0 0,0 0,0-1,0 1,1-1,-1 1,0-1,0 1,0-1,0 1,0-1,1 0,-1 1,0-1,1 0,-1 0,0 1,1-1,-1 0,1-1,0-13,3 0</inkml:trace>
</inkml:ink>
</file>

<file path=ppt/ink/ink4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08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47,'-10'-46,"9"46,0 0,0 0,0 0,0 0,0 0,0 0,0 0,1 0,-1 0,0 0,0 1,0-1,0 0,0 0,1 1,-1-1,0 1,0-1,1 1,-1-1,0 1,1-1,-1 1,0 0,1-1,-1 1,1 0,-1-1,1 1,-1 0,1 0,0 0,-1-1,1 1,0 0,0 0,-1 0,1 0,0 0,-37 162,36-151,-4 19,2 0,1 0,1 0,2 0,1 0,1 0,2 0,1-1,2 0,1 0,8 19,-15-43,0 0,0-1,0 1,1-1,0 0,0 1,0-1,0-1,1 1,0 0,0-1,1 0,-1 0,1 0,-1-1,1 1,0-1,1 0,-1 0,0-1,1 0,0 0,-1 0,1-1,0 1,0-1,0-1,0 1,0-1,0 0,0-1,0 1,0-1,-1 0,1-1,4 0,7-10,-1 0,0-1,-1-1,0 0,-1-1,-1 0,0-2,-1 1,-1-1,-1-1,2-5,69-125,-82 148,1-1,0 1,0-1,0 0,0 1,0-1,0 1,0-1,0 0,0 1,0-1,0 0,0 1,1-1,-1 1,0-1,0 1,1-1,-1 1,0-1,1 1,-1-1,0 1,1-1,-1 1,1-1,-1 1,1-1,-1 1,1 0,-1 0,1-1,-1 1,1 0,-1 0,1-1,0 1,-1 0,1 0,-1 0,1 0,0 0,-1 0,1 0,-1 0,1 0,0 0,-1 0,1 0,-1 1,1-1,0 0,-1 0,1 1,-1-1,1 0,-1 0,1 1,-1-1,1 1,-1-1,1 1,13 38,-11-29,0 1,-2-2,0 0,0 0,1 0,0 0,1 0,0 0,0-1,1 1,0-1,1 0,0 0,0-1,0 1,1-1,0 0,1-1,-1 0,1 0,0 0,1-1,0 1,-1-2,2 1,-1-1,0-1,1 0,0 0,1 0,-1-3,0 0,-1-1,1 0,0-1,-1 1,0-2,1 1,-1-1,0-1,0 1,0-1,-1-1,1 1,-1-1,0-1,-1 1,1-1,-1 0,0-1,-1 1,1-2,5-6,-1-1,0 0,-1 0,-1-1,0-1,-1 1,-1-1,0 0,2-15,19-135,-18 89,-8 66</inkml:trace>
  <inkml:trace contextRef="#ctx0" brushRef="#br0" timeOffset="413.037">1441 498,'21'-27,"-1"-2,-1 0,-1-1,-2-1,-1-1,2-11,-15 41,-1 0,1 0,-1-1,0 1,0-1,0 1,0-1,0 0,0 1,-1-1,1 0,-1 1,0-1,0 0,0 0,0 1,0-1,-1 0,1 0,-1 1,0-1,1 0,-1 1,-1-1,1 1,0 0,0-1,-1 1,0 0,1 0,-1-1,0 1,0 1,0-1,0 0,0 0,-1 1,1-1,0 1,-1 0,1 0,-1 0,0 0,-5 3,-1 0,0 0,1 1,-1 1,1 0,0 0,0 0,1 1,-1 0,1 0,0 1,0 0,1 0,0 1,0 0,0 0,1 0,0 0,1 1,-1 0,1 0,-1 6,3-11,-7 9,0 1,1 0,0 1,1-1,0 2,1-1,1 1,1 0,0 0,0 0,2 0,0 1,1-1,0 1,1-1,1 1,0-1,4 14,0-21,2-1,-1 0,1 0,0 0,0-1,0 0,1 0,0-1,1 0,-1 0,1-1,0 0,0-1,0 0,0 0,0-1,1 0,-1-1,1 0,0 0,-1-1,1 0,0-1,-1 0,3-1,153-39,-140 34</inkml:trace>
</inkml:ink>
</file>

<file path=ppt/ink/ink4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09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5,'0'-1,"0"1,-1 0,1-1,-1 1,1 0,-1-1,1 1,-1 0,1 0,-1-1,1 1,-1 0,1 0,-1 0,0 0,1 0,-1 0,1 0,-1 0,1 0,-1 0,1 0,-1 0,0 0,1 0,-1 1,1-1,-1 0,1 0,-1 1,1-1,-1 0,1 1,-1-1,1 0,0 1,-1-1,1 1,0-1,-1 1,1-1,0 1,-1-1,1 1,0-1,0 1,0-1,-1 1,1-1,0 1,0-1,0 1,0-1,0 1,0 0,0-1,0 1,0-1,0 1,1 0,-7 40,6 474,28-206,-4-197,-24-111,-1-1,1 1,0 0,0 0,0-1,1 1,-1 0,0 0,0-1,0 1,0 0,1-1,-1 1,0 0,1 0,-1-1,1 1,-1-1,1 1,-1 0,1-1,-1 1,1-1,-1 1,1-1,-1 0,1 1,0-1,-1 0,1 1,0-1,0 0,-1 0,1 1,0-1,-1 0,1 0,0 0,0 0,-1 0,1 0,0 0,0 0,-1 0,1-1,0 1,0 0,-1 0,1-1,0 1,-1 0,1-1,0 1,-1-1,1 1,-1-1,1 1,29-37,-30 36,125-170,-88 131,-16 14,2 1,0 2,2 0,0 1,2 2,27-17,-52 36,0 0,0 0,1 0,-1 1,1-1,-1 0,1 1,-1 0,1-1,-1 1,1 0,-1 0,1 0,-1 1,1-1,-1 1,1-1,-1 1,0 0,1 0,-1 0,0 0,1 0,-1 1,0-1,0 1,0-1,0 1,-1 0,1 0,0 0,-1 0,1 0,-1 0,0 0,1 0,-1 0,0 1,-1-1,1 1,0-1,-1 0,1 1,-1 0,20 190,8-61,-8-68,-12-48</inkml:trace>
  <inkml:trace contextRef="#ctx0" brushRef="#br0" timeOffset="435.704">1242 597,'-37'28,"0"2,2 1,1 2,2 2,-26 35,52-63,0 0,1 0,0 0,0 1,0 0,1 0,0 0,1 0,0 1,0-1,1 1,0 0,0 0,1 0,0 0,1 0,0 0,0 0,1 0,0 0,1 0,0-1,0 1,4 8,-5-16,0 1,0 0,0-1,1 1,-1-1,0 0,1 1,0-1,-1 0,1 0,0 0,-1 0,1 0,0 0,0-1,0 1,0-1,0 1,0-1,-1 0,1 1,0-1,0 0,0 0,0-1,0 1,0 0,0-1,0 1,0-1,0 1,0-1,0 0,-1 0,1 0,0 0,-1 0,2-2,61-49,143-238,-207 289,1-1,-1 1,1 0,0-1,-1 1,1 0,0 0,0 0,0 0,0 0,0 0,0 0,0 0,0 0,1 0,-1 0,0 1,0-1,1 0,-1 1,0-1,1 1,-1 0,1-1,-1 1,1 0,-1 0,1 0,-1 0,0 0,1 0,-1 0,1 0,-1 1,1-1,-1 1,0-1,1 1,-1-1,0 1,0 0,1 0,-1 0,0-1,0 1,0 0,0 0,0 1,0-1,0 0,0 0,0 0,-1 1,1-1,34 110,-31-100,0 0,1 0,0 0,1-1,0 1,1-2,0 1,0-1,1 0,0 0,1-1,0 0,0-1,1 0,0 0,0-1,0 0,4 1,11 1</inkml:trace>
  <inkml:trace contextRef="#ctx0" brushRef="#br0" timeOffset="787.982">1666 569,'11'67,"2"-1,4-1,22 58,-38-119,1 3,-1-1,1 0,0 0,1 0,-1 0,1 0,0 0,1-1,-1 1,1-1,0 0,1 0,-1 0,1-1,0 0,0 0,0 0,0 0,6 2,-8-8,1 1,0 0,-1-1,1 0,-1 0,0 0,1 0,-1 0,0-1,0 1,-1-1,1 0,0 0,-1 0,0 0,0 0,0-1,0 1,0-1,-1 1,1-1,-1 0,0 1,0-1,-1 0,1 0,3-6,114-280,-85 250,-16 28</inkml:trace>
  <inkml:trace contextRef="#ctx0" brushRef="#br0" timeOffset="1120.36">2230 766,'36'-22,"-1"-1,-1-3,-1 0,-1-2,-1-2,-2 0,21-30,-48 58,0 0,1 0,-1 0,0-1,0 1,-1 0,1-1,0 0,-1 1,1-1,-1 0,0 0,0 0,0 0,-1 0,1 0,-1 0,1 0,-1 0,0 0,0 0,0 0,-1 0,1 0,-1 0,1 0,-1 0,0 0,0 0,-1 0,1 1,-1-1,1 0,-1 1,0-1,0 1,0 0,0-1,0 1,0 0,-1 0,1 1,-1-1,1 0,-1 1,0 0,0-1,-7 1,1 1,-1 0,0 0,0 1,0 1,0-1,0 2,1-1,-1 1,1 1,0-1,0 2,0-1,1 1,-1 0,1 1,0 0,1 1,-1-1,1 1,1 1,-1-1,1 1,0 0,1 1,0-1,1 1,-1 0,0 5,-2-3,0 0,1 0,1 1,0 0,0 0,1 0,1 1,0-1,0 1,1 0,1-1,1 1,-1 0,2 0,0 0,0 0,2 0,-1-1,2 2,1-3,0 0,0-1,2 1,-1-1,1 0,1-1,-1 0,2 0,-1-1,1 0,0 0,1-1,0 0,0-1,1 0,-1-1,1 0,0-1,1 0,-1 0,3-1,116 2,-104-6</inkml:trace>
</inkml:ink>
</file>

<file path=ppt/ink/ink4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15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697 141</inkml:trace>
  <inkml:trace contextRef="#ctx0" brushRef="#br0" timeOffset="-493.68">387 283,'-18'0,"1"1,0 0,0 2,0 0,0 1,0 0,0 1,1 1,0 1,0 0,1 1,0 1,0 0,1 1,0 1,12-10,-1 1,1-1,0 0,0 1,0 0,0-1,1 1,-1 0,0 0,1 0,-1 0,1 0,0 0,0 0,-1 0,1 1,1-1,-1 0,0 1,1-1,-1 1,1-1,0 1,-1-1,1 1,0-1,1 1,-1-1,0 1,1-1,-1 1,1-1,0 0,0 1,0-1,0 0,0 0,1 1,-1-1,1 0,-1 0,1-1,0 1,0 0,-1 0,1-1,0 1,1-1,0 1,94 11,-88-14,-1 1,0 0,1 0,-1 1,0 0,0 0,0 1,1 0,-2 1,1 0,0 0,-1 0,1 1,-1 0,3 3,-7-5,-1 0,0 0,0 1,0-1,0 1,0-1,0 1,-1 0,1-1,-1 1,0 0,0 0,0 0,0 0,-1 0,1 0,-1 1,0-1,1 0,-1 0,-1 0,1 0,0 0,-1 0,0 0,0 0,0 0,0 0,0 0,0 0,-2 1,0 3,-2 1,1-1,-1-1,0 1,-1-1,0 0,0 0,0 0,0-1,-1 0,-3 2,1-2,-9 8,-1-1,0-1,0 0,-1-2,-1 0,1-1,-2-1,1-2,0 0,-1-1,0 0,20-4,0 0,0 0,0 0,0 0,0 0,0 0,1-1,-1 1,0-1,0 1,0-1,1 1,-1-1,0 0,1 0,-1 0,0 0,1 0,-1 0,1-1,0 1,-1 0,1-1,0 1,0-1,0 1,0-1,0 0,0 0,0-10</inkml:trace>
  <inkml:trace contextRef="#ctx0" brushRef="#br0" timeOffset="-245.63">641 537,'-5'34,"-6"24,-2 9,-2-3,0-8,-2-8,-2-13,1-7,5-8</inkml:trace>
  <inkml:trace contextRef="#ctx0" brushRef="#br0" timeOffset="303.268">754 847,'13'-38,"2"1,1 0,3 1,0 1,3 0,22-27,-44 63,0 0,0 0,0 0,0 1,0-1,0 0,0 0,1 0,-1 1,0-1,1 0,-1 0,1 0,-1 0,1 0,0 0,-1 0,1 0,0 0,0 0,0 0,0 0,0 0,0-1,0 1,0 0,0-1,0 1,0-1,0 1,0-1,0 0,0 1,1-1,-1 0,0 0,0 0,1 0,-1 0,0 0,0 0,0 0,1 0,-1-1,0 1,0 0,0-1,0 1,0-1,1 1,-1-1,0 0,0 1,0-1,-1 0,1 0,0 0,0 1,0-1,0 0,-1 0,1 0,-1 0,1-1,-1 1,1 0,-1 0,1 0,-1-1,2 36,-3-28,0-1,0 1,1-1,-1 1,1-1,0 1,1-1,0 1,0-1,0 1,0-1,1 0,0 1,0-1,0 0,0 0,1 0,0-1,0 1,1-1,-1 1,1-1,0 0,0-1,0 1,0-1,1 1,-1-1,1-1,0 1,0-1,4 2,0-5,-1-1,1 0,-1 0,1-1,-1 0,0-1,0 1,-1-2,1 1,-1-1,0 0,0-1,0 1,-1-1,1-1,-2 1,1-1,-1 0,0 0,0-1,0-2,4-1,-1 0,0 0,-1-1,-1-1,0 1,0-1,-1 0,-1 0,0 0,-1-1,-1 1,2-12,-4 2</inkml:trace>
  <inkml:trace contextRef="#ctx0" brushRef="#br0" timeOffset="1985.548">1657 311,'-135'22,"129"-20,1 0,0 0,-1 1,1 0,0 0,1 0,-1 0,0 1,1 0,0 0,0 0,0 0,1 1,-1-1,1 1,0 0,0 0,1 1,-1-1,1 0,0 1,0 3,-6 25,5-22,-1 1,2 1,0-1,0 0,2 0,-1 1,2-1,1 14,-1-19,1 0,0 0,0 0,1 0,0 0,1 0,-1 0,1-1,1 0,-1 0,1 0,1 0,-1-1,1 0,0 0,1-1,-1 1,1-1,0-1,0 1,1-1,-1-1,1 1,0-1,0 0,0-1,0 0,0 0,1-1,-1 0,0-1,1 1,-1-2,6 0,3-2,0-1,-1 0,0-2,0 0,0 0,0-2,-1 0,-1-1,1 0,-1-1,-1 0,0-1,0-1,-1 0,-1-1,0 0,-1-1,0 0,-1 1,0 1,-2-1,1 0,-2-1,0 0,0 0,-1 0,-1-1,0 0,-1 0,-1 1,0-2,-1 1,-1 0,0 0,-1 0,-1 0,-2-7,3 13,-1 0,0 1,-1-1,0 0,-1 1,1 0,-1 0,-1 0,0 0,0 1,0-1,-1 1,0 1,-1-1,1 1,-1 0,0 1,-1-1,1 1,-1 1,0 0,0 0,-9-3,9 8,1 1,-1 0,0 0,1 0,-1 1,1 0,0 1,0-1,0 1,1 1,-1-1,1 1,0 1,0-1,1 1,0 0,0 0,0 0,0 1,1-1,0 1,1 0,0 1,0-1,0 0,0 5,-2 9,1 0,0 0,2 1,1-1,0 1,2-1,1 9,-1 10,27 165,-17-141,-5-35,-1 0,-1 1,-1-1,-2 0,-1 1,-1-1,-2 1,-3 14,-30 153,28-152,5-44,3-12</inkml:trace>
  <inkml:trace contextRef="#ctx0" brushRef="#br0" timeOffset="2403.892">2137 0,'6'3,"1"-1,-1 1,0 1,-1-1,1 1,-1-1,1 2,-1-1,0 1,-1-1,1 1,-1 1,0-1,0 0,0 3,-3-7,13 23,-1 2,-1-1,-1 2,-1 0,-2 0,0 0,-2 1,-1 0,-2 0,0 1,-2-1,-1 1,-1-1,-4 21,2-14,-1-1,-1 1,-2-1,-2 1,-1-2,-1 0,-5 7,8-24,0 0,0 0,-2-1,0 0,0-1,-2 0,0-1,0 0,-1-1,-1 0,0-1,0-1,-1 0,0-1,-1 0,-74 32,66-31</inkml:trace>
  <inkml:trace contextRef="#ctx0" brushRef="#br0" timeOffset="4738.495">2391 791,'240'-210,"-229"200,-1 0,0-1,-1 0,0 0,-1-1,0 0,-1 0,0-1,-1 0,0 0,0-4,-6 16,0-1,0 1,-1 0,1 0,0-1,0 1,-1 0,1-1,-1 1,1 0,-1 0,1 0,-1 0,0-1,1 1,-1 0,0 0,0 0,0 0,0 1,0-1,0 0,0 0,0 1,-1-1,1 0,0 1,0-1,0 1,-1-1,1 1,0 0,-1 0,1 0,0-1,-1 1,1 0,0 1,0-1,-1 0,1 0,0 0,-1 1,1-1,0 1,0-1,-1 1,1-1,0 1,0 0,0 0,0-1,0 1,0 0,0 0,0 0,0 0,1 0,-1 0,0 1,1-1,-1 0,0 0,1 0,-1 1,-4 3,0 0,0 1,1 0,0 0,0 0,0 1,1-1,-1 1,2 0,-1 0,1 0,0 0,0 0,1 1,0-1,0 0,1 1,0-1,0 0,1 1,0-1,0 1,1-1,0 0,0 0,0 0,1 0,0 0,1-1,0 1,2 2,-1-3,1 0,1 0,-1 0,1-1,0 0,0 0,1-1,-1 0,1 0,0-1,0 0,0 0,1-1,-1 0,1-1,-1 0,1 0,-1 0,1-1,-1-1,1 1,0-1,-1-1,0 0,4-1,18-5,-1-2,-1 0,1-2,-2-1,0-2,-1 0,0-2,-1-1,-1 0,-1-2,8-10,-27 28,0-1,0 0,0-1,-1 1,1-1,-1 0,0 0,0 0,0 0,0 0,-1-1,0 1,0-1,0 1,0-1,-1 0,0 0,0 0,0 0,0 0,-1 0,0 0,0 0,0 0,-1 0,0 0,0 0,0 0,-1-2,-1 6,-1 0,1 1,-1-1,1 1,-1 0,1-1,-1 2,1-1,-1 0,1 1,-1-1,1 1,0 0,-1 0,1 1,0-1,0 1,0-1,0 1,0 0,0 0,0 0,0 1,1-1,-1 1,1-1,0 1,0 0,0 0,0 0,-5 5,0 0,1 1,0 0,0 0,1 0,1 0,-1 1,1 0,1 0,0 0,-2 9,4-14,1 0,-1-1,1 1,0-1,0 1,0 0,1-1,0 1,0-1,0 1,0-1,1 1,-1-1,1 0,0 0,1 0,-1 0,1 0,-1 0,1 0,0-1,1 0,-1 1,1-1,-1-1,1 1,3 2,7 0,0 0,0 0,0-1,0-1,1-1,-1 0,1-1,0 0,-1-1,1-1,0 0,-1-1,1-1,-1 0,9-3,3-4,-1-1,0-1,0-1,-2-1,1-1,-2-1,0-1,-1-1,-1-1,0-1,1-4,45-66,-64 86,0 0,0 0,0 0,0 0,-1 0,1 0,-1 0,0-1,-1 1,1 0,-1-1,0 1,0 0,0-1,0 1,-1 0,0-1,0 1,0 0,0 0,-1-1,0 1,-1-2,2 4,-1 0,0 0,0 0,0 0,0 0,0 0,0 1,0-1,0 1,-1-1,1 1,-1 0,1 0,-1 0,1 0,-1 0,0 1,1-1,-1 1,0 0,1 0,-1 0,0 0,0 0,1 0,-1 1,0-1,1 1,-1 0,1 0,-1 0,1 0,-1 0,1 1,-1 0,-76 62,72-57,-1 1,2 0,-1 1,1 0,0 0,1 0,0 1,0-1,1 1,1 0,-1 1,2-1,-1 0,2 1,-1 0,1-1,1 1,0 0,0-1,1 1,1 0,-1-1,2 1,0-1,0 0,1 0,0 0,0 0,1-1,1 1,-1-1,1 0,1-1,0 0,0 0,1 0,3 2,5-1,0 1,1-2,0 0,1-2,0 1,0-2,0-1,1 0,-1-1,1-1,0-1,0 0,0-1,11-3,-6 3</inkml:trace>
</inkml:ink>
</file>

<file path=ppt/ink/ink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08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28 186,'-28'153,"39"-322,-7 152,1-1,1 1,1 1,0-1,2 1,-1 0,2 0,1 1,-10 13,0 1,0-1,0 1,0-1,0 1,0 0,1 0,-1 0,0-1,1 1,-1 1,1-1,0 0,-1 0,1 0,-1 1,1-1,0 1,0 0,-1-1,1 1,0 0,0 0,-1 0,1 0,0 0,0 0,-1 1,1-1,0 1,-1-1,1 1,0 0,-1-1,1 1,-1 0,2 1,49 55,-20-17,-15-28,0-4</inkml:trace>
</inkml:ink>
</file>

<file path=ppt/ink/ink4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13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1694 536,'-45'354,"32"-233,23-166,0-11,2 1,3 1,2 1,2 0,17-29,-18 48,-8 10,2 1,0 0,2 1,0 0,2 1,0 0,1 2,1 0,1 1,1 1,3-2,-21 18,-1 1,0-1,1 0,-1 1,0 0,1-1,-1 1,1 0,-1 0,1 0,-1 0,0 0,1 0,-1 0,1 0,-1 1,1-1,-1 1,0-1,1 1,-1-1,0 1,0 0,1-1,-1 1,0 0,0 0,0 0,0 0,0 0,0 0,0 0,0 1,-1-1,1 0,0 0,-1 1,1-1,-1 0,1 1,-1-1,1 1,-1 0,17 66,-8 43,-3-86</inkml:trace>
  <inkml:trace contextRef="#ctx0" brushRef="#br0" timeOffset="-1184.288">1 368,'12'28,"94"206,-36 14,-38-91,-15-196,14-63,5 1,22-40,42-118,-77 184,-21 74,0 1,-1 0,1-1,0 1,0 0,0 0,0 1,0-1,0 0,0 0,0 1,-1-1,1 1,0 0,0 0,-1-1,1 1,0 0,-1 1,1-1,-1 0,1 0,-1 1,0-1,1 0,-1 1,0-1,0 1,0 0,0-1,0 1,-1 0,2 1,2 2,10 10,0-2</inkml:trace>
  <inkml:trace contextRef="#ctx0" brushRef="#br0" timeOffset="-742.814">790 565,'24'-5,"13"-1,5-5,0-1,-3 3,-2 2,-3 2,-3 3,-2 0,0 2,-2 0,-4-4,-2-2,1 0,1 2,-3 0</inkml:trace>
  <inkml:trace contextRef="#ctx0" brushRef="#br0" timeOffset="-516.512">847 735,'33'9,"22"-1,5-2,-2-3,-7-1,-6-1,-7-1,-5 0,-3-5,-2-2,-6 1</inkml:trace>
  <inkml:trace contextRef="#ctx0" brushRef="#br0" timeOffset="4691.826">1666 1,'-13'7,"0"1,0 0,1 1,1 1,0 0,0 0,0 1,2 1,-1-1,1 2,1-1,-6 12,-2 22,2 0,2 1,1 0,3 0,-2 45,9-79,-11 78,5-54,1 1,3 0,1 0,2 0,1 0,2 0,2 1,-2-21,0 0,2-1,0 1,1-1,1 0,0 0,1-1,1 0,1 0,0-1,1 0,0-1,1 0,1-1,0-1,1 0,1 0,-1-1,2-1,-1-1,1 0,11 4,68 22,-77-25</inkml:trace>
</inkml:ink>
</file>

<file path=ppt/ink/ink4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44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344 457,'1'-4,"0"0,-1 0,0 1,0-1,0 0,0 0,-1 0,1 0,-1 1,0-1,0 0,0 1,-1-1,1 1,-1-1,0 1,0 0,0-1,0 1,-1 0,1 1,-1-1,1 0,-1 1,0-1,0 1,-1 0,1 0,0 0,-1 0,1 1,-1-1,1 1,-1 0,0 0,0 1,1-1,-4 0,-6 4,0 1,0 0,0 1,1 0,-1 1,2 0,-1 1,1 0,0 1,0 0,1 1,0 0,0 1,1 0,0 0,1 1,-1 3,1-4,0 2,1-1,0 1,1 0,1 0,0 0,0 1,1 0,1 0,-1 7,3-15,0 0,1-1,-1 1,1 0,0 0,0 0,1-1,0 1,-1 0,1 0,1-1,-1 1,1-1,0 1,0-1,0 0,1 1,-1-1,1 0,0-1,0 1,0 0,1-1,-1 0,1 0,0 0,0 0,0-1,0 1,3 0,2 1,1 0,0-1,0-1,0 1,0-2,1 1,-1-1,0-1,1 0,-1 0,1-1,-1 0,0-1,0 0,0-1,0 0,0-1,0 0,-1 0,0-1,4-3,22-14,-1-2,-1-2,-1-1,22-24,-13 12,32-43,-72 82,0 0,0 0,0 1,0-1,0 0,0 1,0-1,0 1,0-1,0 1,0-1,0 1,0 0,0-1,0 1,-1 0,1 0,0 0,-1-1,1 1,0 0,-1 0,1 0,-1 0,1 0,-1 0,0 0,1 0,-1 0,0 1,0-1,0 0,0 0,0 0,0 0,0 1,1 0,27 70,-15-48</inkml:trace>
  <inkml:trace contextRef="#ctx0" brushRef="#br0" timeOffset="449.699">852 739,'23'-53,"3"1,1 1,28-37,-55 89,1 0,-1 0,0 0,0 0,1 0,-1 0,1-1,-1 1,0 0,1 0,0 0,-1 0,1-1,-1 1,1 0,0-1,0 1,-1 0,1-1,0 1,0-1,0 1,0-1,0 0,-1 1,1-1,0 0,0 0,0 1,0-1,0 0,0 0,0 0,0 0,0 0,0 0,0-1,0 1,0 0,0 0,0-1,0 1,0 0,-1-1,1 1,0-1,0 1,0-1,-1 0,1 1,0-1,-1 0,1 0,0 1,-1-1,1 0,-1 0,1 0,-1 0,0 1,1-1,22 125,-22-121,0 1,0-1,1 0,-1 0,0-1,1 1,0 0,0 0,0-1,0 1,0-1,0 0,1 1,-1-1,1 0,-1 0,1-1,0 1,0-1,0 1,0-1,0 0,0 0,0 0,0 0,0-1,1 1,-1-1,0 0,0 0,1 0,-1 0,0-1,0 1,0-1,0 0,3 0,6-6,1 0,-1 0,-1-1,1 0,-1-1,0-1,-1 0,-1 0,1-1,-1 0,-1 0,0-1,-1 0,5-11,20-42,-23 50</inkml:trace>
  <inkml:trace contextRef="#ctx0" brushRef="#br0" timeOffset="888.544">1840 457,'-20'10,"1"1,1 1,0 1,1 1,0 0,1 1,1 1,0 0,1 1,1 1,0 1,12-17,-1 0,1 1,0 0,-1-1,1 1,0-1,1 1,-1 0,0 0,1 0,0-1,-1 1,1 0,0 0,1 0,-1-1,0 1,1 0,0 0,-1 0,1-1,0 1,0-1,1 1,-1 0,1-1,-1 0,1 1,0-1,-1 0,1 0,0 0,1 0,-1 0,0-1,0 1,1-1,-1 1,1-1,-1 0,1 0,0 0,0 0,-1 0,3 0,6 1,0 1,0-2,-1 1,1-1,0-1,0 0,0 0,0-1,0-1,0 0,0 0,-1-1,1 0,-1-1,0-1,0 1,0-1,-1-1,5-3,3-3,0-2,0 0,-2 0,1-2,-2 0,0 0,-1-2,-1 1,5-12,1-2,-1 7,-1-2,-2 1,0-2,-2 0,-1-1,-1 0,-1 0,-2-1,-1 0,-1-1,0-13,-5 37,0-1,0 0,-1 1,0 0,0-1,-1 1,0-1,0 1,0 0,-1 0,0 0,0 1,-1-1,1 1,-1-1,0 1,-1 0,1 1,-1-1,0 1,0 0,0 0,-1 0,1 1,-1 0,0 0,0 0,0 1,0 0,-1 0,1 0,-1 1,1 0,-1 1,1-1,-1 1,1 0,-1 1,1-1,-1 1,1 1,-1-1,-4 6,-1-1,1 2,1-1,-1 1,2 1,-1 0,1 1,0-1,1 2,0-1,0 1,2 0,-1 1,1-1,1 1,0 1,1-1,0 1,1 0,0-1,1 1,0 0,1 1,1 2,-1 8,1 0,1 0,1-1,1 1,1-1,1 1,1-1,1-1,1 1,1-1,1-1,1 1,1-2,1 0,0 0,2-1,0-1,1 0,1-1,1-1,0-1,1 0,0-2,1 0,1-1,0-1,0-1,1 0,1-2,-1-1,1-1,23 3,-12-4</inkml:trace>
</inkml:ink>
</file>

<file path=ppt/ink/ink4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5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282 114,'26'236,"-43"23,11-213,-26 264,32-294,12 58,-6-69</inkml:trace>
  <inkml:trace contextRef="#ctx0" brushRef="#br0" timeOffset="244.291">1 623,'43'-10,"38"-8,16 0,-1 2,-5-1,-15 3,-10 3,-11 0,-6 0,-6 3,-6 3,-4-3,-3 0,-7 2</inkml:trace>
  <inkml:trace contextRef="#ctx0" brushRef="#br0" timeOffset="613.41">932 1,'-62'432,"55"-385,1-21,1 1,1 0,1 0,2 0,1 0,1 0,1 0,1 0,2 0,0 0,8 20,-11-44,-1 0,1 1,0-1,0 0,0 0,0 0,0 0,1-1,-1 1,1 0,0-1,0 0,0 0,0 0,0 0,0 0,1-1,-1 1,1-1,-1 0,1 0,-1 0,1 0,-1-1,1 0,0 1,-1-1,1 0,0-1,-1 1,1-1,0 0,-1 0,1 0,1-1,6-1,-1-2,0 0,0 0,0 0,0-2,-1 1,0-1,0 0,-1-1,0 0,1-1,7-10,0 0,2 1,0 1,1 0,1 2,8-6,-26 20,-1 0,0 0,1 0,-1 0,1 0,-1 1,1-1,0 0,-1 1,1-1,0 1,-1-1,1 1,0 0,0 0,-1 0,1 0,0 0,0 0,-1 0,1 1,0-1,0 1,-1-1,1 1,0-1,-1 1,1 0,-1 0,1 0,-1 0,0 0,1 0,-1 0,0 1,0-1,1 0,-1 1,0-1,0 1,-1-1,1 1,0 0,0-1,-1 1,1 0,-1-1,0 1,1 0,-1-1,0 1,0 0,0 0,0 0,2 98,7 31,17-96,-10-29</inkml:trace>
  <inkml:trace contextRef="#ctx0" brushRef="#br0" timeOffset="1295.46">1637 820,'33'-5,"0"-1,-1-1,1-2,-2-2,0-1,0-1,-1-1,0-2,-2-1,22-17,-47 32,0 0,-1 0,1 0,-1 0,1 0,-1-1,0 0,0 1,0-1,0 0,0 0,-1 0,1 0,-1 0,0 0,0 0,0-1,0 1,-1 0,1-1,-1 1,0 0,0-1,0 1,0 0,-1-1,1 1,-1 0,0-1,0 1,0 0,0 0,-1 0,1 0,-1 0,0 0,0 0,0 1,0-1,0 1,-1-1,1 1,-1 0,1 0,-1 0,-1-1,-3-1,0-1,-1 1,0 0,0 1,0 0,0 0,0 1,0 0,-1 0,1 1,-1 0,1 1,-1-1,1 2,-1-1,0 1,1 1,0-1,-1 1,1 1,0 0,0 0,0 0,0 1,1 0,0 1,-1-1,2 2,-1-1,-3 4,0-1,0 0,1 0,0 1,1 1,0-1,0 1,1 0,0 1,1 0,0 0,1 1,0-1,1 1,0 0,1 0,-2 13,3-15,1 1,0 0,1 0,0-1,1 1,0 0,1 0,0-1,0 1,1-1,1 1,-1-1,2 0,-1-1,2 1,-1-1,1 0,1 0,-1-1,1 1,1-1,0-1,0 0,0 0,1-1,0 1,0-2,1 0,-1 0,1 0,0-1,0-1,3 1,18 1,0 0,0-3,0 0,1-2,12-2,-11 1,-1 0</inkml:trace>
</inkml:ink>
</file>

<file path=ppt/ink/ink4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2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66 875,'-14'33,"3"0,0 0,3 1,0 0,2 0,-1 35,7-66,-1-1,1 1,0 0,0-1,0 1,0 0,1-1,-1 1,1 0,-1-1,1 1,0-1,0 1,0-1,0 1,1-1,-1 0,0 1,1-1,0 0,0 0,-1 0,1 0,0-1,1 1,-1 0,0-1,0 1,1-1,-1 0,1 0,-1 0,1 0,-1 0,1-1,0 1,-1-1,1 0,0 1,-1-1,1-1,0 1,-1 0,1 0,0-1,-1 0,1 1,-1-1,1 0,-1-1,12-3,-1-2,0 0,-1 0,1-2,-2 1,1-1,-1-1,-1 0,0-1,0 0,-1 0,0-1,-1 0,0-1,-1 1,-1-2,0 1,-1-1,0 1,-1-1,0-1,-1 1,-1 0,0-2,-2 11,1 0,-1 0,0 0,0 1,0-1,0 0,-1 0,0 1,0-1,0 0,-1 1,1-1,-1 1,0 0,-1-1,1 1,-1 0,1 0,-1 1,0-1,-1 0,1 1,-1 0,1 0,-1 0,0 0,0 1,0-1,-1 1,1 0,0 0,-1 1,-4-2,-15 1</inkml:trace>
  <inkml:trace contextRef="#ctx0" brushRef="#br0" timeOffset="550.895">573 1,'3'185,"7"1,16 62,-15-146,-4 1,-7 63,0-165,0-1,-1 1,1-1,0 1,0-1,-1 1,1-1,0 1,0-1,0 1,0-1,-1 1,1-1,0 1,0-1,0 1,0-1,0 1,1-1,-1 1,0-1,0 1,0-1,0 1,0-1,1 1,-1-1,0 1,1-1,-1 1,0-1,1 1,-1-1,0 0,1 1,-1-1,0 0,1 1,-1-1,1 0,-1 0,1 1,-1-1,1 0,-1 0,1 0,-1 0,1 0,-1 1,1-1,-1 0,1 0,0 0,-1 0,1-1,-1 1,1 0,-1 0,1 0,-1 0,1 0,-1-1,1 1,-1 0,1-1,29-30,-21 22,8-9,-1-2,0 2,2 0,0 1,1 0,0 2,2 0,-1 1,2 1,0 1,0 2,4-2,-23 11,0 0,0-1,0 1,0 0,0 1,1-1,-1 1,0-1,0 1,1 0,-1 0,0 0,0 0,1 1,-1-1,0 1,0 0,0 0,0 0,0 1,0-1,0 1,0-1,-1 1,1 0,0 0,-1 0,0 0,1 1,-1-1,0 1,0-1,0 1,-1 0,1-1,-1 1,1 0,-1 0,0 0,0 0,0 1,-1-1,1 0,-1 0,0 0,1 1,-1-1,-1 3,-3 9,0 0,-1 0,-1 0,0 0,-1-1,0 0,-1-1,-1 0,0 0,-1-1,0 0,-1 0,-1-1,1-1,-2 0,1 0,-1-2,-1 1,0-2,0 0,0 0,-1-1,0-1,0-1,0 0,-1-1,-4 0,14-1,-1-1,1-1,0 1,-1-1,1 0,0 0,-1-1,1 0,0 0,0-1,0 1,0-1,0-1,0 1,0-1,0 0,1 0,0 0,0-1,0 0,0 0,0-1,1 1,-1-1,1 0,1 0,-1 0,1-1,0 1,0-1,0 0,-1-18,2 1</inkml:trace>
  <inkml:trace contextRef="#ctx0" brushRef="#br0" timeOffset="1000.643">1251 85,'40'569,"-52"-185,12-300,0-72</inkml:trace>
  <inkml:trace contextRef="#ctx0" brushRef="#br0" timeOffset="1245.336">997 650,'43'0,"38"0,11-5,-1-1,-7 0,-12 1,-10-4,-9 1,-10 1,-7 1,-5 3,-3 1,-6 1</inkml:trace>
  <inkml:trace contextRef="#ctx0" brushRef="#br0" timeOffset="2829.727">1871 707,'-13'0,"0"0,0 1,0 0,0 1,0 1,0 0,0 1,1 0,0 1,0 0,0 1,0 1,1-1,0 2,0 0,1 0,0 1,1 0,0 0,0 1,1 1,0-1,1 1,0 1,1-1,0 1,-1 4,3-8,1 0,0-1,0 2,1-1,0 0,1 0,-1 1,2-1,-1 0,1 1,0-1,1 1,0-1,0 0,1 1,0-1,1 0,-1 0,2 0,-1-1,2 4,-1-10,-1 0,0 0,1-1,-1 1,1-1,-1 1,1-1,-1 0,1 0,-1-1,1 1,-1-1,0 0,1 1,-1-2,0 1,1 0,-1-1,0 1,0-1,0 0,0 0,0 0,-1 0,1-1,-1 1,1-1,1-2,87-74,-3-5,24-33,-112 116,0 0,0 1,0-1,0 0,0 0,0 0,1 0,-1 0,0 0,1 1,-1-1,1 0,-1 0,1 0,-1 1,1-1,-1 0,1 1,0-1,-1 1,1-1,0 0,0 1,-1 0,1-1,0 1,0-1,0 1,0 0,0 0,-1-1,1 1,0 0,0 0,0 0,0 0,0 0,0 0,0 0,0 0,-1 1,1-1,0 0,0 0,0 1,0-1,0 1,-1-1,1 1,0-1,0 1,-1-1,1 1,0-1,-1 1,1 0,-1 0,1-1,-1 1,1 0,-1 0,1-1,-1 1,0 1,-8 63,6-56,0 1,0 0,1 0,0 1,0-1,1 0,1 0,0 0,0 0,1 0,0 0,1 0,0 0,1-1,-1 1,6 7,-7-13,1 0,0 1,0-1,0 0,0 0,1-1,0 1,0-1,0 0,0 1,0-2,0 1,1-1,0 1,-1-1,1 0,0-1,0 1,0-1,0 0,0 0,0-1,0 0,0 1,0-2,1 1,-1-1,0 1,0-1,0-1,0 1,0-1,-1 0,1 0,0 0,-1-1,12-6,-1 0,0-2,-1 0,0 0,0-1,-2-1,1 0,-2-1,9-13,44-95,-25-1,-30 149,-9-5,1 1,2-1,0 1,1-1,0 0,2-1,1 1,1-1,7 15,-12-31,0 0,1 0,-1 0,1 0,0-1,0 0,0 0,0 0,0 0,1-1,-1 1,1-1,0 0,-1-1,1 1,0-1,0 0,0 0,0 0,0-1,1 0,-1 0,0 0,0-1,0 1,0-1,0 0,0-1,0 1,-1-1,1 0,0 0,-1-1,1 1,-1-1,0 0,0 0,0-1,0 1,-1-1,1 1,-1-1,0-1,2-3,93-151,-91 145,1 1,1 1,0-1,0 2,1-1,1 1,0 1,0 0,1 0,1 1,-1 1,1 0,13-6,-23 13,-1 0,0 0,0 1,1-1,-1 1,1-1,-1 1,0 0,1 0,-1 0,1 0,-1 0,0 0,1 1,-1-1,1 1,-1 0,0-1,0 1,1 0,-1 1,0-1,0 0,0 1,0-1,0 1,-1-1,1 1,0 0,-1 0,1 0,-1 0,0 0,1 0,-1 0,0 0,0 0,-1 1,1-1,0 0,-1 1,1 0,-2 105,-19 9,20-117,0 1,-1 0,1 0,0-1,0 1,0 0,0 0,0 0,0-1,0 1,0 0,0 0,1-1,-1 1,0 0,0 0,1-1,-1 1,0 0,1 0,-1-1,1 1,-1-1,1 1,-1 0,1-1,-1 1,1-1,0 1,-1-1,1 1,0-1,-1 0,1 1,0-1,-1 0,1 0,0 1,0-1,0 0,-1 0,1 0,0 0,0 0,-1 0,1 0,0 0,0 0,0 0,-1-1,1 1,0 0,0 0,-1-1,1 1,0-1,-1 1,1 0,0-1,-1 1,1-1,-1 0,45-35,-42 34,68-70,-51 50,0 0,1 2,1 0,1 2,0 0,2 2,0 1,14-6,-38 19,1 1,0 0,0-1,0 1,0 0,0 1,0-1,1 0,-1 0,0 1,0-1,0 1,1 0,-1 0,0 0,1 0,-1 0,0 0,0 1,1-1,-1 1,0-1,0 1,0 0,0 0,0 0,0 0,0 0,0 1,0-1,0 0,-1 1,1 0,0-1,-1 1,0 0,1 0,-1 0,0 0,0 0,0 0,0 0,0 0,0 0,-1 0,1 0,-1 1,0-1,-10 103,7-94,0-1,1 1,0 0,1 0,0-1,1 1,0 0,1 0,1 7,44 66,-46-83,-6-5</inkml:trace>
  <inkml:trace contextRef="#ctx0" brushRef="#br0" timeOffset="3099.326">2324 255,'-10'4,"-3"3</inkml:trace>
</inkml:ink>
</file>

<file path=ppt/ink/ink4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1,'-5'38,"-2"47,1 17,1 2,2-12,0-12,2-10,1-12,0-7,0-7,0-6,0-4,1-4,-1-2,0-1,0 0,0-5</inkml:trace>
  <inkml:trace contextRef="#ctx0" brushRef="#br0" timeOffset="421.377">0 565,'560'-47,"-332"32,-210 17,-41 12,5-4,11-6,1 0,0 1,0 0,0 0,1 0,-1 0,1 1,1 0,-1 0,1 0,0 1,0-1,1 1,0 0,0 0,1 0,0 1,0-1,0 0,1 1,0-1,1 1,0 0,0-1,0 1,1-1,0 1,1-1,0 0,0 1,0-1,1 0,0 0,0 0,1-1,0 1,0-1,2-1,1 0,-1 0,1-1,0 0,0 0,0-1,1 0,-1 0,1-1,0 0,-1 0,1-1,0 0,0 0,0-1,0 0,0-1,0 1,0-1,0-1,-1 0,1 0,0 0,-1-1,0 0,1 0,-1-1,0 0,-1 0,1-1,-1 0,0 0,0-1,0 1,0-2,-2 3,0-1,0 0,-1 0,0 0,1-1,-2 1,1-1,-1 1,1-1,-2 0,1 0,-1 0,0 0,0 0,0 0,-1-1,0 1,0 0,-1 0,1 0,-2 0,1 0,0 0,-1 0,0 0,-1 0,1 1,-1-1,0 1,-1 0,1 0,-1 0,0 0,0 0,0 1,-5-4,-68-13,53 20</inkml:trace>
</inkml:ink>
</file>

<file path=ppt/ink/ink4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46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235 481,'-9'2,"0"0,0 1,0 0,0 0,0 1,1 0,-1 0,1 1,0 0,1 1,-1 0,1 0,0 1,0-1,1 1,0 1,0-1,1 1,-4 8,-2 4,1 0,0 1,2 0,0 1,1-1,2 1,0 1,1-1,2 1,0 0,1-1,2 8,-1-23,0 0,0 0,1 0,0 0,0 0,1-1,0 1,0-1,1 1,0-1,0 0,0 1,1-2,-1 1,2 0,-1-1,0 0,1 0,0 0,0 0,1-1,-1 0,1 0,0-1,0 1,0-1,1 0,-1-1,1 0,-1 0,1 0,0-1,0 0,0 0,0-1,-1 1,1-2,0 1,0-1,0 0,7-4,0 0,0 0,-1-2,0 0,-1 0,1-1,-2-1,1 0,-1 0,0-1,-1-1,0 0,-1 0,0-1,-1 0,0 0,-1-1,0 0,-1-1,0-1,0-1,-1 0,-1 0,0 0,-1 0,-1-1,-1 0,0 1,-1-1,-1 1,-1-1,0 0,-4-13,4 22,0-1,0 1,-1-1,-1 1,1 0,-1 0,0 1,-1-1,0 1,0 0,-1 0,0 0,0 1,0 0,-1 0,0 1,0 0,-1 0,1 0,-1 1,0 0,0 1,0 0,-1 0,1 1,-5-1,9 1,-1 1,1 0,0 0,-1 0,1 1,0 0,-1-1,1 1,-1 1,1-1,0 1,-1 0,1 0,0 0,-1 0,1 1,0 0,0 0,0 0,1 0,-1 0,0 1,1 0,0 0,-1 0,1 0,0 0,1 1,-1-1,0 1,1-1,0 1,-1 3,-6 19,3-2</inkml:trace>
  <inkml:trace contextRef="#ctx0" brushRef="#br0" timeOffset="468.358">575 1187,'175'-414,"-142"349,-32 65,0 0,0-1,0 1,0 0,0 0,0 0,0 0,0 0,-1 0,1 0,0 0,0 1,0-1,0 0,0 1,0-1,0 0,-1 1,1-1,0 1,0-1,0 1,-1 0,1-1,0 1,-1 0,1-1,-1 1,1 0,-1 0,1 0,-1-1,1 1,-1 0,0 0,1 0,-1 0,0 0,0 0,0 0,0 0,0 0,0-1,0 1,0 0,0 0,0 0,0 0,-1 0,1 0,0 0,-1 0,1-1,0 1,-1 0,0 0,3 8,2 11,-4-13,0 1,1-1,0 1,1-1,-1 0,1 1,1-1,-1 0,1 0,0 0,1-1,0 1,0-1,0 0,1 0,0 0,0 0,0-1,1 0,0 0,0-1,0 0,0 0,1 0,0 0,0-1,3-2,0 1,0-2,0 1,1-2,-1 1,0-1,0-1,0 0,0 0,0-1,0 0,-1-1,1 0,-1 0,0-1,0-1,-1 1,0-1,0-1,0 1,0-1,-1-1,-1 1,1-1,-1-1,0 1,-1-1,0 0,2-5,2-2,-2 0,0 0,0 0,-2-1,0 0,-1 0,2-16,-4 11</inkml:trace>
  <inkml:trace contextRef="#ctx0" brushRef="#br0" timeOffset="846.638">1506 1,'-18'398,"-22"-70,30-268,1 59,9-118,0 0,0 1,0-1,0 1,0-1,1 0,-1 1,0-1,1 0,-1 1,0-1,1 0,0 0,-1 0,1 1,0-1,0 0,-1 0,1 0,0 0,0 0,0 0,0 0,0-1,1 1,-1 0,0 0,0-1,0 1,1-1,-1 1,0-1,1 0,-1 1,0-1,1 0,-1 0,0 0,1 0,-1 0,1 0,-1 0,0-1,1 1,-1 0,0-1,0 1,1-1,-1 1,0-1,0 0,0 0,1 1,-1-1,0 0,0-1,18-13</inkml:trace>
  <inkml:trace contextRef="#ctx0" brushRef="#br0" timeOffset="1363.766">1703 594,'-3'24,"-2"4,0 0,3 0,0 1,2-1,0 1,2-1,5 22,-7-47,1 0,-1 0,1 0,-1 0,1 0,0 0,0 0,1 0,-1 0,1 0,-1 0,1-1,0 1,0-1,0 1,0-1,0 0,1 0,-1 0,1 0,-1 0,1 0,0-1,0 1,0-1,0 0,0 0,0 0,0 0,0 0,0-1,0 0,0 1,0-1,1 0,-1 0,0-1,0 1,0-1,0 0,0 1,0-1,0-1,3 0,5-8,0-1,0 0,-2 0,1-1,-1 0,-1-1,0 0,-1 0,-1-1,0 0,4-12,14-28,64-85,-88 138,0 1,0-1,1 1,-1-1,0 1,0-1,0 1,0-1,0 1,1-1,-1 1,0-1,0 1,1 0,-1-1,0 1,1-1,-1 1,0 0,1-1,-1 1,0 0,1-1,-1 1,1 0,-1 0,1-1,-1 1,1 0,-1 0,1 0,-1 0,1 0,-1 0,1 0,-1 0,1 0,-1 0,1 0,-1 0,1 0,-1 0,1 0,-1 0,1 0,-1 1,1-1,-1 0,1 0,-1 1,0-1,1 0,-1 1,1-1,-1 0,0 1,1-1,-1 1,0-1,0 0,1 1,-1-1,0 1,0-1,1 1,-1 0,3 38,-3-35,-2 161,11 261,3-307,-5-1,-9 99,-26-114,27-100,0-1,0 0,0 0,0 1,-1-1,1 0,-1 0,1 0,-1 0,0-1,0 1,0 0,0-1,0 1,0-1,0 0,-1 0,1 0,0 0,-1 0,1 0,-1 0,1-1,-1 1,1-1,-1 0,1 0,-1 0,1 0,-1 0,1-1,-1 1,1-1,-1 1,1-1,0 0,-1 0,1 0,-1-1,-3-4,0 0,0 0,1-1,0 1,0-1,0-1,1 1,0 0,1-1,0 0,0 0,0 0,1 0,1-1,-1 1,1 0,1-1,-1 1,1-1,1 1,0-1,0 1,0 0,1-1,1 1,-1 0,1 0,3-5,4-13,1 1,1 1,0 0,2 1,1 0,1 1,1 1,1 1,0 0,2 1,0 1,1 1,5-2,-7 6</inkml:trace>
  <inkml:trace contextRef="#ctx0" brushRef="#br0" timeOffset="2412.49">3030 1074,'316'-461,"-272"390,-44 71,1 0,-1 0,1 0,-1 0,1 0,-1 0,1 0,-1 0,1 0,-1 0,1 1,-1-1,1 0,-1 0,1 0,-1 1,0-1,1 0,-1 0,1 1,-1-1,0 1,1-1,-1 0,0 1,1-1,-1 0,0 1,0-1,1 1,-1-1,0 1,0-1,0 1,0-1,1 1,-1-1,0 1,0-1,0 1,0-1,0 1,0-1,0 1,-1-1,1 1,0-1,0 1,0-1,0 1,-1-1,1 1,0-1,0 0,-1 1,1-1,0 1,-1-1,-27 153,26-147,0 1,1-1,-1 0,1 1,1-1,-1 1,1-1,0 1,1-1,0 1,0-1,0 1,0-1,1 0,0 0,1 0,-1 0,1 0,1 0,-1-1,1 1,-1-1,2 0,-1 0,0 0,1-1,0 0,0 1,0-2,1 1,-1-1,1 0,2 1,-2-3,0 0,0-1,0 1,0-1,0-1,0 1,0-1,0 0,0 0,0-1,0 0,0 0,-1 0,1-1,-1 1,0-1,1-1,-1 1,-1-1,1 0,0 0,1-3,86-108,-88 108,102-176,-98 168,-6 18</inkml:trace>
  <inkml:trace contextRef="#ctx0" brushRef="#br0" timeOffset="2731.456">3905 848,'23'-13,"-1"-1,0-1,-1 0,-1-2,0-1,-1 0,-1-1,-1-1,-1-1,-1 0,0-1,3-10,-16 30,0 0,-1-1,0 1,1 0,-1 0,0-1,0 1,0 0,0-1,-1 1,1-1,-1 0,0 1,1-1,-1 1,0-1,-1 1,1-1,0 0,-1 1,1-1,-1 1,0-1,0 1,0 0,0-1,0 1,0 0,-1 0,1 0,-1 0,0 0,1 0,-1 0,0 0,0 1,0-1,0 1,0-1,-1 1,1 0,0 0,-1 0,1 0,-1 0,1 0,-1 1,1 0,-3-1,-7 3,1 1,0 0,-1 1,1 0,1 1,-1 0,1 0,0 1,0 1,0 0,1 0,0 1,1 0,-1 0,2 1,-1 0,-1 4,2-4,0 1,0 0,1 0,0 1,1 0,0 0,1 0,0 1,1-1,0 1,1 0,0 0,1 0,0 8,1-14,0 1,1 0,-1 0,1-1,1 1,-1-1,1 1,0-1,1 1,-1-1,1 0,0 0,1 0,0-1,0 1,0-1,0 0,1 0,0-1,0 1,0-1,0 0,1 0,0-1,0 1,3 0,3 0,1-1,-1 0,1-1,0-1,-1 0,1-1,0 0,0-1,-1 0,1-1,-1 0,1-1,-1-1,0 0,0-1,0 0,-1 0,0-1,0-1,0 0,0-1,33-15,-20 11</inkml:trace>
  <inkml:trace contextRef="#ctx0" brushRef="#br0" timeOffset="3101.617">4413 820,'28'-12,"-1"-1,0-2,-1 0,-1-2,0-1,-1-1,-1-1,-1-1,6-8,-24 24,0 0,-1 0,0 0,0 0,0-1,-1 1,0-1,0 0,0 1,-1-1,0 0,0 0,0-5,-1 9,0 0,0 0,0 0,-1 0,1 0,0 0,-1 0,1 0,-1 1,0-1,0 0,0 0,0 0,0 1,0-1,0 1,-1-1,1 1,0-1,-1 1,1 0,-1 0,0-1,1 1,-1 0,0 1,0-1,1 0,-1 0,0 1,0-1,0 1,0 0,0-1,0 1,0 0,0 0,0 0,0 0,0 1,0-1,0 1,-5 0,0 0,0 1,0 0,1 0,-1 0,1 1,-1 0,1 1,0-1,0 1,0 0,1 1,-1-1,1 1,0 0,0 0,1 1,0 0,-3 3,-56 126,57-118,2 0,0 0,1 1,0 0,2-1,0 1,2 10,-1-23,0 0,0 0,1 0,0 0,0 0,1 0,-1 0,1 0,0-1,0 1,1-1,-1 1,1-1,0 0,0 0,0 0,1 0,0-1,-1 1,1-1,0 0,1 0,-1-1,0 1,1-1,-1 0,1 0,2 0,9 1,0-1,1 0,0-1,-1-1,1-1,0-1,-1 0,0-1,1 0,-1-1,0-1,-1-1,1-1,-1 0,0 0,-1-2,0 0,10-8,-6 3</inkml:trace>
  <inkml:trace contextRef="#ctx0" brushRef="#br0" timeOffset="3529.414">5119 594,'-23'22,"2"1,0 1,2 0,0 2,2 0,1 1,1 1,2 0,0 1,-2 11,14-36,1-1,-1 1,0-1,1 1,0 0,0-1,0 1,0-1,1 1,0-1,-1 1,1-1,0 1,1-1,-1 1,0-1,1 0,0 0,0 0,0 0,0 0,0 0,1-1,-1 1,1-1,0 1,-1-1,1 0,0 0,1 0,-1-1,0 1,0-1,1 0,-1 0,1 0,-1 0,1 0,-1-1,1 1,-1-1,1 0,-1 0,1-1,0 1,-1-1,1 0,9-1,1-1,-1-1,0 0,-1 0,1-2,-1 1,0-2,0 0,-1 0,0-1,0 0,-1-1,0 0,0-1,-1 0,0 0,-1-1,6-11,98-204,-104 209,9-20,0-1,-3-1,-1 0,-2-1,5-33,-15 63,0 0,-1 0,0-1,0 1,-1 0,-1 0,0-1,0 1,-1 0,0 1,0-1,-1 0,-1 1,0 0,0 0,-2-1,6 8,-1 0,1 0,-1 1,0-1,0 0,0 1,0 0,0-1,-1 1,1 0,0 0,0 0,-1 1,1-1,0 0,-1 1,1-1,-1 1,1 0,-1 0,1 0,-1 0,1 1,-1-1,1 1,0-1,-1 1,1 0,0 0,-1 0,1 0,0 0,0 0,0 1,-2 0,-61 67,51-44,1 1,1 1,1 0,1 0,1 1,2 0,1 1,1 0,1 0,2 0,1 0,1 0,2 0,1 0,1 0,1 0,6 15,-3-22,1-1,1-1,1 1,1-2,1 1,1-2,0 0,1 0,1-1,1-1,0-1,2 0,-6-4,0-2,1 0,0 0,0-1,1-1,0-1,0 0,15 4,-5-5</inkml:trace>
  <inkml:trace contextRef="#ctx0" brushRef="#br0" timeOffset="13021.936">292 2175,'-15'1,"0"1,0 1,0 1,0 0,1 1,0 0,0 1,0 0,1 2,0-1,0 2,1-1,0 2,-1 1,3 1,1-1,0 2,1-1,1 1,0 0,1 1,0 0,1 0,1 0,0 0,0 1,2-1,0 1,1 0,0 0,1 0,1 0,0 0,1-1,4 15,-6-25,1 0,0 0,0 0,0 0,0-1,0 1,1 0,0-1,0 1,0-1,0 0,0 0,1 1,-1-2,1 1,0 0,0 0,0-1,0 0,0 1,1-1,-1-1,1 1,-1 0,1-1,0 0,-1 1,1-1,0-1,0 1,3 0,5-1,0 1,0-1,0-1,0 0,0 0,-1-2,1 1,0-1,-1-1,1 0,14-12,1-1,-2 0,0-2,-1-1,-1-1,-1-1,-1-1,-1-1,-1-1,-2 0,0-1,-1-1,-2-1,-1 0,1-6,3 2,-1-1,-2-1,-2 0,-1 0,-1-1,-2 0,-2-1,-1 0,-2 0,-1-9,-3 29,-1 0,-1 0,0 0,-1 0,-1 0,-1 1,0-1,0 2,-9-14,11 21,0 0,0 1,0 0,-1 0,0 0,0 0,-1 1,1-1,-1 2,0-1,-1 0,1 1,-1 1,0-1,0 1,0 0,0 0,0 1,-1 0,1 0,-8 0,9 2,0 1,0 0,-1 0,1 0,0 0,0 1,0 0,0 0,1 1,-1 0,1 0,-1 0,1 0,0 1,0 0,1 0,-1 1,1-1,0 1,0 0,0 0,1 0,-1 0,1 1,1-1,-2 5,-3 5,0 1,2 0,0 1,1-1,0 1,2 0,0 0,0 0,2 5,0-1,2 1,1-1,0 0,2 0,0 0,1 0,1-1,1 0,1-1,1 0,0 0,11 14,25 27,-4 2,-2 1,14 35,-8 37,-45-132,-1 0,1-1,0 1,0 0,0-1,0 1,0-1,1 1,-1-1,1 0,-1 0,1 1,0-1,0 0,0-1,0 1,0 0,0 0,1-1,-1 0,0 1,1-1,0 0,-1 0,1 0,-1 0,1-1,10-1</inkml:trace>
  <inkml:trace contextRef="#ctx0" brushRef="#br0" timeOffset="13266.413">998 2287,'-9'34,"-4"20,5 2,10-10,3-16,2-15</inkml:trace>
  <inkml:trace contextRef="#ctx0" brushRef="#br0" timeOffset="13523.377">885 1836,'10'5,"7"10,7 9,3 4,-3-2</inkml:trace>
  <inkml:trace contextRef="#ctx0" brushRef="#br0" timeOffset="13788.05">1167 2513,'2'-25,"2"1,1 0,0 0,2 0,1 1,1 0,9-18,-10 23,75-169,-82 185,0 1,0-1,0 1,0 0,0-1,0 1,0 0,0 0,0-1,1 1,-1 0,1 0,-1 1,0-1,1 0,0 0,-1 1,1-1,-1 1,1-1,0 1,-1 0,1-1,0 1,-1 0,1 0,0 0,-1 0,1 1,0-1,-1 0,2 1,11 7</inkml:trace>
  <inkml:trace contextRef="#ctx0" brushRef="#br0" timeOffset="14064.868">1590 2343,'11'3,"1"0,-1-1,0-1,1 0,-1-1,1 0,-1 0,1-1,-1-1,1 0,-1 0,0-1,0-1,0 0,-1 0,1-1,-1-1,0 0,0 0,-1-1,0 0,0 0,-1-1,0 0,0-1,0 1,-1-2,-1 1,3-5,-8 11,1 1,-1 0,1 0,-1-1,0 1,0-1,0 1,-1-1,1 1,0-1,-1 0,0 1,0-1,0 1,0-1,0 0,0 1,-1-1,1 0,-1 1,1-1,-1 1,0-1,0 1,0-1,-1 1,1 0,-1 0,1-1,-1 1,0 0,1 0,-1 1,0-1,0 0,-1 1,1-1,0 1,0-1,-1 1,1 0,-1 0,1 0,-1 1,1-1,-1 1,0-1,-1 1,-9 4,0 0,1 1,-1 1,1 0,0 0,1 1,0 1,0 0,0 1,1 0,0 0,1 1,0 0,1 1,0 0,0 0,-5 12,10-18,-5 6,0 0,1 1,1 0,-1 0,2 0,0 1,1 0,-4 13,7-21,1-1,-1 0,1 1,0-1,0 1,0-1,0 1,1-1,0 0,0 1,0-1,1 0,-1 0,1 1,0-1,0-1,0 1,1 0,-1 0,1-1,0 0,0 1,0-1,0 0,1 0,-1-1,1 1,0-1,0 0,12 4,0-1,1-1,-1 0,1-2,0 0,0 0,0-2,0 0,0-1,0-1,0 0,0-1,-1-1,1-1,-1 0,0-1,10-6,-19 10,16-6</inkml:trace>
  <inkml:trace contextRef="#ctx0" brushRef="#br0" timeOffset="14536.277">2466 2062,'-12'4,"-1"0,1 1,1 0,-1 1,1 0,0 1,0 0,1 1,0 0,1 1,-1 0,2 1,-1-1,1 2,1-1,-3 5,6-9,0 1,1-1,-1 1,1 0,1 0,-1 0,1 1,1-1,-1 1,1-1,0 1,1-1,0 1,0-1,0 1,1-1,1 1,-1-1,1 1,0-1,1 0,-1 0,1 0,1 0,0-1,0 1,0-1,1 1,4 1,1-1,0 0,0-1,0 0,1 0,0-1,0-1,0 0,1 0,-1-1,1-1,0 0,0-1,0 0,0 0,0-1,0-1,0 0,-1-1,1 0,5-2,6-1,-5-2</inkml:trace>
  <inkml:trace contextRef="#ctx0" brushRef="#br0" timeOffset="14971.454">2974 1638,'27'388,"-27"-306,12 102,17-29,-26-125,-22-37,9-5</inkml:trace>
  <inkml:trace contextRef="#ctx0" brushRef="#br0" timeOffset="15218.919">2776 2118,'29'-5,"28"-1,10 0,-2 1,-7 1,-9 2,-8 1,-11 5,-5 3,-3-1,0-1,-4 4,1 0,-5-2</inkml:trace>
  <inkml:trace contextRef="#ctx0" brushRef="#br0" timeOffset="15466.317">3454 2259,'9'39,"8"12,7-3,3-8,-3-12</inkml:trace>
  <inkml:trace contextRef="#ctx0" brushRef="#br0" timeOffset="15618.355">3454 1864,'0'0</inkml:trace>
  <inkml:trace contextRef="#ctx0" brushRef="#br0" timeOffset="16154.41">4074 2062,'-13'14,"-1"1,2 1,0 0,1 1,1 0,0 1,1 0,1 0,1 1,1 0,0 0,2 1,0-1,0 5,4-21,-1 1,0-1,1 1,0 0,0-1,0 1,0-1,1 1,0 0,-1-1,1 1,0-1,1 0,-1 1,1-1,-1 0,1 0,0 0,0 0,0 0,1 0,-1 0,1-1,-1 1,1-1,0 0,0 0,0 0,0 0,0 0,1-1,-1 1,0-1,1 0,-1 0,1 0,-1-1,1 1,-1-1,1 0,0 0,-1 0,1 0,0-1,-1 1,1-1,-1 0,1 0,1-1,10-5,0 0,0-1,-1 0,0-2,0 1,-1-2,-1 0,0 0,0-1,-1-1,1-2,-7 8,-1-1,0-1,0 1,-1 0,0-1,0 0,-1 0,-1 0,1 0,-1 0,-1 0,0 0,0 0,0 0,-1 0,-1 0,0 0,0 0,-1 0,0 0,0 1,-1 0,0-1,0 1,-1 1,0-1,0 1,-5-4,6 7,-1 1,0 0,0 1,0-1,0 1,0 0,-1 0,1 1,-1-1,1 1,-1 1,1-1,-1 1,0 0,1 0,-1 0,0 1,1 0,-1 0,-1 1,-11 5</inkml:trace>
  <inkml:trace contextRef="#ctx0" brushRef="#br0" timeOffset="16639.781">4526 2429,'32'-47,"-1"-2,-2 0,-3-2,19-51,-21 61,-24 41,0-1,1 0,-1 1,0-1,1 0,-1 1,1-1,-1 1,1-1,-1 1,1-1,-1 1,1-1,-1 1,1 0,0-1,-1 1,1 0,0-1,-1 1,1 0,0 0,-1-1,1 1,0 0,0 0,-1 0,1 0,0 0,0 0,-1 0,1 0,0 1,-1-1,1 0,0 0,-1 1,1-1,0 0,-1 1,1-1,0 0,-1 1,1-1,-1 1,1-1,-1 1,1-1,-1 1,1 0,-1-1,0 1,1 0,-1-1,0 1,0 0,1-1,-1 1,0 0,0 0,32 132,-29-126,0 1,1-1,-1 0,2 0,-1-1,1 1,0-1,0 0,1 0,0 0,0-1,0 0,1 0,-1-1,1 0,0 0,0 0,1-1,-1 0,1 0,0-1,0 0,-1-1,1 0,0 0,7 0,-5-1,0 0,0 0,0-1,-1 0,1-1,0 0,-1-1,1 0,-1 0,0-1,0 0,0 0,-1-1,1-1,-1 1,0-1,-1-1,0 1,0-1,0-1,-1 1,0-1,2-3,34-71,-36 64</inkml:trace>
  <inkml:trace contextRef="#ctx0" brushRef="#br0" timeOffset="22905.058">5711 2259,'0'10,"0"7,-5 2,-6 1,3-6,8-7,4-8,7-5,0-6,-1 0</inkml:trace>
  <inkml:trace contextRef="#ctx0" brushRef="#br0" timeOffset="23502.611">5767 1920,'0'-5,"-4"-1,-8 5,-5 2,5 2,8-1,11 1,4-2</inkml:trace>
</inkml:ink>
</file>

<file path=ppt/ink/ink4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29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1,'-10'5,"-3"6,6 1,4-5,2-1,-3 0,-6-1,-1 3,1 5,2 0</inkml:trace>
</inkml:ink>
</file>

<file path=ppt/ink/ink4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30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0,'0'5,"-4"2,-3 3,1 2</inkml:trace>
</inkml:ink>
</file>

<file path=ppt/ink/ink4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27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85,'-13'39,"-154"273,-87 131,244-420,22-28,107-152,-103 130</inkml:trace>
  <inkml:trace contextRef="#ctx0" brushRef="#br0" timeOffset="385.638">1100 114,'12'285,"-3"-223,-7-36,2-1,1 1,0-1,2 0,1 0,1-1,10 19,-17-40,-1 0,1 0,0-1,0 1,0 0,0-1,1 0,-1 1,1-1,-1 0,1 0,0-1,-1 1,1 0,0-1,0 0,0 0,0 0,1 0,-1 0,0-1,0 1,1-1,-1 0,0 0,0 0,1 0,-1 0,0-1,0 0,0 1,1-1,-1-1,0 1,0 0,0-1,-1 1,1-1,0 0,-1 0,1 0,-1 0,1 0,-1-1,0 1,0-1,0 0,1-2,21-28,-2-1,-2-1,-1-1,-1 0,9-30,-12 29,-2 6,-1 0,-1-1,-2 0,-2-1,-1 0,-1 0,0-27,-5 54,0 6</inkml:trace>
  <inkml:trace contextRef="#ctx0" brushRef="#br0" timeOffset="735.425">1778 424,'-8'13,"1"-1,1 1,0 0,1 1,0-1,1 1,1 0,0 0,1 1,0-1,1 0,1 1,0-1,1 0,1 1,1 6,-2-18,0 0,1 0,-1 0,0-1,1 1,0-1,-1 1,1-1,0 0,0 1,1-1,-1 0,0 0,1-1,-1 1,1 0,-1-1,1 1,0-1,0 0,-1 0,1 0,0-1,0 1,0 0,0-1,0 0,0 0,0 0,0 0,0 0,0-1,0 1,0-1,0 0,0 0,6-2,-1 0,0 0,0-1,0 0,0 0,-1-1,0 0,0 0,0-1,-1 0,6-7,-6 7,0 0,0-1,-1 0,0 0,-1-1,1 1,-1-1,-1 0,0 0,0-1,0 1,-1 0,0-1,-1 0,0 1,0-1,-1 0,0 0,-1 1,1-1,-2 0,1 1,-1-1,-1 1,1 0,-2-1,1 1,-1 1,0-1,-2-2,2 5,0 0,-1 0,0 0,0 0,0 1,0 0,-1 0,0 0,0 1,0 0,0 0,0 0,0 1,-1 0,0 0,1 1,-1-1,-2 1,-14-1</inkml:trace>
  <inkml:trace contextRef="#ctx0" brushRef="#br0" timeOffset="1051.35">2314 1,'12'67,"-2"0,-4 1,-2 0,-6 62,1-75,-26 112,21-144,-2-5</inkml:trace>
  <inkml:trace contextRef="#ctx0" brushRef="#br0" timeOffset="1305.733">2088 339,'29'0,"24"0,7 0,-1 0,-6 0,-7 0,-7 0,-5 5,-8 1</inkml:trace>
  <inkml:trace contextRef="#ctx0" brushRef="#br0" timeOffset="1637.249">2710 452,'39'-6,"0"-2,-1-2,0-1,-1-2,0-2,4-3,-34 15,0 0,0 0,0-1,0 1,-1-2,0 1,1-1,-2 0,1 0,-1 0,1-1,-2 0,1 0,-1 0,0-1,0 1,0-1,-1 0,0 0,-1-1,1 1,-1 0,-1-1,1 1,-1-1,-1 0,0 1,0-1,0 0,-1-2,0 7,0 1,0-1,-1 1,1-1,-1 1,1 0,-1 0,0-1,0 1,0 0,0 1,0-1,0 0,-1 1,1-1,0 1,-1 0,1-1,-1 1,0 0,1 1,-1-1,0 0,1 1,-1 0,0-1,0 1,0 0,1 1,-1-1,-2 1,-81 30,54-8,1 1,1 1,1 2,2 1,1 1,1 1,1 2,-10 18,27-41,1 0,0 1,1 0,0 0,0 0,1 0,0 1,1-1,0 1,1 0,0 0,1 0,0 0,1 1,0-1,0 0,5-4,0 0,0 0,1 0,0-1,0 0,0 0,1-1,-1 0,1 0,1 0,-1-1,1 0,-1-1,1 0,0 0,0 0,1-1,-1 0,1-1,-1 0,1 0,-1-1,1 0,-1 0,8-2,12 2,-3 0</inkml:trace>
  <inkml:trace contextRef="#ctx0" brushRef="#br0" timeOffset="2249.849">1 1045,'114'-12,"0"5,1 5,82 11,-21 0,0-8,118-16,574-43,-405 36,-154 4,-169-5,-47 2,-74 16</inkml:trace>
</inkml:ink>
</file>

<file path=ppt/ink/ink4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8:00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0 932,'5'0,"11"0,7 0,5 0,-2-5,-1-1,0 0,1 1,0 2,1 1,1 0,0 2,-5 0</inkml:trace>
  <inkml:trace contextRef="#ctx0" brushRef="#br0" timeOffset="303.236">198 650,'-5'44,"-2"18,1 4,1-5,1-8,7-7,2-8,1-5,-1-3,-6-7,-3-3,-1 1,1-4</inkml:trace>
  <inkml:trace contextRef="#ctx0" brushRef="#br0" timeOffset="1335.426">592 1187,'0'-31,"-1"12,0 1,1-1,1 0,1 1,1-1,0 1,1 0,1 0,1 0,0 1,5-7,4-5,3 1,0 0,1 1,2 1,1 1,18-16,-39 40,0-1,0 1,-1 0,1 0,0-1,0 1,0 0,0 0,0 0,0 0,0 0,1 0,-1 0,0 0,0 1,1-1,-1 0,1 1,-1-1,0 1,1 0,-1-1,1 1,-1 0,1 0,-1 0,1 0,-1 0,1 0,-1 0,1 1,-1-1,1 0,-1 1,1-1,-1 1,0 0,1-1,-1 1,0 0,0 0,1 0,0 1,18 55,-14-38</inkml:trace>
  <inkml:trace contextRef="#ctx0" brushRef="#br0" timeOffset="2252.618">762 1271,'14'3,"0"-1,1 0,-1-1,1-1,-1 0,0-1,1-1,-1 0,0-1,0-1,0 0,0 0,-1-2,0 1,0-2,0 0,-1 0,0-1,3-3,-11 6,0-1,0 0,0 0,0 0,-1 0,0 0,-1-1,1 1,-1-1,0 0,-1 0,0 0,0 0,0 0,-1 5,0 0,1-1,-1 1,0 0,0 0,0-1,-1 1,1 0,0-1,-1 1,0 0,1 0,-1 0,0 0,0 0,0 0,0 0,-1 0,1 0,-1 0,1 0,-1 1,1-1,-1 1,0-1,0 1,0-1,0 1,0 0,0 0,0 0,0 0,0 1,0-1,-1 1,1-1,0 1,0 0,-1-1,1 1,0 0,-2 1,-7 1,0 1,0 1,0 0,1 1,-1 0,1 0,0 1,1 0,0 1,0 0,0 0,1 1,0 0,0 1,1 0,0 0,0 0,1 1,1 0,0 0,0 1,0 2,-2 1,1 0,0 0,1 1,1 0,0 0,1 0,1 1,0 7,2-12,0 0,-1 0,0 0,-1 0,0 0,-1-1,0 1,-1-1,0 0,-1 0,1 0,-2 0,0-1,0 0,0 0,-1-1,-1 0,1 0,-1 0,-8 5,0-4</inkml:trace>
  <inkml:trace contextRef="#ctx0" brushRef="#br0" timeOffset="3432.087">1326 877,'17'8,"-8"-2,0 0,0-1,1 0,0 0,-1-1,2 0,-1-1,0 0,1-1,-1 0,1 0,-1-1,1-1,0 0,-1 0,1-1,0-1,-1 1,1-2,-1 1,0-2,5-1,-3-2,1 0,-1-1,-1-1,0 0,0-1,0 0,-1 0,-1-1,0 0,0-1,-1 0,-1 0,0-1,0 0,-2 0,4-12,-8 23,0-1,0 1,0-1,0 0,-1 0,1 0,-1 1,0-1,0 0,0 0,0 0,0 0,-1 1,1-1,-1 0,0 0,0 1,0-1,0 0,0 1,-1-1,1 1,-1 0,1-1,-1 1,0 0,0 0,0 0,0 0,0 0,-1 1,1-1,0 1,-1-1,1 1,-1 0,0 0,1 0,-1 0,0 1,0-1,1 1,-1-1,0 1,0 0,0 0,0 0,1 1,-1-1,0 1,-10 3,0 0,0 2,0-1,1 2,-1 0,2 0,-1 1,1 0,0 1,1 0,0 1,0 0,1 1,1 0,0 0,0 1,-3 7,-1 7,1 2,1-1,1 2,1-1,2 1,1 0,1 0,1 0,2 1,1-1,1 1,2 5,-2 14,0-38,-1 1,-1 0,0 0,-1 0,0 0,0-1,-1 1,-1-1,0 0,-1 0,0 0,0 0,-1-1,0 0,-1 0,-1-1,1 0,-1 0,-1 0,1-1,-9 5,10-8,2-1,1-1,-1 0,0 0,0 0,0 0,0-1,0 1,-1-2,1 1,-1 0,1-1,-1 0,0 0,-2-1,-7-3</inkml:trace>
  <inkml:trace contextRef="#ctx0" brushRef="#br0" timeOffset="4285.451">1410 397,'75'-62,"-4"-3,60-70,-107 109,-19 20,-5 6,0-1,0 0,0 0,1 0,-1 0,0 1,0-1,0 0,1 0,-1 1,0-1,1 0,-1 0,1 1,-1-1,1 0,-1 1,1-1,0 1,-1-1,1 0,-1 1,1-1,0 1,0 0,-1-1,1 1,0 0,0-1,0 1,-1 0,1 0,0 0,0 0,0 0,-1 0,1 0,0 0,0 0,0 0,0 0,-1 0,1 0,0 1,0-1,0 0,-1 1,1-1,0 1,-1-1,1 1,0-1,-1 1,1-1,0 1,-1-1,1 1,-1 0,1 0,23 133,12-55,-27-64</inkml:trace>
  <inkml:trace contextRef="#ctx0" brushRef="#br0" timeOffset="4737.764">2144 1,'118'319,"-107"-267,-3 1,-1 0,-3 0,-3 0,-1 1,-5 17,0-32,-2-1,-2 1,-2-1,-1-1,-1 0,-3-1,0 0,-3-2,-1 0,-1-1,-2-1,-4 4,6-12,-1 0,-1-1,-1-1,-1-1,-1-1,0-2,-2 0,0-2,-1-1,-4 0,8-5</inkml:trace>
</inkml:ink>
</file>

<file path=ppt/ink/ink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08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1,'-26'31,"2"1,0 2,3 0,1 2,1 0,1 4,-6 46,24-85,0 1,0 0,0 0,0-1,0 1,0 0,0 0,1-1,-1 1,0 0,1-1,0 1,-1 0,1-1,0 1,0-1,0 1,0-1,0 1,0-1,0 0,0 1,1-1,-1 0,0 0,1 0,-1 0,1 0,-1-1,1 1,0 0,-1-1,1 1,0-1,-1 1,1-1,0 0,-1 0,1 1,0-1,0-1,0 1,-1 0,1 0,0-1,0 1,12-4,0 0,0-1,-1-1,1 0,-1 0,-1-2,1 1,-1-2,-1 1,1-2,-1 0,-1 0,2-3,-7 8,0 0,-1 0,1 0,-1-1,0 0,-1 0,0 0,0 0,0 0,0-1,-1 1,0-1,-1 0,0 1,0-1,0 0,0 0,-1 0,-1 0,1 0,-1 1,0-1,0 0,-1 0,0 1,0-1,-1 1,0 0,0-1,0 1,-1 0,0 1,0-1,0 1,-1 0,1 0,-1 0,-1 1,1-1,-3 0,-18-8,1 5</inkml:trace>
</inkml:ink>
</file>

<file path=ppt/ink/ink4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38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537 285,'438'0,"-196"-29,-137 34,-96 7,-36-8,4-9,0-2,0 0,1-2,0 0,0-2,1 0,1-1,0-1,0-1,-3-5,-22-5,28 20</inkml:trace>
  <inkml:trace contextRef="#ctx0" brushRef="#br0" timeOffset="1773.995">2484 313,'30'-7,"0"1,1 2,0 1,0 1,0 2,0 1,8 2,28-1,-77-44,-100-120,104 133,11 22</inkml:trace>
  <inkml:trace contextRef="#ctx0" brushRef="#br0" timeOffset="-3463.337">1 1187,'16'4,"0"-1,0-1,0 0,0-1,0-1,1-1,-1 0,0-1,0 0,0-2,0 0,-1-1,0 0,1-1,-2-1,1 0,-1-1,0-1,-1 0,0-1,0 0,-1-1,-1 0,1-1,145-141,-146 142,1 0,-1 0,-1-1,0-1,-1 1,0-2,-1 1,0-1,-1 0,-1-1,0 0,-1 0,-1 0,2-14,-5 28,-1-1,0 0,0 1,0-1,0 0,0 0,-1 1,1-1,0 0,-1 1,1-1,-1 0,0 1,1-1,-1 1,0-1,0 1,0-1,0 1,0 0,0 0,0-1,-1 1,1 0,0 0,-1 0,1 0,-1 0,1 1,-1-1,0 0,1 1,-1-1,1 1,-1-1,0 1,0 0,1 0,-1 0,0 0,1 0,-1 0,0 0,1 1,-1-1,0 0,1 1,-1 0,0-1,1 1,-1 0,1 0,-1 0,0 0,-13 9,1 0,0 0,0 2,1 0,1 0,0 1,0 1,1 0,1 0,1 1,0 0,1 1,0 0,1 0,1 1,1-1,0 1,2 1,-1-1,2 1,0 2,2-14,0-1,0 1,0-1,1 1,0-1,0 1,0-1,1 0,-1 0,1 1,1-1,-1 0,1-1,0 1,0 0,0-1,0 0,1 1,0-1,0-1,0 1,0-1,1 1,-1-1,1 0,0-1,0 1,0-1,0 0,0 0,0-1,1 1,-1-1,5 0,13 3,1-2,-1 0,1-2,-1 0,1-2,-1 0,0-2,0 0,0-2,-1-1,1 0,-1-2,-1 0,0-1,0-2,14-10,15-15,-23 19,-1-1,-1-2,0 0,-2-1,-1-2,6-9,-22 27,0-1,-1 0,0-1,0 0,-1 1,0-1,0-1,-1 1,0 0,0-1,-1 0,0 0,-1 1,0-1,0 0,-1 0,0 0,-1-8,0 16,1 0,0-1,-1 1,1 0,-1 0,1-1,-1 1,0 0,0 0,1 0,-1 0,0 0,0 0,0 0,0 0,0 0,0 1,0-1,-1 0,1 0,0 1,0-1,-1 1,1 0,0-1,-1 1,1 0,0-1,-1 1,1 0,0 0,-1 0,1 0,0 1,-1-1,1 0,0 0,-1 1,1-1,0 1,0-1,-1 1,1 0,0-1,0 1,-49 40,35-23,0-3,2 0,0 1,0 1,2 1,0-1,1 2,-3 9,7-14,1 0,1 0,0 0,1 0,1 1,0 0,1-1,0 8,1-17,1 1,-1-1,1 1,1-1,-1 1,1-1,0 0,0 0,0 0,0 0,1 0,0 0,0-1,1 0,-1 1,1-1,0 0,0-1,0 1,1-1,-1 1,1-1,0-1,0 1,11 2,0-1,1 0,-1-1,0-1,1-1,0 0,-1-1,1-1,0-1,-1 0,1-1,-1 0,0-2,0 0,-1-1,9-4,8-3,0-2,-1 0,-1-3,0 0,-2-2,0-1,-1-1,-1-1,13-17,-31 33,-1-2,1 1,-1 0,-1-1,0-1,0 1,-1-1,0 0,-1 0,0 0,0-1,-1 1,-1-1,0 0,0-4,-2 13,0 0,0 0,0-1,-1 1,1 0,-1 0,0-1,1 1,-1 0,0 0,0 0,-1 0,1 0,0 0,-1 1,1-1,-1 0,1 1,-1-1,0 1,0-1,1 1,-1 0,0 0,0-1,0 2,-1-1,1 0,0 0,0 1,0-1,-1 1,1 0,0-1,-1 1,1 0,-2 1,-1-1,-1 0,0 1,0 0,1 0,-1 0,0 1,1 0,0 0,-1 1,1-1,0 1,0 0,0 0,-2 3,-1 2,1 0,0 0,1 1,0 0,0 0,0 0,2 1,-1 0,1 0,0 0,1 0,0 1,1 0,0-1,1 1,0 0,1 0,0-1,0 1,2 0,-1 0,1-1,0 1,1-1,1 1,-1-1,2 0,-1 0,1-1,1 1,0-1,0-1,1 1,0-1,0 0,1 0,4 2,47 25,-46-34</inkml:trace>
  <inkml:trace contextRef="#ctx0" brushRef="#br0" timeOffset="484.694">2202 539,'-188'266,"29"-57,131-190,17-18</inkml:trace>
  <inkml:trace contextRef="#ctx0" brushRef="#br0" timeOffset="769.641">1892 510,'45'82,"3"-2,42 50,32 98,-110-210</inkml:trace>
  <inkml:trace contextRef="#ctx0" brushRef="#br0" timeOffset="1317.155">2540 680,'47'368,"-38"-316,-7-123,1 36,2-1,1 1,1 0,2 0,2 1,1 1,6-9,-4 4,28-42,-41 78,0 0,0 0,0 1,0-1,1 1,-1-1,0 1,1-1,-1 1,1 0,0 0,-1 0,1 0,0 0,0 0,-1 0,1 0,0 1,0-1,0 1,0-1,0 1,0 0,0 0,0 0,0 0,0 0,0 0,0 1,0-1,0 1,0-1,0 1,0 0,-1 0,1 0,0 0,0 0,-1 0,1 0,-1 0,2 2,32 58,-33-56,0 1,0-1,0 0,1 0,-1 0,1-1,0 1,1 0,-1-1,1 0,0 0,0 0,0 0,0-1,2 1,5 0</inkml:trace>
  <inkml:trace contextRef="#ctx0" brushRef="#br0" timeOffset="2233.195">3161 623,'15'0,"9"0,5 0,3 0,1 0,-1 0,0 0,-2 0,-1 0,0 0,0 0,-11 0,-7 0</inkml:trace>
  <inkml:trace contextRef="#ctx0" brushRef="#br0" timeOffset="2570.832">3077 877,'14'5,"10"1,6 1,2-7,0-3,1-1,-2 0,-1 1,-5-4,-2-1,-1 2,1 0,-3 3</inkml:trace>
  <inkml:trace contextRef="#ctx0" brushRef="#br0" timeOffset="9887.787">3839 1160,'46'-18,"-7"4,-1-1,-1-2,-1-2,0-1,-1-2,2-3,-18 7,-1-2,0 0,-2 0,0-2,-1 0,-2-1,0 0,-1-1,7-22,-18 46,0-1,-1 0,1 1,0-1,-1 0,1 0,0 1,-1-1,1 0,-1 0,1 0,-1 0,1 0,-1 0,0 1,0-1,1 0,-1 0,0 0,0 0,0 0,0 0,0 0,0 0,0 0,0 0,-1 0,1 0,0 0,0 0,-1 0,1 0,-1 0,1 0,-1 0,1 1,-1-1,0 0,1 0,-1 1,0-1,1 0,-1 1,0-1,0 1,0-1,0 1,0-1,1 1,-1-1,0 1,0 0,0 0,0-1,0 1,0 0,0 0,0 0,0 0,0 0,-7 6,2-1,-1 1,1 0,0 1,0-1,1 1,0 1,0-1,0 1,1-1,1 1,-1 0,1 1,0-1,1 0,0 1,0 0,1-1,0 1,1 0,0 7,-1-11,1 1,0-1,0 1,1 0,0-1,0 1,0-1,0 1,1-1,0 0,0 0,0 1,1-1,0-1,0 1,0 0,0-1,1 1,0-1,0 0,0 0,0-1,1 1,-1-1,1 0,0 0,0-1,0 1,0-1,0 0,1-1,-1 1,1-1,3 1,8 1,0-1,1-1,-1 0,1-2,-1 1,0-2,1-1,-1 0,0-1,-1 0,1-2,-1 0,0-1,8-4,-14 6,-1-1,1 0,-1-1,0 0,-1 0,1-1,-2 0,1 0,-1-1,0 0,-1 0,0-1,0 0,-1 0,-1 0,1 0,-2-1,1 0,-2 0,1 0,-2 0,2-8,-3 19,-3-69,3 67,0 1,0-1,0 1,0-1,-1 1,1 0,-1-1,1 1,-1-1,1 1,-1-1,0 1,1 0,-1 0,0-1,0 1,0 0,0 0,0 0,-1 0,1 0,0 0,0 0,-1 1,1-1,0 0,-1 1,1-1,-1 1,1-1,0 1,-1 0,1-1,-1 1,1 0,-1 0,0 0,1 0,-1 1,1-1,0 0,-1 1,-2 2,0 1,0 0,0 0,0 0,1 0,0 1,0-1,0 1,1 0,-1 0,1 0,0 0,1 0,-1 0,1 1,0-1,0 0,1 1,-1-1,1 1,1-1,-1 1,1-1,1 6,-1-1,0 1,1-1,0 1,0-1,1 0,1 0,0 0,0-1,1 1,0-1,0 0,1 0,1-1,-1 1,1-2,1 1,-1-1,1 0,1 0,-1-1,1 0,0-1,0 0,1 0,0-1,0 0,0-1,0 0,0-1,0 0,1 0,-1-1,1 0,0-1,-1 0,1-1,-1 0,1-1,6-2,-9 2,0 0,0-1,0 0,-1-1,1 0,-1 0,0 0,0-1,0 0,0 0,-1-1,0 0,0 0,-1 0,0-1,0 1,0-2,-1 1,0 0,0-1,-1 1,0-1,0 0,-1 0,0-1,0-2,-3 5,0-1,1 1,0-1,0 0,1 1,-1-1,2 1,-1-1,0 1,1-1,1 1,-1 0,1 0,0 0,0 0,0 1,5-5,-5 6,0 0,0 0,-1 0,1 0,-1-1,0 1,0-1,0 1,-1-1,1 0,-1 0,0 1,-1-1,1 0,-1 0,0 0,0 0,-1 0,1 0,-1 1,0-1,0 0,-1 0,1 1,-1-1,0 1,0-1,-1 1,1 0,-1 0,0 0,0 0,-1 0,1 1,1 2,-1 0,1 1,0-1,-1 1,1-1,0 1,-1 0,1 0,0 0,-1 0,1 1,0-1,-1 0,1 1,0 0,-1 0,1-1,0 1,0 1,0-1,0 0,0 0,0 1,0-1,0 1,1-1,-1 1,1 0,-1 0,1 0,-1 0,1 0,0 1,-32 74,32-65,1 0,1 1,0-1,1 0,0 0,0 0,2 0,-1 0,2 0,-1-1,2 0,-1 0,1 0,1-1,0 0,1 0,0 0,7 6,59 51,-59-56</inkml:trace>
  <inkml:trace contextRef="#ctx0" brushRef="#br0" timeOffset="12103.884">5306 1103,'51'-44,"-3"-2,-2-2,-1-3,-3-1,7-16,-46 65,0-1,0-1,0 1,-1 0,1-1,-1 1,0-1,0 1,-1-1,1 0,-1 0,0 0,-1 0,1 0,-1 0,0 0,0-3,0 7,-1 0,1 1,0-1,0 0,-1 1,1-1,0 0,-1 1,1-1,0 1,-1-1,1 1,-1-1,1 1,-1-1,1 1,-1-1,0 1,1-1,-1 1,1 0,-1-1,0 1,1 0,-1 0,0 0,1-1,-1 1,0 0,0 0,1 0,-1 0,0 0,1 0,-1 0,0 1,1-1,-1 0,0 0,0 0,1 1,-1-1,1 0,-1 1,0-1,1 1,-1-1,1 0,-1 1,1-1,-1 1,1 0,-1-1,1 1,0-1,-1 1,-27 30,18-17,0 1,1 0,1 0,1 1,0 0,1 0,0 0,2 1,0 0,0 0,2 0,0 0,1 3,1-16,0 1,0 0,1-1,-1 1,1-1,0 1,0-1,1 0,-1 1,1-1,0 0,0 0,1 0,-1 0,1-1,0 1,0-1,0 1,0-1,0 0,1 0,0 0,-1-1,1 1,0-1,0 0,0 0,1-1,-1 1,0-1,1 0,-1 0,1 0,-1 0,1-1,-1 0,1 0,-1 0,1-1,-1 1,1-1,-1 0,5-2,7-3,0-1,0 0,0-2,-1 0,0 0,-1-1,0-1,-1-1,0 0,-1 0,0-1,-1-1,0 0,-1-1,-1 0,0-1,-6 13,-1 0,0-1,0 1,0-1,0 1,0-1,-1 0,0 0,0 1,0-1,0 0,0 0,-1 0,0 0,0 0,0 0,0 0,-1 0,1 0,-1 0,0 0,0-1,-2 5,1 0,0 1,-1-1,1 0,0 1,-1-1,1 1,0 0,0 0,-1 0,1 0,0 0,0 0,0 0,0 1,1-1,-1 1,0-1,1 1,-1 0,1 0,-1 0,1 0,0 0,0 0,0 0,-1 2,-2 0,0 0,0 0,1 1,-1-1,1 1,0 0,0 0,1 1,0-1,0 0,0 1,0-1,1 1,0 0,0-1,0 1,1 0,0 0,0-1,1 1,-1 0,1 0,1-1,-1 1,1-1,0 1,0-1,0 1,1-1,0 0,0 0,0-1,0 1,1-1,0 1,0-1,0 0,0 0,4 1,1-1,-1-1,1 0,0 0,0-1,0 0,0-1,0 0,0-1,0 1,0-2,0 1,0-1,0-1,0 0,0 0,0-1,0 0,-1 0,0-1,1 0,-1 0,5-5,9-5,0-1,-2-1,0 0,-1-2,0 0,-2-2,9-10,53-96,-78 125,13-61,-16 62,0 0,0 0,0 0,0 0,0 1,0-1,0 1,0-1,1 1,-1 0,0 0,0-1,1 1,-1 0,0 1,1-1,-1 0,1 0,-1 1,1-1,0 1,0-1,-1 1,1-1,0 1,0 0,1 0,-1 0,0-1,0 2,-5 5,0 0,0 1,1 0,0 0,1 1,0-1,0 1,1 0,0 0,1 0,0 0,1 0,0 1,0-1,1 0,1 1,0-1,0 0,1 1,0-1,0 0,2 0,-1-1,1 1,0-1,1 1,0-1,1-1,3 5,8 10,-15-18</inkml:trace>
  <inkml:trace contextRef="#ctx0" brushRef="#br0" timeOffset="12551.585">5673 369,'25'-20,"26"-19,-2-2,-2-3,-2-2,5-9,-3-12,-47 67,1-1,-1 0,1 1,0-1,-1 1,1-1,0 1,-1-1,1 1,0 0,-1-1,1 1,0 0,0-1,-1 1,1 0,0 0,0 0,-1 0,1 0,0 0,0 0,0 0,-1 0,1 0,0 0,0 0,0 1,-1-1,1 0,0 1,-1-1,1 0,0 1,0-1,-1 1,1-1,-1 1,1-1,-1 1,1-1,-1 1,1 0,-1-1,1 1,-1 0,0 0,1-1,-1 1,0 0,1 0,-1-1,0 1,15 43,-7-7,0 11,2 0,2-1,3 0,12 27,-2-43,-10-21</inkml:trace>
  <inkml:trace contextRef="#ctx0" brushRef="#br0" timeOffset="13468.611">6803 736,'0'1,"0"-1,0 0,0 0,0 1,0-1,0 0,0 0,0 1,0-1,1 0,-1 0,0 1,0-1,0 0,0 0,1 0,-1 1,0-1,0 0,0 0,1 0,-1 0,0 1,0-1,0 0,1 0,-1 0,0 0,1 0,-1 0,0 0,0 0,1 0,-1 0,0 0,0 0,1 0,-1 0,0 0,0 0,1 0,-1 0,0 0,0 0,1 0,-1 0,0-1,0 1,1 0,-1 0,0 0,0 0,-7 26,-24 39,-2-1,-4-1,-40 53,60-91,12-18,5-5,-1-1,1 1,-1-1,1 1,-1-1,0 1,0-1,0 0,0 1,0-1,0 0,0 0,0 1,0-1,-1 0,1 0,0-1,-1 1,1 0,-1 0,1-1,-1 1,1 0,-1-1,1 0,-1 1,0-1,1 0,-1 0,0 0,1 0,-1 0,1 0,-8-7</inkml:trace>
  <inkml:trace contextRef="#ctx0" brushRef="#br0" timeOffset="13822.413">6604 736,'48'78,"181"223,-205-254,-17-25</inkml:trace>
  <inkml:trace contextRef="#ctx0" brushRef="#br0" timeOffset="14822.269">7395 313,'-2'-2,"1"0,-1 0,1 0,-1 0,0 1,0-1,0 1,0-1,0 1,0 0,0 0,0 0,0 0,-1 0,1 0,0 1,-1-1,1 1,0-1,-1 1,1 0,-1 0,1 0,-1 0,1 1,-4-1,1 0,-1 1,1-1,0 1,-1 1,1-1,0 1,0 0,0 0,0 1,0-1,0 1,1 0,-1 0,1 1,0-1,0 1,0 0,0 0,1 0,-1 1,1-1,1 1,-1 0,0 0,1 1,-44 143,41-127,-27 178,33 95,0-269,2 0,0-1,2 1,1-1,1 0,1 0,1 0,1-1,1-1,1 0,1 0,1-2,2 1,0-2,0 0,2-1,17 14,22-2,-37-27</inkml:trace>
  <inkml:trace contextRef="#ctx0" brushRef="#br0" timeOffset="18792.954">7508 736,'2'2,"0"-1,0 0,-1 1,1 0,0-1,-1 1,1 0,-1 0,1 0,-1 0,0 0,0 0,0 0,0 0,0 0,-1 1,1-1,-1 0,1 1,-1-1,0 0,0 1,0-1,0 0,0 1,0 0,3 298,0-349,3 1,2-1,2 1,3 0,3-7,-7 27,1 0,0 1,2 1,1-1,2 2,1-2,-15 24,0 0,1 0,-1-1,1 1,0 0,-1 0,1 1,0-1,0 0,0 1,0-1,1 1,-1-1,0 1,1 0,-1 0,0 0,1 1,-1-1,1 0,-1 1,1 0,0-1,-1 1,1 0,-1 0,1 1,0-1,-1 0,1 1,-1 0,1 0,-1-1,0 1,1 1,-1-1,0 0,1 0,-1 1,0 0,0-1,0 1,-1 0,1 0,0 0,-1 0,28 39,-20-20</inkml:trace>
  <inkml:trace contextRef="#ctx0" brushRef="#br0" timeOffset="19708.378">7705 1329,'14'-9,"0"-1,-1-1,0 0,-1 0,0-2,-1 1,-1-1,0-1,0 0,-2 0,1-1,-2 0,0-1,4-14,-12 30,1 0,0 0,-1 0,1 0,-1 0,1 0,-1 0,1 0,0 0,-1 0,1 0,-1-1,1 1,0 0,-1 0,1 0,0-1,-1 1,1 0,-1 0,1-1,0 1,0 0,-1-1,1 1,0 0,0-1,-1 1,1 0,0-1,0 1,0-1,0 1,-1 0,1-1,0 1,0-1,0 1,0-1,0 1,0 0,0-1,0 1,0-1,0 1,1-1,-1 1,0 0,0-1,0 1,0-1,1 1,-1 0,0-1,-30 27,23-20,0 2,1-1,0 1,1 0,-1 0,2 1,-1-1,1 1,0 0,-2 9,6-15,-1 0,0 0,1 0,0 0,-1 0,1 0,0 1,1-1,-1 0,1 0,-1 0,1 0,0 0,0 0,0 0,0 0,1 0,-1 0,1-1,0 1,0-1,0 1,0-1,0 0,0 1,1-1,-1 0,1-1,0 1,-1 0,1-1,0 1,0-1,0 0,0 0,6 1,1 0,-1 0,1-1,-1 0,1 0,0-1,-1-1,1 0,-1 0,1-1,-1 0,0 0,1-1,-1 0,0-1,-1 0,1-1,-1 0,0 0,0 0,0-1,-1 0,0-1,0 0,-1 0,1 0,-1-1,-1 0,0 0,0 0,-1-1,0 1,0-1,-1 0,2-7,-6 17,0-1,1 1,-1-1,0 1,0-1,0 1,0-1,0 0,0 1,0-1,0 0,0 0,0 0,1 0,-1 0,0 0,0 0,0 0,0 0,0 0,0 0,0-1,0 1,0 0,0-1,0 1,0 0,0-1,0 0,1 1,-1-1,0 1,0-1,1 0,-1 1,0-1,1 0,-1 0,1 0,-1 0,1 1,-1-1,1 0,0 0,-1 0,1 0,0 0,0 0,0 0,0 0,0 0,0 0,0 0,0 0,0 0,0 0,0 0,1 0,-1 0,0 0,1 0,-1 1,1-1,-1 0,1 0,-4 3,0 0,0-1,1 2,-1-1,1 0,-1 0,1 1,0 0,0-1,0 1,0 0,0 0,1 0,0 0,-1 0,1 0,0 0,0 1,1-1,-1 0,1 0,-1 1,1-1,0 1,1-1,-1 0,0 1,1-1,0 0,0 0,0 1,0-1,0 0,1 0,-1 0,1 0,0-1,0 1,0 0,0-1,0 1,1-1,-1 0,1 1,-1-1,1-1,0 1,0 0,0-1,0 1,3 0,5-3,0-1,0 0,0-1,0 0,0 0,-1-1,1-1,-1 0,0 0,-1-1,1 0,-1-1,0 0,-1 0,1-1,-1 0,-1-1,0 0,0 0,-1 0,0-1,0 0,-1 0,0-2,-56 88,30 9,21-82,0-1,0 0,0 0,0 1,0-1,1 0,-1 0,1 0,0 1,-1-1,1 0,0 0,0 0,1 0,-1 0,0 0,1-1,-1 1,1 0,-1-1,1 1,0-1,-1 1,1-1,0 0,0 0,0 0,0 0,0 0,1 0,-1-1,0 1,0-1,0 1,1-1,0 0,18-1,-3-4</inkml:trace>
  <inkml:trace contextRef="#ctx0" brushRef="#br0" timeOffset="20927.661">8242 934,'8'4,"0"0,0-1,1 0,-1 0,1 0,0-1,-1-1,1 1,0-1,0-1,0 0,0 0,0-1,0 0,0 0,0-1,0 0,-1-1,1 0,-1 0,0-1,0 0,0-1,0 1,-1-1,1-1,-1 0,-1 0,1 0,-1 0,0-1,-1 0,1-1,-2 1,4-7,111-173,-118 186,-1 1,1-1,0 0,0 1,0-1,0 0,0 1,-1-1,1 0,0 0,-1 0,1 0,-1 0,1 1,-1-1,1 0,-1 0,0 0,1 0,-1-1,0 1,0 0,0 0,0 0,0 0,0 0,0 0,0 0,0 0,0 0,0 0,-1 0,1 0,-1 0,1 0,0 0,-1 0,0 0,1 0,-1 0,0 0,1 1,-1-1,0 0,0 1,1-1,-1 0,0 1,0-1,0 1,0-1,0 1,0-1,0 1,0 0,0-1,0 1,0 0,0 0,0 0,0 0,-11 6,1 1,0 0,0 1,1 0,0 0,1 1,0 1,0-1,1 1,0 1,1 0,0 0,1 0,0 1,1 0,0 0,1 0,0 1,-1 5,4-14,0 0,0 0,0 0,0 0,1 0,-1 1,1-1,0 0,0 0,1 0,-1 0,1 0,0 0,0 0,0 0,1 0,-1 0,1 0,0-1,0 1,0-1,1 1,-1-1,1 0,0 0,0 0,0 0,0 0,0-1,1 0,-1 1,1-1,-1 0,1-1,0 1,0-1,0 1,0-1,2 0,6 1,1-1,0 0,0-1,0 0,-1-1,1-1,0 0,-1 0,1-1,-1-1,0 0,0-1,0 0,-1-1,1 0,-1-1,-1 0,1-1,-1 0,-1 0,0-1,0-1,0 1,-1-1,6-11,-5 10,-1 0,0-1,-1-1,0 1,-1-1,0 0,-1 0,-1-1,0 0,-1-1,-2 15,-1-1,1 0,-1 0,1 1,-1-1,0 0,1 0,-1 1,0-1,0 0,0 0,1 0,-1 0,0 1,0-1,0 0,-1 0,1 0,0 0,0 0,0 1,0-1,-1 0,1 0,0 1,-1-1,1 0,-1 0,1 1,-1-1,1 0,-1 1,1-1,-1 1,0-1,1 0,-1 1,0 0,0-1,1 1,-1-1,0 1,0 0,1 0,-1-1,0 1,0 0,0 0,0 0,1 0,-1 0,0 0,0 0,0 0,0 0,0 0,1 1,-1-1,0 0,0 1,1-1,-1 0,0 1,-41 39,37-31,0 1,0-1,1 1,1 0,-1 0,2 0,-1 1,2-1,-1 1,1-1,1 4,0-10,0 0,1 0,-1 0,1 0,0 0,0 0,0 0,1 0,0 0,-1-1,1 1,0-1,1 1,-1-1,1 0,-1 0,1 0,0 0,0 0,0-1,1 1,-1-1,1 0,-1 0,1 0,-1 0,1-1,0 1,0-1,2 0,2 1,0 0,0 0,0-1,0 0,0 0,1-1,-1-1,0 1,0-1,0 0,0-1,0 0,0 0,-1-1,1 0,-1 0,0-1,1 0,-1 0,-1 0,1-1,-1 0,0-1,0 1,0-1,-1 0,0-1,0 1,-1-1,3-4,3-6,-1 0,0 0,-1-1,-1 0,-1-1,-1 0,1-6,-6 25,0 0,0 0,-1 0,1 0,0 0,0 0,-1 0,1 0,0 0,0 0,-1 0,1 0,0 0,0 0,0 0,-1 0,1 0,0-1,0 1,-1 0,1 0,0 0,0 0,0 0,0-1,-1 1,1 0,0 0,0 0,0 0,0-1,0 1,-1 0,1 0,0-1,0 1,0 0,0 0,0 0,0-1,0 1,0 0,0 0,0-1,-13 23,3-2,1 1,0 0,2 1,0 0,2 0,0 0,2 1,0 0,1 9,2-28,0 1,1-1,-1 1,1-1,0 0,0 1,0-1,1 0,-1 0,1 1,0-2,0 1,1 0,-1 0,1-1,0 1,0-1,0 0,0 1,1-2,-1 1,1 0,0 0,22-13,-18-5</inkml:trace>
  <inkml:trace contextRef="#ctx0" brushRef="#br0" timeOffset="21526.099">8552 313,'6'-4,"43"-26,-2-2,-1-3,-2-1,-1-2,-2-2,19-26,-35 34,-14 59,-5 9,1 0,1-1,2 0,2-1,15 32,-17-48,0-3</inkml:trace>
</inkml:ink>
</file>

<file path=ppt/ink/ink4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0 469,'194'-209,"-117"90,-43 57,1-2,-24 49</inkml:trace>
</inkml:ink>
</file>

<file path=ppt/ink/ink4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1 713,'14'-51,"3"0,2 2,3 0,1 2,2 0,28-37,8-19,54-112,-107 199</inkml:trace>
</inkml:ink>
</file>

<file path=ppt/ink/ink4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0 507,'20'-34,"15"-20,7-7,0 4,-5 5,-6 8,-7 6,-4 9,-4 6,-6 1,1-1,-2 0,3-2,-1 4</inkml:trace>
</inkml:ink>
</file>

<file path=ppt/ink/ink4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1 540,'19'-34,"11"-25,6-7,1 2,-1 7,-7 10,-3 7,-6 5,-2 9,-4 5,-4 0,1 4,-1 0,-3-1,-2 1</inkml:trace>
</inkml:ink>
</file>

<file path=ppt/ink/ink4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1 536,'23'-39,"14"-21,5-7,-5 5,-4 7,-3 8,-6 8,-7 5,-2 9,-4 3,2 1,-2 0,2-2,-1 3</inkml:trace>
</inkml:ink>
</file>

<file path=ppt/ink/ink4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1 434,'24'-34,"8"-15,3-5,-4 2,-3 11,-6 6,-7 5,0 3,-4 1,1 5,-1 1,3 5,-2-1,-3 2</inkml:trace>
</inkml:ink>
</file>

<file path=ppt/ink/ink4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0 512,'24'-38,"18"-28,1-6,-2 3,-2 9,-4 10,-3 9,-7 6,-2 4,-1 4,-4 5</inkml:trace>
</inkml:ink>
</file>

<file path=ppt/ink/ink4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1 808,'179'-313,"-92"156,23-28,-33 76,-43 77,-16 21</inkml:trace>
</inkml:ink>
</file>

<file path=ppt/ink/ink4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0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24,'2'1,"-1"1,0-1,1 1,-1-1,0 1,0 0,0-1,0 1,0 0,0 0,0 0,-1-1,1 1,-1 0,1 0,-1 0,0 0,0 0,1 0,-2 0,1 0,0 0,0 0,-1 0,1 0,-1 0,1 0,-1 0,0 0,0 0,0-1,0 1,0 0,0-1,0 1,-1-1,1 1,0-1,-1 1,0-1,1 0,-1 0,0 0,1 0,-1 0,0 0,0 0,0-1,0 1,0-1,0 1,0-1,0 0,0 0,0 0,0 0,0 0,0 0,0 0,0-1,0 1,1-1,-1 0,0 1,0-1,0 0,0 0,5 3,1-1,-1 1,1-1,-1 0,1 0,0 0,0 0,-1-1,1 1,0-1,0 0,0 0,0-1,-1 1,1-1,0 1,0-1,-1-1,1 1,-1 0,1-1,-1 0,1 0,-1 0,0 0,0 0,0 0,0-1,0 0,-1 0,1 1,-1-1,0-1,0 1,0 0,0 0,0-1,-1 1,0-1,1 0,-1 1,-1-1,1-2,-1 5,0-1,0 1,0 0,0-1,0 1,-1-1,1 1,-1 0,1-1,-1 1,0 0,1-1,-1 1,0 0,0 0,0 0,0 0,0 0,0 0,0 0,0 0,0 0,0 0,-1 1,1-1,0 0,-1 1,1-1,0 1,-1-1,1 1,0 0,-1 0,1 0,-1-1,1 1,-1 1,1-1,-1 0,1 0,0 0,-1 1,1-1,-1 1,1-1,-1 1,-59 35,63-38,-1 0,1 0,-1 0,1 0,0 0,0 0,0 0,0 1,0-1,0 1,1 0,-1-1,1 1,-1 0,0 0,1 1,0-1,-1 0,1 1,-1-1,1 1,0 0,-1 0,1 0,-1 0,1 1,0-1,-1 1,1 0,-1-1,1 1,-1 0,1 0,-1 1,0-1,1 0,-1 1,0-1,0 1,0 0,0 0,-1 0,1 0,0 0,-1 0,1 0,-1 1,0-1,0 0,0 1,0-1,0 1,0-1,-1 1,1-1,-1 1,0 0,0-1,0 1,0 0,0-1,0 1,-1 0,1-1,-1 1,0-1,0 1,0-1,0 0,-1 2,4-5,-1 0,0 0,0 0,0 0,-1 0,1-1,0 1,0 0,-1 0,1-1,0 1,-1 0,1-1,-1 1,0 0,1-1,-1 1,0 0,0-1,0 1,0-1,0 1,0-1,0 1,-1 0,1-1,0 1,-1-1,1 1,-1 0,0 0,1-1,-1 1,0 0,0 0,0 0,0 0,0 0,0 0,0 0,0 0,0 0,0 0,0 0,-1 1,1-1,0 1,-1-1,1 1,0-1,-1 1,1 0,0-1,-1 1,1 0,-1 0,1 0,-1 0,1 0,0 1,-1-1,1 0,-1 1,1-1,0 1,-1-1,1 1,0 0,0 0,-1-2,1 1,-1 0,1 0,0 0,-1 1,1-1,-1 0,1 0,0 1,-1-1,1 1,0-1,0 1,-1 0,1-1,0 1,0 0,0 0,0 0,0 0,0 0,0 0,0 0,0 0,1 0,-1 1,0-1,1 0,-1 0,1 1,-1-1,1 0,-1 1,1-1,0 0,0 1,0-1,0 1,0-1,0 0,0 1,0-1,1 0,-1 1,0-1,1 0,-1 1,1-1,-1 0,1 0,0 1,0-1,0 1,14 4</inkml:trace>
</inkml:ink>
</file>

<file path=ppt/ink/ink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08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0,'-21'65,"4"0,2 1,3 1,0 36,3 15,5 2,7 23,-2 6,-1-138</inkml:trace>
</inkml:ink>
</file>

<file path=ppt/ink/ink4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2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347 133,'-10'-10,"-12"-8,-8 0,2-3,0 3,1 4,0 5,-1 3,0 3,0 3,0 0,5-4,1-2,4 1</inkml:trace>
</inkml:ink>
</file>

<file path=ppt/ink/ink4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41,'-19'-10,"-16"-3,-7 1,4 7,3 5,8 2</inkml:trace>
</inkml:ink>
</file>

<file path=ppt/ink/ink4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1,'-19'0,"-7"5,-3 1,3 5,6 0</inkml:trace>
</inkml:ink>
</file>

<file path=ppt/ink/ink4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1,'15'10,"4"2</inkml:trace>
</inkml:ink>
</file>

<file path=ppt/ink/ink4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1,'24'9,"13"4,0 4,-6 4,-4-1,-7 0,-1-3,0-5,3-4,-4 2,1-1,-3 2,0 0,3-3,2-1,-1-4</inkml:trace>
</inkml:ink>
</file>

<file path=ppt/ink/ink4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9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0,'5'5,"6"1,2 5,2 1,0 2,2-1,-3 3,2-2,3-3,3-4,2-2,2-3,-8-1,-7 3,-5 2</inkml:trace>
</inkml:ink>
</file>

<file path=ppt/ink/ink4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0,'4'5,"8"1,5 1,5-2,-2 3,2 0,1 0,1-3,2-2,-4 4,-5 1</inkml:trace>
</inkml:ink>
</file>

<file path=ppt/ink/ink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09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0 672,'423'17,"-400"-15,20 3,0-2,0-2,0-1,0-3,20-4,107-29,-237 79,43-32,0 2,2 0,0 2,0 0,1 1,1 2,1 0,0 1,-2 4,20-22,-1 1,1-1,0 0,0 0,0 1,0-1,0 1,0-1,1 1,-1-1,0 1,1-1,-1 1,1 0,0-1,-1 1,1 0,0-1,0 1,0 0,0 0,0-1,0 1,1 0,-1-1,1 1,-1 0,1-1,0 1,-1-1,1 1,0-1,0 1,0-1,0 0,0 1,0-1,1 0,-1 0,0 0,1 0,-1 0,0 0,1 0,-1 0,1-1,0 1,-1 0,1-1,-1 1,1-1,0 0,0 0,-1 0,1 1,0-2,-1 1,2 0,15-2,-1 0,1-2,0 0,-1-1,0-1,0 0,0-2,-1 1,0-2,1-2,-14 10,147-93,-150 93,1 0,-1 1,1-1,-1 0,1 0,-1 1,1-1,0 1,-1-1,1 0,0 1,-1-1,1 1,0 0,0-1,-1 1,1 0,0-1,0 1,0 0,-1 0,1 0,0 0,0-1,0 1,0 0,0 1,0-1,-1 0,1 0,0 0,0 0,0 1,-1-1,1 0,0 1,0-1,0 1,-1-1,1 1,0-1,-1 1,1-1,-1 1,1 0,0-1,-1 1,1 0,-1-1,0 1,1 0,-1 0,0 0,1-1,-1 1,0 0,0 0,0 0,1 0,-1-1,0 1,0 0,0 0,-1 0,1 0,0 0,0-1,0 1,-1 0,1 38,-1-35,-1 1,1 0,1-1,-1 1,1 0,0 0,0-1,0 1,0 0,1 0,0-1,0 1,0-1,1 1,0-1,-1 1,1-1,1 0,-1 0,1 0,0 0,-1 0,2-1,-1 1,0-1,1 0,-1 0,1 0,0 0,0-1,2 2,3-2,-1-1,1 0,-1 0,1-1,-1 0,1 0,-1-1,1 0,-1-1,0 1,1-2,-1 1,0-1,0 0,0-1,-1 0,1 0,-1-1,1-1,123-112,-116 104,28-32,-2-2,-2-1,-3-2,29-52,-44 63,-3-2,-2 1,-1-2,-2 0,-2-1,-1-8,-9 47,3-10,-1 0,-1 1,-1-1,0 0,-1 0,0 0,-1 0,-1 0,-1-2,3 16,0 0,0-1,0 1,-1 0,1-1,-1 1,1 0,-1 0,1 0,-1-1,1 1,-1 0,0 0,0 0,0 0,0 0,0 0,1 1,-2-1,1 0,0 0,0 1,0-1,0 0,0 1,-1-1,1 1,0 0,0-1,-1 1,1 0,0 0,0 0,-1 0,1 0,0 0,-1 0,1 0,0 0,-1 1,1-1,0 0,0 1,0-1,-1 1,1 0,0-1,0 1,0 0,0 0,0-1,0 1,0 0,0 1,-48 57,37-30,1 1,1 0,2 0,1 1,1 1,2-1,0 12,-4 22,-3 2,4 2,2-1,4 1,2 0,9 49,32 101,-27-184,-24-70,0 14</inkml:trace>
</inkml:ink>
</file>

<file path=ppt/ink/ink4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41,'10'0,"7"0,7 0,3 0,2 0,1 0,-4-5,-3-1,1 0,0 1,1 1,-4-3,-5 0</inkml:trace>
</inkml:ink>
</file>

<file path=ppt/ink/ink4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1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664 872,'0'-5,"-5"-1,-6-5,-2-5,-2-5,-5-3,2-3,-1 4,2 0,0 5,3 0,-2 3,3 0,3 2</inkml:trace>
  <inkml:trace contextRef="#ctx0" brushRef="#br0" timeOffset="499.742">268 477,'-9'-15,"-4"-8,-4-2,1 0,-2 3,-2 6,-3 5,-2 5,2-1,2 0,-2 1,0 3,2-5,6 1</inkml:trace>
</inkml:ink>
</file>

<file path=ppt/ink/ink4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0:2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2306,'91'-77,"110"-95,1 3,75-85,-107 113,-30 28,84-56,-45 45,68-62,5-41,-47 57,-13 2,76-82,-218 210,-69 36,-146 38,60-44,103 9,1 0,0 0,-1 1,1-1,0 0,-1 1,1-1,-1 1,1-1,-1 1,1-1,-1 1,1 0,-1 0,0 0,1 0,-1 0,1 0,-1 1,1-1,-1 0,0 1,1-1,0 1,-1-1,1 1,-1 0,1 0,0 0,-1 0,1 0,0 0,0 0,0 0,0 0,0 0,0 1,0-1,0 0,0 1,1-1,-1 1,0 0,2 12,1 1,0 0,1 0,0-1,1 0,1 1,0-1,1-1,1 1,21 63,10 68,-36-127,0 1,2-1,0 0,1 0,0 0,2 0,5 9,-12-26,0 0,1 0,-1 0,0 0,0 0,1 0,-1 0,0-1,1 1,-1 0,1 0,-1 0,1-1,0 1,-1 0,1-1,0 1,-1 0,1-1,0 1,0-1,-1 1,1-1,0 0,0 1,0-1,0 0,0 0,0 1,-1-1,1 0,0 0,0 0,0 0,0 0,0 0,0 0,0 0,0-1,0 1,0 0,-1-1,1 1,0 0,0-1,0 1,0-1,-1 1,1-1,0 1,-1-1,1 0,0 1,0-2,22-48,69-325,-59 188,-33 186,0 12</inkml:trace>
  <inkml:trace contextRef="#ctx0" brushRef="#br0" timeOffset="1502.132">297 2221,'-5'-2,"0"0,0 0,0 0,0 1,0 0,0 0,0 0,0 0,0 1,0 0,-1 0,1 0,0 1,0 0,0 0,0 0,0 0,0 1,0 0,0 0,0 0,1 1,-1-1,1 1,0 0,0 1,0-1,0 1,0-1,1 1,-3 4,-28 16,-69 50,97-61,5-3</inkml:trace>
  <inkml:trace contextRef="#ctx0" brushRef="#br0" timeOffset="2839.84">974 2503,'17'73,"-4"180,-14-221,12-219,-4 153,1 0,3 0,0 2,2-1,3-1,8-21,-21 42,2 1,0 0,0 0,1 0,0 1,1 0,1 0,0 0,0 1,1 1,0-1,0 1,4-1,-10 8,-1 0,1 1,0-1,0 1,0 0,0 0,0 0,0 1,0-1,0 0,1 1,-1 0,0 0,0 0,0 0,0 1,0-1,1 1,-1 0,0 0,0 0,0 0,-1 0,1 1,0-1,0 1,-1 0,1 0,-1 0,1 0,-1 0,2 3,59 93,-47-67,-8-20,-2-4</inkml:trace>
  <inkml:trace contextRef="#ctx0" brushRef="#br0" timeOffset="3755.804">862 2165,'40'-23,"2"1,0 3,2 1,0 2,0 3,10-1,116-17,-168 31,-1-1,1 1,-1 0,1-1,-1 0,1 1,-1-1,0 0,1 0,-1 0,0 0,0 0,0 0,0 0,0 0,0 0,0 0,0-1,0 1,0 0,-1-1,1 1,0-1,-1 1,1-1,-1 1,0-1,0 1,1-1,-1 1,0-1,0 1,0-1,-1 1,1-1,0 1,0-1,-1 1,1-1,-1 1,0-1,0 0,-42-61,29 47,-1-4,9 14,0-1,1 1,0-1,0 0,1-1,0 1,0-1,1 0,0 0,1 0,-1-2,1-13</inkml:trace>
</inkml:ink>
</file>

<file path=ppt/ink/ink4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7:51.4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2879 73,'-1'11,"-1"0,-1 0,0 1,0-2,-1 1,-1 0,1-1,-2 0,1 0,-3 1,-14 31,-60 103,-48 93,2-27,-10 22,60-94,-51 92,42-53,3-37,-3-2,15-41,-111 188,-21 86,147-233,-17 19,299-465,-35 2,-85 86,-20 92,0 18,-69 87,-1-1,-1-1,-1-1,-1 0,9-25,14-30,90-204,-64 139,35-53,-18 5,18-35,1 32,-95 192,19-44,3 0,1 2,2 1,3 2,9-10,26-41,-77 106,0 0,0-2,-1 1,-1-1,0-1,0-1,0 0,-1-1,0 0,-1-1,0-1,0 0,-2-1,-95 40,112-42,0 0,0 1,0-1,0 0,0 1,0-1,1 0,-1 1,1-1,0 1,0-1,0 1,0-1,0 1,0-1,1 1,-1-1,1 1,-1-1,1 0,0 1,0-1,0 0,1 0,-1 0,0 0,1 0,-1 0,1 0,0 0,0 0,0-1,0 1,0 0,3 4,133 165,-31-11,-51-118,-54-43,0 0,-1-1,1 1,-1-1,0 1,1-1,-1 0,0 1,0-1,0 0,0 0,0 0,0 0,-1 0,1 0,0 0,-1 0,0 0,0 0,1 0,-1-1,0 1,-1 0,1 0,0 0,-1 0,1-1,0-1,-3-454,4 455,-1 1,1 0,-1 0,1-1,-1 1,0 0,0-1,0 1,0-1,0 1,0 0,-1-1,1 1,-1 0,1 0,-1-1,0 1,0 0,0 0,0 0,-1 0,1 0,0 0,-1 0,0 1,1-1,-1 0,0 1,0-1,0 1,0 0,0 0,0 0,0 0,0 0,0 0,0 0,-1 1,1-1,0 1,-1-1,1 1,0 0,-1 0,-1 0,-137 60,81-28,25-16,2 0,0 3,1 0,1 2,-21 19,52-40,-1 0,1 0,-1 0,1 1,0-1,-1 0,1 0,-1 0,1 1,-1-1,1 0,0 1,-1-1,1 0,0 1,-1-1,1 1,0-1,0 0,-1 1,1-1,0 1,0-1,0 1,0-1,-1 1,1-1,0 0,0 1,0-1,0 1,0-1,0 1,0-1,0 1,0-1,1 1,-1-1,0 1,0-1,0 1,1-1,-1 0,0 1,0-1,1 1,-1-1,0 0,1 1,-1-1,0 0,1 1,-1-1,0 0,1 1,-1-1,1 0,-1 0,1 0,-1 0,1 1,-1-1,1 0,-1 0,1 0,36 3,-32-3,5 0,10-1,1 2,-1 0,0 1,0 1,0 0,-1 2,14 5,185 92,-217-101,-1-2,0 0,0 1,-1-1,1 1,0-1,1 1,-1-1,0 0,0 1,0-1,0 1,0-1,0 1,1-1,-1 1,0-1,0 1,1-1,-1 1,0-1,1 1,-1-1,1 1,-1 0,1-1,-1 1,0 0,1-1,-1 1,1 0,0-1,-1 1,1 0,-1 0,1 0,-1 0,1 0,-1 0,1-1,0 1,-1 0,1 0,-1 1,1-1,-1 0,1 0,-1 0,1 0,0 0,-1 1,1-1,-1 0,1 0,-1 1,1-1,-1 0,0 1,1-1,-1 1,1-1,-1 1,0-1,1 0,-1 1,0 0,-3-8,-4-6,0-1,1 0,0 0,1 0,1-1,0 0,1 0,1 0,0 0,1 0,1 0,1-10,3 5,2-38,-6 56,0 1,-1 0,1-1,-1 1,1 0,-1-1,1 1,-1 0,0 0,0 0,0 0,1-1,-1 1,0 0,0 0,-1 1,1-1,0 0,0 0,0 0,-1 1,1-1,0 1,-1-1,1 1,0-1,-1 1,1 0,0 0,-1 0,1 0,-1 0,1 0,0 0,-1 0,1 0,-1 1,1-1,-139 18,138-18,1 0,0-1,0 1,-1 0,1 0,0 0,0 0,-1 0,1 0,0 0,-1 0,1 1,0-1,0 0,-1 1,1-1,0 1,0 0,0-1,0 1,0 0,0-1,0 1,0 0,0 0,0 0,0 0,0 0,1 0,-1 0,0 0,1 0,-1 1,1-1,-1 0,1 0,0 0,-1 1,1-1,0 0,0 0,0 1,0-1,0 0,0 1,0-1,0 0,1 0,-1 1,0-1,1 0,-1 0,1 0,-1 1,1-1,0 0,-1 0,1 0,0 0,1 1,143 112,-96-56,-71-80,-75-64,147 168,-41-59</inkml:trace>
  <inkml:trace contextRef="#ctx0" brushRef="#br0" timeOffset="8372.298">0 1456,'59'92,"-49"-68,-1-1,0 2,-2-1,-1 1,2 22,9 33,-6-35,-31-83,-30-191,46 196,1 0,2-1,1 1,2 0,1 0,7-28,15-98,-24 158,-1-1,1 1,-1 0,1 0,-1-1,1 1,0 0,-1 0,1 0,0 0,0 0,0 0,0 0,0 0,0 0,0 0,0 0,0 1,1-1,-1 0,0 1,0-1,1 1,-1 0,0-1,1 1,-1 0,0 0,1-1,-1 1,0 0,1 1,-1-1,0 0,1 0,-1 1,0-1,1 0,-1 1,0-1,0 1,1 0,-1-1,0 1,0 0,0 0,0 0,0 0,0 0,0 0,0 0,0 0,-1 0,2 1,45 65,20 62,-60-121</inkml:trace>
  <inkml:trace contextRef="#ctx0" brushRef="#br0" timeOffset="9467.151">226 2020,'6'-2,"1"0,-1-1,-1 0,1 0,0 0,-1-1,1 0,-1 0,0 0,-1-1,1 0,-1 0,0 0,0 0,2-4,1 0,-1 0,0 0,-1 0,0-1,0 1,-1-1,0 0,-1-1,0 1,0-1,-1 1,-1-1,0 0,0 0,-1 0,-2-10,2 21,-1-1,1 0,-1 0,1 1,-1-1,0 1,1-1,-1 0,0 1,1-1,-1 1,0 0,0-1,0 1,0 0,1-1,-1 1,0 0,0 0,0 0,0-1,0 1,0 0,0 0,0 1,1-1,-1 0,0 0,0 0,0 1,0-1,0 0,1 1,-1-1,0 0,0 1,0-1,1 1,-1 0,0-1,1 1,-1-1,1 1,-1 0,1 0,-1-1,1 1,-1 0,1 0,-1 0,1-1,0 1,0 0,-1 0,1 0,0 0,0 0,0 0,0 0,0-1,0 1,0 0,0 0,1 0,-2 4,0-1,1 1,0-1,0 0,0 1,1-1,-1 1,1-1,0 0,0 1,1-1,-1 0,1 0,0 0,0 0,0 0,1-1,-1 1,1-1,0 1,0-1,0 0,1 0,-1 0,1 0,-1-1,1 0,0 1,0-1,0-1,0 1,0-1,0 1,1-1,-1 0,0-1,1 1,-1-1,1 0,-1 0,0 0,1 0,-1-1,1 0,-1 0,0 0,0 0,1-1,-1 0,0 0,0 0,5-4,0-1,0 0,-1-1,0 0,0 0,-1 0,0-1,-1 0,0-1,0 1,-1-1,0 0,-1-1,0 1,0-1,-1 0,-1 0,1-10,-2 20,0 1,-1-1,1 0,-1 0,0 0,1 0,-1-1,0 1,0 0,0 0,1 0,-1 0,0 0,-1 0,1 0,0 0,0 0,0 0,0 0,-1 0,1 0,-1 0,1 0,-1 0,1 0,-1 0,1 0,-1 0,0 0,1 0,-1 1,0-1,0 0,0 1,0-1,1 0,-1 1,0-1,0 1,0 0,0-1,0 1,0 0,-1-1,1 1,0 0,0 0,0 0,0 0,0 0,0 0,0 0,0 0,-1 1,0 0,1 1,0 0,-1-1,1 1,0 0,0 0,0-1,0 1,0 0,1 0,-1 0,0 0,1 0,0 0,-1 0,1 1,0-1,0 0,0 0,0 0,1 0,-1 0,1 0,-1 0,1 0,0 0,-1 0,1 0,0 0,0 0,0-1,1 1,-1 0,1 1,58 44,-53-47,1-1,-1 0,0 0,1 0,-1-1,0 0,0 0,0-1,0 0,0 0,-1-1,0 0,1 0,-1 0,-1-1,1 0,-1 0,1 0,-1-1,-1 0,1 0,-1 0,0 0,-1-1,1 1,-1-1,-1 0,1 0,-1 0,0-1,-1 1,0 0,0-1,0-1,-1 3,1 2,0 1,0-1,-1 0,1 0,-1 0,0 0,0 0,0 0,-1 0,1 0,-1 1,0-1,0 0,0 0,-1 1,1-1,-1 1,0-1,0 1,0 0,-1-2,1 5,0 1,0-1,0 1,0 0,0 0,0-1,0 1,1 0,-1 1,0-1,1 0,-1 0,1 1,-1-1,1 1,0-1,-1 1,1 0,0-1,0 1,0 0,0 0,1 0,-1 0,0 0,1 0,0-1,-1 2,1-1,0 0,0 0,0 0,0 0,0 1,0 0,-1 1,1 0,0-1,0 1,1-1,-1 1,1-1,0 1,-1-1,1 1,1-1,-1 0,1 1,-1-1,1 0,0 0,0 0,0 0,0-1,1 1,-1 0,1-1,0 0,-1 0,1 1,0-2,0 1,1 0,-1-1,0 1,0-1,1 0,-1 0,1 0,-1 0,1-1,-1 0,1 0,-1 1,1-2,0 1,-1 0,4-2,11-3</inkml:trace>
  <inkml:trace contextRef="#ctx0" brushRef="#br0" timeOffset="10830.172">763 1400,'118'-214,"-113"205,-1 1,-1-1,0 0,0 0,0-1,-1 1,-1 0,1-1,-2 0,1 1,-1-1,-1 1,1-1,-2 1,0-4,1 12,0 0,1 0,-1 0,0 0,0 0,0 0,0 1,0-1,0 0,0 1,0-1,0 0,-1 1,1 0,0-1,0 1,0 0,-1-1,1 1,0 0,0 0,-1 0,1 0,0 0,0 0,0 1,-1-1,1 0,0 1,0-1,0 0,0 1,-1 0,1-1,0 1,0 0,0-1,0 1,0 0,1 0,-1 0,0 0,0 0,-41 42,39-39,0 0,1 1,-1-1,1 1,0 0,1-1,-1 1,1 0,0 0,0 0,0 0,1 1,0-1,0 0,0 0,0 0,1 0,0 0,0 0,1 0,-1 0,1 0,0 0,0-1,1 1,-1-1,1 1,0-1,0 0,0 0,1 0,-1-1,1 1,0-1,0 0,1 0,-1 0,3 1,-1-1,-1 0,1 0,0-1,0 0,0 0,0 0,0-1,0 1,1-2,-1 1,0-1,1 0,-1 0,1 0,-1-1,0 0,0 0,1-1,-1 0,0 0,0 0,-1-1,1 0,0 0,-1 0,5-4,5-10,0 0,-1 0,-1-2,0 1,-2-2,0 1,-1-2,-1 1,-1-1,-1-1,3-16,2 4,-11 32,1 0,-1 0,0 0,0 0,1 0,-1 0,-1-1,1 1,0 0,-1 0,1-1,-1 1,1-1,-1 1,0 0,0-1,0 1,-1-1,1 1,-1 0,1-1,-1 1,0 0,1 0,-1-1,0 1,-1 0,1 0,0 0,-1 0,1 0,-1 0,1 1,-1-1,0 0,0 1,0 0,0-1,-2 0,1 3,0 1,0-1,0 1,0 0,0 0,0 0,1 0,-1 0,1 1,-1-1,1 1,0 0,0 0,0 0,0 0,1 0,-1 0,1 0,0 0,-1 1,2-1,-1 0,0 1,1-1,-1 1,1-1,0 1,0-1,1 1,-1-1,1 0,0 3,1 0,-1-1,1 0,1 0,-1 0,1 0,0 0,0 0,0-1,1 1,-1-1,1 0,0 0,1 0,-1-1,1 1,-1-1,1 0,0-1,0 1,0-1,1 0,-1 0,0 0,1-1,-1 0,1 0,-1 0,1-1,0 0,-1 0,1 0,0-1,-1 0,1 0,-1 0,1-1,-1 0,0 0,0 0,0 0,0-1,0 0,0 0,9-9,0-1,-1 0,0-1,-1 0,0-1,-2 0,1-1,-2 0,0-1,-1 0,-1 0,-1-1,0 1,-1-2,-1 1,0 0,-2-1,0-13,-11-7,9 39,0-1,0 1,0-1,0 0,0 1,0-1,-1 0,1 1,0-1,-1 1,1-1,0 1,-1-1,1 1,-1-1,1 1,0-1,-1 1,1-1,-1 1,0 0,1-1,-1 1,1 0,-1-1,1 1,-1 0,0 0,1 0,-1-1,0 1,1 0,-1 0,0 0,1 0,-1 0,1 0,-1 0,0 1,1-1,-1 0,0 0,1 0,-1 1,1-1,-1 0,0 1,1-1,-1 0,1 1,-1-1,1 1,-1-1,1 1,0-1,-1 1,-2 4,1 0,-1 0,1 1,0-1,1 1,-1-1,1 1,0-1,1 1,-1 0,1 0,0-1,1 1,-1 0,1 0,0-1,0 1,1 0,0-1,0 0,0 1,1-1,-1 0,1 0,1 0,-1-1,2 2,-1-2,0 0,1 0,-1-1,1 0,0 0,0 0,0 0,1-1,-1 0,0 0,1 0,0-1,-1 0,1 0,0 0,-1-1,1 0,0 0,1 0,17 0</inkml:trace>
  <inkml:trace contextRef="#ctx0" brushRef="#br0" timeOffset="11506.442">763 637,'202'-337,"-194"324,-1-1,0 0,0 0,-2-1,0 0,0 0,-1 0,-1 0,-1-1,1-11,-3 28,1-1,-1 1,1-1,-1 1,1-1,-1 1,1-1,-1 1,1-1,0 1,-1-1,1 0,0 1,0-1,-1 0,1 0,0 0,0 1,-1-1,1 0,0 0,0 0,-1 0,1 0,0 0,0-1,-1 1,1 0,0 0,0 0,-1-1,1 1,0 0,-1-1,1 1,0-1,-1 1,1-1,-1 1,1-1,-1 1,1-1,-1 1,1-1,-1 0,1 1,-1-1,0 0,1 1,-1-1,0 0,0 0,0 1,1-1,-1 0,0 0,0 1,0-1,0 0,0 0,0 1,-1-1,1 0,0 0,0 1,0-1,-1 0,19 19,-2 0,0 1,-1 0,-1 1,-1 1,4 9,21 33,-26-47,0-4</inkml:trace>
  <inkml:trace contextRef="#ctx0" brushRef="#br0" timeOffset="17274.666">2569 582,'-93'246,"-60"-2,139-208,-2 0,-1-2,-2 0,-1-1,-2-1,-12 13,-22 61,25-38,-95 106,-14 41,-13 72,-27 48,78-134,104-187,18-38,63-117,50-126,73-32,-76 87,-91 140,61-133,-9 38,-78 148,-1 0,-1-1,-1 0,-1-1,-1 0,-1 0,0-1,-2 0,2-13,62-130,-34 97,87-150,2 21,-71 73,-52 118,-2 6</inkml:trace>
  <inkml:trace contextRef="#ctx0" brushRef="#br0" timeOffset="19022.702">2822 412,'-37'45,"-61"121,-48 115,123-235,-79 153,78-150,-3-2,-1 0,-2-2,-19 19,-76 135,18-27,96-151</inkml:trace>
  <inkml:trace contextRef="#ctx0" brushRef="#br0" timeOffset="19972.908">2174 1597,'-259'372,"58"-33,76-135,37-40,20-63,6-6,46-75</inkml:trace>
</inkml:ink>
</file>

<file path=ppt/ink/ink4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52.1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1 427,'328'-294,"-224"170,-104 124,0 0,0-1,0 1,0-1,0 1,0 0,1-1,-1 1,0-1,0 1,1 0,-1-1,0 1,0 0,1-1,-1 1,0 0,1-1,-1 1,0 0,1 0,-1 0,1-1,-1 1,0 0,1 0,-1 0,1 0,-1 0,0 0,1 0,-1 0,1 0,-1 0,1 0,-1 0,1 0,-1 0,0 0,1 0,-1 0,1 0,-1 1,0-1,1 0,-1 0,0 0,1 1,-1-1,0 0,1 1,-1-1,0 0,1 1,-1-1,0 0,0 1,1-1,-1 0,0 1,0-1,0 1,0-1,4 34,-4-23,25 138,-25-135,0-1,2 1,-1-1,2 1,0-1,0 0,2 0,-1 0,2-1,-1 1,2-1,4 6,1-5</inkml:trace>
</inkml:ink>
</file>

<file path=ppt/ink/ink4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32.88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88 968,'1'3,"0"0,1-1,0 1,-1-1,1 0,0 1,0-1,0 0,1 0,-1 0,0 0,1-1,-1 1,1 0,0-1,-1 0,1 0,0 0,0 0,0 0,5 3,174 85,-144-72,-1-1,-1 1,-1 2,0 2,23 18,180 90,5 10,-68-32,-184-137,-87-152,37 29,59 151,-1 1,0-1,1 1,-1-1,0 1,0-1,0 1,0 0,0 0,0-1,0 1,0 0,-1 0,1 0,0 0,-1 0,1 1,-1-1,1 0,-1 1,1-1,-1 1,1-1,-1 1,1 0,-1-1,0 1,1 0,-1 0,0 0,1 1,-1-1,1 0,-1 1,1-1,-1 0,0 1,1 0,-1-1,1 1,0 0,-1 0,1 0,0 0,-1 0,1 0,0 0,0 0,0 1,0-1,0 0,0 1,1-1,-1 1,0-1,0 2,-113 145,-41 5,155-153,-1 1,1-1,-1 0,1 1,0-1,-1 1,1-1,0 1,-1-1,1 1,0-1,-1 1,1-1,0 1,0-1,0 1,0-1,-1 1,1-1,0 1,0 0,0-1,0 1,0-1,0 1,1-1,-1 1,0-1,0 1,0 0,0-1,1 1,-1-1,0 1,0-1,1 0,-1 1,0-1,1 1,-1-1,1 1,-1-1,1 0,-1 1,1-1,-1 0,1 0,-1 1,1-1,-1 0,1 0,-1 0,1 1,-1-1,1 0,-1 0,1 0,0 0,-1 0,1 0,-1 0,1 0,-1 0,1-1,-1 1,1 0,0 0,51 1,-46-1,414-3,-441-14,-202-100,-8-10,57 4,-59-8,79 42,99 57,134 72,21 1,-18-9,-1 4,-2 3,6 8,27 24,72 55,106 4,-290-130,-1 0,1 0,0 0,-1 1,1-1,0 0,-1 0,1 0,0 1,-1-1,1 0,0 0,-1 1,1-1,0 0,0 1,0-1,-1 0,1 1,0-1,0 0,0 1,0-1,0 1,-1-1,1 0,0 1,0-1,0 0,0 1,0-1,0 1,0-1,0 0,1 1,-1-1,0 1,0-1,0 0,0 1,0-1,1 0,-1 1,0-1,0 0,1 1,-1-1,0 0,0 0,1 1,-1-1,1 0,-40-1,-231-80,218 64,2-2,0-2,1-3,2-1,-3-4,-122-124,14 85,130 60,1-2,1-1,0-1,0-1,-11-8,17 0,20 21,1 0,-1 0,0 1,0-1,1 0,-1 0,0 0,1 1,-1-1,0 0,1 0,-1 0,1 0,-1 0,0 0,1 0,-1 0,0 0,1 0,-1 0,0 0,1 0,-1 0,1 0,-1 0,0 0,1 0,-1-1,0 1,1 0,-1 0,0 0,1 0,-1-1,0 1,0 0,1-1,-1 1,0 0,0 0,0-1,1 1,-1 0,0-1,0 1,0 0,0-1,1 1,-1 0,0-1,0 1,0-1,0 1,0 0,0-1,0 1,0 0,0-1,0 1,-1 0,1-1,0 1,0-1,0 1,0 0,0-1,-1 1,1 0,131 54,-98-36,196 113,52 38,-54-50,-170-75,-86-42,-192-87,196 73,-2 0,-22-8,1-2,0-2,2-2,1-2,1-2,2-2,1-2,-19-22,44 38,-2-3,-2-1,0 2,-1 1,0 0,-16-8,-37-17,109 52,23 22,75 55,-91-39,-29-29</inkml:trace>
  <inkml:trace contextRef="#ctx0" brushRef="#br0" timeOffset="967.683">1189 1419,'-167'11,"-35"7,139-7,58-5</inkml:trace>
  <inkml:trace contextRef="#ctx0" brushRef="#br0" timeOffset="1848.416">850 1419,'-19'-33,"-165"-68,160 85,-1 0,0 2,-1 0,-1 2,-25-8,-76-37,11 6,0-6,14 8,100 50,10 3</inkml:trace>
  <inkml:trace contextRef="#ctx0" brushRef="#br0" timeOffset="3446.854">991 1504,'-8'-9,"-9"-9,0 1,-1 1,0 0,-2 1,1 1,-2 1,-14-6,-182-62,37-8,-12 17,171 66,1-1,0-1,1 0,0-1,0-2,1 0,-10-8,14 8</inkml:trace>
  <inkml:trace contextRef="#ctx0" brushRef="#br0" timeOffset="5298.801">1104 1504,'-19'7,"0"-1,-1 0,0-2,0 0,0-1,-1-1,1-1,0-1,-1-1,-10-2,-79 4,66 8,45-7,-1-1,1 0,-1 0,1 0,0 0,0 0,-1 0,1 0,0 0,0 0,0 0,0-1,0 1,0 0,0-1,1 1,-1-1,0 1,0-1,0 1,1-1,-1 0,0 1,0-1,1 0,-1 0,0 0,0 0,1 0,-1-1,0 1,0 0,1 0,-1-1,0 1,108 0,75 12,11 31,-194-42,-1-1,1 1,-1-1,1 0,0 1,-1-1,1 1,-1-1,1 0,0 0,-1 1,1-1,0 0,0 0,-1 0,1 0,0 0,-1 0,1 0,0 0,-1 0,1 0,0 0,-1 0,1 0,0-1,-1 1,1 0,0 0,-1-1,1 1,0-1,-1 1,1 0,-1-1,1 1,-1-1,1 1,-1-1,1 0,-1 1,0-1,1 1,-1-1,0 0,0 1,1-1,-1 0,0 1,0-1,0 0,0 1,0-1,0 0,0 0,0 1,0-1,0 0,0 1,0-1,0 0,-1 1,1-1,0 0,0 1,-1-1,1 0,-117-142,113 136,0-1,1 1,-1-1,2 0,-1 0,1 0,0 0,1 0,0-1,0 1,1 0,0-1,-22-89,13 88,1 6</inkml:trace>
  <inkml:trace contextRef="#ctx0" brushRef="#br0" timeOffset="15203.9">1584 234,'0'0,"-1"0,1-1,0 1,-1-1,1 1,-1 0,1 0,-1-1,1 1,-1 0,1 0,-1 0,0-1,1 1,-1 0,1 0,-1 0,1 0,-1 0,0 0,1 0,-1 0,1 0,-1 1,1-1,-1 0,1 0,-1 0,1 1,-1-1,1 0,-1 0,1 1,-1-1,1 1,-1-1,1 0,0 1,-1-1,1 1,0-1,-1 1,1-1,0 1,-1-1,1 1,0-1,0 1,0-1,0 1,0 0,0-1,-1 1,1-1,0 1,1-1,-1 1,0 0,0 0,-6 39,6-39,0 359,-1-381,0-14,2-1,1 1,2 0,1 0,1 0,5-8,97-182,-30 135,-77 90,0-1,0 0,1 1,-1-1,0 0,0 1,0 0,0-1,1 1,-1 0,0-1,0 1,0 0,1 0,-1 0,0 0,0 0,1 1,-1-1,0 0,0 0,1 1,-1-1,0 1,0-1,0 1,0-1,0 1,0 0,0 0,0-1,0 1,0 0,0 0,0 0,-1 0,1 0,0 0,-1 0,1 0,-1 1,1-1,22 57,-19-45,17 41,-9-34</inkml:trace>
  <inkml:trace contextRef="#ctx0" brushRef="#br0" timeOffset="16016.514">1951 572,'1'4,"1"-1,-1-1,1 1,-1 0,1 0,0 0,0-1,0 1,0-1,1 0,-1 1,0-1,1 0,0 0,0-1,-1 1,1-1,0 1,0-1,0 0,0 0,1 0,-1 0,0-1,0 1,1-1,-1 0,0 0,0 0,1 0,0-1,1 1,0-1,1 0,-1 0,0 0,0 0,0-1,0 0,0 0,0 0,0-1,-1 0,1 0,-1 0,0 0,0 0,0-1,0 0,0 0,-1 0,0 0,0-1,0 1,0-1,-1 0,0 0,0 0,0 0,0 0,-1 0,0 0,0-1,0 1,-1 0,0 0,0-1,0 1,1 1,-1 0,1 0,-1 0,0 0,0 0,0 0,0 0,0 1,-1-1,0 0,0 0,0 0,0 1,-1-1,1 0,-1 1,0-1,0 1,0 0,-1 0,1 0,-1 0,0 0,1 0,-1 1,-1-1,1 1,0 0,0 0,-1 0,1 0,-1 1,0-1,1 1,-1 0,0 0,0 1,0-1,0 1,-3-1,1 2,1 0,-1 0,1 0,0 1,-1-1,1 1,0 0,0 1,0 0,0-1,0 1,1 1,-1-1,1 1,0 0,0 0,1 0,-1 0,1 1,-1-1,2 1,-1 0,0 0,1 0,0 0,0 0,0 1,1-1,0 1,0-1,0 1,1-1,0 1,0 5,5 160,14-54,-20-104,-1-1,-1 1,0-1,-1 1,0-1,-1 0,0-1,-1 1,0-1,-1 0,0-1,-1 1,0-1,-26 10,20-20</inkml:trace>
  <inkml:trace contextRef="#ctx0" brushRef="#br0" timeOffset="18384.732">2431 206,'11'7,"-1"1,1-2,1 1,-1-1,1-1,0 0,1-1,-1 0,1-1,-1 0,1-1,0-1,0 0,0 0,0-2,0 1,0-2,1 0,7 2,-15 1,1-1,-1 0,1 0,0-1,-1 1,1-1,-1-1,1 1,-1-1,0 0,0-1,0 1,0-1,0 0,-1-1,1 0,-1 1,0-2,0 1,0-1,0 1,-1-1,0 0,0-1,0 1,-1-1,0 0,0 0,0 0,-1 0,0 0,0-2,0 4,0-1,-1 1,0-1,0 1,0-1,-1 0,1 0,-1 1,0-1,-1 0,1 0,-1 1,0-1,0 0,0 1,-1-1,1 1,-1 0,0-1,-1 1,1 0,-1 0,1 0,-1 0,0 1,-1-1,1 1,-1 0,1 0,-1 0,0 0,0 1,0 0,-3-1,-7 0,0 0,0 1,0 1,0 1,0 0,-1 0,1 1,0 1,0 1,0 0,0 1,-2 1,9-1,0 0,0 1,0 0,1 0,0 1,0 0,0 0,1 0,-1 1,2-1,-1 1,1 1,0-1,0 1,1-1,0 1,0 0,1 0,0 0,1 0,-1 1,2-1,-1 0,1 0,0 1,1-1,0 0,0 1,1-1,0 0,0 0,4 7,2 23,-2 0,-1 1,-2-1,-2 1,-2-1,-2 16,-1-26,-2-1,0 1,-2-1,-1-1,-1 1,-1-2,-1 1,-2-2,0 0,-11 13,25-36,0 0,-1 0,1 0,0 0,0 0,-1-1,1 1,-1 0,1 0,-1 0,1 0,-1 0,0 0,1-1,-1 1,0 0,0-1,1 1,-1 0,0-1,0 1,0-1,0 1,0-1,0 0,0 1,0-1,0 0,0 0,0 1,0-1,0 0,0 0,0 0,0 0,0-1,0 1,0 0,0 0,0 0,0-1,0 1,1-1,-1 1,0-1,0 1,0-1,0 1,0-1,1 0,-1 1,0-1,1 0,-1 0,0 1,1-1,-1 0,1-1,0-13,3 0</inkml:trace>
</inkml:ink>
</file>

<file path=ppt/ink/ink4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08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47,'-10'-46,"9"46,0 0,0 0,0 0,0 0,0 0,0 0,0 0,1 0,-1 0,0 0,0 1,0-1,0 0,0 0,1 1,-1-1,0 1,0-1,1 1,-1-1,0 1,1-1,-1 1,0 0,1-1,-1 1,1 0,-1-1,1 1,-1 0,1 0,0 0,-1-1,1 1,0 0,0 0,-1 0,1 0,0 0,-37 162,36-151,-4 19,2 0,1 0,1 0,2 0,1 0,1 0,2 0,1-1,2 0,1 0,8 19,-15-43,0 0,0-1,0 1,1-1,0 0,0 1,0-1,0-1,1 1,0 0,0-1,1 0,-1 0,1 0,-1-1,1 1,0-1,1 0,-1 0,0-1,1 0,0 0,-1 0,1-1,0 1,0-1,0-1,0 1,0-1,0 0,0-1,0 1,0-1,-1 0,1-1,4 0,7-10,-1 0,0-1,-1-1,0 0,-1-1,-1 0,0-2,-1 1,-1-1,-1-1,2-5,69-125,-82 148,1-1,0 1,0-1,0 0,0 1,0-1,0 1,0-1,0 0,0 1,0-1,0 0,0 1,1-1,-1 1,0-1,0 1,1-1,-1 1,0-1,1 1,-1-1,0 1,1-1,-1 1,1-1,-1 1,1-1,-1 1,1 0,-1 0,1-1,-1 1,1 0,-1 0,1-1,0 1,-1 0,1 0,-1 0,1 0,0 0,-1 0,1 0,-1 0,1 0,0 0,-1 0,1 0,-1 1,1-1,0 0,-1 0,1 1,-1-1,1 0,-1 0,1 1,-1-1,1 1,-1-1,1 1,13 38,-11-29,0 1,-2-2,0 0,0 0,1 0,0 0,1 0,0 0,0-1,1 1,0-1,1 0,0 0,0-1,0 1,1-1,0 0,1-1,-1 0,1 0,0 0,1-1,0 1,-1-2,2 1,-1-1,0-1,1 0,0 0,1 0,-1-3,0 0,-1-1,1 0,0-1,-1 1,0-2,1 1,-1-1,0-1,0 1,0-1,-1-1,1 1,-1-1,0-1,-1 1,1-1,-1 0,0-1,-1 1,1-2,5-6,-1-1,0 0,-1 0,-1-1,0-1,-1 1,-1-1,0 0,2-15,19-135,-18 89,-8 66</inkml:trace>
  <inkml:trace contextRef="#ctx0" brushRef="#br0" timeOffset="413.037">1441 498,'21'-27,"-1"-2,-1 0,-1-1,-2-1,-1-1,2-11,-15 41,-1 0,1 0,-1-1,0 1,0-1,0 1,0-1,0 0,0 1,-1-1,1 0,-1 1,0-1,0 0,0 0,0 1,0-1,-1 0,1 0,-1 1,0-1,1 0,-1 1,-1-1,1 1,0 0,0-1,-1 1,0 0,1 0,-1-1,0 1,0 1,0-1,0 0,0 0,-1 1,1-1,0 1,-1 0,1 0,-1 0,0 0,-5 3,-1 0,0 0,1 1,-1 1,1 0,0 0,0 0,1 1,-1 0,1 0,0 1,0 0,1 0,0 1,0 0,0 0,1 0,0 0,1 1,-1 0,1 0,-1 6,3-11,-7 9,0 1,1 0,0 1,1-1,0 2,1-1,1 1,1 0,0 0,0 0,2 0,0 1,1-1,0 1,1-1,1 1,0-1,4 14,0-21,2-1,-1 0,1 0,0 0,0-1,0 0,1 0,0-1,1 0,-1 0,1-1,0 0,0-1,0 0,0 0,0-1,1 0,-1-1,1 0,0 0,-1-1,1 0,0-1,-1 0,3-1,153-39,-140 34</inkml:trace>
</inkml:ink>
</file>

<file path=ppt/ink/ink4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09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5,'0'-1,"0"1,-1 0,1-1,-1 1,1 0,-1-1,1 1,-1 0,1 0,-1-1,1 1,-1 0,1 0,-1 0,0 0,1 0,-1 0,1 0,-1 0,1 0,-1 0,1 0,-1 0,0 0,1 0,-1 1,1-1,-1 0,1 0,-1 1,1-1,-1 0,1 1,-1-1,1 0,0 1,-1-1,1 1,0-1,-1 1,1-1,0 1,-1-1,1 1,0-1,0 1,0-1,-1 1,1-1,0 1,0-1,0 1,0-1,0 1,0 0,0-1,0 1,0-1,0 1,1 0,-7 40,6 474,28-206,-4-197,-24-111,-1-1,1 1,0 0,0 0,0-1,1 1,-1 0,0 0,0-1,0 1,0 0,1-1,-1 1,0 0,1 0,-1-1,1 1,-1-1,1 1,-1 0,1-1,-1 1,1-1,-1 1,1-1,-1 0,1 1,0-1,-1 0,1 1,0-1,0 0,-1 0,1 1,0-1,-1 0,1 0,0 0,0 0,-1 0,1 0,0 0,0 0,-1 0,1-1,0 1,0 0,-1 0,1-1,0 1,-1 0,1-1,0 1,-1-1,1 1,-1-1,1 1,29-37,-30 36,125-170,-88 131,-16 14,2 1,0 2,2 0,0 1,2 2,27-17,-52 36,0 0,0 0,1 0,-1 1,1-1,-1 0,1 1,-1 0,1-1,-1 1,1 0,-1 0,1 0,-1 1,1-1,-1 1,1-1,-1 1,0 0,1 0,-1 0,0 0,1 0,-1 1,0-1,0 1,0-1,0 1,-1 0,1 0,0 0,-1 0,1 0,-1 0,0 0,1 0,-1 0,0 1,-1-1,1 1,0-1,-1 0,1 1,-1 0,20 190,8-61,-8-68,-12-48</inkml:trace>
  <inkml:trace contextRef="#ctx0" brushRef="#br0" timeOffset="435.704">1242 597,'-37'28,"0"2,2 1,1 2,2 2,-26 35,52-63,0 0,1 0,0 0,0 1,0 0,1 0,0 0,1 0,0 1,0-1,1 1,0 0,0 0,1 0,0 0,1 0,0 0,0 0,1 0,0 0,1 0,0-1,0 1,4 8,-5-16,0 1,0 0,0-1,1 1,-1-1,0 0,1 1,0-1,-1 0,1 0,0 0,-1 0,1 0,0 0,0-1,0 1,0-1,0 1,0-1,-1 0,1 1,0-1,0 0,0 0,0-1,0 1,0 0,0-1,0 1,0-1,0 1,0-1,0 0,-1 0,1 0,0 0,-1 0,2-2,61-49,143-238,-207 289,1-1,-1 1,1 0,0-1,-1 1,1 0,0 0,0 0,0 0,0 0,0 0,0 0,0 0,0 0,1 0,-1 0,0 1,0-1,1 0,-1 1,0-1,1 1,-1 0,1-1,-1 1,1 0,-1 0,1 0,-1 0,0 0,1 0,-1 0,1 0,-1 1,1-1,-1 1,0-1,1 1,-1-1,0 1,0 0,1 0,-1 0,0-1,0 1,0 0,0 0,0 1,0-1,0 0,0 0,0 0,-1 1,1-1,34 110,-31-100,0 0,1 0,0 0,1-1,0 1,1-2,0 1,0-1,1 0,0 0,1-1,0 0,0-1,1 0,0 0,0-1,0 0,4 1,11 1</inkml:trace>
  <inkml:trace contextRef="#ctx0" brushRef="#br0" timeOffset="787.982">1666 569,'11'67,"2"-1,4-1,22 58,-38-119,1 3,-1-1,1 0,0 0,1 0,-1 0,1 0,0 0,1-1,-1 1,1-1,0 0,1 0,-1 0,1-1,0 0,0 0,0 0,0 0,6 2,-8-8,1 1,0 0,-1-1,1 0,-1 0,0 0,1 0,-1 0,0-1,0 1,-1-1,1 0,0 0,-1 0,0 0,0 0,0-1,0 1,0-1,-1 1,1-1,-1 0,0 1,0-1,-1 0,1 0,3-6,114-280,-85 250,-16 28</inkml:trace>
  <inkml:trace contextRef="#ctx0" brushRef="#br0" timeOffset="1120.36">2230 766,'36'-22,"-1"-1,-1-3,-1 0,-1-2,-1-2,-2 0,21-30,-48 58,0 0,1 0,-1 0,0-1,0 1,-1 0,1-1,0 0,-1 1,1-1,-1 0,0 0,0 0,0 0,-1 0,1 0,-1 0,1 0,-1 0,0 0,0 0,0 0,-1 0,1 0,-1 0,1 0,-1 0,0 0,0 0,-1 0,1 1,-1-1,1 0,-1 1,0-1,0 1,0 0,0-1,0 1,0 0,-1 0,1 1,-1-1,1 0,-1 1,0 0,0-1,-7 1,1 1,-1 0,0 0,0 1,0 1,0-1,0 2,1-1,-1 1,1 1,0-1,0 2,0-1,1 1,-1 0,1 1,0 0,1 1,-1-1,1 1,1 1,-1-1,1 1,0 0,1 1,0-1,1 1,-1 0,0 5,-2-3,0 0,1 0,1 1,0 0,0 0,1 0,1 1,0-1,0 1,1 0,1-1,1 1,-1 0,2 0,0 0,0 0,2 0,-1-1,2 2,1-3,0 0,0-1,2 1,-1-1,1 0,1-1,-1 0,2 0,-1-1,1 0,0 0,1-1,0 0,0-1,1 0,-1-1,1 0,0-1,1 0,-1 0,3-1,116 2,-104-6</inkml:trace>
</inkml:ink>
</file>

<file path=ppt/ink/ink4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15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697 141</inkml:trace>
  <inkml:trace contextRef="#ctx0" brushRef="#br0" timeOffset="-493.68">387 283,'-18'0,"1"1,0 0,0 2,0 0,0 1,0 0,0 1,1 1,0 1,0 0,1 1,0 1,0 0,1 1,0 1,12-10,-1 1,1-1,0 0,0 1,0 0,0-1,1 1,-1 0,0 0,1 0,-1 0,1 0,0 0,0 0,-1 0,1 1,1-1,-1 0,0 1,1-1,-1 1,1-1,0 1,-1-1,1 1,0-1,1 1,-1-1,0 1,1-1,-1 1,1-1,0 0,0 1,0-1,0 0,0 0,1 1,-1-1,1 0,-1 0,1-1,0 1,0 0,-1 0,1-1,0 1,1-1,0 1,94 11,-88-14,-1 1,0 0,1 0,-1 1,0 0,0 0,0 1,1 0,-2 1,1 0,0 0,-1 0,1 1,-1 0,3 3,-7-5,-1 0,0 0,0 1,0-1,0 1,0-1,0 1,-1 0,1-1,-1 1,0 0,0 0,0 0,0 0,-1 0,1 0,-1 1,0-1,1 0,-1 0,-1 0,1 0,0 0,-1 0,0 0,0 0,0 0,0 0,0 0,0 0,-2 1,0 3,-2 1,1-1,-1-1,0 1,-1-1,0 0,0 0,0 0,0-1,-1 0,-3 2,1-2,-9 8,-1-1,0-1,0 0,-1-2,-1 0,1-1,-2-1,1-2,0 0,-1-1,0 0,20-4,0 0,0 0,0 0,0 0,0 0,0 0,1-1,-1 1,0-1,0 1,0-1,1 1,-1-1,0 0,1 0,-1 0,0 0,1 0,-1 0,1-1,0 1,-1 0,1-1,0 1,0-1,0 1,0-1,0 0,0 0,0-10</inkml:trace>
  <inkml:trace contextRef="#ctx0" brushRef="#br0" timeOffset="-245.63">641 537,'-5'34,"-6"24,-2 9,-2-3,0-8,-2-8,-2-13,1-7,5-8</inkml:trace>
  <inkml:trace contextRef="#ctx0" brushRef="#br0" timeOffset="303.268">754 847,'13'-38,"2"1,1 0,3 1,0 1,3 0,22-27,-44 63,0 0,0 0,0 0,0 1,0-1,0 0,0 0,1 0,-1 1,0-1,1 0,-1 0,1 0,-1 0,1 0,0 0,-1 0,1 0,0 0,0 0,0 0,0 0,0 0,0-1,0 1,0 0,0-1,0 1,0-1,0 1,0-1,0 0,0 1,1-1,-1 0,0 0,0 0,1 0,-1 0,0 0,0 0,0 0,1 0,-1-1,0 1,0 0,0-1,0 1,0-1,1 1,-1-1,0 0,0 1,0-1,-1 0,1 0,0 0,0 1,0-1,0 0,-1 0,1 0,-1 0,1-1,-1 1,1 0,-1 0,1 0,-1-1,2 36,-3-28,0-1,0 1,1-1,-1 1,1-1,0 1,1-1,0 1,0-1,0 1,0-1,1 0,0 1,0-1,0 0,0 0,1 0,0-1,0 1,1-1,-1 1,1-1,0 0,0-1,0 1,0-1,1 1,-1-1,1-1,0 1,0-1,4 2,0-5,-1-1,1 0,-1 0,1-1,-1 0,0-1,0 1,-1-2,1 1,-1-1,0 0,0-1,0 1,-1-1,1-1,-2 1,1-1,-1 0,0 0,0-1,0-2,4-1,-1 0,0 0,-1-1,-1-1,0 1,0-1,-1 0,-1 0,0 0,-1-1,-1 1,2-12,-4 2</inkml:trace>
  <inkml:trace contextRef="#ctx0" brushRef="#br0" timeOffset="1985.548">1657 311,'-135'22,"129"-20,1 0,0 0,-1 1,1 0,0 0,1 0,-1 0,0 1,1 0,0 0,0 0,0 0,1 1,-1-1,1 1,0 0,0 0,1 1,-1-1,1 0,0 1,0 3,-6 25,5-22,-1 1,2 1,0-1,0 0,2 0,-1 1,2-1,1 14,-1-19,1 0,0 0,0 0,1 0,0 0,1 0,-1 0,1-1,1 0,-1 0,1 0,1 0,-1-1,1 0,0 0,1-1,-1 1,1-1,0-1,0 1,1-1,-1-1,1 1,0-1,0 0,0-1,0 0,0 0,1-1,-1 0,0-1,1 1,-1-2,6 0,3-2,0-1,-1 0,0-2,0 0,0 0,0-2,-1 0,-1-1,1 0,-1-1,-1 0,0-1,0-1,-1 0,-1-1,0 0,-1-1,0 0,-1 1,0 1,-2-1,1 0,-2-1,0 0,0 0,-1 0,-1-1,0 0,-1 0,-1 1,0-2,-1 1,-1 0,0 0,-1 0,-1 0,-2-7,3 13,-1 0,0 1,-1-1,0 0,-1 1,1 0,-1 0,-1 0,0 0,0 1,0-1,-1 1,0 1,-1-1,1 1,-1 0,0 1,-1-1,1 1,-1 1,0 0,0 0,-9-3,9 8,1 1,-1 0,0 0,1 0,-1 1,1 0,0 1,0-1,0 1,1 1,-1-1,1 1,0 1,0-1,1 1,0 0,0 0,0 0,0 1,1-1,0 1,1 0,0 1,0-1,0 0,0 5,-2 9,1 0,0 0,2 1,1-1,0 1,2-1,1 9,-1 10,27 165,-17-141,-5-35,-1 0,-1 1,-1-1,-2 0,-1 1,-1-1,-2 1,-3 14,-30 153,28-152,5-44,3-12</inkml:trace>
  <inkml:trace contextRef="#ctx0" brushRef="#br0" timeOffset="2403.892">2137 0,'6'3,"1"-1,-1 1,0 1,-1-1,1 1,-1-1,1 2,-1-1,0 1,-1-1,1 1,-1 1,0-1,0 0,0 3,-3-7,13 23,-1 2,-1-1,-1 2,-1 0,-2 0,0 0,-2 1,-1 0,-2 0,0 1,-2-1,-1 1,-1-1,-4 21,2-14,-1-1,-1 1,-2-1,-2 1,-1-2,-1 0,-5 7,8-24,0 0,0 0,-2-1,0 0,0-1,-2 0,0-1,0 0,-1-1,-1 0,0-1,0-1,-1 0,0-1,-1 0,-74 32,66-31</inkml:trace>
  <inkml:trace contextRef="#ctx0" brushRef="#br0" timeOffset="4738.495">2391 791,'240'-210,"-229"200,-1 0,0-1,-1 0,0 0,-1-1,0 0,-1 0,0-1,-1 0,0 0,0-4,-6 16,0-1,0 1,-1 0,1 0,0-1,0 1,-1 0,1-1,-1 1,1 0,-1 0,1 0,-1 0,0-1,1 1,-1 0,0 0,0 0,0 0,0 1,0-1,0 0,0 0,0 1,-1-1,1 0,0 1,0-1,0 1,-1-1,1 1,0 0,-1 0,1 0,0-1,-1 1,1 0,0 1,0-1,-1 0,1 0,0 0,-1 1,1-1,0 1,0-1,-1 1,1-1,0 1,0 0,0 0,0-1,0 1,0 0,0 0,0 0,0 0,1 0,-1 0,0 1,1-1,-1 0,0 0,1 0,-1 1,-4 3,0 0,0 1,1 0,0 0,0 0,0 1,1-1,-1 1,2 0,-1 0,1 0,0 0,0 0,1 1,0-1,0 0,1 1,0-1,0 0,1 1,0-1,0 1,1-1,0 0,0 0,0 0,1 0,0 0,1-1,0 1,2 2,-1-3,1 0,1 0,-1 0,1-1,0 0,0 0,1-1,-1 0,1 0,0-1,0 0,0 0,1-1,-1 0,1-1,-1 0,1 0,-1 0,1-1,-1-1,1 1,0-1,-1-1,0 0,4-1,18-5,-1-2,-1 0,1-2,-2-1,0-2,-1 0,0-2,-1-1,-1 0,-1-2,8-10,-27 28,0-1,0 0,0-1,-1 1,1-1,-1 0,0 0,0 0,0 0,0 0,-1-1,0 1,0-1,0 1,0-1,-1 0,0 0,0 0,0 0,0 0,-1 0,0 0,0 0,0 0,-1 0,0 0,0 0,0 0,-1-2,-1 6,-1 0,1 1,-1-1,1 1,-1 0,1-1,-1 2,1-1,-1 0,1 1,-1-1,1 1,0 0,-1 0,1 1,0-1,0 1,0-1,0 1,0 0,0 0,0 0,0 1,1-1,-1 1,1-1,0 1,0 0,0 0,0 0,-5 5,0 0,1 1,0 0,0 0,1 0,1 0,-1 1,1 0,1 0,0 0,-2 9,4-14,1 0,-1-1,1 1,0-1,0 1,0 0,1-1,0 1,0-1,0 1,0-1,1 1,-1-1,1 0,0 0,1 0,-1 0,1 0,-1 0,1 0,0-1,1 0,-1 1,1-1,-1-1,1 1,3 2,7 0,0 0,0 0,0-1,0-1,1-1,-1 0,1-1,0 0,-1-1,1-1,0 0,-1-1,1-1,-1 0,9-3,3-4,-1-1,0-1,0-1,-2-1,1-1,-2-1,0-1,-1-1,-1-1,0-1,1-4,45-66,-64 86,0 0,0 0,0 0,0 0,-1 0,1 0,-1 0,0-1,-1 1,1 0,-1-1,0 1,0 0,0-1,0 1,-1 0,0-1,0 1,0 0,0 0,-1-1,0 1,-1-2,2 4,-1 0,0 0,0 0,0 0,0 0,0 0,0 1,0-1,0 1,-1-1,1 1,-1 0,1 0,-1 0,1 0,-1 0,0 1,1-1,-1 1,0 0,1 0,-1 0,0 0,0 0,1 0,-1 1,0-1,1 1,-1 0,1 0,-1 0,1 0,-1 0,1 1,-1 0,-76 62,72-57,-1 1,2 0,-1 1,1 0,0 0,1 0,0 1,0-1,1 1,1 0,-1 1,2-1,-1 0,2 1,-1 0,1-1,1 1,0 0,0-1,1 1,1 0,-1-1,2 1,0-1,0 0,1 0,0 0,0 0,1-1,1 1,-1-1,1 0,1-1,0 0,0 0,1 0,3 2,5-1,0 1,1-2,0 0,1-2,0 1,0-2,0-1,1 0,-1-1,1-1,0-1,0 0,0-1,11-3,-6 3</inkml:trace>
</inkml:ink>
</file>

<file path=ppt/ink/ink4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13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1694 536,'-45'354,"32"-233,23-166,0-11,2 1,3 1,2 1,2 0,17-29,-18 48,-8 10,2 1,0 0,2 1,0 0,2 1,0 0,1 2,1 0,1 1,1 1,3-2,-21 18,-1 1,0-1,1 0,-1 1,0 0,1-1,-1 1,1 0,-1 0,1 0,-1 0,0 0,1 0,-1 0,1 0,-1 1,1-1,-1 1,0-1,1 1,-1-1,0 1,0 0,1-1,-1 1,0 0,0 0,0 0,0 0,0 0,0 0,0 0,0 1,-1-1,1 0,0 0,-1 1,1-1,-1 0,1 1,-1-1,1 1,-1 0,17 66,-8 43,-3-86</inkml:trace>
  <inkml:trace contextRef="#ctx0" brushRef="#br0" timeOffset="-1184.288">1 368,'12'28,"94"206,-36 14,-38-91,-15-196,14-63,5 1,22-40,42-118,-77 184,-21 74,0 1,-1 0,1-1,0 1,0 0,0 0,0 1,0-1,0 0,0 0,0 1,-1-1,1 1,0 0,0 0,-1-1,1 1,0 0,-1 1,1-1,-1 0,1 0,-1 1,0-1,1 0,-1 1,0-1,0 1,0 0,0-1,0 1,-1 0,2 1,2 2,10 10,0-2</inkml:trace>
  <inkml:trace contextRef="#ctx0" brushRef="#br0" timeOffset="-742.814">790 565,'24'-5,"13"-1,5-5,0-1,-3 3,-2 2,-3 2,-3 3,-2 0,0 2,-2 0,-4-4,-2-2,1 0,1 2,-3 0</inkml:trace>
  <inkml:trace contextRef="#ctx0" brushRef="#br0" timeOffset="-516.512">847 735,'33'9,"22"-1,5-2,-2-3,-7-1,-6-1,-7-1,-5 0,-3-5,-2-2,-6 1</inkml:trace>
  <inkml:trace contextRef="#ctx0" brushRef="#br0" timeOffset="4691.826">1666 1,'-13'7,"0"1,0 0,1 1,1 1,0 0,0 0,0 1,2 1,-1-1,1 2,1-1,-6 12,-2 22,2 0,2 1,1 0,3 0,-2 45,9-79,-11 78,5-54,1 1,3 0,1 0,2 0,1 0,2 0,2 1,-2-21,0 0,2-1,0 1,1-1,1 0,0 0,1-1,1 0,1 0,0-1,1 0,0-1,1 0,1-1,0-1,1 0,1 0,-1-1,2-1,-1-1,1 0,11 4,68 22,-77-25</inkml:trace>
</inkml:ink>
</file>

<file path=ppt/ink/ink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09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0,'44'0,"32"5,9 1,0 0,-11-1,-7-2,-11 4,-10 1,-8-1,-6-2,-3 3,-2 0,-1-1,-4-2</inkml:trace>
</inkml:ink>
</file>

<file path=ppt/ink/ink4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44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344 457,'1'-4,"0"0,-1 0,0 1,0-1,0 0,0 0,-1 0,1 0,-1 1,0-1,0 0,0 1,-1-1,1 1,-1-1,0 1,0 0,0-1,0 1,-1 0,1 1,-1-1,1 0,-1 1,0-1,0 1,-1 0,1 0,0 0,-1 0,1 1,-1-1,1 1,-1 0,0 0,0 1,1-1,-4 0,-6 4,0 1,0 0,0 1,1 0,-1 1,2 0,-1 1,1 0,0 1,0 0,1 1,0 0,0 1,1 0,0 0,1 1,-1 3,1-4,0 2,1-1,0 1,1 0,1 0,0 0,0 1,1 0,1 0,-1 7,3-15,0 0,1-1,-1 1,1 0,0 0,0 0,1-1,0 1,-1 0,1 0,1-1,-1 1,1-1,0 1,0-1,0 0,1 1,-1-1,1 0,0-1,0 1,0 0,1-1,-1 0,1 0,0 0,0 0,0-1,0 1,3 0,2 1,1 0,0-1,0-1,0 1,0-2,1 1,-1-1,0-1,1 0,-1 0,1-1,-1 0,0-1,0 0,0-1,0 0,0-1,0 0,-1 0,0-1,4-3,22-14,-1-2,-1-2,-1-1,22-24,-13 12,32-43,-72 82,0 0,0 0,0 1,0-1,0 0,0 1,0-1,0 1,0-1,0 1,0-1,0 1,0 0,0-1,0 1,-1 0,1 0,0 0,-1-1,1 1,0 0,-1 0,1 0,-1 0,1 0,-1 0,0 0,1 0,-1 0,0 1,0-1,0 0,0 0,0 0,0 0,0 1,1 0,27 70,-15-48</inkml:trace>
  <inkml:trace contextRef="#ctx0" brushRef="#br0" timeOffset="449.699">852 739,'23'-53,"3"1,1 1,28-37,-55 89,1 0,-1 0,0 0,0 0,1 0,-1 0,1-1,-1 1,0 0,1 0,0 0,-1 0,1-1,-1 1,1 0,0-1,0 1,-1 0,1-1,0 1,0-1,0 1,0-1,0 0,-1 1,1-1,0 0,0 0,0 1,0-1,0 0,0 0,0 0,0 0,0 0,0 0,0-1,0 1,0 0,0 0,0-1,0 1,0 0,-1-1,1 1,0-1,0 1,0-1,-1 0,1 1,0-1,-1 0,1 0,0 1,-1-1,1 0,-1 0,1 0,-1 0,0 1,1-1,22 125,-22-121,0 1,0-1,1 0,-1 0,0-1,1 1,0 0,0 0,0-1,0 1,0-1,0 0,1 1,-1-1,1 0,-1 0,1-1,0 1,0-1,0 1,0-1,0 0,0 0,0 0,0 0,0-1,1 1,-1-1,0 0,0 0,1 0,-1 0,0-1,0 1,0-1,0 0,3 0,6-6,1 0,-1 0,-1-1,1 0,-1-1,0-1,-1 0,-1 0,1-1,-1 0,-1 0,0-1,-1 0,5-11,20-42,-23 50</inkml:trace>
  <inkml:trace contextRef="#ctx0" brushRef="#br0" timeOffset="888.544">1840 457,'-20'10,"1"1,1 1,0 1,1 1,0 0,1 1,1 1,0 0,1 1,1 1,0 1,12-17,-1 0,1 1,0 0,-1-1,1 1,0-1,1 1,-1 0,0 0,1 0,0-1,-1 1,1 0,0 0,1 0,-1-1,0 1,1 0,0 0,-1 0,1-1,0 1,0-1,1 1,-1 0,1-1,-1 0,1 1,0-1,-1 0,1 0,0 0,1 0,-1 0,0-1,0 1,1-1,-1 1,1-1,-1 0,1 0,0 0,0 0,-1 0,3 0,6 1,0 1,0-2,-1 1,1-1,0-1,0 0,0 0,0-1,0-1,0 0,0 0,-1-1,1 0,-1-1,0-1,0 1,0-1,-1-1,5-3,3-3,0-2,0 0,-2 0,1-2,-2 0,0 0,-1-2,-1 1,5-12,1-2,-1 7,-1-2,-2 1,0-2,-2 0,-1-1,-1 0,-1 0,-2-1,-1 0,-1-1,0-13,-5 37,0-1,0 0,-1 1,0 0,0-1,-1 1,0-1,0 1,0 0,-1 0,0 0,0 1,-1-1,1 1,-1-1,0 1,-1 0,1 1,-1-1,0 1,0 0,0 0,-1 0,1 1,-1 0,0 0,0 0,0 1,0 0,-1 0,1 0,-1 1,1 0,-1 1,1-1,-1 1,1 0,-1 1,1-1,-1 1,1 1,-1-1,-4 6,-1-1,1 2,1-1,-1 1,2 1,-1 0,1 1,0-1,1 2,0-1,0 1,2 0,-1 1,1-1,1 1,0 1,1-1,0 1,1 0,0-1,1 1,0 0,1 1,1 2,-1 8,1 0,1 0,1-1,1 1,1-1,1 1,1-1,1-1,1 1,1-1,1-1,1 1,1-2,1 0,0 0,2-1,0-1,1 0,1-1,1-1,0-1,1 0,0-2,1 0,1-1,0-1,0-1,1 0,1-2,-1-1,1-1,23 3,-12-4</inkml:trace>
</inkml:ink>
</file>

<file path=ppt/ink/ink4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5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282 114,'26'236,"-43"23,11-213,-26 264,32-294,12 58,-6-69</inkml:trace>
  <inkml:trace contextRef="#ctx0" brushRef="#br0" timeOffset="244.291">1 623,'43'-10,"38"-8,16 0,-1 2,-5-1,-15 3,-10 3,-11 0,-6 0,-6 3,-6 3,-4-3,-3 0,-7 2</inkml:trace>
  <inkml:trace contextRef="#ctx0" brushRef="#br0" timeOffset="613.41">932 1,'-62'432,"55"-385,1-21,1 1,1 0,1 0,2 0,1 0,1 0,1 0,1 0,2 0,0 0,8 20,-11-44,-1 0,1 1,0-1,0 0,0 0,0 0,0 0,1-1,-1 1,1 0,0-1,0 0,0 0,0 0,0 0,0 0,1-1,-1 1,1-1,-1 0,1 0,-1 0,1 0,-1-1,1 0,0 1,-1-1,1 0,0-1,-1 1,1-1,0 0,-1 0,1 0,1-1,6-1,-1-2,0 0,0 0,0 0,0-2,-1 1,0-1,0 0,-1-1,0 0,1-1,7-10,0 0,2 1,0 1,1 0,1 2,8-6,-26 20,-1 0,0 0,1 0,-1 0,1 0,-1 1,1-1,0 0,-1 1,1-1,0 1,-1-1,1 1,0 0,0 0,-1 0,1 0,0 0,0 0,-1 0,1 1,0-1,0 1,-1-1,1 1,0-1,-1 1,1 0,-1 0,1 0,-1 0,0 0,1 0,-1 0,0 1,0-1,1 0,-1 1,0-1,0 1,-1-1,1 1,0 0,0-1,-1 1,1 0,-1-1,0 1,1 0,-1-1,0 1,0 0,0 0,0 0,2 98,7 31,17-96,-10-29</inkml:trace>
  <inkml:trace contextRef="#ctx0" brushRef="#br0" timeOffset="1295.46">1637 820,'33'-5,"0"-1,-1-1,1-2,-2-2,0-1,0-1,-1-1,0-2,-2-1,22-17,-47 32,0 0,-1 0,1 0,-1 0,1 0,-1-1,0 0,0 1,0-1,0 0,0 0,-1 0,1 0,-1 0,0 0,0 0,0-1,0 1,-1 0,1-1,-1 1,0 0,0-1,0 1,0 0,-1-1,1 1,-1 0,0-1,0 1,0 0,0 0,-1 0,1 0,-1 0,0 0,0 0,0 1,0-1,0 1,-1-1,1 1,-1 0,1 0,-1 0,-1-1,-3-1,0-1,-1 1,0 0,0 1,0 0,0 0,0 1,0 0,-1 0,1 1,-1 0,1 1,-1-1,1 2,-1-1,0 1,1 1,0-1,-1 1,1 1,0 0,0 0,0 0,0 1,1 0,0 1,-1-1,2 2,-1-1,-3 4,0-1,0 0,1 0,0 1,1 1,0-1,0 1,1 0,0 1,1 0,0 0,1 1,0-1,1 1,0 0,1 0,-2 13,3-15,1 1,0 0,1 0,0-1,1 1,0 0,1 0,0-1,0 1,1-1,1 1,-1-1,2 0,-1-1,2 1,-1-1,1 0,1 0,-1-1,1 1,1-1,0-1,0 0,0 0,1-1,0 1,0-2,1 0,-1 0,1 0,0-1,0-1,3 1,18 1,0 0,0-3,0 0,1-2,12-2,-11 1,-1 0</inkml:trace>
</inkml:ink>
</file>

<file path=ppt/ink/ink4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2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66 875,'-14'33,"3"0,0 0,3 1,0 0,2 0,-1 35,7-66,-1-1,1 1,0 0,0-1,0 1,0 0,1-1,-1 1,1 0,-1-1,1 1,0-1,0 1,0-1,0 1,1-1,-1 0,0 1,1-1,0 0,0 0,-1 0,1 0,0-1,1 1,-1 0,0-1,0 1,1-1,-1 0,1 0,-1 0,1 0,-1 0,1-1,0 1,-1-1,1 0,0 1,-1-1,1-1,0 1,-1 0,1 0,0-1,-1 0,1 1,-1-1,1 0,-1-1,12-3,-1-2,0 0,-1 0,1-2,-2 1,1-1,-1-1,-1 0,0-1,0 0,-1 0,0-1,-1 0,0-1,-1 1,-1-2,0 1,-1-1,0 1,-1-1,0-1,-1 1,-1 0,0-2,-2 11,1 0,-1 0,0 0,0 1,0-1,0 0,-1 0,0 1,0-1,0 0,-1 1,1-1,-1 1,0 0,-1-1,1 1,-1 0,1 0,-1 1,0-1,-1 0,1 1,-1 0,1 0,-1 0,0 0,0 1,0-1,-1 1,1 0,0 0,-1 1,-4-2,-15 1</inkml:trace>
  <inkml:trace contextRef="#ctx0" brushRef="#br0" timeOffset="550.895">573 1,'3'185,"7"1,16 62,-15-146,-4 1,-7 63,0-165,0-1,-1 1,1-1,0 1,0-1,-1 1,1-1,0 1,0-1,0 1,0-1,-1 1,1-1,0 1,0-1,0 1,0-1,0 1,1-1,-1 1,0-1,0 1,0-1,0 1,0-1,1 1,-1-1,0 1,1-1,-1 1,0-1,1 1,-1-1,0 0,1 1,-1-1,0 0,1 1,-1-1,1 0,-1 0,1 1,-1-1,1 0,-1 0,1 0,-1 0,1 0,-1 1,1-1,-1 0,1 0,0 0,-1 0,1-1,-1 1,1 0,-1 0,1 0,-1 0,1 0,-1-1,1 1,-1 0,1-1,29-30,-21 22,8-9,-1-2,0 2,2 0,0 1,1 0,0 2,2 0,-1 1,2 1,0 1,0 2,4-2,-23 11,0 0,0-1,0 1,0 0,0 1,1-1,-1 1,0-1,0 1,1 0,-1 0,0 0,0 0,1 1,-1-1,0 1,0 0,0 0,0 0,0 1,0-1,0 1,0-1,-1 1,1 0,0 0,-1 0,0 0,1 1,-1-1,0 1,0-1,0 1,-1 0,1-1,-1 1,1 0,-1 0,0 0,0 0,0 1,-1-1,1 0,-1 0,0 0,1 1,-1-1,-1 3,-3 9,0 0,-1 0,-1 0,0 0,-1-1,0 0,-1-1,-1 0,0 0,-1-1,0 0,-1 0,-1-1,1-1,-2 0,1 0,-1-2,-1 1,0-2,0 0,0 0,-1-1,0-1,0-1,0 0,-1-1,-4 0,14-1,-1-1,1-1,0 1,-1-1,1 0,0 0,-1-1,1 0,0 0,0-1,0 1,0-1,0-1,0 1,0-1,0 0,1 0,0 0,0-1,0 0,0 0,0-1,1 1,-1-1,1 0,1 0,-1 0,1-1,0 1,0-1,0 0,-1-18,2 1</inkml:trace>
  <inkml:trace contextRef="#ctx0" brushRef="#br0" timeOffset="1000.643">1251 85,'40'569,"-52"-185,12-300,0-72</inkml:trace>
  <inkml:trace contextRef="#ctx0" brushRef="#br0" timeOffset="1245.336">997 650,'43'0,"38"0,11-5,-1-1,-7 0,-12 1,-10-4,-9 1,-10 1,-7 1,-5 3,-3 1,-6 1</inkml:trace>
  <inkml:trace contextRef="#ctx0" brushRef="#br0" timeOffset="2829.727">1871 707,'-13'0,"0"0,0 1,0 0,0 1,0 1,0 0,0 1,1 0,0 1,0 0,0 1,0 1,1-1,0 2,0 0,1 0,0 1,1 0,0 0,0 1,1 1,0-1,1 1,0 1,1-1,0 1,-1 4,3-8,1 0,0-1,0 2,1-1,0 0,1 0,-1 1,2-1,-1 0,1 1,0-1,1 1,0-1,0 0,1 1,0-1,1 0,-1 0,2 0,-1-1,2 4,-1-10,-1 0,0 0,1-1,-1 1,1-1,-1 1,1-1,-1 0,1 0,-1-1,1 1,-1-1,0 0,1 1,-1-2,0 1,1 0,-1-1,0 1,0-1,0 0,0 0,0 0,-1 0,1-1,-1 1,1-1,1-2,87-74,-3-5,24-33,-112 116,0 0,0 1,0-1,0 0,0 0,0 0,1 0,-1 0,0 0,1 1,-1-1,1 0,-1 0,1 0,-1 1,1-1,-1 0,1 1,0-1,-1 1,1-1,0 0,0 1,-1 0,1-1,0 1,0-1,0 1,0 0,0 0,-1-1,1 1,0 0,0 0,0 0,0 0,0 0,0 0,0 0,0 0,-1 1,1-1,0 0,0 0,0 1,0-1,0 1,-1-1,1 1,0-1,0 1,-1-1,1 1,0-1,-1 1,1 0,-1 0,1-1,-1 1,1 0,-1 0,1-1,-1 1,0 1,-8 63,6-56,0 1,0 0,1 0,0 1,0-1,1 0,1 0,0 0,0 0,1 0,0 0,1 0,0 0,1-1,-1 1,6 7,-7-13,1 0,0 1,0-1,0 0,0 0,1-1,0 1,0-1,0 0,0 1,0-2,0 1,1-1,0 1,-1-1,1 0,0-1,0 1,0-1,0 0,0 0,0-1,0 0,0 1,0-2,1 1,-1-1,0 1,0-1,0-1,0 1,0-1,-1 0,1 0,0 0,-1-1,12-6,-1 0,0-2,-1 0,0 0,0-1,-2-1,1 0,-2-1,9-13,44-95,-25-1,-30 149,-9-5,1 1,2-1,0 1,1-1,0 0,2-1,1 1,1-1,7 15,-12-31,0 0,1 0,-1 0,1 0,0-1,0 0,0 0,0 0,0 0,1-1,-1 1,1-1,0 0,-1-1,1 1,0-1,0 0,0 0,0 0,0-1,1 0,-1 0,0 0,0-1,0 1,0-1,0 0,0-1,0 1,-1-1,1 0,0 0,-1-1,1 1,-1-1,0 0,0 0,0-1,0 1,-1-1,1 1,-1-1,0-1,2-3,93-151,-91 145,1 1,1 1,0-1,0 2,1-1,1 1,0 1,0 0,1 0,1 1,-1 1,1 0,13-6,-23 13,-1 0,0 0,0 1,1-1,-1 1,1-1,-1 1,0 0,1 0,-1 0,1 0,-1 0,0 0,1 1,-1-1,1 1,-1 0,0-1,0 1,1 0,-1 1,0-1,0 0,0 1,0-1,0 1,-1-1,1 1,0 0,-1 0,1 0,-1 0,0 0,1 0,-1 0,0 0,0 0,-1 1,1-1,0 0,-1 1,1 0,-2 105,-19 9,20-117,0 1,-1 0,1 0,0-1,0 1,0 0,0 0,0 0,0-1,0 1,0 0,0 0,1-1,-1 1,0 0,0 0,1-1,-1 1,0 0,1 0,-1-1,1 1,-1-1,1 1,-1 0,1-1,-1 1,1-1,0 1,-1-1,1 1,0-1,-1 0,1 1,0-1,-1 0,1 0,0 1,0-1,0 0,-1 0,1 0,0 0,0 0,-1 0,1 0,0 0,0 0,0 0,-1-1,1 1,0 0,0 0,-1-1,1 1,0-1,-1 1,1 0,0-1,-1 1,1-1,-1 0,45-35,-42 34,68-70,-51 50,0 0,1 2,1 0,1 2,0 0,2 2,0 1,14-6,-38 19,1 1,0 0,0-1,0 1,0 0,0 1,0-1,1 0,-1 0,0 1,0-1,0 1,1 0,-1 0,0 0,1 0,-1 0,0 0,0 1,1-1,-1 1,0-1,0 1,0 0,0 0,0 0,0 0,0 0,0 1,0-1,0 0,-1 1,1 0,0-1,-1 1,0 0,1 0,-1 0,0 0,0 0,0 0,0 0,0 0,0 0,-1 0,1 0,-1 1,0-1,-10 103,7-94,0-1,1 1,0 0,1 0,0-1,1 1,0 0,1 0,1 7,44 66,-46-83,-6-5</inkml:trace>
  <inkml:trace contextRef="#ctx0" brushRef="#br0" timeOffset="3099.326">2324 255,'-10'4,"-3"3</inkml:trace>
</inkml:ink>
</file>

<file path=ppt/ink/ink4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1,'-5'38,"-2"47,1 17,1 2,2-12,0-12,2-10,1-12,0-7,0-7,0-6,0-4,1-4,-1-2,0-1,0 0,0-5</inkml:trace>
  <inkml:trace contextRef="#ctx0" brushRef="#br0" timeOffset="421.377">0 565,'560'-47,"-332"32,-210 17,-41 12,5-4,11-6,1 0,0 1,0 0,0 0,1 0,-1 0,1 1,1 0,-1 0,1 0,0 1,0-1,1 1,0 0,0 0,1 0,0 1,0-1,0 0,1 1,0-1,1 1,0 0,0-1,0 1,1-1,0 1,1-1,0 0,0 1,0-1,1 0,0 0,0 0,1-1,0 1,0-1,2-1,1 0,-1 0,1-1,0 0,0 0,0-1,1 0,-1 0,1-1,0 0,-1 0,1-1,0 0,0 0,0-1,0 0,0-1,0 1,0-1,0-1,-1 0,1 0,0 0,-1-1,0 0,1 0,-1-1,0 0,-1 0,1-1,-1 0,0 0,0-1,0 1,0-2,-2 3,0-1,0 0,-1 0,0 0,1-1,-2 1,1-1,-1 1,1-1,-2 0,1 0,-1 0,0 0,0 0,0 0,-1-1,0 1,0 0,-1 0,1 0,-2 0,1 0,0 0,-1 0,0 0,-1 0,1 1,-1-1,0 1,-1 0,1 0,-1 0,0 0,0 0,0 1,-5-4,-68-13,53 20</inkml:trace>
</inkml:ink>
</file>

<file path=ppt/ink/ink4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46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235 481,'-9'2,"0"0,0 1,0 0,0 0,0 1,1 0,-1 0,1 1,0 0,1 1,-1 0,1 0,0 1,0-1,1 1,0 1,0-1,1 1,-4 8,-2 4,1 0,0 1,2 0,0 1,1-1,2 1,0 1,1-1,2 1,0 0,1-1,2 8,-1-23,0 0,0 0,1 0,0 0,0 0,1-1,0 1,0-1,1 1,0-1,0 0,0 1,1-2,-1 1,2 0,-1-1,0 0,1 0,0 0,0 0,1-1,-1 0,1 0,0-1,0 1,0-1,1 0,-1-1,1 0,-1 0,1 0,0-1,0 0,0 0,0-1,-1 1,1-2,0 1,0-1,0 0,7-4,0 0,0 0,-1-2,0 0,-1 0,1-1,-2-1,1 0,-1 0,0-1,-1-1,0 0,-1 0,0-1,-1 0,0 0,-1-1,0 0,-1-1,0-1,0-1,-1 0,-1 0,0 0,-1 0,-1-1,-1 0,0 1,-1-1,-1 1,-1-1,0 0,-4-13,4 22,0-1,0 1,-1-1,-1 1,1 0,-1 0,0 1,-1-1,0 1,0 0,-1 0,0 0,0 1,0 0,-1 0,0 1,0 0,-1 0,1 0,-1 1,0 0,0 1,0 0,-1 0,1 1,-5-1,9 1,-1 1,1 0,0 0,-1 0,1 1,0 0,-1-1,1 1,-1 1,1-1,0 1,-1 0,1 0,0 0,-1 0,1 1,0 0,0 0,0 0,1 0,-1 0,0 1,1 0,0 0,-1 0,1 0,0 0,1 1,-1-1,0 1,1-1,0 1,-1 3,-6 19,3-2</inkml:trace>
  <inkml:trace contextRef="#ctx0" brushRef="#br0" timeOffset="468.358">575 1187,'175'-414,"-142"349,-32 65,0 0,0-1,0 1,0 0,0 0,0 0,0 0,0 0,-1 0,1 0,0 0,0 1,0-1,0 0,0 1,0-1,0 0,-1 1,1-1,0 1,0-1,0 1,-1 0,1-1,0 1,-1 0,1-1,-1 1,1 0,-1 0,1 0,-1-1,1 1,-1 0,0 0,1 0,-1 0,0 0,0 0,0 0,0 0,0 0,0-1,0 1,0 0,0 0,0 0,0 0,-1 0,1 0,0 0,-1 0,1-1,0 1,-1 0,0 0,3 8,2 11,-4-13,0 1,1-1,0 1,1-1,-1 0,1 1,1-1,-1 0,1 0,0 0,1-1,0 1,0-1,0 0,1 0,0 0,0 0,0-1,1 0,0 0,0-1,0 0,0 0,1 0,0 0,0-1,3-2,0 1,0-2,0 1,1-2,-1 1,0-1,0-1,0 0,0 0,0-1,0 0,-1-1,1 0,-1 0,0-1,0-1,-1 1,0-1,0-1,0 1,0-1,-1-1,-1 1,1-1,-1-1,0 1,-1-1,0 0,2-5,2-2,-2 0,0 0,0 0,-2-1,0 0,-1 0,2-16,-4 11</inkml:trace>
  <inkml:trace contextRef="#ctx0" brushRef="#br0" timeOffset="846.638">1506 1,'-18'398,"-22"-70,30-268,1 59,9-118,0 0,0 1,0-1,0 1,0-1,1 0,-1 1,0-1,1 0,-1 1,0-1,1 0,0 0,-1 0,1 1,0-1,0 0,-1 0,1 0,0 0,0 0,0 0,0 0,0-1,1 1,-1 0,0 0,0-1,0 1,1-1,-1 1,0-1,1 0,-1 1,0-1,1 0,-1 0,0 0,1 0,-1 0,1 0,-1 0,0-1,1 1,-1 0,0-1,0 1,1-1,-1 1,0-1,0 0,0 0,1 1,-1-1,0 0,0-1,18-13</inkml:trace>
  <inkml:trace contextRef="#ctx0" brushRef="#br0" timeOffset="1363.766">1703 594,'-3'24,"-2"4,0 0,3 0,0 1,2-1,0 1,2-1,5 22,-7-47,1 0,-1 0,1 0,-1 0,1 0,0 0,0 0,1 0,-1 0,1 0,-1 0,1-1,0 1,0-1,0 1,0-1,0 0,1 0,-1 0,1 0,-1 0,1 0,0-1,0 1,0-1,0 0,0 0,0 0,0 0,0 0,0-1,0 0,0 1,0-1,1 0,-1 0,0-1,0 1,0-1,0 0,0 1,0-1,0-1,3 0,5-8,0-1,0 0,-2 0,1-1,-1 0,-1-1,0 0,-1 0,-1-1,0 0,4-12,14-28,64-85,-88 138,0 1,0-1,1 1,-1-1,0 1,0-1,0 1,0-1,0 1,1-1,-1 1,0-1,0 1,1 0,-1-1,0 1,1-1,-1 1,0 0,1-1,-1 1,0 0,1-1,-1 1,1 0,-1 0,1-1,-1 1,1 0,-1 0,1 0,-1 0,1 0,-1 0,1 0,-1 0,1 0,-1 0,1 0,-1 0,1 0,-1 0,1 0,-1 0,1 0,-1 1,1-1,-1 0,1 0,-1 1,0-1,1 0,-1 1,1-1,-1 0,0 1,1-1,-1 1,0-1,0 0,1 1,-1-1,0 1,0-1,1 1,-1 0,3 38,-3-35,-2 161,11 261,3-307,-5-1,-9 99,-26-114,27-100,0-1,0 0,0 0,0 1,-1-1,1 0,-1 0,1 0,-1 0,0-1,0 1,0 0,0-1,0 1,0-1,0 0,-1 0,1 0,0 0,-1 0,1 0,-1 0,1-1,-1 1,1-1,-1 0,1 0,-1 0,1 0,-1 0,1-1,-1 1,1-1,-1 1,1-1,0 0,-1 0,1 0,-1-1,-3-4,0 0,0 0,1-1,0 1,0-1,0-1,1 1,0 0,1-1,0 0,0 0,0 0,1 0,1-1,-1 1,1 0,1-1,-1 1,1-1,1 1,0-1,0 1,0 0,1-1,1 1,-1 0,1 0,3-5,4-13,1 1,1 1,0 0,2 1,1 0,1 1,1 1,1 1,0 0,2 1,0 1,1 1,5-2,-7 6</inkml:trace>
  <inkml:trace contextRef="#ctx0" brushRef="#br0" timeOffset="2412.49">3030 1074,'316'-461,"-272"390,-44 71,1 0,-1 0,1 0,-1 0,1 0,-1 0,1 0,-1 0,1 0,-1 0,1 1,-1-1,1 0,-1 0,1 0,-1 1,0-1,1 0,-1 0,1 1,-1-1,0 1,1-1,-1 0,0 1,1-1,-1 0,0 1,0-1,1 1,-1-1,0 1,0-1,0 1,0-1,1 1,-1-1,0 1,0-1,0 1,0-1,0 1,0-1,0 1,-1-1,1 1,0-1,0 1,0-1,0 1,-1-1,1 1,0-1,0 0,-1 1,1-1,0 1,-1-1,-27 153,26-147,0 1,1-1,-1 0,1 1,1-1,-1 1,1-1,0 1,1-1,0 1,0-1,0 1,0-1,1 0,0 0,1 0,-1 0,1 0,1 0,-1-1,1 1,-1-1,2 0,-1 0,0 0,1-1,0 0,0 1,0-2,1 1,-1-1,1 0,2 1,-2-3,0 0,0-1,0 1,0-1,0-1,0 1,0-1,0 0,0 0,0-1,0 0,0 0,-1 0,1-1,-1 1,0-1,1-1,-1 1,-1-1,1 0,0 0,1-3,86-108,-88 108,102-176,-98 168,-6 18</inkml:trace>
  <inkml:trace contextRef="#ctx0" brushRef="#br0" timeOffset="2731.456">3905 848,'23'-13,"-1"-1,0-1,-1 0,-1-2,0-1,-1 0,-1-1,-1-1,-1-1,-1 0,0-1,3-10,-16 30,0 0,-1-1,0 1,1 0,-1 0,0-1,0 1,0 0,0-1,-1 1,1-1,-1 0,0 1,1-1,-1 1,0-1,-1 1,1-1,0 0,-1 1,1-1,-1 1,0-1,0 1,0 0,0-1,0 1,0 0,-1 0,1 0,-1 0,0 0,1 0,-1 0,0 0,0 1,0-1,0 1,0-1,-1 1,1 0,0 0,-1 0,1 0,-1 0,1 0,-1 1,1 0,-3-1,-7 3,1 1,0 0,-1 1,1 0,1 1,-1 0,1 0,0 1,0 1,0 0,1 0,0 1,1 0,-1 0,2 1,-1 0,-1 4,2-4,0 1,0 0,1 0,0 1,1 0,0 0,1 0,0 1,1-1,0 1,1 0,0 0,1 0,0 8,1-14,0 1,1 0,-1 0,1-1,1 1,-1-1,1 1,0-1,1 1,-1-1,1 0,0 0,1 0,0-1,0 1,0-1,0 0,1 0,0-1,0 1,0-1,0 0,1 0,0-1,0 1,3 0,3 0,1-1,-1 0,1-1,0-1,-1 0,1-1,0 0,0-1,-1 0,1-1,-1 0,1-1,-1-1,0 0,0-1,0 0,-1 0,0-1,0-1,0 0,0-1,33-15,-20 11</inkml:trace>
  <inkml:trace contextRef="#ctx0" brushRef="#br0" timeOffset="3101.617">4413 820,'28'-12,"-1"-1,0-2,-1 0,-1-2,0-1,-1-1,-1-1,-1-1,6-8,-24 24,0 0,-1 0,0 0,0 0,0-1,-1 1,0-1,0 0,0 1,-1-1,0 0,0 0,0-5,-1 9,0 0,0 0,0 0,-1 0,1 0,0 0,-1 0,1 0,-1 1,0-1,0 0,0 0,0 0,0 1,0-1,0 1,-1-1,1 1,0-1,-1 1,1 0,-1 0,0-1,1 1,-1 0,0 1,0-1,1 0,-1 0,0 1,0-1,0 1,0 0,0-1,0 1,0 0,0 0,0 0,0 0,0 1,0-1,0 1,-5 0,0 0,0 1,0 0,1 0,-1 0,1 1,-1 0,1 1,0-1,0 1,0 0,1 1,-1-1,1 1,0 0,0 0,1 1,0 0,-3 3,-56 126,57-118,2 0,0 0,1 1,0 0,2-1,0 1,2 10,-1-23,0 0,0 0,1 0,0 0,0 0,1 0,-1 0,1 0,0-1,0 1,1-1,-1 1,1-1,0 0,0 0,0 0,1 0,0-1,-1 1,1-1,0 0,1 0,-1-1,0 1,1-1,-1 0,1 0,2 0,9 1,0-1,1 0,0-1,-1-1,1-1,0-1,-1 0,0-1,1 0,-1-1,0-1,-1-1,1-1,-1 0,0 0,-1-2,0 0,10-8,-6 3</inkml:trace>
  <inkml:trace contextRef="#ctx0" brushRef="#br0" timeOffset="3529.414">5119 594,'-23'22,"2"1,0 1,2 0,0 2,2 0,1 1,1 1,2 0,0 1,-2 11,14-36,1-1,-1 1,0-1,1 1,0 0,0-1,0 1,0-1,1 1,0-1,-1 1,1-1,0 1,1-1,-1 1,0-1,1 0,0 0,0 0,0 0,0 0,0 0,1-1,-1 1,1-1,0 1,-1-1,1 0,0 0,1 0,-1-1,0 1,0-1,1 0,-1 0,1 0,-1 0,1 0,-1-1,1 1,-1-1,1 0,-1 0,1-1,0 1,-1-1,1 0,9-1,1-1,-1-1,0 0,-1 0,1-2,-1 1,0-2,0 0,-1 0,0-1,0 0,-1-1,0 0,0-1,-1 0,0 0,-1-1,6-11,98-204,-104 209,9-20,0-1,-3-1,-1 0,-2-1,5-33,-15 63,0 0,-1 0,0-1,0 1,-1 0,-1 0,0-1,0 1,-1 0,0 1,0-1,-1 0,-1 1,0 0,0 0,-2-1,6 8,-1 0,1 0,-1 1,0-1,0 0,0 1,0 0,0-1,-1 1,1 0,0 0,0 0,-1 1,1-1,0 0,-1 1,1-1,-1 1,1 0,-1 0,1 0,-1 0,1 1,-1-1,1 1,0-1,-1 1,1 0,0 0,-1 0,1 0,0 0,0 0,0 1,-2 0,-61 67,51-44,1 1,1 1,1 0,1 0,1 1,2 0,1 1,1 0,1 0,2 0,1 0,1 0,2 0,1 0,1 0,1 0,6 15,-3-22,1-1,1-1,1 1,1-2,1 1,1-2,0 0,1 0,1-1,1-1,0-1,2 0,-6-4,0-2,1 0,0 0,0-1,1-1,0-1,0 0,15 4,-5-5</inkml:trace>
  <inkml:trace contextRef="#ctx0" brushRef="#br0" timeOffset="13021.936">292 2175,'-15'1,"0"1,0 1,0 1,0 0,1 1,0 0,0 1,0 0,1 2,0-1,0 2,1-1,0 2,-1 1,3 1,1-1,0 2,1-1,1 1,0 0,1 1,0 0,1 0,1 0,0 0,0 1,2-1,0 1,1 0,0 0,1 0,1 0,0 0,1-1,4 15,-6-25,1 0,0 0,0 0,0 0,0-1,0 1,1 0,0-1,0 1,0-1,0 0,0 0,1 1,-1-2,1 1,0 0,0 0,0-1,0 0,0 1,1-1,-1-1,1 1,-1 0,1-1,0 0,-1 1,1-1,0-1,0 1,3 0,5-1,0 1,0-1,0-1,0 0,0 0,-1-2,1 1,0-1,-1-1,1 0,14-12,1-1,-2 0,0-2,-1-1,-1-1,-1-1,-1-1,-1-1,-1-1,-2 0,0-1,-1-1,-2-1,-1 0,1-6,3 2,-1-1,-2-1,-2 0,-1 0,-1-1,-2 0,-2-1,-1 0,-2 0,-1-9,-3 29,-1 0,-1 0,0 0,-1 0,-1 0,-1 1,0-1,0 2,-9-14,11 21,0 0,0 1,0 0,-1 0,0 0,0 0,-1 1,1-1,-1 2,0-1,-1 0,1 1,-1 1,0-1,0 1,0 0,0 0,0 1,-1 0,1 0,-8 0,9 2,0 1,0 0,-1 0,1 0,0 0,0 1,0 0,0 0,1 1,-1 0,1 0,-1 0,1 0,0 1,0 0,1 0,-1 1,1-1,0 1,0 0,0 0,1 0,-1 0,1 1,1-1,-2 5,-3 5,0 1,2 0,0 1,1-1,0 1,2 0,0 0,0 0,2 5,0-1,2 1,1-1,0 0,2 0,0 0,1 0,1-1,1 0,1-1,1 0,0 0,11 14,25 27,-4 2,-2 1,14 35,-8 37,-45-132,-1 0,1-1,0 1,0 0,0-1,0 1,0-1,1 1,-1-1,1 0,-1 0,1 1,0-1,0 0,0-1,0 1,0 0,0 0,1-1,-1 0,0 1,1-1,0 0,-1 0,1 0,-1 0,1-1,10-1</inkml:trace>
  <inkml:trace contextRef="#ctx0" brushRef="#br0" timeOffset="13266.413">998 2287,'-9'34,"-4"20,5 2,10-10,3-16,2-15</inkml:trace>
  <inkml:trace contextRef="#ctx0" brushRef="#br0" timeOffset="13523.377">885 1836,'10'5,"7"10,7 9,3 4,-3-2</inkml:trace>
  <inkml:trace contextRef="#ctx0" brushRef="#br0" timeOffset="13788.05">1167 2513,'2'-25,"2"1,1 0,0 0,2 0,1 1,1 0,9-18,-10 23,75-169,-82 185,0 1,0-1,0 1,0 0,0-1,0 1,0 0,0 0,0-1,1 1,-1 0,1 0,-1 1,0-1,1 0,0 0,-1 1,1-1,-1 1,1-1,0 1,-1 0,1-1,0 1,-1 0,1 0,0 0,-1 0,1 1,0-1,-1 0,2 1,11 7</inkml:trace>
  <inkml:trace contextRef="#ctx0" brushRef="#br0" timeOffset="14064.868">1590 2343,'11'3,"1"0,-1-1,0-1,1 0,-1-1,1 0,-1 0,1-1,-1-1,1 0,-1 0,0-1,0-1,0 0,-1 0,1-1,-1-1,0 0,0 0,-1-1,0 0,0 0,-1-1,0 0,0-1,0 1,-1-2,-1 1,3-5,-8 11,1 1,-1 0,1 0,-1-1,0 1,0-1,0 1,-1-1,1 1,0-1,-1 0,0 1,0-1,0 1,0-1,0 0,0 1,-1-1,1 0,-1 1,1-1,-1 1,0-1,0 1,0-1,-1 1,1 0,-1 0,1-1,-1 1,0 0,1 0,-1 1,0-1,0 0,-1 1,1-1,0 1,0-1,-1 1,1 0,-1 0,1 0,-1 1,1-1,-1 1,0-1,-1 1,-9 4,0 0,1 1,-1 1,1 0,0 0,1 1,0 1,0 0,0 1,1 0,0 0,1 1,0 0,1 1,0 0,0 0,-5 12,10-18,-5 6,0 0,1 1,1 0,-1 0,2 0,0 1,1 0,-4 13,7-21,1-1,-1 0,1 1,0-1,0 1,0-1,0 1,1-1,0 0,0 1,0-1,1 0,-1 0,1 1,0-1,0-1,0 1,1 0,-1 0,1-1,0 0,0 1,0-1,0 0,1 0,-1-1,1 1,0-1,0 0,12 4,0-1,1-1,-1 0,1-2,0 0,0 0,0-2,0 0,0-1,0-1,0 0,0-1,-1-1,1-1,-1 0,0-1,10-6,-19 10,16-6</inkml:trace>
  <inkml:trace contextRef="#ctx0" brushRef="#br0" timeOffset="14536.277">2466 2062,'-12'4,"-1"0,1 1,1 0,-1 1,1 0,0 1,0 0,1 1,0 0,1 1,-1 0,2 1,-1-1,1 2,1-1,-3 5,6-9,0 1,1-1,-1 1,1 0,1 0,-1 0,1 1,1-1,-1 1,1-1,0 1,1-1,0 1,0-1,0 1,1-1,1 1,-1-1,1 1,0-1,1 0,-1 0,1 0,1 0,0-1,0 1,0-1,1 1,4 1,1-1,0 0,0-1,0 0,1 0,0-1,0-1,0 0,1 0,-1-1,1-1,0 0,0-1,0 0,0 0,0-1,0-1,0 0,-1-1,1 0,5-2,6-1,-5-2</inkml:trace>
  <inkml:trace contextRef="#ctx0" brushRef="#br0" timeOffset="14971.454">2974 1638,'27'388,"-27"-306,12 102,17-29,-26-125,-22-37,9-5</inkml:trace>
  <inkml:trace contextRef="#ctx0" brushRef="#br0" timeOffset="15218.919">2776 2118,'29'-5,"28"-1,10 0,-2 1,-7 1,-9 2,-8 1,-11 5,-5 3,-3-1,0-1,-4 4,1 0,-5-2</inkml:trace>
  <inkml:trace contextRef="#ctx0" brushRef="#br0" timeOffset="15466.317">3454 2259,'9'39,"8"12,7-3,3-8,-3-12</inkml:trace>
  <inkml:trace contextRef="#ctx0" brushRef="#br0" timeOffset="15618.355">3454 1864,'0'0</inkml:trace>
  <inkml:trace contextRef="#ctx0" brushRef="#br0" timeOffset="16154.41">4074 2062,'-13'14,"-1"1,2 1,0 0,1 1,1 0,0 1,1 0,1 0,1 1,1 0,0 0,2 1,0-1,0 5,4-21,-1 1,0-1,1 1,0 0,0-1,0 1,0-1,1 1,0 0,-1-1,1 1,0-1,1 0,-1 1,1-1,-1 0,1 0,0 0,0 0,0 0,1 0,-1 0,1-1,-1 1,1-1,0 0,0 0,0 0,0 0,0 0,1-1,-1 1,0-1,1 0,-1 0,1 0,-1-1,1 1,-1-1,1 0,0 0,-1 0,1 0,0-1,-1 1,1-1,-1 0,1 0,1-1,10-5,0 0,0-1,-1 0,0-2,0 1,-1-2,-1 0,0 0,0-1,-1-1,1-2,-7 8,-1-1,0-1,0 1,-1 0,0-1,0 0,-1 0,-1 0,1 0,-1 0,-1 0,0 0,0 0,0 0,-1 0,-1 0,0 0,0 0,-1 0,0 0,0 1,-1 0,0-1,0 1,-1 1,0-1,0 1,-5-4,6 7,-1 1,0 0,0 1,0-1,0 1,0 0,-1 0,1 1,-1-1,1 1,-1 1,1-1,-1 1,0 0,1 0,-1 0,0 1,1 0,-1 0,-1 1,-11 5</inkml:trace>
  <inkml:trace contextRef="#ctx0" brushRef="#br0" timeOffset="16639.781">4526 2429,'32'-47,"-1"-2,-2 0,-3-2,19-51,-21 61,-24 41,0-1,1 0,-1 1,0-1,1 0,-1 1,1-1,-1 1,1-1,-1 1,1-1,-1 1,1-1,-1 1,1 0,0-1,-1 1,1 0,0-1,-1 1,1 0,0 0,-1-1,1 1,0 0,0 0,-1 0,1 0,0 0,0 0,-1 0,1 0,0 1,-1-1,1 0,0 0,-1 1,1-1,0 0,-1 1,1-1,0 0,-1 1,1-1,-1 1,1-1,-1 1,1-1,-1 1,1 0,-1-1,0 1,1 0,-1-1,0 1,0 0,1-1,-1 1,0 0,0 0,32 132,-29-126,0 1,1-1,-1 0,2 0,-1-1,1 1,0-1,0 0,1 0,0 0,0-1,0 0,1 0,-1-1,1 0,0 0,0 0,1-1,-1 0,1 0,0-1,0 0,-1-1,1 0,0 0,7 0,-5-1,0 0,0 0,0-1,-1 0,1-1,0 0,-1-1,1 0,-1 0,0-1,0 0,0 0,-1-1,1-1,-1 1,0-1,-1-1,0 1,0-1,0-1,-1 1,0-1,2-3,34-71,-36 64</inkml:trace>
  <inkml:trace contextRef="#ctx0" brushRef="#br0" timeOffset="22905.058">5711 2259,'0'10,"0"7,-5 2,-6 1,3-6,8-7,4-8,7-5,0-6,-1 0</inkml:trace>
  <inkml:trace contextRef="#ctx0" brushRef="#br0" timeOffset="23502.611">5767 1920,'0'-5,"-4"-1,-8 5,-5 2,5 2,8-1,11 1,4-2</inkml:trace>
</inkml:ink>
</file>

<file path=ppt/ink/ink4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29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1,'-10'5,"-3"6,6 1,4-5,2-1,-3 0,-6-1,-1 3,1 5,2 0</inkml:trace>
</inkml:ink>
</file>

<file path=ppt/ink/ink4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30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0,'0'5,"-4"2,-3 3,1 2</inkml:trace>
</inkml:ink>
</file>

<file path=ppt/ink/ink4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27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85,'-13'39,"-154"273,-87 131,244-420,22-28,107-152,-103 130</inkml:trace>
  <inkml:trace contextRef="#ctx0" brushRef="#br0" timeOffset="385.638">1100 114,'12'285,"-3"-223,-7-36,2-1,1 1,0-1,2 0,1 0,1-1,10 19,-17-40,-1 0,1 0,0-1,0 1,0 0,0-1,1 0,-1 1,1-1,-1 0,1 0,0-1,-1 1,1 0,0-1,0 0,0 0,0 0,1 0,-1 0,0-1,0 1,1-1,-1 0,0 0,0 0,1 0,-1 0,0-1,0 0,0 1,1-1,-1-1,0 1,0 0,0-1,-1 1,1-1,0 0,-1 0,1 0,-1 0,1 0,-1-1,0 1,0-1,0 0,1-2,21-28,-2-1,-2-1,-1-1,-1 0,9-30,-12 29,-2 6,-1 0,-1-1,-2 0,-2-1,-1 0,-1 0,0-27,-5 54,0 6</inkml:trace>
  <inkml:trace contextRef="#ctx0" brushRef="#br0" timeOffset="735.425">1778 424,'-8'13,"1"-1,1 1,0 0,1 1,0-1,1 1,1 0,0 0,1 1,0-1,1 0,1 1,0-1,1 0,1 1,1 6,-2-18,0 0,1 0,-1 0,0-1,1 1,0-1,-1 1,1-1,0 0,0 1,1-1,-1 0,0 0,1-1,-1 1,1 0,-1-1,1 1,0-1,0 0,-1 0,1 0,0-1,0 1,0 0,0-1,0 0,0 0,0 0,0 0,0 0,0-1,0 1,0-1,0 0,0 0,6-2,-1 0,0 0,0-1,0 0,0 0,-1-1,0 0,0 0,0-1,-1 0,6-7,-6 7,0 0,0-1,-1 0,0 0,-1-1,1 1,-1-1,-1 0,0 0,0-1,0 1,-1 0,0-1,-1 0,0 1,0-1,-1 0,0 0,-1 1,1-1,-2 0,1 1,-1-1,-1 1,1 0,-2-1,1 1,-1 1,0-1,-2-2,2 5,0 0,-1 0,0 0,0 0,0 1,0 0,-1 0,0 0,0 1,0 0,0 0,0 0,0 1,-1 0,0 0,1 1,-1-1,-2 1,-14-1</inkml:trace>
  <inkml:trace contextRef="#ctx0" brushRef="#br0" timeOffset="1051.35">2314 1,'12'67,"-2"0,-4 1,-2 0,-6 62,1-75,-26 112,21-144,-2-5</inkml:trace>
  <inkml:trace contextRef="#ctx0" brushRef="#br0" timeOffset="1305.733">2088 339,'29'0,"24"0,7 0,-1 0,-6 0,-7 0,-7 0,-5 5,-8 1</inkml:trace>
  <inkml:trace contextRef="#ctx0" brushRef="#br0" timeOffset="1637.249">2710 452,'39'-6,"0"-2,-1-2,0-1,-1-2,0-2,4-3,-34 15,0 0,0 0,0-1,0 1,-1-2,0 1,1-1,-2 0,1 0,-1 0,1-1,-2 0,1 0,-1 0,0-1,0 1,0-1,-1 0,0 0,-1-1,1 1,-1 0,-1-1,1 1,-1-1,-1 0,0 1,0-1,0 0,-1-2,0 7,0 1,0-1,-1 1,1-1,-1 1,1 0,-1 0,0-1,0 1,0 0,0 1,0-1,0 0,-1 1,1-1,0 1,-1 0,1-1,-1 1,0 0,1 1,-1-1,0 0,1 1,-1 0,0-1,0 1,0 0,1 1,-1-1,-2 1,-81 30,54-8,1 1,1 1,1 2,2 1,1 1,1 1,1 2,-10 18,27-41,1 0,0 1,1 0,0 0,0 0,1 0,0 1,1-1,0 1,1 0,0 0,1 0,0 0,1 1,0-1,0 0,5-4,0 0,0 0,1 0,0-1,0 0,0 0,1-1,-1 0,1 0,1 0,-1-1,1 0,-1-1,1 0,0 0,0 0,1-1,-1 0,1-1,-1 0,1 0,-1-1,1 0,-1 0,8-2,12 2,-3 0</inkml:trace>
  <inkml:trace contextRef="#ctx0" brushRef="#br0" timeOffset="2249.849">1 1045,'114'-12,"0"5,1 5,82 11,-21 0,0-8,118-16,574-43,-405 36,-154 4,-169-5,-47 2,-74 16</inkml:trace>
</inkml:ink>
</file>

<file path=ppt/ink/ink4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8:00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0 932,'5'0,"11"0,7 0,5 0,-2-5,-1-1,0 0,1 1,0 2,1 1,1 0,0 2,-5 0</inkml:trace>
  <inkml:trace contextRef="#ctx0" brushRef="#br0" timeOffset="303.236">198 650,'-5'44,"-2"18,1 4,1-5,1-8,7-7,2-8,1-5,-1-3,-6-7,-3-3,-1 1,1-4</inkml:trace>
  <inkml:trace contextRef="#ctx0" brushRef="#br0" timeOffset="1335.426">592 1187,'0'-31,"-1"12,0 1,1-1,1 0,1 1,1-1,0 1,1 0,1 0,1 0,0 1,5-7,4-5,3 1,0 0,1 1,2 1,1 1,18-16,-39 40,0-1,0 1,-1 0,1 0,0-1,0 1,0 0,0 0,0 0,0 0,0 0,1 0,-1 0,0 0,0 1,1-1,-1 0,1 1,-1-1,0 1,1 0,-1-1,1 1,-1 0,1 0,-1 0,1 0,-1 0,1 0,-1 0,1 1,-1-1,1 0,-1 1,1-1,-1 1,0 0,1-1,-1 1,0 0,0 0,1 0,0 1,18 55,-14-38</inkml:trace>
  <inkml:trace contextRef="#ctx0" brushRef="#br0" timeOffset="2252.618">762 1271,'14'3,"0"-1,1 0,-1-1,1-1,-1 0,0-1,1-1,-1 0,0-1,0-1,0 0,0 0,-1-2,0 1,0-2,0 0,-1 0,0-1,3-3,-11 6,0-1,0 0,0 0,0 0,-1 0,0 0,-1-1,1 1,-1-1,0 0,-1 0,0 0,0 0,0 0,-1 5,0 0,1-1,-1 1,0 0,0 0,0-1,-1 1,1 0,0-1,-1 1,0 0,1 0,-1 0,0 0,0 0,0 0,0 0,-1 0,1 0,-1 0,1 0,-1 1,1-1,-1 1,0-1,0 1,0-1,0 1,0 0,0 0,0 0,0 0,0 1,0-1,-1 1,1-1,0 1,0 0,-1-1,1 1,0 0,-2 1,-7 1,0 1,0 1,0 0,1 1,-1 0,1 0,0 1,1 0,0 1,0 0,0 0,1 1,0 0,0 1,1 0,0 0,0 0,1 1,1 0,0 0,0 1,0 2,-2 1,1 0,0 0,1 1,1 0,0 0,1 0,1 1,0 7,2-12,0 0,-1 0,0 0,-1 0,0 0,-1-1,0 1,-1-1,0 0,-1 0,1 0,-2 0,0-1,0 0,0 0,-1-1,-1 0,1 0,-1 0,-8 5,0-4</inkml:trace>
  <inkml:trace contextRef="#ctx0" brushRef="#br0" timeOffset="3432.087">1326 877,'17'8,"-8"-2,0 0,0-1,1 0,0 0,-1-1,2 0,-1-1,0 0,1-1,-1 0,1 0,-1-1,1-1,0 0,-1 0,1-1,0-1,-1 1,1-2,-1 1,0-2,5-1,-3-2,1 0,-1-1,-1-1,0 0,0-1,0 0,-1 0,-1-1,0 0,0-1,-1 0,-1 0,0-1,0 0,-2 0,4-12,-8 23,0-1,0 1,0-1,0 0,-1 0,1 0,-1 1,0-1,0 0,0 0,0 0,0 0,-1 1,1-1,-1 0,0 0,0 1,0-1,0 0,0 1,-1-1,1 1,-1 0,1-1,-1 1,0 0,0 0,0 0,0 0,0 0,-1 1,1-1,0 1,-1-1,1 1,-1 0,0 0,1 0,-1 0,0 1,0-1,1 1,-1-1,0 1,0 0,0 0,0 0,1 1,-1-1,0 1,-10 3,0 0,0 2,0-1,1 2,-1 0,2 0,-1 1,1 0,0 1,1 0,0 1,0 0,1 1,1 0,0 0,0 1,-3 7,-1 7,1 2,1-1,1 2,1-1,2 1,1 0,1 0,1 0,2 1,1-1,1 1,2 5,-2 14,0-38,-1 1,-1 0,0 0,-1 0,0 0,0-1,-1 1,-1-1,0 0,-1 0,0 0,0 0,-1-1,0 0,-1 0,-1-1,1 0,-1 0,-1 0,1-1,-9 5,10-8,2-1,1-1,-1 0,0 0,0 0,0 0,0-1,0 1,-1-2,1 1,-1 0,1-1,-1 0,0 0,-2-1,-7-3</inkml:trace>
  <inkml:trace contextRef="#ctx0" brushRef="#br0" timeOffset="4285.451">1410 397,'75'-62,"-4"-3,60-70,-107 109,-19 20,-5 6,0-1,0 0,0 0,1 0,-1 0,0 1,0-1,0 0,1 0,-1 1,0-1,1 0,-1 0,1 1,-1-1,1 0,-1 1,1-1,0 1,-1-1,1 0,-1 1,1-1,0 1,0 0,-1-1,1 1,0 0,0-1,0 1,-1 0,1 0,0 0,0 0,0 0,-1 0,1 0,0 0,0 0,0 0,0 0,-1 0,1 0,0 1,0-1,0 0,-1 1,1-1,0 1,-1-1,1 1,0-1,-1 1,1-1,0 1,-1-1,1 1,-1 0,1 0,23 133,12-55,-27-64</inkml:trace>
  <inkml:trace contextRef="#ctx0" brushRef="#br0" timeOffset="4737.764">2144 1,'118'319,"-107"-267,-3 1,-1 0,-3 0,-3 0,-1 1,-5 17,0-32,-2-1,-2 1,-2-1,-1-1,-1 0,-3-1,0 0,-3-2,-1 0,-1-1,-2-1,-4 4,6-12,-1 0,-1-1,-1-1,-1-1,-1-1,0-2,-2 0,0-2,-1-1,-4 0,8-5</inkml:trace>
</inkml:ink>
</file>

<file path=ppt/ink/ink4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38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537 285,'438'0,"-196"-29,-137 34,-96 7,-36-8,4-9,0-2,0 0,1-2,0 0,0-2,1 0,1-1,0-1,0-1,-3-5,-22-5,28 20</inkml:trace>
  <inkml:trace contextRef="#ctx0" brushRef="#br0" timeOffset="1773.995">2484 313,'30'-7,"0"1,1 2,0 1,0 1,0 2,0 1,8 2,28-1,-77-44,-100-120,104 133,11 22</inkml:trace>
  <inkml:trace contextRef="#ctx0" brushRef="#br0" timeOffset="-3463.337">1 1187,'16'4,"0"-1,0-1,0 0,0-1,0-1,1-1,-1 0,0-1,0 0,0-2,0 0,-1-1,0 0,1-1,-2-1,1 0,-1-1,0-1,-1 0,0-1,0 0,-1-1,-1 0,1-1,145-141,-146 142,1 0,-1 0,-1-1,0-1,-1 1,0-2,-1 1,0-1,-1 0,-1-1,0 0,-1 0,-1 0,2-14,-5 28,-1-1,0 0,0 1,0-1,0 0,0 0,-1 1,1-1,0 0,-1 1,1-1,-1 0,0 1,1-1,-1 1,0-1,0 1,0-1,0 1,0 0,0 0,0-1,-1 1,1 0,0 0,-1 0,1 0,-1 0,1 1,-1-1,0 0,1 1,-1-1,1 1,-1-1,0 1,0 0,1 0,-1 0,0 0,1 0,-1 0,0 0,1 1,-1-1,0 0,1 1,-1 0,0-1,1 1,-1 0,1 0,-1 0,0 0,-13 9,1 0,0 0,0 2,1 0,1 0,0 1,0 1,1 0,1 0,1 1,0 0,1 1,0 0,1 0,1 1,1-1,0 1,2 1,-1-1,2 1,0 2,2-14,0-1,0 1,0-1,1 1,0-1,0 1,0-1,1 0,-1 0,1 1,1-1,-1 0,1-1,0 1,0 0,0-1,0 0,1 1,0-1,0-1,0 1,0-1,1 1,-1-1,1 0,0-1,0 1,0-1,0 0,0 0,0-1,1 1,-1-1,5 0,13 3,1-2,-1 0,1-2,-1 0,1-2,-1 0,0-2,0 0,0-2,-1-1,1 0,-1-2,-1 0,0-1,0-2,14-10,15-15,-23 19,-1-1,-1-2,0 0,-2-1,-1-2,6-9,-22 27,0-1,-1 0,0-1,0 0,-1 1,0-1,0-1,-1 1,0 0,0-1,-1 0,0 0,-1 1,0-1,0 0,-1 0,0 0,-1-8,0 16,1 0,0-1,-1 1,1 0,-1 0,1-1,-1 1,0 0,0 0,1 0,-1 0,0 0,0 0,0 0,0 0,0 0,0 1,0-1,-1 0,1 0,0 1,0-1,-1 1,1 0,0-1,-1 1,1 0,0-1,-1 1,1 0,0 0,-1 0,1 0,0 1,-1-1,1 0,0 0,-1 1,1-1,0 1,0-1,-1 1,1 0,0-1,0 1,-49 40,35-23,0-3,2 0,0 1,0 1,2 1,0-1,1 2,-3 9,7-14,1 0,1 0,0 0,1 0,1 1,0 0,1-1,0 8,1-17,1 1,-1-1,1 1,1-1,-1 1,1-1,0 0,0 0,0 0,0 0,1 0,0 0,0-1,1 0,-1 1,1-1,0 0,0-1,0 1,1-1,-1 1,1-1,0-1,0 1,11 2,0-1,1 0,-1-1,0-1,1-1,0 0,-1-1,1-1,0-1,-1 0,1-1,-1 0,0-2,0 0,-1-1,9-4,8-3,0-2,-1 0,-1-3,0 0,-2-2,0-1,-1-1,-1-1,13-17,-31 33,-1-2,1 1,-1 0,-1-1,0-1,0 1,-1-1,0 0,-1 0,0 0,0-1,-1 1,-1-1,0 0,0-4,-2 13,0 0,0 0,0-1,-1 1,1 0,-1 0,0-1,1 1,-1 0,0 0,0 0,-1 0,1 0,0 0,-1 1,1-1,-1 0,1 1,-1-1,0 1,0-1,1 1,-1 0,0 0,0-1,0 2,-1-1,1 0,0 0,0 1,0-1,-1 1,1 0,0-1,-1 1,1 0,-2 1,-1-1,-1 0,0 1,0 0,1 0,-1 0,0 1,1 0,0 0,-1 1,1-1,0 1,0 0,0 0,-2 3,-1 2,1 0,0 0,1 1,0 0,0 0,0 0,2 1,-1 0,1 0,0 0,1 0,0 1,1 0,0-1,1 1,0 0,1 0,0-1,0 1,2 0,-1 0,1-1,0 1,1-1,1 1,-1-1,2 0,-1 0,1-1,1 1,0-1,0-1,1 1,0-1,0 0,1 0,4 2,47 25,-46-34</inkml:trace>
  <inkml:trace contextRef="#ctx0" brushRef="#br0" timeOffset="484.694">2202 539,'-188'266,"29"-57,131-190,17-18</inkml:trace>
  <inkml:trace contextRef="#ctx0" brushRef="#br0" timeOffset="769.641">1892 510,'45'82,"3"-2,42 50,32 98,-110-210</inkml:trace>
  <inkml:trace contextRef="#ctx0" brushRef="#br0" timeOffset="1317.155">2540 680,'47'368,"-38"-316,-7-123,1 36,2-1,1 1,1 0,2 0,2 1,1 1,6-9,-4 4,28-42,-41 78,0 0,0 0,0 1,0-1,1 1,-1-1,0 1,1-1,-1 1,1 0,0 0,-1 0,1 0,0 0,0 0,-1 0,1 0,0 1,0-1,0 1,0-1,0 1,0 0,0 0,0 0,0 0,0 0,0 0,0 1,0-1,0 1,0-1,0 1,0 0,-1 0,1 0,0 0,0 0,-1 0,1 0,-1 0,2 2,32 58,-33-56,0 1,0-1,0 0,1 0,-1 0,1-1,0 1,1 0,-1-1,1 0,0 0,0 0,0 0,0-1,2 1,5 0</inkml:trace>
  <inkml:trace contextRef="#ctx0" brushRef="#br0" timeOffset="2233.195">3161 623,'15'0,"9"0,5 0,3 0,1 0,-1 0,0 0,-2 0,-1 0,0 0,0 0,-11 0,-7 0</inkml:trace>
  <inkml:trace contextRef="#ctx0" brushRef="#br0" timeOffset="2570.832">3077 877,'14'5,"10"1,6 1,2-7,0-3,1-1,-2 0,-1 1,-5-4,-2-1,-1 2,1 0,-3 3</inkml:trace>
  <inkml:trace contextRef="#ctx0" brushRef="#br0" timeOffset="9887.787">3839 1160,'46'-18,"-7"4,-1-1,-1-2,-1-2,0-1,-1-2,2-3,-18 7,-1-2,0 0,-2 0,0-2,-1 0,-2-1,0 0,-1-1,7-22,-18 46,0-1,-1 0,1 1,0-1,-1 0,1 0,0 1,-1-1,1 0,-1 0,1 0,-1 0,1 0,-1 0,0 1,0-1,1 0,-1 0,0 0,0 0,0 0,0 0,0 0,0 0,0 0,0 0,-1 0,1 0,0 0,0 0,-1 0,1 0,-1 0,1 0,-1 0,1 1,-1-1,0 0,1 0,-1 1,0-1,1 0,-1 1,0-1,0 1,0-1,0 1,0-1,1 1,-1-1,0 1,0 0,0 0,0-1,0 1,0 0,0 0,0 0,0 0,0 0,-7 6,2-1,-1 1,1 0,0 1,0-1,1 1,0 1,0-1,0 1,1-1,1 1,-1 0,1 1,0-1,1 0,0 1,0 0,1-1,0 1,1 0,0 7,-1-11,1 1,0-1,0 1,1 0,0-1,0 1,0-1,0 1,1-1,0 0,0 0,0 1,1-1,0-1,0 1,0 0,0-1,1 1,0-1,0 0,0 0,0-1,1 1,-1-1,1 0,0 0,0-1,0 1,0-1,0 0,1-1,-1 1,1-1,3 1,8 1,0-1,1-1,-1 0,1-2,-1 1,0-2,1-1,-1 0,0-1,-1 0,1-2,-1 0,0-1,8-4,-14 6,-1-1,1 0,-1-1,0 0,-1 0,1-1,-2 0,1 0,-1-1,0 0,-1 0,0-1,0 0,-1 0,-1 0,1 0,-2-1,1 0,-2 0,1 0,-2 0,2-8,-3 19,-3-69,3 67,0 1,0-1,0 1,0-1,-1 1,1 0,-1-1,1 1,-1-1,1 1,-1-1,0 1,1 0,-1 0,0-1,0 1,0 0,0 0,0 0,-1 0,1 0,0 0,0 0,-1 1,1-1,0 0,-1 1,1-1,-1 1,1-1,0 1,-1 0,1-1,-1 1,1 0,-1 0,0 0,1 0,-1 1,1-1,0 0,-1 1,-2 2,0 1,0 0,0 0,0 0,1 0,0 1,0-1,0 1,1 0,-1 0,1 0,0 0,1 0,-1 0,1 1,0-1,0 0,1 1,-1-1,1 1,1-1,-1 1,1-1,1 6,-1-1,0 1,1-1,0 1,0-1,1 0,1 0,0 0,0-1,1 1,0-1,0 0,1 0,1-1,-1 1,1-2,1 1,-1-1,1 0,1 0,-1-1,1 0,0-1,0 0,1 0,0-1,0 0,0-1,0 0,0-1,0 0,1 0,-1-1,1 0,0-1,-1 0,1-1,-1 0,1-1,6-2,-9 2,0 0,0-1,0 0,-1-1,1 0,-1 0,0 0,0-1,0 0,0 0,-1-1,0 0,0 0,-1 0,0-1,0 1,0-2,-1 1,0 0,0-1,-1 1,0-1,0 0,-1 0,0-1,0-2,-3 5,0-1,1 1,0-1,0 0,1 1,-1-1,2 1,-1-1,0 1,1-1,1 1,-1 0,1 0,0 0,0 0,0 1,5-5,-5 6,0 0,0 0,-1 0,1 0,-1-1,0 1,0-1,0 1,-1-1,1 0,-1 0,0 1,-1-1,1 0,-1 0,0 0,0 0,-1 0,1 0,-1 1,0-1,0 0,-1 0,1 1,-1-1,0 1,0-1,-1 1,1 0,-1 0,0 0,0 0,-1 0,1 1,1 2,-1 0,1 1,0-1,-1 1,1-1,0 1,-1 0,1 0,0 0,-1 0,1 1,0-1,-1 0,1 1,0 0,-1 0,1-1,0 1,0 1,0-1,0 0,0 0,0 1,0-1,0 1,1-1,-1 1,1 0,-1 0,1 0,-1 0,1 0,0 1,-32 74,32-65,1 0,1 1,0-1,1 0,0 0,0 0,2 0,-1 0,2 0,-1-1,2 0,-1 0,1 0,1-1,0 0,1 0,0 0,7 6,59 51,-59-56</inkml:trace>
  <inkml:trace contextRef="#ctx0" brushRef="#br0" timeOffset="12103.884">5306 1103,'51'-44,"-3"-2,-2-2,-1-3,-3-1,7-16,-46 65,0-1,0-1,0 1,-1 0,1-1,-1 1,0-1,0 1,-1-1,1 0,-1 0,0 0,-1 0,1 0,-1 0,0 0,0-3,0 7,-1 0,1 1,0-1,0 0,-1 1,1-1,0 0,-1 1,1-1,0 1,-1-1,1 1,-1-1,1 1,-1-1,1 1,-1-1,0 1,1-1,-1 1,1 0,-1-1,0 1,1 0,-1 0,0 0,1-1,-1 1,0 0,0 0,1 0,-1 0,0 0,1 0,-1 0,0 1,1-1,-1 0,0 0,0 0,1 1,-1-1,1 0,-1 1,0-1,1 1,-1-1,1 0,-1 1,1-1,-1 1,1 0,-1-1,1 1,0-1,-1 1,-27 30,18-17,0 1,1 0,1 0,1 1,0 0,1 0,0 0,2 1,0 0,0 0,2 0,0 0,1 3,1-16,0 1,0 0,1-1,-1 1,1-1,0 1,0-1,1 0,-1 1,1-1,0 0,0 0,1 0,-1 0,1-1,0 1,0-1,0 1,0-1,0 0,1 0,0 0,-1-1,1 1,0-1,0 0,0 0,1-1,-1 1,0-1,1 0,-1 0,1 0,-1 0,1-1,-1 0,1 0,-1 0,1-1,-1 1,1-1,-1 0,5-2,7-3,0-1,0 0,0-2,-1 0,0 0,-1-1,0-1,-1-1,0 0,-1 0,0-1,-1-1,0 0,-1-1,-1 0,0-1,-6 13,-1 0,0-1,0 1,0-1,0 1,0-1,-1 0,0 0,0 1,0-1,0 0,0 0,-1 0,0 0,0 0,0 0,0 0,-1 0,1 0,-1 0,0 0,0-1,-2 5,1 0,0 1,-1-1,1 0,0 1,-1-1,1 1,0 0,0 0,-1 0,1 0,0 0,0 0,0 0,0 1,1-1,-1 1,0-1,1 1,-1 0,1 0,-1 0,1 0,0 0,0 0,0 0,-1 2,-2 0,0 0,0 0,1 1,-1-1,1 1,0 0,0 0,1 1,0-1,0 0,0 1,0-1,1 1,0 0,0-1,0 1,1 0,0 0,0-1,1 1,-1 0,1 0,1-1,-1 1,1-1,0 1,0-1,0 1,1-1,0 0,0 0,0-1,0 1,1-1,0 1,0-1,0 0,0 0,4 1,1-1,-1-1,1 0,0 0,0-1,0 0,0-1,0 0,0-1,0 1,0-2,0 1,0-1,0-1,0 0,0 0,0-1,0 0,-1 0,0-1,1 0,-1 0,5-5,9-5,0-1,-2-1,0 0,-1-2,0 0,-2-2,9-10,53-96,-78 125,13-61,-16 62,0 0,0 0,0 0,0 0,0 1,0-1,0 1,0-1,1 1,-1 0,0 0,0-1,1 1,-1 0,0 1,1-1,-1 0,1 0,-1 1,1-1,0 1,0-1,-1 1,1-1,0 1,0 0,1 0,-1 0,0-1,0 2,-5 5,0 0,0 1,1 0,0 0,1 1,0-1,0 1,1 0,0 0,1 0,0 0,1 0,0 1,0-1,1 0,1 1,0-1,0 0,1 1,0-1,0 0,2 0,-1-1,1 1,0-1,1 1,0-1,1-1,3 5,8 10,-15-18</inkml:trace>
  <inkml:trace contextRef="#ctx0" brushRef="#br0" timeOffset="12551.585">5673 369,'25'-20,"26"-19,-2-2,-2-3,-2-2,5-9,-3-12,-47 67,1-1,-1 0,1 1,0-1,-1 1,1-1,0 1,-1-1,1 1,0 0,-1-1,1 1,0 0,0-1,-1 1,1 0,0 0,0 0,-1 0,1 0,0 0,0 0,0 0,-1 0,1 0,0 0,0 0,0 1,-1-1,1 0,0 1,-1-1,1 0,0 1,0-1,-1 1,1-1,-1 1,1-1,-1 1,1-1,-1 1,1 0,-1-1,1 1,-1 0,0 0,1-1,-1 1,0 0,1 0,-1-1,0 1,15 43,-7-7,0 11,2 0,2-1,3 0,12 27,-2-43,-10-21</inkml:trace>
  <inkml:trace contextRef="#ctx0" brushRef="#br0" timeOffset="13468.611">6803 736,'0'1,"0"-1,0 0,0 0,0 1,0-1,0 0,0 0,0 1,0-1,1 0,-1 0,0 1,0-1,0 0,0 0,1 0,-1 1,0-1,0 0,0 0,1 0,-1 0,0 1,0-1,0 0,1 0,-1 0,0 0,1 0,-1 0,0 0,0 0,1 0,-1 0,0 0,0 0,1 0,-1 0,0 0,0 0,1 0,-1 0,0 0,0 0,1 0,-1 0,0-1,0 1,1 0,-1 0,0 0,0 0,-7 26,-24 39,-2-1,-4-1,-40 53,60-91,12-18,5-5,-1-1,1 1,-1-1,1 1,-1-1,0 1,0-1,0 0,0 1,0-1,0 0,0 0,0 1,0-1,-1 0,1 0,0-1,-1 1,1 0,-1 0,1-1,-1 1,1 0,-1-1,1 0,-1 1,0-1,1 0,-1 0,0 0,1 0,-1 0,1 0,-8-7</inkml:trace>
  <inkml:trace contextRef="#ctx0" brushRef="#br0" timeOffset="13822.413">6604 736,'48'78,"181"223,-205-254,-17-25</inkml:trace>
  <inkml:trace contextRef="#ctx0" brushRef="#br0" timeOffset="14822.269">7395 313,'-2'-2,"1"0,-1 0,1 0,-1 0,0 1,0-1,0 1,0-1,0 1,0 0,0 0,0 0,0 0,-1 0,1 0,0 1,-1-1,1 1,0-1,-1 1,1 0,-1 0,1 0,-1 0,1 1,-4-1,1 0,-1 1,1-1,0 1,-1 1,1-1,0 1,0 0,0 0,0 1,0-1,0 1,1 0,-1 0,1 1,0-1,0 1,0 0,0 0,1 0,-1 1,1-1,1 1,-1 0,0 0,1 1,-44 143,41-127,-27 178,33 95,0-269,2 0,0-1,2 1,1-1,1 0,1 0,1 0,1-1,1-1,1 0,1 0,1-2,2 1,0-2,0 0,2-1,17 14,22-2,-37-27</inkml:trace>
  <inkml:trace contextRef="#ctx0" brushRef="#br0" timeOffset="18792.954">7508 736,'2'2,"0"-1,0 0,-1 1,1 0,0-1,-1 1,1 0,-1 0,1 0,-1 0,0 0,0 0,0 0,0 0,0 0,-1 1,1-1,-1 0,1 1,-1-1,0 0,0 1,0-1,0 0,0 1,0 0,3 298,0-349,3 1,2-1,2 1,3 0,3-7,-7 27,1 0,0 1,2 1,1-1,2 2,1-2,-15 24,0 0,1 0,-1-1,1 1,0 0,-1 0,1 1,0-1,0 0,0 1,0-1,1 1,-1-1,0 1,1 0,-1 0,0 0,1 1,-1-1,1 0,-1 1,1 0,0-1,-1 1,1 0,-1 0,1 1,0-1,-1 0,1 1,-1 0,1 0,-1-1,0 1,1 1,-1-1,0 0,1 0,-1 1,0 0,0-1,0 1,-1 0,1 0,0 0,-1 0,28 39,-20-20</inkml:trace>
  <inkml:trace contextRef="#ctx0" brushRef="#br0" timeOffset="19708.378">7705 1329,'14'-9,"0"-1,-1-1,0 0,-1 0,0-2,-1 1,-1-1,0-1,0 0,-2 0,1-1,-2 0,0-1,4-14,-12 30,1 0,0 0,-1 0,1 0,-1 0,1 0,-1 0,1 0,0 0,-1 0,1 0,-1-1,1 1,0 0,-1 0,1 0,0-1,-1 1,1 0,-1 0,1-1,0 1,0 0,-1-1,1 1,0 0,0-1,-1 1,1 0,0-1,0 1,0-1,0 1,-1 0,1-1,0 1,0-1,0 1,0-1,0 1,0 0,0-1,0 1,0-1,0 1,1-1,-1 1,0 0,0-1,0 1,0-1,1 1,-1 0,0-1,-30 27,23-20,0 2,1-1,0 1,1 0,-1 0,2 1,-1-1,1 1,0 0,-2 9,6-15,-1 0,0 0,1 0,0 0,-1 0,1 0,0 1,1-1,-1 0,1 0,-1 0,1 0,0 0,0 0,0 0,0 0,1 0,-1 0,1-1,0 1,0-1,0 1,0-1,0 0,0 1,1-1,-1 0,1-1,0 1,-1 0,1-1,0 1,0-1,0 0,0 0,6 1,1 0,-1 0,1-1,-1 0,1 0,0-1,-1-1,1 0,-1 0,1-1,-1 0,0 0,1-1,-1 0,0-1,-1 0,1-1,-1 0,0 0,0 0,0-1,-1 0,0-1,0 0,-1 0,1 0,-1-1,-1 0,0 0,0 0,-1-1,0 1,0-1,-1 0,2-7,-6 17,0-1,1 1,-1-1,0 1,0-1,0 1,0-1,0 0,0 1,0-1,0 0,0 0,0 0,1 0,-1 0,0 0,0 0,0 0,0 0,0 0,0 0,0-1,0 1,0 0,0-1,0 1,0 0,0-1,0 0,1 1,-1-1,0 1,0-1,1 0,-1 1,0-1,1 0,-1 0,1 0,-1 0,1 1,-1-1,1 0,0 0,-1 0,1 0,0 0,0 0,0 0,0 0,0 0,0 0,0 0,0 0,0 0,0 0,0 0,1 0,-1 0,0 0,1 0,-1 1,1-1,-1 0,1 0,-4 3,0 0,0-1,1 2,-1-1,1 0,-1 0,1 1,0 0,0-1,0 1,0 0,0 0,1 0,0 0,-1 0,1 0,0 0,0 1,1-1,-1 0,1 0,-1 1,1-1,0 1,1-1,-1 0,0 1,1-1,0 0,0 0,0 1,0-1,0 0,1 0,-1 0,1 0,0-1,0 1,0 0,0-1,0 1,1-1,-1 0,1 1,-1-1,1-1,0 1,0 0,0-1,0 1,3 0,5-3,0-1,0 0,0-1,0 0,0 0,-1-1,1-1,-1 0,0 0,-1-1,1 0,-1-1,0 0,-1 0,1-1,-1 0,-1-1,0 0,0 0,-1 0,0-1,0 0,-1 0,0-2,-56 88,30 9,21-82,0-1,0 0,0 0,0 1,0-1,1 0,-1 0,1 0,0 1,-1-1,1 0,0 0,0 0,1 0,-1 0,0 0,1-1,-1 1,1 0,-1-1,1 1,0-1,-1 1,1-1,0 0,0 0,0 0,0 0,0 0,1 0,-1-1,0 1,0-1,0 1,1-1,0 0,18-1,-3-4</inkml:trace>
  <inkml:trace contextRef="#ctx0" brushRef="#br0" timeOffset="20927.661">8242 934,'8'4,"0"0,0-1,1 0,-1 0,1 0,0-1,-1-1,1 1,0-1,0-1,0 0,0 0,0-1,0 0,0 0,0-1,0 0,-1-1,1 0,-1 0,0-1,0 0,0-1,0 1,-1-1,1-1,-1 0,-1 0,1 0,-1 0,0-1,-1 0,1-1,-2 1,4-7,111-173,-118 186,-1 1,1-1,0 0,0 1,0-1,0 0,0 1,-1-1,1 0,0 0,-1 0,1 0,-1 0,1 1,-1-1,1 0,-1 0,0 0,1 0,-1-1,0 1,0 0,0 0,0 0,0 0,0 0,0 0,0 0,0 0,0 0,0 0,-1 0,1 0,-1 0,1 0,0 0,-1 0,0 0,1 0,-1 0,0 0,1 1,-1-1,0 0,0 1,1-1,-1 0,0 1,0-1,0 1,0-1,0 1,0-1,0 1,0 0,0-1,0 1,0 0,0 0,0 0,0 0,-11 6,1 1,0 0,0 1,1 0,0 0,1 1,0 1,0-1,1 1,0 1,1 0,0 0,1 0,0 1,1 0,0 0,1 0,0 1,-1 5,4-14,0 0,0 0,0 0,0 0,1 0,-1 1,1-1,0 0,0 0,1 0,-1 0,1 0,0 0,0 0,0 0,1 0,-1 0,1 0,0-1,0 1,0-1,1 1,-1-1,1 0,0 0,0 0,0 0,0 0,0-1,1 0,-1 1,1-1,-1 0,1-1,0 1,0-1,0 1,0-1,2 0,6 1,1-1,0 0,0-1,0 0,-1-1,1-1,0 0,-1 0,1-1,-1-1,0 0,0-1,0 0,-1-1,1 0,-1-1,-1 0,1-1,-1 0,-1 0,0-1,0-1,0 1,-1-1,6-11,-5 10,-1 0,0-1,-1-1,0 1,-1-1,0 0,-1 0,-1-1,0 0,-1-1,-2 15,-1-1,1 0,-1 0,1 1,-1-1,0 0,1 0,-1 1,0-1,0 0,0 0,1 0,-1 0,0 1,0-1,0 0,-1 0,1 0,0 0,0 0,0 1,0-1,-1 0,1 0,0 1,-1-1,1 0,-1 0,1 1,-1-1,1 0,-1 1,1-1,-1 1,0-1,1 0,-1 1,0 0,0-1,1 1,-1-1,0 1,0 0,1 0,-1-1,0 1,0 0,0 0,0 0,1 0,-1 0,0 0,0 0,0 0,0 0,0 0,1 1,-1-1,0 0,0 1,1-1,-1 0,0 1,-41 39,37-31,0 1,0-1,1 1,1 0,-1 0,2 0,-1 1,2-1,-1 1,1-1,1 4,0-10,0 0,1 0,-1 0,1 0,0 0,0 0,0 0,1 0,0 0,-1-1,1 1,0-1,1 1,-1-1,1 0,-1 0,1 0,0 0,0 0,0-1,1 1,-1-1,1 0,-1 0,1 0,-1 0,1-1,0 1,0-1,2 0,2 1,0 0,0 0,0-1,0 0,0 0,1-1,-1-1,0 1,0-1,0 0,0-1,0 0,0 0,-1-1,1 0,-1 0,0-1,1 0,-1 0,-1 0,1-1,-1 0,0-1,0 1,0-1,-1 0,0-1,0 1,-1-1,3-4,3-6,-1 0,0 0,-1-1,-1 0,-1-1,-1 0,1-6,-6 25,0 0,0 0,-1 0,1 0,0 0,0 0,-1 0,1 0,0 0,0 0,-1 0,1 0,0 0,0 0,0 0,-1 0,1 0,0-1,0 1,-1 0,1 0,0 0,0 0,0 0,0-1,-1 1,1 0,0 0,0 0,0 0,0-1,0 1,-1 0,1 0,0-1,0 1,0 0,0 0,0 0,0-1,0 1,0 0,0 0,0-1,-13 23,3-2,1 1,0 0,2 1,0 0,2 0,0 0,2 1,0 0,1 9,2-28,0 1,1-1,-1 1,1-1,0 0,0 1,0-1,1 0,-1 0,1 1,0-2,0 1,1 0,-1 0,1-1,0 1,0-1,0 0,0 1,1-2,-1 1,1 0,0 0,22-13,-18-5</inkml:trace>
  <inkml:trace contextRef="#ctx0" brushRef="#br0" timeOffset="21526.099">8552 313,'6'-4,"43"-26,-2-2,-1-3,-2-1,-1-2,-2-2,19-26,-35 34,-14 59,-5 9,1 0,1-1,2 0,2-1,15 32,-17-48,0-3</inkml:trace>
</inkml:ink>
</file>

<file path=ppt/ink/ink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10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1,'-10'38,"-3"22,1 7,7-10,5-13</inkml:trace>
</inkml:ink>
</file>

<file path=ppt/ink/ink4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8:25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141 180,'1'98,"-12"245,-25-47,30-189,6-106,0-1,0 1,0-1,0 1,0 0,0-1,1 1,-1 0,0-1,0 1,0-1,1 1,-1 0,0-1,1 1,-1-1,0 1,1-1,-1 1,1-1,-1 1,1-1,-1 0,1 1,-1-1,1 0,-1 1,1-1,-1 0,1 0,0 1,-1-1,1 0,0 0,-1 0,1 0,-1 0,1 0,0 0,-1 0,1 0,0 0,-1 0,1 0,0-1,-1 1,1 0,-1 0,1-1,-1 1,1 0,-1-1,1 1,-1 0,1-1,-1 1,1-1,-1 1,1-1,-1 0,23-31,-11 8,-3 0</inkml:trace>
  <inkml:trace contextRef="#ctx0" brushRef="#br0" timeOffset="529.343">1 208,'23'-33,"-4"21,2 1,-1 1,1 1,1 1,0 1,0 0,0 2,0 1,1 0,17 1,-35 2,0-1,0 1,0 1,0-1,1 1,-1 0,0 0,0 0,0 1,0 0,0 0,0 0,0 1,0 0,0-1,0 2,-1-1,1 1,-1-1,1 1,-1 0,0 1,0-1,-1 1,1-1,-1 1,1 0,-1 1,-1-1,1 1,-1-1,1 1,-1 0,0-1,0 5,-3 6,-1 0,0 0,-2-1,0 1,0-1,-1 0,-1 0,0-1,-1 1,0-2,-1 1,-1-1,0 0,-1 0,0-1,0-1,-3 1,-1 6,-1 0,12-16,0 1,0 0,0 0,0 0,0 1,1-1,-1 1,0 0,1-1,0 1,0 0,0 0,0 1,0-1,1 0,-1 1,1-1,0 0,0 1,0 0,1-1,-1 1,1 0,0-1,0 1,0 0,0-1,0 1,1-1,0 1,0 0,0-1,0 1,1-1,-1 0,1 0,0 1,0-1,0 0,0 0,2 2,209 110,-211-114,1 1,-1 0,1 0,-1 0,0 0,1 0,-1 1,0-1,-1 0,1 1,0 0,-1-1,1 1,-1 0,0 0,0 0,0 0,0 0,0 0,-1 0,0 0,1 0,-1 0,0 0,-1 0,1 0,0 1,-1-1,0 0,1 0,-1 0,0-1,-1 1,1 0,-1 0,1-1,-1 1,0 0,0 0,-91 89,-105 30,122-93,70-31,6-2</inkml:trace>
  <inkml:trace contextRef="#ctx0" brushRef="#br0" timeOffset="1233.786">706 660,'-3'8,"0"1,0 0,1 0,0 0,1 0,0 0,1 0,0 0,0 0,1 0,0 0,1 5,-1-11,-1 0,1 0,0 0,0 0,0 0,0 0,1 0,-1-1,1 1,-1-1,1 1,0-1,0 1,0-1,0 0,1 0,-1 0,1 0,-1-1,1 1,-1-1,1 1,0-1,0 0,0 0,0 0,0 0,0-1,0 1,0-1,0 0,0 0,0 0,0 0,0 0,0-1,0 1,1-1,10-3,-1-1,1 0,-1-1,0 0,0-1,-1-1,0 0,0-1,-1 0,0 0,1-4,40-29,-50 41,1 0,0 0,-1 0,1 0,0 0,0 0,-1 1,1-1,0 1,0 0,0 0,0 0,0 0,-1 1,1-1,0 1,0 0,0-1,-1 1,1 0,0 1,-1-1,1 0,-1 1,0-1,1 1,-1 0,0 0,0 0,0 0,0 0,0 1,-1-1,1 0,-1 1,1-1,-1 1,0 1,33 30,-29-31,1 0,0-1,-1 1,1-1,0-1,1 1,-1-1,0 0,0 0,1 0,-1-1,0 0,1-1,-1 1,0-1,0 0,0-1,0 1,0-1,0-1,0 1,5-3,3-3,1 1,-1-2,-1 1,0-2,0 0,-1-1,0 0,5-7,8-16,-1 0,-2-2,-2-1,-1-1,-1 0,-3-1,-1-1,-2-1,-2 1,-1-2,-2 1,-2-1,-2 0,-2-32,-14 5,-13 100,0 137,32 134,-7-1,-11-258,12-42,0 0,-1-1,1 1,0 0,0-1,0 1,0-1,-1 1,1 0,0-1,-1 1,1-1,0 1,-1-1,1 1,-1-1,1 1,-1-1,1 1,-1-1,1 0,-1 1,1-1,-1 0,1 1,-1-1,0 0,1 0,-1 0,0 0,1 1,-1-1,1 0,-1 0,0 0,1 0,-1 0,0 0,1-1,-1 1,0 0,1 0,-1 0,1-1,-1 1,0 0,1-1,-1 1,1 0,-1-1,1 1,-1-1,1 1,0-1,-1 1,1-1,-1 1,1-1,0 1,-1-1,1 1,0-1,0 0,0 1,-1-1,-6-16,2-2</inkml:trace>
  <inkml:trace contextRef="#ctx0" brushRef="#br0" timeOffset="1486.013">1129 349,'43'5,"39"1,9-4,0-4,-7 0,-12-1,-14-4,-12-1,-9 0,-6 3,-3 1,-2 2,-1 0,-4 2</inkml:trace>
</inkml:ink>
</file>

<file path=ppt/ink/ink4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8:29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142 342,'11'7,"0"0,0 0,0-1,1 0,0-1,0-1,1 0,-1 0,1-1,0-1,0 0,0-1,0 0,0-1,0-1,-3 1,0 0,-1 0,1-1,-1-1,1 0,-1 0,1-1,-1 0,0 0,0-1,-1 0,1-1,-1 0,0 0,0-1,-1 0,1 0,-1-1,-1 0,1 0,-1-1,0 1,-1-1,0-1,0 1,-1-1,3-9,-2 11,-1-1,0 0,0 0,-1 0,0 0,-1 0,0-1,0 0,0 1,-1-1,-1 0,0 1,0-1,0 0,-1 0,-1 1,1-1,-1 1,-1-1,1 1,-2 0,1 0,-1 0,0 0,-1 0,0 1,0-1,-1 5,1 0,0 0,-1 0,0 1,0 0,1 0,-1 0,-1 1,1 0,0 0,0 1,0-1,0 1,0 1,-1-1,1 1,0 0,0 0,0 1,0 0,0 0,1 0,-1 1,1 0,-1 0,1 0,0 1,0 0,0 0,1 0,-1 0,1 1,0-1,0 1,-1 3,-7 11,0 0,2 0,0 1,2 0,0 1,1 0,1 0,1 1,-2 14,-53 385,58-412,0 0,-1 0,0 0,0 0,-1-1,0 1,0-1,-1 0,0 0,-1 0,0-1,0 0,0 0,-1 0,0-1,-1 0,1-1,-1 1,0-2,0 1,-1-1,1 0,-1-1,-2 1,9-3,0-1,0 0,0 0,1 0,-1 0,0 0,0-1,0 1,0 0,1-1,-1 0,0 1,1-1,-1 0,0 0,1 0,-1 0,1 0,-1 0,1 0,0 0,-1-1,1 1,0 0,0-1,0 1,0-1,0 1,0-1,0-1,-6-15</inkml:trace>
</inkml:ink>
</file>

<file path=ppt/ink/ink4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8:30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0,'5'0,"6"0,7 0,4 0,3 0,3 0,1 0,1 0,-1 0,0 0,0 0,0 0,-5 0</inkml:trace>
</inkml:ink>
</file>

<file path=ppt/ink/ink4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8:30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0,-4 0</inkml:trace>
</inkml:ink>
</file>

<file path=ppt/ink/ink4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8:31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30 133,'26'272,"-26"-254,-1-1,-1 0,0 0,-1-1,-1 1,-1 0,-6 14,11-31,0-1,0 1,0-1,0 1,0-1,-1 1,1-1,0 1,0 0,0-1,-1 1,1-1,0 1,0 0,-1-1,1 1,0-1,-1 1,1 0,-1 0,1-1,0 1,-1 0,1 0,-1-1,1 1,-1 0,1 0,-1 0,1 0,0 0,-1 0,1 0,-1 0,1 0,-1 0,1 0,-1 0,1 0,-1 0,1 0,-1 0,1 0,-1 1,1-1,0 0,-1 0,1 0,-1 1,1-1,0 0,-1 1,1-1,0 0,-1 1,1-1,0 1,-1-1,1 0,0 1,0-1,-6-43,8 14,1-1,1 0,2 1,2 0,0 0,2 1,0 0,3 1,0-1,-4 8,-4 5,0 1,1-1,1 1,0 0,1 0,0 1,1 0,1 1,0-1,1 2,0 0,0 0,1 1,7-4,-18 13,1 0,-1 1,0-1,0 0,1 1,-1-1,1 1,-1-1,0 1,1 0,-1-1,1 1,-1 0,1 0,-1 0,1 0,-1 1,0-1,1 0,-1 0,1 1,-1-1,0 1,1 0,-1-1,0 1,1 0,-1 0,0-1,0 1,0 0,0 0,0 0,0 1,0-1,0 0,0 0,0 0,-1 1,1-1,-1 0,1 1,11 68,-9-41,2-5,0-4</inkml:trace>
  <inkml:trace contextRef="#ctx0" brushRef="#br0" timeOffset="517.604">311 500,'18'3,"-1"0,0-1,1-1,-1 0,1-2,-1 0,1-1,-1 0,0-2,0 0,0-1,0 0,-1-1,0-1,5-4,-18 9,-1 1,1-2,-1 1,1 0,-1 0,0-1,0 1,0-1,0 0,0 1,-1-1,1 0,-1 0,0 0,0 0,0 0,0-1,-1 1,1 0,-1 0,1 0,-1-1,0 1,-1 0,1 0,0-1,-1 1,0 0,0 0,0 0,0 0,0 0,-1 0,1 0,-1 0,0 0,0 1,0-1,0 1,0-1,0 1,-1 0,1 0,-2-1,0 1,-1 1,0-1,0 0,0 1,0 0,0 0,0 1,0-1,0 1,0 0,0 1,0-1,0 1,0 0,0 0,0 1,0-1,0 1,1 0,-1 0,1 1,-1-1,1 1,0 0,0 0,0 1,0-1,1 1,-1 0,1 0,0 1,-7 7,1 2,1-1,0 1,1 1,0 0,1-1,1 2,0-1,0 7,-4 18,5-17,-1 0,-1 0,-1 0,-1-1,-1 0,-2 3,6-15,-1 1,1-1,-2 0,1 0,-2-1,1 0,-1 0,0-1,-1 0,0 0,0-1,-1 0,0-1,-1 1,-12 2</inkml:trace>
</inkml:ink>
</file>

<file path=ppt/ink/ink4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8:33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1,'9'0,"9"0,5 0,5 0,1 0,1 0,0 0,0 0,-1 0,0 0,-5 0</inkml:trace>
</inkml:ink>
</file>

<file path=ppt/ink/ink4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8:33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29,'24'-5,"13"-1,4-1,1 2,-3 2,-7 1</inkml:trace>
</inkml:ink>
</file>

<file path=ppt/ink/ink4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8:34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3 157,'25'299,"-46"-146,16-177,4-7,1 0,1-1,2 1,2 0,0 1,2-1,2 1,0 1,2-1,-5 11,1 0,0 1,2 0,0 0,0 1,2 1,0-1,1 2,1-1,0 2,1 0,0 0,2 2,-1-1,1 2,1 0,8-3,-23 13,1 1,-1-1,1 1,-1 0,1-1,-1 1,1 0,-1 1,1-1,-1 0,1 1,-1-1,0 1,1 0,-1 0,0 0,1 0,-1 0,0 0,0 1,0-1,0 1,0-1,0 1,-1 0,1 0,0 0,-1 0,1 0,-1 0,0 0,0 0,1 3,23 81,-23 2,-3-62</inkml:trace>
</inkml:ink>
</file>

<file path=ppt/ink/ink4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8:35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8:36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116 152,'-4'1,"1"0,0 1,0-1,0 1,0 0,0 0,0 0,0 0,1 1,-1-1,1 1,0-1,0 1,0 0,0 0,0 0,0 0,0 2,-4 4,-2 2,1 0,0 1,1-1,0 1,1 1,0-1,1 1,1 0,0 0,0 0,1 0,1 0,0 0,1 1,1-1,0 0,0 1,1-1,1 0,3 7,-5-17,1 0,0 0,0 0,0-1,0 1,1 0,-1-1,1 0,-1 1,1-1,0 0,0-1,0 1,0 0,0-1,1 0,-1 1,0-1,1-1,-1 1,0 0,1-1,-1 0,1 1,-1-2,1 1,-1 0,1-1,-1 1,2-1,4-1,-1 0,1 0,-1-1,0 0,0 0,0-1,-1 0,1-1,-1 1,0-1,6-6,2-5,-1 0,-1 0,0-2,-2 0,0 0,0-1,-2 0,-1 0,0-1,-1-1,-2 1,0-1,-1 0,0 0,-2 0,-1-1,-1 1,0 0,-4-18,5 37,-1 0,1 0,-1 0,0 0,0-1,0 1,0 0,0 0,0 0,-1 0,1-1,0 1,-1 0,0 0,0 0,0 0,0 0,0 0,0 1,0-1,0 0,-1 0,1 1,-1-1,1 1,-1-1,0 1,1 0,-1-1,0 1,0 0,0 0,0 1,0-1,0 0,0 1,0-1,0 1,0-1,-1 1,1 0,0 0,0 0,0 0,0 0,-1 1,1-1,0 1,0-1,0 1,0 0,0 0,0 0,0 0,-6 7,1 0,1 0,0 1,0 0,0 0,1 0,1 0,0 1,0 0,1 0,0 0,0 0,1 1,1-1,0 1,0 2,0-6,-27 224,0 47,12-96,5-109,10-50</inkml:trace>
</inkml:ink>
</file>

<file path=ppt/ink/ink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10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8:34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324 10,'-8'-2,"-1"-1,1 2,-1-1,1 1,-1 1,1-1,-1 2,1-1,-1 1,1 0,-1 1,1 0,0 0,-1 1,1 0,0 0,1 1,-1 0,1 1,0-1,0 1,0 1,0-1,1 1,0 0,1 1,-1-1,1 1,0 0,1 1,0-1,-3 8,6-11,0 0,1-1,0 1,0 0,0 0,0 0,1-1,-1 1,1 0,0 0,0-1,1 1,-1-1,1 1,-1-1,1 1,0-1,1 0,-1 0,0 0,1 0,0-1,-1 1,1 0,0-1,0 0,1 0,-1 0,0 0,1-1,-1 1,1-1,0 0,-1 0,1 0,0 0,0-1,-1 1,3-1,1 2,-1 0,1 0,-1 1,1 0,-1 0,0 1,0-1,0 1,-1 1,0-1,1 1,1 3,-5-6,-1 1,0-1,0 1,0-1,-1 1,1 0,-1-1,1 1,-1 0,0 0,0-1,0 1,0 0,0 0,-1-1,0 1,1 0,-1-1,0 1,0 0,0-1,0 1,-1-1,1 0,-1 1,0-1,1 0,-1 0,0 0,0 0,-2 1,-72 50,-60-13,118-40</inkml:trace>
  <inkml:trace contextRef="#ctx0" brushRef="#br0" timeOffset="216.272">493 235,'0'43,"-4"15,-3-4</inkml:trace>
  <inkml:trace contextRef="#ctx0" brushRef="#br0" timeOffset="822.455">691 433,'148'-253,"-126"221,-22 31,1 1,-1-1,0 1,1-1,-1 1,0 0,0-1,1 1,-1-1,1 1,-1 0,0-1,1 1,-1 0,1-1,-1 1,1 0,-1 0,1-1,-1 1,1 0,-1 0,1 0,-1 0,1 0,0 0,-1 0,1 0,-1 0,1 0,-1 0,1 0,-1 0,1 0,-1 0,1 1,-1-1,1 0,-1 0,1 1,-1-1,1 0,-1 0,1 1,-1-1,0 1,1-1,-1 0,1 1,-1-1,0 1,0-1,1 1,-1-1,0 1,0-1,0 1,1-1,-1 1,0 0,0-1,0 1,5 99,5 14,-10-112,1 0,0 0,1 1,-1-1,0 0,0 0,1 0,0 0,-1 0,1-1,0 1,0 0,0-1,0 1,0-1,0 0,0 0,0 1,0-1,1-1,-1 1,1 0,-1-1,0 1,1-1,-1 0,1 1,-1-1,1-1,-1 1,1 0,-1 0,1-1,-1 0,0 1,1-1,-1 0,1 0,4-2,0-1,0 1,0-1,0 0,-1-1,1 1,-1-1,0-1,-1 1,1-1,2-4,59-113,-59 106</inkml:trace>
</inkml:ink>
</file>

<file path=ppt/ink/ink4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0 469,'194'-209,"-117"90,-43 57,1-2,-24 49</inkml:trace>
</inkml:ink>
</file>

<file path=ppt/ink/ink4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1 713,'14'-51,"3"0,2 2,3 0,1 2,2 0,28-37,8-19,54-112,-107 199</inkml:trace>
</inkml:ink>
</file>

<file path=ppt/ink/ink4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0 507,'20'-34,"15"-20,7-7,0 4,-5 5,-6 8,-7 6,-4 9,-4 6,-6 1,1-1,-2 0,3-2,-1 4</inkml:trace>
</inkml:ink>
</file>

<file path=ppt/ink/ink4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1 540,'19'-34,"11"-25,6-7,1 2,-1 7,-7 10,-3 7,-6 5,-2 9,-4 5,-4 0,1 4,-1 0,-3-1,-2 1</inkml:trace>
</inkml:ink>
</file>

<file path=ppt/ink/ink4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1 536,'23'-39,"14"-21,5-7,-5 5,-4 7,-3 8,-6 8,-7 5,-2 9,-4 3,2 1,-2 0,2-2,-1 3</inkml:trace>
</inkml:ink>
</file>

<file path=ppt/ink/ink4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1 434,'24'-34,"8"-15,3-5,-4 2,-3 11,-6 6,-7 5,0 3,-4 1,1 5,-1 1,3 5,-2-1,-3 2</inkml:trace>
</inkml:ink>
</file>

<file path=ppt/ink/ink4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0 512,'24'-38,"18"-28,1-6,-2 3,-2 9,-4 10,-3 9,-7 6,-2 4,-1 4,-4 5</inkml:trace>
</inkml:ink>
</file>

<file path=ppt/ink/ink4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1 808,'179'-313,"-92"156,23-28,-33 76,-43 77,-16 21</inkml:trace>
</inkml:ink>
</file>

<file path=ppt/ink/ink4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0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24,'2'1,"-1"1,0-1,1 1,-1-1,0 1,0 0,0-1,0 1,0 0,0 0,0 0,-1-1,1 1,-1 0,1 0,-1 0,0 0,0 0,1 0,-2 0,1 0,0 0,0 0,-1 0,1 0,-1 0,1 0,-1 0,0 0,0 0,0-1,0 1,0 0,0-1,0 1,-1-1,1 1,0-1,-1 1,0-1,1 0,-1 0,0 0,1 0,-1 0,0 0,0 0,0-1,0 1,0-1,0 1,0-1,0 0,0 0,0 0,0 0,0 0,0 0,0 0,0-1,0 1,1-1,-1 0,0 1,0-1,0 0,0 0,5 3,1-1,-1 1,1-1,-1 0,1 0,0 0,0 0,-1-1,1 1,0-1,0 0,0 0,0-1,-1 1,1-1,0 1,0-1,-1-1,1 1,-1 0,1-1,-1 0,1 0,-1 0,0 0,0 0,0 0,0-1,0 0,-1 0,1 1,-1-1,0-1,0 1,0 0,0 0,0-1,-1 1,0-1,1 0,-1 1,-1-1,1-2,-1 5,0-1,0 1,0 0,0-1,0 1,-1-1,1 1,-1 0,1-1,-1 1,0 0,1-1,-1 1,0 0,0 0,0 0,0 0,0 0,0 0,0 0,0 0,0 0,0 0,-1 1,1-1,0 0,-1 1,1-1,0 1,-1-1,1 1,0 0,-1 0,1 0,-1-1,1 1,-1 1,1-1,-1 0,1 0,0 0,-1 1,1-1,-1 1,1-1,-1 1,-59 35,63-38,-1 0,1 0,-1 0,1 0,0 0,0 0,0 0,0 1,0-1,0 1,1 0,-1-1,1 1,-1 0,0 0,1 1,0-1,-1 0,1 1,-1-1,1 1,0 0,-1 0,1 0,-1 0,1 1,0-1,-1 1,1 0,-1-1,1 1,-1 0,1 0,-1 1,0-1,1 0,-1 1,0-1,0 1,0 0,0 0,-1 0,1 0,0 0,-1 0,1 0,-1 1,0-1,0 0,0 1,0-1,0 1,0-1,-1 1,1-1,-1 1,0 0,0-1,0 1,0 0,0-1,0 1,-1 0,1-1,-1 1,0-1,0 1,0-1,0 0,-1 2,4-5,-1 0,0 0,0 0,0 0,-1 0,1-1,0 1,0 0,-1 0,1-1,0 1,-1 0,1-1,-1 1,0 0,1-1,-1 1,0 0,0-1,0 1,0-1,0 1,0-1,0 1,-1 0,1-1,0 1,-1-1,1 1,-1 0,0 0,1-1,-1 1,0 0,0 0,0 0,0 0,0 0,0 0,0 0,0 0,0 0,0 0,0 0,-1 1,1-1,0 1,-1-1,1 1,0-1,-1 1,1 0,0-1,-1 1,1 0,-1 0,1 0,-1 0,1 0,0 1,-1-1,1 0,-1 1,1-1,0 1,-1-1,1 1,0 0,0 0,-1-2,1 1,-1 0,1 0,0 0,-1 1,1-1,-1 0,1 0,0 1,-1-1,1 1,0-1,0 1,-1 0,1-1,0 1,0 0,0 0,0 0,0 0,0 0,0 0,0 0,0 0,1 0,-1 1,0-1,1 0,-1 0,1 1,-1-1,1 0,-1 1,1-1,0 0,0 1,0-1,0 1,0-1,0 0,0 1,0-1,1 0,-1 1,0-1,1 0,-1 1,1-1,-1 0,1 0,0 1,0-1,0 1,14 4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13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1158 206,'0'-11,"0"1,-1-1,0 1,0-1,-1 0,0 1,-1 0,0 0,-1 0,0 0,-1 0,0 1,0 0,-1 0,0 0,0 1,-5-5,5 11,-1 0,0 0,1 1,-1 0,0 0,1 0,-1 1,0 0,0 0,0 1,1 0,-1 0,0 1,1-1,-1 1,1 1,0-1,0 1,0 1,0-1,0 1,0 0,1 0,0 0,0 1,0 0,1 0,-4 4,-6 2,-27 21,2 1,1 2,2 1,1 2,2 2,2 1,1 1,3 1,1 2,3 1,1 0,2 2,3 0,2 1,1 1,3 0,3 1,-2 28,8-38,1 0,2 1,2-1,2 0,1 0,-3-28,-1-1,2-1,0 1,0 0,1-1,0 0,1 0,0 0,1-1,0 0,1 0,0-1,0 0,1 0,0-1,1 0,0-1,8 6,-1-4,1 0,-1-1,1-1,1-1,-1 0,1-1,0-1,0-1,0-1,1-1,-1 0,0-1,1-1,-1-1,0-1,0-1,0 0,0-1,-1-2,0 1,0-2,0 0,-1-2,-1 0,11-7,-17 11,0 0,-1-1,1 0,-1 0,-1-1,1 0,-1 0,-1-1,0 0,0-1,0 0,-1 0,-1 0,0 0,0-1,-1 0,-1 0,1 0,-2 0,0-1,0 1,-1-1,0 1,-1-1,0 0,-1 1,-2-9,-5 4,-1 1,0 0,-2 0,0 1,0 1,-1-1,-1 2,0 0,0 1,-1 0,-1 1,0 0,0 1,-1 1,0 1,-1 0,1 1,-1 0,0 2,-1 0,1 1,-15-1,75 20,-13-12,0-1,-1-2,1-1,0-1,0-2,0-1,1-1,-14 2,89-16,-67 13,-25 9</inkml:trace>
  <inkml:trace contextRef="#ctx0" brushRef="#br0" timeOffset="697.126">1525 1137,'-7'6,"1"1,1-1,-1 1,1 0,1 0,-1 1,1 0,0-1,1 1,0 1,0-1,1 0,0 1,0-1,1 1,0-1,1 1,0 0,0-1,1 1,0 0,1 1,-2-9,-2-44,3-1,1 1,2-1,2 1,2 0,2 1,1 0,3 1,1 0,2 1,11-18,-27 56,-1 1,0-1,1 0,0 1,-1-1,1 1,0-1,-1 1,1-1,0 1,0-1,1 1,-1 0,0-1,0 1,0 0,1 0,-1 0,1 0,-1 0,1 0,-1 1,1-1,-1 0,1 1,0-1,-1 1,1 0,0-1,0 1,-1 0,1 0,0 0,-1 0,1 1,0-1,0 0,-1 1,1-1,-1 1,1-1,0 1,-1 0,1 0,-1 0,1 0,-1 0,2 4,-1-1,0 1,0 0,0 0,-1 1,0-1,0 0,0 0,-1 1,1-1,-1 0,0 1,-1-1,0 0,1 1,-2-1,1 0,-1 0,0 2,0-1,0-1,1 1,0-1,0 1,0-1,0 1,1 0,0-1,0 1,1 0,0-1,0 1,0-1,1 1,-1-1,1 1,1 1,8 6</inkml:trace>
  <inkml:trace contextRef="#ctx0" brushRef="#br0" timeOffset="1182.302">2117 940,'-7'-2,"1"1,-1 0,0 0,1 1,-1-1,0 1,1 1,-1-1,1 1,-1 1,1-1,-1 1,1 0,0 0,0 1,-2 1,-4 0,0 1,0 0,0 0,1 2,0-1,1 1,-1 1,1 0,1 0,-1 1,2 0,-1 1,1 0,1 0,-5 8,9-14,-1 0,1 0,0 1,1-1,-1 1,1-1,0 1,0 0,0 0,0 0,1 0,0 0,0 0,1 0,-1 1,1-1,0 0,1 0,-1 1,1-1,0 0,0 0,1 0,-1 0,1 0,0 0,0-1,1 1,0-1,-1 1,2-1,-1 0,0 0,1 0,0-1,-1 1,2-1,-1 1,5-3,-1-1,0 1,0-1,1-1,-1 0,0 0,0 0,0-1,0 0,0-1,0 0,-1 0,1-1,-1 0,0 0,0 0,0-1,-1 0,1-1,-1 1,-1-1,3-2,192-209,-200 216,1 0,-1 0,0 0,1 0,-1 0,1 0,0-1,-1 1,1 1,0-1,0 0,-1 0,1 0,0 0,0 0,0 1,0-1,0 0,0 1,0-1,0 1,0-1,1 1,-1 0,0-1,0 1,0 0,0 0,1 0,-1 0,0 0,0 0,0 0,1 0,-1 1,0-1,0 0,0 1,0-1,0 0,0 1,1 0,-1-1,0 1,-1 0,1-1,0 1,0 0,0 0,0 0,0 0,-1 0,1 0,0 0,7 53,-8-49,-1-1,1 0,0 1,0-1,1 0,-1 1,1-1,0 0,0 0,1 0,-1 0,1 0,0 0,0 0,0 0,1 0,-1-1,1 0,0 1,0-1,0 0,0 0,0 0,1-1,-1 1,1-1,0 0,3 1,3 0,0 0,0-1,0-1,0 1,0-2,0 1,0-2,0 1,0-1,0-1,0 0,0 0,9-4,0 0</inkml:trace>
  <inkml:trace contextRef="#ctx0" brushRef="#br0" timeOffset="1861.178">2710 855,'-13'3,"1"2,-1 0,2 0,-1 1,0 1,1 0,0 0,1 1,0 1,0-1,1 2,0-1,0 1,1 1,1-1,-1 1,2 1,-4 6,9-14,0 0,0-1,1 1,-1 0,1-1,0 1,0 0,0-1,0 1,1 0,-1-1,1 1,0 0,0-1,0 1,1-1,-1 0,1 1,0-1,0 0,0 0,0 0,1 0,-1 0,1-1,0 1,-1-1,1 0,0 1,1-1,2 1,111 39,-98-40,-1 0,1-2,-1 0,1-2,-1 0,1 0,-1-2,0 0,0-2,0 1,-1-2,0-1,0 0,-1-1,0 0,-1-2,0 0,0 0,-1-2,-1 1,0-2,0 0,-9 10,26-23,-2-1,0-1,-2-2,-2 0,0-2,-2 0,-2-1,-1-2,-2 0,-1-1,-2 0,9-37,-20 57,0 0,-1-1,0 1,-2 0,0-1,-1 1,0 0,-2 0,0 0,-1 0,0 0,-2 0,0 1,0 0,-5-5,5 16,-1 0,0 0,-1 1,1 0,-1 1,0-1,0 1,0 1,0 0,0 0,-1 0,1 1,-1 0,1 1,-1 0,1 0,0 1,-1 0,1 1,-1-1,1 2,0-1,0 1,0 0,1 1,-1 0,1 0,0 0,-3 3,-10 8,0 1,1 0,1 2,1 0,0 1,1 0,2 2,0 0,1 0,0 1,2 1,1 0,1 0,1 1,1 0,-2 18,4-24,2 0,0 0,1 1,1-1,0 1,2 0,0-1,1 1,1-1,1 0,0 0,2 0,0 0,0-1,2 0,0 0,1-1,1 0,0-1,1 0,1 0,1-1,-1-1,2 0,0-1,11 7,-2-2,1-1,1-1,1-1,0-2,0 0,1-2,0-1,1-1,0-1,0-2,1-1,0-1,-1-1,1-1,0-2,0-1,0-2,-1 0,0-2,0-1,0-1,-1-2,22-10,-34 11,0 0,-1-2,0 1,-1-2,0 1,0-2,-2 0,1 0,-2-1,7-11,-13 18,1 0,-2 0,1-1,-1 1,0-1,0 1,-1-1,0 0,-1 0,0 0,0 0,0 0,-1-1,-1 1,1 0,-1 0,0 0,-1 0,0 0,0 1,-1-1,0 0,-4-5,5 8,-1 1,0 0,0 0,-1 0,1 1,-1-1,0 1,0-1,0 1,0 1,-1-1,1 1,-1-1,0 1,0 0,1 1,-1-1,0 1,0 0,0 0,-1 1,1 0,0 0,0 0,0 0,0 1,-2 0,-4 0,0 2,0-1,0 1,1 1,-1 0,1 1,0 0,0 0,1 1,-1 0,1 1,-1 1,-1 0,0 1,1 1,0 0,0 0,1 1,1 0,0 1,0-1,1 2,0-1,1 1,1 0,0 0,1 1,0-1,1 1,1 0,0 0,0 0,2 0,0 0,0 0,2 0,0 3,1-5,1-1,0 0,0 0,1 0,1 0,0-1,0 0,1 0,0-1,1 0,0 0,0-1,1 0,0 0,1-1,-1 0,1-1,1 0,8 4,8 0,1-2,1-1,-1-1,1-1,0-2,0 0,0-2,24-3,-29 2</inkml:trace>
  <inkml:trace contextRef="#ctx0" brushRef="#br0" timeOffset="7296.074">5391 743,'-11'-5,"0"1,0 1,-1 0,1 1,-1 0,0 0,1 2,-1-1,0 1,0 1,1 0,-1 1,0 0,1 1,-1 0,1 1,0 0,0 1,1 0,-1 1,1 0,0 0,1 1,0 0,0 1,0 0,1 1,0-1,1 2,0-1,0 1,1 0,0 0,-3 10,3 1,2 1,0-1,2 1,0 0,2 0,0 1,4 20,-4-37,1-1,0 0,0 1,1-1,0 0,0 0,0 0,0 0,1-1,0 1,0-1,0 1,1-1,-1 0,1 0,0 0,0-1,0 0,1 1,-1-1,1-1,0 1,-1-1,1 0,0 0,1 0,-1-1,0 1,0-1,5 0,4 1,0-1,0 0,1-1,-1-1,0 0,0-1,0-1,0 0,0-1,0 0,2-2,41-16,-33 15</inkml:trace>
  <inkml:trace contextRef="#ctx0" brushRef="#br0" timeOffset="7947.636">5983 770,'-45'8,"1"1,-1 3,2 1,0 2,-39 21,73-33,0 0,1 1,-1 1,1-1,0 1,0 1,1-1,-1 1,1 1,1-1,-1 1,1 1,0-1,1 1,0 0,0 0,1 0,0 1,0-1,1 1,0 0,0 0,1 1,0-1,1 0,0 1,1-1,0 1,0-1,2-4,-1 0,1-1,0 1,1-1,-1 1,1-1,0 0,0 0,0 0,0-1,1 1,0-1,-1 0,1 0,0 0,1 0,-1-1,0 1,1-1,-1 0,1-1,0 1,0-1,-1 0,1 0,0 0,0-1,0 0,0 0,2 0,9 0,0-1,1-1,-1-1,0 0,0-1,-1 0,1-1,9-6,29-17,-1-2,-2-3,-2-1,0-3,-3-2,-1-2,15-20,-36 40,-19 39,-9-4,1-9,-1 1,2 0,-1 0,0 0,1 0,1 1,-1-1,1 0,0 1,0-1,0 1,1 0,0-1,1 1,0-1,0 1,0-1,0 1,1-1,0 0,1 0,-1 0,1 0,0 0,1 0,-1-1,1 0,0 1,1-2,-1 1,1 0,0-1,10 2,0-1,-1-1,2-1,-1 0,0-1,1 0,-1-1,1-1,-1-1,1 0,6-2,-4 0,0 0,0-2,0 0,-1-1,0-1,0 0,-1-2,0 0,0 0,-1-2,0 0,0 0,-2-1,1-1,-2-1,0 0,0 0,1-4,18-21,-5 9,-1-1,-1-2,-2 0,-1-1,-2-1,14-37,-24 51,-1-1,0-1,-2 0,-1 1,-1-2,-1 1,0 0,-2-1,-1 1,-1-1,-1 1,-1-1,-1 1,-1 0,-1 0,-1-1,5 20,0 0,0 1,0-1,0 0,0 1,-1 0,0-1,0 1,1 0,-2 0,1 1,0-1,-1 1,1-1,-1 1,0 0,1 0,-1 1,0-1,0 1,0 0,0 0,-1 0,1 1,0-1,0 1,0 0,-1 0,1 1,0-1,0 1,0 0,-4 1,-1 1,0 0,1 0,-1 1,1 0,0 0,0 1,0 1,0-1,1 1,0 0,0 1,1-1,0 1,-6 8,0 7,1 1,2 0,0 1,1 0,1 0,1 1,2 0,0 0,2 0,0 0,2 0,1 0,1 1,1-1,1 0,3 6,2 1,2 0,1 0,2-2,1 1,1-2,1 0,2-1,18 20,19 18,-40-47</inkml:trace>
  <inkml:trace contextRef="#ctx0" brushRef="#br0" timeOffset="8380.109">7451 657,'-10'-3,"0"0,0 1,0 0,0 1,0 0,0 0,-1 1,1 1,0 0,0 0,0 1,0 0,0 0,0 1,0 1,1 0,-1 0,1 1,0 0,1 0,-1 1,1 0,0 1,1 0,-1 0,1 0,1 1,-1 0,1 1,1-1,0 1,0 0,0 0,1 1,1-1,0 1,0 0,1 0,0 0,0 2,1-6,0-1,0 1,0 0,0-1,1 1,0 0,0 0,1-1,0 1,0 0,0-1,0 1,1-1,0 1,0-1,1 0,-1 1,1-1,0-1,0 1,1 0,0-1,0 0,0 0,0 0,0 0,1 0,0-1,-1 0,1 0,1 0,-1-1,5 2,6 0,1-1,-1 0,1-1,0-1,0-1,-1 0,1-1,0-1,-1 0,1-1,-1-1,0-1,0 0,0-1,0-1,5-4,4-4</inkml:trace>
  <inkml:trace contextRef="#ctx0" brushRef="#br0" timeOffset="9030.933">7705 743,'-3'19,"-1"-3,0 0,2 0,0 0,1 0,0 1,1-1,1 0,1 1,0-1,1 0,1 0,3 6,-5-18,0 0,1 0,0-1,0 1,0-1,0 1,0-1,1 0,0 0,-1-1,1 1,0-1,0 1,1-1,-1-1,0 1,1 0,-1-1,1 0,-1 0,1-1,-1 1,1-1,0 0,0 0,119-19,-106 9,-1 0,0 0,0-2,-1 0,0-1,-2 0,1-1,-2-1,1-1,-2 1,-1-2,0 0,0 0,2-9,-16 32,1 0,-1 1,2-1,-1 1,1-1,0 1,0 0,0 0,1-1,0 1,1 0,-1 0,1-1,1 1,-1-1,1 1,0-1,1 1,0-1,0 0,0 0,0 0,1-1,0 1,0-1,1 0,-1 0,3 2,1-2,0 0,0-1,0 1,0-1,1-1,-1 0,1 0,0 0,0-1,0-1,0 0,1 0,-1 0,0-1,0-1,1 0,-1 0,0 0,0-1,0-1,0 0,-1 0,1 0,-1-1,3-2,21-11,-1-1,0-2,-1-1,-1-1,-2-2,0 0,-1-2,-2-1,0-1,-2-1,-2-1,0-1,3-9,-10 17,-1 0,-1-1,-1 0,-1 0,-2-1,0 0,-1-1,-2 1,0-1,-2 0,-1 0,-1 0,-1 0,-2 0,-4-25,5 46,1 0,-1-1,0 2,0-1,0 0,-1 0,1 1,-1-1,0 1,-1 0,1 0,-1 0,1 0,-1 1,0-1,-1 1,1 0,-1 0,1 1,-1 0,0-1,0 1,0 1,0-1,0 1,0 0,0 0,-1 0,1 1,0 0,-1 0,1 0,0 1,0-1,-1 1,1 1,-4 1,-1 0,1 1,1 0,-1 1,1 0,-1 0,1 1,1 0,-1 1,1-1,0 1,1 1,0-1,0 1,0 0,1 1,0-1,1 1,0 0,0 0,1 0,0 1,-5 19,0 0,2 1,1 0,2 0,1 0,1 7,0-6,2 0,1 0,1 0,2 0,1-1,2 1,0-2,2 1,2-1,10 20,-14-31,0-1,1 0,1 0,0-1,1-1,1 1,1-2,0 0,1 0,0-1,1-1,0 0,1-1,14 7,-13-14,-5-5</inkml:trace>
  <inkml:trace contextRef="#ctx0" brushRef="#br0" timeOffset="10097.947">9370 770,'-269'110,"205"-58,63-51,0 1,0 0,-1-1,1 1,0 0,1 0,-1 0,0 0,0 0,1 0,-1 0,1 0,0 1,0-1,0 0,0 0,0 0,0 0,0 0,1 0,-1 0,1 0,-1 0,1 0,0 0,0 0,0 0,0 0,0 0,0 0,1-1,-1 1,0-1,1 1,-1-1,2 1,3 1,1 0,0 0,0 0,1-1,-1-1,0 1,1-1,-1 0,1-1,0 1,-1-2,1 1,-1-1,1 0,-1-1,0 1,1-2,-1 1,0-1,4-2,-3 3,183-75,-187 75,-1 1,0 0,0 0,1 1,-1-1,0 1,1-1,-1 1,0 0,1 1,-1-1,0 0,1 1,-1 0,0 0,0 0,1 0,-1 0,0 1,0-1,0 1,-1 0,1 0,0 0,-1 0,1 1,-1-1,0 0,0 1,0 0,0 0,0-1,0 1,-1 0,1 0,-1 1,1 1,-1 1,1 1,0 0,0-1,1 1,0-1,0 0,0 0,1 0,0 0,0 0,1-1,0 0,-1 0,2 0,-1-1,0 0,1 0,0 0,0 0,0-1,0 0,1 0,-1-1,1 0,0 0,-1-1,1 1,0-1,0-1,0 1,0-1,0-1,1 1,7-7,0-1,0 0,-1-1,-1 0,1-1,-2-1,1 0,-1 0,-1-1,0-1,-1 0,0-1,6-12,8-13,-2-2,-2 0,-2-2,-1 0,-2-1,-3 0,-1-1,-2 0,-3-1,-1 0,-2 0,-3-26,0 45,1-7,-1-1,-2 1,-2 0,0 0,-9-25,14 58,-1 0,0 0,0 0,0 0,0 0,0 0,0 0,0-1,0 1,0 0,-1 0,1 0,0 0,-1 0,1 0,0 0,-1 0,0 0,1 0,-1 1,1-1,-1 0,0 0,0 0,0 1,1-1,-1 0,0 1,0-1,0 1,0-1,0 1,0-1,0 1,0 0,0-1,0 1,0 0,0 0,0 0,-1 0,1 0,0 0,0 0,0 0,0 0,0 0,0 1,0-1,0 1,0-1,0 0,0 1,0 0,0-1,0 1,0-1,1 1,-1 0,0 0,0 0,0 0,-4 11,0 0,1 0,0 0,1 0,0 1,1 0,1-1,0 1,1 0,0-1,1 1,0 2,0 14,4 42,4 0,3-1,2-1,23 64,-34-125,108 391,-110-399,1 11,1-1,-2 0,1 1,-1-1,-1 1,0-1,0 1,-1-1,-1 7,1-16,1 0,-1 0,1 0,-1 0,0 0,1 0,-1-1,0 1,1 0,-1 0,0-1,0 1,0 0,0-1,0 1,0-1,1 0,-1 1,0-1,0 1,-1-1,1 0,0 0,0 0,0 0,0 0,0 0,0 0,0 0,0 0,0 0,0 0,0-1,0 1,0 0,0-1,0 1,0-1,0 1,0-1,0 0,1 1,-1-1,0 0,0 1,1-1,-1 0,0 0,0-1,0 2,-13-10</inkml:trace>
  <inkml:trace contextRef="#ctx0" brushRef="#br0" timeOffset="10315.411">9624 630,'48'-5,"40"-2,14 1,-5 1,-9 1,-16 2,-9 1,-12 0,-8 1,-8 6,-5 0,-2 1,-2-2,-5 3,-1 1,-4-2</inkml:trace>
  <inkml:trace contextRef="#ctx0" brushRef="#br0" timeOffset="10517.956">10753 855,'0'33,"10"12,3-2</inkml:trace>
  <inkml:trace contextRef="#ctx0" brushRef="#br0" timeOffset="10717.726">10697 432,'5'-5,"6"8,1 4</inkml:trace>
  <inkml:trace contextRef="#ctx0" brushRef="#br0" timeOffset="10971.872">11205 743,'-14'15,"0"1,2 1,0 0,1 1,0 1,2-1,0 1,1 1,1 0,1 0,-1 8,6-25,0 1,0-1,0 1,0-1,0 1,1 0,0-1,0 1,0 0,0-1,0 1,1-1,-1 1,1 0,0-1,0 1,1-1,-1 0,1 1,0-1,-1 0,1 0,1 0,-1 0,0 0,1-1,-1 1,1-1,0 1,0-1,0 0,0 0,0-1,0 1,1 0,-1-1,1 0,-1 0,1 0,-1 0,1-1,0 1,-1-1,1 0,1 0,10-3,0-1,0 0,-1-1,1 0,-1-1,0-1,-1 0,1-1,-2-1,1 0,-1-1,0 0,-1 0,0-1,-1-1,0 0,-1 0,-1-1,1 0,-2-1,0 0,-1 0,0 0,-1-1,-1 1,0-1,-1-1,0 1,-2 0,1-14,-2 24,-1 0,0 0,0 0,0 0,0 0,-1 0,0 0,0 1,0-1,-1 1,1-1,-1 1,0 0,0 0,-1 0,1 0,-1 1,0-1,0 1,0 0,0 0,0 1,-1-1,0 1,1 0,-1 0,0 0,0 1,0 0,0 0,0 0,0 0,0 1,0 0,0 0,0 0,0 1,0 0,0 0,0 0,0 0,-1 1,-13 5</inkml:trace>
  <inkml:trace contextRef="#ctx0" brushRef="#br0" timeOffset="11333.441">11712 940,'31'-51,"3"2,1 1,2 1,20-16,-56 61,1 0,-1 0,0 0,1 0,-1 0,1 0,-1 1,1-1,0 1,0-1,0 1,0-1,0 1,0 0,0 0,0 0,0 0,1 1,-1-1,0 0,1 1,-1 0,0-1,1 1,-1 0,0 0,1 0,-1 1,0-1,1 1,-1-1,0 1,1 0,-1 0,0 0,0 0,0 0,0 0,0 0,0 1,0-1,0 1,-1 0,1-1,-1 1,2 1,19 40,-20-36,0 0,1-1,0 1,1-1,0 0,0 0,0 0,0 0,1-1,0 0,0 1,1-2,0 1,-1-1,1 0,1 0,5 3,-2-4,0-1,-1 1,1-2,0 1,0-2,1 1,-1-1,0 0,0-1,0-1,0 1,0-2,-1 1,1-1,0-1,-1 0,0 0,0 0,0-2,-1 1,6-5,-1 0,1 0,-2-2,0 1,0-2,-1 0,0 0,-1 0,-1-2,0 1,-1-1,-1 0,4-10,-3 0</inkml:trace>
  <inkml:trace contextRef="#ctx0" brushRef="#br0" timeOffset="16918.051">17808 686,'-3'18,"1"0,1 0,0 1,1-1,1 0,1 0,1 0,0 0,1 0,1 0,1-1,1 0,0 0,5 8,-11-23,1 1,-1-1,1 0,0 0,-1 0,1 0,0 0,0 0,0 0,0-1,1 1,-1-1,0 1,1-1,-1 0,1 0,-1 0,1 0,-1-1,1 1,0-1,-1 1,1-1,0 0,-1 0,1 0,0-1,-1 1,1-1,0 1,-1-1,1 0,-1 0,1 0,-1 0,3-1,1-2,0 0,0-1,0 1,0-1,-1 0,0-1,0 1,0-1,-1 0,1 0,-1 0,2-7,0 2,-1-1,0 0,-1 0,-1 0,0 0,0 0,-2-1,1 1,-1-1,-1 1,0-1,-1 1,-1-1,0 1,0-1,-1 1,-1 0,0 0,0 0,-1 1,-1 0,0 0,0 0,-1 0,-1 1,-4-4,11 13,1 1,-1 0,1-1,-1 1,1 0,-1-1,1 1,-1-1,1 1,-1-1,1 1,0-1,-1 1,1-1,0 1,-1-1,1 1,0-1,0 0,-1 1,1-1,0 0,0 1,0-1,0 1,0-1,0 0,0 1,0-1,0 0,0 1,0-1,1 0,-1 1,0-1,0 1,1-1,-1 1,0-1,1 0,-1 1,0-1,1 1,-1-1,1 1,-1 0,1-1,-1 1,1-1,-1 1,1 0,-1-1,1 1,0 0,-1 0,1 0,-1-1,1 1,0 0,-1 0,1 0,0 0,-1 0,1 0,0 0,11-6,20-18,-2-1,0-1,-2-1,-1-1,-2-2,0-1,19-32,-42 60,13-19,0 0,-1 0,-1-1,-1-1,-2 0,0-1,-1 0,4-22,-12 44,0-1,-1 1,1 0,-1 0,0-1,1 1,-1 0,-1-1,1 1,0 0,-1-1,0 1,0 0,0 0,0 0,0 0,0-1,-1 1,-26 35,21-3,1 0,1 0,1 0,2 1,1-1,1 1,2-1,3 22,15 101,7 0,36 109,30 168,-85-377,6 32,-4 1,-3 1,-4 21,-4-81,0 0,-2 0,-1-1,-1 1,-1-1,-2 0,0 0,-2-1,0 0,-2-1,0 0,-14 17,-70 58,93-95,0-1,0 0,0 0,-1 0,1 0,0-1,-1 1,0-1,1 0,-1 0,0-1,1 1,-1-1,0 1,0-1,0 0,1-1,-1 1,0 0,0-1,1 0,-1 0,0 0,1-1,-1 1,1-1,0 0,-1 0,1 0,0 0,0-1,0 1,-2-3,-2-6,1 0,0 0,1-1,1 1,-1-1,2 0,0-1,0 1,1 0,0-1,1 0,1 1,0-1,1 1,1-11,-1-3,-2-12,2 1,2-1,1 0,2 1,2-1,1 2,13-35,-8 41</inkml:trace>
  <inkml:trace contextRef="#ctx0" brushRef="#br0" timeOffset="17823.445">18993 1081,'19'-28,"-2"-4,2 2,1 0,1 1,1 1,2 0,1 2,1 1,1 2,1 0,1 2,1 1,1 1,3 0,94-9,-126 26,1 1,0 0,0 1,0-1,-1 1,1-1,0 1,0 0,0 0,0 0,0 0,0 0,0 1,0 0,0-1,-1 1,1 0,0 0,0 0,-1 1,1-1,-1 1,1 0,-1-1,0 1,0 0,1 0,-1 0,-1 1,1-1,0 0,0 1,-1-1,0 1,1 0,-1-1,0 1,0 0,-1 0,1 0,0 0,-1-1,0 1,0 0,1 0,-2 0,1 0,-2 18,-1 1,-1-1,-1-1,-1 1,0-1,-2 0,0 0,-2-1,0 0,-6 8,7-11,-1 1,-1-1,0 0,-1-1,0-1,-2 0,1 0,-2-1,0-1,0-1,-1 0,0-1,-1 0,0-2,-1 0,0-1,-5 1,20-7,0 0,1 0,-1-1,0 1,1-1,-1 1,0-1,0 0,1-1,-1 1,0 0,1-1,-1 1,0-1,1 0,-1 0,1 0,-1 0,1 0,-1-1,1 1,0-1,0 1,-1-1,1 0,0 0,1 0,-1 0,0 0,1 0,-1-1,1 1,0-1,-1 1,1-1,0 1,1-1,-1 0,0 1,1-2,-3-21,2 1</inkml:trace>
  <inkml:trace contextRef="#ctx0" brushRef="#br0" timeOffset="18250.332">19813 940,'31'-17,"0"-1,0-2,-2-1,-1-1,0-1,-2-2,7-9,-31 33,1-1,-1 0,0 1,-1-1,1 0,0 0,-1 0,1-1,-1 1,1 0,-1 0,0-1,0 1,0-1,0 1,-1-1,1 1,-1-1,1 1,-1-1,0 0,0 1,0-1,0 0,-1 1,1-1,-1 1,1-1,-1 1,0-1,0 1,0-1,0 1,-1 0,1-1,-1 1,1 0,-1 0,0 0,1 0,-1 1,0-1,-1 0,1 0,-8 1,1 1,0-1,0 1,0 1,0 0,0 0,0 1,0 0,0 0,0 1,0 1,1-1,0 1,0 1,0-1,0 1,1 1,-1-1,1 1,1 1,-1-1,1 1,-3 5,0-2,2 1,-1-1,1 1,1 1,0-1,1 1,0 0,0 1,2-1,-1 1,2 0,0-1,0 1,1 0,1 0,0 0,1 9,0-17,-1 1,1 0,1 0,-1 0,1 0,0-1,0 1,1-1,0 0,0 0,0 0,0 0,1 0,0 0,0-1,0 0,0 0,1 0,0 0,-1-1,1 0,1 0,-1 0,0 0,4 0,8 3,0-1,0-1,1 0,-1-2,1 0,0 0,17-2,61-7,-70 0</inkml:trace>
  <inkml:trace contextRef="#ctx0" brushRef="#br0" timeOffset="18734.451">20236 1053,'247'-304,"-242"299,-2 2,-1-1,1 1,0 0,-1 0,1 0,1 0,-1 1,0-1,1 1,-1 0,1 0,0 0,-1 1,1-1,0 1,0 0,0 0,0 0,0 0,2 1,-4 3,0 0,0 0,-1 0,0 0,0 1,0-1,0 0,0 1,0-1,-1 1,0-1,0 0,0 1,0-1,0 1,-1-1,1 1,-1-1,0 1,0-1,0 0,-1 0,1 0,-1 1,1 0,-14 35,12-33,0 0,0 0,0 0,0 0,1 0,0 1,1-1,-1 1,1-1,0 1,1 0,0-1,0 1,0 0,1 0,0-1,0 1,1-1,-1 1,2-1,-1 0,1 1,2-5,0 0,0-1,-1 1,2-1,-1 0,0-1,0 1,0-1,0 0,0-1,0 1,0-1,1 0,-1 0,0 0,-1-1,1 0,0 0,0 0,-1 0,1-1,-1 0,0 0,0 0,0 0,0-1,-1 0,2 0,4-3,181-136,-188 142,-1-1,1 0,0 1,-1-1,1 1,0-1,0 1,0 0,0 0,0 0,0 0,0 0,0 0,1 1,-1-1,0 1,0-1,1 1,-1 0,0 0,1 0,-1 0,0 0,0 1,1-1,-1 1,0-1,0 1,0 0,1 0,-1 0,0 0,0 0,0 0,-1 1,1-1,0 1,0-1,-1 1,1-1,-1 1,0 0,1 0,-1 0,0 0,0 0,0 0,0 0,0 0,-1 1,1-1,-1 0,1 0,-1 3,-6 61,4-58,0-1,1 0,0 1,0-1,1 1,0 0,0-1,1 1,0-1,0 0,1 1,1 3,7 8</inkml:trace>
  <inkml:trace contextRef="#ctx0" brushRef="#br0" timeOffset="19104.172">21195 968,'38'-15,"0"-1,-2-2,0-2,-1-1,-1-2,8-7,-39 28,0 1,1-1,-1 0,0-1,0 1,0 0,-1-1,1 0,-1 0,1 0,-1 0,0 0,0 0,0 0,0-1,-1 1,0-1,1 1,-1-1,0 1,-1-1,1 0,-1 0,1 1,-1-1,0 0,-1 0,1 1,-1-1,1 0,-1 1,0-1,0 0,-1 1,1-1,-1 1,0 0,0 0,0-1,0 1,0 0,-1 1,1-1,-1 0,0 1,0-1,-6-1,0 0,0 1,0 0,-1 0,1 1,-1 0,1 0,-1 1,0 1,1 0,-1 0,0 1,1 0,-1 0,0 1,1 1,0 0,0 0,-1 0,2 1,-1 1,0 0,1 0,0 0,0 1,1 0,-3 3,0 0,0 0,1 1,1 0,-1 0,2 0,-1 1,2 1,-1-1,2 1,-1 0,2 0,-1 1,2 0,0-1,0 1,1 0,1 0,0 1,1-1,1 8,2-13,0 1,1-1,1 1,0-1,0-1,0 1,1-1,0 0,0 0,1-1,0 1,0-1,0-1,1 0,0 0,0 0,0-1,1 0,-1-1,1 0,0 0,0-1,0 0,0 0,1-1,-1 0,6-1,120-4,-108-3</inkml:trace>
  <inkml:trace contextRef="#ctx0" brushRef="#br0" timeOffset="19419.076">22239 544,'-32'14,"1"1,1 2,0 0,1 2,1 2,1 0,1 2,-9 10,32-30,1-1,-1 0,0 1,0 0,1-1,0 1,-1 0,1 0,0 0,1 1,-1-1,0 0,1 1,0-1,0 1,0 0,0-1,1 1,-1 0,1-1,0 1,0 0,0-1,0 1,1 0,0-1,0 1,0 0,0-1,0 1,1-1,-1 0,1 1,2 2,1-2,0 0,1 0,-1 0,1-1,0 0,0 0,0-1,1 1,-1-1,0 0,1-1,3 1,62 27,-70-27,0-1,-1 0,1 1,-1-1,1 1,-1 0,1-1,-1 1,0 0,0 0,0 0,0 0,0 0,0 0,-1 0,1 0,-1 0,1 0,-1 0,0 1,0-1,0 0,0 0,0 0,0 0,-1 0,1 1,-1-1,1 0,-1 0,0 0,0 0,0 0,0 0,0-1,0 1,-1 0,1 0,-1-1,1 1,-1-1,1 1,-3 0,-80 53,-63-1,122-49</inkml:trace>
  <inkml:trace contextRef="#ctx0" brushRef="#br0" timeOffset="19716.978">22550 263,'-10'38,"-7"32,-2 14,3-3,0-10,1-8,5-9,-2-10,2-2,2-4,2-3,3-4,2-1,1-1,0-1,0-1,5 1,2-5</inkml:trace>
  <inkml:trace contextRef="#ctx0" brushRef="#br0" timeOffset="20468.035">22239 770,'48'-5,"18"-4,1 3,1 3,-1 3,36 6,-79-2,0 2,-1 0,0 1,0 2,0 0,5 5,-16-12,0 0,0-1,0 0,1-1,-1-1,0 0,0 0,0-1,0-1,-1 0,1-1,-1 0,0 0,0-1,0-1,0 0,-1 0,0-1,0-1,-1 1,1-3,42-41,-51 49,0 1,0-1,0 0,0 1,-1-1,1 0,0 1,-1-1,0 0,1 0,-1 1,0-1,0 0,0 0,0 0,0 1,-1-1,1 0,0 0,-1 1,0-1,1 0,-1 1,0-1,0 0,0 1,0-1,0 1,0 0,0-1,0 1,0 0,-1-1,1 1,-1 0,1 0,-1 0,0 0,-6-2,-1 1,0 0,1 0,-1 1,0 0,0 0,0 1,-1 1,1-1,0 1,1 1,-1 0,0 0,0 0,1 1,-1 1,1-1,0 1,0 1,-1 0,-3-1,0-1,1 2,-1-1,1 2,0 0,0 0,1 1,0 0,0 0,0 1,1 1,0 0,1 0,0 0,0 1,1 1,1-1,-1 1,2 0,0 0,0 1,1 0,-3 10,8-14,1 0,0 0,1 0,-1 0,1-1,1 1,-1-1,1 0,1 0,-1 0,1 0,0-1,1 0,0 0,0 0,0-1,0 0,1 0,0 0,0-1,0 0,1-1,-1 0,1 0,0 0,0-1,0 0,0 0,0-1,6 0,15 2,0-1,-1-2,1-1,0-1,-1-1,0-2,1 0,-2-2,1-1,-1-2,0 0,22-14,-15 8,-2-1,0-1,-1-2,-1-2,-1 0,-1-2,-1-1,13-17,-32 34,0-1,-1 0,0-1,0 0,-1 0,0 0,-1-1,0 0,-1 0,0 0,-1 0,0-1,0 0,-2 1,1-1,-1 0,-1-5,-1 14,0-1,-1 1,1-1,-1 1,0 0,1 0,-2 0,1 0,0 0,0 0,-1 1,0-1,1 1,-1 0,0-1,0 1,0 1,0-1,-1 0,1 1,0-1,-1 1,1 0,-1 0,1 1,-1-1,0 1,1 0,-1 0,0 0,1 0,-1 0,1 1,-1 0,0-1,1 1,0 1,-1-1,1 0,0 1,-1 0,1 0,0 0,0 0,0 0,0-1,0 0,0 1,0-1,1 1,-1-1,0 1,0 0,1 0,-1 0,1 0,0 1,0-1,0 1,0-1,0 1,0 0,1 0,-1-1,1 1,0 0,-1 0,2 1,-1-1,0 0,1 0,-1 0,1 1,0-1,0 0,0 0,0 0,1 1,0-1,-1 0,1 0,0 0,0 0,1 0,-1 0,1 0,-1 0,1 0,0-1,0 1,0-1,0 0,1 1,-1-1,0 0,1 0,1 1,38 24,33 35,-69-51,0 0,-1 1,-1 0,0 0,0 0,-1 1,-1-1,0 1,0-1,-2 1,1 0,-2 0,0-1,0 1,-1-1,-1 1,0-1,-3 9,5-17,-2 3,0 0,1 1,0-1,0 1,1-1,0 1,0 0,1-1,0 1,0 0,1-1,0 1,0 0,1-1,0 1,0-1,1 0,0 0,0 0,1 0,0 0,0-1,0 1,3 1,9 0</inkml:trace>
  <inkml:trace contextRef="#ctx0" brushRef="#br0" timeOffset="15013.037">15269 799,'10'3,"0"-1,0-1,0 0,0 0,1-1,-1 0,0-1,0 0,0-1,1 0,-1 0,-1-1,1 0,0-1,-1 0,0-1,0 0,0 0,0-1,-1 0,0 0,5-6,-5 4,1-1,-1 0,-1-1,1 0,-2 0,1-1,-2 1,1-1,-1-2,-4 10,0 0,0 0,0 0,0-1,-1 1,1-1,-1 1,0 0,0-1,0 1,0 0,-1-1,0 1,1 0,-1-1,0 1,0 0,-1 0,1 0,-1 0,0 0,0 0,0 0,0 1,0-1,0 0,-1 1,1 0,-1 0,0 0,1 0,-1 0,-3-1,2 1,-1-1,0 1,-1 0,1 1,0-1,0 1,-1 0,1 0,-1 1,1 0,-1 0,1 0,-1 0,1 1,0 0,-1 0,1 0,0 1,0 0,0 0,0 0,0 1,0 0,-99 80,97-76,1 0,0 1,1 0,-1 0,1 0,1 0,0 1,0 0,1 0,0 0,0 0,1 1,0-1,1 1,0-1,0 1,1-1,1 1,-1-1,2 1,-1-1,1 1,1-1,-1 0,2 0,-1 0,1 0,1 0,-1-1,1 0,1 0,0 0,0-1,2 2,5 0,1-1,0 0,1-1,0-1,0 0,0-1,1-1,-1 0,1-1,0-1,0 0,1-1,-1-1,0 0,0-2,0 0,0 0,0-1,0-1,-1-1,0 0,15-8,46-34,-58 33</inkml:trace>
  <inkml:trace contextRef="#ctx0" brushRef="#br0" timeOffset="15432.225">15749 940,'164'-172,"-147"155,0-1,-1 0,-2-2,1 1,-2-2,10-20,-24 41,1 0,-1 0,1 0,0 0,-1 0,1 0,-1 0,1 0,0 0,-1 0,1-1,-1 1,1 0,0 0,-1 0,1-1,0 1,-1 0,1 0,0-1,-1 1,1 0,0 0,0-1,0 1,-1 0,1-1,-2 8,0-1,0 1,1 0,0 0,0 0,0 0,1 0,0 0,1 0,0 0,0 0,0 0,1 0,0 0,0 0,0-1,1 1,0-1,1 0,-1 0,1 0,0 0,1-1,0 1,-1-1,1 0,1-1,-1 1,1-1,0 0,0-1,0 1,0-1,1 0,-1-1,1 1,0-1,0-1,5 2,0-5,0-1,-1 1,1-2,-1 1,0-2,0 1,0-2,-1 1,0-2,0 1,0-1,-1-1,0 1,0-2,-1 1,0-1,-1 0,1-1,-2 0,6-10,42-76,-44 77</inkml:trace>
  <inkml:trace contextRef="#ctx0" brushRef="#br0" timeOffset="15871.022">16736 657,'-17'14,"0"1,1 0,0 2,1-1,1 2,1 0,0 1,2 0,0 0,1 2,-3 8,12-26,0 0,0 1,0-1,1 1,-1-1,1 1,0-1,0 1,0-1,1 0,-1 1,1-1,-1 1,1-1,0 0,1 1,-1-1,1 0,-1 0,1 0,0 0,0 0,0 0,0-1,1 1,-1-1,1 1,-1-1,1 0,0 0,0 0,0-1,0 1,0-1,1 1,-1-1,1 0,6 2,0 0,0 0,1-1,-1-1,1 0,0 0,-1-1,1-1,-1 1,1-2,9-1,3-6,-1-1,0 0,0-2,-2 0,1-1,-2-2,0 0,0 0,-1-2,-1 0,-1-2,-1 1,0-2,-2 0,0 0,-1-2,-1 1,0-5,-3 11,-1-1,-1 1,-1-1,0 0,-1-1,-1 1,0-1,-1 0,-1 1,0-1,-2 0,0 0,-1 1,0-1,-1 0,-1 1,-1 0,0 0,-1 0,-1 1,0 0,-1 0,-4-5,9 16,-1 0,1-1,0 1,-1 1,0-1,0 0,0 1,-1 0,1 0,-1 0,1 1,-1-1,0 1,0 0,0 0,0 1,0 0,-1 0,1 0,0 0,-1 1,1 0,0 0,-1 0,1 1,0 0,-1 0,1 0,0 1,0-1,0 1,0 0,0 1,1-1,-1 1,1 0,-1 0,1 1,0-1,0 1,1 0,-1 0,1 0,0 0,-2 3,-2 7,0-1,1 1,0 0,1 0,1 0,1 1,0 0,0-1,2 1,0 0,0 0,1 0,1 0,1 0,3 13,2 8,2-1,1 0,2-1,1-1,2 1,2-1,0 1,2-2,1 0,2-2,1 0,1-1,1-2,14 11,-7-9,-3-4</inkml:trace>
  <inkml:trace contextRef="#ctx0" brushRef="#br0" timeOffset="14071.238">13631 714,'-3'-7,"-1"0,1 0,-2 0,1 0,-1 1,0 0,0 0,-1 0,1 1,-1 0,0 0,-1 0,1 1,-1 0,0 0,0 1,-1 0,1 0,0 1,-1-1,0 2,0-1,1 1,-1 0,0 1,0 0,0 0,0 1,0-1,1 2,-1-1,0 1,1 1,-1-1,1 1,0 0,-3 3,1 0,0 0,1 1,0 0,0 0,1 1,0 0,0 0,1 1,0 0,1 0,0 0,0 1,1 0,0 0,1 0,0 0,0 0,1 1,1-1,0 1,0 0,1-1,0 1,1 1,0-9,0 0,0 0,1 0,-1 0,1 0,0 0,0 0,0 0,0 0,1-1,-1 1,1-1,-1 0,1 0,0 0,0 0,0 0,0-1,0 1,0-1,0 0,1 0,-1 0,0 0,1 0,-1-1,1 0,-1 1,0-1,1 0,104-20,-77 11,-1-2,0-1,-1-2,0-1,-1-1,-1-1,0-1,-2-2,18-17,-42 38,-1-1,0 0,0 1,0-1,0 1,1-1,-1 0,0 1,0-1,1 0,-1 1,0-1,1 0,-1 0,0 1,1-1,-1 0,0 0,1 0,-1 1,1-1,-1 0,0 0,1 0,-1 0,1 0,-1 0,1 0,-1 0,0 0,1 0,-1 0,1 0,-1 0,1 0,-1 0,0 0,1-1,-1 1,1 0,-1 0,0 0,1-1,-1 1,0 0,1 0,-1-1,0 1,0 0,1-1,-1 1,0 0,0-1,1 1,-1-1,0 1,0 0,0-1,0 1,0-1,1 1,-1 0,0-1,-7 35,6-32,-3 7,1 0,0 1,0-1,1 1,0-1,1 1,0 0,1 0,-1 0,2 0,0-1,0 1,0 0,2 0,-1-1,1 0,0 1,1-1,0 0,1 0,3 4,-3-8,0 1,0-2,1 1,0-1,0 0,0 0,0 0,1-1,-1 0,1 0,0-1,0 0,0 0,0-1,0 1,1-2,-1 1,0-1,0 0,1 0,-1-1,0 0,0-1,0 1,0-1,0-1,0 1,0-1,-1 0,1-1,4-2,14-11,0-2,0 0,-2-1,0-1,-2-1,0-1,-2-1,0-1,7-15,0 1,-1-1,-2-1,-2 0,-2-2,-2 0,-1-1,-3-1,-1 0,-3-1,-1 0,-3-1,-1 1,-3-4,-1 45,1 0,-1 1,1 0,-1-1,0 1,0 0,-1-1,1 1,-1 0,0 0,0-1,0 1,-1 0,0 0,1 0,-1 0,-1 1,1-1,-1 0,1 1,-2-2,0 6,1 0,0 0,0 1,0-1,0 1,0 0,0 0,1 0,-1 0,1 0,-1 0,1 1,0-1,0 1,0 0,0-1,0 1,0 0,1 0,0 0,-1 0,1 1,0-1,0 2,-19 50,1 0,4 1,1 1,3 0,3 1,2 0,3 0,3 38,25 145,-11-118,-14-118</inkml:trace>
  <inkml:trace contextRef="#ctx0" brushRef="#br0" timeOffset="14314.623">13914 403,'43'0,"38"0,16-4,4-3,-4 1,-4 2,-9-5,-5 1,-5 0,-11 3,-16 1</inkml:trace>
  <inkml:trace contextRef="#ctx0" brushRef="#br0" timeOffset="23902.706">0 1842,'76'-18,"0"4,1 2,1 4,-1 4,55 4,455 2,-273 24,-13-14,6 5,147-16,-208-3,476 2,-195-27,432-29,-5-1,-231 28,79 0,1867 30,-1598-1,-472-27,-268 26,254-10,516-8,-743 20,736-1,-390 30,847-31,-959-27,-83 16,55-6,-40-9,584 27,-471 28,951-27,-820-1,-718 5,-32 1</inkml:trace>
</inkml:ink>
</file>

<file path=ppt/ink/ink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10.6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49,'-8'12,"1"0,0 1,1 0,0 0,1 0,1 1,0 0,0 0,2 0,-1 0,2 0,0 0,1 1,0-1,1 0,1 1,0-1,2 5,0-13,0 0,1 0,-1 0,1 0,0-1,1 0,-1 0,1-1,0 0,0 1,0-2,1 1,0-1,-1 0,1-1,0 1,0-1,0-1,1 1,-1-1,0 0,1-1,-1 0,0 0,1-1,-1 0,0 0,0 0,1-1,-1 0,0-1,-1 1,1-1,0-1,-1 1,0-1,0 0,0-1,0 1,-1-1,1 0,-1-1,0 1,-1-1,0 0,0 0,0 0,0-1,0-3,-1-1,-1 1,1 0,-2-1,1 1,-1-1,-1 0,0 1,0-1,-1 1,-1-1,0 1,0-1,-1 1,0 0,-1 0,0 0,0 0,-1 1,-1 0,0 0,0 0,0 1,-4-4,-43-27,28 26</inkml:trace>
</inkml:ink>
</file>

<file path=ppt/ink/ink4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2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347 133,'-10'-10,"-12"-8,-8 0,2-3,0 3,1 4,0 5,-1 3,0 3,0 3,0 0,5-4,1-2,4 1</inkml:trace>
</inkml:ink>
</file>

<file path=ppt/ink/ink4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41,'-19'-10,"-16"-3,-7 1,4 7,3 5,8 2</inkml:trace>
</inkml:ink>
</file>

<file path=ppt/ink/ink4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1,'-19'0,"-7"5,-3 1,3 5,6 0</inkml:trace>
</inkml:ink>
</file>

<file path=ppt/ink/ink4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1,'15'10,"4"2</inkml:trace>
</inkml:ink>
</file>

<file path=ppt/ink/ink4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1,'24'9,"13"4,0 4,-6 4,-4-1,-7 0,-1-3,0-5,3-4,-4 2,1-1,-3 2,0 0,3-3,2-1,-1-4</inkml:trace>
</inkml:ink>
</file>

<file path=ppt/ink/ink4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9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0,'5'5,"6"1,2 5,2 1,0 2,2-1,-3 3,2-2,3-3,3-4,2-2,2-3,-8-1,-7 3,-5 2</inkml:trace>
</inkml:ink>
</file>

<file path=ppt/ink/ink4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0,'4'5,"8"1,5 1,5-2,-2 3,2 0,1 0,1-3,2-2,-4 4,-5 1</inkml:trace>
</inkml:ink>
</file>

<file path=ppt/ink/ink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11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0 279,'11'-21,"1"1,1 0,0 0,2 2,0 0,1 0,1 2,4-4,-19 18,0 0,0 1,0-1,0 1,0 0,0-1,0 1,0 0,1 0,-1 0,0 1,1-1,-1 0,0 1,1 0,-1-1,1 1,-1 0,1 0,-1 1,1-1,-1 0,0 1,1-1,-1 1,0 0,1 0,-1 0,0 0,0 0,0 1,0-1,0 0,0 1,0 0,0-1,0 1,-1 0,1 0,-1 0,0 0,1 0,-1 0,0 1,22 36,-20-33,0 0,0-1,0 1,0 0,1-1,0 0,0 0,0 0,1 0,0-1,0 0,0 0,0 0,1 0,-1-1,1 0,0 0,0-1,1 1,1-2,0 0,-1 0,1-1,0 0,0-1,-1 1,1-1,0-1,-1 0,1 0,-1 0,0-1,1 0,-1 0,-1-1,1 0,0 0,-1-1,0 1,0-1,0-1,-1 1,1-1,3-4,0 0,-1-1,0 0,-1-1,0 1,0-1,-2-1,1 1,-2-1,1 0,-2 0,3-13,-4 2</inkml:trace>
</inkml:ink>
</file>

<file path=ppt/ink/ink4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41,'10'0,"7"0,7 0,3 0,2 0,1 0,-4-5,-3-1,1 0,0 1,1 1,-4-3,-5 0</inkml:trace>
</inkml:ink>
</file>

<file path=ppt/ink/ink4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1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664 872,'0'-5,"-5"-1,-6-5,-2-5,-2-5,-5-3,2-3,-1 4,2 0,0 5,3 0,-2 3,3 0,3 2</inkml:trace>
  <inkml:trace contextRef="#ctx0" brushRef="#br0" timeOffset="499.742">268 477,'-9'-15,"-4"-8,-4-2,1 0,-2 3,-2 6,-3 5,-2 5,2-1,2 0,-2 1,0 3,2-5,6 1</inkml:trace>
</inkml:ink>
</file>

<file path=ppt/ink/ink4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0:2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2306,'91'-77,"110"-95,1 3,75-85,-107 113,-30 28,84-56,-45 45,68-62,5-41,-47 57,-13 2,76-82,-218 210,-69 36,-146 38,60-44,103 9,1 0,0 0,-1 1,1-1,0 0,-1 1,1-1,-1 1,1-1,-1 1,1-1,-1 1,1 0,-1 0,0 0,1 0,-1 0,1 0,-1 1,1-1,-1 0,0 1,1-1,0 1,-1-1,1 1,-1 0,1 0,0 0,-1 0,1 0,0 0,0 0,0 0,0 0,0 0,0 1,0-1,0 0,0 1,1-1,-1 1,0 0,2 12,1 1,0 0,1 0,0-1,1 0,1 1,0-1,1-1,1 1,21 63,10 68,-36-127,0 1,2-1,0 0,1 0,0 0,2 0,5 9,-12-26,0 0,1 0,-1 0,0 0,0 0,1 0,-1 0,0-1,1 1,-1 0,1 0,-1 0,1-1,0 1,-1 0,1-1,0 1,-1 0,1-1,0 1,0-1,-1 1,1-1,0 0,0 1,0-1,0 0,0 0,0 1,-1-1,1 0,0 0,0 0,0 0,0 0,0 0,0 0,0 0,0-1,0 1,0 0,-1-1,1 1,0 0,0-1,0 1,0-1,-1 1,1-1,0 1,-1-1,1 0,0 1,0-2,22-48,69-325,-59 188,-33 186,0 12</inkml:trace>
  <inkml:trace contextRef="#ctx0" brushRef="#br0" timeOffset="1502.132">297 2221,'-5'-2,"0"0,0 0,0 0,0 1,0 0,0 0,0 0,0 0,0 1,0 0,-1 0,1 0,0 1,0 0,0 0,0 0,0 0,0 1,0 0,0 0,0 0,1 1,-1-1,1 1,0 0,0 1,0-1,0 1,0-1,1 1,-3 4,-28 16,-69 50,97-61,5-3</inkml:trace>
  <inkml:trace contextRef="#ctx0" brushRef="#br0" timeOffset="2839.84">974 2503,'17'73,"-4"180,-14-221,12-219,-4 153,1 0,3 0,0 2,2-1,3-1,8-21,-21 42,2 1,0 0,0 0,1 0,0 1,1 0,1 0,0 0,0 1,1 1,0-1,0 1,4-1,-10 8,-1 0,1 1,0-1,0 1,0 0,0 0,0 0,0 1,0-1,0 0,1 1,-1 0,0 0,0 0,0 0,0 1,0-1,1 1,-1 0,0 0,0 0,0 0,-1 0,1 1,0-1,0 1,-1 0,1 0,-1 0,1 0,-1 0,2 3,59 93,-47-67,-8-20,-2-4</inkml:trace>
  <inkml:trace contextRef="#ctx0" brushRef="#br0" timeOffset="3755.804">862 2165,'40'-23,"2"1,0 3,2 1,0 2,0 3,10-1,116-17,-168 31,-1-1,1 1,-1 0,1-1,-1 0,1 1,-1-1,0 0,1 0,-1 0,0 0,0 0,0 0,0 0,0 0,0 0,0 0,0-1,0 1,0 0,-1-1,1 1,0-1,-1 1,1-1,-1 1,0-1,0 1,1-1,-1 1,0-1,0 1,0-1,-1 1,1-1,0 1,0-1,-1 1,1-1,-1 1,0-1,0 0,-42-61,29 47,-1-4,9 14,0-1,1 1,0-1,0 0,1-1,0 1,0-1,1 0,0 0,1 0,-1-2,1-13</inkml:trace>
</inkml:ink>
</file>

<file path=ppt/ink/ink4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7:51.4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2879 73,'-1'11,"-1"0,-1 0,0 1,0-2,-1 1,-1 0,1-1,-2 0,1 0,-3 1,-14 31,-60 103,-48 93,2-27,-10 22,60-94,-51 92,42-53,3-37,-3-2,15-41,-111 188,-21 86,147-233,-17 19,299-465,-35 2,-85 86,-20 92,0 18,-69 87,-1-1,-1-1,-1-1,-1 0,9-25,14-30,90-204,-64 139,35-53,-18 5,18-35,1 32,-95 192,19-44,3 0,1 2,2 1,3 2,9-10,26-41,-77 106,0 0,0-2,-1 1,-1-1,0-1,0-1,0 0,-1-1,0 0,-1-1,0-1,0 0,-2-1,-95 40,112-42,0 0,0 1,0-1,0 0,0 1,0-1,1 0,-1 1,1-1,0 1,0-1,0 1,0-1,0 1,0-1,1 1,-1-1,1 1,-1-1,1 0,0 1,0-1,0 0,1 0,-1 0,0 0,1 0,-1 0,1 0,0 0,0 0,0-1,0 1,0 0,3 4,133 165,-31-11,-51-118,-54-43,0 0,-1-1,1 1,-1-1,0 1,1-1,-1 0,0 1,0-1,0 0,0 0,0 0,0 0,-1 0,1 0,0 0,-1 0,0 0,0 0,1 0,-1-1,0 1,-1 0,1 0,0 0,-1 0,1-1,0-1,-3-454,4 455,-1 1,1 0,-1 0,1-1,-1 1,0 0,0-1,0 1,0-1,0 1,0 0,-1-1,1 1,-1 0,1 0,-1-1,0 1,0 0,0 0,0 0,-1 0,1 0,0 0,-1 0,0 1,1-1,-1 0,0 1,0-1,0 1,0 0,0 0,0 0,0 0,0 0,0 0,0 0,-1 1,1-1,0 1,-1-1,1 1,0 0,-1 0,-1 0,-137 60,81-28,25-16,2 0,0 3,1 0,1 2,-21 19,52-40,-1 0,1 0,-1 0,1 1,0-1,-1 0,1 0,-1 0,1 1,-1-1,1 0,0 1,-1-1,1 0,0 1,-1-1,1 1,0-1,0 0,-1 1,1-1,0 1,0-1,0 1,0-1,-1 1,1-1,0 0,0 1,0-1,0 1,0-1,0 1,0-1,0 1,0-1,1 1,-1-1,0 1,0-1,0 1,1-1,-1 0,0 1,0-1,1 1,-1-1,0 0,1 1,-1-1,0 0,1 1,-1-1,0 0,1 1,-1-1,1 0,-1 0,1 0,-1 0,1 1,-1-1,1 0,-1 0,1 0,36 3,-32-3,5 0,10-1,1 2,-1 0,0 1,0 1,0 0,-1 2,14 5,185 92,-217-101,-1-2,0 0,0 1,-1-1,1 1,0-1,1 1,-1-1,0 0,0 1,0-1,0 1,0-1,0 1,1-1,-1 1,0-1,0 1,1-1,-1 1,0-1,1 1,-1-1,1 1,-1 0,1-1,-1 1,0 0,1-1,-1 1,1 0,0-1,-1 1,1 0,-1 0,1 0,-1 0,1 0,-1 0,1-1,0 1,-1 0,1 0,-1 1,1-1,-1 0,1 0,-1 0,1 0,0 0,-1 1,1-1,-1 0,1 0,-1 1,1-1,-1 0,0 1,1-1,-1 1,1-1,-1 1,0-1,1 0,-1 1,0 0,-3-8,-4-6,0-1,1 0,0 0,1 0,1-1,0 0,1 0,1 0,0 0,1 0,1 0,1-10,3 5,2-38,-6 56,0 1,-1 0,1-1,-1 1,1 0,-1-1,1 1,-1 0,0 0,0 0,0 0,1-1,-1 1,0 0,0 0,-1 1,1-1,0 0,0 0,0 0,-1 1,1-1,0 1,-1-1,1 1,0-1,-1 1,1 0,0 0,-1 0,1 0,-1 0,1 0,0 0,-1 0,1 0,-1 1,1-1,-139 18,138-18,1 0,0-1,0 1,-1 0,1 0,0 0,0 0,-1 0,1 0,0 0,-1 0,1 1,0-1,0 0,-1 1,1-1,0 1,0 0,0-1,0 1,0 0,0-1,0 1,0 0,0 0,0 0,0 0,0 0,1 0,-1 0,0 0,1 0,-1 1,1-1,-1 0,1 0,0 0,-1 1,1-1,0 0,0 0,0 1,0-1,0 0,0 1,0-1,0 0,1 0,-1 1,0-1,1 0,-1 0,1 0,-1 1,1-1,0 0,-1 0,1 0,0 0,1 1,143 112,-96-56,-71-80,-75-64,147 168,-41-59</inkml:trace>
  <inkml:trace contextRef="#ctx0" brushRef="#br0" timeOffset="8372.298">0 1456,'59'92,"-49"-68,-1-1,0 2,-2-1,-1 1,2 22,9 33,-6-35,-31-83,-30-191,46 196,1 0,2-1,1 1,2 0,1 0,7-28,15-98,-24 158,-1-1,1 1,-1 0,1 0,-1-1,1 1,0 0,-1 0,1 0,0 0,0 0,0 0,0 0,0 0,0 0,0 0,0 0,0 1,1-1,-1 0,0 1,0-1,1 1,-1 0,0-1,1 1,-1 0,0 0,1-1,-1 1,0 0,1 1,-1-1,0 0,1 0,-1 1,0-1,1 0,-1 1,0-1,0 1,1 0,-1-1,0 1,0 0,0 0,0 0,0 0,0 0,0 0,0 0,0 0,-1 0,2 1,45 65,20 62,-60-121</inkml:trace>
  <inkml:trace contextRef="#ctx0" brushRef="#br0" timeOffset="9467.151">226 2020,'6'-2,"1"0,-1-1,-1 0,1 0,0 0,-1-1,1 0,-1 0,0 0,-1-1,1 0,-1 0,0 0,0 0,2-4,1 0,-1 0,0 0,-1 0,0-1,0 1,-1-1,0 0,-1-1,0 1,0-1,-1 1,-1-1,0 0,0 0,-1 0,-2-10,2 21,-1-1,1 0,-1 0,1 1,-1-1,0 1,1-1,-1 0,0 1,1-1,-1 1,0 0,0-1,0 1,0 0,1-1,-1 1,0 0,0 0,0 0,0-1,0 1,0 0,0 0,0 1,1-1,-1 0,0 0,0 0,0 1,0-1,0 0,1 1,-1-1,0 0,0 1,0-1,1 1,-1 0,0-1,1 1,-1-1,1 1,-1 0,1 0,-1-1,1 1,-1 0,1 0,-1 0,1-1,0 1,0 0,-1 0,1 0,0 0,0 0,0 0,0 0,0-1,0 1,0 0,0 0,1 0,-2 4,0-1,1 1,0-1,0 0,0 1,1-1,-1 1,1-1,0 0,0 1,1-1,-1 0,1 0,0 0,0 0,0 0,1-1,-1 1,1-1,0 1,0-1,0 0,1 0,-1 0,1 0,-1-1,1 0,0 1,0-1,0-1,0 1,0-1,0 1,1-1,-1 0,0-1,1 1,-1-1,1 0,-1 0,0 0,1 0,-1-1,1 0,-1 0,0 0,0 0,1-1,-1 0,0 0,0 0,5-4,0-1,0 0,-1-1,0 0,0 0,-1 0,0-1,-1 0,0-1,0 1,-1-1,0 0,-1-1,0 1,0-1,-1 0,-1 0,1-10,-2 20,0 1,-1-1,1 0,-1 0,0 0,1 0,-1-1,0 1,0 0,0 0,1 0,-1 0,0 0,-1 0,1 0,0 0,0 0,0 0,0 0,-1 0,1 0,-1 0,1 0,-1 0,1 0,-1 0,1 0,-1 0,0 0,1 0,-1 1,0-1,0 0,0 1,0-1,1 0,-1 1,0-1,0 1,0 0,0-1,0 1,0 0,-1-1,1 1,0 0,0 0,0 0,0 0,0 0,0 0,0 0,0 0,-1 1,0 0,1 1,0 0,-1-1,1 1,0 0,0 0,0-1,0 1,0 0,1 0,-1 0,0 0,1 0,0 0,-1 0,1 1,0-1,0 0,0 0,0 0,1 0,-1 0,1 0,-1 0,1 0,0 0,-1 0,1 0,0 0,0 0,0-1,1 1,-1 0,1 1,58 44,-53-47,1-1,-1 0,0 0,1 0,-1-1,0 0,0 0,0-1,0 0,0 0,-1-1,0 0,1 0,-1 0,-1-1,1 0,-1 0,1 0,-1-1,-1 0,1 0,-1 0,0 0,-1-1,1 1,-1-1,-1 0,1 0,-1 0,0-1,-1 1,0 0,0-1,0-1,-1 3,1 2,0 1,0-1,-1 0,1 0,-1 0,0 0,0 0,0 0,-1 0,1 0,-1 1,0-1,0 0,0 0,-1 1,1-1,-1 1,0-1,0 1,0 0,-1-2,1 5,0 1,0-1,0 1,0 0,0 0,0-1,0 1,1 0,-1 1,0-1,1 0,-1 0,1 1,-1-1,1 1,0-1,-1 1,1 0,0-1,0 1,0 0,0 0,1 0,-1 0,0 0,1 0,0-1,-1 2,1-1,0 0,0 0,0 0,0 0,0 1,0 0,-1 1,1 0,0-1,0 1,1-1,-1 1,1-1,0 1,-1-1,1 1,1-1,-1 0,1 1,-1-1,1 0,0 0,0 0,0 0,0-1,1 1,-1 0,1-1,0 0,-1 0,1 1,0-2,0 1,1 0,-1-1,0 1,0-1,1 0,-1 0,1 0,-1 0,1-1,-1 0,1 0,-1 1,1-2,0 1,-1 0,4-2,11-3</inkml:trace>
  <inkml:trace contextRef="#ctx0" brushRef="#br0" timeOffset="10830.172">763 1400,'118'-214,"-113"205,-1 1,-1-1,0 0,0 0,0-1,-1 1,-1 0,1-1,-2 0,1 1,-1-1,-1 1,1-1,-2 1,0-4,1 12,0 0,1 0,-1 0,0 0,0 0,0 0,0 1,0-1,0 0,0 1,0-1,0 0,-1 1,1 0,0-1,0 1,0 0,-1-1,1 1,0 0,0 0,-1 0,1 0,0 0,0 0,0 1,-1-1,1 0,0 1,0-1,0 0,0 1,-1 0,1-1,0 1,0 0,0-1,0 1,0 0,1 0,-1 0,0 0,0 0,-41 42,39-39,0 0,1 1,-1-1,1 1,0 0,1-1,-1 1,1 0,0 0,0 0,0 0,1 1,0-1,0 0,0 0,0 0,1 0,0 0,0 0,1 0,-1 0,1 0,0 0,0-1,1 1,-1-1,1 1,0-1,0 0,0 0,1 0,-1-1,1 1,0-1,0 0,1 0,-1 0,3 1,-1-1,-1 0,1 0,0-1,0 0,0 0,0 0,0-1,0 1,1-2,-1 1,0-1,1 0,-1 0,1 0,-1-1,0 0,0 0,1-1,-1 0,0 0,0 0,-1-1,1 0,0 0,-1 0,5-4,5-10,0 0,-1 0,-1-2,0 1,-2-2,0 1,-1-2,-1 1,-1-1,-1-1,3-16,2 4,-11 32,1 0,-1 0,0 0,0 0,1 0,-1 0,-1-1,1 1,0 0,-1 0,1-1,-1 1,1-1,-1 1,0 0,0-1,0 1,-1-1,1 1,-1 0,1-1,-1 1,0 0,1 0,-1-1,0 1,-1 0,1 0,0 0,-1 0,1 0,-1 0,1 1,-1-1,0 0,0 1,0 0,0-1,-2 0,1 3,0 1,0-1,0 1,0 0,0 0,0 0,1 0,-1 0,1 1,-1-1,1 1,0 0,0 0,0 0,0 0,1 0,-1 0,1 0,0 0,-1 1,2-1,-1 0,0 1,1-1,-1 1,1-1,0 1,0-1,1 1,-1-1,1 0,0 3,1 0,-1-1,1 0,1 0,-1 0,1 0,0 0,0 0,0-1,1 1,-1-1,1 0,0 0,1 0,-1-1,1 1,-1-1,1 0,0-1,0 1,0-1,1 0,-1 0,0 0,1-1,-1 0,1 0,-1 0,1-1,0 0,-1 0,1 0,0-1,-1 0,1 0,-1 0,1-1,-1 0,0 0,0 0,0 0,0-1,0 0,0 0,9-9,0-1,-1 0,0-1,-1 0,0-1,-2 0,1-1,-2 0,0-1,-1 0,-1 0,-1-1,0 1,-1-2,-1 1,0 0,-2-1,0-13,-11-7,9 39,0-1,0 1,0-1,0 0,0 1,0-1,-1 0,1 1,0-1,-1 1,1-1,0 1,-1-1,1 1,-1-1,1 1,0-1,-1 1,1-1,-1 1,0 0,1-1,-1 1,1 0,-1-1,1 1,-1 0,0 0,1 0,-1-1,0 1,1 0,-1 0,0 0,1 0,-1 0,1 0,-1 0,0 1,1-1,-1 0,0 0,1 0,-1 1,1-1,-1 0,0 1,1-1,-1 0,1 1,-1-1,1 1,-1-1,1 1,0-1,-1 1,-2 4,1 0,-1 0,1 1,0-1,1 1,-1-1,1 1,0-1,1 1,-1 0,1 0,0-1,1 1,-1 0,1 0,0-1,0 1,1 0,0-1,0 0,0 1,1-1,-1 0,1 0,1 0,-1-1,2 2,-1-2,0 0,1 0,-1-1,1 0,0 0,0 0,0 0,1-1,-1 0,0 0,1 0,0-1,-1 0,1 0,0 0,-1-1,1 0,0 0,1 0,17 0</inkml:trace>
  <inkml:trace contextRef="#ctx0" brushRef="#br0" timeOffset="11506.442">763 637,'202'-337,"-194"324,-1-1,0 0,0 0,-2-1,0 0,0 0,-1 0,-1 0,-1-1,1-11,-3 28,1-1,-1 1,1-1,-1 1,1-1,-1 1,1-1,-1 1,1-1,0 1,-1-1,1 0,0 1,0-1,-1 0,1 0,0 0,0 1,-1-1,1 0,0 0,0 0,-1 0,1 0,0 0,0-1,-1 1,1 0,0 0,0 0,-1-1,1 1,0 0,-1-1,1 1,0-1,-1 1,1-1,-1 1,1-1,-1 1,1-1,-1 1,1-1,-1 0,1 1,-1-1,0 0,1 1,-1-1,0 0,0 0,0 1,1-1,-1 0,0 0,0 1,0-1,0 0,0 0,0 1,-1-1,1 0,0 0,0 1,0-1,-1 0,19 19,-2 0,0 1,-1 0,-1 1,-1 1,4 9,21 33,-26-47,0-4</inkml:trace>
  <inkml:trace contextRef="#ctx0" brushRef="#br0" timeOffset="17274.666">2569 582,'-93'246,"-60"-2,139-208,-2 0,-1-2,-2 0,-1-1,-2-1,-12 13,-22 61,25-38,-95 106,-14 41,-13 72,-27 48,78-134,104-187,18-38,63-117,50-126,73-32,-76 87,-91 140,61-133,-9 38,-78 148,-1 0,-1-1,-1 0,-1-1,-1 0,-1 0,0-1,-2 0,2-13,62-130,-34 97,87-150,2 21,-71 73,-52 118,-2 6</inkml:trace>
  <inkml:trace contextRef="#ctx0" brushRef="#br0" timeOffset="19022.702">2822 412,'-37'45,"-61"121,-48 115,123-235,-79 153,78-150,-3-2,-1 0,-2-2,-19 19,-76 135,18-27,96-151</inkml:trace>
  <inkml:trace contextRef="#ctx0" brushRef="#br0" timeOffset="19972.908">2174 1597,'-259'372,"58"-33,76-135,37-40,20-63,6-6,46-75</inkml:trace>
</inkml:ink>
</file>

<file path=ppt/ink/ink4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52.1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1 427,'328'-294,"-224"170,-104 124,0 0,0-1,0 1,0-1,0 1,0 0,1-1,-1 1,0-1,0 1,1 0,-1-1,0 1,0 0,1-1,-1 1,0 0,1-1,-1 1,0 0,1 0,-1 0,1-1,-1 1,0 0,1 0,-1 0,1 0,-1 0,0 0,1 0,-1 0,1 0,-1 0,1 0,-1 0,1 0,-1 0,0 0,1 0,-1 0,1 0,-1 1,0-1,1 0,-1 0,0 0,1 1,-1-1,0 0,1 1,-1-1,0 0,1 1,-1-1,0 0,0 1,1-1,-1 0,0 1,0-1,0 1,0-1,4 34,-4-23,25 138,-25-135,0-1,2 1,-1-1,2 1,0-1,0 0,2 0,-1 0,2-1,-1 1,2-1,4 6,1-5</inkml:trace>
</inkml:ink>
</file>

<file path=ppt/ink/ink4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32.88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88 968,'1'3,"0"0,1-1,0 1,-1-1,1 0,0 1,0-1,0 0,1 0,-1 0,0 0,1-1,-1 1,1 0,0-1,-1 0,1 0,0 0,0 0,0 0,5 3,174 85,-144-72,-1-1,-1 1,-1 2,0 2,23 18,180 90,5 10,-68-32,-184-137,-87-152,37 29,59 151,-1 1,0-1,1 1,-1-1,0 1,0-1,0 1,0 0,0 0,0-1,0 1,0 0,-1 0,1 0,0 0,-1 0,1 1,-1-1,1 0,-1 1,1-1,-1 1,1-1,-1 1,1 0,-1-1,0 1,1 0,-1 0,0 0,1 1,-1-1,1 0,-1 1,1-1,-1 0,0 1,1 0,-1-1,1 1,0 0,-1 0,1 0,0 0,-1 0,1 0,0 0,0 0,0 1,0-1,0 0,0 1,1-1,-1 1,0-1,0 2,-113 145,-41 5,155-153,-1 1,1-1,-1 0,1 1,0-1,-1 1,1-1,0 1,-1-1,1 1,0-1,-1 1,1-1,0 1,0-1,0 1,0-1,-1 1,1-1,0 1,0 0,0-1,0 1,0-1,0 1,1-1,-1 1,0-1,0 1,0 0,0-1,1 1,-1-1,0 1,0-1,1 0,-1 1,0-1,1 1,-1-1,1 1,-1-1,1 0,-1 1,1-1,-1 0,1 0,-1 1,1-1,-1 0,1 0,-1 0,1 1,-1-1,1 0,-1 0,1 0,0 0,-1 0,1 0,-1 0,1 0,-1 0,1-1,-1 1,1 0,0 0,51 1,-46-1,414-3,-441-14,-202-100,-8-10,57 4,-59-8,79 42,99 57,134 72,21 1,-18-9,-1 4,-2 3,6 8,27 24,72 55,106 4,-290-130,-1 0,1 0,0 0,-1 1,1-1,0 0,-1 0,1 0,0 1,-1-1,1 0,0 0,-1 1,1-1,0 0,0 1,0-1,-1 0,1 1,0-1,0 0,0 1,0-1,0 1,-1-1,1 0,0 1,0-1,0 0,0 1,0-1,0 1,0-1,0 0,1 1,-1-1,0 1,0-1,0 0,0 1,0-1,1 0,-1 1,0-1,0 0,1 1,-1-1,0 0,0 0,1 1,-1-1,1 0,-40-1,-231-80,218 64,2-2,0-2,1-3,2-1,-3-4,-122-124,14 85,130 60,1-2,1-1,0-1,0-1,-11-8,17 0,20 21,1 0,-1 0,0 1,0-1,1 0,-1 0,0 0,1 1,-1-1,0 0,1 0,-1 0,1 0,-1 0,0 0,1 0,-1 0,0 0,1 0,-1 0,0 0,1 0,-1 0,1 0,-1 0,0 0,1 0,-1-1,0 1,1 0,-1 0,0 0,1 0,-1-1,0 1,0 0,1-1,-1 1,0 0,0 0,0-1,1 1,-1 0,0-1,0 1,0 0,0-1,1 1,-1 0,0-1,0 1,0-1,0 1,0 0,0-1,0 1,0 0,0-1,0 1,-1 0,1-1,0 1,0-1,0 1,0 0,0-1,-1 1,1 0,131 54,-98-36,196 113,52 38,-54-50,-170-75,-86-42,-192-87,196 73,-2 0,-22-8,1-2,0-2,2-2,1-2,1-2,2-2,1-2,-19-22,44 38,-2-3,-2-1,0 2,-1 1,0 0,-16-8,-37-17,109 52,23 22,75 55,-91-39,-29-29</inkml:trace>
  <inkml:trace contextRef="#ctx0" brushRef="#br0" timeOffset="967.683">1189 1419,'-167'11,"-35"7,139-7,58-5</inkml:trace>
  <inkml:trace contextRef="#ctx0" brushRef="#br0" timeOffset="1848.416">850 1419,'-19'-33,"-165"-68,160 85,-1 0,0 2,-1 0,-1 2,-25-8,-76-37,11 6,0-6,14 8,100 50,10 3</inkml:trace>
  <inkml:trace contextRef="#ctx0" brushRef="#br0" timeOffset="3446.854">991 1504,'-8'-9,"-9"-9,0 1,-1 1,0 0,-2 1,1 1,-2 1,-14-6,-182-62,37-8,-12 17,171 66,1-1,0-1,1 0,0-1,0-2,1 0,-10-8,14 8</inkml:trace>
  <inkml:trace contextRef="#ctx0" brushRef="#br0" timeOffset="5298.801">1104 1504,'-19'7,"0"-1,-1 0,0-2,0 0,0-1,-1-1,1-1,0-1,-1-1,-10-2,-79 4,66 8,45-7,-1-1,1 0,-1 0,1 0,0 0,0 0,-1 0,1 0,0 0,0 0,0 0,0-1,0 1,0 0,0-1,1 1,-1-1,0 1,0-1,0 1,1-1,-1 0,0 1,0-1,1 0,-1 0,0 0,0 0,1 0,-1-1,0 1,0 0,1 0,-1-1,0 1,108 0,75 12,11 31,-194-42,-1-1,1 1,-1-1,1 0,0 1,-1-1,1 1,-1-1,1 0,0 0,-1 1,1-1,0 0,0 0,-1 0,1 0,0 0,-1 0,1 0,0 0,-1 0,1 0,0 0,-1 0,1 0,0-1,-1 1,1 0,0 0,-1-1,1 1,0-1,-1 1,1 0,-1-1,1 1,-1-1,1 1,-1-1,1 0,-1 1,0-1,1 1,-1-1,0 0,0 1,1-1,-1 0,0 1,0-1,0 0,0 1,0-1,0 0,0 0,0 1,0-1,0 0,0 1,0-1,0 0,-1 1,1-1,0 0,0 1,-1-1,1 0,-117-142,113 136,0-1,1 1,-1-1,2 0,-1 0,1 0,0 0,1 0,0-1,0 1,1 0,0-1,-22-89,13 88,1 6</inkml:trace>
  <inkml:trace contextRef="#ctx0" brushRef="#br0" timeOffset="15203.9">1584 234,'0'0,"-1"0,1-1,0 1,-1-1,1 1,-1 0,1 0,-1-1,1 1,-1 0,1 0,-1 0,0-1,1 1,-1 0,1 0,-1 0,1 0,-1 0,0 0,1 0,-1 0,1 0,-1 1,1-1,-1 0,1 0,-1 0,1 1,-1-1,1 0,-1 0,1 1,-1-1,1 1,-1-1,1 0,0 1,-1-1,1 1,0-1,-1 1,1-1,0 1,-1-1,1 1,0-1,0 1,0-1,0 1,0 0,0-1,-1 1,1-1,0 1,1-1,-1 1,0 0,0 0,-6 39,6-39,0 359,-1-381,0-14,2-1,1 1,2 0,1 0,1 0,5-8,97-182,-30 135,-77 90,0-1,0 0,1 1,-1-1,0 0,0 1,0 0,0-1,1 1,-1 0,0-1,0 1,0 0,1 0,-1 0,0 0,0 0,1 1,-1-1,0 0,0 0,1 1,-1-1,0 1,0-1,0 1,0-1,0 1,0 0,0 0,0-1,0 1,0 0,0 0,0 0,-1 0,1 0,0 0,-1 0,1 0,-1 1,1-1,22 57,-19-45,17 41,-9-34</inkml:trace>
  <inkml:trace contextRef="#ctx0" brushRef="#br0" timeOffset="16016.514">1951 572,'1'4,"1"-1,-1-1,1 1,-1 0,1 0,0 0,0-1,0 1,0-1,1 0,-1 1,0-1,1 0,0 0,0-1,-1 1,1-1,0 1,0-1,0 0,0 0,1 0,-1 0,0-1,0 1,1-1,-1 0,0 0,0 0,1 0,0-1,1 1,0-1,1 0,-1 0,0 0,0 0,0-1,0 0,0 0,0 0,0-1,-1 0,1 0,-1 0,0 0,0 0,0-1,0 0,0 0,-1 0,0 0,0-1,0 1,0-1,-1 0,0 0,0 0,0 0,0 0,-1 0,0 0,0-1,0 1,-1 0,0 0,0-1,0 1,1 1,-1 0,1 0,-1 0,0 0,0 0,0 0,0 0,0 1,-1-1,0 0,0 0,0 0,0 1,-1-1,1 0,-1 1,0-1,0 1,0 0,-1 0,1 0,-1 0,0 0,1 0,-1 1,-1-1,1 1,0 0,0 0,-1 0,1 0,-1 1,0-1,1 1,-1 0,0 0,0 1,0-1,0 1,-3-1,1 2,1 0,-1 0,1 0,0 1,-1-1,1 1,0 0,0 1,0 0,0-1,0 1,1 1,-1-1,1 1,0 0,0 0,1 0,-1 0,1 1,-1-1,2 1,-1 0,0 0,1 0,0 0,0 0,0 1,1-1,0 1,0-1,0 1,1-1,0 1,0 5,5 160,14-54,-20-104,-1-1,-1 1,0-1,-1 1,0-1,-1 0,0-1,-1 1,0-1,-1 0,0-1,-1 1,0-1,-26 10,20-20</inkml:trace>
  <inkml:trace contextRef="#ctx0" brushRef="#br0" timeOffset="18384.732">2431 206,'11'7,"-1"1,1-2,1 1,-1-1,1-1,0 0,1-1,-1 0,1-1,-1 0,1-1,0-1,0 0,0 0,0-2,0 1,0-2,1 0,7 2,-15 1,1-1,-1 0,1 0,0-1,-1 1,1-1,-1-1,1 1,-1-1,0 0,0-1,0 1,0-1,0 0,-1-1,1 0,-1 1,0-2,0 1,0-1,0 1,-1-1,0 0,0-1,0 1,-1-1,0 0,0 0,0 0,-1 0,0 0,0-2,0 4,0-1,-1 1,0-1,0 1,0-1,-1 0,1 0,-1 1,0-1,-1 0,1 0,-1 1,0-1,0 0,0 1,-1-1,1 1,-1 0,0-1,-1 1,1 0,-1 0,1 0,-1 0,0 1,-1-1,1 1,-1 0,1 0,-1 0,0 0,0 1,0 0,-3-1,-7 0,0 0,0 1,0 1,0 1,0 0,-1 0,1 1,0 1,0 1,0 0,0 1,-2 1,9-1,0 0,0 1,0 0,1 0,0 1,0 0,0 0,1 0,-1 1,2-1,-1 1,1 1,0-1,0 1,1-1,0 1,0 0,1 0,0 0,1 0,-1 1,2-1,-1 0,1 0,0 1,1-1,0 0,0 1,1-1,0 0,0 0,4 7,2 23,-2 0,-1 1,-2-1,-2 1,-2-1,-2 16,-1-26,-2-1,0 1,-2-1,-1-1,-1 1,-1-2,-1 1,-2-2,0 0,-11 13,25-36,0 0,-1 0,1 0,0 0,0 0,-1-1,1 1,-1 0,1 0,-1 0,1 0,-1 0,0 0,1-1,-1 1,0 0,0-1,1 1,-1 0,0-1,0 1,0-1,0 1,0-1,0 0,0 1,0-1,0 0,0 0,0 1,0-1,0 0,0 0,0 0,0 0,0-1,0 1,0 0,0 0,0 0,0-1,0 1,1-1,-1 1,0-1,0 1,0-1,0 1,0-1,1 0,-1 1,0-1,1 0,-1 0,0 1,1-1,-1 0,1-1,0-13,3 0</inkml:trace>
</inkml:ink>
</file>

<file path=ppt/ink/ink4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08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47,'-10'-46,"9"46,0 0,0 0,0 0,0 0,0 0,0 0,0 0,1 0,-1 0,0 0,0 1,0-1,0 0,0 0,1 1,-1-1,0 1,0-1,1 1,-1-1,0 1,1-1,-1 1,0 0,1-1,-1 1,1 0,-1-1,1 1,-1 0,1 0,0 0,-1-1,1 1,0 0,0 0,-1 0,1 0,0 0,-37 162,36-151,-4 19,2 0,1 0,1 0,2 0,1 0,1 0,2 0,1-1,2 0,1 0,8 19,-15-43,0 0,0-1,0 1,1-1,0 0,0 1,0-1,0-1,1 1,0 0,0-1,1 0,-1 0,1 0,-1-1,1 1,0-1,1 0,-1 0,0-1,1 0,0 0,-1 0,1-1,0 1,0-1,0-1,0 1,0-1,0 0,0-1,0 1,0-1,-1 0,1-1,4 0,7-10,-1 0,0-1,-1-1,0 0,-1-1,-1 0,0-2,-1 1,-1-1,-1-1,2-5,69-125,-82 148,1-1,0 1,0-1,0 0,0 1,0-1,0 1,0-1,0 0,0 1,0-1,0 0,0 1,1-1,-1 1,0-1,0 1,1-1,-1 1,0-1,1 1,-1-1,0 1,1-1,-1 1,1-1,-1 1,1-1,-1 1,1 0,-1 0,1-1,-1 1,1 0,-1 0,1-1,0 1,-1 0,1 0,-1 0,1 0,0 0,-1 0,1 0,-1 0,1 0,0 0,-1 0,1 0,-1 1,1-1,0 0,-1 0,1 1,-1-1,1 0,-1 0,1 1,-1-1,1 1,-1-1,1 1,13 38,-11-29,0 1,-2-2,0 0,0 0,1 0,0 0,1 0,0 0,0-1,1 1,0-1,1 0,0 0,0-1,0 1,1-1,0 0,1-1,-1 0,1 0,0 0,1-1,0 1,-1-2,2 1,-1-1,0-1,1 0,0 0,1 0,-1-3,0 0,-1-1,1 0,0-1,-1 1,0-2,1 1,-1-1,0-1,0 1,0-1,-1-1,1 1,-1-1,0-1,-1 1,1-1,-1 0,0-1,-1 1,1-2,5-6,-1-1,0 0,-1 0,-1-1,0-1,-1 1,-1-1,0 0,2-15,19-135,-18 89,-8 66</inkml:trace>
  <inkml:trace contextRef="#ctx0" brushRef="#br0" timeOffset="413.037">1441 498,'21'-27,"-1"-2,-1 0,-1-1,-2-1,-1-1,2-11,-15 41,-1 0,1 0,-1-1,0 1,0-1,0 1,0-1,0 0,0 1,-1-1,1 0,-1 1,0-1,0 0,0 0,0 1,0-1,-1 0,1 0,-1 1,0-1,1 0,-1 1,-1-1,1 1,0 0,0-1,-1 1,0 0,1 0,-1-1,0 1,0 1,0-1,0 0,0 0,-1 1,1-1,0 1,-1 0,1 0,-1 0,0 0,-5 3,-1 0,0 0,1 1,-1 1,1 0,0 0,0 0,1 1,-1 0,1 0,0 1,0 0,1 0,0 1,0 0,0 0,1 0,0 0,1 1,-1 0,1 0,-1 6,3-11,-7 9,0 1,1 0,0 1,1-1,0 2,1-1,1 1,1 0,0 0,0 0,2 0,0 1,1-1,0 1,1-1,1 1,0-1,4 14,0-21,2-1,-1 0,1 0,0 0,0-1,0 0,1 0,0-1,1 0,-1 0,1-1,0 0,0-1,0 0,0 0,0-1,1 0,-1-1,1 0,0 0,-1-1,1 0,0-1,-1 0,3-1,153-39,-140 34</inkml:trace>
</inkml:ink>
</file>

<file path=ppt/ink/ink4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09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5,'0'-1,"0"1,-1 0,1-1,-1 1,1 0,-1-1,1 1,-1 0,1 0,-1-1,1 1,-1 0,1 0,-1 0,0 0,1 0,-1 0,1 0,-1 0,1 0,-1 0,1 0,-1 0,0 0,1 0,-1 1,1-1,-1 0,1 0,-1 1,1-1,-1 0,1 1,-1-1,1 0,0 1,-1-1,1 1,0-1,-1 1,1-1,0 1,-1-1,1 1,0-1,0 1,0-1,-1 1,1-1,0 1,0-1,0 1,0-1,0 1,0 0,0-1,0 1,0-1,0 1,1 0,-7 40,6 474,28-206,-4-197,-24-111,-1-1,1 1,0 0,0 0,0-1,1 1,-1 0,0 0,0-1,0 1,0 0,1-1,-1 1,0 0,1 0,-1-1,1 1,-1-1,1 1,-1 0,1-1,-1 1,1-1,-1 1,1-1,-1 0,1 1,0-1,-1 0,1 1,0-1,0 0,-1 0,1 1,0-1,-1 0,1 0,0 0,0 0,-1 0,1 0,0 0,0 0,-1 0,1-1,0 1,0 0,-1 0,1-1,0 1,-1 0,1-1,0 1,-1-1,1 1,-1-1,1 1,29-37,-30 36,125-170,-88 131,-16 14,2 1,0 2,2 0,0 1,2 2,27-17,-52 36,0 0,0 0,1 0,-1 1,1-1,-1 0,1 1,-1 0,1-1,-1 1,1 0,-1 0,1 0,-1 1,1-1,-1 1,1-1,-1 1,0 0,1 0,-1 0,0 0,1 0,-1 1,0-1,0 1,0-1,0 1,-1 0,1 0,0 0,-1 0,1 0,-1 0,0 0,1 0,-1 0,0 1,-1-1,1 1,0-1,-1 0,1 1,-1 0,20 190,8-61,-8-68,-12-48</inkml:trace>
  <inkml:trace contextRef="#ctx0" brushRef="#br0" timeOffset="435.704">1242 597,'-37'28,"0"2,2 1,1 2,2 2,-26 35,52-63,0 0,1 0,0 0,0 1,0 0,1 0,0 0,1 0,0 1,0-1,1 1,0 0,0 0,1 0,0 0,1 0,0 0,0 0,1 0,0 0,1 0,0-1,0 1,4 8,-5-16,0 1,0 0,0-1,1 1,-1-1,0 0,1 1,0-1,-1 0,1 0,0 0,-1 0,1 0,0 0,0-1,0 1,0-1,0 1,0-1,-1 0,1 1,0-1,0 0,0 0,0-1,0 1,0 0,0-1,0 1,0-1,0 1,0-1,0 0,-1 0,1 0,0 0,-1 0,2-2,61-49,143-238,-207 289,1-1,-1 1,1 0,0-1,-1 1,1 0,0 0,0 0,0 0,0 0,0 0,0 0,0 0,0 0,1 0,-1 0,0 1,0-1,1 0,-1 1,0-1,1 1,-1 0,1-1,-1 1,1 0,-1 0,1 0,-1 0,0 0,1 0,-1 0,1 0,-1 1,1-1,-1 1,0-1,1 1,-1-1,0 1,0 0,1 0,-1 0,0-1,0 1,0 0,0 0,0 1,0-1,0 0,0 0,0 0,-1 1,1-1,34 110,-31-100,0 0,1 0,0 0,1-1,0 1,1-2,0 1,0-1,1 0,0 0,1-1,0 0,0-1,1 0,0 0,0-1,0 0,4 1,11 1</inkml:trace>
  <inkml:trace contextRef="#ctx0" brushRef="#br0" timeOffset="787.982">1666 569,'11'67,"2"-1,4-1,22 58,-38-119,1 3,-1-1,1 0,0 0,1 0,-1 0,1 0,0 0,1-1,-1 1,1-1,0 0,1 0,-1 0,1-1,0 0,0 0,0 0,0 0,6 2,-8-8,1 1,0 0,-1-1,1 0,-1 0,0 0,1 0,-1 0,0-1,0 1,-1-1,1 0,0 0,-1 0,0 0,0 0,0-1,0 1,0-1,-1 1,1-1,-1 0,0 1,0-1,-1 0,1 0,3-6,114-280,-85 250,-16 28</inkml:trace>
  <inkml:trace contextRef="#ctx0" brushRef="#br0" timeOffset="1120.36">2230 766,'36'-22,"-1"-1,-1-3,-1 0,-1-2,-1-2,-2 0,21-30,-48 58,0 0,1 0,-1 0,0-1,0 1,-1 0,1-1,0 0,-1 1,1-1,-1 0,0 0,0 0,0 0,-1 0,1 0,-1 0,1 0,-1 0,0 0,0 0,0 0,-1 0,1 0,-1 0,1 0,-1 0,0 0,0 0,-1 0,1 1,-1-1,1 0,-1 1,0-1,0 1,0 0,0-1,0 1,0 0,-1 0,1 1,-1-1,1 0,-1 1,0 0,0-1,-7 1,1 1,-1 0,0 0,0 1,0 1,0-1,0 2,1-1,-1 1,1 1,0-1,0 2,0-1,1 1,-1 0,1 1,0 0,1 1,-1-1,1 1,1 1,-1-1,1 1,0 0,1 1,0-1,1 1,-1 0,0 5,-2-3,0 0,1 0,1 1,0 0,0 0,1 0,1 1,0-1,0 1,1 0,1-1,1 1,-1 0,2 0,0 0,0 0,2 0,-1-1,2 2,1-3,0 0,0-1,2 1,-1-1,1 0,1-1,-1 0,2 0,-1-1,1 0,0 0,1-1,0 0,0-1,1 0,-1-1,1 0,0-1,1 0,-1 0,3-1,116 2,-104-6</inkml:trace>
</inkml:ink>
</file>

<file path=ppt/ink/ink4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15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697 141</inkml:trace>
  <inkml:trace contextRef="#ctx0" brushRef="#br0" timeOffset="-493.68">387 283,'-18'0,"1"1,0 0,0 2,0 0,0 1,0 0,0 1,1 1,0 1,0 0,1 1,0 1,0 0,1 1,0 1,12-10,-1 1,1-1,0 0,0 1,0 0,0-1,1 1,-1 0,0 0,1 0,-1 0,1 0,0 0,0 0,-1 0,1 1,1-1,-1 0,0 1,1-1,-1 1,1-1,0 1,-1-1,1 1,0-1,1 1,-1-1,0 1,1-1,-1 1,1-1,0 0,0 1,0-1,0 0,0 0,1 1,-1-1,1 0,-1 0,1-1,0 1,0 0,-1 0,1-1,0 1,1-1,0 1,94 11,-88-14,-1 1,0 0,1 0,-1 1,0 0,0 0,0 1,1 0,-2 1,1 0,0 0,-1 0,1 1,-1 0,3 3,-7-5,-1 0,0 0,0 1,0-1,0 1,0-1,0 1,-1 0,1-1,-1 1,0 0,0 0,0 0,0 0,-1 0,1 0,-1 1,0-1,1 0,-1 0,-1 0,1 0,0 0,-1 0,0 0,0 0,0 0,0 0,0 0,0 0,-2 1,0 3,-2 1,1-1,-1-1,0 1,-1-1,0 0,0 0,0 0,0-1,-1 0,-3 2,1-2,-9 8,-1-1,0-1,0 0,-1-2,-1 0,1-1,-2-1,1-2,0 0,-1-1,0 0,20-4,0 0,0 0,0 0,0 0,0 0,0 0,1-1,-1 1,0-1,0 1,0-1,1 1,-1-1,0 0,1 0,-1 0,0 0,1 0,-1 0,1-1,0 1,-1 0,1-1,0 1,0-1,0 1,0-1,0 0,0 0,0-10</inkml:trace>
  <inkml:trace contextRef="#ctx0" brushRef="#br0" timeOffset="-245.63">641 537,'-5'34,"-6"24,-2 9,-2-3,0-8,-2-8,-2-13,1-7,5-8</inkml:trace>
  <inkml:trace contextRef="#ctx0" brushRef="#br0" timeOffset="303.268">754 847,'13'-38,"2"1,1 0,3 1,0 1,3 0,22-27,-44 63,0 0,0 0,0 0,0 1,0-1,0 0,0 0,1 0,-1 1,0-1,1 0,-1 0,1 0,-1 0,1 0,0 0,-1 0,1 0,0 0,0 0,0 0,0 0,0 0,0-1,0 1,0 0,0-1,0 1,0-1,0 1,0-1,0 0,0 1,1-1,-1 0,0 0,0 0,1 0,-1 0,0 0,0 0,0 0,1 0,-1-1,0 1,0 0,0-1,0 1,0-1,1 1,-1-1,0 0,0 1,0-1,-1 0,1 0,0 0,0 1,0-1,0 0,-1 0,1 0,-1 0,1-1,-1 1,1 0,-1 0,1 0,-1-1,2 36,-3-28,0-1,0 1,1-1,-1 1,1-1,0 1,1-1,0 1,0-1,0 1,0-1,1 0,0 1,0-1,0 0,0 0,1 0,0-1,0 1,1-1,-1 1,1-1,0 0,0-1,0 1,0-1,1 1,-1-1,1-1,0 1,0-1,4 2,0-5,-1-1,1 0,-1 0,1-1,-1 0,0-1,0 1,-1-2,1 1,-1-1,0 0,0-1,0 1,-1-1,1-1,-2 1,1-1,-1 0,0 0,0-1,0-2,4-1,-1 0,0 0,-1-1,-1-1,0 1,0-1,-1 0,-1 0,0 0,-1-1,-1 1,2-12,-4 2</inkml:trace>
  <inkml:trace contextRef="#ctx0" brushRef="#br0" timeOffset="1985.548">1657 311,'-135'22,"129"-20,1 0,0 0,-1 1,1 0,0 0,1 0,-1 0,0 1,1 0,0 0,0 0,0 0,1 1,-1-1,1 1,0 0,0 0,1 1,-1-1,1 0,0 1,0 3,-6 25,5-22,-1 1,2 1,0-1,0 0,2 0,-1 1,2-1,1 14,-1-19,1 0,0 0,0 0,1 0,0 0,1 0,-1 0,1-1,1 0,-1 0,1 0,1 0,-1-1,1 0,0 0,1-1,-1 1,1-1,0-1,0 1,1-1,-1-1,1 1,0-1,0 0,0-1,0 0,0 0,1-1,-1 0,0-1,1 1,-1-2,6 0,3-2,0-1,-1 0,0-2,0 0,0 0,0-2,-1 0,-1-1,1 0,-1-1,-1 0,0-1,0-1,-1 0,-1-1,0 0,-1-1,0 0,-1 1,0 1,-2-1,1 0,-2-1,0 0,0 0,-1 0,-1-1,0 0,-1 0,-1 1,0-2,-1 1,-1 0,0 0,-1 0,-1 0,-2-7,3 13,-1 0,0 1,-1-1,0 0,-1 1,1 0,-1 0,-1 0,0 0,0 1,0-1,-1 1,0 1,-1-1,1 1,-1 0,0 1,-1-1,1 1,-1 1,0 0,0 0,-9-3,9 8,1 1,-1 0,0 0,1 0,-1 1,1 0,0 1,0-1,0 1,1 1,-1-1,1 1,0 1,0-1,1 1,0 0,0 0,0 0,0 1,1-1,0 1,1 0,0 1,0-1,0 0,0 5,-2 9,1 0,0 0,2 1,1-1,0 1,2-1,1 9,-1 10,27 165,-17-141,-5-35,-1 0,-1 1,-1-1,-2 0,-1 1,-1-1,-2 1,-3 14,-30 153,28-152,5-44,3-12</inkml:trace>
  <inkml:trace contextRef="#ctx0" brushRef="#br0" timeOffset="2403.892">2137 0,'6'3,"1"-1,-1 1,0 1,-1-1,1 1,-1-1,1 2,-1-1,0 1,-1-1,1 1,-1 1,0-1,0 0,0 3,-3-7,13 23,-1 2,-1-1,-1 2,-1 0,-2 0,0 0,-2 1,-1 0,-2 0,0 1,-2-1,-1 1,-1-1,-4 21,2-14,-1-1,-1 1,-2-1,-2 1,-1-2,-1 0,-5 7,8-24,0 0,0 0,-2-1,0 0,0-1,-2 0,0-1,0 0,-1-1,-1 0,0-1,0-1,-1 0,0-1,-1 0,-74 32,66-31</inkml:trace>
  <inkml:trace contextRef="#ctx0" brushRef="#br0" timeOffset="4738.495">2391 791,'240'-210,"-229"200,-1 0,0-1,-1 0,0 0,-1-1,0 0,-1 0,0-1,-1 0,0 0,0-4,-6 16,0-1,0 1,-1 0,1 0,0-1,0 1,-1 0,1-1,-1 1,1 0,-1 0,1 0,-1 0,0-1,1 1,-1 0,0 0,0 0,0 0,0 1,0-1,0 0,0 0,0 1,-1-1,1 0,0 1,0-1,0 1,-1-1,1 1,0 0,-1 0,1 0,0-1,-1 1,1 0,0 1,0-1,-1 0,1 0,0 0,-1 1,1-1,0 1,0-1,-1 1,1-1,0 1,0 0,0 0,0-1,0 1,0 0,0 0,0 0,0 0,1 0,-1 0,0 1,1-1,-1 0,0 0,1 0,-1 1,-4 3,0 0,0 1,1 0,0 0,0 0,0 1,1-1,-1 1,2 0,-1 0,1 0,0 0,0 0,1 1,0-1,0 0,1 1,0-1,0 0,1 1,0-1,0 1,1-1,0 0,0 0,0 0,1 0,0 0,1-1,0 1,2 2,-1-3,1 0,1 0,-1 0,1-1,0 0,0 0,1-1,-1 0,1 0,0-1,0 0,0 0,1-1,-1 0,1-1,-1 0,1 0,-1 0,1-1,-1-1,1 1,0-1,-1-1,0 0,4-1,18-5,-1-2,-1 0,1-2,-2-1,0-2,-1 0,0-2,-1-1,-1 0,-1-2,8-10,-27 28,0-1,0 0,0-1,-1 1,1-1,-1 0,0 0,0 0,0 0,0 0,-1-1,0 1,0-1,0 1,0-1,-1 0,0 0,0 0,0 0,0 0,-1 0,0 0,0 0,0 0,-1 0,0 0,0 0,0 0,-1-2,-1 6,-1 0,1 1,-1-1,1 1,-1 0,1-1,-1 2,1-1,-1 0,1 1,-1-1,1 1,0 0,-1 0,1 1,0-1,0 1,0-1,0 1,0 0,0 0,0 0,0 1,1-1,-1 1,1-1,0 1,0 0,0 0,0 0,-5 5,0 0,1 1,0 0,0 0,1 0,1 0,-1 1,1 0,1 0,0 0,-2 9,4-14,1 0,-1-1,1 1,0-1,0 1,0 0,1-1,0 1,0-1,0 1,0-1,1 1,-1-1,1 0,0 0,1 0,-1 0,1 0,-1 0,1 0,0-1,1 0,-1 1,1-1,-1-1,1 1,3 2,7 0,0 0,0 0,0-1,0-1,1-1,-1 0,1-1,0 0,-1-1,1-1,0 0,-1-1,1-1,-1 0,9-3,3-4,-1-1,0-1,0-1,-2-1,1-1,-2-1,0-1,-1-1,-1-1,0-1,1-4,45-66,-64 86,0 0,0 0,0 0,0 0,-1 0,1 0,-1 0,0-1,-1 1,1 0,-1-1,0 1,0 0,0-1,0 1,-1 0,0-1,0 1,0 0,0 0,-1-1,0 1,-1-2,2 4,-1 0,0 0,0 0,0 0,0 0,0 0,0 1,0-1,0 1,-1-1,1 1,-1 0,1 0,-1 0,1 0,-1 0,0 1,1-1,-1 1,0 0,1 0,-1 0,0 0,0 0,1 0,-1 1,0-1,1 1,-1 0,1 0,-1 0,1 0,-1 0,1 1,-1 0,-76 62,72-57,-1 1,2 0,-1 1,1 0,0 0,1 0,0 1,0-1,1 1,1 0,-1 1,2-1,-1 0,2 1,-1 0,1-1,1 1,0 0,0-1,1 1,1 0,-1-1,2 1,0-1,0 0,1 0,0 0,0 0,1-1,1 1,-1-1,1 0,1-1,0 0,0 0,1 0,3 2,5-1,0 1,1-2,0 0,1-2,0 1,0-2,0-1,1 0,-1-1,1-1,0-1,0 0,0-1,11-3,-6 3</inkml:trace>
</inkml:ink>
</file>

<file path=ppt/ink/ink4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13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1694 536,'-45'354,"32"-233,23-166,0-11,2 1,3 1,2 1,2 0,17-29,-18 48,-8 10,2 1,0 0,2 1,0 0,2 1,0 0,1 2,1 0,1 1,1 1,3-2,-21 18,-1 1,0-1,1 0,-1 1,0 0,1-1,-1 1,1 0,-1 0,1 0,-1 0,0 0,1 0,-1 0,1 0,-1 1,1-1,-1 1,0-1,1 1,-1-1,0 1,0 0,1-1,-1 1,0 0,0 0,0 0,0 0,0 0,0 0,0 0,0 1,-1-1,1 0,0 0,-1 1,1-1,-1 0,1 1,-1-1,1 1,-1 0,17 66,-8 43,-3-86</inkml:trace>
  <inkml:trace contextRef="#ctx0" brushRef="#br0" timeOffset="-1184.288">1 368,'12'28,"94"206,-36 14,-38-91,-15-196,14-63,5 1,22-40,42-118,-77 184,-21 74,0 1,-1 0,1-1,0 1,0 0,0 0,0 1,0-1,0 0,0 0,0 1,-1-1,1 1,0 0,0 0,-1-1,1 1,0 0,-1 1,1-1,-1 0,1 0,-1 1,0-1,1 0,-1 1,0-1,0 1,0 0,0-1,0 1,-1 0,2 1,2 2,10 10,0-2</inkml:trace>
  <inkml:trace contextRef="#ctx0" brushRef="#br0" timeOffset="-742.814">790 565,'24'-5,"13"-1,5-5,0-1,-3 3,-2 2,-3 2,-3 3,-2 0,0 2,-2 0,-4-4,-2-2,1 0,1 2,-3 0</inkml:trace>
  <inkml:trace contextRef="#ctx0" brushRef="#br0" timeOffset="-516.512">847 735,'33'9,"22"-1,5-2,-2-3,-7-1,-6-1,-7-1,-5 0,-3-5,-2-2,-6 1</inkml:trace>
  <inkml:trace contextRef="#ctx0" brushRef="#br0" timeOffset="4691.826">1666 1,'-13'7,"0"1,0 0,1 1,1 1,0 0,0 0,0 1,2 1,-1-1,1 2,1-1,-6 12,-2 22,2 0,2 1,1 0,3 0,-2 45,9-79,-11 78,5-54,1 1,3 0,1 0,2 0,1 0,2 0,2 1,-2-21,0 0,2-1,0 1,1-1,1 0,0 0,1-1,1 0,1 0,0-1,1 0,0-1,1 0,1-1,0-1,1 0,1 0,-1-1,2-1,-1-1,1 0,11 4,68 22,-77-25</inkml:trace>
</inkml:ink>
</file>

<file path=ppt/ink/ink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15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120 868,'-14'15,"1"1,0 1,1 0,1 1,1 0,0 1,2 0,0 0,1 1,-1 6,7-24,0 0,0 1,1-1,-1 1,0 0,1-1,-1 1,1-1,0 1,0 0,0-1,0 1,1 0,-1-1,1 1,-1-1,1 1,0-1,0 1,0-1,0 0,1 1,-1-1,1 0,-1 0,1 0,0 0,0 0,-1 0,2 0,-1-1,0 1,0-1,0 0,1 1,-1-1,0 0,1 0,-1 0,1-1,0 1,-1-1,1 1,10-1,0-1,0 0,-1-1,1 0,0-1,-1 0,0-1,0-1,0 0,0 0,-1-1,0-1,0 0,-1 0,0-1,0 0,-1-1,0 0,0-1,-1 1,2-5,-3 7,0 0,0-1,-1 0,0 0,-1-1,0 1,0-1,-1 0,0-1,-1 1,0-1,0 1,-1-1,0 0,-1 0,0 0,0 0,-1 0,-1 0,1 0,-2 0,1 0,-2 0,1 0,-1 1,-1-1,1 1,-2 0,0-2,0 6,1 1,-1 0,0 0,0 0,-1 0,1 1,-1 0,1 0,-1 1,0-1,0 1,0 1,-1-1,1 1,0 0,-1 0,1 1,0 0,-1 0,1 0,0 1,-1 0,1 0,0 1,0 0,0 0,0 0,0 1,0 0,0 0,1 0,0 1,0-1,0 1,0 1,0-1,1 1,3-5,0 0,1 0,-1 1,0-1,0 0,1 1,-1-1,0 0,1 1,-1-1,1 1,-1-1,1 1,-1-1,1 1,-1 0,1-1,-1 1,1 0,0-1,-1 1,1 0,0-1,0 1,-1 0,1-1,0 1,0 0,0 0,0-1,0 1,0 0,0 0,0-1,0 1,1 0,-1 0,0-1,0 1,1 0,-1-1,0 1,1 0,-1-1,0 1,1 0,-1-1,1 1,-1-1,1 1,0-1,-1 1,1-1,-1 0,1 1,0-1,0 0,-1 1,1-1,0 0,-1 0,1 1,0-1,51-4,-7-14,-1-1,-1-2,-1-2,-1-1,-1-3,-2-1,33-31,-16 17,-2-2,-2-3,-2-2,-2-2,-2-2,-3-2,34-59,-33 3,-93 384,13 1,4 103,28-282,-17 257,-48 223,64-541,-1 0,-2 0,-1 0,-1-1,-2-1,-2 0,-10 17,24-47,0 1,0-1,0 0,0 1,0-1,0 0,-1 0,1 0,-1 0,0 0,1-1,-1 1,0 0,0-1,0 1,0-1,0 0,-1 0,1 0,0 0,-1 0,1 0,0 0,-1-1,1 1,-1-1,1 0,-1 0,1 0,-1 0,1 0,-1 0,1-1,0 1,-1-1,1 0,-1 0,1 0,0 0,0 0,0 0,-1 0,1-1,0 1,0-1,1 0,-2 0,-6-14,1-1,0 0,1 0,1-1,1 1,0-1,2 0,0-1,0 1,2-1,0 1,2-1,0 1,3-16,1-18,3 0,2 1,3-1,1 2,3 0,2 1,10-15,78-113,-88 149</inkml:trace>
</inkml:ink>
</file>

<file path=ppt/ink/ink4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44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344 457,'1'-4,"0"0,-1 0,0 1,0-1,0 0,0 0,-1 0,1 0,-1 1,0-1,0 0,0 1,-1-1,1 1,-1-1,0 1,0 0,0-1,0 1,-1 0,1 1,-1-1,1 0,-1 1,0-1,0 1,-1 0,1 0,0 0,-1 0,1 1,-1-1,1 1,-1 0,0 0,0 1,1-1,-4 0,-6 4,0 1,0 0,0 1,1 0,-1 1,2 0,-1 1,1 0,0 1,0 0,1 1,0 0,0 1,1 0,0 0,1 1,-1 3,1-4,0 2,1-1,0 1,1 0,1 0,0 0,0 1,1 0,1 0,-1 7,3-15,0 0,1-1,-1 1,1 0,0 0,0 0,1-1,0 1,-1 0,1 0,1-1,-1 1,1-1,0 1,0-1,0 0,1 1,-1-1,1 0,0-1,0 1,0 0,1-1,-1 0,1 0,0 0,0 0,0-1,0 1,3 0,2 1,1 0,0-1,0-1,0 1,0-2,1 1,-1-1,0-1,1 0,-1 0,1-1,-1 0,0-1,0 0,0-1,0 0,0-1,0 0,-1 0,0-1,4-3,22-14,-1-2,-1-2,-1-1,22-24,-13 12,32-43,-72 82,0 0,0 0,0 1,0-1,0 0,0 1,0-1,0 1,0-1,0 1,0-1,0 1,0 0,0-1,0 1,-1 0,1 0,0 0,-1-1,1 1,0 0,-1 0,1 0,-1 0,1 0,-1 0,0 0,1 0,-1 0,0 1,0-1,0 0,0 0,0 0,0 0,0 1,1 0,27 70,-15-48</inkml:trace>
  <inkml:trace contextRef="#ctx0" brushRef="#br0" timeOffset="449.699">852 739,'23'-53,"3"1,1 1,28-37,-55 89,1 0,-1 0,0 0,0 0,1 0,-1 0,1-1,-1 1,0 0,1 0,0 0,-1 0,1-1,-1 1,1 0,0-1,0 1,-1 0,1-1,0 1,0-1,0 1,0-1,0 0,-1 1,1-1,0 0,0 0,0 1,0-1,0 0,0 0,0 0,0 0,0 0,0 0,0-1,0 1,0 0,0 0,0-1,0 1,0 0,-1-1,1 1,0-1,0 1,0-1,-1 0,1 1,0-1,-1 0,1 0,0 1,-1-1,1 0,-1 0,1 0,-1 0,0 1,1-1,22 125,-22-121,0 1,0-1,1 0,-1 0,0-1,1 1,0 0,0 0,0-1,0 1,0-1,0 0,1 1,-1-1,1 0,-1 0,1-1,0 1,0-1,0 1,0-1,0 0,0 0,0 0,0 0,0-1,1 1,-1-1,0 0,0 0,1 0,-1 0,0-1,0 1,0-1,0 0,3 0,6-6,1 0,-1 0,-1-1,1 0,-1-1,0-1,-1 0,-1 0,1-1,-1 0,-1 0,0-1,-1 0,5-11,20-42,-23 50</inkml:trace>
  <inkml:trace contextRef="#ctx0" brushRef="#br0" timeOffset="888.544">1840 457,'-20'10,"1"1,1 1,0 1,1 1,0 0,1 1,1 1,0 0,1 1,1 1,0 1,12-17,-1 0,1 1,0 0,-1-1,1 1,0-1,1 1,-1 0,0 0,1 0,0-1,-1 1,1 0,0 0,1 0,-1-1,0 1,1 0,0 0,-1 0,1-1,0 1,0-1,1 1,-1 0,1-1,-1 0,1 1,0-1,-1 0,1 0,0 0,1 0,-1 0,0-1,0 1,1-1,-1 1,1-1,-1 0,1 0,0 0,0 0,-1 0,3 0,6 1,0 1,0-2,-1 1,1-1,0-1,0 0,0 0,0-1,0-1,0 0,0 0,-1-1,1 0,-1-1,0-1,0 1,0-1,-1-1,5-3,3-3,0-2,0 0,-2 0,1-2,-2 0,0 0,-1-2,-1 1,5-12,1-2,-1 7,-1-2,-2 1,0-2,-2 0,-1-1,-1 0,-1 0,-2-1,-1 0,-1-1,0-13,-5 37,0-1,0 0,-1 1,0 0,0-1,-1 1,0-1,0 1,0 0,-1 0,0 0,0 1,-1-1,1 1,-1-1,0 1,-1 0,1 1,-1-1,0 1,0 0,0 0,-1 0,1 1,-1 0,0 0,0 0,0 1,0 0,-1 0,1 0,-1 1,1 0,-1 1,1-1,-1 1,1 0,-1 1,1-1,-1 1,1 1,-1-1,-4 6,-1-1,1 2,1-1,-1 1,2 1,-1 0,1 1,0-1,1 2,0-1,0 1,2 0,-1 1,1-1,1 1,0 1,1-1,0 1,1 0,0-1,1 1,0 0,1 1,1 2,-1 8,1 0,1 0,1-1,1 1,1-1,1 1,1-1,1-1,1 1,1-1,1-1,1 1,1-2,1 0,0 0,2-1,0-1,1 0,1-1,1-1,0-1,1 0,0-2,1 0,1-1,0-1,0-1,1 0,1-2,-1-1,1-1,23 3,-12-4</inkml:trace>
</inkml:ink>
</file>

<file path=ppt/ink/ink4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5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282 114,'26'236,"-43"23,11-213,-26 264,32-294,12 58,-6-69</inkml:trace>
  <inkml:trace contextRef="#ctx0" brushRef="#br0" timeOffset="244.291">1 623,'43'-10,"38"-8,16 0,-1 2,-5-1,-15 3,-10 3,-11 0,-6 0,-6 3,-6 3,-4-3,-3 0,-7 2</inkml:trace>
  <inkml:trace contextRef="#ctx0" brushRef="#br0" timeOffset="613.41">932 1,'-62'432,"55"-385,1-21,1 1,1 0,1 0,2 0,1 0,1 0,1 0,1 0,2 0,0 0,8 20,-11-44,-1 0,1 1,0-1,0 0,0 0,0 0,0 0,1-1,-1 1,1 0,0-1,0 0,0 0,0 0,0 0,0 0,1-1,-1 1,1-1,-1 0,1 0,-1 0,1 0,-1-1,1 0,0 1,-1-1,1 0,0-1,-1 1,1-1,0 0,-1 0,1 0,1-1,6-1,-1-2,0 0,0 0,0 0,0-2,-1 1,0-1,0 0,-1-1,0 0,1-1,7-10,0 0,2 1,0 1,1 0,1 2,8-6,-26 20,-1 0,0 0,1 0,-1 0,1 0,-1 1,1-1,0 0,-1 1,1-1,0 1,-1-1,1 1,0 0,0 0,-1 0,1 0,0 0,0 0,-1 0,1 1,0-1,0 1,-1-1,1 1,0-1,-1 1,1 0,-1 0,1 0,-1 0,0 0,1 0,-1 0,0 1,0-1,1 0,-1 1,0-1,0 1,-1-1,1 1,0 0,0-1,-1 1,1 0,-1-1,0 1,1 0,-1-1,0 1,0 0,0 0,0 0,2 98,7 31,17-96,-10-29</inkml:trace>
  <inkml:trace contextRef="#ctx0" brushRef="#br0" timeOffset="1295.46">1637 820,'33'-5,"0"-1,-1-1,1-2,-2-2,0-1,0-1,-1-1,0-2,-2-1,22-17,-47 32,0 0,-1 0,1 0,-1 0,1 0,-1-1,0 0,0 1,0-1,0 0,0 0,-1 0,1 0,-1 0,0 0,0 0,0-1,0 1,-1 0,1-1,-1 1,0 0,0-1,0 1,0 0,-1-1,1 1,-1 0,0-1,0 1,0 0,0 0,-1 0,1 0,-1 0,0 0,0 0,0 1,0-1,0 1,-1-1,1 1,-1 0,1 0,-1 0,-1-1,-3-1,0-1,-1 1,0 0,0 1,0 0,0 0,0 1,0 0,-1 0,1 1,-1 0,1 1,-1-1,1 2,-1-1,0 1,1 1,0-1,-1 1,1 1,0 0,0 0,0 0,0 1,1 0,0 1,-1-1,2 2,-1-1,-3 4,0-1,0 0,1 0,0 1,1 1,0-1,0 1,1 0,0 1,1 0,0 0,1 1,0-1,1 1,0 0,1 0,-2 13,3-15,1 1,0 0,1 0,0-1,1 1,0 0,1 0,0-1,0 1,1-1,1 1,-1-1,2 0,-1-1,2 1,-1-1,1 0,1 0,-1-1,1 1,1-1,0-1,0 0,0 0,1-1,0 1,0-2,1 0,-1 0,1 0,0-1,0-1,3 1,18 1,0 0,0-3,0 0,1-2,12-2,-11 1,-1 0</inkml:trace>
</inkml:ink>
</file>

<file path=ppt/ink/ink4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2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66 875,'-14'33,"3"0,0 0,3 1,0 0,2 0,-1 35,7-66,-1-1,1 1,0 0,0-1,0 1,0 0,1-1,-1 1,1 0,-1-1,1 1,0-1,0 1,0-1,0 1,1-1,-1 0,0 1,1-1,0 0,0 0,-1 0,1 0,0-1,1 1,-1 0,0-1,0 1,1-1,-1 0,1 0,-1 0,1 0,-1 0,1-1,0 1,-1-1,1 0,0 1,-1-1,1-1,0 1,-1 0,1 0,0-1,-1 0,1 1,-1-1,1 0,-1-1,12-3,-1-2,0 0,-1 0,1-2,-2 1,1-1,-1-1,-1 0,0-1,0 0,-1 0,0-1,-1 0,0-1,-1 1,-1-2,0 1,-1-1,0 1,-1-1,0-1,-1 1,-1 0,0-2,-2 11,1 0,-1 0,0 0,0 1,0-1,0 0,-1 0,0 1,0-1,0 0,-1 1,1-1,-1 1,0 0,-1-1,1 1,-1 0,1 0,-1 1,0-1,-1 0,1 1,-1 0,1 0,-1 0,0 0,0 1,0-1,-1 1,1 0,0 0,-1 1,-4-2,-15 1</inkml:trace>
  <inkml:trace contextRef="#ctx0" brushRef="#br0" timeOffset="550.895">573 1,'3'185,"7"1,16 62,-15-146,-4 1,-7 63,0-165,0-1,-1 1,1-1,0 1,0-1,-1 1,1-1,0 1,0-1,0 1,0-1,-1 1,1-1,0 1,0-1,0 1,0-1,0 1,1-1,-1 1,0-1,0 1,0-1,0 1,0-1,1 1,-1-1,0 1,1-1,-1 1,0-1,1 1,-1-1,0 0,1 1,-1-1,0 0,1 1,-1-1,1 0,-1 0,1 1,-1-1,1 0,-1 0,1 0,-1 0,1 0,-1 1,1-1,-1 0,1 0,0 0,-1 0,1-1,-1 1,1 0,-1 0,1 0,-1 0,1 0,-1-1,1 1,-1 0,1-1,29-30,-21 22,8-9,-1-2,0 2,2 0,0 1,1 0,0 2,2 0,-1 1,2 1,0 1,0 2,4-2,-23 11,0 0,0-1,0 1,0 0,0 1,1-1,-1 1,0-1,0 1,1 0,-1 0,0 0,0 0,1 1,-1-1,0 1,0 0,0 0,0 0,0 1,0-1,0 1,0-1,-1 1,1 0,0 0,-1 0,0 0,1 1,-1-1,0 1,0-1,0 1,-1 0,1-1,-1 1,1 0,-1 0,0 0,0 0,0 1,-1-1,1 0,-1 0,0 0,1 1,-1-1,-1 3,-3 9,0 0,-1 0,-1 0,0 0,-1-1,0 0,-1-1,-1 0,0 0,-1-1,0 0,-1 0,-1-1,1-1,-2 0,1 0,-1-2,-1 1,0-2,0 0,0 0,-1-1,0-1,0-1,0 0,-1-1,-4 0,14-1,-1-1,1-1,0 1,-1-1,1 0,0 0,-1-1,1 0,0 0,0-1,0 1,0-1,0-1,0 1,0-1,0 0,1 0,0 0,0-1,0 0,0 0,0-1,1 1,-1-1,1 0,1 0,-1 0,1-1,0 1,0-1,0 0,-1-18,2 1</inkml:trace>
  <inkml:trace contextRef="#ctx0" brushRef="#br0" timeOffset="1000.643">1251 85,'40'569,"-52"-185,12-300,0-72</inkml:trace>
  <inkml:trace contextRef="#ctx0" brushRef="#br0" timeOffset="1245.336">997 650,'43'0,"38"0,11-5,-1-1,-7 0,-12 1,-10-4,-9 1,-10 1,-7 1,-5 3,-3 1,-6 1</inkml:trace>
  <inkml:trace contextRef="#ctx0" brushRef="#br0" timeOffset="2829.727">1871 707,'-13'0,"0"0,0 1,0 0,0 1,0 1,0 0,0 1,1 0,0 1,0 0,0 1,0 1,1-1,0 2,0 0,1 0,0 1,1 0,0 0,0 1,1 1,0-1,1 1,0 1,1-1,0 1,-1 4,3-8,1 0,0-1,0 2,1-1,0 0,1 0,-1 1,2-1,-1 0,1 1,0-1,1 1,0-1,0 0,1 1,0-1,1 0,-1 0,2 0,-1-1,2 4,-1-10,-1 0,0 0,1-1,-1 1,1-1,-1 1,1-1,-1 0,1 0,-1-1,1 1,-1-1,0 0,1 1,-1-2,0 1,1 0,-1-1,0 1,0-1,0 0,0 0,0 0,-1 0,1-1,-1 1,1-1,1-2,87-74,-3-5,24-33,-112 116,0 0,0 1,0-1,0 0,0 0,0 0,1 0,-1 0,0 0,1 1,-1-1,1 0,-1 0,1 0,-1 1,1-1,-1 0,1 1,0-1,-1 1,1-1,0 0,0 1,-1 0,1-1,0 1,0-1,0 1,0 0,0 0,-1-1,1 1,0 0,0 0,0 0,0 0,0 0,0 0,0 0,0 0,-1 1,1-1,0 0,0 0,0 1,0-1,0 1,-1-1,1 1,0-1,0 1,-1-1,1 1,0-1,-1 1,1 0,-1 0,1-1,-1 1,1 0,-1 0,1-1,-1 1,0 1,-8 63,6-56,0 1,0 0,1 0,0 1,0-1,1 0,1 0,0 0,0 0,1 0,0 0,1 0,0 0,1-1,-1 1,6 7,-7-13,1 0,0 1,0-1,0 0,0 0,1-1,0 1,0-1,0 0,0 1,0-2,0 1,1-1,0 1,-1-1,1 0,0-1,0 1,0-1,0 0,0 0,0-1,0 0,0 1,0-2,1 1,-1-1,0 1,0-1,0-1,0 1,0-1,-1 0,1 0,0 0,-1-1,12-6,-1 0,0-2,-1 0,0 0,0-1,-2-1,1 0,-2-1,9-13,44-95,-25-1,-30 149,-9-5,1 1,2-1,0 1,1-1,0 0,2-1,1 1,1-1,7 15,-12-31,0 0,1 0,-1 0,1 0,0-1,0 0,0 0,0 0,0 0,1-1,-1 1,1-1,0 0,-1-1,1 1,0-1,0 0,0 0,0 0,0-1,1 0,-1 0,0 0,0-1,0 1,0-1,0 0,0-1,0 1,-1-1,1 0,0 0,-1-1,1 1,-1-1,0 0,0 0,0-1,0 1,-1-1,1 1,-1-1,0-1,2-3,93-151,-91 145,1 1,1 1,0-1,0 2,1-1,1 1,0 1,0 0,1 0,1 1,-1 1,1 0,13-6,-23 13,-1 0,0 0,0 1,1-1,-1 1,1-1,-1 1,0 0,1 0,-1 0,1 0,-1 0,0 0,1 1,-1-1,1 1,-1 0,0-1,0 1,1 0,-1 1,0-1,0 0,0 1,0-1,0 1,-1-1,1 1,0 0,-1 0,1 0,-1 0,0 0,1 0,-1 0,0 0,0 0,-1 1,1-1,0 0,-1 1,1 0,-2 105,-19 9,20-117,0 1,-1 0,1 0,0-1,0 1,0 0,0 0,0 0,0-1,0 1,0 0,0 0,1-1,-1 1,0 0,0 0,1-1,-1 1,0 0,1 0,-1-1,1 1,-1-1,1 1,-1 0,1-1,-1 1,1-1,0 1,-1-1,1 1,0-1,-1 0,1 1,0-1,-1 0,1 0,0 1,0-1,0 0,-1 0,1 0,0 0,0 0,-1 0,1 0,0 0,0 0,0 0,-1-1,1 1,0 0,0 0,-1-1,1 1,0-1,-1 1,1 0,0-1,-1 1,1-1,-1 0,45-35,-42 34,68-70,-51 50,0 0,1 2,1 0,1 2,0 0,2 2,0 1,14-6,-38 19,1 1,0 0,0-1,0 1,0 0,0 1,0-1,1 0,-1 0,0 1,0-1,0 1,1 0,-1 0,0 0,1 0,-1 0,0 0,0 1,1-1,-1 1,0-1,0 1,0 0,0 0,0 0,0 0,0 0,0 1,0-1,0 0,-1 1,1 0,0-1,-1 1,0 0,1 0,-1 0,0 0,0 0,0 0,0 0,0 0,0 0,-1 0,1 0,-1 1,0-1,-10 103,7-94,0-1,1 1,0 0,1 0,0-1,1 1,0 0,1 0,1 7,44 66,-46-83,-6-5</inkml:trace>
  <inkml:trace contextRef="#ctx0" brushRef="#br0" timeOffset="3099.326">2324 255,'-10'4,"-3"3</inkml:trace>
</inkml:ink>
</file>

<file path=ppt/ink/ink4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1,'-5'38,"-2"47,1 17,1 2,2-12,0-12,2-10,1-12,0-7,0-7,0-6,0-4,1-4,-1-2,0-1,0 0,0-5</inkml:trace>
  <inkml:trace contextRef="#ctx0" brushRef="#br0" timeOffset="421.377">0 565,'560'-47,"-332"32,-210 17,-41 12,5-4,11-6,1 0,0 1,0 0,0 0,1 0,-1 0,1 1,1 0,-1 0,1 0,0 1,0-1,1 1,0 0,0 0,1 0,0 1,0-1,0 0,1 1,0-1,1 1,0 0,0-1,0 1,1-1,0 1,1-1,0 0,0 1,0-1,1 0,0 0,0 0,1-1,0 1,0-1,2-1,1 0,-1 0,1-1,0 0,0 0,0-1,1 0,-1 0,1-1,0 0,-1 0,1-1,0 0,0 0,0-1,0 0,0-1,0 1,0-1,0-1,-1 0,1 0,0 0,-1-1,0 0,1 0,-1-1,0 0,-1 0,1-1,-1 0,0 0,0-1,0 1,0-2,-2 3,0-1,0 0,-1 0,0 0,1-1,-2 1,1-1,-1 1,1-1,-2 0,1 0,-1 0,0 0,0 0,0 0,-1-1,0 1,0 0,-1 0,1 0,-2 0,1 0,0 0,-1 0,0 0,-1 0,1 1,-1-1,0 1,-1 0,1 0,-1 0,0 0,0 0,0 1,-5-4,-68-13,53 20</inkml:trace>
</inkml:ink>
</file>

<file path=ppt/ink/ink4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46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235 481,'-9'2,"0"0,0 1,0 0,0 0,0 1,1 0,-1 0,1 1,0 0,1 1,-1 0,1 0,0 1,0-1,1 1,0 1,0-1,1 1,-4 8,-2 4,1 0,0 1,2 0,0 1,1-1,2 1,0 1,1-1,2 1,0 0,1-1,2 8,-1-23,0 0,0 0,1 0,0 0,0 0,1-1,0 1,0-1,1 1,0-1,0 0,0 1,1-2,-1 1,2 0,-1-1,0 0,1 0,0 0,0 0,1-1,-1 0,1 0,0-1,0 1,0-1,1 0,-1-1,1 0,-1 0,1 0,0-1,0 0,0 0,0-1,-1 1,1-2,0 1,0-1,0 0,7-4,0 0,0 0,-1-2,0 0,-1 0,1-1,-2-1,1 0,-1 0,0-1,-1-1,0 0,-1 0,0-1,-1 0,0 0,-1-1,0 0,-1-1,0-1,0-1,-1 0,-1 0,0 0,-1 0,-1-1,-1 0,0 1,-1-1,-1 1,-1-1,0 0,-4-13,4 22,0-1,0 1,-1-1,-1 1,1 0,-1 0,0 1,-1-1,0 1,0 0,-1 0,0 0,0 1,0 0,-1 0,0 1,0 0,-1 0,1 0,-1 1,0 0,0 1,0 0,-1 0,1 1,-5-1,9 1,-1 1,1 0,0 0,-1 0,1 1,0 0,-1-1,1 1,-1 1,1-1,0 1,-1 0,1 0,0 0,-1 0,1 1,0 0,0 0,0 0,1 0,-1 0,0 1,1 0,0 0,-1 0,1 0,0 0,1 1,-1-1,0 1,1-1,0 1,-1 3,-6 19,3-2</inkml:trace>
  <inkml:trace contextRef="#ctx0" brushRef="#br0" timeOffset="468.358">575 1187,'175'-414,"-142"349,-32 65,0 0,0-1,0 1,0 0,0 0,0 0,0 0,0 0,-1 0,1 0,0 0,0 1,0-1,0 0,0 1,0-1,0 0,-1 1,1-1,0 1,0-1,0 1,-1 0,1-1,0 1,-1 0,1-1,-1 1,1 0,-1 0,1 0,-1-1,1 1,-1 0,0 0,1 0,-1 0,0 0,0 0,0 0,0 0,0 0,0-1,0 1,0 0,0 0,0 0,0 0,-1 0,1 0,0 0,-1 0,1-1,0 1,-1 0,0 0,3 8,2 11,-4-13,0 1,1-1,0 1,1-1,-1 0,1 1,1-1,-1 0,1 0,0 0,1-1,0 1,0-1,0 0,1 0,0 0,0 0,0-1,1 0,0 0,0-1,0 0,0 0,1 0,0 0,0-1,3-2,0 1,0-2,0 1,1-2,-1 1,0-1,0-1,0 0,0 0,0-1,0 0,-1-1,1 0,-1 0,0-1,0-1,-1 1,0-1,0-1,0 1,0-1,-1-1,-1 1,1-1,-1-1,0 1,-1-1,0 0,2-5,2-2,-2 0,0 0,0 0,-2-1,0 0,-1 0,2-16,-4 11</inkml:trace>
  <inkml:trace contextRef="#ctx0" brushRef="#br0" timeOffset="846.638">1506 1,'-18'398,"-22"-70,30-268,1 59,9-118,0 0,0 1,0-1,0 1,0-1,1 0,-1 1,0-1,1 0,-1 1,0-1,1 0,0 0,-1 0,1 1,0-1,0 0,-1 0,1 0,0 0,0 0,0 0,0 0,0-1,1 1,-1 0,0 0,0-1,0 1,1-1,-1 1,0-1,1 0,-1 1,0-1,1 0,-1 0,0 0,1 0,-1 0,1 0,-1 0,0-1,1 1,-1 0,0-1,0 1,1-1,-1 1,0-1,0 0,0 0,1 1,-1-1,0 0,0-1,18-13</inkml:trace>
  <inkml:trace contextRef="#ctx0" brushRef="#br0" timeOffset="1363.766">1703 594,'-3'24,"-2"4,0 0,3 0,0 1,2-1,0 1,2-1,5 22,-7-47,1 0,-1 0,1 0,-1 0,1 0,0 0,0 0,1 0,-1 0,1 0,-1 0,1-1,0 1,0-1,0 1,0-1,0 0,1 0,-1 0,1 0,-1 0,1 0,0-1,0 1,0-1,0 0,0 0,0 0,0 0,0 0,0-1,0 0,0 1,0-1,1 0,-1 0,0-1,0 1,0-1,0 0,0 1,0-1,0-1,3 0,5-8,0-1,0 0,-2 0,1-1,-1 0,-1-1,0 0,-1 0,-1-1,0 0,4-12,14-28,64-85,-88 138,0 1,0-1,1 1,-1-1,0 1,0-1,0 1,0-1,0 1,1-1,-1 1,0-1,0 1,1 0,-1-1,0 1,1-1,-1 1,0 0,1-1,-1 1,0 0,1-1,-1 1,1 0,-1 0,1-1,-1 1,1 0,-1 0,1 0,-1 0,1 0,-1 0,1 0,-1 0,1 0,-1 0,1 0,-1 0,1 0,-1 0,1 0,-1 0,1 0,-1 1,1-1,-1 0,1 0,-1 1,0-1,1 0,-1 1,1-1,-1 0,0 1,1-1,-1 1,0-1,0 0,1 1,-1-1,0 1,0-1,1 1,-1 0,3 38,-3-35,-2 161,11 261,3-307,-5-1,-9 99,-26-114,27-100,0-1,0 0,0 0,0 1,-1-1,1 0,-1 0,1 0,-1 0,0-1,0 1,0 0,0-1,0 1,0-1,0 0,-1 0,1 0,0 0,-1 0,1 0,-1 0,1-1,-1 1,1-1,-1 0,1 0,-1 0,1 0,-1 0,1-1,-1 1,1-1,-1 1,1-1,0 0,-1 0,1 0,-1-1,-3-4,0 0,0 0,1-1,0 1,0-1,0-1,1 1,0 0,1-1,0 0,0 0,0 0,1 0,1-1,-1 1,1 0,1-1,-1 1,1-1,1 1,0-1,0 1,0 0,1-1,1 1,-1 0,1 0,3-5,4-13,1 1,1 1,0 0,2 1,1 0,1 1,1 1,1 1,0 0,2 1,0 1,1 1,5-2,-7 6</inkml:trace>
  <inkml:trace contextRef="#ctx0" brushRef="#br0" timeOffset="2412.49">3030 1074,'316'-461,"-272"390,-44 71,1 0,-1 0,1 0,-1 0,1 0,-1 0,1 0,-1 0,1 0,-1 0,1 1,-1-1,1 0,-1 0,1 0,-1 1,0-1,1 0,-1 0,1 1,-1-1,0 1,1-1,-1 0,0 1,1-1,-1 0,0 1,0-1,1 1,-1-1,0 1,0-1,0 1,0-1,1 1,-1-1,0 1,0-1,0 1,0-1,0 1,0-1,0 1,-1-1,1 1,0-1,0 1,0-1,0 1,-1-1,1 1,0-1,0 0,-1 1,1-1,0 1,-1-1,-27 153,26-147,0 1,1-1,-1 0,1 1,1-1,-1 1,1-1,0 1,1-1,0 1,0-1,0 1,0-1,1 0,0 0,1 0,-1 0,1 0,1 0,-1-1,1 1,-1-1,2 0,-1 0,0 0,1-1,0 0,0 1,0-2,1 1,-1-1,1 0,2 1,-2-3,0 0,0-1,0 1,0-1,0-1,0 1,0-1,0 0,0 0,0-1,0 0,0 0,-1 0,1-1,-1 1,0-1,1-1,-1 1,-1-1,1 0,0 0,1-3,86-108,-88 108,102-176,-98 168,-6 18</inkml:trace>
  <inkml:trace contextRef="#ctx0" brushRef="#br0" timeOffset="2731.456">3905 848,'23'-13,"-1"-1,0-1,-1 0,-1-2,0-1,-1 0,-1-1,-1-1,-1-1,-1 0,0-1,3-10,-16 30,0 0,-1-1,0 1,1 0,-1 0,0-1,0 1,0 0,0-1,-1 1,1-1,-1 0,0 1,1-1,-1 1,0-1,-1 1,1-1,0 0,-1 1,1-1,-1 1,0-1,0 1,0 0,0-1,0 1,0 0,-1 0,1 0,-1 0,0 0,1 0,-1 0,0 0,0 1,0-1,0 1,0-1,-1 1,1 0,0 0,-1 0,1 0,-1 0,1 0,-1 1,1 0,-3-1,-7 3,1 1,0 0,-1 1,1 0,1 1,-1 0,1 0,0 1,0 1,0 0,1 0,0 1,1 0,-1 0,2 1,-1 0,-1 4,2-4,0 1,0 0,1 0,0 1,1 0,0 0,1 0,0 1,1-1,0 1,1 0,0 0,1 0,0 8,1-14,0 1,1 0,-1 0,1-1,1 1,-1-1,1 1,0-1,1 1,-1-1,1 0,0 0,1 0,0-1,0 1,0-1,0 0,1 0,0-1,0 1,0-1,0 0,1 0,0-1,0 1,3 0,3 0,1-1,-1 0,1-1,0-1,-1 0,1-1,0 0,0-1,-1 0,1-1,-1 0,1-1,-1-1,0 0,0-1,0 0,-1 0,0-1,0-1,0 0,0-1,33-15,-20 11</inkml:trace>
  <inkml:trace contextRef="#ctx0" brushRef="#br0" timeOffset="3101.617">4413 820,'28'-12,"-1"-1,0-2,-1 0,-1-2,0-1,-1-1,-1-1,-1-1,6-8,-24 24,0 0,-1 0,0 0,0 0,0-1,-1 1,0-1,0 0,0 1,-1-1,0 0,0 0,0-5,-1 9,0 0,0 0,0 0,-1 0,1 0,0 0,-1 0,1 0,-1 1,0-1,0 0,0 0,0 0,0 1,0-1,0 1,-1-1,1 1,0-1,-1 1,1 0,-1 0,0-1,1 1,-1 0,0 1,0-1,1 0,-1 0,0 1,0-1,0 1,0 0,0-1,0 1,0 0,0 0,0 0,0 0,0 1,0-1,0 1,-5 0,0 0,0 1,0 0,1 0,-1 0,1 1,-1 0,1 1,0-1,0 1,0 0,1 1,-1-1,1 1,0 0,0 0,1 1,0 0,-3 3,-56 126,57-118,2 0,0 0,1 1,0 0,2-1,0 1,2 10,-1-23,0 0,0 0,1 0,0 0,0 0,1 0,-1 0,1 0,0-1,0 1,1-1,-1 1,1-1,0 0,0 0,0 0,1 0,0-1,-1 1,1-1,0 0,1 0,-1-1,0 1,1-1,-1 0,1 0,2 0,9 1,0-1,1 0,0-1,-1-1,1-1,0-1,-1 0,0-1,1 0,-1-1,0-1,-1-1,1-1,-1 0,0 0,-1-2,0 0,10-8,-6 3</inkml:trace>
  <inkml:trace contextRef="#ctx0" brushRef="#br0" timeOffset="3529.414">5119 594,'-23'22,"2"1,0 1,2 0,0 2,2 0,1 1,1 1,2 0,0 1,-2 11,14-36,1-1,-1 1,0-1,1 1,0 0,0-1,0 1,0-1,1 1,0-1,-1 1,1-1,0 1,1-1,-1 1,0-1,1 0,0 0,0 0,0 0,0 0,0 0,1-1,-1 1,1-1,0 1,-1-1,1 0,0 0,1 0,-1-1,0 1,0-1,1 0,-1 0,1 0,-1 0,1 0,-1-1,1 1,-1-1,1 0,-1 0,1-1,0 1,-1-1,1 0,9-1,1-1,-1-1,0 0,-1 0,1-2,-1 1,0-2,0 0,-1 0,0-1,0 0,-1-1,0 0,0-1,-1 0,0 0,-1-1,6-11,98-204,-104 209,9-20,0-1,-3-1,-1 0,-2-1,5-33,-15 63,0 0,-1 0,0-1,0 1,-1 0,-1 0,0-1,0 1,-1 0,0 1,0-1,-1 0,-1 1,0 0,0 0,-2-1,6 8,-1 0,1 0,-1 1,0-1,0 0,0 1,0 0,0-1,-1 1,1 0,0 0,0 0,-1 1,1-1,0 0,-1 1,1-1,-1 1,1 0,-1 0,1 0,-1 0,1 1,-1-1,1 1,0-1,-1 1,1 0,0 0,-1 0,1 0,0 0,0 0,0 1,-2 0,-61 67,51-44,1 1,1 1,1 0,1 0,1 1,2 0,1 1,1 0,1 0,2 0,1 0,1 0,2 0,1 0,1 0,1 0,6 15,-3-22,1-1,1-1,1 1,1-2,1 1,1-2,0 0,1 0,1-1,1-1,0-1,2 0,-6-4,0-2,1 0,0 0,0-1,1-1,0-1,0 0,15 4,-5-5</inkml:trace>
  <inkml:trace contextRef="#ctx0" brushRef="#br0" timeOffset="13021.936">292 2175,'-15'1,"0"1,0 1,0 1,0 0,1 1,0 0,0 1,0 0,1 2,0-1,0 2,1-1,0 2,-1 1,3 1,1-1,0 2,1-1,1 1,0 0,1 1,0 0,1 0,1 0,0 0,0 1,2-1,0 1,1 0,0 0,1 0,1 0,0 0,1-1,4 15,-6-25,1 0,0 0,0 0,0 0,0-1,0 1,1 0,0-1,0 1,0-1,0 0,0 0,1 1,-1-2,1 1,0 0,0 0,0-1,0 0,0 1,1-1,-1-1,1 1,-1 0,1-1,0 0,-1 1,1-1,0-1,0 1,3 0,5-1,0 1,0-1,0-1,0 0,0 0,-1-2,1 1,0-1,-1-1,1 0,14-12,1-1,-2 0,0-2,-1-1,-1-1,-1-1,-1-1,-1-1,-1-1,-2 0,0-1,-1-1,-2-1,-1 0,1-6,3 2,-1-1,-2-1,-2 0,-1 0,-1-1,-2 0,-2-1,-1 0,-2 0,-1-9,-3 29,-1 0,-1 0,0 0,-1 0,-1 0,-1 1,0-1,0 2,-9-14,11 21,0 0,0 1,0 0,-1 0,0 0,0 0,-1 1,1-1,-1 2,0-1,-1 0,1 1,-1 1,0-1,0 1,0 0,0 0,0 1,-1 0,1 0,-8 0,9 2,0 1,0 0,-1 0,1 0,0 0,0 1,0 0,0 0,1 1,-1 0,1 0,-1 0,1 0,0 1,0 0,1 0,-1 1,1-1,0 1,0 0,0 0,1 0,-1 0,1 1,1-1,-2 5,-3 5,0 1,2 0,0 1,1-1,0 1,2 0,0 0,0 0,2 5,0-1,2 1,1-1,0 0,2 0,0 0,1 0,1-1,1 0,1-1,1 0,0 0,11 14,25 27,-4 2,-2 1,14 35,-8 37,-45-132,-1 0,1-1,0 1,0 0,0-1,0 1,0-1,1 1,-1-1,1 0,-1 0,1 1,0-1,0 0,0-1,0 1,0 0,0 0,1-1,-1 0,0 1,1-1,0 0,-1 0,1 0,-1 0,1-1,10-1</inkml:trace>
  <inkml:trace contextRef="#ctx0" brushRef="#br0" timeOffset="13266.413">998 2287,'-9'34,"-4"20,5 2,10-10,3-16,2-15</inkml:trace>
  <inkml:trace contextRef="#ctx0" brushRef="#br0" timeOffset="13523.377">885 1836,'10'5,"7"10,7 9,3 4,-3-2</inkml:trace>
  <inkml:trace contextRef="#ctx0" brushRef="#br0" timeOffset="13788.05">1167 2513,'2'-25,"2"1,1 0,0 0,2 0,1 1,1 0,9-18,-10 23,75-169,-82 185,0 1,0-1,0 1,0 0,0-1,0 1,0 0,0 0,0-1,1 1,-1 0,1 0,-1 1,0-1,1 0,0 0,-1 1,1-1,-1 1,1-1,0 1,-1 0,1-1,0 1,-1 0,1 0,0 0,-1 0,1 1,0-1,-1 0,2 1,11 7</inkml:trace>
  <inkml:trace contextRef="#ctx0" brushRef="#br0" timeOffset="14064.868">1590 2343,'11'3,"1"0,-1-1,0-1,1 0,-1-1,1 0,-1 0,1-1,-1-1,1 0,-1 0,0-1,0-1,0 0,-1 0,1-1,-1-1,0 0,0 0,-1-1,0 0,0 0,-1-1,0 0,0-1,0 1,-1-2,-1 1,3-5,-8 11,1 1,-1 0,1 0,-1-1,0 1,0-1,0 1,-1-1,1 1,0-1,-1 0,0 1,0-1,0 1,0-1,0 0,0 1,-1-1,1 0,-1 1,1-1,-1 1,0-1,0 1,0-1,-1 1,1 0,-1 0,1-1,-1 1,0 0,1 0,-1 1,0-1,0 0,-1 1,1-1,0 1,0-1,-1 1,1 0,-1 0,1 0,-1 1,1-1,-1 1,0-1,-1 1,-9 4,0 0,1 1,-1 1,1 0,0 0,1 1,0 1,0 0,0 1,1 0,0 0,1 1,0 0,1 1,0 0,0 0,-5 12,10-18,-5 6,0 0,1 1,1 0,-1 0,2 0,0 1,1 0,-4 13,7-21,1-1,-1 0,1 1,0-1,0 1,0-1,0 1,1-1,0 0,0 1,0-1,1 0,-1 0,1 1,0-1,0-1,0 1,1 0,-1 0,1-1,0 0,0 1,0-1,0 0,1 0,-1-1,1 1,0-1,0 0,12 4,0-1,1-1,-1 0,1-2,0 0,0 0,0-2,0 0,0-1,0-1,0 0,0-1,-1-1,1-1,-1 0,0-1,10-6,-19 10,16-6</inkml:trace>
  <inkml:trace contextRef="#ctx0" brushRef="#br0" timeOffset="14536.277">2466 2062,'-12'4,"-1"0,1 1,1 0,-1 1,1 0,0 1,0 0,1 1,0 0,1 1,-1 0,2 1,-1-1,1 2,1-1,-3 5,6-9,0 1,1-1,-1 1,1 0,1 0,-1 0,1 1,1-1,-1 1,1-1,0 1,1-1,0 1,0-1,0 1,1-1,1 1,-1-1,1 1,0-1,1 0,-1 0,1 0,1 0,0-1,0 1,0-1,1 1,4 1,1-1,0 0,0-1,0 0,1 0,0-1,0-1,0 0,1 0,-1-1,1-1,0 0,0-1,0 0,0 0,0-1,0-1,0 0,-1-1,1 0,5-2,6-1,-5-2</inkml:trace>
  <inkml:trace contextRef="#ctx0" brushRef="#br0" timeOffset="14971.454">2974 1638,'27'388,"-27"-306,12 102,17-29,-26-125,-22-37,9-5</inkml:trace>
  <inkml:trace contextRef="#ctx0" brushRef="#br0" timeOffset="15218.919">2776 2118,'29'-5,"28"-1,10 0,-2 1,-7 1,-9 2,-8 1,-11 5,-5 3,-3-1,0-1,-4 4,1 0,-5-2</inkml:trace>
  <inkml:trace contextRef="#ctx0" brushRef="#br0" timeOffset="15466.317">3454 2259,'9'39,"8"12,7-3,3-8,-3-12</inkml:trace>
  <inkml:trace contextRef="#ctx0" brushRef="#br0" timeOffset="15618.355">3454 1864,'0'0</inkml:trace>
  <inkml:trace contextRef="#ctx0" brushRef="#br0" timeOffset="16154.41">4074 2062,'-13'14,"-1"1,2 1,0 0,1 1,1 0,0 1,1 0,1 0,1 1,1 0,0 0,2 1,0-1,0 5,4-21,-1 1,0-1,1 1,0 0,0-1,0 1,0-1,1 1,0 0,-1-1,1 1,0-1,1 0,-1 1,1-1,-1 0,1 0,0 0,0 0,0 0,1 0,-1 0,1-1,-1 1,1-1,0 0,0 0,0 0,0 0,0 0,1-1,-1 1,0-1,1 0,-1 0,1 0,-1-1,1 1,-1-1,1 0,0 0,-1 0,1 0,0-1,-1 1,1-1,-1 0,1 0,1-1,10-5,0 0,0-1,-1 0,0-2,0 1,-1-2,-1 0,0 0,0-1,-1-1,1-2,-7 8,-1-1,0-1,0 1,-1 0,0-1,0 0,-1 0,-1 0,1 0,-1 0,-1 0,0 0,0 0,0 0,-1 0,-1 0,0 0,0 0,-1 0,0 0,0 1,-1 0,0-1,0 1,-1 1,0-1,0 1,-5-4,6 7,-1 1,0 0,0 1,0-1,0 1,0 0,-1 0,1 1,-1-1,1 1,-1 1,1-1,-1 1,0 0,1 0,-1 0,0 1,1 0,-1 0,-1 1,-11 5</inkml:trace>
  <inkml:trace contextRef="#ctx0" brushRef="#br0" timeOffset="16639.781">4526 2429,'32'-47,"-1"-2,-2 0,-3-2,19-51,-21 61,-24 41,0-1,1 0,-1 1,0-1,1 0,-1 1,1-1,-1 1,1-1,-1 1,1-1,-1 1,1-1,-1 1,1 0,0-1,-1 1,1 0,0-1,-1 1,1 0,0 0,-1-1,1 1,0 0,0 0,-1 0,1 0,0 0,0 0,-1 0,1 0,0 1,-1-1,1 0,0 0,-1 1,1-1,0 0,-1 1,1-1,0 0,-1 1,1-1,-1 1,1-1,-1 1,1-1,-1 1,1 0,-1-1,0 1,1 0,-1-1,0 1,0 0,1-1,-1 1,0 0,0 0,32 132,-29-126,0 1,1-1,-1 0,2 0,-1-1,1 1,0-1,0 0,1 0,0 0,0-1,0 0,1 0,-1-1,1 0,0 0,0 0,1-1,-1 0,1 0,0-1,0 0,-1-1,1 0,0 0,7 0,-5-1,0 0,0 0,0-1,-1 0,1-1,0 0,-1-1,1 0,-1 0,0-1,0 0,0 0,-1-1,1-1,-1 1,0-1,-1-1,0 1,0-1,0-1,-1 1,0-1,2-3,34-71,-36 64</inkml:trace>
  <inkml:trace contextRef="#ctx0" brushRef="#br0" timeOffset="22905.058">5711 2259,'0'10,"0"7,-5 2,-6 1,3-6,8-7,4-8,7-5,0-6,-1 0</inkml:trace>
  <inkml:trace contextRef="#ctx0" brushRef="#br0" timeOffset="23502.611">5767 1920,'0'-5,"-4"-1,-8 5,-5 2,5 2,8-1,11 1,4-2</inkml:trace>
</inkml:ink>
</file>

<file path=ppt/ink/ink4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29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1,'-10'5,"-3"6,6 1,4-5,2-1,-3 0,-6-1,-1 3,1 5,2 0</inkml:trace>
</inkml:ink>
</file>

<file path=ppt/ink/ink4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30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0,'0'5,"-4"2,-3 3,1 2</inkml:trace>
</inkml:ink>
</file>

<file path=ppt/ink/ink4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27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85,'-13'39,"-154"273,-87 131,244-420,22-28,107-152,-103 130</inkml:trace>
  <inkml:trace contextRef="#ctx0" brushRef="#br0" timeOffset="385.638">1100 114,'12'285,"-3"-223,-7-36,2-1,1 1,0-1,2 0,1 0,1-1,10 19,-17-40,-1 0,1 0,0-1,0 1,0 0,0-1,1 0,-1 1,1-1,-1 0,1 0,0-1,-1 1,1 0,0-1,0 0,0 0,0 0,1 0,-1 0,0-1,0 1,1-1,-1 0,0 0,0 0,1 0,-1 0,0-1,0 0,0 1,1-1,-1-1,0 1,0 0,0-1,-1 1,1-1,0 0,-1 0,1 0,-1 0,1 0,-1-1,0 1,0-1,0 0,1-2,21-28,-2-1,-2-1,-1-1,-1 0,9-30,-12 29,-2 6,-1 0,-1-1,-2 0,-2-1,-1 0,-1 0,0-27,-5 54,0 6</inkml:trace>
  <inkml:trace contextRef="#ctx0" brushRef="#br0" timeOffset="735.425">1778 424,'-8'13,"1"-1,1 1,0 0,1 1,0-1,1 1,1 0,0 0,1 1,0-1,1 0,1 1,0-1,1 0,1 1,1 6,-2-18,0 0,1 0,-1 0,0-1,1 1,0-1,-1 1,1-1,0 0,0 1,1-1,-1 0,0 0,1-1,-1 1,1 0,-1-1,1 1,0-1,0 0,-1 0,1 0,0-1,0 1,0 0,0-1,0 0,0 0,0 0,0 0,0 0,0-1,0 1,0-1,0 0,0 0,6-2,-1 0,0 0,0-1,0 0,0 0,-1-1,0 0,0 0,0-1,-1 0,6-7,-6 7,0 0,0-1,-1 0,0 0,-1-1,1 1,-1-1,-1 0,0 0,0-1,0 1,-1 0,0-1,-1 0,0 1,0-1,-1 0,0 0,-1 1,1-1,-2 0,1 1,-1-1,-1 1,1 0,-2-1,1 1,-1 1,0-1,-2-2,2 5,0 0,-1 0,0 0,0 0,0 1,0 0,-1 0,0 0,0 1,0 0,0 0,0 0,0 1,-1 0,0 0,1 1,-1-1,-2 1,-14-1</inkml:trace>
  <inkml:trace contextRef="#ctx0" brushRef="#br0" timeOffset="1051.35">2314 1,'12'67,"-2"0,-4 1,-2 0,-6 62,1-75,-26 112,21-144,-2-5</inkml:trace>
  <inkml:trace contextRef="#ctx0" brushRef="#br0" timeOffset="1305.733">2088 339,'29'0,"24"0,7 0,-1 0,-6 0,-7 0,-7 0,-5 5,-8 1</inkml:trace>
  <inkml:trace contextRef="#ctx0" brushRef="#br0" timeOffset="1637.249">2710 452,'39'-6,"0"-2,-1-2,0-1,-1-2,0-2,4-3,-34 15,0 0,0 0,0-1,0 1,-1-2,0 1,1-1,-2 0,1 0,-1 0,1-1,-2 0,1 0,-1 0,0-1,0 1,0-1,-1 0,0 0,-1-1,1 1,-1 0,-1-1,1 1,-1-1,-1 0,0 1,0-1,0 0,-1-2,0 7,0 1,0-1,-1 1,1-1,-1 1,1 0,-1 0,0-1,0 1,0 0,0 1,0-1,0 0,-1 1,1-1,0 1,-1 0,1-1,-1 1,0 0,1 1,-1-1,0 0,1 1,-1 0,0-1,0 1,0 0,1 1,-1-1,-2 1,-81 30,54-8,1 1,1 1,1 2,2 1,1 1,1 1,1 2,-10 18,27-41,1 0,0 1,1 0,0 0,0 0,1 0,0 1,1-1,0 1,1 0,0 0,1 0,0 0,1 1,0-1,0 0,5-4,0 0,0 0,1 0,0-1,0 0,0 0,1-1,-1 0,1 0,1 0,-1-1,1 0,-1-1,1 0,0 0,0 0,1-1,-1 0,1-1,-1 0,1 0,-1-1,1 0,-1 0,8-2,12 2,-3 0</inkml:trace>
  <inkml:trace contextRef="#ctx0" brushRef="#br0" timeOffset="2249.849">1 1045,'114'-12,"0"5,1 5,82 11,-21 0,0-8,118-16,574-43,-405 36,-154 4,-169-5,-47 2,-74 16</inkml:trace>
</inkml:ink>
</file>

<file path=ppt/ink/ink4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8:00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0 932,'5'0,"11"0,7 0,5 0,-2-5,-1-1,0 0,1 1,0 2,1 1,1 0,0 2,-5 0</inkml:trace>
  <inkml:trace contextRef="#ctx0" brushRef="#br0" timeOffset="303.236">198 650,'-5'44,"-2"18,1 4,1-5,1-8,7-7,2-8,1-5,-1-3,-6-7,-3-3,-1 1,1-4</inkml:trace>
  <inkml:trace contextRef="#ctx0" brushRef="#br0" timeOffset="1335.426">592 1187,'0'-31,"-1"12,0 1,1-1,1 0,1 1,1-1,0 1,1 0,1 0,1 0,0 1,5-7,4-5,3 1,0 0,1 1,2 1,1 1,18-16,-39 40,0-1,0 1,-1 0,1 0,0-1,0 1,0 0,0 0,0 0,0 0,0 0,1 0,-1 0,0 0,0 1,1-1,-1 0,1 1,-1-1,0 1,1 0,-1-1,1 1,-1 0,1 0,-1 0,1 0,-1 0,1 0,-1 0,1 1,-1-1,1 0,-1 1,1-1,-1 1,0 0,1-1,-1 1,0 0,0 0,1 0,0 1,18 55,-14-38</inkml:trace>
  <inkml:trace contextRef="#ctx0" brushRef="#br0" timeOffset="2252.618">762 1271,'14'3,"0"-1,1 0,-1-1,1-1,-1 0,0-1,1-1,-1 0,0-1,0-1,0 0,0 0,-1-2,0 1,0-2,0 0,-1 0,0-1,3-3,-11 6,0-1,0 0,0 0,0 0,-1 0,0 0,-1-1,1 1,-1-1,0 0,-1 0,0 0,0 0,0 0,-1 5,0 0,1-1,-1 1,0 0,0 0,0-1,-1 1,1 0,0-1,-1 1,0 0,1 0,-1 0,0 0,0 0,0 0,0 0,-1 0,1 0,-1 0,1 0,-1 1,1-1,-1 1,0-1,0 1,0-1,0 1,0 0,0 0,0 0,0 0,0 1,0-1,-1 1,1-1,0 1,0 0,-1-1,1 1,0 0,-2 1,-7 1,0 1,0 1,0 0,1 1,-1 0,1 0,0 1,1 0,0 1,0 0,0 0,1 1,0 0,0 1,1 0,0 0,0 0,1 1,1 0,0 0,0 1,0 2,-2 1,1 0,0 0,1 1,1 0,0 0,1 0,1 1,0 7,2-12,0 0,-1 0,0 0,-1 0,0 0,-1-1,0 1,-1-1,0 0,-1 0,1 0,-2 0,0-1,0 0,0 0,-1-1,-1 0,1 0,-1 0,-8 5,0-4</inkml:trace>
  <inkml:trace contextRef="#ctx0" brushRef="#br0" timeOffset="3432.087">1326 877,'17'8,"-8"-2,0 0,0-1,1 0,0 0,-1-1,2 0,-1-1,0 0,1-1,-1 0,1 0,-1-1,1-1,0 0,-1 0,1-1,0-1,-1 1,1-2,-1 1,0-2,5-1,-3-2,1 0,-1-1,-1-1,0 0,0-1,0 0,-1 0,-1-1,0 0,0-1,-1 0,-1 0,0-1,0 0,-2 0,4-12,-8 23,0-1,0 1,0-1,0 0,-1 0,1 0,-1 1,0-1,0 0,0 0,0 0,0 0,-1 1,1-1,-1 0,0 0,0 1,0-1,0 0,0 1,-1-1,1 1,-1 0,1-1,-1 1,0 0,0 0,0 0,0 0,0 0,-1 1,1-1,0 1,-1-1,1 1,-1 0,0 0,1 0,-1 0,0 1,0-1,1 1,-1-1,0 1,0 0,0 0,0 0,1 1,-1-1,0 1,-10 3,0 0,0 2,0-1,1 2,-1 0,2 0,-1 1,1 0,0 1,1 0,0 1,0 0,1 1,1 0,0 0,0 1,-3 7,-1 7,1 2,1-1,1 2,1-1,2 1,1 0,1 0,1 0,2 1,1-1,1 1,2 5,-2 14,0-38,-1 1,-1 0,0 0,-1 0,0 0,0-1,-1 1,-1-1,0 0,-1 0,0 0,0 0,-1-1,0 0,-1 0,-1-1,1 0,-1 0,-1 0,1-1,-9 5,10-8,2-1,1-1,-1 0,0 0,0 0,0 0,0-1,0 1,-1-2,1 1,-1 0,1-1,-1 0,0 0,-2-1,-7-3</inkml:trace>
  <inkml:trace contextRef="#ctx0" brushRef="#br0" timeOffset="4285.451">1410 397,'75'-62,"-4"-3,60-70,-107 109,-19 20,-5 6,0-1,0 0,0 0,1 0,-1 0,0 1,0-1,0 0,1 0,-1 1,0-1,1 0,-1 0,1 1,-1-1,1 0,-1 1,1-1,0 1,-1-1,1 0,-1 1,1-1,0 1,0 0,-1-1,1 1,0 0,0-1,0 1,-1 0,1 0,0 0,0 0,0 0,-1 0,1 0,0 0,0 0,0 0,0 0,-1 0,1 0,0 1,0-1,0 0,-1 1,1-1,0 1,-1-1,1 1,0-1,-1 1,1-1,0 1,-1-1,1 1,-1 0,1 0,23 133,12-55,-27-64</inkml:trace>
  <inkml:trace contextRef="#ctx0" brushRef="#br0" timeOffset="4737.764">2144 1,'118'319,"-107"-267,-3 1,-1 0,-3 0,-3 0,-1 1,-5 17,0-32,-2-1,-2 1,-2-1,-1-1,-1 0,-3-1,0 0,-3-2,-1 0,-1-1,-2-1,-4 4,6-12,-1 0,-1-1,-1-1,-1-1,-1-1,0-2,-2 0,0-2,-1-1,-4 0,8-5</inkml:trace>
</inkml:ink>
</file>

<file path=ppt/ink/ink4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38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537 285,'438'0,"-196"-29,-137 34,-96 7,-36-8,4-9,0-2,0 0,1-2,0 0,0-2,1 0,1-1,0-1,0-1,-3-5,-22-5,28 20</inkml:trace>
  <inkml:trace contextRef="#ctx0" brushRef="#br0" timeOffset="1773.995">2484 313,'30'-7,"0"1,1 2,0 1,0 1,0 2,0 1,8 2,28-1,-77-44,-100-120,104 133,11 22</inkml:trace>
  <inkml:trace contextRef="#ctx0" brushRef="#br0" timeOffset="-3463.337">1 1187,'16'4,"0"-1,0-1,0 0,0-1,0-1,1-1,-1 0,0-1,0 0,0-2,0 0,-1-1,0 0,1-1,-2-1,1 0,-1-1,0-1,-1 0,0-1,0 0,-1-1,-1 0,1-1,145-141,-146 142,1 0,-1 0,-1-1,0-1,-1 1,0-2,-1 1,0-1,-1 0,-1-1,0 0,-1 0,-1 0,2-14,-5 28,-1-1,0 0,0 1,0-1,0 0,0 0,-1 1,1-1,0 0,-1 1,1-1,-1 0,0 1,1-1,-1 1,0-1,0 1,0-1,0 1,0 0,0 0,0-1,-1 1,1 0,0 0,-1 0,1 0,-1 0,1 1,-1-1,0 0,1 1,-1-1,1 1,-1-1,0 1,0 0,1 0,-1 0,0 0,1 0,-1 0,0 0,1 1,-1-1,0 0,1 1,-1 0,0-1,1 1,-1 0,1 0,-1 0,0 0,-13 9,1 0,0 0,0 2,1 0,1 0,0 1,0 1,1 0,1 0,1 1,0 0,1 1,0 0,1 0,1 1,1-1,0 1,2 1,-1-1,2 1,0 2,2-14,0-1,0 1,0-1,1 1,0-1,0 1,0-1,1 0,-1 0,1 1,1-1,-1 0,1-1,0 1,0 0,0-1,0 0,1 1,0-1,0-1,0 1,0-1,1 1,-1-1,1 0,0-1,0 1,0-1,0 0,0 0,0-1,1 1,-1-1,5 0,13 3,1-2,-1 0,1-2,-1 0,1-2,-1 0,0-2,0 0,0-2,-1-1,1 0,-1-2,-1 0,0-1,0-2,14-10,15-15,-23 19,-1-1,-1-2,0 0,-2-1,-1-2,6-9,-22 27,0-1,-1 0,0-1,0 0,-1 1,0-1,0-1,-1 1,0 0,0-1,-1 0,0 0,-1 1,0-1,0 0,-1 0,0 0,-1-8,0 16,1 0,0-1,-1 1,1 0,-1 0,1-1,-1 1,0 0,0 0,1 0,-1 0,0 0,0 0,0 0,0 0,0 0,0 1,0-1,-1 0,1 0,0 1,0-1,-1 1,1 0,0-1,-1 1,1 0,0-1,-1 1,1 0,0 0,-1 0,1 0,0 1,-1-1,1 0,0 0,-1 1,1-1,0 1,0-1,-1 1,1 0,0-1,0 1,-49 40,35-23,0-3,2 0,0 1,0 1,2 1,0-1,1 2,-3 9,7-14,1 0,1 0,0 0,1 0,1 1,0 0,1-1,0 8,1-17,1 1,-1-1,1 1,1-1,-1 1,1-1,0 0,0 0,0 0,0 0,1 0,0 0,0-1,1 0,-1 1,1-1,0 0,0-1,0 1,1-1,-1 1,1-1,0-1,0 1,11 2,0-1,1 0,-1-1,0-1,1-1,0 0,-1-1,1-1,0-1,-1 0,1-1,-1 0,0-2,0 0,-1-1,9-4,8-3,0-2,-1 0,-1-3,0 0,-2-2,0-1,-1-1,-1-1,13-17,-31 33,-1-2,1 1,-1 0,-1-1,0-1,0 1,-1-1,0 0,-1 0,0 0,0-1,-1 1,-1-1,0 0,0-4,-2 13,0 0,0 0,0-1,-1 1,1 0,-1 0,0-1,1 1,-1 0,0 0,0 0,-1 0,1 0,0 0,-1 1,1-1,-1 0,1 1,-1-1,0 1,0-1,1 1,-1 0,0 0,0-1,0 2,-1-1,1 0,0 0,0 1,0-1,-1 1,1 0,0-1,-1 1,1 0,-2 1,-1-1,-1 0,0 1,0 0,1 0,-1 0,0 1,1 0,0 0,-1 1,1-1,0 1,0 0,0 0,-2 3,-1 2,1 0,0 0,1 1,0 0,0 0,0 0,2 1,-1 0,1 0,0 0,1 0,0 1,1 0,0-1,1 1,0 0,1 0,0-1,0 1,2 0,-1 0,1-1,0 1,1-1,1 1,-1-1,2 0,-1 0,1-1,1 1,0-1,0-1,1 1,0-1,0 0,1 0,4 2,47 25,-46-34</inkml:trace>
  <inkml:trace contextRef="#ctx0" brushRef="#br0" timeOffset="484.694">2202 539,'-188'266,"29"-57,131-190,17-18</inkml:trace>
  <inkml:trace contextRef="#ctx0" brushRef="#br0" timeOffset="769.641">1892 510,'45'82,"3"-2,42 50,32 98,-110-210</inkml:trace>
  <inkml:trace contextRef="#ctx0" brushRef="#br0" timeOffset="1317.155">2540 680,'47'368,"-38"-316,-7-123,1 36,2-1,1 1,1 0,2 0,2 1,1 1,6-9,-4 4,28-42,-41 78,0 0,0 0,0 1,0-1,1 1,-1-1,0 1,1-1,-1 1,1 0,0 0,-1 0,1 0,0 0,0 0,-1 0,1 0,0 1,0-1,0 1,0-1,0 1,0 0,0 0,0 0,0 0,0 0,0 0,0 1,0-1,0 1,0-1,0 1,0 0,-1 0,1 0,0 0,0 0,-1 0,1 0,-1 0,2 2,32 58,-33-56,0 1,0-1,0 0,1 0,-1 0,1-1,0 1,1 0,-1-1,1 0,0 0,0 0,0 0,0-1,2 1,5 0</inkml:trace>
  <inkml:trace contextRef="#ctx0" brushRef="#br0" timeOffset="2233.195">3161 623,'15'0,"9"0,5 0,3 0,1 0,-1 0,0 0,-2 0,-1 0,0 0,0 0,-11 0,-7 0</inkml:trace>
  <inkml:trace contextRef="#ctx0" brushRef="#br0" timeOffset="2570.832">3077 877,'14'5,"10"1,6 1,2-7,0-3,1-1,-2 0,-1 1,-5-4,-2-1,-1 2,1 0,-3 3</inkml:trace>
  <inkml:trace contextRef="#ctx0" brushRef="#br0" timeOffset="9887.787">3839 1160,'46'-18,"-7"4,-1-1,-1-2,-1-2,0-1,-1-2,2-3,-18 7,-1-2,0 0,-2 0,0-2,-1 0,-2-1,0 0,-1-1,7-22,-18 46,0-1,-1 0,1 1,0-1,-1 0,1 0,0 1,-1-1,1 0,-1 0,1 0,-1 0,1 0,-1 0,0 1,0-1,1 0,-1 0,0 0,0 0,0 0,0 0,0 0,0 0,0 0,0 0,-1 0,1 0,0 0,0 0,-1 0,1 0,-1 0,1 0,-1 0,1 1,-1-1,0 0,1 0,-1 1,0-1,1 0,-1 1,0-1,0 1,0-1,0 1,0-1,1 1,-1-1,0 1,0 0,0 0,0-1,0 1,0 0,0 0,0 0,0 0,0 0,-7 6,2-1,-1 1,1 0,0 1,0-1,1 1,0 1,0-1,0 1,1-1,1 1,-1 0,1 1,0-1,1 0,0 1,0 0,1-1,0 1,1 0,0 7,-1-11,1 1,0-1,0 1,1 0,0-1,0 1,0-1,0 1,1-1,0 0,0 0,0 1,1-1,0-1,0 1,0 0,0-1,1 1,0-1,0 0,0 0,0-1,1 1,-1-1,1 0,0 0,0-1,0 1,0-1,0 0,1-1,-1 1,1-1,3 1,8 1,0-1,1-1,-1 0,1-2,-1 1,0-2,1-1,-1 0,0-1,-1 0,1-2,-1 0,0-1,8-4,-14 6,-1-1,1 0,-1-1,0 0,-1 0,1-1,-2 0,1 0,-1-1,0 0,-1 0,0-1,0 0,-1 0,-1 0,1 0,-2-1,1 0,-2 0,1 0,-2 0,2-8,-3 19,-3-69,3 67,0 1,0-1,0 1,0-1,-1 1,1 0,-1-1,1 1,-1-1,1 1,-1-1,0 1,1 0,-1 0,0-1,0 1,0 0,0 0,0 0,-1 0,1 0,0 0,0 0,-1 1,1-1,0 0,-1 1,1-1,-1 1,1-1,0 1,-1 0,1-1,-1 1,1 0,-1 0,0 0,1 0,-1 1,1-1,0 0,-1 1,-2 2,0 1,0 0,0 0,0 0,1 0,0 1,0-1,0 1,1 0,-1 0,1 0,0 0,1 0,-1 0,1 1,0-1,0 0,1 1,-1-1,1 1,1-1,-1 1,1-1,1 6,-1-1,0 1,1-1,0 1,0-1,1 0,1 0,0 0,0-1,1 1,0-1,0 0,1 0,1-1,-1 1,1-2,1 1,-1-1,1 0,1 0,-1-1,1 0,0-1,0 0,1 0,0-1,0 0,0-1,0 0,0-1,0 0,1 0,-1-1,1 0,0-1,-1 0,1-1,-1 0,1-1,6-2,-9 2,0 0,0-1,0 0,-1-1,1 0,-1 0,0 0,0-1,0 0,0 0,-1-1,0 0,0 0,-1 0,0-1,0 1,0-2,-1 1,0 0,0-1,-1 1,0-1,0 0,-1 0,0-1,0-2,-3 5,0-1,1 1,0-1,0 0,1 1,-1-1,2 1,-1-1,0 1,1-1,1 1,-1 0,1 0,0 0,0 0,0 1,5-5,-5 6,0 0,0 0,-1 0,1 0,-1-1,0 1,0-1,0 1,-1-1,1 0,-1 0,0 1,-1-1,1 0,-1 0,0 0,0 0,-1 0,1 0,-1 1,0-1,0 0,-1 0,1 1,-1-1,0 1,0-1,-1 1,1 0,-1 0,0 0,0 0,-1 0,1 1,1 2,-1 0,1 1,0-1,-1 1,1-1,0 1,-1 0,1 0,0 0,-1 0,1 1,0-1,-1 0,1 1,0 0,-1 0,1-1,0 1,0 1,0-1,0 0,0 0,0 1,0-1,0 1,1-1,-1 1,1 0,-1 0,1 0,-1 0,1 0,0 1,-32 74,32-65,1 0,1 1,0-1,1 0,0 0,0 0,2 0,-1 0,2 0,-1-1,2 0,-1 0,1 0,1-1,0 0,1 0,0 0,7 6,59 51,-59-56</inkml:trace>
  <inkml:trace contextRef="#ctx0" brushRef="#br0" timeOffset="12103.884">5306 1103,'51'-44,"-3"-2,-2-2,-1-3,-3-1,7-16,-46 65,0-1,0-1,0 1,-1 0,1-1,-1 1,0-1,0 1,-1-1,1 0,-1 0,0 0,-1 0,1 0,-1 0,0 0,0-3,0 7,-1 0,1 1,0-1,0 0,-1 1,1-1,0 0,-1 1,1-1,0 1,-1-1,1 1,-1-1,1 1,-1-1,1 1,-1-1,0 1,1-1,-1 1,1 0,-1-1,0 1,1 0,-1 0,0 0,1-1,-1 1,0 0,0 0,1 0,-1 0,0 0,1 0,-1 0,0 1,1-1,-1 0,0 0,0 0,1 1,-1-1,1 0,-1 1,0-1,1 1,-1-1,1 0,-1 1,1-1,-1 1,1 0,-1-1,1 1,0-1,-1 1,-27 30,18-17,0 1,1 0,1 0,1 1,0 0,1 0,0 0,2 1,0 0,0 0,2 0,0 0,1 3,1-16,0 1,0 0,1-1,-1 1,1-1,0 1,0-1,1 0,-1 1,1-1,0 0,0 0,1 0,-1 0,1-1,0 1,0-1,0 1,0-1,0 0,1 0,0 0,-1-1,1 1,0-1,0 0,0 0,1-1,-1 1,0-1,1 0,-1 0,1 0,-1 0,1-1,-1 0,1 0,-1 0,1-1,-1 1,1-1,-1 0,5-2,7-3,0-1,0 0,0-2,-1 0,0 0,-1-1,0-1,-1-1,0 0,-1 0,0-1,-1-1,0 0,-1-1,-1 0,0-1,-6 13,-1 0,0-1,0 1,0-1,0 1,0-1,-1 0,0 0,0 1,0-1,0 0,0 0,-1 0,0 0,0 0,0 0,0 0,-1 0,1 0,-1 0,0 0,0-1,-2 5,1 0,0 1,-1-1,1 0,0 1,-1-1,1 1,0 0,0 0,-1 0,1 0,0 0,0 0,0 0,0 1,1-1,-1 1,0-1,1 1,-1 0,1 0,-1 0,1 0,0 0,0 0,0 0,-1 2,-2 0,0 0,0 0,1 1,-1-1,1 1,0 0,0 0,1 1,0-1,0 0,0 1,0-1,1 1,0 0,0-1,0 1,1 0,0 0,0-1,1 1,-1 0,1 0,1-1,-1 1,1-1,0 1,0-1,0 1,1-1,0 0,0 0,0-1,0 1,1-1,0 1,0-1,0 0,0 0,4 1,1-1,-1-1,1 0,0 0,0-1,0 0,0-1,0 0,0-1,0 1,0-2,0 1,0-1,0-1,0 0,0 0,0-1,0 0,-1 0,0-1,1 0,-1 0,5-5,9-5,0-1,-2-1,0 0,-1-2,0 0,-2-2,9-10,53-96,-78 125,13-61,-16 62,0 0,0 0,0 0,0 0,0 1,0-1,0 1,0-1,1 1,-1 0,0 0,0-1,1 1,-1 0,0 1,1-1,-1 0,1 0,-1 1,1-1,0 1,0-1,-1 1,1-1,0 1,0 0,1 0,-1 0,0-1,0 2,-5 5,0 0,0 1,1 0,0 0,1 1,0-1,0 1,1 0,0 0,1 0,0 0,1 0,0 1,0-1,1 0,1 1,0-1,0 0,1 1,0-1,0 0,2 0,-1-1,1 1,0-1,1 1,0-1,1-1,3 5,8 10,-15-18</inkml:trace>
  <inkml:trace contextRef="#ctx0" brushRef="#br0" timeOffset="12551.585">5673 369,'25'-20,"26"-19,-2-2,-2-3,-2-2,5-9,-3-12,-47 67,1-1,-1 0,1 1,0-1,-1 1,1-1,0 1,-1-1,1 1,0 0,-1-1,1 1,0 0,0-1,-1 1,1 0,0 0,0 0,-1 0,1 0,0 0,0 0,0 0,-1 0,1 0,0 0,0 0,0 1,-1-1,1 0,0 1,-1-1,1 0,0 1,0-1,-1 1,1-1,-1 1,1-1,-1 1,1-1,-1 1,1 0,-1-1,1 1,-1 0,0 0,1-1,-1 1,0 0,1 0,-1-1,0 1,15 43,-7-7,0 11,2 0,2-1,3 0,12 27,-2-43,-10-21</inkml:trace>
  <inkml:trace contextRef="#ctx0" brushRef="#br0" timeOffset="13468.611">6803 736,'0'1,"0"-1,0 0,0 0,0 1,0-1,0 0,0 0,0 1,0-1,1 0,-1 0,0 1,0-1,0 0,0 0,1 0,-1 1,0-1,0 0,0 0,1 0,-1 0,0 1,0-1,0 0,1 0,-1 0,0 0,1 0,-1 0,0 0,0 0,1 0,-1 0,0 0,0 0,1 0,-1 0,0 0,0 0,1 0,-1 0,0 0,0 0,1 0,-1 0,0-1,0 1,1 0,-1 0,0 0,0 0,-7 26,-24 39,-2-1,-4-1,-40 53,60-91,12-18,5-5,-1-1,1 1,-1-1,1 1,-1-1,0 1,0-1,0 0,0 1,0-1,0 0,0 0,0 1,0-1,-1 0,1 0,0-1,-1 1,1 0,-1 0,1-1,-1 1,1 0,-1-1,1 0,-1 1,0-1,1 0,-1 0,0 0,1 0,-1 0,1 0,-8-7</inkml:trace>
  <inkml:trace contextRef="#ctx0" brushRef="#br0" timeOffset="13822.413">6604 736,'48'78,"181"223,-205-254,-17-25</inkml:trace>
  <inkml:trace contextRef="#ctx0" brushRef="#br0" timeOffset="14822.269">7395 313,'-2'-2,"1"0,-1 0,1 0,-1 0,0 1,0-1,0 1,0-1,0 1,0 0,0 0,0 0,0 0,-1 0,1 0,0 1,-1-1,1 1,0-1,-1 1,1 0,-1 0,1 0,-1 0,1 1,-4-1,1 0,-1 1,1-1,0 1,-1 1,1-1,0 1,0 0,0 0,0 1,0-1,0 1,1 0,-1 0,1 1,0-1,0 1,0 0,0 0,1 0,-1 1,1-1,1 1,-1 0,0 0,1 1,-44 143,41-127,-27 178,33 95,0-269,2 0,0-1,2 1,1-1,1 0,1 0,1 0,1-1,1-1,1 0,1 0,1-2,2 1,0-2,0 0,2-1,17 14,22-2,-37-27</inkml:trace>
  <inkml:trace contextRef="#ctx0" brushRef="#br0" timeOffset="18792.954">7508 736,'2'2,"0"-1,0 0,-1 1,1 0,0-1,-1 1,1 0,-1 0,1 0,-1 0,0 0,0 0,0 0,0 0,0 0,-1 1,1-1,-1 0,1 1,-1-1,0 0,0 1,0-1,0 0,0 1,0 0,3 298,0-349,3 1,2-1,2 1,3 0,3-7,-7 27,1 0,0 1,2 1,1-1,2 2,1-2,-15 24,0 0,1 0,-1-1,1 1,0 0,-1 0,1 1,0-1,0 0,0 1,0-1,1 1,-1-1,0 1,1 0,-1 0,0 0,1 1,-1-1,1 0,-1 1,1 0,0-1,-1 1,1 0,-1 0,1 1,0-1,-1 0,1 1,-1 0,1 0,-1-1,0 1,1 1,-1-1,0 0,1 0,-1 1,0 0,0-1,0 1,-1 0,1 0,0 0,-1 0,28 39,-20-20</inkml:trace>
  <inkml:trace contextRef="#ctx0" brushRef="#br0" timeOffset="19708.378">7705 1329,'14'-9,"0"-1,-1-1,0 0,-1 0,0-2,-1 1,-1-1,0-1,0 0,-2 0,1-1,-2 0,0-1,4-14,-12 30,1 0,0 0,-1 0,1 0,-1 0,1 0,-1 0,1 0,0 0,-1 0,1 0,-1-1,1 1,0 0,-1 0,1 0,0-1,-1 1,1 0,-1 0,1-1,0 1,0 0,-1-1,1 1,0 0,0-1,-1 1,1 0,0-1,0 1,0-1,0 1,-1 0,1-1,0 1,0-1,0 1,0-1,0 1,0 0,0-1,0 1,0-1,0 1,1-1,-1 1,0 0,0-1,0 1,0-1,1 1,-1 0,0-1,-30 27,23-20,0 2,1-1,0 1,1 0,-1 0,2 1,-1-1,1 1,0 0,-2 9,6-15,-1 0,0 0,1 0,0 0,-1 0,1 0,0 1,1-1,-1 0,1 0,-1 0,1 0,0 0,0 0,0 0,0 0,1 0,-1 0,1-1,0 1,0-1,0 1,0-1,0 0,0 1,1-1,-1 0,1-1,0 1,-1 0,1-1,0 1,0-1,0 0,0 0,6 1,1 0,-1 0,1-1,-1 0,1 0,0-1,-1-1,1 0,-1 0,1-1,-1 0,0 0,1-1,-1 0,0-1,-1 0,1-1,-1 0,0 0,0 0,0-1,-1 0,0-1,0 0,-1 0,1 0,-1-1,-1 0,0 0,0 0,-1-1,0 1,0-1,-1 0,2-7,-6 17,0-1,1 1,-1-1,0 1,0-1,0 1,0-1,0 0,0 1,0-1,0 0,0 0,0 0,1 0,-1 0,0 0,0 0,0 0,0 0,0 0,0 0,0-1,0 1,0 0,0-1,0 1,0 0,0-1,0 0,1 1,-1-1,0 1,0-1,1 0,-1 1,0-1,1 0,-1 0,1 0,-1 0,1 1,-1-1,1 0,0 0,-1 0,1 0,0 0,0 0,0 0,0 0,0 0,0 0,0 0,0 0,0 0,0 0,0 0,1 0,-1 0,0 0,1 0,-1 1,1-1,-1 0,1 0,-4 3,0 0,0-1,1 2,-1-1,1 0,-1 0,1 1,0 0,0-1,0 1,0 0,0 0,1 0,0 0,-1 0,1 0,0 0,0 1,1-1,-1 0,1 0,-1 1,1-1,0 1,1-1,-1 0,0 1,1-1,0 0,0 0,0 1,0-1,0 0,1 0,-1 0,1 0,0-1,0 1,0 0,0-1,0 1,1-1,-1 0,1 1,-1-1,1-1,0 1,0 0,0-1,0 1,3 0,5-3,0-1,0 0,0-1,0 0,0 0,-1-1,1-1,-1 0,0 0,-1-1,1 0,-1-1,0 0,-1 0,1-1,-1 0,-1-1,0 0,0 0,-1 0,0-1,0 0,-1 0,0-2,-56 88,30 9,21-82,0-1,0 0,0 0,0 1,0-1,1 0,-1 0,1 0,0 1,-1-1,1 0,0 0,0 0,1 0,-1 0,0 0,1-1,-1 1,1 0,-1-1,1 1,0-1,-1 1,1-1,0 0,0 0,0 0,0 0,0 0,1 0,-1-1,0 1,0-1,0 1,1-1,0 0,18-1,-3-4</inkml:trace>
  <inkml:trace contextRef="#ctx0" brushRef="#br0" timeOffset="20927.661">8242 934,'8'4,"0"0,0-1,1 0,-1 0,1 0,0-1,-1-1,1 1,0-1,0-1,0 0,0 0,0-1,0 0,0 0,0-1,0 0,-1-1,1 0,-1 0,0-1,0 0,0-1,0 1,-1-1,1-1,-1 0,-1 0,1 0,-1 0,0-1,-1 0,1-1,-2 1,4-7,111-173,-118 186,-1 1,1-1,0 0,0 1,0-1,0 0,0 1,-1-1,1 0,0 0,-1 0,1 0,-1 0,1 1,-1-1,1 0,-1 0,0 0,1 0,-1-1,0 1,0 0,0 0,0 0,0 0,0 0,0 0,0 0,0 0,0 0,0 0,-1 0,1 0,-1 0,1 0,0 0,-1 0,0 0,1 0,-1 0,0 0,1 1,-1-1,0 0,0 1,1-1,-1 0,0 1,0-1,0 1,0-1,0 1,0-1,0 1,0 0,0-1,0 1,0 0,0 0,0 0,0 0,-11 6,1 1,0 0,0 1,1 0,0 0,1 1,0 1,0-1,1 1,0 1,1 0,0 0,1 0,0 1,1 0,0 0,1 0,0 1,-1 5,4-14,0 0,0 0,0 0,0 0,1 0,-1 1,1-1,0 0,0 0,1 0,-1 0,1 0,0 0,0 0,0 0,1 0,-1 0,1 0,0-1,0 1,0-1,1 1,-1-1,1 0,0 0,0 0,0 0,0 0,0-1,1 0,-1 1,1-1,-1 0,1-1,0 1,0-1,0 1,0-1,2 0,6 1,1-1,0 0,0-1,0 0,-1-1,1-1,0 0,-1 0,1-1,-1-1,0 0,0-1,0 0,-1-1,1 0,-1-1,-1 0,1-1,-1 0,-1 0,0-1,0-1,0 1,-1-1,6-11,-5 10,-1 0,0-1,-1-1,0 1,-1-1,0 0,-1 0,-1-1,0 0,-1-1,-2 15,-1-1,1 0,-1 0,1 1,-1-1,0 0,1 0,-1 1,0-1,0 0,0 0,1 0,-1 0,0 1,0-1,0 0,-1 0,1 0,0 0,0 0,0 1,0-1,-1 0,1 0,0 1,-1-1,1 0,-1 0,1 1,-1-1,1 0,-1 1,1-1,-1 1,0-1,1 0,-1 1,0 0,0-1,1 1,-1-1,0 1,0 0,1 0,-1-1,0 1,0 0,0 0,0 0,1 0,-1 0,0 0,0 0,0 0,0 0,0 0,1 1,-1-1,0 0,0 1,1-1,-1 0,0 1,-41 39,37-31,0 1,0-1,1 1,1 0,-1 0,2 0,-1 1,2-1,-1 1,1-1,1 4,0-10,0 0,1 0,-1 0,1 0,0 0,0 0,0 0,1 0,0 0,-1-1,1 1,0-1,1 1,-1-1,1 0,-1 0,1 0,0 0,0 0,0-1,1 1,-1-1,1 0,-1 0,1 0,-1 0,1-1,0 1,0-1,2 0,2 1,0 0,0 0,0-1,0 0,0 0,1-1,-1-1,0 1,0-1,0 0,0-1,0 0,0 0,-1-1,1 0,-1 0,0-1,1 0,-1 0,-1 0,1-1,-1 0,0-1,0 1,0-1,-1 0,0-1,0 1,-1-1,3-4,3-6,-1 0,0 0,-1-1,-1 0,-1-1,-1 0,1-6,-6 25,0 0,0 0,-1 0,1 0,0 0,0 0,-1 0,1 0,0 0,0 0,-1 0,1 0,0 0,0 0,0 0,-1 0,1 0,0-1,0 1,-1 0,1 0,0 0,0 0,0 0,0-1,-1 1,1 0,0 0,0 0,0 0,0-1,0 1,-1 0,1 0,0-1,0 1,0 0,0 0,0 0,0-1,0 1,0 0,0 0,0-1,-13 23,3-2,1 1,0 0,2 1,0 0,2 0,0 0,2 1,0 0,1 9,2-28,0 1,1-1,-1 1,1-1,0 0,0 1,0-1,1 0,-1 0,1 1,0-2,0 1,1 0,-1 0,1-1,0 1,0-1,0 0,0 1,1-2,-1 1,1 0,0 0,22-13,-18-5</inkml:trace>
  <inkml:trace contextRef="#ctx0" brushRef="#br0" timeOffset="21526.099">8552 313,'6'-4,"43"-26,-2-2,-1-3,-2-1,-1-2,-2-2,19-26,-35 34,-14 59,-5 9,1 0,1-1,2 0,2-1,15 32,-17-48,0-3</inkml:trace>
</inkml:ink>
</file>

<file path=ppt/ink/ink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16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37,'6'84,"-4"0,-3 0,-5 12,5-82,-10 139,-7 0,-28 105,2-110,45-147,0-1,-1 1,1-1,0 0,0 1,-1-1,1 0,0 0,0 1,0-1,-1 0,1 0,0 0,0 0,0 0,-1 0,1 0,0 0,0 0,0-1,-1 1,1 0,0 0,0-1,-1 1,1 0,0-1,-1 1,1-1,0 1,-1-1,1 1,-1-1,1 0,-1 1,1-1,-1 0,1 1,-1-1,1 0,-1 0,0 1,0-1,1 0,-1 0,0 1,0-1,0 0,0 0,0 0,0 1,0-2,7-5,44-36,3 2,1 3,2 2,1 2,2 3,2 2,-44 20,0 0,0 0,0 1,1 1,0 1,0 0,1 1,0 2,0 0,16 0,-35 2,1 1,-1 0,1 0,-1 0,1 0,-1 1,1-1,-1 0,1 1,-1-1,1 1,-1-1,0 1,1 0,-1-1,0 1,1 0,-1 0,0 0,0 0,0 0,0 0,0 1,0-1,0 0,0 0,0 1,-1-1,1 1,0-1,-1 0,1 1,-1-1,0 1,1-1,-1 1,0-1,0 1,0 0,0-1,0 1,-1-1,1 1,0 0,-29 66,5-39,-1-2,0-1,-2 0,-2-3,0 0,-18 10,24-17,23-15,-15 12,-1-1,0-1,0 0,-1 0,-1-2,0 0,0-1,-1-1,1-1,-2-1,1 0,-9 0,-12-19,28 2</inkml:trace>
  <inkml:trace contextRef="#ctx0" brushRef="#br0" timeOffset="311.944">1078 658,'-33'33,"1"1,2 2,1 1,2 1,1 1,3 2,-1 4,21-41,1-1,0 1,0-1,0 1,1 0,-1-1,1 1,0 0,0 0,0 0,1 0,-1 0,1 0,0 0,0 1,0-1,1 0,0 0,-1 0,1 0,1 0,-1-1,0 1,1 0,0 0,0-1,0 1,0-1,1 0,-1 0,1 0,0 0,0 0,1 0,7 1,1 0,0-1,0-1,0 0,1-1,-1 0,0-1,1 0,-1-1,0 0,0-1,0 0,0-1,0-1,0 0,-1 0,0-1,0-1,9-5,-7 5,-1-1,0-1,0 0,0 0,-1-1,-1-1,0 0,0 0,-1-1,0 0,0 0,-2-1,1 0,-2-1,1 0,-2 0,0 0,0 0,2-15,-7 19,-1 0,0 0,-1 0,1 0,-2 0,1 1,-1-1,-1 1,1-1,-1 1,-1 0,0 1,0-1,0 1,-1 0,0 0,0 0,-1 1,0 0,0 1,0-1,-1 1,0 1,0-1,0 1,0 1,-1 0,1 0,-1 0,0 1,0 1,0-1,0 1,0 1,-7 0,-12 5,3 0</inkml:trace>
  <inkml:trace contextRef="#ctx0" brushRef="#br0" timeOffset="794.511">1784 658,'-28'10,"0"2,0 1,1 1,1 2,1 0,0 2,1 0,1 2,0 1,-15 19,-13 52,50-89,0 0,0 0,0 0,1 0,0 0,-1 1,1-1,0 0,1 0,-1 0,1 0,-1 1,1-1,0 0,0 0,0 0,0 0,1 0,-1-1,1 1,0 0,0-1,0 1,0-1,0 1,0-1,1 0,-1 0,1 0,1 1,9 2,0 0,0-1,1-1,-1 0,1 0,0-2,0 1,-1-2,1 0,0-1,0 0,0-1,-1 0,11-4,-9 1,-1 0,0-2,0 1,0-2,-1 0,0 0,0-2,-1 1,0-1,-1-1,0 0,-1-1,3-4,109-175,-97 147,-2-1,-2 0,-2-2,-2 0,-2-2,-2 1,-3-2,-1 1,-3-1,1-51,-7 96,1-1,0 0,-1 0,0 0,-1 0,0 0,1 0,-2 0,1 0,-1 1,0-1,0 0,0 1,-1 0,0-1,0 1,0 0,-1 0,1 1,-1-1,0 1,-1 0,1 0,-1 0,0 1,0-1,0 1,0 0,0 1,-1-1,1 1,-1 0,0 0,-2 1,1 0,0 1,0 1,0-1,0 1,0 0,0 1,1 0,-1 0,0 0,1 1,-1 0,1 0,0 1,0-1,0 2,1-1,-1 0,1 1,0 0,0 0,1 1,0-1,-1 1,0 3,-9 15,0 0,2 1,1 0,1 0,-4 20,3-1,2-1,2 2,2-1,1 1,3 0,4 36,-2-51,2-1,2 1,0-1,2 0,1-1,1 0,2 0,0-1,2 0,1-1,2-1,0 0,18 20,-28-37,1-1,1 0,-1 0,1-1,0 0,1 0,-1-1,1 0,0 0,1-1,-1-1,1 1,-1-1,4 0,12 1</inkml:trace>
  <inkml:trace contextRef="#ctx0" brushRef="#br0" timeOffset="1385.151">2462 573,'-11'22,"1"0,1 1,1 0,1 0,1 1,1 0,1 0,1 0,2 0,0 1,2 20,-1-40,0 0,1 0,-1 0,1 0,0 0,1 0,-1 0,1 0,0-1,0 1,0-1,1 1,-1-1,1 0,0 0,0 0,1 0,-1 0,1-1,0 0,0 0,0 0,0 0,1 0,-1-1,1 0,-1 0,1 0,0 0,0-1,0 0,0 0,0 0,0-1,0 0,0 0,0 0,0 0,0-1,0 0,0 0,0 0,0 0,-1-1,1 0,2-1,11-11,-1-1,0-1,-1 0,-1-1,0-1,-2 0,0-1,-1 0,-1-1,0 0,1-8,13-20,31-56,-55 104,0 0,0 0,0 0,0 0,-1 0,1 1,0-1,0 0,0 1,0-1,-1 1,1-1,0 1,-1-1,1 1,0-1,-1 1,1 0,0-1,-1 1,1 0,-1 0,1-1,-1 1,0 0,1 0,-1 0,0 0,1-1,-1 1,0 0,0 0,0 0,0 0,0 0,0 0,0 0,0-1,0 1,-1 0,1 0,0 0,0 0,-1 0,1-1,-1 2,3 6,36 238,-37-236,14 83,-3 0,-5 1,-3-1,-5 1,-4 0,-4-1,-4 0,-8 17,16-83,-2-1,0 0,-2-1,-1 1,0-2,-2 1,-1-2,-1 0,-1 0,-1-1,-1-1,0-1,-2 0,-16 12,31-28,-1 0,0 0,0-1,0 1,0-1,0-1,-1 1,1-1,-1 0,1 0,-1 0,0-1,0 0,0 0,0-1,0 1,0-1,0-1,0 1,0-1,0 0,0 0,1-1,-1 0,0 0,1 0,-1 0,1-1,0 0,0 0,0-1,0 0,1 1,-1-1,1-1,0 1,0-1,0 1,1-1,0 0,0 0,0-1,0 1,-1-6,3-9,0 0,1 0,2 0,0 0,0 0,2 0,1 0,0 1,2 0,0 0,1-1,11-30,2 0,3 2,1 1,2 0,3 3,1 0,2 2,2 1,2 2,1 1,2 3,2 1,1 1,1 3,1 2,48-22,-73 43,-1 1,1 1,0 0,0 2,0 0,1 2,10 0,0 1</inkml:trace>
</inkml:ink>
</file>

<file path=ppt/ink/ink4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9:29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70,'-4'1,"1"1,0 0,-1 0,1 0,0 0,0 1,0-1,1 1,-1-1,1 1,-1 0,1 0,0 0,0 1,0-1,0 0,1 1,0-1,-1 1,1 0,0-1,1 1,-1 0,1-1,0 1,-1 2,-15 160,-17 163,-4-86,24-173,15-68</inkml:trace>
  <inkml:trace contextRef="#ctx0" brushRef="#br0" timeOffset="465.994">0 211,'49'-33,"1"3,2 2,0 2,2 3,12-3,-53 22,-2-3,1 1,0 1,0 0,0 1,1 0,0 1,0 1,0 0,0 0,0 1,0 1,0 0,0 1,0 1,0 0,0 0,4 2,-15-2,1 0,-1-1,0 1,0 0,1 0,-1 0,-1 1,1-1,0 0,0 1,-1-1,0 1,1 0,-1-1,0 1,0 0,0 0,-1 0,1 0,-1-1,0 1,1 0,-1 0,0 0,-1 0,1 0,-1 0,1 0,-1 0,0 0,0-1,0 1,0 0,0-1,-2 2,-57 90,-208 171,266-264,0 1,0-1,0 1,0-1,1 1,-1 0,0-1,1 1,-1 0,1 0,0 0,-1 0,1 1,0-1,0 0,0 0,1 1,-1-1,1 1,-1-1,1 0,0 1,-1-1,1 1,1-1,-1 1,0-1,1 1,-1-1,1 0,0 1,-1-1,1 0,0 1,1-1,-1 0,0 0,1 0,-1 0,1 0,-1 0,1-1,2 2,9 5,2-2,-1 0,0-1,1 0,0-1,0 0,0-2,6 1,-9-2,0 0,-1 1,1 1,0 0,-1 0,0 1,1 0,-2 1,1 1,0 0,-1 0,0 1,7 6,-14-10,-1-1,0 1,0 0,0 0,0 0,0 0,-1 0,1 0,-1 0,0 1,0-1,0 0,0 1,0-1,-1 1,0-1,0 1,0-1,0 1,0-1,-1 1,1-1,-1 1,0-1,0 0,0 1,-1-1,1 0,-1 0,0 0,0 0,0 0,-2 2,-89 76,-178 45,197-107,64-21,4-4</inkml:trace>
  <inkml:trace contextRef="#ctx0" brushRef="#br0" timeOffset="1121.709">705 634,'2'6,"0"1,0-1,1 0,0-1,0 1,0 0,0-1,1 1,0-1,0 0,1-1,-1 1,1-1,0 1,0-2,0 1,1 0,-1-1,1 0,0 0,0-1,0 0,0 0,1 0,-1-1,0 0,1 0,-1 0,1-1,-1 0,1 0,-1-1,1 0,-1 0,6-2,4-4,0-2,0 1,-1-2,0 0,0-1,-1-1,-1 0,0 0,-1-1,8-12,-19 24,-1 0,0 1,0-1,1 0,-1 0,1 0,-1 0,1 1,-1-1,1 0,-1 0,1 1,0-1,-1 0,1 1,0-1,0 1,-1-1,1 1,0-1,0 1,0 0,0-1,0 1,0 0,-1 0,1 0,0-1,0 1,0 0,0 0,0 0,0 1,0-1,0 0,0 0,0 0,-1 1,1-1,0 0,0 1,0-1,0 1,-1-1,1 1,0-1,0 1,-1 0,1-1,0 1,-1 0,1-1,-1 1,1 0,-1 0,1 0,-1-1,0 1,1 1,5 60,-7-58,0 0,0 0,1 1,-1-1,1 0,0 0,0 0,0 0,0 0,1 1,0-1,0 0,0 0,0 0,1 0,-1-1,1 1,0 0,0-1,0 1,1-1,-1 0,1 1,0-1,0 0,0-1,0 1,1-1,-1 1,1-1,-1 0,1 0,0 0,0-1,0 0,0 1,0-1,0 0,0-1,6 0,0-1,0 0,-1 0,1-1,-1-1,1 1,-1-2,0 1,0-1,0-1,0 1,-1-1,0-1,0 0,0 0,-1 0,5-6,101-137,-78 85,-2-2,-3-1,-4-2,-2-1,4-30,-18 68,5-62,-16 93,0 0,0 1,0-1,0 0,0 0,-1 1,1-1,0 1,0-1,0 1,-1-1,1 1,0 0,0 0,-1-1,1 1,0 0,0 0,-1 0,1 0,0 1,-1-1,1 0,0 0,0 1,-1-1,1 1,0-1,0 1,0 0,0-1,0 1,0 0,0 0,0-1,0 1,0 0,0 0,0 0,1 0,-1 0,0 1,1-1,-1 0,1 0,-1 0,1 1,-1-1,1 0,0 0,0 1,0 0,-12 22,2 0,1 1,1 0,2 1,0-1,1 1,2 1,1-1,1 0,1 1,1-1,2 6,-3 9,3-7,2 0,0-1,3 0,0 0,2-1,5 10,-2-4,1 17,-10-31</inkml:trace>
  <inkml:trace contextRef="#ctx0" brushRef="#br0" timeOffset="1373.382">1270 211,'38'9,"32"9,9 1,1-3,-9-4,-11 0,-11-1,-15-3</inkml:trace>
</inkml:ink>
</file>

<file path=ppt/ink/ink4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9:32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1264,'36'-3,"-1"-1,1-2,-1-2,0-1,-1-1,0-2,4-4,-17 10,-1-1,0-1,0 0,-1-2,-1 0,1-1,-1-1,-1-1,-1-1,1 0,-2-1,0 0,-1-1,-1-1,0 0,-1-1,7-15,-14 21,19-58,-23 68,-1 1,1-1,-1 0,0 0,0 1,0-1,0 0,0 0,0 1,-1-1,1 0,0 0,-1 1,1-1,-1 0,0 1,0-1,1 1,-1-1,0 1,0-1,0 1,-1 0,1-1,0 1,0 0,-1 0,1 0,-1 0,1 0,-1 0,1 0,-1 1,0-1,1 0,-2 1,-5 0,1 1,-1 0,0 1,1 0,-1 0,1 1,0 0,0 0,0 0,0 1,0 0,1 1,0-1,0 1,0 0,0 1,1 0,0-1,-1 3,-4 2,1 1,1 0,-1 0,2 1,0 0,0 0,1 1,0 0,2 0,-3 7,6-15,-1-1,1 1,0 1,0-1,1 0,0 0,0 0,0 0,0 0,1 0,0 1,0-1,0 0,0 0,1-1,0 1,0 0,1-1,-1 1,1-1,0 1,0-1,0 0,0 0,1-1,0 1,0-1,0 0,0 1,7 2,-1-1,0 0,1 0,0-1,0-1,1 0,-1 0,1-1,-1 0,1-1,0 0,-1-1,1-1,0 0,-1 0,1-1,-1-1,11-3,21-8,0-2,-1-2,-1-1,7-8,-44 25,16-9,-1-2,0 0,0-1,-2-1,0 0,-1-2,0 0,11-16,-8-5,-18 37,-1 0,1 1,-1-1,0 0,1 1,-1-1,0 0,0 0,1 1,-1-1,0 0,0 0,0 0,0 1,0-1,0 0,0 0,0 1,-1-1,1 0,0 0,0 1,-1-1,1 0,0 0,-1 1,1-1,-1 0,1 1,-1-1,1 1,-1-1,1 1,-1-1,1 1,-1-1,0 1,1-1,-1 1,0 0,0-1,1 1,-1 0,0 0,0-1,1 1,-1 0,0 0,0 0,-5 2,1 0,-1 1,1 0,-1 0,1 0,0 0,0 1,0 0,0 0,1 0,0 1,0-1,0 1,-3 5,2-4,-2 2,1-1,0 1,1 0,0 0,0 1,1-1,0 1,0 0,1 0,0 1,1-1,0 1,0-1,1 1,0 0,1-1,0 1,1 0,0 0,0-1,1 1,0-1,3 7,-3-13,0 0,0 0,1 0,0 0,-1 0,1 0,0-1,0 1,1-1,-1 0,0 0,1 0,-1-1,1 1,0-1,-1 0,1 1,0-2,0 1,0 0,0-1,0 0,0 0,1 0,97-13,-78 7,-1-2,0 0,0-1,-1-1,0-1,-1-1,0-1,-1 0,0-2,-2 0,1-2,-2 0,15-18,-16 15,5-4,-2 0,0-2,-2 0,-1-2,11-24,-24 48,-1 0,-1 0,1 0,-1 0,1-1,-1 1,0-1,-1 1,1 0,-1-1,0 1,0-1,0 1,-1-1,1 1,-1-1,0 1,-1 0,1 0,-1-1,-1 5,0-1,1 1,-1 0,0 0,0 1,0-1,0 0,1 1,-1 0,0-1,0 1,1 0,-1 1,1-1,-1 0,1 1,-1-1,1 1,0 0,0 0,0 0,0 0,0 0,0 0,0 1,1-1,-2 3,-8 10,0 0,1 1,0 0,2 1,0 0,1 1,0-1,1 1,2 1,0-1,0 1,2-1,0 1,2 0,0 6,0-20,1 0,0 0,0 0,0 0,1 0,-1 0,1 0,1 0,-1-1,1 1,-1-1,1 1,0-1,1 0,-1 0,1-1,0 1,0-1,0 0,0 0,1 0,-1 0,1-1,-1 1,1-1,0-1,5 2,10 1</inkml:trace>
  <inkml:trace contextRef="#ctx0" brushRef="#br0" timeOffset="3440.225">651 530,'35'-17,"-1"-2,0-2,-1-1,-2-1,0-2,23-24,-24 18,-1-1,-1-1,-2-2,12-21,-16 24,-22 30,0 1,0 0,1-1,-1 1,1 0,-1-1,1 1,-1 0,1-1,0 1,-1 0,1 0,0 0,0 0,0 0,0 0,0 0,0 0,0 0,0 0,0 0,1 1,-1-1,0 0,0 1,1-1,-1 1,0 0,1-1,-1 1,1 0,-1 0,0 0,1 0,-1 0,1 0,-1 0,0 0,1 1,-1-1,0 1,1-1,-1 1,0-1,1 1,-1-1,0 1,0 0,9 77,-11-71,0-1,1 1,1 0,-1-1,1 1,0-1,0 1,1-1,0 0,0 1,0-1,1 0,0 0,0-1,0 1,3 2,15 11,-1-6</inkml:trace>
  <inkml:trace contextRef="#ctx0" brushRef="#br0" timeOffset="3959.213">2400 615,'-34'43,"-20"29,-6 7,7-6,8-9,7-12,10-9,4-8,2-9,5-5,0-6,3 0,0-3,1-8,4-5</inkml:trace>
  <inkml:trace contextRef="#ctx0" brushRef="#br0" timeOffset="4195.525">2005 615,'10'28,"12"20,3 7,2-2,1-10,-5-7,0-5,-1-3,2-2,-3 0,-1-5,-4 0,-4 0,0-4,-2 2,-2-4</inkml:trace>
  <inkml:trace contextRef="#ctx0" brushRef="#br0" timeOffset="5040.604">2513 1095,'38'-18,"-1"-1,-1-2,-1-2,-1-1,-1-1,21-23,-36 33,-6 7,-1-1,-1 0,1-1,-2 0,1 0,-1-1,-1 0,0-1,-1 0,0 0,-1-1,0 1,-1-1,0-1,-1 1,-1-1,0 1,-1-1,0 0,0-12,-2 24,0 1,0-1,0 1,0-1,0 0,0 1,-1-1,1 0,0 1,-1-1,1 1,-1-1,0 1,1-1,-1 1,0 0,0-1,0 1,0 0,0-1,0 1,0 0,-1 0,1 0,0 0,-1 0,1 0,0 1,-1-1,1 0,-1 1,1-1,-1 1,0-1,1 1,-1 0,1 0,-1 0,0 0,1 0,-1 0,0 0,1 0,-1 0,1 1,-1-1,0 1,1-1,-1 1,1 0,0 0,-1 0,1-1,0 1,-1 0,1 1,0-1,0 0,-13 8,2 1,-1 0,1 1,1 0,0 1,0 0,1 1,1 0,0 0,1 1,1 0,0 1,0 0,2 0,0 0,0 0,2 1,0 0,1 0,0 0,1 0,1 0,2 14,-2-25,1 0,0 0,0 0,1 0,-1 0,1-1,0 1,1 0,-1-1,1 0,0 1,0-1,0-1,0 1,1 0,-1-1,1 1,0-1,0 0,0 0,1-1,-1 1,1-1,-1 0,1 0,0-1,0 1,1-1,142 13,-127-16,1-1,-1-1,0 0,0-2,0 0,-1-2,0 0,0-1,-1-1,-1-1,1 0,-2-2,1 0,4-6,-13 12,0 1,0-2,0 1,-1-1,-1-1,1 0,-1 0,-1 0,0 0,0-1,-1 0,0-1,-1 1,0-1,0 0,-1 0,-1 0,0 0,0 0,-2 9,0 0,0 0,0 0,0 1,0-1,-1 0,1 0,-1 1,1-1,-1 0,1 1,-1-1,0 0,0 1,0-1,0 1,0-1,0 1,0 0,0-1,-1 1,1 0,-1 0,1 0,0 0,-1 0,0 0,1 1,-1-1,0 0,1 1,-1-1,0 1,1-1,-1 1,0 0,0 0,0 0,1 0,-1 0,-1 1,-68 32,66-29,0 1,0 0,0 0,1 1,0-1,0 1,1 0,0 0,0 0,0 0,0 1,1-1,0 1,1 0,0-1,0 1,0 0,0 0,1 0,1 0,-1-1,1 1,0 0,0 0,1 0,0-1,0 1,1-1,0 0,0 0,0 0,1 0,-1 0,2 0,8 2,1-1,0 0,0-1,1 0,-1-1,1-1,1 0,-1-1,0-1,1 0,-1-1,1-1,-1 0,1-1,-1-1,1-1,-1 0,0-1,0 0,0-1,-1-1,0 0,4-3,2 1,0 0,-1-1,0-1,-1-1,0 0,-1-2,-1 0,1 0,-2-2,0 0,-1-1,-1 0,0-1,-1-1,-1 1,9-20,-19-13,-1 49,-1 1,1-1,-1 0,1 0,-1 0,0 1,1-1,-1 0,0 1,0-1,1 0,-1 1,0-1,0 1,0-1,1 1,-1 0,0-1,0 1,0 0,0 0,0 0,0-1,0 1,0 0,0 0,0 0,0 0,0 1,0-1,0 0,0 0,1 1,-1-1,0 0,0 1,0-1,0 1,0-1,1 1,-1-1,0 1,0 0,1-1,-1 1,1 0,-1-1,0 1,1 0,-1 0,1 0,-11 11,1 0,0 1,1 0,1 0,0 1,1 0,0 1,1 0,1 0,0 0,1 0,1 1,0-1,1 1,1 0,0 0,1 0,1 0,2 15,-2-25,0 0,0 0,0 0,1 0,0 0,0 0,0 0,1 0,0-1,0 0,0 1,1-1,0 0,0 0,0-1,1 0,-1 1,1-1,0-1,0 1,0-1,1 0,-1 0,1 0,0-1,0 0,-1 0,2 0,-1-1,0 0,0 0,0 0,0-1,1 0,-1-1,0 1,0-1,0 0,0 0,4-2,8-10</inkml:trace>
  <inkml:trace contextRef="#ctx0" brushRef="#br0" timeOffset="5462.017">3049 249,'67'-37,"-3"-2,-2-3,6-9,17-29,-83 80,-1 0,1 0,0 1,-1-1,1 0,-1 1,0-1,1 1,-1-1,1 1,-1 0,0 0,1-1,-1 1,0 0,0 0,0 0,0 0,0 1,0-1,0 0,0 0,0 0,0 1,-1-1,1 1,0-1,-1 0,1 1,-1-1,0 1,0-1,1 1,-1-1,0 1,0-1,0 1,-1 1,2 0,16 65,-13-46,0 0,2-1,1 0,1 0,0 0,2-1,0 0,3 2,37 40,-32-48</inkml:trace>
</inkml:ink>
</file>

<file path=ppt/ink/ink4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9:38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86 369,'28'-5,"35"-1,10 0,-2 1,-9 2,-4-4,-8-1,-8 2,-6 1,-4 1,-3 2,-2 1,-4-4,-3-1,-9 1,-6 0</inkml:trace>
  <inkml:trace contextRef="#ctx0" brushRef="#br0" timeOffset="252.893">0 624,'44'0,"42"-5,12-1,-2-5,-6-1,-15 3,-10-3,-12 1,-4 2,-7 3,-5 2,-4 2,-3-3,-7-1</inkml:trace>
  <inkml:trace contextRef="#ctx0" brushRef="#br0" timeOffset="599.719">1778 88,'-47'24,"1"2,1 2,1 2,-39 35,63-49,1 0,1 1,0 1,1 1,1 1,1 0,0 2,11-15,0-1,0 1,1 1,0-1,0 1,1-1,0 1,0 0,1-1,0 1,0 0,1 0,0 0,0 0,1 0,0 0,0 0,1 0,0-1,1 1,-1-1,1 1,1-1,0 1,1 0,1 0,0-1,0 1,0-1,1-1,0 1,0-1,1 0,0-1,0 0,0 0,1-1,-1 0,1 0,0-1,0 0,0 0,6-1,13 4,1-2,0-2,0 0,0-2,15-2,-16-3,0 0,-1-2,0-1,0-2,-1 0,0-2,0-1,-2 0,1-2,-2-1,0-1,-1-1,-1-1,12-14,-21 21,-1 0,0-2,-1 1,0-1,-1-1,-1 1,0-1,-2-1,1 0,-2 0,0 0,0 0,0-10,-4 17,1 0,-1 0,-1 0,0-1,0 1,-1 0,0 0,0 0,-1 0,0 0,-1 0,0 0,0 1,-1-1,0 1,-1 0,1 0,-2 0,1 1,-1 0,0 0,0 0,-1 1,0 0,-3-2,-14-7</inkml:trace>
  <inkml:trace contextRef="#ctx0" brushRef="#br0" timeOffset="1080.251">1130 313,'71'-1,"193"13,-145-1,0-5,1-6,-1-5,0-5,52-13,-56 9,111-17,-123 6,-92 22</inkml:trace>
  <inkml:trace contextRef="#ctx0" brushRef="#br0" timeOffset="2696.042">2118 59,'-94'-45,"80"41,0 1,0 1,0 0,0 0,-1 2,1 0,0 0,-1 1,1 1,0 1,0 0,0 0,0 2,1-1,0 2,-12 6,-12 18,26-14</inkml:trace>
</inkml:ink>
</file>

<file path=ppt/ink/ink4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0 469,'194'-209,"-117"90,-43 57,1-2,-24 49</inkml:trace>
</inkml:ink>
</file>

<file path=ppt/ink/ink4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1 713,'14'-51,"3"0,2 2,3 0,1 2,2 0,28-37,8-19,54-112,-107 199</inkml:trace>
</inkml:ink>
</file>

<file path=ppt/ink/ink4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0 507,'20'-34,"15"-20,7-7,0 4,-5 5,-6 8,-7 6,-4 9,-4 6,-6 1,1-1,-2 0,3-2,-1 4</inkml:trace>
</inkml:ink>
</file>

<file path=ppt/ink/ink4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1 540,'19'-34,"11"-25,6-7,1 2,-1 7,-7 10,-3 7,-6 5,-2 9,-4 5,-4 0,1 4,-1 0,-3-1,-2 1</inkml:trace>
</inkml:ink>
</file>

<file path=ppt/ink/ink4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1 536,'23'-39,"14"-21,5-7,-5 5,-4 7,-3 8,-6 8,-7 5,-2 9,-4 3,2 1,-2 0,2-2,-1 3</inkml:trace>
</inkml:ink>
</file>

<file path=ppt/ink/ink4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1 434,'24'-34,"8"-15,3-5,-4 2,-3 11,-6 6,-7 5,0 3,-4 1,1 5,-1 1,3 5,-2-1,-3 2</inkml:trace>
</inkml:ink>
</file>

<file path=ppt/ink/ink4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0 512,'24'-38,"18"-28,1-6,-2 3,-2 9,-4 10,-3 9,-7 6,-2 4,-1 4,-4 5</inkml:trace>
</inkml:ink>
</file>

<file path=ppt/ink/ink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31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17 113,'-17'-2,"38"-3,0 1,194-17,-75 13,171-27,-7 7,-4 18,-301 10</inkml:trace>
</inkml:ink>
</file>

<file path=ppt/ink/ink4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1 808,'179'-313,"-92"156,23-28,-33 76,-43 77,-16 21</inkml:trace>
</inkml:ink>
</file>

<file path=ppt/ink/ink4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0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24,'2'1,"-1"1,0-1,1 1,-1-1,0 1,0 0,0-1,0 1,0 0,0 0,0 0,-1-1,1 1,-1 0,1 0,-1 0,0 0,0 0,1 0,-2 0,1 0,0 0,0 0,-1 0,1 0,-1 0,1 0,-1 0,0 0,0 0,0-1,0 1,0 0,0-1,0 1,-1-1,1 1,0-1,-1 1,0-1,1 0,-1 0,0 0,1 0,-1 0,0 0,0 0,0-1,0 1,0-1,0 1,0-1,0 0,0 0,0 0,0 0,0 0,0 0,0 0,0-1,0 1,1-1,-1 0,0 1,0-1,0 0,0 0,5 3,1-1,-1 1,1-1,-1 0,1 0,0 0,0 0,-1-1,1 1,0-1,0 0,0 0,0-1,-1 1,1-1,0 1,0-1,-1-1,1 1,-1 0,1-1,-1 0,1 0,-1 0,0 0,0 0,0 0,0-1,0 0,-1 0,1 1,-1-1,0-1,0 1,0 0,0 0,0-1,-1 1,0-1,1 0,-1 1,-1-1,1-2,-1 5,0-1,0 1,0 0,0-1,0 1,-1-1,1 1,-1 0,1-1,-1 1,0 0,1-1,-1 1,0 0,0 0,0 0,0 0,0 0,0 0,0 0,0 0,0 0,0 0,-1 1,1-1,0 0,-1 1,1-1,0 1,-1-1,1 1,0 0,-1 0,1 0,-1-1,1 1,-1 1,1-1,-1 0,1 0,0 0,-1 1,1-1,-1 1,1-1,-1 1,-59 35,63-38,-1 0,1 0,-1 0,1 0,0 0,0 0,0 0,0 1,0-1,0 1,1 0,-1-1,1 1,-1 0,0 0,1 1,0-1,-1 0,1 1,-1-1,1 1,0 0,-1 0,1 0,-1 0,1 1,0-1,-1 1,1 0,-1-1,1 1,-1 0,1 0,-1 1,0-1,1 0,-1 1,0-1,0 1,0 0,0 0,-1 0,1 0,0 0,-1 0,1 0,-1 1,0-1,0 0,0 1,0-1,0 1,0-1,-1 1,1-1,-1 1,0 0,0-1,0 1,0 0,0-1,0 1,-1 0,1-1,-1 1,0-1,0 1,0-1,0 0,-1 2,4-5,-1 0,0 0,0 0,0 0,-1 0,1-1,0 1,0 0,-1 0,1-1,0 1,-1 0,1-1,-1 1,0 0,1-1,-1 1,0 0,0-1,0 1,0-1,0 1,0-1,0 1,-1 0,1-1,0 1,-1-1,1 1,-1 0,0 0,1-1,-1 1,0 0,0 0,0 0,0 0,0 0,0 0,0 0,0 0,0 0,0 0,0 0,-1 1,1-1,0 1,-1-1,1 1,0-1,-1 1,1 0,0-1,-1 1,1 0,-1 0,1 0,-1 0,1 0,0 1,-1-1,1 0,-1 1,1-1,0 1,-1-1,1 1,0 0,0 0,-1-2,1 1,-1 0,1 0,0 0,-1 1,1-1,-1 0,1 0,0 1,-1-1,1 1,0-1,0 1,-1 0,1-1,0 1,0 0,0 0,0 0,0 0,0 0,0 0,0 0,0 0,1 0,-1 1,0-1,1 0,-1 0,1 1,-1-1,1 0,-1 1,1-1,0 0,0 1,0-1,0 1,0-1,0 0,0 1,0-1,1 0,-1 1,0-1,1 0,-1 1,1-1,-1 0,1 0,0 1,0-1,0 1,14 4</inkml:trace>
</inkml:ink>
</file>

<file path=ppt/ink/ink4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2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347 133,'-10'-10,"-12"-8,-8 0,2-3,0 3,1 4,0 5,-1 3,0 3,0 3,0 0,5-4,1-2,4 1</inkml:trace>
</inkml:ink>
</file>

<file path=ppt/ink/ink4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41,'-19'-10,"-16"-3,-7 1,4 7,3 5,8 2</inkml:trace>
</inkml:ink>
</file>

<file path=ppt/ink/ink4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1,'-19'0,"-7"5,-3 1,3 5,6 0</inkml:trace>
</inkml:ink>
</file>

<file path=ppt/ink/ink4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1,'15'10,"4"2</inkml:trace>
</inkml:ink>
</file>

<file path=ppt/ink/ink4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1,'24'9,"13"4,0 4,-6 4,-4-1,-7 0,-1-3,0-5,3-4,-4 2,1-1,-3 2,0 0,3-3,2-1,-1-4</inkml:trace>
</inkml:ink>
</file>

<file path=ppt/ink/ink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33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30,'0'1,"0"1,0 0,1 0,-1-1,0 1,1 0,-1-1,1 1,0-1,-1 1,1 0,0-1,0 0,0 1,0-1,0 1,0-1,0 0,1 0,-1 0,0 0,1 0,-1 0,1 0,-1 0,1 0,0-1,-1 1,1-1,-1 1,1-1,0 0,0 1,-1-1,1 0,0 0,73-5,-53 3,197-29,148 2,-41 27,-252 13,-66-8,1-1,0 0,0 0,0-1,1 0,-1-1,0 0,0 0,0-1,9-2,3-3,-2 1</inkml:trace>
</inkml:ink>
</file>

<file path=ppt/ink/ink4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9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0,'5'5,"6"1,2 5,2 1,0 2,2-1,-3 3,2-2,3-3,3-4,2-2,2-3,-8-1,-7 3,-5 2</inkml:trace>
</inkml:ink>
</file>

<file path=ppt/ink/ink4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0,'4'5,"8"1,5 1,5-2,-2 3,2 0,1 0,1-3,2-2,-4 4,-5 1</inkml:trace>
</inkml:ink>
</file>

<file path=ppt/ink/ink4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41,'10'0,"7"0,7 0,3 0,2 0,1 0,-4-5,-3-1,1 0,0 1,1 1,-4-3,-5 0</inkml:trace>
</inkml:ink>
</file>

<file path=ppt/ink/ink4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1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664 872,'0'-5,"-5"-1,-6-5,-2-5,-2-5,-5-3,2-3,-1 4,2 0,0 5,3 0,-2 3,3 0,3 2</inkml:trace>
  <inkml:trace contextRef="#ctx0" brushRef="#br0" timeOffset="499.742">268 477,'-9'-15,"-4"-8,-4-2,1 0,-2 3,-2 6,-3 5,-2 5,2-1,2 0,-2 1,0 3,2-5,6 1</inkml:trace>
</inkml:ink>
</file>

<file path=ppt/ink/ink4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0:2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2306,'91'-77,"110"-95,1 3,75-85,-107 113,-30 28,84-56,-45 45,68-62,5-41,-47 57,-13 2,76-82,-218 210,-69 36,-146 38,60-44,103 9,1 0,0 0,-1 1,1-1,0 0,-1 1,1-1,-1 1,1-1,-1 1,1-1,-1 1,1 0,-1 0,0 0,1 0,-1 0,1 0,-1 1,1-1,-1 0,0 1,1-1,0 1,-1-1,1 1,-1 0,1 0,0 0,-1 0,1 0,0 0,0 0,0 0,0 0,0 0,0 1,0-1,0 0,0 1,1-1,-1 1,0 0,2 12,1 1,0 0,1 0,0-1,1 0,1 1,0-1,1-1,1 1,21 63,10 68,-36-127,0 1,2-1,0 0,1 0,0 0,2 0,5 9,-12-26,0 0,1 0,-1 0,0 0,0 0,1 0,-1 0,0-1,1 1,-1 0,1 0,-1 0,1-1,0 1,-1 0,1-1,0 1,-1 0,1-1,0 1,0-1,-1 1,1-1,0 0,0 1,0-1,0 0,0 0,0 1,-1-1,1 0,0 0,0 0,0 0,0 0,0 0,0 0,0 0,0-1,0 1,0 0,-1-1,1 1,0 0,0-1,0 1,0-1,-1 1,1-1,0 1,-1-1,1 0,0 1,0-2,22-48,69-325,-59 188,-33 186,0 12</inkml:trace>
  <inkml:trace contextRef="#ctx0" brushRef="#br0" timeOffset="1502.132">297 2221,'-5'-2,"0"0,0 0,0 0,0 1,0 0,0 0,0 0,0 0,0 1,0 0,-1 0,1 0,0 1,0 0,0 0,0 0,0 0,0 1,0 0,0 0,0 0,1 1,-1-1,1 1,0 0,0 1,0-1,0 1,0-1,1 1,-3 4,-28 16,-69 50,97-61,5-3</inkml:trace>
  <inkml:trace contextRef="#ctx0" brushRef="#br0" timeOffset="2839.84">974 2503,'17'73,"-4"180,-14-221,12-219,-4 153,1 0,3 0,0 2,2-1,3-1,8-21,-21 42,2 1,0 0,0 0,1 0,0 1,1 0,1 0,0 0,0 1,1 1,0-1,0 1,4-1,-10 8,-1 0,1 1,0-1,0 1,0 0,0 0,0 0,0 1,0-1,0 0,1 1,-1 0,0 0,0 0,0 0,0 1,0-1,1 1,-1 0,0 0,0 0,0 0,-1 0,1 1,0-1,0 1,-1 0,1 0,-1 0,1 0,-1 0,2 3,59 93,-47-67,-8-20,-2-4</inkml:trace>
  <inkml:trace contextRef="#ctx0" brushRef="#br0" timeOffset="3755.804">862 2165,'40'-23,"2"1,0 3,2 1,0 2,0 3,10-1,116-17,-168 31,-1-1,1 1,-1 0,1-1,-1 0,1 1,-1-1,0 0,1 0,-1 0,0 0,0 0,0 0,0 0,0 0,0 0,0 0,0-1,0 1,0 0,-1-1,1 1,0-1,-1 1,1-1,-1 1,0-1,0 1,1-1,-1 1,0-1,0 1,0-1,-1 1,1-1,0 1,0-1,-1 1,1-1,-1 1,0-1,0 0,-42-61,29 47,-1-4,9 14,0-1,1 1,0-1,0 0,1-1,0 1,0-1,1 0,0 0,1 0,-1-2,1-13</inkml:trace>
</inkml:ink>
</file>

<file path=ppt/ink/ink4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7:51.4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2879 73,'-1'11,"-1"0,-1 0,0 1,0-2,-1 1,-1 0,1-1,-2 0,1 0,-3 1,-14 31,-60 103,-48 93,2-27,-10 22,60-94,-51 92,42-53,3-37,-3-2,15-41,-111 188,-21 86,147-233,-17 19,299-465,-35 2,-85 86,-20 92,0 18,-69 87,-1-1,-1-1,-1-1,-1 0,9-25,14-30,90-204,-64 139,35-53,-18 5,18-35,1 32,-95 192,19-44,3 0,1 2,2 1,3 2,9-10,26-41,-77 106,0 0,0-2,-1 1,-1-1,0-1,0-1,0 0,-1-1,0 0,-1-1,0-1,0 0,-2-1,-95 40,112-42,0 0,0 1,0-1,0 0,0 1,0-1,1 0,-1 1,1-1,0 1,0-1,0 1,0-1,0 1,0-1,1 1,-1-1,1 1,-1-1,1 0,0 1,0-1,0 0,1 0,-1 0,0 0,1 0,-1 0,1 0,0 0,0 0,0-1,0 1,0 0,3 4,133 165,-31-11,-51-118,-54-43,0 0,-1-1,1 1,-1-1,0 1,1-1,-1 0,0 1,0-1,0 0,0 0,0 0,0 0,-1 0,1 0,0 0,-1 0,0 0,0 0,1 0,-1-1,0 1,-1 0,1 0,0 0,-1 0,1-1,0-1,-3-454,4 455,-1 1,1 0,-1 0,1-1,-1 1,0 0,0-1,0 1,0-1,0 1,0 0,-1-1,1 1,-1 0,1 0,-1-1,0 1,0 0,0 0,0 0,-1 0,1 0,0 0,-1 0,0 1,1-1,-1 0,0 1,0-1,0 1,0 0,0 0,0 0,0 0,0 0,0 0,0 0,-1 1,1-1,0 1,-1-1,1 1,0 0,-1 0,-1 0,-137 60,81-28,25-16,2 0,0 3,1 0,1 2,-21 19,52-40,-1 0,1 0,-1 0,1 1,0-1,-1 0,1 0,-1 0,1 1,-1-1,1 0,0 1,-1-1,1 0,0 1,-1-1,1 1,0-1,0 0,-1 1,1-1,0 1,0-1,0 1,0-1,-1 1,1-1,0 0,0 1,0-1,0 1,0-1,0 1,0-1,0 1,0-1,1 1,-1-1,0 1,0-1,0 1,1-1,-1 0,0 1,0-1,1 1,-1-1,0 0,1 1,-1-1,0 0,1 1,-1-1,0 0,1 1,-1-1,1 0,-1 0,1 0,-1 0,1 1,-1-1,1 0,-1 0,1 0,36 3,-32-3,5 0,10-1,1 2,-1 0,0 1,0 1,0 0,-1 2,14 5,185 92,-217-101,-1-2,0 0,0 1,-1-1,1 1,0-1,1 1,-1-1,0 0,0 1,0-1,0 1,0-1,0 1,1-1,-1 1,0-1,0 1,1-1,-1 1,0-1,1 1,-1-1,1 1,-1 0,1-1,-1 1,0 0,1-1,-1 1,1 0,0-1,-1 1,1 0,-1 0,1 0,-1 0,1 0,-1 0,1-1,0 1,-1 0,1 0,-1 1,1-1,-1 0,1 0,-1 0,1 0,0 0,-1 1,1-1,-1 0,1 0,-1 1,1-1,-1 0,0 1,1-1,-1 1,1-1,-1 1,0-1,1 0,-1 1,0 0,-3-8,-4-6,0-1,1 0,0 0,1 0,1-1,0 0,1 0,1 0,0 0,1 0,1 0,1-10,3 5,2-38,-6 56,0 1,-1 0,1-1,-1 1,1 0,-1-1,1 1,-1 0,0 0,0 0,0 0,1-1,-1 1,0 0,0 0,-1 1,1-1,0 0,0 0,0 0,-1 1,1-1,0 1,-1-1,1 1,0-1,-1 1,1 0,0 0,-1 0,1 0,-1 0,1 0,0 0,-1 0,1 0,-1 1,1-1,-139 18,138-18,1 0,0-1,0 1,-1 0,1 0,0 0,0 0,-1 0,1 0,0 0,-1 0,1 1,0-1,0 0,-1 1,1-1,0 1,0 0,0-1,0 1,0 0,0-1,0 1,0 0,0 0,0 0,0 0,0 0,1 0,-1 0,0 0,1 0,-1 1,1-1,-1 0,1 0,0 0,-1 1,1-1,0 0,0 0,0 1,0-1,0 0,0 1,0-1,0 0,1 0,-1 1,0-1,1 0,-1 0,1 0,-1 1,1-1,0 0,-1 0,1 0,0 0,1 1,143 112,-96-56,-71-80,-75-64,147 168,-41-59</inkml:trace>
  <inkml:trace contextRef="#ctx0" brushRef="#br0" timeOffset="8372.298">0 1456,'59'92,"-49"-68,-1-1,0 2,-2-1,-1 1,2 22,9 33,-6-35,-31-83,-30-191,46 196,1 0,2-1,1 1,2 0,1 0,7-28,15-98,-24 158,-1-1,1 1,-1 0,1 0,-1-1,1 1,0 0,-1 0,1 0,0 0,0 0,0 0,0 0,0 0,0 0,0 0,0 0,0 1,1-1,-1 0,0 1,0-1,1 1,-1 0,0-1,1 1,-1 0,0 0,1-1,-1 1,0 0,1 1,-1-1,0 0,1 0,-1 1,0-1,1 0,-1 1,0-1,0 1,1 0,-1-1,0 1,0 0,0 0,0 0,0 0,0 0,0 0,0 0,0 0,-1 0,2 1,45 65,20 62,-60-121</inkml:trace>
  <inkml:trace contextRef="#ctx0" brushRef="#br0" timeOffset="9467.151">226 2020,'6'-2,"1"0,-1-1,-1 0,1 0,0 0,-1-1,1 0,-1 0,0 0,-1-1,1 0,-1 0,0 0,0 0,2-4,1 0,-1 0,0 0,-1 0,0-1,0 1,-1-1,0 0,-1-1,0 1,0-1,-1 1,-1-1,0 0,0 0,-1 0,-2-10,2 21,-1-1,1 0,-1 0,1 1,-1-1,0 1,1-1,-1 0,0 1,1-1,-1 1,0 0,0-1,0 1,0 0,1-1,-1 1,0 0,0 0,0 0,0-1,0 1,0 0,0 0,0 1,1-1,-1 0,0 0,0 0,0 1,0-1,0 0,1 1,-1-1,0 0,0 1,0-1,1 1,-1 0,0-1,1 1,-1-1,1 1,-1 0,1 0,-1-1,1 1,-1 0,1 0,-1 0,1-1,0 1,0 0,-1 0,1 0,0 0,0 0,0 0,0 0,0-1,0 1,0 0,0 0,1 0,-2 4,0-1,1 1,0-1,0 0,0 1,1-1,-1 1,1-1,0 0,0 1,1-1,-1 0,1 0,0 0,0 0,0 0,1-1,-1 1,1-1,0 1,0-1,0 0,1 0,-1 0,1 0,-1-1,1 0,0 1,0-1,0-1,0 1,0-1,0 1,1-1,-1 0,0-1,1 1,-1-1,1 0,-1 0,0 0,1 0,-1-1,1 0,-1 0,0 0,0 0,1-1,-1 0,0 0,0 0,5-4,0-1,0 0,-1-1,0 0,0 0,-1 0,0-1,-1 0,0-1,0 1,-1-1,0 0,-1-1,0 1,0-1,-1 0,-1 0,1-10,-2 20,0 1,-1-1,1 0,-1 0,0 0,1 0,-1-1,0 1,0 0,0 0,1 0,-1 0,0 0,-1 0,1 0,0 0,0 0,0 0,0 0,-1 0,1 0,-1 0,1 0,-1 0,1 0,-1 0,1 0,-1 0,0 0,1 0,-1 1,0-1,0 0,0 1,0-1,1 0,-1 1,0-1,0 1,0 0,0-1,0 1,0 0,-1-1,1 1,0 0,0 0,0 0,0 0,0 0,0 0,0 0,0 0,-1 1,0 0,1 1,0 0,-1-1,1 1,0 0,0 0,0-1,0 1,0 0,1 0,-1 0,0 0,1 0,0 0,-1 0,1 1,0-1,0 0,0 0,0 0,1 0,-1 0,1 0,-1 0,1 0,0 0,-1 0,1 0,0 0,0 0,0-1,1 1,-1 0,1 1,58 44,-53-47,1-1,-1 0,0 0,1 0,-1-1,0 0,0 0,0-1,0 0,0 0,-1-1,0 0,1 0,-1 0,-1-1,1 0,-1 0,1 0,-1-1,-1 0,1 0,-1 0,0 0,-1-1,1 1,-1-1,-1 0,1 0,-1 0,0-1,-1 1,0 0,0-1,0-1,-1 3,1 2,0 1,0-1,-1 0,1 0,-1 0,0 0,0 0,0 0,-1 0,1 0,-1 1,0-1,0 0,0 0,-1 1,1-1,-1 1,0-1,0 1,0 0,-1-2,1 5,0 1,0-1,0 1,0 0,0 0,0-1,0 1,1 0,-1 1,0-1,1 0,-1 0,1 1,-1-1,1 1,0-1,-1 1,1 0,0-1,0 1,0 0,0 0,1 0,-1 0,0 0,1 0,0-1,-1 2,1-1,0 0,0 0,0 0,0 0,0 1,0 0,-1 1,1 0,0-1,0 1,1-1,-1 1,1-1,0 1,-1-1,1 1,1-1,-1 0,1 1,-1-1,1 0,0 0,0 0,0 0,0-1,1 1,-1 0,1-1,0 0,-1 0,1 1,0-2,0 1,1 0,-1-1,0 1,0-1,1 0,-1 0,1 0,-1 0,1-1,-1 0,1 0,-1 1,1-2,0 1,-1 0,4-2,11-3</inkml:trace>
  <inkml:trace contextRef="#ctx0" brushRef="#br0" timeOffset="10830.172">763 1400,'118'-214,"-113"205,-1 1,-1-1,0 0,0 0,0-1,-1 1,-1 0,1-1,-2 0,1 1,-1-1,-1 1,1-1,-2 1,0-4,1 12,0 0,1 0,-1 0,0 0,0 0,0 0,0 1,0-1,0 0,0 1,0-1,0 0,-1 1,1 0,0-1,0 1,0 0,-1-1,1 1,0 0,0 0,-1 0,1 0,0 0,0 0,0 1,-1-1,1 0,0 1,0-1,0 0,0 1,-1 0,1-1,0 1,0 0,0-1,0 1,0 0,1 0,-1 0,0 0,0 0,-41 42,39-39,0 0,1 1,-1-1,1 1,0 0,1-1,-1 1,1 0,0 0,0 0,0 0,1 1,0-1,0 0,0 0,0 0,1 0,0 0,0 0,1 0,-1 0,1 0,0 0,0-1,1 1,-1-1,1 1,0-1,0 0,0 0,1 0,-1-1,1 1,0-1,0 0,1 0,-1 0,3 1,-1-1,-1 0,1 0,0-1,0 0,0 0,0 0,0-1,0 1,1-2,-1 1,0-1,1 0,-1 0,1 0,-1-1,0 0,0 0,1-1,-1 0,0 0,0 0,-1-1,1 0,0 0,-1 0,5-4,5-10,0 0,-1 0,-1-2,0 1,-2-2,0 1,-1-2,-1 1,-1-1,-1-1,3-16,2 4,-11 32,1 0,-1 0,0 0,0 0,1 0,-1 0,-1-1,1 1,0 0,-1 0,1-1,-1 1,1-1,-1 1,0 0,0-1,0 1,-1-1,1 1,-1 0,1-1,-1 1,0 0,1 0,-1-1,0 1,-1 0,1 0,0 0,-1 0,1 0,-1 0,1 1,-1-1,0 0,0 1,0 0,0-1,-2 0,1 3,0 1,0-1,0 1,0 0,0 0,0 0,1 0,-1 0,1 1,-1-1,1 1,0 0,0 0,0 0,0 0,1 0,-1 0,1 0,0 0,-1 1,2-1,-1 0,0 1,1-1,-1 1,1-1,0 1,0-1,1 1,-1-1,1 0,0 3,1 0,-1-1,1 0,1 0,-1 0,1 0,0 0,0 0,0-1,1 1,-1-1,1 0,0 0,1 0,-1-1,1 1,-1-1,1 0,0-1,0 1,0-1,1 0,-1 0,0 0,1-1,-1 0,1 0,-1 0,1-1,0 0,-1 0,1 0,0-1,-1 0,1 0,-1 0,1-1,-1 0,0 0,0 0,0 0,0-1,0 0,0 0,9-9,0-1,-1 0,0-1,-1 0,0-1,-2 0,1-1,-2 0,0-1,-1 0,-1 0,-1-1,0 1,-1-2,-1 1,0 0,-2-1,0-13,-11-7,9 39,0-1,0 1,0-1,0 0,0 1,0-1,-1 0,1 1,0-1,-1 1,1-1,0 1,-1-1,1 1,-1-1,1 1,0-1,-1 1,1-1,-1 1,0 0,1-1,-1 1,1 0,-1-1,1 1,-1 0,0 0,1 0,-1-1,0 1,1 0,-1 0,0 0,1 0,-1 0,1 0,-1 0,0 1,1-1,-1 0,0 0,1 0,-1 1,1-1,-1 0,0 1,1-1,-1 0,1 1,-1-1,1 1,-1-1,1 1,0-1,-1 1,-2 4,1 0,-1 0,1 1,0-1,1 1,-1-1,1 1,0-1,1 1,-1 0,1 0,0-1,1 1,-1 0,1 0,0-1,0 1,1 0,0-1,0 0,0 1,1-1,-1 0,1 0,1 0,-1-1,2 2,-1-2,0 0,1 0,-1-1,1 0,0 0,0 0,0 0,1-1,-1 0,0 0,1 0,0-1,-1 0,1 0,0 0,-1-1,1 0,0 0,1 0,17 0</inkml:trace>
  <inkml:trace contextRef="#ctx0" brushRef="#br0" timeOffset="11506.442">763 637,'202'-337,"-194"324,-1-1,0 0,0 0,-2-1,0 0,0 0,-1 0,-1 0,-1-1,1-11,-3 28,1-1,-1 1,1-1,-1 1,1-1,-1 1,1-1,-1 1,1-1,0 1,-1-1,1 0,0 1,0-1,-1 0,1 0,0 0,0 1,-1-1,1 0,0 0,0 0,-1 0,1 0,0 0,0-1,-1 1,1 0,0 0,0 0,-1-1,1 1,0 0,-1-1,1 1,0-1,-1 1,1-1,-1 1,1-1,-1 1,1-1,-1 1,1-1,-1 0,1 1,-1-1,0 0,1 1,-1-1,0 0,0 0,0 1,1-1,-1 0,0 0,0 1,0-1,0 0,0 0,0 1,-1-1,1 0,0 0,0 1,0-1,-1 0,19 19,-2 0,0 1,-1 0,-1 1,-1 1,4 9,21 33,-26-47,0-4</inkml:trace>
  <inkml:trace contextRef="#ctx0" brushRef="#br0" timeOffset="17274.666">2569 582,'-93'246,"-60"-2,139-208,-2 0,-1-2,-2 0,-1-1,-2-1,-12 13,-22 61,25-38,-95 106,-14 41,-13 72,-27 48,78-134,104-187,18-38,63-117,50-126,73-32,-76 87,-91 140,61-133,-9 38,-78 148,-1 0,-1-1,-1 0,-1-1,-1 0,-1 0,0-1,-2 0,2-13,62-130,-34 97,87-150,2 21,-71 73,-52 118,-2 6</inkml:trace>
  <inkml:trace contextRef="#ctx0" brushRef="#br0" timeOffset="19022.702">2822 412,'-37'45,"-61"121,-48 115,123-235,-79 153,78-150,-3-2,-1 0,-2-2,-19 19,-76 135,18-27,96-151</inkml:trace>
  <inkml:trace contextRef="#ctx0" brushRef="#br0" timeOffset="19972.908">2174 1597,'-259'372,"58"-33,76-135,37-40,20-63,6-6,46-75</inkml:trace>
</inkml:ink>
</file>

<file path=ppt/ink/ink4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52.1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1 427,'328'-294,"-224"170,-104 124,0 0,0-1,0 1,0-1,0 1,0 0,1-1,-1 1,0-1,0 1,1 0,-1-1,0 1,0 0,1-1,-1 1,0 0,1-1,-1 1,0 0,1 0,-1 0,1-1,-1 1,0 0,1 0,-1 0,1 0,-1 0,0 0,1 0,-1 0,1 0,-1 0,1 0,-1 0,1 0,-1 0,0 0,1 0,-1 0,1 0,-1 1,0-1,1 0,-1 0,0 0,1 1,-1-1,0 0,1 1,-1-1,0 0,1 1,-1-1,0 0,0 1,1-1,-1 0,0 1,0-1,0 1,0-1,4 34,-4-23,25 138,-25-135,0-1,2 1,-1-1,2 1,0-1,0 0,2 0,-1 0,2-1,-1 1,2-1,4 6,1-5</inkml:trace>
</inkml:ink>
</file>

<file path=ppt/ink/ink4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32.88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88 968,'1'3,"0"0,1-1,0 1,-1-1,1 0,0 1,0-1,0 0,1 0,-1 0,0 0,1-1,-1 1,1 0,0-1,-1 0,1 0,0 0,0 0,0 0,5 3,174 85,-144-72,-1-1,-1 1,-1 2,0 2,23 18,180 90,5 10,-68-32,-184-137,-87-152,37 29,59 151,-1 1,0-1,1 1,-1-1,0 1,0-1,0 1,0 0,0 0,0-1,0 1,0 0,-1 0,1 0,0 0,-1 0,1 1,-1-1,1 0,-1 1,1-1,-1 1,1-1,-1 1,1 0,-1-1,0 1,1 0,-1 0,0 0,1 1,-1-1,1 0,-1 1,1-1,-1 0,0 1,1 0,-1-1,1 1,0 0,-1 0,1 0,0 0,-1 0,1 0,0 0,0 0,0 1,0-1,0 0,0 1,1-1,-1 1,0-1,0 2,-113 145,-41 5,155-153,-1 1,1-1,-1 0,1 1,0-1,-1 1,1-1,0 1,-1-1,1 1,0-1,-1 1,1-1,0 1,0-1,0 1,0-1,-1 1,1-1,0 1,0 0,0-1,0 1,0-1,0 1,1-1,-1 1,0-1,0 1,0 0,0-1,1 1,-1-1,0 1,0-1,1 0,-1 1,0-1,1 1,-1-1,1 1,-1-1,1 0,-1 1,1-1,-1 0,1 0,-1 1,1-1,-1 0,1 0,-1 0,1 1,-1-1,1 0,-1 0,1 0,0 0,-1 0,1 0,-1 0,1 0,-1 0,1-1,-1 1,1 0,0 0,51 1,-46-1,414-3,-441-14,-202-100,-8-10,57 4,-59-8,79 42,99 57,134 72,21 1,-18-9,-1 4,-2 3,6 8,27 24,72 55,106 4,-290-130,-1 0,1 0,0 0,-1 1,1-1,0 0,-1 0,1 0,0 1,-1-1,1 0,0 0,-1 1,1-1,0 0,0 1,0-1,-1 0,1 1,0-1,0 0,0 1,0-1,0 1,-1-1,1 0,0 1,0-1,0 0,0 1,0-1,0 1,0-1,0 0,1 1,-1-1,0 1,0-1,0 0,0 1,0-1,1 0,-1 1,0-1,0 0,1 1,-1-1,0 0,0 0,1 1,-1-1,1 0,-40-1,-231-80,218 64,2-2,0-2,1-3,2-1,-3-4,-122-124,14 85,130 60,1-2,1-1,0-1,0-1,-11-8,17 0,20 21,1 0,-1 0,0 1,0-1,1 0,-1 0,0 0,1 1,-1-1,0 0,1 0,-1 0,1 0,-1 0,0 0,1 0,-1 0,0 0,1 0,-1 0,0 0,1 0,-1 0,1 0,-1 0,0 0,1 0,-1-1,0 1,1 0,-1 0,0 0,1 0,-1-1,0 1,0 0,1-1,-1 1,0 0,0 0,0-1,1 1,-1 0,0-1,0 1,0 0,0-1,1 1,-1 0,0-1,0 1,0-1,0 1,0 0,0-1,0 1,0 0,0-1,0 1,-1 0,1-1,0 1,0-1,0 1,0 0,0-1,-1 1,1 0,131 54,-98-36,196 113,52 38,-54-50,-170-75,-86-42,-192-87,196 73,-2 0,-22-8,1-2,0-2,2-2,1-2,1-2,2-2,1-2,-19-22,44 38,-2-3,-2-1,0 2,-1 1,0 0,-16-8,-37-17,109 52,23 22,75 55,-91-39,-29-29</inkml:trace>
  <inkml:trace contextRef="#ctx0" brushRef="#br0" timeOffset="967.683">1189 1419,'-167'11,"-35"7,139-7,58-5</inkml:trace>
  <inkml:trace contextRef="#ctx0" brushRef="#br0" timeOffset="1848.416">850 1419,'-19'-33,"-165"-68,160 85,-1 0,0 2,-1 0,-1 2,-25-8,-76-37,11 6,0-6,14 8,100 50,10 3</inkml:trace>
  <inkml:trace contextRef="#ctx0" brushRef="#br0" timeOffset="3446.854">991 1504,'-8'-9,"-9"-9,0 1,-1 1,0 0,-2 1,1 1,-2 1,-14-6,-182-62,37-8,-12 17,171 66,1-1,0-1,1 0,0-1,0-2,1 0,-10-8,14 8</inkml:trace>
  <inkml:trace contextRef="#ctx0" brushRef="#br0" timeOffset="5298.801">1104 1504,'-19'7,"0"-1,-1 0,0-2,0 0,0-1,-1-1,1-1,0-1,-1-1,-10-2,-79 4,66 8,45-7,-1-1,1 0,-1 0,1 0,0 0,0 0,-1 0,1 0,0 0,0 0,0 0,0-1,0 1,0 0,0-1,1 1,-1-1,0 1,0-1,0 1,1-1,-1 0,0 1,0-1,1 0,-1 0,0 0,0 0,1 0,-1-1,0 1,0 0,1 0,-1-1,0 1,108 0,75 12,11 31,-194-42,-1-1,1 1,-1-1,1 0,0 1,-1-1,1 1,-1-1,1 0,0 0,-1 1,1-1,0 0,0 0,-1 0,1 0,0 0,-1 0,1 0,0 0,-1 0,1 0,0 0,-1 0,1 0,0-1,-1 1,1 0,0 0,-1-1,1 1,0-1,-1 1,1 0,-1-1,1 1,-1-1,1 1,-1-1,1 0,-1 1,0-1,1 1,-1-1,0 0,0 1,1-1,-1 0,0 1,0-1,0 0,0 1,0-1,0 0,0 0,0 1,0-1,0 0,0 1,0-1,0 0,-1 1,1-1,0 0,0 1,-1-1,1 0,-117-142,113 136,0-1,1 1,-1-1,2 0,-1 0,1 0,0 0,1 0,0-1,0 1,1 0,0-1,-22-89,13 88,1 6</inkml:trace>
  <inkml:trace contextRef="#ctx0" brushRef="#br0" timeOffset="15203.9">1584 234,'0'0,"-1"0,1-1,0 1,-1-1,1 1,-1 0,1 0,-1-1,1 1,-1 0,1 0,-1 0,0-1,1 1,-1 0,1 0,-1 0,1 0,-1 0,0 0,1 0,-1 0,1 0,-1 1,1-1,-1 0,1 0,-1 0,1 1,-1-1,1 0,-1 0,1 1,-1-1,1 1,-1-1,1 0,0 1,-1-1,1 1,0-1,-1 1,1-1,0 1,-1-1,1 1,0-1,0 1,0-1,0 1,0 0,0-1,-1 1,1-1,0 1,1-1,-1 1,0 0,0 0,-6 39,6-39,0 359,-1-381,0-14,2-1,1 1,2 0,1 0,1 0,5-8,97-182,-30 135,-77 90,0-1,0 0,1 1,-1-1,0 0,0 1,0 0,0-1,1 1,-1 0,0-1,0 1,0 0,1 0,-1 0,0 0,0 0,1 1,-1-1,0 0,0 0,1 1,-1-1,0 1,0-1,0 1,0-1,0 1,0 0,0 0,0-1,0 1,0 0,0 0,0 0,-1 0,1 0,0 0,-1 0,1 0,-1 1,1-1,22 57,-19-45,17 41,-9-34</inkml:trace>
  <inkml:trace contextRef="#ctx0" brushRef="#br0" timeOffset="16016.514">1951 572,'1'4,"1"-1,-1-1,1 1,-1 0,1 0,0 0,0-1,0 1,0-1,1 0,-1 1,0-1,1 0,0 0,0-1,-1 1,1-1,0 1,0-1,0 0,0 0,1 0,-1 0,0-1,0 1,1-1,-1 0,0 0,0 0,1 0,0-1,1 1,0-1,1 0,-1 0,0 0,0 0,0-1,0 0,0 0,0 0,0-1,-1 0,1 0,-1 0,0 0,0 0,0-1,0 0,0 0,-1 0,0 0,0-1,0 1,0-1,-1 0,0 0,0 0,0 0,0 0,-1 0,0 0,0-1,0 1,-1 0,0 0,0-1,0 1,1 1,-1 0,1 0,-1 0,0 0,0 0,0 0,0 0,0 1,-1-1,0 0,0 0,0 0,0 1,-1-1,1 0,-1 1,0-1,0 1,0 0,-1 0,1 0,-1 0,0 0,1 0,-1 1,-1-1,1 1,0 0,0 0,-1 0,1 0,-1 1,0-1,1 1,-1 0,0 0,0 1,0-1,0 1,-3-1,1 2,1 0,-1 0,1 0,0 1,-1-1,1 1,0 0,0 1,0 0,0-1,0 1,1 1,-1-1,1 1,0 0,0 0,1 0,-1 0,1 1,-1-1,2 1,-1 0,0 0,1 0,0 0,0 0,0 1,1-1,0 1,0-1,0 1,1-1,0 1,0 5,5 160,14-54,-20-104,-1-1,-1 1,0-1,-1 1,0-1,-1 0,0-1,-1 1,0-1,-1 0,0-1,-1 1,0-1,-26 10,20-20</inkml:trace>
  <inkml:trace contextRef="#ctx0" brushRef="#br0" timeOffset="18384.732">2431 206,'11'7,"-1"1,1-2,1 1,-1-1,1-1,0 0,1-1,-1 0,1-1,-1 0,1-1,0-1,0 0,0 0,0-2,0 1,0-2,1 0,7 2,-15 1,1-1,-1 0,1 0,0-1,-1 1,1-1,-1-1,1 1,-1-1,0 0,0-1,0 1,0-1,0 0,-1-1,1 0,-1 1,0-2,0 1,0-1,0 1,-1-1,0 0,0-1,0 1,-1-1,0 0,0 0,0 0,-1 0,0 0,0-2,0 4,0-1,-1 1,0-1,0 1,0-1,-1 0,1 0,-1 1,0-1,-1 0,1 0,-1 1,0-1,0 0,0 1,-1-1,1 1,-1 0,0-1,-1 1,1 0,-1 0,1 0,-1 0,0 1,-1-1,1 1,-1 0,1 0,-1 0,0 0,0 1,0 0,-3-1,-7 0,0 0,0 1,0 1,0 1,0 0,-1 0,1 1,0 1,0 1,0 0,0 1,-2 1,9-1,0 0,0 1,0 0,1 0,0 1,0 0,0 0,1 0,-1 1,2-1,-1 1,1 1,0-1,0 1,1-1,0 1,0 0,1 0,0 0,1 0,-1 1,2-1,-1 0,1 0,0 1,1-1,0 0,0 1,1-1,0 0,0 0,4 7,2 23,-2 0,-1 1,-2-1,-2 1,-2-1,-2 16,-1-26,-2-1,0 1,-2-1,-1-1,-1 1,-1-2,-1 1,-2-2,0 0,-11 13,25-36,0 0,-1 0,1 0,0 0,0 0,-1-1,1 1,-1 0,1 0,-1 0,1 0,-1 0,0 0,1-1,-1 1,0 0,0-1,1 1,-1 0,0-1,0 1,0-1,0 1,0-1,0 0,0 1,0-1,0 0,0 0,0 1,0-1,0 0,0 0,0 0,0 0,0-1,0 1,0 0,0 0,0 0,0-1,0 1,1-1,-1 1,0-1,0 1,0-1,0 1,0-1,1 0,-1 1,0-1,1 0,-1 0,0 1,1-1,-1 0,1-1,0-13,3 0</inkml:trace>
</inkml:ink>
</file>

<file path=ppt/ink/ink4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08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47,'-10'-46,"9"46,0 0,0 0,0 0,0 0,0 0,0 0,0 0,1 0,-1 0,0 0,0 1,0-1,0 0,0 0,1 1,-1-1,0 1,0-1,1 1,-1-1,0 1,1-1,-1 1,0 0,1-1,-1 1,1 0,-1-1,1 1,-1 0,1 0,0 0,-1-1,1 1,0 0,0 0,-1 0,1 0,0 0,-37 162,36-151,-4 19,2 0,1 0,1 0,2 0,1 0,1 0,2 0,1-1,2 0,1 0,8 19,-15-43,0 0,0-1,0 1,1-1,0 0,0 1,0-1,0-1,1 1,0 0,0-1,1 0,-1 0,1 0,-1-1,1 1,0-1,1 0,-1 0,0-1,1 0,0 0,-1 0,1-1,0 1,0-1,0-1,0 1,0-1,0 0,0-1,0 1,0-1,-1 0,1-1,4 0,7-10,-1 0,0-1,-1-1,0 0,-1-1,-1 0,0-2,-1 1,-1-1,-1-1,2-5,69-125,-82 148,1-1,0 1,0-1,0 0,0 1,0-1,0 1,0-1,0 0,0 1,0-1,0 0,0 1,1-1,-1 1,0-1,0 1,1-1,-1 1,0-1,1 1,-1-1,0 1,1-1,-1 1,1-1,-1 1,1-1,-1 1,1 0,-1 0,1-1,-1 1,1 0,-1 0,1-1,0 1,-1 0,1 0,-1 0,1 0,0 0,-1 0,1 0,-1 0,1 0,0 0,-1 0,1 0,-1 1,1-1,0 0,-1 0,1 1,-1-1,1 0,-1 0,1 1,-1-1,1 1,-1-1,1 1,13 38,-11-29,0 1,-2-2,0 0,0 0,1 0,0 0,1 0,0 0,0-1,1 1,0-1,1 0,0 0,0-1,0 1,1-1,0 0,1-1,-1 0,1 0,0 0,1-1,0 1,-1-2,2 1,-1-1,0-1,1 0,0 0,1 0,-1-3,0 0,-1-1,1 0,0-1,-1 1,0-2,1 1,-1-1,0-1,0 1,0-1,-1-1,1 1,-1-1,0-1,-1 1,1-1,-1 0,0-1,-1 1,1-2,5-6,-1-1,0 0,-1 0,-1-1,0-1,-1 1,-1-1,0 0,2-15,19-135,-18 89,-8 66</inkml:trace>
  <inkml:trace contextRef="#ctx0" brushRef="#br0" timeOffset="413.037">1441 498,'21'-27,"-1"-2,-1 0,-1-1,-2-1,-1-1,2-11,-15 41,-1 0,1 0,-1-1,0 1,0-1,0 1,0-1,0 0,0 1,-1-1,1 0,-1 1,0-1,0 0,0 0,0 1,0-1,-1 0,1 0,-1 1,0-1,1 0,-1 1,-1-1,1 1,0 0,0-1,-1 1,0 0,1 0,-1-1,0 1,0 1,0-1,0 0,0 0,-1 1,1-1,0 1,-1 0,1 0,-1 0,0 0,-5 3,-1 0,0 0,1 1,-1 1,1 0,0 0,0 0,1 1,-1 0,1 0,0 1,0 0,1 0,0 1,0 0,0 0,1 0,0 0,1 1,-1 0,1 0,-1 6,3-11,-7 9,0 1,1 0,0 1,1-1,0 2,1-1,1 1,1 0,0 0,0 0,2 0,0 1,1-1,0 1,1-1,1 1,0-1,4 14,0-21,2-1,-1 0,1 0,0 0,0-1,0 0,1 0,0-1,1 0,-1 0,1-1,0 0,0-1,0 0,0 0,0-1,1 0,-1-1,1 0,0 0,-1-1,1 0,0-1,-1 0,3-1,153-39,-140 34</inkml:trace>
</inkml:ink>
</file>

<file path=ppt/ink/ink4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09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5,'0'-1,"0"1,-1 0,1-1,-1 1,1 0,-1-1,1 1,-1 0,1 0,-1-1,1 1,-1 0,1 0,-1 0,0 0,1 0,-1 0,1 0,-1 0,1 0,-1 0,1 0,-1 0,0 0,1 0,-1 1,1-1,-1 0,1 0,-1 1,1-1,-1 0,1 1,-1-1,1 0,0 1,-1-1,1 1,0-1,-1 1,1-1,0 1,-1-1,1 1,0-1,0 1,0-1,-1 1,1-1,0 1,0-1,0 1,0-1,0 1,0 0,0-1,0 1,0-1,0 1,1 0,-7 40,6 474,28-206,-4-197,-24-111,-1-1,1 1,0 0,0 0,0-1,1 1,-1 0,0 0,0-1,0 1,0 0,1-1,-1 1,0 0,1 0,-1-1,1 1,-1-1,1 1,-1 0,1-1,-1 1,1-1,-1 1,1-1,-1 0,1 1,0-1,-1 0,1 1,0-1,0 0,-1 0,1 1,0-1,-1 0,1 0,0 0,0 0,-1 0,1 0,0 0,0 0,-1 0,1-1,0 1,0 0,-1 0,1-1,0 1,-1 0,1-1,0 1,-1-1,1 1,-1-1,1 1,29-37,-30 36,125-170,-88 131,-16 14,2 1,0 2,2 0,0 1,2 2,27-17,-52 36,0 0,0 0,1 0,-1 1,1-1,-1 0,1 1,-1 0,1-1,-1 1,1 0,-1 0,1 0,-1 1,1-1,-1 1,1-1,-1 1,0 0,1 0,-1 0,0 0,1 0,-1 1,0-1,0 1,0-1,0 1,-1 0,1 0,0 0,-1 0,1 0,-1 0,0 0,1 0,-1 0,0 1,-1-1,1 1,0-1,-1 0,1 1,-1 0,20 190,8-61,-8-68,-12-48</inkml:trace>
  <inkml:trace contextRef="#ctx0" brushRef="#br0" timeOffset="435.704">1242 597,'-37'28,"0"2,2 1,1 2,2 2,-26 35,52-63,0 0,1 0,0 0,0 1,0 0,1 0,0 0,1 0,0 1,0-1,1 1,0 0,0 0,1 0,0 0,1 0,0 0,0 0,1 0,0 0,1 0,0-1,0 1,4 8,-5-16,0 1,0 0,0-1,1 1,-1-1,0 0,1 1,0-1,-1 0,1 0,0 0,-1 0,1 0,0 0,0-1,0 1,0-1,0 1,0-1,-1 0,1 1,0-1,0 0,0 0,0-1,0 1,0 0,0-1,0 1,0-1,0 1,0-1,0 0,-1 0,1 0,0 0,-1 0,2-2,61-49,143-238,-207 289,1-1,-1 1,1 0,0-1,-1 1,1 0,0 0,0 0,0 0,0 0,0 0,0 0,0 0,0 0,1 0,-1 0,0 1,0-1,1 0,-1 1,0-1,1 1,-1 0,1-1,-1 1,1 0,-1 0,1 0,-1 0,0 0,1 0,-1 0,1 0,-1 1,1-1,-1 1,0-1,1 1,-1-1,0 1,0 0,1 0,-1 0,0-1,0 1,0 0,0 0,0 1,0-1,0 0,0 0,0 0,-1 1,1-1,34 110,-31-100,0 0,1 0,0 0,1-1,0 1,1-2,0 1,0-1,1 0,0 0,1-1,0 0,0-1,1 0,0 0,0-1,0 0,4 1,11 1</inkml:trace>
  <inkml:trace contextRef="#ctx0" brushRef="#br0" timeOffset="787.982">1666 569,'11'67,"2"-1,4-1,22 58,-38-119,1 3,-1-1,1 0,0 0,1 0,-1 0,1 0,0 0,1-1,-1 1,1-1,0 0,1 0,-1 0,1-1,0 0,0 0,0 0,0 0,6 2,-8-8,1 1,0 0,-1-1,1 0,-1 0,0 0,1 0,-1 0,0-1,0 1,-1-1,1 0,0 0,-1 0,0 0,0 0,0-1,0 1,0-1,-1 1,1-1,-1 0,0 1,0-1,-1 0,1 0,3-6,114-280,-85 250,-16 28</inkml:trace>
  <inkml:trace contextRef="#ctx0" brushRef="#br0" timeOffset="1120.36">2230 766,'36'-22,"-1"-1,-1-3,-1 0,-1-2,-1-2,-2 0,21-30,-48 58,0 0,1 0,-1 0,0-1,0 1,-1 0,1-1,0 0,-1 1,1-1,-1 0,0 0,0 0,0 0,-1 0,1 0,-1 0,1 0,-1 0,0 0,0 0,0 0,-1 0,1 0,-1 0,1 0,-1 0,0 0,0 0,-1 0,1 1,-1-1,1 0,-1 1,0-1,0 1,0 0,0-1,0 1,0 0,-1 0,1 1,-1-1,1 0,-1 1,0 0,0-1,-7 1,1 1,-1 0,0 0,0 1,0 1,0-1,0 2,1-1,-1 1,1 1,0-1,0 2,0-1,1 1,-1 0,1 1,0 0,1 1,-1-1,1 1,1 1,-1-1,1 1,0 0,1 1,0-1,1 1,-1 0,0 5,-2-3,0 0,1 0,1 1,0 0,0 0,1 0,1 1,0-1,0 1,1 0,1-1,1 1,-1 0,2 0,0 0,0 0,2 0,-1-1,2 2,1-3,0 0,0-1,2 1,-1-1,1 0,1-1,-1 0,2 0,-1-1,1 0,0 0,1-1,0 0,0-1,1 0,-1-1,1 0,0-1,1 0,-1 0,3-1,116 2,-104-6</inkml:trace>
</inkml:ink>
</file>

<file path=ppt/ink/ink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4:28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537 453,'-23'90,"-9"104,1 179,32-95,15-195,-36-112,11 10</inkml:trace>
  <inkml:trace contextRef="#ctx0" brushRef="#br0" timeOffset="305.635">1 594,'592'-209,"-259"101,-311 102,-1 0,1 2,0 0,0 1,0 2,0 0,4 2,-3-1</inkml:trace>
  <inkml:trace contextRef="#ctx0" brushRef="#br0" timeOffset="1364.786">932 904,'-15'33,"1"0,2 1,1 1,2 0,1 0,2 1,-1 21,6-52,1 1,-1-1,1 1,0-1,1 1,-1-1,1 1,0-1,1 0,-1 1,1-1,0 0,0 0,1 0,-1 0,1-1,0 1,1-1,-1 1,1-1,0 0,0-1,0 1,0-1,1 1,-1-1,1-1,0 1,0 0,0-1,0 0,0-1,0 1,1-1,-1 0,5 1,1-6,0 1,0-2,0 1,-1-1,0-1,0 0,0 0,-1-1,0 0,0-1,-1 0,6-7,4-8,-1-1,-1-1,-1 0,-1-2,-1 1,3-15,0 11,-16 31,0-1,0 1,0-1,0 0,0 1,0-1,0 1,0-1,0 0,0 1,1-1,-1 1,0-1,0 0,0 1,1-1,-1 0,0 1,0-1,1 0,-1 1,0-1,0 0,1 0,-1 1,1-1,-1 0,0 0,1 0,-1 1,0-1,1 0,-1 0,1 0,-1 0,0 0,1 0,-1 0,1 0,-1 0,0 0,1 0,-1 0,1 0,-1 0,0 0,1 0,-1-1,1 1,-1 0,0 0,1 0,-1-1,0 1,1 0,-1 0,0-1,1 1,-1 0,0-1,0 1,0 0,1-1,-1 1,0 0,0-1,0 1,0-1,1 1,9 120,-7-108,-1-1,2 0,-1 0,2 0,-1 0,2-1,-1 0,1 0,1 0,0-1,1 2,-4-8,-1 1,1-1,0 1,0-1,1 0,-1-1,1 1,-1-1,1 0,0 0,0 0,-1 0,1-1,1 0,-1 0,0-1,0 1,0-1,0 0,0-1,0 1,1-1,-1 0,0 0,0 0,1-1,2-1,-1-1,1 1,-1-1,1 0,-1-1,-1 0,1 0,-1 0,0-1,0 0,0 0,-1-1,0 1,0-1,-1 0,1-1,-2 1,1-1,0-2,40-156,-43 166,8-81,-8 82</inkml:trace>
  <inkml:trace contextRef="#ctx0" brushRef="#br0" timeOffset="4037.16">2146 961,'-3'-2,"1"1,-1 0,0 0,1 1,-1-1,0 0,1 1,-1 0,0-1,1 1,-1 0,0 1,0-1,1 0,-1 1,0-1,1 1,-1 0,0 0,1 0,-1 0,1 1,0-1,-1 1,1-1,0 1,0 0,0 0,0 0,0 0,0 0,1 0,-1 0,1 1,-1-1,1 0,0 2,-38 98,39-98,-5 8,2 1,0 0,0 0,1 0,1 1,0-1,1 0,1 1,0-1,0 0,1 0,1 0,2 8,-3-19,-1 1,1-1,0 1,0-1,-1 1,1-1,1 0,-1 0,0 0,1 0,-1 0,1-1,-1 1,1-1,0 1,-1-1,1 0,0 0,0 0,0-1,0 1,0-1,0 1,0-1,0 0,0 0,0 0,0-1,0 1,0-1,0 0,0 0,0 0,0 0,93-52,-66 23,-1 0,-2-3,-1 0,-1-1,-2-2,-17 27,-1-1,0 0,0 0,-1 0,-1-1,1 1,-2-1,1 0,-2 0,1 0,-2 0,1-6,-1 12,-1 0,1 0,-1 1,0-1,0 0,0 0,-1 1,0-1,0 1,0-1,0 1,-1 0,1 0,-1 0,0 0,0 1,-1-1,1 1,-1-1,0 1,0 1,0-1,0 0,0 1,0 0,-1 0,1 0,-1 0,0 1,-7-1,0 0,-1 0,1 1,0 1,-1 0,1 1,0 0,0 1,0 1,0 0,0 0,0 1,0 0,1 1,0 1,0 0,1 0,-1 1,1 0,1 1,-1 0,1 0,1 1,0 1,0-1,1 1,-6 10,-5 5</inkml:trace>
  <inkml:trace contextRef="#ctx0" brushRef="#br0" timeOffset="4972.509">3331 256,'0'674,"-29"-284,30-407,-1-1</inkml:trace>
  <inkml:trace contextRef="#ctx0" brushRef="#br0" timeOffset="7200.728">3105 876,'29'13,"1"-1,1-2,0-2,0 0,1-2,0-2,0 0,0-3,0 0,10-3,-14-2,0-2,-1-1,1-1,-2-1,1-2,-1 0,-1-2,0-1,-1-1,-1-1,0-1,-1-1,9-10,-56 88,19-51,0 0,1 0,1 0,-1 1,2 0,-1 0,1 0,1 0,0 1,0-1,1 0,0 1,1-1,0 1,1 0,0-1,1 0,0 1,3 8,-4-17,0 0,0 1,0-1,1 0,-1 1,1-1,-1 0,1 0,0 0,0-1,0 1,0 0,0-1,0 1,0-1,1 1,-1-1,0 0,1 0,-1 0,1-1,-1 1,1-1,-1 1,1-1,0 0,-1 0,1 0,0 0,-1 0,1 0,-1-1,1 1,-1-1,1 0,-1 0,1 0,-1 0,2-1,83-63,-74 48,0-1,-2 0,0 0,0-1,-2-1,6-16,-5 12,-4 63,-8 558,-27-337,30-250,-1-1,0 1,-1 0,0-1,0 1,-1-1,0 1,-1-1,0 0,-1 1,1-2,-2 1,1 0,-1-1,-3 4,3-10,0-1,1 1,-1-1,0 0,0 0,0 0,1-1,-1 0,0 1,0-2,0 1,0-1,0 0,0 0,0 0,1 0,-1-1,1 0,-1 0,1 0,-1-1,1 1,0-1,0 0,0 0,1 0,-1-1,1 0,0 1,0-1,0 0,-2-4,-4-6,1 0,1-1,0 0,1 0,1 0,0-1,2 1,-1-1,0-11,5 15,-1 1,1-1,1 0,0 0,1 1,0-1,1 1,0 0,1 0,0 0,1 1,0-1,1 1,7-8,5-12,107-133,-16 47,-68 67,-11 15,-3-1,0-1,-3-2,12-22,6-52,-42 113,-1-1,0 0,1 1,-1-1,1 0,-1 1,0-1,1 0,-1 0,1 0,-1 0,1 1,-1-1,1 0,-1 0,1 0,-1 0,1 0,-1 0,1 0,-1 0,1 0,-1-1,1 1,-1 0,1 0,-1 0,0 0,1-1,-1 1,1 0,-1-1,1 1,-1 0,0 0,1-1,-1 1,0-1,1 1,-1 0,0-1,0 1,1-1,-1 1,0-1,0 1,0-1,0 1,0-1,0 1,1 0,-1-1,0 1,0-1,0 1,-1-1,1 1,0-1,0 1,0-1,0 1,0-1,0 1,-1-1,1 1,0-1,0 1,-1 0,1-1,-1 1,13 36,-8 265,-32-32,1-70,17-168,10-32,0 1,0 0,0-1,0 1,0 0,0-1,0 1,-1 0,1-1,0 1,0 0,0-1,0 1,-1 0,1-1,0 1,0 0,-1 0,1-1,0 1,0 0,-1 0,1 0,0-1,-1 1,1 0,0 0,-1 0,1 0,0 0,-1 0,1-1,0 1,-1 0,1 0,0 0,-1 0,1 0,0 0,-1 1,1-1,0 0,-1 0,1 0,0 0,-1 0,1 0,0 1,-1-1,1 0,0 0,-1 0,1 1,0-1,0 0,0 0,-1 1,-1-31,1 0,1 0,1 0,2 0,1 0,2 1,0 0,2 0,2 0,0 1,2 0,13-22,-13 20,3-10,1 1,3 1,1 0,1 1,2 1,2 2,1 0,1 2,19-16,-45 46,1 0,-1 0,1 0,0 0,0 0,0 1,0-1,0 1,0-1,0 1,0 0,0 0,1 0,-1 0,0 0,1 0,-1 1,1-1,-1 1,1 0,-1 0,1 0,-1 0,1 0,-1 0,1 1,-1-1,1 1,-1-1,0 1,1 0,-1 0,0 0,0 1,1-1,-1 0,0 1,0-1,0 1,-1 0,1 0,0 0,-1 0,1 0,-1 0,0 0,1 0,-1 0,0 1,-1-1,2 3,1 9,0 1,-2 0,1 0,-2 0,0 1,-1-1,0 0,-1 0,-1 0,0-1,-1 1,-1-1,0 0,-1 0,-1 0,-6 10,6-11,-1 0,-1 0,0-1,-1 0,0-1,-1 0,0 0,0-1,-1-1,-1 0,0-1,0 0,-12 5,23-12,1 0,0 0,-1 0,1 0,-1 0,0 0,1-1,-1 1,0-1,1 1,-1-1,0 0,0 1,1-1,-1 0,0 0,0 0,1-1,-1 1,0 0,0-1,1 1,-1-1,0 1,1-1,-1 0,1 0,-1 1,1-1,-1-1,1 1,0 0,-1 0,1 0,0-1,0 1,0 0,0-1,0 1,0-1,0 1,1-1,-1 0,0 1,1-1,-1 0,1 1,0-1,0 0,-1 0,1 1,0-1,1 0,-1 0,0 1,0-1,1 0,-1 0,1 1,-1-1,1 1,0-1,0-1,9-14,2 3</inkml:trace>
  <inkml:trace contextRef="#ctx0" brushRef="#br0" timeOffset="7585.717">4798 989,'25'3,"1"-1,-1-1,0-1,0-2,0 0,0-2,0 0,-1-2,21-7,-41 11,1 1,-1-1,0 0,1 0,-1 0,0-1,0 1,0-1,-1 0,1 0,-1-1,0 1,1-1,-2 1,1-1,0 0,-1 0,1 0,-1-1,0 1,-1 0,1-1,-1 1,0-1,0 0,0 1,-1-1,0 0,1 1,-2-1,1 0,0 0,-1 1,0-1,0 1,-1-1,1 1,-1-1,0 1,0 0,-1-1,2 2,0 1,-1 0,0 0,1-1,-1 1,0 0,0 0,0 0,-1 1,1-1,0 1,-1-1,1 1,-1 0,1-1,-1 1,1 1,-1-1,0 0,0 1,1-1,-1 1,0 0,0 0,0 0,1 0,-1 0,0 1,0-1,1 1,-1 0,0 0,1 0,-1 0,1 0,-1 1,0-1,-86 67,80-59,1 1,0 0,1 0,0 1,0 0,1 0,1 1,0-1,0 1,2 1,-1-1,1 0,1 1,0 0,1-1,0 1,1 0,1 5,3-10,-1-1,2 0,-1 1,1-2,0 1,1-1,-1 1,1-2,0 1,1-1,-1 0,1 0,0 0,1-1,-1 0,1-1,-1 0,1 0,0 0,0-1,1 0,-1-1,0 0,0 0,1-1,-1 0,1 0,-1-1,6-1,6-2,-1-1,0 0,0-2,0 0,-1-1,0-1,10-6,-10 4</inkml:trace>
  <inkml:trace contextRef="#ctx0" brushRef="#br0" timeOffset="7902.971">5786 678,'-17'11,"0"0,1 1,0 1,1 1,0 0,1 1,1 0,0 1,2 1,-1 0,2 0,-5 12,14-25,0 0,0 0,1 1,-1-1,1 0,0 1,0-1,1 0,-1 1,1-1,0 0,0 0,0 0,1 1,-1-1,1-1,0 1,0 0,0 0,1-1,-1 1,1-1,0 0,0 0,0 0,1 0,-1 0,3 1,10 12,-13-13,-1-1,1 1,-1 0,1 0,-1 0,0 0,0 0,-1 0,1 1,-1-1,1 0,-1 1,0-1,0 1,-1 0,1-1,-1 1,1 0,-1-1,0 1,-1 0,1-1,-1 1,0-1,1 1,-1 0,-1-1,1 0,-1 1,1-1,-1 0,0 0,0 0,0 0,0 0,-1 0,1 0,-1-1,-3 3,-5 4,-1 0,-1-1,1-1,-1 0,-1 0,1-1,-1-1,0 0,0-1,-1-1,1 0,-1-1,0 0,-4-1,-6-1</inkml:trace>
  <inkml:trace contextRef="#ctx0" brushRef="#br0" timeOffset="9223.243">6943 791,'-20'11,"1"0,-1 2,2 0,0 1,0 1,1 0,1 2,1 0,0 0,2 1,0 1,-10 19,21-34,0-1,0 1,0 0,1 0,-1 0,1 0,0 1,0-1,0 0,1 0,0 1,-1-1,2 0,-1 0,0 1,1-1,0 0,0 0,0 1,0-1,1 0,0 0,-1 0,2-1,-1 1,0 0,1-1,-1 0,1 1,0-1,0 0,1 0,-1-1,0 1,1-1,0 1,-1-1,1 0,0-1,0 1,0-1,0 0,1 0,-1 0,0 0,4 0,5-3,-1 0,1-1,-1 0,0 0,0-2,0 0,-1 0,1-1,-1 0,0-1,-1 0,0 0,0-2,-1 1,0-1,0 0,-1-1,0 0,0 0,-2-1,1 0,-1 0,-1-1,0 1,0-1,1-10,0 10,-2 1,1-1,-2 0,1 0,-2 0,1 0,-2 0,0-1,0 1,-1-1,-1 1,0 0,0-1,-1 1,-1 0,-2-7,4 15,0 1,1-1,-1 0,-1 1,1-1,0 1,-1 0,0-1,0 1,0 0,0 0,0 0,-1 0,1 1,-1-1,0 0,1 1,-1 0,0 0,-1 0,1 0,0 0,-1 1,1-1,-1 1,1 0,-1 0,1 0,-1 1,0-1,1 1,-1 0,0 0,0 0,1 1,-1-1,0 1,1 0,-1 0,1 0,-1 0,1 1,-2 0,6-3,-1 1,1 0,0 0,-1 0,1-1,-1 1,1 0,0 0,-1 0,1 0,0 0,-1 0,1 0,0 0,-1 0,1 0,-1 0,1 1,0-1,-1 0,1 0,-1 1,1-1,-1 0,1 1,-1-1,1 0,-1 1,1-1,-1 1,1-1,-1 1,0-1,1 1,-1-1,0 1,1-1,-1 1,0 0,0-1,1 1,-1-1,0 1,0 0,0-1,0 1,0 0,0-1,0 1,0 0,0-1,0 1,-1-1,1 1,0 0,0-1,0 1,-1-1,1 1,0-1,-1 1,1-1,0 1,-1-1,1 1,-1-1,0 1,12-5,0-1,0-1,-1 0,0 0,0-1,-1 0,1-1,-1 1,1-4,20-15,10-8,-2-2,-1-2,-1-1,-3-2,-1-1,-2-2,-2-1,-2-1,7-20,-12 22,-19 45,-1 0,0 0,0 0,1 0,-1 1,0-1,0 0,-1 1,1-1,0 1,0-1,-1 1,1 0,-1-1,1 1,-1-1,0 1,1 0,-1-1,0 1,0 0,0-1,0 1,-1 0,1-1,0 1,-1 0,1-1,-1 1,-3 676,-22-156,20-382,-7 0,-6-1,-11 20,26-141,0 1,-1 1,0-1,-2 0,0 0,-1 0,-9 14,17-32,-1-1,1 1,-1 0,1 0,-1 0,0-1,1 1,-1 0,0-1,1 1,-1-1,0 1,0-1,1 1,-1-1,0 1,0-1,0 0,0 1,0-1,0 0,0 0,0 0,1 0,-1 0,0 0,0 0,0 0,0 0,0 0,0 0,0-1,0 1,0 0,0-1,1 1,-1-1,0 1,0-1,0 1,1-1,-1 1,0-1,1 0,-1 1,0-1,0-1,-26-40,25 39,-6-18,1-1,2 0,0 0,1 0,1-1,1 0,1 0,1 1,1-1,1 0,1 1,1-1,0 1,2 0,1 0,3-3,-3 2,2 1,1 0,0 1,2 0,0 0,13-15,-6 12</inkml:trace>
  <inkml:trace contextRef="#ctx0" brushRef="#br0" timeOffset="19289.757">9173 396,'0'0,"1"0,-1-1,0 1,1 0,-1-1,1 1,-1 0,1-1,-1 1,1 0,-1 0,1 0,0 0,-1-1,1 1,-1 0,1 0,-1 0,1 0,-1 0,1 0,0 1,-1-1,1 0,-1 0,1 0,-1 0,1 1,-1-1,1 0,-1 0,1 1,-1-1,1 0,-1 1,0-1,1 1,-1-1,0 0,1 1,-1-1,0 1,1-1,-1 1,0-1,0 1,0-1,1 1,-1-1,0 1,0 0,0-1,0 1,0-1,0 1,0-1,0 1,0-1,0 1,-1 0,7 39,-6-39,1 461,-1-155,-28-140,26-95,2-72,0-1,-1 1,1 0,0-1,0 1,0 0,-1 0,1-1,0 1,0 0,-1 0,1-1,0 1,0 0,-1 0,1 0,0-1,-1 1,1 0,0 0,-1 0,1 0,0 0,-1 0,1 0,-1 0,1 0,0 0,-1 0,1 0,0 0,-1 0,1 0,0 0,-1 0,1 0,0 0,-1 1,1-1,0 0,-1 0,1 0,0 1,0-1,-1 0,1 0,0 1,0-1,-1 0,1 0,0 1,0-1,0 0,0 1,-1-1,1 0,0 1,0-1,0 0,0 1,0-1,-5-12</inkml:trace>
  <inkml:trace contextRef="#ctx0" brushRef="#br0" timeOffset="19641.744">8890 989,'24'-9,"23"-9,12-5,1 0,-4 1,-8 2,-2 1,-3 4,-6 4,-3 4,-8-2,-3 1,-1 1,0 3,2 1,-4 7,-4 2</inkml:trace>
  <inkml:trace contextRef="#ctx0" brushRef="#br0" timeOffset="20203.641">9653 1187,'-12'171,"12"-171,0-1,0 1,-1 0,1 0,0 0,-1 0,1 0,0 0,-1-1,1 1,0 0,-1 0,1 0,0 0,-1 0,1 0,0 0,-1 0,1 1,0-1,-1 0,1 0,0 0,0 0,-1 0,1 0,0 1,-1-1,1 0,0 0,0 0,-1 1,1-1,0 0,0 0,0 1,-1-1,1 0,0 1,0-1,0 0,0 1,0-1,0 0,-1 0,1 1,0-1,0 0,0 1,0-1,0 0,0 1,0-1,0 0,1 1,-1-1,-5-28,4 5,2 0,1 0,0 0,2 0,1 1,0-1,2 1,1 0,0 1,2 0,0 0,6-7,-7 14,0 0,1 1,1 0,0 1,1 0,0 1,1 0,0 1,0 0,1 1,0 1,12-5,-24 12,0 0,-1 1,1-1,0 1,0-1,0 1,-1 0,1 0,0 0,0 0,0 0,0 1,0-1,-1 0,1 1,0-1,0 1,-1 0,1 0,0-1,-1 1,1 0,-1 0,1 1,-1-1,1 0,-1 0,0 1,0-1,1 1,-1-1,0 1,0 1,7 12</inkml:trace>
  <inkml:trace contextRef="#ctx0" brushRef="#br0" timeOffset="20711.706">10471 933,'-40'14,"1"2,1 1,0 2,2 2,0 1,1 2,2 2,-17 15,41-31,0 0,0 0,1 1,0 0,0 0,1 1,1 0,0 0,1 1,0-1,1 1,1 0,0 1,0-1,1 1,2-12,0 0,0 0,0 0,0 0,0 0,0 0,0-1,1 1,-1 0,1 0,-1 0,1 0,0 0,-1-1,1 1,0 0,0-1,1 1,-1 0,0-1,0 0,1 1,-1-1,1 0,-1 1,1-1,0 0,-1 0,1 0,0-1,0 1,0 0,-1-1,1 1,0-1,0 0,0 1,0-1,0 0,0 0,0 0,2-1,81-26,-41 2,-1-2,-2-2,0-1,-2-3,-2-1,-1-1,0-4,-28 30,42-30,-49 39,0 1,0 1,1-1,-1 0,0 0,0 0,0 0,-1 1,1-1,0 0,0 1,-1-1,1 1,-1-1,1 1,-1-1,1 1,-1-1,0 1,0-1,0 1,0 0,0-1,0 1,0-1,-1 1,1-1,-1 1,1-1,-1 1,1 0,-4 20,0-12,1 1,1-1,0 1,0 0,1 0,1 0,-1 0,2 0,0 0,0 0,1 0,0 0,1-1,0 1,1-1,0 0,0 0,1 0,5 7,3-4</inkml:trace>
  <inkml:trace contextRef="#ctx0" brushRef="#br0" timeOffset="21193.682">10809 1243,'28'-62,"3"1,3 1,14-16,-11 26,-36 50,0 0,0 0,1 0,-1 0,0 1,0-1,0 0,0 1,1-1,-1 0,0 1,0 0,0-1,0 1,0-1,0 1,0 0,0 0,-1 0,1 0,0-1,0 1,-1 0,1 0,0 0,-1 0,1 1,-1-1,1 0,-1 0,0 0,0 0,1 0,-1 1,0-1,0 0,0 0,0 0,0 1,0-1,-1 0,1 0,0 0,0 0,-1 1,1-1,-1 0,1 0,-1 1,1 0,-1 47,0-36,1 1,0 0,0-1,2 1,0 0,0-1,1 0,1 0,0 1,5 10,-6-18,0-1,0 1,0-1,0 0,1 0,0 0,0 0,0-1,0 1,1-1,0 0,0-1,0 1,0-1,1 0,-1 0,1-1,0 0,-1 0,1 0,0 0,0-1,1 0,-1 0,0-1,0 0,0 0,0 0,1-1,-1 0,6-2,-3 1,0-2,0 1,0-1,0-1,0 1,-1-1,0-1,0 0,-1 0,1-1,-1 1,0-1,-1-1,0 0,0 1,-1-2,0 1,4-9,0-2,0-1,-1 0,-1 0,-1-1,-1 0,0 0,-2 0,0-4,-2 1</inkml:trace>
  <inkml:trace contextRef="#ctx0" brushRef="#br0" timeOffset="21656.308">11939 763,'-11'-3,"0"0,0 1,0 0,0 0,0 1,0 1,0 0,0 0,0 1,-1 1,1 0,1 0,-1 1,0 0,1 1,-1 1,9-5,0 1,0 0,1-1,-1 1,0 0,1 0,-1 0,0 1,1-1,0 0,-1 1,1-1,0 1,-1-1,1 1,0-1,0 1,0 0,1-1,-1 1,0 0,1 0,-1 0,1 0,-1 0,1 0,0-1,0 1,0 0,0 0,0 0,1 0,-1 0,0 0,1 0,-1 0,1-1,0 1,0 0,0 0,0-1,0 1,0 0,0-1,0 1,1-1,-1 0,0 1,1-1,-1 0,2 1,34 27,64 68,-98-93,0 0,-1 0,1 0,-1 1,0-1,0 1,-1-1,1 1,-1 0,0 0,0 0,-1-1,0 1,1 0,-2 0,1 0,0 0,-1 0,0 0,0 0,-1-1,1 1,-1 0,0-1,0 1,-1 0,-3 4,0 0,0-1,-1 0,0 0,0-1,-1 0,0 0,0-1,-1 0,1 0,-2-1,1 0,0-1,-1 0,0 0,0-1,0 0,0-1,0 0,0-1,-1 0,1-1,-1 0,1 0,-1-1,-14 1</inkml:trace>
  <inkml:trace contextRef="#ctx0" brushRef="#br0" timeOffset="22408.044">12333 143,'18'156,"-4"-33,-5-61,-1 1,-4 0,-2 0,-3 0,-3 0,-3 0,-5 16,-56 158,68-238,1 1,-1-1,0 0,1 1,-1-1,1 0,-1 1,1-1,-1 0,1 1,0-1,-1 1,1-1,0 1,-1 0,1-1,0 1,-1 0,1-1,0 1,0 0,0 0,-1-1,1 1,0 0,0 0,0 0,-1 0,1 0,0 0,0 1,0-1,-1 0,1 0,0 0,0 1,-1-1,1 1,0-1,0 0,-1 1,1-1,0 1,-1-1,1 1,-1 0,1-1,-1 1,1-1,-1 1,1 0,-1 0,0-1,1 1,-1 0,0 0,0-1,1 1,-1 0,0 0,0 0,0-1,0 1,0 0,0 0,0 0,0-1,-1 1,1 0,20-11</inkml:trace>
  <inkml:trace contextRef="#ctx0" brushRef="#br0" timeOffset="22928.683">12954 820,'-255'145,"239"-135,-1-1,1 1,0 0,0 1,1 1,0 0,1 1,0 1,1 0,1 1,0 0,-5 11,16-24,-1 1,1 0,0 0,0 0,1 0,-1 0,1 0,-1 0,1 1,0-1,0 0,0 0,0 0,1 0,-1 0,1 0,0 0,0 0,0 0,0 0,1 0,-1 0,1 0,0-1,-1 1,1-1,0 1,1-1,-1 0,0 0,1 0,-1 0,1 0,0-1,-1 1,1-1,0 1,0-1,0 0,0 0,0 0,0-1,0 1,0-1,0 0,1 0,-1 0,0 0,0 0,0-1,1 1,17-6,0 0,0-1,0-1,-1-1,0-1,0-1,-1 0,14-13,-14 12,217-163,-235 173,-1 1,1 0,0-1,0 1,-1 0,1 0,0-1,0 1,0 0,0 0,0 0,1 0,-1 0,0 1,0-1,1 0,-1 0,0 1,1-1,-1 1,1-1,-1 1,0 0,1 0,-1-1,1 1,-1 0,1 0,-1 0,1 1,-1-1,1 0,-1 0,1 1,-1-1,0 1,1-1,-1 1,0 0,1 0,-1-1,0 1,0 0,0 0,1 0,-1 0,0 0,-1 1,1-1,0 0,0 0,0 1,-1-1,6 70,-6-62,0 1,0 0,1 0,0 0,1-1,0 1,0 0,1-1,1 0,0 0,1 4,-1-7,-1 0,1 0,0 0,0-1,1 1,0-1,0 0,0 0,0-1,1 0,0 1,0-2,0 1,0-1,0 0,1 0,-1-1,1 0,0 0,0 0,0-1,0 0,0-1,0 1,0-1,0-1,0 1,0-1,0 0,0-1,0 0,0 0,-1 0,1-1,2-1,6-7</inkml:trace>
  <inkml:trace contextRef="#ctx0" brushRef="#br0" timeOffset="29045.59">13745 1,'11'138,"-1"-73,-3 0,-3 0,-3 1,-4 27,1 10,-28 180,37-122,-7-161,0 0,0-1,0 1,1-1,-1 1,0 0,0 0,1-1,-1 1,0 0,0-1,1 1,-1 0,0 0,1-1,-1 1,0 0,1 0,-1 0,1 0,-1 0,0-1,1 1,-1 0,1 0,-1 0,0 0,1 0,-1 0,1 0,-1 0,0 1,1-1,-1 0,1 0,-1 0,0 0,1 0,-1 1,0-1,1 0,-1 0,0 1,1-1,-1 0,0 0,1 1,-1-1,0 1,7-41,-6 16</inkml:trace>
  <inkml:trace contextRef="#ctx0" brushRef="#br0" timeOffset="29341.803">13378 537,'38'0,"42"0,12 0,0 0,-11 0,-15 0,-13 0,-11 0,-8 0,-5 0,-3 0,0 0,-1 0,-4 0</inkml:trace>
  <inkml:trace contextRef="#ctx0" brushRef="#br0" timeOffset="29610.221">14365 763,'0'39,"0"17,0 3,0-7</inkml:trace>
  <inkml:trace contextRef="#ctx0" brushRef="#br0" timeOffset="29844.728">14478 227,'0'0</inkml:trace>
  <inkml:trace contextRef="#ctx0" brushRef="#br0" timeOffset="30113.786">14902 763,'-26'23,"1"0,1 1,1 2,2 0,0 2,2 0,1 1,-8 19,24-45,0-1,1 1,-1 0,1 0,0 0,-1 0,1 0,1 0,-1 0,0 0,1 0,0 0,-1 1,1-1,0 0,1 0,-1 0,1 0,-1 1,1-1,0 0,0 0,0 0,0 0,1-1,-1 1,1 0,0 0,0-1,0 1,0-1,0 0,1 0,-1 0,0 0,1 0,0 0,-1 0,1-1,0 0,0 1,0-1,0 0,0 0,0-1,0 1,1 0,19 0,0-1,0 0,0-2,0-1,0 0,-1-2,1 0,-1-2,0 0,-1-2,0 0,0-2,-1 0,-1-1,0-1,0 0,-1-2,5-6,-11 11,0-1,0 0,-2 0,1-2,-1 1,-1-1,0 0,-1-1,-1 0,0-1,0 1,-2-1,0 0,0-1,-2 1,0-1,-1 0,0 0,-1 1,-1-1,0 0,-3-12,0 20,0 1,-1-1,0 1,0 0,-1 1,0-1,0 1,0 0,-1 0,0 0,0 1,0 0,-1 0,0 1,0 0,0 0,0 0,-1 1,1 0,-1 1,0-1,0 2,0-1,0 1,0 0,0 1,0-1,0 2,0-1,0 1,0 0,0 1,0 0,0 0,0 1,1 0,-1 0,0 2,-16 7</inkml:trace>
  <inkml:trace contextRef="#ctx0" brushRef="#br0" timeOffset="30630.726">15438 904,'90'-79,"48"-58,-137 157,-5-12,0 0,0 1,1 0,0 0,1 0,0 0,0 0,1 0,0 0,0 1,1-1,1 0,-1 1,1-1,1 0,0 0,0 0,1 0,0 0,1 0,0-1,0 0,0 0,1 0,1 0,-1-1,1 1,0-1,1-1,0 1,0-1,0-1,1 1,4 1,8 0,0-2,0-1,0 0,0-2,1 0,0-1,-1-1,1-1,-1-1,1-1,-1 0,0-2,0 0,-1-1,1-1,0-2,11-2,-1-1,0-2,-1 0,-1-3,0 0,-1-1,-1-2,-1-1,-1-1,11-12,-21 17,-3 8,0-1,-1-1,0 0,0-1,-2 0,1 0,-2-1,1 0,-2 0,0 0,0-1,-2 0,1 0,-2-1,0 1,1-14,-9 4</inkml:trace>
  <inkml:trace contextRef="#ctx0" brushRef="#br0" timeOffset="31730.721">57 1948,'121'-22,"0"4,1 6,1 5,91 8,266 29,1047-29,-170-1,-550 25,578 7,253-22,244 7,-891-43,869-68,-228-30,-1590 121,1677-62,-842 67,-640 19,-209-17</inkml:trace>
</inkml:ink>
</file>

<file path=ppt/ink/ink4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15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697 141</inkml:trace>
  <inkml:trace contextRef="#ctx0" brushRef="#br0" timeOffset="-493.68">387 283,'-18'0,"1"1,0 0,0 2,0 0,0 1,0 0,0 1,1 1,0 1,0 0,1 1,0 1,0 0,1 1,0 1,12-10,-1 1,1-1,0 0,0 1,0 0,0-1,1 1,-1 0,0 0,1 0,-1 0,1 0,0 0,0 0,-1 0,1 1,1-1,-1 0,0 1,1-1,-1 1,1-1,0 1,-1-1,1 1,0-1,1 1,-1-1,0 1,1-1,-1 1,1-1,0 0,0 1,0-1,0 0,0 0,1 1,-1-1,1 0,-1 0,1-1,0 1,0 0,-1 0,1-1,0 1,1-1,0 1,94 11,-88-14,-1 1,0 0,1 0,-1 1,0 0,0 0,0 1,1 0,-2 1,1 0,0 0,-1 0,1 1,-1 0,3 3,-7-5,-1 0,0 0,0 1,0-1,0 1,0-1,0 1,-1 0,1-1,-1 1,0 0,0 0,0 0,0 0,-1 0,1 0,-1 1,0-1,1 0,-1 0,-1 0,1 0,0 0,-1 0,0 0,0 0,0 0,0 0,0 0,0 0,-2 1,0 3,-2 1,1-1,-1-1,0 1,-1-1,0 0,0 0,0 0,0-1,-1 0,-3 2,1-2,-9 8,-1-1,0-1,0 0,-1-2,-1 0,1-1,-2-1,1-2,0 0,-1-1,0 0,20-4,0 0,0 0,0 0,0 0,0 0,0 0,1-1,-1 1,0-1,0 1,0-1,1 1,-1-1,0 0,1 0,-1 0,0 0,1 0,-1 0,1-1,0 1,-1 0,1-1,0 1,0-1,0 1,0-1,0 0,0 0,0-10</inkml:trace>
  <inkml:trace contextRef="#ctx0" brushRef="#br0" timeOffset="-245.63">641 537,'-5'34,"-6"24,-2 9,-2-3,0-8,-2-8,-2-13,1-7,5-8</inkml:trace>
  <inkml:trace contextRef="#ctx0" brushRef="#br0" timeOffset="303.268">754 847,'13'-38,"2"1,1 0,3 1,0 1,3 0,22-27,-44 63,0 0,0 0,0 0,0 1,0-1,0 0,0 0,1 0,-1 1,0-1,1 0,-1 0,1 0,-1 0,1 0,0 0,-1 0,1 0,0 0,0 0,0 0,0 0,0 0,0-1,0 1,0 0,0-1,0 1,0-1,0 1,0-1,0 0,0 1,1-1,-1 0,0 0,0 0,1 0,-1 0,0 0,0 0,0 0,1 0,-1-1,0 1,0 0,0-1,0 1,0-1,1 1,-1-1,0 0,0 1,0-1,-1 0,1 0,0 0,0 1,0-1,0 0,-1 0,1 0,-1 0,1-1,-1 1,1 0,-1 0,1 0,-1-1,2 36,-3-28,0-1,0 1,1-1,-1 1,1-1,0 1,1-1,0 1,0-1,0 1,0-1,1 0,0 1,0-1,0 0,0 0,1 0,0-1,0 1,1-1,-1 1,1-1,0 0,0-1,0 1,0-1,1 1,-1-1,1-1,0 1,0-1,4 2,0-5,-1-1,1 0,-1 0,1-1,-1 0,0-1,0 1,-1-2,1 1,-1-1,0 0,0-1,0 1,-1-1,1-1,-2 1,1-1,-1 0,0 0,0-1,0-2,4-1,-1 0,0 0,-1-1,-1-1,0 1,0-1,-1 0,-1 0,0 0,-1-1,-1 1,2-12,-4 2</inkml:trace>
  <inkml:trace contextRef="#ctx0" brushRef="#br0" timeOffset="1985.548">1657 311,'-135'22,"129"-20,1 0,0 0,-1 1,1 0,0 0,1 0,-1 0,0 1,1 0,0 0,0 0,0 0,1 1,-1-1,1 1,0 0,0 0,1 1,-1-1,1 0,0 1,0 3,-6 25,5-22,-1 1,2 1,0-1,0 0,2 0,-1 1,2-1,1 14,-1-19,1 0,0 0,0 0,1 0,0 0,1 0,-1 0,1-1,1 0,-1 0,1 0,1 0,-1-1,1 0,0 0,1-1,-1 1,1-1,0-1,0 1,1-1,-1-1,1 1,0-1,0 0,0-1,0 0,0 0,1-1,-1 0,0-1,1 1,-1-2,6 0,3-2,0-1,-1 0,0-2,0 0,0 0,0-2,-1 0,-1-1,1 0,-1-1,-1 0,0-1,0-1,-1 0,-1-1,0 0,-1-1,0 0,-1 1,0 1,-2-1,1 0,-2-1,0 0,0 0,-1 0,-1-1,0 0,-1 0,-1 1,0-2,-1 1,-1 0,0 0,-1 0,-1 0,-2-7,3 13,-1 0,0 1,-1-1,0 0,-1 1,1 0,-1 0,-1 0,0 0,0 1,0-1,-1 1,0 1,-1-1,1 1,-1 0,0 1,-1-1,1 1,-1 1,0 0,0 0,-9-3,9 8,1 1,-1 0,0 0,1 0,-1 1,1 0,0 1,0-1,0 1,1 1,-1-1,1 1,0 1,0-1,1 1,0 0,0 0,0 0,0 1,1-1,0 1,1 0,0 1,0-1,0 0,0 5,-2 9,1 0,0 0,2 1,1-1,0 1,2-1,1 9,-1 10,27 165,-17-141,-5-35,-1 0,-1 1,-1-1,-2 0,-1 1,-1-1,-2 1,-3 14,-30 153,28-152,5-44,3-12</inkml:trace>
  <inkml:trace contextRef="#ctx0" brushRef="#br0" timeOffset="2403.892">2137 0,'6'3,"1"-1,-1 1,0 1,-1-1,1 1,-1-1,1 2,-1-1,0 1,-1-1,1 1,-1 1,0-1,0 0,0 3,-3-7,13 23,-1 2,-1-1,-1 2,-1 0,-2 0,0 0,-2 1,-1 0,-2 0,0 1,-2-1,-1 1,-1-1,-4 21,2-14,-1-1,-1 1,-2-1,-2 1,-1-2,-1 0,-5 7,8-24,0 0,0 0,-2-1,0 0,0-1,-2 0,0-1,0 0,-1-1,-1 0,0-1,0-1,-1 0,0-1,-1 0,-74 32,66-31</inkml:trace>
  <inkml:trace contextRef="#ctx0" brushRef="#br0" timeOffset="4738.495">2391 791,'240'-210,"-229"200,-1 0,0-1,-1 0,0 0,-1-1,0 0,-1 0,0-1,-1 0,0 0,0-4,-6 16,0-1,0 1,-1 0,1 0,0-1,0 1,-1 0,1-1,-1 1,1 0,-1 0,1 0,-1 0,0-1,1 1,-1 0,0 0,0 0,0 0,0 1,0-1,0 0,0 0,0 1,-1-1,1 0,0 1,0-1,0 1,-1-1,1 1,0 0,-1 0,1 0,0-1,-1 1,1 0,0 1,0-1,-1 0,1 0,0 0,-1 1,1-1,0 1,0-1,-1 1,1-1,0 1,0 0,0 0,0-1,0 1,0 0,0 0,0 0,0 0,1 0,-1 0,0 1,1-1,-1 0,0 0,1 0,-1 1,-4 3,0 0,0 1,1 0,0 0,0 0,0 1,1-1,-1 1,2 0,-1 0,1 0,0 0,0 0,1 1,0-1,0 0,1 1,0-1,0 0,1 1,0-1,0 1,1-1,0 0,0 0,0 0,1 0,0 0,1-1,0 1,2 2,-1-3,1 0,1 0,-1 0,1-1,0 0,0 0,1-1,-1 0,1 0,0-1,0 0,0 0,1-1,-1 0,1-1,-1 0,1 0,-1 0,1-1,-1-1,1 1,0-1,-1-1,0 0,4-1,18-5,-1-2,-1 0,1-2,-2-1,0-2,-1 0,0-2,-1-1,-1 0,-1-2,8-10,-27 28,0-1,0 0,0-1,-1 1,1-1,-1 0,0 0,0 0,0 0,0 0,-1-1,0 1,0-1,0 1,0-1,-1 0,0 0,0 0,0 0,0 0,-1 0,0 0,0 0,0 0,-1 0,0 0,0 0,0 0,-1-2,-1 6,-1 0,1 1,-1-1,1 1,-1 0,1-1,-1 2,1-1,-1 0,1 1,-1-1,1 1,0 0,-1 0,1 1,0-1,0 1,0-1,0 1,0 0,0 0,0 0,0 1,1-1,-1 1,1-1,0 1,0 0,0 0,0 0,-5 5,0 0,1 1,0 0,0 0,1 0,1 0,-1 1,1 0,1 0,0 0,-2 9,4-14,1 0,-1-1,1 1,0-1,0 1,0 0,1-1,0 1,0-1,0 1,0-1,1 1,-1-1,1 0,0 0,1 0,-1 0,1 0,-1 0,1 0,0-1,1 0,-1 1,1-1,-1-1,1 1,3 2,7 0,0 0,0 0,0-1,0-1,1-1,-1 0,1-1,0 0,-1-1,1-1,0 0,-1-1,1-1,-1 0,9-3,3-4,-1-1,0-1,0-1,-2-1,1-1,-2-1,0-1,-1-1,-1-1,0-1,1-4,45-66,-64 86,0 0,0 0,0 0,0 0,-1 0,1 0,-1 0,0-1,-1 1,1 0,-1-1,0 1,0 0,0-1,0 1,-1 0,0-1,0 1,0 0,0 0,-1-1,0 1,-1-2,2 4,-1 0,0 0,0 0,0 0,0 0,0 0,0 1,0-1,0 1,-1-1,1 1,-1 0,1 0,-1 0,1 0,-1 0,0 1,1-1,-1 1,0 0,1 0,-1 0,0 0,0 0,1 0,-1 1,0-1,1 1,-1 0,1 0,-1 0,1 0,-1 0,1 1,-1 0,-76 62,72-57,-1 1,2 0,-1 1,1 0,0 0,1 0,0 1,0-1,1 1,1 0,-1 1,2-1,-1 0,2 1,-1 0,1-1,1 1,0 0,0-1,1 1,1 0,-1-1,2 1,0-1,0 0,1 0,0 0,0 0,1-1,1 1,-1-1,1 0,1-1,0 0,0 0,1 0,3 2,5-1,0 1,1-2,0 0,1-2,0 1,0-2,0-1,1 0,-1-1,1-1,0-1,0 0,0-1,11-3,-6 3</inkml:trace>
</inkml:ink>
</file>

<file path=ppt/ink/ink4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13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1694 536,'-45'354,"32"-233,23-166,0-11,2 1,3 1,2 1,2 0,17-29,-18 48,-8 10,2 1,0 0,2 1,0 0,2 1,0 0,1 2,1 0,1 1,1 1,3-2,-21 18,-1 1,0-1,1 0,-1 1,0 0,1-1,-1 1,1 0,-1 0,1 0,-1 0,0 0,1 0,-1 0,1 0,-1 1,1-1,-1 1,0-1,1 1,-1-1,0 1,0 0,1-1,-1 1,0 0,0 0,0 0,0 0,0 0,0 0,0 0,0 1,-1-1,1 0,0 0,-1 1,1-1,-1 0,1 1,-1-1,1 1,-1 0,17 66,-8 43,-3-86</inkml:trace>
  <inkml:trace contextRef="#ctx0" brushRef="#br0" timeOffset="-1184.288">1 368,'12'28,"94"206,-36 14,-38-91,-15-196,14-63,5 1,22-40,42-118,-77 184,-21 74,0 1,-1 0,1-1,0 1,0 0,0 0,0 1,0-1,0 0,0 0,0 1,-1-1,1 1,0 0,0 0,-1-1,1 1,0 0,-1 1,1-1,-1 0,1 0,-1 1,0-1,1 0,-1 1,0-1,0 1,0 0,0-1,0 1,-1 0,2 1,2 2,10 10,0-2</inkml:trace>
  <inkml:trace contextRef="#ctx0" brushRef="#br0" timeOffset="-742.814">790 565,'24'-5,"13"-1,5-5,0-1,-3 3,-2 2,-3 2,-3 3,-2 0,0 2,-2 0,-4-4,-2-2,1 0,1 2,-3 0</inkml:trace>
  <inkml:trace contextRef="#ctx0" brushRef="#br0" timeOffset="-516.512">847 735,'33'9,"22"-1,5-2,-2-3,-7-1,-6-1,-7-1,-5 0,-3-5,-2-2,-6 1</inkml:trace>
  <inkml:trace contextRef="#ctx0" brushRef="#br0" timeOffset="4691.826">1666 1,'-13'7,"0"1,0 0,1 1,1 1,0 0,0 0,0 1,2 1,-1-1,1 2,1-1,-6 12,-2 22,2 0,2 1,1 0,3 0,-2 45,9-79,-11 78,5-54,1 1,3 0,1 0,2 0,1 0,2 0,2 1,-2-21,0 0,2-1,0 1,1-1,1 0,0 0,1-1,1 0,1 0,0-1,1 0,0-1,1 0,1-1,0-1,1 0,1 0,-1-1,2-1,-1-1,1 0,11 4,68 22,-77-25</inkml:trace>
</inkml:ink>
</file>

<file path=ppt/ink/ink4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44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344 457,'1'-4,"0"0,-1 0,0 1,0-1,0 0,0 0,-1 0,1 0,-1 1,0-1,0 0,0 1,-1-1,1 1,-1-1,0 1,0 0,0-1,0 1,-1 0,1 1,-1-1,1 0,-1 1,0-1,0 1,-1 0,1 0,0 0,-1 0,1 1,-1-1,1 1,-1 0,0 0,0 1,1-1,-4 0,-6 4,0 1,0 0,0 1,1 0,-1 1,2 0,-1 1,1 0,0 1,0 0,1 1,0 0,0 1,1 0,0 0,1 1,-1 3,1-4,0 2,1-1,0 1,1 0,1 0,0 0,0 1,1 0,1 0,-1 7,3-15,0 0,1-1,-1 1,1 0,0 0,0 0,1-1,0 1,-1 0,1 0,1-1,-1 1,1-1,0 1,0-1,0 0,1 1,-1-1,1 0,0-1,0 1,0 0,1-1,-1 0,1 0,0 0,0 0,0-1,0 1,3 0,2 1,1 0,0-1,0-1,0 1,0-2,1 1,-1-1,0-1,1 0,-1 0,1-1,-1 0,0-1,0 0,0-1,0 0,0-1,0 0,-1 0,0-1,4-3,22-14,-1-2,-1-2,-1-1,22-24,-13 12,32-43,-72 82,0 0,0 0,0 1,0-1,0 0,0 1,0-1,0 1,0-1,0 1,0-1,0 1,0 0,0-1,0 1,-1 0,1 0,0 0,-1-1,1 1,0 0,-1 0,1 0,-1 0,1 0,-1 0,0 0,1 0,-1 0,0 1,0-1,0 0,0 0,0 0,0 0,0 1,1 0,27 70,-15-48</inkml:trace>
  <inkml:trace contextRef="#ctx0" brushRef="#br0" timeOffset="449.699">852 739,'23'-53,"3"1,1 1,28-37,-55 89,1 0,-1 0,0 0,0 0,1 0,-1 0,1-1,-1 1,0 0,1 0,0 0,-1 0,1-1,-1 1,1 0,0-1,0 1,-1 0,1-1,0 1,0-1,0 1,0-1,0 0,-1 1,1-1,0 0,0 0,0 1,0-1,0 0,0 0,0 0,0 0,0 0,0 0,0-1,0 1,0 0,0 0,0-1,0 1,0 0,-1-1,1 1,0-1,0 1,0-1,-1 0,1 1,0-1,-1 0,1 0,0 1,-1-1,1 0,-1 0,1 0,-1 0,0 1,1-1,22 125,-22-121,0 1,0-1,1 0,-1 0,0-1,1 1,0 0,0 0,0-1,0 1,0-1,0 0,1 1,-1-1,1 0,-1 0,1-1,0 1,0-1,0 1,0-1,0 0,0 0,0 0,0 0,0-1,1 1,-1-1,0 0,0 0,1 0,-1 0,0-1,0 1,0-1,0 0,3 0,6-6,1 0,-1 0,-1-1,1 0,-1-1,0-1,-1 0,-1 0,1-1,-1 0,-1 0,0-1,-1 0,5-11,20-42,-23 50</inkml:trace>
  <inkml:trace contextRef="#ctx0" brushRef="#br0" timeOffset="888.544">1840 457,'-20'10,"1"1,1 1,0 1,1 1,0 0,1 1,1 1,0 0,1 1,1 1,0 1,12-17,-1 0,1 1,0 0,-1-1,1 1,0-1,1 1,-1 0,0 0,1 0,0-1,-1 1,1 0,0 0,1 0,-1-1,0 1,1 0,0 0,-1 0,1-1,0 1,0-1,1 1,-1 0,1-1,-1 0,1 1,0-1,-1 0,1 0,0 0,1 0,-1 0,0-1,0 1,1-1,-1 1,1-1,-1 0,1 0,0 0,0 0,-1 0,3 0,6 1,0 1,0-2,-1 1,1-1,0-1,0 0,0 0,0-1,0-1,0 0,0 0,-1-1,1 0,-1-1,0-1,0 1,0-1,-1-1,5-3,3-3,0-2,0 0,-2 0,1-2,-2 0,0 0,-1-2,-1 1,5-12,1-2,-1 7,-1-2,-2 1,0-2,-2 0,-1-1,-1 0,-1 0,-2-1,-1 0,-1-1,0-13,-5 37,0-1,0 0,-1 1,0 0,0-1,-1 1,0-1,0 1,0 0,-1 0,0 0,0 1,-1-1,1 1,-1-1,0 1,-1 0,1 1,-1-1,0 1,0 0,0 0,-1 0,1 1,-1 0,0 0,0 0,0 1,0 0,-1 0,1 0,-1 1,1 0,-1 1,1-1,-1 1,1 0,-1 1,1-1,-1 1,1 1,-1-1,-4 6,-1-1,1 2,1-1,-1 1,2 1,-1 0,1 1,0-1,1 2,0-1,0 1,2 0,-1 1,1-1,1 1,0 1,1-1,0 1,1 0,0-1,1 1,0 0,1 1,1 2,-1 8,1 0,1 0,1-1,1 1,1-1,1 1,1-1,1-1,1 1,1-1,1-1,1 1,1-2,1 0,0 0,2-1,0-1,1 0,1-1,1-1,0-1,1 0,0-2,1 0,1-1,0-1,0-1,1 0,1-2,-1-1,1-1,23 3,-12-4</inkml:trace>
</inkml:ink>
</file>

<file path=ppt/ink/ink4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5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282 114,'26'236,"-43"23,11-213,-26 264,32-294,12 58,-6-69</inkml:trace>
  <inkml:trace contextRef="#ctx0" brushRef="#br0" timeOffset="244.291">1 623,'43'-10,"38"-8,16 0,-1 2,-5-1,-15 3,-10 3,-11 0,-6 0,-6 3,-6 3,-4-3,-3 0,-7 2</inkml:trace>
  <inkml:trace contextRef="#ctx0" brushRef="#br0" timeOffset="613.41">932 1,'-62'432,"55"-385,1-21,1 1,1 0,1 0,2 0,1 0,1 0,1 0,1 0,2 0,0 0,8 20,-11-44,-1 0,1 1,0-1,0 0,0 0,0 0,0 0,1-1,-1 1,1 0,0-1,0 0,0 0,0 0,0 0,0 0,1-1,-1 1,1-1,-1 0,1 0,-1 0,1 0,-1-1,1 0,0 1,-1-1,1 0,0-1,-1 1,1-1,0 0,-1 0,1 0,1-1,6-1,-1-2,0 0,0 0,0 0,0-2,-1 1,0-1,0 0,-1-1,0 0,1-1,7-10,0 0,2 1,0 1,1 0,1 2,8-6,-26 20,-1 0,0 0,1 0,-1 0,1 0,-1 1,1-1,0 0,-1 1,1-1,0 1,-1-1,1 1,0 0,0 0,-1 0,1 0,0 0,0 0,-1 0,1 1,0-1,0 1,-1-1,1 1,0-1,-1 1,1 0,-1 0,1 0,-1 0,0 0,1 0,-1 0,0 1,0-1,1 0,-1 1,0-1,0 1,-1-1,1 1,0 0,0-1,-1 1,1 0,-1-1,0 1,1 0,-1-1,0 1,0 0,0 0,0 0,2 98,7 31,17-96,-10-29</inkml:trace>
  <inkml:trace contextRef="#ctx0" brushRef="#br0" timeOffset="1295.46">1637 820,'33'-5,"0"-1,-1-1,1-2,-2-2,0-1,0-1,-1-1,0-2,-2-1,22-17,-47 32,0 0,-1 0,1 0,-1 0,1 0,-1-1,0 0,0 1,0-1,0 0,0 0,-1 0,1 0,-1 0,0 0,0 0,0-1,0 1,-1 0,1-1,-1 1,0 0,0-1,0 1,0 0,-1-1,1 1,-1 0,0-1,0 1,0 0,0 0,-1 0,1 0,-1 0,0 0,0 0,0 1,0-1,0 1,-1-1,1 1,-1 0,1 0,-1 0,-1-1,-3-1,0-1,-1 1,0 0,0 1,0 0,0 0,0 1,0 0,-1 0,1 1,-1 0,1 1,-1-1,1 2,-1-1,0 1,1 1,0-1,-1 1,1 1,0 0,0 0,0 0,0 1,1 0,0 1,-1-1,2 2,-1-1,-3 4,0-1,0 0,1 0,0 1,1 1,0-1,0 1,1 0,0 1,1 0,0 0,1 1,0-1,1 1,0 0,1 0,-2 13,3-15,1 1,0 0,1 0,0-1,1 1,0 0,1 0,0-1,0 1,1-1,1 1,-1-1,2 0,-1-1,2 1,-1-1,1 0,1 0,-1-1,1 1,1-1,0-1,0 0,0 0,1-1,0 1,0-2,1 0,-1 0,1 0,0-1,0-1,3 1,18 1,0 0,0-3,0 0,1-2,12-2,-11 1,-1 0</inkml:trace>
</inkml:ink>
</file>

<file path=ppt/ink/ink4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2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66 875,'-14'33,"3"0,0 0,3 1,0 0,2 0,-1 35,7-66,-1-1,1 1,0 0,0-1,0 1,0 0,1-1,-1 1,1 0,-1-1,1 1,0-1,0 1,0-1,0 1,1-1,-1 0,0 1,1-1,0 0,0 0,-1 0,1 0,0-1,1 1,-1 0,0-1,0 1,1-1,-1 0,1 0,-1 0,1 0,-1 0,1-1,0 1,-1-1,1 0,0 1,-1-1,1-1,0 1,-1 0,1 0,0-1,-1 0,1 1,-1-1,1 0,-1-1,12-3,-1-2,0 0,-1 0,1-2,-2 1,1-1,-1-1,-1 0,0-1,0 0,-1 0,0-1,-1 0,0-1,-1 1,-1-2,0 1,-1-1,0 1,-1-1,0-1,-1 1,-1 0,0-2,-2 11,1 0,-1 0,0 0,0 1,0-1,0 0,-1 0,0 1,0-1,0 0,-1 1,1-1,-1 1,0 0,-1-1,1 1,-1 0,1 0,-1 1,0-1,-1 0,1 1,-1 0,1 0,-1 0,0 0,0 1,0-1,-1 1,1 0,0 0,-1 1,-4-2,-15 1</inkml:trace>
  <inkml:trace contextRef="#ctx0" brushRef="#br0" timeOffset="550.895">573 1,'3'185,"7"1,16 62,-15-146,-4 1,-7 63,0-165,0-1,-1 1,1-1,0 1,0-1,-1 1,1-1,0 1,0-1,0 1,0-1,-1 1,1-1,0 1,0-1,0 1,0-1,0 1,1-1,-1 1,0-1,0 1,0-1,0 1,0-1,1 1,-1-1,0 1,1-1,-1 1,0-1,1 1,-1-1,0 0,1 1,-1-1,0 0,1 1,-1-1,1 0,-1 0,1 1,-1-1,1 0,-1 0,1 0,-1 0,1 0,-1 1,1-1,-1 0,1 0,0 0,-1 0,1-1,-1 1,1 0,-1 0,1 0,-1 0,1 0,-1-1,1 1,-1 0,1-1,29-30,-21 22,8-9,-1-2,0 2,2 0,0 1,1 0,0 2,2 0,-1 1,2 1,0 1,0 2,4-2,-23 11,0 0,0-1,0 1,0 0,0 1,1-1,-1 1,0-1,0 1,1 0,-1 0,0 0,0 0,1 1,-1-1,0 1,0 0,0 0,0 0,0 1,0-1,0 1,0-1,-1 1,1 0,0 0,-1 0,0 0,1 1,-1-1,0 1,0-1,0 1,-1 0,1-1,-1 1,1 0,-1 0,0 0,0 0,0 1,-1-1,1 0,-1 0,0 0,1 1,-1-1,-1 3,-3 9,0 0,-1 0,-1 0,0 0,-1-1,0 0,-1-1,-1 0,0 0,-1-1,0 0,-1 0,-1-1,1-1,-2 0,1 0,-1-2,-1 1,0-2,0 0,0 0,-1-1,0-1,0-1,0 0,-1-1,-4 0,14-1,-1-1,1-1,0 1,-1-1,1 0,0 0,-1-1,1 0,0 0,0-1,0 1,0-1,0-1,0 1,0-1,0 0,1 0,0 0,0-1,0 0,0 0,0-1,1 1,-1-1,1 0,1 0,-1 0,1-1,0 1,0-1,0 0,-1-18,2 1</inkml:trace>
  <inkml:trace contextRef="#ctx0" brushRef="#br0" timeOffset="1000.643">1251 85,'40'569,"-52"-185,12-300,0-72</inkml:trace>
  <inkml:trace contextRef="#ctx0" brushRef="#br0" timeOffset="1245.336">997 650,'43'0,"38"0,11-5,-1-1,-7 0,-12 1,-10-4,-9 1,-10 1,-7 1,-5 3,-3 1,-6 1</inkml:trace>
  <inkml:trace contextRef="#ctx0" brushRef="#br0" timeOffset="2829.727">1871 707,'-13'0,"0"0,0 1,0 0,0 1,0 1,0 0,0 1,1 0,0 1,0 0,0 1,0 1,1-1,0 2,0 0,1 0,0 1,1 0,0 0,0 1,1 1,0-1,1 1,0 1,1-1,0 1,-1 4,3-8,1 0,0-1,0 2,1-1,0 0,1 0,-1 1,2-1,-1 0,1 1,0-1,1 1,0-1,0 0,1 1,0-1,1 0,-1 0,2 0,-1-1,2 4,-1-10,-1 0,0 0,1-1,-1 1,1-1,-1 1,1-1,-1 0,1 0,-1-1,1 1,-1-1,0 0,1 1,-1-2,0 1,1 0,-1-1,0 1,0-1,0 0,0 0,0 0,-1 0,1-1,-1 1,1-1,1-2,87-74,-3-5,24-33,-112 116,0 0,0 1,0-1,0 0,0 0,0 0,1 0,-1 0,0 0,1 1,-1-1,1 0,-1 0,1 0,-1 1,1-1,-1 0,1 1,0-1,-1 1,1-1,0 0,0 1,-1 0,1-1,0 1,0-1,0 1,0 0,0 0,-1-1,1 1,0 0,0 0,0 0,0 0,0 0,0 0,0 0,0 0,-1 1,1-1,0 0,0 0,0 1,0-1,0 1,-1-1,1 1,0-1,0 1,-1-1,1 1,0-1,-1 1,1 0,-1 0,1-1,-1 1,1 0,-1 0,1-1,-1 1,0 1,-8 63,6-56,0 1,0 0,1 0,0 1,0-1,1 0,1 0,0 0,0 0,1 0,0 0,1 0,0 0,1-1,-1 1,6 7,-7-13,1 0,0 1,0-1,0 0,0 0,1-1,0 1,0-1,0 0,0 1,0-2,0 1,1-1,0 1,-1-1,1 0,0-1,0 1,0-1,0 0,0 0,0-1,0 0,0 1,0-2,1 1,-1-1,0 1,0-1,0-1,0 1,0-1,-1 0,1 0,0 0,-1-1,12-6,-1 0,0-2,-1 0,0 0,0-1,-2-1,1 0,-2-1,9-13,44-95,-25-1,-30 149,-9-5,1 1,2-1,0 1,1-1,0 0,2-1,1 1,1-1,7 15,-12-31,0 0,1 0,-1 0,1 0,0-1,0 0,0 0,0 0,0 0,1-1,-1 1,1-1,0 0,-1-1,1 1,0-1,0 0,0 0,0 0,0-1,1 0,-1 0,0 0,0-1,0 1,0-1,0 0,0-1,0 1,-1-1,1 0,0 0,-1-1,1 1,-1-1,0 0,0 0,0-1,0 1,-1-1,1 1,-1-1,0-1,2-3,93-151,-91 145,1 1,1 1,0-1,0 2,1-1,1 1,0 1,0 0,1 0,1 1,-1 1,1 0,13-6,-23 13,-1 0,0 0,0 1,1-1,-1 1,1-1,-1 1,0 0,1 0,-1 0,1 0,-1 0,0 0,1 1,-1-1,1 1,-1 0,0-1,0 1,1 0,-1 1,0-1,0 0,0 1,0-1,0 1,-1-1,1 1,0 0,-1 0,1 0,-1 0,0 0,1 0,-1 0,0 0,0 0,-1 1,1-1,0 0,-1 1,1 0,-2 105,-19 9,20-117,0 1,-1 0,1 0,0-1,0 1,0 0,0 0,0 0,0-1,0 1,0 0,0 0,1-1,-1 1,0 0,0 0,1-1,-1 1,0 0,1 0,-1-1,1 1,-1-1,1 1,-1 0,1-1,-1 1,1-1,0 1,-1-1,1 1,0-1,-1 0,1 1,0-1,-1 0,1 0,0 1,0-1,0 0,-1 0,1 0,0 0,0 0,-1 0,1 0,0 0,0 0,0 0,-1-1,1 1,0 0,0 0,-1-1,1 1,0-1,-1 1,1 0,0-1,-1 1,1-1,-1 0,45-35,-42 34,68-70,-51 50,0 0,1 2,1 0,1 2,0 0,2 2,0 1,14-6,-38 19,1 1,0 0,0-1,0 1,0 0,0 1,0-1,1 0,-1 0,0 1,0-1,0 1,1 0,-1 0,0 0,1 0,-1 0,0 0,0 1,1-1,-1 1,0-1,0 1,0 0,0 0,0 0,0 0,0 0,0 1,0-1,0 0,-1 1,1 0,0-1,-1 1,0 0,1 0,-1 0,0 0,0 0,0 0,0 0,0 0,0 0,-1 0,1 0,-1 1,0-1,-10 103,7-94,0-1,1 1,0 0,1 0,0-1,1 1,0 0,1 0,1 7,44 66,-46-83,-6-5</inkml:trace>
  <inkml:trace contextRef="#ctx0" brushRef="#br0" timeOffset="3099.326">2324 255,'-10'4,"-3"3</inkml:trace>
</inkml:ink>
</file>

<file path=ppt/ink/ink4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1,'-5'38,"-2"47,1 17,1 2,2-12,0-12,2-10,1-12,0-7,0-7,0-6,0-4,1-4,-1-2,0-1,0 0,0-5</inkml:trace>
  <inkml:trace contextRef="#ctx0" brushRef="#br0" timeOffset="421.377">0 565,'560'-47,"-332"32,-210 17,-41 12,5-4,11-6,1 0,0 1,0 0,0 0,1 0,-1 0,1 1,1 0,-1 0,1 0,0 1,0-1,1 1,0 0,0 0,1 0,0 1,0-1,0 0,1 1,0-1,1 1,0 0,0-1,0 1,1-1,0 1,1-1,0 0,0 1,0-1,1 0,0 0,0 0,1-1,0 1,0-1,2-1,1 0,-1 0,1-1,0 0,0 0,0-1,1 0,-1 0,1-1,0 0,-1 0,1-1,0 0,0 0,0-1,0 0,0-1,0 1,0-1,0-1,-1 0,1 0,0 0,-1-1,0 0,1 0,-1-1,0 0,-1 0,1-1,-1 0,0 0,0-1,0 1,0-2,-2 3,0-1,0 0,-1 0,0 0,1-1,-2 1,1-1,-1 1,1-1,-2 0,1 0,-1 0,0 0,0 0,0 0,-1-1,0 1,0 0,-1 0,1 0,-2 0,1 0,0 0,-1 0,0 0,-1 0,1 1,-1-1,0 1,-1 0,1 0,-1 0,0 0,0 0,0 1,-5-4,-68-13,53 20</inkml:trace>
</inkml:ink>
</file>

<file path=ppt/ink/ink4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46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235 481,'-9'2,"0"0,0 1,0 0,0 0,0 1,1 0,-1 0,1 1,0 0,1 1,-1 0,1 0,0 1,0-1,1 1,0 1,0-1,1 1,-4 8,-2 4,1 0,0 1,2 0,0 1,1-1,2 1,0 1,1-1,2 1,0 0,1-1,2 8,-1-23,0 0,0 0,1 0,0 0,0 0,1-1,0 1,0-1,1 1,0-1,0 0,0 1,1-2,-1 1,2 0,-1-1,0 0,1 0,0 0,0 0,1-1,-1 0,1 0,0-1,0 1,0-1,1 0,-1-1,1 0,-1 0,1 0,0-1,0 0,0 0,0-1,-1 1,1-2,0 1,0-1,0 0,7-4,0 0,0 0,-1-2,0 0,-1 0,1-1,-2-1,1 0,-1 0,0-1,-1-1,0 0,-1 0,0-1,-1 0,0 0,-1-1,0 0,-1-1,0-1,0-1,-1 0,-1 0,0 0,-1 0,-1-1,-1 0,0 1,-1-1,-1 1,-1-1,0 0,-4-13,4 22,0-1,0 1,-1-1,-1 1,1 0,-1 0,0 1,-1-1,0 1,0 0,-1 0,0 0,0 1,0 0,-1 0,0 1,0 0,-1 0,1 0,-1 1,0 0,0 1,0 0,-1 0,1 1,-5-1,9 1,-1 1,1 0,0 0,-1 0,1 1,0 0,-1-1,1 1,-1 1,1-1,0 1,-1 0,1 0,0 0,-1 0,1 1,0 0,0 0,0 0,1 0,-1 0,0 1,1 0,0 0,-1 0,1 0,0 0,1 1,-1-1,0 1,1-1,0 1,-1 3,-6 19,3-2</inkml:trace>
  <inkml:trace contextRef="#ctx0" brushRef="#br0" timeOffset="468.358">575 1187,'175'-414,"-142"349,-32 65,0 0,0-1,0 1,0 0,0 0,0 0,0 0,0 0,-1 0,1 0,0 0,0 1,0-1,0 0,0 1,0-1,0 0,-1 1,1-1,0 1,0-1,0 1,-1 0,1-1,0 1,-1 0,1-1,-1 1,1 0,-1 0,1 0,-1-1,1 1,-1 0,0 0,1 0,-1 0,0 0,0 0,0 0,0 0,0 0,0-1,0 1,0 0,0 0,0 0,0 0,-1 0,1 0,0 0,-1 0,1-1,0 1,-1 0,0 0,3 8,2 11,-4-13,0 1,1-1,0 1,1-1,-1 0,1 1,1-1,-1 0,1 0,0 0,1-1,0 1,0-1,0 0,1 0,0 0,0 0,0-1,1 0,0 0,0-1,0 0,0 0,1 0,0 0,0-1,3-2,0 1,0-2,0 1,1-2,-1 1,0-1,0-1,0 0,0 0,0-1,0 0,-1-1,1 0,-1 0,0-1,0-1,-1 1,0-1,0-1,0 1,0-1,-1-1,-1 1,1-1,-1-1,0 1,-1-1,0 0,2-5,2-2,-2 0,0 0,0 0,-2-1,0 0,-1 0,2-16,-4 11</inkml:trace>
  <inkml:trace contextRef="#ctx0" brushRef="#br0" timeOffset="846.638">1506 1,'-18'398,"-22"-70,30-268,1 59,9-118,0 0,0 1,0-1,0 1,0-1,1 0,-1 1,0-1,1 0,-1 1,0-1,1 0,0 0,-1 0,1 1,0-1,0 0,-1 0,1 0,0 0,0 0,0 0,0 0,0-1,1 1,-1 0,0 0,0-1,0 1,1-1,-1 1,0-1,1 0,-1 1,0-1,1 0,-1 0,0 0,1 0,-1 0,1 0,-1 0,0-1,1 1,-1 0,0-1,0 1,1-1,-1 1,0-1,0 0,0 0,1 1,-1-1,0 0,0-1,18-13</inkml:trace>
  <inkml:trace contextRef="#ctx0" brushRef="#br0" timeOffset="1363.766">1703 594,'-3'24,"-2"4,0 0,3 0,0 1,2-1,0 1,2-1,5 22,-7-47,1 0,-1 0,1 0,-1 0,1 0,0 0,0 0,1 0,-1 0,1 0,-1 0,1-1,0 1,0-1,0 1,0-1,0 0,1 0,-1 0,1 0,-1 0,1 0,0-1,0 1,0-1,0 0,0 0,0 0,0 0,0 0,0-1,0 0,0 1,0-1,1 0,-1 0,0-1,0 1,0-1,0 0,0 1,0-1,0-1,3 0,5-8,0-1,0 0,-2 0,1-1,-1 0,-1-1,0 0,-1 0,-1-1,0 0,4-12,14-28,64-85,-88 138,0 1,0-1,1 1,-1-1,0 1,0-1,0 1,0-1,0 1,1-1,-1 1,0-1,0 1,1 0,-1-1,0 1,1-1,-1 1,0 0,1-1,-1 1,0 0,1-1,-1 1,1 0,-1 0,1-1,-1 1,1 0,-1 0,1 0,-1 0,1 0,-1 0,1 0,-1 0,1 0,-1 0,1 0,-1 0,1 0,-1 0,1 0,-1 0,1 0,-1 1,1-1,-1 0,1 0,-1 1,0-1,1 0,-1 1,1-1,-1 0,0 1,1-1,-1 1,0-1,0 0,1 1,-1-1,0 1,0-1,1 1,-1 0,3 38,-3-35,-2 161,11 261,3-307,-5-1,-9 99,-26-114,27-100,0-1,0 0,0 0,0 1,-1-1,1 0,-1 0,1 0,-1 0,0-1,0 1,0 0,0-1,0 1,0-1,0 0,-1 0,1 0,0 0,-1 0,1 0,-1 0,1-1,-1 1,1-1,-1 0,1 0,-1 0,1 0,-1 0,1-1,-1 1,1-1,-1 1,1-1,0 0,-1 0,1 0,-1-1,-3-4,0 0,0 0,1-1,0 1,0-1,0-1,1 1,0 0,1-1,0 0,0 0,0 0,1 0,1-1,-1 1,1 0,1-1,-1 1,1-1,1 1,0-1,0 1,0 0,1-1,1 1,-1 0,1 0,3-5,4-13,1 1,1 1,0 0,2 1,1 0,1 1,1 1,1 1,0 0,2 1,0 1,1 1,5-2,-7 6</inkml:trace>
  <inkml:trace contextRef="#ctx0" brushRef="#br0" timeOffset="2412.49">3030 1074,'316'-461,"-272"390,-44 71,1 0,-1 0,1 0,-1 0,1 0,-1 0,1 0,-1 0,1 0,-1 0,1 1,-1-1,1 0,-1 0,1 0,-1 1,0-1,1 0,-1 0,1 1,-1-1,0 1,1-1,-1 0,0 1,1-1,-1 0,0 1,0-1,1 1,-1-1,0 1,0-1,0 1,0-1,1 1,-1-1,0 1,0-1,0 1,0-1,0 1,0-1,0 1,-1-1,1 1,0-1,0 1,0-1,0 1,-1-1,1 1,0-1,0 0,-1 1,1-1,0 1,-1-1,-27 153,26-147,0 1,1-1,-1 0,1 1,1-1,-1 1,1-1,0 1,1-1,0 1,0-1,0 1,0-1,1 0,0 0,1 0,-1 0,1 0,1 0,-1-1,1 1,-1-1,2 0,-1 0,0 0,1-1,0 0,0 1,0-2,1 1,-1-1,1 0,2 1,-2-3,0 0,0-1,0 1,0-1,0-1,0 1,0-1,0 0,0 0,0-1,0 0,0 0,-1 0,1-1,-1 1,0-1,1-1,-1 1,-1-1,1 0,0 0,1-3,86-108,-88 108,102-176,-98 168,-6 18</inkml:trace>
  <inkml:trace contextRef="#ctx0" brushRef="#br0" timeOffset="2731.456">3905 848,'23'-13,"-1"-1,0-1,-1 0,-1-2,0-1,-1 0,-1-1,-1-1,-1-1,-1 0,0-1,3-10,-16 30,0 0,-1-1,0 1,1 0,-1 0,0-1,0 1,0 0,0-1,-1 1,1-1,-1 0,0 1,1-1,-1 1,0-1,-1 1,1-1,0 0,-1 1,1-1,-1 1,0-1,0 1,0 0,0-1,0 1,0 0,-1 0,1 0,-1 0,0 0,1 0,-1 0,0 0,0 1,0-1,0 1,0-1,-1 1,1 0,0 0,-1 0,1 0,-1 0,1 0,-1 1,1 0,-3-1,-7 3,1 1,0 0,-1 1,1 0,1 1,-1 0,1 0,0 1,0 1,0 0,1 0,0 1,1 0,-1 0,2 1,-1 0,-1 4,2-4,0 1,0 0,1 0,0 1,1 0,0 0,1 0,0 1,1-1,0 1,1 0,0 0,1 0,0 8,1-14,0 1,1 0,-1 0,1-1,1 1,-1-1,1 1,0-1,1 1,-1-1,1 0,0 0,1 0,0-1,0 1,0-1,0 0,1 0,0-1,0 1,0-1,0 0,1 0,0-1,0 1,3 0,3 0,1-1,-1 0,1-1,0-1,-1 0,1-1,0 0,0-1,-1 0,1-1,-1 0,1-1,-1-1,0 0,0-1,0 0,-1 0,0-1,0-1,0 0,0-1,33-15,-20 11</inkml:trace>
  <inkml:trace contextRef="#ctx0" brushRef="#br0" timeOffset="3101.617">4413 820,'28'-12,"-1"-1,0-2,-1 0,-1-2,0-1,-1-1,-1-1,-1-1,6-8,-24 24,0 0,-1 0,0 0,0 0,0-1,-1 1,0-1,0 0,0 1,-1-1,0 0,0 0,0-5,-1 9,0 0,0 0,0 0,-1 0,1 0,0 0,-1 0,1 0,-1 1,0-1,0 0,0 0,0 0,0 1,0-1,0 1,-1-1,1 1,0-1,-1 1,1 0,-1 0,0-1,1 1,-1 0,0 1,0-1,1 0,-1 0,0 1,0-1,0 1,0 0,0-1,0 1,0 0,0 0,0 0,0 0,0 1,0-1,0 1,-5 0,0 0,0 1,0 0,1 0,-1 0,1 1,-1 0,1 1,0-1,0 1,0 0,1 1,-1-1,1 1,0 0,0 0,1 1,0 0,-3 3,-56 126,57-118,2 0,0 0,1 1,0 0,2-1,0 1,2 10,-1-23,0 0,0 0,1 0,0 0,0 0,1 0,-1 0,1 0,0-1,0 1,1-1,-1 1,1-1,0 0,0 0,0 0,1 0,0-1,-1 1,1-1,0 0,1 0,-1-1,0 1,1-1,-1 0,1 0,2 0,9 1,0-1,1 0,0-1,-1-1,1-1,0-1,-1 0,0-1,1 0,-1-1,0-1,-1-1,1-1,-1 0,0 0,-1-2,0 0,10-8,-6 3</inkml:trace>
  <inkml:trace contextRef="#ctx0" brushRef="#br0" timeOffset="3529.414">5119 594,'-23'22,"2"1,0 1,2 0,0 2,2 0,1 1,1 1,2 0,0 1,-2 11,14-36,1-1,-1 1,0-1,1 1,0 0,0-1,0 1,0-1,1 1,0-1,-1 1,1-1,0 1,1-1,-1 1,0-1,1 0,0 0,0 0,0 0,0 0,0 0,1-1,-1 1,1-1,0 1,-1-1,1 0,0 0,1 0,-1-1,0 1,0-1,1 0,-1 0,1 0,-1 0,1 0,-1-1,1 1,-1-1,1 0,-1 0,1-1,0 1,-1-1,1 0,9-1,1-1,-1-1,0 0,-1 0,1-2,-1 1,0-2,0 0,-1 0,0-1,0 0,-1-1,0 0,0-1,-1 0,0 0,-1-1,6-11,98-204,-104 209,9-20,0-1,-3-1,-1 0,-2-1,5-33,-15 63,0 0,-1 0,0-1,0 1,-1 0,-1 0,0-1,0 1,-1 0,0 1,0-1,-1 0,-1 1,0 0,0 0,-2-1,6 8,-1 0,1 0,-1 1,0-1,0 0,0 1,0 0,0-1,-1 1,1 0,0 0,0 0,-1 1,1-1,0 0,-1 1,1-1,-1 1,1 0,-1 0,1 0,-1 0,1 1,-1-1,1 1,0-1,-1 1,1 0,0 0,-1 0,1 0,0 0,0 0,0 1,-2 0,-61 67,51-44,1 1,1 1,1 0,1 0,1 1,2 0,1 1,1 0,1 0,2 0,1 0,1 0,2 0,1 0,1 0,1 0,6 15,-3-22,1-1,1-1,1 1,1-2,1 1,1-2,0 0,1 0,1-1,1-1,0-1,2 0,-6-4,0-2,1 0,0 0,0-1,1-1,0-1,0 0,15 4,-5-5</inkml:trace>
  <inkml:trace contextRef="#ctx0" brushRef="#br0" timeOffset="13021.936">292 2175,'-15'1,"0"1,0 1,0 1,0 0,1 1,0 0,0 1,0 0,1 2,0-1,0 2,1-1,0 2,-1 1,3 1,1-1,0 2,1-1,1 1,0 0,1 1,0 0,1 0,1 0,0 0,0 1,2-1,0 1,1 0,0 0,1 0,1 0,0 0,1-1,4 15,-6-25,1 0,0 0,0 0,0 0,0-1,0 1,1 0,0-1,0 1,0-1,0 0,0 0,1 1,-1-2,1 1,0 0,0 0,0-1,0 0,0 1,1-1,-1-1,1 1,-1 0,1-1,0 0,-1 1,1-1,0-1,0 1,3 0,5-1,0 1,0-1,0-1,0 0,0 0,-1-2,1 1,0-1,-1-1,1 0,14-12,1-1,-2 0,0-2,-1-1,-1-1,-1-1,-1-1,-1-1,-1-1,-2 0,0-1,-1-1,-2-1,-1 0,1-6,3 2,-1-1,-2-1,-2 0,-1 0,-1-1,-2 0,-2-1,-1 0,-2 0,-1-9,-3 29,-1 0,-1 0,0 0,-1 0,-1 0,-1 1,0-1,0 2,-9-14,11 21,0 0,0 1,0 0,-1 0,0 0,0 0,-1 1,1-1,-1 2,0-1,-1 0,1 1,-1 1,0-1,0 1,0 0,0 0,0 1,-1 0,1 0,-8 0,9 2,0 1,0 0,-1 0,1 0,0 0,0 1,0 0,0 0,1 1,-1 0,1 0,-1 0,1 0,0 1,0 0,1 0,-1 1,1-1,0 1,0 0,0 0,1 0,-1 0,1 1,1-1,-2 5,-3 5,0 1,2 0,0 1,1-1,0 1,2 0,0 0,0 0,2 5,0-1,2 1,1-1,0 0,2 0,0 0,1 0,1-1,1 0,1-1,1 0,0 0,11 14,25 27,-4 2,-2 1,14 35,-8 37,-45-132,-1 0,1-1,0 1,0 0,0-1,0 1,0-1,1 1,-1-1,1 0,-1 0,1 1,0-1,0 0,0-1,0 1,0 0,0 0,1-1,-1 0,0 1,1-1,0 0,-1 0,1 0,-1 0,1-1,10-1</inkml:trace>
  <inkml:trace contextRef="#ctx0" brushRef="#br0" timeOffset="13266.413">998 2287,'-9'34,"-4"20,5 2,10-10,3-16,2-15</inkml:trace>
  <inkml:trace contextRef="#ctx0" brushRef="#br0" timeOffset="13523.377">885 1836,'10'5,"7"10,7 9,3 4,-3-2</inkml:trace>
  <inkml:trace contextRef="#ctx0" brushRef="#br0" timeOffset="13788.05">1167 2513,'2'-25,"2"1,1 0,0 0,2 0,1 1,1 0,9-18,-10 23,75-169,-82 185,0 1,0-1,0 1,0 0,0-1,0 1,0 0,0 0,0-1,1 1,-1 0,1 0,-1 1,0-1,1 0,0 0,-1 1,1-1,-1 1,1-1,0 1,-1 0,1-1,0 1,-1 0,1 0,0 0,-1 0,1 1,0-1,-1 0,2 1,11 7</inkml:trace>
  <inkml:trace contextRef="#ctx0" brushRef="#br0" timeOffset="14064.868">1590 2343,'11'3,"1"0,-1-1,0-1,1 0,-1-1,1 0,-1 0,1-1,-1-1,1 0,-1 0,0-1,0-1,0 0,-1 0,1-1,-1-1,0 0,0 0,-1-1,0 0,0 0,-1-1,0 0,0-1,0 1,-1-2,-1 1,3-5,-8 11,1 1,-1 0,1 0,-1-1,0 1,0-1,0 1,-1-1,1 1,0-1,-1 0,0 1,0-1,0 1,0-1,0 0,0 1,-1-1,1 0,-1 1,1-1,-1 1,0-1,0 1,0-1,-1 1,1 0,-1 0,1-1,-1 1,0 0,1 0,-1 1,0-1,0 0,-1 1,1-1,0 1,0-1,-1 1,1 0,-1 0,1 0,-1 1,1-1,-1 1,0-1,-1 1,-9 4,0 0,1 1,-1 1,1 0,0 0,1 1,0 1,0 0,0 1,1 0,0 0,1 1,0 0,1 1,0 0,0 0,-5 12,10-18,-5 6,0 0,1 1,1 0,-1 0,2 0,0 1,1 0,-4 13,7-21,1-1,-1 0,1 1,0-1,0 1,0-1,0 1,1-1,0 0,0 1,0-1,1 0,-1 0,1 1,0-1,0-1,0 1,1 0,-1 0,1-1,0 0,0 1,0-1,0 0,1 0,-1-1,1 1,0-1,0 0,12 4,0-1,1-1,-1 0,1-2,0 0,0 0,0-2,0 0,0-1,0-1,0 0,0-1,-1-1,1-1,-1 0,0-1,10-6,-19 10,16-6</inkml:trace>
  <inkml:trace contextRef="#ctx0" brushRef="#br0" timeOffset="14536.277">2466 2062,'-12'4,"-1"0,1 1,1 0,-1 1,1 0,0 1,0 0,1 1,0 0,1 1,-1 0,2 1,-1-1,1 2,1-1,-3 5,6-9,0 1,1-1,-1 1,1 0,1 0,-1 0,1 1,1-1,-1 1,1-1,0 1,1-1,0 1,0-1,0 1,1-1,1 1,-1-1,1 1,0-1,1 0,-1 0,1 0,1 0,0-1,0 1,0-1,1 1,4 1,1-1,0 0,0-1,0 0,1 0,0-1,0-1,0 0,1 0,-1-1,1-1,0 0,0-1,0 0,0 0,0-1,0-1,0 0,-1-1,1 0,5-2,6-1,-5-2</inkml:trace>
  <inkml:trace contextRef="#ctx0" brushRef="#br0" timeOffset="14971.454">2974 1638,'27'388,"-27"-306,12 102,17-29,-26-125,-22-37,9-5</inkml:trace>
  <inkml:trace contextRef="#ctx0" brushRef="#br0" timeOffset="15218.919">2776 2118,'29'-5,"28"-1,10 0,-2 1,-7 1,-9 2,-8 1,-11 5,-5 3,-3-1,0-1,-4 4,1 0,-5-2</inkml:trace>
  <inkml:trace contextRef="#ctx0" brushRef="#br0" timeOffset="15466.317">3454 2259,'9'39,"8"12,7-3,3-8,-3-12</inkml:trace>
  <inkml:trace contextRef="#ctx0" brushRef="#br0" timeOffset="15618.355">3454 1864,'0'0</inkml:trace>
  <inkml:trace contextRef="#ctx0" brushRef="#br0" timeOffset="16154.41">4074 2062,'-13'14,"-1"1,2 1,0 0,1 1,1 0,0 1,1 0,1 0,1 1,1 0,0 0,2 1,0-1,0 5,4-21,-1 1,0-1,1 1,0 0,0-1,0 1,0-1,1 1,0 0,-1-1,1 1,0-1,1 0,-1 1,1-1,-1 0,1 0,0 0,0 0,0 0,1 0,-1 0,1-1,-1 1,1-1,0 0,0 0,0 0,0 0,0 0,1-1,-1 1,0-1,1 0,-1 0,1 0,-1-1,1 1,-1-1,1 0,0 0,-1 0,1 0,0-1,-1 1,1-1,-1 0,1 0,1-1,10-5,0 0,0-1,-1 0,0-2,0 1,-1-2,-1 0,0 0,0-1,-1-1,1-2,-7 8,-1-1,0-1,0 1,-1 0,0-1,0 0,-1 0,-1 0,1 0,-1 0,-1 0,0 0,0 0,0 0,-1 0,-1 0,0 0,0 0,-1 0,0 0,0 1,-1 0,0-1,0 1,-1 1,0-1,0 1,-5-4,6 7,-1 1,0 0,0 1,0-1,0 1,0 0,-1 0,1 1,-1-1,1 1,-1 1,1-1,-1 1,0 0,1 0,-1 0,0 1,1 0,-1 0,-1 1,-11 5</inkml:trace>
  <inkml:trace contextRef="#ctx0" brushRef="#br0" timeOffset="16639.781">4526 2429,'32'-47,"-1"-2,-2 0,-3-2,19-51,-21 61,-24 41,0-1,1 0,-1 1,0-1,1 0,-1 1,1-1,-1 1,1-1,-1 1,1-1,-1 1,1-1,-1 1,1 0,0-1,-1 1,1 0,0-1,-1 1,1 0,0 0,-1-1,1 1,0 0,0 0,-1 0,1 0,0 0,0 0,-1 0,1 0,0 1,-1-1,1 0,0 0,-1 1,1-1,0 0,-1 1,1-1,0 0,-1 1,1-1,-1 1,1-1,-1 1,1-1,-1 1,1 0,-1-1,0 1,1 0,-1-1,0 1,0 0,1-1,-1 1,0 0,0 0,32 132,-29-126,0 1,1-1,-1 0,2 0,-1-1,1 1,0-1,0 0,1 0,0 0,0-1,0 0,1 0,-1-1,1 0,0 0,0 0,1-1,-1 0,1 0,0-1,0 0,-1-1,1 0,0 0,7 0,-5-1,0 0,0 0,0-1,-1 0,1-1,0 0,-1-1,1 0,-1 0,0-1,0 0,0 0,-1-1,1-1,-1 1,0-1,-1-1,0 1,0-1,0-1,-1 1,0-1,2-3,34-71,-36 64</inkml:trace>
  <inkml:trace contextRef="#ctx0" brushRef="#br0" timeOffset="22905.058">5711 2259,'0'10,"0"7,-5 2,-6 1,3-6,8-7,4-8,7-5,0-6,-1 0</inkml:trace>
  <inkml:trace contextRef="#ctx0" brushRef="#br0" timeOffset="23502.611">5767 1920,'0'-5,"-4"-1,-8 5,-5 2,5 2,8-1,11 1,4-2</inkml:trace>
</inkml:ink>
</file>

<file path=ppt/ink/ink4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29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1,'-10'5,"-3"6,6 1,4-5,2-1,-3 0,-6-1,-1 3,1 5,2 0</inkml:trace>
</inkml:ink>
</file>

<file path=ppt/ink/ink4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30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0,'0'5,"-4"2,-3 3,1 2</inkml:trace>
</inkml:ink>
</file>

<file path=ppt/ink/ink4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27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85,'-13'39,"-154"273,-87 131,244-420,22-28,107-152,-103 130</inkml:trace>
  <inkml:trace contextRef="#ctx0" brushRef="#br0" timeOffset="385.638">1100 114,'12'285,"-3"-223,-7-36,2-1,1 1,0-1,2 0,1 0,1-1,10 19,-17-40,-1 0,1 0,0-1,0 1,0 0,0-1,1 0,-1 1,1-1,-1 0,1 0,0-1,-1 1,1 0,0-1,0 0,0 0,0 0,1 0,-1 0,0-1,0 1,1-1,-1 0,0 0,0 0,1 0,-1 0,0-1,0 0,0 1,1-1,-1-1,0 1,0 0,0-1,-1 1,1-1,0 0,-1 0,1 0,-1 0,1 0,-1-1,0 1,0-1,0 0,1-2,21-28,-2-1,-2-1,-1-1,-1 0,9-30,-12 29,-2 6,-1 0,-1-1,-2 0,-2-1,-1 0,-1 0,0-27,-5 54,0 6</inkml:trace>
  <inkml:trace contextRef="#ctx0" brushRef="#br0" timeOffset="735.425">1778 424,'-8'13,"1"-1,1 1,0 0,1 1,0-1,1 1,1 0,0 0,1 1,0-1,1 0,1 1,0-1,1 0,1 1,1 6,-2-18,0 0,1 0,-1 0,0-1,1 1,0-1,-1 1,1-1,0 0,0 1,1-1,-1 0,0 0,1-1,-1 1,1 0,-1-1,1 1,0-1,0 0,-1 0,1 0,0-1,0 1,0 0,0-1,0 0,0 0,0 0,0 0,0 0,0-1,0 1,0-1,0 0,0 0,6-2,-1 0,0 0,0-1,0 0,0 0,-1-1,0 0,0 0,0-1,-1 0,6-7,-6 7,0 0,0-1,-1 0,0 0,-1-1,1 1,-1-1,-1 0,0 0,0-1,0 1,-1 0,0-1,-1 0,0 1,0-1,-1 0,0 0,-1 1,1-1,-2 0,1 1,-1-1,-1 1,1 0,-2-1,1 1,-1 1,0-1,-2-2,2 5,0 0,-1 0,0 0,0 0,0 1,0 0,-1 0,0 0,0 1,0 0,0 0,0 0,0 1,-1 0,0 0,1 1,-1-1,-2 1,-14-1</inkml:trace>
  <inkml:trace contextRef="#ctx0" brushRef="#br0" timeOffset="1051.35">2314 1,'12'67,"-2"0,-4 1,-2 0,-6 62,1-75,-26 112,21-144,-2-5</inkml:trace>
  <inkml:trace contextRef="#ctx0" brushRef="#br0" timeOffset="1305.733">2088 339,'29'0,"24"0,7 0,-1 0,-6 0,-7 0,-7 0,-5 5,-8 1</inkml:trace>
  <inkml:trace contextRef="#ctx0" brushRef="#br0" timeOffset="1637.249">2710 452,'39'-6,"0"-2,-1-2,0-1,-1-2,0-2,4-3,-34 15,0 0,0 0,0-1,0 1,-1-2,0 1,1-1,-2 0,1 0,-1 0,1-1,-2 0,1 0,-1 0,0-1,0 1,0-1,-1 0,0 0,-1-1,1 1,-1 0,-1-1,1 1,-1-1,-1 0,0 1,0-1,0 0,-1-2,0 7,0 1,0-1,-1 1,1-1,-1 1,1 0,-1 0,0-1,0 1,0 0,0 1,0-1,0 0,-1 1,1-1,0 1,-1 0,1-1,-1 1,0 0,1 1,-1-1,0 0,1 1,-1 0,0-1,0 1,0 0,1 1,-1-1,-2 1,-81 30,54-8,1 1,1 1,1 2,2 1,1 1,1 1,1 2,-10 18,27-41,1 0,0 1,1 0,0 0,0 0,1 0,0 1,1-1,0 1,1 0,0 0,1 0,0 0,1 1,0-1,0 0,5-4,0 0,0 0,1 0,0-1,0 0,0 0,1-1,-1 0,1 0,1 0,-1-1,1 0,-1-1,1 0,0 0,0 0,1-1,-1 0,1-1,-1 0,1 0,-1-1,1 0,-1 0,8-2,12 2,-3 0</inkml:trace>
  <inkml:trace contextRef="#ctx0" brushRef="#br0" timeOffset="2249.849">1 1045,'114'-12,"0"5,1 5,82 11,-21 0,0-8,118-16,574-43,-405 36,-154 4,-169-5,-47 2,-74 16</inkml:trace>
</inkml:ink>
</file>

<file path=ppt/ink/ink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5:15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311 142,'15'28,"-2"0,-1 2,-2-1,-1 1,-1 1,-1 0,-1 7,-3 23,-3 0,-3-1,-3 1,-2-1,-2 0,-4 0,-2-1,-9 19,7-6,14-52,-1 1,-1-1,0 0,-2-1,0 1,-1-1,-5 6,1-7</inkml:trace>
  <inkml:trace contextRef="#ctx0" brushRef="#br0" timeOffset="485.344">29 311,'28'-30,"2"2,2 0,0 2,1 2,2 1,0 1,2 2,31-12,-46 22,0 0,1 2,0 1,0 0,0 2,1 0,0 2,0 1,0 1,0 0,0 2,0 1,0 1,0 1,-1 1,0 1,0 1,0 1,-1 1,2 2,-19-8,1 0,-1 0,0 1,0 0,0 0,0 0,-1 0,1 1,-1-1,-1 1,1 0,-1 1,1-1,-1 1,-1-1,1 1,-1 0,0 0,-1 0,1 0,-1 0,0 0,-1 0,1 1,-1-1,0 0,-1 0,0 1,0-1,0 0,0 0,-1 0,-1 1,-11 20,-1-1,-2 0,0 0,-2-2,-1-1,0 0,-2-1,-1-1,-9 5,-232 154,96-76,166-103,0 0,0 0,0 0,1 1,-1-1,0 1,1-1,-1 1,1-1,0 1,-1 0,1 0,0 0,0-1,0 1,1 0,-1 1,0-1,1 0,-1 0,1 0,-1 0,1 0,0 0,0 1,0-1,1 0,-1 0,0 0,1 0,-1 0,1 0,0 1,0-1,-1-1,1 1,1 0,-1 0,0 0,0 0,1-1,-1 1,1-1,-1 1,1-1,0 1,-1-1,2 0,126 59,-67-36,120 78,-178-98,1-1,-1 0,1 0,0 0,0 0,0-1,0 1,1-1,-1-1,1 1,-1-1,1 0,0 0,-1-1,1 1,3-1,9-3</inkml:trace>
  <inkml:trace contextRef="#ctx0" brushRef="#br0" timeOffset="1198.469">1073 1016,'14'-1,"0"-1,0-1,-1 0,1-1,-1 0,1-1,-1-1,-1 0,1 0,-1-1,0-1,-1 0,0-1,0 0,-1-1,0 0,-1 0,0-1,0-1,-1 1,-1-1,0 0,0-1,-1-1,-5 10,1 0,-1 0,0 0,0 0,0 0,0 0,-1 0,0 0,0 0,0 0,0 0,-1-1,1 1,-1 0,0 0,-1 0,1 0,-1 1,1-1,-1 0,0 0,0 1,-1 0,1-1,-1 1,0 0,0 0,0 0,0 0,0 1,0-1,-1 1,1 0,-1 0,0 0,0 1,0-1,1 1,-1 0,-1 0,1 0,0 1,0-1,0 1,0 0,0 0,0 0,-2 1,-13 6,0 1,0 1,1 0,0 1,1 1,0 1,0 0,2 2,-1-1,-6 11,11-14,0 0,1 1,0 1,1 0,0 0,1 0,1 1,0 1,0-1,1 1,1 0,1 0,0 1,0-1,2 1,-1 9,3-19,0-1,1 0,0 0,-1 0,2 0,-1 0,0 0,1-1,-1 1,1 0,0-1,1 1,-1-1,0 0,1 0,0 0,0 0,0 0,0 0,0-1,1 1,-1-1,1 0,-1 0,1 0,0-1,1 1,5 2,1-1,-1 0,0-1,1 0,0-1,-1 0,1 0,0-1,10-2,19-6,1-2,-1-1,-1-3,0-1,-1-1,17-12,44-18,205-98,-298 140,-2 3,-1-1,1 1,-1-1,0 0,1 0,-1 0,0-1,-1 1,1-1,0 0,-1 1,1-1,-1 0,0 0,0-1,0 1,1-3,-5 5,1-1,-1 1,0 0,0 0,1-1,-1 1,0 0,0 1,0-1,0 0,0 0,-1 1,1 0,0-1,0 1,0 0,0 0,0 0,-1 0,1 0,0 1,0-1,0 1,0-1,0 1,0 0,0-1,0 1,0 0,-1 1,-10 3,0 0,0 0,0 2,1-1,0 2,0-1,1 2,0 0,1 0,-1 1,2 0,-1 0,2 1,-1 0,2 1,-1 0,2 0,-1 1,-1 7,7-15,0-1,0 1,1-1,0 1,0-1,0 1,0-1,1 1,0-1,0 1,0-1,0 1,1-1,-1 0,1 0,0 0,0 0,1 0,-1 0,1-1,0 1,0-1,0 1,1-1,-1 0,1-1,0 1,-1-1,1 1,2 0,7 4,1 0,-1-1,1 0,1-1,-1 0,1-2,0 1,8-1,-2-1,0-1,0-1,0-1,0-1,0-1,-1 0,1-2,-1-1,0 0,0-1,0-1,3-3,32-28,-41 28</inkml:trace>
  <inkml:trace contextRef="#ctx0" brushRef="#br0" timeOffset="2021.223">2400 114,'-2'1,"1"0,-1 0,0 1,1-1,0 0,-1 1,1-1,0 1,-1 0,1-1,0 1,0 0,1 0,-1-1,0 1,1 0,-1 0,1 0,-1 0,1 0,0 0,0 0,0 0,0 0,0 0,0 1,18 201,-14 536,-2-722,3-24,5-30,-6 10,0 0</inkml:trace>
  <inkml:trace contextRef="#ctx0" brushRef="#br0" timeOffset="2253.798">2146 706,'34'-5,"29"-1,10 0,-3 1,-9 2,-9 1,-10 0,-6 2,-5 0,-3 0,-1 0,-6 1</inkml:trace>
  <inkml:trace contextRef="#ctx0" brushRef="#br0" timeOffset="4852.843">2936 876,'0'19,"5"16,1 7,0 1,-1-2,-1-3,3-8,0-10</inkml:trace>
  <inkml:trace contextRef="#ctx0" brushRef="#br0" timeOffset="5083.986">2993 396,'-15'-15,"1"-4,2 1</inkml:trace>
  <inkml:trace contextRef="#ctx0" brushRef="#br0" timeOffset="5368.795">3247 1,'4'84,"4"0,4 0,7 17,-2-17,-5 1,-3 0,-3 7,-8 227,1-318,1 0,0 1,0-1,0 1,0-1,0 1,0-1,0 1,0-1,0 0,1 1,-1-1,1 1,-1-1,1 0,-1 1,1-1,0 0,0 0,-1 0,1 1,0-1,0 0,0 0,0 0,1 0,-1-1,0 1,0 0,0 0,1-1,-1 1,0-1,1 1,-1-1,1 1,-1-1,0 0,1 0,-1 0,1 0,-1 0,1 0,-1 0,1 0,7-10</inkml:trace>
  <inkml:trace contextRef="#ctx0" brushRef="#br0" timeOffset="8138.964">3924 848,'0'14,"0"19,0 10,5-4,1-3,0-3,-6-7,-3-8</inkml:trace>
  <inkml:trace contextRef="#ctx0" brushRef="#br0" timeOffset="8390.473">3924 678,'0'-24,"0"-3,0 3</inkml:trace>
  <inkml:trace contextRef="#ctx0" brushRef="#br0" timeOffset="8905.181">4149 1215,'41'-86,"-3"0,22-82,-35 95,-25 74,0-1,0 0,0 1,1-1,-1 0,0 1,0-1,1 0,-1 1,0-1,1 0,-1 0,0 1,1-1,-1 0,1 0,-1 0,0 1,1-1,-1 0,1 0,-1 0,0 0,1 0,-1 0,1 0,-1 0,1 0,-1 0,0 0,1 0,-1 0,1 0,-1-1,0 1,1 0,-1 0,1 0,-1 0,0-1,1 1,-1 0,0-1,1 1,-1 0,0 0,0-1,1 1,-1-1,0 1,0 0,0-1,1 1,-1 0,0-1,0 1,0-1,0 1,0-1,12 40,-11-37,2 11,45 124,-46-133,0-1,0 1,1-1,-1 1,1-1,0 0,0 0,0 0,1 0,-1-1,1 1,-1-1,1 0,0 0,0 0,0-1,0 1,0-1,0 0,0 0,0-1,1 1,-1-1,0 0,1 0,-1 0,0 0,0-1,1 0,-1 0,3-1,2-3,1 0,-1-1,0 0,-1-1,1 0,-1 0,-1-1,1 0,-1-1,-1 1,1-1,-2 0,1-1,-1 1,-1-1,1 0,1-10,29-85,-30 87</inkml:trace>
  <inkml:trace contextRef="#ctx0" brushRef="#br0" timeOffset="10290.125">4968 989,'47'-27,"-3"-1,0-2,-2-2,31-31,-67 58,-1 1,0-1,0 0,0 0,0-1,-1 1,0-1,0 0,-1 0,0-1,0 1,0-1,-1 1,0-1,0 0,0 0,-1 0,0 0,-1 0,1-1,-4 5,1 0,-1 0,0 0,0 0,0 1,0-1,0 1,-1 0,1 0,-1 0,1 0,-1 1,0-1,0 1,0 0,0 0,1 0,-1 1,0-1,0 1,-1 0,1 0,0 1,0-1,1 1,-1 0,0 0,0 0,0 0,0 1,-13 3,0 1,1 1,-1 1,2 0,-1 1,1 0,0 1,1 1,0 1,1 0,1 0,-1 2,2-1,0 1,1 1,0 0,0 2,7-11,1 0,-1 0,1 0,0 1,1-1,-1 0,1 1,0 0,1-1,0 1,0-1,0 1,1 0,0-1,0 1,1-1,0 0,0 1,0-1,1 0,0 0,0 0,0-1,1 1,0-1,0 0,0 0,1 0,0 0,-1-1,2 0,-1 0,0 0,1 0,2 0,7 4,1-1,0-1,0 0,1-1,-1 0,1-1,0-2,0 1,1-2,-1 0,0-1,1-1,-1-1,0 0,0-1,0-1,0 0,-1-2,0 0,0 0,0-2,-1 0,6-4,3 0,-1-2,0 0,-2-1,1-1,-2-1,0 0,4-7,-6 7,2 1,0 0,0 2,2 0,-1 2,10-4,8-5,-23 10,-24 10,-172 97,171-91,-1 0,1 0,1 1,-1 0,1 1,0 0,1 0,-1 0,2 1,-1 0,1 1,0-1,1 1,0 1,0-1,1 0,0 1,1 0,0 0,0 0,1 1,0-1,1 8,2-14,0-1,0 0,0 1,1-1,0 0,-1 0,1 0,0 0,1-1,-1 1,0 0,1-1,0 0,-1 1,1-1,0 0,0 0,0-1,0 1,0-1,1 1,-1-1,0 0,1 0,-1-1,1 1,-1-1,1 0,-1 0,2 0,6 1,-1-2,0 1,0-1,0-1,0 0,0 0,0-1,0 0,-1-1,2-1,15-11,0-2,0 0,-2-2,0-1,-2 0,0-2,-1-1,-2 0,2-6,8-5,-18 23,-17 23,-1 3,2-5,1 1,0-1,1 1,0 0,0 1,1-1,1 0,-1 1,2-1,-1 1,2 3,-1-9,0-1,1 0,0 1,0-1,0 0,0 0,1 0,0 0,0 0,0 0,0 0,0-1,1 1,0-1,-1 1,1-1,1 0,-1 0,0 0,1-1,-1 1,1-1,0 0,0 0,0 0,0-1,0 1,2 0,8-2,-1 0,0-1,0 0,1-1,-1 0,0-1,-1-1,1 0,0 0,-1-2,0 1,0-2,-1 1,0-2,0 1,0-1,-1-1,16-10,0-1,-2-1,0-2,-2 0,0-1,-2-1,0-1,-2-1,-1 0,7-17,-20 34,0 1,0-1,-1 0,0 1,-1-1,0-1,0 1,-1 0,-1 0,0-1,0 1,-1 0,0-1,0 1,-3-6,3 14,0 1,0-1,0 0,0 1,-1 0,1-1,0 1,-1 0,1-1,-1 1,1 0,-1 0,1 0,-1 1,0-1,0 0,1 0,-1 1,0 0,0-1,0 1,0 0,0-1,1 1,-1 0,0 1,0-1,0 0,0 0,0 1,1-1,-1 1,0 0,0-1,1 1,-1 0,0 0,0 1,-64 40,61-39,1-1,0 1,0 0,0 0,0 0,0 1,1-1,-1 1,1 0,0 0,0 0,0 1,1-1,0 1,0-1,0 1,0 0,1 0,-1 0,1 0,1 0,-1 0,1 0,0 0,0 0,0 0,0 0,1 0,0 0,0 0,1 0,-1 0,1-1,0 1,0-1,1 1,-1-1,1 1,0-1,0 0,1-1,-1 2,73 42,-60-39,-2 0,1 1,-1 1,-1 0,1 1,-2 0,0 1,9 11,-13-7,0 0,-1 0,-1 0,-1 1,0 0,-2 0,1 0,-2 0,0 1,-2-1,1 1,-2-1,-1 0,-2 16,1 39,2-48</inkml:trace>
  <inkml:trace contextRef="#ctx0" brushRef="#br0" timeOffset="12325.036">7649 509,'-4'66,"-3"0,-2 0,-11 32,-52 201,43-103,28-172</inkml:trace>
  <inkml:trace contextRef="#ctx0" brushRef="#br0" timeOffset="12586.901">7339 904,'19'0,"16"0,12 0,2-5,-2-1,1 0,-4 1,1-4,-2 1,-5 1,-3 1,-3 3,-2 1,-1 1,-1 1,-6 0</inkml:trace>
  <inkml:trace contextRef="#ctx0" brushRef="#br0" timeOffset="12936.449">8016 1383,'96'-294,"-88"276,0 0,1 1,1 0,0 1,2 0,0 1,0 0,2 1,-1 0,2 1,0 1,0 0,1 1,1 1,0 0,0 2,1 0,4-1,-18 7,-1 1,1 0,-1 0,1 0,-1 0,1 0,0 1,-1 0,1-1,0 1,-1 1,1-1,0 1,-1-1,1 1,-1 0,1 0,2 2,16 7</inkml:trace>
  <inkml:trace contextRef="#ctx0" brushRef="#br0" timeOffset="13339.864">8947 819,'-45'9,"0"3,1 1,1 2,0 2,1 2,1 2,0 2,2 1,-8 9,41-30,1 0,0 1,0 0,0 0,1 0,-1 1,1 0,0-1,0 2,0-1,1 0,0 1,0-1,0 1,1 0,0 0,0 0,0 0,1 0,0 1,0-1,1 0,0 0,0 1,0-1,1 0,-1 1,2-1,-1 0,1 0,0 2,0-6,1 1,-1-1,0 0,1 0,-1-1,1 1,0-1,-1 1,1-1,0 0,0 0,0 0,0 0,0 0,0-1,0 1,0-1,0 0,0 0,0 0,0 0,1-1,-1 1,0-1,0 0,0 0,-1 0,4-1,82-41,-54 18,-1-2,-1-1,-1-1,-1-2,-1-1,51-52,-59 63,-15 14,0-1,1 2,0-1,0 1,1 0,0 0,0 1,0 0,1 0,3 0,-12 5,1 0,0-1,0 1,0 0,-1 0,1 0,0 0,0 0,0 0,-1 0,1 0,0 0,0 0,0 1,-1-1,1 0,0 1,0-1,-1 0,1 1,0-1,-1 1,1-1,-1 1,1-1,0 1,-1-1,1 1,-1 0,1-1,-1 1,0 0,1-1,-1 1,0 0,1 0,-1-1,0 1,0 0,0 0,0 0,1-1,-1 1,0 0,0 0,-1 0,1-1,0 1,0 0,-6 49,3-38,-8 107,10-93</inkml:trace>
  <inkml:trace contextRef="#ctx0" brushRef="#br0" timeOffset="13800.884">9144 1271,'76'-130,"68"-106,-127 216,-14 34,-15 38,8-43,0 0,1 0,0 0,1 0,0 0,1 0,-1 1,2-1,-1 1,2-1,-1 1,1-1,0 1,1-1,0 0,1 0,0 0,0 0,1 0,0-1,1 1,0-1,0 0,0-1,2 1,-3-3,0 0,1-1,0 0,0 0,0 0,1-1,-1 1,1-1,0-1,0 1,0-1,0 0,0 0,1-1,-1 0,0 0,1 0,-1-1,1 0,-1 0,1-1,-1 0,0 0,1 0,-1-1,0 0,0 0,0 0,0-1,0 0,-1 0,1-1,-1 1,5-5,13-14,0 0,-2-1,0-1,-2-1,-1-1,-1-1,-1 0,6-18,18-25,-29 52</inkml:trace>
  <inkml:trace contextRef="#ctx0" brushRef="#br0" timeOffset="14137.949">10274 706,'-44'21,"1"2,2 2,0 2,-27 24,66-50,-1 0,1 1,0-1,-1 1,1-1,0 1,0 0,0 0,0 0,1 0,-1 0,0 0,1 1,-1-1,1 0,0 1,0-1,0 1,0 0,0-1,1 1,-1 0,1-1,0 1,-1 0,1 0,1-1,-1 1,0 0,1-1,-1 1,1 0,0-1,0 1,0-1,0 1,0-1,0 1,1-1,-1 0,1 1,0-1,0 0,0 0,0 0,66 36,30 21,-95-57,0 1,0 0,-1 1,1-1,-1 0,1 1,-1 0,0-1,0 1,-1 0,1 0,-1 0,0 0,0 0,0 0,0 0,-1 0,0 1,0-1,0 0,0 0,-1 0,1 0,-2 4,-2 0,-1 0,0 0,-1-1,1 0,-2 0,1 0,-1 0,1-1,-2 0,1-1,-1 1,0-2,0 1,0-1,-1 0,1-1,-1 0,0 0,0-1,0 0,0 0,-5-1,-7 3</inkml:trace>
  <inkml:trace contextRef="#ctx0" brushRef="#br0" timeOffset="14790.207">10895 255,'-42'105,"6"2,4 2,-5 46,-5 139,21-171,15-105</inkml:trace>
  <inkml:trace contextRef="#ctx0" brushRef="#br0" timeOffset="15469.001">11403 791,'-8'4,"-34"15,0 2,2 2,0 1,2 2,1 2,1 1,-12 14,16 17,32-59,0 1,0-1,0 0,0 0,0 1,0-1,0 0,0 1,0-1,1 0,-1 0,0 0,1 1,-1-1,1 0,0 0,-1 0,1 0,0 0,0 0,0 0,-1 0,1 0,0 0,0 0,0-1,1 1,-1 0,0-1,0 1,0-1,0 1,1-1,-1 1,0-1,0 0,1 0,-1 1,0-1,0 0,1 0,-1-1,0 1,1 0,-1 0,0 0,0-1,1 1,-1-1,22-3,1-2,-1 0,-1-2,1 0,-2-2,1 0,-1-2,-1 0,18-14,4 0,76-48,-117 73,-1 0,1 1,0-1,0 0,0 1,0-1,0 1,0 0,0-1,0 1,0 0,0 0,0-1,0 1,0 0,0 0,0 0,0 0,0 0,0 0,0 1,0-1,0 0,0 0,0 1,0-1,0 1,0-1,-1 1,1-1,0 1,0-1,0 1,-1 0,1 0,0-1,-1 1,1 0,0 0,-1 0,1 0,-1-1,1 1,-1 0,0 0,1 0,-1 0,0 0,0 0,0 1,4 57,-5-50,1 8,0 0,1 0,0 0,2 0,0 0,1 0,5 13,-8-25,2 0,-1 0,0 0,1 0,0-1,0 1,0-1,1 0,-1 0,1 0,0 0,0-1,0 1,1-1,-1 0,1 0,0-1,-1 0,1 1,1-2,-1 1,0 0,0-1,0 0,1 0,4-1,1-1,0-1,-1 0,1-1,0 0,-1 0,0-2,0 1,0-1,0 0,-1-1,0 0,0-1,0 0,-1 0,0-1,-1 0,1 0,-1-1,-1 0,0 0,1-2,32-35,-3 2,-2 0,-1-3,-3-1,-2-1,-2-1,-2-1,14-46,5-26,-5-1,1-34,-36 150,-1-1,0 1,-1-1,1 0,-2 1,1-1,-1 0,-1 1,1-1,-1 0,-1 1,-1-7,3 14,-1 0,1 0,0 0,0 0,0 0,-1 1,1-1,0 0,-1 0,1 0,-1 1,1-1,-1 0,1 1,-1-1,0 0,1 1,-1-1,0 1,1-1,-1 1,0-1,0 1,1 0,-1-1,0 1,0 0,0-1,0 1,0 0,1 0,-1 0,0 0,0 0,0 0,0 0,0 0,0 0,1 1,-1-1,0 0,0 0,0 1,1-1,-1 0,0 1,0-1,1 1,-1-1,0 1,1 0,-1-1,0 1,1 0,-1-1,1 1,-1 0,1-1,-1 1,1 0,0 0,-1 0,-26 50,16-16,3 0,1 0,1 1,2 0,1 12,-3 20,-6 76,6 1,10 91,42 28,-49-247,-15-44,8 10</inkml:trace>
  <inkml:trace contextRef="#ctx0" brushRef="#br0" timeOffset="15704.845">11826 735,'43'-5,"24"-2,10 1,-3 1,-9 2,-7 5,-8 4,-2-1,-6 0,-4 4,-4 0,-4-2,-1 3,-6 0</inkml:trace>
  <inkml:trace contextRef="#ctx0" brushRef="#br0" timeOffset="15908.31">12814 1073,'-5'14,"-1"6</inkml:trace>
  <inkml:trace contextRef="#ctx0" brushRef="#br0" timeOffset="16156.11">12870 509,'0'0</inkml:trace>
  <inkml:trace contextRef="#ctx0" brushRef="#br0" timeOffset="16418.79">13265 876,'-17'26,"1"0,1 2,1 0,1 1,2 0,1 0,1 1,-1 14,9-40,1-1,-1 1,1-1,0 1,0-1,0 1,0-1,1 1,0-1,-1 0,1 1,0-1,1 0,-1 1,0-1,1 0,0 0,0 0,0 0,0-1,0 1,0 0,1-1,-1 1,1-1,0 0,0 0,0 0,0 0,0-1,0 1,0-1,1 0,-1 0,0 0,1 0,-1-1,1 1,-1-1,1 0,-1 0,1 0,-1 0,1-1,-1 1,1-1,-1 0,0 0,3-1,7-2,0 0,0-1,0 0,-1-1,0-1,0 0,0 0,-1-2,0 1,0-1,-1-1,-1 1,1-2,-2 1,1-1,-1-1,-1 0,0 0,-1 0,0-1,-1 1,-1-1,0-1,0 1,0-7,-2 10,0 1,-1-1,0 1,0-1,-1 1,0-1,-1 0,0 1,-1-1,0 1,0 0,-1 0,0-1,-1 2,0-1,0 0,-1 1,0 0,0 0,-1 0,0 1,0 0,-1 0,0 0,0 1,-1 0,-5-3,-7 1</inkml:trace>
  <inkml:trace contextRef="#ctx0" brushRef="#br0" timeOffset="16668.862">13661 1073,'327'-257,"-262"197,-71 65,1 1,1 0,-1 1,1-1,0 1,0 0,1 0,0 0,0 0,1 1,0-1,0 1,0-1,1 1,1 0,-1 0,1-1,0 1,1 0,0 0,0-1,1 1,0 0,0-1,1 0,-1 1,2-1,-1 0,1-1,0 1,1-1,-1 1,1-1,4 3,4-1,0-1,1 0,-1-1,1 0,1-1,-1-1,1 0,-1-1,1-1,0 0,0-1,0 0,0-2,12-1,1-2,1-2,-1-2,-1 0,1-2,-1 0,-1-2,0-2,-1 0,0-1,-1-2,-1 0,-1-1,9-11,94-92,-107 100</inkml:trace>
</inkml:ink>
</file>

<file path=ppt/ink/ink4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8:00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0 932,'5'0,"11"0,7 0,5 0,-2-5,-1-1,0 0,1 1,0 2,1 1,1 0,0 2,-5 0</inkml:trace>
  <inkml:trace contextRef="#ctx0" brushRef="#br0" timeOffset="303.236">198 650,'-5'44,"-2"18,1 4,1-5,1-8,7-7,2-8,1-5,-1-3,-6-7,-3-3,-1 1,1-4</inkml:trace>
  <inkml:trace contextRef="#ctx0" brushRef="#br0" timeOffset="1335.426">592 1187,'0'-31,"-1"12,0 1,1-1,1 0,1 1,1-1,0 1,1 0,1 0,1 0,0 1,5-7,4-5,3 1,0 0,1 1,2 1,1 1,18-16,-39 40,0-1,0 1,-1 0,1 0,0-1,0 1,0 0,0 0,0 0,0 0,0 0,1 0,-1 0,0 0,0 1,1-1,-1 0,1 1,-1-1,0 1,1 0,-1-1,1 1,-1 0,1 0,-1 0,1 0,-1 0,1 0,-1 0,1 1,-1-1,1 0,-1 1,1-1,-1 1,0 0,1-1,-1 1,0 0,0 0,1 0,0 1,18 55,-14-38</inkml:trace>
  <inkml:trace contextRef="#ctx0" brushRef="#br0" timeOffset="2252.618">762 1271,'14'3,"0"-1,1 0,-1-1,1-1,-1 0,0-1,1-1,-1 0,0-1,0-1,0 0,0 0,-1-2,0 1,0-2,0 0,-1 0,0-1,3-3,-11 6,0-1,0 0,0 0,0 0,-1 0,0 0,-1-1,1 1,-1-1,0 0,-1 0,0 0,0 0,0 0,-1 5,0 0,1-1,-1 1,0 0,0 0,0-1,-1 1,1 0,0-1,-1 1,0 0,1 0,-1 0,0 0,0 0,0 0,0 0,-1 0,1 0,-1 0,1 0,-1 1,1-1,-1 1,0-1,0 1,0-1,0 1,0 0,0 0,0 0,0 0,0 1,0-1,-1 1,1-1,0 1,0 0,-1-1,1 1,0 0,-2 1,-7 1,0 1,0 1,0 0,1 1,-1 0,1 0,0 1,1 0,0 1,0 0,0 0,1 1,0 0,0 1,1 0,0 0,0 0,1 1,1 0,0 0,0 1,0 2,-2 1,1 0,0 0,1 1,1 0,0 0,1 0,1 1,0 7,2-12,0 0,-1 0,0 0,-1 0,0 0,-1-1,0 1,-1-1,0 0,-1 0,1 0,-2 0,0-1,0 0,0 0,-1-1,-1 0,1 0,-1 0,-8 5,0-4</inkml:trace>
  <inkml:trace contextRef="#ctx0" brushRef="#br0" timeOffset="3432.087">1326 877,'17'8,"-8"-2,0 0,0-1,1 0,0 0,-1-1,2 0,-1-1,0 0,1-1,-1 0,1 0,-1-1,1-1,0 0,-1 0,1-1,0-1,-1 1,1-2,-1 1,0-2,5-1,-3-2,1 0,-1-1,-1-1,0 0,0-1,0 0,-1 0,-1-1,0 0,0-1,-1 0,-1 0,0-1,0 0,-2 0,4-12,-8 23,0-1,0 1,0-1,0 0,-1 0,1 0,-1 1,0-1,0 0,0 0,0 0,0 0,-1 1,1-1,-1 0,0 0,0 1,0-1,0 0,0 1,-1-1,1 1,-1 0,1-1,-1 1,0 0,0 0,0 0,0 0,0 0,-1 1,1-1,0 1,-1-1,1 1,-1 0,0 0,1 0,-1 0,0 1,0-1,1 1,-1-1,0 1,0 0,0 0,0 0,1 1,-1-1,0 1,-10 3,0 0,0 2,0-1,1 2,-1 0,2 0,-1 1,1 0,0 1,1 0,0 1,0 0,1 1,1 0,0 0,0 1,-3 7,-1 7,1 2,1-1,1 2,1-1,2 1,1 0,1 0,1 0,2 1,1-1,1 1,2 5,-2 14,0-38,-1 1,-1 0,0 0,-1 0,0 0,0-1,-1 1,-1-1,0 0,-1 0,0 0,0 0,-1-1,0 0,-1 0,-1-1,1 0,-1 0,-1 0,1-1,-9 5,10-8,2-1,1-1,-1 0,0 0,0 0,0 0,0-1,0 1,-1-2,1 1,-1 0,1-1,-1 0,0 0,-2-1,-7-3</inkml:trace>
  <inkml:trace contextRef="#ctx0" brushRef="#br0" timeOffset="4285.451">1410 397,'75'-62,"-4"-3,60-70,-107 109,-19 20,-5 6,0-1,0 0,0 0,1 0,-1 0,0 1,0-1,0 0,1 0,-1 1,0-1,1 0,-1 0,1 1,-1-1,1 0,-1 1,1-1,0 1,-1-1,1 0,-1 1,1-1,0 1,0 0,-1-1,1 1,0 0,0-1,0 1,-1 0,1 0,0 0,0 0,0 0,-1 0,1 0,0 0,0 0,0 0,0 0,-1 0,1 0,0 1,0-1,0 0,-1 1,1-1,0 1,-1-1,1 1,0-1,-1 1,1-1,0 1,-1-1,1 1,-1 0,1 0,23 133,12-55,-27-64</inkml:trace>
  <inkml:trace contextRef="#ctx0" brushRef="#br0" timeOffset="4737.764">2144 1,'118'319,"-107"-267,-3 1,-1 0,-3 0,-3 0,-1 1,-5 17,0-32,-2-1,-2 1,-2-1,-1-1,-1 0,-3-1,0 0,-3-2,-1 0,-1-1,-2-1,-4 4,6-12,-1 0,-1-1,-1-1,-1-1,-1-1,0-2,-2 0,0-2,-1-1,-4 0,8-5</inkml:trace>
</inkml:ink>
</file>

<file path=ppt/ink/ink4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38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537 285,'438'0,"-196"-29,-137 34,-96 7,-36-8,4-9,0-2,0 0,1-2,0 0,0-2,1 0,1-1,0-1,0-1,-3-5,-22-5,28 20</inkml:trace>
  <inkml:trace contextRef="#ctx0" brushRef="#br0" timeOffset="1773.995">2484 313,'30'-7,"0"1,1 2,0 1,0 1,0 2,0 1,8 2,28-1,-77-44,-100-120,104 133,11 22</inkml:trace>
  <inkml:trace contextRef="#ctx0" brushRef="#br0" timeOffset="-3463.337">1 1187,'16'4,"0"-1,0-1,0 0,0-1,0-1,1-1,-1 0,0-1,0 0,0-2,0 0,-1-1,0 0,1-1,-2-1,1 0,-1-1,0-1,-1 0,0-1,0 0,-1-1,-1 0,1-1,145-141,-146 142,1 0,-1 0,-1-1,0-1,-1 1,0-2,-1 1,0-1,-1 0,-1-1,0 0,-1 0,-1 0,2-14,-5 28,-1-1,0 0,0 1,0-1,0 0,0 0,-1 1,1-1,0 0,-1 1,1-1,-1 0,0 1,1-1,-1 1,0-1,0 1,0-1,0 1,0 0,0 0,0-1,-1 1,1 0,0 0,-1 0,1 0,-1 0,1 1,-1-1,0 0,1 1,-1-1,1 1,-1-1,0 1,0 0,1 0,-1 0,0 0,1 0,-1 0,0 0,1 1,-1-1,0 0,1 1,-1 0,0-1,1 1,-1 0,1 0,-1 0,0 0,-13 9,1 0,0 0,0 2,1 0,1 0,0 1,0 1,1 0,1 0,1 1,0 0,1 1,0 0,1 0,1 1,1-1,0 1,2 1,-1-1,2 1,0 2,2-14,0-1,0 1,0-1,1 1,0-1,0 1,0-1,1 0,-1 0,1 1,1-1,-1 0,1-1,0 1,0 0,0-1,0 0,1 1,0-1,0-1,0 1,0-1,1 1,-1-1,1 0,0-1,0 1,0-1,0 0,0 0,0-1,1 1,-1-1,5 0,13 3,1-2,-1 0,1-2,-1 0,1-2,-1 0,0-2,0 0,0-2,-1-1,1 0,-1-2,-1 0,0-1,0-2,14-10,15-15,-23 19,-1-1,-1-2,0 0,-2-1,-1-2,6-9,-22 27,0-1,-1 0,0-1,0 0,-1 1,0-1,0-1,-1 1,0 0,0-1,-1 0,0 0,-1 1,0-1,0 0,-1 0,0 0,-1-8,0 16,1 0,0-1,-1 1,1 0,-1 0,1-1,-1 1,0 0,0 0,1 0,-1 0,0 0,0 0,0 0,0 0,0 0,0 1,0-1,-1 0,1 0,0 1,0-1,-1 1,1 0,0-1,-1 1,1 0,0-1,-1 1,1 0,0 0,-1 0,1 0,0 1,-1-1,1 0,0 0,-1 1,1-1,0 1,0-1,-1 1,1 0,0-1,0 1,-49 40,35-23,0-3,2 0,0 1,0 1,2 1,0-1,1 2,-3 9,7-14,1 0,1 0,0 0,1 0,1 1,0 0,1-1,0 8,1-17,1 1,-1-1,1 1,1-1,-1 1,1-1,0 0,0 0,0 0,0 0,1 0,0 0,0-1,1 0,-1 1,1-1,0 0,0-1,0 1,1-1,-1 1,1-1,0-1,0 1,11 2,0-1,1 0,-1-1,0-1,1-1,0 0,-1-1,1-1,0-1,-1 0,1-1,-1 0,0-2,0 0,-1-1,9-4,8-3,0-2,-1 0,-1-3,0 0,-2-2,0-1,-1-1,-1-1,13-17,-31 33,-1-2,1 1,-1 0,-1-1,0-1,0 1,-1-1,0 0,-1 0,0 0,0-1,-1 1,-1-1,0 0,0-4,-2 13,0 0,0 0,0-1,-1 1,1 0,-1 0,0-1,1 1,-1 0,0 0,0 0,-1 0,1 0,0 0,-1 1,1-1,-1 0,1 1,-1-1,0 1,0-1,1 1,-1 0,0 0,0-1,0 2,-1-1,1 0,0 0,0 1,0-1,-1 1,1 0,0-1,-1 1,1 0,-2 1,-1-1,-1 0,0 1,0 0,1 0,-1 0,0 1,1 0,0 0,-1 1,1-1,0 1,0 0,0 0,-2 3,-1 2,1 0,0 0,1 1,0 0,0 0,0 0,2 1,-1 0,1 0,0 0,1 0,0 1,1 0,0-1,1 1,0 0,1 0,0-1,0 1,2 0,-1 0,1-1,0 1,1-1,1 1,-1-1,2 0,-1 0,1-1,1 1,0-1,0-1,1 1,0-1,0 0,1 0,4 2,47 25,-46-34</inkml:trace>
  <inkml:trace contextRef="#ctx0" brushRef="#br0" timeOffset="484.694">2202 539,'-188'266,"29"-57,131-190,17-18</inkml:trace>
  <inkml:trace contextRef="#ctx0" brushRef="#br0" timeOffset="769.641">1892 510,'45'82,"3"-2,42 50,32 98,-110-210</inkml:trace>
  <inkml:trace contextRef="#ctx0" brushRef="#br0" timeOffset="1317.155">2540 680,'47'368,"-38"-316,-7-123,1 36,2-1,1 1,1 0,2 0,2 1,1 1,6-9,-4 4,28-42,-41 78,0 0,0 0,0 1,0-1,1 1,-1-1,0 1,1-1,-1 1,1 0,0 0,-1 0,1 0,0 0,0 0,-1 0,1 0,0 1,0-1,0 1,0-1,0 1,0 0,0 0,0 0,0 0,0 0,0 0,0 1,0-1,0 1,0-1,0 1,0 0,-1 0,1 0,0 0,0 0,-1 0,1 0,-1 0,2 2,32 58,-33-56,0 1,0-1,0 0,1 0,-1 0,1-1,0 1,1 0,-1-1,1 0,0 0,0 0,0 0,0-1,2 1,5 0</inkml:trace>
  <inkml:trace contextRef="#ctx0" brushRef="#br0" timeOffset="2233.195">3161 623,'15'0,"9"0,5 0,3 0,1 0,-1 0,0 0,-2 0,-1 0,0 0,0 0,-11 0,-7 0</inkml:trace>
  <inkml:trace contextRef="#ctx0" brushRef="#br0" timeOffset="2570.832">3077 877,'14'5,"10"1,6 1,2-7,0-3,1-1,-2 0,-1 1,-5-4,-2-1,-1 2,1 0,-3 3</inkml:trace>
  <inkml:trace contextRef="#ctx0" brushRef="#br0" timeOffset="9887.787">3839 1160,'46'-18,"-7"4,-1-1,-1-2,-1-2,0-1,-1-2,2-3,-18 7,-1-2,0 0,-2 0,0-2,-1 0,-2-1,0 0,-1-1,7-22,-18 46,0-1,-1 0,1 1,0-1,-1 0,1 0,0 1,-1-1,1 0,-1 0,1 0,-1 0,1 0,-1 0,0 1,0-1,1 0,-1 0,0 0,0 0,0 0,0 0,0 0,0 0,0 0,0 0,-1 0,1 0,0 0,0 0,-1 0,1 0,-1 0,1 0,-1 0,1 1,-1-1,0 0,1 0,-1 1,0-1,1 0,-1 1,0-1,0 1,0-1,0 1,0-1,1 1,-1-1,0 1,0 0,0 0,0-1,0 1,0 0,0 0,0 0,0 0,0 0,-7 6,2-1,-1 1,1 0,0 1,0-1,1 1,0 1,0-1,0 1,1-1,1 1,-1 0,1 1,0-1,1 0,0 1,0 0,1-1,0 1,1 0,0 7,-1-11,1 1,0-1,0 1,1 0,0-1,0 1,0-1,0 1,1-1,0 0,0 0,0 1,1-1,0-1,0 1,0 0,0-1,1 1,0-1,0 0,0 0,0-1,1 1,-1-1,1 0,0 0,0-1,0 1,0-1,0 0,1-1,-1 1,1-1,3 1,8 1,0-1,1-1,-1 0,1-2,-1 1,0-2,1-1,-1 0,0-1,-1 0,1-2,-1 0,0-1,8-4,-14 6,-1-1,1 0,-1-1,0 0,-1 0,1-1,-2 0,1 0,-1-1,0 0,-1 0,0-1,0 0,-1 0,-1 0,1 0,-2-1,1 0,-2 0,1 0,-2 0,2-8,-3 19,-3-69,3 67,0 1,0-1,0 1,0-1,-1 1,1 0,-1-1,1 1,-1-1,1 1,-1-1,0 1,1 0,-1 0,0-1,0 1,0 0,0 0,0 0,-1 0,1 0,0 0,0 0,-1 1,1-1,0 0,-1 1,1-1,-1 1,1-1,0 1,-1 0,1-1,-1 1,1 0,-1 0,0 0,1 0,-1 1,1-1,0 0,-1 1,-2 2,0 1,0 0,0 0,0 0,1 0,0 1,0-1,0 1,1 0,-1 0,1 0,0 0,1 0,-1 0,1 1,0-1,0 0,1 1,-1-1,1 1,1-1,-1 1,1-1,1 6,-1-1,0 1,1-1,0 1,0-1,1 0,1 0,0 0,0-1,1 1,0-1,0 0,1 0,1-1,-1 1,1-2,1 1,-1-1,1 0,1 0,-1-1,1 0,0-1,0 0,1 0,0-1,0 0,0-1,0 0,0-1,0 0,1 0,-1-1,1 0,0-1,-1 0,1-1,-1 0,1-1,6-2,-9 2,0 0,0-1,0 0,-1-1,1 0,-1 0,0 0,0-1,0 0,0 0,-1-1,0 0,0 0,-1 0,0-1,0 1,0-2,-1 1,0 0,0-1,-1 1,0-1,0 0,-1 0,0-1,0-2,-3 5,0-1,1 1,0-1,0 0,1 1,-1-1,2 1,-1-1,0 1,1-1,1 1,-1 0,1 0,0 0,0 0,0 1,5-5,-5 6,0 0,0 0,-1 0,1 0,-1-1,0 1,0-1,0 1,-1-1,1 0,-1 0,0 1,-1-1,1 0,-1 0,0 0,0 0,-1 0,1 0,-1 1,0-1,0 0,-1 0,1 1,-1-1,0 1,0-1,-1 1,1 0,-1 0,0 0,0 0,-1 0,1 1,1 2,-1 0,1 1,0-1,-1 1,1-1,0 1,-1 0,1 0,0 0,-1 0,1 1,0-1,-1 0,1 1,0 0,-1 0,1-1,0 1,0 1,0-1,0 0,0 0,0 1,0-1,0 1,1-1,-1 1,1 0,-1 0,1 0,-1 0,1 0,0 1,-32 74,32-65,1 0,1 1,0-1,1 0,0 0,0 0,2 0,-1 0,2 0,-1-1,2 0,-1 0,1 0,1-1,0 0,1 0,0 0,7 6,59 51,-59-56</inkml:trace>
  <inkml:trace contextRef="#ctx0" brushRef="#br0" timeOffset="12103.884">5306 1103,'51'-44,"-3"-2,-2-2,-1-3,-3-1,7-16,-46 65,0-1,0-1,0 1,-1 0,1-1,-1 1,0-1,0 1,-1-1,1 0,-1 0,0 0,-1 0,1 0,-1 0,0 0,0-3,0 7,-1 0,1 1,0-1,0 0,-1 1,1-1,0 0,-1 1,1-1,0 1,-1-1,1 1,-1-1,1 1,-1-1,1 1,-1-1,0 1,1-1,-1 1,1 0,-1-1,0 1,1 0,-1 0,0 0,1-1,-1 1,0 0,0 0,1 0,-1 0,0 0,1 0,-1 0,0 1,1-1,-1 0,0 0,0 0,1 1,-1-1,1 0,-1 1,0-1,1 1,-1-1,1 0,-1 1,1-1,-1 1,1 0,-1-1,1 1,0-1,-1 1,-27 30,18-17,0 1,1 0,1 0,1 1,0 0,1 0,0 0,2 1,0 0,0 0,2 0,0 0,1 3,1-16,0 1,0 0,1-1,-1 1,1-1,0 1,0-1,1 0,-1 1,1-1,0 0,0 0,1 0,-1 0,1-1,0 1,0-1,0 1,0-1,0 0,1 0,0 0,-1-1,1 1,0-1,0 0,0 0,1-1,-1 1,0-1,1 0,-1 0,1 0,-1 0,1-1,-1 0,1 0,-1 0,1-1,-1 1,1-1,-1 0,5-2,7-3,0-1,0 0,0-2,-1 0,0 0,-1-1,0-1,-1-1,0 0,-1 0,0-1,-1-1,0 0,-1-1,-1 0,0-1,-6 13,-1 0,0-1,0 1,0-1,0 1,0-1,-1 0,0 0,0 1,0-1,0 0,0 0,-1 0,0 0,0 0,0 0,0 0,-1 0,1 0,-1 0,0 0,0-1,-2 5,1 0,0 1,-1-1,1 0,0 1,-1-1,1 1,0 0,0 0,-1 0,1 0,0 0,0 0,0 0,0 1,1-1,-1 1,0-1,1 1,-1 0,1 0,-1 0,1 0,0 0,0 0,0 0,-1 2,-2 0,0 0,0 0,1 1,-1-1,1 1,0 0,0 0,1 1,0-1,0 0,0 1,0-1,1 1,0 0,0-1,0 1,1 0,0 0,0-1,1 1,-1 0,1 0,1-1,-1 1,1-1,0 1,0-1,0 1,1-1,0 0,0 0,0-1,0 1,1-1,0 1,0-1,0 0,0 0,4 1,1-1,-1-1,1 0,0 0,0-1,0 0,0-1,0 0,0-1,0 1,0-2,0 1,0-1,0-1,0 0,0 0,0-1,0 0,-1 0,0-1,1 0,-1 0,5-5,9-5,0-1,-2-1,0 0,-1-2,0 0,-2-2,9-10,53-96,-78 125,13-61,-16 62,0 0,0 0,0 0,0 0,0 1,0-1,0 1,0-1,1 1,-1 0,0 0,0-1,1 1,-1 0,0 1,1-1,-1 0,1 0,-1 1,1-1,0 1,0-1,-1 1,1-1,0 1,0 0,1 0,-1 0,0-1,0 2,-5 5,0 0,0 1,1 0,0 0,1 1,0-1,0 1,1 0,0 0,1 0,0 0,1 0,0 1,0-1,1 0,1 1,0-1,0 0,1 1,0-1,0 0,2 0,-1-1,1 1,0-1,1 1,0-1,1-1,3 5,8 10,-15-18</inkml:trace>
  <inkml:trace contextRef="#ctx0" brushRef="#br0" timeOffset="12551.585">5673 369,'25'-20,"26"-19,-2-2,-2-3,-2-2,5-9,-3-12,-47 67,1-1,-1 0,1 1,0-1,-1 1,1-1,0 1,-1-1,1 1,0 0,-1-1,1 1,0 0,0-1,-1 1,1 0,0 0,0 0,-1 0,1 0,0 0,0 0,0 0,-1 0,1 0,0 0,0 0,0 1,-1-1,1 0,0 1,-1-1,1 0,0 1,0-1,-1 1,1-1,-1 1,1-1,-1 1,1-1,-1 1,1 0,-1-1,1 1,-1 0,0 0,1-1,-1 1,0 0,1 0,-1-1,0 1,15 43,-7-7,0 11,2 0,2-1,3 0,12 27,-2-43,-10-21</inkml:trace>
  <inkml:trace contextRef="#ctx0" brushRef="#br0" timeOffset="13468.611">6803 736,'0'1,"0"-1,0 0,0 0,0 1,0-1,0 0,0 0,0 1,0-1,1 0,-1 0,0 1,0-1,0 0,0 0,1 0,-1 1,0-1,0 0,0 0,1 0,-1 0,0 1,0-1,0 0,1 0,-1 0,0 0,1 0,-1 0,0 0,0 0,1 0,-1 0,0 0,0 0,1 0,-1 0,0 0,0 0,1 0,-1 0,0 0,0 0,1 0,-1 0,0-1,0 1,1 0,-1 0,0 0,0 0,-7 26,-24 39,-2-1,-4-1,-40 53,60-91,12-18,5-5,-1-1,1 1,-1-1,1 1,-1-1,0 1,0-1,0 0,0 1,0-1,0 0,0 0,0 1,0-1,-1 0,1 0,0-1,-1 1,1 0,-1 0,1-1,-1 1,1 0,-1-1,1 0,-1 1,0-1,1 0,-1 0,0 0,1 0,-1 0,1 0,-8-7</inkml:trace>
  <inkml:trace contextRef="#ctx0" brushRef="#br0" timeOffset="13822.413">6604 736,'48'78,"181"223,-205-254,-17-25</inkml:trace>
  <inkml:trace contextRef="#ctx0" brushRef="#br0" timeOffset="14822.269">7395 313,'-2'-2,"1"0,-1 0,1 0,-1 0,0 1,0-1,0 1,0-1,0 1,0 0,0 0,0 0,0 0,-1 0,1 0,0 1,-1-1,1 1,0-1,-1 1,1 0,-1 0,1 0,-1 0,1 1,-4-1,1 0,-1 1,1-1,0 1,-1 1,1-1,0 1,0 0,0 0,0 1,0-1,0 1,1 0,-1 0,1 1,0-1,0 1,0 0,0 0,1 0,-1 1,1-1,1 1,-1 0,0 0,1 1,-44 143,41-127,-27 178,33 95,0-269,2 0,0-1,2 1,1-1,1 0,1 0,1 0,1-1,1-1,1 0,1 0,1-2,2 1,0-2,0 0,2-1,17 14,22-2,-37-27</inkml:trace>
  <inkml:trace contextRef="#ctx0" brushRef="#br0" timeOffset="18792.954">7508 736,'2'2,"0"-1,0 0,-1 1,1 0,0-1,-1 1,1 0,-1 0,1 0,-1 0,0 0,0 0,0 0,0 0,0 0,-1 1,1-1,-1 0,1 1,-1-1,0 0,0 1,0-1,0 0,0 1,0 0,3 298,0-349,3 1,2-1,2 1,3 0,3-7,-7 27,1 0,0 1,2 1,1-1,2 2,1-2,-15 24,0 0,1 0,-1-1,1 1,0 0,-1 0,1 1,0-1,0 0,0 1,0-1,1 1,-1-1,0 1,1 0,-1 0,0 0,1 1,-1-1,1 0,-1 1,1 0,0-1,-1 1,1 0,-1 0,1 1,0-1,-1 0,1 1,-1 0,1 0,-1-1,0 1,1 1,-1-1,0 0,1 0,-1 1,0 0,0-1,0 1,-1 0,1 0,0 0,-1 0,28 39,-20-20</inkml:trace>
  <inkml:trace contextRef="#ctx0" brushRef="#br0" timeOffset="19708.378">7705 1329,'14'-9,"0"-1,-1-1,0 0,-1 0,0-2,-1 1,-1-1,0-1,0 0,-2 0,1-1,-2 0,0-1,4-14,-12 30,1 0,0 0,-1 0,1 0,-1 0,1 0,-1 0,1 0,0 0,-1 0,1 0,-1-1,1 1,0 0,-1 0,1 0,0-1,-1 1,1 0,-1 0,1-1,0 1,0 0,-1-1,1 1,0 0,0-1,-1 1,1 0,0-1,0 1,0-1,0 1,-1 0,1-1,0 1,0-1,0 1,0-1,0 1,0 0,0-1,0 1,0-1,0 1,1-1,-1 1,0 0,0-1,0 1,0-1,1 1,-1 0,0-1,-30 27,23-20,0 2,1-1,0 1,1 0,-1 0,2 1,-1-1,1 1,0 0,-2 9,6-15,-1 0,0 0,1 0,0 0,-1 0,1 0,0 1,1-1,-1 0,1 0,-1 0,1 0,0 0,0 0,0 0,0 0,1 0,-1 0,1-1,0 1,0-1,0 1,0-1,0 0,0 1,1-1,-1 0,1-1,0 1,-1 0,1-1,0 1,0-1,0 0,0 0,6 1,1 0,-1 0,1-1,-1 0,1 0,0-1,-1-1,1 0,-1 0,1-1,-1 0,0 0,1-1,-1 0,0-1,-1 0,1-1,-1 0,0 0,0 0,0-1,-1 0,0-1,0 0,-1 0,1 0,-1-1,-1 0,0 0,0 0,-1-1,0 1,0-1,-1 0,2-7,-6 17,0-1,1 1,-1-1,0 1,0-1,0 1,0-1,0 0,0 1,0-1,0 0,0 0,0 0,1 0,-1 0,0 0,0 0,0 0,0 0,0 0,0 0,0-1,0 1,0 0,0-1,0 1,0 0,0-1,0 0,1 1,-1-1,0 1,0-1,1 0,-1 1,0-1,1 0,-1 0,1 0,-1 0,1 1,-1-1,1 0,0 0,-1 0,1 0,0 0,0 0,0 0,0 0,0 0,0 0,0 0,0 0,0 0,0 0,0 0,1 0,-1 0,0 0,1 0,-1 1,1-1,-1 0,1 0,-4 3,0 0,0-1,1 2,-1-1,1 0,-1 0,1 1,0 0,0-1,0 1,0 0,0 0,1 0,0 0,-1 0,1 0,0 0,0 1,1-1,-1 0,1 0,-1 1,1-1,0 1,1-1,-1 0,0 1,1-1,0 0,0 0,0 1,0-1,0 0,1 0,-1 0,1 0,0-1,0 1,0 0,0-1,0 1,1-1,-1 0,1 1,-1-1,1-1,0 1,0 0,0-1,0 1,3 0,5-3,0-1,0 0,0-1,0 0,0 0,-1-1,1-1,-1 0,0 0,-1-1,1 0,-1-1,0 0,-1 0,1-1,-1 0,-1-1,0 0,0 0,-1 0,0-1,0 0,-1 0,0-2,-56 88,30 9,21-82,0-1,0 0,0 0,0 1,0-1,1 0,-1 0,1 0,0 1,-1-1,1 0,0 0,0 0,1 0,-1 0,0 0,1-1,-1 1,1 0,-1-1,1 1,0-1,-1 1,1-1,0 0,0 0,0 0,0 0,0 0,1 0,-1-1,0 1,0-1,0 1,1-1,0 0,18-1,-3-4</inkml:trace>
  <inkml:trace contextRef="#ctx0" brushRef="#br0" timeOffset="20927.661">8242 934,'8'4,"0"0,0-1,1 0,-1 0,1 0,0-1,-1-1,1 1,0-1,0-1,0 0,0 0,0-1,0 0,0 0,0-1,0 0,-1-1,1 0,-1 0,0-1,0 0,0-1,0 1,-1-1,1-1,-1 0,-1 0,1 0,-1 0,0-1,-1 0,1-1,-2 1,4-7,111-173,-118 186,-1 1,1-1,0 0,0 1,0-1,0 0,0 1,-1-1,1 0,0 0,-1 0,1 0,-1 0,1 1,-1-1,1 0,-1 0,0 0,1 0,-1-1,0 1,0 0,0 0,0 0,0 0,0 0,0 0,0 0,0 0,0 0,0 0,-1 0,1 0,-1 0,1 0,0 0,-1 0,0 0,1 0,-1 0,0 0,1 1,-1-1,0 0,0 1,1-1,-1 0,0 1,0-1,0 1,0-1,0 1,0-1,0 1,0 0,0-1,0 1,0 0,0 0,0 0,0 0,-11 6,1 1,0 0,0 1,1 0,0 0,1 1,0 1,0-1,1 1,0 1,1 0,0 0,1 0,0 1,1 0,0 0,1 0,0 1,-1 5,4-14,0 0,0 0,0 0,0 0,1 0,-1 1,1-1,0 0,0 0,1 0,-1 0,1 0,0 0,0 0,0 0,1 0,-1 0,1 0,0-1,0 1,0-1,1 1,-1-1,1 0,0 0,0 0,0 0,0 0,0-1,1 0,-1 1,1-1,-1 0,1-1,0 1,0-1,0 1,0-1,2 0,6 1,1-1,0 0,0-1,0 0,-1-1,1-1,0 0,-1 0,1-1,-1-1,0 0,0-1,0 0,-1-1,1 0,-1-1,-1 0,1-1,-1 0,-1 0,0-1,0-1,0 1,-1-1,6-11,-5 10,-1 0,0-1,-1-1,0 1,-1-1,0 0,-1 0,-1-1,0 0,-1-1,-2 15,-1-1,1 0,-1 0,1 1,-1-1,0 0,1 0,-1 1,0-1,0 0,0 0,1 0,-1 0,0 1,0-1,0 0,-1 0,1 0,0 0,0 0,0 1,0-1,-1 0,1 0,0 1,-1-1,1 0,-1 0,1 1,-1-1,1 0,-1 1,1-1,-1 1,0-1,1 0,-1 1,0 0,0-1,1 1,-1-1,0 1,0 0,1 0,-1-1,0 1,0 0,0 0,0 0,1 0,-1 0,0 0,0 0,0 0,0 0,0 0,1 1,-1-1,0 0,0 1,1-1,-1 0,0 1,-41 39,37-31,0 1,0-1,1 1,1 0,-1 0,2 0,-1 1,2-1,-1 1,1-1,1 4,0-10,0 0,1 0,-1 0,1 0,0 0,0 0,0 0,1 0,0 0,-1-1,1 1,0-1,1 1,-1-1,1 0,-1 0,1 0,0 0,0 0,0-1,1 1,-1-1,1 0,-1 0,1 0,-1 0,1-1,0 1,0-1,2 0,2 1,0 0,0 0,0-1,0 0,0 0,1-1,-1-1,0 1,0-1,0 0,0-1,0 0,0 0,-1-1,1 0,-1 0,0-1,1 0,-1 0,-1 0,1-1,-1 0,0-1,0 1,0-1,-1 0,0-1,0 1,-1-1,3-4,3-6,-1 0,0 0,-1-1,-1 0,-1-1,-1 0,1-6,-6 25,0 0,0 0,-1 0,1 0,0 0,0 0,-1 0,1 0,0 0,0 0,-1 0,1 0,0 0,0 0,0 0,-1 0,1 0,0-1,0 1,-1 0,1 0,0 0,0 0,0 0,0-1,-1 1,1 0,0 0,0 0,0 0,0-1,0 1,-1 0,1 0,0-1,0 1,0 0,0 0,0 0,0-1,0 1,0 0,0 0,0-1,-13 23,3-2,1 1,0 0,2 1,0 0,2 0,0 0,2 1,0 0,1 9,2-28,0 1,1-1,-1 1,1-1,0 0,0 1,0-1,1 0,-1 0,1 1,0-2,0 1,1 0,-1 0,1-1,0 1,0-1,0 0,0 1,1-2,-1 1,1 0,0 0,22-13,-18-5</inkml:trace>
  <inkml:trace contextRef="#ctx0" brushRef="#br0" timeOffset="21526.099">8552 313,'6'-4,"43"-26,-2-2,-1-3,-2-1,-1-2,-2-2,19-26,-35 34,-14 59,-5 9,1 0,1-1,2 0,2-1,15 32,-17-48,0-3</inkml:trace>
</inkml:ink>
</file>

<file path=ppt/ink/ink4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9:29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70,'-4'1,"1"1,0 0,-1 0,1 0,0 0,0 1,0-1,1 1,-1-1,1 1,-1 0,1 0,0 0,0 1,0-1,0 0,1 1,0-1,-1 1,1 0,0-1,1 1,-1 0,1-1,0 1,-1 2,-15 160,-17 163,-4-86,24-173,15-68</inkml:trace>
  <inkml:trace contextRef="#ctx0" brushRef="#br0" timeOffset="465.994">0 211,'49'-33,"1"3,2 2,0 2,2 3,12-3,-53 22,-2-3,1 1,0 1,0 0,0 1,1 0,0 1,0 1,0 0,0 0,0 1,0 1,0 0,0 1,0 1,0 0,0 0,4 2,-15-2,1 0,-1-1,0 1,0 0,1 0,-1 0,-1 1,1-1,0 0,0 1,-1-1,0 1,1 0,-1-1,0 1,0 0,0 0,-1 0,1 0,-1-1,0 1,1 0,-1 0,0 0,-1 0,1 0,-1 0,1 0,-1 0,0 0,0-1,0 1,0 0,0-1,-2 2,-57 90,-208 171,266-264,0 1,0-1,0 1,0-1,1 1,-1 0,0-1,1 1,-1 0,1 0,0 0,-1 0,1 1,0-1,0 0,0 0,1 1,-1-1,1 1,-1-1,1 0,0 1,-1-1,1 1,1-1,-1 1,0-1,1 1,-1-1,1 0,0 1,-1-1,1 0,0 1,1-1,-1 0,0 0,1 0,-1 0,1 0,-1 0,1-1,2 2,9 5,2-2,-1 0,0-1,1 0,0-1,0 0,0-2,6 1,-9-2,0 0,-1 1,1 1,0 0,-1 0,0 1,1 0,-2 1,1 1,0 0,-1 0,0 1,7 6,-14-10,-1-1,0 1,0 0,0 0,0 0,0 0,-1 0,1 0,-1 0,0 1,0-1,0 0,0 1,0-1,-1 1,0-1,0 1,0-1,0 1,0-1,-1 1,1-1,-1 1,0-1,0 0,0 1,-1-1,1 0,-1 0,0 0,0 0,0 0,-2 2,-89 76,-178 45,197-107,64-21,4-4</inkml:trace>
  <inkml:trace contextRef="#ctx0" brushRef="#br0" timeOffset="1121.709">705 634,'2'6,"0"1,0-1,1 0,0-1,0 1,0 0,0-1,1 1,0-1,0 0,1-1,-1 1,1-1,0 1,0-2,0 1,1 0,-1-1,1 0,0 0,0-1,0 0,0 0,1 0,-1-1,0 0,1 0,-1 0,1-1,-1 0,1 0,-1-1,1 0,-1 0,6-2,4-4,0-2,0 1,-1-2,0 0,0-1,-1-1,-1 0,0 0,-1-1,8-12,-19 24,-1 0,0 1,0-1,1 0,-1 0,1 0,-1 0,1 1,-1-1,1 0,-1 0,1 1,0-1,-1 0,1 1,0-1,0 1,-1-1,1 1,0-1,0 1,0 0,0-1,0 1,0 0,-1 0,1 0,0-1,0 1,0 0,0 0,0 0,0 1,0-1,0 0,0 0,0 0,-1 1,1-1,0 0,0 1,0-1,0 1,-1-1,1 1,0-1,0 1,-1 0,1-1,0 1,-1 0,1-1,-1 1,1 0,-1 0,1 0,-1-1,0 1,1 1,5 60,-7-58,0 0,0 0,1 1,-1-1,1 0,0 0,0 0,0 0,0 0,1 1,0-1,0 0,0 0,0 0,1 0,-1-1,1 1,0 0,0-1,0 1,1-1,-1 0,1 1,0-1,0 0,0-1,0 1,1-1,-1 1,1-1,-1 0,1 0,0 0,0-1,0 0,0 1,0-1,0 0,0-1,6 0,0-1,0 0,-1 0,1-1,-1-1,1 1,-1-2,0 1,0-1,0-1,0 1,-1-1,0-1,0 0,0 0,-1 0,5-6,101-137,-78 85,-2-2,-3-1,-4-2,-2-1,4-30,-18 68,5-62,-16 93,0 0,0 1,0-1,0 0,0 0,-1 1,1-1,0 1,0-1,0 1,-1-1,1 1,0 0,0 0,-1-1,1 1,0 0,0 0,-1 0,1 0,0 1,-1-1,1 0,0 0,0 1,-1-1,1 1,0-1,0 1,0 0,0-1,0 1,0 0,0 0,0-1,0 1,0 0,0 0,0 0,1 0,-1 0,0 1,1-1,-1 0,1 0,-1 0,1 1,-1-1,1 0,0 0,0 1,0 0,-12 22,2 0,1 1,1 0,2 1,0-1,1 1,2 1,1-1,1 0,1 1,1-1,2 6,-3 9,3-7,2 0,0-1,3 0,0 0,2-1,5 10,-2-4,1 17,-10-31</inkml:trace>
  <inkml:trace contextRef="#ctx0" brushRef="#br0" timeOffset="1373.382">1270 211,'38'9,"32"9,9 1,1-3,-9-4,-11 0,-11-1,-15-3</inkml:trace>
</inkml:ink>
</file>

<file path=ppt/ink/ink4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9:32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1264,'36'-3,"-1"-1,1-2,-1-2,0-1,-1-1,0-2,4-4,-17 10,-1-1,0-1,0 0,-1-2,-1 0,1-1,-1-1,-1-1,-1-1,1 0,-2-1,0 0,-1-1,-1-1,0 0,-1-1,7-15,-14 21,19-58,-23 68,-1 1,1-1,-1 0,0 0,0 1,0-1,0 0,0 0,0 1,-1-1,1 0,0 0,-1 1,1-1,-1 0,0 1,0-1,1 1,-1-1,0 1,0-1,0 1,-1 0,1-1,0 1,0 0,-1 0,1 0,-1 0,1 0,-1 0,1 0,-1 1,0-1,1 0,-2 1,-5 0,1 1,-1 0,0 1,1 0,-1 0,1 1,0 0,0 0,0 0,0 1,0 0,1 1,0-1,0 1,0 0,0 1,1 0,0-1,-1 3,-4 2,1 1,1 0,-1 0,2 1,0 0,0 0,1 1,0 0,2 0,-3 7,6-15,-1-1,1 1,0 1,0-1,1 0,0 0,0 0,0 0,0 0,1 0,0 1,0-1,0 0,0 0,1-1,0 1,0 0,1-1,-1 1,1-1,0 1,0-1,0 0,0 0,1-1,0 1,0-1,0 0,0 1,7 2,-1-1,0 0,1 0,0-1,0-1,1 0,-1 0,1-1,-1 0,1-1,0 0,-1-1,1-1,0 0,-1 0,1-1,-1-1,11-3,21-8,0-2,-1-2,-1-1,7-8,-44 25,16-9,-1-2,0 0,0-1,-2-1,0 0,-1-2,0 0,11-16,-8-5,-18 37,-1 0,1 1,-1-1,0 0,1 1,-1-1,0 0,0 0,1 1,-1-1,0 0,0 0,0 0,0 1,0-1,0 0,0 0,0 1,-1-1,1 0,0 0,0 1,-1-1,1 0,0 0,-1 1,1-1,-1 0,1 1,-1-1,1 1,-1-1,1 1,-1-1,1 1,-1-1,0 1,1-1,-1 1,0 0,0-1,1 1,-1 0,0 0,0-1,1 1,-1 0,0 0,0 0,-5 2,1 0,-1 1,1 0,-1 0,1 0,0 0,0 1,0 0,0 0,1 0,0 1,0-1,0 1,-3 5,2-4,-2 2,1-1,0 1,1 0,0 0,0 1,1-1,0 1,0 0,1 0,0 1,1-1,0 1,0-1,1 1,0 0,1-1,0 1,1 0,0 0,0-1,1 1,0-1,3 7,-3-13,0 0,0 0,1 0,0 0,-1 0,1 0,0-1,0 1,1-1,-1 0,0 0,1 0,-1-1,1 1,0-1,-1 0,1 1,0-2,0 1,0 0,0-1,0 0,0 0,1 0,97-13,-78 7,-1-2,0 0,0-1,-1-1,0-1,-1-1,0-1,-1 0,0-2,-2 0,1-2,-2 0,15-18,-16 15,5-4,-2 0,0-2,-2 0,-1-2,11-24,-24 48,-1 0,-1 0,1 0,-1 0,1-1,-1 1,0-1,-1 1,1 0,-1-1,0 1,0-1,0 1,-1-1,1 1,-1-1,0 1,-1 0,1 0,-1-1,-1 5,0-1,1 1,-1 0,0 0,0 1,0-1,0 0,1 1,-1 0,0-1,0 1,1 0,-1 1,1-1,-1 0,1 1,-1-1,1 1,0 0,0 0,0 0,0 0,0 0,0 0,0 1,1-1,-2 3,-8 10,0 0,1 1,0 0,2 1,0 0,1 1,0-1,1 1,2 1,0-1,0 1,2-1,0 1,2 0,0 6,0-20,1 0,0 0,0 0,0 0,1 0,-1 0,1 0,1 0,-1-1,1 1,-1-1,1 1,0-1,1 0,-1 0,1-1,0 1,0-1,0 0,0 0,1 0,-1 0,1-1,-1 1,1-1,0-1,5 2,10 1</inkml:trace>
  <inkml:trace contextRef="#ctx0" brushRef="#br0" timeOffset="3440.225">651 530,'35'-17,"-1"-2,0-2,-1-1,-2-1,0-2,23-24,-24 18,-1-1,-1-1,-2-2,12-21,-16 24,-22 30,0 1,0 0,1-1,-1 1,1 0,-1-1,1 1,-1 0,1-1,0 1,-1 0,1 0,0 0,0 0,0 0,0 0,0 0,0 0,0 0,0 0,0 0,1 1,-1-1,0 0,0 1,1-1,-1 1,0 0,1-1,-1 1,1 0,-1 0,0 0,1 0,-1 0,1 0,-1 0,0 0,1 1,-1-1,0 1,1-1,-1 1,0-1,1 1,-1-1,0 1,0 0,9 77,-11-71,0-1,1 1,1 0,-1-1,1 1,0-1,0 1,1-1,0 0,0 1,0-1,1 0,0 0,0-1,0 1,3 2,15 11,-1-6</inkml:trace>
  <inkml:trace contextRef="#ctx0" brushRef="#br0" timeOffset="3959.213">2400 615,'-34'43,"-20"29,-6 7,7-6,8-9,7-12,10-9,4-8,2-9,5-5,0-6,3 0,0-3,1-8,4-5</inkml:trace>
  <inkml:trace contextRef="#ctx0" brushRef="#br0" timeOffset="4195.525">2005 615,'10'28,"12"20,3 7,2-2,1-10,-5-7,0-5,-1-3,2-2,-3 0,-1-5,-4 0,-4 0,0-4,-2 2,-2-4</inkml:trace>
  <inkml:trace contextRef="#ctx0" brushRef="#br0" timeOffset="5040.604">2513 1095,'38'-18,"-1"-1,-1-2,-1-2,-1-1,-1-1,21-23,-36 33,-6 7,-1-1,-1 0,1-1,-2 0,1 0,-1-1,-1 0,0-1,-1 0,0 0,-1-1,0 1,-1-1,0-1,-1 1,-1-1,0 1,-1-1,0 0,0-12,-2 24,0 1,0-1,0 1,0-1,0 0,0 1,-1-1,1 0,0 1,-1-1,1 1,-1-1,0 1,1-1,-1 1,0 0,0-1,0 1,0 0,0-1,0 1,0 0,-1 0,1 0,0 0,-1 0,1 0,0 1,-1-1,1 0,-1 1,1-1,-1 1,0-1,1 1,-1 0,1 0,-1 0,0 0,1 0,-1 0,0 0,1 0,-1 0,1 1,-1-1,0 1,1-1,-1 1,1 0,0 0,-1 0,1-1,0 1,-1 0,1 1,0-1,0 0,-13 8,2 1,-1 0,1 1,1 0,0 1,0 0,1 1,1 0,0 0,1 1,1 0,0 1,0 0,2 0,0 0,0 0,2 1,0 0,1 0,0 0,1 0,1 0,2 14,-2-25,1 0,0 0,0 0,1 0,-1 0,1-1,0 1,1 0,-1-1,1 0,0 1,0-1,0-1,0 1,1 0,-1-1,1 1,0-1,0 0,0 0,1-1,-1 1,1-1,-1 0,1 0,0-1,0 1,1-1,142 13,-127-16,1-1,-1-1,0 0,0-2,0 0,-1-2,0 0,0-1,-1-1,-1-1,1 0,-2-2,1 0,4-6,-13 12,0 1,0-2,0 1,-1-1,-1-1,1 0,-1 0,-1 0,0 0,0-1,-1 0,0-1,-1 1,0-1,0 0,-1 0,-1 0,0 0,0 0,-2 9,0 0,0 0,0 0,0 1,0-1,-1 0,1 0,-1 1,1-1,-1 0,1 1,-1-1,0 0,0 1,0-1,0 1,0-1,0 1,0 0,0-1,-1 1,1 0,-1 0,1 0,0 0,-1 0,0 0,1 1,-1-1,0 0,1 1,-1-1,0 1,1-1,-1 1,0 0,0 0,0 0,1 0,-1 0,-1 1,-68 32,66-29,0 1,0 0,0 0,1 1,0-1,0 1,1 0,0 0,0 0,0 0,0 1,1-1,0 1,1 0,0-1,0 1,0 0,0 0,1 0,1 0,-1-1,1 1,0 0,0 0,1 0,0-1,0 1,1-1,0 0,0 0,0 0,1 0,-1 0,2 0,8 2,1-1,0 0,0-1,1 0,-1-1,1-1,1 0,-1-1,0-1,1 0,-1-1,1-1,-1 0,1-1,-1-1,1-1,-1 0,0-1,0 0,0-1,-1-1,0 0,4-3,2 1,0 0,-1-1,0-1,-1-1,0 0,-1-2,-1 0,1 0,-2-2,0 0,-1-1,-1 0,0-1,-1-1,-1 1,9-20,-19-13,-1 49,-1 1,1-1,-1 0,1 0,-1 0,0 1,1-1,-1 0,0 1,0-1,1 0,-1 1,0-1,0 1,0-1,1 1,-1 0,0-1,0 1,0 0,0 0,0 0,0-1,0 1,0 0,0 0,0 0,0 0,0 1,0-1,0 0,0 0,1 1,-1-1,0 0,0 1,0-1,0 1,0-1,1 1,-1-1,0 1,0 0,1-1,-1 1,1 0,-1-1,0 1,1 0,-1 0,1 0,-11 11,1 0,0 1,1 0,1 0,0 1,1 0,0 1,1 0,1 0,0 0,1 0,1 1,0-1,1 1,1 0,0 0,1 0,1 0,2 15,-2-25,0 0,0 0,0 0,1 0,0 0,0 0,0 0,1 0,0-1,0 0,0 1,1-1,0 0,0 0,0-1,1 0,-1 1,1-1,0-1,0 1,0-1,1 0,-1 0,1 0,0-1,0 0,-1 0,2 0,-1-1,0 0,0 0,0 0,0-1,1 0,-1-1,0 1,0-1,0 0,0 0,4-2,8-10</inkml:trace>
  <inkml:trace contextRef="#ctx0" brushRef="#br0" timeOffset="5462.017">3049 249,'67'-37,"-3"-2,-2-3,6-9,17-29,-83 80,-1 0,1 0,0 1,-1-1,1 0,-1 1,0-1,1 1,-1-1,1 1,-1 0,0 0,1-1,-1 1,0 0,0 0,0 0,0 0,0 1,0-1,0 0,0 0,0 0,0 1,-1-1,1 1,0-1,-1 0,1 1,-1-1,0 1,0-1,1 1,-1-1,0 1,0-1,0 1,-1 1,2 0,16 65,-13-46,0 0,2-1,1 0,1 0,0 0,2-1,0 0,3 2,37 40,-32-48</inkml:trace>
</inkml:ink>
</file>

<file path=ppt/ink/ink4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9:38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86 369,'28'-5,"35"-1,10 0,-2 1,-9 2,-4-4,-8-1,-8 2,-6 1,-4 1,-3 2,-2 1,-4-4,-3-1,-9 1,-6 0</inkml:trace>
  <inkml:trace contextRef="#ctx0" brushRef="#br0" timeOffset="252.893">0 624,'44'0,"42"-5,12-1,-2-5,-6-1,-15 3,-10-3,-12 1,-4 2,-7 3,-5 2,-4 2,-3-3,-7-1</inkml:trace>
  <inkml:trace contextRef="#ctx0" brushRef="#br0" timeOffset="599.719">1778 88,'-47'24,"1"2,1 2,1 2,-39 35,63-49,1 0,1 1,0 1,1 1,1 1,1 0,0 2,11-15,0-1,0 1,1 1,0-1,0 1,1-1,0 1,0 0,1-1,0 1,0 0,1 0,0 0,0 0,1 0,0 0,0 0,1 0,0-1,1 1,-1-1,1 1,1-1,0 1,1 0,1 0,0-1,0 1,0-1,1-1,0 1,0-1,1 0,0-1,0 0,0 0,1-1,-1 0,1 0,0-1,0 0,0 0,6-1,13 4,1-2,0-2,0 0,0-2,15-2,-16-3,0 0,-1-2,0-1,0-2,-1 0,0-2,0-1,-2 0,1-2,-2-1,0-1,-1-1,-1-1,12-14,-21 21,-1 0,0-2,-1 1,0-1,-1-1,-1 1,0-1,-2-1,1 0,-2 0,0 0,0 0,0-10,-4 17,1 0,-1 0,-1 0,0-1,0 1,-1 0,0 0,0 0,-1 0,0 0,-1 0,0 0,0 1,-1-1,0 1,-1 0,1 0,-2 0,1 1,-1 0,0 0,0 0,-1 1,0 0,-3-2,-14-7</inkml:trace>
  <inkml:trace contextRef="#ctx0" brushRef="#br0" timeOffset="1080.251">1130 313,'71'-1,"193"13,-145-1,0-5,1-6,-1-5,0-5,52-13,-56 9,111-17,-123 6,-92 22</inkml:trace>
  <inkml:trace contextRef="#ctx0" brushRef="#br0" timeOffset="2696.042">2118 59,'-94'-45,"80"41,0 1,0 1,0 0,0 0,-1 2,1 0,0 0,-1 1,1 1,0 1,0 0,0 0,0 2,1-1,0 2,-12 6,-12 18,26-14</inkml:trace>
</inkml:ink>
</file>

<file path=ppt/ink/ink4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35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0 772,'10'5,"1"0,-1-1,1-1,0 0,0 0,0-1,1 0,-1-1,0-1,1 1,-1-2,0 0,1 0,-1-1,0 0,0-1,0 0,0-1,0 0,12-7,0-1,-1 0,-1-2,0 0,0-1,-2-1,0-1,0-3,63-65,-5-5,-3-2,48-83,8-19,-130 193,1 0,-1 1,0-1,1 0,-1 1,0-1,1 0,-1 1,1-1,-1 1,1-1,-1 1,1-1,0 1,-1-1,1 1,0-1,-1 1,1 0,0-1,-1 1,1 0,0 0,0 0,-1-1,1 1,0 0,0 0,0 0,-1 0,1 0,0 1,0-1,-1 0,1 0,0 0,0 1,-1-1,1 0,0 1,-1-1,1 0,0 1,-1-1,1 1,-1-1,1 1,-1-1,1 1,-1 0,1-1,-1 1,1 0,-1-1,0 1,1 0,-1 0,0-1,0 1,0 0,7 51,-7-49,2 51,-2 0,-2 0,-2-1,-3 1,-2-1,-3 0,-1-1,-4 0,-1-2,-2 0,-3 0,20-43,-1 0,0 0,0-1,-1 0,0 1,0-1,0-1,0 1,-1-1,0 0,0 0,-1-1,1 0,-1 0,0 0,0-1,-1 0,1 0,0-1,-1 0,1-1,-1 1,0-1,0-1,-2 1,2 0,0-1,0 0,0 0,-1-1,1 0,0 0,0-1,0 0,0 0,1-1,-1 0,1 0,-1-1,1 0,0 0,-4-4,-7-10</inkml:trace>
  <inkml:trace contextRef="#ctx0" brushRef="#br0" timeOffset="347.484">1524 237,'-27'23,"1"1,1 2,2 0,0 2,2 0,1 2,1 0,2 1,1 1,-11 30,25-57,-1-1,1 1,1-1,-1 1,1 0,0-1,0 1,0 0,0 0,1 0,0 0,0 0,0 0,1 0,0 0,0 0,0-1,0 1,1 0,0-1,0 1,0-1,0 1,1-1,0 0,0 0,0 0,0-1,0 1,1-1,0 1,0-1,0 0,1 0,7 1,0 0,0-1,0-1,0 0,1 0,-1-1,1-1,-1 0,1-1,-1 0,1-1,-1 0,0-1,0-1,0 0,-1 0,1-1,-1-1,0 0,0 0,-1-1,0 0,0-1,0 0,-1-1,-1 0,1 0,-1-1,-1 0,0 0,0-1,-1 0,1-5,-3 8,0-1,0 1,-1-1,-1 0,1 0,-2-1,1 1,-1 0,-1-1,1 1,-2-1,1 1,-1 0,-1-1,1 1,-2 0,1 0,-1 0,-1 0,0 1,0-1,0 1,-1 0,0 0,-1 1,0-1,0 1,0 1,-1-1,0 1,-1 0,1 0,-1 1,0 0,0 1,-1 0,1 0,-1 0,-3 1,3 1,1 1,-1 1,0 0,0 0,0 0,0 1,0 1,0 0,0 0,-6 2,-13 8</inkml:trace>
</inkml:ink>
</file>

<file path=ppt/ink/ink4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39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0 217,'218'20,"215"-11,-433-8,1-1,0 0,-1 1,1-1,0 0,-1 0,1 1,0-1,-1 0,1 0,0 0,-1 0,1 0,0 0,0 0,-1 0,1 0,0 0,-1-1,1 1,0 0,-1 0,1-1,0 1,-1 0,1-1,-1 1,1 0,-1-1,1 1,-1-1,1 1,-1-1,1 1,-1-1,1 0,-1 1,0-1,1 1,-1-1,0 0,0 1,0-1,1 0,-1 1,0-1,0 0,0 0,0 1,0-1,0 0,0 1,0-2,-27-29,-175-127,201 158,0-1,-1 0,0 1,1-1,-1 0,0 0,1 0,-1-1,1 1,-1 0,1 0,0-1,0 1,-1-1,1 1,0-1,0 0,1 1,-1-1,0 0,0 0,1 1,-1-1,1 0,0-2,5 2,3 3</inkml:trace>
</inkml:ink>
</file>

<file path=ppt/ink/ink4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40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0 255,'40'-9,"-1"1,1 2,1 2,-1 2,33 2,-61 0,92 0,-104 0,1 0,-1 0,1 0,-1 0,1 0,-1-1,1 1,-1 0,1 0,-1 0,0-1,1 1,-1 0,0 0,1-1,-1 1,1 0,-1-1,0 1,0 0,1-1,-1 1,0 0,0-1,1 1,-1-1,0 1,0-1,0 1,0 0,0-1,1 1,-1-1,0 1,0-1,0 1,0-1,0 1,-1-1,1 1,0-1,0 1,0 0,0-1,0 1,-1-1,1 1,0 0,0-1,-1 1,1-1,0 1,-1 0,1-1,0 1,-1 0,1 0,0-1,-1 1,1 0,-1 0,1-1,-28-24,26 24,-139-115,140 116,0-1,0 0,0 0,0 0,0 0,0 0,0 0,0 0,0-1,1 1,-1 0,0 0,1-1,-1 1,1 0,-1-1,1 1,0 0,0-1,-1 1,1-1,0 1,0 0,1-1,-1 1,0-1,0 1,1 0,-1-1,0 1,1 0,-1-1,1 1,0 0,0 0,-1-1,1 1,0 0,0 0,0 0,0 0,0 0,0 0,0 1,1-1,-1 0,0 0,0 1,1-1,15-5</inkml:trace>
</inkml:ink>
</file>

<file path=ppt/ink/ink4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41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30,'5'0,"7"0,5 0,5 0,3 0,3 0,1-5,1-1,-1 0,1 1,-1 2,-1 0,1 2,-1 1,0 0,-9 0,-9 0</inkml:trace>
</inkml:ink>
</file>

<file path=ppt/ink/ink4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41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1,'19'5,"11"1,6 0,1-1,-1-1,-2-2,-1-1,-2 0,-2-1,0 0,-1-1,0 1,-5 0</inkml:trace>
</inkml:ink>
</file>

<file path=ppt/ink/ink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6:27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1,'-112'172,"-143"275,-53 34,240-375,67-106,1 1,-1-1,1 0,-1 1,1-1,-1 0,1 0,-1 0,0 0,1 1,-1-1,1 0,-1 0,1 0,-1 0,0 0,1 0,-1 0,1 0,-1-1,1 1,-1 0,0 0,1 0,-1-1,1 1,-1 0,1-1,-1 1,1 0,0-1,-1 1,1 0,-1-1,1 1,0-1,-1 1,1-1,0 1,-1-1,1 1,0-1,0 1,0-1,0 0,-1 1,1-1,0 1,0-1,0 1,0-1,0 0,0 1,0-1,0 1,1-1,-1 1,0-1,0 0,0 1,1-1,-3-17</inkml:trace>
  <inkml:trace contextRef="#ctx0" brushRef="#br0" timeOffset="339.16">0 565,'165'47,"122"18,0-1,164 33,-370-82,-81-15,0-1,0 1,-1-1,1 1,0-1,0 1,0 0,-1-1,1 1,0-1,0 1,0-1,0 1,0-1,0 1,0-1,0 1,0-1,0 1,1 0,-1-1,0 1,0-1,0 1,0-1,1 1,-1-1,0 1,0 0,1-1,-1 1,0 0,1-1,-1 1,0 0,1-1,-1 1,1 0,-1 0,0 0,1-1,-1 1,1 0,-1 0,1 0,-1 0,1 0,-1 0,1 0,-1 0,1 0,-1 0,0 0,1 0,-1 0,1 0,-1 0,1 0,-1 0,1 1,-1-1,0 0,1 0,-1 1,-9-15</inkml:trace>
  <inkml:trace contextRef="#ctx0" brushRef="#br0" timeOffset="753.122">650 30,'0'-13,"0"36,0-8,27 325,-15 162,23-99,-24-297,-11-95</inkml:trace>
</inkml:ink>
</file>

<file path=ppt/ink/ink4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38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1 649,'15'1,"1"-1,-1-1,0 0,0-1,1 0,-1-1,-1-1,1-1,0 0,1-2,9-5,-1-2,0 0,-1-1,-1-2,0 0,-1-2,-1 0,-1-1,-1-1,114-151,-132 172,6-9,0 1,-1-1,-1-1,1 1,-1 0,-1-1,0 0,0 0,-1 0,-1 0,1-1,-2 1,1 0,-1 0,-1-7,0 16,1 0,0-1,0 1,-1 0,1 0,-1 0,1 0,-1 0,1-1,-1 1,0 0,0 0,1 1,-1-1,0 0,0 0,0 0,0 0,0 1,0-1,0 1,0-1,0 0,0 1,-1 0,1-1,0 1,0 0,0 0,-1-1,1 1,0 0,0 0,0 0,-1 0,1 1,0-1,0 0,0 0,-1 1,1-1,0 1,0-1,0 1,0-1,0 1,0 0,-45 40,26-16,0 0,2 2,1 0,1 1,1 0,2 2,1-1,1 2,1 2,8-27,1 1,0 0,0-1,1 1,0 0,0-1,1 1,0 0,0-1,0 1,1 0,0-1,0 0,0 1,1-1,0 0,0 0,1-1,0 1,0-1,0 0,0 0,1 0,0 0,0-1,0 0,1 0,0 0,-1-1,1 1,0-2,0 1,1-1,-1 1,1-2,-1 1,1-1,1 0,11 0,1-1,0-1,-1-1,1 0,-1-2,0 0,0-1,0-1,-1-1,0-1,0 0,-1-1,0-1,0-1,-1 0,1-2,-1 3,0 0,0-1,-1-1,0 0,-1-1,-1-1,0 0,0-1,-2 0,0-1,-1 0,0-1,6-15,-15 31,0-1,0 0,0 0,0 1,0-1,-1 0,1 0,-1 0,1 0,-1 0,0 0,1 0,-1 0,0 0,0 0,0 0,-1 0,1 0,0 0,-1 0,0 0,1 0,-1 0,0 0,0 0,0 1,0-1,0 0,0 1,-1-1,1 1,0-1,-1 1,1-1,-1 1,0 0,1 0,-1 0,0 0,0 0,0 0,1 1,-1-1,0 0,0 1,0 0,0-1,0 1,0 0,0 0,0 0,0 0,0 0,0 1,0-1,0 1,0-1,0 1,0 0,0 0,0 0,-6 4,1 0,0 1,0 0,0 1,1 0,-1 0,2 0,-1 0,1 1,0 0,1 0,0 1,0-1,1 1,0 0,0 0,1 0,0 0,1 0,-1 9,2-12,0 0,0 0,0 1,0-1,1 0,0 0,1 0,-1 0,1 0,1 0,-1 0,1-1,-1 1,2-1,-1 0,1 0,-1 0,1 0,1 0,-1-1,1 0,-1 0,1 0,0-1,1 1,-1-1,1 0,-1-1,1 1,0-1,2 0,13 1,0-1,-1-1,1-1,0-1,0-1,0 0,-1-2,1 0,-1-2,0 0,0-1,-1-1,0-1,0 0,-1-2,15-11,-12 8,0-1,0-1,-2-1,0-1,-1 0,0-2,-2 0,-1 0,0-2,-1 0,-2 0,2-5,3-30,-17 56,0 0,1-1,-1 1,0 0,0 0,1 0,-1-1,0 1,0 0,-1 0,1-1,0 1,0 0,-1 0,1 0,0-1,-1 1,1 0,-1 0,1 0,-1 0,0 0,0 0,1 0,-1 0,0 0,0 0,0 1,0-1,0 0,0 1,0-1,0 0,0 1,0-1,0 1,-1 0,1-1,0 1,0 0,0 0,-1-1,1 1,0 0,-6 3,1 0,-1 0,1 0,0 0,0 1,1 0,-1 1,1-1,0 1,0 0,0 0,1 0,-1 1,1 0,1 0,-1 0,1 0,0 0,-2 7,5-12,-10 17,1 1,1 0,1 0,0 1,1 0,2 0,-3 18,6-32,1 1,-1-1,1 0,1 1,-1-1,1 0,0 0,1 0,-1 1,1-1,0 0,1-1,-1 1,1 0,0-1,1 1,-1-1,1 0,0 0,1-1,-1 1,1-1,0 0,0 0,0-1,0 1,4 1,2 1,1 0,0-1,0 0,1-1,0 0,-1-1,1 0,0-1,0 0,1-1,-1-1,0 0,0-1,0-1,0 1,0-2,12-3,-7-5,-5-1</inkml:trace>
  <inkml:trace contextRef="#ctx0" brushRef="#br0" timeOffset="955.778">2146 28,'-19'24,"-17"18,-1 6,1 0,6-4,8-4,3-4,5-3,5-3,4-2,-3 0,1-1,-3 1,-5-6,0 0,3-5</inkml:trace>
  <inkml:trace contextRef="#ctx0" brushRef="#br0" timeOffset="1201.638">1779 1,'14'28,"15"20,2 6,1-1,-1-5,-5-6,-2-5,-1-9,-4-4,-1-2,-3 0,1-3,-3 0,2-4,-2 1,1 2,4 4,-2-4</inkml:trace>
  <inkml:trace contextRef="#ctx0" brushRef="#br0" timeOffset="1702.027">2427 254,'26'356,"-5"-452,-3-1,5 2,22-58,-1 45,-42 104,0 1,0 0,0 0,0 0,0 0,0 0,1 0,0 0,-1 1,1-1,0 1,0 0,0 0,1 0,-1 0,0 1,1-1,-1 1,1 0,0 0,-1 0,1 0,0 1,-1-1,1 1,0 0,0 0,-1 0,1 1,0 1,-1 0,0 0,0 0,0 1,0-1,0 1,-1-1,1 1,-1 0,1 0,-1 1,0-1,0 0,-1 1,1-1,-1 1,1-1,-1 1,0 0,-1-1,1 1,-1 0,1 0,-1 0,0 0,-1-1,1 3,4 26,7 14,-7-26</inkml:trace>
</inkml:ink>
</file>

<file path=ppt/ink/ink4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44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1345,'0'1,"0"-1,0 0,-1 1,1-1,0 1,0-1,0 0,-1 1,1-1,0 1,0-1,0 1,0-1,0 0,0 1,0-1,0 1,0-1,0 1,0-1,0 1,0-1,0 0,1 1,-1-1,0 1,0-1,0 1,1-1,-1 0,0 1,0-1,1 0,-1 1,0-1,1 0,-1 0,0 1,1-1,-1 0,1 0,-1 1,1-1,-1 0,0 0,1 0,-1 0,1 0,-1 0,1 0,-1 0,0 0,1 0,-1 0,1 0,-1 0,1 0,0 0,7 0,0-1,1 1,-1-2,0 1,1-1,-1 0,0-1,0 0,-1 0,1-1,0 0,-1 0,0-1,0 0,0-1,1 1,27-18,-1-1,-2-2,0-1,-2-2,-1-1,-2-1,0-1,1-7,24-73,-52 111,1 0,-1 0,0-1,0 1,1 0,-1-1,0 1,0 0,0-1,0 1,-1 0,1 0,0-1,0 1,-1 0,1-1,-1 1,1 0,-1 0,0 0,1 0,-1 0,0-1,0 1,0 0,0 1,0-1,0 0,0 0,0 0,0 1,0-1,0 0,0 1,-1-1,1 1,0-1,0 1,-1 0,1 0,0-1,-1 1,1 0,0 0,-1 0,1 0,0 1,-1-1,-64 18,56-12,0-1,0 2,0 0,1 0,0 0,1 1,0 1,0-1,0 1,1 0,1 1,0 0,0 0,1 0,0 1,0 0,1 0,1 0,0 2,4-2,1 1,0 0,1-1,1 1,-1-1,2 0,0 0,0 0,1-1,0 0,0 0,2 0,-1-1,1 0,0 0,1-1,0 0,0-1,-1 2,0-2,1 1,-1-1,1 0,1-1,-1 0,1-1,0 0,0 0,1-1,-1 0,1-1,0 0,0-1,0 0,0-1,1 0,-1-1,0 0,0-1,1 0,-1 0,0-2,0 1,3-3,0-1,-1 0,0 0,0-1,-1-1,0 0,0-1,-1 0,0-1,-1 0,9-10,1-2,-1 0,0 0,-2-2,-1 0,-1-1,-1-1,-1 0,3-11,-10 20,-3 13,0 0,-1 0,0-1,0 1,0 0,0-1,-1 0,1 1,-1-1,0 0,-1 1,1-1,-1 0,0 0,0 1,-1-1,1 0,-1 0,0 1,0-1,-1 0,1 1,-1-1,0 1,0 0,-1 0,1 0,-1 0,0 0,-2-2,-1 5,1 1,0 1,-1-1,1 1,-1 0,1 0,0 0,-1 1,1 0,0 0,0 0,1 1,-1 0,0 0,1 0,-1 0,1 1,0-1,0 1,1 0,-1 0,1 1,0-1,0 1,0 0,0 0,3-4,-7 6,0 1,0 0,1 0,1 0,-1 1,1 0,1 0,-1 0,2 1,-1 0,1-1,1 1,0 0,0 1,1-1,0 0,1 0,0 0,1 1,0-1,0 0,1 0,1 0,-1 0,2-1,-1 1,1-1,1 1,3 3,-2-4,1-1,1-1,0 1,0-1,0-1,1 1,0-1,0-1,1 0,-1 0,1-1,0 0,0-1,0 0,1 0,-1-1,1-1,0 0,-1 0,1-1,0 0,-1-1,1 0,0-1,-1 0,4-2,6-1,0 0,0-2,-1 0,0-1,-1-2,1 1,-2-2,1 0,-2-1,1-1,-2-1,0 0,6-8,-13 14,-1 0,0-1,-1 0,0-1,0 0,-1 1,0-2,0 1,-1 0,-1-1,0 0,0 0,-1 0,-1 0,1 0,-2 0,0-1,0 1,-2-10,1 20,1 0,-1 0,0 0,1 0,-1 0,0 0,0 1,0-1,0 0,0 1,0-1,0 1,0-1,0 1,0-1,0 1,0-1,0 1,0 0,0 0,0 0,-1 0,1 0,0 0,0 0,0 0,0 0,0 0,-1 0,1 1,0-1,0 1,0-1,0 1,0-1,0 1,0-1,0 1,0 0,1-1,-1 1,0 0,0 0,0 0,1 0,-1 0,1 0,-1 0,1 0,-1 0,1 0,-1 0,1 0,0 0,-1 0,1 0,0 0,0 1,0-1,0 0,0 0,0 0,0 0,1 0,-1 1,-4 18,0 0,2 0,0 0,2 0,0 1,1-1,0 0,6 20,-5-30,1 0,1 0,-1 0,2-1,-1 1,1-1,1 0,0-1,0 1,0-1,1 0,0-1,1 0,0 0,0 0,1-1,-1 0,8 3,1-2</inkml:trace>
  <inkml:trace contextRef="#ctx0" brushRef="#br0" timeOffset="577.085">1696 865,'0'358,"29"-605,-26 222,1-1,0 1,2-1,1 1,2 1,0-1,1 2,1-1,2 1,1-2,-13 24,0 0,-1 0,1-1,0 1,0 0,-1 0,1 0,0 0,0 0,0 0,0 0,0 0,1 0,-1 1,0-1,0 0,0 1,1-1,-1 1,0-1,1 1,-1-1,1 1,-1 0,0 0,1 0,-1 0,1 0,-1 0,0 0,1 0,-1 1,0-1,1 1,-1-1,0 1,1-1,-1 1,0-1,0 1,0 0,1 0,-1 0,0 0,0 0,0 0,0 0,-1 0,1 0,0 0,0 0,-1 1,1-1,-1 0,1 1,0 0,2 8,1 1,-1 0,-1 0,0 0,0 0,-1 0,-1 0,0 1,0-1,-1 0,-1 0,0 0,0 0,-1 0,-1 3,2-9,-3 20</inkml:trace>
  <inkml:trace contextRef="#ctx0" brushRef="#br0" timeOffset="1260.994">1950 1232,'88'17,"-82"-16,0-1,0-1,0 0,0 1,0-2,0 1,-1-1,1 0,0 0,-1 0,1-1,-1 0,0 0,0 0,0-1,0 0,-1 0,1 0,-1 0,0-1,0 1,-1-1,1 0,-1 0,0-1,0 1,-1-1,0 1,2-6,-3 8,0 0,1 0,-1 0,0-1,-1 1,1 0,-1-1,1 1,-1-1,0 1,0 0,-1-1,1 1,-1-1,1 1,-1 0,0 0,0-1,-1 1,1 0,-1 0,1 0,-1 0,0 0,0 1,0-1,-1 0,1 1,0 0,-1 0,0-1,0 1,1 1,-1-1,0 0,0 1,-1-1,1 1,0 0,0 0,-1 1,1-1,0 1,-1-1,1 1,-1 0,-1 0,-2 2,1 0,-1 0,1 1,0 0,0 0,0 0,1 1,-1-1,1 1,0 1,0-1,0 1,0 0,1 0,0 0,0 1,0 0,1-1,0 1,-1 1,-38 131,52-23,-7-103,0 0,-1 0,0 0,-1 0,-1 0,0 0,0 0,-1 1,-1-1,-1 7,-1-5,-1 0,-1 0,1-1,-2 0,0 0,-1-1,0 0,-1 0,0-1,0 0,-2 0,1-1,-1-1,-1 0,1 0,-2-1,-6 3,17-10,-1 1,1-1,0 0,-1 0,1 0,-1 0,0 0,1-1,-1 1,0-1,1 0,-1 0,0 0,0 0,1 0,-1 0,0-1,1 0,-1 1,1-1,-1 0,0 0,1 0,-10-10</inkml:trace>
  <inkml:trace contextRef="#ctx0" brushRef="#br0" timeOffset="3829.121">2459 1318,'33'-7,"-1"-1,1-2,-2-1,1-1,-2-2,0-1,0-2,-2 0,2-3,-15 8,0-1,0-1,-1 0,-1-1,-1 0,0-1,-1-1,0 0,5-12,-12 22,1 0,-1 0,-1 0,1 0,-1 0,0-1,-1 0,0 0,0 1,-1-1,0 0,0 0,-1-1,0 1,0 0,-1 0,0 0,0 0,-1 1,0-1,-1 0,0 0,0 1,-1-1,2 6,-1 1,0 0,0 0,0 0,0 1,0-1,0 0,0 1,0 0,0 0,-1 0,1 0,0 1,0-1,0 1,0-1,0 1,0 0,0 1,1-1,-1 0,0 1,0-1,1 1,-1 0,1 0,0 0,-1 0,1 0,0 1,0-1,0 1,1-1,-1 1,-1 2,-3 2,1 0,-1 1,1-1,1 1,0 0,0 0,0 0,1 1,0-1,0 1,1 0,1-1,-1 1,1 0,1 0,0 0,0 0,0 0,1 0,1 0,0 0,0 0,0 0,1-1,1 0,-1 1,1-1,1 0,1 2,4 1,-1-1,1 0,1-1,0 0,0-1,1 0,0-1,0 0,0-1,1 0,0-1,1 0,-1-2,1 1,-1-1,1-1,0-1,0 0,0 0,0-2,0 0,0 0,0-1,0-1,-1 0,1-1,-1 0,0-1,0-1,-1 0,1-1,1-2,5-1,0-1,-1-1,-1-1,0-1,-1 0,0-1,-1 0,-1-2,0 0,-1 0,-1-1,-1-1,0 0,-2 0,0-1,-1 0,-1-1,-10-38,3 58,-1 0,1 0,-1 0,1 0,-1 0,1 0,-1 0,0 0,0 0,1 0,-1 0,0 1,0-1,0 0,0 1,0-1,0 0,0 1,0-1,0 1,0 0,0-1,0 1,-1 0,1 0,0 0,0 0,0-1,0 2,0-1,-1 0,1 0,0 0,0 0,0 1,0-1,0 1,0-1,0 1,0-1,0 1,0-1,0 1,0 0,0-1,0 1,0 0,1 0,-1 0,0 0,-10 10,1 1,0 0,0 1,1 0,1 1,0-1,1 2,1-1,0 1,0 2,4-11,0 0,0 0,0 0,1 0,0 0,1 1,-1-1,1 0,0 1,1-1,-1 0,1 0,0 1,1-1,0 0,0 0,0 0,1-1,-1 1,1-1,1 1,-1-1,1 0,0 0,0 0,0-1,1 1,0-1,0 0,0 0,0-1,0 0,1 0,0 0,-1 0,1-1,0 0,0 0,0-1,0 0,3 1,8 1,1-1,-1-1,1 0,0-1,0-1,-1-1,1-1,-1 0,1-1,-1-1,-1 0,1-1,-1-1,0-1,0 0,-1-1,12-9,130-117,-150 125,0 0,0-1,-1 1,0-1,-1-1,0 1,-1-1,0 1,-1-1,2-8,-5 18,1 0,-1 1,0-1,1 0,-1 1,0-1,0 0,0 1,0-1,0 0,-1 1,1-1,0 0,-1 1,1-1,-1 0,0 1,1-1,-1 1,0-1,0 1,0-1,0 1,0 0,-1 0,1-1,0 1,0 0,-1 0,1 0,-1 0,1 1,-1-1,1 0,-1 0,1 1,-1-1,0 1,1 0,-1-1,0 1,0 0,1 0,-1 0,-1 0,-2 1,-1-1,1 1,0 0,-1 0,1 1,0 0,0 0,0 0,0 0,0 1,1 0,-1 0,1 0,-2 1,0 4,0 0,1 1,0 0,0 0,1 0,0 1,0-1,1 1,0 0,1 0,0 0,1 0,0 1,1-1,-1 0,2 0,0 1,0-1,1 0,0 0,2 3,-1-5,1 0,1 0,0 0,0-1,0 1,1-1,0-1,0 1,1-1,0 0,0 0,0-1,1 0,-1 0,1-1,0 0,1 0,-1-1,1 0,0-1,-1 0,1 0,2-1,4 4,-11-3,-1-1,1 0,-1 0,1-1,-1 1,1-1,0 0,-1 0,1 0,-1 0,1 0,0-1,-1 0,1 1,-1-1,1-1,-1 1,0 0,1-1,1-1,7-8</inkml:trace>
  <inkml:trace contextRef="#ctx0" brushRef="#br0" timeOffset="5195.955">3164 471,'68'-56,"21"-20,-48 42,-1-1,-2-1,-1-3,18-26,-55 64,0 0,0 0,1 0,-1-1,0 1,1 0,-1 0,1 0,-1 0,1 0,-1 0,1 0,0 0,-1 0,1 1,0-1,0 0,0 0,-1 0,1 1,0-1,0 1,0-1,0 1,1-1,-1 1,0-1,0 1,0 0,0 0,0-1,0 1,0 0,1 0,-1 0,0 0,0 0,0 1,0-1,0 0,1 0,-1 1,0-1,0 1,0-1,0 1,0-1,0 1,0 0,0 0,-1-1,1 1,0 0,0 0,-1 0,1 0,0 0,-1 0,1 0,-1 0,1 0,-1 0,1 0,-1 0,0 0,0 0,1 0,-1 1,0-1,15 157,-8-121,25 57,-21-81</inkml:trace>
  <inkml:trace contextRef="#ctx0" brushRef="#br0" timeOffset="5945.424">4772 640,'-44'51,"-100"181,126-211,-1-1,0 0,-2-2,0 0,-19 12,-64 57,104-86,0 0,0-1,0 1,0 0,0 0,0 0,-1-1,1 1,0 0,0 0,-1-1,1 1,-1 0,1 0,0-1,-1 1,1-1,-1 1,0 0,1-1,-1 1,1-1,-1 1,0-1,1 1,-1-1,0 0,0 1,1-1,-1 0,0 0,0 1,1-1,-1 0,0 0,0 0,0 0,1 0,-1 0,0 0,0 0,0-1,1 1,-1 0,0 0,0-1,1 1,-1 0,0-1,0 1,1-1,-1 1,0-1,1 1,-1-1,1 1,-1-1,1 1,-1-1,1 0,-1 1,1-1,0 0,-1 0,1 0,2-14</inkml:trace>
  <inkml:trace contextRef="#ctx0" brushRef="#br0" timeOffset="6217.699">4406 640,'34'28,"-1"7,-1 2,-2 1,-1 1,20 39,18 73,-62-132</inkml:trace>
  <inkml:trace contextRef="#ctx0" brushRef="#br0" timeOffset="6914.445">5083 865,'9'6,"1"-2,0 1,0-1,0-1,0 1,1-2,-1 0,1 0,0 0,-1-2,1 1,0-1,0-1,-1 0,1-1,0 0,-1 0,0-1,1 0,-1-1,0 0,-1-1,1 0,-1-1,0 0,0 0,-1 0,1-2,-2 1,8-8,-7 2,-1 0,0 0,-1 0,0-1,-1 0,0 0,-1-1,-1 0,-1 1,0-1,0 0,-2 0,0 0,0 0,-2 0,-2-13,3 25,0-1,-1 0,0 0,1 1,-1-1,-1 1,1 0,0-1,-1 1,0 0,0 0,0 1,0-1,0 1,0-1,-1 1,1 0,-1 0,1 0,-1 1,0-1,0 1,1 0,-1 0,0 1,0-1,0 1,0-1,0 1,-1 1,-2-1,-3 1,0 0,0 1,0 0,0 0,0 1,0 0,1 1,-1 0,1 0,0 1,0 0,-3 4,-1 3,0 1,1 1,1 0,0 1,1 0,0 0,2 1,-1 0,2 1,0 0,1 0,1 0,1 1,0 0,1 0,1 0,1 0,1 18,-25 174,24-187,-1 0,-1 0,-1 0,-2 0,0-1,0 0,-2 0,-1 0,-1-1,-1 0,-1-1,0-1,-1 0,-1 0,-10 9,1-17,17-16</inkml:trace>
  <inkml:trace contextRef="#ctx0" brushRef="#br0" timeOffset="7566.009">5112 301,'23'-40,"3"1,1 1,2 2,1 0,30-26,-56 58,-1 1,44-36,-45 38,-1 1,1-1,-1 1,0-1,1 1,-1 0,1 0,-1 0,1 0,-1 0,1 0,-1 0,0 0,1 0,-1 1,1-1,-1 1,0-1,1 1,-1-1,0 1,1 0,-1 0,0 0,0 0,0-1,0 2,0-1,0 0,0 0,0 0,0 0,0 0,-1 1,1-1,0 0,-1 1,1-1,-1 1,0-1,1 1,25 127,0-25,-19-85</inkml:trace>
</inkml:ink>
</file>

<file path=ppt/ink/ink4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0 469,'194'-209,"-117"90,-43 57,1-2,-24 49</inkml:trace>
</inkml:ink>
</file>

<file path=ppt/ink/ink4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1 713,'14'-51,"3"0,2 2,3 0,1 2,2 0,28-37,8-19,54-112,-107 199</inkml:trace>
</inkml:ink>
</file>

<file path=ppt/ink/ink4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0 507,'20'-34,"15"-20,7-7,0 4,-5 5,-6 8,-7 6,-4 9,-4 6,-6 1,1-1,-2 0,3-2,-1 4</inkml:trace>
</inkml:ink>
</file>

<file path=ppt/ink/ink4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1 540,'19'-34,"11"-25,6-7,1 2,-1 7,-7 10,-3 7,-6 5,-2 9,-4 5,-4 0,1 4,-1 0,-3-1,-2 1</inkml:trace>
</inkml:ink>
</file>

<file path=ppt/ink/ink4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1 536,'23'-39,"14"-21,5-7,-5 5,-4 7,-3 8,-6 8,-7 5,-2 9,-4 3,2 1,-2 0,2-2,-1 3</inkml:trace>
</inkml:ink>
</file>

<file path=ppt/ink/ink4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1 434,'24'-34,"8"-15,3-5,-4 2,-3 11,-6 6,-7 5,0 3,-4 1,1 5,-1 1,3 5,-2-1,-3 2</inkml:trace>
</inkml:ink>
</file>

<file path=ppt/ink/ink4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0 512,'24'-38,"18"-28,1-6,-2 3,-2 9,-4 10,-3 9,-7 6,-2 4,-1 4,-4 5</inkml:trace>
</inkml:ink>
</file>

<file path=ppt/ink/ink4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1 808,'179'-313,"-92"156,23-28,-33 76,-43 77,-16 21</inkml:trace>
</inkml:ink>
</file>

<file path=ppt/ink/ink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9:01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621 286,'-30'241,"-35"328,46-385,9-129,4-32</inkml:trace>
  <inkml:trace contextRef="#ctx0" brushRef="#br0" timeOffset="563.784">283 427,'13'-21,"1"2,1 0,1 0,0 2,2 0,0 1,0 0,2 2,-1 0,2 1,0 1,0 1,1 1,1 1,0 1,0 1,0 1,7 0,-12 2,0 1,0 1,0 0,0 1,1 2,-1 0,0 0,0 2,0 0,0 1,-1 1,1 1,-1 0,0 1,-1 1,0 0,0 2,-1 0,0 0,-1 1,0 1,0 1,-2 0,5 6,-12-14,0 0,0 0,-1 0,0 1,0 0,0 0,-1 0,0 0,0 0,0 1,-1 0,0-1,-1 1,1 0,-1 0,-1 0,1 0,-1-1,0 1,-1 0,1 0,-1 0,-1 0,1 0,-1-1,-1 1,-2 6,-15 11,-1-1,-1 0,-1-2,-1 0,-1-2,0 0,-2-2,0-1,-1-1,0-2,-1 0,-1-2,-8 1,-81 36,117-47,1 0,0 1,0-1,0 1,0-1,0 1,0 0,0-1,1 1,-1 0,1 0,-1-1,1 1,-1 0,1 0,0 0,0-1,0 1,0 0,0 0,1 0,-1 0,0-1,1 1,-1 0,1 0,0-1,0 1,-1 0,1-1,0 1,0-1,1 2,40 50,7-3,-28-31,0 2,-1 0,-2 1,0 1,-1 1,-1 0,-2 1,0 1,2 8,18 48,-28-74</inkml:trace>
  <inkml:trace contextRef="#ctx0" brushRef="#br0" timeOffset="799.659">1299 963,'-10'29,"2"14,2 0</inkml:trace>
  <inkml:trace contextRef="#ctx0" brushRef="#br0" timeOffset="1062.678">1242 625,'0'0</inkml:trace>
  <inkml:trace contextRef="#ctx0" brushRef="#br0" timeOffset="6064.414">1976 823,'-11'-5,"-1"0,0 2,0-1,0 2,0-1,0 2,-1-1,1 2,0 0,-1 0,1 1,-1 1,1 0,0 0,0 1,0 1,1 0,-12 6,14-2,0 1,1 0,0 0,1 1,0 0,0 0,1 1,1-1,-1 1,2 1,0-1,0 1,1-1,0 1,1 0,0 0,1 0,1 1,0 5,-1-13,-1-1,1 0,0 1,1-1,-1 1,1-1,0 1,0-1,0 1,1-1,-1 1,1-1,0 1,0-1,1 1,0-1,-1 0,1 0,1 0,-1 0,0 0,1-1,0 1,0-1,0 1,0-1,1 0,-1 0,1-1,0 1,0-1,0 0,0 0,0 0,0 0,0-1,1 0,-1 1,1-2,11-4,0-2,0 0,0-1,-1 0,0-1,-1-1,0 0,0-1,-1-1,0 0,-1-1,0 0,-1-1,0 0,3-6,-8 12,136-182,-142 189,0-1,0 0,0 1,1-1,-1 0,0 1,0-1,1 1,-1-1,0 1,1-1,-1 1,0-1,1 1,-1-1,1 1,-1-1,1 1,-1 0,1-1,-1 1,1 0,0-1,-1 1,1 0,-1 0,1 0,0 0,-1-1,1 1,-1 0,1 0,0 0,-1 0,1 0,0 0,-1 1,1-1,0 0,-1 0,1 0,-1 1,1-1,-1 0,1 0,0 1,-1-1,1 1,-1-1,1 0,-1 1,0-1,1 1,-1-1,1 1,-1-1,0 1,0-1,1 1,-1 0,0-1,0 1,1-1,-1 1,0 0,0-1,0 1,0 0,0 0,2 54,-3-46,-2 498,3-474,-1 0,-2 1,-2-1,0-1,-2 1,-2-1,-1 0,-1-1,-2 0,-1-1,-1 0,-1-1,-2-1,-13 15,29-39,0-1,0 0,0 1,0-1,-1 0,0 0,1 0,-1-1,0 1,0-1,0 1,-1-1,1 0,0 0,-1-1,1 1,-1-1,0 1,0-1,1 0,-1-1,0 1,0-1,0 0,0 1,0-2,0 1,0 0,1-1,-1 0,0 0,0 0,0 0,1-1,-1 1,1-1,-1 0,1 0,0 0,0 0,0-1,-1 0,-2-5,1-1,1 0,0 1,0-2,0 1,1 0,1-1,-1 1,2-1,-1 0,1 1,1-1,0 0,0 0,1 0,0 1,1-1,0 0,0 1,3-6,83-182,-86 194,6-13,0 0,2 1,0 0,0 1,2 0,0 1,0 0,1 1,1 0,0 1,0 1,11-6,-5 8</inkml:trace>
  <inkml:trace contextRef="#ctx0" brushRef="#br0" timeOffset="6301.024">2653 879,'-19'43,"-6"19,1 4,9-9,12-15,7-14</inkml:trace>
  <inkml:trace contextRef="#ctx0" brushRef="#br0" timeOffset="6469.886">2626 456</inkml:trace>
  <inkml:trace contextRef="#ctx0" brushRef="#br0" timeOffset="6898.543">3162 681,'-38'24,"0"2,2 2,1 1,1 2,2 1,-19 25,47-54,0 0,0 1,1-1,0 1,0 0,0 0,0 0,0 0,1 0,-1 0,1 1,1-1,-1 1,0-1,1 1,0 0,0 0,1 0,-1 0,1-1,0 1,0 0,1 0,-1 0,1 0,0-1,1 1,-1 0,1-1,0 1,0-1,0 1,1-1,2 4,1-3,1 0,0-1,0 0,0 0,0 0,1-1,-1 0,1 0,0-1,0 0,0-1,0 1,0-2,0 1,0-1,0 0,1-1,5-1,7-1,0-1,-1-1,0 0,0-2,0-1,14-7,-3-4,-1-1,-1-1,0-2,-2 0,-1-2,-1-1,-1-1,-2-1,0-1,-2-1,-2-1,0 0,0-7,-7 18,-1 0,-1-1,0 0,-2 0,-1-1,0 0,-2 0,0-1,-2 1,0-1,-2 0,0 0,-2 1,0-1,-2 1,0 0,-2-1,0 2,-1-1,-1 1,-2 0,0 1,-5-7,10 20,0 1,-1 0,0 0,0 0,-1 0,0 1,0 0,0 1,0-1,-1 2,0-1,0 1,0 0,0 0,0 1,0 0,-1 1,1 0,-1 0,1 1,-1 0,1 0,-1 1,1 0,-1 0,1 1,0 1,-1-1,1 1,1 0,-1 1,0 0,1 0,0 1,0 0,0 0,0 1,1-1,0 1,0 1,1-1,0 1,-3 5,-1 4,2 1,0 0,1 0,0 0,2 0,0 1,1 0,0 0,2 0,0 0,1 0,1 0,0 0,2 0,0 0,3 7,3 11,2 0,2-1,1 0,1-1,2 0,2-1,10 12,6 2,2-3,2-1,2-1,2-3,29 21,126 71,-159-121,-25-13</inkml:trace>
  <inkml:trace contextRef="#ctx0" brushRef="#br0" timeOffset="9031.435">5138 202,'21'375,"-20"-285,-3 0,-5-1,-17 82,-17 33,45-188,13-39,-11 14,26-36,2 1,2 1,2 3,2 0,1 3,2 2,1 1,2 2,1 3,1 1,1 3,40-14,-79 34,0 1,0 0,1 1,0 0,0 0,0 1,0 1,0 0,0 0,0 1,0 0,1 1,-1 0,0 1,0 1,0-1,2 3,-8 0,-1 1,0-1,-1 1,1 0,-1 0,0 1,-1-1,0 0,0 1,0 0,-1 0,1-1,-2 1,1 0,-1 0,0 0,0 0,-1 0,0-1,0 1,-1 0,0 0,0-1,0 1,-1-1,0 0,0 0,-4 5,-5 8,-1 0,0-1,-2-1,0 0,-1-1,0-1,-1 0,-1-1,0-1,-1-1,0 0,-1-2,-1 0,-17 5,16-5,-1-1,1-1,-2 0,1-2,-1-1,1-2,-1 0,0-1,-1-1,1-1,0-1,0-2,0 0,-19-6,41 9,0-1,0 0,0 0,1 1,-1-1,0 0,0-1,0 1,1 0,-1 0,1-1,-1 1,1-1,-1 1,1-1,0 0,0 1,0-1,0 0,0 0,0 0,0 0,1 0,-1 0,1 0,-1 0,1 0,0 0,0 0,0 0,0 0,0 0,0 0,1-1,-1 1,1 0,-1 0,1 1,0-1,0-1,9-19</inkml:trace>
  <inkml:trace contextRef="#ctx0" brushRef="#br0" timeOffset="9354.464">6323 681,'-38'26,"1"2,2 2,1 2,1 0,2 3,-9 13,37-45,0 0,0 0,0 0,1 1,-1-1,1 1,0 0,0 0,0 0,1 0,-1 0,1 0,0 0,0 0,1 0,-1 1,1-1,0 0,0 1,0-1,1 0,-1 0,1 1,0-1,0 0,1 0,-1 0,1 0,0 0,0-1,0 1,0 0,1-1,0 1,-1-1,1 0,0 0,1 0,-1-1,2 2,8 0,0 0,0-1,0 0,0-1,1-1,-1 0,1-1,-1 0,1-1,-1-1,0 0,1-1,-1 0,0-1,-1 0,1-1,9-5,-10 6,-1-1,0 1,0-2,0 1,-1-2,0 1,0-1,-1-1,0 0,0 0,0-1,-1 0,-1 0,0-1,0 0,-1 0,0-1,0 0,-1 0,-1 0,0 0,1-8,-6 10,0 1,-1 0,0 0,-1 0,0 0,0 0,0 0,-1 1,0 0,-1 0,1 0,-2 0,1 1,-1-1,1 1,-2 1,1-1,-1 1,0 0,0 1,0 0,0 0,-1 0,0 1,1 0,-1 0,-1 1,1 0,0 1,0 0,-1 0,-6 0,2 0,-1 0,1 0,-1 2,0-1,1 2,0 0,-1 0,-10 4,3 2</inkml:trace>
  <inkml:trace contextRef="#ctx0" brushRef="#br0" timeOffset="9882.384">6916 681,'-42'15,"2"2,0 1,1 2,1 2,1 2,0 1,-8 10,38-29,0 1,0-1,1 1,0 0,0 1,0 0,1 0,0 0,1 0,-2 4,5-9,0 0,0-1,1 1,-1 0,1 0,-1 0,1 0,0 0,0-1,0 1,0 0,1 0,-1 0,1 0,0 0,0-1,0 1,0 0,0-1,0 1,1-1,-1 1,1-1,0 0,0 1,0-1,0 0,0 0,0 0,0-1,1 1,-1 0,1-1,-1 0,1 1,11 3,0 0,0-1,1-1,0 0,-1-1,1 0,0-1,0-1,0 0,0-1,6-2,7-2,1-2,-2 0,1-2,-1-2,0 0,-1-1,-1-2,0-1,-1-1,0 0,-2-2,0-1,2-3,12-12,-2-1,-1-1,-2-2,-1-1,1-6,-18 24,0 0,-1-1,-1-1,-2 0,0 0,-1-1,-1 0,-2-1,0 1,-2-1,0 0,-2 0,0 0,-2 0,-1 0,-1 0,-1 1,-1-1,-2 1,-7-20,11 37,0-1,0 1,-1 0,0 1,0-1,-1 1,0 0,0 0,0 0,-1 1,1 0,-1 0,-1 0,1 1,-1-1,0 2,0-1,0 1,0 0,0 0,-1 1,1 0,-1 1,0-1,1 1,-1 1,0 0,0 0,0 0,1 1,-1 0,0 0,1 1,-1 0,0 1,-14 6,-1 0,2 2,-1 0,2 1,0 2,0 0,1 1,1 0,0 2,1 0,1 1,1 1,0 0,2 1,0 1,1 0,2 0,0 1,1 1,1-1,1 2,1-1,1 1,1-1,1 6,2-7,1-1,1 0,1 1,1-1,1 0,1 0,1-1,0 0,2 0,0 0,1-1,1 0,1 0,12 15,8 4,2 0,1-2,1-2,2-1,2-2,1-1,16 7,67 35,-105-67</inkml:trace>
  <inkml:trace contextRef="#ctx0" brushRef="#br0" timeOffset="15300.086">7705 625,'0'5,"-5"11,-1 7,0 5,1 3,2 0,1 0,-4-5,-1-2,1-1,1 1,2 1,1 1,2 1,-1-9,1-12,1-8</inkml:trace>
  <inkml:trace contextRef="#ctx0" brushRef="#br0" timeOffset="15533.227">7818 286,'-5'10,"-1"2</inkml:trace>
  <inkml:trace contextRef="#ctx0" brushRef="#br0" timeOffset="15985.741">8072 737,'40'-4,"0"-3,-1-1,0-1,0-3,-1-1,-1-1,14-10,11-25,-61 48,0-1,0 1,0-1,0 1,0-1,-1 1,1-1,0 1,-1-1,1 0,-1 1,0-1,0 0,1 0,-1 1,0-1,0 0,-1 0,1 1,0-1,-1 0,1 1,0-1,-1 0,0 1,0-1,1 1,-1-1,0 1,0-1,0 1,0 0,-1-1,1 1,0 0,0 0,-1 0,1 0,-1 0,1 0,-1 0,0 0,-5-3,1 1,-1 0,1 0,-1 1,0 0,0 0,0 0,0 1,-1 0,1 1,0-1,0 1,-1 1,1-1,0 1,0 1,0-1,0 1,-2 1,-131 62,107-47,25-14,0 1,0 0,0 0,1 1,0-1,0 2,1-1,0 1,0 0,0 0,1 1,0 0,0 0,1 0,0 0,1 1,0-1,0 1,1 0,0 0,0 0,1 0,0 0,1 1,0-1,0 0,2 7,2-7,0 1,1 0,0-1,1 0,0-1,0 1,1-1,0 0,0-1,1 1,0-1,0-1,1 0,0 0,0-1,0 0,0 0,1-1,0 0,0-1,5 1,6 3,-1-2,1-1,0 0,-1-1,1-2,1 0,-1-1,0-1,0-1,0-1,-1-1,1 0,-1-2,1 0,-2-2,1 0,-1-1,11-7,-7 1,-5 1</inkml:trace>
  <inkml:trace contextRef="#ctx0" brushRef="#br0" timeOffset="16335.167">9145 456,'-55'20,"1"2,1 3,1 2,-29 21,79-47,0 0,0-1,0 2,1-1,-1 0,0 0,0 1,1-1,-1 1,0-1,1 1,0 0,-1-1,1 1,0 0,0 0,0 0,0 0,0 0,0 0,1 0,-1 1,1-1,0 0,-1 0,1 0,0 0,0 1,0-1,0 0,1 0,-1 0,1 1,-1-1,1 0,0 0,0 0,0 0,0 0,0 0,0 0,1-1,-1 1,1 0,222 171,-221-169,1 0,-1 0,0 0,0 0,-1 1,1-1,-1 1,0-1,0 1,-1 0,1 0,-1 0,0 0,0 0,-1 0,0 0,1 0,-2 0,1 0,-1 0,1 1,-1-1,-1-1,1 1,-1 0,0 0,0 0,0-1,-1 1,1-1,-1 0,0 0,-1 0,1 0,-1 0,1-1,-1 1,0-1,0 0,-1-1,1 1,-2 0,-3 2,-1 0,0 0,0-1,0-1,-1 0,1 0,-1-1,0 0,0-1,1 0,-1-1,0 0,-8-1,0-5</inkml:trace>
  <inkml:trace contextRef="#ctx0" brushRef="#br0" timeOffset="26625.034">57 1697,'75'1,"189"-13,60-23,-209 25,1 6,56 6,-26 0,78-13,114-18,-30 13,-142 14,191-25,541 27,-476-28,-53 16,47-3,-191 13,241-27,120 29,-226-26,229 14,-49-23,228 13,201 3,-666 21,-241-13,-94 2,12 13</inkml:trace>
  <inkml:trace contextRef="#ctx0" brushRef="#br0" timeOffset="28808.788">0 2035,'17'-6,"-1"1,0 0,1 1,0 0,0 2,0 0,10 1,56-10,-37 5,0 1,0 2,0 2,6 3,108-5,21-24,165-2,-53-1,-216 32,127-13,162-18,9 10,-95-6,15 12,111-21,-78 11,-137 8,0 9,29 9,-19-1,285-3,-201-26,441 27,-452-27,369 26,-300-28,62 1,-320 29,-24 1,-1-3,1-2,26-6,-32 0,0 3,1 2,-1 2,34 5,114 25,331-27,-330-2,-62-26,224 26,-282 12,-60-4</inkml:trace>
</inkml:ink>
</file>

<file path=ppt/ink/ink4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0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24,'2'1,"-1"1,0-1,1 1,-1-1,0 1,0 0,0-1,0 1,0 0,0 0,0 0,-1-1,1 1,-1 0,1 0,-1 0,0 0,0 0,1 0,-2 0,1 0,0 0,0 0,-1 0,1 0,-1 0,1 0,-1 0,0 0,0 0,0-1,0 1,0 0,0-1,0 1,-1-1,1 1,0-1,-1 1,0-1,1 0,-1 0,0 0,1 0,-1 0,0 0,0 0,0-1,0 1,0-1,0 1,0-1,0 0,0 0,0 0,0 0,0 0,0 0,0 0,0-1,0 1,1-1,-1 0,0 1,0-1,0 0,0 0,5 3,1-1,-1 1,1-1,-1 0,1 0,0 0,0 0,-1-1,1 1,0-1,0 0,0 0,0-1,-1 1,1-1,0 1,0-1,-1-1,1 1,-1 0,1-1,-1 0,1 0,-1 0,0 0,0 0,0 0,0-1,0 0,-1 0,1 1,-1-1,0-1,0 1,0 0,0 0,0-1,-1 1,0-1,1 0,-1 1,-1-1,1-2,-1 5,0-1,0 1,0 0,0-1,0 1,-1-1,1 1,-1 0,1-1,-1 1,0 0,1-1,-1 1,0 0,0 0,0 0,0 0,0 0,0 0,0 0,0 0,0 0,0 0,-1 1,1-1,0 0,-1 1,1-1,0 1,-1-1,1 1,0 0,-1 0,1 0,-1-1,1 1,-1 1,1-1,-1 0,1 0,0 0,-1 1,1-1,-1 1,1-1,-1 1,-59 35,63-38,-1 0,1 0,-1 0,1 0,0 0,0 0,0 0,0 1,0-1,0 1,1 0,-1-1,1 1,-1 0,0 0,1 1,0-1,-1 0,1 1,-1-1,1 1,0 0,-1 0,1 0,-1 0,1 1,0-1,-1 1,1 0,-1-1,1 1,-1 0,1 0,-1 1,0-1,1 0,-1 1,0-1,0 1,0 0,0 0,-1 0,1 0,0 0,-1 0,1 0,-1 1,0-1,0 0,0 1,0-1,0 1,0-1,-1 1,1-1,-1 1,0 0,0-1,0 1,0 0,0-1,0 1,-1 0,1-1,-1 1,0-1,0 1,0-1,0 0,-1 2,4-5,-1 0,0 0,0 0,0 0,-1 0,1-1,0 1,0 0,-1 0,1-1,0 1,-1 0,1-1,-1 1,0 0,1-1,-1 1,0 0,0-1,0 1,0-1,0 1,0-1,0 1,-1 0,1-1,0 1,-1-1,1 1,-1 0,0 0,1-1,-1 1,0 0,0 0,0 0,0 0,0 0,0 0,0 0,0 0,0 0,0 0,0 0,-1 1,1-1,0 1,-1-1,1 1,0-1,-1 1,1 0,0-1,-1 1,1 0,-1 0,1 0,-1 0,1 0,0 1,-1-1,1 0,-1 1,1-1,0 1,-1-1,1 1,0 0,0 0,-1-2,1 1,-1 0,1 0,0 0,-1 1,1-1,-1 0,1 0,0 1,-1-1,1 1,0-1,0 1,-1 0,1-1,0 1,0 0,0 0,0 0,0 0,0 0,0 0,0 0,0 0,1 0,-1 1,0-1,1 0,-1 0,1 1,-1-1,1 0,-1 1,1-1,0 0,0 1,0-1,0 1,0-1,0 0,0 1,0-1,1 0,-1 1,0-1,1 0,-1 1,1-1,-1 0,1 0,0 1,0-1,0 1,14 4</inkml:trace>
</inkml:ink>
</file>

<file path=ppt/ink/ink4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2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347 133,'-10'-10,"-12"-8,-8 0,2-3,0 3,1 4,0 5,-1 3,0 3,0 3,0 0,5-4,1-2,4 1</inkml:trace>
</inkml:ink>
</file>

<file path=ppt/ink/ink4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41,'-19'-10,"-16"-3,-7 1,4 7,3 5,8 2</inkml:trace>
</inkml:ink>
</file>

<file path=ppt/ink/ink4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1,'-19'0,"-7"5,-3 1,3 5,6 0</inkml:trace>
</inkml:ink>
</file>

<file path=ppt/ink/ink4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1,'15'10,"4"2</inkml:trace>
</inkml:ink>
</file>

<file path=ppt/ink/ink4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1,'24'9,"13"4,0 4,-6 4,-4-1,-7 0,-1-3,0-5,3-4,-4 2,1-1,-3 2,0 0,3-3,2-1,-1-4</inkml:trace>
</inkml:ink>
</file>

<file path=ppt/ink/ink4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9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0,'5'5,"6"1,2 5,2 1,0 2,2-1,-3 3,2-2,3-3,3-4,2-2,2-3,-8-1,-7 3,-5 2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47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264 264,'60'4,"0"-3,-1-2,1-3,-1-3,0-2,0-2,-1-4,-1-1,5-6,362-155,-424 177,1-1,-1 1,1-1,-1 1,1-1,0 1,-1-1,1 1,0 0,-1-1,1 1,0 0,-1 0,1-1,0 1,-1 0,1 0,0 0,0 0,-1 0,1 0,0 0,0 0,-1 0,1 0,0 1,-1-1,1 0,0 0,-1 1,1-1,0 0,-1 1,1-1,0 1,-1-1,1 0,-1 1,1 0,-1-1,1 1,-1-1,0 1,1 0,-1-1,0 1,1-1,-1 1,0 0,0 0,1-1,-1 1,0 0,0-1,0 1,0 0,0 0,0-1,0 1,-1 0,-14 48,13-46,-108 253,82-164,4 2,4 1,4 0,2 26,4-31,5-52,1 0,1 0,3 1,1-1,4 20,11 51,-36-128,7-3,-1 0,-1 1,-1 0,-1 2,0 0,-2 1,0 0,-1 2,-1 0,0 2,-1 0,0 1,-1 2,-1 0,0 1,0 1,-1 2,0 0,0 2,0 1,-1 1,-14 0,5 5,0 1,0 2,1 2,-1 0,1 3,1 1,0 1,1 2,0 1,1 2,1 0,1 3,0 0,-18 18,43-35,0-1,1 0,-1 1,0-1,1 1,0 0,-1-1,1 1,0 1,1-1,-1 0,0 1,1 0,0-1,0 1,0 0,0 0,1 0,0 0,0 0,0 1,0-1,0 0,1 1,2-3,1 0,0 0,0 0,0-1,0 1,0-1,0 0,0 0,0 0,0 0,1 0,-1-1,0 1,1-1,-1 0,0 0,1 0,-1-1,0 1,0-1,1 0,-1 0,0 0,0 0,1-1,-1 2,23-7</inkml:trace>
  <inkml:trace contextRef="#ctx0" brushRef="#br0" timeOffset="490.772">631 491,'34'18,"1"-1,0-2,1-1,1-2,0-2,0-1,1-2,0-1,38 0,-45-4,-1-2,0-1,1-1,-1-1,0-2,-1-2,1 0,-1-2,-1-1,1-1,-2-1,0-2,0-1,2-3,26-19,-63 70,-15 15,3 1,2 1,-9 43,6 53,20-144,0 1,0 0,0 0,1 0,-1 0,1 0,-1 0,1 0,0 0,0 0,1 0,-1 0,1 0,-1 0,1 0,0 0,0 0,0 0,1-1,-1 1,1 0,-1-1,1 1,0-1,0 0,0 1,2 0,12 8</inkml:trace>
  <inkml:trace contextRef="#ctx0" brushRef="#br0" timeOffset="685.747">1760 913,'-19'34,"-7"15,2 5,9-7,8-7,4-10</inkml:trace>
  <inkml:trace contextRef="#ctx0" brushRef="#br0" timeOffset="874.23">1845 292,'0'24,"0"8</inkml:trace>
  <inkml:trace contextRef="#ctx0" brushRef="#br0" timeOffset="1185.238">2043 1083,'12'-50,"6"-27,3 0,4 1,32-67,-54 138,-2 1,0 0,0 1,1-1,0 1,0-1,0 1,0 0,0 0,1 0,-1 0,1 0,0 0,-1 1,2-1,-1 1,0 0,0 0,3-1,-4 4,0 0,-1 1,0 0,1-1,-1 1,0 0,0-1,0 1,0 0,0 0,0 0,-1 0,1 0,0 0,-1 0,0 0,1 0,-1 0,0 1,0-1,0 0,-1 0,1 1,0 1,0 64,-2-56,1-1,0 1,1 0,0-1,1 1,0-1,1 1,1-1,-1 0,2 0,-1 0,2 0,-1 0,2-1,-1 0,5 5,-8-13,0 1,1-1,0 1,-1-1,1 0,0 0,0 0,0-1,1 1,-1-1,0 1,1-1,-1 0,0 0,1-1,-1 1,1-1,0 0,-1 0,1 0,-1 0,1 0,-1-1,1 0,-1 0,1 0,-1 0,0 0,0-1,1 1,-1-1,0 0,2-1,88-83,-74 60</inkml:trace>
  <inkml:trace contextRef="#ctx0" brushRef="#br0" timeOffset="1809.751">2804 631,'-27'12,"1"2,1 0,0 1,1 2,0 1,1 0,1 2,1 0,-8 12,27-30,0 0,0 0,0 1,0-1,0 1,1-1,-1 1,1-1,0 1,0 0,0 0,0 0,0 0,0-1,1 1,-1 0,1 0,0 0,0 0,0 0,1 0,-1 0,1 0,-1 0,1 0,0 0,0 0,0-1,0 1,1 0,-1-1,1 1,0-1,0 1,0-1,0 0,0 0,0 0,0 0,1 0,-1 0,1-1,-1 1,1-1,0 0,-1 1,1-1,0-1,0 1,2 0,4 0,1-1,-1 0,1 0,-1-1,1 0,-1-1,0 0,1 0,-1-1,0-1,-1 1,1-1,-1-1,1 1,-1-2,6-4,111-108,-110 101,-15 39,-25 102,24-121,1 0,0 0,1 0,-1 0,0 0,1 0,0 0,-1 0,1 0,1 0,-1 0,0 0,1-1,-1 1,1 0,0-1,-1 0,1 1,1-1,-1 0,0 0,0 0,1 0,-1 0,1-1,0 1,-1-1,1 0,0 1,0-1,0-1,0 1,0 0,0-1,0 1,0-1,0 0,0 0,1 0,4-1,0 1,0-2,0 1,0-1,0 0,0 0,-1-1,0 0,1-1,-1 0,0 0,-1 0,1-1,-1 0,0 0,0 0,0-1,-1 0,4-4,81-135,-83 132,30-57,-4-2,-2-1,-4-1,7-38,-27 87,-1-1,-1 1,-1-1,-2 0,0 0,-2 0,-1 0,-1-8,2 33,0-1,0 0,0 0,0 0,0 0,0 0,-1 0,1 1,0-1,-1 0,0 0,1 0,-1 1,0-1,0 0,0 1,0-1,0 1,0-1,-1 1,1 0,0-1,-1 1,1 0,-1 0,1 0,-1 0,0 0,1 0,-1 0,0 1,0-1,1 1,-1-1,0 1,0 0,0-1,0 1,0 0,0 0,1 1,-1-1,0 0,0 0,0 1,0-1,1 1,-1 0,0 0,0-1,1 2,-13 9,1 2,1 0,0 0,1 1,1 1,0 0,1 0,0 1,1 0,1 0,1 1,0 0,1 0,1 0,0 3,-2 21,1 0,2 0,2 0,2 0,1 0,2 0,2-1,2 0,2 0,1 0,2-1,1-1,3 0,1-1,1-1,23 30,-40-59,1-1,0 0,0-1,0 1,1 0,0-1,0 0,0 0,1 0,-1 0,1-1,0 0,1 0,-1 0,1-1,0 1,-1-1,1-1,1 1,-1-1,0 0,1-1,-1 1,1-1,2 0,7-6</inkml:trace>
</inkml:ink>
</file>

<file path=ppt/ink/ink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2:23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2895 678,'-10'38,"-3"18,1 4,2-9</inkml:trace>
  <inkml:trace contextRef="#ctx0" brushRef="#br0" timeOffset="154.558">2867 311,'0'0</inkml:trace>
  <inkml:trace contextRef="#ctx0" brushRef="#br0" timeOffset="-2644.69">101 339,'4'7,"0"1,0-1,-1 1,0 0,-1 0,1 0,-2 1,1-1,-1 0,0 1,-1-1,0 1,0-1,-1 1,0-1,-2 5,-14 113,-6-1,-23 65,12-65,34-124,-1-1,1 0,0 1,-1-1,1 1,0-1,0 1,-1-1,1 1,0-1,0 1,0-1,-1 1,1-1,0 1,0-1,0 1,0 0,0-1,0 1,0-1,0 1,0-1,1 1,-1-1,0 1,0-1,0 1,1-1,-1 1,0-1,1 1,-1-1,0 1,1-1,-1 1,0-1,1 0,-1 1,1-1,-1 0,1 1,-1-1,1 0,-1 0,1 1,-1-1,1 0,-1 0,1 0,-1 0,1 0,0 0,-1 0,1 0,-1 0,1 0,-1 0,1 0,-1 0,1 0,-1-1,1 1,-1 0,1 0,-1-1,1 1,-1 0,1-1,39-25,-33 21,186-161,-192 164,1 1,-1 0,1 0,0-1,0 1,-1 1,1-1,0 0,0 0,0 1,0-1,0 1,0-1,0 1,0 0,0 0,0 0,0 0,0 0,0 1,0-1,0 0,0 1,0 0,0-1,0 1,0 0,0 0,-1 0,1 0,0 0,-1 1,1-1,-1 0,1 1,-1-1,1 1,-1-1,0 1,0 0,0 0,0-1,0 1,0 0,-1 0,1 0,-1 0,1 0,-1 1,16 55,-16-52,0-1,0 0,1 0,0 0,0 0,0 1,1-1,-1-1,1 1,0 0,1 0,-1-1,1 1,0-1,0 0,1 0,-1 0,1 0,-1-1,1 1,1-1,-1 0,0 0,1 0,-1-1,1 0,0 0,5 2,-5-4,0 1,0-1,0 0,0 0,1 0,-1-1,0 0,0 0,0 0,0-1,0 1,-1-1,1-1,0 1,-1 0,1-1,-1 0,0 0,0-1,0 1,0-1,-1 1,1-2,68-104,-65 96,6-11,0 0,-2-1,-1 0,0-1,-2 0,-1 0,-1-1,-2 0,0 0,-2 0,-1 0,-1-1,-1 1,-2 0,-1 0,-1 0,-1 0,-4-10,-2 9,0-1,-2 2,-2 0,0 0,-2 2,0 0,-2 1,-15-14,26 29,0 0,-1 1,0 0,0 1,-1 0,0 1,0 0,0 0,-1 1,0 1,0 0,0 1,0 0,-1 1,1 0,-1 1,0 0,1 1,-1 0,0 1,1 1,-5 1,6 1,0 0,0 1,0 1,1 0,0 0,0 1,0 0,1 0,0 1,1 1,0-1,0 1,1 1,0-1,0 1,1 1,1-1,-4 9,-4 9</inkml:trace>
  <inkml:trace contextRef="#ctx0" brushRef="#br0" timeOffset="-796.829">891 903,'15'0,"0"-1,-1-1,1 0,-1-1,0-1,0 0,0-1,13-6,-21 9,-1-1,0 0,1 0,-1 0,0-1,0 1,-1-1,1 0,-1-1,0 1,0-1,0 0,-1 0,0 0,0 0,0-1,0 1,-1-1,0 0,0 1,-1-1,1-2,-2 5,1-1,-1 1,0 0,0 0,0 0,-1-1,1 1,-1 0,0 0,0 0,0 0,0 0,0 0,-1 0,1 0,-1 0,0 1,0-1,0 1,0-1,0 1,0 0,-1 0,1 0,-1 0,1 0,-1 0,0 1,0 0,0-1,0 1,0 0,0 0,0 0,0 1,0-1,-1 1,1 0,0 0,0 0,0 0,-1 0,1 1,0 0,0-1,0 1,0 0,0 1,0-1,0 0,-1 2,-4 2,0 0,0 1,0 1,1-1,0 1,0 0,0 1,1 0,0 0,1 0,0 1,0-1,1 1,0 1,1-1,0 0,0 1,1-1,0 1,1 0,0 0,0 0,1 0,0 0,1 0,0-1,2 6,-1-7,1 0,0 0,1 0,0-1,0 1,1-1,-1 0,2-1,-1 1,1-1,0 0,0 0,0 0,1-1,0 0,0-1,1 1,-1-2,1 1,0-1,-1 0,2 0,-1-1,0 0,0 0,1-1,-1-1,7 1,4-1,0 0,0-1,1-1,-1-1,-1-1,1 0,0-1,-1-1,0-1,-1-1,1 0,5-5,10-10,-1-2,-1-2,-1 0,-1-2,-2-1,-1-1,-1-2,-2 0,-1-1,-2-2,-1 0,-2-1,-1 0,-1-5,-4 2,-1 0,-2-1,-1 0,-3 0,-1 0,-2 0,-2-1,-4-23,-22-20,26 83,0 0,1 0,-2 1,1-1,0 0,0 1,0-1,-1 1,1-1,-1 1,1 0,-1 0,0 0,1 0,-1 0,0 0,0 0,0 0,0 1,1-1,-1 1,0-1,0 1,0 0,0 0,0 0,0 0,0 0,0 0,0 0,0 1,0-1,0 1,0 0,0-1,0 1,1 0,-1 0,0 0,1 0,-1 0,-1 2,-6 6,1 1,0 1,0-1,1 2,1-1,0 1,0-1,1 2,0-1,1 0,1 1,-1 4,-22 98,5 2,6 0,4 1,5 0,7 29,-1-98,-15 382,12-408,0 14,-2 1,-2-1,-1 0,-9 23,17-57,-1-1,1 1,-1-1,1 0,-1 1,0-1,0 0,0 0,0 0,0 0,0 0,-1 0,1 0,-1 0,1 0,-1 0,0-1,1 1,-1-1,0 1,0-1,0 0,-1 0,1 0,0 0,0 0,0 0,-1-1,1 1,0-1,-1 1,1-1,-1 0,1 0,0 0,-1 0,1-1,0 1,-1-1,1 1,0-1,-1 0,1 0,0 0,0 0,0 0,0 0,0-1,0 1,0-1,0 1,1-1,-1 0,0 1,1-1,-1-1,-1-11,1 0,0 0,2-1,-1 1,2 0,0 0,0 0,1 0,1 0,1 0,0 1,0-1,1 1,1 0,0 0,1 1,1 0,-1 0,5-3,0-6,216-363,-81 127,-144 253,-1 0,0 0,0 0,0 0,0 0,-1 0,0 0,0 0,0-1,0 1,-1 0,1-1,-1 1,0-1,-1 1,1 0,-1-1,0 1,0 0,-1-3,1 7,-1 0,0 0,0 0,0 0,0 0,1 1,-1-1,0 1,0-1,1 1,-1 0,0-1,1 1,-1 0,1 0,-1 0,1 0,0 1,-1-1,1 0,0 0,0 1,0-1,0 1,0-1,0 1,0 0,0-1,1 1,-1 0,0-1,1 1,-1 1,1-2,-6 12,1 0,1 1,0-1,0 1,2 0,0 0,0 0,1 0,1 1,0-1,1 0,1 0,0 0,1 0,2 8,56 185,-60-204,0-1,-1 0,2 0,-1 0,0 0,0 0,1 0,-1 0,1 0,-1 0,1-1,0 1,0 0,0-1,0 0,0 1,0-1,0 0,0 0,0 0,0-1,1 1,-1 0,0-1,1 1,-1-1,1 0,-1 0,0 0,1 0,-1 0,0-1,1 1,-1-1,0 1,1-1,-1 0,0 0,0 0,0 0,0 0,0-1,0 1,0 0,0-1,0 0,-1 1,1-1,0 0,0-1,105-175,-97 159,4-10,112-185,-125 213,-1 0,0 0,0 0,1 0,-1 1,1-1,-1 0,1 0,-1 0,1 0,-1 0,1 1,0-1,0 0,-1 0,1 1,0-1,0 1,0-1,-1 0,1 1,0 0,0-1,0 1,0 0,0-1,0 1,0 0,0 0,0 0,0 0,0 0,0 0,0 0,0 0,0 0,0 0,0 1,0-1,0 0,0 1,0-1,0 1,0-1,0 1,0-1,-1 1,1 0,0-1,0 1,-1 0,1 0,0-1,-1 1,1 0,-1 0,1 0,-1 0,8 143,-10-95,1 65,1-114,0 1,0 0,0 0,-1-1,1 1,0 0,0 0,0 0,0-1,1 1,-1 0,0 0,0 0,0-1,1 1,-1 0,0-1,1 1,-1 0,0 0,1-1,-1 1,1-1,-1 1,1 0,0-1,-1 1,1-1,-1 1,1-1,0 0,-1 1,1-1,0 0,0 1,-1-1,1 0,0 0,0 0,0 1,-1-1,1 0,0 0,0 0,0 0,-1-1,1 1,0 0,0 0,-1 0,1-1,0 1,0 0,-1-1,1 1,0 0,-1-1,1 1,0-1,-1 1,1-1,0 0,37-37,123-186,-161 223,0 0,1 0,-1 0,0 0,1 0,-1 0,1 0,-1 0,1 0,0 0,-1 0,1 0,0 1,-1-1,1 0,0 0,0 1,0-1,0 1,0-1,0 0,0 1,0 0,0-1,0 1,0 0,0-1,0 1,0 0,0 0,0 0,0 0,0 0,1 0,-1 0,0 0,0 1,0-1,0 0,0 1,0-1,0 0,0 1,0-1,0 1,0 0,0-1,-1 1,1 0,0 0,0-1,-1 1,1 0,0 0,-1 0,1 0,-1 0,7 142,-10-92,2 7,1-33</inkml:trace>
  <inkml:trace contextRef="#ctx0" brushRef="#br0" timeOffset="-544.439">1992 198,'5'0,"1"0</inkml:trace>
  <inkml:trace contextRef="#ctx0" brushRef="#br0" timeOffset="1554.93">3459 1,'-26'288,"12"-75,-3-95,-12 197,35-259,6-66,-7-3</inkml:trace>
  <inkml:trace contextRef="#ctx0" brushRef="#br0" timeOffset="1805.531">3148 565,'44'0,"32"0,9 0,-5 0,-11 0,-14 0,-10 0,-8 0,-6 0,-9-5,-7-1</inkml:trace>
  <inkml:trace contextRef="#ctx0" brushRef="#br0" timeOffset="2051.554">3939 735,'10'23,"2"9</inkml:trace>
  <inkml:trace contextRef="#ctx0" brushRef="#br0" timeOffset="2222.263">4052 282,'0'0</inkml:trace>
  <inkml:trace contextRef="#ctx0" brushRef="#br0" timeOffset="2451.962">4278 508,'-12'19,"0"0,2 1,0 0,1 1,1 0,1 0,1 1,1 0,1 0,0 5,3-23,-1 1,1 0,0-1,0 1,1 0,0 0,0 0,0-1,0 1,1 0,-1 0,1-1,1 1,-1 0,0-1,1 1,0-1,0 0,1 1,-1-1,1 0,0-1,0 1,0 0,0-1,1 1,-1-1,1 0,0-1,0 1,0 0,0-1,1 0,-1 0,1 0,-1-1,3 1,0-1,0-1,0 1,0-1,0-1,0 1,-1-1,1 0,0-1,0 0,-1 0,1 0,-1-1,0 0,1 0,-1-1,-1 0,1 0,0 0,-1 0,0-1,0 0,-1 0,1 0,2-5,0-1,0-1,0 1,-2-1,1 0,-1-1,-1 1,-1-1,1 0,-2 0,0 0,0 0,-1-8,0 15,0 1,0-1,0 0,-1 0,0 1,0-1,0 0,-1 0,0 0,0 1,0-1,-1 1,0-1,0 1,0-1,-1 1,0 0,0 0,0 0,0 1,-1-1,0 1,0-1,0 1,0 1,-1-1,0 1,1-1,-1 1,-1 0,1 1,0 0,-2-1,-20 3,2 3</inkml:trace>
  <inkml:trace contextRef="#ctx0" brushRef="#br0" timeOffset="2905.838">4673 790,'204'-275,"-204"275,0-1,0 0,0 1,0-1,0 1,0-1,0 1,1-1,-1 1,0-1,0 1,1-1,-1 1,0-1,1 1,-1-1,0 1,1-1,-1 1,1 0,-1-1,1 1,-1 0,1-1,-1 1,1 0,-1 0,1-1,-1 1,1 0,-1 0,1 0,0 0,-1 0,1 0,-1 0,1 0,-1 0,1 0,0 0,-1 0,1 0,-1 1,1-1,-1 0,1 0,-1 1,1-1,-1 0,1 0,-1 1,1-1,-1 1,0-1,1 0,-1 1,1-1,-1 1,0-1,0 1,1-1,-1 1,0 0,2 38,-2-34,-1 5,-1 1,2-1,-1 0,2 0,-1 1,1-1,1 0,0 0,0 0,1 0,0 0,1-1,0 1,1-1,-1 0,2 0,-1-1,1 1,1-1,-1-1,2 1,-1-1,1 0,0-1,0 0,4 2,-5-5,1 0,1 0,-1-1,0 0,1-1,-1 0,0 0,1-1,-1 0,1 0,-1-1,1 0,-1-1,1 1,-1-2,0 1,0-1,0 0,-1-1,1 0,-1 0,0-1,0 0,0 0,0 0,-1-1,0 0,0-1,-1 1,0-1,0 0,0 0,-1-1,9-13,-1 0,-1-1,-1-1,-1 1,-1-1,-1-1,-1 1,-1-1,-1 0,-1-1,-1-11,-1 12</inkml:trace>
  <inkml:trace contextRef="#ctx0" brushRef="#br0" timeOffset="8205.617">6112 424,'-20'-4,"-1"1,1 1,-1 1,1 1,0 1,-1 0,1 2,0 0,0 1,-19 7,35-9,1-1,0 1,0 0,0 0,0 0,0 0,0 1,1-1,-1 1,1-1,0 1,0 0,0 0,0 0,0 0,0 1,1-1,0 0,0 1,-1-1,2 1,-1-1,0 1,1-1,0 1,0 0,0-1,0 1,0-1,1 1,0 1,1 4,1 0,-1-1,2 1,-1-1,1 0,1 0,-1 0,1-1,1 1,-1-1,1 0,1-1,51 71,-57-75,0 1,0-1,0 1,0 0,0-1,-1 1,1 0,-1-1,0 1,0 0,0 0,0-1,0 1,0 0,-1-1,0 1,1 0,-1-1,0 1,0-1,0 1,-1-1,1 1,0-1,-1 0,0 0,1 0,-1 0,0 0,0 0,0 0,-1 0,-1 0,-6 5,-2 0,1-1,-1-1,0 1,0-2,0 0,-1-1,1 0,-1 0,0-1,0-1,-7 0,-22-15,30 1</inkml:trace>
  <inkml:trace contextRef="#ctx0" brushRef="#br0" timeOffset="8435.284">6535 368,'-14'9,"-1"9,8 0,5-2</inkml:trace>
  <inkml:trace contextRef="#ctx0" brushRef="#br0" timeOffset="8637.146">6535 706,'-5'5,"-1"1</inkml:trace>
  <inkml:trace contextRef="#ctx0" brushRef="#br0" timeOffset="9589.23">129 1637,'531'-76,"1036"-73,-658 58,983-92,-62 116,-866 40,-949 27,55-12,-70 11,0-1,0 0,0 1,-1-1,1 0,0 1,-1-1,1 1,-1-1,1 0,-1 1,0 0,1-1,-1 1,0-1,0 1,0 0,0-1,-1 1,1 0,0 0,0 0,-1 0,1 0,0 0,-1 0,1 1,-1-1,1 1,-1-1,0 1,1-1,-1 1,1 0,-1-1,0 1,-1-1,-51-19,28 14</inkml:trace>
</inkml:ink>
</file>

<file path=ppt/ink/ink4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0,'4'5,"8"1,5 1,5-2,-2 3,2 0,1 0,1-3,2-2,-4 4,-5 1</inkml:trace>
</inkml:ink>
</file>

<file path=ppt/ink/ink4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41,'10'0,"7"0,7 0,3 0,2 0,1 0,-4-5,-3-1,1 0,0 1,1 1,-4-3,-5 0</inkml:trace>
</inkml:ink>
</file>

<file path=ppt/ink/ink4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1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664 872,'0'-5,"-5"-1,-6-5,-2-5,-2-5,-5-3,2-3,-1 4,2 0,0 5,3 0,-2 3,3 0,3 2</inkml:trace>
  <inkml:trace contextRef="#ctx0" brushRef="#br0" timeOffset="499.742">268 477,'-9'-15,"-4"-8,-4-2,1 0,-2 3,-2 6,-3 5,-2 5,2-1,2 0,-2 1,0 3,2-5,6 1</inkml:trace>
</inkml:ink>
</file>

<file path=ppt/ink/ink4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0:2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2306,'91'-77,"110"-95,1 3,75-85,-107 113,-30 28,84-56,-45 45,68-62,5-41,-47 57,-13 2,76-82,-218 210,-69 36,-146 38,60-44,103 9,1 0,0 0,-1 1,1-1,0 0,-1 1,1-1,-1 1,1-1,-1 1,1-1,-1 1,1 0,-1 0,0 0,1 0,-1 0,1 0,-1 1,1-1,-1 0,0 1,1-1,0 1,-1-1,1 1,-1 0,1 0,0 0,-1 0,1 0,0 0,0 0,0 0,0 0,0 0,0 1,0-1,0 0,0 1,1-1,-1 1,0 0,2 12,1 1,0 0,1 0,0-1,1 0,1 1,0-1,1-1,1 1,21 63,10 68,-36-127,0 1,2-1,0 0,1 0,0 0,2 0,5 9,-12-26,0 0,1 0,-1 0,0 0,0 0,1 0,-1 0,0-1,1 1,-1 0,1 0,-1 0,1-1,0 1,-1 0,1-1,0 1,-1 0,1-1,0 1,0-1,-1 1,1-1,0 0,0 1,0-1,0 0,0 0,0 1,-1-1,1 0,0 0,0 0,0 0,0 0,0 0,0 0,0 0,0-1,0 1,0 0,-1-1,1 1,0 0,0-1,0 1,0-1,-1 1,1-1,0 1,-1-1,1 0,0 1,0-2,22-48,69-325,-59 188,-33 186,0 12</inkml:trace>
  <inkml:trace contextRef="#ctx0" brushRef="#br0" timeOffset="1502.132">297 2221,'-5'-2,"0"0,0 0,0 0,0 1,0 0,0 0,0 0,0 0,0 1,0 0,-1 0,1 0,0 1,0 0,0 0,0 0,0 0,0 1,0 0,0 0,0 0,1 1,-1-1,1 1,0 0,0 1,0-1,0 1,0-1,1 1,-3 4,-28 16,-69 50,97-61,5-3</inkml:trace>
  <inkml:trace contextRef="#ctx0" brushRef="#br0" timeOffset="2839.84">974 2503,'17'73,"-4"180,-14-221,12-219,-4 153,1 0,3 0,0 2,2-1,3-1,8-21,-21 42,2 1,0 0,0 0,1 0,0 1,1 0,1 0,0 0,0 1,1 1,0-1,0 1,4-1,-10 8,-1 0,1 1,0-1,0 1,0 0,0 0,0 0,0 1,0-1,0 0,1 1,-1 0,0 0,0 0,0 0,0 1,0-1,1 1,-1 0,0 0,0 0,0 0,-1 0,1 1,0-1,0 1,-1 0,1 0,-1 0,1 0,-1 0,2 3,59 93,-47-67,-8-20,-2-4</inkml:trace>
  <inkml:trace contextRef="#ctx0" brushRef="#br0" timeOffset="3755.804">862 2165,'40'-23,"2"1,0 3,2 1,0 2,0 3,10-1,116-17,-168 31,-1-1,1 1,-1 0,1-1,-1 0,1 1,-1-1,0 0,1 0,-1 0,0 0,0 0,0 0,0 0,0 0,0 0,0 0,0-1,0 1,0 0,-1-1,1 1,0-1,-1 1,1-1,-1 1,0-1,0 1,1-1,-1 1,0-1,0 1,0-1,-1 1,1-1,0 1,0-1,-1 1,1-1,-1 1,0-1,0 0,-42-61,29 47,-1-4,9 14,0-1,1 1,0-1,0 0,1-1,0 1,0-1,1 0,0 0,1 0,-1-2,1-13</inkml:trace>
</inkml:ink>
</file>

<file path=ppt/ink/ink4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7:51.4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2879 73,'-1'11,"-1"0,-1 0,0 1,0-2,-1 1,-1 0,1-1,-2 0,1 0,-3 1,-14 31,-60 103,-48 93,2-27,-10 22,60-94,-51 92,42-53,3-37,-3-2,15-41,-111 188,-21 86,147-233,-17 19,299-465,-35 2,-85 86,-20 92,0 18,-69 87,-1-1,-1-1,-1-1,-1 0,9-25,14-30,90-204,-64 139,35-53,-18 5,18-35,1 32,-95 192,19-44,3 0,1 2,2 1,3 2,9-10,26-41,-77 106,0 0,0-2,-1 1,-1-1,0-1,0-1,0 0,-1-1,0 0,-1-1,0-1,0 0,-2-1,-95 40,112-42,0 0,0 1,0-1,0 0,0 1,0-1,1 0,-1 1,1-1,0 1,0-1,0 1,0-1,0 1,0-1,1 1,-1-1,1 1,-1-1,1 0,0 1,0-1,0 0,1 0,-1 0,0 0,1 0,-1 0,1 0,0 0,0 0,0-1,0 1,0 0,3 4,133 165,-31-11,-51-118,-54-43,0 0,-1-1,1 1,-1-1,0 1,1-1,-1 0,0 1,0-1,0 0,0 0,0 0,0 0,-1 0,1 0,0 0,-1 0,0 0,0 0,1 0,-1-1,0 1,-1 0,1 0,0 0,-1 0,1-1,0-1,-3-454,4 455,-1 1,1 0,-1 0,1-1,-1 1,0 0,0-1,0 1,0-1,0 1,0 0,-1-1,1 1,-1 0,1 0,-1-1,0 1,0 0,0 0,0 0,-1 0,1 0,0 0,-1 0,0 1,1-1,-1 0,0 1,0-1,0 1,0 0,0 0,0 0,0 0,0 0,0 0,0 0,-1 1,1-1,0 1,-1-1,1 1,0 0,-1 0,-1 0,-137 60,81-28,25-16,2 0,0 3,1 0,1 2,-21 19,52-40,-1 0,1 0,-1 0,1 1,0-1,-1 0,1 0,-1 0,1 1,-1-1,1 0,0 1,-1-1,1 0,0 1,-1-1,1 1,0-1,0 0,-1 1,1-1,0 1,0-1,0 1,0-1,-1 1,1-1,0 0,0 1,0-1,0 1,0-1,0 1,0-1,0 1,0-1,1 1,-1-1,0 1,0-1,0 1,1-1,-1 0,0 1,0-1,1 1,-1-1,0 0,1 1,-1-1,0 0,1 1,-1-1,0 0,1 1,-1-1,1 0,-1 0,1 0,-1 0,1 1,-1-1,1 0,-1 0,1 0,36 3,-32-3,5 0,10-1,1 2,-1 0,0 1,0 1,0 0,-1 2,14 5,185 92,-217-101,-1-2,0 0,0 1,-1-1,1 1,0-1,1 1,-1-1,0 0,0 1,0-1,0 1,0-1,0 1,1-1,-1 1,0-1,0 1,1-1,-1 1,0-1,1 1,-1-1,1 1,-1 0,1-1,-1 1,0 0,1-1,-1 1,1 0,0-1,-1 1,1 0,-1 0,1 0,-1 0,1 0,-1 0,1-1,0 1,-1 0,1 0,-1 1,1-1,-1 0,1 0,-1 0,1 0,0 0,-1 1,1-1,-1 0,1 0,-1 1,1-1,-1 0,0 1,1-1,-1 1,1-1,-1 1,0-1,1 0,-1 1,0 0,-3-8,-4-6,0-1,1 0,0 0,1 0,1-1,0 0,1 0,1 0,0 0,1 0,1 0,1-10,3 5,2-38,-6 56,0 1,-1 0,1-1,-1 1,1 0,-1-1,1 1,-1 0,0 0,0 0,0 0,1-1,-1 1,0 0,0 0,-1 1,1-1,0 0,0 0,0 0,-1 1,1-1,0 1,-1-1,1 1,0-1,-1 1,1 0,0 0,-1 0,1 0,-1 0,1 0,0 0,-1 0,1 0,-1 1,1-1,-139 18,138-18,1 0,0-1,0 1,-1 0,1 0,0 0,0 0,-1 0,1 0,0 0,-1 0,1 1,0-1,0 0,-1 1,1-1,0 1,0 0,0-1,0 1,0 0,0-1,0 1,0 0,0 0,0 0,0 0,0 0,1 0,-1 0,0 0,1 0,-1 1,1-1,-1 0,1 0,0 0,-1 1,1-1,0 0,0 0,0 1,0-1,0 0,0 1,0-1,0 0,1 0,-1 1,0-1,1 0,-1 0,1 0,-1 1,1-1,0 0,-1 0,1 0,0 0,1 1,143 112,-96-56,-71-80,-75-64,147 168,-41-59</inkml:trace>
  <inkml:trace contextRef="#ctx0" brushRef="#br0" timeOffset="8372.298">0 1456,'59'92,"-49"-68,-1-1,0 2,-2-1,-1 1,2 22,9 33,-6-35,-31-83,-30-191,46 196,1 0,2-1,1 1,2 0,1 0,7-28,15-98,-24 158,-1-1,1 1,-1 0,1 0,-1-1,1 1,0 0,-1 0,1 0,0 0,0 0,0 0,0 0,0 0,0 0,0 0,0 0,0 1,1-1,-1 0,0 1,0-1,1 1,-1 0,0-1,1 1,-1 0,0 0,1-1,-1 1,0 0,1 1,-1-1,0 0,1 0,-1 1,0-1,1 0,-1 1,0-1,0 1,1 0,-1-1,0 1,0 0,0 0,0 0,0 0,0 0,0 0,0 0,0 0,-1 0,2 1,45 65,20 62,-60-121</inkml:trace>
  <inkml:trace contextRef="#ctx0" brushRef="#br0" timeOffset="9467.151">226 2020,'6'-2,"1"0,-1-1,-1 0,1 0,0 0,-1-1,1 0,-1 0,0 0,-1-1,1 0,-1 0,0 0,0 0,2-4,1 0,-1 0,0 0,-1 0,0-1,0 1,-1-1,0 0,-1-1,0 1,0-1,-1 1,-1-1,0 0,0 0,-1 0,-2-10,2 21,-1-1,1 0,-1 0,1 1,-1-1,0 1,1-1,-1 0,0 1,1-1,-1 1,0 0,0-1,0 1,0 0,1-1,-1 1,0 0,0 0,0 0,0-1,0 1,0 0,0 0,0 1,1-1,-1 0,0 0,0 0,0 1,0-1,0 0,1 1,-1-1,0 0,0 1,0-1,1 1,-1 0,0-1,1 1,-1-1,1 1,-1 0,1 0,-1-1,1 1,-1 0,1 0,-1 0,1-1,0 1,0 0,-1 0,1 0,0 0,0 0,0 0,0 0,0-1,0 1,0 0,0 0,1 0,-2 4,0-1,1 1,0-1,0 0,0 1,1-1,-1 1,1-1,0 0,0 1,1-1,-1 0,1 0,0 0,0 0,0 0,1-1,-1 1,1-1,0 1,0-1,0 0,1 0,-1 0,1 0,-1-1,1 0,0 1,0-1,0-1,0 1,0-1,0 1,1-1,-1 0,0-1,1 1,-1-1,1 0,-1 0,0 0,1 0,-1-1,1 0,-1 0,0 0,0 0,1-1,-1 0,0 0,0 0,5-4,0-1,0 0,-1-1,0 0,0 0,-1 0,0-1,-1 0,0-1,0 1,-1-1,0 0,-1-1,0 1,0-1,-1 0,-1 0,1-10,-2 20,0 1,-1-1,1 0,-1 0,0 0,1 0,-1-1,0 1,0 0,0 0,1 0,-1 0,0 0,-1 0,1 0,0 0,0 0,0 0,0 0,-1 0,1 0,-1 0,1 0,-1 0,1 0,-1 0,1 0,-1 0,0 0,1 0,-1 1,0-1,0 0,0 1,0-1,1 0,-1 1,0-1,0 1,0 0,0-1,0 1,0 0,-1-1,1 1,0 0,0 0,0 0,0 0,0 0,0 0,0 0,0 0,-1 1,0 0,1 1,0 0,-1-1,1 1,0 0,0 0,0-1,0 1,0 0,1 0,-1 0,0 0,1 0,0 0,-1 0,1 1,0-1,0 0,0 0,0 0,1 0,-1 0,1 0,-1 0,1 0,0 0,-1 0,1 0,0 0,0 0,0-1,1 1,-1 0,1 1,58 44,-53-47,1-1,-1 0,0 0,1 0,-1-1,0 0,0 0,0-1,0 0,0 0,-1-1,0 0,1 0,-1 0,-1-1,1 0,-1 0,1 0,-1-1,-1 0,1 0,-1 0,0 0,-1-1,1 1,-1-1,-1 0,1 0,-1 0,0-1,-1 1,0 0,0-1,0-1,-1 3,1 2,0 1,0-1,-1 0,1 0,-1 0,0 0,0 0,0 0,-1 0,1 0,-1 1,0-1,0 0,0 0,-1 1,1-1,-1 1,0-1,0 1,0 0,-1-2,1 5,0 1,0-1,0 1,0 0,0 0,0-1,0 1,1 0,-1 1,0-1,1 0,-1 0,1 1,-1-1,1 1,0-1,-1 1,1 0,0-1,0 1,0 0,0 0,1 0,-1 0,0 0,1 0,0-1,-1 2,1-1,0 0,0 0,0 0,0 0,0 1,0 0,-1 1,1 0,0-1,0 1,1-1,-1 1,1-1,0 1,-1-1,1 1,1-1,-1 0,1 1,-1-1,1 0,0 0,0 0,0 0,0-1,1 1,-1 0,1-1,0 0,-1 0,1 1,0-2,0 1,1 0,-1-1,0 1,0-1,1 0,-1 0,1 0,-1 0,1-1,-1 0,1 0,-1 1,1-2,0 1,-1 0,4-2,11-3</inkml:trace>
  <inkml:trace contextRef="#ctx0" brushRef="#br0" timeOffset="10830.172">763 1400,'118'-214,"-113"205,-1 1,-1-1,0 0,0 0,0-1,-1 1,-1 0,1-1,-2 0,1 1,-1-1,-1 1,1-1,-2 1,0-4,1 12,0 0,1 0,-1 0,0 0,0 0,0 0,0 1,0-1,0 0,0 1,0-1,0 0,-1 1,1 0,0-1,0 1,0 0,-1-1,1 1,0 0,0 0,-1 0,1 0,0 0,0 0,0 1,-1-1,1 0,0 1,0-1,0 0,0 1,-1 0,1-1,0 1,0 0,0-1,0 1,0 0,1 0,-1 0,0 0,0 0,-41 42,39-39,0 0,1 1,-1-1,1 1,0 0,1-1,-1 1,1 0,0 0,0 0,0 0,1 1,0-1,0 0,0 0,0 0,1 0,0 0,0 0,1 0,-1 0,1 0,0 0,0-1,1 1,-1-1,1 1,0-1,0 0,0 0,1 0,-1-1,1 1,0-1,0 0,1 0,-1 0,3 1,-1-1,-1 0,1 0,0-1,0 0,0 0,0 0,0-1,0 1,1-2,-1 1,0-1,1 0,-1 0,1 0,-1-1,0 0,0 0,1-1,-1 0,0 0,0 0,-1-1,1 0,0 0,-1 0,5-4,5-10,0 0,-1 0,-1-2,0 1,-2-2,0 1,-1-2,-1 1,-1-1,-1-1,3-16,2 4,-11 32,1 0,-1 0,0 0,0 0,1 0,-1 0,-1-1,1 1,0 0,-1 0,1-1,-1 1,1-1,-1 1,0 0,0-1,0 1,-1-1,1 1,-1 0,1-1,-1 1,0 0,1 0,-1-1,0 1,-1 0,1 0,0 0,-1 0,1 0,-1 0,1 1,-1-1,0 0,0 1,0 0,0-1,-2 0,1 3,0 1,0-1,0 1,0 0,0 0,0 0,1 0,-1 0,1 1,-1-1,1 1,0 0,0 0,0 0,0 0,1 0,-1 0,1 0,0 0,-1 1,2-1,-1 0,0 1,1-1,-1 1,1-1,0 1,0-1,1 1,-1-1,1 0,0 3,1 0,-1-1,1 0,1 0,-1 0,1 0,0 0,0 0,0-1,1 1,-1-1,1 0,0 0,1 0,-1-1,1 1,-1-1,1 0,0-1,0 1,0-1,1 0,-1 0,0 0,1-1,-1 0,1 0,-1 0,1-1,0 0,-1 0,1 0,0-1,-1 0,1 0,-1 0,1-1,-1 0,0 0,0 0,0 0,0-1,0 0,0 0,9-9,0-1,-1 0,0-1,-1 0,0-1,-2 0,1-1,-2 0,0-1,-1 0,-1 0,-1-1,0 1,-1-2,-1 1,0 0,-2-1,0-13,-11-7,9 39,0-1,0 1,0-1,0 0,0 1,0-1,-1 0,1 1,0-1,-1 1,1-1,0 1,-1-1,1 1,-1-1,1 1,0-1,-1 1,1-1,-1 1,0 0,1-1,-1 1,1 0,-1-1,1 1,-1 0,0 0,1 0,-1-1,0 1,1 0,-1 0,0 0,1 0,-1 0,1 0,-1 0,0 1,1-1,-1 0,0 0,1 0,-1 1,1-1,-1 0,0 1,1-1,-1 0,1 1,-1-1,1 1,-1-1,1 1,0-1,-1 1,-2 4,1 0,-1 0,1 1,0-1,1 1,-1-1,1 1,0-1,1 1,-1 0,1 0,0-1,1 1,-1 0,1 0,0-1,0 1,1 0,0-1,0 0,0 1,1-1,-1 0,1 0,1 0,-1-1,2 2,-1-2,0 0,1 0,-1-1,1 0,0 0,0 0,0 0,1-1,-1 0,0 0,1 0,0-1,-1 0,1 0,0 0,-1-1,1 0,0 0,1 0,17 0</inkml:trace>
  <inkml:trace contextRef="#ctx0" brushRef="#br0" timeOffset="11506.442">763 637,'202'-337,"-194"324,-1-1,0 0,0 0,-2-1,0 0,0 0,-1 0,-1 0,-1-1,1-11,-3 28,1-1,-1 1,1-1,-1 1,1-1,-1 1,1-1,-1 1,1-1,0 1,-1-1,1 0,0 1,0-1,-1 0,1 0,0 0,0 1,-1-1,1 0,0 0,0 0,-1 0,1 0,0 0,0-1,-1 1,1 0,0 0,0 0,-1-1,1 1,0 0,-1-1,1 1,0-1,-1 1,1-1,-1 1,1-1,-1 1,1-1,-1 1,1-1,-1 0,1 1,-1-1,0 0,1 1,-1-1,0 0,0 0,0 1,1-1,-1 0,0 0,0 1,0-1,0 0,0 0,0 1,-1-1,1 0,0 0,0 1,0-1,-1 0,19 19,-2 0,0 1,-1 0,-1 1,-1 1,4 9,21 33,-26-47,0-4</inkml:trace>
  <inkml:trace contextRef="#ctx0" brushRef="#br0" timeOffset="17274.666">2569 582,'-93'246,"-60"-2,139-208,-2 0,-1-2,-2 0,-1-1,-2-1,-12 13,-22 61,25-38,-95 106,-14 41,-13 72,-27 48,78-134,104-187,18-38,63-117,50-126,73-32,-76 87,-91 140,61-133,-9 38,-78 148,-1 0,-1-1,-1 0,-1-1,-1 0,-1 0,0-1,-2 0,2-13,62-130,-34 97,87-150,2 21,-71 73,-52 118,-2 6</inkml:trace>
  <inkml:trace contextRef="#ctx0" brushRef="#br0" timeOffset="19022.702">2822 412,'-37'45,"-61"121,-48 115,123-235,-79 153,78-150,-3-2,-1 0,-2-2,-19 19,-76 135,18-27,96-151</inkml:trace>
  <inkml:trace contextRef="#ctx0" brushRef="#br0" timeOffset="19972.908">2174 1597,'-259'372,"58"-33,76-135,37-40,20-63,6-6,46-75</inkml:trace>
</inkml:ink>
</file>

<file path=ppt/ink/ink4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52.1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1 427,'328'-294,"-224"170,-104 124,0 0,0-1,0 1,0-1,0 1,0 0,1-1,-1 1,0-1,0 1,1 0,-1-1,0 1,0 0,1-1,-1 1,0 0,1-1,-1 1,0 0,1 0,-1 0,1-1,-1 1,0 0,1 0,-1 0,1 0,-1 0,0 0,1 0,-1 0,1 0,-1 0,1 0,-1 0,1 0,-1 0,0 0,1 0,-1 0,1 0,-1 1,0-1,1 0,-1 0,0 0,1 1,-1-1,0 0,1 1,-1-1,0 0,1 1,-1-1,0 0,0 1,1-1,-1 0,0 1,0-1,0 1,0-1,4 34,-4-23,25 138,-25-135,0-1,2 1,-1-1,2 1,0-1,0 0,2 0,-1 0,2-1,-1 1,2-1,4 6,1-5</inkml:trace>
</inkml:ink>
</file>

<file path=ppt/ink/ink4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32.88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88 968,'1'3,"0"0,1-1,0 1,-1-1,1 0,0 1,0-1,0 0,1 0,-1 0,0 0,1-1,-1 1,1 0,0-1,-1 0,1 0,0 0,0 0,0 0,5 3,174 85,-144-72,-1-1,-1 1,-1 2,0 2,23 18,180 90,5 10,-68-32,-184-137,-87-152,37 29,59 151,-1 1,0-1,1 1,-1-1,0 1,0-1,0 1,0 0,0 0,0-1,0 1,0 0,-1 0,1 0,0 0,-1 0,1 1,-1-1,1 0,-1 1,1-1,-1 1,1-1,-1 1,1 0,-1-1,0 1,1 0,-1 0,0 0,1 1,-1-1,1 0,-1 1,1-1,-1 0,0 1,1 0,-1-1,1 1,0 0,-1 0,1 0,0 0,-1 0,1 0,0 0,0 0,0 1,0-1,0 0,0 1,1-1,-1 1,0-1,0 2,-113 145,-41 5,155-153,-1 1,1-1,-1 0,1 1,0-1,-1 1,1-1,0 1,-1-1,1 1,0-1,-1 1,1-1,0 1,0-1,0 1,0-1,-1 1,1-1,0 1,0 0,0-1,0 1,0-1,0 1,1-1,-1 1,0-1,0 1,0 0,0-1,1 1,-1-1,0 1,0-1,1 0,-1 1,0-1,1 1,-1-1,1 1,-1-1,1 0,-1 1,1-1,-1 0,1 0,-1 1,1-1,-1 0,1 0,-1 0,1 1,-1-1,1 0,-1 0,1 0,0 0,-1 0,1 0,-1 0,1 0,-1 0,1-1,-1 1,1 0,0 0,51 1,-46-1,414-3,-441-14,-202-100,-8-10,57 4,-59-8,79 42,99 57,134 72,21 1,-18-9,-1 4,-2 3,6 8,27 24,72 55,106 4,-290-130,-1 0,1 0,0 0,-1 1,1-1,0 0,-1 0,1 0,0 1,-1-1,1 0,0 0,-1 1,1-1,0 0,0 1,0-1,-1 0,1 1,0-1,0 0,0 1,0-1,0 1,-1-1,1 0,0 1,0-1,0 0,0 1,0-1,0 1,0-1,0 0,1 1,-1-1,0 1,0-1,0 0,0 1,0-1,1 0,-1 1,0-1,0 0,1 1,-1-1,0 0,0 0,1 1,-1-1,1 0,-40-1,-231-80,218 64,2-2,0-2,1-3,2-1,-3-4,-122-124,14 85,130 60,1-2,1-1,0-1,0-1,-11-8,17 0,20 21,1 0,-1 0,0 1,0-1,1 0,-1 0,0 0,1 1,-1-1,0 0,1 0,-1 0,1 0,-1 0,0 0,1 0,-1 0,0 0,1 0,-1 0,0 0,1 0,-1 0,1 0,-1 0,0 0,1 0,-1-1,0 1,1 0,-1 0,0 0,1 0,-1-1,0 1,0 0,1-1,-1 1,0 0,0 0,0-1,1 1,-1 0,0-1,0 1,0 0,0-1,1 1,-1 0,0-1,0 1,0-1,0 1,0 0,0-1,0 1,0 0,0-1,0 1,-1 0,1-1,0 1,0-1,0 1,0 0,0-1,-1 1,1 0,131 54,-98-36,196 113,52 38,-54-50,-170-75,-86-42,-192-87,196 73,-2 0,-22-8,1-2,0-2,2-2,1-2,1-2,2-2,1-2,-19-22,44 38,-2-3,-2-1,0 2,-1 1,0 0,-16-8,-37-17,109 52,23 22,75 55,-91-39,-29-29</inkml:trace>
  <inkml:trace contextRef="#ctx0" brushRef="#br0" timeOffset="967.683">1189 1419,'-167'11,"-35"7,139-7,58-5</inkml:trace>
  <inkml:trace contextRef="#ctx0" brushRef="#br0" timeOffset="1848.416">850 1419,'-19'-33,"-165"-68,160 85,-1 0,0 2,-1 0,-1 2,-25-8,-76-37,11 6,0-6,14 8,100 50,10 3</inkml:trace>
  <inkml:trace contextRef="#ctx0" brushRef="#br0" timeOffset="3446.854">991 1504,'-8'-9,"-9"-9,0 1,-1 1,0 0,-2 1,1 1,-2 1,-14-6,-182-62,37-8,-12 17,171 66,1-1,0-1,1 0,0-1,0-2,1 0,-10-8,14 8</inkml:trace>
  <inkml:trace contextRef="#ctx0" brushRef="#br0" timeOffset="5298.801">1104 1504,'-19'7,"0"-1,-1 0,0-2,0 0,0-1,-1-1,1-1,0-1,-1-1,-10-2,-79 4,66 8,45-7,-1-1,1 0,-1 0,1 0,0 0,0 0,-1 0,1 0,0 0,0 0,0 0,0-1,0 1,0 0,0-1,1 1,-1-1,0 1,0-1,0 1,1-1,-1 0,0 1,0-1,1 0,-1 0,0 0,0 0,1 0,-1-1,0 1,0 0,1 0,-1-1,0 1,108 0,75 12,11 31,-194-42,-1-1,1 1,-1-1,1 0,0 1,-1-1,1 1,-1-1,1 0,0 0,-1 1,1-1,0 0,0 0,-1 0,1 0,0 0,-1 0,1 0,0 0,-1 0,1 0,0 0,-1 0,1 0,0-1,-1 1,1 0,0 0,-1-1,1 1,0-1,-1 1,1 0,-1-1,1 1,-1-1,1 1,-1-1,1 0,-1 1,0-1,1 1,-1-1,0 0,0 1,1-1,-1 0,0 1,0-1,0 0,0 1,0-1,0 0,0 0,0 1,0-1,0 0,0 1,0-1,0 0,-1 1,1-1,0 0,0 1,-1-1,1 0,-117-142,113 136,0-1,1 1,-1-1,2 0,-1 0,1 0,0 0,1 0,0-1,0 1,1 0,0-1,-22-89,13 88,1 6</inkml:trace>
  <inkml:trace contextRef="#ctx0" brushRef="#br0" timeOffset="15203.9">1584 234,'0'0,"-1"0,1-1,0 1,-1-1,1 1,-1 0,1 0,-1-1,1 1,-1 0,1 0,-1 0,0-1,1 1,-1 0,1 0,-1 0,1 0,-1 0,0 0,1 0,-1 0,1 0,-1 1,1-1,-1 0,1 0,-1 0,1 1,-1-1,1 0,-1 0,1 1,-1-1,1 1,-1-1,1 0,0 1,-1-1,1 1,0-1,-1 1,1-1,0 1,-1-1,1 1,0-1,0 1,0-1,0 1,0 0,0-1,-1 1,1-1,0 1,1-1,-1 1,0 0,0 0,-6 39,6-39,0 359,-1-381,0-14,2-1,1 1,2 0,1 0,1 0,5-8,97-182,-30 135,-77 90,0-1,0 0,1 1,-1-1,0 0,0 1,0 0,0-1,1 1,-1 0,0-1,0 1,0 0,1 0,-1 0,0 0,0 0,1 1,-1-1,0 0,0 0,1 1,-1-1,0 1,0-1,0 1,0-1,0 1,0 0,0 0,0-1,0 1,0 0,0 0,0 0,-1 0,1 0,0 0,-1 0,1 0,-1 1,1-1,22 57,-19-45,17 41,-9-34</inkml:trace>
  <inkml:trace contextRef="#ctx0" brushRef="#br0" timeOffset="16016.514">1951 572,'1'4,"1"-1,-1-1,1 1,-1 0,1 0,0 0,0-1,0 1,0-1,1 0,-1 1,0-1,1 0,0 0,0-1,-1 1,1-1,0 1,0-1,0 0,0 0,1 0,-1 0,0-1,0 1,1-1,-1 0,0 0,0 0,1 0,0-1,1 1,0-1,1 0,-1 0,0 0,0 0,0-1,0 0,0 0,0 0,0-1,-1 0,1 0,-1 0,0 0,0 0,0-1,0 0,0 0,-1 0,0 0,0-1,0 1,0-1,-1 0,0 0,0 0,0 0,0 0,-1 0,0 0,0-1,0 1,-1 0,0 0,0-1,0 1,1 1,-1 0,1 0,-1 0,0 0,0 0,0 0,0 0,0 1,-1-1,0 0,0 0,0 0,0 1,-1-1,1 0,-1 1,0-1,0 1,0 0,-1 0,1 0,-1 0,0 0,1 0,-1 1,-1-1,1 1,0 0,0 0,-1 0,1 0,-1 1,0-1,1 1,-1 0,0 0,0 1,0-1,0 1,-3-1,1 2,1 0,-1 0,1 0,0 1,-1-1,1 1,0 0,0 1,0 0,0-1,0 1,1 1,-1-1,1 1,0 0,0 0,1 0,-1 0,1 1,-1-1,2 1,-1 0,0 0,1 0,0 0,0 0,0 1,1-1,0 1,0-1,0 1,1-1,0 1,0 5,5 160,14-54,-20-104,-1-1,-1 1,0-1,-1 1,0-1,-1 0,0-1,-1 1,0-1,-1 0,0-1,-1 1,0-1,-26 10,20-20</inkml:trace>
  <inkml:trace contextRef="#ctx0" brushRef="#br0" timeOffset="18384.732">2431 206,'11'7,"-1"1,1-2,1 1,-1-1,1-1,0 0,1-1,-1 0,1-1,-1 0,1-1,0-1,0 0,0 0,0-2,0 1,0-2,1 0,7 2,-15 1,1-1,-1 0,1 0,0-1,-1 1,1-1,-1-1,1 1,-1-1,0 0,0-1,0 1,0-1,0 0,-1-1,1 0,-1 1,0-2,0 1,0-1,0 1,-1-1,0 0,0-1,0 1,-1-1,0 0,0 0,0 0,-1 0,0 0,0-2,0 4,0-1,-1 1,0-1,0 1,0-1,-1 0,1 0,-1 1,0-1,-1 0,1 0,-1 1,0-1,0 0,0 1,-1-1,1 1,-1 0,0-1,-1 1,1 0,-1 0,1 0,-1 0,0 1,-1-1,1 1,-1 0,1 0,-1 0,0 0,0 1,0 0,-3-1,-7 0,0 0,0 1,0 1,0 1,0 0,-1 0,1 1,0 1,0 1,0 0,0 1,-2 1,9-1,0 0,0 1,0 0,1 0,0 1,0 0,0 0,1 0,-1 1,2-1,-1 1,1 1,0-1,0 1,1-1,0 1,0 0,1 0,0 0,1 0,-1 1,2-1,-1 0,1 0,0 1,1-1,0 0,0 1,1-1,0 0,0 0,4 7,2 23,-2 0,-1 1,-2-1,-2 1,-2-1,-2 16,-1-26,-2-1,0 1,-2-1,-1-1,-1 1,-1-2,-1 1,-2-2,0 0,-11 13,25-36,0 0,-1 0,1 0,0 0,0 0,-1-1,1 1,-1 0,1 0,-1 0,1 0,-1 0,0 0,1-1,-1 1,0 0,0-1,1 1,-1 0,0-1,0 1,0-1,0 1,0-1,0 0,0 1,0-1,0 0,0 0,0 1,0-1,0 0,0 0,0 0,0 0,0-1,0 1,0 0,0 0,0 0,0-1,0 1,1-1,-1 1,0-1,0 1,0-1,0 1,0-1,1 0,-1 1,0-1,1 0,-1 0,0 1,1-1,-1 0,1-1,0-13,3 0</inkml:trace>
</inkml:ink>
</file>

<file path=ppt/ink/ink4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08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47,'-10'-46,"9"46,0 0,0 0,0 0,0 0,0 0,0 0,0 0,1 0,-1 0,0 0,0 1,0-1,0 0,0 0,1 1,-1-1,0 1,0-1,1 1,-1-1,0 1,1-1,-1 1,0 0,1-1,-1 1,1 0,-1-1,1 1,-1 0,1 0,0 0,-1-1,1 1,0 0,0 0,-1 0,1 0,0 0,-37 162,36-151,-4 19,2 0,1 0,1 0,2 0,1 0,1 0,2 0,1-1,2 0,1 0,8 19,-15-43,0 0,0-1,0 1,1-1,0 0,0 1,0-1,0-1,1 1,0 0,0-1,1 0,-1 0,1 0,-1-1,1 1,0-1,1 0,-1 0,0-1,1 0,0 0,-1 0,1-1,0 1,0-1,0-1,0 1,0-1,0 0,0-1,0 1,0-1,-1 0,1-1,4 0,7-10,-1 0,0-1,-1-1,0 0,-1-1,-1 0,0-2,-1 1,-1-1,-1-1,2-5,69-125,-82 148,1-1,0 1,0-1,0 0,0 1,0-1,0 1,0-1,0 0,0 1,0-1,0 0,0 1,1-1,-1 1,0-1,0 1,1-1,-1 1,0-1,1 1,-1-1,0 1,1-1,-1 1,1-1,-1 1,1-1,-1 1,1 0,-1 0,1-1,-1 1,1 0,-1 0,1-1,0 1,-1 0,1 0,-1 0,1 0,0 0,-1 0,1 0,-1 0,1 0,0 0,-1 0,1 0,-1 1,1-1,0 0,-1 0,1 1,-1-1,1 0,-1 0,1 1,-1-1,1 1,-1-1,1 1,13 38,-11-29,0 1,-2-2,0 0,0 0,1 0,0 0,1 0,0 0,0-1,1 1,0-1,1 0,0 0,0-1,0 1,1-1,0 0,1-1,-1 0,1 0,0 0,1-1,0 1,-1-2,2 1,-1-1,0-1,1 0,0 0,1 0,-1-3,0 0,-1-1,1 0,0-1,-1 1,0-2,1 1,-1-1,0-1,0 1,0-1,-1-1,1 1,-1-1,0-1,-1 1,1-1,-1 0,0-1,-1 1,1-2,5-6,-1-1,0 0,-1 0,-1-1,0-1,-1 1,-1-1,0 0,2-15,19-135,-18 89,-8 66</inkml:trace>
  <inkml:trace contextRef="#ctx0" brushRef="#br0" timeOffset="413.037">1441 498,'21'-27,"-1"-2,-1 0,-1-1,-2-1,-1-1,2-11,-15 41,-1 0,1 0,-1-1,0 1,0-1,0 1,0-1,0 0,0 1,-1-1,1 0,-1 1,0-1,0 0,0 0,0 1,0-1,-1 0,1 0,-1 1,0-1,1 0,-1 1,-1-1,1 1,0 0,0-1,-1 1,0 0,1 0,-1-1,0 1,0 1,0-1,0 0,0 0,-1 1,1-1,0 1,-1 0,1 0,-1 0,0 0,-5 3,-1 0,0 0,1 1,-1 1,1 0,0 0,0 0,1 1,-1 0,1 0,0 1,0 0,1 0,0 1,0 0,0 0,1 0,0 0,1 1,-1 0,1 0,-1 6,3-11,-7 9,0 1,1 0,0 1,1-1,0 2,1-1,1 1,1 0,0 0,0 0,2 0,0 1,1-1,0 1,1-1,1 1,0-1,4 14,0-21,2-1,-1 0,1 0,0 0,0-1,0 0,1 0,0-1,1 0,-1 0,1-1,0 0,0-1,0 0,0 0,0-1,1 0,-1-1,1 0,0 0,-1-1,1 0,0-1,-1 0,3-1,153-39,-140 34</inkml:trace>
</inkml:ink>
</file>

<file path=ppt/ink/ink4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09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5,'0'-1,"0"1,-1 0,1-1,-1 1,1 0,-1-1,1 1,-1 0,1 0,-1-1,1 1,-1 0,1 0,-1 0,0 0,1 0,-1 0,1 0,-1 0,1 0,-1 0,1 0,-1 0,0 0,1 0,-1 1,1-1,-1 0,1 0,-1 1,1-1,-1 0,1 1,-1-1,1 0,0 1,-1-1,1 1,0-1,-1 1,1-1,0 1,-1-1,1 1,0-1,0 1,0-1,-1 1,1-1,0 1,0-1,0 1,0-1,0 1,0 0,0-1,0 1,0-1,0 1,1 0,-7 40,6 474,28-206,-4-197,-24-111,-1-1,1 1,0 0,0 0,0-1,1 1,-1 0,0 0,0-1,0 1,0 0,1-1,-1 1,0 0,1 0,-1-1,1 1,-1-1,1 1,-1 0,1-1,-1 1,1-1,-1 1,1-1,-1 0,1 1,0-1,-1 0,1 1,0-1,0 0,-1 0,1 1,0-1,-1 0,1 0,0 0,0 0,-1 0,1 0,0 0,0 0,-1 0,1-1,0 1,0 0,-1 0,1-1,0 1,-1 0,1-1,0 1,-1-1,1 1,-1-1,1 1,29-37,-30 36,125-170,-88 131,-16 14,2 1,0 2,2 0,0 1,2 2,27-17,-52 36,0 0,0 0,1 0,-1 1,1-1,-1 0,1 1,-1 0,1-1,-1 1,1 0,-1 0,1 0,-1 1,1-1,-1 1,1-1,-1 1,0 0,1 0,-1 0,0 0,1 0,-1 1,0-1,0 1,0-1,0 1,-1 0,1 0,0 0,-1 0,1 0,-1 0,0 0,1 0,-1 0,0 1,-1-1,1 1,0-1,-1 0,1 1,-1 0,20 190,8-61,-8-68,-12-48</inkml:trace>
  <inkml:trace contextRef="#ctx0" brushRef="#br0" timeOffset="435.704">1242 597,'-37'28,"0"2,2 1,1 2,2 2,-26 35,52-63,0 0,1 0,0 0,0 1,0 0,1 0,0 0,1 0,0 1,0-1,1 1,0 0,0 0,1 0,0 0,1 0,0 0,0 0,1 0,0 0,1 0,0-1,0 1,4 8,-5-16,0 1,0 0,0-1,1 1,-1-1,0 0,1 1,0-1,-1 0,1 0,0 0,-1 0,1 0,0 0,0-1,0 1,0-1,0 1,0-1,-1 0,1 1,0-1,0 0,0 0,0-1,0 1,0 0,0-1,0 1,0-1,0 1,0-1,0 0,-1 0,1 0,0 0,-1 0,2-2,61-49,143-238,-207 289,1-1,-1 1,1 0,0-1,-1 1,1 0,0 0,0 0,0 0,0 0,0 0,0 0,0 0,0 0,1 0,-1 0,0 1,0-1,1 0,-1 1,0-1,1 1,-1 0,1-1,-1 1,1 0,-1 0,1 0,-1 0,0 0,1 0,-1 0,1 0,-1 1,1-1,-1 1,0-1,1 1,-1-1,0 1,0 0,1 0,-1 0,0-1,0 1,0 0,0 0,0 1,0-1,0 0,0 0,0 0,-1 1,1-1,34 110,-31-100,0 0,1 0,0 0,1-1,0 1,1-2,0 1,0-1,1 0,0 0,1-1,0 0,0-1,1 0,0 0,0-1,0 0,4 1,11 1</inkml:trace>
  <inkml:trace contextRef="#ctx0" brushRef="#br0" timeOffset="787.982">1666 569,'11'67,"2"-1,4-1,22 58,-38-119,1 3,-1-1,1 0,0 0,1 0,-1 0,1 0,0 0,1-1,-1 1,1-1,0 0,1 0,-1 0,1-1,0 0,0 0,0 0,0 0,6 2,-8-8,1 1,0 0,-1-1,1 0,-1 0,0 0,1 0,-1 0,0-1,0 1,-1-1,1 0,0 0,-1 0,0 0,0 0,0-1,0 1,0-1,-1 1,1-1,-1 0,0 1,0-1,-1 0,1 0,3-6,114-280,-85 250,-16 28</inkml:trace>
  <inkml:trace contextRef="#ctx0" brushRef="#br0" timeOffset="1120.36">2230 766,'36'-22,"-1"-1,-1-3,-1 0,-1-2,-1-2,-2 0,21-30,-48 58,0 0,1 0,-1 0,0-1,0 1,-1 0,1-1,0 0,-1 1,1-1,-1 0,0 0,0 0,0 0,-1 0,1 0,-1 0,1 0,-1 0,0 0,0 0,0 0,-1 0,1 0,-1 0,1 0,-1 0,0 0,0 0,-1 0,1 1,-1-1,1 0,-1 1,0-1,0 1,0 0,0-1,0 1,0 0,-1 0,1 1,-1-1,1 0,-1 1,0 0,0-1,-7 1,1 1,-1 0,0 0,0 1,0 1,0-1,0 2,1-1,-1 1,1 1,0-1,0 2,0-1,1 1,-1 0,1 1,0 0,1 1,-1-1,1 1,1 1,-1-1,1 1,0 0,1 1,0-1,1 1,-1 0,0 5,-2-3,0 0,1 0,1 1,0 0,0 0,1 0,1 1,0-1,0 1,1 0,1-1,1 1,-1 0,2 0,0 0,0 0,2 0,-1-1,2 2,1-3,0 0,0-1,2 1,-1-1,1 0,1-1,-1 0,2 0,-1-1,1 0,0 0,1-1,0 0,0-1,1 0,-1-1,1 0,0-1,1 0,-1 0,3-1,116 2,-104-6</inkml:trace>
</inkml:ink>
</file>

<file path=ppt/ink/ink4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15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697 141</inkml:trace>
  <inkml:trace contextRef="#ctx0" brushRef="#br0" timeOffset="-493.68">387 283,'-18'0,"1"1,0 0,0 2,0 0,0 1,0 0,0 1,1 1,0 1,0 0,1 1,0 1,0 0,1 1,0 1,12-10,-1 1,1-1,0 0,0 1,0 0,0-1,1 1,-1 0,0 0,1 0,-1 0,1 0,0 0,0 0,-1 0,1 1,1-1,-1 0,0 1,1-1,-1 1,1-1,0 1,-1-1,1 1,0-1,1 1,-1-1,0 1,1-1,-1 1,1-1,0 0,0 1,0-1,0 0,0 0,1 1,-1-1,1 0,-1 0,1-1,0 1,0 0,-1 0,1-1,0 1,1-1,0 1,94 11,-88-14,-1 1,0 0,1 0,-1 1,0 0,0 0,0 1,1 0,-2 1,1 0,0 0,-1 0,1 1,-1 0,3 3,-7-5,-1 0,0 0,0 1,0-1,0 1,0-1,0 1,-1 0,1-1,-1 1,0 0,0 0,0 0,0 0,-1 0,1 0,-1 1,0-1,1 0,-1 0,-1 0,1 0,0 0,-1 0,0 0,0 0,0 0,0 0,0 0,0 0,-2 1,0 3,-2 1,1-1,-1-1,0 1,-1-1,0 0,0 0,0 0,0-1,-1 0,-3 2,1-2,-9 8,-1-1,0-1,0 0,-1-2,-1 0,1-1,-2-1,1-2,0 0,-1-1,0 0,20-4,0 0,0 0,0 0,0 0,0 0,0 0,1-1,-1 1,0-1,0 1,0-1,1 1,-1-1,0 0,1 0,-1 0,0 0,1 0,-1 0,1-1,0 1,-1 0,1-1,0 1,0-1,0 1,0-1,0 0,0 0,0-10</inkml:trace>
  <inkml:trace contextRef="#ctx0" brushRef="#br0" timeOffset="-245.63">641 537,'-5'34,"-6"24,-2 9,-2-3,0-8,-2-8,-2-13,1-7,5-8</inkml:trace>
  <inkml:trace contextRef="#ctx0" brushRef="#br0" timeOffset="303.268">754 847,'13'-38,"2"1,1 0,3 1,0 1,3 0,22-27,-44 63,0 0,0 0,0 0,0 1,0-1,0 0,0 0,1 0,-1 1,0-1,1 0,-1 0,1 0,-1 0,1 0,0 0,-1 0,1 0,0 0,0 0,0 0,0 0,0 0,0-1,0 1,0 0,0-1,0 1,0-1,0 1,0-1,0 0,0 1,1-1,-1 0,0 0,0 0,1 0,-1 0,0 0,0 0,0 0,1 0,-1-1,0 1,0 0,0-1,0 1,0-1,1 1,-1-1,0 0,0 1,0-1,-1 0,1 0,0 0,0 1,0-1,0 0,-1 0,1 0,-1 0,1-1,-1 1,1 0,-1 0,1 0,-1-1,2 36,-3-28,0-1,0 1,1-1,-1 1,1-1,0 1,1-1,0 1,0-1,0 1,0-1,1 0,0 1,0-1,0 0,0 0,1 0,0-1,0 1,1-1,-1 1,1-1,0 0,0-1,0 1,0-1,1 1,-1-1,1-1,0 1,0-1,4 2,0-5,-1-1,1 0,-1 0,1-1,-1 0,0-1,0 1,-1-2,1 1,-1-1,0 0,0-1,0 1,-1-1,1-1,-2 1,1-1,-1 0,0 0,0-1,0-2,4-1,-1 0,0 0,-1-1,-1-1,0 1,0-1,-1 0,-1 0,0 0,-1-1,-1 1,2-12,-4 2</inkml:trace>
  <inkml:trace contextRef="#ctx0" brushRef="#br0" timeOffset="1985.548">1657 311,'-135'22,"129"-20,1 0,0 0,-1 1,1 0,0 0,1 0,-1 0,0 1,1 0,0 0,0 0,0 0,1 1,-1-1,1 1,0 0,0 0,1 1,-1-1,1 0,0 1,0 3,-6 25,5-22,-1 1,2 1,0-1,0 0,2 0,-1 1,2-1,1 14,-1-19,1 0,0 0,0 0,1 0,0 0,1 0,-1 0,1-1,1 0,-1 0,1 0,1 0,-1-1,1 0,0 0,1-1,-1 1,1-1,0-1,0 1,1-1,-1-1,1 1,0-1,0 0,0-1,0 0,0 0,1-1,-1 0,0-1,1 1,-1-2,6 0,3-2,0-1,-1 0,0-2,0 0,0 0,0-2,-1 0,-1-1,1 0,-1-1,-1 0,0-1,0-1,-1 0,-1-1,0 0,-1-1,0 0,-1 1,0 1,-2-1,1 0,-2-1,0 0,0 0,-1 0,-1-1,0 0,-1 0,-1 1,0-2,-1 1,-1 0,0 0,-1 0,-1 0,-2-7,3 13,-1 0,0 1,-1-1,0 0,-1 1,1 0,-1 0,-1 0,0 0,0 1,0-1,-1 1,0 1,-1-1,1 1,-1 0,0 1,-1-1,1 1,-1 1,0 0,0 0,-9-3,9 8,1 1,-1 0,0 0,1 0,-1 1,1 0,0 1,0-1,0 1,1 1,-1-1,1 1,0 1,0-1,1 1,0 0,0 0,0 0,0 1,1-1,0 1,1 0,0 1,0-1,0 0,0 5,-2 9,1 0,0 0,2 1,1-1,0 1,2-1,1 9,-1 10,27 165,-17-141,-5-35,-1 0,-1 1,-1-1,-2 0,-1 1,-1-1,-2 1,-3 14,-30 153,28-152,5-44,3-12</inkml:trace>
  <inkml:trace contextRef="#ctx0" brushRef="#br0" timeOffset="2403.892">2137 0,'6'3,"1"-1,-1 1,0 1,-1-1,1 1,-1-1,1 2,-1-1,0 1,-1-1,1 1,-1 1,0-1,0 0,0 3,-3-7,13 23,-1 2,-1-1,-1 2,-1 0,-2 0,0 0,-2 1,-1 0,-2 0,0 1,-2-1,-1 1,-1-1,-4 21,2-14,-1-1,-1 1,-2-1,-2 1,-1-2,-1 0,-5 7,8-24,0 0,0 0,-2-1,0 0,0-1,-2 0,0-1,0 0,-1-1,-1 0,0-1,0-1,-1 0,0-1,-1 0,-74 32,66-31</inkml:trace>
  <inkml:trace contextRef="#ctx0" brushRef="#br0" timeOffset="4738.495">2391 791,'240'-210,"-229"200,-1 0,0-1,-1 0,0 0,-1-1,0 0,-1 0,0-1,-1 0,0 0,0-4,-6 16,0-1,0 1,-1 0,1 0,0-1,0 1,-1 0,1-1,-1 1,1 0,-1 0,1 0,-1 0,0-1,1 1,-1 0,0 0,0 0,0 0,0 1,0-1,0 0,0 0,0 1,-1-1,1 0,0 1,0-1,0 1,-1-1,1 1,0 0,-1 0,1 0,0-1,-1 1,1 0,0 1,0-1,-1 0,1 0,0 0,-1 1,1-1,0 1,0-1,-1 1,1-1,0 1,0 0,0 0,0-1,0 1,0 0,0 0,0 0,0 0,1 0,-1 0,0 1,1-1,-1 0,0 0,1 0,-1 1,-4 3,0 0,0 1,1 0,0 0,0 0,0 1,1-1,-1 1,2 0,-1 0,1 0,0 0,0 0,1 1,0-1,0 0,1 1,0-1,0 0,1 1,0-1,0 1,1-1,0 0,0 0,0 0,1 0,0 0,1-1,0 1,2 2,-1-3,1 0,1 0,-1 0,1-1,0 0,0 0,1-1,-1 0,1 0,0-1,0 0,0 0,1-1,-1 0,1-1,-1 0,1 0,-1 0,1-1,-1-1,1 1,0-1,-1-1,0 0,4-1,18-5,-1-2,-1 0,1-2,-2-1,0-2,-1 0,0-2,-1-1,-1 0,-1-2,8-10,-27 28,0-1,0 0,0-1,-1 1,1-1,-1 0,0 0,0 0,0 0,0 0,-1-1,0 1,0-1,0 1,0-1,-1 0,0 0,0 0,0 0,0 0,-1 0,0 0,0 0,0 0,-1 0,0 0,0 0,0 0,-1-2,-1 6,-1 0,1 1,-1-1,1 1,-1 0,1-1,-1 2,1-1,-1 0,1 1,-1-1,1 1,0 0,-1 0,1 1,0-1,0 1,0-1,0 1,0 0,0 0,0 0,0 1,1-1,-1 1,1-1,0 1,0 0,0 0,0 0,-5 5,0 0,1 1,0 0,0 0,1 0,1 0,-1 1,1 0,1 0,0 0,-2 9,4-14,1 0,-1-1,1 1,0-1,0 1,0 0,1-1,0 1,0-1,0 1,0-1,1 1,-1-1,1 0,0 0,1 0,-1 0,1 0,-1 0,1 0,0-1,1 0,-1 1,1-1,-1-1,1 1,3 2,7 0,0 0,0 0,0-1,0-1,1-1,-1 0,1-1,0 0,-1-1,1-1,0 0,-1-1,1-1,-1 0,9-3,3-4,-1-1,0-1,0-1,-2-1,1-1,-2-1,0-1,-1-1,-1-1,0-1,1-4,45-66,-64 86,0 0,0 0,0 0,0 0,-1 0,1 0,-1 0,0-1,-1 1,1 0,-1-1,0 1,0 0,0-1,0 1,-1 0,0-1,0 1,0 0,0 0,-1-1,0 1,-1-2,2 4,-1 0,0 0,0 0,0 0,0 0,0 0,0 1,0-1,0 1,-1-1,1 1,-1 0,1 0,-1 0,1 0,-1 0,0 1,1-1,-1 1,0 0,1 0,-1 0,0 0,0 0,1 0,-1 1,0-1,1 1,-1 0,1 0,-1 0,1 0,-1 0,1 1,-1 0,-76 62,72-57,-1 1,2 0,-1 1,1 0,0 0,1 0,0 1,0-1,1 1,1 0,-1 1,2-1,-1 0,2 1,-1 0,1-1,1 1,0 0,0-1,1 1,1 0,-1-1,2 1,0-1,0 0,1 0,0 0,0 0,1-1,1 1,-1-1,1 0,1-1,0 0,0 0,1 0,3 2,5-1,0 1,1-2,0 0,1-2,0 1,0-2,0-1,1 0,-1-1,1-1,0-1,0 0,0-1,11-3,-6 3</inkml:trace>
</inkml:ink>
</file>

<file path=ppt/ink/ink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2:39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989 342,'-17'91,"-50"242,10-78,9-104,24-120,10-21</inkml:trace>
  <inkml:trace contextRef="#ctx0" brushRef="#br0" timeOffset="365.775">1 568,'77'-40,"2"3,1 3,64-16,-134 46,217-63,187-30,-41 12,-256 51,-106 31</inkml:trace>
  <inkml:trace contextRef="#ctx0" brushRef="#br0" timeOffset="953.053">1242 850,'0'386,"1"-424,2-1,1 1,2 1,1-1,2 1,2 0,1 1,2 0,1 1,2 1,19-29,-36 63,49-60,-48 58,0 1,0 0,0 0,1 0,-1 0,1 1,-1-1,0 0,1 0,-1 1,1-1,0 1,-1 0,1-1,-1 1,1 0,0 0,-1 0,1 0,-1 0,1 0,0 0,-1 1,1-1,-1 1,1-1,-1 1,1-1,-1 1,1 0,-1 0,1 0,-1 0,0 0,0 0,1 0,-1 0,0 0,0 1,0-1,0 0,-1 1,1-1,21 33,-14-17</inkml:trace>
  <inkml:trace contextRef="#ctx0" brushRef="#br0" timeOffset="1347.29">1976 795,'-36'13,"1"2,1 2,0 1,1 2,1 1,0 1,2 2,-14 15,37-33,0 1,0 0,1 0,0 1,0 0,1 0,0 0,0 1,1 0,0-1,1 1,0 1,0-1,1 0,0 1,0 5,3-12,0-1,0 1,0-1,0 1,0-1,0 0,1 1,0-1,-1 0,1 0,0 0,0 0,0 0,0-1,0 1,0-1,0 1,1-1,-1 0,1 0,-1 0,1 0,-1 0,1 0,-1-1,1 1,0-1,-1 0,1 0,0 0,-1 0,1 0,0-1,-1 1,1-1,-1 0,1 1,-1-1,1 0,-1-1,1 1,-1 0,0-1,0 1,0-1,0 0,0 1,0-1,1-1,121-126,-66 60,-57 67,-1 1,1-1,0 1,0-1,0 1,0-1,0 1,1-1,-1 1,0 0,1 0,-1 0,1 0,-1 0,1 0,-1 0,1 0,0 1,-1-1,1 0,0 1,-1 0,1-1,0 1,0 0,0 0,-1 0,1 0,0 0,0 0,0 1,-1-1,1 1,0-1,0 1,-1-1,1 1,-1 0,1 0,-1 0,1 0,0 0,45 96,-32-74,-2-3</inkml:trace>
  <inkml:trace contextRef="#ctx0" brushRef="#br0" timeOffset="1730.626">2117 1133,'11'-38,"1"1,2 0,1 1,2 1,2 1,1 0,6-5,29-17,-54 57,0-1,-1 1,1 0,0 0,0-1,-1 1,1 0,0 0,-1 0,1 0,-1 0,1 0,-1 0,0 0,1 0,-1 0,0 0,0 0,0 0,1 0,-1 0,0 0,0 0,-1 1,1-1,0 0,0 0,0 0,-1 0,1 0,-1 0,1 0,-1 0,-2 13,-11 113,14-123,1 0,-1 0,1 0,0-1,0 1,1 0,-1 0,1-1,-1 1,1-1,0 1,1-1,-1 0,1 0,-1 0,1 0,0 0,0-1,0 1,0-1,0 0,1 0,-1 0,1 0,0 0,-1-1,1 0,0 0,0 0,3 1,2-1,1 0,0-1,0 0,-1 0,1-1,0 0,0-1,-1 0,1 0,-1-1,0-1,0 1,0-2,0 1,-1-1,1 0,-1-1,0 0,-1 0,0-1,0 1,0-2,-1 1,0-1,0 0,-1 0,1-3,35-51,-28 43</inkml:trace>
  <inkml:trace contextRef="#ctx0" brushRef="#br0" timeOffset="2084.991">3105 681,'-8'5,"-6"2,0 1,0 0,0 1,2 1,-1 0,1 1,0 0,1 0,-1 4,11-13,0 0,0 0,0 0,1 1,-1-1,1 0,-1 0,1 0,0 1,0-1,0 0,0 0,1 0,-1 1,0-1,1 0,0 0,-1 0,1 0,0 0,0 0,0 0,0 0,1 0,-1 0,0-1,1 1,-1 0,1-1,0 1,0-1,-1 0,1 1,0-1,0 0,0 0,1 0,26 29,-28-26,1 0,-1 0,1 0,-1 1,-1-1,1 0,0 1,-1-1,0 0,0 1,-1-1,1 0,-1 1,0-1,0 0,0 0,0 1,-1-1,0 0,0 0,0-1,0 1,0 0,-1-1,0 1,-3 2,-90 73,46-63,32-17</inkml:trace>
  <inkml:trace contextRef="#ctx0" brushRef="#br0" timeOffset="2383.299">3359 229,'-55'187,"9"3,-14 137,60-323,-4 13,1 0,1 0,1 0,0 0,1 0,1 1,1-1,2 10,2-15,1-6</inkml:trace>
  <inkml:trace contextRef="#ctx0" brushRef="#br0" timeOffset="3102">3782 709,'-254'256,"211"-187,42-68,0 0,1 1,-1-1,0 0,1 0,-1 1,1-1,0 0,0 1,-1-1,1 0,0 1,0-1,0 1,0-1,0 0,1 1,-1-1,0 0,1 1,-1-1,1 0,-1 1,1-1,-1 0,1 0,0 0,0 1,0-1,0 0,0 0,0 0,0 0,0-1,0 1,0 0,0 0,0-1,1 1,-1 0,0-1,1 0,-1 1,0-1,1 0,-1 1,0-1,1 0,-1 0,1 0,-1 0,0 0,1-1,15-1,-1-2,1 0,-1 0,0-2,0 0,0-1,-1 0,0-2,-1 0,0 0,0-1,-1-1,0 0,0-2,1 2,94-78,-108 89,0-1,1 1,-1-1,0 1,1 0,-1-1,0 1,1 0,-1 0,1-1,-1 1,1 0,-1 0,1 0,-1 0,1-1,-1 1,1 0,-1 0,1 0,-1 0,1 0,-1 0,1 0,-1 1,1-1,-1 0,1 0,-1 0,1 0,-1 1,0-1,1 0,-1 0,1 1,-1-1,0 0,1 1,-1-1,1 0,-1 1,0-1,0 1,1-1,-1 0,0 1,0-1,1 1,-1-1,0 1,0-1,0 1,0-1,0 1,0-1,0 1,0-1,0 1,0-1,0 1,0-1,0 1,0-1,0 1,-1-1,1 1,-6 40,5-37,-11 37,9-35,0 1,0-1,1 0,0 0,0 1,1-1,0 1,0 0,0-1,1 1,0 0,0 0,1-1,0 1,0 0,0-1,1 1,0-1,0 0,4 6,-1-8,1-1,0 0,0 0,0 0,0-1,0 0,1 0,-1-1,1 0,-1 0,1-1,-1 1,1-1,0-1,-1 1,1-1,-1 0,1-1,-1 1,0-1,1-1,-1 1,0-1,0 0,-1 0,1-1,0-1,25-15,-2-1,-1-2,0-1,-2-2,-1 0,-1-2,-1 0,-2-1,-1-2,2-5,20-25,3-9,-3-2,-3-2,-4-2,-2-1,11-49,-40 115,2-1,-1 0,-1 0,0-1,-1 1,0-1,-1 0,0 0,-1 0,0 0,-1 0,-1 0,0 0,0 0,-2 0,-1-7,3 18,0 0,-1-1,1 1,0 0,-1 0,1 0,-1 0,0 1,0-1,1 0,-1 1,0-1,-1 1,1-1,0 1,0 0,0 0,-1 0,1 0,-1 1,1-1,0 1,-1-1,1 1,-1 0,1 0,-1 0,1 0,-1 0,1 1,-1-1,1 1,-1-1,1 1,0 0,-1 0,0 1,-70 60,57-29,1 0,1 1,2 0,2 1,1 0,1 1,2 0,2 0,1 0,2 0,2 1,1-1,3 12,-3 37,-2-47,1 0,3 1,1-1,2-1,1 1,2-1,2-1,1 0,2 1,-15-36,0-1,0 1,0 0,0 0,0-1,0 1,0 0,0 0,0 0,0-1,0 1,1 0,-1 0,0-1,0 1,1 0,-1-1,1 1,-1 0,1-1,-1 1,1-1,-1 1,1-1,-1 1,1-1,0 1,-1-1,1 1,0-1,-1 0,1 1,0-1,0 0,-1 0,1 1,0-1,0 0,-1 0,1 0,0 0,0 0,-1 0,1 0,0-1,0 1,0 0,-1 0,1 0,0-1,-1 1,1 0,0-1,-1 1,1-1,0 1,-1-1,1 1,-1-1,1 1,-1-1,1 0,-1 1,1-1,-1 0,0 1,1-1,3-14</inkml:trace>
  <inkml:trace contextRef="#ctx0" brushRef="#br0" timeOffset="3352.133">3952 596,'48'-5,"35"-1,13 0,-5 1,-13 2,-11 1,-11 5,-11 3,-8 0,-5-1,-4-1,-2-2,-5 0</inkml:trace>
</inkml:ink>
</file>

<file path=ppt/ink/ink4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13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1694 536,'-45'354,"32"-233,23-166,0-11,2 1,3 1,2 1,2 0,17-29,-18 48,-8 10,2 1,0 0,2 1,0 0,2 1,0 0,1 2,1 0,1 1,1 1,3-2,-21 18,-1 1,0-1,1 0,-1 1,0 0,1-1,-1 1,1 0,-1 0,1 0,-1 0,0 0,1 0,-1 0,1 0,-1 1,1-1,-1 1,0-1,1 1,-1-1,0 1,0 0,1-1,-1 1,0 0,0 0,0 0,0 0,0 0,0 0,0 0,0 1,-1-1,1 0,0 0,-1 1,1-1,-1 0,1 1,-1-1,1 1,-1 0,17 66,-8 43,-3-86</inkml:trace>
  <inkml:trace contextRef="#ctx0" brushRef="#br0" timeOffset="-1184.288">1 368,'12'28,"94"206,-36 14,-38-91,-15-196,14-63,5 1,22-40,42-118,-77 184,-21 74,0 1,-1 0,1-1,0 1,0 0,0 0,0 1,0-1,0 0,0 0,0 1,-1-1,1 1,0 0,0 0,-1-1,1 1,0 0,-1 1,1-1,-1 0,1 0,-1 1,0-1,1 0,-1 1,0-1,0 1,0 0,0-1,0 1,-1 0,2 1,2 2,10 10,0-2</inkml:trace>
  <inkml:trace contextRef="#ctx0" brushRef="#br0" timeOffset="-742.814">790 565,'24'-5,"13"-1,5-5,0-1,-3 3,-2 2,-3 2,-3 3,-2 0,0 2,-2 0,-4-4,-2-2,1 0,1 2,-3 0</inkml:trace>
  <inkml:trace contextRef="#ctx0" brushRef="#br0" timeOffset="-516.512">847 735,'33'9,"22"-1,5-2,-2-3,-7-1,-6-1,-7-1,-5 0,-3-5,-2-2,-6 1</inkml:trace>
  <inkml:trace contextRef="#ctx0" brushRef="#br0" timeOffset="4691.826">1666 1,'-13'7,"0"1,0 0,1 1,1 1,0 0,0 0,0 1,2 1,-1-1,1 2,1-1,-6 12,-2 22,2 0,2 1,1 0,3 0,-2 45,9-79,-11 78,5-54,1 1,3 0,1 0,2 0,1 0,2 0,2 1,-2-21,0 0,2-1,0 1,1-1,1 0,0 0,1-1,1 0,1 0,0-1,1 0,0-1,1 0,1-1,0-1,1 0,1 0,-1-1,2-1,-1-1,1 0,11 4,68 22,-77-25</inkml:trace>
</inkml:ink>
</file>

<file path=ppt/ink/ink4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44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344 457,'1'-4,"0"0,-1 0,0 1,0-1,0 0,0 0,-1 0,1 0,-1 1,0-1,0 0,0 1,-1-1,1 1,-1-1,0 1,0 0,0-1,0 1,-1 0,1 1,-1-1,1 0,-1 1,0-1,0 1,-1 0,1 0,0 0,-1 0,1 1,-1-1,1 1,-1 0,0 0,0 1,1-1,-4 0,-6 4,0 1,0 0,0 1,1 0,-1 1,2 0,-1 1,1 0,0 1,0 0,1 1,0 0,0 1,1 0,0 0,1 1,-1 3,1-4,0 2,1-1,0 1,1 0,1 0,0 0,0 1,1 0,1 0,-1 7,3-15,0 0,1-1,-1 1,1 0,0 0,0 0,1-1,0 1,-1 0,1 0,1-1,-1 1,1-1,0 1,0-1,0 0,1 1,-1-1,1 0,0-1,0 1,0 0,1-1,-1 0,1 0,0 0,0 0,0-1,0 1,3 0,2 1,1 0,0-1,0-1,0 1,0-2,1 1,-1-1,0-1,1 0,-1 0,1-1,-1 0,0-1,0 0,0-1,0 0,0-1,0 0,-1 0,0-1,4-3,22-14,-1-2,-1-2,-1-1,22-24,-13 12,32-43,-72 82,0 0,0 0,0 1,0-1,0 0,0 1,0-1,0 1,0-1,0 1,0-1,0 1,0 0,0-1,0 1,-1 0,1 0,0 0,-1-1,1 1,0 0,-1 0,1 0,-1 0,1 0,-1 0,0 0,1 0,-1 0,0 1,0-1,0 0,0 0,0 0,0 0,0 1,1 0,27 70,-15-48</inkml:trace>
  <inkml:trace contextRef="#ctx0" brushRef="#br0" timeOffset="449.699">852 739,'23'-53,"3"1,1 1,28-37,-55 89,1 0,-1 0,0 0,0 0,1 0,-1 0,1-1,-1 1,0 0,1 0,0 0,-1 0,1-1,-1 1,1 0,0-1,0 1,-1 0,1-1,0 1,0-1,0 1,0-1,0 0,-1 1,1-1,0 0,0 0,0 1,0-1,0 0,0 0,0 0,0 0,0 0,0 0,0-1,0 1,0 0,0 0,0-1,0 1,0 0,-1-1,1 1,0-1,0 1,0-1,-1 0,1 1,0-1,-1 0,1 0,0 1,-1-1,1 0,-1 0,1 0,-1 0,0 1,1-1,22 125,-22-121,0 1,0-1,1 0,-1 0,0-1,1 1,0 0,0 0,0-1,0 1,0-1,0 0,1 1,-1-1,1 0,-1 0,1-1,0 1,0-1,0 1,0-1,0 0,0 0,0 0,0 0,0-1,1 1,-1-1,0 0,0 0,1 0,-1 0,0-1,0 1,0-1,0 0,3 0,6-6,1 0,-1 0,-1-1,1 0,-1-1,0-1,-1 0,-1 0,1-1,-1 0,-1 0,0-1,-1 0,5-11,20-42,-23 50</inkml:trace>
  <inkml:trace contextRef="#ctx0" brushRef="#br0" timeOffset="888.544">1840 457,'-20'10,"1"1,1 1,0 1,1 1,0 0,1 1,1 1,0 0,1 1,1 1,0 1,12-17,-1 0,1 1,0 0,-1-1,1 1,0-1,1 1,-1 0,0 0,1 0,0-1,-1 1,1 0,0 0,1 0,-1-1,0 1,1 0,0 0,-1 0,1-1,0 1,0-1,1 1,-1 0,1-1,-1 0,1 1,0-1,-1 0,1 0,0 0,1 0,-1 0,0-1,0 1,1-1,-1 1,1-1,-1 0,1 0,0 0,0 0,-1 0,3 0,6 1,0 1,0-2,-1 1,1-1,0-1,0 0,0 0,0-1,0-1,0 0,0 0,-1-1,1 0,-1-1,0-1,0 1,0-1,-1-1,5-3,3-3,0-2,0 0,-2 0,1-2,-2 0,0 0,-1-2,-1 1,5-12,1-2,-1 7,-1-2,-2 1,0-2,-2 0,-1-1,-1 0,-1 0,-2-1,-1 0,-1-1,0-13,-5 37,0-1,0 0,-1 1,0 0,0-1,-1 1,0-1,0 1,0 0,-1 0,0 0,0 1,-1-1,1 1,-1-1,0 1,-1 0,1 1,-1-1,0 1,0 0,0 0,-1 0,1 1,-1 0,0 0,0 0,0 1,0 0,-1 0,1 0,-1 1,1 0,-1 1,1-1,-1 1,1 0,-1 1,1-1,-1 1,1 1,-1-1,-4 6,-1-1,1 2,1-1,-1 1,2 1,-1 0,1 1,0-1,1 2,0-1,0 1,2 0,-1 1,1-1,1 1,0 1,1-1,0 1,1 0,0-1,1 1,0 0,1 1,1 2,-1 8,1 0,1 0,1-1,1 1,1-1,1 1,1-1,1-1,1 1,1-1,1-1,1 1,1-2,1 0,0 0,2-1,0-1,1 0,1-1,1-1,0-1,1 0,0-2,1 0,1-1,0-1,0-1,1 0,1-2,-1-1,1-1,23 3,-12-4</inkml:trace>
</inkml:ink>
</file>

<file path=ppt/ink/ink4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5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282 114,'26'236,"-43"23,11-213,-26 264,32-294,12 58,-6-69</inkml:trace>
  <inkml:trace contextRef="#ctx0" brushRef="#br0" timeOffset="244.291">1 623,'43'-10,"38"-8,16 0,-1 2,-5-1,-15 3,-10 3,-11 0,-6 0,-6 3,-6 3,-4-3,-3 0,-7 2</inkml:trace>
  <inkml:trace contextRef="#ctx0" brushRef="#br0" timeOffset="613.41">932 1,'-62'432,"55"-385,1-21,1 1,1 0,1 0,2 0,1 0,1 0,1 0,1 0,2 0,0 0,8 20,-11-44,-1 0,1 1,0-1,0 0,0 0,0 0,0 0,1-1,-1 1,1 0,0-1,0 0,0 0,0 0,0 0,0 0,1-1,-1 1,1-1,-1 0,1 0,-1 0,1 0,-1-1,1 0,0 1,-1-1,1 0,0-1,-1 1,1-1,0 0,-1 0,1 0,1-1,6-1,-1-2,0 0,0 0,0 0,0-2,-1 1,0-1,0 0,-1-1,0 0,1-1,7-10,0 0,2 1,0 1,1 0,1 2,8-6,-26 20,-1 0,0 0,1 0,-1 0,1 0,-1 1,1-1,0 0,-1 1,1-1,0 1,-1-1,1 1,0 0,0 0,-1 0,1 0,0 0,0 0,-1 0,1 1,0-1,0 1,-1-1,1 1,0-1,-1 1,1 0,-1 0,1 0,-1 0,0 0,1 0,-1 0,0 1,0-1,1 0,-1 1,0-1,0 1,-1-1,1 1,0 0,0-1,-1 1,1 0,-1-1,0 1,1 0,-1-1,0 1,0 0,0 0,0 0,2 98,7 31,17-96,-10-29</inkml:trace>
  <inkml:trace contextRef="#ctx0" brushRef="#br0" timeOffset="1295.46">1637 820,'33'-5,"0"-1,-1-1,1-2,-2-2,0-1,0-1,-1-1,0-2,-2-1,22-17,-47 32,0 0,-1 0,1 0,-1 0,1 0,-1-1,0 0,0 1,0-1,0 0,0 0,-1 0,1 0,-1 0,0 0,0 0,0-1,0 1,-1 0,1-1,-1 1,0 0,0-1,0 1,0 0,-1-1,1 1,-1 0,0-1,0 1,0 0,0 0,-1 0,1 0,-1 0,0 0,0 0,0 1,0-1,0 1,-1-1,1 1,-1 0,1 0,-1 0,-1-1,-3-1,0-1,-1 1,0 0,0 1,0 0,0 0,0 1,0 0,-1 0,1 1,-1 0,1 1,-1-1,1 2,-1-1,0 1,1 1,0-1,-1 1,1 1,0 0,0 0,0 0,0 1,1 0,0 1,-1-1,2 2,-1-1,-3 4,0-1,0 0,1 0,0 1,1 1,0-1,0 1,1 0,0 1,1 0,0 0,1 1,0-1,1 1,0 0,1 0,-2 13,3-15,1 1,0 0,1 0,0-1,1 1,0 0,1 0,0-1,0 1,1-1,1 1,-1-1,2 0,-1-1,2 1,-1-1,1 0,1 0,-1-1,1 1,1-1,0-1,0 0,0 0,1-1,0 1,0-2,1 0,-1 0,1 0,0-1,0-1,3 1,18 1,0 0,0-3,0 0,1-2,12-2,-11 1,-1 0</inkml:trace>
</inkml:ink>
</file>

<file path=ppt/ink/ink4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2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66 875,'-14'33,"3"0,0 0,3 1,0 0,2 0,-1 35,7-66,-1-1,1 1,0 0,0-1,0 1,0 0,1-1,-1 1,1 0,-1-1,1 1,0-1,0 1,0-1,0 1,1-1,-1 0,0 1,1-1,0 0,0 0,-1 0,1 0,0-1,1 1,-1 0,0-1,0 1,1-1,-1 0,1 0,-1 0,1 0,-1 0,1-1,0 1,-1-1,1 0,0 1,-1-1,1-1,0 1,-1 0,1 0,0-1,-1 0,1 1,-1-1,1 0,-1-1,12-3,-1-2,0 0,-1 0,1-2,-2 1,1-1,-1-1,-1 0,0-1,0 0,-1 0,0-1,-1 0,0-1,-1 1,-1-2,0 1,-1-1,0 1,-1-1,0-1,-1 1,-1 0,0-2,-2 11,1 0,-1 0,0 0,0 1,0-1,0 0,-1 0,0 1,0-1,0 0,-1 1,1-1,-1 1,0 0,-1-1,1 1,-1 0,1 0,-1 1,0-1,-1 0,1 1,-1 0,1 0,-1 0,0 0,0 1,0-1,-1 1,1 0,0 0,-1 1,-4-2,-15 1</inkml:trace>
  <inkml:trace contextRef="#ctx0" brushRef="#br0" timeOffset="550.895">573 1,'3'185,"7"1,16 62,-15-146,-4 1,-7 63,0-165,0-1,-1 1,1-1,0 1,0-1,-1 1,1-1,0 1,0-1,0 1,0-1,-1 1,1-1,0 1,0-1,0 1,0-1,0 1,1-1,-1 1,0-1,0 1,0-1,0 1,0-1,1 1,-1-1,0 1,1-1,-1 1,0-1,1 1,-1-1,0 0,1 1,-1-1,0 0,1 1,-1-1,1 0,-1 0,1 1,-1-1,1 0,-1 0,1 0,-1 0,1 0,-1 1,1-1,-1 0,1 0,0 0,-1 0,1-1,-1 1,1 0,-1 0,1 0,-1 0,1 0,-1-1,1 1,-1 0,1-1,29-30,-21 22,8-9,-1-2,0 2,2 0,0 1,1 0,0 2,2 0,-1 1,2 1,0 1,0 2,4-2,-23 11,0 0,0-1,0 1,0 0,0 1,1-1,-1 1,0-1,0 1,1 0,-1 0,0 0,0 0,1 1,-1-1,0 1,0 0,0 0,0 0,0 1,0-1,0 1,0-1,-1 1,1 0,0 0,-1 0,0 0,1 1,-1-1,0 1,0-1,0 1,-1 0,1-1,-1 1,1 0,-1 0,0 0,0 0,0 1,-1-1,1 0,-1 0,0 0,1 1,-1-1,-1 3,-3 9,0 0,-1 0,-1 0,0 0,-1-1,0 0,-1-1,-1 0,0 0,-1-1,0 0,-1 0,-1-1,1-1,-2 0,1 0,-1-2,-1 1,0-2,0 0,0 0,-1-1,0-1,0-1,0 0,-1-1,-4 0,14-1,-1-1,1-1,0 1,-1-1,1 0,0 0,-1-1,1 0,0 0,0-1,0 1,0-1,0-1,0 1,0-1,0 0,1 0,0 0,0-1,0 0,0 0,0-1,1 1,-1-1,1 0,1 0,-1 0,1-1,0 1,0-1,0 0,-1-18,2 1</inkml:trace>
  <inkml:trace contextRef="#ctx0" brushRef="#br0" timeOffset="1000.643">1251 85,'40'569,"-52"-185,12-300,0-72</inkml:trace>
  <inkml:trace contextRef="#ctx0" brushRef="#br0" timeOffset="1245.336">997 650,'43'0,"38"0,11-5,-1-1,-7 0,-12 1,-10-4,-9 1,-10 1,-7 1,-5 3,-3 1,-6 1</inkml:trace>
  <inkml:trace contextRef="#ctx0" brushRef="#br0" timeOffset="2829.727">1871 707,'-13'0,"0"0,0 1,0 0,0 1,0 1,0 0,0 1,1 0,0 1,0 0,0 1,0 1,1-1,0 2,0 0,1 0,0 1,1 0,0 0,0 1,1 1,0-1,1 1,0 1,1-1,0 1,-1 4,3-8,1 0,0-1,0 2,1-1,0 0,1 0,-1 1,2-1,-1 0,1 1,0-1,1 1,0-1,0 0,1 1,0-1,1 0,-1 0,2 0,-1-1,2 4,-1-10,-1 0,0 0,1-1,-1 1,1-1,-1 1,1-1,-1 0,1 0,-1-1,1 1,-1-1,0 0,1 1,-1-2,0 1,1 0,-1-1,0 1,0-1,0 0,0 0,0 0,-1 0,1-1,-1 1,1-1,1-2,87-74,-3-5,24-33,-112 116,0 0,0 1,0-1,0 0,0 0,0 0,1 0,-1 0,0 0,1 1,-1-1,1 0,-1 0,1 0,-1 1,1-1,-1 0,1 1,0-1,-1 1,1-1,0 0,0 1,-1 0,1-1,0 1,0-1,0 1,0 0,0 0,-1-1,1 1,0 0,0 0,0 0,0 0,0 0,0 0,0 0,0 0,-1 1,1-1,0 0,0 0,0 1,0-1,0 1,-1-1,1 1,0-1,0 1,-1-1,1 1,0-1,-1 1,1 0,-1 0,1-1,-1 1,1 0,-1 0,1-1,-1 1,0 1,-8 63,6-56,0 1,0 0,1 0,0 1,0-1,1 0,1 0,0 0,0 0,1 0,0 0,1 0,0 0,1-1,-1 1,6 7,-7-13,1 0,0 1,0-1,0 0,0 0,1-1,0 1,0-1,0 0,0 1,0-2,0 1,1-1,0 1,-1-1,1 0,0-1,0 1,0-1,0 0,0 0,0-1,0 0,0 1,0-2,1 1,-1-1,0 1,0-1,0-1,0 1,0-1,-1 0,1 0,0 0,-1-1,12-6,-1 0,0-2,-1 0,0 0,0-1,-2-1,1 0,-2-1,9-13,44-95,-25-1,-30 149,-9-5,1 1,2-1,0 1,1-1,0 0,2-1,1 1,1-1,7 15,-12-31,0 0,1 0,-1 0,1 0,0-1,0 0,0 0,0 0,0 0,1-1,-1 1,1-1,0 0,-1-1,1 1,0-1,0 0,0 0,0 0,0-1,1 0,-1 0,0 0,0-1,0 1,0-1,0 0,0-1,0 1,-1-1,1 0,0 0,-1-1,1 1,-1-1,0 0,0 0,0-1,0 1,-1-1,1 1,-1-1,0-1,2-3,93-151,-91 145,1 1,1 1,0-1,0 2,1-1,1 1,0 1,0 0,1 0,1 1,-1 1,1 0,13-6,-23 13,-1 0,0 0,0 1,1-1,-1 1,1-1,-1 1,0 0,1 0,-1 0,1 0,-1 0,0 0,1 1,-1-1,1 1,-1 0,0-1,0 1,1 0,-1 1,0-1,0 0,0 1,0-1,0 1,-1-1,1 1,0 0,-1 0,1 0,-1 0,0 0,1 0,-1 0,0 0,0 0,-1 1,1-1,0 0,-1 1,1 0,-2 105,-19 9,20-117,0 1,-1 0,1 0,0-1,0 1,0 0,0 0,0 0,0-1,0 1,0 0,0 0,1-1,-1 1,0 0,0 0,1-1,-1 1,0 0,1 0,-1-1,1 1,-1-1,1 1,-1 0,1-1,-1 1,1-1,0 1,-1-1,1 1,0-1,-1 0,1 1,0-1,-1 0,1 0,0 1,0-1,0 0,-1 0,1 0,0 0,0 0,-1 0,1 0,0 0,0 0,0 0,-1-1,1 1,0 0,0 0,-1-1,1 1,0-1,-1 1,1 0,0-1,-1 1,1-1,-1 0,45-35,-42 34,68-70,-51 50,0 0,1 2,1 0,1 2,0 0,2 2,0 1,14-6,-38 19,1 1,0 0,0-1,0 1,0 0,0 1,0-1,1 0,-1 0,0 1,0-1,0 1,1 0,-1 0,0 0,1 0,-1 0,0 0,0 1,1-1,-1 1,0-1,0 1,0 0,0 0,0 0,0 0,0 0,0 1,0-1,0 0,-1 1,1 0,0-1,-1 1,0 0,1 0,-1 0,0 0,0 0,0 0,0 0,0 0,0 0,-1 0,1 0,-1 1,0-1,-10 103,7-94,0-1,1 1,0 0,1 0,0-1,1 1,0 0,1 0,1 7,44 66,-46-83,-6-5</inkml:trace>
  <inkml:trace contextRef="#ctx0" brushRef="#br0" timeOffset="3099.326">2324 255,'-10'4,"-3"3</inkml:trace>
</inkml:ink>
</file>

<file path=ppt/ink/ink4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1,'-5'38,"-2"47,1 17,1 2,2-12,0-12,2-10,1-12,0-7,0-7,0-6,0-4,1-4,-1-2,0-1,0 0,0-5</inkml:trace>
  <inkml:trace contextRef="#ctx0" brushRef="#br0" timeOffset="421.377">0 565,'560'-47,"-332"32,-210 17,-41 12,5-4,11-6,1 0,0 1,0 0,0 0,1 0,-1 0,1 1,1 0,-1 0,1 0,0 1,0-1,1 1,0 0,0 0,1 0,0 1,0-1,0 0,1 1,0-1,1 1,0 0,0-1,0 1,1-1,0 1,1-1,0 0,0 1,0-1,1 0,0 0,0 0,1-1,0 1,0-1,2-1,1 0,-1 0,1-1,0 0,0 0,0-1,1 0,-1 0,1-1,0 0,-1 0,1-1,0 0,0 0,0-1,0 0,0-1,0 1,0-1,0-1,-1 0,1 0,0 0,-1-1,0 0,1 0,-1-1,0 0,-1 0,1-1,-1 0,0 0,0-1,0 1,0-2,-2 3,0-1,0 0,-1 0,0 0,1-1,-2 1,1-1,-1 1,1-1,-2 0,1 0,-1 0,0 0,0 0,0 0,-1-1,0 1,0 0,-1 0,1 0,-2 0,1 0,0 0,-1 0,0 0,-1 0,1 1,-1-1,0 1,-1 0,1 0,-1 0,0 0,0 0,0 1,-5-4,-68-13,53 20</inkml:trace>
</inkml:ink>
</file>

<file path=ppt/ink/ink4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46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235 481,'-9'2,"0"0,0 1,0 0,0 0,0 1,1 0,-1 0,1 1,0 0,1 1,-1 0,1 0,0 1,0-1,1 1,0 1,0-1,1 1,-4 8,-2 4,1 0,0 1,2 0,0 1,1-1,2 1,0 1,1-1,2 1,0 0,1-1,2 8,-1-23,0 0,0 0,1 0,0 0,0 0,1-1,0 1,0-1,1 1,0-1,0 0,0 1,1-2,-1 1,2 0,-1-1,0 0,1 0,0 0,0 0,1-1,-1 0,1 0,0-1,0 1,0-1,1 0,-1-1,1 0,-1 0,1 0,0-1,0 0,0 0,0-1,-1 1,1-2,0 1,0-1,0 0,7-4,0 0,0 0,-1-2,0 0,-1 0,1-1,-2-1,1 0,-1 0,0-1,-1-1,0 0,-1 0,0-1,-1 0,0 0,-1-1,0 0,-1-1,0-1,0-1,-1 0,-1 0,0 0,-1 0,-1-1,-1 0,0 1,-1-1,-1 1,-1-1,0 0,-4-13,4 22,0-1,0 1,-1-1,-1 1,1 0,-1 0,0 1,-1-1,0 1,0 0,-1 0,0 0,0 1,0 0,-1 0,0 1,0 0,-1 0,1 0,-1 1,0 0,0 1,0 0,-1 0,1 1,-5-1,9 1,-1 1,1 0,0 0,-1 0,1 1,0 0,-1-1,1 1,-1 1,1-1,0 1,-1 0,1 0,0 0,-1 0,1 1,0 0,0 0,0 0,1 0,-1 0,0 1,1 0,0 0,-1 0,1 0,0 0,1 1,-1-1,0 1,1-1,0 1,-1 3,-6 19,3-2</inkml:trace>
  <inkml:trace contextRef="#ctx0" brushRef="#br0" timeOffset="468.358">575 1187,'175'-414,"-142"349,-32 65,0 0,0-1,0 1,0 0,0 0,0 0,0 0,0 0,-1 0,1 0,0 0,0 1,0-1,0 0,0 1,0-1,0 0,-1 1,1-1,0 1,0-1,0 1,-1 0,1-1,0 1,-1 0,1-1,-1 1,1 0,-1 0,1 0,-1-1,1 1,-1 0,0 0,1 0,-1 0,0 0,0 0,0 0,0 0,0 0,0-1,0 1,0 0,0 0,0 0,0 0,-1 0,1 0,0 0,-1 0,1-1,0 1,-1 0,0 0,3 8,2 11,-4-13,0 1,1-1,0 1,1-1,-1 0,1 1,1-1,-1 0,1 0,0 0,1-1,0 1,0-1,0 0,1 0,0 0,0 0,0-1,1 0,0 0,0-1,0 0,0 0,1 0,0 0,0-1,3-2,0 1,0-2,0 1,1-2,-1 1,0-1,0-1,0 0,0 0,0-1,0 0,-1-1,1 0,-1 0,0-1,0-1,-1 1,0-1,0-1,0 1,0-1,-1-1,-1 1,1-1,-1-1,0 1,-1-1,0 0,2-5,2-2,-2 0,0 0,0 0,-2-1,0 0,-1 0,2-16,-4 11</inkml:trace>
  <inkml:trace contextRef="#ctx0" brushRef="#br0" timeOffset="846.638">1506 1,'-18'398,"-22"-70,30-268,1 59,9-118,0 0,0 1,0-1,0 1,0-1,1 0,-1 1,0-1,1 0,-1 1,0-1,1 0,0 0,-1 0,1 1,0-1,0 0,-1 0,1 0,0 0,0 0,0 0,0 0,0-1,1 1,-1 0,0 0,0-1,0 1,1-1,-1 1,0-1,1 0,-1 1,0-1,1 0,-1 0,0 0,1 0,-1 0,1 0,-1 0,0-1,1 1,-1 0,0-1,0 1,1-1,-1 1,0-1,0 0,0 0,1 1,-1-1,0 0,0-1,18-13</inkml:trace>
  <inkml:trace contextRef="#ctx0" brushRef="#br0" timeOffset="1363.766">1703 594,'-3'24,"-2"4,0 0,3 0,0 1,2-1,0 1,2-1,5 22,-7-47,1 0,-1 0,1 0,-1 0,1 0,0 0,0 0,1 0,-1 0,1 0,-1 0,1-1,0 1,0-1,0 1,0-1,0 0,1 0,-1 0,1 0,-1 0,1 0,0-1,0 1,0-1,0 0,0 0,0 0,0 0,0 0,0-1,0 0,0 1,0-1,1 0,-1 0,0-1,0 1,0-1,0 0,0 1,0-1,0-1,3 0,5-8,0-1,0 0,-2 0,1-1,-1 0,-1-1,0 0,-1 0,-1-1,0 0,4-12,14-28,64-85,-88 138,0 1,0-1,1 1,-1-1,0 1,0-1,0 1,0-1,0 1,1-1,-1 1,0-1,0 1,1 0,-1-1,0 1,1-1,-1 1,0 0,1-1,-1 1,0 0,1-1,-1 1,1 0,-1 0,1-1,-1 1,1 0,-1 0,1 0,-1 0,1 0,-1 0,1 0,-1 0,1 0,-1 0,1 0,-1 0,1 0,-1 0,1 0,-1 0,1 0,-1 1,1-1,-1 0,1 0,-1 1,0-1,1 0,-1 1,1-1,-1 0,0 1,1-1,-1 1,0-1,0 0,1 1,-1-1,0 1,0-1,1 1,-1 0,3 38,-3-35,-2 161,11 261,3-307,-5-1,-9 99,-26-114,27-100,0-1,0 0,0 0,0 1,-1-1,1 0,-1 0,1 0,-1 0,0-1,0 1,0 0,0-1,0 1,0-1,0 0,-1 0,1 0,0 0,-1 0,1 0,-1 0,1-1,-1 1,1-1,-1 0,1 0,-1 0,1 0,-1 0,1-1,-1 1,1-1,-1 1,1-1,0 0,-1 0,1 0,-1-1,-3-4,0 0,0 0,1-1,0 1,0-1,0-1,1 1,0 0,1-1,0 0,0 0,0 0,1 0,1-1,-1 1,1 0,1-1,-1 1,1-1,1 1,0-1,0 1,0 0,1-1,1 1,-1 0,1 0,3-5,4-13,1 1,1 1,0 0,2 1,1 0,1 1,1 1,1 1,0 0,2 1,0 1,1 1,5-2,-7 6</inkml:trace>
  <inkml:trace contextRef="#ctx0" brushRef="#br0" timeOffset="2412.49">3030 1074,'316'-461,"-272"390,-44 71,1 0,-1 0,1 0,-1 0,1 0,-1 0,1 0,-1 0,1 0,-1 0,1 1,-1-1,1 0,-1 0,1 0,-1 1,0-1,1 0,-1 0,1 1,-1-1,0 1,1-1,-1 0,0 1,1-1,-1 0,0 1,0-1,1 1,-1-1,0 1,0-1,0 1,0-1,1 1,-1-1,0 1,0-1,0 1,0-1,0 1,0-1,0 1,-1-1,1 1,0-1,0 1,0-1,0 1,-1-1,1 1,0-1,0 0,-1 1,1-1,0 1,-1-1,-27 153,26-147,0 1,1-1,-1 0,1 1,1-1,-1 1,1-1,0 1,1-1,0 1,0-1,0 1,0-1,1 0,0 0,1 0,-1 0,1 0,1 0,-1-1,1 1,-1-1,2 0,-1 0,0 0,1-1,0 0,0 1,0-2,1 1,-1-1,1 0,2 1,-2-3,0 0,0-1,0 1,0-1,0-1,0 1,0-1,0 0,0 0,0-1,0 0,0 0,-1 0,1-1,-1 1,0-1,1-1,-1 1,-1-1,1 0,0 0,1-3,86-108,-88 108,102-176,-98 168,-6 18</inkml:trace>
  <inkml:trace contextRef="#ctx0" brushRef="#br0" timeOffset="2731.456">3905 848,'23'-13,"-1"-1,0-1,-1 0,-1-2,0-1,-1 0,-1-1,-1-1,-1-1,-1 0,0-1,3-10,-16 30,0 0,-1-1,0 1,1 0,-1 0,0-1,0 1,0 0,0-1,-1 1,1-1,-1 0,0 1,1-1,-1 1,0-1,-1 1,1-1,0 0,-1 1,1-1,-1 1,0-1,0 1,0 0,0-1,0 1,0 0,-1 0,1 0,-1 0,0 0,1 0,-1 0,0 0,0 1,0-1,0 1,0-1,-1 1,1 0,0 0,-1 0,1 0,-1 0,1 0,-1 1,1 0,-3-1,-7 3,1 1,0 0,-1 1,1 0,1 1,-1 0,1 0,0 1,0 1,0 0,1 0,0 1,1 0,-1 0,2 1,-1 0,-1 4,2-4,0 1,0 0,1 0,0 1,1 0,0 0,1 0,0 1,1-1,0 1,1 0,0 0,1 0,0 8,1-14,0 1,1 0,-1 0,1-1,1 1,-1-1,1 1,0-1,1 1,-1-1,1 0,0 0,1 0,0-1,0 1,0-1,0 0,1 0,0-1,0 1,0-1,0 0,1 0,0-1,0 1,3 0,3 0,1-1,-1 0,1-1,0-1,-1 0,1-1,0 0,0-1,-1 0,1-1,-1 0,1-1,-1-1,0 0,0-1,0 0,-1 0,0-1,0-1,0 0,0-1,33-15,-20 11</inkml:trace>
  <inkml:trace contextRef="#ctx0" brushRef="#br0" timeOffset="3101.617">4413 820,'28'-12,"-1"-1,0-2,-1 0,-1-2,0-1,-1-1,-1-1,-1-1,6-8,-24 24,0 0,-1 0,0 0,0 0,0-1,-1 1,0-1,0 0,0 1,-1-1,0 0,0 0,0-5,-1 9,0 0,0 0,0 0,-1 0,1 0,0 0,-1 0,1 0,-1 1,0-1,0 0,0 0,0 0,0 1,0-1,0 1,-1-1,1 1,0-1,-1 1,1 0,-1 0,0-1,1 1,-1 0,0 1,0-1,1 0,-1 0,0 1,0-1,0 1,0 0,0-1,0 1,0 0,0 0,0 0,0 0,0 1,0-1,0 1,-5 0,0 0,0 1,0 0,1 0,-1 0,1 1,-1 0,1 1,0-1,0 1,0 0,1 1,-1-1,1 1,0 0,0 0,1 1,0 0,-3 3,-56 126,57-118,2 0,0 0,1 1,0 0,2-1,0 1,2 10,-1-23,0 0,0 0,1 0,0 0,0 0,1 0,-1 0,1 0,0-1,0 1,1-1,-1 1,1-1,0 0,0 0,0 0,1 0,0-1,-1 1,1-1,0 0,1 0,-1-1,0 1,1-1,-1 0,1 0,2 0,9 1,0-1,1 0,0-1,-1-1,1-1,0-1,-1 0,0-1,1 0,-1-1,0-1,-1-1,1-1,-1 0,0 0,-1-2,0 0,10-8,-6 3</inkml:trace>
  <inkml:trace contextRef="#ctx0" brushRef="#br0" timeOffset="3529.414">5119 594,'-23'22,"2"1,0 1,2 0,0 2,2 0,1 1,1 1,2 0,0 1,-2 11,14-36,1-1,-1 1,0-1,1 1,0 0,0-1,0 1,0-1,1 1,0-1,-1 1,1-1,0 1,1-1,-1 1,0-1,1 0,0 0,0 0,0 0,0 0,0 0,1-1,-1 1,1-1,0 1,-1-1,1 0,0 0,1 0,-1-1,0 1,0-1,1 0,-1 0,1 0,-1 0,1 0,-1-1,1 1,-1-1,1 0,-1 0,1-1,0 1,-1-1,1 0,9-1,1-1,-1-1,0 0,-1 0,1-2,-1 1,0-2,0 0,-1 0,0-1,0 0,-1-1,0 0,0-1,-1 0,0 0,-1-1,6-11,98-204,-104 209,9-20,0-1,-3-1,-1 0,-2-1,5-33,-15 63,0 0,-1 0,0-1,0 1,-1 0,-1 0,0-1,0 1,-1 0,0 1,0-1,-1 0,-1 1,0 0,0 0,-2-1,6 8,-1 0,1 0,-1 1,0-1,0 0,0 1,0 0,0-1,-1 1,1 0,0 0,0 0,-1 1,1-1,0 0,-1 1,1-1,-1 1,1 0,-1 0,1 0,-1 0,1 1,-1-1,1 1,0-1,-1 1,1 0,0 0,-1 0,1 0,0 0,0 0,0 1,-2 0,-61 67,51-44,1 1,1 1,1 0,1 0,1 1,2 0,1 1,1 0,1 0,2 0,1 0,1 0,2 0,1 0,1 0,1 0,6 15,-3-22,1-1,1-1,1 1,1-2,1 1,1-2,0 0,1 0,1-1,1-1,0-1,2 0,-6-4,0-2,1 0,0 0,0-1,1-1,0-1,0 0,15 4,-5-5</inkml:trace>
  <inkml:trace contextRef="#ctx0" brushRef="#br0" timeOffset="13021.936">292 2175,'-15'1,"0"1,0 1,0 1,0 0,1 1,0 0,0 1,0 0,1 2,0-1,0 2,1-1,0 2,-1 1,3 1,1-1,0 2,1-1,1 1,0 0,1 1,0 0,1 0,1 0,0 0,0 1,2-1,0 1,1 0,0 0,1 0,1 0,0 0,1-1,4 15,-6-25,1 0,0 0,0 0,0 0,0-1,0 1,1 0,0-1,0 1,0-1,0 0,0 0,1 1,-1-2,1 1,0 0,0 0,0-1,0 0,0 1,1-1,-1-1,1 1,-1 0,1-1,0 0,-1 1,1-1,0-1,0 1,3 0,5-1,0 1,0-1,0-1,0 0,0 0,-1-2,1 1,0-1,-1-1,1 0,14-12,1-1,-2 0,0-2,-1-1,-1-1,-1-1,-1-1,-1-1,-1-1,-2 0,0-1,-1-1,-2-1,-1 0,1-6,3 2,-1-1,-2-1,-2 0,-1 0,-1-1,-2 0,-2-1,-1 0,-2 0,-1-9,-3 29,-1 0,-1 0,0 0,-1 0,-1 0,-1 1,0-1,0 2,-9-14,11 21,0 0,0 1,0 0,-1 0,0 0,0 0,-1 1,1-1,-1 2,0-1,-1 0,1 1,-1 1,0-1,0 1,0 0,0 0,0 1,-1 0,1 0,-8 0,9 2,0 1,0 0,-1 0,1 0,0 0,0 1,0 0,0 0,1 1,-1 0,1 0,-1 0,1 0,0 1,0 0,1 0,-1 1,1-1,0 1,0 0,0 0,1 0,-1 0,1 1,1-1,-2 5,-3 5,0 1,2 0,0 1,1-1,0 1,2 0,0 0,0 0,2 5,0-1,2 1,1-1,0 0,2 0,0 0,1 0,1-1,1 0,1-1,1 0,0 0,11 14,25 27,-4 2,-2 1,14 35,-8 37,-45-132,-1 0,1-1,0 1,0 0,0-1,0 1,0-1,1 1,-1-1,1 0,-1 0,1 1,0-1,0 0,0-1,0 1,0 0,0 0,1-1,-1 0,0 1,1-1,0 0,-1 0,1 0,-1 0,1-1,10-1</inkml:trace>
  <inkml:trace contextRef="#ctx0" brushRef="#br0" timeOffset="13266.413">998 2287,'-9'34,"-4"20,5 2,10-10,3-16,2-15</inkml:trace>
  <inkml:trace contextRef="#ctx0" brushRef="#br0" timeOffset="13523.377">885 1836,'10'5,"7"10,7 9,3 4,-3-2</inkml:trace>
  <inkml:trace contextRef="#ctx0" brushRef="#br0" timeOffset="13788.05">1167 2513,'2'-25,"2"1,1 0,0 0,2 0,1 1,1 0,9-18,-10 23,75-169,-82 185,0 1,0-1,0 1,0 0,0-1,0 1,0 0,0 0,0-1,1 1,-1 0,1 0,-1 1,0-1,1 0,0 0,-1 1,1-1,-1 1,1-1,0 1,-1 0,1-1,0 1,-1 0,1 0,0 0,-1 0,1 1,0-1,-1 0,2 1,11 7</inkml:trace>
  <inkml:trace contextRef="#ctx0" brushRef="#br0" timeOffset="14064.868">1590 2343,'11'3,"1"0,-1-1,0-1,1 0,-1-1,1 0,-1 0,1-1,-1-1,1 0,-1 0,0-1,0-1,0 0,-1 0,1-1,-1-1,0 0,0 0,-1-1,0 0,0 0,-1-1,0 0,0-1,0 1,-1-2,-1 1,3-5,-8 11,1 1,-1 0,1 0,-1-1,0 1,0-1,0 1,-1-1,1 1,0-1,-1 0,0 1,0-1,0 1,0-1,0 0,0 1,-1-1,1 0,-1 1,1-1,-1 1,0-1,0 1,0-1,-1 1,1 0,-1 0,1-1,-1 1,0 0,1 0,-1 1,0-1,0 0,-1 1,1-1,0 1,0-1,-1 1,1 0,-1 0,1 0,-1 1,1-1,-1 1,0-1,-1 1,-9 4,0 0,1 1,-1 1,1 0,0 0,1 1,0 1,0 0,0 1,1 0,0 0,1 1,0 0,1 1,0 0,0 0,-5 12,10-18,-5 6,0 0,1 1,1 0,-1 0,2 0,0 1,1 0,-4 13,7-21,1-1,-1 0,1 1,0-1,0 1,0-1,0 1,1-1,0 0,0 1,0-1,1 0,-1 0,1 1,0-1,0-1,0 1,1 0,-1 0,1-1,0 0,0 1,0-1,0 0,1 0,-1-1,1 1,0-1,0 0,12 4,0-1,1-1,-1 0,1-2,0 0,0 0,0-2,0 0,0-1,0-1,0 0,0-1,-1-1,1-1,-1 0,0-1,10-6,-19 10,16-6</inkml:trace>
  <inkml:trace contextRef="#ctx0" brushRef="#br0" timeOffset="14536.277">2466 2062,'-12'4,"-1"0,1 1,1 0,-1 1,1 0,0 1,0 0,1 1,0 0,1 1,-1 0,2 1,-1-1,1 2,1-1,-3 5,6-9,0 1,1-1,-1 1,1 0,1 0,-1 0,1 1,1-1,-1 1,1-1,0 1,1-1,0 1,0-1,0 1,1-1,1 1,-1-1,1 1,0-1,1 0,-1 0,1 0,1 0,0-1,0 1,0-1,1 1,4 1,1-1,0 0,0-1,0 0,1 0,0-1,0-1,0 0,1 0,-1-1,1-1,0 0,0-1,0 0,0 0,0-1,0-1,0 0,-1-1,1 0,5-2,6-1,-5-2</inkml:trace>
  <inkml:trace contextRef="#ctx0" brushRef="#br0" timeOffset="14971.454">2974 1638,'27'388,"-27"-306,12 102,17-29,-26-125,-22-37,9-5</inkml:trace>
  <inkml:trace contextRef="#ctx0" brushRef="#br0" timeOffset="15218.919">2776 2118,'29'-5,"28"-1,10 0,-2 1,-7 1,-9 2,-8 1,-11 5,-5 3,-3-1,0-1,-4 4,1 0,-5-2</inkml:trace>
  <inkml:trace contextRef="#ctx0" brushRef="#br0" timeOffset="15466.317">3454 2259,'9'39,"8"12,7-3,3-8,-3-12</inkml:trace>
  <inkml:trace contextRef="#ctx0" brushRef="#br0" timeOffset="15618.355">3454 1864,'0'0</inkml:trace>
  <inkml:trace contextRef="#ctx0" brushRef="#br0" timeOffset="16154.41">4074 2062,'-13'14,"-1"1,2 1,0 0,1 1,1 0,0 1,1 0,1 0,1 1,1 0,0 0,2 1,0-1,0 5,4-21,-1 1,0-1,1 1,0 0,0-1,0 1,0-1,1 1,0 0,-1-1,1 1,0-1,1 0,-1 1,1-1,-1 0,1 0,0 0,0 0,0 0,1 0,-1 0,1-1,-1 1,1-1,0 0,0 0,0 0,0 0,0 0,1-1,-1 1,0-1,1 0,-1 0,1 0,-1-1,1 1,-1-1,1 0,0 0,-1 0,1 0,0-1,-1 1,1-1,-1 0,1 0,1-1,10-5,0 0,0-1,-1 0,0-2,0 1,-1-2,-1 0,0 0,0-1,-1-1,1-2,-7 8,-1-1,0-1,0 1,-1 0,0-1,0 0,-1 0,-1 0,1 0,-1 0,-1 0,0 0,0 0,0 0,-1 0,-1 0,0 0,0 0,-1 0,0 0,0 1,-1 0,0-1,0 1,-1 1,0-1,0 1,-5-4,6 7,-1 1,0 0,0 1,0-1,0 1,0 0,-1 0,1 1,-1-1,1 1,-1 1,1-1,-1 1,0 0,1 0,-1 0,0 1,1 0,-1 0,-1 1,-11 5</inkml:trace>
  <inkml:trace contextRef="#ctx0" brushRef="#br0" timeOffset="16639.781">4526 2429,'32'-47,"-1"-2,-2 0,-3-2,19-51,-21 61,-24 41,0-1,1 0,-1 1,0-1,1 0,-1 1,1-1,-1 1,1-1,-1 1,1-1,-1 1,1-1,-1 1,1 0,0-1,-1 1,1 0,0-1,-1 1,1 0,0 0,-1-1,1 1,0 0,0 0,-1 0,1 0,0 0,0 0,-1 0,1 0,0 1,-1-1,1 0,0 0,-1 1,1-1,0 0,-1 1,1-1,0 0,-1 1,1-1,-1 1,1-1,-1 1,1-1,-1 1,1 0,-1-1,0 1,1 0,-1-1,0 1,0 0,1-1,-1 1,0 0,0 0,32 132,-29-126,0 1,1-1,-1 0,2 0,-1-1,1 1,0-1,0 0,1 0,0 0,0-1,0 0,1 0,-1-1,1 0,0 0,0 0,1-1,-1 0,1 0,0-1,0 0,-1-1,1 0,0 0,7 0,-5-1,0 0,0 0,0-1,-1 0,1-1,0 0,-1-1,1 0,-1 0,0-1,0 0,0 0,-1-1,1-1,-1 1,0-1,-1-1,0 1,0-1,0-1,-1 1,0-1,2-3,34-71,-36 64</inkml:trace>
  <inkml:trace contextRef="#ctx0" brushRef="#br0" timeOffset="22905.058">5711 2259,'0'10,"0"7,-5 2,-6 1,3-6,8-7,4-8,7-5,0-6,-1 0</inkml:trace>
  <inkml:trace contextRef="#ctx0" brushRef="#br0" timeOffset="23502.611">5767 1920,'0'-5,"-4"-1,-8 5,-5 2,5 2,8-1,11 1,4-2</inkml:trace>
</inkml:ink>
</file>

<file path=ppt/ink/ink4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29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1,'-10'5,"-3"6,6 1,4-5,2-1,-3 0,-6-1,-1 3,1 5,2 0</inkml:trace>
</inkml:ink>
</file>

<file path=ppt/ink/ink4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30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0,'0'5,"-4"2,-3 3,1 2</inkml:trace>
</inkml:ink>
</file>

<file path=ppt/ink/ink4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27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85,'-13'39,"-154"273,-87 131,244-420,22-28,107-152,-103 130</inkml:trace>
  <inkml:trace contextRef="#ctx0" brushRef="#br0" timeOffset="385.638">1100 114,'12'285,"-3"-223,-7-36,2-1,1 1,0-1,2 0,1 0,1-1,10 19,-17-40,-1 0,1 0,0-1,0 1,0 0,0-1,1 0,-1 1,1-1,-1 0,1 0,0-1,-1 1,1 0,0-1,0 0,0 0,0 0,1 0,-1 0,0-1,0 1,1-1,-1 0,0 0,0 0,1 0,-1 0,0-1,0 0,0 1,1-1,-1-1,0 1,0 0,0-1,-1 1,1-1,0 0,-1 0,1 0,-1 0,1 0,-1-1,0 1,0-1,0 0,1-2,21-28,-2-1,-2-1,-1-1,-1 0,9-30,-12 29,-2 6,-1 0,-1-1,-2 0,-2-1,-1 0,-1 0,0-27,-5 54,0 6</inkml:trace>
  <inkml:trace contextRef="#ctx0" brushRef="#br0" timeOffset="735.425">1778 424,'-8'13,"1"-1,1 1,0 0,1 1,0-1,1 1,1 0,0 0,1 1,0-1,1 0,1 1,0-1,1 0,1 1,1 6,-2-18,0 0,1 0,-1 0,0-1,1 1,0-1,-1 1,1-1,0 0,0 1,1-1,-1 0,0 0,1-1,-1 1,1 0,-1-1,1 1,0-1,0 0,-1 0,1 0,0-1,0 1,0 0,0-1,0 0,0 0,0 0,0 0,0 0,0-1,0 1,0-1,0 0,0 0,6-2,-1 0,0 0,0-1,0 0,0 0,-1-1,0 0,0 0,0-1,-1 0,6-7,-6 7,0 0,0-1,-1 0,0 0,-1-1,1 1,-1-1,-1 0,0 0,0-1,0 1,-1 0,0-1,-1 0,0 1,0-1,-1 0,0 0,-1 1,1-1,-2 0,1 1,-1-1,-1 1,1 0,-2-1,1 1,-1 1,0-1,-2-2,2 5,0 0,-1 0,0 0,0 0,0 1,0 0,-1 0,0 0,0 1,0 0,0 0,0 0,0 1,-1 0,0 0,1 1,-1-1,-2 1,-14-1</inkml:trace>
  <inkml:trace contextRef="#ctx0" brushRef="#br0" timeOffset="1051.35">2314 1,'12'67,"-2"0,-4 1,-2 0,-6 62,1-75,-26 112,21-144,-2-5</inkml:trace>
  <inkml:trace contextRef="#ctx0" brushRef="#br0" timeOffset="1305.733">2088 339,'29'0,"24"0,7 0,-1 0,-6 0,-7 0,-7 0,-5 5,-8 1</inkml:trace>
  <inkml:trace contextRef="#ctx0" brushRef="#br0" timeOffset="1637.249">2710 452,'39'-6,"0"-2,-1-2,0-1,-1-2,0-2,4-3,-34 15,0 0,0 0,0-1,0 1,-1-2,0 1,1-1,-2 0,1 0,-1 0,1-1,-2 0,1 0,-1 0,0-1,0 1,0-1,-1 0,0 0,-1-1,1 1,-1 0,-1-1,1 1,-1-1,-1 0,0 1,0-1,0 0,-1-2,0 7,0 1,0-1,-1 1,1-1,-1 1,1 0,-1 0,0-1,0 1,0 0,0 1,0-1,0 0,-1 1,1-1,0 1,-1 0,1-1,-1 1,0 0,1 1,-1-1,0 0,1 1,-1 0,0-1,0 1,0 0,1 1,-1-1,-2 1,-81 30,54-8,1 1,1 1,1 2,2 1,1 1,1 1,1 2,-10 18,27-41,1 0,0 1,1 0,0 0,0 0,1 0,0 1,1-1,0 1,1 0,0 0,1 0,0 0,1 1,0-1,0 0,5-4,0 0,0 0,1 0,0-1,0 0,0 0,1-1,-1 0,1 0,1 0,-1-1,1 0,-1-1,1 0,0 0,0 0,1-1,-1 0,1-1,-1 0,1 0,-1-1,1 0,-1 0,8-2,12 2,-3 0</inkml:trace>
  <inkml:trace contextRef="#ctx0" brushRef="#br0" timeOffset="2249.849">1 1045,'114'-12,"0"5,1 5,82 11,-21 0,0-8,118-16,574-43,-405 36,-154 4,-169-5,-47 2,-74 16</inkml:trace>
</inkml:ink>
</file>

<file path=ppt/ink/ink4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8:00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0 932,'5'0,"11"0,7 0,5 0,-2-5,-1-1,0 0,1 1,0 2,1 1,1 0,0 2,-5 0</inkml:trace>
  <inkml:trace contextRef="#ctx0" brushRef="#br0" timeOffset="303.236">198 650,'-5'44,"-2"18,1 4,1-5,1-8,7-7,2-8,1-5,-1-3,-6-7,-3-3,-1 1,1-4</inkml:trace>
  <inkml:trace contextRef="#ctx0" brushRef="#br0" timeOffset="1335.426">592 1187,'0'-31,"-1"12,0 1,1-1,1 0,1 1,1-1,0 1,1 0,1 0,1 0,0 1,5-7,4-5,3 1,0 0,1 1,2 1,1 1,18-16,-39 40,0-1,0 1,-1 0,1 0,0-1,0 1,0 0,0 0,0 0,0 0,0 0,1 0,-1 0,0 0,0 1,1-1,-1 0,1 1,-1-1,0 1,1 0,-1-1,1 1,-1 0,1 0,-1 0,1 0,-1 0,1 0,-1 0,1 1,-1-1,1 0,-1 1,1-1,-1 1,0 0,1-1,-1 1,0 0,0 0,1 0,0 1,18 55,-14-38</inkml:trace>
  <inkml:trace contextRef="#ctx0" brushRef="#br0" timeOffset="2252.618">762 1271,'14'3,"0"-1,1 0,-1-1,1-1,-1 0,0-1,1-1,-1 0,0-1,0-1,0 0,0 0,-1-2,0 1,0-2,0 0,-1 0,0-1,3-3,-11 6,0-1,0 0,0 0,0 0,-1 0,0 0,-1-1,1 1,-1-1,0 0,-1 0,0 0,0 0,0 0,-1 5,0 0,1-1,-1 1,0 0,0 0,0-1,-1 1,1 0,0-1,-1 1,0 0,1 0,-1 0,0 0,0 0,0 0,0 0,-1 0,1 0,-1 0,1 0,-1 1,1-1,-1 1,0-1,0 1,0-1,0 1,0 0,0 0,0 0,0 0,0 1,0-1,-1 1,1-1,0 1,0 0,-1-1,1 1,0 0,-2 1,-7 1,0 1,0 1,0 0,1 1,-1 0,1 0,0 1,1 0,0 1,0 0,0 0,1 1,0 0,0 1,1 0,0 0,0 0,1 1,1 0,0 0,0 1,0 2,-2 1,1 0,0 0,1 1,1 0,0 0,1 0,1 1,0 7,2-12,0 0,-1 0,0 0,-1 0,0 0,-1-1,0 1,-1-1,0 0,-1 0,1 0,-2 0,0-1,0 0,0 0,-1-1,-1 0,1 0,-1 0,-8 5,0-4</inkml:trace>
  <inkml:trace contextRef="#ctx0" brushRef="#br0" timeOffset="3432.087">1326 877,'17'8,"-8"-2,0 0,0-1,1 0,0 0,-1-1,2 0,-1-1,0 0,1-1,-1 0,1 0,-1-1,1-1,0 0,-1 0,1-1,0-1,-1 1,1-2,-1 1,0-2,5-1,-3-2,1 0,-1-1,-1-1,0 0,0-1,0 0,-1 0,-1-1,0 0,0-1,-1 0,-1 0,0-1,0 0,-2 0,4-12,-8 23,0-1,0 1,0-1,0 0,-1 0,1 0,-1 1,0-1,0 0,0 0,0 0,0 0,-1 1,1-1,-1 0,0 0,0 1,0-1,0 0,0 1,-1-1,1 1,-1 0,1-1,-1 1,0 0,0 0,0 0,0 0,0 0,-1 1,1-1,0 1,-1-1,1 1,-1 0,0 0,1 0,-1 0,0 1,0-1,1 1,-1-1,0 1,0 0,0 0,0 0,1 1,-1-1,0 1,-10 3,0 0,0 2,0-1,1 2,-1 0,2 0,-1 1,1 0,0 1,1 0,0 1,0 0,1 1,1 0,0 0,0 1,-3 7,-1 7,1 2,1-1,1 2,1-1,2 1,1 0,1 0,1 0,2 1,1-1,1 1,2 5,-2 14,0-38,-1 1,-1 0,0 0,-1 0,0 0,0-1,-1 1,-1-1,0 0,-1 0,0 0,0 0,-1-1,0 0,-1 0,-1-1,1 0,-1 0,-1 0,1-1,-9 5,10-8,2-1,1-1,-1 0,0 0,0 0,0 0,0-1,0 1,-1-2,1 1,-1 0,1-1,-1 0,0 0,-2-1,-7-3</inkml:trace>
  <inkml:trace contextRef="#ctx0" brushRef="#br0" timeOffset="4285.451">1410 397,'75'-62,"-4"-3,60-70,-107 109,-19 20,-5 6,0-1,0 0,0 0,1 0,-1 0,0 1,0-1,0 0,1 0,-1 1,0-1,1 0,-1 0,1 1,-1-1,1 0,-1 1,1-1,0 1,-1-1,1 0,-1 1,1-1,0 1,0 0,-1-1,1 1,0 0,0-1,0 1,-1 0,1 0,0 0,0 0,0 0,-1 0,1 0,0 0,0 0,0 0,0 0,-1 0,1 0,0 1,0-1,0 0,-1 1,1-1,0 1,-1-1,1 1,0-1,-1 1,1-1,0 1,-1-1,1 1,-1 0,1 0,23 133,12-55,-27-64</inkml:trace>
  <inkml:trace contextRef="#ctx0" brushRef="#br0" timeOffset="4737.764">2144 1,'118'319,"-107"-267,-3 1,-1 0,-3 0,-3 0,-1 1,-5 17,0-32,-2-1,-2 1,-2-1,-1-1,-1 0,-3-1,0 0,-3-2,-1 0,-1-1,-2-1,-4 4,6-12,-1 0,-1-1,-1-1,-1-1,-1-1,0-2,-2 0,0-2,-1-1,-4 0,8-5</inkml:trace>
</inkml:ink>
</file>

<file path=ppt/ink/ink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2:43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0,'-10'39,"-3"26,1 8,2-4,3-14</inkml:trace>
</inkml:ink>
</file>

<file path=ppt/ink/ink4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38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537 285,'438'0,"-196"-29,-137 34,-96 7,-36-8,4-9,0-2,0 0,1-2,0 0,0-2,1 0,1-1,0-1,0-1,-3-5,-22-5,28 20</inkml:trace>
  <inkml:trace contextRef="#ctx0" brushRef="#br0" timeOffset="1773.995">2484 313,'30'-7,"0"1,1 2,0 1,0 1,0 2,0 1,8 2,28-1,-77-44,-100-120,104 133,11 22</inkml:trace>
  <inkml:trace contextRef="#ctx0" brushRef="#br0" timeOffset="-3463.337">1 1187,'16'4,"0"-1,0-1,0 0,0-1,0-1,1-1,-1 0,0-1,0 0,0-2,0 0,-1-1,0 0,1-1,-2-1,1 0,-1-1,0-1,-1 0,0-1,0 0,-1-1,-1 0,1-1,145-141,-146 142,1 0,-1 0,-1-1,0-1,-1 1,0-2,-1 1,0-1,-1 0,-1-1,0 0,-1 0,-1 0,2-14,-5 28,-1-1,0 0,0 1,0-1,0 0,0 0,-1 1,1-1,0 0,-1 1,1-1,-1 0,0 1,1-1,-1 1,0-1,0 1,0-1,0 1,0 0,0 0,0-1,-1 1,1 0,0 0,-1 0,1 0,-1 0,1 1,-1-1,0 0,1 1,-1-1,1 1,-1-1,0 1,0 0,1 0,-1 0,0 0,1 0,-1 0,0 0,1 1,-1-1,0 0,1 1,-1 0,0-1,1 1,-1 0,1 0,-1 0,0 0,-13 9,1 0,0 0,0 2,1 0,1 0,0 1,0 1,1 0,1 0,1 1,0 0,1 1,0 0,1 0,1 1,1-1,0 1,2 1,-1-1,2 1,0 2,2-14,0-1,0 1,0-1,1 1,0-1,0 1,0-1,1 0,-1 0,1 1,1-1,-1 0,1-1,0 1,0 0,0-1,0 0,1 1,0-1,0-1,0 1,0-1,1 1,-1-1,1 0,0-1,0 1,0-1,0 0,0 0,0-1,1 1,-1-1,5 0,13 3,1-2,-1 0,1-2,-1 0,1-2,-1 0,0-2,0 0,0-2,-1-1,1 0,-1-2,-1 0,0-1,0-2,14-10,15-15,-23 19,-1-1,-1-2,0 0,-2-1,-1-2,6-9,-22 27,0-1,-1 0,0-1,0 0,-1 1,0-1,0-1,-1 1,0 0,0-1,-1 0,0 0,-1 1,0-1,0 0,-1 0,0 0,-1-8,0 16,1 0,0-1,-1 1,1 0,-1 0,1-1,-1 1,0 0,0 0,1 0,-1 0,0 0,0 0,0 0,0 0,0 0,0 1,0-1,-1 0,1 0,0 1,0-1,-1 1,1 0,0-1,-1 1,1 0,0-1,-1 1,1 0,0 0,-1 0,1 0,0 1,-1-1,1 0,0 0,-1 1,1-1,0 1,0-1,-1 1,1 0,0-1,0 1,-49 40,35-23,0-3,2 0,0 1,0 1,2 1,0-1,1 2,-3 9,7-14,1 0,1 0,0 0,1 0,1 1,0 0,1-1,0 8,1-17,1 1,-1-1,1 1,1-1,-1 1,1-1,0 0,0 0,0 0,0 0,1 0,0 0,0-1,1 0,-1 1,1-1,0 0,0-1,0 1,1-1,-1 1,1-1,0-1,0 1,11 2,0-1,1 0,-1-1,0-1,1-1,0 0,-1-1,1-1,0-1,-1 0,1-1,-1 0,0-2,0 0,-1-1,9-4,8-3,0-2,-1 0,-1-3,0 0,-2-2,0-1,-1-1,-1-1,13-17,-31 33,-1-2,1 1,-1 0,-1-1,0-1,0 1,-1-1,0 0,-1 0,0 0,0-1,-1 1,-1-1,0 0,0-4,-2 13,0 0,0 0,0-1,-1 1,1 0,-1 0,0-1,1 1,-1 0,0 0,0 0,-1 0,1 0,0 0,-1 1,1-1,-1 0,1 1,-1-1,0 1,0-1,1 1,-1 0,0 0,0-1,0 2,-1-1,1 0,0 0,0 1,0-1,-1 1,1 0,0-1,-1 1,1 0,-2 1,-1-1,-1 0,0 1,0 0,1 0,-1 0,0 1,1 0,0 0,-1 1,1-1,0 1,0 0,0 0,-2 3,-1 2,1 0,0 0,1 1,0 0,0 0,0 0,2 1,-1 0,1 0,0 0,1 0,0 1,1 0,0-1,1 1,0 0,1 0,0-1,0 1,2 0,-1 0,1-1,0 1,1-1,1 1,-1-1,2 0,-1 0,1-1,1 1,0-1,0-1,1 1,0-1,0 0,1 0,4 2,47 25,-46-34</inkml:trace>
  <inkml:trace contextRef="#ctx0" brushRef="#br0" timeOffset="484.694">2202 539,'-188'266,"29"-57,131-190,17-18</inkml:trace>
  <inkml:trace contextRef="#ctx0" brushRef="#br0" timeOffset="769.641">1892 510,'45'82,"3"-2,42 50,32 98,-110-210</inkml:trace>
  <inkml:trace contextRef="#ctx0" brushRef="#br0" timeOffset="1317.155">2540 680,'47'368,"-38"-316,-7-123,1 36,2-1,1 1,1 0,2 0,2 1,1 1,6-9,-4 4,28-42,-41 78,0 0,0 0,0 1,0-1,1 1,-1-1,0 1,1-1,-1 1,1 0,0 0,-1 0,1 0,0 0,0 0,-1 0,1 0,0 1,0-1,0 1,0-1,0 1,0 0,0 0,0 0,0 0,0 0,0 0,0 1,0-1,0 1,0-1,0 1,0 0,-1 0,1 0,0 0,0 0,-1 0,1 0,-1 0,2 2,32 58,-33-56,0 1,0-1,0 0,1 0,-1 0,1-1,0 1,1 0,-1-1,1 0,0 0,0 0,0 0,0-1,2 1,5 0</inkml:trace>
  <inkml:trace contextRef="#ctx0" brushRef="#br0" timeOffset="2233.195">3161 623,'15'0,"9"0,5 0,3 0,1 0,-1 0,0 0,-2 0,-1 0,0 0,0 0,-11 0,-7 0</inkml:trace>
  <inkml:trace contextRef="#ctx0" brushRef="#br0" timeOffset="2570.832">3077 877,'14'5,"10"1,6 1,2-7,0-3,1-1,-2 0,-1 1,-5-4,-2-1,-1 2,1 0,-3 3</inkml:trace>
  <inkml:trace contextRef="#ctx0" brushRef="#br0" timeOffset="9887.787">3839 1160,'46'-18,"-7"4,-1-1,-1-2,-1-2,0-1,-1-2,2-3,-18 7,-1-2,0 0,-2 0,0-2,-1 0,-2-1,0 0,-1-1,7-22,-18 46,0-1,-1 0,1 1,0-1,-1 0,1 0,0 1,-1-1,1 0,-1 0,1 0,-1 0,1 0,-1 0,0 1,0-1,1 0,-1 0,0 0,0 0,0 0,0 0,0 0,0 0,0 0,0 0,-1 0,1 0,0 0,0 0,-1 0,1 0,-1 0,1 0,-1 0,1 1,-1-1,0 0,1 0,-1 1,0-1,1 0,-1 1,0-1,0 1,0-1,0 1,0-1,1 1,-1-1,0 1,0 0,0 0,0-1,0 1,0 0,0 0,0 0,0 0,0 0,-7 6,2-1,-1 1,1 0,0 1,0-1,1 1,0 1,0-1,0 1,1-1,1 1,-1 0,1 1,0-1,1 0,0 1,0 0,1-1,0 1,1 0,0 7,-1-11,1 1,0-1,0 1,1 0,0-1,0 1,0-1,0 1,1-1,0 0,0 0,0 1,1-1,0-1,0 1,0 0,0-1,1 1,0-1,0 0,0 0,0-1,1 1,-1-1,1 0,0 0,0-1,0 1,0-1,0 0,1-1,-1 1,1-1,3 1,8 1,0-1,1-1,-1 0,1-2,-1 1,0-2,1-1,-1 0,0-1,-1 0,1-2,-1 0,0-1,8-4,-14 6,-1-1,1 0,-1-1,0 0,-1 0,1-1,-2 0,1 0,-1-1,0 0,-1 0,0-1,0 0,-1 0,-1 0,1 0,-2-1,1 0,-2 0,1 0,-2 0,2-8,-3 19,-3-69,3 67,0 1,0-1,0 1,0-1,-1 1,1 0,-1-1,1 1,-1-1,1 1,-1-1,0 1,1 0,-1 0,0-1,0 1,0 0,0 0,0 0,-1 0,1 0,0 0,0 0,-1 1,1-1,0 0,-1 1,1-1,-1 1,1-1,0 1,-1 0,1-1,-1 1,1 0,-1 0,0 0,1 0,-1 1,1-1,0 0,-1 1,-2 2,0 1,0 0,0 0,0 0,1 0,0 1,0-1,0 1,1 0,-1 0,1 0,0 0,1 0,-1 0,1 1,0-1,0 0,1 1,-1-1,1 1,1-1,-1 1,1-1,1 6,-1-1,0 1,1-1,0 1,0-1,1 0,1 0,0 0,0-1,1 1,0-1,0 0,1 0,1-1,-1 1,1-2,1 1,-1-1,1 0,1 0,-1-1,1 0,0-1,0 0,1 0,0-1,0 0,0-1,0 0,0-1,0 0,1 0,-1-1,1 0,0-1,-1 0,1-1,-1 0,1-1,6-2,-9 2,0 0,0-1,0 0,-1-1,1 0,-1 0,0 0,0-1,0 0,0 0,-1-1,0 0,0 0,-1 0,0-1,0 1,0-2,-1 1,0 0,0-1,-1 1,0-1,0 0,-1 0,0-1,0-2,-3 5,0-1,1 1,0-1,0 0,1 1,-1-1,2 1,-1-1,0 1,1-1,1 1,-1 0,1 0,0 0,0 0,0 1,5-5,-5 6,0 0,0 0,-1 0,1 0,-1-1,0 1,0-1,0 1,-1-1,1 0,-1 0,0 1,-1-1,1 0,-1 0,0 0,0 0,-1 0,1 0,-1 1,0-1,0 0,-1 0,1 1,-1-1,0 1,0-1,-1 1,1 0,-1 0,0 0,0 0,-1 0,1 1,1 2,-1 0,1 1,0-1,-1 1,1-1,0 1,-1 0,1 0,0 0,-1 0,1 1,0-1,-1 0,1 1,0 0,-1 0,1-1,0 1,0 1,0-1,0 0,0 0,0 1,0-1,0 1,1-1,-1 1,1 0,-1 0,1 0,-1 0,1 0,0 1,-32 74,32-65,1 0,1 1,0-1,1 0,0 0,0 0,2 0,-1 0,2 0,-1-1,2 0,-1 0,1 0,1-1,0 0,1 0,0 0,7 6,59 51,-59-56</inkml:trace>
  <inkml:trace contextRef="#ctx0" brushRef="#br0" timeOffset="12103.884">5306 1103,'51'-44,"-3"-2,-2-2,-1-3,-3-1,7-16,-46 65,0-1,0-1,0 1,-1 0,1-1,-1 1,0-1,0 1,-1-1,1 0,-1 0,0 0,-1 0,1 0,-1 0,0 0,0-3,0 7,-1 0,1 1,0-1,0 0,-1 1,1-1,0 0,-1 1,1-1,0 1,-1-1,1 1,-1-1,1 1,-1-1,1 1,-1-1,0 1,1-1,-1 1,1 0,-1-1,0 1,1 0,-1 0,0 0,1-1,-1 1,0 0,0 0,1 0,-1 0,0 0,1 0,-1 0,0 1,1-1,-1 0,0 0,0 0,1 1,-1-1,1 0,-1 1,0-1,1 1,-1-1,1 0,-1 1,1-1,-1 1,1 0,-1-1,1 1,0-1,-1 1,-27 30,18-17,0 1,1 0,1 0,1 1,0 0,1 0,0 0,2 1,0 0,0 0,2 0,0 0,1 3,1-16,0 1,0 0,1-1,-1 1,1-1,0 1,0-1,1 0,-1 1,1-1,0 0,0 0,1 0,-1 0,1-1,0 1,0-1,0 1,0-1,0 0,1 0,0 0,-1-1,1 1,0-1,0 0,0 0,1-1,-1 1,0-1,1 0,-1 0,1 0,-1 0,1-1,-1 0,1 0,-1 0,1-1,-1 1,1-1,-1 0,5-2,7-3,0-1,0 0,0-2,-1 0,0 0,-1-1,0-1,-1-1,0 0,-1 0,0-1,-1-1,0 0,-1-1,-1 0,0-1,-6 13,-1 0,0-1,0 1,0-1,0 1,0-1,-1 0,0 0,0 1,0-1,0 0,0 0,-1 0,0 0,0 0,0 0,0 0,-1 0,1 0,-1 0,0 0,0-1,-2 5,1 0,0 1,-1-1,1 0,0 1,-1-1,1 1,0 0,0 0,-1 0,1 0,0 0,0 0,0 0,0 1,1-1,-1 1,0-1,1 1,-1 0,1 0,-1 0,1 0,0 0,0 0,0 0,-1 2,-2 0,0 0,0 0,1 1,-1-1,1 1,0 0,0 0,1 1,0-1,0 0,0 1,0-1,1 1,0 0,0-1,0 1,1 0,0 0,0-1,1 1,-1 0,1 0,1-1,-1 1,1-1,0 1,0-1,0 1,1-1,0 0,0 0,0-1,0 1,1-1,0 1,0-1,0 0,0 0,4 1,1-1,-1-1,1 0,0 0,0-1,0 0,0-1,0 0,0-1,0 1,0-2,0 1,0-1,0-1,0 0,0 0,0-1,0 0,-1 0,0-1,1 0,-1 0,5-5,9-5,0-1,-2-1,0 0,-1-2,0 0,-2-2,9-10,53-96,-78 125,13-61,-16 62,0 0,0 0,0 0,0 0,0 1,0-1,0 1,0-1,1 1,-1 0,0 0,0-1,1 1,-1 0,0 1,1-1,-1 0,1 0,-1 1,1-1,0 1,0-1,-1 1,1-1,0 1,0 0,1 0,-1 0,0-1,0 2,-5 5,0 0,0 1,1 0,0 0,1 1,0-1,0 1,1 0,0 0,1 0,0 0,1 0,0 1,0-1,1 0,1 1,0-1,0 0,1 1,0-1,0 0,2 0,-1-1,1 1,0-1,1 1,0-1,1-1,3 5,8 10,-15-18</inkml:trace>
  <inkml:trace contextRef="#ctx0" brushRef="#br0" timeOffset="12551.585">5673 369,'25'-20,"26"-19,-2-2,-2-3,-2-2,5-9,-3-12,-47 67,1-1,-1 0,1 1,0-1,-1 1,1-1,0 1,-1-1,1 1,0 0,-1-1,1 1,0 0,0-1,-1 1,1 0,0 0,0 0,-1 0,1 0,0 0,0 0,0 0,-1 0,1 0,0 0,0 0,0 1,-1-1,1 0,0 1,-1-1,1 0,0 1,0-1,-1 1,1-1,-1 1,1-1,-1 1,1-1,-1 1,1 0,-1-1,1 1,-1 0,0 0,1-1,-1 1,0 0,1 0,-1-1,0 1,15 43,-7-7,0 11,2 0,2-1,3 0,12 27,-2-43,-10-21</inkml:trace>
  <inkml:trace contextRef="#ctx0" brushRef="#br0" timeOffset="13468.611">6803 736,'0'1,"0"-1,0 0,0 0,0 1,0-1,0 0,0 0,0 1,0-1,1 0,-1 0,0 1,0-1,0 0,0 0,1 0,-1 1,0-1,0 0,0 0,1 0,-1 0,0 1,0-1,0 0,1 0,-1 0,0 0,1 0,-1 0,0 0,0 0,1 0,-1 0,0 0,0 0,1 0,-1 0,0 0,0 0,1 0,-1 0,0 0,0 0,1 0,-1 0,0-1,0 1,1 0,-1 0,0 0,0 0,-7 26,-24 39,-2-1,-4-1,-40 53,60-91,12-18,5-5,-1-1,1 1,-1-1,1 1,-1-1,0 1,0-1,0 0,0 1,0-1,0 0,0 0,0 1,0-1,-1 0,1 0,0-1,-1 1,1 0,-1 0,1-1,-1 1,1 0,-1-1,1 0,-1 1,0-1,1 0,-1 0,0 0,1 0,-1 0,1 0,-8-7</inkml:trace>
  <inkml:trace contextRef="#ctx0" brushRef="#br0" timeOffset="13822.413">6604 736,'48'78,"181"223,-205-254,-17-25</inkml:trace>
  <inkml:trace contextRef="#ctx0" brushRef="#br0" timeOffset="14822.269">7395 313,'-2'-2,"1"0,-1 0,1 0,-1 0,0 1,0-1,0 1,0-1,0 1,0 0,0 0,0 0,0 0,-1 0,1 0,0 1,-1-1,1 1,0-1,-1 1,1 0,-1 0,1 0,-1 0,1 1,-4-1,1 0,-1 1,1-1,0 1,-1 1,1-1,0 1,0 0,0 0,0 1,0-1,0 1,1 0,-1 0,1 1,0-1,0 1,0 0,0 0,1 0,-1 1,1-1,1 1,-1 0,0 0,1 1,-44 143,41-127,-27 178,33 95,0-269,2 0,0-1,2 1,1-1,1 0,1 0,1 0,1-1,1-1,1 0,1 0,1-2,2 1,0-2,0 0,2-1,17 14,22-2,-37-27</inkml:trace>
  <inkml:trace contextRef="#ctx0" brushRef="#br0" timeOffset="18792.954">7508 736,'2'2,"0"-1,0 0,-1 1,1 0,0-1,-1 1,1 0,-1 0,1 0,-1 0,0 0,0 0,0 0,0 0,0 0,-1 1,1-1,-1 0,1 1,-1-1,0 0,0 1,0-1,0 0,0 1,0 0,3 298,0-349,3 1,2-1,2 1,3 0,3-7,-7 27,1 0,0 1,2 1,1-1,2 2,1-2,-15 24,0 0,1 0,-1-1,1 1,0 0,-1 0,1 1,0-1,0 0,0 1,0-1,1 1,-1-1,0 1,1 0,-1 0,0 0,1 1,-1-1,1 0,-1 1,1 0,0-1,-1 1,1 0,-1 0,1 1,0-1,-1 0,1 1,-1 0,1 0,-1-1,0 1,1 1,-1-1,0 0,1 0,-1 1,0 0,0-1,0 1,-1 0,1 0,0 0,-1 0,28 39,-20-20</inkml:trace>
  <inkml:trace contextRef="#ctx0" brushRef="#br0" timeOffset="19708.378">7705 1329,'14'-9,"0"-1,-1-1,0 0,-1 0,0-2,-1 1,-1-1,0-1,0 0,-2 0,1-1,-2 0,0-1,4-14,-12 30,1 0,0 0,-1 0,1 0,-1 0,1 0,-1 0,1 0,0 0,-1 0,1 0,-1-1,1 1,0 0,-1 0,1 0,0-1,-1 1,1 0,-1 0,1-1,0 1,0 0,-1-1,1 1,0 0,0-1,-1 1,1 0,0-1,0 1,0-1,0 1,-1 0,1-1,0 1,0-1,0 1,0-1,0 1,0 0,0-1,0 1,0-1,0 1,1-1,-1 1,0 0,0-1,0 1,0-1,1 1,-1 0,0-1,-30 27,23-20,0 2,1-1,0 1,1 0,-1 0,2 1,-1-1,1 1,0 0,-2 9,6-15,-1 0,0 0,1 0,0 0,-1 0,1 0,0 1,1-1,-1 0,1 0,-1 0,1 0,0 0,0 0,0 0,0 0,1 0,-1 0,1-1,0 1,0-1,0 1,0-1,0 0,0 1,1-1,-1 0,1-1,0 1,-1 0,1-1,0 1,0-1,0 0,0 0,6 1,1 0,-1 0,1-1,-1 0,1 0,0-1,-1-1,1 0,-1 0,1-1,-1 0,0 0,1-1,-1 0,0-1,-1 0,1-1,-1 0,0 0,0 0,0-1,-1 0,0-1,0 0,-1 0,1 0,-1-1,-1 0,0 0,0 0,-1-1,0 1,0-1,-1 0,2-7,-6 17,0-1,1 1,-1-1,0 1,0-1,0 1,0-1,0 0,0 1,0-1,0 0,0 0,0 0,1 0,-1 0,0 0,0 0,0 0,0 0,0 0,0 0,0-1,0 1,0 0,0-1,0 1,0 0,0-1,0 0,1 1,-1-1,0 1,0-1,1 0,-1 1,0-1,1 0,-1 0,1 0,-1 0,1 1,-1-1,1 0,0 0,-1 0,1 0,0 0,0 0,0 0,0 0,0 0,0 0,0 0,0 0,0 0,0 0,0 0,1 0,-1 0,0 0,1 0,-1 1,1-1,-1 0,1 0,-4 3,0 0,0-1,1 2,-1-1,1 0,-1 0,1 1,0 0,0-1,0 1,0 0,0 0,1 0,0 0,-1 0,1 0,0 0,0 1,1-1,-1 0,1 0,-1 1,1-1,0 1,1-1,-1 0,0 1,1-1,0 0,0 0,0 1,0-1,0 0,1 0,-1 0,1 0,0-1,0 1,0 0,0-1,0 1,1-1,-1 0,1 1,-1-1,1-1,0 1,0 0,0-1,0 1,3 0,5-3,0-1,0 0,0-1,0 0,0 0,-1-1,1-1,-1 0,0 0,-1-1,1 0,-1-1,0 0,-1 0,1-1,-1 0,-1-1,0 0,0 0,-1 0,0-1,0 0,-1 0,0-2,-56 88,30 9,21-82,0-1,0 0,0 0,0 1,0-1,1 0,-1 0,1 0,0 1,-1-1,1 0,0 0,0 0,1 0,-1 0,0 0,1-1,-1 1,1 0,-1-1,1 1,0-1,-1 1,1-1,0 0,0 0,0 0,0 0,0 0,1 0,-1-1,0 1,0-1,0 1,1-1,0 0,18-1,-3-4</inkml:trace>
  <inkml:trace contextRef="#ctx0" brushRef="#br0" timeOffset="20927.661">8242 934,'8'4,"0"0,0-1,1 0,-1 0,1 0,0-1,-1-1,1 1,0-1,0-1,0 0,0 0,0-1,0 0,0 0,0-1,0 0,-1-1,1 0,-1 0,0-1,0 0,0-1,0 1,-1-1,1-1,-1 0,-1 0,1 0,-1 0,0-1,-1 0,1-1,-2 1,4-7,111-173,-118 186,-1 1,1-1,0 0,0 1,0-1,0 0,0 1,-1-1,1 0,0 0,-1 0,1 0,-1 0,1 1,-1-1,1 0,-1 0,0 0,1 0,-1-1,0 1,0 0,0 0,0 0,0 0,0 0,0 0,0 0,0 0,0 0,0 0,-1 0,1 0,-1 0,1 0,0 0,-1 0,0 0,1 0,-1 0,0 0,1 1,-1-1,0 0,0 1,1-1,-1 0,0 1,0-1,0 1,0-1,0 1,0-1,0 1,0 0,0-1,0 1,0 0,0 0,0 0,0 0,-11 6,1 1,0 0,0 1,1 0,0 0,1 1,0 1,0-1,1 1,0 1,1 0,0 0,1 0,0 1,1 0,0 0,1 0,0 1,-1 5,4-14,0 0,0 0,0 0,0 0,1 0,-1 1,1-1,0 0,0 0,1 0,-1 0,1 0,0 0,0 0,0 0,1 0,-1 0,1 0,0-1,0 1,0-1,1 1,-1-1,1 0,0 0,0 0,0 0,0 0,0-1,1 0,-1 1,1-1,-1 0,1-1,0 1,0-1,0 1,0-1,2 0,6 1,1-1,0 0,0-1,0 0,-1-1,1-1,0 0,-1 0,1-1,-1-1,0 0,0-1,0 0,-1-1,1 0,-1-1,-1 0,1-1,-1 0,-1 0,0-1,0-1,0 1,-1-1,6-11,-5 10,-1 0,0-1,-1-1,0 1,-1-1,0 0,-1 0,-1-1,0 0,-1-1,-2 15,-1-1,1 0,-1 0,1 1,-1-1,0 0,1 0,-1 1,0-1,0 0,0 0,1 0,-1 0,0 1,0-1,0 0,-1 0,1 0,0 0,0 0,0 1,0-1,-1 0,1 0,0 1,-1-1,1 0,-1 0,1 1,-1-1,1 0,-1 1,1-1,-1 1,0-1,1 0,-1 1,0 0,0-1,1 1,-1-1,0 1,0 0,1 0,-1-1,0 1,0 0,0 0,0 0,1 0,-1 0,0 0,0 0,0 0,0 0,0 0,1 1,-1-1,0 0,0 1,1-1,-1 0,0 1,-41 39,37-31,0 1,0-1,1 1,1 0,-1 0,2 0,-1 1,2-1,-1 1,1-1,1 4,0-10,0 0,1 0,-1 0,1 0,0 0,0 0,0 0,1 0,0 0,-1-1,1 1,0-1,1 1,-1-1,1 0,-1 0,1 0,0 0,0 0,0-1,1 1,-1-1,1 0,-1 0,1 0,-1 0,1-1,0 1,0-1,2 0,2 1,0 0,0 0,0-1,0 0,0 0,1-1,-1-1,0 1,0-1,0 0,0-1,0 0,0 0,-1-1,1 0,-1 0,0-1,1 0,-1 0,-1 0,1-1,-1 0,0-1,0 1,0-1,-1 0,0-1,0 1,-1-1,3-4,3-6,-1 0,0 0,-1-1,-1 0,-1-1,-1 0,1-6,-6 25,0 0,0 0,-1 0,1 0,0 0,0 0,-1 0,1 0,0 0,0 0,-1 0,1 0,0 0,0 0,0 0,-1 0,1 0,0-1,0 1,-1 0,1 0,0 0,0 0,0 0,0-1,-1 1,1 0,0 0,0 0,0 0,0-1,0 1,-1 0,1 0,0-1,0 1,0 0,0 0,0 0,0-1,0 1,0 0,0 0,0-1,-13 23,3-2,1 1,0 0,2 1,0 0,2 0,0 0,2 1,0 0,1 9,2-28,0 1,1-1,-1 1,1-1,0 0,0 1,0-1,1 0,-1 0,1 1,0-2,0 1,1 0,-1 0,1-1,0 1,0-1,0 0,0 1,1-2,-1 1,1 0,0 0,22-13,-18-5</inkml:trace>
  <inkml:trace contextRef="#ctx0" brushRef="#br0" timeOffset="21526.099">8552 313,'6'-4,"43"-26,-2-2,-1-3,-2-1,-1-2,-2-2,19-26,-35 34,-14 59,-5 9,1 0,1-1,2 0,2-1,15 32,-17-48,0-3</inkml:trace>
</inkml:ink>
</file>

<file path=ppt/ink/ink4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9:29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70,'-4'1,"1"1,0 0,-1 0,1 0,0 0,0 1,0-1,1 1,-1-1,1 1,-1 0,1 0,0 0,0 1,0-1,0 0,1 1,0-1,-1 1,1 0,0-1,1 1,-1 0,1-1,0 1,-1 2,-15 160,-17 163,-4-86,24-173,15-68</inkml:trace>
  <inkml:trace contextRef="#ctx0" brushRef="#br0" timeOffset="465.994">0 211,'49'-33,"1"3,2 2,0 2,2 3,12-3,-53 22,-2-3,1 1,0 1,0 0,0 1,1 0,0 1,0 1,0 0,0 0,0 1,0 1,0 0,0 1,0 1,0 0,0 0,4 2,-15-2,1 0,-1-1,0 1,0 0,1 0,-1 0,-1 1,1-1,0 0,0 1,-1-1,0 1,1 0,-1-1,0 1,0 0,0 0,-1 0,1 0,-1-1,0 1,1 0,-1 0,0 0,-1 0,1 0,-1 0,1 0,-1 0,0 0,0-1,0 1,0 0,0-1,-2 2,-57 90,-208 171,266-264,0 1,0-1,0 1,0-1,1 1,-1 0,0-1,1 1,-1 0,1 0,0 0,-1 0,1 1,0-1,0 0,0 0,1 1,-1-1,1 1,-1-1,1 0,0 1,-1-1,1 1,1-1,-1 1,0-1,1 1,-1-1,1 0,0 1,-1-1,1 0,0 1,1-1,-1 0,0 0,1 0,-1 0,1 0,-1 0,1-1,2 2,9 5,2-2,-1 0,0-1,1 0,0-1,0 0,0-2,6 1,-9-2,0 0,-1 1,1 1,0 0,-1 0,0 1,1 0,-2 1,1 1,0 0,-1 0,0 1,7 6,-14-10,-1-1,0 1,0 0,0 0,0 0,0 0,-1 0,1 0,-1 0,0 1,0-1,0 0,0 1,0-1,-1 1,0-1,0 1,0-1,0 1,0-1,-1 1,1-1,-1 1,0-1,0 0,0 1,-1-1,1 0,-1 0,0 0,0 0,0 0,-2 2,-89 76,-178 45,197-107,64-21,4-4</inkml:trace>
  <inkml:trace contextRef="#ctx0" brushRef="#br0" timeOffset="1121.709">705 634,'2'6,"0"1,0-1,1 0,0-1,0 1,0 0,0-1,1 1,0-1,0 0,1-1,-1 1,1-1,0 1,0-2,0 1,1 0,-1-1,1 0,0 0,0-1,0 0,0 0,1 0,-1-1,0 0,1 0,-1 0,1-1,-1 0,1 0,-1-1,1 0,-1 0,6-2,4-4,0-2,0 1,-1-2,0 0,0-1,-1-1,-1 0,0 0,-1-1,8-12,-19 24,-1 0,0 1,0-1,1 0,-1 0,1 0,-1 0,1 1,-1-1,1 0,-1 0,1 1,0-1,-1 0,1 1,0-1,0 1,-1-1,1 1,0-1,0 1,0 0,0-1,0 1,0 0,-1 0,1 0,0-1,0 1,0 0,0 0,0 0,0 1,0-1,0 0,0 0,0 0,-1 1,1-1,0 0,0 1,0-1,0 1,-1-1,1 1,0-1,0 1,-1 0,1-1,0 1,-1 0,1-1,-1 1,1 0,-1 0,1 0,-1-1,0 1,1 1,5 60,-7-58,0 0,0 0,1 1,-1-1,1 0,0 0,0 0,0 0,0 0,1 1,0-1,0 0,0 0,0 0,1 0,-1-1,1 1,0 0,0-1,0 1,1-1,-1 0,1 1,0-1,0 0,0-1,0 1,1-1,-1 1,1-1,-1 0,1 0,0 0,0-1,0 0,0 1,0-1,0 0,0-1,6 0,0-1,0 0,-1 0,1-1,-1-1,1 1,-1-2,0 1,0-1,0-1,0 1,-1-1,0-1,0 0,0 0,-1 0,5-6,101-137,-78 85,-2-2,-3-1,-4-2,-2-1,4-30,-18 68,5-62,-16 93,0 0,0 1,0-1,0 0,0 0,-1 1,1-1,0 1,0-1,0 1,-1-1,1 1,0 0,0 0,-1-1,1 1,0 0,0 0,-1 0,1 0,0 1,-1-1,1 0,0 0,0 1,-1-1,1 1,0-1,0 1,0 0,0-1,0 1,0 0,0 0,0-1,0 1,0 0,0 0,0 0,1 0,-1 0,0 1,1-1,-1 0,1 0,-1 0,1 1,-1-1,1 0,0 0,0 1,0 0,-12 22,2 0,1 1,1 0,2 1,0-1,1 1,2 1,1-1,1 0,1 1,1-1,2 6,-3 9,3-7,2 0,0-1,3 0,0 0,2-1,5 10,-2-4,1 17,-10-31</inkml:trace>
  <inkml:trace contextRef="#ctx0" brushRef="#br0" timeOffset="1373.382">1270 211,'38'9,"32"9,9 1,1-3,-9-4,-11 0,-11-1,-15-3</inkml:trace>
</inkml:ink>
</file>

<file path=ppt/ink/ink4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9:32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1264,'36'-3,"-1"-1,1-2,-1-2,0-1,-1-1,0-2,4-4,-17 10,-1-1,0-1,0 0,-1-2,-1 0,1-1,-1-1,-1-1,-1-1,1 0,-2-1,0 0,-1-1,-1-1,0 0,-1-1,7-15,-14 21,19-58,-23 68,-1 1,1-1,-1 0,0 0,0 1,0-1,0 0,0 0,0 1,-1-1,1 0,0 0,-1 1,1-1,-1 0,0 1,0-1,1 1,-1-1,0 1,0-1,0 1,-1 0,1-1,0 1,0 0,-1 0,1 0,-1 0,1 0,-1 0,1 0,-1 1,0-1,1 0,-2 1,-5 0,1 1,-1 0,0 1,1 0,-1 0,1 1,0 0,0 0,0 0,0 1,0 0,1 1,0-1,0 1,0 0,0 1,1 0,0-1,-1 3,-4 2,1 1,1 0,-1 0,2 1,0 0,0 0,1 1,0 0,2 0,-3 7,6-15,-1-1,1 1,0 1,0-1,1 0,0 0,0 0,0 0,0 0,1 0,0 1,0-1,0 0,0 0,1-1,0 1,0 0,1-1,-1 1,1-1,0 1,0-1,0 0,0 0,1-1,0 1,0-1,0 0,0 1,7 2,-1-1,0 0,1 0,0-1,0-1,1 0,-1 0,1-1,-1 0,1-1,0 0,-1-1,1-1,0 0,-1 0,1-1,-1-1,11-3,21-8,0-2,-1-2,-1-1,7-8,-44 25,16-9,-1-2,0 0,0-1,-2-1,0 0,-1-2,0 0,11-16,-8-5,-18 37,-1 0,1 1,-1-1,0 0,1 1,-1-1,0 0,0 0,1 1,-1-1,0 0,0 0,0 0,0 1,0-1,0 0,0 0,0 1,-1-1,1 0,0 0,0 1,-1-1,1 0,0 0,-1 1,1-1,-1 0,1 1,-1-1,1 1,-1-1,1 1,-1-1,1 1,-1-1,0 1,1-1,-1 1,0 0,0-1,1 1,-1 0,0 0,0-1,1 1,-1 0,0 0,0 0,-5 2,1 0,-1 1,1 0,-1 0,1 0,0 0,0 1,0 0,0 0,1 0,0 1,0-1,0 1,-3 5,2-4,-2 2,1-1,0 1,1 0,0 0,0 1,1-1,0 1,0 0,1 0,0 1,1-1,0 1,0-1,1 1,0 0,1-1,0 1,1 0,0 0,0-1,1 1,0-1,3 7,-3-13,0 0,0 0,1 0,0 0,-1 0,1 0,0-1,0 1,1-1,-1 0,0 0,1 0,-1-1,1 1,0-1,-1 0,1 1,0-2,0 1,0 0,0-1,0 0,0 0,1 0,97-13,-78 7,-1-2,0 0,0-1,-1-1,0-1,-1-1,0-1,-1 0,0-2,-2 0,1-2,-2 0,15-18,-16 15,5-4,-2 0,0-2,-2 0,-1-2,11-24,-24 48,-1 0,-1 0,1 0,-1 0,1-1,-1 1,0-1,-1 1,1 0,-1-1,0 1,0-1,0 1,-1-1,1 1,-1-1,0 1,-1 0,1 0,-1-1,-1 5,0-1,1 1,-1 0,0 0,0 1,0-1,0 0,1 1,-1 0,0-1,0 1,1 0,-1 1,1-1,-1 0,1 1,-1-1,1 1,0 0,0 0,0 0,0 0,0 0,0 0,0 1,1-1,-2 3,-8 10,0 0,1 1,0 0,2 1,0 0,1 1,0-1,1 1,2 1,0-1,0 1,2-1,0 1,2 0,0 6,0-20,1 0,0 0,0 0,0 0,1 0,-1 0,1 0,1 0,-1-1,1 1,-1-1,1 1,0-1,1 0,-1 0,1-1,0 1,0-1,0 0,0 0,1 0,-1 0,1-1,-1 1,1-1,0-1,5 2,10 1</inkml:trace>
  <inkml:trace contextRef="#ctx0" brushRef="#br0" timeOffset="3440.225">651 530,'35'-17,"-1"-2,0-2,-1-1,-2-1,0-2,23-24,-24 18,-1-1,-1-1,-2-2,12-21,-16 24,-22 30,0 1,0 0,1-1,-1 1,1 0,-1-1,1 1,-1 0,1-1,0 1,-1 0,1 0,0 0,0 0,0 0,0 0,0 0,0 0,0 0,0 0,0 0,1 1,-1-1,0 0,0 1,1-1,-1 1,0 0,1-1,-1 1,1 0,-1 0,0 0,1 0,-1 0,1 0,-1 0,0 0,1 1,-1-1,0 1,1-1,-1 1,0-1,1 1,-1-1,0 1,0 0,9 77,-11-71,0-1,1 1,1 0,-1-1,1 1,0-1,0 1,1-1,0 0,0 1,0-1,1 0,0 0,0-1,0 1,3 2,15 11,-1-6</inkml:trace>
  <inkml:trace contextRef="#ctx0" brushRef="#br0" timeOffset="3959.213">2400 615,'-34'43,"-20"29,-6 7,7-6,8-9,7-12,10-9,4-8,2-9,5-5,0-6,3 0,0-3,1-8,4-5</inkml:trace>
  <inkml:trace contextRef="#ctx0" brushRef="#br0" timeOffset="4195.525">2005 615,'10'28,"12"20,3 7,2-2,1-10,-5-7,0-5,-1-3,2-2,-3 0,-1-5,-4 0,-4 0,0-4,-2 2,-2-4</inkml:trace>
  <inkml:trace contextRef="#ctx0" brushRef="#br0" timeOffset="5040.604">2513 1095,'38'-18,"-1"-1,-1-2,-1-2,-1-1,-1-1,21-23,-36 33,-6 7,-1-1,-1 0,1-1,-2 0,1 0,-1-1,-1 0,0-1,-1 0,0 0,-1-1,0 1,-1-1,0-1,-1 1,-1-1,0 1,-1-1,0 0,0-12,-2 24,0 1,0-1,0 1,0-1,0 0,0 1,-1-1,1 0,0 1,-1-1,1 1,-1-1,0 1,1-1,-1 1,0 0,0-1,0 1,0 0,0-1,0 1,0 0,-1 0,1 0,0 0,-1 0,1 0,0 1,-1-1,1 0,-1 1,1-1,-1 1,0-1,1 1,-1 0,1 0,-1 0,0 0,1 0,-1 0,0 0,1 0,-1 0,1 1,-1-1,0 1,1-1,-1 1,1 0,0 0,-1 0,1-1,0 1,-1 0,1 1,0-1,0 0,-13 8,2 1,-1 0,1 1,1 0,0 1,0 0,1 1,1 0,0 0,1 1,1 0,0 1,0 0,2 0,0 0,0 0,2 1,0 0,1 0,0 0,1 0,1 0,2 14,-2-25,1 0,0 0,0 0,1 0,-1 0,1-1,0 1,1 0,-1-1,1 0,0 1,0-1,0-1,0 1,1 0,-1-1,1 1,0-1,0 0,0 0,1-1,-1 1,1-1,-1 0,1 0,0-1,0 1,1-1,142 13,-127-16,1-1,-1-1,0 0,0-2,0 0,-1-2,0 0,0-1,-1-1,-1-1,1 0,-2-2,1 0,4-6,-13 12,0 1,0-2,0 1,-1-1,-1-1,1 0,-1 0,-1 0,0 0,0-1,-1 0,0-1,-1 1,0-1,0 0,-1 0,-1 0,0 0,0 0,-2 9,0 0,0 0,0 0,0 1,0-1,-1 0,1 0,-1 1,1-1,-1 0,1 1,-1-1,0 0,0 1,0-1,0 1,0-1,0 1,0 0,0-1,-1 1,1 0,-1 0,1 0,0 0,-1 0,0 0,1 1,-1-1,0 0,1 1,-1-1,0 1,1-1,-1 1,0 0,0 0,0 0,1 0,-1 0,-1 1,-68 32,66-29,0 1,0 0,0 0,1 1,0-1,0 1,1 0,0 0,0 0,0 0,0 1,1-1,0 1,1 0,0-1,0 1,0 0,0 0,1 0,1 0,-1-1,1 1,0 0,0 0,1 0,0-1,0 1,1-1,0 0,0 0,0 0,1 0,-1 0,2 0,8 2,1-1,0 0,0-1,1 0,-1-1,1-1,1 0,-1-1,0-1,1 0,-1-1,1-1,-1 0,1-1,-1-1,1-1,-1 0,0-1,0 0,0-1,-1-1,0 0,4-3,2 1,0 0,-1-1,0-1,-1-1,0 0,-1-2,-1 0,1 0,-2-2,0 0,-1-1,-1 0,0-1,-1-1,-1 1,9-20,-19-13,-1 49,-1 1,1-1,-1 0,1 0,-1 0,0 1,1-1,-1 0,0 1,0-1,1 0,-1 1,0-1,0 1,0-1,1 1,-1 0,0-1,0 1,0 0,0 0,0 0,0-1,0 1,0 0,0 0,0 0,0 0,0 1,0-1,0 0,0 0,1 1,-1-1,0 0,0 1,0-1,0 1,0-1,1 1,-1-1,0 1,0 0,1-1,-1 1,1 0,-1-1,0 1,1 0,-1 0,1 0,-11 11,1 0,0 1,1 0,1 0,0 1,1 0,0 1,1 0,1 0,0 0,1 0,1 1,0-1,1 1,1 0,0 0,1 0,1 0,2 15,-2-25,0 0,0 0,0 0,1 0,0 0,0 0,0 0,1 0,0-1,0 0,0 1,1-1,0 0,0 0,0-1,1 0,-1 1,1-1,0-1,0 1,0-1,1 0,-1 0,1 0,0-1,0 0,-1 0,2 0,-1-1,0 0,0 0,0 0,0-1,1 0,-1-1,0 1,0-1,0 0,0 0,4-2,8-10</inkml:trace>
  <inkml:trace contextRef="#ctx0" brushRef="#br0" timeOffset="5462.017">3049 249,'67'-37,"-3"-2,-2-3,6-9,17-29,-83 80,-1 0,1 0,0 1,-1-1,1 0,-1 1,0-1,1 1,-1-1,1 1,-1 0,0 0,1-1,-1 1,0 0,0 0,0 0,0 0,0 1,0-1,0 0,0 0,0 0,0 1,-1-1,1 1,0-1,-1 0,1 1,-1-1,0 1,0-1,1 1,-1-1,0 1,0-1,0 1,-1 1,2 0,16 65,-13-46,0 0,2-1,1 0,1 0,0 0,2-1,0 0,3 2,37 40,-32-48</inkml:trace>
</inkml:ink>
</file>

<file path=ppt/ink/ink4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9:38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86 369,'28'-5,"35"-1,10 0,-2 1,-9 2,-4-4,-8-1,-8 2,-6 1,-4 1,-3 2,-2 1,-4-4,-3-1,-9 1,-6 0</inkml:trace>
  <inkml:trace contextRef="#ctx0" brushRef="#br0" timeOffset="252.893">0 624,'44'0,"42"-5,12-1,-2-5,-6-1,-15 3,-10-3,-12 1,-4 2,-7 3,-5 2,-4 2,-3-3,-7-1</inkml:trace>
  <inkml:trace contextRef="#ctx0" brushRef="#br0" timeOffset="599.719">1778 88,'-47'24,"1"2,1 2,1 2,-39 35,63-49,1 0,1 1,0 1,1 1,1 1,1 0,0 2,11-15,0-1,0 1,1 1,0-1,0 1,1-1,0 1,0 0,1-1,0 1,0 0,1 0,0 0,0 0,1 0,0 0,0 0,1 0,0-1,1 1,-1-1,1 1,1-1,0 1,1 0,1 0,0-1,0 1,0-1,1-1,0 1,0-1,1 0,0-1,0 0,0 0,1-1,-1 0,1 0,0-1,0 0,0 0,6-1,13 4,1-2,0-2,0 0,0-2,15-2,-16-3,0 0,-1-2,0-1,0-2,-1 0,0-2,0-1,-2 0,1-2,-2-1,0-1,-1-1,-1-1,12-14,-21 21,-1 0,0-2,-1 1,0-1,-1-1,-1 1,0-1,-2-1,1 0,-2 0,0 0,0 0,0-10,-4 17,1 0,-1 0,-1 0,0-1,0 1,-1 0,0 0,0 0,-1 0,0 0,-1 0,0 0,0 1,-1-1,0 1,-1 0,1 0,-2 0,1 1,-1 0,0 0,0 0,-1 1,0 0,-3-2,-14-7</inkml:trace>
  <inkml:trace contextRef="#ctx0" brushRef="#br0" timeOffset="1080.251">1130 313,'71'-1,"193"13,-145-1,0-5,1-6,-1-5,0-5,52-13,-56 9,111-17,-123 6,-92 22</inkml:trace>
  <inkml:trace contextRef="#ctx0" brushRef="#br0" timeOffset="2696.042">2118 59,'-94'-45,"80"41,0 1,0 1,0 0,0 0,-1 2,1 0,0 0,-1 1,1 1,0 1,0 0,0 0,0 2,1-1,0 2,-12 6,-12 18,26-14</inkml:trace>
</inkml:ink>
</file>

<file path=ppt/ink/ink4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35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0 772,'10'5,"1"0,-1-1,1-1,0 0,0 0,0-1,1 0,-1-1,0-1,1 1,-1-2,0 0,1 0,-1-1,0 0,0-1,0 0,0-1,0 0,12-7,0-1,-1 0,-1-2,0 0,0-1,-2-1,0-1,0-3,63-65,-5-5,-3-2,48-83,8-19,-130 193,1 0,-1 1,0-1,1 0,-1 1,0-1,1 0,-1 1,1-1,-1 1,1-1,-1 1,1-1,0 1,-1-1,1 1,0-1,-1 1,1 0,0-1,-1 1,1 0,0 0,0 0,-1-1,1 1,0 0,0 0,0 0,-1 0,1 0,0 1,0-1,-1 0,1 0,0 0,0 1,-1-1,1 0,0 1,-1-1,1 0,0 1,-1-1,1 1,-1-1,1 1,-1-1,1 1,-1 0,1-1,-1 1,1 0,-1-1,0 1,1 0,-1 0,0-1,0 1,0 0,7 51,-7-49,2 51,-2 0,-2 0,-2-1,-3 1,-2-1,-3 0,-1-1,-4 0,-1-2,-2 0,-3 0,20-43,-1 0,0 0,0-1,-1 0,0 1,0-1,0-1,0 1,-1-1,0 0,0 0,-1-1,1 0,-1 0,0 0,0-1,-1 0,1 0,0-1,-1 0,1-1,-1 1,0-1,0-1,-2 1,2 0,0-1,0 0,0 0,-1-1,1 0,0 0,0-1,0 0,0 0,1-1,-1 0,1 0,-1-1,1 0,0 0,-4-4,-7-10</inkml:trace>
  <inkml:trace contextRef="#ctx0" brushRef="#br0" timeOffset="347.484">1524 237,'-27'23,"1"1,1 2,2 0,0 2,2 0,1 2,1 0,2 1,1 1,-11 30,25-57,-1-1,1 1,1-1,-1 1,1 0,0-1,0 1,0 0,0 0,1 0,0 0,0 0,0 0,1 0,0 0,0 0,0-1,0 1,1 0,0-1,0 1,0-1,0 1,1-1,0 0,0 0,0 0,0-1,0 1,1-1,0 1,0-1,0 0,1 0,7 1,0 0,0-1,0-1,0 0,1 0,-1-1,1-1,-1 0,1-1,-1 0,1-1,-1 0,0-1,0-1,0 0,-1 0,1-1,-1-1,0 0,0 0,-1-1,0 0,0-1,0 0,-1-1,-1 0,1 0,-1-1,-1 0,0 0,0-1,-1 0,1-5,-3 8,0-1,0 1,-1-1,-1 0,1 0,-2-1,1 1,-1 0,-1-1,1 1,-2-1,1 1,-1 0,-1-1,1 1,-2 0,1 0,-1 0,-1 0,0 1,0-1,0 1,-1 0,0 0,-1 1,0-1,0 1,0 1,-1-1,0 1,-1 0,1 0,-1 1,0 0,0 1,-1 0,1 0,-1 0,-3 1,3 1,1 1,-1 1,0 0,0 0,0 0,0 1,0 1,0 0,0 0,-6 2,-13 8</inkml:trace>
</inkml:ink>
</file>

<file path=ppt/ink/ink4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39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0 217,'218'20,"215"-11,-433-8,1-1,0 0,-1 1,1-1,0 0,-1 0,1 1,0-1,-1 0,1 0,0 0,-1 0,1 0,0 0,0 0,-1 0,1 0,0 0,-1-1,1 1,0 0,-1 0,1-1,0 1,-1 0,1-1,-1 1,1 0,-1-1,1 1,-1-1,1 1,-1-1,1 1,-1-1,1 0,-1 1,0-1,1 1,-1-1,0 0,0 1,0-1,1 0,-1 1,0-1,0 0,0 0,0 1,0-1,0 0,0 1,0-2,-27-29,-175-127,201 158,0-1,-1 0,0 1,1-1,-1 0,0 0,1 0,-1-1,1 1,-1 0,1 0,0-1,0 1,-1-1,1 1,0-1,0 0,1 1,-1-1,0 0,0 0,1 1,-1-1,1 0,0-2,5 2,3 3</inkml:trace>
</inkml:ink>
</file>

<file path=ppt/ink/ink4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40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0 255,'40'-9,"-1"1,1 2,1 2,-1 2,33 2,-61 0,92 0,-104 0,1 0,-1 0,1 0,-1 0,1 0,-1-1,1 1,-1 0,1 0,-1 0,0-1,1 1,-1 0,0 0,1-1,-1 1,1 0,-1-1,0 1,0 0,1-1,-1 1,0 0,0-1,1 1,-1-1,0 1,0-1,0 1,0 0,0-1,1 1,-1-1,0 1,0-1,0 1,0-1,0 1,-1-1,1 1,0-1,0 1,0 0,0-1,0 1,-1-1,1 1,0 0,0-1,-1 1,1-1,0 1,-1 0,1-1,0 1,-1 0,1 0,0-1,-1 1,1 0,-1 0,1-1,-28-24,26 24,-139-115,140 116,0-1,0 0,0 0,0 0,0 0,0 0,0 0,0 0,0-1,1 1,-1 0,0 0,1-1,-1 1,1 0,-1-1,1 1,0 0,0-1,-1 1,1-1,0 1,0 0,1-1,-1 1,0-1,0 1,1 0,-1-1,0 1,1 0,-1-1,1 1,0 0,0 0,-1-1,1 1,0 0,0 0,0 0,0 0,0 0,0 0,0 1,1-1,-1 0,0 0,0 1,1-1,15-5</inkml:trace>
</inkml:ink>
</file>

<file path=ppt/ink/ink4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41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30,'5'0,"7"0,5 0,5 0,3 0,3 0,1-5,1-1,-1 0,1 1,-1 2,-1 0,1 2,-1 1,0 0,-9 0,-9 0</inkml:trace>
</inkml:ink>
</file>

<file path=ppt/ink/ink4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41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1,'19'5,"11"1,6 0,1-1,-1-1,-2-2,-1-1,-2 0,-2-1,0 0,-1-1,0 1,-5 0</inkml:trace>
</inkml:ink>
</file>

<file path=ppt/ink/ink4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38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1 649,'15'1,"1"-1,-1-1,0 0,0-1,1 0,-1-1,-1-1,1-1,0 0,1-2,9-5,-1-2,0 0,-1-1,-1-2,0 0,-1-2,-1 0,-1-1,-1-1,114-151,-132 172,6-9,0 1,-1-1,-1-1,1 1,-1 0,-1-1,0 0,0 0,-1 0,-1 0,1-1,-2 1,1 0,-1 0,-1-7,0 16,1 0,0-1,0 1,-1 0,1 0,-1 0,1 0,-1 0,1-1,-1 1,0 0,0 0,1 1,-1-1,0 0,0 0,0 0,0 0,0 1,0-1,0 1,0-1,0 0,0 1,-1 0,1-1,0 1,0 0,0 0,-1-1,1 1,0 0,0 0,0 0,-1 0,1 1,0-1,0 0,0 0,-1 1,1-1,0 1,0-1,0 1,0-1,0 1,0 0,-45 40,26-16,0 0,2 2,1 0,1 1,1 0,2 2,1-1,1 2,1 2,8-27,1 1,0 0,0-1,1 1,0 0,0-1,1 1,0 0,0-1,0 1,1 0,0-1,0 0,0 1,1-1,0 0,0 0,1-1,0 1,0-1,0 0,0 0,1 0,0 0,0-1,0 0,1 0,0 0,-1-1,1 1,0-2,0 1,1-1,-1 1,1-2,-1 1,1-1,1 0,11 0,1-1,0-1,-1-1,1 0,-1-2,0 0,0-1,0-1,-1-1,0-1,0 0,-1-1,0-1,0-1,-1 0,1-2,-1 3,0 0,0-1,-1-1,0 0,-1-1,-1-1,0 0,0-1,-2 0,0-1,-1 0,0-1,6-15,-15 31,0-1,0 0,0 0,0 1,0-1,-1 0,1 0,-1 0,1 0,-1 0,0 0,1 0,-1 0,0 0,0 0,0 0,-1 0,1 0,0 0,-1 0,0 0,1 0,-1 0,0 0,0 0,0 1,0-1,0 0,0 1,-1-1,1 1,0-1,-1 1,1-1,-1 1,0 0,1 0,-1 0,0 0,0 0,0 0,1 1,-1-1,0 0,0 1,0 0,0-1,0 1,0 0,0 0,0 0,0 0,0 0,0 1,0-1,0 1,0-1,0 1,0 0,0 0,0 0,-6 4,1 0,0 1,0 0,0 1,1 0,-1 0,2 0,-1 0,1 1,0 0,1 0,0 1,0-1,1 1,0 0,0 0,1 0,0 0,1 0,-1 9,2-12,0 0,0 0,0 1,0-1,1 0,0 0,1 0,-1 0,1 0,1 0,-1 0,1-1,-1 1,2-1,-1 0,1 0,-1 0,1 0,1 0,-1-1,1 0,-1 0,1 0,0-1,1 1,-1-1,1 0,-1-1,1 1,0-1,2 0,13 1,0-1,-1-1,1-1,0-1,0-1,0 0,-1-2,1 0,-1-2,0 0,0-1,-1-1,0-1,0 0,-1-2,15-11,-12 8,0-1,0-1,-2-1,0-1,-1 0,0-2,-2 0,-1 0,0-2,-1 0,-2 0,2-5,3-30,-17 56,0 0,1-1,-1 1,0 0,0 0,1 0,-1-1,0 1,0 0,-1 0,1-1,0 1,0 0,-1 0,1 0,0-1,-1 1,1 0,-1 0,1 0,-1 0,0 0,0 0,1 0,-1 0,0 0,0 0,0 1,0-1,0 0,0 1,0-1,0 0,0 1,0-1,0 1,-1 0,1-1,0 1,0 0,0 0,-1-1,1 1,0 0,-6 3,1 0,-1 0,1 0,0 0,0 1,1 0,-1 1,1-1,0 1,0 0,0 0,1 0,-1 1,1 0,1 0,-1 0,1 0,0 0,-2 7,5-12,-10 17,1 1,1 0,1 0,0 1,1 0,2 0,-3 18,6-32,1 1,-1-1,1 0,1 1,-1-1,1 0,0 0,1 0,-1 1,1-1,0 0,1-1,-1 1,1 0,0-1,1 1,-1-1,1 0,0 0,1-1,-1 1,1-1,0 0,0 0,0-1,0 1,4 1,2 1,1 0,0-1,0 0,1-1,0 0,-1-1,1 0,0-1,0 0,1-1,-1-1,0 0,0-1,0-1,0 1,0-2,12-3,-7-5,-5-1</inkml:trace>
  <inkml:trace contextRef="#ctx0" brushRef="#br0" timeOffset="955.778">2146 28,'-19'24,"-17"18,-1 6,1 0,6-4,8-4,3-4,5-3,5-3,4-2,-3 0,1-1,-3 1,-5-6,0 0,3-5</inkml:trace>
  <inkml:trace contextRef="#ctx0" brushRef="#br0" timeOffset="1201.638">1779 1,'14'28,"15"20,2 6,1-1,-1-5,-5-6,-2-5,-1-9,-4-4,-1-2,-3 0,1-3,-3 0,2-4,-2 1,1 2,4 4,-2-4</inkml:trace>
  <inkml:trace contextRef="#ctx0" brushRef="#br0" timeOffset="1702.027">2427 254,'26'356,"-5"-452,-3-1,5 2,22-58,-1 45,-42 104,0 1,0 0,0 0,0 0,0 0,0 0,1 0,0 0,-1 1,1-1,0 1,0 0,0 0,1 0,-1 0,0 1,1-1,-1 1,1 0,0 0,-1 0,1 0,0 1,-1-1,1 1,0 0,0 0,-1 0,1 1,0 1,-1 0,0 0,0 0,0 1,0-1,0 1,-1-1,1 1,-1 0,1 0,-1 1,0-1,0 0,-1 1,1-1,-1 1,1-1,-1 1,0 0,-1-1,1 1,-1 0,1 0,-1 0,0 0,-1-1,1 3,4 26,7 14,-7-26</inkml:trace>
</inkml:ink>
</file>

<file path=ppt/ink/ink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2:43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0,'-4'5,"2"11,2 2</inkml:trace>
</inkml:ink>
</file>

<file path=ppt/ink/ink4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44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1345,'0'1,"0"-1,0 0,-1 1,1-1,0 1,0-1,0 0,-1 1,1-1,0 1,0-1,0 1,0-1,0 0,0 1,0-1,0 1,0-1,0 1,0-1,0 1,0-1,0 0,1 1,-1-1,0 1,0-1,0 1,1-1,-1 0,0 1,0-1,1 0,-1 1,0-1,1 0,-1 0,0 1,1-1,-1 0,1 0,-1 1,1-1,-1 0,0 0,1 0,-1 0,1 0,-1 0,1 0,-1 0,0 0,1 0,-1 0,1 0,-1 0,1 0,0 0,7 0,0-1,1 1,-1-2,0 1,1-1,-1 0,0-1,0 0,-1 0,1-1,0 0,-1 0,0-1,0 0,0-1,1 1,27-18,-1-1,-2-2,0-1,-2-2,-1-1,-2-1,0-1,1-7,24-73,-52 111,1 0,-1 0,0-1,0 1,1 0,-1-1,0 1,0 0,0-1,0 1,-1 0,1 0,0-1,0 1,-1 0,1-1,-1 1,1 0,-1 0,0 0,1 0,-1 0,0-1,0 1,0 0,0 1,0-1,0 0,0 0,0 0,0 1,0-1,0 0,0 1,-1-1,1 1,0-1,0 1,-1 0,1 0,0-1,-1 1,1 0,0 0,-1 0,1 0,0 1,-1-1,-64 18,56-12,0-1,0 2,0 0,1 0,0 0,1 1,0 1,0-1,0 1,1 0,1 1,0 0,0 0,1 0,0 1,0 0,1 0,1 0,0 2,4-2,1 1,0 0,1-1,1 1,-1-1,2 0,0 0,0 0,1-1,0 0,0 0,2 0,-1-1,1 0,0 0,1-1,0 0,0-1,-1 2,0-2,1 1,-1-1,1 0,1-1,-1 0,1-1,0 0,0 0,1-1,-1 0,1-1,0 0,0-1,0 0,0-1,1 0,-1-1,0 0,0-1,1 0,-1 0,0-2,0 1,3-3,0-1,-1 0,0 0,0-1,-1-1,0 0,0-1,-1 0,0-1,-1 0,9-10,1-2,-1 0,0 0,-2-2,-1 0,-1-1,-1-1,-1 0,3-11,-10 20,-3 13,0 0,-1 0,0-1,0 1,0 0,0-1,-1 0,1 1,-1-1,0 0,-1 1,1-1,-1 0,0 0,0 1,-1-1,1 0,-1 0,0 1,0-1,-1 0,1 1,-1-1,0 1,0 0,-1 0,1 0,-1 0,0 0,-2-2,-1 5,1 1,0 1,-1-1,1 1,-1 0,1 0,0 0,-1 1,1 0,0 0,0 0,1 1,-1 0,0 0,1 0,-1 0,1 1,0-1,0 1,1 0,-1 0,1 1,0-1,0 1,0 0,0 0,3-4,-7 6,0 1,0 0,1 0,1 0,-1 1,1 0,1 0,-1 0,2 1,-1 0,1-1,1 1,0 0,0 1,1-1,0 0,1 0,0 0,1 1,0-1,0 0,1 0,1 0,-1 0,2-1,-1 1,1-1,1 1,3 3,-2-4,1-1,1-1,0 1,0-1,0-1,1 1,0-1,0-1,1 0,-1 0,1-1,0 0,0-1,0 0,1 0,-1-1,1-1,0 0,-1 0,1-1,0 0,-1-1,1 0,0-1,-1 0,4-2,6-1,0 0,0-2,-1 0,0-1,-1-2,1 1,-2-2,1 0,-2-1,1-1,-2-1,0 0,6-8,-13 14,-1 0,0-1,-1 0,0-1,0 0,-1 1,0-2,0 1,-1 0,-1-1,0 0,0 0,-1 0,-1 0,1 0,-2 0,0-1,0 1,-2-10,1 20,1 0,-1 0,0 0,1 0,-1 0,0 0,0 1,0-1,0 0,0 1,0-1,0 1,0-1,0 1,0-1,0 1,0-1,0 1,0 0,0 0,0 0,-1 0,1 0,0 0,0 0,0 0,0 0,0 0,-1 0,1 1,0-1,0 1,0-1,0 1,0-1,0 1,0-1,0 1,0 0,1-1,-1 1,0 0,0 0,0 0,1 0,-1 0,1 0,-1 0,1 0,-1 0,1 0,-1 0,1 0,0 0,-1 0,1 0,0 0,0 1,0-1,0 0,0 0,0 0,0 0,1 0,-1 1,-4 18,0 0,2 0,0 0,2 0,0 1,1-1,0 0,6 20,-5-30,1 0,1 0,-1 0,2-1,-1 1,1-1,1 0,0-1,0 1,0-1,1 0,0-1,1 0,0 0,0 0,1-1,-1 0,8 3,1-2</inkml:trace>
  <inkml:trace contextRef="#ctx0" brushRef="#br0" timeOffset="577.085">1696 865,'0'358,"29"-605,-26 222,1-1,0 1,2-1,1 1,2 1,0-1,1 2,1-1,2 1,1-2,-13 24,0 0,-1 0,1-1,0 1,0 0,-1 0,1 0,0 0,0 0,0 0,0 0,0 0,1 0,-1 1,0-1,0 0,0 1,1-1,-1 1,0-1,1 1,-1-1,1 1,-1 0,0 0,1 0,-1 0,1 0,-1 0,0 0,1 0,-1 1,0-1,1 1,-1-1,0 1,1-1,-1 1,0-1,0 1,0 0,1 0,-1 0,0 0,0 0,0 0,0 0,-1 0,1 0,0 0,0 0,-1 1,1-1,-1 0,1 1,0 0,2 8,1 1,-1 0,-1 0,0 0,0 0,-1 0,-1 0,0 1,0-1,-1 0,-1 0,0 0,0 0,-1 0,-1 3,2-9,-3 20</inkml:trace>
  <inkml:trace contextRef="#ctx0" brushRef="#br0" timeOffset="1260.994">1950 1232,'88'17,"-82"-16,0-1,0-1,0 0,0 1,0-2,0 1,-1-1,1 0,0 0,-1 0,1-1,-1 0,0 0,0 0,0-1,0 0,-1 0,1 0,-1 0,0-1,0 1,-1-1,1 0,-1 0,0-1,0 1,-1-1,0 1,2-6,-3 8,0 0,1 0,-1 0,0-1,-1 1,1 0,-1-1,1 1,-1-1,0 1,0 0,-1-1,1 1,-1-1,1 1,-1 0,0 0,0-1,-1 1,1 0,-1 0,1 0,-1 0,0 0,0 1,0-1,-1 0,1 1,0 0,-1 0,0-1,0 1,1 1,-1-1,0 0,0 1,-1-1,1 1,0 0,0 0,-1 1,1-1,0 1,-1-1,1 1,-1 0,-1 0,-2 2,1 0,-1 0,1 1,0 0,0 0,0 0,1 1,-1-1,1 1,0 1,0-1,0 1,0 0,1 0,0 0,0 1,0 0,1-1,0 1,-1 1,-38 131,52-23,-7-103,0 0,-1 0,0 0,-1 0,-1 0,0 0,0 0,-1 1,-1-1,-1 7,-1-5,-1 0,-1 0,1-1,-2 0,0 0,-1-1,0 0,-1 0,0-1,0 0,-2 0,1-1,-1-1,-1 0,1 0,-2-1,-6 3,17-10,-1 1,1-1,0 0,-1 0,1 0,-1 0,0 0,1-1,-1 1,0-1,1 0,-1 0,0 0,0 0,1 0,-1 0,0-1,1 0,-1 1,1-1,-1 0,0 0,1 0,-10-10</inkml:trace>
  <inkml:trace contextRef="#ctx0" brushRef="#br0" timeOffset="3829.121">2459 1318,'33'-7,"-1"-1,1-2,-2-1,1-1,-2-2,0-1,0-2,-2 0,2-3,-15 8,0-1,0-1,-1 0,-1-1,-1 0,0-1,-1-1,0 0,5-12,-12 22,1 0,-1 0,-1 0,1 0,-1 0,0-1,-1 0,0 0,0 1,-1-1,0 0,0 0,-1-1,0 1,0 0,-1 0,0 0,0 0,-1 1,0-1,-1 0,0 0,0 1,-1-1,2 6,-1 1,0 0,0 0,0 0,0 1,0-1,0 0,0 1,0 0,0 0,-1 0,1 0,0 1,0-1,0 1,0-1,0 1,0 0,0 1,1-1,-1 0,0 1,0-1,1 1,-1 0,1 0,0 0,-1 0,1 0,0 1,0-1,0 1,1-1,-1 1,-1 2,-3 2,1 0,-1 1,1-1,1 1,0 0,0 0,0 0,1 1,0-1,0 1,1 0,1-1,-1 1,1 0,1 0,0 0,0 0,0 0,1 0,1 0,0 0,0 0,0 0,1-1,1 0,-1 1,1-1,1 0,1 2,4 1,-1-1,1 0,1-1,0 0,0-1,1 0,0-1,0 0,0-1,1 0,0-1,1 0,-1-2,1 1,-1-1,1-1,0-1,0 0,0 0,0-2,0 0,0 0,0-1,0-1,-1 0,1-1,-1 0,0-1,0-1,-1 0,1-1,1-2,5-1,0-1,-1-1,-1-1,0-1,-1 0,0-1,-1 0,-1-2,0 0,-1 0,-1-1,-1-1,0 0,-2 0,0-1,-1 0,-1-1,-10-38,3 58,-1 0,1 0,-1 0,1 0,-1 0,1 0,-1 0,0 0,0 0,1 0,-1 0,0 1,0-1,0 0,0 1,0-1,0 0,0 1,0-1,0 1,0 0,0-1,0 1,-1 0,1 0,0 0,0 0,0-1,0 2,0-1,-1 0,1 0,0 0,0 0,0 1,0-1,0 1,0-1,0 1,0-1,0 1,0-1,0 1,0 0,0-1,0 1,0 0,1 0,-1 0,0 0,-10 10,1 1,0 0,0 1,1 0,1 1,0-1,1 2,1-1,0 1,0 2,4-11,0 0,0 0,0 0,1 0,0 0,1 1,-1-1,1 0,0 1,1-1,-1 0,1 0,0 1,1-1,0 0,0 0,0 0,1-1,-1 1,1-1,1 1,-1-1,1 0,0 0,0 0,0-1,1 1,0-1,0 0,0 0,0-1,0 0,1 0,0 0,-1 0,1-1,0 0,0 0,0-1,0 0,3 1,8 1,1-1,-1-1,1 0,0-1,0-1,-1-1,1-1,-1 0,1-1,-1-1,-1 0,1-1,-1-1,0-1,0 0,-1-1,12-9,130-117,-150 125,0 0,0-1,-1 1,0-1,-1-1,0 1,-1-1,0 1,-1-1,2-8,-5 18,1 0,-1 1,0-1,1 0,-1 1,0-1,0 0,0 1,0-1,0 0,-1 1,1-1,0 0,-1 1,1-1,-1 0,0 1,1-1,-1 1,0-1,0 1,0-1,0 1,0 0,-1 0,1-1,0 1,0 0,-1 0,1 0,-1 0,1 1,-1-1,1 0,-1 0,1 1,-1-1,0 1,1 0,-1-1,0 1,0 0,1 0,-1 0,-1 0,-2 1,-1-1,1 1,0 0,-1 0,1 1,0 0,0 0,0 0,0 0,0 1,1 0,-1 0,1 0,-2 1,0 4,0 0,1 1,0 0,0 0,1 0,0 1,0-1,1 1,0 0,1 0,0 0,1 0,0 1,1-1,-1 0,2 0,0 1,0-1,1 0,0 0,2 3,-1-5,1 0,1 0,0 0,0-1,0 1,1-1,0-1,0 1,1-1,0 0,0 0,0-1,1 0,-1 0,1-1,0 0,1 0,-1-1,1 0,0-1,-1 0,1 0,2-1,4 4,-11-3,-1-1,1 0,-1 0,1-1,-1 1,1-1,0 0,-1 0,1 0,-1 0,1 0,0-1,-1 0,1 1,-1-1,1-1,-1 1,0 0,1-1,1-1,7-8</inkml:trace>
  <inkml:trace contextRef="#ctx0" brushRef="#br0" timeOffset="5195.955">3164 471,'68'-56,"21"-20,-48 42,-1-1,-2-1,-1-3,18-26,-55 64,0 0,0 0,1 0,-1-1,0 1,1 0,-1 0,1 0,-1 0,1 0,-1 0,1 0,0 0,-1 0,1 1,0-1,0 0,0 0,-1 0,1 1,0-1,0 1,0-1,0 1,1-1,-1 1,0-1,0 1,0 0,0 0,0-1,0 1,0 0,1 0,-1 0,0 0,0 0,0 1,0-1,0 0,1 0,-1 1,0-1,0 1,0-1,0 1,0-1,0 1,0 0,0 0,-1-1,1 1,0 0,0 0,-1 0,1 0,0 0,-1 0,1 0,-1 0,1 0,-1 0,1 0,-1 0,0 0,0 0,1 0,-1 1,0-1,15 157,-8-121,25 57,-21-81</inkml:trace>
  <inkml:trace contextRef="#ctx0" brushRef="#br0" timeOffset="5945.424">4772 640,'-44'51,"-100"181,126-211,-1-1,0 0,-2-2,0 0,-19 12,-64 57,104-86,0 0,0-1,0 1,0 0,0 0,0 0,-1-1,1 1,0 0,0 0,-1-1,1 1,-1 0,1 0,0-1,-1 1,1-1,-1 1,0 0,1-1,-1 1,1-1,-1 1,0-1,1 1,-1-1,0 0,0 1,1-1,-1 0,0 0,0 1,1-1,-1 0,0 0,0 0,0 0,1 0,-1 0,0 0,0 0,0-1,1 1,-1 0,0 0,0-1,1 1,-1 0,0-1,0 1,1-1,-1 1,0-1,1 1,-1-1,1 1,-1-1,1 1,-1-1,1 0,-1 1,1-1,0 0,-1 0,1 0,2-14</inkml:trace>
  <inkml:trace contextRef="#ctx0" brushRef="#br0" timeOffset="6217.699">4406 640,'34'28,"-1"7,-1 2,-2 1,-1 1,20 39,18 73,-62-132</inkml:trace>
  <inkml:trace contextRef="#ctx0" brushRef="#br0" timeOffset="6914.445">5083 865,'9'6,"1"-2,0 1,0-1,0-1,0 1,1-2,-1 0,1 0,0 0,-1-2,1 1,0-1,0-1,-1 0,1-1,0 0,-1 0,0-1,1 0,-1-1,0 0,-1-1,1 0,-1-1,0 0,0 0,-1 0,1-2,-2 1,8-8,-7 2,-1 0,0 0,-1 0,0-1,-1 0,0 0,-1-1,-1 0,-1 1,0-1,0 0,-2 0,0 0,0 0,-2 0,-2-13,3 25,0-1,-1 0,0 0,1 1,-1-1,-1 1,1 0,0-1,-1 1,0 0,0 0,0 1,0-1,0 1,0-1,-1 1,1 0,-1 0,1 0,-1 1,0-1,0 1,1 0,-1 0,0 1,0-1,0 1,0-1,0 1,-1 1,-2-1,-3 1,0 0,0 1,0 0,0 0,0 1,0 0,1 1,-1 0,1 0,0 1,0 0,-3 4,-1 3,0 1,1 1,1 0,0 1,1 0,0 0,2 1,-1 0,2 1,0 0,1 0,1 0,1 1,0 0,1 0,1 0,1 0,1 18,-25 174,24-187,-1 0,-1 0,-1 0,-2 0,0-1,0 0,-2 0,-1 0,-1-1,-1 0,-1-1,0-1,-1 0,-1 0,-10 9,1-17,17-16</inkml:trace>
  <inkml:trace contextRef="#ctx0" brushRef="#br0" timeOffset="7566.009">5112 301,'23'-40,"3"1,1 1,2 2,1 0,30-26,-56 58,-1 1,44-36,-45 38,-1 1,1-1,-1 1,0-1,1 1,-1 0,1 0,-1 0,1 0,-1 0,1 0,-1 0,0 0,1 0,-1 1,1-1,-1 1,0-1,1 1,-1-1,0 1,1 0,-1 0,0 0,0 0,0-1,0 2,0-1,0 0,0 0,0 0,0 0,0 0,-1 1,1-1,0 0,-1 1,1-1,-1 1,0-1,1 1,25 127,0-25,-19-85</inkml:trace>
</inkml:ink>
</file>

<file path=ppt/ink/ink4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07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114 223,'0'150,"0"210,-28-135,27-201,1-24</inkml:trace>
  <inkml:trace contextRef="#ctx0" brushRef="#br0" timeOffset="738.673">1 223,'90'-49,"-82"45,11-6,0 1,1 1,0 1,0 0,0 2,1 0,0 1,0 1,14 1,-32 2,0 0,1 0,-1 1,0-1,0 1,0 0,1 0,-1 0,0 1,0-1,0 1,0 0,-1-1,1 1,0 0,-1 1,0-1,1 0,-1 1,0-1,0 1,0 0,0 0,-1-1,1 1,-1 0,0 1,0-1,0 0,0 0,0 0,-1 1,1-1,-1 0,0 1,0-1,0 0,-1 1,1-1,-1 0,0 0,0 0,0 1,0-1,-1 1,-45 88,40-84,1 0,1 1,0-1,0 2,0-1,1 0,1 1,0 0,0-1,-1 11,5-14,0 1,0-2,1 1,0 0,1 0,-1-1,1 1,0-1,0 1,1-1,-1 0,1-1,0 1,1-1,-1 1,1-1,0-1,0 1,0-1,0 0,1 0,-1 0,1-1,-1 1,1-2,1 1,49 31,-52-29,-1 1,1-1,-1 0,0 1,0 0,0 0,-1 0,0 0,0 0,0 0,0 1,-1-1,0 1,0-1,0 1,-1-1,0 1,0-1,0 1,-1-1,0 1,0-1,0 1,-1-1,0 0,0 1,0-1,0 0,-1-1,0 1,0 0,0-1,-1 1,0-1,-2 3,-27 16,0-1,-2-2,0-1,-1-1,-1-3,-1 0,0-3,-8 1,-17-8,63-7,-1 0,1 0,0 0,0 0,0 1,0-1,0 0,1 0,-1 0,0 1,1-1,-1 0,1 1,0-1,0 0,-1 1,1-1,0 1,0-1,1 1,-1-1,0 1,0 0,1 0,-1-1,1 1,-1 0,1 0,0 0,12-10</inkml:trace>
  <inkml:trace contextRef="#ctx0" brushRef="#br0" timeOffset="1507.366">707 703,'-16'101,"16"-99,0 0,0 1,1-1,-1 1,1-1,-1 0,1 1,0-1,0 0,0 0,1 1,-1-1,0 0,1 0,-1 0,1-1,0 1,-1 0,1-1,0 1,0-1,0 1,0-1,0 0,1 0,-1 0,0 0,1 0,-1-1,0 1,1-1,-1 1,1-1,-1 0,1 0,-1 0,0 0,1 0,0-1,12-3,0 0,0-2,-1 0,1 0,-1-1,-1-1,0 0,0-1,0 0,-1-1,-1-1,1-1,-1 3,-10 7,0 0,0-1,1 1,-1 0,1 0,-1 0,1 0,0 0,0 1,0-1,0 1,0-1,0 1,1-1,-1 1,0 0,1 0,-1 0,1 1,-1-1,1 1,-1-1,1 1,-1 0,1 0,-1 0,1 0,0 0,-1 0,1 1,-1-1,1 1,-1 0,1 0,-1 0,0 0,1 0,-1 0,0 1,0-1,0 1,0 0,14 22,-14-20,1 0,-1 0,1 0,0 0,0 0,0 0,0-1,0 1,1-1,0 0,-1 0,1-1,0 1,1-1,-1 0,0 0,1 0,-1 0,1-1,3 1,5-2,0-1,0 0,-1-1,1 0,0-1,-1 0,1-1,-1-1,0 0,-1 0,1-1,-1-1,0 0,-1 0,0-1,0-1,0 1,-1-2,0 1,-1-1,0-1,3-5,15-12,-1 1,-1-2,-2 0,-1-1,-1-1,-2-1,-1-1,-1 0,-2-1,-2-1,-1 0,-1-1,-2 0,0-16,2 4,-8 38,1-1,-1 1,0-1,-1 1,-1-1,1 0,-2 1,0-1,0 1,-2-7,3 16,-1 1,0-1,1 0,-1 1,0-1,0 1,1 0,-1-1,0 1,0 0,0-1,0 1,0 0,0 0,1-1,-1 1,0 0,0 0,0 0,0 0,0 1,0-1,0 0,0 0,0 0,1 1,-1-1,0 0,0 1,0-1,0 1,1-1,-1 1,0 0,1-1,-1 1,0-1,1 1,-1 0,1 0,-1-1,1 1,-1 0,1 0,-1 0,1 0,0-1,0 1,-1 0,1 0,0 0,0 0,0 0,0 0,0 0,0 0,0 0,0-1,1 1,-1 0,0 0,0 0,1 0,-6 21,2 1,1 0,1 0,0 0,2 0,1 0,0-1,2 1,1 0,0-1,8 18,11 63,31 122,-54-223,-1 0,0 0,0 0,0 0,0 0,-1 0,1 0,0 0,-1 0,0 0,1-1,-1 1,0 0,0 0,0 0,0-1,0 1,0-1,-1 1,1-1,0 1,-1-1,1 0,-1 1,0-1,1 0,-1 0,0 0,0 0,1-1,-1 1,0 0,0-1,0 1,0-1,0 0,0 0,-2 0,-11-2</inkml:trace>
  <inkml:trace contextRef="#ctx0" brushRef="#br0" timeOffset="1751.415">1187 252,'38'5,"42"1,17 0,1-1,-7-2,-13-1,-11 0,-7-2,-8 0,-10 0,-10 0</inkml:trace>
</inkml:ink>
</file>

<file path=ppt/ink/ink4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1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0,'28'450,"-28"61,0-487</inkml:trace>
</inkml:ink>
</file>

<file path=ppt/ink/ink4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15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59,'24'0,"26"1,0-2,1-2,-2-3,1-1,8-5,-17 3,1 1,-1 2,1 1,1 3,11 1,-30 7,-24 1</inkml:trace>
  <inkml:trace contextRef="#ctx0" brushRef="#br0" timeOffset="263.02">1 313,'43'0,"38"-10,15-3,-4 1,-8-3,-13 2,-15 3,-11-2,-9 1,-6 3,-3 2,-1 2,-5 3</inkml:trace>
</inkml:ink>
</file>

<file path=ppt/ink/ink4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12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2207 526,'-120'254,"105"-226,1-1,-1 0,-1-1,-1-1,-1 0,-11 9,10-18,1-5</inkml:trace>
  <inkml:trace contextRef="#ctx0" brushRef="#br0" timeOffset="246.466">1840 526,'24'24,"23"17,2 7,-1-5,-5-5,-5-4,-3-8,-9-3,-3-6,-5-6</inkml:trace>
  <inkml:trace contextRef="#ctx0" brushRef="#br0" timeOffset="664.455">2376 780,'11'9,"1"0,0-1,1 0,0-1,0 0,0-1,1-1,0 0,0 0,0-2,1 0,-1 0,1-2,0 0,0 0,-1-1,1-1,0-1,-1 0,1 0,-1-2,0 0,0 0,0-2,0 1,-1-2,0 0,3-2,-4-3,1 0,-2-1,0 0,-1 0,0-1,-1-1,0 0,-1 0,-1 0,-1-1,0 0,-1 0,0-1,0-8,-5 19,0 1,0-1,-1 0,0 1,0-1,0 0,-1 1,1-1,-2 1,1 0,0-1,-1 1,0 0,0 1,0-1,-1 0,0 1,0 0,0 0,0 0,0 0,-1 1,0 0,0 0,0 0,0 0,0 1,0 0,-1 0,1 0,-1 1,1 0,-1 0,0 0,1 1,-1-1,0 1,0 1,1-1,-1 1,0 0,1 1,-1-1,1 1,-1 0,1 0,0 1,0-1,0 1,0 0,-2 3,-6 6,0 1,1 1,0 0,1 1,1 0,1 0,0 1,1 1,0-1,2 1,0 0,0 1,2-1,-1 8,-3 31,2 1,3-1,4 54,1-48,-7 119,3-170,-1 1,0-1,-1 1,0-1,0 0,-1 0,-1-1,0 0,0 0,-1 0,0 0,-1-1,0 0,0-1,-1 0,0 0,0-1,-3 1,-5-1</inkml:trace>
  <inkml:trace contextRef="#ctx0" brushRef="#br0" timeOffset="1143.413">2489 215,'53'-41,"-1"-3,-3-2,30-36,-79 82,0 1,0-1,0 1,0-1,0 1,0 0,1-1,-1 1,0-1,0 1,1-1,-1 1,0-1,1 1,-1-1,0 1,1-1,-1 0,1 1,-1-1,1 0,-1 1,1-1,-1 0,1 1,-1-1,1 0,0 0,-1 0,1 0,-1 1,1-1,-1 0,1 0,0 0,-1 0,1 0,-1 0,1-1,0 1,-1 0,1 0,-1 0,1-1,-1 1,1 0,-1 0,1-1,-1 1,1 0,-1-1,1 1,-1-1,1 1,-1-1,0 1,1 0,-1-1,0 0,0 1,1-1,-1 1,0-1,0 1,0-1,1 1,-1-1,0 0,0 1,0-1,-1 53,0-40,0 16,-2-12,2 0,0 0,1 0,0 1,1-1,1 0,1 0,0-1,1 1,1-1,0 1,1-1,1-1,7 13,-1-8</inkml:trace>
  <inkml:trace contextRef="#ctx0" brushRef="#br0" timeOffset="1527.865">3195 130,'-30'742,"3"-392,0-197,17-129</inkml:trace>
  <inkml:trace contextRef="#ctx0" brushRef="#br0" timeOffset="-867.131">175 1034,'6'3,"0"1,0-1,0-1,1 1,-1-1,1 0,-1 0,1-1,0 0,-1 0,1 0,0-1,0 0,0 0,-1-1,1 0,0 0,-1-1,1 0,0 0,17-7,-1 0,0-2,-1-1,0-1,-1-1,0 0,-1-2,-1 0,0-2,32-24,-34 29,0 0,-1-2,-1 0,0-1,-1 0,-1-1,-1-1,0 0,-1 0,0-4,-5 9,-3 11,-1-1,0 0,0 1,0-1,0 0,-1 0,1 0,-1-1,1 1,-1 0,0 0,-1-1,1 1,0-1,-1 1,0 0,0-1,0 1,0-1,-1 1,1-1,-1 1,0 0,0-1,0 1,0 0,0 0,-1 0,0 0,1 0,-1 0,0 0,-1 0,1 1,-1-2,-3 3,1 1,0 0,-1 0,1 0,0 1,0-1,0 1,-1 1,1-1,0 1,0-1,1 2,-1-1,0 0,1 1,-1 0,1 0,0 0,0 1,0-1,0 1,1 0,-1 0,1 0,0 1,-2 3,-8 7,0 0,0 1,2 1,0 0,1 0,0 1,2 1,0-1,1 1,1 1,0-1,2 1,0 0,2 0,0 2,2-18,1 1,-1 0,1 0,0 0,0 0,1-1,-1 1,1 0,0-1,1 1,-1-1,1 0,-1 0,1 0,1 0,-1-1,0 1,1-1,0 0,0 0,0 0,0 0,0-1,0 1,1-1,-1 0,1-1,0 1,0-1,-1 0,3 1,4-1,1 1,-1-1,1-1,-1 0,1-1,-1 0,1 0,-1-1,1-1,-1 0,0-1,0 0,1-1,22-12,-2-2,-1-1,0-1,-1-2,-1-1,-2-1,9-10,-31 29,0 1,0-1,-1 0,0 0,0 0,0-1,-1 0,1 1,-2-1,1 0,-1 0,0-1,0 1,0-7,-3 13,0 0,0 0,1 0,-1 1,0-1,0 0,0 1,0-1,0 1,0-1,0 1,0-1,0 1,0 0,-1-1,1 1,0 0,0 0,0 0,0 0,0 0,-1 0,1 0,0 0,0 1,0-1,0 0,0 1,0-1,0 1,0-1,0 1,0-1,0 1,0 0,0-1,0 1,0 0,1 0,-1 0,0 0,1 0,-1 0,0 0,1 0,-1 0,-7 7,-1 0,1 1,1 0,0 0,0 0,1 1,0 0,1 0,0 1,0-1,1 1,1 0,-1 1,1 5,2-12,0 0,0 1,1-1,0 0,0 0,0 0,0 0,1 0,0 1,0-1,0 0,1-1,0 1,0 0,0 0,0-1,1 1,0-1,0 0,0 0,0 0,1 0,0 0,-1-1,1 0,1 0,-1 0,0 0,1 0,-1-1,1 0,0 0,1 0,7 0,1-1,-1 0,1-1,-1-1,0 0,1-1,-1 0,0-1,0-1,0 0,-1-1,0 0,1-1,-2 0,1-1,-1 0,0-1,0 0,-1 0,2-3,151-138,-155 142,0-1,-1 1,0-1,0-1,-1 1,0-1,0 0,-1-1,-1 1,1-1,-2 0,1 0,-1 0,-1 0,0-1,0 1,-1-1,0 0,-1 1,-1-6,1 15,0 0,0 1,0-1,0 1,0-1,0 1,0-1,0 0,-1 1,1-1,0 1,0-1,-1 1,1-1,0 1,-1-1,1 1,-1 0,1-1,-1 1,1-1,0 1,-1 0,1-1,-1 1,0 0,1 0,-1-1,1 1,-1 0,1 0,-1 0,1 0,-1 0,0 0,1 0,-1 0,1 0,-1 0,0 0,1 0,-1 0,1 0,-1 1,1-1,-1 0,1 0,-1 1,1-1,-1 0,1 1,-1-1,1 0,-1 1,1-1,0 1,-1-1,1 1,0-1,-1 1,1-1,0 1,-25 33,25-34,-11 14,1 1,0 0,2 1,0 0,0 0,2 1,0-1,1 2,0-1,1 0,2 1,-1 0,2 0,1 0,0 7,1-21,1 1,-1-1,1 0,0 1,0-1,0 0,0 0,1-1,0 1,-1 0,1-1,1 0,-1 1,0-1,1-1,0 1,-1 0,1-1,0 0,1 0,-1 0,0 0,0-1,1 0,-1 0,1 0,-1 0,1-1,-1 1,1-1,0 0,-1-1,1 1,-1-1,1 0,-1 0,0 0,1-1,-1 1,0-1,0 0,0 0,0-1,0 1,0-1,-1 0,1 0,-1 0,0-1,0 1,0-1,1-1,4-17</inkml:trace>
  <inkml:trace contextRef="#ctx0" brushRef="#br0" timeOffset="-421.404">796 271,'114'-97,"35"-38,-125 109,-23 26,-1-1,0 1,0 0,1-1,-1 1,1 0,-1-1,0 1,1 0,-1-1,1 1,-1 0,1 0,-1 0,1-1,-1 1,1 0,-1 0,1 0,-1 0,1 0,-1 0,1 0,-1 0,1 0,-1 0,1 0,-1 0,1 0,-1 0,1 1,-1-1,1 0,-1 0,0 1,1-1,-1 0,1 0,-1 1,0-1,1 0,-1 1,0-1,1 1,-1-1,0 1,1-1,-1 0,0 1,0-1,0 1,1-1,-1 1,0-1,0 1,0-1,0 1,0-1,0 1,0-1,0 1,0 0,-17 131,17-119,0 0,2 0,-1 0,1 0,1 0,1 0,-1-1,2 0,0 0,0 0,1 0,1-1,0 0,0 0,1-1,0 0,1 0,0-1,7 5,4-2</inkml:trace>
  <inkml:trace contextRef="#ctx0" brushRef="#br0" timeOffset="2230.697">62 271,'-17'-68,"17"68,0 0,0 1,0-1,0 0,0 0,0 1,0-1,0 0,0 0,0 1,0-1,-1 0,1 0,0 1,0-1,0 0,0 0,0 0,-1 1,1-1,0 0,0 0,0 0,-1 0,1 1,0-1,0 0,0 0,-1 0,1 0,0 0,0 0,-1 0,1 0,0 0,0 0,-1 0,1 0,0 0,0 0,-1 0,1 0,0 0,0 0,-1 0,1 0,0 0,0 0,-1 0,1 0,0-1,0 1,-2 29,27 186,-22 296,-54-182,50-318,-1-7,0 0,1 0,-1 0,1 1,1-1,-1 1,0-1,1 0,0 1,0-1,0 1,1-1,0 0,0 1,0-1,0 0,0 1,1-1,0 0,0 0,0 0,0-1,1 1,-1 0,1-1,0 1,0-1,0 0,2 1,17 2,0-3</inkml:trace>
</inkml:ink>
</file>

<file path=ppt/ink/ink4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0 469,'194'-209,"-117"90,-43 57,1-2,-24 49</inkml:trace>
</inkml:ink>
</file>

<file path=ppt/ink/ink4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1 713,'14'-51,"3"0,2 2,3 0,1 2,2 0,28-37,8-19,54-112,-107 199</inkml:trace>
</inkml:ink>
</file>

<file path=ppt/ink/ink4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0 507,'20'-34,"15"-20,7-7,0 4,-5 5,-6 8,-7 6,-4 9,-4 6,-6 1,1-1,-2 0,3-2,-1 4</inkml:trace>
</inkml:ink>
</file>

<file path=ppt/ink/ink4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1 540,'19'-34,"11"-25,6-7,1 2,-1 7,-7 10,-3 7,-6 5,-2 9,-4 5,-4 0,1 4,-1 0,-3-1,-2 1</inkml:trace>
</inkml:ink>
</file>

<file path=ppt/ink/ink4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1 536,'23'-39,"14"-21,5-7,-5 5,-4 7,-3 8,-6 8,-7 5,-2 9,-4 3,2 1,-2 0,2-2,-1 3</inkml:trace>
</inkml:ink>
</file>

<file path=ppt/ink/ink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2:43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81 145,'-5'9,"0"0,1 0,0 0,0 1,1 0,1-1,0 1,0 0,1 0,0 0,0 1,1-1,1 0,0 0,0 0,1 0,0 0,1 0,1 3,-2-11,-1-1,1 1,0 0,1 0,-1-1,0 1,0-1,1 0,-1 0,1 0,-1 0,1 0,-1 0,1-1,-1 1,1-1,0 0,-1 0,1 0,0 0,-1 0,1 0,0-1,-1 1,1-1,-1 0,1 0,-1 0,1 0,0-1,68-44,-65 40,-1-1,0 1,-1-1,0 0,0 0,0 0,-1-1,0 1,0-1,-1 0,0 0,0 0,-1 0,0 0,-1 0,1 0,-2 0,1 0,-1 0,0 0,-1 0,0 0,0 0,-1 0,0 1,0-1,0 1,-1 0,-1 0,1 0,-1 0,0 1,0 0,-1 0,0 0,0 1,0 0,-1 0,-4-2,2 3,0 0,0 1,0 0,-1 0,1 1,-1 0,0 1,1 0,-1 1,0 0,0 0,1 1,-10 2,-6 3</inkml:trace>
</inkml:ink>
</file>

<file path=ppt/ink/ink4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1 434,'24'-34,"8"-15,3-5,-4 2,-3 11,-6 6,-7 5,0 3,-4 1,1 5,-1 1,3 5,-2-1,-3 2</inkml:trace>
</inkml:ink>
</file>

<file path=ppt/ink/ink4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0 512,'24'-38,"18"-28,1-6,-2 3,-2 9,-4 10,-3 9,-7 6,-2 4,-1 4,-4 5</inkml:trace>
</inkml:ink>
</file>

<file path=ppt/ink/ink4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1 808,'179'-313,"-92"156,23-28,-33 76,-43 77,-16 21</inkml:trace>
</inkml:ink>
</file>

<file path=ppt/ink/ink4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0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24,'2'1,"-1"1,0-1,1 1,-1-1,0 1,0 0,0-1,0 1,0 0,0 0,0 0,-1-1,1 1,-1 0,1 0,-1 0,0 0,0 0,1 0,-2 0,1 0,0 0,0 0,-1 0,1 0,-1 0,1 0,-1 0,0 0,0 0,0-1,0 1,0 0,0-1,0 1,-1-1,1 1,0-1,-1 1,0-1,1 0,-1 0,0 0,1 0,-1 0,0 0,0 0,0-1,0 1,0-1,0 1,0-1,0 0,0 0,0 0,0 0,0 0,0 0,0 0,0-1,0 1,1-1,-1 0,0 1,0-1,0 0,0 0,5 3,1-1,-1 1,1-1,-1 0,1 0,0 0,0 0,-1-1,1 1,0-1,0 0,0 0,0-1,-1 1,1-1,0 1,0-1,-1-1,1 1,-1 0,1-1,-1 0,1 0,-1 0,0 0,0 0,0 0,0-1,0 0,-1 0,1 1,-1-1,0-1,0 1,0 0,0 0,0-1,-1 1,0-1,1 0,-1 1,-1-1,1-2,-1 5,0-1,0 1,0 0,0-1,0 1,-1-1,1 1,-1 0,1-1,-1 1,0 0,1-1,-1 1,0 0,0 0,0 0,0 0,0 0,0 0,0 0,0 0,0 0,0 0,-1 1,1-1,0 0,-1 1,1-1,0 1,-1-1,1 1,0 0,-1 0,1 0,-1-1,1 1,-1 1,1-1,-1 0,1 0,0 0,-1 1,1-1,-1 1,1-1,-1 1,-59 35,63-38,-1 0,1 0,-1 0,1 0,0 0,0 0,0 0,0 1,0-1,0 1,1 0,-1-1,1 1,-1 0,0 0,1 1,0-1,-1 0,1 1,-1-1,1 1,0 0,-1 0,1 0,-1 0,1 1,0-1,-1 1,1 0,-1-1,1 1,-1 0,1 0,-1 1,0-1,1 0,-1 1,0-1,0 1,0 0,0 0,-1 0,1 0,0 0,-1 0,1 0,-1 1,0-1,0 0,0 1,0-1,0 1,0-1,-1 1,1-1,-1 1,0 0,0-1,0 1,0 0,0-1,0 1,-1 0,1-1,-1 1,0-1,0 1,0-1,0 0,-1 2,4-5,-1 0,0 0,0 0,0 0,-1 0,1-1,0 1,0 0,-1 0,1-1,0 1,-1 0,1-1,-1 1,0 0,1-1,-1 1,0 0,0-1,0 1,0-1,0 1,0-1,0 1,-1 0,1-1,0 1,-1-1,1 1,-1 0,0 0,1-1,-1 1,0 0,0 0,0 0,0 0,0 0,0 0,0 0,0 0,0 0,0 0,0 0,-1 1,1-1,0 1,-1-1,1 1,0-1,-1 1,1 0,0-1,-1 1,1 0,-1 0,1 0,-1 0,1 0,0 1,-1-1,1 0,-1 1,1-1,0 1,-1-1,1 1,0 0,0 0,-1-2,1 1,-1 0,1 0,0 0,-1 1,1-1,-1 0,1 0,0 1,-1-1,1 1,0-1,0 1,-1 0,1-1,0 1,0 0,0 0,0 0,0 0,0 0,0 0,0 0,0 0,1 0,-1 1,0-1,1 0,-1 0,1 1,-1-1,1 0,-1 1,1-1,0 0,0 1,0-1,0 1,0-1,0 0,0 1,0-1,1 0,-1 1,0-1,1 0,-1 1,1-1,-1 0,1 0,0 1,0-1,0 1,14 4</inkml:trace>
</inkml:ink>
</file>

<file path=ppt/ink/ink4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2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347 133,'-10'-10,"-12"-8,-8 0,2-3,0 3,1 4,0 5,-1 3,0 3,0 3,0 0,5-4,1-2,4 1</inkml:trace>
</inkml:ink>
</file>

<file path=ppt/ink/ink4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41,'-19'-10,"-16"-3,-7 1,4 7,3 5,8 2</inkml:trace>
</inkml:ink>
</file>

<file path=ppt/ink/ink4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1,'-19'0,"-7"5,-3 1,3 5,6 0</inkml:trace>
</inkml:ink>
</file>

<file path=ppt/ink/ink4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2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80 195,'29'-34,"-29"66,-108 241,238-546,-60 138,-70 135,0 0,1-1,-1 1,0-1,0 1,0-1,0 1,1 0,-1-1,0 1,0 0,1-1,-1 1,0 0,1-1,-1 1,0 0,1 0,-1-1,1 1,-1 0,0 0,1 0,-1-1,1 1,-1 0,0 0,1 0,-1 0,1 0,-1 0,1 0,-1 0,1 0,-1 0,0 0,1 0,-1 0,1 1,-1-1,1 0,-1 0,0 0,1 1,-1-1,1 0,-1 0,0 1,1-1,-1 0,0 1,0-1,1 0,-1 1,0-1,0 0,1 1,-1-1,0 1,0-1,0 0,0 1,0-1,0 1,0-1,1 1,-1-1,0 1,-1-1,1 1,3 37,-3-34,-1 14,1-1,0 1,1 0,1-1,1 1,0-1,2 0,0 0,0 0,2-1,0 0,1 0,7 12,-12-25,-1-1,0 1,1 0,-1-1,1 0,0 1,0-1,0 0,0-1,0 1,1 0,-1-1,0 0,1 0,-1 0,1 0,-1 0,1-1,-1 0,1 1,0-1,-1-1,1 1,-1 0,1-1,-1 0,1 0,-1 0,1 0,-1 0,0-1,1 0,-1 1,0-1,0 0,-1 0,1-1,0 1,-1-1,1 1,-1-1,0 0,0 0,0 0,0 0,0 0,1-3,6-13,-1 0,0 0,-2-1,0 0,-1 0,-1-1,-1 1,0-1,-2 1,-1-1,0 0,-4-20,4 12,-1 5</inkml:trace>
</inkml:ink>
</file>

<file path=ppt/ink/ink4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1,'15'10,"4"2</inkml:trace>
</inkml:ink>
</file>

<file path=ppt/ink/ink4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1,'24'9,"13"4,0 4,-6 4,-4-1,-7 0,-1-3,0-5,3-4,-4 2,1-1,-3 2,0 0,3-3,2-1,-1-4</inkml:trace>
</inkml:ink>
</file>

<file path=ppt/ink/ink4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9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0,'5'5,"6"1,2 5,2 1,0 2,2-1,-3 3,2-2,3-3,3-4,2-2,2-3,-8-1,-7 3,-5 2</inkml:trace>
</inkml:ink>
</file>

<file path=ppt/ink/ink4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0,'4'5,"8"1,5 1,5-2,-2 3,2 0,1 0,1-3,2-2,-4 4,-5 1</inkml:trace>
</inkml:ink>
</file>

<file path=ppt/ink/ink4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41,'10'0,"7"0,7 0,3 0,2 0,1 0,-4-5,-3-1,1 0,0 1,1 1,-4-3,-5 0</inkml:trace>
</inkml:ink>
</file>

<file path=ppt/ink/ink4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1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664 872,'0'-5,"-5"-1,-6-5,-2-5,-2-5,-5-3,2-3,-1 4,2 0,0 5,3 0,-2 3,3 0,3 2</inkml:trace>
  <inkml:trace contextRef="#ctx0" brushRef="#br0" timeOffset="499.742">268 477,'-9'-15,"-4"-8,-4-2,1 0,-2 3,-2 6,-3 5,-2 5,2-1,2 0,-2 1,0 3,2-5,6 1</inkml:trace>
</inkml:ink>
</file>

<file path=ppt/ink/ink4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0:2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2306,'91'-77,"110"-95,1 3,75-85,-107 113,-30 28,84-56,-45 45,68-62,5-41,-47 57,-13 2,76-82,-218 210,-69 36,-146 38,60-44,103 9,1 0,0 0,-1 1,1-1,0 0,-1 1,1-1,-1 1,1-1,-1 1,1-1,-1 1,1 0,-1 0,0 0,1 0,-1 0,1 0,-1 1,1-1,-1 0,0 1,1-1,0 1,-1-1,1 1,-1 0,1 0,0 0,-1 0,1 0,0 0,0 0,0 0,0 0,0 0,0 1,0-1,0 0,0 1,1-1,-1 1,0 0,2 12,1 1,0 0,1 0,0-1,1 0,1 1,0-1,1-1,1 1,21 63,10 68,-36-127,0 1,2-1,0 0,1 0,0 0,2 0,5 9,-12-26,0 0,1 0,-1 0,0 0,0 0,1 0,-1 0,0-1,1 1,-1 0,1 0,-1 0,1-1,0 1,-1 0,1-1,0 1,-1 0,1-1,0 1,0-1,-1 1,1-1,0 0,0 1,0-1,0 0,0 0,0 1,-1-1,1 0,0 0,0 0,0 0,0 0,0 0,0 0,0 0,0-1,0 1,0 0,-1-1,1 1,0 0,0-1,0 1,0-1,-1 1,1-1,0 1,-1-1,1 0,0 1,0-2,22-48,69-325,-59 188,-33 186,0 12</inkml:trace>
  <inkml:trace contextRef="#ctx0" brushRef="#br0" timeOffset="1502.132">297 2221,'-5'-2,"0"0,0 0,0 0,0 1,0 0,0 0,0 0,0 0,0 1,0 0,-1 0,1 0,0 1,0 0,0 0,0 0,0 0,0 1,0 0,0 0,0 0,1 1,-1-1,1 1,0 0,0 1,0-1,0 1,0-1,1 1,-3 4,-28 16,-69 50,97-61,5-3</inkml:trace>
  <inkml:trace contextRef="#ctx0" brushRef="#br0" timeOffset="2839.84">974 2503,'17'73,"-4"180,-14-221,12-219,-4 153,1 0,3 0,0 2,2-1,3-1,8-21,-21 42,2 1,0 0,0 0,1 0,0 1,1 0,1 0,0 0,0 1,1 1,0-1,0 1,4-1,-10 8,-1 0,1 1,0-1,0 1,0 0,0 0,0 0,0 1,0-1,0 0,1 1,-1 0,0 0,0 0,0 0,0 1,0-1,1 1,-1 0,0 0,0 0,0 0,-1 0,1 1,0-1,0 1,-1 0,1 0,-1 0,1 0,-1 0,2 3,59 93,-47-67,-8-20,-2-4</inkml:trace>
  <inkml:trace contextRef="#ctx0" brushRef="#br0" timeOffset="3755.804">862 2165,'40'-23,"2"1,0 3,2 1,0 2,0 3,10-1,116-17,-168 31,-1-1,1 1,-1 0,1-1,-1 0,1 1,-1-1,0 0,1 0,-1 0,0 0,0 0,0 0,0 0,0 0,0 0,0 0,0-1,0 1,0 0,-1-1,1 1,0-1,-1 1,1-1,-1 1,0-1,0 1,1-1,-1 1,0-1,0 1,0-1,-1 1,1-1,0 1,0-1,-1 1,1-1,-1 1,0-1,0 0,-42-61,29 47,-1-4,9 14,0-1,1 1,0-1,0 0,1-1,0 1,0-1,1 0,0 0,1 0,-1-2,1-13</inkml:trace>
</inkml:ink>
</file>

<file path=ppt/ink/ink4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7:51.4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2879 73,'-1'11,"-1"0,-1 0,0 1,0-2,-1 1,-1 0,1-1,-2 0,1 0,-3 1,-14 31,-60 103,-48 93,2-27,-10 22,60-94,-51 92,42-53,3-37,-3-2,15-41,-111 188,-21 86,147-233,-17 19,299-465,-35 2,-85 86,-20 92,0 18,-69 87,-1-1,-1-1,-1-1,-1 0,9-25,14-30,90-204,-64 139,35-53,-18 5,18-35,1 32,-95 192,19-44,3 0,1 2,2 1,3 2,9-10,26-41,-77 106,0 0,0-2,-1 1,-1-1,0-1,0-1,0 0,-1-1,0 0,-1-1,0-1,0 0,-2-1,-95 40,112-42,0 0,0 1,0-1,0 0,0 1,0-1,1 0,-1 1,1-1,0 1,0-1,0 1,0-1,0 1,0-1,1 1,-1-1,1 1,-1-1,1 0,0 1,0-1,0 0,1 0,-1 0,0 0,1 0,-1 0,1 0,0 0,0 0,0-1,0 1,0 0,3 4,133 165,-31-11,-51-118,-54-43,0 0,-1-1,1 1,-1-1,0 1,1-1,-1 0,0 1,0-1,0 0,0 0,0 0,0 0,-1 0,1 0,0 0,-1 0,0 0,0 0,1 0,-1-1,0 1,-1 0,1 0,0 0,-1 0,1-1,0-1,-3-454,4 455,-1 1,1 0,-1 0,1-1,-1 1,0 0,0-1,0 1,0-1,0 1,0 0,-1-1,1 1,-1 0,1 0,-1-1,0 1,0 0,0 0,0 0,-1 0,1 0,0 0,-1 0,0 1,1-1,-1 0,0 1,0-1,0 1,0 0,0 0,0 0,0 0,0 0,0 0,0 0,-1 1,1-1,0 1,-1-1,1 1,0 0,-1 0,-1 0,-137 60,81-28,25-16,2 0,0 3,1 0,1 2,-21 19,52-40,-1 0,1 0,-1 0,1 1,0-1,-1 0,1 0,-1 0,1 1,-1-1,1 0,0 1,-1-1,1 0,0 1,-1-1,1 1,0-1,0 0,-1 1,1-1,0 1,0-1,0 1,0-1,-1 1,1-1,0 0,0 1,0-1,0 1,0-1,0 1,0-1,0 1,0-1,1 1,-1-1,0 1,0-1,0 1,1-1,-1 0,0 1,0-1,1 1,-1-1,0 0,1 1,-1-1,0 0,1 1,-1-1,0 0,1 1,-1-1,1 0,-1 0,1 0,-1 0,1 1,-1-1,1 0,-1 0,1 0,36 3,-32-3,5 0,10-1,1 2,-1 0,0 1,0 1,0 0,-1 2,14 5,185 92,-217-101,-1-2,0 0,0 1,-1-1,1 1,0-1,1 1,-1-1,0 0,0 1,0-1,0 1,0-1,0 1,1-1,-1 1,0-1,0 1,1-1,-1 1,0-1,1 1,-1-1,1 1,-1 0,1-1,-1 1,0 0,1-1,-1 1,1 0,0-1,-1 1,1 0,-1 0,1 0,-1 0,1 0,-1 0,1-1,0 1,-1 0,1 0,-1 1,1-1,-1 0,1 0,-1 0,1 0,0 0,-1 1,1-1,-1 0,1 0,-1 1,1-1,-1 0,0 1,1-1,-1 1,1-1,-1 1,0-1,1 0,-1 1,0 0,-3-8,-4-6,0-1,1 0,0 0,1 0,1-1,0 0,1 0,1 0,0 0,1 0,1 0,1-10,3 5,2-38,-6 56,0 1,-1 0,1-1,-1 1,1 0,-1-1,1 1,-1 0,0 0,0 0,0 0,1-1,-1 1,0 0,0 0,-1 1,1-1,0 0,0 0,0 0,-1 1,1-1,0 1,-1-1,1 1,0-1,-1 1,1 0,0 0,-1 0,1 0,-1 0,1 0,0 0,-1 0,1 0,-1 1,1-1,-139 18,138-18,1 0,0-1,0 1,-1 0,1 0,0 0,0 0,-1 0,1 0,0 0,-1 0,1 1,0-1,0 0,-1 1,1-1,0 1,0 0,0-1,0 1,0 0,0-1,0 1,0 0,0 0,0 0,0 0,0 0,1 0,-1 0,0 0,1 0,-1 1,1-1,-1 0,1 0,0 0,-1 1,1-1,0 0,0 0,0 1,0-1,0 0,0 1,0-1,0 0,1 0,-1 1,0-1,1 0,-1 0,1 0,-1 1,1-1,0 0,-1 0,1 0,0 0,1 1,143 112,-96-56,-71-80,-75-64,147 168,-41-59</inkml:trace>
  <inkml:trace contextRef="#ctx0" brushRef="#br0" timeOffset="8372.298">0 1456,'59'92,"-49"-68,-1-1,0 2,-2-1,-1 1,2 22,9 33,-6-35,-31-83,-30-191,46 196,1 0,2-1,1 1,2 0,1 0,7-28,15-98,-24 158,-1-1,1 1,-1 0,1 0,-1-1,1 1,0 0,-1 0,1 0,0 0,0 0,0 0,0 0,0 0,0 0,0 0,0 0,0 1,1-1,-1 0,0 1,0-1,1 1,-1 0,0-1,1 1,-1 0,0 0,1-1,-1 1,0 0,1 1,-1-1,0 0,1 0,-1 1,0-1,1 0,-1 1,0-1,0 1,1 0,-1-1,0 1,0 0,0 0,0 0,0 0,0 0,0 0,0 0,0 0,-1 0,2 1,45 65,20 62,-60-121</inkml:trace>
  <inkml:trace contextRef="#ctx0" brushRef="#br0" timeOffset="9467.151">226 2020,'6'-2,"1"0,-1-1,-1 0,1 0,0 0,-1-1,1 0,-1 0,0 0,-1-1,1 0,-1 0,0 0,0 0,2-4,1 0,-1 0,0 0,-1 0,0-1,0 1,-1-1,0 0,-1-1,0 1,0-1,-1 1,-1-1,0 0,0 0,-1 0,-2-10,2 21,-1-1,1 0,-1 0,1 1,-1-1,0 1,1-1,-1 0,0 1,1-1,-1 1,0 0,0-1,0 1,0 0,1-1,-1 1,0 0,0 0,0 0,0-1,0 1,0 0,0 0,0 1,1-1,-1 0,0 0,0 0,0 1,0-1,0 0,1 1,-1-1,0 0,0 1,0-1,1 1,-1 0,0-1,1 1,-1-1,1 1,-1 0,1 0,-1-1,1 1,-1 0,1 0,-1 0,1-1,0 1,0 0,-1 0,1 0,0 0,0 0,0 0,0 0,0-1,0 1,0 0,0 0,1 0,-2 4,0-1,1 1,0-1,0 0,0 1,1-1,-1 1,1-1,0 0,0 1,1-1,-1 0,1 0,0 0,0 0,0 0,1-1,-1 1,1-1,0 1,0-1,0 0,1 0,-1 0,1 0,-1-1,1 0,0 1,0-1,0-1,0 1,0-1,0 1,1-1,-1 0,0-1,1 1,-1-1,1 0,-1 0,0 0,1 0,-1-1,1 0,-1 0,0 0,0 0,1-1,-1 0,0 0,0 0,5-4,0-1,0 0,-1-1,0 0,0 0,-1 0,0-1,-1 0,0-1,0 1,-1-1,0 0,-1-1,0 1,0-1,-1 0,-1 0,1-10,-2 20,0 1,-1-1,1 0,-1 0,0 0,1 0,-1-1,0 1,0 0,0 0,1 0,-1 0,0 0,-1 0,1 0,0 0,0 0,0 0,0 0,-1 0,1 0,-1 0,1 0,-1 0,1 0,-1 0,1 0,-1 0,0 0,1 0,-1 1,0-1,0 0,0 1,0-1,1 0,-1 1,0-1,0 1,0 0,0-1,0 1,0 0,-1-1,1 1,0 0,0 0,0 0,0 0,0 0,0 0,0 0,0 0,-1 1,0 0,1 1,0 0,-1-1,1 1,0 0,0 0,0-1,0 1,0 0,1 0,-1 0,0 0,1 0,0 0,-1 0,1 1,0-1,0 0,0 0,0 0,1 0,-1 0,1 0,-1 0,1 0,0 0,-1 0,1 0,0 0,0 0,0-1,1 1,-1 0,1 1,58 44,-53-47,1-1,-1 0,0 0,1 0,-1-1,0 0,0 0,0-1,0 0,0 0,-1-1,0 0,1 0,-1 0,-1-1,1 0,-1 0,1 0,-1-1,-1 0,1 0,-1 0,0 0,-1-1,1 1,-1-1,-1 0,1 0,-1 0,0-1,-1 1,0 0,0-1,0-1,-1 3,1 2,0 1,0-1,-1 0,1 0,-1 0,0 0,0 0,0 0,-1 0,1 0,-1 1,0-1,0 0,0 0,-1 1,1-1,-1 1,0-1,0 1,0 0,-1-2,1 5,0 1,0-1,0 1,0 0,0 0,0-1,0 1,1 0,-1 1,0-1,1 0,-1 0,1 1,-1-1,1 1,0-1,-1 1,1 0,0-1,0 1,0 0,0 0,1 0,-1 0,0 0,1 0,0-1,-1 2,1-1,0 0,0 0,0 0,0 0,0 1,0 0,-1 1,1 0,0-1,0 1,1-1,-1 1,1-1,0 1,-1-1,1 1,1-1,-1 0,1 1,-1-1,1 0,0 0,0 0,0 0,0-1,1 1,-1 0,1-1,0 0,-1 0,1 1,0-2,0 1,1 0,-1-1,0 1,0-1,1 0,-1 0,1 0,-1 0,1-1,-1 0,1 0,-1 1,1-2,0 1,-1 0,4-2,11-3</inkml:trace>
  <inkml:trace contextRef="#ctx0" brushRef="#br0" timeOffset="10830.172">763 1400,'118'-214,"-113"205,-1 1,-1-1,0 0,0 0,0-1,-1 1,-1 0,1-1,-2 0,1 1,-1-1,-1 1,1-1,-2 1,0-4,1 12,0 0,1 0,-1 0,0 0,0 0,0 0,0 1,0-1,0 0,0 1,0-1,0 0,-1 1,1 0,0-1,0 1,0 0,-1-1,1 1,0 0,0 0,-1 0,1 0,0 0,0 0,0 1,-1-1,1 0,0 1,0-1,0 0,0 1,-1 0,1-1,0 1,0 0,0-1,0 1,0 0,1 0,-1 0,0 0,0 0,-41 42,39-39,0 0,1 1,-1-1,1 1,0 0,1-1,-1 1,1 0,0 0,0 0,0 0,1 1,0-1,0 0,0 0,0 0,1 0,0 0,0 0,1 0,-1 0,1 0,0 0,0-1,1 1,-1-1,1 1,0-1,0 0,0 0,1 0,-1-1,1 1,0-1,0 0,1 0,-1 0,3 1,-1-1,-1 0,1 0,0-1,0 0,0 0,0 0,0-1,0 1,1-2,-1 1,0-1,1 0,-1 0,1 0,-1-1,0 0,0 0,1-1,-1 0,0 0,0 0,-1-1,1 0,0 0,-1 0,5-4,5-10,0 0,-1 0,-1-2,0 1,-2-2,0 1,-1-2,-1 1,-1-1,-1-1,3-16,2 4,-11 32,1 0,-1 0,0 0,0 0,1 0,-1 0,-1-1,1 1,0 0,-1 0,1-1,-1 1,1-1,-1 1,0 0,0-1,0 1,-1-1,1 1,-1 0,1-1,-1 1,0 0,1 0,-1-1,0 1,-1 0,1 0,0 0,-1 0,1 0,-1 0,1 1,-1-1,0 0,0 1,0 0,0-1,-2 0,1 3,0 1,0-1,0 1,0 0,0 0,0 0,1 0,-1 0,1 1,-1-1,1 1,0 0,0 0,0 0,0 0,1 0,-1 0,1 0,0 0,-1 1,2-1,-1 0,0 1,1-1,-1 1,1-1,0 1,0-1,1 1,-1-1,1 0,0 3,1 0,-1-1,1 0,1 0,-1 0,1 0,0 0,0 0,0-1,1 1,-1-1,1 0,0 0,1 0,-1-1,1 1,-1-1,1 0,0-1,0 1,0-1,1 0,-1 0,0 0,1-1,-1 0,1 0,-1 0,1-1,0 0,-1 0,1 0,0-1,-1 0,1 0,-1 0,1-1,-1 0,0 0,0 0,0 0,0-1,0 0,0 0,9-9,0-1,-1 0,0-1,-1 0,0-1,-2 0,1-1,-2 0,0-1,-1 0,-1 0,-1-1,0 1,-1-2,-1 1,0 0,-2-1,0-13,-11-7,9 39,0-1,0 1,0-1,0 0,0 1,0-1,-1 0,1 1,0-1,-1 1,1-1,0 1,-1-1,1 1,-1-1,1 1,0-1,-1 1,1-1,-1 1,0 0,1-1,-1 1,1 0,-1-1,1 1,-1 0,0 0,1 0,-1-1,0 1,1 0,-1 0,0 0,1 0,-1 0,1 0,-1 0,0 1,1-1,-1 0,0 0,1 0,-1 1,1-1,-1 0,0 1,1-1,-1 0,1 1,-1-1,1 1,-1-1,1 1,0-1,-1 1,-2 4,1 0,-1 0,1 1,0-1,1 1,-1-1,1 1,0-1,1 1,-1 0,1 0,0-1,1 1,-1 0,1 0,0-1,0 1,1 0,0-1,0 0,0 1,1-1,-1 0,1 0,1 0,-1-1,2 2,-1-2,0 0,1 0,-1-1,1 0,0 0,0 0,0 0,1-1,-1 0,0 0,1 0,0-1,-1 0,1 0,0 0,-1-1,1 0,0 0,1 0,17 0</inkml:trace>
  <inkml:trace contextRef="#ctx0" brushRef="#br0" timeOffset="11506.442">763 637,'202'-337,"-194"324,-1-1,0 0,0 0,-2-1,0 0,0 0,-1 0,-1 0,-1-1,1-11,-3 28,1-1,-1 1,1-1,-1 1,1-1,-1 1,1-1,-1 1,1-1,0 1,-1-1,1 0,0 1,0-1,-1 0,1 0,0 0,0 1,-1-1,1 0,0 0,0 0,-1 0,1 0,0 0,0-1,-1 1,1 0,0 0,0 0,-1-1,1 1,0 0,-1-1,1 1,0-1,-1 1,1-1,-1 1,1-1,-1 1,1-1,-1 1,1-1,-1 0,1 1,-1-1,0 0,1 1,-1-1,0 0,0 0,0 1,1-1,-1 0,0 0,0 1,0-1,0 0,0 0,0 1,-1-1,1 0,0 0,0 1,0-1,-1 0,19 19,-2 0,0 1,-1 0,-1 1,-1 1,4 9,21 33,-26-47,0-4</inkml:trace>
  <inkml:trace contextRef="#ctx0" brushRef="#br0" timeOffset="17274.666">2569 582,'-93'246,"-60"-2,139-208,-2 0,-1-2,-2 0,-1-1,-2-1,-12 13,-22 61,25-38,-95 106,-14 41,-13 72,-27 48,78-134,104-187,18-38,63-117,50-126,73-32,-76 87,-91 140,61-133,-9 38,-78 148,-1 0,-1-1,-1 0,-1-1,-1 0,-1 0,0-1,-2 0,2-13,62-130,-34 97,87-150,2 21,-71 73,-52 118,-2 6</inkml:trace>
  <inkml:trace contextRef="#ctx0" brushRef="#br0" timeOffset="19022.702">2822 412,'-37'45,"-61"121,-48 115,123-235,-79 153,78-150,-3-2,-1 0,-2-2,-19 19,-76 135,18-27,96-151</inkml:trace>
  <inkml:trace contextRef="#ctx0" brushRef="#br0" timeOffset="19972.908">2174 1597,'-259'372,"58"-33,76-135,37-40,20-63,6-6,46-75</inkml:trace>
</inkml:ink>
</file>

<file path=ppt/ink/ink4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52.1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1 427,'328'-294,"-224"170,-104 124,0 0,0-1,0 1,0-1,0 1,0 0,1-1,-1 1,0-1,0 1,1 0,-1-1,0 1,0 0,1-1,-1 1,0 0,1-1,-1 1,0 0,1 0,-1 0,1-1,-1 1,0 0,1 0,-1 0,1 0,-1 0,0 0,1 0,-1 0,1 0,-1 0,1 0,-1 0,1 0,-1 0,0 0,1 0,-1 0,1 0,-1 1,0-1,1 0,-1 0,0 0,1 1,-1-1,0 0,1 1,-1-1,0 0,1 1,-1-1,0 0,0 1,1-1,-1 0,0 1,0-1,0 1,0-1,4 34,-4-23,25 138,-25-135,0-1,2 1,-1-1,2 1,0-1,0 0,2 0,-1 0,2-1,-1 1,2-1,4 6,1-5</inkml:trace>
</inkml:ink>
</file>

<file path=ppt/ink/ink4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32.88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88 968,'1'3,"0"0,1-1,0 1,-1-1,1 0,0 1,0-1,0 0,1 0,-1 0,0 0,1-1,-1 1,1 0,0-1,-1 0,1 0,0 0,0 0,0 0,5 3,174 85,-144-72,-1-1,-1 1,-1 2,0 2,23 18,180 90,5 10,-68-32,-184-137,-87-152,37 29,59 151,-1 1,0-1,1 1,-1-1,0 1,0-1,0 1,0 0,0 0,0-1,0 1,0 0,-1 0,1 0,0 0,-1 0,1 1,-1-1,1 0,-1 1,1-1,-1 1,1-1,-1 1,1 0,-1-1,0 1,1 0,-1 0,0 0,1 1,-1-1,1 0,-1 1,1-1,-1 0,0 1,1 0,-1-1,1 1,0 0,-1 0,1 0,0 0,-1 0,1 0,0 0,0 0,0 1,0-1,0 0,0 1,1-1,-1 1,0-1,0 2,-113 145,-41 5,155-153,-1 1,1-1,-1 0,1 1,0-1,-1 1,1-1,0 1,-1-1,1 1,0-1,-1 1,1-1,0 1,0-1,0 1,0-1,-1 1,1-1,0 1,0 0,0-1,0 1,0-1,0 1,1-1,-1 1,0-1,0 1,0 0,0-1,1 1,-1-1,0 1,0-1,1 0,-1 1,0-1,1 1,-1-1,1 1,-1-1,1 0,-1 1,1-1,-1 0,1 0,-1 1,1-1,-1 0,1 0,-1 0,1 1,-1-1,1 0,-1 0,1 0,0 0,-1 0,1 0,-1 0,1 0,-1 0,1-1,-1 1,1 0,0 0,51 1,-46-1,414-3,-441-14,-202-100,-8-10,57 4,-59-8,79 42,99 57,134 72,21 1,-18-9,-1 4,-2 3,6 8,27 24,72 55,106 4,-290-130,-1 0,1 0,0 0,-1 1,1-1,0 0,-1 0,1 0,0 1,-1-1,1 0,0 0,-1 1,1-1,0 0,0 1,0-1,-1 0,1 1,0-1,0 0,0 1,0-1,0 1,-1-1,1 0,0 1,0-1,0 0,0 1,0-1,0 1,0-1,0 0,1 1,-1-1,0 1,0-1,0 0,0 1,0-1,1 0,-1 1,0-1,0 0,1 1,-1-1,0 0,0 0,1 1,-1-1,1 0,-40-1,-231-80,218 64,2-2,0-2,1-3,2-1,-3-4,-122-124,14 85,130 60,1-2,1-1,0-1,0-1,-11-8,17 0,20 21,1 0,-1 0,0 1,0-1,1 0,-1 0,0 0,1 1,-1-1,0 0,1 0,-1 0,1 0,-1 0,0 0,1 0,-1 0,0 0,1 0,-1 0,0 0,1 0,-1 0,1 0,-1 0,0 0,1 0,-1-1,0 1,1 0,-1 0,0 0,1 0,-1-1,0 1,0 0,1-1,-1 1,0 0,0 0,0-1,1 1,-1 0,0-1,0 1,0 0,0-1,1 1,-1 0,0-1,0 1,0-1,0 1,0 0,0-1,0 1,0 0,0-1,0 1,-1 0,1-1,0 1,0-1,0 1,0 0,0-1,-1 1,1 0,131 54,-98-36,196 113,52 38,-54-50,-170-75,-86-42,-192-87,196 73,-2 0,-22-8,1-2,0-2,2-2,1-2,1-2,2-2,1-2,-19-22,44 38,-2-3,-2-1,0 2,-1 1,0 0,-16-8,-37-17,109 52,23 22,75 55,-91-39,-29-29</inkml:trace>
  <inkml:trace contextRef="#ctx0" brushRef="#br0" timeOffset="967.683">1189 1419,'-167'11,"-35"7,139-7,58-5</inkml:trace>
  <inkml:trace contextRef="#ctx0" brushRef="#br0" timeOffset="1848.416">850 1419,'-19'-33,"-165"-68,160 85,-1 0,0 2,-1 0,-1 2,-25-8,-76-37,11 6,0-6,14 8,100 50,10 3</inkml:trace>
  <inkml:trace contextRef="#ctx0" brushRef="#br0" timeOffset="3446.854">991 1504,'-8'-9,"-9"-9,0 1,-1 1,0 0,-2 1,1 1,-2 1,-14-6,-182-62,37-8,-12 17,171 66,1-1,0-1,1 0,0-1,0-2,1 0,-10-8,14 8</inkml:trace>
  <inkml:trace contextRef="#ctx0" brushRef="#br0" timeOffset="5298.801">1104 1504,'-19'7,"0"-1,-1 0,0-2,0 0,0-1,-1-1,1-1,0-1,-1-1,-10-2,-79 4,66 8,45-7,-1-1,1 0,-1 0,1 0,0 0,0 0,-1 0,1 0,0 0,0 0,0 0,0-1,0 1,0 0,0-1,1 1,-1-1,0 1,0-1,0 1,1-1,-1 0,0 1,0-1,1 0,-1 0,0 0,0 0,1 0,-1-1,0 1,0 0,1 0,-1-1,0 1,108 0,75 12,11 31,-194-42,-1-1,1 1,-1-1,1 0,0 1,-1-1,1 1,-1-1,1 0,0 0,-1 1,1-1,0 0,0 0,-1 0,1 0,0 0,-1 0,1 0,0 0,-1 0,1 0,0 0,-1 0,1 0,0-1,-1 1,1 0,0 0,-1-1,1 1,0-1,-1 1,1 0,-1-1,1 1,-1-1,1 1,-1-1,1 0,-1 1,0-1,1 1,-1-1,0 0,0 1,1-1,-1 0,0 1,0-1,0 0,0 1,0-1,0 0,0 0,0 1,0-1,0 0,0 1,0-1,0 0,-1 1,1-1,0 0,0 1,-1-1,1 0,-117-142,113 136,0-1,1 1,-1-1,2 0,-1 0,1 0,0 0,1 0,0-1,0 1,1 0,0-1,-22-89,13 88,1 6</inkml:trace>
  <inkml:trace contextRef="#ctx0" brushRef="#br0" timeOffset="15203.9">1584 234,'0'0,"-1"0,1-1,0 1,-1-1,1 1,-1 0,1 0,-1-1,1 1,-1 0,1 0,-1 0,0-1,1 1,-1 0,1 0,-1 0,1 0,-1 0,0 0,1 0,-1 0,1 0,-1 1,1-1,-1 0,1 0,-1 0,1 1,-1-1,1 0,-1 0,1 1,-1-1,1 1,-1-1,1 0,0 1,-1-1,1 1,0-1,-1 1,1-1,0 1,-1-1,1 1,0-1,0 1,0-1,0 1,0 0,0-1,-1 1,1-1,0 1,1-1,-1 1,0 0,0 0,-6 39,6-39,0 359,-1-381,0-14,2-1,1 1,2 0,1 0,1 0,5-8,97-182,-30 135,-77 90,0-1,0 0,1 1,-1-1,0 0,0 1,0 0,0-1,1 1,-1 0,0-1,0 1,0 0,1 0,-1 0,0 0,0 0,1 1,-1-1,0 0,0 0,1 1,-1-1,0 1,0-1,0 1,0-1,0 1,0 0,0 0,0-1,0 1,0 0,0 0,0 0,-1 0,1 0,0 0,-1 0,1 0,-1 1,1-1,22 57,-19-45,17 41,-9-34</inkml:trace>
  <inkml:trace contextRef="#ctx0" brushRef="#br0" timeOffset="16016.514">1951 572,'1'4,"1"-1,-1-1,1 1,-1 0,1 0,0 0,0-1,0 1,0-1,1 0,-1 1,0-1,1 0,0 0,0-1,-1 1,1-1,0 1,0-1,0 0,0 0,1 0,-1 0,0-1,0 1,1-1,-1 0,0 0,0 0,1 0,0-1,1 1,0-1,1 0,-1 0,0 0,0 0,0-1,0 0,0 0,0 0,0-1,-1 0,1 0,-1 0,0 0,0 0,0-1,0 0,0 0,-1 0,0 0,0-1,0 1,0-1,-1 0,0 0,0 0,0 0,0 0,-1 0,0 0,0-1,0 1,-1 0,0 0,0-1,0 1,1 1,-1 0,1 0,-1 0,0 0,0 0,0 0,0 0,0 1,-1-1,0 0,0 0,0 0,0 1,-1-1,1 0,-1 1,0-1,0 1,0 0,-1 0,1 0,-1 0,0 0,1 0,-1 1,-1-1,1 1,0 0,0 0,-1 0,1 0,-1 1,0-1,1 1,-1 0,0 0,0 1,0-1,0 1,-3-1,1 2,1 0,-1 0,1 0,0 1,-1-1,1 1,0 0,0 1,0 0,0-1,0 1,1 1,-1-1,1 1,0 0,0 0,1 0,-1 0,1 1,-1-1,2 1,-1 0,0 0,1 0,0 0,0 0,0 1,1-1,0 1,0-1,0 1,1-1,0 1,0 5,5 160,14-54,-20-104,-1-1,-1 1,0-1,-1 1,0-1,-1 0,0-1,-1 1,0-1,-1 0,0-1,-1 1,0-1,-26 10,20-20</inkml:trace>
  <inkml:trace contextRef="#ctx0" brushRef="#br0" timeOffset="18384.732">2431 206,'11'7,"-1"1,1-2,1 1,-1-1,1-1,0 0,1-1,-1 0,1-1,-1 0,1-1,0-1,0 0,0 0,0-2,0 1,0-2,1 0,7 2,-15 1,1-1,-1 0,1 0,0-1,-1 1,1-1,-1-1,1 1,-1-1,0 0,0-1,0 1,0-1,0 0,-1-1,1 0,-1 1,0-2,0 1,0-1,0 1,-1-1,0 0,0-1,0 1,-1-1,0 0,0 0,0 0,-1 0,0 0,0-2,0 4,0-1,-1 1,0-1,0 1,0-1,-1 0,1 0,-1 1,0-1,-1 0,1 0,-1 1,0-1,0 0,0 1,-1-1,1 1,-1 0,0-1,-1 1,1 0,-1 0,1 0,-1 0,0 1,-1-1,1 1,-1 0,1 0,-1 0,0 0,0 1,0 0,-3-1,-7 0,0 0,0 1,0 1,0 1,0 0,-1 0,1 1,0 1,0 1,0 0,0 1,-2 1,9-1,0 0,0 1,0 0,1 0,0 1,0 0,0 0,1 0,-1 1,2-1,-1 1,1 1,0-1,0 1,1-1,0 1,0 0,1 0,0 0,1 0,-1 1,2-1,-1 0,1 0,0 1,1-1,0 0,0 1,1-1,0 0,0 0,4 7,2 23,-2 0,-1 1,-2-1,-2 1,-2-1,-2 16,-1-26,-2-1,0 1,-2-1,-1-1,-1 1,-1-2,-1 1,-2-2,0 0,-11 13,25-36,0 0,-1 0,1 0,0 0,0 0,-1-1,1 1,-1 0,1 0,-1 0,1 0,-1 0,0 0,1-1,-1 1,0 0,0-1,1 1,-1 0,0-1,0 1,0-1,0 1,0-1,0 0,0 1,0-1,0 0,0 0,0 1,0-1,0 0,0 0,0 0,0 0,0-1,0 1,0 0,0 0,0 0,0-1,0 1,1-1,-1 1,0-1,0 1,0-1,0 1,0-1,1 0,-1 1,0-1,1 0,-1 0,0 1,1-1,-1 0,1-1,0-13,3 0</inkml:trace>
</inkml:ink>
</file>

<file path=ppt/ink/ink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2:57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53 546,'-26'78,"20"-46,2-23,1 0,0 0,0 0,1 1,0-1,1 1,0-1,0 1,1 0,0 0,1-1,0 1,1 0,-1-1,2 1,0-1,0 0,0 0,1 0,1 0,0-1,0 0,0 0,1 0,0 0,0-1,1 0,0 0,5 2,-4-7,0-1,1 0,-1-1,1 0,-1 0,1-1,-1 0,0 0,1-1,-1 0,0-1,0 0,0 0,-1 0,1-1,-1-1,0 1,0-1,0 0,-1 0,1-1,-1 0,-1 0,6-7,33-34,-2-1,-3-2,-1-1,-3-3,22-44,-57 96,23-37,-3-1,-1-2,-2 0,-2-1,-2 0,-2-1,-2 0,1-22,-9 62,0 0,0 0,0 0,-1 0,0 0,1 0,-2 0,1 0,0 0,-1 0,0 0,0 0,0 0,0 0,-1 0,1 0,-1 1,0-1,0 1,-1-1,1 1,-1 0,1 0,-3-2,2 6,0 0,0 0,-1 0,1 0,0 0,0 1,0 0,1-1,-1 1,0 0,0 0,1 0,0 1,-1-1,1 1,0-1,0 1,0 0,0 0,1 0,-1 0,1 0,0 0,0 0,0 0,-1 4,-15 50,1 0,3 1,3 1,2 0,3 0,3-42,-8 143,9 151,4-133,-4 221,-27-131,-3-140,31-127,-1 0,1 0,-1 0,1-1,-1 1,0 0,1 0,-1-1,0 1,1 0,-1-1,0 1,0-1,1 1,-1-1,0 1,0-1,0 0,0 1,0-1,0 0,0 0,0 1,0-1,0 0,0 0,1 0,-1 0,0 0,0-1,0 1,0 0,0 0,0-1,0 1,0 0,0-1,0 1,1-1,-1 1,0-1,0 1,1-1,-1 0,0 1,1-1,-1 0,0 0,1 0,-1 1,1-1,-1 0,1 0,0 0,-1 0,-27-48,7 3,3-1,1 0,3-2,2 1,1-5,11 44,-1 0,1 0,1 0,0 1,0-1,0 0,1 0,1 1,-1-1,2 1,-1-1,1 1,0 1,0-1,1 0,0 1,1 0,0 0,0 1,0-1,1 1,0 1,0-1,0 1,1 0,7-3,9-6,-2 1</inkml:trace>
</inkml:ink>
</file>

<file path=ppt/ink/ink4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08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47,'-10'-46,"9"46,0 0,0 0,0 0,0 0,0 0,0 0,0 0,1 0,-1 0,0 0,0 1,0-1,0 0,0 0,1 1,-1-1,0 1,0-1,1 1,-1-1,0 1,1-1,-1 1,0 0,1-1,-1 1,1 0,-1-1,1 1,-1 0,1 0,0 0,-1-1,1 1,0 0,0 0,-1 0,1 0,0 0,-37 162,36-151,-4 19,2 0,1 0,1 0,2 0,1 0,1 0,2 0,1-1,2 0,1 0,8 19,-15-43,0 0,0-1,0 1,1-1,0 0,0 1,0-1,0-1,1 1,0 0,0-1,1 0,-1 0,1 0,-1-1,1 1,0-1,1 0,-1 0,0-1,1 0,0 0,-1 0,1-1,0 1,0-1,0-1,0 1,0-1,0 0,0-1,0 1,0-1,-1 0,1-1,4 0,7-10,-1 0,0-1,-1-1,0 0,-1-1,-1 0,0-2,-1 1,-1-1,-1-1,2-5,69-125,-82 148,1-1,0 1,0-1,0 0,0 1,0-1,0 1,0-1,0 0,0 1,0-1,0 0,0 1,1-1,-1 1,0-1,0 1,1-1,-1 1,0-1,1 1,-1-1,0 1,1-1,-1 1,1-1,-1 1,1-1,-1 1,1 0,-1 0,1-1,-1 1,1 0,-1 0,1-1,0 1,-1 0,1 0,-1 0,1 0,0 0,-1 0,1 0,-1 0,1 0,0 0,-1 0,1 0,-1 1,1-1,0 0,-1 0,1 1,-1-1,1 0,-1 0,1 1,-1-1,1 1,-1-1,1 1,13 38,-11-29,0 1,-2-2,0 0,0 0,1 0,0 0,1 0,0 0,0-1,1 1,0-1,1 0,0 0,0-1,0 1,1-1,0 0,1-1,-1 0,1 0,0 0,1-1,0 1,-1-2,2 1,-1-1,0-1,1 0,0 0,1 0,-1-3,0 0,-1-1,1 0,0-1,-1 1,0-2,1 1,-1-1,0-1,0 1,0-1,-1-1,1 1,-1-1,0-1,-1 1,1-1,-1 0,0-1,-1 1,1-2,5-6,-1-1,0 0,-1 0,-1-1,0-1,-1 1,-1-1,0 0,2-15,19-135,-18 89,-8 66</inkml:trace>
  <inkml:trace contextRef="#ctx0" brushRef="#br0" timeOffset="413.037">1441 498,'21'-27,"-1"-2,-1 0,-1-1,-2-1,-1-1,2-11,-15 41,-1 0,1 0,-1-1,0 1,0-1,0 1,0-1,0 0,0 1,-1-1,1 0,-1 1,0-1,0 0,0 0,0 1,0-1,-1 0,1 0,-1 1,0-1,1 0,-1 1,-1-1,1 1,0 0,0-1,-1 1,0 0,1 0,-1-1,0 1,0 1,0-1,0 0,0 0,-1 1,1-1,0 1,-1 0,1 0,-1 0,0 0,-5 3,-1 0,0 0,1 1,-1 1,1 0,0 0,0 0,1 1,-1 0,1 0,0 1,0 0,1 0,0 1,0 0,0 0,1 0,0 0,1 1,-1 0,1 0,-1 6,3-11,-7 9,0 1,1 0,0 1,1-1,0 2,1-1,1 1,1 0,0 0,0 0,2 0,0 1,1-1,0 1,1-1,1 1,0-1,4 14,0-21,2-1,-1 0,1 0,0 0,0-1,0 0,1 0,0-1,1 0,-1 0,1-1,0 0,0-1,0 0,0 0,0-1,1 0,-1-1,1 0,0 0,-1-1,1 0,0-1,-1 0,3-1,153-39,-140 34</inkml:trace>
</inkml:ink>
</file>

<file path=ppt/ink/ink4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09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5,'0'-1,"0"1,-1 0,1-1,-1 1,1 0,-1-1,1 1,-1 0,1 0,-1-1,1 1,-1 0,1 0,-1 0,0 0,1 0,-1 0,1 0,-1 0,1 0,-1 0,1 0,-1 0,0 0,1 0,-1 1,1-1,-1 0,1 0,-1 1,1-1,-1 0,1 1,-1-1,1 0,0 1,-1-1,1 1,0-1,-1 1,1-1,0 1,-1-1,1 1,0-1,0 1,0-1,-1 1,1-1,0 1,0-1,0 1,0-1,0 1,0 0,0-1,0 1,0-1,0 1,1 0,-7 40,6 474,28-206,-4-197,-24-111,-1-1,1 1,0 0,0 0,0-1,1 1,-1 0,0 0,0-1,0 1,0 0,1-1,-1 1,0 0,1 0,-1-1,1 1,-1-1,1 1,-1 0,1-1,-1 1,1-1,-1 1,1-1,-1 0,1 1,0-1,-1 0,1 1,0-1,0 0,-1 0,1 1,0-1,-1 0,1 0,0 0,0 0,-1 0,1 0,0 0,0 0,-1 0,1-1,0 1,0 0,-1 0,1-1,0 1,-1 0,1-1,0 1,-1-1,1 1,-1-1,1 1,29-37,-30 36,125-170,-88 131,-16 14,2 1,0 2,2 0,0 1,2 2,27-17,-52 36,0 0,0 0,1 0,-1 1,1-1,-1 0,1 1,-1 0,1-1,-1 1,1 0,-1 0,1 0,-1 1,1-1,-1 1,1-1,-1 1,0 0,1 0,-1 0,0 0,1 0,-1 1,0-1,0 1,0-1,0 1,-1 0,1 0,0 0,-1 0,1 0,-1 0,0 0,1 0,-1 0,0 1,-1-1,1 1,0-1,-1 0,1 1,-1 0,20 190,8-61,-8-68,-12-48</inkml:trace>
  <inkml:trace contextRef="#ctx0" brushRef="#br0" timeOffset="435.704">1242 597,'-37'28,"0"2,2 1,1 2,2 2,-26 35,52-63,0 0,1 0,0 0,0 1,0 0,1 0,0 0,1 0,0 1,0-1,1 1,0 0,0 0,1 0,0 0,1 0,0 0,0 0,1 0,0 0,1 0,0-1,0 1,4 8,-5-16,0 1,0 0,0-1,1 1,-1-1,0 0,1 1,0-1,-1 0,1 0,0 0,-1 0,1 0,0 0,0-1,0 1,0-1,0 1,0-1,-1 0,1 1,0-1,0 0,0 0,0-1,0 1,0 0,0-1,0 1,0-1,0 1,0-1,0 0,-1 0,1 0,0 0,-1 0,2-2,61-49,143-238,-207 289,1-1,-1 1,1 0,0-1,-1 1,1 0,0 0,0 0,0 0,0 0,0 0,0 0,0 0,0 0,1 0,-1 0,0 1,0-1,1 0,-1 1,0-1,1 1,-1 0,1-1,-1 1,1 0,-1 0,1 0,-1 0,0 0,1 0,-1 0,1 0,-1 1,1-1,-1 1,0-1,1 1,-1-1,0 1,0 0,1 0,-1 0,0-1,0 1,0 0,0 0,0 1,0-1,0 0,0 0,0 0,-1 1,1-1,34 110,-31-100,0 0,1 0,0 0,1-1,0 1,1-2,0 1,0-1,1 0,0 0,1-1,0 0,0-1,1 0,0 0,0-1,0 0,4 1,11 1</inkml:trace>
  <inkml:trace contextRef="#ctx0" brushRef="#br0" timeOffset="787.982">1666 569,'11'67,"2"-1,4-1,22 58,-38-119,1 3,-1-1,1 0,0 0,1 0,-1 0,1 0,0 0,1-1,-1 1,1-1,0 0,1 0,-1 0,1-1,0 0,0 0,0 0,0 0,6 2,-8-8,1 1,0 0,-1-1,1 0,-1 0,0 0,1 0,-1 0,0-1,0 1,-1-1,1 0,0 0,-1 0,0 0,0 0,0-1,0 1,0-1,-1 1,1-1,-1 0,0 1,0-1,-1 0,1 0,3-6,114-280,-85 250,-16 28</inkml:trace>
  <inkml:trace contextRef="#ctx0" brushRef="#br0" timeOffset="1120.36">2230 766,'36'-22,"-1"-1,-1-3,-1 0,-1-2,-1-2,-2 0,21-30,-48 58,0 0,1 0,-1 0,0-1,0 1,-1 0,1-1,0 0,-1 1,1-1,-1 0,0 0,0 0,0 0,-1 0,1 0,-1 0,1 0,-1 0,0 0,0 0,0 0,-1 0,1 0,-1 0,1 0,-1 0,0 0,0 0,-1 0,1 1,-1-1,1 0,-1 1,0-1,0 1,0 0,0-1,0 1,0 0,-1 0,1 1,-1-1,1 0,-1 1,0 0,0-1,-7 1,1 1,-1 0,0 0,0 1,0 1,0-1,0 2,1-1,-1 1,1 1,0-1,0 2,0-1,1 1,-1 0,1 1,0 0,1 1,-1-1,1 1,1 1,-1-1,1 1,0 0,1 1,0-1,1 1,-1 0,0 5,-2-3,0 0,1 0,1 1,0 0,0 0,1 0,1 1,0-1,0 1,1 0,1-1,1 1,-1 0,2 0,0 0,0 0,2 0,-1-1,2 2,1-3,0 0,0-1,2 1,-1-1,1 0,1-1,-1 0,2 0,-1-1,1 0,0 0,1-1,0 0,0-1,1 0,-1-1,1 0,0-1,1 0,-1 0,3-1,116 2,-104-6</inkml:trace>
</inkml:ink>
</file>

<file path=ppt/ink/ink4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15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697 141</inkml:trace>
  <inkml:trace contextRef="#ctx0" brushRef="#br0" timeOffset="-493.68">387 283,'-18'0,"1"1,0 0,0 2,0 0,0 1,0 0,0 1,1 1,0 1,0 0,1 1,0 1,0 0,1 1,0 1,12-10,-1 1,1-1,0 0,0 1,0 0,0-1,1 1,-1 0,0 0,1 0,-1 0,1 0,0 0,0 0,-1 0,1 1,1-1,-1 0,0 1,1-1,-1 1,1-1,0 1,-1-1,1 1,0-1,1 1,-1-1,0 1,1-1,-1 1,1-1,0 0,0 1,0-1,0 0,0 0,1 1,-1-1,1 0,-1 0,1-1,0 1,0 0,-1 0,1-1,0 1,1-1,0 1,94 11,-88-14,-1 1,0 0,1 0,-1 1,0 0,0 0,0 1,1 0,-2 1,1 0,0 0,-1 0,1 1,-1 0,3 3,-7-5,-1 0,0 0,0 1,0-1,0 1,0-1,0 1,-1 0,1-1,-1 1,0 0,0 0,0 0,0 0,-1 0,1 0,-1 1,0-1,1 0,-1 0,-1 0,1 0,0 0,-1 0,0 0,0 0,0 0,0 0,0 0,0 0,-2 1,0 3,-2 1,1-1,-1-1,0 1,-1-1,0 0,0 0,0 0,0-1,-1 0,-3 2,1-2,-9 8,-1-1,0-1,0 0,-1-2,-1 0,1-1,-2-1,1-2,0 0,-1-1,0 0,20-4,0 0,0 0,0 0,0 0,0 0,0 0,1-1,-1 1,0-1,0 1,0-1,1 1,-1-1,0 0,1 0,-1 0,0 0,1 0,-1 0,1-1,0 1,-1 0,1-1,0 1,0-1,0 1,0-1,0 0,0 0,0-10</inkml:trace>
  <inkml:trace contextRef="#ctx0" brushRef="#br0" timeOffset="-245.63">641 537,'-5'34,"-6"24,-2 9,-2-3,0-8,-2-8,-2-13,1-7,5-8</inkml:trace>
  <inkml:trace contextRef="#ctx0" brushRef="#br0" timeOffset="303.268">754 847,'13'-38,"2"1,1 0,3 1,0 1,3 0,22-27,-44 63,0 0,0 0,0 0,0 1,0-1,0 0,0 0,1 0,-1 1,0-1,1 0,-1 0,1 0,-1 0,1 0,0 0,-1 0,1 0,0 0,0 0,0 0,0 0,0 0,0-1,0 1,0 0,0-1,0 1,0-1,0 1,0-1,0 0,0 1,1-1,-1 0,0 0,0 0,1 0,-1 0,0 0,0 0,0 0,1 0,-1-1,0 1,0 0,0-1,0 1,0-1,1 1,-1-1,0 0,0 1,0-1,-1 0,1 0,0 0,0 1,0-1,0 0,-1 0,1 0,-1 0,1-1,-1 1,1 0,-1 0,1 0,-1-1,2 36,-3-28,0-1,0 1,1-1,-1 1,1-1,0 1,1-1,0 1,0-1,0 1,0-1,1 0,0 1,0-1,0 0,0 0,1 0,0-1,0 1,1-1,-1 1,1-1,0 0,0-1,0 1,0-1,1 1,-1-1,1-1,0 1,0-1,4 2,0-5,-1-1,1 0,-1 0,1-1,-1 0,0-1,0 1,-1-2,1 1,-1-1,0 0,0-1,0 1,-1-1,1-1,-2 1,1-1,-1 0,0 0,0-1,0-2,4-1,-1 0,0 0,-1-1,-1-1,0 1,0-1,-1 0,-1 0,0 0,-1-1,-1 1,2-12,-4 2</inkml:trace>
  <inkml:trace contextRef="#ctx0" brushRef="#br0" timeOffset="1985.548">1657 311,'-135'22,"129"-20,1 0,0 0,-1 1,1 0,0 0,1 0,-1 0,0 1,1 0,0 0,0 0,0 0,1 1,-1-1,1 1,0 0,0 0,1 1,-1-1,1 0,0 1,0 3,-6 25,5-22,-1 1,2 1,0-1,0 0,2 0,-1 1,2-1,1 14,-1-19,1 0,0 0,0 0,1 0,0 0,1 0,-1 0,1-1,1 0,-1 0,1 0,1 0,-1-1,1 0,0 0,1-1,-1 1,1-1,0-1,0 1,1-1,-1-1,1 1,0-1,0 0,0-1,0 0,0 0,1-1,-1 0,0-1,1 1,-1-2,6 0,3-2,0-1,-1 0,0-2,0 0,0 0,0-2,-1 0,-1-1,1 0,-1-1,-1 0,0-1,0-1,-1 0,-1-1,0 0,-1-1,0 0,-1 1,0 1,-2-1,1 0,-2-1,0 0,0 0,-1 0,-1-1,0 0,-1 0,-1 1,0-2,-1 1,-1 0,0 0,-1 0,-1 0,-2-7,3 13,-1 0,0 1,-1-1,0 0,-1 1,1 0,-1 0,-1 0,0 0,0 1,0-1,-1 1,0 1,-1-1,1 1,-1 0,0 1,-1-1,1 1,-1 1,0 0,0 0,-9-3,9 8,1 1,-1 0,0 0,1 0,-1 1,1 0,0 1,0-1,0 1,1 1,-1-1,1 1,0 1,0-1,1 1,0 0,0 0,0 0,0 1,1-1,0 1,1 0,0 1,0-1,0 0,0 5,-2 9,1 0,0 0,2 1,1-1,0 1,2-1,1 9,-1 10,27 165,-17-141,-5-35,-1 0,-1 1,-1-1,-2 0,-1 1,-1-1,-2 1,-3 14,-30 153,28-152,5-44,3-12</inkml:trace>
  <inkml:trace contextRef="#ctx0" brushRef="#br0" timeOffset="2403.892">2137 0,'6'3,"1"-1,-1 1,0 1,-1-1,1 1,-1-1,1 2,-1-1,0 1,-1-1,1 1,-1 1,0-1,0 0,0 3,-3-7,13 23,-1 2,-1-1,-1 2,-1 0,-2 0,0 0,-2 1,-1 0,-2 0,0 1,-2-1,-1 1,-1-1,-4 21,2-14,-1-1,-1 1,-2-1,-2 1,-1-2,-1 0,-5 7,8-24,0 0,0 0,-2-1,0 0,0-1,-2 0,0-1,0 0,-1-1,-1 0,0-1,0-1,-1 0,0-1,-1 0,-74 32,66-31</inkml:trace>
  <inkml:trace contextRef="#ctx0" brushRef="#br0" timeOffset="4738.495">2391 791,'240'-210,"-229"200,-1 0,0-1,-1 0,0 0,-1-1,0 0,-1 0,0-1,-1 0,0 0,0-4,-6 16,0-1,0 1,-1 0,1 0,0-1,0 1,-1 0,1-1,-1 1,1 0,-1 0,1 0,-1 0,0-1,1 1,-1 0,0 0,0 0,0 0,0 1,0-1,0 0,0 0,0 1,-1-1,1 0,0 1,0-1,0 1,-1-1,1 1,0 0,-1 0,1 0,0-1,-1 1,1 0,0 1,0-1,-1 0,1 0,0 0,-1 1,1-1,0 1,0-1,-1 1,1-1,0 1,0 0,0 0,0-1,0 1,0 0,0 0,0 0,0 0,1 0,-1 0,0 1,1-1,-1 0,0 0,1 0,-1 1,-4 3,0 0,0 1,1 0,0 0,0 0,0 1,1-1,-1 1,2 0,-1 0,1 0,0 0,0 0,1 1,0-1,0 0,1 1,0-1,0 0,1 1,0-1,0 1,1-1,0 0,0 0,0 0,1 0,0 0,1-1,0 1,2 2,-1-3,1 0,1 0,-1 0,1-1,0 0,0 0,1-1,-1 0,1 0,0-1,0 0,0 0,1-1,-1 0,1-1,-1 0,1 0,-1 0,1-1,-1-1,1 1,0-1,-1-1,0 0,4-1,18-5,-1-2,-1 0,1-2,-2-1,0-2,-1 0,0-2,-1-1,-1 0,-1-2,8-10,-27 28,0-1,0 0,0-1,-1 1,1-1,-1 0,0 0,0 0,0 0,0 0,-1-1,0 1,0-1,0 1,0-1,-1 0,0 0,0 0,0 0,0 0,-1 0,0 0,0 0,0 0,-1 0,0 0,0 0,0 0,-1-2,-1 6,-1 0,1 1,-1-1,1 1,-1 0,1-1,-1 2,1-1,-1 0,1 1,-1-1,1 1,0 0,-1 0,1 1,0-1,0 1,0-1,0 1,0 0,0 0,0 0,0 1,1-1,-1 1,1-1,0 1,0 0,0 0,0 0,-5 5,0 0,1 1,0 0,0 0,1 0,1 0,-1 1,1 0,1 0,0 0,-2 9,4-14,1 0,-1-1,1 1,0-1,0 1,0 0,1-1,0 1,0-1,0 1,0-1,1 1,-1-1,1 0,0 0,1 0,-1 0,1 0,-1 0,1 0,0-1,1 0,-1 1,1-1,-1-1,1 1,3 2,7 0,0 0,0 0,0-1,0-1,1-1,-1 0,1-1,0 0,-1-1,1-1,0 0,-1-1,1-1,-1 0,9-3,3-4,-1-1,0-1,0-1,-2-1,1-1,-2-1,0-1,-1-1,-1-1,0-1,1-4,45-66,-64 86,0 0,0 0,0 0,0 0,-1 0,1 0,-1 0,0-1,-1 1,1 0,-1-1,0 1,0 0,0-1,0 1,-1 0,0-1,0 1,0 0,0 0,-1-1,0 1,-1-2,2 4,-1 0,0 0,0 0,0 0,0 0,0 0,0 1,0-1,0 1,-1-1,1 1,-1 0,1 0,-1 0,1 0,-1 0,0 1,1-1,-1 1,0 0,1 0,-1 0,0 0,0 0,1 0,-1 1,0-1,1 1,-1 0,1 0,-1 0,1 0,-1 0,1 1,-1 0,-76 62,72-57,-1 1,2 0,-1 1,1 0,0 0,1 0,0 1,0-1,1 1,1 0,-1 1,2-1,-1 0,2 1,-1 0,1-1,1 1,0 0,0-1,1 1,1 0,-1-1,2 1,0-1,0 0,1 0,0 0,0 0,1-1,1 1,-1-1,1 0,1-1,0 0,0 0,1 0,3 2,5-1,0 1,1-2,0 0,1-2,0 1,0-2,0-1,1 0,-1-1,1-1,0-1,0 0,0-1,11-3,-6 3</inkml:trace>
</inkml:ink>
</file>

<file path=ppt/ink/ink4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13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1694 536,'-45'354,"32"-233,23-166,0-11,2 1,3 1,2 1,2 0,17-29,-18 48,-8 10,2 1,0 0,2 1,0 0,2 1,0 0,1 2,1 0,1 1,1 1,3-2,-21 18,-1 1,0-1,1 0,-1 1,0 0,1-1,-1 1,1 0,-1 0,1 0,-1 0,0 0,1 0,-1 0,1 0,-1 1,1-1,-1 1,0-1,1 1,-1-1,0 1,0 0,1-1,-1 1,0 0,0 0,0 0,0 0,0 0,0 0,0 0,0 1,-1-1,1 0,0 0,-1 1,1-1,-1 0,1 1,-1-1,1 1,-1 0,17 66,-8 43,-3-86</inkml:trace>
  <inkml:trace contextRef="#ctx0" brushRef="#br0" timeOffset="-1184.288">1 368,'12'28,"94"206,-36 14,-38-91,-15-196,14-63,5 1,22-40,42-118,-77 184,-21 74,0 1,-1 0,1-1,0 1,0 0,0 0,0 1,0-1,0 0,0 0,0 1,-1-1,1 1,0 0,0 0,-1-1,1 1,0 0,-1 1,1-1,-1 0,1 0,-1 1,0-1,1 0,-1 1,0-1,0 1,0 0,0-1,0 1,-1 0,2 1,2 2,10 10,0-2</inkml:trace>
  <inkml:trace contextRef="#ctx0" brushRef="#br0" timeOffset="-742.814">790 565,'24'-5,"13"-1,5-5,0-1,-3 3,-2 2,-3 2,-3 3,-2 0,0 2,-2 0,-4-4,-2-2,1 0,1 2,-3 0</inkml:trace>
  <inkml:trace contextRef="#ctx0" brushRef="#br0" timeOffset="-516.512">847 735,'33'9,"22"-1,5-2,-2-3,-7-1,-6-1,-7-1,-5 0,-3-5,-2-2,-6 1</inkml:trace>
  <inkml:trace contextRef="#ctx0" brushRef="#br0" timeOffset="4691.826">1666 1,'-13'7,"0"1,0 0,1 1,1 1,0 0,0 0,0 1,2 1,-1-1,1 2,1-1,-6 12,-2 22,2 0,2 1,1 0,3 0,-2 45,9-79,-11 78,5-54,1 1,3 0,1 0,2 0,1 0,2 0,2 1,-2-21,0 0,2-1,0 1,1-1,1 0,0 0,1-1,1 0,1 0,0-1,1 0,0-1,1 0,1-1,0-1,1 0,1 0,-1-1,2-1,-1-1,1 0,11 4,68 22,-77-25</inkml:trace>
</inkml:ink>
</file>

<file path=ppt/ink/ink4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44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344 457,'1'-4,"0"0,-1 0,0 1,0-1,0 0,0 0,-1 0,1 0,-1 1,0-1,0 0,0 1,-1-1,1 1,-1-1,0 1,0 0,0-1,0 1,-1 0,1 1,-1-1,1 0,-1 1,0-1,0 1,-1 0,1 0,0 0,-1 0,1 1,-1-1,1 1,-1 0,0 0,0 1,1-1,-4 0,-6 4,0 1,0 0,0 1,1 0,-1 1,2 0,-1 1,1 0,0 1,0 0,1 1,0 0,0 1,1 0,0 0,1 1,-1 3,1-4,0 2,1-1,0 1,1 0,1 0,0 0,0 1,1 0,1 0,-1 7,3-15,0 0,1-1,-1 1,1 0,0 0,0 0,1-1,0 1,-1 0,1 0,1-1,-1 1,1-1,0 1,0-1,0 0,1 1,-1-1,1 0,0-1,0 1,0 0,1-1,-1 0,1 0,0 0,0 0,0-1,0 1,3 0,2 1,1 0,0-1,0-1,0 1,0-2,1 1,-1-1,0-1,1 0,-1 0,1-1,-1 0,0-1,0 0,0-1,0 0,0-1,0 0,-1 0,0-1,4-3,22-14,-1-2,-1-2,-1-1,22-24,-13 12,32-43,-72 82,0 0,0 0,0 1,0-1,0 0,0 1,0-1,0 1,0-1,0 1,0-1,0 1,0 0,0-1,0 1,-1 0,1 0,0 0,-1-1,1 1,0 0,-1 0,1 0,-1 0,1 0,-1 0,0 0,1 0,-1 0,0 1,0-1,0 0,0 0,0 0,0 0,0 1,1 0,27 70,-15-48</inkml:trace>
  <inkml:trace contextRef="#ctx0" brushRef="#br0" timeOffset="449.699">852 739,'23'-53,"3"1,1 1,28-37,-55 89,1 0,-1 0,0 0,0 0,1 0,-1 0,1-1,-1 1,0 0,1 0,0 0,-1 0,1-1,-1 1,1 0,0-1,0 1,-1 0,1-1,0 1,0-1,0 1,0-1,0 0,-1 1,1-1,0 0,0 0,0 1,0-1,0 0,0 0,0 0,0 0,0 0,0 0,0-1,0 1,0 0,0 0,0-1,0 1,0 0,-1-1,1 1,0-1,0 1,0-1,-1 0,1 1,0-1,-1 0,1 0,0 1,-1-1,1 0,-1 0,1 0,-1 0,0 1,1-1,22 125,-22-121,0 1,0-1,1 0,-1 0,0-1,1 1,0 0,0 0,0-1,0 1,0-1,0 0,1 1,-1-1,1 0,-1 0,1-1,0 1,0-1,0 1,0-1,0 0,0 0,0 0,0 0,0-1,1 1,-1-1,0 0,0 0,1 0,-1 0,0-1,0 1,0-1,0 0,3 0,6-6,1 0,-1 0,-1-1,1 0,-1-1,0-1,-1 0,-1 0,1-1,-1 0,-1 0,0-1,-1 0,5-11,20-42,-23 50</inkml:trace>
  <inkml:trace contextRef="#ctx0" brushRef="#br0" timeOffset="888.544">1840 457,'-20'10,"1"1,1 1,0 1,1 1,0 0,1 1,1 1,0 0,1 1,1 1,0 1,12-17,-1 0,1 1,0 0,-1-1,1 1,0-1,1 1,-1 0,0 0,1 0,0-1,-1 1,1 0,0 0,1 0,-1-1,0 1,1 0,0 0,-1 0,1-1,0 1,0-1,1 1,-1 0,1-1,-1 0,1 1,0-1,-1 0,1 0,0 0,1 0,-1 0,0-1,0 1,1-1,-1 1,1-1,-1 0,1 0,0 0,0 0,-1 0,3 0,6 1,0 1,0-2,-1 1,1-1,0-1,0 0,0 0,0-1,0-1,0 0,0 0,-1-1,1 0,-1-1,0-1,0 1,0-1,-1-1,5-3,3-3,0-2,0 0,-2 0,1-2,-2 0,0 0,-1-2,-1 1,5-12,1-2,-1 7,-1-2,-2 1,0-2,-2 0,-1-1,-1 0,-1 0,-2-1,-1 0,-1-1,0-13,-5 37,0-1,0 0,-1 1,0 0,0-1,-1 1,0-1,0 1,0 0,-1 0,0 0,0 1,-1-1,1 1,-1-1,0 1,-1 0,1 1,-1-1,0 1,0 0,0 0,-1 0,1 1,-1 0,0 0,0 0,0 1,0 0,-1 0,1 0,-1 1,1 0,-1 1,1-1,-1 1,1 0,-1 1,1-1,-1 1,1 1,-1-1,-4 6,-1-1,1 2,1-1,-1 1,2 1,-1 0,1 1,0-1,1 2,0-1,0 1,2 0,-1 1,1-1,1 1,0 1,1-1,0 1,1 0,0-1,1 1,0 0,1 1,1 2,-1 8,1 0,1 0,1-1,1 1,1-1,1 1,1-1,1-1,1 1,1-1,1-1,1 1,1-2,1 0,0 0,2-1,0-1,1 0,1-1,1-1,0-1,1 0,0-2,1 0,1-1,0-1,0-1,1 0,1-2,-1-1,1-1,23 3,-12-4</inkml:trace>
</inkml:ink>
</file>

<file path=ppt/ink/ink4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5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282 114,'26'236,"-43"23,11-213,-26 264,32-294,12 58,-6-69</inkml:trace>
  <inkml:trace contextRef="#ctx0" brushRef="#br0" timeOffset="244.291">1 623,'43'-10,"38"-8,16 0,-1 2,-5-1,-15 3,-10 3,-11 0,-6 0,-6 3,-6 3,-4-3,-3 0,-7 2</inkml:trace>
  <inkml:trace contextRef="#ctx0" brushRef="#br0" timeOffset="613.41">932 1,'-62'432,"55"-385,1-21,1 1,1 0,1 0,2 0,1 0,1 0,1 0,1 0,2 0,0 0,8 20,-11-44,-1 0,1 1,0-1,0 0,0 0,0 0,0 0,1-1,-1 1,1 0,0-1,0 0,0 0,0 0,0 0,0 0,1-1,-1 1,1-1,-1 0,1 0,-1 0,1 0,-1-1,1 0,0 1,-1-1,1 0,0-1,-1 1,1-1,0 0,-1 0,1 0,1-1,6-1,-1-2,0 0,0 0,0 0,0-2,-1 1,0-1,0 0,-1-1,0 0,1-1,7-10,0 0,2 1,0 1,1 0,1 2,8-6,-26 20,-1 0,0 0,1 0,-1 0,1 0,-1 1,1-1,0 0,-1 1,1-1,0 1,-1-1,1 1,0 0,0 0,-1 0,1 0,0 0,0 0,-1 0,1 1,0-1,0 1,-1-1,1 1,0-1,-1 1,1 0,-1 0,1 0,-1 0,0 0,1 0,-1 0,0 1,0-1,1 0,-1 1,0-1,0 1,-1-1,1 1,0 0,0-1,-1 1,1 0,-1-1,0 1,1 0,-1-1,0 1,0 0,0 0,0 0,2 98,7 31,17-96,-10-29</inkml:trace>
  <inkml:trace contextRef="#ctx0" brushRef="#br0" timeOffset="1295.46">1637 820,'33'-5,"0"-1,-1-1,1-2,-2-2,0-1,0-1,-1-1,0-2,-2-1,22-17,-47 32,0 0,-1 0,1 0,-1 0,1 0,-1-1,0 0,0 1,0-1,0 0,0 0,-1 0,1 0,-1 0,0 0,0 0,0-1,0 1,-1 0,1-1,-1 1,0 0,0-1,0 1,0 0,-1-1,1 1,-1 0,0-1,0 1,0 0,0 0,-1 0,1 0,-1 0,0 0,0 0,0 1,0-1,0 1,-1-1,1 1,-1 0,1 0,-1 0,-1-1,-3-1,0-1,-1 1,0 0,0 1,0 0,0 0,0 1,0 0,-1 0,1 1,-1 0,1 1,-1-1,1 2,-1-1,0 1,1 1,0-1,-1 1,1 1,0 0,0 0,0 0,0 1,1 0,0 1,-1-1,2 2,-1-1,-3 4,0-1,0 0,1 0,0 1,1 1,0-1,0 1,1 0,0 1,1 0,0 0,1 1,0-1,1 1,0 0,1 0,-2 13,3-15,1 1,0 0,1 0,0-1,1 1,0 0,1 0,0-1,0 1,1-1,1 1,-1-1,2 0,-1-1,2 1,-1-1,1 0,1 0,-1-1,1 1,1-1,0-1,0 0,0 0,1-1,0 1,0-2,1 0,-1 0,1 0,0-1,0-1,3 1,18 1,0 0,0-3,0 0,1-2,12-2,-11 1,-1 0</inkml:trace>
</inkml:ink>
</file>

<file path=ppt/ink/ink4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2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66 875,'-14'33,"3"0,0 0,3 1,0 0,2 0,-1 35,7-66,-1-1,1 1,0 0,0-1,0 1,0 0,1-1,-1 1,1 0,-1-1,1 1,0-1,0 1,0-1,0 1,1-1,-1 0,0 1,1-1,0 0,0 0,-1 0,1 0,0-1,1 1,-1 0,0-1,0 1,1-1,-1 0,1 0,-1 0,1 0,-1 0,1-1,0 1,-1-1,1 0,0 1,-1-1,1-1,0 1,-1 0,1 0,0-1,-1 0,1 1,-1-1,1 0,-1-1,12-3,-1-2,0 0,-1 0,1-2,-2 1,1-1,-1-1,-1 0,0-1,0 0,-1 0,0-1,-1 0,0-1,-1 1,-1-2,0 1,-1-1,0 1,-1-1,0-1,-1 1,-1 0,0-2,-2 11,1 0,-1 0,0 0,0 1,0-1,0 0,-1 0,0 1,0-1,0 0,-1 1,1-1,-1 1,0 0,-1-1,1 1,-1 0,1 0,-1 1,0-1,-1 0,1 1,-1 0,1 0,-1 0,0 0,0 1,0-1,-1 1,1 0,0 0,-1 1,-4-2,-15 1</inkml:trace>
  <inkml:trace contextRef="#ctx0" brushRef="#br0" timeOffset="550.895">573 1,'3'185,"7"1,16 62,-15-146,-4 1,-7 63,0-165,0-1,-1 1,1-1,0 1,0-1,-1 1,1-1,0 1,0-1,0 1,0-1,-1 1,1-1,0 1,0-1,0 1,0-1,0 1,1-1,-1 1,0-1,0 1,0-1,0 1,0-1,1 1,-1-1,0 1,1-1,-1 1,0-1,1 1,-1-1,0 0,1 1,-1-1,0 0,1 1,-1-1,1 0,-1 0,1 1,-1-1,1 0,-1 0,1 0,-1 0,1 0,-1 1,1-1,-1 0,1 0,0 0,-1 0,1-1,-1 1,1 0,-1 0,1 0,-1 0,1 0,-1-1,1 1,-1 0,1-1,29-30,-21 22,8-9,-1-2,0 2,2 0,0 1,1 0,0 2,2 0,-1 1,2 1,0 1,0 2,4-2,-23 11,0 0,0-1,0 1,0 0,0 1,1-1,-1 1,0-1,0 1,1 0,-1 0,0 0,0 0,1 1,-1-1,0 1,0 0,0 0,0 0,0 1,0-1,0 1,0-1,-1 1,1 0,0 0,-1 0,0 0,1 1,-1-1,0 1,0-1,0 1,-1 0,1-1,-1 1,1 0,-1 0,0 0,0 0,0 1,-1-1,1 0,-1 0,0 0,1 1,-1-1,-1 3,-3 9,0 0,-1 0,-1 0,0 0,-1-1,0 0,-1-1,-1 0,0 0,-1-1,0 0,-1 0,-1-1,1-1,-2 0,1 0,-1-2,-1 1,0-2,0 0,0 0,-1-1,0-1,0-1,0 0,-1-1,-4 0,14-1,-1-1,1-1,0 1,-1-1,1 0,0 0,-1-1,1 0,0 0,0-1,0 1,0-1,0-1,0 1,0-1,0 0,1 0,0 0,0-1,0 0,0 0,0-1,1 1,-1-1,1 0,1 0,-1 0,1-1,0 1,0-1,0 0,-1-18,2 1</inkml:trace>
  <inkml:trace contextRef="#ctx0" brushRef="#br0" timeOffset="1000.643">1251 85,'40'569,"-52"-185,12-300,0-72</inkml:trace>
  <inkml:trace contextRef="#ctx0" brushRef="#br0" timeOffset="1245.336">997 650,'43'0,"38"0,11-5,-1-1,-7 0,-12 1,-10-4,-9 1,-10 1,-7 1,-5 3,-3 1,-6 1</inkml:trace>
  <inkml:trace contextRef="#ctx0" brushRef="#br0" timeOffset="2829.727">1871 707,'-13'0,"0"0,0 1,0 0,0 1,0 1,0 0,0 1,1 0,0 1,0 0,0 1,0 1,1-1,0 2,0 0,1 0,0 1,1 0,0 0,0 1,1 1,0-1,1 1,0 1,1-1,0 1,-1 4,3-8,1 0,0-1,0 2,1-1,0 0,1 0,-1 1,2-1,-1 0,1 1,0-1,1 1,0-1,0 0,1 1,0-1,1 0,-1 0,2 0,-1-1,2 4,-1-10,-1 0,0 0,1-1,-1 1,1-1,-1 1,1-1,-1 0,1 0,-1-1,1 1,-1-1,0 0,1 1,-1-2,0 1,1 0,-1-1,0 1,0-1,0 0,0 0,0 0,-1 0,1-1,-1 1,1-1,1-2,87-74,-3-5,24-33,-112 116,0 0,0 1,0-1,0 0,0 0,0 0,1 0,-1 0,0 0,1 1,-1-1,1 0,-1 0,1 0,-1 1,1-1,-1 0,1 1,0-1,-1 1,1-1,0 0,0 1,-1 0,1-1,0 1,0-1,0 1,0 0,0 0,-1-1,1 1,0 0,0 0,0 0,0 0,0 0,0 0,0 0,0 0,-1 1,1-1,0 0,0 0,0 1,0-1,0 1,-1-1,1 1,0-1,0 1,-1-1,1 1,0-1,-1 1,1 0,-1 0,1-1,-1 1,1 0,-1 0,1-1,-1 1,0 1,-8 63,6-56,0 1,0 0,1 0,0 1,0-1,1 0,1 0,0 0,0 0,1 0,0 0,1 0,0 0,1-1,-1 1,6 7,-7-13,1 0,0 1,0-1,0 0,0 0,1-1,0 1,0-1,0 0,0 1,0-2,0 1,1-1,0 1,-1-1,1 0,0-1,0 1,0-1,0 0,0 0,0-1,0 0,0 1,0-2,1 1,-1-1,0 1,0-1,0-1,0 1,0-1,-1 0,1 0,0 0,-1-1,12-6,-1 0,0-2,-1 0,0 0,0-1,-2-1,1 0,-2-1,9-13,44-95,-25-1,-30 149,-9-5,1 1,2-1,0 1,1-1,0 0,2-1,1 1,1-1,7 15,-12-31,0 0,1 0,-1 0,1 0,0-1,0 0,0 0,0 0,0 0,1-1,-1 1,1-1,0 0,-1-1,1 1,0-1,0 0,0 0,0 0,0-1,1 0,-1 0,0 0,0-1,0 1,0-1,0 0,0-1,0 1,-1-1,1 0,0 0,-1-1,1 1,-1-1,0 0,0 0,0-1,0 1,-1-1,1 1,-1-1,0-1,2-3,93-151,-91 145,1 1,1 1,0-1,0 2,1-1,1 1,0 1,0 0,1 0,1 1,-1 1,1 0,13-6,-23 13,-1 0,0 0,0 1,1-1,-1 1,1-1,-1 1,0 0,1 0,-1 0,1 0,-1 0,0 0,1 1,-1-1,1 1,-1 0,0-1,0 1,1 0,-1 1,0-1,0 0,0 1,0-1,0 1,-1-1,1 1,0 0,-1 0,1 0,-1 0,0 0,1 0,-1 0,0 0,0 0,-1 1,1-1,0 0,-1 1,1 0,-2 105,-19 9,20-117,0 1,-1 0,1 0,0-1,0 1,0 0,0 0,0 0,0-1,0 1,0 0,0 0,1-1,-1 1,0 0,0 0,1-1,-1 1,0 0,1 0,-1-1,1 1,-1-1,1 1,-1 0,1-1,-1 1,1-1,0 1,-1-1,1 1,0-1,-1 0,1 1,0-1,-1 0,1 0,0 1,0-1,0 0,-1 0,1 0,0 0,0 0,-1 0,1 0,0 0,0 0,0 0,-1-1,1 1,0 0,0 0,-1-1,1 1,0-1,-1 1,1 0,0-1,-1 1,1-1,-1 0,45-35,-42 34,68-70,-51 50,0 0,1 2,1 0,1 2,0 0,2 2,0 1,14-6,-38 19,1 1,0 0,0-1,0 1,0 0,0 1,0-1,1 0,-1 0,0 1,0-1,0 1,1 0,-1 0,0 0,1 0,-1 0,0 0,0 1,1-1,-1 1,0-1,0 1,0 0,0 0,0 0,0 0,0 0,0 1,0-1,0 0,-1 1,1 0,0-1,-1 1,0 0,1 0,-1 0,0 0,0 0,0 0,0 0,0 0,0 0,-1 0,1 0,-1 1,0-1,-10 103,7-94,0-1,1 1,0 0,1 0,0-1,1 1,0 0,1 0,1 7,44 66,-46-83,-6-5</inkml:trace>
  <inkml:trace contextRef="#ctx0" brushRef="#br0" timeOffset="3099.326">2324 255,'-10'4,"-3"3</inkml:trace>
</inkml:ink>
</file>

<file path=ppt/ink/ink4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1,'-5'38,"-2"47,1 17,1 2,2-12,0-12,2-10,1-12,0-7,0-7,0-6,0-4,1-4,-1-2,0-1,0 0,0-5</inkml:trace>
  <inkml:trace contextRef="#ctx0" brushRef="#br0" timeOffset="421.377">0 565,'560'-47,"-332"32,-210 17,-41 12,5-4,11-6,1 0,0 1,0 0,0 0,1 0,-1 0,1 1,1 0,-1 0,1 0,0 1,0-1,1 1,0 0,0 0,1 0,0 1,0-1,0 0,1 1,0-1,1 1,0 0,0-1,0 1,1-1,0 1,1-1,0 0,0 1,0-1,1 0,0 0,0 0,1-1,0 1,0-1,2-1,1 0,-1 0,1-1,0 0,0 0,0-1,1 0,-1 0,1-1,0 0,-1 0,1-1,0 0,0 0,0-1,0 0,0-1,0 1,0-1,0-1,-1 0,1 0,0 0,-1-1,0 0,1 0,-1-1,0 0,-1 0,1-1,-1 0,0 0,0-1,0 1,0-2,-2 3,0-1,0 0,-1 0,0 0,1-1,-2 1,1-1,-1 1,1-1,-2 0,1 0,-1 0,0 0,0 0,0 0,-1-1,0 1,0 0,-1 0,1 0,-2 0,1 0,0 0,-1 0,0 0,-1 0,1 1,-1-1,0 1,-1 0,1 0,-1 0,0 0,0 0,0 1,-5-4,-68-13,53 20</inkml:trace>
</inkml:ink>
</file>

<file path=ppt/ink/ink4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46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235 481,'-9'2,"0"0,0 1,0 0,0 0,0 1,1 0,-1 0,1 1,0 0,1 1,-1 0,1 0,0 1,0-1,1 1,0 1,0-1,1 1,-4 8,-2 4,1 0,0 1,2 0,0 1,1-1,2 1,0 1,1-1,2 1,0 0,1-1,2 8,-1-23,0 0,0 0,1 0,0 0,0 0,1-1,0 1,0-1,1 1,0-1,0 0,0 1,1-2,-1 1,2 0,-1-1,0 0,1 0,0 0,0 0,1-1,-1 0,1 0,0-1,0 1,0-1,1 0,-1-1,1 0,-1 0,1 0,0-1,0 0,0 0,0-1,-1 1,1-2,0 1,0-1,0 0,7-4,0 0,0 0,-1-2,0 0,-1 0,1-1,-2-1,1 0,-1 0,0-1,-1-1,0 0,-1 0,0-1,-1 0,0 0,-1-1,0 0,-1-1,0-1,0-1,-1 0,-1 0,0 0,-1 0,-1-1,-1 0,0 1,-1-1,-1 1,-1-1,0 0,-4-13,4 22,0-1,0 1,-1-1,-1 1,1 0,-1 0,0 1,-1-1,0 1,0 0,-1 0,0 0,0 1,0 0,-1 0,0 1,0 0,-1 0,1 0,-1 1,0 0,0 1,0 0,-1 0,1 1,-5-1,9 1,-1 1,1 0,0 0,-1 0,1 1,0 0,-1-1,1 1,-1 1,1-1,0 1,-1 0,1 0,0 0,-1 0,1 1,0 0,0 0,0 0,1 0,-1 0,0 1,1 0,0 0,-1 0,1 0,0 0,1 1,-1-1,0 1,1-1,0 1,-1 3,-6 19,3-2</inkml:trace>
  <inkml:trace contextRef="#ctx0" brushRef="#br0" timeOffset="468.358">575 1187,'175'-414,"-142"349,-32 65,0 0,0-1,0 1,0 0,0 0,0 0,0 0,0 0,-1 0,1 0,0 0,0 1,0-1,0 0,0 1,0-1,0 0,-1 1,1-1,0 1,0-1,0 1,-1 0,1-1,0 1,-1 0,1-1,-1 1,1 0,-1 0,1 0,-1-1,1 1,-1 0,0 0,1 0,-1 0,0 0,0 0,0 0,0 0,0 0,0-1,0 1,0 0,0 0,0 0,0 0,-1 0,1 0,0 0,-1 0,1-1,0 1,-1 0,0 0,3 8,2 11,-4-13,0 1,1-1,0 1,1-1,-1 0,1 1,1-1,-1 0,1 0,0 0,1-1,0 1,0-1,0 0,1 0,0 0,0 0,0-1,1 0,0 0,0-1,0 0,0 0,1 0,0 0,0-1,3-2,0 1,0-2,0 1,1-2,-1 1,0-1,0-1,0 0,0 0,0-1,0 0,-1-1,1 0,-1 0,0-1,0-1,-1 1,0-1,0-1,0 1,0-1,-1-1,-1 1,1-1,-1-1,0 1,-1-1,0 0,2-5,2-2,-2 0,0 0,0 0,-2-1,0 0,-1 0,2-16,-4 11</inkml:trace>
  <inkml:trace contextRef="#ctx0" brushRef="#br0" timeOffset="846.638">1506 1,'-18'398,"-22"-70,30-268,1 59,9-118,0 0,0 1,0-1,0 1,0-1,1 0,-1 1,0-1,1 0,-1 1,0-1,1 0,0 0,-1 0,1 1,0-1,0 0,-1 0,1 0,0 0,0 0,0 0,0 0,0-1,1 1,-1 0,0 0,0-1,0 1,1-1,-1 1,0-1,1 0,-1 1,0-1,1 0,-1 0,0 0,1 0,-1 0,1 0,-1 0,0-1,1 1,-1 0,0-1,0 1,1-1,-1 1,0-1,0 0,0 0,1 1,-1-1,0 0,0-1,18-13</inkml:trace>
  <inkml:trace contextRef="#ctx0" brushRef="#br0" timeOffset="1363.766">1703 594,'-3'24,"-2"4,0 0,3 0,0 1,2-1,0 1,2-1,5 22,-7-47,1 0,-1 0,1 0,-1 0,1 0,0 0,0 0,1 0,-1 0,1 0,-1 0,1-1,0 1,0-1,0 1,0-1,0 0,1 0,-1 0,1 0,-1 0,1 0,0-1,0 1,0-1,0 0,0 0,0 0,0 0,0 0,0-1,0 0,0 1,0-1,1 0,-1 0,0-1,0 1,0-1,0 0,0 1,0-1,0-1,3 0,5-8,0-1,0 0,-2 0,1-1,-1 0,-1-1,0 0,-1 0,-1-1,0 0,4-12,14-28,64-85,-88 138,0 1,0-1,1 1,-1-1,0 1,0-1,0 1,0-1,0 1,1-1,-1 1,0-1,0 1,1 0,-1-1,0 1,1-1,-1 1,0 0,1-1,-1 1,0 0,1-1,-1 1,1 0,-1 0,1-1,-1 1,1 0,-1 0,1 0,-1 0,1 0,-1 0,1 0,-1 0,1 0,-1 0,1 0,-1 0,1 0,-1 0,1 0,-1 0,1 0,-1 1,1-1,-1 0,1 0,-1 1,0-1,1 0,-1 1,1-1,-1 0,0 1,1-1,-1 1,0-1,0 0,1 1,-1-1,0 1,0-1,1 1,-1 0,3 38,-3-35,-2 161,11 261,3-307,-5-1,-9 99,-26-114,27-100,0-1,0 0,0 0,0 1,-1-1,1 0,-1 0,1 0,-1 0,0-1,0 1,0 0,0-1,0 1,0-1,0 0,-1 0,1 0,0 0,-1 0,1 0,-1 0,1-1,-1 1,1-1,-1 0,1 0,-1 0,1 0,-1 0,1-1,-1 1,1-1,-1 1,1-1,0 0,-1 0,1 0,-1-1,-3-4,0 0,0 0,1-1,0 1,0-1,0-1,1 1,0 0,1-1,0 0,0 0,0 0,1 0,1-1,-1 1,1 0,1-1,-1 1,1-1,1 1,0-1,0 1,0 0,1-1,1 1,-1 0,1 0,3-5,4-13,1 1,1 1,0 0,2 1,1 0,1 1,1 1,1 1,0 0,2 1,0 1,1 1,5-2,-7 6</inkml:trace>
  <inkml:trace contextRef="#ctx0" brushRef="#br0" timeOffset="2412.49">3030 1074,'316'-461,"-272"390,-44 71,1 0,-1 0,1 0,-1 0,1 0,-1 0,1 0,-1 0,1 0,-1 0,1 1,-1-1,1 0,-1 0,1 0,-1 1,0-1,1 0,-1 0,1 1,-1-1,0 1,1-1,-1 0,0 1,1-1,-1 0,0 1,0-1,1 1,-1-1,0 1,0-1,0 1,0-1,1 1,-1-1,0 1,0-1,0 1,0-1,0 1,0-1,0 1,-1-1,1 1,0-1,0 1,0-1,0 1,-1-1,1 1,0-1,0 0,-1 1,1-1,0 1,-1-1,-27 153,26-147,0 1,1-1,-1 0,1 1,1-1,-1 1,1-1,0 1,1-1,0 1,0-1,0 1,0-1,1 0,0 0,1 0,-1 0,1 0,1 0,-1-1,1 1,-1-1,2 0,-1 0,0 0,1-1,0 0,0 1,0-2,1 1,-1-1,1 0,2 1,-2-3,0 0,0-1,0 1,0-1,0-1,0 1,0-1,0 0,0 0,0-1,0 0,0 0,-1 0,1-1,-1 1,0-1,1-1,-1 1,-1-1,1 0,0 0,1-3,86-108,-88 108,102-176,-98 168,-6 18</inkml:trace>
  <inkml:trace contextRef="#ctx0" brushRef="#br0" timeOffset="2731.456">3905 848,'23'-13,"-1"-1,0-1,-1 0,-1-2,0-1,-1 0,-1-1,-1-1,-1-1,-1 0,0-1,3-10,-16 30,0 0,-1-1,0 1,1 0,-1 0,0-1,0 1,0 0,0-1,-1 1,1-1,-1 0,0 1,1-1,-1 1,0-1,-1 1,1-1,0 0,-1 1,1-1,-1 1,0-1,0 1,0 0,0-1,0 1,0 0,-1 0,1 0,-1 0,0 0,1 0,-1 0,0 0,0 1,0-1,0 1,0-1,-1 1,1 0,0 0,-1 0,1 0,-1 0,1 0,-1 1,1 0,-3-1,-7 3,1 1,0 0,-1 1,1 0,1 1,-1 0,1 0,0 1,0 1,0 0,1 0,0 1,1 0,-1 0,2 1,-1 0,-1 4,2-4,0 1,0 0,1 0,0 1,1 0,0 0,1 0,0 1,1-1,0 1,1 0,0 0,1 0,0 8,1-14,0 1,1 0,-1 0,1-1,1 1,-1-1,1 1,0-1,1 1,-1-1,1 0,0 0,1 0,0-1,0 1,0-1,0 0,1 0,0-1,0 1,0-1,0 0,1 0,0-1,0 1,3 0,3 0,1-1,-1 0,1-1,0-1,-1 0,1-1,0 0,0-1,-1 0,1-1,-1 0,1-1,-1-1,0 0,0-1,0 0,-1 0,0-1,0-1,0 0,0-1,33-15,-20 11</inkml:trace>
  <inkml:trace contextRef="#ctx0" brushRef="#br0" timeOffset="3101.617">4413 820,'28'-12,"-1"-1,0-2,-1 0,-1-2,0-1,-1-1,-1-1,-1-1,6-8,-24 24,0 0,-1 0,0 0,0 0,0-1,-1 1,0-1,0 0,0 1,-1-1,0 0,0 0,0-5,-1 9,0 0,0 0,0 0,-1 0,1 0,0 0,-1 0,1 0,-1 1,0-1,0 0,0 0,0 0,0 1,0-1,0 1,-1-1,1 1,0-1,-1 1,1 0,-1 0,0-1,1 1,-1 0,0 1,0-1,1 0,-1 0,0 1,0-1,0 1,0 0,0-1,0 1,0 0,0 0,0 0,0 0,0 1,0-1,0 1,-5 0,0 0,0 1,0 0,1 0,-1 0,1 1,-1 0,1 1,0-1,0 1,0 0,1 1,-1-1,1 1,0 0,0 0,1 1,0 0,-3 3,-56 126,57-118,2 0,0 0,1 1,0 0,2-1,0 1,2 10,-1-23,0 0,0 0,1 0,0 0,0 0,1 0,-1 0,1 0,0-1,0 1,1-1,-1 1,1-1,0 0,0 0,0 0,1 0,0-1,-1 1,1-1,0 0,1 0,-1-1,0 1,1-1,-1 0,1 0,2 0,9 1,0-1,1 0,0-1,-1-1,1-1,0-1,-1 0,0-1,1 0,-1-1,0-1,-1-1,1-1,-1 0,0 0,-1-2,0 0,10-8,-6 3</inkml:trace>
  <inkml:trace contextRef="#ctx0" brushRef="#br0" timeOffset="3529.414">5119 594,'-23'22,"2"1,0 1,2 0,0 2,2 0,1 1,1 1,2 0,0 1,-2 11,14-36,1-1,-1 1,0-1,1 1,0 0,0-1,0 1,0-1,1 1,0-1,-1 1,1-1,0 1,1-1,-1 1,0-1,1 0,0 0,0 0,0 0,0 0,0 0,1-1,-1 1,1-1,0 1,-1-1,1 0,0 0,1 0,-1-1,0 1,0-1,1 0,-1 0,1 0,-1 0,1 0,-1-1,1 1,-1-1,1 0,-1 0,1-1,0 1,-1-1,1 0,9-1,1-1,-1-1,0 0,-1 0,1-2,-1 1,0-2,0 0,-1 0,0-1,0 0,-1-1,0 0,0-1,-1 0,0 0,-1-1,6-11,98-204,-104 209,9-20,0-1,-3-1,-1 0,-2-1,5-33,-15 63,0 0,-1 0,0-1,0 1,-1 0,-1 0,0-1,0 1,-1 0,0 1,0-1,-1 0,-1 1,0 0,0 0,-2-1,6 8,-1 0,1 0,-1 1,0-1,0 0,0 1,0 0,0-1,-1 1,1 0,0 0,0 0,-1 1,1-1,0 0,-1 1,1-1,-1 1,1 0,-1 0,1 0,-1 0,1 1,-1-1,1 1,0-1,-1 1,1 0,0 0,-1 0,1 0,0 0,0 0,0 1,-2 0,-61 67,51-44,1 1,1 1,1 0,1 0,1 1,2 0,1 1,1 0,1 0,2 0,1 0,1 0,2 0,1 0,1 0,1 0,6 15,-3-22,1-1,1-1,1 1,1-2,1 1,1-2,0 0,1 0,1-1,1-1,0-1,2 0,-6-4,0-2,1 0,0 0,0-1,1-1,0-1,0 0,15 4,-5-5</inkml:trace>
  <inkml:trace contextRef="#ctx0" brushRef="#br0" timeOffset="13021.936">292 2175,'-15'1,"0"1,0 1,0 1,0 0,1 1,0 0,0 1,0 0,1 2,0-1,0 2,1-1,0 2,-1 1,3 1,1-1,0 2,1-1,1 1,0 0,1 1,0 0,1 0,1 0,0 0,0 1,2-1,0 1,1 0,0 0,1 0,1 0,0 0,1-1,4 15,-6-25,1 0,0 0,0 0,0 0,0-1,0 1,1 0,0-1,0 1,0-1,0 0,0 0,1 1,-1-2,1 1,0 0,0 0,0-1,0 0,0 1,1-1,-1-1,1 1,-1 0,1-1,0 0,-1 1,1-1,0-1,0 1,3 0,5-1,0 1,0-1,0-1,0 0,0 0,-1-2,1 1,0-1,-1-1,1 0,14-12,1-1,-2 0,0-2,-1-1,-1-1,-1-1,-1-1,-1-1,-1-1,-2 0,0-1,-1-1,-2-1,-1 0,1-6,3 2,-1-1,-2-1,-2 0,-1 0,-1-1,-2 0,-2-1,-1 0,-2 0,-1-9,-3 29,-1 0,-1 0,0 0,-1 0,-1 0,-1 1,0-1,0 2,-9-14,11 21,0 0,0 1,0 0,-1 0,0 0,0 0,-1 1,1-1,-1 2,0-1,-1 0,1 1,-1 1,0-1,0 1,0 0,0 0,0 1,-1 0,1 0,-8 0,9 2,0 1,0 0,-1 0,1 0,0 0,0 1,0 0,0 0,1 1,-1 0,1 0,-1 0,1 0,0 1,0 0,1 0,-1 1,1-1,0 1,0 0,0 0,1 0,-1 0,1 1,1-1,-2 5,-3 5,0 1,2 0,0 1,1-1,0 1,2 0,0 0,0 0,2 5,0-1,2 1,1-1,0 0,2 0,0 0,1 0,1-1,1 0,1-1,1 0,0 0,11 14,25 27,-4 2,-2 1,14 35,-8 37,-45-132,-1 0,1-1,0 1,0 0,0-1,0 1,0-1,1 1,-1-1,1 0,-1 0,1 1,0-1,0 0,0-1,0 1,0 0,0 0,1-1,-1 0,0 1,1-1,0 0,-1 0,1 0,-1 0,1-1,10-1</inkml:trace>
  <inkml:trace contextRef="#ctx0" brushRef="#br0" timeOffset="13266.413">998 2287,'-9'34,"-4"20,5 2,10-10,3-16,2-15</inkml:trace>
  <inkml:trace contextRef="#ctx0" brushRef="#br0" timeOffset="13523.377">885 1836,'10'5,"7"10,7 9,3 4,-3-2</inkml:trace>
  <inkml:trace contextRef="#ctx0" brushRef="#br0" timeOffset="13788.05">1167 2513,'2'-25,"2"1,1 0,0 0,2 0,1 1,1 0,9-18,-10 23,75-169,-82 185,0 1,0-1,0 1,0 0,0-1,0 1,0 0,0 0,0-1,1 1,-1 0,1 0,-1 1,0-1,1 0,0 0,-1 1,1-1,-1 1,1-1,0 1,-1 0,1-1,0 1,-1 0,1 0,0 0,-1 0,1 1,0-1,-1 0,2 1,11 7</inkml:trace>
  <inkml:trace contextRef="#ctx0" brushRef="#br0" timeOffset="14064.868">1590 2343,'11'3,"1"0,-1-1,0-1,1 0,-1-1,1 0,-1 0,1-1,-1-1,1 0,-1 0,0-1,0-1,0 0,-1 0,1-1,-1-1,0 0,0 0,-1-1,0 0,0 0,-1-1,0 0,0-1,0 1,-1-2,-1 1,3-5,-8 11,1 1,-1 0,1 0,-1-1,0 1,0-1,0 1,-1-1,1 1,0-1,-1 0,0 1,0-1,0 1,0-1,0 0,0 1,-1-1,1 0,-1 1,1-1,-1 1,0-1,0 1,0-1,-1 1,1 0,-1 0,1-1,-1 1,0 0,1 0,-1 1,0-1,0 0,-1 1,1-1,0 1,0-1,-1 1,1 0,-1 0,1 0,-1 1,1-1,-1 1,0-1,-1 1,-9 4,0 0,1 1,-1 1,1 0,0 0,1 1,0 1,0 0,0 1,1 0,0 0,1 1,0 0,1 1,0 0,0 0,-5 12,10-18,-5 6,0 0,1 1,1 0,-1 0,2 0,0 1,1 0,-4 13,7-21,1-1,-1 0,1 1,0-1,0 1,0-1,0 1,1-1,0 0,0 1,0-1,1 0,-1 0,1 1,0-1,0-1,0 1,1 0,-1 0,1-1,0 0,0 1,0-1,0 0,1 0,-1-1,1 1,0-1,0 0,12 4,0-1,1-1,-1 0,1-2,0 0,0 0,0-2,0 0,0-1,0-1,0 0,0-1,-1-1,1-1,-1 0,0-1,10-6,-19 10,16-6</inkml:trace>
  <inkml:trace contextRef="#ctx0" brushRef="#br0" timeOffset="14536.277">2466 2062,'-12'4,"-1"0,1 1,1 0,-1 1,1 0,0 1,0 0,1 1,0 0,1 1,-1 0,2 1,-1-1,1 2,1-1,-3 5,6-9,0 1,1-1,-1 1,1 0,1 0,-1 0,1 1,1-1,-1 1,1-1,0 1,1-1,0 1,0-1,0 1,1-1,1 1,-1-1,1 1,0-1,1 0,-1 0,1 0,1 0,0-1,0 1,0-1,1 1,4 1,1-1,0 0,0-1,0 0,1 0,0-1,0-1,0 0,1 0,-1-1,1-1,0 0,0-1,0 0,0 0,0-1,0-1,0 0,-1-1,1 0,5-2,6-1,-5-2</inkml:trace>
  <inkml:trace contextRef="#ctx0" brushRef="#br0" timeOffset="14971.454">2974 1638,'27'388,"-27"-306,12 102,17-29,-26-125,-22-37,9-5</inkml:trace>
  <inkml:trace contextRef="#ctx0" brushRef="#br0" timeOffset="15218.919">2776 2118,'29'-5,"28"-1,10 0,-2 1,-7 1,-9 2,-8 1,-11 5,-5 3,-3-1,0-1,-4 4,1 0,-5-2</inkml:trace>
  <inkml:trace contextRef="#ctx0" brushRef="#br0" timeOffset="15466.317">3454 2259,'9'39,"8"12,7-3,3-8,-3-12</inkml:trace>
  <inkml:trace contextRef="#ctx0" brushRef="#br0" timeOffset="15618.355">3454 1864,'0'0</inkml:trace>
  <inkml:trace contextRef="#ctx0" brushRef="#br0" timeOffset="16154.41">4074 2062,'-13'14,"-1"1,2 1,0 0,1 1,1 0,0 1,1 0,1 0,1 1,1 0,0 0,2 1,0-1,0 5,4-21,-1 1,0-1,1 1,0 0,0-1,0 1,0-1,1 1,0 0,-1-1,1 1,0-1,1 0,-1 1,1-1,-1 0,1 0,0 0,0 0,0 0,1 0,-1 0,1-1,-1 1,1-1,0 0,0 0,0 0,0 0,0 0,1-1,-1 1,0-1,1 0,-1 0,1 0,-1-1,1 1,-1-1,1 0,0 0,-1 0,1 0,0-1,-1 1,1-1,-1 0,1 0,1-1,10-5,0 0,0-1,-1 0,0-2,0 1,-1-2,-1 0,0 0,0-1,-1-1,1-2,-7 8,-1-1,0-1,0 1,-1 0,0-1,0 0,-1 0,-1 0,1 0,-1 0,-1 0,0 0,0 0,0 0,-1 0,-1 0,0 0,0 0,-1 0,0 0,0 1,-1 0,0-1,0 1,-1 1,0-1,0 1,-5-4,6 7,-1 1,0 0,0 1,0-1,0 1,0 0,-1 0,1 1,-1-1,1 1,-1 1,1-1,-1 1,0 0,1 0,-1 0,0 1,1 0,-1 0,-1 1,-11 5</inkml:trace>
  <inkml:trace contextRef="#ctx0" brushRef="#br0" timeOffset="16639.781">4526 2429,'32'-47,"-1"-2,-2 0,-3-2,19-51,-21 61,-24 41,0-1,1 0,-1 1,0-1,1 0,-1 1,1-1,-1 1,1-1,-1 1,1-1,-1 1,1-1,-1 1,1 0,0-1,-1 1,1 0,0-1,-1 1,1 0,0 0,-1-1,1 1,0 0,0 0,-1 0,1 0,0 0,0 0,-1 0,1 0,0 1,-1-1,1 0,0 0,-1 1,1-1,0 0,-1 1,1-1,0 0,-1 1,1-1,-1 1,1-1,-1 1,1-1,-1 1,1 0,-1-1,0 1,1 0,-1-1,0 1,0 0,1-1,-1 1,0 0,0 0,32 132,-29-126,0 1,1-1,-1 0,2 0,-1-1,1 1,0-1,0 0,1 0,0 0,0-1,0 0,1 0,-1-1,1 0,0 0,0 0,1-1,-1 0,1 0,0-1,0 0,-1-1,1 0,0 0,7 0,-5-1,0 0,0 0,0-1,-1 0,1-1,0 0,-1-1,1 0,-1 0,0-1,0 0,0 0,-1-1,1-1,-1 1,0-1,-1-1,0 1,0-1,0-1,-1 1,0-1,2-3,34-71,-36 64</inkml:trace>
  <inkml:trace contextRef="#ctx0" brushRef="#br0" timeOffset="22905.058">5711 2259,'0'10,"0"7,-5 2,-6 1,3-6,8-7,4-8,7-5,0-6,-1 0</inkml:trace>
  <inkml:trace contextRef="#ctx0" brushRef="#br0" timeOffset="23502.611">5767 1920,'0'-5,"-4"-1,-8 5,-5 2,5 2,8-1,11 1,4-2</inkml:trace>
</inkml:ink>
</file>

<file path=ppt/ink/ink4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29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1,'-10'5,"-3"6,6 1,4-5,2-1,-3 0,-6-1,-1 3,1 5,2 0</inkml:trace>
</inkml:ink>
</file>

<file path=ppt/ink/ink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2:58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45,'0'-19,"0"-6</inkml:trace>
</inkml:ink>
</file>

<file path=ppt/ink/ink4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30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0,'0'5,"-4"2,-3 3,1 2</inkml:trace>
</inkml:ink>
</file>

<file path=ppt/ink/ink4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27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85,'-13'39,"-154"273,-87 131,244-420,22-28,107-152,-103 130</inkml:trace>
  <inkml:trace contextRef="#ctx0" brushRef="#br0" timeOffset="385.638">1100 114,'12'285,"-3"-223,-7-36,2-1,1 1,0-1,2 0,1 0,1-1,10 19,-17-40,-1 0,1 0,0-1,0 1,0 0,0-1,1 0,-1 1,1-1,-1 0,1 0,0-1,-1 1,1 0,0-1,0 0,0 0,0 0,1 0,-1 0,0-1,0 1,1-1,-1 0,0 0,0 0,1 0,-1 0,0-1,0 0,0 1,1-1,-1-1,0 1,0 0,0-1,-1 1,1-1,0 0,-1 0,1 0,-1 0,1 0,-1-1,0 1,0-1,0 0,1-2,21-28,-2-1,-2-1,-1-1,-1 0,9-30,-12 29,-2 6,-1 0,-1-1,-2 0,-2-1,-1 0,-1 0,0-27,-5 54,0 6</inkml:trace>
  <inkml:trace contextRef="#ctx0" brushRef="#br0" timeOffset="735.425">1778 424,'-8'13,"1"-1,1 1,0 0,1 1,0-1,1 1,1 0,0 0,1 1,0-1,1 0,1 1,0-1,1 0,1 1,1 6,-2-18,0 0,1 0,-1 0,0-1,1 1,0-1,-1 1,1-1,0 0,0 1,1-1,-1 0,0 0,1-1,-1 1,1 0,-1-1,1 1,0-1,0 0,-1 0,1 0,0-1,0 1,0 0,0-1,0 0,0 0,0 0,0 0,0 0,0-1,0 1,0-1,0 0,0 0,6-2,-1 0,0 0,0-1,0 0,0 0,-1-1,0 0,0 0,0-1,-1 0,6-7,-6 7,0 0,0-1,-1 0,0 0,-1-1,1 1,-1-1,-1 0,0 0,0-1,0 1,-1 0,0-1,-1 0,0 1,0-1,-1 0,0 0,-1 1,1-1,-2 0,1 1,-1-1,-1 1,1 0,-2-1,1 1,-1 1,0-1,-2-2,2 5,0 0,-1 0,0 0,0 0,0 1,0 0,-1 0,0 0,0 1,0 0,0 0,0 0,0 1,-1 0,0 0,1 1,-1-1,-2 1,-14-1</inkml:trace>
  <inkml:trace contextRef="#ctx0" brushRef="#br0" timeOffset="1051.35">2314 1,'12'67,"-2"0,-4 1,-2 0,-6 62,1-75,-26 112,21-144,-2-5</inkml:trace>
  <inkml:trace contextRef="#ctx0" brushRef="#br0" timeOffset="1305.733">2088 339,'29'0,"24"0,7 0,-1 0,-6 0,-7 0,-7 0,-5 5,-8 1</inkml:trace>
  <inkml:trace contextRef="#ctx0" brushRef="#br0" timeOffset="1637.249">2710 452,'39'-6,"0"-2,-1-2,0-1,-1-2,0-2,4-3,-34 15,0 0,0 0,0-1,0 1,-1-2,0 1,1-1,-2 0,1 0,-1 0,1-1,-2 0,1 0,-1 0,0-1,0 1,0-1,-1 0,0 0,-1-1,1 1,-1 0,-1-1,1 1,-1-1,-1 0,0 1,0-1,0 0,-1-2,0 7,0 1,0-1,-1 1,1-1,-1 1,1 0,-1 0,0-1,0 1,0 0,0 1,0-1,0 0,-1 1,1-1,0 1,-1 0,1-1,-1 1,0 0,1 1,-1-1,0 0,1 1,-1 0,0-1,0 1,0 0,1 1,-1-1,-2 1,-81 30,54-8,1 1,1 1,1 2,2 1,1 1,1 1,1 2,-10 18,27-41,1 0,0 1,1 0,0 0,0 0,1 0,0 1,1-1,0 1,1 0,0 0,1 0,0 0,1 1,0-1,0 0,5-4,0 0,0 0,1 0,0-1,0 0,0 0,1-1,-1 0,1 0,1 0,-1-1,1 0,-1-1,1 0,0 0,0 0,1-1,-1 0,1-1,-1 0,1 0,-1-1,1 0,-1 0,8-2,12 2,-3 0</inkml:trace>
  <inkml:trace contextRef="#ctx0" brushRef="#br0" timeOffset="2249.849">1 1045,'114'-12,"0"5,1 5,82 11,-21 0,0-8,118-16,574-43,-405 36,-154 4,-169-5,-47 2,-74 16</inkml:trace>
</inkml:ink>
</file>

<file path=ppt/ink/ink4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8:00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0 932,'5'0,"11"0,7 0,5 0,-2-5,-1-1,0 0,1 1,0 2,1 1,1 0,0 2,-5 0</inkml:trace>
  <inkml:trace contextRef="#ctx0" brushRef="#br0" timeOffset="303.236">198 650,'-5'44,"-2"18,1 4,1-5,1-8,7-7,2-8,1-5,-1-3,-6-7,-3-3,-1 1,1-4</inkml:trace>
  <inkml:trace contextRef="#ctx0" brushRef="#br0" timeOffset="1335.426">592 1187,'0'-31,"-1"12,0 1,1-1,1 0,1 1,1-1,0 1,1 0,1 0,1 0,0 1,5-7,4-5,3 1,0 0,1 1,2 1,1 1,18-16,-39 40,0-1,0 1,-1 0,1 0,0-1,0 1,0 0,0 0,0 0,0 0,0 0,1 0,-1 0,0 0,0 1,1-1,-1 0,1 1,-1-1,0 1,1 0,-1-1,1 1,-1 0,1 0,-1 0,1 0,-1 0,1 0,-1 0,1 1,-1-1,1 0,-1 1,1-1,-1 1,0 0,1-1,-1 1,0 0,0 0,1 0,0 1,18 55,-14-38</inkml:trace>
  <inkml:trace contextRef="#ctx0" brushRef="#br0" timeOffset="2252.618">762 1271,'14'3,"0"-1,1 0,-1-1,1-1,-1 0,0-1,1-1,-1 0,0-1,0-1,0 0,0 0,-1-2,0 1,0-2,0 0,-1 0,0-1,3-3,-11 6,0-1,0 0,0 0,0 0,-1 0,0 0,-1-1,1 1,-1-1,0 0,-1 0,0 0,0 0,0 0,-1 5,0 0,1-1,-1 1,0 0,0 0,0-1,-1 1,1 0,0-1,-1 1,0 0,1 0,-1 0,0 0,0 0,0 0,0 0,-1 0,1 0,-1 0,1 0,-1 1,1-1,-1 1,0-1,0 1,0-1,0 1,0 0,0 0,0 0,0 0,0 1,0-1,-1 1,1-1,0 1,0 0,-1-1,1 1,0 0,-2 1,-7 1,0 1,0 1,0 0,1 1,-1 0,1 0,0 1,1 0,0 1,0 0,0 0,1 1,0 0,0 1,1 0,0 0,0 0,1 1,1 0,0 0,0 1,0 2,-2 1,1 0,0 0,1 1,1 0,0 0,1 0,1 1,0 7,2-12,0 0,-1 0,0 0,-1 0,0 0,-1-1,0 1,-1-1,0 0,-1 0,1 0,-2 0,0-1,0 0,0 0,-1-1,-1 0,1 0,-1 0,-8 5,0-4</inkml:trace>
  <inkml:trace contextRef="#ctx0" brushRef="#br0" timeOffset="3432.087">1326 877,'17'8,"-8"-2,0 0,0-1,1 0,0 0,-1-1,2 0,-1-1,0 0,1-1,-1 0,1 0,-1-1,1-1,0 0,-1 0,1-1,0-1,-1 1,1-2,-1 1,0-2,5-1,-3-2,1 0,-1-1,-1-1,0 0,0-1,0 0,-1 0,-1-1,0 0,0-1,-1 0,-1 0,0-1,0 0,-2 0,4-12,-8 23,0-1,0 1,0-1,0 0,-1 0,1 0,-1 1,0-1,0 0,0 0,0 0,0 0,-1 1,1-1,-1 0,0 0,0 1,0-1,0 0,0 1,-1-1,1 1,-1 0,1-1,-1 1,0 0,0 0,0 0,0 0,0 0,-1 1,1-1,0 1,-1-1,1 1,-1 0,0 0,1 0,-1 0,0 1,0-1,1 1,-1-1,0 1,0 0,0 0,0 0,1 1,-1-1,0 1,-10 3,0 0,0 2,0-1,1 2,-1 0,2 0,-1 1,1 0,0 1,1 0,0 1,0 0,1 1,1 0,0 0,0 1,-3 7,-1 7,1 2,1-1,1 2,1-1,2 1,1 0,1 0,1 0,2 1,1-1,1 1,2 5,-2 14,0-38,-1 1,-1 0,0 0,-1 0,0 0,0-1,-1 1,-1-1,0 0,-1 0,0 0,0 0,-1-1,0 0,-1 0,-1-1,1 0,-1 0,-1 0,1-1,-9 5,10-8,2-1,1-1,-1 0,0 0,0 0,0 0,0-1,0 1,-1-2,1 1,-1 0,1-1,-1 0,0 0,-2-1,-7-3</inkml:trace>
  <inkml:trace contextRef="#ctx0" brushRef="#br0" timeOffset="4285.451">1410 397,'75'-62,"-4"-3,60-70,-107 109,-19 20,-5 6,0-1,0 0,0 0,1 0,-1 0,0 1,0-1,0 0,1 0,-1 1,0-1,1 0,-1 0,1 1,-1-1,1 0,-1 1,1-1,0 1,-1-1,1 0,-1 1,1-1,0 1,0 0,-1-1,1 1,0 0,0-1,0 1,-1 0,1 0,0 0,0 0,0 0,-1 0,1 0,0 0,0 0,0 0,0 0,-1 0,1 0,0 1,0-1,0 0,-1 1,1-1,0 1,-1-1,1 1,0-1,-1 1,1-1,0 1,-1-1,1 1,-1 0,1 0,23 133,12-55,-27-64</inkml:trace>
  <inkml:trace contextRef="#ctx0" brushRef="#br0" timeOffset="4737.764">2144 1,'118'319,"-107"-267,-3 1,-1 0,-3 0,-3 0,-1 1,-5 17,0-32,-2-1,-2 1,-2-1,-1-1,-1 0,-3-1,0 0,-3-2,-1 0,-1-1,-2-1,-4 4,6-12,-1 0,-1-1,-1-1,-1-1,-1-1,0-2,-2 0,0-2,-1-1,-4 0,8-5</inkml:trace>
</inkml:ink>
</file>

<file path=ppt/ink/ink4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38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537 285,'438'0,"-196"-29,-137 34,-96 7,-36-8,4-9,0-2,0 0,1-2,0 0,0-2,1 0,1-1,0-1,0-1,-3-5,-22-5,28 20</inkml:trace>
  <inkml:trace contextRef="#ctx0" brushRef="#br0" timeOffset="1773.995">2484 313,'30'-7,"0"1,1 2,0 1,0 1,0 2,0 1,8 2,28-1,-77-44,-100-120,104 133,11 22</inkml:trace>
  <inkml:trace contextRef="#ctx0" brushRef="#br0" timeOffset="-3463.337">1 1187,'16'4,"0"-1,0-1,0 0,0-1,0-1,1-1,-1 0,0-1,0 0,0-2,0 0,-1-1,0 0,1-1,-2-1,1 0,-1-1,0-1,-1 0,0-1,0 0,-1-1,-1 0,1-1,145-141,-146 142,1 0,-1 0,-1-1,0-1,-1 1,0-2,-1 1,0-1,-1 0,-1-1,0 0,-1 0,-1 0,2-14,-5 28,-1-1,0 0,0 1,0-1,0 0,0 0,-1 1,1-1,0 0,-1 1,1-1,-1 0,0 1,1-1,-1 1,0-1,0 1,0-1,0 1,0 0,0 0,0-1,-1 1,1 0,0 0,-1 0,1 0,-1 0,1 1,-1-1,0 0,1 1,-1-1,1 1,-1-1,0 1,0 0,1 0,-1 0,0 0,1 0,-1 0,0 0,1 1,-1-1,0 0,1 1,-1 0,0-1,1 1,-1 0,1 0,-1 0,0 0,-13 9,1 0,0 0,0 2,1 0,1 0,0 1,0 1,1 0,1 0,1 1,0 0,1 1,0 0,1 0,1 1,1-1,0 1,2 1,-1-1,2 1,0 2,2-14,0-1,0 1,0-1,1 1,0-1,0 1,0-1,1 0,-1 0,1 1,1-1,-1 0,1-1,0 1,0 0,0-1,0 0,1 1,0-1,0-1,0 1,0-1,1 1,-1-1,1 0,0-1,0 1,0-1,0 0,0 0,0-1,1 1,-1-1,5 0,13 3,1-2,-1 0,1-2,-1 0,1-2,-1 0,0-2,0 0,0-2,-1-1,1 0,-1-2,-1 0,0-1,0-2,14-10,15-15,-23 19,-1-1,-1-2,0 0,-2-1,-1-2,6-9,-22 27,0-1,-1 0,0-1,0 0,-1 1,0-1,0-1,-1 1,0 0,0-1,-1 0,0 0,-1 1,0-1,0 0,-1 0,0 0,-1-8,0 16,1 0,0-1,-1 1,1 0,-1 0,1-1,-1 1,0 0,0 0,1 0,-1 0,0 0,0 0,0 0,0 0,0 0,0 1,0-1,-1 0,1 0,0 1,0-1,-1 1,1 0,0-1,-1 1,1 0,0-1,-1 1,1 0,0 0,-1 0,1 0,0 1,-1-1,1 0,0 0,-1 1,1-1,0 1,0-1,-1 1,1 0,0-1,0 1,-49 40,35-23,0-3,2 0,0 1,0 1,2 1,0-1,1 2,-3 9,7-14,1 0,1 0,0 0,1 0,1 1,0 0,1-1,0 8,1-17,1 1,-1-1,1 1,1-1,-1 1,1-1,0 0,0 0,0 0,0 0,1 0,0 0,0-1,1 0,-1 1,1-1,0 0,0-1,0 1,1-1,-1 1,1-1,0-1,0 1,11 2,0-1,1 0,-1-1,0-1,1-1,0 0,-1-1,1-1,0-1,-1 0,1-1,-1 0,0-2,0 0,-1-1,9-4,8-3,0-2,-1 0,-1-3,0 0,-2-2,0-1,-1-1,-1-1,13-17,-31 33,-1-2,1 1,-1 0,-1-1,0-1,0 1,-1-1,0 0,-1 0,0 0,0-1,-1 1,-1-1,0 0,0-4,-2 13,0 0,0 0,0-1,-1 1,1 0,-1 0,0-1,1 1,-1 0,0 0,0 0,-1 0,1 0,0 0,-1 1,1-1,-1 0,1 1,-1-1,0 1,0-1,1 1,-1 0,0 0,0-1,0 2,-1-1,1 0,0 0,0 1,0-1,-1 1,1 0,0-1,-1 1,1 0,-2 1,-1-1,-1 0,0 1,0 0,1 0,-1 0,0 1,1 0,0 0,-1 1,1-1,0 1,0 0,0 0,-2 3,-1 2,1 0,0 0,1 1,0 0,0 0,0 0,2 1,-1 0,1 0,0 0,1 0,0 1,1 0,0-1,1 1,0 0,1 0,0-1,0 1,2 0,-1 0,1-1,0 1,1-1,1 1,-1-1,2 0,-1 0,1-1,1 1,0-1,0-1,1 1,0-1,0 0,1 0,4 2,47 25,-46-34</inkml:trace>
  <inkml:trace contextRef="#ctx0" brushRef="#br0" timeOffset="484.694">2202 539,'-188'266,"29"-57,131-190,17-18</inkml:trace>
  <inkml:trace contextRef="#ctx0" brushRef="#br0" timeOffset="769.641">1892 510,'45'82,"3"-2,42 50,32 98,-110-210</inkml:trace>
  <inkml:trace contextRef="#ctx0" brushRef="#br0" timeOffset="1317.155">2540 680,'47'368,"-38"-316,-7-123,1 36,2-1,1 1,1 0,2 0,2 1,1 1,6-9,-4 4,28-42,-41 78,0 0,0 0,0 1,0-1,1 1,-1-1,0 1,1-1,-1 1,1 0,0 0,-1 0,1 0,0 0,0 0,-1 0,1 0,0 1,0-1,0 1,0-1,0 1,0 0,0 0,0 0,0 0,0 0,0 0,0 1,0-1,0 1,0-1,0 1,0 0,-1 0,1 0,0 0,0 0,-1 0,1 0,-1 0,2 2,32 58,-33-56,0 1,0-1,0 0,1 0,-1 0,1-1,0 1,1 0,-1-1,1 0,0 0,0 0,0 0,0-1,2 1,5 0</inkml:trace>
  <inkml:trace contextRef="#ctx0" brushRef="#br0" timeOffset="2233.195">3161 623,'15'0,"9"0,5 0,3 0,1 0,-1 0,0 0,-2 0,-1 0,0 0,0 0,-11 0,-7 0</inkml:trace>
  <inkml:trace contextRef="#ctx0" brushRef="#br0" timeOffset="2570.832">3077 877,'14'5,"10"1,6 1,2-7,0-3,1-1,-2 0,-1 1,-5-4,-2-1,-1 2,1 0,-3 3</inkml:trace>
  <inkml:trace contextRef="#ctx0" brushRef="#br0" timeOffset="9887.787">3839 1160,'46'-18,"-7"4,-1-1,-1-2,-1-2,0-1,-1-2,2-3,-18 7,-1-2,0 0,-2 0,0-2,-1 0,-2-1,0 0,-1-1,7-22,-18 46,0-1,-1 0,1 1,0-1,-1 0,1 0,0 1,-1-1,1 0,-1 0,1 0,-1 0,1 0,-1 0,0 1,0-1,1 0,-1 0,0 0,0 0,0 0,0 0,0 0,0 0,0 0,0 0,-1 0,1 0,0 0,0 0,-1 0,1 0,-1 0,1 0,-1 0,1 1,-1-1,0 0,1 0,-1 1,0-1,1 0,-1 1,0-1,0 1,0-1,0 1,0-1,1 1,-1-1,0 1,0 0,0 0,0-1,0 1,0 0,0 0,0 0,0 0,0 0,-7 6,2-1,-1 1,1 0,0 1,0-1,1 1,0 1,0-1,0 1,1-1,1 1,-1 0,1 1,0-1,1 0,0 1,0 0,1-1,0 1,1 0,0 7,-1-11,1 1,0-1,0 1,1 0,0-1,0 1,0-1,0 1,1-1,0 0,0 0,0 1,1-1,0-1,0 1,0 0,0-1,1 1,0-1,0 0,0 0,0-1,1 1,-1-1,1 0,0 0,0-1,0 1,0-1,0 0,1-1,-1 1,1-1,3 1,8 1,0-1,1-1,-1 0,1-2,-1 1,0-2,1-1,-1 0,0-1,-1 0,1-2,-1 0,0-1,8-4,-14 6,-1-1,1 0,-1-1,0 0,-1 0,1-1,-2 0,1 0,-1-1,0 0,-1 0,0-1,0 0,-1 0,-1 0,1 0,-2-1,1 0,-2 0,1 0,-2 0,2-8,-3 19,-3-69,3 67,0 1,0-1,0 1,0-1,-1 1,1 0,-1-1,1 1,-1-1,1 1,-1-1,0 1,1 0,-1 0,0-1,0 1,0 0,0 0,0 0,-1 0,1 0,0 0,0 0,-1 1,1-1,0 0,-1 1,1-1,-1 1,1-1,0 1,-1 0,1-1,-1 1,1 0,-1 0,0 0,1 0,-1 1,1-1,0 0,-1 1,-2 2,0 1,0 0,0 0,0 0,1 0,0 1,0-1,0 1,1 0,-1 0,1 0,0 0,1 0,-1 0,1 1,0-1,0 0,1 1,-1-1,1 1,1-1,-1 1,1-1,1 6,-1-1,0 1,1-1,0 1,0-1,1 0,1 0,0 0,0-1,1 1,0-1,0 0,1 0,1-1,-1 1,1-2,1 1,-1-1,1 0,1 0,-1-1,1 0,0-1,0 0,1 0,0-1,0 0,0-1,0 0,0-1,0 0,1 0,-1-1,1 0,0-1,-1 0,1-1,-1 0,1-1,6-2,-9 2,0 0,0-1,0 0,-1-1,1 0,-1 0,0 0,0-1,0 0,0 0,-1-1,0 0,0 0,-1 0,0-1,0 1,0-2,-1 1,0 0,0-1,-1 1,0-1,0 0,-1 0,0-1,0-2,-3 5,0-1,1 1,0-1,0 0,1 1,-1-1,2 1,-1-1,0 1,1-1,1 1,-1 0,1 0,0 0,0 0,0 1,5-5,-5 6,0 0,0 0,-1 0,1 0,-1-1,0 1,0-1,0 1,-1-1,1 0,-1 0,0 1,-1-1,1 0,-1 0,0 0,0 0,-1 0,1 0,-1 1,0-1,0 0,-1 0,1 1,-1-1,0 1,0-1,-1 1,1 0,-1 0,0 0,0 0,-1 0,1 1,1 2,-1 0,1 1,0-1,-1 1,1-1,0 1,-1 0,1 0,0 0,-1 0,1 1,0-1,-1 0,1 1,0 0,-1 0,1-1,0 1,0 1,0-1,0 0,0 0,0 1,0-1,0 1,1-1,-1 1,1 0,-1 0,1 0,-1 0,1 0,0 1,-32 74,32-65,1 0,1 1,0-1,1 0,0 0,0 0,2 0,-1 0,2 0,-1-1,2 0,-1 0,1 0,1-1,0 0,1 0,0 0,7 6,59 51,-59-56</inkml:trace>
  <inkml:trace contextRef="#ctx0" brushRef="#br0" timeOffset="12103.884">5306 1103,'51'-44,"-3"-2,-2-2,-1-3,-3-1,7-16,-46 65,0-1,0-1,0 1,-1 0,1-1,-1 1,0-1,0 1,-1-1,1 0,-1 0,0 0,-1 0,1 0,-1 0,0 0,0-3,0 7,-1 0,1 1,0-1,0 0,-1 1,1-1,0 0,-1 1,1-1,0 1,-1-1,1 1,-1-1,1 1,-1-1,1 1,-1-1,0 1,1-1,-1 1,1 0,-1-1,0 1,1 0,-1 0,0 0,1-1,-1 1,0 0,0 0,1 0,-1 0,0 0,1 0,-1 0,0 1,1-1,-1 0,0 0,0 0,1 1,-1-1,1 0,-1 1,0-1,1 1,-1-1,1 0,-1 1,1-1,-1 1,1 0,-1-1,1 1,0-1,-1 1,-27 30,18-17,0 1,1 0,1 0,1 1,0 0,1 0,0 0,2 1,0 0,0 0,2 0,0 0,1 3,1-16,0 1,0 0,1-1,-1 1,1-1,0 1,0-1,1 0,-1 1,1-1,0 0,0 0,1 0,-1 0,1-1,0 1,0-1,0 1,0-1,0 0,1 0,0 0,-1-1,1 1,0-1,0 0,0 0,1-1,-1 1,0-1,1 0,-1 0,1 0,-1 0,1-1,-1 0,1 0,-1 0,1-1,-1 1,1-1,-1 0,5-2,7-3,0-1,0 0,0-2,-1 0,0 0,-1-1,0-1,-1-1,0 0,-1 0,0-1,-1-1,0 0,-1-1,-1 0,0-1,-6 13,-1 0,0-1,0 1,0-1,0 1,0-1,-1 0,0 0,0 1,0-1,0 0,0 0,-1 0,0 0,0 0,0 0,0 0,-1 0,1 0,-1 0,0 0,0-1,-2 5,1 0,0 1,-1-1,1 0,0 1,-1-1,1 1,0 0,0 0,-1 0,1 0,0 0,0 0,0 0,0 1,1-1,-1 1,0-1,1 1,-1 0,1 0,-1 0,1 0,0 0,0 0,0 0,-1 2,-2 0,0 0,0 0,1 1,-1-1,1 1,0 0,0 0,1 1,0-1,0 0,0 1,0-1,1 1,0 0,0-1,0 1,1 0,0 0,0-1,1 1,-1 0,1 0,1-1,-1 1,1-1,0 1,0-1,0 1,1-1,0 0,0 0,0-1,0 1,1-1,0 1,0-1,0 0,0 0,4 1,1-1,-1-1,1 0,0 0,0-1,0 0,0-1,0 0,0-1,0 1,0-2,0 1,0-1,0-1,0 0,0 0,0-1,0 0,-1 0,0-1,1 0,-1 0,5-5,9-5,0-1,-2-1,0 0,-1-2,0 0,-2-2,9-10,53-96,-78 125,13-61,-16 62,0 0,0 0,0 0,0 0,0 1,0-1,0 1,0-1,1 1,-1 0,0 0,0-1,1 1,-1 0,0 1,1-1,-1 0,1 0,-1 1,1-1,0 1,0-1,-1 1,1-1,0 1,0 0,1 0,-1 0,0-1,0 2,-5 5,0 0,0 1,1 0,0 0,1 1,0-1,0 1,1 0,0 0,1 0,0 0,1 0,0 1,0-1,1 0,1 1,0-1,0 0,1 1,0-1,0 0,2 0,-1-1,1 1,0-1,1 1,0-1,1-1,3 5,8 10,-15-18</inkml:trace>
  <inkml:trace contextRef="#ctx0" brushRef="#br0" timeOffset="12551.585">5673 369,'25'-20,"26"-19,-2-2,-2-3,-2-2,5-9,-3-12,-47 67,1-1,-1 0,1 1,0-1,-1 1,1-1,0 1,-1-1,1 1,0 0,-1-1,1 1,0 0,0-1,-1 1,1 0,0 0,0 0,-1 0,1 0,0 0,0 0,0 0,-1 0,1 0,0 0,0 0,0 1,-1-1,1 0,0 1,-1-1,1 0,0 1,0-1,-1 1,1-1,-1 1,1-1,-1 1,1-1,-1 1,1 0,-1-1,1 1,-1 0,0 0,1-1,-1 1,0 0,1 0,-1-1,0 1,15 43,-7-7,0 11,2 0,2-1,3 0,12 27,-2-43,-10-21</inkml:trace>
  <inkml:trace contextRef="#ctx0" brushRef="#br0" timeOffset="13468.611">6803 736,'0'1,"0"-1,0 0,0 0,0 1,0-1,0 0,0 0,0 1,0-1,1 0,-1 0,0 1,0-1,0 0,0 0,1 0,-1 1,0-1,0 0,0 0,1 0,-1 0,0 1,0-1,0 0,1 0,-1 0,0 0,1 0,-1 0,0 0,0 0,1 0,-1 0,0 0,0 0,1 0,-1 0,0 0,0 0,1 0,-1 0,0 0,0 0,1 0,-1 0,0-1,0 1,1 0,-1 0,0 0,0 0,-7 26,-24 39,-2-1,-4-1,-40 53,60-91,12-18,5-5,-1-1,1 1,-1-1,1 1,-1-1,0 1,0-1,0 0,0 1,0-1,0 0,0 0,0 1,0-1,-1 0,1 0,0-1,-1 1,1 0,-1 0,1-1,-1 1,1 0,-1-1,1 0,-1 1,0-1,1 0,-1 0,0 0,1 0,-1 0,1 0,-8-7</inkml:trace>
  <inkml:trace contextRef="#ctx0" brushRef="#br0" timeOffset="13822.413">6604 736,'48'78,"181"223,-205-254,-17-25</inkml:trace>
  <inkml:trace contextRef="#ctx0" brushRef="#br0" timeOffset="14822.269">7395 313,'-2'-2,"1"0,-1 0,1 0,-1 0,0 1,0-1,0 1,0-1,0 1,0 0,0 0,0 0,0 0,-1 0,1 0,0 1,-1-1,1 1,0-1,-1 1,1 0,-1 0,1 0,-1 0,1 1,-4-1,1 0,-1 1,1-1,0 1,-1 1,1-1,0 1,0 0,0 0,0 1,0-1,0 1,1 0,-1 0,1 1,0-1,0 1,0 0,0 0,1 0,-1 1,1-1,1 1,-1 0,0 0,1 1,-44 143,41-127,-27 178,33 95,0-269,2 0,0-1,2 1,1-1,1 0,1 0,1 0,1-1,1-1,1 0,1 0,1-2,2 1,0-2,0 0,2-1,17 14,22-2,-37-27</inkml:trace>
  <inkml:trace contextRef="#ctx0" brushRef="#br0" timeOffset="18792.954">7508 736,'2'2,"0"-1,0 0,-1 1,1 0,0-1,-1 1,1 0,-1 0,1 0,-1 0,0 0,0 0,0 0,0 0,0 0,-1 1,1-1,-1 0,1 1,-1-1,0 0,0 1,0-1,0 0,0 1,0 0,3 298,0-349,3 1,2-1,2 1,3 0,3-7,-7 27,1 0,0 1,2 1,1-1,2 2,1-2,-15 24,0 0,1 0,-1-1,1 1,0 0,-1 0,1 1,0-1,0 0,0 1,0-1,1 1,-1-1,0 1,1 0,-1 0,0 0,1 1,-1-1,1 0,-1 1,1 0,0-1,-1 1,1 0,-1 0,1 1,0-1,-1 0,1 1,-1 0,1 0,-1-1,0 1,1 1,-1-1,0 0,1 0,-1 1,0 0,0-1,0 1,-1 0,1 0,0 0,-1 0,28 39,-20-20</inkml:trace>
  <inkml:trace contextRef="#ctx0" brushRef="#br0" timeOffset="19708.378">7705 1329,'14'-9,"0"-1,-1-1,0 0,-1 0,0-2,-1 1,-1-1,0-1,0 0,-2 0,1-1,-2 0,0-1,4-14,-12 30,1 0,0 0,-1 0,1 0,-1 0,1 0,-1 0,1 0,0 0,-1 0,1 0,-1-1,1 1,0 0,-1 0,1 0,0-1,-1 1,1 0,-1 0,1-1,0 1,0 0,-1-1,1 1,0 0,0-1,-1 1,1 0,0-1,0 1,0-1,0 1,-1 0,1-1,0 1,0-1,0 1,0-1,0 1,0 0,0-1,0 1,0-1,0 1,1-1,-1 1,0 0,0-1,0 1,0-1,1 1,-1 0,0-1,-30 27,23-20,0 2,1-1,0 1,1 0,-1 0,2 1,-1-1,1 1,0 0,-2 9,6-15,-1 0,0 0,1 0,0 0,-1 0,1 0,0 1,1-1,-1 0,1 0,-1 0,1 0,0 0,0 0,0 0,0 0,1 0,-1 0,1-1,0 1,0-1,0 1,0-1,0 0,0 1,1-1,-1 0,1-1,0 1,-1 0,1-1,0 1,0-1,0 0,0 0,6 1,1 0,-1 0,1-1,-1 0,1 0,0-1,-1-1,1 0,-1 0,1-1,-1 0,0 0,1-1,-1 0,0-1,-1 0,1-1,-1 0,0 0,0 0,0-1,-1 0,0-1,0 0,-1 0,1 0,-1-1,-1 0,0 0,0 0,-1-1,0 1,0-1,-1 0,2-7,-6 17,0-1,1 1,-1-1,0 1,0-1,0 1,0-1,0 0,0 1,0-1,0 0,0 0,0 0,1 0,-1 0,0 0,0 0,0 0,0 0,0 0,0 0,0-1,0 1,0 0,0-1,0 1,0 0,0-1,0 0,1 1,-1-1,0 1,0-1,1 0,-1 1,0-1,1 0,-1 0,1 0,-1 0,1 1,-1-1,1 0,0 0,-1 0,1 0,0 0,0 0,0 0,0 0,0 0,0 0,0 0,0 0,0 0,0 0,0 0,1 0,-1 0,0 0,1 0,-1 1,1-1,-1 0,1 0,-4 3,0 0,0-1,1 2,-1-1,1 0,-1 0,1 1,0 0,0-1,0 1,0 0,0 0,1 0,0 0,-1 0,1 0,0 0,0 1,1-1,-1 0,1 0,-1 1,1-1,0 1,1-1,-1 0,0 1,1-1,0 0,0 0,0 1,0-1,0 0,1 0,-1 0,1 0,0-1,0 1,0 0,0-1,0 1,1-1,-1 0,1 1,-1-1,1-1,0 1,0 0,0-1,0 1,3 0,5-3,0-1,0 0,0-1,0 0,0 0,-1-1,1-1,-1 0,0 0,-1-1,1 0,-1-1,0 0,-1 0,1-1,-1 0,-1-1,0 0,0 0,-1 0,0-1,0 0,-1 0,0-2,-56 88,30 9,21-82,0-1,0 0,0 0,0 1,0-1,1 0,-1 0,1 0,0 1,-1-1,1 0,0 0,0 0,1 0,-1 0,0 0,1-1,-1 1,1 0,-1-1,1 1,0-1,-1 1,1-1,0 0,0 0,0 0,0 0,0 0,1 0,-1-1,0 1,0-1,0 1,1-1,0 0,18-1,-3-4</inkml:trace>
  <inkml:trace contextRef="#ctx0" brushRef="#br0" timeOffset="20927.661">8242 934,'8'4,"0"0,0-1,1 0,-1 0,1 0,0-1,-1-1,1 1,0-1,0-1,0 0,0 0,0-1,0 0,0 0,0-1,0 0,-1-1,1 0,-1 0,0-1,0 0,0-1,0 1,-1-1,1-1,-1 0,-1 0,1 0,-1 0,0-1,-1 0,1-1,-2 1,4-7,111-173,-118 186,-1 1,1-1,0 0,0 1,0-1,0 0,0 1,-1-1,1 0,0 0,-1 0,1 0,-1 0,1 1,-1-1,1 0,-1 0,0 0,1 0,-1-1,0 1,0 0,0 0,0 0,0 0,0 0,0 0,0 0,0 0,0 0,0 0,-1 0,1 0,-1 0,1 0,0 0,-1 0,0 0,1 0,-1 0,0 0,1 1,-1-1,0 0,0 1,1-1,-1 0,0 1,0-1,0 1,0-1,0 1,0-1,0 1,0 0,0-1,0 1,0 0,0 0,0 0,0 0,-11 6,1 1,0 0,0 1,1 0,0 0,1 1,0 1,0-1,1 1,0 1,1 0,0 0,1 0,0 1,1 0,0 0,1 0,0 1,-1 5,4-14,0 0,0 0,0 0,0 0,1 0,-1 1,1-1,0 0,0 0,1 0,-1 0,1 0,0 0,0 0,0 0,1 0,-1 0,1 0,0-1,0 1,0-1,1 1,-1-1,1 0,0 0,0 0,0 0,0 0,0-1,1 0,-1 1,1-1,-1 0,1-1,0 1,0-1,0 1,0-1,2 0,6 1,1-1,0 0,0-1,0 0,-1-1,1-1,0 0,-1 0,1-1,-1-1,0 0,0-1,0 0,-1-1,1 0,-1-1,-1 0,1-1,-1 0,-1 0,0-1,0-1,0 1,-1-1,6-11,-5 10,-1 0,0-1,-1-1,0 1,-1-1,0 0,-1 0,-1-1,0 0,-1-1,-2 15,-1-1,1 0,-1 0,1 1,-1-1,0 0,1 0,-1 1,0-1,0 0,0 0,1 0,-1 0,0 1,0-1,0 0,-1 0,1 0,0 0,0 0,0 1,0-1,-1 0,1 0,0 1,-1-1,1 0,-1 0,1 1,-1-1,1 0,-1 1,1-1,-1 1,0-1,1 0,-1 1,0 0,0-1,1 1,-1-1,0 1,0 0,1 0,-1-1,0 1,0 0,0 0,0 0,1 0,-1 0,0 0,0 0,0 0,0 0,0 0,1 1,-1-1,0 0,0 1,1-1,-1 0,0 1,-41 39,37-31,0 1,0-1,1 1,1 0,-1 0,2 0,-1 1,2-1,-1 1,1-1,1 4,0-10,0 0,1 0,-1 0,1 0,0 0,0 0,0 0,1 0,0 0,-1-1,1 1,0-1,1 1,-1-1,1 0,-1 0,1 0,0 0,0 0,0-1,1 1,-1-1,1 0,-1 0,1 0,-1 0,1-1,0 1,0-1,2 0,2 1,0 0,0 0,0-1,0 0,0 0,1-1,-1-1,0 1,0-1,0 0,0-1,0 0,0 0,-1-1,1 0,-1 0,0-1,1 0,-1 0,-1 0,1-1,-1 0,0-1,0 1,0-1,-1 0,0-1,0 1,-1-1,3-4,3-6,-1 0,0 0,-1-1,-1 0,-1-1,-1 0,1-6,-6 25,0 0,0 0,-1 0,1 0,0 0,0 0,-1 0,1 0,0 0,0 0,-1 0,1 0,0 0,0 0,0 0,-1 0,1 0,0-1,0 1,-1 0,1 0,0 0,0 0,0 0,0-1,-1 1,1 0,0 0,0 0,0 0,0-1,0 1,-1 0,1 0,0-1,0 1,0 0,0 0,0 0,0-1,0 1,0 0,0 0,0-1,-13 23,3-2,1 1,0 0,2 1,0 0,2 0,0 0,2 1,0 0,1 9,2-28,0 1,1-1,-1 1,1-1,0 0,0 1,0-1,1 0,-1 0,1 1,0-2,0 1,1 0,-1 0,1-1,0 1,0-1,0 0,0 1,1-2,-1 1,1 0,0 0,22-13,-18-5</inkml:trace>
  <inkml:trace contextRef="#ctx0" brushRef="#br0" timeOffset="21526.099">8552 313,'6'-4,"43"-26,-2-2,-1-3,-2-1,-1-2,-2-2,19-26,-35 34,-14 59,-5 9,1 0,1-1,2 0,2-1,15 32,-17-48,0-3</inkml:trace>
</inkml:ink>
</file>

<file path=ppt/ink/ink4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9:29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70,'-4'1,"1"1,0 0,-1 0,1 0,0 0,0 1,0-1,1 1,-1-1,1 1,-1 0,1 0,0 0,0 1,0-1,0 0,1 1,0-1,-1 1,1 0,0-1,1 1,-1 0,1-1,0 1,-1 2,-15 160,-17 163,-4-86,24-173,15-68</inkml:trace>
  <inkml:trace contextRef="#ctx0" brushRef="#br0" timeOffset="465.994">0 211,'49'-33,"1"3,2 2,0 2,2 3,12-3,-53 22,-2-3,1 1,0 1,0 0,0 1,1 0,0 1,0 1,0 0,0 0,0 1,0 1,0 0,0 1,0 1,0 0,0 0,4 2,-15-2,1 0,-1-1,0 1,0 0,1 0,-1 0,-1 1,1-1,0 0,0 1,-1-1,0 1,1 0,-1-1,0 1,0 0,0 0,-1 0,1 0,-1-1,0 1,1 0,-1 0,0 0,-1 0,1 0,-1 0,1 0,-1 0,0 0,0-1,0 1,0 0,0-1,-2 2,-57 90,-208 171,266-264,0 1,0-1,0 1,0-1,1 1,-1 0,0-1,1 1,-1 0,1 0,0 0,-1 0,1 1,0-1,0 0,0 0,1 1,-1-1,1 1,-1-1,1 0,0 1,-1-1,1 1,1-1,-1 1,0-1,1 1,-1-1,1 0,0 1,-1-1,1 0,0 1,1-1,-1 0,0 0,1 0,-1 0,1 0,-1 0,1-1,2 2,9 5,2-2,-1 0,0-1,1 0,0-1,0 0,0-2,6 1,-9-2,0 0,-1 1,1 1,0 0,-1 0,0 1,1 0,-2 1,1 1,0 0,-1 0,0 1,7 6,-14-10,-1-1,0 1,0 0,0 0,0 0,0 0,-1 0,1 0,-1 0,0 1,0-1,0 0,0 1,0-1,-1 1,0-1,0 1,0-1,0 1,0-1,-1 1,1-1,-1 1,0-1,0 0,0 1,-1-1,1 0,-1 0,0 0,0 0,0 0,-2 2,-89 76,-178 45,197-107,64-21,4-4</inkml:trace>
  <inkml:trace contextRef="#ctx0" brushRef="#br0" timeOffset="1121.709">705 634,'2'6,"0"1,0-1,1 0,0-1,0 1,0 0,0-1,1 1,0-1,0 0,1-1,-1 1,1-1,0 1,0-2,0 1,1 0,-1-1,1 0,0 0,0-1,0 0,0 0,1 0,-1-1,0 0,1 0,-1 0,1-1,-1 0,1 0,-1-1,1 0,-1 0,6-2,4-4,0-2,0 1,-1-2,0 0,0-1,-1-1,-1 0,0 0,-1-1,8-12,-19 24,-1 0,0 1,0-1,1 0,-1 0,1 0,-1 0,1 1,-1-1,1 0,-1 0,1 1,0-1,-1 0,1 1,0-1,0 1,-1-1,1 1,0-1,0 1,0 0,0-1,0 1,0 0,-1 0,1 0,0-1,0 1,0 0,0 0,0 0,0 1,0-1,0 0,0 0,0 0,-1 1,1-1,0 0,0 1,0-1,0 1,-1-1,1 1,0-1,0 1,-1 0,1-1,0 1,-1 0,1-1,-1 1,1 0,-1 0,1 0,-1-1,0 1,1 1,5 60,-7-58,0 0,0 0,1 1,-1-1,1 0,0 0,0 0,0 0,0 0,1 1,0-1,0 0,0 0,0 0,1 0,-1-1,1 1,0 0,0-1,0 1,1-1,-1 0,1 1,0-1,0 0,0-1,0 1,1-1,-1 1,1-1,-1 0,1 0,0 0,0-1,0 0,0 1,0-1,0 0,0-1,6 0,0-1,0 0,-1 0,1-1,-1-1,1 1,-1-2,0 1,0-1,0-1,0 1,-1-1,0-1,0 0,0 0,-1 0,5-6,101-137,-78 85,-2-2,-3-1,-4-2,-2-1,4-30,-18 68,5-62,-16 93,0 0,0 1,0-1,0 0,0 0,-1 1,1-1,0 1,0-1,0 1,-1-1,1 1,0 0,0 0,-1-1,1 1,0 0,0 0,-1 0,1 0,0 1,-1-1,1 0,0 0,0 1,-1-1,1 1,0-1,0 1,0 0,0-1,0 1,0 0,0 0,0-1,0 1,0 0,0 0,0 0,1 0,-1 0,0 1,1-1,-1 0,1 0,-1 0,1 1,-1-1,1 0,0 0,0 1,0 0,-12 22,2 0,1 1,1 0,2 1,0-1,1 1,2 1,1-1,1 0,1 1,1-1,2 6,-3 9,3-7,2 0,0-1,3 0,0 0,2-1,5 10,-2-4,1 17,-10-31</inkml:trace>
  <inkml:trace contextRef="#ctx0" brushRef="#br0" timeOffset="1373.382">1270 211,'38'9,"32"9,9 1,1-3,-9-4,-11 0,-11-1,-15-3</inkml:trace>
</inkml:ink>
</file>

<file path=ppt/ink/ink4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9:32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1264,'36'-3,"-1"-1,1-2,-1-2,0-1,-1-1,0-2,4-4,-17 10,-1-1,0-1,0 0,-1-2,-1 0,1-1,-1-1,-1-1,-1-1,1 0,-2-1,0 0,-1-1,-1-1,0 0,-1-1,7-15,-14 21,19-58,-23 68,-1 1,1-1,-1 0,0 0,0 1,0-1,0 0,0 0,0 1,-1-1,1 0,0 0,-1 1,1-1,-1 0,0 1,0-1,1 1,-1-1,0 1,0-1,0 1,-1 0,1-1,0 1,0 0,-1 0,1 0,-1 0,1 0,-1 0,1 0,-1 1,0-1,1 0,-2 1,-5 0,1 1,-1 0,0 1,1 0,-1 0,1 1,0 0,0 0,0 0,0 1,0 0,1 1,0-1,0 1,0 0,0 1,1 0,0-1,-1 3,-4 2,1 1,1 0,-1 0,2 1,0 0,0 0,1 1,0 0,2 0,-3 7,6-15,-1-1,1 1,0 1,0-1,1 0,0 0,0 0,0 0,0 0,1 0,0 1,0-1,0 0,0 0,1-1,0 1,0 0,1-1,-1 1,1-1,0 1,0-1,0 0,0 0,1-1,0 1,0-1,0 0,0 1,7 2,-1-1,0 0,1 0,0-1,0-1,1 0,-1 0,1-1,-1 0,1-1,0 0,-1-1,1-1,0 0,-1 0,1-1,-1-1,11-3,21-8,0-2,-1-2,-1-1,7-8,-44 25,16-9,-1-2,0 0,0-1,-2-1,0 0,-1-2,0 0,11-16,-8-5,-18 37,-1 0,1 1,-1-1,0 0,1 1,-1-1,0 0,0 0,1 1,-1-1,0 0,0 0,0 0,0 1,0-1,0 0,0 0,0 1,-1-1,1 0,0 0,0 1,-1-1,1 0,0 0,-1 1,1-1,-1 0,1 1,-1-1,1 1,-1-1,1 1,-1-1,1 1,-1-1,0 1,1-1,-1 1,0 0,0-1,1 1,-1 0,0 0,0-1,1 1,-1 0,0 0,0 0,-5 2,1 0,-1 1,1 0,-1 0,1 0,0 0,0 1,0 0,0 0,1 0,0 1,0-1,0 1,-3 5,2-4,-2 2,1-1,0 1,1 0,0 0,0 1,1-1,0 1,0 0,1 0,0 1,1-1,0 1,0-1,1 1,0 0,1-1,0 1,1 0,0 0,0-1,1 1,0-1,3 7,-3-13,0 0,0 0,1 0,0 0,-1 0,1 0,0-1,0 1,1-1,-1 0,0 0,1 0,-1-1,1 1,0-1,-1 0,1 1,0-2,0 1,0 0,0-1,0 0,0 0,1 0,97-13,-78 7,-1-2,0 0,0-1,-1-1,0-1,-1-1,0-1,-1 0,0-2,-2 0,1-2,-2 0,15-18,-16 15,5-4,-2 0,0-2,-2 0,-1-2,11-24,-24 48,-1 0,-1 0,1 0,-1 0,1-1,-1 1,0-1,-1 1,1 0,-1-1,0 1,0-1,0 1,-1-1,1 1,-1-1,0 1,-1 0,1 0,-1-1,-1 5,0-1,1 1,-1 0,0 0,0 1,0-1,0 0,1 1,-1 0,0-1,0 1,1 0,-1 1,1-1,-1 0,1 1,-1-1,1 1,0 0,0 0,0 0,0 0,0 0,0 0,0 1,1-1,-2 3,-8 10,0 0,1 1,0 0,2 1,0 0,1 1,0-1,1 1,2 1,0-1,0 1,2-1,0 1,2 0,0 6,0-20,1 0,0 0,0 0,0 0,1 0,-1 0,1 0,1 0,-1-1,1 1,-1-1,1 1,0-1,1 0,-1 0,1-1,0 1,0-1,0 0,0 0,1 0,-1 0,1-1,-1 1,1-1,0-1,5 2,10 1</inkml:trace>
  <inkml:trace contextRef="#ctx0" brushRef="#br0" timeOffset="3440.225">651 530,'35'-17,"-1"-2,0-2,-1-1,-2-1,0-2,23-24,-24 18,-1-1,-1-1,-2-2,12-21,-16 24,-22 30,0 1,0 0,1-1,-1 1,1 0,-1-1,1 1,-1 0,1-1,0 1,-1 0,1 0,0 0,0 0,0 0,0 0,0 0,0 0,0 0,0 0,0 0,1 1,-1-1,0 0,0 1,1-1,-1 1,0 0,1-1,-1 1,1 0,-1 0,0 0,1 0,-1 0,1 0,-1 0,0 0,1 1,-1-1,0 1,1-1,-1 1,0-1,1 1,-1-1,0 1,0 0,9 77,-11-71,0-1,1 1,1 0,-1-1,1 1,0-1,0 1,1-1,0 0,0 1,0-1,1 0,0 0,0-1,0 1,3 2,15 11,-1-6</inkml:trace>
  <inkml:trace contextRef="#ctx0" brushRef="#br0" timeOffset="3959.213">2400 615,'-34'43,"-20"29,-6 7,7-6,8-9,7-12,10-9,4-8,2-9,5-5,0-6,3 0,0-3,1-8,4-5</inkml:trace>
  <inkml:trace contextRef="#ctx0" brushRef="#br0" timeOffset="4195.525">2005 615,'10'28,"12"20,3 7,2-2,1-10,-5-7,0-5,-1-3,2-2,-3 0,-1-5,-4 0,-4 0,0-4,-2 2,-2-4</inkml:trace>
  <inkml:trace contextRef="#ctx0" brushRef="#br0" timeOffset="5040.604">2513 1095,'38'-18,"-1"-1,-1-2,-1-2,-1-1,-1-1,21-23,-36 33,-6 7,-1-1,-1 0,1-1,-2 0,1 0,-1-1,-1 0,0-1,-1 0,0 0,-1-1,0 1,-1-1,0-1,-1 1,-1-1,0 1,-1-1,0 0,0-12,-2 24,0 1,0-1,0 1,0-1,0 0,0 1,-1-1,1 0,0 1,-1-1,1 1,-1-1,0 1,1-1,-1 1,0 0,0-1,0 1,0 0,0-1,0 1,0 0,-1 0,1 0,0 0,-1 0,1 0,0 1,-1-1,1 0,-1 1,1-1,-1 1,0-1,1 1,-1 0,1 0,-1 0,0 0,1 0,-1 0,0 0,1 0,-1 0,1 1,-1-1,0 1,1-1,-1 1,1 0,0 0,-1 0,1-1,0 1,-1 0,1 1,0-1,0 0,-13 8,2 1,-1 0,1 1,1 0,0 1,0 0,1 1,1 0,0 0,1 1,1 0,0 1,0 0,2 0,0 0,0 0,2 1,0 0,1 0,0 0,1 0,1 0,2 14,-2-25,1 0,0 0,0 0,1 0,-1 0,1-1,0 1,1 0,-1-1,1 0,0 1,0-1,0-1,0 1,1 0,-1-1,1 1,0-1,0 0,0 0,1-1,-1 1,1-1,-1 0,1 0,0-1,0 1,1-1,142 13,-127-16,1-1,-1-1,0 0,0-2,0 0,-1-2,0 0,0-1,-1-1,-1-1,1 0,-2-2,1 0,4-6,-13 12,0 1,0-2,0 1,-1-1,-1-1,1 0,-1 0,-1 0,0 0,0-1,-1 0,0-1,-1 1,0-1,0 0,-1 0,-1 0,0 0,0 0,-2 9,0 0,0 0,0 0,0 1,0-1,-1 0,1 0,-1 1,1-1,-1 0,1 1,-1-1,0 0,0 1,0-1,0 1,0-1,0 1,0 0,0-1,-1 1,1 0,-1 0,1 0,0 0,-1 0,0 0,1 1,-1-1,0 0,1 1,-1-1,0 1,1-1,-1 1,0 0,0 0,0 0,1 0,-1 0,-1 1,-68 32,66-29,0 1,0 0,0 0,1 1,0-1,0 1,1 0,0 0,0 0,0 0,0 1,1-1,0 1,1 0,0-1,0 1,0 0,0 0,1 0,1 0,-1-1,1 1,0 0,0 0,1 0,0-1,0 1,1-1,0 0,0 0,0 0,1 0,-1 0,2 0,8 2,1-1,0 0,0-1,1 0,-1-1,1-1,1 0,-1-1,0-1,1 0,-1-1,1-1,-1 0,1-1,-1-1,1-1,-1 0,0-1,0 0,0-1,-1-1,0 0,4-3,2 1,0 0,-1-1,0-1,-1-1,0 0,-1-2,-1 0,1 0,-2-2,0 0,-1-1,-1 0,0-1,-1-1,-1 1,9-20,-19-13,-1 49,-1 1,1-1,-1 0,1 0,-1 0,0 1,1-1,-1 0,0 1,0-1,1 0,-1 1,0-1,0 1,0-1,1 1,-1 0,0-1,0 1,0 0,0 0,0 0,0-1,0 1,0 0,0 0,0 0,0 0,0 1,0-1,0 0,0 0,1 1,-1-1,0 0,0 1,0-1,0 1,0-1,1 1,-1-1,0 1,0 0,1-1,-1 1,1 0,-1-1,0 1,1 0,-1 0,1 0,-11 11,1 0,0 1,1 0,1 0,0 1,1 0,0 1,1 0,1 0,0 0,1 0,1 1,0-1,1 1,1 0,0 0,1 0,1 0,2 15,-2-25,0 0,0 0,0 0,1 0,0 0,0 0,0 0,1 0,0-1,0 0,0 1,1-1,0 0,0 0,0-1,1 0,-1 1,1-1,0-1,0 1,0-1,1 0,-1 0,1 0,0-1,0 0,-1 0,2 0,-1-1,0 0,0 0,0 0,0-1,1 0,-1-1,0 1,0-1,0 0,0 0,4-2,8-10</inkml:trace>
  <inkml:trace contextRef="#ctx0" brushRef="#br0" timeOffset="5462.017">3049 249,'67'-37,"-3"-2,-2-3,6-9,17-29,-83 80,-1 0,1 0,0 1,-1-1,1 0,-1 1,0-1,1 1,-1-1,1 1,-1 0,0 0,1-1,-1 1,0 0,0 0,0 0,0 0,0 1,0-1,0 0,0 0,0 0,0 1,-1-1,1 1,0-1,-1 0,1 1,-1-1,0 1,0-1,1 1,-1-1,0 1,0-1,0 1,-1 1,2 0,16 65,-13-46,0 0,2-1,1 0,1 0,0 0,2-1,0 0,3 2,37 40,-32-48</inkml:trace>
</inkml:ink>
</file>

<file path=ppt/ink/ink4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9:38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86 369,'28'-5,"35"-1,10 0,-2 1,-9 2,-4-4,-8-1,-8 2,-6 1,-4 1,-3 2,-2 1,-4-4,-3-1,-9 1,-6 0</inkml:trace>
  <inkml:trace contextRef="#ctx0" brushRef="#br0" timeOffset="252.893">0 624,'44'0,"42"-5,12-1,-2-5,-6-1,-15 3,-10-3,-12 1,-4 2,-7 3,-5 2,-4 2,-3-3,-7-1</inkml:trace>
  <inkml:trace contextRef="#ctx0" brushRef="#br0" timeOffset="599.719">1778 88,'-47'24,"1"2,1 2,1 2,-39 35,63-49,1 0,1 1,0 1,1 1,1 1,1 0,0 2,11-15,0-1,0 1,1 1,0-1,0 1,1-1,0 1,0 0,1-1,0 1,0 0,1 0,0 0,0 0,1 0,0 0,0 0,1 0,0-1,1 1,-1-1,1 1,1-1,0 1,1 0,1 0,0-1,0 1,0-1,1-1,0 1,0-1,1 0,0-1,0 0,0 0,1-1,-1 0,1 0,0-1,0 0,0 0,6-1,13 4,1-2,0-2,0 0,0-2,15-2,-16-3,0 0,-1-2,0-1,0-2,-1 0,0-2,0-1,-2 0,1-2,-2-1,0-1,-1-1,-1-1,12-14,-21 21,-1 0,0-2,-1 1,0-1,-1-1,-1 1,0-1,-2-1,1 0,-2 0,0 0,0 0,0-10,-4 17,1 0,-1 0,-1 0,0-1,0 1,-1 0,0 0,0 0,-1 0,0 0,-1 0,0 0,0 1,-1-1,0 1,-1 0,1 0,-2 0,1 1,-1 0,0 0,0 0,-1 1,0 0,-3-2,-14-7</inkml:trace>
  <inkml:trace contextRef="#ctx0" brushRef="#br0" timeOffset="1080.251">1130 313,'71'-1,"193"13,-145-1,0-5,1-6,-1-5,0-5,52-13,-56 9,111-17,-123 6,-92 22</inkml:trace>
  <inkml:trace contextRef="#ctx0" brushRef="#br0" timeOffset="2696.042">2118 59,'-94'-45,"80"41,0 1,0 1,0 0,0 0,-1 2,1 0,0 0,-1 1,1 1,0 1,0 0,0 0,0 2,1-1,0 2,-12 6,-12 18,26-14</inkml:trace>
</inkml:ink>
</file>

<file path=ppt/ink/ink4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35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0 772,'10'5,"1"0,-1-1,1-1,0 0,0 0,0-1,1 0,-1-1,0-1,1 1,-1-2,0 0,1 0,-1-1,0 0,0-1,0 0,0-1,0 0,12-7,0-1,-1 0,-1-2,0 0,0-1,-2-1,0-1,0-3,63-65,-5-5,-3-2,48-83,8-19,-130 193,1 0,-1 1,0-1,1 0,-1 1,0-1,1 0,-1 1,1-1,-1 1,1-1,-1 1,1-1,0 1,-1-1,1 1,0-1,-1 1,1 0,0-1,-1 1,1 0,0 0,0 0,-1-1,1 1,0 0,0 0,0 0,-1 0,1 0,0 1,0-1,-1 0,1 0,0 0,0 1,-1-1,1 0,0 1,-1-1,1 0,0 1,-1-1,1 1,-1-1,1 1,-1-1,1 1,-1 0,1-1,-1 1,1 0,-1-1,0 1,1 0,-1 0,0-1,0 1,0 0,7 51,-7-49,2 51,-2 0,-2 0,-2-1,-3 1,-2-1,-3 0,-1-1,-4 0,-1-2,-2 0,-3 0,20-43,-1 0,0 0,0-1,-1 0,0 1,0-1,0-1,0 1,-1-1,0 0,0 0,-1-1,1 0,-1 0,0 0,0-1,-1 0,1 0,0-1,-1 0,1-1,-1 1,0-1,0-1,-2 1,2 0,0-1,0 0,0 0,-1-1,1 0,0 0,0-1,0 0,0 0,1-1,-1 0,1 0,-1-1,1 0,0 0,-4-4,-7-10</inkml:trace>
  <inkml:trace contextRef="#ctx0" brushRef="#br0" timeOffset="347.484">1524 237,'-27'23,"1"1,1 2,2 0,0 2,2 0,1 2,1 0,2 1,1 1,-11 30,25-57,-1-1,1 1,1-1,-1 1,1 0,0-1,0 1,0 0,0 0,1 0,0 0,0 0,0 0,1 0,0 0,0 0,0-1,0 1,1 0,0-1,0 1,0-1,0 1,1-1,0 0,0 0,0 0,0-1,0 1,1-1,0 1,0-1,0 0,1 0,7 1,0 0,0-1,0-1,0 0,1 0,-1-1,1-1,-1 0,1-1,-1 0,1-1,-1 0,0-1,0-1,0 0,-1 0,1-1,-1-1,0 0,0 0,-1-1,0 0,0-1,0 0,-1-1,-1 0,1 0,-1-1,-1 0,0 0,0-1,-1 0,1-5,-3 8,0-1,0 1,-1-1,-1 0,1 0,-2-1,1 1,-1 0,-1-1,1 1,-2-1,1 1,-1 0,-1-1,1 1,-2 0,1 0,-1 0,-1 0,0 1,0-1,0 1,-1 0,0 0,-1 1,0-1,0 1,0 1,-1-1,0 1,-1 0,1 0,-1 1,0 0,0 1,-1 0,1 0,-1 0,-3 1,3 1,1 1,-1 1,0 0,0 0,0 0,0 1,0 1,0 0,0 0,-6 2,-13 8</inkml:trace>
</inkml:ink>
</file>

<file path=ppt/ink/ink4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39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0 217,'218'20,"215"-11,-433-8,1-1,0 0,-1 1,1-1,0 0,-1 0,1 1,0-1,-1 0,1 0,0 0,-1 0,1 0,0 0,0 0,-1 0,1 0,0 0,-1-1,1 1,0 0,-1 0,1-1,0 1,-1 0,1-1,-1 1,1 0,-1-1,1 1,-1-1,1 1,-1-1,1 1,-1-1,1 0,-1 1,0-1,1 1,-1-1,0 0,0 1,0-1,1 0,-1 1,0-1,0 0,0 0,0 1,0-1,0 0,0 1,0-2,-27-29,-175-127,201 158,0-1,-1 0,0 1,1-1,-1 0,0 0,1 0,-1-1,1 1,-1 0,1 0,0-1,0 1,-1-1,1 1,0-1,0 0,1 1,-1-1,0 0,0 0,1 1,-1-1,1 0,0-2,5 2,3 3</inkml:trace>
</inkml:ink>
</file>

<file path=ppt/ink/ink4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40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0 255,'40'-9,"-1"1,1 2,1 2,-1 2,33 2,-61 0,92 0,-104 0,1 0,-1 0,1 0,-1 0,1 0,-1-1,1 1,-1 0,1 0,-1 0,0-1,1 1,-1 0,0 0,1-1,-1 1,1 0,-1-1,0 1,0 0,1-1,-1 1,0 0,0-1,1 1,-1-1,0 1,0-1,0 1,0 0,0-1,1 1,-1-1,0 1,0-1,0 1,0-1,0 1,-1-1,1 1,0-1,0 1,0 0,0-1,0 1,-1-1,1 1,0 0,0-1,-1 1,1-1,0 1,-1 0,1-1,0 1,-1 0,1 0,0-1,-1 1,1 0,-1 0,1-1,-28-24,26 24,-139-115,140 116,0-1,0 0,0 0,0 0,0 0,0 0,0 0,0 0,0-1,1 1,-1 0,0 0,1-1,-1 1,1 0,-1-1,1 1,0 0,0-1,-1 1,1-1,0 1,0 0,1-1,-1 1,0-1,0 1,1 0,-1-1,0 1,1 0,-1-1,1 1,0 0,0 0,-1-1,1 1,0 0,0 0,0 0,0 0,0 0,0 0,0 1,1-1,-1 0,0 0,0 1,1-1,15-5</inkml:trace>
</inkml:ink>
</file>

<file path=ppt/ink/ink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2:59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0,'-76'125,"6"2,-19 55,65-105,67-156,233-298,-257 356,-8 42,-11 61,-2-65,2 1,-1-1,2 0,0 0,1 0,1 0,1 0,0 0,1-1,1 1,0-1,9 14,-12-26,0 0,0 0,1 0,0-1,0 1,0-1,0 0,0 0,1 0,-1 0,1-1,0 0,-1 0,1 0,0 0,1-1,-1 0,0 0,0 0,0-1,0 0,1 0,-1 0,0-1,0 1,1-1,-1-1,0 1,0-1,0 1,-1-1,1-1,0 1,-1-1,1 0,-1 0,0 0,0 0,0-1,0 0,-1 0,0 0,1 0,-1 0,-1-1,1 1,-1-1,0 0,2-3,5-15,0 0,-1-1,-2 0,0-1,-2 1,0-1,-1-7,-2 7</inkml:trace>
</inkml:ink>
</file>

<file path=ppt/ink/ink4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41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30,'5'0,"7"0,5 0,5 0,3 0,3 0,1-5,1-1,-1 0,1 1,-1 2,-1 0,1 2,-1 1,0 0,-9 0,-9 0</inkml:trace>
</inkml:ink>
</file>

<file path=ppt/ink/ink4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41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1,'19'5,"11"1,6 0,1-1,-1-1,-2-2,-1-1,-2 0,-2-1,0 0,-1-1,0 1,-5 0</inkml:trace>
</inkml:ink>
</file>

<file path=ppt/ink/ink4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38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1 649,'15'1,"1"-1,-1-1,0 0,0-1,1 0,-1-1,-1-1,1-1,0 0,1-2,9-5,-1-2,0 0,-1-1,-1-2,0 0,-1-2,-1 0,-1-1,-1-1,114-151,-132 172,6-9,0 1,-1-1,-1-1,1 1,-1 0,-1-1,0 0,0 0,-1 0,-1 0,1-1,-2 1,1 0,-1 0,-1-7,0 16,1 0,0-1,0 1,-1 0,1 0,-1 0,1 0,-1 0,1-1,-1 1,0 0,0 0,1 1,-1-1,0 0,0 0,0 0,0 0,0 1,0-1,0 1,0-1,0 0,0 1,-1 0,1-1,0 1,0 0,0 0,-1-1,1 1,0 0,0 0,0 0,-1 0,1 1,0-1,0 0,0 0,-1 1,1-1,0 1,0-1,0 1,0-1,0 1,0 0,-45 40,26-16,0 0,2 2,1 0,1 1,1 0,2 2,1-1,1 2,1 2,8-27,1 1,0 0,0-1,1 1,0 0,0-1,1 1,0 0,0-1,0 1,1 0,0-1,0 0,0 1,1-1,0 0,0 0,1-1,0 1,0-1,0 0,0 0,1 0,0 0,0-1,0 0,1 0,0 0,-1-1,1 1,0-2,0 1,1-1,-1 1,1-2,-1 1,1-1,1 0,11 0,1-1,0-1,-1-1,1 0,-1-2,0 0,0-1,0-1,-1-1,0-1,0 0,-1-1,0-1,0-1,-1 0,1-2,-1 3,0 0,0-1,-1-1,0 0,-1-1,-1-1,0 0,0-1,-2 0,0-1,-1 0,0-1,6-15,-15 31,0-1,0 0,0 0,0 1,0-1,-1 0,1 0,-1 0,1 0,-1 0,0 0,1 0,-1 0,0 0,0 0,0 0,-1 0,1 0,0 0,-1 0,0 0,1 0,-1 0,0 0,0 0,0 1,0-1,0 0,0 1,-1-1,1 1,0-1,-1 1,1-1,-1 1,0 0,1 0,-1 0,0 0,0 0,0 0,1 1,-1-1,0 0,0 1,0 0,0-1,0 1,0 0,0 0,0 0,0 0,0 0,0 1,0-1,0 1,0-1,0 1,0 0,0 0,0 0,-6 4,1 0,0 1,0 0,0 1,1 0,-1 0,2 0,-1 0,1 1,0 0,1 0,0 1,0-1,1 1,0 0,0 0,1 0,0 0,1 0,-1 9,2-12,0 0,0 0,0 1,0-1,1 0,0 0,1 0,-1 0,1 0,1 0,-1 0,1-1,-1 1,2-1,-1 0,1 0,-1 0,1 0,1 0,-1-1,1 0,-1 0,1 0,0-1,1 1,-1-1,1 0,-1-1,1 1,0-1,2 0,13 1,0-1,-1-1,1-1,0-1,0-1,0 0,-1-2,1 0,-1-2,0 0,0-1,-1-1,0-1,0 0,-1-2,15-11,-12 8,0-1,0-1,-2-1,0-1,-1 0,0-2,-2 0,-1 0,0-2,-1 0,-2 0,2-5,3-30,-17 56,0 0,1-1,-1 1,0 0,0 0,1 0,-1-1,0 1,0 0,-1 0,1-1,0 1,0 0,-1 0,1 0,0-1,-1 1,1 0,-1 0,1 0,-1 0,0 0,0 0,1 0,-1 0,0 0,0 0,0 1,0-1,0 0,0 1,0-1,0 0,0 1,0-1,0 1,-1 0,1-1,0 1,0 0,0 0,-1-1,1 1,0 0,-6 3,1 0,-1 0,1 0,0 0,0 1,1 0,-1 1,1-1,0 1,0 0,0 0,1 0,-1 1,1 0,1 0,-1 0,1 0,0 0,-2 7,5-12,-10 17,1 1,1 0,1 0,0 1,1 0,2 0,-3 18,6-32,1 1,-1-1,1 0,1 1,-1-1,1 0,0 0,1 0,-1 1,1-1,0 0,1-1,-1 1,1 0,0-1,1 1,-1-1,1 0,0 0,1-1,-1 1,1-1,0 0,0 0,0-1,0 1,4 1,2 1,1 0,0-1,0 0,1-1,0 0,-1-1,1 0,0-1,0 0,1-1,-1-1,0 0,0-1,0-1,0 1,0-2,12-3,-7-5,-5-1</inkml:trace>
  <inkml:trace contextRef="#ctx0" brushRef="#br0" timeOffset="955.778">2146 28,'-19'24,"-17"18,-1 6,1 0,6-4,8-4,3-4,5-3,5-3,4-2,-3 0,1-1,-3 1,-5-6,0 0,3-5</inkml:trace>
  <inkml:trace contextRef="#ctx0" brushRef="#br0" timeOffset="1201.638">1779 1,'14'28,"15"20,2 6,1-1,-1-5,-5-6,-2-5,-1-9,-4-4,-1-2,-3 0,1-3,-3 0,2-4,-2 1,1 2,4 4,-2-4</inkml:trace>
  <inkml:trace contextRef="#ctx0" brushRef="#br0" timeOffset="1702.027">2427 254,'26'356,"-5"-452,-3-1,5 2,22-58,-1 45,-42 104,0 1,0 0,0 0,0 0,0 0,0 0,1 0,0 0,-1 1,1-1,0 1,0 0,0 0,1 0,-1 0,0 1,1-1,-1 1,1 0,0 0,-1 0,1 0,0 1,-1-1,1 1,0 0,0 0,-1 0,1 1,0 1,-1 0,0 0,0 0,0 1,0-1,0 1,-1-1,1 1,-1 0,1 0,-1 1,0-1,0 0,-1 1,1-1,-1 1,1-1,-1 1,0 0,-1-1,1 1,-1 0,1 0,-1 0,0 0,-1-1,1 3,4 26,7 14,-7-26</inkml:trace>
</inkml:ink>
</file>

<file path=ppt/ink/ink4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44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1345,'0'1,"0"-1,0 0,-1 1,1-1,0 1,0-1,0 0,-1 1,1-1,0 1,0-1,0 1,0-1,0 0,0 1,0-1,0 1,0-1,0 1,0-1,0 1,0-1,0 0,1 1,-1-1,0 1,0-1,0 1,1-1,-1 0,0 1,0-1,1 0,-1 1,0-1,1 0,-1 0,0 1,1-1,-1 0,1 0,-1 1,1-1,-1 0,0 0,1 0,-1 0,1 0,-1 0,1 0,-1 0,0 0,1 0,-1 0,1 0,-1 0,1 0,0 0,7 0,0-1,1 1,-1-2,0 1,1-1,-1 0,0-1,0 0,-1 0,1-1,0 0,-1 0,0-1,0 0,0-1,1 1,27-18,-1-1,-2-2,0-1,-2-2,-1-1,-2-1,0-1,1-7,24-73,-52 111,1 0,-1 0,0-1,0 1,1 0,-1-1,0 1,0 0,0-1,0 1,-1 0,1 0,0-1,0 1,-1 0,1-1,-1 1,1 0,-1 0,0 0,1 0,-1 0,0-1,0 1,0 0,0 1,0-1,0 0,0 0,0 0,0 1,0-1,0 0,0 1,-1-1,1 1,0-1,0 1,-1 0,1 0,0-1,-1 1,1 0,0 0,-1 0,1 0,0 1,-1-1,-64 18,56-12,0-1,0 2,0 0,1 0,0 0,1 1,0 1,0-1,0 1,1 0,1 1,0 0,0 0,1 0,0 1,0 0,1 0,1 0,0 2,4-2,1 1,0 0,1-1,1 1,-1-1,2 0,0 0,0 0,1-1,0 0,0 0,2 0,-1-1,1 0,0 0,1-1,0 0,0-1,-1 2,0-2,1 1,-1-1,1 0,1-1,-1 0,1-1,0 0,0 0,1-1,-1 0,1-1,0 0,0-1,0 0,0-1,1 0,-1-1,0 0,0-1,1 0,-1 0,0-2,0 1,3-3,0-1,-1 0,0 0,0-1,-1-1,0 0,0-1,-1 0,0-1,-1 0,9-10,1-2,-1 0,0 0,-2-2,-1 0,-1-1,-1-1,-1 0,3-11,-10 20,-3 13,0 0,-1 0,0-1,0 1,0 0,0-1,-1 0,1 1,-1-1,0 0,-1 1,1-1,-1 0,0 0,0 1,-1-1,1 0,-1 0,0 1,0-1,-1 0,1 1,-1-1,0 1,0 0,-1 0,1 0,-1 0,0 0,-2-2,-1 5,1 1,0 1,-1-1,1 1,-1 0,1 0,0 0,-1 1,1 0,0 0,0 0,1 1,-1 0,0 0,1 0,-1 0,1 1,0-1,0 1,1 0,-1 0,1 1,0-1,0 1,0 0,0 0,3-4,-7 6,0 1,0 0,1 0,1 0,-1 1,1 0,1 0,-1 0,2 1,-1 0,1-1,1 1,0 0,0 1,1-1,0 0,1 0,0 0,1 1,0-1,0 0,1 0,1 0,-1 0,2-1,-1 1,1-1,1 1,3 3,-2-4,1-1,1-1,0 1,0-1,0-1,1 1,0-1,0-1,1 0,-1 0,1-1,0 0,0-1,0 0,1 0,-1-1,1-1,0 0,-1 0,1-1,0 0,-1-1,1 0,0-1,-1 0,4-2,6-1,0 0,0-2,-1 0,0-1,-1-2,1 1,-2-2,1 0,-2-1,1-1,-2-1,0 0,6-8,-13 14,-1 0,0-1,-1 0,0-1,0 0,-1 1,0-2,0 1,-1 0,-1-1,0 0,0 0,-1 0,-1 0,1 0,-2 0,0-1,0 1,-2-10,1 20,1 0,-1 0,0 0,1 0,-1 0,0 0,0 1,0-1,0 0,0 1,0-1,0 1,0-1,0 1,0-1,0 1,0-1,0 1,0 0,0 0,0 0,-1 0,1 0,0 0,0 0,0 0,0 0,0 0,-1 0,1 1,0-1,0 1,0-1,0 1,0-1,0 1,0-1,0 1,0 0,1-1,-1 1,0 0,0 0,0 0,1 0,-1 0,1 0,-1 0,1 0,-1 0,1 0,-1 0,1 0,0 0,-1 0,1 0,0 0,0 1,0-1,0 0,0 0,0 0,0 0,1 0,-1 1,-4 18,0 0,2 0,0 0,2 0,0 1,1-1,0 0,6 20,-5-30,1 0,1 0,-1 0,2-1,-1 1,1-1,1 0,0-1,0 1,0-1,1 0,0-1,1 0,0 0,0 0,1-1,-1 0,8 3,1-2</inkml:trace>
  <inkml:trace contextRef="#ctx0" brushRef="#br0" timeOffset="577.085">1696 865,'0'358,"29"-605,-26 222,1-1,0 1,2-1,1 1,2 1,0-1,1 2,1-1,2 1,1-2,-13 24,0 0,-1 0,1-1,0 1,0 0,-1 0,1 0,0 0,0 0,0 0,0 0,0 0,1 0,-1 1,0-1,0 0,0 1,1-1,-1 1,0-1,1 1,-1-1,1 1,-1 0,0 0,1 0,-1 0,1 0,-1 0,0 0,1 0,-1 1,0-1,1 1,-1-1,0 1,1-1,-1 1,0-1,0 1,0 0,1 0,-1 0,0 0,0 0,0 0,0 0,-1 0,1 0,0 0,0 0,-1 1,1-1,-1 0,1 1,0 0,2 8,1 1,-1 0,-1 0,0 0,0 0,-1 0,-1 0,0 1,0-1,-1 0,-1 0,0 0,0 0,-1 0,-1 3,2-9,-3 20</inkml:trace>
  <inkml:trace contextRef="#ctx0" brushRef="#br0" timeOffset="1260.994">1950 1232,'88'17,"-82"-16,0-1,0-1,0 0,0 1,0-2,0 1,-1-1,1 0,0 0,-1 0,1-1,-1 0,0 0,0 0,0-1,0 0,-1 0,1 0,-1 0,0-1,0 1,-1-1,1 0,-1 0,0-1,0 1,-1-1,0 1,2-6,-3 8,0 0,1 0,-1 0,0-1,-1 1,1 0,-1-1,1 1,-1-1,0 1,0 0,-1-1,1 1,-1-1,1 1,-1 0,0 0,0-1,-1 1,1 0,-1 0,1 0,-1 0,0 0,0 1,0-1,-1 0,1 1,0 0,-1 0,0-1,0 1,1 1,-1-1,0 0,0 1,-1-1,1 1,0 0,0 0,-1 1,1-1,0 1,-1-1,1 1,-1 0,-1 0,-2 2,1 0,-1 0,1 1,0 0,0 0,0 0,1 1,-1-1,1 1,0 1,0-1,0 1,0 0,1 0,0 0,0 1,0 0,1-1,0 1,-1 1,-38 131,52-23,-7-103,0 0,-1 0,0 0,-1 0,-1 0,0 0,0 0,-1 1,-1-1,-1 7,-1-5,-1 0,-1 0,1-1,-2 0,0 0,-1-1,0 0,-1 0,0-1,0 0,-2 0,1-1,-1-1,-1 0,1 0,-2-1,-6 3,17-10,-1 1,1-1,0 0,-1 0,1 0,-1 0,0 0,1-1,-1 1,0-1,1 0,-1 0,0 0,0 0,1 0,-1 0,0-1,1 0,-1 1,1-1,-1 0,0 0,1 0,-10-10</inkml:trace>
  <inkml:trace contextRef="#ctx0" brushRef="#br0" timeOffset="3829.121">2459 1318,'33'-7,"-1"-1,1-2,-2-1,1-1,-2-2,0-1,0-2,-2 0,2-3,-15 8,0-1,0-1,-1 0,-1-1,-1 0,0-1,-1-1,0 0,5-12,-12 22,1 0,-1 0,-1 0,1 0,-1 0,0-1,-1 0,0 0,0 1,-1-1,0 0,0 0,-1-1,0 1,0 0,-1 0,0 0,0 0,-1 1,0-1,-1 0,0 0,0 1,-1-1,2 6,-1 1,0 0,0 0,0 0,0 1,0-1,0 0,0 1,0 0,0 0,-1 0,1 0,0 1,0-1,0 1,0-1,0 1,0 0,0 1,1-1,-1 0,0 1,0-1,1 1,-1 0,1 0,0 0,-1 0,1 0,0 1,0-1,0 1,1-1,-1 1,-1 2,-3 2,1 0,-1 1,1-1,1 1,0 0,0 0,0 0,1 1,0-1,0 1,1 0,1-1,-1 1,1 0,1 0,0 0,0 0,0 0,1 0,1 0,0 0,0 0,0 0,1-1,1 0,-1 1,1-1,1 0,1 2,4 1,-1-1,1 0,1-1,0 0,0-1,1 0,0-1,0 0,0-1,1 0,0-1,1 0,-1-2,1 1,-1-1,1-1,0-1,0 0,0 0,0-2,0 0,0 0,0-1,0-1,-1 0,1-1,-1 0,0-1,0-1,-1 0,1-1,1-2,5-1,0-1,-1-1,-1-1,0-1,-1 0,0-1,-1 0,-1-2,0 0,-1 0,-1-1,-1-1,0 0,-2 0,0-1,-1 0,-1-1,-10-38,3 58,-1 0,1 0,-1 0,1 0,-1 0,1 0,-1 0,0 0,0 0,1 0,-1 0,0 1,0-1,0 0,0 1,0-1,0 0,0 1,0-1,0 1,0 0,0-1,0 1,-1 0,1 0,0 0,0 0,0-1,0 2,0-1,-1 0,1 0,0 0,0 0,0 1,0-1,0 1,0-1,0 1,0-1,0 1,0-1,0 1,0 0,0-1,0 1,0 0,1 0,-1 0,0 0,-10 10,1 1,0 0,0 1,1 0,1 1,0-1,1 2,1-1,0 1,0 2,4-11,0 0,0 0,0 0,1 0,0 0,1 1,-1-1,1 0,0 1,1-1,-1 0,1 0,0 1,1-1,0 0,0 0,0 0,1-1,-1 1,1-1,1 1,-1-1,1 0,0 0,0 0,0-1,1 1,0-1,0 0,0 0,0-1,0 0,1 0,0 0,-1 0,1-1,0 0,0 0,0-1,0 0,3 1,8 1,1-1,-1-1,1 0,0-1,0-1,-1-1,1-1,-1 0,1-1,-1-1,-1 0,1-1,-1-1,0-1,0 0,-1-1,12-9,130-117,-150 125,0 0,0-1,-1 1,0-1,-1-1,0 1,-1-1,0 1,-1-1,2-8,-5 18,1 0,-1 1,0-1,1 0,-1 1,0-1,0 0,0 1,0-1,0 0,-1 1,1-1,0 0,-1 1,1-1,-1 0,0 1,1-1,-1 1,0-1,0 1,0-1,0 1,0 0,-1 0,1-1,0 1,0 0,-1 0,1 0,-1 0,1 1,-1-1,1 0,-1 0,1 1,-1-1,0 1,1 0,-1-1,0 1,0 0,1 0,-1 0,-1 0,-2 1,-1-1,1 1,0 0,-1 0,1 1,0 0,0 0,0 0,0 0,0 1,1 0,-1 0,1 0,-2 1,0 4,0 0,1 1,0 0,0 0,1 0,0 1,0-1,1 1,0 0,1 0,0 0,1 0,0 1,1-1,-1 0,2 0,0 1,0-1,1 0,0 0,2 3,-1-5,1 0,1 0,0 0,0-1,0 1,1-1,0-1,0 1,1-1,0 0,0 0,0-1,1 0,-1 0,1-1,0 0,1 0,-1-1,1 0,0-1,-1 0,1 0,2-1,4 4,-11-3,-1-1,1 0,-1 0,1-1,-1 1,1-1,0 0,-1 0,1 0,-1 0,1 0,0-1,-1 0,1 1,-1-1,1-1,-1 1,0 0,1-1,1-1,7-8</inkml:trace>
  <inkml:trace contextRef="#ctx0" brushRef="#br0" timeOffset="5195.955">3164 471,'68'-56,"21"-20,-48 42,-1-1,-2-1,-1-3,18-26,-55 64,0 0,0 0,1 0,-1-1,0 1,1 0,-1 0,1 0,-1 0,1 0,-1 0,1 0,0 0,-1 0,1 1,0-1,0 0,0 0,-1 0,1 1,0-1,0 1,0-1,0 1,1-1,-1 1,0-1,0 1,0 0,0 0,0-1,0 1,0 0,1 0,-1 0,0 0,0 0,0 1,0-1,0 0,1 0,-1 1,0-1,0 1,0-1,0 1,0-1,0 1,0 0,0 0,-1-1,1 1,0 0,0 0,-1 0,1 0,0 0,-1 0,1 0,-1 0,1 0,-1 0,1 0,-1 0,0 0,0 0,1 0,-1 1,0-1,15 157,-8-121,25 57,-21-81</inkml:trace>
  <inkml:trace contextRef="#ctx0" brushRef="#br0" timeOffset="5945.424">4772 640,'-44'51,"-100"181,126-211,-1-1,0 0,-2-2,0 0,-19 12,-64 57,104-86,0 0,0-1,0 1,0 0,0 0,0 0,-1-1,1 1,0 0,0 0,-1-1,1 1,-1 0,1 0,0-1,-1 1,1-1,-1 1,0 0,1-1,-1 1,1-1,-1 1,0-1,1 1,-1-1,0 0,0 1,1-1,-1 0,0 0,0 1,1-1,-1 0,0 0,0 0,0 0,1 0,-1 0,0 0,0 0,0-1,1 1,-1 0,0 0,0-1,1 1,-1 0,0-1,0 1,1-1,-1 1,0-1,1 1,-1-1,1 1,-1-1,1 1,-1-1,1 0,-1 1,1-1,0 0,-1 0,1 0,2-14</inkml:trace>
  <inkml:trace contextRef="#ctx0" brushRef="#br0" timeOffset="6217.699">4406 640,'34'28,"-1"7,-1 2,-2 1,-1 1,20 39,18 73,-62-132</inkml:trace>
  <inkml:trace contextRef="#ctx0" brushRef="#br0" timeOffset="6914.445">5083 865,'9'6,"1"-2,0 1,0-1,0-1,0 1,1-2,-1 0,1 0,0 0,-1-2,1 1,0-1,0-1,-1 0,1-1,0 0,-1 0,0-1,1 0,-1-1,0 0,-1-1,1 0,-1-1,0 0,0 0,-1 0,1-2,-2 1,8-8,-7 2,-1 0,0 0,-1 0,0-1,-1 0,0 0,-1-1,-1 0,-1 1,0-1,0 0,-2 0,0 0,0 0,-2 0,-2-13,3 25,0-1,-1 0,0 0,1 1,-1-1,-1 1,1 0,0-1,-1 1,0 0,0 0,0 1,0-1,0 1,0-1,-1 1,1 0,-1 0,1 0,-1 1,0-1,0 1,1 0,-1 0,0 1,0-1,0 1,0-1,0 1,-1 1,-2-1,-3 1,0 0,0 1,0 0,0 0,0 1,0 0,1 1,-1 0,1 0,0 1,0 0,-3 4,-1 3,0 1,1 1,1 0,0 1,1 0,0 0,2 1,-1 0,2 1,0 0,1 0,1 0,1 1,0 0,1 0,1 0,1 0,1 18,-25 174,24-187,-1 0,-1 0,-1 0,-2 0,0-1,0 0,-2 0,-1 0,-1-1,-1 0,-1-1,0-1,-1 0,-1 0,-10 9,1-17,17-16</inkml:trace>
  <inkml:trace contextRef="#ctx0" brushRef="#br0" timeOffset="7566.009">5112 301,'23'-40,"3"1,1 1,2 2,1 0,30-26,-56 58,-1 1,44-36,-45 38,-1 1,1-1,-1 1,0-1,1 1,-1 0,1 0,-1 0,1 0,-1 0,1 0,-1 0,0 0,1 0,-1 1,1-1,-1 1,0-1,1 1,-1-1,0 1,1 0,-1 0,0 0,0 0,0-1,0 2,0-1,0 0,0 0,0 0,0 0,0 0,-1 1,1-1,0 0,-1 1,1-1,-1 1,0-1,1 1,25 127,0-25,-19-85</inkml:trace>
</inkml:ink>
</file>

<file path=ppt/ink/ink4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07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114 223,'0'150,"0"210,-28-135,27-201,1-24</inkml:trace>
  <inkml:trace contextRef="#ctx0" brushRef="#br0" timeOffset="738.673">1 223,'90'-49,"-82"45,11-6,0 1,1 1,0 1,0 0,0 2,1 0,0 1,0 1,14 1,-32 2,0 0,1 0,-1 1,0-1,0 1,0 0,1 0,-1 0,0 1,0-1,0 1,0 0,-1-1,1 1,0 0,-1 1,0-1,1 0,-1 1,0-1,0 1,0 0,0 0,-1-1,1 1,-1 0,0 1,0-1,0 0,0 0,0 0,-1 1,1-1,-1 0,0 1,0-1,0 0,-1 1,1-1,-1 0,0 0,0 0,0 1,0-1,-1 1,-45 88,40-84,1 0,1 1,0-1,0 2,0-1,1 0,1 1,0 0,0-1,-1 11,5-14,0 1,0-2,1 1,0 0,1 0,-1-1,1 1,0-1,0 1,1-1,-1 0,1-1,0 1,1-1,-1 1,1-1,0-1,0 1,0-1,0 0,1 0,-1 0,1-1,-1 1,1-2,1 1,49 31,-52-29,-1 1,1-1,-1 0,0 1,0 0,0 0,-1 0,0 0,0 0,0 0,0 1,-1-1,0 1,0-1,0 1,-1-1,0 1,0-1,0 1,-1-1,0 1,0-1,0 1,-1-1,0 0,0 1,0-1,0 0,-1-1,0 1,0 0,0-1,-1 1,0-1,-2 3,-27 16,0-1,-2-2,0-1,-1-1,-1-3,-1 0,0-3,-8 1,-17-8,63-7,-1 0,1 0,0 0,0 0,0 1,0-1,0 0,1 0,-1 0,0 1,1-1,-1 0,1 1,0-1,0 0,-1 1,1-1,0 1,0-1,1 1,-1-1,0 1,0 0,1 0,-1-1,1 1,-1 0,1 0,0 0,12-10</inkml:trace>
  <inkml:trace contextRef="#ctx0" brushRef="#br0" timeOffset="1507.366">707 703,'-16'101,"16"-99,0 0,0 1,1-1,-1 1,1-1,-1 0,1 1,0-1,0 0,0 0,1 1,-1-1,0 0,1 0,-1 0,1-1,0 1,-1 0,1-1,0 1,0-1,0 1,0-1,0 0,1 0,-1 0,0 0,1 0,-1-1,0 1,1-1,-1 1,1-1,-1 0,1 0,-1 0,0 0,1 0,0-1,12-3,0 0,0-2,-1 0,1 0,-1-1,-1-1,0 0,0-1,0 0,-1-1,-1-1,1-1,-1 3,-10 7,0 0,0-1,1 1,-1 0,1 0,-1 0,1 0,0 0,0 1,0-1,0 1,0-1,0 1,1-1,-1 1,0 0,1 0,-1 0,1 1,-1-1,1 1,-1-1,1 1,-1 0,1 0,-1 0,1 0,0 0,-1 0,1 1,-1-1,1 1,-1 0,1 0,-1 0,0 0,1 0,-1 0,0 1,0-1,0 1,0 0,14 22,-14-20,1 0,-1 0,1 0,0 0,0 0,0 0,0-1,0 1,1-1,0 0,-1 0,1-1,0 1,1-1,-1 0,0 0,1 0,-1 0,1-1,3 1,5-2,0-1,0 0,-1-1,1 0,0-1,-1 0,1-1,-1-1,0 0,-1 0,1-1,-1-1,0 0,-1 0,0-1,0-1,0 1,-1-2,0 1,-1-1,0-1,3-5,15-12,-1 1,-1-2,-2 0,-1-1,-1-1,-2-1,-1-1,-1 0,-2-1,-2-1,-1 0,-1-1,-2 0,0-16,2 4,-8 38,1-1,-1 1,0-1,-1 1,-1-1,1 0,-2 1,0-1,0 1,-2-7,3 16,-1 1,0-1,1 0,-1 1,0-1,0 1,1 0,-1-1,0 1,0 0,0-1,0 1,0 0,0 0,1-1,-1 1,0 0,0 0,0 0,0 0,0 1,0-1,0 0,0 0,0 0,1 1,-1-1,0 0,0 1,0-1,0 1,1-1,-1 1,0 0,1-1,-1 1,0-1,1 1,-1 0,1 0,-1-1,1 1,-1 0,1 0,-1 0,1 0,0-1,0 1,-1 0,1 0,0 0,0 0,0 0,0 0,0 0,0 0,0 0,0-1,1 1,-1 0,0 0,0 0,1 0,-6 21,2 1,1 0,1 0,0 0,2 0,1 0,0-1,2 1,1 0,0-1,8 18,11 63,31 122,-54-223,-1 0,0 0,0 0,0 0,0 0,-1 0,1 0,0 0,-1 0,0 0,1-1,-1 1,0 0,0 0,0 0,0-1,0 1,0-1,-1 1,1-1,0 1,-1-1,1 0,-1 1,0-1,1 0,-1 0,0 0,0 0,1-1,-1 1,0 0,0-1,0 1,0-1,0 0,0 0,-2 0,-11-2</inkml:trace>
  <inkml:trace contextRef="#ctx0" brushRef="#br0" timeOffset="1751.415">1187 252,'38'5,"42"1,17 0,1-1,-7-2,-13-1,-11 0,-7-2,-8 0,-10 0,-10 0</inkml:trace>
</inkml:ink>
</file>

<file path=ppt/ink/ink4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1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0,'28'450,"-28"61,0-487</inkml:trace>
</inkml:ink>
</file>

<file path=ppt/ink/ink4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15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59,'24'0,"26"1,0-2,1-2,-2-3,1-1,8-5,-17 3,1 1,-1 2,1 1,1 3,11 1,-30 7,-24 1</inkml:trace>
  <inkml:trace contextRef="#ctx0" brushRef="#br0" timeOffset="263.02">1 313,'43'0,"38"-10,15-3,-4 1,-8-3,-13 2,-15 3,-11-2,-9 1,-6 3,-3 2,-1 2,-5 3</inkml:trace>
</inkml:ink>
</file>

<file path=ppt/ink/ink4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12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2207 526,'-120'254,"105"-226,1-1,-1 0,-1-1,-1-1,-1 0,-11 9,10-18,1-5</inkml:trace>
  <inkml:trace contextRef="#ctx0" brushRef="#br0" timeOffset="246.466">1840 526,'24'24,"23"17,2 7,-1-5,-5-5,-5-4,-3-8,-9-3,-3-6,-5-6</inkml:trace>
  <inkml:trace contextRef="#ctx0" brushRef="#br0" timeOffset="664.455">2376 780,'11'9,"1"0,0-1,1 0,0-1,0 0,0-1,1-1,0 0,0 0,0-2,1 0,-1 0,1-2,0 0,0 0,-1-1,1-1,0-1,-1 0,1 0,-1-2,0 0,0 0,0-2,0 1,-1-2,0 0,3-2,-4-3,1 0,-2-1,0 0,-1 0,0-1,-1-1,0 0,-1 0,-1 0,-1-1,0 0,-1 0,0-1,0-8,-5 19,0 1,0-1,-1 0,0 1,0-1,0 0,-1 1,1-1,-2 1,1 0,0-1,-1 1,0 0,0 1,0-1,-1 0,0 1,0 0,0 0,0 0,0 0,-1 1,0 0,0 0,0 0,0 0,0 1,0 0,-1 0,1 0,-1 1,1 0,-1 0,0 0,1 1,-1-1,0 1,0 1,1-1,-1 1,0 0,1 1,-1-1,1 1,-1 0,1 0,0 1,0-1,0 1,0 0,-2 3,-6 6,0 1,1 1,0 0,1 1,1 0,1 0,0 1,1 1,0-1,2 1,0 0,0 1,2-1,-1 8,-3 31,2 1,3-1,4 54,1-48,-7 119,3-170,-1 1,0-1,-1 1,0-1,0 0,-1 0,-1-1,0 0,0 0,-1 0,0 0,-1-1,0 0,0-1,-1 0,0 0,0-1,-3 1,-5-1</inkml:trace>
  <inkml:trace contextRef="#ctx0" brushRef="#br0" timeOffset="1143.413">2489 215,'53'-41,"-1"-3,-3-2,30-36,-79 82,0 1,0-1,0 1,0-1,0 1,0 0,1-1,-1 1,0-1,0 1,1-1,-1 1,0-1,1 1,-1-1,0 1,1-1,-1 0,1 1,-1-1,1 0,-1 1,1-1,-1 0,1 1,-1-1,1 0,0 0,-1 0,1 0,-1 1,1-1,-1 0,1 0,0 0,-1 0,1 0,-1 0,1-1,0 1,-1 0,1 0,-1 0,1-1,-1 1,1 0,-1 0,1-1,-1 1,1 0,-1-1,1 1,-1-1,1 1,-1-1,0 1,1 0,-1-1,0 0,0 1,1-1,-1 1,0-1,0 1,0-1,1 1,-1-1,0 0,0 1,0-1,-1 53,0-40,0 16,-2-12,2 0,0 0,1 0,0 1,1-1,1 0,1 0,0-1,1 1,1-1,0 1,1-1,1-1,7 13,-1-8</inkml:trace>
  <inkml:trace contextRef="#ctx0" brushRef="#br0" timeOffset="1527.865">3195 130,'-30'742,"3"-392,0-197,17-129</inkml:trace>
  <inkml:trace contextRef="#ctx0" brushRef="#br0" timeOffset="-867.131">175 1034,'6'3,"0"1,0-1,0-1,1 1,-1-1,1 0,-1 0,1-1,0 0,-1 0,1 0,0-1,0 0,0 0,-1-1,1 0,0 0,-1-1,1 0,0 0,17-7,-1 0,0-2,-1-1,0-1,-1-1,0 0,-1-2,-1 0,0-2,32-24,-34 29,0 0,-1-2,-1 0,0-1,-1 0,-1-1,-1-1,0 0,-1 0,0-4,-5 9,-3 11,-1-1,0 0,0 1,0-1,0 0,-1 0,1 0,-1-1,1 1,-1 0,0 0,-1-1,1 1,0-1,-1 1,0 0,0-1,0 1,0-1,-1 1,1-1,-1 1,0 0,0-1,0 1,0 0,0 0,-1 0,0 0,1 0,-1 0,0 0,-1 0,1 1,-1-2,-3 3,1 1,0 0,-1 0,1 0,0 1,0-1,0 1,-1 1,1-1,0 1,0-1,1 2,-1-1,0 0,1 1,-1 0,1 0,0 0,0 1,0-1,0 1,1 0,-1 0,1 0,0 1,-2 3,-8 7,0 0,0 1,2 1,0 0,1 0,0 1,2 1,0-1,1 1,1 1,0-1,2 1,0 0,2 0,0 2,2-18,1 1,-1 0,1 0,0 0,0 0,1-1,-1 1,1 0,0-1,1 1,-1-1,1 0,-1 0,1 0,1 0,-1-1,0 1,1-1,0 0,0 0,0 0,0 0,0-1,0 1,1-1,-1 0,1-1,0 1,0-1,-1 0,3 1,4-1,1 1,-1-1,1-1,-1 0,1-1,-1 0,1 0,-1-1,1-1,-1 0,0-1,0 0,1-1,22-12,-2-2,-1-1,0-1,-1-2,-1-1,-2-1,9-10,-31 29,0 1,0-1,-1 0,0 0,0 0,0-1,-1 0,1 1,-2-1,1 0,-1 0,0-1,0 1,0-7,-3 13,0 0,0 0,1 0,-1 1,0-1,0 0,0 1,0-1,0 1,0-1,0 1,0-1,0 1,0 0,-1-1,1 1,0 0,0 0,0 0,0 0,0 0,-1 0,1 0,0 0,0 1,0-1,0 0,0 1,0-1,0 1,0-1,0 1,0-1,0 1,0 0,0-1,0 1,0 0,1 0,-1 0,0 0,1 0,-1 0,0 0,1 0,-1 0,-7 7,-1 0,1 1,1 0,0 0,0 0,1 1,0 0,1 0,0 1,0-1,1 1,1 0,-1 1,1 5,2-12,0 0,0 1,1-1,0 0,0 0,0 0,0 0,1 0,0 1,0-1,0 0,1-1,0 1,0 0,0 0,0-1,1 1,0-1,0 0,0 0,0 0,1 0,0 0,-1-1,1 0,1 0,-1 0,0 0,1 0,-1-1,1 0,0 0,1 0,7 0,1-1,-1 0,1-1,-1-1,0 0,1-1,-1 0,0-1,0-1,0 0,-1-1,0 0,1-1,-2 0,1-1,-1 0,0-1,0 0,-1 0,2-3,151-138,-155 142,0-1,-1 1,0-1,0-1,-1 1,0-1,0 0,-1-1,-1 1,1-1,-2 0,1 0,-1 0,-1 0,0-1,0 1,-1-1,0 0,-1 1,-1-6,1 15,0 0,0 1,0-1,0 1,0-1,0 1,0-1,0 0,-1 1,1-1,0 1,0-1,-1 1,1-1,0 1,-1-1,1 1,-1 0,1-1,-1 1,1-1,0 1,-1 0,1-1,-1 1,0 0,1 0,-1-1,1 1,-1 0,1 0,-1 0,1 0,-1 0,0 0,1 0,-1 0,1 0,-1 0,0 0,1 0,-1 0,1 0,-1 1,1-1,-1 0,1 0,-1 1,1-1,-1 0,1 1,-1-1,1 0,-1 1,1-1,0 1,-1-1,1 1,0-1,-1 1,1-1,0 1,-25 33,25-34,-11 14,1 1,0 0,2 1,0 0,0 0,2 1,0-1,1 2,0-1,1 0,2 1,-1 0,2 0,1 0,0 7,1-21,1 1,-1-1,1 0,0 1,0-1,0 0,0 0,1-1,0 1,-1 0,1-1,1 0,-1 1,0-1,1-1,0 1,-1 0,1-1,0 0,1 0,-1 0,0 0,0-1,1 0,-1 0,1 0,-1 0,1-1,-1 1,1-1,0 0,-1-1,1 1,-1-1,1 0,-1 0,0 0,1-1,-1 1,0-1,0 0,0 0,0-1,0 1,0-1,-1 0,1 0,-1 0,0-1,0 1,0-1,1-1,4-17</inkml:trace>
  <inkml:trace contextRef="#ctx0" brushRef="#br0" timeOffset="-421.404">796 271,'114'-97,"35"-38,-125 109,-23 26,-1-1,0 1,0 0,1-1,-1 1,1 0,-1-1,0 1,1 0,-1-1,1 1,-1 0,1 0,-1 0,1-1,-1 1,1 0,-1 0,1 0,-1 0,1 0,-1 0,1 0,-1 0,1 0,-1 0,1 0,-1 0,1 0,-1 0,1 1,-1-1,1 0,-1 0,0 1,1-1,-1 0,1 0,-1 1,0-1,1 0,-1 1,0-1,1 1,-1-1,0 1,1-1,-1 0,0 1,0-1,0 1,1-1,-1 1,0-1,0 1,0-1,0 1,0-1,0 1,0-1,0 1,0 0,-17 131,17-119,0 0,2 0,-1 0,1 0,1 0,1 0,-1-1,2 0,0 0,0 0,1 0,1-1,0 0,0 0,1-1,0 0,1 0,0-1,7 5,4-2</inkml:trace>
  <inkml:trace contextRef="#ctx0" brushRef="#br0" timeOffset="2230.697">62 271,'-17'-68,"17"68,0 0,0 1,0-1,0 0,0 0,0 1,0-1,0 0,0 0,0 1,0-1,-1 0,1 0,0 1,0-1,0 0,0 0,0 0,-1 1,1-1,0 0,0 0,0 0,-1 0,1 1,0-1,0 0,0 0,-1 0,1 0,0 0,0 0,-1 0,1 0,0 0,0 0,-1 0,1 0,0 0,0 0,-1 0,1 0,0 0,0 0,-1 0,1 0,0 0,0 0,-1 0,1 0,0-1,0 1,-2 29,27 186,-22 296,-54-182,50-318,-1-7,0 0,1 0,-1 0,1 1,1-1,-1 1,0-1,1 0,0 1,0-1,0 1,1-1,0 0,0 1,0-1,0 0,0 1,1-1,0 0,0 0,0 0,0-1,1 1,-1 0,1-1,0 1,0-1,0 0,2 1,17 2,0-3</inkml:trace>
</inkml:ink>
</file>

<file path=ppt/ink/ink4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29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447 27,'-14'-5,"0"0,0 1,0 0,0 1,0 1,-1 0,0 1,1 1,-1 0,1 1,-1 0,1 2,-1-1,1 2,0 0,0 0,0 1,1 1,-12 7,18-7,1 1,-1 0,1 0,1 0,-1 1,1 0,1 0,-1 0,1 0,1 1,-1 0,2 0,-1 0,1 0,1 0,-1 0,1 1,1-1,0 0,1 5,-13 130,4-90,2-1,2 1,5 53,-1-92,-28 210,15-147,3 35,12-111,1 0,-1 0,0 0,1 0,-1-1,1 1,0-1,-1 0,1 0,0 0,0 0,0 0,0-1,0 1,0-1,0 0,0 0,0 0,0 0,0 0,0-1,0 1,-1-1,1 0,0 0,0 0,0 0,-1-1,1 1,-1-1,1 1,-1-1,1 0,9-2,15-3,0 1,0 1,0 1,1 2,0 1,9 1,-12 0</inkml:trace>
</inkml:ink>
</file>

<file path=ppt/ink/ink4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1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1 367,'6'3,"0"-1,1 0,0 0,-1 0,1-1,0 0,0-1,0 1,0-1,-1-1,1 1,0-1,0-1,0 1,-1-1,1 0,-1 0,1-1,4-3,109-76,-90 56,-2 0,-2-2,0-2,-2 0,-1-1,-1-2,0-3,-22 36,1 0,-1-1,0 1,1 0,-1 0,1 0,-1-1,0 1,1 0,-1-1,0 1,1 0,-1 0,0-1,1 1,-1-1,0 1,0 0,0-1,1 1,-1-1,0 1,0 0,0-1,0 1,0-1,0 1,1-1,-1 1,0-1,0 1,-1 0,1-1,0 1,0-1,0 1,0-1,0 1,0 0,-1-1,1 1,0-1,0 1,0 0,-1-1,1 1,0 0,-1-1,1 1,0 0,-1-1,1 1,0 0,-1 0,1-1,-1 1,1 0,-1 0,1 0,0 0,-1 0,1-1,-1 1,1 0,-1 0,1 0,-1 0,-27 17,14-4,1 0,0 1,1 0,1 0,0 1,0 1,2 0,0 1,1-1,1 1,-3 9,9-21,0 0,1 0,-1 0,1 0,0 0,0 0,0 0,1 0,-1-1,1 1,1 0,-1 0,1 0,0-1,0 1,0-1,0 1,1-1,0 0,0 0,0 0,0 0,0-1,1 1,0-1,0 0,0 0,0 0,0-1,1 1,-1-1,1 0,-1 0,1-1,0 1,0-1,0 0,0 0,-1-1,1 0,0 0,0 0,2 0,15-4,-1 0,-1-2,1 0,-1-1,0-1,0-1,-1-1,0-1,-1 0,14-12,-8 8,-9 6,-1 0,0-1,0-1,-1 0,0-1,-1 0,-1-1,0-1,-1 1,9-16,-18 28,0-1,-1 1,1-1,-1 1,1-1,-1 1,0 0,0-1,1 0,-1 1,0-1,0 1,0-1,-1 1,1-1,0 1,0-1,-1 1,1-1,-1 1,0 0,1-1,-1 1,0 0,0-1,0 1,1 0,-2 0,1 0,0 0,0 0,0 0,0 0,-1 0,1 0,0 1,-1-1,1 0,0 1,-1-1,1 1,-1-1,1 1,-1 0,1 0,-1 0,1 0,-1 0,1 0,-1 0,1 0,-1 0,1 1,-1-1,1 1,-1-1,1 1,0 0,-1-1,1 1,0 0,-1 0,1 0,0 0,-1 0,-5 4,1 0,-1 0,1 0,-1 1,1-1,1 2,-1-1,1 0,0 1,1 0,0 0,0 1,0-1,1 1,0 0,2-5,-1 0,1 0,0 1,0-1,0 0,1 0,-1 0,1 1,0-1,0 0,0 1,0-1,0 0,1 0,-1 1,1-1,0 0,0 0,0 0,1 0,-1 0,1 0,0 0,-1 0,1-1,0 1,1-1,-1 1,0-1,1 0,-1 0,1 0,0 0,0 0,0-1,0 1,0-1,0 0,6 2,0-1,0 0,0 0,0-1,1 0,-1-1,0 0,0-1,1 0,-1 0,0-1,0 0,0 0,-1-1,1 0,0-1,-1 0,0 0,0-1,5-4,15-11,-1-1,-1-1,0-1,19-25,44-66,-122 153,27-33,1 1,0 0,1 0,-1 1,1-1,1 1,-1 0,1 0,1 0,0 1,0-1,0 0,1 1,0 0,1-1,0 1,0-1,1 1,0-1,1 1,0-1,0 1,0-1,1 0,1 0,-1 0,1-1,0 1,1-1,0 0,0 0,3 2,-3-5,-1 0,1-1,0 1,0-1,1 0,-1-1,1 1,-1-1,1 0,0 0,0-1,0 0,0 0,0 0,0-1,0 1,4-2,9-3</inkml:trace>
</inkml:ink>
</file>

<file path=ppt/ink/ink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2:59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30,'-18'15,"0"1,1 0,0 1,2 1,0 1,1 0,1 1,0 0,2 1,0 0,1 3,9-22,0 1,1 0,-1-1,0 1,1 0,0 0,0 0,0-1,0 1,0 0,0 0,1 0,-1-1,1 1,0 0,0 0,0-1,0 1,0-1,0 1,1-1,0 1,-1-1,1 0,0 0,0 0,0 0,0 0,0 0,1-1,-1 1,0-1,1 1,-1-1,1 0,0 0,-1 0,1 0,0-1,0 1,-1-1,1 1,0-1,0 0,0 0,0 0,-1-1,1 1,2-1,4 0,0-1,-1 0,1 0,0-1,-1 0,0 0,1-1,-1 0,-1 0,1-1,-1 0,1 0,-2-1,1 0,0 0,-1-1,-1 0,1 0,-1 0,0-1,0 1,-1-1,0 0,-1-1,0 1,0-1,-1 1,0-1,0 0,-1 0,0 0,0 1,-1-1,-1 0,1 0,-1 0,-1 0,0 0,0 0,-3-5,2 9,0 0,-1 1,0-1,0 1,0 0,-1 0,1 0,-1 0,0 1,0 0,0 0,0 0,-1 0,1 1,-1 0,0 0,1 1,-1 0,-5-1,-14-2</inkml:trace>
</inkml:ink>
</file>

<file path=ppt/ink/ink4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1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1 193,'70'-35,"-2"-3,-1-3,13-14,-80 53,1 1,0-1,0 1,0 0,0-1,0 1,0 0,0-1,1 1,-1 0,0 0,1 0,-1 0,1 1,-1-1,1 0,-1 0,1 1,-1-1,1 1,0 0,-1-1,1 1,0 0,0 0,-1 0,1 0,0 0,-1 0,1 1,0-1,-1 1,1-1,-1 1,1-1,-1 1,1 0,-1 0,1 0,-1 0,1 0,-1 0,0 0,0 0,0 0,1 1,-1-1,-1 0,1 1,0-1,0 1,0-1,-1 1,1-1,-1 1,1 1,43 156,26-63,-56-86</inkml:trace>
</inkml:ink>
</file>

<file path=ppt/ink/ink4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2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69,'-12'6,"0"0,0 1,1 1,0 0,0 1,1 0,0 1,0-1,1 2,1 0,-1 0,2 0,0 1,0 0,1 0,1 1,0 0,-1 2,6-12,-1 0,0 0,1 0,0 0,0 0,-1 0,2 0,-1 0,0 0,1 0,-1-1,1 1,0 0,0 0,0 0,0-1,1 1,-1 0,1-1,-1 1,1-1,0 0,0 0,0 1,0-1,0-1,1 1,-1 0,1 0,-1-1,1 1,-1-1,1 0,0 0,0 0,2 0,1 1,1-1,-1 0,1-1,-1 0,1 0,-1 0,1-1,-1 1,0-2,1 1,-1-1,0 0,0 0,0-1,0 1,3-3,1-2,-1 1,0-2,0 1,0-1,-1-1,-1 1,1-1,-1-1,-1 1,0-1,0 0,-1-1,0 1,-1-1,0 0,-1 0,0-1,-1 1,0-1,0 1,-2-1,1 1,-1-1,-1 0,0 1,-1-1,-1-5,3 16,0-1,-1 0,1 0,0 0,0 0,-1 1,1-1,-1 0,0 0,0 1,1-1,-1 0,0 1,0-1,0 1,-1-1,1 1,0 0,-1-1,1 1,0 0,-1 0,1 0,-1 0,0 0,1 0,-1 1,0-1,0 1,1-1,-1 1,0-1,0 1,0 0,1 0,-1 0,0 0,0 0,0 0,0 1,-12 6</inkml:trace>
</inkml:ink>
</file>

<file path=ppt/ink/ink4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2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13 361,'-5'-33,"-1"-22,5-5,2 2,6 12,3 8,3 10,0 6,2 7,-1 10,2 6,-2 8,-3 7,-4 1</inkml:trace>
</inkml:ink>
</file>

<file path=ppt/ink/ink4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3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1,'5'43,"1"34,0 12,4-2,-1-8,0-12,-3-13,-3-6,0-6,-7-5,-2-5,-1-3,2-1,1-1,2 0,1 0,-5 1,0-5</inkml:trace>
</inkml:ink>
</file>

<file path=ppt/ink/ink4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3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0 234,'39'-10,"31"-7,9-7,-5 2,-9-1,-11-1,-11-1,-11-2,-8 5,-7 0,-7 5</inkml:trace>
</inkml:ink>
</file>

<file path=ppt/ink/ink4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3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1,'-31'325,"11"-183,27-24,-7-115,1 0,0 0,0 0,1 0,-1 0,1-1,-1 1,1 0,0-1,0 1,0-1,0 0,0 1,1-1,-1 0,1 0,-1-1,1 1,0 0,0-1,-1 0,1 0,0 0,0 0,0 0,1 0,-1-1,0 1,0-1,0 0,0 0,0 0,1-1,-1 1,1-1,7-2,-1 0,0 0,0-1,0-1,0 1,-1-2,1 1,-1-1,6-6,24-14,-38 25,1 0,-1 1,0-1,0 1,1-1,-1 1,0 0,1 0,-1-1,1 1,-1 0,0 0,1 0,-1 0,0 1,1-1,-1 0,0 1,1-1,-1 1,0-1,1 1,-1-1,0 1,0 0,0 0,0-1,0 1,0 0,0 0,0 0,0 0,0 0,0 1,0-1,-1 0,1 0,-1 0,1 1,-1-1,1 0,-1 1,0-1,1 0,-1 1,0-1,0 0,0 1,0-1,0 2,13 27,-1-17</inkml:trace>
</inkml:ink>
</file>

<file path=ppt/ink/ink4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40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79 555,'-3'0,"-1"0,1 1,0-1,0 1,0-1,-1 1,1 0,0 0,0 0,0 1,0-1,0 1,1-1,-1 1,0 0,1 0,-1 1,1-1,0 0,0 1,0-1,0 1,0 0,0-1,1 1,-1 0,1 0,0 0,0 0,0 1,0-1,1 0,-1 0,1 3,-1 2,0-1,1 1,0 0,1-1,0 1,0 0,0-1,1 1,0-1,0 1,1-1,0 0,1 0,1 2,-3-6,1 0,0 1,0-1,0 0,0-1,0 1,1 0,0-1,-1 0,1 0,0 0,0 0,0-1,0 0,0 1,0-1,0-1,1 1,-1-1,0 1,0-1,1-1,-1 1,0 0,1-1,-1 0,0 0,0 0,0-1,0 1,0-1,0 0,-1 0,1 0,0-1,-1 1,0-1,1 0,-1 0,-1 0,1 0,0-1,-1 1,1-1,1-3,3-5,1 0,-2 0,0-1,0 0,-1 0,-1-1,0 0,-1 1,0-1,-1 0,0-14,-2 25,-1-1,0 1,0-1,0 1,0 0,0-1,-1 1,1 0,-1 0,0 0,0 0,0 0,0 0,-1 1,1-1,-1 1,1-1,-1 1,0 0,0 0,0 0,0 1,0-1,-1 1,1 0,0-1,-1 1,1 1,-1-1,1 0,-1 1,1 0,-1 0,1 0,-1 0,1 1,-1-1,1 1,-1 0,1 0,0 0,-1 0,1 1,0-1,0 1,0 0,0 0,0 0,0 0,1 1,-1-1,1 1,-2 1,-14 10,3-2</inkml:trace>
  <inkml:trace contextRef="#ctx0" brushRef="#br0" timeOffset="594.145">587 443,'-16'7,"1"0,0 0,0 2,1 0,0 0,0 2,1-1,1 2,0 0,0 0,-6 10,17-21,0 1,0-1,0 1,0-1,0 1,0-1,1 1,-1-1,0 1,1 0,-1-1,1 1,0 0,0 0,-1-1,1 1,0 0,0 0,1-1,-1 1,0 0,1-1,-1 1,1 0,-1 0,1-1,0 1,0-1,-1 1,1-1,0 1,0-1,1 0,-1 1,0-1,0 0,1 0,-1 0,1 0,-1 0,1 0,-1 0,1 0,-1-1,2 1,80 4,-66-11,-1-1,0 0,-1-2,0 1,0-2,-1 0,0 0,0-2,8-9,57-42,-78 62,0 0,0 0,0 1,0-1,0 0,0 0,1 1,-1-1,0 0,0 1,1 0,-1-1,0 1,1 0,-1-1,0 1,1 0,-1 0,1 0,-1 0,0 0,1 1,-1-1,0 0,1 1,-1-1,0 1,0-1,1 1,-1-1,0 1,0 0,0 0,0 0,0-1,0 1,0 0,0 0,0 1,0-1,0 0,-1 0,1 0,0 0,-1 1,1-1,-1 0,0 1,1-1,-1 0,0 1,0 0,8 77,-8-77,-4 305,2-269,-1 1,-2-1,-2 0,-1-1,-2 0,-2 1,-37 63,47-98,0 0,0 0,0 0,-1-1,1 1,-1-1,1 0,-1 0,0 0,0 0,0 0,0 0,0-1,0 0,0 1,-1-1,1 0,0-1,-1 1,1 0,-1-1,1 0,0 0,-1 0,1 0,-1-1,1 1,-1-1,1 0,-2 0,1-3,0 0,1 1,-1-1,1-1,0 1,0 0,0-1,1 1,0-1,-1 0,2 0,-1 0,1 0,-1 0,1 0,1 0,-1-1,1 1,0 0,0 0,0-1,1 1,0 0,0 0,0 0,0 0,1-1,5-22,0 1,1 0,2 0,1 1,1 0,1 1,1 0,2 1,0 1,1 0,9-7,-9 12</inkml:trace>
  <inkml:trace contextRef="#ctx0" brushRef="#br0" timeOffset="897.721">1264 443,'-25'20,"1"1,1 1,1 0,1 2,1 1,2 0,0 2,-6 12,22-36,0 0,1-1,-1 1,1 0,0 0,0 0,0 0,0 0,0 0,1 0,-1 0,1 1,0-1,0 0,0 0,0 0,0 1,1-1,0 0,-1 0,1 0,0 0,1 0,-1 0,0 0,1-1,0 1,-1 0,1-1,0 1,1-1,-1 0,0 0,1 1,-1-2,1 1,-1 0,1 0,2 0,3 0,0-1,1 0,-1 0,1 0,-1-1,1-1,-1 1,1-1,-1-1,1 0,-1 0,0 0,0-1,0 0,0-1,-1 0,1 0,-1-1,0 0,0 0,0 0,-1-1,0 0,0 0,-1-1,1 1,1-5,-2 3,1-1,-1 0,-1-1,1 1,-2-1,1 0,-1 0,-1 0,0 0,0 0,-1 0,-1-1,1 1,-2 0,1-1,-1 1,-1 0,0-2,-5-6</inkml:trace>
  <inkml:trace contextRef="#ctx0" brushRef="#br0" timeOffset="1297.06">1490 810,'87'-259,"-87"260,0 0,0 0,0 0,0 0,0 0,0 0,0 0,0-1,0 1,0 0,1 0,-1 0,0 0,0 0,1-1,-1 1,1 0,-1 0,1-1,-1 1,1 0,-1-1,1 1,0 0,-1-1,1 1,0-1,0 1,-1-1,1 0,0 1,0-1,0 0,0 1,-1-1,1 0,0 0,0 0,0 0,0 0,0 0,0 0,0 0,-1 0,1 0,0 0,0 0,0-1,0 1,0 0,-1-1,1 1,0-1,0 1,-1-1,1 1,0-1,-1 1,1-1,0 0,-1 1,1-1,-1 0,1 0,-1 1,0-1,1 0,0 4,2 3,-3-3,0 1,1-1,-1 1,1-1,0 1,0-1,0 1,0-1,1 0,0 0,-1 0,1 0,0 0,0 0,1 0,-1-1,1 1,-1-1,1 1,0-1,0 0,0 0,0 0,0-1,0 1,0-1,1 0,-1 0,1 0,-1 0,1 0,-1-1,1 1,-1-1,1 0,-1 0,1-1,-1 1,1-1,-1 1,4-6,0 1,-1-1,0 0,0-1,-1 0,1 1,-1-2,-1 1,0 0,0-1,0 0,-1 0,0 0,0 0,-1-1,0-4,2-8</inkml:trace>
  <inkml:trace contextRef="#ctx0" brushRef="#br0" timeOffset="1962.761">2252 443,'-18'8,"0"0,1 1,0 0,1 2,0 0,1 0,0 2,1 0,0 0,1 2,0-1,-1 4,13-16,-1-1,0 1,1 0,-1 0,1 0,-1-1,1 1,0 1,0-1,0 0,0 0,0 0,0 0,1 1,-1-1,1 0,-1 1,1-1,0 0,0 1,0-1,0 1,1-1,-1 0,1 1,-1-1,1 0,0 0,0 1,0-1,0 0,0 0,0 0,1 0,-1 0,1 0,-1-1,1 1,0 0,-1-1,1 1,0-1,0 0,0 0,0 0,1 0,-1 0,0 0,0 0,0-1,2 1,8-3,-1 0,0-1,0 0,0-1,0-1,0 1,-1-2,0 1,0-2,0 1,-1-1,0 0,1-3,9-4,70-70,-87 84,-1 0,1 0,0 0,-1 0,1 0,0 0,-1 0,1 0,-1 1,1-1,0 1,-1-1,1 1,-1-1,0 1,1 0,-1 0,1 0,-1 0,0 0,0 0,0 0,1 0,-1 1,0-1,0 0,-1 1,1-1,0 0,0 1,-1-1,1 1,-1-1,1 1,-1 0,0-1,1 1,-1-1,0 1,0 0,0-1,0 1,-1 0,1-1,0 1,-1-1,1 1,6 19,-5-18,0 0,0 0,1 0,-1-1,1 1,0-1,0 1,0-1,0 0,0 0,0 1,1-1,-1-1,1 1,-1 0,1-1,0 1,0-1,0 0,0 0,0 0,0 0,0-1,0 1,0-1,0 1,0-1,0 0,0-1,0 1,0 0,0-1,2 0,4-1,-1-1,1 0,-1 0,0-1,1 0,-2-1,1 0,0 0,-1 0,6-7,9-11,-1-1,-1-1,-1-1,-1-1,-2-1,0 0,-2-1,-2 0,10-30,-17 41,0 1,-1-1,0 1,-2-1,0 0,-1 0,-1 0,0 0,-2 0,0 0,-1 0,-3-11,6 27,-1 0,1 0,-1 0,0-1,1 1,-1 0,0 0,0 0,0 0,-1 0,1 0,0 1,-1-1,1 0,-1 1,0-1,1 1,-1-1,0 1,0 0,0 0,0 0,0 0,0 0,0 0,0 0,0 1,-1-1,1 1,0 0,0 0,0-1,-1 1,1 1,0-1,0 0,-1 0,1 1,0 0,0-1,0 1,0 0,0 0,0 0,0 0,0 0,0 1,0-1,0 0,1 1,-1 0,1-1,-1 1,1 0,-1 0,-9 17,1 1,1 0,0 0,2 0,0 1,1 0,2 1,0-1,1 1,1 0,1 0,1 0,1 0,3 18,-3-10,-1-14,0 1,2 0,0 0,1-1,0 1,2-1,0 0,0 0,2-1,0 1,0-2,2 1,0-1,0 0,2-1,-1 0,2 0,0-1,0-1,1 0,0-1,1 0,0-1,1 0,9 2</inkml:trace>
</inkml:ink>
</file>

<file path=ppt/ink/ink4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45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1003,'29'7,"0"-1,0-1,0-2,0 0,1-3,-1 0,0-2,1-1,-1-1,10-4,-31 5,0 0,-1 0,0-1,1 0,-2-1,1 1,0-1,-1 0,0-1,0 0,-1 0,1 0,-1-1,0 1,-1-1,0 0,0-1,-1 1,1-1,-2 1,1-1,-1 0,0 0,-1 0,0 0,0 0,0-1,-1 1,-1 0,1 0,-2 0,1 0,-1 0,0-3,0 8,1 0,0 0,0 0,-1 0,0 1,1-1,-1 0,0 1,0-1,-1 1,1 0,0 0,-1-1,1 2,-1-1,0 0,0 0,0 1,0 0,0 0,0-1,0 2,0-1,0 0,0 1,0-1,-1 1,1 0,0 0,0 0,-1 0,1 1,0 0,0-1,0 1,0 0,0 0,0 1,0-1,0 1,0-1,0 1,1 0,-1 0,1 0,0 0,-1 1,-8 10,0 1,1 0,0 0,2 1,0 0,0 1,1 0,1 0,1 0,0 1,1 0,1 0,1 0,-1 10,-8 35,6-31,1 0,1 0,2 0,1 0,2 0,1 0,6 24,-5-37,0-1,-1 1,-1 0,0 0,-1 0,-1 0,-1 0,-1 0,0-1,-1 1,-1 0,-1-1,0 0,-1 0,-4 5,7-18,0-1,0 0,0 0,0 0,-1 0,1 0,-1-1,0 1,0-1,0 0,0 0,0-1,0 1,0-1,-1 0,1 0,-1 0,1-1,-3 1,-15 0</inkml:trace>
  <inkml:trace contextRef="#ctx0" brushRef="#br0" timeOffset="479.357">86 523,'19'-16,"29"-22,-2-1,-2-3,-2-1,30-42,-68 80,-4 4,0 0,0 0,0 0,0 0,0 0,1 0,-1 0,0 0,0 0,1 0,-1 1,1-1,-1 0,1 0,0 0,-1 0,1 1,0-1,-1 0,1 1,0-1,0 0,-1 1,1-1,0 1,0-1,0 1,0 0,0-1,0 1,0 0,0 0,0 0,0-1,0 1,0 0,0 0,0 0,0 1,0-1,0 0,0 0,0 0,0 1,0-1,0 1,0-1,-1 1,1-1,0 1,0-1,0 1,-1 0,1-1,0 1,-1 0,1 0,0 0,43 135,-38-121,-2-3,-1 0,2-1,0 1,0-1,1 0,0-1,1 1,0-1,1 0,0-1,0 0,1 0,6 4,2-5</inkml:trace>
  <inkml:trace contextRef="#ctx0" brushRef="#br0" timeOffset="1283.474">537 72,'28'-13,"0"1,1 1,0 2,1 1,0 1,1 2,14-1,-42 6,-1 0,1 0,0 0,-1 0,1 0,0 1,-1-1,1 1,0-1,-1 1,1 0,-1 0,0 0,1 1,-1-1,0 1,1-1,-1 1,0 0,0-1,-1 1,1 0,0 0,-1 1,1-1,-1 0,1 0,-1 1,0-1,0 1,0-1,0 1,-1 1,1 95,-4-53,25 228,-22 178,-29-116,47-209,-7-65,-12-60,0-1,0 0,0 1,0-1,0 0,-1 0,1 0,0 0,-1 0,1 0,-1 0,1 0,-1-1,1 1,-1-1,1 1,-1-1,0 1,1-1,-1 0,1 0,-1 0,0 0,1 0,-1 0,0 0,1 0,-1-1,0 1,1-1,-2 0,-3 1,-106 0,87 5</inkml:trace>
</inkml:ink>
</file>

<file path=ppt/ink/ink4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43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1,'-17'344,"5"16,13-282,-1-66</inkml:trace>
  <inkml:trace contextRef="#ctx0" brushRef="#br0" timeOffset="235.464">0 368,'39'9,"36"4,15-1,-3-2,-12-3,-8-2,-11-3,-11-1,-12-1</inkml:trace>
  <inkml:trace contextRef="#ctx0" brushRef="#br0" timeOffset="654.518">762 396,'-30'28,"21"-21,0 0,0 1,1-1,0 2,0-1,1 1,0 0,1 1,0-1,0 1,1 0,0 1,1-1,0 1,1 0,0 0,1 0,0 0,0 8,2-17,1 1,-1 0,1 0,-1-1,1 1,0 0,0-1,0 1,0-1,1 1,-1-1,1 0,0 1,-1-1,1 0,0 0,0 0,0 0,0-1,1 1,-1 0,0-1,1 0,-1 1,1-1,0 0,-1-1,1 1,0 0,-1-1,1 1,0-1,0 0,2 0,97-17,-85 10,0-1,-1-2,0 1,-1-2,0 0,0-1,-1 0,-1-1,0-1,0 0,-2-1,0 0,-1 0,1-3,-9 16,0-1,-1 1,1-1,-1 0,1 1,-1-1,0 0,0 0,0 0,-1 0,1 0,-1 0,1 0,-1 0,0 0,0 0,0 0,-1 0,1 0,-1 0,0 0,0 0,0 0,0 0,0 0,0 1,-1-1,1 0,-1 1,0-1,0 1,0 0,0-1,0 1,-1 0,1 0,-1 1,1-1,-1 0,1 1,-1 0,0-1,0 1,-1 0,-48-5,27 6</inkml:trace>
</inkml:ink>
</file>

<file path=ppt/ink/ink4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0 469,'194'-209,"-117"90,-43 57,1-2,-24 49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53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47,'24'0,"22"0,8 0,-4-4,-8-3,-4 1,-5 1,-3 2,-2 1,0 1,-6-5,-1 0,-5 0</inkml:trace>
</inkml:ink>
</file>

<file path=ppt/ink/ink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08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28 186,'-28'153,"39"-322,-7 152,1-1,1 1,1 1,0-1,2 1,-1 0,2 0,1 1,-10 13,0 1,0-1,0 1,0-1,0 1,0 0,1 0,-1 0,0-1,1 1,-1 1,1-1,0 0,-1 0,1 0,-1 1,1-1,0 1,0 0,-1-1,1 1,0 0,0 0,-1 0,1 0,0 0,0 0,-1 1,1-1,0 1,-1-1,1 1,0 0,-1-1,1 1,-1 0,2 1,49 55,-20-17,-15-28,0-4</inkml:trace>
</inkml:ink>
</file>

<file path=ppt/ink/ink4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1 713,'14'-51,"3"0,2 2,3 0,1 2,2 0,28-37,8-19,54-112,-107 199</inkml:trace>
</inkml:ink>
</file>

<file path=ppt/ink/ink4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0 507,'20'-34,"15"-20,7-7,0 4,-5 5,-6 8,-7 6,-4 9,-4 6,-6 1,1-1,-2 0,3-2,-1 4</inkml:trace>
</inkml:ink>
</file>

<file path=ppt/ink/ink4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1 540,'19'-34,"11"-25,6-7,1 2,-1 7,-7 10,-3 7,-6 5,-2 9,-4 5,-4 0,1 4,-1 0,-3-1,-2 1</inkml:trace>
</inkml:ink>
</file>

<file path=ppt/ink/ink4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1 536,'23'-39,"14"-21,5-7,-5 5,-4 7,-3 8,-6 8,-7 5,-2 9,-4 3,2 1,-2 0,2-2,-1 3</inkml:trace>
</inkml:ink>
</file>

<file path=ppt/ink/ink4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1 434,'24'-34,"8"-15,3-5,-4 2,-3 11,-6 6,-7 5,0 3,-4 1,1 5,-1 1,3 5,-2-1,-3 2</inkml:trace>
</inkml:ink>
</file>

<file path=ppt/ink/ink4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0 512,'24'-38,"18"-28,1-6,-2 3,-2 9,-4 10,-3 9,-7 6,-2 4,-1 4,-4 5</inkml:trace>
</inkml:ink>
</file>

<file path=ppt/ink/ink4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1 808,'179'-313,"-92"156,23-28,-33 76,-43 77,-16 21</inkml:trace>
</inkml:ink>
</file>

<file path=ppt/ink/ink4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0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24,'2'1,"-1"1,0-1,1 1,-1-1,0 1,0 0,0-1,0 1,0 0,0 0,0 0,-1-1,1 1,-1 0,1 0,-1 0,0 0,0 0,1 0,-2 0,1 0,0 0,0 0,-1 0,1 0,-1 0,1 0,-1 0,0 0,0 0,0-1,0 1,0 0,0-1,0 1,-1-1,1 1,0-1,-1 1,0-1,1 0,-1 0,0 0,1 0,-1 0,0 0,0 0,0-1,0 1,0-1,0 1,0-1,0 0,0 0,0 0,0 0,0 0,0 0,0 0,0-1,0 1,1-1,-1 0,0 1,0-1,0 0,0 0,5 3,1-1,-1 1,1-1,-1 0,1 0,0 0,0 0,-1-1,1 1,0-1,0 0,0 0,0-1,-1 1,1-1,0 1,0-1,-1-1,1 1,-1 0,1-1,-1 0,1 0,-1 0,0 0,0 0,0 0,0-1,0 0,-1 0,1 1,-1-1,0-1,0 1,0 0,0 0,0-1,-1 1,0-1,1 0,-1 1,-1-1,1-2,-1 5,0-1,0 1,0 0,0-1,0 1,-1-1,1 1,-1 0,1-1,-1 1,0 0,1-1,-1 1,0 0,0 0,0 0,0 0,0 0,0 0,0 0,0 0,0 0,0 0,-1 1,1-1,0 0,-1 1,1-1,0 1,-1-1,1 1,0 0,-1 0,1 0,-1-1,1 1,-1 1,1-1,-1 0,1 0,0 0,-1 1,1-1,-1 1,1-1,-1 1,-59 35,63-38,-1 0,1 0,-1 0,1 0,0 0,0 0,0 0,0 1,0-1,0 1,1 0,-1-1,1 1,-1 0,0 0,1 1,0-1,-1 0,1 1,-1-1,1 1,0 0,-1 0,1 0,-1 0,1 1,0-1,-1 1,1 0,-1-1,1 1,-1 0,1 0,-1 1,0-1,1 0,-1 1,0-1,0 1,0 0,0 0,-1 0,1 0,0 0,-1 0,1 0,-1 1,0-1,0 0,0 1,0-1,0 1,0-1,-1 1,1-1,-1 1,0 0,0-1,0 1,0 0,0-1,0 1,-1 0,1-1,-1 1,0-1,0 1,0-1,0 0,-1 2,4-5,-1 0,0 0,0 0,0 0,-1 0,1-1,0 1,0 0,-1 0,1-1,0 1,-1 0,1-1,-1 1,0 0,1-1,-1 1,0 0,0-1,0 1,0-1,0 1,0-1,0 1,-1 0,1-1,0 1,-1-1,1 1,-1 0,0 0,1-1,-1 1,0 0,0 0,0 0,0 0,0 0,0 0,0 0,0 0,0 0,0 0,0 0,-1 1,1-1,0 1,-1-1,1 1,0-1,-1 1,1 0,0-1,-1 1,1 0,-1 0,1 0,-1 0,1 0,0 1,-1-1,1 0,-1 1,1-1,0 1,-1-1,1 1,0 0,0 0,-1-2,1 1,-1 0,1 0,0 0,-1 1,1-1,-1 0,1 0,0 1,-1-1,1 1,0-1,0 1,-1 0,1-1,0 1,0 0,0 0,0 0,0 0,0 0,0 0,0 0,0 0,1 0,-1 1,0-1,1 0,-1 0,1 1,-1-1,1 0,-1 1,1-1,0 0,0 1,0-1,0 1,0-1,0 0,0 1,0-1,1 0,-1 1,0-1,1 0,-1 1,1-1,-1 0,1 0,0 1,0-1,0 1,14 4</inkml:trace>
</inkml:ink>
</file>

<file path=ppt/ink/ink4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2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347 133,'-10'-10,"-12"-8,-8 0,2-3,0 3,1 4,0 5,-1 3,0 3,0 3,0 0,5-4,1-2,4 1</inkml:trace>
</inkml:ink>
</file>

<file path=ppt/ink/ink4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41,'-19'-10,"-16"-3,-7 1,4 7,3 5,8 2</inkml:trace>
</inkml:ink>
</file>

<file path=ppt/ink/ink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08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1,'-26'31,"2"1,0 2,3 0,1 2,1 0,1 4,-6 46,24-85,0 1,0 0,0 0,0-1,0 1,0 0,0 0,1-1,-1 1,0 0,1-1,0 1,-1 0,1-1,0 1,0-1,0 1,0-1,0 1,0-1,0 0,0 1,1-1,-1 0,0 0,1 0,-1 0,1 0,-1-1,1 1,0 0,-1-1,1 1,0-1,-1 1,1-1,0 0,-1 0,1 1,0-1,0-1,0 1,-1 0,1 0,0-1,0 1,12-4,0 0,0-1,-1-1,1 0,-1 0,-1-2,1 1,-1-2,-1 1,1-2,-1 0,-1 0,2-3,-7 8,0 0,-1 0,1 0,-1-1,0 0,-1 0,0 0,0 0,0 0,0-1,-1 1,0-1,-1 0,0 1,0-1,0 0,0 0,-1 0,-1 0,1 0,-1 1,0-1,0 0,-1 0,0 1,0-1,-1 1,0 0,0-1,0 1,-1 0,0 1,0-1,0 1,-1 0,1 0,-1 0,-1 1,1-1,-3 0,-18-8,1 5</inkml:trace>
</inkml:ink>
</file>

<file path=ppt/ink/ink4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1,'-19'0,"-7"5,-3 1,3 5,6 0</inkml:trace>
</inkml:ink>
</file>

<file path=ppt/ink/ink4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1,'15'10,"4"2</inkml:trace>
</inkml:ink>
</file>

<file path=ppt/ink/ink4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1,'24'9,"13"4,0 4,-6 4,-4-1,-7 0,-1-3,0-5,3-4,-4 2,1-1,-3 2,0 0,3-3,2-1,-1-4</inkml:trace>
</inkml:ink>
</file>

<file path=ppt/ink/ink4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9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0,'5'5,"6"1,2 5,2 1,0 2,2-1,-3 3,2-2,3-3,3-4,2-2,2-3,-8-1,-7 3,-5 2</inkml:trace>
</inkml:ink>
</file>

<file path=ppt/ink/ink4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0,'4'5,"8"1,5 1,5-2,-2 3,2 0,1 0,1-3,2-2,-4 4,-5 1</inkml:trace>
</inkml:ink>
</file>

<file path=ppt/ink/ink4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41,'10'0,"7"0,7 0,3 0,2 0,1 0,-4-5,-3-1,1 0,0 1,1 1,-4-3,-5 0</inkml:trace>
</inkml:ink>
</file>

<file path=ppt/ink/ink4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1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664 872,'0'-5,"-5"-1,-6-5,-2-5,-2-5,-5-3,2-3,-1 4,2 0,0 5,3 0,-2 3,3 0,3 2</inkml:trace>
  <inkml:trace contextRef="#ctx0" brushRef="#br0" timeOffset="499.742">268 477,'-9'-15,"-4"-8,-4-2,1 0,-2 3,-2 6,-3 5,-2 5,2-1,2 0,-2 1,0 3,2-5,6 1</inkml:trace>
</inkml:ink>
</file>

<file path=ppt/ink/ink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08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0,'-21'65,"4"0,2 1,3 1,0 36,3 15,5 2,7 23,-2 6,-1-138</inkml:trace>
</inkml:ink>
</file>

<file path=ppt/ink/ink4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0:2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2306,'91'-77,"110"-95,1 3,75-85,-107 113,-30 28,84-56,-45 45,68-62,5-41,-47 57,-13 2,76-82,-218 210,-69 36,-146 38,60-44,103 9,1 0,0 0,-1 1,1-1,0 0,-1 1,1-1,-1 1,1-1,-1 1,1-1,-1 1,1 0,-1 0,0 0,1 0,-1 0,1 0,-1 1,1-1,-1 0,0 1,1-1,0 1,-1-1,1 1,-1 0,1 0,0 0,-1 0,1 0,0 0,0 0,0 0,0 0,0 0,0 1,0-1,0 0,0 1,1-1,-1 1,0 0,2 12,1 1,0 0,1 0,0-1,1 0,1 1,0-1,1-1,1 1,21 63,10 68,-36-127,0 1,2-1,0 0,1 0,0 0,2 0,5 9,-12-26,0 0,1 0,-1 0,0 0,0 0,1 0,-1 0,0-1,1 1,-1 0,1 0,-1 0,1-1,0 1,-1 0,1-1,0 1,-1 0,1-1,0 1,0-1,-1 1,1-1,0 0,0 1,0-1,0 0,0 0,0 1,-1-1,1 0,0 0,0 0,0 0,0 0,0 0,0 0,0 0,0-1,0 1,0 0,-1-1,1 1,0 0,0-1,0 1,0-1,-1 1,1-1,0 1,-1-1,1 0,0 1,0-2,22-48,69-325,-59 188,-33 186,0 12</inkml:trace>
  <inkml:trace contextRef="#ctx0" brushRef="#br0" timeOffset="1502.132">297 2221,'-5'-2,"0"0,0 0,0 0,0 1,0 0,0 0,0 0,0 0,0 1,0 0,-1 0,1 0,0 1,0 0,0 0,0 0,0 0,0 1,0 0,0 0,0 0,1 1,-1-1,1 1,0 0,0 1,0-1,0 1,0-1,1 1,-3 4,-28 16,-69 50,97-61,5-3</inkml:trace>
  <inkml:trace contextRef="#ctx0" brushRef="#br0" timeOffset="2839.84">974 2503,'17'73,"-4"180,-14-221,12-219,-4 153,1 0,3 0,0 2,2-1,3-1,8-21,-21 42,2 1,0 0,0 0,1 0,0 1,1 0,1 0,0 0,0 1,1 1,0-1,0 1,4-1,-10 8,-1 0,1 1,0-1,0 1,0 0,0 0,0 0,0 1,0-1,0 0,1 1,-1 0,0 0,0 0,0 0,0 1,0-1,1 1,-1 0,0 0,0 0,0 0,-1 0,1 1,0-1,0 1,-1 0,1 0,-1 0,1 0,-1 0,2 3,59 93,-47-67,-8-20,-2-4</inkml:trace>
  <inkml:trace contextRef="#ctx0" brushRef="#br0" timeOffset="3755.804">862 2165,'40'-23,"2"1,0 3,2 1,0 2,0 3,10-1,116-17,-168 31,-1-1,1 1,-1 0,1-1,-1 0,1 1,-1-1,0 0,1 0,-1 0,0 0,0 0,0 0,0 0,0 0,0 0,0 0,0-1,0 1,0 0,-1-1,1 1,0-1,-1 1,1-1,-1 1,0-1,0 1,1-1,-1 1,0-1,0 1,0-1,-1 1,1-1,0 1,0-1,-1 1,1-1,-1 1,0-1,0 0,-42-61,29 47,-1-4,9 14,0-1,1 1,0-1,0 0,1-1,0 1,0-1,1 0,0 0,1 0,-1-2,1-13</inkml:trace>
</inkml:ink>
</file>

<file path=ppt/ink/ink4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7:51.4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2879 73,'-1'11,"-1"0,-1 0,0 1,0-2,-1 1,-1 0,1-1,-2 0,1 0,-3 1,-14 31,-60 103,-48 93,2-27,-10 22,60-94,-51 92,42-53,3-37,-3-2,15-41,-111 188,-21 86,147-233,-17 19,299-465,-35 2,-85 86,-20 92,0 18,-69 87,-1-1,-1-1,-1-1,-1 0,9-25,14-30,90-204,-64 139,35-53,-18 5,18-35,1 32,-95 192,19-44,3 0,1 2,2 1,3 2,9-10,26-41,-77 106,0 0,0-2,-1 1,-1-1,0-1,0-1,0 0,-1-1,0 0,-1-1,0-1,0 0,-2-1,-95 40,112-42,0 0,0 1,0-1,0 0,0 1,0-1,1 0,-1 1,1-1,0 1,0-1,0 1,0-1,0 1,0-1,1 1,-1-1,1 1,-1-1,1 0,0 1,0-1,0 0,1 0,-1 0,0 0,1 0,-1 0,1 0,0 0,0 0,0-1,0 1,0 0,3 4,133 165,-31-11,-51-118,-54-43,0 0,-1-1,1 1,-1-1,0 1,1-1,-1 0,0 1,0-1,0 0,0 0,0 0,0 0,-1 0,1 0,0 0,-1 0,0 0,0 0,1 0,-1-1,0 1,-1 0,1 0,0 0,-1 0,1-1,0-1,-3-454,4 455,-1 1,1 0,-1 0,1-1,-1 1,0 0,0-1,0 1,0-1,0 1,0 0,-1-1,1 1,-1 0,1 0,-1-1,0 1,0 0,0 0,0 0,-1 0,1 0,0 0,-1 0,0 1,1-1,-1 0,0 1,0-1,0 1,0 0,0 0,0 0,0 0,0 0,0 0,0 0,-1 1,1-1,0 1,-1-1,1 1,0 0,-1 0,-1 0,-137 60,81-28,25-16,2 0,0 3,1 0,1 2,-21 19,52-40,-1 0,1 0,-1 0,1 1,0-1,-1 0,1 0,-1 0,1 1,-1-1,1 0,0 1,-1-1,1 0,0 1,-1-1,1 1,0-1,0 0,-1 1,1-1,0 1,0-1,0 1,0-1,-1 1,1-1,0 0,0 1,0-1,0 1,0-1,0 1,0-1,0 1,0-1,1 1,-1-1,0 1,0-1,0 1,1-1,-1 0,0 1,0-1,1 1,-1-1,0 0,1 1,-1-1,0 0,1 1,-1-1,0 0,1 1,-1-1,1 0,-1 0,1 0,-1 0,1 1,-1-1,1 0,-1 0,1 0,36 3,-32-3,5 0,10-1,1 2,-1 0,0 1,0 1,0 0,-1 2,14 5,185 92,-217-101,-1-2,0 0,0 1,-1-1,1 1,0-1,1 1,-1-1,0 0,0 1,0-1,0 1,0-1,0 1,1-1,-1 1,0-1,0 1,1-1,-1 1,0-1,1 1,-1-1,1 1,-1 0,1-1,-1 1,0 0,1-1,-1 1,1 0,0-1,-1 1,1 0,-1 0,1 0,-1 0,1 0,-1 0,1-1,0 1,-1 0,1 0,-1 1,1-1,-1 0,1 0,-1 0,1 0,0 0,-1 1,1-1,-1 0,1 0,-1 1,1-1,-1 0,0 1,1-1,-1 1,1-1,-1 1,0-1,1 0,-1 1,0 0,-3-8,-4-6,0-1,1 0,0 0,1 0,1-1,0 0,1 0,1 0,0 0,1 0,1 0,1-10,3 5,2-38,-6 56,0 1,-1 0,1-1,-1 1,1 0,-1-1,1 1,-1 0,0 0,0 0,0 0,1-1,-1 1,0 0,0 0,-1 1,1-1,0 0,0 0,0 0,-1 1,1-1,0 1,-1-1,1 1,0-1,-1 1,1 0,0 0,-1 0,1 0,-1 0,1 0,0 0,-1 0,1 0,-1 1,1-1,-139 18,138-18,1 0,0-1,0 1,-1 0,1 0,0 0,0 0,-1 0,1 0,0 0,-1 0,1 1,0-1,0 0,-1 1,1-1,0 1,0 0,0-1,0 1,0 0,0-1,0 1,0 0,0 0,0 0,0 0,0 0,1 0,-1 0,0 0,1 0,-1 1,1-1,-1 0,1 0,0 0,-1 1,1-1,0 0,0 0,0 1,0-1,0 0,0 1,0-1,0 0,1 0,-1 1,0-1,1 0,-1 0,1 0,-1 1,1-1,0 0,-1 0,1 0,0 0,1 1,143 112,-96-56,-71-80,-75-64,147 168,-41-59</inkml:trace>
  <inkml:trace contextRef="#ctx0" brushRef="#br0" timeOffset="8372.298">0 1456,'59'92,"-49"-68,-1-1,0 2,-2-1,-1 1,2 22,9 33,-6-35,-31-83,-30-191,46 196,1 0,2-1,1 1,2 0,1 0,7-28,15-98,-24 158,-1-1,1 1,-1 0,1 0,-1-1,1 1,0 0,-1 0,1 0,0 0,0 0,0 0,0 0,0 0,0 0,0 0,0 0,0 1,1-1,-1 0,0 1,0-1,1 1,-1 0,0-1,1 1,-1 0,0 0,1-1,-1 1,0 0,1 1,-1-1,0 0,1 0,-1 1,0-1,1 0,-1 1,0-1,0 1,1 0,-1-1,0 1,0 0,0 0,0 0,0 0,0 0,0 0,0 0,0 0,-1 0,2 1,45 65,20 62,-60-121</inkml:trace>
  <inkml:trace contextRef="#ctx0" brushRef="#br0" timeOffset="9467.151">226 2020,'6'-2,"1"0,-1-1,-1 0,1 0,0 0,-1-1,1 0,-1 0,0 0,-1-1,1 0,-1 0,0 0,0 0,2-4,1 0,-1 0,0 0,-1 0,0-1,0 1,-1-1,0 0,-1-1,0 1,0-1,-1 1,-1-1,0 0,0 0,-1 0,-2-10,2 21,-1-1,1 0,-1 0,1 1,-1-1,0 1,1-1,-1 0,0 1,1-1,-1 1,0 0,0-1,0 1,0 0,1-1,-1 1,0 0,0 0,0 0,0-1,0 1,0 0,0 0,0 1,1-1,-1 0,0 0,0 0,0 1,0-1,0 0,1 1,-1-1,0 0,0 1,0-1,1 1,-1 0,0-1,1 1,-1-1,1 1,-1 0,1 0,-1-1,1 1,-1 0,1 0,-1 0,1-1,0 1,0 0,-1 0,1 0,0 0,0 0,0 0,0 0,0-1,0 1,0 0,0 0,1 0,-2 4,0-1,1 1,0-1,0 0,0 1,1-1,-1 1,1-1,0 0,0 1,1-1,-1 0,1 0,0 0,0 0,0 0,1-1,-1 1,1-1,0 1,0-1,0 0,1 0,-1 0,1 0,-1-1,1 0,0 1,0-1,0-1,0 1,0-1,0 1,1-1,-1 0,0-1,1 1,-1-1,1 0,-1 0,0 0,1 0,-1-1,1 0,-1 0,0 0,0 0,1-1,-1 0,0 0,0 0,5-4,0-1,0 0,-1-1,0 0,0 0,-1 0,0-1,-1 0,0-1,0 1,-1-1,0 0,-1-1,0 1,0-1,-1 0,-1 0,1-10,-2 20,0 1,-1-1,1 0,-1 0,0 0,1 0,-1-1,0 1,0 0,0 0,1 0,-1 0,0 0,-1 0,1 0,0 0,0 0,0 0,0 0,-1 0,1 0,-1 0,1 0,-1 0,1 0,-1 0,1 0,-1 0,0 0,1 0,-1 1,0-1,0 0,0 1,0-1,1 0,-1 1,0-1,0 1,0 0,0-1,0 1,0 0,-1-1,1 1,0 0,0 0,0 0,0 0,0 0,0 0,0 0,0 0,-1 1,0 0,1 1,0 0,-1-1,1 1,0 0,0 0,0-1,0 1,0 0,1 0,-1 0,0 0,1 0,0 0,-1 0,1 1,0-1,0 0,0 0,0 0,1 0,-1 0,1 0,-1 0,1 0,0 0,-1 0,1 0,0 0,0 0,0-1,1 1,-1 0,1 1,58 44,-53-47,1-1,-1 0,0 0,1 0,-1-1,0 0,0 0,0-1,0 0,0 0,-1-1,0 0,1 0,-1 0,-1-1,1 0,-1 0,1 0,-1-1,-1 0,1 0,-1 0,0 0,-1-1,1 1,-1-1,-1 0,1 0,-1 0,0-1,-1 1,0 0,0-1,0-1,-1 3,1 2,0 1,0-1,-1 0,1 0,-1 0,0 0,0 0,0 0,-1 0,1 0,-1 1,0-1,0 0,0 0,-1 1,1-1,-1 1,0-1,0 1,0 0,-1-2,1 5,0 1,0-1,0 1,0 0,0 0,0-1,0 1,1 0,-1 1,0-1,1 0,-1 0,1 1,-1-1,1 1,0-1,-1 1,1 0,0-1,0 1,0 0,0 0,1 0,-1 0,0 0,1 0,0-1,-1 2,1-1,0 0,0 0,0 0,0 0,0 1,0 0,-1 1,1 0,0-1,0 1,1-1,-1 1,1-1,0 1,-1-1,1 1,1-1,-1 0,1 1,-1-1,1 0,0 0,0 0,0 0,0-1,1 1,-1 0,1-1,0 0,-1 0,1 1,0-2,0 1,1 0,-1-1,0 1,0-1,1 0,-1 0,1 0,-1 0,1-1,-1 0,1 0,-1 1,1-2,0 1,-1 0,4-2,11-3</inkml:trace>
  <inkml:trace contextRef="#ctx0" brushRef="#br0" timeOffset="10830.172">763 1400,'118'-214,"-113"205,-1 1,-1-1,0 0,0 0,0-1,-1 1,-1 0,1-1,-2 0,1 1,-1-1,-1 1,1-1,-2 1,0-4,1 12,0 0,1 0,-1 0,0 0,0 0,0 0,0 1,0-1,0 0,0 1,0-1,0 0,-1 1,1 0,0-1,0 1,0 0,-1-1,1 1,0 0,0 0,-1 0,1 0,0 0,0 0,0 1,-1-1,1 0,0 1,0-1,0 0,0 1,-1 0,1-1,0 1,0 0,0-1,0 1,0 0,1 0,-1 0,0 0,0 0,-41 42,39-39,0 0,1 1,-1-1,1 1,0 0,1-1,-1 1,1 0,0 0,0 0,0 0,1 1,0-1,0 0,0 0,0 0,1 0,0 0,0 0,1 0,-1 0,1 0,0 0,0-1,1 1,-1-1,1 1,0-1,0 0,0 0,1 0,-1-1,1 1,0-1,0 0,1 0,-1 0,3 1,-1-1,-1 0,1 0,0-1,0 0,0 0,0 0,0-1,0 1,1-2,-1 1,0-1,1 0,-1 0,1 0,-1-1,0 0,0 0,1-1,-1 0,0 0,0 0,-1-1,1 0,0 0,-1 0,5-4,5-10,0 0,-1 0,-1-2,0 1,-2-2,0 1,-1-2,-1 1,-1-1,-1-1,3-16,2 4,-11 32,1 0,-1 0,0 0,0 0,1 0,-1 0,-1-1,1 1,0 0,-1 0,1-1,-1 1,1-1,-1 1,0 0,0-1,0 1,-1-1,1 1,-1 0,1-1,-1 1,0 0,1 0,-1-1,0 1,-1 0,1 0,0 0,-1 0,1 0,-1 0,1 1,-1-1,0 0,0 1,0 0,0-1,-2 0,1 3,0 1,0-1,0 1,0 0,0 0,0 0,1 0,-1 0,1 1,-1-1,1 1,0 0,0 0,0 0,0 0,1 0,-1 0,1 0,0 0,-1 1,2-1,-1 0,0 1,1-1,-1 1,1-1,0 1,0-1,1 1,-1-1,1 0,0 3,1 0,-1-1,1 0,1 0,-1 0,1 0,0 0,0 0,0-1,1 1,-1-1,1 0,0 0,1 0,-1-1,1 1,-1-1,1 0,0-1,0 1,0-1,1 0,-1 0,0 0,1-1,-1 0,1 0,-1 0,1-1,0 0,-1 0,1 0,0-1,-1 0,1 0,-1 0,1-1,-1 0,0 0,0 0,0 0,0-1,0 0,0 0,9-9,0-1,-1 0,0-1,-1 0,0-1,-2 0,1-1,-2 0,0-1,-1 0,-1 0,-1-1,0 1,-1-2,-1 1,0 0,-2-1,0-13,-11-7,9 39,0-1,0 1,0-1,0 0,0 1,0-1,-1 0,1 1,0-1,-1 1,1-1,0 1,-1-1,1 1,-1-1,1 1,0-1,-1 1,1-1,-1 1,0 0,1-1,-1 1,1 0,-1-1,1 1,-1 0,0 0,1 0,-1-1,0 1,1 0,-1 0,0 0,1 0,-1 0,1 0,-1 0,0 1,1-1,-1 0,0 0,1 0,-1 1,1-1,-1 0,0 1,1-1,-1 0,1 1,-1-1,1 1,-1-1,1 1,0-1,-1 1,-2 4,1 0,-1 0,1 1,0-1,1 1,-1-1,1 1,0-1,1 1,-1 0,1 0,0-1,1 1,-1 0,1 0,0-1,0 1,1 0,0-1,0 0,0 1,1-1,-1 0,1 0,1 0,-1-1,2 2,-1-2,0 0,1 0,-1-1,1 0,0 0,0 0,0 0,1-1,-1 0,0 0,1 0,0-1,-1 0,1 0,0 0,-1-1,1 0,0 0,1 0,17 0</inkml:trace>
  <inkml:trace contextRef="#ctx0" brushRef="#br0" timeOffset="11506.442">763 637,'202'-337,"-194"324,-1-1,0 0,0 0,-2-1,0 0,0 0,-1 0,-1 0,-1-1,1-11,-3 28,1-1,-1 1,1-1,-1 1,1-1,-1 1,1-1,-1 1,1-1,0 1,-1-1,1 0,0 1,0-1,-1 0,1 0,0 0,0 1,-1-1,1 0,0 0,0 0,-1 0,1 0,0 0,0-1,-1 1,1 0,0 0,0 0,-1-1,1 1,0 0,-1-1,1 1,0-1,-1 1,1-1,-1 1,1-1,-1 1,1-1,-1 1,1-1,-1 0,1 1,-1-1,0 0,1 1,-1-1,0 0,0 0,0 1,1-1,-1 0,0 0,0 1,0-1,0 0,0 0,0 1,-1-1,1 0,0 0,0 1,0-1,-1 0,19 19,-2 0,0 1,-1 0,-1 1,-1 1,4 9,21 33,-26-47,0-4</inkml:trace>
  <inkml:trace contextRef="#ctx0" brushRef="#br0" timeOffset="17274.666">2569 582,'-93'246,"-60"-2,139-208,-2 0,-1-2,-2 0,-1-1,-2-1,-12 13,-22 61,25-38,-95 106,-14 41,-13 72,-27 48,78-134,104-187,18-38,63-117,50-126,73-32,-76 87,-91 140,61-133,-9 38,-78 148,-1 0,-1-1,-1 0,-1-1,-1 0,-1 0,0-1,-2 0,2-13,62-130,-34 97,87-150,2 21,-71 73,-52 118,-2 6</inkml:trace>
  <inkml:trace contextRef="#ctx0" brushRef="#br0" timeOffset="19022.702">2822 412,'-37'45,"-61"121,-48 115,123-235,-79 153,78-150,-3-2,-1 0,-2-2,-19 19,-76 135,18-27,96-151</inkml:trace>
  <inkml:trace contextRef="#ctx0" brushRef="#br0" timeOffset="19972.908">2174 1597,'-259'372,"58"-33,76-135,37-40,20-63,6-6,46-75</inkml:trace>
</inkml:ink>
</file>

<file path=ppt/ink/ink4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52.1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1 427,'328'-294,"-224"170,-104 124,0 0,0-1,0 1,0-1,0 1,0 0,1-1,-1 1,0-1,0 1,1 0,-1-1,0 1,0 0,1-1,-1 1,0 0,1-1,-1 1,0 0,1 0,-1 0,1-1,-1 1,0 0,1 0,-1 0,1 0,-1 0,0 0,1 0,-1 0,1 0,-1 0,1 0,-1 0,1 0,-1 0,0 0,1 0,-1 0,1 0,-1 1,0-1,1 0,-1 0,0 0,1 1,-1-1,0 0,1 1,-1-1,0 0,1 1,-1-1,0 0,0 1,1-1,-1 0,0 1,0-1,0 1,0-1,4 34,-4-23,25 138,-25-135,0-1,2 1,-1-1,2 1,0-1,0 0,2 0,-1 0,2-1,-1 1,2-1,4 6,1-5</inkml:trace>
</inkml:ink>
</file>

<file path=ppt/ink/ink4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32.88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88 968,'1'3,"0"0,1-1,0 1,-1-1,1 0,0 1,0-1,0 0,1 0,-1 0,0 0,1-1,-1 1,1 0,0-1,-1 0,1 0,0 0,0 0,0 0,5 3,174 85,-144-72,-1-1,-1 1,-1 2,0 2,23 18,180 90,5 10,-68-32,-184-137,-87-152,37 29,59 151,-1 1,0-1,1 1,-1-1,0 1,0-1,0 1,0 0,0 0,0-1,0 1,0 0,-1 0,1 0,0 0,-1 0,1 1,-1-1,1 0,-1 1,1-1,-1 1,1-1,-1 1,1 0,-1-1,0 1,1 0,-1 0,0 0,1 1,-1-1,1 0,-1 1,1-1,-1 0,0 1,1 0,-1-1,1 1,0 0,-1 0,1 0,0 0,-1 0,1 0,0 0,0 0,0 1,0-1,0 0,0 1,1-1,-1 1,0-1,0 2,-113 145,-41 5,155-153,-1 1,1-1,-1 0,1 1,0-1,-1 1,1-1,0 1,-1-1,1 1,0-1,-1 1,1-1,0 1,0-1,0 1,0-1,-1 1,1-1,0 1,0 0,0-1,0 1,0-1,0 1,1-1,-1 1,0-1,0 1,0 0,0-1,1 1,-1-1,0 1,0-1,1 0,-1 1,0-1,1 1,-1-1,1 1,-1-1,1 0,-1 1,1-1,-1 0,1 0,-1 1,1-1,-1 0,1 0,-1 0,1 1,-1-1,1 0,-1 0,1 0,0 0,-1 0,1 0,-1 0,1 0,-1 0,1-1,-1 1,1 0,0 0,51 1,-46-1,414-3,-441-14,-202-100,-8-10,57 4,-59-8,79 42,99 57,134 72,21 1,-18-9,-1 4,-2 3,6 8,27 24,72 55,106 4,-290-130,-1 0,1 0,0 0,-1 1,1-1,0 0,-1 0,1 0,0 1,-1-1,1 0,0 0,-1 1,1-1,0 0,0 1,0-1,-1 0,1 1,0-1,0 0,0 1,0-1,0 1,-1-1,1 0,0 1,0-1,0 0,0 1,0-1,0 1,0-1,0 0,1 1,-1-1,0 1,0-1,0 0,0 1,0-1,1 0,-1 1,0-1,0 0,1 1,-1-1,0 0,0 0,1 1,-1-1,1 0,-40-1,-231-80,218 64,2-2,0-2,1-3,2-1,-3-4,-122-124,14 85,130 60,1-2,1-1,0-1,0-1,-11-8,17 0,20 21,1 0,-1 0,0 1,0-1,1 0,-1 0,0 0,1 1,-1-1,0 0,1 0,-1 0,1 0,-1 0,0 0,1 0,-1 0,0 0,1 0,-1 0,0 0,1 0,-1 0,1 0,-1 0,0 0,1 0,-1-1,0 1,1 0,-1 0,0 0,1 0,-1-1,0 1,0 0,1-1,-1 1,0 0,0 0,0-1,1 1,-1 0,0-1,0 1,0 0,0-1,1 1,-1 0,0-1,0 1,0-1,0 1,0 0,0-1,0 1,0 0,0-1,0 1,-1 0,1-1,0 1,0-1,0 1,0 0,0-1,-1 1,1 0,131 54,-98-36,196 113,52 38,-54-50,-170-75,-86-42,-192-87,196 73,-2 0,-22-8,1-2,0-2,2-2,1-2,1-2,2-2,1-2,-19-22,44 38,-2-3,-2-1,0 2,-1 1,0 0,-16-8,-37-17,109 52,23 22,75 55,-91-39,-29-29</inkml:trace>
  <inkml:trace contextRef="#ctx0" brushRef="#br0" timeOffset="967.683">1189 1419,'-167'11,"-35"7,139-7,58-5</inkml:trace>
  <inkml:trace contextRef="#ctx0" brushRef="#br0" timeOffset="1848.416">850 1419,'-19'-33,"-165"-68,160 85,-1 0,0 2,-1 0,-1 2,-25-8,-76-37,11 6,0-6,14 8,100 50,10 3</inkml:trace>
  <inkml:trace contextRef="#ctx0" brushRef="#br0" timeOffset="3446.854">991 1504,'-8'-9,"-9"-9,0 1,-1 1,0 0,-2 1,1 1,-2 1,-14-6,-182-62,37-8,-12 17,171 66,1-1,0-1,1 0,0-1,0-2,1 0,-10-8,14 8</inkml:trace>
  <inkml:trace contextRef="#ctx0" brushRef="#br0" timeOffset="5298.801">1104 1504,'-19'7,"0"-1,-1 0,0-2,0 0,0-1,-1-1,1-1,0-1,-1-1,-10-2,-79 4,66 8,45-7,-1-1,1 0,-1 0,1 0,0 0,0 0,-1 0,1 0,0 0,0 0,0 0,0-1,0 1,0 0,0-1,1 1,-1-1,0 1,0-1,0 1,1-1,-1 0,0 1,0-1,1 0,-1 0,0 0,0 0,1 0,-1-1,0 1,0 0,1 0,-1-1,0 1,108 0,75 12,11 31,-194-42,-1-1,1 1,-1-1,1 0,0 1,-1-1,1 1,-1-1,1 0,0 0,-1 1,1-1,0 0,0 0,-1 0,1 0,0 0,-1 0,1 0,0 0,-1 0,1 0,0 0,-1 0,1 0,0-1,-1 1,1 0,0 0,-1-1,1 1,0-1,-1 1,1 0,-1-1,1 1,-1-1,1 1,-1-1,1 0,-1 1,0-1,1 1,-1-1,0 0,0 1,1-1,-1 0,0 1,0-1,0 0,0 1,0-1,0 0,0 0,0 1,0-1,0 0,0 1,0-1,0 0,-1 1,1-1,0 0,0 1,-1-1,1 0,-117-142,113 136,0-1,1 1,-1-1,2 0,-1 0,1 0,0 0,1 0,0-1,0 1,1 0,0-1,-22-89,13 88,1 6</inkml:trace>
  <inkml:trace contextRef="#ctx0" brushRef="#br0" timeOffset="15203.9">1584 234,'0'0,"-1"0,1-1,0 1,-1-1,1 1,-1 0,1 0,-1-1,1 1,-1 0,1 0,-1 0,0-1,1 1,-1 0,1 0,-1 0,1 0,-1 0,0 0,1 0,-1 0,1 0,-1 1,1-1,-1 0,1 0,-1 0,1 1,-1-1,1 0,-1 0,1 1,-1-1,1 1,-1-1,1 0,0 1,-1-1,1 1,0-1,-1 1,1-1,0 1,-1-1,1 1,0-1,0 1,0-1,0 1,0 0,0-1,-1 1,1-1,0 1,1-1,-1 1,0 0,0 0,-6 39,6-39,0 359,-1-381,0-14,2-1,1 1,2 0,1 0,1 0,5-8,97-182,-30 135,-77 90,0-1,0 0,1 1,-1-1,0 0,0 1,0 0,0-1,1 1,-1 0,0-1,0 1,0 0,1 0,-1 0,0 0,0 0,1 1,-1-1,0 0,0 0,1 1,-1-1,0 1,0-1,0 1,0-1,0 1,0 0,0 0,0-1,0 1,0 0,0 0,0 0,-1 0,1 0,0 0,-1 0,1 0,-1 1,1-1,22 57,-19-45,17 41,-9-34</inkml:trace>
  <inkml:trace contextRef="#ctx0" brushRef="#br0" timeOffset="16016.514">1951 572,'1'4,"1"-1,-1-1,1 1,-1 0,1 0,0 0,0-1,0 1,0-1,1 0,-1 1,0-1,1 0,0 0,0-1,-1 1,1-1,0 1,0-1,0 0,0 0,1 0,-1 0,0-1,0 1,1-1,-1 0,0 0,0 0,1 0,0-1,1 1,0-1,1 0,-1 0,0 0,0 0,0-1,0 0,0 0,0 0,0-1,-1 0,1 0,-1 0,0 0,0 0,0-1,0 0,0 0,-1 0,0 0,0-1,0 1,0-1,-1 0,0 0,0 0,0 0,0 0,-1 0,0 0,0-1,0 1,-1 0,0 0,0-1,0 1,1 1,-1 0,1 0,-1 0,0 0,0 0,0 0,0 0,0 1,-1-1,0 0,0 0,0 0,0 1,-1-1,1 0,-1 1,0-1,0 1,0 0,-1 0,1 0,-1 0,0 0,1 0,-1 1,-1-1,1 1,0 0,0 0,-1 0,1 0,-1 1,0-1,1 1,-1 0,0 0,0 1,0-1,0 1,-3-1,1 2,1 0,-1 0,1 0,0 1,-1-1,1 1,0 0,0 1,0 0,0-1,0 1,1 1,-1-1,1 1,0 0,0 0,1 0,-1 0,1 1,-1-1,2 1,-1 0,0 0,1 0,0 0,0 0,0 1,1-1,0 1,0-1,0 1,1-1,0 1,0 5,5 160,14-54,-20-104,-1-1,-1 1,0-1,-1 1,0-1,-1 0,0-1,-1 1,0-1,-1 0,0-1,-1 1,0-1,-26 10,20-20</inkml:trace>
  <inkml:trace contextRef="#ctx0" brushRef="#br0" timeOffset="18384.732">2431 206,'11'7,"-1"1,1-2,1 1,-1-1,1-1,0 0,1-1,-1 0,1-1,-1 0,1-1,0-1,0 0,0 0,0-2,0 1,0-2,1 0,7 2,-15 1,1-1,-1 0,1 0,0-1,-1 1,1-1,-1-1,1 1,-1-1,0 0,0-1,0 1,0-1,0 0,-1-1,1 0,-1 1,0-2,0 1,0-1,0 1,-1-1,0 0,0-1,0 1,-1-1,0 0,0 0,0 0,-1 0,0 0,0-2,0 4,0-1,-1 1,0-1,0 1,0-1,-1 0,1 0,-1 1,0-1,-1 0,1 0,-1 1,0-1,0 0,0 1,-1-1,1 1,-1 0,0-1,-1 1,1 0,-1 0,1 0,-1 0,0 1,-1-1,1 1,-1 0,1 0,-1 0,0 0,0 1,0 0,-3-1,-7 0,0 0,0 1,0 1,0 1,0 0,-1 0,1 1,0 1,0 1,0 0,0 1,-2 1,9-1,0 0,0 1,0 0,1 0,0 1,0 0,0 0,1 0,-1 1,2-1,-1 1,1 1,0-1,0 1,1-1,0 1,0 0,1 0,0 0,1 0,-1 1,2-1,-1 0,1 0,0 1,1-1,0 0,0 1,1-1,0 0,0 0,4 7,2 23,-2 0,-1 1,-2-1,-2 1,-2-1,-2 16,-1-26,-2-1,0 1,-2-1,-1-1,-1 1,-1-2,-1 1,-2-2,0 0,-11 13,25-36,0 0,-1 0,1 0,0 0,0 0,-1-1,1 1,-1 0,1 0,-1 0,1 0,-1 0,0 0,1-1,-1 1,0 0,0-1,1 1,-1 0,0-1,0 1,0-1,0 1,0-1,0 0,0 1,0-1,0 0,0 0,0 1,0-1,0 0,0 0,0 0,0 0,0-1,0 1,0 0,0 0,0 0,0-1,0 1,1-1,-1 1,0-1,0 1,0-1,0 1,0-1,1 0,-1 1,0-1,1 0,-1 0,0 1,1-1,-1 0,1-1,0-13,3 0</inkml:trace>
</inkml:ink>
</file>

<file path=ppt/ink/ink4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08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47,'-10'-46,"9"46,0 0,0 0,0 0,0 0,0 0,0 0,0 0,1 0,-1 0,0 0,0 1,0-1,0 0,0 0,1 1,-1-1,0 1,0-1,1 1,-1-1,0 1,1-1,-1 1,0 0,1-1,-1 1,1 0,-1-1,1 1,-1 0,1 0,0 0,-1-1,1 1,0 0,0 0,-1 0,1 0,0 0,-37 162,36-151,-4 19,2 0,1 0,1 0,2 0,1 0,1 0,2 0,1-1,2 0,1 0,8 19,-15-43,0 0,0-1,0 1,1-1,0 0,0 1,0-1,0-1,1 1,0 0,0-1,1 0,-1 0,1 0,-1-1,1 1,0-1,1 0,-1 0,0-1,1 0,0 0,-1 0,1-1,0 1,0-1,0-1,0 1,0-1,0 0,0-1,0 1,0-1,-1 0,1-1,4 0,7-10,-1 0,0-1,-1-1,0 0,-1-1,-1 0,0-2,-1 1,-1-1,-1-1,2-5,69-125,-82 148,1-1,0 1,0-1,0 0,0 1,0-1,0 1,0-1,0 0,0 1,0-1,0 0,0 1,1-1,-1 1,0-1,0 1,1-1,-1 1,0-1,1 1,-1-1,0 1,1-1,-1 1,1-1,-1 1,1-1,-1 1,1 0,-1 0,1-1,-1 1,1 0,-1 0,1-1,0 1,-1 0,1 0,-1 0,1 0,0 0,-1 0,1 0,-1 0,1 0,0 0,-1 0,1 0,-1 1,1-1,0 0,-1 0,1 1,-1-1,1 0,-1 0,1 1,-1-1,1 1,-1-1,1 1,13 38,-11-29,0 1,-2-2,0 0,0 0,1 0,0 0,1 0,0 0,0-1,1 1,0-1,1 0,0 0,0-1,0 1,1-1,0 0,1-1,-1 0,1 0,0 0,1-1,0 1,-1-2,2 1,-1-1,0-1,1 0,0 0,1 0,-1-3,0 0,-1-1,1 0,0-1,-1 1,0-2,1 1,-1-1,0-1,0 1,0-1,-1-1,1 1,-1-1,0-1,-1 1,1-1,-1 0,0-1,-1 1,1-2,5-6,-1-1,0 0,-1 0,-1-1,0-1,-1 1,-1-1,0 0,2-15,19-135,-18 89,-8 66</inkml:trace>
  <inkml:trace contextRef="#ctx0" brushRef="#br0" timeOffset="413.037">1441 498,'21'-27,"-1"-2,-1 0,-1-1,-2-1,-1-1,2-11,-15 41,-1 0,1 0,-1-1,0 1,0-1,0 1,0-1,0 0,0 1,-1-1,1 0,-1 1,0-1,0 0,0 0,0 1,0-1,-1 0,1 0,-1 1,0-1,1 0,-1 1,-1-1,1 1,0 0,0-1,-1 1,0 0,1 0,-1-1,0 1,0 1,0-1,0 0,0 0,-1 1,1-1,0 1,-1 0,1 0,-1 0,0 0,-5 3,-1 0,0 0,1 1,-1 1,1 0,0 0,0 0,1 1,-1 0,1 0,0 1,0 0,1 0,0 1,0 0,0 0,1 0,0 0,1 1,-1 0,1 0,-1 6,3-11,-7 9,0 1,1 0,0 1,1-1,0 2,1-1,1 1,1 0,0 0,0 0,2 0,0 1,1-1,0 1,1-1,1 1,0-1,4 14,0-21,2-1,-1 0,1 0,0 0,0-1,0 0,1 0,0-1,1 0,-1 0,1-1,0 0,0-1,0 0,0 0,0-1,1 0,-1-1,1 0,0 0,-1-1,1 0,0-1,-1 0,3-1,153-39,-140 34</inkml:trace>
</inkml:ink>
</file>

<file path=ppt/ink/ink4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09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5,'0'-1,"0"1,-1 0,1-1,-1 1,1 0,-1-1,1 1,-1 0,1 0,-1-1,1 1,-1 0,1 0,-1 0,0 0,1 0,-1 0,1 0,-1 0,1 0,-1 0,1 0,-1 0,0 0,1 0,-1 1,1-1,-1 0,1 0,-1 1,1-1,-1 0,1 1,-1-1,1 0,0 1,-1-1,1 1,0-1,-1 1,1-1,0 1,-1-1,1 1,0-1,0 1,0-1,-1 1,1-1,0 1,0-1,0 1,0-1,0 1,0 0,0-1,0 1,0-1,0 1,1 0,-7 40,6 474,28-206,-4-197,-24-111,-1-1,1 1,0 0,0 0,0-1,1 1,-1 0,0 0,0-1,0 1,0 0,1-1,-1 1,0 0,1 0,-1-1,1 1,-1-1,1 1,-1 0,1-1,-1 1,1-1,-1 1,1-1,-1 0,1 1,0-1,-1 0,1 1,0-1,0 0,-1 0,1 1,0-1,-1 0,1 0,0 0,0 0,-1 0,1 0,0 0,0 0,-1 0,1-1,0 1,0 0,-1 0,1-1,0 1,-1 0,1-1,0 1,-1-1,1 1,-1-1,1 1,29-37,-30 36,125-170,-88 131,-16 14,2 1,0 2,2 0,0 1,2 2,27-17,-52 36,0 0,0 0,1 0,-1 1,1-1,-1 0,1 1,-1 0,1-1,-1 1,1 0,-1 0,1 0,-1 1,1-1,-1 1,1-1,-1 1,0 0,1 0,-1 0,0 0,1 0,-1 1,0-1,0 1,0-1,0 1,-1 0,1 0,0 0,-1 0,1 0,-1 0,0 0,1 0,-1 0,0 1,-1-1,1 1,0-1,-1 0,1 1,-1 0,20 190,8-61,-8-68,-12-48</inkml:trace>
  <inkml:trace contextRef="#ctx0" brushRef="#br0" timeOffset="435.704">1242 597,'-37'28,"0"2,2 1,1 2,2 2,-26 35,52-63,0 0,1 0,0 0,0 1,0 0,1 0,0 0,1 0,0 1,0-1,1 1,0 0,0 0,1 0,0 0,1 0,0 0,0 0,1 0,0 0,1 0,0-1,0 1,4 8,-5-16,0 1,0 0,0-1,1 1,-1-1,0 0,1 1,0-1,-1 0,1 0,0 0,-1 0,1 0,0 0,0-1,0 1,0-1,0 1,0-1,-1 0,1 1,0-1,0 0,0 0,0-1,0 1,0 0,0-1,0 1,0-1,0 1,0-1,0 0,-1 0,1 0,0 0,-1 0,2-2,61-49,143-238,-207 289,1-1,-1 1,1 0,0-1,-1 1,1 0,0 0,0 0,0 0,0 0,0 0,0 0,0 0,0 0,1 0,-1 0,0 1,0-1,1 0,-1 1,0-1,1 1,-1 0,1-1,-1 1,1 0,-1 0,1 0,-1 0,0 0,1 0,-1 0,1 0,-1 1,1-1,-1 1,0-1,1 1,-1-1,0 1,0 0,1 0,-1 0,0-1,0 1,0 0,0 0,0 1,0-1,0 0,0 0,0 0,-1 1,1-1,34 110,-31-100,0 0,1 0,0 0,1-1,0 1,1-2,0 1,0-1,1 0,0 0,1-1,0 0,0-1,1 0,0 0,0-1,0 0,4 1,11 1</inkml:trace>
  <inkml:trace contextRef="#ctx0" brushRef="#br0" timeOffset="787.982">1666 569,'11'67,"2"-1,4-1,22 58,-38-119,1 3,-1-1,1 0,0 0,1 0,-1 0,1 0,0 0,1-1,-1 1,1-1,0 0,1 0,-1 0,1-1,0 0,0 0,0 0,0 0,6 2,-8-8,1 1,0 0,-1-1,1 0,-1 0,0 0,1 0,-1 0,0-1,0 1,-1-1,1 0,0 0,-1 0,0 0,0 0,0-1,0 1,0-1,-1 1,1-1,-1 0,0 1,0-1,-1 0,1 0,3-6,114-280,-85 250,-16 28</inkml:trace>
  <inkml:trace contextRef="#ctx0" brushRef="#br0" timeOffset="1120.36">2230 766,'36'-22,"-1"-1,-1-3,-1 0,-1-2,-1-2,-2 0,21-30,-48 58,0 0,1 0,-1 0,0-1,0 1,-1 0,1-1,0 0,-1 1,1-1,-1 0,0 0,0 0,0 0,-1 0,1 0,-1 0,1 0,-1 0,0 0,0 0,0 0,-1 0,1 0,-1 0,1 0,-1 0,0 0,0 0,-1 0,1 1,-1-1,1 0,-1 1,0-1,0 1,0 0,0-1,0 1,0 0,-1 0,1 1,-1-1,1 0,-1 1,0 0,0-1,-7 1,1 1,-1 0,0 0,0 1,0 1,0-1,0 2,1-1,-1 1,1 1,0-1,0 2,0-1,1 1,-1 0,1 1,0 0,1 1,-1-1,1 1,1 1,-1-1,1 1,0 0,1 1,0-1,1 1,-1 0,0 5,-2-3,0 0,1 0,1 1,0 0,0 0,1 0,1 1,0-1,0 1,1 0,1-1,1 1,-1 0,2 0,0 0,0 0,2 0,-1-1,2 2,1-3,0 0,0-1,2 1,-1-1,1 0,1-1,-1 0,2 0,-1-1,1 0,0 0,1-1,0 0,0-1,1 0,-1-1,1 0,0-1,1 0,-1 0,3-1,116 2,-104-6</inkml:trace>
</inkml:ink>
</file>

<file path=ppt/ink/ink4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15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697 141</inkml:trace>
  <inkml:trace contextRef="#ctx0" brushRef="#br0" timeOffset="-493.68">387 283,'-18'0,"1"1,0 0,0 2,0 0,0 1,0 0,0 1,1 1,0 1,0 0,1 1,0 1,0 0,1 1,0 1,12-10,-1 1,1-1,0 0,0 1,0 0,0-1,1 1,-1 0,0 0,1 0,-1 0,1 0,0 0,0 0,-1 0,1 1,1-1,-1 0,0 1,1-1,-1 1,1-1,0 1,-1-1,1 1,0-1,1 1,-1-1,0 1,1-1,-1 1,1-1,0 0,0 1,0-1,0 0,0 0,1 1,-1-1,1 0,-1 0,1-1,0 1,0 0,-1 0,1-1,0 1,1-1,0 1,94 11,-88-14,-1 1,0 0,1 0,-1 1,0 0,0 0,0 1,1 0,-2 1,1 0,0 0,-1 0,1 1,-1 0,3 3,-7-5,-1 0,0 0,0 1,0-1,0 1,0-1,0 1,-1 0,1-1,-1 1,0 0,0 0,0 0,0 0,-1 0,1 0,-1 1,0-1,1 0,-1 0,-1 0,1 0,0 0,-1 0,0 0,0 0,0 0,0 0,0 0,0 0,-2 1,0 3,-2 1,1-1,-1-1,0 1,-1-1,0 0,0 0,0 0,0-1,-1 0,-3 2,1-2,-9 8,-1-1,0-1,0 0,-1-2,-1 0,1-1,-2-1,1-2,0 0,-1-1,0 0,20-4,0 0,0 0,0 0,0 0,0 0,0 0,1-1,-1 1,0-1,0 1,0-1,1 1,-1-1,0 0,1 0,-1 0,0 0,1 0,-1 0,1-1,0 1,-1 0,1-1,0 1,0-1,0 1,0-1,0 0,0 0,0-10</inkml:trace>
  <inkml:trace contextRef="#ctx0" brushRef="#br0" timeOffset="-245.63">641 537,'-5'34,"-6"24,-2 9,-2-3,0-8,-2-8,-2-13,1-7,5-8</inkml:trace>
  <inkml:trace contextRef="#ctx0" brushRef="#br0" timeOffset="303.268">754 847,'13'-38,"2"1,1 0,3 1,0 1,3 0,22-27,-44 63,0 0,0 0,0 0,0 1,0-1,0 0,0 0,1 0,-1 1,0-1,1 0,-1 0,1 0,-1 0,1 0,0 0,-1 0,1 0,0 0,0 0,0 0,0 0,0 0,0-1,0 1,0 0,0-1,0 1,0-1,0 1,0-1,0 0,0 1,1-1,-1 0,0 0,0 0,1 0,-1 0,0 0,0 0,0 0,1 0,-1-1,0 1,0 0,0-1,0 1,0-1,1 1,-1-1,0 0,0 1,0-1,-1 0,1 0,0 0,0 1,0-1,0 0,-1 0,1 0,-1 0,1-1,-1 1,1 0,-1 0,1 0,-1-1,2 36,-3-28,0-1,0 1,1-1,-1 1,1-1,0 1,1-1,0 1,0-1,0 1,0-1,1 0,0 1,0-1,0 0,0 0,1 0,0-1,0 1,1-1,-1 1,1-1,0 0,0-1,0 1,0-1,1 1,-1-1,1-1,0 1,0-1,4 2,0-5,-1-1,1 0,-1 0,1-1,-1 0,0-1,0 1,-1-2,1 1,-1-1,0 0,0-1,0 1,-1-1,1-1,-2 1,1-1,-1 0,0 0,0-1,0-2,4-1,-1 0,0 0,-1-1,-1-1,0 1,0-1,-1 0,-1 0,0 0,-1-1,-1 1,2-12,-4 2</inkml:trace>
  <inkml:trace contextRef="#ctx0" brushRef="#br0" timeOffset="1985.548">1657 311,'-135'22,"129"-20,1 0,0 0,-1 1,1 0,0 0,1 0,-1 0,0 1,1 0,0 0,0 0,0 0,1 1,-1-1,1 1,0 0,0 0,1 1,-1-1,1 0,0 1,0 3,-6 25,5-22,-1 1,2 1,0-1,0 0,2 0,-1 1,2-1,1 14,-1-19,1 0,0 0,0 0,1 0,0 0,1 0,-1 0,1-1,1 0,-1 0,1 0,1 0,-1-1,1 0,0 0,1-1,-1 1,1-1,0-1,0 1,1-1,-1-1,1 1,0-1,0 0,0-1,0 0,0 0,1-1,-1 0,0-1,1 1,-1-2,6 0,3-2,0-1,-1 0,0-2,0 0,0 0,0-2,-1 0,-1-1,1 0,-1-1,-1 0,0-1,0-1,-1 0,-1-1,0 0,-1-1,0 0,-1 1,0 1,-2-1,1 0,-2-1,0 0,0 0,-1 0,-1-1,0 0,-1 0,-1 1,0-2,-1 1,-1 0,0 0,-1 0,-1 0,-2-7,3 13,-1 0,0 1,-1-1,0 0,-1 1,1 0,-1 0,-1 0,0 0,0 1,0-1,-1 1,0 1,-1-1,1 1,-1 0,0 1,-1-1,1 1,-1 1,0 0,0 0,-9-3,9 8,1 1,-1 0,0 0,1 0,-1 1,1 0,0 1,0-1,0 1,1 1,-1-1,1 1,0 1,0-1,1 1,0 0,0 0,0 0,0 1,1-1,0 1,1 0,0 1,0-1,0 0,0 5,-2 9,1 0,0 0,2 1,1-1,0 1,2-1,1 9,-1 10,27 165,-17-141,-5-35,-1 0,-1 1,-1-1,-2 0,-1 1,-1-1,-2 1,-3 14,-30 153,28-152,5-44,3-12</inkml:trace>
  <inkml:trace contextRef="#ctx0" brushRef="#br0" timeOffset="2403.892">2137 0,'6'3,"1"-1,-1 1,0 1,-1-1,1 1,-1-1,1 2,-1-1,0 1,-1-1,1 1,-1 1,0-1,0 0,0 3,-3-7,13 23,-1 2,-1-1,-1 2,-1 0,-2 0,0 0,-2 1,-1 0,-2 0,0 1,-2-1,-1 1,-1-1,-4 21,2-14,-1-1,-1 1,-2-1,-2 1,-1-2,-1 0,-5 7,8-24,0 0,0 0,-2-1,0 0,0-1,-2 0,0-1,0 0,-1-1,-1 0,0-1,0-1,-1 0,0-1,-1 0,-74 32,66-31</inkml:trace>
  <inkml:trace contextRef="#ctx0" brushRef="#br0" timeOffset="4738.495">2391 791,'240'-210,"-229"200,-1 0,0-1,-1 0,0 0,-1-1,0 0,-1 0,0-1,-1 0,0 0,0-4,-6 16,0-1,0 1,-1 0,1 0,0-1,0 1,-1 0,1-1,-1 1,1 0,-1 0,1 0,-1 0,0-1,1 1,-1 0,0 0,0 0,0 0,0 1,0-1,0 0,0 0,0 1,-1-1,1 0,0 1,0-1,0 1,-1-1,1 1,0 0,-1 0,1 0,0-1,-1 1,1 0,0 1,0-1,-1 0,1 0,0 0,-1 1,1-1,0 1,0-1,-1 1,1-1,0 1,0 0,0 0,0-1,0 1,0 0,0 0,0 0,0 0,1 0,-1 0,0 1,1-1,-1 0,0 0,1 0,-1 1,-4 3,0 0,0 1,1 0,0 0,0 0,0 1,1-1,-1 1,2 0,-1 0,1 0,0 0,0 0,1 1,0-1,0 0,1 1,0-1,0 0,1 1,0-1,0 1,1-1,0 0,0 0,0 0,1 0,0 0,1-1,0 1,2 2,-1-3,1 0,1 0,-1 0,1-1,0 0,0 0,1-1,-1 0,1 0,0-1,0 0,0 0,1-1,-1 0,1-1,-1 0,1 0,-1 0,1-1,-1-1,1 1,0-1,-1-1,0 0,4-1,18-5,-1-2,-1 0,1-2,-2-1,0-2,-1 0,0-2,-1-1,-1 0,-1-2,8-10,-27 28,0-1,0 0,0-1,-1 1,1-1,-1 0,0 0,0 0,0 0,0 0,-1-1,0 1,0-1,0 1,0-1,-1 0,0 0,0 0,0 0,0 0,-1 0,0 0,0 0,0 0,-1 0,0 0,0 0,0 0,-1-2,-1 6,-1 0,1 1,-1-1,1 1,-1 0,1-1,-1 2,1-1,-1 0,1 1,-1-1,1 1,0 0,-1 0,1 1,0-1,0 1,0-1,0 1,0 0,0 0,0 0,0 1,1-1,-1 1,1-1,0 1,0 0,0 0,0 0,-5 5,0 0,1 1,0 0,0 0,1 0,1 0,-1 1,1 0,1 0,0 0,-2 9,4-14,1 0,-1-1,1 1,0-1,0 1,0 0,1-1,0 1,0-1,0 1,0-1,1 1,-1-1,1 0,0 0,1 0,-1 0,1 0,-1 0,1 0,0-1,1 0,-1 1,1-1,-1-1,1 1,3 2,7 0,0 0,0 0,0-1,0-1,1-1,-1 0,1-1,0 0,-1-1,1-1,0 0,-1-1,1-1,-1 0,9-3,3-4,-1-1,0-1,0-1,-2-1,1-1,-2-1,0-1,-1-1,-1-1,0-1,1-4,45-66,-64 86,0 0,0 0,0 0,0 0,-1 0,1 0,-1 0,0-1,-1 1,1 0,-1-1,0 1,0 0,0-1,0 1,-1 0,0-1,0 1,0 0,0 0,-1-1,0 1,-1-2,2 4,-1 0,0 0,0 0,0 0,0 0,0 0,0 1,0-1,0 1,-1-1,1 1,-1 0,1 0,-1 0,1 0,-1 0,0 1,1-1,-1 1,0 0,1 0,-1 0,0 0,0 0,1 0,-1 1,0-1,1 1,-1 0,1 0,-1 0,1 0,-1 0,1 1,-1 0,-76 62,72-57,-1 1,2 0,-1 1,1 0,0 0,1 0,0 1,0-1,1 1,1 0,-1 1,2-1,-1 0,2 1,-1 0,1-1,1 1,0 0,0-1,1 1,1 0,-1-1,2 1,0-1,0 0,1 0,0 0,0 0,1-1,1 1,-1-1,1 0,1-1,0 0,0 0,1 0,3 2,5-1,0 1,1-2,0 0,1-2,0 1,0-2,0-1,1 0,-1-1,1-1,0-1,0 0,0-1,11-3,-6 3</inkml:trace>
</inkml:ink>
</file>

<file path=ppt/ink/ink4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13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1694 536,'-45'354,"32"-233,23-166,0-11,2 1,3 1,2 1,2 0,17-29,-18 48,-8 10,2 1,0 0,2 1,0 0,2 1,0 0,1 2,1 0,1 1,1 1,3-2,-21 18,-1 1,0-1,1 0,-1 1,0 0,1-1,-1 1,1 0,-1 0,1 0,-1 0,0 0,1 0,-1 0,1 0,-1 1,1-1,-1 1,0-1,1 1,-1-1,0 1,0 0,1-1,-1 1,0 0,0 0,0 0,0 0,0 0,0 0,0 0,0 1,-1-1,1 0,0 0,-1 1,1-1,-1 0,1 1,-1-1,1 1,-1 0,17 66,-8 43,-3-86</inkml:trace>
  <inkml:trace contextRef="#ctx0" brushRef="#br0" timeOffset="-1184.288">1 368,'12'28,"94"206,-36 14,-38-91,-15-196,14-63,5 1,22-40,42-118,-77 184,-21 74,0 1,-1 0,1-1,0 1,0 0,0 0,0 1,0-1,0 0,0 0,0 1,-1-1,1 1,0 0,0 0,-1-1,1 1,0 0,-1 1,1-1,-1 0,1 0,-1 1,0-1,1 0,-1 1,0-1,0 1,0 0,0-1,0 1,-1 0,2 1,2 2,10 10,0-2</inkml:trace>
  <inkml:trace contextRef="#ctx0" brushRef="#br0" timeOffset="-742.814">790 565,'24'-5,"13"-1,5-5,0-1,-3 3,-2 2,-3 2,-3 3,-2 0,0 2,-2 0,-4-4,-2-2,1 0,1 2,-3 0</inkml:trace>
  <inkml:trace contextRef="#ctx0" brushRef="#br0" timeOffset="-516.512">847 735,'33'9,"22"-1,5-2,-2-3,-7-1,-6-1,-7-1,-5 0,-3-5,-2-2,-6 1</inkml:trace>
  <inkml:trace contextRef="#ctx0" brushRef="#br0" timeOffset="4691.826">1666 1,'-13'7,"0"1,0 0,1 1,1 1,0 0,0 0,0 1,2 1,-1-1,1 2,1-1,-6 12,-2 22,2 0,2 1,1 0,3 0,-2 45,9-79,-11 78,5-54,1 1,3 0,1 0,2 0,1 0,2 0,2 1,-2-21,0 0,2-1,0 1,1-1,1 0,0 0,1-1,1 0,1 0,0-1,1 0,0-1,1 0,1-1,0-1,1 0,1 0,-1-1,2-1,-1-1,1 0,11 4,68 22,-77-25</inkml:trace>
</inkml:ink>
</file>

<file path=ppt/ink/ink4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44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344 457,'1'-4,"0"0,-1 0,0 1,0-1,0 0,0 0,-1 0,1 0,-1 1,0-1,0 0,0 1,-1-1,1 1,-1-1,0 1,0 0,0-1,0 1,-1 0,1 1,-1-1,1 0,-1 1,0-1,0 1,-1 0,1 0,0 0,-1 0,1 1,-1-1,1 1,-1 0,0 0,0 1,1-1,-4 0,-6 4,0 1,0 0,0 1,1 0,-1 1,2 0,-1 1,1 0,0 1,0 0,1 1,0 0,0 1,1 0,0 0,1 1,-1 3,1-4,0 2,1-1,0 1,1 0,1 0,0 0,0 1,1 0,1 0,-1 7,3-15,0 0,1-1,-1 1,1 0,0 0,0 0,1-1,0 1,-1 0,1 0,1-1,-1 1,1-1,0 1,0-1,0 0,1 1,-1-1,1 0,0-1,0 1,0 0,1-1,-1 0,1 0,0 0,0 0,0-1,0 1,3 0,2 1,1 0,0-1,0-1,0 1,0-2,1 1,-1-1,0-1,1 0,-1 0,1-1,-1 0,0-1,0 0,0-1,0 0,0-1,0 0,-1 0,0-1,4-3,22-14,-1-2,-1-2,-1-1,22-24,-13 12,32-43,-72 82,0 0,0 0,0 1,0-1,0 0,0 1,0-1,0 1,0-1,0 1,0-1,0 1,0 0,0-1,0 1,-1 0,1 0,0 0,-1-1,1 1,0 0,-1 0,1 0,-1 0,1 0,-1 0,0 0,1 0,-1 0,0 1,0-1,0 0,0 0,0 0,0 0,0 1,1 0,27 70,-15-48</inkml:trace>
  <inkml:trace contextRef="#ctx0" brushRef="#br0" timeOffset="449.699">852 739,'23'-53,"3"1,1 1,28-37,-55 89,1 0,-1 0,0 0,0 0,1 0,-1 0,1-1,-1 1,0 0,1 0,0 0,-1 0,1-1,-1 1,1 0,0-1,0 1,-1 0,1-1,0 1,0-1,0 1,0-1,0 0,-1 1,1-1,0 0,0 0,0 1,0-1,0 0,0 0,0 0,0 0,0 0,0 0,0-1,0 1,0 0,0 0,0-1,0 1,0 0,-1-1,1 1,0-1,0 1,0-1,-1 0,1 1,0-1,-1 0,1 0,0 1,-1-1,1 0,-1 0,1 0,-1 0,0 1,1-1,22 125,-22-121,0 1,0-1,1 0,-1 0,0-1,1 1,0 0,0 0,0-1,0 1,0-1,0 0,1 1,-1-1,1 0,-1 0,1-1,0 1,0-1,0 1,0-1,0 0,0 0,0 0,0 0,0-1,1 1,-1-1,0 0,0 0,1 0,-1 0,0-1,0 1,0-1,0 0,3 0,6-6,1 0,-1 0,-1-1,1 0,-1-1,0-1,-1 0,-1 0,1-1,-1 0,-1 0,0-1,-1 0,5-11,20-42,-23 50</inkml:trace>
  <inkml:trace contextRef="#ctx0" brushRef="#br0" timeOffset="888.544">1840 457,'-20'10,"1"1,1 1,0 1,1 1,0 0,1 1,1 1,0 0,1 1,1 1,0 1,12-17,-1 0,1 1,0 0,-1-1,1 1,0-1,1 1,-1 0,0 0,1 0,0-1,-1 1,1 0,0 0,1 0,-1-1,0 1,1 0,0 0,-1 0,1-1,0 1,0-1,1 1,-1 0,1-1,-1 0,1 1,0-1,-1 0,1 0,0 0,1 0,-1 0,0-1,0 1,1-1,-1 1,1-1,-1 0,1 0,0 0,0 0,-1 0,3 0,6 1,0 1,0-2,-1 1,1-1,0-1,0 0,0 0,0-1,0-1,0 0,0 0,-1-1,1 0,-1-1,0-1,0 1,0-1,-1-1,5-3,3-3,0-2,0 0,-2 0,1-2,-2 0,0 0,-1-2,-1 1,5-12,1-2,-1 7,-1-2,-2 1,0-2,-2 0,-1-1,-1 0,-1 0,-2-1,-1 0,-1-1,0-13,-5 37,0-1,0 0,-1 1,0 0,0-1,-1 1,0-1,0 1,0 0,-1 0,0 0,0 1,-1-1,1 1,-1-1,0 1,-1 0,1 1,-1-1,0 1,0 0,0 0,-1 0,1 1,-1 0,0 0,0 0,0 1,0 0,-1 0,1 0,-1 1,1 0,-1 1,1-1,-1 1,1 0,-1 1,1-1,-1 1,1 1,-1-1,-4 6,-1-1,1 2,1-1,-1 1,2 1,-1 0,1 1,0-1,1 2,0-1,0 1,2 0,-1 1,1-1,1 1,0 1,1-1,0 1,1 0,0-1,1 1,0 0,1 1,1 2,-1 8,1 0,1 0,1-1,1 1,1-1,1 1,1-1,1-1,1 1,1-1,1-1,1 1,1-2,1 0,0 0,2-1,0-1,1 0,1-1,1-1,0-1,1 0,0-2,1 0,1-1,0-1,0-1,1 0,1-2,-1-1,1-1,23 3,-12-4</inkml:trace>
</inkml:ink>
</file>

<file path=ppt/ink/ink4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5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282 114,'26'236,"-43"23,11-213,-26 264,32-294,12 58,-6-69</inkml:trace>
  <inkml:trace contextRef="#ctx0" brushRef="#br0" timeOffset="244.291">1 623,'43'-10,"38"-8,16 0,-1 2,-5-1,-15 3,-10 3,-11 0,-6 0,-6 3,-6 3,-4-3,-3 0,-7 2</inkml:trace>
  <inkml:trace contextRef="#ctx0" brushRef="#br0" timeOffset="613.41">932 1,'-62'432,"55"-385,1-21,1 1,1 0,1 0,2 0,1 0,1 0,1 0,1 0,2 0,0 0,8 20,-11-44,-1 0,1 1,0-1,0 0,0 0,0 0,0 0,1-1,-1 1,1 0,0-1,0 0,0 0,0 0,0 0,0 0,1-1,-1 1,1-1,-1 0,1 0,-1 0,1 0,-1-1,1 0,0 1,-1-1,1 0,0-1,-1 1,1-1,0 0,-1 0,1 0,1-1,6-1,-1-2,0 0,0 0,0 0,0-2,-1 1,0-1,0 0,-1-1,0 0,1-1,7-10,0 0,2 1,0 1,1 0,1 2,8-6,-26 20,-1 0,0 0,1 0,-1 0,1 0,-1 1,1-1,0 0,-1 1,1-1,0 1,-1-1,1 1,0 0,0 0,-1 0,1 0,0 0,0 0,-1 0,1 1,0-1,0 1,-1-1,1 1,0-1,-1 1,1 0,-1 0,1 0,-1 0,0 0,1 0,-1 0,0 1,0-1,1 0,-1 1,0-1,0 1,-1-1,1 1,0 0,0-1,-1 1,1 0,-1-1,0 1,1 0,-1-1,0 1,0 0,0 0,0 0,2 98,7 31,17-96,-10-29</inkml:trace>
  <inkml:trace contextRef="#ctx0" brushRef="#br0" timeOffset="1295.46">1637 820,'33'-5,"0"-1,-1-1,1-2,-2-2,0-1,0-1,-1-1,0-2,-2-1,22-17,-47 32,0 0,-1 0,1 0,-1 0,1 0,-1-1,0 0,0 1,0-1,0 0,0 0,-1 0,1 0,-1 0,0 0,0 0,0-1,0 1,-1 0,1-1,-1 1,0 0,0-1,0 1,0 0,-1-1,1 1,-1 0,0-1,0 1,0 0,0 0,-1 0,1 0,-1 0,0 0,0 0,0 1,0-1,0 1,-1-1,1 1,-1 0,1 0,-1 0,-1-1,-3-1,0-1,-1 1,0 0,0 1,0 0,0 0,0 1,0 0,-1 0,1 1,-1 0,1 1,-1-1,1 2,-1-1,0 1,1 1,0-1,-1 1,1 1,0 0,0 0,0 0,0 1,1 0,0 1,-1-1,2 2,-1-1,-3 4,0-1,0 0,1 0,0 1,1 1,0-1,0 1,1 0,0 1,1 0,0 0,1 1,0-1,1 1,0 0,1 0,-2 13,3-15,1 1,0 0,1 0,0-1,1 1,0 0,1 0,0-1,0 1,1-1,1 1,-1-1,2 0,-1-1,2 1,-1-1,1 0,1 0,-1-1,1 1,1-1,0-1,0 0,0 0,1-1,0 1,0-2,1 0,-1 0,1 0,0-1,0-1,3 1,18 1,0 0,0-3,0 0,1-2,12-2,-11 1,-1 0</inkml:trace>
</inkml:ink>
</file>

<file path=ppt/ink/ink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09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0 672,'423'17,"-400"-15,20 3,0-2,0-2,0-1,0-3,20-4,107-29,-237 79,43-32,0 2,2 0,0 2,0 0,1 1,1 2,1 0,0 1,-2 4,20-22,-1 1,1-1,0 0,0 0,0 1,0-1,0 1,0-1,1 1,-1-1,0 1,1-1,-1 1,1 0,0-1,-1 1,1 0,0-1,0 1,0 0,0 0,0-1,0 1,1 0,-1-1,1 1,-1 0,1-1,0 1,-1-1,1 1,0-1,0 1,0-1,0 0,0 1,0-1,1 0,-1 0,0 0,1 0,-1 0,0 0,1 0,-1 0,1-1,0 1,-1 0,1-1,-1 1,1-1,0 0,0 0,-1 0,1 1,0-2,-1 1,2 0,15-2,-1 0,1-2,0 0,-1-1,0-1,0 0,0-2,-1 1,0-2,1-2,-14 10,147-93,-150 93,1 0,-1 1,1-1,-1 0,1 0,-1 1,1-1,0 1,-1-1,1 0,0 1,-1-1,1 1,0 0,0-1,-1 1,1 0,0-1,0 1,0 0,-1 0,1 0,0 0,0-1,0 1,0 0,0 1,0-1,-1 0,1 0,0 0,0 0,0 1,-1-1,1 0,0 1,0-1,0 1,-1-1,1 1,0-1,-1 1,1-1,-1 1,1 0,0-1,-1 1,1 0,-1-1,0 1,1 0,-1 0,0 0,1-1,-1 1,0 0,0 0,0 0,1 0,-1-1,0 1,0 0,0 0,-1 0,1 0,0 0,0-1,0 1,-1 0,1 38,-1-35,-1 1,1 0,1-1,-1 1,1 0,0 0,0-1,0 1,0 0,1 0,0-1,0 1,0-1,1 1,0-1,-1 1,1-1,1 0,-1 0,1 0,0 0,-1 0,2-1,-1 1,0-1,1 0,-1 0,1 0,0 0,0-1,2 2,3-2,-1-1,1 0,-1 0,1-1,-1 0,1 0,-1-1,1 0,-1-1,0 1,1-2,-1 1,0-1,0 0,0-1,-1 0,1 0,-1-1,1-1,123-112,-116 104,28-32,-2-2,-2-1,-3-2,29-52,-44 63,-3-2,-2 1,-1-2,-2 0,-2-1,-1-8,-9 47,3-10,-1 0,-1 1,-1-1,0 0,-1 0,0 0,-1 0,-1 0,-1-2,3 16,0 0,0-1,0 1,-1 0,1-1,-1 1,1 0,-1 0,1 0,-1-1,1 1,-1 0,0 0,0 0,0 0,0 0,0 0,1 1,-2-1,1 0,0 0,0 1,0-1,0 0,0 1,-1-1,1 1,0 0,0-1,-1 1,1 0,0 0,0 0,-1 0,1 0,0 0,-1 0,1 0,0 0,-1 1,1-1,0 0,0 1,0-1,-1 1,1 0,0-1,0 1,0 0,0 0,0-1,0 1,0 0,0 1,-48 57,37-30,1 1,1 0,2 0,1 1,1 1,2-1,0 12,-4 22,-3 2,4 2,2-1,4 1,2 0,9 49,32 101,-27-184,-24-70,0 14</inkml:trace>
</inkml:ink>
</file>

<file path=ppt/ink/ink4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2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66 875,'-14'33,"3"0,0 0,3 1,0 0,2 0,-1 35,7-66,-1-1,1 1,0 0,0-1,0 1,0 0,1-1,-1 1,1 0,-1-1,1 1,0-1,0 1,0-1,0 1,1-1,-1 0,0 1,1-1,0 0,0 0,-1 0,1 0,0-1,1 1,-1 0,0-1,0 1,1-1,-1 0,1 0,-1 0,1 0,-1 0,1-1,0 1,-1-1,1 0,0 1,-1-1,1-1,0 1,-1 0,1 0,0-1,-1 0,1 1,-1-1,1 0,-1-1,12-3,-1-2,0 0,-1 0,1-2,-2 1,1-1,-1-1,-1 0,0-1,0 0,-1 0,0-1,-1 0,0-1,-1 1,-1-2,0 1,-1-1,0 1,-1-1,0-1,-1 1,-1 0,0-2,-2 11,1 0,-1 0,0 0,0 1,0-1,0 0,-1 0,0 1,0-1,0 0,-1 1,1-1,-1 1,0 0,-1-1,1 1,-1 0,1 0,-1 1,0-1,-1 0,1 1,-1 0,1 0,-1 0,0 0,0 1,0-1,-1 1,1 0,0 0,-1 1,-4-2,-15 1</inkml:trace>
  <inkml:trace contextRef="#ctx0" brushRef="#br0" timeOffset="550.895">573 1,'3'185,"7"1,16 62,-15-146,-4 1,-7 63,0-165,0-1,-1 1,1-1,0 1,0-1,-1 1,1-1,0 1,0-1,0 1,0-1,-1 1,1-1,0 1,0-1,0 1,0-1,0 1,1-1,-1 1,0-1,0 1,0-1,0 1,0-1,1 1,-1-1,0 1,1-1,-1 1,0-1,1 1,-1-1,0 0,1 1,-1-1,0 0,1 1,-1-1,1 0,-1 0,1 1,-1-1,1 0,-1 0,1 0,-1 0,1 0,-1 1,1-1,-1 0,1 0,0 0,-1 0,1-1,-1 1,1 0,-1 0,1 0,-1 0,1 0,-1-1,1 1,-1 0,1-1,29-30,-21 22,8-9,-1-2,0 2,2 0,0 1,1 0,0 2,2 0,-1 1,2 1,0 1,0 2,4-2,-23 11,0 0,0-1,0 1,0 0,0 1,1-1,-1 1,0-1,0 1,1 0,-1 0,0 0,0 0,1 1,-1-1,0 1,0 0,0 0,0 0,0 1,0-1,0 1,0-1,-1 1,1 0,0 0,-1 0,0 0,1 1,-1-1,0 1,0-1,0 1,-1 0,1-1,-1 1,1 0,-1 0,0 0,0 0,0 1,-1-1,1 0,-1 0,0 0,1 1,-1-1,-1 3,-3 9,0 0,-1 0,-1 0,0 0,-1-1,0 0,-1-1,-1 0,0 0,-1-1,0 0,-1 0,-1-1,1-1,-2 0,1 0,-1-2,-1 1,0-2,0 0,0 0,-1-1,0-1,0-1,0 0,-1-1,-4 0,14-1,-1-1,1-1,0 1,-1-1,1 0,0 0,-1-1,1 0,0 0,0-1,0 1,0-1,0-1,0 1,0-1,0 0,1 0,0 0,0-1,0 0,0 0,0-1,1 1,-1-1,1 0,1 0,-1 0,1-1,0 1,0-1,0 0,-1-18,2 1</inkml:trace>
  <inkml:trace contextRef="#ctx0" brushRef="#br0" timeOffset="1000.643">1251 85,'40'569,"-52"-185,12-300,0-72</inkml:trace>
  <inkml:trace contextRef="#ctx0" brushRef="#br0" timeOffset="1245.336">997 650,'43'0,"38"0,11-5,-1-1,-7 0,-12 1,-10-4,-9 1,-10 1,-7 1,-5 3,-3 1,-6 1</inkml:trace>
  <inkml:trace contextRef="#ctx0" brushRef="#br0" timeOffset="2829.727">1871 707,'-13'0,"0"0,0 1,0 0,0 1,0 1,0 0,0 1,1 0,0 1,0 0,0 1,0 1,1-1,0 2,0 0,1 0,0 1,1 0,0 0,0 1,1 1,0-1,1 1,0 1,1-1,0 1,-1 4,3-8,1 0,0-1,0 2,1-1,0 0,1 0,-1 1,2-1,-1 0,1 1,0-1,1 1,0-1,0 0,1 1,0-1,1 0,-1 0,2 0,-1-1,2 4,-1-10,-1 0,0 0,1-1,-1 1,1-1,-1 1,1-1,-1 0,1 0,-1-1,1 1,-1-1,0 0,1 1,-1-2,0 1,1 0,-1-1,0 1,0-1,0 0,0 0,0 0,-1 0,1-1,-1 1,1-1,1-2,87-74,-3-5,24-33,-112 116,0 0,0 1,0-1,0 0,0 0,0 0,1 0,-1 0,0 0,1 1,-1-1,1 0,-1 0,1 0,-1 1,1-1,-1 0,1 1,0-1,-1 1,1-1,0 0,0 1,-1 0,1-1,0 1,0-1,0 1,0 0,0 0,-1-1,1 1,0 0,0 0,0 0,0 0,0 0,0 0,0 0,0 0,-1 1,1-1,0 0,0 0,0 1,0-1,0 1,-1-1,1 1,0-1,0 1,-1-1,1 1,0-1,-1 1,1 0,-1 0,1-1,-1 1,1 0,-1 0,1-1,-1 1,0 1,-8 63,6-56,0 1,0 0,1 0,0 1,0-1,1 0,1 0,0 0,0 0,1 0,0 0,1 0,0 0,1-1,-1 1,6 7,-7-13,1 0,0 1,0-1,0 0,0 0,1-1,0 1,0-1,0 0,0 1,0-2,0 1,1-1,0 1,-1-1,1 0,0-1,0 1,0-1,0 0,0 0,0-1,0 0,0 1,0-2,1 1,-1-1,0 1,0-1,0-1,0 1,0-1,-1 0,1 0,0 0,-1-1,12-6,-1 0,0-2,-1 0,0 0,0-1,-2-1,1 0,-2-1,9-13,44-95,-25-1,-30 149,-9-5,1 1,2-1,0 1,1-1,0 0,2-1,1 1,1-1,7 15,-12-31,0 0,1 0,-1 0,1 0,0-1,0 0,0 0,0 0,0 0,1-1,-1 1,1-1,0 0,-1-1,1 1,0-1,0 0,0 0,0 0,0-1,1 0,-1 0,0 0,0-1,0 1,0-1,0 0,0-1,0 1,-1-1,1 0,0 0,-1-1,1 1,-1-1,0 0,0 0,0-1,0 1,-1-1,1 1,-1-1,0-1,2-3,93-151,-91 145,1 1,1 1,0-1,0 2,1-1,1 1,0 1,0 0,1 0,1 1,-1 1,1 0,13-6,-23 13,-1 0,0 0,0 1,1-1,-1 1,1-1,-1 1,0 0,1 0,-1 0,1 0,-1 0,0 0,1 1,-1-1,1 1,-1 0,0-1,0 1,1 0,-1 1,0-1,0 0,0 1,0-1,0 1,-1-1,1 1,0 0,-1 0,1 0,-1 0,0 0,1 0,-1 0,0 0,0 0,-1 1,1-1,0 0,-1 1,1 0,-2 105,-19 9,20-117,0 1,-1 0,1 0,0-1,0 1,0 0,0 0,0 0,0-1,0 1,0 0,0 0,1-1,-1 1,0 0,0 0,1-1,-1 1,0 0,1 0,-1-1,1 1,-1-1,1 1,-1 0,1-1,-1 1,1-1,0 1,-1-1,1 1,0-1,-1 0,1 1,0-1,-1 0,1 0,0 1,0-1,0 0,-1 0,1 0,0 0,0 0,-1 0,1 0,0 0,0 0,0 0,-1-1,1 1,0 0,0 0,-1-1,1 1,0-1,-1 1,1 0,0-1,-1 1,1-1,-1 0,45-35,-42 34,68-70,-51 50,0 0,1 2,1 0,1 2,0 0,2 2,0 1,14-6,-38 19,1 1,0 0,0-1,0 1,0 0,0 1,0-1,1 0,-1 0,0 1,0-1,0 1,1 0,-1 0,0 0,1 0,-1 0,0 0,0 1,1-1,-1 1,0-1,0 1,0 0,0 0,0 0,0 0,0 0,0 1,0-1,0 0,-1 1,1 0,0-1,-1 1,0 0,1 0,-1 0,0 0,0 0,0 0,0 0,0 0,0 0,-1 0,1 0,-1 1,0-1,-10 103,7-94,0-1,1 1,0 0,1 0,0-1,1 1,0 0,1 0,1 7,44 66,-46-83,-6-5</inkml:trace>
  <inkml:trace contextRef="#ctx0" brushRef="#br0" timeOffset="3099.326">2324 255,'-10'4,"-3"3</inkml:trace>
</inkml:ink>
</file>

<file path=ppt/ink/ink4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1,'-5'38,"-2"47,1 17,1 2,2-12,0-12,2-10,1-12,0-7,0-7,0-6,0-4,1-4,-1-2,0-1,0 0,0-5</inkml:trace>
  <inkml:trace contextRef="#ctx0" brushRef="#br0" timeOffset="421.377">0 565,'560'-47,"-332"32,-210 17,-41 12,5-4,11-6,1 0,0 1,0 0,0 0,1 0,-1 0,1 1,1 0,-1 0,1 0,0 1,0-1,1 1,0 0,0 0,1 0,0 1,0-1,0 0,1 1,0-1,1 1,0 0,0-1,0 1,1-1,0 1,1-1,0 0,0 1,0-1,1 0,0 0,0 0,1-1,0 1,0-1,2-1,1 0,-1 0,1-1,0 0,0 0,0-1,1 0,-1 0,1-1,0 0,-1 0,1-1,0 0,0 0,0-1,0 0,0-1,0 1,0-1,0-1,-1 0,1 0,0 0,-1-1,0 0,1 0,-1-1,0 0,-1 0,1-1,-1 0,0 0,0-1,0 1,0-2,-2 3,0-1,0 0,-1 0,0 0,1-1,-2 1,1-1,-1 1,1-1,-2 0,1 0,-1 0,0 0,0 0,0 0,-1-1,0 1,0 0,-1 0,1 0,-2 0,1 0,0 0,-1 0,0 0,-1 0,1 1,-1-1,0 1,-1 0,1 0,-1 0,0 0,0 0,0 1,-5-4,-68-13,53 20</inkml:trace>
</inkml:ink>
</file>

<file path=ppt/ink/ink4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46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235 481,'-9'2,"0"0,0 1,0 0,0 0,0 1,1 0,-1 0,1 1,0 0,1 1,-1 0,1 0,0 1,0-1,1 1,0 1,0-1,1 1,-4 8,-2 4,1 0,0 1,2 0,0 1,1-1,2 1,0 1,1-1,2 1,0 0,1-1,2 8,-1-23,0 0,0 0,1 0,0 0,0 0,1-1,0 1,0-1,1 1,0-1,0 0,0 1,1-2,-1 1,2 0,-1-1,0 0,1 0,0 0,0 0,1-1,-1 0,1 0,0-1,0 1,0-1,1 0,-1-1,1 0,-1 0,1 0,0-1,0 0,0 0,0-1,-1 1,1-2,0 1,0-1,0 0,7-4,0 0,0 0,-1-2,0 0,-1 0,1-1,-2-1,1 0,-1 0,0-1,-1-1,0 0,-1 0,0-1,-1 0,0 0,-1-1,0 0,-1-1,0-1,0-1,-1 0,-1 0,0 0,-1 0,-1-1,-1 0,0 1,-1-1,-1 1,-1-1,0 0,-4-13,4 22,0-1,0 1,-1-1,-1 1,1 0,-1 0,0 1,-1-1,0 1,0 0,-1 0,0 0,0 1,0 0,-1 0,0 1,0 0,-1 0,1 0,-1 1,0 0,0 1,0 0,-1 0,1 1,-5-1,9 1,-1 1,1 0,0 0,-1 0,1 1,0 0,-1-1,1 1,-1 1,1-1,0 1,-1 0,1 0,0 0,-1 0,1 1,0 0,0 0,0 0,1 0,-1 0,0 1,1 0,0 0,-1 0,1 0,0 0,1 1,-1-1,0 1,1-1,0 1,-1 3,-6 19,3-2</inkml:trace>
  <inkml:trace contextRef="#ctx0" brushRef="#br0" timeOffset="468.358">575 1187,'175'-414,"-142"349,-32 65,0 0,0-1,0 1,0 0,0 0,0 0,0 0,0 0,-1 0,1 0,0 0,0 1,0-1,0 0,0 1,0-1,0 0,-1 1,1-1,0 1,0-1,0 1,-1 0,1-1,0 1,-1 0,1-1,-1 1,1 0,-1 0,1 0,-1-1,1 1,-1 0,0 0,1 0,-1 0,0 0,0 0,0 0,0 0,0 0,0-1,0 1,0 0,0 0,0 0,0 0,-1 0,1 0,0 0,-1 0,1-1,0 1,-1 0,0 0,3 8,2 11,-4-13,0 1,1-1,0 1,1-1,-1 0,1 1,1-1,-1 0,1 0,0 0,1-1,0 1,0-1,0 0,1 0,0 0,0 0,0-1,1 0,0 0,0-1,0 0,0 0,1 0,0 0,0-1,3-2,0 1,0-2,0 1,1-2,-1 1,0-1,0-1,0 0,0 0,0-1,0 0,-1-1,1 0,-1 0,0-1,0-1,-1 1,0-1,0-1,0 1,0-1,-1-1,-1 1,1-1,-1-1,0 1,-1-1,0 0,2-5,2-2,-2 0,0 0,0 0,-2-1,0 0,-1 0,2-16,-4 11</inkml:trace>
  <inkml:trace contextRef="#ctx0" brushRef="#br0" timeOffset="846.638">1506 1,'-18'398,"-22"-70,30-268,1 59,9-118,0 0,0 1,0-1,0 1,0-1,1 0,-1 1,0-1,1 0,-1 1,0-1,1 0,0 0,-1 0,1 1,0-1,0 0,-1 0,1 0,0 0,0 0,0 0,0 0,0-1,1 1,-1 0,0 0,0-1,0 1,1-1,-1 1,0-1,1 0,-1 1,0-1,1 0,-1 0,0 0,1 0,-1 0,1 0,-1 0,0-1,1 1,-1 0,0-1,0 1,1-1,-1 1,0-1,0 0,0 0,1 1,-1-1,0 0,0-1,18-13</inkml:trace>
  <inkml:trace contextRef="#ctx0" brushRef="#br0" timeOffset="1363.766">1703 594,'-3'24,"-2"4,0 0,3 0,0 1,2-1,0 1,2-1,5 22,-7-47,1 0,-1 0,1 0,-1 0,1 0,0 0,0 0,1 0,-1 0,1 0,-1 0,1-1,0 1,0-1,0 1,0-1,0 0,1 0,-1 0,1 0,-1 0,1 0,0-1,0 1,0-1,0 0,0 0,0 0,0 0,0 0,0-1,0 0,0 1,0-1,1 0,-1 0,0-1,0 1,0-1,0 0,0 1,0-1,0-1,3 0,5-8,0-1,0 0,-2 0,1-1,-1 0,-1-1,0 0,-1 0,-1-1,0 0,4-12,14-28,64-85,-88 138,0 1,0-1,1 1,-1-1,0 1,0-1,0 1,0-1,0 1,1-1,-1 1,0-1,0 1,1 0,-1-1,0 1,1-1,-1 1,0 0,1-1,-1 1,0 0,1-1,-1 1,1 0,-1 0,1-1,-1 1,1 0,-1 0,1 0,-1 0,1 0,-1 0,1 0,-1 0,1 0,-1 0,1 0,-1 0,1 0,-1 0,1 0,-1 0,1 0,-1 1,1-1,-1 0,1 0,-1 1,0-1,1 0,-1 1,1-1,-1 0,0 1,1-1,-1 1,0-1,0 0,1 1,-1-1,0 1,0-1,1 1,-1 0,3 38,-3-35,-2 161,11 261,3-307,-5-1,-9 99,-26-114,27-100,0-1,0 0,0 0,0 1,-1-1,1 0,-1 0,1 0,-1 0,0-1,0 1,0 0,0-1,0 1,0-1,0 0,-1 0,1 0,0 0,-1 0,1 0,-1 0,1-1,-1 1,1-1,-1 0,1 0,-1 0,1 0,-1 0,1-1,-1 1,1-1,-1 1,1-1,0 0,-1 0,1 0,-1-1,-3-4,0 0,0 0,1-1,0 1,0-1,0-1,1 1,0 0,1-1,0 0,0 0,0 0,1 0,1-1,-1 1,1 0,1-1,-1 1,1-1,1 1,0-1,0 1,0 0,1-1,1 1,-1 0,1 0,3-5,4-13,1 1,1 1,0 0,2 1,1 0,1 1,1 1,1 1,0 0,2 1,0 1,1 1,5-2,-7 6</inkml:trace>
  <inkml:trace contextRef="#ctx0" brushRef="#br0" timeOffset="2412.49">3030 1074,'316'-461,"-272"390,-44 71,1 0,-1 0,1 0,-1 0,1 0,-1 0,1 0,-1 0,1 0,-1 0,1 1,-1-1,1 0,-1 0,1 0,-1 1,0-1,1 0,-1 0,1 1,-1-1,0 1,1-1,-1 0,0 1,1-1,-1 0,0 1,0-1,1 1,-1-1,0 1,0-1,0 1,0-1,1 1,-1-1,0 1,0-1,0 1,0-1,0 1,0-1,0 1,-1-1,1 1,0-1,0 1,0-1,0 1,-1-1,1 1,0-1,0 0,-1 1,1-1,0 1,-1-1,-27 153,26-147,0 1,1-1,-1 0,1 1,1-1,-1 1,1-1,0 1,1-1,0 1,0-1,0 1,0-1,1 0,0 0,1 0,-1 0,1 0,1 0,-1-1,1 1,-1-1,2 0,-1 0,0 0,1-1,0 0,0 1,0-2,1 1,-1-1,1 0,2 1,-2-3,0 0,0-1,0 1,0-1,0-1,0 1,0-1,0 0,0 0,0-1,0 0,0 0,-1 0,1-1,-1 1,0-1,1-1,-1 1,-1-1,1 0,0 0,1-3,86-108,-88 108,102-176,-98 168,-6 18</inkml:trace>
  <inkml:trace contextRef="#ctx0" brushRef="#br0" timeOffset="2731.456">3905 848,'23'-13,"-1"-1,0-1,-1 0,-1-2,0-1,-1 0,-1-1,-1-1,-1-1,-1 0,0-1,3-10,-16 30,0 0,-1-1,0 1,1 0,-1 0,0-1,0 1,0 0,0-1,-1 1,1-1,-1 0,0 1,1-1,-1 1,0-1,-1 1,1-1,0 0,-1 1,1-1,-1 1,0-1,0 1,0 0,0-1,0 1,0 0,-1 0,1 0,-1 0,0 0,1 0,-1 0,0 0,0 1,0-1,0 1,0-1,-1 1,1 0,0 0,-1 0,1 0,-1 0,1 0,-1 1,1 0,-3-1,-7 3,1 1,0 0,-1 1,1 0,1 1,-1 0,1 0,0 1,0 1,0 0,1 0,0 1,1 0,-1 0,2 1,-1 0,-1 4,2-4,0 1,0 0,1 0,0 1,1 0,0 0,1 0,0 1,1-1,0 1,1 0,0 0,1 0,0 8,1-14,0 1,1 0,-1 0,1-1,1 1,-1-1,1 1,0-1,1 1,-1-1,1 0,0 0,1 0,0-1,0 1,0-1,0 0,1 0,0-1,0 1,0-1,0 0,1 0,0-1,0 1,3 0,3 0,1-1,-1 0,1-1,0-1,-1 0,1-1,0 0,0-1,-1 0,1-1,-1 0,1-1,-1-1,0 0,0-1,0 0,-1 0,0-1,0-1,0 0,0-1,33-15,-20 11</inkml:trace>
  <inkml:trace contextRef="#ctx0" brushRef="#br0" timeOffset="3101.617">4413 820,'28'-12,"-1"-1,0-2,-1 0,-1-2,0-1,-1-1,-1-1,-1-1,6-8,-24 24,0 0,-1 0,0 0,0 0,0-1,-1 1,0-1,0 0,0 1,-1-1,0 0,0 0,0-5,-1 9,0 0,0 0,0 0,-1 0,1 0,0 0,-1 0,1 0,-1 1,0-1,0 0,0 0,0 0,0 1,0-1,0 1,-1-1,1 1,0-1,-1 1,1 0,-1 0,0-1,1 1,-1 0,0 1,0-1,1 0,-1 0,0 1,0-1,0 1,0 0,0-1,0 1,0 0,0 0,0 0,0 0,0 1,0-1,0 1,-5 0,0 0,0 1,0 0,1 0,-1 0,1 1,-1 0,1 1,0-1,0 1,0 0,1 1,-1-1,1 1,0 0,0 0,1 1,0 0,-3 3,-56 126,57-118,2 0,0 0,1 1,0 0,2-1,0 1,2 10,-1-23,0 0,0 0,1 0,0 0,0 0,1 0,-1 0,1 0,0-1,0 1,1-1,-1 1,1-1,0 0,0 0,0 0,1 0,0-1,-1 1,1-1,0 0,1 0,-1-1,0 1,1-1,-1 0,1 0,2 0,9 1,0-1,1 0,0-1,-1-1,1-1,0-1,-1 0,0-1,1 0,-1-1,0-1,-1-1,1-1,-1 0,0 0,-1-2,0 0,10-8,-6 3</inkml:trace>
  <inkml:trace contextRef="#ctx0" brushRef="#br0" timeOffset="3529.414">5119 594,'-23'22,"2"1,0 1,2 0,0 2,2 0,1 1,1 1,2 0,0 1,-2 11,14-36,1-1,-1 1,0-1,1 1,0 0,0-1,0 1,0-1,1 1,0-1,-1 1,1-1,0 1,1-1,-1 1,0-1,1 0,0 0,0 0,0 0,0 0,0 0,1-1,-1 1,1-1,0 1,-1-1,1 0,0 0,1 0,-1-1,0 1,0-1,1 0,-1 0,1 0,-1 0,1 0,-1-1,1 1,-1-1,1 0,-1 0,1-1,0 1,-1-1,1 0,9-1,1-1,-1-1,0 0,-1 0,1-2,-1 1,0-2,0 0,-1 0,0-1,0 0,-1-1,0 0,0-1,-1 0,0 0,-1-1,6-11,98-204,-104 209,9-20,0-1,-3-1,-1 0,-2-1,5-33,-15 63,0 0,-1 0,0-1,0 1,-1 0,-1 0,0-1,0 1,-1 0,0 1,0-1,-1 0,-1 1,0 0,0 0,-2-1,6 8,-1 0,1 0,-1 1,0-1,0 0,0 1,0 0,0-1,-1 1,1 0,0 0,0 0,-1 1,1-1,0 0,-1 1,1-1,-1 1,1 0,-1 0,1 0,-1 0,1 1,-1-1,1 1,0-1,-1 1,1 0,0 0,-1 0,1 0,0 0,0 0,0 1,-2 0,-61 67,51-44,1 1,1 1,1 0,1 0,1 1,2 0,1 1,1 0,1 0,2 0,1 0,1 0,2 0,1 0,1 0,1 0,6 15,-3-22,1-1,1-1,1 1,1-2,1 1,1-2,0 0,1 0,1-1,1-1,0-1,2 0,-6-4,0-2,1 0,0 0,0-1,1-1,0-1,0 0,15 4,-5-5</inkml:trace>
  <inkml:trace contextRef="#ctx0" brushRef="#br0" timeOffset="13021.936">292 2175,'-15'1,"0"1,0 1,0 1,0 0,1 1,0 0,0 1,0 0,1 2,0-1,0 2,1-1,0 2,-1 1,3 1,1-1,0 2,1-1,1 1,0 0,1 1,0 0,1 0,1 0,0 0,0 1,2-1,0 1,1 0,0 0,1 0,1 0,0 0,1-1,4 15,-6-25,1 0,0 0,0 0,0 0,0-1,0 1,1 0,0-1,0 1,0-1,0 0,0 0,1 1,-1-2,1 1,0 0,0 0,0-1,0 0,0 1,1-1,-1-1,1 1,-1 0,1-1,0 0,-1 1,1-1,0-1,0 1,3 0,5-1,0 1,0-1,0-1,0 0,0 0,-1-2,1 1,0-1,-1-1,1 0,14-12,1-1,-2 0,0-2,-1-1,-1-1,-1-1,-1-1,-1-1,-1-1,-2 0,0-1,-1-1,-2-1,-1 0,1-6,3 2,-1-1,-2-1,-2 0,-1 0,-1-1,-2 0,-2-1,-1 0,-2 0,-1-9,-3 29,-1 0,-1 0,0 0,-1 0,-1 0,-1 1,0-1,0 2,-9-14,11 21,0 0,0 1,0 0,-1 0,0 0,0 0,-1 1,1-1,-1 2,0-1,-1 0,1 1,-1 1,0-1,0 1,0 0,0 0,0 1,-1 0,1 0,-8 0,9 2,0 1,0 0,-1 0,1 0,0 0,0 1,0 0,0 0,1 1,-1 0,1 0,-1 0,1 0,0 1,0 0,1 0,-1 1,1-1,0 1,0 0,0 0,1 0,-1 0,1 1,1-1,-2 5,-3 5,0 1,2 0,0 1,1-1,0 1,2 0,0 0,0 0,2 5,0-1,2 1,1-1,0 0,2 0,0 0,1 0,1-1,1 0,1-1,1 0,0 0,11 14,25 27,-4 2,-2 1,14 35,-8 37,-45-132,-1 0,1-1,0 1,0 0,0-1,0 1,0-1,1 1,-1-1,1 0,-1 0,1 1,0-1,0 0,0-1,0 1,0 0,0 0,1-1,-1 0,0 1,1-1,0 0,-1 0,1 0,-1 0,1-1,10-1</inkml:trace>
  <inkml:trace contextRef="#ctx0" brushRef="#br0" timeOffset="13266.413">998 2287,'-9'34,"-4"20,5 2,10-10,3-16,2-15</inkml:trace>
  <inkml:trace contextRef="#ctx0" brushRef="#br0" timeOffset="13523.377">885 1836,'10'5,"7"10,7 9,3 4,-3-2</inkml:trace>
  <inkml:trace contextRef="#ctx0" brushRef="#br0" timeOffset="13788.05">1167 2513,'2'-25,"2"1,1 0,0 0,2 0,1 1,1 0,9-18,-10 23,75-169,-82 185,0 1,0-1,0 1,0 0,0-1,0 1,0 0,0 0,0-1,1 1,-1 0,1 0,-1 1,0-1,1 0,0 0,-1 1,1-1,-1 1,1-1,0 1,-1 0,1-1,0 1,-1 0,1 0,0 0,-1 0,1 1,0-1,-1 0,2 1,11 7</inkml:trace>
  <inkml:trace contextRef="#ctx0" brushRef="#br0" timeOffset="14064.868">1590 2343,'11'3,"1"0,-1-1,0-1,1 0,-1-1,1 0,-1 0,1-1,-1-1,1 0,-1 0,0-1,0-1,0 0,-1 0,1-1,-1-1,0 0,0 0,-1-1,0 0,0 0,-1-1,0 0,0-1,0 1,-1-2,-1 1,3-5,-8 11,1 1,-1 0,1 0,-1-1,0 1,0-1,0 1,-1-1,1 1,0-1,-1 0,0 1,0-1,0 1,0-1,0 0,0 1,-1-1,1 0,-1 1,1-1,-1 1,0-1,0 1,0-1,-1 1,1 0,-1 0,1-1,-1 1,0 0,1 0,-1 1,0-1,0 0,-1 1,1-1,0 1,0-1,-1 1,1 0,-1 0,1 0,-1 1,1-1,-1 1,0-1,-1 1,-9 4,0 0,1 1,-1 1,1 0,0 0,1 1,0 1,0 0,0 1,1 0,0 0,1 1,0 0,1 1,0 0,0 0,-5 12,10-18,-5 6,0 0,1 1,1 0,-1 0,2 0,0 1,1 0,-4 13,7-21,1-1,-1 0,1 1,0-1,0 1,0-1,0 1,1-1,0 0,0 1,0-1,1 0,-1 0,1 1,0-1,0-1,0 1,1 0,-1 0,1-1,0 0,0 1,0-1,0 0,1 0,-1-1,1 1,0-1,0 0,12 4,0-1,1-1,-1 0,1-2,0 0,0 0,0-2,0 0,0-1,0-1,0 0,0-1,-1-1,1-1,-1 0,0-1,10-6,-19 10,16-6</inkml:trace>
  <inkml:trace contextRef="#ctx0" brushRef="#br0" timeOffset="14536.277">2466 2062,'-12'4,"-1"0,1 1,1 0,-1 1,1 0,0 1,0 0,1 1,0 0,1 1,-1 0,2 1,-1-1,1 2,1-1,-3 5,6-9,0 1,1-1,-1 1,1 0,1 0,-1 0,1 1,1-1,-1 1,1-1,0 1,1-1,0 1,0-1,0 1,1-1,1 1,-1-1,1 1,0-1,1 0,-1 0,1 0,1 0,0-1,0 1,0-1,1 1,4 1,1-1,0 0,0-1,0 0,1 0,0-1,0-1,0 0,1 0,-1-1,1-1,0 0,0-1,0 0,0 0,0-1,0-1,0 0,-1-1,1 0,5-2,6-1,-5-2</inkml:trace>
  <inkml:trace contextRef="#ctx0" brushRef="#br0" timeOffset="14971.454">2974 1638,'27'388,"-27"-306,12 102,17-29,-26-125,-22-37,9-5</inkml:trace>
  <inkml:trace contextRef="#ctx0" brushRef="#br0" timeOffset="15218.919">2776 2118,'29'-5,"28"-1,10 0,-2 1,-7 1,-9 2,-8 1,-11 5,-5 3,-3-1,0-1,-4 4,1 0,-5-2</inkml:trace>
  <inkml:trace contextRef="#ctx0" brushRef="#br0" timeOffset="15466.317">3454 2259,'9'39,"8"12,7-3,3-8,-3-12</inkml:trace>
  <inkml:trace contextRef="#ctx0" brushRef="#br0" timeOffset="15618.355">3454 1864,'0'0</inkml:trace>
  <inkml:trace contextRef="#ctx0" brushRef="#br0" timeOffset="16154.41">4074 2062,'-13'14,"-1"1,2 1,0 0,1 1,1 0,0 1,1 0,1 0,1 1,1 0,0 0,2 1,0-1,0 5,4-21,-1 1,0-1,1 1,0 0,0-1,0 1,0-1,1 1,0 0,-1-1,1 1,0-1,1 0,-1 1,1-1,-1 0,1 0,0 0,0 0,0 0,1 0,-1 0,1-1,-1 1,1-1,0 0,0 0,0 0,0 0,0 0,1-1,-1 1,0-1,1 0,-1 0,1 0,-1-1,1 1,-1-1,1 0,0 0,-1 0,1 0,0-1,-1 1,1-1,-1 0,1 0,1-1,10-5,0 0,0-1,-1 0,0-2,0 1,-1-2,-1 0,0 0,0-1,-1-1,1-2,-7 8,-1-1,0-1,0 1,-1 0,0-1,0 0,-1 0,-1 0,1 0,-1 0,-1 0,0 0,0 0,0 0,-1 0,-1 0,0 0,0 0,-1 0,0 0,0 1,-1 0,0-1,0 1,-1 1,0-1,0 1,-5-4,6 7,-1 1,0 0,0 1,0-1,0 1,0 0,-1 0,1 1,-1-1,1 1,-1 1,1-1,-1 1,0 0,1 0,-1 0,0 1,1 0,-1 0,-1 1,-11 5</inkml:trace>
  <inkml:trace contextRef="#ctx0" brushRef="#br0" timeOffset="16639.781">4526 2429,'32'-47,"-1"-2,-2 0,-3-2,19-51,-21 61,-24 41,0-1,1 0,-1 1,0-1,1 0,-1 1,1-1,-1 1,1-1,-1 1,1-1,-1 1,1-1,-1 1,1 0,0-1,-1 1,1 0,0-1,-1 1,1 0,0 0,-1-1,1 1,0 0,0 0,-1 0,1 0,0 0,0 0,-1 0,1 0,0 1,-1-1,1 0,0 0,-1 1,1-1,0 0,-1 1,1-1,0 0,-1 1,1-1,-1 1,1-1,-1 1,1-1,-1 1,1 0,-1-1,0 1,1 0,-1-1,0 1,0 0,1-1,-1 1,0 0,0 0,32 132,-29-126,0 1,1-1,-1 0,2 0,-1-1,1 1,0-1,0 0,1 0,0 0,0-1,0 0,1 0,-1-1,1 0,0 0,0 0,1-1,-1 0,1 0,0-1,0 0,-1-1,1 0,0 0,7 0,-5-1,0 0,0 0,0-1,-1 0,1-1,0 0,-1-1,1 0,-1 0,0-1,0 0,0 0,-1-1,1-1,-1 1,0-1,-1-1,0 1,0-1,0-1,-1 1,0-1,2-3,34-71,-36 64</inkml:trace>
  <inkml:trace contextRef="#ctx0" brushRef="#br0" timeOffset="22905.058">5711 2259,'0'10,"0"7,-5 2,-6 1,3-6,8-7,4-8,7-5,0-6,-1 0</inkml:trace>
  <inkml:trace contextRef="#ctx0" brushRef="#br0" timeOffset="23502.611">5767 1920,'0'-5,"-4"-1,-8 5,-5 2,5 2,8-1,11 1,4-2</inkml:trace>
</inkml:ink>
</file>

<file path=ppt/ink/ink4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29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1,'-10'5,"-3"6,6 1,4-5,2-1,-3 0,-6-1,-1 3,1 5,2 0</inkml:trace>
</inkml:ink>
</file>

<file path=ppt/ink/ink4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30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0,'0'5,"-4"2,-3 3,1 2</inkml:trace>
</inkml:ink>
</file>

<file path=ppt/ink/ink4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27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85,'-13'39,"-154"273,-87 131,244-420,22-28,107-152,-103 130</inkml:trace>
  <inkml:trace contextRef="#ctx0" brushRef="#br0" timeOffset="385.638">1100 114,'12'285,"-3"-223,-7-36,2-1,1 1,0-1,2 0,1 0,1-1,10 19,-17-40,-1 0,1 0,0-1,0 1,0 0,0-1,1 0,-1 1,1-1,-1 0,1 0,0-1,-1 1,1 0,0-1,0 0,0 0,0 0,1 0,-1 0,0-1,0 1,1-1,-1 0,0 0,0 0,1 0,-1 0,0-1,0 0,0 1,1-1,-1-1,0 1,0 0,0-1,-1 1,1-1,0 0,-1 0,1 0,-1 0,1 0,-1-1,0 1,0-1,0 0,1-2,21-28,-2-1,-2-1,-1-1,-1 0,9-30,-12 29,-2 6,-1 0,-1-1,-2 0,-2-1,-1 0,-1 0,0-27,-5 54,0 6</inkml:trace>
  <inkml:trace contextRef="#ctx0" brushRef="#br0" timeOffset="735.425">1778 424,'-8'13,"1"-1,1 1,0 0,1 1,0-1,1 1,1 0,0 0,1 1,0-1,1 0,1 1,0-1,1 0,1 1,1 6,-2-18,0 0,1 0,-1 0,0-1,1 1,0-1,-1 1,1-1,0 0,0 1,1-1,-1 0,0 0,1-1,-1 1,1 0,-1-1,1 1,0-1,0 0,-1 0,1 0,0-1,0 1,0 0,0-1,0 0,0 0,0 0,0 0,0 0,0-1,0 1,0-1,0 0,0 0,6-2,-1 0,0 0,0-1,0 0,0 0,-1-1,0 0,0 0,0-1,-1 0,6-7,-6 7,0 0,0-1,-1 0,0 0,-1-1,1 1,-1-1,-1 0,0 0,0-1,0 1,-1 0,0-1,-1 0,0 1,0-1,-1 0,0 0,-1 1,1-1,-2 0,1 1,-1-1,-1 1,1 0,-2-1,1 1,-1 1,0-1,-2-2,2 5,0 0,-1 0,0 0,0 0,0 1,0 0,-1 0,0 0,0 1,0 0,0 0,0 0,0 1,-1 0,0 0,1 1,-1-1,-2 1,-14-1</inkml:trace>
  <inkml:trace contextRef="#ctx0" brushRef="#br0" timeOffset="1051.35">2314 1,'12'67,"-2"0,-4 1,-2 0,-6 62,1-75,-26 112,21-144,-2-5</inkml:trace>
  <inkml:trace contextRef="#ctx0" brushRef="#br0" timeOffset="1305.733">2088 339,'29'0,"24"0,7 0,-1 0,-6 0,-7 0,-7 0,-5 5,-8 1</inkml:trace>
  <inkml:trace contextRef="#ctx0" brushRef="#br0" timeOffset="1637.249">2710 452,'39'-6,"0"-2,-1-2,0-1,-1-2,0-2,4-3,-34 15,0 0,0 0,0-1,0 1,-1-2,0 1,1-1,-2 0,1 0,-1 0,1-1,-2 0,1 0,-1 0,0-1,0 1,0-1,-1 0,0 0,-1-1,1 1,-1 0,-1-1,1 1,-1-1,-1 0,0 1,0-1,0 0,-1-2,0 7,0 1,0-1,-1 1,1-1,-1 1,1 0,-1 0,0-1,0 1,0 0,0 1,0-1,0 0,-1 1,1-1,0 1,-1 0,1-1,-1 1,0 0,1 1,-1-1,0 0,1 1,-1 0,0-1,0 1,0 0,1 1,-1-1,-2 1,-81 30,54-8,1 1,1 1,1 2,2 1,1 1,1 1,1 2,-10 18,27-41,1 0,0 1,1 0,0 0,0 0,1 0,0 1,1-1,0 1,1 0,0 0,1 0,0 0,1 1,0-1,0 0,5-4,0 0,0 0,1 0,0-1,0 0,0 0,1-1,-1 0,1 0,1 0,-1-1,1 0,-1-1,1 0,0 0,0 0,1-1,-1 0,1-1,-1 0,1 0,-1-1,1 0,-1 0,8-2,12 2,-3 0</inkml:trace>
  <inkml:trace contextRef="#ctx0" brushRef="#br0" timeOffset="2249.849">1 1045,'114'-12,"0"5,1 5,82 11,-21 0,0-8,118-16,574-43,-405 36,-154 4,-169-5,-47 2,-74 16</inkml:trace>
</inkml:ink>
</file>

<file path=ppt/ink/ink4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8:00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0 932,'5'0,"11"0,7 0,5 0,-2-5,-1-1,0 0,1 1,0 2,1 1,1 0,0 2,-5 0</inkml:trace>
  <inkml:trace contextRef="#ctx0" brushRef="#br0" timeOffset="303.236">198 650,'-5'44,"-2"18,1 4,1-5,1-8,7-7,2-8,1-5,-1-3,-6-7,-3-3,-1 1,1-4</inkml:trace>
  <inkml:trace contextRef="#ctx0" brushRef="#br0" timeOffset="1335.426">592 1187,'0'-31,"-1"12,0 1,1-1,1 0,1 1,1-1,0 1,1 0,1 0,1 0,0 1,5-7,4-5,3 1,0 0,1 1,2 1,1 1,18-16,-39 40,0-1,0 1,-1 0,1 0,0-1,0 1,0 0,0 0,0 0,0 0,0 0,1 0,-1 0,0 0,0 1,1-1,-1 0,1 1,-1-1,0 1,1 0,-1-1,1 1,-1 0,1 0,-1 0,1 0,-1 0,1 0,-1 0,1 1,-1-1,1 0,-1 1,1-1,-1 1,0 0,1-1,-1 1,0 0,0 0,1 0,0 1,18 55,-14-38</inkml:trace>
  <inkml:trace contextRef="#ctx0" brushRef="#br0" timeOffset="2252.618">762 1271,'14'3,"0"-1,1 0,-1-1,1-1,-1 0,0-1,1-1,-1 0,0-1,0-1,0 0,0 0,-1-2,0 1,0-2,0 0,-1 0,0-1,3-3,-11 6,0-1,0 0,0 0,0 0,-1 0,0 0,-1-1,1 1,-1-1,0 0,-1 0,0 0,0 0,0 0,-1 5,0 0,1-1,-1 1,0 0,0 0,0-1,-1 1,1 0,0-1,-1 1,0 0,1 0,-1 0,0 0,0 0,0 0,0 0,-1 0,1 0,-1 0,1 0,-1 1,1-1,-1 1,0-1,0 1,0-1,0 1,0 0,0 0,0 0,0 0,0 1,0-1,-1 1,1-1,0 1,0 0,-1-1,1 1,0 0,-2 1,-7 1,0 1,0 1,0 0,1 1,-1 0,1 0,0 1,1 0,0 1,0 0,0 0,1 1,0 0,0 1,1 0,0 0,0 0,1 1,1 0,0 0,0 1,0 2,-2 1,1 0,0 0,1 1,1 0,0 0,1 0,1 1,0 7,2-12,0 0,-1 0,0 0,-1 0,0 0,-1-1,0 1,-1-1,0 0,-1 0,1 0,-2 0,0-1,0 0,0 0,-1-1,-1 0,1 0,-1 0,-8 5,0-4</inkml:trace>
  <inkml:trace contextRef="#ctx0" brushRef="#br0" timeOffset="3432.087">1326 877,'17'8,"-8"-2,0 0,0-1,1 0,0 0,-1-1,2 0,-1-1,0 0,1-1,-1 0,1 0,-1-1,1-1,0 0,-1 0,1-1,0-1,-1 1,1-2,-1 1,0-2,5-1,-3-2,1 0,-1-1,-1-1,0 0,0-1,0 0,-1 0,-1-1,0 0,0-1,-1 0,-1 0,0-1,0 0,-2 0,4-12,-8 23,0-1,0 1,0-1,0 0,-1 0,1 0,-1 1,0-1,0 0,0 0,0 0,0 0,-1 1,1-1,-1 0,0 0,0 1,0-1,0 0,0 1,-1-1,1 1,-1 0,1-1,-1 1,0 0,0 0,0 0,0 0,0 0,-1 1,1-1,0 1,-1-1,1 1,-1 0,0 0,1 0,-1 0,0 1,0-1,1 1,-1-1,0 1,0 0,0 0,0 0,1 1,-1-1,0 1,-10 3,0 0,0 2,0-1,1 2,-1 0,2 0,-1 1,1 0,0 1,1 0,0 1,0 0,1 1,1 0,0 0,0 1,-3 7,-1 7,1 2,1-1,1 2,1-1,2 1,1 0,1 0,1 0,2 1,1-1,1 1,2 5,-2 14,0-38,-1 1,-1 0,0 0,-1 0,0 0,0-1,-1 1,-1-1,0 0,-1 0,0 0,0 0,-1-1,0 0,-1 0,-1-1,1 0,-1 0,-1 0,1-1,-9 5,10-8,2-1,1-1,-1 0,0 0,0 0,0 0,0-1,0 1,-1-2,1 1,-1 0,1-1,-1 0,0 0,-2-1,-7-3</inkml:trace>
  <inkml:trace contextRef="#ctx0" brushRef="#br0" timeOffset="4285.451">1410 397,'75'-62,"-4"-3,60-70,-107 109,-19 20,-5 6,0-1,0 0,0 0,1 0,-1 0,0 1,0-1,0 0,1 0,-1 1,0-1,1 0,-1 0,1 1,-1-1,1 0,-1 1,1-1,0 1,-1-1,1 0,-1 1,1-1,0 1,0 0,-1-1,1 1,0 0,0-1,0 1,-1 0,1 0,0 0,0 0,0 0,-1 0,1 0,0 0,0 0,0 0,0 0,-1 0,1 0,0 1,0-1,0 0,-1 1,1-1,0 1,-1-1,1 1,0-1,-1 1,1-1,0 1,-1-1,1 1,-1 0,1 0,23 133,12-55,-27-64</inkml:trace>
  <inkml:trace contextRef="#ctx0" brushRef="#br0" timeOffset="4737.764">2144 1,'118'319,"-107"-267,-3 1,-1 0,-3 0,-3 0,-1 1,-5 17,0-32,-2-1,-2 1,-2-1,-1-1,-1 0,-3-1,0 0,-3-2,-1 0,-1-1,-2-1,-4 4,6-12,-1 0,-1-1,-1-1,-1-1,-1-1,0-2,-2 0,0-2,-1-1,-4 0,8-5</inkml:trace>
</inkml:ink>
</file>

<file path=ppt/ink/ink4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38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537 285,'438'0,"-196"-29,-137 34,-96 7,-36-8,4-9,0-2,0 0,1-2,0 0,0-2,1 0,1-1,0-1,0-1,-3-5,-22-5,28 20</inkml:trace>
  <inkml:trace contextRef="#ctx0" brushRef="#br0" timeOffset="1773.995">2484 313,'30'-7,"0"1,1 2,0 1,0 1,0 2,0 1,8 2,28-1,-77-44,-100-120,104 133,11 22</inkml:trace>
  <inkml:trace contextRef="#ctx0" brushRef="#br0" timeOffset="-3463.337">1 1187,'16'4,"0"-1,0-1,0 0,0-1,0-1,1-1,-1 0,0-1,0 0,0-2,0 0,-1-1,0 0,1-1,-2-1,1 0,-1-1,0-1,-1 0,0-1,0 0,-1-1,-1 0,1-1,145-141,-146 142,1 0,-1 0,-1-1,0-1,-1 1,0-2,-1 1,0-1,-1 0,-1-1,0 0,-1 0,-1 0,2-14,-5 28,-1-1,0 0,0 1,0-1,0 0,0 0,-1 1,1-1,0 0,-1 1,1-1,-1 0,0 1,1-1,-1 1,0-1,0 1,0-1,0 1,0 0,0 0,0-1,-1 1,1 0,0 0,-1 0,1 0,-1 0,1 1,-1-1,0 0,1 1,-1-1,1 1,-1-1,0 1,0 0,1 0,-1 0,0 0,1 0,-1 0,0 0,1 1,-1-1,0 0,1 1,-1 0,0-1,1 1,-1 0,1 0,-1 0,0 0,-13 9,1 0,0 0,0 2,1 0,1 0,0 1,0 1,1 0,1 0,1 1,0 0,1 1,0 0,1 0,1 1,1-1,0 1,2 1,-1-1,2 1,0 2,2-14,0-1,0 1,0-1,1 1,0-1,0 1,0-1,1 0,-1 0,1 1,1-1,-1 0,1-1,0 1,0 0,0-1,0 0,1 1,0-1,0-1,0 1,0-1,1 1,-1-1,1 0,0-1,0 1,0-1,0 0,0 0,0-1,1 1,-1-1,5 0,13 3,1-2,-1 0,1-2,-1 0,1-2,-1 0,0-2,0 0,0-2,-1-1,1 0,-1-2,-1 0,0-1,0-2,14-10,15-15,-23 19,-1-1,-1-2,0 0,-2-1,-1-2,6-9,-22 27,0-1,-1 0,0-1,0 0,-1 1,0-1,0-1,-1 1,0 0,0-1,-1 0,0 0,-1 1,0-1,0 0,-1 0,0 0,-1-8,0 16,1 0,0-1,-1 1,1 0,-1 0,1-1,-1 1,0 0,0 0,1 0,-1 0,0 0,0 0,0 0,0 0,0 0,0 1,0-1,-1 0,1 0,0 1,0-1,-1 1,1 0,0-1,-1 1,1 0,0-1,-1 1,1 0,0 0,-1 0,1 0,0 1,-1-1,1 0,0 0,-1 1,1-1,0 1,0-1,-1 1,1 0,0-1,0 1,-49 40,35-23,0-3,2 0,0 1,0 1,2 1,0-1,1 2,-3 9,7-14,1 0,1 0,0 0,1 0,1 1,0 0,1-1,0 8,1-17,1 1,-1-1,1 1,1-1,-1 1,1-1,0 0,0 0,0 0,0 0,1 0,0 0,0-1,1 0,-1 1,1-1,0 0,0-1,0 1,1-1,-1 1,1-1,0-1,0 1,11 2,0-1,1 0,-1-1,0-1,1-1,0 0,-1-1,1-1,0-1,-1 0,1-1,-1 0,0-2,0 0,-1-1,9-4,8-3,0-2,-1 0,-1-3,0 0,-2-2,0-1,-1-1,-1-1,13-17,-31 33,-1-2,1 1,-1 0,-1-1,0-1,0 1,-1-1,0 0,-1 0,0 0,0-1,-1 1,-1-1,0 0,0-4,-2 13,0 0,0 0,0-1,-1 1,1 0,-1 0,0-1,1 1,-1 0,0 0,0 0,-1 0,1 0,0 0,-1 1,1-1,-1 0,1 1,-1-1,0 1,0-1,1 1,-1 0,0 0,0-1,0 2,-1-1,1 0,0 0,0 1,0-1,-1 1,1 0,0-1,-1 1,1 0,-2 1,-1-1,-1 0,0 1,0 0,1 0,-1 0,0 1,1 0,0 0,-1 1,1-1,0 1,0 0,0 0,-2 3,-1 2,1 0,0 0,1 1,0 0,0 0,0 0,2 1,-1 0,1 0,0 0,1 0,0 1,1 0,0-1,1 1,0 0,1 0,0-1,0 1,2 0,-1 0,1-1,0 1,1-1,1 1,-1-1,2 0,-1 0,1-1,1 1,0-1,0-1,1 1,0-1,0 0,1 0,4 2,47 25,-46-34</inkml:trace>
  <inkml:trace contextRef="#ctx0" brushRef="#br0" timeOffset="484.694">2202 539,'-188'266,"29"-57,131-190,17-18</inkml:trace>
  <inkml:trace contextRef="#ctx0" brushRef="#br0" timeOffset="769.641">1892 510,'45'82,"3"-2,42 50,32 98,-110-210</inkml:trace>
  <inkml:trace contextRef="#ctx0" brushRef="#br0" timeOffset="1317.155">2540 680,'47'368,"-38"-316,-7-123,1 36,2-1,1 1,1 0,2 0,2 1,1 1,6-9,-4 4,28-42,-41 78,0 0,0 0,0 1,0-1,1 1,-1-1,0 1,1-1,-1 1,1 0,0 0,-1 0,1 0,0 0,0 0,-1 0,1 0,0 1,0-1,0 1,0-1,0 1,0 0,0 0,0 0,0 0,0 0,0 0,0 1,0-1,0 1,0-1,0 1,0 0,-1 0,1 0,0 0,0 0,-1 0,1 0,-1 0,2 2,32 58,-33-56,0 1,0-1,0 0,1 0,-1 0,1-1,0 1,1 0,-1-1,1 0,0 0,0 0,0 0,0-1,2 1,5 0</inkml:trace>
  <inkml:trace contextRef="#ctx0" brushRef="#br0" timeOffset="2233.195">3161 623,'15'0,"9"0,5 0,3 0,1 0,-1 0,0 0,-2 0,-1 0,0 0,0 0,-11 0,-7 0</inkml:trace>
  <inkml:trace contextRef="#ctx0" brushRef="#br0" timeOffset="2570.832">3077 877,'14'5,"10"1,6 1,2-7,0-3,1-1,-2 0,-1 1,-5-4,-2-1,-1 2,1 0,-3 3</inkml:trace>
  <inkml:trace contextRef="#ctx0" brushRef="#br0" timeOffset="9887.787">3839 1160,'46'-18,"-7"4,-1-1,-1-2,-1-2,0-1,-1-2,2-3,-18 7,-1-2,0 0,-2 0,0-2,-1 0,-2-1,0 0,-1-1,7-22,-18 46,0-1,-1 0,1 1,0-1,-1 0,1 0,0 1,-1-1,1 0,-1 0,1 0,-1 0,1 0,-1 0,0 1,0-1,1 0,-1 0,0 0,0 0,0 0,0 0,0 0,0 0,0 0,0 0,-1 0,1 0,0 0,0 0,-1 0,1 0,-1 0,1 0,-1 0,1 1,-1-1,0 0,1 0,-1 1,0-1,1 0,-1 1,0-1,0 1,0-1,0 1,0-1,1 1,-1-1,0 1,0 0,0 0,0-1,0 1,0 0,0 0,0 0,0 0,0 0,-7 6,2-1,-1 1,1 0,0 1,0-1,1 1,0 1,0-1,0 1,1-1,1 1,-1 0,1 1,0-1,1 0,0 1,0 0,1-1,0 1,1 0,0 7,-1-11,1 1,0-1,0 1,1 0,0-1,0 1,0-1,0 1,1-1,0 0,0 0,0 1,1-1,0-1,0 1,0 0,0-1,1 1,0-1,0 0,0 0,0-1,1 1,-1-1,1 0,0 0,0-1,0 1,0-1,0 0,1-1,-1 1,1-1,3 1,8 1,0-1,1-1,-1 0,1-2,-1 1,0-2,1-1,-1 0,0-1,-1 0,1-2,-1 0,0-1,8-4,-14 6,-1-1,1 0,-1-1,0 0,-1 0,1-1,-2 0,1 0,-1-1,0 0,-1 0,0-1,0 0,-1 0,-1 0,1 0,-2-1,1 0,-2 0,1 0,-2 0,2-8,-3 19,-3-69,3 67,0 1,0-1,0 1,0-1,-1 1,1 0,-1-1,1 1,-1-1,1 1,-1-1,0 1,1 0,-1 0,0-1,0 1,0 0,0 0,0 0,-1 0,1 0,0 0,0 0,-1 1,1-1,0 0,-1 1,1-1,-1 1,1-1,0 1,-1 0,1-1,-1 1,1 0,-1 0,0 0,1 0,-1 1,1-1,0 0,-1 1,-2 2,0 1,0 0,0 0,0 0,1 0,0 1,0-1,0 1,1 0,-1 0,1 0,0 0,1 0,-1 0,1 1,0-1,0 0,1 1,-1-1,1 1,1-1,-1 1,1-1,1 6,-1-1,0 1,1-1,0 1,0-1,1 0,1 0,0 0,0-1,1 1,0-1,0 0,1 0,1-1,-1 1,1-2,1 1,-1-1,1 0,1 0,-1-1,1 0,0-1,0 0,1 0,0-1,0 0,0-1,0 0,0-1,0 0,1 0,-1-1,1 0,0-1,-1 0,1-1,-1 0,1-1,6-2,-9 2,0 0,0-1,0 0,-1-1,1 0,-1 0,0 0,0-1,0 0,0 0,-1-1,0 0,0 0,-1 0,0-1,0 1,0-2,-1 1,0 0,0-1,-1 1,0-1,0 0,-1 0,0-1,0-2,-3 5,0-1,1 1,0-1,0 0,1 1,-1-1,2 1,-1-1,0 1,1-1,1 1,-1 0,1 0,0 0,0 0,0 1,5-5,-5 6,0 0,0 0,-1 0,1 0,-1-1,0 1,0-1,0 1,-1-1,1 0,-1 0,0 1,-1-1,1 0,-1 0,0 0,0 0,-1 0,1 0,-1 1,0-1,0 0,-1 0,1 1,-1-1,0 1,0-1,-1 1,1 0,-1 0,0 0,0 0,-1 0,1 1,1 2,-1 0,1 1,0-1,-1 1,1-1,0 1,-1 0,1 0,0 0,-1 0,1 1,0-1,-1 0,1 1,0 0,-1 0,1-1,0 1,0 1,0-1,0 0,0 0,0 1,0-1,0 1,1-1,-1 1,1 0,-1 0,1 0,-1 0,1 0,0 1,-32 74,32-65,1 0,1 1,0-1,1 0,0 0,0 0,2 0,-1 0,2 0,-1-1,2 0,-1 0,1 0,1-1,0 0,1 0,0 0,7 6,59 51,-59-56</inkml:trace>
  <inkml:trace contextRef="#ctx0" brushRef="#br0" timeOffset="12103.884">5306 1103,'51'-44,"-3"-2,-2-2,-1-3,-3-1,7-16,-46 65,0-1,0-1,0 1,-1 0,1-1,-1 1,0-1,0 1,-1-1,1 0,-1 0,0 0,-1 0,1 0,-1 0,0 0,0-3,0 7,-1 0,1 1,0-1,0 0,-1 1,1-1,0 0,-1 1,1-1,0 1,-1-1,1 1,-1-1,1 1,-1-1,1 1,-1-1,0 1,1-1,-1 1,1 0,-1-1,0 1,1 0,-1 0,0 0,1-1,-1 1,0 0,0 0,1 0,-1 0,0 0,1 0,-1 0,0 1,1-1,-1 0,0 0,0 0,1 1,-1-1,1 0,-1 1,0-1,1 1,-1-1,1 0,-1 1,1-1,-1 1,1 0,-1-1,1 1,0-1,-1 1,-27 30,18-17,0 1,1 0,1 0,1 1,0 0,1 0,0 0,2 1,0 0,0 0,2 0,0 0,1 3,1-16,0 1,0 0,1-1,-1 1,1-1,0 1,0-1,1 0,-1 1,1-1,0 0,0 0,1 0,-1 0,1-1,0 1,0-1,0 1,0-1,0 0,1 0,0 0,-1-1,1 1,0-1,0 0,0 0,1-1,-1 1,0-1,1 0,-1 0,1 0,-1 0,1-1,-1 0,1 0,-1 0,1-1,-1 1,1-1,-1 0,5-2,7-3,0-1,0 0,0-2,-1 0,0 0,-1-1,0-1,-1-1,0 0,-1 0,0-1,-1-1,0 0,-1-1,-1 0,0-1,-6 13,-1 0,0-1,0 1,0-1,0 1,0-1,-1 0,0 0,0 1,0-1,0 0,0 0,-1 0,0 0,0 0,0 0,0 0,-1 0,1 0,-1 0,0 0,0-1,-2 5,1 0,0 1,-1-1,1 0,0 1,-1-1,1 1,0 0,0 0,-1 0,1 0,0 0,0 0,0 0,0 1,1-1,-1 1,0-1,1 1,-1 0,1 0,-1 0,1 0,0 0,0 0,0 0,-1 2,-2 0,0 0,0 0,1 1,-1-1,1 1,0 0,0 0,1 1,0-1,0 0,0 1,0-1,1 1,0 0,0-1,0 1,1 0,0 0,0-1,1 1,-1 0,1 0,1-1,-1 1,1-1,0 1,0-1,0 1,1-1,0 0,0 0,0-1,0 1,1-1,0 1,0-1,0 0,0 0,4 1,1-1,-1-1,1 0,0 0,0-1,0 0,0-1,0 0,0-1,0 1,0-2,0 1,0-1,0-1,0 0,0 0,0-1,0 0,-1 0,0-1,1 0,-1 0,5-5,9-5,0-1,-2-1,0 0,-1-2,0 0,-2-2,9-10,53-96,-78 125,13-61,-16 62,0 0,0 0,0 0,0 0,0 1,0-1,0 1,0-1,1 1,-1 0,0 0,0-1,1 1,-1 0,0 1,1-1,-1 0,1 0,-1 1,1-1,0 1,0-1,-1 1,1-1,0 1,0 0,1 0,-1 0,0-1,0 2,-5 5,0 0,0 1,1 0,0 0,1 1,0-1,0 1,1 0,0 0,1 0,0 0,1 0,0 1,0-1,1 0,1 1,0-1,0 0,1 1,0-1,0 0,2 0,-1-1,1 1,0-1,1 1,0-1,1-1,3 5,8 10,-15-18</inkml:trace>
  <inkml:trace contextRef="#ctx0" brushRef="#br0" timeOffset="12551.585">5673 369,'25'-20,"26"-19,-2-2,-2-3,-2-2,5-9,-3-12,-47 67,1-1,-1 0,1 1,0-1,-1 1,1-1,0 1,-1-1,1 1,0 0,-1-1,1 1,0 0,0-1,-1 1,1 0,0 0,0 0,-1 0,1 0,0 0,0 0,0 0,-1 0,1 0,0 0,0 0,0 1,-1-1,1 0,0 1,-1-1,1 0,0 1,0-1,-1 1,1-1,-1 1,1-1,-1 1,1-1,-1 1,1 0,-1-1,1 1,-1 0,0 0,1-1,-1 1,0 0,1 0,-1-1,0 1,15 43,-7-7,0 11,2 0,2-1,3 0,12 27,-2-43,-10-21</inkml:trace>
  <inkml:trace contextRef="#ctx0" brushRef="#br0" timeOffset="13468.611">6803 736,'0'1,"0"-1,0 0,0 0,0 1,0-1,0 0,0 0,0 1,0-1,1 0,-1 0,0 1,0-1,0 0,0 0,1 0,-1 1,0-1,0 0,0 0,1 0,-1 0,0 1,0-1,0 0,1 0,-1 0,0 0,1 0,-1 0,0 0,0 0,1 0,-1 0,0 0,0 0,1 0,-1 0,0 0,0 0,1 0,-1 0,0 0,0 0,1 0,-1 0,0-1,0 1,1 0,-1 0,0 0,0 0,-7 26,-24 39,-2-1,-4-1,-40 53,60-91,12-18,5-5,-1-1,1 1,-1-1,1 1,-1-1,0 1,0-1,0 0,0 1,0-1,0 0,0 0,0 1,0-1,-1 0,1 0,0-1,-1 1,1 0,-1 0,1-1,-1 1,1 0,-1-1,1 0,-1 1,0-1,1 0,-1 0,0 0,1 0,-1 0,1 0,-8-7</inkml:trace>
  <inkml:trace contextRef="#ctx0" brushRef="#br0" timeOffset="13822.413">6604 736,'48'78,"181"223,-205-254,-17-25</inkml:trace>
  <inkml:trace contextRef="#ctx0" brushRef="#br0" timeOffset="14822.269">7395 313,'-2'-2,"1"0,-1 0,1 0,-1 0,0 1,0-1,0 1,0-1,0 1,0 0,0 0,0 0,0 0,-1 0,1 0,0 1,-1-1,1 1,0-1,-1 1,1 0,-1 0,1 0,-1 0,1 1,-4-1,1 0,-1 1,1-1,0 1,-1 1,1-1,0 1,0 0,0 0,0 1,0-1,0 1,1 0,-1 0,1 1,0-1,0 1,0 0,0 0,1 0,-1 1,1-1,1 1,-1 0,0 0,1 1,-44 143,41-127,-27 178,33 95,0-269,2 0,0-1,2 1,1-1,1 0,1 0,1 0,1-1,1-1,1 0,1 0,1-2,2 1,0-2,0 0,2-1,17 14,22-2,-37-27</inkml:trace>
  <inkml:trace contextRef="#ctx0" brushRef="#br0" timeOffset="18792.954">7508 736,'2'2,"0"-1,0 0,-1 1,1 0,0-1,-1 1,1 0,-1 0,1 0,-1 0,0 0,0 0,0 0,0 0,0 0,-1 1,1-1,-1 0,1 1,-1-1,0 0,0 1,0-1,0 0,0 1,0 0,3 298,0-349,3 1,2-1,2 1,3 0,3-7,-7 27,1 0,0 1,2 1,1-1,2 2,1-2,-15 24,0 0,1 0,-1-1,1 1,0 0,-1 0,1 1,0-1,0 0,0 1,0-1,1 1,-1-1,0 1,1 0,-1 0,0 0,1 1,-1-1,1 0,-1 1,1 0,0-1,-1 1,1 0,-1 0,1 1,0-1,-1 0,1 1,-1 0,1 0,-1-1,0 1,1 1,-1-1,0 0,1 0,-1 1,0 0,0-1,0 1,-1 0,1 0,0 0,-1 0,28 39,-20-20</inkml:trace>
  <inkml:trace contextRef="#ctx0" brushRef="#br0" timeOffset="19708.378">7705 1329,'14'-9,"0"-1,-1-1,0 0,-1 0,0-2,-1 1,-1-1,0-1,0 0,-2 0,1-1,-2 0,0-1,4-14,-12 30,1 0,0 0,-1 0,1 0,-1 0,1 0,-1 0,1 0,0 0,-1 0,1 0,-1-1,1 1,0 0,-1 0,1 0,0-1,-1 1,1 0,-1 0,1-1,0 1,0 0,-1-1,1 1,0 0,0-1,-1 1,1 0,0-1,0 1,0-1,0 1,-1 0,1-1,0 1,0-1,0 1,0-1,0 1,0 0,0-1,0 1,0-1,0 1,1-1,-1 1,0 0,0-1,0 1,0-1,1 1,-1 0,0-1,-30 27,23-20,0 2,1-1,0 1,1 0,-1 0,2 1,-1-1,1 1,0 0,-2 9,6-15,-1 0,0 0,1 0,0 0,-1 0,1 0,0 1,1-1,-1 0,1 0,-1 0,1 0,0 0,0 0,0 0,0 0,1 0,-1 0,1-1,0 1,0-1,0 1,0-1,0 0,0 1,1-1,-1 0,1-1,0 1,-1 0,1-1,0 1,0-1,0 0,0 0,6 1,1 0,-1 0,1-1,-1 0,1 0,0-1,-1-1,1 0,-1 0,1-1,-1 0,0 0,1-1,-1 0,0-1,-1 0,1-1,-1 0,0 0,0 0,0-1,-1 0,0-1,0 0,-1 0,1 0,-1-1,-1 0,0 0,0 0,-1-1,0 1,0-1,-1 0,2-7,-6 17,0-1,1 1,-1-1,0 1,0-1,0 1,0-1,0 0,0 1,0-1,0 0,0 0,0 0,1 0,-1 0,0 0,0 0,0 0,0 0,0 0,0 0,0-1,0 1,0 0,0-1,0 1,0 0,0-1,0 0,1 1,-1-1,0 1,0-1,1 0,-1 1,0-1,1 0,-1 0,1 0,-1 0,1 1,-1-1,1 0,0 0,-1 0,1 0,0 0,0 0,0 0,0 0,0 0,0 0,0 0,0 0,0 0,0 0,0 0,1 0,-1 0,0 0,1 0,-1 1,1-1,-1 0,1 0,-4 3,0 0,0-1,1 2,-1-1,1 0,-1 0,1 1,0 0,0-1,0 1,0 0,0 0,1 0,0 0,-1 0,1 0,0 0,0 1,1-1,-1 0,1 0,-1 1,1-1,0 1,1-1,-1 0,0 1,1-1,0 0,0 0,0 1,0-1,0 0,1 0,-1 0,1 0,0-1,0 1,0 0,0-1,0 1,1-1,-1 0,1 1,-1-1,1-1,0 1,0 0,0-1,0 1,3 0,5-3,0-1,0 0,0-1,0 0,0 0,-1-1,1-1,-1 0,0 0,-1-1,1 0,-1-1,0 0,-1 0,1-1,-1 0,-1-1,0 0,0 0,-1 0,0-1,0 0,-1 0,0-2,-56 88,30 9,21-82,0-1,0 0,0 0,0 1,0-1,1 0,-1 0,1 0,0 1,-1-1,1 0,0 0,0 0,1 0,-1 0,0 0,1-1,-1 1,1 0,-1-1,1 1,0-1,-1 1,1-1,0 0,0 0,0 0,0 0,0 0,1 0,-1-1,0 1,0-1,0 1,1-1,0 0,18-1,-3-4</inkml:trace>
  <inkml:trace contextRef="#ctx0" brushRef="#br0" timeOffset="20927.661">8242 934,'8'4,"0"0,0-1,1 0,-1 0,1 0,0-1,-1-1,1 1,0-1,0-1,0 0,0 0,0-1,0 0,0 0,0-1,0 0,-1-1,1 0,-1 0,0-1,0 0,0-1,0 1,-1-1,1-1,-1 0,-1 0,1 0,-1 0,0-1,-1 0,1-1,-2 1,4-7,111-173,-118 186,-1 1,1-1,0 0,0 1,0-1,0 0,0 1,-1-1,1 0,0 0,-1 0,1 0,-1 0,1 1,-1-1,1 0,-1 0,0 0,1 0,-1-1,0 1,0 0,0 0,0 0,0 0,0 0,0 0,0 0,0 0,0 0,0 0,-1 0,1 0,-1 0,1 0,0 0,-1 0,0 0,1 0,-1 0,0 0,1 1,-1-1,0 0,0 1,1-1,-1 0,0 1,0-1,0 1,0-1,0 1,0-1,0 1,0 0,0-1,0 1,0 0,0 0,0 0,0 0,-11 6,1 1,0 0,0 1,1 0,0 0,1 1,0 1,0-1,1 1,0 1,1 0,0 0,1 0,0 1,1 0,0 0,1 0,0 1,-1 5,4-14,0 0,0 0,0 0,0 0,1 0,-1 1,1-1,0 0,0 0,1 0,-1 0,1 0,0 0,0 0,0 0,1 0,-1 0,1 0,0-1,0 1,0-1,1 1,-1-1,1 0,0 0,0 0,0 0,0 0,0-1,1 0,-1 1,1-1,-1 0,1-1,0 1,0-1,0 1,0-1,2 0,6 1,1-1,0 0,0-1,0 0,-1-1,1-1,0 0,-1 0,1-1,-1-1,0 0,0-1,0 0,-1-1,1 0,-1-1,-1 0,1-1,-1 0,-1 0,0-1,0-1,0 1,-1-1,6-11,-5 10,-1 0,0-1,-1-1,0 1,-1-1,0 0,-1 0,-1-1,0 0,-1-1,-2 15,-1-1,1 0,-1 0,1 1,-1-1,0 0,1 0,-1 1,0-1,0 0,0 0,1 0,-1 0,0 1,0-1,0 0,-1 0,1 0,0 0,0 0,0 1,0-1,-1 0,1 0,0 1,-1-1,1 0,-1 0,1 1,-1-1,1 0,-1 1,1-1,-1 1,0-1,1 0,-1 1,0 0,0-1,1 1,-1-1,0 1,0 0,1 0,-1-1,0 1,0 0,0 0,0 0,1 0,-1 0,0 0,0 0,0 0,0 0,0 0,1 1,-1-1,0 0,0 1,1-1,-1 0,0 1,-41 39,37-31,0 1,0-1,1 1,1 0,-1 0,2 0,-1 1,2-1,-1 1,1-1,1 4,0-10,0 0,1 0,-1 0,1 0,0 0,0 0,0 0,1 0,0 0,-1-1,1 1,0-1,1 1,-1-1,1 0,-1 0,1 0,0 0,0 0,0-1,1 1,-1-1,1 0,-1 0,1 0,-1 0,1-1,0 1,0-1,2 0,2 1,0 0,0 0,0-1,0 0,0 0,1-1,-1-1,0 1,0-1,0 0,0-1,0 0,0 0,-1-1,1 0,-1 0,0-1,1 0,-1 0,-1 0,1-1,-1 0,0-1,0 1,0-1,-1 0,0-1,0 1,-1-1,3-4,3-6,-1 0,0 0,-1-1,-1 0,-1-1,-1 0,1-6,-6 25,0 0,0 0,-1 0,1 0,0 0,0 0,-1 0,1 0,0 0,0 0,-1 0,1 0,0 0,0 0,0 0,-1 0,1 0,0-1,0 1,-1 0,1 0,0 0,0 0,0 0,0-1,-1 1,1 0,0 0,0 0,0 0,0-1,0 1,-1 0,1 0,0-1,0 1,0 0,0 0,0 0,0-1,0 1,0 0,0 0,0-1,-13 23,3-2,1 1,0 0,2 1,0 0,2 0,0 0,2 1,0 0,1 9,2-28,0 1,1-1,-1 1,1-1,0 0,0 1,0-1,1 0,-1 0,1 1,0-2,0 1,1 0,-1 0,1-1,0 1,0-1,0 0,0 1,1-2,-1 1,1 0,0 0,22-13,-18-5</inkml:trace>
  <inkml:trace contextRef="#ctx0" brushRef="#br0" timeOffset="21526.099">8552 313,'6'-4,"43"-26,-2-2,-1-3,-2-1,-1-2,-2-2,19-26,-35 34,-14 59,-5 9,1 0,1-1,2 0,2-1,15 32,-17-48,0-3</inkml:trace>
</inkml:ink>
</file>

<file path=ppt/ink/ink4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9:29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70,'-4'1,"1"1,0 0,-1 0,1 0,0 0,0 1,0-1,1 1,-1-1,1 1,-1 0,1 0,0 0,0 1,0-1,0 0,1 1,0-1,-1 1,1 0,0-1,1 1,-1 0,1-1,0 1,-1 2,-15 160,-17 163,-4-86,24-173,15-68</inkml:trace>
  <inkml:trace contextRef="#ctx0" brushRef="#br0" timeOffset="465.994">0 211,'49'-33,"1"3,2 2,0 2,2 3,12-3,-53 22,-2-3,1 1,0 1,0 0,0 1,1 0,0 1,0 1,0 0,0 0,0 1,0 1,0 0,0 1,0 1,0 0,0 0,4 2,-15-2,1 0,-1-1,0 1,0 0,1 0,-1 0,-1 1,1-1,0 0,0 1,-1-1,0 1,1 0,-1-1,0 1,0 0,0 0,-1 0,1 0,-1-1,0 1,1 0,-1 0,0 0,-1 0,1 0,-1 0,1 0,-1 0,0 0,0-1,0 1,0 0,0-1,-2 2,-57 90,-208 171,266-264,0 1,0-1,0 1,0-1,1 1,-1 0,0-1,1 1,-1 0,1 0,0 0,-1 0,1 1,0-1,0 0,0 0,1 1,-1-1,1 1,-1-1,1 0,0 1,-1-1,1 1,1-1,-1 1,0-1,1 1,-1-1,1 0,0 1,-1-1,1 0,0 1,1-1,-1 0,0 0,1 0,-1 0,1 0,-1 0,1-1,2 2,9 5,2-2,-1 0,0-1,1 0,0-1,0 0,0-2,6 1,-9-2,0 0,-1 1,1 1,0 0,-1 0,0 1,1 0,-2 1,1 1,0 0,-1 0,0 1,7 6,-14-10,-1-1,0 1,0 0,0 0,0 0,0 0,-1 0,1 0,-1 0,0 1,0-1,0 0,0 1,0-1,-1 1,0-1,0 1,0-1,0 1,0-1,-1 1,1-1,-1 1,0-1,0 0,0 1,-1-1,1 0,-1 0,0 0,0 0,0 0,-2 2,-89 76,-178 45,197-107,64-21,4-4</inkml:trace>
  <inkml:trace contextRef="#ctx0" brushRef="#br0" timeOffset="1121.709">705 634,'2'6,"0"1,0-1,1 0,0-1,0 1,0 0,0-1,1 1,0-1,0 0,1-1,-1 1,1-1,0 1,0-2,0 1,1 0,-1-1,1 0,0 0,0-1,0 0,0 0,1 0,-1-1,0 0,1 0,-1 0,1-1,-1 0,1 0,-1-1,1 0,-1 0,6-2,4-4,0-2,0 1,-1-2,0 0,0-1,-1-1,-1 0,0 0,-1-1,8-12,-19 24,-1 0,0 1,0-1,1 0,-1 0,1 0,-1 0,1 1,-1-1,1 0,-1 0,1 1,0-1,-1 0,1 1,0-1,0 1,-1-1,1 1,0-1,0 1,0 0,0-1,0 1,0 0,-1 0,1 0,0-1,0 1,0 0,0 0,0 0,0 1,0-1,0 0,0 0,0 0,-1 1,1-1,0 0,0 1,0-1,0 1,-1-1,1 1,0-1,0 1,-1 0,1-1,0 1,-1 0,1-1,-1 1,1 0,-1 0,1 0,-1-1,0 1,1 1,5 60,-7-58,0 0,0 0,1 1,-1-1,1 0,0 0,0 0,0 0,0 0,1 1,0-1,0 0,0 0,0 0,1 0,-1-1,1 1,0 0,0-1,0 1,1-1,-1 0,1 1,0-1,0 0,0-1,0 1,1-1,-1 1,1-1,-1 0,1 0,0 0,0-1,0 0,0 1,0-1,0 0,0-1,6 0,0-1,0 0,-1 0,1-1,-1-1,1 1,-1-2,0 1,0-1,0-1,0 1,-1-1,0-1,0 0,0 0,-1 0,5-6,101-137,-78 85,-2-2,-3-1,-4-2,-2-1,4-30,-18 68,5-62,-16 93,0 0,0 1,0-1,0 0,0 0,-1 1,1-1,0 1,0-1,0 1,-1-1,1 1,0 0,0 0,-1-1,1 1,0 0,0 0,-1 0,1 0,0 1,-1-1,1 0,0 0,0 1,-1-1,1 1,0-1,0 1,0 0,0-1,0 1,0 0,0 0,0-1,0 1,0 0,0 0,0 0,1 0,-1 0,0 1,1-1,-1 0,1 0,-1 0,1 1,-1-1,1 0,0 0,0 1,0 0,-12 22,2 0,1 1,1 0,2 1,0-1,1 1,2 1,1-1,1 0,1 1,1-1,2 6,-3 9,3-7,2 0,0-1,3 0,0 0,2-1,5 10,-2-4,1 17,-10-31</inkml:trace>
  <inkml:trace contextRef="#ctx0" brushRef="#br0" timeOffset="1373.382">1270 211,'38'9,"32"9,9 1,1-3,-9-4,-11 0,-11-1,-15-3</inkml:trace>
</inkml:ink>
</file>

<file path=ppt/ink/ink4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9:32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1264,'36'-3,"-1"-1,1-2,-1-2,0-1,-1-1,0-2,4-4,-17 10,-1-1,0-1,0 0,-1-2,-1 0,1-1,-1-1,-1-1,-1-1,1 0,-2-1,0 0,-1-1,-1-1,0 0,-1-1,7-15,-14 21,19-58,-23 68,-1 1,1-1,-1 0,0 0,0 1,0-1,0 0,0 0,0 1,-1-1,1 0,0 0,-1 1,1-1,-1 0,0 1,0-1,1 1,-1-1,0 1,0-1,0 1,-1 0,1-1,0 1,0 0,-1 0,1 0,-1 0,1 0,-1 0,1 0,-1 1,0-1,1 0,-2 1,-5 0,1 1,-1 0,0 1,1 0,-1 0,1 1,0 0,0 0,0 0,0 1,0 0,1 1,0-1,0 1,0 0,0 1,1 0,0-1,-1 3,-4 2,1 1,1 0,-1 0,2 1,0 0,0 0,1 1,0 0,2 0,-3 7,6-15,-1-1,1 1,0 1,0-1,1 0,0 0,0 0,0 0,0 0,1 0,0 1,0-1,0 0,0 0,1-1,0 1,0 0,1-1,-1 1,1-1,0 1,0-1,0 0,0 0,1-1,0 1,0-1,0 0,0 1,7 2,-1-1,0 0,1 0,0-1,0-1,1 0,-1 0,1-1,-1 0,1-1,0 0,-1-1,1-1,0 0,-1 0,1-1,-1-1,11-3,21-8,0-2,-1-2,-1-1,7-8,-44 25,16-9,-1-2,0 0,0-1,-2-1,0 0,-1-2,0 0,11-16,-8-5,-18 37,-1 0,1 1,-1-1,0 0,1 1,-1-1,0 0,0 0,1 1,-1-1,0 0,0 0,0 0,0 1,0-1,0 0,0 0,0 1,-1-1,1 0,0 0,0 1,-1-1,1 0,0 0,-1 1,1-1,-1 0,1 1,-1-1,1 1,-1-1,1 1,-1-1,1 1,-1-1,0 1,1-1,-1 1,0 0,0-1,1 1,-1 0,0 0,0-1,1 1,-1 0,0 0,0 0,-5 2,1 0,-1 1,1 0,-1 0,1 0,0 0,0 1,0 0,0 0,1 0,0 1,0-1,0 1,-3 5,2-4,-2 2,1-1,0 1,1 0,0 0,0 1,1-1,0 1,0 0,1 0,0 1,1-1,0 1,0-1,1 1,0 0,1-1,0 1,1 0,0 0,0-1,1 1,0-1,3 7,-3-13,0 0,0 0,1 0,0 0,-1 0,1 0,0-1,0 1,1-1,-1 0,0 0,1 0,-1-1,1 1,0-1,-1 0,1 1,0-2,0 1,0 0,0-1,0 0,0 0,1 0,97-13,-78 7,-1-2,0 0,0-1,-1-1,0-1,-1-1,0-1,-1 0,0-2,-2 0,1-2,-2 0,15-18,-16 15,5-4,-2 0,0-2,-2 0,-1-2,11-24,-24 48,-1 0,-1 0,1 0,-1 0,1-1,-1 1,0-1,-1 1,1 0,-1-1,0 1,0-1,0 1,-1-1,1 1,-1-1,0 1,-1 0,1 0,-1-1,-1 5,0-1,1 1,-1 0,0 0,0 1,0-1,0 0,1 1,-1 0,0-1,0 1,1 0,-1 1,1-1,-1 0,1 1,-1-1,1 1,0 0,0 0,0 0,0 0,0 0,0 0,0 1,1-1,-2 3,-8 10,0 0,1 1,0 0,2 1,0 0,1 1,0-1,1 1,2 1,0-1,0 1,2-1,0 1,2 0,0 6,0-20,1 0,0 0,0 0,0 0,1 0,-1 0,1 0,1 0,-1-1,1 1,-1-1,1 1,0-1,1 0,-1 0,1-1,0 1,0-1,0 0,0 0,1 0,-1 0,1-1,-1 1,1-1,0-1,5 2,10 1</inkml:trace>
  <inkml:trace contextRef="#ctx0" brushRef="#br0" timeOffset="3440.225">651 530,'35'-17,"-1"-2,0-2,-1-1,-2-1,0-2,23-24,-24 18,-1-1,-1-1,-2-2,12-21,-16 24,-22 30,0 1,0 0,1-1,-1 1,1 0,-1-1,1 1,-1 0,1-1,0 1,-1 0,1 0,0 0,0 0,0 0,0 0,0 0,0 0,0 0,0 0,0 0,1 1,-1-1,0 0,0 1,1-1,-1 1,0 0,1-1,-1 1,1 0,-1 0,0 0,1 0,-1 0,1 0,-1 0,0 0,1 1,-1-1,0 1,1-1,-1 1,0-1,1 1,-1-1,0 1,0 0,9 77,-11-71,0-1,1 1,1 0,-1-1,1 1,0-1,0 1,1-1,0 0,0 1,0-1,1 0,0 0,0-1,0 1,3 2,15 11,-1-6</inkml:trace>
  <inkml:trace contextRef="#ctx0" brushRef="#br0" timeOffset="3959.213">2400 615,'-34'43,"-20"29,-6 7,7-6,8-9,7-12,10-9,4-8,2-9,5-5,0-6,3 0,0-3,1-8,4-5</inkml:trace>
  <inkml:trace contextRef="#ctx0" brushRef="#br0" timeOffset="4195.525">2005 615,'10'28,"12"20,3 7,2-2,1-10,-5-7,0-5,-1-3,2-2,-3 0,-1-5,-4 0,-4 0,0-4,-2 2,-2-4</inkml:trace>
  <inkml:trace contextRef="#ctx0" brushRef="#br0" timeOffset="5040.604">2513 1095,'38'-18,"-1"-1,-1-2,-1-2,-1-1,-1-1,21-23,-36 33,-6 7,-1-1,-1 0,1-1,-2 0,1 0,-1-1,-1 0,0-1,-1 0,0 0,-1-1,0 1,-1-1,0-1,-1 1,-1-1,0 1,-1-1,0 0,0-12,-2 24,0 1,0-1,0 1,0-1,0 0,0 1,-1-1,1 0,0 1,-1-1,1 1,-1-1,0 1,1-1,-1 1,0 0,0-1,0 1,0 0,0-1,0 1,0 0,-1 0,1 0,0 0,-1 0,1 0,0 1,-1-1,1 0,-1 1,1-1,-1 1,0-1,1 1,-1 0,1 0,-1 0,0 0,1 0,-1 0,0 0,1 0,-1 0,1 1,-1-1,0 1,1-1,-1 1,1 0,0 0,-1 0,1-1,0 1,-1 0,1 1,0-1,0 0,-13 8,2 1,-1 0,1 1,1 0,0 1,0 0,1 1,1 0,0 0,1 1,1 0,0 1,0 0,2 0,0 0,0 0,2 1,0 0,1 0,0 0,1 0,1 0,2 14,-2-25,1 0,0 0,0 0,1 0,-1 0,1-1,0 1,1 0,-1-1,1 0,0 1,0-1,0-1,0 1,1 0,-1-1,1 1,0-1,0 0,0 0,1-1,-1 1,1-1,-1 0,1 0,0-1,0 1,1-1,142 13,-127-16,1-1,-1-1,0 0,0-2,0 0,-1-2,0 0,0-1,-1-1,-1-1,1 0,-2-2,1 0,4-6,-13 12,0 1,0-2,0 1,-1-1,-1-1,1 0,-1 0,-1 0,0 0,0-1,-1 0,0-1,-1 1,0-1,0 0,-1 0,-1 0,0 0,0 0,-2 9,0 0,0 0,0 0,0 1,0-1,-1 0,1 0,-1 1,1-1,-1 0,1 1,-1-1,0 0,0 1,0-1,0 1,0-1,0 1,0 0,0-1,-1 1,1 0,-1 0,1 0,0 0,-1 0,0 0,1 1,-1-1,0 0,1 1,-1-1,0 1,1-1,-1 1,0 0,0 0,0 0,1 0,-1 0,-1 1,-68 32,66-29,0 1,0 0,0 0,1 1,0-1,0 1,1 0,0 0,0 0,0 0,0 1,1-1,0 1,1 0,0-1,0 1,0 0,0 0,1 0,1 0,-1-1,1 1,0 0,0 0,1 0,0-1,0 1,1-1,0 0,0 0,0 0,1 0,-1 0,2 0,8 2,1-1,0 0,0-1,1 0,-1-1,1-1,1 0,-1-1,0-1,1 0,-1-1,1-1,-1 0,1-1,-1-1,1-1,-1 0,0-1,0 0,0-1,-1-1,0 0,4-3,2 1,0 0,-1-1,0-1,-1-1,0 0,-1-2,-1 0,1 0,-2-2,0 0,-1-1,-1 0,0-1,-1-1,-1 1,9-20,-19-13,-1 49,-1 1,1-1,-1 0,1 0,-1 0,0 1,1-1,-1 0,0 1,0-1,1 0,-1 1,0-1,0 1,0-1,1 1,-1 0,0-1,0 1,0 0,0 0,0 0,0-1,0 1,0 0,0 0,0 0,0 0,0 1,0-1,0 0,0 0,1 1,-1-1,0 0,0 1,0-1,0 1,0-1,1 1,-1-1,0 1,0 0,1-1,-1 1,1 0,-1-1,0 1,1 0,-1 0,1 0,-11 11,1 0,0 1,1 0,1 0,0 1,1 0,0 1,1 0,1 0,0 0,1 0,1 1,0-1,1 1,1 0,0 0,1 0,1 0,2 15,-2-25,0 0,0 0,0 0,1 0,0 0,0 0,0 0,1 0,0-1,0 0,0 1,1-1,0 0,0 0,0-1,1 0,-1 1,1-1,0-1,0 1,0-1,1 0,-1 0,1 0,0-1,0 0,-1 0,2 0,-1-1,0 0,0 0,0 0,0-1,1 0,-1-1,0 1,0-1,0 0,0 0,4-2,8-10</inkml:trace>
  <inkml:trace contextRef="#ctx0" brushRef="#br0" timeOffset="5462.017">3049 249,'67'-37,"-3"-2,-2-3,6-9,17-29,-83 80,-1 0,1 0,0 1,-1-1,1 0,-1 1,0-1,1 1,-1-1,1 1,-1 0,0 0,1-1,-1 1,0 0,0 0,0 0,0 0,0 1,0-1,0 0,0 0,0 0,0 1,-1-1,1 1,0-1,-1 0,1 1,-1-1,0 1,0-1,1 1,-1-1,0 1,0-1,0 1,-1 1,2 0,16 65,-13-46,0 0,2-1,1 0,1 0,0 0,2-1,0 0,3 2,37 40,-32-48</inkml:trace>
</inkml:ink>
</file>

<file path=ppt/ink/ink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09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0,'44'0,"32"5,9 1,0 0,-11-1,-7-2,-11 4,-10 1,-8-1,-6-2,-3 3,-2 0,-1-1,-4-2</inkml:trace>
</inkml:ink>
</file>

<file path=ppt/ink/ink4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9:38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86 369,'28'-5,"35"-1,10 0,-2 1,-9 2,-4-4,-8-1,-8 2,-6 1,-4 1,-3 2,-2 1,-4-4,-3-1,-9 1,-6 0</inkml:trace>
  <inkml:trace contextRef="#ctx0" brushRef="#br0" timeOffset="252.893">0 624,'44'0,"42"-5,12-1,-2-5,-6-1,-15 3,-10-3,-12 1,-4 2,-7 3,-5 2,-4 2,-3-3,-7-1</inkml:trace>
  <inkml:trace contextRef="#ctx0" brushRef="#br0" timeOffset="599.719">1778 88,'-47'24,"1"2,1 2,1 2,-39 35,63-49,1 0,1 1,0 1,1 1,1 1,1 0,0 2,11-15,0-1,0 1,1 1,0-1,0 1,1-1,0 1,0 0,1-1,0 1,0 0,1 0,0 0,0 0,1 0,0 0,0 0,1 0,0-1,1 1,-1-1,1 1,1-1,0 1,1 0,1 0,0-1,0 1,0-1,1-1,0 1,0-1,1 0,0-1,0 0,0 0,1-1,-1 0,1 0,0-1,0 0,0 0,6-1,13 4,1-2,0-2,0 0,0-2,15-2,-16-3,0 0,-1-2,0-1,0-2,-1 0,0-2,0-1,-2 0,1-2,-2-1,0-1,-1-1,-1-1,12-14,-21 21,-1 0,0-2,-1 1,0-1,-1-1,-1 1,0-1,-2-1,1 0,-2 0,0 0,0 0,0-10,-4 17,1 0,-1 0,-1 0,0-1,0 1,-1 0,0 0,0 0,-1 0,0 0,-1 0,0 0,0 1,-1-1,0 1,-1 0,1 0,-2 0,1 1,-1 0,0 0,0 0,-1 1,0 0,-3-2,-14-7</inkml:trace>
  <inkml:trace contextRef="#ctx0" brushRef="#br0" timeOffset="1080.251">1130 313,'71'-1,"193"13,-145-1,0-5,1-6,-1-5,0-5,52-13,-56 9,111-17,-123 6,-92 22</inkml:trace>
  <inkml:trace contextRef="#ctx0" brushRef="#br0" timeOffset="2696.042">2118 59,'-94'-45,"80"41,0 1,0 1,0 0,0 0,-1 2,1 0,0 0,-1 1,1 1,0 1,0 0,0 0,0 2,1-1,0 2,-12 6,-12 18,26-14</inkml:trace>
</inkml:ink>
</file>

<file path=ppt/ink/ink4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35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0 772,'10'5,"1"0,-1-1,1-1,0 0,0 0,0-1,1 0,-1-1,0-1,1 1,-1-2,0 0,1 0,-1-1,0 0,0-1,0 0,0-1,0 0,12-7,0-1,-1 0,-1-2,0 0,0-1,-2-1,0-1,0-3,63-65,-5-5,-3-2,48-83,8-19,-130 193,1 0,-1 1,0-1,1 0,-1 1,0-1,1 0,-1 1,1-1,-1 1,1-1,-1 1,1-1,0 1,-1-1,1 1,0-1,-1 1,1 0,0-1,-1 1,1 0,0 0,0 0,-1-1,1 1,0 0,0 0,0 0,-1 0,1 0,0 1,0-1,-1 0,1 0,0 0,0 1,-1-1,1 0,0 1,-1-1,1 0,0 1,-1-1,1 1,-1-1,1 1,-1-1,1 1,-1 0,1-1,-1 1,1 0,-1-1,0 1,1 0,-1 0,0-1,0 1,0 0,7 51,-7-49,2 51,-2 0,-2 0,-2-1,-3 1,-2-1,-3 0,-1-1,-4 0,-1-2,-2 0,-3 0,20-43,-1 0,0 0,0-1,-1 0,0 1,0-1,0-1,0 1,-1-1,0 0,0 0,-1-1,1 0,-1 0,0 0,0-1,-1 0,1 0,0-1,-1 0,1-1,-1 1,0-1,0-1,-2 1,2 0,0-1,0 0,0 0,-1-1,1 0,0 0,0-1,0 0,0 0,1-1,-1 0,1 0,-1-1,1 0,0 0,-4-4,-7-10</inkml:trace>
  <inkml:trace contextRef="#ctx0" brushRef="#br0" timeOffset="347.484">1524 237,'-27'23,"1"1,1 2,2 0,0 2,2 0,1 2,1 0,2 1,1 1,-11 30,25-57,-1-1,1 1,1-1,-1 1,1 0,0-1,0 1,0 0,0 0,1 0,0 0,0 0,0 0,1 0,0 0,0 0,0-1,0 1,1 0,0-1,0 1,0-1,0 1,1-1,0 0,0 0,0 0,0-1,0 1,1-1,0 1,0-1,0 0,1 0,7 1,0 0,0-1,0-1,0 0,1 0,-1-1,1-1,-1 0,1-1,-1 0,1-1,-1 0,0-1,0-1,0 0,-1 0,1-1,-1-1,0 0,0 0,-1-1,0 0,0-1,0 0,-1-1,-1 0,1 0,-1-1,-1 0,0 0,0-1,-1 0,1-5,-3 8,0-1,0 1,-1-1,-1 0,1 0,-2-1,1 1,-1 0,-1-1,1 1,-2-1,1 1,-1 0,-1-1,1 1,-2 0,1 0,-1 0,-1 0,0 1,0-1,0 1,-1 0,0 0,-1 1,0-1,0 1,0 1,-1-1,0 1,-1 0,1 0,-1 1,0 0,0 1,-1 0,1 0,-1 0,-3 1,3 1,1 1,-1 1,0 0,0 0,0 0,0 1,0 1,0 0,0 0,-6 2,-13 8</inkml:trace>
</inkml:ink>
</file>

<file path=ppt/ink/ink4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39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0 217,'218'20,"215"-11,-433-8,1-1,0 0,-1 1,1-1,0 0,-1 0,1 1,0-1,-1 0,1 0,0 0,-1 0,1 0,0 0,0 0,-1 0,1 0,0 0,-1-1,1 1,0 0,-1 0,1-1,0 1,-1 0,1-1,-1 1,1 0,-1-1,1 1,-1-1,1 1,-1-1,1 1,-1-1,1 0,-1 1,0-1,1 1,-1-1,0 0,0 1,0-1,1 0,-1 1,0-1,0 0,0 0,0 1,0-1,0 0,0 1,0-2,-27-29,-175-127,201 158,0-1,-1 0,0 1,1-1,-1 0,0 0,1 0,-1-1,1 1,-1 0,1 0,0-1,0 1,-1-1,1 1,0-1,0 0,1 1,-1-1,0 0,0 0,1 1,-1-1,1 0,0-2,5 2,3 3</inkml:trace>
</inkml:ink>
</file>

<file path=ppt/ink/ink4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40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0 255,'40'-9,"-1"1,1 2,1 2,-1 2,33 2,-61 0,92 0,-104 0,1 0,-1 0,1 0,-1 0,1 0,-1-1,1 1,-1 0,1 0,-1 0,0-1,1 1,-1 0,0 0,1-1,-1 1,1 0,-1-1,0 1,0 0,1-1,-1 1,0 0,0-1,1 1,-1-1,0 1,0-1,0 1,0 0,0-1,1 1,-1-1,0 1,0-1,0 1,0-1,0 1,-1-1,1 1,0-1,0 1,0 0,0-1,0 1,-1-1,1 1,0 0,0-1,-1 1,1-1,0 1,-1 0,1-1,0 1,-1 0,1 0,0-1,-1 1,1 0,-1 0,1-1,-28-24,26 24,-139-115,140 116,0-1,0 0,0 0,0 0,0 0,0 0,0 0,0 0,0-1,1 1,-1 0,0 0,1-1,-1 1,1 0,-1-1,1 1,0 0,0-1,-1 1,1-1,0 1,0 0,1-1,-1 1,0-1,0 1,1 0,-1-1,0 1,1 0,-1-1,1 1,0 0,0 0,-1-1,1 1,0 0,0 0,0 0,0 0,0 0,0 0,0 1,1-1,-1 0,0 0,0 1,1-1,15-5</inkml:trace>
</inkml:ink>
</file>

<file path=ppt/ink/ink4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41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30,'5'0,"7"0,5 0,5 0,3 0,3 0,1-5,1-1,-1 0,1 1,-1 2,-1 0,1 2,-1 1,0 0,-9 0,-9 0</inkml:trace>
</inkml:ink>
</file>

<file path=ppt/ink/ink4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41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1,'19'5,"11"1,6 0,1-1,-1-1,-2-2,-1-1,-2 0,-2-1,0 0,-1-1,0 1,-5 0</inkml:trace>
</inkml:ink>
</file>

<file path=ppt/ink/ink4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38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1 649,'15'1,"1"-1,-1-1,0 0,0-1,1 0,-1-1,-1-1,1-1,0 0,1-2,9-5,-1-2,0 0,-1-1,-1-2,0 0,-1-2,-1 0,-1-1,-1-1,114-151,-132 172,6-9,0 1,-1-1,-1-1,1 1,-1 0,-1-1,0 0,0 0,-1 0,-1 0,1-1,-2 1,1 0,-1 0,-1-7,0 16,1 0,0-1,0 1,-1 0,1 0,-1 0,1 0,-1 0,1-1,-1 1,0 0,0 0,1 1,-1-1,0 0,0 0,0 0,0 0,0 1,0-1,0 1,0-1,0 0,0 1,-1 0,1-1,0 1,0 0,0 0,-1-1,1 1,0 0,0 0,0 0,-1 0,1 1,0-1,0 0,0 0,-1 1,1-1,0 1,0-1,0 1,0-1,0 1,0 0,-45 40,26-16,0 0,2 2,1 0,1 1,1 0,2 2,1-1,1 2,1 2,8-27,1 1,0 0,0-1,1 1,0 0,0-1,1 1,0 0,0-1,0 1,1 0,0-1,0 0,0 1,1-1,0 0,0 0,1-1,0 1,0-1,0 0,0 0,1 0,0 0,0-1,0 0,1 0,0 0,-1-1,1 1,0-2,0 1,1-1,-1 1,1-2,-1 1,1-1,1 0,11 0,1-1,0-1,-1-1,1 0,-1-2,0 0,0-1,0-1,-1-1,0-1,0 0,-1-1,0-1,0-1,-1 0,1-2,-1 3,0 0,0-1,-1-1,0 0,-1-1,-1-1,0 0,0-1,-2 0,0-1,-1 0,0-1,6-15,-15 31,0-1,0 0,0 0,0 1,0-1,-1 0,1 0,-1 0,1 0,-1 0,0 0,1 0,-1 0,0 0,0 0,0 0,-1 0,1 0,0 0,-1 0,0 0,1 0,-1 0,0 0,0 0,0 1,0-1,0 0,0 1,-1-1,1 1,0-1,-1 1,1-1,-1 1,0 0,1 0,-1 0,0 0,0 0,0 0,1 1,-1-1,0 0,0 1,0 0,0-1,0 1,0 0,0 0,0 0,0 0,0 0,0 1,0-1,0 1,0-1,0 1,0 0,0 0,0 0,-6 4,1 0,0 1,0 0,0 1,1 0,-1 0,2 0,-1 0,1 1,0 0,1 0,0 1,0-1,1 1,0 0,0 0,1 0,0 0,1 0,-1 9,2-12,0 0,0 0,0 1,0-1,1 0,0 0,1 0,-1 0,1 0,1 0,-1 0,1-1,-1 1,2-1,-1 0,1 0,-1 0,1 0,1 0,-1-1,1 0,-1 0,1 0,0-1,1 1,-1-1,1 0,-1-1,1 1,0-1,2 0,13 1,0-1,-1-1,1-1,0-1,0-1,0 0,-1-2,1 0,-1-2,0 0,0-1,-1-1,0-1,0 0,-1-2,15-11,-12 8,0-1,0-1,-2-1,0-1,-1 0,0-2,-2 0,-1 0,0-2,-1 0,-2 0,2-5,3-30,-17 56,0 0,1-1,-1 1,0 0,0 0,1 0,-1-1,0 1,0 0,-1 0,1-1,0 1,0 0,-1 0,1 0,0-1,-1 1,1 0,-1 0,1 0,-1 0,0 0,0 0,1 0,-1 0,0 0,0 0,0 1,0-1,0 0,0 1,0-1,0 0,0 1,0-1,0 1,-1 0,1-1,0 1,0 0,0 0,-1-1,1 1,0 0,-6 3,1 0,-1 0,1 0,0 0,0 1,1 0,-1 1,1-1,0 1,0 0,0 0,1 0,-1 1,1 0,1 0,-1 0,1 0,0 0,-2 7,5-12,-10 17,1 1,1 0,1 0,0 1,1 0,2 0,-3 18,6-32,1 1,-1-1,1 0,1 1,-1-1,1 0,0 0,1 0,-1 1,1-1,0 0,1-1,-1 1,1 0,0-1,1 1,-1-1,1 0,0 0,1-1,-1 1,1-1,0 0,0 0,0-1,0 1,4 1,2 1,1 0,0-1,0 0,1-1,0 0,-1-1,1 0,0-1,0 0,1-1,-1-1,0 0,0-1,0-1,0 1,0-2,12-3,-7-5,-5-1</inkml:trace>
  <inkml:trace contextRef="#ctx0" brushRef="#br0" timeOffset="955.778">2146 28,'-19'24,"-17"18,-1 6,1 0,6-4,8-4,3-4,5-3,5-3,4-2,-3 0,1-1,-3 1,-5-6,0 0,3-5</inkml:trace>
  <inkml:trace contextRef="#ctx0" brushRef="#br0" timeOffset="1201.638">1779 1,'14'28,"15"20,2 6,1-1,-1-5,-5-6,-2-5,-1-9,-4-4,-1-2,-3 0,1-3,-3 0,2-4,-2 1,1 2,4 4,-2-4</inkml:trace>
  <inkml:trace contextRef="#ctx0" brushRef="#br0" timeOffset="1702.027">2427 254,'26'356,"-5"-452,-3-1,5 2,22-58,-1 45,-42 104,0 1,0 0,0 0,0 0,0 0,0 0,1 0,0 0,-1 1,1-1,0 1,0 0,0 0,1 0,-1 0,0 1,1-1,-1 1,1 0,0 0,-1 0,1 0,0 1,-1-1,1 1,0 0,0 0,-1 0,1 1,0 1,-1 0,0 0,0 0,0 1,0-1,0 1,-1-1,1 1,-1 0,1 0,-1 1,0-1,0 0,-1 1,1-1,-1 1,1-1,-1 1,0 0,-1-1,1 1,-1 0,1 0,-1 0,0 0,-1-1,1 3,4 26,7 14,-7-26</inkml:trace>
</inkml:ink>
</file>

<file path=ppt/ink/ink4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44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1345,'0'1,"0"-1,0 0,-1 1,1-1,0 1,0-1,0 0,-1 1,1-1,0 1,0-1,0 1,0-1,0 0,0 1,0-1,0 1,0-1,0 1,0-1,0 1,0-1,0 0,1 1,-1-1,0 1,0-1,0 1,1-1,-1 0,0 1,0-1,1 0,-1 1,0-1,1 0,-1 0,0 1,1-1,-1 0,1 0,-1 1,1-1,-1 0,0 0,1 0,-1 0,1 0,-1 0,1 0,-1 0,0 0,1 0,-1 0,1 0,-1 0,1 0,0 0,7 0,0-1,1 1,-1-2,0 1,1-1,-1 0,0-1,0 0,-1 0,1-1,0 0,-1 0,0-1,0 0,0-1,1 1,27-18,-1-1,-2-2,0-1,-2-2,-1-1,-2-1,0-1,1-7,24-73,-52 111,1 0,-1 0,0-1,0 1,1 0,-1-1,0 1,0 0,0-1,0 1,-1 0,1 0,0-1,0 1,-1 0,1-1,-1 1,1 0,-1 0,0 0,1 0,-1 0,0-1,0 1,0 0,0 1,0-1,0 0,0 0,0 0,0 1,0-1,0 0,0 1,-1-1,1 1,0-1,0 1,-1 0,1 0,0-1,-1 1,1 0,0 0,-1 0,1 0,0 1,-1-1,-64 18,56-12,0-1,0 2,0 0,1 0,0 0,1 1,0 1,0-1,0 1,1 0,1 1,0 0,0 0,1 0,0 1,0 0,1 0,1 0,0 2,4-2,1 1,0 0,1-1,1 1,-1-1,2 0,0 0,0 0,1-1,0 0,0 0,2 0,-1-1,1 0,0 0,1-1,0 0,0-1,-1 2,0-2,1 1,-1-1,1 0,1-1,-1 0,1-1,0 0,0 0,1-1,-1 0,1-1,0 0,0-1,0 0,0-1,1 0,-1-1,0 0,0-1,1 0,-1 0,0-2,0 1,3-3,0-1,-1 0,0 0,0-1,-1-1,0 0,0-1,-1 0,0-1,-1 0,9-10,1-2,-1 0,0 0,-2-2,-1 0,-1-1,-1-1,-1 0,3-11,-10 20,-3 13,0 0,-1 0,0-1,0 1,0 0,0-1,-1 0,1 1,-1-1,0 0,-1 1,1-1,-1 0,0 0,0 1,-1-1,1 0,-1 0,0 1,0-1,-1 0,1 1,-1-1,0 1,0 0,-1 0,1 0,-1 0,0 0,-2-2,-1 5,1 1,0 1,-1-1,1 1,-1 0,1 0,0 0,-1 1,1 0,0 0,0 0,1 1,-1 0,0 0,1 0,-1 0,1 1,0-1,0 1,1 0,-1 0,1 1,0-1,0 1,0 0,0 0,3-4,-7 6,0 1,0 0,1 0,1 0,-1 1,1 0,1 0,-1 0,2 1,-1 0,1-1,1 1,0 0,0 1,1-1,0 0,1 0,0 0,1 1,0-1,0 0,1 0,1 0,-1 0,2-1,-1 1,1-1,1 1,3 3,-2-4,1-1,1-1,0 1,0-1,0-1,1 1,0-1,0-1,1 0,-1 0,1-1,0 0,0-1,0 0,1 0,-1-1,1-1,0 0,-1 0,1-1,0 0,-1-1,1 0,0-1,-1 0,4-2,6-1,0 0,0-2,-1 0,0-1,-1-2,1 1,-2-2,1 0,-2-1,1-1,-2-1,0 0,6-8,-13 14,-1 0,0-1,-1 0,0-1,0 0,-1 1,0-2,0 1,-1 0,-1-1,0 0,0 0,-1 0,-1 0,1 0,-2 0,0-1,0 1,-2-10,1 20,1 0,-1 0,0 0,1 0,-1 0,0 0,0 1,0-1,0 0,0 1,0-1,0 1,0-1,0 1,0-1,0 1,0-1,0 1,0 0,0 0,0 0,-1 0,1 0,0 0,0 0,0 0,0 0,0 0,-1 0,1 1,0-1,0 1,0-1,0 1,0-1,0 1,0-1,0 1,0 0,1-1,-1 1,0 0,0 0,0 0,1 0,-1 0,1 0,-1 0,1 0,-1 0,1 0,-1 0,1 0,0 0,-1 0,1 0,0 0,0 1,0-1,0 0,0 0,0 0,0 0,1 0,-1 1,-4 18,0 0,2 0,0 0,2 0,0 1,1-1,0 0,6 20,-5-30,1 0,1 0,-1 0,2-1,-1 1,1-1,1 0,0-1,0 1,0-1,1 0,0-1,1 0,0 0,0 0,1-1,-1 0,8 3,1-2</inkml:trace>
  <inkml:trace contextRef="#ctx0" brushRef="#br0" timeOffset="577.085">1696 865,'0'358,"29"-605,-26 222,1-1,0 1,2-1,1 1,2 1,0-1,1 2,1-1,2 1,1-2,-13 24,0 0,-1 0,1-1,0 1,0 0,-1 0,1 0,0 0,0 0,0 0,0 0,0 0,1 0,-1 1,0-1,0 0,0 1,1-1,-1 1,0-1,1 1,-1-1,1 1,-1 0,0 0,1 0,-1 0,1 0,-1 0,0 0,1 0,-1 1,0-1,1 1,-1-1,0 1,1-1,-1 1,0-1,0 1,0 0,1 0,-1 0,0 0,0 0,0 0,0 0,-1 0,1 0,0 0,0 0,-1 1,1-1,-1 0,1 1,0 0,2 8,1 1,-1 0,-1 0,0 0,0 0,-1 0,-1 0,0 1,0-1,-1 0,-1 0,0 0,0 0,-1 0,-1 3,2-9,-3 20</inkml:trace>
  <inkml:trace contextRef="#ctx0" brushRef="#br0" timeOffset="1260.994">1950 1232,'88'17,"-82"-16,0-1,0-1,0 0,0 1,0-2,0 1,-1-1,1 0,0 0,-1 0,1-1,-1 0,0 0,0 0,0-1,0 0,-1 0,1 0,-1 0,0-1,0 1,-1-1,1 0,-1 0,0-1,0 1,-1-1,0 1,2-6,-3 8,0 0,1 0,-1 0,0-1,-1 1,1 0,-1-1,1 1,-1-1,0 1,0 0,-1-1,1 1,-1-1,1 1,-1 0,0 0,0-1,-1 1,1 0,-1 0,1 0,-1 0,0 0,0 1,0-1,-1 0,1 1,0 0,-1 0,0-1,0 1,1 1,-1-1,0 0,0 1,-1-1,1 1,0 0,0 0,-1 1,1-1,0 1,-1-1,1 1,-1 0,-1 0,-2 2,1 0,-1 0,1 1,0 0,0 0,0 0,1 1,-1-1,1 1,0 1,0-1,0 1,0 0,1 0,0 0,0 1,0 0,1-1,0 1,-1 1,-38 131,52-23,-7-103,0 0,-1 0,0 0,-1 0,-1 0,0 0,0 0,-1 1,-1-1,-1 7,-1-5,-1 0,-1 0,1-1,-2 0,0 0,-1-1,0 0,-1 0,0-1,0 0,-2 0,1-1,-1-1,-1 0,1 0,-2-1,-6 3,17-10,-1 1,1-1,0 0,-1 0,1 0,-1 0,0 0,1-1,-1 1,0-1,1 0,-1 0,0 0,0 0,1 0,-1 0,0-1,1 0,-1 1,1-1,-1 0,0 0,1 0,-10-10</inkml:trace>
  <inkml:trace contextRef="#ctx0" brushRef="#br0" timeOffset="3829.121">2459 1318,'33'-7,"-1"-1,1-2,-2-1,1-1,-2-2,0-1,0-2,-2 0,2-3,-15 8,0-1,0-1,-1 0,-1-1,-1 0,0-1,-1-1,0 0,5-12,-12 22,1 0,-1 0,-1 0,1 0,-1 0,0-1,-1 0,0 0,0 1,-1-1,0 0,0 0,-1-1,0 1,0 0,-1 0,0 0,0 0,-1 1,0-1,-1 0,0 0,0 1,-1-1,2 6,-1 1,0 0,0 0,0 0,0 1,0-1,0 0,0 1,0 0,0 0,-1 0,1 0,0 1,0-1,0 1,0-1,0 1,0 0,0 1,1-1,-1 0,0 1,0-1,1 1,-1 0,1 0,0 0,-1 0,1 0,0 1,0-1,0 1,1-1,-1 1,-1 2,-3 2,1 0,-1 1,1-1,1 1,0 0,0 0,0 0,1 1,0-1,0 1,1 0,1-1,-1 1,1 0,1 0,0 0,0 0,0 0,1 0,1 0,0 0,0 0,0 0,1-1,1 0,-1 1,1-1,1 0,1 2,4 1,-1-1,1 0,1-1,0 0,0-1,1 0,0-1,0 0,0-1,1 0,0-1,1 0,-1-2,1 1,-1-1,1-1,0-1,0 0,0 0,0-2,0 0,0 0,0-1,0-1,-1 0,1-1,-1 0,0-1,0-1,-1 0,1-1,1-2,5-1,0-1,-1-1,-1-1,0-1,-1 0,0-1,-1 0,-1-2,0 0,-1 0,-1-1,-1-1,0 0,-2 0,0-1,-1 0,-1-1,-10-38,3 58,-1 0,1 0,-1 0,1 0,-1 0,1 0,-1 0,0 0,0 0,1 0,-1 0,0 1,0-1,0 0,0 1,0-1,0 0,0 1,0-1,0 1,0 0,0-1,0 1,-1 0,1 0,0 0,0 0,0-1,0 2,0-1,-1 0,1 0,0 0,0 0,0 1,0-1,0 1,0-1,0 1,0-1,0 1,0-1,0 1,0 0,0-1,0 1,0 0,1 0,-1 0,0 0,-10 10,1 1,0 0,0 1,1 0,1 1,0-1,1 2,1-1,0 1,0 2,4-11,0 0,0 0,0 0,1 0,0 0,1 1,-1-1,1 0,0 1,1-1,-1 0,1 0,0 1,1-1,0 0,0 0,0 0,1-1,-1 1,1-1,1 1,-1-1,1 0,0 0,0 0,0-1,1 1,0-1,0 0,0 0,0-1,0 0,1 0,0 0,-1 0,1-1,0 0,0 0,0-1,0 0,3 1,8 1,1-1,-1-1,1 0,0-1,0-1,-1-1,1-1,-1 0,1-1,-1-1,-1 0,1-1,-1-1,0-1,0 0,-1-1,12-9,130-117,-150 125,0 0,0-1,-1 1,0-1,-1-1,0 1,-1-1,0 1,-1-1,2-8,-5 18,1 0,-1 1,0-1,1 0,-1 1,0-1,0 0,0 1,0-1,0 0,-1 1,1-1,0 0,-1 1,1-1,-1 0,0 1,1-1,-1 1,0-1,0 1,0-1,0 1,0 0,-1 0,1-1,0 1,0 0,-1 0,1 0,-1 0,1 1,-1-1,1 0,-1 0,1 1,-1-1,0 1,1 0,-1-1,0 1,0 0,1 0,-1 0,-1 0,-2 1,-1-1,1 1,0 0,-1 0,1 1,0 0,0 0,0 0,0 0,0 1,1 0,-1 0,1 0,-2 1,0 4,0 0,1 1,0 0,0 0,1 0,0 1,0-1,1 1,0 0,1 0,0 0,1 0,0 1,1-1,-1 0,2 0,0 1,0-1,1 0,0 0,2 3,-1-5,1 0,1 0,0 0,0-1,0 1,1-1,0-1,0 1,1-1,0 0,0 0,0-1,1 0,-1 0,1-1,0 0,1 0,-1-1,1 0,0-1,-1 0,1 0,2-1,4 4,-11-3,-1-1,1 0,-1 0,1-1,-1 1,1-1,0 0,-1 0,1 0,-1 0,1 0,0-1,-1 0,1 1,-1-1,1-1,-1 1,0 0,1-1,1-1,7-8</inkml:trace>
  <inkml:trace contextRef="#ctx0" brushRef="#br0" timeOffset="5195.955">3164 471,'68'-56,"21"-20,-48 42,-1-1,-2-1,-1-3,18-26,-55 64,0 0,0 0,1 0,-1-1,0 1,1 0,-1 0,1 0,-1 0,1 0,-1 0,1 0,0 0,-1 0,1 1,0-1,0 0,0 0,-1 0,1 1,0-1,0 1,0-1,0 1,1-1,-1 1,0-1,0 1,0 0,0 0,0-1,0 1,0 0,1 0,-1 0,0 0,0 0,0 1,0-1,0 0,1 0,-1 1,0-1,0 1,0-1,0 1,0-1,0 1,0 0,0 0,-1-1,1 1,0 0,0 0,-1 0,1 0,0 0,-1 0,1 0,-1 0,1 0,-1 0,1 0,-1 0,0 0,0 0,1 0,-1 1,0-1,15 157,-8-121,25 57,-21-81</inkml:trace>
  <inkml:trace contextRef="#ctx0" brushRef="#br0" timeOffset="5945.424">4772 640,'-44'51,"-100"181,126-211,-1-1,0 0,-2-2,0 0,-19 12,-64 57,104-86,0 0,0-1,0 1,0 0,0 0,0 0,-1-1,1 1,0 0,0 0,-1-1,1 1,-1 0,1 0,0-1,-1 1,1-1,-1 1,0 0,1-1,-1 1,1-1,-1 1,0-1,1 1,-1-1,0 0,0 1,1-1,-1 0,0 0,0 1,1-1,-1 0,0 0,0 0,0 0,1 0,-1 0,0 0,0 0,0-1,1 1,-1 0,0 0,0-1,1 1,-1 0,0-1,0 1,1-1,-1 1,0-1,1 1,-1-1,1 1,-1-1,1 1,-1-1,1 0,-1 1,1-1,0 0,-1 0,1 0,2-14</inkml:trace>
  <inkml:trace contextRef="#ctx0" brushRef="#br0" timeOffset="6217.699">4406 640,'34'28,"-1"7,-1 2,-2 1,-1 1,20 39,18 73,-62-132</inkml:trace>
  <inkml:trace contextRef="#ctx0" brushRef="#br0" timeOffset="6914.445">5083 865,'9'6,"1"-2,0 1,0-1,0-1,0 1,1-2,-1 0,1 0,0 0,-1-2,1 1,0-1,0-1,-1 0,1-1,0 0,-1 0,0-1,1 0,-1-1,0 0,-1-1,1 0,-1-1,0 0,0 0,-1 0,1-2,-2 1,8-8,-7 2,-1 0,0 0,-1 0,0-1,-1 0,0 0,-1-1,-1 0,-1 1,0-1,0 0,-2 0,0 0,0 0,-2 0,-2-13,3 25,0-1,-1 0,0 0,1 1,-1-1,-1 1,1 0,0-1,-1 1,0 0,0 0,0 1,0-1,0 1,0-1,-1 1,1 0,-1 0,1 0,-1 1,0-1,0 1,1 0,-1 0,0 1,0-1,0 1,0-1,0 1,-1 1,-2-1,-3 1,0 0,0 1,0 0,0 0,0 1,0 0,1 1,-1 0,1 0,0 1,0 0,-3 4,-1 3,0 1,1 1,1 0,0 1,1 0,0 0,2 1,-1 0,2 1,0 0,1 0,1 0,1 1,0 0,1 0,1 0,1 0,1 18,-25 174,24-187,-1 0,-1 0,-1 0,-2 0,0-1,0 0,-2 0,-1 0,-1-1,-1 0,-1-1,0-1,-1 0,-1 0,-10 9,1-17,17-16</inkml:trace>
  <inkml:trace contextRef="#ctx0" brushRef="#br0" timeOffset="7566.009">5112 301,'23'-40,"3"1,1 1,2 2,1 0,30-26,-56 58,-1 1,44-36,-45 38,-1 1,1-1,-1 1,0-1,1 1,-1 0,1 0,-1 0,1 0,-1 0,1 0,-1 0,0 0,1 0,-1 1,1-1,-1 1,0-1,1 1,-1-1,0 1,1 0,-1 0,0 0,0 0,0-1,0 2,0-1,0 0,0 0,0 0,0 0,0 0,-1 1,1-1,0 0,-1 1,1-1,-1 1,0-1,1 1,25 127,0-25,-19-85</inkml:trace>
</inkml:ink>
</file>

<file path=ppt/ink/ink4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07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114 223,'0'150,"0"210,-28-135,27-201,1-24</inkml:trace>
  <inkml:trace contextRef="#ctx0" brushRef="#br0" timeOffset="738.673">1 223,'90'-49,"-82"45,11-6,0 1,1 1,0 1,0 0,0 2,1 0,0 1,0 1,14 1,-32 2,0 0,1 0,-1 1,0-1,0 1,0 0,1 0,-1 0,0 1,0-1,0 1,0 0,-1-1,1 1,0 0,-1 1,0-1,1 0,-1 1,0-1,0 1,0 0,0 0,-1-1,1 1,-1 0,0 1,0-1,0 0,0 0,0 0,-1 1,1-1,-1 0,0 1,0-1,0 0,-1 1,1-1,-1 0,0 0,0 0,0 1,0-1,-1 1,-45 88,40-84,1 0,1 1,0-1,0 2,0-1,1 0,1 1,0 0,0-1,-1 11,5-14,0 1,0-2,1 1,0 0,1 0,-1-1,1 1,0-1,0 1,1-1,-1 0,1-1,0 1,1-1,-1 1,1-1,0-1,0 1,0-1,0 0,1 0,-1 0,1-1,-1 1,1-2,1 1,49 31,-52-29,-1 1,1-1,-1 0,0 1,0 0,0 0,-1 0,0 0,0 0,0 0,0 1,-1-1,0 1,0-1,0 1,-1-1,0 1,0-1,0 1,-1-1,0 1,0-1,0 1,-1-1,0 0,0 1,0-1,0 0,-1-1,0 1,0 0,0-1,-1 1,0-1,-2 3,-27 16,0-1,-2-2,0-1,-1-1,-1-3,-1 0,0-3,-8 1,-17-8,63-7,-1 0,1 0,0 0,0 0,0 1,0-1,0 0,1 0,-1 0,0 1,1-1,-1 0,1 1,0-1,0 0,-1 1,1-1,0 1,0-1,1 1,-1-1,0 1,0 0,1 0,-1-1,1 1,-1 0,1 0,0 0,12-10</inkml:trace>
  <inkml:trace contextRef="#ctx0" brushRef="#br0" timeOffset="1507.366">707 703,'-16'101,"16"-99,0 0,0 1,1-1,-1 1,1-1,-1 0,1 1,0-1,0 0,0 0,1 1,-1-1,0 0,1 0,-1 0,1-1,0 1,-1 0,1-1,0 1,0-1,0 1,0-1,0 0,1 0,-1 0,0 0,1 0,-1-1,0 1,1-1,-1 1,1-1,-1 0,1 0,-1 0,0 0,1 0,0-1,12-3,0 0,0-2,-1 0,1 0,-1-1,-1-1,0 0,0-1,0 0,-1-1,-1-1,1-1,-1 3,-10 7,0 0,0-1,1 1,-1 0,1 0,-1 0,1 0,0 0,0 1,0-1,0 1,0-1,0 1,1-1,-1 1,0 0,1 0,-1 0,1 1,-1-1,1 1,-1-1,1 1,-1 0,1 0,-1 0,1 0,0 0,-1 0,1 1,-1-1,1 1,-1 0,1 0,-1 0,0 0,1 0,-1 0,0 1,0-1,0 1,0 0,14 22,-14-20,1 0,-1 0,1 0,0 0,0 0,0 0,0-1,0 1,1-1,0 0,-1 0,1-1,0 1,1-1,-1 0,0 0,1 0,-1 0,1-1,3 1,5-2,0-1,0 0,-1-1,1 0,0-1,-1 0,1-1,-1-1,0 0,-1 0,1-1,-1-1,0 0,-1 0,0-1,0-1,0 1,-1-2,0 1,-1-1,0-1,3-5,15-12,-1 1,-1-2,-2 0,-1-1,-1-1,-2-1,-1-1,-1 0,-2-1,-2-1,-1 0,-1-1,-2 0,0-16,2 4,-8 38,1-1,-1 1,0-1,-1 1,-1-1,1 0,-2 1,0-1,0 1,-2-7,3 16,-1 1,0-1,1 0,-1 1,0-1,0 1,1 0,-1-1,0 1,0 0,0-1,0 1,0 0,0 0,1-1,-1 1,0 0,0 0,0 0,0 0,0 1,0-1,0 0,0 0,0 0,1 1,-1-1,0 0,0 1,0-1,0 1,1-1,-1 1,0 0,1-1,-1 1,0-1,1 1,-1 0,1 0,-1-1,1 1,-1 0,1 0,-1 0,1 0,0-1,0 1,-1 0,1 0,0 0,0 0,0 0,0 0,0 0,0 0,0 0,0-1,1 1,-1 0,0 0,0 0,1 0,-6 21,2 1,1 0,1 0,0 0,2 0,1 0,0-1,2 1,1 0,0-1,8 18,11 63,31 122,-54-223,-1 0,0 0,0 0,0 0,0 0,-1 0,1 0,0 0,-1 0,0 0,1-1,-1 1,0 0,0 0,0 0,0-1,0 1,0-1,-1 1,1-1,0 1,-1-1,1 0,-1 1,0-1,1 0,-1 0,0 0,0 0,1-1,-1 1,0 0,0-1,0 1,0-1,0 0,0 0,-2 0,-11-2</inkml:trace>
  <inkml:trace contextRef="#ctx0" brushRef="#br0" timeOffset="1751.415">1187 252,'38'5,"42"1,17 0,1-1,-7-2,-13-1,-11 0,-7-2,-8 0,-10 0,-10 0</inkml:trace>
</inkml:ink>
</file>

<file path=ppt/ink/ink4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1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0,'28'450,"-28"61,0-487</inkml:trace>
</inkml:ink>
</file>

<file path=ppt/ink/ink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10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1,'-10'38,"-3"22,1 7,7-10,5-13</inkml:trace>
</inkml:ink>
</file>

<file path=ppt/ink/ink4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15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59,'24'0,"26"1,0-2,1-2,-2-3,1-1,8-5,-17 3,1 1,-1 2,1 1,1 3,11 1,-30 7,-24 1</inkml:trace>
  <inkml:trace contextRef="#ctx0" brushRef="#br0" timeOffset="263.02">1 313,'43'0,"38"-10,15-3,-4 1,-8-3,-13 2,-15 3,-11-2,-9 1,-6 3,-3 2,-1 2,-5 3</inkml:trace>
</inkml:ink>
</file>

<file path=ppt/ink/ink4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12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2207 526,'-120'254,"105"-226,1-1,-1 0,-1-1,-1-1,-1 0,-11 9,10-18,1-5</inkml:trace>
  <inkml:trace contextRef="#ctx0" brushRef="#br0" timeOffset="246.466">1840 526,'24'24,"23"17,2 7,-1-5,-5-5,-5-4,-3-8,-9-3,-3-6,-5-6</inkml:trace>
  <inkml:trace contextRef="#ctx0" brushRef="#br0" timeOffset="664.455">2376 780,'11'9,"1"0,0-1,1 0,0-1,0 0,0-1,1-1,0 0,0 0,0-2,1 0,-1 0,1-2,0 0,0 0,-1-1,1-1,0-1,-1 0,1 0,-1-2,0 0,0 0,0-2,0 1,-1-2,0 0,3-2,-4-3,1 0,-2-1,0 0,-1 0,0-1,-1-1,0 0,-1 0,-1 0,-1-1,0 0,-1 0,0-1,0-8,-5 19,0 1,0-1,-1 0,0 1,0-1,0 0,-1 1,1-1,-2 1,1 0,0-1,-1 1,0 0,0 1,0-1,-1 0,0 1,0 0,0 0,0 0,0 0,-1 1,0 0,0 0,0 0,0 0,0 1,0 0,-1 0,1 0,-1 1,1 0,-1 0,0 0,1 1,-1-1,0 1,0 1,1-1,-1 1,0 0,1 1,-1-1,1 1,-1 0,1 0,0 1,0-1,0 1,0 0,-2 3,-6 6,0 1,1 1,0 0,1 1,1 0,1 0,0 1,1 1,0-1,2 1,0 0,0 1,2-1,-1 8,-3 31,2 1,3-1,4 54,1-48,-7 119,3-170,-1 1,0-1,-1 1,0-1,0 0,-1 0,-1-1,0 0,0 0,-1 0,0 0,-1-1,0 0,0-1,-1 0,0 0,0-1,-3 1,-5-1</inkml:trace>
  <inkml:trace contextRef="#ctx0" brushRef="#br0" timeOffset="1143.413">2489 215,'53'-41,"-1"-3,-3-2,30-36,-79 82,0 1,0-1,0 1,0-1,0 1,0 0,1-1,-1 1,0-1,0 1,1-1,-1 1,0-1,1 1,-1-1,0 1,1-1,-1 0,1 1,-1-1,1 0,-1 1,1-1,-1 0,1 1,-1-1,1 0,0 0,-1 0,1 0,-1 1,1-1,-1 0,1 0,0 0,-1 0,1 0,-1 0,1-1,0 1,-1 0,1 0,-1 0,1-1,-1 1,1 0,-1 0,1-1,-1 1,1 0,-1-1,1 1,-1-1,1 1,-1-1,0 1,1 0,-1-1,0 0,0 1,1-1,-1 1,0-1,0 1,0-1,1 1,-1-1,0 0,0 1,0-1,-1 53,0-40,0 16,-2-12,2 0,0 0,1 0,0 1,1-1,1 0,1 0,0-1,1 1,1-1,0 1,1-1,1-1,7 13,-1-8</inkml:trace>
  <inkml:trace contextRef="#ctx0" brushRef="#br0" timeOffset="1527.865">3195 130,'-30'742,"3"-392,0-197,17-129</inkml:trace>
  <inkml:trace contextRef="#ctx0" brushRef="#br0" timeOffset="-867.131">175 1034,'6'3,"0"1,0-1,0-1,1 1,-1-1,1 0,-1 0,1-1,0 0,-1 0,1 0,0-1,0 0,0 0,-1-1,1 0,0 0,-1-1,1 0,0 0,17-7,-1 0,0-2,-1-1,0-1,-1-1,0 0,-1-2,-1 0,0-2,32-24,-34 29,0 0,-1-2,-1 0,0-1,-1 0,-1-1,-1-1,0 0,-1 0,0-4,-5 9,-3 11,-1-1,0 0,0 1,0-1,0 0,-1 0,1 0,-1-1,1 1,-1 0,0 0,-1-1,1 1,0-1,-1 1,0 0,0-1,0 1,0-1,-1 1,1-1,-1 1,0 0,0-1,0 1,0 0,0 0,-1 0,0 0,1 0,-1 0,0 0,-1 0,1 1,-1-2,-3 3,1 1,0 0,-1 0,1 0,0 1,0-1,0 1,-1 1,1-1,0 1,0-1,1 2,-1-1,0 0,1 1,-1 0,1 0,0 0,0 1,0-1,0 1,1 0,-1 0,1 0,0 1,-2 3,-8 7,0 0,0 1,2 1,0 0,1 0,0 1,2 1,0-1,1 1,1 1,0-1,2 1,0 0,2 0,0 2,2-18,1 1,-1 0,1 0,0 0,0 0,1-1,-1 1,1 0,0-1,1 1,-1-1,1 0,-1 0,1 0,1 0,-1-1,0 1,1-1,0 0,0 0,0 0,0 0,0-1,0 1,1-1,-1 0,1-1,0 1,0-1,-1 0,3 1,4-1,1 1,-1-1,1-1,-1 0,1-1,-1 0,1 0,-1-1,1-1,-1 0,0-1,0 0,1-1,22-12,-2-2,-1-1,0-1,-1-2,-1-1,-2-1,9-10,-31 29,0 1,0-1,-1 0,0 0,0 0,0-1,-1 0,1 1,-2-1,1 0,-1 0,0-1,0 1,0-7,-3 13,0 0,0 0,1 0,-1 1,0-1,0 0,0 1,0-1,0 1,0-1,0 1,0-1,0 1,0 0,-1-1,1 1,0 0,0 0,0 0,0 0,0 0,-1 0,1 0,0 0,0 1,0-1,0 0,0 1,0-1,0 1,0-1,0 1,0-1,0 1,0 0,0-1,0 1,0 0,1 0,-1 0,0 0,1 0,-1 0,0 0,1 0,-1 0,-7 7,-1 0,1 1,1 0,0 0,0 0,1 1,0 0,1 0,0 1,0-1,1 1,1 0,-1 1,1 5,2-12,0 0,0 1,1-1,0 0,0 0,0 0,0 0,1 0,0 1,0-1,0 0,1-1,0 1,0 0,0 0,0-1,1 1,0-1,0 0,0 0,0 0,1 0,0 0,-1-1,1 0,1 0,-1 0,0 0,1 0,-1-1,1 0,0 0,1 0,7 0,1-1,-1 0,1-1,-1-1,0 0,1-1,-1 0,0-1,0-1,0 0,-1-1,0 0,1-1,-2 0,1-1,-1 0,0-1,0 0,-1 0,2-3,151-138,-155 142,0-1,-1 1,0-1,0-1,-1 1,0-1,0 0,-1-1,-1 1,1-1,-2 0,1 0,-1 0,-1 0,0-1,0 1,-1-1,0 0,-1 1,-1-6,1 15,0 0,0 1,0-1,0 1,0-1,0 1,0-1,0 0,-1 1,1-1,0 1,0-1,-1 1,1-1,0 1,-1-1,1 1,-1 0,1-1,-1 1,1-1,0 1,-1 0,1-1,-1 1,0 0,1 0,-1-1,1 1,-1 0,1 0,-1 0,1 0,-1 0,0 0,1 0,-1 0,1 0,-1 0,0 0,1 0,-1 0,1 0,-1 1,1-1,-1 0,1 0,-1 1,1-1,-1 0,1 1,-1-1,1 0,-1 1,1-1,0 1,-1-1,1 1,0-1,-1 1,1-1,0 1,-25 33,25-34,-11 14,1 1,0 0,2 1,0 0,0 0,2 1,0-1,1 2,0-1,1 0,2 1,-1 0,2 0,1 0,0 7,1-21,1 1,-1-1,1 0,0 1,0-1,0 0,0 0,1-1,0 1,-1 0,1-1,1 0,-1 1,0-1,1-1,0 1,-1 0,1-1,0 0,1 0,-1 0,0 0,0-1,1 0,-1 0,1 0,-1 0,1-1,-1 1,1-1,0 0,-1-1,1 1,-1-1,1 0,-1 0,0 0,1-1,-1 1,0-1,0 0,0 0,0-1,0 1,0-1,-1 0,1 0,-1 0,0-1,0 1,0-1,1-1,4-17</inkml:trace>
  <inkml:trace contextRef="#ctx0" brushRef="#br0" timeOffset="-421.404">796 271,'114'-97,"35"-38,-125 109,-23 26,-1-1,0 1,0 0,1-1,-1 1,1 0,-1-1,0 1,1 0,-1-1,1 1,-1 0,1 0,-1 0,1-1,-1 1,1 0,-1 0,1 0,-1 0,1 0,-1 0,1 0,-1 0,1 0,-1 0,1 0,-1 0,1 0,-1 0,1 1,-1-1,1 0,-1 0,0 1,1-1,-1 0,1 0,-1 1,0-1,1 0,-1 1,0-1,1 1,-1-1,0 1,1-1,-1 0,0 1,0-1,0 1,1-1,-1 1,0-1,0 1,0-1,0 1,0-1,0 1,0-1,0 1,0 0,-17 131,17-119,0 0,2 0,-1 0,1 0,1 0,1 0,-1-1,2 0,0 0,0 0,1 0,1-1,0 0,0 0,1-1,0 0,1 0,0-1,7 5,4-2</inkml:trace>
  <inkml:trace contextRef="#ctx0" brushRef="#br0" timeOffset="2230.697">62 271,'-17'-68,"17"68,0 0,0 1,0-1,0 0,0 0,0 1,0-1,0 0,0 0,0 1,0-1,-1 0,1 0,0 1,0-1,0 0,0 0,0 0,-1 1,1-1,0 0,0 0,0 0,-1 0,1 1,0-1,0 0,0 0,-1 0,1 0,0 0,0 0,-1 0,1 0,0 0,0 0,-1 0,1 0,0 0,0 0,-1 0,1 0,0 0,0 0,-1 0,1 0,0 0,0 0,-1 0,1 0,0-1,0 1,-2 29,27 186,-22 296,-54-182,50-318,-1-7,0 0,1 0,-1 0,1 1,1-1,-1 1,0-1,1 0,0 1,0-1,0 1,1-1,0 0,0 1,0-1,0 0,0 1,1-1,0 0,0 0,0 0,0-1,1 1,-1 0,1-1,0 1,0-1,0 0,2 1,17 2,0-3</inkml:trace>
</inkml:ink>
</file>

<file path=ppt/ink/ink4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29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447 27,'-14'-5,"0"0,0 1,0 0,0 1,0 1,-1 0,0 1,1 1,-1 0,1 1,-1 0,1 2,-1-1,1 2,0 0,0 0,0 1,1 1,-12 7,18-7,1 1,-1 0,1 0,1 0,-1 1,1 0,1 0,-1 0,1 0,1 1,-1 0,2 0,-1 0,1 0,1 0,-1 0,1 1,1-1,0 0,1 5,-13 130,4-90,2-1,2 1,5 53,-1-92,-28 210,15-147,3 35,12-111,1 0,-1 0,0 0,1 0,-1-1,1 1,0-1,-1 0,1 0,0 0,0 0,0 0,0-1,0 1,0-1,0 0,0 0,0 0,0 0,0 0,0-1,0 1,-1-1,1 0,0 0,0 0,0 0,-1-1,1 1,-1-1,1 1,-1-1,1 0,9-2,15-3,0 1,0 1,0 1,1 2,0 1,9 1,-12 0</inkml:trace>
</inkml:ink>
</file>

<file path=ppt/ink/ink4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1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1 367,'6'3,"0"-1,1 0,0 0,-1 0,1-1,0 0,0-1,0 1,0-1,-1-1,1 1,0-1,0-1,0 1,-1-1,1 0,-1 0,1-1,4-3,109-76,-90 56,-2 0,-2-2,0-2,-2 0,-1-1,-1-2,0-3,-22 36,1 0,-1-1,0 1,1 0,-1 0,1 0,-1-1,0 1,1 0,-1-1,0 1,1 0,-1 0,0-1,1 1,-1-1,0 1,0 0,0-1,1 1,-1-1,0 1,0 0,0-1,0 1,0-1,0 1,1-1,-1 1,0-1,0 1,-1 0,1-1,0 1,0-1,0 1,0-1,0 1,0 0,-1-1,1 1,0-1,0 1,0 0,-1-1,1 1,0 0,-1-1,1 1,0 0,-1-1,1 1,0 0,-1 0,1-1,-1 1,1 0,-1 0,1 0,0 0,-1 0,1-1,-1 1,1 0,-1 0,1 0,-1 0,-27 17,14-4,1 0,0 1,1 0,1 0,0 1,0 1,2 0,0 1,1-1,1 1,-3 9,9-21,0 0,1 0,-1 0,1 0,0 0,0 0,0 0,1 0,-1-1,1 1,1 0,-1 0,1 0,0-1,0 1,0-1,0 1,1-1,0 0,0 0,0 0,0 0,0-1,1 1,0-1,0 0,0 0,0 0,0-1,1 1,-1-1,1 0,-1 0,1-1,0 1,0-1,0 0,0 0,-1-1,1 0,0 0,0 0,2 0,15-4,-1 0,-1-2,1 0,-1-1,0-1,0-1,-1-1,0-1,-1 0,14-12,-8 8,-9 6,-1 0,0-1,0-1,-1 0,0-1,-1 0,-1-1,0-1,-1 1,9-16,-18 28,0-1,-1 1,1-1,-1 1,1-1,-1 1,0 0,0-1,1 0,-1 1,0-1,0 1,0-1,-1 1,1-1,0 1,0-1,-1 1,1-1,-1 1,0 0,1-1,-1 1,0 0,0-1,0 1,1 0,-2 0,1 0,0 0,0 0,0 0,0 0,-1 0,1 0,0 1,-1-1,1 0,0 1,-1-1,1 1,-1-1,1 1,-1 0,1 0,-1 0,1 0,-1 0,1 0,-1 0,1 0,-1 0,1 1,-1-1,1 1,-1-1,1 1,0 0,-1-1,1 1,0 0,-1 0,1 0,0 0,-1 0,-5 4,1 0,-1 0,1 0,-1 1,1-1,1 2,-1-1,1 0,0 1,1 0,0 0,0 1,0-1,1 1,0 0,2-5,-1 0,1 0,0 1,0-1,0 0,1 0,-1 0,1 1,0-1,0 0,0 1,0-1,0 0,1 0,-1 1,1-1,0 0,0 0,0 0,1 0,-1 0,1 0,0 0,-1 0,1-1,0 1,1-1,-1 1,0-1,1 0,-1 0,1 0,0 0,0 0,0-1,0 1,0-1,0 0,6 2,0-1,0 0,0 0,0-1,1 0,-1-1,0 0,0-1,1 0,-1 0,0-1,0 0,0 0,-1-1,1 0,0-1,-1 0,0 0,0-1,5-4,15-11,-1-1,-1-1,0-1,19-25,44-66,-122 153,27-33,1 1,0 0,1 0,-1 1,1-1,1 1,-1 0,1 0,1 0,0 1,0-1,0 0,1 1,0 0,1-1,0 1,0-1,1 1,0-1,1 1,0-1,0 1,0-1,1 0,1 0,-1 0,1-1,0 1,1-1,0 0,0 0,3 2,-3-5,-1 0,1-1,0 1,0-1,1 0,-1-1,1 1,-1-1,1 0,0 0,0-1,0 0,0 0,0 0,0-1,0 1,4-2,9-3</inkml:trace>
</inkml:ink>
</file>

<file path=ppt/ink/ink4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1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1 193,'70'-35,"-2"-3,-1-3,13-14,-80 53,1 1,0-1,0 1,0 0,0-1,0 1,0 0,0-1,1 1,-1 0,0 0,1 0,-1 0,1 1,-1-1,1 0,-1 0,1 1,-1-1,1 1,0 0,-1-1,1 1,0 0,0 0,-1 0,1 0,0 0,-1 0,1 1,0-1,-1 1,1-1,-1 1,1-1,-1 1,1 0,-1 0,1 0,-1 0,1 0,-1 0,0 0,0 0,0 0,1 1,-1-1,-1 0,1 1,0-1,0 1,0-1,-1 1,1-1,-1 1,1 1,43 156,26-63,-56-86</inkml:trace>
</inkml:ink>
</file>

<file path=ppt/ink/ink4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2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69,'-12'6,"0"0,0 1,1 1,0 0,0 1,1 0,0 1,0-1,1 2,1 0,-1 0,2 0,0 1,0 0,1 0,1 1,0 0,-1 2,6-12,-1 0,0 0,1 0,0 0,0 0,-1 0,2 0,-1 0,0 0,1 0,-1-1,1 1,0 0,0 0,0 0,0-1,1 1,-1 0,1-1,-1 1,1-1,0 0,0 0,0 1,0-1,0-1,1 1,-1 0,1 0,-1-1,1 1,-1-1,1 0,0 0,0 0,2 0,1 1,1-1,-1 0,1-1,-1 0,1 0,-1 0,1-1,-1 1,0-2,1 1,-1-1,0 0,0 0,0-1,0 1,3-3,1-2,-1 1,0-2,0 1,0-1,-1-1,-1 1,1-1,-1-1,-1 1,0-1,0 0,-1-1,0 1,-1-1,0 0,-1 0,0-1,-1 1,0-1,0 1,-2-1,1 1,-1-1,-1 0,0 1,-1-1,-1-5,3 16,0-1,-1 0,1 0,0 0,0 0,-1 1,1-1,-1 0,0 0,0 1,1-1,-1 0,0 1,0-1,0 1,-1-1,1 1,0 0,-1-1,1 1,0 0,-1 0,1 0,-1 0,0 0,1 0,-1 1,0-1,0 1,1-1,-1 1,0-1,0 1,0 0,1 0,-1 0,0 0,0 0,0 0,0 1,-12 6</inkml:trace>
</inkml:ink>
</file>

<file path=ppt/ink/ink4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2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13 361,'-5'-33,"-1"-22,5-5,2 2,6 12,3 8,3 10,0 6,2 7,-1 10,2 6,-2 8,-3 7,-4 1</inkml:trace>
</inkml:ink>
</file>

<file path=ppt/ink/ink4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3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1,'5'43,"1"34,0 12,4-2,-1-8,0-12,-3-13,-3-6,0-6,-7-5,-2-5,-1-3,2-1,1-1,2 0,1 0,-5 1,0-5</inkml:trace>
</inkml:ink>
</file>

<file path=ppt/ink/ink4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3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0 234,'39'-10,"31"-7,9-7,-5 2,-9-1,-11-1,-11-1,-11-2,-8 5,-7 0,-7 5</inkml:trace>
</inkml:ink>
</file>

<file path=ppt/ink/ink4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3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1,'-31'325,"11"-183,27-24,-7-115,1 0,0 0,0 0,1 0,-1 0,1-1,-1 1,1 0,0-1,0 1,0-1,0 0,0 1,1-1,-1 0,1 0,-1-1,1 1,0 0,0-1,-1 0,1 0,0 0,0 0,0 0,1 0,-1-1,0 1,0-1,0 0,0 0,0 0,1-1,-1 1,1-1,7-2,-1 0,0 0,0-1,0-1,0 1,-1-2,1 1,-1-1,6-6,24-14,-38 25,1 0,-1 1,0-1,0 1,1-1,-1 1,0 0,1 0,-1-1,1 1,-1 0,0 0,1 0,-1 0,0 1,1-1,-1 0,0 1,1-1,-1 1,0-1,1 1,-1-1,0 1,0 0,0 0,0-1,0 1,0 0,0 0,0 0,0 0,0 0,0 1,0-1,-1 0,1 0,-1 0,1 1,-1-1,1 0,-1 1,0-1,1 0,-1 1,0-1,0 0,0 1,0-1,0 2,13 27,-1-17</inkml:trace>
</inkml:ink>
</file>

<file path=ppt/ink/ink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10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40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79 555,'-3'0,"-1"0,1 1,0-1,0 1,0-1,-1 1,1 0,0 0,0 0,0 1,0-1,0 1,1-1,-1 1,0 0,1 0,-1 1,1-1,0 0,0 1,0-1,0 1,0 0,0-1,1 1,-1 0,1 0,0 0,0 0,0 1,0-1,1 0,-1 0,1 3,-1 2,0-1,1 1,0 0,1-1,0 1,0 0,0-1,1 1,0-1,0 1,1-1,0 0,1 0,1 2,-3-6,1 0,0 1,0-1,0 0,0-1,0 1,1 0,0-1,-1 0,1 0,0 0,0 0,0-1,0 0,0 1,0-1,0-1,1 1,-1-1,0 1,0-1,1-1,-1 1,0 0,1-1,-1 0,0 0,0 0,0-1,0 1,0-1,0 0,-1 0,1 0,0-1,-1 1,0-1,1 0,-1 0,-1 0,1 0,0-1,-1 1,1-1,1-3,3-5,1 0,-2 0,0-1,0 0,-1 0,-1-1,0 0,-1 1,0-1,-1 0,0-14,-2 25,-1-1,0 1,0-1,0 1,0 0,0-1,-1 1,1 0,-1 0,0 0,0 0,0 0,0 0,-1 1,1-1,-1 1,1-1,-1 1,0 0,0 0,0 0,0 1,0-1,-1 1,1 0,0-1,-1 1,1 1,-1-1,1 0,-1 1,1 0,-1 0,1 0,-1 0,1 1,-1-1,1 1,-1 0,1 0,0 0,-1 0,1 1,0-1,0 1,0 0,0 0,0 0,0 0,1 1,-1-1,1 1,-2 1,-14 10,3-2</inkml:trace>
  <inkml:trace contextRef="#ctx0" brushRef="#br0" timeOffset="594.145">587 443,'-16'7,"1"0,0 0,0 2,1 0,0 0,0 2,1-1,1 2,0 0,0 0,-6 10,17-21,0 1,0-1,0 1,0-1,0 1,0-1,1 1,-1-1,0 1,1 0,-1-1,1 1,0 0,0 0,-1-1,1 1,0 0,0 0,1-1,-1 1,0 0,1-1,-1 1,1 0,-1 0,1-1,0 1,0-1,-1 1,1-1,0 1,0-1,1 0,-1 1,0-1,0 0,1 0,-1 0,1 0,-1 0,1 0,-1 0,1 0,-1-1,2 1,80 4,-66-11,-1-1,0 0,-1-2,0 1,0-2,-1 0,0 0,0-2,8-9,57-42,-78 62,0 0,0 0,0 1,0-1,0 0,0 0,1 1,-1-1,0 0,0 1,1 0,-1-1,0 1,1 0,-1-1,0 1,1 0,-1 0,1 0,-1 0,0 0,1 1,-1-1,0 0,1 1,-1-1,0 1,0-1,1 1,-1-1,0 1,0 0,0 0,0 0,0-1,0 1,0 0,0 0,0 1,0-1,0 0,-1 0,1 0,0 0,-1 1,1-1,-1 0,0 1,1-1,-1 0,0 1,0 0,8 77,-8-77,-4 305,2-269,-1 1,-2-1,-2 0,-1-1,-2 0,-2 1,-37 63,47-98,0 0,0 0,0 0,-1-1,1 1,-1-1,1 0,-1 0,0 0,0 0,0 0,0 0,0-1,0 0,0 1,-1-1,1 0,0-1,-1 1,1 0,-1-1,1 0,0 0,-1 0,1 0,-1-1,1 1,-1-1,1 0,-2 0,1-3,0 0,1 1,-1-1,1-1,0 1,0 0,0-1,1 1,0-1,-1 0,2 0,-1 0,1 0,-1 0,1 0,1 0,-1-1,1 1,0 0,0 0,0-1,1 1,0 0,0 0,0 0,0 0,1-1,5-22,0 1,1 0,2 0,1 1,1 0,1 1,1 0,2 1,0 1,1 0,9-7,-9 12</inkml:trace>
  <inkml:trace contextRef="#ctx0" brushRef="#br0" timeOffset="897.721">1264 443,'-25'20,"1"1,1 1,1 0,1 2,1 1,2 0,0 2,-6 12,22-36,0 0,1-1,-1 1,1 0,0 0,0 0,0 0,0 0,0 0,1 0,-1 0,1 1,0-1,0 0,0 0,0 0,0 1,1-1,0 0,-1 0,1 0,0 0,1 0,-1 0,0 0,1-1,0 1,-1 0,1-1,0 1,1-1,-1 0,0 0,1 1,-1-2,1 1,-1 0,1 0,2 0,3 0,0-1,1 0,-1 0,1 0,-1-1,1-1,-1 1,1-1,-1-1,1 0,-1 0,0 0,0-1,0 0,0-1,-1 0,1 0,-1-1,0 0,0 0,0 0,-1-1,0 0,0 0,-1-1,1 1,1-5,-2 3,1-1,-1 0,-1-1,1 1,-2-1,1 0,-1 0,-1 0,0 0,0 0,-1 0,-1-1,1 1,-2 0,1-1,-1 1,-1 0,0-2,-5-6</inkml:trace>
  <inkml:trace contextRef="#ctx0" brushRef="#br0" timeOffset="1297.06">1490 810,'87'-259,"-87"260,0 0,0 0,0 0,0 0,0 0,0 0,0 0,0-1,0 1,0 0,1 0,-1 0,0 0,0 0,1-1,-1 1,1 0,-1 0,1-1,-1 1,1 0,-1-1,1 1,0 0,-1-1,1 1,0-1,0 1,-1-1,1 0,0 1,0-1,0 0,0 1,-1-1,1 0,0 0,0 0,0 0,0 0,0 0,0 0,0 0,-1 0,1 0,0 0,0 0,0-1,0 1,0 0,-1-1,1 1,0-1,0 1,-1-1,1 1,0-1,-1 1,1-1,0 0,-1 1,1-1,-1 0,1 0,-1 1,0-1,1 0,0 4,2 3,-3-3,0 1,1-1,-1 1,1-1,0 1,0-1,0 1,0-1,1 0,0 0,-1 0,1 0,0 0,0 0,1 0,-1-1,1 1,-1-1,1 1,0-1,0 0,0 0,0 0,0-1,0 1,0-1,1 0,-1 0,1 0,-1 0,1 0,-1-1,1 1,-1-1,1 0,-1 0,1-1,-1 1,1-1,-1 1,4-6,0 1,-1-1,0 0,0-1,-1 0,1 1,-1-2,-1 1,0 0,0-1,0 0,-1 0,0 0,0 0,-1-1,0-4,2-8</inkml:trace>
  <inkml:trace contextRef="#ctx0" brushRef="#br0" timeOffset="1962.761">2252 443,'-18'8,"0"0,1 1,0 0,1 2,0 0,1 0,0 2,1 0,0 0,1 2,0-1,-1 4,13-16,-1-1,0 1,1 0,-1 0,1 0,-1-1,1 1,0 1,0-1,0 0,0 0,0 0,0 0,1 1,-1-1,1 0,-1 1,1-1,0 0,0 1,0-1,0 1,1-1,-1 0,1 1,-1-1,1 0,0 0,0 1,0-1,0 0,0 0,0 0,1 0,-1 0,1 0,-1-1,1 1,0 0,-1-1,1 1,0-1,0 0,0 0,0 0,1 0,-1 0,0 0,0 0,0-1,2 1,8-3,-1 0,0-1,0 0,0-1,0-1,0 1,-1-2,0 1,0-2,0 1,-1-1,0 0,1-3,9-4,70-70,-87 84,-1 0,1 0,0 0,-1 0,1 0,0 0,-1 0,1 0,-1 1,1-1,0 1,-1-1,1 1,-1-1,0 1,1 0,-1 0,1 0,-1 0,0 0,0 0,0 0,1 0,-1 1,0-1,0 0,-1 1,1-1,0 0,0 1,-1-1,1 1,-1-1,1 1,-1 0,0-1,1 1,-1-1,0 1,0 0,0-1,0 1,-1 0,1-1,0 1,-1-1,1 1,6 19,-5-18,0 0,0 0,1 0,-1-1,1 1,0-1,0 1,0-1,0 0,0 0,0 1,1-1,-1-1,1 1,-1 0,1-1,0 1,0-1,0 0,0 0,0 0,0 0,0-1,0 1,0-1,0 1,0-1,0 0,0-1,0 1,0 0,0-1,2 0,4-1,-1-1,1 0,-1 0,0-1,1 0,-2-1,1 0,0 0,-1 0,6-7,9-11,-1-1,-1-1,-1-1,-1-1,-2-1,0 0,-2-1,-2 0,10-30,-17 41,0 1,-1-1,0 1,-2-1,0 0,-1 0,-1 0,0 0,-2 0,0 0,-1 0,-3-11,6 27,-1 0,1 0,-1 0,0-1,1 1,-1 0,0 0,0 0,0 0,-1 0,1 0,0 1,-1-1,1 0,-1 1,0-1,1 1,-1-1,0 1,0 0,0 0,0 0,0 0,0 0,0 0,0 0,0 1,-1-1,1 1,0 0,0 0,0-1,-1 1,1 1,0-1,0 0,-1 0,1 1,0 0,0-1,0 1,0 0,0 0,0 0,0 0,0 0,0 1,0-1,0 0,1 1,-1 0,1-1,-1 1,1 0,-1 0,-9 17,1 1,1 0,0 0,2 0,0 1,1 0,2 1,0-1,1 1,1 0,1 0,1 0,1 0,3 18,-3-10,-1-14,0 1,2 0,0 0,1-1,0 1,2-1,0 0,0 0,2-1,0 1,0-2,2 1,0-1,0 0,2-1,-1 0,2 0,0-1,0-1,1 0,0-1,1 0,0-1,1 0,9 2</inkml:trace>
</inkml:ink>
</file>

<file path=ppt/ink/ink4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45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1003,'29'7,"0"-1,0-1,0-2,0 0,1-3,-1 0,0-2,1-1,-1-1,10-4,-31 5,0 0,-1 0,0-1,1 0,-2-1,1 1,0-1,-1 0,0-1,0 0,-1 0,1 0,-1-1,0 1,-1-1,0 0,0-1,-1 1,1-1,-2 1,1-1,-1 0,0 0,-1 0,0 0,0 0,0-1,-1 1,-1 0,1 0,-2 0,1 0,-1 0,0-3,0 8,1 0,0 0,0 0,-1 0,0 1,1-1,-1 0,0 1,0-1,-1 1,1 0,0 0,-1-1,1 2,-1-1,0 0,0 0,0 1,0 0,0 0,0-1,0 2,0-1,0 0,0 1,0-1,-1 1,1 0,0 0,0 0,-1 0,1 1,0 0,0-1,0 1,0 0,0 0,0 1,0-1,0 1,0-1,0 1,1 0,-1 0,1 0,0 0,-1 1,-8 10,0 1,1 0,0 0,2 1,0 0,0 1,1 0,1 0,1 0,0 1,1 0,1 0,1 0,-1 10,-8 35,6-31,1 0,1 0,2 0,1 0,2 0,1 0,6 24,-5-37,0-1,-1 1,-1 0,0 0,-1 0,-1 0,-1 0,-1 0,0-1,-1 1,-1 0,-1-1,0 0,-1 0,-4 5,7-18,0-1,0 0,0 0,0 0,-1 0,1 0,-1-1,0 1,0-1,0 0,0 0,0-1,0 1,0-1,-1 0,1 0,-1 0,1-1,-3 1,-15 0</inkml:trace>
  <inkml:trace contextRef="#ctx0" brushRef="#br0" timeOffset="479.357">86 523,'19'-16,"29"-22,-2-1,-2-3,-2-1,30-42,-68 80,-4 4,0 0,0 0,0 0,0 0,0 0,1 0,-1 0,0 0,0 0,1 0,-1 1,1-1,-1 0,1 0,0 0,-1 0,1 1,0-1,-1 0,1 1,0-1,0 0,-1 1,1-1,0 1,0-1,0 1,0 0,0-1,0 1,0 0,0 0,0 0,0-1,0 1,0 0,0 0,0 0,0 1,0-1,0 0,0 0,0 0,0 1,0-1,0 1,0-1,-1 1,1-1,0 1,0-1,0 1,-1 0,1-1,0 1,-1 0,1 0,0 0,43 135,-38-121,-2-3,-1 0,2-1,0 1,0-1,1 0,0-1,1 1,0-1,1 0,0-1,0 0,1 0,6 4,2-5</inkml:trace>
  <inkml:trace contextRef="#ctx0" brushRef="#br0" timeOffset="1283.474">537 72,'28'-13,"0"1,1 1,0 2,1 1,0 1,1 2,14-1,-42 6,-1 0,1 0,0 0,-1 0,1 0,0 1,-1-1,1 1,0-1,-1 1,1 0,-1 0,0 0,1 1,-1-1,0 1,1-1,-1 1,0 0,0-1,-1 1,1 0,0 0,-1 1,1-1,-1 0,1 0,-1 1,0-1,0 1,0-1,0 1,-1 1,1 95,-4-53,25 228,-22 178,-29-116,47-209,-7-65,-12-60,0-1,0 0,0 1,0-1,0 0,-1 0,1 0,0 0,-1 0,1 0,-1 0,1 0,-1-1,1 1,-1-1,1 1,-1-1,0 1,1-1,-1 0,1 0,-1 0,0 0,1 0,-1 0,0 0,1 0,-1-1,0 1,1-1,-2 0,-3 1,-106 0,87 5</inkml:trace>
</inkml:ink>
</file>

<file path=ppt/ink/ink4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43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1,'-17'344,"5"16,13-282,-1-66</inkml:trace>
  <inkml:trace contextRef="#ctx0" brushRef="#br0" timeOffset="235.464">0 368,'39'9,"36"4,15-1,-3-2,-12-3,-8-2,-11-3,-11-1,-12-1</inkml:trace>
  <inkml:trace contextRef="#ctx0" brushRef="#br0" timeOffset="654.518">762 396,'-30'28,"21"-21,0 0,0 1,1-1,0 2,0-1,1 1,0 0,1 1,0-1,0 1,1 0,0 1,1-1,0 1,1 0,0 0,1 0,0 0,0 8,2-17,1 1,-1 0,1 0,-1-1,1 1,0 0,0-1,0 1,0-1,1 1,-1-1,1 0,0 1,-1-1,1 0,0 0,0 0,0 0,0-1,1 1,-1 0,0-1,1 0,-1 1,1-1,0 0,-1-1,1 1,0 0,-1-1,1 1,0-1,0 0,2 0,97-17,-85 10,0-1,-1-2,0 1,-1-2,0 0,0-1,-1 0,-1-1,0-1,0 0,-2-1,0 0,-1 0,1-3,-9 16,0-1,-1 1,1-1,-1 0,1 1,-1-1,0 0,0 0,0 0,-1 0,1 0,-1 0,1 0,-1 0,0 0,0 0,0 0,-1 0,1 0,-1 0,0 0,0 0,0 0,0 0,0 0,0 1,-1-1,1 0,-1 1,0-1,0 1,0 0,0-1,0 1,-1 0,1 0,-1 1,1-1,-1 0,1 1,-1 0,0-1,0 1,-1 0,-48-5,27 6</inkml:trace>
</inkml:ink>
</file>

<file path=ppt/ink/ink4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2:20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83,'-1'-3,"1"-1,0 1,-1 0,1-1,-1 1,0 0,0 0,0 0,-1 0,1 0,-1 0,0 0,0 0,0 0,0 1,0-1,0 1,-1 0,1-1,-1 1,0 0,1 1,-1-1,0 0,0 1,0-1,0 1,-1 0,1 0,-1 0,-5-1,0 0,1 1,-1 0,0 0,0 1,0 0,0 0,0 1,0 0,-9 3,-30 13,0 1,1 3,1 2,1 1,-2 4,43-27,0 1,0-1,0 1,1-1,-1 1,0 0,1 0,-1 1,1-1,0 1,0-1,0 1,0 0,0 0,0 1,1-1,0 0,0 1,0 0,0-1,0 1,1 0,-1 0,1 0,0 0,1 0,-1 0,0 0,1 0,0 0,0 1,1-1,-1 0,1 1,5 3,0 0,0-1,1 0,0-1,1 0,-1 0,1 0,0-1,0 0,1 0,0-1,0 0,0-1,0 0,0 0,1-1,-1 0,1-1,-1 0,1-1,0 1,-1-2,10-1,-13 2,-2 0,0-1,1 1,-1 0,0 0,0 0,0 0,0 1,0 0,0 0,0 0,0 0,0 1,0-1,0 1,0 0,-1 0,1 0,-1 1,1 0,-4 0,0 0,0 0,-1 0,1 0,-1 0,1-1,-1 1,0 0,0 0,-1-1,1 1,0 0,-1-1,1 0,-1 1,0-1,0 0,0 0,0 0,0 0,-1 0,1 0,-2 0,-213 169,163-92,53-76,0 0,0-1,0 1,1 0,-1 0,1 0,0-1,0 1,0 0,0 0,1 0,-1 0,1-1,0 1,-1 0,1 0,0-1,1 1,-1-1,0 1,1-1,-1 1,1-1,0 0,0 0,0 0,0 0,0 0,0 0,1 0,1 0,1 2,1 0,0 0,0-1,0 0,0 0,0-1,1 1,-1-1,1-1,0 1,-1-1,1 0,0-1,0 0,-1 0,1 0,0-1,0 0,5-1,12-3,-1-1,-1-1,1-1,-1-1,0-1,-1-1,-1 0,1-2,-2 0,9-9,-6 5,-3 3</inkml:trace>
  <inkml:trace contextRef="#ctx0" brushRef="#br0" timeOffset="349.272">619 366,'-4'2,"0"1,0 0,0 0,0 0,1 0,-1 1,1-1,0 1,0 0,1 0,-1 0,1 0,0 0,0 1,0-1,0 1,1-1,0 1,0 0,0 0,0-1,1 1,0 0,0 0,0 2,0 6,1 1,0 0,1-1,0 1,1 0,0-1,1 0,1 0,0 0,1-1,0 1,1-1,0-1,7 10,-13-20,0 1,0 0,0 0,0-1,0 1,1-1,-1 1,0-1,1 1,-1-1,1 0,-1 0,1 0,0 0,-1 0,1 0,0 0,0 0,-1-1,1 1,0-1,0 1,0-1,0 0,0 0,0 0,0 0,0 0,0 0,0-1,0 1,0 0,-1-1,1 0,0 1,0-1,0 0,-1 0,1 0,0 0,-1 0,1 0,-1-1,1 1,-1-1,0 1,0-1,1 1,-1-1,0 1,0-3,21-32,-1 0,-2-2,-2 0,4-17,-4 12,12-42,-22 80,-2 6</inkml:trace>
  <inkml:trace contextRef="#ctx0" brushRef="#br0" timeOffset="702.348">1042 563,'34'-7,"0"-2,0-1,-1-1,-1-2,0-1,-1-2,0-1,14-11,-43 26,1 1,-1 0,0-1,0 0,1 1,-1-1,0 0,-1 0,1 0,0 0,-1 0,1-1,-1 1,1 0,-1-1,0 1,0-1,0 1,0-1,-1 0,1 1,-1-1,0 0,1 1,-1-1,0 0,-1 0,1 1,0-1,-1 0,1 1,-1-1,0 1,0-1,0 1,0-1,-1 1,1-1,-1 1,1 0,-1 0,0 0,0 0,0 0,0 0,0 0,0 1,0-1,-1 1,1 0,-1-1,1 1,-1 0,1 0,-1 1,-1-1,-8 0,1 1,-1 0,1 1,-1 1,1 0,0 0,-1 1,1 1,0-1,1 2,-1 0,1 0,0 1,0 0,1 0,-1 1,1 1,1-1,0 2,0-1,0 1,1 0,1 0,-2 3,-4 5,0 0,1 1,1 0,0 1,1 0,2 1,0 0,1 0,-1 8,6-23,0 0,0 1,0-1,1 0,0 0,0 1,0-1,1 0,-1 0,1 0,1 0,-1 0,1 0,0 0,0 0,0 0,1-1,-1 1,1-1,0 1,1-1,-1 0,1-1,-1 1,1 0,0-1,1 0,-1 0,1 0,-1-1,1 1,0-1,2 0,18 2,-3-2</inkml:trace>
  <inkml:trace contextRef="#ctx0" brushRef="#br0" timeOffset="1117.049">1438 704,'61'-39,"93"-141,-135 164,-14 31,-5-15,-10 144,10-139,0 0,1-1,0 1,0 0,0-1,0 1,1-1,0 1,0-1,0 0,0 0,1 0,0 0,0 0,0-1,0 1,0-1,1 0,-1 0,1 0,0 0,0 0,0-1,0 0,0 0,1 0,-1 0,1-1,0 0,7-1,-1-1,0 0,0-1,0 0,0-1,0 0,-1-1,1 0,-1-1,0 0,0 0,-1-1,1-1,-1 1,-1-2,1 1,-1-1,-1 0,1-1,-1 1,-1-2,0 1,5-10,37-47,-34 47</inkml:trace>
</inkml:ink>
</file>

<file path=ppt/ink/ink4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2:22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59 213,'-1'0,"0"-1,0 1,0 0,0-1,0 1,0 0,0 0,-1-1,1 1,0 0,0 0,0 0,0 1,0-1,0 0,0 0,0 0,0 1,0-1,0 1,0-1,0 1,0-1,0 1,0-1,0 1,0 0,0 0,1-1,-1 1,0 0,1 0,-1 0,0 0,1 0,-1 0,1 0,-1 0,1 0,0 0,0 0,-1 0,1 0,-12 54,11-49,-8 324,11-211,4 0,-5-118,-1 0,1 1,-1-1,1 0,0 0,0 0,0 1,-1-1,1 0,0 0,0 0,0 0,0-1,1 1,-1 0,0 0,0-1,0 1,1 0,-1-1,0 0,1 1,-1-1,0 0,1 1,-1-1,1 0,-1 0,0 0,1 0,-1 0,1-1,-1 1,0 0,1-1,-1 1,0-1,1 1,0-1,52-32,-46 27,41-28,1 2,2 1,43-16,-86 42,0 0,0 1,0 0,1 1,0 0,0 0,0 1,0 0,0 1,0 0,0 0,0 1,1 1,-1 0,0 0,0 1,0 0,0 1,6 2,-14-3,1 0,-1 1,0-1,0 0,1 1,-2 0,1-1,0 1,0 0,-1 0,0 0,1 0,-1 0,-1 0,1 0,0 0,-1 1,1-1,-1 0,0 0,0 1,0-1,0 0,-1 0,0 0,1 1,-1-1,0 0,0 0,-1 0,0 2,-61 83,41-70,-2 0,0-2,-1 0,-1-2,0 0,-13 3,-152 34,125-52,64 1,1 0,-1 0,1-1,-1 1,1-1,-1 1,1-1,0 1,-1-1,1 0,0 0,0 1,0-1,-1 0,1 0,0 0,0 0,0-1,0 1,1 0,-1 0,0-1,0 1,1 0,-1-1,1 1,-1 0,1-1,0 1,-1-1,1 1,0-1,0 1,0-1,0 1,0-1,0 1,1-1,-1 1,0 0,1-2,43-58,-26 47</inkml:trace>
  <inkml:trace contextRef="#ctx0" brushRef="#br0" timeOffset="884.438">652 862,'32'-3,"0"-1,0-1,0-2,-1-1,0-2,26-11,-44 16,9-3,0 0,-1-2,-1-1,0 0,0-2,4-3,-19 12,0 1,0-1,-1 0,1 0,-1-1,0 1,0-1,-1 0,1 0,-1 0,0-1,-1 1,1-1,-1 0,0 1,0-1,-1 0,0 0,0 0,0 0,-1 0,0 0,0-1,0 1,-2-5,0 7,0 0,0 0,0 1,-1-1,1 1,-1 0,0-1,0 1,0 1,-1-1,1 0,0 1,-1 0,0 0,0 0,1 0,-1 0,0 1,-1 0,1 0,0 0,0 0,0 0,-1 1,1 0,0 0,0 0,-1 1,1-1,0 1,0 0,0 0,0 0,0 1,0 0,0-1,0 1,0 1,1-1,-1 0,1 1,0 0,0 0,0 0,-2 3,-4 2,1 1,0 0,0 1,1 0,1 0,0 1,0-1,1 1,0 1,1-1,0 0,1 1,0 0,1 0,0 0,1 0,1 0,0 0,0 0,1 1,1 3,-1-9,1-1,-1 0,1 1,1-1,-1 0,1 0,0 0,0-1,0 1,1-1,0 0,0 0,1 0,-1 0,1-1,0 0,0 0,0 0,1 0,0-1,-1 0,1 0,0-1,5 2,1 0,0 0,0-1,0-1,0 0,1 0,-1-1,1-1,-1 0,1-1,-1 0,1-1,4-1,15-10,-1 0,-1-2,0-1,-1-2,-1-1,-1-1,0-1,-2-1,0-2,-2 0,3-6,9-7,-1-2,-2-2,-2-1,-2-1,-2-2,-1 0,-3-2,2-9,-2-38,-21 93,-1-1,0 0,1 0,-1 0,0 0,0 0,0 0,0 0,-1 0,1 0,0 0,-1 1,1-1,-1 0,0 0,0 0,1 1,-1-1,0 0,-1 1,1-1,0 1,0-1,-1 1,1-1,-1 1,1 0,-1 0,1 0,-1 0,0 0,1 0,-1 0,0 1,0-1,0 1,0-1,0 1,0 0,0-1,1 1,-1 0,0 0,0 0,-1 1,-2 0,0 0,1 0,-1 0,0 1,1 0,-1 0,1 0,0 0,-1 1,1 0,0 0,1 0,-1 0,0 0,1 1,0 0,0 0,0 0,0 0,1 0,-1 0,1 1,0 1,-34 113,33-106,-2 9,0 0,1 0,1 0,1 0,1 1,2-1,0 1,1-1,1 0,1 0,0 0,2 0,1-1,1 0,0 0,2-1,1 1,-8-15,1 0,-1 0,1-1,0 1,1-1,-1 0,1 0,0-1,0 1,0-1,1 0,0-1,-1 1,1-1,0 0,1-1,-1 1,0-1,1-1,0 1,-1-1,1 0,0 0,-1-1,1 0,0 0,3-1,2-1,0-1,-1 0,1-1,-1 0,0 0,0-1,0-1,-1 0,0 0,0-1,0 0,-1-1,0 0,-1 0,0-1,4-5,105-163,-88 124,-3 0,-2-2,-2-1,1-15,29-118,-60 128,8 60,0-1,-1 1,0 0,1 0,-1 0,0 0,1 0,-1 0,0 0,0 0,0 1,0-1,0 0,0 0,0 1,0-1,0 1,0-1,-1 1,1-1,0 1,0-1,0 1,-1 0,1 0,0 0,0 0,-1 0,1 0,0 0,0 0,-1 0,1 1,0-1,0 0,0 1,-1-1,1 1,0 0,0-1,0 1,0 0,0-1,0 1,0 0,0 0,0 0,-6 7,0 0,1 0,0 1,0 0,1 0,0 0,1 1,0-1,0 1,1 0,1 0,-2 7,-3 8,-9 25,3 1,2 0,2 1,2 0,3 0,2 1,3 18,49 160,-31-163,8 7,-37-92,0-2</inkml:trace>
  <inkml:trace contextRef="#ctx0" brushRef="#br0" timeOffset="1139.055">1442 383,'48'-5,"40"-2,14-3,0-2,-9 3,-9 2,-10 2,-8 3,-6 0,-8 2,-3 0,-5 1,-6-1,-4 1,-3-1,-2 0,-6 0</inkml:trace>
  <inkml:trace contextRef="#ctx0" brushRef="#br0" timeOffset="1840.796">2430 551,'39'12,"0"-2,0-2,1-2,0-1,0-3,1 0,13-4,-46 2,0 0,0-1,0 0,0 0,0-1,0 0,-1 0,1-1,-1 0,1 0,-1-1,0 0,0 0,-1 0,1-1,-1 0,0-1,0 1,-1-1,0 0,0-1,0 1,0-1,-1 0,2-5,-6 9,1-1,-1 1,0-1,0 1,0-1,0 1,-1 0,1-1,-1 1,0-1,0 1,0 0,-1 0,1 0,-1 0,1 0,-1 0,0 0,0 0,-1 1,1-1,0 1,-1-1,0 1,1 0,-1 0,0 0,0 0,0 1,0-1,-3 0,0-1,-2 0,1 1,0-1,0 1,-1 1,0-1,1 1,-1 1,1-1,-1 1,0 1,1-1,-1 1,0 1,-5 1,0 2,0-1,1 2,0 0,0 0,0 1,1 0,0 1,0 0,1 1,0 0,0 1,1 0,1 1,-1 0,2 0,0 0,0 1,1 0,0 0,1 1,1 0,0 0,0 0,2 0,-1 0,1 13,1-18,0-1,1 1,1 0,-1 0,1-1,0 1,1 0,0-1,0 1,0-1,1 0,0 0,1 0,0 0,0 0,0-1,1 0,0 0,0 0,0 0,1-1,0 0,0 0,0 0,5 2,3 1,1-1,-1-1,2 0,-1-1,1 0,-1-1,1-1,0-1,1 0,-1-1,0 0,0-2,1 0,-1-1,0 0,5-2,14-4,0-2,-1-1,0-2,-1-1,0-2,26-16,-24 11,-1-1,-2-2,0-1,-1-1,-2-2,0-1,-3-1,16-23,-31 36,-1 1,-1-2,0 1,-1-1,-2 0,1-1,-2 0,-1 0,1-10,-4 26,-1-1,0 0,0 1,0-1,0 0,0 1,-1-1,0 1,0-1,0 1,0-1,0 1,-1-1,0 1,1 0,-1 0,0 0,-1 0,1 0,0 1,-1-1,0 1,1-1,-1 1,0 0,0 0,-1 0,1 0,0 1,0-1,-1 1,1 0,-1 0,1 0,-1 1,0-1,1 1,-1 0,1 0,-1 0,0 0,1 0,-3 2,-1-1,0 0,0 0,1 1,-1 1,0-1,1 1,0 0,0 0,0 1,0 0,0 0,0 0,1 1,0 0,0 0,1 0,-1 0,1 1,0 0,0 0,1 0,0 0,0 0,-1 4,4-5,0 1,1-1,0 1,0-1,0 1,0-1,1 0,0 0,0 0,0 0,1 0,0 0,0-1,0 1,0-1,1 0,-1 0,1 0,0 0,1 0,-1-1,0 0,1 0,0 0,0-1,0 0,0 1,1-1,1 2,35 22,-28-20,1 1,-2 0,1 1,-1 0,0 1,-1 1,0 0,-1 1,0 0,0 0,-1 1,-1 1,0 0,-1 0,0 0,-1 1,0 0,-1 1,-1 0,0-1,0 8,-2 172,30-143,-17-43</inkml:trace>
  <inkml:trace contextRef="#ctx0" brushRef="#br0" timeOffset="10335.767">4236 805,'-10'29,"-12"24,-8 8,-3-7,-1-8,5-6,3-6,1-8,5-4,1-6,3-1,1-2,1-5</inkml:trace>
</inkml:ink>
</file>

<file path=ppt/ink/ink4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2:4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0 465,'6'4,"0"-1,0 0,0 0,0 0,1-1,-1 0,1 0,-1-1,1 0,-1 0,1 0,0-1,0 0,-1 0,1-1,0 0,-1 0,1 0,0-1,-1 0,0 0,2-2,14-5,-1-1,0-1,0-1,-2-1,1-1,-2-1,0 0,-1-1,0-1,-1 0,-1-2,-1 0,-1 0,0-1,2-8,27-79,-42 106,1 0,-1 0,0 0,1 0,-1 0,0 0,0 0,0 0,1 0,-1 0,0 0,0 0,-1 0,1 0,0 1,0-1,0 0,0 0,-1 0,1 0,-1 0,1 0,0 0,-1 0,0 1,1-1,-1 0,1 0,-1 1,0-1,0 0,1 1,-1-1,0 1,0-1,0 1,1-1,-1 1,0 0,0-1,0 1,0 0,0 0,0-1,0 1,0 0,0 0,0 0,0 0,-44 23,36-12,-1-1,2 1,-1 0,1 1,1 0,0 0,1 1,1-1,0 1,0 1,1-1,0 6,2-13,1-1,1 1,-1 0,1 0,0 0,0 0,1 0,0 0,0-1,0 1,0 0,1-1,0 1,1-1,-1 1,1-1,0 0,0 0,0 0,1-1,0 1,0-1,0 0,0 0,1 0,0 0,-1-1,1 0,0 0,2 0,8 3,0-2,0 0,1-1,-1 0,1-1,0-1,-1-1,1 0,0-1,0-1,-1 0,1-1,-1 0,0-2,0 0,0 0,0-2,0 0,14-7,-1-1,-1-2,0-1,-1 0,-2-2,4-4,-15 12,0 0,0-1,-2 0,1 0,-2-2,0 1,0-1,4-12,-13 26,0 0,0 0,0 0,-1 0,1 0,0 0,-1 0,1 0,-1 0,1-1,-1 1,1 0,-1 0,0-1,1 1,-1 0,0-1,0 1,0 0,0 0,0-1,-1 1,1 0,0-1,0 1,-1 0,1 0,-1-1,1 1,-1 0,0 0,1 0,-1 0,0 0,0 0,0 0,0 0,0 0,0 0,0 1,0-1,0 0,0 0,0 1,-1-1,1 1,0-1,0 1,0 0,-1-1,1 1,0 0,-1 0,0 0,-5 3,-1 1,1 0,0 0,0 1,1 0,-1 0,1 0,0 1,1 0,-1 0,1 1,0-1,1 1,-1 0,1 0,1 1,-1-1,1 1,1 0,0 0,0 0,0 0,1 0,0 0,0 0,1 0,0 1,1-1,0 0,0 0,1 0,0 0,0 0,1 0,1 2,-1-5,0 0,0 0,0 0,1-1,0 1,0-1,0 0,0 0,1 0,-1-1,1 0,0 0,0 0,0 0,1-1,-1 0,1 0,-1 0,1-1,-1 1,1-1,0-1,4 1,135-16,-112 4,0-2,-1-1,0-1,-1-2,-1-1,-1-1,-1-1,0-2,14-16,-27 25,-1 0,0-2,-1 0,0 0,-1-1,-1-1,-1 0,0 0,7-18,-17 34,1 0,-1 0,1 0,-1 0,1 0,-1 0,1 0,-1 0,0 0,0 0,1 0,-1 0,0 0,0 0,0 0,0 0,0 0,0 0,-1 0,1 0,0 0,-1 0,1 0,0 0,-1 0,1 0,-1 0,1 0,-1 0,0 1,1-1,-1 0,0 0,1 1,-1-1,0 0,0 1,0-1,0 1,0-1,0 1,0-1,0 1,0 0,0 0,0-1,-47 17,40-9,0 1,0-1,1 2,0-1,0 1,1 0,0 0,1 0,0 1,0 0,1 0,0 0,1 1,0-1,1 1,0 0,1 0,0 0,0 0,2 7,-1-11,0-1,0 1,1 0,1 0,-1-1,1 1,0-1,0 1,1-1,0 0,0 0,0 0,1 0,0 0,0-1,0 0,1 0,0 0,0 0,0-1,0 0,1 0,0 0,0-1,0 1,0-1,0-1,1 1,-1-1,1-1,-1 1,8 0,-9-1,1-1,-1 1,1-1,-1 0,1-1,-1 1,0-1,1 0,-1-1,0 1,0-1,1 0,-1 0,-1-1,1 1,0-1,0-1,9-8</inkml:trace>
</inkml:ink>
</file>

<file path=ppt/ink/ink4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2:43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0 396,'44'-30,"-1"-3,-1-1,-2-2,25-29,91-115,-154 179,-1-1,1 1,-1-1,1 1,0 0,-1-1,1 1,0 0,0 0,0 0,0 1,0-1,0 0,0 1,0-1,0 1,0 0,0-1,0 1,0 0,0 1,0-1,1 0,-1 0,0 1,0-1,0 1,0 0,0 0,0 0,-1-1,1 2,0-1,0 0,-1 0,1 1,0-1,-1 1,0-1,1 1,-1-1,0 1,0 0,0 0,0 0,0 0,0-1,0 3,63 103,-30-72,-16-23</inkml:trace>
</inkml:ink>
</file>

<file path=ppt/ink/ink4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2:45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1 263,'38'-29,"18"-19,4-2,-8 4,-8 9,-12 6,-11 13,-10 14,-1 9,-2 7,-3 7,3 5,-1 3,-1 2,4 1,-1 0,4-1,-1-4</inkml:trace>
</inkml:ink>
</file>

<file path=ppt/ink/ink4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2:44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316 117,'-63'146,"52"-113,-2 0,-1 0,-1-1,-1-1,-2-1,-2 0,0-1,-2-1,-1-2,-1 0,-15 11,21-24</inkml:trace>
  <inkml:trace contextRef="#ctx0" brushRef="#br0" timeOffset="263.084">62 117,'0'19,"5"16,6 7,2 1,2-7,0-5,2-7,-3-3,2-6,-2 1,1-4,4-3,-3 2,2-2,2-2,3-2,-3-2</inkml:trace>
  <inkml:trace contextRef="#ctx0" brushRef="#br0" timeOffset="816.55">683 314,'9'3,"182"35,-182-38,-1 0,1 0,0-1,-1 0,1 0,-1-1,0 0,1 0,-1-1,0 0,0-1,0 0,-1 0,1 0,-1-1,0 0,-1-1,1 1,-1-1,0-1,0 0,1-2,0-1,-1 0,0-1,-1 1,0-1,-1 0,0 0,-1-1,0 1,0-1,-2 1,2-12,-3 18,0 0,0 0,0 0,0 0,-1 0,0 0,0 0,0 0,-1 1,0-1,1 0,-2 1,1-1,0 1,-1 0,0 0,0 0,0 0,-1 0,1 0,-1 1,0 0,0 0,0 0,0 0,0 1,-1-1,1 1,-1 0,0 0,0 1,-2-1,-1 0,1 1,-1-1,1 2,-1-1,1 1,-1 0,0 1,1 0,-1 0,1 0,0 1,-1 1,1-1,0 1,0 0,0 0,1 1,-1 0,1 0,0 1,0 0,0 0,1 0,-3 4,-3 3,0 2,1-1,0 2,1-1,1 1,1 0,0 1,1-1,0 2,1-1,1 1,-9 40,3-1,2 1,3 1,2 16,5-10,0-39,-1-1,-1 1,-1 0,-2-1,0 1,-5 17,6-37,1 1,-1 0,0-1,-1 1,1-1,-1 1,0-1,0 0,-1 0,0-1,1 1,-2-1,1 0,0 0,-1 0,0 0,0-1,0 0,0 0,0 0,-1-1,1 1,-1-1,0-1,1 1,-1-1,0 0,-4 0,-6-5</inkml:trace>
</inkml:ink>
</file>

<file path=ppt/ink/ink4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2:49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1 676,'1'-1,"0"0,0 1,0-1,0 0,0 1,1-1,-1 1,0 0,0-1,1 1,-1 0,0 0,0 0,1 0,-1 0,0 0,1 0,-1 1,0-1,0 0,1 1,-1-1,0 0,0 1,0 0,1-1,-1 1,0 0,0 0,0-1,0 1,0 0,-1 0,1 0,0 0,0 0,-1 0,1 0,0 1,0 0,27 49,78 253,-76-213,-3-121,37-116,37-128,-85 229,47-99,-52 124</inkml:trace>
  <inkml:trace contextRef="#ctx0" brushRef="#br0" timeOffset="888.668">28 422,'309'-378,"-279"335,-4 68,43 137,-46-100,-15-46</inkml:trace>
</inkml:ink>
</file>

<file path=ppt/ink/ink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10.6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49,'-8'12,"1"0,0 1,1 0,0 0,1 0,1 1,0 0,0 0,2 0,-1 0,2 0,0 0,1 1,0-1,1 0,1 1,0-1,2 5,0-13,0 0,1 0,-1 0,1 0,0-1,1 0,-1 0,1-1,0 0,0 1,0-2,1 1,0-1,-1 0,1-1,0 1,0-1,0-1,1 1,-1-1,0 0,1-1,-1 0,0 0,1-1,-1 0,0 0,0 0,1-1,-1 0,0-1,-1 1,1-1,0-1,-1 1,0-1,0 0,0-1,0 1,-1-1,1 0,-1-1,0 1,-1-1,0 0,0 0,0 0,0-1,0-3,-1-1,-1 1,1 0,-2-1,1 1,-1-1,-1 0,0 1,0-1,-1 1,-1-1,0 1,0-1,-1 1,0 0,-1 0,0 0,0 0,-1 1,-1 0,0 0,0 0,0 1,-4-4,-43-27,28 26</inkml:trace>
</inkml:ink>
</file>

<file path=ppt/ink/ink4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2:47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69,'5'0,"6"0,6 0,5 0,4 0,2-4,1-3,0 1,0 2,1 0,-6-3,-2 0,1 0,0 2,2 2,-4-4,-5 0</inkml:trace>
  <inkml:trace contextRef="#ctx0" brushRef="#br0" timeOffset="752.353">1 268,'19'0,"11"0,6 0,1 0,-6-5,-3-2,-2 1,0 1,0 2,1 0,0 2,0 1,-4-5,-1-1,0 0,2 2,-4 1</inkml:trace>
</inkml:ink>
</file>

<file path=ppt/ink/ink4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0 469,'194'-209,"-117"90,-43 57,1-2,-24 49</inkml:trace>
</inkml:ink>
</file>

<file path=ppt/ink/ink4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1 713,'14'-51,"3"0,2 2,3 0,1 2,2 0,28-37,8-19,54-112,-107 199</inkml:trace>
</inkml:ink>
</file>

<file path=ppt/ink/ink4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0 507,'20'-34,"15"-20,7-7,0 4,-5 5,-6 8,-7 6,-4 9,-4 6,-6 1,1-1,-2 0,3-2,-1 4</inkml:trace>
</inkml:ink>
</file>

<file path=ppt/ink/ink4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1 540,'19'-34,"11"-25,6-7,1 2,-1 7,-7 10,-3 7,-6 5,-2 9,-4 5,-4 0,1 4,-1 0,-3-1,-2 1</inkml:trace>
</inkml:ink>
</file>

<file path=ppt/ink/ink4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1 536,'23'-39,"14"-21,5-7,-5 5,-4 7,-3 8,-6 8,-7 5,-2 9,-4 3,2 1,-2 0,2-2,-1 3</inkml:trace>
</inkml:ink>
</file>

<file path=ppt/ink/ink4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1 434,'24'-34,"8"-15,3-5,-4 2,-3 11,-6 6,-7 5,0 3,-4 1,1 5,-1 1,3 5,-2-1,-3 2</inkml:trace>
</inkml:ink>
</file>

<file path=ppt/ink/ink4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0 512,'24'-38,"18"-28,1-6,-2 3,-2 9,-4 10,-3 9,-7 6,-2 4,-1 4,-4 5</inkml:trace>
</inkml:ink>
</file>

<file path=ppt/ink/ink4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1 808,'179'-313,"-92"156,23-28,-33 76,-43 77,-16 21</inkml:trace>
</inkml:ink>
</file>

<file path=ppt/ink/ink4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0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24,'2'1,"-1"1,0-1,1 1,-1-1,0 1,0 0,0-1,0 1,0 0,0 0,0 0,-1-1,1 1,-1 0,1 0,-1 0,0 0,0 0,1 0,-2 0,1 0,0 0,0 0,-1 0,1 0,-1 0,1 0,-1 0,0 0,0 0,0-1,0 1,0 0,0-1,0 1,-1-1,1 1,0-1,-1 1,0-1,1 0,-1 0,0 0,1 0,-1 0,0 0,0 0,0-1,0 1,0-1,0 1,0-1,0 0,0 0,0 0,0 0,0 0,0 0,0 0,0-1,0 1,1-1,-1 0,0 1,0-1,0 0,0 0,5 3,1-1,-1 1,1-1,-1 0,1 0,0 0,0 0,-1-1,1 1,0-1,0 0,0 0,0-1,-1 1,1-1,0 1,0-1,-1-1,1 1,-1 0,1-1,-1 0,1 0,-1 0,0 0,0 0,0 0,0-1,0 0,-1 0,1 1,-1-1,0-1,0 1,0 0,0 0,0-1,-1 1,0-1,1 0,-1 1,-1-1,1-2,-1 5,0-1,0 1,0 0,0-1,0 1,-1-1,1 1,-1 0,1-1,-1 1,0 0,1-1,-1 1,0 0,0 0,0 0,0 0,0 0,0 0,0 0,0 0,0 0,0 0,-1 1,1-1,0 0,-1 1,1-1,0 1,-1-1,1 1,0 0,-1 0,1 0,-1-1,1 1,-1 1,1-1,-1 0,1 0,0 0,-1 1,1-1,-1 1,1-1,-1 1,-59 35,63-38,-1 0,1 0,-1 0,1 0,0 0,0 0,0 0,0 1,0-1,0 1,1 0,-1-1,1 1,-1 0,0 0,1 1,0-1,-1 0,1 1,-1-1,1 1,0 0,-1 0,1 0,-1 0,1 1,0-1,-1 1,1 0,-1-1,1 1,-1 0,1 0,-1 1,0-1,1 0,-1 1,0-1,0 1,0 0,0 0,-1 0,1 0,0 0,-1 0,1 0,-1 1,0-1,0 0,0 1,0-1,0 1,0-1,-1 1,1-1,-1 1,0 0,0-1,0 1,0 0,0-1,0 1,-1 0,1-1,-1 1,0-1,0 1,0-1,0 0,-1 2,4-5,-1 0,0 0,0 0,0 0,-1 0,1-1,0 1,0 0,-1 0,1-1,0 1,-1 0,1-1,-1 1,0 0,1-1,-1 1,0 0,0-1,0 1,0-1,0 1,0-1,0 1,-1 0,1-1,0 1,-1-1,1 1,-1 0,0 0,1-1,-1 1,0 0,0 0,0 0,0 0,0 0,0 0,0 0,0 0,0 0,0 0,0 0,-1 1,1-1,0 1,-1-1,1 1,0-1,-1 1,1 0,0-1,-1 1,1 0,-1 0,1 0,-1 0,1 0,0 1,-1-1,1 0,-1 1,1-1,0 1,-1-1,1 1,0 0,0 0,-1-2,1 1,-1 0,1 0,0 0,-1 1,1-1,-1 0,1 0,0 1,-1-1,1 1,0-1,0 1,-1 0,1-1,0 1,0 0,0 0,0 0,0 0,0 0,0 0,0 0,0 0,1 0,-1 1,0-1,1 0,-1 0,1 1,-1-1,1 0,-1 1,1-1,0 0,0 1,0-1,0 1,0-1,0 0,0 1,0-1,1 0,-1 1,0-1,1 0,-1 1,1-1,-1 0,1 0,0 1,0-1,0 1,14 4</inkml:trace>
</inkml:ink>
</file>

<file path=ppt/ink/ink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11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0 279,'11'-21,"1"1,1 0,0 0,2 2,0 0,1 0,1 2,4-4,-19 18,0 0,0 1,0-1,0 1,0 0,0-1,0 1,0 0,1 0,-1 0,0 1,1-1,-1 0,0 1,1 0,-1-1,1 1,-1 0,1 0,-1 1,1-1,-1 0,0 1,1-1,-1 1,0 0,1 0,-1 0,0 0,0 0,0 1,0-1,0 0,0 1,0 0,0-1,0 1,-1 0,1 0,-1 0,0 0,1 0,-1 0,0 1,22 36,-20-33,0 0,0-1,0 1,0 0,1-1,0 0,0 0,0 0,1 0,0-1,0 0,0 0,0 0,1 0,-1-1,1 0,0 0,0-1,1 1,1-2,0 0,-1 0,1-1,0 0,0-1,-1 1,1-1,0-1,-1 0,1 0,-1 0,0-1,1 0,-1 0,-1-1,1 0,0 0,-1-1,0 1,0-1,0-1,-1 1,1-1,3-4,0 0,-1-1,0 0,-1-1,0 1,0-1,-2-1,1 1,-2-1,1 0,-2 0,3-13,-4 2</inkml:trace>
</inkml:ink>
</file>

<file path=ppt/ink/ink4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2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347 133,'-10'-10,"-12"-8,-8 0,2-3,0 3,1 4,0 5,-1 3,0 3,0 3,0 0,5-4,1-2,4 1</inkml:trace>
</inkml:ink>
</file>

<file path=ppt/ink/ink4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41,'-19'-10,"-16"-3,-7 1,4 7,3 5,8 2</inkml:trace>
</inkml:ink>
</file>

<file path=ppt/ink/ink4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1,'-19'0,"-7"5,-3 1,3 5,6 0</inkml:trace>
</inkml:ink>
</file>

<file path=ppt/ink/ink4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1,'15'10,"4"2</inkml:trace>
</inkml:ink>
</file>

<file path=ppt/ink/ink4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1,'24'9,"13"4,0 4,-6 4,-4-1,-7 0,-1-3,0-5,3-4,-4 2,1-1,-3 2,0 0,3-3,2-1,-1-4</inkml:trace>
</inkml:ink>
</file>

<file path=ppt/ink/ink4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9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0,'5'5,"6"1,2 5,2 1,0 2,2-1,-3 3,2-2,3-3,3-4,2-2,2-3,-8-1,-7 3,-5 2</inkml:trace>
</inkml:ink>
</file>

<file path=ppt/ink/ink4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0,'4'5,"8"1,5 1,5-2,-2 3,2 0,1 0,1-3,2-2,-4 4,-5 1</inkml:trace>
</inkml:ink>
</file>

<file path=ppt/ink/ink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15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120 868,'-14'15,"1"1,0 1,1 0,1 1,1 0,0 1,2 0,0 0,1 1,-1 6,7-24,0 0,0 1,1-1,-1 1,0 0,1-1,-1 1,1-1,0 1,0 0,0-1,0 1,1 0,-1-1,1 1,-1-1,1 1,0-1,0 1,0-1,0 0,1 1,-1-1,1 0,-1 0,1 0,0 0,0 0,-1 0,2 0,-1-1,0 1,0-1,0 0,1 1,-1-1,0 0,1 0,-1 0,1-1,0 1,-1-1,1 1,10-1,0-1,0 0,-1-1,1 0,0-1,-1 0,0-1,0-1,0 0,0 0,-1-1,0-1,0 0,-1 0,0-1,0 0,-1-1,0 0,0-1,-1 1,2-5,-3 7,0 0,0-1,-1 0,0 0,-1-1,0 1,0-1,-1 0,0-1,-1 1,0-1,0 1,-1-1,0 0,-1 0,0 0,0 0,-1 0,-1 0,1 0,-2 0,1 0,-2 0,1 0,-1 1,-1-1,1 1,-2 0,0-2,0 6,1 1,-1 0,0 0,0 0,-1 0,1 1,-1 0,1 0,-1 1,0-1,0 1,0 1,-1-1,1 1,0 0,-1 0,1 1,0 0,-1 0,1 0,0 1,-1 0,1 0,0 1,0 0,0 0,0 0,0 1,0 0,0 0,1 0,0 1,0-1,0 1,0 1,0-1,1 1,3-5,0 0,1 0,-1 1,0-1,0 0,1 1,-1-1,0 0,1 1,-1-1,1 1,-1-1,1 1,-1-1,1 1,-1 0,1-1,-1 1,1 0,0-1,-1 1,1 0,0-1,0 1,-1 0,1-1,0 1,0 0,0 0,0-1,0 1,0 0,0 0,0-1,0 1,1 0,-1 0,0-1,0 1,1 0,-1-1,0 1,1 0,-1-1,0 1,1 0,-1-1,1 1,-1-1,1 1,0-1,-1 1,1-1,-1 0,1 1,0-1,0 0,-1 1,1-1,0 0,-1 0,1 1,0-1,51-4,-7-14,-1-1,-1-2,-1-2,-1-1,-1-3,-2-1,33-31,-16 17,-2-2,-2-3,-2-2,-2-2,-2-2,-3-2,34-59,-33 3,-93 384,13 1,4 103,28-282,-17 257,-48 223,64-541,-1 0,-2 0,-1 0,-1-1,-2-1,-2 0,-10 17,24-47,0 1,0-1,0 0,0 1,0-1,0 0,-1 0,1 0,-1 0,0 0,1-1,-1 1,0 0,0-1,0 1,0-1,0 0,-1 0,1 0,0 0,-1 0,1 0,0 0,-1-1,1 1,-1-1,1 0,-1 0,1 0,-1 0,1 0,-1 0,1-1,0 1,-1-1,1 0,-1 0,1 0,0 0,0 0,0 0,-1 0,1-1,0 1,0-1,1 0,-2 0,-6-14,1-1,0 0,1 0,1-1,1 1,0-1,2 0,0-1,0 1,2-1,0 1,2-1,0 1,3-16,1-18,3 0,2 1,3-1,1 2,3 0,2 1,10-15,78-113,-88 149</inkml:trace>
</inkml:ink>
</file>

<file path=ppt/ink/ink4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41,'10'0,"7"0,7 0,3 0,2 0,1 0,-4-5,-3-1,1 0,0 1,1 1,-4-3,-5 0</inkml:trace>
</inkml:ink>
</file>

<file path=ppt/ink/ink4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1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664 872,'0'-5,"-5"-1,-6-5,-2-5,-2-5,-5-3,2-3,-1 4,2 0,0 5,3 0,-2 3,3 0,3 2</inkml:trace>
  <inkml:trace contextRef="#ctx0" brushRef="#br0" timeOffset="499.742">268 477,'-9'-15,"-4"-8,-4-2,1 0,-2 3,-2 6,-3 5,-2 5,2-1,2 0,-2 1,0 3,2-5,6 1</inkml:trace>
</inkml:ink>
</file>

<file path=ppt/ink/ink4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0:2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2306,'91'-77,"110"-95,1 3,75-85,-107 113,-30 28,84-56,-45 45,68-62,5-41,-47 57,-13 2,76-82,-218 210,-69 36,-146 38,60-44,103 9,1 0,0 0,-1 1,1-1,0 0,-1 1,1-1,-1 1,1-1,-1 1,1-1,-1 1,1 0,-1 0,0 0,1 0,-1 0,1 0,-1 1,1-1,-1 0,0 1,1-1,0 1,-1-1,1 1,-1 0,1 0,0 0,-1 0,1 0,0 0,0 0,0 0,0 0,0 0,0 1,0-1,0 0,0 1,1-1,-1 1,0 0,2 12,1 1,0 0,1 0,0-1,1 0,1 1,0-1,1-1,1 1,21 63,10 68,-36-127,0 1,2-1,0 0,1 0,0 0,2 0,5 9,-12-26,0 0,1 0,-1 0,0 0,0 0,1 0,-1 0,0-1,1 1,-1 0,1 0,-1 0,1-1,0 1,-1 0,1-1,0 1,-1 0,1-1,0 1,0-1,-1 1,1-1,0 0,0 1,0-1,0 0,0 0,0 1,-1-1,1 0,0 0,0 0,0 0,0 0,0 0,0 0,0 0,0-1,0 1,0 0,-1-1,1 1,0 0,0-1,0 1,0-1,-1 1,1-1,0 1,-1-1,1 0,0 1,0-2,22-48,69-325,-59 188,-33 186,0 12</inkml:trace>
  <inkml:trace contextRef="#ctx0" brushRef="#br0" timeOffset="1502.132">297 2221,'-5'-2,"0"0,0 0,0 0,0 1,0 0,0 0,0 0,0 0,0 1,0 0,-1 0,1 0,0 1,0 0,0 0,0 0,0 0,0 1,0 0,0 0,0 0,1 1,-1-1,1 1,0 0,0 1,0-1,0 1,0-1,1 1,-3 4,-28 16,-69 50,97-61,5-3</inkml:trace>
  <inkml:trace contextRef="#ctx0" brushRef="#br0" timeOffset="2839.84">974 2503,'17'73,"-4"180,-14-221,12-219,-4 153,1 0,3 0,0 2,2-1,3-1,8-21,-21 42,2 1,0 0,0 0,1 0,0 1,1 0,1 0,0 0,0 1,1 1,0-1,0 1,4-1,-10 8,-1 0,1 1,0-1,0 1,0 0,0 0,0 0,0 1,0-1,0 0,1 1,-1 0,0 0,0 0,0 0,0 1,0-1,1 1,-1 0,0 0,0 0,0 0,-1 0,1 1,0-1,0 1,-1 0,1 0,-1 0,1 0,-1 0,2 3,59 93,-47-67,-8-20,-2-4</inkml:trace>
  <inkml:trace contextRef="#ctx0" brushRef="#br0" timeOffset="3755.804">862 2165,'40'-23,"2"1,0 3,2 1,0 2,0 3,10-1,116-17,-168 31,-1-1,1 1,-1 0,1-1,-1 0,1 1,-1-1,0 0,1 0,-1 0,0 0,0 0,0 0,0 0,0 0,0 0,0 0,0-1,0 1,0 0,-1-1,1 1,0-1,-1 1,1-1,-1 1,0-1,0 1,1-1,-1 1,0-1,0 1,0-1,-1 1,1-1,0 1,0-1,-1 1,1-1,-1 1,0-1,0 0,-42-61,29 47,-1-4,9 14,0-1,1 1,0-1,0 0,1-1,0 1,0-1,1 0,0 0,1 0,-1-2,1-13</inkml:trace>
</inkml:ink>
</file>

<file path=ppt/ink/ink4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7:51.4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2879 73,'-1'11,"-1"0,-1 0,0 1,0-2,-1 1,-1 0,1-1,-2 0,1 0,-3 1,-14 31,-60 103,-48 93,2-27,-10 22,60-94,-51 92,42-53,3-37,-3-2,15-41,-111 188,-21 86,147-233,-17 19,299-465,-35 2,-85 86,-20 92,0 18,-69 87,-1-1,-1-1,-1-1,-1 0,9-25,14-30,90-204,-64 139,35-53,-18 5,18-35,1 32,-95 192,19-44,3 0,1 2,2 1,3 2,9-10,26-41,-77 106,0 0,0-2,-1 1,-1-1,0-1,0-1,0 0,-1-1,0 0,-1-1,0-1,0 0,-2-1,-95 40,112-42,0 0,0 1,0-1,0 0,0 1,0-1,1 0,-1 1,1-1,0 1,0-1,0 1,0-1,0 1,0-1,1 1,-1-1,1 1,-1-1,1 0,0 1,0-1,0 0,1 0,-1 0,0 0,1 0,-1 0,1 0,0 0,0 0,0-1,0 1,0 0,3 4,133 165,-31-11,-51-118,-54-43,0 0,-1-1,1 1,-1-1,0 1,1-1,-1 0,0 1,0-1,0 0,0 0,0 0,0 0,-1 0,1 0,0 0,-1 0,0 0,0 0,1 0,-1-1,0 1,-1 0,1 0,0 0,-1 0,1-1,0-1,-3-454,4 455,-1 1,1 0,-1 0,1-1,-1 1,0 0,0-1,0 1,0-1,0 1,0 0,-1-1,1 1,-1 0,1 0,-1-1,0 1,0 0,0 0,0 0,-1 0,1 0,0 0,-1 0,0 1,1-1,-1 0,0 1,0-1,0 1,0 0,0 0,0 0,0 0,0 0,0 0,0 0,-1 1,1-1,0 1,-1-1,1 1,0 0,-1 0,-1 0,-137 60,81-28,25-16,2 0,0 3,1 0,1 2,-21 19,52-40,-1 0,1 0,-1 0,1 1,0-1,-1 0,1 0,-1 0,1 1,-1-1,1 0,0 1,-1-1,1 0,0 1,-1-1,1 1,0-1,0 0,-1 1,1-1,0 1,0-1,0 1,0-1,-1 1,1-1,0 0,0 1,0-1,0 1,0-1,0 1,0-1,0 1,0-1,1 1,-1-1,0 1,0-1,0 1,1-1,-1 0,0 1,0-1,1 1,-1-1,0 0,1 1,-1-1,0 0,1 1,-1-1,0 0,1 1,-1-1,1 0,-1 0,1 0,-1 0,1 1,-1-1,1 0,-1 0,1 0,36 3,-32-3,5 0,10-1,1 2,-1 0,0 1,0 1,0 0,-1 2,14 5,185 92,-217-101,-1-2,0 0,0 1,-1-1,1 1,0-1,1 1,-1-1,0 0,0 1,0-1,0 1,0-1,0 1,1-1,-1 1,0-1,0 1,1-1,-1 1,0-1,1 1,-1-1,1 1,-1 0,1-1,-1 1,0 0,1-1,-1 1,1 0,0-1,-1 1,1 0,-1 0,1 0,-1 0,1 0,-1 0,1-1,0 1,-1 0,1 0,-1 1,1-1,-1 0,1 0,-1 0,1 0,0 0,-1 1,1-1,-1 0,1 0,-1 1,1-1,-1 0,0 1,1-1,-1 1,1-1,-1 1,0-1,1 0,-1 1,0 0,-3-8,-4-6,0-1,1 0,0 0,1 0,1-1,0 0,1 0,1 0,0 0,1 0,1 0,1-10,3 5,2-38,-6 56,0 1,-1 0,1-1,-1 1,1 0,-1-1,1 1,-1 0,0 0,0 0,0 0,1-1,-1 1,0 0,0 0,-1 1,1-1,0 0,0 0,0 0,-1 1,1-1,0 1,-1-1,1 1,0-1,-1 1,1 0,0 0,-1 0,1 0,-1 0,1 0,0 0,-1 0,1 0,-1 1,1-1,-139 18,138-18,1 0,0-1,0 1,-1 0,1 0,0 0,0 0,-1 0,1 0,0 0,-1 0,1 1,0-1,0 0,-1 1,1-1,0 1,0 0,0-1,0 1,0 0,0-1,0 1,0 0,0 0,0 0,0 0,0 0,1 0,-1 0,0 0,1 0,-1 1,1-1,-1 0,1 0,0 0,-1 1,1-1,0 0,0 0,0 1,0-1,0 0,0 1,0-1,0 0,1 0,-1 1,0-1,1 0,-1 0,1 0,-1 1,1-1,0 0,-1 0,1 0,0 0,1 1,143 112,-96-56,-71-80,-75-64,147 168,-41-59</inkml:trace>
  <inkml:trace contextRef="#ctx0" brushRef="#br0" timeOffset="8372.298">0 1456,'59'92,"-49"-68,-1-1,0 2,-2-1,-1 1,2 22,9 33,-6-35,-31-83,-30-191,46 196,1 0,2-1,1 1,2 0,1 0,7-28,15-98,-24 158,-1-1,1 1,-1 0,1 0,-1-1,1 1,0 0,-1 0,1 0,0 0,0 0,0 0,0 0,0 0,0 0,0 0,0 0,0 1,1-1,-1 0,0 1,0-1,1 1,-1 0,0-1,1 1,-1 0,0 0,1-1,-1 1,0 0,1 1,-1-1,0 0,1 0,-1 1,0-1,1 0,-1 1,0-1,0 1,1 0,-1-1,0 1,0 0,0 0,0 0,0 0,0 0,0 0,0 0,0 0,-1 0,2 1,45 65,20 62,-60-121</inkml:trace>
  <inkml:trace contextRef="#ctx0" brushRef="#br0" timeOffset="9467.151">226 2020,'6'-2,"1"0,-1-1,-1 0,1 0,0 0,-1-1,1 0,-1 0,0 0,-1-1,1 0,-1 0,0 0,0 0,2-4,1 0,-1 0,0 0,-1 0,0-1,0 1,-1-1,0 0,-1-1,0 1,0-1,-1 1,-1-1,0 0,0 0,-1 0,-2-10,2 21,-1-1,1 0,-1 0,1 1,-1-1,0 1,1-1,-1 0,0 1,1-1,-1 1,0 0,0-1,0 1,0 0,1-1,-1 1,0 0,0 0,0 0,0-1,0 1,0 0,0 0,0 1,1-1,-1 0,0 0,0 0,0 1,0-1,0 0,1 1,-1-1,0 0,0 1,0-1,1 1,-1 0,0-1,1 1,-1-1,1 1,-1 0,1 0,-1-1,1 1,-1 0,1 0,-1 0,1-1,0 1,0 0,-1 0,1 0,0 0,0 0,0 0,0 0,0-1,0 1,0 0,0 0,1 0,-2 4,0-1,1 1,0-1,0 0,0 1,1-1,-1 1,1-1,0 0,0 1,1-1,-1 0,1 0,0 0,0 0,0 0,1-1,-1 1,1-1,0 1,0-1,0 0,1 0,-1 0,1 0,-1-1,1 0,0 1,0-1,0-1,0 1,0-1,0 1,1-1,-1 0,0-1,1 1,-1-1,1 0,-1 0,0 0,1 0,-1-1,1 0,-1 0,0 0,0 0,1-1,-1 0,0 0,0 0,5-4,0-1,0 0,-1-1,0 0,0 0,-1 0,0-1,-1 0,0-1,0 1,-1-1,0 0,-1-1,0 1,0-1,-1 0,-1 0,1-10,-2 20,0 1,-1-1,1 0,-1 0,0 0,1 0,-1-1,0 1,0 0,0 0,1 0,-1 0,0 0,-1 0,1 0,0 0,0 0,0 0,0 0,-1 0,1 0,-1 0,1 0,-1 0,1 0,-1 0,1 0,-1 0,0 0,1 0,-1 1,0-1,0 0,0 1,0-1,1 0,-1 1,0-1,0 1,0 0,0-1,0 1,0 0,-1-1,1 1,0 0,0 0,0 0,0 0,0 0,0 0,0 0,0 0,-1 1,0 0,1 1,0 0,-1-1,1 1,0 0,0 0,0-1,0 1,0 0,1 0,-1 0,0 0,1 0,0 0,-1 0,1 1,0-1,0 0,0 0,0 0,1 0,-1 0,1 0,-1 0,1 0,0 0,-1 0,1 0,0 0,0 0,0-1,1 1,-1 0,1 1,58 44,-53-47,1-1,-1 0,0 0,1 0,-1-1,0 0,0 0,0-1,0 0,0 0,-1-1,0 0,1 0,-1 0,-1-1,1 0,-1 0,1 0,-1-1,-1 0,1 0,-1 0,0 0,-1-1,1 1,-1-1,-1 0,1 0,-1 0,0-1,-1 1,0 0,0-1,0-1,-1 3,1 2,0 1,0-1,-1 0,1 0,-1 0,0 0,0 0,0 0,-1 0,1 0,-1 1,0-1,0 0,0 0,-1 1,1-1,-1 1,0-1,0 1,0 0,-1-2,1 5,0 1,0-1,0 1,0 0,0 0,0-1,0 1,1 0,-1 1,0-1,1 0,-1 0,1 1,-1-1,1 1,0-1,-1 1,1 0,0-1,0 1,0 0,0 0,1 0,-1 0,0 0,1 0,0-1,-1 2,1-1,0 0,0 0,0 0,0 0,0 1,0 0,-1 1,1 0,0-1,0 1,1-1,-1 1,1-1,0 1,-1-1,1 1,1-1,-1 0,1 1,-1-1,1 0,0 0,0 0,0 0,0-1,1 1,-1 0,1-1,0 0,-1 0,1 1,0-2,0 1,1 0,-1-1,0 1,0-1,1 0,-1 0,1 0,-1 0,1-1,-1 0,1 0,-1 1,1-2,0 1,-1 0,4-2,11-3</inkml:trace>
  <inkml:trace contextRef="#ctx0" brushRef="#br0" timeOffset="10830.172">763 1400,'118'-214,"-113"205,-1 1,-1-1,0 0,0 0,0-1,-1 1,-1 0,1-1,-2 0,1 1,-1-1,-1 1,1-1,-2 1,0-4,1 12,0 0,1 0,-1 0,0 0,0 0,0 0,0 1,0-1,0 0,0 1,0-1,0 0,-1 1,1 0,0-1,0 1,0 0,-1-1,1 1,0 0,0 0,-1 0,1 0,0 0,0 0,0 1,-1-1,1 0,0 1,0-1,0 0,0 1,-1 0,1-1,0 1,0 0,0-1,0 1,0 0,1 0,-1 0,0 0,0 0,-41 42,39-39,0 0,1 1,-1-1,1 1,0 0,1-1,-1 1,1 0,0 0,0 0,0 0,1 1,0-1,0 0,0 0,0 0,1 0,0 0,0 0,1 0,-1 0,1 0,0 0,0-1,1 1,-1-1,1 1,0-1,0 0,0 0,1 0,-1-1,1 1,0-1,0 0,1 0,-1 0,3 1,-1-1,-1 0,1 0,0-1,0 0,0 0,0 0,0-1,0 1,1-2,-1 1,0-1,1 0,-1 0,1 0,-1-1,0 0,0 0,1-1,-1 0,0 0,0 0,-1-1,1 0,0 0,-1 0,5-4,5-10,0 0,-1 0,-1-2,0 1,-2-2,0 1,-1-2,-1 1,-1-1,-1-1,3-16,2 4,-11 32,1 0,-1 0,0 0,0 0,1 0,-1 0,-1-1,1 1,0 0,-1 0,1-1,-1 1,1-1,-1 1,0 0,0-1,0 1,-1-1,1 1,-1 0,1-1,-1 1,0 0,1 0,-1-1,0 1,-1 0,1 0,0 0,-1 0,1 0,-1 0,1 1,-1-1,0 0,0 1,0 0,0-1,-2 0,1 3,0 1,0-1,0 1,0 0,0 0,0 0,1 0,-1 0,1 1,-1-1,1 1,0 0,0 0,0 0,0 0,1 0,-1 0,1 0,0 0,-1 1,2-1,-1 0,0 1,1-1,-1 1,1-1,0 1,0-1,1 1,-1-1,1 0,0 3,1 0,-1-1,1 0,1 0,-1 0,1 0,0 0,0 0,0-1,1 1,-1-1,1 0,0 0,1 0,-1-1,1 1,-1-1,1 0,0-1,0 1,0-1,1 0,-1 0,0 0,1-1,-1 0,1 0,-1 0,1-1,0 0,-1 0,1 0,0-1,-1 0,1 0,-1 0,1-1,-1 0,0 0,0 0,0 0,0-1,0 0,0 0,9-9,0-1,-1 0,0-1,-1 0,0-1,-2 0,1-1,-2 0,0-1,-1 0,-1 0,-1-1,0 1,-1-2,-1 1,0 0,-2-1,0-13,-11-7,9 39,0-1,0 1,0-1,0 0,0 1,0-1,-1 0,1 1,0-1,-1 1,1-1,0 1,-1-1,1 1,-1-1,1 1,0-1,-1 1,1-1,-1 1,0 0,1-1,-1 1,1 0,-1-1,1 1,-1 0,0 0,1 0,-1-1,0 1,1 0,-1 0,0 0,1 0,-1 0,1 0,-1 0,0 1,1-1,-1 0,0 0,1 0,-1 1,1-1,-1 0,0 1,1-1,-1 0,1 1,-1-1,1 1,-1-1,1 1,0-1,-1 1,-2 4,1 0,-1 0,1 1,0-1,1 1,-1-1,1 1,0-1,1 1,-1 0,1 0,0-1,1 1,-1 0,1 0,0-1,0 1,1 0,0-1,0 0,0 1,1-1,-1 0,1 0,1 0,-1-1,2 2,-1-2,0 0,1 0,-1-1,1 0,0 0,0 0,0 0,1-1,-1 0,0 0,1 0,0-1,-1 0,1 0,0 0,-1-1,1 0,0 0,1 0,17 0</inkml:trace>
  <inkml:trace contextRef="#ctx0" brushRef="#br0" timeOffset="11506.442">763 637,'202'-337,"-194"324,-1-1,0 0,0 0,-2-1,0 0,0 0,-1 0,-1 0,-1-1,1-11,-3 28,1-1,-1 1,1-1,-1 1,1-1,-1 1,1-1,-1 1,1-1,0 1,-1-1,1 0,0 1,0-1,-1 0,1 0,0 0,0 1,-1-1,1 0,0 0,0 0,-1 0,1 0,0 0,0-1,-1 1,1 0,0 0,0 0,-1-1,1 1,0 0,-1-1,1 1,0-1,-1 1,1-1,-1 1,1-1,-1 1,1-1,-1 1,1-1,-1 0,1 1,-1-1,0 0,1 1,-1-1,0 0,0 0,0 1,1-1,-1 0,0 0,0 1,0-1,0 0,0 0,0 1,-1-1,1 0,0 0,0 1,0-1,-1 0,19 19,-2 0,0 1,-1 0,-1 1,-1 1,4 9,21 33,-26-47,0-4</inkml:trace>
  <inkml:trace contextRef="#ctx0" brushRef="#br0" timeOffset="17274.666">2569 582,'-93'246,"-60"-2,139-208,-2 0,-1-2,-2 0,-1-1,-2-1,-12 13,-22 61,25-38,-95 106,-14 41,-13 72,-27 48,78-134,104-187,18-38,63-117,50-126,73-32,-76 87,-91 140,61-133,-9 38,-78 148,-1 0,-1-1,-1 0,-1-1,-1 0,-1 0,0-1,-2 0,2-13,62-130,-34 97,87-150,2 21,-71 73,-52 118,-2 6</inkml:trace>
  <inkml:trace contextRef="#ctx0" brushRef="#br0" timeOffset="19022.702">2822 412,'-37'45,"-61"121,-48 115,123-235,-79 153,78-150,-3-2,-1 0,-2-2,-19 19,-76 135,18-27,96-151</inkml:trace>
  <inkml:trace contextRef="#ctx0" brushRef="#br0" timeOffset="19972.908">2174 1597,'-259'372,"58"-33,76-135,37-40,20-63,6-6,46-75</inkml:trace>
</inkml:ink>
</file>

<file path=ppt/ink/ink4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52.1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1 427,'328'-294,"-224"170,-104 124,0 0,0-1,0 1,0-1,0 1,0 0,1-1,-1 1,0-1,0 1,1 0,-1-1,0 1,0 0,1-1,-1 1,0 0,1-1,-1 1,0 0,1 0,-1 0,1-1,-1 1,0 0,1 0,-1 0,1 0,-1 0,0 0,1 0,-1 0,1 0,-1 0,1 0,-1 0,1 0,-1 0,0 0,1 0,-1 0,1 0,-1 1,0-1,1 0,-1 0,0 0,1 1,-1-1,0 0,1 1,-1-1,0 0,1 1,-1-1,0 0,0 1,1-1,-1 0,0 1,0-1,0 1,0-1,4 34,-4-23,25 138,-25-135,0-1,2 1,-1-1,2 1,0-1,0 0,2 0,-1 0,2-1,-1 1,2-1,4 6,1-5</inkml:trace>
</inkml:ink>
</file>

<file path=ppt/ink/ink4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32.88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88 968,'1'3,"0"0,1-1,0 1,-1-1,1 0,0 1,0-1,0 0,1 0,-1 0,0 0,1-1,-1 1,1 0,0-1,-1 0,1 0,0 0,0 0,0 0,5 3,174 85,-144-72,-1-1,-1 1,-1 2,0 2,23 18,180 90,5 10,-68-32,-184-137,-87-152,37 29,59 151,-1 1,0-1,1 1,-1-1,0 1,0-1,0 1,0 0,0 0,0-1,0 1,0 0,-1 0,1 0,0 0,-1 0,1 1,-1-1,1 0,-1 1,1-1,-1 1,1-1,-1 1,1 0,-1-1,0 1,1 0,-1 0,0 0,1 1,-1-1,1 0,-1 1,1-1,-1 0,0 1,1 0,-1-1,1 1,0 0,-1 0,1 0,0 0,-1 0,1 0,0 0,0 0,0 1,0-1,0 0,0 1,1-1,-1 1,0-1,0 2,-113 145,-41 5,155-153,-1 1,1-1,-1 0,1 1,0-1,-1 1,1-1,0 1,-1-1,1 1,0-1,-1 1,1-1,0 1,0-1,0 1,0-1,-1 1,1-1,0 1,0 0,0-1,0 1,0-1,0 1,1-1,-1 1,0-1,0 1,0 0,0-1,1 1,-1-1,0 1,0-1,1 0,-1 1,0-1,1 1,-1-1,1 1,-1-1,1 0,-1 1,1-1,-1 0,1 0,-1 1,1-1,-1 0,1 0,-1 0,1 1,-1-1,1 0,-1 0,1 0,0 0,-1 0,1 0,-1 0,1 0,-1 0,1-1,-1 1,1 0,0 0,51 1,-46-1,414-3,-441-14,-202-100,-8-10,57 4,-59-8,79 42,99 57,134 72,21 1,-18-9,-1 4,-2 3,6 8,27 24,72 55,106 4,-290-130,-1 0,1 0,0 0,-1 1,1-1,0 0,-1 0,1 0,0 1,-1-1,1 0,0 0,-1 1,1-1,0 0,0 1,0-1,-1 0,1 1,0-1,0 0,0 1,0-1,0 1,-1-1,1 0,0 1,0-1,0 0,0 1,0-1,0 1,0-1,0 0,1 1,-1-1,0 1,0-1,0 0,0 1,0-1,1 0,-1 1,0-1,0 0,1 1,-1-1,0 0,0 0,1 1,-1-1,1 0,-40-1,-231-80,218 64,2-2,0-2,1-3,2-1,-3-4,-122-124,14 85,130 60,1-2,1-1,0-1,0-1,-11-8,17 0,20 21,1 0,-1 0,0 1,0-1,1 0,-1 0,0 0,1 1,-1-1,0 0,1 0,-1 0,1 0,-1 0,0 0,1 0,-1 0,0 0,1 0,-1 0,0 0,1 0,-1 0,1 0,-1 0,0 0,1 0,-1-1,0 1,1 0,-1 0,0 0,1 0,-1-1,0 1,0 0,1-1,-1 1,0 0,0 0,0-1,1 1,-1 0,0-1,0 1,0 0,0-1,1 1,-1 0,0-1,0 1,0-1,0 1,0 0,0-1,0 1,0 0,0-1,0 1,-1 0,1-1,0 1,0-1,0 1,0 0,0-1,-1 1,1 0,131 54,-98-36,196 113,52 38,-54-50,-170-75,-86-42,-192-87,196 73,-2 0,-22-8,1-2,0-2,2-2,1-2,1-2,2-2,1-2,-19-22,44 38,-2-3,-2-1,0 2,-1 1,0 0,-16-8,-37-17,109 52,23 22,75 55,-91-39,-29-29</inkml:trace>
  <inkml:trace contextRef="#ctx0" brushRef="#br0" timeOffset="967.683">1189 1419,'-167'11,"-35"7,139-7,58-5</inkml:trace>
  <inkml:trace contextRef="#ctx0" brushRef="#br0" timeOffset="1848.416">850 1419,'-19'-33,"-165"-68,160 85,-1 0,0 2,-1 0,-1 2,-25-8,-76-37,11 6,0-6,14 8,100 50,10 3</inkml:trace>
  <inkml:trace contextRef="#ctx0" brushRef="#br0" timeOffset="3446.854">991 1504,'-8'-9,"-9"-9,0 1,-1 1,0 0,-2 1,1 1,-2 1,-14-6,-182-62,37-8,-12 17,171 66,1-1,0-1,1 0,0-1,0-2,1 0,-10-8,14 8</inkml:trace>
  <inkml:trace contextRef="#ctx0" brushRef="#br0" timeOffset="5298.801">1104 1504,'-19'7,"0"-1,-1 0,0-2,0 0,0-1,-1-1,1-1,0-1,-1-1,-10-2,-79 4,66 8,45-7,-1-1,1 0,-1 0,1 0,0 0,0 0,-1 0,1 0,0 0,0 0,0 0,0-1,0 1,0 0,0-1,1 1,-1-1,0 1,0-1,0 1,1-1,-1 0,0 1,0-1,1 0,-1 0,0 0,0 0,1 0,-1-1,0 1,0 0,1 0,-1-1,0 1,108 0,75 12,11 31,-194-42,-1-1,1 1,-1-1,1 0,0 1,-1-1,1 1,-1-1,1 0,0 0,-1 1,1-1,0 0,0 0,-1 0,1 0,0 0,-1 0,1 0,0 0,-1 0,1 0,0 0,-1 0,1 0,0-1,-1 1,1 0,0 0,-1-1,1 1,0-1,-1 1,1 0,-1-1,1 1,-1-1,1 1,-1-1,1 0,-1 1,0-1,1 1,-1-1,0 0,0 1,1-1,-1 0,0 1,0-1,0 0,0 1,0-1,0 0,0 0,0 1,0-1,0 0,0 1,0-1,0 0,-1 1,1-1,0 0,0 1,-1-1,1 0,-117-142,113 136,0-1,1 1,-1-1,2 0,-1 0,1 0,0 0,1 0,0-1,0 1,1 0,0-1,-22-89,13 88,1 6</inkml:trace>
  <inkml:trace contextRef="#ctx0" brushRef="#br0" timeOffset="15203.9">1584 234,'0'0,"-1"0,1-1,0 1,-1-1,1 1,-1 0,1 0,-1-1,1 1,-1 0,1 0,-1 0,0-1,1 1,-1 0,1 0,-1 0,1 0,-1 0,0 0,1 0,-1 0,1 0,-1 1,1-1,-1 0,1 0,-1 0,1 1,-1-1,1 0,-1 0,1 1,-1-1,1 1,-1-1,1 0,0 1,-1-1,1 1,0-1,-1 1,1-1,0 1,-1-1,1 1,0-1,0 1,0-1,0 1,0 0,0-1,-1 1,1-1,0 1,1-1,-1 1,0 0,0 0,-6 39,6-39,0 359,-1-381,0-14,2-1,1 1,2 0,1 0,1 0,5-8,97-182,-30 135,-77 90,0-1,0 0,1 1,-1-1,0 0,0 1,0 0,0-1,1 1,-1 0,0-1,0 1,0 0,1 0,-1 0,0 0,0 0,1 1,-1-1,0 0,0 0,1 1,-1-1,0 1,0-1,0 1,0-1,0 1,0 0,0 0,0-1,0 1,0 0,0 0,0 0,-1 0,1 0,0 0,-1 0,1 0,-1 1,1-1,22 57,-19-45,17 41,-9-34</inkml:trace>
  <inkml:trace contextRef="#ctx0" brushRef="#br0" timeOffset="16016.514">1951 572,'1'4,"1"-1,-1-1,1 1,-1 0,1 0,0 0,0-1,0 1,0-1,1 0,-1 1,0-1,1 0,0 0,0-1,-1 1,1-1,0 1,0-1,0 0,0 0,1 0,-1 0,0-1,0 1,1-1,-1 0,0 0,0 0,1 0,0-1,1 1,0-1,1 0,-1 0,0 0,0 0,0-1,0 0,0 0,0 0,0-1,-1 0,1 0,-1 0,0 0,0 0,0-1,0 0,0 0,-1 0,0 0,0-1,0 1,0-1,-1 0,0 0,0 0,0 0,0 0,-1 0,0 0,0-1,0 1,-1 0,0 0,0-1,0 1,1 1,-1 0,1 0,-1 0,0 0,0 0,0 0,0 0,0 1,-1-1,0 0,0 0,0 0,0 1,-1-1,1 0,-1 1,0-1,0 1,0 0,-1 0,1 0,-1 0,0 0,1 0,-1 1,-1-1,1 1,0 0,0 0,-1 0,1 0,-1 1,0-1,1 1,-1 0,0 0,0 1,0-1,0 1,-3-1,1 2,1 0,-1 0,1 0,0 1,-1-1,1 1,0 0,0 1,0 0,0-1,0 1,1 1,-1-1,1 1,0 0,0 0,1 0,-1 0,1 1,-1-1,2 1,-1 0,0 0,1 0,0 0,0 0,0 1,1-1,0 1,0-1,0 1,1-1,0 1,0 5,5 160,14-54,-20-104,-1-1,-1 1,0-1,-1 1,0-1,-1 0,0-1,-1 1,0-1,-1 0,0-1,-1 1,0-1,-26 10,20-20</inkml:trace>
  <inkml:trace contextRef="#ctx0" brushRef="#br0" timeOffset="18384.732">2431 206,'11'7,"-1"1,1-2,1 1,-1-1,1-1,0 0,1-1,-1 0,1-1,-1 0,1-1,0-1,0 0,0 0,0-2,0 1,0-2,1 0,7 2,-15 1,1-1,-1 0,1 0,0-1,-1 1,1-1,-1-1,1 1,-1-1,0 0,0-1,0 1,0-1,0 0,-1-1,1 0,-1 1,0-2,0 1,0-1,0 1,-1-1,0 0,0-1,0 1,-1-1,0 0,0 0,0 0,-1 0,0 0,0-2,0 4,0-1,-1 1,0-1,0 1,0-1,-1 0,1 0,-1 1,0-1,-1 0,1 0,-1 1,0-1,0 0,0 1,-1-1,1 1,-1 0,0-1,-1 1,1 0,-1 0,1 0,-1 0,0 1,-1-1,1 1,-1 0,1 0,-1 0,0 0,0 1,0 0,-3-1,-7 0,0 0,0 1,0 1,0 1,0 0,-1 0,1 1,0 1,0 1,0 0,0 1,-2 1,9-1,0 0,0 1,0 0,1 0,0 1,0 0,0 0,1 0,-1 1,2-1,-1 1,1 1,0-1,0 1,1-1,0 1,0 0,1 0,0 0,1 0,-1 1,2-1,-1 0,1 0,0 1,1-1,0 0,0 1,1-1,0 0,0 0,4 7,2 23,-2 0,-1 1,-2-1,-2 1,-2-1,-2 16,-1-26,-2-1,0 1,-2-1,-1-1,-1 1,-1-2,-1 1,-2-2,0 0,-11 13,25-36,0 0,-1 0,1 0,0 0,0 0,-1-1,1 1,-1 0,1 0,-1 0,1 0,-1 0,0 0,1-1,-1 1,0 0,0-1,1 1,-1 0,0-1,0 1,0-1,0 1,0-1,0 0,0 1,0-1,0 0,0 0,0 1,0-1,0 0,0 0,0 0,0 0,0-1,0 1,0 0,0 0,0 0,0-1,0 1,1-1,-1 1,0-1,0 1,0-1,0 1,0-1,1 0,-1 1,0-1,1 0,-1 0,0 1,1-1,-1 0,1-1,0-13,3 0</inkml:trace>
</inkml:ink>
</file>

<file path=ppt/ink/ink4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08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47,'-10'-46,"9"46,0 0,0 0,0 0,0 0,0 0,0 0,0 0,1 0,-1 0,0 0,0 1,0-1,0 0,0 0,1 1,-1-1,0 1,0-1,1 1,-1-1,0 1,1-1,-1 1,0 0,1-1,-1 1,1 0,-1-1,1 1,-1 0,1 0,0 0,-1-1,1 1,0 0,0 0,-1 0,1 0,0 0,-37 162,36-151,-4 19,2 0,1 0,1 0,2 0,1 0,1 0,2 0,1-1,2 0,1 0,8 19,-15-43,0 0,0-1,0 1,1-1,0 0,0 1,0-1,0-1,1 1,0 0,0-1,1 0,-1 0,1 0,-1-1,1 1,0-1,1 0,-1 0,0-1,1 0,0 0,-1 0,1-1,0 1,0-1,0-1,0 1,0-1,0 0,0-1,0 1,0-1,-1 0,1-1,4 0,7-10,-1 0,0-1,-1-1,0 0,-1-1,-1 0,0-2,-1 1,-1-1,-1-1,2-5,69-125,-82 148,1-1,0 1,0-1,0 0,0 1,0-1,0 1,0-1,0 0,0 1,0-1,0 0,0 1,1-1,-1 1,0-1,0 1,1-1,-1 1,0-1,1 1,-1-1,0 1,1-1,-1 1,1-1,-1 1,1-1,-1 1,1 0,-1 0,1-1,-1 1,1 0,-1 0,1-1,0 1,-1 0,1 0,-1 0,1 0,0 0,-1 0,1 0,-1 0,1 0,0 0,-1 0,1 0,-1 1,1-1,0 0,-1 0,1 1,-1-1,1 0,-1 0,1 1,-1-1,1 1,-1-1,1 1,13 38,-11-29,0 1,-2-2,0 0,0 0,1 0,0 0,1 0,0 0,0-1,1 1,0-1,1 0,0 0,0-1,0 1,1-1,0 0,1-1,-1 0,1 0,0 0,1-1,0 1,-1-2,2 1,-1-1,0-1,1 0,0 0,1 0,-1-3,0 0,-1-1,1 0,0-1,-1 1,0-2,1 1,-1-1,0-1,0 1,0-1,-1-1,1 1,-1-1,0-1,-1 1,1-1,-1 0,0-1,-1 1,1-2,5-6,-1-1,0 0,-1 0,-1-1,0-1,-1 1,-1-1,0 0,2-15,19-135,-18 89,-8 66</inkml:trace>
  <inkml:trace contextRef="#ctx0" brushRef="#br0" timeOffset="413.037">1441 498,'21'-27,"-1"-2,-1 0,-1-1,-2-1,-1-1,2-11,-15 41,-1 0,1 0,-1-1,0 1,0-1,0 1,0-1,0 0,0 1,-1-1,1 0,-1 1,0-1,0 0,0 0,0 1,0-1,-1 0,1 0,-1 1,0-1,1 0,-1 1,-1-1,1 1,0 0,0-1,-1 1,0 0,1 0,-1-1,0 1,0 1,0-1,0 0,0 0,-1 1,1-1,0 1,-1 0,1 0,-1 0,0 0,-5 3,-1 0,0 0,1 1,-1 1,1 0,0 0,0 0,1 1,-1 0,1 0,0 1,0 0,1 0,0 1,0 0,0 0,1 0,0 0,1 1,-1 0,1 0,-1 6,3-11,-7 9,0 1,1 0,0 1,1-1,0 2,1-1,1 1,1 0,0 0,0 0,2 0,0 1,1-1,0 1,1-1,1 1,0-1,4 14,0-21,2-1,-1 0,1 0,0 0,0-1,0 0,1 0,0-1,1 0,-1 0,1-1,0 0,0-1,0 0,0 0,0-1,1 0,-1-1,1 0,0 0,-1-1,1 0,0-1,-1 0,3-1,153-39,-140 34</inkml:trace>
</inkml:ink>
</file>

<file path=ppt/ink/ink4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09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5,'0'-1,"0"1,-1 0,1-1,-1 1,1 0,-1-1,1 1,-1 0,1 0,-1-1,1 1,-1 0,1 0,-1 0,0 0,1 0,-1 0,1 0,-1 0,1 0,-1 0,1 0,-1 0,0 0,1 0,-1 1,1-1,-1 0,1 0,-1 1,1-1,-1 0,1 1,-1-1,1 0,0 1,-1-1,1 1,0-1,-1 1,1-1,0 1,-1-1,1 1,0-1,0 1,0-1,-1 1,1-1,0 1,0-1,0 1,0-1,0 1,0 0,0-1,0 1,0-1,0 1,1 0,-7 40,6 474,28-206,-4-197,-24-111,-1-1,1 1,0 0,0 0,0-1,1 1,-1 0,0 0,0-1,0 1,0 0,1-1,-1 1,0 0,1 0,-1-1,1 1,-1-1,1 1,-1 0,1-1,-1 1,1-1,-1 1,1-1,-1 0,1 1,0-1,-1 0,1 1,0-1,0 0,-1 0,1 1,0-1,-1 0,1 0,0 0,0 0,-1 0,1 0,0 0,0 0,-1 0,1-1,0 1,0 0,-1 0,1-1,0 1,-1 0,1-1,0 1,-1-1,1 1,-1-1,1 1,29-37,-30 36,125-170,-88 131,-16 14,2 1,0 2,2 0,0 1,2 2,27-17,-52 36,0 0,0 0,1 0,-1 1,1-1,-1 0,1 1,-1 0,1-1,-1 1,1 0,-1 0,1 0,-1 1,1-1,-1 1,1-1,-1 1,0 0,1 0,-1 0,0 0,1 0,-1 1,0-1,0 1,0-1,0 1,-1 0,1 0,0 0,-1 0,1 0,-1 0,0 0,1 0,-1 0,0 1,-1-1,1 1,0-1,-1 0,1 1,-1 0,20 190,8-61,-8-68,-12-48</inkml:trace>
  <inkml:trace contextRef="#ctx0" brushRef="#br0" timeOffset="435.704">1242 597,'-37'28,"0"2,2 1,1 2,2 2,-26 35,52-63,0 0,1 0,0 0,0 1,0 0,1 0,0 0,1 0,0 1,0-1,1 1,0 0,0 0,1 0,0 0,1 0,0 0,0 0,1 0,0 0,1 0,0-1,0 1,4 8,-5-16,0 1,0 0,0-1,1 1,-1-1,0 0,1 1,0-1,-1 0,1 0,0 0,-1 0,1 0,0 0,0-1,0 1,0-1,0 1,0-1,-1 0,1 1,0-1,0 0,0 0,0-1,0 1,0 0,0-1,0 1,0-1,0 1,0-1,0 0,-1 0,1 0,0 0,-1 0,2-2,61-49,143-238,-207 289,1-1,-1 1,1 0,0-1,-1 1,1 0,0 0,0 0,0 0,0 0,0 0,0 0,0 0,0 0,1 0,-1 0,0 1,0-1,1 0,-1 1,0-1,1 1,-1 0,1-1,-1 1,1 0,-1 0,1 0,-1 0,0 0,1 0,-1 0,1 0,-1 1,1-1,-1 1,0-1,1 1,-1-1,0 1,0 0,1 0,-1 0,0-1,0 1,0 0,0 0,0 1,0-1,0 0,0 0,0 0,-1 1,1-1,34 110,-31-100,0 0,1 0,0 0,1-1,0 1,1-2,0 1,0-1,1 0,0 0,1-1,0 0,0-1,1 0,0 0,0-1,0 0,4 1,11 1</inkml:trace>
  <inkml:trace contextRef="#ctx0" brushRef="#br0" timeOffset="787.982">1666 569,'11'67,"2"-1,4-1,22 58,-38-119,1 3,-1-1,1 0,0 0,1 0,-1 0,1 0,0 0,1-1,-1 1,1-1,0 0,1 0,-1 0,1-1,0 0,0 0,0 0,0 0,6 2,-8-8,1 1,0 0,-1-1,1 0,-1 0,0 0,1 0,-1 0,0-1,0 1,-1-1,1 0,0 0,-1 0,0 0,0 0,0-1,0 1,0-1,-1 1,1-1,-1 0,0 1,0-1,-1 0,1 0,3-6,114-280,-85 250,-16 28</inkml:trace>
  <inkml:trace contextRef="#ctx0" brushRef="#br0" timeOffset="1120.36">2230 766,'36'-22,"-1"-1,-1-3,-1 0,-1-2,-1-2,-2 0,21-30,-48 58,0 0,1 0,-1 0,0-1,0 1,-1 0,1-1,0 0,-1 1,1-1,-1 0,0 0,0 0,0 0,-1 0,1 0,-1 0,1 0,-1 0,0 0,0 0,0 0,-1 0,1 0,-1 0,1 0,-1 0,0 0,0 0,-1 0,1 1,-1-1,1 0,-1 1,0-1,0 1,0 0,0-1,0 1,0 0,-1 0,1 1,-1-1,1 0,-1 1,0 0,0-1,-7 1,1 1,-1 0,0 0,0 1,0 1,0-1,0 2,1-1,-1 1,1 1,0-1,0 2,0-1,1 1,-1 0,1 1,0 0,1 1,-1-1,1 1,1 1,-1-1,1 1,0 0,1 1,0-1,1 1,-1 0,0 5,-2-3,0 0,1 0,1 1,0 0,0 0,1 0,1 1,0-1,0 1,1 0,1-1,1 1,-1 0,2 0,0 0,0 0,2 0,-1-1,2 2,1-3,0 0,0-1,2 1,-1-1,1 0,1-1,-1 0,2 0,-1-1,1 0,0 0,1-1,0 0,0-1,1 0,-1-1,1 0,0-1,1 0,-1 0,3-1,116 2,-104-6</inkml:trace>
</inkml:ink>
</file>

<file path=ppt/ink/ink4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15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697 141</inkml:trace>
  <inkml:trace contextRef="#ctx0" brushRef="#br0" timeOffset="-493.68">387 283,'-18'0,"1"1,0 0,0 2,0 0,0 1,0 0,0 1,1 1,0 1,0 0,1 1,0 1,0 0,1 1,0 1,12-10,-1 1,1-1,0 0,0 1,0 0,0-1,1 1,-1 0,0 0,1 0,-1 0,1 0,0 0,0 0,-1 0,1 1,1-1,-1 0,0 1,1-1,-1 1,1-1,0 1,-1-1,1 1,0-1,1 1,-1-1,0 1,1-1,-1 1,1-1,0 0,0 1,0-1,0 0,0 0,1 1,-1-1,1 0,-1 0,1-1,0 1,0 0,-1 0,1-1,0 1,1-1,0 1,94 11,-88-14,-1 1,0 0,1 0,-1 1,0 0,0 0,0 1,1 0,-2 1,1 0,0 0,-1 0,1 1,-1 0,3 3,-7-5,-1 0,0 0,0 1,0-1,0 1,0-1,0 1,-1 0,1-1,-1 1,0 0,0 0,0 0,0 0,-1 0,1 0,-1 1,0-1,1 0,-1 0,-1 0,1 0,0 0,-1 0,0 0,0 0,0 0,0 0,0 0,0 0,-2 1,0 3,-2 1,1-1,-1-1,0 1,-1-1,0 0,0 0,0 0,0-1,-1 0,-3 2,1-2,-9 8,-1-1,0-1,0 0,-1-2,-1 0,1-1,-2-1,1-2,0 0,-1-1,0 0,20-4,0 0,0 0,0 0,0 0,0 0,0 0,1-1,-1 1,0-1,0 1,0-1,1 1,-1-1,0 0,1 0,-1 0,0 0,1 0,-1 0,1-1,0 1,-1 0,1-1,0 1,0-1,0 1,0-1,0 0,0 0,0-10</inkml:trace>
  <inkml:trace contextRef="#ctx0" brushRef="#br0" timeOffset="-245.63">641 537,'-5'34,"-6"24,-2 9,-2-3,0-8,-2-8,-2-13,1-7,5-8</inkml:trace>
  <inkml:trace contextRef="#ctx0" brushRef="#br0" timeOffset="303.268">754 847,'13'-38,"2"1,1 0,3 1,0 1,3 0,22-27,-44 63,0 0,0 0,0 0,0 1,0-1,0 0,0 0,1 0,-1 1,0-1,1 0,-1 0,1 0,-1 0,1 0,0 0,-1 0,1 0,0 0,0 0,0 0,0 0,0 0,0-1,0 1,0 0,0-1,0 1,0-1,0 1,0-1,0 0,0 1,1-1,-1 0,0 0,0 0,1 0,-1 0,0 0,0 0,0 0,1 0,-1-1,0 1,0 0,0-1,0 1,0-1,1 1,-1-1,0 0,0 1,0-1,-1 0,1 0,0 0,0 1,0-1,0 0,-1 0,1 0,-1 0,1-1,-1 1,1 0,-1 0,1 0,-1-1,2 36,-3-28,0-1,0 1,1-1,-1 1,1-1,0 1,1-1,0 1,0-1,0 1,0-1,1 0,0 1,0-1,0 0,0 0,1 0,0-1,0 1,1-1,-1 1,1-1,0 0,0-1,0 1,0-1,1 1,-1-1,1-1,0 1,0-1,4 2,0-5,-1-1,1 0,-1 0,1-1,-1 0,0-1,0 1,-1-2,1 1,-1-1,0 0,0-1,0 1,-1-1,1-1,-2 1,1-1,-1 0,0 0,0-1,0-2,4-1,-1 0,0 0,-1-1,-1-1,0 1,0-1,-1 0,-1 0,0 0,-1-1,-1 1,2-12,-4 2</inkml:trace>
  <inkml:trace contextRef="#ctx0" brushRef="#br0" timeOffset="1985.548">1657 311,'-135'22,"129"-20,1 0,0 0,-1 1,1 0,0 0,1 0,-1 0,0 1,1 0,0 0,0 0,0 0,1 1,-1-1,1 1,0 0,0 0,1 1,-1-1,1 0,0 1,0 3,-6 25,5-22,-1 1,2 1,0-1,0 0,2 0,-1 1,2-1,1 14,-1-19,1 0,0 0,0 0,1 0,0 0,1 0,-1 0,1-1,1 0,-1 0,1 0,1 0,-1-1,1 0,0 0,1-1,-1 1,1-1,0-1,0 1,1-1,-1-1,1 1,0-1,0 0,0-1,0 0,0 0,1-1,-1 0,0-1,1 1,-1-2,6 0,3-2,0-1,-1 0,0-2,0 0,0 0,0-2,-1 0,-1-1,1 0,-1-1,-1 0,0-1,0-1,-1 0,-1-1,0 0,-1-1,0 0,-1 1,0 1,-2-1,1 0,-2-1,0 0,0 0,-1 0,-1-1,0 0,-1 0,-1 1,0-2,-1 1,-1 0,0 0,-1 0,-1 0,-2-7,3 13,-1 0,0 1,-1-1,0 0,-1 1,1 0,-1 0,-1 0,0 0,0 1,0-1,-1 1,0 1,-1-1,1 1,-1 0,0 1,-1-1,1 1,-1 1,0 0,0 0,-9-3,9 8,1 1,-1 0,0 0,1 0,-1 1,1 0,0 1,0-1,0 1,1 1,-1-1,1 1,0 1,0-1,1 1,0 0,0 0,0 0,0 1,1-1,0 1,1 0,0 1,0-1,0 0,0 5,-2 9,1 0,0 0,2 1,1-1,0 1,2-1,1 9,-1 10,27 165,-17-141,-5-35,-1 0,-1 1,-1-1,-2 0,-1 1,-1-1,-2 1,-3 14,-30 153,28-152,5-44,3-12</inkml:trace>
  <inkml:trace contextRef="#ctx0" brushRef="#br0" timeOffset="2403.892">2137 0,'6'3,"1"-1,-1 1,0 1,-1-1,1 1,-1-1,1 2,-1-1,0 1,-1-1,1 1,-1 1,0-1,0 0,0 3,-3-7,13 23,-1 2,-1-1,-1 2,-1 0,-2 0,0 0,-2 1,-1 0,-2 0,0 1,-2-1,-1 1,-1-1,-4 21,2-14,-1-1,-1 1,-2-1,-2 1,-1-2,-1 0,-5 7,8-24,0 0,0 0,-2-1,0 0,0-1,-2 0,0-1,0 0,-1-1,-1 0,0-1,0-1,-1 0,0-1,-1 0,-74 32,66-31</inkml:trace>
  <inkml:trace contextRef="#ctx0" brushRef="#br0" timeOffset="4738.495">2391 791,'240'-210,"-229"200,-1 0,0-1,-1 0,0 0,-1-1,0 0,-1 0,0-1,-1 0,0 0,0-4,-6 16,0-1,0 1,-1 0,1 0,0-1,0 1,-1 0,1-1,-1 1,1 0,-1 0,1 0,-1 0,0-1,1 1,-1 0,0 0,0 0,0 0,0 1,0-1,0 0,0 0,0 1,-1-1,1 0,0 1,0-1,0 1,-1-1,1 1,0 0,-1 0,1 0,0-1,-1 1,1 0,0 1,0-1,-1 0,1 0,0 0,-1 1,1-1,0 1,0-1,-1 1,1-1,0 1,0 0,0 0,0-1,0 1,0 0,0 0,0 0,0 0,1 0,-1 0,0 1,1-1,-1 0,0 0,1 0,-1 1,-4 3,0 0,0 1,1 0,0 0,0 0,0 1,1-1,-1 1,2 0,-1 0,1 0,0 0,0 0,1 1,0-1,0 0,1 1,0-1,0 0,1 1,0-1,0 1,1-1,0 0,0 0,0 0,1 0,0 0,1-1,0 1,2 2,-1-3,1 0,1 0,-1 0,1-1,0 0,0 0,1-1,-1 0,1 0,0-1,0 0,0 0,1-1,-1 0,1-1,-1 0,1 0,-1 0,1-1,-1-1,1 1,0-1,-1-1,0 0,4-1,18-5,-1-2,-1 0,1-2,-2-1,0-2,-1 0,0-2,-1-1,-1 0,-1-2,8-10,-27 28,0-1,0 0,0-1,-1 1,1-1,-1 0,0 0,0 0,0 0,0 0,-1-1,0 1,0-1,0 1,0-1,-1 0,0 0,0 0,0 0,0 0,-1 0,0 0,0 0,0 0,-1 0,0 0,0 0,0 0,-1-2,-1 6,-1 0,1 1,-1-1,1 1,-1 0,1-1,-1 2,1-1,-1 0,1 1,-1-1,1 1,0 0,-1 0,1 1,0-1,0 1,0-1,0 1,0 0,0 0,0 0,0 1,1-1,-1 1,1-1,0 1,0 0,0 0,0 0,-5 5,0 0,1 1,0 0,0 0,1 0,1 0,-1 1,1 0,1 0,0 0,-2 9,4-14,1 0,-1-1,1 1,0-1,0 1,0 0,1-1,0 1,0-1,0 1,0-1,1 1,-1-1,1 0,0 0,1 0,-1 0,1 0,-1 0,1 0,0-1,1 0,-1 1,1-1,-1-1,1 1,3 2,7 0,0 0,0 0,0-1,0-1,1-1,-1 0,1-1,0 0,-1-1,1-1,0 0,-1-1,1-1,-1 0,9-3,3-4,-1-1,0-1,0-1,-2-1,1-1,-2-1,0-1,-1-1,-1-1,0-1,1-4,45-66,-64 86,0 0,0 0,0 0,0 0,-1 0,1 0,-1 0,0-1,-1 1,1 0,-1-1,0 1,0 0,0-1,0 1,-1 0,0-1,0 1,0 0,0 0,-1-1,0 1,-1-2,2 4,-1 0,0 0,0 0,0 0,0 0,0 0,0 1,0-1,0 1,-1-1,1 1,-1 0,1 0,-1 0,1 0,-1 0,0 1,1-1,-1 1,0 0,1 0,-1 0,0 0,0 0,1 0,-1 1,0-1,1 1,-1 0,1 0,-1 0,1 0,-1 0,1 1,-1 0,-76 62,72-57,-1 1,2 0,-1 1,1 0,0 0,1 0,0 1,0-1,1 1,1 0,-1 1,2-1,-1 0,2 1,-1 0,1-1,1 1,0 0,0-1,1 1,1 0,-1-1,2 1,0-1,0 0,1 0,0 0,0 0,1-1,1 1,-1-1,1 0,1-1,0 0,0 0,1 0,3 2,5-1,0 1,1-2,0 0,1-2,0 1,0-2,0-1,1 0,-1-1,1-1,0-1,0 0,0-1,11-3,-6 3</inkml:trace>
</inkml:ink>
</file>

<file path=ppt/ink/ink4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13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1694 536,'-45'354,"32"-233,23-166,0-11,2 1,3 1,2 1,2 0,17-29,-18 48,-8 10,2 1,0 0,2 1,0 0,2 1,0 0,1 2,1 0,1 1,1 1,3-2,-21 18,-1 1,0-1,1 0,-1 1,0 0,1-1,-1 1,1 0,-1 0,1 0,-1 0,0 0,1 0,-1 0,1 0,-1 1,1-1,-1 1,0-1,1 1,-1-1,0 1,0 0,1-1,-1 1,0 0,0 0,0 0,0 0,0 0,0 0,0 0,0 1,-1-1,1 0,0 0,-1 1,1-1,-1 0,1 1,-1-1,1 1,-1 0,17 66,-8 43,-3-86</inkml:trace>
  <inkml:trace contextRef="#ctx0" brushRef="#br0" timeOffset="-1184.288">1 368,'12'28,"94"206,-36 14,-38-91,-15-196,14-63,5 1,22-40,42-118,-77 184,-21 74,0 1,-1 0,1-1,0 1,0 0,0 0,0 1,0-1,0 0,0 0,0 1,-1-1,1 1,0 0,0 0,-1-1,1 1,0 0,-1 1,1-1,-1 0,1 0,-1 1,0-1,1 0,-1 1,0-1,0 1,0 0,0-1,0 1,-1 0,2 1,2 2,10 10,0-2</inkml:trace>
  <inkml:trace contextRef="#ctx0" brushRef="#br0" timeOffset="-742.814">790 565,'24'-5,"13"-1,5-5,0-1,-3 3,-2 2,-3 2,-3 3,-2 0,0 2,-2 0,-4-4,-2-2,1 0,1 2,-3 0</inkml:trace>
  <inkml:trace contextRef="#ctx0" brushRef="#br0" timeOffset="-516.512">847 735,'33'9,"22"-1,5-2,-2-3,-7-1,-6-1,-7-1,-5 0,-3-5,-2-2,-6 1</inkml:trace>
  <inkml:trace contextRef="#ctx0" brushRef="#br0" timeOffset="4691.826">1666 1,'-13'7,"0"1,0 0,1 1,1 1,0 0,0 0,0 1,2 1,-1-1,1 2,1-1,-6 12,-2 22,2 0,2 1,1 0,3 0,-2 45,9-79,-11 78,5-54,1 1,3 0,1 0,2 0,1 0,2 0,2 1,-2-21,0 0,2-1,0 1,1-1,1 0,0 0,1-1,1 0,1 0,0-1,1 0,0-1,1 0,1-1,0-1,1 0,1 0,-1-1,2-1,-1-1,1 0,11 4,68 22,-77-25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53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29,'19'0,"21"0,14 0,1-5,-3-1,-6 0,-5 1,-6 2,-4 1,-1 1,-3 0,1 1,-1 0,-5 1</inkml:trace>
</inkml:ink>
</file>

<file path=ppt/ink/ink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16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37,'6'84,"-4"0,-3 0,-5 12,5-82,-10 139,-7 0,-28 105,2-110,45-147,0-1,-1 1,1-1,0 0,0 1,-1-1,1 0,0 0,0 1,0-1,-1 0,1 0,0 0,0 0,0 0,-1 0,1 0,0 0,0 0,0-1,-1 1,1 0,0 0,0-1,-1 1,1 0,0-1,-1 1,1-1,0 1,-1-1,1 1,-1-1,1 0,-1 1,1-1,-1 0,1 1,-1-1,1 0,-1 0,0 1,0-1,1 0,-1 0,0 1,0-1,0 0,0 0,0 0,0 1,0-2,7-5,44-36,3 2,1 3,2 2,1 2,2 3,2 2,-44 20,0 0,0 0,0 1,1 1,0 1,0 0,1 1,0 2,0 0,16 0,-35 2,1 1,-1 0,1 0,-1 0,1 0,-1 1,1-1,-1 0,1 1,-1-1,1 1,-1-1,0 1,1 0,-1-1,0 1,1 0,-1 0,0 0,0 0,0 0,0 0,0 1,0-1,0 0,0 0,0 1,-1-1,1 1,0-1,-1 0,1 1,-1-1,0 1,1-1,-1 1,0-1,0 1,0 0,0-1,0 1,-1-1,1 1,0 0,-29 66,5-39,-1-2,0-1,-2 0,-2-3,0 0,-18 10,24-17,23-15,-15 12,-1-1,0-1,0 0,-1 0,-1-2,0 0,0-1,-1-1,1-1,-2-1,1 0,-9 0,-12-19,28 2</inkml:trace>
  <inkml:trace contextRef="#ctx0" brushRef="#br0" timeOffset="311.944">1078 658,'-33'33,"1"1,2 2,1 1,2 1,1 1,3 2,-1 4,21-41,1-1,0 1,0-1,0 1,1 0,-1-1,1 1,0 0,0 0,0 0,1 0,-1 0,1 0,0 0,0 1,0-1,1 0,0 0,-1 0,1 0,1 0,-1-1,0 1,1 0,0 0,0-1,0 1,0-1,1 0,-1 0,1 0,0 0,0 0,1 0,7 1,1 0,0-1,0-1,0 0,1-1,-1 0,0-1,1 0,-1-1,0 0,0-1,0 0,0-1,0-1,0 0,-1 0,0-1,0-1,9-5,-7 5,-1-1,0-1,0 0,0 0,-1-1,-1-1,0 0,0 0,-1-1,0 0,0 0,-2-1,1 0,-2-1,1 0,-2 0,0 0,0 0,2-15,-7 19,-1 0,0 0,-1 0,1 0,-2 0,1 1,-1-1,-1 1,1-1,-1 1,-1 0,0 1,0-1,0 1,-1 0,0 0,0 0,-1 1,0 0,0 1,0-1,-1 1,0 1,0-1,0 1,0 1,-1 0,1 0,-1 0,0 1,0 1,0-1,0 1,0 1,-7 0,-12 5,3 0</inkml:trace>
  <inkml:trace contextRef="#ctx0" brushRef="#br0" timeOffset="794.511">1784 658,'-28'10,"0"2,0 1,1 1,1 2,1 0,0 2,1 0,1 2,0 1,-15 19,-13 52,50-89,0 0,0 0,0 0,1 0,0 0,-1 1,1-1,0 0,1 0,-1 0,1 0,-1 1,1-1,0 0,0 0,0 0,0 0,1 0,-1-1,1 1,0 0,0-1,0 1,0-1,0 1,0-1,1 0,-1 0,1 0,1 1,9 2,0 0,0-1,1-1,-1 0,1 0,0-2,0 1,-1-2,1 0,0-1,0 0,0-1,-1 0,11-4,-9 1,-1 0,0-2,0 1,0-2,-1 0,0 0,0-2,-1 1,0-1,-1-1,0 0,-1-1,3-4,109-175,-97 147,-2-1,-2 0,-2-2,-2 0,-2-2,-2 1,-3-2,-1 1,-3-1,1-51,-7 96,1-1,0 0,-1 0,0 0,-1 0,0 0,1 0,-2 0,1 0,-1 1,0-1,0 0,0 1,-1 0,0-1,0 1,0 0,-1 0,1 1,-1-1,0 1,-1 0,1 0,-1 0,0 1,0-1,0 1,0 0,0 1,-1-1,1 1,-1 0,0 0,-2 1,1 0,0 1,0 1,0-1,0 1,0 0,0 1,1 0,-1 0,0 0,1 1,-1 0,1 0,0 1,0-1,0 2,1-1,-1 0,1 1,0 0,0 0,1 1,0-1,-1 1,0 3,-9 15,0 0,2 1,1 0,1 0,-4 20,3-1,2-1,2 2,2-1,1 1,3 0,4 36,-2-51,2-1,2 1,0-1,2 0,1-1,1 0,2 0,0-1,2 0,1-1,2-1,0 0,18 20,-28-37,1-1,1 0,-1 0,1-1,0 0,1 0,-1-1,1 0,0 0,1-1,-1-1,1 1,-1-1,4 0,12 1</inkml:trace>
  <inkml:trace contextRef="#ctx0" brushRef="#br0" timeOffset="1385.151">2462 573,'-11'22,"1"0,1 1,1 0,1 0,1 1,1 0,1 0,1 0,2 0,0 1,2 20,-1-40,0 0,1 0,-1 0,1 0,0 0,1 0,-1 0,1 0,0-1,0 1,0-1,1 1,-1-1,1 0,0 0,0 0,1 0,-1 0,1-1,0 0,0 0,0 0,0 0,1 0,-1-1,1 0,-1 0,1 0,0 0,0-1,0 0,0 0,0 0,0-1,0 0,0 0,0 0,0 0,0-1,0 0,0 0,0 0,0 0,-1-1,1 0,2-1,11-11,-1-1,0-1,-1 0,-1-1,0-1,-2 0,0-1,-1 0,-1-1,0 0,1-8,13-20,31-56,-55 104,0 0,0 0,0 0,0 0,-1 0,1 1,0-1,0 0,0 1,0-1,-1 1,1-1,0 1,-1-1,1 1,0-1,-1 1,1 0,0-1,-1 1,1 0,-1 0,1-1,-1 1,0 0,1 0,-1 0,0 0,1-1,-1 1,0 0,0 0,0 0,0 0,0 0,0 0,0 0,0-1,0 1,-1 0,1 0,0 0,0 0,-1 0,1-1,-1 2,3 6,36 238,-37-236,14 83,-3 0,-5 1,-3-1,-5 1,-4 0,-4-1,-4 0,-8 17,16-83,-2-1,0 0,-2-1,-1 1,0-2,-2 1,-1-2,-1 0,-1 0,-1-1,-1-1,0-1,-2 0,-16 12,31-28,-1 0,0 0,0-1,0 1,0-1,0-1,-1 1,1-1,-1 0,1 0,-1 0,0-1,0 0,0 0,0-1,0 1,0-1,0-1,0 1,0-1,0 0,0 0,1-1,-1 0,0 0,1 0,-1 0,1-1,0 0,0 0,0-1,0 0,1 1,-1-1,1-1,0 1,0-1,0 1,1-1,0 0,0 0,0-1,0 1,-1-6,3-9,0 0,1 0,2 0,0 0,0 0,2 0,1 0,0 1,2 0,0 0,1-1,11-30,2 0,3 2,1 1,2 0,3 3,1 0,2 2,2 1,2 2,1 1,2 3,2 1,1 1,1 3,1 2,48-22,-73 43,-1 1,1 1,0 0,0 2,0 0,1 2,10 0,0 1</inkml:trace>
</inkml:ink>
</file>

<file path=ppt/ink/ink4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44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344 457,'1'-4,"0"0,-1 0,0 1,0-1,0 0,0 0,-1 0,1 0,-1 1,0-1,0 0,0 1,-1-1,1 1,-1-1,0 1,0 0,0-1,0 1,-1 0,1 1,-1-1,1 0,-1 1,0-1,0 1,-1 0,1 0,0 0,-1 0,1 1,-1-1,1 1,-1 0,0 0,0 1,1-1,-4 0,-6 4,0 1,0 0,0 1,1 0,-1 1,2 0,-1 1,1 0,0 1,0 0,1 1,0 0,0 1,1 0,0 0,1 1,-1 3,1-4,0 2,1-1,0 1,1 0,1 0,0 0,0 1,1 0,1 0,-1 7,3-15,0 0,1-1,-1 1,1 0,0 0,0 0,1-1,0 1,-1 0,1 0,1-1,-1 1,1-1,0 1,0-1,0 0,1 1,-1-1,1 0,0-1,0 1,0 0,1-1,-1 0,1 0,0 0,0 0,0-1,0 1,3 0,2 1,1 0,0-1,0-1,0 1,0-2,1 1,-1-1,0-1,1 0,-1 0,1-1,-1 0,0-1,0 0,0-1,0 0,0-1,0 0,-1 0,0-1,4-3,22-14,-1-2,-1-2,-1-1,22-24,-13 12,32-43,-72 82,0 0,0 0,0 1,0-1,0 0,0 1,0-1,0 1,0-1,0 1,0-1,0 1,0 0,0-1,0 1,-1 0,1 0,0 0,-1-1,1 1,0 0,-1 0,1 0,-1 0,1 0,-1 0,0 0,1 0,-1 0,0 1,0-1,0 0,0 0,0 0,0 0,0 1,1 0,27 70,-15-48</inkml:trace>
  <inkml:trace contextRef="#ctx0" brushRef="#br0" timeOffset="449.699">852 739,'23'-53,"3"1,1 1,28-37,-55 89,1 0,-1 0,0 0,0 0,1 0,-1 0,1-1,-1 1,0 0,1 0,0 0,-1 0,1-1,-1 1,1 0,0-1,0 1,-1 0,1-1,0 1,0-1,0 1,0-1,0 0,-1 1,1-1,0 0,0 0,0 1,0-1,0 0,0 0,0 0,0 0,0 0,0 0,0-1,0 1,0 0,0 0,0-1,0 1,0 0,-1-1,1 1,0-1,0 1,0-1,-1 0,1 1,0-1,-1 0,1 0,0 1,-1-1,1 0,-1 0,1 0,-1 0,0 1,1-1,22 125,-22-121,0 1,0-1,1 0,-1 0,0-1,1 1,0 0,0 0,0-1,0 1,0-1,0 0,1 1,-1-1,1 0,-1 0,1-1,0 1,0-1,0 1,0-1,0 0,0 0,0 0,0 0,0-1,1 1,-1-1,0 0,0 0,1 0,-1 0,0-1,0 1,0-1,0 0,3 0,6-6,1 0,-1 0,-1-1,1 0,-1-1,0-1,-1 0,-1 0,1-1,-1 0,-1 0,0-1,-1 0,5-11,20-42,-23 50</inkml:trace>
  <inkml:trace contextRef="#ctx0" brushRef="#br0" timeOffset="888.544">1840 457,'-20'10,"1"1,1 1,0 1,1 1,0 0,1 1,1 1,0 0,1 1,1 1,0 1,12-17,-1 0,1 1,0 0,-1-1,1 1,0-1,1 1,-1 0,0 0,1 0,0-1,-1 1,1 0,0 0,1 0,-1-1,0 1,1 0,0 0,-1 0,1-1,0 1,0-1,1 1,-1 0,1-1,-1 0,1 1,0-1,-1 0,1 0,0 0,1 0,-1 0,0-1,0 1,1-1,-1 1,1-1,-1 0,1 0,0 0,0 0,-1 0,3 0,6 1,0 1,0-2,-1 1,1-1,0-1,0 0,0 0,0-1,0-1,0 0,0 0,-1-1,1 0,-1-1,0-1,0 1,0-1,-1-1,5-3,3-3,0-2,0 0,-2 0,1-2,-2 0,0 0,-1-2,-1 1,5-12,1-2,-1 7,-1-2,-2 1,0-2,-2 0,-1-1,-1 0,-1 0,-2-1,-1 0,-1-1,0-13,-5 37,0-1,0 0,-1 1,0 0,0-1,-1 1,0-1,0 1,0 0,-1 0,0 0,0 1,-1-1,1 1,-1-1,0 1,-1 0,1 1,-1-1,0 1,0 0,0 0,-1 0,1 1,-1 0,0 0,0 0,0 1,0 0,-1 0,1 0,-1 1,1 0,-1 1,1-1,-1 1,1 0,-1 1,1-1,-1 1,1 1,-1-1,-4 6,-1-1,1 2,1-1,-1 1,2 1,-1 0,1 1,0-1,1 2,0-1,0 1,2 0,-1 1,1-1,1 1,0 1,1-1,0 1,1 0,0-1,1 1,0 0,1 1,1 2,-1 8,1 0,1 0,1-1,1 1,1-1,1 1,1-1,1-1,1 1,1-1,1-1,1 1,1-2,1 0,0 0,2-1,0-1,1 0,1-1,1-1,0-1,1 0,0-2,1 0,1-1,0-1,0-1,1 0,1-2,-1-1,1-1,23 3,-12-4</inkml:trace>
</inkml:ink>
</file>

<file path=ppt/ink/ink4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5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282 114,'26'236,"-43"23,11-213,-26 264,32-294,12 58,-6-69</inkml:trace>
  <inkml:trace contextRef="#ctx0" brushRef="#br0" timeOffset="244.291">1 623,'43'-10,"38"-8,16 0,-1 2,-5-1,-15 3,-10 3,-11 0,-6 0,-6 3,-6 3,-4-3,-3 0,-7 2</inkml:trace>
  <inkml:trace contextRef="#ctx0" brushRef="#br0" timeOffset="613.41">932 1,'-62'432,"55"-385,1-21,1 1,1 0,1 0,2 0,1 0,1 0,1 0,1 0,2 0,0 0,8 20,-11-44,-1 0,1 1,0-1,0 0,0 0,0 0,0 0,1-1,-1 1,1 0,0-1,0 0,0 0,0 0,0 0,0 0,1-1,-1 1,1-1,-1 0,1 0,-1 0,1 0,-1-1,1 0,0 1,-1-1,1 0,0-1,-1 1,1-1,0 0,-1 0,1 0,1-1,6-1,-1-2,0 0,0 0,0 0,0-2,-1 1,0-1,0 0,-1-1,0 0,1-1,7-10,0 0,2 1,0 1,1 0,1 2,8-6,-26 20,-1 0,0 0,1 0,-1 0,1 0,-1 1,1-1,0 0,-1 1,1-1,0 1,-1-1,1 1,0 0,0 0,-1 0,1 0,0 0,0 0,-1 0,1 1,0-1,0 1,-1-1,1 1,0-1,-1 1,1 0,-1 0,1 0,-1 0,0 0,1 0,-1 0,0 1,0-1,1 0,-1 1,0-1,0 1,-1-1,1 1,0 0,0-1,-1 1,1 0,-1-1,0 1,1 0,-1-1,0 1,0 0,0 0,0 0,2 98,7 31,17-96,-10-29</inkml:trace>
  <inkml:trace contextRef="#ctx0" brushRef="#br0" timeOffset="1295.46">1637 820,'33'-5,"0"-1,-1-1,1-2,-2-2,0-1,0-1,-1-1,0-2,-2-1,22-17,-47 32,0 0,-1 0,1 0,-1 0,1 0,-1-1,0 0,0 1,0-1,0 0,0 0,-1 0,1 0,-1 0,0 0,0 0,0-1,0 1,-1 0,1-1,-1 1,0 0,0-1,0 1,0 0,-1-1,1 1,-1 0,0-1,0 1,0 0,0 0,-1 0,1 0,-1 0,0 0,0 0,0 1,0-1,0 1,-1-1,1 1,-1 0,1 0,-1 0,-1-1,-3-1,0-1,-1 1,0 0,0 1,0 0,0 0,0 1,0 0,-1 0,1 1,-1 0,1 1,-1-1,1 2,-1-1,0 1,1 1,0-1,-1 1,1 1,0 0,0 0,0 0,0 1,1 0,0 1,-1-1,2 2,-1-1,-3 4,0-1,0 0,1 0,0 1,1 1,0-1,0 1,1 0,0 1,1 0,0 0,1 1,0-1,1 1,0 0,1 0,-2 13,3-15,1 1,0 0,1 0,0-1,1 1,0 0,1 0,0-1,0 1,1-1,1 1,-1-1,2 0,-1-1,2 1,-1-1,1 0,1 0,-1-1,1 1,1-1,0-1,0 0,0 0,1-1,0 1,0-2,1 0,-1 0,1 0,0-1,0-1,3 1,18 1,0 0,0-3,0 0,1-2,12-2,-11 1,-1 0</inkml:trace>
</inkml:ink>
</file>

<file path=ppt/ink/ink4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2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66 875,'-14'33,"3"0,0 0,3 1,0 0,2 0,-1 35,7-66,-1-1,1 1,0 0,0-1,0 1,0 0,1-1,-1 1,1 0,-1-1,1 1,0-1,0 1,0-1,0 1,1-1,-1 0,0 1,1-1,0 0,0 0,-1 0,1 0,0-1,1 1,-1 0,0-1,0 1,1-1,-1 0,1 0,-1 0,1 0,-1 0,1-1,0 1,-1-1,1 0,0 1,-1-1,1-1,0 1,-1 0,1 0,0-1,-1 0,1 1,-1-1,1 0,-1-1,12-3,-1-2,0 0,-1 0,1-2,-2 1,1-1,-1-1,-1 0,0-1,0 0,-1 0,0-1,-1 0,0-1,-1 1,-1-2,0 1,-1-1,0 1,-1-1,0-1,-1 1,-1 0,0-2,-2 11,1 0,-1 0,0 0,0 1,0-1,0 0,-1 0,0 1,0-1,0 0,-1 1,1-1,-1 1,0 0,-1-1,1 1,-1 0,1 0,-1 1,0-1,-1 0,1 1,-1 0,1 0,-1 0,0 0,0 1,0-1,-1 1,1 0,0 0,-1 1,-4-2,-15 1</inkml:trace>
  <inkml:trace contextRef="#ctx0" brushRef="#br0" timeOffset="550.895">573 1,'3'185,"7"1,16 62,-15-146,-4 1,-7 63,0-165,0-1,-1 1,1-1,0 1,0-1,-1 1,1-1,0 1,0-1,0 1,0-1,-1 1,1-1,0 1,0-1,0 1,0-1,0 1,1-1,-1 1,0-1,0 1,0-1,0 1,0-1,1 1,-1-1,0 1,1-1,-1 1,0-1,1 1,-1-1,0 0,1 1,-1-1,0 0,1 1,-1-1,1 0,-1 0,1 1,-1-1,1 0,-1 0,1 0,-1 0,1 0,-1 1,1-1,-1 0,1 0,0 0,-1 0,1-1,-1 1,1 0,-1 0,1 0,-1 0,1 0,-1-1,1 1,-1 0,1-1,29-30,-21 22,8-9,-1-2,0 2,2 0,0 1,1 0,0 2,2 0,-1 1,2 1,0 1,0 2,4-2,-23 11,0 0,0-1,0 1,0 0,0 1,1-1,-1 1,0-1,0 1,1 0,-1 0,0 0,0 0,1 1,-1-1,0 1,0 0,0 0,0 0,0 1,0-1,0 1,0-1,-1 1,1 0,0 0,-1 0,0 0,1 1,-1-1,0 1,0-1,0 1,-1 0,1-1,-1 1,1 0,-1 0,0 0,0 0,0 1,-1-1,1 0,-1 0,0 0,1 1,-1-1,-1 3,-3 9,0 0,-1 0,-1 0,0 0,-1-1,0 0,-1-1,-1 0,0 0,-1-1,0 0,-1 0,-1-1,1-1,-2 0,1 0,-1-2,-1 1,0-2,0 0,0 0,-1-1,0-1,0-1,0 0,-1-1,-4 0,14-1,-1-1,1-1,0 1,-1-1,1 0,0 0,-1-1,1 0,0 0,0-1,0 1,0-1,0-1,0 1,0-1,0 0,1 0,0 0,0-1,0 0,0 0,0-1,1 1,-1-1,1 0,1 0,-1 0,1-1,0 1,0-1,0 0,-1-18,2 1</inkml:trace>
  <inkml:trace contextRef="#ctx0" brushRef="#br0" timeOffset="1000.643">1251 85,'40'569,"-52"-185,12-300,0-72</inkml:trace>
  <inkml:trace contextRef="#ctx0" brushRef="#br0" timeOffset="1245.336">997 650,'43'0,"38"0,11-5,-1-1,-7 0,-12 1,-10-4,-9 1,-10 1,-7 1,-5 3,-3 1,-6 1</inkml:trace>
  <inkml:trace contextRef="#ctx0" brushRef="#br0" timeOffset="2829.727">1871 707,'-13'0,"0"0,0 1,0 0,0 1,0 1,0 0,0 1,1 0,0 1,0 0,0 1,0 1,1-1,0 2,0 0,1 0,0 1,1 0,0 0,0 1,1 1,0-1,1 1,0 1,1-1,0 1,-1 4,3-8,1 0,0-1,0 2,1-1,0 0,1 0,-1 1,2-1,-1 0,1 1,0-1,1 1,0-1,0 0,1 1,0-1,1 0,-1 0,2 0,-1-1,2 4,-1-10,-1 0,0 0,1-1,-1 1,1-1,-1 1,1-1,-1 0,1 0,-1-1,1 1,-1-1,0 0,1 1,-1-2,0 1,1 0,-1-1,0 1,0-1,0 0,0 0,0 0,-1 0,1-1,-1 1,1-1,1-2,87-74,-3-5,24-33,-112 116,0 0,0 1,0-1,0 0,0 0,0 0,1 0,-1 0,0 0,1 1,-1-1,1 0,-1 0,1 0,-1 1,1-1,-1 0,1 1,0-1,-1 1,1-1,0 0,0 1,-1 0,1-1,0 1,0-1,0 1,0 0,0 0,-1-1,1 1,0 0,0 0,0 0,0 0,0 0,0 0,0 0,0 0,-1 1,1-1,0 0,0 0,0 1,0-1,0 1,-1-1,1 1,0-1,0 1,-1-1,1 1,0-1,-1 1,1 0,-1 0,1-1,-1 1,1 0,-1 0,1-1,-1 1,0 1,-8 63,6-56,0 1,0 0,1 0,0 1,0-1,1 0,1 0,0 0,0 0,1 0,0 0,1 0,0 0,1-1,-1 1,6 7,-7-13,1 0,0 1,0-1,0 0,0 0,1-1,0 1,0-1,0 0,0 1,0-2,0 1,1-1,0 1,-1-1,1 0,0-1,0 1,0-1,0 0,0 0,0-1,0 0,0 1,0-2,1 1,-1-1,0 1,0-1,0-1,0 1,0-1,-1 0,1 0,0 0,-1-1,12-6,-1 0,0-2,-1 0,0 0,0-1,-2-1,1 0,-2-1,9-13,44-95,-25-1,-30 149,-9-5,1 1,2-1,0 1,1-1,0 0,2-1,1 1,1-1,7 15,-12-31,0 0,1 0,-1 0,1 0,0-1,0 0,0 0,0 0,0 0,1-1,-1 1,1-1,0 0,-1-1,1 1,0-1,0 0,0 0,0 0,0-1,1 0,-1 0,0 0,0-1,0 1,0-1,0 0,0-1,0 1,-1-1,1 0,0 0,-1-1,1 1,-1-1,0 0,0 0,0-1,0 1,-1-1,1 1,-1-1,0-1,2-3,93-151,-91 145,1 1,1 1,0-1,0 2,1-1,1 1,0 1,0 0,1 0,1 1,-1 1,1 0,13-6,-23 13,-1 0,0 0,0 1,1-1,-1 1,1-1,-1 1,0 0,1 0,-1 0,1 0,-1 0,0 0,1 1,-1-1,1 1,-1 0,0-1,0 1,1 0,-1 1,0-1,0 0,0 1,0-1,0 1,-1-1,1 1,0 0,-1 0,1 0,-1 0,0 0,1 0,-1 0,0 0,0 0,-1 1,1-1,0 0,-1 1,1 0,-2 105,-19 9,20-117,0 1,-1 0,1 0,0-1,0 1,0 0,0 0,0 0,0-1,0 1,0 0,0 0,1-1,-1 1,0 0,0 0,1-1,-1 1,0 0,1 0,-1-1,1 1,-1-1,1 1,-1 0,1-1,-1 1,1-1,0 1,-1-1,1 1,0-1,-1 0,1 1,0-1,-1 0,1 0,0 1,0-1,0 0,-1 0,1 0,0 0,0 0,-1 0,1 0,0 0,0 0,0 0,-1-1,1 1,0 0,0 0,-1-1,1 1,0-1,-1 1,1 0,0-1,-1 1,1-1,-1 0,45-35,-42 34,68-70,-51 50,0 0,1 2,1 0,1 2,0 0,2 2,0 1,14-6,-38 19,1 1,0 0,0-1,0 1,0 0,0 1,0-1,1 0,-1 0,0 1,0-1,0 1,1 0,-1 0,0 0,1 0,-1 0,0 0,0 1,1-1,-1 1,0-1,0 1,0 0,0 0,0 0,0 0,0 0,0 1,0-1,0 0,-1 1,1 0,0-1,-1 1,0 0,1 0,-1 0,0 0,0 0,0 0,0 0,0 0,0 0,-1 0,1 0,-1 1,0-1,-10 103,7-94,0-1,1 1,0 0,1 0,0-1,1 1,0 0,1 0,1 7,44 66,-46-83,-6-5</inkml:trace>
  <inkml:trace contextRef="#ctx0" brushRef="#br0" timeOffset="3099.326">2324 255,'-10'4,"-3"3</inkml:trace>
</inkml:ink>
</file>

<file path=ppt/ink/ink4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1,'-5'38,"-2"47,1 17,1 2,2-12,0-12,2-10,1-12,0-7,0-7,0-6,0-4,1-4,-1-2,0-1,0 0,0-5</inkml:trace>
  <inkml:trace contextRef="#ctx0" brushRef="#br0" timeOffset="421.377">0 565,'560'-47,"-332"32,-210 17,-41 12,5-4,11-6,1 0,0 1,0 0,0 0,1 0,-1 0,1 1,1 0,-1 0,1 0,0 1,0-1,1 1,0 0,0 0,1 0,0 1,0-1,0 0,1 1,0-1,1 1,0 0,0-1,0 1,1-1,0 1,1-1,0 0,0 1,0-1,1 0,0 0,0 0,1-1,0 1,0-1,2-1,1 0,-1 0,1-1,0 0,0 0,0-1,1 0,-1 0,1-1,0 0,-1 0,1-1,0 0,0 0,0-1,0 0,0-1,0 1,0-1,0-1,-1 0,1 0,0 0,-1-1,0 0,1 0,-1-1,0 0,-1 0,1-1,-1 0,0 0,0-1,0 1,0-2,-2 3,0-1,0 0,-1 0,0 0,1-1,-2 1,1-1,-1 1,1-1,-2 0,1 0,-1 0,0 0,0 0,0 0,-1-1,0 1,0 0,-1 0,1 0,-2 0,1 0,0 0,-1 0,0 0,-1 0,1 1,-1-1,0 1,-1 0,1 0,-1 0,0 0,0 0,0 1,-5-4,-68-13,53 20</inkml:trace>
</inkml:ink>
</file>

<file path=ppt/ink/ink4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46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235 481,'-9'2,"0"0,0 1,0 0,0 0,0 1,1 0,-1 0,1 1,0 0,1 1,-1 0,1 0,0 1,0-1,1 1,0 1,0-1,1 1,-4 8,-2 4,1 0,0 1,2 0,0 1,1-1,2 1,0 1,1-1,2 1,0 0,1-1,2 8,-1-23,0 0,0 0,1 0,0 0,0 0,1-1,0 1,0-1,1 1,0-1,0 0,0 1,1-2,-1 1,2 0,-1-1,0 0,1 0,0 0,0 0,1-1,-1 0,1 0,0-1,0 1,0-1,1 0,-1-1,1 0,-1 0,1 0,0-1,0 0,0 0,0-1,-1 1,1-2,0 1,0-1,0 0,7-4,0 0,0 0,-1-2,0 0,-1 0,1-1,-2-1,1 0,-1 0,0-1,-1-1,0 0,-1 0,0-1,-1 0,0 0,-1-1,0 0,-1-1,0-1,0-1,-1 0,-1 0,0 0,-1 0,-1-1,-1 0,0 1,-1-1,-1 1,-1-1,0 0,-4-13,4 22,0-1,0 1,-1-1,-1 1,1 0,-1 0,0 1,-1-1,0 1,0 0,-1 0,0 0,0 1,0 0,-1 0,0 1,0 0,-1 0,1 0,-1 1,0 0,0 1,0 0,-1 0,1 1,-5-1,9 1,-1 1,1 0,0 0,-1 0,1 1,0 0,-1-1,1 1,-1 1,1-1,0 1,-1 0,1 0,0 0,-1 0,1 1,0 0,0 0,0 0,1 0,-1 0,0 1,1 0,0 0,-1 0,1 0,0 0,1 1,-1-1,0 1,1-1,0 1,-1 3,-6 19,3-2</inkml:trace>
  <inkml:trace contextRef="#ctx0" brushRef="#br0" timeOffset="468.358">575 1187,'175'-414,"-142"349,-32 65,0 0,0-1,0 1,0 0,0 0,0 0,0 0,0 0,-1 0,1 0,0 0,0 1,0-1,0 0,0 1,0-1,0 0,-1 1,1-1,0 1,0-1,0 1,-1 0,1-1,0 1,-1 0,1-1,-1 1,1 0,-1 0,1 0,-1-1,1 1,-1 0,0 0,1 0,-1 0,0 0,0 0,0 0,0 0,0 0,0-1,0 1,0 0,0 0,0 0,0 0,-1 0,1 0,0 0,-1 0,1-1,0 1,-1 0,0 0,3 8,2 11,-4-13,0 1,1-1,0 1,1-1,-1 0,1 1,1-1,-1 0,1 0,0 0,1-1,0 1,0-1,0 0,1 0,0 0,0 0,0-1,1 0,0 0,0-1,0 0,0 0,1 0,0 0,0-1,3-2,0 1,0-2,0 1,1-2,-1 1,0-1,0-1,0 0,0 0,0-1,0 0,-1-1,1 0,-1 0,0-1,0-1,-1 1,0-1,0-1,0 1,0-1,-1-1,-1 1,1-1,-1-1,0 1,-1-1,0 0,2-5,2-2,-2 0,0 0,0 0,-2-1,0 0,-1 0,2-16,-4 11</inkml:trace>
  <inkml:trace contextRef="#ctx0" brushRef="#br0" timeOffset="846.638">1506 1,'-18'398,"-22"-70,30-268,1 59,9-118,0 0,0 1,0-1,0 1,0-1,1 0,-1 1,0-1,1 0,-1 1,0-1,1 0,0 0,-1 0,1 1,0-1,0 0,-1 0,1 0,0 0,0 0,0 0,0 0,0-1,1 1,-1 0,0 0,0-1,0 1,1-1,-1 1,0-1,1 0,-1 1,0-1,1 0,-1 0,0 0,1 0,-1 0,1 0,-1 0,0-1,1 1,-1 0,0-1,0 1,1-1,-1 1,0-1,0 0,0 0,1 1,-1-1,0 0,0-1,18-13</inkml:trace>
  <inkml:trace contextRef="#ctx0" brushRef="#br0" timeOffset="1363.766">1703 594,'-3'24,"-2"4,0 0,3 0,0 1,2-1,0 1,2-1,5 22,-7-47,1 0,-1 0,1 0,-1 0,1 0,0 0,0 0,1 0,-1 0,1 0,-1 0,1-1,0 1,0-1,0 1,0-1,0 0,1 0,-1 0,1 0,-1 0,1 0,0-1,0 1,0-1,0 0,0 0,0 0,0 0,0 0,0-1,0 0,0 1,0-1,1 0,-1 0,0-1,0 1,0-1,0 0,0 1,0-1,0-1,3 0,5-8,0-1,0 0,-2 0,1-1,-1 0,-1-1,0 0,-1 0,-1-1,0 0,4-12,14-28,64-85,-88 138,0 1,0-1,1 1,-1-1,0 1,0-1,0 1,0-1,0 1,1-1,-1 1,0-1,0 1,1 0,-1-1,0 1,1-1,-1 1,0 0,1-1,-1 1,0 0,1-1,-1 1,1 0,-1 0,1-1,-1 1,1 0,-1 0,1 0,-1 0,1 0,-1 0,1 0,-1 0,1 0,-1 0,1 0,-1 0,1 0,-1 0,1 0,-1 0,1 0,-1 1,1-1,-1 0,1 0,-1 1,0-1,1 0,-1 1,1-1,-1 0,0 1,1-1,-1 1,0-1,0 0,1 1,-1-1,0 1,0-1,1 1,-1 0,3 38,-3-35,-2 161,11 261,3-307,-5-1,-9 99,-26-114,27-100,0-1,0 0,0 0,0 1,-1-1,1 0,-1 0,1 0,-1 0,0-1,0 1,0 0,0-1,0 1,0-1,0 0,-1 0,1 0,0 0,-1 0,1 0,-1 0,1-1,-1 1,1-1,-1 0,1 0,-1 0,1 0,-1 0,1-1,-1 1,1-1,-1 1,1-1,0 0,-1 0,1 0,-1-1,-3-4,0 0,0 0,1-1,0 1,0-1,0-1,1 1,0 0,1-1,0 0,0 0,0 0,1 0,1-1,-1 1,1 0,1-1,-1 1,1-1,1 1,0-1,0 1,0 0,1-1,1 1,-1 0,1 0,3-5,4-13,1 1,1 1,0 0,2 1,1 0,1 1,1 1,1 1,0 0,2 1,0 1,1 1,5-2,-7 6</inkml:trace>
  <inkml:trace contextRef="#ctx0" brushRef="#br0" timeOffset="2412.49">3030 1074,'316'-461,"-272"390,-44 71,1 0,-1 0,1 0,-1 0,1 0,-1 0,1 0,-1 0,1 0,-1 0,1 1,-1-1,1 0,-1 0,1 0,-1 1,0-1,1 0,-1 0,1 1,-1-1,0 1,1-1,-1 0,0 1,1-1,-1 0,0 1,0-1,1 1,-1-1,0 1,0-1,0 1,0-1,1 1,-1-1,0 1,0-1,0 1,0-1,0 1,0-1,0 1,-1-1,1 1,0-1,0 1,0-1,0 1,-1-1,1 1,0-1,0 0,-1 1,1-1,0 1,-1-1,-27 153,26-147,0 1,1-1,-1 0,1 1,1-1,-1 1,1-1,0 1,1-1,0 1,0-1,0 1,0-1,1 0,0 0,1 0,-1 0,1 0,1 0,-1-1,1 1,-1-1,2 0,-1 0,0 0,1-1,0 0,0 1,0-2,1 1,-1-1,1 0,2 1,-2-3,0 0,0-1,0 1,0-1,0-1,0 1,0-1,0 0,0 0,0-1,0 0,0 0,-1 0,1-1,-1 1,0-1,1-1,-1 1,-1-1,1 0,0 0,1-3,86-108,-88 108,102-176,-98 168,-6 18</inkml:trace>
  <inkml:trace contextRef="#ctx0" brushRef="#br0" timeOffset="2731.456">3905 848,'23'-13,"-1"-1,0-1,-1 0,-1-2,0-1,-1 0,-1-1,-1-1,-1-1,-1 0,0-1,3-10,-16 30,0 0,-1-1,0 1,1 0,-1 0,0-1,0 1,0 0,0-1,-1 1,1-1,-1 0,0 1,1-1,-1 1,0-1,-1 1,1-1,0 0,-1 1,1-1,-1 1,0-1,0 1,0 0,0-1,0 1,0 0,-1 0,1 0,-1 0,0 0,1 0,-1 0,0 0,0 1,0-1,0 1,0-1,-1 1,1 0,0 0,-1 0,1 0,-1 0,1 0,-1 1,1 0,-3-1,-7 3,1 1,0 0,-1 1,1 0,1 1,-1 0,1 0,0 1,0 1,0 0,1 0,0 1,1 0,-1 0,2 1,-1 0,-1 4,2-4,0 1,0 0,1 0,0 1,1 0,0 0,1 0,0 1,1-1,0 1,1 0,0 0,1 0,0 8,1-14,0 1,1 0,-1 0,1-1,1 1,-1-1,1 1,0-1,1 1,-1-1,1 0,0 0,1 0,0-1,0 1,0-1,0 0,1 0,0-1,0 1,0-1,0 0,1 0,0-1,0 1,3 0,3 0,1-1,-1 0,1-1,0-1,-1 0,1-1,0 0,0-1,-1 0,1-1,-1 0,1-1,-1-1,0 0,0-1,0 0,-1 0,0-1,0-1,0 0,0-1,33-15,-20 11</inkml:trace>
  <inkml:trace contextRef="#ctx0" brushRef="#br0" timeOffset="3101.617">4413 820,'28'-12,"-1"-1,0-2,-1 0,-1-2,0-1,-1-1,-1-1,-1-1,6-8,-24 24,0 0,-1 0,0 0,0 0,0-1,-1 1,0-1,0 0,0 1,-1-1,0 0,0 0,0-5,-1 9,0 0,0 0,0 0,-1 0,1 0,0 0,-1 0,1 0,-1 1,0-1,0 0,0 0,0 0,0 1,0-1,0 1,-1-1,1 1,0-1,-1 1,1 0,-1 0,0-1,1 1,-1 0,0 1,0-1,1 0,-1 0,0 1,0-1,0 1,0 0,0-1,0 1,0 0,0 0,0 0,0 0,0 1,0-1,0 1,-5 0,0 0,0 1,0 0,1 0,-1 0,1 1,-1 0,1 1,0-1,0 1,0 0,1 1,-1-1,1 1,0 0,0 0,1 1,0 0,-3 3,-56 126,57-118,2 0,0 0,1 1,0 0,2-1,0 1,2 10,-1-23,0 0,0 0,1 0,0 0,0 0,1 0,-1 0,1 0,0-1,0 1,1-1,-1 1,1-1,0 0,0 0,0 0,1 0,0-1,-1 1,1-1,0 0,1 0,-1-1,0 1,1-1,-1 0,1 0,2 0,9 1,0-1,1 0,0-1,-1-1,1-1,0-1,-1 0,0-1,1 0,-1-1,0-1,-1-1,1-1,-1 0,0 0,-1-2,0 0,10-8,-6 3</inkml:trace>
  <inkml:trace contextRef="#ctx0" brushRef="#br0" timeOffset="3529.414">5119 594,'-23'22,"2"1,0 1,2 0,0 2,2 0,1 1,1 1,2 0,0 1,-2 11,14-36,1-1,-1 1,0-1,1 1,0 0,0-1,0 1,0-1,1 1,0-1,-1 1,1-1,0 1,1-1,-1 1,0-1,1 0,0 0,0 0,0 0,0 0,0 0,1-1,-1 1,1-1,0 1,-1-1,1 0,0 0,1 0,-1-1,0 1,0-1,1 0,-1 0,1 0,-1 0,1 0,-1-1,1 1,-1-1,1 0,-1 0,1-1,0 1,-1-1,1 0,9-1,1-1,-1-1,0 0,-1 0,1-2,-1 1,0-2,0 0,-1 0,0-1,0 0,-1-1,0 0,0-1,-1 0,0 0,-1-1,6-11,98-204,-104 209,9-20,0-1,-3-1,-1 0,-2-1,5-33,-15 63,0 0,-1 0,0-1,0 1,-1 0,-1 0,0-1,0 1,-1 0,0 1,0-1,-1 0,-1 1,0 0,0 0,-2-1,6 8,-1 0,1 0,-1 1,0-1,0 0,0 1,0 0,0-1,-1 1,1 0,0 0,0 0,-1 1,1-1,0 0,-1 1,1-1,-1 1,1 0,-1 0,1 0,-1 0,1 1,-1-1,1 1,0-1,-1 1,1 0,0 0,-1 0,1 0,0 0,0 0,0 1,-2 0,-61 67,51-44,1 1,1 1,1 0,1 0,1 1,2 0,1 1,1 0,1 0,2 0,1 0,1 0,2 0,1 0,1 0,1 0,6 15,-3-22,1-1,1-1,1 1,1-2,1 1,1-2,0 0,1 0,1-1,1-1,0-1,2 0,-6-4,0-2,1 0,0 0,0-1,1-1,0-1,0 0,15 4,-5-5</inkml:trace>
  <inkml:trace contextRef="#ctx0" brushRef="#br0" timeOffset="13021.936">292 2175,'-15'1,"0"1,0 1,0 1,0 0,1 1,0 0,0 1,0 0,1 2,0-1,0 2,1-1,0 2,-1 1,3 1,1-1,0 2,1-1,1 1,0 0,1 1,0 0,1 0,1 0,0 0,0 1,2-1,0 1,1 0,0 0,1 0,1 0,0 0,1-1,4 15,-6-25,1 0,0 0,0 0,0 0,0-1,0 1,1 0,0-1,0 1,0-1,0 0,0 0,1 1,-1-2,1 1,0 0,0 0,0-1,0 0,0 1,1-1,-1-1,1 1,-1 0,1-1,0 0,-1 1,1-1,0-1,0 1,3 0,5-1,0 1,0-1,0-1,0 0,0 0,-1-2,1 1,0-1,-1-1,1 0,14-12,1-1,-2 0,0-2,-1-1,-1-1,-1-1,-1-1,-1-1,-1-1,-2 0,0-1,-1-1,-2-1,-1 0,1-6,3 2,-1-1,-2-1,-2 0,-1 0,-1-1,-2 0,-2-1,-1 0,-2 0,-1-9,-3 29,-1 0,-1 0,0 0,-1 0,-1 0,-1 1,0-1,0 2,-9-14,11 21,0 0,0 1,0 0,-1 0,0 0,0 0,-1 1,1-1,-1 2,0-1,-1 0,1 1,-1 1,0-1,0 1,0 0,0 0,0 1,-1 0,1 0,-8 0,9 2,0 1,0 0,-1 0,1 0,0 0,0 1,0 0,0 0,1 1,-1 0,1 0,-1 0,1 0,0 1,0 0,1 0,-1 1,1-1,0 1,0 0,0 0,1 0,-1 0,1 1,1-1,-2 5,-3 5,0 1,2 0,0 1,1-1,0 1,2 0,0 0,0 0,2 5,0-1,2 1,1-1,0 0,2 0,0 0,1 0,1-1,1 0,1-1,1 0,0 0,11 14,25 27,-4 2,-2 1,14 35,-8 37,-45-132,-1 0,1-1,0 1,0 0,0-1,0 1,0-1,1 1,-1-1,1 0,-1 0,1 1,0-1,0 0,0-1,0 1,0 0,0 0,1-1,-1 0,0 1,1-1,0 0,-1 0,1 0,-1 0,1-1,10-1</inkml:trace>
  <inkml:trace contextRef="#ctx0" brushRef="#br0" timeOffset="13266.413">998 2287,'-9'34,"-4"20,5 2,10-10,3-16,2-15</inkml:trace>
  <inkml:trace contextRef="#ctx0" brushRef="#br0" timeOffset="13523.377">885 1836,'10'5,"7"10,7 9,3 4,-3-2</inkml:trace>
  <inkml:trace contextRef="#ctx0" brushRef="#br0" timeOffset="13788.05">1167 2513,'2'-25,"2"1,1 0,0 0,2 0,1 1,1 0,9-18,-10 23,75-169,-82 185,0 1,0-1,0 1,0 0,0-1,0 1,0 0,0 0,0-1,1 1,-1 0,1 0,-1 1,0-1,1 0,0 0,-1 1,1-1,-1 1,1-1,0 1,-1 0,1-1,0 1,-1 0,1 0,0 0,-1 0,1 1,0-1,-1 0,2 1,11 7</inkml:trace>
  <inkml:trace contextRef="#ctx0" brushRef="#br0" timeOffset="14064.868">1590 2343,'11'3,"1"0,-1-1,0-1,1 0,-1-1,1 0,-1 0,1-1,-1-1,1 0,-1 0,0-1,0-1,0 0,-1 0,1-1,-1-1,0 0,0 0,-1-1,0 0,0 0,-1-1,0 0,0-1,0 1,-1-2,-1 1,3-5,-8 11,1 1,-1 0,1 0,-1-1,0 1,0-1,0 1,-1-1,1 1,0-1,-1 0,0 1,0-1,0 1,0-1,0 0,0 1,-1-1,1 0,-1 1,1-1,-1 1,0-1,0 1,0-1,-1 1,1 0,-1 0,1-1,-1 1,0 0,1 0,-1 1,0-1,0 0,-1 1,1-1,0 1,0-1,-1 1,1 0,-1 0,1 0,-1 1,1-1,-1 1,0-1,-1 1,-9 4,0 0,1 1,-1 1,1 0,0 0,1 1,0 1,0 0,0 1,1 0,0 0,1 1,0 0,1 1,0 0,0 0,-5 12,10-18,-5 6,0 0,1 1,1 0,-1 0,2 0,0 1,1 0,-4 13,7-21,1-1,-1 0,1 1,0-1,0 1,0-1,0 1,1-1,0 0,0 1,0-1,1 0,-1 0,1 1,0-1,0-1,0 1,1 0,-1 0,1-1,0 0,0 1,0-1,0 0,1 0,-1-1,1 1,0-1,0 0,12 4,0-1,1-1,-1 0,1-2,0 0,0 0,0-2,0 0,0-1,0-1,0 0,0-1,-1-1,1-1,-1 0,0-1,10-6,-19 10,16-6</inkml:trace>
  <inkml:trace contextRef="#ctx0" brushRef="#br0" timeOffset="14536.277">2466 2062,'-12'4,"-1"0,1 1,1 0,-1 1,1 0,0 1,0 0,1 1,0 0,1 1,-1 0,2 1,-1-1,1 2,1-1,-3 5,6-9,0 1,1-1,-1 1,1 0,1 0,-1 0,1 1,1-1,-1 1,1-1,0 1,1-1,0 1,0-1,0 1,1-1,1 1,-1-1,1 1,0-1,1 0,-1 0,1 0,1 0,0-1,0 1,0-1,1 1,4 1,1-1,0 0,0-1,0 0,1 0,0-1,0-1,0 0,1 0,-1-1,1-1,0 0,0-1,0 0,0 0,0-1,0-1,0 0,-1-1,1 0,5-2,6-1,-5-2</inkml:trace>
  <inkml:trace contextRef="#ctx0" brushRef="#br0" timeOffset="14971.454">2974 1638,'27'388,"-27"-306,12 102,17-29,-26-125,-22-37,9-5</inkml:trace>
  <inkml:trace contextRef="#ctx0" brushRef="#br0" timeOffset="15218.919">2776 2118,'29'-5,"28"-1,10 0,-2 1,-7 1,-9 2,-8 1,-11 5,-5 3,-3-1,0-1,-4 4,1 0,-5-2</inkml:trace>
  <inkml:trace contextRef="#ctx0" brushRef="#br0" timeOffset="15466.317">3454 2259,'9'39,"8"12,7-3,3-8,-3-12</inkml:trace>
  <inkml:trace contextRef="#ctx0" brushRef="#br0" timeOffset="15618.355">3454 1864,'0'0</inkml:trace>
  <inkml:trace contextRef="#ctx0" brushRef="#br0" timeOffset="16154.41">4074 2062,'-13'14,"-1"1,2 1,0 0,1 1,1 0,0 1,1 0,1 0,1 1,1 0,0 0,2 1,0-1,0 5,4-21,-1 1,0-1,1 1,0 0,0-1,0 1,0-1,1 1,0 0,-1-1,1 1,0-1,1 0,-1 1,1-1,-1 0,1 0,0 0,0 0,0 0,1 0,-1 0,1-1,-1 1,1-1,0 0,0 0,0 0,0 0,0 0,1-1,-1 1,0-1,1 0,-1 0,1 0,-1-1,1 1,-1-1,1 0,0 0,-1 0,1 0,0-1,-1 1,1-1,-1 0,1 0,1-1,10-5,0 0,0-1,-1 0,0-2,0 1,-1-2,-1 0,0 0,0-1,-1-1,1-2,-7 8,-1-1,0-1,0 1,-1 0,0-1,0 0,-1 0,-1 0,1 0,-1 0,-1 0,0 0,0 0,0 0,-1 0,-1 0,0 0,0 0,-1 0,0 0,0 1,-1 0,0-1,0 1,-1 1,0-1,0 1,-5-4,6 7,-1 1,0 0,0 1,0-1,0 1,0 0,-1 0,1 1,-1-1,1 1,-1 1,1-1,-1 1,0 0,1 0,-1 0,0 1,1 0,-1 0,-1 1,-11 5</inkml:trace>
  <inkml:trace contextRef="#ctx0" brushRef="#br0" timeOffset="16639.781">4526 2429,'32'-47,"-1"-2,-2 0,-3-2,19-51,-21 61,-24 41,0-1,1 0,-1 1,0-1,1 0,-1 1,1-1,-1 1,1-1,-1 1,1-1,-1 1,1-1,-1 1,1 0,0-1,-1 1,1 0,0-1,-1 1,1 0,0 0,-1-1,1 1,0 0,0 0,-1 0,1 0,0 0,0 0,-1 0,1 0,0 1,-1-1,1 0,0 0,-1 1,1-1,0 0,-1 1,1-1,0 0,-1 1,1-1,-1 1,1-1,-1 1,1-1,-1 1,1 0,-1-1,0 1,1 0,-1-1,0 1,0 0,1-1,-1 1,0 0,0 0,32 132,-29-126,0 1,1-1,-1 0,2 0,-1-1,1 1,0-1,0 0,1 0,0 0,0-1,0 0,1 0,-1-1,1 0,0 0,0 0,1-1,-1 0,1 0,0-1,0 0,-1-1,1 0,0 0,7 0,-5-1,0 0,0 0,0-1,-1 0,1-1,0 0,-1-1,1 0,-1 0,0-1,0 0,0 0,-1-1,1-1,-1 1,0-1,-1-1,0 1,0-1,0-1,-1 1,0-1,2-3,34-71,-36 64</inkml:trace>
  <inkml:trace contextRef="#ctx0" brushRef="#br0" timeOffset="22905.058">5711 2259,'0'10,"0"7,-5 2,-6 1,3-6,8-7,4-8,7-5,0-6,-1 0</inkml:trace>
  <inkml:trace contextRef="#ctx0" brushRef="#br0" timeOffset="23502.611">5767 1920,'0'-5,"-4"-1,-8 5,-5 2,5 2,8-1,11 1,4-2</inkml:trace>
</inkml:ink>
</file>

<file path=ppt/ink/ink4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29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1,'-10'5,"-3"6,6 1,4-5,2-1,-3 0,-6-1,-1 3,1 5,2 0</inkml:trace>
</inkml:ink>
</file>

<file path=ppt/ink/ink4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30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0,'0'5,"-4"2,-3 3,1 2</inkml:trace>
</inkml:ink>
</file>

<file path=ppt/ink/ink4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27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85,'-13'39,"-154"273,-87 131,244-420,22-28,107-152,-103 130</inkml:trace>
  <inkml:trace contextRef="#ctx0" brushRef="#br0" timeOffset="385.638">1100 114,'12'285,"-3"-223,-7-36,2-1,1 1,0-1,2 0,1 0,1-1,10 19,-17-40,-1 0,1 0,0-1,0 1,0 0,0-1,1 0,-1 1,1-1,-1 0,1 0,0-1,-1 1,1 0,0-1,0 0,0 0,0 0,1 0,-1 0,0-1,0 1,1-1,-1 0,0 0,0 0,1 0,-1 0,0-1,0 0,0 1,1-1,-1-1,0 1,0 0,0-1,-1 1,1-1,0 0,-1 0,1 0,-1 0,1 0,-1-1,0 1,0-1,0 0,1-2,21-28,-2-1,-2-1,-1-1,-1 0,9-30,-12 29,-2 6,-1 0,-1-1,-2 0,-2-1,-1 0,-1 0,0-27,-5 54,0 6</inkml:trace>
  <inkml:trace contextRef="#ctx0" brushRef="#br0" timeOffset="735.425">1778 424,'-8'13,"1"-1,1 1,0 0,1 1,0-1,1 1,1 0,0 0,1 1,0-1,1 0,1 1,0-1,1 0,1 1,1 6,-2-18,0 0,1 0,-1 0,0-1,1 1,0-1,-1 1,1-1,0 0,0 1,1-1,-1 0,0 0,1-1,-1 1,1 0,-1-1,1 1,0-1,0 0,-1 0,1 0,0-1,0 1,0 0,0-1,0 0,0 0,0 0,0 0,0 0,0-1,0 1,0-1,0 0,0 0,6-2,-1 0,0 0,0-1,0 0,0 0,-1-1,0 0,0 0,0-1,-1 0,6-7,-6 7,0 0,0-1,-1 0,0 0,-1-1,1 1,-1-1,-1 0,0 0,0-1,0 1,-1 0,0-1,-1 0,0 1,0-1,-1 0,0 0,-1 1,1-1,-2 0,1 1,-1-1,-1 1,1 0,-2-1,1 1,-1 1,0-1,-2-2,2 5,0 0,-1 0,0 0,0 0,0 1,0 0,-1 0,0 0,0 1,0 0,0 0,0 0,0 1,-1 0,0 0,1 1,-1-1,-2 1,-14-1</inkml:trace>
  <inkml:trace contextRef="#ctx0" brushRef="#br0" timeOffset="1051.35">2314 1,'12'67,"-2"0,-4 1,-2 0,-6 62,1-75,-26 112,21-144,-2-5</inkml:trace>
  <inkml:trace contextRef="#ctx0" brushRef="#br0" timeOffset="1305.733">2088 339,'29'0,"24"0,7 0,-1 0,-6 0,-7 0,-7 0,-5 5,-8 1</inkml:trace>
  <inkml:trace contextRef="#ctx0" brushRef="#br0" timeOffset="1637.249">2710 452,'39'-6,"0"-2,-1-2,0-1,-1-2,0-2,4-3,-34 15,0 0,0 0,0-1,0 1,-1-2,0 1,1-1,-2 0,1 0,-1 0,1-1,-2 0,1 0,-1 0,0-1,0 1,0-1,-1 0,0 0,-1-1,1 1,-1 0,-1-1,1 1,-1-1,-1 0,0 1,0-1,0 0,-1-2,0 7,0 1,0-1,-1 1,1-1,-1 1,1 0,-1 0,0-1,0 1,0 0,0 1,0-1,0 0,-1 1,1-1,0 1,-1 0,1-1,-1 1,0 0,1 1,-1-1,0 0,1 1,-1 0,0-1,0 1,0 0,1 1,-1-1,-2 1,-81 30,54-8,1 1,1 1,1 2,2 1,1 1,1 1,1 2,-10 18,27-41,1 0,0 1,1 0,0 0,0 0,1 0,0 1,1-1,0 1,1 0,0 0,1 0,0 0,1 1,0-1,0 0,5-4,0 0,0 0,1 0,0-1,0 0,0 0,1-1,-1 0,1 0,1 0,-1-1,1 0,-1-1,1 0,0 0,0 0,1-1,-1 0,1-1,-1 0,1 0,-1-1,1 0,-1 0,8-2,12 2,-3 0</inkml:trace>
  <inkml:trace contextRef="#ctx0" brushRef="#br0" timeOffset="2249.849">1 1045,'114'-12,"0"5,1 5,82 11,-21 0,0-8,118-16,574-43,-405 36,-154 4,-169-5,-47 2,-74 16</inkml:trace>
</inkml:ink>
</file>

<file path=ppt/ink/ink4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8:00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0 932,'5'0,"11"0,7 0,5 0,-2-5,-1-1,0 0,1 1,0 2,1 1,1 0,0 2,-5 0</inkml:trace>
  <inkml:trace contextRef="#ctx0" brushRef="#br0" timeOffset="303.236">198 650,'-5'44,"-2"18,1 4,1-5,1-8,7-7,2-8,1-5,-1-3,-6-7,-3-3,-1 1,1-4</inkml:trace>
  <inkml:trace contextRef="#ctx0" brushRef="#br0" timeOffset="1335.426">592 1187,'0'-31,"-1"12,0 1,1-1,1 0,1 1,1-1,0 1,1 0,1 0,1 0,0 1,5-7,4-5,3 1,0 0,1 1,2 1,1 1,18-16,-39 40,0-1,0 1,-1 0,1 0,0-1,0 1,0 0,0 0,0 0,0 0,0 0,1 0,-1 0,0 0,0 1,1-1,-1 0,1 1,-1-1,0 1,1 0,-1-1,1 1,-1 0,1 0,-1 0,1 0,-1 0,1 0,-1 0,1 1,-1-1,1 0,-1 1,1-1,-1 1,0 0,1-1,-1 1,0 0,0 0,1 0,0 1,18 55,-14-38</inkml:trace>
  <inkml:trace contextRef="#ctx0" brushRef="#br0" timeOffset="2252.618">762 1271,'14'3,"0"-1,1 0,-1-1,1-1,-1 0,0-1,1-1,-1 0,0-1,0-1,0 0,0 0,-1-2,0 1,0-2,0 0,-1 0,0-1,3-3,-11 6,0-1,0 0,0 0,0 0,-1 0,0 0,-1-1,1 1,-1-1,0 0,-1 0,0 0,0 0,0 0,-1 5,0 0,1-1,-1 1,0 0,0 0,0-1,-1 1,1 0,0-1,-1 1,0 0,1 0,-1 0,0 0,0 0,0 0,0 0,-1 0,1 0,-1 0,1 0,-1 1,1-1,-1 1,0-1,0 1,0-1,0 1,0 0,0 0,0 0,0 0,0 1,0-1,-1 1,1-1,0 1,0 0,-1-1,1 1,0 0,-2 1,-7 1,0 1,0 1,0 0,1 1,-1 0,1 0,0 1,1 0,0 1,0 0,0 0,1 1,0 0,0 1,1 0,0 0,0 0,1 1,1 0,0 0,0 1,0 2,-2 1,1 0,0 0,1 1,1 0,0 0,1 0,1 1,0 7,2-12,0 0,-1 0,0 0,-1 0,0 0,-1-1,0 1,-1-1,0 0,-1 0,1 0,-2 0,0-1,0 0,0 0,-1-1,-1 0,1 0,-1 0,-8 5,0-4</inkml:trace>
  <inkml:trace contextRef="#ctx0" brushRef="#br0" timeOffset="3432.087">1326 877,'17'8,"-8"-2,0 0,0-1,1 0,0 0,-1-1,2 0,-1-1,0 0,1-1,-1 0,1 0,-1-1,1-1,0 0,-1 0,1-1,0-1,-1 1,1-2,-1 1,0-2,5-1,-3-2,1 0,-1-1,-1-1,0 0,0-1,0 0,-1 0,-1-1,0 0,0-1,-1 0,-1 0,0-1,0 0,-2 0,4-12,-8 23,0-1,0 1,0-1,0 0,-1 0,1 0,-1 1,0-1,0 0,0 0,0 0,0 0,-1 1,1-1,-1 0,0 0,0 1,0-1,0 0,0 1,-1-1,1 1,-1 0,1-1,-1 1,0 0,0 0,0 0,0 0,0 0,-1 1,1-1,0 1,-1-1,1 1,-1 0,0 0,1 0,-1 0,0 1,0-1,1 1,-1-1,0 1,0 0,0 0,0 0,1 1,-1-1,0 1,-10 3,0 0,0 2,0-1,1 2,-1 0,2 0,-1 1,1 0,0 1,1 0,0 1,0 0,1 1,1 0,0 0,0 1,-3 7,-1 7,1 2,1-1,1 2,1-1,2 1,1 0,1 0,1 0,2 1,1-1,1 1,2 5,-2 14,0-38,-1 1,-1 0,0 0,-1 0,0 0,0-1,-1 1,-1-1,0 0,-1 0,0 0,0 0,-1-1,0 0,-1 0,-1-1,1 0,-1 0,-1 0,1-1,-9 5,10-8,2-1,1-1,-1 0,0 0,0 0,0 0,0-1,0 1,-1-2,1 1,-1 0,1-1,-1 0,0 0,-2-1,-7-3</inkml:trace>
  <inkml:trace contextRef="#ctx0" brushRef="#br0" timeOffset="4285.451">1410 397,'75'-62,"-4"-3,60-70,-107 109,-19 20,-5 6,0-1,0 0,0 0,1 0,-1 0,0 1,0-1,0 0,1 0,-1 1,0-1,1 0,-1 0,1 1,-1-1,1 0,-1 1,1-1,0 1,-1-1,1 0,-1 1,1-1,0 1,0 0,-1-1,1 1,0 0,0-1,0 1,-1 0,1 0,0 0,0 0,0 0,-1 0,1 0,0 0,0 0,0 0,0 0,-1 0,1 0,0 1,0-1,0 0,-1 1,1-1,0 1,-1-1,1 1,0-1,-1 1,1-1,0 1,-1-1,1 1,-1 0,1 0,23 133,12-55,-27-64</inkml:trace>
  <inkml:trace contextRef="#ctx0" brushRef="#br0" timeOffset="4737.764">2144 1,'118'319,"-107"-267,-3 1,-1 0,-3 0,-3 0,-1 1,-5 17,0-32,-2-1,-2 1,-2-1,-1-1,-1 0,-3-1,0 0,-3-2,-1 0,-1-1,-2-1,-4 4,6-12,-1 0,-1-1,-1-1,-1-1,-1-1,0-2,-2 0,0-2,-1-1,-4 0,8-5</inkml:trace>
</inkml:ink>
</file>

<file path=ppt/ink/ink4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38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537 285,'438'0,"-196"-29,-137 34,-96 7,-36-8,4-9,0-2,0 0,1-2,0 0,0-2,1 0,1-1,0-1,0-1,-3-5,-22-5,28 20</inkml:trace>
  <inkml:trace contextRef="#ctx0" brushRef="#br0" timeOffset="1773.995">2484 313,'30'-7,"0"1,1 2,0 1,0 1,0 2,0 1,8 2,28-1,-77-44,-100-120,104 133,11 22</inkml:trace>
  <inkml:trace contextRef="#ctx0" brushRef="#br0" timeOffset="-3463.337">1 1187,'16'4,"0"-1,0-1,0 0,0-1,0-1,1-1,-1 0,0-1,0 0,0-2,0 0,-1-1,0 0,1-1,-2-1,1 0,-1-1,0-1,-1 0,0-1,0 0,-1-1,-1 0,1-1,145-141,-146 142,1 0,-1 0,-1-1,0-1,-1 1,0-2,-1 1,0-1,-1 0,-1-1,0 0,-1 0,-1 0,2-14,-5 28,-1-1,0 0,0 1,0-1,0 0,0 0,-1 1,1-1,0 0,-1 1,1-1,-1 0,0 1,1-1,-1 1,0-1,0 1,0-1,0 1,0 0,0 0,0-1,-1 1,1 0,0 0,-1 0,1 0,-1 0,1 1,-1-1,0 0,1 1,-1-1,1 1,-1-1,0 1,0 0,1 0,-1 0,0 0,1 0,-1 0,0 0,1 1,-1-1,0 0,1 1,-1 0,0-1,1 1,-1 0,1 0,-1 0,0 0,-13 9,1 0,0 0,0 2,1 0,1 0,0 1,0 1,1 0,1 0,1 1,0 0,1 1,0 0,1 0,1 1,1-1,0 1,2 1,-1-1,2 1,0 2,2-14,0-1,0 1,0-1,1 1,0-1,0 1,0-1,1 0,-1 0,1 1,1-1,-1 0,1-1,0 1,0 0,0-1,0 0,1 1,0-1,0-1,0 1,0-1,1 1,-1-1,1 0,0-1,0 1,0-1,0 0,0 0,0-1,1 1,-1-1,5 0,13 3,1-2,-1 0,1-2,-1 0,1-2,-1 0,0-2,0 0,0-2,-1-1,1 0,-1-2,-1 0,0-1,0-2,14-10,15-15,-23 19,-1-1,-1-2,0 0,-2-1,-1-2,6-9,-22 27,0-1,-1 0,0-1,0 0,-1 1,0-1,0-1,-1 1,0 0,0-1,-1 0,0 0,-1 1,0-1,0 0,-1 0,0 0,-1-8,0 16,1 0,0-1,-1 1,1 0,-1 0,1-1,-1 1,0 0,0 0,1 0,-1 0,0 0,0 0,0 0,0 0,0 0,0 1,0-1,-1 0,1 0,0 1,0-1,-1 1,1 0,0-1,-1 1,1 0,0-1,-1 1,1 0,0 0,-1 0,1 0,0 1,-1-1,1 0,0 0,-1 1,1-1,0 1,0-1,-1 1,1 0,0-1,0 1,-49 40,35-23,0-3,2 0,0 1,0 1,2 1,0-1,1 2,-3 9,7-14,1 0,1 0,0 0,1 0,1 1,0 0,1-1,0 8,1-17,1 1,-1-1,1 1,1-1,-1 1,1-1,0 0,0 0,0 0,0 0,1 0,0 0,0-1,1 0,-1 1,1-1,0 0,0-1,0 1,1-1,-1 1,1-1,0-1,0 1,11 2,0-1,1 0,-1-1,0-1,1-1,0 0,-1-1,1-1,0-1,-1 0,1-1,-1 0,0-2,0 0,-1-1,9-4,8-3,0-2,-1 0,-1-3,0 0,-2-2,0-1,-1-1,-1-1,13-17,-31 33,-1-2,1 1,-1 0,-1-1,0-1,0 1,-1-1,0 0,-1 0,0 0,0-1,-1 1,-1-1,0 0,0-4,-2 13,0 0,0 0,0-1,-1 1,1 0,-1 0,0-1,1 1,-1 0,0 0,0 0,-1 0,1 0,0 0,-1 1,1-1,-1 0,1 1,-1-1,0 1,0-1,1 1,-1 0,0 0,0-1,0 2,-1-1,1 0,0 0,0 1,0-1,-1 1,1 0,0-1,-1 1,1 0,-2 1,-1-1,-1 0,0 1,0 0,1 0,-1 0,0 1,1 0,0 0,-1 1,1-1,0 1,0 0,0 0,-2 3,-1 2,1 0,0 0,1 1,0 0,0 0,0 0,2 1,-1 0,1 0,0 0,1 0,0 1,1 0,0-1,1 1,0 0,1 0,0-1,0 1,2 0,-1 0,1-1,0 1,1-1,1 1,-1-1,2 0,-1 0,1-1,1 1,0-1,0-1,1 1,0-1,0 0,1 0,4 2,47 25,-46-34</inkml:trace>
  <inkml:trace contextRef="#ctx0" brushRef="#br0" timeOffset="484.694">2202 539,'-188'266,"29"-57,131-190,17-18</inkml:trace>
  <inkml:trace contextRef="#ctx0" brushRef="#br0" timeOffset="769.641">1892 510,'45'82,"3"-2,42 50,32 98,-110-210</inkml:trace>
  <inkml:trace contextRef="#ctx0" brushRef="#br0" timeOffset="1317.155">2540 680,'47'368,"-38"-316,-7-123,1 36,2-1,1 1,1 0,2 0,2 1,1 1,6-9,-4 4,28-42,-41 78,0 0,0 0,0 1,0-1,1 1,-1-1,0 1,1-1,-1 1,1 0,0 0,-1 0,1 0,0 0,0 0,-1 0,1 0,0 1,0-1,0 1,0-1,0 1,0 0,0 0,0 0,0 0,0 0,0 0,0 1,0-1,0 1,0-1,0 1,0 0,-1 0,1 0,0 0,0 0,-1 0,1 0,-1 0,2 2,32 58,-33-56,0 1,0-1,0 0,1 0,-1 0,1-1,0 1,1 0,-1-1,1 0,0 0,0 0,0 0,0-1,2 1,5 0</inkml:trace>
  <inkml:trace contextRef="#ctx0" brushRef="#br0" timeOffset="2233.195">3161 623,'15'0,"9"0,5 0,3 0,1 0,-1 0,0 0,-2 0,-1 0,0 0,0 0,-11 0,-7 0</inkml:trace>
  <inkml:trace contextRef="#ctx0" brushRef="#br0" timeOffset="2570.832">3077 877,'14'5,"10"1,6 1,2-7,0-3,1-1,-2 0,-1 1,-5-4,-2-1,-1 2,1 0,-3 3</inkml:trace>
  <inkml:trace contextRef="#ctx0" brushRef="#br0" timeOffset="9887.787">3839 1160,'46'-18,"-7"4,-1-1,-1-2,-1-2,0-1,-1-2,2-3,-18 7,-1-2,0 0,-2 0,0-2,-1 0,-2-1,0 0,-1-1,7-22,-18 46,0-1,-1 0,1 1,0-1,-1 0,1 0,0 1,-1-1,1 0,-1 0,1 0,-1 0,1 0,-1 0,0 1,0-1,1 0,-1 0,0 0,0 0,0 0,0 0,0 0,0 0,0 0,0 0,-1 0,1 0,0 0,0 0,-1 0,1 0,-1 0,1 0,-1 0,1 1,-1-1,0 0,1 0,-1 1,0-1,1 0,-1 1,0-1,0 1,0-1,0 1,0-1,1 1,-1-1,0 1,0 0,0 0,0-1,0 1,0 0,0 0,0 0,0 0,0 0,-7 6,2-1,-1 1,1 0,0 1,0-1,1 1,0 1,0-1,0 1,1-1,1 1,-1 0,1 1,0-1,1 0,0 1,0 0,1-1,0 1,1 0,0 7,-1-11,1 1,0-1,0 1,1 0,0-1,0 1,0-1,0 1,1-1,0 0,0 0,0 1,1-1,0-1,0 1,0 0,0-1,1 1,0-1,0 0,0 0,0-1,1 1,-1-1,1 0,0 0,0-1,0 1,0-1,0 0,1-1,-1 1,1-1,3 1,8 1,0-1,1-1,-1 0,1-2,-1 1,0-2,1-1,-1 0,0-1,-1 0,1-2,-1 0,0-1,8-4,-14 6,-1-1,1 0,-1-1,0 0,-1 0,1-1,-2 0,1 0,-1-1,0 0,-1 0,0-1,0 0,-1 0,-1 0,1 0,-2-1,1 0,-2 0,1 0,-2 0,2-8,-3 19,-3-69,3 67,0 1,0-1,0 1,0-1,-1 1,1 0,-1-1,1 1,-1-1,1 1,-1-1,0 1,1 0,-1 0,0-1,0 1,0 0,0 0,0 0,-1 0,1 0,0 0,0 0,-1 1,1-1,0 0,-1 1,1-1,-1 1,1-1,0 1,-1 0,1-1,-1 1,1 0,-1 0,0 0,1 0,-1 1,1-1,0 0,-1 1,-2 2,0 1,0 0,0 0,0 0,1 0,0 1,0-1,0 1,1 0,-1 0,1 0,0 0,1 0,-1 0,1 1,0-1,0 0,1 1,-1-1,1 1,1-1,-1 1,1-1,1 6,-1-1,0 1,1-1,0 1,0-1,1 0,1 0,0 0,0-1,1 1,0-1,0 0,1 0,1-1,-1 1,1-2,1 1,-1-1,1 0,1 0,-1-1,1 0,0-1,0 0,1 0,0-1,0 0,0-1,0 0,0-1,0 0,1 0,-1-1,1 0,0-1,-1 0,1-1,-1 0,1-1,6-2,-9 2,0 0,0-1,0 0,-1-1,1 0,-1 0,0 0,0-1,0 0,0 0,-1-1,0 0,0 0,-1 0,0-1,0 1,0-2,-1 1,0 0,0-1,-1 1,0-1,0 0,-1 0,0-1,0-2,-3 5,0-1,1 1,0-1,0 0,1 1,-1-1,2 1,-1-1,0 1,1-1,1 1,-1 0,1 0,0 0,0 0,0 1,5-5,-5 6,0 0,0 0,-1 0,1 0,-1-1,0 1,0-1,0 1,-1-1,1 0,-1 0,0 1,-1-1,1 0,-1 0,0 0,0 0,-1 0,1 0,-1 1,0-1,0 0,-1 0,1 1,-1-1,0 1,0-1,-1 1,1 0,-1 0,0 0,0 0,-1 0,1 1,1 2,-1 0,1 1,0-1,-1 1,1-1,0 1,-1 0,1 0,0 0,-1 0,1 1,0-1,-1 0,1 1,0 0,-1 0,1-1,0 1,0 1,0-1,0 0,0 0,0 1,0-1,0 1,1-1,-1 1,1 0,-1 0,1 0,-1 0,1 0,0 1,-32 74,32-65,1 0,1 1,0-1,1 0,0 0,0 0,2 0,-1 0,2 0,-1-1,2 0,-1 0,1 0,1-1,0 0,1 0,0 0,7 6,59 51,-59-56</inkml:trace>
  <inkml:trace contextRef="#ctx0" brushRef="#br0" timeOffset="12103.884">5306 1103,'51'-44,"-3"-2,-2-2,-1-3,-3-1,7-16,-46 65,0-1,0-1,0 1,-1 0,1-1,-1 1,0-1,0 1,-1-1,1 0,-1 0,0 0,-1 0,1 0,-1 0,0 0,0-3,0 7,-1 0,1 1,0-1,0 0,-1 1,1-1,0 0,-1 1,1-1,0 1,-1-1,1 1,-1-1,1 1,-1-1,1 1,-1-1,0 1,1-1,-1 1,1 0,-1-1,0 1,1 0,-1 0,0 0,1-1,-1 1,0 0,0 0,1 0,-1 0,0 0,1 0,-1 0,0 1,1-1,-1 0,0 0,0 0,1 1,-1-1,1 0,-1 1,0-1,1 1,-1-1,1 0,-1 1,1-1,-1 1,1 0,-1-1,1 1,0-1,-1 1,-27 30,18-17,0 1,1 0,1 0,1 1,0 0,1 0,0 0,2 1,0 0,0 0,2 0,0 0,1 3,1-16,0 1,0 0,1-1,-1 1,1-1,0 1,0-1,1 0,-1 1,1-1,0 0,0 0,1 0,-1 0,1-1,0 1,0-1,0 1,0-1,0 0,1 0,0 0,-1-1,1 1,0-1,0 0,0 0,1-1,-1 1,0-1,1 0,-1 0,1 0,-1 0,1-1,-1 0,1 0,-1 0,1-1,-1 1,1-1,-1 0,5-2,7-3,0-1,0 0,0-2,-1 0,0 0,-1-1,0-1,-1-1,0 0,-1 0,0-1,-1-1,0 0,-1-1,-1 0,0-1,-6 13,-1 0,0-1,0 1,0-1,0 1,0-1,-1 0,0 0,0 1,0-1,0 0,0 0,-1 0,0 0,0 0,0 0,0 0,-1 0,1 0,-1 0,0 0,0-1,-2 5,1 0,0 1,-1-1,1 0,0 1,-1-1,1 1,0 0,0 0,-1 0,1 0,0 0,0 0,0 0,0 1,1-1,-1 1,0-1,1 1,-1 0,1 0,-1 0,1 0,0 0,0 0,0 0,-1 2,-2 0,0 0,0 0,1 1,-1-1,1 1,0 0,0 0,1 1,0-1,0 0,0 1,0-1,1 1,0 0,0-1,0 1,1 0,0 0,0-1,1 1,-1 0,1 0,1-1,-1 1,1-1,0 1,0-1,0 1,1-1,0 0,0 0,0-1,0 1,1-1,0 1,0-1,0 0,0 0,4 1,1-1,-1-1,1 0,0 0,0-1,0 0,0-1,0 0,0-1,0 1,0-2,0 1,0-1,0-1,0 0,0 0,0-1,0 0,-1 0,0-1,1 0,-1 0,5-5,9-5,0-1,-2-1,0 0,-1-2,0 0,-2-2,9-10,53-96,-78 125,13-61,-16 62,0 0,0 0,0 0,0 0,0 1,0-1,0 1,0-1,1 1,-1 0,0 0,0-1,1 1,-1 0,0 1,1-1,-1 0,1 0,-1 1,1-1,0 1,0-1,-1 1,1-1,0 1,0 0,1 0,-1 0,0-1,0 2,-5 5,0 0,0 1,1 0,0 0,1 1,0-1,0 1,1 0,0 0,1 0,0 0,1 0,0 1,0-1,1 0,1 1,0-1,0 0,1 1,0-1,0 0,2 0,-1-1,1 1,0-1,1 1,0-1,1-1,3 5,8 10,-15-18</inkml:trace>
  <inkml:trace contextRef="#ctx0" brushRef="#br0" timeOffset="12551.585">5673 369,'25'-20,"26"-19,-2-2,-2-3,-2-2,5-9,-3-12,-47 67,1-1,-1 0,1 1,0-1,-1 1,1-1,0 1,-1-1,1 1,0 0,-1-1,1 1,0 0,0-1,-1 1,1 0,0 0,0 0,-1 0,1 0,0 0,0 0,0 0,-1 0,1 0,0 0,0 0,0 1,-1-1,1 0,0 1,-1-1,1 0,0 1,0-1,-1 1,1-1,-1 1,1-1,-1 1,1-1,-1 1,1 0,-1-1,1 1,-1 0,0 0,1-1,-1 1,0 0,1 0,-1-1,0 1,15 43,-7-7,0 11,2 0,2-1,3 0,12 27,-2-43,-10-21</inkml:trace>
  <inkml:trace contextRef="#ctx0" brushRef="#br0" timeOffset="13468.611">6803 736,'0'1,"0"-1,0 0,0 0,0 1,0-1,0 0,0 0,0 1,0-1,1 0,-1 0,0 1,0-1,0 0,0 0,1 0,-1 1,0-1,0 0,0 0,1 0,-1 0,0 1,0-1,0 0,1 0,-1 0,0 0,1 0,-1 0,0 0,0 0,1 0,-1 0,0 0,0 0,1 0,-1 0,0 0,0 0,1 0,-1 0,0 0,0 0,1 0,-1 0,0-1,0 1,1 0,-1 0,0 0,0 0,-7 26,-24 39,-2-1,-4-1,-40 53,60-91,12-18,5-5,-1-1,1 1,-1-1,1 1,-1-1,0 1,0-1,0 0,0 1,0-1,0 0,0 0,0 1,0-1,-1 0,1 0,0-1,-1 1,1 0,-1 0,1-1,-1 1,1 0,-1-1,1 0,-1 1,0-1,1 0,-1 0,0 0,1 0,-1 0,1 0,-8-7</inkml:trace>
  <inkml:trace contextRef="#ctx0" brushRef="#br0" timeOffset="13822.413">6604 736,'48'78,"181"223,-205-254,-17-25</inkml:trace>
  <inkml:trace contextRef="#ctx0" brushRef="#br0" timeOffset="14822.269">7395 313,'-2'-2,"1"0,-1 0,1 0,-1 0,0 1,0-1,0 1,0-1,0 1,0 0,0 0,0 0,0 0,-1 0,1 0,0 1,-1-1,1 1,0-1,-1 1,1 0,-1 0,1 0,-1 0,1 1,-4-1,1 0,-1 1,1-1,0 1,-1 1,1-1,0 1,0 0,0 0,0 1,0-1,0 1,1 0,-1 0,1 1,0-1,0 1,0 0,0 0,1 0,-1 1,1-1,1 1,-1 0,0 0,1 1,-44 143,41-127,-27 178,33 95,0-269,2 0,0-1,2 1,1-1,1 0,1 0,1 0,1-1,1-1,1 0,1 0,1-2,2 1,0-2,0 0,2-1,17 14,22-2,-37-27</inkml:trace>
  <inkml:trace contextRef="#ctx0" brushRef="#br0" timeOffset="18792.954">7508 736,'2'2,"0"-1,0 0,-1 1,1 0,0-1,-1 1,1 0,-1 0,1 0,-1 0,0 0,0 0,0 0,0 0,0 0,-1 1,1-1,-1 0,1 1,-1-1,0 0,0 1,0-1,0 0,0 1,0 0,3 298,0-349,3 1,2-1,2 1,3 0,3-7,-7 27,1 0,0 1,2 1,1-1,2 2,1-2,-15 24,0 0,1 0,-1-1,1 1,0 0,-1 0,1 1,0-1,0 0,0 1,0-1,1 1,-1-1,0 1,1 0,-1 0,0 0,1 1,-1-1,1 0,-1 1,1 0,0-1,-1 1,1 0,-1 0,1 1,0-1,-1 0,1 1,-1 0,1 0,-1-1,0 1,1 1,-1-1,0 0,1 0,-1 1,0 0,0-1,0 1,-1 0,1 0,0 0,-1 0,28 39,-20-20</inkml:trace>
  <inkml:trace contextRef="#ctx0" brushRef="#br0" timeOffset="19708.378">7705 1329,'14'-9,"0"-1,-1-1,0 0,-1 0,0-2,-1 1,-1-1,0-1,0 0,-2 0,1-1,-2 0,0-1,4-14,-12 30,1 0,0 0,-1 0,1 0,-1 0,1 0,-1 0,1 0,0 0,-1 0,1 0,-1-1,1 1,0 0,-1 0,1 0,0-1,-1 1,1 0,-1 0,1-1,0 1,0 0,-1-1,1 1,0 0,0-1,-1 1,1 0,0-1,0 1,0-1,0 1,-1 0,1-1,0 1,0-1,0 1,0-1,0 1,0 0,0-1,0 1,0-1,0 1,1-1,-1 1,0 0,0-1,0 1,0-1,1 1,-1 0,0-1,-30 27,23-20,0 2,1-1,0 1,1 0,-1 0,2 1,-1-1,1 1,0 0,-2 9,6-15,-1 0,0 0,1 0,0 0,-1 0,1 0,0 1,1-1,-1 0,1 0,-1 0,1 0,0 0,0 0,0 0,0 0,1 0,-1 0,1-1,0 1,0-1,0 1,0-1,0 0,0 1,1-1,-1 0,1-1,0 1,-1 0,1-1,0 1,0-1,0 0,0 0,6 1,1 0,-1 0,1-1,-1 0,1 0,0-1,-1-1,1 0,-1 0,1-1,-1 0,0 0,1-1,-1 0,0-1,-1 0,1-1,-1 0,0 0,0 0,0-1,-1 0,0-1,0 0,-1 0,1 0,-1-1,-1 0,0 0,0 0,-1-1,0 1,0-1,-1 0,2-7,-6 17,0-1,1 1,-1-1,0 1,0-1,0 1,0-1,0 0,0 1,0-1,0 0,0 0,0 0,1 0,-1 0,0 0,0 0,0 0,0 0,0 0,0 0,0-1,0 1,0 0,0-1,0 1,0 0,0-1,0 0,1 1,-1-1,0 1,0-1,1 0,-1 1,0-1,1 0,-1 0,1 0,-1 0,1 1,-1-1,1 0,0 0,-1 0,1 0,0 0,0 0,0 0,0 0,0 0,0 0,0 0,0 0,0 0,0 0,0 0,1 0,-1 0,0 0,1 0,-1 1,1-1,-1 0,1 0,-4 3,0 0,0-1,1 2,-1-1,1 0,-1 0,1 1,0 0,0-1,0 1,0 0,0 0,1 0,0 0,-1 0,1 0,0 0,0 1,1-1,-1 0,1 0,-1 1,1-1,0 1,1-1,-1 0,0 1,1-1,0 0,0 0,0 1,0-1,0 0,1 0,-1 0,1 0,0-1,0 1,0 0,0-1,0 1,1-1,-1 0,1 1,-1-1,1-1,0 1,0 0,0-1,0 1,3 0,5-3,0-1,0 0,0-1,0 0,0 0,-1-1,1-1,-1 0,0 0,-1-1,1 0,-1-1,0 0,-1 0,1-1,-1 0,-1-1,0 0,0 0,-1 0,0-1,0 0,-1 0,0-2,-56 88,30 9,21-82,0-1,0 0,0 0,0 1,0-1,1 0,-1 0,1 0,0 1,-1-1,1 0,0 0,0 0,1 0,-1 0,0 0,1-1,-1 1,1 0,-1-1,1 1,0-1,-1 1,1-1,0 0,0 0,0 0,0 0,0 0,1 0,-1-1,0 1,0-1,0 1,1-1,0 0,18-1,-3-4</inkml:trace>
  <inkml:trace contextRef="#ctx0" brushRef="#br0" timeOffset="20927.661">8242 934,'8'4,"0"0,0-1,1 0,-1 0,1 0,0-1,-1-1,1 1,0-1,0-1,0 0,0 0,0-1,0 0,0 0,0-1,0 0,-1-1,1 0,-1 0,0-1,0 0,0-1,0 1,-1-1,1-1,-1 0,-1 0,1 0,-1 0,0-1,-1 0,1-1,-2 1,4-7,111-173,-118 186,-1 1,1-1,0 0,0 1,0-1,0 0,0 1,-1-1,1 0,0 0,-1 0,1 0,-1 0,1 1,-1-1,1 0,-1 0,0 0,1 0,-1-1,0 1,0 0,0 0,0 0,0 0,0 0,0 0,0 0,0 0,0 0,0 0,-1 0,1 0,-1 0,1 0,0 0,-1 0,0 0,1 0,-1 0,0 0,1 1,-1-1,0 0,0 1,1-1,-1 0,0 1,0-1,0 1,0-1,0 1,0-1,0 1,0 0,0-1,0 1,0 0,0 0,0 0,0 0,-11 6,1 1,0 0,0 1,1 0,0 0,1 1,0 1,0-1,1 1,0 1,1 0,0 0,1 0,0 1,1 0,0 0,1 0,0 1,-1 5,4-14,0 0,0 0,0 0,0 0,1 0,-1 1,1-1,0 0,0 0,1 0,-1 0,1 0,0 0,0 0,0 0,1 0,-1 0,1 0,0-1,0 1,0-1,1 1,-1-1,1 0,0 0,0 0,0 0,0 0,0-1,1 0,-1 1,1-1,-1 0,1-1,0 1,0-1,0 1,0-1,2 0,6 1,1-1,0 0,0-1,0 0,-1-1,1-1,0 0,-1 0,1-1,-1-1,0 0,0-1,0 0,-1-1,1 0,-1-1,-1 0,1-1,-1 0,-1 0,0-1,0-1,0 1,-1-1,6-11,-5 10,-1 0,0-1,-1-1,0 1,-1-1,0 0,-1 0,-1-1,0 0,-1-1,-2 15,-1-1,1 0,-1 0,1 1,-1-1,0 0,1 0,-1 1,0-1,0 0,0 0,1 0,-1 0,0 1,0-1,0 0,-1 0,1 0,0 0,0 0,0 1,0-1,-1 0,1 0,0 1,-1-1,1 0,-1 0,1 1,-1-1,1 0,-1 1,1-1,-1 1,0-1,1 0,-1 1,0 0,0-1,1 1,-1-1,0 1,0 0,1 0,-1-1,0 1,0 0,0 0,0 0,1 0,-1 0,0 0,0 0,0 0,0 0,0 0,1 1,-1-1,0 0,0 1,1-1,-1 0,0 1,-41 39,37-31,0 1,0-1,1 1,1 0,-1 0,2 0,-1 1,2-1,-1 1,1-1,1 4,0-10,0 0,1 0,-1 0,1 0,0 0,0 0,0 0,1 0,0 0,-1-1,1 1,0-1,1 1,-1-1,1 0,-1 0,1 0,0 0,0 0,0-1,1 1,-1-1,1 0,-1 0,1 0,-1 0,1-1,0 1,0-1,2 0,2 1,0 0,0 0,0-1,0 0,0 0,1-1,-1-1,0 1,0-1,0 0,0-1,0 0,0 0,-1-1,1 0,-1 0,0-1,1 0,-1 0,-1 0,1-1,-1 0,0-1,0 1,0-1,-1 0,0-1,0 1,-1-1,3-4,3-6,-1 0,0 0,-1-1,-1 0,-1-1,-1 0,1-6,-6 25,0 0,0 0,-1 0,1 0,0 0,0 0,-1 0,1 0,0 0,0 0,-1 0,1 0,0 0,0 0,0 0,-1 0,1 0,0-1,0 1,-1 0,1 0,0 0,0 0,0 0,0-1,-1 1,1 0,0 0,0 0,0 0,0-1,0 1,-1 0,1 0,0-1,0 1,0 0,0 0,0 0,0-1,0 1,0 0,0 0,0-1,-13 23,3-2,1 1,0 0,2 1,0 0,2 0,0 0,2 1,0 0,1 9,2-28,0 1,1-1,-1 1,1-1,0 0,0 1,0-1,1 0,-1 0,1 1,0-2,0 1,1 0,-1 0,1-1,0 1,0-1,0 0,0 1,1-2,-1 1,1 0,0 0,22-13,-18-5</inkml:trace>
  <inkml:trace contextRef="#ctx0" brushRef="#br0" timeOffset="21526.099">8552 313,'6'-4,"43"-26,-2-2,-1-3,-2-1,-1-2,-2-2,19-26,-35 34,-14 59,-5 9,1 0,1-1,2 0,2-1,15 32,-17-48,0-3</inkml:trace>
</inkml:ink>
</file>

<file path=ppt/ink/ink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31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17 113,'-17'-2,"38"-3,0 1,194-17,-75 13,171-27,-7 7,-4 18,-301 10</inkml:trace>
</inkml:ink>
</file>

<file path=ppt/ink/ink4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9:29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70,'-4'1,"1"1,0 0,-1 0,1 0,0 0,0 1,0-1,1 1,-1-1,1 1,-1 0,1 0,0 0,0 1,0-1,0 0,1 1,0-1,-1 1,1 0,0-1,1 1,-1 0,1-1,0 1,-1 2,-15 160,-17 163,-4-86,24-173,15-68</inkml:trace>
  <inkml:trace contextRef="#ctx0" brushRef="#br0" timeOffset="465.994">0 211,'49'-33,"1"3,2 2,0 2,2 3,12-3,-53 22,-2-3,1 1,0 1,0 0,0 1,1 0,0 1,0 1,0 0,0 0,0 1,0 1,0 0,0 1,0 1,0 0,0 0,4 2,-15-2,1 0,-1-1,0 1,0 0,1 0,-1 0,-1 1,1-1,0 0,0 1,-1-1,0 1,1 0,-1-1,0 1,0 0,0 0,-1 0,1 0,-1-1,0 1,1 0,-1 0,0 0,-1 0,1 0,-1 0,1 0,-1 0,0 0,0-1,0 1,0 0,0-1,-2 2,-57 90,-208 171,266-264,0 1,0-1,0 1,0-1,1 1,-1 0,0-1,1 1,-1 0,1 0,0 0,-1 0,1 1,0-1,0 0,0 0,1 1,-1-1,1 1,-1-1,1 0,0 1,-1-1,1 1,1-1,-1 1,0-1,1 1,-1-1,1 0,0 1,-1-1,1 0,0 1,1-1,-1 0,0 0,1 0,-1 0,1 0,-1 0,1-1,2 2,9 5,2-2,-1 0,0-1,1 0,0-1,0 0,0-2,6 1,-9-2,0 0,-1 1,1 1,0 0,-1 0,0 1,1 0,-2 1,1 1,0 0,-1 0,0 1,7 6,-14-10,-1-1,0 1,0 0,0 0,0 0,0 0,-1 0,1 0,-1 0,0 1,0-1,0 0,0 1,0-1,-1 1,0-1,0 1,0-1,0 1,0-1,-1 1,1-1,-1 1,0-1,0 0,0 1,-1-1,1 0,-1 0,0 0,0 0,0 0,-2 2,-89 76,-178 45,197-107,64-21,4-4</inkml:trace>
  <inkml:trace contextRef="#ctx0" brushRef="#br0" timeOffset="1121.709">705 634,'2'6,"0"1,0-1,1 0,0-1,0 1,0 0,0-1,1 1,0-1,0 0,1-1,-1 1,1-1,0 1,0-2,0 1,1 0,-1-1,1 0,0 0,0-1,0 0,0 0,1 0,-1-1,0 0,1 0,-1 0,1-1,-1 0,1 0,-1-1,1 0,-1 0,6-2,4-4,0-2,0 1,-1-2,0 0,0-1,-1-1,-1 0,0 0,-1-1,8-12,-19 24,-1 0,0 1,0-1,1 0,-1 0,1 0,-1 0,1 1,-1-1,1 0,-1 0,1 1,0-1,-1 0,1 1,0-1,0 1,-1-1,1 1,0-1,0 1,0 0,0-1,0 1,0 0,-1 0,1 0,0-1,0 1,0 0,0 0,0 0,0 1,0-1,0 0,0 0,0 0,-1 1,1-1,0 0,0 1,0-1,0 1,-1-1,1 1,0-1,0 1,-1 0,1-1,0 1,-1 0,1-1,-1 1,1 0,-1 0,1 0,-1-1,0 1,1 1,5 60,-7-58,0 0,0 0,1 1,-1-1,1 0,0 0,0 0,0 0,0 0,1 1,0-1,0 0,0 0,0 0,1 0,-1-1,1 1,0 0,0-1,0 1,1-1,-1 0,1 1,0-1,0 0,0-1,0 1,1-1,-1 1,1-1,-1 0,1 0,0 0,0-1,0 0,0 1,0-1,0 0,0-1,6 0,0-1,0 0,-1 0,1-1,-1-1,1 1,-1-2,0 1,0-1,0-1,0 1,-1-1,0-1,0 0,0 0,-1 0,5-6,101-137,-78 85,-2-2,-3-1,-4-2,-2-1,4-30,-18 68,5-62,-16 93,0 0,0 1,0-1,0 0,0 0,-1 1,1-1,0 1,0-1,0 1,-1-1,1 1,0 0,0 0,-1-1,1 1,0 0,0 0,-1 0,1 0,0 1,-1-1,1 0,0 0,0 1,-1-1,1 1,0-1,0 1,0 0,0-1,0 1,0 0,0 0,0-1,0 1,0 0,0 0,0 0,1 0,-1 0,0 1,1-1,-1 0,1 0,-1 0,1 1,-1-1,1 0,0 0,0 1,0 0,-12 22,2 0,1 1,1 0,2 1,0-1,1 1,2 1,1-1,1 0,1 1,1-1,2 6,-3 9,3-7,2 0,0-1,3 0,0 0,2-1,5 10,-2-4,1 17,-10-31</inkml:trace>
  <inkml:trace contextRef="#ctx0" brushRef="#br0" timeOffset="1373.382">1270 211,'38'9,"32"9,9 1,1-3,-9-4,-11 0,-11-1,-15-3</inkml:trace>
</inkml:ink>
</file>

<file path=ppt/ink/ink4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9:32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1264,'36'-3,"-1"-1,1-2,-1-2,0-1,-1-1,0-2,4-4,-17 10,-1-1,0-1,0 0,-1-2,-1 0,1-1,-1-1,-1-1,-1-1,1 0,-2-1,0 0,-1-1,-1-1,0 0,-1-1,7-15,-14 21,19-58,-23 68,-1 1,1-1,-1 0,0 0,0 1,0-1,0 0,0 0,0 1,-1-1,1 0,0 0,-1 1,1-1,-1 0,0 1,0-1,1 1,-1-1,0 1,0-1,0 1,-1 0,1-1,0 1,0 0,-1 0,1 0,-1 0,1 0,-1 0,1 0,-1 1,0-1,1 0,-2 1,-5 0,1 1,-1 0,0 1,1 0,-1 0,1 1,0 0,0 0,0 0,0 1,0 0,1 1,0-1,0 1,0 0,0 1,1 0,0-1,-1 3,-4 2,1 1,1 0,-1 0,2 1,0 0,0 0,1 1,0 0,2 0,-3 7,6-15,-1-1,1 1,0 1,0-1,1 0,0 0,0 0,0 0,0 0,1 0,0 1,0-1,0 0,0 0,1-1,0 1,0 0,1-1,-1 1,1-1,0 1,0-1,0 0,0 0,1-1,0 1,0-1,0 0,0 1,7 2,-1-1,0 0,1 0,0-1,0-1,1 0,-1 0,1-1,-1 0,1-1,0 0,-1-1,1-1,0 0,-1 0,1-1,-1-1,11-3,21-8,0-2,-1-2,-1-1,7-8,-44 25,16-9,-1-2,0 0,0-1,-2-1,0 0,-1-2,0 0,11-16,-8-5,-18 37,-1 0,1 1,-1-1,0 0,1 1,-1-1,0 0,0 0,1 1,-1-1,0 0,0 0,0 0,0 1,0-1,0 0,0 0,0 1,-1-1,1 0,0 0,0 1,-1-1,1 0,0 0,-1 1,1-1,-1 0,1 1,-1-1,1 1,-1-1,1 1,-1-1,1 1,-1-1,0 1,1-1,-1 1,0 0,0-1,1 1,-1 0,0 0,0-1,1 1,-1 0,0 0,0 0,-5 2,1 0,-1 1,1 0,-1 0,1 0,0 0,0 1,0 0,0 0,1 0,0 1,0-1,0 1,-3 5,2-4,-2 2,1-1,0 1,1 0,0 0,0 1,1-1,0 1,0 0,1 0,0 1,1-1,0 1,0-1,1 1,0 0,1-1,0 1,1 0,0 0,0-1,1 1,0-1,3 7,-3-13,0 0,0 0,1 0,0 0,-1 0,1 0,0-1,0 1,1-1,-1 0,0 0,1 0,-1-1,1 1,0-1,-1 0,1 1,0-2,0 1,0 0,0-1,0 0,0 0,1 0,97-13,-78 7,-1-2,0 0,0-1,-1-1,0-1,-1-1,0-1,-1 0,0-2,-2 0,1-2,-2 0,15-18,-16 15,5-4,-2 0,0-2,-2 0,-1-2,11-24,-24 48,-1 0,-1 0,1 0,-1 0,1-1,-1 1,0-1,-1 1,1 0,-1-1,0 1,0-1,0 1,-1-1,1 1,-1-1,0 1,-1 0,1 0,-1-1,-1 5,0-1,1 1,-1 0,0 0,0 1,0-1,0 0,1 1,-1 0,0-1,0 1,1 0,-1 1,1-1,-1 0,1 1,-1-1,1 1,0 0,0 0,0 0,0 0,0 0,0 0,0 1,1-1,-2 3,-8 10,0 0,1 1,0 0,2 1,0 0,1 1,0-1,1 1,2 1,0-1,0 1,2-1,0 1,2 0,0 6,0-20,1 0,0 0,0 0,0 0,1 0,-1 0,1 0,1 0,-1-1,1 1,-1-1,1 1,0-1,1 0,-1 0,1-1,0 1,0-1,0 0,0 0,1 0,-1 0,1-1,-1 1,1-1,0-1,5 2,10 1</inkml:trace>
  <inkml:trace contextRef="#ctx0" brushRef="#br0" timeOffset="3440.225">651 530,'35'-17,"-1"-2,0-2,-1-1,-2-1,0-2,23-24,-24 18,-1-1,-1-1,-2-2,12-21,-16 24,-22 30,0 1,0 0,1-1,-1 1,1 0,-1-1,1 1,-1 0,1-1,0 1,-1 0,1 0,0 0,0 0,0 0,0 0,0 0,0 0,0 0,0 0,0 0,1 1,-1-1,0 0,0 1,1-1,-1 1,0 0,1-1,-1 1,1 0,-1 0,0 0,1 0,-1 0,1 0,-1 0,0 0,1 1,-1-1,0 1,1-1,-1 1,0-1,1 1,-1-1,0 1,0 0,9 77,-11-71,0-1,1 1,1 0,-1-1,1 1,0-1,0 1,1-1,0 0,0 1,0-1,1 0,0 0,0-1,0 1,3 2,15 11,-1-6</inkml:trace>
  <inkml:trace contextRef="#ctx0" brushRef="#br0" timeOffset="3959.213">2400 615,'-34'43,"-20"29,-6 7,7-6,8-9,7-12,10-9,4-8,2-9,5-5,0-6,3 0,0-3,1-8,4-5</inkml:trace>
  <inkml:trace contextRef="#ctx0" brushRef="#br0" timeOffset="4195.525">2005 615,'10'28,"12"20,3 7,2-2,1-10,-5-7,0-5,-1-3,2-2,-3 0,-1-5,-4 0,-4 0,0-4,-2 2,-2-4</inkml:trace>
  <inkml:trace contextRef="#ctx0" brushRef="#br0" timeOffset="5040.604">2513 1095,'38'-18,"-1"-1,-1-2,-1-2,-1-1,-1-1,21-23,-36 33,-6 7,-1-1,-1 0,1-1,-2 0,1 0,-1-1,-1 0,0-1,-1 0,0 0,-1-1,0 1,-1-1,0-1,-1 1,-1-1,0 1,-1-1,0 0,0-12,-2 24,0 1,0-1,0 1,0-1,0 0,0 1,-1-1,1 0,0 1,-1-1,1 1,-1-1,0 1,1-1,-1 1,0 0,0-1,0 1,0 0,0-1,0 1,0 0,-1 0,1 0,0 0,-1 0,1 0,0 1,-1-1,1 0,-1 1,1-1,-1 1,0-1,1 1,-1 0,1 0,-1 0,0 0,1 0,-1 0,0 0,1 0,-1 0,1 1,-1-1,0 1,1-1,-1 1,1 0,0 0,-1 0,1-1,0 1,-1 0,1 1,0-1,0 0,-13 8,2 1,-1 0,1 1,1 0,0 1,0 0,1 1,1 0,0 0,1 1,1 0,0 1,0 0,2 0,0 0,0 0,2 1,0 0,1 0,0 0,1 0,1 0,2 14,-2-25,1 0,0 0,0 0,1 0,-1 0,1-1,0 1,1 0,-1-1,1 0,0 1,0-1,0-1,0 1,1 0,-1-1,1 1,0-1,0 0,0 0,1-1,-1 1,1-1,-1 0,1 0,0-1,0 1,1-1,142 13,-127-16,1-1,-1-1,0 0,0-2,0 0,-1-2,0 0,0-1,-1-1,-1-1,1 0,-2-2,1 0,4-6,-13 12,0 1,0-2,0 1,-1-1,-1-1,1 0,-1 0,-1 0,0 0,0-1,-1 0,0-1,-1 1,0-1,0 0,-1 0,-1 0,0 0,0 0,-2 9,0 0,0 0,0 0,0 1,0-1,-1 0,1 0,-1 1,1-1,-1 0,1 1,-1-1,0 0,0 1,0-1,0 1,0-1,0 1,0 0,0-1,-1 1,1 0,-1 0,1 0,0 0,-1 0,0 0,1 1,-1-1,0 0,1 1,-1-1,0 1,1-1,-1 1,0 0,0 0,0 0,1 0,-1 0,-1 1,-68 32,66-29,0 1,0 0,0 0,1 1,0-1,0 1,1 0,0 0,0 0,0 0,0 1,1-1,0 1,1 0,0-1,0 1,0 0,0 0,1 0,1 0,-1-1,1 1,0 0,0 0,1 0,0-1,0 1,1-1,0 0,0 0,0 0,1 0,-1 0,2 0,8 2,1-1,0 0,0-1,1 0,-1-1,1-1,1 0,-1-1,0-1,1 0,-1-1,1-1,-1 0,1-1,-1-1,1-1,-1 0,0-1,0 0,0-1,-1-1,0 0,4-3,2 1,0 0,-1-1,0-1,-1-1,0 0,-1-2,-1 0,1 0,-2-2,0 0,-1-1,-1 0,0-1,-1-1,-1 1,9-20,-19-13,-1 49,-1 1,1-1,-1 0,1 0,-1 0,0 1,1-1,-1 0,0 1,0-1,1 0,-1 1,0-1,0 1,0-1,1 1,-1 0,0-1,0 1,0 0,0 0,0 0,0-1,0 1,0 0,0 0,0 0,0 0,0 1,0-1,0 0,0 0,1 1,-1-1,0 0,0 1,0-1,0 1,0-1,1 1,-1-1,0 1,0 0,1-1,-1 1,1 0,-1-1,0 1,1 0,-1 0,1 0,-11 11,1 0,0 1,1 0,1 0,0 1,1 0,0 1,1 0,1 0,0 0,1 0,1 1,0-1,1 1,1 0,0 0,1 0,1 0,2 15,-2-25,0 0,0 0,0 0,1 0,0 0,0 0,0 0,1 0,0-1,0 0,0 1,1-1,0 0,0 0,0-1,1 0,-1 1,1-1,0-1,0 1,0-1,1 0,-1 0,1 0,0-1,0 0,-1 0,2 0,-1-1,0 0,0 0,0 0,0-1,1 0,-1-1,0 1,0-1,0 0,0 0,4-2,8-10</inkml:trace>
  <inkml:trace contextRef="#ctx0" brushRef="#br0" timeOffset="5462.017">3049 249,'67'-37,"-3"-2,-2-3,6-9,17-29,-83 80,-1 0,1 0,0 1,-1-1,1 0,-1 1,0-1,1 1,-1-1,1 1,-1 0,0 0,1-1,-1 1,0 0,0 0,0 0,0 0,0 1,0-1,0 0,0 0,0 0,0 1,-1-1,1 1,0-1,-1 0,1 1,-1-1,0 1,0-1,1 1,-1-1,0 1,0-1,0 1,-1 1,2 0,16 65,-13-46,0 0,2-1,1 0,1 0,0 0,2-1,0 0,3 2,37 40,-32-48</inkml:trace>
</inkml:ink>
</file>

<file path=ppt/ink/ink4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9:38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86 369,'28'-5,"35"-1,10 0,-2 1,-9 2,-4-4,-8-1,-8 2,-6 1,-4 1,-3 2,-2 1,-4-4,-3-1,-9 1,-6 0</inkml:trace>
  <inkml:trace contextRef="#ctx0" brushRef="#br0" timeOffset="252.893">0 624,'44'0,"42"-5,12-1,-2-5,-6-1,-15 3,-10-3,-12 1,-4 2,-7 3,-5 2,-4 2,-3-3,-7-1</inkml:trace>
  <inkml:trace contextRef="#ctx0" brushRef="#br0" timeOffset="599.719">1778 88,'-47'24,"1"2,1 2,1 2,-39 35,63-49,1 0,1 1,0 1,1 1,1 1,1 0,0 2,11-15,0-1,0 1,1 1,0-1,0 1,1-1,0 1,0 0,1-1,0 1,0 0,1 0,0 0,0 0,1 0,0 0,0 0,1 0,0-1,1 1,-1-1,1 1,1-1,0 1,1 0,1 0,0-1,0 1,0-1,1-1,0 1,0-1,1 0,0-1,0 0,0 0,1-1,-1 0,1 0,0-1,0 0,0 0,6-1,13 4,1-2,0-2,0 0,0-2,15-2,-16-3,0 0,-1-2,0-1,0-2,-1 0,0-2,0-1,-2 0,1-2,-2-1,0-1,-1-1,-1-1,12-14,-21 21,-1 0,0-2,-1 1,0-1,-1-1,-1 1,0-1,-2-1,1 0,-2 0,0 0,0 0,0-10,-4 17,1 0,-1 0,-1 0,0-1,0 1,-1 0,0 0,0 0,-1 0,0 0,-1 0,0 0,0 1,-1-1,0 1,-1 0,1 0,-2 0,1 1,-1 0,0 0,0 0,-1 1,0 0,-3-2,-14-7</inkml:trace>
  <inkml:trace contextRef="#ctx0" brushRef="#br0" timeOffset="1080.251">1130 313,'71'-1,"193"13,-145-1,0-5,1-6,-1-5,0-5,52-13,-56 9,111-17,-123 6,-92 22</inkml:trace>
  <inkml:trace contextRef="#ctx0" brushRef="#br0" timeOffset="2696.042">2118 59,'-94'-45,"80"41,0 1,0 1,0 0,0 0,-1 2,1 0,0 0,-1 1,1 1,0 1,0 0,0 0,0 2,1-1,0 2,-12 6,-12 18,26-14</inkml:trace>
</inkml:ink>
</file>

<file path=ppt/ink/ink4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35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0 772,'10'5,"1"0,-1-1,1-1,0 0,0 0,0-1,1 0,-1-1,0-1,1 1,-1-2,0 0,1 0,-1-1,0 0,0-1,0 0,0-1,0 0,12-7,0-1,-1 0,-1-2,0 0,0-1,-2-1,0-1,0-3,63-65,-5-5,-3-2,48-83,8-19,-130 193,1 0,-1 1,0-1,1 0,-1 1,0-1,1 0,-1 1,1-1,-1 1,1-1,-1 1,1-1,0 1,-1-1,1 1,0-1,-1 1,1 0,0-1,-1 1,1 0,0 0,0 0,-1-1,1 1,0 0,0 0,0 0,-1 0,1 0,0 1,0-1,-1 0,1 0,0 0,0 1,-1-1,1 0,0 1,-1-1,1 0,0 1,-1-1,1 1,-1-1,1 1,-1-1,1 1,-1 0,1-1,-1 1,1 0,-1-1,0 1,1 0,-1 0,0-1,0 1,0 0,7 51,-7-49,2 51,-2 0,-2 0,-2-1,-3 1,-2-1,-3 0,-1-1,-4 0,-1-2,-2 0,-3 0,20-43,-1 0,0 0,0-1,-1 0,0 1,0-1,0-1,0 1,-1-1,0 0,0 0,-1-1,1 0,-1 0,0 0,0-1,-1 0,1 0,0-1,-1 0,1-1,-1 1,0-1,0-1,-2 1,2 0,0-1,0 0,0 0,-1-1,1 0,0 0,0-1,0 0,0 0,1-1,-1 0,1 0,-1-1,1 0,0 0,-4-4,-7-10</inkml:trace>
  <inkml:trace contextRef="#ctx0" brushRef="#br0" timeOffset="347.484">1524 237,'-27'23,"1"1,1 2,2 0,0 2,2 0,1 2,1 0,2 1,1 1,-11 30,25-57,-1-1,1 1,1-1,-1 1,1 0,0-1,0 1,0 0,0 0,1 0,0 0,0 0,0 0,1 0,0 0,0 0,0-1,0 1,1 0,0-1,0 1,0-1,0 1,1-1,0 0,0 0,0 0,0-1,0 1,1-1,0 1,0-1,0 0,1 0,7 1,0 0,0-1,0-1,0 0,1 0,-1-1,1-1,-1 0,1-1,-1 0,1-1,-1 0,0-1,0-1,0 0,-1 0,1-1,-1-1,0 0,0 0,-1-1,0 0,0-1,0 0,-1-1,-1 0,1 0,-1-1,-1 0,0 0,0-1,-1 0,1-5,-3 8,0-1,0 1,-1-1,-1 0,1 0,-2-1,1 1,-1 0,-1-1,1 1,-2-1,1 1,-1 0,-1-1,1 1,-2 0,1 0,-1 0,-1 0,0 1,0-1,0 1,-1 0,0 0,-1 1,0-1,0 1,0 1,-1-1,0 1,-1 0,1 0,-1 1,0 0,0 1,-1 0,1 0,-1 0,-3 1,3 1,1 1,-1 1,0 0,0 0,0 0,0 1,0 1,0 0,0 0,-6 2,-13 8</inkml:trace>
</inkml:ink>
</file>

<file path=ppt/ink/ink4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39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0 217,'218'20,"215"-11,-433-8,1-1,0 0,-1 1,1-1,0 0,-1 0,1 1,0-1,-1 0,1 0,0 0,-1 0,1 0,0 0,0 0,-1 0,1 0,0 0,-1-1,1 1,0 0,-1 0,1-1,0 1,-1 0,1-1,-1 1,1 0,-1-1,1 1,-1-1,1 1,-1-1,1 1,-1-1,1 0,-1 1,0-1,1 1,-1-1,0 0,0 1,0-1,1 0,-1 1,0-1,0 0,0 0,0 1,0-1,0 0,0 1,0-2,-27-29,-175-127,201 158,0-1,-1 0,0 1,1-1,-1 0,0 0,1 0,-1-1,1 1,-1 0,1 0,0-1,0 1,-1-1,1 1,0-1,0 0,1 1,-1-1,0 0,0 0,1 1,-1-1,1 0,0-2,5 2,3 3</inkml:trace>
</inkml:ink>
</file>

<file path=ppt/ink/ink4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40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0 255,'40'-9,"-1"1,1 2,1 2,-1 2,33 2,-61 0,92 0,-104 0,1 0,-1 0,1 0,-1 0,1 0,-1-1,1 1,-1 0,1 0,-1 0,0-1,1 1,-1 0,0 0,1-1,-1 1,1 0,-1-1,0 1,0 0,1-1,-1 1,0 0,0-1,1 1,-1-1,0 1,0-1,0 1,0 0,0-1,1 1,-1-1,0 1,0-1,0 1,0-1,0 1,-1-1,1 1,0-1,0 1,0 0,0-1,0 1,-1-1,1 1,0 0,0-1,-1 1,1-1,0 1,-1 0,1-1,0 1,-1 0,1 0,0-1,-1 1,1 0,-1 0,1-1,-28-24,26 24,-139-115,140 116,0-1,0 0,0 0,0 0,0 0,0 0,0 0,0 0,0-1,1 1,-1 0,0 0,1-1,-1 1,1 0,-1-1,1 1,0 0,0-1,-1 1,1-1,0 1,0 0,1-1,-1 1,0-1,0 1,1 0,-1-1,0 1,1 0,-1-1,1 1,0 0,0 0,-1-1,1 1,0 0,0 0,0 0,0 0,0 0,0 0,0 1,1-1,-1 0,0 0,0 1,1-1,15-5</inkml:trace>
</inkml:ink>
</file>

<file path=ppt/ink/ink4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41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30,'5'0,"7"0,5 0,5 0,3 0,3 0,1-5,1-1,-1 0,1 1,-1 2,-1 0,1 2,-1 1,0 0,-9 0,-9 0</inkml:trace>
</inkml:ink>
</file>

<file path=ppt/ink/ink4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41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1,'19'5,"11"1,6 0,1-1,-1-1,-2-2,-1-1,-2 0,-2-1,0 0,-1-1,0 1,-5 0</inkml:trace>
</inkml:ink>
</file>

<file path=ppt/ink/ink4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38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1 649,'15'1,"1"-1,-1-1,0 0,0-1,1 0,-1-1,-1-1,1-1,0 0,1-2,9-5,-1-2,0 0,-1-1,-1-2,0 0,-1-2,-1 0,-1-1,-1-1,114-151,-132 172,6-9,0 1,-1-1,-1-1,1 1,-1 0,-1-1,0 0,0 0,-1 0,-1 0,1-1,-2 1,1 0,-1 0,-1-7,0 16,1 0,0-1,0 1,-1 0,1 0,-1 0,1 0,-1 0,1-1,-1 1,0 0,0 0,1 1,-1-1,0 0,0 0,0 0,0 0,0 1,0-1,0 1,0-1,0 0,0 1,-1 0,1-1,0 1,0 0,0 0,-1-1,1 1,0 0,0 0,0 0,-1 0,1 1,0-1,0 0,0 0,-1 1,1-1,0 1,0-1,0 1,0-1,0 1,0 0,-45 40,26-16,0 0,2 2,1 0,1 1,1 0,2 2,1-1,1 2,1 2,8-27,1 1,0 0,0-1,1 1,0 0,0-1,1 1,0 0,0-1,0 1,1 0,0-1,0 0,0 1,1-1,0 0,0 0,1-1,0 1,0-1,0 0,0 0,1 0,0 0,0-1,0 0,1 0,0 0,-1-1,1 1,0-2,0 1,1-1,-1 1,1-2,-1 1,1-1,1 0,11 0,1-1,0-1,-1-1,1 0,-1-2,0 0,0-1,0-1,-1-1,0-1,0 0,-1-1,0-1,0-1,-1 0,1-2,-1 3,0 0,0-1,-1-1,0 0,-1-1,-1-1,0 0,0-1,-2 0,0-1,-1 0,0-1,6-15,-15 31,0-1,0 0,0 0,0 1,0-1,-1 0,1 0,-1 0,1 0,-1 0,0 0,1 0,-1 0,0 0,0 0,0 0,-1 0,1 0,0 0,-1 0,0 0,1 0,-1 0,0 0,0 0,0 1,0-1,0 0,0 1,-1-1,1 1,0-1,-1 1,1-1,-1 1,0 0,1 0,-1 0,0 0,0 0,0 0,1 1,-1-1,0 0,0 1,0 0,0-1,0 1,0 0,0 0,0 0,0 0,0 0,0 1,0-1,0 1,0-1,0 1,0 0,0 0,0 0,-6 4,1 0,0 1,0 0,0 1,1 0,-1 0,2 0,-1 0,1 1,0 0,1 0,0 1,0-1,1 1,0 0,0 0,1 0,0 0,1 0,-1 9,2-12,0 0,0 0,0 1,0-1,1 0,0 0,1 0,-1 0,1 0,1 0,-1 0,1-1,-1 1,2-1,-1 0,1 0,-1 0,1 0,1 0,-1-1,1 0,-1 0,1 0,0-1,1 1,-1-1,1 0,-1-1,1 1,0-1,2 0,13 1,0-1,-1-1,1-1,0-1,0-1,0 0,-1-2,1 0,-1-2,0 0,0-1,-1-1,0-1,0 0,-1-2,15-11,-12 8,0-1,0-1,-2-1,0-1,-1 0,0-2,-2 0,-1 0,0-2,-1 0,-2 0,2-5,3-30,-17 56,0 0,1-1,-1 1,0 0,0 0,1 0,-1-1,0 1,0 0,-1 0,1-1,0 1,0 0,-1 0,1 0,0-1,-1 1,1 0,-1 0,1 0,-1 0,0 0,0 0,1 0,-1 0,0 0,0 0,0 1,0-1,0 0,0 1,0-1,0 0,0 1,0-1,0 1,-1 0,1-1,0 1,0 0,0 0,-1-1,1 1,0 0,-6 3,1 0,-1 0,1 0,0 0,0 1,1 0,-1 1,1-1,0 1,0 0,0 0,1 0,-1 1,1 0,1 0,-1 0,1 0,0 0,-2 7,5-12,-10 17,1 1,1 0,1 0,0 1,1 0,2 0,-3 18,6-32,1 1,-1-1,1 0,1 1,-1-1,1 0,0 0,1 0,-1 1,1-1,0 0,1-1,-1 1,1 0,0-1,1 1,-1-1,1 0,0 0,1-1,-1 1,1-1,0 0,0 0,0-1,0 1,4 1,2 1,1 0,0-1,0 0,1-1,0 0,-1-1,1 0,0-1,0 0,1-1,-1-1,0 0,0-1,0-1,0 1,0-2,12-3,-7-5,-5-1</inkml:trace>
  <inkml:trace contextRef="#ctx0" brushRef="#br0" timeOffset="955.778">2146 28,'-19'24,"-17"18,-1 6,1 0,6-4,8-4,3-4,5-3,5-3,4-2,-3 0,1-1,-3 1,-5-6,0 0,3-5</inkml:trace>
  <inkml:trace contextRef="#ctx0" brushRef="#br0" timeOffset="1201.638">1779 1,'14'28,"15"20,2 6,1-1,-1-5,-5-6,-2-5,-1-9,-4-4,-1-2,-3 0,1-3,-3 0,2-4,-2 1,1 2,4 4,-2-4</inkml:trace>
  <inkml:trace contextRef="#ctx0" brushRef="#br0" timeOffset="1702.027">2427 254,'26'356,"-5"-452,-3-1,5 2,22-58,-1 45,-42 104,0 1,0 0,0 0,0 0,0 0,0 0,1 0,0 0,-1 1,1-1,0 1,0 0,0 0,1 0,-1 0,0 1,1-1,-1 1,1 0,0 0,-1 0,1 0,0 1,-1-1,1 1,0 0,0 0,-1 0,1 1,0 1,-1 0,0 0,0 0,0 1,0-1,0 1,-1-1,1 1,-1 0,1 0,-1 1,0-1,0 0,-1 1,1-1,-1 1,1-1,-1 1,0 0,-1-1,1 1,-1 0,1 0,-1 0,0 0,-1-1,1 3,4 26,7 14,-7-26</inkml:trace>
</inkml:ink>
</file>

<file path=ppt/ink/ink4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44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1345,'0'1,"0"-1,0 0,-1 1,1-1,0 1,0-1,0 0,-1 1,1-1,0 1,0-1,0 1,0-1,0 0,0 1,0-1,0 1,0-1,0 1,0-1,0 1,0-1,0 0,1 1,-1-1,0 1,0-1,0 1,1-1,-1 0,0 1,0-1,1 0,-1 1,0-1,1 0,-1 0,0 1,1-1,-1 0,1 0,-1 1,1-1,-1 0,0 0,1 0,-1 0,1 0,-1 0,1 0,-1 0,0 0,1 0,-1 0,1 0,-1 0,1 0,0 0,7 0,0-1,1 1,-1-2,0 1,1-1,-1 0,0-1,0 0,-1 0,1-1,0 0,-1 0,0-1,0 0,0-1,1 1,27-18,-1-1,-2-2,0-1,-2-2,-1-1,-2-1,0-1,1-7,24-73,-52 111,1 0,-1 0,0-1,0 1,1 0,-1-1,0 1,0 0,0-1,0 1,-1 0,1 0,0-1,0 1,-1 0,1-1,-1 1,1 0,-1 0,0 0,1 0,-1 0,0-1,0 1,0 0,0 1,0-1,0 0,0 0,0 0,0 1,0-1,0 0,0 1,-1-1,1 1,0-1,0 1,-1 0,1 0,0-1,-1 1,1 0,0 0,-1 0,1 0,0 1,-1-1,-64 18,56-12,0-1,0 2,0 0,1 0,0 0,1 1,0 1,0-1,0 1,1 0,1 1,0 0,0 0,1 0,0 1,0 0,1 0,1 0,0 2,4-2,1 1,0 0,1-1,1 1,-1-1,2 0,0 0,0 0,1-1,0 0,0 0,2 0,-1-1,1 0,0 0,1-1,0 0,0-1,-1 2,0-2,1 1,-1-1,1 0,1-1,-1 0,1-1,0 0,0 0,1-1,-1 0,1-1,0 0,0-1,0 0,0-1,1 0,-1-1,0 0,0-1,1 0,-1 0,0-2,0 1,3-3,0-1,-1 0,0 0,0-1,-1-1,0 0,0-1,-1 0,0-1,-1 0,9-10,1-2,-1 0,0 0,-2-2,-1 0,-1-1,-1-1,-1 0,3-11,-10 20,-3 13,0 0,-1 0,0-1,0 1,0 0,0-1,-1 0,1 1,-1-1,0 0,-1 1,1-1,-1 0,0 0,0 1,-1-1,1 0,-1 0,0 1,0-1,-1 0,1 1,-1-1,0 1,0 0,-1 0,1 0,-1 0,0 0,-2-2,-1 5,1 1,0 1,-1-1,1 1,-1 0,1 0,0 0,-1 1,1 0,0 0,0 0,1 1,-1 0,0 0,1 0,-1 0,1 1,0-1,0 1,1 0,-1 0,1 1,0-1,0 1,0 0,0 0,3-4,-7 6,0 1,0 0,1 0,1 0,-1 1,1 0,1 0,-1 0,2 1,-1 0,1-1,1 1,0 0,0 1,1-1,0 0,1 0,0 0,1 1,0-1,0 0,1 0,1 0,-1 0,2-1,-1 1,1-1,1 1,3 3,-2-4,1-1,1-1,0 1,0-1,0-1,1 1,0-1,0-1,1 0,-1 0,1-1,0 0,0-1,0 0,1 0,-1-1,1-1,0 0,-1 0,1-1,0 0,-1-1,1 0,0-1,-1 0,4-2,6-1,0 0,0-2,-1 0,0-1,-1-2,1 1,-2-2,1 0,-2-1,1-1,-2-1,0 0,6-8,-13 14,-1 0,0-1,-1 0,0-1,0 0,-1 1,0-2,0 1,-1 0,-1-1,0 0,0 0,-1 0,-1 0,1 0,-2 0,0-1,0 1,-2-10,1 20,1 0,-1 0,0 0,1 0,-1 0,0 0,0 1,0-1,0 0,0 1,0-1,0 1,0-1,0 1,0-1,0 1,0-1,0 1,0 0,0 0,0 0,-1 0,1 0,0 0,0 0,0 0,0 0,0 0,-1 0,1 1,0-1,0 1,0-1,0 1,0-1,0 1,0-1,0 1,0 0,1-1,-1 1,0 0,0 0,0 0,1 0,-1 0,1 0,-1 0,1 0,-1 0,1 0,-1 0,1 0,0 0,-1 0,1 0,0 0,0 1,0-1,0 0,0 0,0 0,0 0,1 0,-1 1,-4 18,0 0,2 0,0 0,2 0,0 1,1-1,0 0,6 20,-5-30,1 0,1 0,-1 0,2-1,-1 1,1-1,1 0,0-1,0 1,0-1,1 0,0-1,1 0,0 0,0 0,1-1,-1 0,8 3,1-2</inkml:trace>
  <inkml:trace contextRef="#ctx0" brushRef="#br0" timeOffset="577.085">1696 865,'0'358,"29"-605,-26 222,1-1,0 1,2-1,1 1,2 1,0-1,1 2,1-1,2 1,1-2,-13 24,0 0,-1 0,1-1,0 1,0 0,-1 0,1 0,0 0,0 0,0 0,0 0,0 0,1 0,-1 1,0-1,0 0,0 1,1-1,-1 1,0-1,1 1,-1-1,1 1,-1 0,0 0,1 0,-1 0,1 0,-1 0,0 0,1 0,-1 1,0-1,1 1,-1-1,0 1,1-1,-1 1,0-1,0 1,0 0,1 0,-1 0,0 0,0 0,0 0,0 0,-1 0,1 0,0 0,0 0,-1 1,1-1,-1 0,1 1,0 0,2 8,1 1,-1 0,-1 0,0 0,0 0,-1 0,-1 0,0 1,0-1,-1 0,-1 0,0 0,0 0,-1 0,-1 3,2-9,-3 20</inkml:trace>
  <inkml:trace contextRef="#ctx0" brushRef="#br0" timeOffset="1260.994">1950 1232,'88'17,"-82"-16,0-1,0-1,0 0,0 1,0-2,0 1,-1-1,1 0,0 0,-1 0,1-1,-1 0,0 0,0 0,0-1,0 0,-1 0,1 0,-1 0,0-1,0 1,-1-1,1 0,-1 0,0-1,0 1,-1-1,0 1,2-6,-3 8,0 0,1 0,-1 0,0-1,-1 1,1 0,-1-1,1 1,-1-1,0 1,0 0,-1-1,1 1,-1-1,1 1,-1 0,0 0,0-1,-1 1,1 0,-1 0,1 0,-1 0,0 0,0 1,0-1,-1 0,1 1,0 0,-1 0,0-1,0 1,1 1,-1-1,0 0,0 1,-1-1,1 1,0 0,0 0,-1 1,1-1,0 1,-1-1,1 1,-1 0,-1 0,-2 2,1 0,-1 0,1 1,0 0,0 0,0 0,1 1,-1-1,1 1,0 1,0-1,0 1,0 0,1 0,0 0,0 1,0 0,1-1,0 1,-1 1,-38 131,52-23,-7-103,0 0,-1 0,0 0,-1 0,-1 0,0 0,0 0,-1 1,-1-1,-1 7,-1-5,-1 0,-1 0,1-1,-2 0,0 0,-1-1,0 0,-1 0,0-1,0 0,-2 0,1-1,-1-1,-1 0,1 0,-2-1,-6 3,17-10,-1 1,1-1,0 0,-1 0,1 0,-1 0,0 0,1-1,-1 1,0-1,1 0,-1 0,0 0,0 0,1 0,-1 0,0-1,1 0,-1 1,1-1,-1 0,0 0,1 0,-10-10</inkml:trace>
  <inkml:trace contextRef="#ctx0" brushRef="#br0" timeOffset="3829.121">2459 1318,'33'-7,"-1"-1,1-2,-2-1,1-1,-2-2,0-1,0-2,-2 0,2-3,-15 8,0-1,0-1,-1 0,-1-1,-1 0,0-1,-1-1,0 0,5-12,-12 22,1 0,-1 0,-1 0,1 0,-1 0,0-1,-1 0,0 0,0 1,-1-1,0 0,0 0,-1-1,0 1,0 0,-1 0,0 0,0 0,-1 1,0-1,-1 0,0 0,0 1,-1-1,2 6,-1 1,0 0,0 0,0 0,0 1,0-1,0 0,0 1,0 0,0 0,-1 0,1 0,0 1,0-1,0 1,0-1,0 1,0 0,0 1,1-1,-1 0,0 1,0-1,1 1,-1 0,1 0,0 0,-1 0,1 0,0 1,0-1,0 1,1-1,-1 1,-1 2,-3 2,1 0,-1 1,1-1,1 1,0 0,0 0,0 0,1 1,0-1,0 1,1 0,1-1,-1 1,1 0,1 0,0 0,0 0,0 0,1 0,1 0,0 0,0 0,0 0,1-1,1 0,-1 1,1-1,1 0,1 2,4 1,-1-1,1 0,1-1,0 0,0-1,1 0,0-1,0 0,0-1,1 0,0-1,1 0,-1-2,1 1,-1-1,1-1,0-1,0 0,0 0,0-2,0 0,0 0,0-1,0-1,-1 0,1-1,-1 0,0-1,0-1,-1 0,1-1,1-2,5-1,0-1,-1-1,-1-1,0-1,-1 0,0-1,-1 0,-1-2,0 0,-1 0,-1-1,-1-1,0 0,-2 0,0-1,-1 0,-1-1,-10-38,3 58,-1 0,1 0,-1 0,1 0,-1 0,1 0,-1 0,0 0,0 0,1 0,-1 0,0 1,0-1,0 0,0 1,0-1,0 0,0 1,0-1,0 1,0 0,0-1,0 1,-1 0,1 0,0 0,0 0,0-1,0 2,0-1,-1 0,1 0,0 0,0 0,0 1,0-1,0 1,0-1,0 1,0-1,0 1,0-1,0 1,0 0,0-1,0 1,0 0,1 0,-1 0,0 0,-10 10,1 1,0 0,0 1,1 0,1 1,0-1,1 2,1-1,0 1,0 2,4-11,0 0,0 0,0 0,1 0,0 0,1 1,-1-1,1 0,0 1,1-1,-1 0,1 0,0 1,1-1,0 0,0 0,0 0,1-1,-1 1,1-1,1 1,-1-1,1 0,0 0,0 0,0-1,1 1,0-1,0 0,0 0,0-1,0 0,1 0,0 0,-1 0,1-1,0 0,0 0,0-1,0 0,3 1,8 1,1-1,-1-1,1 0,0-1,0-1,-1-1,1-1,-1 0,1-1,-1-1,-1 0,1-1,-1-1,0-1,0 0,-1-1,12-9,130-117,-150 125,0 0,0-1,-1 1,0-1,-1-1,0 1,-1-1,0 1,-1-1,2-8,-5 18,1 0,-1 1,0-1,1 0,-1 1,0-1,0 0,0 1,0-1,0 0,-1 1,1-1,0 0,-1 1,1-1,-1 0,0 1,1-1,-1 1,0-1,0 1,0-1,0 1,0 0,-1 0,1-1,0 1,0 0,-1 0,1 0,-1 0,1 1,-1-1,1 0,-1 0,1 1,-1-1,0 1,1 0,-1-1,0 1,0 0,1 0,-1 0,-1 0,-2 1,-1-1,1 1,0 0,-1 0,1 1,0 0,0 0,0 0,0 0,0 1,1 0,-1 0,1 0,-2 1,0 4,0 0,1 1,0 0,0 0,1 0,0 1,0-1,1 1,0 0,1 0,0 0,1 0,0 1,1-1,-1 0,2 0,0 1,0-1,1 0,0 0,2 3,-1-5,1 0,1 0,0 0,0-1,0 1,1-1,0-1,0 1,1-1,0 0,0 0,0-1,1 0,-1 0,1-1,0 0,1 0,-1-1,1 0,0-1,-1 0,1 0,2-1,4 4,-11-3,-1-1,1 0,-1 0,1-1,-1 1,1-1,0 0,-1 0,1 0,-1 0,1 0,0-1,-1 0,1 1,-1-1,1-1,-1 1,0 0,1-1,1-1,7-8</inkml:trace>
  <inkml:trace contextRef="#ctx0" brushRef="#br0" timeOffset="5195.955">3164 471,'68'-56,"21"-20,-48 42,-1-1,-2-1,-1-3,18-26,-55 64,0 0,0 0,1 0,-1-1,0 1,1 0,-1 0,1 0,-1 0,1 0,-1 0,1 0,0 0,-1 0,1 1,0-1,0 0,0 0,-1 0,1 1,0-1,0 1,0-1,0 1,1-1,-1 1,0-1,0 1,0 0,0 0,0-1,0 1,0 0,1 0,-1 0,0 0,0 0,0 1,0-1,0 0,1 0,-1 1,0-1,0 1,0-1,0 1,0-1,0 1,0 0,0 0,-1-1,1 1,0 0,0 0,-1 0,1 0,0 0,-1 0,1 0,-1 0,1 0,-1 0,1 0,-1 0,0 0,0 0,1 0,-1 1,0-1,15 157,-8-121,25 57,-21-81</inkml:trace>
  <inkml:trace contextRef="#ctx0" brushRef="#br0" timeOffset="5945.424">4772 640,'-44'51,"-100"181,126-211,-1-1,0 0,-2-2,0 0,-19 12,-64 57,104-86,0 0,0-1,0 1,0 0,0 0,0 0,-1-1,1 1,0 0,0 0,-1-1,1 1,-1 0,1 0,0-1,-1 1,1-1,-1 1,0 0,1-1,-1 1,1-1,-1 1,0-1,1 1,-1-1,0 0,0 1,1-1,-1 0,0 0,0 1,1-1,-1 0,0 0,0 0,0 0,1 0,-1 0,0 0,0 0,0-1,1 1,-1 0,0 0,0-1,1 1,-1 0,0-1,0 1,1-1,-1 1,0-1,1 1,-1-1,1 1,-1-1,1 1,-1-1,1 0,-1 1,1-1,0 0,-1 0,1 0,2-14</inkml:trace>
  <inkml:trace contextRef="#ctx0" brushRef="#br0" timeOffset="6217.699">4406 640,'34'28,"-1"7,-1 2,-2 1,-1 1,20 39,18 73,-62-132</inkml:trace>
  <inkml:trace contextRef="#ctx0" brushRef="#br0" timeOffset="6914.445">5083 865,'9'6,"1"-2,0 1,0-1,0-1,0 1,1-2,-1 0,1 0,0 0,-1-2,1 1,0-1,0-1,-1 0,1-1,0 0,-1 0,0-1,1 0,-1-1,0 0,-1-1,1 0,-1-1,0 0,0 0,-1 0,1-2,-2 1,8-8,-7 2,-1 0,0 0,-1 0,0-1,-1 0,0 0,-1-1,-1 0,-1 1,0-1,0 0,-2 0,0 0,0 0,-2 0,-2-13,3 25,0-1,-1 0,0 0,1 1,-1-1,-1 1,1 0,0-1,-1 1,0 0,0 0,0 1,0-1,0 1,0-1,-1 1,1 0,-1 0,1 0,-1 1,0-1,0 1,1 0,-1 0,0 1,0-1,0 1,0-1,0 1,-1 1,-2-1,-3 1,0 0,0 1,0 0,0 0,0 1,0 0,1 1,-1 0,1 0,0 1,0 0,-3 4,-1 3,0 1,1 1,1 0,0 1,1 0,0 0,2 1,-1 0,2 1,0 0,1 0,1 0,1 1,0 0,1 0,1 0,1 0,1 18,-25 174,24-187,-1 0,-1 0,-1 0,-2 0,0-1,0 0,-2 0,-1 0,-1-1,-1 0,-1-1,0-1,-1 0,-1 0,-10 9,1-17,17-16</inkml:trace>
  <inkml:trace contextRef="#ctx0" brushRef="#br0" timeOffset="7566.009">5112 301,'23'-40,"3"1,1 1,2 2,1 0,30-26,-56 58,-1 1,44-36,-45 38,-1 1,1-1,-1 1,0-1,1 1,-1 0,1 0,-1 0,1 0,-1 0,1 0,-1 0,0 0,1 0,-1 1,1-1,-1 1,0-1,1 1,-1-1,0 1,1 0,-1 0,0 0,0 0,0-1,0 2,0-1,0 0,0 0,0 0,0 0,0 0,-1 1,1-1,0 0,-1 1,1-1,-1 1,0-1,1 1,25 127,0-25,-19-85</inkml:trace>
</inkml:ink>
</file>

<file path=ppt/ink/ink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33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30,'0'1,"0"1,0 0,1 0,-1-1,0 1,1 0,-1-1,1 1,0-1,-1 1,1 0,0-1,0 0,0 1,0-1,0 1,0-1,0 0,1 0,-1 0,0 0,1 0,-1 0,1 0,-1 0,1 0,0-1,-1 1,1-1,-1 1,1-1,0 0,0 1,-1-1,1 0,0 0,73-5,-53 3,197-29,148 2,-41 27,-252 13,-66-8,1-1,0 0,0 0,0-1,1 0,-1-1,0 0,0 0,0-1,9-2,3-3,-2 1</inkml:trace>
</inkml:ink>
</file>

<file path=ppt/ink/ink4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07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114 223,'0'150,"0"210,-28-135,27-201,1-24</inkml:trace>
  <inkml:trace contextRef="#ctx0" brushRef="#br0" timeOffset="738.673">1 223,'90'-49,"-82"45,11-6,0 1,1 1,0 1,0 0,0 2,1 0,0 1,0 1,14 1,-32 2,0 0,1 0,-1 1,0-1,0 1,0 0,1 0,-1 0,0 1,0-1,0 1,0 0,-1-1,1 1,0 0,-1 1,0-1,1 0,-1 1,0-1,0 1,0 0,0 0,-1-1,1 1,-1 0,0 1,0-1,0 0,0 0,0 0,-1 1,1-1,-1 0,0 1,0-1,0 0,-1 1,1-1,-1 0,0 0,0 0,0 1,0-1,-1 1,-45 88,40-84,1 0,1 1,0-1,0 2,0-1,1 0,1 1,0 0,0-1,-1 11,5-14,0 1,0-2,1 1,0 0,1 0,-1-1,1 1,0-1,0 1,1-1,-1 0,1-1,0 1,1-1,-1 1,1-1,0-1,0 1,0-1,0 0,1 0,-1 0,1-1,-1 1,1-2,1 1,49 31,-52-29,-1 1,1-1,-1 0,0 1,0 0,0 0,-1 0,0 0,0 0,0 0,0 1,-1-1,0 1,0-1,0 1,-1-1,0 1,0-1,0 1,-1-1,0 1,0-1,0 1,-1-1,0 0,0 1,0-1,0 0,-1-1,0 1,0 0,0-1,-1 1,0-1,-2 3,-27 16,0-1,-2-2,0-1,-1-1,-1-3,-1 0,0-3,-8 1,-17-8,63-7,-1 0,1 0,0 0,0 0,0 1,0-1,0 0,1 0,-1 0,0 1,1-1,-1 0,1 1,0-1,0 0,-1 1,1-1,0 1,0-1,1 1,-1-1,0 1,0 0,1 0,-1-1,1 1,-1 0,1 0,0 0,12-10</inkml:trace>
  <inkml:trace contextRef="#ctx0" brushRef="#br0" timeOffset="1507.366">707 703,'-16'101,"16"-99,0 0,0 1,1-1,-1 1,1-1,-1 0,1 1,0-1,0 0,0 0,1 1,-1-1,0 0,1 0,-1 0,1-1,0 1,-1 0,1-1,0 1,0-1,0 1,0-1,0 0,1 0,-1 0,0 0,1 0,-1-1,0 1,1-1,-1 1,1-1,-1 0,1 0,-1 0,0 0,1 0,0-1,12-3,0 0,0-2,-1 0,1 0,-1-1,-1-1,0 0,0-1,0 0,-1-1,-1-1,1-1,-1 3,-10 7,0 0,0-1,1 1,-1 0,1 0,-1 0,1 0,0 0,0 1,0-1,0 1,0-1,0 1,1-1,-1 1,0 0,1 0,-1 0,1 1,-1-1,1 1,-1-1,1 1,-1 0,1 0,-1 0,1 0,0 0,-1 0,1 1,-1-1,1 1,-1 0,1 0,-1 0,0 0,1 0,-1 0,0 1,0-1,0 1,0 0,14 22,-14-20,1 0,-1 0,1 0,0 0,0 0,0 0,0-1,0 1,1-1,0 0,-1 0,1-1,0 1,1-1,-1 0,0 0,1 0,-1 0,1-1,3 1,5-2,0-1,0 0,-1-1,1 0,0-1,-1 0,1-1,-1-1,0 0,-1 0,1-1,-1-1,0 0,-1 0,0-1,0-1,0 1,-1-2,0 1,-1-1,0-1,3-5,15-12,-1 1,-1-2,-2 0,-1-1,-1-1,-2-1,-1-1,-1 0,-2-1,-2-1,-1 0,-1-1,-2 0,0-16,2 4,-8 38,1-1,-1 1,0-1,-1 1,-1-1,1 0,-2 1,0-1,0 1,-2-7,3 16,-1 1,0-1,1 0,-1 1,0-1,0 1,1 0,-1-1,0 1,0 0,0-1,0 1,0 0,0 0,1-1,-1 1,0 0,0 0,0 0,0 0,0 1,0-1,0 0,0 0,0 0,1 1,-1-1,0 0,0 1,0-1,0 1,1-1,-1 1,0 0,1-1,-1 1,0-1,1 1,-1 0,1 0,-1-1,1 1,-1 0,1 0,-1 0,1 0,0-1,0 1,-1 0,1 0,0 0,0 0,0 0,0 0,0 0,0 0,0 0,0-1,1 1,-1 0,0 0,0 0,1 0,-6 21,2 1,1 0,1 0,0 0,2 0,1 0,0-1,2 1,1 0,0-1,8 18,11 63,31 122,-54-223,-1 0,0 0,0 0,0 0,0 0,-1 0,1 0,0 0,-1 0,0 0,1-1,-1 1,0 0,0 0,0 0,0-1,0 1,0-1,-1 1,1-1,0 1,-1-1,1 0,-1 1,0-1,1 0,-1 0,0 0,0 0,1-1,-1 1,0 0,0-1,0 1,0-1,0 0,0 0,-2 0,-11-2</inkml:trace>
  <inkml:trace contextRef="#ctx0" brushRef="#br0" timeOffset="1751.415">1187 252,'38'5,"42"1,17 0,1-1,-7-2,-13-1,-11 0,-7-2,-8 0,-10 0,-10 0</inkml:trace>
</inkml:ink>
</file>

<file path=ppt/ink/ink4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1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0,'28'450,"-28"61,0-487</inkml:trace>
</inkml:ink>
</file>

<file path=ppt/ink/ink4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15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59,'24'0,"26"1,0-2,1-2,-2-3,1-1,8-5,-17 3,1 1,-1 2,1 1,1 3,11 1,-30 7,-24 1</inkml:trace>
  <inkml:trace contextRef="#ctx0" brushRef="#br0" timeOffset="263.02">1 313,'43'0,"38"-10,15-3,-4 1,-8-3,-13 2,-15 3,-11-2,-9 1,-6 3,-3 2,-1 2,-5 3</inkml:trace>
</inkml:ink>
</file>

<file path=ppt/ink/ink4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12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2207 526,'-120'254,"105"-226,1-1,-1 0,-1-1,-1-1,-1 0,-11 9,10-18,1-5</inkml:trace>
  <inkml:trace contextRef="#ctx0" brushRef="#br0" timeOffset="246.466">1840 526,'24'24,"23"17,2 7,-1-5,-5-5,-5-4,-3-8,-9-3,-3-6,-5-6</inkml:trace>
  <inkml:trace contextRef="#ctx0" brushRef="#br0" timeOffset="664.455">2376 780,'11'9,"1"0,0-1,1 0,0-1,0 0,0-1,1-1,0 0,0 0,0-2,1 0,-1 0,1-2,0 0,0 0,-1-1,1-1,0-1,-1 0,1 0,-1-2,0 0,0 0,0-2,0 1,-1-2,0 0,3-2,-4-3,1 0,-2-1,0 0,-1 0,0-1,-1-1,0 0,-1 0,-1 0,-1-1,0 0,-1 0,0-1,0-8,-5 19,0 1,0-1,-1 0,0 1,0-1,0 0,-1 1,1-1,-2 1,1 0,0-1,-1 1,0 0,0 1,0-1,-1 0,0 1,0 0,0 0,0 0,0 0,-1 1,0 0,0 0,0 0,0 0,0 1,0 0,-1 0,1 0,-1 1,1 0,-1 0,0 0,1 1,-1-1,0 1,0 1,1-1,-1 1,0 0,1 1,-1-1,1 1,-1 0,1 0,0 1,0-1,0 1,0 0,-2 3,-6 6,0 1,1 1,0 0,1 1,1 0,1 0,0 1,1 1,0-1,2 1,0 0,0 1,2-1,-1 8,-3 31,2 1,3-1,4 54,1-48,-7 119,3-170,-1 1,0-1,-1 1,0-1,0 0,-1 0,-1-1,0 0,0 0,-1 0,0 0,-1-1,0 0,0-1,-1 0,0 0,0-1,-3 1,-5-1</inkml:trace>
  <inkml:trace contextRef="#ctx0" brushRef="#br0" timeOffset="1143.413">2489 215,'53'-41,"-1"-3,-3-2,30-36,-79 82,0 1,0-1,0 1,0-1,0 1,0 0,1-1,-1 1,0-1,0 1,1-1,-1 1,0-1,1 1,-1-1,0 1,1-1,-1 0,1 1,-1-1,1 0,-1 1,1-1,-1 0,1 1,-1-1,1 0,0 0,-1 0,1 0,-1 1,1-1,-1 0,1 0,0 0,-1 0,1 0,-1 0,1-1,0 1,-1 0,1 0,-1 0,1-1,-1 1,1 0,-1 0,1-1,-1 1,1 0,-1-1,1 1,-1-1,1 1,-1-1,0 1,1 0,-1-1,0 0,0 1,1-1,-1 1,0-1,0 1,0-1,1 1,-1-1,0 0,0 1,0-1,-1 53,0-40,0 16,-2-12,2 0,0 0,1 0,0 1,1-1,1 0,1 0,0-1,1 1,1-1,0 1,1-1,1-1,7 13,-1-8</inkml:trace>
  <inkml:trace contextRef="#ctx0" brushRef="#br0" timeOffset="1527.865">3195 130,'-30'742,"3"-392,0-197,17-129</inkml:trace>
  <inkml:trace contextRef="#ctx0" brushRef="#br0" timeOffset="-867.131">175 1034,'6'3,"0"1,0-1,0-1,1 1,-1-1,1 0,-1 0,1-1,0 0,-1 0,1 0,0-1,0 0,0 0,-1-1,1 0,0 0,-1-1,1 0,0 0,17-7,-1 0,0-2,-1-1,0-1,-1-1,0 0,-1-2,-1 0,0-2,32-24,-34 29,0 0,-1-2,-1 0,0-1,-1 0,-1-1,-1-1,0 0,-1 0,0-4,-5 9,-3 11,-1-1,0 0,0 1,0-1,0 0,-1 0,1 0,-1-1,1 1,-1 0,0 0,-1-1,1 1,0-1,-1 1,0 0,0-1,0 1,0-1,-1 1,1-1,-1 1,0 0,0-1,0 1,0 0,0 0,-1 0,0 0,1 0,-1 0,0 0,-1 0,1 1,-1-2,-3 3,1 1,0 0,-1 0,1 0,0 1,0-1,0 1,-1 1,1-1,0 1,0-1,1 2,-1-1,0 0,1 1,-1 0,1 0,0 0,0 1,0-1,0 1,1 0,-1 0,1 0,0 1,-2 3,-8 7,0 0,0 1,2 1,0 0,1 0,0 1,2 1,0-1,1 1,1 1,0-1,2 1,0 0,2 0,0 2,2-18,1 1,-1 0,1 0,0 0,0 0,1-1,-1 1,1 0,0-1,1 1,-1-1,1 0,-1 0,1 0,1 0,-1-1,0 1,1-1,0 0,0 0,0 0,0 0,0-1,0 1,1-1,-1 0,1-1,0 1,0-1,-1 0,3 1,4-1,1 1,-1-1,1-1,-1 0,1-1,-1 0,1 0,-1-1,1-1,-1 0,0-1,0 0,1-1,22-12,-2-2,-1-1,0-1,-1-2,-1-1,-2-1,9-10,-31 29,0 1,0-1,-1 0,0 0,0 0,0-1,-1 0,1 1,-2-1,1 0,-1 0,0-1,0 1,0-7,-3 13,0 0,0 0,1 0,-1 1,0-1,0 0,0 1,0-1,0 1,0-1,0 1,0-1,0 1,0 0,-1-1,1 1,0 0,0 0,0 0,0 0,0 0,-1 0,1 0,0 0,0 1,0-1,0 0,0 1,0-1,0 1,0-1,0 1,0-1,0 1,0 0,0-1,0 1,0 0,1 0,-1 0,0 0,1 0,-1 0,0 0,1 0,-1 0,-7 7,-1 0,1 1,1 0,0 0,0 0,1 1,0 0,1 0,0 1,0-1,1 1,1 0,-1 1,1 5,2-12,0 0,0 1,1-1,0 0,0 0,0 0,0 0,1 0,0 1,0-1,0 0,1-1,0 1,0 0,0 0,0-1,1 1,0-1,0 0,0 0,0 0,1 0,0 0,-1-1,1 0,1 0,-1 0,0 0,1 0,-1-1,1 0,0 0,1 0,7 0,1-1,-1 0,1-1,-1-1,0 0,1-1,-1 0,0-1,0-1,0 0,-1-1,0 0,1-1,-2 0,1-1,-1 0,0-1,0 0,-1 0,2-3,151-138,-155 142,0-1,-1 1,0-1,0-1,-1 1,0-1,0 0,-1-1,-1 1,1-1,-2 0,1 0,-1 0,-1 0,0-1,0 1,-1-1,0 0,-1 1,-1-6,1 15,0 0,0 1,0-1,0 1,0-1,0 1,0-1,0 0,-1 1,1-1,0 1,0-1,-1 1,1-1,0 1,-1-1,1 1,-1 0,1-1,-1 1,1-1,0 1,-1 0,1-1,-1 1,0 0,1 0,-1-1,1 1,-1 0,1 0,-1 0,1 0,-1 0,0 0,1 0,-1 0,1 0,-1 0,0 0,1 0,-1 0,1 0,-1 1,1-1,-1 0,1 0,-1 1,1-1,-1 0,1 1,-1-1,1 0,-1 1,1-1,0 1,-1-1,1 1,0-1,-1 1,1-1,0 1,-25 33,25-34,-11 14,1 1,0 0,2 1,0 0,0 0,2 1,0-1,1 2,0-1,1 0,2 1,-1 0,2 0,1 0,0 7,1-21,1 1,-1-1,1 0,0 1,0-1,0 0,0 0,1-1,0 1,-1 0,1-1,1 0,-1 1,0-1,1-1,0 1,-1 0,1-1,0 0,1 0,-1 0,0 0,0-1,1 0,-1 0,1 0,-1 0,1-1,-1 1,1-1,0 0,-1-1,1 1,-1-1,1 0,-1 0,0 0,1-1,-1 1,0-1,0 0,0 0,0-1,0 1,0-1,-1 0,1 0,-1 0,0-1,0 1,0-1,1-1,4-17</inkml:trace>
  <inkml:trace contextRef="#ctx0" brushRef="#br0" timeOffset="-421.404">796 271,'114'-97,"35"-38,-125 109,-23 26,-1-1,0 1,0 0,1-1,-1 1,1 0,-1-1,0 1,1 0,-1-1,1 1,-1 0,1 0,-1 0,1-1,-1 1,1 0,-1 0,1 0,-1 0,1 0,-1 0,1 0,-1 0,1 0,-1 0,1 0,-1 0,1 0,-1 0,1 1,-1-1,1 0,-1 0,0 1,1-1,-1 0,1 0,-1 1,0-1,1 0,-1 1,0-1,1 1,-1-1,0 1,1-1,-1 0,0 1,0-1,0 1,1-1,-1 1,0-1,0 1,0-1,0 1,0-1,0 1,0-1,0 1,0 0,-17 131,17-119,0 0,2 0,-1 0,1 0,1 0,1 0,-1-1,2 0,0 0,0 0,1 0,1-1,0 0,0 0,1-1,0 0,1 0,0-1,7 5,4-2</inkml:trace>
  <inkml:trace contextRef="#ctx0" brushRef="#br0" timeOffset="2230.697">62 271,'-17'-68,"17"68,0 0,0 1,0-1,0 0,0 0,0 1,0-1,0 0,0 0,0 1,0-1,-1 0,1 0,0 1,0-1,0 0,0 0,0 0,-1 1,1-1,0 0,0 0,0 0,-1 0,1 1,0-1,0 0,0 0,-1 0,1 0,0 0,0 0,-1 0,1 0,0 0,0 0,-1 0,1 0,0 0,0 0,-1 0,1 0,0 0,0 0,-1 0,1 0,0 0,0 0,-1 0,1 0,0-1,0 1,-2 29,27 186,-22 296,-54-182,50-318,-1-7,0 0,1 0,-1 0,1 1,1-1,-1 1,0-1,1 0,0 1,0-1,0 1,1-1,0 0,0 1,0-1,0 0,0 1,1-1,0 0,0 0,0 0,0-1,1 1,-1 0,1-1,0 1,0-1,0 0,2 1,17 2,0-3</inkml:trace>
</inkml:ink>
</file>

<file path=ppt/ink/ink4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29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447 27,'-14'-5,"0"0,0 1,0 0,0 1,0 1,-1 0,0 1,1 1,-1 0,1 1,-1 0,1 2,-1-1,1 2,0 0,0 0,0 1,1 1,-12 7,18-7,1 1,-1 0,1 0,1 0,-1 1,1 0,1 0,-1 0,1 0,1 1,-1 0,2 0,-1 0,1 0,1 0,-1 0,1 1,1-1,0 0,1 5,-13 130,4-90,2-1,2 1,5 53,-1-92,-28 210,15-147,3 35,12-111,1 0,-1 0,0 0,1 0,-1-1,1 1,0-1,-1 0,1 0,0 0,0 0,0 0,0-1,0 1,0-1,0 0,0 0,0 0,0 0,0 0,0-1,0 1,-1-1,1 0,0 0,0 0,0 0,-1-1,1 1,-1-1,1 1,-1-1,1 0,9-2,15-3,0 1,0 1,0 1,1 2,0 1,9 1,-12 0</inkml:trace>
</inkml:ink>
</file>

<file path=ppt/ink/ink4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1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1 367,'6'3,"0"-1,1 0,0 0,-1 0,1-1,0 0,0-1,0 1,0-1,-1-1,1 1,0-1,0-1,0 1,-1-1,1 0,-1 0,1-1,4-3,109-76,-90 56,-2 0,-2-2,0-2,-2 0,-1-1,-1-2,0-3,-22 36,1 0,-1-1,0 1,1 0,-1 0,1 0,-1-1,0 1,1 0,-1-1,0 1,1 0,-1 0,0-1,1 1,-1-1,0 1,0 0,0-1,1 1,-1-1,0 1,0 0,0-1,0 1,0-1,0 1,1-1,-1 1,0-1,0 1,-1 0,1-1,0 1,0-1,0 1,0-1,0 1,0 0,-1-1,1 1,0-1,0 1,0 0,-1-1,1 1,0 0,-1-1,1 1,0 0,-1-1,1 1,0 0,-1 0,1-1,-1 1,1 0,-1 0,1 0,0 0,-1 0,1-1,-1 1,1 0,-1 0,1 0,-1 0,-27 17,14-4,1 0,0 1,1 0,1 0,0 1,0 1,2 0,0 1,1-1,1 1,-3 9,9-21,0 0,1 0,-1 0,1 0,0 0,0 0,0 0,1 0,-1-1,1 1,1 0,-1 0,1 0,0-1,0 1,0-1,0 1,1-1,0 0,0 0,0 0,0 0,0-1,1 1,0-1,0 0,0 0,0 0,0-1,1 1,-1-1,1 0,-1 0,1-1,0 1,0-1,0 0,0 0,-1-1,1 0,0 0,0 0,2 0,15-4,-1 0,-1-2,1 0,-1-1,0-1,0-1,-1-1,0-1,-1 0,14-12,-8 8,-9 6,-1 0,0-1,0-1,-1 0,0-1,-1 0,-1-1,0-1,-1 1,9-16,-18 28,0-1,-1 1,1-1,-1 1,1-1,-1 1,0 0,0-1,1 0,-1 1,0-1,0 1,0-1,-1 1,1-1,0 1,0-1,-1 1,1-1,-1 1,0 0,1-1,-1 1,0 0,0-1,0 1,1 0,-2 0,1 0,0 0,0 0,0 0,0 0,-1 0,1 0,0 1,-1-1,1 0,0 1,-1-1,1 1,-1-1,1 1,-1 0,1 0,-1 0,1 0,-1 0,1 0,-1 0,1 0,-1 0,1 1,-1-1,1 1,-1-1,1 1,0 0,-1-1,1 1,0 0,-1 0,1 0,0 0,-1 0,-5 4,1 0,-1 0,1 0,-1 1,1-1,1 2,-1-1,1 0,0 1,1 0,0 0,0 1,0-1,1 1,0 0,2-5,-1 0,1 0,0 1,0-1,0 0,1 0,-1 0,1 1,0-1,0 0,0 1,0-1,0 0,1 0,-1 1,1-1,0 0,0 0,0 0,1 0,-1 0,1 0,0 0,-1 0,1-1,0 1,1-1,-1 1,0-1,1 0,-1 0,1 0,0 0,0 0,0-1,0 1,0-1,0 0,6 2,0-1,0 0,0 0,0-1,1 0,-1-1,0 0,0-1,1 0,-1 0,0-1,0 0,0 0,-1-1,1 0,0-1,-1 0,0 0,0-1,5-4,15-11,-1-1,-1-1,0-1,19-25,44-66,-122 153,27-33,1 1,0 0,1 0,-1 1,1-1,1 1,-1 0,1 0,1 0,0 1,0-1,0 0,1 1,0 0,1-1,0 1,0-1,1 1,0-1,1 1,0-1,0 1,0-1,1 0,1 0,-1 0,1-1,0 1,1-1,0 0,0 0,3 2,-3-5,-1 0,1-1,0 1,0-1,1 0,-1-1,1 1,-1-1,1 0,0 0,0-1,0 0,0 0,0 0,0-1,0 1,4-2,9-3</inkml:trace>
</inkml:ink>
</file>

<file path=ppt/ink/ink4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1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1 193,'70'-35,"-2"-3,-1-3,13-14,-80 53,1 1,0-1,0 1,0 0,0-1,0 1,0 0,0-1,1 1,-1 0,0 0,1 0,-1 0,1 1,-1-1,1 0,-1 0,1 1,-1-1,1 1,0 0,-1-1,1 1,0 0,0 0,-1 0,1 0,0 0,-1 0,1 1,0-1,-1 1,1-1,-1 1,1-1,-1 1,1 0,-1 0,1 0,-1 0,1 0,-1 0,0 0,0 0,0 0,1 1,-1-1,-1 0,1 1,0-1,0 1,0-1,-1 1,1-1,-1 1,1 1,43 156,26-63,-56-86</inkml:trace>
</inkml:ink>
</file>

<file path=ppt/ink/ink4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2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69,'-12'6,"0"0,0 1,1 1,0 0,0 1,1 0,0 1,0-1,1 2,1 0,-1 0,2 0,0 1,0 0,1 0,1 1,0 0,-1 2,6-12,-1 0,0 0,1 0,0 0,0 0,-1 0,2 0,-1 0,0 0,1 0,-1-1,1 1,0 0,0 0,0 0,0-1,1 1,-1 0,1-1,-1 1,1-1,0 0,0 0,0 1,0-1,0-1,1 1,-1 0,1 0,-1-1,1 1,-1-1,1 0,0 0,0 0,2 0,1 1,1-1,-1 0,1-1,-1 0,1 0,-1 0,1-1,-1 1,0-2,1 1,-1-1,0 0,0 0,0-1,0 1,3-3,1-2,-1 1,0-2,0 1,0-1,-1-1,-1 1,1-1,-1-1,-1 1,0-1,0 0,-1-1,0 1,-1-1,0 0,-1 0,0-1,-1 1,0-1,0 1,-2-1,1 1,-1-1,-1 0,0 1,-1-1,-1-5,3 16,0-1,-1 0,1 0,0 0,0 0,-1 1,1-1,-1 0,0 0,0 1,1-1,-1 0,0 1,0-1,0 1,-1-1,1 1,0 0,-1-1,1 1,0 0,-1 0,1 0,-1 0,0 0,1 0,-1 1,0-1,0 1,1-1,-1 1,0-1,0 1,0 0,1 0,-1 0,0 0,0 0,0 0,0 1,-12 6</inkml:trace>
</inkml:ink>
</file>

<file path=ppt/ink/ink4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2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13 361,'-5'-33,"-1"-22,5-5,2 2,6 12,3 8,3 10,0 6,2 7,-1 10,2 6,-2 8,-3 7,-4 1</inkml:trace>
</inkml:ink>
</file>

<file path=ppt/ink/ink4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3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1,'5'43,"1"34,0 12,4-2,-1-8,0-12,-3-13,-3-6,0-6,-7-5,-2-5,-1-3,2-1,1-1,2 0,1 0,-5 1,0-5</inkml:trace>
</inkml:ink>
</file>

<file path=ppt/ink/ink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4:28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537 453,'-23'90,"-9"104,1 179,32-95,15-195,-36-112,11 10</inkml:trace>
  <inkml:trace contextRef="#ctx0" brushRef="#br0" timeOffset="305.635">1 594,'592'-209,"-259"101,-311 102,-1 0,1 2,0 0,0 1,0 2,0 0,4 2,-3-1</inkml:trace>
  <inkml:trace contextRef="#ctx0" brushRef="#br0" timeOffset="1364.786">932 904,'-15'33,"1"0,2 1,1 1,2 0,1 0,2 1,-1 21,6-52,1 1,-1-1,1 1,0-1,1 1,-1-1,1 1,0-1,1 0,-1 1,1-1,0 0,0 0,1 0,-1 0,1-1,0 1,1-1,-1 1,1-1,0 0,0-1,0 1,0-1,1 1,-1-1,1-1,0 1,0 0,0-1,0 0,0-1,0 1,1-1,-1 0,5 1,1-6,0 1,0-2,0 1,-1-1,0-1,0 0,0 0,-1-1,0 0,0-1,-1 0,6-7,4-8,-1-1,-1-1,-1 0,-1-2,-1 1,3-15,0 11,-16 31,0-1,0 1,0-1,0 0,0 1,0-1,0 1,0-1,0 0,0 1,1-1,-1 1,0-1,0 0,0 1,1-1,-1 0,0 1,0-1,1 0,-1 1,0-1,0 0,1 0,-1 1,1-1,-1 0,0 0,1 0,-1 1,0-1,1 0,-1 0,1 0,-1 0,0 0,1 0,-1 0,1 0,-1 0,0 0,1 0,-1 0,1 0,-1 0,0 0,1 0,-1-1,1 1,-1 0,0 0,1 0,-1-1,0 1,1 0,-1 0,0-1,1 1,-1 0,0-1,0 1,0 0,1-1,-1 1,0 0,0-1,0 1,0-1,1 1,9 120,-7-108,-1-1,2 0,-1 0,2 0,-1 0,2-1,-1 0,1 0,1 0,0-1,1 2,-4-8,-1 1,1-1,0 1,0-1,1 0,-1-1,1 1,-1-1,1 0,0 0,0 0,-1 0,1-1,1 0,-1 0,0-1,0 1,0-1,0 0,0-1,0 1,1-1,-1 0,0 0,0 0,1-1,2-1,-1-1,1 1,-1-1,1 0,-1-1,-1 0,1 0,-1 0,0-1,0 0,0 0,-1-1,0 1,0-1,-1 0,1-1,-2 1,1-1,0-2,40-156,-43 166,8-81,-8 82</inkml:trace>
  <inkml:trace contextRef="#ctx0" brushRef="#br0" timeOffset="4037.16">2146 961,'-3'-2,"1"1,-1 0,0 0,1 1,-1-1,0 0,1 1,-1 0,0-1,1 1,-1 0,0 1,0-1,1 0,-1 1,0-1,1 1,-1 0,0 0,1 0,-1 0,1 1,0-1,-1 1,1-1,0 1,0 0,0 0,0 0,0 0,0 0,1 0,-1 0,1 1,-1-1,1 0,0 2,-38 98,39-98,-5 8,2 1,0 0,0 0,1 0,1 1,0-1,1 0,1 1,0-1,0 0,1 0,1 0,2 8,-3-19,-1 1,1-1,0 1,0-1,-1 1,1-1,1 0,-1 0,0 0,1 0,-1 0,1-1,-1 1,1-1,0 1,-1-1,1 0,0 0,0 0,0-1,0 1,0-1,0 1,0-1,0 0,0 0,0 0,0-1,0 1,0-1,0 0,0 0,0 0,0 0,93-52,-66 23,-1 0,-2-3,-1 0,-1-1,-2-2,-17 27,-1-1,0 0,0 0,-1 0,-1-1,1 1,-2-1,1 0,-2 0,1 0,-2 0,1-6,-1 12,-1 0,1 0,-1 1,0-1,0 0,0 0,-1 1,0-1,0 1,0-1,0 1,-1 0,1 0,-1 0,0 0,0 1,-1-1,1 1,-1-1,0 1,0 1,0-1,0 0,0 1,0 0,-1 0,1 0,-1 0,0 1,-7-1,0 0,-1 0,1 1,0 1,-1 0,1 1,0 0,0 1,0 1,0 0,0 0,0 1,0 0,1 1,0 1,0 0,1 0,-1 1,1 0,1 1,-1 0,1 0,1 1,0 1,0-1,1 1,-6 10,-5 5</inkml:trace>
  <inkml:trace contextRef="#ctx0" brushRef="#br0" timeOffset="4972.509">3331 256,'0'674,"-29"-284,30-407,-1-1</inkml:trace>
  <inkml:trace contextRef="#ctx0" brushRef="#br0" timeOffset="7200.728">3105 876,'29'13,"1"-1,1-2,0-2,0 0,1-2,0-2,0 0,0-3,0 0,10-3,-14-2,0-2,-1-1,1-1,-2-1,1-2,-1 0,-1-2,0-1,-1-1,-1-1,0-1,-1-1,9-10,-56 88,19-51,0 0,1 0,1 0,-1 1,2 0,-1 0,1 0,1 0,0 1,0-1,1 0,0 1,1-1,0 1,1 0,0-1,1 0,0 1,3 8,-4-17,0 0,0 1,0-1,1 0,-1 1,1-1,-1 0,1 0,0 0,0-1,0 1,0 0,0-1,0 1,0-1,1 1,-1-1,0 0,1 0,-1 0,1-1,-1 1,1-1,-1 1,1-1,0 0,-1 0,1 0,0 0,-1 0,1 0,-1-1,1 1,-1-1,1 0,-1 0,1 0,-1 0,2-1,83-63,-74 48,0-1,-2 0,0 0,0-1,-2-1,6-16,-5 12,-4 63,-8 558,-27-337,30-250,-1-1,0 1,-1 0,0-1,0 1,-1-1,0 1,-1-1,0 0,-1 1,1-2,-2 1,1 0,-1-1,-3 4,3-10,0-1,1 1,-1-1,0 0,0 0,0 0,1-1,-1 0,0 1,0-2,0 1,0-1,0 0,0 0,0 0,1 0,-1-1,1 0,-1 0,1 0,-1-1,1 1,0-1,0 0,0 0,1 0,-1-1,1 0,0 1,0-1,0 0,-2-4,-4-6,1 0,1-1,0 0,1 0,1 0,0-1,2 1,-1-1,0-11,5 15,-1 1,1-1,1 0,0 0,1 1,0-1,1 1,0 0,1 0,0 0,1 1,0-1,1 1,7-8,5-12,107-133,-16 47,-68 67,-11 15,-3-1,0-1,-3-2,12-22,6-52,-42 113,-1-1,0 0,1 1,-1-1,1 0,-1 1,0-1,1 0,-1 0,1 0,-1 0,1 1,-1-1,1 0,-1 0,1 0,-1 0,1 0,-1 0,1 0,-1 0,1 0,-1-1,1 1,-1 0,1 0,-1 0,0 0,1-1,-1 1,1 0,-1-1,1 1,-1 0,0 0,1-1,-1 1,0-1,1 1,-1 0,0-1,0 1,1-1,-1 1,0-1,0 1,0-1,0 1,0-1,0 1,1 0,-1-1,0 1,0-1,0 1,-1-1,1 1,0-1,0 1,0-1,0 1,0-1,0 1,-1-1,1 1,0-1,0 1,-1 0,1-1,-1 1,13 36,-8 265,-32-32,1-70,17-168,10-32,0 1,0 0,0-1,0 1,0 0,0-1,0 1,-1 0,1-1,0 1,0 0,0-1,0 1,-1 0,1-1,0 1,0 0,-1 0,1-1,0 1,0 0,-1 0,1 0,0-1,-1 1,1 0,0 0,-1 0,1 0,0 0,-1 0,1-1,0 1,-1 0,1 0,0 0,-1 0,1 0,0 0,-1 1,1-1,0 0,-1 0,1 0,0 0,-1 0,1 0,0 1,-1-1,1 0,0 0,-1 0,1 1,0-1,0 0,0 0,-1 1,-1-31,1 0,1 0,1 0,2 0,1 0,2 1,0 0,2 0,2 0,0 1,2 0,13-22,-13 20,3-10,1 1,3 1,1 0,1 1,2 1,2 2,1 0,1 2,19-16,-45 46,1 0,-1 0,1 0,0 0,0 0,0 1,0-1,0 1,0-1,0 1,0 0,0 0,1 0,-1 0,0 0,1 0,-1 1,1-1,-1 1,1 0,-1 0,1 0,-1 0,1 0,-1 0,1 1,-1-1,1 1,-1-1,0 1,1 0,-1 0,0 0,0 1,1-1,-1 0,0 1,0-1,0 1,-1 0,1 0,0 0,-1 0,1 0,-1 0,0 0,1 0,-1 0,0 1,-1-1,2 3,1 9,0 1,-2 0,1 0,-2 0,0 1,-1-1,0 0,-1 0,-1 0,0-1,-1 1,-1-1,0 0,-1 0,-1 0,-6 10,6-11,-1 0,-1 0,0-1,-1 0,0-1,-1 0,0 0,0-1,-1-1,-1 0,0-1,0 0,-12 5,23-12,1 0,0 0,-1 0,1 0,-1 0,0 0,1-1,-1 1,0-1,1 1,-1-1,0 0,0 1,1-1,-1 0,0 0,0 0,1-1,-1 1,0 0,0-1,1 1,-1-1,0 1,1-1,-1 0,1 0,-1 1,1-1,-1-1,1 1,0 0,-1 0,1 0,0-1,0 1,0 0,0-1,0 1,0-1,0 1,1-1,-1 0,0 1,1-1,-1 0,1 1,0-1,0 0,-1 0,1 1,0-1,1 0,-1 0,0 1,0-1,1 0,-1 0,1 1,-1-1,1 1,0-1,0-1,9-14,2 3</inkml:trace>
  <inkml:trace contextRef="#ctx0" brushRef="#br0" timeOffset="7585.717">4798 989,'25'3,"1"-1,-1-1,0-1,0-2,0 0,0-2,0 0,-1-2,21-7,-41 11,1 1,-1-1,0 0,1 0,-1 0,0-1,0 1,0-1,-1 0,1 0,-1-1,0 1,1-1,-2 1,1-1,0 0,-1 0,1 0,-1-1,0 1,-1 0,1-1,-1 1,0-1,0 0,0 1,-1-1,0 0,1 1,-2-1,1 0,0 0,-1 1,0-1,0 1,-1-1,1 1,-1-1,0 1,0 0,-1-1,2 2,0 1,-1 0,0 0,1-1,-1 1,0 0,0 0,0 0,-1 1,1-1,0 1,-1-1,1 1,-1 0,1-1,-1 1,1 1,-1-1,0 0,0 1,1-1,-1 1,0 0,0 0,0 0,1 0,-1 0,0 1,0-1,1 1,-1 0,0 0,1 0,-1 0,1 0,-1 1,0-1,-86 67,80-59,1 1,0 0,1 0,0 1,0 0,1 0,1 1,0-1,0 1,2 1,-1-1,1 0,1 1,0 0,1-1,0 1,1 0,1 5,3-10,-1-1,2 0,-1 1,1-2,0 1,1-1,-1 1,1-2,0 1,1-1,-1 0,1 0,0 0,1-1,-1 0,1-1,-1 0,1 0,0 0,0-1,1 0,-1-1,0 0,0 0,1-1,-1 0,1 0,-1-1,6-1,6-2,-1-1,0 0,0-2,0 0,-1-1,0-1,10-6,-10 4</inkml:trace>
  <inkml:trace contextRef="#ctx0" brushRef="#br0" timeOffset="7902.971">5786 678,'-17'11,"0"0,1 1,0 1,1 1,0 0,1 1,1 0,0 1,2 1,-1 0,2 0,-5 12,14-25,0 0,0 0,1 1,-1-1,1 0,0 1,0-1,1 0,-1 1,1-1,0 0,0 0,0 0,1 1,-1-1,1-1,0 1,0 0,0 0,1-1,-1 1,1-1,0 0,0 0,0 0,1 0,-1 0,3 1,10 12,-13-13,-1-1,1 1,-1 0,1 0,-1 0,0 0,0 0,-1 0,1 1,-1-1,1 0,-1 1,0-1,0 1,-1 0,1-1,-1 1,1 0,-1-1,0 1,-1 0,1-1,-1 1,0-1,1 1,-1 0,-1-1,1 0,-1 1,1-1,-1 0,0 0,0 0,0 0,0 0,-1 0,1 0,-1-1,-3 3,-5 4,-1 0,-1-1,1-1,-1 0,-1 0,1-1,-1-1,0 0,0-1,-1-1,1 0,-1-1,0 0,-4-1,-6-1</inkml:trace>
  <inkml:trace contextRef="#ctx0" brushRef="#br0" timeOffset="9223.243">6943 791,'-20'11,"1"0,-1 2,2 0,0 1,0 1,1 0,1 2,1 0,0 0,2 1,0 1,-10 19,21-34,0-1,0 1,0 0,1 0,-1 0,1 0,0 1,0-1,0 0,1 0,0 1,-1-1,2 0,-1 0,0 1,1-1,0 0,0 0,0 1,0-1,1 0,0 0,-1 0,2-1,-1 1,0 0,1-1,-1 0,1 1,0-1,0 0,1 0,-1-1,0 1,1-1,0 1,-1-1,1 0,0-1,0 1,0-1,0 0,1 0,-1 0,0 0,4 0,5-3,-1 0,1-1,-1 0,0 0,0-2,0 0,-1 0,1-1,-1 0,0-1,-1 0,0 0,0-2,-1 1,0-1,0 0,-1-1,0 0,0 0,-2-1,1 0,-1 0,-1-1,0 1,0-1,1-10,0 10,-2 1,1-1,-2 0,1 0,-2 0,1 0,-2 0,0-1,0 1,-1-1,-1 1,0 0,0-1,-1 1,-1 0,-2-7,4 15,0 1,1-1,-1 0,-1 1,1-1,0 1,-1 0,0-1,0 1,0 0,0 0,0 0,-1 0,1 1,-1-1,0 0,1 1,-1 0,0 0,-1 0,1 0,0 0,-1 1,1-1,-1 1,1 0,-1 0,1 0,-1 1,0-1,1 1,-1 0,0 0,0 0,1 1,-1-1,0 1,1 0,-1 0,1 0,-1 0,1 1,-2 0,6-3,-1 1,1 0,0 0,-1 0,1-1,-1 1,1 0,0 0,-1 0,1 0,0 0,-1 0,1 0,0 0,-1 0,1 0,-1 0,1 1,0-1,-1 0,1 0,-1 1,1-1,-1 0,1 1,-1-1,1 0,-1 1,1-1,-1 1,1-1,-1 1,0-1,1 1,-1-1,0 1,1-1,-1 1,0 0,0-1,1 1,-1-1,0 1,0 0,0-1,0 1,0 0,0-1,0 1,0 0,0-1,0 1,-1-1,1 1,0 0,0-1,0 1,-1-1,1 1,0-1,-1 1,1-1,0 1,-1-1,1 1,-1-1,0 1,12-5,0-1,0-1,-1 0,0 0,0-1,-1 0,1-1,-1 1,1-4,20-15,10-8,-2-2,-1-2,-1-1,-3-2,-1-1,-2-2,-2-1,-2-1,7-20,-12 22,-19 45,-1 0,0 0,0 0,1 0,-1 1,0-1,0 0,-1 1,1-1,0 1,0-1,-1 1,1 0,-1-1,1 1,-1-1,0 1,1 0,-1-1,0 1,0 0,0-1,0 1,-1 0,1-1,0 1,-1 0,1-1,-1 1,-3 676,-22-156,20-382,-7 0,-6-1,-11 20,26-141,0 1,-1 1,0-1,-2 0,0 0,-1 0,-9 14,17-32,-1-1,1 1,-1 0,1 0,-1 0,0-1,1 1,-1 0,0-1,1 1,-1-1,0 1,0-1,1 1,-1-1,0 1,0-1,0 0,0 1,0-1,0 0,0 0,0 0,1 0,-1 0,0 0,0 0,0 0,0 0,0 0,0 0,0-1,0 1,0 0,0-1,1 1,-1-1,0 1,0-1,0 1,1-1,-1 1,0-1,1 0,-1 1,0-1,0-1,-26-40,25 39,-6-18,1-1,2 0,0 0,1 0,1-1,1 0,1 0,1 1,1-1,1 0,1 1,1-1,0 1,2 0,1 0,3-3,-3 2,2 1,1 0,0 1,2 0,0 0,13-15,-6 12</inkml:trace>
  <inkml:trace contextRef="#ctx0" brushRef="#br0" timeOffset="19289.757">9173 396,'0'0,"1"0,-1-1,0 1,1 0,-1-1,1 1,-1 0,1-1,-1 1,1 0,-1 0,1 0,0 0,-1-1,1 1,-1 0,1 0,-1 0,1 0,-1 0,1 0,0 1,-1-1,1 0,-1 0,1 0,-1 0,1 1,-1-1,1 0,-1 0,1 1,-1-1,1 0,-1 1,0-1,1 1,-1-1,0 0,1 1,-1-1,0 1,1-1,-1 1,0-1,0 1,0-1,1 1,-1-1,0 1,0 0,0-1,0 1,0-1,0 1,0-1,0 1,0-1,0 1,-1 0,7 39,-6-39,1 461,-1-155,-28-140,26-95,2-72,0-1,-1 1,1 0,0-1,0 1,0 0,-1 0,1-1,0 1,0 0,-1 0,1-1,0 1,0 0,-1 0,1 0,0-1,-1 1,1 0,0 0,-1 0,1 0,0 0,-1 0,1 0,-1 0,1 0,0 0,-1 0,1 0,0 0,-1 0,1 0,0 0,-1 0,1 0,0 0,-1 1,1-1,0 0,-1 0,1 0,0 1,0-1,-1 0,1 0,0 1,0-1,-1 0,1 0,0 1,0-1,0 0,0 1,-1-1,1 0,0 1,0-1,0 0,0 1,0-1,-5-12</inkml:trace>
  <inkml:trace contextRef="#ctx0" brushRef="#br0" timeOffset="19641.744">8890 989,'24'-9,"23"-9,12-5,1 0,-4 1,-8 2,-2 1,-3 4,-6 4,-3 4,-8-2,-3 1,-1 1,0 3,2 1,-4 7,-4 2</inkml:trace>
  <inkml:trace contextRef="#ctx0" brushRef="#br0" timeOffset="20203.641">9653 1187,'-12'171,"12"-171,0-1,0 1,-1 0,1 0,0 0,-1 0,1 0,0 0,-1-1,1 1,0 0,-1 0,1 0,0 0,-1 0,1 0,0 0,-1 0,1 1,0-1,-1 0,1 0,0 0,0 0,-1 0,1 0,0 1,-1-1,1 0,0 0,0 0,-1 1,1-1,0 0,0 0,0 1,-1-1,1 0,0 1,0-1,0 0,0 1,0-1,0 0,-1 0,1 1,0-1,0 0,0 1,0-1,0 0,0 1,0-1,0 0,1 1,-1-1,-5-28,4 5,2 0,1 0,0 0,2 0,1 1,0-1,2 1,1 0,0 1,2 0,0 0,6-7,-7 14,0 0,1 1,1 0,0 1,1 0,0 1,1 0,0 1,0 0,1 1,0 1,12-5,-24 12,0 0,-1 1,1-1,0 1,0-1,0 1,-1 0,1 0,0 0,0 0,0 0,0 1,0-1,-1 0,1 1,0-1,0 1,-1 0,1 0,0-1,-1 1,1 0,-1 0,1 1,-1-1,1 0,-1 0,0 1,0-1,1 1,-1-1,0 1,0 1,7 12</inkml:trace>
  <inkml:trace contextRef="#ctx0" brushRef="#br0" timeOffset="20711.706">10471 933,'-40'14,"1"2,1 1,0 2,2 2,0 1,1 2,2 2,-17 15,41-31,0 0,0 0,1 1,0 0,0 0,1 1,1 0,0 0,1 1,0-1,1 1,1 0,0 1,0-1,1 1,2-12,0 0,0 0,0 0,0 0,0 0,0 0,0-1,1 1,-1 0,1 0,-1 0,1 0,0 0,-1-1,1 1,0 0,0-1,1 1,-1 0,0-1,0 0,1 1,-1-1,1 0,-1 1,1-1,0 0,-1 0,1 0,0-1,0 1,0 0,-1-1,1 1,0-1,0 0,0 1,0-1,0 0,0 0,0 0,2-1,81-26,-41 2,-1-2,-2-2,0-1,-2-3,-2-1,-1-1,0-4,-28 30,42-30,-49 39,0 1,0 1,1-1,-1 0,0 0,0 0,0 0,-1 1,1-1,0 0,0 1,-1-1,1 1,-1-1,1 1,-1-1,1 1,-1-1,0 1,0-1,0 1,0 0,0-1,0 1,0-1,-1 1,1-1,-1 1,1-1,-1 1,1 0,-4 20,0-12,1 1,1-1,0 1,0 0,1 0,1 0,-1 0,2 0,0 0,0 0,1 0,0 0,1-1,0 1,1-1,0 0,0 0,1 0,5 7,3-4</inkml:trace>
  <inkml:trace contextRef="#ctx0" brushRef="#br0" timeOffset="21193.682">10809 1243,'28'-62,"3"1,3 1,14-16,-11 26,-36 50,0 0,0 0,1 0,-1 0,0 1,0-1,0 0,0 1,1-1,-1 0,0 1,0 0,0-1,0 1,0-1,0 1,0 0,0 0,-1 0,1 0,0-1,0 1,-1 0,1 0,0 0,-1 0,1 1,-1-1,1 0,-1 0,0 0,0 0,1 0,-1 1,0-1,0 0,0 0,0 0,0 1,0-1,-1 0,1 0,0 0,0 0,-1 1,1-1,-1 0,1 0,-1 1,1 0,-1 47,0-36,1 1,0 0,0-1,2 1,0 0,0-1,1 0,1 0,0 1,5 10,-6-18,0-1,0 1,0-1,0 0,1 0,0 0,0 0,0-1,0 1,1-1,0 0,0-1,0 1,0-1,1 0,-1 0,1-1,0 0,-1 0,1 0,0 0,0-1,1 0,-1 0,0-1,0 0,0 0,0 0,1-1,-1 0,6-2,-3 1,0-2,0 1,0-1,0-1,0 1,-1-1,0-1,0 0,-1 0,1-1,-1 1,0-1,-1-1,0 0,0 1,-1-2,0 1,4-9,0-2,0-1,-1 0,-1 0,-1-1,-1 0,0 0,-2 0,0-4,-2 1</inkml:trace>
  <inkml:trace contextRef="#ctx0" brushRef="#br0" timeOffset="21656.308">11939 763,'-11'-3,"0"0,0 1,0 0,0 0,0 1,0 1,0 0,0 0,0 1,-1 1,1 0,1 0,-1 1,0 0,1 1,-1 1,9-5,0 1,0 0,1-1,-1 1,0 0,1 0,-1 0,0 1,1-1,0 0,-1 1,1-1,0 1,-1-1,1 1,0-1,0 1,0 0,1-1,-1 1,0 0,1 0,-1 0,1 0,-1 0,1 0,0-1,0 1,0 0,0 0,0 0,1 0,-1 0,0 0,1 0,-1 0,1-1,0 1,0 0,0 0,0-1,0 1,0 0,0-1,0 1,1-1,-1 0,0 1,1-1,-1 0,2 1,34 27,64 68,-98-93,0 0,-1 0,1 0,-1 1,0-1,0 1,-1-1,1 1,-1 0,0 0,0 0,-1-1,0 1,1 0,-2 0,1 0,0 0,-1 0,0 0,0 0,-1-1,1 1,-1 0,0-1,0 1,-1 0,-3 4,0 0,0-1,-1 0,0 0,0-1,-1 0,0 0,0-1,-1 0,1 0,-2-1,1 0,0-1,-1 0,0 0,0-1,0 0,0-1,0 0,0-1,-1 0,1-1,-1 0,1 0,-1-1,-14 1</inkml:trace>
  <inkml:trace contextRef="#ctx0" brushRef="#br0" timeOffset="22408.044">12333 143,'18'156,"-4"-33,-5-61,-1 1,-4 0,-2 0,-3 0,-3 0,-3 0,-5 16,-56 158,68-238,1 1,-1-1,0 0,1 1,-1-1,1 0,-1 1,1-1,-1 0,1 1,0-1,-1 1,1-1,0 1,-1 0,1-1,0 1,-1 0,1-1,0 1,0 0,0 0,-1-1,1 1,0 0,0 0,0 0,-1 0,1 0,0 0,0 1,0-1,-1 0,1 0,0 0,0 1,-1-1,1 1,0-1,0 0,-1 1,1-1,0 1,-1-1,1 1,-1 0,1-1,-1 1,1-1,-1 1,1 0,-1 0,0-1,1 1,-1 0,0 0,0-1,1 1,-1 0,0 0,0 0,0-1,0 1,0 0,0 0,0 0,0-1,-1 1,1 0,20-11</inkml:trace>
  <inkml:trace contextRef="#ctx0" brushRef="#br0" timeOffset="22928.683">12954 820,'-255'145,"239"-135,-1-1,1 1,0 0,0 1,1 1,0 0,1 1,0 1,1 0,1 1,0 0,-5 11,16-24,-1 1,1 0,0 0,0 0,1 0,-1 0,1 0,-1 0,1 1,0-1,0 0,0 0,0 0,1 0,-1 0,1 0,0 0,0 0,0 0,0 0,1 0,-1 0,1 0,0-1,-1 1,1-1,0 1,1-1,-1 0,0 0,1 0,-1 0,1 0,0-1,-1 1,1-1,0 1,0-1,0 0,0 0,0 0,0-1,0 1,0-1,0 0,1 0,-1 0,0 0,0 0,0-1,1 1,17-6,0 0,0-1,0-1,-1-1,0-1,0-1,-1 0,14-13,-14 12,217-163,-235 173,-1 1,1 0,0-1,0 1,-1 0,1 0,0-1,0 1,0 0,0 0,0 0,1 0,-1 0,0 1,0-1,1 0,-1 0,0 1,1-1,-1 1,1-1,-1 1,0 0,1 0,-1-1,1 1,-1 0,1 0,-1 0,1 1,-1-1,1 0,-1 0,1 1,-1-1,0 1,1-1,-1 1,0 0,1 0,-1-1,0 1,0 0,0 0,1 0,-1 0,0 0,-1 1,1-1,0 0,0 0,0 1,-1-1,6 70,-6-62,0 1,0 0,1 0,0 0,1-1,0 1,0 0,1-1,1 0,0 0,1 4,-1-7,-1 0,1 0,0 0,0-1,1 1,0-1,0 0,0 0,0-1,1 0,0 1,0-2,0 1,0-1,0 0,1 0,-1-1,1 0,0 0,0 0,0-1,0 0,0-1,0 1,0-1,0-1,0 1,0-1,0 0,0-1,0 0,0 0,-1 0,1-1,2-1,6-7</inkml:trace>
  <inkml:trace contextRef="#ctx0" brushRef="#br0" timeOffset="29045.59">13745 1,'11'138,"-1"-73,-3 0,-3 0,-3 1,-4 27,1 10,-28 180,37-122,-7-161,0 0,0-1,0 1,1-1,-1 1,0 0,0 0,1-1,-1 1,0 0,0-1,1 1,-1 0,0 0,1-1,-1 1,0 0,1 0,-1 0,1 0,-1 0,0-1,1 1,-1 0,1 0,-1 0,0 0,1 0,-1 0,1 0,-1 0,0 1,1-1,-1 0,1 0,-1 0,0 0,1 0,-1 1,0-1,1 0,-1 0,0 1,1-1,-1 0,0 0,1 1,-1-1,0 1,7-41,-6 16</inkml:trace>
  <inkml:trace contextRef="#ctx0" brushRef="#br0" timeOffset="29341.803">13378 537,'38'0,"42"0,12 0,0 0,-11 0,-15 0,-13 0,-11 0,-8 0,-5 0,-3 0,0 0,-1 0,-4 0</inkml:trace>
  <inkml:trace contextRef="#ctx0" brushRef="#br0" timeOffset="29610.221">14365 763,'0'39,"0"17,0 3,0-7</inkml:trace>
  <inkml:trace contextRef="#ctx0" brushRef="#br0" timeOffset="29844.728">14478 227,'0'0</inkml:trace>
  <inkml:trace contextRef="#ctx0" brushRef="#br0" timeOffset="30113.786">14902 763,'-26'23,"1"0,1 1,1 2,2 0,0 2,2 0,1 1,-8 19,24-45,0-1,1 1,-1 0,1 0,0 0,-1 0,1 0,1 0,-1 0,0 0,1 0,0 0,-1 1,1-1,0 0,1 0,-1 0,1 0,-1 1,1-1,0 0,0 0,0 0,0 0,1-1,-1 1,1 0,0 0,0-1,0 1,0-1,0 0,1 0,-1 0,0 0,1 0,0 0,-1 0,1-1,0 0,0 1,0-1,0 0,0 0,0-1,0 1,1 0,19 0,0-1,0 0,0-2,0-1,0 0,-1-2,1 0,-1-2,0 0,-1-2,0 0,0-2,-1 0,-1-1,0-1,0 0,-1-2,5-6,-11 11,0-1,0 0,-2 0,1-2,-1 1,-1-1,0 0,-1-1,-1 0,0-1,0 1,-2-1,0 0,0-1,-2 1,0-1,-1 0,0 0,-1 1,-1-1,0 0,-3-12,0 20,0 1,-1-1,0 1,0 0,-1 1,0-1,0 1,0 0,-1 0,0 0,0 1,0 0,-1 0,0 1,0 0,0 0,0 0,-1 1,1 0,-1 1,0-1,0 2,0-1,0 1,0 0,0 1,0-1,0 2,0-1,0 1,0 0,0 1,0 0,0 0,0 1,1 0,-1 0,0 2,-16 7</inkml:trace>
  <inkml:trace contextRef="#ctx0" brushRef="#br0" timeOffset="30630.726">15438 904,'90'-79,"48"-58,-137 157,-5-12,0 0,0 1,1 0,0 0,1 0,0 0,0 0,1 0,0 0,0 1,1-1,1 0,-1 1,1-1,1 0,0 0,0 0,1 0,0 0,1 0,0-1,0 0,0 0,1 0,1 0,-1-1,1 1,0-1,1-1,0 1,0-1,0-1,1 1,4 1,8 0,0-2,0-1,0 0,0-2,1 0,0-1,-1-1,1-1,-1-1,1-1,-1 0,0-2,0 0,-1-1,1-1,0-2,11-2,-1-1,0-2,-1 0,-1-3,0 0,-1-1,-1-2,-1-1,-1-1,11-12,-21 17,-3 8,0-1,-1-1,0 0,0-1,-2 0,1 0,-2-1,1 0,-2 0,0 0,0-1,-2 0,1 0,-2-1,0 1,1-14,-9 4</inkml:trace>
  <inkml:trace contextRef="#ctx0" brushRef="#br0" timeOffset="31730.721">57 1948,'121'-22,"0"4,1 6,1 5,91 8,266 29,1047-29,-170-1,-550 25,578 7,253-22,244 7,-891-43,869-68,-228-30,-1590 121,1677-62,-842 67,-640 19,-209-17</inkml:trace>
</inkml:ink>
</file>

<file path=ppt/ink/ink4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3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0 234,'39'-10,"31"-7,9-7,-5 2,-9-1,-11-1,-11-1,-11-2,-8 5,-7 0,-7 5</inkml:trace>
</inkml:ink>
</file>

<file path=ppt/ink/ink4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3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1,'-31'325,"11"-183,27-24,-7-115,1 0,0 0,0 0,1 0,-1 0,1-1,-1 1,1 0,0-1,0 1,0-1,0 0,0 1,1-1,-1 0,1 0,-1-1,1 1,0 0,0-1,-1 0,1 0,0 0,0 0,0 0,1 0,-1-1,0 1,0-1,0 0,0 0,0 0,1-1,-1 1,1-1,7-2,-1 0,0 0,0-1,0-1,0 1,-1-2,1 1,-1-1,6-6,24-14,-38 25,1 0,-1 1,0-1,0 1,1-1,-1 1,0 0,1 0,-1-1,1 1,-1 0,0 0,1 0,-1 0,0 1,1-1,-1 0,0 1,1-1,-1 1,0-1,1 1,-1-1,0 1,0 0,0 0,0-1,0 1,0 0,0 0,0 0,0 0,0 0,0 1,0-1,-1 0,1 0,-1 0,1 1,-1-1,1 0,-1 1,0-1,1 0,-1 1,0-1,0 0,0 1,0-1,0 2,13 27,-1-17</inkml:trace>
</inkml:ink>
</file>

<file path=ppt/ink/ink4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40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79 555,'-3'0,"-1"0,1 1,0-1,0 1,0-1,-1 1,1 0,0 0,0 0,0 1,0-1,0 1,1-1,-1 1,0 0,1 0,-1 1,1-1,0 0,0 1,0-1,0 1,0 0,0-1,1 1,-1 0,1 0,0 0,0 0,0 1,0-1,1 0,-1 0,1 3,-1 2,0-1,1 1,0 0,1-1,0 1,0 0,0-1,1 1,0-1,0 1,1-1,0 0,1 0,1 2,-3-6,1 0,0 1,0-1,0 0,0-1,0 1,1 0,0-1,-1 0,1 0,0 0,0 0,0-1,0 0,0 1,0-1,0-1,1 1,-1-1,0 1,0-1,1-1,-1 1,0 0,1-1,-1 0,0 0,0 0,0-1,0 1,0-1,0 0,-1 0,1 0,0-1,-1 1,0-1,1 0,-1 0,-1 0,1 0,0-1,-1 1,1-1,1-3,3-5,1 0,-2 0,0-1,0 0,-1 0,-1-1,0 0,-1 1,0-1,-1 0,0-14,-2 25,-1-1,0 1,0-1,0 1,0 0,0-1,-1 1,1 0,-1 0,0 0,0 0,0 0,0 0,-1 1,1-1,-1 1,1-1,-1 1,0 0,0 0,0 0,0 1,0-1,-1 1,1 0,0-1,-1 1,1 1,-1-1,1 0,-1 1,1 0,-1 0,1 0,-1 0,1 1,-1-1,1 1,-1 0,1 0,0 0,-1 0,1 1,0-1,0 1,0 0,0 0,0 0,0 0,1 1,-1-1,1 1,-2 1,-14 10,3-2</inkml:trace>
  <inkml:trace contextRef="#ctx0" brushRef="#br0" timeOffset="594.145">587 443,'-16'7,"1"0,0 0,0 2,1 0,0 0,0 2,1-1,1 2,0 0,0 0,-6 10,17-21,0 1,0-1,0 1,0-1,0 1,0-1,1 1,-1-1,0 1,1 0,-1-1,1 1,0 0,0 0,-1-1,1 1,0 0,0 0,1-1,-1 1,0 0,1-1,-1 1,1 0,-1 0,1-1,0 1,0-1,-1 1,1-1,0 1,0-1,1 0,-1 1,0-1,0 0,1 0,-1 0,1 0,-1 0,1 0,-1 0,1 0,-1-1,2 1,80 4,-66-11,-1-1,0 0,-1-2,0 1,0-2,-1 0,0 0,0-2,8-9,57-42,-78 62,0 0,0 0,0 1,0-1,0 0,0 0,1 1,-1-1,0 0,0 1,1 0,-1-1,0 1,1 0,-1-1,0 1,1 0,-1 0,1 0,-1 0,0 0,1 1,-1-1,0 0,1 1,-1-1,0 1,0-1,1 1,-1-1,0 1,0 0,0 0,0 0,0-1,0 1,0 0,0 0,0 1,0-1,0 0,-1 0,1 0,0 0,-1 1,1-1,-1 0,0 1,1-1,-1 0,0 1,0 0,8 77,-8-77,-4 305,2-269,-1 1,-2-1,-2 0,-1-1,-2 0,-2 1,-37 63,47-98,0 0,0 0,0 0,-1-1,1 1,-1-1,1 0,-1 0,0 0,0 0,0 0,0 0,0-1,0 0,0 1,-1-1,1 0,0-1,-1 1,1 0,-1-1,1 0,0 0,-1 0,1 0,-1-1,1 1,-1-1,1 0,-2 0,1-3,0 0,1 1,-1-1,1-1,0 1,0 0,0-1,1 1,0-1,-1 0,2 0,-1 0,1 0,-1 0,1 0,1 0,-1-1,1 1,0 0,0 0,0-1,1 1,0 0,0 0,0 0,0 0,1-1,5-22,0 1,1 0,2 0,1 1,1 0,1 1,1 0,2 1,0 1,1 0,9-7,-9 12</inkml:trace>
  <inkml:trace contextRef="#ctx0" brushRef="#br0" timeOffset="897.721">1264 443,'-25'20,"1"1,1 1,1 0,1 2,1 1,2 0,0 2,-6 12,22-36,0 0,1-1,-1 1,1 0,0 0,0 0,0 0,0 0,0 0,1 0,-1 0,1 1,0-1,0 0,0 0,0 0,0 1,1-1,0 0,-1 0,1 0,0 0,1 0,-1 0,0 0,1-1,0 1,-1 0,1-1,0 1,1-1,-1 0,0 0,1 1,-1-2,1 1,-1 0,1 0,2 0,3 0,0-1,1 0,-1 0,1 0,-1-1,1-1,-1 1,1-1,-1-1,1 0,-1 0,0 0,0-1,0 0,0-1,-1 0,1 0,-1-1,0 0,0 0,0 0,-1-1,0 0,0 0,-1-1,1 1,1-5,-2 3,1-1,-1 0,-1-1,1 1,-2-1,1 0,-1 0,-1 0,0 0,0 0,-1 0,-1-1,1 1,-2 0,1-1,-1 1,-1 0,0-2,-5-6</inkml:trace>
  <inkml:trace contextRef="#ctx0" brushRef="#br0" timeOffset="1297.06">1490 810,'87'-259,"-87"260,0 0,0 0,0 0,0 0,0 0,0 0,0 0,0-1,0 1,0 0,1 0,-1 0,0 0,0 0,1-1,-1 1,1 0,-1 0,1-1,-1 1,1 0,-1-1,1 1,0 0,-1-1,1 1,0-1,0 1,-1-1,1 0,0 1,0-1,0 0,0 1,-1-1,1 0,0 0,0 0,0 0,0 0,0 0,0 0,0 0,-1 0,1 0,0 0,0 0,0-1,0 1,0 0,-1-1,1 1,0-1,0 1,-1-1,1 1,0-1,-1 1,1-1,0 0,-1 1,1-1,-1 0,1 0,-1 1,0-1,1 0,0 4,2 3,-3-3,0 1,1-1,-1 1,1-1,0 1,0-1,0 1,0-1,1 0,0 0,-1 0,1 0,0 0,0 0,1 0,-1-1,1 1,-1-1,1 1,0-1,0 0,0 0,0 0,0-1,0 1,0-1,1 0,-1 0,1 0,-1 0,1 0,-1-1,1 1,-1-1,1 0,-1 0,1-1,-1 1,1-1,-1 1,4-6,0 1,-1-1,0 0,0-1,-1 0,1 1,-1-2,-1 1,0 0,0-1,0 0,-1 0,0 0,0 0,-1-1,0-4,2-8</inkml:trace>
  <inkml:trace contextRef="#ctx0" brushRef="#br0" timeOffset="1962.761">2252 443,'-18'8,"0"0,1 1,0 0,1 2,0 0,1 0,0 2,1 0,0 0,1 2,0-1,-1 4,13-16,-1-1,0 1,1 0,-1 0,1 0,-1-1,1 1,0 1,0-1,0 0,0 0,0 0,0 0,1 1,-1-1,1 0,-1 1,1-1,0 0,0 1,0-1,0 1,1-1,-1 0,1 1,-1-1,1 0,0 0,0 1,0-1,0 0,0 0,0 0,1 0,-1 0,1 0,-1-1,1 1,0 0,-1-1,1 1,0-1,0 0,0 0,0 0,1 0,-1 0,0 0,0 0,0-1,2 1,8-3,-1 0,0-1,0 0,0-1,0-1,0 1,-1-2,0 1,0-2,0 1,-1-1,0 0,1-3,9-4,70-70,-87 84,-1 0,1 0,0 0,-1 0,1 0,0 0,-1 0,1 0,-1 1,1-1,0 1,-1-1,1 1,-1-1,0 1,1 0,-1 0,1 0,-1 0,0 0,0 0,0 0,1 0,-1 1,0-1,0 0,-1 1,1-1,0 0,0 1,-1-1,1 1,-1-1,1 1,-1 0,0-1,1 1,-1-1,0 1,0 0,0-1,0 1,-1 0,1-1,0 1,-1-1,1 1,6 19,-5-18,0 0,0 0,1 0,-1-1,1 1,0-1,0 1,0-1,0 0,0 0,0 1,1-1,-1-1,1 1,-1 0,1-1,0 1,0-1,0 0,0 0,0 0,0 0,0-1,0 1,0-1,0 1,0-1,0 0,0-1,0 1,0 0,0-1,2 0,4-1,-1-1,1 0,-1 0,0-1,1 0,-2-1,1 0,0 0,-1 0,6-7,9-11,-1-1,-1-1,-1-1,-1-1,-2-1,0 0,-2-1,-2 0,10-30,-17 41,0 1,-1-1,0 1,-2-1,0 0,-1 0,-1 0,0 0,-2 0,0 0,-1 0,-3-11,6 27,-1 0,1 0,-1 0,0-1,1 1,-1 0,0 0,0 0,0 0,-1 0,1 0,0 1,-1-1,1 0,-1 1,0-1,1 1,-1-1,0 1,0 0,0 0,0 0,0 0,0 0,0 0,0 0,0 1,-1-1,1 1,0 0,0 0,0-1,-1 1,1 1,0-1,0 0,-1 0,1 1,0 0,0-1,0 1,0 0,0 0,0 0,0 0,0 0,0 1,0-1,0 0,1 1,-1 0,1-1,-1 1,1 0,-1 0,-9 17,1 1,1 0,0 0,2 0,0 1,1 0,2 1,0-1,1 1,1 0,1 0,1 0,1 0,3 18,-3-10,-1-14,0 1,2 0,0 0,1-1,0 1,2-1,0 0,0 0,2-1,0 1,0-2,2 1,0-1,0 0,2-1,-1 0,2 0,0-1,0-1,1 0,0-1,1 0,0-1,1 0,9 2</inkml:trace>
</inkml:ink>
</file>

<file path=ppt/ink/ink4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45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1003,'29'7,"0"-1,0-1,0-2,0 0,1-3,-1 0,0-2,1-1,-1-1,10-4,-31 5,0 0,-1 0,0-1,1 0,-2-1,1 1,0-1,-1 0,0-1,0 0,-1 0,1 0,-1-1,0 1,-1-1,0 0,0-1,-1 1,1-1,-2 1,1-1,-1 0,0 0,-1 0,0 0,0 0,0-1,-1 1,-1 0,1 0,-2 0,1 0,-1 0,0-3,0 8,1 0,0 0,0 0,-1 0,0 1,1-1,-1 0,0 1,0-1,-1 1,1 0,0 0,-1-1,1 2,-1-1,0 0,0 0,0 1,0 0,0 0,0-1,0 2,0-1,0 0,0 1,0-1,-1 1,1 0,0 0,0 0,-1 0,1 1,0 0,0-1,0 1,0 0,0 0,0 1,0-1,0 1,0-1,0 1,1 0,-1 0,1 0,0 0,-1 1,-8 10,0 1,1 0,0 0,2 1,0 0,0 1,1 0,1 0,1 0,0 1,1 0,1 0,1 0,-1 10,-8 35,6-31,1 0,1 0,2 0,1 0,2 0,1 0,6 24,-5-37,0-1,-1 1,-1 0,0 0,-1 0,-1 0,-1 0,-1 0,0-1,-1 1,-1 0,-1-1,0 0,-1 0,-4 5,7-18,0-1,0 0,0 0,0 0,-1 0,1 0,-1-1,0 1,0-1,0 0,0 0,0-1,0 1,0-1,-1 0,1 0,-1 0,1-1,-3 1,-15 0</inkml:trace>
  <inkml:trace contextRef="#ctx0" brushRef="#br0" timeOffset="479.357">86 523,'19'-16,"29"-22,-2-1,-2-3,-2-1,30-42,-68 80,-4 4,0 0,0 0,0 0,0 0,0 0,1 0,-1 0,0 0,0 0,1 0,-1 1,1-1,-1 0,1 0,0 0,-1 0,1 1,0-1,-1 0,1 1,0-1,0 0,-1 1,1-1,0 1,0-1,0 1,0 0,0-1,0 1,0 0,0 0,0 0,0-1,0 1,0 0,0 0,0 0,0 1,0-1,0 0,0 0,0 0,0 1,0-1,0 1,0-1,-1 1,1-1,0 1,0-1,0 1,-1 0,1-1,0 1,-1 0,1 0,0 0,43 135,-38-121,-2-3,-1 0,2-1,0 1,0-1,1 0,0-1,1 1,0-1,1 0,0-1,0 0,1 0,6 4,2-5</inkml:trace>
  <inkml:trace contextRef="#ctx0" brushRef="#br0" timeOffset="1283.474">537 72,'28'-13,"0"1,1 1,0 2,1 1,0 1,1 2,14-1,-42 6,-1 0,1 0,0 0,-1 0,1 0,0 1,-1-1,1 1,0-1,-1 1,1 0,-1 0,0 0,1 1,-1-1,0 1,1-1,-1 1,0 0,0-1,-1 1,1 0,0 0,-1 1,1-1,-1 0,1 0,-1 1,0-1,0 1,0-1,0 1,-1 1,1 95,-4-53,25 228,-22 178,-29-116,47-209,-7-65,-12-60,0-1,0 0,0 1,0-1,0 0,-1 0,1 0,0 0,-1 0,1 0,-1 0,1 0,-1-1,1 1,-1-1,1 1,-1-1,0 1,1-1,-1 0,1 0,-1 0,0 0,1 0,-1 0,0 0,1 0,-1-1,0 1,1-1,-2 0,-3 1,-106 0,87 5</inkml:trace>
</inkml:ink>
</file>

<file path=ppt/ink/ink4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43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1,'-17'344,"5"16,13-282,-1-66</inkml:trace>
  <inkml:trace contextRef="#ctx0" brushRef="#br0" timeOffset="235.464">0 368,'39'9,"36"4,15-1,-3-2,-12-3,-8-2,-11-3,-11-1,-12-1</inkml:trace>
  <inkml:trace contextRef="#ctx0" brushRef="#br0" timeOffset="654.518">762 396,'-30'28,"21"-21,0 0,0 1,1-1,0 2,0-1,1 1,0 0,1 1,0-1,0 1,1 0,0 1,1-1,0 1,1 0,0 0,1 0,0 0,0 8,2-17,1 1,-1 0,1 0,-1-1,1 1,0 0,0-1,0 1,0-1,1 1,-1-1,1 0,0 1,-1-1,1 0,0 0,0 0,0 0,0-1,1 1,-1 0,0-1,1 0,-1 1,1-1,0 0,-1-1,1 1,0 0,-1-1,1 1,0-1,0 0,2 0,97-17,-85 10,0-1,-1-2,0 1,-1-2,0 0,0-1,-1 0,-1-1,0-1,0 0,-2-1,0 0,-1 0,1-3,-9 16,0-1,-1 1,1-1,-1 0,1 1,-1-1,0 0,0 0,0 0,-1 0,1 0,-1 0,1 0,-1 0,0 0,0 0,0 0,-1 0,1 0,-1 0,0 0,0 0,0 0,0 0,0 0,0 1,-1-1,1 0,-1 1,0-1,0 1,0 0,0-1,0 1,-1 0,1 0,-1 1,1-1,-1 0,1 1,-1 0,0-1,0 1,-1 0,-48-5,27 6</inkml:trace>
</inkml:ink>
</file>

<file path=ppt/ink/ink4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2:20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83,'-1'-3,"1"-1,0 1,-1 0,1-1,-1 1,0 0,0 0,0 0,-1 0,1 0,-1 0,0 0,0 0,0 0,0 1,0-1,0 1,-1 0,1-1,-1 1,0 0,1 1,-1-1,0 0,0 1,0-1,0 1,-1 0,1 0,-1 0,-5-1,0 0,1 1,-1 0,0 0,0 1,0 0,0 0,0 1,0 0,-9 3,-30 13,0 1,1 3,1 2,1 1,-2 4,43-27,0 1,0-1,0 1,1-1,-1 1,0 0,1 0,-1 1,1-1,0 1,0-1,0 1,0 0,0 0,0 1,1-1,0 0,0 1,0 0,0-1,0 1,1 0,-1 0,1 0,0 0,1 0,-1 0,0 0,1 0,0 0,0 1,1-1,-1 0,1 1,5 3,0 0,0-1,1 0,0-1,1 0,-1 0,1 0,0-1,0 0,1 0,0-1,0 0,0-1,0 0,0 0,1-1,-1 0,1-1,-1 0,1-1,0 1,-1-2,10-1,-13 2,-2 0,0-1,1 1,-1 0,0 0,0 0,0 0,0 1,0 0,0 0,0 0,0 0,0 1,0-1,0 1,0 0,-1 0,1 0,-1 1,1 0,-4 0,0 0,0 0,-1 0,1 0,-1 0,1-1,-1 1,0 0,0 0,-1-1,1 1,0 0,-1-1,1 0,-1 1,0-1,0 0,0 0,0 0,0 0,-1 0,1 0,-2 0,-213 169,163-92,53-76,0 0,0-1,0 1,1 0,-1 0,1 0,0-1,0 1,0 0,0 0,1 0,-1 0,1-1,0 1,-1 0,1 0,0-1,1 1,-1-1,0 1,1-1,-1 1,1-1,0 0,0 0,0 0,0 0,0 0,0 0,1 0,1 0,1 2,1 0,0 0,0-1,0 0,0 0,0-1,1 1,-1-1,1-1,0 1,-1-1,1 0,0-1,0 0,-1 0,1 0,0-1,0 0,5-1,12-3,-1-1,-1-1,1-1,-1-1,0-1,-1-1,-1 0,1-2,-2 0,9-9,-6 5,-3 3</inkml:trace>
  <inkml:trace contextRef="#ctx0" brushRef="#br0" timeOffset="349.272">619 366,'-4'2,"0"1,0 0,0 0,0 0,1 0,-1 1,1-1,0 1,0 0,1 0,-1 0,1 0,0 0,0 1,0-1,0 1,1-1,0 1,0 0,0 0,0-1,1 1,0 0,0 0,0 2,0 6,1 1,0 0,1-1,0 1,1 0,0-1,1 0,1 0,0 0,1-1,0 1,1-1,0-1,7 10,-13-20,0 1,0 0,0 0,0-1,0 1,1-1,-1 1,0-1,1 1,-1-1,1 0,-1 0,1 0,0 0,-1 0,1 0,0 0,0 0,-1-1,1 1,0-1,0 1,0-1,0 0,0 0,0 0,0 0,0 0,0 0,0-1,0 1,0 0,-1-1,1 0,0 1,0-1,0 0,-1 0,1 0,0 0,-1 0,1 0,-1-1,1 1,-1-1,0 1,0-1,1 1,-1-1,0 1,0-3,21-32,-1 0,-2-2,-2 0,4-17,-4 12,12-42,-22 80,-2 6</inkml:trace>
  <inkml:trace contextRef="#ctx0" brushRef="#br0" timeOffset="702.348">1042 563,'34'-7,"0"-2,0-1,-1-1,-1-2,0-1,-1-2,0-1,14-11,-43 26,1 1,-1 0,0-1,0 0,1 1,-1-1,0 0,-1 0,1 0,0 0,-1 0,1-1,-1 1,1 0,-1-1,0 1,0-1,0 1,0-1,-1 0,1 1,-1-1,0 0,1 1,-1-1,0 0,-1 0,1 1,0-1,-1 0,1 1,-1-1,0 1,0-1,0 1,0-1,-1 1,1-1,-1 1,1 0,-1 0,0 0,0 0,0 0,0 0,0 0,0 1,0-1,-1 1,1 0,-1-1,1 1,-1 0,1 0,-1 1,-1-1,-8 0,1 1,-1 0,1 1,-1 1,1 0,0 0,-1 1,1 1,0-1,1 2,-1 0,1 0,0 1,0 0,1 0,-1 1,1 1,1-1,0 2,0-1,0 1,1 0,1 0,-2 3,-4 5,0 0,1 1,1 0,0 1,1 0,2 1,0 0,1 0,-1 8,6-23,0 0,0 1,0-1,1 0,0 0,0 1,0-1,1 0,-1 0,1 0,1 0,-1 0,1 0,0 0,0 0,0 0,1-1,-1 1,1-1,0 1,1-1,-1 0,1-1,-1 1,1 0,0-1,1 0,-1 0,1 0,-1-1,1 1,0-1,2 0,18 2,-3-2</inkml:trace>
  <inkml:trace contextRef="#ctx0" brushRef="#br0" timeOffset="1117.049">1438 704,'61'-39,"93"-141,-135 164,-14 31,-5-15,-10 144,10-139,0 0,1-1,0 1,0 0,0-1,0 1,1-1,0 1,0-1,0 0,0 0,1 0,0 0,0 0,0-1,0 1,0-1,1 0,-1 0,1 0,0 0,0 0,0-1,0 0,0 0,1 0,-1 0,1-1,0 0,7-1,-1-1,0 0,0-1,0 0,0-1,0 0,-1-1,1 0,-1-1,0 0,0 0,-1-1,1-1,-1 1,-1-2,1 1,-1-1,-1 0,1-1,-1 1,-1-2,0 1,5-10,37-47,-34 47</inkml:trace>
</inkml:ink>
</file>

<file path=ppt/ink/ink4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2:22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59 213,'-1'0,"0"-1,0 1,0 0,0-1,0 1,0 0,0 0,-1-1,1 1,0 0,0 0,0 0,0 1,0-1,0 0,0 0,0 0,0 1,0-1,0 1,0-1,0 1,0-1,0 1,0-1,0 1,0 0,0 0,1-1,-1 1,0 0,1 0,-1 0,0 0,1 0,-1 0,1 0,-1 0,1 0,0 0,0 0,-1 0,1 0,-12 54,11-49,-8 324,11-211,4 0,-5-118,-1 0,1 1,-1-1,1 0,0 0,0 0,0 1,-1-1,1 0,0 0,0 0,0 0,0-1,1 1,-1 0,0 0,0-1,0 1,1 0,-1-1,0 0,1 1,-1-1,0 0,1 1,-1-1,1 0,-1 0,0 0,1 0,-1 0,1-1,-1 1,0 0,1-1,-1 1,0-1,1 1,0-1,52-32,-46 27,41-28,1 2,2 1,43-16,-86 42,0 0,0 1,0 0,1 1,0 0,0 0,0 1,0 0,0 1,0 0,0 0,0 1,1 1,-1 0,0 0,0 1,0 0,0 1,6 2,-14-3,1 0,-1 1,0-1,0 0,1 1,-2 0,1-1,0 1,0 0,-1 0,0 0,1 0,-1 0,-1 0,1 0,0 0,-1 1,1-1,-1 0,0 0,0 1,0-1,0 0,-1 0,0 0,1 1,-1-1,0 0,0 0,-1 0,0 2,-61 83,41-70,-2 0,0-2,-1 0,-1-2,0 0,-13 3,-152 34,125-52,64 1,1 0,-1 0,1-1,-1 1,1-1,-1 1,1-1,0 1,-1-1,1 0,0 0,0 1,0-1,-1 0,1 0,0 0,0 0,0-1,0 1,1 0,-1 0,0-1,0 1,1 0,-1-1,1 1,-1 0,1-1,0 1,-1-1,1 1,0-1,0 1,0-1,0 1,0-1,0 1,1-1,-1 1,0 0,1-2,43-58,-26 47</inkml:trace>
  <inkml:trace contextRef="#ctx0" brushRef="#br0" timeOffset="884.438">652 862,'32'-3,"0"-1,0-1,0-2,-1-1,0-2,26-11,-44 16,9-3,0 0,-1-2,-1-1,0 0,0-2,4-3,-19 12,0 1,0-1,-1 0,1 0,-1-1,0 1,0-1,-1 0,1 0,-1 0,0-1,-1 1,1-1,-1 0,0 1,0-1,-1 0,0 0,0 0,0 0,-1 0,0 0,0-1,0 1,-2-5,0 7,0 0,0 0,0 1,-1-1,1 1,-1 0,0-1,0 1,0 1,-1-1,1 0,0 1,-1 0,0 0,0 0,1 0,-1 0,0 1,-1 0,1 0,0 0,0 0,0 0,-1 1,1 0,0 0,0 0,-1 1,1-1,0 1,0 0,0 0,0 0,0 1,0 0,0-1,0 1,0 1,1-1,-1 0,1 1,0 0,0 0,0 0,-2 3,-4 2,1 1,0 0,0 1,1 0,1 0,0 1,0-1,1 1,0 1,1-1,0 0,1 1,0 0,1 0,0 0,1 0,1 0,0 0,0 0,1 1,1 3,-1-9,1-1,-1 0,1 1,1-1,-1 0,1 0,0 0,0-1,0 1,1-1,0 0,0 0,1 0,-1 0,1-1,0 0,0 0,0 0,1 0,0-1,-1 0,1 0,0-1,5 2,1 0,0 0,0-1,0-1,0 0,1 0,-1-1,1-1,-1 0,1-1,-1 0,1-1,4-1,15-10,-1 0,-1-2,0-1,-1-2,-1-1,-1-1,0-1,-2-1,0-2,-2 0,3-6,9-7,-1-2,-2-2,-2-1,-2-1,-2-2,-1 0,-3-2,2-9,-2-38,-21 93,-1-1,0 0,1 0,-1 0,0 0,0 0,0 0,0 0,-1 0,1 0,0 0,-1 1,1-1,-1 0,0 0,0 0,1 1,-1-1,0 0,-1 1,1-1,0 1,0-1,-1 1,1-1,-1 1,1 0,-1 0,1 0,-1 0,0 0,1 0,-1 0,0 1,0-1,0 1,0-1,0 1,0 0,0-1,1 1,-1 0,0 0,0 0,-1 1,-2 0,0 0,1 0,-1 0,0 1,1 0,-1 0,1 0,0 0,-1 1,1 0,0 0,1 0,-1 0,0 0,1 1,0 0,0 0,0 0,0 0,1 0,-1 0,1 1,0 1,-34 113,33-106,-2 9,0 0,1 0,1 0,1 0,1 1,2-1,0 1,1-1,1 0,1 0,0 0,2 0,1-1,1 0,0 0,2-1,1 1,-8-15,1 0,-1 0,1-1,0 1,1-1,-1 0,1 0,0-1,0 1,0-1,1 0,0-1,-1 1,1-1,0 0,1-1,-1 1,0-1,1-1,0 1,-1-1,1 0,0 0,-1-1,1 0,0 0,3-1,2-1,0-1,-1 0,1-1,-1 0,0 0,0-1,0-1,-1 0,0 0,0-1,0 0,-1-1,0 0,-1 0,0-1,4-5,105-163,-88 124,-3 0,-2-2,-2-1,1-15,29-118,-60 128,8 60,0-1,-1 1,0 0,1 0,-1 0,0 0,1 0,-1 0,0 0,0 0,0 1,0-1,0 0,0 0,0 1,0-1,0 1,0-1,-1 1,1-1,0 1,0-1,0 1,-1 0,1 0,0 0,0 0,-1 0,1 0,0 0,0 0,-1 0,1 1,0-1,0 0,0 1,-1-1,1 1,0 0,0-1,0 1,0 0,0-1,0 1,0 0,0 0,0 0,-6 7,0 0,1 0,0 1,0 0,1 0,0 0,1 1,0-1,0 1,1 0,1 0,-2 7,-3 8,-9 25,3 1,2 0,2 1,2 0,3 0,2 1,3 18,49 160,-31-163,8 7,-37-92,0-2</inkml:trace>
  <inkml:trace contextRef="#ctx0" brushRef="#br0" timeOffset="1139.055">1442 383,'48'-5,"40"-2,14-3,0-2,-9 3,-9 2,-10 2,-8 3,-6 0,-8 2,-3 0,-5 1,-6-1,-4 1,-3-1,-2 0,-6 0</inkml:trace>
  <inkml:trace contextRef="#ctx0" brushRef="#br0" timeOffset="1840.796">2430 551,'39'12,"0"-2,0-2,1-2,0-1,0-3,1 0,13-4,-46 2,0 0,0-1,0 0,0 0,0-1,0 0,-1 0,1-1,-1 0,1 0,-1-1,0 0,0 0,-1 0,1-1,-1 0,0-1,0 1,-1-1,0 0,0-1,0 1,0-1,-1 0,2-5,-6 9,1-1,-1 1,0-1,0 1,0-1,0 1,-1 0,1-1,-1 1,0-1,0 1,0 0,-1 0,1 0,-1 0,1 0,-1 0,0 0,0 0,-1 1,1-1,0 1,-1-1,0 1,1 0,-1 0,0 0,0 0,0 1,0-1,-3 0,0-1,-2 0,1 1,0-1,0 1,-1 1,0-1,1 1,-1 1,1-1,-1 1,0 1,1-1,-1 1,0 1,-5 1,0 2,0-1,1 2,0 0,0 0,0 1,1 0,0 1,0 0,1 1,0 0,0 1,1 0,1 1,-1 0,2 0,0 0,0 1,1 0,0 0,1 1,1 0,0 0,0 0,2 0,-1 0,1 13,1-18,0-1,1 1,1 0,-1 0,1-1,0 1,1 0,0-1,0 1,0-1,1 0,0 0,1 0,0 0,0 0,0-1,1 0,0 0,0 0,0 0,1-1,0 0,0 0,0 0,5 2,3 1,1-1,-1-1,2 0,-1-1,1 0,-1-1,1-1,0-1,1 0,-1-1,0 0,0-2,1 0,-1-1,0 0,5-2,14-4,0-2,-1-1,0-2,-1-1,0-2,26-16,-24 11,-1-1,-2-2,0-1,-1-1,-2-2,0-1,-3-1,16-23,-31 36,-1 1,-1-2,0 1,-1-1,-2 0,1-1,-2 0,-1 0,1-10,-4 26,-1-1,0 0,0 1,0-1,0 0,0 1,-1-1,0 1,0-1,0 1,0-1,0 1,-1-1,0 1,1 0,-1 0,0 0,-1 0,1 0,0 1,-1-1,0 1,1-1,-1 1,0 0,0 0,-1 0,1 0,0 1,0-1,-1 1,1 0,-1 0,1 0,-1 1,0-1,1 1,-1 0,1 0,-1 0,0 0,1 0,-3 2,-1-1,0 0,0 0,1 1,-1 1,0-1,1 1,0 0,0 0,0 1,0 0,0 0,0 0,1 1,0 0,0 0,1 0,-1 0,1 1,0 0,0 0,1 0,0 0,0 0,-1 4,4-5,0 1,1-1,0 1,0-1,0 1,0-1,1 0,0 0,0 0,0 0,1 0,0 0,0-1,0 1,0-1,1 0,-1 0,1 0,0 0,1 0,-1-1,0 0,1 0,0 0,0-1,0 0,0 1,1-1,1 2,35 22,-28-20,1 1,-2 0,1 1,-1 0,0 1,-1 1,0 0,-1 1,0 0,0 0,-1 1,-1 1,0 0,-1 0,0 0,-1 1,0 0,-1 1,-1 0,0-1,0 8,-2 172,30-143,-17-43</inkml:trace>
  <inkml:trace contextRef="#ctx0" brushRef="#br0" timeOffset="10335.767">4236 805,'-10'29,"-12"24,-8 8,-3-7,-1-8,5-6,3-6,1-8,5-4,1-6,3-1,1-2,1-5</inkml:trace>
</inkml:ink>
</file>

<file path=ppt/ink/ink4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2:4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0 465,'6'4,"0"-1,0 0,0 0,0 0,1-1,-1 0,1 0,-1-1,1 0,-1 0,1 0,0-1,0 0,-1 0,1-1,0 0,-1 0,1 0,0-1,-1 0,0 0,2-2,14-5,-1-1,0-1,0-1,-2-1,1-1,-2-1,0 0,-1-1,0-1,-1 0,-1-2,-1 0,-1 0,0-1,2-8,27-79,-42 106,1 0,-1 0,0 0,1 0,-1 0,0 0,0 0,0 0,1 0,-1 0,0 0,0 0,-1 0,1 0,0 1,0-1,0 0,0 0,-1 0,1 0,-1 0,1 0,0 0,-1 0,0 1,1-1,-1 0,1 0,-1 1,0-1,0 0,1 1,-1-1,0 1,0-1,0 1,1-1,-1 1,0 0,0-1,0 1,0 0,0 0,0-1,0 1,0 0,0 0,0 0,0 0,-44 23,36-12,-1-1,2 1,-1 0,1 1,1 0,0 0,1 1,1-1,0 1,0 1,1-1,0 6,2-13,1-1,1 1,-1 0,1 0,0 0,0 0,1 0,0 0,0-1,0 1,0 0,1-1,0 1,1-1,-1 1,1-1,0 0,0 0,0 0,1-1,0 1,0-1,0 0,0 0,1 0,0 0,-1-1,1 0,0 0,2 0,8 3,0-2,0 0,1-1,-1 0,1-1,0-1,-1-1,1 0,0-1,0-1,-1 0,1-1,-1 0,0-2,0 0,0 0,0-2,0 0,14-7,-1-1,-1-2,0-1,-1 0,-2-2,4-4,-15 12,0 0,0-1,-2 0,1 0,-2-2,0 1,0-1,4-12,-13 26,0 0,0 0,0 0,-1 0,1 0,0 0,-1 0,1 0,-1 0,1-1,-1 1,1 0,-1 0,0-1,1 1,-1 0,0-1,0 1,0 0,0 0,0-1,-1 1,1 0,0-1,0 1,-1 0,1 0,-1-1,1 1,-1 0,0 0,1 0,-1 0,0 0,0 0,0 0,0 0,0 0,0 0,0 1,0-1,0 0,0 0,0 1,-1-1,1 1,0-1,0 1,0 0,-1-1,1 1,0 0,-1 0,0 0,-5 3,-1 1,1 0,0 0,0 1,1 0,-1 0,1 0,0 1,1 0,-1 0,1 1,0-1,1 1,-1 0,1 0,1 1,-1-1,1 1,1 0,0 0,0 0,0 0,1 0,0 0,0 0,1 0,0 1,1-1,0 0,0 0,1 0,0 0,0 0,1 0,1 2,-1-5,0 0,0 0,0 0,1-1,0 1,0-1,0 0,0 0,1 0,-1-1,1 0,0 0,0 0,0 0,1-1,-1 0,1 0,-1 0,1-1,-1 1,1-1,0-1,4 1,135-16,-112 4,0-2,-1-1,0-1,-1-2,-1-1,-1-1,-1-1,0-2,14-16,-27 25,-1 0,0-2,-1 0,0 0,-1-1,-1-1,-1 0,0 0,7-18,-17 34,1 0,-1 0,1 0,-1 0,1 0,-1 0,1 0,-1 0,0 0,0 0,1 0,-1 0,0 0,0 0,0 0,0 0,0 0,0 0,-1 0,1 0,0 0,-1 0,1 0,0 0,-1 0,1 0,-1 0,1 0,-1 0,0 1,1-1,-1 0,0 0,1 1,-1-1,0 0,0 1,0-1,0 1,0-1,0 1,0-1,0 1,0 0,0 0,0-1,-47 17,40-9,0 1,0-1,1 2,0-1,0 1,1 0,0 0,1 0,0 1,0 0,1 0,0 0,1 1,0-1,1 1,0 0,1 0,0 0,0 0,2 7,-1-11,0-1,0 1,1 0,1 0,-1-1,1 1,0-1,0 1,1-1,0 0,0 0,0 0,1 0,0 0,0-1,0 0,1 0,0 0,0 0,0-1,0 0,1 0,0 0,0-1,0 1,0-1,0-1,1 1,-1-1,1-1,-1 1,8 0,-9-1,1-1,-1 1,1-1,-1 0,1-1,-1 1,0-1,1 0,-1-1,0 1,0-1,1 0,-1 0,-1-1,1 1,0-1,0-1,9-8</inkml:trace>
</inkml:ink>
</file>

<file path=ppt/ink/ink4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2:43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0 396,'44'-30,"-1"-3,-1-1,-2-2,25-29,91-115,-154 179,-1-1,1 1,-1-1,1 1,0 0,-1-1,1 1,0 0,0 0,0 0,0 1,0-1,0 0,0 1,0-1,0 1,0 0,0-1,0 1,0 0,0 1,0-1,1 0,-1 0,0 1,0-1,0 1,0 0,0 0,0 0,-1-1,1 2,0-1,0 0,-1 0,1 1,0-1,-1 1,0-1,1 1,-1-1,0 1,0 0,0 0,0 0,0 0,0-1,0 3,63 103,-30-72,-16-23</inkml:trace>
</inkml:ink>
</file>

<file path=ppt/ink/ink4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2:45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1 263,'38'-29,"18"-19,4-2,-8 4,-8 9,-12 6,-11 13,-10 14,-1 9,-2 7,-3 7,3 5,-1 3,-1 2,4 1,-1 0,4-1,-1-4</inkml:trace>
</inkml:ink>
</file>

<file path=ppt/ink/ink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5:15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311 142,'15'28,"-2"0,-1 2,-2-1,-1 1,-1 1,-1 0,-1 7,-3 23,-3 0,-3-1,-3 1,-2-1,-2 0,-4 0,-2-1,-9 19,7-6,14-52,-1 1,-1-1,0 0,-2-1,0 1,-1-1,-5 6,1-7</inkml:trace>
  <inkml:trace contextRef="#ctx0" brushRef="#br0" timeOffset="485.344">29 311,'28'-30,"2"2,2 0,0 2,1 2,2 1,0 1,2 2,31-12,-46 22,0 0,1 2,0 1,0 0,0 2,1 0,0 2,0 1,0 1,0 0,0 2,0 1,0 1,0 1,-1 1,0 1,0 1,0 1,-1 1,2 2,-19-8,1 0,-1 0,0 1,0 0,0 0,0 0,-1 0,1 1,-1-1,-1 1,1 0,-1 1,1-1,-1 1,-1-1,1 1,-1 0,0 0,-1 0,1 0,-1 0,0 0,-1 0,1 1,-1-1,0 0,-1 0,0 1,0-1,0 0,0 0,-1 0,-1 1,-11 20,-1-1,-2 0,0 0,-2-2,-1-1,0 0,-2-1,-1-1,-9 5,-232 154,96-76,166-103,0 0,0 0,0 0,1 1,-1-1,0 1,1-1,-1 1,1-1,0 1,-1 0,1 0,0 0,0-1,0 1,1 0,-1 1,0-1,1 0,-1 0,1 0,-1 0,1 0,0 0,0 1,0-1,1 0,-1 0,0 0,1 0,-1 0,1 0,0 1,0-1,-1-1,1 1,1 0,-1 0,0 0,0 0,1-1,-1 1,1-1,-1 1,1-1,0 1,-1-1,2 0,126 59,-67-36,120 78,-178-98,1-1,-1 0,1 0,0 0,0 0,0-1,0 1,1-1,-1-1,1 1,-1-1,1 0,0 0,-1-1,1 1,3-1,9-3</inkml:trace>
  <inkml:trace contextRef="#ctx0" brushRef="#br0" timeOffset="1198.469">1073 1016,'14'-1,"0"-1,0-1,-1 0,1-1,-1 0,1-1,-1-1,-1 0,1 0,-1-1,0-1,-1 0,0-1,0 0,-1-1,0 0,-1 0,0-1,0-1,-1 1,-1-1,0 0,0-1,-1-1,-5 10,1 0,-1 0,0 0,0 0,0 0,0 0,-1 0,0 0,0 0,0 0,0 0,-1-1,1 1,-1 0,0 0,-1 0,1 0,-1 1,1-1,-1 0,0 0,0 1,-1 0,1-1,-1 1,0 0,0 0,0 0,0 0,0 1,0-1,-1 1,1 0,-1 0,0 0,0 1,0-1,1 1,-1 0,-1 0,1 0,0 1,0-1,0 1,0 0,0 0,0 0,-2 1,-13 6,0 1,0 1,1 0,0 1,1 1,0 1,0 0,2 2,-1-1,-6 11,11-14,0 0,1 1,0 1,1 0,0 0,1 0,1 1,0 1,0-1,1 1,1 0,1 0,0 1,0-1,2 1,-1 9,3-19,0-1,1 0,0 0,-1 0,2 0,-1 0,0 0,1-1,-1 1,1 0,0-1,1 1,-1-1,0 0,1 0,0 0,0 0,0 0,0 0,0-1,1 1,-1-1,1 0,-1 0,1 0,0-1,1 1,5 2,1-1,-1 0,0-1,1 0,0-1,-1 0,1 0,0-1,10-2,19-6,1-2,-1-1,-1-3,0-1,-1-1,17-12,44-18,205-98,-298 140,-2 3,-1-1,1 1,-1-1,0 0,1 0,-1 0,0-1,-1 1,1-1,0 0,-1 1,1-1,-1 0,0 0,0-1,0 1,1-3,-5 5,1-1,-1 1,0 0,0 0,1-1,-1 1,0 0,0 1,0-1,0 0,0 0,-1 1,1 0,0-1,0 1,0 0,0 0,0 0,-1 0,1 0,0 1,0-1,0 1,0-1,0 1,0 0,0-1,0 1,0 0,-1 1,-10 3,0 0,0 0,0 2,1-1,0 2,0-1,1 2,0 0,1 0,-1 1,2 0,-1 0,2 1,-1 0,2 1,-1 0,2 0,-1 1,-1 7,7-15,0-1,0 1,1-1,0 1,0-1,0 1,0-1,1 1,0-1,0 1,0-1,0 1,1-1,-1 0,1 0,0 0,0 0,1 0,-1 0,1-1,0 1,0-1,0 1,1-1,-1 0,1-1,0 1,-1-1,1 1,2 0,7 4,1 0,-1-1,1 0,1-1,-1 0,1-2,0 1,8-1,-2-1,0-1,0-1,0-1,0-1,0-1,-1 0,1-2,-1-1,0 0,0-1,0-1,3-3,32-28,-41 28</inkml:trace>
  <inkml:trace contextRef="#ctx0" brushRef="#br0" timeOffset="2021.223">2400 114,'-2'1,"1"0,-1 0,0 1,1-1,0 0,-1 1,1-1,0 1,-1 0,1-1,0 1,0 0,1 0,-1-1,0 1,1 0,-1 0,1 0,-1 0,1 0,0 0,0 0,0 0,0 0,0 0,0 1,18 201,-14 536,-2-722,3-24,5-30,-6 10,0 0</inkml:trace>
  <inkml:trace contextRef="#ctx0" brushRef="#br0" timeOffset="2253.798">2146 706,'34'-5,"29"-1,10 0,-3 1,-9 2,-9 1,-10 0,-6 2,-5 0,-3 0,-1 0,-6 1</inkml:trace>
  <inkml:trace contextRef="#ctx0" brushRef="#br0" timeOffset="4852.843">2936 876,'0'19,"5"16,1 7,0 1,-1-2,-1-3,3-8,0-10</inkml:trace>
  <inkml:trace contextRef="#ctx0" brushRef="#br0" timeOffset="5083.986">2993 396,'-15'-15,"1"-4,2 1</inkml:trace>
  <inkml:trace contextRef="#ctx0" brushRef="#br0" timeOffset="5368.795">3247 1,'4'84,"4"0,4 0,7 17,-2-17,-5 1,-3 0,-3 7,-8 227,1-318,1 0,0 1,0-1,0 1,0-1,0 1,0-1,0 1,0-1,0 0,1 1,-1-1,1 1,-1-1,1 0,-1 1,1-1,0 0,0 0,-1 0,1 1,0-1,0 0,0 0,0 0,1 0,-1-1,0 1,0 0,0 0,1-1,-1 1,0-1,1 1,-1-1,1 1,-1-1,0 0,1 0,-1 0,1 0,-1 0,1 0,-1 0,1 0,7-10</inkml:trace>
  <inkml:trace contextRef="#ctx0" brushRef="#br0" timeOffset="8138.964">3924 848,'0'14,"0"19,0 10,5-4,1-3,0-3,-6-7,-3-8</inkml:trace>
  <inkml:trace contextRef="#ctx0" brushRef="#br0" timeOffset="8390.473">3924 678,'0'-24,"0"-3,0 3</inkml:trace>
  <inkml:trace contextRef="#ctx0" brushRef="#br0" timeOffset="8905.181">4149 1215,'41'-86,"-3"0,22-82,-35 95,-25 74,0-1,0 0,0 1,1-1,-1 0,0 1,0-1,1 0,-1 1,0-1,1 0,-1 0,0 1,1-1,-1 0,1 0,-1 0,0 1,1-1,-1 0,1 0,-1 0,0 0,1 0,-1 0,1 0,-1 0,1 0,-1 0,0 0,1 0,-1 0,1 0,-1-1,0 1,1 0,-1 0,1 0,-1 0,0-1,1 1,-1 0,0-1,1 1,-1 0,0 0,0-1,1 1,-1-1,0 1,0 0,0-1,1 1,-1 0,0-1,0 1,0-1,0 1,0-1,12 40,-11-37,2 11,45 124,-46-133,0-1,0 1,1-1,-1 1,1-1,0 0,0 0,0 0,1 0,-1-1,1 1,-1-1,1 0,0 0,0 0,0-1,0 1,0-1,0 0,0 0,0-1,1 1,-1-1,0 0,1 0,-1 0,0 0,0-1,1 0,-1 0,3-1,2-3,1 0,-1-1,0 0,-1-1,1 0,-1 0,-1-1,1 0,-1-1,-1 1,1-1,-2 0,1-1,-1 1,-1-1,1 0,1-10,29-85,-30 87</inkml:trace>
  <inkml:trace contextRef="#ctx0" brushRef="#br0" timeOffset="10290.125">4968 989,'47'-27,"-3"-1,0-2,-2-2,31-31,-67 58,-1 1,0-1,0 0,0 0,0-1,-1 1,0-1,0 0,-1 0,0-1,0 1,0-1,-1 1,0-1,0 0,0 0,-1 0,0 0,-1 0,1-1,-4 5,1 0,-1 0,0 0,0 0,0 1,0-1,0 1,-1 0,1 0,-1 0,1 0,-1 1,0-1,0 1,0 0,0 0,1 0,-1 1,0-1,0 1,-1 0,1 0,0 1,0-1,1 1,-1 0,0 0,0 0,0 0,0 1,-13 3,0 1,1 1,-1 1,2 0,-1 1,1 0,0 1,1 1,0 1,1 0,1 0,-1 2,2-1,0 1,1 1,0 0,0 2,7-11,1 0,-1 0,1 0,0 1,1-1,-1 0,1 1,0 0,1-1,0 1,0-1,0 1,1 0,0-1,0 1,1-1,0 0,0 1,0-1,1 0,0 0,0 0,0-1,1 1,0-1,0 0,0 0,1 0,0 0,-1-1,2 0,-1 0,0 0,1 0,2 0,7 4,1-1,0-1,0 0,1-1,-1 0,1-1,0-2,0 1,1-2,-1 0,0-1,1-1,-1-1,0 0,0-1,0-1,0 0,-1-2,0 0,0 0,0-2,-1 0,6-4,3 0,-1-2,0 0,-2-1,1-1,-2-1,0 0,4-7,-6 7,2 1,0 0,0 2,2 0,-1 2,10-4,8-5,-23 10,-24 10,-172 97,171-91,-1 0,1 0,1 1,-1 0,1 1,0 0,1 0,-1 0,2 1,-1 0,1 1,0-1,1 1,0 1,0-1,1 0,0 1,1 0,0 0,0 0,1 1,0-1,1 8,2-14,0-1,0 0,0 1,1-1,0 0,-1 0,1 0,0 0,1-1,-1 1,0 0,1-1,0 0,-1 1,1-1,0 0,0 0,0-1,0 1,0-1,1 1,-1-1,0 0,1 0,-1-1,1 1,-1-1,1 0,-1 0,2 0,6 1,-1-2,0 1,0-1,0-1,0 0,0 0,0-1,0 0,-1-1,2-1,15-11,0-2,0 0,-2-2,0-1,-2 0,0-2,-1-1,-2 0,2-6,8-5,-18 23,-17 23,-1 3,2-5,1 1,0-1,1 1,0 0,0 1,1-1,1 0,-1 1,2-1,-1 1,2 3,-1-9,0-1,1 0,0 1,0-1,0 0,0 0,1 0,0 0,0 0,0 0,0 0,0-1,1 1,0-1,-1 1,1-1,1 0,-1 0,0 0,1-1,-1 1,1-1,0 0,0 0,0 0,0-1,0 1,2 0,8-2,-1 0,0-1,0 0,1-1,-1 0,0-1,-1-1,1 0,0 0,-1-2,0 1,0-2,-1 1,0-2,0 1,0-1,-1-1,16-10,0-1,-2-1,0-2,-2 0,0-1,-2-1,0-1,-2-1,-1 0,7-17,-20 34,0 1,0-1,-1 0,0 1,-1-1,0-1,0 1,-1 0,-1 0,0-1,0 1,-1 0,0-1,0 1,-3-6,3 14,0 1,0-1,0 0,0 1,-1 0,1-1,0 1,-1 0,1-1,-1 1,1 0,-1 0,1 0,-1 1,0-1,0 0,1 0,-1 1,0 0,0-1,0 1,0 0,0-1,1 1,-1 0,0 1,0-1,0 0,0 0,0 1,1-1,-1 1,0 0,0-1,1 1,-1 0,0 0,0 1,-64 40,61-39,1-1,0 1,0 0,0 0,0 0,0 1,1-1,-1 1,1 0,0 0,0 0,0 1,1-1,0 1,0-1,0 1,0 0,1 0,-1 0,1 0,1 0,-1 0,1 0,0 0,0 0,0 0,0 0,1 0,0 0,0 0,1 0,-1 0,1-1,0 1,0-1,1 1,-1-1,1 1,0-1,0 0,1-1,-1 2,73 42,-60-39,-2 0,1 1,-1 1,-1 0,1 1,-2 0,0 1,9 11,-13-7,0 0,-1 0,-1 0,-1 1,0 0,-2 0,1 0,-2 0,0 1,-2-1,1 1,-2-1,-1 0,-2 16,1 39,2-48</inkml:trace>
  <inkml:trace contextRef="#ctx0" brushRef="#br0" timeOffset="12325.036">7649 509,'-4'66,"-3"0,-2 0,-11 32,-52 201,43-103,28-172</inkml:trace>
  <inkml:trace contextRef="#ctx0" brushRef="#br0" timeOffset="12586.901">7339 904,'19'0,"16"0,12 0,2-5,-2-1,1 0,-4 1,1-4,-2 1,-5 1,-3 1,-3 3,-2 1,-1 1,-1 1,-6 0</inkml:trace>
  <inkml:trace contextRef="#ctx0" brushRef="#br0" timeOffset="12936.449">8016 1383,'96'-294,"-88"276,0 0,1 1,1 0,0 1,2 0,0 1,0 0,2 1,-1 0,2 1,0 1,0 0,1 1,1 1,0 0,0 2,1 0,4-1,-18 7,-1 1,1 0,-1 0,1 0,-1 0,1 0,0 1,-1 0,1-1,0 1,-1 1,1-1,0 1,-1-1,1 1,-1 0,1 0,2 2,16 7</inkml:trace>
  <inkml:trace contextRef="#ctx0" brushRef="#br0" timeOffset="13339.864">8947 819,'-45'9,"0"3,1 1,1 2,0 2,1 2,1 2,0 2,2 1,-8 9,41-30,1 0,0 1,0 0,0 0,1 0,-1 1,1 0,0-1,0 2,0-1,1 0,0 1,0-1,0 1,1 0,0 0,0 0,0 0,1 0,0 1,0-1,1 0,0 0,0 1,0-1,1 0,-1 1,2-1,-1 0,1 0,0 2,0-6,1 1,-1-1,0 0,1 0,-1-1,1 1,0-1,-1 1,1-1,0 0,0 0,0 0,0 0,0 0,0-1,0 1,0-1,0 0,0 0,0 0,0 0,1-1,-1 1,0-1,0 0,0 0,-1 0,4-1,82-41,-54 18,-1-2,-1-1,-1-1,-1-2,-1-1,51-52,-59 63,-15 14,0-1,1 2,0-1,0 1,1 0,0 0,0 1,0 0,1 0,3 0,-12 5,1 0,0-1,0 1,0 0,-1 0,1 0,0 0,0 0,0 0,-1 0,1 0,0 0,0 0,0 1,-1-1,1 0,0 1,0-1,-1 0,1 1,0-1,-1 1,1-1,-1 1,1-1,0 1,-1-1,1 1,-1 0,1-1,-1 1,0 0,1-1,-1 1,0 0,1 0,-1-1,0 1,0 0,0 0,0 0,1-1,-1 1,0 0,0 0,-1 0,1-1,0 1,0 0,-6 49,3-38,-8 107,10-93</inkml:trace>
  <inkml:trace contextRef="#ctx0" brushRef="#br0" timeOffset="13800.884">9144 1271,'76'-130,"68"-106,-127 216,-14 34,-15 38,8-43,0 0,1 0,0 0,1 0,0 0,1 0,-1 1,2-1,-1 1,2-1,-1 1,1-1,0 1,1-1,0 0,1 0,0 0,0 0,1 0,0-1,1 1,0-1,0 0,0-1,2 1,-3-3,0 0,1-1,0 0,0 0,0 0,1-1,-1 1,1-1,0-1,0 1,0-1,0 0,0 0,1-1,-1 0,0 0,1 0,-1-1,1 0,-1 0,1-1,-1 0,0 0,1 0,-1-1,0 0,0 0,0 0,0-1,0 0,-1 0,1-1,-1 1,5-5,13-14,0 0,-2-1,0-1,-2-1,-1-1,-1-1,-1 0,6-18,18-25,-29 52</inkml:trace>
  <inkml:trace contextRef="#ctx0" brushRef="#br0" timeOffset="14137.949">10274 706,'-44'21,"1"2,2 2,0 2,-27 24,66-50,-1 0,1 1,0-1,-1 1,1-1,0 1,0 0,0 0,0 0,1 0,-1 0,0 0,1 1,-1-1,1 0,0 1,0-1,0 1,0 0,0-1,1 1,-1 0,1-1,0 1,-1 0,1 0,1-1,-1 1,0 0,1-1,-1 1,1 0,0-1,0 1,0-1,0 1,0-1,0 1,1-1,-1 0,1 1,0-1,0 0,0 0,0 0,66 36,30 21,-95-57,0 1,0 0,-1 1,1-1,-1 0,1 1,-1 0,0-1,0 1,-1 0,1 0,-1 0,0 0,0 0,0 0,0 0,-1 0,0 1,0-1,0 0,0 0,-1 0,1 0,-2 4,-2 0,-1 0,0 0,-1-1,1 0,-2 0,1 0,-1 0,1-1,-2 0,1-1,-1 1,0-2,0 1,0-1,-1 0,1-1,-1 0,0 0,0-1,0 0,0 0,-5-1,-7 3</inkml:trace>
  <inkml:trace contextRef="#ctx0" brushRef="#br0" timeOffset="14790.207">10895 255,'-42'105,"6"2,4 2,-5 46,-5 139,21-171,15-105</inkml:trace>
  <inkml:trace contextRef="#ctx0" brushRef="#br0" timeOffset="15469.001">11403 791,'-8'4,"-34"15,0 2,2 2,0 1,2 2,1 2,1 1,-12 14,16 17,32-59,0 1,0-1,0 0,0 0,0 1,0-1,0 0,0 1,0-1,1 0,-1 0,0 0,1 1,-1-1,1 0,0 0,-1 0,1 0,0 0,0 0,0 0,-1 0,1 0,0 0,0 0,0-1,1 1,-1 0,0-1,0 1,0-1,0 1,1-1,-1 1,0-1,0 0,1 0,-1 1,0-1,0 0,1 0,-1-1,0 1,1 0,-1 0,0 0,0-1,1 1,-1-1,22-3,1-2,-1 0,-1-2,1 0,-2-2,1 0,-1-2,-1 0,18-14,4 0,76-48,-117 73,-1 0,1 1,0-1,0 0,0 1,0-1,0 1,0 0,0-1,0 1,0 0,0 0,0-1,0 1,0 0,0 0,0 0,0 0,0 0,0 0,0 1,0-1,0 0,0 0,0 1,0-1,0 1,0-1,-1 1,1-1,0 1,0-1,0 1,-1 0,1 0,0-1,-1 1,1 0,0 0,-1 0,1 0,-1-1,1 1,-1 0,0 0,1 0,-1 0,0 0,0 0,0 1,4 57,-5-50,1 8,0 0,1 0,0 0,2 0,0 0,1 0,5 13,-8-25,2 0,-1 0,0 0,1 0,0-1,0 1,0-1,1 0,-1 0,1 0,0 0,0-1,0 1,1-1,-1 0,1 0,0-1,-1 0,1 1,1-2,-1 1,0 0,0-1,0 0,1 0,4-1,1-1,0-1,-1 0,1-1,0 0,-1 0,0-2,0 1,0-1,0 0,-1-1,0 0,0-1,0 0,-1 0,0-1,-1 0,1 0,-1-1,-1 0,0 0,1-2,32-35,-3 2,-2 0,-1-3,-3-1,-2-1,-2-1,-2-1,14-46,5-26,-5-1,1-34,-36 150,-1-1,0 1,-1-1,1 0,-2 1,1-1,-1 0,-1 1,1-1,-1 0,-1 1,-1-7,3 14,-1 0,1 0,0 0,0 0,0 0,-1 1,1-1,0 0,-1 0,1 0,-1 1,1-1,-1 0,1 1,-1-1,0 0,1 1,-1-1,0 1,1-1,-1 1,0-1,0 1,1 0,-1-1,0 1,0 0,0-1,0 1,0 0,1 0,-1 0,0 0,0 0,0 0,0 0,0 0,0 0,1 1,-1-1,0 0,0 0,0 1,1-1,-1 0,0 1,0-1,1 1,-1-1,0 1,1 0,-1-1,0 1,1 0,-1-1,1 1,-1 0,1-1,-1 1,1 0,0 0,-1 0,-26 50,16-16,3 0,1 0,1 1,2 0,1 12,-3 20,-6 76,6 1,10 91,42 28,-49-247,-15-44,8 10</inkml:trace>
  <inkml:trace contextRef="#ctx0" brushRef="#br0" timeOffset="15704.845">11826 735,'43'-5,"24"-2,10 1,-3 1,-9 2,-7 5,-8 4,-2-1,-6 0,-4 4,-4 0,-4-2,-1 3,-6 0</inkml:trace>
  <inkml:trace contextRef="#ctx0" brushRef="#br0" timeOffset="15908.31">12814 1073,'-5'14,"-1"6</inkml:trace>
  <inkml:trace contextRef="#ctx0" brushRef="#br0" timeOffset="16156.11">12870 509,'0'0</inkml:trace>
  <inkml:trace contextRef="#ctx0" brushRef="#br0" timeOffset="16418.79">13265 876,'-17'26,"1"0,1 2,1 0,1 1,2 0,1 0,1 1,-1 14,9-40,1-1,-1 1,1-1,0 1,0-1,0 1,0-1,1 1,0-1,-1 0,1 1,0-1,1 0,-1 1,0-1,1 0,0 0,0 0,0 0,0-1,0 1,0 0,1-1,-1 1,1-1,0 0,0 0,0 0,0 0,0-1,0 1,0-1,1 0,-1 0,0 0,1 0,-1-1,1 1,-1-1,1 0,-1 0,1 0,-1 0,1-1,-1 1,1-1,-1 0,0 0,3-1,7-2,0 0,0-1,0 0,-1-1,0-1,0 0,0 0,-1-2,0 1,0-1,-1-1,-1 1,1-2,-2 1,1-1,-1-1,-1 0,0 0,-1 0,0-1,-1 1,-1-1,0-1,0 1,0-7,-2 10,0 1,-1-1,0 1,0-1,-1 1,0-1,-1 0,0 1,-1-1,0 1,0 0,-1 0,0-1,-1 2,0-1,0 0,-1 1,0 0,0 0,-1 0,0 1,0 0,-1 0,0 0,0 1,-1 0,-5-3,-7 1</inkml:trace>
  <inkml:trace contextRef="#ctx0" brushRef="#br0" timeOffset="16668.862">13661 1073,'327'-257,"-262"197,-71 65,1 1,1 0,-1 1,1-1,0 1,0 0,1 0,0 0,0 0,1 1,0-1,0 1,0-1,1 1,1 0,-1 0,1-1,0 1,1 0,0 0,0-1,1 1,0 0,0-1,1 0,-1 1,2-1,-1 0,1-1,0 1,1-1,-1 1,1-1,4 3,4-1,0-1,1 0,-1-1,1 0,1-1,-1-1,1 0,-1-1,1-1,0 0,0-1,0 0,0-2,12-1,1-2,1-2,-1-2,-1 0,1-2,-1 0,-1-2,0-2,-1 0,0-1,-1-2,-1 0,-1-1,9-11,94-92,-107 100</inkml:trace>
</inkml:ink>
</file>

<file path=ppt/ink/ink4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2:44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316 117,'-63'146,"52"-113,-2 0,-1 0,-1-1,-1-1,-2-1,-2 0,0-1,-2-1,-1-2,-1 0,-15 11,21-24</inkml:trace>
  <inkml:trace contextRef="#ctx0" brushRef="#br0" timeOffset="263.084">62 117,'0'19,"5"16,6 7,2 1,2-7,0-5,2-7,-3-3,2-6,-2 1,1-4,4-3,-3 2,2-2,2-2,3-2,-3-2</inkml:trace>
  <inkml:trace contextRef="#ctx0" brushRef="#br0" timeOffset="816.55">683 314,'9'3,"182"35,-182-38,-1 0,1 0,0-1,-1 0,1 0,-1-1,0 0,1 0,-1-1,0 0,0-1,0 0,-1 0,1 0,-1-1,0 0,-1-1,1 1,-1-1,0-1,0 0,1-2,0-1,-1 0,0-1,-1 1,0-1,-1 0,0 0,-1-1,0 1,0-1,-2 1,2-12,-3 18,0 0,0 0,0 0,0 0,-1 0,0 0,0 0,0 0,-1 1,0-1,1 0,-2 1,1-1,0 1,-1 0,0 0,0 0,0 0,-1 0,1 0,-1 1,0 0,0 0,0 0,0 0,0 1,-1-1,1 1,-1 0,0 0,0 1,-2-1,-1 0,1 1,-1-1,1 2,-1-1,1 1,-1 0,0 1,1 0,-1 0,1 0,0 1,-1 1,1-1,0 1,0 0,0 0,1 1,-1 0,1 0,0 1,0 0,0 0,1 0,-3 4,-3 3,0 2,1-1,0 2,1-1,1 1,1 0,0 1,1-1,0 2,1-1,1 1,-9 40,3-1,2 1,3 1,2 16,5-10,0-39,-1-1,-1 1,-1 0,-2-1,0 1,-5 17,6-37,1 1,-1 0,0-1,-1 1,1-1,-1 1,0-1,0 0,-1 0,0-1,1 1,-2-1,1 0,0 0,-1 0,0 0,0-1,0 0,0 0,0 0,-1-1,1 1,-1-1,0-1,1 1,-1-1,0 0,-4 0,-6-5</inkml:trace>
</inkml:ink>
</file>

<file path=ppt/ink/ink4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2:49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1 676,'1'-1,"0"0,0 1,0-1,0 0,0 1,1-1,-1 1,0 0,0-1,1 1,-1 0,0 0,0 0,1 0,-1 0,0 0,1 0,-1 1,0-1,0 0,1 1,-1-1,0 0,0 1,0 0,1-1,-1 1,0 0,0 0,0-1,0 1,0 0,-1 0,1 0,0 0,0 0,-1 0,1 0,0 1,0 0,27 49,78 253,-76-213,-3-121,37-116,37-128,-85 229,47-99,-52 124</inkml:trace>
  <inkml:trace contextRef="#ctx0" brushRef="#br0" timeOffset="888.668">28 422,'309'-378,"-279"335,-4 68,43 137,-46-100,-15-46</inkml:trace>
</inkml:ink>
</file>

<file path=ppt/ink/ink4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2:47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69,'5'0,"6"0,6 0,5 0,4 0,2-4,1-3,0 1,0 2,1 0,-6-3,-2 0,1 0,0 2,2 2,-4-4,-5 0</inkml:trace>
  <inkml:trace contextRef="#ctx0" brushRef="#br0" timeOffset="752.353">1 268,'19'0,"11"0,6 0,1 0,-6-5,-3-2,-2 1,0 1,0 2,1 0,0 2,0 1,-4-5,-1-1,0 0,2 2,-4 1</inkml:trace>
</inkml:ink>
</file>

<file path=ppt/ink/ink4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28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19,'-9'-4,"-1"1,0 0,0 1,0-1,0 2,-1 0,1 0,0 0,0 2,-1-1,1 1,0 1,0 0,0 0,0 1,0 0,0 1,1 0,-1 0,1 1,0 0,1 1,-1 0,1 0,1 1,-1 0,1 1,-2 2,2 4,0 1,2 0,0 0,0 0,2 0,0 1,0-1,2 1,0 0,1 0,0 0,2 8,-2-16,-28 219,1-1,-1-57,0 56,28-223,0 0,0-1,0 1,0 0,0 0,1-1,-1 1,1 0,-1-1,1 1,0 0,0-1,0 1,-1-1,1 1,1-1,-1 0,0 1,0-1,0 0,1 0,-1 0,1 0,-1 0,1 0,-1 0,1 0,-1-1,1 1,0 0,-1-1,1 0,0 1,0-1,-1 0,1 0,0 0,0 0,0 0,-1 0,1-1,0 1,-1 0,1-1,0 0,-1 1,2-1,193-28,-61 12,-122 11,-8 0</inkml:trace>
</inkml:ink>
</file>

<file path=ppt/ink/ink4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31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1,'8'10,"-1"1,0 0,-1 0,0 1,0-1,-2 1,1 0,-1 1,-1-1,1 9,4 8,33 152,-41-180,0 0,0 0,0 0,0 0,0 0,0 0,0 0,1 0,-1 0,0 0,1 0,-1 0,0 0,1 0,-1 0,1 0,0-1,-1 1,1 0,0 0,-1-1,1 1,0 0,0-1,0 1,0 0,-1-1,1 1,0-1,0 0,0 1,0-1,0 0,0 0,0 1,0-1,0 0,0 0,0 0,0 0,0 0,0 0,0-1,0 1,0 0,0 0,0-1,0 1,0-1,0 1,0-1,0 1,0-1,0 1,-1-1,1 0,0 0,0 1,-1-1,1 0,0 0,20-24,-1-1,-1 0,-1-1,-2-1,0-1,9-25,-8 19,6-21,-16 31</inkml:trace>
</inkml:ink>
</file>

<file path=ppt/ink/ink4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31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0 137,'386'0,"-425"-38,-54-39,70 55</inkml:trace>
</inkml:ink>
</file>

<file path=ppt/ink/ink4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37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1,'-6'10,"0"0,1 1,0 0,1 0,0 1,1-1,0 1,1 0,1-1,-1 1,2 0,0 0,0 0,1 0,0 0,1 0,1-1,0 1,0 0,1-1,0 0,1 0,6 9,-8-17,1 0,-1 0,1-1,-1 1,1-1,0 0,0 0,0 0,1 0,-1-1,0 0,0 1,1-2,-1 1,1 0,-1-1,1 0,-1 0,1-1,-1 1,0-1,1 0,-1 0,0 0,1 0,-1-1,0 0,2-1,4-1,-1-1,1-1,-1 1,0-2,0 1,0-1,-1 0,0-1,-1 0,0 0,2-3,-6 7,0-1,0 1,0-1,0 0,-1 1,0-1,0 0,0-1,-1 1,1 0,-1 0,-1-1,1 1,-1-1,0 1,0 0,0-1,-1 1,0-1,0 1,0 0,0 0,-1 0,0-1,0 2,-1-1,1 0,-1 0,0 1,-1-1,-2-2,-10-7</inkml:trace>
</inkml:ink>
</file>

<file path=ppt/ink/ink4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37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1,'-29'233,"0"73,29-260,0-35</inkml:trace>
  <inkml:trace contextRef="#ctx0" brushRef="#br0" timeOffset="253.295">0 227,'44'4,"23"3,5-1,0-1,-7-2,-15-1</inkml:trace>
</inkml:ink>
</file>

<file path=ppt/ink/ink4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37 534,'-7'21,"2"-11,0 0,1 0,1 0,-1 0,2 1,-1-1,2 1,-1 0,1 0,1-1,0 1,1 0,0 0,0-1,1 1,1 0,-1-1,3 4,-4-13,0 1,0-1,1 1,-1-1,0 1,1-1,-1 0,1 0,-1 0,1 0,-1 0,1 0,0 0,0-1,-1 1,1 0,0-1,0 0,0 1,-1-1,1 0,0 0,0 0,0 0,0 0,0 0,0-1,-1 1,1-1,0 1,0-1,-1 0,1 0,0 1,-1-1,1 0,0-1,-1 1,1 0,49-56,-46 49,1-1,-2 0,1 0,-2 0,1-1,-1 0,0 1,-1-1,0 0,-1 0,0-1,0 1,-1 0,-1 0,0 0,0-2,-5-5</inkml:trace>
  <inkml:trace contextRef="#ctx0" brushRef="#br0" timeOffset="366.355">347 788,'10'-34,"8"-15,0-5,3 8,2 15,-2 19,-6 15,0 8,-2 7,-4 4,1 0,5-5,-2-10,3-11,3-4,-1-6,0-1,-2 2</inkml:trace>
  <inkml:trace contextRef="#ctx0" brushRef="#br0" timeOffset="971.137">940 534,'-11'8,"-9"4,1 1,0 1,1 1,0 1,1 0,-3 6,19-21,-1-1,1 1,0 0,0-1,0 1,0 0,0 0,1 0,-1-1,0 1,0 0,1 0,-1 0,0 0,1 1,-1-1,1 0,-1 0,1 0,0 0,-1 1,1-1,0 0,0 0,0 0,0 1,0-1,0 0,0 0,0 1,1-1,-1 0,0 0,1 0,-1 0,1 1,-1-1,1 0,0 0,-1 0,1 0,0 0,0 0,0-1,0 1,0 0,0 0,0 0,0-1,0 1,0-1,0 1,0-1,0 1,0-1,1 0,-1 1,0-1,0 0,0 0,1 0,-1 0,0 0,0 0,1 0,-1 0,1-1,142-57,-142 58,0 0,1 1,-1-1,0 0,1 1,-1-1,0 1,1 0,-1 0,0 0,0 0,0 0,0 0,0 0,0 1,0-1,0 1,-1 0,1-1,0 1,-1 0,1 0,-1 0,0 0,0 0,0 0,0 0,0 2,26 28,-23-30,0 0,0 0,0 0,1-1,-1 1,1-1,-1 0,1-1,-1 1,1-1,-1 1,1-2,-1 1,1 0,-1-1,1 0,-1 0,1 0,-1 0,0-1,1 0,-1 0,0 0,0 0,-1-1,1 1,0-1,-1 0,1-1,90-100,-72 70,-1-1,-2-1,-2-1,-1-1,-2 0,-1 0,-2-2,-2 1,-2-1,-1-1,-2 1,-2-6,-12-23,10 68,0 0,-1-1,1 1,-1 0,1 0,-1 0,1 0,-1 0,0 0,0 0,1 0,-1 0,0 0,0 0,0 0,0 0,0 1,0-1,0 0,0 1,0-1,0 1,-1-1,1 1,0 0,0-1,-1 1,1 0,0 0,0 0,-1 0,1 0,0 0,0 0,0 0,-1 1,1-1,0 0,0 1,0-1,-1 1,1-1,0 1,0-1,0 1,0 0,0 0,0 0,0-1,0 1,1 0,-2 1,-9 12,1 0,1 0,0 1,1 0,0 1,1 0,1 0,1 0,0 1,1 0,1 0,0 0,1 0,1 0,1 0,1 1,0-1,3 11,-4-16,-1 14,1-1,2 1,0-1,2 0,1 1,1-2,1 1,0-1,3 0,0-1,7 12,-11-23,1-1,0-1,1 1,0-1,0 0,1-1,1 0,-1 0,2-1,-1 0,1-1,0 0,5 1,-5-2,58 11,-54-20</inkml:trace>
</inkml:ink>
</file>

<file path=ppt/ink/ink4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34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0,'-5'29,"4"14,6 0,7-8,7-9,0-14,1-14,-2-12,-5-7,-9-6,-10 2,-9 6,-6 5,0 6</inkml:trace>
  <inkml:trace contextRef="#ctx0" brushRef="#br0" timeOffset="522.82">459 28,'-16'4,"-1"0,1 1,0 1,1 0,-1 1,1 1,1 1,-1 0,2 0,-1 1,1 1,-6 7,17-16,1-1,-1 1,1 0,-1-1,1 1,0 0,-1 0,1 0,0 0,0 0,1 0,-1 0,0 0,1 0,-1 0,1 1,0-1,0 0,0 0,0 0,0 1,0-1,0 0,1 0,-1 0,1 1,0-1,-1 0,1 0,0 0,0 0,0 0,1-1,-1 1,0 0,1 0,-1-1,1 1,0-1,-1 1,1-1,0 0,0 0,0 0,0 0,0 0,0 0,0 0,0 0,0-1,1 1,7 0,1 0,-1 0,0-1,0 0,0 0,0-2,0 1,0-1,0 0,8-4,68-8,-83 14,1 0,0 1,-1-1,1 1,-1 0,1 0,-1 1,1-1,-1 1,0 0,0-1,0 1,0 1,0-1,0 0,0 1,-1 0,1-1,-1 1,0 0,0 0,0 0,0 0,-1 1,1-1,-1 1,1-1,-1 1,-1-1,1 1,0 1,0 115,-17-54,-3-1,-2-1,-3-1,-14 21,36-77,-1 0,0 0,-1-1,1 0,-1 1,-1-1,1-1,-1 1,0-1,0 0,-1 0,1 0,-1-1,0 1,-1-1,6-4,0 1,-1-1,1 0,0 0,0 0,0 0,0 0,0 0,0-1,0 1,0 0,-1 0,1-1,0 1,0-1,0 1,0-1,0 1,1-1,-1 0,0 1,0-1,0 0,0 0,1 0,-1 0,0 1,1-1,-1 0,1 0,-1 0,1 0,-1 0,1 0,0-1,0 1,-1 0,1 0,0 0,0 0,0-1,-5-51,5 49,2-26,1 2,2-1,1 0,0 1,3 0,0 1,2-1,5-8,16-22,-14 33</inkml:trace>
</inkml:ink>
</file>

<file path=ppt/ink/ink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6:27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1,'-112'172,"-143"275,-53 34,240-375,67-106,1 1,-1-1,1 0,-1 1,1-1,-1 0,1 0,-1 0,0 0,1 1,-1-1,1 0,-1 0,1 0,-1 0,0 0,1 0,-1 0,1 0,-1-1,1 1,-1 0,0 0,1 0,-1-1,1 1,-1 0,1-1,-1 1,1 0,0-1,-1 1,1 0,-1-1,1 1,0-1,-1 1,1-1,0 1,-1-1,1 1,0-1,0 1,0-1,0 0,-1 1,1-1,0 1,0-1,0 1,0-1,0 0,0 1,0-1,0 1,1-1,-1 1,0-1,0 0,0 1,1-1,-3-17</inkml:trace>
  <inkml:trace contextRef="#ctx0" brushRef="#br0" timeOffset="339.16">0 565,'165'47,"122"18,0-1,164 33,-370-82,-81-15,0-1,0 1,-1-1,1 1,0-1,0 1,0 0,-1-1,1 1,0-1,0 1,0-1,0 1,0-1,0 1,0-1,0 1,0-1,0 1,1 0,-1-1,0 1,0-1,0 1,0-1,1 1,-1-1,0 1,0 0,1-1,-1 1,0 0,1-1,-1 1,0 0,1-1,-1 1,1 0,-1 0,0 0,1-1,-1 1,1 0,-1 0,1 0,-1 0,1 0,-1 0,1 0,-1 0,1 0,-1 0,0 0,1 0,-1 0,1 0,-1 0,1 0,-1 0,1 1,-1-1,0 0,1 0,-1 1,-9-15</inkml:trace>
  <inkml:trace contextRef="#ctx0" brushRef="#br0" timeOffset="753.122">650 30,'0'-13,"0"36,0-8,27 325,-15 162,23-99,-24-297,-11-95</inkml:trace>
</inkml:ink>
</file>

<file path=ppt/ink/ink4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33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1,'-28'292,"16"-13,-6-90,19-189</inkml:trace>
  <inkml:trace contextRef="#ctx0" brushRef="#br0" timeOffset="245.872">1 452,'38'-5,"23"-1,0-5,-4 0,-9 1,-11-2,-8 1,-8-2,-4-4,-4 0</inkml:trace>
  <inkml:trace contextRef="#ctx0" brushRef="#br0" timeOffset="579.763">424 114,'0'482,"-1"-479,0 0,0 1,1-1,-1 0,1 1,0-1,0 0,0 1,0-1,1 0,-1 1,1-1,0 0,0 0,0 1,0-1,1 0,-1 0,1 0,0-1,0 1,0 0,0-1,0 1,1-1,-1 1,1-1,-1 0,1 0,0-1,0 1,0 0,0-1,0 0,0 1,0-1,1-1,-1 1,0 0,1-1,-1 0,1 1,132-65,-133 64,0 0,0 0,0 0,0 0,-1 1,1 0,0-1,0 1,-1 0,1 0,-1 1,1-1,-1 0,1 1,-1 0,0-1,1 1,-1 0,0 0,-1 0,1 0,0 1,0-1,-1 0,1 1,-1 0,0-1,0 1,0-1,0 1,0 2,7 10,2 1</inkml:trace>
</inkml:ink>
</file>

<file path=ppt/ink/ink4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32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76,'-10'2,"0"1,0 0,0 0,0 1,0 0,1 1,0 0,0 0,0 1,1 0,-1 1,2 0,-1 0,1 1,0 0,0 0,1 0,0 1,1 0,0 0,0 1,1-1,-1 5,4-11,1-1,0 1,0-1,0 1,0-1,0 1,0-1,1 1,-1-1,1 0,0 1,-1-1,1 0,0 1,0-1,1 0,-1 0,0 0,1 0,0 0,-1 0,1 0,0-1,0 1,0-1,0 1,0-1,0 0,0 0,0 1,1-1,-1-1,0 1,1 0,-1-1,1 1,-1-1,2 0,95-7,-89 3,-1-1,0 0,0-1,0 0,-1 0,0-1,0 0,0 0,-1-1,0 0,-1 0,0 0,0-1,-1 0,0-1,0 1,-1-1,-1 1,1-1,-1-1,-1 1,0 0,-1 0,0-1,0-5,-1 13,0-1,0 1,0 0,0 0,0 0,-1 0,0 0,1 0,-1 0,0 0,-1 0,1 0,0 0,-1 1,0-1,0 0,1 1,-1-1,-1 1,1 0,0 0,0 0,-1 0,0 0,1 0,-1 1,0-1,0 1,-2-1,-10 1</inkml:trace>
  <inkml:trace contextRef="#ctx0" brushRef="#br0" timeOffset="287.859">498 302,'0'0,"0"-5,0-6,0-6,4-1,3-1,4-3,0-2,4 3,-2 0,3 4,-2 0,1 3,-1-2,1 3,3 4,-2 7,-3 4</inkml:trace>
</inkml:ink>
</file>

<file path=ppt/ink/ink4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40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1 327,'134'-130,"26"-50,-160 179,0 0,1 0,-1 0,1 0,-1 0,1 1,-1-1,1 0,-1 0,1 1,0-1,-1 0,1 1,0-1,0 0,0 1,-1-1,1 1,0 0,0-1,0 1,0 0,0-1,0 1,0 0,0 0,0 0,0 0,0 0,0 0,0 0,0 0,0 0,0 1,0-1,-1 0,1 0,0 1,0-1,0 1,0-1,0 1,-1-1,1 1,0 0,0-1,-1 1,1 0,0-1,-1 1,1 0,-1 0,1 0,-1 0,1-1,-1 1,0 0,1 0,-1 1,7 121,-9-114,1 0,-1 0,1 0,1 0,0 1,0-1,1 0,0 0,1 0,0 0,0-1,1 1,0 0,0-1,1 1,0-1,1 0,0-1,0 1,0-1,1 0,0 0,1-1,0 0,-1 0,6 3,8 1</inkml:trace>
</inkml:ink>
</file>

<file path=ppt/ink/ink4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39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0 349,'88'-40,"-73"30,11-10,0 0,-2-2,-1 0,0-2,-2 0,12-19,-28 36,0 2,0 0,-1-1,1 1,-1-1,-1-1,1 1,-1 0,0-1,0 0,-1 1,0-1,0 0,-1 0,0-2,-2 8,0 0,0 0,0 0,-1 1,1-1,0 0,0 1,-1 0,1-1,-1 1,1 0,0-1,-1 1,1 0,-1 0,1 0,0 0,-1 0,1 1,-1-1,1 0,0 1,-1-1,1 0,0 1,-1 0,1-1,0 1,0 0,0 0,0 0,0 0,0 0,0 0,0 0,0 0,0 0,0 0,0 0,1 0,-1 1,0-1,1 0,-1 1,0-1,-8 7,0 0,1 0,0 1,0 0,0 0,1 1,1-1,0 2,0-1,1 1,0 0,1 0,0 0,1 0,0 1,1 0,0-1,1 8,2-15,-1 0,2 0,-1-1,0 1,1 0,0 0,-1-1,2 1,-1-1,0 0,1 1,-1-1,1 0,0 0,0-1,0 1,0-1,1 1,-1-1,1 0,-1 0,1-1,0 1,0-1,-1 0,1 0,0 0,0 0,1-1,6 2,0-1,1-1,-1 0,1-1,-1 0,1 0,-1-1,0-1,7-2,24-8,0-2,-2-2,0-1,-1-2,-1-2,0-1,3-7,9-20,-49 49,-1 0,1 0,0 0,0 0,0 0,-1 0,1 0,0 0,-1 0,1 0,-1 0,1 0,-1 0,0-1,1 1,-1 0,0 0,0 0,0-1,0 1,0 0,0 0,0-1,0 1,-1 0,1 0,0 0,-1 0,1-1,-1 1,1 0,-1 0,0 0,1 0,-1 0,0 0,0 0,0 0,1 1,-1-1,0 0,0 0,0 1,-1-1,1 1,0-1,0 1,0-1,0 1,0 0,-1-1,0 1,-2 0,0-1,0 2,-1-1,1 0,0 1,0 0,0 0,0 0,-1 0,2 0,-1 1,0 0,0 0,0 0,1 0,-1 1,1 0,0-1,0 1,0 0,0 0,0 1,1-1,-1 1,1-1,0 1,0 0,0 0,1-1,-1 1,1 1,0-1,0 0,1 0,-1 0,1 0,0 1,0-1,0 1,5 3,0 0,1 0,-1 0,2-1,-1 0,1 0,0-1,0 0,1 0,0-1,0 0,0 0,1-1,0 0,0 0,0-1,0 0,0-1,0 0,1 0,-1-1,1 0,3-1,2 1,1 0,-1-2,1 0,-1-1,1 0,-1-1,0-1,0 0,-1-1,1-1,-1 0,0-1,0-1,5-4,-16 11,0-1,0 0,0 0,0 0,0 0,0 0,0-1,-1 1,1-1,-1 0,0 1,0-1,0 0,0-1,0 1,0 0,-1 0,1-3,-1-8</inkml:trace>
  <inkml:trace contextRef="#ctx0" brushRef="#br0" timeOffset="662.34">931 265,'12'-1,"0"-1,-1-1,0 0,1 0,-1-1,0-1,-1 1,1-2,7-5,-2 3,88-62,-100 68,0-1,-1-1,0 1,1 0,-1-1,0 0,-1 0,1 1,-1-2,0 1,0 0,0 0,0-1,-1 1,1-1,-1 1,-1-1,1 0,-1 1,1-1,-1 0,0 1,-1-1,1 0,-1 0,0 3,1 0,-1 0,0 0,0 0,1 0,-1 1,0-1,-1 0,1 1,0-1,0 1,-1-1,1 1,-1 0,1-1,-1 1,1 0,-1 0,0 0,0 0,0 0,1 1,-1-1,0 0,0 1,0 0,0-1,0 1,0 0,0 0,0 0,0 0,0 0,0 1,0-1,0 0,0 1,0 0,0-1,1 1,-1 0,0 0,0 0,0 1,-74 54,64-43,1 1,0 0,1 1,1 0,1 0,0 1,0 0,2 1,0-1,1 1,1 0,0 1,2-1,0 1,0-1,2 13,1-26,1 0,0 0,0 0,0 0,1 0,-1-1,1 1,0-1,0 0,0 0,0 0,0 0,1-1,-1 1,1-1,0 0,0 0,0 0,0 0,0-1,0 0,0 1,1-2,-1 1,0 0,1-1,-1 0,0 0,1 0,-1-1,0 1,1-1,-1 0,0 0,3-2,3 3,16-1</inkml:trace>
</inkml:ink>
</file>

<file path=ppt/ink/ink4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48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0,'-86'45,"82"-44,1 0,-1 1,1-1,0 1,0 0,0 0,0 0,0 0,1 0,-1 1,0-1,1 1,0 0,-1-1,1 1,1 0,-1 0,0 1,1-1,-1 0,1 1,0-1,0 0,0 1,1-1,-1 1,1-1,0 1,0 0,0-1,0 1,1-1,-1 1,1-1,0 1,0-1,0 0,1 1,-1-1,1 1,25 22,-24-24,1 0,-1 0,0 1,1-1,-1 1,0 0,0 0,-1 0,1 0,-1 0,1 0,-1 1,0 0,0-1,-1 1,1 0,-1 0,0 0,0 0,0 0,0 0,-1 0,0 0,1 0,-2 0,1 0,0 0,-1 0,0 0,0 0,0 0,0 0,-1 0,-1 1,0-1,0 0,0 0,0 0,0 0,-1-1,0 0,0 1,0-1,0-1,0 1,0 0,-1-1,1 0,-1 0,0-1,0 1,0-1,-18 4</inkml:trace>
</inkml:ink>
</file>

<file path=ppt/ink/ink4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46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83 565,'-25'139,"11"79,-4 20,2-181,6-95,14 9,1 2,1-1,1 0,2 1,0 1,2 0,13-22,-1-4,-2 5,3 1,2 1,1 1,3 1,1 2,21-21,-40 49,-9 8,-1 1,1 0,1-1,-1 1,1 0,0 0,0 1,0-1,0 1,0 0,1 0,0 0,-1 1,1 0,0 0,0 0,0 0,1 1,-1 0,0 0,6 0,-8 3,0 1,0 0,0 0,-1 0,1 0,-1 0,1 1,-1-1,0 1,0 0,-1 0,1-1,-1 1,0 0,0 0,0 0,-1 1,1-1,-1 0,0 0,0 0,0 0,-1 0,1 0,-2 2,2 1,-2 8,0 1,-2 0,0-1,0 0,-2 0,0 0,0-1,-2 0,0 0,0-1,-1 0,-1 0,0-1,-1 0,0-1,0 0,-2-1,1 0,-4 1,13-9,1 0,-1 0,0 0,0 0,0 0,0-1,0 0,0 1,0-1,-1-1,1 1,0 0,-1-1,1 1,0-1,-1 0,1 0,-1-1,1 1,0-1,-1 1,1-1,0 0,0 0,0-1,0 1,0-1,0 1,0-1,0 0,0 0,1 0,-1 0,1-1,-1 1,1-1,0 0,-7-14</inkml:trace>
  <inkml:trace contextRef="#ctx0" brushRef="#br0" timeOffset="364.872">902 481,'-43'26,"2"2,0 2,2 2,1 1,-18 23,52-54,0 1,0 0,0 1,1-1,-1 1,1-1,0 1,1 0,-1 0,0 0,1 1,0-1,0 1,0-1,1 1,0-1,0 1,0 0,0 0,0 0,1-1,0 1,0 0,1 0,-1 0,1 0,0-1,0 1,1 0,-1-1,1 1,0-1,0 1,1-1,-1 0,1 0,0 0,1 1,3-2,-1 1,1-1,-1-1,1 1,0-1,0-1,0 1,0-1,0 0,1-1,-1 1,0-1,0-1,0 0,1 0,-1 0,0-1,0 0,-1 0,1-1,0 1,-1-2,1 1,-1-1,0 0,0 0,-1 0,1-1,-1 0,0 0,0-1,0 1,-1-1,0 0,0-1,6-4,-1-1,-1-1,0 1,0-1,-1 0,-1-1,0 0,-1 0,-1 0,0-1,-1 1,0-1,-1 0,-1 0,0-9,-17-17,2 29</inkml:trace>
  <inkml:trace contextRef="#ctx0" brushRef="#br0" timeOffset="622.439">1240 594,'-14'34,"-10"15,-1 5,5-8</inkml:trace>
  <inkml:trace contextRef="#ctx0" brushRef="#br0" timeOffset="850.118">1127 114,'10'10,"3"2</inkml:trace>
  <inkml:trace contextRef="#ctx0" brushRef="#br0" timeOffset="1170.086">1410 735,'128'-213,"-78"156,-48 58,0 1,0-1,0 1,-1-1,1 1,-1 0,1 0,-1 0,0 0,1 0,-1 0,0 0,0 0,-1 0,1 0,0 1,-1-1,1 0,-1 1,0-1,0 0,0 1,0-1,0 0,0 1,0-1,-1 0,0 1,1 0,-1 47,12 67,-10-114,-1-1,1 0,0 0,0 0,1 0,-1 0,0 0,1 0,-1 0,1 0,0-1,-1 1,1-1,0 1,0-1,0 0,0 0,0 1,0-1,0-1,1 1,-1 0,0-1,1 1,-1-1,0 1,1-1,-1 0,0 0,1 0,-1 0,0-1,1 1,-1-1,0 1,2-2,72-45,3-72,-55 76,-15 25</inkml:trace>
  <inkml:trace contextRef="#ctx0" brushRef="#br0" timeOffset="1451.042">2257 1,'5'43,"1"34,-5 8,-2-1,-2-9,0-13,1-8,0-8,1-6,1-6,-5-4,-2-2,1-2,1 1,1 0,-2-5,-7-6,0-5</inkml:trace>
  <inkml:trace contextRef="#ctx0" brushRef="#br0" timeOffset="1702.891">2003 424,'29'-5,"28"4,10 6,-7 2</inkml:trace>
</inkml:ink>
</file>

<file path=ppt/ink/ink4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44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474 311,'-7'-4,"0"0,0 0,0 1,-1 1,1-1,-1 1,0 0,1 1,-1 0,0 0,0 0,0 1,-7 1,-6 1,0 1,-1 0,1 2,1 0,-1 2,1 0,0 1,0 1,1 1,-2 2,-38 17,-4 12,62-40,-1 0,1 0,0 0,1 1,-1-1,0 0,0 0,0 1,1-1,-1 1,1-1,-1 1,1-1,0 1,-1-1,1 1,0-1,0 1,0-1,0 1,0-1,0 1,1-1,-1 1,0-1,1 1,-1-1,1 1,0-1,-1 1,1-1,0 0,0 0,0 1,0-1,0 0,0 0,0 0,0 0,1 0,-1 0,0 0,1-1,-1 1,1 0,50 20,-47-20,0 0,-1 0,1 0,0 1,-1 0,1 0,-1 0,1 0,-1 1,0 0,0 0,0 0,-1 0,1 0,-1 1,0 0,1 1,-3 0,-1 1,-1 0,1-1,-1 1,0-1,0 1,-1-1,1 1,-1-1,0 0,-1 0,1 0,-1 0,0 0,-1 0,1-1,-1 0,1 1,-1-1,-1-1,1 1,0-1,-1 1,-1-1,5-2,-72 83,72-83,0 1,0 0,0 0,0 0,0 0,0 0,0 1,1-1,-1 0,1 0,-1 0,1 1,0-1,0 0,0 1,0-1,0 0,1 0,-1 1,1-1,-1 0,1 0,0 0,0 0,0 0,0 0,0 0,0 0,1 0,-1 0,1-1,-1 1,1 0,0-1,-1 0,1 1,0-1,0 0,0 0,0 0,0 0,0 0,0 0,1-1,0 1,141 34,-101-46,-31-1</inkml:trace>
  <inkml:trace contextRef="#ctx0" brushRef="#br0" timeOffset="296.341">163 0,'-20'66,"2"1,4 1,2 0,0 37,11-52,3 0,2 0,2 0,2 0,14 41,3 34,-14 114,-11-218</inkml:trace>
</inkml:ink>
</file>

<file path=ppt/ink/ink4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43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100 854,'43'-10,"0"-1,-1-2,0-2,-1-2,-1-2,26-16,-57 28,-1 0,1 0,-1-1,-1 0,0 0,0-1,0 0,-1 0,0-1,-1 1,0-1,-1-1,3-9,-5 15,0-1,0 0,-1 0,0 0,0 0,-1 0,1 0,-1 0,-1 0,1 0,-1 1,0-1,-1 0,1 0,-1 0,0 1,0-1,-1 1,0-1,0 1,0 0,0 0,-1 1,0-1,0 1,-2-2,1 3,1 0,-1 1,0 0,0 0,-1 0,1 0,0 1,-1 0,1 0,0 0,-1 1,1 0,-1 0,1 0,-1 1,1 0,0 0,-1 0,1 0,0 1,0 0,0 0,0 1,0-1,0 1,1 0,-1 0,1 1,0-1,0 1,0 0,0 0,1 0,0 1,-1-1,2 1,-1 0,0-1,1 1,-1 5,-11 18,1 0,2 1,1 1,2-1,0 2,2-1,1 1,2-1,0 32,5 24,-12 142,8-213,-1 0,-1 0,-1 0,0-1,-1 1,-1-1,0-1,0 1,-2-1,0 0,0-1,-1 0,-7 7,11-14,3-1,-1 0,0 0,0 0,0 0,-1-1,1 1,-1-1,0 0,0-1,0 1,0-1,0 0,-1 0,1-1,-6 2,-4-5</inkml:trace>
  <inkml:trace contextRef="#ctx0" brushRef="#br0" timeOffset="582.444">184 233,'40'-26,"-1"-2,-2-2,-1-1,-2-2,15-19,-44 46,-5 5,0-1,1 1,-1 0,0 0,0 0,1 0,-1 0,1 0,-1-1,1 1,-1 0,1 0,0 0,-1 1,1-1,0 0,0 0,0 0,-1 0,1 1,0-1,0 0,0 1,0-1,0 1,1-1,-1 1,0 0,0-1,0 1,0 0,0 0,1 0,-1 0,0 0,0 0,0 0,0 0,1 0,-1 0,0 1,0-1,0 0,0 1,0-1,0 1,0-1,0 1,0 0,0 0,0-1,1 2,34 163,3-25,-27-122</inkml:trace>
</inkml:ink>
</file>

<file path=ppt/ink/ink4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42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379 311,'-56'-6,"20"10,0 2,1 1,0 2,1 1,-1 2,2 1,-6 5,37-19,1 1,-1 0,1 0,-1 1,1-1,-1 0,1 0,-1 1,1-1,-1 1,1-1,-1 1,1-1,0 1,-1 0,1 0,0 0,0 0,0 0,-1 0,1 0,0 0,0 0,1 0,-1 1,0-1,0 0,0 1,1-1,-1 1,1-1,-1 1,1-1,0 1,0-1,-1 1,1-1,0 1,0-1,0 1,1-1,-1 1,0-1,1 1,-1-1,0 1,1-1,0 0,-1 1,1-1,0 0,0 1,0-1,0 0,0 0,0 0,0 0,0 1,160 57,-159-58,0 1,0-1,0 1,0 0,0 0,0 0,-1 0,1 0,-1 0,1 0,-1 0,0 1,0-1,0 1,0-1,0 1,-1-1,1 1,-1-1,0 1,1 0,-1-1,0 1,-1-1,1 1,0 0,-1-1,1 1,-1-1,0 1,0-1,0 0,0 1,-1 0,-53 80,46-72,-6 6,-36 59,49-73,1 0,0-1,1 1,-1 0,1 0,-1 0,1 0,0-1,0 1,0 0,0 0,0 0,1 0,-1-1,1 1,0 0,0 0,0-1,0 1,0 0,1-1,-1 0,1 1,0-1,-1 0,1 1,0-1,0 0,2 1,1 0,-1 0,1 0,-1 0,1-1,0 0,0 0,0 0,0 0,0-1,1 0,-1 0,0 0,0-1,1 0,-1 0,1 0,-1-1,0 0,0 0,1 0,-1 0,0-1,0 0,0 0,0 0,1-1,7-10</inkml:trace>
  <inkml:trace contextRef="#ctx0" brushRef="#br0" timeOffset="328.183">96 1,'3'55,"3"1,2-1,2 0,7 14,17 101,-29-135,27 286,-34-120,2-177</inkml:trace>
</inkml:ink>
</file>

<file path=ppt/ink/ink4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51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1,'-20'97,"4"1,5 1,3 11,14-3,-6-105,0 1,1-1,-1 1,1 0,0-1,0 1,0-1,0 0,0 1,1-1,-1 0,1 0,-1 0,1 0,0 0,0 0,0 0,0 0,0-1,0 1,0-1,1 0,-1 1,1-1,-1 0,1-1,-1 1,1 0,-1-1,1 1,-1-1,1 0,0 0,-1 0,1 0,0 0,0-1,172-75,-172 76,-1-1,1 1,-1 0,1 0,-1 1,0-1,1 0,-1 1,1 0,-1-1,1 1,-1 0,0 0,0 0,0 1,1-1,-1 1,0-1,-1 1,1-1,0 1,0 0,-1 0,1 0,-1 0,1 0,-1 0,0 0,0 1,0-1,0 0,0 1,-1-1,1 1,-1-1,1 1,-1-1,0 1,0-1,34 58,-16-51,1-3</inkml:trace>
</inkml:ink>
</file>

<file path=ppt/ink/ink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6:40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773 88,'-619'752,"478"-604,128-146,26-26,-9 18,45-79,4 3,46-54,16-7,-28 31,6 3,4 5,40-30,-136 133,0-1,0 0,-1 1,2-1,-1 0,0 1,0-1,0 1,1 0,-1-1,1 1,-1 0,1 0,0 0,-1 0,1 0,0 0,-1 1,1-1,0 0,0 1,0-1,0 1,0 0,0 0,0 0,0 0,-1 0,1 0,0 0,0 1,0-1,0 1,0-1,0 1,-1 0,1-1,0 1,0 0,-1 0,1 0,-1 1,1-1,-1 0,0 1,1-1,-1 1,0-1,0 1,0-1,0 1,0 0,0 0,0 0,3 153,-7-96,2 39,4 0,11 63,15 37,-28-196,0-1,0 0,0 1,0-1,-1 1,1-1,0 1,-1-1,0 1,1-1,-1 1,0-1,1 1,-1 0,0-1,0 1,-1 0,1-1,0 1,0-1,-1 1,1 0,-1-1,1 1,-1-1,0 0,0 1,0-1,1 1,-1-1,0 0,-1 0,1 1,0-1,0 0,0 0,-1 0,1-1,0 1,-1 0,1 0,-1-1,1 1,-1-1,0 1,1-1,-1 1,-9-7,1 1,0-1,0-1,0 0,1 0,0-1,0 0,1-1,-2-2,-33-30,-7 6,-2 2,-1 2,-2 2,0 3,-45-14,-44 1,119 37</inkml:trace>
  <inkml:trace contextRef="#ctx0" brushRef="#br0" timeOffset="480.564">1197 964,'189'-443,"-180"427,-8 27,-9 33,7-40,-7 34,2 0,1 1,2-1,2 1,3 30,-2-64,0-1,1 1,-1-1,1 1,0-1,1 1,-1-1,1 0,-1 0,1 0,0 0,1 0,-1 0,1 0,0-1,0 1,0-1,0 0,0 0,1 0,-1 0,1-1,0 0,0 1,0-1,0 0,0-1,0 1,1-1,-1 0,0 0,1 0,-1-1,1 1,-1-1,1 0,-1-1,1 1,-1-1,1 1,-1-1,1-1,-1 1,18-11,-1-2,-1 0,0-1,-1-1,-1-1,0 0,-1-2,-1 0,-1 0,0-2,-2 0,0 0,-2-1,7-18,-13 32,45-112,-45 96</inkml:trace>
  <inkml:trace contextRef="#ctx0" brushRef="#br0" timeOffset="965.876">2212 597,'-24'12,"0"2,1 0,1 2,0 0,1 2,1 0,1 1,0 1,-3 7,20-25,0 0,1 0,-1 0,1 0,-1 0,1 0,0 0,0 0,0 1,0-1,0 1,1-1,-1 0,1 1,0-1,-1 1,1-1,0 1,0-1,1 1,-1-1,0 1,1-1,0 1,-1-1,1 1,0-1,0 0,1 0,-1 0,0 1,1-1,-1 0,1 0,0-1,-1 1,1 0,0-1,0 1,0-1,2 1,11 4,1-1,0-1,0 0,1-2,-1 0,0 0,1-2,0 0,-1 0,1-2,5-1,-13 2,11-1,1-1,-1-1,0 0,0-2,-1 0,1-1,-1-1,-1-1,0-1,0 0,-1-2,0 0,-1 0,0-2,-1 0,-1 0,0-2,-1 0,0 0,5-11,6-9,-1-1,-1-2,-2 0,-2-1,-2 0,6-24,-19 52,0-1,0 1,-1-1,0 0,-1 0,-1 0,0 1,-1-1,0 0,-1 0,-1 0,1 1,-2-1,0 1,-1 0,0 0,0 1,-1-1,-1 1,0 0,-1 1,0 0,0 0,-2-1,3 5,-1-1,1 1,-1 1,0-1,-1 1,1 1,-1-1,0 1,0 1,-1 0,1 0,0 1,-1 0,0 1,1 0,-1 0,0 1,0 0,1 1,-1 0,0 1,1 0,-1 0,1 1,0 0,0 1,0 0,0 0,1 1,-1 0,1 1,0 0,1 0,-1 0,-2 5,0 0,1 0,0 1,0 0,2 0,-1 1,2 0,-1 0,2 1,0-1,1 1,0 1,1-1,0 0,1 1,1 0,0-1,1 1,1-1,0 1,1 0,1-1,0 0,1 1,1-2,1 6,13 21,2-1,2-1,1-1,1-1,3-1,0-1,2-2,2-1,1-1,1-2,1-1,2-2,0-1,2-3,24 11,221 130,-247-134,-25-15</inkml:trace>
</inkml:ink>
</file>

<file path=ppt/ink/ink4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52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31 229,'1'0,"19"-6,1-1,-2-1,1-1,-1 0,0-1,-1-1,0-1,-1-1,0 0,-1-1,4-6,-19 19,1-1,0 0,-1 1,1-1,-1 0,0 0,0 0,0 0,0 0,0 0,0 0,0-1,-1 1,1 0,-1 0,1-1,-1 1,0 0,0 0,0-1,0 1,-1 0,1-1,-1 1,1 0,-1 0,0 0,1-1,-1 1,0 0,-1 0,1 0,0 1,0-1,-1 0,1 0,-1 1,0-1,0 1,1-1,-1 1,0 0,0-1,0 1,0 0,-1 0,-4-1,0 0,0 1,0 0,0 0,0 1,0 0,0 0,0 0,0 1,-1 0,2 0,-1 1,0 0,0 0,0 1,1 0,0 0,-1 0,1 1,0 0,1 0,-1 1,1-1,-1 1,2 0,-1 1,0 0,-2 1,1 0,0 1,1 0,0 0,0 0,1 0,0 1,0-1,1 1,0 0,1 0,0 1,0-1,1 0,0 1,0-1,1 0,1 1,0-1,1 6,-1-10,1-1,0 1,0 0,0-1,1 0,0 1,-1-1,1 0,1 0,-1-1,1 1,-1-1,1 1,0-1,0-1,1 1,-1 0,0-1,1 0,0 0,-1 0,1-1,0 1,4-1,122 9,-130-10,23 0</inkml:trace>
</inkml:ink>
</file>

<file path=ppt/ink/ink4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52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1,'-34'29,"-11"19,3 6,8-2,14-4,16-6,13-10,10-5,7-8,3-7,2-5,0-4,0-8,0-2,-2-1,0-3,-5 0</inkml:trace>
</inkml:ink>
</file>

<file path=ppt/ink/ink4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53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1,'-12'12,"2"0,0 1,1 1,0 0,1 0,0 0,1 1,1 0,0 1,1-1,1 1,0 1,4-14,-1 0,1 0,0 0,0 0,0-1,0 1,1 0,-1 0,1-1,0 1,-1 0,1 0,1-1,-1 1,0-1,1 1,-1-1,1 0,-1 0,1 1,0-1,0 0,0 0,0-1,1 1,-1 0,0-1,1 1,-1-1,1 0,0 0,-1 0,1 0,0 0,-1-1,1 1,0-1,0 0,0 0,0 0,-1 0,1 0,0-1,0 1,-1-1,1 1,0-1,1-1,1 2,0-1,1 0,-1-1,0 1,0-1,0 0,0 0,0-1,0 1,-1-1,1 0,-1 0,0-1,0 1,0-1,0 0,0 0,-1 0,0-1,0 1,0-1,0 0,-1 1,0-1,0 0,0-1,-1 1,0 0,0 0,0-1,0 1,-1-1,0 1,0 0,0-1,-1 1,0 0,0-1,0 1,-1 0,-1-3,-42-44,27 44</inkml:trace>
</inkml:ink>
</file>

<file path=ppt/ink/ink4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54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278 311,'-27'14,"0"2,1 1,1 1,1 1,0 1,1 1,2 2,0 0,-4 8,22-29,1 0,-1 0,0 0,1 1,0-1,0 1,0-1,0 1,0 0,0 0,1 0,-1 0,1 0,0 0,0 0,0 1,0-1,1 0,-1 1,1-1,0 0,0 1,0-1,0 0,1 1,-1-1,1 0,0 1,0-1,0 0,0 0,1 0,-1 0,1 0,0 0,0 0,0-1,0 1,0-1,1 1,-1-1,1 0,-1 0,1 0,3 2,12 0,0 0,1-2,-1 0,1-1,-1 0,1-2,0 0,10-3,145-36,-148 31</inkml:trace>
  <inkml:trace contextRef="#ctx0" brushRef="#br0" timeOffset="253.218">757 0,'-10'39,"-7"41,-2 11,4 1,3-11,-1-14,2-14,3-11,8-8,8-5,3-13,-1-8</inkml:trace>
  <inkml:trace contextRef="#ctx0" brushRef="#br0" timeOffset="487.013">503 283,'38'-5,"28"-1,7 0,-5 1,-8 2,-10 0,-13 2</inkml:trace>
</inkml:ink>
</file>

<file path=ppt/ink/ink4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53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0 343,'10'-34,"12"-20,3-6,2 7,-4 8,-1 11,1 12,-4 5,0 5,2 5,-4 3</inkml:trace>
  <inkml:trace contextRef="#ctx0" brushRef="#br0" timeOffset="250.963">283 343,'14'-34,"6"-15,3-5,-2 2,0 6,2 10,-4 6,0 9,-3 8</inkml:trace>
  <inkml:trace contextRef="#ctx0" brushRef="#br0" timeOffset="566.209">707 202,'11'-10,"5"-3,0 0,-1-1,-1 0,0-1,-1 0,-1-2,-1 1,3-6,-13 21,0 0,-1 0,1 0,0 0,-1 0,1 0,0 0,-1 0,1 0,-1-1,0 1,1 0,-1 0,0 0,0-1,0 1,0 0,0 0,0-1,0 1,0 0,0 0,-1-1,1 1,0 0,-1 0,1 0,-1 0,1 0,-1-1,0 1,0 0,1 0,-1 0,0 1,0-1,0 0,0 0,0 0,0 1,0-1,0 0,0 1,0-1,-1 1,-56 7,44-1,0 0,1 0,0 2,0 0,0 0,1 1,1 1,0 0,0 0,0 1,2 0,-1 1,1 0,1 1,1 0,-1 0,2 1,0-1,-2 10,7-19,1-1,0 1,0-1,0 1,1-1,-1 1,1-1,0 0,0 1,0-1,0 0,0 0,1 0,-1 0,1 0,0 0,0 0,0 0,1-1,-1 1,1-1,-1 0,1 1,0-1,0 0,-1-1,2 1,-1 0,0-1,3 1,105 23,-24-32,-62 1</inkml:trace>
</inkml:ink>
</file>

<file path=ppt/ink/ink4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51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0,'-17'195,"-6"65,20-248,0-3,1 1,-1 0,2-1,-1 1,1 0,1 0,0 0,0 0,1 0,0 0,1-1,0 1,0 0,1-1,1 1,1-3</inkml:trace>
  <inkml:trace contextRef="#ctx0" brushRef="#br0" timeOffset="249.52">0 367,'43'-9,"20"-4,3 1,-5 2,-12-2,-10 1,-12 3</inkml:trace>
</inkml:ink>
</file>

<file path=ppt/ink/ink4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56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29 452,'-25'225,"24"-222,0 0,1 1,-1-1,1 0,-1 1,1-1,0 0,0 1,1-1,-1 1,1-1,-1 0,1 0,0 1,0-1,1 0,-1 0,1 0,-1 0,1 0,0 0,0-1,0 1,1-1,-1 1,0-1,1 0,0 0,0 0,-1 0,1 0,0-1,0 1,1-1,-1 0,0 0,0 0,1 0,-1 0,0-1,1 0,-1 1,0-1,1-1,-1 1,1 0,-1-1,9-5,0 0,-1-1,0-1,0 0,-1 0,0-1,0 0,4-7,2 1,28-36,-38 42,1 0,1 0,0 0,0 1,1 0,0 1,0 0,1 0,1 0,-9 6,-1 0,0 0,0 0,1 1,-1-1,0 1,0-1,1 1,-1-1,1 1,-1 0,0-1,1 1,-1 0,1 0,-1 0,1 0,-1 1,0-1,1 0,-1 1,1-1,-1 1,0-1,1 1,-1-1,0 1,0 0,1 0,-1 0,0-1,0 1,0 0,0 0,0 1,0-1,-1 0,1 0,0 0,0 1,-1-1,1 1,11 67,-9-40,-3-26,1 0,0 1,-1-1,1 0,0 0,1 0,-1 0,1 0,-1 0,1 0,0 0,0 0,0-1,0 1,1-1,-1 1,1-1,-1 0,1 0,0 0,0-1,0 1,0-1,0 1,0-1,0 0,0 0,0 0,1-1,-1 1,0-1,1 0,-1 0,0 0,1 0,-1 0,0-1,1 0,-1 1,1-2,12-5,1-1,-1 0,0-1,-1-1,0-1,0 0,-1-1,-1-1,0 0,-1 0,0-2,-1 1,-1-1,6-11,9-7,-15 18</inkml:trace>
  <inkml:trace contextRef="#ctx0" brushRef="#br0" timeOffset="548.872">1299 480,'-34'13,"2"1,-1 2,2 1,0 1,2 2,0 1,1 2,-11 11,-15 53,54-84,-1-1,1 0,-1 1,1-1,0 1,0-1,0 1,0-1,0 1,1-1,-1 1,1-1,-1 1,1-1,0 0,0 0,0 1,1-1,-1 0,0 0,1 0,-1 0,1 0,0 0,-1-1,1 1,0 0,0-1,0 0,1 1,-1-1,0 0,0 0,1 0,-1 0,0-1,1 1,1 0,10 0,0-1,0 0,-1-1,1 0,0-1,-1-1,1 0,-1-1,0 0,0-1,-1-1,1 0,-1 0,0-1,-1-1,1-1,9-5,-1-2,0 0,-2-1,0-1,-1-1,-1 0,0-2,1-3,29-36,-42 55,-4 4,0 1,0-1,0 0,0 1,0-1,0 0,0 1,0-1,0 0,1 1,-1-1,0 0,0 1,1-1,-1 1,0-1,0 0,1 1,-1-1,1 1,-1-1,1 1,-1 0,1-1,-1 1,1-1,-1 1,1 0,-1-1,1 1,0 0,-1 0,1-1,-1 1,1 0,0 0,-1 0,1 0,0 0,-1 0,1 0,0 0,-1 0,1 0,0 0,-1 0,1 1,0-1,-1 0,1 0,-1 1,1-1,-1 0,1 1,0-1,-1 1,1-1,-1 0,0 1,1-1,-1 1,1 0,-1-1,0 1,1-1,-1 1,0 0,5 50,-5-43,0 0,1 0,0 0,0 1,0-2,1 1,1 0,-1 0,1-1,1 1,-1-1,1 0,0 0,1 0,1-1,-1-1,1 1,1-2,-1 1,1-1,-1 0,1 0,0 0,1-1,-1-1,1 1,-1-1,1 0,0-1,-1 0,1 0,0 0,0-1,0-1,0 1,0-1,-1 0,1-1,0 0,-1 0,8-4,16-22,-23 12</inkml:trace>
  <inkml:trace contextRef="#ctx0" brushRef="#br0" timeOffset="1715.282">1948 480,'-4'15,"0"0,1 1,0-1,1 1,1 0,0 0,1 0,1-1,1 1,0 0,1-1,3 10,-5-22,0 0,1 0,-1 0,1 0,0-1,0 1,0 0,0-1,1 1,-1-1,1 0,-1 0,1 0,0 0,0 0,0 0,0-1,0 0,0 1,0-1,0 0,1-1,-1 1,0 0,1-1,-1 0,1 0,-1 0,0 0,1 0,-1-1,0 0,1 1,0-2,6 0,-1-2,1 1,0-1,-1-1,0 0,0 0,0 0,-1-1,0-1,5-4,169-191,-190 281,8-64,1-1,0 1,1 0,1-1,0 0,1 0,1 0,0 0,1-1,3 7,32 109,-40 153,-2-264,-1-1,0 1,-1 0,0-1,-2 1,0-1,-1 0,-1-1,0 1,-1-2,-1 1,-1-1,0 0,-9 10,18-23,0 0,0 0,0-1,-1 1,1 0,-1 0,1-1,-1 1,1 0,-1-1,0 0,0 1,0-1,0 0,0 0,0 0,0 0,0 0,0-1,0 1,-1-1,1 1,0-1,0 0,-1 0,1 0,0 0,0 0,-1 0,1-1,0 1,0-1,0 0,-1 1,1-1,0 0,0 0,0 0,0-1,1 1,-1 0,0-1,0 1,1-1,-1 0,1 1,0-1,-1 0,1 0,0 0,0 0,0 0,0 0,0-1,-5-18,0-1,1 0,2 0,0-1,1 1,1 0,1-1,2 1,0-1,1 1,1 0,1 0,1 1,1-1,1 1,1 0,0 1,2 0,8-11,-11 22,0 0,0 1,1 1,0-1,0 2,0-1,1 1,0 0,1 1,-1 0,1 1,0 0,0 1,0 0,0 1,1 0,-1 1,1 0,-1 1,6 0,7 0</inkml:trace>
  <inkml:trace contextRef="#ctx0" brushRef="#br0" timeOffset="3177.925">2541 56,'72'-17,"1"3,0 4,12 1,-81 8,0 0,1 0,-1 0,1 0,-1 1,1-1,0 1,-1 1,1-1,-1 0,1 1,-1 0,1 0,-1 1,0-1,0 1,1 0,-1 0,0 0,-1 0,1 1,0 0,-1 0,1 0,-1 0,0 0,0 1,0-1,0 1,-1 0,2 4,-8 187,3 163,28-45,-28-21,0-289,1 0,-1 0,0-1,1 1,-1 0,-1 0,1-1,0 1,-1-1,1 1,-1-1,0 1,0-1,0 0,0 0,0 0,0 0,-1 0,1-1,0 1,-1-1,0 1,1-1,-1 0,0 0,1 0,-1-1,0 1,0-1,0 1,-2-1,-98-1,87 0,8 0,7 0</inkml:trace>
</inkml:ink>
</file>

<file path=ppt/ink/ink4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0 469,'194'-209,"-117"90,-43 57,1-2,-24 49</inkml:trace>
</inkml:ink>
</file>

<file path=ppt/ink/ink4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1 713,'14'-51,"3"0,2 2,3 0,1 2,2 0,28-37,8-19,54-112,-107 199</inkml:trace>
</inkml:ink>
</file>

<file path=ppt/ink/ink4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0 507,'20'-34,"15"-20,7-7,0 4,-5 5,-6 8,-7 6,-4 9,-4 6,-6 1,1-1,-2 0,3-2,-1 4</inkml:trace>
</inkml:ink>
</file>

<file path=ppt/ink/ink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9:01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621 286,'-30'241,"-35"328,46-385,9-129,4-32</inkml:trace>
  <inkml:trace contextRef="#ctx0" brushRef="#br0" timeOffset="563.784">283 427,'13'-21,"1"2,1 0,1 0,0 2,2 0,0 1,0 0,2 2,-1 0,2 1,0 1,0 1,1 1,1 1,0 1,0 1,0 1,7 0,-12 2,0 1,0 1,0 0,0 1,1 2,-1 0,0 0,0 2,0 0,0 1,-1 1,1 1,-1 0,0 1,-1 1,0 0,0 2,-1 0,0 0,-1 1,0 1,0 1,-2 0,5 6,-12-14,0 0,0 0,-1 0,0 1,0 0,0 0,-1 0,0 0,0 0,0 1,-1 0,0-1,-1 1,1 0,-1 0,-1 0,1 0,-1-1,0 1,-1 0,1 0,-1 0,-1 0,1 0,-1-1,-1 1,-2 6,-15 11,-1-1,-1 0,-1-2,-1 0,-1-2,0 0,-2-2,0-1,-1-1,0-2,-1 0,-1-2,-8 1,-81 36,117-47,1 0,0 1,0-1,0 1,0-1,0 1,0 0,0-1,1 1,-1 0,1 0,-1-1,1 1,-1 0,1 0,0 0,0-1,0 1,0 0,0 0,1 0,-1 0,0-1,1 1,-1 0,1 0,0-1,0 1,-1 0,1-1,0 1,0-1,1 2,40 50,7-3,-28-31,0 2,-1 0,-2 1,0 1,-1 1,-1 0,-2 1,0 1,2 8,18 48,-28-74</inkml:trace>
  <inkml:trace contextRef="#ctx0" brushRef="#br0" timeOffset="799.659">1299 963,'-10'29,"2"14,2 0</inkml:trace>
  <inkml:trace contextRef="#ctx0" brushRef="#br0" timeOffset="1062.678">1242 625,'0'0</inkml:trace>
  <inkml:trace contextRef="#ctx0" brushRef="#br0" timeOffset="6064.414">1976 823,'-11'-5,"-1"0,0 2,0-1,0 2,0-1,0 2,-1-1,1 2,0 0,-1 0,1 1,-1 1,1 0,0 0,0 1,0 1,1 0,-12 6,14-2,0 1,1 0,0 0,1 1,0 0,0 0,1 1,1-1,-1 1,2 1,0-1,0 1,1-1,0 1,1 0,0 0,1 0,1 1,0 5,-1-13,-1-1,1 0,0 1,1-1,-1 1,1-1,0 1,0-1,0 1,1-1,-1 1,1-1,0 1,0-1,1 1,0-1,-1 0,1 0,1 0,-1 0,0 0,1-1,0 1,0-1,0 1,0-1,1 0,-1 0,1-1,0 1,0-1,0 0,0 0,0 0,0 0,0-1,1 0,-1 1,1-2,11-4,0-2,0 0,0-1,-1 0,0-1,-1-1,0 0,0-1,-1-1,0 0,-1-1,0 0,-1-1,0 0,3-6,-8 12,136-182,-142 189,0-1,0 0,0 1,1-1,-1 0,0 1,0-1,1 1,-1-1,0 1,1-1,-1 1,0-1,1 1,-1-1,1 1,-1-1,1 1,-1 0,1-1,-1 1,1 0,0-1,-1 1,1 0,-1 0,1 0,0 0,-1-1,1 1,-1 0,1 0,0 0,-1 0,1 0,0 0,-1 1,1-1,0 0,-1 0,1 0,-1 1,1-1,-1 0,1 0,0 1,-1-1,1 1,-1-1,1 0,-1 1,0-1,1 1,-1-1,1 1,-1-1,0 1,0-1,1 1,-1 0,0-1,0 1,1-1,-1 1,0 0,0-1,0 1,0 0,0 0,2 54,-3-46,-2 498,3-474,-1 0,-2 1,-2-1,0-1,-2 1,-2-1,-1 0,-1-1,-2 0,-1-1,-1 0,-1-1,-2-1,-13 15,29-39,0-1,0 0,0 1,0-1,-1 0,0 0,1 0,-1-1,0 1,0-1,0 1,-1-1,1 0,0 0,-1-1,1 1,-1-1,0 1,0-1,1 0,-1-1,0 1,0-1,0 0,0 1,0-2,0 1,0 0,1-1,-1 0,0 0,0 0,0 0,1-1,-1 1,1-1,-1 0,1 0,0 0,0 0,0-1,-1 0,-2-5,1-1,1 0,0 1,0-2,0 1,1 0,1-1,-1 1,2-1,-1 0,1 1,1-1,0 0,0 0,1 0,0 1,1-1,0 0,0 1,3-6,83-182,-86 194,6-13,0 0,2 1,0 0,0 1,2 0,0 1,0 0,1 1,1 0,0 1,0 1,11-6,-5 8</inkml:trace>
  <inkml:trace contextRef="#ctx0" brushRef="#br0" timeOffset="6301.024">2653 879,'-19'43,"-6"19,1 4,9-9,12-15,7-14</inkml:trace>
  <inkml:trace contextRef="#ctx0" brushRef="#br0" timeOffset="6469.886">2626 456</inkml:trace>
  <inkml:trace contextRef="#ctx0" brushRef="#br0" timeOffset="6898.543">3162 681,'-38'24,"0"2,2 2,1 1,1 2,2 1,-19 25,47-54,0 0,0 1,1-1,0 1,0 0,0 0,0 0,0 0,1 0,-1 0,1 1,1-1,-1 1,0-1,1 1,0 0,0 0,1 0,-1 0,1-1,0 1,0 0,1 0,-1 0,1 0,0-1,1 1,-1 0,1-1,0 1,0-1,0 1,1-1,2 4,1-3,1 0,0-1,0 0,0 0,0 0,1-1,-1 0,1 0,0-1,0 0,0-1,0 1,0-2,0 1,0-1,0 0,1-1,5-1,7-1,0-1,-1-1,0 0,0-2,0-1,14-7,-3-4,-1-1,-1-1,0-2,-2 0,-1-2,-1-1,-1-1,-2-1,0-1,-2-1,-2-1,0 0,0-7,-7 18,-1 0,-1-1,0 0,-2 0,-1-1,0 0,-2 0,0-1,-2 1,0-1,-2 0,0 0,-2 1,0-1,-2 1,0 0,-2-1,0 2,-1-1,-1 1,-2 0,0 1,-5-7,10 20,0 1,-1 0,0 0,0 0,-1 0,0 1,0 0,0 1,0-1,-1 2,0-1,0 1,0 0,0 0,0 1,0 0,-1 1,1 0,-1 0,1 1,-1 0,1 0,-1 1,1 0,-1 0,1 1,0 1,-1-1,1 1,1 0,-1 1,0 0,1 0,0 1,0 0,0 0,0 1,1-1,0 1,0 1,1-1,0 1,-3 5,-1 4,2 1,0 0,1 0,0 0,2 0,0 1,1 0,0 0,2 0,0 0,1 0,1 0,0 0,2 0,0 0,3 7,3 11,2 0,2-1,1 0,1-1,2 0,2-1,10 12,6 2,2-3,2-1,2-1,2-3,29 21,126 71,-159-121,-25-13</inkml:trace>
  <inkml:trace contextRef="#ctx0" brushRef="#br0" timeOffset="9031.435">5138 202,'21'375,"-20"-285,-3 0,-5-1,-17 82,-17 33,45-188,13-39,-11 14,26-36,2 1,2 1,2 3,2 0,1 3,2 2,1 1,2 2,1 3,1 1,1 3,40-14,-79 34,0 1,0 0,1 1,0 0,0 0,0 1,0 1,0 0,0 0,0 1,0 0,1 1,-1 0,0 1,0 1,0-1,2 3,-8 0,-1 1,0-1,-1 1,1 0,-1 0,0 1,-1-1,0 0,0 1,0 0,-1 0,1-1,-2 1,1 0,-1 0,0 0,0 0,-1 0,0-1,0 1,-1 0,0 0,0-1,0 1,-1-1,0 0,0 0,-4 5,-5 8,-1 0,0-1,-2-1,0 0,-1-1,0-1,-1 0,-1-1,0-1,-1-1,0 0,-1-2,-1 0,-17 5,16-5,-1-1,1-1,-2 0,1-2,-1-1,1-2,-1 0,0-1,-1-1,1-1,0-1,0-2,0 0,-19-6,41 9,0-1,0 0,0 0,1 1,-1-1,0 0,0-1,0 1,1 0,-1 0,1-1,-1 1,1-1,-1 1,1-1,0 0,0 1,0-1,0 0,0 0,0 0,0 0,1 0,-1 0,1 0,-1 0,1 0,0 0,0 0,0 0,0 0,0 0,0 0,1-1,-1 1,1 0,-1 0,1 1,0-1,0-1,9-19</inkml:trace>
  <inkml:trace contextRef="#ctx0" brushRef="#br0" timeOffset="9354.464">6323 681,'-38'26,"1"2,2 2,1 2,1 0,2 3,-9 13,37-45,0 0,0 0,0 0,1 1,-1-1,1 1,0 0,0 0,0 0,1 0,-1 0,1 0,0 0,0 0,1 0,-1 1,1-1,0 0,0 1,0-1,1 0,-1 0,1 1,0-1,0 0,1 0,-1 0,1 0,0 0,0-1,0 1,0 0,1-1,0 1,-1-1,1 0,0 0,1 0,-1-1,2 2,8 0,0 0,0-1,0 0,0-1,1-1,-1 0,1-1,-1 0,1-1,-1-1,0 0,1-1,-1 0,0-1,-1 0,1-1,9-5,-10 6,-1-1,0 1,0-2,0 1,-1-2,0 1,0-1,-1-1,0 0,0 0,0-1,-1 0,-1 0,0-1,0 0,-1 0,0-1,0 0,-1 0,-1 0,0 0,1-8,-6 10,0 1,-1 0,0 0,-1 0,0 0,0 0,0 0,-1 1,0 0,-1 0,1 0,-2 0,1 1,-1-1,1 1,-2 1,1-1,-1 1,0 0,0 1,0 0,0 0,-1 0,0 1,1 0,-1 0,-1 1,1 0,0 1,0 0,-1 0,-6 0,2 0,-1 0,1 0,-1 2,0-1,1 2,0 0,-1 0,-10 4,3 2</inkml:trace>
  <inkml:trace contextRef="#ctx0" brushRef="#br0" timeOffset="9882.384">6916 681,'-42'15,"2"2,0 1,1 2,1 2,1 2,0 1,-8 10,38-29,0 1,0-1,1 1,0 0,0 1,0 0,1 0,0 0,1 0,-2 4,5-9,0 0,0-1,1 1,-1 0,1 0,-1 0,1 0,0 0,0-1,0 1,0 0,1 0,-1 0,1 0,0 0,0-1,0 1,0 0,0-1,0 1,1-1,-1 1,1-1,0 0,0 1,0-1,0 0,0 0,0 0,0-1,1 1,-1 0,1-1,-1 0,1 1,11 3,0 0,0-1,1-1,0 0,-1-1,1 0,0-1,0-1,0 0,0-1,6-2,7-2,1-2,-2 0,1-2,-1-2,0 0,-1-1,-1-2,0-1,-1-1,0 0,-2-2,0-1,2-3,12-12,-2-1,-1-1,-2-2,-1-1,1-6,-18 24,0 0,-1-1,-1-1,-2 0,0 0,-1-1,-1 0,-2-1,0 1,-2-1,0 0,-2 0,0 0,-2 0,-1 0,-1 0,-1 1,-1-1,-2 1,-7-20,11 37,0-1,0 1,-1 0,0 1,0-1,-1 1,0 0,0 0,0 0,-1 1,1 0,-1 0,-1 0,1 1,-1-1,0 2,0-1,0 1,0 0,0 0,-1 1,1 0,-1 1,0-1,1 1,-1 1,0 0,0 0,0 0,1 1,-1 0,0 0,1 1,-1 0,0 1,-14 6,-1 0,2 2,-1 0,2 1,0 2,0 0,1 1,1 0,0 2,1 0,1 1,1 1,0 0,2 1,0 1,1 0,2 0,0 1,1 1,1-1,1 2,1-1,1 1,1-1,1 6,2-7,1-1,1 0,1 1,1-1,1 0,1 0,1-1,0 0,2 0,0 0,1-1,1 0,1 0,12 15,8 4,2 0,1-2,1-2,2-1,2-2,1-1,16 7,67 35,-105-67</inkml:trace>
  <inkml:trace contextRef="#ctx0" brushRef="#br0" timeOffset="15300.086">7705 625,'0'5,"-5"11,-1 7,0 5,1 3,2 0,1 0,-4-5,-1-2,1-1,1 1,2 1,1 1,2 1,-1-9,1-12,1-8</inkml:trace>
  <inkml:trace contextRef="#ctx0" brushRef="#br0" timeOffset="15533.227">7818 286,'-5'10,"-1"2</inkml:trace>
  <inkml:trace contextRef="#ctx0" brushRef="#br0" timeOffset="15985.741">8072 737,'40'-4,"0"-3,-1-1,0-1,0-3,-1-1,-1-1,14-10,11-25,-61 48,0-1,0 1,0-1,0 1,0-1,-1 1,1-1,0 1,-1-1,1 0,-1 1,0-1,0 0,1 0,-1 1,0-1,0 0,-1 0,1 1,0-1,-1 0,1 1,0-1,-1 0,0 1,0-1,1 1,-1-1,0 1,0-1,0 1,0 0,-1-1,1 1,0 0,0 0,-1 0,1 0,-1 0,1 0,-1 0,0 0,-5-3,1 1,-1 0,1 0,-1 1,0 0,0 0,0 0,0 1,-1 0,1 1,0-1,0 1,-1 1,1-1,0 1,0 1,0-1,0 1,-2 1,-131 62,107-47,25-14,0 1,0 0,0 0,1 1,0-1,0 2,1-1,0 1,0 0,0 0,1 1,0 0,0 0,1 0,0 0,1 1,0-1,0 1,1 0,0 0,0 0,1 0,0 0,1 1,0-1,0 0,2 7,2-7,0 1,1 0,0-1,1 0,0-1,0 1,1-1,0 0,0-1,1 1,0-1,0-1,1 0,0 0,0-1,0 0,0 0,1-1,0 0,0-1,5 1,6 3,-1-2,1-1,0 0,-1-1,1-2,1 0,-1-1,0-1,0-1,0-1,-1-1,1 0,-1-2,1 0,-2-2,1 0,-1-1,11-7,-7 1,-5 1</inkml:trace>
  <inkml:trace contextRef="#ctx0" brushRef="#br0" timeOffset="16335.167">9145 456,'-55'20,"1"2,1 3,1 2,-29 21,79-47,0 0,0-1,0 2,1-1,-1 0,0 0,0 1,1-1,-1 1,0-1,1 1,0 0,-1-1,1 1,0 0,0 0,0 0,0 0,0 0,0 0,1 0,-1 1,1-1,0 0,-1 0,1 0,0 0,0 1,0-1,0 0,1 0,-1 0,1 1,-1-1,1 0,0 0,0 0,0 0,0 0,0 0,0 0,1-1,-1 1,1 0,222 171,-221-169,1 0,-1 0,0 0,0 0,-1 1,1-1,-1 1,0-1,0 1,-1 0,1 0,-1 0,0 0,0 0,-1 0,0 0,1 0,-2 0,1 0,-1 0,1 1,-1-1,-1-1,1 1,-1 0,0 0,0 0,0-1,-1 1,1-1,-1 0,0 0,-1 0,1 0,-1 0,1-1,-1 1,0-1,0 0,-1-1,1 1,-2 0,-3 2,-1 0,0 0,0-1,0-1,-1 0,1 0,-1-1,0 0,0-1,1 0,-1-1,0 0,-8-1,0-5</inkml:trace>
  <inkml:trace contextRef="#ctx0" brushRef="#br0" timeOffset="26625.034">57 1697,'75'1,"189"-13,60-23,-209 25,1 6,56 6,-26 0,78-13,114-18,-30 13,-142 14,191-25,541 27,-476-28,-53 16,47-3,-191 13,241-27,120 29,-226-26,229 14,-49-23,228 13,201 3,-666 21,-241-13,-94 2,12 13</inkml:trace>
  <inkml:trace contextRef="#ctx0" brushRef="#br0" timeOffset="28808.788">0 2035,'17'-6,"-1"1,0 0,1 1,0 0,0 2,0 0,10 1,56-10,-37 5,0 1,0 2,0 2,6 3,108-5,21-24,165-2,-53-1,-216 32,127-13,162-18,9 10,-95-6,15 12,111-21,-78 11,-137 8,0 9,29 9,-19-1,285-3,-201-26,441 27,-452-27,369 26,-300-28,62 1,-320 29,-24 1,-1-3,1-2,26-6,-32 0,0 3,1 2,-1 2,34 5,114 25,331-27,-330-2,-62-26,224 26,-282 12,-60-4</inkml:trace>
</inkml:ink>
</file>

<file path=ppt/ink/ink4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1 540,'19'-34,"11"-25,6-7,1 2,-1 7,-7 10,-3 7,-6 5,-2 9,-4 5,-4 0,1 4,-1 0,-3-1,-2 1</inkml:trace>
</inkml:ink>
</file>

<file path=ppt/ink/ink4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1 536,'23'-39,"14"-21,5-7,-5 5,-4 7,-3 8,-6 8,-7 5,-2 9,-4 3,2 1,-2 0,2-2,-1 3</inkml:trace>
</inkml:ink>
</file>

<file path=ppt/ink/ink4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1 434,'24'-34,"8"-15,3-5,-4 2,-3 11,-6 6,-7 5,0 3,-4 1,1 5,-1 1,3 5,-2-1,-3 2</inkml:trace>
</inkml:ink>
</file>

<file path=ppt/ink/ink4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0 512,'24'-38,"18"-28,1-6,-2 3,-2 9,-4 10,-3 9,-7 6,-2 4,-1 4,-4 5</inkml:trace>
</inkml:ink>
</file>

<file path=ppt/ink/ink4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1 808,'179'-313,"-92"156,23-28,-33 76,-43 77,-16 21</inkml:trace>
</inkml:ink>
</file>

<file path=ppt/ink/ink4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0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24,'2'1,"-1"1,0-1,1 1,-1-1,0 1,0 0,0-1,0 1,0 0,0 0,0 0,-1-1,1 1,-1 0,1 0,-1 0,0 0,0 0,1 0,-2 0,1 0,0 0,0 0,-1 0,1 0,-1 0,1 0,-1 0,0 0,0 0,0-1,0 1,0 0,0-1,0 1,-1-1,1 1,0-1,-1 1,0-1,1 0,-1 0,0 0,1 0,-1 0,0 0,0 0,0-1,0 1,0-1,0 1,0-1,0 0,0 0,0 0,0 0,0 0,0 0,0 0,0-1,0 1,1-1,-1 0,0 1,0-1,0 0,0 0,5 3,1-1,-1 1,1-1,-1 0,1 0,0 0,0 0,-1-1,1 1,0-1,0 0,0 0,0-1,-1 1,1-1,0 1,0-1,-1-1,1 1,-1 0,1-1,-1 0,1 0,-1 0,0 0,0 0,0 0,0-1,0 0,-1 0,1 1,-1-1,0-1,0 1,0 0,0 0,0-1,-1 1,0-1,1 0,-1 1,-1-1,1-2,-1 5,0-1,0 1,0 0,0-1,0 1,-1-1,1 1,-1 0,1-1,-1 1,0 0,1-1,-1 1,0 0,0 0,0 0,0 0,0 0,0 0,0 0,0 0,0 0,0 0,-1 1,1-1,0 0,-1 1,1-1,0 1,-1-1,1 1,0 0,-1 0,1 0,-1-1,1 1,-1 1,1-1,-1 0,1 0,0 0,-1 1,1-1,-1 1,1-1,-1 1,-59 35,63-38,-1 0,1 0,-1 0,1 0,0 0,0 0,0 0,0 1,0-1,0 1,1 0,-1-1,1 1,-1 0,0 0,1 1,0-1,-1 0,1 1,-1-1,1 1,0 0,-1 0,1 0,-1 0,1 1,0-1,-1 1,1 0,-1-1,1 1,-1 0,1 0,-1 1,0-1,1 0,-1 1,0-1,0 1,0 0,0 0,-1 0,1 0,0 0,-1 0,1 0,-1 1,0-1,0 0,0 1,0-1,0 1,0-1,-1 1,1-1,-1 1,0 0,0-1,0 1,0 0,0-1,0 1,-1 0,1-1,-1 1,0-1,0 1,0-1,0 0,-1 2,4-5,-1 0,0 0,0 0,0 0,-1 0,1-1,0 1,0 0,-1 0,1-1,0 1,-1 0,1-1,-1 1,0 0,1-1,-1 1,0 0,0-1,0 1,0-1,0 1,0-1,0 1,-1 0,1-1,0 1,-1-1,1 1,-1 0,0 0,1-1,-1 1,0 0,0 0,0 0,0 0,0 0,0 0,0 0,0 0,0 0,0 0,0 0,-1 1,1-1,0 1,-1-1,1 1,0-1,-1 1,1 0,0-1,-1 1,1 0,-1 0,1 0,-1 0,1 0,0 1,-1-1,1 0,-1 1,1-1,0 1,-1-1,1 1,0 0,0 0,-1-2,1 1,-1 0,1 0,0 0,-1 1,1-1,-1 0,1 0,0 1,-1-1,1 1,0-1,0 1,-1 0,1-1,0 1,0 0,0 0,0 0,0 0,0 0,0 0,0 0,0 0,1 0,-1 1,0-1,1 0,-1 0,1 1,-1-1,1 0,-1 1,1-1,0 0,0 1,0-1,0 1,0-1,0 0,0 1,0-1,1 0,-1 1,0-1,1 0,-1 1,1-1,-1 0,1 0,0 1,0-1,0 1,14 4</inkml:trace>
</inkml:ink>
</file>

<file path=ppt/ink/ink4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2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347 133,'-10'-10,"-12"-8,-8 0,2-3,0 3,1 4,0 5,-1 3,0 3,0 3,0 0,5-4,1-2,4 1</inkml:trace>
</inkml:ink>
</file>

<file path=ppt/ink/ink4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41,'-19'-10,"-16"-3,-7 1,4 7,3 5,8 2</inkml:trace>
</inkml:ink>
</file>

<file path=ppt/ink/ink4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1,'-19'0,"-7"5,-3 1,3 5,6 0</inkml:trace>
</inkml:ink>
</file>

<file path=ppt/ink/ink4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2:23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2895 678,'-10'38,"-3"18,1 4,2-9</inkml:trace>
  <inkml:trace contextRef="#ctx0" brushRef="#br0" timeOffset="154.558">2867 311,'0'0</inkml:trace>
  <inkml:trace contextRef="#ctx0" brushRef="#br0" timeOffset="-2644.69">101 339,'4'7,"0"1,0-1,-1 1,0 0,-1 0,1 0,-2 1,1-1,-1 0,0 1,-1-1,0 1,0-1,-1 1,0-1,-2 5,-14 113,-6-1,-23 65,12-65,34-124,-1-1,1 0,0 1,-1-1,1 1,0-1,0 1,-1-1,1 1,0-1,0 1,0-1,-1 1,1-1,0 1,0-1,0 1,0 0,0-1,0 1,0-1,0 1,0-1,1 1,-1-1,0 1,0-1,0 1,1-1,-1 1,0-1,1 1,-1-1,0 1,1-1,-1 1,0-1,1 0,-1 1,1-1,-1 0,1 1,-1-1,1 0,-1 0,1 1,-1-1,1 0,-1 0,1 0,-1 0,1 0,0 0,-1 0,1 0,-1 0,1 0,-1 0,1 0,-1 0,1 0,-1-1,1 1,-1 0,1 0,-1-1,1 1,-1 0,1-1,39-25,-33 21,186-161,-192 164,1 1,-1 0,1 0,0-1,0 1,-1 1,1-1,0 0,0 0,0 1,0-1,0 1,0-1,0 1,0 0,0 0,0 0,0 0,0 0,0 1,0-1,0 0,0 1,0 0,0-1,0 1,0 0,0 0,-1 0,1 0,0 0,-1 1,1-1,-1 0,1 1,-1-1,1 1,-1-1,0 1,0 0,0 0,0-1,0 1,0 0,-1 0,1 0,-1 0,1 0,-1 1,16 55,-16-52,0-1,0 0,1 0,0 0,0 0,0 1,1-1,-1-1,1 1,0 0,1 0,-1-1,1 1,0-1,0 0,1 0,-1 0,1 0,-1-1,1 1,1-1,-1 0,0 0,1 0,-1-1,1 0,0 0,5 2,-5-4,0 1,0-1,0 0,0 0,1 0,-1-1,0 0,0 0,0 0,0-1,0 1,-1-1,1-1,0 1,-1 0,1-1,-1 0,0 0,0-1,0 1,0-1,-1 1,1-2,68-104,-65 96,6-11,0 0,-2-1,-1 0,0-1,-2 0,-1 0,-1-1,-2 0,0 0,-2 0,-1 0,-1-1,-1 1,-2 0,-1 0,-1 0,-1 0,-4-10,-2 9,0-1,-2 2,-2 0,0 0,-2 2,0 0,-2 1,-15-14,26 29,0 0,-1 1,0 0,0 1,-1 0,0 1,0 0,0 0,-1 1,0 1,0 0,0 1,0 0,-1 1,1 0,-1 1,0 0,1 1,-1 0,0 1,1 1,-5 1,6 1,0 0,0 1,0 1,1 0,0 0,0 1,0 0,1 0,0 1,1 1,0-1,0 1,1 1,0-1,0 1,1 1,1-1,-4 9,-4 9</inkml:trace>
  <inkml:trace contextRef="#ctx0" brushRef="#br0" timeOffset="-796.829">891 903,'15'0,"0"-1,-1-1,1 0,-1-1,0-1,0 0,0-1,13-6,-21 9,-1-1,0 0,1 0,-1 0,0-1,0 1,-1-1,1 0,-1-1,0 1,0-1,0 0,-1 0,0 0,0 0,0-1,0 1,-1-1,0 0,0 1,-1-1,1-2,-2 5,1-1,-1 1,0 0,0 0,0 0,-1-1,1 1,-1 0,0 0,0 0,0 0,0 0,0 0,-1 0,1 0,-1 0,0 1,0-1,0 1,0-1,0 1,0 0,-1 0,1 0,-1 0,1 0,-1 0,0 1,0 0,0-1,0 1,0 0,0 0,0 0,0 1,0-1,-1 1,1 0,0 0,0 0,0 0,-1 0,1 1,0 0,0-1,0 1,0 0,0 1,0-1,0 0,-1 2,-4 2,0 0,0 1,0 1,1-1,0 1,0 0,0 1,1 0,0 0,1 0,0 1,0-1,1 1,0 1,1-1,0 0,0 1,1-1,0 1,1 0,0 0,0 0,1 0,0 0,1 0,0-1,2 6,-1-7,1 0,0 0,1 0,0-1,0 1,1-1,-1 0,2-1,-1 1,1-1,0 0,0 0,0 0,1-1,0 0,0-1,1 1,-1-2,1 1,0-1,-1 0,2 0,-1-1,0 0,0 0,1-1,-1-1,7 1,4-1,0 0,0-1,1-1,-1-1,-1-1,1 0,0-1,-1-1,0-1,-1-1,1 0,5-5,10-10,-1-2,-1-2,-1 0,-1-2,-2-1,-1-1,-1-2,-2 0,-1-1,-2-2,-1 0,-2-1,-1 0,-1-5,-4 2,-1 0,-2-1,-1 0,-3 0,-1 0,-2 0,-2-1,-4-23,-22-20,26 83,0 0,1 0,-2 1,1-1,0 0,0 1,0-1,-1 1,1-1,-1 1,1 0,-1 0,0 0,1 0,-1 0,0 0,0 0,0 0,0 1,1-1,-1 1,0-1,0 1,0 0,0 0,0 0,0 0,0 0,0 0,0 0,0 1,0-1,0 1,0 0,0-1,0 1,1 0,-1 0,0 0,1 0,-1 0,-1 2,-6 6,1 1,0 1,0-1,1 2,1-1,0 1,0-1,1 2,0-1,1 0,1 1,-1 4,-22 98,5 2,6 0,4 1,5 0,7 29,-1-98,-15 382,12-408,0 14,-2 1,-2-1,-1 0,-9 23,17-57,-1-1,1 1,-1-1,1 0,-1 1,0-1,0 0,0 0,0 0,0 0,0 0,-1 0,1 0,-1 0,1 0,-1 0,0-1,1 1,-1-1,0 1,0-1,0 0,-1 0,1 0,0 0,0 0,0 0,-1-1,1 1,0-1,-1 1,1-1,-1 0,1 0,0 0,-1 0,1-1,0 1,-1-1,1 1,0-1,-1 0,1 0,0 0,0 0,0 0,0 0,0-1,0 1,0-1,0 1,1-1,-1 0,0 1,1-1,-1-1,-1-11,1 0,0 0,2-1,-1 1,2 0,0 0,0 0,1 0,1 0,1 0,0 1,0-1,1 1,1 0,0 0,1 1,1 0,-1 0,5-3,0-6,216-363,-81 127,-144 253,-1 0,0 0,0 0,0 0,0 0,-1 0,0 0,0 0,0-1,0 1,-1 0,1-1,-1 1,0-1,-1 1,1 0,-1-1,0 1,0 0,-1-3,1 7,-1 0,0 0,0 0,0 0,0 0,1 1,-1-1,0 1,0-1,1 1,-1 0,0-1,1 1,-1 0,1 0,-1 0,1 0,0 1,-1-1,1 0,0 0,0 1,0-1,0 1,0-1,0 1,0 0,0-1,1 1,-1 0,0-1,1 1,-1 1,1-2,-6 12,1 0,1 1,0-1,0 1,2 0,0 0,0 0,1 0,1 1,0-1,1 0,1 0,0 0,1 0,2 8,56 185,-60-204,0-1,-1 0,2 0,-1 0,0 0,0 0,1 0,-1 0,1 0,-1 0,1-1,0 1,0 0,0-1,0 0,0 1,0-1,0 0,0 0,0 0,0-1,1 1,-1 0,0-1,1 1,-1-1,1 0,-1 0,0 0,1 0,-1 0,0-1,1 1,-1-1,0 1,1-1,-1 0,0 0,0 0,0 0,0 0,0-1,0 1,0 0,0-1,0 0,-1 1,1-1,0 0,0-1,105-175,-97 159,4-10,112-185,-125 213,-1 0,0 0,0 0,1 0,-1 1,1-1,-1 0,1 0,-1 0,1 0,-1 0,1 1,0-1,0 0,-1 0,1 1,0-1,0 1,0-1,-1 0,1 1,0 0,0-1,0 1,0 0,0-1,0 1,0 0,0 0,0 0,0 0,0 0,0 0,0 0,0 0,0 0,0 0,0 1,0-1,0 0,0 1,0-1,0 1,0-1,0 1,0-1,-1 1,1 0,0-1,0 1,-1 0,1 0,0-1,-1 1,1 0,-1 0,1 0,-1 0,8 143,-10-95,1 65,1-114,0 1,0 0,0 0,-1-1,1 1,0 0,0 0,0 0,0-1,1 1,-1 0,0 0,0 0,0-1,1 1,-1 0,0-1,1 1,-1 0,0 0,1-1,-1 1,1-1,-1 1,1 0,0-1,-1 1,1-1,-1 1,1-1,0 0,-1 1,1-1,0 0,0 1,-1-1,1 0,0 0,0 0,0 1,-1-1,1 0,0 0,0 0,0 0,-1-1,1 1,0 0,0 0,-1 0,1-1,0 1,0 0,-1-1,1 1,0 0,-1-1,1 1,0-1,-1 1,1-1,0 0,37-37,123-186,-161 223,0 0,1 0,-1 0,0 0,1 0,-1 0,1 0,-1 0,1 0,0 0,-1 0,1 0,0 1,-1-1,1 0,0 0,0 1,0-1,0 1,0-1,0 0,0 1,0 0,0-1,0 1,0 0,0-1,0 1,0 0,0 0,0 0,0 0,0 0,1 0,-1 0,0 0,0 1,0-1,0 0,0 1,0-1,0 0,0 1,0-1,0 1,0 0,0-1,-1 1,1 0,0 0,0-1,-1 1,1 0,0 0,-1 0,1 0,-1 0,7 142,-10-92,2 7,1-33</inkml:trace>
  <inkml:trace contextRef="#ctx0" brushRef="#br0" timeOffset="-544.439">1992 198,'5'0,"1"0</inkml:trace>
  <inkml:trace contextRef="#ctx0" brushRef="#br0" timeOffset="1554.93">3459 1,'-26'288,"12"-75,-3-95,-12 197,35-259,6-66,-7-3</inkml:trace>
  <inkml:trace contextRef="#ctx0" brushRef="#br0" timeOffset="1805.531">3148 565,'44'0,"32"0,9 0,-5 0,-11 0,-14 0,-10 0,-8 0,-6 0,-9-5,-7-1</inkml:trace>
  <inkml:trace contextRef="#ctx0" brushRef="#br0" timeOffset="2051.554">3939 735,'10'23,"2"9</inkml:trace>
  <inkml:trace contextRef="#ctx0" brushRef="#br0" timeOffset="2222.263">4052 282,'0'0</inkml:trace>
  <inkml:trace contextRef="#ctx0" brushRef="#br0" timeOffset="2451.962">4278 508,'-12'19,"0"0,2 1,0 0,1 1,1 0,1 0,1 1,1 0,1 0,0 5,3-23,-1 1,1 0,0-1,0 1,1 0,0 0,0 0,0-1,0 1,1 0,-1 0,1-1,1 1,-1 0,0-1,1 1,0-1,0 0,1 1,-1-1,1 0,0-1,0 1,0 0,0-1,1 1,-1-1,1 0,0-1,0 1,0 0,0-1,1 0,-1 0,1 0,-1-1,3 1,0-1,0-1,0 1,0-1,0-1,0 1,-1-1,1 0,0-1,0 0,-1 0,1 0,-1-1,0 0,1 0,-1-1,-1 0,1 0,0 0,-1 0,0-1,0 0,-1 0,1 0,2-5,0-1,0-1,0 1,-2-1,1 0,-1-1,-1 1,-1-1,1 0,-2 0,0 0,0 0,-1-8,0 15,0 1,0-1,0 0,-1 0,0 1,0-1,0 0,-1 0,0 0,0 1,0-1,-1 1,0-1,0 1,0-1,-1 1,0 0,0 0,0 0,0 1,-1-1,0 1,0-1,0 1,0 1,-1-1,0 1,1-1,-1 1,-1 0,1 1,0 0,-2-1,-20 3,2 3</inkml:trace>
  <inkml:trace contextRef="#ctx0" brushRef="#br0" timeOffset="2905.838">4673 790,'204'-275,"-204"275,0-1,0 0,0 1,0-1,0 1,0-1,0 1,1-1,-1 1,0-1,0 1,1-1,-1 1,0-1,1 1,-1-1,0 1,1-1,-1 1,1 0,-1-1,1 1,-1 0,1-1,-1 1,1 0,-1 0,1-1,-1 1,1 0,-1 0,1 0,0 0,-1 0,1 0,-1 0,1 0,-1 0,1 0,0 0,-1 0,1 0,-1 1,1-1,-1 0,1 0,-1 1,1-1,-1 0,1 0,-1 1,1-1,-1 1,0-1,1 0,-1 1,1-1,-1 1,0-1,0 1,1-1,-1 1,0 0,2 38,-2-34,-1 5,-1 1,2-1,-1 0,2 0,-1 1,1-1,1 0,0 0,0 0,1 0,0 0,1-1,0 1,1-1,-1 0,2 0,-1-1,1 1,1-1,-1-1,2 1,-1-1,1 0,0-1,0 0,4 2,-5-5,1 0,1 0,-1-1,0 0,1-1,-1 0,0 0,1-1,-1 0,1 0,-1-1,1 0,-1-1,1 1,-1-2,0 1,0-1,0 0,-1-1,1 0,-1 0,0-1,0 0,0 0,0 0,-1-1,0 0,0-1,-1 1,0-1,0 0,0 0,-1-1,9-13,-1 0,-1-1,-1-1,-1 1,-1-1,-1-1,-1 1,-1-1,-1 0,-1-1,-1-11,-1 12</inkml:trace>
  <inkml:trace contextRef="#ctx0" brushRef="#br0" timeOffset="8205.617">6112 424,'-20'-4,"-1"1,1 1,-1 1,1 1,0 1,-1 0,1 2,0 0,0 1,-19 7,35-9,1-1,0 1,0 0,0 0,0 0,0 0,0 1,1-1,-1 1,1-1,0 1,0 0,0 0,0 0,0 0,0 1,1-1,0 0,0 1,-1-1,2 1,-1-1,0 1,1-1,0 1,0 0,0-1,0 1,0-1,1 1,0 1,1 4,1 0,-1-1,2 1,-1-1,1 0,1 0,-1 0,1-1,1 1,-1-1,1 0,1-1,51 71,-57-75,0 1,0-1,0 1,0 0,0-1,-1 1,1 0,-1-1,0 1,0 0,0 0,0-1,0 1,0 0,-1-1,0 1,1 0,-1-1,0 1,0-1,0 1,-1-1,1 1,0-1,-1 0,0 0,1 0,-1 0,0 0,0 0,0 0,-1 0,-1 0,-6 5,-2 0,1-1,-1-1,0 1,0-2,0 0,-1-1,1 0,-1 0,0-1,0-1,-7 0,-22-15,30 1</inkml:trace>
  <inkml:trace contextRef="#ctx0" brushRef="#br0" timeOffset="8435.284">6535 368,'-14'9,"-1"9,8 0,5-2</inkml:trace>
  <inkml:trace contextRef="#ctx0" brushRef="#br0" timeOffset="8637.146">6535 706,'-5'5,"-1"1</inkml:trace>
  <inkml:trace contextRef="#ctx0" brushRef="#br0" timeOffset="9589.23">129 1637,'531'-76,"1036"-73,-658 58,983-92,-62 116,-866 40,-949 27,55-12,-70 11,0-1,0 0,0 1,-1-1,1 0,0 1,-1-1,1 1,-1-1,1 0,-1 1,0 0,1-1,-1 1,0-1,0 1,0 0,0-1,-1 1,1 0,0 0,0 0,-1 0,1 0,0 0,-1 0,1 1,-1-1,1 1,-1-1,0 1,1-1,-1 1,1 0,-1-1,0 1,-1-1,-51-19,28 14</inkml:trace>
</inkml:ink>
</file>

<file path=ppt/ink/ink4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1,'15'10,"4"2</inkml:trace>
</inkml:ink>
</file>

<file path=ppt/ink/ink4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1,'24'9,"13"4,0 4,-6 4,-4-1,-7 0,-1-3,0-5,3-4,-4 2,1-1,-3 2,0 0,3-3,2-1,-1-4</inkml:trace>
</inkml:ink>
</file>

<file path=ppt/ink/ink4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9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0,'5'5,"6"1,2 5,2 1,0 2,2-1,-3 3,2-2,3-3,3-4,2-2,2-3,-8-1,-7 3,-5 2</inkml:trace>
</inkml:ink>
</file>

<file path=ppt/ink/ink4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0,'4'5,"8"1,5 1,5-2,-2 3,2 0,1 0,1-3,2-2,-4 4,-5 1</inkml:trace>
</inkml:ink>
</file>

<file path=ppt/ink/ink4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41,'10'0,"7"0,7 0,3 0,2 0,1 0,-4-5,-3-1,1 0,0 1,1 1,-4-3,-5 0</inkml:trace>
</inkml:ink>
</file>

<file path=ppt/ink/ink4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1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664 872,'0'-5,"-5"-1,-6-5,-2-5,-2-5,-5-3,2-3,-1 4,2 0,0 5,3 0,-2 3,3 0,3 2</inkml:trace>
  <inkml:trace contextRef="#ctx0" brushRef="#br0" timeOffset="499.742">268 477,'-9'-15,"-4"-8,-4-2,1 0,-2 3,-2 6,-3 5,-2 5,2-1,2 0,-2 1,0 3,2-5,6 1</inkml:trace>
</inkml:ink>
</file>

<file path=ppt/ink/ink4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0:2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2306,'91'-77,"110"-95,1 3,75-85,-107 113,-30 28,84-56,-45 45,68-62,5-41,-47 57,-13 2,76-82,-218 210,-69 36,-146 38,60-44,103 9,1 0,0 0,-1 1,1-1,0 0,-1 1,1-1,-1 1,1-1,-1 1,1-1,-1 1,1 0,-1 0,0 0,1 0,-1 0,1 0,-1 1,1-1,-1 0,0 1,1-1,0 1,-1-1,1 1,-1 0,1 0,0 0,-1 0,1 0,0 0,0 0,0 0,0 0,0 0,0 1,0-1,0 0,0 1,1-1,-1 1,0 0,2 12,1 1,0 0,1 0,0-1,1 0,1 1,0-1,1-1,1 1,21 63,10 68,-36-127,0 1,2-1,0 0,1 0,0 0,2 0,5 9,-12-26,0 0,1 0,-1 0,0 0,0 0,1 0,-1 0,0-1,1 1,-1 0,1 0,-1 0,1-1,0 1,-1 0,1-1,0 1,-1 0,1-1,0 1,0-1,-1 1,1-1,0 0,0 1,0-1,0 0,0 0,0 1,-1-1,1 0,0 0,0 0,0 0,0 0,0 0,0 0,0 0,0-1,0 1,0 0,-1-1,1 1,0 0,0-1,0 1,0-1,-1 1,1-1,0 1,-1-1,1 0,0 1,0-2,22-48,69-325,-59 188,-33 186,0 12</inkml:trace>
  <inkml:trace contextRef="#ctx0" brushRef="#br0" timeOffset="1502.132">297 2221,'-5'-2,"0"0,0 0,0 0,0 1,0 0,0 0,0 0,0 0,0 1,0 0,-1 0,1 0,0 1,0 0,0 0,0 0,0 0,0 1,0 0,0 0,0 0,1 1,-1-1,1 1,0 0,0 1,0-1,0 1,0-1,1 1,-3 4,-28 16,-69 50,97-61,5-3</inkml:trace>
  <inkml:trace contextRef="#ctx0" brushRef="#br0" timeOffset="2839.84">974 2503,'17'73,"-4"180,-14-221,12-219,-4 153,1 0,3 0,0 2,2-1,3-1,8-21,-21 42,2 1,0 0,0 0,1 0,0 1,1 0,1 0,0 0,0 1,1 1,0-1,0 1,4-1,-10 8,-1 0,1 1,0-1,0 1,0 0,0 0,0 0,0 1,0-1,0 0,1 1,-1 0,0 0,0 0,0 0,0 1,0-1,1 1,-1 0,0 0,0 0,0 0,-1 0,1 1,0-1,0 1,-1 0,1 0,-1 0,1 0,-1 0,2 3,59 93,-47-67,-8-20,-2-4</inkml:trace>
  <inkml:trace contextRef="#ctx0" brushRef="#br0" timeOffset="3755.804">862 2165,'40'-23,"2"1,0 3,2 1,0 2,0 3,10-1,116-17,-168 31,-1-1,1 1,-1 0,1-1,-1 0,1 1,-1-1,0 0,1 0,-1 0,0 0,0 0,0 0,0 0,0 0,0 0,0 0,0-1,0 1,0 0,-1-1,1 1,0-1,-1 1,1-1,-1 1,0-1,0 1,1-1,-1 1,0-1,0 1,0-1,-1 1,1-1,0 1,0-1,-1 1,1-1,-1 1,0-1,0 0,-42-61,29 47,-1-4,9 14,0-1,1 1,0-1,0 0,1-1,0 1,0-1,1 0,0 0,1 0,-1-2,1-13</inkml:trace>
</inkml:ink>
</file>

<file path=ppt/ink/ink4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7:51.4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2879 73,'-1'11,"-1"0,-1 0,0 1,0-2,-1 1,-1 0,1-1,-2 0,1 0,-3 1,-14 31,-60 103,-48 93,2-27,-10 22,60-94,-51 92,42-53,3-37,-3-2,15-41,-111 188,-21 86,147-233,-17 19,299-465,-35 2,-85 86,-20 92,0 18,-69 87,-1-1,-1-1,-1-1,-1 0,9-25,14-30,90-204,-64 139,35-53,-18 5,18-35,1 32,-95 192,19-44,3 0,1 2,2 1,3 2,9-10,26-41,-77 106,0 0,0-2,-1 1,-1-1,0-1,0-1,0 0,-1-1,0 0,-1-1,0-1,0 0,-2-1,-95 40,112-42,0 0,0 1,0-1,0 0,0 1,0-1,1 0,-1 1,1-1,0 1,0-1,0 1,0-1,0 1,0-1,1 1,-1-1,1 1,-1-1,1 0,0 1,0-1,0 0,1 0,-1 0,0 0,1 0,-1 0,1 0,0 0,0 0,0-1,0 1,0 0,3 4,133 165,-31-11,-51-118,-54-43,0 0,-1-1,1 1,-1-1,0 1,1-1,-1 0,0 1,0-1,0 0,0 0,0 0,0 0,-1 0,1 0,0 0,-1 0,0 0,0 0,1 0,-1-1,0 1,-1 0,1 0,0 0,-1 0,1-1,0-1,-3-454,4 455,-1 1,1 0,-1 0,1-1,-1 1,0 0,0-1,0 1,0-1,0 1,0 0,-1-1,1 1,-1 0,1 0,-1-1,0 1,0 0,0 0,0 0,-1 0,1 0,0 0,-1 0,0 1,1-1,-1 0,0 1,0-1,0 1,0 0,0 0,0 0,0 0,0 0,0 0,0 0,-1 1,1-1,0 1,-1-1,1 1,0 0,-1 0,-1 0,-137 60,81-28,25-16,2 0,0 3,1 0,1 2,-21 19,52-40,-1 0,1 0,-1 0,1 1,0-1,-1 0,1 0,-1 0,1 1,-1-1,1 0,0 1,-1-1,1 0,0 1,-1-1,1 1,0-1,0 0,-1 1,1-1,0 1,0-1,0 1,0-1,-1 1,1-1,0 0,0 1,0-1,0 1,0-1,0 1,0-1,0 1,0-1,1 1,-1-1,0 1,0-1,0 1,1-1,-1 0,0 1,0-1,1 1,-1-1,0 0,1 1,-1-1,0 0,1 1,-1-1,0 0,1 1,-1-1,1 0,-1 0,1 0,-1 0,1 1,-1-1,1 0,-1 0,1 0,36 3,-32-3,5 0,10-1,1 2,-1 0,0 1,0 1,0 0,-1 2,14 5,185 92,-217-101,-1-2,0 0,0 1,-1-1,1 1,0-1,1 1,-1-1,0 0,0 1,0-1,0 1,0-1,0 1,1-1,-1 1,0-1,0 1,1-1,-1 1,0-1,1 1,-1-1,1 1,-1 0,1-1,-1 1,0 0,1-1,-1 1,1 0,0-1,-1 1,1 0,-1 0,1 0,-1 0,1 0,-1 0,1-1,0 1,-1 0,1 0,-1 1,1-1,-1 0,1 0,-1 0,1 0,0 0,-1 1,1-1,-1 0,1 0,-1 1,1-1,-1 0,0 1,1-1,-1 1,1-1,-1 1,0-1,1 0,-1 1,0 0,-3-8,-4-6,0-1,1 0,0 0,1 0,1-1,0 0,1 0,1 0,0 0,1 0,1 0,1-10,3 5,2-38,-6 56,0 1,-1 0,1-1,-1 1,1 0,-1-1,1 1,-1 0,0 0,0 0,0 0,1-1,-1 1,0 0,0 0,-1 1,1-1,0 0,0 0,0 0,-1 1,1-1,0 1,-1-1,1 1,0-1,-1 1,1 0,0 0,-1 0,1 0,-1 0,1 0,0 0,-1 0,1 0,-1 1,1-1,-139 18,138-18,1 0,0-1,0 1,-1 0,1 0,0 0,0 0,-1 0,1 0,0 0,-1 0,1 1,0-1,0 0,-1 1,1-1,0 1,0 0,0-1,0 1,0 0,0-1,0 1,0 0,0 0,0 0,0 0,0 0,1 0,-1 0,0 0,1 0,-1 1,1-1,-1 0,1 0,0 0,-1 1,1-1,0 0,0 0,0 1,0-1,0 0,0 1,0-1,0 0,1 0,-1 1,0-1,1 0,-1 0,1 0,-1 1,1-1,0 0,-1 0,1 0,0 0,1 1,143 112,-96-56,-71-80,-75-64,147 168,-41-59</inkml:trace>
  <inkml:trace contextRef="#ctx0" brushRef="#br0" timeOffset="8372.298">0 1456,'59'92,"-49"-68,-1-1,0 2,-2-1,-1 1,2 22,9 33,-6-35,-31-83,-30-191,46 196,1 0,2-1,1 1,2 0,1 0,7-28,15-98,-24 158,-1-1,1 1,-1 0,1 0,-1-1,1 1,0 0,-1 0,1 0,0 0,0 0,0 0,0 0,0 0,0 0,0 0,0 0,0 1,1-1,-1 0,0 1,0-1,1 1,-1 0,0-1,1 1,-1 0,0 0,1-1,-1 1,0 0,1 1,-1-1,0 0,1 0,-1 1,0-1,1 0,-1 1,0-1,0 1,1 0,-1-1,0 1,0 0,0 0,0 0,0 0,0 0,0 0,0 0,0 0,-1 0,2 1,45 65,20 62,-60-121</inkml:trace>
  <inkml:trace contextRef="#ctx0" brushRef="#br0" timeOffset="9467.151">226 2020,'6'-2,"1"0,-1-1,-1 0,1 0,0 0,-1-1,1 0,-1 0,0 0,-1-1,1 0,-1 0,0 0,0 0,2-4,1 0,-1 0,0 0,-1 0,0-1,0 1,-1-1,0 0,-1-1,0 1,0-1,-1 1,-1-1,0 0,0 0,-1 0,-2-10,2 21,-1-1,1 0,-1 0,1 1,-1-1,0 1,1-1,-1 0,0 1,1-1,-1 1,0 0,0-1,0 1,0 0,1-1,-1 1,0 0,0 0,0 0,0-1,0 1,0 0,0 0,0 1,1-1,-1 0,0 0,0 0,0 1,0-1,0 0,1 1,-1-1,0 0,0 1,0-1,1 1,-1 0,0-1,1 1,-1-1,1 1,-1 0,1 0,-1-1,1 1,-1 0,1 0,-1 0,1-1,0 1,0 0,-1 0,1 0,0 0,0 0,0 0,0 0,0-1,0 1,0 0,0 0,1 0,-2 4,0-1,1 1,0-1,0 0,0 1,1-1,-1 1,1-1,0 0,0 1,1-1,-1 0,1 0,0 0,0 0,0 0,1-1,-1 1,1-1,0 1,0-1,0 0,1 0,-1 0,1 0,-1-1,1 0,0 1,0-1,0-1,0 1,0-1,0 1,1-1,-1 0,0-1,1 1,-1-1,1 0,-1 0,0 0,1 0,-1-1,1 0,-1 0,0 0,0 0,1-1,-1 0,0 0,0 0,5-4,0-1,0 0,-1-1,0 0,0 0,-1 0,0-1,-1 0,0-1,0 1,-1-1,0 0,-1-1,0 1,0-1,-1 0,-1 0,1-10,-2 20,0 1,-1-1,1 0,-1 0,0 0,1 0,-1-1,0 1,0 0,0 0,1 0,-1 0,0 0,-1 0,1 0,0 0,0 0,0 0,0 0,-1 0,1 0,-1 0,1 0,-1 0,1 0,-1 0,1 0,-1 0,0 0,1 0,-1 1,0-1,0 0,0 1,0-1,1 0,-1 1,0-1,0 1,0 0,0-1,0 1,0 0,-1-1,1 1,0 0,0 0,0 0,0 0,0 0,0 0,0 0,0 0,-1 1,0 0,1 1,0 0,-1-1,1 1,0 0,0 0,0-1,0 1,0 0,1 0,-1 0,0 0,1 0,0 0,-1 0,1 1,0-1,0 0,0 0,0 0,1 0,-1 0,1 0,-1 0,1 0,0 0,-1 0,1 0,0 0,0 0,0-1,1 1,-1 0,1 1,58 44,-53-47,1-1,-1 0,0 0,1 0,-1-1,0 0,0 0,0-1,0 0,0 0,-1-1,0 0,1 0,-1 0,-1-1,1 0,-1 0,1 0,-1-1,-1 0,1 0,-1 0,0 0,-1-1,1 1,-1-1,-1 0,1 0,-1 0,0-1,-1 1,0 0,0-1,0-1,-1 3,1 2,0 1,0-1,-1 0,1 0,-1 0,0 0,0 0,0 0,-1 0,1 0,-1 1,0-1,0 0,0 0,-1 1,1-1,-1 1,0-1,0 1,0 0,-1-2,1 5,0 1,0-1,0 1,0 0,0 0,0-1,0 1,1 0,-1 1,0-1,1 0,-1 0,1 1,-1-1,1 1,0-1,-1 1,1 0,0-1,0 1,0 0,0 0,1 0,-1 0,0 0,1 0,0-1,-1 2,1-1,0 0,0 0,0 0,0 0,0 1,0 0,-1 1,1 0,0-1,0 1,1-1,-1 1,1-1,0 1,-1-1,1 1,1-1,-1 0,1 1,-1-1,1 0,0 0,0 0,0 0,0-1,1 1,-1 0,1-1,0 0,-1 0,1 1,0-2,0 1,1 0,-1-1,0 1,0-1,1 0,-1 0,1 0,-1 0,1-1,-1 0,1 0,-1 1,1-2,0 1,-1 0,4-2,11-3</inkml:trace>
  <inkml:trace contextRef="#ctx0" brushRef="#br0" timeOffset="10830.172">763 1400,'118'-214,"-113"205,-1 1,-1-1,0 0,0 0,0-1,-1 1,-1 0,1-1,-2 0,1 1,-1-1,-1 1,1-1,-2 1,0-4,1 12,0 0,1 0,-1 0,0 0,0 0,0 0,0 1,0-1,0 0,0 1,0-1,0 0,-1 1,1 0,0-1,0 1,0 0,-1-1,1 1,0 0,0 0,-1 0,1 0,0 0,0 0,0 1,-1-1,1 0,0 1,0-1,0 0,0 1,-1 0,1-1,0 1,0 0,0-1,0 1,0 0,1 0,-1 0,0 0,0 0,-41 42,39-39,0 0,1 1,-1-1,1 1,0 0,1-1,-1 1,1 0,0 0,0 0,0 0,1 1,0-1,0 0,0 0,0 0,1 0,0 0,0 0,1 0,-1 0,1 0,0 0,0-1,1 1,-1-1,1 1,0-1,0 0,0 0,1 0,-1-1,1 1,0-1,0 0,1 0,-1 0,3 1,-1-1,-1 0,1 0,0-1,0 0,0 0,0 0,0-1,0 1,1-2,-1 1,0-1,1 0,-1 0,1 0,-1-1,0 0,0 0,1-1,-1 0,0 0,0 0,-1-1,1 0,0 0,-1 0,5-4,5-10,0 0,-1 0,-1-2,0 1,-2-2,0 1,-1-2,-1 1,-1-1,-1-1,3-16,2 4,-11 32,1 0,-1 0,0 0,0 0,1 0,-1 0,-1-1,1 1,0 0,-1 0,1-1,-1 1,1-1,-1 1,0 0,0-1,0 1,-1-1,1 1,-1 0,1-1,-1 1,0 0,1 0,-1-1,0 1,-1 0,1 0,0 0,-1 0,1 0,-1 0,1 1,-1-1,0 0,0 1,0 0,0-1,-2 0,1 3,0 1,0-1,0 1,0 0,0 0,0 0,1 0,-1 0,1 1,-1-1,1 1,0 0,0 0,0 0,0 0,1 0,-1 0,1 0,0 0,-1 1,2-1,-1 0,0 1,1-1,-1 1,1-1,0 1,0-1,1 1,-1-1,1 0,0 3,1 0,-1-1,1 0,1 0,-1 0,1 0,0 0,0 0,0-1,1 1,-1-1,1 0,0 0,1 0,-1-1,1 1,-1-1,1 0,0-1,0 1,0-1,1 0,-1 0,0 0,1-1,-1 0,1 0,-1 0,1-1,0 0,-1 0,1 0,0-1,-1 0,1 0,-1 0,1-1,-1 0,0 0,0 0,0 0,0-1,0 0,0 0,9-9,0-1,-1 0,0-1,-1 0,0-1,-2 0,1-1,-2 0,0-1,-1 0,-1 0,-1-1,0 1,-1-2,-1 1,0 0,-2-1,0-13,-11-7,9 39,0-1,0 1,0-1,0 0,0 1,0-1,-1 0,1 1,0-1,-1 1,1-1,0 1,-1-1,1 1,-1-1,1 1,0-1,-1 1,1-1,-1 1,0 0,1-1,-1 1,1 0,-1-1,1 1,-1 0,0 0,1 0,-1-1,0 1,1 0,-1 0,0 0,1 0,-1 0,1 0,-1 0,0 1,1-1,-1 0,0 0,1 0,-1 1,1-1,-1 0,0 1,1-1,-1 0,1 1,-1-1,1 1,-1-1,1 1,0-1,-1 1,-2 4,1 0,-1 0,1 1,0-1,1 1,-1-1,1 1,0-1,1 1,-1 0,1 0,0-1,1 1,-1 0,1 0,0-1,0 1,1 0,0-1,0 0,0 1,1-1,-1 0,1 0,1 0,-1-1,2 2,-1-2,0 0,1 0,-1-1,1 0,0 0,0 0,0 0,1-1,-1 0,0 0,1 0,0-1,-1 0,1 0,0 0,-1-1,1 0,0 0,1 0,17 0</inkml:trace>
  <inkml:trace contextRef="#ctx0" brushRef="#br0" timeOffset="11506.442">763 637,'202'-337,"-194"324,-1-1,0 0,0 0,-2-1,0 0,0 0,-1 0,-1 0,-1-1,1-11,-3 28,1-1,-1 1,1-1,-1 1,1-1,-1 1,1-1,-1 1,1-1,0 1,-1-1,1 0,0 1,0-1,-1 0,1 0,0 0,0 1,-1-1,1 0,0 0,0 0,-1 0,1 0,0 0,0-1,-1 1,1 0,0 0,0 0,-1-1,1 1,0 0,-1-1,1 1,0-1,-1 1,1-1,-1 1,1-1,-1 1,1-1,-1 1,1-1,-1 0,1 1,-1-1,0 0,1 1,-1-1,0 0,0 0,0 1,1-1,-1 0,0 0,0 1,0-1,0 0,0 0,0 1,-1-1,1 0,0 0,0 1,0-1,-1 0,19 19,-2 0,0 1,-1 0,-1 1,-1 1,4 9,21 33,-26-47,0-4</inkml:trace>
  <inkml:trace contextRef="#ctx0" brushRef="#br0" timeOffset="17274.666">2569 582,'-93'246,"-60"-2,139-208,-2 0,-1-2,-2 0,-1-1,-2-1,-12 13,-22 61,25-38,-95 106,-14 41,-13 72,-27 48,78-134,104-187,18-38,63-117,50-126,73-32,-76 87,-91 140,61-133,-9 38,-78 148,-1 0,-1-1,-1 0,-1-1,-1 0,-1 0,0-1,-2 0,2-13,62-130,-34 97,87-150,2 21,-71 73,-52 118,-2 6</inkml:trace>
  <inkml:trace contextRef="#ctx0" brushRef="#br0" timeOffset="19022.702">2822 412,'-37'45,"-61"121,-48 115,123-235,-79 153,78-150,-3-2,-1 0,-2-2,-19 19,-76 135,18-27,96-151</inkml:trace>
  <inkml:trace contextRef="#ctx0" brushRef="#br0" timeOffset="19972.908">2174 1597,'-259'372,"58"-33,76-135,37-40,20-63,6-6,46-75</inkml:trace>
</inkml:ink>
</file>

<file path=ppt/ink/ink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2:39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989 342,'-17'91,"-50"242,10-78,9-104,24-120,10-21</inkml:trace>
  <inkml:trace contextRef="#ctx0" brushRef="#br0" timeOffset="365.775">1 568,'77'-40,"2"3,1 3,64-16,-134 46,217-63,187-30,-41 12,-256 51,-106 31</inkml:trace>
  <inkml:trace contextRef="#ctx0" brushRef="#br0" timeOffset="953.053">1242 850,'0'386,"1"-424,2-1,1 1,2 1,1-1,2 1,2 0,1 1,2 0,1 1,2 1,19-29,-36 63,49-60,-48 58,0 1,0 0,0 0,1 0,-1 0,1 1,-1-1,0 0,1 0,-1 1,1-1,0 1,-1 0,1-1,-1 1,1 0,0 0,-1 0,1 0,-1 0,1 0,0 0,-1 1,1-1,-1 1,1-1,-1 1,1-1,-1 1,1 0,-1 0,1 0,-1 0,0 0,0 0,1 0,-1 0,0 0,0 1,0-1,0 0,-1 1,1-1,21 33,-14-17</inkml:trace>
  <inkml:trace contextRef="#ctx0" brushRef="#br0" timeOffset="1347.29">1976 795,'-36'13,"1"2,1 2,0 1,1 2,1 1,0 1,2 2,-14 15,37-33,0 1,0 0,1 0,0 1,0 0,1 0,0 0,0 1,1 0,0-1,1 1,0 1,0-1,1 0,0 1,0 5,3-12,0-1,0 1,0-1,0 1,0-1,0 0,1 1,0-1,-1 0,1 0,0 0,0 0,0 0,0-1,0 1,0-1,0 1,1-1,-1 0,1 0,-1 0,1 0,-1 0,1 0,-1-1,1 1,0-1,-1 0,1 0,0 0,-1 0,1 0,0-1,-1 1,1-1,-1 0,1 1,-1-1,1 0,-1-1,1 1,-1 0,0-1,0 1,0-1,0 0,0 1,0-1,1-1,121-126,-66 60,-57 67,-1 1,1-1,0 1,0-1,0 1,0-1,0 1,1-1,-1 1,0 0,1 0,-1 0,1 0,-1 0,1 0,-1 0,1 0,0 1,-1-1,1 0,0 1,-1 0,1-1,0 1,0 0,0 0,-1 0,1 0,0 0,0 0,0 1,-1-1,1 1,0-1,0 1,-1-1,1 1,-1 0,1 0,-1 0,1 0,0 0,45 96,-32-74,-2-3</inkml:trace>
  <inkml:trace contextRef="#ctx0" brushRef="#br0" timeOffset="1730.626">2117 1133,'11'-38,"1"1,2 0,1 1,2 1,2 1,1 0,6-5,29-17,-54 57,0-1,-1 1,1 0,0 0,0-1,-1 1,1 0,0 0,-1 0,1 0,-1 0,1 0,-1 0,0 0,1 0,-1 0,0 0,0 0,0 0,1 0,-1 0,0 0,0 0,-1 1,1-1,0 0,0 0,0 0,-1 0,1 0,-1 0,1 0,-1 0,-2 13,-11 113,14-123,1 0,-1 0,1 0,0-1,0 1,1 0,-1 0,1-1,-1 1,1-1,0 1,1-1,-1 0,1 0,-1 0,1 0,0 0,0-1,0 1,0-1,0 0,1 0,-1 0,1 0,0 0,-1-1,1 0,0 0,0 0,3 1,2-1,1 0,0-1,0 0,-1 0,1-1,0 0,0-1,-1 0,1 0,-1-1,0-1,0 1,0-2,0 1,-1-1,1 0,-1-1,0 0,-1 0,0-1,0 1,0-2,-1 1,0-1,0 0,-1 0,1-3,35-51,-28 43</inkml:trace>
  <inkml:trace contextRef="#ctx0" brushRef="#br0" timeOffset="2084.991">3105 681,'-8'5,"-6"2,0 1,0 0,0 1,2 1,-1 0,1 1,0 0,1 0,-1 4,11-13,0 0,0 0,0 0,1 1,-1-1,1 0,-1 0,1 0,0 1,0-1,0 0,0 0,1 0,-1 1,0-1,1 0,0 0,-1 0,1 0,0 0,0 0,0 0,0 0,1 0,-1 0,0-1,1 1,-1 0,1-1,0 1,0-1,-1 0,1 1,0-1,0 0,0 0,1 0,26 29,-28-26,1 0,-1 0,1 0,-1 1,-1-1,1 0,0 1,-1-1,0 0,0 1,-1-1,1 0,-1 1,0-1,0 0,0 0,0 1,-1-1,0 0,0 0,0-1,0 1,0 0,-1-1,0 1,-3 2,-90 73,46-63,32-17</inkml:trace>
  <inkml:trace contextRef="#ctx0" brushRef="#br0" timeOffset="2383.299">3359 229,'-55'187,"9"3,-14 137,60-323,-4 13,1 0,1 0,1 0,0 0,1 0,1 1,1-1,2 10,2-15,1-6</inkml:trace>
  <inkml:trace contextRef="#ctx0" brushRef="#br0" timeOffset="3102">3782 709,'-254'256,"211"-187,42-68,0 0,1 1,-1-1,0 0,1 0,-1 1,1-1,0 0,0 1,-1-1,1 0,0 1,0-1,0 1,0-1,0 0,1 1,-1-1,0 0,1 1,-1-1,1 0,-1 1,1-1,-1 0,1 0,0 0,0 1,0-1,0 0,0 0,0 0,0 0,0-1,0 1,0 0,0 0,0-1,1 1,-1 0,0-1,1 0,-1 1,0-1,1 0,-1 1,0-1,1 0,-1 0,1 0,-1 0,0 0,1-1,15-1,-1-2,1 0,-1 0,0-2,0 0,0-1,-1 0,0-2,-1 0,0 0,0-1,-1-1,0 0,0-2,1 2,94-78,-108 89,0-1,1 1,-1-1,0 1,1 0,-1-1,0 1,1 0,-1 0,1-1,-1 1,1 0,-1 0,1 0,-1 0,1-1,-1 1,1 0,-1 0,1 0,-1 0,1 0,-1 0,1 0,-1 1,1-1,-1 0,1 0,-1 0,1 0,-1 1,0-1,1 0,-1 0,1 1,-1-1,0 0,1 1,-1-1,1 0,-1 1,0-1,0 1,1-1,-1 0,0 1,0-1,1 1,-1-1,0 1,0-1,0 1,0-1,0 1,0-1,0 1,0-1,0 1,0-1,0 1,0-1,0 1,0-1,0 1,-1-1,1 1,-6 40,5-37,-11 37,9-35,0 1,0-1,1 0,0 0,0 1,1-1,0 1,0 0,0-1,1 1,0 0,0 0,1-1,0 1,0 0,0-1,1 1,0-1,0 0,4 6,-1-8,1-1,0 0,0 0,0 0,0-1,0 0,1 0,-1-1,1 0,-1 0,1-1,-1 1,1-1,0-1,-1 1,1-1,-1 0,1-1,-1 1,0-1,1-1,-1 1,0-1,0 0,-1 0,1-1,0-1,25-15,-2-1,-1-2,0-1,-2-2,-1 0,-1-2,-1 0,-2-1,-1-2,2-5,20-25,3-9,-3-2,-3-2,-4-2,-2-1,11-49,-40 115,2-1,-1 0,-1 0,0-1,-1 1,0-1,-1 0,0 0,-1 0,0 0,-1 0,-1 0,0 0,0 0,-2 0,-1-7,3 18,0 0,-1-1,1 1,0 0,-1 0,1 0,-1 0,0 1,0-1,1 0,-1 1,0-1,-1 1,1-1,0 1,0 0,0 0,-1 0,1 0,-1 1,1-1,0 1,-1-1,1 1,-1 0,1 0,-1 0,1 0,-1 0,1 1,-1-1,1 1,-1-1,1 1,0 0,-1 0,0 1,-70 60,57-29,1 0,1 1,2 0,2 1,1 0,1 1,2 0,2 0,1 0,2 0,2 1,1-1,3 12,-3 37,-2-47,1 0,3 1,1-1,2-1,1 1,2-1,2-1,1 0,2 1,-15-36,0-1,0 1,0 0,0 0,0-1,0 1,0 0,0 0,0 0,0-1,0 1,1 0,-1 0,0-1,0 1,1 0,-1-1,1 1,-1 0,1-1,-1 1,1-1,-1 1,1-1,-1 1,1-1,0 1,-1-1,1 1,0-1,-1 0,1 1,0-1,0 0,-1 0,1 1,0-1,0 0,-1 0,1 0,0 0,0 0,-1 0,1 0,0-1,0 1,0 0,-1 0,1 0,0-1,-1 1,1 0,0-1,-1 1,1-1,0 1,-1-1,1 1,-1-1,1 1,-1-1,1 0,-1 1,1-1,-1 0,0 1,1-1,3-14</inkml:trace>
  <inkml:trace contextRef="#ctx0" brushRef="#br0" timeOffset="3352.133">3952 596,'48'-5,"35"-1,13 0,-5 1,-13 2,-11 1,-11 5,-11 3,-8 0,-5-1,-4-1,-2-2,-5 0</inkml:trace>
</inkml:ink>
</file>

<file path=ppt/ink/ink4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52.1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1 427,'328'-294,"-224"170,-104 124,0 0,0-1,0 1,0-1,0 1,0 0,1-1,-1 1,0-1,0 1,1 0,-1-1,0 1,0 0,1-1,-1 1,0 0,1-1,-1 1,0 0,1 0,-1 0,1-1,-1 1,0 0,1 0,-1 0,1 0,-1 0,0 0,1 0,-1 0,1 0,-1 0,1 0,-1 0,1 0,-1 0,0 0,1 0,-1 0,1 0,-1 1,0-1,1 0,-1 0,0 0,1 1,-1-1,0 0,1 1,-1-1,0 0,1 1,-1-1,0 0,0 1,1-1,-1 0,0 1,0-1,0 1,0-1,4 34,-4-23,25 138,-25-135,0-1,2 1,-1-1,2 1,0-1,0 0,2 0,-1 0,2-1,-1 1,2-1,4 6,1-5</inkml:trace>
</inkml:ink>
</file>

<file path=ppt/ink/ink4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32.88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88 968,'1'3,"0"0,1-1,0 1,-1-1,1 0,0 1,0-1,0 0,1 0,-1 0,0 0,1-1,-1 1,1 0,0-1,-1 0,1 0,0 0,0 0,0 0,5 3,174 85,-144-72,-1-1,-1 1,-1 2,0 2,23 18,180 90,5 10,-68-32,-184-137,-87-152,37 29,59 151,-1 1,0-1,1 1,-1-1,0 1,0-1,0 1,0 0,0 0,0-1,0 1,0 0,-1 0,1 0,0 0,-1 0,1 1,-1-1,1 0,-1 1,1-1,-1 1,1-1,-1 1,1 0,-1-1,0 1,1 0,-1 0,0 0,1 1,-1-1,1 0,-1 1,1-1,-1 0,0 1,1 0,-1-1,1 1,0 0,-1 0,1 0,0 0,-1 0,1 0,0 0,0 0,0 1,0-1,0 0,0 1,1-1,-1 1,0-1,0 2,-113 145,-41 5,155-153,-1 1,1-1,-1 0,1 1,0-1,-1 1,1-1,0 1,-1-1,1 1,0-1,-1 1,1-1,0 1,0-1,0 1,0-1,-1 1,1-1,0 1,0 0,0-1,0 1,0-1,0 1,1-1,-1 1,0-1,0 1,0 0,0-1,1 1,-1-1,0 1,0-1,1 0,-1 1,0-1,1 1,-1-1,1 1,-1-1,1 0,-1 1,1-1,-1 0,1 0,-1 1,1-1,-1 0,1 0,-1 0,1 1,-1-1,1 0,-1 0,1 0,0 0,-1 0,1 0,-1 0,1 0,-1 0,1-1,-1 1,1 0,0 0,51 1,-46-1,414-3,-441-14,-202-100,-8-10,57 4,-59-8,79 42,99 57,134 72,21 1,-18-9,-1 4,-2 3,6 8,27 24,72 55,106 4,-290-130,-1 0,1 0,0 0,-1 1,1-1,0 0,-1 0,1 0,0 1,-1-1,1 0,0 0,-1 1,1-1,0 0,0 1,0-1,-1 0,1 1,0-1,0 0,0 1,0-1,0 1,-1-1,1 0,0 1,0-1,0 0,0 1,0-1,0 1,0-1,0 0,1 1,-1-1,0 1,0-1,0 0,0 1,0-1,1 0,-1 1,0-1,0 0,1 1,-1-1,0 0,0 0,1 1,-1-1,1 0,-40-1,-231-80,218 64,2-2,0-2,1-3,2-1,-3-4,-122-124,14 85,130 60,1-2,1-1,0-1,0-1,-11-8,17 0,20 21,1 0,-1 0,0 1,0-1,1 0,-1 0,0 0,1 1,-1-1,0 0,1 0,-1 0,1 0,-1 0,0 0,1 0,-1 0,0 0,1 0,-1 0,0 0,1 0,-1 0,1 0,-1 0,0 0,1 0,-1-1,0 1,1 0,-1 0,0 0,1 0,-1-1,0 1,0 0,1-1,-1 1,0 0,0 0,0-1,1 1,-1 0,0-1,0 1,0 0,0-1,1 1,-1 0,0-1,0 1,0-1,0 1,0 0,0-1,0 1,0 0,0-1,0 1,-1 0,1-1,0 1,0-1,0 1,0 0,0-1,-1 1,1 0,131 54,-98-36,196 113,52 38,-54-50,-170-75,-86-42,-192-87,196 73,-2 0,-22-8,1-2,0-2,2-2,1-2,1-2,2-2,1-2,-19-22,44 38,-2-3,-2-1,0 2,-1 1,0 0,-16-8,-37-17,109 52,23 22,75 55,-91-39,-29-29</inkml:trace>
  <inkml:trace contextRef="#ctx0" brushRef="#br0" timeOffset="967.683">1189 1419,'-167'11,"-35"7,139-7,58-5</inkml:trace>
  <inkml:trace contextRef="#ctx0" brushRef="#br0" timeOffset="1848.416">850 1419,'-19'-33,"-165"-68,160 85,-1 0,0 2,-1 0,-1 2,-25-8,-76-37,11 6,0-6,14 8,100 50,10 3</inkml:trace>
  <inkml:trace contextRef="#ctx0" brushRef="#br0" timeOffset="3446.854">991 1504,'-8'-9,"-9"-9,0 1,-1 1,0 0,-2 1,1 1,-2 1,-14-6,-182-62,37-8,-12 17,171 66,1-1,0-1,1 0,0-1,0-2,1 0,-10-8,14 8</inkml:trace>
  <inkml:trace contextRef="#ctx0" brushRef="#br0" timeOffset="5298.801">1104 1504,'-19'7,"0"-1,-1 0,0-2,0 0,0-1,-1-1,1-1,0-1,-1-1,-10-2,-79 4,66 8,45-7,-1-1,1 0,-1 0,1 0,0 0,0 0,-1 0,1 0,0 0,0 0,0 0,0-1,0 1,0 0,0-1,1 1,-1-1,0 1,0-1,0 1,1-1,-1 0,0 1,0-1,1 0,-1 0,0 0,0 0,1 0,-1-1,0 1,0 0,1 0,-1-1,0 1,108 0,75 12,11 31,-194-42,-1-1,1 1,-1-1,1 0,0 1,-1-1,1 1,-1-1,1 0,0 0,-1 1,1-1,0 0,0 0,-1 0,1 0,0 0,-1 0,1 0,0 0,-1 0,1 0,0 0,-1 0,1 0,0-1,-1 1,1 0,0 0,-1-1,1 1,0-1,-1 1,1 0,-1-1,1 1,-1-1,1 1,-1-1,1 0,-1 1,0-1,1 1,-1-1,0 0,0 1,1-1,-1 0,0 1,0-1,0 0,0 1,0-1,0 0,0 0,0 1,0-1,0 0,0 1,0-1,0 0,-1 1,1-1,0 0,0 1,-1-1,1 0,-117-142,113 136,0-1,1 1,-1-1,2 0,-1 0,1 0,0 0,1 0,0-1,0 1,1 0,0-1,-22-89,13 88,1 6</inkml:trace>
  <inkml:trace contextRef="#ctx0" brushRef="#br0" timeOffset="15203.9">1584 234,'0'0,"-1"0,1-1,0 1,-1-1,1 1,-1 0,1 0,-1-1,1 1,-1 0,1 0,-1 0,0-1,1 1,-1 0,1 0,-1 0,1 0,-1 0,0 0,1 0,-1 0,1 0,-1 1,1-1,-1 0,1 0,-1 0,1 1,-1-1,1 0,-1 0,1 1,-1-1,1 1,-1-1,1 0,0 1,-1-1,1 1,0-1,-1 1,1-1,0 1,-1-1,1 1,0-1,0 1,0-1,0 1,0 0,0-1,-1 1,1-1,0 1,1-1,-1 1,0 0,0 0,-6 39,6-39,0 359,-1-381,0-14,2-1,1 1,2 0,1 0,1 0,5-8,97-182,-30 135,-77 90,0-1,0 0,1 1,-1-1,0 0,0 1,0 0,0-1,1 1,-1 0,0-1,0 1,0 0,1 0,-1 0,0 0,0 0,1 1,-1-1,0 0,0 0,1 1,-1-1,0 1,0-1,0 1,0-1,0 1,0 0,0 0,0-1,0 1,0 0,0 0,0 0,-1 0,1 0,0 0,-1 0,1 0,-1 1,1-1,22 57,-19-45,17 41,-9-34</inkml:trace>
  <inkml:trace contextRef="#ctx0" brushRef="#br0" timeOffset="16016.514">1951 572,'1'4,"1"-1,-1-1,1 1,-1 0,1 0,0 0,0-1,0 1,0-1,1 0,-1 1,0-1,1 0,0 0,0-1,-1 1,1-1,0 1,0-1,0 0,0 0,1 0,-1 0,0-1,0 1,1-1,-1 0,0 0,0 0,1 0,0-1,1 1,0-1,1 0,-1 0,0 0,0 0,0-1,0 0,0 0,0 0,0-1,-1 0,1 0,-1 0,0 0,0 0,0-1,0 0,0 0,-1 0,0 0,0-1,0 1,0-1,-1 0,0 0,0 0,0 0,0 0,-1 0,0 0,0-1,0 1,-1 0,0 0,0-1,0 1,1 1,-1 0,1 0,-1 0,0 0,0 0,0 0,0 0,0 1,-1-1,0 0,0 0,0 0,0 1,-1-1,1 0,-1 1,0-1,0 1,0 0,-1 0,1 0,-1 0,0 0,1 0,-1 1,-1-1,1 1,0 0,0 0,-1 0,1 0,-1 1,0-1,1 1,-1 0,0 0,0 1,0-1,0 1,-3-1,1 2,1 0,-1 0,1 0,0 1,-1-1,1 1,0 0,0 1,0 0,0-1,0 1,1 1,-1-1,1 1,0 0,0 0,1 0,-1 0,1 1,-1-1,2 1,-1 0,0 0,1 0,0 0,0 0,0 1,1-1,0 1,0-1,0 1,1-1,0 1,0 5,5 160,14-54,-20-104,-1-1,-1 1,0-1,-1 1,0-1,-1 0,0-1,-1 1,0-1,-1 0,0-1,-1 1,0-1,-26 10,20-20</inkml:trace>
  <inkml:trace contextRef="#ctx0" brushRef="#br0" timeOffset="18384.732">2431 206,'11'7,"-1"1,1-2,1 1,-1-1,1-1,0 0,1-1,-1 0,1-1,-1 0,1-1,0-1,0 0,0 0,0-2,0 1,0-2,1 0,7 2,-15 1,1-1,-1 0,1 0,0-1,-1 1,1-1,-1-1,1 1,-1-1,0 0,0-1,0 1,0-1,0 0,-1-1,1 0,-1 1,0-2,0 1,0-1,0 1,-1-1,0 0,0-1,0 1,-1-1,0 0,0 0,0 0,-1 0,0 0,0-2,0 4,0-1,-1 1,0-1,0 1,0-1,-1 0,1 0,-1 1,0-1,-1 0,1 0,-1 1,0-1,0 0,0 1,-1-1,1 1,-1 0,0-1,-1 1,1 0,-1 0,1 0,-1 0,0 1,-1-1,1 1,-1 0,1 0,-1 0,0 0,0 1,0 0,-3-1,-7 0,0 0,0 1,0 1,0 1,0 0,-1 0,1 1,0 1,0 1,0 0,0 1,-2 1,9-1,0 0,0 1,0 0,1 0,0 1,0 0,0 0,1 0,-1 1,2-1,-1 1,1 1,0-1,0 1,1-1,0 1,0 0,1 0,0 0,1 0,-1 1,2-1,-1 0,1 0,0 1,1-1,0 0,0 1,1-1,0 0,0 0,4 7,2 23,-2 0,-1 1,-2-1,-2 1,-2-1,-2 16,-1-26,-2-1,0 1,-2-1,-1-1,-1 1,-1-2,-1 1,-2-2,0 0,-11 13,25-36,0 0,-1 0,1 0,0 0,0 0,-1-1,1 1,-1 0,1 0,-1 0,1 0,-1 0,0 0,1-1,-1 1,0 0,0-1,1 1,-1 0,0-1,0 1,0-1,0 1,0-1,0 0,0 1,0-1,0 0,0 0,0 1,0-1,0 0,0 0,0 0,0 0,0-1,0 1,0 0,0 0,0 0,0-1,0 1,1-1,-1 1,0-1,0 1,0-1,0 1,0-1,1 0,-1 1,0-1,1 0,-1 0,0 1,1-1,-1 0,1-1,0-13,3 0</inkml:trace>
</inkml:ink>
</file>

<file path=ppt/ink/ink4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08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47,'-10'-46,"9"46,0 0,0 0,0 0,0 0,0 0,0 0,0 0,1 0,-1 0,0 0,0 1,0-1,0 0,0 0,1 1,-1-1,0 1,0-1,1 1,-1-1,0 1,1-1,-1 1,0 0,1-1,-1 1,1 0,-1-1,1 1,-1 0,1 0,0 0,-1-1,1 1,0 0,0 0,-1 0,1 0,0 0,-37 162,36-151,-4 19,2 0,1 0,1 0,2 0,1 0,1 0,2 0,1-1,2 0,1 0,8 19,-15-43,0 0,0-1,0 1,1-1,0 0,0 1,0-1,0-1,1 1,0 0,0-1,1 0,-1 0,1 0,-1-1,1 1,0-1,1 0,-1 0,0-1,1 0,0 0,-1 0,1-1,0 1,0-1,0-1,0 1,0-1,0 0,0-1,0 1,0-1,-1 0,1-1,4 0,7-10,-1 0,0-1,-1-1,0 0,-1-1,-1 0,0-2,-1 1,-1-1,-1-1,2-5,69-125,-82 148,1-1,0 1,0-1,0 0,0 1,0-1,0 1,0-1,0 0,0 1,0-1,0 0,0 1,1-1,-1 1,0-1,0 1,1-1,-1 1,0-1,1 1,-1-1,0 1,1-1,-1 1,1-1,-1 1,1-1,-1 1,1 0,-1 0,1-1,-1 1,1 0,-1 0,1-1,0 1,-1 0,1 0,-1 0,1 0,0 0,-1 0,1 0,-1 0,1 0,0 0,-1 0,1 0,-1 1,1-1,0 0,-1 0,1 1,-1-1,1 0,-1 0,1 1,-1-1,1 1,-1-1,1 1,13 38,-11-29,0 1,-2-2,0 0,0 0,1 0,0 0,1 0,0 0,0-1,1 1,0-1,1 0,0 0,0-1,0 1,1-1,0 0,1-1,-1 0,1 0,0 0,1-1,0 1,-1-2,2 1,-1-1,0-1,1 0,0 0,1 0,-1-3,0 0,-1-1,1 0,0-1,-1 1,0-2,1 1,-1-1,0-1,0 1,0-1,-1-1,1 1,-1-1,0-1,-1 1,1-1,-1 0,0-1,-1 1,1-2,5-6,-1-1,0 0,-1 0,-1-1,0-1,-1 1,-1-1,0 0,2-15,19-135,-18 89,-8 66</inkml:trace>
  <inkml:trace contextRef="#ctx0" brushRef="#br0" timeOffset="413.037">1441 498,'21'-27,"-1"-2,-1 0,-1-1,-2-1,-1-1,2-11,-15 41,-1 0,1 0,-1-1,0 1,0-1,0 1,0-1,0 0,0 1,-1-1,1 0,-1 1,0-1,0 0,0 0,0 1,0-1,-1 0,1 0,-1 1,0-1,1 0,-1 1,-1-1,1 1,0 0,0-1,-1 1,0 0,1 0,-1-1,0 1,0 1,0-1,0 0,0 0,-1 1,1-1,0 1,-1 0,1 0,-1 0,0 0,-5 3,-1 0,0 0,1 1,-1 1,1 0,0 0,0 0,1 1,-1 0,1 0,0 1,0 0,1 0,0 1,0 0,0 0,1 0,0 0,1 1,-1 0,1 0,-1 6,3-11,-7 9,0 1,1 0,0 1,1-1,0 2,1-1,1 1,1 0,0 0,0 0,2 0,0 1,1-1,0 1,1-1,1 1,0-1,4 14,0-21,2-1,-1 0,1 0,0 0,0-1,0 0,1 0,0-1,1 0,-1 0,1-1,0 0,0-1,0 0,0 0,0-1,1 0,-1-1,1 0,0 0,-1-1,1 0,0-1,-1 0,3-1,153-39,-140 34</inkml:trace>
</inkml:ink>
</file>

<file path=ppt/ink/ink4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09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5,'0'-1,"0"1,-1 0,1-1,-1 1,1 0,-1-1,1 1,-1 0,1 0,-1-1,1 1,-1 0,1 0,-1 0,0 0,1 0,-1 0,1 0,-1 0,1 0,-1 0,1 0,-1 0,0 0,1 0,-1 1,1-1,-1 0,1 0,-1 1,1-1,-1 0,1 1,-1-1,1 0,0 1,-1-1,1 1,0-1,-1 1,1-1,0 1,-1-1,1 1,0-1,0 1,0-1,-1 1,1-1,0 1,0-1,0 1,0-1,0 1,0 0,0-1,0 1,0-1,0 1,1 0,-7 40,6 474,28-206,-4-197,-24-111,-1-1,1 1,0 0,0 0,0-1,1 1,-1 0,0 0,0-1,0 1,0 0,1-1,-1 1,0 0,1 0,-1-1,1 1,-1-1,1 1,-1 0,1-1,-1 1,1-1,-1 1,1-1,-1 0,1 1,0-1,-1 0,1 1,0-1,0 0,-1 0,1 1,0-1,-1 0,1 0,0 0,0 0,-1 0,1 0,0 0,0 0,-1 0,1-1,0 1,0 0,-1 0,1-1,0 1,-1 0,1-1,0 1,-1-1,1 1,-1-1,1 1,29-37,-30 36,125-170,-88 131,-16 14,2 1,0 2,2 0,0 1,2 2,27-17,-52 36,0 0,0 0,1 0,-1 1,1-1,-1 0,1 1,-1 0,1-1,-1 1,1 0,-1 0,1 0,-1 1,1-1,-1 1,1-1,-1 1,0 0,1 0,-1 0,0 0,1 0,-1 1,0-1,0 1,0-1,0 1,-1 0,1 0,0 0,-1 0,1 0,-1 0,0 0,1 0,-1 0,0 1,-1-1,1 1,0-1,-1 0,1 1,-1 0,20 190,8-61,-8-68,-12-48</inkml:trace>
  <inkml:trace contextRef="#ctx0" brushRef="#br0" timeOffset="435.704">1242 597,'-37'28,"0"2,2 1,1 2,2 2,-26 35,52-63,0 0,1 0,0 0,0 1,0 0,1 0,0 0,1 0,0 1,0-1,1 1,0 0,0 0,1 0,0 0,1 0,0 0,0 0,1 0,0 0,1 0,0-1,0 1,4 8,-5-16,0 1,0 0,0-1,1 1,-1-1,0 0,1 1,0-1,-1 0,1 0,0 0,-1 0,1 0,0 0,0-1,0 1,0-1,0 1,0-1,-1 0,1 1,0-1,0 0,0 0,0-1,0 1,0 0,0-1,0 1,0-1,0 1,0-1,0 0,-1 0,1 0,0 0,-1 0,2-2,61-49,143-238,-207 289,1-1,-1 1,1 0,0-1,-1 1,1 0,0 0,0 0,0 0,0 0,0 0,0 0,0 0,0 0,1 0,-1 0,0 1,0-1,1 0,-1 1,0-1,1 1,-1 0,1-1,-1 1,1 0,-1 0,1 0,-1 0,0 0,1 0,-1 0,1 0,-1 1,1-1,-1 1,0-1,1 1,-1-1,0 1,0 0,1 0,-1 0,0-1,0 1,0 0,0 0,0 1,0-1,0 0,0 0,0 0,-1 1,1-1,34 110,-31-100,0 0,1 0,0 0,1-1,0 1,1-2,0 1,0-1,1 0,0 0,1-1,0 0,0-1,1 0,0 0,0-1,0 0,4 1,11 1</inkml:trace>
  <inkml:trace contextRef="#ctx0" brushRef="#br0" timeOffset="787.982">1666 569,'11'67,"2"-1,4-1,22 58,-38-119,1 3,-1-1,1 0,0 0,1 0,-1 0,1 0,0 0,1-1,-1 1,1-1,0 0,1 0,-1 0,1-1,0 0,0 0,0 0,0 0,6 2,-8-8,1 1,0 0,-1-1,1 0,-1 0,0 0,1 0,-1 0,0-1,0 1,-1-1,1 0,0 0,-1 0,0 0,0 0,0-1,0 1,0-1,-1 1,1-1,-1 0,0 1,0-1,-1 0,1 0,3-6,114-280,-85 250,-16 28</inkml:trace>
  <inkml:trace contextRef="#ctx0" brushRef="#br0" timeOffset="1120.36">2230 766,'36'-22,"-1"-1,-1-3,-1 0,-1-2,-1-2,-2 0,21-30,-48 58,0 0,1 0,-1 0,0-1,0 1,-1 0,1-1,0 0,-1 1,1-1,-1 0,0 0,0 0,0 0,-1 0,1 0,-1 0,1 0,-1 0,0 0,0 0,0 0,-1 0,1 0,-1 0,1 0,-1 0,0 0,0 0,-1 0,1 1,-1-1,1 0,-1 1,0-1,0 1,0 0,0-1,0 1,0 0,-1 0,1 1,-1-1,1 0,-1 1,0 0,0-1,-7 1,1 1,-1 0,0 0,0 1,0 1,0-1,0 2,1-1,-1 1,1 1,0-1,0 2,0-1,1 1,-1 0,1 1,0 0,1 1,-1-1,1 1,1 1,-1-1,1 1,0 0,1 1,0-1,1 1,-1 0,0 5,-2-3,0 0,1 0,1 1,0 0,0 0,1 0,1 1,0-1,0 1,1 0,1-1,1 1,-1 0,2 0,0 0,0 0,2 0,-1-1,2 2,1-3,0 0,0-1,2 1,-1-1,1 0,1-1,-1 0,2 0,-1-1,1 0,0 0,1-1,0 0,0-1,1 0,-1-1,1 0,0-1,1 0,-1 0,3-1,116 2,-104-6</inkml:trace>
</inkml:ink>
</file>

<file path=ppt/ink/ink4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15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697 141</inkml:trace>
  <inkml:trace contextRef="#ctx0" brushRef="#br0" timeOffset="-493.68">387 283,'-18'0,"1"1,0 0,0 2,0 0,0 1,0 0,0 1,1 1,0 1,0 0,1 1,0 1,0 0,1 1,0 1,12-10,-1 1,1-1,0 0,0 1,0 0,0-1,1 1,-1 0,0 0,1 0,-1 0,1 0,0 0,0 0,-1 0,1 1,1-1,-1 0,0 1,1-1,-1 1,1-1,0 1,-1-1,1 1,0-1,1 1,-1-1,0 1,1-1,-1 1,1-1,0 0,0 1,0-1,0 0,0 0,1 1,-1-1,1 0,-1 0,1-1,0 1,0 0,-1 0,1-1,0 1,1-1,0 1,94 11,-88-14,-1 1,0 0,1 0,-1 1,0 0,0 0,0 1,1 0,-2 1,1 0,0 0,-1 0,1 1,-1 0,3 3,-7-5,-1 0,0 0,0 1,0-1,0 1,0-1,0 1,-1 0,1-1,-1 1,0 0,0 0,0 0,0 0,-1 0,1 0,-1 1,0-1,1 0,-1 0,-1 0,1 0,0 0,-1 0,0 0,0 0,0 0,0 0,0 0,0 0,-2 1,0 3,-2 1,1-1,-1-1,0 1,-1-1,0 0,0 0,0 0,0-1,-1 0,-3 2,1-2,-9 8,-1-1,0-1,0 0,-1-2,-1 0,1-1,-2-1,1-2,0 0,-1-1,0 0,20-4,0 0,0 0,0 0,0 0,0 0,0 0,1-1,-1 1,0-1,0 1,0-1,1 1,-1-1,0 0,1 0,-1 0,0 0,1 0,-1 0,1-1,0 1,-1 0,1-1,0 1,0-1,0 1,0-1,0 0,0 0,0-10</inkml:trace>
  <inkml:trace contextRef="#ctx0" brushRef="#br0" timeOffset="-245.63">641 537,'-5'34,"-6"24,-2 9,-2-3,0-8,-2-8,-2-13,1-7,5-8</inkml:trace>
  <inkml:trace contextRef="#ctx0" brushRef="#br0" timeOffset="303.268">754 847,'13'-38,"2"1,1 0,3 1,0 1,3 0,22-27,-44 63,0 0,0 0,0 0,0 1,0-1,0 0,0 0,1 0,-1 1,0-1,1 0,-1 0,1 0,-1 0,1 0,0 0,-1 0,1 0,0 0,0 0,0 0,0 0,0 0,0-1,0 1,0 0,0-1,0 1,0-1,0 1,0-1,0 0,0 1,1-1,-1 0,0 0,0 0,1 0,-1 0,0 0,0 0,0 0,1 0,-1-1,0 1,0 0,0-1,0 1,0-1,1 1,-1-1,0 0,0 1,0-1,-1 0,1 0,0 0,0 1,0-1,0 0,-1 0,1 0,-1 0,1-1,-1 1,1 0,-1 0,1 0,-1-1,2 36,-3-28,0-1,0 1,1-1,-1 1,1-1,0 1,1-1,0 1,0-1,0 1,0-1,1 0,0 1,0-1,0 0,0 0,1 0,0-1,0 1,1-1,-1 1,1-1,0 0,0-1,0 1,0-1,1 1,-1-1,1-1,0 1,0-1,4 2,0-5,-1-1,1 0,-1 0,1-1,-1 0,0-1,0 1,-1-2,1 1,-1-1,0 0,0-1,0 1,-1-1,1-1,-2 1,1-1,-1 0,0 0,0-1,0-2,4-1,-1 0,0 0,-1-1,-1-1,0 1,0-1,-1 0,-1 0,0 0,-1-1,-1 1,2-12,-4 2</inkml:trace>
  <inkml:trace contextRef="#ctx0" brushRef="#br0" timeOffset="1985.548">1657 311,'-135'22,"129"-20,1 0,0 0,-1 1,1 0,0 0,1 0,-1 0,0 1,1 0,0 0,0 0,0 0,1 1,-1-1,1 1,0 0,0 0,1 1,-1-1,1 0,0 1,0 3,-6 25,5-22,-1 1,2 1,0-1,0 0,2 0,-1 1,2-1,1 14,-1-19,1 0,0 0,0 0,1 0,0 0,1 0,-1 0,1-1,1 0,-1 0,1 0,1 0,-1-1,1 0,0 0,1-1,-1 1,1-1,0-1,0 1,1-1,-1-1,1 1,0-1,0 0,0-1,0 0,0 0,1-1,-1 0,0-1,1 1,-1-2,6 0,3-2,0-1,-1 0,0-2,0 0,0 0,0-2,-1 0,-1-1,1 0,-1-1,-1 0,0-1,0-1,-1 0,-1-1,0 0,-1-1,0 0,-1 1,0 1,-2-1,1 0,-2-1,0 0,0 0,-1 0,-1-1,0 0,-1 0,-1 1,0-2,-1 1,-1 0,0 0,-1 0,-1 0,-2-7,3 13,-1 0,0 1,-1-1,0 0,-1 1,1 0,-1 0,-1 0,0 0,0 1,0-1,-1 1,0 1,-1-1,1 1,-1 0,0 1,-1-1,1 1,-1 1,0 0,0 0,-9-3,9 8,1 1,-1 0,0 0,1 0,-1 1,1 0,0 1,0-1,0 1,1 1,-1-1,1 1,0 1,0-1,1 1,0 0,0 0,0 0,0 1,1-1,0 1,1 0,0 1,0-1,0 0,0 5,-2 9,1 0,0 0,2 1,1-1,0 1,2-1,1 9,-1 10,27 165,-17-141,-5-35,-1 0,-1 1,-1-1,-2 0,-1 1,-1-1,-2 1,-3 14,-30 153,28-152,5-44,3-12</inkml:trace>
  <inkml:trace contextRef="#ctx0" brushRef="#br0" timeOffset="2403.892">2137 0,'6'3,"1"-1,-1 1,0 1,-1-1,1 1,-1-1,1 2,-1-1,0 1,-1-1,1 1,-1 1,0-1,0 0,0 3,-3-7,13 23,-1 2,-1-1,-1 2,-1 0,-2 0,0 0,-2 1,-1 0,-2 0,0 1,-2-1,-1 1,-1-1,-4 21,2-14,-1-1,-1 1,-2-1,-2 1,-1-2,-1 0,-5 7,8-24,0 0,0 0,-2-1,0 0,0-1,-2 0,0-1,0 0,-1-1,-1 0,0-1,0-1,-1 0,0-1,-1 0,-74 32,66-31</inkml:trace>
  <inkml:trace contextRef="#ctx0" brushRef="#br0" timeOffset="4738.495">2391 791,'240'-210,"-229"200,-1 0,0-1,-1 0,0 0,-1-1,0 0,-1 0,0-1,-1 0,0 0,0-4,-6 16,0-1,0 1,-1 0,1 0,0-1,0 1,-1 0,1-1,-1 1,1 0,-1 0,1 0,-1 0,0-1,1 1,-1 0,0 0,0 0,0 0,0 1,0-1,0 0,0 0,0 1,-1-1,1 0,0 1,0-1,0 1,-1-1,1 1,0 0,-1 0,1 0,0-1,-1 1,1 0,0 1,0-1,-1 0,1 0,0 0,-1 1,1-1,0 1,0-1,-1 1,1-1,0 1,0 0,0 0,0-1,0 1,0 0,0 0,0 0,0 0,1 0,-1 0,0 1,1-1,-1 0,0 0,1 0,-1 1,-4 3,0 0,0 1,1 0,0 0,0 0,0 1,1-1,-1 1,2 0,-1 0,1 0,0 0,0 0,1 1,0-1,0 0,1 1,0-1,0 0,1 1,0-1,0 1,1-1,0 0,0 0,0 0,1 0,0 0,1-1,0 1,2 2,-1-3,1 0,1 0,-1 0,1-1,0 0,0 0,1-1,-1 0,1 0,0-1,0 0,0 0,1-1,-1 0,1-1,-1 0,1 0,-1 0,1-1,-1-1,1 1,0-1,-1-1,0 0,4-1,18-5,-1-2,-1 0,1-2,-2-1,0-2,-1 0,0-2,-1-1,-1 0,-1-2,8-10,-27 28,0-1,0 0,0-1,-1 1,1-1,-1 0,0 0,0 0,0 0,0 0,-1-1,0 1,0-1,0 1,0-1,-1 0,0 0,0 0,0 0,0 0,-1 0,0 0,0 0,0 0,-1 0,0 0,0 0,0 0,-1-2,-1 6,-1 0,1 1,-1-1,1 1,-1 0,1-1,-1 2,1-1,-1 0,1 1,-1-1,1 1,0 0,-1 0,1 1,0-1,0 1,0-1,0 1,0 0,0 0,0 0,0 1,1-1,-1 1,1-1,0 1,0 0,0 0,0 0,-5 5,0 0,1 1,0 0,0 0,1 0,1 0,-1 1,1 0,1 0,0 0,-2 9,4-14,1 0,-1-1,1 1,0-1,0 1,0 0,1-1,0 1,0-1,0 1,0-1,1 1,-1-1,1 0,0 0,1 0,-1 0,1 0,-1 0,1 0,0-1,1 0,-1 1,1-1,-1-1,1 1,3 2,7 0,0 0,0 0,0-1,0-1,1-1,-1 0,1-1,0 0,-1-1,1-1,0 0,-1-1,1-1,-1 0,9-3,3-4,-1-1,0-1,0-1,-2-1,1-1,-2-1,0-1,-1-1,-1-1,0-1,1-4,45-66,-64 86,0 0,0 0,0 0,0 0,-1 0,1 0,-1 0,0-1,-1 1,1 0,-1-1,0 1,0 0,0-1,0 1,-1 0,0-1,0 1,0 0,0 0,-1-1,0 1,-1-2,2 4,-1 0,0 0,0 0,0 0,0 0,0 0,0 1,0-1,0 1,-1-1,1 1,-1 0,1 0,-1 0,1 0,-1 0,0 1,1-1,-1 1,0 0,1 0,-1 0,0 0,0 0,1 0,-1 1,0-1,1 1,-1 0,1 0,-1 0,1 0,-1 0,1 1,-1 0,-76 62,72-57,-1 1,2 0,-1 1,1 0,0 0,1 0,0 1,0-1,1 1,1 0,-1 1,2-1,-1 0,2 1,-1 0,1-1,1 1,0 0,0-1,1 1,1 0,-1-1,2 1,0-1,0 0,1 0,0 0,0 0,1-1,1 1,-1-1,1 0,1-1,0 0,0 0,1 0,3 2,5-1,0 1,1-2,0 0,1-2,0 1,0-2,0-1,1 0,-1-1,1-1,0-1,0 0,0-1,11-3,-6 3</inkml:trace>
</inkml:ink>
</file>

<file path=ppt/ink/ink4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13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1694 536,'-45'354,"32"-233,23-166,0-11,2 1,3 1,2 1,2 0,17-29,-18 48,-8 10,2 1,0 0,2 1,0 0,2 1,0 0,1 2,1 0,1 1,1 1,3-2,-21 18,-1 1,0-1,1 0,-1 1,0 0,1-1,-1 1,1 0,-1 0,1 0,-1 0,0 0,1 0,-1 0,1 0,-1 1,1-1,-1 1,0-1,1 1,-1-1,0 1,0 0,1-1,-1 1,0 0,0 0,0 0,0 0,0 0,0 0,0 0,0 1,-1-1,1 0,0 0,-1 1,1-1,-1 0,1 1,-1-1,1 1,-1 0,17 66,-8 43,-3-86</inkml:trace>
  <inkml:trace contextRef="#ctx0" brushRef="#br0" timeOffset="-1184.288">1 368,'12'28,"94"206,-36 14,-38-91,-15-196,14-63,5 1,22-40,42-118,-77 184,-21 74,0 1,-1 0,1-1,0 1,0 0,0 0,0 1,0-1,0 0,0 0,0 1,-1-1,1 1,0 0,0 0,-1-1,1 1,0 0,-1 1,1-1,-1 0,1 0,-1 1,0-1,1 0,-1 1,0-1,0 1,0 0,0-1,0 1,-1 0,2 1,2 2,10 10,0-2</inkml:trace>
  <inkml:trace contextRef="#ctx0" brushRef="#br0" timeOffset="-742.814">790 565,'24'-5,"13"-1,5-5,0-1,-3 3,-2 2,-3 2,-3 3,-2 0,0 2,-2 0,-4-4,-2-2,1 0,1 2,-3 0</inkml:trace>
  <inkml:trace contextRef="#ctx0" brushRef="#br0" timeOffset="-516.512">847 735,'33'9,"22"-1,5-2,-2-3,-7-1,-6-1,-7-1,-5 0,-3-5,-2-2,-6 1</inkml:trace>
  <inkml:trace contextRef="#ctx0" brushRef="#br0" timeOffset="4691.826">1666 1,'-13'7,"0"1,0 0,1 1,1 1,0 0,0 0,0 1,2 1,-1-1,1 2,1-1,-6 12,-2 22,2 0,2 1,1 0,3 0,-2 45,9-79,-11 78,5-54,1 1,3 0,1 0,2 0,1 0,2 0,2 1,-2-21,0 0,2-1,0 1,1-1,1 0,0 0,1-1,1 0,1 0,0-1,1 0,0-1,1 0,1-1,0-1,1 0,1 0,-1-1,2-1,-1-1,1 0,11 4,68 22,-77-25</inkml:trace>
</inkml:ink>
</file>

<file path=ppt/ink/ink4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44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344 457,'1'-4,"0"0,-1 0,0 1,0-1,0 0,0 0,-1 0,1 0,-1 1,0-1,0 0,0 1,-1-1,1 1,-1-1,0 1,0 0,0-1,0 1,-1 0,1 1,-1-1,1 0,-1 1,0-1,0 1,-1 0,1 0,0 0,-1 0,1 1,-1-1,1 1,-1 0,0 0,0 1,1-1,-4 0,-6 4,0 1,0 0,0 1,1 0,-1 1,2 0,-1 1,1 0,0 1,0 0,1 1,0 0,0 1,1 0,0 0,1 1,-1 3,1-4,0 2,1-1,0 1,1 0,1 0,0 0,0 1,1 0,1 0,-1 7,3-15,0 0,1-1,-1 1,1 0,0 0,0 0,1-1,0 1,-1 0,1 0,1-1,-1 1,1-1,0 1,0-1,0 0,1 1,-1-1,1 0,0-1,0 1,0 0,1-1,-1 0,1 0,0 0,0 0,0-1,0 1,3 0,2 1,1 0,0-1,0-1,0 1,0-2,1 1,-1-1,0-1,1 0,-1 0,1-1,-1 0,0-1,0 0,0-1,0 0,0-1,0 0,-1 0,0-1,4-3,22-14,-1-2,-1-2,-1-1,22-24,-13 12,32-43,-72 82,0 0,0 0,0 1,0-1,0 0,0 1,0-1,0 1,0-1,0 1,0-1,0 1,0 0,0-1,0 1,-1 0,1 0,0 0,-1-1,1 1,0 0,-1 0,1 0,-1 0,1 0,-1 0,0 0,1 0,-1 0,0 1,0-1,0 0,0 0,0 0,0 0,0 1,1 0,27 70,-15-48</inkml:trace>
  <inkml:trace contextRef="#ctx0" brushRef="#br0" timeOffset="449.699">852 739,'23'-53,"3"1,1 1,28-37,-55 89,1 0,-1 0,0 0,0 0,1 0,-1 0,1-1,-1 1,0 0,1 0,0 0,-1 0,1-1,-1 1,1 0,0-1,0 1,-1 0,1-1,0 1,0-1,0 1,0-1,0 0,-1 1,1-1,0 0,0 0,0 1,0-1,0 0,0 0,0 0,0 0,0 0,0 0,0-1,0 1,0 0,0 0,0-1,0 1,0 0,-1-1,1 1,0-1,0 1,0-1,-1 0,1 1,0-1,-1 0,1 0,0 1,-1-1,1 0,-1 0,1 0,-1 0,0 1,1-1,22 125,-22-121,0 1,0-1,1 0,-1 0,0-1,1 1,0 0,0 0,0-1,0 1,0-1,0 0,1 1,-1-1,1 0,-1 0,1-1,0 1,0-1,0 1,0-1,0 0,0 0,0 0,0 0,0-1,1 1,-1-1,0 0,0 0,1 0,-1 0,0-1,0 1,0-1,0 0,3 0,6-6,1 0,-1 0,-1-1,1 0,-1-1,0-1,-1 0,-1 0,1-1,-1 0,-1 0,0-1,-1 0,5-11,20-42,-23 50</inkml:trace>
  <inkml:trace contextRef="#ctx0" brushRef="#br0" timeOffset="888.544">1840 457,'-20'10,"1"1,1 1,0 1,1 1,0 0,1 1,1 1,0 0,1 1,1 1,0 1,12-17,-1 0,1 1,0 0,-1-1,1 1,0-1,1 1,-1 0,0 0,1 0,0-1,-1 1,1 0,0 0,1 0,-1-1,0 1,1 0,0 0,-1 0,1-1,0 1,0-1,1 1,-1 0,1-1,-1 0,1 1,0-1,-1 0,1 0,0 0,1 0,-1 0,0-1,0 1,1-1,-1 1,1-1,-1 0,1 0,0 0,0 0,-1 0,3 0,6 1,0 1,0-2,-1 1,1-1,0-1,0 0,0 0,0-1,0-1,0 0,0 0,-1-1,1 0,-1-1,0-1,0 1,0-1,-1-1,5-3,3-3,0-2,0 0,-2 0,1-2,-2 0,0 0,-1-2,-1 1,5-12,1-2,-1 7,-1-2,-2 1,0-2,-2 0,-1-1,-1 0,-1 0,-2-1,-1 0,-1-1,0-13,-5 37,0-1,0 0,-1 1,0 0,0-1,-1 1,0-1,0 1,0 0,-1 0,0 0,0 1,-1-1,1 1,-1-1,0 1,-1 0,1 1,-1-1,0 1,0 0,0 0,-1 0,1 1,-1 0,0 0,0 0,0 1,0 0,-1 0,1 0,-1 1,1 0,-1 1,1-1,-1 1,1 0,-1 1,1-1,-1 1,1 1,-1-1,-4 6,-1-1,1 2,1-1,-1 1,2 1,-1 0,1 1,0-1,1 2,0-1,0 1,2 0,-1 1,1-1,1 1,0 1,1-1,0 1,1 0,0-1,1 1,0 0,1 1,1 2,-1 8,1 0,1 0,1-1,1 1,1-1,1 1,1-1,1-1,1 1,1-1,1-1,1 1,1-2,1 0,0 0,2-1,0-1,1 0,1-1,1-1,0-1,1 0,0-2,1 0,1-1,0-1,0-1,1 0,1-2,-1-1,1-1,23 3,-12-4</inkml:trace>
</inkml:ink>
</file>

<file path=ppt/ink/ink4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5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282 114,'26'236,"-43"23,11-213,-26 264,32-294,12 58,-6-69</inkml:trace>
  <inkml:trace contextRef="#ctx0" brushRef="#br0" timeOffset="244.291">1 623,'43'-10,"38"-8,16 0,-1 2,-5-1,-15 3,-10 3,-11 0,-6 0,-6 3,-6 3,-4-3,-3 0,-7 2</inkml:trace>
  <inkml:trace contextRef="#ctx0" brushRef="#br0" timeOffset="613.41">932 1,'-62'432,"55"-385,1-21,1 1,1 0,1 0,2 0,1 0,1 0,1 0,1 0,2 0,0 0,8 20,-11-44,-1 0,1 1,0-1,0 0,0 0,0 0,0 0,1-1,-1 1,1 0,0-1,0 0,0 0,0 0,0 0,0 0,1-1,-1 1,1-1,-1 0,1 0,-1 0,1 0,-1-1,1 0,0 1,-1-1,1 0,0-1,-1 1,1-1,0 0,-1 0,1 0,1-1,6-1,-1-2,0 0,0 0,0 0,0-2,-1 1,0-1,0 0,-1-1,0 0,1-1,7-10,0 0,2 1,0 1,1 0,1 2,8-6,-26 20,-1 0,0 0,1 0,-1 0,1 0,-1 1,1-1,0 0,-1 1,1-1,0 1,-1-1,1 1,0 0,0 0,-1 0,1 0,0 0,0 0,-1 0,1 1,0-1,0 1,-1-1,1 1,0-1,-1 1,1 0,-1 0,1 0,-1 0,0 0,1 0,-1 0,0 1,0-1,1 0,-1 1,0-1,0 1,-1-1,1 1,0 0,0-1,-1 1,1 0,-1-1,0 1,1 0,-1-1,0 1,0 0,0 0,0 0,2 98,7 31,17-96,-10-29</inkml:trace>
  <inkml:trace contextRef="#ctx0" brushRef="#br0" timeOffset="1295.46">1637 820,'33'-5,"0"-1,-1-1,1-2,-2-2,0-1,0-1,-1-1,0-2,-2-1,22-17,-47 32,0 0,-1 0,1 0,-1 0,1 0,-1-1,0 0,0 1,0-1,0 0,0 0,-1 0,1 0,-1 0,0 0,0 0,0-1,0 1,-1 0,1-1,-1 1,0 0,0-1,0 1,0 0,-1-1,1 1,-1 0,0-1,0 1,0 0,0 0,-1 0,1 0,-1 0,0 0,0 0,0 1,0-1,0 1,-1-1,1 1,-1 0,1 0,-1 0,-1-1,-3-1,0-1,-1 1,0 0,0 1,0 0,0 0,0 1,0 0,-1 0,1 1,-1 0,1 1,-1-1,1 2,-1-1,0 1,1 1,0-1,-1 1,1 1,0 0,0 0,0 0,0 1,1 0,0 1,-1-1,2 2,-1-1,-3 4,0-1,0 0,1 0,0 1,1 1,0-1,0 1,1 0,0 1,1 0,0 0,1 1,0-1,1 1,0 0,1 0,-2 13,3-15,1 1,0 0,1 0,0-1,1 1,0 0,1 0,0-1,0 1,1-1,1 1,-1-1,2 0,-1-1,2 1,-1-1,1 0,1 0,-1-1,1 1,1-1,0-1,0 0,0 0,1-1,0 1,0-2,1 0,-1 0,1 0,0-1,0-1,3 1,18 1,0 0,0-3,0 0,1-2,12-2,-11 1,-1 0</inkml:trace>
</inkml:ink>
</file>

<file path=ppt/ink/ink4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2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66 875,'-14'33,"3"0,0 0,3 1,0 0,2 0,-1 35,7-66,-1-1,1 1,0 0,0-1,0 1,0 0,1-1,-1 1,1 0,-1-1,1 1,0-1,0 1,0-1,0 1,1-1,-1 0,0 1,1-1,0 0,0 0,-1 0,1 0,0-1,1 1,-1 0,0-1,0 1,1-1,-1 0,1 0,-1 0,1 0,-1 0,1-1,0 1,-1-1,1 0,0 1,-1-1,1-1,0 1,-1 0,1 0,0-1,-1 0,1 1,-1-1,1 0,-1-1,12-3,-1-2,0 0,-1 0,1-2,-2 1,1-1,-1-1,-1 0,0-1,0 0,-1 0,0-1,-1 0,0-1,-1 1,-1-2,0 1,-1-1,0 1,-1-1,0-1,-1 1,-1 0,0-2,-2 11,1 0,-1 0,0 0,0 1,0-1,0 0,-1 0,0 1,0-1,0 0,-1 1,1-1,-1 1,0 0,-1-1,1 1,-1 0,1 0,-1 1,0-1,-1 0,1 1,-1 0,1 0,-1 0,0 0,0 1,0-1,-1 1,1 0,0 0,-1 1,-4-2,-15 1</inkml:trace>
  <inkml:trace contextRef="#ctx0" brushRef="#br0" timeOffset="550.895">573 1,'3'185,"7"1,16 62,-15-146,-4 1,-7 63,0-165,0-1,-1 1,1-1,0 1,0-1,-1 1,1-1,0 1,0-1,0 1,0-1,-1 1,1-1,0 1,0-1,0 1,0-1,0 1,1-1,-1 1,0-1,0 1,0-1,0 1,0-1,1 1,-1-1,0 1,1-1,-1 1,0-1,1 1,-1-1,0 0,1 1,-1-1,0 0,1 1,-1-1,1 0,-1 0,1 1,-1-1,1 0,-1 0,1 0,-1 0,1 0,-1 1,1-1,-1 0,1 0,0 0,-1 0,1-1,-1 1,1 0,-1 0,1 0,-1 0,1 0,-1-1,1 1,-1 0,1-1,29-30,-21 22,8-9,-1-2,0 2,2 0,0 1,1 0,0 2,2 0,-1 1,2 1,0 1,0 2,4-2,-23 11,0 0,0-1,0 1,0 0,0 1,1-1,-1 1,0-1,0 1,1 0,-1 0,0 0,0 0,1 1,-1-1,0 1,0 0,0 0,0 0,0 1,0-1,0 1,0-1,-1 1,1 0,0 0,-1 0,0 0,1 1,-1-1,0 1,0-1,0 1,-1 0,1-1,-1 1,1 0,-1 0,0 0,0 0,0 1,-1-1,1 0,-1 0,0 0,1 1,-1-1,-1 3,-3 9,0 0,-1 0,-1 0,0 0,-1-1,0 0,-1-1,-1 0,0 0,-1-1,0 0,-1 0,-1-1,1-1,-2 0,1 0,-1-2,-1 1,0-2,0 0,0 0,-1-1,0-1,0-1,0 0,-1-1,-4 0,14-1,-1-1,1-1,0 1,-1-1,1 0,0 0,-1-1,1 0,0 0,0-1,0 1,0-1,0-1,0 1,0-1,0 0,1 0,0 0,0-1,0 0,0 0,0-1,1 1,-1-1,1 0,1 0,-1 0,1-1,0 1,0-1,0 0,-1-18,2 1</inkml:trace>
  <inkml:trace contextRef="#ctx0" brushRef="#br0" timeOffset="1000.643">1251 85,'40'569,"-52"-185,12-300,0-72</inkml:trace>
  <inkml:trace contextRef="#ctx0" brushRef="#br0" timeOffset="1245.336">997 650,'43'0,"38"0,11-5,-1-1,-7 0,-12 1,-10-4,-9 1,-10 1,-7 1,-5 3,-3 1,-6 1</inkml:trace>
  <inkml:trace contextRef="#ctx0" brushRef="#br0" timeOffset="2829.727">1871 707,'-13'0,"0"0,0 1,0 0,0 1,0 1,0 0,0 1,1 0,0 1,0 0,0 1,0 1,1-1,0 2,0 0,1 0,0 1,1 0,0 0,0 1,1 1,0-1,1 1,0 1,1-1,0 1,-1 4,3-8,1 0,0-1,0 2,1-1,0 0,1 0,-1 1,2-1,-1 0,1 1,0-1,1 1,0-1,0 0,1 1,0-1,1 0,-1 0,2 0,-1-1,2 4,-1-10,-1 0,0 0,1-1,-1 1,1-1,-1 1,1-1,-1 0,1 0,-1-1,1 1,-1-1,0 0,1 1,-1-2,0 1,1 0,-1-1,0 1,0-1,0 0,0 0,0 0,-1 0,1-1,-1 1,1-1,1-2,87-74,-3-5,24-33,-112 116,0 0,0 1,0-1,0 0,0 0,0 0,1 0,-1 0,0 0,1 1,-1-1,1 0,-1 0,1 0,-1 1,1-1,-1 0,1 1,0-1,-1 1,1-1,0 0,0 1,-1 0,1-1,0 1,0-1,0 1,0 0,0 0,-1-1,1 1,0 0,0 0,0 0,0 0,0 0,0 0,0 0,0 0,-1 1,1-1,0 0,0 0,0 1,0-1,0 1,-1-1,1 1,0-1,0 1,-1-1,1 1,0-1,-1 1,1 0,-1 0,1-1,-1 1,1 0,-1 0,1-1,-1 1,0 1,-8 63,6-56,0 1,0 0,1 0,0 1,0-1,1 0,1 0,0 0,0 0,1 0,0 0,1 0,0 0,1-1,-1 1,6 7,-7-13,1 0,0 1,0-1,0 0,0 0,1-1,0 1,0-1,0 0,0 1,0-2,0 1,1-1,0 1,-1-1,1 0,0-1,0 1,0-1,0 0,0 0,0-1,0 0,0 1,0-2,1 1,-1-1,0 1,0-1,0-1,0 1,0-1,-1 0,1 0,0 0,-1-1,12-6,-1 0,0-2,-1 0,0 0,0-1,-2-1,1 0,-2-1,9-13,44-95,-25-1,-30 149,-9-5,1 1,2-1,0 1,1-1,0 0,2-1,1 1,1-1,7 15,-12-31,0 0,1 0,-1 0,1 0,0-1,0 0,0 0,0 0,0 0,1-1,-1 1,1-1,0 0,-1-1,1 1,0-1,0 0,0 0,0 0,0-1,1 0,-1 0,0 0,0-1,0 1,0-1,0 0,0-1,0 1,-1-1,1 0,0 0,-1-1,1 1,-1-1,0 0,0 0,0-1,0 1,-1-1,1 1,-1-1,0-1,2-3,93-151,-91 145,1 1,1 1,0-1,0 2,1-1,1 1,0 1,0 0,1 0,1 1,-1 1,1 0,13-6,-23 13,-1 0,0 0,0 1,1-1,-1 1,1-1,-1 1,0 0,1 0,-1 0,1 0,-1 0,0 0,1 1,-1-1,1 1,-1 0,0-1,0 1,1 0,-1 1,0-1,0 0,0 1,0-1,0 1,-1-1,1 1,0 0,-1 0,1 0,-1 0,0 0,1 0,-1 0,0 0,0 0,-1 1,1-1,0 0,-1 1,1 0,-2 105,-19 9,20-117,0 1,-1 0,1 0,0-1,0 1,0 0,0 0,0 0,0-1,0 1,0 0,0 0,1-1,-1 1,0 0,0 0,1-1,-1 1,0 0,1 0,-1-1,1 1,-1-1,1 1,-1 0,1-1,-1 1,1-1,0 1,-1-1,1 1,0-1,-1 0,1 1,0-1,-1 0,1 0,0 1,0-1,0 0,-1 0,1 0,0 0,0 0,-1 0,1 0,0 0,0 0,0 0,-1-1,1 1,0 0,0 0,-1-1,1 1,0-1,-1 1,1 0,0-1,-1 1,1-1,-1 0,45-35,-42 34,68-70,-51 50,0 0,1 2,1 0,1 2,0 0,2 2,0 1,14-6,-38 19,1 1,0 0,0-1,0 1,0 0,0 1,0-1,1 0,-1 0,0 1,0-1,0 1,1 0,-1 0,0 0,1 0,-1 0,0 0,0 1,1-1,-1 1,0-1,0 1,0 0,0 0,0 0,0 0,0 0,0 1,0-1,0 0,-1 1,1 0,0-1,-1 1,0 0,1 0,-1 0,0 0,0 0,0 0,0 0,0 0,0 0,-1 0,1 0,-1 1,0-1,-10 103,7-94,0-1,1 1,0 0,1 0,0-1,1 1,0 0,1 0,1 7,44 66,-46-83,-6-5</inkml:trace>
  <inkml:trace contextRef="#ctx0" brushRef="#br0" timeOffset="3099.326">2324 255,'-10'4,"-3"3</inkml:trace>
</inkml:ink>
</file>

<file path=ppt/ink/ink4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1,'-5'38,"-2"47,1 17,1 2,2-12,0-12,2-10,1-12,0-7,0-7,0-6,0-4,1-4,-1-2,0-1,0 0,0-5</inkml:trace>
  <inkml:trace contextRef="#ctx0" brushRef="#br0" timeOffset="421.377">0 565,'560'-47,"-332"32,-210 17,-41 12,5-4,11-6,1 0,0 1,0 0,0 0,1 0,-1 0,1 1,1 0,-1 0,1 0,0 1,0-1,1 1,0 0,0 0,1 0,0 1,0-1,0 0,1 1,0-1,1 1,0 0,0-1,0 1,1-1,0 1,1-1,0 0,0 1,0-1,1 0,0 0,0 0,1-1,0 1,0-1,2-1,1 0,-1 0,1-1,0 0,0 0,0-1,1 0,-1 0,1-1,0 0,-1 0,1-1,0 0,0 0,0-1,0 0,0-1,0 1,0-1,0-1,-1 0,1 0,0 0,-1-1,0 0,1 0,-1-1,0 0,-1 0,1-1,-1 0,0 0,0-1,0 1,0-2,-2 3,0-1,0 0,-1 0,0 0,1-1,-2 1,1-1,-1 1,1-1,-2 0,1 0,-1 0,0 0,0 0,0 0,-1-1,0 1,0 0,-1 0,1 0,-2 0,1 0,0 0,-1 0,0 0,-1 0,1 1,-1-1,0 1,-1 0,1 0,-1 0,0 0,0 0,0 1,-5-4,-68-13,53 20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51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307 176,'-10'0,"-2"-1,-1 1,0 0,0 0,0 2,1-1,-1 2,1 0,-1 0,1 1,0 1,-7 3,16-6,1-1,-1 1,1 0,0 0,0 0,0 0,0 1,0-1,0 0,1 1,-1-1,1 1,-1 0,1-1,0 1,0 0,1 0,-1 0,0 0,1-1,0 1,-1 0,1 0,1 0,-1 0,0 0,1 0,-1 0,1 0,0 0,0 0,0-1,0 1,0 0,2 0,67 82,-61-78,-3-3,0 1,1 0,-1 0,-1 0,1 1,-1 0,0 0,0 0,-1 1,0 0,4 6,-9-10,0 1,0-1,0 0,0 1,-1-1,1 0,-1 0,0 0,1 0,-2 0,1 0,0-1,0 1,-1-1,0 1,1-1,-1 0,0 0,0 0,0 0,0-1,0 1,-1-1,1 0,0 0,-1 0,1 0,-1-1,1 1,-1-1,-1 0,-5 3,-137 33,123-34</inkml:trace>
  <inkml:trace contextRef="#ctx0" brushRef="#br0" timeOffset="267.7">985 148,'-69'26,"1"3,1 3,-54 35,20 25,99-89,-1 0,1 0,0 0,0 0,0 0,0 0,1 1,-1-1,1 0,0 1,0-1,0 1,0 0,1-1,-1 1,1 0,0-1,0 1,1 0,-1-1,1 1,-1-1,1 1,0 0,1-1,-1 0,1 1,-1-1,1 0,0 0,0 0,0 0,1 0,1 1,1 2,1-1,0 1,1-2,-1 1,1-1,0 0,0 0,0-1,1 0,-1 0,1 0,0-1,-1-1,1 1,0-1,0-1,0 1,8-2,7-4</inkml:trace>
  <inkml:trace contextRef="#ctx0" brushRef="#br0" timeOffset="564.169">1183 261,'-14'9,"1"0,0 1,0 0,1 1,1 0,-1 1,2 1,0-1,0 1,2 1,-1 0,2 0,0 1,0 0,2 0,-4 13,9-26,-1 0,1 0,0 0,0 1,0-1,0 0,0 0,1 0,-1 0,0 0,1 0,0 0,-1 0,1 0,0 0,0 0,0 0,1 0,-1 0,0-1,1 1,-1 0,1-1,-1 0,1 1,0-1,-1 0,1 0,0 1,0-2,0 1,0 0,0 0,0-1,0 1,0-1,1 1,-1-1,1 0,85-17,-71 11,-1-1,0-1,0-1,-1 0,-1-1,1 0,-1-2,-1 1,0-2,-1 1,0-2,-1 0,-1 0,0-1,-1 0,0 0,-1-2,-6 12,18-72,-20 75,0-1,0 1,0 0,-1 0,1-1,-1 1,1 0,-1 0,0 0,0 0,0 0,0 0,0 0,0 0,0 0,-1 0,1 1,-1-1,1 0,-1 1,0-1,1 1,-1 0,0 0,0-1,0 1,0 1,0-1,0 0,0 0,-1 1,1-1,-1 1,-18-2,3 5</inkml:trace>
  <inkml:trace contextRef="#ctx0" brushRef="#br0" timeOffset="804.003">1550 543,'-5'-38,"8"-28,4-6,5 3,5 9,5 10,3 14,-2 7,-1 10,2 7,-5 6</inkml:trace>
  <inkml:trace contextRef="#ctx0" brushRef="#br0" timeOffset="1134.83">1860 374,'34'-10,"0"-1,-1-2,-1-1,0-2,-1-1,-1-2,0 0,12-13,-36 28,0 0,0 0,-1-1,1 0,-1 0,0 0,-1-1,1 0,-1 0,0 0,0 0,-1-1,0 1,0-1,-1 0,0 0,0 0,0 0,-1 0,0-1,0 1,-1 0,0 0,0-1,-1 1,0 0,0 0,-1-3,-3 6,0 0,0 0,0 1,0-1,-1 1,1 1,-1-1,0 1,0 0,0 0,0 1,0 0,0 0,0 0,0 1,0 0,-1 0,1 0,0 1,0 0,0 0,0 1,0-1,0 1,0 1,1-1,-6 3,-5 1,1 0,-1 1,1 1,0 0,1 1,0 1,0 0,1 1,0 0,1 1,1 0,0 1,0 0,1 1,1 0,0 1,1 0,1 0,0 1,1 0,1 0,1 0,0 1,1-1,0 1,2 0,0 0,0 1,2-10,1 1,0-1,0 0,0 1,1-1,0 0,1 0,0-1,0 1,0-1,1 0,0 0,1 0,0-1,0 0,0 0,1 0,-1-1,1 0,1 0,-1-1,1 0,-1 0,2 0,23 10,1-2,0-1,1-2,0-1,9 0,-12-3</inkml:trace>
</inkml:ink>
</file>

<file path=ppt/ink/ink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2:43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0,'-10'39,"-3"26,1 8,2-4,3-14</inkml:trace>
</inkml:ink>
</file>

<file path=ppt/ink/ink4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46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235 481,'-9'2,"0"0,0 1,0 0,0 0,0 1,1 0,-1 0,1 1,0 0,1 1,-1 0,1 0,0 1,0-1,1 1,0 1,0-1,1 1,-4 8,-2 4,1 0,0 1,2 0,0 1,1-1,2 1,0 1,1-1,2 1,0 0,1-1,2 8,-1-23,0 0,0 0,1 0,0 0,0 0,1-1,0 1,0-1,1 1,0-1,0 0,0 1,1-2,-1 1,2 0,-1-1,0 0,1 0,0 0,0 0,1-1,-1 0,1 0,0-1,0 1,0-1,1 0,-1-1,1 0,-1 0,1 0,0-1,0 0,0 0,0-1,-1 1,1-2,0 1,0-1,0 0,7-4,0 0,0 0,-1-2,0 0,-1 0,1-1,-2-1,1 0,-1 0,0-1,-1-1,0 0,-1 0,0-1,-1 0,0 0,-1-1,0 0,-1-1,0-1,0-1,-1 0,-1 0,0 0,-1 0,-1-1,-1 0,0 1,-1-1,-1 1,-1-1,0 0,-4-13,4 22,0-1,0 1,-1-1,-1 1,1 0,-1 0,0 1,-1-1,0 1,0 0,-1 0,0 0,0 1,0 0,-1 0,0 1,0 0,-1 0,1 0,-1 1,0 0,0 1,0 0,-1 0,1 1,-5-1,9 1,-1 1,1 0,0 0,-1 0,1 1,0 0,-1-1,1 1,-1 1,1-1,0 1,-1 0,1 0,0 0,-1 0,1 1,0 0,0 0,0 0,1 0,-1 0,0 1,1 0,0 0,-1 0,1 0,0 0,1 1,-1-1,0 1,1-1,0 1,-1 3,-6 19,3-2</inkml:trace>
  <inkml:trace contextRef="#ctx0" brushRef="#br0" timeOffset="468.358">575 1187,'175'-414,"-142"349,-32 65,0 0,0-1,0 1,0 0,0 0,0 0,0 0,0 0,-1 0,1 0,0 0,0 1,0-1,0 0,0 1,0-1,0 0,-1 1,1-1,0 1,0-1,0 1,-1 0,1-1,0 1,-1 0,1-1,-1 1,1 0,-1 0,1 0,-1-1,1 1,-1 0,0 0,1 0,-1 0,0 0,0 0,0 0,0 0,0 0,0-1,0 1,0 0,0 0,0 0,0 0,-1 0,1 0,0 0,-1 0,1-1,0 1,-1 0,0 0,3 8,2 11,-4-13,0 1,1-1,0 1,1-1,-1 0,1 1,1-1,-1 0,1 0,0 0,1-1,0 1,0-1,0 0,1 0,0 0,0 0,0-1,1 0,0 0,0-1,0 0,0 0,1 0,0 0,0-1,3-2,0 1,0-2,0 1,1-2,-1 1,0-1,0-1,0 0,0 0,0-1,0 0,-1-1,1 0,-1 0,0-1,0-1,-1 1,0-1,0-1,0 1,0-1,-1-1,-1 1,1-1,-1-1,0 1,-1-1,0 0,2-5,2-2,-2 0,0 0,0 0,-2-1,0 0,-1 0,2-16,-4 11</inkml:trace>
  <inkml:trace contextRef="#ctx0" brushRef="#br0" timeOffset="846.638">1506 1,'-18'398,"-22"-70,30-268,1 59,9-118,0 0,0 1,0-1,0 1,0-1,1 0,-1 1,0-1,1 0,-1 1,0-1,1 0,0 0,-1 0,1 1,0-1,0 0,-1 0,1 0,0 0,0 0,0 0,0 0,0-1,1 1,-1 0,0 0,0-1,0 1,1-1,-1 1,0-1,1 0,-1 1,0-1,1 0,-1 0,0 0,1 0,-1 0,1 0,-1 0,0-1,1 1,-1 0,0-1,0 1,1-1,-1 1,0-1,0 0,0 0,1 1,-1-1,0 0,0-1,18-13</inkml:trace>
  <inkml:trace contextRef="#ctx0" brushRef="#br0" timeOffset="1363.766">1703 594,'-3'24,"-2"4,0 0,3 0,0 1,2-1,0 1,2-1,5 22,-7-47,1 0,-1 0,1 0,-1 0,1 0,0 0,0 0,1 0,-1 0,1 0,-1 0,1-1,0 1,0-1,0 1,0-1,0 0,1 0,-1 0,1 0,-1 0,1 0,0-1,0 1,0-1,0 0,0 0,0 0,0 0,0 0,0-1,0 0,0 1,0-1,1 0,-1 0,0-1,0 1,0-1,0 0,0 1,0-1,0-1,3 0,5-8,0-1,0 0,-2 0,1-1,-1 0,-1-1,0 0,-1 0,-1-1,0 0,4-12,14-28,64-85,-88 138,0 1,0-1,1 1,-1-1,0 1,0-1,0 1,0-1,0 1,1-1,-1 1,0-1,0 1,1 0,-1-1,0 1,1-1,-1 1,0 0,1-1,-1 1,0 0,1-1,-1 1,1 0,-1 0,1-1,-1 1,1 0,-1 0,1 0,-1 0,1 0,-1 0,1 0,-1 0,1 0,-1 0,1 0,-1 0,1 0,-1 0,1 0,-1 0,1 0,-1 1,1-1,-1 0,1 0,-1 1,0-1,1 0,-1 1,1-1,-1 0,0 1,1-1,-1 1,0-1,0 0,1 1,-1-1,0 1,0-1,1 1,-1 0,3 38,-3-35,-2 161,11 261,3-307,-5-1,-9 99,-26-114,27-100,0-1,0 0,0 0,0 1,-1-1,1 0,-1 0,1 0,-1 0,0-1,0 1,0 0,0-1,0 1,0-1,0 0,-1 0,1 0,0 0,-1 0,1 0,-1 0,1-1,-1 1,1-1,-1 0,1 0,-1 0,1 0,-1 0,1-1,-1 1,1-1,-1 1,1-1,0 0,-1 0,1 0,-1-1,-3-4,0 0,0 0,1-1,0 1,0-1,0-1,1 1,0 0,1-1,0 0,0 0,0 0,1 0,1-1,-1 1,1 0,1-1,-1 1,1-1,1 1,0-1,0 1,0 0,1-1,1 1,-1 0,1 0,3-5,4-13,1 1,1 1,0 0,2 1,1 0,1 1,1 1,1 1,0 0,2 1,0 1,1 1,5-2,-7 6</inkml:trace>
  <inkml:trace contextRef="#ctx0" brushRef="#br0" timeOffset="2412.49">3030 1074,'316'-461,"-272"390,-44 71,1 0,-1 0,1 0,-1 0,1 0,-1 0,1 0,-1 0,1 0,-1 0,1 1,-1-1,1 0,-1 0,1 0,-1 1,0-1,1 0,-1 0,1 1,-1-1,0 1,1-1,-1 0,0 1,1-1,-1 0,0 1,0-1,1 1,-1-1,0 1,0-1,0 1,0-1,1 1,-1-1,0 1,0-1,0 1,0-1,0 1,0-1,0 1,-1-1,1 1,0-1,0 1,0-1,0 1,-1-1,1 1,0-1,0 0,-1 1,1-1,0 1,-1-1,-27 153,26-147,0 1,1-1,-1 0,1 1,1-1,-1 1,1-1,0 1,1-1,0 1,0-1,0 1,0-1,1 0,0 0,1 0,-1 0,1 0,1 0,-1-1,1 1,-1-1,2 0,-1 0,0 0,1-1,0 0,0 1,0-2,1 1,-1-1,1 0,2 1,-2-3,0 0,0-1,0 1,0-1,0-1,0 1,0-1,0 0,0 0,0-1,0 0,0 0,-1 0,1-1,-1 1,0-1,1-1,-1 1,-1-1,1 0,0 0,1-3,86-108,-88 108,102-176,-98 168,-6 18</inkml:trace>
  <inkml:trace contextRef="#ctx0" brushRef="#br0" timeOffset="2731.456">3905 848,'23'-13,"-1"-1,0-1,-1 0,-1-2,0-1,-1 0,-1-1,-1-1,-1-1,-1 0,0-1,3-10,-16 30,0 0,-1-1,0 1,1 0,-1 0,0-1,0 1,0 0,0-1,-1 1,1-1,-1 0,0 1,1-1,-1 1,0-1,-1 1,1-1,0 0,-1 1,1-1,-1 1,0-1,0 1,0 0,0-1,0 1,0 0,-1 0,1 0,-1 0,0 0,1 0,-1 0,0 0,0 1,0-1,0 1,0-1,-1 1,1 0,0 0,-1 0,1 0,-1 0,1 0,-1 1,1 0,-3-1,-7 3,1 1,0 0,-1 1,1 0,1 1,-1 0,1 0,0 1,0 1,0 0,1 0,0 1,1 0,-1 0,2 1,-1 0,-1 4,2-4,0 1,0 0,1 0,0 1,1 0,0 0,1 0,0 1,1-1,0 1,1 0,0 0,1 0,0 8,1-14,0 1,1 0,-1 0,1-1,1 1,-1-1,1 1,0-1,1 1,-1-1,1 0,0 0,1 0,0-1,0 1,0-1,0 0,1 0,0-1,0 1,0-1,0 0,1 0,0-1,0 1,3 0,3 0,1-1,-1 0,1-1,0-1,-1 0,1-1,0 0,0-1,-1 0,1-1,-1 0,1-1,-1-1,0 0,0-1,0 0,-1 0,0-1,0-1,0 0,0-1,33-15,-20 11</inkml:trace>
  <inkml:trace contextRef="#ctx0" brushRef="#br0" timeOffset="3101.617">4413 820,'28'-12,"-1"-1,0-2,-1 0,-1-2,0-1,-1-1,-1-1,-1-1,6-8,-24 24,0 0,-1 0,0 0,0 0,0-1,-1 1,0-1,0 0,0 1,-1-1,0 0,0 0,0-5,-1 9,0 0,0 0,0 0,-1 0,1 0,0 0,-1 0,1 0,-1 1,0-1,0 0,0 0,0 0,0 1,0-1,0 1,-1-1,1 1,0-1,-1 1,1 0,-1 0,0-1,1 1,-1 0,0 1,0-1,1 0,-1 0,0 1,0-1,0 1,0 0,0-1,0 1,0 0,0 0,0 0,0 0,0 1,0-1,0 1,-5 0,0 0,0 1,0 0,1 0,-1 0,1 1,-1 0,1 1,0-1,0 1,0 0,1 1,-1-1,1 1,0 0,0 0,1 1,0 0,-3 3,-56 126,57-118,2 0,0 0,1 1,0 0,2-1,0 1,2 10,-1-23,0 0,0 0,1 0,0 0,0 0,1 0,-1 0,1 0,0-1,0 1,1-1,-1 1,1-1,0 0,0 0,0 0,1 0,0-1,-1 1,1-1,0 0,1 0,-1-1,0 1,1-1,-1 0,1 0,2 0,9 1,0-1,1 0,0-1,-1-1,1-1,0-1,-1 0,0-1,1 0,-1-1,0-1,-1-1,1-1,-1 0,0 0,-1-2,0 0,10-8,-6 3</inkml:trace>
  <inkml:trace contextRef="#ctx0" brushRef="#br0" timeOffset="3529.414">5119 594,'-23'22,"2"1,0 1,2 0,0 2,2 0,1 1,1 1,2 0,0 1,-2 11,14-36,1-1,-1 1,0-1,1 1,0 0,0-1,0 1,0-1,1 1,0-1,-1 1,1-1,0 1,1-1,-1 1,0-1,1 0,0 0,0 0,0 0,0 0,0 0,1-1,-1 1,1-1,0 1,-1-1,1 0,0 0,1 0,-1-1,0 1,0-1,1 0,-1 0,1 0,-1 0,1 0,-1-1,1 1,-1-1,1 0,-1 0,1-1,0 1,-1-1,1 0,9-1,1-1,-1-1,0 0,-1 0,1-2,-1 1,0-2,0 0,-1 0,0-1,0 0,-1-1,0 0,0-1,-1 0,0 0,-1-1,6-11,98-204,-104 209,9-20,0-1,-3-1,-1 0,-2-1,5-33,-15 63,0 0,-1 0,0-1,0 1,-1 0,-1 0,0-1,0 1,-1 0,0 1,0-1,-1 0,-1 1,0 0,0 0,-2-1,6 8,-1 0,1 0,-1 1,0-1,0 0,0 1,0 0,0-1,-1 1,1 0,0 0,0 0,-1 1,1-1,0 0,-1 1,1-1,-1 1,1 0,-1 0,1 0,-1 0,1 1,-1-1,1 1,0-1,-1 1,1 0,0 0,-1 0,1 0,0 0,0 0,0 1,-2 0,-61 67,51-44,1 1,1 1,1 0,1 0,1 1,2 0,1 1,1 0,1 0,2 0,1 0,1 0,2 0,1 0,1 0,1 0,6 15,-3-22,1-1,1-1,1 1,1-2,1 1,1-2,0 0,1 0,1-1,1-1,0-1,2 0,-6-4,0-2,1 0,0 0,0-1,1-1,0-1,0 0,15 4,-5-5</inkml:trace>
  <inkml:trace contextRef="#ctx0" brushRef="#br0" timeOffset="13021.936">292 2175,'-15'1,"0"1,0 1,0 1,0 0,1 1,0 0,0 1,0 0,1 2,0-1,0 2,1-1,0 2,-1 1,3 1,1-1,0 2,1-1,1 1,0 0,1 1,0 0,1 0,1 0,0 0,0 1,2-1,0 1,1 0,0 0,1 0,1 0,0 0,1-1,4 15,-6-25,1 0,0 0,0 0,0 0,0-1,0 1,1 0,0-1,0 1,0-1,0 0,0 0,1 1,-1-2,1 1,0 0,0 0,0-1,0 0,0 1,1-1,-1-1,1 1,-1 0,1-1,0 0,-1 1,1-1,0-1,0 1,3 0,5-1,0 1,0-1,0-1,0 0,0 0,-1-2,1 1,0-1,-1-1,1 0,14-12,1-1,-2 0,0-2,-1-1,-1-1,-1-1,-1-1,-1-1,-1-1,-2 0,0-1,-1-1,-2-1,-1 0,1-6,3 2,-1-1,-2-1,-2 0,-1 0,-1-1,-2 0,-2-1,-1 0,-2 0,-1-9,-3 29,-1 0,-1 0,0 0,-1 0,-1 0,-1 1,0-1,0 2,-9-14,11 21,0 0,0 1,0 0,-1 0,0 0,0 0,-1 1,1-1,-1 2,0-1,-1 0,1 1,-1 1,0-1,0 1,0 0,0 0,0 1,-1 0,1 0,-8 0,9 2,0 1,0 0,-1 0,1 0,0 0,0 1,0 0,0 0,1 1,-1 0,1 0,-1 0,1 0,0 1,0 0,1 0,-1 1,1-1,0 1,0 0,0 0,1 0,-1 0,1 1,1-1,-2 5,-3 5,0 1,2 0,0 1,1-1,0 1,2 0,0 0,0 0,2 5,0-1,2 1,1-1,0 0,2 0,0 0,1 0,1-1,1 0,1-1,1 0,0 0,11 14,25 27,-4 2,-2 1,14 35,-8 37,-45-132,-1 0,1-1,0 1,0 0,0-1,0 1,0-1,1 1,-1-1,1 0,-1 0,1 1,0-1,0 0,0-1,0 1,0 0,0 0,1-1,-1 0,0 1,1-1,0 0,-1 0,1 0,-1 0,1-1,10-1</inkml:trace>
  <inkml:trace contextRef="#ctx0" brushRef="#br0" timeOffset="13266.413">998 2287,'-9'34,"-4"20,5 2,10-10,3-16,2-15</inkml:trace>
  <inkml:trace contextRef="#ctx0" brushRef="#br0" timeOffset="13523.377">885 1836,'10'5,"7"10,7 9,3 4,-3-2</inkml:trace>
  <inkml:trace contextRef="#ctx0" brushRef="#br0" timeOffset="13788.05">1167 2513,'2'-25,"2"1,1 0,0 0,2 0,1 1,1 0,9-18,-10 23,75-169,-82 185,0 1,0-1,0 1,0 0,0-1,0 1,0 0,0 0,0-1,1 1,-1 0,1 0,-1 1,0-1,1 0,0 0,-1 1,1-1,-1 1,1-1,0 1,-1 0,1-1,0 1,-1 0,1 0,0 0,-1 0,1 1,0-1,-1 0,2 1,11 7</inkml:trace>
  <inkml:trace contextRef="#ctx0" brushRef="#br0" timeOffset="14064.868">1590 2343,'11'3,"1"0,-1-1,0-1,1 0,-1-1,1 0,-1 0,1-1,-1-1,1 0,-1 0,0-1,0-1,0 0,-1 0,1-1,-1-1,0 0,0 0,-1-1,0 0,0 0,-1-1,0 0,0-1,0 1,-1-2,-1 1,3-5,-8 11,1 1,-1 0,1 0,-1-1,0 1,0-1,0 1,-1-1,1 1,0-1,-1 0,0 1,0-1,0 1,0-1,0 0,0 1,-1-1,1 0,-1 1,1-1,-1 1,0-1,0 1,0-1,-1 1,1 0,-1 0,1-1,-1 1,0 0,1 0,-1 1,0-1,0 0,-1 1,1-1,0 1,0-1,-1 1,1 0,-1 0,1 0,-1 1,1-1,-1 1,0-1,-1 1,-9 4,0 0,1 1,-1 1,1 0,0 0,1 1,0 1,0 0,0 1,1 0,0 0,1 1,0 0,1 1,0 0,0 0,-5 12,10-18,-5 6,0 0,1 1,1 0,-1 0,2 0,0 1,1 0,-4 13,7-21,1-1,-1 0,1 1,0-1,0 1,0-1,0 1,1-1,0 0,0 1,0-1,1 0,-1 0,1 1,0-1,0-1,0 1,1 0,-1 0,1-1,0 0,0 1,0-1,0 0,1 0,-1-1,1 1,0-1,0 0,12 4,0-1,1-1,-1 0,1-2,0 0,0 0,0-2,0 0,0-1,0-1,0 0,0-1,-1-1,1-1,-1 0,0-1,10-6,-19 10,16-6</inkml:trace>
  <inkml:trace contextRef="#ctx0" brushRef="#br0" timeOffset="14536.277">2466 2062,'-12'4,"-1"0,1 1,1 0,-1 1,1 0,0 1,0 0,1 1,0 0,1 1,-1 0,2 1,-1-1,1 2,1-1,-3 5,6-9,0 1,1-1,-1 1,1 0,1 0,-1 0,1 1,1-1,-1 1,1-1,0 1,1-1,0 1,0-1,0 1,1-1,1 1,-1-1,1 1,0-1,1 0,-1 0,1 0,1 0,0-1,0 1,0-1,1 1,4 1,1-1,0 0,0-1,0 0,1 0,0-1,0-1,0 0,1 0,-1-1,1-1,0 0,0-1,0 0,0 0,0-1,0-1,0 0,-1-1,1 0,5-2,6-1,-5-2</inkml:trace>
  <inkml:trace contextRef="#ctx0" brushRef="#br0" timeOffset="14971.454">2974 1638,'27'388,"-27"-306,12 102,17-29,-26-125,-22-37,9-5</inkml:trace>
  <inkml:trace contextRef="#ctx0" brushRef="#br0" timeOffset="15218.919">2776 2118,'29'-5,"28"-1,10 0,-2 1,-7 1,-9 2,-8 1,-11 5,-5 3,-3-1,0-1,-4 4,1 0,-5-2</inkml:trace>
  <inkml:trace contextRef="#ctx0" brushRef="#br0" timeOffset="15466.317">3454 2259,'9'39,"8"12,7-3,3-8,-3-12</inkml:trace>
  <inkml:trace contextRef="#ctx0" brushRef="#br0" timeOffset="15618.355">3454 1864,'0'0</inkml:trace>
  <inkml:trace contextRef="#ctx0" brushRef="#br0" timeOffset="16154.41">4074 2062,'-13'14,"-1"1,2 1,0 0,1 1,1 0,0 1,1 0,1 0,1 1,1 0,0 0,2 1,0-1,0 5,4-21,-1 1,0-1,1 1,0 0,0-1,0 1,0-1,1 1,0 0,-1-1,1 1,0-1,1 0,-1 1,1-1,-1 0,1 0,0 0,0 0,0 0,1 0,-1 0,1-1,-1 1,1-1,0 0,0 0,0 0,0 0,0 0,1-1,-1 1,0-1,1 0,-1 0,1 0,-1-1,1 1,-1-1,1 0,0 0,-1 0,1 0,0-1,-1 1,1-1,-1 0,1 0,1-1,10-5,0 0,0-1,-1 0,0-2,0 1,-1-2,-1 0,0 0,0-1,-1-1,1-2,-7 8,-1-1,0-1,0 1,-1 0,0-1,0 0,-1 0,-1 0,1 0,-1 0,-1 0,0 0,0 0,0 0,-1 0,-1 0,0 0,0 0,-1 0,0 0,0 1,-1 0,0-1,0 1,-1 1,0-1,0 1,-5-4,6 7,-1 1,0 0,0 1,0-1,0 1,0 0,-1 0,1 1,-1-1,1 1,-1 1,1-1,-1 1,0 0,1 0,-1 0,0 1,1 0,-1 0,-1 1,-11 5</inkml:trace>
  <inkml:trace contextRef="#ctx0" brushRef="#br0" timeOffset="16639.781">4526 2429,'32'-47,"-1"-2,-2 0,-3-2,19-51,-21 61,-24 41,0-1,1 0,-1 1,0-1,1 0,-1 1,1-1,-1 1,1-1,-1 1,1-1,-1 1,1-1,-1 1,1 0,0-1,-1 1,1 0,0-1,-1 1,1 0,0 0,-1-1,1 1,0 0,0 0,-1 0,1 0,0 0,0 0,-1 0,1 0,0 1,-1-1,1 0,0 0,-1 1,1-1,0 0,-1 1,1-1,0 0,-1 1,1-1,-1 1,1-1,-1 1,1-1,-1 1,1 0,-1-1,0 1,1 0,-1-1,0 1,0 0,1-1,-1 1,0 0,0 0,32 132,-29-126,0 1,1-1,-1 0,2 0,-1-1,1 1,0-1,0 0,1 0,0 0,0-1,0 0,1 0,-1-1,1 0,0 0,0 0,1-1,-1 0,1 0,0-1,0 0,-1-1,1 0,0 0,7 0,-5-1,0 0,0 0,0-1,-1 0,1-1,0 0,-1-1,1 0,-1 0,0-1,0 0,0 0,-1-1,1-1,-1 1,0-1,-1-1,0 1,0-1,0-1,-1 1,0-1,2-3,34-71,-36 64</inkml:trace>
  <inkml:trace contextRef="#ctx0" brushRef="#br0" timeOffset="22905.058">5711 2259,'0'10,"0"7,-5 2,-6 1,3-6,8-7,4-8,7-5,0-6,-1 0</inkml:trace>
  <inkml:trace contextRef="#ctx0" brushRef="#br0" timeOffset="23502.611">5767 1920,'0'-5,"-4"-1,-8 5,-5 2,5 2,8-1,11 1,4-2</inkml:trace>
</inkml:ink>
</file>

<file path=ppt/ink/ink4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29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1,'-10'5,"-3"6,6 1,4-5,2-1,-3 0,-6-1,-1 3,1 5,2 0</inkml:trace>
</inkml:ink>
</file>

<file path=ppt/ink/ink4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30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0,'0'5,"-4"2,-3 3,1 2</inkml:trace>
</inkml:ink>
</file>

<file path=ppt/ink/ink4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27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85,'-13'39,"-154"273,-87 131,244-420,22-28,107-152,-103 130</inkml:trace>
  <inkml:trace contextRef="#ctx0" brushRef="#br0" timeOffset="385.638">1100 114,'12'285,"-3"-223,-7-36,2-1,1 1,0-1,2 0,1 0,1-1,10 19,-17-40,-1 0,1 0,0-1,0 1,0 0,0-1,1 0,-1 1,1-1,-1 0,1 0,0-1,-1 1,1 0,0-1,0 0,0 0,0 0,1 0,-1 0,0-1,0 1,1-1,-1 0,0 0,0 0,1 0,-1 0,0-1,0 0,0 1,1-1,-1-1,0 1,0 0,0-1,-1 1,1-1,0 0,-1 0,1 0,-1 0,1 0,-1-1,0 1,0-1,0 0,1-2,21-28,-2-1,-2-1,-1-1,-1 0,9-30,-12 29,-2 6,-1 0,-1-1,-2 0,-2-1,-1 0,-1 0,0-27,-5 54,0 6</inkml:trace>
  <inkml:trace contextRef="#ctx0" brushRef="#br0" timeOffset="735.425">1778 424,'-8'13,"1"-1,1 1,0 0,1 1,0-1,1 1,1 0,0 0,1 1,0-1,1 0,1 1,0-1,1 0,1 1,1 6,-2-18,0 0,1 0,-1 0,0-1,1 1,0-1,-1 1,1-1,0 0,0 1,1-1,-1 0,0 0,1-1,-1 1,1 0,-1-1,1 1,0-1,0 0,-1 0,1 0,0-1,0 1,0 0,0-1,0 0,0 0,0 0,0 0,0 0,0-1,0 1,0-1,0 0,0 0,6-2,-1 0,0 0,0-1,0 0,0 0,-1-1,0 0,0 0,0-1,-1 0,6-7,-6 7,0 0,0-1,-1 0,0 0,-1-1,1 1,-1-1,-1 0,0 0,0-1,0 1,-1 0,0-1,-1 0,0 1,0-1,-1 0,0 0,-1 1,1-1,-2 0,1 1,-1-1,-1 1,1 0,-2-1,1 1,-1 1,0-1,-2-2,2 5,0 0,-1 0,0 0,0 0,0 1,0 0,-1 0,0 0,0 1,0 0,0 0,0 0,0 1,-1 0,0 0,1 1,-1-1,-2 1,-14-1</inkml:trace>
  <inkml:trace contextRef="#ctx0" brushRef="#br0" timeOffset="1051.35">2314 1,'12'67,"-2"0,-4 1,-2 0,-6 62,1-75,-26 112,21-144,-2-5</inkml:trace>
  <inkml:trace contextRef="#ctx0" brushRef="#br0" timeOffset="1305.733">2088 339,'29'0,"24"0,7 0,-1 0,-6 0,-7 0,-7 0,-5 5,-8 1</inkml:trace>
  <inkml:trace contextRef="#ctx0" brushRef="#br0" timeOffset="1637.249">2710 452,'39'-6,"0"-2,-1-2,0-1,-1-2,0-2,4-3,-34 15,0 0,0 0,0-1,0 1,-1-2,0 1,1-1,-2 0,1 0,-1 0,1-1,-2 0,1 0,-1 0,0-1,0 1,0-1,-1 0,0 0,-1-1,1 1,-1 0,-1-1,1 1,-1-1,-1 0,0 1,0-1,0 0,-1-2,0 7,0 1,0-1,-1 1,1-1,-1 1,1 0,-1 0,0-1,0 1,0 0,0 1,0-1,0 0,-1 1,1-1,0 1,-1 0,1-1,-1 1,0 0,1 1,-1-1,0 0,1 1,-1 0,0-1,0 1,0 0,1 1,-1-1,-2 1,-81 30,54-8,1 1,1 1,1 2,2 1,1 1,1 1,1 2,-10 18,27-41,1 0,0 1,1 0,0 0,0 0,1 0,0 1,1-1,0 1,1 0,0 0,1 0,0 0,1 1,0-1,0 0,5-4,0 0,0 0,1 0,0-1,0 0,0 0,1-1,-1 0,1 0,1 0,-1-1,1 0,-1-1,1 0,0 0,0 0,1-1,-1 0,1-1,-1 0,1 0,-1-1,1 0,-1 0,8-2,12 2,-3 0</inkml:trace>
  <inkml:trace contextRef="#ctx0" brushRef="#br0" timeOffset="2249.849">1 1045,'114'-12,"0"5,1 5,82 11,-21 0,0-8,118-16,574-43,-405 36,-154 4,-169-5,-47 2,-74 16</inkml:trace>
</inkml:ink>
</file>

<file path=ppt/ink/ink4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8:00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0 932,'5'0,"11"0,7 0,5 0,-2-5,-1-1,0 0,1 1,0 2,1 1,1 0,0 2,-5 0</inkml:trace>
  <inkml:trace contextRef="#ctx0" brushRef="#br0" timeOffset="303.236">198 650,'-5'44,"-2"18,1 4,1-5,1-8,7-7,2-8,1-5,-1-3,-6-7,-3-3,-1 1,1-4</inkml:trace>
  <inkml:trace contextRef="#ctx0" brushRef="#br0" timeOffset="1335.426">592 1187,'0'-31,"-1"12,0 1,1-1,1 0,1 1,1-1,0 1,1 0,1 0,1 0,0 1,5-7,4-5,3 1,0 0,1 1,2 1,1 1,18-16,-39 40,0-1,0 1,-1 0,1 0,0-1,0 1,0 0,0 0,0 0,0 0,0 0,1 0,-1 0,0 0,0 1,1-1,-1 0,1 1,-1-1,0 1,1 0,-1-1,1 1,-1 0,1 0,-1 0,1 0,-1 0,1 0,-1 0,1 1,-1-1,1 0,-1 1,1-1,-1 1,0 0,1-1,-1 1,0 0,0 0,1 0,0 1,18 55,-14-38</inkml:trace>
  <inkml:trace contextRef="#ctx0" brushRef="#br0" timeOffset="2252.618">762 1271,'14'3,"0"-1,1 0,-1-1,1-1,-1 0,0-1,1-1,-1 0,0-1,0-1,0 0,0 0,-1-2,0 1,0-2,0 0,-1 0,0-1,3-3,-11 6,0-1,0 0,0 0,0 0,-1 0,0 0,-1-1,1 1,-1-1,0 0,-1 0,0 0,0 0,0 0,-1 5,0 0,1-1,-1 1,0 0,0 0,0-1,-1 1,1 0,0-1,-1 1,0 0,1 0,-1 0,0 0,0 0,0 0,0 0,-1 0,1 0,-1 0,1 0,-1 1,1-1,-1 1,0-1,0 1,0-1,0 1,0 0,0 0,0 0,0 0,0 1,0-1,-1 1,1-1,0 1,0 0,-1-1,1 1,0 0,-2 1,-7 1,0 1,0 1,0 0,1 1,-1 0,1 0,0 1,1 0,0 1,0 0,0 0,1 1,0 0,0 1,1 0,0 0,0 0,1 1,1 0,0 0,0 1,0 2,-2 1,1 0,0 0,1 1,1 0,0 0,1 0,1 1,0 7,2-12,0 0,-1 0,0 0,-1 0,0 0,-1-1,0 1,-1-1,0 0,-1 0,1 0,-2 0,0-1,0 0,0 0,-1-1,-1 0,1 0,-1 0,-8 5,0-4</inkml:trace>
  <inkml:trace contextRef="#ctx0" brushRef="#br0" timeOffset="3432.087">1326 877,'17'8,"-8"-2,0 0,0-1,1 0,0 0,-1-1,2 0,-1-1,0 0,1-1,-1 0,1 0,-1-1,1-1,0 0,-1 0,1-1,0-1,-1 1,1-2,-1 1,0-2,5-1,-3-2,1 0,-1-1,-1-1,0 0,0-1,0 0,-1 0,-1-1,0 0,0-1,-1 0,-1 0,0-1,0 0,-2 0,4-12,-8 23,0-1,0 1,0-1,0 0,-1 0,1 0,-1 1,0-1,0 0,0 0,0 0,0 0,-1 1,1-1,-1 0,0 0,0 1,0-1,0 0,0 1,-1-1,1 1,-1 0,1-1,-1 1,0 0,0 0,0 0,0 0,0 0,-1 1,1-1,0 1,-1-1,1 1,-1 0,0 0,1 0,-1 0,0 1,0-1,1 1,-1-1,0 1,0 0,0 0,0 0,1 1,-1-1,0 1,-10 3,0 0,0 2,0-1,1 2,-1 0,2 0,-1 1,1 0,0 1,1 0,0 1,0 0,1 1,1 0,0 0,0 1,-3 7,-1 7,1 2,1-1,1 2,1-1,2 1,1 0,1 0,1 0,2 1,1-1,1 1,2 5,-2 14,0-38,-1 1,-1 0,0 0,-1 0,0 0,0-1,-1 1,-1-1,0 0,-1 0,0 0,0 0,-1-1,0 0,-1 0,-1-1,1 0,-1 0,-1 0,1-1,-9 5,10-8,2-1,1-1,-1 0,0 0,0 0,0 0,0-1,0 1,-1-2,1 1,-1 0,1-1,-1 0,0 0,-2-1,-7-3</inkml:trace>
  <inkml:trace contextRef="#ctx0" brushRef="#br0" timeOffset="4285.451">1410 397,'75'-62,"-4"-3,60-70,-107 109,-19 20,-5 6,0-1,0 0,0 0,1 0,-1 0,0 1,0-1,0 0,1 0,-1 1,0-1,1 0,-1 0,1 1,-1-1,1 0,-1 1,1-1,0 1,-1-1,1 0,-1 1,1-1,0 1,0 0,-1-1,1 1,0 0,0-1,0 1,-1 0,1 0,0 0,0 0,0 0,-1 0,1 0,0 0,0 0,0 0,0 0,-1 0,1 0,0 1,0-1,0 0,-1 1,1-1,0 1,-1-1,1 1,0-1,-1 1,1-1,0 1,-1-1,1 1,-1 0,1 0,23 133,12-55,-27-64</inkml:trace>
  <inkml:trace contextRef="#ctx0" brushRef="#br0" timeOffset="4737.764">2144 1,'118'319,"-107"-267,-3 1,-1 0,-3 0,-3 0,-1 1,-5 17,0-32,-2-1,-2 1,-2-1,-1-1,-1 0,-3-1,0 0,-3-2,-1 0,-1-1,-2-1,-4 4,6-12,-1 0,-1-1,-1-1,-1-1,-1-1,0-2,-2 0,0-2,-1-1,-4 0,8-5</inkml:trace>
</inkml:ink>
</file>

<file path=ppt/ink/ink4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38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537 285,'438'0,"-196"-29,-137 34,-96 7,-36-8,4-9,0-2,0 0,1-2,0 0,0-2,1 0,1-1,0-1,0-1,-3-5,-22-5,28 20</inkml:trace>
  <inkml:trace contextRef="#ctx0" brushRef="#br0" timeOffset="1773.995">2484 313,'30'-7,"0"1,1 2,0 1,0 1,0 2,0 1,8 2,28-1,-77-44,-100-120,104 133,11 22</inkml:trace>
  <inkml:trace contextRef="#ctx0" brushRef="#br0" timeOffset="-3463.337">1 1187,'16'4,"0"-1,0-1,0 0,0-1,0-1,1-1,-1 0,0-1,0 0,0-2,0 0,-1-1,0 0,1-1,-2-1,1 0,-1-1,0-1,-1 0,0-1,0 0,-1-1,-1 0,1-1,145-141,-146 142,1 0,-1 0,-1-1,0-1,-1 1,0-2,-1 1,0-1,-1 0,-1-1,0 0,-1 0,-1 0,2-14,-5 28,-1-1,0 0,0 1,0-1,0 0,0 0,-1 1,1-1,0 0,-1 1,1-1,-1 0,0 1,1-1,-1 1,0-1,0 1,0-1,0 1,0 0,0 0,0-1,-1 1,1 0,0 0,-1 0,1 0,-1 0,1 1,-1-1,0 0,1 1,-1-1,1 1,-1-1,0 1,0 0,1 0,-1 0,0 0,1 0,-1 0,0 0,1 1,-1-1,0 0,1 1,-1 0,0-1,1 1,-1 0,1 0,-1 0,0 0,-13 9,1 0,0 0,0 2,1 0,1 0,0 1,0 1,1 0,1 0,1 1,0 0,1 1,0 0,1 0,1 1,1-1,0 1,2 1,-1-1,2 1,0 2,2-14,0-1,0 1,0-1,1 1,0-1,0 1,0-1,1 0,-1 0,1 1,1-1,-1 0,1-1,0 1,0 0,0-1,0 0,1 1,0-1,0-1,0 1,0-1,1 1,-1-1,1 0,0-1,0 1,0-1,0 0,0 0,0-1,1 1,-1-1,5 0,13 3,1-2,-1 0,1-2,-1 0,1-2,-1 0,0-2,0 0,0-2,-1-1,1 0,-1-2,-1 0,0-1,0-2,14-10,15-15,-23 19,-1-1,-1-2,0 0,-2-1,-1-2,6-9,-22 27,0-1,-1 0,0-1,0 0,-1 1,0-1,0-1,-1 1,0 0,0-1,-1 0,0 0,-1 1,0-1,0 0,-1 0,0 0,-1-8,0 16,1 0,0-1,-1 1,1 0,-1 0,1-1,-1 1,0 0,0 0,1 0,-1 0,0 0,0 0,0 0,0 0,0 0,0 1,0-1,-1 0,1 0,0 1,0-1,-1 1,1 0,0-1,-1 1,1 0,0-1,-1 1,1 0,0 0,-1 0,1 0,0 1,-1-1,1 0,0 0,-1 1,1-1,0 1,0-1,-1 1,1 0,0-1,0 1,-49 40,35-23,0-3,2 0,0 1,0 1,2 1,0-1,1 2,-3 9,7-14,1 0,1 0,0 0,1 0,1 1,0 0,1-1,0 8,1-17,1 1,-1-1,1 1,1-1,-1 1,1-1,0 0,0 0,0 0,0 0,1 0,0 0,0-1,1 0,-1 1,1-1,0 0,0-1,0 1,1-1,-1 1,1-1,0-1,0 1,11 2,0-1,1 0,-1-1,0-1,1-1,0 0,-1-1,1-1,0-1,-1 0,1-1,-1 0,0-2,0 0,-1-1,9-4,8-3,0-2,-1 0,-1-3,0 0,-2-2,0-1,-1-1,-1-1,13-17,-31 33,-1-2,1 1,-1 0,-1-1,0-1,0 1,-1-1,0 0,-1 0,0 0,0-1,-1 1,-1-1,0 0,0-4,-2 13,0 0,0 0,0-1,-1 1,1 0,-1 0,0-1,1 1,-1 0,0 0,0 0,-1 0,1 0,0 0,-1 1,1-1,-1 0,1 1,-1-1,0 1,0-1,1 1,-1 0,0 0,0-1,0 2,-1-1,1 0,0 0,0 1,0-1,-1 1,1 0,0-1,-1 1,1 0,-2 1,-1-1,-1 0,0 1,0 0,1 0,-1 0,0 1,1 0,0 0,-1 1,1-1,0 1,0 0,0 0,-2 3,-1 2,1 0,0 0,1 1,0 0,0 0,0 0,2 1,-1 0,1 0,0 0,1 0,0 1,1 0,0-1,1 1,0 0,1 0,0-1,0 1,2 0,-1 0,1-1,0 1,1-1,1 1,-1-1,2 0,-1 0,1-1,1 1,0-1,0-1,1 1,0-1,0 0,1 0,4 2,47 25,-46-34</inkml:trace>
  <inkml:trace contextRef="#ctx0" brushRef="#br0" timeOffset="484.694">2202 539,'-188'266,"29"-57,131-190,17-18</inkml:trace>
  <inkml:trace contextRef="#ctx0" brushRef="#br0" timeOffset="769.641">1892 510,'45'82,"3"-2,42 50,32 98,-110-210</inkml:trace>
  <inkml:trace contextRef="#ctx0" brushRef="#br0" timeOffset="1317.155">2540 680,'47'368,"-38"-316,-7-123,1 36,2-1,1 1,1 0,2 0,2 1,1 1,6-9,-4 4,28-42,-41 78,0 0,0 0,0 1,0-1,1 1,-1-1,0 1,1-1,-1 1,1 0,0 0,-1 0,1 0,0 0,0 0,-1 0,1 0,0 1,0-1,0 1,0-1,0 1,0 0,0 0,0 0,0 0,0 0,0 0,0 1,0-1,0 1,0-1,0 1,0 0,-1 0,1 0,0 0,0 0,-1 0,1 0,-1 0,2 2,32 58,-33-56,0 1,0-1,0 0,1 0,-1 0,1-1,0 1,1 0,-1-1,1 0,0 0,0 0,0 0,0-1,2 1,5 0</inkml:trace>
  <inkml:trace contextRef="#ctx0" brushRef="#br0" timeOffset="2233.195">3161 623,'15'0,"9"0,5 0,3 0,1 0,-1 0,0 0,-2 0,-1 0,0 0,0 0,-11 0,-7 0</inkml:trace>
  <inkml:trace contextRef="#ctx0" brushRef="#br0" timeOffset="2570.832">3077 877,'14'5,"10"1,6 1,2-7,0-3,1-1,-2 0,-1 1,-5-4,-2-1,-1 2,1 0,-3 3</inkml:trace>
  <inkml:trace contextRef="#ctx0" brushRef="#br0" timeOffset="9887.787">3839 1160,'46'-18,"-7"4,-1-1,-1-2,-1-2,0-1,-1-2,2-3,-18 7,-1-2,0 0,-2 0,0-2,-1 0,-2-1,0 0,-1-1,7-22,-18 46,0-1,-1 0,1 1,0-1,-1 0,1 0,0 1,-1-1,1 0,-1 0,1 0,-1 0,1 0,-1 0,0 1,0-1,1 0,-1 0,0 0,0 0,0 0,0 0,0 0,0 0,0 0,0 0,-1 0,1 0,0 0,0 0,-1 0,1 0,-1 0,1 0,-1 0,1 1,-1-1,0 0,1 0,-1 1,0-1,1 0,-1 1,0-1,0 1,0-1,0 1,0-1,1 1,-1-1,0 1,0 0,0 0,0-1,0 1,0 0,0 0,0 0,0 0,0 0,-7 6,2-1,-1 1,1 0,0 1,0-1,1 1,0 1,0-1,0 1,1-1,1 1,-1 0,1 1,0-1,1 0,0 1,0 0,1-1,0 1,1 0,0 7,-1-11,1 1,0-1,0 1,1 0,0-1,0 1,0-1,0 1,1-1,0 0,0 0,0 1,1-1,0-1,0 1,0 0,0-1,1 1,0-1,0 0,0 0,0-1,1 1,-1-1,1 0,0 0,0-1,0 1,0-1,0 0,1-1,-1 1,1-1,3 1,8 1,0-1,1-1,-1 0,1-2,-1 1,0-2,1-1,-1 0,0-1,-1 0,1-2,-1 0,0-1,8-4,-14 6,-1-1,1 0,-1-1,0 0,-1 0,1-1,-2 0,1 0,-1-1,0 0,-1 0,0-1,0 0,-1 0,-1 0,1 0,-2-1,1 0,-2 0,1 0,-2 0,2-8,-3 19,-3-69,3 67,0 1,0-1,0 1,0-1,-1 1,1 0,-1-1,1 1,-1-1,1 1,-1-1,0 1,1 0,-1 0,0-1,0 1,0 0,0 0,0 0,-1 0,1 0,0 0,0 0,-1 1,1-1,0 0,-1 1,1-1,-1 1,1-1,0 1,-1 0,1-1,-1 1,1 0,-1 0,0 0,1 0,-1 1,1-1,0 0,-1 1,-2 2,0 1,0 0,0 0,0 0,1 0,0 1,0-1,0 1,1 0,-1 0,1 0,0 0,1 0,-1 0,1 1,0-1,0 0,1 1,-1-1,1 1,1-1,-1 1,1-1,1 6,-1-1,0 1,1-1,0 1,0-1,1 0,1 0,0 0,0-1,1 1,0-1,0 0,1 0,1-1,-1 1,1-2,1 1,-1-1,1 0,1 0,-1-1,1 0,0-1,0 0,1 0,0-1,0 0,0-1,0 0,0-1,0 0,1 0,-1-1,1 0,0-1,-1 0,1-1,-1 0,1-1,6-2,-9 2,0 0,0-1,0 0,-1-1,1 0,-1 0,0 0,0-1,0 0,0 0,-1-1,0 0,0 0,-1 0,0-1,0 1,0-2,-1 1,0 0,0-1,-1 1,0-1,0 0,-1 0,0-1,0-2,-3 5,0-1,1 1,0-1,0 0,1 1,-1-1,2 1,-1-1,0 1,1-1,1 1,-1 0,1 0,0 0,0 0,0 1,5-5,-5 6,0 0,0 0,-1 0,1 0,-1-1,0 1,0-1,0 1,-1-1,1 0,-1 0,0 1,-1-1,1 0,-1 0,0 0,0 0,-1 0,1 0,-1 1,0-1,0 0,-1 0,1 1,-1-1,0 1,0-1,-1 1,1 0,-1 0,0 0,0 0,-1 0,1 1,1 2,-1 0,1 1,0-1,-1 1,1-1,0 1,-1 0,1 0,0 0,-1 0,1 1,0-1,-1 0,1 1,0 0,-1 0,1-1,0 1,0 1,0-1,0 0,0 0,0 1,0-1,0 1,1-1,-1 1,1 0,-1 0,1 0,-1 0,1 0,0 1,-32 74,32-65,1 0,1 1,0-1,1 0,0 0,0 0,2 0,-1 0,2 0,-1-1,2 0,-1 0,1 0,1-1,0 0,1 0,0 0,7 6,59 51,-59-56</inkml:trace>
  <inkml:trace contextRef="#ctx0" brushRef="#br0" timeOffset="12103.884">5306 1103,'51'-44,"-3"-2,-2-2,-1-3,-3-1,7-16,-46 65,0-1,0-1,0 1,-1 0,1-1,-1 1,0-1,0 1,-1-1,1 0,-1 0,0 0,-1 0,1 0,-1 0,0 0,0-3,0 7,-1 0,1 1,0-1,0 0,-1 1,1-1,0 0,-1 1,1-1,0 1,-1-1,1 1,-1-1,1 1,-1-1,1 1,-1-1,0 1,1-1,-1 1,1 0,-1-1,0 1,1 0,-1 0,0 0,1-1,-1 1,0 0,0 0,1 0,-1 0,0 0,1 0,-1 0,0 1,1-1,-1 0,0 0,0 0,1 1,-1-1,1 0,-1 1,0-1,1 1,-1-1,1 0,-1 1,1-1,-1 1,1 0,-1-1,1 1,0-1,-1 1,-27 30,18-17,0 1,1 0,1 0,1 1,0 0,1 0,0 0,2 1,0 0,0 0,2 0,0 0,1 3,1-16,0 1,0 0,1-1,-1 1,1-1,0 1,0-1,1 0,-1 1,1-1,0 0,0 0,1 0,-1 0,1-1,0 1,0-1,0 1,0-1,0 0,1 0,0 0,-1-1,1 1,0-1,0 0,0 0,1-1,-1 1,0-1,1 0,-1 0,1 0,-1 0,1-1,-1 0,1 0,-1 0,1-1,-1 1,1-1,-1 0,5-2,7-3,0-1,0 0,0-2,-1 0,0 0,-1-1,0-1,-1-1,0 0,-1 0,0-1,-1-1,0 0,-1-1,-1 0,0-1,-6 13,-1 0,0-1,0 1,0-1,0 1,0-1,-1 0,0 0,0 1,0-1,0 0,0 0,-1 0,0 0,0 0,0 0,0 0,-1 0,1 0,-1 0,0 0,0-1,-2 5,1 0,0 1,-1-1,1 0,0 1,-1-1,1 1,0 0,0 0,-1 0,1 0,0 0,0 0,0 0,0 1,1-1,-1 1,0-1,1 1,-1 0,1 0,-1 0,1 0,0 0,0 0,0 0,-1 2,-2 0,0 0,0 0,1 1,-1-1,1 1,0 0,0 0,1 1,0-1,0 0,0 1,0-1,1 1,0 0,0-1,0 1,1 0,0 0,0-1,1 1,-1 0,1 0,1-1,-1 1,1-1,0 1,0-1,0 1,1-1,0 0,0 0,0-1,0 1,1-1,0 1,0-1,0 0,0 0,4 1,1-1,-1-1,1 0,0 0,0-1,0 0,0-1,0 0,0-1,0 1,0-2,0 1,0-1,0-1,0 0,0 0,0-1,0 0,-1 0,0-1,1 0,-1 0,5-5,9-5,0-1,-2-1,0 0,-1-2,0 0,-2-2,9-10,53-96,-78 125,13-61,-16 62,0 0,0 0,0 0,0 0,0 1,0-1,0 1,0-1,1 1,-1 0,0 0,0-1,1 1,-1 0,0 1,1-1,-1 0,1 0,-1 1,1-1,0 1,0-1,-1 1,1-1,0 1,0 0,1 0,-1 0,0-1,0 2,-5 5,0 0,0 1,1 0,0 0,1 1,0-1,0 1,1 0,0 0,1 0,0 0,1 0,0 1,0-1,1 0,1 1,0-1,0 0,1 1,0-1,0 0,2 0,-1-1,1 1,0-1,1 1,0-1,1-1,3 5,8 10,-15-18</inkml:trace>
  <inkml:trace contextRef="#ctx0" brushRef="#br0" timeOffset="12551.585">5673 369,'25'-20,"26"-19,-2-2,-2-3,-2-2,5-9,-3-12,-47 67,1-1,-1 0,1 1,0-1,-1 1,1-1,0 1,-1-1,1 1,0 0,-1-1,1 1,0 0,0-1,-1 1,1 0,0 0,0 0,-1 0,1 0,0 0,0 0,0 0,-1 0,1 0,0 0,0 0,0 1,-1-1,1 0,0 1,-1-1,1 0,0 1,0-1,-1 1,1-1,-1 1,1-1,-1 1,1-1,-1 1,1 0,-1-1,1 1,-1 0,0 0,1-1,-1 1,0 0,1 0,-1-1,0 1,15 43,-7-7,0 11,2 0,2-1,3 0,12 27,-2-43,-10-21</inkml:trace>
  <inkml:trace contextRef="#ctx0" brushRef="#br0" timeOffset="13468.611">6803 736,'0'1,"0"-1,0 0,0 0,0 1,0-1,0 0,0 0,0 1,0-1,1 0,-1 0,0 1,0-1,0 0,0 0,1 0,-1 1,0-1,0 0,0 0,1 0,-1 0,0 1,0-1,0 0,1 0,-1 0,0 0,1 0,-1 0,0 0,0 0,1 0,-1 0,0 0,0 0,1 0,-1 0,0 0,0 0,1 0,-1 0,0 0,0 0,1 0,-1 0,0-1,0 1,1 0,-1 0,0 0,0 0,-7 26,-24 39,-2-1,-4-1,-40 53,60-91,12-18,5-5,-1-1,1 1,-1-1,1 1,-1-1,0 1,0-1,0 0,0 1,0-1,0 0,0 0,0 1,0-1,-1 0,1 0,0-1,-1 1,1 0,-1 0,1-1,-1 1,1 0,-1-1,1 0,-1 1,0-1,1 0,-1 0,0 0,1 0,-1 0,1 0,-8-7</inkml:trace>
  <inkml:trace contextRef="#ctx0" brushRef="#br0" timeOffset="13822.413">6604 736,'48'78,"181"223,-205-254,-17-25</inkml:trace>
  <inkml:trace contextRef="#ctx0" brushRef="#br0" timeOffset="14822.269">7395 313,'-2'-2,"1"0,-1 0,1 0,-1 0,0 1,0-1,0 1,0-1,0 1,0 0,0 0,0 0,0 0,-1 0,1 0,0 1,-1-1,1 1,0-1,-1 1,1 0,-1 0,1 0,-1 0,1 1,-4-1,1 0,-1 1,1-1,0 1,-1 1,1-1,0 1,0 0,0 0,0 1,0-1,0 1,1 0,-1 0,1 1,0-1,0 1,0 0,0 0,1 0,-1 1,1-1,1 1,-1 0,0 0,1 1,-44 143,41-127,-27 178,33 95,0-269,2 0,0-1,2 1,1-1,1 0,1 0,1 0,1-1,1-1,1 0,1 0,1-2,2 1,0-2,0 0,2-1,17 14,22-2,-37-27</inkml:trace>
  <inkml:trace contextRef="#ctx0" brushRef="#br0" timeOffset="18792.954">7508 736,'2'2,"0"-1,0 0,-1 1,1 0,0-1,-1 1,1 0,-1 0,1 0,-1 0,0 0,0 0,0 0,0 0,0 0,-1 1,1-1,-1 0,1 1,-1-1,0 0,0 1,0-1,0 0,0 1,0 0,3 298,0-349,3 1,2-1,2 1,3 0,3-7,-7 27,1 0,0 1,2 1,1-1,2 2,1-2,-15 24,0 0,1 0,-1-1,1 1,0 0,-1 0,1 1,0-1,0 0,0 1,0-1,1 1,-1-1,0 1,1 0,-1 0,0 0,1 1,-1-1,1 0,-1 1,1 0,0-1,-1 1,1 0,-1 0,1 1,0-1,-1 0,1 1,-1 0,1 0,-1-1,0 1,1 1,-1-1,0 0,1 0,-1 1,0 0,0-1,0 1,-1 0,1 0,0 0,-1 0,28 39,-20-20</inkml:trace>
  <inkml:trace contextRef="#ctx0" brushRef="#br0" timeOffset="19708.378">7705 1329,'14'-9,"0"-1,-1-1,0 0,-1 0,0-2,-1 1,-1-1,0-1,0 0,-2 0,1-1,-2 0,0-1,4-14,-12 30,1 0,0 0,-1 0,1 0,-1 0,1 0,-1 0,1 0,0 0,-1 0,1 0,-1-1,1 1,0 0,-1 0,1 0,0-1,-1 1,1 0,-1 0,1-1,0 1,0 0,-1-1,1 1,0 0,0-1,-1 1,1 0,0-1,0 1,0-1,0 1,-1 0,1-1,0 1,0-1,0 1,0-1,0 1,0 0,0-1,0 1,0-1,0 1,1-1,-1 1,0 0,0-1,0 1,0-1,1 1,-1 0,0-1,-30 27,23-20,0 2,1-1,0 1,1 0,-1 0,2 1,-1-1,1 1,0 0,-2 9,6-15,-1 0,0 0,1 0,0 0,-1 0,1 0,0 1,1-1,-1 0,1 0,-1 0,1 0,0 0,0 0,0 0,0 0,1 0,-1 0,1-1,0 1,0-1,0 1,0-1,0 0,0 1,1-1,-1 0,1-1,0 1,-1 0,1-1,0 1,0-1,0 0,0 0,6 1,1 0,-1 0,1-1,-1 0,1 0,0-1,-1-1,1 0,-1 0,1-1,-1 0,0 0,1-1,-1 0,0-1,-1 0,1-1,-1 0,0 0,0 0,0-1,-1 0,0-1,0 0,-1 0,1 0,-1-1,-1 0,0 0,0 0,-1-1,0 1,0-1,-1 0,2-7,-6 17,0-1,1 1,-1-1,0 1,0-1,0 1,0-1,0 0,0 1,0-1,0 0,0 0,0 0,1 0,-1 0,0 0,0 0,0 0,0 0,0 0,0 0,0-1,0 1,0 0,0-1,0 1,0 0,0-1,0 0,1 1,-1-1,0 1,0-1,1 0,-1 1,0-1,1 0,-1 0,1 0,-1 0,1 1,-1-1,1 0,0 0,-1 0,1 0,0 0,0 0,0 0,0 0,0 0,0 0,0 0,0 0,0 0,0 0,0 0,1 0,-1 0,0 0,1 0,-1 1,1-1,-1 0,1 0,-4 3,0 0,0-1,1 2,-1-1,1 0,-1 0,1 1,0 0,0-1,0 1,0 0,0 0,1 0,0 0,-1 0,1 0,0 0,0 1,1-1,-1 0,1 0,-1 1,1-1,0 1,1-1,-1 0,0 1,1-1,0 0,0 0,0 1,0-1,0 0,1 0,-1 0,1 0,0-1,0 1,0 0,0-1,0 1,1-1,-1 0,1 1,-1-1,1-1,0 1,0 0,0-1,0 1,3 0,5-3,0-1,0 0,0-1,0 0,0 0,-1-1,1-1,-1 0,0 0,-1-1,1 0,-1-1,0 0,-1 0,1-1,-1 0,-1-1,0 0,0 0,-1 0,0-1,0 0,-1 0,0-2,-56 88,30 9,21-82,0-1,0 0,0 0,0 1,0-1,1 0,-1 0,1 0,0 1,-1-1,1 0,0 0,0 0,1 0,-1 0,0 0,1-1,-1 1,1 0,-1-1,1 1,0-1,-1 1,1-1,0 0,0 0,0 0,0 0,0 0,1 0,-1-1,0 1,0-1,0 1,1-1,0 0,18-1,-3-4</inkml:trace>
  <inkml:trace contextRef="#ctx0" brushRef="#br0" timeOffset="20927.661">8242 934,'8'4,"0"0,0-1,1 0,-1 0,1 0,0-1,-1-1,1 1,0-1,0-1,0 0,0 0,0-1,0 0,0 0,0-1,0 0,-1-1,1 0,-1 0,0-1,0 0,0-1,0 1,-1-1,1-1,-1 0,-1 0,1 0,-1 0,0-1,-1 0,1-1,-2 1,4-7,111-173,-118 186,-1 1,1-1,0 0,0 1,0-1,0 0,0 1,-1-1,1 0,0 0,-1 0,1 0,-1 0,1 1,-1-1,1 0,-1 0,0 0,1 0,-1-1,0 1,0 0,0 0,0 0,0 0,0 0,0 0,0 0,0 0,0 0,0 0,-1 0,1 0,-1 0,1 0,0 0,-1 0,0 0,1 0,-1 0,0 0,1 1,-1-1,0 0,0 1,1-1,-1 0,0 1,0-1,0 1,0-1,0 1,0-1,0 1,0 0,0-1,0 1,0 0,0 0,0 0,0 0,-11 6,1 1,0 0,0 1,1 0,0 0,1 1,0 1,0-1,1 1,0 1,1 0,0 0,1 0,0 1,1 0,0 0,1 0,0 1,-1 5,4-14,0 0,0 0,0 0,0 0,1 0,-1 1,1-1,0 0,0 0,1 0,-1 0,1 0,0 0,0 0,0 0,1 0,-1 0,1 0,0-1,0 1,0-1,1 1,-1-1,1 0,0 0,0 0,0 0,0 0,0-1,1 0,-1 1,1-1,-1 0,1-1,0 1,0-1,0 1,0-1,2 0,6 1,1-1,0 0,0-1,0 0,-1-1,1-1,0 0,-1 0,1-1,-1-1,0 0,0-1,0 0,-1-1,1 0,-1-1,-1 0,1-1,-1 0,-1 0,0-1,0-1,0 1,-1-1,6-11,-5 10,-1 0,0-1,-1-1,0 1,-1-1,0 0,-1 0,-1-1,0 0,-1-1,-2 15,-1-1,1 0,-1 0,1 1,-1-1,0 0,1 0,-1 1,0-1,0 0,0 0,1 0,-1 0,0 1,0-1,0 0,-1 0,1 0,0 0,0 0,0 1,0-1,-1 0,1 0,0 1,-1-1,1 0,-1 0,1 1,-1-1,1 0,-1 1,1-1,-1 1,0-1,1 0,-1 1,0 0,0-1,1 1,-1-1,0 1,0 0,1 0,-1-1,0 1,0 0,0 0,0 0,1 0,-1 0,0 0,0 0,0 0,0 0,0 0,1 1,-1-1,0 0,0 1,1-1,-1 0,0 1,-41 39,37-31,0 1,0-1,1 1,1 0,-1 0,2 0,-1 1,2-1,-1 1,1-1,1 4,0-10,0 0,1 0,-1 0,1 0,0 0,0 0,0 0,1 0,0 0,-1-1,1 1,0-1,1 1,-1-1,1 0,-1 0,1 0,0 0,0 0,0-1,1 1,-1-1,1 0,-1 0,1 0,-1 0,1-1,0 1,0-1,2 0,2 1,0 0,0 0,0-1,0 0,0 0,1-1,-1-1,0 1,0-1,0 0,0-1,0 0,0 0,-1-1,1 0,-1 0,0-1,1 0,-1 0,-1 0,1-1,-1 0,0-1,0 1,0-1,-1 0,0-1,0 1,-1-1,3-4,3-6,-1 0,0 0,-1-1,-1 0,-1-1,-1 0,1-6,-6 25,0 0,0 0,-1 0,1 0,0 0,0 0,-1 0,1 0,0 0,0 0,-1 0,1 0,0 0,0 0,0 0,-1 0,1 0,0-1,0 1,-1 0,1 0,0 0,0 0,0 0,0-1,-1 1,1 0,0 0,0 0,0 0,0-1,0 1,-1 0,1 0,0-1,0 1,0 0,0 0,0 0,0-1,0 1,0 0,0 0,0-1,-13 23,3-2,1 1,0 0,2 1,0 0,2 0,0 0,2 1,0 0,1 9,2-28,0 1,1-1,-1 1,1-1,0 0,0 1,0-1,1 0,-1 0,1 1,0-2,0 1,1 0,-1 0,1-1,0 1,0-1,0 0,0 1,1-2,-1 1,1 0,0 0,22-13,-18-5</inkml:trace>
  <inkml:trace contextRef="#ctx0" brushRef="#br0" timeOffset="21526.099">8552 313,'6'-4,"43"-26,-2-2,-1-3,-2-1,-1-2,-2-2,19-26,-35 34,-14 59,-5 9,1 0,1-1,2 0,2-1,15 32,-17-48,0-3</inkml:trace>
</inkml:ink>
</file>

<file path=ppt/ink/ink4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9:29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70,'-4'1,"1"1,0 0,-1 0,1 0,0 0,0 1,0-1,1 1,-1-1,1 1,-1 0,1 0,0 0,0 1,0-1,0 0,1 1,0-1,-1 1,1 0,0-1,1 1,-1 0,1-1,0 1,-1 2,-15 160,-17 163,-4-86,24-173,15-68</inkml:trace>
  <inkml:trace contextRef="#ctx0" brushRef="#br0" timeOffset="465.994">0 211,'49'-33,"1"3,2 2,0 2,2 3,12-3,-53 22,-2-3,1 1,0 1,0 0,0 1,1 0,0 1,0 1,0 0,0 0,0 1,0 1,0 0,0 1,0 1,0 0,0 0,4 2,-15-2,1 0,-1-1,0 1,0 0,1 0,-1 0,-1 1,1-1,0 0,0 1,-1-1,0 1,1 0,-1-1,0 1,0 0,0 0,-1 0,1 0,-1-1,0 1,1 0,-1 0,0 0,-1 0,1 0,-1 0,1 0,-1 0,0 0,0-1,0 1,0 0,0-1,-2 2,-57 90,-208 171,266-264,0 1,0-1,0 1,0-1,1 1,-1 0,0-1,1 1,-1 0,1 0,0 0,-1 0,1 1,0-1,0 0,0 0,1 1,-1-1,1 1,-1-1,1 0,0 1,-1-1,1 1,1-1,-1 1,0-1,1 1,-1-1,1 0,0 1,-1-1,1 0,0 1,1-1,-1 0,0 0,1 0,-1 0,1 0,-1 0,1-1,2 2,9 5,2-2,-1 0,0-1,1 0,0-1,0 0,0-2,6 1,-9-2,0 0,-1 1,1 1,0 0,-1 0,0 1,1 0,-2 1,1 1,0 0,-1 0,0 1,7 6,-14-10,-1-1,0 1,0 0,0 0,0 0,0 0,-1 0,1 0,-1 0,0 1,0-1,0 0,0 1,0-1,-1 1,0-1,0 1,0-1,0 1,0-1,-1 1,1-1,-1 1,0-1,0 0,0 1,-1-1,1 0,-1 0,0 0,0 0,0 0,-2 2,-89 76,-178 45,197-107,64-21,4-4</inkml:trace>
  <inkml:trace contextRef="#ctx0" brushRef="#br0" timeOffset="1121.709">705 634,'2'6,"0"1,0-1,1 0,0-1,0 1,0 0,0-1,1 1,0-1,0 0,1-1,-1 1,1-1,0 1,0-2,0 1,1 0,-1-1,1 0,0 0,0-1,0 0,0 0,1 0,-1-1,0 0,1 0,-1 0,1-1,-1 0,1 0,-1-1,1 0,-1 0,6-2,4-4,0-2,0 1,-1-2,0 0,0-1,-1-1,-1 0,0 0,-1-1,8-12,-19 24,-1 0,0 1,0-1,1 0,-1 0,1 0,-1 0,1 1,-1-1,1 0,-1 0,1 1,0-1,-1 0,1 1,0-1,0 1,-1-1,1 1,0-1,0 1,0 0,0-1,0 1,0 0,-1 0,1 0,0-1,0 1,0 0,0 0,0 0,0 1,0-1,0 0,0 0,0 0,-1 1,1-1,0 0,0 1,0-1,0 1,-1-1,1 1,0-1,0 1,-1 0,1-1,0 1,-1 0,1-1,-1 1,1 0,-1 0,1 0,-1-1,0 1,1 1,5 60,-7-58,0 0,0 0,1 1,-1-1,1 0,0 0,0 0,0 0,0 0,1 1,0-1,0 0,0 0,0 0,1 0,-1-1,1 1,0 0,0-1,0 1,1-1,-1 0,1 1,0-1,0 0,0-1,0 1,1-1,-1 1,1-1,-1 0,1 0,0 0,0-1,0 0,0 1,0-1,0 0,0-1,6 0,0-1,0 0,-1 0,1-1,-1-1,1 1,-1-2,0 1,0-1,0-1,0 1,-1-1,0-1,0 0,0 0,-1 0,5-6,101-137,-78 85,-2-2,-3-1,-4-2,-2-1,4-30,-18 68,5-62,-16 93,0 0,0 1,0-1,0 0,0 0,-1 1,1-1,0 1,0-1,0 1,-1-1,1 1,0 0,0 0,-1-1,1 1,0 0,0 0,-1 0,1 0,0 1,-1-1,1 0,0 0,0 1,-1-1,1 1,0-1,0 1,0 0,0-1,0 1,0 0,0 0,0-1,0 1,0 0,0 0,0 0,1 0,-1 0,0 1,1-1,-1 0,1 0,-1 0,1 1,-1-1,1 0,0 0,0 1,0 0,-12 22,2 0,1 1,1 0,2 1,0-1,1 1,2 1,1-1,1 0,1 1,1-1,2 6,-3 9,3-7,2 0,0-1,3 0,0 0,2-1,5 10,-2-4,1 17,-10-31</inkml:trace>
  <inkml:trace contextRef="#ctx0" brushRef="#br0" timeOffset="1373.382">1270 211,'38'9,"32"9,9 1,1-3,-9-4,-11 0,-11-1,-15-3</inkml:trace>
</inkml:ink>
</file>

<file path=ppt/ink/ink4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9:32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1264,'36'-3,"-1"-1,1-2,-1-2,0-1,-1-1,0-2,4-4,-17 10,-1-1,0-1,0 0,-1-2,-1 0,1-1,-1-1,-1-1,-1-1,1 0,-2-1,0 0,-1-1,-1-1,0 0,-1-1,7-15,-14 21,19-58,-23 68,-1 1,1-1,-1 0,0 0,0 1,0-1,0 0,0 0,0 1,-1-1,1 0,0 0,-1 1,1-1,-1 0,0 1,0-1,1 1,-1-1,0 1,0-1,0 1,-1 0,1-1,0 1,0 0,-1 0,1 0,-1 0,1 0,-1 0,1 0,-1 1,0-1,1 0,-2 1,-5 0,1 1,-1 0,0 1,1 0,-1 0,1 1,0 0,0 0,0 0,0 1,0 0,1 1,0-1,0 1,0 0,0 1,1 0,0-1,-1 3,-4 2,1 1,1 0,-1 0,2 1,0 0,0 0,1 1,0 0,2 0,-3 7,6-15,-1-1,1 1,0 1,0-1,1 0,0 0,0 0,0 0,0 0,1 0,0 1,0-1,0 0,0 0,1-1,0 1,0 0,1-1,-1 1,1-1,0 1,0-1,0 0,0 0,1-1,0 1,0-1,0 0,0 1,7 2,-1-1,0 0,1 0,0-1,0-1,1 0,-1 0,1-1,-1 0,1-1,0 0,-1-1,1-1,0 0,-1 0,1-1,-1-1,11-3,21-8,0-2,-1-2,-1-1,7-8,-44 25,16-9,-1-2,0 0,0-1,-2-1,0 0,-1-2,0 0,11-16,-8-5,-18 37,-1 0,1 1,-1-1,0 0,1 1,-1-1,0 0,0 0,1 1,-1-1,0 0,0 0,0 0,0 1,0-1,0 0,0 0,0 1,-1-1,1 0,0 0,0 1,-1-1,1 0,0 0,-1 1,1-1,-1 0,1 1,-1-1,1 1,-1-1,1 1,-1-1,1 1,-1-1,0 1,1-1,-1 1,0 0,0-1,1 1,-1 0,0 0,0-1,1 1,-1 0,0 0,0 0,-5 2,1 0,-1 1,1 0,-1 0,1 0,0 0,0 1,0 0,0 0,1 0,0 1,0-1,0 1,-3 5,2-4,-2 2,1-1,0 1,1 0,0 0,0 1,1-1,0 1,0 0,1 0,0 1,1-1,0 1,0-1,1 1,0 0,1-1,0 1,1 0,0 0,0-1,1 1,0-1,3 7,-3-13,0 0,0 0,1 0,0 0,-1 0,1 0,0-1,0 1,1-1,-1 0,0 0,1 0,-1-1,1 1,0-1,-1 0,1 1,0-2,0 1,0 0,0-1,0 0,0 0,1 0,97-13,-78 7,-1-2,0 0,0-1,-1-1,0-1,-1-1,0-1,-1 0,0-2,-2 0,1-2,-2 0,15-18,-16 15,5-4,-2 0,0-2,-2 0,-1-2,11-24,-24 48,-1 0,-1 0,1 0,-1 0,1-1,-1 1,0-1,-1 1,1 0,-1-1,0 1,0-1,0 1,-1-1,1 1,-1-1,0 1,-1 0,1 0,-1-1,-1 5,0-1,1 1,-1 0,0 0,0 1,0-1,0 0,1 1,-1 0,0-1,0 1,1 0,-1 1,1-1,-1 0,1 1,-1-1,1 1,0 0,0 0,0 0,0 0,0 0,0 0,0 1,1-1,-2 3,-8 10,0 0,1 1,0 0,2 1,0 0,1 1,0-1,1 1,2 1,0-1,0 1,2-1,0 1,2 0,0 6,0-20,1 0,0 0,0 0,0 0,1 0,-1 0,1 0,1 0,-1-1,1 1,-1-1,1 1,0-1,1 0,-1 0,1-1,0 1,0-1,0 0,0 0,1 0,-1 0,1-1,-1 1,1-1,0-1,5 2,10 1</inkml:trace>
  <inkml:trace contextRef="#ctx0" brushRef="#br0" timeOffset="3440.225">651 530,'35'-17,"-1"-2,0-2,-1-1,-2-1,0-2,23-24,-24 18,-1-1,-1-1,-2-2,12-21,-16 24,-22 30,0 1,0 0,1-1,-1 1,1 0,-1-1,1 1,-1 0,1-1,0 1,-1 0,1 0,0 0,0 0,0 0,0 0,0 0,0 0,0 0,0 0,0 0,1 1,-1-1,0 0,0 1,1-1,-1 1,0 0,1-1,-1 1,1 0,-1 0,0 0,1 0,-1 0,1 0,-1 0,0 0,1 1,-1-1,0 1,1-1,-1 1,0-1,1 1,-1-1,0 1,0 0,9 77,-11-71,0-1,1 1,1 0,-1-1,1 1,0-1,0 1,1-1,0 0,0 1,0-1,1 0,0 0,0-1,0 1,3 2,15 11,-1-6</inkml:trace>
  <inkml:trace contextRef="#ctx0" brushRef="#br0" timeOffset="3959.213">2400 615,'-34'43,"-20"29,-6 7,7-6,8-9,7-12,10-9,4-8,2-9,5-5,0-6,3 0,0-3,1-8,4-5</inkml:trace>
  <inkml:trace contextRef="#ctx0" brushRef="#br0" timeOffset="4195.525">2005 615,'10'28,"12"20,3 7,2-2,1-10,-5-7,0-5,-1-3,2-2,-3 0,-1-5,-4 0,-4 0,0-4,-2 2,-2-4</inkml:trace>
  <inkml:trace contextRef="#ctx0" brushRef="#br0" timeOffset="5040.604">2513 1095,'38'-18,"-1"-1,-1-2,-1-2,-1-1,-1-1,21-23,-36 33,-6 7,-1-1,-1 0,1-1,-2 0,1 0,-1-1,-1 0,0-1,-1 0,0 0,-1-1,0 1,-1-1,0-1,-1 1,-1-1,0 1,-1-1,0 0,0-12,-2 24,0 1,0-1,0 1,0-1,0 0,0 1,-1-1,1 0,0 1,-1-1,1 1,-1-1,0 1,1-1,-1 1,0 0,0-1,0 1,0 0,0-1,0 1,0 0,-1 0,1 0,0 0,-1 0,1 0,0 1,-1-1,1 0,-1 1,1-1,-1 1,0-1,1 1,-1 0,1 0,-1 0,0 0,1 0,-1 0,0 0,1 0,-1 0,1 1,-1-1,0 1,1-1,-1 1,1 0,0 0,-1 0,1-1,0 1,-1 0,1 1,0-1,0 0,-13 8,2 1,-1 0,1 1,1 0,0 1,0 0,1 1,1 0,0 0,1 1,1 0,0 1,0 0,2 0,0 0,0 0,2 1,0 0,1 0,0 0,1 0,1 0,2 14,-2-25,1 0,0 0,0 0,1 0,-1 0,1-1,0 1,1 0,-1-1,1 0,0 1,0-1,0-1,0 1,1 0,-1-1,1 1,0-1,0 0,0 0,1-1,-1 1,1-1,-1 0,1 0,0-1,0 1,1-1,142 13,-127-16,1-1,-1-1,0 0,0-2,0 0,-1-2,0 0,0-1,-1-1,-1-1,1 0,-2-2,1 0,4-6,-13 12,0 1,0-2,0 1,-1-1,-1-1,1 0,-1 0,-1 0,0 0,0-1,-1 0,0-1,-1 1,0-1,0 0,-1 0,-1 0,0 0,0 0,-2 9,0 0,0 0,0 0,0 1,0-1,-1 0,1 0,-1 1,1-1,-1 0,1 1,-1-1,0 0,0 1,0-1,0 1,0-1,0 1,0 0,0-1,-1 1,1 0,-1 0,1 0,0 0,-1 0,0 0,1 1,-1-1,0 0,1 1,-1-1,0 1,1-1,-1 1,0 0,0 0,0 0,1 0,-1 0,-1 1,-68 32,66-29,0 1,0 0,0 0,1 1,0-1,0 1,1 0,0 0,0 0,0 0,0 1,1-1,0 1,1 0,0-1,0 1,0 0,0 0,1 0,1 0,-1-1,1 1,0 0,0 0,1 0,0-1,0 1,1-1,0 0,0 0,0 0,1 0,-1 0,2 0,8 2,1-1,0 0,0-1,1 0,-1-1,1-1,1 0,-1-1,0-1,1 0,-1-1,1-1,-1 0,1-1,-1-1,1-1,-1 0,0-1,0 0,0-1,-1-1,0 0,4-3,2 1,0 0,-1-1,0-1,-1-1,0 0,-1-2,-1 0,1 0,-2-2,0 0,-1-1,-1 0,0-1,-1-1,-1 1,9-20,-19-13,-1 49,-1 1,1-1,-1 0,1 0,-1 0,0 1,1-1,-1 0,0 1,0-1,1 0,-1 1,0-1,0 1,0-1,1 1,-1 0,0-1,0 1,0 0,0 0,0 0,0-1,0 1,0 0,0 0,0 0,0 0,0 1,0-1,0 0,0 0,1 1,-1-1,0 0,0 1,0-1,0 1,0-1,1 1,-1-1,0 1,0 0,1-1,-1 1,1 0,-1-1,0 1,1 0,-1 0,1 0,-11 11,1 0,0 1,1 0,1 0,0 1,1 0,0 1,1 0,1 0,0 0,1 0,1 1,0-1,1 1,1 0,0 0,1 0,1 0,2 15,-2-25,0 0,0 0,0 0,1 0,0 0,0 0,0 0,1 0,0-1,0 0,0 1,1-1,0 0,0 0,0-1,1 0,-1 1,1-1,0-1,0 1,0-1,1 0,-1 0,1 0,0-1,0 0,-1 0,2 0,-1-1,0 0,0 0,0 0,0-1,1 0,-1-1,0 1,0-1,0 0,0 0,4-2,8-10</inkml:trace>
  <inkml:trace contextRef="#ctx0" brushRef="#br0" timeOffset="5462.017">3049 249,'67'-37,"-3"-2,-2-3,6-9,17-29,-83 80,-1 0,1 0,0 1,-1-1,1 0,-1 1,0-1,1 1,-1-1,1 1,-1 0,0 0,1-1,-1 1,0 0,0 0,0 0,0 0,0 1,0-1,0 0,0 0,0 0,0 1,-1-1,1 1,0-1,-1 0,1 1,-1-1,0 1,0-1,1 1,-1-1,0 1,0-1,0 1,-1 1,2 0,16 65,-13-46,0 0,2-1,1 0,1 0,0 0,2-1,0 0,3 2,37 40,-32-48</inkml:trace>
</inkml:ink>
</file>

<file path=ppt/ink/ink4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9:38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86 369,'28'-5,"35"-1,10 0,-2 1,-9 2,-4-4,-8-1,-8 2,-6 1,-4 1,-3 2,-2 1,-4-4,-3-1,-9 1,-6 0</inkml:trace>
  <inkml:trace contextRef="#ctx0" brushRef="#br0" timeOffset="252.893">0 624,'44'0,"42"-5,12-1,-2-5,-6-1,-15 3,-10-3,-12 1,-4 2,-7 3,-5 2,-4 2,-3-3,-7-1</inkml:trace>
  <inkml:trace contextRef="#ctx0" brushRef="#br0" timeOffset="599.719">1778 88,'-47'24,"1"2,1 2,1 2,-39 35,63-49,1 0,1 1,0 1,1 1,1 1,1 0,0 2,11-15,0-1,0 1,1 1,0-1,0 1,1-1,0 1,0 0,1-1,0 1,0 0,1 0,0 0,0 0,1 0,0 0,0 0,1 0,0-1,1 1,-1-1,1 1,1-1,0 1,1 0,1 0,0-1,0 1,0-1,1-1,0 1,0-1,1 0,0-1,0 0,0 0,1-1,-1 0,1 0,0-1,0 0,0 0,6-1,13 4,1-2,0-2,0 0,0-2,15-2,-16-3,0 0,-1-2,0-1,0-2,-1 0,0-2,0-1,-2 0,1-2,-2-1,0-1,-1-1,-1-1,12-14,-21 21,-1 0,0-2,-1 1,0-1,-1-1,-1 1,0-1,-2-1,1 0,-2 0,0 0,0 0,0-10,-4 17,1 0,-1 0,-1 0,0-1,0 1,-1 0,0 0,0 0,-1 0,0 0,-1 0,0 0,0 1,-1-1,0 1,-1 0,1 0,-2 0,1 1,-1 0,0 0,0 0,-1 1,0 0,-3-2,-14-7</inkml:trace>
  <inkml:trace contextRef="#ctx0" brushRef="#br0" timeOffset="1080.251">1130 313,'71'-1,"193"13,-145-1,0-5,1-6,-1-5,0-5,52-13,-56 9,111-17,-123 6,-92 22</inkml:trace>
  <inkml:trace contextRef="#ctx0" brushRef="#br0" timeOffset="2696.042">2118 59,'-94'-45,"80"41,0 1,0 1,0 0,0 0,-1 2,1 0,0 0,-1 1,1 1,0 1,0 0,0 0,0 2,1-1,0 2,-12 6,-12 18,26-14</inkml:trace>
</inkml:ink>
</file>

<file path=ppt/ink/ink4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35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0 772,'10'5,"1"0,-1-1,1-1,0 0,0 0,0-1,1 0,-1-1,0-1,1 1,-1-2,0 0,1 0,-1-1,0 0,0-1,0 0,0-1,0 0,12-7,0-1,-1 0,-1-2,0 0,0-1,-2-1,0-1,0-3,63-65,-5-5,-3-2,48-83,8-19,-130 193,1 0,-1 1,0-1,1 0,-1 1,0-1,1 0,-1 1,1-1,-1 1,1-1,-1 1,1-1,0 1,-1-1,1 1,0-1,-1 1,1 0,0-1,-1 1,1 0,0 0,0 0,-1-1,1 1,0 0,0 0,0 0,-1 0,1 0,0 1,0-1,-1 0,1 0,0 0,0 1,-1-1,1 0,0 1,-1-1,1 0,0 1,-1-1,1 1,-1-1,1 1,-1-1,1 1,-1 0,1-1,-1 1,1 0,-1-1,0 1,1 0,-1 0,0-1,0 1,0 0,7 51,-7-49,2 51,-2 0,-2 0,-2-1,-3 1,-2-1,-3 0,-1-1,-4 0,-1-2,-2 0,-3 0,20-43,-1 0,0 0,0-1,-1 0,0 1,0-1,0-1,0 1,-1-1,0 0,0 0,-1-1,1 0,-1 0,0 0,0-1,-1 0,1 0,0-1,-1 0,1-1,-1 1,0-1,0-1,-2 1,2 0,0-1,0 0,0 0,-1-1,1 0,0 0,0-1,0 0,0 0,1-1,-1 0,1 0,-1-1,1 0,0 0,-4-4,-7-10</inkml:trace>
  <inkml:trace contextRef="#ctx0" brushRef="#br0" timeOffset="347.484">1524 237,'-27'23,"1"1,1 2,2 0,0 2,2 0,1 2,1 0,2 1,1 1,-11 30,25-57,-1-1,1 1,1-1,-1 1,1 0,0-1,0 1,0 0,0 0,1 0,0 0,0 0,0 0,1 0,0 0,0 0,0-1,0 1,1 0,0-1,0 1,0-1,0 1,1-1,0 0,0 0,0 0,0-1,0 1,1-1,0 1,0-1,0 0,1 0,7 1,0 0,0-1,0-1,0 0,1 0,-1-1,1-1,-1 0,1-1,-1 0,1-1,-1 0,0-1,0-1,0 0,-1 0,1-1,-1-1,0 0,0 0,-1-1,0 0,0-1,0 0,-1-1,-1 0,1 0,-1-1,-1 0,0 0,0-1,-1 0,1-5,-3 8,0-1,0 1,-1-1,-1 0,1 0,-2-1,1 1,-1 0,-1-1,1 1,-2-1,1 1,-1 0,-1-1,1 1,-2 0,1 0,-1 0,-1 0,0 1,0-1,0 1,-1 0,0 0,-1 1,0-1,0 1,0 1,-1-1,0 1,-1 0,1 0,-1 1,0 0,0 1,-1 0,1 0,-1 0,-3 1,3 1,1 1,-1 1,0 0,0 0,0 0,0 1,0 1,0 0,0 0,-6 2,-13 8</inkml:trace>
</inkml:ink>
</file>

<file path=ppt/ink/ink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2:43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0,'-4'5,"2"11,2 2</inkml:trace>
</inkml:ink>
</file>

<file path=ppt/ink/ink4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39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0 217,'218'20,"215"-11,-433-8,1-1,0 0,-1 1,1-1,0 0,-1 0,1 1,0-1,-1 0,1 0,0 0,-1 0,1 0,0 0,0 0,-1 0,1 0,0 0,-1-1,1 1,0 0,-1 0,1-1,0 1,-1 0,1-1,-1 1,1 0,-1-1,1 1,-1-1,1 1,-1-1,1 1,-1-1,1 0,-1 1,0-1,1 1,-1-1,0 0,0 1,0-1,1 0,-1 1,0-1,0 0,0 0,0 1,0-1,0 0,0 1,0-2,-27-29,-175-127,201 158,0-1,-1 0,0 1,1-1,-1 0,0 0,1 0,-1-1,1 1,-1 0,1 0,0-1,0 1,-1-1,1 1,0-1,0 0,1 1,-1-1,0 0,0 0,1 1,-1-1,1 0,0-2,5 2,3 3</inkml:trace>
</inkml:ink>
</file>

<file path=ppt/ink/ink4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40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0 255,'40'-9,"-1"1,1 2,1 2,-1 2,33 2,-61 0,92 0,-104 0,1 0,-1 0,1 0,-1 0,1 0,-1-1,1 1,-1 0,1 0,-1 0,0-1,1 1,-1 0,0 0,1-1,-1 1,1 0,-1-1,0 1,0 0,1-1,-1 1,0 0,0-1,1 1,-1-1,0 1,0-1,0 1,0 0,0-1,1 1,-1-1,0 1,0-1,0 1,0-1,0 1,-1-1,1 1,0-1,0 1,0 0,0-1,0 1,-1-1,1 1,0 0,0-1,-1 1,1-1,0 1,-1 0,1-1,0 1,-1 0,1 0,0-1,-1 1,1 0,-1 0,1-1,-28-24,26 24,-139-115,140 116,0-1,0 0,0 0,0 0,0 0,0 0,0 0,0 0,0-1,1 1,-1 0,0 0,1-1,-1 1,1 0,-1-1,1 1,0 0,0-1,-1 1,1-1,0 1,0 0,1-1,-1 1,0-1,0 1,1 0,-1-1,0 1,1 0,-1-1,1 1,0 0,0 0,-1-1,1 1,0 0,0 0,0 0,0 0,0 0,0 0,0 1,1-1,-1 0,0 0,0 1,1-1,15-5</inkml:trace>
</inkml:ink>
</file>

<file path=ppt/ink/ink4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41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30,'5'0,"7"0,5 0,5 0,3 0,3 0,1-5,1-1,-1 0,1 1,-1 2,-1 0,1 2,-1 1,0 0,-9 0,-9 0</inkml:trace>
</inkml:ink>
</file>

<file path=ppt/ink/ink4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41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1,'19'5,"11"1,6 0,1-1,-1-1,-2-2,-1-1,-2 0,-2-1,0 0,-1-1,0 1,-5 0</inkml:trace>
</inkml:ink>
</file>

<file path=ppt/ink/ink4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38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1 649,'15'1,"1"-1,-1-1,0 0,0-1,1 0,-1-1,-1-1,1-1,0 0,1-2,9-5,-1-2,0 0,-1-1,-1-2,0 0,-1-2,-1 0,-1-1,-1-1,114-151,-132 172,6-9,0 1,-1-1,-1-1,1 1,-1 0,-1-1,0 0,0 0,-1 0,-1 0,1-1,-2 1,1 0,-1 0,-1-7,0 16,1 0,0-1,0 1,-1 0,1 0,-1 0,1 0,-1 0,1-1,-1 1,0 0,0 0,1 1,-1-1,0 0,0 0,0 0,0 0,0 1,0-1,0 1,0-1,0 0,0 1,-1 0,1-1,0 1,0 0,0 0,-1-1,1 1,0 0,0 0,0 0,-1 0,1 1,0-1,0 0,0 0,-1 1,1-1,0 1,0-1,0 1,0-1,0 1,0 0,-45 40,26-16,0 0,2 2,1 0,1 1,1 0,2 2,1-1,1 2,1 2,8-27,1 1,0 0,0-1,1 1,0 0,0-1,1 1,0 0,0-1,0 1,1 0,0-1,0 0,0 1,1-1,0 0,0 0,1-1,0 1,0-1,0 0,0 0,1 0,0 0,0-1,0 0,1 0,0 0,-1-1,1 1,0-2,0 1,1-1,-1 1,1-2,-1 1,1-1,1 0,11 0,1-1,0-1,-1-1,1 0,-1-2,0 0,0-1,0-1,-1-1,0-1,0 0,-1-1,0-1,0-1,-1 0,1-2,-1 3,0 0,0-1,-1-1,0 0,-1-1,-1-1,0 0,0-1,-2 0,0-1,-1 0,0-1,6-15,-15 31,0-1,0 0,0 0,0 1,0-1,-1 0,1 0,-1 0,1 0,-1 0,0 0,1 0,-1 0,0 0,0 0,0 0,-1 0,1 0,0 0,-1 0,0 0,1 0,-1 0,0 0,0 0,0 1,0-1,0 0,0 1,-1-1,1 1,0-1,-1 1,1-1,-1 1,0 0,1 0,-1 0,0 0,0 0,0 0,1 1,-1-1,0 0,0 1,0 0,0-1,0 1,0 0,0 0,0 0,0 0,0 0,0 1,0-1,0 1,0-1,0 1,0 0,0 0,0 0,-6 4,1 0,0 1,0 0,0 1,1 0,-1 0,2 0,-1 0,1 1,0 0,1 0,0 1,0-1,1 1,0 0,0 0,1 0,0 0,1 0,-1 9,2-12,0 0,0 0,0 1,0-1,1 0,0 0,1 0,-1 0,1 0,1 0,-1 0,1-1,-1 1,2-1,-1 0,1 0,-1 0,1 0,1 0,-1-1,1 0,-1 0,1 0,0-1,1 1,-1-1,1 0,-1-1,1 1,0-1,2 0,13 1,0-1,-1-1,1-1,0-1,0-1,0 0,-1-2,1 0,-1-2,0 0,0-1,-1-1,0-1,0 0,-1-2,15-11,-12 8,0-1,0-1,-2-1,0-1,-1 0,0-2,-2 0,-1 0,0-2,-1 0,-2 0,2-5,3-30,-17 56,0 0,1-1,-1 1,0 0,0 0,1 0,-1-1,0 1,0 0,-1 0,1-1,0 1,0 0,-1 0,1 0,0-1,-1 1,1 0,-1 0,1 0,-1 0,0 0,0 0,1 0,-1 0,0 0,0 0,0 1,0-1,0 0,0 1,0-1,0 0,0 1,0-1,0 1,-1 0,1-1,0 1,0 0,0 0,-1-1,1 1,0 0,-6 3,1 0,-1 0,1 0,0 0,0 1,1 0,-1 1,1-1,0 1,0 0,0 0,1 0,-1 1,1 0,1 0,-1 0,1 0,0 0,-2 7,5-12,-10 17,1 1,1 0,1 0,0 1,1 0,2 0,-3 18,6-32,1 1,-1-1,1 0,1 1,-1-1,1 0,0 0,1 0,-1 1,1-1,0 0,1-1,-1 1,1 0,0-1,1 1,-1-1,1 0,0 0,1-1,-1 1,1-1,0 0,0 0,0-1,0 1,4 1,2 1,1 0,0-1,0 0,1-1,0 0,-1-1,1 0,0-1,0 0,1-1,-1-1,0 0,0-1,0-1,0 1,0-2,12-3,-7-5,-5-1</inkml:trace>
  <inkml:trace contextRef="#ctx0" brushRef="#br0" timeOffset="955.778">2146 28,'-19'24,"-17"18,-1 6,1 0,6-4,8-4,3-4,5-3,5-3,4-2,-3 0,1-1,-3 1,-5-6,0 0,3-5</inkml:trace>
  <inkml:trace contextRef="#ctx0" brushRef="#br0" timeOffset="1201.638">1779 1,'14'28,"15"20,2 6,1-1,-1-5,-5-6,-2-5,-1-9,-4-4,-1-2,-3 0,1-3,-3 0,2-4,-2 1,1 2,4 4,-2-4</inkml:trace>
  <inkml:trace contextRef="#ctx0" brushRef="#br0" timeOffset="1702.027">2427 254,'26'356,"-5"-452,-3-1,5 2,22-58,-1 45,-42 104,0 1,0 0,0 0,0 0,0 0,0 0,1 0,0 0,-1 1,1-1,0 1,0 0,0 0,1 0,-1 0,0 1,1-1,-1 1,1 0,0 0,-1 0,1 0,0 1,-1-1,1 1,0 0,0 0,-1 0,1 1,0 1,-1 0,0 0,0 0,0 1,0-1,0 1,-1-1,1 1,-1 0,1 0,-1 1,0-1,0 0,-1 1,1-1,-1 1,1-1,-1 1,0 0,-1-1,1 1,-1 0,1 0,-1 0,0 0,-1-1,1 3,4 26,7 14,-7-26</inkml:trace>
</inkml:ink>
</file>

<file path=ppt/ink/ink4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44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1345,'0'1,"0"-1,0 0,-1 1,1-1,0 1,0-1,0 0,-1 1,1-1,0 1,0-1,0 1,0-1,0 0,0 1,0-1,0 1,0-1,0 1,0-1,0 1,0-1,0 0,1 1,-1-1,0 1,0-1,0 1,1-1,-1 0,0 1,0-1,1 0,-1 1,0-1,1 0,-1 0,0 1,1-1,-1 0,1 0,-1 1,1-1,-1 0,0 0,1 0,-1 0,1 0,-1 0,1 0,-1 0,0 0,1 0,-1 0,1 0,-1 0,1 0,0 0,7 0,0-1,1 1,-1-2,0 1,1-1,-1 0,0-1,0 0,-1 0,1-1,0 0,-1 0,0-1,0 0,0-1,1 1,27-18,-1-1,-2-2,0-1,-2-2,-1-1,-2-1,0-1,1-7,24-73,-52 111,1 0,-1 0,0-1,0 1,1 0,-1-1,0 1,0 0,0-1,0 1,-1 0,1 0,0-1,0 1,-1 0,1-1,-1 1,1 0,-1 0,0 0,1 0,-1 0,0-1,0 1,0 0,0 1,0-1,0 0,0 0,0 0,0 1,0-1,0 0,0 1,-1-1,1 1,0-1,0 1,-1 0,1 0,0-1,-1 1,1 0,0 0,-1 0,1 0,0 1,-1-1,-64 18,56-12,0-1,0 2,0 0,1 0,0 0,1 1,0 1,0-1,0 1,1 0,1 1,0 0,0 0,1 0,0 1,0 0,1 0,1 0,0 2,4-2,1 1,0 0,1-1,1 1,-1-1,2 0,0 0,0 0,1-1,0 0,0 0,2 0,-1-1,1 0,0 0,1-1,0 0,0-1,-1 2,0-2,1 1,-1-1,1 0,1-1,-1 0,1-1,0 0,0 0,1-1,-1 0,1-1,0 0,0-1,0 0,0-1,1 0,-1-1,0 0,0-1,1 0,-1 0,0-2,0 1,3-3,0-1,-1 0,0 0,0-1,-1-1,0 0,0-1,-1 0,0-1,-1 0,9-10,1-2,-1 0,0 0,-2-2,-1 0,-1-1,-1-1,-1 0,3-11,-10 20,-3 13,0 0,-1 0,0-1,0 1,0 0,0-1,-1 0,1 1,-1-1,0 0,-1 1,1-1,-1 0,0 0,0 1,-1-1,1 0,-1 0,0 1,0-1,-1 0,1 1,-1-1,0 1,0 0,-1 0,1 0,-1 0,0 0,-2-2,-1 5,1 1,0 1,-1-1,1 1,-1 0,1 0,0 0,-1 1,1 0,0 0,0 0,1 1,-1 0,0 0,1 0,-1 0,1 1,0-1,0 1,1 0,-1 0,1 1,0-1,0 1,0 0,0 0,3-4,-7 6,0 1,0 0,1 0,1 0,-1 1,1 0,1 0,-1 0,2 1,-1 0,1-1,1 1,0 0,0 1,1-1,0 0,1 0,0 0,1 1,0-1,0 0,1 0,1 0,-1 0,2-1,-1 1,1-1,1 1,3 3,-2-4,1-1,1-1,0 1,0-1,0-1,1 1,0-1,0-1,1 0,-1 0,1-1,0 0,0-1,0 0,1 0,-1-1,1-1,0 0,-1 0,1-1,0 0,-1-1,1 0,0-1,-1 0,4-2,6-1,0 0,0-2,-1 0,0-1,-1-2,1 1,-2-2,1 0,-2-1,1-1,-2-1,0 0,6-8,-13 14,-1 0,0-1,-1 0,0-1,0 0,-1 1,0-2,0 1,-1 0,-1-1,0 0,0 0,-1 0,-1 0,1 0,-2 0,0-1,0 1,-2-10,1 20,1 0,-1 0,0 0,1 0,-1 0,0 0,0 1,0-1,0 0,0 1,0-1,0 1,0-1,0 1,0-1,0 1,0-1,0 1,0 0,0 0,0 0,-1 0,1 0,0 0,0 0,0 0,0 0,0 0,-1 0,1 1,0-1,0 1,0-1,0 1,0-1,0 1,0-1,0 1,0 0,1-1,-1 1,0 0,0 0,0 0,1 0,-1 0,1 0,-1 0,1 0,-1 0,1 0,-1 0,1 0,0 0,-1 0,1 0,0 0,0 1,0-1,0 0,0 0,0 0,0 0,1 0,-1 1,-4 18,0 0,2 0,0 0,2 0,0 1,1-1,0 0,6 20,-5-30,1 0,1 0,-1 0,2-1,-1 1,1-1,1 0,0-1,0 1,0-1,1 0,0-1,1 0,0 0,0 0,1-1,-1 0,8 3,1-2</inkml:trace>
  <inkml:trace contextRef="#ctx0" brushRef="#br0" timeOffset="577.085">1696 865,'0'358,"29"-605,-26 222,1-1,0 1,2-1,1 1,2 1,0-1,1 2,1-1,2 1,1-2,-13 24,0 0,-1 0,1-1,0 1,0 0,-1 0,1 0,0 0,0 0,0 0,0 0,0 0,1 0,-1 1,0-1,0 0,0 1,1-1,-1 1,0-1,1 1,-1-1,1 1,-1 0,0 0,1 0,-1 0,1 0,-1 0,0 0,1 0,-1 1,0-1,1 1,-1-1,0 1,1-1,-1 1,0-1,0 1,0 0,1 0,-1 0,0 0,0 0,0 0,0 0,-1 0,1 0,0 0,0 0,-1 1,1-1,-1 0,1 1,0 0,2 8,1 1,-1 0,-1 0,0 0,0 0,-1 0,-1 0,0 1,0-1,-1 0,-1 0,0 0,0 0,-1 0,-1 3,2-9,-3 20</inkml:trace>
  <inkml:trace contextRef="#ctx0" brushRef="#br0" timeOffset="1260.994">1950 1232,'88'17,"-82"-16,0-1,0-1,0 0,0 1,0-2,0 1,-1-1,1 0,0 0,-1 0,1-1,-1 0,0 0,0 0,0-1,0 0,-1 0,1 0,-1 0,0-1,0 1,-1-1,1 0,-1 0,0-1,0 1,-1-1,0 1,2-6,-3 8,0 0,1 0,-1 0,0-1,-1 1,1 0,-1-1,1 1,-1-1,0 1,0 0,-1-1,1 1,-1-1,1 1,-1 0,0 0,0-1,-1 1,1 0,-1 0,1 0,-1 0,0 0,0 1,0-1,-1 0,1 1,0 0,-1 0,0-1,0 1,1 1,-1-1,0 0,0 1,-1-1,1 1,0 0,0 0,-1 1,1-1,0 1,-1-1,1 1,-1 0,-1 0,-2 2,1 0,-1 0,1 1,0 0,0 0,0 0,1 1,-1-1,1 1,0 1,0-1,0 1,0 0,1 0,0 0,0 1,0 0,1-1,0 1,-1 1,-38 131,52-23,-7-103,0 0,-1 0,0 0,-1 0,-1 0,0 0,0 0,-1 1,-1-1,-1 7,-1-5,-1 0,-1 0,1-1,-2 0,0 0,-1-1,0 0,-1 0,0-1,0 0,-2 0,1-1,-1-1,-1 0,1 0,-2-1,-6 3,17-10,-1 1,1-1,0 0,-1 0,1 0,-1 0,0 0,1-1,-1 1,0-1,1 0,-1 0,0 0,0 0,1 0,-1 0,0-1,1 0,-1 1,1-1,-1 0,0 0,1 0,-10-10</inkml:trace>
  <inkml:trace contextRef="#ctx0" brushRef="#br0" timeOffset="3829.121">2459 1318,'33'-7,"-1"-1,1-2,-2-1,1-1,-2-2,0-1,0-2,-2 0,2-3,-15 8,0-1,0-1,-1 0,-1-1,-1 0,0-1,-1-1,0 0,5-12,-12 22,1 0,-1 0,-1 0,1 0,-1 0,0-1,-1 0,0 0,0 1,-1-1,0 0,0 0,-1-1,0 1,0 0,-1 0,0 0,0 0,-1 1,0-1,-1 0,0 0,0 1,-1-1,2 6,-1 1,0 0,0 0,0 0,0 1,0-1,0 0,0 1,0 0,0 0,-1 0,1 0,0 1,0-1,0 1,0-1,0 1,0 0,0 1,1-1,-1 0,0 1,0-1,1 1,-1 0,1 0,0 0,-1 0,1 0,0 1,0-1,0 1,1-1,-1 1,-1 2,-3 2,1 0,-1 1,1-1,1 1,0 0,0 0,0 0,1 1,0-1,0 1,1 0,1-1,-1 1,1 0,1 0,0 0,0 0,0 0,1 0,1 0,0 0,0 0,0 0,1-1,1 0,-1 1,1-1,1 0,1 2,4 1,-1-1,1 0,1-1,0 0,0-1,1 0,0-1,0 0,0-1,1 0,0-1,1 0,-1-2,1 1,-1-1,1-1,0-1,0 0,0 0,0-2,0 0,0 0,0-1,0-1,-1 0,1-1,-1 0,0-1,0-1,-1 0,1-1,1-2,5-1,0-1,-1-1,-1-1,0-1,-1 0,0-1,-1 0,-1-2,0 0,-1 0,-1-1,-1-1,0 0,-2 0,0-1,-1 0,-1-1,-10-38,3 58,-1 0,1 0,-1 0,1 0,-1 0,1 0,-1 0,0 0,0 0,1 0,-1 0,0 1,0-1,0 0,0 1,0-1,0 0,0 1,0-1,0 1,0 0,0-1,0 1,-1 0,1 0,0 0,0 0,0-1,0 2,0-1,-1 0,1 0,0 0,0 0,0 1,0-1,0 1,0-1,0 1,0-1,0 1,0-1,0 1,0 0,0-1,0 1,0 0,1 0,-1 0,0 0,-10 10,1 1,0 0,0 1,1 0,1 1,0-1,1 2,1-1,0 1,0 2,4-11,0 0,0 0,0 0,1 0,0 0,1 1,-1-1,1 0,0 1,1-1,-1 0,1 0,0 1,1-1,0 0,0 0,0 0,1-1,-1 1,1-1,1 1,-1-1,1 0,0 0,0 0,0-1,1 1,0-1,0 0,0 0,0-1,0 0,1 0,0 0,-1 0,1-1,0 0,0 0,0-1,0 0,3 1,8 1,1-1,-1-1,1 0,0-1,0-1,-1-1,1-1,-1 0,1-1,-1-1,-1 0,1-1,-1-1,0-1,0 0,-1-1,12-9,130-117,-150 125,0 0,0-1,-1 1,0-1,-1-1,0 1,-1-1,0 1,-1-1,2-8,-5 18,1 0,-1 1,0-1,1 0,-1 1,0-1,0 0,0 1,0-1,0 0,-1 1,1-1,0 0,-1 1,1-1,-1 0,0 1,1-1,-1 1,0-1,0 1,0-1,0 1,0 0,-1 0,1-1,0 1,0 0,-1 0,1 0,-1 0,1 1,-1-1,1 0,-1 0,1 1,-1-1,0 1,1 0,-1-1,0 1,0 0,1 0,-1 0,-1 0,-2 1,-1-1,1 1,0 0,-1 0,1 1,0 0,0 0,0 0,0 0,0 1,1 0,-1 0,1 0,-2 1,0 4,0 0,1 1,0 0,0 0,1 0,0 1,0-1,1 1,0 0,1 0,0 0,1 0,0 1,1-1,-1 0,2 0,0 1,0-1,1 0,0 0,2 3,-1-5,1 0,1 0,0 0,0-1,0 1,1-1,0-1,0 1,1-1,0 0,0 0,0-1,1 0,-1 0,1-1,0 0,1 0,-1-1,1 0,0-1,-1 0,1 0,2-1,4 4,-11-3,-1-1,1 0,-1 0,1-1,-1 1,1-1,0 0,-1 0,1 0,-1 0,1 0,0-1,-1 0,1 1,-1-1,1-1,-1 1,0 0,1-1,1-1,7-8</inkml:trace>
  <inkml:trace contextRef="#ctx0" brushRef="#br0" timeOffset="5195.955">3164 471,'68'-56,"21"-20,-48 42,-1-1,-2-1,-1-3,18-26,-55 64,0 0,0 0,1 0,-1-1,0 1,1 0,-1 0,1 0,-1 0,1 0,-1 0,1 0,0 0,-1 0,1 1,0-1,0 0,0 0,-1 0,1 1,0-1,0 1,0-1,0 1,1-1,-1 1,0-1,0 1,0 0,0 0,0-1,0 1,0 0,1 0,-1 0,0 0,0 0,0 1,0-1,0 0,1 0,-1 1,0-1,0 1,0-1,0 1,0-1,0 1,0 0,0 0,-1-1,1 1,0 0,0 0,-1 0,1 0,0 0,-1 0,1 0,-1 0,1 0,-1 0,1 0,-1 0,0 0,0 0,1 0,-1 1,0-1,15 157,-8-121,25 57,-21-81</inkml:trace>
  <inkml:trace contextRef="#ctx0" brushRef="#br0" timeOffset="5945.424">4772 640,'-44'51,"-100"181,126-211,-1-1,0 0,-2-2,0 0,-19 12,-64 57,104-86,0 0,0-1,0 1,0 0,0 0,0 0,-1-1,1 1,0 0,0 0,-1-1,1 1,-1 0,1 0,0-1,-1 1,1-1,-1 1,0 0,1-1,-1 1,1-1,-1 1,0-1,1 1,-1-1,0 0,0 1,1-1,-1 0,0 0,0 1,1-1,-1 0,0 0,0 0,0 0,1 0,-1 0,0 0,0 0,0-1,1 1,-1 0,0 0,0-1,1 1,-1 0,0-1,0 1,1-1,-1 1,0-1,1 1,-1-1,1 1,-1-1,1 1,-1-1,1 0,-1 1,1-1,0 0,-1 0,1 0,2-14</inkml:trace>
  <inkml:trace contextRef="#ctx0" brushRef="#br0" timeOffset="6217.699">4406 640,'34'28,"-1"7,-1 2,-2 1,-1 1,20 39,18 73,-62-132</inkml:trace>
  <inkml:trace contextRef="#ctx0" brushRef="#br0" timeOffset="6914.445">5083 865,'9'6,"1"-2,0 1,0-1,0-1,0 1,1-2,-1 0,1 0,0 0,-1-2,1 1,0-1,0-1,-1 0,1-1,0 0,-1 0,0-1,1 0,-1-1,0 0,-1-1,1 0,-1-1,0 0,0 0,-1 0,1-2,-2 1,8-8,-7 2,-1 0,0 0,-1 0,0-1,-1 0,0 0,-1-1,-1 0,-1 1,0-1,0 0,-2 0,0 0,0 0,-2 0,-2-13,3 25,0-1,-1 0,0 0,1 1,-1-1,-1 1,1 0,0-1,-1 1,0 0,0 0,0 1,0-1,0 1,0-1,-1 1,1 0,-1 0,1 0,-1 1,0-1,0 1,1 0,-1 0,0 1,0-1,0 1,0-1,0 1,-1 1,-2-1,-3 1,0 0,0 1,0 0,0 0,0 1,0 0,1 1,-1 0,1 0,0 1,0 0,-3 4,-1 3,0 1,1 1,1 0,0 1,1 0,0 0,2 1,-1 0,2 1,0 0,1 0,1 0,1 1,0 0,1 0,1 0,1 0,1 18,-25 174,24-187,-1 0,-1 0,-1 0,-2 0,0-1,0 0,-2 0,-1 0,-1-1,-1 0,-1-1,0-1,-1 0,-1 0,-10 9,1-17,17-16</inkml:trace>
  <inkml:trace contextRef="#ctx0" brushRef="#br0" timeOffset="7566.009">5112 301,'23'-40,"3"1,1 1,2 2,1 0,30-26,-56 58,-1 1,44-36,-45 38,-1 1,1-1,-1 1,0-1,1 1,-1 0,1 0,-1 0,1 0,-1 0,1 0,-1 0,0 0,1 0,-1 1,1-1,-1 1,0-1,1 1,-1-1,0 1,1 0,-1 0,0 0,0 0,0-1,0 2,0-1,0 0,0 0,0 0,0 0,0 0,-1 1,1-1,0 0,-1 1,1-1,-1 1,0-1,1 1,25 127,0-25,-19-85</inkml:trace>
</inkml:ink>
</file>

<file path=ppt/ink/ink4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07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114 223,'0'150,"0"210,-28-135,27-201,1-24</inkml:trace>
  <inkml:trace contextRef="#ctx0" brushRef="#br0" timeOffset="738.673">1 223,'90'-49,"-82"45,11-6,0 1,1 1,0 1,0 0,0 2,1 0,0 1,0 1,14 1,-32 2,0 0,1 0,-1 1,0-1,0 1,0 0,1 0,-1 0,0 1,0-1,0 1,0 0,-1-1,1 1,0 0,-1 1,0-1,1 0,-1 1,0-1,0 1,0 0,0 0,-1-1,1 1,-1 0,0 1,0-1,0 0,0 0,0 0,-1 1,1-1,-1 0,0 1,0-1,0 0,-1 1,1-1,-1 0,0 0,0 0,0 1,0-1,-1 1,-45 88,40-84,1 0,1 1,0-1,0 2,0-1,1 0,1 1,0 0,0-1,-1 11,5-14,0 1,0-2,1 1,0 0,1 0,-1-1,1 1,0-1,0 1,1-1,-1 0,1-1,0 1,1-1,-1 1,1-1,0-1,0 1,0-1,0 0,1 0,-1 0,1-1,-1 1,1-2,1 1,49 31,-52-29,-1 1,1-1,-1 0,0 1,0 0,0 0,-1 0,0 0,0 0,0 0,0 1,-1-1,0 1,0-1,0 1,-1-1,0 1,0-1,0 1,-1-1,0 1,0-1,0 1,-1-1,0 0,0 1,0-1,0 0,-1-1,0 1,0 0,0-1,-1 1,0-1,-2 3,-27 16,0-1,-2-2,0-1,-1-1,-1-3,-1 0,0-3,-8 1,-17-8,63-7,-1 0,1 0,0 0,0 0,0 1,0-1,0 0,1 0,-1 0,0 1,1-1,-1 0,1 1,0-1,0 0,-1 1,1-1,0 1,0-1,1 1,-1-1,0 1,0 0,1 0,-1-1,1 1,-1 0,1 0,0 0,12-10</inkml:trace>
  <inkml:trace contextRef="#ctx0" brushRef="#br0" timeOffset="1507.366">707 703,'-16'101,"16"-99,0 0,0 1,1-1,-1 1,1-1,-1 0,1 1,0-1,0 0,0 0,1 1,-1-1,0 0,1 0,-1 0,1-1,0 1,-1 0,1-1,0 1,0-1,0 1,0-1,0 0,1 0,-1 0,0 0,1 0,-1-1,0 1,1-1,-1 1,1-1,-1 0,1 0,-1 0,0 0,1 0,0-1,12-3,0 0,0-2,-1 0,1 0,-1-1,-1-1,0 0,0-1,0 0,-1-1,-1-1,1-1,-1 3,-10 7,0 0,0-1,1 1,-1 0,1 0,-1 0,1 0,0 0,0 1,0-1,0 1,0-1,0 1,1-1,-1 1,0 0,1 0,-1 0,1 1,-1-1,1 1,-1-1,1 1,-1 0,1 0,-1 0,1 0,0 0,-1 0,1 1,-1-1,1 1,-1 0,1 0,-1 0,0 0,1 0,-1 0,0 1,0-1,0 1,0 0,14 22,-14-20,1 0,-1 0,1 0,0 0,0 0,0 0,0-1,0 1,1-1,0 0,-1 0,1-1,0 1,1-1,-1 0,0 0,1 0,-1 0,1-1,3 1,5-2,0-1,0 0,-1-1,1 0,0-1,-1 0,1-1,-1-1,0 0,-1 0,1-1,-1-1,0 0,-1 0,0-1,0-1,0 1,-1-2,0 1,-1-1,0-1,3-5,15-12,-1 1,-1-2,-2 0,-1-1,-1-1,-2-1,-1-1,-1 0,-2-1,-2-1,-1 0,-1-1,-2 0,0-16,2 4,-8 38,1-1,-1 1,0-1,-1 1,-1-1,1 0,-2 1,0-1,0 1,-2-7,3 16,-1 1,0-1,1 0,-1 1,0-1,0 1,1 0,-1-1,0 1,0 0,0-1,0 1,0 0,0 0,1-1,-1 1,0 0,0 0,0 0,0 0,0 1,0-1,0 0,0 0,0 0,1 1,-1-1,0 0,0 1,0-1,0 1,1-1,-1 1,0 0,1-1,-1 1,0-1,1 1,-1 0,1 0,-1-1,1 1,-1 0,1 0,-1 0,1 0,0-1,0 1,-1 0,1 0,0 0,0 0,0 0,0 0,0 0,0 0,0 0,0-1,1 1,-1 0,0 0,0 0,1 0,-6 21,2 1,1 0,1 0,0 0,2 0,1 0,0-1,2 1,1 0,0-1,8 18,11 63,31 122,-54-223,-1 0,0 0,0 0,0 0,0 0,-1 0,1 0,0 0,-1 0,0 0,1-1,-1 1,0 0,0 0,0 0,0-1,0 1,0-1,-1 1,1-1,0 1,-1-1,1 0,-1 1,0-1,1 0,-1 0,0 0,0 0,1-1,-1 1,0 0,0-1,0 1,0-1,0 0,0 0,-2 0,-11-2</inkml:trace>
  <inkml:trace contextRef="#ctx0" brushRef="#br0" timeOffset="1751.415">1187 252,'38'5,"42"1,17 0,1-1,-7-2,-13-1,-11 0,-7-2,-8 0,-10 0,-10 0</inkml:trace>
</inkml:ink>
</file>

<file path=ppt/ink/ink4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1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0,'28'450,"-28"61,0-487</inkml:trace>
</inkml:ink>
</file>

<file path=ppt/ink/ink4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15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59,'24'0,"26"1,0-2,1-2,-2-3,1-1,8-5,-17 3,1 1,-1 2,1 1,1 3,11 1,-30 7,-24 1</inkml:trace>
  <inkml:trace contextRef="#ctx0" brushRef="#br0" timeOffset="263.02">1 313,'43'0,"38"-10,15-3,-4 1,-8-3,-13 2,-15 3,-11-2,-9 1,-6 3,-3 2,-1 2,-5 3</inkml:trace>
</inkml:ink>
</file>

<file path=ppt/ink/ink4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12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2207 526,'-120'254,"105"-226,1-1,-1 0,-1-1,-1-1,-1 0,-11 9,10-18,1-5</inkml:trace>
  <inkml:trace contextRef="#ctx0" brushRef="#br0" timeOffset="246.466">1840 526,'24'24,"23"17,2 7,-1-5,-5-5,-5-4,-3-8,-9-3,-3-6,-5-6</inkml:trace>
  <inkml:trace contextRef="#ctx0" brushRef="#br0" timeOffset="664.455">2376 780,'11'9,"1"0,0-1,1 0,0-1,0 0,0-1,1-1,0 0,0 0,0-2,1 0,-1 0,1-2,0 0,0 0,-1-1,1-1,0-1,-1 0,1 0,-1-2,0 0,0 0,0-2,0 1,-1-2,0 0,3-2,-4-3,1 0,-2-1,0 0,-1 0,0-1,-1-1,0 0,-1 0,-1 0,-1-1,0 0,-1 0,0-1,0-8,-5 19,0 1,0-1,-1 0,0 1,0-1,0 0,-1 1,1-1,-2 1,1 0,0-1,-1 1,0 0,0 1,0-1,-1 0,0 1,0 0,0 0,0 0,0 0,-1 1,0 0,0 0,0 0,0 0,0 1,0 0,-1 0,1 0,-1 1,1 0,-1 0,0 0,1 1,-1-1,0 1,0 1,1-1,-1 1,0 0,1 1,-1-1,1 1,-1 0,1 0,0 1,0-1,0 1,0 0,-2 3,-6 6,0 1,1 1,0 0,1 1,1 0,1 0,0 1,1 1,0-1,2 1,0 0,0 1,2-1,-1 8,-3 31,2 1,3-1,4 54,1-48,-7 119,3-170,-1 1,0-1,-1 1,0-1,0 0,-1 0,-1-1,0 0,0 0,-1 0,0 0,-1-1,0 0,0-1,-1 0,0 0,0-1,-3 1,-5-1</inkml:trace>
  <inkml:trace contextRef="#ctx0" brushRef="#br0" timeOffset="1143.413">2489 215,'53'-41,"-1"-3,-3-2,30-36,-79 82,0 1,0-1,0 1,0-1,0 1,0 0,1-1,-1 1,0-1,0 1,1-1,-1 1,0-1,1 1,-1-1,0 1,1-1,-1 0,1 1,-1-1,1 0,-1 1,1-1,-1 0,1 1,-1-1,1 0,0 0,-1 0,1 0,-1 1,1-1,-1 0,1 0,0 0,-1 0,1 0,-1 0,1-1,0 1,-1 0,1 0,-1 0,1-1,-1 1,1 0,-1 0,1-1,-1 1,1 0,-1-1,1 1,-1-1,1 1,-1-1,0 1,1 0,-1-1,0 0,0 1,1-1,-1 1,0-1,0 1,0-1,1 1,-1-1,0 0,0 1,0-1,-1 53,0-40,0 16,-2-12,2 0,0 0,1 0,0 1,1-1,1 0,1 0,0-1,1 1,1-1,0 1,1-1,1-1,7 13,-1-8</inkml:trace>
  <inkml:trace contextRef="#ctx0" brushRef="#br0" timeOffset="1527.865">3195 130,'-30'742,"3"-392,0-197,17-129</inkml:trace>
  <inkml:trace contextRef="#ctx0" brushRef="#br0" timeOffset="-867.131">175 1034,'6'3,"0"1,0-1,0-1,1 1,-1-1,1 0,-1 0,1-1,0 0,-1 0,1 0,0-1,0 0,0 0,-1-1,1 0,0 0,-1-1,1 0,0 0,17-7,-1 0,0-2,-1-1,0-1,-1-1,0 0,-1-2,-1 0,0-2,32-24,-34 29,0 0,-1-2,-1 0,0-1,-1 0,-1-1,-1-1,0 0,-1 0,0-4,-5 9,-3 11,-1-1,0 0,0 1,0-1,0 0,-1 0,1 0,-1-1,1 1,-1 0,0 0,-1-1,1 1,0-1,-1 1,0 0,0-1,0 1,0-1,-1 1,1-1,-1 1,0 0,0-1,0 1,0 0,0 0,-1 0,0 0,1 0,-1 0,0 0,-1 0,1 1,-1-2,-3 3,1 1,0 0,-1 0,1 0,0 1,0-1,0 1,-1 1,1-1,0 1,0-1,1 2,-1-1,0 0,1 1,-1 0,1 0,0 0,0 1,0-1,0 1,1 0,-1 0,1 0,0 1,-2 3,-8 7,0 0,0 1,2 1,0 0,1 0,0 1,2 1,0-1,1 1,1 1,0-1,2 1,0 0,2 0,0 2,2-18,1 1,-1 0,1 0,0 0,0 0,1-1,-1 1,1 0,0-1,1 1,-1-1,1 0,-1 0,1 0,1 0,-1-1,0 1,1-1,0 0,0 0,0 0,0 0,0-1,0 1,1-1,-1 0,1-1,0 1,0-1,-1 0,3 1,4-1,1 1,-1-1,1-1,-1 0,1-1,-1 0,1 0,-1-1,1-1,-1 0,0-1,0 0,1-1,22-12,-2-2,-1-1,0-1,-1-2,-1-1,-2-1,9-10,-31 29,0 1,0-1,-1 0,0 0,0 0,0-1,-1 0,1 1,-2-1,1 0,-1 0,0-1,0 1,0-7,-3 13,0 0,0 0,1 0,-1 1,0-1,0 0,0 1,0-1,0 1,0-1,0 1,0-1,0 1,0 0,-1-1,1 1,0 0,0 0,0 0,0 0,0 0,-1 0,1 0,0 0,0 1,0-1,0 0,0 1,0-1,0 1,0-1,0 1,0-1,0 1,0 0,0-1,0 1,0 0,1 0,-1 0,0 0,1 0,-1 0,0 0,1 0,-1 0,-7 7,-1 0,1 1,1 0,0 0,0 0,1 1,0 0,1 0,0 1,0-1,1 1,1 0,-1 1,1 5,2-12,0 0,0 1,1-1,0 0,0 0,0 0,0 0,1 0,0 1,0-1,0 0,1-1,0 1,0 0,0 0,0-1,1 1,0-1,0 0,0 0,0 0,1 0,0 0,-1-1,1 0,1 0,-1 0,0 0,1 0,-1-1,1 0,0 0,1 0,7 0,1-1,-1 0,1-1,-1-1,0 0,1-1,-1 0,0-1,0-1,0 0,-1-1,0 0,1-1,-2 0,1-1,-1 0,0-1,0 0,-1 0,2-3,151-138,-155 142,0-1,-1 1,0-1,0-1,-1 1,0-1,0 0,-1-1,-1 1,1-1,-2 0,1 0,-1 0,-1 0,0-1,0 1,-1-1,0 0,-1 1,-1-6,1 15,0 0,0 1,0-1,0 1,0-1,0 1,0-1,0 0,-1 1,1-1,0 1,0-1,-1 1,1-1,0 1,-1-1,1 1,-1 0,1-1,-1 1,1-1,0 1,-1 0,1-1,-1 1,0 0,1 0,-1-1,1 1,-1 0,1 0,-1 0,1 0,-1 0,0 0,1 0,-1 0,1 0,-1 0,0 0,1 0,-1 0,1 0,-1 1,1-1,-1 0,1 0,-1 1,1-1,-1 0,1 1,-1-1,1 0,-1 1,1-1,0 1,-1-1,1 1,0-1,-1 1,1-1,0 1,-25 33,25-34,-11 14,1 1,0 0,2 1,0 0,0 0,2 1,0-1,1 2,0-1,1 0,2 1,-1 0,2 0,1 0,0 7,1-21,1 1,-1-1,1 0,0 1,0-1,0 0,0 0,1-1,0 1,-1 0,1-1,1 0,-1 1,0-1,1-1,0 1,-1 0,1-1,0 0,1 0,-1 0,0 0,0-1,1 0,-1 0,1 0,-1 0,1-1,-1 1,1-1,0 0,-1-1,1 1,-1-1,1 0,-1 0,0 0,1-1,-1 1,0-1,0 0,0 0,0-1,0 1,0-1,-1 0,1 0,-1 0,0-1,0 1,0-1,1-1,4-17</inkml:trace>
  <inkml:trace contextRef="#ctx0" brushRef="#br0" timeOffset="-421.404">796 271,'114'-97,"35"-38,-125 109,-23 26,-1-1,0 1,0 0,1-1,-1 1,1 0,-1-1,0 1,1 0,-1-1,1 1,-1 0,1 0,-1 0,1-1,-1 1,1 0,-1 0,1 0,-1 0,1 0,-1 0,1 0,-1 0,1 0,-1 0,1 0,-1 0,1 0,-1 0,1 1,-1-1,1 0,-1 0,0 1,1-1,-1 0,1 0,-1 1,0-1,1 0,-1 1,0-1,1 1,-1-1,0 1,1-1,-1 0,0 1,0-1,0 1,1-1,-1 1,0-1,0 1,0-1,0 1,0-1,0 1,0-1,0 1,0 0,-17 131,17-119,0 0,2 0,-1 0,1 0,1 0,1 0,-1-1,2 0,0 0,0 0,1 0,1-1,0 0,0 0,1-1,0 0,1 0,0-1,7 5,4-2</inkml:trace>
  <inkml:trace contextRef="#ctx0" brushRef="#br0" timeOffset="2230.697">62 271,'-17'-68,"17"68,0 0,0 1,0-1,0 0,0 0,0 1,0-1,0 0,0 0,0 1,0-1,-1 0,1 0,0 1,0-1,0 0,0 0,0 0,-1 1,1-1,0 0,0 0,0 0,-1 0,1 1,0-1,0 0,0 0,-1 0,1 0,0 0,0 0,-1 0,1 0,0 0,0 0,-1 0,1 0,0 0,0 0,-1 0,1 0,0 0,0 0,-1 0,1 0,0 0,0 0,-1 0,1 0,0-1,0 1,-2 29,27 186,-22 296,-54-182,50-318,-1-7,0 0,1 0,-1 0,1 1,1-1,-1 1,0-1,1 0,0 1,0-1,0 1,1-1,0 0,0 1,0-1,0 0,0 1,1-1,0 0,0 0,0 0,0-1,1 1,-1 0,1-1,0 1,0-1,0 0,2 1,17 2,0-3</inkml:trace>
</inkml:ink>
</file>

<file path=ppt/ink/ink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2:43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81 145,'-5'9,"0"0,1 0,0 0,0 1,1 0,1-1,0 1,0 0,1 0,0 0,0 1,1-1,1 0,0 0,0 0,1 0,0 0,1 0,1 3,-2-11,-1-1,1 1,0 0,1 0,-1-1,0 1,0-1,1 0,-1 0,1 0,-1 0,1 0,-1 0,1-1,-1 1,1-1,0 0,-1 0,1 0,0 0,-1 0,1 0,0-1,-1 1,1-1,-1 0,1 0,-1 0,1 0,0-1,68-44,-65 40,-1-1,0 1,-1-1,0 0,0 0,0 0,-1-1,0 1,0-1,-1 0,0 0,0 0,-1 0,0 0,-1 0,1 0,-2 0,1 0,-1 0,0 0,-1 0,0 0,0 0,-1 0,0 1,0-1,0 1,-1 0,-1 0,1 0,-1 0,0 1,0 0,-1 0,0 0,0 1,0 0,-1 0,-4-2,2 3,0 0,0 1,0 0,-1 0,1 1,-1 0,0 1,1 0,-1 1,0 0,0 0,1 1,-10 2,-6 3</inkml:trace>
</inkml:ink>
</file>

<file path=ppt/ink/ink4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29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447 27,'-14'-5,"0"0,0 1,0 0,0 1,0 1,-1 0,0 1,1 1,-1 0,1 1,-1 0,1 2,-1-1,1 2,0 0,0 0,0 1,1 1,-12 7,18-7,1 1,-1 0,1 0,1 0,-1 1,1 0,1 0,-1 0,1 0,1 1,-1 0,2 0,-1 0,1 0,1 0,-1 0,1 1,1-1,0 0,1 5,-13 130,4-90,2-1,2 1,5 53,-1-92,-28 210,15-147,3 35,12-111,1 0,-1 0,0 0,1 0,-1-1,1 1,0-1,-1 0,1 0,0 0,0 0,0 0,0-1,0 1,0-1,0 0,0 0,0 0,0 0,0 0,0-1,0 1,-1-1,1 0,0 0,0 0,0 0,-1-1,1 1,-1-1,1 1,-1-1,1 0,9-2,15-3,0 1,0 1,0 1,1 2,0 1,9 1,-12 0</inkml:trace>
</inkml:ink>
</file>

<file path=ppt/ink/ink4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1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1 367,'6'3,"0"-1,1 0,0 0,-1 0,1-1,0 0,0-1,0 1,0-1,-1-1,1 1,0-1,0-1,0 1,-1-1,1 0,-1 0,1-1,4-3,109-76,-90 56,-2 0,-2-2,0-2,-2 0,-1-1,-1-2,0-3,-22 36,1 0,-1-1,0 1,1 0,-1 0,1 0,-1-1,0 1,1 0,-1-1,0 1,1 0,-1 0,0-1,1 1,-1-1,0 1,0 0,0-1,1 1,-1-1,0 1,0 0,0-1,0 1,0-1,0 1,1-1,-1 1,0-1,0 1,-1 0,1-1,0 1,0-1,0 1,0-1,0 1,0 0,-1-1,1 1,0-1,0 1,0 0,-1-1,1 1,0 0,-1-1,1 1,0 0,-1-1,1 1,0 0,-1 0,1-1,-1 1,1 0,-1 0,1 0,0 0,-1 0,1-1,-1 1,1 0,-1 0,1 0,-1 0,-27 17,14-4,1 0,0 1,1 0,1 0,0 1,0 1,2 0,0 1,1-1,1 1,-3 9,9-21,0 0,1 0,-1 0,1 0,0 0,0 0,0 0,1 0,-1-1,1 1,1 0,-1 0,1 0,0-1,0 1,0-1,0 1,1-1,0 0,0 0,0 0,0 0,0-1,1 1,0-1,0 0,0 0,0 0,0-1,1 1,-1-1,1 0,-1 0,1-1,0 1,0-1,0 0,0 0,-1-1,1 0,0 0,0 0,2 0,15-4,-1 0,-1-2,1 0,-1-1,0-1,0-1,-1-1,0-1,-1 0,14-12,-8 8,-9 6,-1 0,0-1,0-1,-1 0,0-1,-1 0,-1-1,0-1,-1 1,9-16,-18 28,0-1,-1 1,1-1,-1 1,1-1,-1 1,0 0,0-1,1 0,-1 1,0-1,0 1,0-1,-1 1,1-1,0 1,0-1,-1 1,1-1,-1 1,0 0,1-1,-1 1,0 0,0-1,0 1,1 0,-2 0,1 0,0 0,0 0,0 0,0 0,-1 0,1 0,0 1,-1-1,1 0,0 1,-1-1,1 1,-1-1,1 1,-1 0,1 0,-1 0,1 0,-1 0,1 0,-1 0,1 0,-1 0,1 1,-1-1,1 1,-1-1,1 1,0 0,-1-1,1 1,0 0,-1 0,1 0,0 0,-1 0,-5 4,1 0,-1 0,1 0,-1 1,1-1,1 2,-1-1,1 0,0 1,1 0,0 0,0 1,0-1,1 1,0 0,2-5,-1 0,1 0,0 1,0-1,0 0,1 0,-1 0,1 1,0-1,0 0,0 1,0-1,0 0,1 0,-1 1,1-1,0 0,0 0,0 0,1 0,-1 0,1 0,0 0,-1 0,1-1,0 1,1-1,-1 1,0-1,1 0,-1 0,1 0,0 0,0 0,0-1,0 1,0-1,0 0,6 2,0-1,0 0,0 0,0-1,1 0,-1-1,0 0,0-1,1 0,-1 0,0-1,0 0,0 0,-1-1,1 0,0-1,-1 0,0 0,0-1,5-4,15-11,-1-1,-1-1,0-1,19-25,44-66,-122 153,27-33,1 1,0 0,1 0,-1 1,1-1,1 1,-1 0,1 0,1 0,0 1,0-1,0 0,1 1,0 0,1-1,0 1,0-1,1 1,0-1,1 1,0-1,0 1,0-1,1 0,1 0,-1 0,1-1,0 1,1-1,0 0,0 0,3 2,-3-5,-1 0,1-1,0 1,0-1,1 0,-1-1,1 1,-1-1,1 0,0 0,0-1,0 0,0 0,0 0,0-1,0 1,4-2,9-3</inkml:trace>
</inkml:ink>
</file>

<file path=ppt/ink/ink4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1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1 193,'70'-35,"-2"-3,-1-3,13-14,-80 53,1 1,0-1,0 1,0 0,0-1,0 1,0 0,0-1,1 1,-1 0,0 0,1 0,-1 0,1 1,-1-1,1 0,-1 0,1 1,-1-1,1 1,0 0,-1-1,1 1,0 0,0 0,-1 0,1 0,0 0,-1 0,1 1,0-1,-1 1,1-1,-1 1,1-1,-1 1,1 0,-1 0,1 0,-1 0,1 0,-1 0,0 0,0 0,0 0,1 1,-1-1,-1 0,1 1,0-1,0 1,0-1,-1 1,1-1,-1 1,1 1,43 156,26-63,-56-86</inkml:trace>
</inkml:ink>
</file>

<file path=ppt/ink/ink4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2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69,'-12'6,"0"0,0 1,1 1,0 0,0 1,1 0,0 1,0-1,1 2,1 0,-1 0,2 0,0 1,0 0,1 0,1 1,0 0,-1 2,6-12,-1 0,0 0,1 0,0 0,0 0,-1 0,2 0,-1 0,0 0,1 0,-1-1,1 1,0 0,0 0,0 0,0-1,1 1,-1 0,1-1,-1 1,1-1,0 0,0 0,0 1,0-1,0-1,1 1,-1 0,1 0,-1-1,1 1,-1-1,1 0,0 0,0 0,2 0,1 1,1-1,-1 0,1-1,-1 0,1 0,-1 0,1-1,-1 1,0-2,1 1,-1-1,0 0,0 0,0-1,0 1,3-3,1-2,-1 1,0-2,0 1,0-1,-1-1,-1 1,1-1,-1-1,-1 1,0-1,0 0,-1-1,0 1,-1-1,0 0,-1 0,0-1,-1 1,0-1,0 1,-2-1,1 1,-1-1,-1 0,0 1,-1-1,-1-5,3 16,0-1,-1 0,1 0,0 0,0 0,-1 1,1-1,-1 0,0 0,0 1,1-1,-1 0,0 1,0-1,0 1,-1-1,1 1,0 0,-1-1,1 1,0 0,-1 0,1 0,-1 0,0 0,1 0,-1 1,0-1,0 1,1-1,-1 1,0-1,0 1,0 0,1 0,-1 0,0 0,0 0,0 0,0 1,-12 6</inkml:trace>
</inkml:ink>
</file>

<file path=ppt/ink/ink4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2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13 361,'-5'-33,"-1"-22,5-5,2 2,6 12,3 8,3 10,0 6,2 7,-1 10,2 6,-2 8,-3 7,-4 1</inkml:trace>
</inkml:ink>
</file>

<file path=ppt/ink/ink4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3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1,'5'43,"1"34,0 12,4-2,-1-8,0-12,-3-13,-3-6,0-6,-7-5,-2-5,-1-3,2-1,1-1,2 0,1 0,-5 1,0-5</inkml:trace>
</inkml:ink>
</file>

<file path=ppt/ink/ink4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3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0 234,'39'-10,"31"-7,9-7,-5 2,-9-1,-11-1,-11-1,-11-2,-8 5,-7 0,-7 5</inkml:trace>
</inkml:ink>
</file>

<file path=ppt/ink/ink4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3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1,'-31'325,"11"-183,27-24,-7-115,1 0,0 0,0 0,1 0,-1 0,1-1,-1 1,1 0,0-1,0 1,0-1,0 0,0 1,1-1,-1 0,1 0,-1-1,1 1,0 0,0-1,-1 0,1 0,0 0,0 0,0 0,1 0,-1-1,0 1,0-1,0 0,0 0,0 0,1-1,-1 1,1-1,7-2,-1 0,0 0,0-1,0-1,0 1,-1-2,1 1,-1-1,6-6,24-14,-38 25,1 0,-1 1,0-1,0 1,1-1,-1 1,0 0,1 0,-1-1,1 1,-1 0,0 0,1 0,-1 0,0 1,1-1,-1 0,0 1,1-1,-1 1,0-1,1 1,-1-1,0 1,0 0,0 0,0-1,0 1,0 0,0 0,0 0,0 0,0 0,0 1,0-1,-1 0,1 0,-1 0,1 1,-1-1,1 0,-1 1,0-1,1 0,-1 1,0-1,0 0,0 1,0-1,0 2,13 27,-1-17</inkml:trace>
</inkml:ink>
</file>

<file path=ppt/ink/ink4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40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79 555,'-3'0,"-1"0,1 1,0-1,0 1,0-1,-1 1,1 0,0 0,0 0,0 1,0-1,0 1,1-1,-1 1,0 0,1 0,-1 1,1-1,0 0,0 1,0-1,0 1,0 0,0-1,1 1,-1 0,1 0,0 0,0 0,0 1,0-1,1 0,-1 0,1 3,-1 2,0-1,1 1,0 0,1-1,0 1,0 0,0-1,1 1,0-1,0 1,1-1,0 0,1 0,1 2,-3-6,1 0,0 1,0-1,0 0,0-1,0 1,1 0,0-1,-1 0,1 0,0 0,0 0,0-1,0 0,0 1,0-1,0-1,1 1,-1-1,0 1,0-1,1-1,-1 1,0 0,1-1,-1 0,0 0,0 0,0-1,0 1,0-1,0 0,-1 0,1 0,0-1,-1 1,0-1,1 0,-1 0,-1 0,1 0,0-1,-1 1,1-1,1-3,3-5,1 0,-2 0,0-1,0 0,-1 0,-1-1,0 0,-1 1,0-1,-1 0,0-14,-2 25,-1-1,0 1,0-1,0 1,0 0,0-1,-1 1,1 0,-1 0,0 0,0 0,0 0,0 0,-1 1,1-1,-1 1,1-1,-1 1,0 0,0 0,0 0,0 1,0-1,-1 1,1 0,0-1,-1 1,1 1,-1-1,1 0,-1 1,1 0,-1 0,1 0,-1 0,1 1,-1-1,1 1,-1 0,1 0,0 0,-1 0,1 1,0-1,0 1,0 0,0 0,0 0,0 0,1 1,-1-1,1 1,-2 1,-14 10,3-2</inkml:trace>
  <inkml:trace contextRef="#ctx0" brushRef="#br0" timeOffset="594.145">587 443,'-16'7,"1"0,0 0,0 2,1 0,0 0,0 2,1-1,1 2,0 0,0 0,-6 10,17-21,0 1,0-1,0 1,0-1,0 1,0-1,1 1,-1-1,0 1,1 0,-1-1,1 1,0 0,0 0,-1-1,1 1,0 0,0 0,1-1,-1 1,0 0,1-1,-1 1,1 0,-1 0,1-1,0 1,0-1,-1 1,1-1,0 1,0-1,1 0,-1 1,0-1,0 0,1 0,-1 0,1 0,-1 0,1 0,-1 0,1 0,-1-1,2 1,80 4,-66-11,-1-1,0 0,-1-2,0 1,0-2,-1 0,0 0,0-2,8-9,57-42,-78 62,0 0,0 0,0 1,0-1,0 0,0 0,1 1,-1-1,0 0,0 1,1 0,-1-1,0 1,1 0,-1-1,0 1,1 0,-1 0,1 0,-1 0,0 0,1 1,-1-1,0 0,1 1,-1-1,0 1,0-1,1 1,-1-1,0 1,0 0,0 0,0 0,0-1,0 1,0 0,0 0,0 1,0-1,0 0,-1 0,1 0,0 0,-1 1,1-1,-1 0,0 1,1-1,-1 0,0 1,0 0,8 77,-8-77,-4 305,2-269,-1 1,-2-1,-2 0,-1-1,-2 0,-2 1,-37 63,47-98,0 0,0 0,0 0,-1-1,1 1,-1-1,1 0,-1 0,0 0,0 0,0 0,0 0,0-1,0 0,0 1,-1-1,1 0,0-1,-1 1,1 0,-1-1,1 0,0 0,-1 0,1 0,-1-1,1 1,-1-1,1 0,-2 0,1-3,0 0,1 1,-1-1,1-1,0 1,0 0,0-1,1 1,0-1,-1 0,2 0,-1 0,1 0,-1 0,1 0,1 0,-1-1,1 1,0 0,0 0,0-1,1 1,0 0,0 0,0 0,0 0,1-1,5-22,0 1,1 0,2 0,1 1,1 0,1 1,1 0,2 1,0 1,1 0,9-7,-9 12</inkml:trace>
  <inkml:trace contextRef="#ctx0" brushRef="#br0" timeOffset="897.721">1264 443,'-25'20,"1"1,1 1,1 0,1 2,1 1,2 0,0 2,-6 12,22-36,0 0,1-1,-1 1,1 0,0 0,0 0,0 0,0 0,0 0,1 0,-1 0,1 1,0-1,0 0,0 0,0 0,0 1,1-1,0 0,-1 0,1 0,0 0,1 0,-1 0,0 0,1-1,0 1,-1 0,1-1,0 1,1-1,-1 0,0 0,1 1,-1-2,1 1,-1 0,1 0,2 0,3 0,0-1,1 0,-1 0,1 0,-1-1,1-1,-1 1,1-1,-1-1,1 0,-1 0,0 0,0-1,0 0,0-1,-1 0,1 0,-1-1,0 0,0 0,0 0,-1-1,0 0,0 0,-1-1,1 1,1-5,-2 3,1-1,-1 0,-1-1,1 1,-2-1,1 0,-1 0,-1 0,0 0,0 0,-1 0,-1-1,1 1,-2 0,1-1,-1 1,-1 0,0-2,-5-6</inkml:trace>
  <inkml:trace contextRef="#ctx0" brushRef="#br0" timeOffset="1297.06">1490 810,'87'-259,"-87"260,0 0,0 0,0 0,0 0,0 0,0 0,0 0,0-1,0 1,0 0,1 0,-1 0,0 0,0 0,1-1,-1 1,1 0,-1 0,1-1,-1 1,1 0,-1-1,1 1,0 0,-1-1,1 1,0-1,0 1,-1-1,1 0,0 1,0-1,0 0,0 1,-1-1,1 0,0 0,0 0,0 0,0 0,0 0,0 0,0 0,-1 0,1 0,0 0,0 0,0-1,0 1,0 0,-1-1,1 1,0-1,0 1,-1-1,1 1,0-1,-1 1,1-1,0 0,-1 1,1-1,-1 0,1 0,-1 1,0-1,1 0,0 4,2 3,-3-3,0 1,1-1,-1 1,1-1,0 1,0-1,0 1,0-1,1 0,0 0,-1 0,1 0,0 0,0 0,1 0,-1-1,1 1,-1-1,1 1,0-1,0 0,0 0,0 0,0-1,0 1,0-1,1 0,-1 0,1 0,-1 0,1 0,-1-1,1 1,-1-1,1 0,-1 0,1-1,-1 1,1-1,-1 1,4-6,0 1,-1-1,0 0,0-1,-1 0,1 1,-1-2,-1 1,0 0,0-1,0 0,-1 0,0 0,0 0,-1-1,0-4,2-8</inkml:trace>
  <inkml:trace contextRef="#ctx0" brushRef="#br0" timeOffset="1962.761">2252 443,'-18'8,"0"0,1 1,0 0,1 2,0 0,1 0,0 2,1 0,0 0,1 2,0-1,-1 4,13-16,-1-1,0 1,1 0,-1 0,1 0,-1-1,1 1,0 1,0-1,0 0,0 0,0 0,0 0,1 1,-1-1,1 0,-1 1,1-1,0 0,0 1,0-1,0 1,1-1,-1 0,1 1,-1-1,1 0,0 0,0 1,0-1,0 0,0 0,0 0,1 0,-1 0,1 0,-1-1,1 1,0 0,-1-1,1 1,0-1,0 0,0 0,0 0,1 0,-1 0,0 0,0 0,0-1,2 1,8-3,-1 0,0-1,0 0,0-1,0-1,0 1,-1-2,0 1,0-2,0 1,-1-1,0 0,1-3,9-4,70-70,-87 84,-1 0,1 0,0 0,-1 0,1 0,0 0,-1 0,1 0,-1 1,1-1,0 1,-1-1,1 1,-1-1,0 1,1 0,-1 0,1 0,-1 0,0 0,0 0,0 0,1 0,-1 1,0-1,0 0,-1 1,1-1,0 0,0 1,-1-1,1 1,-1-1,1 1,-1 0,0-1,1 1,-1-1,0 1,0 0,0-1,0 1,-1 0,1-1,0 1,-1-1,1 1,6 19,-5-18,0 0,0 0,1 0,-1-1,1 1,0-1,0 1,0-1,0 0,0 0,0 1,1-1,-1-1,1 1,-1 0,1-1,0 1,0-1,0 0,0 0,0 0,0 0,0-1,0 1,0-1,0 1,0-1,0 0,0-1,0 1,0 0,0-1,2 0,4-1,-1-1,1 0,-1 0,0-1,1 0,-2-1,1 0,0 0,-1 0,6-7,9-11,-1-1,-1-1,-1-1,-1-1,-2-1,0 0,-2-1,-2 0,10-30,-17 41,0 1,-1-1,0 1,-2-1,0 0,-1 0,-1 0,0 0,-2 0,0 0,-1 0,-3-11,6 27,-1 0,1 0,-1 0,0-1,1 1,-1 0,0 0,0 0,0 0,-1 0,1 0,0 1,-1-1,1 0,-1 1,0-1,1 1,-1-1,0 1,0 0,0 0,0 0,0 0,0 0,0 0,0 0,0 1,-1-1,1 1,0 0,0 0,0-1,-1 1,1 1,0-1,0 0,-1 0,1 1,0 0,0-1,0 1,0 0,0 0,0 0,0 0,0 0,0 1,0-1,0 0,1 1,-1 0,1-1,-1 1,1 0,-1 0,-9 17,1 1,1 0,0 0,2 0,0 1,1 0,2 1,0-1,1 1,1 0,1 0,1 0,1 0,3 18,-3-10,-1-14,0 1,2 0,0 0,1-1,0 1,2-1,0 0,0 0,2-1,0 1,0-2,2 1,0-1,0 0,2-1,-1 0,2 0,0-1,0-1,1 0,0-1,1 0,0-1,1 0,9 2</inkml:trace>
</inkml:ink>
</file>

<file path=ppt/ink/ink4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45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1003,'29'7,"0"-1,0-1,0-2,0 0,1-3,-1 0,0-2,1-1,-1-1,10-4,-31 5,0 0,-1 0,0-1,1 0,-2-1,1 1,0-1,-1 0,0-1,0 0,-1 0,1 0,-1-1,0 1,-1-1,0 0,0-1,-1 1,1-1,-2 1,1-1,-1 0,0 0,-1 0,0 0,0 0,0-1,-1 1,-1 0,1 0,-2 0,1 0,-1 0,0-3,0 8,1 0,0 0,0 0,-1 0,0 1,1-1,-1 0,0 1,0-1,-1 1,1 0,0 0,-1-1,1 2,-1-1,0 0,0 0,0 1,0 0,0 0,0-1,0 2,0-1,0 0,0 1,0-1,-1 1,1 0,0 0,0 0,-1 0,1 1,0 0,0-1,0 1,0 0,0 0,0 1,0-1,0 1,0-1,0 1,1 0,-1 0,1 0,0 0,-1 1,-8 10,0 1,1 0,0 0,2 1,0 0,0 1,1 0,1 0,1 0,0 1,1 0,1 0,1 0,-1 10,-8 35,6-31,1 0,1 0,2 0,1 0,2 0,1 0,6 24,-5-37,0-1,-1 1,-1 0,0 0,-1 0,-1 0,-1 0,-1 0,0-1,-1 1,-1 0,-1-1,0 0,-1 0,-4 5,7-18,0-1,0 0,0 0,0 0,-1 0,1 0,-1-1,0 1,0-1,0 0,0 0,0-1,0 1,0-1,-1 0,1 0,-1 0,1-1,-3 1,-15 0</inkml:trace>
  <inkml:trace contextRef="#ctx0" brushRef="#br0" timeOffset="479.357">86 523,'19'-16,"29"-22,-2-1,-2-3,-2-1,30-42,-68 80,-4 4,0 0,0 0,0 0,0 0,0 0,1 0,-1 0,0 0,0 0,1 0,-1 1,1-1,-1 0,1 0,0 0,-1 0,1 1,0-1,-1 0,1 1,0-1,0 0,-1 1,1-1,0 1,0-1,0 1,0 0,0-1,0 1,0 0,0 0,0 0,0-1,0 1,0 0,0 0,0 0,0 1,0-1,0 0,0 0,0 0,0 1,0-1,0 1,0-1,-1 1,1-1,0 1,0-1,0 1,-1 0,1-1,0 1,-1 0,1 0,0 0,43 135,-38-121,-2-3,-1 0,2-1,0 1,0-1,1 0,0-1,1 1,0-1,1 0,0-1,0 0,1 0,6 4,2-5</inkml:trace>
  <inkml:trace contextRef="#ctx0" brushRef="#br0" timeOffset="1283.474">537 72,'28'-13,"0"1,1 1,0 2,1 1,0 1,1 2,14-1,-42 6,-1 0,1 0,0 0,-1 0,1 0,0 1,-1-1,1 1,0-1,-1 1,1 0,-1 0,0 0,1 1,-1-1,0 1,1-1,-1 1,0 0,0-1,-1 1,1 0,0 0,-1 1,1-1,-1 0,1 0,-1 1,0-1,0 1,0-1,0 1,-1 1,1 95,-4-53,25 228,-22 178,-29-116,47-209,-7-65,-12-60,0-1,0 0,0 1,0-1,0 0,-1 0,1 0,0 0,-1 0,1 0,-1 0,1 0,-1-1,1 1,-1-1,1 1,-1-1,0 1,1-1,-1 0,1 0,-1 0,0 0,1 0,-1 0,0 0,1 0,-1-1,0 1,1-1,-2 0,-3 1,-106 0,87 5</inkml:trace>
</inkml:ink>
</file>

<file path=ppt/ink/ink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2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80 195,'29'-34,"-29"66,-108 241,238-546,-60 138,-70 135,0 0,1-1,-1 1,0-1,0 1,0-1,0 1,1 0,-1-1,0 1,0 0,1-1,-1 1,0 0,1-1,-1 1,0 0,1 0,-1-1,1 1,-1 0,0 0,1 0,-1-1,1 1,-1 0,0 0,1 0,-1 0,1 0,-1 0,1 0,-1 0,1 0,-1 0,0 0,1 0,-1 0,1 1,-1-1,1 0,-1 0,0 0,1 1,-1-1,1 0,-1 0,0 1,1-1,-1 0,0 1,0-1,1 0,-1 1,0-1,0 0,1 1,-1-1,0 1,0-1,0 0,0 1,0-1,0 1,0-1,1 1,-1-1,0 1,-1-1,1 1,3 37,-3-34,-1 14,1-1,0 1,1 0,1-1,1 1,0-1,2 0,0 0,0 0,2-1,0 0,1 0,7 12,-12-25,-1-1,0 1,1 0,-1-1,1 0,0 1,0-1,0 0,0-1,0 1,1 0,-1-1,0 0,1 0,-1 0,1 0,-1 0,1-1,-1 0,1 1,0-1,-1-1,1 1,-1 0,1-1,-1 0,1 0,-1 0,1 0,-1 0,0-1,1 0,-1 1,0-1,0 0,-1 0,1-1,0 1,-1-1,1 1,-1-1,0 0,0 0,0 0,0 0,0 0,1-3,6-13,-1 0,0 0,-2-1,0 0,-1 0,-1-1,-1 1,0-1,-2 1,-1-1,0 0,-4-20,4 12,-1 5</inkml:trace>
</inkml:ink>
</file>

<file path=ppt/ink/ink4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43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1,'-17'344,"5"16,13-282,-1-66</inkml:trace>
  <inkml:trace contextRef="#ctx0" brushRef="#br0" timeOffset="235.464">0 368,'39'9,"36"4,15-1,-3-2,-12-3,-8-2,-11-3,-11-1,-12-1</inkml:trace>
  <inkml:trace contextRef="#ctx0" brushRef="#br0" timeOffset="654.518">762 396,'-30'28,"21"-21,0 0,0 1,1-1,0 2,0-1,1 1,0 0,1 1,0-1,0 1,1 0,0 1,1-1,0 1,1 0,0 0,1 0,0 0,0 8,2-17,1 1,-1 0,1 0,-1-1,1 1,0 0,0-1,0 1,0-1,1 1,-1-1,1 0,0 1,-1-1,1 0,0 0,0 0,0 0,0-1,1 1,-1 0,0-1,1 0,-1 1,1-1,0 0,-1-1,1 1,0 0,-1-1,1 1,0-1,0 0,2 0,97-17,-85 10,0-1,-1-2,0 1,-1-2,0 0,0-1,-1 0,-1-1,0-1,0 0,-2-1,0 0,-1 0,1-3,-9 16,0-1,-1 1,1-1,-1 0,1 1,-1-1,0 0,0 0,0 0,-1 0,1 0,-1 0,1 0,-1 0,0 0,0 0,0 0,-1 0,1 0,-1 0,0 0,0 0,0 0,0 0,0 0,0 1,-1-1,1 0,-1 1,0-1,0 1,0 0,0-1,0 1,-1 0,1 0,-1 1,1-1,-1 0,1 1,-1 0,0-1,0 1,-1 0,-48-5,27 6</inkml:trace>
</inkml:ink>
</file>

<file path=ppt/ink/ink4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2:20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83,'-1'-3,"1"-1,0 1,-1 0,1-1,-1 1,0 0,0 0,0 0,-1 0,1 0,-1 0,0 0,0 0,0 0,0 1,0-1,0 1,-1 0,1-1,-1 1,0 0,1 1,-1-1,0 0,0 1,0-1,0 1,-1 0,1 0,-1 0,-5-1,0 0,1 1,-1 0,0 0,0 1,0 0,0 0,0 1,0 0,-9 3,-30 13,0 1,1 3,1 2,1 1,-2 4,43-27,0 1,0-1,0 1,1-1,-1 1,0 0,1 0,-1 1,1-1,0 1,0-1,0 1,0 0,0 0,0 1,1-1,0 0,0 1,0 0,0-1,0 1,1 0,-1 0,1 0,0 0,1 0,-1 0,0 0,1 0,0 0,0 1,1-1,-1 0,1 1,5 3,0 0,0-1,1 0,0-1,1 0,-1 0,1 0,0-1,0 0,1 0,0-1,0 0,0-1,0 0,0 0,1-1,-1 0,1-1,-1 0,1-1,0 1,-1-2,10-1,-13 2,-2 0,0-1,1 1,-1 0,0 0,0 0,0 0,0 1,0 0,0 0,0 0,0 0,0 1,0-1,0 1,0 0,-1 0,1 0,-1 1,1 0,-4 0,0 0,0 0,-1 0,1 0,-1 0,1-1,-1 1,0 0,0 0,-1-1,1 1,0 0,-1-1,1 0,-1 1,0-1,0 0,0 0,0 0,0 0,-1 0,1 0,-2 0,-213 169,163-92,53-76,0 0,0-1,0 1,1 0,-1 0,1 0,0-1,0 1,0 0,0 0,1 0,-1 0,1-1,0 1,-1 0,1 0,0-1,1 1,-1-1,0 1,1-1,-1 1,1-1,0 0,0 0,0 0,0 0,0 0,0 0,1 0,1 0,1 2,1 0,0 0,0-1,0 0,0 0,0-1,1 1,-1-1,1-1,0 1,-1-1,1 0,0-1,0 0,-1 0,1 0,0-1,0 0,5-1,12-3,-1-1,-1-1,1-1,-1-1,0-1,-1-1,-1 0,1-2,-2 0,9-9,-6 5,-3 3</inkml:trace>
  <inkml:trace contextRef="#ctx0" brushRef="#br0" timeOffset="349.272">619 366,'-4'2,"0"1,0 0,0 0,0 0,1 0,-1 1,1-1,0 1,0 0,1 0,-1 0,1 0,0 0,0 1,0-1,0 1,1-1,0 1,0 0,0 0,0-1,1 1,0 0,0 0,0 2,0 6,1 1,0 0,1-1,0 1,1 0,0-1,1 0,1 0,0 0,1-1,0 1,1-1,0-1,7 10,-13-20,0 1,0 0,0 0,0-1,0 1,1-1,-1 1,0-1,1 1,-1-1,1 0,-1 0,1 0,0 0,-1 0,1 0,0 0,0 0,-1-1,1 1,0-1,0 1,0-1,0 0,0 0,0 0,0 0,0 0,0 0,0-1,0 1,0 0,-1-1,1 0,0 1,0-1,0 0,-1 0,1 0,0 0,-1 0,1 0,-1-1,1 1,-1-1,0 1,0-1,1 1,-1-1,0 1,0-3,21-32,-1 0,-2-2,-2 0,4-17,-4 12,12-42,-22 80,-2 6</inkml:trace>
  <inkml:trace contextRef="#ctx0" brushRef="#br0" timeOffset="702.348">1042 563,'34'-7,"0"-2,0-1,-1-1,-1-2,0-1,-1-2,0-1,14-11,-43 26,1 1,-1 0,0-1,0 0,1 1,-1-1,0 0,-1 0,1 0,0 0,-1 0,1-1,-1 1,1 0,-1-1,0 1,0-1,0 1,0-1,-1 0,1 1,-1-1,0 0,1 1,-1-1,0 0,-1 0,1 1,0-1,-1 0,1 1,-1-1,0 1,0-1,0 1,0-1,-1 1,1-1,-1 1,1 0,-1 0,0 0,0 0,0 0,0 0,0 0,0 1,0-1,-1 1,1 0,-1-1,1 1,-1 0,1 0,-1 1,-1-1,-8 0,1 1,-1 0,1 1,-1 1,1 0,0 0,-1 1,1 1,0-1,1 2,-1 0,1 0,0 1,0 0,1 0,-1 1,1 1,1-1,0 2,0-1,0 1,1 0,1 0,-2 3,-4 5,0 0,1 1,1 0,0 1,1 0,2 1,0 0,1 0,-1 8,6-23,0 0,0 1,0-1,1 0,0 0,0 1,0-1,1 0,-1 0,1 0,1 0,-1 0,1 0,0 0,0 0,0 0,1-1,-1 1,1-1,0 1,1-1,-1 0,1-1,-1 1,1 0,0-1,1 0,-1 0,1 0,-1-1,1 1,0-1,2 0,18 2,-3-2</inkml:trace>
  <inkml:trace contextRef="#ctx0" brushRef="#br0" timeOffset="1117.049">1438 704,'61'-39,"93"-141,-135 164,-14 31,-5-15,-10 144,10-139,0 0,1-1,0 1,0 0,0-1,0 1,1-1,0 1,0-1,0 0,0 0,1 0,0 0,0 0,0-1,0 1,0-1,1 0,-1 0,1 0,0 0,0 0,0-1,0 0,0 0,1 0,-1 0,1-1,0 0,7-1,-1-1,0 0,0-1,0 0,0-1,0 0,-1-1,1 0,-1-1,0 0,0 0,-1-1,1-1,-1 1,-1-2,1 1,-1-1,-1 0,1-1,-1 1,-1-2,0 1,5-10,37-47,-34 47</inkml:trace>
</inkml:ink>
</file>

<file path=ppt/ink/ink4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2:22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59 213,'-1'0,"0"-1,0 1,0 0,0-1,0 1,0 0,0 0,-1-1,1 1,0 0,0 0,0 0,0 1,0-1,0 0,0 0,0 0,0 1,0-1,0 1,0-1,0 1,0-1,0 1,0-1,0 1,0 0,0 0,1-1,-1 1,0 0,1 0,-1 0,0 0,1 0,-1 0,1 0,-1 0,1 0,0 0,0 0,-1 0,1 0,-12 54,11-49,-8 324,11-211,4 0,-5-118,-1 0,1 1,-1-1,1 0,0 0,0 0,0 1,-1-1,1 0,0 0,0 0,0 0,0-1,1 1,-1 0,0 0,0-1,0 1,1 0,-1-1,0 0,1 1,-1-1,0 0,1 1,-1-1,1 0,-1 0,0 0,1 0,-1 0,1-1,-1 1,0 0,1-1,-1 1,0-1,1 1,0-1,52-32,-46 27,41-28,1 2,2 1,43-16,-86 42,0 0,0 1,0 0,1 1,0 0,0 0,0 1,0 0,0 1,0 0,0 0,0 1,1 1,-1 0,0 0,0 1,0 0,0 1,6 2,-14-3,1 0,-1 1,0-1,0 0,1 1,-2 0,1-1,0 1,0 0,-1 0,0 0,1 0,-1 0,-1 0,1 0,0 0,-1 1,1-1,-1 0,0 0,0 1,0-1,0 0,-1 0,0 0,1 1,-1-1,0 0,0 0,-1 0,0 2,-61 83,41-70,-2 0,0-2,-1 0,-1-2,0 0,-13 3,-152 34,125-52,64 1,1 0,-1 0,1-1,-1 1,1-1,-1 1,1-1,0 1,-1-1,1 0,0 0,0 1,0-1,-1 0,1 0,0 0,0 0,0-1,0 1,1 0,-1 0,0-1,0 1,1 0,-1-1,1 1,-1 0,1-1,0 1,-1-1,1 1,0-1,0 1,0-1,0 1,0-1,0 1,1-1,-1 1,0 0,1-2,43-58,-26 47</inkml:trace>
  <inkml:trace contextRef="#ctx0" brushRef="#br0" timeOffset="884.438">652 862,'32'-3,"0"-1,0-1,0-2,-1-1,0-2,26-11,-44 16,9-3,0 0,-1-2,-1-1,0 0,0-2,4-3,-19 12,0 1,0-1,-1 0,1 0,-1-1,0 1,0-1,-1 0,1 0,-1 0,0-1,-1 1,1-1,-1 0,0 1,0-1,-1 0,0 0,0 0,0 0,-1 0,0 0,0-1,0 1,-2-5,0 7,0 0,0 0,0 1,-1-1,1 1,-1 0,0-1,0 1,0 1,-1-1,1 0,0 1,-1 0,0 0,0 0,1 0,-1 0,0 1,-1 0,1 0,0 0,0 0,0 0,-1 1,1 0,0 0,0 0,-1 1,1-1,0 1,0 0,0 0,0 0,0 1,0 0,0-1,0 1,0 1,1-1,-1 0,1 1,0 0,0 0,0 0,-2 3,-4 2,1 1,0 0,0 1,1 0,1 0,0 1,0-1,1 1,0 1,1-1,0 0,1 1,0 0,1 0,0 0,1 0,1 0,0 0,0 0,1 1,1 3,-1-9,1-1,-1 0,1 1,1-1,-1 0,1 0,0 0,0-1,0 1,1-1,0 0,0 0,1 0,-1 0,1-1,0 0,0 0,0 0,1 0,0-1,-1 0,1 0,0-1,5 2,1 0,0 0,0-1,0-1,0 0,1 0,-1-1,1-1,-1 0,1-1,-1 0,1-1,4-1,15-10,-1 0,-1-2,0-1,-1-2,-1-1,-1-1,0-1,-2-1,0-2,-2 0,3-6,9-7,-1-2,-2-2,-2-1,-2-1,-2-2,-1 0,-3-2,2-9,-2-38,-21 93,-1-1,0 0,1 0,-1 0,0 0,0 0,0 0,0 0,-1 0,1 0,0 0,-1 1,1-1,-1 0,0 0,0 0,1 1,-1-1,0 0,-1 1,1-1,0 1,0-1,-1 1,1-1,-1 1,1 0,-1 0,1 0,-1 0,0 0,1 0,-1 0,0 1,0-1,0 1,0-1,0 1,0 0,0-1,1 1,-1 0,0 0,0 0,-1 1,-2 0,0 0,1 0,-1 0,0 1,1 0,-1 0,1 0,0 0,-1 1,1 0,0 0,1 0,-1 0,0 0,1 1,0 0,0 0,0 0,0 0,1 0,-1 0,1 1,0 1,-34 113,33-106,-2 9,0 0,1 0,1 0,1 0,1 1,2-1,0 1,1-1,1 0,1 0,0 0,2 0,1-1,1 0,0 0,2-1,1 1,-8-15,1 0,-1 0,1-1,0 1,1-1,-1 0,1 0,0-1,0 1,0-1,1 0,0-1,-1 1,1-1,0 0,1-1,-1 1,0-1,1-1,0 1,-1-1,1 0,0 0,-1-1,1 0,0 0,3-1,2-1,0-1,-1 0,1-1,-1 0,0 0,0-1,0-1,-1 0,0 0,0-1,0 0,-1-1,0 0,-1 0,0-1,4-5,105-163,-88 124,-3 0,-2-2,-2-1,1-15,29-118,-60 128,8 60,0-1,-1 1,0 0,1 0,-1 0,0 0,1 0,-1 0,0 0,0 0,0 1,0-1,0 0,0 0,0 1,0-1,0 1,0-1,-1 1,1-1,0 1,0-1,0 1,-1 0,1 0,0 0,0 0,-1 0,1 0,0 0,0 0,-1 0,1 1,0-1,0 0,0 1,-1-1,1 1,0 0,0-1,0 1,0 0,0-1,0 1,0 0,0 0,0 0,-6 7,0 0,1 0,0 1,0 0,1 0,0 0,1 1,0-1,0 1,1 0,1 0,-2 7,-3 8,-9 25,3 1,2 0,2 1,2 0,3 0,2 1,3 18,49 160,-31-163,8 7,-37-92,0-2</inkml:trace>
  <inkml:trace contextRef="#ctx0" brushRef="#br0" timeOffset="1139.055">1442 383,'48'-5,"40"-2,14-3,0-2,-9 3,-9 2,-10 2,-8 3,-6 0,-8 2,-3 0,-5 1,-6-1,-4 1,-3-1,-2 0,-6 0</inkml:trace>
  <inkml:trace contextRef="#ctx0" brushRef="#br0" timeOffset="1840.796">2430 551,'39'12,"0"-2,0-2,1-2,0-1,0-3,1 0,13-4,-46 2,0 0,0-1,0 0,0 0,0-1,0 0,-1 0,1-1,-1 0,1 0,-1-1,0 0,0 0,-1 0,1-1,-1 0,0-1,0 1,-1-1,0 0,0-1,0 1,0-1,-1 0,2-5,-6 9,1-1,-1 1,0-1,0 1,0-1,0 1,-1 0,1-1,-1 1,0-1,0 1,0 0,-1 0,1 0,-1 0,1 0,-1 0,0 0,0 0,-1 1,1-1,0 1,-1-1,0 1,1 0,-1 0,0 0,0 0,0 1,0-1,-3 0,0-1,-2 0,1 1,0-1,0 1,-1 1,0-1,1 1,-1 1,1-1,-1 1,0 1,1-1,-1 1,0 1,-5 1,0 2,0-1,1 2,0 0,0 0,0 1,1 0,0 1,0 0,1 1,0 0,0 1,1 0,1 1,-1 0,2 0,0 0,0 1,1 0,0 0,1 1,1 0,0 0,0 0,2 0,-1 0,1 13,1-18,0-1,1 1,1 0,-1 0,1-1,0 1,1 0,0-1,0 1,0-1,1 0,0 0,1 0,0 0,0 0,0-1,1 0,0 0,0 0,0 0,1-1,0 0,0 0,0 0,5 2,3 1,1-1,-1-1,2 0,-1-1,1 0,-1-1,1-1,0-1,1 0,-1-1,0 0,0-2,1 0,-1-1,0 0,5-2,14-4,0-2,-1-1,0-2,-1-1,0-2,26-16,-24 11,-1-1,-2-2,0-1,-1-1,-2-2,0-1,-3-1,16-23,-31 36,-1 1,-1-2,0 1,-1-1,-2 0,1-1,-2 0,-1 0,1-10,-4 26,-1-1,0 0,0 1,0-1,0 0,0 1,-1-1,0 1,0-1,0 1,0-1,0 1,-1-1,0 1,1 0,-1 0,0 0,-1 0,1 0,0 1,-1-1,0 1,1-1,-1 1,0 0,0 0,-1 0,1 0,0 1,0-1,-1 1,1 0,-1 0,1 0,-1 1,0-1,1 1,-1 0,1 0,-1 0,0 0,1 0,-3 2,-1-1,0 0,0 0,1 1,-1 1,0-1,1 1,0 0,0 0,0 1,0 0,0 0,0 0,1 1,0 0,0 0,1 0,-1 0,1 1,0 0,0 0,1 0,0 0,0 0,-1 4,4-5,0 1,1-1,0 1,0-1,0 1,0-1,1 0,0 0,0 0,0 0,1 0,0 0,0-1,0 1,0-1,1 0,-1 0,1 0,0 0,1 0,-1-1,0 0,1 0,0 0,0-1,0 0,0 1,1-1,1 2,35 22,-28-20,1 1,-2 0,1 1,-1 0,0 1,-1 1,0 0,-1 1,0 0,0 0,-1 1,-1 1,0 0,-1 0,0 0,-1 1,0 0,-1 1,-1 0,0-1,0 8,-2 172,30-143,-17-43</inkml:trace>
  <inkml:trace contextRef="#ctx0" brushRef="#br0" timeOffset="10335.767">4236 805,'-10'29,"-12"24,-8 8,-3-7,-1-8,5-6,3-6,1-8,5-4,1-6,3-1,1-2,1-5</inkml:trace>
</inkml:ink>
</file>

<file path=ppt/ink/ink4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2:4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0 465,'6'4,"0"-1,0 0,0 0,0 0,1-1,-1 0,1 0,-1-1,1 0,-1 0,1 0,0-1,0 0,-1 0,1-1,0 0,-1 0,1 0,0-1,-1 0,0 0,2-2,14-5,-1-1,0-1,0-1,-2-1,1-1,-2-1,0 0,-1-1,0-1,-1 0,-1-2,-1 0,-1 0,0-1,2-8,27-79,-42 106,1 0,-1 0,0 0,1 0,-1 0,0 0,0 0,0 0,1 0,-1 0,0 0,0 0,-1 0,1 0,0 1,0-1,0 0,0 0,-1 0,1 0,-1 0,1 0,0 0,-1 0,0 1,1-1,-1 0,1 0,-1 1,0-1,0 0,1 1,-1-1,0 1,0-1,0 1,1-1,-1 1,0 0,0-1,0 1,0 0,0 0,0-1,0 1,0 0,0 0,0 0,0 0,-44 23,36-12,-1-1,2 1,-1 0,1 1,1 0,0 0,1 1,1-1,0 1,0 1,1-1,0 6,2-13,1-1,1 1,-1 0,1 0,0 0,0 0,1 0,0 0,0-1,0 1,0 0,1-1,0 1,1-1,-1 1,1-1,0 0,0 0,0 0,1-1,0 1,0-1,0 0,0 0,1 0,0 0,-1-1,1 0,0 0,2 0,8 3,0-2,0 0,1-1,-1 0,1-1,0-1,-1-1,1 0,0-1,0-1,-1 0,1-1,-1 0,0-2,0 0,0 0,0-2,0 0,14-7,-1-1,-1-2,0-1,-1 0,-2-2,4-4,-15 12,0 0,0-1,-2 0,1 0,-2-2,0 1,0-1,4-12,-13 26,0 0,0 0,0 0,-1 0,1 0,0 0,-1 0,1 0,-1 0,1-1,-1 1,1 0,-1 0,0-1,1 1,-1 0,0-1,0 1,0 0,0 0,0-1,-1 1,1 0,0-1,0 1,-1 0,1 0,-1-1,1 1,-1 0,0 0,1 0,-1 0,0 0,0 0,0 0,0 0,0 0,0 0,0 1,0-1,0 0,0 0,0 1,-1-1,1 1,0-1,0 1,0 0,-1-1,1 1,0 0,-1 0,0 0,-5 3,-1 1,1 0,0 0,0 1,1 0,-1 0,1 0,0 1,1 0,-1 0,1 1,0-1,1 1,-1 0,1 0,1 1,-1-1,1 1,1 0,0 0,0 0,0 0,1 0,0 0,0 0,1 0,0 1,1-1,0 0,0 0,1 0,0 0,0 0,1 0,1 2,-1-5,0 0,0 0,0 0,1-1,0 1,0-1,0 0,0 0,1 0,-1-1,1 0,0 0,0 0,0 0,1-1,-1 0,1 0,-1 0,1-1,-1 1,1-1,0-1,4 1,135-16,-112 4,0-2,-1-1,0-1,-1-2,-1-1,-1-1,-1-1,0-2,14-16,-27 25,-1 0,0-2,-1 0,0 0,-1-1,-1-1,-1 0,0 0,7-18,-17 34,1 0,-1 0,1 0,-1 0,1 0,-1 0,1 0,-1 0,0 0,0 0,1 0,-1 0,0 0,0 0,0 0,0 0,0 0,0 0,-1 0,1 0,0 0,-1 0,1 0,0 0,-1 0,1 0,-1 0,1 0,-1 0,0 1,1-1,-1 0,0 0,1 1,-1-1,0 0,0 1,0-1,0 1,0-1,0 1,0-1,0 1,0 0,0 0,0-1,-47 17,40-9,0 1,0-1,1 2,0-1,0 1,1 0,0 0,1 0,0 1,0 0,1 0,0 0,1 1,0-1,1 1,0 0,1 0,0 0,0 0,2 7,-1-11,0-1,0 1,1 0,1 0,-1-1,1 1,0-1,0 1,1-1,0 0,0 0,0 0,1 0,0 0,0-1,0 0,1 0,0 0,0 0,0-1,0 0,1 0,0 0,0-1,0 1,0-1,0-1,1 1,-1-1,1-1,-1 1,8 0,-9-1,1-1,-1 1,1-1,-1 0,1-1,-1 1,0-1,1 0,-1-1,0 1,0-1,1 0,-1 0,-1-1,1 1,0-1,0-1,9-8</inkml:trace>
</inkml:ink>
</file>

<file path=ppt/ink/ink4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2:43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0 396,'44'-30,"-1"-3,-1-1,-2-2,25-29,91-115,-154 179,-1-1,1 1,-1-1,1 1,0 0,-1-1,1 1,0 0,0 0,0 0,0 1,0-1,0 0,0 1,0-1,0 1,0 0,0-1,0 1,0 0,0 1,0-1,1 0,-1 0,0 1,0-1,0 1,0 0,0 0,0 0,-1-1,1 2,0-1,0 0,-1 0,1 1,0-1,-1 1,0-1,1 1,-1-1,0 1,0 0,0 0,0 0,0 0,0-1,0 3,63 103,-30-72,-16-23</inkml:trace>
</inkml:ink>
</file>

<file path=ppt/ink/ink4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2:45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1 263,'38'-29,"18"-19,4-2,-8 4,-8 9,-12 6,-11 13,-10 14,-1 9,-2 7,-3 7,3 5,-1 3,-1 2,4 1,-1 0,4-1,-1-4</inkml:trace>
</inkml:ink>
</file>

<file path=ppt/ink/ink4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2:44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316 117,'-63'146,"52"-113,-2 0,-1 0,-1-1,-1-1,-2-1,-2 0,0-1,-2-1,-1-2,-1 0,-15 11,21-24</inkml:trace>
  <inkml:trace contextRef="#ctx0" brushRef="#br0" timeOffset="263.084">62 117,'0'19,"5"16,6 7,2 1,2-7,0-5,2-7,-3-3,2-6,-2 1,1-4,4-3,-3 2,2-2,2-2,3-2,-3-2</inkml:trace>
  <inkml:trace contextRef="#ctx0" brushRef="#br0" timeOffset="816.55">683 314,'9'3,"182"35,-182-38,-1 0,1 0,0-1,-1 0,1 0,-1-1,0 0,1 0,-1-1,0 0,0-1,0 0,-1 0,1 0,-1-1,0 0,-1-1,1 1,-1-1,0-1,0 0,1-2,0-1,-1 0,0-1,-1 1,0-1,-1 0,0 0,-1-1,0 1,0-1,-2 1,2-12,-3 18,0 0,0 0,0 0,0 0,-1 0,0 0,0 0,0 0,-1 1,0-1,1 0,-2 1,1-1,0 1,-1 0,0 0,0 0,0 0,-1 0,1 0,-1 1,0 0,0 0,0 0,0 0,0 1,-1-1,1 1,-1 0,0 0,0 1,-2-1,-1 0,1 1,-1-1,1 2,-1-1,1 1,-1 0,0 1,1 0,-1 0,1 0,0 1,-1 1,1-1,0 1,0 0,0 0,1 1,-1 0,1 0,0 1,0 0,0 0,1 0,-3 4,-3 3,0 2,1-1,0 2,1-1,1 1,1 0,0 1,1-1,0 2,1-1,1 1,-9 40,3-1,2 1,3 1,2 16,5-10,0-39,-1-1,-1 1,-1 0,-2-1,0 1,-5 17,6-37,1 1,-1 0,0-1,-1 1,1-1,-1 1,0-1,0 0,-1 0,0-1,1 1,-2-1,1 0,0 0,-1 0,0 0,0-1,0 0,0 0,0 0,-1-1,1 1,-1-1,0-1,1 1,-1-1,0 0,-4 0,-6-5</inkml:trace>
</inkml:ink>
</file>

<file path=ppt/ink/ink4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2:49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1 676,'1'-1,"0"0,0 1,0-1,0 0,0 1,1-1,-1 1,0 0,0-1,1 1,-1 0,0 0,0 0,1 0,-1 0,0 0,1 0,-1 1,0-1,0 0,1 1,-1-1,0 0,0 1,0 0,1-1,-1 1,0 0,0 0,0-1,0 1,0 0,-1 0,1 0,0 0,0 0,-1 0,1 0,0 1,0 0,27 49,78 253,-76-213,-3-121,37-116,37-128,-85 229,47-99,-52 124</inkml:trace>
  <inkml:trace contextRef="#ctx0" brushRef="#br0" timeOffset="888.668">28 422,'309'-378,"-279"335,-4 68,43 137,-46-100,-15-46</inkml:trace>
</inkml:ink>
</file>

<file path=ppt/ink/ink4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2:47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69,'5'0,"6"0,6 0,5 0,4 0,2-4,1-3,0 1,0 2,1 0,-6-3,-2 0,1 0,0 2,2 2,-4-4,-5 0</inkml:trace>
  <inkml:trace contextRef="#ctx0" brushRef="#br0" timeOffset="752.353">1 268,'19'0,"11"0,6 0,1 0,-6-5,-3-2,-2 1,0 1,0 2,1 0,0 2,0 1,-4-5,-1-1,0 0,2 2,-4 1</inkml:trace>
</inkml:ink>
</file>

<file path=ppt/ink/ink4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28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19,'-9'-4,"-1"1,0 0,0 1,0-1,0 2,-1 0,1 0,0 0,0 2,-1-1,1 1,0 1,0 0,0 0,0 1,0 0,0 1,1 0,-1 0,1 1,0 0,1 1,-1 0,1 0,1 1,-1 0,1 1,-2 2,2 4,0 1,2 0,0 0,0 0,2 0,0 1,0-1,2 1,0 0,1 0,0 0,2 8,-2-16,-28 219,1-1,-1-57,0 56,28-223,0 0,0-1,0 1,0 0,0 0,1-1,-1 1,1 0,-1-1,1 1,0 0,0-1,0 1,-1-1,1 1,1-1,-1 0,0 1,0-1,0 0,1 0,-1 0,1 0,-1 0,1 0,-1 0,1 0,-1-1,1 1,0 0,-1-1,1 0,0 1,0-1,-1 0,1 0,0 0,0 0,0 0,-1 0,1-1,0 1,-1 0,1-1,0 0,-1 1,2-1,193-28,-61 12,-122 11,-8 0</inkml:trace>
</inkml:ink>
</file>

<file path=ppt/ink/ink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2:57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53 546,'-26'78,"20"-46,2-23,1 0,0 0,0 0,1 1,0-1,1 1,0-1,0 1,1 0,0 0,1-1,0 1,1 0,-1-1,2 1,0-1,0 0,0 0,1 0,1 0,0-1,0 0,0 0,1 0,0 0,0-1,1 0,0 0,5 2,-4-7,0-1,1 0,-1-1,1 0,-1 0,1-1,-1 0,0 0,1-1,-1 0,0-1,0 0,0 0,-1 0,1-1,-1-1,0 1,0-1,0 0,-1 0,1-1,-1 0,-1 0,6-7,33-34,-2-1,-3-2,-1-1,-3-3,22-44,-57 96,23-37,-3-1,-1-2,-2 0,-2-1,-2 0,-2-1,-2 0,1-22,-9 62,0 0,0 0,0 0,-1 0,0 0,1 0,-2 0,1 0,0 0,-1 0,0 0,0 0,0 0,0 0,-1 0,1 0,-1 1,0-1,0 1,-1-1,1 1,-1 0,1 0,-3-2,2 6,0 0,0 0,-1 0,1 0,0 0,0 1,0 0,1-1,-1 1,0 0,0 0,1 0,0 1,-1-1,1 1,0-1,0 1,0 0,0 0,1 0,-1 0,1 0,0 0,0 0,0 0,-1 4,-15 50,1 0,3 1,3 1,2 0,3 0,3-42,-8 143,9 151,4-133,-4 221,-27-131,-3-140,31-127,-1 0,1 0,-1 0,1-1,-1 1,0 0,1 0,-1-1,0 1,1 0,-1-1,0 1,0-1,1 1,-1-1,0 1,0-1,0 0,0 1,0-1,0 0,0 0,0 1,0-1,0 0,0 0,1 0,-1 0,0 0,0-1,0 1,0 0,0 0,0-1,0 1,0 0,0-1,0 1,1-1,-1 1,0-1,0 1,1-1,-1 0,0 1,1-1,-1 0,0 0,1 0,-1 1,1-1,-1 0,1 0,0 0,-1 0,-27-48,7 3,3-1,1 0,3-2,2 1,1-5,11 44,-1 0,1 0,1 0,0 1,0-1,0 0,1 0,1 1,-1-1,2 1,-1-1,1 1,0 1,0-1,1 0,0 1,1 0,0 0,0 1,0-1,1 1,0 1,0-1,0 1,1 0,7-3,9-6,-2 1</inkml:trace>
</inkml:ink>
</file>

<file path=ppt/ink/ink4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31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1,'8'10,"-1"1,0 0,-1 0,0 1,0-1,-2 1,1 0,-1 1,-1-1,1 9,4 8,33 152,-41-180,0 0,0 0,0 0,0 0,0 0,0 0,0 0,1 0,-1 0,0 0,1 0,-1 0,0 0,1 0,-1 0,1 0,0-1,-1 1,1 0,0 0,-1-1,1 1,0 0,0-1,0 1,0 0,-1-1,1 1,0-1,0 0,0 1,0-1,0 0,0 0,0 1,0-1,0 0,0 0,0 0,0 0,0 0,0 0,0-1,0 1,0 0,0 0,0-1,0 1,0-1,0 1,0-1,0 1,0-1,0 1,-1-1,1 0,0 0,0 1,-1-1,1 0,0 0,20-24,-1-1,-1 0,-1-1,-2-1,0-1,9-25,-8 19,6-21,-16 31</inkml:trace>
</inkml:ink>
</file>

<file path=ppt/ink/ink4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31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0 137,'386'0,"-425"-38,-54-39,70 55</inkml:trace>
</inkml:ink>
</file>

<file path=ppt/ink/ink4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37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1,'-6'10,"0"0,1 1,0 0,1 0,0 1,1-1,0 1,1 0,1-1,-1 1,2 0,0 0,0 0,1 0,0 0,1 0,1-1,0 1,0 0,1-1,0 0,1 0,6 9,-8-17,1 0,-1 0,1-1,-1 1,1-1,0 0,0 0,0 0,1 0,-1-1,0 0,0 1,1-2,-1 1,1 0,-1-1,1 0,-1 0,1-1,-1 1,0-1,1 0,-1 0,0 0,1 0,-1-1,0 0,2-1,4-1,-1-1,1-1,-1 1,0-2,0 1,0-1,-1 0,0-1,-1 0,0 0,2-3,-6 7,0-1,0 1,0-1,0 0,-1 1,0-1,0 0,0-1,-1 1,1 0,-1 0,-1-1,1 1,-1-1,0 1,0 0,0-1,-1 1,0-1,0 1,0 0,0 0,-1 0,0-1,0 2,-1-1,1 0,-1 0,0 1,-1-1,-2-2,-10-7</inkml:trace>
</inkml:ink>
</file>

<file path=ppt/ink/ink4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37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1,'-29'233,"0"73,29-260,0-35</inkml:trace>
  <inkml:trace contextRef="#ctx0" brushRef="#br0" timeOffset="253.295">0 227,'44'4,"23"3,5-1,0-1,-7-2,-15-1</inkml:trace>
</inkml:ink>
</file>

<file path=ppt/ink/ink4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37 534,'-7'21,"2"-11,0 0,1 0,1 0,-1 0,2 1,-1-1,2 1,-1 0,1 0,1-1,0 1,1 0,0 0,0-1,1 1,1 0,-1-1,3 4,-4-13,0 1,0-1,1 1,-1-1,0 1,1-1,-1 0,1 0,-1 0,1 0,-1 0,1 0,0 0,0-1,-1 1,1 0,0-1,0 0,0 1,-1-1,1 0,0 0,0 0,0 0,0 0,0 0,0-1,-1 1,1-1,0 1,0-1,-1 0,1 0,0 1,-1-1,1 0,0-1,-1 1,1 0,49-56,-46 49,1-1,-2 0,1 0,-2 0,1-1,-1 0,0 1,-1-1,0 0,-1 0,0-1,0 1,-1 0,-1 0,0 0,0-2,-5-5</inkml:trace>
  <inkml:trace contextRef="#ctx0" brushRef="#br0" timeOffset="366.355">347 788,'10'-34,"8"-15,0-5,3 8,2 15,-2 19,-6 15,0 8,-2 7,-4 4,1 0,5-5,-2-10,3-11,3-4,-1-6,0-1,-2 2</inkml:trace>
  <inkml:trace contextRef="#ctx0" brushRef="#br0" timeOffset="971.137">940 534,'-11'8,"-9"4,1 1,0 1,1 1,0 1,1 0,-3 6,19-21,-1-1,1 1,0 0,0-1,0 1,0 0,0 0,1 0,-1-1,0 1,0 0,1 0,-1 0,0 0,1 1,-1-1,1 0,-1 0,1 0,0 0,-1 1,1-1,0 0,0 0,0 0,0 1,0-1,0 0,0 0,0 1,1-1,-1 0,0 0,1 0,-1 0,1 1,-1-1,1 0,0 0,-1 0,1 0,0 0,0 0,0-1,0 1,0 0,0 0,0 0,0-1,0 1,0-1,0 1,0-1,0 1,0-1,1 0,-1 1,0-1,0 0,0 0,1 0,-1 0,0 0,0 0,1 0,-1 0,1-1,142-57,-142 58,0 0,1 1,-1-1,0 0,1 1,-1-1,0 1,1 0,-1 0,0 0,0 0,0 0,0 0,0 0,0 1,0-1,0 1,-1 0,1-1,0 1,-1 0,1 0,-1 0,0 0,0 0,0 0,0 0,0 2,26 28,-23-30,0 0,0 0,0 0,1-1,-1 1,1-1,-1 0,1-1,-1 1,1-1,-1 1,1-2,-1 1,1 0,-1-1,1 0,-1 0,1 0,-1 0,0-1,1 0,-1 0,0 0,0 0,-1-1,1 1,0-1,-1 0,1-1,90-100,-72 70,-1-1,-2-1,-2-1,-1-1,-2 0,-1 0,-2-2,-2 1,-2-1,-1-1,-2 1,-2-6,-12-23,10 68,0 0,-1-1,1 1,-1 0,1 0,-1 0,1 0,-1 0,0 0,0 0,1 0,-1 0,0 0,0 0,0 0,0 0,0 1,0-1,0 0,0 1,0-1,0 1,-1-1,1 1,0 0,0-1,-1 1,1 0,0 0,0 0,-1 0,1 0,0 0,0 0,0 0,-1 1,1-1,0 0,0 1,0-1,-1 1,1-1,0 1,0-1,0 1,0 0,0 0,0 0,0-1,0 1,1 0,-2 1,-9 12,1 0,1 0,0 1,1 0,0 1,1 0,1 0,1 0,0 1,1 0,1 0,0 0,1 0,1 0,1 0,1 1,0-1,3 11,-4-16,-1 14,1-1,2 1,0-1,2 0,1 1,1-2,1 1,0-1,3 0,0-1,7 12,-11-23,1-1,0-1,1 1,0-1,0 0,1-1,1 0,-1 0,2-1,-1 0,1-1,0 0,5 1,-5-2,58 11,-54-20</inkml:trace>
</inkml:ink>
</file>

<file path=ppt/ink/ink4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34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0,'-5'29,"4"14,6 0,7-8,7-9,0-14,1-14,-2-12,-5-7,-9-6,-10 2,-9 6,-6 5,0 6</inkml:trace>
  <inkml:trace contextRef="#ctx0" brushRef="#br0" timeOffset="522.82">459 28,'-16'4,"-1"0,1 1,0 1,1 0,-1 1,1 1,1 1,-1 0,2 0,-1 1,1 1,-6 7,17-16,1-1,-1 1,1 0,-1-1,1 1,0 0,-1 0,1 0,0 0,0 0,1 0,-1 0,0 0,1 0,-1 0,1 1,0-1,0 0,0 0,0 0,0 1,0-1,0 0,1 0,-1 0,1 1,0-1,-1 0,1 0,0 0,0 0,0 0,1-1,-1 1,0 0,1 0,-1-1,1 1,0-1,-1 1,1-1,0 0,0 0,0 0,0 0,0 0,0 0,0 0,0 0,0-1,1 1,7 0,1 0,-1 0,0-1,0 0,0 0,0-2,0 1,0-1,0 0,8-4,68-8,-83 14,1 0,0 1,-1-1,1 1,-1 0,1 0,-1 1,1-1,-1 1,0 0,0-1,0 1,0 1,0-1,0 0,0 1,-1 0,1-1,-1 1,0 0,0 0,0 0,0 0,-1 1,1-1,-1 1,1-1,-1 1,-1-1,1 1,0 1,0 115,-17-54,-3-1,-2-1,-3-1,-14 21,36-77,-1 0,0 0,-1-1,1 0,-1 1,-1-1,1-1,-1 1,0-1,0 0,-1 0,1 0,-1-1,0 1,-1-1,6-4,0 1,-1-1,1 0,0 0,0 0,0 0,0 0,0 0,0-1,0 1,0 0,-1 0,1-1,0 1,0-1,0 1,0-1,0 1,1-1,-1 0,0 1,0-1,0 0,0 0,1 0,-1 0,0 1,1-1,-1 0,1 0,-1 0,1 0,-1 0,1 0,0-1,0 1,-1 0,1 0,0 0,0 0,0-1,-5-51,5 49,2-26,1 2,2-1,1 0,0 1,3 0,0 1,2-1,5-8,16-22,-14 33</inkml:trace>
</inkml:ink>
</file>

<file path=ppt/ink/ink4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33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1,'-28'292,"16"-13,-6-90,19-189</inkml:trace>
  <inkml:trace contextRef="#ctx0" brushRef="#br0" timeOffset="245.872">1 452,'38'-5,"23"-1,0-5,-4 0,-9 1,-11-2,-8 1,-8-2,-4-4,-4 0</inkml:trace>
  <inkml:trace contextRef="#ctx0" brushRef="#br0" timeOffset="579.763">424 114,'0'482,"-1"-479,0 0,0 1,1-1,-1 0,1 1,0-1,0 0,0 1,0-1,1 0,-1 1,1-1,0 0,0 0,0 1,0-1,1 0,-1 0,1 0,0-1,0 1,0 0,0-1,0 1,1-1,-1 1,1-1,-1 0,1 0,0-1,0 1,0 0,0-1,0 0,0 1,0-1,1-1,-1 1,0 0,1-1,-1 0,1 1,132-65,-133 64,0 0,0 0,0 0,0 0,-1 1,1 0,0-1,0 1,-1 0,1 0,-1 1,1-1,-1 0,1 1,-1 0,0-1,1 1,-1 0,0 0,-1 0,1 0,0 1,0-1,-1 0,1 1,-1 0,0-1,0 1,0-1,0 1,0 2,7 10,2 1</inkml:trace>
</inkml:ink>
</file>

<file path=ppt/ink/ink4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32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76,'-10'2,"0"1,0 0,0 0,0 1,0 0,1 1,0 0,0 0,0 1,1 0,-1 1,2 0,-1 0,1 1,0 0,0 0,1 0,0 1,1 0,0 0,0 1,1-1,-1 5,4-11,1-1,0 1,0-1,0 1,0-1,0 1,0-1,1 1,-1-1,1 0,0 1,-1-1,1 0,0 1,0-1,1 0,-1 0,0 0,1 0,0 0,-1 0,1 0,0-1,0 1,0-1,0 1,0-1,0 0,0 0,0 1,1-1,-1-1,0 1,1 0,-1-1,1 1,-1-1,2 0,95-7,-89 3,-1-1,0 0,0-1,0 0,-1 0,0-1,0 0,0 0,-1-1,0 0,-1 0,0 0,0-1,-1 0,0-1,0 1,-1-1,-1 1,1-1,-1-1,-1 1,0 0,-1 0,0-1,0-5,-1 13,0-1,0 1,0 0,0 0,0 0,-1 0,0 0,1 0,-1 0,0 0,-1 0,1 0,0 0,-1 1,0-1,0 0,1 1,-1-1,-1 1,1 0,0 0,0 0,-1 0,0 0,1 0,-1 1,0-1,0 1,-2-1,-10 1</inkml:trace>
  <inkml:trace contextRef="#ctx0" brushRef="#br0" timeOffset="287.859">498 302,'0'0,"0"-5,0-6,0-6,4-1,3-1,4-3,0-2,4 3,-2 0,3 4,-2 0,1 3,-1-2,1 3,3 4,-2 7,-3 4</inkml:trace>
</inkml:ink>
</file>

<file path=ppt/ink/ink4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40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1 327,'134'-130,"26"-50,-160 179,0 0,1 0,-1 0,1 0,-1 0,1 1,-1-1,1 0,-1 0,1 1,0-1,-1 0,1 1,0-1,0 0,0 1,-1-1,1 1,0 0,0-1,0 1,0 0,0-1,0 1,0 0,0 0,0 0,0 0,0 0,0 0,0 0,0 0,0 0,0 1,0-1,-1 0,1 0,0 1,0-1,0 1,0-1,0 1,-1-1,1 1,0 0,0-1,-1 1,1 0,0-1,-1 1,1 0,-1 0,1 0,-1 0,1-1,-1 1,0 0,1 0,-1 1,7 121,-9-114,1 0,-1 0,1 0,1 0,0 1,0-1,1 0,0 0,1 0,0 0,0-1,1 1,0 0,0-1,1 1,0-1,1 0,0-1,0 1,0-1,1 0,0 0,1-1,0 0,-1 0,6 3,8 1</inkml:trace>
</inkml:ink>
</file>

<file path=ppt/ink/ink4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39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0 349,'88'-40,"-73"30,11-10,0 0,-2-2,-1 0,0-2,-2 0,12-19,-28 36,0 2,0 0,-1-1,1 1,-1-1,-1-1,1 1,-1 0,0-1,0 0,-1 1,0-1,0 0,-1 0,0-2,-2 8,0 0,0 0,0 0,-1 1,1-1,0 0,0 1,-1 0,1-1,-1 1,1 0,0-1,-1 1,1 0,-1 0,1 0,0 0,-1 0,1 1,-1-1,1 0,0 1,-1-1,1 0,0 1,-1 0,1-1,0 1,0 0,0 0,0 0,0 0,0 0,0 0,0 0,0 0,0 0,0 0,0 0,1 0,-1 1,0-1,1 0,-1 1,0-1,-8 7,0 0,1 0,0 1,0 0,0 0,1 1,1-1,0 2,0-1,1 1,0 0,1 0,0 0,1 0,0 1,1 0,0-1,1 8,2-15,-1 0,2 0,-1-1,0 1,1 0,0 0,-1-1,2 1,-1-1,0 0,1 1,-1-1,1 0,0 0,0-1,0 1,0-1,1 1,-1-1,1 0,-1 0,1-1,0 1,0-1,-1 0,1 0,0 0,0 0,1-1,6 2,0-1,1-1,-1 0,1-1,-1 0,1 0,-1-1,0-1,7-2,24-8,0-2,-2-2,0-1,-1-2,-1-2,0-1,3-7,9-20,-49 49,-1 0,1 0,0 0,0 0,0 0,-1 0,1 0,0 0,-1 0,1 0,-1 0,1 0,-1 0,0-1,1 1,-1 0,0 0,0 0,0-1,0 1,0 0,0 0,0-1,0 1,-1 0,1 0,0 0,-1 0,1-1,-1 1,1 0,-1 0,0 0,1 0,-1 0,0 0,0 0,0 0,1 1,-1-1,0 0,0 0,0 1,-1-1,1 1,0-1,0 1,0-1,0 1,0 0,-1-1,0 1,-2 0,0-1,0 2,-1-1,1 0,0 1,0 0,0 0,0 0,-1 0,2 0,-1 1,0 0,0 0,0 0,1 0,-1 1,1 0,0-1,0 1,0 0,0 0,0 1,1-1,-1 1,1-1,0 1,0 0,0 0,1-1,-1 1,1 1,0-1,0 0,1 0,-1 0,1 0,0 1,0-1,0 1,5 3,0 0,1 0,-1 0,2-1,-1 0,1 0,0-1,0 0,1 0,0-1,0 0,0 0,1-1,0 0,0 0,0-1,0 0,0-1,0 0,1 0,-1-1,1 0,3-1,2 1,1 0,-1-2,1 0,-1-1,1 0,-1-1,0-1,0 0,-1-1,1-1,-1 0,0-1,0-1,5-4,-16 11,0-1,0 0,0 0,0 0,0 0,0 0,0-1,-1 1,1-1,-1 0,0 1,0-1,0 0,0-1,0 1,0 0,-1 0,1-3,-1-8</inkml:trace>
  <inkml:trace contextRef="#ctx0" brushRef="#br0" timeOffset="662.34">931 265,'12'-1,"0"-1,-1-1,0 0,1 0,-1-1,0-1,-1 1,1-2,7-5,-2 3,88-62,-100 68,0-1,-1-1,0 1,1 0,-1-1,0 0,-1 0,1 1,-1-2,0 1,0 0,0 0,0-1,-1 1,1-1,-1 1,-1-1,1 0,-1 1,1-1,-1 0,0 1,-1-1,1 0,-1 0,0 3,1 0,-1 0,0 0,0 0,1 0,-1 1,0-1,-1 0,1 1,0-1,0 1,-1-1,1 1,-1 0,1-1,-1 1,1 0,-1 0,0 0,0 0,0 0,1 1,-1-1,0 0,0 1,0 0,0-1,0 1,0 0,0 0,0 0,0 0,0 0,0 1,0-1,0 0,0 1,0 0,0-1,1 1,-1 0,0 0,0 0,0 1,-74 54,64-43,1 1,0 0,1 1,1 0,1 0,0 1,0 0,2 1,0-1,1 1,1 0,0 1,2-1,0 1,0-1,2 13,1-26,1 0,0 0,0 0,0 0,1 0,-1-1,1 1,0-1,0 0,0 0,0 0,0 0,1-1,-1 1,1-1,0 0,0 0,0 0,0 0,0-1,0 0,0 1,1-2,-1 1,0 0,1-1,-1 0,0 0,1 0,-1-1,0 1,1-1,-1 0,0 0,3-2,3 3,16-1</inkml:trace>
</inkml:ink>
</file>

<file path=ppt/ink/ink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2:58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45,'0'-19,"0"-6</inkml:trace>
</inkml:ink>
</file>

<file path=ppt/ink/ink4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48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0,'-86'45,"82"-44,1 0,-1 1,1-1,0 1,0 0,0 0,0 0,0 0,1 0,-1 1,0-1,1 1,0 0,-1-1,1 1,1 0,-1 0,0 1,1-1,-1 0,1 1,0-1,0 0,0 1,1-1,-1 1,1-1,0 1,0 0,0-1,0 1,1-1,-1 1,1-1,0 1,0-1,0 0,1 1,-1-1,1 1,25 22,-24-24,1 0,-1 0,0 1,1-1,-1 1,0 0,0 0,-1 0,1 0,-1 0,1 0,-1 1,0 0,0-1,-1 1,1 0,-1 0,0 0,0 0,0 0,0 0,-1 0,0 0,1 0,-2 0,1 0,0 0,-1 0,0 0,0 0,0 0,0 0,-1 0,-1 1,0-1,0 0,0 0,0 0,0 0,-1-1,0 0,0 1,0-1,0-1,0 1,0 0,-1-1,1 0,-1 0,0-1,0 1,0-1,-18 4</inkml:trace>
</inkml:ink>
</file>

<file path=ppt/ink/ink4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46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83 565,'-25'139,"11"79,-4 20,2-181,6-95,14 9,1 2,1-1,1 0,2 1,0 1,2 0,13-22,-1-4,-2 5,3 1,2 1,1 1,3 1,1 2,21-21,-40 49,-9 8,-1 1,1 0,1-1,-1 1,1 0,0 0,0 1,0-1,0 1,0 0,1 0,0 0,-1 1,1 0,0 0,0 0,0 0,1 1,-1 0,0 0,6 0,-8 3,0 1,0 0,0 0,-1 0,1 0,-1 0,1 1,-1-1,0 1,0 0,-1 0,1-1,-1 1,0 0,0 0,0 0,-1 1,1-1,-1 0,0 0,0 0,0 0,-1 0,1 0,-2 2,2 1,-2 8,0 1,-2 0,0-1,0 0,-2 0,0 0,0-1,-2 0,0 0,0-1,-1 0,-1 0,0-1,-1 0,0-1,0 0,-2-1,1 0,-4 1,13-9,1 0,-1 0,0 0,0 0,0 0,0-1,0 0,0 1,0-1,-1-1,1 1,0 0,-1-1,1 1,0-1,-1 0,1 0,-1-1,1 1,0-1,-1 1,1-1,0 0,0 0,0-1,0 1,0-1,0 1,0-1,0 0,0 0,1 0,-1 0,1-1,-1 1,1-1,0 0,-7-14</inkml:trace>
  <inkml:trace contextRef="#ctx0" brushRef="#br0" timeOffset="364.872">902 481,'-43'26,"2"2,0 2,2 2,1 1,-18 23,52-54,0 1,0 0,0 1,1-1,-1 1,1-1,0 1,1 0,-1 0,0 0,1 1,0-1,0 1,0-1,1 1,0-1,0 1,0 0,0 0,0 0,1-1,0 1,0 0,1 0,-1 0,1 0,0-1,0 1,1 0,-1-1,1 1,0-1,0 1,1-1,-1 0,1 0,0 0,1 1,3-2,-1 1,1-1,-1-1,1 1,0-1,0-1,0 1,0-1,0 0,1-1,-1 1,0-1,0-1,0 0,1 0,-1 0,0-1,0 0,-1 0,1-1,0 1,-1-2,1 1,-1-1,0 0,0 0,-1 0,1-1,-1 0,0 0,0-1,0 1,-1-1,0 0,0-1,6-4,-1-1,-1-1,0 1,0-1,-1 0,-1-1,0 0,-1 0,-1 0,0-1,-1 1,0-1,-1 0,-1 0,0-9,-17-17,2 29</inkml:trace>
  <inkml:trace contextRef="#ctx0" brushRef="#br0" timeOffset="622.439">1240 594,'-14'34,"-10"15,-1 5,5-8</inkml:trace>
  <inkml:trace contextRef="#ctx0" brushRef="#br0" timeOffset="850.118">1127 114,'10'10,"3"2</inkml:trace>
  <inkml:trace contextRef="#ctx0" brushRef="#br0" timeOffset="1170.086">1410 735,'128'-213,"-78"156,-48 58,0 1,0-1,0 1,-1-1,1 1,-1 0,1 0,-1 0,0 0,1 0,-1 0,0 0,0 0,-1 0,1 0,0 1,-1-1,1 0,-1 1,0-1,0 0,0 1,0-1,0 0,0 1,0-1,-1 0,0 1,1 0,-1 47,12 67,-10-114,-1-1,1 0,0 0,0 0,1 0,-1 0,0 0,1 0,-1 0,1 0,0-1,-1 1,1-1,0 1,0-1,0 0,0 0,0 1,0-1,0-1,1 1,-1 0,0-1,1 1,-1-1,0 1,1-1,-1 0,0 0,1 0,-1 0,0-1,1 1,-1-1,0 1,2-2,72-45,3-72,-55 76,-15 25</inkml:trace>
  <inkml:trace contextRef="#ctx0" brushRef="#br0" timeOffset="1451.042">2257 1,'5'43,"1"34,-5 8,-2-1,-2-9,0-13,1-8,0-8,1-6,1-6,-5-4,-2-2,1-2,1 1,1 0,-2-5,-7-6,0-5</inkml:trace>
  <inkml:trace contextRef="#ctx0" brushRef="#br0" timeOffset="1702.891">2003 424,'29'-5,"28"4,10 6,-7 2</inkml:trace>
</inkml:ink>
</file>

<file path=ppt/ink/ink4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44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474 311,'-7'-4,"0"0,0 0,0 1,-1 1,1-1,-1 1,0 0,1 1,-1 0,0 0,0 0,0 1,-7 1,-6 1,0 1,-1 0,1 2,1 0,-1 2,1 0,0 1,0 1,1 1,-2 2,-38 17,-4 12,62-40,-1 0,1 0,0 0,1 1,-1-1,0 0,0 0,0 1,1-1,-1 1,1-1,-1 1,1-1,0 1,-1-1,1 1,0-1,0 1,0-1,0 1,0-1,0 1,1-1,-1 1,0-1,1 1,-1-1,1 1,0-1,-1 1,1-1,0 0,0 0,0 1,0-1,0 0,0 0,0 0,0 0,1 0,-1 0,0 0,1-1,-1 1,1 0,50 20,-47-20,0 0,-1 0,1 0,0 1,-1 0,1 0,-1 0,1 0,-1 1,0 0,0 0,0 0,-1 0,1 0,-1 1,0 0,1 1,-3 0,-1 1,-1 0,1-1,-1 1,0-1,0 1,-1-1,1 1,-1-1,0 0,-1 0,1 0,-1 0,0 0,-1 0,1-1,-1 0,1 1,-1-1,-1-1,1 1,0-1,-1 1,-1-1,5-2,-72 83,72-83,0 1,0 0,0 0,0 0,0 0,0 0,0 1,1-1,-1 0,1 0,-1 0,1 1,0-1,0 0,0 1,0-1,0 0,1 0,-1 1,1-1,-1 0,1 0,0 0,0 0,0 0,0 0,0 0,0 0,1 0,-1 0,1-1,-1 1,1 0,0-1,-1 0,1 1,0-1,0 0,0 0,0 0,0 0,0 0,0 0,1-1,0 1,141 34,-101-46,-31-1</inkml:trace>
  <inkml:trace contextRef="#ctx0" brushRef="#br0" timeOffset="296.341">163 0,'-20'66,"2"1,4 1,2 0,0 37,11-52,3 0,2 0,2 0,2 0,14 41,3 34,-14 114,-11-218</inkml:trace>
</inkml:ink>
</file>

<file path=ppt/ink/ink4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43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100 854,'43'-10,"0"-1,-1-2,0-2,-1-2,-1-2,26-16,-57 28,-1 0,1 0,-1-1,-1 0,0 0,0-1,0 0,-1 0,0-1,-1 1,0-1,-1-1,3-9,-5 15,0-1,0 0,-1 0,0 0,0 0,-1 0,1 0,-1 0,-1 0,1 0,-1 1,0-1,-1 0,1 0,-1 0,0 1,0-1,-1 1,0-1,0 1,0 0,0 0,-1 1,0-1,0 1,-2-2,1 3,1 0,-1 1,0 0,0 0,-1 0,1 0,0 1,-1 0,1 0,0 0,-1 1,1 0,-1 0,1 0,-1 1,1 0,0 0,-1 0,1 0,0 1,0 0,0 0,0 1,0-1,0 1,1 0,-1 0,1 1,0-1,0 1,0 0,0 0,1 0,0 1,-1-1,2 1,-1 0,0-1,1 1,-1 5,-11 18,1 0,2 1,1 1,2-1,0 2,2-1,1 1,2-1,0 32,5 24,-12 142,8-213,-1 0,-1 0,-1 0,0-1,-1 1,-1-1,0-1,0 1,-2-1,0 0,0-1,-1 0,-7 7,11-14,3-1,-1 0,0 0,0 0,0 0,-1-1,1 1,-1-1,0 0,0-1,0 1,0-1,0 0,-1 0,1-1,-6 2,-4-5</inkml:trace>
  <inkml:trace contextRef="#ctx0" brushRef="#br0" timeOffset="582.444">184 233,'40'-26,"-1"-2,-2-2,-1-1,-2-2,15-19,-44 46,-5 5,0-1,1 1,-1 0,0 0,0 0,1 0,-1 0,1 0,-1-1,1 1,-1 0,1 0,0 0,-1 1,1-1,0 0,0 0,0 0,-1 0,1 1,0-1,0 0,0 1,0-1,0 1,1-1,-1 1,0 0,0-1,0 1,0 0,0 0,1 0,-1 0,0 0,0 0,0 0,0 0,1 0,-1 0,0 1,0-1,0 0,0 1,0-1,0 1,0-1,0 1,0 0,0 0,0-1,1 2,34 163,3-25,-27-122</inkml:trace>
</inkml:ink>
</file>

<file path=ppt/ink/ink4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42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379 311,'-56'-6,"20"10,0 2,1 1,0 2,1 1,-1 2,2 1,-6 5,37-19,1 1,-1 0,1 0,-1 1,1-1,-1 0,1 0,-1 1,1-1,-1 1,1-1,-1 1,1-1,0 1,-1 0,1 0,0 0,0 0,0 0,-1 0,1 0,0 0,0 0,1 0,-1 1,0-1,0 0,0 1,1-1,-1 1,1-1,-1 1,1-1,0 1,0-1,-1 1,1-1,0 1,0-1,0 1,1-1,-1 1,0-1,1 1,-1-1,0 1,1-1,0 0,-1 1,1-1,0 0,0 1,0-1,0 0,0 0,0 0,0 0,0 1,160 57,-159-58,0 1,0-1,0 1,0 0,0 0,0 0,-1 0,1 0,-1 0,1 0,-1 0,0 1,0-1,0 1,0-1,0 1,-1-1,1 1,-1-1,0 1,1 0,-1-1,0 1,-1-1,1 1,0 0,-1-1,1 1,-1-1,0 1,0-1,0 0,0 1,-1 0,-53 80,46-72,-6 6,-36 59,49-73,1 0,0-1,1 1,-1 0,1 0,-1 0,1 0,0-1,0 1,0 0,0 0,0 0,1 0,-1-1,1 1,0 0,0 0,0-1,0 1,0 0,1-1,-1 0,1 1,0-1,-1 0,1 1,0-1,0 0,2 1,1 0,-1 0,1 0,-1 0,1-1,0 0,0 0,0 0,0 0,0-1,1 0,-1 0,0 0,0-1,1 0,-1 0,1 0,-1-1,0 0,0 0,1 0,-1 0,0-1,0 0,0 0,0 0,1-1,7-10</inkml:trace>
  <inkml:trace contextRef="#ctx0" brushRef="#br0" timeOffset="328.183">96 1,'3'55,"3"1,2-1,2 0,7 14,17 101,-29-135,27 286,-34-120,2-177</inkml:trace>
</inkml:ink>
</file>

<file path=ppt/ink/ink4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51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1,'-20'97,"4"1,5 1,3 11,14-3,-6-105,0 1,1-1,-1 1,1 0,0-1,0 1,0-1,0 0,0 1,1-1,-1 0,1 0,-1 0,1 0,0 0,0 0,0 0,0 0,0-1,0 1,0-1,1 0,-1 1,1-1,-1 0,1-1,-1 1,1 0,-1-1,1 1,-1-1,1 0,0 0,-1 0,1 0,0 0,0-1,172-75,-172 76,-1-1,1 1,-1 0,1 0,-1 1,0-1,1 0,-1 1,1 0,-1-1,1 1,-1 0,0 0,0 0,0 1,1-1,-1 1,0-1,-1 1,1-1,0 1,0 0,-1 0,1 0,-1 0,1 0,-1 0,0 0,0 1,0-1,0 0,0 1,-1-1,1 1,-1-1,1 1,-1-1,0 1,0-1,34 58,-16-51,1-3</inkml:trace>
</inkml:ink>
</file>

<file path=ppt/ink/ink4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52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31 229,'1'0,"19"-6,1-1,-2-1,1-1,-1 0,0-1,-1-1,0-1,-1-1,0 0,-1-1,4-6,-19 19,1-1,0 0,-1 1,1-1,-1 0,0 0,0 0,0 0,0 0,0 0,0 0,0-1,-1 1,1 0,-1 0,1-1,-1 1,0 0,0 0,0-1,0 1,-1 0,1-1,-1 1,1 0,-1 0,0 0,1-1,-1 1,0 0,-1 0,1 0,0 1,0-1,-1 0,1 0,-1 1,0-1,0 1,1-1,-1 1,0 0,0-1,0 1,0 0,-1 0,-4-1,0 0,0 1,0 0,0 0,0 1,0 0,0 0,0 0,0 1,-1 0,2 0,-1 1,0 0,0 0,0 1,1 0,0 0,-1 0,1 1,0 0,1 0,-1 1,1-1,-1 1,2 0,-1 1,0 0,-2 1,1 0,0 1,1 0,0 0,0 0,1 0,0 1,0-1,1 1,0 0,1 0,0 1,0-1,1 0,0 1,0-1,1 0,1 1,0-1,1 6,-1-10,1-1,0 1,0 0,0-1,1 0,0 1,-1-1,1 0,1 0,-1-1,1 1,-1-1,1 1,0-1,0-1,1 1,-1 0,0-1,1 0,0 0,-1 0,1-1,0 1,4-1,122 9,-130-10,23 0</inkml:trace>
</inkml:ink>
</file>

<file path=ppt/ink/ink4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52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1,'-34'29,"-11"19,3 6,8-2,14-4,16-6,13-10,10-5,7-8,3-7,2-5,0-4,0-8,0-2,-2-1,0-3,-5 0</inkml:trace>
</inkml:ink>
</file>

<file path=ppt/ink/ink4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53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1,'-12'12,"2"0,0 1,1 1,0 0,1 0,0 0,1 1,1 0,0 1,1-1,1 1,0 1,4-14,-1 0,1 0,0 0,0 0,0-1,0 1,1 0,-1 0,1-1,0 1,-1 0,1 0,1-1,-1 1,0-1,1 1,-1-1,1 0,-1 0,1 1,0-1,0 0,0 0,0-1,1 1,-1 0,0-1,1 1,-1-1,1 0,0 0,-1 0,1 0,0 0,-1-1,1 1,0-1,0 0,0 0,0 0,-1 0,1 0,0-1,0 1,-1-1,1 1,0-1,1-1,1 2,0-1,1 0,-1-1,0 1,0-1,0 0,0 0,0-1,0 1,-1-1,1 0,-1 0,0-1,0 1,0-1,0 0,0 0,-1 0,0-1,0 1,0-1,0 0,-1 1,0-1,0 0,0-1,-1 1,0 0,0 0,0-1,0 1,-1-1,0 1,0 0,0-1,-1 1,0 0,0-1,0 1,-1 0,-1-3,-42-44,27 44</inkml:trace>
</inkml:ink>
</file>

<file path=ppt/ink/ink4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54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278 311,'-27'14,"0"2,1 1,1 1,1 1,0 1,1 1,2 2,0 0,-4 8,22-29,1 0,-1 0,0 0,1 1,0-1,0 1,0-1,0 1,0 0,0 0,1 0,-1 0,1 0,0 0,0 0,0 1,0-1,1 0,-1 1,1-1,0 0,0 1,0-1,0 0,1 1,-1-1,1 0,0 1,0-1,0 0,0 0,1 0,-1 0,1 0,0 0,0 0,0-1,0 1,0-1,1 1,-1-1,1 0,-1 0,1 0,3 2,12 0,0 0,1-2,-1 0,1-1,-1 0,1-2,0 0,10-3,145-36,-148 31</inkml:trace>
  <inkml:trace contextRef="#ctx0" brushRef="#br0" timeOffset="253.218">757 0,'-10'39,"-7"41,-2 11,4 1,3-11,-1-14,2-14,3-11,8-8,8-5,3-13,-1-8</inkml:trace>
  <inkml:trace contextRef="#ctx0" brushRef="#br0" timeOffset="487.013">503 283,'38'-5,"28"-1,7 0,-5 1,-8 2,-10 0,-13 2</inkml:trace>
</inkml:ink>
</file>

<file path=ppt/ink/ink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2:59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0,'-76'125,"6"2,-19 55,65-105,67-156,233-298,-257 356,-8 42,-11 61,-2-65,2 1,-1-1,2 0,0 0,1 0,1 0,1 0,0 0,1-1,1 1,0-1,9 14,-12-26,0 0,0 0,1 0,0-1,0 1,0-1,0 0,0 0,1 0,-1 0,1-1,0 0,-1 0,1 0,0 0,1-1,-1 0,0 0,0 0,0-1,0 0,1 0,-1 0,0-1,0 1,1-1,-1-1,0 1,0-1,0 1,-1-1,1-1,0 1,-1-1,1 0,-1 0,0 0,0 0,0-1,0 0,-1 0,0 0,1 0,-1 0,-1-1,1 1,-1-1,0 0,2-3,5-15,0 0,-1-1,-2 0,0-1,-2 1,0-1,-1-7,-2 7</inkml:trace>
</inkml:ink>
</file>

<file path=ppt/ink/ink4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53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0 343,'10'-34,"12"-20,3-6,2 7,-4 8,-1 11,1 12,-4 5,0 5,2 5,-4 3</inkml:trace>
  <inkml:trace contextRef="#ctx0" brushRef="#br0" timeOffset="250.963">283 343,'14'-34,"6"-15,3-5,-2 2,0 6,2 10,-4 6,0 9,-3 8</inkml:trace>
  <inkml:trace contextRef="#ctx0" brushRef="#br0" timeOffset="566.209">707 202,'11'-10,"5"-3,0 0,-1-1,-1 0,0-1,-1 0,-1-2,-1 1,3-6,-13 21,0 0,-1 0,1 0,0 0,-1 0,1 0,0 0,-1 0,1 0,-1-1,0 1,1 0,-1 0,0 0,0-1,0 1,0 0,0 0,0-1,0 1,0 0,0 0,-1-1,1 1,0 0,-1 0,1 0,-1 0,1 0,-1-1,0 1,0 0,1 0,-1 0,0 1,0-1,0 0,0 0,0 0,0 1,0-1,0 0,0 1,0-1,-1 1,-56 7,44-1,0 0,1 0,0 2,0 0,0 0,1 1,1 1,0 0,0 0,0 1,2 0,-1 1,1 0,1 1,1 0,-1 0,2 1,0-1,-2 10,7-19,1-1,0 1,0-1,0 1,1-1,-1 1,1-1,0 0,0 1,0-1,0 0,0 0,1 0,-1 0,1 0,0 0,0 0,0 0,1-1,-1 1,1-1,-1 0,1 1,0-1,0 0,-1-1,2 1,-1 0,0-1,3 1,105 23,-24-32,-62 1</inkml:trace>
</inkml:ink>
</file>

<file path=ppt/ink/ink4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51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0,'-17'195,"-6"65,20-248,0-3,1 1,-1 0,2-1,-1 1,1 0,1 0,0 0,0 0,1 0,0 0,1-1,0 1,0 0,1-1,1 1,1-3</inkml:trace>
  <inkml:trace contextRef="#ctx0" brushRef="#br0" timeOffset="249.52">0 367,'43'-9,"20"-4,3 1,-5 2,-12-2,-10 1,-12 3</inkml:trace>
</inkml:ink>
</file>

<file path=ppt/ink/ink4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56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29 452,'-25'225,"24"-222,0 0,1 1,-1-1,1 0,-1 1,1-1,0 0,0 1,1-1,-1 1,1-1,-1 0,1 0,0 1,0-1,1 0,-1 0,1 0,-1 0,1 0,0 0,0-1,0 1,1-1,-1 1,0-1,1 0,0 0,0 0,-1 0,1 0,0-1,0 1,1-1,-1 0,0 0,0 0,1 0,-1 0,0-1,1 0,-1 1,0-1,1-1,-1 1,1 0,-1-1,9-5,0 0,-1-1,0-1,0 0,-1 0,0-1,0 0,4-7,2 1,28-36,-38 42,1 0,1 0,0 0,0 1,1 0,0 1,0 0,1 0,1 0,-9 6,-1 0,0 0,0 0,1 1,-1-1,0 1,0-1,1 1,-1-1,1 1,-1 0,0-1,1 1,-1 0,1 0,-1 0,1 0,-1 1,0-1,1 0,-1 1,1-1,-1 1,0-1,1 1,-1-1,0 1,0 0,1 0,-1 0,0-1,0 1,0 0,0 0,0 1,0-1,-1 0,1 0,0 0,0 1,-1-1,1 1,11 67,-9-40,-3-26,1 0,0 1,-1-1,1 0,0 0,1 0,-1 0,1 0,-1 0,1 0,0 0,0 0,0-1,0 1,1-1,-1 1,1-1,-1 0,1 0,0 0,0-1,0 1,0-1,0 1,0-1,0 0,0 0,0 0,1-1,-1 1,0-1,1 0,-1 0,0 0,1 0,-1 0,0-1,1 0,-1 1,1-2,12-5,1-1,-1 0,0-1,-1-1,0-1,0 0,-1-1,-1-1,0 0,-1 0,0-2,-1 1,-1-1,6-11,9-7,-15 18</inkml:trace>
  <inkml:trace contextRef="#ctx0" brushRef="#br0" timeOffset="548.872">1299 480,'-34'13,"2"1,-1 2,2 1,0 1,2 2,0 1,1 2,-11 11,-15 53,54-84,-1-1,1 0,-1 1,1-1,0 1,0-1,0 1,0-1,0 1,1-1,-1 1,1-1,-1 1,1-1,0 0,0 0,0 1,1-1,-1 0,0 0,1 0,-1 0,1 0,0 0,-1-1,1 1,0 0,0-1,0 0,1 1,-1-1,0 0,0 0,1 0,-1 0,0-1,1 1,1 0,10 0,0-1,0 0,-1-1,1 0,0-1,-1-1,1 0,-1-1,0 0,0-1,-1-1,1 0,-1 0,0-1,-1-1,1-1,9-5,-1-2,0 0,-2-1,0-1,-1-1,-1 0,0-2,1-3,29-36,-42 55,-4 4,0 1,0-1,0 0,0 1,0-1,0 0,0 1,0-1,0 0,1 1,-1-1,0 0,0 1,1-1,-1 1,0-1,0 0,1 1,-1-1,1 1,-1-1,1 1,-1 0,1-1,-1 1,1-1,-1 1,1 0,-1-1,1 1,0 0,-1 0,1-1,-1 1,1 0,0 0,-1 0,1 0,0 0,-1 0,1 0,0 0,-1 0,1 0,0 0,-1 0,1 1,0-1,-1 0,1 0,-1 1,1-1,-1 0,1 1,0-1,-1 1,1-1,-1 0,0 1,1-1,-1 1,1 0,-1-1,0 1,1-1,-1 1,0 0,5 50,-5-43,0 0,1 0,0 0,0 1,0-2,1 1,1 0,-1 0,1-1,1 1,-1-1,1 0,0 0,1 0,1-1,-1-1,1 1,1-2,-1 1,1-1,-1 0,1 0,0 0,1-1,-1-1,1 1,-1-1,1 0,0-1,-1 0,1 0,0 0,0-1,0-1,0 1,0-1,-1 0,1-1,0 0,-1 0,8-4,16-22,-23 12</inkml:trace>
  <inkml:trace contextRef="#ctx0" brushRef="#br0" timeOffset="1715.282">1948 480,'-4'15,"0"0,1 1,0-1,1 1,1 0,0 0,1 0,1-1,1 1,0 0,1-1,3 10,-5-22,0 0,1 0,-1 0,1 0,0-1,0 1,0 0,0-1,1 1,-1-1,1 0,-1 0,1 0,0 0,0 0,0 0,0-1,0 0,0 1,0-1,0 0,1-1,-1 1,0 0,1-1,-1 0,1 0,-1 0,0 0,1 0,-1-1,0 0,1 1,0-2,6 0,-1-2,1 1,0-1,-1-1,0 0,0 0,0 0,-1-1,0-1,5-4,169-191,-190 281,8-64,1-1,0 1,1 0,1-1,0 0,1 0,1 0,0 0,1-1,3 7,32 109,-40 153,-2-264,-1-1,0 1,-1 0,0-1,-2 1,0-1,-1 0,-1-1,0 1,-1-2,-1 1,-1-1,0 0,-9 10,18-23,0 0,0 0,0-1,-1 1,1 0,-1 0,1-1,-1 1,1 0,-1-1,0 0,0 1,0-1,0 0,0 0,0 0,0 0,0 0,0-1,0 1,-1-1,1 1,0-1,0 0,-1 0,1 0,0 0,0 0,-1 0,1-1,0 1,0-1,0 0,-1 1,1-1,0 0,0 0,0 0,0-1,1 1,-1 0,0-1,0 1,1-1,-1 0,1 1,0-1,-1 0,1 0,0 0,0 0,0 0,0 0,0-1,-5-18,0-1,1 0,2 0,0-1,1 1,1 0,1-1,2 1,0-1,1 1,1 0,1 0,1 1,1-1,1 1,1 0,0 1,2 0,8-11,-11 22,0 0,0 1,1 1,0-1,0 2,0-1,1 1,0 0,1 1,-1 0,1 1,0 0,0 1,0 0,0 1,1 0,-1 1,1 0,-1 1,6 0,7 0</inkml:trace>
  <inkml:trace contextRef="#ctx0" brushRef="#br0" timeOffset="3177.925">2541 56,'72'-17,"1"3,0 4,12 1,-81 8,0 0,1 0,-1 0,1 0,-1 1,1-1,0 1,-1 1,1-1,-1 0,1 1,-1 0,1 0,-1 1,0-1,0 1,1 0,-1 0,0 0,-1 0,1 1,0 0,-1 0,1 0,-1 0,0 0,0 1,0-1,0 1,-1 0,2 4,-8 187,3 163,28-45,-28-21,0-289,1 0,-1 0,0-1,1 1,-1 0,-1 0,1-1,0 1,-1-1,1 1,-1-1,0 1,0-1,0 0,0 0,0 0,0 0,-1 0,1-1,0 1,-1-1,0 1,1-1,-1 0,0 0,1 0,-1-1,0 1,0-1,0 1,-2-1,-98-1,87 0,8 0,7 0</inkml:trace>
</inkml:ink>
</file>

<file path=ppt/ink/ink4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4:15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0 612,'18'0,"-1"-1,0 0,0-2,0 0,-1-1,1 0,-1-1,0-1,0-1,0 0,-1-1,0-1,-1 0,0-1,0-1,41-32,-3-3,-1-1,-3-3,2-6,153-204,-202 258,1 0,-1 1,1-1,0 0,-1 1,1 0,0-1,0 1,0 0,0 0,0 0,0 0,0 0,1 1,-1-1,0 1,0-1,0 1,1 0,-1 0,0 0,1 0,-1 0,0 0,0 1,0-1,1 1,-1-1,0 1,0 0,0 0,0 0,0 0,0 1,0-1,0 0,-1 1,1-1,0 1,-1 0,1-1,-1 1,0 0,1 0,-1 0,0 0,0 0,0 0,-1 0,1 0,0 1,-1 0,5 15,-1 1,0 0,-2-1,0 1,-1 0,-1 0,-1 0,-1 1,1 21,1-9,-2 1,-1-1,-2 0,0-1,-3 1,0-1,-2-1,-1 0,-6 9,13-30,-1-1,0 0,-1 0,1-1,-1 1,-1-1,1-1,-1 1,0-1,-1 0,0-1,0 1,0-2,0 1,-1-1,0 0,1-1,-1 0,-1-1,1 1,0-2,-1 1,1-1,-1-1,1 0,-1 0,1-1,0 0,-8-2,3-1,-1 0,1-1,0 0,0-1,0-1,1 0,0-1,-6-6,-6-19,23 15</inkml:trace>
  <inkml:trace contextRef="#ctx0" brushRef="#br0" timeOffset="366.015">1326 273,'-35'35,"1"2,2 1,1 1,-11 21,39-56,0-1,0 1,0 0,1 0,-1 1,1-1,0 0,0 1,1 0,-1-1,1 1,0 0,0-1,1 1,-1 0,1 0,0 0,1 0,-1 0,1-1,0 1,0 0,0 0,1-1,-1 1,1-1,0 1,1-1,-1 0,1 0,0 0,0 0,0 0,3 2,7 0,0-1,0 0,0-1,1-1,0 0,0-1,0 0,0-1,0 0,0-1,0-1,0 0,0-1,0-1,-1 0,1-1,-1 0,0-1,0-1,0 0,0 0,4-5,0 2,0-1,-1 0,-1-2,0 1,0-2,-1 0,-1-1,0 0,6-11,-14 19,0-1,0-1,-1 1,0-1,0 1,-1-1,0 0,-1-1,1 1,-1 0,-1-1,0 1,0-1,-1 1,0-1,0 1,-1-1,0 1,0-1,-1 1,0 0,-2-3,1 6,-1-1,0 1,0 0,0 0,-1 1,0-1,0 1,0 0,0 0,-1 1,0 0,1 0,-1 0,0 0,0 1,-1 0,1 1,0-1,-1 1,1 0,-1 1,1-1,-1 1,1 1,-1-1,1 1,-1 0,-5 2,-64 21,46-9</inkml:trace>
</inkml:ink>
</file>

<file path=ppt/ink/ink4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4:29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1 326,'23'-12,"0"-1,-1-1,-1-1,0-1,-1-1,-1-1,0 0,-2-1,0-1,-1-1,-1-1,8-15,-25 70,-16 77,19-106,-1-1,1 0,0 1,0-1,0 1,0-1,1 0,-1 0,1 0,0 0,0 0,0 0,0 0,1-1,-1 1,1-1,-1 1,1-1,0 0,0 0,0 0,0-1,0 1,0-1,0 1,1-1,-1 0,1-1,-1 1,2 0,3 0,1 0,-1-1,1 0,-1 0,1-1,-1 0,0 0,1-1,-1 0,0-1,0 1,0-2,-1 1,1-1,-1 0,0-1,0 1,3-4,107-112,-115 117,25-44,-46 72,12-15,2 1,0 0,0 0,1 0,0 0,1 1,1 0,-1 0,1 4,2-12,0 0,0-1,0 1,1 0,-1 0,1-1,0 1,0 0,0-1,1 1,-1-1,1 1,0-1,0 0,0 0,0 0,0 0,1 0,0 0,-1-1,1 1,0-1,0 0,0 1,1-1,-1-1,0 1,1-1,-1 1,1-1,1 1,9-1,-1-1,0 0,0-1,0-1,0 1,0-2,0 0,0-1,0 0,-1-1,0 0,0-1,0 0,-1-1,0 0,0-1,-1 0,0-1,0 0,-1 0,2-4,6-2,-1-1,-1-1,0 0,-1-1,-1-1,0 0,8-19,-20 37,0 0,0 1,0-1,0 0,0 0,0 0,-1 0,1 0,0 0,-1 0,1 0,-1-1,1 1,-1 0,1 0,-1 0,0-1,1 1,-1 0,0 0,0-1,0 1,0 0,0-1,-1 1,1 0,0 0,0-1,-1 1,1 0,-1 0,1 0,-1 0,1 0,-1-1,0 1,0 0,0 0,1 0,-1 1,0-1,0 0,0 0,0 0,0 1,0-1,-1 1,1-1,0 1,0-1,0 1,-1-1,1 1,0 0,0 0,-1 0,1 0,0 0,0 0,-1 0,1 0,0 0,0 1,-1-1,0 1,-8 6,0 0,0 1,1 1,0 0,0 0,1 1,0 0,1 0,0 1,1 0,0 0,0 0,1 1,1 0,0 0,1 0,0 0,1 1,0 1,2-10,0 1,1-1,0 1,0-1,0 1,0-1,1 0,-1 0,1 1,0-1,1 0,-1-1,1 1,-1 0,1-1,0 1,1-1,-1 0,0 0,1 0,0-1,0 1,-1-1,1 0,1 0,-1 0,0 0,0-1,1 0,-1 0,1 0,-1 0,1-1,-1 0,1 0,-1 0,1 0,-1-1,4 0,10-7,-4-2</inkml:trace>
</inkml:ink>
</file>

<file path=ppt/ink/ink4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4:31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0 187,'555'0,"-576"-22,-9 6,17 10,0 0,0-1,1 0,0-1,1-1,-1 0,2 0,-1-1,1 0,1-1,0 0,-4-7,8 3,5 2</inkml:trace>
</inkml:ink>
</file>

<file path=ppt/ink/ink4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4:31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312 368,'-61'192,"47"-163,-1-2,-1 0,-1 0,-2-2,-1 0,0-2,-2 0,-23 18,2-12,24-20</inkml:trace>
  <inkml:trace contextRef="#ctx0" brushRef="#br0" timeOffset="245.69">2 395,'19'34,"16"20,2 6,0-7,-7-8,-3-6,-2-11,-5-4,-1-7,1-2,-3-3</inkml:trace>
  <inkml:trace contextRef="#ctx0" brushRef="#br0" timeOffset="753.694">567 565,'0'337,"0"-337,-1 1,1-1,-1 1,1-1,-1 1,1-1,0 1,0-1,-1 1,1-1,0 1,0 0,-1-1,1 1,0-1,0 1,0 0,0-1,0 1,0 0,0-1,0 1,0-1,0 1,0 0,1-1,-1 1,0 0,0-1,1 1,-1-1,0 1,1-1,-1 1,0-1,1 1,-1-1,1 1,-1-1,1 0,-1 1,1-1,-1 0,1 1,-1-1,1 0,0 1,-1-1,1 0,-1 0,1 0,0 0,-1 0,1 0,0 0,-1 0,1 0,20-99,-6 34,50-159,-34 175,-31 48,1 0,-1 0,0 0,1 1,0-1,-1 0,1 0,-1 0,1 1,0-1,0 0,-1 1,1-1,0 0,0 1,0-1,0 1,0 0,0-1,0 1,0 0,0-1,0 1,0 0,0 0,0 0,0 0,0 0,0 0,0 0,0 0,0 0,0 1,0-1,-1 0,1 1,0-1,0 1,0-1,0 1,0-1,0 1,-1-1,1 1,0 0,0 0,-1-1,1 1,-1 0,1 0,0 0,-1 0,25 57,-18-39</inkml:trace>
  <inkml:trace contextRef="#ctx0" brushRef="#br0" timeOffset="1150.431">510 254,'267'-26,"-266"26,0 1,0-1,0 1,1-1,-1 0,0 1,0-1,0 0,0 0,0 0,1 0,-1 0,0 0,0 0,0 0,0 0,0-1,1 1,-1 0,0-1,0 1,0-1,0 1,0-1,0 0,0 1,0-1,-1 0,1 0,0 1,0-1,0 0,-1 0,1 0,0 0,-1 0,1 0,-1 0,0 0,1 0,-1-1,0 1,1 0,-1 0,0 0,0 0,0 0,0-1,0 1,0 0,0 0,-1 0,1 0,0 0,-1-1,1 1,0 0,-1 0,0 0,-123-117,95 63,23 37</inkml:trace>
  <inkml:trace contextRef="#ctx0" brushRef="#br0" timeOffset="9334.636">1102 565,'20'0,"15"0,7 5,1 1,-2 0,-3-1,-4-2,-7-1</inkml:trace>
  <inkml:trace contextRef="#ctx0" brushRef="#br0" timeOffset="9632.668">1018 762,'39'5,"17"1,3 0,-2-1,-7-2,-7 0,-6-2,-9-1</inkml:trace>
  <inkml:trace contextRef="#ctx0" brushRef="#br0" timeOffset="10221.324">1611 395,'8'31,"2"-2,0 1,2-1,1-1,6 7,39 98,-39-56,-19-76,0-1,1 1,-1 0,0-1,0 1,1-1,-1 1,0 0,1-1,-1 1,1-1,-1 0,1 1,-1-1,1 1,-1-1,1 0,-1 1,1-1,0 0,-1 1,1-1,0 0,-1 0,1 0,-1 0,1 0,0 1,-1-1,1 0,0-1,-1 1,1 0,0 0,-1 0,1 0,0 0,-1-1,1 1,-1 0,1 0,0-1,-1 1,1-1,-1 1,1 0,-1-1,1 1,-1-1,1 1,-1-1,0 1,1-1,-1 0,0 1,1-1,24-34,93-258,-105 248,-9 25</inkml:trace>
  <inkml:trace contextRef="#ctx0" brushRef="#br0" timeOffset="10891.651">2203 423,'47'208,"4"-31,-51-175,0-1,1 0,-1 1,1-1,0 0,-1 0,1 0,0 0,0 1,0-1,0 0,0-1,0 1,0 0,0 0,0 0,0 0,1-1,-1 1,0-1,0 1,1-1,-1 1,0-1,1 0,-1 0,0 1,1-1,-1 0,1 0,-1 0,0-1,1 1,-1 0,0 0,1-1,-1 1,0-1,0 1,1-1,-1 0,0 1,0-1,0 0,0 0,0 0,0 0,1 0,45-60,-41 51,17-30,-1-1,-3-1,-1-1,-2-1,3-18,-11 12,-10 31</inkml:trace>
  <inkml:trace contextRef="#ctx0" brushRef="#br0" timeOffset="11499.513">2260 198,'178'-193,"-177"193,0-1,1 1,-1 0,0 0,0 0,0 1,1-1,-1 0,0 0,0 0,0 1,0-1,0 1,1-1,-1 1,0-1,0 1,0 0,0-1,0 1,-1 0,1 0,0 0,0 0,0 0,-1 0,1 0,-1 0,1 0,0 0,-1 0,0 0,1 0,-1 0,0 1,1-1,-1 0,0 0,0 0,0 1,0-1,0 0,0 0,-1 0,1 1,0-1,-1 0,1 0,-1 0,1 0,-1 1,6 19,13 20,1 0,2-2,1 0,3-2,4 5,-19-28</inkml:trace>
</inkml:ink>
</file>

<file path=ppt/ink/ink4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0 469,'194'-209,"-117"90,-43 57,1-2,-24 49</inkml:trace>
</inkml:ink>
</file>

<file path=ppt/ink/ink4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1 713,'14'-51,"3"0,2 2,3 0,1 2,2 0,28-37,8-19,54-112,-107 199</inkml:trace>
</inkml:ink>
</file>

<file path=ppt/ink/ink4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0 507,'20'-34,"15"-20,7-7,0 4,-5 5,-6 8,-7 6,-4 9,-4 6,-6 1,1-1,-2 0,3-2,-1 4</inkml:trace>
</inkml:ink>
</file>

<file path=ppt/ink/ink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2:59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30,'-18'15,"0"1,1 0,0 1,2 1,0 1,1 0,1 1,0 0,2 1,0 0,1 3,9-22,0 1,1 0,-1-1,0 1,1 0,0 0,0 0,0-1,0 1,0 0,0 0,1 0,-1-1,1 1,0 0,0 0,0-1,0 1,0-1,0 1,1-1,0 1,-1-1,1 0,0 0,0 0,0 0,0 0,0 0,1-1,-1 1,0-1,1 1,-1-1,1 0,0 0,-1 0,1 0,0-1,0 1,-1-1,1 1,0-1,0 0,0 0,0 0,-1-1,1 1,2-1,4 0,0-1,-1 0,1 0,0-1,-1 0,0 0,1-1,-1 0,-1 0,1-1,-1 0,1 0,-2-1,1 0,0 0,-1-1,-1 0,1 0,-1 0,0-1,0 1,-1-1,0 0,-1-1,0 1,0-1,-1 1,0-1,0 0,-1 0,0 0,0 1,-1-1,-1 0,1 0,-1 0,-1 0,0 0,0 0,-3-5,2 9,0 0,-1 1,0-1,0 1,0 0,-1 0,1 0,-1 0,0 1,0 0,0 0,0 0,-1 0,1 1,-1 0,0 0,1 1,-1 0,-5-1,-14-2</inkml:trace>
</inkml:ink>
</file>

<file path=ppt/ink/ink4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1 540,'19'-34,"11"-25,6-7,1 2,-1 7,-7 10,-3 7,-6 5,-2 9,-4 5,-4 0,1 4,-1 0,-3-1,-2 1</inkml:trace>
</inkml:ink>
</file>

<file path=ppt/ink/ink4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1 536,'23'-39,"14"-21,5-7,-5 5,-4 7,-3 8,-6 8,-7 5,-2 9,-4 3,2 1,-2 0,2-2,-1 3</inkml:trace>
</inkml:ink>
</file>

<file path=ppt/ink/ink4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1 434,'24'-34,"8"-15,3-5,-4 2,-3 11,-6 6,-7 5,0 3,-4 1,1 5,-1 1,3 5,-2-1,-3 2</inkml:trace>
</inkml:ink>
</file>

<file path=ppt/ink/ink4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0 512,'24'-38,"18"-28,1-6,-2 3,-2 9,-4 10,-3 9,-7 6,-2 4,-1 4,-4 5</inkml:trace>
</inkml:ink>
</file>

<file path=ppt/ink/ink4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1 808,'179'-313,"-92"156,23-28,-33 76,-43 77,-16 21</inkml:trace>
</inkml:ink>
</file>

<file path=ppt/ink/ink4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0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24,'2'1,"-1"1,0-1,1 1,-1-1,0 1,0 0,0-1,0 1,0 0,0 0,0 0,-1-1,1 1,-1 0,1 0,-1 0,0 0,0 0,1 0,-2 0,1 0,0 0,0 0,-1 0,1 0,-1 0,1 0,-1 0,0 0,0 0,0-1,0 1,0 0,0-1,0 1,-1-1,1 1,0-1,-1 1,0-1,1 0,-1 0,0 0,1 0,-1 0,0 0,0 0,0-1,0 1,0-1,0 1,0-1,0 0,0 0,0 0,0 0,0 0,0 0,0 0,0-1,0 1,1-1,-1 0,0 1,0-1,0 0,0 0,5 3,1-1,-1 1,1-1,-1 0,1 0,0 0,0 0,-1-1,1 1,0-1,0 0,0 0,0-1,-1 1,1-1,0 1,0-1,-1-1,1 1,-1 0,1-1,-1 0,1 0,-1 0,0 0,0 0,0 0,0-1,0 0,-1 0,1 1,-1-1,0-1,0 1,0 0,0 0,0-1,-1 1,0-1,1 0,-1 1,-1-1,1-2,-1 5,0-1,0 1,0 0,0-1,0 1,-1-1,1 1,-1 0,1-1,-1 1,0 0,1-1,-1 1,0 0,0 0,0 0,0 0,0 0,0 0,0 0,0 0,0 0,0 0,-1 1,1-1,0 0,-1 1,1-1,0 1,-1-1,1 1,0 0,-1 0,1 0,-1-1,1 1,-1 1,1-1,-1 0,1 0,0 0,-1 1,1-1,-1 1,1-1,-1 1,-59 35,63-38,-1 0,1 0,-1 0,1 0,0 0,0 0,0 0,0 1,0-1,0 1,1 0,-1-1,1 1,-1 0,0 0,1 1,0-1,-1 0,1 1,-1-1,1 1,0 0,-1 0,1 0,-1 0,1 1,0-1,-1 1,1 0,-1-1,1 1,-1 0,1 0,-1 1,0-1,1 0,-1 1,0-1,0 1,0 0,0 0,-1 0,1 0,0 0,-1 0,1 0,-1 1,0-1,0 0,0 1,0-1,0 1,0-1,-1 1,1-1,-1 1,0 0,0-1,0 1,0 0,0-1,0 1,-1 0,1-1,-1 1,0-1,0 1,0-1,0 0,-1 2,4-5,-1 0,0 0,0 0,0 0,-1 0,1-1,0 1,0 0,-1 0,1-1,0 1,-1 0,1-1,-1 1,0 0,1-1,-1 1,0 0,0-1,0 1,0-1,0 1,0-1,0 1,-1 0,1-1,0 1,-1-1,1 1,-1 0,0 0,1-1,-1 1,0 0,0 0,0 0,0 0,0 0,0 0,0 0,0 0,0 0,0 0,0 0,-1 1,1-1,0 1,-1-1,1 1,0-1,-1 1,1 0,0-1,-1 1,1 0,-1 0,1 0,-1 0,1 0,0 1,-1-1,1 0,-1 1,1-1,0 1,-1-1,1 1,0 0,0 0,-1-2,1 1,-1 0,1 0,0 0,-1 1,1-1,-1 0,1 0,0 1,-1-1,1 1,0-1,0 1,-1 0,1-1,0 1,0 0,0 0,0 0,0 0,0 0,0 0,0 0,0 0,1 0,-1 1,0-1,1 0,-1 0,1 1,-1-1,1 0,-1 1,1-1,0 0,0 1,0-1,0 1,0-1,0 0,0 1,0-1,1 0,-1 1,0-1,1 0,-1 1,1-1,-1 0,1 0,0 1,0-1,0 1,14 4</inkml:trace>
</inkml:ink>
</file>

<file path=ppt/ink/ink4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2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347 133,'-10'-10,"-12"-8,-8 0,2-3,0 3,1 4,0 5,-1 3,0 3,0 3,0 0,5-4,1-2,4 1</inkml:trace>
</inkml:ink>
</file>

<file path=ppt/ink/ink4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41,'-19'-10,"-16"-3,-7 1,4 7,3 5,8 2</inkml:trace>
</inkml:ink>
</file>

<file path=ppt/ink/ink4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1,'-19'0,"-7"5,-3 1,3 5,6 0</inkml:trace>
</inkml:ink>
</file>

<file path=ppt/ink/ink4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08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28 186,'-28'153,"39"-322,-7 152,1-1,1 1,1 1,0-1,2 1,-1 0,2 0,1 1,-10 13,0 1,0-1,0 1,0-1,0 1,0 0,1 0,-1 0,0-1,1 1,-1 1,1-1,0 0,-1 0,1 0,-1 1,1-1,0 1,0 0,-1-1,1 1,0 0,0 0,-1 0,1 0,0 0,0 0,-1 1,1-1,0 1,-1-1,1 1,0 0,-1-1,1 1,-1 0,2 1,49 55,-20-17,-15-28,0-4</inkml:trace>
</inkml:ink>
</file>

<file path=ppt/ink/ink4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1,'15'10,"4"2</inkml:trace>
</inkml:ink>
</file>

<file path=ppt/ink/ink4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1,'24'9,"13"4,0 4,-6 4,-4-1,-7 0,-1-3,0-5,3-4,-4 2,1-1,-3 2,0 0,3-3,2-1,-1-4</inkml:trace>
</inkml:ink>
</file>

<file path=ppt/ink/ink4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9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0,'5'5,"6"1,2 5,2 1,0 2,2-1,-3 3,2-2,3-3,3-4,2-2,2-3,-8-1,-7 3,-5 2</inkml:trace>
</inkml:ink>
</file>

<file path=ppt/ink/ink4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0,'4'5,"8"1,5 1,5-2,-2 3,2 0,1 0,1-3,2-2,-4 4,-5 1</inkml:trace>
</inkml:ink>
</file>

<file path=ppt/ink/ink4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41,'10'0,"7"0,7 0,3 0,2 0,1 0,-4-5,-3-1,1 0,0 1,1 1,-4-3,-5 0</inkml:trace>
</inkml:ink>
</file>

<file path=ppt/ink/ink4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1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664 872,'0'-5,"-5"-1,-6-5,-2-5,-2-5,-5-3,2-3,-1 4,2 0,0 5,3 0,-2 3,3 0,3 2</inkml:trace>
  <inkml:trace contextRef="#ctx0" brushRef="#br0" timeOffset="499.742">268 477,'-9'-15,"-4"-8,-4-2,1 0,-2 3,-2 6,-3 5,-2 5,2-1,2 0,-2 1,0 3,2-5,6 1</inkml:trace>
</inkml:ink>
</file>

<file path=ppt/ink/ink4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0:2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2306,'91'-77,"110"-95,1 3,75-85,-107 113,-30 28,84-56,-45 45,68-62,5-41,-47 57,-13 2,76-82,-218 210,-69 36,-146 38,60-44,103 9,1 0,0 0,-1 1,1-1,0 0,-1 1,1-1,-1 1,1-1,-1 1,1-1,-1 1,1 0,-1 0,0 0,1 0,-1 0,1 0,-1 1,1-1,-1 0,0 1,1-1,0 1,-1-1,1 1,-1 0,1 0,0 0,-1 0,1 0,0 0,0 0,0 0,0 0,0 0,0 1,0-1,0 0,0 1,1-1,-1 1,0 0,2 12,1 1,0 0,1 0,0-1,1 0,1 1,0-1,1-1,1 1,21 63,10 68,-36-127,0 1,2-1,0 0,1 0,0 0,2 0,5 9,-12-26,0 0,1 0,-1 0,0 0,0 0,1 0,-1 0,0-1,1 1,-1 0,1 0,-1 0,1-1,0 1,-1 0,1-1,0 1,-1 0,1-1,0 1,0-1,-1 1,1-1,0 0,0 1,0-1,0 0,0 0,0 1,-1-1,1 0,0 0,0 0,0 0,0 0,0 0,0 0,0 0,0-1,0 1,0 0,-1-1,1 1,0 0,0-1,0 1,0-1,-1 1,1-1,0 1,-1-1,1 0,0 1,0-2,22-48,69-325,-59 188,-33 186,0 12</inkml:trace>
  <inkml:trace contextRef="#ctx0" brushRef="#br0" timeOffset="1502.132">297 2221,'-5'-2,"0"0,0 0,0 0,0 1,0 0,0 0,0 0,0 0,0 1,0 0,-1 0,1 0,0 1,0 0,0 0,0 0,0 0,0 1,0 0,0 0,0 0,1 1,-1-1,1 1,0 0,0 1,0-1,0 1,0-1,1 1,-3 4,-28 16,-69 50,97-61,5-3</inkml:trace>
  <inkml:trace contextRef="#ctx0" brushRef="#br0" timeOffset="2839.84">974 2503,'17'73,"-4"180,-14-221,12-219,-4 153,1 0,3 0,0 2,2-1,3-1,8-21,-21 42,2 1,0 0,0 0,1 0,0 1,1 0,1 0,0 0,0 1,1 1,0-1,0 1,4-1,-10 8,-1 0,1 1,0-1,0 1,0 0,0 0,0 0,0 1,0-1,0 0,1 1,-1 0,0 0,0 0,0 0,0 1,0-1,1 1,-1 0,0 0,0 0,0 0,-1 0,1 1,0-1,0 1,-1 0,1 0,-1 0,1 0,-1 0,2 3,59 93,-47-67,-8-20,-2-4</inkml:trace>
  <inkml:trace contextRef="#ctx0" brushRef="#br0" timeOffset="3755.804">862 2165,'40'-23,"2"1,0 3,2 1,0 2,0 3,10-1,116-17,-168 31,-1-1,1 1,-1 0,1-1,-1 0,1 1,-1-1,0 0,1 0,-1 0,0 0,0 0,0 0,0 0,0 0,0 0,0 0,0-1,0 1,0 0,-1-1,1 1,0-1,-1 1,1-1,-1 1,0-1,0 1,1-1,-1 1,0-1,0 1,0-1,-1 1,1-1,0 1,0-1,-1 1,1-1,-1 1,0-1,0 0,-42-61,29 47,-1-4,9 14,0-1,1 1,0-1,0 0,1-1,0 1,0-1,1 0,0 0,1 0,-1-2,1-13</inkml:trace>
</inkml:ink>
</file>

<file path=ppt/ink/ink4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7:51.4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2879 73,'-1'11,"-1"0,-1 0,0 1,0-2,-1 1,-1 0,1-1,-2 0,1 0,-3 1,-14 31,-60 103,-48 93,2-27,-10 22,60-94,-51 92,42-53,3-37,-3-2,15-41,-111 188,-21 86,147-233,-17 19,299-465,-35 2,-85 86,-20 92,0 18,-69 87,-1-1,-1-1,-1-1,-1 0,9-25,14-30,90-204,-64 139,35-53,-18 5,18-35,1 32,-95 192,19-44,3 0,1 2,2 1,3 2,9-10,26-41,-77 106,0 0,0-2,-1 1,-1-1,0-1,0-1,0 0,-1-1,0 0,-1-1,0-1,0 0,-2-1,-95 40,112-42,0 0,0 1,0-1,0 0,0 1,0-1,1 0,-1 1,1-1,0 1,0-1,0 1,0-1,0 1,0-1,1 1,-1-1,1 1,-1-1,1 0,0 1,0-1,0 0,1 0,-1 0,0 0,1 0,-1 0,1 0,0 0,0 0,0-1,0 1,0 0,3 4,133 165,-31-11,-51-118,-54-43,0 0,-1-1,1 1,-1-1,0 1,1-1,-1 0,0 1,0-1,0 0,0 0,0 0,0 0,-1 0,1 0,0 0,-1 0,0 0,0 0,1 0,-1-1,0 1,-1 0,1 0,0 0,-1 0,1-1,0-1,-3-454,4 455,-1 1,1 0,-1 0,1-1,-1 1,0 0,0-1,0 1,0-1,0 1,0 0,-1-1,1 1,-1 0,1 0,-1-1,0 1,0 0,0 0,0 0,-1 0,1 0,0 0,-1 0,0 1,1-1,-1 0,0 1,0-1,0 1,0 0,0 0,0 0,0 0,0 0,0 0,0 0,-1 1,1-1,0 1,-1-1,1 1,0 0,-1 0,-1 0,-137 60,81-28,25-16,2 0,0 3,1 0,1 2,-21 19,52-40,-1 0,1 0,-1 0,1 1,0-1,-1 0,1 0,-1 0,1 1,-1-1,1 0,0 1,-1-1,1 0,0 1,-1-1,1 1,0-1,0 0,-1 1,1-1,0 1,0-1,0 1,0-1,-1 1,1-1,0 0,0 1,0-1,0 1,0-1,0 1,0-1,0 1,0-1,1 1,-1-1,0 1,0-1,0 1,1-1,-1 0,0 1,0-1,1 1,-1-1,0 0,1 1,-1-1,0 0,1 1,-1-1,0 0,1 1,-1-1,1 0,-1 0,1 0,-1 0,1 1,-1-1,1 0,-1 0,1 0,36 3,-32-3,5 0,10-1,1 2,-1 0,0 1,0 1,0 0,-1 2,14 5,185 92,-217-101,-1-2,0 0,0 1,-1-1,1 1,0-1,1 1,-1-1,0 0,0 1,0-1,0 1,0-1,0 1,1-1,-1 1,0-1,0 1,1-1,-1 1,0-1,1 1,-1-1,1 1,-1 0,1-1,-1 1,0 0,1-1,-1 1,1 0,0-1,-1 1,1 0,-1 0,1 0,-1 0,1 0,-1 0,1-1,0 1,-1 0,1 0,-1 1,1-1,-1 0,1 0,-1 0,1 0,0 0,-1 1,1-1,-1 0,1 0,-1 1,1-1,-1 0,0 1,1-1,-1 1,1-1,-1 1,0-1,1 0,-1 1,0 0,-3-8,-4-6,0-1,1 0,0 0,1 0,1-1,0 0,1 0,1 0,0 0,1 0,1 0,1-10,3 5,2-38,-6 56,0 1,-1 0,1-1,-1 1,1 0,-1-1,1 1,-1 0,0 0,0 0,0 0,1-1,-1 1,0 0,0 0,-1 1,1-1,0 0,0 0,0 0,-1 1,1-1,0 1,-1-1,1 1,0-1,-1 1,1 0,0 0,-1 0,1 0,-1 0,1 0,0 0,-1 0,1 0,-1 1,1-1,-139 18,138-18,1 0,0-1,0 1,-1 0,1 0,0 0,0 0,-1 0,1 0,0 0,-1 0,1 1,0-1,0 0,-1 1,1-1,0 1,0 0,0-1,0 1,0 0,0-1,0 1,0 0,0 0,0 0,0 0,0 0,1 0,-1 0,0 0,1 0,-1 1,1-1,-1 0,1 0,0 0,-1 1,1-1,0 0,0 0,0 1,0-1,0 0,0 1,0-1,0 0,1 0,-1 1,0-1,1 0,-1 0,1 0,-1 1,1-1,0 0,-1 0,1 0,0 0,1 1,143 112,-96-56,-71-80,-75-64,147 168,-41-59</inkml:trace>
  <inkml:trace contextRef="#ctx0" brushRef="#br0" timeOffset="8372.298">0 1456,'59'92,"-49"-68,-1-1,0 2,-2-1,-1 1,2 22,9 33,-6-35,-31-83,-30-191,46 196,1 0,2-1,1 1,2 0,1 0,7-28,15-98,-24 158,-1-1,1 1,-1 0,1 0,-1-1,1 1,0 0,-1 0,1 0,0 0,0 0,0 0,0 0,0 0,0 0,0 0,0 0,0 1,1-1,-1 0,0 1,0-1,1 1,-1 0,0-1,1 1,-1 0,0 0,1-1,-1 1,0 0,1 1,-1-1,0 0,1 0,-1 1,0-1,1 0,-1 1,0-1,0 1,1 0,-1-1,0 1,0 0,0 0,0 0,0 0,0 0,0 0,0 0,0 0,-1 0,2 1,45 65,20 62,-60-121</inkml:trace>
  <inkml:trace contextRef="#ctx0" brushRef="#br0" timeOffset="9467.151">226 2020,'6'-2,"1"0,-1-1,-1 0,1 0,0 0,-1-1,1 0,-1 0,0 0,-1-1,1 0,-1 0,0 0,0 0,2-4,1 0,-1 0,0 0,-1 0,0-1,0 1,-1-1,0 0,-1-1,0 1,0-1,-1 1,-1-1,0 0,0 0,-1 0,-2-10,2 21,-1-1,1 0,-1 0,1 1,-1-1,0 1,1-1,-1 0,0 1,1-1,-1 1,0 0,0-1,0 1,0 0,1-1,-1 1,0 0,0 0,0 0,0-1,0 1,0 0,0 0,0 1,1-1,-1 0,0 0,0 0,0 1,0-1,0 0,1 1,-1-1,0 0,0 1,0-1,1 1,-1 0,0-1,1 1,-1-1,1 1,-1 0,1 0,-1-1,1 1,-1 0,1 0,-1 0,1-1,0 1,0 0,-1 0,1 0,0 0,0 0,0 0,0 0,0-1,0 1,0 0,0 0,1 0,-2 4,0-1,1 1,0-1,0 0,0 1,1-1,-1 1,1-1,0 0,0 1,1-1,-1 0,1 0,0 0,0 0,0 0,1-1,-1 1,1-1,0 1,0-1,0 0,1 0,-1 0,1 0,-1-1,1 0,0 1,0-1,0-1,0 1,0-1,0 1,1-1,-1 0,0-1,1 1,-1-1,1 0,-1 0,0 0,1 0,-1-1,1 0,-1 0,0 0,0 0,1-1,-1 0,0 0,0 0,5-4,0-1,0 0,-1-1,0 0,0 0,-1 0,0-1,-1 0,0-1,0 1,-1-1,0 0,-1-1,0 1,0-1,-1 0,-1 0,1-10,-2 20,0 1,-1-1,1 0,-1 0,0 0,1 0,-1-1,0 1,0 0,0 0,1 0,-1 0,0 0,-1 0,1 0,0 0,0 0,0 0,0 0,-1 0,1 0,-1 0,1 0,-1 0,1 0,-1 0,1 0,-1 0,0 0,1 0,-1 1,0-1,0 0,0 1,0-1,1 0,-1 1,0-1,0 1,0 0,0-1,0 1,0 0,-1-1,1 1,0 0,0 0,0 0,0 0,0 0,0 0,0 0,0 0,-1 1,0 0,1 1,0 0,-1-1,1 1,0 0,0 0,0-1,0 1,0 0,1 0,-1 0,0 0,1 0,0 0,-1 0,1 1,0-1,0 0,0 0,0 0,1 0,-1 0,1 0,-1 0,1 0,0 0,-1 0,1 0,0 0,0 0,0-1,1 1,-1 0,1 1,58 44,-53-47,1-1,-1 0,0 0,1 0,-1-1,0 0,0 0,0-1,0 0,0 0,-1-1,0 0,1 0,-1 0,-1-1,1 0,-1 0,1 0,-1-1,-1 0,1 0,-1 0,0 0,-1-1,1 1,-1-1,-1 0,1 0,-1 0,0-1,-1 1,0 0,0-1,0-1,-1 3,1 2,0 1,0-1,-1 0,1 0,-1 0,0 0,0 0,0 0,-1 0,1 0,-1 1,0-1,0 0,0 0,-1 1,1-1,-1 1,0-1,0 1,0 0,-1-2,1 5,0 1,0-1,0 1,0 0,0 0,0-1,0 1,1 0,-1 1,0-1,1 0,-1 0,1 1,-1-1,1 1,0-1,-1 1,1 0,0-1,0 1,0 0,0 0,1 0,-1 0,0 0,1 0,0-1,-1 2,1-1,0 0,0 0,0 0,0 0,0 1,0 0,-1 1,1 0,0-1,0 1,1-1,-1 1,1-1,0 1,-1-1,1 1,1-1,-1 0,1 1,-1-1,1 0,0 0,0 0,0 0,0-1,1 1,-1 0,1-1,0 0,-1 0,1 1,0-2,0 1,1 0,-1-1,0 1,0-1,1 0,-1 0,1 0,-1 0,1-1,-1 0,1 0,-1 1,1-2,0 1,-1 0,4-2,11-3</inkml:trace>
  <inkml:trace contextRef="#ctx0" brushRef="#br0" timeOffset="10830.172">763 1400,'118'-214,"-113"205,-1 1,-1-1,0 0,0 0,0-1,-1 1,-1 0,1-1,-2 0,1 1,-1-1,-1 1,1-1,-2 1,0-4,1 12,0 0,1 0,-1 0,0 0,0 0,0 0,0 1,0-1,0 0,0 1,0-1,0 0,-1 1,1 0,0-1,0 1,0 0,-1-1,1 1,0 0,0 0,-1 0,1 0,0 0,0 0,0 1,-1-1,1 0,0 1,0-1,0 0,0 1,-1 0,1-1,0 1,0 0,0-1,0 1,0 0,1 0,-1 0,0 0,0 0,-41 42,39-39,0 0,1 1,-1-1,1 1,0 0,1-1,-1 1,1 0,0 0,0 0,0 0,1 1,0-1,0 0,0 0,0 0,1 0,0 0,0 0,1 0,-1 0,1 0,0 0,0-1,1 1,-1-1,1 1,0-1,0 0,0 0,1 0,-1-1,1 1,0-1,0 0,1 0,-1 0,3 1,-1-1,-1 0,1 0,0-1,0 0,0 0,0 0,0-1,0 1,1-2,-1 1,0-1,1 0,-1 0,1 0,-1-1,0 0,0 0,1-1,-1 0,0 0,0 0,-1-1,1 0,0 0,-1 0,5-4,5-10,0 0,-1 0,-1-2,0 1,-2-2,0 1,-1-2,-1 1,-1-1,-1-1,3-16,2 4,-11 32,1 0,-1 0,0 0,0 0,1 0,-1 0,-1-1,1 1,0 0,-1 0,1-1,-1 1,1-1,-1 1,0 0,0-1,0 1,-1-1,1 1,-1 0,1-1,-1 1,0 0,1 0,-1-1,0 1,-1 0,1 0,0 0,-1 0,1 0,-1 0,1 1,-1-1,0 0,0 1,0 0,0-1,-2 0,1 3,0 1,0-1,0 1,0 0,0 0,0 0,1 0,-1 0,1 1,-1-1,1 1,0 0,0 0,0 0,0 0,1 0,-1 0,1 0,0 0,-1 1,2-1,-1 0,0 1,1-1,-1 1,1-1,0 1,0-1,1 1,-1-1,1 0,0 3,1 0,-1-1,1 0,1 0,-1 0,1 0,0 0,0 0,0-1,1 1,-1-1,1 0,0 0,1 0,-1-1,1 1,-1-1,1 0,0-1,0 1,0-1,1 0,-1 0,0 0,1-1,-1 0,1 0,-1 0,1-1,0 0,-1 0,1 0,0-1,-1 0,1 0,-1 0,1-1,-1 0,0 0,0 0,0 0,0-1,0 0,0 0,9-9,0-1,-1 0,0-1,-1 0,0-1,-2 0,1-1,-2 0,0-1,-1 0,-1 0,-1-1,0 1,-1-2,-1 1,0 0,-2-1,0-13,-11-7,9 39,0-1,0 1,0-1,0 0,0 1,0-1,-1 0,1 1,0-1,-1 1,1-1,0 1,-1-1,1 1,-1-1,1 1,0-1,-1 1,1-1,-1 1,0 0,1-1,-1 1,1 0,-1-1,1 1,-1 0,0 0,1 0,-1-1,0 1,1 0,-1 0,0 0,1 0,-1 0,1 0,-1 0,0 1,1-1,-1 0,0 0,1 0,-1 1,1-1,-1 0,0 1,1-1,-1 0,1 1,-1-1,1 1,-1-1,1 1,0-1,-1 1,-2 4,1 0,-1 0,1 1,0-1,1 1,-1-1,1 1,0-1,1 1,-1 0,1 0,0-1,1 1,-1 0,1 0,0-1,0 1,1 0,0-1,0 0,0 1,1-1,-1 0,1 0,1 0,-1-1,2 2,-1-2,0 0,1 0,-1-1,1 0,0 0,0 0,0 0,1-1,-1 0,0 0,1 0,0-1,-1 0,1 0,0 0,-1-1,1 0,0 0,1 0,17 0</inkml:trace>
  <inkml:trace contextRef="#ctx0" brushRef="#br0" timeOffset="11506.442">763 637,'202'-337,"-194"324,-1-1,0 0,0 0,-2-1,0 0,0 0,-1 0,-1 0,-1-1,1-11,-3 28,1-1,-1 1,1-1,-1 1,1-1,-1 1,1-1,-1 1,1-1,0 1,-1-1,1 0,0 1,0-1,-1 0,1 0,0 0,0 1,-1-1,1 0,0 0,0 0,-1 0,1 0,0 0,0-1,-1 1,1 0,0 0,0 0,-1-1,1 1,0 0,-1-1,1 1,0-1,-1 1,1-1,-1 1,1-1,-1 1,1-1,-1 1,1-1,-1 0,1 1,-1-1,0 0,1 1,-1-1,0 0,0 0,0 1,1-1,-1 0,0 0,0 1,0-1,0 0,0 0,0 1,-1-1,1 0,0 0,0 1,0-1,-1 0,19 19,-2 0,0 1,-1 0,-1 1,-1 1,4 9,21 33,-26-47,0-4</inkml:trace>
  <inkml:trace contextRef="#ctx0" brushRef="#br0" timeOffset="17274.666">2569 582,'-93'246,"-60"-2,139-208,-2 0,-1-2,-2 0,-1-1,-2-1,-12 13,-22 61,25-38,-95 106,-14 41,-13 72,-27 48,78-134,104-187,18-38,63-117,50-126,73-32,-76 87,-91 140,61-133,-9 38,-78 148,-1 0,-1-1,-1 0,-1-1,-1 0,-1 0,0-1,-2 0,2-13,62-130,-34 97,87-150,2 21,-71 73,-52 118,-2 6</inkml:trace>
  <inkml:trace contextRef="#ctx0" brushRef="#br0" timeOffset="19022.702">2822 412,'-37'45,"-61"121,-48 115,123-235,-79 153,78-150,-3-2,-1 0,-2-2,-19 19,-76 135,18-27,96-151</inkml:trace>
  <inkml:trace contextRef="#ctx0" brushRef="#br0" timeOffset="19972.908">2174 1597,'-259'372,"58"-33,76-135,37-40,20-63,6-6,46-75</inkml:trace>
</inkml:ink>
</file>

<file path=ppt/ink/ink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08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1,'-26'31,"2"1,0 2,3 0,1 2,1 0,1 4,-6 46,24-85,0 1,0 0,0 0,0-1,0 1,0 0,0 0,1-1,-1 1,0 0,1-1,0 1,-1 0,1-1,0 1,0-1,0 1,0-1,0 1,0-1,0 0,0 1,1-1,-1 0,0 0,1 0,-1 0,1 0,-1-1,1 1,0 0,-1-1,1 1,0-1,-1 1,1-1,0 0,-1 0,1 1,0-1,0-1,0 1,-1 0,1 0,0-1,0 1,12-4,0 0,0-1,-1-1,1 0,-1 0,-1-2,1 1,-1-2,-1 1,1-2,-1 0,-1 0,2-3,-7 8,0 0,-1 0,1 0,-1-1,0 0,-1 0,0 0,0 0,0 0,0-1,-1 1,0-1,-1 0,0 1,0-1,0 0,0 0,-1 0,-1 0,1 0,-1 1,0-1,0 0,-1 0,0 1,0-1,-1 1,0 0,0-1,0 1,-1 0,0 1,0-1,0 1,-1 0,1 0,-1 0,-1 1,1-1,-3 0,-18-8,1 5</inkml:trace>
</inkml:ink>
</file>

<file path=ppt/ink/ink4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52.1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1 427,'328'-294,"-224"170,-104 124,0 0,0-1,0 1,0-1,0 1,0 0,1-1,-1 1,0-1,0 1,1 0,-1-1,0 1,0 0,1-1,-1 1,0 0,1-1,-1 1,0 0,1 0,-1 0,1-1,-1 1,0 0,1 0,-1 0,1 0,-1 0,0 0,1 0,-1 0,1 0,-1 0,1 0,-1 0,1 0,-1 0,0 0,1 0,-1 0,1 0,-1 1,0-1,1 0,-1 0,0 0,1 1,-1-1,0 0,1 1,-1-1,0 0,1 1,-1-1,0 0,0 1,1-1,-1 0,0 1,0-1,0 1,0-1,4 34,-4-23,25 138,-25-135,0-1,2 1,-1-1,2 1,0-1,0 0,2 0,-1 0,2-1,-1 1,2-1,4 6,1-5</inkml:trace>
</inkml:ink>
</file>

<file path=ppt/ink/ink4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32.88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88 968,'1'3,"0"0,1-1,0 1,-1-1,1 0,0 1,0-1,0 0,1 0,-1 0,0 0,1-1,-1 1,1 0,0-1,-1 0,1 0,0 0,0 0,0 0,5 3,174 85,-144-72,-1-1,-1 1,-1 2,0 2,23 18,180 90,5 10,-68-32,-184-137,-87-152,37 29,59 151,-1 1,0-1,1 1,-1-1,0 1,0-1,0 1,0 0,0 0,0-1,0 1,0 0,-1 0,1 0,0 0,-1 0,1 1,-1-1,1 0,-1 1,1-1,-1 1,1-1,-1 1,1 0,-1-1,0 1,1 0,-1 0,0 0,1 1,-1-1,1 0,-1 1,1-1,-1 0,0 1,1 0,-1-1,1 1,0 0,-1 0,1 0,0 0,-1 0,1 0,0 0,0 0,0 1,0-1,0 0,0 1,1-1,-1 1,0-1,0 2,-113 145,-41 5,155-153,-1 1,1-1,-1 0,1 1,0-1,-1 1,1-1,0 1,-1-1,1 1,0-1,-1 1,1-1,0 1,0-1,0 1,0-1,-1 1,1-1,0 1,0 0,0-1,0 1,0-1,0 1,1-1,-1 1,0-1,0 1,0 0,0-1,1 1,-1-1,0 1,0-1,1 0,-1 1,0-1,1 1,-1-1,1 1,-1-1,1 0,-1 1,1-1,-1 0,1 0,-1 1,1-1,-1 0,1 0,-1 0,1 1,-1-1,1 0,-1 0,1 0,0 0,-1 0,1 0,-1 0,1 0,-1 0,1-1,-1 1,1 0,0 0,51 1,-46-1,414-3,-441-14,-202-100,-8-10,57 4,-59-8,79 42,99 57,134 72,21 1,-18-9,-1 4,-2 3,6 8,27 24,72 55,106 4,-290-130,-1 0,1 0,0 0,-1 1,1-1,0 0,-1 0,1 0,0 1,-1-1,1 0,0 0,-1 1,1-1,0 0,0 1,0-1,-1 0,1 1,0-1,0 0,0 1,0-1,0 1,-1-1,1 0,0 1,0-1,0 0,0 1,0-1,0 1,0-1,0 0,1 1,-1-1,0 1,0-1,0 0,0 1,0-1,1 0,-1 1,0-1,0 0,1 1,-1-1,0 0,0 0,1 1,-1-1,1 0,-40-1,-231-80,218 64,2-2,0-2,1-3,2-1,-3-4,-122-124,14 85,130 60,1-2,1-1,0-1,0-1,-11-8,17 0,20 21,1 0,-1 0,0 1,0-1,1 0,-1 0,0 0,1 1,-1-1,0 0,1 0,-1 0,1 0,-1 0,0 0,1 0,-1 0,0 0,1 0,-1 0,0 0,1 0,-1 0,1 0,-1 0,0 0,1 0,-1-1,0 1,1 0,-1 0,0 0,1 0,-1-1,0 1,0 0,1-1,-1 1,0 0,0 0,0-1,1 1,-1 0,0-1,0 1,0 0,0-1,1 1,-1 0,0-1,0 1,0-1,0 1,0 0,0-1,0 1,0 0,0-1,0 1,-1 0,1-1,0 1,0-1,0 1,0 0,0-1,-1 1,1 0,131 54,-98-36,196 113,52 38,-54-50,-170-75,-86-42,-192-87,196 73,-2 0,-22-8,1-2,0-2,2-2,1-2,1-2,2-2,1-2,-19-22,44 38,-2-3,-2-1,0 2,-1 1,0 0,-16-8,-37-17,109 52,23 22,75 55,-91-39,-29-29</inkml:trace>
  <inkml:trace contextRef="#ctx0" brushRef="#br0" timeOffset="967.683">1189 1419,'-167'11,"-35"7,139-7,58-5</inkml:trace>
  <inkml:trace contextRef="#ctx0" brushRef="#br0" timeOffset="1848.416">850 1419,'-19'-33,"-165"-68,160 85,-1 0,0 2,-1 0,-1 2,-25-8,-76-37,11 6,0-6,14 8,100 50,10 3</inkml:trace>
  <inkml:trace contextRef="#ctx0" brushRef="#br0" timeOffset="3446.854">991 1504,'-8'-9,"-9"-9,0 1,-1 1,0 0,-2 1,1 1,-2 1,-14-6,-182-62,37-8,-12 17,171 66,1-1,0-1,1 0,0-1,0-2,1 0,-10-8,14 8</inkml:trace>
  <inkml:trace contextRef="#ctx0" brushRef="#br0" timeOffset="5298.801">1104 1504,'-19'7,"0"-1,-1 0,0-2,0 0,0-1,-1-1,1-1,0-1,-1-1,-10-2,-79 4,66 8,45-7,-1-1,1 0,-1 0,1 0,0 0,0 0,-1 0,1 0,0 0,0 0,0 0,0-1,0 1,0 0,0-1,1 1,-1-1,0 1,0-1,0 1,1-1,-1 0,0 1,0-1,1 0,-1 0,0 0,0 0,1 0,-1-1,0 1,0 0,1 0,-1-1,0 1,108 0,75 12,11 31,-194-42,-1-1,1 1,-1-1,1 0,0 1,-1-1,1 1,-1-1,1 0,0 0,-1 1,1-1,0 0,0 0,-1 0,1 0,0 0,-1 0,1 0,0 0,-1 0,1 0,0 0,-1 0,1 0,0-1,-1 1,1 0,0 0,-1-1,1 1,0-1,-1 1,1 0,-1-1,1 1,-1-1,1 1,-1-1,1 0,-1 1,0-1,1 1,-1-1,0 0,0 1,1-1,-1 0,0 1,0-1,0 0,0 1,0-1,0 0,0 0,0 1,0-1,0 0,0 1,0-1,0 0,-1 1,1-1,0 0,0 1,-1-1,1 0,-117-142,113 136,0-1,1 1,-1-1,2 0,-1 0,1 0,0 0,1 0,0-1,0 1,1 0,0-1,-22-89,13 88,1 6</inkml:trace>
  <inkml:trace contextRef="#ctx0" brushRef="#br0" timeOffset="15203.9">1584 234,'0'0,"-1"0,1-1,0 1,-1-1,1 1,-1 0,1 0,-1-1,1 1,-1 0,1 0,-1 0,0-1,1 1,-1 0,1 0,-1 0,1 0,-1 0,0 0,1 0,-1 0,1 0,-1 1,1-1,-1 0,1 0,-1 0,1 1,-1-1,1 0,-1 0,1 1,-1-1,1 1,-1-1,1 0,0 1,-1-1,1 1,0-1,-1 1,1-1,0 1,-1-1,1 1,0-1,0 1,0-1,0 1,0 0,0-1,-1 1,1-1,0 1,1-1,-1 1,0 0,0 0,-6 39,6-39,0 359,-1-381,0-14,2-1,1 1,2 0,1 0,1 0,5-8,97-182,-30 135,-77 90,0-1,0 0,1 1,-1-1,0 0,0 1,0 0,0-1,1 1,-1 0,0-1,0 1,0 0,1 0,-1 0,0 0,0 0,1 1,-1-1,0 0,0 0,1 1,-1-1,0 1,0-1,0 1,0-1,0 1,0 0,0 0,0-1,0 1,0 0,0 0,0 0,-1 0,1 0,0 0,-1 0,1 0,-1 1,1-1,22 57,-19-45,17 41,-9-34</inkml:trace>
  <inkml:trace contextRef="#ctx0" brushRef="#br0" timeOffset="16016.514">1951 572,'1'4,"1"-1,-1-1,1 1,-1 0,1 0,0 0,0-1,0 1,0-1,1 0,-1 1,0-1,1 0,0 0,0-1,-1 1,1-1,0 1,0-1,0 0,0 0,1 0,-1 0,0-1,0 1,1-1,-1 0,0 0,0 0,1 0,0-1,1 1,0-1,1 0,-1 0,0 0,0 0,0-1,0 0,0 0,0 0,0-1,-1 0,1 0,-1 0,0 0,0 0,0-1,0 0,0 0,-1 0,0 0,0-1,0 1,0-1,-1 0,0 0,0 0,0 0,0 0,-1 0,0 0,0-1,0 1,-1 0,0 0,0-1,0 1,1 1,-1 0,1 0,-1 0,0 0,0 0,0 0,0 0,0 1,-1-1,0 0,0 0,0 0,0 1,-1-1,1 0,-1 1,0-1,0 1,0 0,-1 0,1 0,-1 0,0 0,1 0,-1 1,-1-1,1 1,0 0,0 0,-1 0,1 0,-1 1,0-1,1 1,-1 0,0 0,0 1,0-1,0 1,-3-1,1 2,1 0,-1 0,1 0,0 1,-1-1,1 1,0 0,0 1,0 0,0-1,0 1,1 1,-1-1,1 1,0 0,0 0,1 0,-1 0,1 1,-1-1,2 1,-1 0,0 0,1 0,0 0,0 0,0 1,1-1,0 1,0-1,0 1,1-1,0 1,0 5,5 160,14-54,-20-104,-1-1,-1 1,0-1,-1 1,0-1,-1 0,0-1,-1 1,0-1,-1 0,0-1,-1 1,0-1,-26 10,20-20</inkml:trace>
  <inkml:trace contextRef="#ctx0" brushRef="#br0" timeOffset="18384.732">2431 206,'11'7,"-1"1,1-2,1 1,-1-1,1-1,0 0,1-1,-1 0,1-1,-1 0,1-1,0-1,0 0,0 0,0-2,0 1,0-2,1 0,7 2,-15 1,1-1,-1 0,1 0,0-1,-1 1,1-1,-1-1,1 1,-1-1,0 0,0-1,0 1,0-1,0 0,-1-1,1 0,-1 1,0-2,0 1,0-1,0 1,-1-1,0 0,0-1,0 1,-1-1,0 0,0 0,0 0,-1 0,0 0,0-2,0 4,0-1,-1 1,0-1,0 1,0-1,-1 0,1 0,-1 1,0-1,-1 0,1 0,-1 1,0-1,0 0,0 1,-1-1,1 1,-1 0,0-1,-1 1,1 0,-1 0,1 0,-1 0,0 1,-1-1,1 1,-1 0,1 0,-1 0,0 0,0 1,0 0,-3-1,-7 0,0 0,0 1,0 1,0 1,0 0,-1 0,1 1,0 1,0 1,0 0,0 1,-2 1,9-1,0 0,0 1,0 0,1 0,0 1,0 0,0 0,1 0,-1 1,2-1,-1 1,1 1,0-1,0 1,1-1,0 1,0 0,1 0,0 0,1 0,-1 1,2-1,-1 0,1 0,0 1,1-1,0 0,0 1,1-1,0 0,0 0,4 7,2 23,-2 0,-1 1,-2-1,-2 1,-2-1,-2 16,-1-26,-2-1,0 1,-2-1,-1-1,-1 1,-1-2,-1 1,-2-2,0 0,-11 13,25-36,0 0,-1 0,1 0,0 0,0 0,-1-1,1 1,-1 0,1 0,-1 0,1 0,-1 0,0 0,1-1,-1 1,0 0,0-1,1 1,-1 0,0-1,0 1,0-1,0 1,0-1,0 0,0 1,0-1,0 0,0 0,0 1,0-1,0 0,0 0,0 0,0 0,0-1,0 1,0 0,0 0,0 0,0-1,0 1,1-1,-1 1,0-1,0 1,0-1,0 1,0-1,1 0,-1 1,0-1,1 0,-1 0,0 1,1-1,-1 0,1-1,0-13,3 0</inkml:trace>
</inkml:ink>
</file>

<file path=ppt/ink/ink4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08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47,'-10'-46,"9"46,0 0,0 0,0 0,0 0,0 0,0 0,0 0,1 0,-1 0,0 0,0 1,0-1,0 0,0 0,1 1,-1-1,0 1,0-1,1 1,-1-1,0 1,1-1,-1 1,0 0,1-1,-1 1,1 0,-1-1,1 1,-1 0,1 0,0 0,-1-1,1 1,0 0,0 0,-1 0,1 0,0 0,-37 162,36-151,-4 19,2 0,1 0,1 0,2 0,1 0,1 0,2 0,1-1,2 0,1 0,8 19,-15-43,0 0,0-1,0 1,1-1,0 0,0 1,0-1,0-1,1 1,0 0,0-1,1 0,-1 0,1 0,-1-1,1 1,0-1,1 0,-1 0,0-1,1 0,0 0,-1 0,1-1,0 1,0-1,0-1,0 1,0-1,0 0,0-1,0 1,0-1,-1 0,1-1,4 0,7-10,-1 0,0-1,-1-1,0 0,-1-1,-1 0,0-2,-1 1,-1-1,-1-1,2-5,69-125,-82 148,1-1,0 1,0-1,0 0,0 1,0-1,0 1,0-1,0 0,0 1,0-1,0 0,0 1,1-1,-1 1,0-1,0 1,1-1,-1 1,0-1,1 1,-1-1,0 1,1-1,-1 1,1-1,-1 1,1-1,-1 1,1 0,-1 0,1-1,-1 1,1 0,-1 0,1-1,0 1,-1 0,1 0,-1 0,1 0,0 0,-1 0,1 0,-1 0,1 0,0 0,-1 0,1 0,-1 1,1-1,0 0,-1 0,1 1,-1-1,1 0,-1 0,1 1,-1-1,1 1,-1-1,1 1,13 38,-11-29,0 1,-2-2,0 0,0 0,1 0,0 0,1 0,0 0,0-1,1 1,0-1,1 0,0 0,0-1,0 1,1-1,0 0,1-1,-1 0,1 0,0 0,1-1,0 1,-1-2,2 1,-1-1,0-1,1 0,0 0,1 0,-1-3,0 0,-1-1,1 0,0-1,-1 1,0-2,1 1,-1-1,0-1,0 1,0-1,-1-1,1 1,-1-1,0-1,-1 1,1-1,-1 0,0-1,-1 1,1-2,5-6,-1-1,0 0,-1 0,-1-1,0-1,-1 1,-1-1,0 0,2-15,19-135,-18 89,-8 66</inkml:trace>
  <inkml:trace contextRef="#ctx0" brushRef="#br0" timeOffset="413.037">1441 498,'21'-27,"-1"-2,-1 0,-1-1,-2-1,-1-1,2-11,-15 41,-1 0,1 0,-1-1,0 1,0-1,0 1,0-1,0 0,0 1,-1-1,1 0,-1 1,0-1,0 0,0 0,0 1,0-1,-1 0,1 0,-1 1,0-1,1 0,-1 1,-1-1,1 1,0 0,0-1,-1 1,0 0,1 0,-1-1,0 1,0 1,0-1,0 0,0 0,-1 1,1-1,0 1,-1 0,1 0,-1 0,0 0,-5 3,-1 0,0 0,1 1,-1 1,1 0,0 0,0 0,1 1,-1 0,1 0,0 1,0 0,1 0,0 1,0 0,0 0,1 0,0 0,1 1,-1 0,1 0,-1 6,3-11,-7 9,0 1,1 0,0 1,1-1,0 2,1-1,1 1,1 0,0 0,0 0,2 0,0 1,1-1,0 1,1-1,1 1,0-1,4 14,0-21,2-1,-1 0,1 0,0 0,0-1,0 0,1 0,0-1,1 0,-1 0,1-1,0 0,0-1,0 0,0 0,0-1,1 0,-1-1,1 0,0 0,-1-1,1 0,0-1,-1 0,3-1,153-39,-140 34</inkml:trace>
</inkml:ink>
</file>

<file path=ppt/ink/ink4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09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5,'0'-1,"0"1,-1 0,1-1,-1 1,1 0,-1-1,1 1,-1 0,1 0,-1-1,1 1,-1 0,1 0,-1 0,0 0,1 0,-1 0,1 0,-1 0,1 0,-1 0,1 0,-1 0,0 0,1 0,-1 1,1-1,-1 0,1 0,-1 1,1-1,-1 0,1 1,-1-1,1 0,0 1,-1-1,1 1,0-1,-1 1,1-1,0 1,-1-1,1 1,0-1,0 1,0-1,-1 1,1-1,0 1,0-1,0 1,0-1,0 1,0 0,0-1,0 1,0-1,0 1,1 0,-7 40,6 474,28-206,-4-197,-24-111,-1-1,1 1,0 0,0 0,0-1,1 1,-1 0,0 0,0-1,0 1,0 0,1-1,-1 1,0 0,1 0,-1-1,1 1,-1-1,1 1,-1 0,1-1,-1 1,1-1,-1 1,1-1,-1 0,1 1,0-1,-1 0,1 1,0-1,0 0,-1 0,1 1,0-1,-1 0,1 0,0 0,0 0,-1 0,1 0,0 0,0 0,-1 0,1-1,0 1,0 0,-1 0,1-1,0 1,-1 0,1-1,0 1,-1-1,1 1,-1-1,1 1,29-37,-30 36,125-170,-88 131,-16 14,2 1,0 2,2 0,0 1,2 2,27-17,-52 36,0 0,0 0,1 0,-1 1,1-1,-1 0,1 1,-1 0,1-1,-1 1,1 0,-1 0,1 0,-1 1,1-1,-1 1,1-1,-1 1,0 0,1 0,-1 0,0 0,1 0,-1 1,0-1,0 1,0-1,0 1,-1 0,1 0,0 0,-1 0,1 0,-1 0,0 0,1 0,-1 0,0 1,-1-1,1 1,0-1,-1 0,1 1,-1 0,20 190,8-61,-8-68,-12-48</inkml:trace>
  <inkml:trace contextRef="#ctx0" brushRef="#br0" timeOffset="435.704">1242 597,'-37'28,"0"2,2 1,1 2,2 2,-26 35,52-63,0 0,1 0,0 0,0 1,0 0,1 0,0 0,1 0,0 1,0-1,1 1,0 0,0 0,1 0,0 0,1 0,0 0,0 0,1 0,0 0,1 0,0-1,0 1,4 8,-5-16,0 1,0 0,0-1,1 1,-1-1,0 0,1 1,0-1,-1 0,1 0,0 0,-1 0,1 0,0 0,0-1,0 1,0-1,0 1,0-1,-1 0,1 1,0-1,0 0,0 0,0-1,0 1,0 0,0-1,0 1,0-1,0 1,0-1,0 0,-1 0,1 0,0 0,-1 0,2-2,61-49,143-238,-207 289,1-1,-1 1,1 0,0-1,-1 1,1 0,0 0,0 0,0 0,0 0,0 0,0 0,0 0,0 0,1 0,-1 0,0 1,0-1,1 0,-1 1,0-1,1 1,-1 0,1-1,-1 1,1 0,-1 0,1 0,-1 0,0 0,1 0,-1 0,1 0,-1 1,1-1,-1 1,0-1,1 1,-1-1,0 1,0 0,1 0,-1 0,0-1,0 1,0 0,0 0,0 1,0-1,0 0,0 0,0 0,-1 1,1-1,34 110,-31-100,0 0,1 0,0 0,1-1,0 1,1-2,0 1,0-1,1 0,0 0,1-1,0 0,0-1,1 0,0 0,0-1,0 0,4 1,11 1</inkml:trace>
  <inkml:trace contextRef="#ctx0" brushRef="#br0" timeOffset="787.982">1666 569,'11'67,"2"-1,4-1,22 58,-38-119,1 3,-1-1,1 0,0 0,1 0,-1 0,1 0,0 0,1-1,-1 1,1-1,0 0,1 0,-1 0,1-1,0 0,0 0,0 0,0 0,6 2,-8-8,1 1,0 0,-1-1,1 0,-1 0,0 0,1 0,-1 0,0-1,0 1,-1-1,1 0,0 0,-1 0,0 0,0 0,0-1,0 1,0-1,-1 1,1-1,-1 0,0 1,0-1,-1 0,1 0,3-6,114-280,-85 250,-16 28</inkml:trace>
  <inkml:trace contextRef="#ctx0" brushRef="#br0" timeOffset="1120.36">2230 766,'36'-22,"-1"-1,-1-3,-1 0,-1-2,-1-2,-2 0,21-30,-48 58,0 0,1 0,-1 0,0-1,0 1,-1 0,1-1,0 0,-1 1,1-1,-1 0,0 0,0 0,0 0,-1 0,1 0,-1 0,1 0,-1 0,0 0,0 0,0 0,-1 0,1 0,-1 0,1 0,-1 0,0 0,0 0,-1 0,1 1,-1-1,1 0,-1 1,0-1,0 1,0 0,0-1,0 1,0 0,-1 0,1 1,-1-1,1 0,-1 1,0 0,0-1,-7 1,1 1,-1 0,0 0,0 1,0 1,0-1,0 2,1-1,-1 1,1 1,0-1,0 2,0-1,1 1,-1 0,1 1,0 0,1 1,-1-1,1 1,1 1,-1-1,1 1,0 0,1 1,0-1,1 1,-1 0,0 5,-2-3,0 0,1 0,1 1,0 0,0 0,1 0,1 1,0-1,0 1,1 0,1-1,1 1,-1 0,2 0,0 0,0 0,2 0,-1-1,2 2,1-3,0 0,0-1,2 1,-1-1,1 0,1-1,-1 0,2 0,-1-1,1 0,0 0,1-1,0 0,0-1,1 0,-1-1,1 0,0-1,1 0,-1 0,3-1,116 2,-104-6</inkml:trace>
</inkml:ink>
</file>

<file path=ppt/ink/ink4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15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697 141</inkml:trace>
  <inkml:trace contextRef="#ctx0" brushRef="#br0" timeOffset="-493.68">387 283,'-18'0,"1"1,0 0,0 2,0 0,0 1,0 0,0 1,1 1,0 1,0 0,1 1,0 1,0 0,1 1,0 1,12-10,-1 1,1-1,0 0,0 1,0 0,0-1,1 1,-1 0,0 0,1 0,-1 0,1 0,0 0,0 0,-1 0,1 1,1-1,-1 0,0 1,1-1,-1 1,1-1,0 1,-1-1,1 1,0-1,1 1,-1-1,0 1,1-1,-1 1,1-1,0 0,0 1,0-1,0 0,0 0,1 1,-1-1,1 0,-1 0,1-1,0 1,0 0,-1 0,1-1,0 1,1-1,0 1,94 11,-88-14,-1 1,0 0,1 0,-1 1,0 0,0 0,0 1,1 0,-2 1,1 0,0 0,-1 0,1 1,-1 0,3 3,-7-5,-1 0,0 0,0 1,0-1,0 1,0-1,0 1,-1 0,1-1,-1 1,0 0,0 0,0 0,0 0,-1 0,1 0,-1 1,0-1,1 0,-1 0,-1 0,1 0,0 0,-1 0,0 0,0 0,0 0,0 0,0 0,0 0,-2 1,0 3,-2 1,1-1,-1-1,0 1,-1-1,0 0,0 0,0 0,0-1,-1 0,-3 2,1-2,-9 8,-1-1,0-1,0 0,-1-2,-1 0,1-1,-2-1,1-2,0 0,-1-1,0 0,20-4,0 0,0 0,0 0,0 0,0 0,0 0,1-1,-1 1,0-1,0 1,0-1,1 1,-1-1,0 0,1 0,-1 0,0 0,1 0,-1 0,1-1,0 1,-1 0,1-1,0 1,0-1,0 1,0-1,0 0,0 0,0-10</inkml:trace>
  <inkml:trace contextRef="#ctx0" brushRef="#br0" timeOffset="-245.63">641 537,'-5'34,"-6"24,-2 9,-2-3,0-8,-2-8,-2-13,1-7,5-8</inkml:trace>
  <inkml:trace contextRef="#ctx0" brushRef="#br0" timeOffset="303.268">754 847,'13'-38,"2"1,1 0,3 1,0 1,3 0,22-27,-44 63,0 0,0 0,0 0,0 1,0-1,0 0,0 0,1 0,-1 1,0-1,1 0,-1 0,1 0,-1 0,1 0,0 0,-1 0,1 0,0 0,0 0,0 0,0 0,0 0,0-1,0 1,0 0,0-1,0 1,0-1,0 1,0-1,0 0,0 1,1-1,-1 0,0 0,0 0,1 0,-1 0,0 0,0 0,0 0,1 0,-1-1,0 1,0 0,0-1,0 1,0-1,1 1,-1-1,0 0,0 1,0-1,-1 0,1 0,0 0,0 1,0-1,0 0,-1 0,1 0,-1 0,1-1,-1 1,1 0,-1 0,1 0,-1-1,2 36,-3-28,0-1,0 1,1-1,-1 1,1-1,0 1,1-1,0 1,0-1,0 1,0-1,1 0,0 1,0-1,0 0,0 0,1 0,0-1,0 1,1-1,-1 1,1-1,0 0,0-1,0 1,0-1,1 1,-1-1,1-1,0 1,0-1,4 2,0-5,-1-1,1 0,-1 0,1-1,-1 0,0-1,0 1,-1-2,1 1,-1-1,0 0,0-1,0 1,-1-1,1-1,-2 1,1-1,-1 0,0 0,0-1,0-2,4-1,-1 0,0 0,-1-1,-1-1,0 1,0-1,-1 0,-1 0,0 0,-1-1,-1 1,2-12,-4 2</inkml:trace>
  <inkml:trace contextRef="#ctx0" brushRef="#br0" timeOffset="1985.548">1657 311,'-135'22,"129"-20,1 0,0 0,-1 1,1 0,0 0,1 0,-1 0,0 1,1 0,0 0,0 0,0 0,1 1,-1-1,1 1,0 0,0 0,1 1,-1-1,1 0,0 1,0 3,-6 25,5-22,-1 1,2 1,0-1,0 0,2 0,-1 1,2-1,1 14,-1-19,1 0,0 0,0 0,1 0,0 0,1 0,-1 0,1-1,1 0,-1 0,1 0,1 0,-1-1,1 0,0 0,1-1,-1 1,1-1,0-1,0 1,1-1,-1-1,1 1,0-1,0 0,0-1,0 0,0 0,1-1,-1 0,0-1,1 1,-1-2,6 0,3-2,0-1,-1 0,0-2,0 0,0 0,0-2,-1 0,-1-1,1 0,-1-1,-1 0,0-1,0-1,-1 0,-1-1,0 0,-1-1,0 0,-1 1,0 1,-2-1,1 0,-2-1,0 0,0 0,-1 0,-1-1,0 0,-1 0,-1 1,0-2,-1 1,-1 0,0 0,-1 0,-1 0,-2-7,3 13,-1 0,0 1,-1-1,0 0,-1 1,1 0,-1 0,-1 0,0 0,0 1,0-1,-1 1,0 1,-1-1,1 1,-1 0,0 1,-1-1,1 1,-1 1,0 0,0 0,-9-3,9 8,1 1,-1 0,0 0,1 0,-1 1,1 0,0 1,0-1,0 1,1 1,-1-1,1 1,0 1,0-1,1 1,0 0,0 0,0 0,0 1,1-1,0 1,1 0,0 1,0-1,0 0,0 5,-2 9,1 0,0 0,2 1,1-1,0 1,2-1,1 9,-1 10,27 165,-17-141,-5-35,-1 0,-1 1,-1-1,-2 0,-1 1,-1-1,-2 1,-3 14,-30 153,28-152,5-44,3-12</inkml:trace>
  <inkml:trace contextRef="#ctx0" brushRef="#br0" timeOffset="2403.892">2137 0,'6'3,"1"-1,-1 1,0 1,-1-1,1 1,-1-1,1 2,-1-1,0 1,-1-1,1 1,-1 1,0-1,0 0,0 3,-3-7,13 23,-1 2,-1-1,-1 2,-1 0,-2 0,0 0,-2 1,-1 0,-2 0,0 1,-2-1,-1 1,-1-1,-4 21,2-14,-1-1,-1 1,-2-1,-2 1,-1-2,-1 0,-5 7,8-24,0 0,0 0,-2-1,0 0,0-1,-2 0,0-1,0 0,-1-1,-1 0,0-1,0-1,-1 0,0-1,-1 0,-74 32,66-31</inkml:trace>
  <inkml:trace contextRef="#ctx0" brushRef="#br0" timeOffset="4738.495">2391 791,'240'-210,"-229"200,-1 0,0-1,-1 0,0 0,-1-1,0 0,-1 0,0-1,-1 0,0 0,0-4,-6 16,0-1,0 1,-1 0,1 0,0-1,0 1,-1 0,1-1,-1 1,1 0,-1 0,1 0,-1 0,0-1,1 1,-1 0,0 0,0 0,0 0,0 1,0-1,0 0,0 0,0 1,-1-1,1 0,0 1,0-1,0 1,-1-1,1 1,0 0,-1 0,1 0,0-1,-1 1,1 0,0 1,0-1,-1 0,1 0,0 0,-1 1,1-1,0 1,0-1,-1 1,1-1,0 1,0 0,0 0,0-1,0 1,0 0,0 0,0 0,0 0,1 0,-1 0,0 1,1-1,-1 0,0 0,1 0,-1 1,-4 3,0 0,0 1,1 0,0 0,0 0,0 1,1-1,-1 1,2 0,-1 0,1 0,0 0,0 0,1 1,0-1,0 0,1 1,0-1,0 0,1 1,0-1,0 1,1-1,0 0,0 0,0 0,1 0,0 0,1-1,0 1,2 2,-1-3,1 0,1 0,-1 0,1-1,0 0,0 0,1-1,-1 0,1 0,0-1,0 0,0 0,1-1,-1 0,1-1,-1 0,1 0,-1 0,1-1,-1-1,1 1,0-1,-1-1,0 0,4-1,18-5,-1-2,-1 0,1-2,-2-1,0-2,-1 0,0-2,-1-1,-1 0,-1-2,8-10,-27 28,0-1,0 0,0-1,-1 1,1-1,-1 0,0 0,0 0,0 0,0 0,-1-1,0 1,0-1,0 1,0-1,-1 0,0 0,0 0,0 0,0 0,-1 0,0 0,0 0,0 0,-1 0,0 0,0 0,0 0,-1-2,-1 6,-1 0,1 1,-1-1,1 1,-1 0,1-1,-1 2,1-1,-1 0,1 1,-1-1,1 1,0 0,-1 0,1 1,0-1,0 1,0-1,0 1,0 0,0 0,0 0,0 1,1-1,-1 1,1-1,0 1,0 0,0 0,0 0,-5 5,0 0,1 1,0 0,0 0,1 0,1 0,-1 1,1 0,1 0,0 0,-2 9,4-14,1 0,-1-1,1 1,0-1,0 1,0 0,1-1,0 1,0-1,0 1,0-1,1 1,-1-1,1 0,0 0,1 0,-1 0,1 0,-1 0,1 0,0-1,1 0,-1 1,1-1,-1-1,1 1,3 2,7 0,0 0,0 0,0-1,0-1,1-1,-1 0,1-1,0 0,-1-1,1-1,0 0,-1-1,1-1,-1 0,9-3,3-4,-1-1,0-1,0-1,-2-1,1-1,-2-1,0-1,-1-1,-1-1,0-1,1-4,45-66,-64 86,0 0,0 0,0 0,0 0,-1 0,1 0,-1 0,0-1,-1 1,1 0,-1-1,0 1,0 0,0-1,0 1,-1 0,0-1,0 1,0 0,0 0,-1-1,0 1,-1-2,2 4,-1 0,0 0,0 0,0 0,0 0,0 0,0 1,0-1,0 1,-1-1,1 1,-1 0,1 0,-1 0,1 0,-1 0,0 1,1-1,-1 1,0 0,1 0,-1 0,0 0,0 0,1 0,-1 1,0-1,1 1,-1 0,1 0,-1 0,1 0,-1 0,1 1,-1 0,-76 62,72-57,-1 1,2 0,-1 1,1 0,0 0,1 0,0 1,0-1,1 1,1 0,-1 1,2-1,-1 0,2 1,-1 0,1-1,1 1,0 0,0-1,1 1,1 0,-1-1,2 1,0-1,0 0,1 0,0 0,0 0,1-1,1 1,-1-1,1 0,1-1,0 0,0 0,1 0,3 2,5-1,0 1,1-2,0 0,1-2,0 1,0-2,0-1,1 0,-1-1,1-1,0-1,0 0,0-1,11-3,-6 3</inkml:trace>
</inkml:ink>
</file>

<file path=ppt/ink/ink4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13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1694 536,'-45'354,"32"-233,23-166,0-11,2 1,3 1,2 1,2 0,17-29,-18 48,-8 10,2 1,0 0,2 1,0 0,2 1,0 0,1 2,1 0,1 1,1 1,3-2,-21 18,-1 1,0-1,1 0,-1 1,0 0,1-1,-1 1,1 0,-1 0,1 0,-1 0,0 0,1 0,-1 0,1 0,-1 1,1-1,-1 1,0-1,1 1,-1-1,0 1,0 0,1-1,-1 1,0 0,0 0,0 0,0 0,0 0,0 0,0 0,0 1,-1-1,1 0,0 0,-1 1,1-1,-1 0,1 1,-1-1,1 1,-1 0,17 66,-8 43,-3-86</inkml:trace>
  <inkml:trace contextRef="#ctx0" brushRef="#br0" timeOffset="-1184.288">1 368,'12'28,"94"206,-36 14,-38-91,-15-196,14-63,5 1,22-40,42-118,-77 184,-21 74,0 1,-1 0,1-1,0 1,0 0,0 0,0 1,0-1,0 0,0 0,0 1,-1-1,1 1,0 0,0 0,-1-1,1 1,0 0,-1 1,1-1,-1 0,1 0,-1 1,0-1,1 0,-1 1,0-1,0 1,0 0,0-1,0 1,-1 0,2 1,2 2,10 10,0-2</inkml:trace>
  <inkml:trace contextRef="#ctx0" brushRef="#br0" timeOffset="-742.814">790 565,'24'-5,"13"-1,5-5,0-1,-3 3,-2 2,-3 2,-3 3,-2 0,0 2,-2 0,-4-4,-2-2,1 0,1 2,-3 0</inkml:trace>
  <inkml:trace contextRef="#ctx0" brushRef="#br0" timeOffset="-516.512">847 735,'33'9,"22"-1,5-2,-2-3,-7-1,-6-1,-7-1,-5 0,-3-5,-2-2,-6 1</inkml:trace>
  <inkml:trace contextRef="#ctx0" brushRef="#br0" timeOffset="4691.826">1666 1,'-13'7,"0"1,0 0,1 1,1 1,0 0,0 0,0 1,2 1,-1-1,1 2,1-1,-6 12,-2 22,2 0,2 1,1 0,3 0,-2 45,9-79,-11 78,5-54,1 1,3 0,1 0,2 0,1 0,2 0,2 1,-2-21,0 0,2-1,0 1,1-1,1 0,0 0,1-1,1 0,1 0,0-1,1 0,0-1,1 0,1-1,0-1,1 0,1 0,-1-1,2-1,-1-1,1 0,11 4,68 22,-77-25</inkml:trace>
</inkml:ink>
</file>

<file path=ppt/ink/ink4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44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344 457,'1'-4,"0"0,-1 0,0 1,0-1,0 0,0 0,-1 0,1 0,-1 1,0-1,0 0,0 1,-1-1,1 1,-1-1,0 1,0 0,0-1,0 1,-1 0,1 1,-1-1,1 0,-1 1,0-1,0 1,-1 0,1 0,0 0,-1 0,1 1,-1-1,1 1,-1 0,0 0,0 1,1-1,-4 0,-6 4,0 1,0 0,0 1,1 0,-1 1,2 0,-1 1,1 0,0 1,0 0,1 1,0 0,0 1,1 0,0 0,1 1,-1 3,1-4,0 2,1-1,0 1,1 0,1 0,0 0,0 1,1 0,1 0,-1 7,3-15,0 0,1-1,-1 1,1 0,0 0,0 0,1-1,0 1,-1 0,1 0,1-1,-1 1,1-1,0 1,0-1,0 0,1 1,-1-1,1 0,0-1,0 1,0 0,1-1,-1 0,1 0,0 0,0 0,0-1,0 1,3 0,2 1,1 0,0-1,0-1,0 1,0-2,1 1,-1-1,0-1,1 0,-1 0,1-1,-1 0,0-1,0 0,0-1,0 0,0-1,0 0,-1 0,0-1,4-3,22-14,-1-2,-1-2,-1-1,22-24,-13 12,32-43,-72 82,0 0,0 0,0 1,0-1,0 0,0 1,0-1,0 1,0-1,0 1,0-1,0 1,0 0,0-1,0 1,-1 0,1 0,0 0,-1-1,1 1,0 0,-1 0,1 0,-1 0,1 0,-1 0,0 0,1 0,-1 0,0 1,0-1,0 0,0 0,0 0,0 0,0 1,1 0,27 70,-15-48</inkml:trace>
  <inkml:trace contextRef="#ctx0" brushRef="#br0" timeOffset="449.699">852 739,'23'-53,"3"1,1 1,28-37,-55 89,1 0,-1 0,0 0,0 0,1 0,-1 0,1-1,-1 1,0 0,1 0,0 0,-1 0,1-1,-1 1,1 0,0-1,0 1,-1 0,1-1,0 1,0-1,0 1,0-1,0 0,-1 1,1-1,0 0,0 0,0 1,0-1,0 0,0 0,0 0,0 0,0 0,0 0,0-1,0 1,0 0,0 0,0-1,0 1,0 0,-1-1,1 1,0-1,0 1,0-1,-1 0,1 1,0-1,-1 0,1 0,0 1,-1-1,1 0,-1 0,1 0,-1 0,0 1,1-1,22 125,-22-121,0 1,0-1,1 0,-1 0,0-1,1 1,0 0,0 0,0-1,0 1,0-1,0 0,1 1,-1-1,1 0,-1 0,1-1,0 1,0-1,0 1,0-1,0 0,0 0,0 0,0 0,0-1,1 1,-1-1,0 0,0 0,1 0,-1 0,0-1,0 1,0-1,0 0,3 0,6-6,1 0,-1 0,-1-1,1 0,-1-1,0-1,-1 0,-1 0,1-1,-1 0,-1 0,0-1,-1 0,5-11,20-42,-23 50</inkml:trace>
  <inkml:trace contextRef="#ctx0" brushRef="#br0" timeOffset="888.544">1840 457,'-20'10,"1"1,1 1,0 1,1 1,0 0,1 1,1 1,0 0,1 1,1 1,0 1,12-17,-1 0,1 1,0 0,-1-1,1 1,0-1,1 1,-1 0,0 0,1 0,0-1,-1 1,1 0,0 0,1 0,-1-1,0 1,1 0,0 0,-1 0,1-1,0 1,0-1,1 1,-1 0,1-1,-1 0,1 1,0-1,-1 0,1 0,0 0,1 0,-1 0,0-1,0 1,1-1,-1 1,1-1,-1 0,1 0,0 0,0 0,-1 0,3 0,6 1,0 1,0-2,-1 1,1-1,0-1,0 0,0 0,0-1,0-1,0 0,0 0,-1-1,1 0,-1-1,0-1,0 1,0-1,-1-1,5-3,3-3,0-2,0 0,-2 0,1-2,-2 0,0 0,-1-2,-1 1,5-12,1-2,-1 7,-1-2,-2 1,0-2,-2 0,-1-1,-1 0,-1 0,-2-1,-1 0,-1-1,0-13,-5 37,0-1,0 0,-1 1,0 0,0-1,-1 1,0-1,0 1,0 0,-1 0,0 0,0 1,-1-1,1 1,-1-1,0 1,-1 0,1 1,-1-1,0 1,0 0,0 0,-1 0,1 1,-1 0,0 0,0 0,0 1,0 0,-1 0,1 0,-1 1,1 0,-1 1,1-1,-1 1,1 0,-1 1,1-1,-1 1,1 1,-1-1,-4 6,-1-1,1 2,1-1,-1 1,2 1,-1 0,1 1,0-1,1 2,0-1,0 1,2 0,-1 1,1-1,1 1,0 1,1-1,0 1,1 0,0-1,1 1,0 0,1 1,1 2,-1 8,1 0,1 0,1-1,1 1,1-1,1 1,1-1,1-1,1 1,1-1,1-1,1 1,1-2,1 0,0 0,2-1,0-1,1 0,1-1,1-1,0-1,1 0,0-2,1 0,1-1,0-1,0-1,1 0,1-2,-1-1,1-1,23 3,-12-4</inkml:trace>
</inkml:ink>
</file>

<file path=ppt/ink/ink4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5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282 114,'26'236,"-43"23,11-213,-26 264,32-294,12 58,-6-69</inkml:trace>
  <inkml:trace contextRef="#ctx0" brushRef="#br0" timeOffset="244.291">1 623,'43'-10,"38"-8,16 0,-1 2,-5-1,-15 3,-10 3,-11 0,-6 0,-6 3,-6 3,-4-3,-3 0,-7 2</inkml:trace>
  <inkml:trace contextRef="#ctx0" brushRef="#br0" timeOffset="613.41">932 1,'-62'432,"55"-385,1-21,1 1,1 0,1 0,2 0,1 0,1 0,1 0,1 0,2 0,0 0,8 20,-11-44,-1 0,1 1,0-1,0 0,0 0,0 0,0 0,1-1,-1 1,1 0,0-1,0 0,0 0,0 0,0 0,0 0,1-1,-1 1,1-1,-1 0,1 0,-1 0,1 0,-1-1,1 0,0 1,-1-1,1 0,0-1,-1 1,1-1,0 0,-1 0,1 0,1-1,6-1,-1-2,0 0,0 0,0 0,0-2,-1 1,0-1,0 0,-1-1,0 0,1-1,7-10,0 0,2 1,0 1,1 0,1 2,8-6,-26 20,-1 0,0 0,1 0,-1 0,1 0,-1 1,1-1,0 0,-1 1,1-1,0 1,-1-1,1 1,0 0,0 0,-1 0,1 0,0 0,0 0,-1 0,1 1,0-1,0 1,-1-1,1 1,0-1,-1 1,1 0,-1 0,1 0,-1 0,0 0,1 0,-1 0,0 1,0-1,1 0,-1 1,0-1,0 1,-1-1,1 1,0 0,0-1,-1 1,1 0,-1-1,0 1,1 0,-1-1,0 1,0 0,0 0,0 0,2 98,7 31,17-96,-10-29</inkml:trace>
  <inkml:trace contextRef="#ctx0" brushRef="#br0" timeOffset="1295.46">1637 820,'33'-5,"0"-1,-1-1,1-2,-2-2,0-1,0-1,-1-1,0-2,-2-1,22-17,-47 32,0 0,-1 0,1 0,-1 0,1 0,-1-1,0 0,0 1,0-1,0 0,0 0,-1 0,1 0,-1 0,0 0,0 0,0-1,0 1,-1 0,1-1,-1 1,0 0,0-1,0 1,0 0,-1-1,1 1,-1 0,0-1,0 1,0 0,0 0,-1 0,1 0,-1 0,0 0,0 0,0 1,0-1,0 1,-1-1,1 1,-1 0,1 0,-1 0,-1-1,-3-1,0-1,-1 1,0 0,0 1,0 0,0 0,0 1,0 0,-1 0,1 1,-1 0,1 1,-1-1,1 2,-1-1,0 1,1 1,0-1,-1 1,1 1,0 0,0 0,0 0,0 1,1 0,0 1,-1-1,2 2,-1-1,-3 4,0-1,0 0,1 0,0 1,1 1,0-1,0 1,1 0,0 1,1 0,0 0,1 1,0-1,1 1,0 0,1 0,-2 13,3-15,1 1,0 0,1 0,0-1,1 1,0 0,1 0,0-1,0 1,1-1,1 1,-1-1,2 0,-1-1,2 1,-1-1,1 0,1 0,-1-1,1 1,1-1,0-1,0 0,0 0,1-1,0 1,0-2,1 0,-1 0,1 0,0-1,0-1,3 1,18 1,0 0,0-3,0 0,1-2,12-2,-11 1,-1 0</inkml:trace>
</inkml:ink>
</file>

<file path=ppt/ink/ink4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2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66 875,'-14'33,"3"0,0 0,3 1,0 0,2 0,-1 35,7-66,-1-1,1 1,0 0,0-1,0 1,0 0,1-1,-1 1,1 0,-1-1,1 1,0-1,0 1,0-1,0 1,1-1,-1 0,0 1,1-1,0 0,0 0,-1 0,1 0,0-1,1 1,-1 0,0-1,0 1,1-1,-1 0,1 0,-1 0,1 0,-1 0,1-1,0 1,-1-1,1 0,0 1,-1-1,1-1,0 1,-1 0,1 0,0-1,-1 0,1 1,-1-1,1 0,-1-1,12-3,-1-2,0 0,-1 0,1-2,-2 1,1-1,-1-1,-1 0,0-1,0 0,-1 0,0-1,-1 0,0-1,-1 1,-1-2,0 1,-1-1,0 1,-1-1,0-1,-1 1,-1 0,0-2,-2 11,1 0,-1 0,0 0,0 1,0-1,0 0,-1 0,0 1,0-1,0 0,-1 1,1-1,-1 1,0 0,-1-1,1 1,-1 0,1 0,-1 1,0-1,-1 0,1 1,-1 0,1 0,-1 0,0 0,0 1,0-1,-1 1,1 0,0 0,-1 1,-4-2,-15 1</inkml:trace>
  <inkml:trace contextRef="#ctx0" brushRef="#br0" timeOffset="550.895">573 1,'3'185,"7"1,16 62,-15-146,-4 1,-7 63,0-165,0-1,-1 1,1-1,0 1,0-1,-1 1,1-1,0 1,0-1,0 1,0-1,-1 1,1-1,0 1,0-1,0 1,0-1,0 1,1-1,-1 1,0-1,0 1,0-1,0 1,0-1,1 1,-1-1,0 1,1-1,-1 1,0-1,1 1,-1-1,0 0,1 1,-1-1,0 0,1 1,-1-1,1 0,-1 0,1 1,-1-1,1 0,-1 0,1 0,-1 0,1 0,-1 1,1-1,-1 0,1 0,0 0,-1 0,1-1,-1 1,1 0,-1 0,1 0,-1 0,1 0,-1-1,1 1,-1 0,1-1,29-30,-21 22,8-9,-1-2,0 2,2 0,0 1,1 0,0 2,2 0,-1 1,2 1,0 1,0 2,4-2,-23 11,0 0,0-1,0 1,0 0,0 1,1-1,-1 1,0-1,0 1,1 0,-1 0,0 0,0 0,1 1,-1-1,0 1,0 0,0 0,0 0,0 1,0-1,0 1,0-1,-1 1,1 0,0 0,-1 0,0 0,1 1,-1-1,0 1,0-1,0 1,-1 0,1-1,-1 1,1 0,-1 0,0 0,0 0,0 1,-1-1,1 0,-1 0,0 0,1 1,-1-1,-1 3,-3 9,0 0,-1 0,-1 0,0 0,-1-1,0 0,-1-1,-1 0,0 0,-1-1,0 0,-1 0,-1-1,1-1,-2 0,1 0,-1-2,-1 1,0-2,0 0,0 0,-1-1,0-1,0-1,0 0,-1-1,-4 0,14-1,-1-1,1-1,0 1,-1-1,1 0,0 0,-1-1,1 0,0 0,0-1,0 1,0-1,0-1,0 1,0-1,0 0,1 0,0 0,0-1,0 0,0 0,0-1,1 1,-1-1,1 0,1 0,-1 0,1-1,0 1,0-1,0 0,-1-18,2 1</inkml:trace>
  <inkml:trace contextRef="#ctx0" brushRef="#br0" timeOffset="1000.643">1251 85,'40'569,"-52"-185,12-300,0-72</inkml:trace>
  <inkml:trace contextRef="#ctx0" brushRef="#br0" timeOffset="1245.336">997 650,'43'0,"38"0,11-5,-1-1,-7 0,-12 1,-10-4,-9 1,-10 1,-7 1,-5 3,-3 1,-6 1</inkml:trace>
  <inkml:trace contextRef="#ctx0" brushRef="#br0" timeOffset="2829.727">1871 707,'-13'0,"0"0,0 1,0 0,0 1,0 1,0 0,0 1,1 0,0 1,0 0,0 1,0 1,1-1,0 2,0 0,1 0,0 1,1 0,0 0,0 1,1 1,0-1,1 1,0 1,1-1,0 1,-1 4,3-8,1 0,0-1,0 2,1-1,0 0,1 0,-1 1,2-1,-1 0,1 1,0-1,1 1,0-1,0 0,1 1,0-1,1 0,-1 0,2 0,-1-1,2 4,-1-10,-1 0,0 0,1-1,-1 1,1-1,-1 1,1-1,-1 0,1 0,-1-1,1 1,-1-1,0 0,1 1,-1-2,0 1,1 0,-1-1,0 1,0-1,0 0,0 0,0 0,-1 0,1-1,-1 1,1-1,1-2,87-74,-3-5,24-33,-112 116,0 0,0 1,0-1,0 0,0 0,0 0,1 0,-1 0,0 0,1 1,-1-1,1 0,-1 0,1 0,-1 1,1-1,-1 0,1 1,0-1,-1 1,1-1,0 0,0 1,-1 0,1-1,0 1,0-1,0 1,0 0,0 0,-1-1,1 1,0 0,0 0,0 0,0 0,0 0,0 0,0 0,0 0,-1 1,1-1,0 0,0 0,0 1,0-1,0 1,-1-1,1 1,0-1,0 1,-1-1,1 1,0-1,-1 1,1 0,-1 0,1-1,-1 1,1 0,-1 0,1-1,-1 1,0 1,-8 63,6-56,0 1,0 0,1 0,0 1,0-1,1 0,1 0,0 0,0 0,1 0,0 0,1 0,0 0,1-1,-1 1,6 7,-7-13,1 0,0 1,0-1,0 0,0 0,1-1,0 1,0-1,0 0,0 1,0-2,0 1,1-1,0 1,-1-1,1 0,0-1,0 1,0-1,0 0,0 0,0-1,0 0,0 1,0-2,1 1,-1-1,0 1,0-1,0-1,0 1,0-1,-1 0,1 0,0 0,-1-1,12-6,-1 0,0-2,-1 0,0 0,0-1,-2-1,1 0,-2-1,9-13,44-95,-25-1,-30 149,-9-5,1 1,2-1,0 1,1-1,0 0,2-1,1 1,1-1,7 15,-12-31,0 0,1 0,-1 0,1 0,0-1,0 0,0 0,0 0,0 0,1-1,-1 1,1-1,0 0,-1-1,1 1,0-1,0 0,0 0,0 0,0-1,1 0,-1 0,0 0,0-1,0 1,0-1,0 0,0-1,0 1,-1-1,1 0,0 0,-1-1,1 1,-1-1,0 0,0 0,0-1,0 1,-1-1,1 1,-1-1,0-1,2-3,93-151,-91 145,1 1,1 1,0-1,0 2,1-1,1 1,0 1,0 0,1 0,1 1,-1 1,1 0,13-6,-23 13,-1 0,0 0,0 1,1-1,-1 1,1-1,-1 1,0 0,1 0,-1 0,1 0,-1 0,0 0,1 1,-1-1,1 1,-1 0,0-1,0 1,1 0,-1 1,0-1,0 0,0 1,0-1,0 1,-1-1,1 1,0 0,-1 0,1 0,-1 0,0 0,1 0,-1 0,0 0,0 0,-1 1,1-1,0 0,-1 1,1 0,-2 105,-19 9,20-117,0 1,-1 0,1 0,0-1,0 1,0 0,0 0,0 0,0-1,0 1,0 0,0 0,1-1,-1 1,0 0,0 0,1-1,-1 1,0 0,1 0,-1-1,1 1,-1-1,1 1,-1 0,1-1,-1 1,1-1,0 1,-1-1,1 1,0-1,-1 0,1 1,0-1,-1 0,1 0,0 1,0-1,0 0,-1 0,1 0,0 0,0 0,-1 0,1 0,0 0,0 0,0 0,-1-1,1 1,0 0,0 0,-1-1,1 1,0-1,-1 1,1 0,0-1,-1 1,1-1,-1 0,45-35,-42 34,68-70,-51 50,0 0,1 2,1 0,1 2,0 0,2 2,0 1,14-6,-38 19,1 1,0 0,0-1,0 1,0 0,0 1,0-1,1 0,-1 0,0 1,0-1,0 1,1 0,-1 0,0 0,1 0,-1 0,0 0,0 1,1-1,-1 1,0-1,0 1,0 0,0 0,0 0,0 0,0 0,0 1,0-1,0 0,-1 1,1 0,0-1,-1 1,0 0,1 0,-1 0,0 0,0 0,0 0,0 0,0 0,0 0,-1 0,1 0,-1 1,0-1,-10 103,7-94,0-1,1 1,0 0,1 0,0-1,1 1,0 0,1 0,1 7,44 66,-46-83,-6-5</inkml:trace>
  <inkml:trace contextRef="#ctx0" brushRef="#br0" timeOffset="3099.326">2324 255,'-10'4,"-3"3</inkml:trace>
</inkml:ink>
</file>

<file path=ppt/ink/ink4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1,'-5'38,"-2"47,1 17,1 2,2-12,0-12,2-10,1-12,0-7,0-7,0-6,0-4,1-4,-1-2,0-1,0 0,0-5</inkml:trace>
  <inkml:trace contextRef="#ctx0" brushRef="#br0" timeOffset="421.377">0 565,'560'-47,"-332"32,-210 17,-41 12,5-4,11-6,1 0,0 1,0 0,0 0,1 0,-1 0,1 1,1 0,-1 0,1 0,0 1,0-1,1 1,0 0,0 0,1 0,0 1,0-1,0 0,1 1,0-1,1 1,0 0,0-1,0 1,1-1,0 1,1-1,0 0,0 1,0-1,1 0,0 0,0 0,1-1,0 1,0-1,2-1,1 0,-1 0,1-1,0 0,0 0,0-1,1 0,-1 0,1-1,0 0,-1 0,1-1,0 0,0 0,0-1,0 0,0-1,0 1,0-1,0-1,-1 0,1 0,0 0,-1-1,0 0,1 0,-1-1,0 0,-1 0,1-1,-1 0,0 0,0-1,0 1,0-2,-2 3,0-1,0 0,-1 0,0 0,1-1,-2 1,1-1,-1 1,1-1,-2 0,1 0,-1 0,0 0,0 0,0 0,-1-1,0 1,0 0,-1 0,1 0,-2 0,1 0,0 0,-1 0,0 0,-1 0,1 1,-1-1,0 1,-1 0,1 0,-1 0,0 0,0 0,0 1,-5-4,-68-13,53 20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9:29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766 429,'1'-2,"0"1,1 0,-1-1,0 1,0-1,0 0,0 1,0-1,-1 0,1 1,0-1,-1 0,1 0,-1 0,0 0,1 0,-1 1,0-1,0 0,0 0,-1 0,1 0,0 0,-1 0,1 1,-1-1,0 0,1 0,-1 1,0-1,0 0,0 1,0-1,0 1,-1-1,1 1,0 0,-1-1,1 1,-1 0,-1-1,-71-36,60 38,0 0,1 1,-1 1,0 0,0 1,1 0,0 1,-1 1,1 0,1 1,-1 0,1 1,0 0,1 1,0 1,0-1,-7 8,-47 67,63-80,1 0,0 0,0 0,0 0,0 0,0 0,1 0,-1 0,1 0,0 0,0 0,0 1,0-1,1 0,-1 0,1 0,0 0,0 0,0 0,0 0,0 0,1-1,-1 1,1 0,0-1,0 1,0-1,0 1,0-1,1 0,-1 0,1 0,72 39,-74-40,0-1,0 1,0 0,0-1,0 1,-1 0,1 0,0-1,0 1,-1 0,1 0,-1 0,1 0,0 0,-1 0,0 0,1 0,-1 0,0 1,0-1,1 0,-1 0,0 0,0 0,0 0,0 0,0 1,-1-1,1 0,0 0,0 0,-1 0,1 0,-1 0,1 0,-1 0,1 0,-1 0,0 0,1 0,-1 0,0-1,0 1,-43 40,31-31,-11 12,0 1,2 1,1 0,1 2,1 0,1 1,1 1,0 4,15-30,1 1,-1 0,0 0,1 1,0-1,0 0,0 0,0 1,0-1,0 0,1 1,0-1,0 1,0-1,0 0,0 1,1-1,-1 1,1-1,0 0,0 1,0-1,1 0,-1 0,1 0,0 0,-1 0,1 0,1-1,-1 1,0 0,1-1,-1 0,1 0,0 0,-1 0,1 0,0 0,0-1,1 1,-1-1,2 1,7 0,1 0,-1 0,1-1,0-1,-1 0,1-1,0 0,0-1,-1 0,0-1,6-2,1-2</inkml:trace>
  <inkml:trace contextRef="#ctx0" brushRef="#br0" timeOffset="302.2">1133 684,'-20'4,"-15"12,-2 8,0 4,2 2,7 2,8-1,3-6,4-1,4-1,-1 1,1 1,-2 1,0 1,-3-4,2-6</inkml:trace>
  <inkml:trace contextRef="#ctx0" brushRef="#br0" timeOffset="599.408">766 627,'4'14,"7"15,6 7,6-3,-3-2,2-6,1-8,1-1,2 0,1-1,1 1,1 2,-1 4,1 2,-6-3</inkml:trace>
  <inkml:trace contextRef="#ctx0" brushRef="#br0" timeOffset="1018.968">1640 711,'-35'9,"-5"-1,1 2,1 1,0 3,0 0,2 3,-34 19,67-33,0-1,0 1,0 0,0-1,1 1,-1 0,1 1,0-1,0 0,0 1,0-1,0 1,1-1,0 1,0 0,0 0,0 0,0 0,1-1,0 1,0 0,0 0,0 0,0 0,1 0,0 0,0 0,0 0,0-1,0 1,1 0,0-1,0 1,0-1,0 0,0 0,1 0,-1 0,1 0,0 0,0 0,0-1,0 0,0 1,1-1,-1 0,1-1,-1 1,1-1,0 1,-1-1,1 0,0-1,0 1,0-1,2 1,10-4,-1-1,0 0,0-1,0 0,0-1,-1-1,0-1,-1 0,1 0,-1-1,-1-1,0 0,0-1,-1 0,-1-1,0 0,0-1,-1 0,0-2,29-30,19-4,-56 50,1 0,-1 1,0-1,1 0,-1 1,0 0,0-1,0 1,0-1,0 1,0 0,0 0,-1 0,1-1,0 1,-1 0,0 0,1 0,-1 0,0 0,0 0,0 0,0 0,-1 0,1 0,0-1,-1 1,1 0,-1 0,0 0,0 0,0 1,0 1,-4 23,-1-2</inkml:trace>
  <inkml:trace contextRef="#ctx0" brushRef="#br0" timeOffset="1532.168">1781 1051,'31'-60,"2"1,3 2,13-13,-49 69,0 0,1 0,-1 0,0 0,0 0,1 0,-1 0,1 0,-1 0,1 0,-1 1,1-1,0 0,-1 0,1 0,0 1,-1-1,1 0,0 1,0-1,0 1,0-1,0 1,0-1,0 1,-1 0,1-1,0 1,0 0,1 0,-1 0,0-1,0 1,0 0,0 0,0 1,0-1,0 0,0 0,0 0,0 1,0-1,0 1,0-1,-1 0,1 1,0 0,0-1,0 1,0 0,-1-1,1 1,0 0,-1 0,1-1,0 1,-1 0,1 0,-1 0,1 0,5 31,-6-28,-1-1,1 0,1 0,-1 0,0 0,1 0,-1 0,1 0,0 0,0 0,0 0,1-1,-1 1,1 0,-1-1,1 1,0-1,0 1,0-1,0 0,1 0,-1 0,0 0,1 0,0-1,-1 1,1-1,0 1,0-1,0 0,2 1,4-3,-1-1,0 0,1 0,-1 0,0-1,0 0,-1-1,1 0,-1 0,1 0,-1-1,-1 0,1-1,-1 1,0-1,0 0,0-1,-1 0,0 1,2-6,4-1,74-79,-85 92,1-1,0 0,0 1,0-1,-1 1,1-1,0 1,0 0,0-1,0 1,0 0,0 0,0-1,0 1,0 0,0 0,0 0,0 0,0 0,0 1,0-1,0 0,-1 0,1 0,0 1,0-1,0 1,0-1,0 1,0-1,-1 1,1-1,0 1,0 0,-1-1,1 1,0 0,-1 0,1-1,-1 1,1 0,-1 0,1 0,-1 0,0 0,1 0,-1-1,0 1,0 0,0 0,0 0,0 0,0 0,0 0,0 0,0 0,0 1,-1 59,-1-56,-1 1,2 0,-1-1,1 1,0 0,0 0,0 0,1 0,0 0,0-1,1 1,-1 0,1 0,1 0,-1 0,1-1,0 1,0-1,1 1,-1-1,1 0,0 0,1 0,-1 0,1-1,0 1,0-1,1 0,-1 0,1-1,0 1,2 0,15 3</inkml:trace>
  <inkml:trace contextRef="#ctx0" brushRef="#br0" timeOffset="12575.03">342 6,'-6'-1,"0"-1,0 1,0 1,0-1,0 1,-1 0,1 0,0 1,0-1,0 2,0-1,0 1,0-1,0 2,0-1,1 1,-1-1,1 2,0-1,0 1,0-1,0 1,1 0,-3 3,-4 4,0 1,1 0,1 1,0 0,1 0,0 0,1 1,0 1,0 2,-20 72,4 1,3 0,5 2,1 20,9-79,1-1,2 1,1 0,2 0,1 0,1 0,2-1,1 1,7 18,-6-30,0 1,2-1,0-1,1 0,1 0,1-1,1 0,1-1,1 0,-1-5</inkml:trace>
</inkml:ink>
</file>

<file path=ppt/ink/ink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08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0,'-21'65,"4"0,2 1,3 1,0 36,3 15,5 2,7 23,-2 6,-1-138</inkml:trace>
</inkml:ink>
</file>

<file path=ppt/ink/ink4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46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235 481,'-9'2,"0"0,0 1,0 0,0 0,0 1,1 0,-1 0,1 1,0 0,1 1,-1 0,1 0,0 1,0-1,1 1,0 1,0-1,1 1,-4 8,-2 4,1 0,0 1,2 0,0 1,1-1,2 1,0 1,1-1,2 1,0 0,1-1,2 8,-1-23,0 0,0 0,1 0,0 0,0 0,1-1,0 1,0-1,1 1,0-1,0 0,0 1,1-2,-1 1,2 0,-1-1,0 0,1 0,0 0,0 0,1-1,-1 0,1 0,0-1,0 1,0-1,1 0,-1-1,1 0,-1 0,1 0,0-1,0 0,0 0,0-1,-1 1,1-2,0 1,0-1,0 0,7-4,0 0,0 0,-1-2,0 0,-1 0,1-1,-2-1,1 0,-1 0,0-1,-1-1,0 0,-1 0,0-1,-1 0,0 0,-1-1,0 0,-1-1,0-1,0-1,-1 0,-1 0,0 0,-1 0,-1-1,-1 0,0 1,-1-1,-1 1,-1-1,0 0,-4-13,4 22,0-1,0 1,-1-1,-1 1,1 0,-1 0,0 1,-1-1,0 1,0 0,-1 0,0 0,0 1,0 0,-1 0,0 1,0 0,-1 0,1 0,-1 1,0 0,0 1,0 0,-1 0,1 1,-5-1,9 1,-1 1,1 0,0 0,-1 0,1 1,0 0,-1-1,1 1,-1 1,1-1,0 1,-1 0,1 0,0 0,-1 0,1 1,0 0,0 0,0 0,1 0,-1 0,0 1,1 0,0 0,-1 0,1 0,0 0,1 1,-1-1,0 1,1-1,0 1,-1 3,-6 19,3-2</inkml:trace>
  <inkml:trace contextRef="#ctx0" brushRef="#br0" timeOffset="468.358">575 1187,'175'-414,"-142"349,-32 65,0 0,0-1,0 1,0 0,0 0,0 0,0 0,0 0,-1 0,1 0,0 0,0 1,0-1,0 0,0 1,0-1,0 0,-1 1,1-1,0 1,0-1,0 1,-1 0,1-1,0 1,-1 0,1-1,-1 1,1 0,-1 0,1 0,-1-1,1 1,-1 0,0 0,1 0,-1 0,0 0,0 0,0 0,0 0,0 0,0-1,0 1,0 0,0 0,0 0,0 0,-1 0,1 0,0 0,-1 0,1-1,0 1,-1 0,0 0,3 8,2 11,-4-13,0 1,1-1,0 1,1-1,-1 0,1 1,1-1,-1 0,1 0,0 0,1-1,0 1,0-1,0 0,1 0,0 0,0 0,0-1,1 0,0 0,0-1,0 0,0 0,1 0,0 0,0-1,3-2,0 1,0-2,0 1,1-2,-1 1,0-1,0-1,0 0,0 0,0-1,0 0,-1-1,1 0,-1 0,0-1,0-1,-1 1,0-1,0-1,0 1,0-1,-1-1,-1 1,1-1,-1-1,0 1,-1-1,0 0,2-5,2-2,-2 0,0 0,0 0,-2-1,0 0,-1 0,2-16,-4 11</inkml:trace>
  <inkml:trace contextRef="#ctx0" brushRef="#br0" timeOffset="846.638">1506 1,'-18'398,"-22"-70,30-268,1 59,9-118,0 0,0 1,0-1,0 1,0-1,1 0,-1 1,0-1,1 0,-1 1,0-1,1 0,0 0,-1 0,1 1,0-1,0 0,-1 0,1 0,0 0,0 0,0 0,0 0,0-1,1 1,-1 0,0 0,0-1,0 1,1-1,-1 1,0-1,1 0,-1 1,0-1,1 0,-1 0,0 0,1 0,-1 0,1 0,-1 0,0-1,1 1,-1 0,0-1,0 1,1-1,-1 1,0-1,0 0,0 0,1 1,-1-1,0 0,0-1,18-13</inkml:trace>
  <inkml:trace contextRef="#ctx0" brushRef="#br0" timeOffset="1363.766">1703 594,'-3'24,"-2"4,0 0,3 0,0 1,2-1,0 1,2-1,5 22,-7-47,1 0,-1 0,1 0,-1 0,1 0,0 0,0 0,1 0,-1 0,1 0,-1 0,1-1,0 1,0-1,0 1,0-1,0 0,1 0,-1 0,1 0,-1 0,1 0,0-1,0 1,0-1,0 0,0 0,0 0,0 0,0 0,0-1,0 0,0 1,0-1,1 0,-1 0,0-1,0 1,0-1,0 0,0 1,0-1,0-1,3 0,5-8,0-1,0 0,-2 0,1-1,-1 0,-1-1,0 0,-1 0,-1-1,0 0,4-12,14-28,64-85,-88 138,0 1,0-1,1 1,-1-1,0 1,0-1,0 1,0-1,0 1,1-1,-1 1,0-1,0 1,1 0,-1-1,0 1,1-1,-1 1,0 0,1-1,-1 1,0 0,1-1,-1 1,1 0,-1 0,1-1,-1 1,1 0,-1 0,1 0,-1 0,1 0,-1 0,1 0,-1 0,1 0,-1 0,1 0,-1 0,1 0,-1 0,1 0,-1 0,1 0,-1 1,1-1,-1 0,1 0,-1 1,0-1,1 0,-1 1,1-1,-1 0,0 1,1-1,-1 1,0-1,0 0,1 1,-1-1,0 1,0-1,1 1,-1 0,3 38,-3-35,-2 161,11 261,3-307,-5-1,-9 99,-26-114,27-100,0-1,0 0,0 0,0 1,-1-1,1 0,-1 0,1 0,-1 0,0-1,0 1,0 0,0-1,0 1,0-1,0 0,-1 0,1 0,0 0,-1 0,1 0,-1 0,1-1,-1 1,1-1,-1 0,1 0,-1 0,1 0,-1 0,1-1,-1 1,1-1,-1 1,1-1,0 0,-1 0,1 0,-1-1,-3-4,0 0,0 0,1-1,0 1,0-1,0-1,1 1,0 0,1-1,0 0,0 0,0 0,1 0,1-1,-1 1,1 0,1-1,-1 1,1-1,1 1,0-1,0 1,0 0,1-1,1 1,-1 0,1 0,3-5,4-13,1 1,1 1,0 0,2 1,1 0,1 1,1 1,1 1,0 0,2 1,0 1,1 1,5-2,-7 6</inkml:trace>
  <inkml:trace contextRef="#ctx0" brushRef="#br0" timeOffset="2412.49">3030 1074,'316'-461,"-272"390,-44 71,1 0,-1 0,1 0,-1 0,1 0,-1 0,1 0,-1 0,1 0,-1 0,1 1,-1-1,1 0,-1 0,1 0,-1 1,0-1,1 0,-1 0,1 1,-1-1,0 1,1-1,-1 0,0 1,1-1,-1 0,0 1,0-1,1 1,-1-1,0 1,0-1,0 1,0-1,1 1,-1-1,0 1,0-1,0 1,0-1,0 1,0-1,0 1,-1-1,1 1,0-1,0 1,0-1,0 1,-1-1,1 1,0-1,0 0,-1 1,1-1,0 1,-1-1,-27 153,26-147,0 1,1-1,-1 0,1 1,1-1,-1 1,1-1,0 1,1-1,0 1,0-1,0 1,0-1,1 0,0 0,1 0,-1 0,1 0,1 0,-1-1,1 1,-1-1,2 0,-1 0,0 0,1-1,0 0,0 1,0-2,1 1,-1-1,1 0,2 1,-2-3,0 0,0-1,0 1,0-1,0-1,0 1,0-1,0 0,0 0,0-1,0 0,0 0,-1 0,1-1,-1 1,0-1,1-1,-1 1,-1-1,1 0,0 0,1-3,86-108,-88 108,102-176,-98 168,-6 18</inkml:trace>
  <inkml:trace contextRef="#ctx0" brushRef="#br0" timeOffset="2731.456">3905 848,'23'-13,"-1"-1,0-1,-1 0,-1-2,0-1,-1 0,-1-1,-1-1,-1-1,-1 0,0-1,3-10,-16 30,0 0,-1-1,0 1,1 0,-1 0,0-1,0 1,0 0,0-1,-1 1,1-1,-1 0,0 1,1-1,-1 1,0-1,-1 1,1-1,0 0,-1 1,1-1,-1 1,0-1,0 1,0 0,0-1,0 1,0 0,-1 0,1 0,-1 0,0 0,1 0,-1 0,0 0,0 1,0-1,0 1,0-1,-1 1,1 0,0 0,-1 0,1 0,-1 0,1 0,-1 1,1 0,-3-1,-7 3,1 1,0 0,-1 1,1 0,1 1,-1 0,1 0,0 1,0 1,0 0,1 0,0 1,1 0,-1 0,2 1,-1 0,-1 4,2-4,0 1,0 0,1 0,0 1,1 0,0 0,1 0,0 1,1-1,0 1,1 0,0 0,1 0,0 8,1-14,0 1,1 0,-1 0,1-1,1 1,-1-1,1 1,0-1,1 1,-1-1,1 0,0 0,1 0,0-1,0 1,0-1,0 0,1 0,0-1,0 1,0-1,0 0,1 0,0-1,0 1,3 0,3 0,1-1,-1 0,1-1,0-1,-1 0,1-1,0 0,0-1,-1 0,1-1,-1 0,1-1,-1-1,0 0,0-1,0 0,-1 0,0-1,0-1,0 0,0-1,33-15,-20 11</inkml:trace>
  <inkml:trace contextRef="#ctx0" brushRef="#br0" timeOffset="3101.617">4413 820,'28'-12,"-1"-1,0-2,-1 0,-1-2,0-1,-1-1,-1-1,-1-1,6-8,-24 24,0 0,-1 0,0 0,0 0,0-1,-1 1,0-1,0 0,0 1,-1-1,0 0,0 0,0-5,-1 9,0 0,0 0,0 0,-1 0,1 0,0 0,-1 0,1 0,-1 1,0-1,0 0,0 0,0 0,0 1,0-1,0 1,-1-1,1 1,0-1,-1 1,1 0,-1 0,0-1,1 1,-1 0,0 1,0-1,1 0,-1 0,0 1,0-1,0 1,0 0,0-1,0 1,0 0,0 0,0 0,0 0,0 1,0-1,0 1,-5 0,0 0,0 1,0 0,1 0,-1 0,1 1,-1 0,1 1,0-1,0 1,0 0,1 1,-1-1,1 1,0 0,0 0,1 1,0 0,-3 3,-56 126,57-118,2 0,0 0,1 1,0 0,2-1,0 1,2 10,-1-23,0 0,0 0,1 0,0 0,0 0,1 0,-1 0,1 0,0-1,0 1,1-1,-1 1,1-1,0 0,0 0,0 0,1 0,0-1,-1 1,1-1,0 0,1 0,-1-1,0 1,1-1,-1 0,1 0,2 0,9 1,0-1,1 0,0-1,-1-1,1-1,0-1,-1 0,0-1,1 0,-1-1,0-1,-1-1,1-1,-1 0,0 0,-1-2,0 0,10-8,-6 3</inkml:trace>
  <inkml:trace contextRef="#ctx0" brushRef="#br0" timeOffset="3529.414">5119 594,'-23'22,"2"1,0 1,2 0,0 2,2 0,1 1,1 1,2 0,0 1,-2 11,14-36,1-1,-1 1,0-1,1 1,0 0,0-1,0 1,0-1,1 1,0-1,-1 1,1-1,0 1,1-1,-1 1,0-1,1 0,0 0,0 0,0 0,0 0,0 0,1-1,-1 1,1-1,0 1,-1-1,1 0,0 0,1 0,-1-1,0 1,0-1,1 0,-1 0,1 0,-1 0,1 0,-1-1,1 1,-1-1,1 0,-1 0,1-1,0 1,-1-1,1 0,9-1,1-1,-1-1,0 0,-1 0,1-2,-1 1,0-2,0 0,-1 0,0-1,0 0,-1-1,0 0,0-1,-1 0,0 0,-1-1,6-11,98-204,-104 209,9-20,0-1,-3-1,-1 0,-2-1,5-33,-15 63,0 0,-1 0,0-1,0 1,-1 0,-1 0,0-1,0 1,-1 0,0 1,0-1,-1 0,-1 1,0 0,0 0,-2-1,6 8,-1 0,1 0,-1 1,0-1,0 0,0 1,0 0,0-1,-1 1,1 0,0 0,0 0,-1 1,1-1,0 0,-1 1,1-1,-1 1,1 0,-1 0,1 0,-1 0,1 1,-1-1,1 1,0-1,-1 1,1 0,0 0,-1 0,1 0,0 0,0 0,0 1,-2 0,-61 67,51-44,1 1,1 1,1 0,1 0,1 1,2 0,1 1,1 0,1 0,2 0,1 0,1 0,2 0,1 0,1 0,1 0,6 15,-3-22,1-1,1-1,1 1,1-2,1 1,1-2,0 0,1 0,1-1,1-1,0-1,2 0,-6-4,0-2,1 0,0 0,0-1,1-1,0-1,0 0,15 4,-5-5</inkml:trace>
  <inkml:trace contextRef="#ctx0" brushRef="#br0" timeOffset="13021.936">292 2175,'-15'1,"0"1,0 1,0 1,0 0,1 1,0 0,0 1,0 0,1 2,0-1,0 2,1-1,0 2,-1 1,3 1,1-1,0 2,1-1,1 1,0 0,1 1,0 0,1 0,1 0,0 0,0 1,2-1,0 1,1 0,0 0,1 0,1 0,0 0,1-1,4 15,-6-25,1 0,0 0,0 0,0 0,0-1,0 1,1 0,0-1,0 1,0-1,0 0,0 0,1 1,-1-2,1 1,0 0,0 0,0-1,0 0,0 1,1-1,-1-1,1 1,-1 0,1-1,0 0,-1 1,1-1,0-1,0 1,3 0,5-1,0 1,0-1,0-1,0 0,0 0,-1-2,1 1,0-1,-1-1,1 0,14-12,1-1,-2 0,0-2,-1-1,-1-1,-1-1,-1-1,-1-1,-1-1,-2 0,0-1,-1-1,-2-1,-1 0,1-6,3 2,-1-1,-2-1,-2 0,-1 0,-1-1,-2 0,-2-1,-1 0,-2 0,-1-9,-3 29,-1 0,-1 0,0 0,-1 0,-1 0,-1 1,0-1,0 2,-9-14,11 21,0 0,0 1,0 0,-1 0,0 0,0 0,-1 1,1-1,-1 2,0-1,-1 0,1 1,-1 1,0-1,0 1,0 0,0 0,0 1,-1 0,1 0,-8 0,9 2,0 1,0 0,-1 0,1 0,0 0,0 1,0 0,0 0,1 1,-1 0,1 0,-1 0,1 0,0 1,0 0,1 0,-1 1,1-1,0 1,0 0,0 0,1 0,-1 0,1 1,1-1,-2 5,-3 5,0 1,2 0,0 1,1-1,0 1,2 0,0 0,0 0,2 5,0-1,2 1,1-1,0 0,2 0,0 0,1 0,1-1,1 0,1-1,1 0,0 0,11 14,25 27,-4 2,-2 1,14 35,-8 37,-45-132,-1 0,1-1,0 1,0 0,0-1,0 1,0-1,1 1,-1-1,1 0,-1 0,1 1,0-1,0 0,0-1,0 1,0 0,0 0,1-1,-1 0,0 1,1-1,0 0,-1 0,1 0,-1 0,1-1,10-1</inkml:trace>
  <inkml:trace contextRef="#ctx0" brushRef="#br0" timeOffset="13266.413">998 2287,'-9'34,"-4"20,5 2,10-10,3-16,2-15</inkml:trace>
  <inkml:trace contextRef="#ctx0" brushRef="#br0" timeOffset="13523.377">885 1836,'10'5,"7"10,7 9,3 4,-3-2</inkml:trace>
  <inkml:trace contextRef="#ctx0" brushRef="#br0" timeOffset="13788.05">1167 2513,'2'-25,"2"1,1 0,0 0,2 0,1 1,1 0,9-18,-10 23,75-169,-82 185,0 1,0-1,0 1,0 0,0-1,0 1,0 0,0 0,0-1,1 1,-1 0,1 0,-1 1,0-1,1 0,0 0,-1 1,1-1,-1 1,1-1,0 1,-1 0,1-1,0 1,-1 0,1 0,0 0,-1 0,1 1,0-1,-1 0,2 1,11 7</inkml:trace>
  <inkml:trace contextRef="#ctx0" brushRef="#br0" timeOffset="14064.868">1590 2343,'11'3,"1"0,-1-1,0-1,1 0,-1-1,1 0,-1 0,1-1,-1-1,1 0,-1 0,0-1,0-1,0 0,-1 0,1-1,-1-1,0 0,0 0,-1-1,0 0,0 0,-1-1,0 0,0-1,0 1,-1-2,-1 1,3-5,-8 11,1 1,-1 0,1 0,-1-1,0 1,0-1,0 1,-1-1,1 1,0-1,-1 0,0 1,0-1,0 1,0-1,0 0,0 1,-1-1,1 0,-1 1,1-1,-1 1,0-1,0 1,0-1,-1 1,1 0,-1 0,1-1,-1 1,0 0,1 0,-1 1,0-1,0 0,-1 1,1-1,0 1,0-1,-1 1,1 0,-1 0,1 0,-1 1,1-1,-1 1,0-1,-1 1,-9 4,0 0,1 1,-1 1,1 0,0 0,1 1,0 1,0 0,0 1,1 0,0 0,1 1,0 0,1 1,0 0,0 0,-5 12,10-18,-5 6,0 0,1 1,1 0,-1 0,2 0,0 1,1 0,-4 13,7-21,1-1,-1 0,1 1,0-1,0 1,0-1,0 1,1-1,0 0,0 1,0-1,1 0,-1 0,1 1,0-1,0-1,0 1,1 0,-1 0,1-1,0 0,0 1,0-1,0 0,1 0,-1-1,1 1,0-1,0 0,12 4,0-1,1-1,-1 0,1-2,0 0,0 0,0-2,0 0,0-1,0-1,0 0,0-1,-1-1,1-1,-1 0,0-1,10-6,-19 10,16-6</inkml:trace>
  <inkml:trace contextRef="#ctx0" brushRef="#br0" timeOffset="14536.277">2466 2062,'-12'4,"-1"0,1 1,1 0,-1 1,1 0,0 1,0 0,1 1,0 0,1 1,-1 0,2 1,-1-1,1 2,1-1,-3 5,6-9,0 1,1-1,-1 1,1 0,1 0,-1 0,1 1,1-1,-1 1,1-1,0 1,1-1,0 1,0-1,0 1,1-1,1 1,-1-1,1 1,0-1,1 0,-1 0,1 0,1 0,0-1,0 1,0-1,1 1,4 1,1-1,0 0,0-1,0 0,1 0,0-1,0-1,0 0,1 0,-1-1,1-1,0 0,0-1,0 0,0 0,0-1,0-1,0 0,-1-1,1 0,5-2,6-1,-5-2</inkml:trace>
  <inkml:trace contextRef="#ctx0" brushRef="#br0" timeOffset="14971.454">2974 1638,'27'388,"-27"-306,12 102,17-29,-26-125,-22-37,9-5</inkml:trace>
  <inkml:trace contextRef="#ctx0" brushRef="#br0" timeOffset="15218.919">2776 2118,'29'-5,"28"-1,10 0,-2 1,-7 1,-9 2,-8 1,-11 5,-5 3,-3-1,0-1,-4 4,1 0,-5-2</inkml:trace>
  <inkml:trace contextRef="#ctx0" brushRef="#br0" timeOffset="15466.317">3454 2259,'9'39,"8"12,7-3,3-8,-3-12</inkml:trace>
  <inkml:trace contextRef="#ctx0" brushRef="#br0" timeOffset="15618.355">3454 1864,'0'0</inkml:trace>
  <inkml:trace contextRef="#ctx0" brushRef="#br0" timeOffset="16154.41">4074 2062,'-13'14,"-1"1,2 1,0 0,1 1,1 0,0 1,1 0,1 0,1 1,1 0,0 0,2 1,0-1,0 5,4-21,-1 1,0-1,1 1,0 0,0-1,0 1,0-1,1 1,0 0,-1-1,1 1,0-1,1 0,-1 1,1-1,-1 0,1 0,0 0,0 0,0 0,1 0,-1 0,1-1,-1 1,1-1,0 0,0 0,0 0,0 0,0 0,1-1,-1 1,0-1,1 0,-1 0,1 0,-1-1,1 1,-1-1,1 0,0 0,-1 0,1 0,0-1,-1 1,1-1,-1 0,1 0,1-1,10-5,0 0,0-1,-1 0,0-2,0 1,-1-2,-1 0,0 0,0-1,-1-1,1-2,-7 8,-1-1,0-1,0 1,-1 0,0-1,0 0,-1 0,-1 0,1 0,-1 0,-1 0,0 0,0 0,0 0,-1 0,-1 0,0 0,0 0,-1 0,0 0,0 1,-1 0,0-1,0 1,-1 1,0-1,0 1,-5-4,6 7,-1 1,0 0,0 1,0-1,0 1,0 0,-1 0,1 1,-1-1,1 1,-1 1,1-1,-1 1,0 0,1 0,-1 0,0 1,1 0,-1 0,-1 1,-11 5</inkml:trace>
  <inkml:trace contextRef="#ctx0" brushRef="#br0" timeOffset="16639.781">4526 2429,'32'-47,"-1"-2,-2 0,-3-2,19-51,-21 61,-24 41,0-1,1 0,-1 1,0-1,1 0,-1 1,1-1,-1 1,1-1,-1 1,1-1,-1 1,1-1,-1 1,1 0,0-1,-1 1,1 0,0-1,-1 1,1 0,0 0,-1-1,1 1,0 0,0 0,-1 0,1 0,0 0,0 0,-1 0,1 0,0 1,-1-1,1 0,0 0,-1 1,1-1,0 0,-1 1,1-1,0 0,-1 1,1-1,-1 1,1-1,-1 1,1-1,-1 1,1 0,-1-1,0 1,1 0,-1-1,0 1,0 0,1-1,-1 1,0 0,0 0,32 132,-29-126,0 1,1-1,-1 0,2 0,-1-1,1 1,0-1,0 0,1 0,0 0,0-1,0 0,1 0,-1-1,1 0,0 0,0 0,1-1,-1 0,1 0,0-1,0 0,-1-1,1 0,0 0,7 0,-5-1,0 0,0 0,0-1,-1 0,1-1,0 0,-1-1,1 0,-1 0,0-1,0 0,0 0,-1-1,1-1,-1 1,0-1,-1-1,0 1,0-1,0-1,-1 1,0-1,2-3,34-71,-36 64</inkml:trace>
  <inkml:trace contextRef="#ctx0" brushRef="#br0" timeOffset="22905.058">5711 2259,'0'10,"0"7,-5 2,-6 1,3-6,8-7,4-8,7-5,0-6,-1 0</inkml:trace>
  <inkml:trace contextRef="#ctx0" brushRef="#br0" timeOffset="23502.611">5767 1920,'0'-5,"-4"-1,-8 5,-5 2,5 2,8-1,11 1,4-2</inkml:trace>
</inkml:ink>
</file>

<file path=ppt/ink/ink4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29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1,'-10'5,"-3"6,6 1,4-5,2-1,-3 0,-6-1,-1 3,1 5,2 0</inkml:trace>
</inkml:ink>
</file>

<file path=ppt/ink/ink4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30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0,'0'5,"-4"2,-3 3,1 2</inkml:trace>
</inkml:ink>
</file>

<file path=ppt/ink/ink4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27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85,'-13'39,"-154"273,-87 131,244-420,22-28,107-152,-103 130</inkml:trace>
  <inkml:trace contextRef="#ctx0" brushRef="#br0" timeOffset="385.638">1100 114,'12'285,"-3"-223,-7-36,2-1,1 1,0-1,2 0,1 0,1-1,10 19,-17-40,-1 0,1 0,0-1,0 1,0 0,0-1,1 0,-1 1,1-1,-1 0,1 0,0-1,-1 1,1 0,0-1,0 0,0 0,0 0,1 0,-1 0,0-1,0 1,1-1,-1 0,0 0,0 0,1 0,-1 0,0-1,0 0,0 1,1-1,-1-1,0 1,0 0,0-1,-1 1,1-1,0 0,-1 0,1 0,-1 0,1 0,-1-1,0 1,0-1,0 0,1-2,21-28,-2-1,-2-1,-1-1,-1 0,9-30,-12 29,-2 6,-1 0,-1-1,-2 0,-2-1,-1 0,-1 0,0-27,-5 54,0 6</inkml:trace>
  <inkml:trace contextRef="#ctx0" brushRef="#br0" timeOffset="735.425">1778 424,'-8'13,"1"-1,1 1,0 0,1 1,0-1,1 1,1 0,0 0,1 1,0-1,1 0,1 1,0-1,1 0,1 1,1 6,-2-18,0 0,1 0,-1 0,0-1,1 1,0-1,-1 1,1-1,0 0,0 1,1-1,-1 0,0 0,1-1,-1 1,1 0,-1-1,1 1,0-1,0 0,-1 0,1 0,0-1,0 1,0 0,0-1,0 0,0 0,0 0,0 0,0 0,0-1,0 1,0-1,0 0,0 0,6-2,-1 0,0 0,0-1,0 0,0 0,-1-1,0 0,0 0,0-1,-1 0,6-7,-6 7,0 0,0-1,-1 0,0 0,-1-1,1 1,-1-1,-1 0,0 0,0-1,0 1,-1 0,0-1,-1 0,0 1,0-1,-1 0,0 0,-1 1,1-1,-2 0,1 1,-1-1,-1 1,1 0,-2-1,1 1,-1 1,0-1,-2-2,2 5,0 0,-1 0,0 0,0 0,0 1,0 0,-1 0,0 0,0 1,0 0,0 0,0 0,0 1,-1 0,0 0,1 1,-1-1,-2 1,-14-1</inkml:trace>
  <inkml:trace contextRef="#ctx0" brushRef="#br0" timeOffset="1051.35">2314 1,'12'67,"-2"0,-4 1,-2 0,-6 62,1-75,-26 112,21-144,-2-5</inkml:trace>
  <inkml:trace contextRef="#ctx0" brushRef="#br0" timeOffset="1305.733">2088 339,'29'0,"24"0,7 0,-1 0,-6 0,-7 0,-7 0,-5 5,-8 1</inkml:trace>
  <inkml:trace contextRef="#ctx0" brushRef="#br0" timeOffset="1637.249">2710 452,'39'-6,"0"-2,-1-2,0-1,-1-2,0-2,4-3,-34 15,0 0,0 0,0-1,0 1,-1-2,0 1,1-1,-2 0,1 0,-1 0,1-1,-2 0,1 0,-1 0,0-1,0 1,0-1,-1 0,0 0,-1-1,1 1,-1 0,-1-1,1 1,-1-1,-1 0,0 1,0-1,0 0,-1-2,0 7,0 1,0-1,-1 1,1-1,-1 1,1 0,-1 0,0-1,0 1,0 0,0 1,0-1,0 0,-1 1,1-1,0 1,-1 0,1-1,-1 1,0 0,1 1,-1-1,0 0,1 1,-1 0,0-1,0 1,0 0,1 1,-1-1,-2 1,-81 30,54-8,1 1,1 1,1 2,2 1,1 1,1 1,1 2,-10 18,27-41,1 0,0 1,1 0,0 0,0 0,1 0,0 1,1-1,0 1,1 0,0 0,1 0,0 0,1 1,0-1,0 0,5-4,0 0,0 0,1 0,0-1,0 0,0 0,1-1,-1 0,1 0,1 0,-1-1,1 0,-1-1,1 0,0 0,0 0,1-1,-1 0,1-1,-1 0,1 0,-1-1,1 0,-1 0,8-2,12 2,-3 0</inkml:trace>
  <inkml:trace contextRef="#ctx0" brushRef="#br0" timeOffset="2249.849">1 1045,'114'-12,"0"5,1 5,82 11,-21 0,0-8,118-16,574-43,-405 36,-154 4,-169-5,-47 2,-74 16</inkml:trace>
</inkml:ink>
</file>

<file path=ppt/ink/ink4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8:00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0 932,'5'0,"11"0,7 0,5 0,-2-5,-1-1,0 0,1 1,0 2,1 1,1 0,0 2,-5 0</inkml:trace>
  <inkml:trace contextRef="#ctx0" brushRef="#br0" timeOffset="303.236">198 650,'-5'44,"-2"18,1 4,1-5,1-8,7-7,2-8,1-5,-1-3,-6-7,-3-3,-1 1,1-4</inkml:trace>
  <inkml:trace contextRef="#ctx0" brushRef="#br0" timeOffset="1335.426">592 1187,'0'-31,"-1"12,0 1,1-1,1 0,1 1,1-1,0 1,1 0,1 0,1 0,0 1,5-7,4-5,3 1,0 0,1 1,2 1,1 1,18-16,-39 40,0-1,0 1,-1 0,1 0,0-1,0 1,0 0,0 0,0 0,0 0,0 0,1 0,-1 0,0 0,0 1,1-1,-1 0,1 1,-1-1,0 1,1 0,-1-1,1 1,-1 0,1 0,-1 0,1 0,-1 0,1 0,-1 0,1 1,-1-1,1 0,-1 1,1-1,-1 1,0 0,1-1,-1 1,0 0,0 0,1 0,0 1,18 55,-14-38</inkml:trace>
  <inkml:trace contextRef="#ctx0" brushRef="#br0" timeOffset="2252.618">762 1271,'14'3,"0"-1,1 0,-1-1,1-1,-1 0,0-1,1-1,-1 0,0-1,0-1,0 0,0 0,-1-2,0 1,0-2,0 0,-1 0,0-1,3-3,-11 6,0-1,0 0,0 0,0 0,-1 0,0 0,-1-1,1 1,-1-1,0 0,-1 0,0 0,0 0,0 0,-1 5,0 0,1-1,-1 1,0 0,0 0,0-1,-1 1,1 0,0-1,-1 1,0 0,1 0,-1 0,0 0,0 0,0 0,0 0,-1 0,1 0,-1 0,1 0,-1 1,1-1,-1 1,0-1,0 1,0-1,0 1,0 0,0 0,0 0,0 0,0 1,0-1,-1 1,1-1,0 1,0 0,-1-1,1 1,0 0,-2 1,-7 1,0 1,0 1,0 0,1 1,-1 0,1 0,0 1,1 0,0 1,0 0,0 0,1 1,0 0,0 1,1 0,0 0,0 0,1 1,1 0,0 0,0 1,0 2,-2 1,1 0,0 0,1 1,1 0,0 0,1 0,1 1,0 7,2-12,0 0,-1 0,0 0,-1 0,0 0,-1-1,0 1,-1-1,0 0,-1 0,1 0,-2 0,0-1,0 0,0 0,-1-1,-1 0,1 0,-1 0,-8 5,0-4</inkml:trace>
  <inkml:trace contextRef="#ctx0" brushRef="#br0" timeOffset="3432.087">1326 877,'17'8,"-8"-2,0 0,0-1,1 0,0 0,-1-1,2 0,-1-1,0 0,1-1,-1 0,1 0,-1-1,1-1,0 0,-1 0,1-1,0-1,-1 1,1-2,-1 1,0-2,5-1,-3-2,1 0,-1-1,-1-1,0 0,0-1,0 0,-1 0,-1-1,0 0,0-1,-1 0,-1 0,0-1,0 0,-2 0,4-12,-8 23,0-1,0 1,0-1,0 0,-1 0,1 0,-1 1,0-1,0 0,0 0,0 0,0 0,-1 1,1-1,-1 0,0 0,0 1,0-1,0 0,0 1,-1-1,1 1,-1 0,1-1,-1 1,0 0,0 0,0 0,0 0,0 0,-1 1,1-1,0 1,-1-1,1 1,-1 0,0 0,1 0,-1 0,0 1,0-1,1 1,-1-1,0 1,0 0,0 0,0 0,1 1,-1-1,0 1,-10 3,0 0,0 2,0-1,1 2,-1 0,2 0,-1 1,1 0,0 1,1 0,0 1,0 0,1 1,1 0,0 0,0 1,-3 7,-1 7,1 2,1-1,1 2,1-1,2 1,1 0,1 0,1 0,2 1,1-1,1 1,2 5,-2 14,0-38,-1 1,-1 0,0 0,-1 0,0 0,0-1,-1 1,-1-1,0 0,-1 0,0 0,0 0,-1-1,0 0,-1 0,-1-1,1 0,-1 0,-1 0,1-1,-9 5,10-8,2-1,1-1,-1 0,0 0,0 0,0 0,0-1,0 1,-1-2,1 1,-1 0,1-1,-1 0,0 0,-2-1,-7-3</inkml:trace>
  <inkml:trace contextRef="#ctx0" brushRef="#br0" timeOffset="4285.451">1410 397,'75'-62,"-4"-3,60-70,-107 109,-19 20,-5 6,0-1,0 0,0 0,1 0,-1 0,0 1,0-1,0 0,1 0,-1 1,0-1,1 0,-1 0,1 1,-1-1,1 0,-1 1,1-1,0 1,-1-1,1 0,-1 1,1-1,0 1,0 0,-1-1,1 1,0 0,0-1,0 1,-1 0,1 0,0 0,0 0,0 0,-1 0,1 0,0 0,0 0,0 0,0 0,-1 0,1 0,0 1,0-1,0 0,-1 1,1-1,0 1,-1-1,1 1,0-1,-1 1,1-1,0 1,-1-1,1 1,-1 0,1 0,23 133,12-55,-27-64</inkml:trace>
  <inkml:trace contextRef="#ctx0" brushRef="#br0" timeOffset="4737.764">2144 1,'118'319,"-107"-267,-3 1,-1 0,-3 0,-3 0,-1 1,-5 17,0-32,-2-1,-2 1,-2-1,-1-1,-1 0,-3-1,0 0,-3-2,-1 0,-1-1,-2-1,-4 4,6-12,-1 0,-1-1,-1-1,-1-1,-1-1,0-2,-2 0,0-2,-1-1,-4 0,8-5</inkml:trace>
</inkml:ink>
</file>

<file path=ppt/ink/ink4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38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537 285,'438'0,"-196"-29,-137 34,-96 7,-36-8,4-9,0-2,0 0,1-2,0 0,0-2,1 0,1-1,0-1,0-1,-3-5,-22-5,28 20</inkml:trace>
  <inkml:trace contextRef="#ctx0" brushRef="#br0" timeOffset="1773.995">2484 313,'30'-7,"0"1,1 2,0 1,0 1,0 2,0 1,8 2,28-1,-77-44,-100-120,104 133,11 22</inkml:trace>
  <inkml:trace contextRef="#ctx0" brushRef="#br0" timeOffset="-3463.337">1 1187,'16'4,"0"-1,0-1,0 0,0-1,0-1,1-1,-1 0,0-1,0 0,0-2,0 0,-1-1,0 0,1-1,-2-1,1 0,-1-1,0-1,-1 0,0-1,0 0,-1-1,-1 0,1-1,145-141,-146 142,1 0,-1 0,-1-1,0-1,-1 1,0-2,-1 1,0-1,-1 0,-1-1,0 0,-1 0,-1 0,2-14,-5 28,-1-1,0 0,0 1,0-1,0 0,0 0,-1 1,1-1,0 0,-1 1,1-1,-1 0,0 1,1-1,-1 1,0-1,0 1,0-1,0 1,0 0,0 0,0-1,-1 1,1 0,0 0,-1 0,1 0,-1 0,1 1,-1-1,0 0,1 1,-1-1,1 1,-1-1,0 1,0 0,1 0,-1 0,0 0,1 0,-1 0,0 0,1 1,-1-1,0 0,1 1,-1 0,0-1,1 1,-1 0,1 0,-1 0,0 0,-13 9,1 0,0 0,0 2,1 0,1 0,0 1,0 1,1 0,1 0,1 1,0 0,1 1,0 0,1 0,1 1,1-1,0 1,2 1,-1-1,2 1,0 2,2-14,0-1,0 1,0-1,1 1,0-1,0 1,0-1,1 0,-1 0,1 1,1-1,-1 0,1-1,0 1,0 0,0-1,0 0,1 1,0-1,0-1,0 1,0-1,1 1,-1-1,1 0,0-1,0 1,0-1,0 0,0 0,0-1,1 1,-1-1,5 0,13 3,1-2,-1 0,1-2,-1 0,1-2,-1 0,0-2,0 0,0-2,-1-1,1 0,-1-2,-1 0,0-1,0-2,14-10,15-15,-23 19,-1-1,-1-2,0 0,-2-1,-1-2,6-9,-22 27,0-1,-1 0,0-1,0 0,-1 1,0-1,0-1,-1 1,0 0,0-1,-1 0,0 0,-1 1,0-1,0 0,-1 0,0 0,-1-8,0 16,1 0,0-1,-1 1,1 0,-1 0,1-1,-1 1,0 0,0 0,1 0,-1 0,0 0,0 0,0 0,0 0,0 0,0 1,0-1,-1 0,1 0,0 1,0-1,-1 1,1 0,0-1,-1 1,1 0,0-1,-1 1,1 0,0 0,-1 0,1 0,0 1,-1-1,1 0,0 0,-1 1,1-1,0 1,0-1,-1 1,1 0,0-1,0 1,-49 40,35-23,0-3,2 0,0 1,0 1,2 1,0-1,1 2,-3 9,7-14,1 0,1 0,0 0,1 0,1 1,0 0,1-1,0 8,1-17,1 1,-1-1,1 1,1-1,-1 1,1-1,0 0,0 0,0 0,0 0,1 0,0 0,0-1,1 0,-1 1,1-1,0 0,0-1,0 1,1-1,-1 1,1-1,0-1,0 1,11 2,0-1,1 0,-1-1,0-1,1-1,0 0,-1-1,1-1,0-1,-1 0,1-1,-1 0,0-2,0 0,-1-1,9-4,8-3,0-2,-1 0,-1-3,0 0,-2-2,0-1,-1-1,-1-1,13-17,-31 33,-1-2,1 1,-1 0,-1-1,0-1,0 1,-1-1,0 0,-1 0,0 0,0-1,-1 1,-1-1,0 0,0-4,-2 13,0 0,0 0,0-1,-1 1,1 0,-1 0,0-1,1 1,-1 0,0 0,0 0,-1 0,1 0,0 0,-1 1,1-1,-1 0,1 1,-1-1,0 1,0-1,1 1,-1 0,0 0,0-1,0 2,-1-1,1 0,0 0,0 1,0-1,-1 1,1 0,0-1,-1 1,1 0,-2 1,-1-1,-1 0,0 1,0 0,1 0,-1 0,0 1,1 0,0 0,-1 1,1-1,0 1,0 0,0 0,-2 3,-1 2,1 0,0 0,1 1,0 0,0 0,0 0,2 1,-1 0,1 0,0 0,1 0,0 1,1 0,0-1,1 1,0 0,1 0,0-1,0 1,2 0,-1 0,1-1,0 1,1-1,1 1,-1-1,2 0,-1 0,1-1,1 1,0-1,0-1,1 1,0-1,0 0,1 0,4 2,47 25,-46-34</inkml:trace>
  <inkml:trace contextRef="#ctx0" brushRef="#br0" timeOffset="484.694">2202 539,'-188'266,"29"-57,131-190,17-18</inkml:trace>
  <inkml:trace contextRef="#ctx0" brushRef="#br0" timeOffset="769.641">1892 510,'45'82,"3"-2,42 50,32 98,-110-210</inkml:trace>
  <inkml:trace contextRef="#ctx0" brushRef="#br0" timeOffset="1317.155">2540 680,'47'368,"-38"-316,-7-123,1 36,2-1,1 1,1 0,2 0,2 1,1 1,6-9,-4 4,28-42,-41 78,0 0,0 0,0 1,0-1,1 1,-1-1,0 1,1-1,-1 1,1 0,0 0,-1 0,1 0,0 0,0 0,-1 0,1 0,0 1,0-1,0 1,0-1,0 1,0 0,0 0,0 0,0 0,0 0,0 0,0 1,0-1,0 1,0-1,0 1,0 0,-1 0,1 0,0 0,0 0,-1 0,1 0,-1 0,2 2,32 58,-33-56,0 1,0-1,0 0,1 0,-1 0,1-1,0 1,1 0,-1-1,1 0,0 0,0 0,0 0,0-1,2 1,5 0</inkml:trace>
  <inkml:trace contextRef="#ctx0" brushRef="#br0" timeOffset="2233.195">3161 623,'15'0,"9"0,5 0,3 0,1 0,-1 0,0 0,-2 0,-1 0,0 0,0 0,-11 0,-7 0</inkml:trace>
  <inkml:trace contextRef="#ctx0" brushRef="#br0" timeOffset="2570.832">3077 877,'14'5,"10"1,6 1,2-7,0-3,1-1,-2 0,-1 1,-5-4,-2-1,-1 2,1 0,-3 3</inkml:trace>
  <inkml:trace contextRef="#ctx0" brushRef="#br0" timeOffset="9887.787">3839 1160,'46'-18,"-7"4,-1-1,-1-2,-1-2,0-1,-1-2,2-3,-18 7,-1-2,0 0,-2 0,0-2,-1 0,-2-1,0 0,-1-1,7-22,-18 46,0-1,-1 0,1 1,0-1,-1 0,1 0,0 1,-1-1,1 0,-1 0,1 0,-1 0,1 0,-1 0,0 1,0-1,1 0,-1 0,0 0,0 0,0 0,0 0,0 0,0 0,0 0,0 0,-1 0,1 0,0 0,0 0,-1 0,1 0,-1 0,1 0,-1 0,1 1,-1-1,0 0,1 0,-1 1,0-1,1 0,-1 1,0-1,0 1,0-1,0 1,0-1,1 1,-1-1,0 1,0 0,0 0,0-1,0 1,0 0,0 0,0 0,0 0,0 0,-7 6,2-1,-1 1,1 0,0 1,0-1,1 1,0 1,0-1,0 1,1-1,1 1,-1 0,1 1,0-1,1 0,0 1,0 0,1-1,0 1,1 0,0 7,-1-11,1 1,0-1,0 1,1 0,0-1,0 1,0-1,0 1,1-1,0 0,0 0,0 1,1-1,0-1,0 1,0 0,0-1,1 1,0-1,0 0,0 0,0-1,1 1,-1-1,1 0,0 0,0-1,0 1,0-1,0 0,1-1,-1 1,1-1,3 1,8 1,0-1,1-1,-1 0,1-2,-1 1,0-2,1-1,-1 0,0-1,-1 0,1-2,-1 0,0-1,8-4,-14 6,-1-1,1 0,-1-1,0 0,-1 0,1-1,-2 0,1 0,-1-1,0 0,-1 0,0-1,0 0,-1 0,-1 0,1 0,-2-1,1 0,-2 0,1 0,-2 0,2-8,-3 19,-3-69,3 67,0 1,0-1,0 1,0-1,-1 1,1 0,-1-1,1 1,-1-1,1 1,-1-1,0 1,1 0,-1 0,0-1,0 1,0 0,0 0,0 0,-1 0,1 0,0 0,0 0,-1 1,1-1,0 0,-1 1,1-1,-1 1,1-1,0 1,-1 0,1-1,-1 1,1 0,-1 0,0 0,1 0,-1 1,1-1,0 0,-1 1,-2 2,0 1,0 0,0 0,0 0,1 0,0 1,0-1,0 1,1 0,-1 0,1 0,0 0,1 0,-1 0,1 1,0-1,0 0,1 1,-1-1,1 1,1-1,-1 1,1-1,1 6,-1-1,0 1,1-1,0 1,0-1,1 0,1 0,0 0,0-1,1 1,0-1,0 0,1 0,1-1,-1 1,1-2,1 1,-1-1,1 0,1 0,-1-1,1 0,0-1,0 0,1 0,0-1,0 0,0-1,0 0,0-1,0 0,1 0,-1-1,1 0,0-1,-1 0,1-1,-1 0,1-1,6-2,-9 2,0 0,0-1,0 0,-1-1,1 0,-1 0,0 0,0-1,0 0,0 0,-1-1,0 0,0 0,-1 0,0-1,0 1,0-2,-1 1,0 0,0-1,-1 1,0-1,0 0,-1 0,0-1,0-2,-3 5,0-1,1 1,0-1,0 0,1 1,-1-1,2 1,-1-1,0 1,1-1,1 1,-1 0,1 0,0 0,0 0,0 1,5-5,-5 6,0 0,0 0,-1 0,1 0,-1-1,0 1,0-1,0 1,-1-1,1 0,-1 0,0 1,-1-1,1 0,-1 0,0 0,0 0,-1 0,1 0,-1 1,0-1,0 0,-1 0,1 1,-1-1,0 1,0-1,-1 1,1 0,-1 0,0 0,0 0,-1 0,1 1,1 2,-1 0,1 1,0-1,-1 1,1-1,0 1,-1 0,1 0,0 0,-1 0,1 1,0-1,-1 0,1 1,0 0,-1 0,1-1,0 1,0 1,0-1,0 0,0 0,0 1,0-1,0 1,1-1,-1 1,1 0,-1 0,1 0,-1 0,1 0,0 1,-32 74,32-65,1 0,1 1,0-1,1 0,0 0,0 0,2 0,-1 0,2 0,-1-1,2 0,-1 0,1 0,1-1,0 0,1 0,0 0,7 6,59 51,-59-56</inkml:trace>
  <inkml:trace contextRef="#ctx0" brushRef="#br0" timeOffset="12103.884">5306 1103,'51'-44,"-3"-2,-2-2,-1-3,-3-1,7-16,-46 65,0-1,0-1,0 1,-1 0,1-1,-1 1,0-1,0 1,-1-1,1 0,-1 0,0 0,-1 0,1 0,-1 0,0 0,0-3,0 7,-1 0,1 1,0-1,0 0,-1 1,1-1,0 0,-1 1,1-1,0 1,-1-1,1 1,-1-1,1 1,-1-1,1 1,-1-1,0 1,1-1,-1 1,1 0,-1-1,0 1,1 0,-1 0,0 0,1-1,-1 1,0 0,0 0,1 0,-1 0,0 0,1 0,-1 0,0 1,1-1,-1 0,0 0,0 0,1 1,-1-1,1 0,-1 1,0-1,1 1,-1-1,1 0,-1 1,1-1,-1 1,1 0,-1-1,1 1,0-1,-1 1,-27 30,18-17,0 1,1 0,1 0,1 1,0 0,1 0,0 0,2 1,0 0,0 0,2 0,0 0,1 3,1-16,0 1,0 0,1-1,-1 1,1-1,0 1,0-1,1 0,-1 1,1-1,0 0,0 0,1 0,-1 0,1-1,0 1,0-1,0 1,0-1,0 0,1 0,0 0,-1-1,1 1,0-1,0 0,0 0,1-1,-1 1,0-1,1 0,-1 0,1 0,-1 0,1-1,-1 0,1 0,-1 0,1-1,-1 1,1-1,-1 0,5-2,7-3,0-1,0 0,0-2,-1 0,0 0,-1-1,0-1,-1-1,0 0,-1 0,0-1,-1-1,0 0,-1-1,-1 0,0-1,-6 13,-1 0,0-1,0 1,0-1,0 1,0-1,-1 0,0 0,0 1,0-1,0 0,0 0,-1 0,0 0,0 0,0 0,0 0,-1 0,1 0,-1 0,0 0,0-1,-2 5,1 0,0 1,-1-1,1 0,0 1,-1-1,1 1,0 0,0 0,-1 0,1 0,0 0,0 0,0 0,0 1,1-1,-1 1,0-1,1 1,-1 0,1 0,-1 0,1 0,0 0,0 0,0 0,-1 2,-2 0,0 0,0 0,1 1,-1-1,1 1,0 0,0 0,1 1,0-1,0 0,0 1,0-1,1 1,0 0,0-1,0 1,1 0,0 0,0-1,1 1,-1 0,1 0,1-1,-1 1,1-1,0 1,0-1,0 1,1-1,0 0,0 0,0-1,0 1,1-1,0 1,0-1,0 0,0 0,4 1,1-1,-1-1,1 0,0 0,0-1,0 0,0-1,0 0,0-1,0 1,0-2,0 1,0-1,0-1,0 0,0 0,0-1,0 0,-1 0,0-1,1 0,-1 0,5-5,9-5,0-1,-2-1,0 0,-1-2,0 0,-2-2,9-10,53-96,-78 125,13-61,-16 62,0 0,0 0,0 0,0 0,0 1,0-1,0 1,0-1,1 1,-1 0,0 0,0-1,1 1,-1 0,0 1,1-1,-1 0,1 0,-1 1,1-1,0 1,0-1,-1 1,1-1,0 1,0 0,1 0,-1 0,0-1,0 2,-5 5,0 0,0 1,1 0,0 0,1 1,0-1,0 1,1 0,0 0,1 0,0 0,1 0,0 1,0-1,1 0,1 1,0-1,0 0,1 1,0-1,0 0,2 0,-1-1,1 1,0-1,1 1,0-1,1-1,3 5,8 10,-15-18</inkml:trace>
  <inkml:trace contextRef="#ctx0" brushRef="#br0" timeOffset="12551.585">5673 369,'25'-20,"26"-19,-2-2,-2-3,-2-2,5-9,-3-12,-47 67,1-1,-1 0,1 1,0-1,-1 1,1-1,0 1,-1-1,1 1,0 0,-1-1,1 1,0 0,0-1,-1 1,1 0,0 0,0 0,-1 0,1 0,0 0,0 0,0 0,-1 0,1 0,0 0,0 0,0 1,-1-1,1 0,0 1,-1-1,1 0,0 1,0-1,-1 1,1-1,-1 1,1-1,-1 1,1-1,-1 1,1 0,-1-1,1 1,-1 0,0 0,1-1,-1 1,0 0,1 0,-1-1,0 1,15 43,-7-7,0 11,2 0,2-1,3 0,12 27,-2-43,-10-21</inkml:trace>
  <inkml:trace contextRef="#ctx0" brushRef="#br0" timeOffset="13468.611">6803 736,'0'1,"0"-1,0 0,0 0,0 1,0-1,0 0,0 0,0 1,0-1,1 0,-1 0,0 1,0-1,0 0,0 0,1 0,-1 1,0-1,0 0,0 0,1 0,-1 0,0 1,0-1,0 0,1 0,-1 0,0 0,1 0,-1 0,0 0,0 0,1 0,-1 0,0 0,0 0,1 0,-1 0,0 0,0 0,1 0,-1 0,0 0,0 0,1 0,-1 0,0-1,0 1,1 0,-1 0,0 0,0 0,-7 26,-24 39,-2-1,-4-1,-40 53,60-91,12-18,5-5,-1-1,1 1,-1-1,1 1,-1-1,0 1,0-1,0 0,0 1,0-1,0 0,0 0,0 1,0-1,-1 0,1 0,0-1,-1 1,1 0,-1 0,1-1,-1 1,1 0,-1-1,1 0,-1 1,0-1,1 0,-1 0,0 0,1 0,-1 0,1 0,-8-7</inkml:trace>
  <inkml:trace contextRef="#ctx0" brushRef="#br0" timeOffset="13822.413">6604 736,'48'78,"181"223,-205-254,-17-25</inkml:trace>
  <inkml:trace contextRef="#ctx0" brushRef="#br0" timeOffset="14822.269">7395 313,'-2'-2,"1"0,-1 0,1 0,-1 0,0 1,0-1,0 1,0-1,0 1,0 0,0 0,0 0,0 0,-1 0,1 0,0 1,-1-1,1 1,0-1,-1 1,1 0,-1 0,1 0,-1 0,1 1,-4-1,1 0,-1 1,1-1,0 1,-1 1,1-1,0 1,0 0,0 0,0 1,0-1,0 1,1 0,-1 0,1 1,0-1,0 1,0 0,0 0,1 0,-1 1,1-1,1 1,-1 0,0 0,1 1,-44 143,41-127,-27 178,33 95,0-269,2 0,0-1,2 1,1-1,1 0,1 0,1 0,1-1,1-1,1 0,1 0,1-2,2 1,0-2,0 0,2-1,17 14,22-2,-37-27</inkml:trace>
  <inkml:trace contextRef="#ctx0" brushRef="#br0" timeOffset="18792.954">7508 736,'2'2,"0"-1,0 0,-1 1,1 0,0-1,-1 1,1 0,-1 0,1 0,-1 0,0 0,0 0,0 0,0 0,0 0,-1 1,1-1,-1 0,1 1,-1-1,0 0,0 1,0-1,0 0,0 1,0 0,3 298,0-349,3 1,2-1,2 1,3 0,3-7,-7 27,1 0,0 1,2 1,1-1,2 2,1-2,-15 24,0 0,1 0,-1-1,1 1,0 0,-1 0,1 1,0-1,0 0,0 1,0-1,1 1,-1-1,0 1,1 0,-1 0,0 0,1 1,-1-1,1 0,-1 1,1 0,0-1,-1 1,1 0,-1 0,1 1,0-1,-1 0,1 1,-1 0,1 0,-1-1,0 1,1 1,-1-1,0 0,1 0,-1 1,0 0,0-1,0 1,-1 0,1 0,0 0,-1 0,28 39,-20-20</inkml:trace>
  <inkml:trace contextRef="#ctx0" brushRef="#br0" timeOffset="19708.378">7705 1329,'14'-9,"0"-1,-1-1,0 0,-1 0,0-2,-1 1,-1-1,0-1,0 0,-2 0,1-1,-2 0,0-1,4-14,-12 30,1 0,0 0,-1 0,1 0,-1 0,1 0,-1 0,1 0,0 0,-1 0,1 0,-1-1,1 1,0 0,-1 0,1 0,0-1,-1 1,1 0,-1 0,1-1,0 1,0 0,-1-1,1 1,0 0,0-1,-1 1,1 0,0-1,0 1,0-1,0 1,-1 0,1-1,0 1,0-1,0 1,0-1,0 1,0 0,0-1,0 1,0-1,0 1,1-1,-1 1,0 0,0-1,0 1,0-1,1 1,-1 0,0-1,-30 27,23-20,0 2,1-1,0 1,1 0,-1 0,2 1,-1-1,1 1,0 0,-2 9,6-15,-1 0,0 0,1 0,0 0,-1 0,1 0,0 1,1-1,-1 0,1 0,-1 0,1 0,0 0,0 0,0 0,0 0,1 0,-1 0,1-1,0 1,0-1,0 1,0-1,0 0,0 1,1-1,-1 0,1-1,0 1,-1 0,1-1,0 1,0-1,0 0,0 0,6 1,1 0,-1 0,1-1,-1 0,1 0,0-1,-1-1,1 0,-1 0,1-1,-1 0,0 0,1-1,-1 0,0-1,-1 0,1-1,-1 0,0 0,0 0,0-1,-1 0,0-1,0 0,-1 0,1 0,-1-1,-1 0,0 0,0 0,-1-1,0 1,0-1,-1 0,2-7,-6 17,0-1,1 1,-1-1,0 1,0-1,0 1,0-1,0 0,0 1,0-1,0 0,0 0,0 0,1 0,-1 0,0 0,0 0,0 0,0 0,0 0,0 0,0-1,0 1,0 0,0-1,0 1,0 0,0-1,0 0,1 1,-1-1,0 1,0-1,1 0,-1 1,0-1,1 0,-1 0,1 0,-1 0,1 1,-1-1,1 0,0 0,-1 0,1 0,0 0,0 0,0 0,0 0,0 0,0 0,0 0,0 0,0 0,0 0,0 0,1 0,-1 0,0 0,1 0,-1 1,1-1,-1 0,1 0,-4 3,0 0,0-1,1 2,-1-1,1 0,-1 0,1 1,0 0,0-1,0 1,0 0,0 0,1 0,0 0,-1 0,1 0,0 0,0 1,1-1,-1 0,1 0,-1 1,1-1,0 1,1-1,-1 0,0 1,1-1,0 0,0 0,0 1,0-1,0 0,1 0,-1 0,1 0,0-1,0 1,0 0,0-1,0 1,1-1,-1 0,1 1,-1-1,1-1,0 1,0 0,0-1,0 1,3 0,5-3,0-1,0 0,0-1,0 0,0 0,-1-1,1-1,-1 0,0 0,-1-1,1 0,-1-1,0 0,-1 0,1-1,-1 0,-1-1,0 0,0 0,-1 0,0-1,0 0,-1 0,0-2,-56 88,30 9,21-82,0-1,0 0,0 0,0 1,0-1,1 0,-1 0,1 0,0 1,-1-1,1 0,0 0,0 0,1 0,-1 0,0 0,1-1,-1 1,1 0,-1-1,1 1,0-1,-1 1,1-1,0 0,0 0,0 0,0 0,0 0,1 0,-1-1,0 1,0-1,0 1,1-1,0 0,18-1,-3-4</inkml:trace>
  <inkml:trace contextRef="#ctx0" brushRef="#br0" timeOffset="20927.661">8242 934,'8'4,"0"0,0-1,1 0,-1 0,1 0,0-1,-1-1,1 1,0-1,0-1,0 0,0 0,0-1,0 0,0 0,0-1,0 0,-1-1,1 0,-1 0,0-1,0 0,0-1,0 1,-1-1,1-1,-1 0,-1 0,1 0,-1 0,0-1,-1 0,1-1,-2 1,4-7,111-173,-118 186,-1 1,1-1,0 0,0 1,0-1,0 0,0 1,-1-1,1 0,0 0,-1 0,1 0,-1 0,1 1,-1-1,1 0,-1 0,0 0,1 0,-1-1,0 1,0 0,0 0,0 0,0 0,0 0,0 0,0 0,0 0,0 0,0 0,-1 0,1 0,-1 0,1 0,0 0,-1 0,0 0,1 0,-1 0,0 0,1 1,-1-1,0 0,0 1,1-1,-1 0,0 1,0-1,0 1,0-1,0 1,0-1,0 1,0 0,0-1,0 1,0 0,0 0,0 0,0 0,-11 6,1 1,0 0,0 1,1 0,0 0,1 1,0 1,0-1,1 1,0 1,1 0,0 0,1 0,0 1,1 0,0 0,1 0,0 1,-1 5,4-14,0 0,0 0,0 0,0 0,1 0,-1 1,1-1,0 0,0 0,1 0,-1 0,1 0,0 0,0 0,0 0,1 0,-1 0,1 0,0-1,0 1,0-1,1 1,-1-1,1 0,0 0,0 0,0 0,0 0,0-1,1 0,-1 1,1-1,-1 0,1-1,0 1,0-1,0 1,0-1,2 0,6 1,1-1,0 0,0-1,0 0,-1-1,1-1,0 0,-1 0,1-1,-1-1,0 0,0-1,0 0,-1-1,1 0,-1-1,-1 0,1-1,-1 0,-1 0,0-1,0-1,0 1,-1-1,6-11,-5 10,-1 0,0-1,-1-1,0 1,-1-1,0 0,-1 0,-1-1,0 0,-1-1,-2 15,-1-1,1 0,-1 0,1 1,-1-1,0 0,1 0,-1 1,0-1,0 0,0 0,1 0,-1 0,0 1,0-1,0 0,-1 0,1 0,0 0,0 0,0 1,0-1,-1 0,1 0,0 1,-1-1,1 0,-1 0,1 1,-1-1,1 0,-1 1,1-1,-1 1,0-1,1 0,-1 1,0 0,0-1,1 1,-1-1,0 1,0 0,1 0,-1-1,0 1,0 0,0 0,0 0,1 0,-1 0,0 0,0 0,0 0,0 0,0 0,1 1,-1-1,0 0,0 1,1-1,-1 0,0 1,-41 39,37-31,0 1,0-1,1 1,1 0,-1 0,2 0,-1 1,2-1,-1 1,1-1,1 4,0-10,0 0,1 0,-1 0,1 0,0 0,0 0,0 0,1 0,0 0,-1-1,1 1,0-1,1 1,-1-1,1 0,-1 0,1 0,0 0,0 0,0-1,1 1,-1-1,1 0,-1 0,1 0,-1 0,1-1,0 1,0-1,2 0,2 1,0 0,0 0,0-1,0 0,0 0,1-1,-1-1,0 1,0-1,0 0,0-1,0 0,0 0,-1-1,1 0,-1 0,0-1,1 0,-1 0,-1 0,1-1,-1 0,0-1,0 1,0-1,-1 0,0-1,0 1,-1-1,3-4,3-6,-1 0,0 0,-1-1,-1 0,-1-1,-1 0,1-6,-6 25,0 0,0 0,-1 0,1 0,0 0,0 0,-1 0,1 0,0 0,0 0,-1 0,1 0,0 0,0 0,0 0,-1 0,1 0,0-1,0 1,-1 0,1 0,0 0,0 0,0 0,0-1,-1 1,1 0,0 0,0 0,0 0,0-1,0 1,-1 0,1 0,0-1,0 1,0 0,0 0,0 0,0-1,0 1,0 0,0 0,0-1,-13 23,3-2,1 1,0 0,2 1,0 0,2 0,0 0,2 1,0 0,1 9,2-28,0 1,1-1,-1 1,1-1,0 0,0 1,0-1,1 0,-1 0,1 1,0-2,0 1,1 0,-1 0,1-1,0 1,0-1,0 0,0 1,1-2,-1 1,1 0,0 0,22-13,-18-5</inkml:trace>
  <inkml:trace contextRef="#ctx0" brushRef="#br0" timeOffset="21526.099">8552 313,'6'-4,"43"-26,-2-2,-1-3,-2-1,-1-2,-2-2,19-26,-35 34,-14 59,-5 9,1 0,1-1,2 0,2-1,15 32,-17-48,0-3</inkml:trace>
</inkml:ink>
</file>

<file path=ppt/ink/ink4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9:29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70,'-4'1,"1"1,0 0,-1 0,1 0,0 0,0 1,0-1,1 1,-1-1,1 1,-1 0,1 0,0 0,0 1,0-1,0 0,1 1,0-1,-1 1,1 0,0-1,1 1,-1 0,1-1,0 1,-1 2,-15 160,-17 163,-4-86,24-173,15-68</inkml:trace>
  <inkml:trace contextRef="#ctx0" brushRef="#br0" timeOffset="465.994">0 211,'49'-33,"1"3,2 2,0 2,2 3,12-3,-53 22,-2-3,1 1,0 1,0 0,0 1,1 0,0 1,0 1,0 0,0 0,0 1,0 1,0 0,0 1,0 1,0 0,0 0,4 2,-15-2,1 0,-1-1,0 1,0 0,1 0,-1 0,-1 1,1-1,0 0,0 1,-1-1,0 1,1 0,-1-1,0 1,0 0,0 0,-1 0,1 0,-1-1,0 1,1 0,-1 0,0 0,-1 0,1 0,-1 0,1 0,-1 0,0 0,0-1,0 1,0 0,0-1,-2 2,-57 90,-208 171,266-264,0 1,0-1,0 1,0-1,1 1,-1 0,0-1,1 1,-1 0,1 0,0 0,-1 0,1 1,0-1,0 0,0 0,1 1,-1-1,1 1,-1-1,1 0,0 1,-1-1,1 1,1-1,-1 1,0-1,1 1,-1-1,1 0,0 1,-1-1,1 0,0 1,1-1,-1 0,0 0,1 0,-1 0,1 0,-1 0,1-1,2 2,9 5,2-2,-1 0,0-1,1 0,0-1,0 0,0-2,6 1,-9-2,0 0,-1 1,1 1,0 0,-1 0,0 1,1 0,-2 1,1 1,0 0,-1 0,0 1,7 6,-14-10,-1-1,0 1,0 0,0 0,0 0,0 0,-1 0,1 0,-1 0,0 1,0-1,0 0,0 1,0-1,-1 1,0-1,0 1,0-1,0 1,0-1,-1 1,1-1,-1 1,0-1,0 0,0 1,-1-1,1 0,-1 0,0 0,0 0,0 0,-2 2,-89 76,-178 45,197-107,64-21,4-4</inkml:trace>
  <inkml:trace contextRef="#ctx0" brushRef="#br0" timeOffset="1121.709">705 634,'2'6,"0"1,0-1,1 0,0-1,0 1,0 0,0-1,1 1,0-1,0 0,1-1,-1 1,1-1,0 1,0-2,0 1,1 0,-1-1,1 0,0 0,0-1,0 0,0 0,1 0,-1-1,0 0,1 0,-1 0,1-1,-1 0,1 0,-1-1,1 0,-1 0,6-2,4-4,0-2,0 1,-1-2,0 0,0-1,-1-1,-1 0,0 0,-1-1,8-12,-19 24,-1 0,0 1,0-1,1 0,-1 0,1 0,-1 0,1 1,-1-1,1 0,-1 0,1 1,0-1,-1 0,1 1,0-1,0 1,-1-1,1 1,0-1,0 1,0 0,0-1,0 1,0 0,-1 0,1 0,0-1,0 1,0 0,0 0,0 0,0 1,0-1,0 0,0 0,0 0,-1 1,1-1,0 0,0 1,0-1,0 1,-1-1,1 1,0-1,0 1,-1 0,1-1,0 1,-1 0,1-1,-1 1,1 0,-1 0,1 0,-1-1,0 1,1 1,5 60,-7-58,0 0,0 0,1 1,-1-1,1 0,0 0,0 0,0 0,0 0,1 1,0-1,0 0,0 0,0 0,1 0,-1-1,1 1,0 0,0-1,0 1,1-1,-1 0,1 1,0-1,0 0,0-1,0 1,1-1,-1 1,1-1,-1 0,1 0,0 0,0-1,0 0,0 1,0-1,0 0,0-1,6 0,0-1,0 0,-1 0,1-1,-1-1,1 1,-1-2,0 1,0-1,0-1,0 1,-1-1,0-1,0 0,0 0,-1 0,5-6,101-137,-78 85,-2-2,-3-1,-4-2,-2-1,4-30,-18 68,5-62,-16 93,0 0,0 1,0-1,0 0,0 0,-1 1,1-1,0 1,0-1,0 1,-1-1,1 1,0 0,0 0,-1-1,1 1,0 0,0 0,-1 0,1 0,0 1,-1-1,1 0,0 0,0 1,-1-1,1 1,0-1,0 1,0 0,0-1,0 1,0 0,0 0,0-1,0 1,0 0,0 0,0 0,1 0,-1 0,0 1,1-1,-1 0,1 0,-1 0,1 1,-1-1,1 0,0 0,0 1,0 0,-12 22,2 0,1 1,1 0,2 1,0-1,1 1,2 1,1-1,1 0,1 1,1-1,2 6,-3 9,3-7,2 0,0-1,3 0,0 0,2-1,5 10,-2-4,1 17,-10-31</inkml:trace>
  <inkml:trace contextRef="#ctx0" brushRef="#br0" timeOffset="1373.382">1270 211,'38'9,"32"9,9 1,1-3,-9-4,-11 0,-11-1,-15-3</inkml:trace>
</inkml:ink>
</file>

<file path=ppt/ink/ink4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9:32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1264,'36'-3,"-1"-1,1-2,-1-2,0-1,-1-1,0-2,4-4,-17 10,-1-1,0-1,0 0,-1-2,-1 0,1-1,-1-1,-1-1,-1-1,1 0,-2-1,0 0,-1-1,-1-1,0 0,-1-1,7-15,-14 21,19-58,-23 68,-1 1,1-1,-1 0,0 0,0 1,0-1,0 0,0 0,0 1,-1-1,1 0,0 0,-1 1,1-1,-1 0,0 1,0-1,1 1,-1-1,0 1,0-1,0 1,-1 0,1-1,0 1,0 0,-1 0,1 0,-1 0,1 0,-1 0,1 0,-1 1,0-1,1 0,-2 1,-5 0,1 1,-1 0,0 1,1 0,-1 0,1 1,0 0,0 0,0 0,0 1,0 0,1 1,0-1,0 1,0 0,0 1,1 0,0-1,-1 3,-4 2,1 1,1 0,-1 0,2 1,0 0,0 0,1 1,0 0,2 0,-3 7,6-15,-1-1,1 1,0 1,0-1,1 0,0 0,0 0,0 0,0 0,1 0,0 1,0-1,0 0,0 0,1-1,0 1,0 0,1-1,-1 1,1-1,0 1,0-1,0 0,0 0,1-1,0 1,0-1,0 0,0 1,7 2,-1-1,0 0,1 0,0-1,0-1,1 0,-1 0,1-1,-1 0,1-1,0 0,-1-1,1-1,0 0,-1 0,1-1,-1-1,11-3,21-8,0-2,-1-2,-1-1,7-8,-44 25,16-9,-1-2,0 0,0-1,-2-1,0 0,-1-2,0 0,11-16,-8-5,-18 37,-1 0,1 1,-1-1,0 0,1 1,-1-1,0 0,0 0,1 1,-1-1,0 0,0 0,0 0,0 1,0-1,0 0,0 0,0 1,-1-1,1 0,0 0,0 1,-1-1,1 0,0 0,-1 1,1-1,-1 0,1 1,-1-1,1 1,-1-1,1 1,-1-1,1 1,-1-1,0 1,1-1,-1 1,0 0,0-1,1 1,-1 0,0 0,0-1,1 1,-1 0,0 0,0 0,-5 2,1 0,-1 1,1 0,-1 0,1 0,0 0,0 1,0 0,0 0,1 0,0 1,0-1,0 1,-3 5,2-4,-2 2,1-1,0 1,1 0,0 0,0 1,1-1,0 1,0 0,1 0,0 1,1-1,0 1,0-1,1 1,0 0,1-1,0 1,1 0,0 0,0-1,1 1,0-1,3 7,-3-13,0 0,0 0,1 0,0 0,-1 0,1 0,0-1,0 1,1-1,-1 0,0 0,1 0,-1-1,1 1,0-1,-1 0,1 1,0-2,0 1,0 0,0-1,0 0,0 0,1 0,97-13,-78 7,-1-2,0 0,0-1,-1-1,0-1,-1-1,0-1,-1 0,0-2,-2 0,1-2,-2 0,15-18,-16 15,5-4,-2 0,0-2,-2 0,-1-2,11-24,-24 48,-1 0,-1 0,1 0,-1 0,1-1,-1 1,0-1,-1 1,1 0,-1-1,0 1,0-1,0 1,-1-1,1 1,-1-1,0 1,-1 0,1 0,-1-1,-1 5,0-1,1 1,-1 0,0 0,0 1,0-1,0 0,1 1,-1 0,0-1,0 1,1 0,-1 1,1-1,-1 0,1 1,-1-1,1 1,0 0,0 0,0 0,0 0,0 0,0 0,0 1,1-1,-2 3,-8 10,0 0,1 1,0 0,2 1,0 0,1 1,0-1,1 1,2 1,0-1,0 1,2-1,0 1,2 0,0 6,0-20,1 0,0 0,0 0,0 0,1 0,-1 0,1 0,1 0,-1-1,1 1,-1-1,1 1,0-1,1 0,-1 0,1-1,0 1,0-1,0 0,0 0,1 0,-1 0,1-1,-1 1,1-1,0-1,5 2,10 1</inkml:trace>
  <inkml:trace contextRef="#ctx0" brushRef="#br0" timeOffset="3440.225">651 530,'35'-17,"-1"-2,0-2,-1-1,-2-1,0-2,23-24,-24 18,-1-1,-1-1,-2-2,12-21,-16 24,-22 30,0 1,0 0,1-1,-1 1,1 0,-1-1,1 1,-1 0,1-1,0 1,-1 0,1 0,0 0,0 0,0 0,0 0,0 0,0 0,0 0,0 0,0 0,1 1,-1-1,0 0,0 1,1-1,-1 1,0 0,1-1,-1 1,1 0,-1 0,0 0,1 0,-1 0,1 0,-1 0,0 0,1 1,-1-1,0 1,1-1,-1 1,0-1,1 1,-1-1,0 1,0 0,9 77,-11-71,0-1,1 1,1 0,-1-1,1 1,0-1,0 1,1-1,0 0,0 1,0-1,1 0,0 0,0-1,0 1,3 2,15 11,-1-6</inkml:trace>
  <inkml:trace contextRef="#ctx0" brushRef="#br0" timeOffset="3959.213">2400 615,'-34'43,"-20"29,-6 7,7-6,8-9,7-12,10-9,4-8,2-9,5-5,0-6,3 0,0-3,1-8,4-5</inkml:trace>
  <inkml:trace contextRef="#ctx0" brushRef="#br0" timeOffset="4195.525">2005 615,'10'28,"12"20,3 7,2-2,1-10,-5-7,0-5,-1-3,2-2,-3 0,-1-5,-4 0,-4 0,0-4,-2 2,-2-4</inkml:trace>
  <inkml:trace contextRef="#ctx0" brushRef="#br0" timeOffset="5040.604">2513 1095,'38'-18,"-1"-1,-1-2,-1-2,-1-1,-1-1,21-23,-36 33,-6 7,-1-1,-1 0,1-1,-2 0,1 0,-1-1,-1 0,0-1,-1 0,0 0,-1-1,0 1,-1-1,0-1,-1 1,-1-1,0 1,-1-1,0 0,0-12,-2 24,0 1,0-1,0 1,0-1,0 0,0 1,-1-1,1 0,0 1,-1-1,1 1,-1-1,0 1,1-1,-1 1,0 0,0-1,0 1,0 0,0-1,0 1,0 0,-1 0,1 0,0 0,-1 0,1 0,0 1,-1-1,1 0,-1 1,1-1,-1 1,0-1,1 1,-1 0,1 0,-1 0,0 0,1 0,-1 0,0 0,1 0,-1 0,1 1,-1-1,0 1,1-1,-1 1,1 0,0 0,-1 0,1-1,0 1,-1 0,1 1,0-1,0 0,-13 8,2 1,-1 0,1 1,1 0,0 1,0 0,1 1,1 0,0 0,1 1,1 0,0 1,0 0,2 0,0 0,0 0,2 1,0 0,1 0,0 0,1 0,1 0,2 14,-2-25,1 0,0 0,0 0,1 0,-1 0,1-1,0 1,1 0,-1-1,1 0,0 1,0-1,0-1,0 1,1 0,-1-1,1 1,0-1,0 0,0 0,1-1,-1 1,1-1,-1 0,1 0,0-1,0 1,1-1,142 13,-127-16,1-1,-1-1,0 0,0-2,0 0,-1-2,0 0,0-1,-1-1,-1-1,1 0,-2-2,1 0,4-6,-13 12,0 1,0-2,0 1,-1-1,-1-1,1 0,-1 0,-1 0,0 0,0-1,-1 0,0-1,-1 1,0-1,0 0,-1 0,-1 0,0 0,0 0,-2 9,0 0,0 0,0 0,0 1,0-1,-1 0,1 0,-1 1,1-1,-1 0,1 1,-1-1,0 0,0 1,0-1,0 1,0-1,0 1,0 0,0-1,-1 1,1 0,-1 0,1 0,0 0,-1 0,0 0,1 1,-1-1,0 0,1 1,-1-1,0 1,1-1,-1 1,0 0,0 0,0 0,1 0,-1 0,-1 1,-68 32,66-29,0 1,0 0,0 0,1 1,0-1,0 1,1 0,0 0,0 0,0 0,0 1,1-1,0 1,1 0,0-1,0 1,0 0,0 0,1 0,1 0,-1-1,1 1,0 0,0 0,1 0,0-1,0 1,1-1,0 0,0 0,0 0,1 0,-1 0,2 0,8 2,1-1,0 0,0-1,1 0,-1-1,1-1,1 0,-1-1,0-1,1 0,-1-1,1-1,-1 0,1-1,-1-1,1-1,-1 0,0-1,0 0,0-1,-1-1,0 0,4-3,2 1,0 0,-1-1,0-1,-1-1,0 0,-1-2,-1 0,1 0,-2-2,0 0,-1-1,-1 0,0-1,-1-1,-1 1,9-20,-19-13,-1 49,-1 1,1-1,-1 0,1 0,-1 0,0 1,1-1,-1 0,0 1,0-1,1 0,-1 1,0-1,0 1,0-1,1 1,-1 0,0-1,0 1,0 0,0 0,0 0,0-1,0 1,0 0,0 0,0 0,0 0,0 1,0-1,0 0,0 0,1 1,-1-1,0 0,0 1,0-1,0 1,0-1,1 1,-1-1,0 1,0 0,1-1,-1 1,1 0,-1-1,0 1,1 0,-1 0,1 0,-11 11,1 0,0 1,1 0,1 0,0 1,1 0,0 1,1 0,1 0,0 0,1 0,1 1,0-1,1 1,1 0,0 0,1 0,1 0,2 15,-2-25,0 0,0 0,0 0,1 0,0 0,0 0,0 0,1 0,0-1,0 0,0 1,1-1,0 0,0 0,0-1,1 0,-1 1,1-1,0-1,0 1,0-1,1 0,-1 0,1 0,0-1,0 0,-1 0,2 0,-1-1,0 0,0 0,0 0,0-1,1 0,-1-1,0 1,0-1,0 0,0 0,4-2,8-10</inkml:trace>
  <inkml:trace contextRef="#ctx0" brushRef="#br0" timeOffset="5462.017">3049 249,'67'-37,"-3"-2,-2-3,6-9,17-29,-83 80,-1 0,1 0,0 1,-1-1,1 0,-1 1,0-1,1 1,-1-1,1 1,-1 0,0 0,1-1,-1 1,0 0,0 0,0 0,0 0,0 1,0-1,0 0,0 0,0 0,0 1,-1-1,1 1,0-1,-1 0,1 1,-1-1,0 1,0-1,1 1,-1-1,0 1,0-1,0 1,-1 1,2 0,16 65,-13-46,0 0,2-1,1 0,1 0,0 0,2-1,0 0,3 2,37 40,-32-48</inkml:trace>
</inkml:ink>
</file>

<file path=ppt/ink/ink4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9:38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86 369,'28'-5,"35"-1,10 0,-2 1,-9 2,-4-4,-8-1,-8 2,-6 1,-4 1,-3 2,-2 1,-4-4,-3-1,-9 1,-6 0</inkml:trace>
  <inkml:trace contextRef="#ctx0" brushRef="#br0" timeOffset="252.893">0 624,'44'0,"42"-5,12-1,-2-5,-6-1,-15 3,-10-3,-12 1,-4 2,-7 3,-5 2,-4 2,-3-3,-7-1</inkml:trace>
  <inkml:trace contextRef="#ctx0" brushRef="#br0" timeOffset="599.719">1778 88,'-47'24,"1"2,1 2,1 2,-39 35,63-49,1 0,1 1,0 1,1 1,1 1,1 0,0 2,11-15,0-1,0 1,1 1,0-1,0 1,1-1,0 1,0 0,1-1,0 1,0 0,1 0,0 0,0 0,1 0,0 0,0 0,1 0,0-1,1 1,-1-1,1 1,1-1,0 1,1 0,1 0,0-1,0 1,0-1,1-1,0 1,0-1,1 0,0-1,0 0,0 0,1-1,-1 0,1 0,0-1,0 0,0 0,6-1,13 4,1-2,0-2,0 0,0-2,15-2,-16-3,0 0,-1-2,0-1,0-2,-1 0,0-2,0-1,-2 0,1-2,-2-1,0-1,-1-1,-1-1,12-14,-21 21,-1 0,0-2,-1 1,0-1,-1-1,-1 1,0-1,-2-1,1 0,-2 0,0 0,0 0,0-10,-4 17,1 0,-1 0,-1 0,0-1,0 1,-1 0,0 0,0 0,-1 0,0 0,-1 0,0 0,0 1,-1-1,0 1,-1 0,1 0,-2 0,1 1,-1 0,0 0,0 0,-1 1,0 0,-3-2,-14-7</inkml:trace>
  <inkml:trace contextRef="#ctx0" brushRef="#br0" timeOffset="1080.251">1130 313,'71'-1,"193"13,-145-1,0-5,1-6,-1-5,0-5,52-13,-56 9,111-17,-123 6,-92 22</inkml:trace>
  <inkml:trace contextRef="#ctx0" brushRef="#br0" timeOffset="2696.042">2118 59,'-94'-45,"80"41,0 1,0 1,0 0,0 0,-1 2,1 0,0 0,-1 1,1 1,0 1,0 0,0 0,0 2,1-1,0 2,-12 6,-12 18,26-14</inkml:trace>
</inkml:ink>
</file>

<file path=ppt/ink/ink4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35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0 772,'10'5,"1"0,-1-1,1-1,0 0,0 0,0-1,1 0,-1-1,0-1,1 1,-1-2,0 0,1 0,-1-1,0 0,0-1,0 0,0-1,0 0,12-7,0-1,-1 0,-1-2,0 0,0-1,-2-1,0-1,0-3,63-65,-5-5,-3-2,48-83,8-19,-130 193,1 0,-1 1,0-1,1 0,-1 1,0-1,1 0,-1 1,1-1,-1 1,1-1,-1 1,1-1,0 1,-1-1,1 1,0-1,-1 1,1 0,0-1,-1 1,1 0,0 0,0 0,-1-1,1 1,0 0,0 0,0 0,-1 0,1 0,0 1,0-1,-1 0,1 0,0 0,0 1,-1-1,1 0,0 1,-1-1,1 0,0 1,-1-1,1 1,-1-1,1 1,-1-1,1 1,-1 0,1-1,-1 1,1 0,-1-1,0 1,1 0,-1 0,0-1,0 1,0 0,7 51,-7-49,2 51,-2 0,-2 0,-2-1,-3 1,-2-1,-3 0,-1-1,-4 0,-1-2,-2 0,-3 0,20-43,-1 0,0 0,0-1,-1 0,0 1,0-1,0-1,0 1,-1-1,0 0,0 0,-1-1,1 0,-1 0,0 0,0-1,-1 0,1 0,0-1,-1 0,1-1,-1 1,0-1,0-1,-2 1,2 0,0-1,0 0,0 0,-1-1,1 0,0 0,0-1,0 0,0 0,1-1,-1 0,1 0,-1-1,1 0,0 0,-4-4,-7-10</inkml:trace>
  <inkml:trace contextRef="#ctx0" brushRef="#br0" timeOffset="347.484">1524 237,'-27'23,"1"1,1 2,2 0,0 2,2 0,1 2,1 0,2 1,1 1,-11 30,25-57,-1-1,1 1,1-1,-1 1,1 0,0-1,0 1,0 0,0 0,1 0,0 0,0 0,0 0,1 0,0 0,0 0,0-1,0 1,1 0,0-1,0 1,0-1,0 1,1-1,0 0,0 0,0 0,0-1,0 1,1-1,0 1,0-1,0 0,1 0,7 1,0 0,0-1,0-1,0 0,1 0,-1-1,1-1,-1 0,1-1,-1 0,1-1,-1 0,0-1,0-1,0 0,-1 0,1-1,-1-1,0 0,0 0,-1-1,0 0,0-1,0 0,-1-1,-1 0,1 0,-1-1,-1 0,0 0,0-1,-1 0,1-5,-3 8,0-1,0 1,-1-1,-1 0,1 0,-2-1,1 1,-1 0,-1-1,1 1,-2-1,1 1,-1 0,-1-1,1 1,-2 0,1 0,-1 0,-1 0,0 1,0-1,0 1,-1 0,0 0,-1 1,0-1,0 1,0 1,-1-1,0 1,-1 0,1 0,-1 1,0 0,0 1,-1 0,1 0,-1 0,-3 1,3 1,1 1,-1 1,0 0,0 0,0 0,0 1,0 1,0 0,0 0,-6 2,-13 8</inkml:trace>
</inkml:ink>
</file>

<file path=ppt/ink/ink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09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0 672,'423'17,"-400"-15,20 3,0-2,0-2,0-1,0-3,20-4,107-29,-237 79,43-32,0 2,2 0,0 2,0 0,1 1,1 2,1 0,0 1,-2 4,20-22,-1 1,1-1,0 0,0 0,0 1,0-1,0 1,0-1,1 1,-1-1,0 1,1-1,-1 1,1 0,0-1,-1 1,1 0,0-1,0 1,0 0,0 0,0-1,0 1,1 0,-1-1,1 1,-1 0,1-1,0 1,-1-1,1 1,0-1,0 1,0-1,0 0,0 1,0-1,1 0,-1 0,0 0,1 0,-1 0,0 0,1 0,-1 0,1-1,0 1,-1 0,1-1,-1 1,1-1,0 0,0 0,-1 0,1 1,0-2,-1 1,2 0,15-2,-1 0,1-2,0 0,-1-1,0-1,0 0,0-2,-1 1,0-2,1-2,-14 10,147-93,-150 93,1 0,-1 1,1-1,-1 0,1 0,-1 1,1-1,0 1,-1-1,1 0,0 1,-1-1,1 1,0 0,0-1,-1 1,1 0,0-1,0 1,0 0,-1 0,1 0,0 0,0-1,0 1,0 0,0 1,0-1,-1 0,1 0,0 0,0 0,0 1,-1-1,1 0,0 1,0-1,0 1,-1-1,1 1,0-1,-1 1,1-1,-1 1,1 0,0-1,-1 1,1 0,-1-1,0 1,1 0,-1 0,0 0,1-1,-1 1,0 0,0 0,0 0,1 0,-1-1,0 1,0 0,0 0,-1 0,1 0,0 0,0-1,0 1,-1 0,1 38,-1-35,-1 1,1 0,1-1,-1 1,1 0,0 0,0-1,0 1,0 0,1 0,0-1,0 1,0-1,1 1,0-1,-1 1,1-1,1 0,-1 0,1 0,0 0,-1 0,2-1,-1 1,0-1,1 0,-1 0,1 0,0 0,0-1,2 2,3-2,-1-1,1 0,-1 0,1-1,-1 0,1 0,-1-1,1 0,-1-1,0 1,1-2,-1 1,0-1,0 0,0-1,-1 0,1 0,-1-1,1-1,123-112,-116 104,28-32,-2-2,-2-1,-3-2,29-52,-44 63,-3-2,-2 1,-1-2,-2 0,-2-1,-1-8,-9 47,3-10,-1 0,-1 1,-1-1,0 0,-1 0,0 0,-1 0,-1 0,-1-2,3 16,0 0,0-1,0 1,-1 0,1-1,-1 1,1 0,-1 0,1 0,-1-1,1 1,-1 0,0 0,0 0,0 0,0 0,0 0,1 1,-2-1,1 0,0 0,0 1,0-1,0 0,0 1,-1-1,1 1,0 0,0-1,-1 1,1 0,0 0,0 0,-1 0,1 0,0 0,-1 0,1 0,0 0,-1 1,1-1,0 0,0 1,0-1,-1 1,1 0,0-1,0 1,0 0,0 0,0-1,0 1,0 0,0 1,-48 57,37-30,1 1,1 0,2 0,1 1,1 1,2-1,0 12,-4 22,-3 2,4 2,2-1,4 1,2 0,9 49,32 101,-27-184,-24-70,0 14</inkml:trace>
</inkml:ink>
</file>

<file path=ppt/ink/ink4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39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0 217,'218'20,"215"-11,-433-8,1-1,0 0,-1 1,1-1,0 0,-1 0,1 1,0-1,-1 0,1 0,0 0,-1 0,1 0,0 0,0 0,-1 0,1 0,0 0,-1-1,1 1,0 0,-1 0,1-1,0 1,-1 0,1-1,-1 1,1 0,-1-1,1 1,-1-1,1 1,-1-1,1 1,-1-1,1 0,-1 1,0-1,1 1,-1-1,0 0,0 1,0-1,1 0,-1 1,0-1,0 0,0 0,0 1,0-1,0 0,0 1,0-2,-27-29,-175-127,201 158,0-1,-1 0,0 1,1-1,-1 0,0 0,1 0,-1-1,1 1,-1 0,1 0,0-1,0 1,-1-1,1 1,0-1,0 0,1 1,-1-1,0 0,0 0,1 1,-1-1,1 0,0-2,5 2,3 3</inkml:trace>
</inkml:ink>
</file>

<file path=ppt/ink/ink4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40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0 255,'40'-9,"-1"1,1 2,1 2,-1 2,33 2,-61 0,92 0,-104 0,1 0,-1 0,1 0,-1 0,1 0,-1-1,1 1,-1 0,1 0,-1 0,0-1,1 1,-1 0,0 0,1-1,-1 1,1 0,-1-1,0 1,0 0,1-1,-1 1,0 0,0-1,1 1,-1-1,0 1,0-1,0 1,0 0,0-1,1 1,-1-1,0 1,0-1,0 1,0-1,0 1,-1-1,1 1,0-1,0 1,0 0,0-1,0 1,-1-1,1 1,0 0,0-1,-1 1,1-1,0 1,-1 0,1-1,0 1,-1 0,1 0,0-1,-1 1,1 0,-1 0,1-1,-28-24,26 24,-139-115,140 116,0-1,0 0,0 0,0 0,0 0,0 0,0 0,0 0,0-1,1 1,-1 0,0 0,1-1,-1 1,1 0,-1-1,1 1,0 0,0-1,-1 1,1-1,0 1,0 0,1-1,-1 1,0-1,0 1,1 0,-1-1,0 1,1 0,-1-1,1 1,0 0,0 0,-1-1,1 1,0 0,0 0,0 0,0 0,0 0,0 0,0 1,1-1,-1 0,0 0,0 1,1-1,15-5</inkml:trace>
</inkml:ink>
</file>

<file path=ppt/ink/ink4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41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30,'5'0,"7"0,5 0,5 0,3 0,3 0,1-5,1-1,-1 0,1 1,-1 2,-1 0,1 2,-1 1,0 0,-9 0,-9 0</inkml:trace>
</inkml:ink>
</file>

<file path=ppt/ink/ink4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41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1,'19'5,"11"1,6 0,1-1,-1-1,-2-2,-1-1,-2 0,-2-1,0 0,-1-1,0 1,-5 0</inkml:trace>
</inkml:ink>
</file>

<file path=ppt/ink/ink4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38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1 649,'15'1,"1"-1,-1-1,0 0,0-1,1 0,-1-1,-1-1,1-1,0 0,1-2,9-5,-1-2,0 0,-1-1,-1-2,0 0,-1-2,-1 0,-1-1,-1-1,114-151,-132 172,6-9,0 1,-1-1,-1-1,1 1,-1 0,-1-1,0 0,0 0,-1 0,-1 0,1-1,-2 1,1 0,-1 0,-1-7,0 16,1 0,0-1,0 1,-1 0,1 0,-1 0,1 0,-1 0,1-1,-1 1,0 0,0 0,1 1,-1-1,0 0,0 0,0 0,0 0,0 1,0-1,0 1,0-1,0 0,0 1,-1 0,1-1,0 1,0 0,0 0,-1-1,1 1,0 0,0 0,0 0,-1 0,1 1,0-1,0 0,0 0,-1 1,1-1,0 1,0-1,0 1,0-1,0 1,0 0,-45 40,26-16,0 0,2 2,1 0,1 1,1 0,2 2,1-1,1 2,1 2,8-27,1 1,0 0,0-1,1 1,0 0,0-1,1 1,0 0,0-1,0 1,1 0,0-1,0 0,0 1,1-1,0 0,0 0,1-1,0 1,0-1,0 0,0 0,1 0,0 0,0-1,0 0,1 0,0 0,-1-1,1 1,0-2,0 1,1-1,-1 1,1-2,-1 1,1-1,1 0,11 0,1-1,0-1,-1-1,1 0,-1-2,0 0,0-1,0-1,-1-1,0-1,0 0,-1-1,0-1,0-1,-1 0,1-2,-1 3,0 0,0-1,-1-1,0 0,-1-1,-1-1,0 0,0-1,-2 0,0-1,-1 0,0-1,6-15,-15 31,0-1,0 0,0 0,0 1,0-1,-1 0,1 0,-1 0,1 0,-1 0,0 0,1 0,-1 0,0 0,0 0,0 0,-1 0,1 0,0 0,-1 0,0 0,1 0,-1 0,0 0,0 0,0 1,0-1,0 0,0 1,-1-1,1 1,0-1,-1 1,1-1,-1 1,0 0,1 0,-1 0,0 0,0 0,0 0,1 1,-1-1,0 0,0 1,0 0,0-1,0 1,0 0,0 0,0 0,0 0,0 0,0 1,0-1,0 1,0-1,0 1,0 0,0 0,0 0,-6 4,1 0,0 1,0 0,0 1,1 0,-1 0,2 0,-1 0,1 1,0 0,1 0,0 1,0-1,1 1,0 0,0 0,1 0,0 0,1 0,-1 9,2-12,0 0,0 0,0 1,0-1,1 0,0 0,1 0,-1 0,1 0,1 0,-1 0,1-1,-1 1,2-1,-1 0,1 0,-1 0,1 0,1 0,-1-1,1 0,-1 0,1 0,0-1,1 1,-1-1,1 0,-1-1,1 1,0-1,2 0,13 1,0-1,-1-1,1-1,0-1,0-1,0 0,-1-2,1 0,-1-2,0 0,0-1,-1-1,0-1,0 0,-1-2,15-11,-12 8,0-1,0-1,-2-1,0-1,-1 0,0-2,-2 0,-1 0,0-2,-1 0,-2 0,2-5,3-30,-17 56,0 0,1-1,-1 1,0 0,0 0,1 0,-1-1,0 1,0 0,-1 0,1-1,0 1,0 0,-1 0,1 0,0-1,-1 1,1 0,-1 0,1 0,-1 0,0 0,0 0,1 0,-1 0,0 0,0 0,0 1,0-1,0 0,0 1,0-1,0 0,0 1,0-1,0 1,-1 0,1-1,0 1,0 0,0 0,-1-1,1 1,0 0,-6 3,1 0,-1 0,1 0,0 0,0 1,1 0,-1 1,1-1,0 1,0 0,0 0,1 0,-1 1,1 0,1 0,-1 0,1 0,0 0,-2 7,5-12,-10 17,1 1,1 0,1 0,0 1,1 0,2 0,-3 18,6-32,1 1,-1-1,1 0,1 1,-1-1,1 0,0 0,1 0,-1 1,1-1,0 0,1-1,-1 1,1 0,0-1,1 1,-1-1,1 0,0 0,1-1,-1 1,1-1,0 0,0 0,0-1,0 1,4 1,2 1,1 0,0-1,0 0,1-1,0 0,-1-1,1 0,0-1,0 0,1-1,-1-1,0 0,0-1,0-1,0 1,0-2,12-3,-7-5,-5-1</inkml:trace>
  <inkml:trace contextRef="#ctx0" brushRef="#br0" timeOffset="955.778">2146 28,'-19'24,"-17"18,-1 6,1 0,6-4,8-4,3-4,5-3,5-3,4-2,-3 0,1-1,-3 1,-5-6,0 0,3-5</inkml:trace>
  <inkml:trace contextRef="#ctx0" brushRef="#br0" timeOffset="1201.638">1779 1,'14'28,"15"20,2 6,1-1,-1-5,-5-6,-2-5,-1-9,-4-4,-1-2,-3 0,1-3,-3 0,2-4,-2 1,1 2,4 4,-2-4</inkml:trace>
  <inkml:trace contextRef="#ctx0" brushRef="#br0" timeOffset="1702.027">2427 254,'26'356,"-5"-452,-3-1,5 2,22-58,-1 45,-42 104,0 1,0 0,0 0,0 0,0 0,0 0,1 0,0 0,-1 1,1-1,0 1,0 0,0 0,1 0,-1 0,0 1,1-1,-1 1,1 0,0 0,-1 0,1 0,0 1,-1-1,1 1,0 0,0 0,-1 0,1 1,0 1,-1 0,0 0,0 0,0 1,0-1,0 1,-1-1,1 1,-1 0,1 0,-1 1,0-1,0 0,-1 1,1-1,-1 1,1-1,-1 1,0 0,-1-1,1 1,-1 0,1 0,-1 0,0 0,-1-1,1 3,4 26,7 14,-7-26</inkml:trace>
</inkml:ink>
</file>

<file path=ppt/ink/ink4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44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1345,'0'1,"0"-1,0 0,-1 1,1-1,0 1,0-1,0 0,-1 1,1-1,0 1,0-1,0 1,0-1,0 0,0 1,0-1,0 1,0-1,0 1,0-1,0 1,0-1,0 0,1 1,-1-1,0 1,0-1,0 1,1-1,-1 0,0 1,0-1,1 0,-1 1,0-1,1 0,-1 0,0 1,1-1,-1 0,1 0,-1 1,1-1,-1 0,0 0,1 0,-1 0,1 0,-1 0,1 0,-1 0,0 0,1 0,-1 0,1 0,-1 0,1 0,0 0,7 0,0-1,1 1,-1-2,0 1,1-1,-1 0,0-1,0 0,-1 0,1-1,0 0,-1 0,0-1,0 0,0-1,1 1,27-18,-1-1,-2-2,0-1,-2-2,-1-1,-2-1,0-1,1-7,24-73,-52 111,1 0,-1 0,0-1,0 1,1 0,-1-1,0 1,0 0,0-1,0 1,-1 0,1 0,0-1,0 1,-1 0,1-1,-1 1,1 0,-1 0,0 0,1 0,-1 0,0-1,0 1,0 0,0 1,0-1,0 0,0 0,0 0,0 1,0-1,0 0,0 1,-1-1,1 1,0-1,0 1,-1 0,1 0,0-1,-1 1,1 0,0 0,-1 0,1 0,0 1,-1-1,-64 18,56-12,0-1,0 2,0 0,1 0,0 0,1 1,0 1,0-1,0 1,1 0,1 1,0 0,0 0,1 0,0 1,0 0,1 0,1 0,0 2,4-2,1 1,0 0,1-1,1 1,-1-1,2 0,0 0,0 0,1-1,0 0,0 0,2 0,-1-1,1 0,0 0,1-1,0 0,0-1,-1 2,0-2,1 1,-1-1,1 0,1-1,-1 0,1-1,0 0,0 0,1-1,-1 0,1-1,0 0,0-1,0 0,0-1,1 0,-1-1,0 0,0-1,1 0,-1 0,0-2,0 1,3-3,0-1,-1 0,0 0,0-1,-1-1,0 0,0-1,-1 0,0-1,-1 0,9-10,1-2,-1 0,0 0,-2-2,-1 0,-1-1,-1-1,-1 0,3-11,-10 20,-3 13,0 0,-1 0,0-1,0 1,0 0,0-1,-1 0,1 1,-1-1,0 0,-1 1,1-1,-1 0,0 0,0 1,-1-1,1 0,-1 0,0 1,0-1,-1 0,1 1,-1-1,0 1,0 0,-1 0,1 0,-1 0,0 0,-2-2,-1 5,1 1,0 1,-1-1,1 1,-1 0,1 0,0 0,-1 1,1 0,0 0,0 0,1 1,-1 0,0 0,1 0,-1 0,1 1,0-1,0 1,1 0,-1 0,1 1,0-1,0 1,0 0,0 0,3-4,-7 6,0 1,0 0,1 0,1 0,-1 1,1 0,1 0,-1 0,2 1,-1 0,1-1,1 1,0 0,0 1,1-1,0 0,1 0,0 0,1 1,0-1,0 0,1 0,1 0,-1 0,2-1,-1 1,1-1,1 1,3 3,-2-4,1-1,1-1,0 1,0-1,0-1,1 1,0-1,0-1,1 0,-1 0,1-1,0 0,0-1,0 0,1 0,-1-1,1-1,0 0,-1 0,1-1,0 0,-1-1,1 0,0-1,-1 0,4-2,6-1,0 0,0-2,-1 0,0-1,-1-2,1 1,-2-2,1 0,-2-1,1-1,-2-1,0 0,6-8,-13 14,-1 0,0-1,-1 0,0-1,0 0,-1 1,0-2,0 1,-1 0,-1-1,0 0,0 0,-1 0,-1 0,1 0,-2 0,0-1,0 1,-2-10,1 20,1 0,-1 0,0 0,1 0,-1 0,0 0,0 1,0-1,0 0,0 1,0-1,0 1,0-1,0 1,0-1,0 1,0-1,0 1,0 0,0 0,0 0,-1 0,1 0,0 0,0 0,0 0,0 0,0 0,-1 0,1 1,0-1,0 1,0-1,0 1,0-1,0 1,0-1,0 1,0 0,1-1,-1 1,0 0,0 0,0 0,1 0,-1 0,1 0,-1 0,1 0,-1 0,1 0,-1 0,1 0,0 0,-1 0,1 0,0 0,0 1,0-1,0 0,0 0,0 0,0 0,1 0,-1 1,-4 18,0 0,2 0,0 0,2 0,0 1,1-1,0 0,6 20,-5-30,1 0,1 0,-1 0,2-1,-1 1,1-1,1 0,0-1,0 1,0-1,1 0,0-1,1 0,0 0,0 0,1-1,-1 0,8 3,1-2</inkml:trace>
  <inkml:trace contextRef="#ctx0" brushRef="#br0" timeOffset="577.085">1696 865,'0'358,"29"-605,-26 222,1-1,0 1,2-1,1 1,2 1,0-1,1 2,1-1,2 1,1-2,-13 24,0 0,-1 0,1-1,0 1,0 0,-1 0,1 0,0 0,0 0,0 0,0 0,0 0,1 0,-1 1,0-1,0 0,0 1,1-1,-1 1,0-1,1 1,-1-1,1 1,-1 0,0 0,1 0,-1 0,1 0,-1 0,0 0,1 0,-1 1,0-1,1 1,-1-1,0 1,1-1,-1 1,0-1,0 1,0 0,1 0,-1 0,0 0,0 0,0 0,0 0,-1 0,1 0,0 0,0 0,-1 1,1-1,-1 0,1 1,0 0,2 8,1 1,-1 0,-1 0,0 0,0 0,-1 0,-1 0,0 1,0-1,-1 0,-1 0,0 0,0 0,-1 0,-1 3,2-9,-3 20</inkml:trace>
  <inkml:trace contextRef="#ctx0" brushRef="#br0" timeOffset="1260.994">1950 1232,'88'17,"-82"-16,0-1,0-1,0 0,0 1,0-2,0 1,-1-1,1 0,0 0,-1 0,1-1,-1 0,0 0,0 0,0-1,0 0,-1 0,1 0,-1 0,0-1,0 1,-1-1,1 0,-1 0,0-1,0 1,-1-1,0 1,2-6,-3 8,0 0,1 0,-1 0,0-1,-1 1,1 0,-1-1,1 1,-1-1,0 1,0 0,-1-1,1 1,-1-1,1 1,-1 0,0 0,0-1,-1 1,1 0,-1 0,1 0,-1 0,0 0,0 1,0-1,-1 0,1 1,0 0,-1 0,0-1,0 1,1 1,-1-1,0 0,0 1,-1-1,1 1,0 0,0 0,-1 1,1-1,0 1,-1-1,1 1,-1 0,-1 0,-2 2,1 0,-1 0,1 1,0 0,0 0,0 0,1 1,-1-1,1 1,0 1,0-1,0 1,0 0,1 0,0 0,0 1,0 0,1-1,0 1,-1 1,-38 131,52-23,-7-103,0 0,-1 0,0 0,-1 0,-1 0,0 0,0 0,-1 1,-1-1,-1 7,-1-5,-1 0,-1 0,1-1,-2 0,0 0,-1-1,0 0,-1 0,0-1,0 0,-2 0,1-1,-1-1,-1 0,1 0,-2-1,-6 3,17-10,-1 1,1-1,0 0,-1 0,1 0,-1 0,0 0,1-1,-1 1,0-1,1 0,-1 0,0 0,0 0,1 0,-1 0,0-1,1 0,-1 1,1-1,-1 0,0 0,1 0,-10-10</inkml:trace>
  <inkml:trace contextRef="#ctx0" brushRef="#br0" timeOffset="3829.121">2459 1318,'33'-7,"-1"-1,1-2,-2-1,1-1,-2-2,0-1,0-2,-2 0,2-3,-15 8,0-1,0-1,-1 0,-1-1,-1 0,0-1,-1-1,0 0,5-12,-12 22,1 0,-1 0,-1 0,1 0,-1 0,0-1,-1 0,0 0,0 1,-1-1,0 0,0 0,-1-1,0 1,0 0,-1 0,0 0,0 0,-1 1,0-1,-1 0,0 0,0 1,-1-1,2 6,-1 1,0 0,0 0,0 0,0 1,0-1,0 0,0 1,0 0,0 0,-1 0,1 0,0 1,0-1,0 1,0-1,0 1,0 0,0 1,1-1,-1 0,0 1,0-1,1 1,-1 0,1 0,0 0,-1 0,1 0,0 1,0-1,0 1,1-1,-1 1,-1 2,-3 2,1 0,-1 1,1-1,1 1,0 0,0 0,0 0,1 1,0-1,0 1,1 0,1-1,-1 1,1 0,1 0,0 0,0 0,0 0,1 0,1 0,0 0,0 0,0 0,1-1,1 0,-1 1,1-1,1 0,1 2,4 1,-1-1,1 0,1-1,0 0,0-1,1 0,0-1,0 0,0-1,1 0,0-1,1 0,-1-2,1 1,-1-1,1-1,0-1,0 0,0 0,0-2,0 0,0 0,0-1,0-1,-1 0,1-1,-1 0,0-1,0-1,-1 0,1-1,1-2,5-1,0-1,-1-1,-1-1,0-1,-1 0,0-1,-1 0,-1-2,0 0,-1 0,-1-1,-1-1,0 0,-2 0,0-1,-1 0,-1-1,-10-38,3 58,-1 0,1 0,-1 0,1 0,-1 0,1 0,-1 0,0 0,0 0,1 0,-1 0,0 1,0-1,0 0,0 1,0-1,0 0,0 1,0-1,0 1,0 0,0-1,0 1,-1 0,1 0,0 0,0 0,0-1,0 2,0-1,-1 0,1 0,0 0,0 0,0 1,0-1,0 1,0-1,0 1,0-1,0 1,0-1,0 1,0 0,0-1,0 1,0 0,1 0,-1 0,0 0,-10 10,1 1,0 0,0 1,1 0,1 1,0-1,1 2,1-1,0 1,0 2,4-11,0 0,0 0,0 0,1 0,0 0,1 1,-1-1,1 0,0 1,1-1,-1 0,1 0,0 1,1-1,0 0,0 0,0 0,1-1,-1 1,1-1,1 1,-1-1,1 0,0 0,0 0,0-1,1 1,0-1,0 0,0 0,0-1,0 0,1 0,0 0,-1 0,1-1,0 0,0 0,0-1,0 0,3 1,8 1,1-1,-1-1,1 0,0-1,0-1,-1-1,1-1,-1 0,1-1,-1-1,-1 0,1-1,-1-1,0-1,0 0,-1-1,12-9,130-117,-150 125,0 0,0-1,-1 1,0-1,-1-1,0 1,-1-1,0 1,-1-1,2-8,-5 18,1 0,-1 1,0-1,1 0,-1 1,0-1,0 0,0 1,0-1,0 0,-1 1,1-1,0 0,-1 1,1-1,-1 0,0 1,1-1,-1 1,0-1,0 1,0-1,0 1,0 0,-1 0,1-1,0 1,0 0,-1 0,1 0,-1 0,1 1,-1-1,1 0,-1 0,1 1,-1-1,0 1,1 0,-1-1,0 1,0 0,1 0,-1 0,-1 0,-2 1,-1-1,1 1,0 0,-1 0,1 1,0 0,0 0,0 0,0 0,0 1,1 0,-1 0,1 0,-2 1,0 4,0 0,1 1,0 0,0 0,1 0,0 1,0-1,1 1,0 0,1 0,0 0,1 0,0 1,1-1,-1 0,2 0,0 1,0-1,1 0,0 0,2 3,-1-5,1 0,1 0,0 0,0-1,0 1,1-1,0-1,0 1,1-1,0 0,0 0,0-1,1 0,-1 0,1-1,0 0,1 0,-1-1,1 0,0-1,-1 0,1 0,2-1,4 4,-11-3,-1-1,1 0,-1 0,1-1,-1 1,1-1,0 0,-1 0,1 0,-1 0,1 0,0-1,-1 0,1 1,-1-1,1-1,-1 1,0 0,1-1,1-1,7-8</inkml:trace>
  <inkml:trace contextRef="#ctx0" brushRef="#br0" timeOffset="5195.955">3164 471,'68'-56,"21"-20,-48 42,-1-1,-2-1,-1-3,18-26,-55 64,0 0,0 0,1 0,-1-1,0 1,1 0,-1 0,1 0,-1 0,1 0,-1 0,1 0,0 0,-1 0,1 1,0-1,0 0,0 0,-1 0,1 1,0-1,0 1,0-1,0 1,1-1,-1 1,0-1,0 1,0 0,0 0,0-1,0 1,0 0,1 0,-1 0,0 0,0 0,0 1,0-1,0 0,1 0,-1 1,0-1,0 1,0-1,0 1,0-1,0 1,0 0,0 0,-1-1,1 1,0 0,0 0,-1 0,1 0,0 0,-1 0,1 0,-1 0,1 0,-1 0,1 0,-1 0,0 0,0 0,1 0,-1 1,0-1,15 157,-8-121,25 57,-21-81</inkml:trace>
  <inkml:trace contextRef="#ctx0" brushRef="#br0" timeOffset="5945.424">4772 640,'-44'51,"-100"181,126-211,-1-1,0 0,-2-2,0 0,-19 12,-64 57,104-86,0 0,0-1,0 1,0 0,0 0,0 0,-1-1,1 1,0 0,0 0,-1-1,1 1,-1 0,1 0,0-1,-1 1,1-1,-1 1,0 0,1-1,-1 1,1-1,-1 1,0-1,1 1,-1-1,0 0,0 1,1-1,-1 0,0 0,0 1,1-1,-1 0,0 0,0 0,0 0,1 0,-1 0,0 0,0 0,0-1,1 1,-1 0,0 0,0-1,1 1,-1 0,0-1,0 1,1-1,-1 1,0-1,1 1,-1-1,1 1,-1-1,1 1,-1-1,1 0,-1 1,1-1,0 0,-1 0,1 0,2-14</inkml:trace>
  <inkml:trace contextRef="#ctx0" brushRef="#br0" timeOffset="6217.699">4406 640,'34'28,"-1"7,-1 2,-2 1,-1 1,20 39,18 73,-62-132</inkml:trace>
  <inkml:trace contextRef="#ctx0" brushRef="#br0" timeOffset="6914.445">5083 865,'9'6,"1"-2,0 1,0-1,0-1,0 1,1-2,-1 0,1 0,0 0,-1-2,1 1,0-1,0-1,-1 0,1-1,0 0,-1 0,0-1,1 0,-1-1,0 0,-1-1,1 0,-1-1,0 0,0 0,-1 0,1-2,-2 1,8-8,-7 2,-1 0,0 0,-1 0,0-1,-1 0,0 0,-1-1,-1 0,-1 1,0-1,0 0,-2 0,0 0,0 0,-2 0,-2-13,3 25,0-1,-1 0,0 0,1 1,-1-1,-1 1,1 0,0-1,-1 1,0 0,0 0,0 1,0-1,0 1,0-1,-1 1,1 0,-1 0,1 0,-1 1,0-1,0 1,1 0,-1 0,0 1,0-1,0 1,0-1,0 1,-1 1,-2-1,-3 1,0 0,0 1,0 0,0 0,0 1,0 0,1 1,-1 0,1 0,0 1,0 0,-3 4,-1 3,0 1,1 1,1 0,0 1,1 0,0 0,2 1,-1 0,2 1,0 0,1 0,1 0,1 1,0 0,1 0,1 0,1 0,1 18,-25 174,24-187,-1 0,-1 0,-1 0,-2 0,0-1,0 0,-2 0,-1 0,-1-1,-1 0,-1-1,0-1,-1 0,-1 0,-10 9,1-17,17-16</inkml:trace>
  <inkml:trace contextRef="#ctx0" brushRef="#br0" timeOffset="7566.009">5112 301,'23'-40,"3"1,1 1,2 2,1 0,30-26,-56 58,-1 1,44-36,-45 38,-1 1,1-1,-1 1,0-1,1 1,-1 0,1 0,-1 0,1 0,-1 0,1 0,-1 0,0 0,1 0,-1 1,1-1,-1 1,0-1,1 1,-1-1,0 1,1 0,-1 0,0 0,0 0,0-1,0 2,0-1,0 0,0 0,0 0,0 0,0 0,-1 1,1-1,0 0,-1 1,1-1,-1 1,0-1,1 1,25 127,0-25,-19-85</inkml:trace>
</inkml:ink>
</file>

<file path=ppt/ink/ink4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07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114 223,'0'150,"0"210,-28-135,27-201,1-24</inkml:trace>
  <inkml:trace contextRef="#ctx0" brushRef="#br0" timeOffset="738.673">1 223,'90'-49,"-82"45,11-6,0 1,1 1,0 1,0 0,0 2,1 0,0 1,0 1,14 1,-32 2,0 0,1 0,-1 1,0-1,0 1,0 0,1 0,-1 0,0 1,0-1,0 1,0 0,-1-1,1 1,0 0,-1 1,0-1,1 0,-1 1,0-1,0 1,0 0,0 0,-1-1,1 1,-1 0,0 1,0-1,0 0,0 0,0 0,-1 1,1-1,-1 0,0 1,0-1,0 0,-1 1,1-1,-1 0,0 0,0 0,0 1,0-1,-1 1,-45 88,40-84,1 0,1 1,0-1,0 2,0-1,1 0,1 1,0 0,0-1,-1 11,5-14,0 1,0-2,1 1,0 0,1 0,-1-1,1 1,0-1,0 1,1-1,-1 0,1-1,0 1,1-1,-1 1,1-1,0-1,0 1,0-1,0 0,1 0,-1 0,1-1,-1 1,1-2,1 1,49 31,-52-29,-1 1,1-1,-1 0,0 1,0 0,0 0,-1 0,0 0,0 0,0 0,0 1,-1-1,0 1,0-1,0 1,-1-1,0 1,0-1,0 1,-1-1,0 1,0-1,0 1,-1-1,0 0,0 1,0-1,0 0,-1-1,0 1,0 0,0-1,-1 1,0-1,-2 3,-27 16,0-1,-2-2,0-1,-1-1,-1-3,-1 0,0-3,-8 1,-17-8,63-7,-1 0,1 0,0 0,0 0,0 1,0-1,0 0,1 0,-1 0,0 1,1-1,-1 0,1 1,0-1,0 0,-1 1,1-1,0 1,0-1,1 1,-1-1,0 1,0 0,1 0,-1-1,1 1,-1 0,1 0,0 0,12-10</inkml:trace>
  <inkml:trace contextRef="#ctx0" brushRef="#br0" timeOffset="1507.366">707 703,'-16'101,"16"-99,0 0,0 1,1-1,-1 1,1-1,-1 0,1 1,0-1,0 0,0 0,1 1,-1-1,0 0,1 0,-1 0,1-1,0 1,-1 0,1-1,0 1,0-1,0 1,0-1,0 0,1 0,-1 0,0 0,1 0,-1-1,0 1,1-1,-1 1,1-1,-1 0,1 0,-1 0,0 0,1 0,0-1,12-3,0 0,0-2,-1 0,1 0,-1-1,-1-1,0 0,0-1,0 0,-1-1,-1-1,1-1,-1 3,-10 7,0 0,0-1,1 1,-1 0,1 0,-1 0,1 0,0 0,0 1,0-1,0 1,0-1,0 1,1-1,-1 1,0 0,1 0,-1 0,1 1,-1-1,1 1,-1-1,1 1,-1 0,1 0,-1 0,1 0,0 0,-1 0,1 1,-1-1,1 1,-1 0,1 0,-1 0,0 0,1 0,-1 0,0 1,0-1,0 1,0 0,14 22,-14-20,1 0,-1 0,1 0,0 0,0 0,0 0,0-1,0 1,1-1,0 0,-1 0,1-1,0 1,1-1,-1 0,0 0,1 0,-1 0,1-1,3 1,5-2,0-1,0 0,-1-1,1 0,0-1,-1 0,1-1,-1-1,0 0,-1 0,1-1,-1-1,0 0,-1 0,0-1,0-1,0 1,-1-2,0 1,-1-1,0-1,3-5,15-12,-1 1,-1-2,-2 0,-1-1,-1-1,-2-1,-1-1,-1 0,-2-1,-2-1,-1 0,-1-1,-2 0,0-16,2 4,-8 38,1-1,-1 1,0-1,-1 1,-1-1,1 0,-2 1,0-1,0 1,-2-7,3 16,-1 1,0-1,1 0,-1 1,0-1,0 1,1 0,-1-1,0 1,0 0,0-1,0 1,0 0,0 0,1-1,-1 1,0 0,0 0,0 0,0 0,0 1,0-1,0 0,0 0,0 0,1 1,-1-1,0 0,0 1,0-1,0 1,1-1,-1 1,0 0,1-1,-1 1,0-1,1 1,-1 0,1 0,-1-1,1 1,-1 0,1 0,-1 0,1 0,0-1,0 1,-1 0,1 0,0 0,0 0,0 0,0 0,0 0,0 0,0 0,0-1,1 1,-1 0,0 0,0 0,1 0,-6 21,2 1,1 0,1 0,0 0,2 0,1 0,0-1,2 1,1 0,0-1,8 18,11 63,31 122,-54-223,-1 0,0 0,0 0,0 0,0 0,-1 0,1 0,0 0,-1 0,0 0,1-1,-1 1,0 0,0 0,0 0,0-1,0 1,0-1,-1 1,1-1,0 1,-1-1,1 0,-1 1,0-1,1 0,-1 0,0 0,0 0,1-1,-1 1,0 0,0-1,0 1,0-1,0 0,0 0,-2 0,-11-2</inkml:trace>
  <inkml:trace contextRef="#ctx0" brushRef="#br0" timeOffset="1751.415">1187 252,'38'5,"42"1,17 0,1-1,-7-2,-13-1,-11 0,-7-2,-8 0,-10 0,-10 0</inkml:trace>
</inkml:ink>
</file>

<file path=ppt/ink/ink4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1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0,'28'450,"-28"61,0-487</inkml:trace>
</inkml:ink>
</file>

<file path=ppt/ink/ink4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15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59,'24'0,"26"1,0-2,1-2,-2-3,1-1,8-5,-17 3,1 1,-1 2,1 1,1 3,11 1,-30 7,-24 1</inkml:trace>
  <inkml:trace contextRef="#ctx0" brushRef="#br0" timeOffset="263.02">1 313,'43'0,"38"-10,15-3,-4 1,-8-3,-13 2,-15 3,-11-2,-9 1,-6 3,-3 2,-1 2,-5 3</inkml:trace>
</inkml:ink>
</file>

<file path=ppt/ink/ink4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12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2207 526,'-120'254,"105"-226,1-1,-1 0,-1-1,-1-1,-1 0,-11 9,10-18,1-5</inkml:trace>
  <inkml:trace contextRef="#ctx0" brushRef="#br0" timeOffset="246.466">1840 526,'24'24,"23"17,2 7,-1-5,-5-5,-5-4,-3-8,-9-3,-3-6,-5-6</inkml:trace>
  <inkml:trace contextRef="#ctx0" brushRef="#br0" timeOffset="664.455">2376 780,'11'9,"1"0,0-1,1 0,0-1,0 0,0-1,1-1,0 0,0 0,0-2,1 0,-1 0,1-2,0 0,0 0,-1-1,1-1,0-1,-1 0,1 0,-1-2,0 0,0 0,0-2,0 1,-1-2,0 0,3-2,-4-3,1 0,-2-1,0 0,-1 0,0-1,-1-1,0 0,-1 0,-1 0,-1-1,0 0,-1 0,0-1,0-8,-5 19,0 1,0-1,-1 0,0 1,0-1,0 0,-1 1,1-1,-2 1,1 0,0-1,-1 1,0 0,0 1,0-1,-1 0,0 1,0 0,0 0,0 0,0 0,-1 1,0 0,0 0,0 0,0 0,0 1,0 0,-1 0,1 0,-1 1,1 0,-1 0,0 0,1 1,-1-1,0 1,0 1,1-1,-1 1,0 0,1 1,-1-1,1 1,-1 0,1 0,0 1,0-1,0 1,0 0,-2 3,-6 6,0 1,1 1,0 0,1 1,1 0,1 0,0 1,1 1,0-1,2 1,0 0,0 1,2-1,-1 8,-3 31,2 1,3-1,4 54,1-48,-7 119,3-170,-1 1,0-1,-1 1,0-1,0 0,-1 0,-1-1,0 0,0 0,-1 0,0 0,-1-1,0 0,0-1,-1 0,0 0,0-1,-3 1,-5-1</inkml:trace>
  <inkml:trace contextRef="#ctx0" brushRef="#br0" timeOffset="1143.413">2489 215,'53'-41,"-1"-3,-3-2,30-36,-79 82,0 1,0-1,0 1,0-1,0 1,0 0,1-1,-1 1,0-1,0 1,1-1,-1 1,0-1,1 1,-1-1,0 1,1-1,-1 0,1 1,-1-1,1 0,-1 1,1-1,-1 0,1 1,-1-1,1 0,0 0,-1 0,1 0,-1 1,1-1,-1 0,1 0,0 0,-1 0,1 0,-1 0,1-1,0 1,-1 0,1 0,-1 0,1-1,-1 1,1 0,-1 0,1-1,-1 1,1 0,-1-1,1 1,-1-1,1 1,-1-1,0 1,1 0,-1-1,0 0,0 1,1-1,-1 1,0-1,0 1,0-1,1 1,-1-1,0 0,0 1,0-1,-1 53,0-40,0 16,-2-12,2 0,0 0,1 0,0 1,1-1,1 0,1 0,0-1,1 1,1-1,0 1,1-1,1-1,7 13,-1-8</inkml:trace>
  <inkml:trace contextRef="#ctx0" brushRef="#br0" timeOffset="1527.865">3195 130,'-30'742,"3"-392,0-197,17-129</inkml:trace>
  <inkml:trace contextRef="#ctx0" brushRef="#br0" timeOffset="-867.131">175 1034,'6'3,"0"1,0-1,0-1,1 1,-1-1,1 0,-1 0,1-1,0 0,-1 0,1 0,0-1,0 0,0 0,-1-1,1 0,0 0,-1-1,1 0,0 0,17-7,-1 0,0-2,-1-1,0-1,-1-1,0 0,-1-2,-1 0,0-2,32-24,-34 29,0 0,-1-2,-1 0,0-1,-1 0,-1-1,-1-1,0 0,-1 0,0-4,-5 9,-3 11,-1-1,0 0,0 1,0-1,0 0,-1 0,1 0,-1-1,1 1,-1 0,0 0,-1-1,1 1,0-1,-1 1,0 0,0-1,0 1,0-1,-1 1,1-1,-1 1,0 0,0-1,0 1,0 0,0 0,-1 0,0 0,1 0,-1 0,0 0,-1 0,1 1,-1-2,-3 3,1 1,0 0,-1 0,1 0,0 1,0-1,0 1,-1 1,1-1,0 1,0-1,1 2,-1-1,0 0,1 1,-1 0,1 0,0 0,0 1,0-1,0 1,1 0,-1 0,1 0,0 1,-2 3,-8 7,0 0,0 1,2 1,0 0,1 0,0 1,2 1,0-1,1 1,1 1,0-1,2 1,0 0,2 0,0 2,2-18,1 1,-1 0,1 0,0 0,0 0,1-1,-1 1,1 0,0-1,1 1,-1-1,1 0,-1 0,1 0,1 0,-1-1,0 1,1-1,0 0,0 0,0 0,0 0,0-1,0 1,1-1,-1 0,1-1,0 1,0-1,-1 0,3 1,4-1,1 1,-1-1,1-1,-1 0,1-1,-1 0,1 0,-1-1,1-1,-1 0,0-1,0 0,1-1,22-12,-2-2,-1-1,0-1,-1-2,-1-1,-2-1,9-10,-31 29,0 1,0-1,-1 0,0 0,0 0,0-1,-1 0,1 1,-2-1,1 0,-1 0,0-1,0 1,0-7,-3 13,0 0,0 0,1 0,-1 1,0-1,0 0,0 1,0-1,0 1,0-1,0 1,0-1,0 1,0 0,-1-1,1 1,0 0,0 0,0 0,0 0,0 0,-1 0,1 0,0 0,0 1,0-1,0 0,0 1,0-1,0 1,0-1,0 1,0-1,0 1,0 0,0-1,0 1,0 0,1 0,-1 0,0 0,1 0,-1 0,0 0,1 0,-1 0,-7 7,-1 0,1 1,1 0,0 0,0 0,1 1,0 0,1 0,0 1,0-1,1 1,1 0,-1 1,1 5,2-12,0 0,0 1,1-1,0 0,0 0,0 0,0 0,1 0,0 1,0-1,0 0,1-1,0 1,0 0,0 0,0-1,1 1,0-1,0 0,0 0,0 0,1 0,0 0,-1-1,1 0,1 0,-1 0,0 0,1 0,-1-1,1 0,0 0,1 0,7 0,1-1,-1 0,1-1,-1-1,0 0,1-1,-1 0,0-1,0-1,0 0,-1-1,0 0,1-1,-2 0,1-1,-1 0,0-1,0 0,-1 0,2-3,151-138,-155 142,0-1,-1 1,0-1,0-1,-1 1,0-1,0 0,-1-1,-1 1,1-1,-2 0,1 0,-1 0,-1 0,0-1,0 1,-1-1,0 0,-1 1,-1-6,1 15,0 0,0 1,0-1,0 1,0-1,0 1,0-1,0 0,-1 1,1-1,0 1,0-1,-1 1,1-1,0 1,-1-1,1 1,-1 0,1-1,-1 1,1-1,0 1,-1 0,1-1,-1 1,0 0,1 0,-1-1,1 1,-1 0,1 0,-1 0,1 0,-1 0,0 0,1 0,-1 0,1 0,-1 0,0 0,1 0,-1 0,1 0,-1 1,1-1,-1 0,1 0,-1 1,1-1,-1 0,1 1,-1-1,1 0,-1 1,1-1,0 1,-1-1,1 1,0-1,-1 1,1-1,0 1,-25 33,25-34,-11 14,1 1,0 0,2 1,0 0,0 0,2 1,0-1,1 2,0-1,1 0,2 1,-1 0,2 0,1 0,0 7,1-21,1 1,-1-1,1 0,0 1,0-1,0 0,0 0,1-1,0 1,-1 0,1-1,1 0,-1 1,0-1,1-1,0 1,-1 0,1-1,0 0,1 0,-1 0,0 0,0-1,1 0,-1 0,1 0,-1 0,1-1,-1 1,1-1,0 0,-1-1,1 1,-1-1,1 0,-1 0,0 0,1-1,-1 1,0-1,0 0,0 0,0-1,0 1,0-1,-1 0,1 0,-1 0,0-1,0 1,0-1,1-1,4-17</inkml:trace>
  <inkml:trace contextRef="#ctx0" brushRef="#br0" timeOffset="-421.404">796 271,'114'-97,"35"-38,-125 109,-23 26,-1-1,0 1,0 0,1-1,-1 1,1 0,-1-1,0 1,1 0,-1-1,1 1,-1 0,1 0,-1 0,1-1,-1 1,1 0,-1 0,1 0,-1 0,1 0,-1 0,1 0,-1 0,1 0,-1 0,1 0,-1 0,1 0,-1 0,1 1,-1-1,1 0,-1 0,0 1,1-1,-1 0,1 0,-1 1,0-1,1 0,-1 1,0-1,1 1,-1-1,0 1,1-1,-1 0,0 1,0-1,0 1,1-1,-1 1,0-1,0 1,0-1,0 1,0-1,0 1,0-1,0 1,0 0,-17 131,17-119,0 0,2 0,-1 0,1 0,1 0,1 0,-1-1,2 0,0 0,0 0,1 0,1-1,0 0,0 0,1-1,0 0,1 0,0-1,7 5,4-2</inkml:trace>
  <inkml:trace contextRef="#ctx0" brushRef="#br0" timeOffset="2230.697">62 271,'-17'-68,"17"68,0 0,0 1,0-1,0 0,0 0,0 1,0-1,0 0,0 0,0 1,0-1,-1 0,1 0,0 1,0-1,0 0,0 0,0 0,-1 1,1-1,0 0,0 0,0 0,-1 0,1 1,0-1,0 0,0 0,-1 0,1 0,0 0,0 0,-1 0,1 0,0 0,0 0,-1 0,1 0,0 0,0 0,-1 0,1 0,0 0,0 0,-1 0,1 0,0 0,0 0,-1 0,1 0,0-1,0 1,-2 29,27 186,-22 296,-54-182,50-318,-1-7,0 0,1 0,-1 0,1 1,1-1,-1 1,0-1,1 0,0 1,0-1,0 1,1-1,0 0,0 1,0-1,0 0,0 1,1-1,0 0,0 0,0 0,0-1,1 1,-1 0,1-1,0 1,0-1,0 0,2 1,17 2,0-3</inkml:trace>
</inkml:ink>
</file>

<file path=ppt/ink/ink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09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0,'44'0,"32"5,9 1,0 0,-11-1,-7-2,-11 4,-10 1,-8-1,-6-2,-3 3,-2 0,-1-1,-4-2</inkml:trace>
</inkml:ink>
</file>

<file path=ppt/ink/ink4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29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447 27,'-14'-5,"0"0,0 1,0 0,0 1,0 1,-1 0,0 1,1 1,-1 0,1 1,-1 0,1 2,-1-1,1 2,0 0,0 0,0 1,1 1,-12 7,18-7,1 1,-1 0,1 0,1 0,-1 1,1 0,1 0,-1 0,1 0,1 1,-1 0,2 0,-1 0,1 0,1 0,-1 0,1 1,1-1,0 0,1 5,-13 130,4-90,2-1,2 1,5 53,-1-92,-28 210,15-147,3 35,12-111,1 0,-1 0,0 0,1 0,-1-1,1 1,0-1,-1 0,1 0,0 0,0 0,0 0,0-1,0 1,0-1,0 0,0 0,0 0,0 0,0 0,0-1,0 1,-1-1,1 0,0 0,0 0,0 0,-1-1,1 1,-1-1,1 1,-1-1,1 0,9-2,15-3,0 1,0 1,0 1,1 2,0 1,9 1,-12 0</inkml:trace>
</inkml:ink>
</file>

<file path=ppt/ink/ink4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1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1 367,'6'3,"0"-1,1 0,0 0,-1 0,1-1,0 0,0-1,0 1,0-1,-1-1,1 1,0-1,0-1,0 1,-1-1,1 0,-1 0,1-1,4-3,109-76,-90 56,-2 0,-2-2,0-2,-2 0,-1-1,-1-2,0-3,-22 36,1 0,-1-1,0 1,1 0,-1 0,1 0,-1-1,0 1,1 0,-1-1,0 1,1 0,-1 0,0-1,1 1,-1-1,0 1,0 0,0-1,1 1,-1-1,0 1,0 0,0-1,0 1,0-1,0 1,1-1,-1 1,0-1,0 1,-1 0,1-1,0 1,0-1,0 1,0-1,0 1,0 0,-1-1,1 1,0-1,0 1,0 0,-1-1,1 1,0 0,-1-1,1 1,0 0,-1-1,1 1,0 0,-1 0,1-1,-1 1,1 0,-1 0,1 0,0 0,-1 0,1-1,-1 1,1 0,-1 0,1 0,-1 0,-27 17,14-4,1 0,0 1,1 0,1 0,0 1,0 1,2 0,0 1,1-1,1 1,-3 9,9-21,0 0,1 0,-1 0,1 0,0 0,0 0,0 0,1 0,-1-1,1 1,1 0,-1 0,1 0,0-1,0 1,0-1,0 1,1-1,0 0,0 0,0 0,0 0,0-1,1 1,0-1,0 0,0 0,0 0,0-1,1 1,-1-1,1 0,-1 0,1-1,0 1,0-1,0 0,0 0,-1-1,1 0,0 0,0 0,2 0,15-4,-1 0,-1-2,1 0,-1-1,0-1,0-1,-1-1,0-1,-1 0,14-12,-8 8,-9 6,-1 0,0-1,0-1,-1 0,0-1,-1 0,-1-1,0-1,-1 1,9-16,-18 28,0-1,-1 1,1-1,-1 1,1-1,-1 1,0 0,0-1,1 0,-1 1,0-1,0 1,0-1,-1 1,1-1,0 1,0-1,-1 1,1-1,-1 1,0 0,1-1,-1 1,0 0,0-1,0 1,1 0,-2 0,1 0,0 0,0 0,0 0,0 0,-1 0,1 0,0 1,-1-1,1 0,0 1,-1-1,1 1,-1-1,1 1,-1 0,1 0,-1 0,1 0,-1 0,1 0,-1 0,1 0,-1 0,1 1,-1-1,1 1,-1-1,1 1,0 0,-1-1,1 1,0 0,-1 0,1 0,0 0,-1 0,-5 4,1 0,-1 0,1 0,-1 1,1-1,1 2,-1-1,1 0,0 1,1 0,0 0,0 1,0-1,1 1,0 0,2-5,-1 0,1 0,0 1,0-1,0 0,1 0,-1 0,1 1,0-1,0 0,0 1,0-1,0 0,1 0,-1 1,1-1,0 0,0 0,0 0,1 0,-1 0,1 0,0 0,-1 0,1-1,0 1,1-1,-1 1,0-1,1 0,-1 0,1 0,0 0,0 0,0-1,0 1,0-1,0 0,6 2,0-1,0 0,0 0,0-1,1 0,-1-1,0 0,0-1,1 0,-1 0,0-1,0 0,0 0,-1-1,1 0,0-1,-1 0,0 0,0-1,5-4,15-11,-1-1,-1-1,0-1,19-25,44-66,-122 153,27-33,1 1,0 0,1 0,-1 1,1-1,1 1,-1 0,1 0,1 0,0 1,0-1,0 0,1 1,0 0,1-1,0 1,0-1,1 1,0-1,1 1,0-1,0 1,0-1,1 0,1 0,-1 0,1-1,0 1,1-1,0 0,0 0,3 2,-3-5,-1 0,1-1,0 1,0-1,1 0,-1-1,1 1,-1-1,1 0,0 0,0-1,0 0,0 0,0 0,0-1,0 1,4-2,9-3</inkml:trace>
</inkml:ink>
</file>

<file path=ppt/ink/ink4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1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1 193,'70'-35,"-2"-3,-1-3,13-14,-80 53,1 1,0-1,0 1,0 0,0-1,0 1,0 0,0-1,1 1,-1 0,0 0,1 0,-1 0,1 1,-1-1,1 0,-1 0,1 1,-1-1,1 1,0 0,-1-1,1 1,0 0,0 0,-1 0,1 0,0 0,-1 0,1 1,0-1,-1 1,1-1,-1 1,1-1,-1 1,1 0,-1 0,1 0,-1 0,1 0,-1 0,0 0,0 0,0 0,1 1,-1-1,-1 0,1 1,0-1,0 1,0-1,-1 1,1-1,-1 1,1 1,43 156,26-63,-56-86</inkml:trace>
</inkml:ink>
</file>

<file path=ppt/ink/ink4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2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69,'-12'6,"0"0,0 1,1 1,0 0,0 1,1 0,0 1,0-1,1 2,1 0,-1 0,2 0,0 1,0 0,1 0,1 1,0 0,-1 2,6-12,-1 0,0 0,1 0,0 0,0 0,-1 0,2 0,-1 0,0 0,1 0,-1-1,1 1,0 0,0 0,0 0,0-1,1 1,-1 0,1-1,-1 1,1-1,0 0,0 0,0 1,0-1,0-1,1 1,-1 0,1 0,-1-1,1 1,-1-1,1 0,0 0,0 0,2 0,1 1,1-1,-1 0,1-1,-1 0,1 0,-1 0,1-1,-1 1,0-2,1 1,-1-1,0 0,0 0,0-1,0 1,3-3,1-2,-1 1,0-2,0 1,0-1,-1-1,-1 1,1-1,-1-1,-1 1,0-1,0 0,-1-1,0 1,-1-1,0 0,-1 0,0-1,-1 1,0-1,0 1,-2-1,1 1,-1-1,-1 0,0 1,-1-1,-1-5,3 16,0-1,-1 0,1 0,0 0,0 0,-1 1,1-1,-1 0,0 0,0 1,1-1,-1 0,0 1,0-1,0 1,-1-1,1 1,0 0,-1-1,1 1,0 0,-1 0,1 0,-1 0,0 0,1 0,-1 1,0-1,0 1,1-1,-1 1,0-1,0 1,0 0,1 0,-1 0,0 0,0 0,0 0,0 1,-12 6</inkml:trace>
</inkml:ink>
</file>

<file path=ppt/ink/ink4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2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13 361,'-5'-33,"-1"-22,5-5,2 2,6 12,3 8,3 10,0 6,2 7,-1 10,2 6,-2 8,-3 7,-4 1</inkml:trace>
</inkml:ink>
</file>

<file path=ppt/ink/ink4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3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1,'5'43,"1"34,0 12,4-2,-1-8,0-12,-3-13,-3-6,0-6,-7-5,-2-5,-1-3,2-1,1-1,2 0,1 0,-5 1,0-5</inkml:trace>
</inkml:ink>
</file>

<file path=ppt/ink/ink4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3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0 234,'39'-10,"31"-7,9-7,-5 2,-9-1,-11-1,-11-1,-11-2,-8 5,-7 0,-7 5</inkml:trace>
</inkml:ink>
</file>

<file path=ppt/ink/ink4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3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1,'-31'325,"11"-183,27-24,-7-115,1 0,0 0,0 0,1 0,-1 0,1-1,-1 1,1 0,0-1,0 1,0-1,0 0,0 1,1-1,-1 0,1 0,-1-1,1 1,0 0,0-1,-1 0,1 0,0 0,0 0,0 0,1 0,-1-1,0 1,0-1,0 0,0 0,0 0,1-1,-1 1,1-1,7-2,-1 0,0 0,0-1,0-1,0 1,-1-2,1 1,-1-1,6-6,24-14,-38 25,1 0,-1 1,0-1,0 1,1-1,-1 1,0 0,1 0,-1-1,1 1,-1 0,0 0,1 0,-1 0,0 1,1-1,-1 0,0 1,1-1,-1 1,0-1,1 1,-1-1,0 1,0 0,0 0,0-1,0 1,0 0,0 0,0 0,0 0,0 0,0 1,0-1,-1 0,1 0,-1 0,1 1,-1-1,1 0,-1 1,0-1,1 0,-1 1,0-1,0 0,0 1,0-1,0 2,13 27,-1-17</inkml:trace>
</inkml:ink>
</file>

<file path=ppt/ink/ink4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40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79 555,'-3'0,"-1"0,1 1,0-1,0 1,0-1,-1 1,1 0,0 0,0 0,0 1,0-1,0 1,1-1,-1 1,0 0,1 0,-1 1,1-1,0 0,0 1,0-1,0 1,0 0,0-1,1 1,-1 0,1 0,0 0,0 0,0 1,0-1,1 0,-1 0,1 3,-1 2,0-1,1 1,0 0,1-1,0 1,0 0,0-1,1 1,0-1,0 1,1-1,0 0,1 0,1 2,-3-6,1 0,0 1,0-1,0 0,0-1,0 1,1 0,0-1,-1 0,1 0,0 0,0 0,0-1,0 0,0 1,0-1,0-1,1 1,-1-1,0 1,0-1,1-1,-1 1,0 0,1-1,-1 0,0 0,0 0,0-1,0 1,0-1,0 0,-1 0,1 0,0-1,-1 1,0-1,1 0,-1 0,-1 0,1 0,0-1,-1 1,1-1,1-3,3-5,1 0,-2 0,0-1,0 0,-1 0,-1-1,0 0,-1 1,0-1,-1 0,0-14,-2 25,-1-1,0 1,0-1,0 1,0 0,0-1,-1 1,1 0,-1 0,0 0,0 0,0 0,0 0,-1 1,1-1,-1 1,1-1,-1 1,0 0,0 0,0 0,0 1,0-1,-1 1,1 0,0-1,-1 1,1 1,-1-1,1 0,-1 1,1 0,-1 0,1 0,-1 0,1 1,-1-1,1 1,-1 0,1 0,0 0,-1 0,1 1,0-1,0 1,0 0,0 0,0 0,0 0,1 1,-1-1,1 1,-2 1,-14 10,3-2</inkml:trace>
  <inkml:trace contextRef="#ctx0" brushRef="#br0" timeOffset="594.145">587 443,'-16'7,"1"0,0 0,0 2,1 0,0 0,0 2,1-1,1 2,0 0,0 0,-6 10,17-21,0 1,0-1,0 1,0-1,0 1,0-1,1 1,-1-1,0 1,1 0,-1-1,1 1,0 0,0 0,-1-1,1 1,0 0,0 0,1-1,-1 1,0 0,1-1,-1 1,1 0,-1 0,1-1,0 1,0-1,-1 1,1-1,0 1,0-1,1 0,-1 1,0-1,0 0,1 0,-1 0,1 0,-1 0,1 0,-1 0,1 0,-1-1,2 1,80 4,-66-11,-1-1,0 0,-1-2,0 1,0-2,-1 0,0 0,0-2,8-9,57-42,-78 62,0 0,0 0,0 1,0-1,0 0,0 0,1 1,-1-1,0 0,0 1,1 0,-1-1,0 1,1 0,-1-1,0 1,1 0,-1 0,1 0,-1 0,0 0,1 1,-1-1,0 0,1 1,-1-1,0 1,0-1,1 1,-1-1,0 1,0 0,0 0,0 0,0-1,0 1,0 0,0 0,0 1,0-1,0 0,-1 0,1 0,0 0,-1 1,1-1,-1 0,0 1,1-1,-1 0,0 1,0 0,8 77,-8-77,-4 305,2-269,-1 1,-2-1,-2 0,-1-1,-2 0,-2 1,-37 63,47-98,0 0,0 0,0 0,-1-1,1 1,-1-1,1 0,-1 0,0 0,0 0,0 0,0 0,0-1,0 0,0 1,-1-1,1 0,0-1,-1 1,1 0,-1-1,1 0,0 0,-1 0,1 0,-1-1,1 1,-1-1,1 0,-2 0,1-3,0 0,1 1,-1-1,1-1,0 1,0 0,0-1,1 1,0-1,-1 0,2 0,-1 0,1 0,-1 0,1 0,1 0,-1-1,1 1,0 0,0 0,0-1,1 1,0 0,0 0,0 0,0 0,1-1,5-22,0 1,1 0,2 0,1 1,1 0,1 1,1 0,2 1,0 1,1 0,9-7,-9 12</inkml:trace>
  <inkml:trace contextRef="#ctx0" brushRef="#br0" timeOffset="897.721">1264 443,'-25'20,"1"1,1 1,1 0,1 2,1 1,2 0,0 2,-6 12,22-36,0 0,1-1,-1 1,1 0,0 0,0 0,0 0,0 0,0 0,1 0,-1 0,1 1,0-1,0 0,0 0,0 0,0 1,1-1,0 0,-1 0,1 0,0 0,1 0,-1 0,0 0,1-1,0 1,-1 0,1-1,0 1,1-1,-1 0,0 0,1 1,-1-2,1 1,-1 0,1 0,2 0,3 0,0-1,1 0,-1 0,1 0,-1-1,1-1,-1 1,1-1,-1-1,1 0,-1 0,0 0,0-1,0 0,0-1,-1 0,1 0,-1-1,0 0,0 0,0 0,-1-1,0 0,0 0,-1-1,1 1,1-5,-2 3,1-1,-1 0,-1-1,1 1,-2-1,1 0,-1 0,-1 0,0 0,0 0,-1 0,-1-1,1 1,-2 0,1-1,-1 1,-1 0,0-2,-5-6</inkml:trace>
  <inkml:trace contextRef="#ctx0" brushRef="#br0" timeOffset="1297.06">1490 810,'87'-259,"-87"260,0 0,0 0,0 0,0 0,0 0,0 0,0 0,0-1,0 1,0 0,1 0,-1 0,0 0,0 0,1-1,-1 1,1 0,-1 0,1-1,-1 1,1 0,-1-1,1 1,0 0,-1-1,1 1,0-1,0 1,-1-1,1 0,0 1,0-1,0 0,0 1,-1-1,1 0,0 0,0 0,0 0,0 0,0 0,0 0,0 0,-1 0,1 0,0 0,0 0,0-1,0 1,0 0,-1-1,1 1,0-1,0 1,-1-1,1 1,0-1,-1 1,1-1,0 0,-1 1,1-1,-1 0,1 0,-1 1,0-1,1 0,0 4,2 3,-3-3,0 1,1-1,-1 1,1-1,0 1,0-1,0 1,0-1,1 0,0 0,-1 0,1 0,0 0,0 0,1 0,-1-1,1 1,-1-1,1 1,0-1,0 0,0 0,0 0,0-1,0 1,0-1,1 0,-1 0,1 0,-1 0,1 0,-1-1,1 1,-1-1,1 0,-1 0,1-1,-1 1,1-1,-1 1,4-6,0 1,-1-1,0 0,0-1,-1 0,1 1,-1-2,-1 1,0 0,0-1,0 0,-1 0,0 0,0 0,-1-1,0-4,2-8</inkml:trace>
  <inkml:trace contextRef="#ctx0" brushRef="#br0" timeOffset="1962.761">2252 443,'-18'8,"0"0,1 1,0 0,1 2,0 0,1 0,0 2,1 0,0 0,1 2,0-1,-1 4,13-16,-1-1,0 1,1 0,-1 0,1 0,-1-1,1 1,0 1,0-1,0 0,0 0,0 0,0 0,1 1,-1-1,1 0,-1 1,1-1,0 0,0 1,0-1,0 1,1-1,-1 0,1 1,-1-1,1 0,0 0,0 1,0-1,0 0,0 0,0 0,1 0,-1 0,1 0,-1-1,1 1,0 0,-1-1,1 1,0-1,0 0,0 0,0 0,1 0,-1 0,0 0,0 0,0-1,2 1,8-3,-1 0,0-1,0 0,0-1,0-1,0 1,-1-2,0 1,0-2,0 1,-1-1,0 0,1-3,9-4,70-70,-87 84,-1 0,1 0,0 0,-1 0,1 0,0 0,-1 0,1 0,-1 1,1-1,0 1,-1-1,1 1,-1-1,0 1,1 0,-1 0,1 0,-1 0,0 0,0 0,0 0,1 0,-1 1,0-1,0 0,-1 1,1-1,0 0,0 1,-1-1,1 1,-1-1,1 1,-1 0,0-1,1 1,-1-1,0 1,0 0,0-1,0 1,-1 0,1-1,0 1,-1-1,1 1,6 19,-5-18,0 0,0 0,1 0,-1-1,1 1,0-1,0 1,0-1,0 0,0 0,0 1,1-1,-1-1,1 1,-1 0,1-1,0 1,0-1,0 0,0 0,0 0,0 0,0-1,0 1,0-1,0 1,0-1,0 0,0-1,0 1,0 0,0-1,2 0,4-1,-1-1,1 0,-1 0,0-1,1 0,-2-1,1 0,0 0,-1 0,6-7,9-11,-1-1,-1-1,-1-1,-1-1,-2-1,0 0,-2-1,-2 0,10-30,-17 41,0 1,-1-1,0 1,-2-1,0 0,-1 0,-1 0,0 0,-2 0,0 0,-1 0,-3-11,6 27,-1 0,1 0,-1 0,0-1,1 1,-1 0,0 0,0 0,0 0,-1 0,1 0,0 1,-1-1,1 0,-1 1,0-1,1 1,-1-1,0 1,0 0,0 0,0 0,0 0,0 0,0 0,0 0,0 1,-1-1,1 1,0 0,0 0,0-1,-1 1,1 1,0-1,0 0,-1 0,1 1,0 0,0-1,0 1,0 0,0 0,0 0,0 0,0 0,0 1,0-1,0 0,1 1,-1 0,1-1,-1 1,1 0,-1 0,-9 17,1 1,1 0,0 0,2 0,0 1,1 0,2 1,0-1,1 1,1 0,1 0,1 0,1 0,3 18,-3-10,-1-14,0 1,2 0,0 0,1-1,0 1,2-1,0 0,0 0,2-1,0 1,0-2,2 1,0-1,0 0,2-1,-1 0,2 0,0-1,0-1,1 0,0-1,1 0,0-1,1 0,9 2</inkml:trace>
</inkml:ink>
</file>

<file path=ppt/ink/ink4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45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1003,'29'7,"0"-1,0-1,0-2,0 0,1-3,-1 0,0-2,1-1,-1-1,10-4,-31 5,0 0,-1 0,0-1,1 0,-2-1,1 1,0-1,-1 0,0-1,0 0,-1 0,1 0,-1-1,0 1,-1-1,0 0,0-1,-1 1,1-1,-2 1,1-1,-1 0,0 0,-1 0,0 0,0 0,0-1,-1 1,-1 0,1 0,-2 0,1 0,-1 0,0-3,0 8,1 0,0 0,0 0,-1 0,0 1,1-1,-1 0,0 1,0-1,-1 1,1 0,0 0,-1-1,1 2,-1-1,0 0,0 0,0 1,0 0,0 0,0-1,0 2,0-1,0 0,0 1,0-1,-1 1,1 0,0 0,0 0,-1 0,1 1,0 0,0-1,0 1,0 0,0 0,0 1,0-1,0 1,0-1,0 1,1 0,-1 0,1 0,0 0,-1 1,-8 10,0 1,1 0,0 0,2 1,0 0,0 1,1 0,1 0,1 0,0 1,1 0,1 0,1 0,-1 10,-8 35,6-31,1 0,1 0,2 0,1 0,2 0,1 0,6 24,-5-37,0-1,-1 1,-1 0,0 0,-1 0,-1 0,-1 0,-1 0,0-1,-1 1,-1 0,-1-1,0 0,-1 0,-4 5,7-18,0-1,0 0,0 0,0 0,-1 0,1 0,-1-1,0 1,0-1,0 0,0 0,0-1,0 1,0-1,-1 0,1 0,-1 0,1-1,-3 1,-15 0</inkml:trace>
  <inkml:trace contextRef="#ctx0" brushRef="#br0" timeOffset="479.357">86 523,'19'-16,"29"-22,-2-1,-2-3,-2-1,30-42,-68 80,-4 4,0 0,0 0,0 0,0 0,0 0,1 0,-1 0,0 0,0 0,1 0,-1 1,1-1,-1 0,1 0,0 0,-1 0,1 1,0-1,-1 0,1 1,0-1,0 0,-1 1,1-1,0 1,0-1,0 1,0 0,0-1,0 1,0 0,0 0,0 0,0-1,0 1,0 0,0 0,0 0,0 1,0-1,0 0,0 0,0 0,0 1,0-1,0 1,0-1,-1 1,1-1,0 1,0-1,0 1,-1 0,1-1,0 1,-1 0,1 0,0 0,43 135,-38-121,-2-3,-1 0,2-1,0 1,0-1,1 0,0-1,1 1,0-1,1 0,0-1,0 0,1 0,6 4,2-5</inkml:trace>
  <inkml:trace contextRef="#ctx0" brushRef="#br0" timeOffset="1283.474">537 72,'28'-13,"0"1,1 1,0 2,1 1,0 1,1 2,14-1,-42 6,-1 0,1 0,0 0,-1 0,1 0,0 1,-1-1,1 1,0-1,-1 1,1 0,-1 0,0 0,1 1,-1-1,0 1,1-1,-1 1,0 0,0-1,-1 1,1 0,0 0,-1 1,1-1,-1 0,1 0,-1 1,0-1,0 1,0-1,0 1,-1 1,1 95,-4-53,25 228,-22 178,-29-116,47-209,-7-65,-12-60,0-1,0 0,0 1,0-1,0 0,-1 0,1 0,0 0,-1 0,1 0,-1 0,1 0,-1-1,1 1,-1-1,1 1,-1-1,0 1,1-1,-1 0,1 0,-1 0,0 0,1 0,-1 0,0 0,1 0,-1-1,0 1,1-1,-2 0,-3 1,-106 0,87 5</inkml:trace>
</inkml:ink>
</file>

<file path=ppt/ink/ink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10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1,'-10'38,"-3"22,1 7,7-10,5-13</inkml:trace>
</inkml:ink>
</file>

<file path=ppt/ink/ink4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43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1,'-17'344,"5"16,13-282,-1-66</inkml:trace>
  <inkml:trace contextRef="#ctx0" brushRef="#br0" timeOffset="235.464">0 368,'39'9,"36"4,15-1,-3-2,-12-3,-8-2,-11-3,-11-1,-12-1</inkml:trace>
  <inkml:trace contextRef="#ctx0" brushRef="#br0" timeOffset="654.518">762 396,'-30'28,"21"-21,0 0,0 1,1-1,0 2,0-1,1 1,0 0,1 1,0-1,0 1,1 0,0 1,1-1,0 1,1 0,0 0,1 0,0 0,0 8,2-17,1 1,-1 0,1 0,-1-1,1 1,0 0,0-1,0 1,0-1,1 1,-1-1,1 0,0 1,-1-1,1 0,0 0,0 0,0 0,0-1,1 1,-1 0,0-1,1 0,-1 1,1-1,0 0,-1-1,1 1,0 0,-1-1,1 1,0-1,0 0,2 0,97-17,-85 10,0-1,-1-2,0 1,-1-2,0 0,0-1,-1 0,-1-1,0-1,0 0,-2-1,0 0,-1 0,1-3,-9 16,0-1,-1 1,1-1,-1 0,1 1,-1-1,0 0,0 0,0 0,-1 0,1 0,-1 0,1 0,-1 0,0 0,0 0,0 0,-1 0,1 0,-1 0,0 0,0 0,0 0,0 0,0 0,0 1,-1-1,1 0,-1 1,0-1,0 1,0 0,0-1,0 1,-1 0,1 0,-1 1,1-1,-1 0,1 1,-1 0,0-1,0 1,-1 0,-48-5,27 6</inkml:trace>
</inkml:ink>
</file>

<file path=ppt/ink/ink4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2:20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83,'-1'-3,"1"-1,0 1,-1 0,1-1,-1 1,0 0,0 0,0 0,-1 0,1 0,-1 0,0 0,0 0,0 0,0 1,0-1,0 1,-1 0,1-1,-1 1,0 0,1 1,-1-1,0 0,0 1,0-1,0 1,-1 0,1 0,-1 0,-5-1,0 0,1 1,-1 0,0 0,0 1,0 0,0 0,0 1,0 0,-9 3,-30 13,0 1,1 3,1 2,1 1,-2 4,43-27,0 1,0-1,0 1,1-1,-1 1,0 0,1 0,-1 1,1-1,0 1,0-1,0 1,0 0,0 0,0 1,1-1,0 0,0 1,0 0,0-1,0 1,1 0,-1 0,1 0,0 0,1 0,-1 0,0 0,1 0,0 0,0 1,1-1,-1 0,1 1,5 3,0 0,0-1,1 0,0-1,1 0,-1 0,1 0,0-1,0 0,1 0,0-1,0 0,0-1,0 0,0 0,1-1,-1 0,1-1,-1 0,1-1,0 1,-1-2,10-1,-13 2,-2 0,0-1,1 1,-1 0,0 0,0 0,0 0,0 1,0 0,0 0,0 0,0 0,0 1,0-1,0 1,0 0,-1 0,1 0,-1 1,1 0,-4 0,0 0,0 0,-1 0,1 0,-1 0,1-1,-1 1,0 0,0 0,-1-1,1 1,0 0,-1-1,1 0,-1 1,0-1,0 0,0 0,0 0,0 0,-1 0,1 0,-2 0,-213 169,163-92,53-76,0 0,0-1,0 1,1 0,-1 0,1 0,0-1,0 1,0 0,0 0,1 0,-1 0,1-1,0 1,-1 0,1 0,0-1,1 1,-1-1,0 1,1-1,-1 1,1-1,0 0,0 0,0 0,0 0,0 0,0 0,1 0,1 0,1 2,1 0,0 0,0-1,0 0,0 0,0-1,1 1,-1-1,1-1,0 1,-1-1,1 0,0-1,0 0,-1 0,1 0,0-1,0 0,5-1,12-3,-1-1,-1-1,1-1,-1-1,0-1,-1-1,-1 0,1-2,-2 0,9-9,-6 5,-3 3</inkml:trace>
  <inkml:trace contextRef="#ctx0" brushRef="#br0" timeOffset="349.272">619 366,'-4'2,"0"1,0 0,0 0,0 0,1 0,-1 1,1-1,0 1,0 0,1 0,-1 0,1 0,0 0,0 1,0-1,0 1,1-1,0 1,0 0,0 0,0-1,1 1,0 0,0 0,0 2,0 6,1 1,0 0,1-1,0 1,1 0,0-1,1 0,1 0,0 0,1-1,0 1,1-1,0-1,7 10,-13-20,0 1,0 0,0 0,0-1,0 1,1-1,-1 1,0-1,1 1,-1-1,1 0,-1 0,1 0,0 0,-1 0,1 0,0 0,0 0,-1-1,1 1,0-1,0 1,0-1,0 0,0 0,0 0,0 0,0 0,0 0,0-1,0 1,0 0,-1-1,1 0,0 1,0-1,0 0,-1 0,1 0,0 0,-1 0,1 0,-1-1,1 1,-1-1,0 1,0-1,1 1,-1-1,0 1,0-3,21-32,-1 0,-2-2,-2 0,4-17,-4 12,12-42,-22 80,-2 6</inkml:trace>
  <inkml:trace contextRef="#ctx0" brushRef="#br0" timeOffset="702.348">1042 563,'34'-7,"0"-2,0-1,-1-1,-1-2,0-1,-1-2,0-1,14-11,-43 26,1 1,-1 0,0-1,0 0,1 1,-1-1,0 0,-1 0,1 0,0 0,-1 0,1-1,-1 1,1 0,-1-1,0 1,0-1,0 1,0-1,-1 0,1 1,-1-1,0 0,1 1,-1-1,0 0,-1 0,1 1,0-1,-1 0,1 1,-1-1,0 1,0-1,0 1,0-1,-1 1,1-1,-1 1,1 0,-1 0,0 0,0 0,0 0,0 0,0 0,0 1,0-1,-1 1,1 0,-1-1,1 1,-1 0,1 0,-1 1,-1-1,-8 0,1 1,-1 0,1 1,-1 1,1 0,0 0,-1 1,1 1,0-1,1 2,-1 0,1 0,0 1,0 0,1 0,-1 1,1 1,1-1,0 2,0-1,0 1,1 0,1 0,-2 3,-4 5,0 0,1 1,1 0,0 1,1 0,2 1,0 0,1 0,-1 8,6-23,0 0,0 1,0-1,1 0,0 0,0 1,0-1,1 0,-1 0,1 0,1 0,-1 0,1 0,0 0,0 0,0 0,1-1,-1 1,1-1,0 1,1-1,-1 0,1-1,-1 1,1 0,0-1,1 0,-1 0,1 0,-1-1,1 1,0-1,2 0,18 2,-3-2</inkml:trace>
  <inkml:trace contextRef="#ctx0" brushRef="#br0" timeOffset="1117.049">1438 704,'61'-39,"93"-141,-135 164,-14 31,-5-15,-10 144,10-139,0 0,1-1,0 1,0 0,0-1,0 1,1-1,0 1,0-1,0 0,0 0,1 0,0 0,0 0,0-1,0 1,0-1,1 0,-1 0,1 0,0 0,0 0,0-1,0 0,0 0,1 0,-1 0,1-1,0 0,7-1,-1-1,0 0,0-1,0 0,0-1,0 0,-1-1,1 0,-1-1,0 0,0 0,-1-1,1-1,-1 1,-1-2,1 1,-1-1,-1 0,1-1,-1 1,-1-2,0 1,5-10,37-47,-34 47</inkml:trace>
</inkml:ink>
</file>

<file path=ppt/ink/ink4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2:22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59 213,'-1'0,"0"-1,0 1,0 0,0-1,0 1,0 0,0 0,-1-1,1 1,0 0,0 0,0 0,0 1,0-1,0 0,0 0,0 0,0 1,0-1,0 1,0-1,0 1,0-1,0 1,0-1,0 1,0 0,0 0,1-1,-1 1,0 0,1 0,-1 0,0 0,1 0,-1 0,1 0,-1 0,1 0,0 0,0 0,-1 0,1 0,-12 54,11-49,-8 324,11-211,4 0,-5-118,-1 0,1 1,-1-1,1 0,0 0,0 0,0 1,-1-1,1 0,0 0,0 0,0 0,0-1,1 1,-1 0,0 0,0-1,0 1,1 0,-1-1,0 0,1 1,-1-1,0 0,1 1,-1-1,1 0,-1 0,0 0,1 0,-1 0,1-1,-1 1,0 0,1-1,-1 1,0-1,1 1,0-1,52-32,-46 27,41-28,1 2,2 1,43-16,-86 42,0 0,0 1,0 0,1 1,0 0,0 0,0 1,0 0,0 1,0 0,0 0,0 1,1 1,-1 0,0 0,0 1,0 0,0 1,6 2,-14-3,1 0,-1 1,0-1,0 0,1 1,-2 0,1-1,0 1,0 0,-1 0,0 0,1 0,-1 0,-1 0,1 0,0 0,-1 1,1-1,-1 0,0 0,0 1,0-1,0 0,-1 0,0 0,1 1,-1-1,0 0,0 0,-1 0,0 2,-61 83,41-70,-2 0,0-2,-1 0,-1-2,0 0,-13 3,-152 34,125-52,64 1,1 0,-1 0,1-1,-1 1,1-1,-1 1,1-1,0 1,-1-1,1 0,0 0,0 1,0-1,-1 0,1 0,0 0,0 0,0-1,0 1,1 0,-1 0,0-1,0 1,1 0,-1-1,1 1,-1 0,1-1,0 1,-1-1,1 1,0-1,0 1,0-1,0 1,0-1,0 1,1-1,-1 1,0 0,1-2,43-58,-26 47</inkml:trace>
  <inkml:trace contextRef="#ctx0" brushRef="#br0" timeOffset="884.438">652 862,'32'-3,"0"-1,0-1,0-2,-1-1,0-2,26-11,-44 16,9-3,0 0,-1-2,-1-1,0 0,0-2,4-3,-19 12,0 1,0-1,-1 0,1 0,-1-1,0 1,0-1,-1 0,1 0,-1 0,0-1,-1 1,1-1,-1 0,0 1,0-1,-1 0,0 0,0 0,0 0,-1 0,0 0,0-1,0 1,-2-5,0 7,0 0,0 0,0 1,-1-1,1 1,-1 0,0-1,0 1,0 1,-1-1,1 0,0 1,-1 0,0 0,0 0,1 0,-1 0,0 1,-1 0,1 0,0 0,0 0,0 0,-1 1,1 0,0 0,0 0,-1 1,1-1,0 1,0 0,0 0,0 0,0 1,0 0,0-1,0 1,0 1,1-1,-1 0,1 1,0 0,0 0,0 0,-2 3,-4 2,1 1,0 0,0 1,1 0,1 0,0 1,0-1,1 1,0 1,1-1,0 0,1 1,0 0,1 0,0 0,1 0,1 0,0 0,0 0,1 1,1 3,-1-9,1-1,-1 0,1 1,1-1,-1 0,1 0,0 0,0-1,0 1,1-1,0 0,0 0,1 0,-1 0,1-1,0 0,0 0,0 0,1 0,0-1,-1 0,1 0,0-1,5 2,1 0,0 0,0-1,0-1,0 0,1 0,-1-1,1-1,-1 0,1-1,-1 0,1-1,4-1,15-10,-1 0,-1-2,0-1,-1-2,-1-1,-1-1,0-1,-2-1,0-2,-2 0,3-6,9-7,-1-2,-2-2,-2-1,-2-1,-2-2,-1 0,-3-2,2-9,-2-38,-21 93,-1-1,0 0,1 0,-1 0,0 0,0 0,0 0,0 0,-1 0,1 0,0 0,-1 1,1-1,-1 0,0 0,0 0,1 1,-1-1,0 0,-1 1,1-1,0 1,0-1,-1 1,1-1,-1 1,1 0,-1 0,1 0,-1 0,0 0,1 0,-1 0,0 1,0-1,0 1,0-1,0 1,0 0,0-1,1 1,-1 0,0 0,0 0,-1 1,-2 0,0 0,1 0,-1 0,0 1,1 0,-1 0,1 0,0 0,-1 1,1 0,0 0,1 0,-1 0,0 0,1 1,0 0,0 0,0 0,0 0,1 0,-1 0,1 1,0 1,-34 113,33-106,-2 9,0 0,1 0,1 0,1 0,1 1,2-1,0 1,1-1,1 0,1 0,0 0,2 0,1-1,1 0,0 0,2-1,1 1,-8-15,1 0,-1 0,1-1,0 1,1-1,-1 0,1 0,0-1,0 1,0-1,1 0,0-1,-1 1,1-1,0 0,1-1,-1 1,0-1,1-1,0 1,-1-1,1 0,0 0,-1-1,1 0,0 0,3-1,2-1,0-1,-1 0,1-1,-1 0,0 0,0-1,0-1,-1 0,0 0,0-1,0 0,-1-1,0 0,-1 0,0-1,4-5,105-163,-88 124,-3 0,-2-2,-2-1,1-15,29-118,-60 128,8 60,0-1,-1 1,0 0,1 0,-1 0,0 0,1 0,-1 0,0 0,0 0,0 1,0-1,0 0,0 0,0 1,0-1,0 1,0-1,-1 1,1-1,0 1,0-1,0 1,-1 0,1 0,0 0,0 0,-1 0,1 0,0 0,0 0,-1 0,1 1,0-1,0 0,0 1,-1-1,1 1,0 0,0-1,0 1,0 0,0-1,0 1,0 0,0 0,0 0,-6 7,0 0,1 0,0 1,0 0,1 0,0 0,1 1,0-1,0 1,1 0,1 0,-2 7,-3 8,-9 25,3 1,2 0,2 1,2 0,3 0,2 1,3 18,49 160,-31-163,8 7,-37-92,0-2</inkml:trace>
  <inkml:trace contextRef="#ctx0" brushRef="#br0" timeOffset="1139.055">1442 383,'48'-5,"40"-2,14-3,0-2,-9 3,-9 2,-10 2,-8 3,-6 0,-8 2,-3 0,-5 1,-6-1,-4 1,-3-1,-2 0,-6 0</inkml:trace>
  <inkml:trace contextRef="#ctx0" brushRef="#br0" timeOffset="1840.796">2430 551,'39'12,"0"-2,0-2,1-2,0-1,0-3,1 0,13-4,-46 2,0 0,0-1,0 0,0 0,0-1,0 0,-1 0,1-1,-1 0,1 0,-1-1,0 0,0 0,-1 0,1-1,-1 0,0-1,0 1,-1-1,0 0,0-1,0 1,0-1,-1 0,2-5,-6 9,1-1,-1 1,0-1,0 1,0-1,0 1,-1 0,1-1,-1 1,0-1,0 1,0 0,-1 0,1 0,-1 0,1 0,-1 0,0 0,0 0,-1 1,1-1,0 1,-1-1,0 1,1 0,-1 0,0 0,0 0,0 1,0-1,-3 0,0-1,-2 0,1 1,0-1,0 1,-1 1,0-1,1 1,-1 1,1-1,-1 1,0 1,1-1,-1 1,0 1,-5 1,0 2,0-1,1 2,0 0,0 0,0 1,1 0,0 1,0 0,1 1,0 0,0 1,1 0,1 1,-1 0,2 0,0 0,0 1,1 0,0 0,1 1,1 0,0 0,0 0,2 0,-1 0,1 13,1-18,0-1,1 1,1 0,-1 0,1-1,0 1,1 0,0-1,0 1,0-1,1 0,0 0,1 0,0 0,0 0,0-1,1 0,0 0,0 0,0 0,1-1,0 0,0 0,0 0,5 2,3 1,1-1,-1-1,2 0,-1-1,1 0,-1-1,1-1,0-1,1 0,-1-1,0 0,0-2,1 0,-1-1,0 0,5-2,14-4,0-2,-1-1,0-2,-1-1,0-2,26-16,-24 11,-1-1,-2-2,0-1,-1-1,-2-2,0-1,-3-1,16-23,-31 36,-1 1,-1-2,0 1,-1-1,-2 0,1-1,-2 0,-1 0,1-10,-4 26,-1-1,0 0,0 1,0-1,0 0,0 1,-1-1,0 1,0-1,0 1,0-1,0 1,-1-1,0 1,1 0,-1 0,0 0,-1 0,1 0,0 1,-1-1,0 1,1-1,-1 1,0 0,0 0,-1 0,1 0,0 1,0-1,-1 1,1 0,-1 0,1 0,-1 1,0-1,1 1,-1 0,1 0,-1 0,0 0,1 0,-3 2,-1-1,0 0,0 0,1 1,-1 1,0-1,1 1,0 0,0 0,0 1,0 0,0 0,0 0,1 1,0 0,0 0,1 0,-1 0,1 1,0 0,0 0,1 0,0 0,0 0,-1 4,4-5,0 1,1-1,0 1,0-1,0 1,0-1,1 0,0 0,0 0,0 0,1 0,0 0,0-1,0 1,0-1,1 0,-1 0,1 0,0 0,1 0,-1-1,0 0,1 0,0 0,0-1,0 0,0 1,1-1,1 2,35 22,-28-20,1 1,-2 0,1 1,-1 0,0 1,-1 1,0 0,-1 1,0 0,0 0,-1 1,-1 1,0 0,-1 0,0 0,-1 1,0 0,-1 1,-1 0,0-1,0 8,-2 172,30-143,-17-43</inkml:trace>
  <inkml:trace contextRef="#ctx0" brushRef="#br0" timeOffset="10335.767">4236 805,'-10'29,"-12"24,-8 8,-3-7,-1-8,5-6,3-6,1-8,5-4,1-6,3-1,1-2,1-5</inkml:trace>
</inkml:ink>
</file>

<file path=ppt/ink/ink4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2:4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0 465,'6'4,"0"-1,0 0,0 0,0 0,1-1,-1 0,1 0,-1-1,1 0,-1 0,1 0,0-1,0 0,-1 0,1-1,0 0,-1 0,1 0,0-1,-1 0,0 0,2-2,14-5,-1-1,0-1,0-1,-2-1,1-1,-2-1,0 0,-1-1,0-1,-1 0,-1-2,-1 0,-1 0,0-1,2-8,27-79,-42 106,1 0,-1 0,0 0,1 0,-1 0,0 0,0 0,0 0,1 0,-1 0,0 0,0 0,-1 0,1 0,0 1,0-1,0 0,0 0,-1 0,1 0,-1 0,1 0,0 0,-1 0,0 1,1-1,-1 0,1 0,-1 1,0-1,0 0,1 1,-1-1,0 1,0-1,0 1,1-1,-1 1,0 0,0-1,0 1,0 0,0 0,0-1,0 1,0 0,0 0,0 0,0 0,-44 23,36-12,-1-1,2 1,-1 0,1 1,1 0,0 0,1 1,1-1,0 1,0 1,1-1,0 6,2-13,1-1,1 1,-1 0,1 0,0 0,0 0,1 0,0 0,0-1,0 1,0 0,1-1,0 1,1-1,-1 1,1-1,0 0,0 0,0 0,1-1,0 1,0-1,0 0,0 0,1 0,0 0,-1-1,1 0,0 0,2 0,8 3,0-2,0 0,1-1,-1 0,1-1,0-1,-1-1,1 0,0-1,0-1,-1 0,1-1,-1 0,0-2,0 0,0 0,0-2,0 0,14-7,-1-1,-1-2,0-1,-1 0,-2-2,4-4,-15 12,0 0,0-1,-2 0,1 0,-2-2,0 1,0-1,4-12,-13 26,0 0,0 0,0 0,-1 0,1 0,0 0,-1 0,1 0,-1 0,1-1,-1 1,1 0,-1 0,0-1,1 1,-1 0,0-1,0 1,0 0,0 0,0-1,-1 1,1 0,0-1,0 1,-1 0,1 0,-1-1,1 1,-1 0,0 0,1 0,-1 0,0 0,0 0,0 0,0 0,0 0,0 0,0 1,0-1,0 0,0 0,0 1,-1-1,1 1,0-1,0 1,0 0,-1-1,1 1,0 0,-1 0,0 0,-5 3,-1 1,1 0,0 0,0 1,1 0,-1 0,1 0,0 1,1 0,-1 0,1 1,0-1,1 1,-1 0,1 0,1 1,-1-1,1 1,1 0,0 0,0 0,0 0,1 0,0 0,0 0,1 0,0 1,1-1,0 0,0 0,1 0,0 0,0 0,1 0,1 2,-1-5,0 0,0 0,0 0,1-1,0 1,0-1,0 0,0 0,1 0,-1-1,1 0,0 0,0 0,0 0,1-1,-1 0,1 0,-1 0,1-1,-1 1,1-1,0-1,4 1,135-16,-112 4,0-2,-1-1,0-1,-1-2,-1-1,-1-1,-1-1,0-2,14-16,-27 25,-1 0,0-2,-1 0,0 0,-1-1,-1-1,-1 0,0 0,7-18,-17 34,1 0,-1 0,1 0,-1 0,1 0,-1 0,1 0,-1 0,0 0,0 0,1 0,-1 0,0 0,0 0,0 0,0 0,0 0,0 0,-1 0,1 0,0 0,-1 0,1 0,0 0,-1 0,1 0,-1 0,1 0,-1 0,0 1,1-1,-1 0,0 0,1 1,-1-1,0 0,0 1,0-1,0 1,0-1,0 1,0-1,0 1,0 0,0 0,0-1,-47 17,40-9,0 1,0-1,1 2,0-1,0 1,1 0,0 0,1 0,0 1,0 0,1 0,0 0,1 1,0-1,1 1,0 0,1 0,0 0,0 0,2 7,-1-11,0-1,0 1,1 0,1 0,-1-1,1 1,0-1,0 1,1-1,0 0,0 0,0 0,1 0,0 0,0-1,0 0,1 0,0 0,0 0,0-1,0 0,1 0,0 0,0-1,0 1,0-1,0-1,1 1,-1-1,1-1,-1 1,8 0,-9-1,1-1,-1 1,1-1,-1 0,1-1,-1 1,0-1,1 0,-1-1,0 1,0-1,1 0,-1 0,-1-1,1 1,0-1,0-1,9-8</inkml:trace>
</inkml:ink>
</file>

<file path=ppt/ink/ink4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2:43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0 396,'44'-30,"-1"-3,-1-1,-2-2,25-29,91-115,-154 179,-1-1,1 1,-1-1,1 1,0 0,-1-1,1 1,0 0,0 0,0 0,0 1,0-1,0 0,0 1,0-1,0 1,0 0,0-1,0 1,0 0,0 1,0-1,1 0,-1 0,0 1,0-1,0 1,0 0,0 0,0 0,-1-1,1 2,0-1,0 0,-1 0,1 1,0-1,-1 1,0-1,1 1,-1-1,0 1,0 0,0 0,0 0,0 0,0-1,0 3,63 103,-30-72,-16-23</inkml:trace>
</inkml:ink>
</file>

<file path=ppt/ink/ink4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2:45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1 263,'38'-29,"18"-19,4-2,-8 4,-8 9,-12 6,-11 13,-10 14,-1 9,-2 7,-3 7,3 5,-1 3,-1 2,4 1,-1 0,4-1,-1-4</inkml:trace>
</inkml:ink>
</file>

<file path=ppt/ink/ink4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2:44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316 117,'-63'146,"52"-113,-2 0,-1 0,-1-1,-1-1,-2-1,-2 0,0-1,-2-1,-1-2,-1 0,-15 11,21-24</inkml:trace>
  <inkml:trace contextRef="#ctx0" brushRef="#br0" timeOffset="263.084">62 117,'0'19,"5"16,6 7,2 1,2-7,0-5,2-7,-3-3,2-6,-2 1,1-4,4-3,-3 2,2-2,2-2,3-2,-3-2</inkml:trace>
  <inkml:trace contextRef="#ctx0" brushRef="#br0" timeOffset="816.55">683 314,'9'3,"182"35,-182-38,-1 0,1 0,0-1,-1 0,1 0,-1-1,0 0,1 0,-1-1,0 0,0-1,0 0,-1 0,1 0,-1-1,0 0,-1-1,1 1,-1-1,0-1,0 0,1-2,0-1,-1 0,0-1,-1 1,0-1,-1 0,0 0,-1-1,0 1,0-1,-2 1,2-12,-3 18,0 0,0 0,0 0,0 0,-1 0,0 0,0 0,0 0,-1 1,0-1,1 0,-2 1,1-1,0 1,-1 0,0 0,0 0,0 0,-1 0,1 0,-1 1,0 0,0 0,0 0,0 0,0 1,-1-1,1 1,-1 0,0 0,0 1,-2-1,-1 0,1 1,-1-1,1 2,-1-1,1 1,-1 0,0 1,1 0,-1 0,1 0,0 1,-1 1,1-1,0 1,0 0,0 0,1 1,-1 0,1 0,0 1,0 0,0 0,1 0,-3 4,-3 3,0 2,1-1,0 2,1-1,1 1,1 0,0 1,1-1,0 2,1-1,1 1,-9 40,3-1,2 1,3 1,2 16,5-10,0-39,-1-1,-1 1,-1 0,-2-1,0 1,-5 17,6-37,1 1,-1 0,0-1,-1 1,1-1,-1 1,0-1,0 0,-1 0,0-1,1 1,-2-1,1 0,0 0,-1 0,0 0,0-1,0 0,0 0,0 0,-1-1,1 1,-1-1,0-1,1 1,-1-1,0 0,-4 0,-6-5</inkml:trace>
</inkml:ink>
</file>

<file path=ppt/ink/ink4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2:49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1 676,'1'-1,"0"0,0 1,0-1,0 0,0 1,1-1,-1 1,0 0,0-1,1 1,-1 0,0 0,0 0,1 0,-1 0,0 0,1 0,-1 1,0-1,0 0,1 1,-1-1,0 0,0 1,0 0,1-1,-1 1,0 0,0 0,0-1,0 1,0 0,-1 0,1 0,0 0,0 0,-1 0,1 0,0 1,0 0,27 49,78 253,-76-213,-3-121,37-116,37-128,-85 229,47-99,-52 124</inkml:trace>
  <inkml:trace contextRef="#ctx0" brushRef="#br0" timeOffset="888.668">28 422,'309'-378,"-279"335,-4 68,43 137,-46-100,-15-46</inkml:trace>
</inkml:ink>
</file>

<file path=ppt/ink/ink4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2:47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69,'5'0,"6"0,6 0,5 0,4 0,2-4,1-3,0 1,0 2,1 0,-6-3,-2 0,1 0,0 2,2 2,-4-4,-5 0</inkml:trace>
  <inkml:trace contextRef="#ctx0" brushRef="#br0" timeOffset="752.353">1 268,'19'0,"11"0,6 0,1 0,-6-5,-3-2,-2 1,0 1,0 2,1 0,0 2,0 1,-4-5,-1-1,0 0,2 2,-4 1</inkml:trace>
</inkml:ink>
</file>

<file path=ppt/ink/ink4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28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19,'-9'-4,"-1"1,0 0,0 1,0-1,0 2,-1 0,1 0,0 0,0 2,-1-1,1 1,0 1,0 0,0 0,0 1,0 0,0 1,1 0,-1 0,1 1,0 0,1 1,-1 0,1 0,1 1,-1 0,1 1,-2 2,2 4,0 1,2 0,0 0,0 0,2 0,0 1,0-1,2 1,0 0,1 0,0 0,2 8,-2-16,-28 219,1-1,-1-57,0 56,28-223,0 0,0-1,0 1,0 0,0 0,1-1,-1 1,1 0,-1-1,1 1,0 0,0-1,0 1,-1-1,1 1,1-1,-1 0,0 1,0-1,0 0,1 0,-1 0,1 0,-1 0,1 0,-1 0,1 0,-1-1,1 1,0 0,-1-1,1 0,0 1,0-1,-1 0,1 0,0 0,0 0,0 0,-1 0,1-1,0 1,-1 0,1-1,0 0,-1 1,2-1,193-28,-61 12,-122 11,-8 0</inkml:trace>
</inkml:ink>
</file>

<file path=ppt/ink/ink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10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31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1,'8'10,"-1"1,0 0,-1 0,0 1,0-1,-2 1,1 0,-1 1,-1-1,1 9,4 8,33 152,-41-180,0 0,0 0,0 0,0 0,0 0,0 0,0 0,1 0,-1 0,0 0,1 0,-1 0,0 0,1 0,-1 0,1 0,0-1,-1 1,1 0,0 0,-1-1,1 1,0 0,0-1,0 1,0 0,-1-1,1 1,0-1,0 0,0 1,0-1,0 0,0 0,0 1,0-1,0 0,0 0,0 0,0 0,0 0,0 0,0-1,0 1,0 0,0 0,0-1,0 1,0-1,0 1,0-1,0 1,0-1,0 1,-1-1,1 0,0 0,0 1,-1-1,1 0,0 0,20-24,-1-1,-1 0,-1-1,-2-1,0-1,9-25,-8 19,6-21,-16 31</inkml:trace>
</inkml:ink>
</file>

<file path=ppt/ink/ink4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31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0 137,'386'0,"-425"-38,-54-39,70 55</inkml:trace>
</inkml:ink>
</file>

<file path=ppt/ink/ink4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37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1,'-6'10,"0"0,1 1,0 0,1 0,0 1,1-1,0 1,1 0,1-1,-1 1,2 0,0 0,0 0,1 0,0 0,1 0,1-1,0 1,0 0,1-1,0 0,1 0,6 9,-8-17,1 0,-1 0,1-1,-1 1,1-1,0 0,0 0,0 0,1 0,-1-1,0 0,0 1,1-2,-1 1,1 0,-1-1,1 0,-1 0,1-1,-1 1,0-1,1 0,-1 0,0 0,1 0,-1-1,0 0,2-1,4-1,-1-1,1-1,-1 1,0-2,0 1,0-1,-1 0,0-1,-1 0,0 0,2-3,-6 7,0-1,0 1,0-1,0 0,-1 1,0-1,0 0,0-1,-1 1,1 0,-1 0,-1-1,1 1,-1-1,0 1,0 0,0-1,-1 1,0-1,0 1,0 0,0 0,-1 0,0-1,0 2,-1-1,1 0,-1 0,0 1,-1-1,-2-2,-10-7</inkml:trace>
</inkml:ink>
</file>

<file path=ppt/ink/ink4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37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1,'-29'233,"0"73,29-260,0-35</inkml:trace>
  <inkml:trace contextRef="#ctx0" brushRef="#br0" timeOffset="253.295">0 227,'44'4,"23"3,5-1,0-1,-7-2,-15-1</inkml:trace>
</inkml:ink>
</file>

<file path=ppt/ink/ink4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37 534,'-7'21,"2"-11,0 0,1 0,1 0,-1 0,2 1,-1-1,2 1,-1 0,1 0,1-1,0 1,1 0,0 0,0-1,1 1,1 0,-1-1,3 4,-4-13,0 1,0-1,1 1,-1-1,0 1,1-1,-1 0,1 0,-1 0,1 0,-1 0,1 0,0 0,0-1,-1 1,1 0,0-1,0 0,0 1,-1-1,1 0,0 0,0 0,0 0,0 0,0 0,0-1,-1 1,1-1,0 1,0-1,-1 0,1 0,0 1,-1-1,1 0,0-1,-1 1,1 0,49-56,-46 49,1-1,-2 0,1 0,-2 0,1-1,-1 0,0 1,-1-1,0 0,-1 0,0-1,0 1,-1 0,-1 0,0 0,0-2,-5-5</inkml:trace>
  <inkml:trace contextRef="#ctx0" brushRef="#br0" timeOffset="366.355">347 788,'10'-34,"8"-15,0-5,3 8,2 15,-2 19,-6 15,0 8,-2 7,-4 4,1 0,5-5,-2-10,3-11,3-4,-1-6,0-1,-2 2</inkml:trace>
  <inkml:trace contextRef="#ctx0" brushRef="#br0" timeOffset="971.137">940 534,'-11'8,"-9"4,1 1,0 1,1 1,0 1,1 0,-3 6,19-21,-1-1,1 1,0 0,0-1,0 1,0 0,0 0,1 0,-1-1,0 1,0 0,1 0,-1 0,0 0,1 1,-1-1,1 0,-1 0,1 0,0 0,-1 1,1-1,0 0,0 0,0 0,0 1,0-1,0 0,0 0,0 1,1-1,-1 0,0 0,1 0,-1 0,1 1,-1-1,1 0,0 0,-1 0,1 0,0 0,0 0,0-1,0 1,0 0,0 0,0 0,0-1,0 1,0-1,0 1,0-1,0 1,0-1,1 0,-1 1,0-1,0 0,0 0,1 0,-1 0,0 0,0 0,1 0,-1 0,1-1,142-57,-142 58,0 0,1 1,-1-1,0 0,1 1,-1-1,0 1,1 0,-1 0,0 0,0 0,0 0,0 0,0 0,0 1,0-1,0 1,-1 0,1-1,0 1,-1 0,1 0,-1 0,0 0,0 0,0 0,0 0,0 2,26 28,-23-30,0 0,0 0,0 0,1-1,-1 1,1-1,-1 0,1-1,-1 1,1-1,-1 1,1-2,-1 1,1 0,-1-1,1 0,-1 0,1 0,-1 0,0-1,1 0,-1 0,0 0,0 0,-1-1,1 1,0-1,-1 0,1-1,90-100,-72 70,-1-1,-2-1,-2-1,-1-1,-2 0,-1 0,-2-2,-2 1,-2-1,-1-1,-2 1,-2-6,-12-23,10 68,0 0,-1-1,1 1,-1 0,1 0,-1 0,1 0,-1 0,0 0,0 0,1 0,-1 0,0 0,0 0,0 0,0 0,0 1,0-1,0 0,0 1,0-1,0 1,-1-1,1 1,0 0,0-1,-1 1,1 0,0 0,0 0,-1 0,1 0,0 0,0 0,0 0,-1 1,1-1,0 0,0 1,0-1,-1 1,1-1,0 1,0-1,0 1,0 0,0 0,0 0,0-1,0 1,1 0,-2 1,-9 12,1 0,1 0,0 1,1 0,0 1,1 0,1 0,1 0,0 1,1 0,1 0,0 0,1 0,1 0,1 0,1 1,0-1,3 11,-4-16,-1 14,1-1,2 1,0-1,2 0,1 1,1-2,1 1,0-1,3 0,0-1,7 12,-11-23,1-1,0-1,1 1,0-1,0 0,1-1,1 0,-1 0,2-1,-1 0,1-1,0 0,5 1,-5-2,58 11,-54-20</inkml:trace>
</inkml:ink>
</file>

<file path=ppt/ink/ink4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34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0,'-5'29,"4"14,6 0,7-8,7-9,0-14,1-14,-2-12,-5-7,-9-6,-10 2,-9 6,-6 5,0 6</inkml:trace>
  <inkml:trace contextRef="#ctx0" brushRef="#br0" timeOffset="522.82">459 28,'-16'4,"-1"0,1 1,0 1,1 0,-1 1,1 1,1 1,-1 0,2 0,-1 1,1 1,-6 7,17-16,1-1,-1 1,1 0,-1-1,1 1,0 0,-1 0,1 0,0 0,0 0,1 0,-1 0,0 0,1 0,-1 0,1 1,0-1,0 0,0 0,0 0,0 1,0-1,0 0,1 0,-1 0,1 1,0-1,-1 0,1 0,0 0,0 0,0 0,1-1,-1 1,0 0,1 0,-1-1,1 1,0-1,-1 1,1-1,0 0,0 0,0 0,0 0,0 0,0 0,0 0,0 0,0-1,1 1,7 0,1 0,-1 0,0-1,0 0,0 0,0-2,0 1,0-1,0 0,8-4,68-8,-83 14,1 0,0 1,-1-1,1 1,-1 0,1 0,-1 1,1-1,-1 1,0 0,0-1,0 1,0 1,0-1,0 0,0 1,-1 0,1-1,-1 1,0 0,0 0,0 0,0 0,-1 1,1-1,-1 1,1-1,-1 1,-1-1,1 1,0 1,0 115,-17-54,-3-1,-2-1,-3-1,-14 21,36-77,-1 0,0 0,-1-1,1 0,-1 1,-1-1,1-1,-1 1,0-1,0 0,-1 0,1 0,-1-1,0 1,-1-1,6-4,0 1,-1-1,1 0,0 0,0 0,0 0,0 0,0 0,0-1,0 1,0 0,-1 0,1-1,0 1,0-1,0 1,0-1,0 1,1-1,-1 0,0 1,0-1,0 0,0 0,1 0,-1 0,0 1,1-1,-1 0,1 0,-1 0,1 0,-1 0,1 0,0-1,0 1,-1 0,1 0,0 0,0 0,0-1,-5-51,5 49,2-26,1 2,2-1,1 0,0 1,3 0,0 1,2-1,5-8,16-22,-14 33</inkml:trace>
</inkml:ink>
</file>

<file path=ppt/ink/ink4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33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1,'-28'292,"16"-13,-6-90,19-189</inkml:trace>
  <inkml:trace contextRef="#ctx0" brushRef="#br0" timeOffset="245.872">1 452,'38'-5,"23"-1,0-5,-4 0,-9 1,-11-2,-8 1,-8-2,-4-4,-4 0</inkml:trace>
  <inkml:trace contextRef="#ctx0" brushRef="#br0" timeOffset="579.763">424 114,'0'482,"-1"-479,0 0,0 1,1-1,-1 0,1 1,0-1,0 0,0 1,0-1,1 0,-1 1,1-1,0 0,0 0,0 1,0-1,1 0,-1 0,1 0,0-1,0 1,0 0,0-1,0 1,1-1,-1 1,1-1,-1 0,1 0,0-1,0 1,0 0,0-1,0 0,0 1,0-1,1-1,-1 1,0 0,1-1,-1 0,1 1,132-65,-133 64,0 0,0 0,0 0,0 0,-1 1,1 0,0-1,0 1,-1 0,1 0,-1 1,1-1,-1 0,1 1,-1 0,0-1,1 1,-1 0,0 0,-1 0,1 0,0 1,0-1,-1 0,1 1,-1 0,0-1,0 1,0-1,0 1,0 2,7 10,2 1</inkml:trace>
</inkml:ink>
</file>

<file path=ppt/ink/ink4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32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76,'-10'2,"0"1,0 0,0 0,0 1,0 0,1 1,0 0,0 0,0 1,1 0,-1 1,2 0,-1 0,1 1,0 0,0 0,1 0,0 1,1 0,0 0,0 1,1-1,-1 5,4-11,1-1,0 1,0-1,0 1,0-1,0 1,0-1,1 1,-1-1,1 0,0 1,-1-1,1 0,0 1,0-1,1 0,-1 0,0 0,1 0,0 0,-1 0,1 0,0-1,0 1,0-1,0 1,0-1,0 0,0 0,0 1,1-1,-1-1,0 1,1 0,-1-1,1 1,-1-1,2 0,95-7,-89 3,-1-1,0 0,0-1,0 0,-1 0,0-1,0 0,0 0,-1-1,0 0,-1 0,0 0,0-1,-1 0,0-1,0 1,-1-1,-1 1,1-1,-1-1,-1 1,0 0,-1 0,0-1,0-5,-1 13,0-1,0 1,0 0,0 0,0 0,-1 0,0 0,1 0,-1 0,0 0,-1 0,1 0,0 0,-1 1,0-1,0 0,1 1,-1-1,-1 1,1 0,0 0,0 0,-1 0,0 0,1 0,-1 1,0-1,0 1,-2-1,-10 1</inkml:trace>
  <inkml:trace contextRef="#ctx0" brushRef="#br0" timeOffset="287.859">498 302,'0'0,"0"-5,0-6,0-6,4-1,3-1,4-3,0-2,4 3,-2 0,3 4,-2 0,1 3,-1-2,1 3,3 4,-2 7,-3 4</inkml:trace>
</inkml:ink>
</file>

<file path=ppt/ink/ink4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40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1 327,'134'-130,"26"-50,-160 179,0 0,1 0,-1 0,1 0,-1 0,1 1,-1-1,1 0,-1 0,1 1,0-1,-1 0,1 1,0-1,0 0,0 1,-1-1,1 1,0 0,0-1,0 1,0 0,0-1,0 1,0 0,0 0,0 0,0 0,0 0,0 0,0 0,0 0,0 0,0 1,0-1,-1 0,1 0,0 1,0-1,0 1,0-1,0 1,-1-1,1 1,0 0,0-1,-1 1,1 0,0-1,-1 1,1 0,-1 0,1 0,-1 0,1-1,-1 1,0 0,1 0,-1 1,7 121,-9-114,1 0,-1 0,1 0,1 0,0 1,0-1,1 0,0 0,1 0,0 0,0-1,1 1,0 0,0-1,1 1,0-1,1 0,0-1,0 1,0-1,1 0,0 0,1-1,0 0,-1 0,6 3,8 1</inkml:trace>
</inkml:ink>
</file>

<file path=ppt/ink/ink4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39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0 349,'88'-40,"-73"30,11-10,0 0,-2-2,-1 0,0-2,-2 0,12-19,-28 36,0 2,0 0,-1-1,1 1,-1-1,-1-1,1 1,-1 0,0-1,0 0,-1 1,0-1,0 0,-1 0,0-2,-2 8,0 0,0 0,0 0,-1 1,1-1,0 0,0 1,-1 0,1-1,-1 1,1 0,0-1,-1 1,1 0,-1 0,1 0,0 0,-1 0,1 1,-1-1,1 0,0 1,-1-1,1 0,0 1,-1 0,1-1,0 1,0 0,0 0,0 0,0 0,0 0,0 0,0 0,0 0,0 0,0 0,0 0,1 0,-1 1,0-1,1 0,-1 1,0-1,-8 7,0 0,1 0,0 1,0 0,0 0,1 1,1-1,0 2,0-1,1 1,0 0,1 0,0 0,1 0,0 1,1 0,0-1,1 8,2-15,-1 0,2 0,-1-1,0 1,1 0,0 0,-1-1,2 1,-1-1,0 0,1 1,-1-1,1 0,0 0,0-1,0 1,0-1,1 1,-1-1,1 0,-1 0,1-1,0 1,0-1,-1 0,1 0,0 0,0 0,1-1,6 2,0-1,1-1,-1 0,1-1,-1 0,1 0,-1-1,0-1,7-2,24-8,0-2,-2-2,0-1,-1-2,-1-2,0-1,3-7,9-20,-49 49,-1 0,1 0,0 0,0 0,0 0,-1 0,1 0,0 0,-1 0,1 0,-1 0,1 0,-1 0,0-1,1 1,-1 0,0 0,0 0,0-1,0 1,0 0,0 0,0-1,0 1,-1 0,1 0,0 0,-1 0,1-1,-1 1,1 0,-1 0,0 0,1 0,-1 0,0 0,0 0,0 0,1 1,-1-1,0 0,0 0,0 1,-1-1,1 1,0-1,0 1,0-1,0 1,0 0,-1-1,0 1,-2 0,0-1,0 2,-1-1,1 0,0 1,0 0,0 0,0 0,-1 0,2 0,-1 1,0 0,0 0,0 0,1 0,-1 1,1 0,0-1,0 1,0 0,0 0,0 1,1-1,-1 1,1-1,0 1,0 0,0 0,1-1,-1 1,1 1,0-1,0 0,1 0,-1 0,1 0,0 1,0-1,0 1,5 3,0 0,1 0,-1 0,2-1,-1 0,1 0,0-1,0 0,1 0,0-1,0 0,0 0,1-1,0 0,0 0,0-1,0 0,0-1,0 0,1 0,-1-1,1 0,3-1,2 1,1 0,-1-2,1 0,-1-1,1 0,-1-1,0-1,0 0,-1-1,1-1,-1 0,0-1,0-1,5-4,-16 11,0-1,0 0,0 0,0 0,0 0,0 0,0-1,-1 1,1-1,-1 0,0 1,0-1,0 0,0-1,0 1,0 0,-1 0,1-3,-1-8</inkml:trace>
  <inkml:trace contextRef="#ctx0" brushRef="#br0" timeOffset="662.34">931 265,'12'-1,"0"-1,-1-1,0 0,1 0,-1-1,0-1,-1 1,1-2,7-5,-2 3,88-62,-100 68,0-1,-1-1,0 1,1 0,-1-1,0 0,-1 0,1 1,-1-2,0 1,0 0,0 0,0-1,-1 1,1-1,-1 1,-1-1,1 0,-1 1,1-1,-1 0,0 1,-1-1,1 0,-1 0,0 3,1 0,-1 0,0 0,0 0,1 0,-1 1,0-1,-1 0,1 1,0-1,0 1,-1-1,1 1,-1 0,1-1,-1 1,1 0,-1 0,0 0,0 0,0 0,1 1,-1-1,0 0,0 1,0 0,0-1,0 1,0 0,0 0,0 0,0 0,0 0,0 1,0-1,0 0,0 1,0 0,0-1,1 1,-1 0,0 0,0 0,0 1,-74 54,64-43,1 1,0 0,1 1,1 0,1 0,0 1,0 0,2 1,0-1,1 1,1 0,0 1,2-1,0 1,0-1,2 13,1-26,1 0,0 0,0 0,0 0,1 0,-1-1,1 1,0-1,0 0,0 0,0 0,0 0,1-1,-1 1,1-1,0 0,0 0,0 0,0 0,0-1,0 0,0 1,1-2,-1 1,0 0,1-1,-1 0,0 0,1 0,-1-1,0 1,1-1,-1 0,0 0,3-2,3 3,16-1</inkml:trace>
</inkml:ink>
</file>

<file path=ppt/ink/ink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10.6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49,'-8'12,"1"0,0 1,1 0,0 0,1 0,1 1,0 0,0 0,2 0,-1 0,2 0,0 0,1 1,0-1,1 0,1 1,0-1,2 5,0-13,0 0,1 0,-1 0,1 0,0-1,1 0,-1 0,1-1,0 0,0 1,0-2,1 1,0-1,-1 0,1-1,0 1,0-1,0-1,1 1,-1-1,0 0,1-1,-1 0,0 0,1-1,-1 0,0 0,0 0,1-1,-1 0,0-1,-1 1,1-1,0-1,-1 1,0-1,0 0,0-1,0 1,-1-1,1 0,-1-1,0 1,-1-1,0 0,0 0,0 0,0-1,0-3,-1-1,-1 1,1 0,-2-1,1 1,-1-1,-1 0,0 1,0-1,-1 1,-1-1,0 1,0-1,-1 1,0 0,-1 0,0 0,0 0,-1 1,-1 0,0 0,0 0,0 1,-4-4,-43-27,28 26</inkml:trace>
</inkml:ink>
</file>

<file path=ppt/ink/ink4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48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0,'-86'45,"82"-44,1 0,-1 1,1-1,0 1,0 0,0 0,0 0,0 0,1 0,-1 1,0-1,1 1,0 0,-1-1,1 1,1 0,-1 0,0 1,1-1,-1 0,1 1,0-1,0 0,0 1,1-1,-1 1,1-1,0 1,0 0,0-1,0 1,1-1,-1 1,1-1,0 1,0-1,0 0,1 1,-1-1,1 1,25 22,-24-24,1 0,-1 0,0 1,1-1,-1 1,0 0,0 0,-1 0,1 0,-1 0,1 0,-1 1,0 0,0-1,-1 1,1 0,-1 0,0 0,0 0,0 0,0 0,-1 0,0 0,1 0,-2 0,1 0,0 0,-1 0,0 0,0 0,0 0,0 0,-1 0,-1 1,0-1,0 0,0 0,0 0,0 0,-1-1,0 0,0 1,0-1,0-1,0 1,0 0,-1-1,1 0,-1 0,0-1,0 1,0-1,-18 4</inkml:trace>
</inkml:ink>
</file>

<file path=ppt/ink/ink4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46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83 565,'-25'139,"11"79,-4 20,2-181,6-95,14 9,1 2,1-1,1 0,2 1,0 1,2 0,13-22,-1-4,-2 5,3 1,2 1,1 1,3 1,1 2,21-21,-40 49,-9 8,-1 1,1 0,1-1,-1 1,1 0,0 0,0 1,0-1,0 1,0 0,1 0,0 0,-1 1,1 0,0 0,0 0,0 0,1 1,-1 0,0 0,6 0,-8 3,0 1,0 0,0 0,-1 0,1 0,-1 0,1 1,-1-1,0 1,0 0,-1 0,1-1,-1 1,0 0,0 0,0 0,-1 1,1-1,-1 0,0 0,0 0,0 0,-1 0,1 0,-2 2,2 1,-2 8,0 1,-2 0,0-1,0 0,-2 0,0 0,0-1,-2 0,0 0,0-1,-1 0,-1 0,0-1,-1 0,0-1,0 0,-2-1,1 0,-4 1,13-9,1 0,-1 0,0 0,0 0,0 0,0-1,0 0,0 1,0-1,-1-1,1 1,0 0,-1-1,1 1,0-1,-1 0,1 0,-1-1,1 1,0-1,-1 1,1-1,0 0,0 0,0-1,0 1,0-1,0 1,0-1,0 0,0 0,1 0,-1 0,1-1,-1 1,1-1,0 0,-7-14</inkml:trace>
  <inkml:trace contextRef="#ctx0" brushRef="#br0" timeOffset="364.872">902 481,'-43'26,"2"2,0 2,2 2,1 1,-18 23,52-54,0 1,0 0,0 1,1-1,-1 1,1-1,0 1,1 0,-1 0,0 0,1 1,0-1,0 1,0-1,1 1,0-1,0 1,0 0,0 0,0 0,1-1,0 1,0 0,1 0,-1 0,1 0,0-1,0 1,1 0,-1-1,1 1,0-1,0 1,1-1,-1 0,1 0,0 0,1 1,3-2,-1 1,1-1,-1-1,1 1,0-1,0-1,0 1,0-1,0 0,1-1,-1 1,0-1,0-1,0 0,1 0,-1 0,0-1,0 0,-1 0,1-1,0 1,-1-2,1 1,-1-1,0 0,0 0,-1 0,1-1,-1 0,0 0,0-1,0 1,-1-1,0 0,0-1,6-4,-1-1,-1-1,0 1,0-1,-1 0,-1-1,0 0,-1 0,-1 0,0-1,-1 1,0-1,-1 0,-1 0,0-9,-17-17,2 29</inkml:trace>
  <inkml:trace contextRef="#ctx0" brushRef="#br0" timeOffset="622.439">1240 594,'-14'34,"-10"15,-1 5,5-8</inkml:trace>
  <inkml:trace contextRef="#ctx0" brushRef="#br0" timeOffset="850.118">1127 114,'10'10,"3"2</inkml:trace>
  <inkml:trace contextRef="#ctx0" brushRef="#br0" timeOffset="1170.086">1410 735,'128'-213,"-78"156,-48 58,0 1,0-1,0 1,-1-1,1 1,-1 0,1 0,-1 0,0 0,1 0,-1 0,0 0,0 0,-1 0,1 0,0 1,-1-1,1 0,-1 1,0-1,0 0,0 1,0-1,0 0,0 1,0-1,-1 0,0 1,1 0,-1 47,12 67,-10-114,-1-1,1 0,0 0,0 0,1 0,-1 0,0 0,1 0,-1 0,1 0,0-1,-1 1,1-1,0 1,0-1,0 0,0 0,0 1,0-1,0-1,1 1,-1 0,0-1,1 1,-1-1,0 1,1-1,-1 0,0 0,1 0,-1 0,0-1,1 1,-1-1,0 1,2-2,72-45,3-72,-55 76,-15 25</inkml:trace>
  <inkml:trace contextRef="#ctx0" brushRef="#br0" timeOffset="1451.042">2257 1,'5'43,"1"34,-5 8,-2-1,-2-9,0-13,1-8,0-8,1-6,1-6,-5-4,-2-2,1-2,1 1,1 0,-2-5,-7-6,0-5</inkml:trace>
  <inkml:trace contextRef="#ctx0" brushRef="#br0" timeOffset="1702.891">2003 424,'29'-5,"28"4,10 6,-7 2</inkml:trace>
</inkml:ink>
</file>

<file path=ppt/ink/ink4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44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474 311,'-7'-4,"0"0,0 0,0 1,-1 1,1-1,-1 1,0 0,1 1,-1 0,0 0,0 0,0 1,-7 1,-6 1,0 1,-1 0,1 2,1 0,-1 2,1 0,0 1,0 1,1 1,-2 2,-38 17,-4 12,62-40,-1 0,1 0,0 0,1 1,-1-1,0 0,0 0,0 1,1-1,-1 1,1-1,-1 1,1-1,0 1,-1-1,1 1,0-1,0 1,0-1,0 1,0-1,0 1,1-1,-1 1,0-1,1 1,-1-1,1 1,0-1,-1 1,1-1,0 0,0 0,0 1,0-1,0 0,0 0,0 0,0 0,1 0,-1 0,0 0,1-1,-1 1,1 0,50 20,-47-20,0 0,-1 0,1 0,0 1,-1 0,1 0,-1 0,1 0,-1 1,0 0,0 0,0 0,-1 0,1 0,-1 1,0 0,1 1,-3 0,-1 1,-1 0,1-1,-1 1,0-1,0 1,-1-1,1 1,-1-1,0 0,-1 0,1 0,-1 0,0 0,-1 0,1-1,-1 0,1 1,-1-1,-1-1,1 1,0-1,-1 1,-1-1,5-2,-72 83,72-83,0 1,0 0,0 0,0 0,0 0,0 0,0 1,1-1,-1 0,1 0,-1 0,1 1,0-1,0 0,0 1,0-1,0 0,1 0,-1 1,1-1,-1 0,1 0,0 0,0 0,0 0,0 0,0 0,0 0,1 0,-1 0,1-1,-1 1,1 0,0-1,-1 0,1 1,0-1,0 0,0 0,0 0,0 0,0 0,0 0,1-1,0 1,141 34,-101-46,-31-1</inkml:trace>
  <inkml:trace contextRef="#ctx0" brushRef="#br0" timeOffset="296.341">163 0,'-20'66,"2"1,4 1,2 0,0 37,11-52,3 0,2 0,2 0,2 0,14 41,3 34,-14 114,-11-218</inkml:trace>
</inkml:ink>
</file>

<file path=ppt/ink/ink4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43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100 854,'43'-10,"0"-1,-1-2,0-2,-1-2,-1-2,26-16,-57 28,-1 0,1 0,-1-1,-1 0,0 0,0-1,0 0,-1 0,0-1,-1 1,0-1,-1-1,3-9,-5 15,0-1,0 0,-1 0,0 0,0 0,-1 0,1 0,-1 0,-1 0,1 0,-1 1,0-1,-1 0,1 0,-1 0,0 1,0-1,-1 1,0-1,0 1,0 0,0 0,-1 1,0-1,0 1,-2-2,1 3,1 0,-1 1,0 0,0 0,-1 0,1 0,0 1,-1 0,1 0,0 0,-1 1,1 0,-1 0,1 0,-1 1,1 0,0 0,-1 0,1 0,0 1,0 0,0 0,0 1,0-1,0 1,1 0,-1 0,1 1,0-1,0 1,0 0,0 0,1 0,0 1,-1-1,2 1,-1 0,0-1,1 1,-1 5,-11 18,1 0,2 1,1 1,2-1,0 2,2-1,1 1,2-1,0 32,5 24,-12 142,8-213,-1 0,-1 0,-1 0,0-1,-1 1,-1-1,0-1,0 1,-2-1,0 0,0-1,-1 0,-7 7,11-14,3-1,-1 0,0 0,0 0,0 0,-1-1,1 1,-1-1,0 0,0-1,0 1,0-1,0 0,-1 0,1-1,-6 2,-4-5</inkml:trace>
  <inkml:trace contextRef="#ctx0" brushRef="#br0" timeOffset="582.444">184 233,'40'-26,"-1"-2,-2-2,-1-1,-2-2,15-19,-44 46,-5 5,0-1,1 1,-1 0,0 0,0 0,1 0,-1 0,1 0,-1-1,1 1,-1 0,1 0,0 0,-1 1,1-1,0 0,0 0,0 0,-1 0,1 1,0-1,0 0,0 1,0-1,0 1,1-1,-1 1,0 0,0-1,0 1,0 0,0 0,1 0,-1 0,0 0,0 0,0 0,0 0,1 0,-1 0,0 1,0-1,0 0,0 1,0-1,0 1,0-1,0 1,0 0,0 0,0-1,1 2,34 163,3-25,-27-122</inkml:trace>
</inkml:ink>
</file>

<file path=ppt/ink/ink4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42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379 311,'-56'-6,"20"10,0 2,1 1,0 2,1 1,-1 2,2 1,-6 5,37-19,1 1,-1 0,1 0,-1 1,1-1,-1 0,1 0,-1 1,1-1,-1 1,1-1,-1 1,1-1,0 1,-1 0,1 0,0 0,0 0,0 0,-1 0,1 0,0 0,0 0,1 0,-1 1,0-1,0 0,0 1,1-1,-1 1,1-1,-1 1,1-1,0 1,0-1,-1 1,1-1,0 1,0-1,0 1,1-1,-1 1,0-1,1 1,-1-1,0 1,1-1,0 0,-1 1,1-1,0 0,0 1,0-1,0 0,0 0,0 0,0 0,0 1,160 57,-159-58,0 1,0-1,0 1,0 0,0 0,0 0,-1 0,1 0,-1 0,1 0,-1 0,0 1,0-1,0 1,0-1,0 1,-1-1,1 1,-1-1,0 1,1 0,-1-1,0 1,-1-1,1 1,0 0,-1-1,1 1,-1-1,0 1,0-1,0 0,0 1,-1 0,-53 80,46-72,-6 6,-36 59,49-73,1 0,0-1,1 1,-1 0,1 0,-1 0,1 0,0-1,0 1,0 0,0 0,0 0,1 0,-1-1,1 1,0 0,0 0,0-1,0 1,0 0,1-1,-1 0,1 1,0-1,-1 0,1 1,0-1,0 0,2 1,1 0,-1 0,1 0,-1 0,1-1,0 0,0 0,0 0,0 0,0-1,1 0,-1 0,0 0,0-1,1 0,-1 0,1 0,-1-1,0 0,0 0,1 0,-1 0,0-1,0 0,0 0,0 0,1-1,7-10</inkml:trace>
  <inkml:trace contextRef="#ctx0" brushRef="#br0" timeOffset="328.183">96 1,'3'55,"3"1,2-1,2 0,7 14,17 101,-29-135,27 286,-34-120,2-177</inkml:trace>
</inkml:ink>
</file>

<file path=ppt/ink/ink4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51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1,'-20'97,"4"1,5 1,3 11,14-3,-6-105,0 1,1-1,-1 1,1 0,0-1,0 1,0-1,0 0,0 1,1-1,-1 0,1 0,-1 0,1 0,0 0,0 0,0 0,0 0,0-1,0 1,0-1,1 0,-1 1,1-1,-1 0,1-1,-1 1,1 0,-1-1,1 1,-1-1,1 0,0 0,-1 0,1 0,0 0,0-1,172-75,-172 76,-1-1,1 1,-1 0,1 0,-1 1,0-1,1 0,-1 1,1 0,-1-1,1 1,-1 0,0 0,0 0,0 1,1-1,-1 1,0-1,-1 1,1-1,0 1,0 0,-1 0,1 0,-1 0,1 0,-1 0,0 0,0 1,0-1,0 0,0 1,-1-1,1 1,-1-1,1 1,-1-1,0 1,0-1,34 58,-16-51,1-3</inkml:trace>
</inkml:ink>
</file>

<file path=ppt/ink/ink4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52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31 229,'1'0,"19"-6,1-1,-2-1,1-1,-1 0,0-1,-1-1,0-1,-1-1,0 0,-1-1,4-6,-19 19,1-1,0 0,-1 1,1-1,-1 0,0 0,0 0,0 0,0 0,0 0,0 0,0-1,-1 1,1 0,-1 0,1-1,-1 1,0 0,0 0,0-1,0 1,-1 0,1-1,-1 1,1 0,-1 0,0 0,1-1,-1 1,0 0,-1 0,1 0,0 1,0-1,-1 0,1 0,-1 1,0-1,0 1,1-1,-1 1,0 0,0-1,0 1,0 0,-1 0,-4-1,0 0,0 1,0 0,0 0,0 1,0 0,0 0,0 0,0 1,-1 0,2 0,-1 1,0 0,0 0,0 1,1 0,0 0,-1 0,1 1,0 0,1 0,-1 1,1-1,-1 1,2 0,-1 1,0 0,-2 1,1 0,0 1,1 0,0 0,0 0,1 0,0 1,0-1,1 1,0 0,1 0,0 1,0-1,1 0,0 1,0-1,1 0,1 1,0-1,1 6,-1-10,1-1,0 1,0 0,0-1,1 0,0 1,-1-1,1 0,1 0,-1-1,1 1,-1-1,1 1,0-1,0-1,1 1,-1 0,0-1,1 0,0 0,-1 0,1-1,0 1,4-1,122 9,-130-10,23 0</inkml:trace>
</inkml:ink>
</file>

<file path=ppt/ink/ink4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52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1,'-34'29,"-11"19,3 6,8-2,14-4,16-6,13-10,10-5,7-8,3-7,2-5,0-4,0-8,0-2,-2-1,0-3,-5 0</inkml:trace>
</inkml:ink>
</file>

<file path=ppt/ink/ink4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53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1,'-12'12,"2"0,0 1,1 1,0 0,1 0,0 0,1 1,1 0,0 1,1-1,1 1,0 1,4-14,-1 0,1 0,0 0,0 0,0-1,0 1,1 0,-1 0,1-1,0 1,-1 0,1 0,1-1,-1 1,0-1,1 1,-1-1,1 0,-1 0,1 1,0-1,0 0,0 0,0-1,1 1,-1 0,0-1,1 1,-1-1,1 0,0 0,-1 0,1 0,0 0,-1-1,1 1,0-1,0 0,0 0,0 0,-1 0,1 0,0-1,0 1,-1-1,1 1,0-1,1-1,1 2,0-1,1 0,-1-1,0 1,0-1,0 0,0 0,0-1,0 1,-1-1,1 0,-1 0,0-1,0 1,0-1,0 0,0 0,-1 0,0-1,0 1,0-1,0 0,-1 1,0-1,0 0,0-1,-1 1,0 0,0 0,0-1,0 1,-1-1,0 1,0 0,0-1,-1 1,0 0,0-1,0 1,-1 0,-1-3,-42-44,27 44</inkml:trace>
</inkml:ink>
</file>

<file path=ppt/ink/ink4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54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278 311,'-27'14,"0"2,1 1,1 1,1 1,0 1,1 1,2 2,0 0,-4 8,22-29,1 0,-1 0,0 0,1 1,0-1,0 1,0-1,0 1,0 0,0 0,1 0,-1 0,1 0,0 0,0 0,0 1,0-1,1 0,-1 1,1-1,0 0,0 1,0-1,0 0,1 1,-1-1,1 0,0 1,0-1,0 0,0 0,1 0,-1 0,1 0,0 0,0 0,0-1,0 1,0-1,1 1,-1-1,1 0,-1 0,1 0,3 2,12 0,0 0,1-2,-1 0,1-1,-1 0,1-2,0 0,10-3,145-36,-148 31</inkml:trace>
  <inkml:trace contextRef="#ctx0" brushRef="#br0" timeOffset="253.218">757 0,'-10'39,"-7"41,-2 11,4 1,3-11,-1-14,2-14,3-11,8-8,8-5,3-13,-1-8</inkml:trace>
  <inkml:trace contextRef="#ctx0" brushRef="#br0" timeOffset="487.013">503 283,'38'-5,"28"-1,7 0,-5 1,-8 2,-10 0,-13 2</inkml:trace>
</inkml:ink>
</file>

<file path=ppt/ink/ink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11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0 279,'11'-21,"1"1,1 0,0 0,2 2,0 0,1 0,1 2,4-4,-19 18,0 0,0 1,0-1,0 1,0 0,0-1,0 1,0 0,1 0,-1 0,0 1,1-1,-1 0,0 1,1 0,-1-1,1 1,-1 0,1 0,-1 1,1-1,-1 0,0 1,1-1,-1 1,0 0,1 0,-1 0,0 0,0 0,0 1,0-1,0 0,0 1,0 0,0-1,0 1,-1 0,1 0,-1 0,0 0,1 0,-1 0,0 1,22 36,-20-33,0 0,0-1,0 1,0 0,1-1,0 0,0 0,0 0,1 0,0-1,0 0,0 0,0 0,1 0,-1-1,1 0,0 0,0-1,1 1,1-2,0 0,-1 0,1-1,0 0,0-1,-1 1,1-1,0-1,-1 0,1 0,-1 0,0-1,1 0,-1 0,-1-1,1 0,0 0,-1-1,0 1,0-1,0-1,-1 1,1-1,3-4,0 0,-1-1,0 0,-1-1,0 1,0-1,-2-1,1 1,-2-1,1 0,-2 0,3-13,-4 2</inkml:trace>
</inkml:ink>
</file>

<file path=ppt/ink/ink4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53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0 343,'10'-34,"12"-20,3-6,2 7,-4 8,-1 11,1 12,-4 5,0 5,2 5,-4 3</inkml:trace>
  <inkml:trace contextRef="#ctx0" brushRef="#br0" timeOffset="250.963">283 343,'14'-34,"6"-15,3-5,-2 2,0 6,2 10,-4 6,0 9,-3 8</inkml:trace>
  <inkml:trace contextRef="#ctx0" brushRef="#br0" timeOffset="566.209">707 202,'11'-10,"5"-3,0 0,-1-1,-1 0,0-1,-1 0,-1-2,-1 1,3-6,-13 21,0 0,-1 0,1 0,0 0,-1 0,1 0,0 0,-1 0,1 0,-1-1,0 1,1 0,-1 0,0 0,0-1,0 1,0 0,0 0,0-1,0 1,0 0,0 0,-1-1,1 1,0 0,-1 0,1 0,-1 0,1 0,-1-1,0 1,0 0,1 0,-1 0,0 1,0-1,0 0,0 0,0 0,0 1,0-1,0 0,0 1,0-1,-1 1,-56 7,44-1,0 0,1 0,0 2,0 0,0 0,1 1,1 1,0 0,0 0,0 1,2 0,-1 1,1 0,1 1,1 0,-1 0,2 1,0-1,-2 10,7-19,1-1,0 1,0-1,0 1,1-1,-1 1,1-1,0 0,0 1,0-1,0 0,0 0,1 0,-1 0,1 0,0 0,0 0,0 0,1-1,-1 1,1-1,-1 0,1 1,0-1,0 0,-1-1,2 1,-1 0,0-1,3 1,105 23,-24-32,-62 1</inkml:trace>
</inkml:ink>
</file>

<file path=ppt/ink/ink4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51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0,'-17'195,"-6"65,20-248,0-3,1 1,-1 0,2-1,-1 1,1 0,1 0,0 0,0 0,1 0,0 0,1-1,0 1,0 0,1-1,1 1,1-3</inkml:trace>
  <inkml:trace contextRef="#ctx0" brushRef="#br0" timeOffset="249.52">0 367,'43'-9,"20"-4,3 1,-5 2,-12-2,-10 1,-12 3</inkml:trace>
</inkml:ink>
</file>

<file path=ppt/ink/ink4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56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29 452,'-25'225,"24"-222,0 0,1 1,-1-1,1 0,-1 1,1-1,0 0,0 1,1-1,-1 1,1-1,-1 0,1 0,0 1,0-1,1 0,-1 0,1 0,-1 0,1 0,0 0,0-1,0 1,1-1,-1 1,0-1,1 0,0 0,0 0,-1 0,1 0,0-1,0 1,1-1,-1 0,0 0,0 0,1 0,-1 0,0-1,1 0,-1 1,0-1,1-1,-1 1,1 0,-1-1,9-5,0 0,-1-1,0-1,0 0,-1 0,0-1,0 0,4-7,2 1,28-36,-38 42,1 0,1 0,0 0,0 1,1 0,0 1,0 0,1 0,1 0,-9 6,-1 0,0 0,0 0,1 1,-1-1,0 1,0-1,1 1,-1-1,1 1,-1 0,0-1,1 1,-1 0,1 0,-1 0,1 0,-1 1,0-1,1 0,-1 1,1-1,-1 1,0-1,1 1,-1-1,0 1,0 0,1 0,-1 0,0-1,0 1,0 0,0 0,0 1,0-1,-1 0,1 0,0 0,0 1,-1-1,1 1,11 67,-9-40,-3-26,1 0,0 1,-1-1,1 0,0 0,1 0,-1 0,1 0,-1 0,1 0,0 0,0 0,0-1,0 1,1-1,-1 1,1-1,-1 0,1 0,0 0,0-1,0 1,0-1,0 1,0-1,0 0,0 0,0 0,1-1,-1 1,0-1,1 0,-1 0,0 0,1 0,-1 0,0-1,1 0,-1 1,1-2,12-5,1-1,-1 0,0-1,-1-1,0-1,0 0,-1-1,-1-1,0 0,-1 0,0-2,-1 1,-1-1,6-11,9-7,-15 18</inkml:trace>
  <inkml:trace contextRef="#ctx0" brushRef="#br0" timeOffset="548.872">1299 480,'-34'13,"2"1,-1 2,2 1,0 1,2 2,0 1,1 2,-11 11,-15 53,54-84,-1-1,1 0,-1 1,1-1,0 1,0-1,0 1,0-1,0 1,1-1,-1 1,1-1,-1 1,1-1,0 0,0 0,0 1,1-1,-1 0,0 0,1 0,-1 0,1 0,0 0,-1-1,1 1,0 0,0-1,0 0,1 1,-1-1,0 0,0 0,1 0,-1 0,0-1,1 1,1 0,10 0,0-1,0 0,-1-1,1 0,0-1,-1-1,1 0,-1-1,0 0,0-1,-1-1,1 0,-1 0,0-1,-1-1,1-1,9-5,-1-2,0 0,-2-1,0-1,-1-1,-1 0,0-2,1-3,29-36,-42 55,-4 4,0 1,0-1,0 0,0 1,0-1,0 0,0 1,0-1,0 0,1 1,-1-1,0 0,0 1,1-1,-1 1,0-1,0 0,1 1,-1-1,1 1,-1-1,1 1,-1 0,1-1,-1 1,1-1,-1 1,1 0,-1-1,1 1,0 0,-1 0,1-1,-1 1,1 0,0 0,-1 0,1 0,0 0,-1 0,1 0,0 0,-1 0,1 0,0 0,-1 0,1 1,0-1,-1 0,1 0,-1 1,1-1,-1 0,1 1,0-1,-1 1,1-1,-1 0,0 1,1-1,-1 1,1 0,-1-1,0 1,1-1,-1 1,0 0,5 50,-5-43,0 0,1 0,0 0,0 1,0-2,1 1,1 0,-1 0,1-1,1 1,-1-1,1 0,0 0,1 0,1-1,-1-1,1 1,1-2,-1 1,1-1,-1 0,1 0,0 0,1-1,-1-1,1 1,-1-1,1 0,0-1,-1 0,1 0,0 0,0-1,0-1,0 1,0-1,-1 0,1-1,0 0,-1 0,8-4,16-22,-23 12</inkml:trace>
  <inkml:trace contextRef="#ctx0" brushRef="#br0" timeOffset="1715.282">1948 480,'-4'15,"0"0,1 1,0-1,1 1,1 0,0 0,1 0,1-1,1 1,0 0,1-1,3 10,-5-22,0 0,1 0,-1 0,1 0,0-1,0 1,0 0,0-1,1 1,-1-1,1 0,-1 0,1 0,0 0,0 0,0 0,0-1,0 0,0 1,0-1,0 0,1-1,-1 1,0 0,1-1,-1 0,1 0,-1 0,0 0,1 0,-1-1,0 0,1 1,0-2,6 0,-1-2,1 1,0-1,-1-1,0 0,0 0,0 0,-1-1,0-1,5-4,169-191,-190 281,8-64,1-1,0 1,1 0,1-1,0 0,1 0,1 0,0 0,1-1,3 7,32 109,-40 153,-2-264,-1-1,0 1,-1 0,0-1,-2 1,0-1,-1 0,-1-1,0 1,-1-2,-1 1,-1-1,0 0,-9 10,18-23,0 0,0 0,0-1,-1 1,1 0,-1 0,1-1,-1 1,1 0,-1-1,0 0,0 1,0-1,0 0,0 0,0 0,0 0,0 0,0-1,0 1,-1-1,1 1,0-1,0 0,-1 0,1 0,0 0,0 0,-1 0,1-1,0 1,0-1,0 0,-1 1,1-1,0 0,0 0,0 0,0-1,1 1,-1 0,0-1,0 1,1-1,-1 0,1 1,0-1,-1 0,1 0,0 0,0 0,0 0,0 0,0-1,-5-18,0-1,1 0,2 0,0-1,1 1,1 0,1-1,2 1,0-1,1 1,1 0,1 0,1 1,1-1,1 1,1 0,0 1,2 0,8-11,-11 22,0 0,0 1,1 1,0-1,0 2,0-1,1 1,0 0,1 1,-1 0,1 1,0 0,0 1,0 0,0 1,1 0,-1 1,1 0,-1 1,6 0,7 0</inkml:trace>
  <inkml:trace contextRef="#ctx0" brushRef="#br0" timeOffset="3177.925">2541 56,'72'-17,"1"3,0 4,12 1,-81 8,0 0,1 0,-1 0,1 0,-1 1,1-1,0 1,-1 1,1-1,-1 0,1 1,-1 0,1 0,-1 1,0-1,0 1,1 0,-1 0,0 0,-1 0,1 1,0 0,-1 0,1 0,-1 0,0 0,0 1,0-1,0 1,-1 0,2 4,-8 187,3 163,28-45,-28-21,0-289,1 0,-1 0,0-1,1 1,-1 0,-1 0,1-1,0 1,-1-1,1 1,-1-1,0 1,0-1,0 0,0 0,0 0,0 0,-1 0,1-1,0 1,-1-1,0 1,1-1,-1 0,0 0,1 0,-1-1,0 1,0-1,0 1,-2-1,-98-1,87 0,8 0,7 0</inkml:trace>
</inkml:ink>
</file>

<file path=ppt/ink/ink4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4:15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0 612,'18'0,"-1"-1,0 0,0-2,0 0,-1-1,1 0,-1-1,0-1,0-1,0 0,-1-1,0-1,-1 0,0-1,0-1,41-32,-3-3,-1-1,-3-3,2-6,153-204,-202 258,1 0,-1 1,1-1,0 0,-1 1,1 0,0-1,0 1,0 0,0 0,0 0,0 0,0 0,1 1,-1-1,0 1,0-1,0 1,1 0,-1 0,0 0,1 0,-1 0,0 0,0 1,0-1,1 1,-1-1,0 1,0 0,0 0,0 0,0 0,0 1,0-1,0 0,-1 1,1-1,0 1,-1 0,1-1,-1 1,0 0,1 0,-1 0,0 0,0 0,0 0,-1 0,1 0,0 1,-1 0,5 15,-1 1,0 0,-2-1,0 1,-1 0,-1 0,-1 0,-1 1,1 21,1-9,-2 1,-1-1,-2 0,0-1,-3 1,0-1,-2-1,-1 0,-6 9,13-30,-1-1,0 0,-1 0,1-1,-1 1,-1-1,1-1,-1 1,0-1,-1 0,0-1,0 1,0-2,0 1,-1-1,0 0,1-1,-1 0,-1-1,1 1,0-2,-1 1,1-1,-1-1,1 0,-1 0,1-1,0 0,-8-2,3-1,-1 0,1-1,0 0,0-1,0-1,1 0,0-1,-6-6,-6-19,23 15</inkml:trace>
  <inkml:trace contextRef="#ctx0" brushRef="#br0" timeOffset="366.015">1326 273,'-35'35,"1"2,2 1,1 1,-11 21,39-56,0-1,0 1,0 0,1 0,-1 1,1-1,0 0,0 1,1 0,-1-1,1 1,0 0,0-1,1 1,-1 0,1 0,0 0,1 0,-1 0,1-1,0 1,0 0,0 0,1-1,-1 1,1-1,0 1,1-1,-1 0,1 0,0 0,0 0,0 0,3 2,7 0,0-1,0 0,0-1,1-1,0 0,0-1,0 0,0-1,0 0,0-1,0-1,0 0,0-1,0-1,-1 0,1-1,-1 0,0-1,0-1,0 0,0 0,4-5,0 2,0-1,-1 0,-1-2,0 1,0-2,-1 0,-1-1,0 0,6-11,-14 19,0-1,0-1,-1 1,0-1,0 1,-1-1,0 0,-1-1,1 1,-1 0,-1-1,0 1,0-1,-1 1,0-1,0 1,-1-1,0 1,0-1,-1 1,0 0,-2-3,1 6,-1-1,0 1,0 0,0 0,-1 1,0-1,0 1,0 0,0 0,-1 1,0 0,1 0,-1 0,0 0,0 1,-1 0,1 1,0-1,-1 1,1 0,-1 1,1-1,-1 1,1 1,-1-1,1 1,-1 0,-5 2,-64 21,46-9</inkml:trace>
</inkml:ink>
</file>

<file path=ppt/ink/ink4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4:29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1 326,'23'-12,"0"-1,-1-1,-1-1,0-1,-1-1,-1-1,0 0,-2-1,0-1,-1-1,-1-1,8-15,-25 70,-16 77,19-106,-1-1,1 0,0 1,0-1,0 1,0-1,1 0,-1 0,1 0,0 0,0 0,0 0,0 0,1-1,-1 1,1-1,-1 1,1-1,0 0,0 0,0 0,0-1,0 1,0-1,0 1,1-1,-1 0,1-1,-1 1,2 0,3 0,1 0,-1-1,1 0,-1 0,1-1,-1 0,0 0,1-1,-1 0,0-1,0 1,0-2,-1 1,1-1,-1 0,0-1,0 1,3-4,107-112,-115 117,25-44,-46 72,12-15,2 1,0 0,0 0,1 0,0 0,1 1,1 0,-1 0,1 4,2-12,0 0,0-1,0 1,1 0,-1 0,1-1,0 1,0 0,0-1,1 1,-1-1,1 1,0-1,0 0,0 0,0 0,0 0,1 0,0 0,-1-1,1 1,0-1,0 0,0 1,1-1,-1-1,0 1,1-1,-1 1,1-1,1 1,9-1,-1-1,0 0,0-1,0-1,0 1,0-2,0 0,0-1,0 0,-1-1,0 0,0-1,0 0,-1-1,0 0,0-1,-1 0,0-1,0 0,-1 0,2-4,6-2,-1-1,-1-1,0 0,-1-1,-1-1,0 0,8-19,-20 37,0 0,0 1,0-1,0 0,0 0,0 0,-1 0,1 0,0 0,-1 0,1 0,-1-1,1 1,-1 0,1 0,-1 0,0-1,1 1,-1 0,0 0,0-1,0 1,0 0,0-1,-1 1,1 0,0 0,0-1,-1 1,1 0,-1 0,1 0,-1 0,1 0,-1-1,0 1,0 0,0 0,1 0,-1 1,0-1,0 0,0 0,0 0,0 1,0-1,-1 1,1-1,0 1,0-1,0 1,-1-1,1 1,0 0,0 0,-1 0,1 0,0 0,0 0,-1 0,1 0,0 0,0 1,-1-1,0 1,-8 6,0 0,0 1,1 1,0 0,0 0,1 1,0 0,1 0,0 1,1 0,0 0,0 0,1 1,1 0,0 0,1 0,0 0,1 1,0 1,2-10,0 1,1-1,0 1,0-1,0 1,0-1,1 0,-1 0,1 1,0-1,1 0,-1-1,1 1,-1 0,1-1,0 1,1-1,-1 0,0 0,1 0,0-1,0 1,-1-1,1 0,1 0,-1 0,0 0,0-1,1 0,-1 0,1 0,-1 0,1-1,-1 0,1 0,-1 0,1 0,-1-1,4 0,10-7,-4-2</inkml:trace>
</inkml:ink>
</file>

<file path=ppt/ink/ink4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4:31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0 187,'555'0,"-576"-22,-9 6,17 10,0 0,0-1,1 0,0-1,1-1,-1 0,2 0,-1-1,1 0,1-1,0 0,-4-7,8 3,5 2</inkml:trace>
</inkml:ink>
</file>

<file path=ppt/ink/ink4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4:31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312 368,'-61'192,"47"-163,-1-2,-1 0,-1 0,-2-2,-1 0,0-2,-2 0,-23 18,2-12,24-20</inkml:trace>
  <inkml:trace contextRef="#ctx0" brushRef="#br0" timeOffset="245.69">2 395,'19'34,"16"20,2 6,0-7,-7-8,-3-6,-2-11,-5-4,-1-7,1-2,-3-3</inkml:trace>
  <inkml:trace contextRef="#ctx0" brushRef="#br0" timeOffset="753.694">567 565,'0'337,"0"-337,-1 1,1-1,-1 1,1-1,-1 1,1-1,0 1,0-1,-1 1,1-1,0 1,0 0,-1-1,1 1,0-1,0 1,0 0,0-1,0 1,0 0,0-1,0 1,0-1,0 1,0 0,1-1,-1 1,0 0,0-1,1 1,-1-1,0 1,1-1,-1 1,0-1,1 1,-1-1,1 1,-1-1,1 0,-1 1,1-1,-1 0,1 1,-1-1,1 0,0 1,-1-1,1 0,-1 0,1 0,0 0,-1 0,1 0,0 0,-1 0,1 0,20-99,-6 34,50-159,-34 175,-31 48,1 0,-1 0,0 0,1 1,0-1,-1 0,1 0,-1 0,1 1,0-1,0 0,-1 1,1-1,0 0,0 1,0-1,0 1,0 0,0-1,0 1,0 0,0-1,0 1,0 0,0 0,0 0,0 0,0 0,0 0,0 0,0 0,0 0,0 1,0-1,-1 0,1 1,0-1,0 1,0-1,0 1,0-1,0 1,-1-1,1 1,0 0,0 0,-1-1,1 1,-1 0,1 0,0 0,-1 0,25 57,-18-39</inkml:trace>
  <inkml:trace contextRef="#ctx0" brushRef="#br0" timeOffset="1150.431">510 254,'267'-26,"-266"26,0 1,0-1,0 1,1-1,-1 0,0 1,0-1,0 0,0 0,0 0,1 0,-1 0,0 0,0 0,0 0,0 0,0-1,1 1,-1 0,0-1,0 1,0-1,0 1,0-1,0 0,0 1,0-1,-1 0,1 0,0 1,0-1,0 0,-1 0,1 0,0 0,-1 0,1 0,-1 0,0 0,1 0,-1-1,0 1,1 0,-1 0,0 0,0 0,0 0,0-1,0 1,0 0,0 0,-1 0,1 0,0 0,-1-1,1 1,0 0,-1 0,0 0,-123-117,95 63,23 37</inkml:trace>
  <inkml:trace contextRef="#ctx0" brushRef="#br0" timeOffset="9334.636">1102 565,'20'0,"15"0,7 5,1 1,-2 0,-3-1,-4-2,-7-1</inkml:trace>
  <inkml:trace contextRef="#ctx0" brushRef="#br0" timeOffset="9632.668">1018 762,'39'5,"17"1,3 0,-2-1,-7-2,-7 0,-6-2,-9-1</inkml:trace>
  <inkml:trace contextRef="#ctx0" brushRef="#br0" timeOffset="10221.324">1611 395,'8'31,"2"-2,0 1,2-1,1-1,6 7,39 98,-39-56,-19-76,0-1,1 1,-1 0,0-1,0 1,1-1,-1 1,0 0,1-1,-1 1,1-1,-1 0,1 1,-1-1,1 1,-1-1,1 0,-1 1,1-1,0 0,-1 1,1-1,0 0,-1 0,1 0,-1 0,1 0,0 1,-1-1,1 0,0-1,-1 1,1 0,0 0,-1 0,1 0,0 0,-1-1,1 1,-1 0,1 0,0-1,-1 1,1-1,-1 1,1 0,-1-1,1 1,-1-1,1 1,-1-1,0 1,1-1,-1 0,0 1,1-1,24-34,93-258,-105 248,-9 25</inkml:trace>
  <inkml:trace contextRef="#ctx0" brushRef="#br0" timeOffset="10891.651">2203 423,'47'208,"4"-31,-51-175,0-1,1 0,-1 1,1-1,0 0,-1 0,1 0,0 0,0 1,0-1,0 0,0-1,0 1,0 0,0 0,0 0,0 0,1-1,-1 1,0-1,0 1,1-1,-1 1,0-1,1 0,-1 0,0 1,1-1,-1 0,1 0,-1 0,0-1,1 1,-1 0,0 0,1-1,-1 1,0-1,0 1,1-1,-1 0,0 1,0-1,0 0,0 0,0 0,0 0,1 0,45-60,-41 51,17-30,-1-1,-3-1,-1-1,-2-1,3-18,-11 12,-10 31</inkml:trace>
  <inkml:trace contextRef="#ctx0" brushRef="#br0" timeOffset="11499.513">2260 198,'178'-193,"-177"193,0-1,1 1,-1 0,0 0,0 0,0 1,1-1,-1 0,0 0,0 0,0 1,0-1,0 1,1-1,-1 1,0-1,0 1,0 0,0-1,0 1,-1 0,1 0,0 0,0 0,0 0,-1 0,1 0,-1 0,1 0,0 0,-1 0,0 0,1 0,-1 0,0 1,1-1,-1 0,0 0,0 0,0 1,0-1,0 0,0 0,-1 0,1 1,0-1,-1 0,1 0,-1 0,1 0,-1 1,6 19,13 20,1 0,2-2,1 0,3-2,4 5,-19-28</inkml:trace>
</inkml:ink>
</file>

<file path=ppt/ink/ink4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5:01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0 340,'19'6,"0"0,0-1,0-1,1-1,-1 0,1-2,0 0,8-2,-12 1,663 0,-608-11,-53 5</inkml:trace>
  <inkml:trace contextRef="#ctx0" brushRef="#br0" timeOffset="446.87">112 622,'6'3,"0"0,0 1,0-2,1 1,-1-1,1 0,-1 0,1-1,0 0,0 0,-1-1,1 1,0-2,6 3,27 0,0-2,0-2,0-1,-1-2,2-2,251-5,-221 13,-46-1</inkml:trace>
  <inkml:trace contextRef="#ctx0" brushRef="#br0" timeOffset="1198.165">565 1,'-2'3,"0"0,0 0,1 0,-1 0,1 0,0 0,0 1,0-1,0 1,1-1,-1 0,1 1,0-1,0 1,0-1,1 1,-1-1,1 1,0-1,0 0,0 1,0-1,0 0,1 0,-1 0,1 0,0 0,0 0,0 0,1-1,-1 1,1-1,-1 1,1-1,0 0,0 0,-1 0,2-1,-1 1,0-1,0 1,0-1,1 0,-1-1,0 1,1 0,0-1,279 108,-266-101,0 1,0 1,-1 0,-1 1,1 1,-1 0,-1 1,0 1,-1 0,9 12,-21-22,1-1,-1 1,0 0,0 0,0 0,0 0,0 0,-1 0,0 0,1 1,-1-1,0 0,0 0,-1 0,1 0,-1 0,1 0,-1 0,0 0,0 0,-1 0,1 0,0-1,-1 1,0 0,0-1,0 1,0-1,0 0,0 0,-1 1,-80 61,-291 207,218-160,146-104,6-5,-1 1,0 0,0 0,1 0,0 0,-1 1,1 0,1 0,-1 0,1 0,-1 1,1-1,0 1,1 0,-1 1,6 4,6-3</inkml:trace>
</inkml:ink>
</file>

<file path=ppt/ink/ink4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5:05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1 532,'0'-1,"1"-1,1 1,-1 0,0-1,0 1,0 0,1 0,-1 0,1 0,-1 0,1 0,-1 0,1 0,-1 1,1-1,0 0,-1 1,1 0,0-1,-1 1,1 0,0 0,0 0,-1 0,1 0,0 0,0 1,-1-1,1 0,0 1,-1-1,1 1,0 0,-1 0,1 0,0 0,5 0,38 6,0-2,0-2,0-3,0-1,5-2,-48 2,1 1,-1-1,0 1,1-1,-1 0,0 0,0 0,0 0,0-1,0 1,0 0,0-1,0 1,0-1,-1 0,1 0,-1 1,1-1,-1 0,0 0,0-1,1 1,-2 0,1 0,0 0,0-1,-1 1,1 0,-1-1,0 1,1-1,-1 1,0 0,-1-1,1 1,0-1,-1 1,1 0,-1-1,0 1,0 0,0 0,0 0,0-1,0 1,0 0,-1 0,1 1,-1-1,0 0,1 0,-1 1,0-1,-1 0,-83-112,84 86,10 19</inkml:trace>
  <inkml:trace contextRef="#ctx0" brushRef="#br0" timeOffset="3099.06">1976 419,'575'-30,"-356"49,-146-14,-73-7,1 0,-1 1,1-1,-1 0,0 0,0 1,0-1,0 0,0 0,0 1,-1-1,1 0,0 0,-1 1,0-1,1 0,-1 1,0-1,0 1,0-1,0 1,0-1,0 1,0 0,0-1,0 1,-1 0,1 0,-1 0,1 0,-191-172,137 105,48 51</inkml:trace>
  <inkml:trace contextRef="#ctx0" brushRef="#br0" timeOffset="-703.053">1 814,'0'-1,"0"0,1 1,-1-1,1 1,0-1,-1 1,1-1,-1 1,1-1,0 1,-1-1,1 1,0 0,0-1,-1 1,1 0,0 0,0-1,-1 1,1 0,0 0,0 0,0 0,-1 0,1 0,0 0,0 0,-1 1,1-1,0 0,0 0,-1 1,1-1,0 0,0 1,-1-1,1 1,0-1,-1 1,1-1,-1 1,1-1,-1 1,1 0,-1-1,1 1,-1 0,0-1,1 1,-1 0,0-1,1 1,-1 0,0 0,0 0,0-1,0 2,16 22,-2 1,-1 1,-1 0,-1 1,-1 1,1 9,85 270,-95-307,-1-1,1 0,-1 0,1 0,-1 1,1-1,-1 0,1 0,0 1,-1-1,1 1,0-1,0 1,-1-1,1 1,0-1,0 1,0-1,0 1,0 0,0 0,0 0,0-1,-1 1,1 0,0 0,0 0,0 0,0 0,0 1,0-1,0 0,0 0,0 1,0-1,-1 0,1 1,0-1,0 1,0-1,-1 1,1-1,0 1,0 0,-1-1,1 1,-1 0,1 0,-1-1,1 1,-1 0,1 0,-1 0,1 0,-1-1,0 1,0 0,0 0,1 0,-1 0,0 0,0 0,62-214,32-65,-60 186,-7 60,-16 32</inkml:trace>
  <inkml:trace contextRef="#ctx0" brushRef="#br0" timeOffset="519.124">847 786,'56'-4,"114"-3,-39-22,-96 28,-21 4</inkml:trace>
  <inkml:trace contextRef="#ctx0" brushRef="#br0" timeOffset="849.789">791 1040,'24'0,"27"-5,10-1,-1-1,-6 2,-7 2,-7 1,-5 0,-4 2,-3 0,-5 0</inkml:trace>
  <inkml:trace contextRef="#ctx0" brushRef="#br0" timeOffset="2267.047">1525 1294,'13'4,"1"-1,0-1,0 0,0 0,0-2,0 0,0 0,0-1,0-1,0 0,0-1,-1-1,1 0,-1-1,12-5,4-5,0 0,-1-2,-1-1,0-2,-2 0,8-9,-14 12,-7 9,-1 0,0-1,-1 0,0-1,0 0,-1-1,0 0,-1 0,-1-1,1 0,-2 0,0 0,0-1,-1 0,-1 0,0-1,-1 1,2-13,-6 23,1-1,0 0,-1 1,0-1,0 0,0 1,0-1,-1 1,1-1,-1 1,0 0,0 0,0 0,0 0,-1 0,1 0,-1 0,0 1,0-1,0 1,0 0,0 0,0 0,0 0,-1 1,1-1,-1 1,1 0,-1 0,0 0,1 0,-1 1,0 0,1-1,-1 1,0 1,0-1,1 0,-1 1,0 0,1 0,-1 0,1 0,-1 1,1-1,-1 1,1 0,0 0,-1 0,-6 5,-1 0,1 0,0 1,0 0,1 1,0 0,1 0,0 1,1 0,-1 0,2 1,0 0,0 0,1 0,0 1,1 0,0 0,1 0,-1 11,3-17,1 1,0-1,1 1,-1-1,1 1,1-1,-1 0,1 1,0-1,0 0,1 0,0 0,0-1,0 1,1-1,0 1,0-1,0 0,0-1,1 1,0-1,0 0,0 0,1 0,-1-1,1 0,0 0,0 0,0-1,0 0,0 0,0 0,1-1,-1 0,1 0,1-1,28 6,1-3,0-1,0-1,0-2,0-2,0-2,0-1,-1-1,0-3,-1 0,0-3,7-4,-18 5,-1 0,-1-2,0-1,-1-1,0-1,2-4,-16 15,-1-1,0 0,0-1,0 1,-1-1,0-1,-1 1,0 0,0-1,-1 0,0 0,2-9,-4 15,0-1,-1 1,1-1,-1 1,1-1,-1 1,0-1,-1 0,1 1,-1-1,1 1,-1-1,0 1,0-1,-1 1,1 0,-1 0,1-1,-1 1,0 0,0 0,-1 1,1-1,-1 0,1 1,-1-1,0 1,0 0,0 0,0 0,0 1,0-1,0 0,-2 1,2-1,-1 1,1 0,-1 0,0 0,0 0,1 1,-1-1,0 1,0 0,1 0,-1 1,0-1,0 1,1-1,-1 1,0 0,1 1,-1-1,1 1,-1-1,1 1,0 0,0 0,0 1,0-1,0 1,0-1,1 1,-1 0,1 0,0 0,-2 3,-2 4,1 0,1 0,0 0,0 0,1 1,0-1,1 1,0 0,1 0,-1 10,1-14,0 0,1 0,0 0,0 1,0-1,1 0,0 0,0 0,1-1,0 1,0 0,1 0,-1-1,1 1,1-1,-1 0,1 0,0-1,1 1,-1-1,1 1,0-1,1-1,3 3,13 4,0-1,1-1,1-1,-1-1,1-2,1 0,5 0,-16-3,0 0,0-1,0-1,0 0,0-1,-1 0,1-1,0 0,0-1,-1-1,1 0,-1-1,0-1,-1 0,1 0,-1-1,0-1,-1 0,0-1,0 0,-1 0,0-1,-1-1,0 0,0 0,-2 0,1-1,-1 0,-1-1,0 1,-1-1,1-5,-3 9,11-68,-14 76,0-1,1 0,-1 0,0 1,-1-1,1 0,0 1,0-1,-1 0,1 0,-1 1,1-1,-1 1,0-1,0 0,1 1,-1-1,0 1,0 0,-1-1,1 1,0 0,0 0,-1 0,1 0,0 0,-1 0,1 0,-1 0,0 0,1 1,-1-1,0 1,1-1,-1 1,0-1,1 1,-1 0,-1 0,-4 3,1 0,-1 0,1 1,0 0,0 0,0 0,0 1,1 0,0 0,0 0,0 1,1-1,-1 1,1 0,1 1,-1-1,1 1,0-1,1 1,0 0,0 0,0 0,1 2,-4 7,1 1,1 0,1 0,0 1,1-1,1 0,1 1,0-1,1 0,3 10,-2-21,-1 0,1 1,0-1,0-1,1 1,0 0,0-1,0 0,1 0,0 0,0-1,0 1,0-1,1 0,-1-1,1 1,0-1,0 0,0-1,2 1,134 33,-131-34,-3-1,1 0,-1 0,1-1,0 0,-1-1,1 0,-1 0,0-1,1 0,-1-1,0 1,0-1,0-1,5-3,6-3</inkml:trace>
  <inkml:trace contextRef="#ctx0" brushRef="#br0" timeOffset="3763.919">4121 757,'-171'222,"-5"25,166-234,3-6</inkml:trace>
  <inkml:trace contextRef="#ctx0" brushRef="#br0" timeOffset="4084.701">3698 616,'35'36,"-3"-8,-1 1,-2 2,-1 2,-1 0,-2 1,-2 2,-1 1,-1 0,9 28,38 126,-68-189,1 1,0 0,0 0,0-1,0 1,0 0,0-1,1 1,-1-1,1 0,0 0,0 1,0-1,0 0,0 0,0-1,0 1,1 0,-1-1,1 1,-1-1,1 0,0 0,-1 0,1 0,1 0,9-3</inkml:trace>
  <inkml:trace contextRef="#ctx0" brushRef="#br0" timeOffset="4655.09">4545 786,'5'50,"-3"0,-1 0,-2 0,-3-1,-2 1,-8 28,-8-10,104-339,-48 174,-29 81,4-13,0-1,2 1,1 1,1 0,2 1,1 0,1 1,1 1,5-5,-22 28,0 1,0-1,0 1,1-1,-1 1,0-1,1 1,-1 0,1 0,0 0,-1 0,1 0,0 0,-1 0,1 0,0 1,0-1,0 1,0-1,-1 1,1 0,0 0,0 0,0 0,0 0,0 0,0 0,0 1,0-1,0 1,-1-1,1 1,0 0,0 0,-1-1,1 1,0 0,-1 1,1-1,-1 0,1 0,-1 1,0-1,0 1,1 1,75 177,-69-167</inkml:trace>
  <inkml:trace contextRef="#ctx0" brushRef="#br0" timeOffset="5104.116">4403 277,'40'-17,"2"2,0 2,0 1,1 3,0 1,1 2,0 2,3 2,99 24,-146-22,0 0,-1 0,1 0,0-1,0 1,0 0,0 0,-1 0,1-1,0 1,0 0,0 0,0 0,0-1,0 1,0 0,0 0,0 0,0-1,0 1,-1 0,1 0,0-1,1 1,-1 0,0 0,0 0,0-1,0 1,0 0,0 0,0-1,0 1,0 0,0 0,0 0,1-1,-1 1,0 0,0 0,0 0,0 0,1-1,-1 1,0 0,-22-15,22 15,-4-3,-6-2,0 0,0-1,1 0,0 0,0-1,0 0,1-1,0 0,1 0,0 0,0-1,1 0,0-1,0 0,1 1,0-2,1 1,0 0,1-2,1-10</inkml:trace>
</inkml:ink>
</file>

<file path=ppt/ink/ink4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0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52 200,'-2'2,"0"-1,0 0,0 1,1 0,-1-1,0 1,1 0,-1 0,1 0,0 0,0 0,0 0,0 1,0-1,0 0,1 0,-1 1,0-1,1 0,0 1,0-1,0 0,0 1,0 1,0 0,-15 137,10-116,2-1,1 1,0 0,2 0,1-1,1 1,1 0,3 5,-5-16,1-1,0-1,2 1,-1 0,1-1,1 1,0-1,1 0,0-1,1 0,1 0,-1 0,1-1,3 3,-8-12,-1 1,0-1,0 0,0 0,1 0,-1 0,1 0,-1-1,0 1,1-1,-1 0,1 1,-1-1,1 0,0 0,-1-1,1 1,-1 0,1-1,-1 0,0 1,1-1,-1 0,0 0,1 0,-1-1,0 1,0-1,0 1,0-1,0 1,1-3,53-68,-49 61,107-210,-114 220,0 0,1 0,-1 0,0 0,1 1,-1-1,0 0,1 0,-1 1,1-1,-1 0,1 1,0-1,-1 0,1 1,0-1,-1 1,1-1,0 1,0-1,-1 1,1 0,0-1,0 1,0 0,-1 0,1 0,0-1,0 1,0 0,0 0,0 0,-1 0,1 0,0 1,0-1,0 0,0 0,-1 0,1 1,0-1,0 1,0-1,-1 0,1 1,0-1,-1 1,1-1,0 1,-1 0,1-1,-1 1,1 0,-1-1,1 1,-1 0,1 0,-1 0,0-1,1 1,23 52,-17-26,1-1,1 0,2 0,0-1,2-1,5 7,-16-28,0 0,1 0,-1 0,1 0,-1-1,1 1,0-1,0 0,0 0,1 0,-1 0,0-1,1 1,-1-1,1 0,-1 0,1 0,0 0,0-1,-1 1,1-1,0 0,0 0,-1 0,1-1,0 1,-1-1,1 0,0 0,-1 0,1-1,-1 1,1-2,7-2,0 0,-1-1,0-1,0 0,-1 0,0-1,0 0,-1-1,8-9,9-20,-1-1,-2-1,-2-2,-2 0,3-12,-7 19,-1-1,-2-1,-2 0,-1 0,-2 0,-2-1,-1 0,-2 0,-2-20,-7 27,8 32,0-1,0 1,0-1,0 0,0 1,-1-1,1 0,0 1,0-1,0 0,0 1,0-1,0 0,-1 1,1-1,0 0,0 0,-1 1,1-1,0 0,0 0,-1 1,1-1,0 0,0 0,-1 0,1 0,0 1,-1-1,1 0,0 0,-1 0,1 0,0 0,-1 0,1 0,0 0,-1 0,1 0,-1 0,1 0,0 0,-1 0,1 0,0 0,-1 0,1-1,0 1,0 0,-1 0,1 0,0-1,-1 1,1 0,0 0,0-1,-1 1,1 0,0 0,0-1,-4 20,1 2</inkml:trace>
</inkml:ink>
</file>

<file path=ppt/ink/ink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15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120 868,'-14'15,"1"1,0 1,1 0,1 1,1 0,0 1,2 0,0 0,1 1,-1 6,7-24,0 0,0 1,1-1,-1 1,0 0,1-1,-1 1,1-1,0 1,0 0,0-1,0 1,1 0,-1-1,1 1,-1-1,1 1,0-1,0 1,0-1,0 0,1 1,-1-1,1 0,-1 0,1 0,0 0,0 0,-1 0,2 0,-1-1,0 1,0-1,0 0,1 1,-1-1,0 0,1 0,-1 0,1-1,0 1,-1-1,1 1,10-1,0-1,0 0,-1-1,1 0,0-1,-1 0,0-1,0-1,0 0,0 0,-1-1,0-1,0 0,-1 0,0-1,0 0,-1-1,0 0,0-1,-1 1,2-5,-3 7,0 0,0-1,-1 0,0 0,-1-1,0 1,0-1,-1 0,0-1,-1 1,0-1,0 1,-1-1,0 0,-1 0,0 0,0 0,-1 0,-1 0,1 0,-2 0,1 0,-2 0,1 0,-1 1,-1-1,1 1,-2 0,0-2,0 6,1 1,-1 0,0 0,0 0,-1 0,1 1,-1 0,1 0,-1 1,0-1,0 1,0 1,-1-1,1 1,0 0,-1 0,1 1,0 0,-1 0,1 0,0 1,-1 0,1 0,0 1,0 0,0 0,0 0,0 1,0 0,0 0,1 0,0 1,0-1,0 1,0 1,0-1,1 1,3-5,0 0,1 0,-1 1,0-1,0 0,1 1,-1-1,0 0,1 1,-1-1,1 1,-1-1,1 1,-1-1,1 1,-1 0,1-1,-1 1,1 0,0-1,-1 1,1 0,0-1,0 1,-1 0,1-1,0 1,0 0,0 0,0-1,0 1,0 0,0 0,0-1,0 1,1 0,-1 0,0-1,0 1,1 0,-1-1,0 1,1 0,-1-1,0 1,1 0,-1-1,1 1,-1-1,1 1,0-1,-1 1,1-1,-1 0,1 1,0-1,0 0,-1 1,1-1,0 0,-1 0,1 1,0-1,51-4,-7-14,-1-1,-1-2,-1-2,-1-1,-1-3,-2-1,33-31,-16 17,-2-2,-2-3,-2-2,-2-2,-2-2,-3-2,34-59,-33 3,-93 384,13 1,4 103,28-282,-17 257,-48 223,64-541,-1 0,-2 0,-1 0,-1-1,-2-1,-2 0,-10 17,24-47,0 1,0-1,0 0,0 1,0-1,0 0,-1 0,1 0,-1 0,0 0,1-1,-1 1,0 0,0-1,0 1,0-1,0 0,-1 0,1 0,0 0,-1 0,1 0,0 0,-1-1,1 1,-1-1,1 0,-1 0,1 0,-1 0,1 0,-1 0,1-1,0 1,-1-1,1 0,-1 0,1 0,0 0,0 0,0 0,-1 0,1-1,0 1,0-1,1 0,-2 0,-6-14,1-1,0 0,1 0,1-1,1 1,0-1,2 0,0-1,0 1,2-1,0 1,2-1,0 1,3-16,1-18,3 0,2 1,3-1,1 2,3 0,2 1,10-15,78-113,-88 149</inkml:trace>
</inkml:ink>
</file>

<file path=ppt/ink/ink4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0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109 280,'15'-1,"0"0,-1-1,0 0,1-1,-1 0,0-2,0 0,-1 0,0-1,1 0,-2-2,11-7,-17 10,0 0,-1-1,1 1,-1-2,-1 1,1 0,-1-1,0 0,-1 0,0 0,0 0,0 0,-1-1,0 1,1-7,-2 10,-1 0,1 1,-1-1,0 0,0 0,0 0,0 1,0-1,-1 0,0 1,0-1,0 0,0 1,0-1,-1 1,0-1,1 1,-1 0,0 0,-1 0,1 0,-1 0,1 0,-1 1,0-1,0 1,0 0,0 0,0 0,0 0,-1 0,-1 0,-7 0,0 1,1 0,-1 1,0 1,1-1,-1 2,1 0,-1 0,1 1,0 0,0 1,0 0,0 1,1 1,0-1,0 1,0 1,1 0,0 0,0 1,1 0,0 1,0 0,1 0,0 0,1 1,0 0,0 0,-3 10,6-13,0 0,0 0,1 0,0 1,0-1,1 1,0-1,0 1,1-1,0 1,0 0,1-1,0 1,0-1,1 1,0-1,0 0,1 1,0-1,0 0,0-1,1 1,0-1,1 1,-1-1,1-1,0 1,1-1,-1 1,1-1,0-1,0 1,1-1,-1-1,1 1,0-1,0 0,0 0,0-1,3 1,64 11,1-3,0-3,0-4,1-2,11-5,-65 3,4 0</inkml:trace>
</inkml:ink>
</file>

<file path=ppt/ink/ink4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7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0,'-24'1,"0"0,0 1,0 2,0 0,0 2,1 0,-18 8,40-14,-1 1,0-1,1 1,-1-1,1 1,-1-1,1 1,-1 0,1 0,-1 0,1 0,0 0,-1 0,1 0,0 1,0-1,0 0,0 1,0-1,0 1,0-1,1 1,-1-1,0 1,1-1,0 1,-1 0,1-1,0 1,-1 0,1-1,0 1,0 0,1-1,-1 1,0 0,0-1,1 1,-1 0,1-1,0 1,-1-1,1 1,0-1,0 1,0-1,0 0,0 1,0-1,0 0,2 1,127 120,-74-37,-55-83,1 1,-1 1,0-1,0 0,-1 0,1 0,-1 0,1 1,-1-1,0 0,0 0,0 1,-1-1,1 0,-1 0,0 1,0-1,0 0,0 0,0 0,-1 0,1 0,-1-1,0 1,0 0,0-1,0 1,0-1,-2 1,-8 5,0-1,-1 0,-1-1,1 0,-1-1,0 0,0-2,0 1,-1-2,1 0,-1 0,0-2,1 0,-1 0,1-1,-1-1,-1-1,-19-9,29 5</inkml:trace>
  <inkml:trace contextRef="#ctx0" brushRef="#br0" timeOffset="447.075">551 311,'23'1,"0"-1,0 0,0-2,0-1,0 0,-1-2,1-1,-1 0,-1-2,1 0,18-12,-36 18,0 0,0 0,0-1,-1 0,1 0,-1 0,0 0,0 0,0-1,0 1,-1-1,1 0,-1 0,0 0,0 0,-1 0,1 0,-1-1,0 1,0 0,0-1,-1 1,1-1,-1 1,0-1,0 1,-1-1,1 1,-1-1,0 1,0 0,-1-1,1 1,-1 0,0 0,0 0,0 0,-1 0,0 1,1-1,-1 1,0-1,-1 1,1 0,0 0,-1 1,0-1,1 1,-1 0,0 0,-8 0,1 1,0 1,0 0,0 0,-1 1,1 1,0 0,0 0,1 1,-1 1,0 0,1 0,0 1,0 0,0 1,1 0,0 0,0 1,0 0,1 1,0 0,1 0,0 1,-3 3,6-7,-1-1,1 1,0 0,0 0,0 1,1-1,0 1,0 0,0 0,1 0,0 0,0 0,0 1,1-1,0 0,0 1,1-1,0 1,0-1,0 1,1-1,0 1,0-1,1 0,0 0,0 1,0-1,1 0,0-1,0 1,0 0,1-1,-1 0,1 0,1 0,-1 0,1-1,0 1,0-1,0 0,0-1,1 1,0-1,4 2,12-1,1 0,0-2,0 0,-1-1,1-2,0 0,0-2,38 0,98-25,-134 18</inkml:trace>
  <inkml:trace contextRef="#ctx0" brushRef="#br0" timeOffset="832.803">1171 283,'44'-10,"-2"-3,0-1,-1-2,0-1,-1-3,5-5,-42 24,0 0,0 0,0-1,0 0,-1 1,1-1,0 0,-1 0,1 0,-1-1,0 1,0-1,0 1,0-1,0 0,-1 1,1-1,-1 0,0 0,1 0,-2 0,1-1,0 1,0 0,-1 0,0 0,0-1,0 1,0 0,0 0,0-1,-1 1,0 0,0 0,0 0,0 0,0 0,0 0,-1 0,1 0,-1 1,0-1,0 0,0 1,0-1,-1 1,1 0,0 0,-1 0,-1-1,-8 1,-1 0,1 0,0 1,-1 1,1 0,0 1,-1 0,1 1,0 1,0 0,0 0,0 1,1 0,-1 1,1 1,0 0,1 0,-1 1,1 0,1 1,-1 0,1 1,-7 8,7-7,0-1,0 1,1 1,0 0,1 0,1 1,-1-1,2 1,0 1,-1 3,4-12,1 0,0 0,0 0,0 0,0 0,1 0,0 0,-1 0,1 0,1 1,-1-1,1 0,0 0,0 0,0 0,0 0,0-1,1 1,0 0,0-1,0 1,0-1,1 1,-1-1,1 0,0 0,0 0,0 0,0-1,0 1,1-1,-1 0,1 0,2 1,14 3,0 0,0-2,1 0,-1-1,1-2,0 0,-1-1,1 0,0-2,-1-1,1-1,10-3,0 0,-4 2</inkml:trace>
  <inkml:trace contextRef="#ctx0" brushRef="#br0" timeOffset="1281.65">1595 396,'153'-135,"-43"-7,-110 142,0 0,0-1,0 1,0-1,0 1,0 0,1-1,-1 1,0-1,0 1,1 0,-1-1,0 1,0 0,1-1,-1 1,0 0,1 0,-1-1,0 1,1 0,-1 0,1 0,-1-1,0 1,1 0,-1 0,1 0,-1 0,0 0,1 0,-1 0,1 0,-1 0,1 0,-1 0,0 0,1 0,-1 0,1 0,-1 0,0 1,1-1,-1 0,1 0,-1 0,0 1,1-1,-1 0,0 1,1-1,-1 0,0 1,0-1,1 0,-1 1,0-1,0 0,0 1,1-1,-1 1,0-1,0 0,0 1,4 34,-4-25,0-1,1-1,0 1,0 0,1-1,0 1,0-1,1 0,0 1,0-1,1-1,0 1,1 0,0-1,0 0,0 0,1 0,0-1,0 0,1 0,-1-1,1 1,1-2,-1 1,1-1,-1 0,1 0,1-1,-1 0,0-1,1 0,-1 0,1 0,0-1,2-1,5-4,-1 0,0-1,1-1,-2-1,1 0,-1-1,0 0,-1-1,0-1,0 0,-1-1,0 0,-1-1,0 0,-1-1,-1 0,0 0,0-1,-2 0,1-1,-2 0,5-15,-3 6</inkml:trace>
</inkml:ink>
</file>

<file path=ppt/ink/ink4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1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6,'-1'-1,"0"0,-1 1,1-1,0 1,0-1,-1 1,1-1,0 1,0 0,-1 0,1-1,-1 1,1 0,0 0,-1 1,1-1,0 0,0 0,-1 1,1-1,0 0,-1 1,1-1,0 1,0 0,0-1,0 1,0 0,-1 0,1 0,1 0,-1 0,0 0,0 0,0 0,0 0,1 0,-1 0,1 1,-1-1,1 0,-1 0,1 1,-1-1,1 0,-10 64,28 201,-9-188,49 331,-29-290,-28-118,-1-1,0 1,0 0,0-1,1 1,-1-1,0 1,1-1,-1 1,0-1,1 1,-1-1,1 1,-1-1,1 0,-1 1,1-1,-1 0,1 1,-1-1,1 0,-1 0,1 1,-1-1,1 0,0 0,-1 0,1 0,-1 0,1 0,0 0,-1 0,1 0,-1 0,1 0,0 0,-1 0,1-1,-1 1,1 0,0 0,-1-1,1 1,-1 0,1-1,-1 1,1 0,-1-1,0 1,1-1,-1 1,1-1,-1 1,0-1,1 1,-1-1,0 1,0-1,21-39,-18 33,14-31,2 1,1 2,2 0,1 0,1 2,2 2,2 0,1 1,1 1,-27 27,-1-1,1 0,-1 1,1-1,0 1,0 0,0 0,1 0,-1 0,0 0,1 1,-1-1,1 1,-1 0,1 0,-1 1,1-1,0 1,0-1,-1 1,1 0,0 1,-1-1,1 1,0 0,-1-1,1 1,0 1,-1-1,0 1,1-1,-1 1,0 0,0 0,0 0,0 1,0-1,0 1,-1-1,1 1,-1 0,0 0,0 0,2 3,29 135,-29-120,-1 0,-1-1,-1 1,-1 0,-1 0,0 0,-3 5,4-25,-1 1,1 0,0 0,-1-1,1 1,0 0,0-1,0 1,0 0,0 0,0-1,1 1,-1 0,0 0,1-1,0 1,-1 0,1-1,0 1,0-1,0 1,0-1,0 0,0 1,0-1,0 0,1 0,-1 1,8-2</inkml:trace>
  <inkml:trace contextRef="#ctx0" brushRef="#br0" timeOffset="450.44">1073 626,'-3'-2,"0"-1,0 1,-1-1,1 1,-1 0,1 0,-1 1,0-1,0 1,0 0,1 0,-1 0,-1 0,1 1,0-1,0 1,0 0,0 0,0 1,0-1,0 1,0 0,0 0,0 1,0-1,1 1,-1-1,0 1,1 0,-1 1,-2 1,-6 4,0 1,1 0,0 1,0 0,1 1,0 0,1 1,-3 4,7-6,0 0,0 0,1 0,0 0,0 1,2 0,-1 0,1 0,1 0,0 0,0 0,1 0,1 0,0 2,-1-10,1 0,0 0,0 0,0 0,0 0,1 0,-1-1,1 1,0 0,0-1,-1 0,2 1,-1-1,0 0,0 0,1 0,-1 0,1-1,-1 1,1-1,0 1,0-1,0 0,-1 0,1 0,0 0,0-1,0 1,1-1,-1 0,0 0,0 0,0 0,0 0,0-1,0 0,0 1,0-1,0 0,0 0,-1-1,1 1,0 0,-1-1,1 0,0 0,-1 0,0 0,0 0,2-2,14-10,-1 0,0-1,-2-1,0-1,0 0,4-9,1 1,111-148,-130 172,0-1,0 1,0 0,0 0,0 0,1 0,-1 0,0 0,1 1,-1-1,0 0,1 1,-1-1,1 1,-1-1,1 1,-1-1,1 1,-1 0,1 0,-1 0,1 0,-1 0,1 0,-1 1,1-1,-1 0,1 1,-1-1,1 1,-1-1,0 1,1 0,-1 0,0 0,1-1,-1 1,0 0,0 1,0-1,0 0,0 0,0 0,0 1,0-1,-1 0,1 1,0-1,-1 0,1 1,-1-1,0 1,1-1,-1 1,0-1,0 1,0-1,0 1,0 0,0-1,7 56,-8-46,1-1,0 0,0 1,1-1,1 1,0-1,0 0,1 0,0 0,1 0,0-1,1 1,0-1,0 0,1 0,0-1,0 0,1 0,0 0,1-1,0 0,0 0,6 3,8-1</inkml:trace>
  <inkml:trace contextRef="#ctx0" brushRef="#br0" timeOffset="851.879">1469 570,'12'12,"0"1,0 1,-2 0,0 0,0 1,-1 0,-1 1,-1 0,0 0,-1 0,-1 1,1 5,25 86,-31-108,0 1,0-1,0 1,1-1,-1 1,0-1,0 1,1-1,-1 1,0-1,1 0,-1 1,1-1,-1 0,0 1,1-1,-1 0,1 1,-1-1,1 0,-1 0,1 0,-1 1,1-1,-1 0,1 0,-1 0,1 0,-1 0,1 0,0 0,-1 0,1 0,-1 0,1 0,-1 0,1-1,-1 1,1 0,-1 0,1 0,-1-1,1 1,-1 0,1-1,-1 1,0 0,1-1,-1 1,0-1,1 1,-1-1,0 1,1 0,-1-1,0 1,0-1,1 1,-1-1,0 0,0 1,0-1,0 1,0-1,17-39,-16 37,73-203,-73 203,-1 1,1 0,0 0,0-1,0 1,0 0,0 0,0 0,1 0,-1 1,1-1,-1 0,1 0,0 1,0-1,-1 1,1 0,0-1,0 1,0 0,1 0,-1 0,0 1,0-1,0 0,1 1,-1-1,0 1,1 0,-1 0,0 0,1 0,1 1,6 8</inkml:trace>
  <inkml:trace contextRef="#ctx0" brushRef="#br0" timeOffset="4833.087">1920 683,'17'6,"0"0,0-1,0-1,1-1,0 0,-1-1,1-1,0-1,0 0,4-2,-16 2,0-1,1 0,-1 0,0 0,0-1,0 0,-1 0,1 0,0-1,-1 0,1 0,-1 0,0-1,0 0,-1 0,1 0,-1 0,1-1,-1 0,-1 0,1 0,-1 0,0 0,0-1,0 1,-1-1,0 0,0 0,0 0,-1 0,0 0,0-6,-2 9,0-1,0 0,-1 1,0 0,1-1,-1 1,0 0,-1 0,1 0,0 0,-1 0,0 0,1 1,-1-1,0 1,0 0,-1 0,1 0,0 0,-1 1,1-1,-1 1,0 0,1 0,-1 0,0 1,1-1,-1 1,-110 2,105 0,-1 0,0 1,1 1,0 0,0 0,0 0,0 1,1 1,0-1,0 1,0 1,1 0,0 0,0 0,1 1,0-1,0 2,0-1,1 1,1 0,0 0,-1 2,2-6,1 0,0 0,0 1,0-1,1 0,0 1,0-1,0 1,1-1,0 1,0-1,0 1,1-1,-1 1,1-1,1 1,-1-1,1 0,0 1,0-1,0 0,4 4,6 3,0 0,1-1,1 0,0-1,0-1,1 0,0-1,1 0,-1-1,1-1,1-1,-1 0,1-1,0-1,0-1,0 0,0-1,15-1,19-5,-32-1</inkml:trace>
</inkml:ink>
</file>

<file path=ppt/ink/ink4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8,'-1'-1,"1"0,-1 1,0-1,1 1,-1-1,0 1,0-1,1 1,-1-1,0 1,0 0,0-1,0 1,0 0,0 0,1 0,-1 0,0 0,0 0,0 0,0 0,0 0,0 0,0 0,0 1,1-1,-1 0,0 1,0-1,0 0,0 1,1-1,-1 1,0-1,0 1,1 0,-1-1,1 1,-1 0,0-1,1 1,-1 0,1 0,0 0,-1-1,1 1,0 0,-1 1,-16 42,1 151,-1 38,-11-35,28-178,1-13,-1 0,0 0,0 0,0 0,-1 0,-1 0,1 0,-1 0,0-1,0 1,-1 0,-1 2,-4-17,6-5</inkml:trace>
</inkml:ink>
</file>

<file path=ppt/ink/ink4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7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0 147,'29'-10,"14"-7,5-2,-2 3,-3 4,-4 4,-4-1,-3 1,-3 1,-1 3,0 1,-1 2,1 0,-1 1,1-4,0-2,0-5,-5 0</inkml:trace>
</inkml:ink>
</file>

<file path=ppt/ink/ink4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8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0,'-16'154,"6"1,8 47,3 22,-1-222,0 0,0-1,0 1,0 0,0-1,0 1,0 0,1-1,-1 1,0 0,1-1,0 1,-1-1,1 1,0-1,0 1,0-1,0 1,0-1,0 0,0 0,0 0,1 1,-1-1,0 0,1 0,-1-1,1 1,-1 0,1 0,0-1,-1 1,1-1,-1 1,1-1,0 0,-1 0,1 0,0 0,0 0,-1 0,1 0,0 0,-1-1,1 1,-1-1,1 1,0-1,-1 1,1-1,-1 0,1 0,-1 0,0 0,1 0,-1 0,0 0,0-1,0 1,0 0,0-1,0 1,0 0,0-1,0 0,94-104,-67 81,-20 16,1 1,-1 0,1 0,1 1,0 0,-1 1,2 0,-1 0,1 1,0 1,0 0,0 0,1 1,-9 2,-1 1,0 0,0 0,1 0,-1 0,0 1,0-1,1 0,-1 1,0 0,0-1,0 1,0 0,0 0,0 0,0 0,0 1,0-1,-1 0,1 1,0 0,-1-1,1 1,-1 0,0-1,1 1,-1 0,0 0,0 0,0 0,0 0,-1 1,1-1,-1 0,1 0,-1 0,0 1,0-1,0 0,0 2,-10 93,7-89,2-5,-1 0,1 1,0-1,-1 1,2-1,-1 1,0-1,1 1,0-1,0 1,0 0,0-1,0 1,1 0,-1-1,1 1,0-1,0 1,1-1,0 2,8 6</inkml:trace>
</inkml:ink>
</file>

<file path=ppt/ink/ink4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8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260 421,'-47'39,"22"-20,1 1,1 1,0 1,2 0,0 2,2 1,1 0,-2 5,19-28,-1-1,1 0,-1 1,1-1,0 1,-1 0,1-1,0 1,0 0,0 0,0 0,0 0,1 0,-1 0,1 0,-1 0,1 0,0 0,0 0,-1 0,1 0,1 0,-1 0,0 0,1 0,-1 0,1 0,-1 0,1 0,0 0,0 0,0 0,0 0,0-1,0 1,0 0,1-1,-1 1,1-1,-1 1,1-1,-1 0,1 0,0 0,0 0,0 0,0 0,-1 0,1 0,0-1,0 1,0-1,1 1,-1-1,13-6,0 0,0 0,-1-2,0 0,0 0,-1-1,0-1,0 0,-1-1,-1-1,0 1,0-2,2-4,83-93,-96 109,1 0,-1 1,0-1,1 0,-1 0,1 1,-1-1,1 1,-1-1,1 0,0 1,-1-1,1 1,0-1,-1 1,1-1,0 1,0 0,-1-1,1 1,0 0,0 0,0 0,-1-1,1 1,0 0,0 0,0 0,-1 0,1 0,0 0,0 1,0-1,0 0,-1 0,1 1,0-1,0 0,-1 1,1-1,0 1,-1-1,1 1,0-1,-1 1,1-1,-1 1,1 0,-1-1,1 1,-1 0,1-1,-1 1,0 0,1 0,-1-1,0 1,1 0,-1 0,0 0,0 0,-4 57,3-48,-1-6,1-1,0 0,0 1,0-1,0 1,0 0,1-1,0 1,0-1,0 1,0 0,0-1,1 1,0 0,-1-1,1 1,1-1,-1 0,0 1,1-1,0 0,-1 0,1 0,1 0,-1 0,0 0,1-1,-1 1,1-1,0 1,0-1,0 0,0 0,0 0,0-1,1 1,-1-1,0 0,1 0,-1 0,1 0,0-1,-1 1,2-1,10-4,0-1,-1 0,1-1,-1-1,-1 0,1-1,-1 0,-1-1,0-1,0 0,1-2,-3 4,135-153,-121 130,-1 1,-2-1,-1-1,-1-1,-2 0,-2-1,0-1,-3-1,7-31,-18 65,1 0,-2 0,1 0,0 0,0 0,-1 0,1 0,-1-1,1 1,-1 0,0 0,0-1,0 1,0 0,0 0,-1 0,1-1,-1 1,1 0,-1 0,0 0,0 0,0 0,0 0,0 0,-1 0,1 0,0 0,-1 1,1-1,-1 0,0 1,0 0,1-1,-1 1,0 0,0 0,0 0,0 0,0 0,-1 0,1 1,0-1,0 1,0 0,-1-1,1 1,-1 0,-2 1,1 0,-1 1,1-1,0 1,0 0,-1 0,1 0,0 0,1 1,-1 0,0 0,1 0,0 0,0 0,0 1,0-1,0 1,0 0,1 0,0 0,0 0,0 0,0 1,1-1,0 0,0 1,0 1,-6 131,9-110,-2-10,0 13,1-1,2 1,1-1,1 0,1 0,4 5,1 2,-8-23,0 0,1 0,1-1,0 1,1-1,0 0,0-1,1 0,1 0,0 0,1-1,0 0,8 7,-17-17,0 1,1-1,-1 0,1 1,-1-1,0 0,1 1,-1-1,1 0,-1 1,0-1,1 0,-1 0,1 0,-1 0,1 0,-1 1,1-1,-1 0,1 0,-1 0,1 0,-1 0,1 0,-1 0,1-1,-1 1,1 0,-1 0,1 0,-1 0,1-1,-1 1,1 0,-1-1,0 1,1 0,-1 0,1-1,-1 1,0-1,1 1,-1 0,0-1,0 1,1-1,-1 1,0-1,0 1,0-1,0 1,1-1,-1 1,0-1,0 1,0-1,0 1,0-1,0 1,0-1,0 1,0-1,-1 1,1-1,0 1,0-1,0 1,-1-1,0-14</inkml:trace>
</inkml:ink>
</file>

<file path=ppt/ink/ink4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9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0,'57'0,"29"0,5 0,-4 0,-12 0,-13 0,-13 0,-10 0,-7 0,-9 0</inkml:trace>
</inkml:ink>
</file>

<file path=ppt/ink/ink4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4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1 111,'0'-1,"0"0,0 0,1 0,-1 0,1 1,-1-1,0 0,1 0,0 1,-1-1,1 0,-1 1,1-1,0 1,-1-1,1 0,0 1,0 0,-1-1,1 1,0-1,0 1,0 0,0 0,-1-1,1 1,0 0,0 0,0 0,0 0,0 0,0 0,0 0,-1 0,1 1,0-1,0 0,0 0,0 1,-1-1,1 1,0-1,0 0,-1 1,1 0,0-1,0 1,-1-1,1 1,-1 0,1-1,-1 1,1 0,-1 0,1-1,-1 2,35 52,-30-43,172 266,-134-227,-23-93,-5-17,-9 30,2 1,1 0,1 0,1 1,2 0,2-2,92-139,-94 145</inkml:trace>
</inkml:ink>
</file>

<file path=ppt/ink/ink4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4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97,'313'0,"-146"26,-167-26,1 0,-1 0,1 1,0-1,-1 0,1 0,0 0,-1 1,1-1,0 0,-1 0,1 0,0 0,-1 0,1-1,0 1,-1 0,1 0,-1 0,1 0,0-1,-1 1,1 0,0-1,-1 1,1 0,-1-1,1 1,-1-1,1 1,-1-1,0 1,1-1,-1 1,1-1,-1 1,0-1,1 0,-1 1,0-1,0 0,0 1,0-1,1 1,-1-1,0 0,0 1,0-1,0 0,0 1,0-1,-1 0,1 1,0-1,0 0,0 1,-1-1,1 0,0 1,-28-37,20 28,-15-31,20 24</inkml:trace>
</inkml:ink>
</file>

<file path=ppt/ink/ink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16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37,'6'84,"-4"0,-3 0,-5 12,5-82,-10 139,-7 0,-28 105,2-110,45-147,0-1,-1 1,1-1,0 0,0 1,-1-1,1 0,0 0,0 1,0-1,-1 0,1 0,0 0,0 0,0 0,-1 0,1 0,0 0,0 0,0-1,-1 1,1 0,0 0,0-1,-1 1,1 0,0-1,-1 1,1-1,0 1,-1-1,1 1,-1-1,1 0,-1 1,1-1,-1 0,1 1,-1-1,1 0,-1 0,0 1,0-1,1 0,-1 0,0 1,0-1,0 0,0 0,0 0,0 1,0-2,7-5,44-36,3 2,1 3,2 2,1 2,2 3,2 2,-44 20,0 0,0 0,0 1,1 1,0 1,0 0,1 1,0 2,0 0,16 0,-35 2,1 1,-1 0,1 0,-1 0,1 0,-1 1,1-1,-1 0,1 1,-1-1,1 1,-1-1,0 1,1 0,-1-1,0 1,1 0,-1 0,0 0,0 0,0 0,0 0,0 1,0-1,0 0,0 0,0 1,-1-1,1 1,0-1,-1 0,1 1,-1-1,0 1,1-1,-1 1,0-1,0 1,0 0,0-1,0 1,-1-1,1 1,0 0,-29 66,5-39,-1-2,0-1,-2 0,-2-3,0 0,-18 10,24-17,23-15,-15 12,-1-1,0-1,0 0,-1 0,-1-2,0 0,0-1,-1-1,1-1,-2-1,1 0,-9 0,-12-19,28 2</inkml:trace>
  <inkml:trace contextRef="#ctx0" brushRef="#br0" timeOffset="311.944">1078 658,'-33'33,"1"1,2 2,1 1,2 1,1 1,3 2,-1 4,21-41,1-1,0 1,0-1,0 1,1 0,-1-1,1 1,0 0,0 0,0 0,1 0,-1 0,1 0,0 0,0 1,0-1,1 0,0 0,-1 0,1 0,1 0,-1-1,0 1,1 0,0 0,0-1,0 1,0-1,1 0,-1 0,1 0,0 0,0 0,1 0,7 1,1 0,0-1,0-1,0 0,1-1,-1 0,0-1,1 0,-1-1,0 0,0-1,0 0,0-1,0-1,0 0,-1 0,0-1,0-1,9-5,-7 5,-1-1,0-1,0 0,0 0,-1-1,-1-1,0 0,0 0,-1-1,0 0,0 0,-2-1,1 0,-2-1,1 0,-2 0,0 0,0 0,2-15,-7 19,-1 0,0 0,-1 0,1 0,-2 0,1 1,-1-1,-1 1,1-1,-1 1,-1 0,0 1,0-1,0 1,-1 0,0 0,0 0,-1 1,0 0,0 1,0-1,-1 1,0 1,0-1,0 1,0 1,-1 0,1 0,-1 0,0 1,0 1,0-1,0 1,0 1,-7 0,-12 5,3 0</inkml:trace>
  <inkml:trace contextRef="#ctx0" brushRef="#br0" timeOffset="794.511">1784 658,'-28'10,"0"2,0 1,1 1,1 2,1 0,0 2,1 0,1 2,0 1,-15 19,-13 52,50-89,0 0,0 0,0 0,1 0,0 0,-1 1,1-1,0 0,1 0,-1 0,1 0,-1 1,1-1,0 0,0 0,0 0,0 0,1 0,-1-1,1 1,0 0,0-1,0 1,0-1,0 1,0-1,1 0,-1 0,1 0,1 1,9 2,0 0,0-1,1-1,-1 0,1 0,0-2,0 1,-1-2,1 0,0-1,0 0,0-1,-1 0,11-4,-9 1,-1 0,0-2,0 1,0-2,-1 0,0 0,0-2,-1 1,0-1,-1-1,0 0,-1-1,3-4,109-175,-97 147,-2-1,-2 0,-2-2,-2 0,-2-2,-2 1,-3-2,-1 1,-3-1,1-51,-7 96,1-1,0 0,-1 0,0 0,-1 0,0 0,1 0,-2 0,1 0,-1 1,0-1,0 0,0 1,-1 0,0-1,0 1,0 0,-1 0,1 1,-1-1,0 1,-1 0,1 0,-1 0,0 1,0-1,0 1,0 0,0 1,-1-1,1 1,-1 0,0 0,-2 1,1 0,0 1,0 1,0-1,0 1,0 0,0 1,1 0,-1 0,0 0,1 1,-1 0,1 0,0 1,0-1,0 2,1-1,-1 0,1 1,0 0,0 0,1 1,0-1,-1 1,0 3,-9 15,0 0,2 1,1 0,1 0,-4 20,3-1,2-1,2 2,2-1,1 1,3 0,4 36,-2-51,2-1,2 1,0-1,2 0,1-1,1 0,2 0,0-1,2 0,1-1,2-1,0 0,18 20,-28-37,1-1,1 0,-1 0,1-1,0 0,1 0,-1-1,1 0,0 0,1-1,-1-1,1 1,-1-1,4 0,12 1</inkml:trace>
  <inkml:trace contextRef="#ctx0" brushRef="#br0" timeOffset="1385.151">2462 573,'-11'22,"1"0,1 1,1 0,1 0,1 1,1 0,1 0,1 0,2 0,0 1,2 20,-1-40,0 0,1 0,-1 0,1 0,0 0,1 0,-1 0,1 0,0-1,0 1,0-1,1 1,-1-1,1 0,0 0,0 0,1 0,-1 0,1-1,0 0,0 0,0 0,0 0,1 0,-1-1,1 0,-1 0,1 0,0 0,0-1,0 0,0 0,0 0,0-1,0 0,0 0,0 0,0 0,0-1,0 0,0 0,0 0,0 0,-1-1,1 0,2-1,11-11,-1-1,0-1,-1 0,-1-1,0-1,-2 0,0-1,-1 0,-1-1,0 0,1-8,13-20,31-56,-55 104,0 0,0 0,0 0,0 0,-1 0,1 1,0-1,0 0,0 1,0-1,-1 1,1-1,0 1,-1-1,1 1,0-1,-1 1,1 0,0-1,-1 1,1 0,-1 0,1-1,-1 1,0 0,1 0,-1 0,0 0,1-1,-1 1,0 0,0 0,0 0,0 0,0 0,0 0,0 0,0-1,0 1,-1 0,1 0,0 0,0 0,-1 0,1-1,-1 2,3 6,36 238,-37-236,14 83,-3 0,-5 1,-3-1,-5 1,-4 0,-4-1,-4 0,-8 17,16-83,-2-1,0 0,-2-1,-1 1,0-2,-2 1,-1-2,-1 0,-1 0,-1-1,-1-1,0-1,-2 0,-16 12,31-28,-1 0,0 0,0-1,0 1,0-1,0-1,-1 1,1-1,-1 0,1 0,-1 0,0-1,0 0,0 0,0-1,0 1,0-1,0-1,0 1,0-1,0 0,0 0,1-1,-1 0,0 0,1 0,-1 0,1-1,0 0,0 0,0-1,0 0,1 1,-1-1,1-1,0 1,0-1,0 1,1-1,0 0,0 0,0-1,0 1,-1-6,3-9,0 0,1 0,2 0,0 0,0 0,2 0,1 0,0 1,2 0,0 0,1-1,11-30,2 0,3 2,1 1,2 0,3 3,1 0,2 2,2 1,2 2,1 1,2 3,2 1,1 1,1 3,1 2,48-22,-73 43,-1 1,1 1,0 0,0 2,0 0,1 2,10 0,0 1</inkml:trace>
</inkml:ink>
</file>

<file path=ppt/ink/ink4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0 104,'1'0,"-1"0,0 1,1-1,-1 0,1 0,-1 0,0 0,1 0,-1 0,1 0,-1 0,0 0,1 0,-1 0,1 0,-1 0,0-1,1 1,-1 0,1 0,-1 0,0 0,1-1,-1 1,0 0,1 0,-1-1,0 1,0 0,1-1,-1 1,0 0,0-1,1 1,-1 0,0-1,0 1,0-1,0 1,0 0,0-1,1 1,-1-1,0 1,0 0,0-1,0 1,0-1,-1 1,1 0,0-1,0 1,0-1,0 1,0 0,0-1,-1 1,1 0,0-1,0 1,-1 0,1-1,0 1,0 0,-1-1,1 1,40 5,-36-5,85 9,-1-3,1-5,3-4,36 1,-27 1,-101 1,0 0,1 0,-1 0,1 0,-1 0,1 0,-1 0,1 0,-1 0,1 0,-1-1,1 1,-1 0,0 0,1 0,-1-1,1 1,-1 0,0-1,1 1,-1 0,0-1,1 1,-1 0,0-1,0 1,1-1,-1 1,0-1,0 1,0-1,0 1,1 0,-1-1,0 1,0-1,0 1,0-1,0 1,0-1,0 1,0-1,-1 1,1-1,0 1,0-1,0 1,0 0,-1-1,1 1,0-1,0 1,-1-1,1 1,0 0,-1-1,1 1,0 0,-1-1,1 1,-1 0,1 0,0-1,-1 1,1 0,-1 0,-27-21,-70-31,81 43</inkml:trace>
</inkml:ink>
</file>

<file path=ppt/ink/ink4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5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83,'1'-2,"1"0,-1 0,1 0,-1 0,1 1,0-1,0 0,-1 1,1 0,0-1,0 1,1 0,-1 0,0 0,0 0,0 1,1-1,-1 1,0-1,1 1,-1 0,0 0,1 0,-1 0,1 0,0 0,338-3,-267 3,-62 0</inkml:trace>
  <inkml:trace contextRef="#ctx0" brushRef="#br0" timeOffset="271.087">29 252,'14'0,"15"0,7 0,2 0,-1 0,-1 0,-3 0,-1 0,-2 0,-2 0,1 0,-2 0,1 0,0 0,0 0,-5 0</inkml:trace>
  <inkml:trace contextRef="#ctx0" brushRef="#br0" timeOffset="1289.671">734 421,'320'-143,"-297"132,-1-1,0-1,-1-1,-1-1,0 0,-2-2,1 0,-2-1,0-1,-1 0,10-18,-26 36,1 0,0 0,-1 0,1 0,-1-1,0 1,1 0,-1 0,0 0,0-1,1 1,-1 0,0 0,0-1,-1 1,1 0,0 0,0-1,0 1,-1 0,1 0,-1 0,1 0,-1-1,1 1,-1 0,0 0,0 0,1 0,-1 0,0 1,0-1,0 0,0 0,0 0,0 1,0-1,0 1,0-1,0 1,-1-1,1 1,0-1,0 1,0 0,-1 0,1 0,0 0,0 0,-1 0,1 0,0 0,0 0,-1 0,1 1,0-1,0 0,0 1,0-1,0 1,-1 0,1-1,0 1,0 0,0-1,0 1,1 0,-1 0,0 0,0 1,-10 1,0 1,1 0,0 1,0 0,0 1,1 0,0 0,0 1,0 0,1 1,0 0,0 0,1 1,0 0,1 0,0 0,0 1,1 0,0 0,1 1,0-1,-1 9,5-16,-1 0,1 0,1 1,-1-1,0 0,1 0,0 0,0 0,0 0,0 0,0 0,1 0,-1 0,1 0,-1-1,1 1,0 0,0-1,1 0,-1 1,0-1,1 0,-1 0,1-1,0 1,0 0,-1-1,1 0,0 1,0-1,0 0,1-1,0 1,109 10,-87-10,0-2,0 0,-1-2,1-1,-1-1,1-1,-1-1,-1-1,0-1,0-1,9-7,11-10,-1-3,-2-2,-1-1,11-14,-52 48,0-1,0 0,0 0,0 0,0 1,0-1,0 0,0 0,0 0,0-1,0 1,0 0,0 0,0-1,0 1,0 0,0-1,0 1,0-1,0 1,0-1,1 1,-1-1,0 0,0 1,1-1,-1 0,0 0,1 0,-1 0,1 1,-1-1,1 0,-1 0,1 0,0 0,-1 0,1 0,0 0,0 0,0 0,0 0,0 0,0 0,0 0,0 0,0 0,0 0,0 0,1 0,-1 0,0 0,1 0,-1 0,1 0,-1 0,1 0,0 0,-1 1,1-1,0 0,-1 0,1 1,0-1,0 0,-11 4,1 0,-1 0,0 1,1 1,0-1,0 1,0 1,1 0,-1 0,2 0,-6 6,10-9,0 0,0 0,0 1,0-1,1 1,0 0,-1-1,1 1,1 0,-1 0,0 1,1-1,0 0,0 0,0 1,1-1,-1 0,1 1,0-1,0 1,1-1,-1 0,1 1,0-1,0 0,1 0,-1 1,1-1,3 1,0 0,1-1,-1 1,1-1,0 0,0 0,0-1,1 0,-1 0,1-1,0 1,-1-2,1 1,0-1,0 0,0 0,0 0,1-1,-1-1,0 1,0-1,0 0,0 0,1-2,17 2,0 0,-1-1,0-1,0-2,0 0,0-1,-1-1,0-2,-1 0,0-1,0-1,-1-2,0 0,-1-1,-1 0,0-2,-1 0,1-3,-13 12,-3 5,0 0,-1 1,0-1,1 0,-1 0,0-1,0 1,0 0,0-1,0 1,-1-1,1 0,-1 1,0-1,0 0,0 0,0 0,0 0,0 0,-1 0,0 0,1 0,-1 0,0 0,-1 0,1-3,-4 5,0 1,0-1,0 1,-1 0,1 0,0 0,0 1,0 0,0-1,0 1,1 0,-1 1,0-1,0 1,1 0,-1 0,1 0,-1 0,1 0,0 1,0 0,0 0,0-1,1 2,-1-1,2-2,-8 6,-1 1,2 1,-1 0,1 0,0 0,1 1,0 0,1 1,0-1,1 1,0 1,1-1,0 0,0 1,1 0,1 0,0 0,1 0,0 0,4-5,0-1,0 0,0-1,1 1,0-1,0 1,1-1,0 0,-1-1,2 1,-1-1,0 0,1 0,0-1,0 0,0 0,0 0,0-1,1 1,-1-2,1 1,-1-1,1 0,0 0,-1-1,1 1,0-2,0 1,-1-1,1 0,0 0,-1-1,1 0,-1 0,0 0,2-2,46-58,-46 46</inkml:trace>
</inkml:ink>
</file>

<file path=ppt/ink/ink4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9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12 178,'-10'271,"9"-239,12-44,57-165,-42 135,1 0,2 2,2 2,2 0,16-13,-45 47,1 0,0 0,0 1,0-1,0 1,0 0,1 0,0 1,-1 0,1 0,0 0,0 1,0-1,0 1,0 1,0-1,3 1,-6 2,0 0,-1 0,1 0,-1 0,1 1,-1-1,0 1,0 0,0-1,-1 1,1 0,-1 0,1 0,-1 0,0 0,0 0,0 0,-1 1,1-1,-1 0,0 0,0 1,0 2,3 13,4 9,-2-3</inkml:trace>
</inkml:ink>
</file>

<file path=ppt/ink/ink4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9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1 135,'33'0,"31"0,9 0,-3 0,-9 0,-9 0,-10 0,-16 0,-13-5,-13-1,-6-5,-8 0,-1-4,-3-3,2-4,3-3,4 3</inkml:trace>
</inkml:ink>
</file>

<file path=ppt/ink/ink4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8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0,'-33'34,"-22"20,-5 7,3-4,5-5,8-13,6-7,5-10,3-8,6-7</inkml:trace>
  <inkml:trace contextRef="#ctx0" brushRef="#br0" timeOffset="266.314">60 29,'2'0,"1"-1,-1 1,0 0,1 0,-1 0,0 0,1 1,-1-1,0 1,0-1,1 1,-1 0,0 0,0 0,0 0,0 0,0 0,0 0,0 1,-1-1,1 1,0 0,0 0,174 161,-59-43,-105-105</inkml:trace>
</inkml:ink>
</file>

<file path=ppt/ink/ink4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0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52 200,'-2'2,"0"-1,0 0,0 1,1 0,-1-1,0 1,1 0,-1 0,1 0,0 0,0 0,0 0,0 1,0-1,0 0,1 0,-1 1,0-1,1 0,0 1,0-1,0 0,0 1,0 1,0 0,-15 137,10-116,2-1,1 1,0 0,2 0,1-1,1 1,1 0,3 5,-5-16,1-1,0-1,2 1,-1 0,1-1,1 1,0-1,1 0,0-1,1 0,1 0,-1 0,1-1,3 3,-8-12,-1 1,0-1,0 0,0 0,1 0,-1 0,1 0,-1-1,0 1,1-1,-1 0,1 1,-1-1,1 0,0 0,-1-1,1 1,-1 0,1-1,-1 0,0 1,1-1,-1 0,0 0,1 0,-1-1,0 1,0-1,0 1,0-1,0 1,1-3,53-68,-49 61,107-210,-114 220,0 0,1 0,-1 0,0 0,1 1,-1-1,0 0,1 0,-1 1,1-1,-1 0,1 1,0-1,-1 0,1 1,0-1,-1 1,1-1,0 1,0-1,-1 1,1 0,0-1,0 1,0 0,-1 0,1 0,0-1,0 1,0 0,0 0,0 0,-1 0,1 0,0 1,0-1,0 0,0 0,-1 0,1 1,0-1,0 1,0-1,-1 0,1 1,0-1,-1 1,1-1,0 1,-1 0,1-1,-1 1,1 0,-1-1,1 1,-1 0,1 0,-1 0,0-1,1 1,23 52,-17-26,1-1,1 0,2 0,0-1,2-1,5 7,-16-28,0 0,1 0,-1 0,1 0,-1-1,1 1,0-1,0 0,0 0,1 0,-1 0,0-1,1 1,-1-1,1 0,-1 0,1 0,0 0,0-1,-1 1,1-1,0 0,0 0,-1 0,1-1,0 1,-1-1,1 0,0 0,-1 0,1-1,-1 1,1-2,7-2,0 0,-1-1,0-1,0 0,-1 0,0-1,0 0,-1-1,8-9,9-20,-1-1,-2-1,-2-2,-2 0,3-12,-7 19,-1-1,-2-1,-2 0,-1 0,-2 0,-2-1,-1 0,-2 0,-2-20,-7 27,8 32,0-1,0 1,0-1,0 0,0 1,-1-1,1 0,0 1,0-1,0 0,0 1,0-1,0 0,-1 1,1-1,0 0,0 0,-1 1,1-1,0 0,0 0,-1 1,1-1,0 0,0 0,-1 0,1 0,0 1,-1-1,1 0,0 0,-1 0,1 0,0 0,-1 0,1 0,0 0,-1 0,1 0,-1 0,1 0,0 0,-1 0,1 0,0 0,-1 0,1-1,0 1,0 0,-1 0,1 0,0-1,-1 1,1 0,0 0,0-1,-1 1,1 0,0 0,0-1,-4 20,1 2</inkml:trace>
</inkml:ink>
</file>

<file path=ppt/ink/ink4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0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109 280,'15'-1,"0"0,-1-1,0 0,1-1,-1 0,0-2,0 0,-1 0,0-1,1 0,-2-2,11-7,-17 10,0 0,-1-1,1 1,-1-2,-1 1,1 0,-1-1,0 0,-1 0,0 0,0 0,0 0,-1-1,0 1,1-7,-2 10,-1 0,1 1,-1-1,0 0,0 0,0 0,0 1,0-1,-1 0,0 1,0-1,0 0,0 1,0-1,-1 1,0-1,1 1,-1 0,0 0,-1 0,1 0,-1 0,1 0,-1 1,0-1,0 1,0 0,0 0,0 0,0 0,-1 0,-1 0,-7 0,0 1,1 0,-1 1,0 1,1-1,-1 2,1 0,-1 0,1 1,0 0,0 1,0 0,0 1,1 1,0-1,0 1,0 1,1 0,0 0,0 1,1 0,0 1,0 0,1 0,0 0,1 1,0 0,0 0,-3 10,6-13,0 0,0 0,1 0,0 1,0-1,1 1,0-1,0 1,1-1,0 1,0 0,1-1,0 1,0-1,1 1,0-1,0 0,1 1,0-1,0 0,0-1,1 1,0-1,1 1,-1-1,1-1,0 1,1-1,-1 1,1-1,0-1,0 1,1-1,-1-1,1 1,0-1,0 0,0 0,0-1,3 1,64 11,1-3,0-3,0-4,1-2,11-5,-65 3,4 0</inkml:trace>
</inkml:ink>
</file>

<file path=ppt/ink/ink4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7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0,'-24'1,"0"0,0 1,0 2,0 0,0 2,1 0,-18 8,40-14,-1 1,0-1,1 1,-1-1,1 1,-1-1,1 1,-1 0,1 0,-1 0,1 0,0 0,-1 0,1 0,0 1,0-1,0 0,0 1,0-1,0 1,0-1,1 1,-1-1,0 1,1-1,0 1,-1 0,1-1,0 1,-1 0,1-1,0 1,0 0,1-1,-1 1,0 0,0-1,1 1,-1 0,1-1,0 1,-1-1,1 1,0-1,0 1,0-1,0 0,0 1,0-1,0 0,2 1,127 120,-74-37,-55-83,1 1,-1 1,0-1,0 0,-1 0,1 0,-1 0,1 1,-1-1,0 0,0 0,0 1,-1-1,1 0,-1 0,0 1,0-1,0 0,0 0,0 0,-1 0,1 0,-1-1,0 1,0 0,0-1,0 1,0-1,-2 1,-8 5,0-1,-1 0,-1-1,1 0,-1-1,0 0,0-2,0 1,-1-2,1 0,-1 0,0-2,1 0,-1 0,1-1,-1-1,-1-1,-19-9,29 5</inkml:trace>
  <inkml:trace contextRef="#ctx0" brushRef="#br0" timeOffset="447.075">551 311,'23'1,"0"-1,0 0,0-2,0-1,0 0,-1-2,1-1,-1 0,-1-2,1 0,18-12,-36 18,0 0,0 0,0-1,-1 0,1 0,-1 0,0 0,0 0,0-1,0 1,-1-1,1 0,-1 0,0 0,0 0,-1 0,1 0,-1-1,0 1,0 0,0-1,-1 1,1-1,-1 1,0-1,0 1,-1-1,1 1,-1-1,0 1,0 0,-1-1,1 1,-1 0,0 0,0 0,0 0,-1 0,0 1,1-1,-1 1,0-1,-1 1,1 0,0 0,-1 1,0-1,1 1,-1 0,0 0,-8 0,1 1,0 1,0 0,0 0,-1 1,1 1,0 0,0 0,1 1,-1 1,0 0,1 0,0 1,0 0,0 1,1 0,0 0,0 1,0 0,1 1,0 0,1 0,0 1,-3 3,6-7,-1-1,1 1,0 0,0 0,0 1,1-1,0 1,0 0,0 0,1 0,0 0,0 0,0 1,1-1,0 0,0 1,1-1,0 1,0-1,0 1,1-1,0 1,0-1,1 0,0 0,0 1,0-1,1 0,0-1,0 1,0 0,1-1,-1 0,1 0,1 0,-1 0,1-1,0 1,0-1,0 0,0-1,1 1,0-1,4 2,12-1,1 0,0-2,0 0,-1-1,1-2,0 0,0-2,38 0,98-25,-134 18</inkml:trace>
  <inkml:trace contextRef="#ctx0" brushRef="#br0" timeOffset="832.803">1171 283,'44'-10,"-2"-3,0-1,-1-2,0-1,-1-3,5-5,-42 24,0 0,0 0,0-1,0 0,-1 1,1-1,0 0,-1 0,1 0,-1-1,0 1,0-1,0 1,0-1,0 0,-1 1,1-1,-1 0,0 0,1 0,-2 0,1-1,0 1,0 0,-1 0,0 0,0-1,0 1,0 0,0 0,0-1,-1 1,0 0,0 0,0 0,0 0,0 0,0 0,-1 0,1 0,-1 1,0-1,0 0,0 1,0-1,-1 1,1 0,0 0,-1 0,-1-1,-8 1,-1 0,1 0,0 1,-1 1,1 0,0 1,-1 0,1 1,0 1,0 0,0 0,0 1,1 0,-1 1,1 1,0 0,1 0,-1 1,1 0,1 1,-1 0,1 1,-7 8,7-7,0-1,0 1,1 1,0 0,1 0,1 1,-1-1,2 1,0 1,-1 3,4-12,1 0,0 0,0 0,0 0,0 0,1 0,0 0,-1 0,1 0,1 1,-1-1,1 0,0 0,0 0,0 0,0 0,0-1,1 1,0 0,0-1,0 1,0-1,1 1,-1-1,1 0,0 0,0 0,0 0,0-1,0 1,1-1,-1 0,1 0,2 1,14 3,0 0,0-2,1 0,-1-1,1-2,0 0,-1-1,1 0,0-2,-1-1,1-1,10-3,0 0,-4 2</inkml:trace>
  <inkml:trace contextRef="#ctx0" brushRef="#br0" timeOffset="1281.65">1595 396,'153'-135,"-43"-7,-110 142,0 0,0-1,0 1,0-1,0 1,0 0,1-1,-1 1,0-1,0 1,1 0,-1-1,0 1,0 0,1-1,-1 1,0 0,1 0,-1-1,0 1,1 0,-1 0,1 0,-1-1,0 1,1 0,-1 0,1 0,-1 0,0 0,1 0,-1 0,1 0,-1 0,1 0,-1 0,0 0,1 0,-1 0,1 0,-1 0,0 1,1-1,-1 0,1 0,-1 0,0 1,1-1,-1 0,0 1,1-1,-1 0,0 1,0-1,1 0,-1 1,0-1,0 0,0 1,1-1,-1 1,0-1,0 0,0 1,4 34,-4-25,0-1,1-1,0 1,0 0,1-1,0 1,0-1,1 0,0 1,0-1,1-1,0 1,1 0,0-1,0 0,0 0,1 0,0-1,0 0,1 0,-1-1,1 1,1-2,-1 1,1-1,-1 0,1 0,1-1,-1 0,0-1,1 0,-1 0,1 0,0-1,2-1,5-4,-1 0,0-1,1-1,-2-1,1 0,-1-1,0 0,-1-1,0-1,0 0,-1-1,0 0,-1-1,0 0,-1-1,-1 0,0 0,0-1,-2 0,1-1,-2 0,5-15,-3 6</inkml:trace>
</inkml:ink>
</file>

<file path=ppt/ink/ink4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1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6,'-1'-1,"0"0,-1 1,1-1,0 1,0-1,-1 1,1-1,0 1,0 0,-1 0,1-1,-1 1,1 0,0 0,-1 1,1-1,0 0,0 0,-1 1,1-1,0 0,-1 1,1-1,0 1,0 0,0-1,0 1,0 0,-1 0,1 0,1 0,-1 0,0 0,0 0,0 0,0 0,1 0,-1 0,1 1,-1-1,1 0,-1 0,1 1,-1-1,1 0,-10 64,28 201,-9-188,49 331,-29-290,-28-118,-1-1,0 1,0 0,0-1,1 1,-1-1,0 1,1-1,-1 1,0-1,1 1,-1-1,1 1,-1-1,1 0,-1 1,1-1,-1 0,1 1,-1-1,1 0,-1 0,1 1,-1-1,1 0,0 0,-1 0,1 0,-1 0,1 0,0 0,-1 0,1 0,-1 0,1 0,0 0,-1 0,1-1,-1 1,1 0,0 0,-1-1,1 1,-1 0,1-1,-1 1,1 0,-1-1,0 1,1-1,-1 1,1-1,-1 1,0-1,1 1,-1-1,0 1,0-1,21-39,-18 33,14-31,2 1,1 2,2 0,1 0,1 2,2 2,2 0,1 1,1 1,-27 27,-1-1,1 0,-1 1,1-1,0 1,0 0,0 0,1 0,-1 0,0 0,1 1,-1-1,1 1,-1 0,1 0,-1 1,1-1,0 1,0-1,-1 1,1 0,0 1,-1-1,1 1,0 0,-1-1,1 1,0 1,-1-1,0 1,1-1,-1 1,0 0,0 0,0 0,0 1,0-1,0 1,-1-1,1 1,-1 0,0 0,0 0,2 3,29 135,-29-120,-1 0,-1-1,-1 1,-1 0,-1 0,0 0,-3 5,4-25,-1 1,1 0,0 0,-1-1,1 1,0 0,0-1,0 1,0 0,0 0,0-1,1 1,-1 0,0 0,1-1,0 1,-1 0,1-1,0 1,0-1,0 1,0-1,0 0,0 1,0-1,0 0,1 0,-1 1,8-2</inkml:trace>
  <inkml:trace contextRef="#ctx0" brushRef="#br0" timeOffset="450.44">1073 626,'-3'-2,"0"-1,0 1,-1-1,1 1,-1 0,1 0,-1 1,0-1,0 1,0 0,1 0,-1 0,-1 0,1 1,0-1,0 1,0 0,0 0,0 1,0-1,0 1,0 0,0 0,0 1,0-1,1 1,-1-1,0 1,1 0,-1 1,-2 1,-6 4,0 1,1 0,0 1,0 0,1 1,0 0,1 1,-3 4,7-6,0 0,0 0,1 0,0 0,0 1,2 0,-1 0,1 0,1 0,0 0,0 0,1 0,1 0,0 2,-1-10,1 0,0 0,0 0,0 0,0 0,1 0,-1-1,1 1,0 0,0-1,-1 0,2 1,-1-1,0 0,0 0,1 0,-1 0,1-1,-1 1,1-1,0 1,0-1,0 0,-1 0,1 0,0 0,0-1,0 1,1-1,-1 0,0 0,0 0,0 0,0 0,0-1,0 0,0 1,0-1,0 0,0 0,-1-1,1 1,0 0,-1-1,1 0,0 0,-1 0,0 0,0 0,2-2,14-10,-1 0,0-1,-2-1,0-1,0 0,4-9,1 1,111-148,-130 172,0-1,0 1,0 0,0 0,0 0,1 0,-1 0,0 0,1 1,-1-1,0 0,1 1,-1-1,1 1,-1-1,1 1,-1-1,1 1,-1 0,1 0,-1 0,1 0,-1 0,1 0,-1 1,1-1,-1 0,1 1,-1-1,1 1,-1-1,0 1,1 0,-1 0,0 0,1-1,-1 1,0 0,0 1,0-1,0 0,0 0,0 0,0 1,0-1,-1 0,1 1,0-1,-1 0,1 1,-1-1,0 1,1-1,-1 1,0-1,0 1,0-1,0 1,0 0,0-1,7 56,-8-46,1-1,0 0,0 1,1-1,1 1,0-1,0 0,1 0,0 0,1 0,0-1,1 1,0-1,0 0,1 0,0-1,0 0,1 0,0 0,1-1,0 0,0 0,6 3,8-1</inkml:trace>
  <inkml:trace contextRef="#ctx0" brushRef="#br0" timeOffset="851.879">1469 570,'12'12,"0"1,0 1,-2 0,0 0,0 1,-1 0,-1 1,-1 0,0 0,-1 0,-1 1,1 5,25 86,-31-108,0 1,0-1,0 1,1-1,-1 1,0-1,0 1,1-1,-1 1,0-1,1 0,-1 1,1-1,-1 0,0 1,1-1,-1 0,1 1,-1-1,1 0,-1 0,1 0,-1 1,1-1,-1 0,1 0,-1 0,1 0,-1 0,1 0,0 0,-1 0,1 0,-1 0,1 0,-1 0,1-1,-1 1,1 0,-1 0,1 0,-1-1,1 1,-1 0,1-1,-1 1,0 0,1-1,-1 1,0-1,1 1,-1-1,0 1,1 0,-1-1,0 1,0-1,1 1,-1-1,0 0,0 1,0-1,0 1,0-1,17-39,-16 37,73-203,-73 203,-1 1,1 0,0 0,0-1,0 1,0 0,0 0,0 0,1 0,-1 1,1-1,-1 0,1 0,0 1,0-1,-1 1,1 0,0-1,0 1,0 0,1 0,-1 0,0 1,0-1,0 0,1 1,-1-1,0 1,1 0,-1 0,0 0,1 0,1 1,6 8</inkml:trace>
  <inkml:trace contextRef="#ctx0" brushRef="#br0" timeOffset="4833.087">1920 683,'17'6,"0"0,0-1,0-1,1-1,0 0,-1-1,1-1,0-1,0 0,4-2,-16 2,0-1,1 0,-1 0,0 0,0-1,0 0,-1 0,1 0,0-1,-1 0,1 0,-1 0,0-1,0 0,-1 0,1 0,-1 0,1-1,-1 0,-1 0,1 0,-1 0,0 0,0-1,0 1,-1-1,0 0,0 0,0 0,-1 0,0 0,0-6,-2 9,0-1,0 0,-1 1,0 0,1-1,-1 1,0 0,-1 0,1 0,0 0,-1 0,0 0,1 1,-1-1,0 1,0 0,-1 0,1 0,0 0,-1 1,1-1,-1 1,0 0,1 0,-1 0,0 1,1-1,-1 1,-110 2,105 0,-1 0,0 1,1 1,0 0,0 0,0 0,0 1,1 1,0-1,0 1,0 1,1 0,0 0,0 0,1 1,0-1,0 2,0-1,1 1,1 0,0 0,-1 2,2-6,1 0,0 0,0 1,0-1,1 0,0 1,0-1,0 1,1-1,0 1,0-1,0 1,1-1,-1 1,1-1,1 1,-1-1,1 0,0 1,0-1,0 0,4 4,6 3,0 0,1-1,1 0,0-1,0-1,1 0,0-1,1 0,-1-1,1-1,1-1,-1 0,1-1,0-1,0-1,0 0,0-1,15-1,19-5,-32-1</inkml:trace>
</inkml:ink>
</file>

<file path=ppt/ink/ink4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8,'-1'-1,"1"0,-1 1,0-1,1 1,-1-1,0 1,0-1,1 1,-1-1,0 1,0 0,0-1,0 1,0 0,0 0,1 0,-1 0,0 0,0 0,0 0,0 0,0 0,0 0,0 0,0 1,1-1,-1 0,0 1,0-1,0 0,0 1,1-1,-1 1,0-1,0 1,1 0,-1-1,1 1,-1 0,0-1,1 1,-1 0,1 0,0 0,-1-1,1 1,0 0,-1 1,-16 42,1 151,-1 38,-11-35,28-178,1-13,-1 0,0 0,0 0,0 0,-1 0,-1 0,1 0,-1 0,0-1,0 1,-1 0,-1 2,-4-17,6-5</inkml:trace>
</inkml:ink>
</file>

<file path=ppt/ink/ink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31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17 113,'-17'-2,"38"-3,0 1,194-17,-75 13,171-27,-7 7,-4 18,-301 10</inkml:trace>
</inkml:ink>
</file>

<file path=ppt/ink/ink4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7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0 147,'29'-10,"14"-7,5-2,-2 3,-3 4,-4 4,-4-1,-3 1,-3 1,-1 3,0 1,-1 2,1 0,-1 1,1-4,0-2,0-5,-5 0</inkml:trace>
</inkml:ink>
</file>

<file path=ppt/ink/ink4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8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0,'-16'154,"6"1,8 47,3 22,-1-222,0 0,0-1,0 1,0 0,0-1,0 1,0 0,1-1,-1 1,0 0,1-1,0 1,-1-1,1 1,0-1,0 1,0-1,0 1,0-1,0 0,0 0,0 0,1 1,-1-1,0 0,1 0,-1-1,1 1,-1 0,1 0,0-1,-1 1,1-1,-1 1,1-1,0 0,-1 0,1 0,0 0,0 0,-1 0,1 0,0 0,-1-1,1 1,-1-1,1 1,0-1,-1 1,1-1,-1 0,1 0,-1 0,0 0,1 0,-1 0,0 0,0-1,0 1,0 0,0-1,0 1,0 0,0-1,0 0,94-104,-67 81,-20 16,1 1,-1 0,1 0,1 1,0 0,-1 1,2 0,-1 0,1 1,0 1,0 0,0 0,1 1,-9 2,-1 1,0 0,0 0,1 0,-1 0,0 1,0-1,1 0,-1 1,0 0,0-1,0 1,0 0,0 0,0 0,0 0,0 1,0-1,-1 0,1 1,0 0,-1-1,1 1,-1 0,0-1,1 1,-1 0,0 0,0 0,0 0,0 0,-1 1,1-1,-1 0,1 0,-1 0,0 1,0-1,0 0,0 2,-10 93,7-89,2-5,-1 0,1 1,0-1,-1 1,2-1,-1 1,0-1,1 1,0-1,0 1,0 0,0-1,0 1,1 0,-1-1,1 1,0-1,0 1,1-1,0 2,8 6</inkml:trace>
</inkml:ink>
</file>

<file path=ppt/ink/ink4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8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260 421,'-47'39,"22"-20,1 1,1 1,0 1,2 0,0 2,2 1,1 0,-2 5,19-28,-1-1,1 0,-1 1,1-1,0 1,-1 0,1-1,0 1,0 0,0 0,0 0,0 0,1 0,-1 0,1 0,-1 0,1 0,0 0,0 0,-1 0,1 0,1 0,-1 0,0 0,1 0,-1 0,1 0,-1 0,1 0,0 0,0 0,0 0,0 0,0-1,0 1,0 0,1-1,-1 1,1-1,-1 1,1-1,-1 0,1 0,0 0,0 0,0 0,0 0,-1 0,1 0,0-1,0 1,0-1,1 1,-1-1,13-6,0 0,0 0,-1-2,0 0,0 0,-1-1,0-1,0 0,-1-1,-1-1,0 1,0-2,2-4,83-93,-96 109,1 0,-1 1,0-1,1 0,-1 0,1 1,-1-1,1 1,-1-1,1 0,0 1,-1-1,1 1,0-1,-1 1,1-1,0 1,0 0,-1-1,1 1,0 0,0 0,0 0,-1-1,1 1,0 0,0 0,0 0,-1 0,1 0,0 0,0 1,0-1,0 0,-1 0,1 1,0-1,0 0,-1 1,1-1,0 1,-1-1,1 1,0-1,-1 1,1-1,-1 1,1 0,-1-1,1 1,-1 0,1-1,-1 1,0 0,1 0,-1-1,0 1,1 0,-1 0,0 0,0 0,-4 57,3-48,-1-6,1-1,0 0,0 1,0-1,0 1,0 0,1-1,0 1,0-1,0 1,0 0,0-1,1 1,0 0,-1-1,1 1,1-1,-1 0,0 1,1-1,0 0,-1 0,1 0,1 0,-1 0,0 0,1-1,-1 1,1-1,0 1,0-1,0 0,0 0,0 0,0-1,1 1,-1-1,0 0,1 0,-1 0,1 0,0-1,-1 1,2-1,10-4,0-1,-1 0,1-1,-1-1,-1 0,1-1,-1 0,-1-1,0-1,0 0,1-2,-3 4,135-153,-121 130,-1 1,-2-1,-1-1,-1-1,-2 0,-2-1,0-1,-3-1,7-31,-18 65,1 0,-2 0,1 0,0 0,0 0,-1 0,1 0,-1-1,1 1,-1 0,0 0,0-1,0 1,0 0,0 0,-1 0,1-1,-1 1,1 0,-1 0,0 0,0 0,0 0,0 0,0 0,-1 0,1 0,0 0,-1 1,1-1,-1 0,0 1,0 0,1-1,-1 1,0 0,0 0,0 0,0 0,0 0,-1 0,1 1,0-1,0 1,0 0,-1-1,1 1,-1 0,-2 1,1 0,-1 1,1-1,0 1,0 0,-1 0,1 0,0 0,1 1,-1 0,0 0,1 0,0 0,0 0,0 1,0-1,0 1,0 0,1 0,0 0,0 0,0 0,0 1,1-1,0 0,0 1,0 1,-6 131,9-110,-2-10,0 13,1-1,2 1,1-1,1 0,1 0,4 5,1 2,-8-23,0 0,1 0,1-1,0 1,1-1,0 0,0-1,1 0,1 0,0 0,1-1,0 0,8 7,-17-17,0 1,1-1,-1 0,1 1,-1-1,0 0,1 1,-1-1,1 0,-1 1,0-1,1 0,-1 0,1 0,-1 0,1 0,-1 1,1-1,-1 0,1 0,-1 0,1 0,-1 0,1 0,-1 0,1-1,-1 1,1 0,-1 0,1 0,-1 0,1-1,-1 1,1 0,-1-1,0 1,1 0,-1 0,1-1,-1 1,0-1,1 1,-1 0,0-1,0 1,1-1,-1 1,0-1,0 1,0-1,0 1,1-1,-1 1,0-1,0 1,0-1,0 1,0-1,0 1,0-1,0 1,0-1,-1 1,1-1,0 1,0-1,0 1,-1-1,0-14</inkml:trace>
</inkml:ink>
</file>

<file path=ppt/ink/ink4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9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0,'57'0,"29"0,5 0,-4 0,-12 0,-13 0,-13 0,-10 0,-7 0,-9 0</inkml:trace>
</inkml:ink>
</file>

<file path=ppt/ink/ink4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4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1 111,'0'-1,"0"0,0 0,1 0,-1 0,1 1,-1-1,0 0,1 0,0 1,-1-1,1 0,-1 1,1-1,0 1,-1-1,1 0,0 1,0 0,-1-1,1 1,0-1,0 1,0 0,0 0,-1-1,1 1,0 0,0 0,0 0,0 0,0 0,0 0,0 0,-1 0,1 1,0-1,0 0,0 0,0 1,-1-1,1 1,0-1,0 0,-1 1,1 0,0-1,0 1,-1-1,1 1,-1 0,1-1,-1 1,1 0,-1 0,1-1,-1 2,35 52,-30-43,172 266,-134-227,-23-93,-5-17,-9 30,2 1,1 0,1 0,1 1,2 0,2-2,92-139,-94 145</inkml:trace>
</inkml:ink>
</file>

<file path=ppt/ink/ink4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4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97,'313'0,"-146"26,-167-26,1 0,-1 0,1 1,0-1,-1 0,1 0,0 0,-1 1,1-1,0 0,-1 0,1 0,0 0,-1 0,1-1,0 1,-1 0,1 0,-1 0,1 0,0-1,-1 1,1 0,0-1,-1 1,1 0,-1-1,1 1,-1-1,1 1,-1-1,0 1,1-1,-1 1,1-1,-1 1,0-1,1 0,-1 1,0-1,0 0,0 1,0-1,1 1,-1-1,0 0,0 1,0-1,0 0,0 1,0-1,-1 0,1 1,0-1,0 0,0 1,-1-1,1 0,0 1,-28-37,20 28,-15-31,20 24</inkml:trace>
</inkml:ink>
</file>

<file path=ppt/ink/ink4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0 104,'1'0,"-1"0,0 1,1-1,-1 0,1 0,-1 0,0 0,1 0,-1 0,1 0,-1 0,0 0,1 0,-1 0,1 0,-1 0,0-1,1 1,-1 0,1 0,-1 0,0 0,1-1,-1 1,0 0,1 0,-1-1,0 1,0 0,1-1,-1 1,0 0,0-1,1 1,-1 0,0-1,0 1,0-1,0 1,0 0,0-1,1 1,-1-1,0 1,0 0,0-1,0 1,0-1,-1 1,1 0,0-1,0 1,0-1,0 1,0 0,0-1,-1 1,1 0,0-1,0 1,-1 0,1-1,0 1,0 0,-1-1,1 1,40 5,-36-5,85 9,-1-3,1-5,3-4,36 1,-27 1,-101 1,0 0,1 0,-1 0,1 0,-1 0,1 0,-1 0,1 0,-1 0,1 0,-1-1,1 1,-1 0,0 0,1 0,-1-1,1 1,-1 0,0-1,1 1,-1 0,0-1,1 1,-1 0,0-1,0 1,1-1,-1 1,0-1,0 1,0-1,0 1,1 0,-1-1,0 1,0-1,0 1,0-1,0 1,0-1,0 1,0-1,-1 1,1-1,0 1,0-1,0 1,0 0,-1-1,1 1,0-1,0 1,-1-1,1 1,0 0,-1-1,1 1,0 0,-1-1,1 1,-1 0,1 0,0-1,-1 1,1 0,-1 0,-27-21,-70-31,81 43</inkml:trace>
</inkml:ink>
</file>

<file path=ppt/ink/ink4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5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83,'1'-2,"1"0,-1 0,1 0,-1 0,1 1,0-1,0 0,-1 1,1 0,0-1,0 1,1 0,-1 0,0 0,0 0,0 1,1-1,-1 1,0-1,1 1,-1 0,0 0,1 0,-1 0,1 0,0 0,338-3,-267 3,-62 0</inkml:trace>
  <inkml:trace contextRef="#ctx0" brushRef="#br0" timeOffset="271.087">29 252,'14'0,"15"0,7 0,2 0,-1 0,-1 0,-3 0,-1 0,-2 0,-2 0,1 0,-2 0,1 0,0 0,0 0,-5 0</inkml:trace>
  <inkml:trace contextRef="#ctx0" brushRef="#br0" timeOffset="1289.671">734 421,'320'-143,"-297"132,-1-1,0-1,-1-1,-1-1,0 0,-2-2,1 0,-2-1,0-1,-1 0,10-18,-26 36,1 0,0 0,-1 0,1 0,-1-1,0 1,1 0,-1 0,0 0,0-1,1 1,-1 0,0 0,0-1,-1 1,1 0,0 0,0-1,0 1,-1 0,1 0,-1 0,1 0,-1-1,1 1,-1 0,0 0,0 0,1 0,-1 0,0 1,0-1,0 0,0 0,0 0,0 1,0-1,0 1,0-1,0 1,-1-1,1 1,0-1,0 1,0 0,-1 0,1 0,0 0,0 0,-1 0,1 0,0 0,0 0,-1 0,1 1,0-1,0 0,0 1,0-1,0 1,-1 0,1-1,0 1,0 0,0-1,0 1,1 0,-1 0,0 0,0 1,-10 1,0 1,1 0,0 1,0 0,0 1,1 0,0 0,0 1,0 0,1 1,0 0,0 0,1 1,0 0,1 0,0 0,0 1,1 0,0 0,1 1,0-1,-1 9,5-16,-1 0,1 0,1 1,-1-1,0 0,1 0,0 0,0 0,0 0,0 0,0 0,1 0,-1 0,1 0,-1-1,1 1,0 0,0-1,1 0,-1 1,0-1,1 0,-1 0,1-1,0 1,0 0,-1-1,1 0,0 1,0-1,0 0,1-1,0 1,109 10,-87-10,0-2,0 0,-1-2,1-1,-1-1,1-1,-1-1,-1-1,0-1,0-1,9-7,11-10,-1-3,-2-2,-1-1,11-14,-52 48,0-1,0 0,0 0,0 0,0 1,0-1,0 0,0 0,0 0,0-1,0 1,0 0,0 0,0-1,0 1,0 0,0-1,0 1,0-1,0 1,0-1,1 1,-1-1,0 0,0 1,1-1,-1 0,0 0,1 0,-1 0,1 1,-1-1,1 0,-1 0,1 0,0 0,-1 0,1 0,0 0,0 0,0 0,0 0,0 0,0 0,0 0,0 0,0 0,0 0,0 0,1 0,-1 0,0 0,1 0,-1 0,1 0,-1 0,1 0,0 0,-1 1,1-1,0 0,-1 0,1 1,0-1,0 0,-11 4,1 0,-1 0,0 1,1 1,0-1,0 1,0 1,1 0,-1 0,2 0,-6 6,10-9,0 0,0 0,0 1,0-1,1 1,0 0,-1-1,1 1,1 0,-1 0,0 1,1-1,0 0,0 0,0 1,1-1,-1 0,1 1,0-1,0 1,1-1,-1 0,1 1,0-1,0 0,1 0,-1 1,1-1,3 1,0 0,1-1,-1 1,1-1,0 0,0 0,0-1,1 0,-1 0,1-1,0 1,-1-2,1 1,0-1,0 0,0 0,0 0,1-1,-1-1,0 1,0-1,0 0,0 0,1-2,17 2,0 0,-1-1,0-1,0-2,0 0,0-1,-1-1,0-2,-1 0,0-1,0-1,-1-2,0 0,-1-1,-1 0,0-2,-1 0,1-3,-13 12,-3 5,0 0,-1 1,0-1,1 0,-1 0,0-1,0 1,0 0,0-1,0 1,-1-1,1 0,-1 1,0-1,0 0,0 0,0 0,0 0,0 0,-1 0,0 0,1 0,-1 0,0 0,-1 0,1-3,-4 5,0 1,0-1,0 1,-1 0,1 0,0 0,0 1,0 0,0-1,0 1,1 0,-1 1,0-1,0 1,1 0,-1 0,1 0,-1 0,1 0,0 1,0 0,0 0,0-1,1 2,-1-1,2-2,-8 6,-1 1,2 1,-1 0,1 0,0 0,1 1,0 0,1 1,0-1,1 1,0 1,1-1,0 0,0 1,1 0,1 0,0 0,1 0,0 0,4-5,0-1,0 0,0-1,1 1,0-1,0 1,1-1,0 0,-1-1,2 1,-1-1,0 0,1 0,0-1,0 0,0 0,0 0,0-1,1 1,-1-2,1 1,-1-1,1 0,0 0,-1-1,1 1,0-2,0 1,-1-1,1 0,0 0,-1-1,1 0,-1 0,0 0,2-2,46-58,-46 46</inkml:trace>
</inkml:ink>
</file>

<file path=ppt/ink/ink4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9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12 178,'-10'271,"9"-239,12-44,57-165,-42 135,1 0,2 2,2 2,2 0,16-13,-45 47,1 0,0 0,0 1,0-1,0 1,0 0,1 0,0 1,-1 0,1 0,0 0,0 1,0-1,0 1,0 1,0-1,3 1,-6 2,0 0,-1 0,1 0,-1 0,1 1,-1-1,0 1,0 0,0-1,-1 1,1 0,-1 0,1 0,-1 0,0 0,0 0,0 0,-1 1,1-1,-1 0,0 0,0 1,0 2,3 13,4 9,-2-3</inkml:trace>
</inkml:ink>
</file>

<file path=ppt/ink/ink4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9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1 135,'33'0,"31"0,9 0,-3 0,-9 0,-9 0,-10 0,-16 0,-13-5,-13-1,-6-5,-8 0,-1-4,-3-3,2-4,3-3,4 3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15:47:01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28,'-1'1,"-1"0,0 0,0 1,1-1,-1 0,1 1,-1-1,1 1,0-1,0 1,-1 0,1-1,0 1,0 0,1 0,-1 0,0 0,1 0,-1 0,1 0,-1 0,1 0,0 0,0 0,0 0,0 1,-1 6,-29 199,1 117,12-36,17-176,5-89</inkml:trace>
  <inkml:trace contextRef="#ctx0" brushRef="#br0" timeOffset="4902.604">1091 141,'-1'-3,"-1"-1,0 1,0 0,0 0,0-1,-1 1,1 1,-1-1,0 0,0 1,0-1,0 1,0 0,0 0,-1 0,1 0,-1 1,1-1,-1 1,1 0,-1 0,0 0,0 1,0-1,1 1,-4 0,-16-3,-1 2,1 0,0 2,-1 0,1 2,0 0,0 2,0 1,1 0,-1 2,2 0,-18 10,33-13,0 0,0 0,1 1,0-1,0 1,0 0,1 1,0-1,0 1,0 0,1 0,0 0,1 0,-1 0,2 1,-1-1,1 1,0-1,0 6,-2 2,11 86,2-41,-9-30,-2-26,0-1,0 1,0 0,1-1,0 1,-1 0,1 0,1-1,-1 1,0 0,1 0,0-1,0 1,0-1,0 1,1-1,-1 1,1-1,0 0,0 1,0-1,0 0,1 0,-1-1,1 1,0 0,-1-1,1 0,0 0,1 0,-1 0,0 0,1 0,-1-1,1 0,-1 1,196-26,-193 25,-1 0,1 0,-1 1,1-1,-1 1,0 1,0-1,0 1,0 0,0 0,-1 0,1 1,-1 0,0-1,0 1,0 1,0-1,-1 1,0-1,0 1,0 0,-1 0,1 0,-1 1,0-1,-1 0,1 5,2-4,-2 0,1 1,-1-1,0 1,0-1,0 1,-1 0,0 0,-1 0,1 0,-1-1,-1 1,1 0,-1 0,-1 0,1 0,-1-1,0 1,0-1,-1 1,0-1,0 0,-1 0,1 0,-1-1,-5 6,-14 8,-1-2,-1 0,0-1,-1-2,-1-1,0 0,-1-3,0 0,-29 6,35-10,0-1,0-2,-1 0,0-1,1-1,-1-1,-18-2,18-3,5-1</inkml:trace>
  <inkml:trace contextRef="#ctx0" brushRef="#br0" timeOffset="5304.285">1345 846,'-10'25,"-2"11,-1 6,8-5,5-13,6-11,3-13,5-10,4-9,-1-1</inkml:trace>
  <inkml:trace contextRef="#ctx0" brushRef="#br0" timeOffset="5720.746">1880 1,'-21'57,"13"186,10-147,-19 228,-13-139,19-27,11-146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9:34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384 537,'-16'-3,"0"0,1 1,-1 1,0 0,0 2,0-1,0 2,0 0,0 1,0 1,1 0,0 1,0 1,0 0,1 1,-1 0,2 1,-1 1,1 0,1 1,-4 4,10-6,0 0,0 1,1-1,1 1,0 0,0 0,0 1,1-1,1 1,-1 0,2 0,-1 3,1-9,1-1,0 1,0-1,0 1,0 0,0-1,1 1,-1-1,1 1,0-1,0 1,1-1,-1 1,1-1,0 0,-1 0,1 0,1 0,-1 0,0 0,1-1,-1 1,1-1,0 0,0 1,0-1,0 0,0-1,0 1,1-1,-1 1,0-1,1 0,2 0,4-1,-1 0,1-1,0-1,-1 1,1-2,-1 1,1-1,-1-1,0 0,0 0,-1-1,1 0,-1 0,0-1,0 0,-1 0,0-1,2-2,141-128,-58 25,-78 105,-24 41,5-17,2-6,1 1,0-1,0 1,1 0,0 0,1 0,1 0,0 0,0-1,1 1,1 0,0-1,1 1,0-1,0 0,1 0,1-1,0 1,0-1,1-1,3 5,35 27,-31-31</inkml:trace>
  <inkml:trace contextRef="#ctx0" brushRef="#br0" timeOffset="400.305">779 481,'-5'95,"9"-56,2 1,2-1,1 0,2-1,3 3,-9-26,-5-14,0-1,-1 1,1 0,0 0,0 0,0-1,0 1,0 0,0 0,0 0,0-1,0 1,1 0,-1 0,0-1,0 1,1 0,-1 0,0-1,1 1,-1 0,1-1,-1 1,1 0,-1-1,1 1,-1-1,1 1,0-1,-1 1,1-1,0 0,-1 1,1-1,0 0,0 1,-1-1,1 0,0 0,0 0,0 0,-1 1,1-1,0 0,0-1,0 1,-1 0,1 0,0 0,0 0,-1-1,1 1,0 0,0 0,-1-1,1 1,0-1,-1 1,1-1,0 1,-1-1,1 1,-1-1,1 0,-1 1,1-1,-1 0,106-220,-60 107,-38 90</inkml:trace>
  <inkml:trace contextRef="#ctx0" brushRef="#br0" timeOffset="3772.273">1230 621,'6'4,"1"0,0 0,0-1,1 0,-1-1,1 1,-1-1,1-1,0 1,-1-2,1 1,0-1,0 0,0 0,0-1,-1 0,4-1,136-40,-142 40,-1 0,1 0,0-1,-1 0,0 0,1 0,-1 0,0 0,-1-1,1 0,-1 0,1 0,-1 0,0 0,-1-1,1 0,-1 1,0-1,0 0,0 0,-1 0,0 0,0 0,0 0,0 0,-1-1,0-3,-1 5,0 0,0 0,0 0,-1 0,1 0,-1 1,0-1,0 0,-1 1,1-1,-1 1,1 0,-1 0,0 0,0 0,0 1,-1-1,1 1,-1-1,1 1,-1 1,0-1,0 0,0 1,0 0,-2-1,-5-1,0 0,0 0,0 2,0-1,0 1,-1 1,1 0,0 0,-6 2,2 2,1 0,0 0,0 2,1 0,0 0,0 1,0 1,1 0,-2 2,8-3,1 0,0 0,0 0,1 1,0-1,0 1,1 0,0 0,0 0,1 1,0-1,0 1,1-1,0 1,1-1,0 1,0 0,1-1,0 1,0-1,1 1,0-1,1 1,0-1,0 0,1 0,0-1,0 1,0-1,1 0,1 0,2 4,129 103,-132-109,0 0,1-1,-1 1,1-1,0 0,0-1,0 1,0-1,1 0,-1-1,1 0,0 0,-1 0,1-1,0 0,0 0,0 0,0-1,1 0,8-5</inkml:trace>
  <inkml:trace contextRef="#ctx0" brushRef="#br0" timeOffset="6053.204">1964 1,'33'42,"-20"-13,0 0,-2 1,-2 1,-1-1,-1 1,2 23,-4-19,-1 0,-2 0,-2 0,-1 0,-2 0,-1 0,-1 0,-3 0,0-1,-2-1,-8 17,10-30,0 0,-2 0,0-1,-1-1,-1 1,0-2,-1 0,-1 0,-1-1,-3 1,10-9,-2 0,1 0,-1-1,0 0,-1 0,1-2,-1 1,0-1,-1-1,1 0,-1 0,0-1,0-1,0 0,-7 0,-66-7,60-2</inkml:trace>
  <inkml:trace contextRef="#ctx0" brushRef="#br0" timeOffset="12892.082">2839 254,'-173'125,"98"-67,5-5,2 4,-50 53,113-104,4-4,0-1,0 1,1-1,-1 1,0-1,0 0,-1 1,1-1,0 0,0 0,-1 0,1 0,-1 0,1 0,-1 0,1 0,-1 0,1-1,-1 1,0-1,1 1,-1-1,0 0,1 0,-1 0,0 1,1-2,-1 1,0 0,0 0,1 0,-7-8</inkml:trace>
  <inkml:trace contextRef="#ctx0" brushRef="#br0" timeOffset="13239.504">2359 254,'28'45,"100"57,-34-32,-73-52,12 13,0-1,2-3,1 0,1-2,2-2,31 14,-69-37,-1 1,1-1,0 1,0-1,-1 0,1 1,0-1,0 0,0 1,-1-1,1 0,0 0,0 0,0 0,0 0,0 0,-1 0,1 0,0 0,0 0,0 0,0-1,0 1,-1 0,1-1,0 1,0 0,-1-1,1 1,0-1,-1 1,1-1,0 0,-1 1,1-1,-1 0,1 1,-1-1,1 0,-1 1,1-1,-1 0,0 0,0 0,1 1,-1-1,0 0,0 0,0 0,0 0,0 0,0 1,0-1,0 0,0 0,0 0,0 0,-1 0,1 1,0-1,-1-1,-3-12</inkml:trace>
  <inkml:trace contextRef="#ctx0" brushRef="#br0" timeOffset="13622.97">2641 85,'-28'255,"28"170,-12-336,13-76</inkml:trace>
</inkml:ink>
</file>

<file path=ppt/ink/ink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3:33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30,'0'1,"0"1,0 0,1 0,-1-1,0 1,1 0,-1-1,1 1,0-1,-1 1,1 0,0-1,0 0,0 1,0-1,0 1,0-1,0 0,1 0,-1 0,0 0,1 0,-1 0,1 0,-1 0,1 0,0-1,-1 1,1-1,-1 1,1-1,0 0,0 1,-1-1,1 0,0 0,73-5,-53 3,197-29,148 2,-41 27,-252 13,-66-8,1-1,0 0,0 0,0-1,1 0,-1-1,0 0,0 0,0-1,9-2,3-3,-2 1</inkml:trace>
</inkml:ink>
</file>

<file path=ppt/ink/ink5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8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0,'-33'34,"-22"20,-5 7,3-4,5-5,8-13,6-7,5-10,3-8,6-7</inkml:trace>
  <inkml:trace contextRef="#ctx0" brushRef="#br0" timeOffset="266.314">60 29,'2'0,"1"-1,-1 1,0 0,1 0,-1 0,0 0,1 1,-1-1,0 1,0-1,1 1,-1 0,0 0,0 0,0 0,0 0,0 0,0 0,0 1,-1-1,1 1,0 0,0 0,174 161,-59-43,-105-105</inkml:trace>
</inkml:ink>
</file>

<file path=ppt/ink/ink5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09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463 616,'-35'5,"0"1,0 2,1 1,0 2,1 1,1 2,-1 1,2 1,0 2,0 3,-51 68,80-86,0 1,0 0,0-1,0 1,1 0,0 0,0 0,0 0,0 0,0 0,1 1,0-1,0 0,0 0,0 0,1 0,0 1,0-1,0 0,0 0,0 0,1-1,0 1,0 0,0 0,0-1,1 2,4 0,0 0,-1-1,1 0,1-1,-1 1,0-1,1-1,0 1,-1-1,1-1,0 1,0-1,0-1,0 1,0-2,0 1,0-1,0 0,0 0,0-1,0 0,0-1,-1 0,1 0,1-1,31-18,-2-1,0-2,-1-2,-2-1,-1-2,28-31,-10 12,-52 49,1-1,-1 1,0-1,1 1,-1 0,1-1,-1 1,0-1,1 1,-1 0,1-1,-1 1,1 0,-1 0,1-1,0 1,-1 0,1 0,-1 0,1 0,-1 0,1-1,-1 1,1 0,0 0,-1 1,1-1,-1 0,1 0,-1 0,1 0,0 0,-1 1,1-1,-1 0,1 0,-1 1,1-1,-1 0,0 1,1-1,-1 1,1-1,-1 0,0 1,1-1,-1 1,0-1,1 1,-1-1,0 1,0-1,0 1,1 0,-1-1,0 1,0-1,0 1,0-1,0 1,0 0,0-1,0 1,0-1,0 1,-1-1,1 1,0 52,-1-44,0 0,0 1,0-1,0 0,1 1,1-1,0 0,0 1,1-1,0 0,0 0,1 0,0 0,1-1,0 1,0-1,1 0,0 0,0 0,1-1,0 0,0 0,1 0,-2-3,1 0,-1-1,1 0,0 0,0 0,0-1,1 0,-1 0,0 0,1-1,0 0,-1 0,1-1,-1 1,1-2,0 1,-1-1,1 0,-1 0,1-1,-1 1,0-1,1-1,1-1,14-8,-1 0,-1-2,0 0,-1-2,0 0,-1-1,-1-1,-1 0,-1-1,0-1,4-10,20-21,-1 3,-2-1,-2-1,-3-2,-1-2,13-38,-30 61,-1 0,-1 0,-2-1,-2 0,-1-1,-1 1,-2-1,0-13,-14-11,11 56,0 0,-1 0,1 0,0 0,-1-1,1 1,-1 0,1 0,-1 0,1 0,-1 0,0 0,1 0,-1 0,0 1,0-1,0 0,0 0,0 0,0 1,0-1,0 1,0-1,0 1,0-1,0 1,0-1,0 1,0 0,-1 0,1 0,0 0,0 0,0 0,0 0,-1 0,1 0,0 0,0 0,0 1,0-1,0 1,-1-1,1 1,-11 8,0 0,1 1,0 0,1 1,0 0,0 0,1 1,1 1,0 0,1 0,-1 2,-23 50,2 1,4 1,2 1,3 0,4 2,2 1,-1 38,13-97,1-1,0 0,0 1,1 0,1-1,0 0,1 1,0-1,0 0,1 1,1-1,0-1,0 1,1-1,1 1,0-1,0-1,1 1,0-1,0-1,1 1,0-1,1 0,0-1,0 0,3 1,1-2,1 0,-1-1,1-1,0 0,1-1,-1 0,1-1,-1-1,1 0,0-1,-1-1,1 0,-1-1,1-1,-1 0,0-1,0 0,0-1,0-1,-1 0,0-1,0 0,-1-1,0 0,0-1,-1-1,0 1,-1-2,0 0,0 0,-2 0,1-2,-1 1,-1-1,4-7,-8 13,1-1,-1 1,0-1,-1 0,0 1,0-1,-1 0,0 0,0 0,-1-1,0 1,0 0,-1 0,0 0,0 0,-1 0,0 0,0 1,-1-1,0 1,-1-1,0 1,0 0,0 0,-1 1,0-1,0 1,0 0,-1 0,0 1,0 0,-1 0,1 0,-1 1,0 0,0 0,-1 0,1 1,-1 1,-1-1,-8-3,-1 1,0 1,0 1,0 0,0 1,0 1,-1 1,1 1,0 0,0 1,-1 1,2 1,-1 1,0 0,1 1,0 1,0 1,1 0,0 1,-4 3,0 7</inkml:trace>
  <inkml:trace contextRef="#ctx0" brushRef="#br0" timeOffset="405.299">1874 587,'-14'12,"0"0,2 1,-1 0,1 1,1 1,1 0,0 0,1 1,0 0,1 0,1 1,1 0,0 1,2-1,-1 1,1 9,4-23,0 0,0 1,1-1,0 0,0 0,0 1,0-1,1 0,-1 0,1 0,0-1,0 1,0 0,1-1,-1 1,1-1,0 0,0 0,0 0,1 0,-1-1,1 1,-1-1,1 0,0 0,0 0,0 0,0-1,0 1,0-1,0 0,0-1,2 1,2 1,1-1,0 0,-1 0,1-1,0 0,-1-1,1 0,0 0,-1-1,1 0,-1-1,0 1,0-2,0 1,0-1,2-2,-3-1,0 0,-1-1,0 0,-1 0,1 0,-1-1,-1 0,0 0,0 0,-1-1,0 1,-1-1,0 0,0 1,-1-1,0 0,-1 0,0 0,0 0,-1 0,-2-5,2 8,0-1,-1 1,0 0,0 0,0 0,-1 1,0-1,-1 1,1-1,-1 1,-1 0,1 0,-1 1,0-1,0 1,0 0,-1 1,0-1,0 1,-3-1,-15-7</inkml:trace>
  <inkml:trace contextRef="#ctx0" brushRef="#br0" timeOffset="1134.817">2213 673,'-1'3,"-5"7,1 0,0 0,1 1,0 0,1-1,0 1,1 1,0-1,1 0,0 0,0 1,1-1,1 0,0 0,1 1,0-1,0 0,4 8,-5-16,1-1,0 1,-1-1,1 0,0 0,0 0,0 0,0 0,1 0,-1 0,0-1,1 1,-1-1,1 0,0 1,-1-1,1 0,0-1,0 1,-1 0,1-1,0 0,0 0,0 0,0 0,0 0,-1 0,1-1,0 1,0-1,2-1,87-42,-71 32,123-108,-85 67,-58 54,1-1,-1 0,1 1,-1 0,0-1,1 1,-1 0,0-1,1 1,-1 0,0 0,0 0,0 0,0 0,0 0,0 0,0 1,0-1,0 0,0 1,-1-1,1 0,0 1,-1-1,1 1,-1-1,0 1,0-1,1 1,-1-1,0 1,0-1,0 1,-1-1,1 1,4 12,-3-9,1 1,0-1,0 0,1 0,-1 0,1 0,1 0,-1-1,0 1,1-1,0 0,0 0,0 0,1-1,-1 1,1-1,0 0,0 0,0-1,0 1,0-1,1-1,-1 1,1-1,-1 1,1-1,-1-1,1 1,0-1,-1 0,1-1,0 1,-1-1,6-1,8-6,1 0,-1-1,-1-1,0 0,0-2,-1 0,-1-1,0-1,-1 0,0-1,-1 0,8-13,6-4,-1-1,-2-1,-1-1,-1-1,-3-1,-1-1,-1-1,-3-1,-1 0,-2-1,-1 0,-3 0,-1-1,0-21,-15 4,8 58,-1 0,1-1,-1 1,1 0,-1 0,1 0,-1 0,0 0,1 0,-1 0,0 0,0 0,0 0,1 0,-1 1,0-1,0 0,0 1,-1-1,1 1,0-1,0 1,0-1,0 1,0 0,-1-1,1 1,0 0,0 0,0 0,-1 0,1 0,0 0,0 0,-1 0,1 1,0-1,0 0,0 1,0-1,0 1,-1 0,1-1,0 1,0 0,0 0,-7 5,1 1,-1 0,1 1,0 0,1 0,0 0,0 1,1 0,0 0,1 0,0 1,0-1,1 1,0 0,1 0,-1 7,-6 22,2 0,2 0,1 0,2 1,2-1,2 1,1 0,2-1,7 25,-5-39,1-1,1 0,1 0,1-1,1 0,1-1,9 10,36 41,-57-74,1 0,-1-1,0 1,-1 0,1 0,0 0,0-1,0 1,-1 0,1-1,-1 1,1-1,-1 1,1 0,-1-1,0 1,0-1,0 1,0-1,0 1,0-1,0 1,0-1,-1 1,1-1,-1 1,1-1,-1 1,1 0,-1-1,0 1,1 0,-1 0,0-1,0 1,0 0,0 0,-10-17</inkml:trace>
  <inkml:trace contextRef="#ctx0" brushRef="#br0" timeOffset="1382.366">2721 277,'43'10,"43"7,17 2,-5-3,-9-4,-10-4,-9-4,-12-2,-11-1,-8-1,-1-1,-3 0,-2 0,-2 1,-6-1</inkml:trace>
</inkml:ink>
</file>

<file path=ppt/ink/ink5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02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58 471,'-1'-1,"0"1,0 0,0 0,-1 1,1-1,0 0,0 0,0 1,0-1,0 0,0 1,0-1,0 1,0-1,0 1,0 0,0-1,0 1,0 0,0 0,1-1,-1 1,0 0,1 0,-1 0,0 0,1 0,-1 0,1 0,0 0,-1 0,1 1,0-1,-1 0,1 0,0 0,0 0,0 0,0 1,0-1,1 0,-1 0,0 0,0 0,1 0,-1 0,0 0,1 1,-1 1,-31 311,30-293,9 87,-7-105,0 0,0 0,0 0,0 0,1-1,0 1,-1 0,1-1,0 1,0-1,0 1,1-1,-1 0,0 0,1 0,-1 0,1-1,0 1,0-1,0 1,-1-1,1 0,1 0,-1 0,0-1,0 1,0-1,0 1,0-1,0 0,2-1,12-2,-1-1,1-1,-1-1,-1 0,1-1,-1-1,0-1,-1 0,0 0,0-2,-1 1,0-2,-1 0,-1 0,0-1,0-1,-1 1,2-7,22-20,17-17,-49 57,-1 0,0 0,0 0,1 1,-1-1,0 1,0-1,0 1,1-1,-1 1,0 0,0-1,0 1,0 0,0 0,0 0,0 0,-1 0,1 0,0 0,0 0,-1 0,1 0,-1 0,1 0,-1 1,1-1,-1 0,0 0,0 1,1-1,-1 0,0 1,0-1,0 0,-1 0,1 1,0-1,0 0,-1 0,1 1,0-1,-1 0,0 0,2 7,0 2,1 17,1 0,1 0,1-1,2 0,1 0,9 22,-14-42,0-1,0 0,1 0,0-1,0 1,0-1,0 0,1 0,-1 0,1 0,0-1,0 0,0 0,1 0,-1-1,1 0,-1 0,1 0,0-1,0 1,0-2,0 1,0 0,0-1,0 0,0-1,2 0,5 0,0-1,-1-1,1 0,-1-1,0 0,0-1,0 0,-1-1,0 0,0-1,0 0,4-5,3-3,0-1,-1 0,0-2,-2 0,0 0,-1-2,-1 0,0 0,-2-1,-1-1,0 1,-2-2,0 1,-1-1,-2-1,0 1,-2-1,0 1,-2-1,0 0,-2 0,-1 0,0 1,-2-1,-1 1,-5-14,-4 14,10 41,8 0</inkml:trace>
  <inkml:trace contextRef="#ctx0" brushRef="#br0" timeOffset="4551.952">1384 132,'0'1,"0"-1,-1 1,1-1,0 1,0-1,-1 0,1 1,0-1,-1 1,1-1,-1 0,1 0,0 1,-1-1,1 0,-1 0,1 1,-1-1,1 0,-1 0,1 0,-1 0,1 0,-1 0,1 1,-1-1,1 0,-1-1,1 1,-1 0,1 0,-1 0,1 0,-1 0,1 0,0-1,-1 1,1 0,-1 0,1-1,-1 1,1 0,0-1,-1 1,1 0,0-1,-1 1,1 0,0-1,-1 1,1-1,0 1,0-1,0 1,-1-1,1 1,0 0,0-1,0 1,0-1,0 1,0-1,0 1,0-1,0 1,0-1,0 1,0-1,0 1,1-1,-11 45,8-29,-10 55,4 1,2-1,4 1,6 57,-2-3,-2 136,0-261,1-1,-1 1,1 0,-1-1,1 1,-1 0,1 0,0-1,-1 1,1 0,0 0,-1 0,1 0,-1 0,1 0,0 0,-1 0,1 0,0 0,-1 0,1 0,-1 0,1 1,0-1,-1 0,1 1,-1-1,1 0,-1 1,1-1,-1 0,1 1,-1-1,1 1,-1-1,1 1,-1-1,0 1,1-1,-1 1,0-1,0 1,1 0,-1-1,0 1,0 0,0-1,0 1,0-1,1 1,-1 0,-1-1,1 1,0 0,0-1,0 1,0-1,0 1,0 0,-1-1,1 1,0-1,-1 1,75-129,-57 101,1 1,2 0,0 2,2 0,0 2,2 0,0 1,1 2,16-9,-40 27,1 0,0 0,-1 0,1 0,0 0,0 1,0-1,0 1,0-1,0 1,-1-1,1 1,0 0,0 0,0 0,0 0,0 1,0-1,0 0,0 1,0-1,0 1,0 0,-1 0,1-1,0 1,-1 0,1 1,0-1,-1 0,1 0,-1 1,0-1,1 1,-1-1,0 1,0-1,0 1,0 0,0 0,0-1,-1 1,1 0,0 0,-1 0,0 0,1 0,-1 1,6 17,-1 1,0 0,-2 1,-1-1,0 1,-2-1,-1 22,2 53,3-73,2-5</inkml:trace>
  <inkml:trace contextRef="#ctx0" brushRef="#br0" timeOffset="5437.972">2457 640,'-18'1,"0"0,0 1,0 1,0 1,1 0,-1 1,1 1,0 1,1 1,0 0,0 1,0 0,1 1,1 1,0 1,0 0,1 0,1 1,0 1,1 0,0 1,1 1,-32 76,42-90,-1 1,1 0,0 0,0-1,0 1,0 0,0-1,1 1,-1 0,1-1,0 1,0-1,0 1,0-1,0 1,0-1,0 0,1 1,0-1,-1 0,1 0,0 0,0 0,0-1,0 1,0 0,0-1,1 1,-1-1,0 0,1 0,-1 0,1 0,-1 0,3 0,7 0,0 0,1-1,-1 0,0-1,0 0,0-1,1-1,-2 1,1-2,0 0,-1 0,1-1,-1-1,-1 0,1 0,-1-1,0 0,-1-1,1 0,6-8,5 0,174-158,-150 139,-44 36,0 0,1-1,-1 1,0 0,1 0,-1 0,0 0,0 0,0 1,0-1,0 0,0 0,0 1,-1-1,1 1,0-1,-1 0,1 1,-1-1,1 1,-1 0,0-1,0 1,0-1,0 1,0-1,0 1,0-1,0 1,0 0,-1-1,1 1,-1-1,1 1,-1-1,0 1,0 3,0 1,-1 0,1 0,0 0,1 0,-1 0,1 0,0 0,1 0,-1 0,1 0,0 0,1 0,-1 0,1 0,1 0,-1-1,1 1,0-1,0 0,0 0,1 0,0 0,0-1,0 1,0-1,1 0,0 0,0-1,0 1,0-1,4 2,3-4,0 0,-1-1,1 0,0-1,0 0,-1-1,1 0,-1-1,0 0,0-1,0 0,0-1,0 0,-1 0,0-1,0-1,3-3,11-10,0-1,-2-1,0-1,-2 0,0-2,-2-1,3-7,9-14,-2-2,-2-1,-3-1,-2-1,-2-1,9-40,-21 62,-1 0,-2-1,-1 1,-1-1,-2-29,0 59,1 0,-1 1,0-1,0 1,1-1,-1 0,0 1,0-1,-1 0,1 1,0-1,0 1,-1-1,1 0,-1 1,1-1,-1 1,0 0,0-1,0 1,0-1,0 1,0 0,0 0,0-1,0 1,0 0,-1 0,1 0,0 1,-1-1,1 0,-1 0,1 1,-1-1,1 1,-1-1,1 1,-1-1,0 1,1 0,-1 0,0 0,1 0,-1 0,1 0,-1 1,0-1,1 1,-1-1,1 1,-1-1,1 1,-1 0,1-1,-1 1,1 0,0 0,0 0,-1 0,1 1,0-1,0 0,0 0,0 1,-10 16,1 1,1 0,1 0,0 0,2 1,0 0,1 1,1-1,1 1,0 12,-6 24,2-21,1 0,1 1,3-1,1 1,1 0,2 0,2-1,1 1,8 26,76 176,-127-358,29 89,2 4</inkml:trace>
  <inkml:trace contextRef="#ctx0" brushRef="#br0" timeOffset="5617.02">2767 330,'58'14,"28"5,9-1,-1-3,-13-5,-10-3,-12-8,-7-4,-7-1,-7 0,-9 2</inkml:trace>
</inkml:ink>
</file>

<file path=ppt/ink/ink5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15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512 75,'-8'-8,"0"1,0 0,-1 1,1 0,-2 0,1 1,0 0,-1 1,0 0,0 0,0 1,-1 0,1 1,-1 0,1 1,-1 0,0 1,1 0,-1 0,0 1,1 1,-1 0,1 0,-9 4,3-2,0 1,1 1,0 1,0 0,1 0,-1 2,2 0,-1 0,2 2,-1-1,1 1,1 1,0 0,0 1,2 0,-1 1,1 1,5-9,1 1,0 0,0-1,0 1,1 1,0-1,0 0,1 0,0 1,0-1,1 1,-1-1,2 1,-1-1,1 1,0-1,1 0,0 1,0-1,1 0,-1 0,2 0,-1-1,1 1,0-1,0 0,0 0,1 0,0 0,0-1,1 0,0 0,-1 0,2-1,4 3,0-1,1-1,-1 0,1-1,0-1,0 0,0 0,0-1,0-1,0 0,1 0,-1-1,1-1,-1 0,0-1,0 0,8-3,8-6,0-2,-1 0,-1-2,0-1,-1-1,0-1,-2-1,0-1,11-14,-21 22,-1-1,-1 0,0-1,-1-1,-1 1,0-2,0 1,-2-1,0 0,-1-1,0 1,-2-1,1-6,-5 39,1 0,0 0,2 0,-1 0,2 0,0-1,1 1,1-1,0 0,1-1,0 1,1-1,1-1,0 1,1-2,1 1,0-1,0-1,1 0,0-1,4 2,-14-10,1 0,-1 0,0-1,1 1,0-1,0 1,-1-1,1 0,0 0,0 0,0-1,0 1,0-1,0 1,0-1,0 0,0 0,0 0,0-1,0 1,0-1,0 1,0-1,0 0,0 0,-1-1,4 0,5-10</inkml:trace>
</inkml:ink>
</file>

<file path=ppt/ink/ink5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16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0 155,'399'0,"-206"25,-95-5,-97-19,-1-1,1 1,-1-1,1 0,0 1,-1-1,1 0,0 0,-1 0,1 1,-1-1,1 0,0 0,-1 0,1 0,0 0,-1 0,1 0,0 0,-1 0,1-1,0 1,-1 0,1 0,0 0,-1-1,1 1,-1 0,1-1,-1 1,1-1,-1 1,1 0,-1-1,1 1,-1-1,1 1,-1-1,0 0,1 1,-1-1,0 1,1-1,-1 0,0 1,0-1,0 0,0 1,0-1,0 0,0 1,0-1,0 0,0 1,0-1,0 0,0 1,0-1,0 1,-1-1,1 0,0 1,-1-1,1 1,0-1,-1 0,1 1,0-1,-1 1,0-1,-30-38,-61-25,-15 3,108 61,-1-1,0 1,1 0,-1 0,0 0,0 0,1 0,-1 0,0-1,0 1,1 0,-1 0,0 0,0-1,1 1,-1 0,0 0,0-1,0 1,0 0,1 0,-1-1,0 1,0 0,0-1,0 1,0 0,0-1,0 1,0 0,0 0,0-1,0 1,0 0,0-1,0 1,0 0,0-1,0 1,0 0,0 0,-1-1,1 1,0 0,0-1,0 1,-1 0,16 2</inkml:trace>
</inkml:ink>
</file>

<file path=ppt/ink/ink5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16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1 672,'537'0,"-486"-5,-33-1</inkml:trace>
  <inkml:trace contextRef="#ctx0" brushRef="#br0" timeOffset="268.138">1 869,'24'9,"32"0,15-4,7-1,-7-2,-9-1,-12-5,-8-3,-8 0,-3 2,-4 1,-5 1</inkml:trace>
  <inkml:trace contextRef="#ctx0" brushRef="#br0" timeOffset="1338.039">1411 502,'-23'6,"1"0,-1 2,1 1,1 0,0 2,0 0,1 2,1 0,0 1,0 1,2 0,-15 18,28-30,1 1,0 1,0-1,0 0,0 1,1-1,0 1,0 0,0 0,1 0,-1 0,1 0,1 0,-1 0,0 0,1 1,0-1,1 0,-1 0,1 0,0 0,0 0,0 0,1 0,0 0,0 0,0 0,1-1,-1 1,1-1,0 0,0 0,1 0,-1 0,1 0,0-1,0 1,0-1,0 0,3 1,-1 1,1-1,0 0,0 0,0 0,1-1,-1 0,1 0,-1-1,1 0,0-1,0 1,0-1,0-1,0 0,0 0,0 0,0-1,0 0,0-1,0 0,0 0,-1-1,1 0,-1 0,0 0,0-1,2-2,7-4,-2-1,0-1,0 0,-1 0,-1-2,0 0,-1 0,0-1,-1 0,-1-1,0 0,-1 0,0-4,3-8,-2 0,0-1,-2 0,-1-1,-2 1,0-1,-3 0,0 0,-2 0,-1 0,-4-21,-33-65,37 113,1 0,-1 0,1 0,-1 0,0 0,0 1,0-1,-1 1,1-1,0 1,-1 0,0-1,0 2,1-1,-1 0,0 0,0 1,-1 0,1-1,0 1,0 0,-1 1,1-1,0 1,-1-1,1 1,-1 0,1 0,0 0,-1 1,1-1,0 1,-2 0,-2 5,0-1,1 1,0 0,0 0,1 0,-1 1,2 0,-1 0,1 0,0 1,0-1,1 1,0 0,0 0,1 0,0 1,0-1,1 0,0 1,1-1,0 1,0-1,1 3,1 9,1 0,2 0,-1-1,2 1,1-1,0 0,1-1,1 0,1 0,1-1,0 0,1-1,1 1,220 258,-201-258,-16-16</inkml:trace>
  <inkml:trace contextRef="#ctx0" brushRef="#br0" timeOffset="1786.111">2061 474,'11'45,"3"7,-2 1,-3 0,-2 1,-2 3,6 5,14-94,0-24,-3-2,-1 0,11-60,-24 91,0 3</inkml:trace>
  <inkml:trace contextRef="#ctx0" brushRef="#br0" timeOffset="2319.853">1891 192,'92'-14,"0"4,0 5,77 5,-192-17,9 11,1 0,1-1,-1-1,1 0,0 0,1-1,0 0,1-1,-1-1,2 1,0-2,-5-7,2-4</inkml:trace>
  <inkml:trace contextRef="#ctx0" brushRef="#br0" timeOffset="2836.477">989 954,'140'8,"1"-7,19-6,-136 4,597-32,-435 34,-161-1</inkml:trace>
  <inkml:trace contextRef="#ctx0" brushRef="#br0" timeOffset="3442.238">1411 1265,'-18'9,"0"1,0 1,1 1,0 1,1 0,1 1,0 1,1 0,1 1,0 0,1 1,1 1,1 0,-1 1,10-16,0 0,0 0,0 0,0 0,1 0,-1 1,1-1,0 0,0 0,0 0,0 0,1 1,-1-1,1 0,0 0,0 0,0 0,0 0,0 0,1 0,-1 0,1-1,0 1,0 0,0-1,0 0,0 1,0-1,1 0,-1 0,1 0,0 0,-1-1,1 1,0-1,1 1,3 1,1 0,0-1,0 1,0-2,0 1,0-1,0 0,1 0,-1-1,0-1,0 1,1-1,5-2,20-8,0-1,0-2,-1-2,-1 0,-1-3,0 0,-1-2,6-8,-22 19,-1-1,0-1,-1 0,0-1,-1-1,0 1,-1-2,-1 1,0-1,-1-1,-1 0,0 0,-1 0,-1-1,-1 1,0-1,-1-1,-1 1,0 0,-1 0,-1-1,-1 1,-1-1,0 1,-1 0,-2-6,4 18,0 0,-1 0,1 0,-1 0,0 0,0 1,-1-1,1 0,-1 1,0 0,0 0,-1 0,1 0,-1 0,0 1,0-1,0 1,0 0,-1 1,1-1,-1 1,1-1,-1 1,0 1,0-1,0 1,0 0,0 0,0 0,-1 1,1-1,0 1,0 1,0-1,0 1,-1 0,1 0,0 0,0 1,1 0,-1 0,0 0,0 0,-2 3,-3 5,0 1,1 0,1 1,0 0,0 0,2 1,-1 0,1 0,1 0,0 1,1 0,1 0,0 0,1 0,0 0,1 1,1-1,0 0,1 1,1-1,0 0,1 1,0-1,1-1,1 1,2 4,4 6,0-1,2 0,0 0,2-2,0 0,1 0,2-1,0-1,1-1,4 2,11 1,-21-17</inkml:trace>
  <inkml:trace contextRef="#ctx0" brushRef="#br0" timeOffset="3816.394">2258 982,'-16'88,"-3"-1,-4-1,-22 48,23-69,5 32,17-94,0 0,0 0,0-1,1 1,-1 0,1 0,0-1,0 1,0-1,0 1,0-1,0 1,1-1,-1 0,1 1,0-1,0 0,0 0,0 0,0-1,0 1,0 0,0-1,1 1,-1-1,1 0,-1 0,1 0,-1 0,1 0,0 0,-1-1,2 1,16 0,1 0,0-2,-1 0,1-1,-1-1,0 0,0-2,16-6,5-11,-29 8</inkml:trace>
  <inkml:trace contextRef="#ctx0" brushRef="#br0" timeOffset="4069.167">1976 1236,'39'0,"26"0,12 0,-1 0,-11 0,-10 0,-15 0</inkml:trace>
</inkml:ink>
</file>

<file path=ppt/ink/ink5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23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0 176,'10'-14,"2"0,-1 0,1 2,1-1,0 2,1 0,0 0,1 1,0 1,0 0,1 2,0-1,1 2,0 0,0 1,0 1,0 0,0 2,1 0,0 0,-10 1,-1 1,1 0,0 0,-1 0,1 1,0 0,-1 0,1 1,-1 0,1 1,-1-1,0 1,0 1,0-1,-1 1,1 0,-1 1,0 0,0 0,0 0,-1 1,0-1,0 1,0 0,-1 1,0-1,0 1,0 0,-1 0,2 7,-5 1,0-1,-2 0,1 0,-2 0,0-1,-1 1,0-1,-1 1,0-1,-1 0,-1-1,0 0,-1 0,0 0,0-1,-6 5,-86 101,75-92,1 0,2 2,1 1,1 1,1 1,-13 28,6 76,21-116</inkml:trace>
  <inkml:trace contextRef="#ctx0" brushRef="#br0" timeOffset="255.209">706 965,'-38'39,"-28"26,-6 8,8-4,10-14,15-12,9-12,10-7,3-8,4-7</inkml:trace>
  <inkml:trace contextRef="#ctx0" brushRef="#br0" timeOffset="501.195">283 1051,'24'24,"17"22,2 8,-1-5,-4-6,-2-5,-4-5,-2-8,-1-3,-1-6,0-5,-1 0,-4-1</inkml:trace>
</inkml:ink>
</file>

<file path=ppt/ink/ink5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0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52 200,'-2'2,"0"-1,0 0,0 1,1 0,-1-1,0 1,1 0,-1 0,1 0,0 0,0 0,0 0,0 1,0-1,0 0,1 0,-1 1,0-1,1 0,0 1,0-1,0 0,0 1,0 1,0 0,-15 137,10-116,2-1,1 1,0 0,2 0,1-1,1 1,1 0,3 5,-5-16,1-1,0-1,2 1,-1 0,1-1,1 1,0-1,1 0,0-1,1 0,1 0,-1 0,1-1,3 3,-8-12,-1 1,0-1,0 0,0 0,1 0,-1 0,1 0,-1-1,0 1,1-1,-1 0,1 1,-1-1,1 0,0 0,-1-1,1 1,-1 0,1-1,-1 0,0 1,1-1,-1 0,0 0,1 0,-1-1,0 1,0-1,0 1,0-1,0 1,1-3,53-68,-49 61,107-210,-114 220,0 0,1 0,-1 0,0 0,1 1,-1-1,0 0,1 0,-1 1,1-1,-1 0,1 1,0-1,-1 0,1 1,0-1,-1 1,1-1,0 1,0-1,-1 1,1 0,0-1,0 1,0 0,-1 0,1 0,0-1,0 1,0 0,0 0,0 0,-1 0,1 0,0 1,0-1,0 0,0 0,-1 0,1 1,0-1,0 1,0-1,-1 0,1 1,0-1,-1 1,1-1,0 1,-1 0,1-1,-1 1,1 0,-1-1,1 1,-1 0,1 0,-1 0,0-1,1 1,23 52,-17-26,1-1,1 0,2 0,0-1,2-1,5 7,-16-28,0 0,1 0,-1 0,1 0,-1-1,1 1,0-1,0 0,0 0,1 0,-1 0,0-1,1 1,-1-1,1 0,-1 0,1 0,0 0,0-1,-1 1,1-1,0 0,0 0,-1 0,1-1,0 1,-1-1,1 0,0 0,-1 0,1-1,-1 1,1-2,7-2,0 0,-1-1,0-1,0 0,-1 0,0-1,0 0,-1-1,8-9,9-20,-1-1,-2-1,-2-2,-2 0,3-12,-7 19,-1-1,-2-1,-2 0,-1 0,-2 0,-2-1,-1 0,-2 0,-2-20,-7 27,8 32,0-1,0 1,0-1,0 0,0 1,-1-1,1 0,0 1,0-1,0 0,0 1,0-1,0 0,-1 1,1-1,0 0,0 0,-1 1,1-1,0 0,0 0,-1 1,1-1,0 0,0 0,-1 0,1 0,0 1,-1-1,1 0,0 0,-1 0,1 0,0 0,-1 0,1 0,0 0,-1 0,1 0,-1 0,1 0,0 0,-1 0,1 0,0 0,-1 0,1-1,0 1,0 0,-1 0,1 0,0-1,-1 1,1 0,0 0,0-1,-1 1,1 0,0 0,0-1,-4 20,1 2</inkml:trace>
</inkml:ink>
</file>

<file path=ppt/ink/ink5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0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109 280,'15'-1,"0"0,-1-1,0 0,1-1,-1 0,0-2,0 0,-1 0,0-1,1 0,-2-2,11-7,-17 10,0 0,-1-1,1 1,-1-2,-1 1,1 0,-1-1,0 0,-1 0,0 0,0 0,0 0,-1-1,0 1,1-7,-2 10,-1 0,1 1,-1-1,0 0,0 0,0 0,0 1,0-1,-1 0,0 1,0-1,0 0,0 1,0-1,-1 1,0-1,1 1,-1 0,0 0,-1 0,1 0,-1 0,1 0,-1 1,0-1,0 1,0 0,0 0,0 0,0 0,-1 0,-1 0,-7 0,0 1,1 0,-1 1,0 1,1-1,-1 2,1 0,-1 0,1 1,0 0,0 1,0 0,0 1,1 1,0-1,0 1,0 1,1 0,0 0,0 1,1 0,0 1,0 0,1 0,0 0,1 1,0 0,0 0,-3 10,6-13,0 0,0 0,1 0,0 1,0-1,1 1,0-1,0 1,1-1,0 1,0 0,1-1,0 1,0-1,1 1,0-1,0 0,1 1,0-1,0 0,0-1,1 1,0-1,1 1,-1-1,1-1,0 1,1-1,-1 1,1-1,0-1,0 1,1-1,-1-1,1 1,0-1,0 0,0 0,0-1,3 1,64 11,1-3,0-3,0-4,1-2,11-5,-65 3,4 0</inkml:trace>
</inkml:ink>
</file>

<file path=ppt/ink/ink5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7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0,'-24'1,"0"0,0 1,0 2,0 0,0 2,1 0,-18 8,40-14,-1 1,0-1,1 1,-1-1,1 1,-1-1,1 1,-1 0,1 0,-1 0,1 0,0 0,-1 0,1 0,0 1,0-1,0 0,0 1,0-1,0 1,0-1,1 1,-1-1,0 1,1-1,0 1,-1 0,1-1,0 1,-1 0,1-1,0 1,0 0,1-1,-1 1,0 0,0-1,1 1,-1 0,1-1,0 1,-1-1,1 1,0-1,0 1,0-1,0 0,0 1,0-1,0 0,2 1,127 120,-74-37,-55-83,1 1,-1 1,0-1,0 0,-1 0,1 0,-1 0,1 1,-1-1,0 0,0 0,0 1,-1-1,1 0,-1 0,0 1,0-1,0 0,0 0,0 0,-1 0,1 0,-1-1,0 1,0 0,0-1,0 1,0-1,-2 1,-8 5,0-1,-1 0,-1-1,1 0,-1-1,0 0,0-2,0 1,-1-2,1 0,-1 0,0-2,1 0,-1 0,1-1,-1-1,-1-1,-19-9,29 5</inkml:trace>
  <inkml:trace contextRef="#ctx0" brushRef="#br0" timeOffset="447.075">551 311,'23'1,"0"-1,0 0,0-2,0-1,0 0,-1-2,1-1,-1 0,-1-2,1 0,18-12,-36 18,0 0,0 0,0-1,-1 0,1 0,-1 0,0 0,0 0,0-1,0 1,-1-1,1 0,-1 0,0 0,0 0,-1 0,1 0,-1-1,0 1,0 0,0-1,-1 1,1-1,-1 1,0-1,0 1,-1-1,1 1,-1-1,0 1,0 0,-1-1,1 1,-1 0,0 0,0 0,0 0,-1 0,0 1,1-1,-1 1,0-1,-1 1,1 0,0 0,-1 1,0-1,1 1,-1 0,0 0,-8 0,1 1,0 1,0 0,0 0,-1 1,1 1,0 0,0 0,1 1,-1 1,0 0,1 0,0 1,0 0,0 1,1 0,0 0,0 1,0 0,1 1,0 0,1 0,0 1,-3 3,6-7,-1-1,1 1,0 0,0 0,0 1,1-1,0 1,0 0,0 0,1 0,0 0,0 0,0 1,1-1,0 0,0 1,1-1,0 1,0-1,0 1,1-1,0 1,0-1,1 0,0 0,0 1,0-1,1 0,0-1,0 1,0 0,1-1,-1 0,1 0,1 0,-1 0,1-1,0 1,0-1,0 0,0-1,1 1,0-1,4 2,12-1,1 0,0-2,0 0,-1-1,1-2,0 0,0-2,38 0,98-25,-134 18</inkml:trace>
  <inkml:trace contextRef="#ctx0" brushRef="#br0" timeOffset="832.803">1171 283,'44'-10,"-2"-3,0-1,-1-2,0-1,-1-3,5-5,-42 24,0 0,0 0,0-1,0 0,-1 1,1-1,0 0,-1 0,1 0,-1-1,0 1,0-1,0 1,0-1,0 0,-1 1,1-1,-1 0,0 0,1 0,-2 0,1-1,0 1,0 0,-1 0,0 0,0-1,0 1,0 0,0 0,0-1,-1 1,0 0,0 0,0 0,0 0,0 0,0 0,-1 0,1 0,-1 1,0-1,0 0,0 1,0-1,-1 1,1 0,0 0,-1 0,-1-1,-8 1,-1 0,1 0,0 1,-1 1,1 0,0 1,-1 0,1 1,0 1,0 0,0 0,0 1,1 0,-1 1,1 1,0 0,1 0,-1 1,1 0,1 1,-1 0,1 1,-7 8,7-7,0-1,0 1,1 1,0 0,1 0,1 1,-1-1,2 1,0 1,-1 3,4-12,1 0,0 0,0 0,0 0,0 0,1 0,0 0,-1 0,1 0,1 1,-1-1,1 0,0 0,0 0,0 0,0 0,0-1,1 1,0 0,0-1,0 1,0-1,1 1,-1-1,1 0,0 0,0 0,0 0,0-1,0 1,1-1,-1 0,1 0,2 1,14 3,0 0,0-2,1 0,-1-1,1-2,0 0,-1-1,1 0,0-2,-1-1,1-1,10-3,0 0,-4 2</inkml:trace>
  <inkml:trace contextRef="#ctx0" brushRef="#br0" timeOffset="1281.65">1595 396,'153'-135,"-43"-7,-110 142,0 0,0-1,0 1,0-1,0 1,0 0,1-1,-1 1,0-1,0 1,1 0,-1-1,0 1,0 0,1-1,-1 1,0 0,1 0,-1-1,0 1,1 0,-1 0,1 0,-1-1,0 1,1 0,-1 0,1 0,-1 0,0 0,1 0,-1 0,1 0,-1 0,1 0,-1 0,0 0,1 0,-1 0,1 0,-1 0,0 1,1-1,-1 0,1 0,-1 0,0 1,1-1,-1 0,0 1,1-1,-1 0,0 1,0-1,1 0,-1 1,0-1,0 0,0 1,1-1,-1 1,0-1,0 0,0 1,4 34,-4-25,0-1,1-1,0 1,0 0,1-1,0 1,0-1,1 0,0 1,0-1,1-1,0 1,1 0,0-1,0 0,0 0,1 0,0-1,0 0,1 0,-1-1,1 1,1-2,-1 1,1-1,-1 0,1 0,1-1,-1 0,0-1,1 0,-1 0,1 0,0-1,2-1,5-4,-1 0,0-1,1-1,-2-1,1 0,-1-1,0 0,-1-1,0-1,0 0,-1-1,0 0,-1-1,0 0,-1-1,-1 0,0 0,0-1,-2 0,1-1,-2 0,5-15,-3 6</inkml:trace>
</inkml:ink>
</file>

<file path=ppt/ink/ink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4:28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537 453,'-23'90,"-9"104,1 179,32-95,15-195,-36-112,11 10</inkml:trace>
  <inkml:trace contextRef="#ctx0" brushRef="#br0" timeOffset="305.635">1 594,'592'-209,"-259"101,-311 102,-1 0,1 2,0 0,0 1,0 2,0 0,4 2,-3-1</inkml:trace>
  <inkml:trace contextRef="#ctx0" brushRef="#br0" timeOffset="1364.786">932 904,'-15'33,"1"0,2 1,1 1,2 0,1 0,2 1,-1 21,6-52,1 1,-1-1,1 1,0-1,1 1,-1-1,1 1,0-1,1 0,-1 1,1-1,0 0,0 0,1 0,-1 0,1-1,0 1,1-1,-1 1,1-1,0 0,0-1,0 1,0-1,1 1,-1-1,1-1,0 1,0 0,0-1,0 0,0-1,0 1,1-1,-1 0,5 1,1-6,0 1,0-2,0 1,-1-1,0-1,0 0,0 0,-1-1,0 0,0-1,-1 0,6-7,4-8,-1-1,-1-1,-1 0,-1-2,-1 1,3-15,0 11,-16 31,0-1,0 1,0-1,0 0,0 1,0-1,0 1,0-1,0 0,0 1,1-1,-1 1,0-1,0 0,0 1,1-1,-1 0,0 1,0-1,1 0,-1 1,0-1,0 0,1 0,-1 1,1-1,-1 0,0 0,1 0,-1 1,0-1,1 0,-1 0,1 0,-1 0,0 0,1 0,-1 0,1 0,-1 0,0 0,1 0,-1 0,1 0,-1 0,0 0,1 0,-1-1,1 1,-1 0,0 0,1 0,-1-1,0 1,1 0,-1 0,0-1,1 1,-1 0,0-1,0 1,0 0,1-1,-1 1,0 0,0-1,0 1,0-1,1 1,9 120,-7-108,-1-1,2 0,-1 0,2 0,-1 0,2-1,-1 0,1 0,1 0,0-1,1 2,-4-8,-1 1,1-1,0 1,0-1,1 0,-1-1,1 1,-1-1,1 0,0 0,0 0,-1 0,1-1,1 0,-1 0,0-1,0 1,0-1,0 0,0-1,0 1,1-1,-1 0,0 0,0 0,1-1,2-1,-1-1,1 1,-1-1,1 0,-1-1,-1 0,1 0,-1 0,0-1,0 0,0 0,-1-1,0 1,0-1,-1 0,1-1,-2 1,1-1,0-2,40-156,-43 166,8-81,-8 82</inkml:trace>
  <inkml:trace contextRef="#ctx0" brushRef="#br0" timeOffset="4037.16">2146 961,'-3'-2,"1"1,-1 0,0 0,1 1,-1-1,0 0,1 1,-1 0,0-1,1 1,-1 0,0 1,0-1,1 0,-1 1,0-1,1 1,-1 0,0 0,1 0,-1 0,1 1,0-1,-1 1,1-1,0 1,0 0,0 0,0 0,0 0,0 0,1 0,-1 0,1 1,-1-1,1 0,0 2,-38 98,39-98,-5 8,2 1,0 0,0 0,1 0,1 1,0-1,1 0,1 1,0-1,0 0,1 0,1 0,2 8,-3-19,-1 1,1-1,0 1,0-1,-1 1,1-1,1 0,-1 0,0 0,1 0,-1 0,1-1,-1 1,1-1,0 1,-1-1,1 0,0 0,0 0,0-1,0 1,0-1,0 1,0-1,0 0,0 0,0 0,0-1,0 1,0-1,0 0,0 0,0 0,0 0,93-52,-66 23,-1 0,-2-3,-1 0,-1-1,-2-2,-17 27,-1-1,0 0,0 0,-1 0,-1-1,1 1,-2-1,1 0,-2 0,1 0,-2 0,1-6,-1 12,-1 0,1 0,-1 1,0-1,0 0,0 0,-1 1,0-1,0 1,0-1,0 1,-1 0,1 0,-1 0,0 0,0 1,-1-1,1 1,-1-1,0 1,0 1,0-1,0 0,0 1,0 0,-1 0,1 0,-1 0,0 1,-7-1,0 0,-1 0,1 1,0 1,-1 0,1 1,0 0,0 1,0 1,0 0,0 0,0 1,0 0,1 1,0 1,0 0,1 0,-1 1,1 0,1 1,-1 0,1 0,1 1,0 1,0-1,1 1,-6 10,-5 5</inkml:trace>
  <inkml:trace contextRef="#ctx0" brushRef="#br0" timeOffset="4972.509">3331 256,'0'674,"-29"-284,30-407,-1-1</inkml:trace>
  <inkml:trace contextRef="#ctx0" brushRef="#br0" timeOffset="7200.728">3105 876,'29'13,"1"-1,1-2,0-2,0 0,1-2,0-2,0 0,0-3,0 0,10-3,-14-2,0-2,-1-1,1-1,-2-1,1-2,-1 0,-1-2,0-1,-1-1,-1-1,0-1,-1-1,9-10,-56 88,19-51,0 0,1 0,1 0,-1 1,2 0,-1 0,1 0,1 0,0 1,0-1,1 0,0 1,1-1,0 1,1 0,0-1,1 0,0 1,3 8,-4-17,0 0,0 1,0-1,1 0,-1 1,1-1,-1 0,1 0,0 0,0-1,0 1,0 0,0-1,0 1,0-1,1 1,-1-1,0 0,1 0,-1 0,1-1,-1 1,1-1,-1 1,1-1,0 0,-1 0,1 0,0 0,-1 0,1 0,-1-1,1 1,-1-1,1 0,-1 0,1 0,-1 0,2-1,83-63,-74 48,0-1,-2 0,0 0,0-1,-2-1,6-16,-5 12,-4 63,-8 558,-27-337,30-250,-1-1,0 1,-1 0,0-1,0 1,-1-1,0 1,-1-1,0 0,-1 1,1-2,-2 1,1 0,-1-1,-3 4,3-10,0-1,1 1,-1-1,0 0,0 0,0 0,1-1,-1 0,0 1,0-2,0 1,0-1,0 0,0 0,0 0,1 0,-1-1,1 0,-1 0,1 0,-1-1,1 1,0-1,0 0,0 0,1 0,-1-1,1 0,0 1,0-1,0 0,-2-4,-4-6,1 0,1-1,0 0,1 0,1 0,0-1,2 1,-1-1,0-11,5 15,-1 1,1-1,1 0,0 0,1 1,0-1,1 1,0 0,1 0,0 0,1 1,0-1,1 1,7-8,5-12,107-133,-16 47,-68 67,-11 15,-3-1,0-1,-3-2,12-22,6-52,-42 113,-1-1,0 0,1 1,-1-1,1 0,-1 1,0-1,1 0,-1 0,1 0,-1 0,1 1,-1-1,1 0,-1 0,1 0,-1 0,1 0,-1 0,1 0,-1 0,1 0,-1-1,1 1,-1 0,1 0,-1 0,0 0,1-1,-1 1,1 0,-1-1,1 1,-1 0,0 0,1-1,-1 1,0-1,1 1,-1 0,0-1,0 1,1-1,-1 1,0-1,0 1,0-1,0 1,0-1,0 1,1 0,-1-1,0 1,0-1,0 1,-1-1,1 1,0-1,0 1,0-1,0 1,0-1,0 1,-1-1,1 1,0-1,0 1,-1 0,1-1,-1 1,13 36,-8 265,-32-32,1-70,17-168,10-32,0 1,0 0,0-1,0 1,0 0,0-1,0 1,-1 0,1-1,0 1,0 0,0-1,0 1,-1 0,1-1,0 1,0 0,-1 0,1-1,0 1,0 0,-1 0,1 0,0-1,-1 1,1 0,0 0,-1 0,1 0,0 0,-1 0,1-1,0 1,-1 0,1 0,0 0,-1 0,1 0,0 0,-1 1,1-1,0 0,-1 0,1 0,0 0,-1 0,1 0,0 1,-1-1,1 0,0 0,-1 0,1 1,0-1,0 0,0 0,-1 1,-1-31,1 0,1 0,1 0,2 0,1 0,2 1,0 0,2 0,2 0,0 1,2 0,13-22,-13 20,3-10,1 1,3 1,1 0,1 1,2 1,2 2,1 0,1 2,19-16,-45 46,1 0,-1 0,1 0,0 0,0 0,0 1,0-1,0 1,0-1,0 1,0 0,0 0,1 0,-1 0,0 0,1 0,-1 1,1-1,-1 1,1 0,-1 0,1 0,-1 0,1 0,-1 0,1 1,-1-1,1 1,-1-1,0 1,1 0,-1 0,0 0,0 1,1-1,-1 0,0 1,0-1,0 1,-1 0,1 0,0 0,-1 0,1 0,-1 0,0 0,1 0,-1 0,0 1,-1-1,2 3,1 9,0 1,-2 0,1 0,-2 0,0 1,-1-1,0 0,-1 0,-1 0,0-1,-1 1,-1-1,0 0,-1 0,-1 0,-6 10,6-11,-1 0,-1 0,0-1,-1 0,0-1,-1 0,0 0,0-1,-1-1,-1 0,0-1,0 0,-12 5,23-12,1 0,0 0,-1 0,1 0,-1 0,0 0,1-1,-1 1,0-1,1 1,-1-1,0 0,0 1,1-1,-1 0,0 0,0 0,1-1,-1 1,0 0,0-1,1 1,-1-1,0 1,1-1,-1 0,1 0,-1 1,1-1,-1-1,1 1,0 0,-1 0,1 0,0-1,0 1,0 0,0-1,0 1,0-1,0 1,1-1,-1 0,0 1,1-1,-1 0,1 1,0-1,0 0,-1 0,1 1,0-1,1 0,-1 0,0 1,0-1,1 0,-1 0,1 1,-1-1,1 1,0-1,0-1,9-14,2 3</inkml:trace>
  <inkml:trace contextRef="#ctx0" brushRef="#br0" timeOffset="7585.717">4798 989,'25'3,"1"-1,-1-1,0-1,0-2,0 0,0-2,0 0,-1-2,21-7,-41 11,1 1,-1-1,0 0,1 0,-1 0,0-1,0 1,0-1,-1 0,1 0,-1-1,0 1,1-1,-2 1,1-1,0 0,-1 0,1 0,-1-1,0 1,-1 0,1-1,-1 1,0-1,0 0,0 1,-1-1,0 0,1 1,-2-1,1 0,0 0,-1 1,0-1,0 1,-1-1,1 1,-1-1,0 1,0 0,-1-1,2 2,0 1,-1 0,0 0,1-1,-1 1,0 0,0 0,0 0,-1 1,1-1,0 1,-1-1,1 1,-1 0,1-1,-1 1,1 1,-1-1,0 0,0 1,1-1,-1 1,0 0,0 0,0 0,1 0,-1 0,0 1,0-1,1 1,-1 0,0 0,1 0,-1 0,1 0,-1 1,0-1,-86 67,80-59,1 1,0 0,1 0,0 1,0 0,1 0,1 1,0-1,0 1,2 1,-1-1,1 0,1 1,0 0,1-1,0 1,1 0,1 5,3-10,-1-1,2 0,-1 1,1-2,0 1,1-1,-1 1,1-2,0 1,1-1,-1 0,1 0,0 0,1-1,-1 0,1-1,-1 0,1 0,0 0,0-1,1 0,-1-1,0 0,0 0,1-1,-1 0,1 0,-1-1,6-1,6-2,-1-1,0 0,0-2,0 0,-1-1,0-1,10-6,-10 4</inkml:trace>
  <inkml:trace contextRef="#ctx0" brushRef="#br0" timeOffset="7902.971">5786 678,'-17'11,"0"0,1 1,0 1,1 1,0 0,1 1,1 0,0 1,2 1,-1 0,2 0,-5 12,14-25,0 0,0 0,1 1,-1-1,1 0,0 1,0-1,1 0,-1 1,1-1,0 0,0 0,0 0,1 1,-1-1,1-1,0 1,0 0,0 0,1-1,-1 1,1-1,0 0,0 0,0 0,1 0,-1 0,3 1,10 12,-13-13,-1-1,1 1,-1 0,1 0,-1 0,0 0,0 0,-1 0,1 1,-1-1,1 0,-1 1,0-1,0 1,-1 0,1-1,-1 1,1 0,-1-1,0 1,-1 0,1-1,-1 1,0-1,1 1,-1 0,-1-1,1 0,-1 1,1-1,-1 0,0 0,0 0,0 0,0 0,-1 0,1 0,-1-1,-3 3,-5 4,-1 0,-1-1,1-1,-1 0,-1 0,1-1,-1-1,0 0,0-1,-1-1,1 0,-1-1,0 0,-4-1,-6-1</inkml:trace>
  <inkml:trace contextRef="#ctx0" brushRef="#br0" timeOffset="9223.243">6943 791,'-20'11,"1"0,-1 2,2 0,0 1,0 1,1 0,1 2,1 0,0 0,2 1,0 1,-10 19,21-34,0-1,0 1,0 0,1 0,-1 0,1 0,0 1,0-1,0 0,1 0,0 1,-1-1,2 0,-1 0,0 1,1-1,0 0,0 0,0 1,0-1,1 0,0 0,-1 0,2-1,-1 1,0 0,1-1,-1 0,1 1,0-1,0 0,1 0,-1-1,0 1,1-1,0 1,-1-1,1 0,0-1,0 1,0-1,0 0,1 0,-1 0,0 0,4 0,5-3,-1 0,1-1,-1 0,0 0,0-2,0 0,-1 0,1-1,-1 0,0-1,-1 0,0 0,0-2,-1 1,0-1,0 0,-1-1,0 0,0 0,-2-1,1 0,-1 0,-1-1,0 1,0-1,1-10,0 10,-2 1,1-1,-2 0,1 0,-2 0,1 0,-2 0,0-1,0 1,-1-1,-1 1,0 0,0-1,-1 1,-1 0,-2-7,4 15,0 1,1-1,-1 0,-1 1,1-1,0 1,-1 0,0-1,0 1,0 0,0 0,0 0,-1 0,1 1,-1-1,0 0,1 1,-1 0,0 0,-1 0,1 0,0 0,-1 1,1-1,-1 1,1 0,-1 0,1 0,-1 1,0-1,1 1,-1 0,0 0,0 0,1 1,-1-1,0 1,1 0,-1 0,1 0,-1 0,1 1,-2 0,6-3,-1 1,1 0,0 0,-1 0,1-1,-1 1,1 0,0 0,-1 0,1 0,0 0,-1 0,1 0,0 0,-1 0,1 0,-1 0,1 1,0-1,-1 0,1 0,-1 1,1-1,-1 0,1 1,-1-1,1 0,-1 1,1-1,-1 1,1-1,-1 1,0-1,1 1,-1-1,0 1,1-1,-1 1,0 0,0-1,1 1,-1-1,0 1,0 0,0-1,0 1,0 0,0-1,0 1,0 0,0-1,0 1,-1-1,1 1,0 0,0-1,0 1,-1-1,1 1,0-1,-1 1,1-1,0 1,-1-1,1 1,-1-1,0 1,12-5,0-1,0-1,-1 0,0 0,0-1,-1 0,1-1,-1 1,1-4,20-15,10-8,-2-2,-1-2,-1-1,-3-2,-1-1,-2-2,-2-1,-2-1,7-20,-12 22,-19 45,-1 0,0 0,0 0,1 0,-1 1,0-1,0 0,-1 1,1-1,0 1,0-1,-1 1,1 0,-1-1,1 1,-1-1,0 1,1 0,-1-1,0 1,0 0,0-1,0 1,-1 0,1-1,0 1,-1 0,1-1,-1 1,-3 676,-22-156,20-382,-7 0,-6-1,-11 20,26-141,0 1,-1 1,0-1,-2 0,0 0,-1 0,-9 14,17-32,-1-1,1 1,-1 0,1 0,-1 0,0-1,1 1,-1 0,0-1,1 1,-1-1,0 1,0-1,1 1,-1-1,0 1,0-1,0 0,0 1,0-1,0 0,0 0,0 0,1 0,-1 0,0 0,0 0,0 0,0 0,0 0,0 0,0-1,0 1,0 0,0-1,1 1,-1-1,0 1,0-1,0 1,1-1,-1 1,0-1,1 0,-1 1,0-1,0-1,-26-40,25 39,-6-18,1-1,2 0,0 0,1 0,1-1,1 0,1 0,1 1,1-1,1 0,1 1,1-1,0 1,2 0,1 0,3-3,-3 2,2 1,1 0,0 1,2 0,0 0,13-15,-6 12</inkml:trace>
  <inkml:trace contextRef="#ctx0" brushRef="#br0" timeOffset="19289.757">9173 396,'0'0,"1"0,-1-1,0 1,1 0,-1-1,1 1,-1 0,1-1,-1 1,1 0,-1 0,1 0,0 0,-1-1,1 1,-1 0,1 0,-1 0,1 0,-1 0,1 0,0 1,-1-1,1 0,-1 0,1 0,-1 0,1 1,-1-1,1 0,-1 0,1 1,-1-1,1 0,-1 1,0-1,1 1,-1-1,0 0,1 1,-1-1,0 1,1-1,-1 1,0-1,0 1,0-1,1 1,-1-1,0 1,0 0,0-1,0 1,0-1,0 1,0-1,0 1,0-1,0 1,-1 0,7 39,-6-39,1 461,-1-155,-28-140,26-95,2-72,0-1,-1 1,1 0,0-1,0 1,0 0,-1 0,1-1,0 1,0 0,-1 0,1-1,0 1,0 0,-1 0,1 0,0-1,-1 1,1 0,0 0,-1 0,1 0,0 0,-1 0,1 0,-1 0,1 0,0 0,-1 0,1 0,0 0,-1 0,1 0,0 0,-1 0,1 0,0 0,-1 1,1-1,0 0,-1 0,1 0,0 1,0-1,-1 0,1 0,0 1,0-1,-1 0,1 0,0 1,0-1,0 0,0 1,-1-1,1 0,0 1,0-1,0 0,0 1,0-1,-5-12</inkml:trace>
  <inkml:trace contextRef="#ctx0" brushRef="#br0" timeOffset="19641.744">8890 989,'24'-9,"23"-9,12-5,1 0,-4 1,-8 2,-2 1,-3 4,-6 4,-3 4,-8-2,-3 1,-1 1,0 3,2 1,-4 7,-4 2</inkml:trace>
  <inkml:trace contextRef="#ctx0" brushRef="#br0" timeOffset="20203.641">9653 1187,'-12'171,"12"-171,0-1,0 1,-1 0,1 0,0 0,-1 0,1 0,0 0,-1-1,1 1,0 0,-1 0,1 0,0 0,-1 0,1 0,0 0,-1 0,1 1,0-1,-1 0,1 0,0 0,0 0,-1 0,1 0,0 1,-1-1,1 0,0 0,0 0,-1 1,1-1,0 0,0 0,0 1,-1-1,1 0,0 1,0-1,0 0,0 1,0-1,0 0,-1 0,1 1,0-1,0 0,0 1,0-1,0 0,0 1,0-1,0 0,1 1,-1-1,-5-28,4 5,2 0,1 0,0 0,2 0,1 1,0-1,2 1,1 0,0 1,2 0,0 0,6-7,-7 14,0 0,1 1,1 0,0 1,1 0,0 1,1 0,0 1,0 0,1 1,0 1,12-5,-24 12,0 0,-1 1,1-1,0 1,0-1,0 1,-1 0,1 0,0 0,0 0,0 0,0 1,0-1,-1 0,1 1,0-1,0 1,-1 0,1 0,0-1,-1 1,1 0,-1 0,1 1,-1-1,1 0,-1 0,0 1,0-1,1 1,-1-1,0 1,0 1,7 12</inkml:trace>
  <inkml:trace contextRef="#ctx0" brushRef="#br0" timeOffset="20711.706">10471 933,'-40'14,"1"2,1 1,0 2,2 2,0 1,1 2,2 2,-17 15,41-31,0 0,0 0,1 1,0 0,0 0,1 1,1 0,0 0,1 1,0-1,1 1,1 0,0 1,0-1,1 1,2-12,0 0,0 0,0 0,0 0,0 0,0 0,0-1,1 1,-1 0,1 0,-1 0,1 0,0 0,-1-1,1 1,0 0,0-1,1 1,-1 0,0-1,0 0,1 1,-1-1,1 0,-1 1,1-1,0 0,-1 0,1 0,0-1,0 1,0 0,-1-1,1 1,0-1,0 0,0 1,0-1,0 0,0 0,0 0,2-1,81-26,-41 2,-1-2,-2-2,0-1,-2-3,-2-1,-1-1,0-4,-28 30,42-30,-49 39,0 1,0 1,1-1,-1 0,0 0,0 0,0 0,-1 1,1-1,0 0,0 1,-1-1,1 1,-1-1,1 1,-1-1,1 1,-1-1,0 1,0-1,0 1,0 0,0-1,0 1,0-1,-1 1,1-1,-1 1,1-1,-1 1,1 0,-4 20,0-12,1 1,1-1,0 1,0 0,1 0,1 0,-1 0,2 0,0 0,0 0,1 0,0 0,1-1,0 1,1-1,0 0,0 0,1 0,5 7,3-4</inkml:trace>
  <inkml:trace contextRef="#ctx0" brushRef="#br0" timeOffset="21193.682">10809 1243,'28'-62,"3"1,3 1,14-16,-11 26,-36 50,0 0,0 0,1 0,-1 0,0 1,0-1,0 0,0 1,1-1,-1 0,0 1,0 0,0-1,0 1,0-1,0 1,0 0,0 0,-1 0,1 0,0-1,0 1,-1 0,1 0,0 0,-1 0,1 1,-1-1,1 0,-1 0,0 0,0 0,1 0,-1 1,0-1,0 0,0 0,0 0,0 1,0-1,-1 0,1 0,0 0,0 0,-1 1,1-1,-1 0,1 0,-1 1,1 0,-1 47,0-36,1 1,0 0,0-1,2 1,0 0,0-1,1 0,1 0,0 1,5 10,-6-18,0-1,0 1,0-1,0 0,1 0,0 0,0 0,0-1,0 1,1-1,0 0,0-1,0 1,0-1,1 0,-1 0,1-1,0 0,-1 0,1 0,0 0,0-1,1 0,-1 0,0-1,0 0,0 0,0 0,1-1,-1 0,6-2,-3 1,0-2,0 1,0-1,0-1,0 1,-1-1,0-1,0 0,-1 0,1-1,-1 1,0-1,-1-1,0 0,0 1,-1-2,0 1,4-9,0-2,0-1,-1 0,-1 0,-1-1,-1 0,0 0,-2 0,0-4,-2 1</inkml:trace>
  <inkml:trace contextRef="#ctx0" brushRef="#br0" timeOffset="21656.308">11939 763,'-11'-3,"0"0,0 1,0 0,0 0,0 1,0 1,0 0,0 0,0 1,-1 1,1 0,1 0,-1 1,0 0,1 1,-1 1,9-5,0 1,0 0,1-1,-1 1,0 0,1 0,-1 0,0 1,1-1,0 0,-1 1,1-1,0 1,-1-1,1 1,0-1,0 1,0 0,1-1,-1 1,0 0,1 0,-1 0,1 0,-1 0,1 0,0-1,0 1,0 0,0 0,0 0,1 0,-1 0,0 0,1 0,-1 0,1-1,0 1,0 0,0 0,0-1,0 1,0 0,0-1,0 1,1-1,-1 0,0 1,1-1,-1 0,2 1,34 27,64 68,-98-93,0 0,-1 0,1 0,-1 1,0-1,0 1,-1-1,1 1,-1 0,0 0,0 0,-1-1,0 1,1 0,-2 0,1 0,0 0,-1 0,0 0,0 0,-1-1,1 1,-1 0,0-1,0 1,-1 0,-3 4,0 0,0-1,-1 0,0 0,0-1,-1 0,0 0,0-1,-1 0,1 0,-2-1,1 0,0-1,-1 0,0 0,0-1,0 0,0-1,0 0,0-1,-1 0,1-1,-1 0,1 0,-1-1,-14 1</inkml:trace>
  <inkml:trace contextRef="#ctx0" brushRef="#br0" timeOffset="22408.044">12333 143,'18'156,"-4"-33,-5-61,-1 1,-4 0,-2 0,-3 0,-3 0,-3 0,-5 16,-56 158,68-238,1 1,-1-1,0 0,1 1,-1-1,1 0,-1 1,1-1,-1 0,1 1,0-1,-1 1,1-1,0 1,-1 0,1-1,0 1,-1 0,1-1,0 1,0 0,0 0,-1-1,1 1,0 0,0 0,0 0,-1 0,1 0,0 0,0 1,0-1,-1 0,1 0,0 0,0 1,-1-1,1 1,0-1,0 0,-1 1,1-1,0 1,-1-1,1 1,-1 0,1-1,-1 1,1-1,-1 1,1 0,-1 0,0-1,1 1,-1 0,0 0,0-1,1 1,-1 0,0 0,0 0,0-1,0 1,0 0,0 0,0 0,0-1,-1 1,1 0,20-11</inkml:trace>
  <inkml:trace contextRef="#ctx0" brushRef="#br0" timeOffset="22928.683">12954 820,'-255'145,"239"-135,-1-1,1 1,0 0,0 1,1 1,0 0,1 1,0 1,1 0,1 1,0 0,-5 11,16-24,-1 1,1 0,0 0,0 0,1 0,-1 0,1 0,-1 0,1 1,0-1,0 0,0 0,0 0,1 0,-1 0,1 0,0 0,0 0,0 0,0 0,1 0,-1 0,1 0,0-1,-1 1,1-1,0 1,1-1,-1 0,0 0,1 0,-1 0,1 0,0-1,-1 1,1-1,0 1,0-1,0 0,0 0,0 0,0-1,0 1,0-1,0 0,1 0,-1 0,0 0,0 0,0-1,1 1,17-6,0 0,0-1,0-1,-1-1,0-1,0-1,-1 0,14-13,-14 12,217-163,-235 173,-1 1,1 0,0-1,0 1,-1 0,1 0,0-1,0 1,0 0,0 0,0 0,1 0,-1 0,0 1,0-1,1 0,-1 0,0 1,1-1,-1 1,1-1,-1 1,0 0,1 0,-1-1,1 1,-1 0,1 0,-1 0,1 1,-1-1,1 0,-1 0,1 1,-1-1,0 1,1-1,-1 1,0 0,1 0,-1-1,0 1,0 0,0 0,1 0,-1 0,0 0,-1 1,1-1,0 0,0 0,0 1,-1-1,6 70,-6-62,0 1,0 0,1 0,0 0,1-1,0 1,0 0,1-1,1 0,0 0,1 4,-1-7,-1 0,1 0,0 0,0-1,1 1,0-1,0 0,0 0,0-1,1 0,0 1,0-2,0 1,0-1,0 0,1 0,-1-1,1 0,0 0,0 0,0-1,0 0,0-1,0 1,0-1,0-1,0 1,0-1,0 0,0-1,0 0,0 0,-1 0,1-1,2-1,6-7</inkml:trace>
  <inkml:trace contextRef="#ctx0" brushRef="#br0" timeOffset="29045.59">13745 1,'11'138,"-1"-73,-3 0,-3 0,-3 1,-4 27,1 10,-28 180,37-122,-7-161,0 0,0-1,0 1,1-1,-1 1,0 0,0 0,1-1,-1 1,0 0,0-1,1 1,-1 0,0 0,1-1,-1 1,0 0,1 0,-1 0,1 0,-1 0,0-1,1 1,-1 0,1 0,-1 0,0 0,1 0,-1 0,1 0,-1 0,0 1,1-1,-1 0,1 0,-1 0,0 0,1 0,-1 1,0-1,1 0,-1 0,0 1,1-1,-1 0,0 0,1 1,-1-1,0 1,7-41,-6 16</inkml:trace>
  <inkml:trace contextRef="#ctx0" brushRef="#br0" timeOffset="29341.803">13378 537,'38'0,"42"0,12 0,0 0,-11 0,-15 0,-13 0,-11 0,-8 0,-5 0,-3 0,0 0,-1 0,-4 0</inkml:trace>
  <inkml:trace contextRef="#ctx0" brushRef="#br0" timeOffset="29610.221">14365 763,'0'39,"0"17,0 3,0-7</inkml:trace>
  <inkml:trace contextRef="#ctx0" brushRef="#br0" timeOffset="29844.728">14478 227,'0'0</inkml:trace>
  <inkml:trace contextRef="#ctx0" brushRef="#br0" timeOffset="30113.786">14902 763,'-26'23,"1"0,1 1,1 2,2 0,0 2,2 0,1 1,-8 19,24-45,0-1,1 1,-1 0,1 0,0 0,-1 0,1 0,1 0,-1 0,0 0,1 0,0 0,-1 1,1-1,0 0,1 0,-1 0,1 0,-1 1,1-1,0 0,0 0,0 0,0 0,1-1,-1 1,1 0,0 0,0-1,0 1,0-1,0 0,1 0,-1 0,0 0,1 0,0 0,-1 0,1-1,0 0,0 1,0-1,0 0,0 0,0-1,0 1,1 0,19 0,0-1,0 0,0-2,0-1,0 0,-1-2,1 0,-1-2,0 0,-1-2,0 0,0-2,-1 0,-1-1,0-1,0 0,-1-2,5-6,-11 11,0-1,0 0,-2 0,1-2,-1 1,-1-1,0 0,-1-1,-1 0,0-1,0 1,-2-1,0 0,0-1,-2 1,0-1,-1 0,0 0,-1 1,-1-1,0 0,-3-12,0 20,0 1,-1-1,0 1,0 0,-1 1,0-1,0 1,0 0,-1 0,0 0,0 1,0 0,-1 0,0 1,0 0,0 0,0 0,-1 1,1 0,-1 1,0-1,0 2,0-1,0 1,0 0,0 1,0-1,0 2,0-1,0 1,0 0,0 1,0 0,0 0,0 1,1 0,-1 0,0 2,-16 7</inkml:trace>
  <inkml:trace contextRef="#ctx0" brushRef="#br0" timeOffset="30630.726">15438 904,'90'-79,"48"-58,-137 157,-5-12,0 0,0 1,1 0,0 0,1 0,0 0,0 0,1 0,0 0,0 1,1-1,1 0,-1 1,1-1,1 0,0 0,0 0,1 0,0 0,1 0,0-1,0 0,0 0,1 0,1 0,-1-1,1 1,0-1,1-1,0 1,0-1,0-1,1 1,4 1,8 0,0-2,0-1,0 0,0-2,1 0,0-1,-1-1,1-1,-1-1,1-1,-1 0,0-2,0 0,-1-1,1-1,0-2,11-2,-1-1,0-2,-1 0,-1-3,0 0,-1-1,-1-2,-1-1,-1-1,11-12,-21 17,-3 8,0-1,-1-1,0 0,0-1,-2 0,1 0,-2-1,1 0,-2 0,0 0,0-1,-2 0,1 0,-2-1,0 1,1-14,-9 4</inkml:trace>
  <inkml:trace contextRef="#ctx0" brushRef="#br0" timeOffset="31730.721">57 1948,'121'-22,"0"4,1 6,1 5,91 8,266 29,1047-29,-170-1,-550 25,578 7,253-22,244 7,-891-43,869-68,-228-30,-1590 121,1677-62,-842 67,-640 19,-209-17</inkml:trace>
</inkml:ink>
</file>

<file path=ppt/ink/ink5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1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6,'-1'-1,"0"0,-1 1,1-1,0 1,0-1,-1 1,1-1,0 1,0 0,-1 0,1-1,-1 1,1 0,0 0,-1 1,1-1,0 0,0 0,-1 1,1-1,0 0,-1 1,1-1,0 1,0 0,0-1,0 1,0 0,-1 0,1 0,1 0,-1 0,0 0,0 0,0 0,0 0,1 0,-1 0,1 1,-1-1,1 0,-1 0,1 1,-1-1,1 0,-10 64,28 201,-9-188,49 331,-29-290,-28-118,-1-1,0 1,0 0,0-1,1 1,-1-1,0 1,1-1,-1 1,0-1,1 1,-1-1,1 1,-1-1,1 0,-1 1,1-1,-1 0,1 1,-1-1,1 0,-1 0,1 1,-1-1,1 0,0 0,-1 0,1 0,-1 0,1 0,0 0,-1 0,1 0,-1 0,1 0,0 0,-1 0,1-1,-1 1,1 0,0 0,-1-1,1 1,-1 0,1-1,-1 1,1 0,-1-1,0 1,1-1,-1 1,1-1,-1 1,0-1,1 1,-1-1,0 1,0-1,21-39,-18 33,14-31,2 1,1 2,2 0,1 0,1 2,2 2,2 0,1 1,1 1,-27 27,-1-1,1 0,-1 1,1-1,0 1,0 0,0 0,1 0,-1 0,0 0,1 1,-1-1,1 1,-1 0,1 0,-1 1,1-1,0 1,0-1,-1 1,1 0,0 1,-1-1,1 1,0 0,-1-1,1 1,0 1,-1-1,0 1,1-1,-1 1,0 0,0 0,0 0,0 1,0-1,0 1,-1-1,1 1,-1 0,0 0,0 0,2 3,29 135,-29-120,-1 0,-1-1,-1 1,-1 0,-1 0,0 0,-3 5,4-25,-1 1,1 0,0 0,-1-1,1 1,0 0,0-1,0 1,0 0,0 0,0-1,1 1,-1 0,0 0,1-1,0 1,-1 0,1-1,0 1,0-1,0 1,0-1,0 0,0 1,0-1,0 0,1 0,-1 1,8-2</inkml:trace>
  <inkml:trace contextRef="#ctx0" brushRef="#br0" timeOffset="450.44">1073 626,'-3'-2,"0"-1,0 1,-1-1,1 1,-1 0,1 0,-1 1,0-1,0 1,0 0,1 0,-1 0,-1 0,1 1,0-1,0 1,0 0,0 0,0 1,0-1,0 1,0 0,0 0,0 1,0-1,1 1,-1-1,0 1,1 0,-1 1,-2 1,-6 4,0 1,1 0,0 1,0 0,1 1,0 0,1 1,-3 4,7-6,0 0,0 0,1 0,0 0,0 1,2 0,-1 0,1 0,1 0,0 0,0 0,1 0,1 0,0 2,-1-10,1 0,0 0,0 0,0 0,0 0,1 0,-1-1,1 1,0 0,0-1,-1 0,2 1,-1-1,0 0,0 0,1 0,-1 0,1-1,-1 1,1-1,0 1,0-1,0 0,-1 0,1 0,0 0,0-1,0 1,1-1,-1 0,0 0,0 0,0 0,0 0,0-1,0 0,0 1,0-1,0 0,0 0,-1-1,1 1,0 0,-1-1,1 0,0 0,-1 0,0 0,0 0,2-2,14-10,-1 0,0-1,-2-1,0-1,0 0,4-9,1 1,111-148,-130 172,0-1,0 1,0 0,0 0,0 0,1 0,-1 0,0 0,1 1,-1-1,0 0,1 1,-1-1,1 1,-1-1,1 1,-1-1,1 1,-1 0,1 0,-1 0,1 0,-1 0,1 0,-1 1,1-1,-1 0,1 1,-1-1,1 1,-1-1,0 1,1 0,-1 0,0 0,1-1,-1 1,0 0,0 1,0-1,0 0,0 0,0 0,0 1,0-1,-1 0,1 1,0-1,-1 0,1 1,-1-1,0 1,1-1,-1 1,0-1,0 1,0-1,0 1,0 0,0-1,7 56,-8-46,1-1,0 0,0 1,1-1,1 1,0-1,0 0,1 0,0 0,1 0,0-1,1 1,0-1,0 0,1 0,0-1,0 0,1 0,0 0,1-1,0 0,0 0,6 3,8-1</inkml:trace>
  <inkml:trace contextRef="#ctx0" brushRef="#br0" timeOffset="851.879">1469 570,'12'12,"0"1,0 1,-2 0,0 0,0 1,-1 0,-1 1,-1 0,0 0,-1 0,-1 1,1 5,25 86,-31-108,0 1,0-1,0 1,1-1,-1 1,0-1,0 1,1-1,-1 1,0-1,1 0,-1 1,1-1,-1 0,0 1,1-1,-1 0,1 1,-1-1,1 0,-1 0,1 0,-1 1,1-1,-1 0,1 0,-1 0,1 0,-1 0,1 0,0 0,-1 0,1 0,-1 0,1 0,-1 0,1-1,-1 1,1 0,-1 0,1 0,-1-1,1 1,-1 0,1-1,-1 1,0 0,1-1,-1 1,0-1,1 1,-1-1,0 1,1 0,-1-1,0 1,0-1,1 1,-1-1,0 0,0 1,0-1,0 1,0-1,17-39,-16 37,73-203,-73 203,-1 1,1 0,0 0,0-1,0 1,0 0,0 0,0 0,1 0,-1 1,1-1,-1 0,1 0,0 1,0-1,-1 1,1 0,0-1,0 1,0 0,1 0,-1 0,0 1,0-1,0 0,1 1,-1-1,0 1,1 0,-1 0,0 0,1 0,1 1,6 8</inkml:trace>
  <inkml:trace contextRef="#ctx0" brushRef="#br0" timeOffset="4833.087">1920 683,'17'6,"0"0,0-1,0-1,1-1,0 0,-1-1,1-1,0-1,0 0,4-2,-16 2,0-1,1 0,-1 0,0 0,0-1,0 0,-1 0,1 0,0-1,-1 0,1 0,-1 0,0-1,0 0,-1 0,1 0,-1 0,1-1,-1 0,-1 0,1 0,-1 0,0 0,0-1,0 1,-1-1,0 0,0 0,0 0,-1 0,0 0,0-6,-2 9,0-1,0 0,-1 1,0 0,1-1,-1 1,0 0,-1 0,1 0,0 0,-1 0,0 0,1 1,-1-1,0 1,0 0,-1 0,1 0,0 0,-1 1,1-1,-1 1,0 0,1 0,-1 0,0 1,1-1,-1 1,-110 2,105 0,-1 0,0 1,1 1,0 0,0 0,0 0,0 1,1 1,0-1,0 1,0 1,1 0,0 0,0 0,1 1,0-1,0 2,0-1,1 1,1 0,0 0,-1 2,2-6,1 0,0 0,0 1,0-1,1 0,0 1,0-1,0 1,1-1,0 1,0-1,0 1,1-1,-1 1,1-1,1 1,-1-1,1 0,0 1,0-1,0 0,4 4,6 3,0 0,1-1,1 0,0-1,0-1,1 0,0-1,1 0,-1-1,1-1,1-1,-1 0,1-1,0-1,0-1,0 0,0-1,15-1,19-5,-32-1</inkml:trace>
</inkml:ink>
</file>

<file path=ppt/ink/ink5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8,'-1'-1,"1"0,-1 1,0-1,1 1,-1-1,0 1,0-1,1 1,-1-1,0 1,0 0,0-1,0 1,0 0,0 0,1 0,-1 0,0 0,0 0,0 0,0 0,0 0,0 0,0 0,0 1,1-1,-1 0,0 1,0-1,0 0,0 1,1-1,-1 1,0-1,0 1,1 0,-1-1,1 1,-1 0,0-1,1 1,-1 0,1 0,0 0,-1-1,1 1,0 0,-1 1,-16 42,1 151,-1 38,-11-35,28-178,1-13,-1 0,0 0,0 0,0 0,-1 0,-1 0,1 0,-1 0,0-1,0 1,-1 0,-1 2,-4-17,6-5</inkml:trace>
</inkml:ink>
</file>

<file path=ppt/ink/ink5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7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0 147,'29'-10,"14"-7,5-2,-2 3,-3 4,-4 4,-4-1,-3 1,-3 1,-1 3,0 1,-1 2,1 0,-1 1,1-4,0-2,0-5,-5 0</inkml:trace>
</inkml:ink>
</file>

<file path=ppt/ink/ink5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8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0,'-16'154,"6"1,8 47,3 22,-1-222,0 0,0-1,0 1,0 0,0-1,0 1,0 0,1-1,-1 1,0 0,1-1,0 1,-1-1,1 1,0-1,0 1,0-1,0 1,0-1,0 0,0 0,0 0,1 1,-1-1,0 0,1 0,-1-1,1 1,-1 0,1 0,0-1,-1 1,1-1,-1 1,1-1,0 0,-1 0,1 0,0 0,0 0,-1 0,1 0,0 0,-1-1,1 1,-1-1,1 1,0-1,-1 1,1-1,-1 0,1 0,-1 0,0 0,1 0,-1 0,0 0,0-1,0 1,0 0,0-1,0 1,0 0,0-1,0 0,94-104,-67 81,-20 16,1 1,-1 0,1 0,1 1,0 0,-1 1,2 0,-1 0,1 1,0 1,0 0,0 0,1 1,-9 2,-1 1,0 0,0 0,1 0,-1 0,0 1,0-1,1 0,-1 1,0 0,0-1,0 1,0 0,0 0,0 0,0 0,0 1,0-1,-1 0,1 1,0 0,-1-1,1 1,-1 0,0-1,1 1,-1 0,0 0,0 0,0 0,0 0,-1 1,1-1,-1 0,1 0,-1 0,0 1,0-1,0 0,0 2,-10 93,7-89,2-5,-1 0,1 1,0-1,-1 1,2-1,-1 1,0-1,1 1,0-1,0 1,0 0,0-1,0 1,1 0,-1-1,1 1,0-1,0 1,1-1,0 2,8 6</inkml:trace>
</inkml:ink>
</file>

<file path=ppt/ink/ink5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8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260 421,'-47'39,"22"-20,1 1,1 1,0 1,2 0,0 2,2 1,1 0,-2 5,19-28,-1-1,1 0,-1 1,1-1,0 1,-1 0,1-1,0 1,0 0,0 0,0 0,0 0,1 0,-1 0,1 0,-1 0,1 0,0 0,0 0,-1 0,1 0,1 0,-1 0,0 0,1 0,-1 0,1 0,-1 0,1 0,0 0,0 0,0 0,0 0,0-1,0 1,0 0,1-1,-1 1,1-1,-1 1,1-1,-1 0,1 0,0 0,0 0,0 0,0 0,-1 0,1 0,0-1,0 1,0-1,1 1,-1-1,13-6,0 0,0 0,-1-2,0 0,0 0,-1-1,0-1,0 0,-1-1,-1-1,0 1,0-2,2-4,83-93,-96 109,1 0,-1 1,0-1,1 0,-1 0,1 1,-1-1,1 1,-1-1,1 0,0 1,-1-1,1 1,0-1,-1 1,1-1,0 1,0 0,-1-1,1 1,0 0,0 0,0 0,-1-1,1 1,0 0,0 0,0 0,-1 0,1 0,0 0,0 1,0-1,0 0,-1 0,1 1,0-1,0 0,-1 1,1-1,0 1,-1-1,1 1,0-1,-1 1,1-1,-1 1,1 0,-1-1,1 1,-1 0,1-1,-1 1,0 0,1 0,-1-1,0 1,1 0,-1 0,0 0,0 0,-4 57,3-48,-1-6,1-1,0 0,0 1,0-1,0 1,0 0,1-1,0 1,0-1,0 1,0 0,0-1,1 1,0 0,-1-1,1 1,1-1,-1 0,0 1,1-1,0 0,-1 0,1 0,1 0,-1 0,0 0,1-1,-1 1,1-1,0 1,0-1,0 0,0 0,0 0,0-1,1 1,-1-1,0 0,1 0,-1 0,1 0,0-1,-1 1,2-1,10-4,0-1,-1 0,1-1,-1-1,-1 0,1-1,-1 0,-1-1,0-1,0 0,1-2,-3 4,135-153,-121 130,-1 1,-2-1,-1-1,-1-1,-2 0,-2-1,0-1,-3-1,7-31,-18 65,1 0,-2 0,1 0,0 0,0 0,-1 0,1 0,-1-1,1 1,-1 0,0 0,0-1,0 1,0 0,0 0,-1 0,1-1,-1 1,1 0,-1 0,0 0,0 0,0 0,0 0,0 0,-1 0,1 0,0 0,-1 1,1-1,-1 0,0 1,0 0,1-1,-1 1,0 0,0 0,0 0,0 0,0 0,-1 0,1 1,0-1,0 1,0 0,-1-1,1 1,-1 0,-2 1,1 0,-1 1,1-1,0 1,0 0,-1 0,1 0,0 0,1 1,-1 0,0 0,1 0,0 0,0 0,0 1,0-1,0 1,0 0,1 0,0 0,0 0,0 0,0 1,1-1,0 0,0 1,0 1,-6 131,9-110,-2-10,0 13,1-1,2 1,1-1,1 0,1 0,4 5,1 2,-8-23,0 0,1 0,1-1,0 1,1-1,0 0,0-1,1 0,1 0,0 0,1-1,0 0,8 7,-17-17,0 1,1-1,-1 0,1 1,-1-1,0 0,1 1,-1-1,1 0,-1 1,0-1,1 0,-1 0,1 0,-1 0,1 0,-1 1,1-1,-1 0,1 0,-1 0,1 0,-1 0,1 0,-1 0,1-1,-1 1,1 0,-1 0,1 0,-1 0,1-1,-1 1,1 0,-1-1,0 1,1 0,-1 0,1-1,-1 1,0-1,1 1,-1 0,0-1,0 1,1-1,-1 1,0-1,0 1,0-1,0 1,1-1,-1 1,0-1,0 1,0-1,0 1,0-1,0 1,0-1,0 1,0-1,-1 1,1-1,0 1,0-1,0 1,-1-1,0-14</inkml:trace>
</inkml:ink>
</file>

<file path=ppt/ink/ink5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9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0,'57'0,"29"0,5 0,-4 0,-12 0,-13 0,-13 0,-10 0,-7 0,-9 0</inkml:trace>
</inkml:ink>
</file>

<file path=ppt/ink/ink5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4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1 111,'0'-1,"0"0,0 0,1 0,-1 0,1 1,-1-1,0 0,1 0,0 1,-1-1,1 0,-1 1,1-1,0 1,-1-1,1 0,0 1,0 0,-1-1,1 1,0-1,0 1,0 0,0 0,-1-1,1 1,0 0,0 0,0 0,0 0,0 0,0 0,0 0,-1 0,1 1,0-1,0 0,0 0,0 1,-1-1,1 1,0-1,0 0,-1 1,1 0,0-1,0 1,-1-1,1 1,-1 0,1-1,-1 1,1 0,-1 0,1-1,-1 2,35 52,-30-43,172 266,-134-227,-23-93,-5-17,-9 30,2 1,1 0,1 0,1 1,2 0,2-2,92-139,-94 145</inkml:trace>
</inkml:ink>
</file>

<file path=ppt/ink/ink5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4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97,'313'0,"-146"26,-167-26,1 0,-1 0,1 1,0-1,-1 0,1 0,0 0,-1 1,1-1,0 0,-1 0,1 0,0 0,-1 0,1-1,0 1,-1 0,1 0,-1 0,1 0,0-1,-1 1,1 0,0-1,-1 1,1 0,-1-1,1 1,-1-1,1 1,-1-1,0 1,1-1,-1 1,1-1,-1 1,0-1,1 0,-1 1,0-1,0 0,0 1,0-1,1 1,-1-1,0 0,0 1,0-1,0 0,0 1,0-1,-1 0,1 1,0-1,0 0,0 1,-1-1,1 0,0 1,-28-37,20 28,-15-31,20 24</inkml:trace>
</inkml:ink>
</file>

<file path=ppt/ink/ink5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0 104,'1'0,"-1"0,0 1,1-1,-1 0,1 0,-1 0,0 0,1 0,-1 0,1 0,-1 0,0 0,1 0,-1 0,1 0,-1 0,0-1,1 1,-1 0,1 0,-1 0,0 0,1-1,-1 1,0 0,1 0,-1-1,0 1,0 0,1-1,-1 1,0 0,0-1,1 1,-1 0,0-1,0 1,0-1,0 1,0 0,0-1,1 1,-1-1,0 1,0 0,0-1,0 1,0-1,-1 1,1 0,0-1,0 1,0-1,0 1,0 0,0-1,-1 1,1 0,0-1,0 1,-1 0,1-1,0 1,0 0,-1-1,1 1,40 5,-36-5,85 9,-1-3,1-5,3-4,36 1,-27 1,-101 1,0 0,1 0,-1 0,1 0,-1 0,1 0,-1 0,1 0,-1 0,1 0,-1-1,1 1,-1 0,0 0,1 0,-1-1,1 1,-1 0,0-1,1 1,-1 0,0-1,1 1,-1 0,0-1,0 1,1-1,-1 1,0-1,0 1,0-1,0 1,1 0,-1-1,0 1,0-1,0 1,0-1,0 1,0-1,0 1,0-1,-1 1,1-1,0 1,0-1,0 1,0 0,-1-1,1 1,0-1,0 1,-1-1,1 1,0 0,-1-1,1 1,0 0,-1-1,1 1,-1 0,1 0,0-1,-1 1,1 0,-1 0,-27-21,-70-31,81 43</inkml:trace>
</inkml:ink>
</file>

<file path=ppt/ink/ink5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5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83,'1'-2,"1"0,-1 0,1 0,-1 0,1 1,0-1,0 0,-1 1,1 0,0-1,0 1,1 0,-1 0,0 0,0 0,0 1,1-1,-1 1,0-1,1 1,-1 0,0 0,1 0,-1 0,1 0,0 0,338-3,-267 3,-62 0</inkml:trace>
  <inkml:trace contextRef="#ctx0" brushRef="#br0" timeOffset="271.087">29 252,'14'0,"15"0,7 0,2 0,-1 0,-1 0,-3 0,-1 0,-2 0,-2 0,1 0,-2 0,1 0,0 0,0 0,-5 0</inkml:trace>
  <inkml:trace contextRef="#ctx0" brushRef="#br0" timeOffset="1289.671">734 421,'320'-143,"-297"132,-1-1,0-1,-1-1,-1-1,0 0,-2-2,1 0,-2-1,0-1,-1 0,10-18,-26 36,1 0,0 0,-1 0,1 0,-1-1,0 1,1 0,-1 0,0 0,0-1,1 1,-1 0,0 0,0-1,-1 1,1 0,0 0,0-1,0 1,-1 0,1 0,-1 0,1 0,-1-1,1 1,-1 0,0 0,0 0,1 0,-1 0,0 1,0-1,0 0,0 0,0 0,0 1,0-1,0 1,0-1,0 1,-1-1,1 1,0-1,0 1,0 0,-1 0,1 0,0 0,0 0,-1 0,1 0,0 0,0 0,-1 0,1 1,0-1,0 0,0 1,0-1,0 1,-1 0,1-1,0 1,0 0,0-1,0 1,1 0,-1 0,0 0,0 1,-10 1,0 1,1 0,0 1,0 0,0 1,1 0,0 0,0 1,0 0,1 1,0 0,0 0,1 1,0 0,1 0,0 0,0 1,1 0,0 0,1 1,0-1,-1 9,5-16,-1 0,1 0,1 1,-1-1,0 0,1 0,0 0,0 0,0 0,0 0,0 0,1 0,-1 0,1 0,-1-1,1 1,0 0,0-1,1 0,-1 1,0-1,1 0,-1 0,1-1,0 1,0 0,-1-1,1 0,0 1,0-1,0 0,1-1,0 1,109 10,-87-10,0-2,0 0,-1-2,1-1,-1-1,1-1,-1-1,-1-1,0-1,0-1,9-7,11-10,-1-3,-2-2,-1-1,11-14,-52 48,0-1,0 0,0 0,0 0,0 1,0-1,0 0,0 0,0 0,0-1,0 1,0 0,0 0,0-1,0 1,0 0,0-1,0 1,0-1,0 1,0-1,1 1,-1-1,0 0,0 1,1-1,-1 0,0 0,1 0,-1 0,1 1,-1-1,1 0,-1 0,1 0,0 0,-1 0,1 0,0 0,0 0,0 0,0 0,0 0,0 0,0 0,0 0,0 0,0 0,0 0,1 0,-1 0,0 0,1 0,-1 0,1 0,-1 0,1 0,0 0,-1 1,1-1,0 0,-1 0,1 1,0-1,0 0,-11 4,1 0,-1 0,0 1,1 1,0-1,0 1,0 1,1 0,-1 0,2 0,-6 6,10-9,0 0,0 0,0 1,0-1,1 1,0 0,-1-1,1 1,1 0,-1 0,0 1,1-1,0 0,0 0,0 1,1-1,-1 0,1 1,0-1,0 1,1-1,-1 0,1 1,0-1,0 0,1 0,-1 1,1-1,3 1,0 0,1-1,-1 1,1-1,0 0,0 0,0-1,1 0,-1 0,1-1,0 1,-1-2,1 1,0-1,0 0,0 0,0 0,1-1,-1-1,0 1,0-1,0 0,0 0,1-2,17 2,0 0,-1-1,0-1,0-2,0 0,0-1,-1-1,0-2,-1 0,0-1,0-1,-1-2,0 0,-1-1,-1 0,0-2,-1 0,1-3,-13 12,-3 5,0 0,-1 1,0-1,1 0,-1 0,0-1,0 1,0 0,0-1,0 1,-1-1,1 0,-1 1,0-1,0 0,0 0,0 0,0 0,0 0,-1 0,0 0,1 0,-1 0,0 0,-1 0,1-3,-4 5,0 1,0-1,0 1,-1 0,1 0,0 0,0 1,0 0,0-1,0 1,1 0,-1 1,0-1,0 1,1 0,-1 0,1 0,-1 0,1 0,0 1,0 0,0 0,0-1,1 2,-1-1,2-2,-8 6,-1 1,2 1,-1 0,1 0,0 0,1 1,0 0,1 1,0-1,1 1,0 1,1-1,0 0,0 1,1 0,1 0,0 0,1 0,0 0,4-5,0-1,0 0,0-1,1 1,0-1,0 1,1-1,0 0,-1-1,2 1,-1-1,0 0,1 0,0-1,0 0,0 0,0 0,0-1,1 1,-1-2,1 1,-1-1,1 0,0 0,-1-1,1 1,0-2,0 1,-1-1,1 0,0 0,-1-1,1 0,-1 0,0 0,2-2,46-58,-46 46</inkml:trace>
</inkml:ink>
</file>

<file path=ppt/ink/ink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5:15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311 142,'15'28,"-2"0,-1 2,-2-1,-1 1,-1 1,-1 0,-1 7,-3 23,-3 0,-3-1,-3 1,-2-1,-2 0,-4 0,-2-1,-9 19,7-6,14-52,-1 1,-1-1,0 0,-2-1,0 1,-1-1,-5 6,1-7</inkml:trace>
  <inkml:trace contextRef="#ctx0" brushRef="#br0" timeOffset="485.344">29 311,'28'-30,"2"2,2 0,0 2,1 2,2 1,0 1,2 2,31-12,-46 22,0 0,1 2,0 1,0 0,0 2,1 0,0 2,0 1,0 1,0 0,0 2,0 1,0 1,0 1,-1 1,0 1,0 1,0 1,-1 1,2 2,-19-8,1 0,-1 0,0 1,0 0,0 0,0 0,-1 0,1 1,-1-1,-1 1,1 0,-1 1,1-1,-1 1,-1-1,1 1,-1 0,0 0,-1 0,1 0,-1 0,0 0,-1 0,1 1,-1-1,0 0,-1 0,0 1,0-1,0 0,0 0,-1 0,-1 1,-11 20,-1-1,-2 0,0 0,-2-2,-1-1,0 0,-2-1,-1-1,-9 5,-232 154,96-76,166-103,0 0,0 0,0 0,1 1,-1-1,0 1,1-1,-1 1,1-1,0 1,-1 0,1 0,0 0,0-1,0 1,1 0,-1 1,0-1,1 0,-1 0,1 0,-1 0,1 0,0 0,0 1,0-1,1 0,-1 0,0 0,1 0,-1 0,1 0,0 1,0-1,-1-1,1 1,1 0,-1 0,0 0,0 0,1-1,-1 1,1-1,-1 1,1-1,0 1,-1-1,2 0,126 59,-67-36,120 78,-178-98,1-1,-1 0,1 0,0 0,0 0,0-1,0 1,1-1,-1-1,1 1,-1-1,1 0,0 0,-1-1,1 1,3-1,9-3</inkml:trace>
  <inkml:trace contextRef="#ctx0" brushRef="#br0" timeOffset="1198.469">1073 1016,'14'-1,"0"-1,0-1,-1 0,1-1,-1 0,1-1,-1-1,-1 0,1 0,-1-1,0-1,-1 0,0-1,0 0,-1-1,0 0,-1 0,0-1,0-1,-1 1,-1-1,0 0,0-1,-1-1,-5 10,1 0,-1 0,0 0,0 0,0 0,0 0,-1 0,0 0,0 0,0 0,0 0,-1-1,1 1,-1 0,0 0,-1 0,1 0,-1 1,1-1,-1 0,0 0,0 1,-1 0,1-1,-1 1,0 0,0 0,0 0,0 0,0 1,0-1,-1 1,1 0,-1 0,0 0,0 1,0-1,1 1,-1 0,-1 0,1 0,0 1,0-1,0 1,0 0,0 0,0 0,-2 1,-13 6,0 1,0 1,1 0,0 1,1 1,0 1,0 0,2 2,-1-1,-6 11,11-14,0 0,1 1,0 1,1 0,0 0,1 0,1 1,0 1,0-1,1 1,1 0,1 0,0 1,0-1,2 1,-1 9,3-19,0-1,1 0,0 0,-1 0,2 0,-1 0,0 0,1-1,-1 1,1 0,0-1,1 1,-1-1,0 0,1 0,0 0,0 0,0 0,0 0,0-1,1 1,-1-1,1 0,-1 0,1 0,0-1,1 1,5 2,1-1,-1 0,0-1,1 0,0-1,-1 0,1 0,0-1,10-2,19-6,1-2,-1-1,-1-3,0-1,-1-1,17-12,44-18,205-98,-298 140,-2 3,-1-1,1 1,-1-1,0 0,1 0,-1 0,0-1,-1 1,1-1,0 0,-1 1,1-1,-1 0,0 0,0-1,0 1,1-3,-5 5,1-1,-1 1,0 0,0 0,1-1,-1 1,0 0,0 1,0-1,0 0,0 0,-1 1,1 0,0-1,0 1,0 0,0 0,0 0,-1 0,1 0,0 1,0-1,0 1,0-1,0 1,0 0,0-1,0 1,0 0,-1 1,-10 3,0 0,0 0,0 2,1-1,0 2,0-1,1 2,0 0,1 0,-1 1,2 0,-1 0,2 1,-1 0,2 1,-1 0,2 0,-1 1,-1 7,7-15,0-1,0 1,1-1,0 1,0-1,0 1,0-1,1 1,0-1,0 1,0-1,0 1,1-1,-1 0,1 0,0 0,0 0,1 0,-1 0,1-1,0 1,0-1,0 1,1-1,-1 0,1-1,0 1,-1-1,1 1,2 0,7 4,1 0,-1-1,1 0,1-1,-1 0,1-2,0 1,8-1,-2-1,0-1,0-1,0-1,0-1,0-1,-1 0,1-2,-1-1,0 0,0-1,0-1,3-3,32-28,-41 28</inkml:trace>
  <inkml:trace contextRef="#ctx0" brushRef="#br0" timeOffset="2021.223">2400 114,'-2'1,"1"0,-1 0,0 1,1-1,0 0,-1 1,1-1,0 1,-1 0,1-1,0 1,0 0,1 0,-1-1,0 1,1 0,-1 0,1 0,-1 0,1 0,0 0,0 0,0 0,0 0,0 0,0 1,18 201,-14 536,-2-722,3-24,5-30,-6 10,0 0</inkml:trace>
  <inkml:trace contextRef="#ctx0" brushRef="#br0" timeOffset="2253.798">2146 706,'34'-5,"29"-1,10 0,-3 1,-9 2,-9 1,-10 0,-6 2,-5 0,-3 0,-1 0,-6 1</inkml:trace>
  <inkml:trace contextRef="#ctx0" brushRef="#br0" timeOffset="4852.843">2936 876,'0'19,"5"16,1 7,0 1,-1-2,-1-3,3-8,0-10</inkml:trace>
  <inkml:trace contextRef="#ctx0" brushRef="#br0" timeOffset="5083.986">2993 396,'-15'-15,"1"-4,2 1</inkml:trace>
  <inkml:trace contextRef="#ctx0" brushRef="#br0" timeOffset="5368.795">3247 1,'4'84,"4"0,4 0,7 17,-2-17,-5 1,-3 0,-3 7,-8 227,1-318,1 0,0 1,0-1,0 1,0-1,0 1,0-1,0 1,0-1,0 0,1 1,-1-1,1 1,-1-1,1 0,-1 1,1-1,0 0,0 0,-1 0,1 1,0-1,0 0,0 0,0 0,1 0,-1-1,0 1,0 0,0 0,1-1,-1 1,0-1,1 1,-1-1,1 1,-1-1,0 0,1 0,-1 0,1 0,-1 0,1 0,-1 0,1 0,7-10</inkml:trace>
  <inkml:trace contextRef="#ctx0" brushRef="#br0" timeOffset="8138.964">3924 848,'0'14,"0"19,0 10,5-4,1-3,0-3,-6-7,-3-8</inkml:trace>
  <inkml:trace contextRef="#ctx0" brushRef="#br0" timeOffset="8390.473">3924 678,'0'-24,"0"-3,0 3</inkml:trace>
  <inkml:trace contextRef="#ctx0" brushRef="#br0" timeOffset="8905.181">4149 1215,'41'-86,"-3"0,22-82,-35 95,-25 74,0-1,0 0,0 1,1-1,-1 0,0 1,0-1,1 0,-1 1,0-1,1 0,-1 0,0 1,1-1,-1 0,1 0,-1 0,0 1,1-1,-1 0,1 0,-1 0,0 0,1 0,-1 0,1 0,-1 0,1 0,-1 0,0 0,1 0,-1 0,1 0,-1-1,0 1,1 0,-1 0,1 0,-1 0,0-1,1 1,-1 0,0-1,1 1,-1 0,0 0,0-1,1 1,-1-1,0 1,0 0,0-1,1 1,-1 0,0-1,0 1,0-1,0 1,0-1,12 40,-11-37,2 11,45 124,-46-133,0-1,0 1,1-1,-1 1,1-1,0 0,0 0,0 0,1 0,-1-1,1 1,-1-1,1 0,0 0,0 0,0-1,0 1,0-1,0 0,0 0,0-1,1 1,-1-1,0 0,1 0,-1 0,0 0,0-1,1 0,-1 0,3-1,2-3,1 0,-1-1,0 0,-1-1,1 0,-1 0,-1-1,1 0,-1-1,-1 1,1-1,-2 0,1-1,-1 1,-1-1,1 0,1-10,29-85,-30 87</inkml:trace>
  <inkml:trace contextRef="#ctx0" brushRef="#br0" timeOffset="10290.125">4968 989,'47'-27,"-3"-1,0-2,-2-2,31-31,-67 58,-1 1,0-1,0 0,0 0,0-1,-1 1,0-1,0 0,-1 0,0-1,0 1,0-1,-1 1,0-1,0 0,0 0,-1 0,0 0,-1 0,1-1,-4 5,1 0,-1 0,0 0,0 0,0 1,0-1,0 1,-1 0,1 0,-1 0,1 0,-1 1,0-1,0 1,0 0,0 0,1 0,-1 1,0-1,0 1,-1 0,1 0,0 1,0-1,1 1,-1 0,0 0,0 0,0 0,0 1,-13 3,0 1,1 1,-1 1,2 0,-1 1,1 0,0 1,1 1,0 1,1 0,1 0,-1 2,2-1,0 1,1 1,0 0,0 2,7-11,1 0,-1 0,1 0,0 1,1-1,-1 0,1 1,0 0,1-1,0 1,0-1,0 1,1 0,0-1,0 1,1-1,0 0,0 1,0-1,1 0,0 0,0 0,0-1,1 1,0-1,0 0,0 0,1 0,0 0,-1-1,2 0,-1 0,0 0,1 0,2 0,7 4,1-1,0-1,0 0,1-1,-1 0,1-1,0-2,0 1,1-2,-1 0,0-1,1-1,-1-1,0 0,0-1,0-1,0 0,-1-2,0 0,0 0,0-2,-1 0,6-4,3 0,-1-2,0 0,-2-1,1-1,-2-1,0 0,4-7,-6 7,2 1,0 0,0 2,2 0,-1 2,10-4,8-5,-23 10,-24 10,-172 97,171-91,-1 0,1 0,1 1,-1 0,1 1,0 0,1 0,-1 0,2 1,-1 0,1 1,0-1,1 1,0 1,0-1,1 0,0 1,1 0,0 0,0 0,1 1,0-1,1 8,2-14,0-1,0 0,0 1,1-1,0 0,-1 0,1 0,0 0,1-1,-1 1,0 0,1-1,0 0,-1 1,1-1,0 0,0 0,0-1,0 1,0-1,1 1,-1-1,0 0,1 0,-1-1,1 1,-1-1,1 0,-1 0,2 0,6 1,-1-2,0 1,0-1,0-1,0 0,0 0,0-1,0 0,-1-1,2-1,15-11,0-2,0 0,-2-2,0-1,-2 0,0-2,-1-1,-2 0,2-6,8-5,-18 23,-17 23,-1 3,2-5,1 1,0-1,1 1,0 0,0 1,1-1,1 0,-1 1,2-1,-1 1,2 3,-1-9,0-1,1 0,0 1,0-1,0 0,0 0,1 0,0 0,0 0,0 0,0 0,0-1,1 1,0-1,-1 1,1-1,1 0,-1 0,0 0,1-1,-1 1,1-1,0 0,0 0,0 0,0-1,0 1,2 0,8-2,-1 0,0-1,0 0,1-1,-1 0,0-1,-1-1,1 0,0 0,-1-2,0 1,0-2,-1 1,0-2,0 1,0-1,-1-1,16-10,0-1,-2-1,0-2,-2 0,0-1,-2-1,0-1,-2-1,-1 0,7-17,-20 34,0 1,0-1,-1 0,0 1,-1-1,0-1,0 1,-1 0,-1 0,0-1,0 1,-1 0,0-1,0 1,-3-6,3 14,0 1,0-1,0 0,0 1,-1 0,1-1,0 1,-1 0,1-1,-1 1,1 0,-1 0,1 0,-1 1,0-1,0 0,1 0,-1 1,0 0,0-1,0 1,0 0,0-1,1 1,-1 0,0 1,0-1,0 0,0 0,0 1,1-1,-1 1,0 0,0-1,1 1,-1 0,0 0,0 1,-64 40,61-39,1-1,0 1,0 0,0 0,0 0,0 1,1-1,-1 1,1 0,0 0,0 0,0 1,1-1,0 1,0-1,0 1,0 0,1 0,-1 0,1 0,1 0,-1 0,1 0,0 0,0 0,0 0,0 0,1 0,0 0,0 0,1 0,-1 0,1-1,0 1,0-1,1 1,-1-1,1 1,0-1,0 0,1-1,-1 2,73 42,-60-39,-2 0,1 1,-1 1,-1 0,1 1,-2 0,0 1,9 11,-13-7,0 0,-1 0,-1 0,-1 1,0 0,-2 0,1 0,-2 0,0 1,-2-1,1 1,-2-1,-1 0,-2 16,1 39,2-48</inkml:trace>
  <inkml:trace contextRef="#ctx0" brushRef="#br0" timeOffset="12325.036">7649 509,'-4'66,"-3"0,-2 0,-11 32,-52 201,43-103,28-172</inkml:trace>
  <inkml:trace contextRef="#ctx0" brushRef="#br0" timeOffset="12586.901">7339 904,'19'0,"16"0,12 0,2-5,-2-1,1 0,-4 1,1-4,-2 1,-5 1,-3 1,-3 3,-2 1,-1 1,-1 1,-6 0</inkml:trace>
  <inkml:trace contextRef="#ctx0" brushRef="#br0" timeOffset="12936.449">8016 1383,'96'-294,"-88"276,0 0,1 1,1 0,0 1,2 0,0 1,0 0,2 1,-1 0,2 1,0 1,0 0,1 1,1 1,0 0,0 2,1 0,4-1,-18 7,-1 1,1 0,-1 0,1 0,-1 0,1 0,0 1,-1 0,1-1,0 1,-1 1,1-1,0 1,-1-1,1 1,-1 0,1 0,2 2,16 7</inkml:trace>
  <inkml:trace contextRef="#ctx0" brushRef="#br0" timeOffset="13339.864">8947 819,'-45'9,"0"3,1 1,1 2,0 2,1 2,1 2,0 2,2 1,-8 9,41-30,1 0,0 1,0 0,0 0,1 0,-1 1,1 0,0-1,0 2,0-1,1 0,0 1,0-1,0 1,1 0,0 0,0 0,0 0,1 0,0 1,0-1,1 0,0 0,0 1,0-1,1 0,-1 1,2-1,-1 0,1 0,0 2,0-6,1 1,-1-1,0 0,1 0,-1-1,1 1,0-1,-1 1,1-1,0 0,0 0,0 0,0 0,0 0,0-1,0 1,0-1,0 0,0 0,0 0,0 0,1-1,-1 1,0-1,0 0,0 0,-1 0,4-1,82-41,-54 18,-1-2,-1-1,-1-1,-1-2,-1-1,51-52,-59 63,-15 14,0-1,1 2,0-1,0 1,1 0,0 0,0 1,0 0,1 0,3 0,-12 5,1 0,0-1,0 1,0 0,-1 0,1 0,0 0,0 0,0 0,-1 0,1 0,0 0,0 0,0 1,-1-1,1 0,0 1,0-1,-1 0,1 1,0-1,-1 1,1-1,-1 1,1-1,0 1,-1-1,1 1,-1 0,1-1,-1 1,0 0,1-1,-1 1,0 0,1 0,-1-1,0 1,0 0,0 0,0 0,1-1,-1 1,0 0,0 0,-1 0,1-1,0 1,0 0,-6 49,3-38,-8 107,10-93</inkml:trace>
  <inkml:trace contextRef="#ctx0" brushRef="#br0" timeOffset="13800.884">9144 1271,'76'-130,"68"-106,-127 216,-14 34,-15 38,8-43,0 0,1 0,0 0,1 0,0 0,1 0,-1 1,2-1,-1 1,2-1,-1 1,1-1,0 1,1-1,0 0,1 0,0 0,0 0,1 0,0-1,1 1,0-1,0 0,0-1,2 1,-3-3,0 0,1-1,0 0,0 0,0 0,1-1,-1 1,1-1,0-1,0 1,0-1,0 0,0 0,1-1,-1 0,0 0,1 0,-1-1,1 0,-1 0,1-1,-1 0,0 0,1 0,-1-1,0 0,0 0,0 0,0-1,0 0,-1 0,1-1,-1 1,5-5,13-14,0 0,-2-1,0-1,-2-1,-1-1,-1-1,-1 0,6-18,18-25,-29 52</inkml:trace>
  <inkml:trace contextRef="#ctx0" brushRef="#br0" timeOffset="14137.949">10274 706,'-44'21,"1"2,2 2,0 2,-27 24,66-50,-1 0,1 1,0-1,-1 1,1-1,0 1,0 0,0 0,0 0,1 0,-1 0,0 0,1 1,-1-1,1 0,0 1,0-1,0 1,0 0,0-1,1 1,-1 0,1-1,0 1,-1 0,1 0,1-1,-1 1,0 0,1-1,-1 1,1 0,0-1,0 1,0-1,0 1,0-1,0 1,1-1,-1 0,1 1,0-1,0 0,0 0,0 0,66 36,30 21,-95-57,0 1,0 0,-1 1,1-1,-1 0,1 1,-1 0,0-1,0 1,-1 0,1 0,-1 0,0 0,0 0,0 0,0 0,-1 0,0 1,0-1,0 0,0 0,-1 0,1 0,-2 4,-2 0,-1 0,0 0,-1-1,1 0,-2 0,1 0,-1 0,1-1,-2 0,1-1,-1 1,0-2,0 1,0-1,-1 0,1-1,-1 0,0 0,0-1,0 0,0 0,-5-1,-7 3</inkml:trace>
  <inkml:trace contextRef="#ctx0" brushRef="#br0" timeOffset="14790.207">10895 255,'-42'105,"6"2,4 2,-5 46,-5 139,21-171,15-105</inkml:trace>
  <inkml:trace contextRef="#ctx0" brushRef="#br0" timeOffset="15469.001">11403 791,'-8'4,"-34"15,0 2,2 2,0 1,2 2,1 2,1 1,-12 14,16 17,32-59,0 1,0-1,0 0,0 0,0 1,0-1,0 0,0 1,0-1,1 0,-1 0,0 0,1 1,-1-1,1 0,0 0,-1 0,1 0,0 0,0 0,0 0,-1 0,1 0,0 0,0 0,0-1,1 1,-1 0,0-1,0 1,0-1,0 1,1-1,-1 1,0-1,0 0,1 0,-1 1,0-1,0 0,1 0,-1-1,0 1,1 0,-1 0,0 0,0-1,1 1,-1-1,22-3,1-2,-1 0,-1-2,1 0,-2-2,1 0,-1-2,-1 0,18-14,4 0,76-48,-117 73,-1 0,1 1,0-1,0 0,0 1,0-1,0 1,0 0,0-1,0 1,0 0,0 0,0-1,0 1,0 0,0 0,0 0,0 0,0 0,0 0,0 1,0-1,0 0,0 0,0 1,0-1,0 1,0-1,-1 1,1-1,0 1,0-1,0 1,-1 0,1 0,0-1,-1 1,1 0,0 0,-1 0,1 0,-1-1,1 1,-1 0,0 0,1 0,-1 0,0 0,0 0,0 1,4 57,-5-50,1 8,0 0,1 0,0 0,2 0,0 0,1 0,5 13,-8-25,2 0,-1 0,0 0,1 0,0-1,0 1,0-1,1 0,-1 0,1 0,0 0,0-1,0 1,1-1,-1 0,1 0,0-1,-1 0,1 1,1-2,-1 1,0 0,0-1,0 0,1 0,4-1,1-1,0-1,-1 0,1-1,0 0,-1 0,0-2,0 1,0-1,0 0,-1-1,0 0,0-1,0 0,-1 0,0-1,-1 0,1 0,-1-1,-1 0,0 0,1-2,32-35,-3 2,-2 0,-1-3,-3-1,-2-1,-2-1,-2-1,14-46,5-26,-5-1,1-34,-36 150,-1-1,0 1,-1-1,1 0,-2 1,1-1,-1 0,-1 1,1-1,-1 0,-1 1,-1-7,3 14,-1 0,1 0,0 0,0 0,0 0,-1 1,1-1,0 0,-1 0,1 0,-1 1,1-1,-1 0,1 1,-1-1,0 0,1 1,-1-1,0 1,1-1,-1 1,0-1,0 1,1 0,-1-1,0 1,0 0,0-1,0 1,0 0,1 0,-1 0,0 0,0 0,0 0,0 0,0 0,0 0,1 1,-1-1,0 0,0 0,0 1,1-1,-1 0,0 1,0-1,1 1,-1-1,0 1,1 0,-1-1,0 1,1 0,-1-1,1 1,-1 0,1-1,-1 1,1 0,0 0,-1 0,-26 50,16-16,3 0,1 0,1 1,2 0,1 12,-3 20,-6 76,6 1,10 91,42 28,-49-247,-15-44,8 10</inkml:trace>
  <inkml:trace contextRef="#ctx0" brushRef="#br0" timeOffset="15704.845">11826 735,'43'-5,"24"-2,10 1,-3 1,-9 2,-7 5,-8 4,-2-1,-6 0,-4 4,-4 0,-4-2,-1 3,-6 0</inkml:trace>
  <inkml:trace contextRef="#ctx0" brushRef="#br0" timeOffset="15908.31">12814 1073,'-5'14,"-1"6</inkml:trace>
  <inkml:trace contextRef="#ctx0" brushRef="#br0" timeOffset="16156.11">12870 509,'0'0</inkml:trace>
  <inkml:trace contextRef="#ctx0" brushRef="#br0" timeOffset="16418.79">13265 876,'-17'26,"1"0,1 2,1 0,1 1,2 0,1 0,1 1,-1 14,9-40,1-1,-1 1,1-1,0 1,0-1,0 1,0-1,1 1,0-1,-1 0,1 1,0-1,1 0,-1 1,0-1,1 0,0 0,0 0,0 0,0-1,0 1,0 0,1-1,-1 1,1-1,0 0,0 0,0 0,0 0,0-1,0 1,0-1,1 0,-1 0,0 0,1 0,-1-1,1 1,-1-1,1 0,-1 0,1 0,-1 0,1-1,-1 1,1-1,-1 0,0 0,3-1,7-2,0 0,0-1,0 0,-1-1,0-1,0 0,0 0,-1-2,0 1,0-1,-1-1,-1 1,1-2,-2 1,1-1,-1-1,-1 0,0 0,-1 0,0-1,-1 1,-1-1,0-1,0 1,0-7,-2 10,0 1,-1-1,0 1,0-1,-1 1,0-1,-1 0,0 1,-1-1,0 1,0 0,-1 0,0-1,-1 2,0-1,0 0,-1 1,0 0,0 0,-1 0,0 1,0 0,-1 0,0 0,0 1,-1 0,-5-3,-7 1</inkml:trace>
  <inkml:trace contextRef="#ctx0" brushRef="#br0" timeOffset="16668.862">13661 1073,'327'-257,"-262"197,-71 65,1 1,1 0,-1 1,1-1,0 1,0 0,1 0,0 0,0 0,1 1,0-1,0 1,0-1,1 1,1 0,-1 0,1-1,0 1,1 0,0 0,0-1,1 1,0 0,0-1,1 0,-1 1,2-1,-1 0,1-1,0 1,1-1,-1 1,1-1,4 3,4-1,0-1,1 0,-1-1,1 0,1-1,-1-1,1 0,-1-1,1-1,0 0,0-1,0 0,0-2,12-1,1-2,1-2,-1-2,-1 0,1-2,-1 0,-1-2,0-2,-1 0,0-1,-1-2,-1 0,-1-1,9-11,94-92,-107 100</inkml:trace>
</inkml:ink>
</file>

<file path=ppt/ink/ink5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9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12 178,'-10'271,"9"-239,12-44,57-165,-42 135,1 0,2 2,2 2,2 0,16-13,-45 47,1 0,0 0,0 1,0-1,0 1,0 0,1 0,0 1,-1 0,1 0,0 0,0 1,0-1,0 1,0 1,0-1,3 1,-6 2,0 0,-1 0,1 0,-1 0,1 1,-1-1,0 1,0 0,0-1,-1 1,1 0,-1 0,1 0,-1 0,0 0,0 0,0 0,-1 1,1-1,-1 0,0 0,0 1,0 2,3 13,4 9,-2-3</inkml:trace>
</inkml:ink>
</file>

<file path=ppt/ink/ink5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9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1 135,'33'0,"31"0,9 0,-3 0,-9 0,-9 0,-10 0,-16 0,-13-5,-13-1,-6-5,-8 0,-1-4,-3-3,2-4,3-3,4 3</inkml:trace>
</inkml:ink>
</file>

<file path=ppt/ink/ink5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8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0,'-33'34,"-22"20,-5 7,3-4,5-5,8-13,6-7,5-10,3-8,6-7</inkml:trace>
  <inkml:trace contextRef="#ctx0" brushRef="#br0" timeOffset="266.314">60 29,'2'0,"1"-1,-1 1,0 0,1 0,-1 0,0 0,1 1,-1-1,0 1,0-1,1 1,-1 0,0 0,0 0,0 0,0 0,0 0,0 0,0 1,-1-1,1 1,0 0,0 0,174 161,-59-43,-105-105</inkml:trace>
</inkml:ink>
</file>

<file path=ppt/ink/ink5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09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463 616,'-35'5,"0"1,0 2,1 1,0 2,1 1,1 2,-1 1,2 1,0 2,0 3,-51 68,80-86,0 1,0 0,0-1,0 1,1 0,0 0,0 0,0 0,0 0,0 0,1 1,0-1,0 0,0 0,0 0,1 0,0 1,0-1,0 0,0 0,0 0,1-1,0 1,0 0,0 0,0-1,1 2,4 0,0 0,-1-1,1 0,1-1,-1 1,0-1,1-1,0 1,-1-1,1-1,0 1,0-1,0-1,0 1,0-2,0 1,0-1,0 0,0 0,0-1,0 0,0-1,-1 0,1 0,1-1,31-18,-2-1,0-2,-1-2,-2-1,-1-2,28-31,-10 12,-52 49,1-1,-1 1,0-1,1 1,-1 0,1-1,-1 1,0-1,1 1,-1 0,1-1,-1 1,1 0,-1 0,1-1,0 1,-1 0,1 0,-1 0,1 0,-1 0,1-1,-1 1,1 0,0 0,-1 1,1-1,-1 0,1 0,-1 0,1 0,0 0,-1 1,1-1,-1 0,1 0,-1 1,1-1,-1 0,0 1,1-1,-1 1,1-1,-1 0,0 1,1-1,-1 1,0-1,1 1,-1-1,0 1,0-1,0 1,1 0,-1-1,0 1,0-1,0 1,0-1,0 1,0 0,0-1,0 1,0-1,0 1,-1-1,1 1,0 52,-1-44,0 0,0 1,0-1,0 0,1 1,1-1,0 0,0 1,1-1,0 0,0 0,1 0,0 0,1-1,0 1,0-1,1 0,0 0,0 0,1-1,0 0,0 0,1 0,-2-3,1 0,-1-1,1 0,0 0,0 0,0-1,1 0,-1 0,0 0,1-1,0 0,-1 0,1-1,-1 1,1-2,0 1,-1-1,1 0,-1 0,1-1,-1 1,0-1,1-1,1-1,14-8,-1 0,-1-2,0 0,-1-2,0 0,-1-1,-1-1,-1 0,-1-1,0-1,4-10,20-21,-1 3,-2-1,-2-1,-3-2,-1-2,13-38,-30 61,-1 0,-1 0,-2-1,-2 0,-1-1,-1 1,-2-1,0-13,-14-11,11 56,0 0,-1 0,1 0,0 0,-1-1,1 1,-1 0,1 0,-1 0,1 0,-1 0,0 0,1 0,-1 0,0 1,0-1,0 0,0 0,0 0,0 1,0-1,0 1,0-1,0 1,0-1,0 1,0-1,0 1,0 0,-1 0,1 0,0 0,0 0,0 0,0 0,-1 0,1 0,0 0,0 0,0 1,0-1,0 1,-1-1,1 1,-11 8,0 0,1 1,0 0,1 1,0 0,0 0,1 1,1 1,0 0,1 0,-1 2,-23 50,2 1,4 1,2 1,3 0,4 2,2 1,-1 38,13-97,1-1,0 0,0 1,1 0,1-1,0 0,1 1,0-1,0 0,1 1,1-1,0-1,0 1,1-1,1 1,0-1,0-1,1 1,0-1,0-1,1 1,0-1,1 0,0-1,0 0,3 1,1-2,1 0,-1-1,1-1,0 0,1-1,-1 0,1-1,-1-1,1 0,0-1,-1-1,1 0,-1-1,1-1,-1 0,0-1,0 0,0-1,0-1,-1 0,0-1,0 0,-1-1,0 0,0-1,-1-1,0 1,-1-2,0 0,0 0,-2 0,1-2,-1 1,-1-1,4-7,-8 13,1-1,-1 1,0-1,-1 0,0 1,0-1,-1 0,0 0,0 0,-1-1,0 1,0 0,-1 0,0 0,0 0,-1 0,0 0,0 1,-1-1,0 1,-1-1,0 1,0 0,0 0,-1 1,0-1,0 1,0 0,-1 0,0 1,0 0,-1 0,1 0,-1 1,0 0,0 0,-1 0,1 1,-1 1,-1-1,-8-3,-1 1,0 1,0 1,0 0,0 1,0 1,-1 1,1 1,0 0,0 1,-1 1,2 1,-1 1,0 0,1 1,0 1,0 1,1 0,0 1,-4 3,0 7</inkml:trace>
  <inkml:trace contextRef="#ctx0" brushRef="#br0" timeOffset="405.299">1874 587,'-14'12,"0"0,2 1,-1 0,1 1,1 1,1 0,0 0,1 1,0 0,1 0,1 1,1 0,0 1,2-1,-1 1,1 9,4-23,0 0,0 1,1-1,0 0,0 0,0 1,0-1,1 0,-1 0,1 0,0-1,0 1,0 0,1-1,-1 1,1-1,0 0,0 0,0 0,1 0,-1-1,1 1,-1-1,1 0,0 0,0 0,0 0,0-1,0 1,0-1,0 0,0-1,2 1,2 1,1-1,0 0,-1 0,1-1,0 0,-1-1,1 0,0 0,-1-1,1 0,-1-1,0 1,0-2,0 1,0-1,2-2,-3-1,0 0,-1-1,0 0,-1 0,1 0,-1-1,-1 0,0 0,0 0,-1-1,0 1,-1-1,0 0,0 1,-1-1,0 0,-1 0,0 0,0 0,-1 0,-2-5,2 8,0-1,-1 1,0 0,0 0,0 0,-1 1,0-1,-1 1,1-1,-1 1,-1 0,1 0,-1 1,0-1,0 1,0 0,-1 1,0-1,0 1,-3-1,-15-7</inkml:trace>
  <inkml:trace contextRef="#ctx0" brushRef="#br0" timeOffset="1134.817">2213 673,'-1'3,"-5"7,1 0,0 0,1 1,0 0,1-1,0 1,1 1,0-1,1 0,0 0,0 1,1-1,1 0,0 0,1 1,0-1,0 0,4 8,-5-16,1-1,0 1,-1-1,1 0,0 0,0 0,0 0,0 0,1 0,-1 0,0-1,1 1,-1-1,1 0,0 1,-1-1,1 0,0-1,0 1,-1 0,1-1,0 0,0 0,0 0,0 0,0 0,-1 0,1-1,0 1,0-1,2-1,87-42,-71 32,123-108,-85 67,-58 54,1-1,-1 0,1 1,-1 0,0-1,1 1,-1 0,0-1,1 1,-1 0,0 0,0 0,0 0,0 0,0 0,0 0,0 1,0-1,0 0,0 1,-1-1,1 0,0 1,-1-1,1 1,-1-1,0 1,0-1,1 1,-1-1,0 1,0-1,0 1,-1-1,1 1,4 12,-3-9,1 1,0-1,0 0,1 0,-1 0,1 0,1 0,-1-1,0 1,1-1,0 0,0 0,0 0,1-1,-1 1,1-1,0 0,0 0,0-1,0 1,0-1,1-1,-1 1,1-1,-1 1,1-1,-1-1,1 1,0-1,-1 0,1-1,0 1,-1-1,6-1,8-6,1 0,-1-1,-1-1,0 0,0-2,-1 0,-1-1,0-1,-1 0,0-1,-1 0,8-13,6-4,-1-1,-2-1,-1-1,-1-1,-3-1,-1-1,-1-1,-3-1,-1 0,-2-1,-1 0,-3 0,-1-1,0-21,-15 4,8 58,-1 0,1-1,-1 1,1 0,-1 0,1 0,-1 0,0 0,1 0,-1 0,0 0,0 0,0 0,1 0,-1 1,0-1,0 0,0 1,-1-1,1 1,0-1,0 1,0-1,0 1,0 0,-1-1,1 1,0 0,0 0,0 0,-1 0,1 0,0 0,0 0,-1 0,1 1,0-1,0 0,0 1,0-1,0 1,-1 0,1-1,0 1,0 0,0 0,-7 5,1 1,-1 0,1 1,0 0,1 0,0 0,0 1,1 0,0 0,1 0,0 1,0-1,1 1,0 0,1 0,-1 7,-6 22,2 0,2 0,1 0,2 1,2-1,2 1,1 0,2-1,7 25,-5-39,1-1,1 0,1 0,1-1,1 0,1-1,9 10,36 41,-57-74,1 0,-1-1,0 1,-1 0,1 0,0 0,0-1,0 1,-1 0,1-1,-1 1,1-1,-1 1,1 0,-1-1,0 1,0-1,0 1,0-1,0 1,0-1,0 1,0-1,-1 1,1-1,-1 1,1-1,-1 1,1 0,-1-1,0 1,1 0,-1 0,0-1,0 1,0 0,0 0,-10-17</inkml:trace>
  <inkml:trace contextRef="#ctx0" brushRef="#br0" timeOffset="1382.366">2721 277,'43'10,"43"7,17 2,-5-3,-9-4,-10-4,-9-4,-12-2,-11-1,-8-1,-1-1,-3 0,-2 0,-2 1,-6-1</inkml:trace>
</inkml:ink>
</file>

<file path=ppt/ink/ink5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02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58 471,'-1'-1,"0"1,0 0,0 0,-1 1,1-1,0 0,0 0,0 1,0-1,0 0,0 1,0-1,0 1,0-1,0 1,0 0,0-1,0 1,0 0,0 0,1-1,-1 1,0 0,1 0,-1 0,0 0,1 0,-1 0,1 0,0 0,-1 0,1 1,0-1,-1 0,1 0,0 0,0 0,0 0,0 1,0-1,1 0,-1 0,0 0,0 0,1 0,-1 0,0 0,1 1,-1 1,-31 311,30-293,9 87,-7-105,0 0,0 0,0 0,0 0,1-1,0 1,-1 0,1-1,0 1,0-1,0 1,1-1,-1 0,0 0,1 0,-1 0,1-1,0 1,0-1,0 1,-1-1,1 0,1 0,-1 0,0-1,0 1,0-1,0 1,0-1,0 0,2-1,12-2,-1-1,1-1,-1-1,-1 0,1-1,-1-1,0-1,-1 0,0 0,0-2,-1 1,0-2,-1 0,-1 0,0-1,0-1,-1 1,2-7,22-20,17-17,-49 57,-1 0,0 0,0 0,1 1,-1-1,0 1,0-1,0 1,1-1,-1 1,0 0,0-1,0 1,0 0,0 0,0 0,0 0,-1 0,1 0,0 0,0 0,-1 0,1 0,-1 0,1 0,-1 1,1-1,-1 0,0 0,0 1,1-1,-1 0,0 1,0-1,0 0,-1 0,1 1,0-1,0 0,-1 0,1 1,0-1,-1 0,0 0,2 7,0 2,1 17,1 0,1 0,1-1,2 0,1 0,9 22,-14-42,0-1,0 0,1 0,0-1,0 1,0-1,0 0,1 0,-1 0,1 0,0-1,0 0,0 0,1 0,-1-1,1 0,-1 0,1 0,0-1,0 1,0-2,0 1,0 0,0-1,0 0,0-1,2 0,5 0,0-1,-1-1,1 0,-1-1,0 0,0-1,0 0,-1-1,0 0,0-1,0 0,4-5,3-3,0-1,-1 0,0-2,-2 0,0 0,-1-2,-1 0,0 0,-2-1,-1-1,0 1,-2-2,0 1,-1-1,-2-1,0 1,-2-1,0 1,-2-1,0 0,-2 0,-1 0,0 1,-2-1,-1 1,-5-14,-4 14,10 41,8 0</inkml:trace>
  <inkml:trace contextRef="#ctx0" brushRef="#br0" timeOffset="4551.952">1384 132,'0'1,"0"-1,-1 1,1-1,0 1,0-1,-1 0,1 1,0-1,-1 1,1-1,-1 0,1 0,0 1,-1-1,1 0,-1 0,1 1,-1-1,1 0,-1 0,1 0,-1 0,1 0,-1 0,1 1,-1-1,1 0,-1-1,1 1,-1 0,1 0,-1 0,1 0,-1 0,1 0,0-1,-1 1,1 0,-1 0,1-1,-1 1,1 0,0-1,-1 1,1 0,0-1,-1 1,1 0,0-1,-1 1,1-1,0 1,0-1,0 1,-1-1,1 1,0 0,0-1,0 1,0-1,0 1,0-1,0 1,0-1,0 1,0-1,0 1,0-1,0 1,1-1,-11 45,8-29,-10 55,4 1,2-1,4 1,6 57,-2-3,-2 136,0-261,1-1,-1 1,1 0,-1-1,1 1,-1 0,1 0,0-1,-1 1,1 0,0 0,-1 0,1 0,-1 0,1 0,0 0,-1 0,1 0,0 0,-1 0,1 0,-1 0,1 1,0-1,-1 0,1 1,-1-1,1 0,-1 1,1-1,-1 0,1 1,-1-1,1 1,-1-1,1 1,-1-1,0 1,1-1,-1 1,0-1,0 1,1 0,-1-1,0 1,0 0,0-1,0 1,0-1,1 1,-1 0,-1-1,1 1,0 0,0-1,0 1,0-1,0 1,0 0,-1-1,1 1,0-1,-1 1,75-129,-57 101,1 1,2 0,0 2,2 0,0 2,2 0,0 1,1 2,16-9,-40 27,1 0,0 0,-1 0,1 0,0 0,0 1,0-1,0 1,0-1,0 1,-1-1,1 1,0 0,0 0,0 0,0 0,0 1,0-1,0 0,0 1,0-1,0 1,0 0,-1 0,1-1,0 1,-1 0,1 1,0-1,-1 0,1 0,-1 1,0-1,1 1,-1-1,0 1,0-1,0 1,0 0,0 0,0-1,-1 1,1 0,0 0,-1 0,0 0,1 0,-1 1,6 17,-1 1,0 0,-2 1,-1-1,0 1,-2-1,-1 22,2 53,3-73,2-5</inkml:trace>
  <inkml:trace contextRef="#ctx0" brushRef="#br0" timeOffset="5437.972">2457 640,'-18'1,"0"0,0 1,0 1,0 1,1 0,-1 1,1 1,0 1,1 1,0 0,0 1,0 0,1 1,1 1,0 1,0 0,1 0,1 1,0 1,1 0,0 1,1 1,-32 76,42-90,-1 1,1 0,0 0,0-1,0 1,0 0,0-1,1 1,-1 0,1-1,0 1,0-1,0 1,0-1,0 1,0-1,0 0,1 1,0-1,-1 0,1 0,0 0,0 0,0-1,0 1,0 0,0-1,1 1,-1-1,0 0,1 0,-1 0,1 0,-1 0,3 0,7 0,0 0,1-1,-1 0,0-1,0 0,0-1,1-1,-2 1,1-2,0 0,-1 0,1-1,-1-1,-1 0,1 0,-1-1,0 0,-1-1,1 0,6-8,5 0,174-158,-150 139,-44 36,0 0,1-1,-1 1,0 0,1 0,-1 0,0 0,0 0,0 1,0-1,0 0,0 0,0 1,-1-1,1 1,0-1,-1 0,1 1,-1-1,1 1,-1 0,0-1,0 1,0-1,0 1,0-1,0 1,0-1,0 1,0 0,-1-1,1 1,-1-1,1 1,-1-1,0 1,0 3,0 1,-1 0,1 0,0 0,1 0,-1 0,1 0,0 0,1 0,-1 0,1 0,0 0,1 0,-1 0,1 0,1 0,-1-1,1 1,0-1,0 0,0 0,1 0,0 0,0-1,0 1,0-1,1 0,0 0,0-1,0 1,0-1,4 2,3-4,0 0,-1-1,1 0,0-1,0 0,-1-1,1 0,-1-1,0 0,0-1,0 0,0-1,0 0,-1 0,0-1,0-1,3-3,11-10,0-1,-2-1,0-1,-2 0,0-2,-2-1,3-7,9-14,-2-2,-2-1,-3-1,-2-1,-2-1,9-40,-21 62,-1 0,-2-1,-1 1,-1-1,-2-29,0 59,1 0,-1 1,0-1,0 1,1-1,-1 0,0 1,0-1,-1 0,1 1,0-1,0 1,-1-1,1 0,-1 1,1-1,-1 1,0 0,0-1,0 1,0-1,0 1,0 0,0 0,0-1,0 1,0 0,-1 0,1 0,0 1,-1-1,1 0,-1 0,1 1,-1-1,1 1,-1-1,1 1,-1-1,0 1,1 0,-1 0,0 0,1 0,-1 0,1 0,-1 1,0-1,1 1,-1-1,1 1,-1-1,1 1,-1 0,1-1,-1 1,1 0,0 0,0 0,-1 0,1 1,0-1,0 0,0 0,0 1,-10 16,1 1,1 0,1 0,0 0,2 1,0 0,1 1,1-1,1 1,0 12,-6 24,2-21,1 0,1 1,3-1,1 1,1 0,2 0,2-1,1 1,8 26,76 176,-127-358,29 89,2 4</inkml:trace>
  <inkml:trace contextRef="#ctx0" brushRef="#br0" timeOffset="5617.02">2767 330,'58'14,"28"5,9-1,-1-3,-13-5,-10-3,-12-8,-7-4,-7-1,-7 0,-9 2</inkml:trace>
</inkml:ink>
</file>

<file path=ppt/ink/ink5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15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512 75,'-8'-8,"0"1,0 0,-1 1,1 0,-2 0,1 1,0 0,-1 1,0 0,0 0,0 1,-1 0,1 1,-1 0,1 1,-1 0,0 1,1 0,-1 0,0 1,1 1,-1 0,1 0,-9 4,3-2,0 1,1 1,0 1,0 0,1 0,-1 2,2 0,-1 0,2 2,-1-1,1 1,1 1,0 0,0 1,2 0,-1 1,1 1,5-9,1 1,0 0,0-1,0 1,1 1,0-1,0 0,1 0,0 1,0-1,1 1,-1-1,2 1,-1-1,1 1,0-1,1 0,0 1,0-1,1 0,-1 0,2 0,-1-1,1 1,0-1,0 0,0 0,1 0,0 0,0-1,1 0,0 0,-1 0,2-1,4 3,0-1,1-1,-1 0,1-1,0-1,0 0,0 0,0-1,0-1,0 0,1 0,-1-1,1-1,-1 0,0-1,0 0,8-3,8-6,0-2,-1 0,-1-2,0-1,-1-1,0-1,-2-1,0-1,11-14,-21 22,-1-1,-1 0,0-1,-1-1,-1 1,0-2,0 1,-2-1,0 0,-1-1,0 1,-2-1,1-6,-5 39,1 0,0 0,2 0,-1 0,2 0,0-1,1 1,1-1,0 0,1-1,0 1,1-1,1-1,0 1,1-2,1 1,0-1,0-1,1 0,0-1,4 2,-14-10,1 0,-1 0,0-1,1 1,0-1,0 1,-1-1,1 0,0 0,0 0,0-1,0 1,0-1,0 1,0-1,0 0,0 0,0 0,0-1,0 1,0-1,0 1,0-1,0 0,0 0,-1-1,4 0,5-10</inkml:trace>
</inkml:ink>
</file>

<file path=ppt/ink/ink5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16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0 155,'399'0,"-206"25,-95-5,-97-19,-1-1,1 1,-1-1,1 0,0 1,-1-1,1 0,0 0,-1 0,1 1,-1-1,1 0,0 0,-1 0,1 0,0 0,-1 0,1 0,0 0,-1 0,1-1,0 1,-1 0,1 0,0 0,-1-1,1 1,-1 0,1-1,-1 1,1-1,-1 1,1 0,-1-1,1 1,-1-1,1 1,-1-1,0 0,1 1,-1-1,0 1,1-1,-1 0,0 1,0-1,0 0,0 1,0-1,0 0,0 1,0-1,0 0,0 1,0-1,0 0,0 1,0-1,0 1,-1-1,1 0,0 1,-1-1,1 1,0-1,-1 0,1 1,0-1,-1 1,0-1,-30-38,-61-25,-15 3,108 61,-1-1,0 1,1 0,-1 0,0 0,0 0,1 0,-1 0,0-1,0 1,1 0,-1 0,0 0,0-1,1 1,-1 0,0 0,0-1,0 1,0 0,1 0,-1-1,0 1,0 0,0-1,0 1,0 0,0-1,0 1,0 0,0 0,0-1,0 1,0 0,0-1,0 1,0 0,0-1,0 1,0 0,0 0,-1-1,1 1,0 0,0-1,0 1,-1 0,16 2</inkml:trace>
</inkml:ink>
</file>

<file path=ppt/ink/ink5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16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1 672,'537'0,"-486"-5,-33-1</inkml:trace>
  <inkml:trace contextRef="#ctx0" brushRef="#br0" timeOffset="268.138">1 869,'24'9,"32"0,15-4,7-1,-7-2,-9-1,-12-5,-8-3,-8 0,-3 2,-4 1,-5 1</inkml:trace>
  <inkml:trace contextRef="#ctx0" brushRef="#br0" timeOffset="1338.039">1411 502,'-23'6,"1"0,-1 2,1 1,1 0,0 2,0 0,1 2,1 0,0 1,0 1,2 0,-15 18,28-30,1 1,0 1,0-1,0 0,0 1,1-1,0 1,0 0,0 0,1 0,-1 0,1 0,1 0,-1 0,0 0,1 1,0-1,1 0,-1 0,1 0,0 0,0 0,0 0,1 0,0 0,0 0,0 0,1-1,-1 1,1-1,0 0,0 0,1 0,-1 0,1 0,0-1,0 1,0-1,0 0,3 1,-1 1,1-1,0 0,0 0,0 0,1-1,-1 0,1 0,-1-1,1 0,0-1,0 1,0-1,0-1,0 0,0 0,0 0,0-1,0 0,0-1,0 0,0 0,-1-1,1 0,-1 0,0 0,0-1,2-2,7-4,-2-1,0-1,0 0,-1 0,-1-2,0 0,-1 0,0-1,-1 0,-1-1,0 0,-1 0,0-4,3-8,-2 0,0-1,-2 0,-1-1,-2 1,0-1,-3 0,0 0,-2 0,-1 0,-4-21,-33-65,37 113,1 0,-1 0,1 0,-1 0,0 0,0 1,0-1,-1 1,1-1,0 1,-1 0,0-1,0 2,1-1,-1 0,0 0,0 1,-1 0,1-1,0 1,0 0,-1 1,1-1,0 1,-1-1,1 1,-1 0,1 0,0 0,-1 1,1-1,0 1,-2 0,-2 5,0-1,1 1,0 0,0 0,1 0,-1 1,2 0,-1 0,1 0,0 1,0-1,1 1,0 0,0 0,1 0,0 1,0-1,1 0,0 1,1-1,0 1,0-1,1 3,1 9,1 0,2 0,-1-1,2 1,1-1,0 0,1-1,1 0,1 0,1-1,0 0,1-1,1 1,220 258,-201-258,-16-16</inkml:trace>
  <inkml:trace contextRef="#ctx0" brushRef="#br0" timeOffset="1786.111">2061 474,'11'45,"3"7,-2 1,-3 0,-2 1,-2 3,6 5,14-94,0-24,-3-2,-1 0,11-60,-24 91,0 3</inkml:trace>
  <inkml:trace contextRef="#ctx0" brushRef="#br0" timeOffset="2319.853">1891 192,'92'-14,"0"4,0 5,77 5,-192-17,9 11,1 0,1-1,-1-1,1 0,0 0,1-1,0 0,1-1,-1-1,2 1,0-2,-5-7,2-4</inkml:trace>
  <inkml:trace contextRef="#ctx0" brushRef="#br0" timeOffset="2836.477">989 954,'140'8,"1"-7,19-6,-136 4,597-32,-435 34,-161-1</inkml:trace>
  <inkml:trace contextRef="#ctx0" brushRef="#br0" timeOffset="3442.238">1411 1265,'-18'9,"0"1,0 1,1 1,0 1,1 0,1 1,0 1,1 0,1 1,0 0,1 1,1 1,1 0,-1 1,10-16,0 0,0 0,0 0,0 0,1 0,-1 1,1-1,0 0,0 0,0 0,0 0,1 1,-1-1,1 0,0 0,0 0,0 0,0 0,0 0,1 0,-1 0,1-1,0 1,0 0,0-1,0 0,0 1,0-1,1 0,-1 0,1 0,0 0,-1-1,1 1,0-1,1 1,3 1,1 0,0-1,0 1,0-2,0 1,0-1,0 0,1 0,-1-1,0-1,0 1,1-1,5-2,20-8,0-1,0-2,-1-2,-1 0,-1-3,0 0,-1-2,6-8,-22 19,-1-1,0-1,-1 0,0-1,-1-1,0 1,-1-2,-1 1,0-1,-1-1,-1 0,0 0,-1 0,-1-1,-1 1,0-1,-1-1,-1 1,0 0,-1 0,-1-1,-1 1,-1-1,0 1,-1 0,-2-6,4 18,0 0,-1 0,1 0,-1 0,0 0,0 1,-1-1,1 0,-1 1,0 0,0 0,-1 0,1 0,-1 0,0 1,0-1,0 1,0 0,-1 1,1-1,-1 1,1-1,-1 1,0 1,0-1,0 1,0 0,0 0,0 0,-1 1,1-1,0 1,0 1,0-1,0 1,-1 0,1 0,0 0,0 1,1 0,-1 0,0 0,0 0,-2 3,-3 5,0 1,1 0,1 1,0 0,0 0,2 1,-1 0,1 0,1 0,0 1,1 0,1 0,0 0,1 0,0 0,1 1,1-1,0 0,1 1,1-1,0 0,1 1,0-1,1-1,1 1,2 4,4 6,0-1,2 0,0 0,2-2,0 0,1 0,2-1,0-1,1-1,4 2,11 1,-21-17</inkml:trace>
  <inkml:trace contextRef="#ctx0" brushRef="#br0" timeOffset="3816.394">2258 982,'-16'88,"-3"-1,-4-1,-22 48,23-69,5 32,17-94,0 0,0 0,0-1,1 1,-1 0,1 0,0-1,0 1,0-1,0 1,0-1,0 1,1-1,-1 0,1 1,0-1,0 0,0 0,0 0,0-1,0 1,0 0,0-1,1 1,-1-1,1 0,-1 0,1 0,-1 0,1 0,0 0,-1-1,2 1,16 0,1 0,0-2,-1 0,1-1,-1-1,0 0,0-2,16-6,5-11,-29 8</inkml:trace>
  <inkml:trace contextRef="#ctx0" brushRef="#br0" timeOffset="4069.167">1976 1236,'39'0,"26"0,12 0,-1 0,-11 0,-10 0,-15 0</inkml:trace>
</inkml:ink>
</file>

<file path=ppt/ink/ink5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23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0 176,'10'-14,"2"0,-1 0,1 2,1-1,0 2,1 0,0 0,1 1,0 1,0 0,1 2,0-1,1 2,0 0,0 1,0 1,0 0,0 2,1 0,0 0,-10 1,-1 1,1 0,0 0,-1 0,1 1,0 0,-1 0,1 1,-1 0,1 1,-1-1,0 1,0 1,0-1,-1 1,1 0,-1 1,0 0,0 0,0 0,-1 1,0-1,0 1,0 0,-1 1,0-1,0 1,0 0,-1 0,2 7,-5 1,0-1,-2 0,1 0,-2 0,0-1,-1 1,0-1,-1 1,0-1,-1 0,-1-1,0 0,-1 0,0 0,0-1,-6 5,-86 101,75-92,1 0,2 2,1 1,1 1,1 1,-13 28,6 76,21-116</inkml:trace>
  <inkml:trace contextRef="#ctx0" brushRef="#br0" timeOffset="255.209">706 965,'-38'39,"-28"26,-6 8,8-4,10-14,15-12,9-12,10-7,3-8,4-7</inkml:trace>
  <inkml:trace contextRef="#ctx0" brushRef="#br0" timeOffset="501.195">283 1051,'24'24,"17"22,2 8,-1-5,-4-6,-2-5,-4-5,-2-8,-1-3,-1-6,0-5,-1 0,-4-1</inkml:trace>
</inkml:ink>
</file>

<file path=ppt/ink/ink5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30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433 142,'27'80,"-22"-49,6 31,-2 0,-4 1,-2-1,-3 1,-5 31,4-75,-1 0,-1 0,0 0,-2 0,0-1,-1 0,-1 0,0 0,-2-1,0 0,-1-1,0 0,-1 0,-1-1,-1-1,0 0,-1-1,0 0,-1-1,0-1,-1 0,0-1,-1-1,0 0,-1-1,1-1,-1-1,-1 0,1-2,-7 1,20-4,0-1,-1 1,1-1,-1 0,1-1,0 1,-1-1,1 0,0-1,-1 1,1-1,0 0,0 0,0-1,1 1,-1-1,1 0,-1-1,-3-2,-10-13</inkml:trace>
  <inkml:trace contextRef="#ctx0" brushRef="#br0" timeOffset="256.949">66 86,'48'0,"49"-5,18-1,-1-5,-10 0,-14 2,-12 2,-9-3,-13 1,-10 2,-9 2,-5 1,-4 3,-6 5,-2 2,-5 1</inkml:trace>
  <inkml:trace contextRef="#ctx0" brushRef="#br0" timeOffset="1784.15">828 763,'25'60,"-23"-50,1-1,-1 0,2 1,-1-1,1-1,0 1,1-1,0 1,1-1,0-1,0 1,0-1,1 0,0 0,0-1,1 0,0 0,0-1,0 0,1 0,-1-1,8 2,-6-7,1 0,-1-1,0 0,0-1,0 0,0-1,0 0,0 0,-1-1,0 0,0-1,-1 0,1 0,-1-1,0 0,-1-1,3-3,-6 7,132-133,-113 116,-9 38,-15-11,1 0,-1 1,1-1,0 0,0 0,1 1,0-1,0 0,1 0,-1 0,1 0,1 0,-1-1,1 1,0 0,0-1,0 0,1 0,0 0,0 0,0-1,1 1,-1-1,1 0,0-1,0 1,1-1,-1 0,1 0,-1 0,1-1,0 0,3 1,4-5,-1 0,0-1,0-1,0 1,0-2,-1 0,1 0,-1-1,-1 0,1-1,-1 0,0-1,-1 0,0-1,0 0,0 0,-1-1,5-9,78-67,-85 82,82-46,-86 49,1 0,-1 0,1 0,-1 1,1-1,-1 0,1 1,0 0,-1 0,1 0,0 0,-1 0,1 1,0-1,-1 1,1-1,-1 1,1 0,-1 0,1 0,-1 0,0 1,1-1,-1 1,0-1,0 1,0 0,0 0,0 0,-1 0,1 0,0 0,-1 0,0 1,1-1,1 4,-1 0,1 1,-1-1,0 1,0-1,-1 1,0 0,0-1,-1 1,0 0,0-1,0 1,-1 0,0 0,0-1,-1 1,0-1,0 1,0-1,-1 0,0 0,0 0,-1 0,1 0,-1-1,-1 0,1 0,-1 0,0 0,0-1,0 1,-1-1,-90 35,96-38,1 0,-1 0,1 0,-1 0,1-1,0 1,0 0,-1 0,1-1,0 1,0 0,0-1,0 1,0-1,0 1,0-1,0 0,0 1,0-1,0 0,0 0,0 1,0-1,0 0,0 0,0 0,0 0,0-1,0 1,0 0,1 0,-1-1,0 1,0 0,-1-1,1 1,1-1,37-2,0-1,0-2,-1-2,28-10,-52 15,13-5,1-1,-1-2,-1-1,0-1,-1-1,0-1,-1-1,-1-1,0-1,-1-1,-1-1,-1-1,-1-1,-1 0,-1-2,-1 0,-1-1,4-11,0 2,-1-2,-1 0,-3-1,0 0,-3-1,7-38,-18 29,0 46,0 0,0 0,0 1,0-1,0 0,0 0,0 1,0-1,-1 0,1 0,0 1,0-1,0 0,-1 1,1-1,-1 0,1 1,0-1,-1 1,1-1,-1 0,1 1,-1-1,1 1,-1-1,0 1,1 0,-1-1,0 1,1 0,-1-1,0 1,1 0,-1 0,0-1,0 1,1 0,-1 0,0 0,0 0,1 0,-1 0,0 0,1 0,-1 1,0-1,0 0,1 0,-1 1,0-1,1 0,-1 1,0-1,1 0,-1 1,1-1,-1 1,0 0,-7 8,1 0,-1 1,2-1,-1 2,1-1,1 1,0-1,1 2,0-1,0 0,1 1,-1 9,-2 17,1 1,3 0,0 0,3-1,2 6,-1 36,0-57,1-1,1 1,1-1,1 0,1 0,1-1,0 0,2 0,11 17,-21-37,0 0,0-1,0 1,0 0,0 0,0-1,0 1,0 0,0 0,0-1,1 1,-1 0,0 0,0-1,1 1,-1 0,1-1,-1 1,0 0,1-1,-1 1,1-1,0 1,-1-1,1 1,-1-1,1 1,0-1,-1 0,1 1,0-1,-1 0,1 1,0-1,0 0,-1 0,1 0,0 0,0 0,-1 0,1 0,0 0,0 0,-1 0,1 0,0 0,0 0,-1-1,1 1,0 0,0-1,-1 1,1 0,0-1,-1 1,1-1,-1 1,1-1,-1 1,1-1,-1 1,1-1,-1 0,1 1,-1-1,0 0,1 0,1-14,-1-1,0 1,-2-1,1 0,-2 1,0-1,-1 1,0 0,-1 0,-1 0,-1 0,0 1,0 0,-5-6,-1-9,7 15,-1 0,0 0,-1 1,-1-1,0 2,0-1,-1 1,-1 0,0 1,-1 0,0 1,-1 0,0 1,0 0,-1 1,0 0,0 1,-4-1,17 8,1 1,-1-1,0 1,0-1,0 1,0-1,0 1,0-1,0 1,0-1,0 1,-1-1,1 1,0-1,0 1,0-1,0 1,-1-1,1 1,0-1,-1 0,1 1,0-1,-1 0,1 1,0-1,-1 1,59 12,0-2,0-3,1-2,0-3,20-3,91-1,-145 1</inkml:trace>
</inkml:ink>
</file>

<file path=ppt/ink/ink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6:27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1,'-112'172,"-143"275,-53 34,240-375,67-106,1 1,-1-1,1 0,-1 1,1-1,-1 0,1 0,-1 0,0 0,1 1,-1-1,1 0,-1 0,1 0,-1 0,0 0,1 0,-1 0,1 0,-1-1,1 1,-1 0,0 0,1 0,-1-1,1 1,-1 0,1-1,-1 1,1 0,0-1,-1 1,1 0,-1-1,1 1,0-1,-1 1,1-1,0 1,-1-1,1 1,0-1,0 1,0-1,0 0,-1 1,1-1,0 1,0-1,0 1,0-1,0 0,0 1,0-1,0 1,1-1,-1 1,0-1,0 0,0 1,1-1,-3-17</inkml:trace>
  <inkml:trace contextRef="#ctx0" brushRef="#br0" timeOffset="339.16">0 565,'165'47,"122"18,0-1,164 33,-370-82,-81-15,0-1,0 1,-1-1,1 1,0-1,0 1,0 0,-1-1,1 1,0-1,0 1,0-1,0 1,0-1,0 1,0-1,0 1,0-1,0 1,1 0,-1-1,0 1,0-1,0 1,0-1,1 1,-1-1,0 1,0 0,1-1,-1 1,0 0,1-1,-1 1,0 0,1-1,-1 1,1 0,-1 0,0 0,1-1,-1 1,1 0,-1 0,1 0,-1 0,1 0,-1 0,1 0,-1 0,1 0,-1 0,0 0,1 0,-1 0,1 0,-1 0,1 0,-1 0,1 1,-1-1,0 0,1 0,-1 1,-9-15</inkml:trace>
  <inkml:trace contextRef="#ctx0" brushRef="#br0" timeOffset="753.122">650 30,'0'-13,"0"36,0-8,27 325,-15 162,23-99,-24-297,-11-95</inkml:trace>
</inkml:ink>
</file>

<file path=ppt/ink/ink5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38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307 417,'-169'277,"72"-105,68-135,28-38,1 1,-1 0,0 0,1-1,-1 1,1 0,-1-1,0 1,1-1,-1 1,1-1,-1 1,1-1,-1 1,1-1,0 0,-1 1,1-1,0 1,-1-1,1 0,0 1,0-1,0 0,0 0,-1 1,1-1,0 0,0 1,0-1,1 0,-1 1,0-1,0 0,0 0,0 1,1-1,-1 0,0 1,0-1,1 1,-1-1,1 0,-1 1,0-1,1 1,-1-1,1 0,15-38,1 1,1 1,2 0,2 1,4-2,3-2,2 1,1 1,2 2,2 2,36-28,-72 61,0 1,1-1,-1 0,1 0,-1 1,1-1,-1 0,1 1,0-1,-1 0,1 1,0-1,-1 1,1-1,0 1,0-1,0 1,-1 0,1-1,0 1,0 0,0 0,0 0,0 0,-1-1,1 1,0 0,0 0,0 1,0-1,0 0,0 0,0 0,-1 1,1-1,0 0,0 1,0-1,-1 1,1-1,0 1,0-1,-1 1,1-1,-1 1,1 0,0-1,-1 1,1 0,-1-1,1 1,-1 0,0 0,1 0,-1-1,0 1,0 0,1 0,-1 0,0 0,0 0,0 0,0 0,0-1,0 1,0 0,0 0,-1 0,1 0,0 0,0 75,-2-66,0 1,2-1,-1 0,1 1,0-1,1 1,1-1,-1 0,2 1,-1-1,1 0,1 0,0-1,0 1,1-1,0 0,1 0,0 0,7 7,-9-11,1-1,0 1,0-1,0 0,0 0,1-1,0 1,-1-1,1 0,0-1,1 0,-1 0,0 0,1 0,-1-1,1 0,-1-1,1 0,-1 0,1 0,-1 0,1-1,-1 0,1-1,-1 1,0-1,1-1,8-5,1-1,-1 0,-1-2,0 1,0-2,-1 0,-1-1,0 0,-1 0,0-1,-1-1,0 0,-2 0,1-1,-2 0,0 0,-1-1,-3 9,0 0,0 0,0 0,-1 0,0 0,-1 0,0 0,0-1,-1 1,0 0,0-1,-1-1,0 9,1 0,0 0,0 0,0 0,-1 1,1-1,-1 0,1 0,0 1,-1-1,1 0,-1 1,0-1,1 1,-1-1,0 0,1 1,-1-1,0 1,1 0,-1-1,0 1,0-1,1 1,-1 0,0 0,0 0,0-1,0 1,1 0,-1 0,0 0,0 0,0 0,0 0,0 1,1-1,-1 0,0 0,0 1,0-1,1 0,-1 1,0-1,0 1,1-1,-1 1,0-1,1 1,-1-1,1 1,-1 0,1-1,-1 1,1 0,-1-1,1 1,0 0,-1 0,1 0,0-1,-1 1,1 0,-8 15</inkml:trace>
  <inkml:trace contextRef="#ctx0" brushRef="#br0" timeOffset="402.763">1097 644,'7'2,"0"0,0 0,1 0,-1-1,0 0,1 0,-1-1,1 0,-1 0,1 0,-1-1,0-1,1 1,-1-1,0 0,0-1,0 0,0 0,-1 0,1-1,-1 0,0 0,0-1,0 0,0 0,-1 0,0 0,0-1,-1 0,1 0,-1 0,0-1,-1 1,0-1,0 0,0 0,-1 0,0 0,0-1,-1-4,0 10,-1 0,0-1,0 1,-1-1,1 1,0-1,-1 1,0 0,1-1,-1 1,0 0,0 0,0-1,0 1,-1 0,1 0,-1 0,1 1,-1-1,0 0,0 0,1 1,-1-1,0 1,0 0,-1-1,1 1,0 0,0 0,0 1,-1-1,1 0,-1 1,1-1,0 1,-1 0,1 0,-1 0,1 0,-1 0,1 0,-2 1,-101 29,94-24,1 0,0 0,0 1,0 0,1 1,0 0,1 0,0 1,0 0,1 1,0 0,0 0,1 1,3-6,0 1,0-1,1 0,0 0,0 1,1 0,0-1,0 1,0 0,0-1,1 1,0 0,0 0,1-1,-1 1,1 0,1-1,-1 1,1 0,0-1,0 0,0 1,1-1,0 0,0 0,0-1,4 5,1 0,0-1,1 0,1 0,-1 0,1-1,1-1,-1 0,1 0,0-1,0 0,1-1,-1-1,1 0,0 0,0-1,0 0,0-1,0-1,0 0,1 0,-1-1,0-1,0 0,1-1,66-18,-61 12</inkml:trace>
  <inkml:trace contextRef="#ctx0" brushRef="#br0" timeOffset="839.363">1605 615,'13'8,"1"-1,0 0,0-1,1-1,-1 0,1 0,1-2,-1 0,0-1,1 0,-1-1,1-1,11-1,-21 0,1-1,-1 1,0-1,0-1,0 1,0-1,0 0,0 0,-1 0,1-1,-1 0,0 0,0-1,0 1,-1-1,0 0,0 0,0 0,0-1,-1 1,0-1,0 0,-1 0,1 0,-1-1,0 1,-1 0,0-1,0 1,0-1,-1-1,0 6,-1-1,1 1,-1 0,0 0,1-1,-1 1,0 0,-1 0,1 0,0 0,0 0,-1 0,1 0,-1 0,0 1,0-1,1 1,-1-1,0 1,0 0,0-1,-1 1,1 0,0 0,0 1,0-1,-1 0,1 1,-1-1,1 1,0 0,-1 0,-1 0,-79 19,73-14,0 0,1 1,-1 0,1 0,1 1,-1 0,1 1,0 0,1 0,0 0,0 1,1 0,0 1,0-1,1 1,1 0,0 0,0 1,1 0,0-1,1 1,0 0,0 0,2 0,-1 0,1 0,2 9,-1-16,0 1,0-1,1 0,0 0,0 1,0-1,0 0,1-1,-1 1,1 0,0-1,0 0,1 1,-1-1,1-1,-1 1,1 0,0-1,0 0,0 0,0 0,0 0,1-1,-1 1,0-1,1 0,-1-1,3 1,3 0,1-1,0 0,0-1,0 0,0-1,0 0,-1 0,1-1,-1-1,0 0,4-2,269-133,-258 126</inkml:trace>
  <inkml:trace contextRef="#ctx0" brushRef="#br0" timeOffset="1289.907">2339 474,'-22'18,"1"0,0 2,2 1,0 0,2 1,0 1,1 0,2 2,-1 2,13-23,0 1,0-1,0 1,0 0,1 0,0 0,0 0,0 0,1 0,0 0,0 0,0 0,0 0,1 0,0 0,0 0,0 0,1 0,-1 0,1 0,0-1,1 1,-1-1,1 0,0 1,0-1,0 0,0-1,1 1,0-1,0 1,0-1,0 0,0-1,0 1,1-1,0 1,-1-1,1-1,0 1,3 0,2 0,0 0,0 0,0-1,0-1,1 1,-1-2,0 1,1-2,-1 1,0-1,0-1,0 0,-1 0,1-1,-1 0,1-1,-1 0,-1 0,7-6,16-12,-2-2,-1-1,-1-1,16-21,-23 24,0-1,-2-1,-1-1,-1 0,-1-1,-2 0,-1-1,-1-1,1-7,-7 22,-2 0,1-1,-2 1,0-1,-1 1,0-1,-1 1,-1-1,-1 1,0-1,-1 1,0 0,-1 0,-1 0,0 0,-2 1,1 0,-2 0,-4-6,9 14,-1 0,0 0,-1 0,1 1,-1 0,0 0,0 0,-1 0,1 1,-1 0,0 0,0 1,-1-1,1 2,-1-1,1 0,-1 1,0 1,0-1,0 1,0 0,0 0,0 1,0 0,0 0,0 1,0 0,0 0,0 1,0 0,0 0,0 0,-1 3,0-1,0 1,1 1,0-1,-1 1,2 1,-1-1,1 1,0 0,0 1,1-1,0 1,1 0,-1 0,2 1,-1-1,1 1,0 0,1 0,0 0,0 0,1 0,0 7,0 6,1 0,1 1,1-1,1 0,1 0,0 0,2 0,1-1,4 9,7 8,2 0,1-2,2 0,1-2,2 0,1-2,2-1,1-1,1-2,2-1,0-1,2-2,1-2,19 9,68 7,-99-36</inkml:trace>
</inkml:ink>
</file>

<file path=ppt/ink/ink5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0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3,'1'-1,"-1"1,0 0,1 0,-1-1,1 1,-1 0,1 0,-1 0,1 0,-1 0,1 0,-1 0,1 0,-1 0,1 0,-1 0,1 0,-1 0,1 0,-1 0,1 0,-1 0,1 1,-1-1,1 0,-1 0,0 1,1-1,-1 0,1 1,-1-1,0 0,1 1,-1-1,0 1,0-1,1 0,-1 1,0-1,0 1,1-1,-1 1,0-1,0 1,0-1,0 1,0-1,0 1,0-1,0 1,0-1,0 1,0-1,0 1,0-1,0 1,0-1,4 20,0 0,-2 0,0 0,-1 0,-1 0,-1 1,0-1,-2 0,0 0,-3 7,-8 75,-16 285,28-126,-8-227,4-29</inkml:trace>
</inkml:ink>
</file>

<file path=ppt/ink/ink5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0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89,'43'-14,"34"-5,8 0,-5 4,-12 5,-12 3,-12 4,-7 1,-6 2,-3 1,-2 0,0 0,-5-1</inkml:trace>
</inkml:ink>
</file>

<file path=ppt/ink/ink5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0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0,'-9'13,"0"0,2 0,0 1,0 0,1 0,1 0,0 1,1 0,1 0,0 0,1 0,1 1,0-1,1 1,1 0,0-12,0 0,0 0,1 1,0-2,0 1,0 0,0 0,1-1,-1 1,1-1,0 0,0 1,0-1,1-1,-1 1,1 0,-1-1,1 0,0 0,0 0,0 0,0-1,0 1,0-1,1 0,-1 0,0-1,0 1,1-1,-1 0,1 0,-1-1,0 1,0-1,1 0,-1 0,0 0,0-1,0 1,0-1,0 0,3-2,0 1,0 0,0 0,0-1,0 0,-1 0,0 0,0-1,0 0,0 0,-1-1,0 1,0-1,0 0,-1-1,0 1,0-1,0 0,-1 0,0 0,-1 0,0-1,0 1,0 0,-1-1,0 0,0 1,-1-1,0-7,-2 9,0 1,1-1,-2 1,1 0,-1 0,1 0,-1 0,-1 0,1 1,-1-1,1 1,-1 0,-1 0,1 0,-1 1,1 0,-1-1,0 2,0-1,0 0,0 1,-1 0,1 0,-1 1,1 0,-1 0,-4-1,-21-6</inkml:trace>
</inkml:ink>
</file>

<file path=ppt/ink/ink5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1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1,'-27'73,"7"48,20-117,0-1,1 1,-1-1,1 1,0-1,-1 1,2-1,-1 1,0-1,1 0,-1 0,1 1,0-1,0 0,0-1,1 1,-1 0,1-1,-1 1,1-1,0 0,0 0,0 0,0 0,0 0,1-1,-1 1,0-1,1 0,-1 0,1 0,2 0,5-2,0 1,0-2,0 1,0-2,-1 1,1-1,-1-1,0 0,0 0,0-1,0 0,-1-1,0 0,0-1,-1 0,1 0,3-5,8-4,88-88,-107 102,1 1,-1 0,0 0,1 0,-1 0,1 0,-1 0,1 0,0 1,-1-1,1 1,0-1,-1 1,1-1,0 1,0 0,0 0,-1 0,1 0,0 0,0 0,-1 0,1 1,0-1,0 1,-1-1,1 1,0 0,-1 0,1-1,-1 1,1 0,-1 0,1 1,-1-1,0 0,1 1,38 61,-30-44,64 67,-71-83,0-1,0 1,1-1,-1 0,1 1,-1-2,1 1,0 0,0-1,0 1,0-1,0 0,0-1,0 1,0-1,0 0,0 0,0 0,0 0,1-1,-1 1,0-1,0 0,0 0,3-2,3-5,1 0,-2 0,1-1,-1-1,0 1,-1-2,0 1,-1-1,0 0,0 0,-1-1,-1 0,0 0,-1-1,0 1,0-2,4-11</inkml:trace>
</inkml:ink>
</file>

<file path=ppt/ink/ink5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6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0,'11'168,"-2"-110,-3 0,-3 0,-3 57,0-74,-1-15,-2-1,0 1,-1-1,-2 0,0-1,-10 24,-14 25,16-105,41-64,-15 67,-4 8</inkml:trace>
  <inkml:trace contextRef="#ctx0" brushRef="#br0" timeOffset="334.742">366 170,'-233'219,"230"-217,0 0,0 1,0-1,0 1,1 0,-1 0,1-1,0 2,0-1,0 0,0 0,0 1,1-1,0 0,0 1,0 0,0-1,0 1,1 0,-1-1,1 1,0 0,0 0,0-1,1 1,0 0,-1-1,1 1,0 0,1-1,-1 1,1-1,-1 0,1 1,0-1,0 0,0 0,1 0,0 0,126 84,-16 45,-99-119</inkml:trace>
</inkml:ink>
</file>

<file path=ppt/ink/ink5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5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261 206,'-1'-4,"1"-1,-1 1,1-1,-1 1,-1-1,1 1,-1 0,1 0,-1-1,0 1,-1 1,1-1,-1 0,0 0,0 1,0 0,0-1,0 1,-1 0,1 1,-1-1,0 1,0-1,0 1,0 0,0 1,-1-1,1 1,0 0,-1 0,1 0,-1 0,-3 1,-1 2,1 1,-1 0,1 0,0 1,0 0,0 0,0 1,1 0,0 0,0 1,0 0,1 0,-1 1,2-1,-1 1,1 1,0-1,0 1,1 0,0 0,1 0,-1 1,2-1,-1 1,1 1,1-4,0 0,0 0,0 0,1 0,0 0,1 0,-1-1,1 1,0 0,1 0,-1 0,1-1,0 1,1 0,-1-1,1 0,0 0,0 0,1 0,-1 0,1-1,0 1,1-1,-1 0,1 0,0-1,0 1,0-1,0 0,0-1,1 1,-1-1,1 0,-1 0,1-1,3 1,0 0,0-1,0 0,0 0,0-1,1 0,-1 0,0-1,0-1,0 1,0-2,-1 1,1-1,0 0,-1-1,0 0,0 0,0-1,0 0,-1 0,0-1,0 0,0 0,-1-1,0 1,0-2,-3 4,0-1,0 0,-1 0,0 0,0 0,0 0,0-1,-1 1,0-1,0 1,0-1,-1 1,0-1,0 1,0-1,-1 1,1-1,-1 1,-1-1,1 1,-1-1,0 1,0 0,-1 0,1 0,-1 0,0 1,-1-1,1 1,-1 0,0 0,0 0,0 0,0 1,-1-1,1 1,-1 0,0 0,0 1,0 0,-3-1,-19 2,2 4</inkml:trace>
  <inkml:trace contextRef="#ctx0" brushRef="#br0" timeOffset="465.459">571 206,'0'174,"22"-223,7-28,-19 45,1 1,2 1,1 0,1 0,1 2,18-22,-33 48,0 0,0 1,0-1,0 1,0 0,1-1,-1 1,1 0,-1 0,1 0,-1 0,1 0,0 0,-1 0,1 0,0 1,0-1,0 1,-1-1,1 1,0 0,0 0,0-1,0 1,0 1,0-1,-1 0,1 0,0 1,0-1,0 1,0-1,-1 1,1 0,0 0,-1 0,1 0,-1 0,1 0,-1 0,1 1,-1-1,0 0,1 1,-1-1,0 1,0 0,0-1,0 1,-1 0,1-1,0 1,-1 0,1 0,-1 0,1 0,-1 0,16 70,-9-53</inkml:trace>
</inkml:ink>
</file>

<file path=ppt/ink/ink5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8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149 648,'-9'3,"0"1,1-1,-1 2,1-1,0 1,1 1,-1-1,1 1,0 0,0 1,1 0,-1 0,2 0,-1 1,1 0,0 0,-3 8,5-10,0-1,1 0,0 1,0-1,0 1,0 0,1 0,0 0,1 0,-1 0,1 0,0 0,0-1,1 1,0 0,0 0,0 0,1 0,0-1,0 1,0-1,1 1,0-1,0 0,0 0,0 0,1 0,2 1,-1-1,1-1,0 0,0 0,0-1,0 0,1 0,-1 0,1-1,0 0,-1 0,1 0,0-1,0 0,0-1,0 0,0 0,0 0,0-1,0 0,0 0,0-1,5-1,2-1,-1 0,0-1,0-1,0 0,0-1,-1 0,0-1,-1 0,1-1,8-8,-15 13,-1-1,1 1,0-1,-1 1,0-1,0-1,-1 1,1 0,-1-1,0 0,-1 0,1 0,-1 0,0 0,-1 0,0 0,0-1,0 1,0-1,-1 1,0 0,-1-1,1 1,-1-1,0 1,-1 0,0 0,0 0,0 0,-1 0,1 0,-1 0,-3-3,0 3,0 1,0-1,0 1,-1 1,1-1,-1 1,0 0,0 1,-1-1,1 2,-1-1,0 1,1 0,-1 0,0 1,0 0,0 1,0 0,0 0,0 0,0 1,0 1,0-1,0 1,0 0,1 1,-1 0,1 0,0 1,0 0,0 0,0 0,1 1,-1 0,1 1,1-1,-1 1,1 0,0 0,0 1,1 0,-1-1,2 2,-4 4,1 13</inkml:trace>
  <inkml:trace contextRef="#ctx0" brushRef="#br0" timeOffset="679.519">685 705,'-6'7,"0"1,1 0,0 0,0 1,1-1,0 1,0 0,1 1,0-1,0 0,1 1,1 0,0-1,0 1,1 0,0 3,1-10,-1 0,2-1,-1 1,0 0,0-1,1 0,-1 1,1-1,0 0,0 0,0 1,0-2,0 1,0 0,0 0,1-1,-1 1,0-1,1 1,0-1,-1 0,1 0,0-1,-1 1,1 0,0-1,0 0,0 1,0-1,-1 0,3-1,89-13,-72 3,-1 0,1-1,-2-1,0-1,-1-1,0-1,-1 0,-1-2,6-7,7-5,-30 30,1-1,-1 1,1-1,0 1,-1-1,1 1,0-1,0 1,-1-1,1 1,0 0,0-1,-1 1,1 0,0 0,0 0,0 0,0-1,-1 1,1 0,0 0,0 1,0-1,0 0,-1 0,1 0,0 1,0-1,0 0,-1 0,1 1,0-1,-1 1,1-1,0 1,-1-1,1 1,0-1,-1 1,1 0,-1-1,1 1,-1 0,1 0,-1-1,0 1,1 0,-1 0,0-1,0 1,0 0,1 0,-1 0,0 0,0-1,0 1,0 0,0 0,0 0,-1 0,1-1,0 1,0 0,-1 0,1 0,0-1,-1 1,1 0,4 16,-1-10,1-1,0 1,0-1,1 0,0-1,0 1,0-1,1 0,-1 0,1-1,0 1,1-1,-1-1,1 1,0-1,0 0,0-1,0 1,0-2,0 1,1-1,-1 0,1 0,-1-1,0 0,1 0,-1-1,1 0,-1 0,0-1,1 0,-1 0,0-1,0 0,-1 0,1 0,-1-1,1 0,-1 0,1-2,23-23,-1 0,-2-2,-1-1,-1-1,-2-1,-2-2,-1 0,-1 0,-2-2,-2 0,-2-1,8-39,-11 45,-1 0,-2-1,-2 0,-1-1,-2 1,-1 0,-3-27,2 62,-1-1,1 1,-1 0,1-1,-1 1,0 0,0-1,1 1,-1-1,0 1,0-1,1 0,-1 1,0-1,0 0,0 1,0-1,0 0,1 0,-1 0,0 0,0 0,0 0,0 0,0 0,0 0,0-1,1 1,-1 0,0 0,0-1,0 1,0-1,1 1,-1 0,0-1,0 0,1 1,-1-1,0 1,1-1,-1 0,1 1,-1-1,1 0,-1 0,1 1,0-1,-1 0,1 0,0 0,-1 0,1 0,0 1,0-1,0 0,0 0,0 0,0 0,0 0,0 0,0 0,0 1,1-1,-1 0,0 0,1 0,-1 0,0 1,1-1,-11 21,2 1,0 1,1-1,1 1,1 0,1 1,1-1,1 1,1 0,2 20,1 318,25-164,-19-165,-6-29,-1 0,1 0,-1-1,0 1,0 0,0 0,0 0,-1 0,1 0,-1 1,0-1,1 0,-2 0,1 0,0 0,-1 0,1 0,-1 0,0 0,0 0,0 0,0 0,-1 0,1 0,-1-1,1 1,-1-1,0 1,0-1,0 0,-1 0,1 1,-1-1,-13 5</inkml:trace>
  <inkml:trace contextRef="#ctx0" brushRef="#br0" timeOffset="935.201">1164 451,'44'0,"37"-5,16-6,-5-2,-8 2,-9 3,-12-3,-12 2,-10 1,-7 3,-5 2,-2 1,-1 1,-5 1</inkml:trace>
</inkml:ink>
</file>

<file path=ppt/ink/ink5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2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288 536,'-21'8,"0"0,0 2,1 0,1 1,0 1,0 1,2 1,-1 0,2 1,0 1,1 1,0 0,1 1,-8 14,20-28,0-1,0 1,1-1,-1 1,1 0,0-1,0 1,0 0,0 0,1 0,-1 0,1 0,0 0,0 0,1 0,-1 0,1-1,0 1,0 0,0 0,0-1,1 1,0 0,-1-1,1 1,1-1,-1 0,0 0,1 0,-1 0,1 0,0 0,0-1,0 1,1-1,-1 0,0 0,1 0,-1-1,1 1,0-1,0 0,-1 0,1 0,0 0,1-1,11-1,1-2,-1 0,1 0,-1-2,0 0,0-1,-1 0,0-1,0-1,-1-1,0 0,0-1,-1 0,0-1,-1 0,0-1,-1 0,3-5,16-15,-2-1,-1-1,-1-2,-2 0,-2-2,15-32,-29 51,0 0,0-1,-2 0,-1 0,0-1,-1 1,-2-1,0 0,-1 0,-1 0,-1 0,-1 1,0-1,-2 0,-1-4,3 19,1-1,-1 1,0 0,0-1,0 1,-1 0,0 0,0 0,-1 1,0-1,0 1,0 0,0 0,-1 0,0 1,0-1,0 1,-1 0,1 1,-1-1,0 1,0 0,0 1,0-1,0 1,-1 1,1-1,-1 1,1 0,-1 0,0 1,1 0,-1 0,0 1,1-1,-1 2,1-1,-4 2,-5 5,1 1,0 1,1 1,0 0,1 0,0 1,0 1,2 0,-1 0,2 1,0 1,1 0,0 0,1 0,0 1,2 0,-2 6,0-5,0 2,2-1,0 1,1 0,0 0,2 0,0 0,2 1,0-1,1 0,1 1,0-1,2 0,0 0,1 0,1-1,1 0,0 0,1-1,1 1,1-2,1 1,0-2,1 1,0-2,1 1,1-2,1 0,-1 0,14 6,-11-9,1-1,1-1,-1-1,1-1,1 0,-1-1,1-2,0 0,0-1,0 0,0-2,0-1,0 0,0-1,0-1,17-6,-27 6,-1-1,-1-1,1 1,0-1,-1-1,0 1,-1-2,1 1,-1-1,0 0,-1 0,4-5,5-9</inkml:trace>
  <inkml:trace contextRef="#ctx0" brushRef="#br0" timeOffset="631.299">936 733,'54'-13,"-1"-2,-1-2,-1-3,16-10,-61 28,0-1,0 0,0-1,0 1,0-1,-1 0,0 0,0-1,0 0,0 1,-1-2,0 1,0 0,0-1,-1 0,0 0,0 0,0 0,-1-1,0 1,0 0,0-1,-1 0,0 1,-1-1,1 0,-1 0,-1-4,1 8,0 0,-1 0,0 1,1-1,-1 0,0 1,0-1,-1 0,1 1,-1-1,1 1,-1 0,0-1,1 1,-1 0,0 0,-1 0,1 0,0 1,0-1,-1 1,1-1,-1 1,1 0,-1 0,0 0,0 0,1 0,-1 1,0-1,0 1,0 0,0 0,1 0,-4 0,-97 28,93-21,1 0,0 0,0 1,1 1,-1-1,2 1,-1 0,2 1,-1 0,1 0,0 0,1 1,1 0,-1 0,2 0,-1 0,2 1,-1-1,2 1,0 0,0 0,1-1,0 1,1 0,0 0,3 10,-2-14,-1-1,1 0,0 0,0 1,1-1,0-1,0 1,1 0,0-1,0 0,1 0,-1 0,1 0,0-1,1 0,-1 0,1 0,0-1,1 1,-1-1,1-1,-1 0,1 0,0 0,6 1,2 1,-1-2,1 1,0-2,0 0,0-1,0-1,0 0,0-1,-1 0,1-1,0-1,9-3,10-3,-1-2,-1-1,0-2,0 0,-2-3,0 0,0-2,-2-1,-1-2,0 0,-2-2,-1-1,0 0,-2-2,8-14,1-55,-31 93,1 0,-1 1,0-1,0 1,-1-1,1 0,0 1,-1-1,0 1,1-1,-1 1,0-1,0 1,0 0,-1-1,1 1,0 0,-1 0,0 0,1 0,-1 0,0 0,0 1,0-1,0 1,0-1,-1 1,1 0,0-1,-1 1,1 0,-1 1,1-1,-1 0,1 1,-1 0,0-1,-7 2,-1 0,1 0,0 1,0 1,-1-1,2 2,-1-1,0 2,1-1,-1 1,2 0,-1 1,0 0,1 1,0-1,1 2,-1-1,1 1,1 0,-5 7,8-13,1 0,0 1,0-1,1 0,-1 1,0-1,1 1,0-1,-1 1,1-1,0 1,0 0,0 0,1 0,-1-1,1 1,0 0,0 0,0 0,0 0,0 0,0 0,1 0,-1 0,1-1,0 1,0 0,0 0,0-1,1 1,-1-1,1 1,-1-1,1 1,0-1,0 0,0 0,0 0,0 0,1 0,-1-1,1 1,-1 0,1-1,0 0,142 19,-130-18,-10-2,0-1,0 1,0 0,0 0,0 1,0 0,0-1,0 2,-1-1,1 0,0 1,0 0,-1 0,1 1,-1-1,0 1,0 0,0 0,0 0,0 0,-1 1,1 0,-1 0,0 0,0 0,-1 0,1 0,-1 1,0-1,0 1,0 0,-1-1,1 1,-1 4,-27 131,23-115</inkml:trace>
  <inkml:trace contextRef="#ctx0" brushRef="#br0" timeOffset="914.161">2234 649,'-9'38,"1"18,2-1</inkml:trace>
  <inkml:trace contextRef="#ctx0" brushRef="#br0" timeOffset="1166.292">2207 282</inkml:trace>
  <inkml:trace contextRef="#ctx0" brushRef="#br0" timeOffset="1447.075">2488 367,'67'343,"-57"-303,-8-29,1 1,0 0,0-1,1 0,1 0,0 0,0 0,1-1,1 0,2 3,-8-12,0 1,0-1,0 0,1 0,-1 0,0 0,1-1,-1 1,0 0,1 0,-1-1,1 1,0-1,-1 0,1 1,-1-1,1 0,0 0,-1 0,1 0,-1 0,1 0,0 0,-1-1,1 1,-1 0,1-1,-1 0,1 1,-1-1,1 0,-1 0,1 0,-1 1,0-2,0 1,1 0,-1 0,0 0,0-1,43-60,-37 49,114-259,-111 254,0 3</inkml:trace>
  <inkml:trace contextRef="#ctx0" brushRef="#br0" timeOffset="1693.316">3279 508,'-15'34,"1"25,2 7,8-7,5-14</inkml:trace>
  <inkml:trace contextRef="#ctx0" brushRef="#br0" timeOffset="1930.889">3138 198,'0'0</inkml:trace>
  <inkml:trace contextRef="#ctx0" brushRef="#br0" timeOffset="2183.799">3702 1,'7'5,"0"0,-1 0,0 1,0 1,0-1,-1 1,1-1,-2 2,1-1,-1 0,0 1,-1 0,1 0,-2 0,1 0,-1 0,0 1,-1 1,3 163,-6-109,2 158,25-82,-10-79,-9-60,-1-6</inkml:trace>
  <inkml:trace contextRef="#ctx0" brushRef="#br0" timeOffset="2431.096">3589 423,'43'5,"29"1,7 1,-5 2,-11 1,-11-2,-9-2,-8-2,-4-2,-9-1</inkml:trace>
  <inkml:trace contextRef="#ctx0" brushRef="#br0" timeOffset="2676.294">4323 536,'19'34,"7"20,-2 1</inkml:trace>
  <inkml:trace contextRef="#ctx0" brushRef="#br0" timeOffset="2825.88">4239 226,'0'0</inkml:trace>
  <inkml:trace contextRef="#ctx0" brushRef="#br0" timeOffset="3128.251">4606 311,'120'281,"-115"-271,-2-3,1 0,-1 0,1 0,0 0,0-1,1 1,0-1,0 0,1-1,-1 1,1-1,0 0,4 1,-9-5,1-1,-1 1,1-1,0 0,-1 1,1-1,-1 0,1 0,0 0,-1-1,1 1,0 0,-1-1,1 1,-1-1,1 1,-1-1,1 0,-1 1,1-1,-1 0,0 0,0 0,1 0,-1 0,0-1,0 1,0 0,0 0,0-1,0 1,0-1,-1 1,1-1,0 0,22-58,-22 58,5-19,-1-4,1 0,1 1,1 0,2 0,0 1,2 0,0 0,1 2,2-1,0 2,1 0,5-4,2 6</inkml:trace>
  <inkml:trace contextRef="#ctx0" brushRef="#br0" timeOffset="3510.975">5254 565,'72'-31,"-2"-3,-1-3,2-5,-63 38,-1 1,0-1,0 1,0-1,-1-1,1 1,-1-1,0 0,0 0,-1-1,1 0,-1 0,0 0,-1-1,0 1,0-1,0 0,-1 0,1-2,-5 7,1 0,0-1,-1 1,1-1,-1 1,0 0,0-1,0 1,0 0,0 0,0 0,0 0,-1 0,1 0,-1 0,0 0,1 1,-1-1,0 1,0-1,0 1,0 0,0-1,0 1,-1 0,1 0,0 1,-1-1,1 0,0 1,-1 0,-1-1,-81-3,67 7,1 1,-1 1,0 1,1 0,0 1,1 1,-1 0,2 2,-1-1,1 2,1 0,0 1,0 0,1 1,1 1,0 0,1 1,1 0,0 0,1 1,0 0,2 1,-6 15,11-24,1 0,0 0,0 0,1 0,0 0,0 0,1 1,0-1,0 0,1-1,0 1,0 0,1 0,0-1,1 0,-1 1,1-1,1-1,-1 1,1-1,1 1,-1-1,1-1,0 1,8 8,1-2,0 1,1-2,1 0,-1-1,2 0,-1-2,2 0,7 2,2-2,0-2,0 0,0-2,1-2,0 0,-1-2,1-1,16-3,-16-1,-4-2</inkml:trace>
</inkml:ink>
</file>

<file path=ppt/ink/ink5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9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85,'15'144,"-6"1,-7 9,-25 117,-8-82,9-51,22-137,0-1,1 1,-1 0,0-1,0 1,1 0,-1 0,0-1,1 1,-1-1,1 1,-1 0,1-1,-1 1,1-1,-1 1,1-1,-1 1,1-1,0 1,-1-1,1 0,0 1,-1-1,1 0,0 0,0 0,-1 1,1-1,0 0,0 0,-1 0,1 0,0 0,0 0,-1 0,1-1,0 1,0 0,-1 0,1-1,0 1,-1 0,1-1,0 1,-1 0,1-1,-1 1,1-1,0 1,-1-1,1 1,-1-1,1 0,-1 1,0-1,1 0,-1 1,0-1,1 0,-1 1,0-1,0 0,0 0,0 1,1-2,6-13</inkml:trace>
  <inkml:trace contextRef="#ctx0" brushRef="#br0" timeOffset="235.798">0 678,'38'0,"33"-5,8-2,0-4,-3 0,-10-3,-6 1,-4-3,-7 2,-7 3,-6-1,-4 2,-2-4,-3 2,-4-2,-3-4,-4 2</inkml:trace>
  <inkml:trace contextRef="#ctx0" brushRef="#br0" timeOffset="617.06">932 0,'-110'720,"106"-527,5-189,0 0,0-1,0 1,0-1,1 1,0-1,0 0,0 0,0 0,0 0,0 0,1 0,0 0,-1-1,1 1,0-1,0 0,0 0,1 0,-1 0,0-1,1 1,-1-1,1 0,0 0,-1 0,1 0,0-1,-1 0,1 1,0-1,0 0,-1-1,1 1,0-1,-1 0,1 0,0 0,-1 0,1-1,-1 1,0-1,1 0,-1 0,0 0,1-1,15-8,-1 0,0-1,-1-1,0-1,-1 0,9-12,64-50,-89 75,1 1,0-1,0 0,-1 1,1-1,0 1,0-1,-1 1,1-1,0 1,0 0,0-1,0 1,0 0,0 0,0-1,0 1,0 0,0 0,0 0,0 0,-1 0,1 1,0-1,0 0,0 0,0 1,0-1,0 0,0 1,0-1,-1 1,1-1,0 1,0-1,-1 1,1 0,0-1,-1 1,1 0,0-1,-1 1,1 0,-1 0,1 0,-1 0,0 0,1-1,-1 1,0 0,0 0,0 0,1 0,-1 1,3 58,-3-52,-1 15,8 81,-7-101,1-1,0 1,0-1,0 1,0-1,0 0,0 1,1-1,-1 0,1 0,-1 0,1 0,0 0,0 0,0 0,0-1,0 1,0-1,1 0,-1 1,0-1,1 0,-1 0,1 0,-1-1,1 1,-1-1,1 1,0-1,-1 0,1 0,-1 0,1 0,0-1,-1 1,1-1,19-3</inkml:trace>
  <inkml:trace contextRef="#ctx0" brushRef="#br0" timeOffset="970.591">1553 988,'37'-5,"0"-1,-1-2,0-2,-1-1,0-2,-1-1,7-5,-35 17,-1-1,0 1,0-1,0 0,0-1,-1 1,1-1,-1 0,0 0,0 0,0 0,-1-1,1 0,-1 1,0-1,0 0,-1-1,0 1,0 0,0-1,0 1,-1-1,0 0,0 0,-1 1,1-1,-1 0,0 0,-1 1,0-1,0 0,0 0,0 1,-1-1,0 1,0 0,0-1,-4-4,3 7,1 0,-1 0,-1 0,1 0,0 1,-1-1,0 1,1 0,-1 0,0 0,0 1,0-1,0 1,0 0,-1 0,1 0,0 1,0-1,-1 1,1 0,0 0,-1 1,1-1,0 1,0 0,0 0,-1 1,1-1,0 1,1 0,-1 0,-3 2,-108 90,105-83,1 0,0 1,1 0,0 0,1 1,0 0,1 1,0-1,1 1,1 2,2-10,1 0,0-1,0 1,1 0,0 0,0 0,0 0,1-1,0 1,0 0,0 0,1-1,0 1,0-1,0 1,1-1,0 0,0 0,0 0,0 0,1 0,0-1,0 0,0 0,1 0,0 1,9 4,1-1,0 0,0-1,0 0,1-2,0 0,0 0,1-1,-1-1,1-1,-1-1,1 0,0-1,16-2,-6 2</inkml:trace>
</inkml:ink>
</file>

<file path=ppt/ink/ink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6:40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773 88,'-619'752,"478"-604,128-146,26-26,-9 18,45-79,4 3,46-54,16-7,-28 31,6 3,4 5,40-30,-136 133,0-1,0 0,-1 1,2-1,-1 0,0 1,0-1,0 1,1 0,-1-1,1 1,-1 0,1 0,0 0,-1 0,1 0,0 0,-1 1,1-1,0 0,0 1,0-1,0 1,0 0,0 0,0 0,0 0,-1 0,1 0,0 0,0 1,0-1,0 1,0-1,0 1,-1 0,1-1,0 1,0 0,-1 0,1 0,-1 1,1-1,-1 0,0 1,1-1,-1 1,0-1,0 1,0-1,0 1,0 0,0 0,0 0,3 153,-7-96,2 39,4 0,11 63,15 37,-28-196,0-1,0 0,0 1,0-1,-1 1,1-1,0 1,-1-1,0 1,1-1,-1 1,0-1,1 1,-1 0,0-1,0 1,-1 0,1-1,0 1,0-1,-1 1,1 0,-1-1,1 1,-1-1,0 0,0 1,0-1,1 1,-1-1,0 0,-1 0,1 1,0-1,0 0,0 0,-1 0,1-1,0 1,-1 0,1 0,-1-1,1 1,-1-1,0 1,1-1,-1 1,-9-7,1 1,0-1,0-1,0 0,1 0,0-1,0 0,1-1,-2-2,-33-30,-7 6,-2 2,-1 2,-2 2,0 3,-45-14,-44 1,119 37</inkml:trace>
  <inkml:trace contextRef="#ctx0" brushRef="#br0" timeOffset="480.564">1197 964,'189'-443,"-180"427,-8 27,-9 33,7-40,-7 34,2 0,1 1,2-1,2 1,3 30,-2-64,0-1,1 1,-1-1,1 1,0-1,1 1,-1-1,1 0,-1 0,1 0,0 0,1 0,-1 0,1 0,0-1,0 1,0-1,0 0,0 0,1 0,-1 0,1-1,0 0,0 1,0-1,0 0,0-1,0 1,1-1,-1 0,0 0,1 0,-1-1,1 1,-1-1,1 0,-1-1,1 1,-1-1,1 1,-1-1,1-1,-1 1,18-11,-1-2,-1 0,0-1,-1-1,-1-1,0 0,-1-2,-1 0,-1 0,0-2,-2 0,0 0,-2-1,7-18,-13 32,45-112,-45 96</inkml:trace>
  <inkml:trace contextRef="#ctx0" brushRef="#br0" timeOffset="965.876">2212 597,'-24'12,"0"2,1 0,1 2,0 0,1 2,1 0,1 1,0 1,-3 7,20-25,0 0,1 0,-1 0,1 0,-1 0,1 0,0 0,0 0,0 1,0-1,0 1,1-1,-1 0,1 1,0-1,-1 1,1-1,0 1,0-1,1 1,-1-1,0 1,1-1,0 1,-1-1,1 1,0-1,0 0,1 0,-1 0,0 1,1-1,-1 0,1 0,0-1,-1 1,1 0,0-1,0 1,0-1,2 1,11 4,1-1,0-1,0 0,1-2,-1 0,0 0,1-2,0 0,-1 0,1-2,5-1,-13 2,11-1,1-1,-1-1,0 0,0-2,-1 0,1-1,-1-1,-1-1,0-1,0 0,-1-2,0 0,-1 0,0-2,-1 0,-1 0,0-2,-1 0,0 0,5-11,6-9,-1-1,-1-2,-2 0,-2-1,-2 0,6-24,-19 52,0-1,0 1,-1-1,0 0,-1 0,-1 0,0 1,-1-1,0 0,-1 0,-1 0,1 1,-2-1,0 1,-1 0,0 0,0 1,-1-1,-1 1,0 0,-1 1,0 0,0 0,-2-1,3 5,-1-1,1 1,-1 1,0-1,-1 1,1 1,-1-1,0 1,0 1,-1 0,1 0,0 1,-1 0,0 1,1 0,-1 0,0 1,0 0,1 1,-1 0,0 1,1 0,-1 0,1 1,0 0,0 1,0 0,0 0,1 1,-1 0,1 1,0 0,1 0,-1 0,-2 5,0 0,1 0,0 1,0 0,2 0,-1 1,2 0,-1 0,2 1,0-1,1 1,0 1,1-1,0 0,1 1,1 0,0-1,1 1,1-1,0 1,1 0,1-1,0 0,1 1,1-2,1 6,13 21,2-1,2-1,1-1,1-1,3-1,0-1,2-2,2-1,1-1,1-2,1-1,2-2,0-1,2-3,24 11,221 130,-247-134,-25-15</inkml:trace>
</inkml:ink>
</file>

<file path=ppt/ink/ink5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29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7,'0'-5,"0"3,0 7,-5 3,-1 4,0 5,1-4,6-6,3-8,1-9,-5 3,-3 1</inkml:trace>
</inkml:ink>
</file>

<file path=ppt/ink/ink5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30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1,'-9'4,"-9"8,-1-5,8-2,6-7,8-4,-1 0,-1 0</inkml:trace>
</inkml:ink>
</file>

<file path=ppt/ink/ink5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0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52 200,'-2'2,"0"-1,0 0,0 1,1 0,-1-1,0 1,1 0,-1 0,1 0,0 0,0 0,0 0,0 1,0-1,0 0,1 0,-1 1,0-1,1 0,0 1,0-1,0 0,0 1,0 1,0 0,-15 137,10-116,2-1,1 1,0 0,2 0,1-1,1 1,1 0,3 5,-5-16,1-1,0-1,2 1,-1 0,1-1,1 1,0-1,1 0,0-1,1 0,1 0,-1 0,1-1,3 3,-8-12,-1 1,0-1,0 0,0 0,1 0,-1 0,1 0,-1-1,0 1,1-1,-1 0,1 1,-1-1,1 0,0 0,-1-1,1 1,-1 0,1-1,-1 0,0 1,1-1,-1 0,0 0,1 0,-1-1,0 1,0-1,0 1,0-1,0 1,1-3,53-68,-49 61,107-210,-114 220,0 0,1 0,-1 0,0 0,1 1,-1-1,0 0,1 0,-1 1,1-1,-1 0,1 1,0-1,-1 0,1 1,0-1,-1 1,1-1,0 1,0-1,-1 1,1 0,0-1,0 1,0 0,-1 0,1 0,0-1,0 1,0 0,0 0,0 0,-1 0,1 0,0 1,0-1,0 0,0 0,-1 0,1 1,0-1,0 1,0-1,-1 0,1 1,0-1,-1 1,1-1,0 1,-1 0,1-1,-1 1,1 0,-1-1,1 1,-1 0,1 0,-1 0,0-1,1 1,23 52,-17-26,1-1,1 0,2 0,0-1,2-1,5 7,-16-28,0 0,1 0,-1 0,1 0,-1-1,1 1,0-1,0 0,0 0,1 0,-1 0,0-1,1 1,-1-1,1 0,-1 0,1 0,0 0,0-1,-1 1,1-1,0 0,0 0,-1 0,1-1,0 1,-1-1,1 0,0 0,-1 0,1-1,-1 1,1-2,7-2,0 0,-1-1,0-1,0 0,-1 0,0-1,0 0,-1-1,8-9,9-20,-1-1,-2-1,-2-2,-2 0,3-12,-7 19,-1-1,-2-1,-2 0,-1 0,-2 0,-2-1,-1 0,-2 0,-2-20,-7 27,8 32,0-1,0 1,0-1,0 0,0 1,-1-1,1 0,0 1,0-1,0 0,0 1,0-1,0 0,-1 1,1-1,0 0,0 0,-1 1,1-1,0 0,0 0,-1 1,1-1,0 0,0 0,-1 0,1 0,0 1,-1-1,1 0,0 0,-1 0,1 0,0 0,-1 0,1 0,0 0,-1 0,1 0,-1 0,1 0,0 0,-1 0,1 0,0 0,-1 0,1-1,0 1,0 0,-1 0,1 0,0-1,-1 1,1 0,0 0,0-1,-1 1,1 0,0 0,0-1,-4 20,1 2</inkml:trace>
</inkml:ink>
</file>

<file path=ppt/ink/ink5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0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109 280,'15'-1,"0"0,-1-1,0 0,1-1,-1 0,0-2,0 0,-1 0,0-1,1 0,-2-2,11-7,-17 10,0 0,-1-1,1 1,-1-2,-1 1,1 0,-1-1,0 0,-1 0,0 0,0 0,0 0,-1-1,0 1,1-7,-2 10,-1 0,1 1,-1-1,0 0,0 0,0 0,0 1,0-1,-1 0,0 1,0-1,0 0,0 1,0-1,-1 1,0-1,1 1,-1 0,0 0,-1 0,1 0,-1 0,1 0,-1 1,0-1,0 1,0 0,0 0,0 0,0 0,-1 0,-1 0,-7 0,0 1,1 0,-1 1,0 1,1-1,-1 2,1 0,-1 0,1 1,0 0,0 1,0 0,0 1,1 1,0-1,0 1,0 1,1 0,0 0,0 1,1 0,0 1,0 0,1 0,0 0,1 1,0 0,0 0,-3 10,6-13,0 0,0 0,1 0,0 1,0-1,1 1,0-1,0 1,1-1,0 1,0 0,1-1,0 1,0-1,1 1,0-1,0 0,1 1,0-1,0 0,0-1,1 1,0-1,1 1,-1-1,1-1,0 1,1-1,-1 1,1-1,0-1,0 1,1-1,-1-1,1 1,0-1,0 0,0 0,0-1,3 1,64 11,1-3,0-3,0-4,1-2,11-5,-65 3,4 0</inkml:trace>
</inkml:ink>
</file>

<file path=ppt/ink/ink5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7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0,'-24'1,"0"0,0 1,0 2,0 0,0 2,1 0,-18 8,40-14,-1 1,0-1,1 1,-1-1,1 1,-1-1,1 1,-1 0,1 0,-1 0,1 0,0 0,-1 0,1 0,0 1,0-1,0 0,0 1,0-1,0 1,0-1,1 1,-1-1,0 1,1-1,0 1,-1 0,1-1,0 1,-1 0,1-1,0 1,0 0,1-1,-1 1,0 0,0-1,1 1,-1 0,1-1,0 1,-1-1,1 1,0-1,0 1,0-1,0 0,0 1,0-1,0 0,2 1,127 120,-74-37,-55-83,1 1,-1 1,0-1,0 0,-1 0,1 0,-1 0,1 1,-1-1,0 0,0 0,0 1,-1-1,1 0,-1 0,0 1,0-1,0 0,0 0,0 0,-1 0,1 0,-1-1,0 1,0 0,0-1,0 1,0-1,-2 1,-8 5,0-1,-1 0,-1-1,1 0,-1-1,0 0,0-2,0 1,-1-2,1 0,-1 0,0-2,1 0,-1 0,1-1,-1-1,-1-1,-19-9,29 5</inkml:trace>
  <inkml:trace contextRef="#ctx0" brushRef="#br0" timeOffset="447.075">551 311,'23'1,"0"-1,0 0,0-2,0-1,0 0,-1-2,1-1,-1 0,-1-2,1 0,18-12,-36 18,0 0,0 0,0-1,-1 0,1 0,-1 0,0 0,0 0,0-1,0 1,-1-1,1 0,-1 0,0 0,0 0,-1 0,1 0,-1-1,0 1,0 0,0-1,-1 1,1-1,-1 1,0-1,0 1,-1-1,1 1,-1-1,0 1,0 0,-1-1,1 1,-1 0,0 0,0 0,0 0,-1 0,0 1,1-1,-1 1,0-1,-1 1,1 0,0 0,-1 1,0-1,1 1,-1 0,0 0,-8 0,1 1,0 1,0 0,0 0,-1 1,1 1,0 0,0 0,1 1,-1 1,0 0,1 0,0 1,0 0,0 1,1 0,0 0,0 1,0 0,1 1,0 0,1 0,0 1,-3 3,6-7,-1-1,1 1,0 0,0 0,0 1,1-1,0 1,0 0,0 0,1 0,0 0,0 0,0 1,1-1,0 0,0 1,1-1,0 1,0-1,0 1,1-1,0 1,0-1,1 0,0 0,0 1,0-1,1 0,0-1,0 1,0 0,1-1,-1 0,1 0,1 0,-1 0,1-1,0 1,0-1,0 0,0-1,1 1,0-1,4 2,12-1,1 0,0-2,0 0,-1-1,1-2,0 0,0-2,38 0,98-25,-134 18</inkml:trace>
  <inkml:trace contextRef="#ctx0" brushRef="#br0" timeOffset="832.803">1171 283,'44'-10,"-2"-3,0-1,-1-2,0-1,-1-3,5-5,-42 24,0 0,0 0,0-1,0 0,-1 1,1-1,0 0,-1 0,1 0,-1-1,0 1,0-1,0 1,0-1,0 0,-1 1,1-1,-1 0,0 0,1 0,-2 0,1-1,0 1,0 0,-1 0,0 0,0-1,0 1,0 0,0 0,0-1,-1 1,0 0,0 0,0 0,0 0,0 0,0 0,-1 0,1 0,-1 1,0-1,0 0,0 1,0-1,-1 1,1 0,0 0,-1 0,-1-1,-8 1,-1 0,1 0,0 1,-1 1,1 0,0 1,-1 0,1 1,0 1,0 0,0 0,0 1,1 0,-1 1,1 1,0 0,1 0,-1 1,1 0,1 1,-1 0,1 1,-7 8,7-7,0-1,0 1,1 1,0 0,1 0,1 1,-1-1,2 1,0 1,-1 3,4-12,1 0,0 0,0 0,0 0,0 0,1 0,0 0,-1 0,1 0,1 1,-1-1,1 0,0 0,0 0,0 0,0 0,0-1,1 1,0 0,0-1,0 1,0-1,1 1,-1-1,1 0,0 0,0 0,0 0,0-1,0 1,1-1,-1 0,1 0,2 1,14 3,0 0,0-2,1 0,-1-1,1-2,0 0,-1-1,1 0,0-2,-1-1,1-1,10-3,0 0,-4 2</inkml:trace>
  <inkml:trace contextRef="#ctx0" brushRef="#br0" timeOffset="1281.65">1595 396,'153'-135,"-43"-7,-110 142,0 0,0-1,0 1,0-1,0 1,0 0,1-1,-1 1,0-1,0 1,1 0,-1-1,0 1,0 0,1-1,-1 1,0 0,1 0,-1-1,0 1,1 0,-1 0,1 0,-1-1,0 1,1 0,-1 0,1 0,-1 0,0 0,1 0,-1 0,1 0,-1 0,1 0,-1 0,0 0,1 0,-1 0,1 0,-1 0,0 1,1-1,-1 0,1 0,-1 0,0 1,1-1,-1 0,0 1,1-1,-1 0,0 1,0-1,1 0,-1 1,0-1,0 0,0 1,1-1,-1 1,0-1,0 0,0 1,4 34,-4-25,0-1,1-1,0 1,0 0,1-1,0 1,0-1,1 0,0 1,0-1,1-1,0 1,1 0,0-1,0 0,0 0,1 0,0-1,0 0,1 0,-1-1,1 1,1-2,-1 1,1-1,-1 0,1 0,1-1,-1 0,0-1,1 0,-1 0,1 0,0-1,2-1,5-4,-1 0,0-1,1-1,-2-1,1 0,-1-1,0 0,-1-1,0-1,0 0,-1-1,0 0,-1-1,0 0,-1-1,-1 0,0 0,0-1,-2 0,1-1,-2 0,5-15,-3 6</inkml:trace>
</inkml:ink>
</file>

<file path=ppt/ink/ink5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1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6,'-1'-1,"0"0,-1 1,1-1,0 1,0-1,-1 1,1-1,0 1,0 0,-1 0,1-1,-1 1,1 0,0 0,-1 1,1-1,0 0,0 0,-1 1,1-1,0 0,-1 1,1-1,0 1,0 0,0-1,0 1,0 0,-1 0,1 0,1 0,-1 0,0 0,0 0,0 0,0 0,1 0,-1 0,1 1,-1-1,1 0,-1 0,1 1,-1-1,1 0,-10 64,28 201,-9-188,49 331,-29-290,-28-118,-1-1,0 1,0 0,0-1,1 1,-1-1,0 1,1-1,-1 1,0-1,1 1,-1-1,1 1,-1-1,1 0,-1 1,1-1,-1 0,1 1,-1-1,1 0,-1 0,1 1,-1-1,1 0,0 0,-1 0,1 0,-1 0,1 0,0 0,-1 0,1 0,-1 0,1 0,0 0,-1 0,1-1,-1 1,1 0,0 0,-1-1,1 1,-1 0,1-1,-1 1,1 0,-1-1,0 1,1-1,-1 1,1-1,-1 1,0-1,1 1,-1-1,0 1,0-1,21-39,-18 33,14-31,2 1,1 2,2 0,1 0,1 2,2 2,2 0,1 1,1 1,-27 27,-1-1,1 0,-1 1,1-1,0 1,0 0,0 0,1 0,-1 0,0 0,1 1,-1-1,1 1,-1 0,1 0,-1 1,1-1,0 1,0-1,-1 1,1 0,0 1,-1-1,1 1,0 0,-1-1,1 1,0 1,-1-1,0 1,1-1,-1 1,0 0,0 0,0 0,0 1,0-1,0 1,-1-1,1 1,-1 0,0 0,0 0,2 3,29 135,-29-120,-1 0,-1-1,-1 1,-1 0,-1 0,0 0,-3 5,4-25,-1 1,1 0,0 0,-1-1,1 1,0 0,0-1,0 1,0 0,0 0,0-1,1 1,-1 0,0 0,1-1,0 1,-1 0,1-1,0 1,0-1,0 1,0-1,0 0,0 1,0-1,0 0,1 0,-1 1,8-2</inkml:trace>
  <inkml:trace contextRef="#ctx0" brushRef="#br0" timeOffset="450.44">1073 626,'-3'-2,"0"-1,0 1,-1-1,1 1,-1 0,1 0,-1 1,0-1,0 1,0 0,1 0,-1 0,-1 0,1 1,0-1,0 1,0 0,0 0,0 1,0-1,0 1,0 0,0 0,0 1,0-1,1 1,-1-1,0 1,1 0,-1 1,-2 1,-6 4,0 1,1 0,0 1,0 0,1 1,0 0,1 1,-3 4,7-6,0 0,0 0,1 0,0 0,0 1,2 0,-1 0,1 0,1 0,0 0,0 0,1 0,1 0,0 2,-1-10,1 0,0 0,0 0,0 0,0 0,1 0,-1-1,1 1,0 0,0-1,-1 0,2 1,-1-1,0 0,0 0,1 0,-1 0,1-1,-1 1,1-1,0 1,0-1,0 0,-1 0,1 0,0 0,0-1,0 1,1-1,-1 0,0 0,0 0,0 0,0 0,0-1,0 0,0 1,0-1,0 0,0 0,-1-1,1 1,0 0,-1-1,1 0,0 0,-1 0,0 0,0 0,2-2,14-10,-1 0,0-1,-2-1,0-1,0 0,4-9,1 1,111-148,-130 172,0-1,0 1,0 0,0 0,0 0,1 0,-1 0,0 0,1 1,-1-1,0 0,1 1,-1-1,1 1,-1-1,1 1,-1-1,1 1,-1 0,1 0,-1 0,1 0,-1 0,1 0,-1 1,1-1,-1 0,1 1,-1-1,1 1,-1-1,0 1,1 0,-1 0,0 0,1-1,-1 1,0 0,0 1,0-1,0 0,0 0,0 0,0 1,0-1,-1 0,1 1,0-1,-1 0,1 1,-1-1,0 1,1-1,-1 1,0-1,0 1,0-1,0 1,0 0,0-1,7 56,-8-46,1-1,0 0,0 1,1-1,1 1,0-1,0 0,1 0,0 0,1 0,0-1,1 1,0-1,0 0,1 0,0-1,0 0,1 0,0 0,1-1,0 0,0 0,6 3,8-1</inkml:trace>
  <inkml:trace contextRef="#ctx0" brushRef="#br0" timeOffset="851.879">1469 570,'12'12,"0"1,0 1,-2 0,0 0,0 1,-1 0,-1 1,-1 0,0 0,-1 0,-1 1,1 5,25 86,-31-108,0 1,0-1,0 1,1-1,-1 1,0-1,0 1,1-1,-1 1,0-1,1 0,-1 1,1-1,-1 0,0 1,1-1,-1 0,1 1,-1-1,1 0,-1 0,1 0,-1 1,1-1,-1 0,1 0,-1 0,1 0,-1 0,1 0,0 0,-1 0,1 0,-1 0,1 0,-1 0,1-1,-1 1,1 0,-1 0,1 0,-1-1,1 1,-1 0,1-1,-1 1,0 0,1-1,-1 1,0-1,1 1,-1-1,0 1,1 0,-1-1,0 1,0-1,1 1,-1-1,0 0,0 1,0-1,0 1,0-1,17-39,-16 37,73-203,-73 203,-1 1,1 0,0 0,0-1,0 1,0 0,0 0,0 0,1 0,-1 1,1-1,-1 0,1 0,0 1,0-1,-1 1,1 0,0-1,0 1,0 0,1 0,-1 0,0 1,0-1,0 0,1 1,-1-1,0 1,1 0,-1 0,0 0,1 0,1 1,6 8</inkml:trace>
  <inkml:trace contextRef="#ctx0" brushRef="#br0" timeOffset="4833.087">1920 683,'17'6,"0"0,0-1,0-1,1-1,0 0,-1-1,1-1,0-1,0 0,4-2,-16 2,0-1,1 0,-1 0,0 0,0-1,0 0,-1 0,1 0,0-1,-1 0,1 0,-1 0,0-1,0 0,-1 0,1 0,-1 0,1-1,-1 0,-1 0,1 0,-1 0,0 0,0-1,0 1,-1-1,0 0,0 0,0 0,-1 0,0 0,0-6,-2 9,0-1,0 0,-1 1,0 0,1-1,-1 1,0 0,-1 0,1 0,0 0,-1 0,0 0,1 1,-1-1,0 1,0 0,-1 0,1 0,0 0,-1 1,1-1,-1 1,0 0,1 0,-1 0,0 1,1-1,-1 1,-110 2,105 0,-1 0,0 1,1 1,0 0,0 0,0 0,0 1,1 1,0-1,0 1,0 1,1 0,0 0,0 0,1 1,0-1,0 2,0-1,1 1,1 0,0 0,-1 2,2-6,1 0,0 0,0 1,0-1,1 0,0 1,0-1,0 1,1-1,0 1,0-1,0 1,1-1,-1 1,1-1,1 1,-1-1,1 0,0 1,0-1,0 0,4 4,6 3,0 0,1-1,1 0,0-1,0-1,1 0,0-1,1 0,-1-1,1-1,1-1,-1 0,1-1,0-1,0-1,0 0,0-1,15-1,19-5,-32-1</inkml:trace>
</inkml:ink>
</file>

<file path=ppt/ink/ink5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8,'-1'-1,"1"0,-1 1,0-1,1 1,-1-1,0 1,0-1,1 1,-1-1,0 1,0 0,0-1,0 1,0 0,0 0,1 0,-1 0,0 0,0 0,0 0,0 0,0 0,0 0,0 0,0 1,1-1,-1 0,0 1,0-1,0 0,0 1,1-1,-1 1,0-1,0 1,1 0,-1-1,1 1,-1 0,0-1,1 1,-1 0,1 0,0 0,-1-1,1 1,0 0,-1 1,-16 42,1 151,-1 38,-11-35,28-178,1-13,-1 0,0 0,0 0,0 0,-1 0,-1 0,1 0,-1 0,0-1,0 1,-1 0,-1 2,-4-17,6-5</inkml:trace>
</inkml:ink>
</file>

<file path=ppt/ink/ink5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7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0 147,'29'-10,"14"-7,5-2,-2 3,-3 4,-4 4,-4-1,-3 1,-3 1,-1 3,0 1,-1 2,1 0,-1 1,1-4,0-2,0-5,-5 0</inkml:trace>
</inkml:ink>
</file>

<file path=ppt/ink/ink5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8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0,'-16'154,"6"1,8 47,3 22,-1-222,0 0,0-1,0 1,0 0,0-1,0 1,0 0,1-1,-1 1,0 0,1-1,0 1,-1-1,1 1,0-1,0 1,0-1,0 1,0-1,0 0,0 0,0 0,1 1,-1-1,0 0,1 0,-1-1,1 1,-1 0,1 0,0-1,-1 1,1-1,-1 1,1-1,0 0,-1 0,1 0,0 0,0 0,-1 0,1 0,0 0,-1-1,1 1,-1-1,1 1,0-1,-1 1,1-1,-1 0,1 0,-1 0,0 0,1 0,-1 0,0 0,0-1,0 1,0 0,0-1,0 1,0 0,0-1,0 0,94-104,-67 81,-20 16,1 1,-1 0,1 0,1 1,0 0,-1 1,2 0,-1 0,1 1,0 1,0 0,0 0,1 1,-9 2,-1 1,0 0,0 0,1 0,-1 0,0 1,0-1,1 0,-1 1,0 0,0-1,0 1,0 0,0 0,0 0,0 0,0 1,0-1,-1 0,1 1,0 0,-1-1,1 1,-1 0,0-1,1 1,-1 0,0 0,0 0,0 0,0 0,-1 1,1-1,-1 0,1 0,-1 0,0 1,0-1,0 0,0 2,-10 93,7-89,2-5,-1 0,1 1,0-1,-1 1,2-1,-1 1,0-1,1 1,0-1,0 1,0 0,0-1,0 1,1 0,-1-1,1 1,0-1,0 1,1-1,0 2,8 6</inkml:trace>
</inkml:ink>
</file>

<file path=ppt/ink/ink5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8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260 421,'-47'39,"22"-20,1 1,1 1,0 1,2 0,0 2,2 1,1 0,-2 5,19-28,-1-1,1 0,-1 1,1-1,0 1,-1 0,1-1,0 1,0 0,0 0,0 0,0 0,1 0,-1 0,1 0,-1 0,1 0,0 0,0 0,-1 0,1 0,1 0,-1 0,0 0,1 0,-1 0,1 0,-1 0,1 0,0 0,0 0,0 0,0 0,0-1,0 1,0 0,1-1,-1 1,1-1,-1 1,1-1,-1 0,1 0,0 0,0 0,0 0,0 0,-1 0,1 0,0-1,0 1,0-1,1 1,-1-1,13-6,0 0,0 0,-1-2,0 0,0 0,-1-1,0-1,0 0,-1-1,-1-1,0 1,0-2,2-4,83-93,-96 109,1 0,-1 1,0-1,1 0,-1 0,1 1,-1-1,1 1,-1-1,1 0,0 1,-1-1,1 1,0-1,-1 1,1-1,0 1,0 0,-1-1,1 1,0 0,0 0,0 0,-1-1,1 1,0 0,0 0,0 0,-1 0,1 0,0 0,0 1,0-1,0 0,-1 0,1 1,0-1,0 0,-1 1,1-1,0 1,-1-1,1 1,0-1,-1 1,1-1,-1 1,1 0,-1-1,1 1,-1 0,1-1,-1 1,0 0,1 0,-1-1,0 1,1 0,-1 0,0 0,0 0,-4 57,3-48,-1-6,1-1,0 0,0 1,0-1,0 1,0 0,1-1,0 1,0-1,0 1,0 0,0-1,1 1,0 0,-1-1,1 1,1-1,-1 0,0 1,1-1,0 0,-1 0,1 0,1 0,-1 0,0 0,1-1,-1 1,1-1,0 1,0-1,0 0,0 0,0 0,0-1,1 1,-1-1,0 0,1 0,-1 0,1 0,0-1,-1 1,2-1,10-4,0-1,-1 0,1-1,-1-1,-1 0,1-1,-1 0,-1-1,0-1,0 0,1-2,-3 4,135-153,-121 130,-1 1,-2-1,-1-1,-1-1,-2 0,-2-1,0-1,-3-1,7-31,-18 65,1 0,-2 0,1 0,0 0,0 0,-1 0,1 0,-1-1,1 1,-1 0,0 0,0-1,0 1,0 0,0 0,-1 0,1-1,-1 1,1 0,-1 0,0 0,0 0,0 0,0 0,0 0,-1 0,1 0,0 0,-1 1,1-1,-1 0,0 1,0 0,1-1,-1 1,0 0,0 0,0 0,0 0,0 0,-1 0,1 1,0-1,0 1,0 0,-1-1,1 1,-1 0,-2 1,1 0,-1 1,1-1,0 1,0 0,-1 0,1 0,0 0,1 1,-1 0,0 0,1 0,0 0,0 0,0 1,0-1,0 1,0 0,1 0,0 0,0 0,0 0,0 1,1-1,0 0,0 1,0 1,-6 131,9-110,-2-10,0 13,1-1,2 1,1-1,1 0,1 0,4 5,1 2,-8-23,0 0,1 0,1-1,0 1,1-1,0 0,0-1,1 0,1 0,0 0,1-1,0 0,8 7,-17-17,0 1,1-1,-1 0,1 1,-1-1,0 0,1 1,-1-1,1 0,-1 1,0-1,1 0,-1 0,1 0,-1 0,1 0,-1 1,1-1,-1 0,1 0,-1 0,1 0,-1 0,1 0,-1 0,1-1,-1 1,1 0,-1 0,1 0,-1 0,1-1,-1 1,1 0,-1-1,0 1,1 0,-1 0,1-1,-1 1,0-1,1 1,-1 0,0-1,0 1,1-1,-1 1,0-1,0 1,0-1,0 1,1-1,-1 1,0-1,0 1,0-1,0 1,0-1,0 1,0-1,0 1,0-1,-1 1,1-1,0 1,0-1,0 1,-1-1,0-14</inkml:trace>
</inkml:ink>
</file>

<file path=ppt/ink/ink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6:45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954 58,'-2'-1,"1"1,0 0,0-1,0 1,0 0,-1 0,1 0,0 0,0 0,0 0,-1 0,1 1,0-1,0 0,0 1,0-1,0 1,0-1,-1 1,1-1,0 1,1 0,-1 0,0-1,0 1,0 0,0 0,1 0,-1 0,0 0,0 1,-125 134,-253 277,126-148,115-110,152-198,-1 20</inkml:trace>
  <inkml:trace contextRef="#ctx0" brushRef="#br0" timeOffset="433.047">79 85,'39'45,"159"137,-128-113,-3 3,-4 2,4 12,52 61,-7-35,-111-110,0-1,0 0,0 0,0 0,0-1,0 1,0 0,1 0,-1-1,0 1,1 0,-1-1,0 1,1-1,-1 0,1 0,-1 1,1-1,-1 0,1 0,-1 0,0 0,1-1,-1 1,1 0,-1-1,1 1,-1-1,0 1,1-1,-1 1,0-1,0 0,1 0,-1 0,0 0,0 0,1-1,5-12</inkml:trace>
  <inkml:trace contextRef="#ctx0" brushRef="#br0" timeOffset="749.021">1094 452,'-636'135,"559"-120,-1-4,0-4,-1-2,-66-7,211 1,-40 1</inkml:trace>
  <inkml:trace contextRef="#ctx0" brushRef="#br0" timeOffset="1168.316">446 1,'0'0,"-1"1,1-1,0 1,0-1,-1 1,1-1,0 1,0-1,-1 1,1-1,-1 0,1 1,0-1,-1 0,1 1,-1-1,1 0,-1 1,1-1,-1 0,1 0,-1 0,1 0,-1 0,1 1,-1-1,1 0,-1 0,0 0,1 0,-1 0,1 0,-1-1,1 1,-1 0,1 0,-1 0,1 0,-1-1,1 1,-1 0,1-1,-1 1,1 0,0-1,-1 1,16 144,-6 1,-6 0,-10 43,-22 223,30-148,-1-239</inkml:trace>
</inkml:ink>
</file>

<file path=ppt/ink/ink5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9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0,'57'0,"29"0,5 0,-4 0,-12 0,-13 0,-13 0,-10 0,-7 0,-9 0</inkml:trace>
</inkml:ink>
</file>

<file path=ppt/ink/ink5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4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1 111,'0'-1,"0"0,0 0,1 0,-1 0,1 1,-1-1,0 0,1 0,0 1,-1-1,1 0,-1 1,1-1,0 1,-1-1,1 0,0 1,0 0,-1-1,1 1,0-1,0 1,0 0,0 0,-1-1,1 1,0 0,0 0,0 0,0 0,0 0,0 0,0 0,-1 0,1 1,0-1,0 0,0 0,0 1,-1-1,1 1,0-1,0 0,-1 1,1 0,0-1,0 1,-1-1,1 1,-1 0,1-1,-1 1,1 0,-1 0,1-1,-1 2,35 52,-30-43,172 266,-134-227,-23-93,-5-17,-9 30,2 1,1 0,1 0,1 1,2 0,2-2,92-139,-94 145</inkml:trace>
</inkml:ink>
</file>

<file path=ppt/ink/ink5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4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97,'313'0,"-146"26,-167-26,1 0,-1 0,1 1,0-1,-1 0,1 0,0 0,-1 1,1-1,0 0,-1 0,1 0,0 0,-1 0,1-1,0 1,-1 0,1 0,-1 0,1 0,0-1,-1 1,1 0,0-1,-1 1,1 0,-1-1,1 1,-1-1,1 1,-1-1,0 1,1-1,-1 1,1-1,-1 1,0-1,1 0,-1 1,0-1,0 0,0 1,0-1,1 1,-1-1,0 0,0 1,0-1,0 0,0 1,0-1,-1 0,1 1,0-1,0 0,0 1,-1-1,1 0,0 1,-28-37,20 28,-15-31,20 24</inkml:trace>
</inkml:ink>
</file>

<file path=ppt/ink/ink5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0 104,'1'0,"-1"0,0 1,1-1,-1 0,1 0,-1 0,0 0,1 0,-1 0,1 0,-1 0,0 0,1 0,-1 0,1 0,-1 0,0-1,1 1,-1 0,1 0,-1 0,0 0,1-1,-1 1,0 0,1 0,-1-1,0 1,0 0,1-1,-1 1,0 0,0-1,1 1,-1 0,0-1,0 1,0-1,0 1,0 0,0-1,1 1,-1-1,0 1,0 0,0-1,0 1,0-1,-1 1,1 0,0-1,0 1,0-1,0 1,0 0,0-1,-1 1,1 0,0-1,0 1,-1 0,1-1,0 1,0 0,-1-1,1 1,40 5,-36-5,85 9,-1-3,1-5,3-4,36 1,-27 1,-101 1,0 0,1 0,-1 0,1 0,-1 0,1 0,-1 0,1 0,-1 0,1 0,-1-1,1 1,-1 0,0 0,1 0,-1-1,1 1,-1 0,0-1,1 1,-1 0,0-1,1 1,-1 0,0-1,0 1,1-1,-1 1,0-1,0 1,0-1,0 1,1 0,-1-1,0 1,0-1,0 1,0-1,0 1,0-1,0 1,0-1,-1 1,1-1,0 1,0-1,0 1,0 0,-1-1,1 1,0-1,0 1,-1-1,1 1,0 0,-1-1,1 1,0 0,-1-1,1 1,-1 0,1 0,0-1,-1 1,1 0,-1 0,-27-21,-70-31,81 43</inkml:trace>
</inkml:ink>
</file>

<file path=ppt/ink/ink5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5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83,'1'-2,"1"0,-1 0,1 0,-1 0,1 1,0-1,0 0,-1 1,1 0,0-1,0 1,1 0,-1 0,0 0,0 0,0 1,1-1,-1 1,0-1,1 1,-1 0,0 0,1 0,-1 0,1 0,0 0,338-3,-267 3,-62 0</inkml:trace>
  <inkml:trace contextRef="#ctx0" brushRef="#br0" timeOffset="271.087">29 252,'14'0,"15"0,7 0,2 0,-1 0,-1 0,-3 0,-1 0,-2 0,-2 0,1 0,-2 0,1 0,0 0,0 0,-5 0</inkml:trace>
  <inkml:trace contextRef="#ctx0" brushRef="#br0" timeOffset="1289.671">734 421,'320'-143,"-297"132,-1-1,0-1,-1-1,-1-1,0 0,-2-2,1 0,-2-1,0-1,-1 0,10-18,-26 36,1 0,0 0,-1 0,1 0,-1-1,0 1,1 0,-1 0,0 0,0-1,1 1,-1 0,0 0,0-1,-1 1,1 0,0 0,0-1,0 1,-1 0,1 0,-1 0,1 0,-1-1,1 1,-1 0,0 0,0 0,1 0,-1 0,0 1,0-1,0 0,0 0,0 0,0 1,0-1,0 1,0-1,0 1,-1-1,1 1,0-1,0 1,0 0,-1 0,1 0,0 0,0 0,-1 0,1 0,0 0,0 0,-1 0,1 1,0-1,0 0,0 1,0-1,0 1,-1 0,1-1,0 1,0 0,0-1,0 1,1 0,-1 0,0 0,0 1,-10 1,0 1,1 0,0 1,0 0,0 1,1 0,0 0,0 1,0 0,1 1,0 0,0 0,1 1,0 0,1 0,0 0,0 1,1 0,0 0,1 1,0-1,-1 9,5-16,-1 0,1 0,1 1,-1-1,0 0,1 0,0 0,0 0,0 0,0 0,0 0,1 0,-1 0,1 0,-1-1,1 1,0 0,0-1,1 0,-1 1,0-1,1 0,-1 0,1-1,0 1,0 0,-1-1,1 0,0 1,0-1,0 0,1-1,0 1,109 10,-87-10,0-2,0 0,-1-2,1-1,-1-1,1-1,-1-1,-1-1,0-1,0-1,9-7,11-10,-1-3,-2-2,-1-1,11-14,-52 48,0-1,0 0,0 0,0 0,0 1,0-1,0 0,0 0,0 0,0-1,0 1,0 0,0 0,0-1,0 1,0 0,0-1,0 1,0-1,0 1,0-1,1 1,-1-1,0 0,0 1,1-1,-1 0,0 0,1 0,-1 0,1 1,-1-1,1 0,-1 0,1 0,0 0,-1 0,1 0,0 0,0 0,0 0,0 0,0 0,0 0,0 0,0 0,0 0,0 0,0 0,1 0,-1 0,0 0,1 0,-1 0,1 0,-1 0,1 0,0 0,-1 1,1-1,0 0,-1 0,1 1,0-1,0 0,-11 4,1 0,-1 0,0 1,1 1,0-1,0 1,0 1,1 0,-1 0,2 0,-6 6,10-9,0 0,0 0,0 1,0-1,1 1,0 0,-1-1,1 1,1 0,-1 0,0 1,1-1,0 0,0 0,0 1,1-1,-1 0,1 1,0-1,0 1,1-1,-1 0,1 1,0-1,0 0,1 0,-1 1,1-1,3 1,0 0,1-1,-1 1,1-1,0 0,0 0,0-1,1 0,-1 0,1-1,0 1,-1-2,1 1,0-1,0 0,0 0,0 0,1-1,-1-1,0 1,0-1,0 0,0 0,1-2,17 2,0 0,-1-1,0-1,0-2,0 0,0-1,-1-1,0-2,-1 0,0-1,0-1,-1-2,0 0,-1-1,-1 0,0-2,-1 0,1-3,-13 12,-3 5,0 0,-1 1,0-1,1 0,-1 0,0-1,0 1,0 0,0-1,0 1,-1-1,1 0,-1 1,0-1,0 0,0 0,0 0,0 0,0 0,-1 0,0 0,1 0,-1 0,0 0,-1 0,1-3,-4 5,0 1,0-1,0 1,-1 0,1 0,0 0,0 1,0 0,0-1,0 1,1 0,-1 1,0-1,0 1,1 0,-1 0,1 0,-1 0,1 0,0 1,0 0,0 0,0-1,1 2,-1-1,2-2,-8 6,-1 1,2 1,-1 0,1 0,0 0,1 1,0 0,1 1,0-1,1 1,0 1,1-1,0 0,0 1,1 0,1 0,0 0,1 0,0 0,4-5,0-1,0 0,0-1,1 1,0-1,0 1,1-1,0 0,-1-1,2 1,-1-1,0 0,1 0,0-1,0 0,0 0,0 0,0-1,1 1,-1-2,1 1,-1-1,1 0,0 0,-1-1,1 1,0-2,0 1,-1-1,1 0,0 0,-1-1,1 0,-1 0,0 0,2-2,46-58,-46 46</inkml:trace>
</inkml:ink>
</file>

<file path=ppt/ink/ink5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9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12 178,'-10'271,"9"-239,12-44,57-165,-42 135,1 0,2 2,2 2,2 0,16-13,-45 47,1 0,0 0,0 1,0-1,0 1,0 0,1 0,0 1,-1 0,1 0,0 0,0 1,0-1,0 1,0 1,0-1,3 1,-6 2,0 0,-1 0,1 0,-1 0,1 1,-1-1,0 1,0 0,0-1,-1 1,1 0,-1 0,1 0,-1 0,0 0,0 0,0 0,-1 1,1-1,-1 0,0 0,0 1,0 2,3 13,4 9,-2-3</inkml:trace>
</inkml:ink>
</file>

<file path=ppt/ink/ink5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9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1 135,'33'0,"31"0,9 0,-3 0,-9 0,-9 0,-10 0,-16 0,-13-5,-13-1,-6-5,-8 0,-1-4,-3-3,2-4,3-3,4 3</inkml:trace>
</inkml:ink>
</file>

<file path=ppt/ink/ink5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8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0,'-33'34,"-22"20,-5 7,3-4,5-5,8-13,6-7,5-10,3-8,6-7</inkml:trace>
  <inkml:trace contextRef="#ctx0" brushRef="#br0" timeOffset="266.314">60 29,'2'0,"1"-1,-1 1,0 0,1 0,-1 0,0 0,1 1,-1-1,0 1,0-1,1 1,-1 0,0 0,0 0,0 0,0 0,0 0,0 0,0 1,-1-1,1 1,0 0,0 0,174 161,-59-43,-105-105</inkml:trace>
</inkml:ink>
</file>

<file path=ppt/ink/ink5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09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463 616,'-35'5,"0"1,0 2,1 1,0 2,1 1,1 2,-1 1,2 1,0 2,0 3,-51 68,80-86,0 1,0 0,0-1,0 1,1 0,0 0,0 0,0 0,0 0,0 0,1 1,0-1,0 0,0 0,0 0,1 0,0 1,0-1,0 0,0 0,0 0,1-1,0 1,0 0,0 0,0-1,1 2,4 0,0 0,-1-1,1 0,1-1,-1 1,0-1,1-1,0 1,-1-1,1-1,0 1,0-1,0-1,0 1,0-2,0 1,0-1,0 0,0 0,0-1,0 0,0-1,-1 0,1 0,1-1,31-18,-2-1,0-2,-1-2,-2-1,-1-2,28-31,-10 12,-52 49,1-1,-1 1,0-1,1 1,-1 0,1-1,-1 1,0-1,1 1,-1 0,1-1,-1 1,1 0,-1 0,1-1,0 1,-1 0,1 0,-1 0,1 0,-1 0,1-1,-1 1,1 0,0 0,-1 1,1-1,-1 0,1 0,-1 0,1 0,0 0,-1 1,1-1,-1 0,1 0,-1 1,1-1,-1 0,0 1,1-1,-1 1,1-1,-1 0,0 1,1-1,-1 1,0-1,1 1,-1-1,0 1,0-1,0 1,1 0,-1-1,0 1,0-1,0 1,0-1,0 1,0 0,0-1,0 1,0-1,0 1,-1-1,1 1,0 52,-1-44,0 0,0 1,0-1,0 0,1 1,1-1,0 0,0 1,1-1,0 0,0 0,1 0,0 0,1-1,0 1,0-1,1 0,0 0,0 0,1-1,0 0,0 0,1 0,-2-3,1 0,-1-1,1 0,0 0,0 0,0-1,1 0,-1 0,0 0,1-1,0 0,-1 0,1-1,-1 1,1-2,0 1,-1-1,1 0,-1 0,1-1,-1 1,0-1,1-1,1-1,14-8,-1 0,-1-2,0 0,-1-2,0 0,-1-1,-1-1,-1 0,-1-1,0-1,4-10,20-21,-1 3,-2-1,-2-1,-3-2,-1-2,13-38,-30 61,-1 0,-1 0,-2-1,-2 0,-1-1,-1 1,-2-1,0-13,-14-11,11 56,0 0,-1 0,1 0,0 0,-1-1,1 1,-1 0,1 0,-1 0,1 0,-1 0,0 0,1 0,-1 0,0 1,0-1,0 0,0 0,0 0,0 1,0-1,0 1,0-1,0 1,0-1,0 1,0-1,0 1,0 0,-1 0,1 0,0 0,0 0,0 0,0 0,-1 0,1 0,0 0,0 0,0 1,0-1,0 1,-1-1,1 1,-11 8,0 0,1 1,0 0,1 1,0 0,0 0,1 1,1 1,0 0,1 0,-1 2,-23 50,2 1,4 1,2 1,3 0,4 2,2 1,-1 38,13-97,1-1,0 0,0 1,1 0,1-1,0 0,1 1,0-1,0 0,1 1,1-1,0-1,0 1,1-1,1 1,0-1,0-1,1 1,0-1,0-1,1 1,0-1,1 0,0-1,0 0,3 1,1-2,1 0,-1-1,1-1,0 0,1-1,-1 0,1-1,-1-1,1 0,0-1,-1-1,1 0,-1-1,1-1,-1 0,0-1,0 0,0-1,0-1,-1 0,0-1,0 0,-1-1,0 0,0-1,-1-1,0 1,-1-2,0 0,0 0,-2 0,1-2,-1 1,-1-1,4-7,-8 13,1-1,-1 1,0-1,-1 0,0 1,0-1,-1 0,0 0,0 0,-1-1,0 1,0 0,-1 0,0 0,0 0,-1 0,0 0,0 1,-1-1,0 1,-1-1,0 1,0 0,0 0,-1 1,0-1,0 1,0 0,-1 0,0 1,0 0,-1 0,1 0,-1 1,0 0,0 0,-1 0,1 1,-1 1,-1-1,-8-3,-1 1,0 1,0 1,0 0,0 1,0 1,-1 1,1 1,0 0,0 1,-1 1,2 1,-1 1,0 0,1 1,0 1,0 1,1 0,0 1,-4 3,0 7</inkml:trace>
  <inkml:trace contextRef="#ctx0" brushRef="#br0" timeOffset="405.299">1874 587,'-14'12,"0"0,2 1,-1 0,1 1,1 1,1 0,0 0,1 1,0 0,1 0,1 1,1 0,0 1,2-1,-1 1,1 9,4-23,0 0,0 1,1-1,0 0,0 0,0 1,0-1,1 0,-1 0,1 0,0-1,0 1,0 0,1-1,-1 1,1-1,0 0,0 0,0 0,1 0,-1-1,1 1,-1-1,1 0,0 0,0 0,0 0,0-1,0 1,0-1,0 0,0-1,2 1,2 1,1-1,0 0,-1 0,1-1,0 0,-1-1,1 0,0 0,-1-1,1 0,-1-1,0 1,0-2,0 1,0-1,2-2,-3-1,0 0,-1-1,0 0,-1 0,1 0,-1-1,-1 0,0 0,0 0,-1-1,0 1,-1-1,0 0,0 1,-1-1,0 0,-1 0,0 0,0 0,-1 0,-2-5,2 8,0-1,-1 1,0 0,0 0,0 0,-1 1,0-1,-1 1,1-1,-1 1,-1 0,1 0,-1 1,0-1,0 1,0 0,-1 1,0-1,0 1,-3-1,-15-7</inkml:trace>
  <inkml:trace contextRef="#ctx0" brushRef="#br0" timeOffset="1134.817">2213 673,'-1'3,"-5"7,1 0,0 0,1 1,0 0,1-1,0 1,1 1,0-1,1 0,0 0,0 1,1-1,1 0,0 0,1 1,0-1,0 0,4 8,-5-16,1-1,0 1,-1-1,1 0,0 0,0 0,0 0,0 0,1 0,-1 0,0-1,1 1,-1-1,1 0,0 1,-1-1,1 0,0-1,0 1,-1 0,1-1,0 0,0 0,0 0,0 0,0 0,-1 0,1-1,0 1,0-1,2-1,87-42,-71 32,123-108,-85 67,-58 54,1-1,-1 0,1 1,-1 0,0-1,1 1,-1 0,0-1,1 1,-1 0,0 0,0 0,0 0,0 0,0 0,0 0,0 1,0-1,0 0,0 1,-1-1,1 0,0 1,-1-1,1 1,-1-1,0 1,0-1,1 1,-1-1,0 1,0-1,0 1,-1-1,1 1,4 12,-3-9,1 1,0-1,0 0,1 0,-1 0,1 0,1 0,-1-1,0 1,1-1,0 0,0 0,0 0,1-1,-1 1,1-1,0 0,0 0,0-1,0 1,0-1,1-1,-1 1,1-1,-1 1,1-1,-1-1,1 1,0-1,-1 0,1-1,0 1,-1-1,6-1,8-6,1 0,-1-1,-1-1,0 0,0-2,-1 0,-1-1,0-1,-1 0,0-1,-1 0,8-13,6-4,-1-1,-2-1,-1-1,-1-1,-3-1,-1-1,-1-1,-3-1,-1 0,-2-1,-1 0,-3 0,-1-1,0-21,-15 4,8 58,-1 0,1-1,-1 1,1 0,-1 0,1 0,-1 0,0 0,1 0,-1 0,0 0,0 0,0 0,1 0,-1 1,0-1,0 0,0 1,-1-1,1 1,0-1,0 1,0-1,0 1,0 0,-1-1,1 1,0 0,0 0,0 0,-1 0,1 0,0 0,0 0,-1 0,1 1,0-1,0 0,0 1,0-1,0 1,-1 0,1-1,0 1,0 0,0 0,-7 5,1 1,-1 0,1 1,0 0,1 0,0 0,0 1,1 0,0 0,1 0,0 1,0-1,1 1,0 0,1 0,-1 7,-6 22,2 0,2 0,1 0,2 1,2-1,2 1,1 0,2-1,7 25,-5-39,1-1,1 0,1 0,1-1,1 0,1-1,9 10,36 41,-57-74,1 0,-1-1,0 1,-1 0,1 0,0 0,0-1,0 1,-1 0,1-1,-1 1,1-1,-1 1,1 0,-1-1,0 1,0-1,0 1,0-1,0 1,0-1,0 1,0-1,-1 1,1-1,-1 1,1-1,-1 1,1 0,-1-1,0 1,1 0,-1 0,0-1,0 1,0 0,0 0,-10-17</inkml:trace>
  <inkml:trace contextRef="#ctx0" brushRef="#br0" timeOffset="1382.366">2721 277,'43'10,"43"7,17 2,-5-3,-9-4,-10-4,-9-4,-12-2,-11-1,-8-1,-1-1,-3 0,-2 0,-2 1,-6-1</inkml:trace>
</inkml:ink>
</file>

<file path=ppt/ink/ink5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02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58 471,'-1'-1,"0"1,0 0,0 0,-1 1,1-1,0 0,0 0,0 1,0-1,0 0,0 1,0-1,0 1,0-1,0 1,0 0,0-1,0 1,0 0,0 0,1-1,-1 1,0 0,1 0,-1 0,0 0,1 0,-1 0,1 0,0 0,-1 0,1 1,0-1,-1 0,1 0,0 0,0 0,0 0,0 1,0-1,1 0,-1 0,0 0,0 0,1 0,-1 0,0 0,1 1,-1 1,-31 311,30-293,9 87,-7-105,0 0,0 0,0 0,0 0,1-1,0 1,-1 0,1-1,0 1,0-1,0 1,1-1,-1 0,0 0,1 0,-1 0,1-1,0 1,0-1,0 1,-1-1,1 0,1 0,-1 0,0-1,0 1,0-1,0 1,0-1,0 0,2-1,12-2,-1-1,1-1,-1-1,-1 0,1-1,-1-1,0-1,-1 0,0 0,0-2,-1 1,0-2,-1 0,-1 0,0-1,0-1,-1 1,2-7,22-20,17-17,-49 57,-1 0,0 0,0 0,1 1,-1-1,0 1,0-1,0 1,1-1,-1 1,0 0,0-1,0 1,0 0,0 0,0 0,0 0,-1 0,1 0,0 0,0 0,-1 0,1 0,-1 0,1 0,-1 1,1-1,-1 0,0 0,0 1,1-1,-1 0,0 1,0-1,0 0,-1 0,1 1,0-1,0 0,-1 0,1 1,0-1,-1 0,0 0,2 7,0 2,1 17,1 0,1 0,1-1,2 0,1 0,9 22,-14-42,0-1,0 0,1 0,0-1,0 1,0-1,0 0,1 0,-1 0,1 0,0-1,0 0,0 0,1 0,-1-1,1 0,-1 0,1 0,0-1,0 1,0-2,0 1,0 0,0-1,0 0,0-1,2 0,5 0,0-1,-1-1,1 0,-1-1,0 0,0-1,0 0,-1-1,0 0,0-1,0 0,4-5,3-3,0-1,-1 0,0-2,-2 0,0 0,-1-2,-1 0,0 0,-2-1,-1-1,0 1,-2-2,0 1,-1-1,-2-1,0 1,-2-1,0 1,-2-1,0 0,-2 0,-1 0,0 1,-2-1,-1 1,-5-14,-4 14,10 41,8 0</inkml:trace>
  <inkml:trace contextRef="#ctx0" brushRef="#br0" timeOffset="4551.952">1384 132,'0'1,"0"-1,-1 1,1-1,0 1,0-1,-1 0,1 1,0-1,-1 1,1-1,-1 0,1 0,0 1,-1-1,1 0,-1 0,1 1,-1-1,1 0,-1 0,1 0,-1 0,1 0,-1 0,1 1,-1-1,1 0,-1-1,1 1,-1 0,1 0,-1 0,1 0,-1 0,1 0,0-1,-1 1,1 0,-1 0,1-1,-1 1,1 0,0-1,-1 1,1 0,0-1,-1 1,1 0,0-1,-1 1,1-1,0 1,0-1,0 1,-1-1,1 1,0 0,0-1,0 1,0-1,0 1,0-1,0 1,0-1,0 1,0-1,0 1,0-1,0 1,1-1,-11 45,8-29,-10 55,4 1,2-1,4 1,6 57,-2-3,-2 136,0-261,1-1,-1 1,1 0,-1-1,1 1,-1 0,1 0,0-1,-1 1,1 0,0 0,-1 0,1 0,-1 0,1 0,0 0,-1 0,1 0,0 0,-1 0,1 0,-1 0,1 1,0-1,-1 0,1 1,-1-1,1 0,-1 1,1-1,-1 0,1 1,-1-1,1 1,-1-1,1 1,-1-1,0 1,1-1,-1 1,0-1,0 1,1 0,-1-1,0 1,0 0,0-1,0 1,0-1,1 1,-1 0,-1-1,1 1,0 0,0-1,0 1,0-1,0 1,0 0,-1-1,1 1,0-1,-1 1,75-129,-57 101,1 1,2 0,0 2,2 0,0 2,2 0,0 1,1 2,16-9,-40 27,1 0,0 0,-1 0,1 0,0 0,0 1,0-1,0 1,0-1,0 1,-1-1,1 1,0 0,0 0,0 0,0 0,0 1,0-1,0 0,0 1,0-1,0 1,0 0,-1 0,1-1,0 1,-1 0,1 1,0-1,-1 0,1 0,-1 1,0-1,1 1,-1-1,0 1,0-1,0 1,0 0,0 0,0-1,-1 1,1 0,0 0,-1 0,0 0,1 0,-1 1,6 17,-1 1,0 0,-2 1,-1-1,0 1,-2-1,-1 22,2 53,3-73,2-5</inkml:trace>
  <inkml:trace contextRef="#ctx0" brushRef="#br0" timeOffset="5437.972">2457 640,'-18'1,"0"0,0 1,0 1,0 1,1 0,-1 1,1 1,0 1,1 1,0 0,0 1,0 0,1 1,1 1,0 1,0 0,1 0,1 1,0 1,1 0,0 1,1 1,-32 76,42-90,-1 1,1 0,0 0,0-1,0 1,0 0,0-1,1 1,-1 0,1-1,0 1,0-1,0 1,0-1,0 1,0-1,0 0,1 1,0-1,-1 0,1 0,0 0,0 0,0-1,0 1,0 0,0-1,1 1,-1-1,0 0,1 0,-1 0,1 0,-1 0,3 0,7 0,0 0,1-1,-1 0,0-1,0 0,0-1,1-1,-2 1,1-2,0 0,-1 0,1-1,-1-1,-1 0,1 0,-1-1,0 0,-1-1,1 0,6-8,5 0,174-158,-150 139,-44 36,0 0,1-1,-1 1,0 0,1 0,-1 0,0 0,0 0,0 1,0-1,0 0,0 0,0 1,-1-1,1 1,0-1,-1 0,1 1,-1-1,1 1,-1 0,0-1,0 1,0-1,0 1,0-1,0 1,0-1,0 1,0 0,-1-1,1 1,-1-1,1 1,-1-1,0 1,0 3,0 1,-1 0,1 0,0 0,1 0,-1 0,1 0,0 0,1 0,-1 0,1 0,0 0,1 0,-1 0,1 0,1 0,-1-1,1 1,0-1,0 0,0 0,1 0,0 0,0-1,0 1,0-1,1 0,0 0,0-1,0 1,0-1,4 2,3-4,0 0,-1-1,1 0,0-1,0 0,-1-1,1 0,-1-1,0 0,0-1,0 0,0-1,0 0,-1 0,0-1,0-1,3-3,11-10,0-1,-2-1,0-1,-2 0,0-2,-2-1,3-7,9-14,-2-2,-2-1,-3-1,-2-1,-2-1,9-40,-21 62,-1 0,-2-1,-1 1,-1-1,-2-29,0 59,1 0,-1 1,0-1,0 1,1-1,-1 0,0 1,0-1,-1 0,1 1,0-1,0 1,-1-1,1 0,-1 1,1-1,-1 1,0 0,0-1,0 1,0-1,0 1,0 0,0 0,0-1,0 1,0 0,-1 0,1 0,0 1,-1-1,1 0,-1 0,1 1,-1-1,1 1,-1-1,1 1,-1-1,0 1,1 0,-1 0,0 0,1 0,-1 0,1 0,-1 1,0-1,1 1,-1-1,1 1,-1-1,1 1,-1 0,1-1,-1 1,1 0,0 0,0 0,-1 0,1 1,0-1,0 0,0 0,0 1,-10 16,1 1,1 0,1 0,0 0,2 1,0 0,1 1,1-1,1 1,0 12,-6 24,2-21,1 0,1 1,3-1,1 1,1 0,2 0,2-1,1 1,8 26,76 176,-127-358,29 89,2 4</inkml:trace>
  <inkml:trace contextRef="#ctx0" brushRef="#br0" timeOffset="5617.02">2767 330,'58'14,"28"5,9-1,-1-3,-13-5,-10-3,-12-8,-7-4,-7-1,-7 0,-9 2</inkml:trace>
</inkml:ink>
</file>

<file path=ppt/ink/ink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6:50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770 57,'41'-25,"-41"24,1 1,-1 0,1-1,-1 1,1-1,-1 0,1 1,-1-1,0 1,1-1,-1 0,0 1,0-1,1 0,-1 1,0-1,0 0,0 1,0-1,0 0,0 1,0-1,0 0,0 1,0-1,0 0,0 0,-1 1,1-1,0 1,0-1,-1 0,1 1,0-1,-1 0,1 1,-1-1,1 1,-1-1,1 1,-1-1,1 1,-1 0,1-1,-1 1,0 0,1-1,-1 1,0 0,1 0,-1-1,0 1,1 0,-1 0,0 0,1 0,-1 0,0 0,0 0,1 0,-1 0,0 0,0 1,-21-3,0 1,-1 1,1 1,-1 1,1 1,0 1,0 1,0 1,1 1,-1 1,2 0,-1 2,0 1,6-5,-45 22,1 3,2 1,1 4,1 2,-40 37,87-69,0 1,0 1,1 0,0 0,1 0,-1 1,2-1,-1 2,1-1,1 1,-1-1,2 1,-1 0,1 1,1-1,0 0,1 1,0-1,0 1,1 3,0-4,0 1,1-1,0 0,1 1,0-1,1 0,0 0,0 0,1-1,1 1,-1-1,2 0,-1 0,1-1,0 1,1-1,0 0,0-1,1 0,0 0,0-1,1 0,-1 0,1-1,7 3,31 12,1-2,1-2,0-2,1-3,0-2,1-2,5-1,-6 0,-33-3,-2-1,0 1,-1-2,1 0,0-1,0 0,0-1,0-1,1 0,1-5</inkml:trace>
</inkml:ink>
</file>

<file path=ppt/ink/ink5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15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512 75,'-8'-8,"0"1,0 0,-1 1,1 0,-2 0,1 1,0 0,-1 1,0 0,0 0,0 1,-1 0,1 1,-1 0,1 1,-1 0,0 1,1 0,-1 0,0 1,1 1,-1 0,1 0,-9 4,3-2,0 1,1 1,0 1,0 0,1 0,-1 2,2 0,-1 0,2 2,-1-1,1 1,1 1,0 0,0 1,2 0,-1 1,1 1,5-9,1 1,0 0,0-1,0 1,1 1,0-1,0 0,1 0,0 1,0-1,1 1,-1-1,2 1,-1-1,1 1,0-1,1 0,0 1,0-1,1 0,-1 0,2 0,-1-1,1 1,0-1,0 0,0 0,1 0,0 0,0-1,1 0,0 0,-1 0,2-1,4 3,0-1,1-1,-1 0,1-1,0-1,0 0,0 0,0-1,0-1,0 0,1 0,-1-1,1-1,-1 0,0-1,0 0,8-3,8-6,0-2,-1 0,-1-2,0-1,-1-1,0-1,-2-1,0-1,11-14,-21 22,-1-1,-1 0,0-1,-1-1,-1 1,0-2,0 1,-2-1,0 0,-1-1,0 1,-2-1,1-6,-5 39,1 0,0 0,2 0,-1 0,2 0,0-1,1 1,1-1,0 0,1-1,0 1,1-1,1-1,0 1,1-2,1 1,0-1,0-1,1 0,0-1,4 2,-14-10,1 0,-1 0,0-1,1 1,0-1,0 1,-1-1,1 0,0 0,0 0,0-1,0 1,0-1,0 1,0-1,0 0,0 0,0 0,0-1,0 1,0-1,0 1,0-1,0 0,0 0,-1-1,4 0,5-10</inkml:trace>
</inkml:ink>
</file>

<file path=ppt/ink/ink5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16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0 155,'399'0,"-206"25,-95-5,-97-19,-1-1,1 1,-1-1,1 0,0 1,-1-1,1 0,0 0,-1 0,1 1,-1-1,1 0,0 0,-1 0,1 0,0 0,-1 0,1 0,0 0,-1 0,1-1,0 1,-1 0,1 0,0 0,-1-1,1 1,-1 0,1-1,-1 1,1-1,-1 1,1 0,-1-1,1 1,-1-1,1 1,-1-1,0 0,1 1,-1-1,0 1,1-1,-1 0,0 1,0-1,0 0,0 1,0-1,0 0,0 1,0-1,0 0,0 1,0-1,0 0,0 1,0-1,0 1,-1-1,1 0,0 1,-1-1,1 1,0-1,-1 0,1 1,0-1,-1 1,0-1,-30-38,-61-25,-15 3,108 61,-1-1,0 1,1 0,-1 0,0 0,0 0,1 0,-1 0,0-1,0 1,1 0,-1 0,0 0,0-1,1 1,-1 0,0 0,0-1,0 1,0 0,1 0,-1-1,0 1,0 0,0-1,0 1,0 0,0-1,0 1,0 0,0 0,0-1,0 1,0 0,0-1,0 1,0 0,0-1,0 1,0 0,0 0,-1-1,1 1,0 0,0-1,0 1,-1 0,16 2</inkml:trace>
</inkml:ink>
</file>

<file path=ppt/ink/ink5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16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1 672,'537'0,"-486"-5,-33-1</inkml:trace>
  <inkml:trace contextRef="#ctx0" brushRef="#br0" timeOffset="268.138">1 869,'24'9,"32"0,15-4,7-1,-7-2,-9-1,-12-5,-8-3,-8 0,-3 2,-4 1,-5 1</inkml:trace>
  <inkml:trace contextRef="#ctx0" brushRef="#br0" timeOffset="1338.039">1411 502,'-23'6,"1"0,-1 2,1 1,1 0,0 2,0 0,1 2,1 0,0 1,0 1,2 0,-15 18,28-30,1 1,0 1,0-1,0 0,0 1,1-1,0 1,0 0,0 0,1 0,-1 0,1 0,1 0,-1 0,0 0,1 1,0-1,1 0,-1 0,1 0,0 0,0 0,0 0,1 0,0 0,0 0,0 0,1-1,-1 1,1-1,0 0,0 0,1 0,-1 0,1 0,0-1,0 1,0-1,0 0,3 1,-1 1,1-1,0 0,0 0,0 0,1-1,-1 0,1 0,-1-1,1 0,0-1,0 1,0-1,0-1,0 0,0 0,0 0,0-1,0 0,0-1,0 0,0 0,-1-1,1 0,-1 0,0 0,0-1,2-2,7-4,-2-1,0-1,0 0,-1 0,-1-2,0 0,-1 0,0-1,-1 0,-1-1,0 0,-1 0,0-4,3-8,-2 0,0-1,-2 0,-1-1,-2 1,0-1,-3 0,0 0,-2 0,-1 0,-4-21,-33-65,37 113,1 0,-1 0,1 0,-1 0,0 0,0 1,0-1,-1 1,1-1,0 1,-1 0,0-1,0 2,1-1,-1 0,0 0,0 1,-1 0,1-1,0 1,0 0,-1 1,1-1,0 1,-1-1,1 1,-1 0,1 0,0 0,-1 1,1-1,0 1,-2 0,-2 5,0-1,1 1,0 0,0 0,1 0,-1 1,2 0,-1 0,1 0,0 1,0-1,1 1,0 0,0 0,1 0,0 1,0-1,1 0,0 1,1-1,0 1,0-1,1 3,1 9,1 0,2 0,-1-1,2 1,1-1,0 0,1-1,1 0,1 0,1-1,0 0,1-1,1 1,220 258,-201-258,-16-16</inkml:trace>
  <inkml:trace contextRef="#ctx0" brushRef="#br0" timeOffset="1786.111">2061 474,'11'45,"3"7,-2 1,-3 0,-2 1,-2 3,6 5,14-94,0-24,-3-2,-1 0,11-60,-24 91,0 3</inkml:trace>
  <inkml:trace contextRef="#ctx0" brushRef="#br0" timeOffset="2319.853">1891 192,'92'-14,"0"4,0 5,77 5,-192-17,9 11,1 0,1-1,-1-1,1 0,0 0,1-1,0 0,1-1,-1-1,2 1,0-2,-5-7,2-4</inkml:trace>
  <inkml:trace contextRef="#ctx0" brushRef="#br0" timeOffset="2836.477">989 954,'140'8,"1"-7,19-6,-136 4,597-32,-435 34,-161-1</inkml:trace>
  <inkml:trace contextRef="#ctx0" brushRef="#br0" timeOffset="3442.238">1411 1265,'-18'9,"0"1,0 1,1 1,0 1,1 0,1 1,0 1,1 0,1 1,0 0,1 1,1 1,1 0,-1 1,10-16,0 0,0 0,0 0,0 0,1 0,-1 1,1-1,0 0,0 0,0 0,0 0,1 1,-1-1,1 0,0 0,0 0,0 0,0 0,0 0,1 0,-1 0,1-1,0 1,0 0,0-1,0 0,0 1,0-1,1 0,-1 0,1 0,0 0,-1-1,1 1,0-1,1 1,3 1,1 0,0-1,0 1,0-2,0 1,0-1,0 0,1 0,-1-1,0-1,0 1,1-1,5-2,20-8,0-1,0-2,-1-2,-1 0,-1-3,0 0,-1-2,6-8,-22 19,-1-1,0-1,-1 0,0-1,-1-1,0 1,-1-2,-1 1,0-1,-1-1,-1 0,0 0,-1 0,-1-1,-1 1,0-1,-1-1,-1 1,0 0,-1 0,-1-1,-1 1,-1-1,0 1,-1 0,-2-6,4 18,0 0,-1 0,1 0,-1 0,0 0,0 1,-1-1,1 0,-1 1,0 0,0 0,-1 0,1 0,-1 0,0 1,0-1,0 1,0 0,-1 1,1-1,-1 1,1-1,-1 1,0 1,0-1,0 1,0 0,0 0,0 0,-1 1,1-1,0 1,0 1,0-1,0 1,-1 0,1 0,0 0,0 1,1 0,-1 0,0 0,0 0,-2 3,-3 5,0 1,1 0,1 1,0 0,0 0,2 1,-1 0,1 0,1 0,0 1,1 0,1 0,0 0,1 0,0 0,1 1,1-1,0 0,1 1,1-1,0 0,1 1,0-1,1-1,1 1,2 4,4 6,0-1,2 0,0 0,2-2,0 0,1 0,2-1,0-1,1-1,4 2,11 1,-21-17</inkml:trace>
  <inkml:trace contextRef="#ctx0" brushRef="#br0" timeOffset="3816.394">2258 982,'-16'88,"-3"-1,-4-1,-22 48,23-69,5 32,17-94,0 0,0 0,0-1,1 1,-1 0,1 0,0-1,0 1,0-1,0 1,0-1,0 1,1-1,-1 0,1 1,0-1,0 0,0 0,0 0,0-1,0 1,0 0,0-1,1 1,-1-1,1 0,-1 0,1 0,-1 0,1 0,0 0,-1-1,2 1,16 0,1 0,0-2,-1 0,1-1,-1-1,0 0,0-2,16-6,5-11,-29 8</inkml:trace>
  <inkml:trace contextRef="#ctx0" brushRef="#br0" timeOffset="4069.167">1976 1236,'39'0,"26"0,12 0,-1 0,-11 0,-10 0,-15 0</inkml:trace>
</inkml:ink>
</file>

<file path=ppt/ink/ink5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23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0 176,'10'-14,"2"0,-1 0,1 2,1-1,0 2,1 0,0 0,1 1,0 1,0 0,1 2,0-1,1 2,0 0,0 1,0 1,0 0,0 2,1 0,0 0,-10 1,-1 1,1 0,0 0,-1 0,1 1,0 0,-1 0,1 1,-1 0,1 1,-1-1,0 1,0 1,0-1,-1 1,1 0,-1 1,0 0,0 0,0 0,-1 1,0-1,0 1,0 0,-1 1,0-1,0 1,0 0,-1 0,2 7,-5 1,0-1,-2 0,1 0,-2 0,0-1,-1 1,0-1,-1 1,0-1,-1 0,-1-1,0 0,-1 0,0 0,0-1,-6 5,-86 101,75-92,1 0,2 2,1 1,1 1,1 1,-13 28,6 76,21-116</inkml:trace>
  <inkml:trace contextRef="#ctx0" brushRef="#br0" timeOffset="255.209">706 965,'-38'39,"-28"26,-6 8,8-4,10-14,15-12,9-12,10-7,3-8,4-7</inkml:trace>
  <inkml:trace contextRef="#ctx0" brushRef="#br0" timeOffset="501.195">283 1051,'24'24,"17"22,2 8,-1-5,-4-6,-2-5,-4-5,-2-8,-1-3,-1-6,0-5,-1 0,-4-1</inkml:trace>
</inkml:ink>
</file>

<file path=ppt/ink/ink5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30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433 142,'27'80,"-22"-49,6 31,-2 0,-4 1,-2-1,-3 1,-5 31,4-75,-1 0,-1 0,0 0,-2 0,0-1,-1 0,-1 0,0 0,-2-1,0 0,-1-1,0 0,-1 0,-1-1,-1-1,0 0,-1-1,0 0,-1-1,0-1,-1 0,0-1,-1-1,0 0,-1-1,1-1,-1-1,-1 0,1-2,-7 1,20-4,0-1,-1 1,1-1,-1 0,1-1,0 1,-1-1,1 0,0-1,-1 1,1-1,0 0,0 0,0-1,1 1,-1-1,1 0,-1-1,-3-2,-10-13</inkml:trace>
  <inkml:trace contextRef="#ctx0" brushRef="#br0" timeOffset="256.949">66 86,'48'0,"49"-5,18-1,-1-5,-10 0,-14 2,-12 2,-9-3,-13 1,-10 2,-9 2,-5 1,-4 3,-6 5,-2 2,-5 1</inkml:trace>
  <inkml:trace contextRef="#ctx0" brushRef="#br0" timeOffset="1784.15">828 763,'25'60,"-23"-50,1-1,-1 0,2 1,-1-1,1-1,0 1,1-1,0 1,1-1,0-1,0 1,0-1,1 0,0 0,0-1,1 0,0 0,0-1,0 0,1 0,-1-1,8 2,-6-7,1 0,-1-1,0 0,0-1,0 0,0-1,0 0,0 0,-1-1,0 0,0-1,-1 0,1 0,-1-1,0 0,-1-1,3-3,-6 7,132-133,-113 116,-9 38,-15-11,1 0,-1 1,1-1,0 0,0 0,1 1,0-1,0 0,1 0,-1 0,1 0,1 0,-1-1,1 1,0 0,0-1,0 0,1 0,0 0,0 0,0-1,1 1,-1-1,1 0,0-1,0 1,1-1,-1 0,1 0,-1 0,1-1,0 0,3 1,4-5,-1 0,0-1,0-1,0 1,0-2,-1 0,1 0,-1-1,-1 0,1-1,-1 0,0-1,-1 0,0-1,0 0,0 0,-1-1,5-9,78-67,-85 82,82-46,-86 49,1 0,-1 0,1 0,-1 1,1-1,-1 0,1 1,0 0,-1 0,1 0,0 0,-1 0,1 1,0-1,-1 1,1-1,-1 1,1 0,-1 0,1 0,-1 0,0 1,1-1,-1 1,0-1,0 1,0 0,0 0,0 0,-1 0,1 0,0 0,-1 0,0 1,1-1,1 4,-1 0,1 1,-1-1,0 1,0-1,-1 1,0 0,0-1,-1 1,0 0,0-1,0 1,-1 0,0 0,0-1,-1 1,0-1,0 1,0-1,-1 0,0 0,0 0,-1 0,1 0,-1-1,-1 0,1 0,-1 0,0 0,0-1,0 1,-1-1,-90 35,96-38,1 0,-1 0,1 0,-1 0,1-1,0 1,0 0,-1 0,1-1,0 1,0 0,0-1,0 1,0-1,0 1,0-1,0 0,0 1,0-1,0 0,0 0,0 1,0-1,0 0,0 0,0 0,0 0,0-1,0 1,0 0,1 0,-1-1,0 1,0 0,-1-1,1 1,1-1,37-2,0-1,0-2,-1-2,28-10,-52 15,13-5,1-1,-1-2,-1-1,0-1,-1-1,0-1,-1-1,-1-1,0-1,-1-1,-1-1,-1-1,-1-1,-1 0,-1-2,-1 0,-1-1,4-11,0 2,-1-2,-1 0,-3-1,0 0,-3-1,7-38,-18 29,0 46,0 0,0 0,0 1,0-1,0 0,0 0,0 1,0-1,-1 0,1 0,0 1,0-1,0 0,-1 1,1-1,-1 0,1 1,0-1,-1 1,1-1,-1 0,1 1,-1-1,1 1,-1-1,0 1,1 0,-1-1,0 1,1 0,-1-1,0 1,1 0,-1 0,0-1,0 1,1 0,-1 0,0 0,0 0,1 0,-1 0,0 0,1 0,-1 1,0-1,0 0,1 0,-1 1,0-1,1 0,-1 1,0-1,1 0,-1 1,1-1,-1 1,0 0,-7 8,1 0,-1 1,2-1,-1 2,1-1,1 1,0-1,1 2,0-1,0 0,1 1,-1 9,-2 17,1 1,3 0,0 0,3-1,2 6,-1 36,0-57,1-1,1 1,1-1,1 0,1 0,1-1,0 0,2 0,11 17,-21-37,0 0,0-1,0 1,0 0,0 0,0-1,0 1,0 0,0 0,0-1,1 1,-1 0,0 0,0-1,1 1,-1 0,1-1,-1 1,0 0,1-1,-1 1,1-1,0 1,-1-1,1 1,-1-1,1 1,0-1,-1 0,1 1,0-1,-1 0,1 1,0-1,0 0,-1 0,1 0,0 0,0 0,-1 0,1 0,0 0,0 0,-1 0,1 0,0 0,0 0,-1-1,1 1,0 0,0-1,-1 1,1 0,0-1,-1 1,1-1,-1 1,1-1,-1 1,1-1,-1 1,1-1,-1 0,1 1,-1-1,0 0,1 0,1-14,-1-1,0 1,-2-1,1 0,-2 1,0-1,-1 1,0 0,-1 0,-1 0,-1 0,0 1,0 0,-5-6,-1-9,7 15,-1 0,0 0,-1 1,-1-1,0 2,0-1,-1 1,-1 0,0 1,-1 0,0 1,-1 0,0 1,0 0,-1 1,0 0,0 1,-4-1,17 8,1 1,-1-1,0 1,0-1,0 1,0-1,0 1,0-1,0 1,0-1,0 1,-1-1,1 1,0-1,0 1,0-1,0 1,-1-1,1 1,0-1,-1 0,1 1,0-1,-1 0,1 1,0-1,-1 1,59 12,0-2,0-3,1-2,0-3,20-3,91-1,-145 1</inkml:trace>
</inkml:ink>
</file>

<file path=ppt/ink/ink5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38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307 417,'-169'277,"72"-105,68-135,28-38,1 1,-1 0,0 0,1-1,-1 1,1 0,-1-1,0 1,1-1,-1 1,1-1,-1 1,1-1,-1 1,1-1,0 0,-1 1,1-1,0 1,-1-1,1 0,0 1,0-1,0 0,0 0,-1 1,1-1,0 0,0 1,0-1,1 0,-1 1,0-1,0 0,0 0,0 1,1-1,-1 0,0 1,0-1,1 1,-1-1,1 0,-1 1,0-1,1 1,-1-1,1 0,15-38,1 1,1 1,2 0,2 1,4-2,3-2,2 1,1 1,2 2,2 2,36-28,-72 61,0 1,1-1,-1 0,1 0,-1 1,1-1,-1 0,1 1,0-1,-1 0,1 1,0-1,-1 1,1-1,0 1,0-1,0 1,-1 0,1-1,0 1,0 0,0 0,0 0,0 0,-1-1,1 1,0 0,0 0,0 1,0-1,0 0,0 0,0 0,-1 1,1-1,0 0,0 1,0-1,-1 1,1-1,0 1,0-1,-1 1,1-1,-1 1,1 0,0-1,-1 1,1 0,-1-1,1 1,-1 0,0 0,1 0,-1-1,0 1,0 0,1 0,-1 0,0 0,0 0,0 0,0 0,0-1,0 1,0 0,0 0,-1 0,1 0,0 0,0 75,-2-66,0 1,2-1,-1 0,1 1,0-1,1 1,1-1,-1 0,2 1,-1-1,1 0,1 0,0-1,0 1,1-1,0 0,1 0,0 0,7 7,-9-11,1-1,0 1,0-1,0 0,0 0,1-1,0 1,-1-1,1 0,0-1,1 0,-1 0,0 0,1 0,-1-1,1 0,-1-1,1 0,-1 0,1 0,-1 0,1-1,-1 0,1-1,-1 1,0-1,1-1,8-5,1-1,-1 0,-1-2,0 1,0-2,-1 0,-1-1,0 0,-1 0,0-1,-1-1,0 0,-2 0,1-1,-2 0,0 0,-1-1,-3 9,0 0,0 0,0 0,-1 0,0 0,-1 0,0 0,0-1,-1 1,0 0,0-1,-1-1,0 9,1 0,0 0,0 0,0 0,-1 1,1-1,-1 0,1 0,0 1,-1-1,1 0,-1 1,0-1,1 1,-1-1,0 0,1 1,-1-1,0 1,1 0,-1-1,0 1,0-1,1 1,-1 0,0 0,0 0,0-1,0 1,1 0,-1 0,0 0,0 0,0 0,0 0,0 1,1-1,-1 0,0 0,0 1,0-1,1 0,-1 1,0-1,0 1,1-1,-1 1,0-1,1 1,-1-1,1 1,-1 0,1-1,-1 1,1 0,-1-1,1 1,0 0,-1 0,1 0,0-1,-1 1,1 0,-8 15</inkml:trace>
  <inkml:trace contextRef="#ctx0" brushRef="#br0" timeOffset="402.763">1097 644,'7'2,"0"0,0 0,1 0,-1-1,0 0,1 0,-1-1,1 0,-1 0,1 0,-1-1,0-1,1 1,-1-1,0 0,0-1,0 0,0 0,-1 0,1-1,-1 0,0 0,0-1,0 0,0 0,-1 0,0 0,0-1,-1 0,1 0,-1 0,0-1,-1 1,0-1,0 0,0 0,-1 0,0 0,0-1,-1-4,0 10,-1 0,0-1,0 1,-1-1,1 1,0-1,-1 1,0 0,1-1,-1 1,0 0,0 0,0-1,0 1,-1 0,1 0,-1 0,1 1,-1-1,0 0,0 0,1 1,-1-1,0 1,0 0,-1-1,1 1,0 0,0 0,0 1,-1-1,1 0,-1 1,1-1,0 1,-1 0,1 0,-1 0,1 0,-1 0,1 0,-2 1,-101 29,94-24,1 0,0 0,0 1,0 0,1 1,0 0,1 0,0 1,0 0,1 1,0 0,0 0,1 1,3-6,0 1,0-1,1 0,0 0,0 1,1 0,0-1,0 1,0 0,0-1,1 1,0 0,0 0,1-1,-1 1,1 0,1-1,-1 1,1 0,0-1,0 0,0 1,1-1,0 0,0 0,0-1,4 5,1 0,0-1,1 0,1 0,-1 0,1-1,1-1,-1 0,1 0,0-1,0 0,1-1,-1-1,1 0,0 0,0-1,0 0,0-1,0-1,0 0,1 0,-1-1,0-1,0 0,1-1,66-18,-61 12</inkml:trace>
  <inkml:trace contextRef="#ctx0" brushRef="#br0" timeOffset="839.363">1605 615,'13'8,"1"-1,0 0,0-1,1-1,-1 0,1 0,1-2,-1 0,0-1,1 0,-1-1,1-1,11-1,-21 0,1-1,-1 1,0-1,0-1,0 1,0-1,0 0,0 0,-1 0,1-1,-1 0,0 0,0-1,0 1,-1-1,0 0,0 0,0 0,0-1,-1 1,0-1,0 0,-1 0,1 0,-1-1,0 1,-1 0,0-1,0 1,0-1,-1-1,0 6,-1-1,1 1,-1 0,0 0,1-1,-1 1,0 0,-1 0,1 0,0 0,0 0,-1 0,1 0,-1 0,0 1,0-1,1 1,-1-1,0 1,0 0,0-1,-1 1,1 0,0 0,0 1,0-1,-1 0,1 1,-1-1,1 1,0 0,-1 0,-1 0,-79 19,73-14,0 0,1 1,-1 0,1 0,1 1,-1 0,1 1,0 0,1 0,0 0,0 1,1 0,0 1,0-1,1 1,1 0,0 0,0 1,1 0,0-1,1 1,0 0,0 0,2 0,-1 0,1 0,2 9,-1-16,0 1,0-1,1 0,0 0,0 1,0-1,0 0,1-1,-1 1,1 0,0-1,0 0,1 1,-1-1,1-1,-1 1,1 0,0-1,0 0,0 0,0 0,0 0,1-1,-1 1,0-1,1 0,-1-1,3 1,3 0,1-1,0 0,0-1,0 0,0-1,0 0,-1 0,1-1,-1-1,0 0,4-2,269-133,-258 126</inkml:trace>
  <inkml:trace contextRef="#ctx0" brushRef="#br0" timeOffset="1289.907">2339 474,'-22'18,"1"0,0 2,2 1,0 0,2 1,0 1,1 0,2 2,-1 2,13-23,0 1,0-1,0 1,0 0,1 0,0 0,0 0,0 0,1 0,0 0,0 0,0 0,0 0,1 0,0 0,0 0,0 0,1 0,-1 0,1 0,0-1,1 1,-1-1,1 0,0 1,0-1,0 0,0-1,1 1,0-1,0 1,0-1,0 0,0-1,0 1,1-1,0 1,-1-1,1-1,0 1,3 0,2 0,0 0,0 0,0-1,0-1,1 1,-1-2,0 1,1-2,-1 1,0-1,0-1,0 0,-1 0,1-1,-1 0,1-1,-1 0,-1 0,7-6,16-12,-2-2,-1-1,-1-1,16-21,-23 24,0-1,-2-1,-1-1,-1 0,-1-1,-2 0,-1-1,-1-1,1-7,-7 22,-2 0,1-1,-2 1,0-1,-1 1,0-1,-1 1,-1-1,-1 1,0-1,-1 1,0 0,-1 0,-1 0,0 0,-2 1,1 0,-2 0,-4-6,9 14,-1 0,0 0,-1 0,1 1,-1 0,0 0,0 0,-1 0,1 1,-1 0,0 0,0 1,-1-1,1 2,-1-1,1 0,-1 1,0 1,0-1,0 1,0 0,0 0,0 1,0 0,0 0,0 1,0 0,0 0,0 1,0 0,0 0,0 0,-1 3,0-1,0 1,1 1,0-1,-1 1,2 1,-1-1,1 1,0 0,0 1,1-1,0 1,1 0,-1 0,2 1,-1-1,1 1,0 0,1 0,0 0,0 0,1 0,0 7,0 6,1 0,1 1,1-1,1 0,1 0,0 0,2 0,1-1,4 9,7 8,2 0,1-2,2 0,1-2,2 0,1-2,2-1,1-1,1-2,2-1,0-1,2-2,1-2,19 9,68 7,-99-36</inkml:trace>
</inkml:ink>
</file>

<file path=ppt/ink/ink5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0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3,'1'-1,"-1"1,0 0,1 0,-1-1,1 1,-1 0,1 0,-1 0,1 0,-1 0,1 0,-1 0,1 0,-1 0,1 0,-1 0,1 0,-1 0,1 0,-1 0,1 0,-1 0,1 1,-1-1,1 0,-1 0,0 1,1-1,-1 0,1 1,-1-1,0 0,1 1,-1-1,0 1,0-1,1 0,-1 1,0-1,0 1,1-1,-1 1,0-1,0 1,0-1,0 1,0-1,0 1,0-1,0 1,0-1,0 1,0-1,0 1,0-1,0 1,0-1,4 20,0 0,-2 0,0 0,-1 0,-1 0,-1 1,0-1,-2 0,0 0,-3 7,-8 75,-16 285,28-126,-8-227,4-29</inkml:trace>
</inkml:ink>
</file>

<file path=ppt/ink/ink5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0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89,'43'-14,"34"-5,8 0,-5 4,-12 5,-12 3,-12 4,-7 1,-6 2,-3 1,-2 0,0 0,-5-1</inkml:trace>
</inkml:ink>
</file>

<file path=ppt/ink/ink5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0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0,'-9'13,"0"0,2 0,0 1,0 0,1 0,1 0,0 1,1 0,1 0,0 0,1 0,1 1,0-1,1 1,1 0,0-12,0 0,0 0,1 1,0-2,0 1,0 0,0 0,1-1,-1 1,1-1,0 0,0 1,0-1,1-1,-1 1,1 0,-1-1,1 0,0 0,0 0,0 0,0-1,0 1,0-1,1 0,-1 0,0-1,0 1,1-1,-1 0,1 0,-1-1,0 1,0-1,1 0,-1 0,0 0,0-1,0 1,0-1,0 0,3-2,0 1,0 0,0 0,0-1,0 0,-1 0,0 0,0-1,0 0,0 0,-1-1,0 1,0-1,0 0,-1-1,0 1,0-1,0 0,-1 0,0 0,-1 0,0-1,0 1,0 0,-1-1,0 0,0 1,-1-1,0-7,-2 9,0 1,1-1,-2 1,1 0,-1 0,1 0,-1 0,-1 0,1 1,-1-1,1 1,-1 0,-1 0,1 0,-1 1,1 0,-1-1,0 2,0-1,0 0,0 1,-1 0,1 0,-1 1,1 0,-1 0,-4-1,-21-6</inkml:trace>
</inkml:ink>
</file>

<file path=ppt/ink/ink5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1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1,'-27'73,"7"48,20-117,0-1,1 1,-1-1,1 1,0-1,-1 1,2-1,-1 1,0-1,1 0,-1 0,1 1,0-1,0 0,0-1,1 1,-1 0,1-1,-1 1,1-1,0 0,0 0,0 0,0 0,0 0,1-1,-1 1,0-1,1 0,-1 0,1 0,2 0,5-2,0 1,0-2,0 1,0-2,-1 1,1-1,-1-1,0 0,0 0,0-1,0 0,-1-1,0 0,0-1,-1 0,1 0,3-5,8-4,88-88,-107 102,1 1,-1 0,0 0,1 0,-1 0,1 0,-1 0,1 0,0 1,-1-1,1 1,0-1,-1 1,1-1,0 1,0 0,0 0,-1 0,1 0,0 0,0 0,-1 0,1 1,0-1,0 1,-1-1,1 1,0 0,-1 0,1-1,-1 1,1 0,-1 0,1 1,-1-1,0 0,1 1,38 61,-30-44,64 67,-71-83,0-1,0 1,1-1,-1 0,1 1,-1-2,1 1,0 0,0-1,0 1,0-1,0 0,0-1,0 1,0-1,0 0,0 0,0 0,0 0,1-1,-1 1,0-1,0 0,0 0,3-2,3-5,1 0,-2 0,1-1,-1-1,0 1,-1-2,0 1,-1-1,0 0,0 0,-1-1,-1 0,0 0,-1-1,0 1,0-2,4-11</inkml:trace>
</inkml:ink>
</file>

<file path=ppt/ink/ink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6:54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22,'0'0,"0"0,-1 0,1 0,-1 1,1-1,-1 0,1 0,-1 0,1 0,0 0,-1 0,1 0,-1 0,1 0,-1 0,1 0,-1 0,1 0,-1 0,1-1,0 1,-1 0,1 0,-1 0,1-1,0 1,-1 0,1-1,-1 1,1 0,0-1,-1 1,1 0,0-1,0 1,-1 0,1-1,0 1,0-1,0 1,0-1,-1 1,1 0,0-1,0 1,0-1,0 1,0-1,0 1,0-1,0 1,0-1,0 1,1-1,-22 40,14-17,2 0,0 1,2-1,0 1,2 0,0 0,1 0,2 0,0 1,0-16,-1-1,1 0,0 0,1 0,-1 0,1-1,1 1,-1-1,1 1,0-1,1 0,0-1,-1 1,2-1,-1 0,1 0,-1-1,1 1,1-1,-1-1,0 1,1-1,0 0,0 0,0-1,0 0,0-1,0 1,1-1,-1 0,0-1,1 0,-1 0,0-1,1 0,-1 0,0-1,0 1,0-2,0 1,0-1,0 0,-1 0,2-2,8-5,-1-2,0 1,-1-2,-1 0,0-1,0 0,-2-1,0-1,0 1,-1-2,-1 1,-1-1,-1-1,4-12,-5 15,-2-1,1 1,-2-1,0 0,-1-1,-1 1,0 0,-1-1,-4-3,-4 25,-6 30,10-12</inkml:trace>
</inkml:ink>
</file>

<file path=ppt/ink/ink5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6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0,'11'168,"-2"-110,-3 0,-3 0,-3 57,0-74,-1-15,-2-1,0 1,-1-1,-2 0,0-1,-10 24,-14 25,16-105,41-64,-15 67,-4 8</inkml:trace>
  <inkml:trace contextRef="#ctx0" brushRef="#br0" timeOffset="334.742">366 170,'-233'219,"230"-217,0 0,0 1,0-1,0 1,1 0,-1 0,1-1,0 2,0-1,0 0,0 0,0 1,1-1,0 0,0 1,0 0,0-1,0 1,1 0,-1-1,1 1,0 0,0 0,0-1,1 1,0 0,-1-1,1 1,0 0,1-1,-1 1,1-1,-1 0,1 1,0-1,0 0,0 0,1 0,0 0,126 84,-16 45,-99-119</inkml:trace>
</inkml:ink>
</file>

<file path=ppt/ink/ink5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5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261 206,'-1'-4,"1"-1,-1 1,1-1,-1 1,-1-1,1 1,-1 0,1 0,-1-1,0 1,-1 1,1-1,-1 0,0 0,0 1,0 0,0-1,0 1,-1 0,1 1,-1-1,0 1,0-1,0 1,0 0,0 1,-1-1,1 1,0 0,-1 0,1 0,-1 0,-3 1,-1 2,1 1,-1 0,1 0,0 1,0 0,0 0,0 1,1 0,0 0,0 1,0 0,1 0,-1 1,2-1,-1 1,1 1,0-1,0 1,1 0,0 0,1 0,-1 1,2-1,-1 1,1 1,1-4,0 0,0 0,0 0,1 0,0 0,1 0,-1-1,1 1,0 0,1 0,-1 0,1-1,0 1,1 0,-1-1,1 0,0 0,0 0,1 0,-1 0,1-1,0 1,1-1,-1 0,1 0,0-1,0 1,0-1,0 0,0-1,1 1,-1-1,1 0,-1 0,1-1,3 1,0 0,0-1,0 0,0 0,0-1,1 0,-1 0,0-1,0-1,0 1,0-2,-1 1,1-1,0 0,-1-1,0 0,0 0,0-1,0 0,-1 0,0-1,0 0,0 0,-1-1,0 1,0-2,-3 4,0-1,0 0,-1 0,0 0,0 0,0 0,0-1,-1 1,0-1,0 1,0-1,-1 1,0-1,0 1,0-1,-1 1,1-1,-1 1,-1-1,1 1,-1-1,0 1,0 0,-1 0,1 0,-1 0,0 1,-1-1,1 1,-1 0,0 0,0 0,0 0,0 1,-1-1,1 1,-1 0,0 0,0 1,0 0,-3-1,-19 2,2 4</inkml:trace>
  <inkml:trace contextRef="#ctx0" brushRef="#br0" timeOffset="465.459">571 206,'0'174,"22"-223,7-28,-19 45,1 1,2 1,1 0,1 0,1 2,18-22,-33 48,0 0,0 1,0-1,0 1,0 0,1-1,-1 1,1 0,-1 0,1 0,-1 0,1 0,0 0,-1 0,1 0,0 1,0-1,0 1,-1-1,1 1,0 0,0 0,0-1,0 1,0 1,0-1,-1 0,1 0,0 1,0-1,0 1,0-1,-1 1,1 0,0 0,-1 0,1 0,-1 0,1 0,-1 0,1 1,-1-1,0 0,1 1,-1-1,0 1,0 0,0-1,0 1,-1 0,1-1,0 1,-1 0,1 0,-1 0,1 0,-1 0,16 70,-9-53</inkml:trace>
</inkml:ink>
</file>

<file path=ppt/ink/ink5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8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149 648,'-9'3,"0"1,1-1,-1 2,1-1,0 1,1 1,-1-1,1 1,0 0,0 1,1 0,-1 0,2 0,-1 1,1 0,0 0,-3 8,5-10,0-1,1 0,0 1,0-1,0 1,0 0,1 0,0 0,1 0,-1 0,1 0,0 0,0-1,1 1,0 0,0 0,0 0,1 0,0-1,0 1,0-1,1 1,0-1,0 0,0 0,0 0,1 0,2 1,-1-1,1-1,0 0,0 0,0-1,0 0,1 0,-1 0,1-1,0 0,-1 0,1 0,0-1,0 0,0-1,0 0,0 0,0 0,0-1,0 0,0 0,0-1,5-1,2-1,-1 0,0-1,0-1,0 0,0-1,-1 0,0-1,-1 0,1-1,8-8,-15 13,-1-1,1 1,0-1,-1 1,0-1,0-1,-1 1,1 0,-1-1,0 0,-1 0,1 0,-1 0,0 0,-1 0,0 0,0-1,0 1,0-1,-1 1,0 0,-1-1,1 1,-1-1,0 1,-1 0,0 0,0 0,0 0,-1 0,1 0,-1 0,-3-3,0 3,0 1,0-1,0 1,-1 1,1-1,-1 1,0 0,0 1,-1-1,1 2,-1-1,0 1,1 0,-1 0,0 1,0 0,0 1,0 0,0 0,0 0,0 1,0 1,0-1,0 1,0 0,1 1,-1 0,1 0,0 1,0 0,0 0,0 0,1 1,-1 0,1 1,1-1,-1 1,1 0,0 0,0 1,1 0,-1-1,2 2,-4 4,1 13</inkml:trace>
  <inkml:trace contextRef="#ctx0" brushRef="#br0" timeOffset="679.519">685 705,'-6'7,"0"1,1 0,0 0,0 1,1-1,0 1,0 0,1 1,0-1,0 0,1 1,1 0,0-1,0 1,1 0,0 3,1-10,-1 0,2-1,-1 1,0 0,0-1,1 0,-1 1,1-1,0 0,0 0,0 1,0-2,0 1,0 0,0 0,1-1,-1 1,0-1,1 1,0-1,-1 0,1 0,0-1,-1 1,1 0,0-1,0 0,0 1,0-1,-1 0,3-1,89-13,-72 3,-1 0,1-1,-2-1,0-1,-1-1,0-1,-1 0,-1-2,6-7,7-5,-30 30,1-1,-1 1,1-1,0 1,-1-1,1 1,0-1,0 1,-1-1,1 1,0 0,0-1,-1 1,1 0,0 0,0 0,0 0,0-1,-1 1,1 0,0 0,0 1,0-1,0 0,-1 0,1 0,0 1,0-1,0 0,-1 0,1 1,0-1,-1 1,1-1,0 1,-1-1,1 1,0-1,-1 1,1 0,-1-1,1 1,-1 0,1 0,-1-1,0 1,1 0,-1 0,0-1,0 1,0 0,1 0,-1 0,0 0,0-1,0 1,0 0,0 0,0 0,-1 0,1-1,0 1,0 0,-1 0,1 0,0-1,-1 1,1 0,4 16,-1-10,1-1,0 1,0-1,1 0,0-1,0 1,0-1,1 0,-1 0,1-1,0 1,1-1,-1-1,1 1,0-1,0 0,0-1,0 1,0-2,0 1,1-1,-1 0,1 0,-1-1,0 0,1 0,-1-1,1 0,-1 0,0-1,1 0,-1 0,0-1,0 0,-1 0,1 0,-1-1,1 0,-1 0,1-2,23-23,-1 0,-2-2,-1-1,-1-1,-2-1,-2-2,-1 0,-1 0,-2-2,-2 0,-2-1,8-39,-11 45,-1 0,-2-1,-2 0,-1-1,-2 1,-1 0,-3-27,2 62,-1-1,1 1,-1 0,1-1,-1 1,0 0,0-1,1 1,-1-1,0 1,0-1,1 0,-1 1,0-1,0 0,0 1,0-1,0 0,1 0,-1 0,0 0,0 0,0 0,0 0,0 0,0 0,0-1,1 1,-1 0,0 0,0-1,0 1,0-1,1 1,-1 0,0-1,0 0,1 1,-1-1,0 1,1-1,-1 0,1 1,-1-1,1 0,-1 0,1 1,0-1,-1 0,1 0,0 0,-1 0,1 0,0 1,0-1,0 0,0 0,0 0,0 0,0 0,0 0,0 0,0 1,1-1,-1 0,0 0,1 0,-1 0,0 1,1-1,-11 21,2 1,0 1,1-1,1 1,1 0,1 1,1-1,1 1,1 0,2 20,1 318,25-164,-19-165,-6-29,-1 0,1 0,-1-1,0 1,0 0,0 0,0 0,-1 0,1 0,-1 1,0-1,1 0,-2 0,1 0,0 0,-1 0,1 0,-1 0,0 0,0 0,0 0,0 0,-1 0,1 0,-1-1,1 1,-1-1,0 1,0-1,0 0,-1 0,1 1,-1-1,-13 5</inkml:trace>
  <inkml:trace contextRef="#ctx0" brushRef="#br0" timeOffset="935.201">1164 451,'44'0,"37"-5,16-6,-5-2,-8 2,-9 3,-12-3,-12 2,-10 1,-7 3,-5 2,-2 1,-1 1,-5 1</inkml:trace>
</inkml:ink>
</file>

<file path=ppt/ink/ink5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2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288 536,'-21'8,"0"0,0 2,1 0,1 1,0 1,0 1,2 1,-1 0,2 1,0 1,1 1,0 0,1 1,-8 14,20-28,0-1,0 1,1-1,-1 1,1 0,0-1,0 1,0 0,0 0,1 0,-1 0,1 0,0 0,0 0,1 0,-1 0,1-1,0 1,0 0,0 0,0-1,1 1,0 0,-1-1,1 1,1-1,-1 0,0 0,1 0,-1 0,1 0,0 0,0-1,0 1,1-1,-1 0,0 0,1 0,-1-1,1 1,0-1,0 0,-1 0,1 0,0 0,1-1,11-1,1-2,-1 0,1 0,-1-2,0 0,0-1,-1 0,0-1,0-1,-1-1,0 0,0-1,-1 0,0-1,-1 0,0-1,-1 0,3-5,16-15,-2-1,-1-1,-1-2,-2 0,-2-2,15-32,-29 51,0 0,0-1,-2 0,-1 0,0-1,-1 1,-2-1,0 0,-1 0,-1 0,-1 0,-1 1,0-1,-2 0,-1-4,3 19,1-1,-1 1,0 0,0-1,0 1,-1 0,0 0,0 0,-1 1,0-1,0 1,0 0,0 0,-1 0,0 1,0-1,0 1,-1 0,1 1,-1-1,0 1,0 0,0 1,0-1,0 1,-1 1,1-1,-1 1,1 0,-1 0,0 1,1 0,-1 0,0 1,1-1,-1 2,1-1,-4 2,-5 5,1 1,0 1,1 1,0 0,1 0,0 1,0 1,2 0,-1 0,2 1,0 1,1 0,0 0,1 0,0 1,2 0,-2 6,0-5,0 2,2-1,0 1,1 0,0 0,2 0,0 0,2 1,0-1,1 0,1 1,0-1,2 0,0 0,1 0,1-1,1 0,0 0,1-1,1 1,1-2,1 1,0-2,1 1,0-2,1 1,1-2,1 0,-1 0,14 6,-11-9,1-1,1-1,-1-1,1-1,1 0,-1-1,1-2,0 0,0-1,0 0,0-2,0-1,0 0,0-1,0-1,17-6,-27 6,-1-1,-1-1,1 1,0-1,-1-1,0 1,-1-2,1 1,-1-1,0 0,-1 0,4-5,5-9</inkml:trace>
  <inkml:trace contextRef="#ctx0" brushRef="#br0" timeOffset="631.299">936 733,'54'-13,"-1"-2,-1-2,-1-3,16-10,-61 28,0-1,0 0,0-1,0 1,0-1,-1 0,0 0,0-1,0 0,0 1,-1-2,0 1,0 0,0-1,-1 0,0 0,0 0,0 0,-1-1,0 1,0 0,0-1,-1 0,0 1,-1-1,1 0,-1 0,-1-4,1 8,0 0,-1 0,0 1,1-1,-1 0,0 1,0-1,-1 0,1 1,-1-1,1 1,-1 0,0-1,1 1,-1 0,0 0,-1 0,1 0,0 1,0-1,-1 1,1-1,-1 1,1 0,-1 0,0 0,0 0,1 0,-1 1,0-1,0 1,0 0,0 0,1 0,-4 0,-97 28,93-21,1 0,0 0,0 1,1 1,-1-1,2 1,-1 0,2 1,-1 0,1 0,0 0,1 1,1 0,-1 0,2 0,-1 0,2 1,-1-1,2 1,0 0,0 0,1-1,0 1,1 0,0 0,3 10,-2-14,-1-1,1 0,0 0,0 1,1-1,0-1,0 1,1 0,0-1,0 0,1 0,-1 0,1 0,0-1,1 0,-1 0,1 0,0-1,1 1,-1-1,1-1,-1 0,1 0,0 0,6 1,2 1,-1-2,1 1,0-2,0 0,0-1,0-1,0 0,0-1,-1 0,1-1,0-1,9-3,10-3,-1-2,-1-1,0-2,0 0,-2-3,0 0,0-2,-2-1,-1-2,0 0,-2-2,-1-1,0 0,-2-2,8-14,1-55,-31 93,1 0,-1 1,0-1,0 1,-1-1,1 0,0 1,-1-1,0 1,1-1,-1 1,0-1,0 1,0 0,-1-1,1 1,0 0,-1 0,0 0,1 0,-1 0,0 0,0 1,0-1,0 1,0-1,-1 1,1 0,0-1,-1 1,1 0,-1 1,1-1,-1 0,1 1,-1 0,0-1,-7 2,-1 0,1 0,0 1,0 1,-1-1,2 2,-1-1,0 2,1-1,-1 1,2 0,-1 1,0 0,1 1,0-1,1 2,-1-1,1 1,1 0,-5 7,8-13,1 0,0 1,0-1,1 0,-1 1,0-1,1 1,0-1,-1 1,1-1,0 1,0 0,0 0,1 0,-1-1,1 1,0 0,0 0,0 0,0 0,0 0,0 0,1 0,-1 0,1-1,0 1,0 0,0 0,0-1,1 1,-1-1,1 1,-1-1,1 1,0-1,0 0,0 0,0 0,0 0,1 0,-1-1,1 1,-1 0,1-1,0 0,142 19,-130-18,-10-2,0-1,0 1,0 0,0 0,0 1,0 0,0-1,0 2,-1-1,1 0,0 1,0 0,-1 0,1 1,-1-1,0 1,0 0,0 0,0 0,0 0,-1 1,1 0,-1 0,0 0,0 0,-1 0,1 0,-1 1,0-1,0 1,0 0,-1-1,1 1,-1 4,-27 131,23-115</inkml:trace>
  <inkml:trace contextRef="#ctx0" brushRef="#br0" timeOffset="914.161">2234 649,'-9'38,"1"18,2-1</inkml:trace>
  <inkml:trace contextRef="#ctx0" brushRef="#br0" timeOffset="1166.292">2207 282</inkml:trace>
  <inkml:trace contextRef="#ctx0" brushRef="#br0" timeOffset="1447.075">2488 367,'67'343,"-57"-303,-8-29,1 1,0 0,0-1,1 0,1 0,0 0,0 0,1-1,1 0,2 3,-8-12,0 1,0-1,0 0,1 0,-1 0,0 0,1-1,-1 1,0 0,1 0,-1-1,1 1,0-1,-1 0,1 1,-1-1,1 0,0 0,-1 0,1 0,-1 0,1 0,0 0,-1-1,1 1,-1 0,1-1,-1 0,1 1,-1-1,1 0,-1 0,1 0,-1 1,0-2,0 1,1 0,-1 0,0 0,0-1,43-60,-37 49,114-259,-111 254,0 3</inkml:trace>
  <inkml:trace contextRef="#ctx0" brushRef="#br0" timeOffset="1693.316">3279 508,'-15'34,"1"25,2 7,8-7,5-14</inkml:trace>
  <inkml:trace contextRef="#ctx0" brushRef="#br0" timeOffset="1930.889">3138 198,'0'0</inkml:trace>
  <inkml:trace contextRef="#ctx0" brushRef="#br0" timeOffset="2183.799">3702 1,'7'5,"0"0,-1 0,0 1,0 1,0-1,-1 1,1-1,-2 2,1-1,-1 0,0 1,-1 0,1 0,-2 0,1 0,-1 0,0 1,-1 1,3 163,-6-109,2 158,25-82,-10-79,-9-60,-1-6</inkml:trace>
  <inkml:trace contextRef="#ctx0" brushRef="#br0" timeOffset="2431.096">3589 423,'43'5,"29"1,7 1,-5 2,-11 1,-11-2,-9-2,-8-2,-4-2,-9-1</inkml:trace>
  <inkml:trace contextRef="#ctx0" brushRef="#br0" timeOffset="2676.294">4323 536,'19'34,"7"20,-2 1</inkml:trace>
  <inkml:trace contextRef="#ctx0" brushRef="#br0" timeOffset="2825.88">4239 226,'0'0</inkml:trace>
  <inkml:trace contextRef="#ctx0" brushRef="#br0" timeOffset="3128.251">4606 311,'120'281,"-115"-271,-2-3,1 0,-1 0,1 0,0 0,0-1,1 1,0-1,0 0,1-1,-1 1,1-1,0 0,4 1,-9-5,1-1,-1 1,1-1,0 0,-1 1,1-1,-1 0,1 0,0 0,-1-1,1 1,0 0,-1-1,1 1,-1-1,1 1,-1-1,1 0,-1 1,1-1,-1 0,0 0,0 0,1 0,-1 0,0-1,0 1,0 0,0 0,0-1,0 1,0-1,-1 1,1-1,0 0,22-58,-22 58,5-19,-1-4,1 0,1 1,1 0,2 0,0 1,2 0,0 0,1 2,2-1,0 2,1 0,5-4,2 6</inkml:trace>
  <inkml:trace contextRef="#ctx0" brushRef="#br0" timeOffset="3510.975">5254 565,'72'-31,"-2"-3,-1-3,2-5,-63 38,-1 1,0-1,0 1,0-1,-1-1,1 1,-1-1,0 0,0 0,-1-1,1 0,-1 0,0 0,-1-1,0 1,0-1,0 0,-1 0,1-2,-5 7,1 0,0-1,-1 1,1-1,-1 1,0 0,0-1,0 1,0 0,0 0,0 0,0 0,-1 0,1 0,-1 0,0 0,1 1,-1-1,0 1,0-1,0 1,0 0,0-1,0 1,-1 0,1 0,0 1,-1-1,1 0,0 1,-1 0,-1-1,-81-3,67 7,1 1,-1 1,0 1,1 0,0 1,1 1,-1 0,2 2,-1-1,1 2,1 0,0 1,0 0,1 1,1 1,0 0,1 1,1 0,0 0,1 1,0 0,2 1,-6 15,11-24,1 0,0 0,0 0,1 0,0 0,0 0,1 1,0-1,0 0,1-1,0 1,0 0,1 0,0-1,1 0,-1 1,1-1,1-1,-1 1,1-1,1 1,-1-1,1-1,0 1,8 8,1-2,0 1,1-2,1 0,-1-1,2 0,-1-2,2 0,7 2,2-2,0-2,0 0,0-2,1-2,0 0,-1-2,1-1,16-3,-16-1,-4-2</inkml:trace>
</inkml:ink>
</file>

<file path=ppt/ink/ink5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9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85,'15'144,"-6"1,-7 9,-25 117,-8-82,9-51,22-137,0-1,1 1,-1 0,0-1,0 1,1 0,-1 0,0-1,1 1,-1-1,1 1,-1 0,1-1,-1 1,1-1,-1 1,1-1,-1 1,1-1,0 1,-1-1,1 0,0 1,-1-1,1 0,0 0,0 0,-1 1,1-1,0 0,0 0,-1 0,1 0,0 0,0 0,-1 0,1-1,0 1,0 0,-1 0,1-1,0 1,-1 0,1-1,0 1,-1 0,1-1,-1 1,1-1,0 1,-1-1,1 1,-1-1,1 0,-1 1,0-1,1 0,-1 1,0-1,1 0,-1 1,0-1,0 0,0 0,0 1,1-2,6-13</inkml:trace>
  <inkml:trace contextRef="#ctx0" brushRef="#br0" timeOffset="235.798">0 678,'38'0,"33"-5,8-2,0-4,-3 0,-10-3,-6 1,-4-3,-7 2,-7 3,-6-1,-4 2,-2-4,-3 2,-4-2,-3-4,-4 2</inkml:trace>
  <inkml:trace contextRef="#ctx0" brushRef="#br0" timeOffset="617.06">932 0,'-110'720,"106"-527,5-189,0 0,0-1,0 1,0-1,1 1,0-1,0 0,0 0,0 0,0 0,0 0,1 0,0 0,-1-1,1 1,0-1,0 0,0 0,1 0,-1 0,0-1,1 1,-1-1,1 0,0 0,-1 0,1 0,0-1,-1 0,1 1,0-1,0 0,-1-1,1 1,0-1,-1 0,1 0,0 0,-1 0,1-1,-1 1,0-1,1 0,-1 0,0 0,1-1,15-8,-1 0,0-1,-1-1,0-1,-1 0,9-12,64-50,-89 75,1 1,0-1,0 0,-1 1,1-1,0 1,0-1,-1 1,1-1,0 1,0 0,0-1,0 1,0 0,0 0,0-1,0 1,0 0,0 0,0 0,0 0,-1 0,1 1,0-1,0 0,0 0,0 1,0-1,0 0,0 1,0-1,-1 1,1-1,0 1,0-1,-1 1,1 0,0-1,-1 1,1 0,0-1,-1 1,1 0,-1 0,1 0,-1 0,0 0,1-1,-1 1,0 0,0 0,0 0,1 0,-1 1,3 58,-3-52,-1 15,8 81,-7-101,1-1,0 1,0-1,0 1,0-1,0 0,0 1,1-1,-1 0,1 0,-1 0,1 0,0 0,0 0,0 0,0-1,0 1,0-1,1 0,-1 1,0-1,1 0,-1 0,1 0,-1-1,1 1,-1-1,1 1,0-1,-1 0,1 0,-1 0,1 0,0-1,-1 1,1-1,19-3</inkml:trace>
  <inkml:trace contextRef="#ctx0" brushRef="#br0" timeOffset="970.591">1553 988,'37'-5,"0"-1,-1-2,0-2,-1-1,0-2,-1-1,7-5,-35 17,-1-1,0 1,0-1,0 0,0-1,-1 1,1-1,-1 0,0 0,0 0,0 0,-1-1,1 0,-1 1,0-1,0 0,-1-1,0 1,0 0,0-1,0 1,-1-1,0 0,0 0,-1 1,1-1,-1 0,0 0,-1 1,0-1,0 0,0 0,0 1,-1-1,0 1,0 0,0-1,-4-4,3 7,1 0,-1 0,-1 0,1 0,0 1,-1-1,0 1,1 0,-1 0,0 0,0 1,0-1,0 1,0 0,-1 0,1 0,0 1,0-1,-1 1,1 0,0 0,-1 1,1-1,0 1,0 0,0 0,-1 1,1-1,0 1,1 0,-1 0,-3 2,-108 90,105-83,1 0,0 1,1 0,0 0,1 1,0 0,1 1,0-1,1 1,1 2,2-10,1 0,0-1,0 1,1 0,0 0,0 0,0 0,1-1,0 1,0 0,0 0,1-1,0 1,0-1,0 1,1-1,0 0,0 0,0 0,0 0,1 0,0-1,0 0,0 0,1 0,0 1,9 4,1-1,0 0,0-1,0 0,1-2,0 0,0 0,1-1,-1-1,1-1,-1-1,1 0,0-1,16-2,-6 2</inkml:trace>
</inkml:ink>
</file>

<file path=ppt/ink/ink5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29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7,'0'-5,"0"3,0 7,-5 3,-1 4,0 5,1-4,6-6,3-8,1-9,-5 3,-3 1</inkml:trace>
</inkml:ink>
</file>

<file path=ppt/ink/ink5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30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1,'-9'4,"-9"8,-1-5,8-2,6-7,8-4,-1 0,-1 0</inkml:trace>
</inkml:ink>
</file>

<file path=ppt/ink/ink5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46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0 170,'284'25,"-236"-25,-47 0,0 0,-1 0,1 0,0 0,0 0,0 0,-1 0,1 0,0 0,0-1,-1 1,1 0,0-1,0 1,-1 0,1-1,0 1,-1-1,1 1,0-1,-1 1,1-1,-1 0,1 1,-1-1,1 0,-1 1,0-1,1 0,-1 1,0-1,0 0,1 0,-1 1,0-1,0 0,0 0,0 0,0 1,0-1,0 0,0 0,0 0,0 1,-1-1,1 0,0 0,0 1,-1-1,1 0,0 0,-1 1,1-1,-1 0,-114-144,100 125</inkml:trace>
</inkml:ink>
</file>

<file path=ppt/ink/ink5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44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597 655,'-1'0,"1"0,0 0,-1-1,1 1,0 0,-1 0,1 0,0-1,-1 1,1 0,0 0,0-1,-1 1,1 0,0-1,0 1,0 0,0-1,-1 1,1 0,0-1,0 1,0-1,0 1,0 0,0-1,0 1,0 0,0-1,0 1,0-1,0 1,0 0,0-1,0 1,0 0,1-1,-1 1,0 0,0-1,0 1,1 0,-1-1,0 1,0 0,1 0,-1-1,0 1,0 0,1 0,-1-1,0 1,1 0,-1 0,0 0,1 0,-1 0,1-1,-1 1,0 0,1 0,-1 0,0 0,1 0,-1 0,1 0,-1 0,0 0,1 1,-1-1,-23-20,10 15,1 0,-1 2,-1-1,1 2,0 0,-1 0,1 1,-1 1,1 0,-1 1,0 0,1 1,0 1,0 0,-2 1,-9 4,0 1,0 0,1 2,0 1,1 1,0 1,1 0,0 2,2 0,0 1,0 2,-7 9,16-15,1 0,0 1,1 0,0 0,1 0,1 1,0 0,-2 14,6-24,1-1,0 0,0 1,0-1,1 1,0 0,0-1,0 1,0-1,1 1,0-1,0 1,0-1,0 1,1-1,-1 0,1 0,0 1,1-1,-1-1,1 1,-1 0,1-1,0 1,1-1,-1 0,0 0,1 0,0 0,0-1,0 0,3 2,7 1,1-1,0-1,0 0,0-1,1 0,-1-2,0 0,0 0,1-1,0-1,13-4,0-1,0-1,-1-1,-1-1,0-2,0-1,-1-1,-1-1,0-1,-1-1,-1-1,-1-1,0-2,-2 0,0-1,5-9,72-99,-97 131,0-1,-1 0,1 1,0-1,0 0,0 1,0-1,0 0,0 1,0-1,0 0,1 1,-1-1,0 0,0 1,0-1,0 0,0 1,1-1,-1 0,0 1,0-1,0 0,1 0,-1 1,0-1,0 0,1 0,-1 1,0-1,1 0,-1 0,0 0,0 0,1 0,-1 1,1-1,-1 0,0 0,1 0,-1 0,0 0,1 0,-1 0,0 0,1 0,-1 0,0 0,1 0,-1-1,0 1,1 0,-1 0,0 0,1 0,-1 0,0-1,0 1,1 0,-1 0,0-1,0 1,1 0,-1 0,-3 31,-2-15,0 0,1 0,1 1,1 0,0 0,1-1,1 1,0 0,2 0,0 0,0 0,2-1,0 1,1-1,0 0,2 0,-5-12,-1-1,1 0,1 0,-1 0,0 0,1 0,0 0,-1-1,1 1,0-1,0 0,0 1,1-2,-1 1,0 0,1-1,0 1,0-1,0-18,-6 3</inkml:trace>
  <inkml:trace contextRef="#ctx0" brushRef="#br0" timeOffset="516.03">117 175,'-6'-10,"37"13,-22-2,316 6,-212 14,-113-22,0 1,-1 0,1 0,0-1,0 1,0 0,0 0,0-1,0 1,0 0,0 0,0-1,0 1,0 0,0 0,0-1,0 1,0 0,0 0,0-1,1 1,-1 0,0 0,0 0,0-1,0 1,0 0,1 0,-1 0,0-1,0 1,0 0,1 0,-1 0,0 0,0-1,0 1,1 0,-1 0,0 0,0 0,1 0,-1 0,0 0,0 0,1 0,-1 0,0 0,0 0,1 0,-1 0,0 0,-22-16,20 15,-217-118,212 107,30 16,-4 1</inkml:trace>
  <inkml:trace contextRef="#ctx0" brushRef="#br0" timeOffset="914.853">1077 571,'24'4,"17"3,7-1,0-1,-4-2,-4-1,-4-1,-4 0,-2-1,-1 0,-2-1,-4 1</inkml:trace>
  <inkml:trace contextRef="#ctx0" brushRef="#br0" timeOffset="1162.505">1132 825,'34'4,"25"3,8-6,-3-3,-8 0,-8-1,-8 1,-6 0,-8 1</inkml:trace>
  <inkml:trace contextRef="#ctx0" brushRef="#br0" timeOffset="1680.994">2121 260,'-40'30,"2"1,2 3,0 0,3 2,-21 30,51-64,0 1,0 0,0 0,0 0,1 0,-1 0,1 0,0 1,0-1,0 1,0 0,1 0,0 0,-1-1,1 1,1 0,-1 0,1 0,-1 0,1 1,0-1,1 0,-1 0,1 0,-1 0,1 0,1 0,-1-1,0 1,1 0,0 0,0-1,0 1,0-1,1 0,-1 1,1-1,0 0,0-1,0 1,0 0,8 0,0-1,0 0,0 0,0-1,1-1,-1 0,0 0,0-1,1-1,-1 0,0 0,0-1,-1 0,1-1,-1-1,1 1,-1-2,-1 1,1-1,-1-1,4-3,13-8,-1-2,-1 0,-1-1,0-2,-2 0,-1-1,5-9,-14 19,-1-1,0 1,-1-1,-1-1,0 0,-1 0,0-1,-2 0,0 0,-1 0,0 0,-2-1,0 1,-1-1,0 0,-2 0,-2-14,1 26,-1 0,0 1,0-1,0 1,-1-1,1 1,-1 0,-1 1,1-1,-1 1,0-1,0 2,0-1,0 0,-1 1,1 0,-1 0,0 1,0 0,0 0,0 0,0 0,-1 1,1 0,0 1,-1-1,1 1,0 0,-1 1,1 0,0 0,0 0,-1 1,1-1,0 2,0-1,0 1,1-1,-1 2,1-1,0 1,-1-1,2 1,-1 1,0-1,1 1,0 0,0 0,0 0,-3 5,1 1,1 0,-1 0,2 0,0 0,0 1,1 0,0-1,1 1,0 0,1 1,1-1,0 0,0 0,1 0,1 0,0 0,1 0,0 0,0-1,2 1,-1-1,1 0,1 0,0-1,0 1,1-1,1-1,0 1,0-1,0-1,1 1,7 3,-7-4,1 0,0-1,0 0,0 0,1-1,0-1,0 0,1 0,-1-1,1-1,0 0,0-1,0 0,1 0,-1-1,0-1,0 0,1-1,-1 0,0-1,0-1,0 0,8-3,4-7</inkml:trace>
  <inkml:trace contextRef="#ctx0" brushRef="#br0" timeOffset="2014.111">2713 91,'0'46,"-2"-16,1 1,2-1,2 0,0 0,2 0,1 0,10 26,-14-49,0 0,1 0,0 0,1 0,-1 0,1-1,1 0,-1 0,1 0,0 0,0-1,1 0,3 3,-6-8,0 0,-1-1,1 1,0-1,-1 0,1 0,0 0,-1 0,1-1,-1 1,0 0,1-1,-1 0,0 0,0 1,0-1,0 0,0-1,0 1,-1 0,1 0,-1-1,0 1,0-1,1 0,-1 1,-1-1,1 0,0 1,-1-1,1 0,-1 0,0 1,0-2,3-6,32-131,41-9,-64 135,1 3</inkml:trace>
  <inkml:trace contextRef="#ctx0" brushRef="#br0" timeOffset="2916.215">1922 852,'34'-9,"45"-4,18 1,2 2,-6-2,-9 2,-9 1,-9 4,-9 1,-11-2,-3-2,-4 2,-3 2,-5 1,-1-4,-6 0</inkml:trace>
  <inkml:trace contextRef="#ctx0" brushRef="#br0" timeOffset="3502.757">2176 1079,'-38'18,"1"1,0 2,1 2,2 2,0 1,-4 7,31-27,0 1,1 0,0 1,0-1,1 1,0 0,0 1,1-1,0 1,0 0,0 3,3-9,0 0,0 0,1 1,-1-1,1 0,-1 0,1 0,0 1,0-1,1 0,-1 0,1 0,0 0,-1 1,1-1,0 0,1 0,-1-1,1 1,-1 0,1 0,0-1,0 1,0-1,0 1,0-1,1 0,-1 0,1 0,-1 0,1 0,0-1,0 1,2 0,11 2,0 0,1-1,-1 0,1-2,0 0,0-1,-1 0,1-2,9-1,-16 2,13-3,0-1,0-1,0-1,-1-2,0 0,0-1,-1-1,0-1,-1 0,-1-2,0-1,-1 0,0-1,6-9,-11 12,0 0,-2-1,1-1,-2 0,0 0,-1-1,-1-1,0 1,-1-1,-1 0,0-1,-1 0,-1 0,-1 0,-1 0,0 0,-1 0,-1-1,-2-4,2 18,-1 1,0 0,-1-1,1 1,-1 0,1 0,-1 0,-1 0,1 0,0 0,-1 1,0-1,0 1,0-1,0 1,-1 0,1 1,-1-1,0 0,1 1,-1 0,0 0,-1 0,1 1,0-1,0 1,-1 0,1 0,-1 0,1 1,0-1,-1 1,1 0,-1 1,1-1,-1 1,1 0,-1 0,1 0,0 1,0-1,-1 1,1 0,-6 5,0 0,1 1,-1 0,2 1,-1 0,2 0,-1 0,1 1,0 0,1 1,0 0,1 0,0 0,1 0,0 1,1-1,0 1,1 0,0 0,1 0,0 0,1 1,0-1,1 0,1 0,0 0,0 0,1 0,4 9,-1-7,1-1,0 1,1-1,1-1,0 1,0-2,1 1,1-1,0-1,1 0,-1 0,2-1,-1-1,2 0,1 0,52 2,-49-14</inkml:trace>
  <inkml:trace contextRef="#ctx0" brushRef="#br0" timeOffset="3848.051">2826 881,'-42'101,"3"1,-11 61,48-160,1 1,-1-1,1 0,0 0,0 0,0 1,1-1,-1 1,1-1,-1 0,1 1,0-1,1 1,-1-1,1 1,-1-1,1 0,0 1,0-1,1 0,-1 0,0 0,1 0,0 0,0 0,0 0,0-1,0 1,1 0,-1-1,1 0,-1 0,1 0,0 0,0 0,0 0,0-1,0 0,1 1,1-1,13 1,0 0,1-2,-1-1,0 0,1-1,-1-1,0 0,-1-2,1 0,5-3,7-8,-26 8</inkml:trace>
  <inkml:trace contextRef="#ctx0" brushRef="#br0" timeOffset="4100.099">2572 1079,'39'-5,"21"-1,6 0,-3 1,-8 1,-13 2</inkml:trace>
</inkml:ink>
</file>

<file path=ppt/ink/ink5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49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1077,'481'0,"-430"5,-33 1</inkml:trace>
  <inkml:trace contextRef="#ctx0" brushRef="#br0" timeOffset="702.975">57 1331,'45'36,"-30"-30,0-1,1-1,-1-1,1 0,0-1,0 0,0-2,0 0,0 0,3-2,16 1,219-29,-230 34,-7 2</inkml:trace>
  <inkml:trace contextRef="#ctx0" brushRef="#br0" timeOffset="10634.496">1468 767,'1'-2,"-1"1,0 0,0-1,0 1,0-1,-1 1,1-1,0 1,0 0,-1-1,1 1,-1 0,0-1,1 1,-1 0,0 0,1-1,-1 1,0 0,0 0,0 0,0 0,0 0,-1 0,1 1,0-1,0 0,0 0,-1 1,1-1,0 1,-1-1,1 1,-1 0,1-1,0 1,-1 0,1 0,-1 0,1 0,-1 0,1 0,0 1,-1-1,-61 23,43-11,2 1,0 1,0 1,2 1,0 0,0 1,2 0,0 1,1 1,-5 10,15-26,0 1,1-1,-1 1,1 0,0 0,0 0,0 0,0 0,1 1,-1-1,1 0,0 1,1-1,-1 1,1 0,0-1,0 1,0-1,0 1,1-1,0 1,0-1,0 0,1 1,-1-1,1 0,0 0,0 0,1 0,-1 0,1 0,0-1,0 1,0-1,0 0,0 0,1 0,0 0,-1-1,1 1,4 0,3-1,0 0,1-1,-1-1,1 0,0-1,-1 0,1 0,-1-2,0 1,0-1,0-1,0 0,0-1,-1 0,0 0,0-1,3-2,13-10,1-2,-2 0,-1-1,-1-2,13-16,-9 8,-1-2,-1-1,-2-1,-2-1,16-34,-29 51,0 0,-1 0,-1 0,-1-1,-1 1,-1-1,0 0,-2 0,0-1,-1 1,-1 0,-1 0,-1-5,2 18,1-1,-1 1,-1 0,1 0,-1 0,0 0,-1 0,1 1,-1-1,-1 1,1-1,-1 1,0 0,-1 0,1 1,-1-1,0 1,-1 0,1 1,-1-1,0 1,0 0,0 1,-1-1,1 1,-1 0,0 1,0 0,0 0,0 0,0 1,0 0,0 0,0 1,-1 0,1 0,0 1,-4 0,0 4,1 1,-1-1,1 2,0-1,0 2,1-1,0 1,0 0,1 1,0 0,0 1,1-1,1 1,-1 1,2-1,-1 1,2 0,-1 0,1 1,1-1,0 1,1 0,0 0,1 0,0 0,1 0,0 0,1 0,0 0,1 0,1-1,0 1,0 0,1-1,0 0,1 0,5 7,-1-2,2-2,0 1,0-2,1 1,1-2,0 1,1-2,0 0,1-1,13 7,-4-4,1-1,0-1,1-1,-1-2,2-1,-1 0,1-2,5-1,19 3,-33 0</inkml:trace>
  <inkml:trace contextRef="#ctx0" brushRef="#br0" timeOffset="10949.299">791 1190,'800'-90,"-479"47,-302 40,-3 0,0 0,1 1,-1 1,1 1,-1 0,1 1,-1 1,11 2,-11 3</inkml:trace>
  <inkml:trace contextRef="#ctx0" brushRef="#br0" timeOffset="11551.544">1412 1501,'-70'35,"1"4,2 2,-9 12,70-50,0 1,-1 0,1 1,1-1,-1 1,0 0,1 1,0-1,1 1,-1 0,1 0,0 1,1-1,-1 1,1 0,1 0,-1 0,1 0,0 0,1 0,0 1,0-1,0 0,1 1,0-1,1 1,-1-1,1 1,1-1,0 0,0 0,0 0,1 1,2-4,0 1,0-1,1 0,0 0,0 0,0-1,0 0,0 0,1-1,-1 0,1 0,-1 0,1-1,0 0,0 0,0-1,-1 1,1-2,0 1,0-1,0 0,0 0,-1-1,1 0,-1 0,1-1,-1 1,0-2,1 1,17-10,-1 0,0-1,-1-1,-1-1,0-1,-1-1,-1-1,-1-1,-1 0,0-1,-2-1,0 0,-2-1,0-1,-2 0,0-1,-2 0,-1 0,-1-1,-1 0,2-24,-5 38,-2 0,0-1,0 1,-1 0,-1-1,0 1,-1 0,0 0,-1 0,0 0,-1 0,0 0,-1 1,0 0,-1 0,0 0,0 1,-2 0,1 0,-1 1,-1-1,5 7,1 0,-1 1,1 0,-1 0,0 0,0 0,0 1,0-1,0 1,0 0,0 0,0 1,0-1,-1 1,1 0,0 0,0 0,-1 1,1-1,0 1,0 0,0 0,0 1,0-1,0 1,0 0,0 0,1 0,-1 0,1 1,-1 0,1 0,-4 3,0 1,0 1,1-1,0 1,0 0,0 1,1-1,1 1,0 0,0 0,0 1,1-1,0 5,-3 18,2-1,0 1,3 0,0 0,2 0,2 0,4 18,-3-33,0 0,2-1,0 1,1-1,0-1,1 1,1-1,1 0,0-1,1 0,0-1,1 0,1-1,0 0,10 6,17-3,-25-17</inkml:trace>
  <inkml:trace contextRef="#ctx0" brushRef="#br0" timeOffset="11931.713">1976 1190,'-180'429,"168"-404,2-7,1 1,1 0,0 0,1 1,2 0,0 0,1 0,0 1,2 0,0 9,3-27,-1 1,1-1,0 0,0 1,0-1,1 0,-1 0,1 1,0-1,-1-1,1 1,1 0,-1 0,0-1,1 1,-1-1,1 0,0 1,0-1,-1-1,1 1,1 0,-1-1,0 1,0-1,1 0,-1 0,2 0,99 2,-86-6,-7 2,-1-1,0 1,0-1,-1-1,1 0,0 0,-1-1,0 0,0-1,0 0,0 0,-1-1,7-6,-3-5</inkml:trace>
  <inkml:trace contextRef="#ctx0" brushRef="#br0" timeOffset="12171.381">1638 1472,'53'10,"22"2,3 0,-7-2,-10-3,-12-2,-8-3,-8-1,-3-1,-8 0</inkml:trace>
  <inkml:trace contextRef="#ctx0" brushRef="#br0" timeOffset="13954.48">2767 315,'-23'-1,"1"2,0 1,-1 0,1 2,1 0,-19 7,34-9,-1 1,1-1,0 1,0 0,0 1,0-1,1 1,-1 1,1-1,0 1,0 0,1 0,-1 0,1 0,0 1,1 0,-1 0,1 0,0 0,1 0,0 1,0-1,0 1,0 1,-2 184,7-109,-3 680,-12-677,9-77,0 0,1 0,0 0,1 0,0 1,0-1,1 0,0 1,0-1,1 0,1 0,-1 1,2-1,-1 0,1 0,0-1,5 8,-5-14,0 0,0 0,0-1,1 0,-1 1,1-2,-1 1,1 0,-1 0,1-1,-1 0,1 0,0 0,-1 0,1 0,-1-1,1 0,-1 0,1 0,-1 0,0 0,1-1,-1 1,0-1,0 0,3-2,2 1,20-8,-1 2,1 0,0 2,1 2,0 0,0 2,0 1,2 1,-19 2</inkml:trace>
  <inkml:trace contextRef="#ctx0" brushRef="#br0" timeOffset="16820.464">2936 1359,'24'-4,"-1"-1,0-1,0-2,-1 0,0-1,0-1,-1-1,-1-1,0 0,0-2,-1 0,-1-2,0 0,-1 0,-1-2,10-14,-13 18,1 2,-1 0,-1-1,0-1,-1 0,0 0,-1-1,-1-1,-1 1,0-2,-1 1,0-1,-2 0,0 0,0 0,0-12,-5 28,1 0,-1 0,0 0,0 0,0-1,1 1,-1 0,0 0,0 0,0 0,-1 0,1 0,0 0,0 0,-1 0,1 0,0 0,-1 0,1 0,-1 0,1 0,-1 0,0 0,1 0,-1 1,0-1,1 0,-1 0,0 1,0-1,0 1,0-1,0 0,0 1,0 0,0-1,0 1,0 0,0-1,0 1,0 0,0 0,0 0,0 0,0 0,0 0,0 0,0 0,0 0,0 1,-1-1,1 0,-48 33,35-19,0 0,0 1,2 1,0 0,0 0,2 1,0 1,1 0,1 0,0 0,2 1,0 0,1 1,1-1,1 1,-1 14,3-28,0 0,1 1,-1-1,1 0,1 0,-1 0,1 0,0 0,0 0,1 0,-1 0,1 0,1 0,-1-1,1 1,0-1,0 0,1 1,0-2,-1 1,2 0,-1-1,0 0,1 0,0 0,0 0,0-1,0 0,1 0,-1 0,2-1,15 2,1-1,-1-1,1-1,0-1,0-1,-1-1,1-2,-1 0,0-1,0-1,0-1,-1-1,7-3,13-5,0-2,-1-2,-1-1,-1-2,12-11,-37 25,1 0,-2-1,1-1,-1 0,-1-1,0 0,0 0,-2-1,1-1,-2 1,2-4,-9 13,-1 1,1-1,-1 1,0-1,1 0,-2 1,1-1,0 1,-1-1,1 0,-1 1,0-1,0 1,-1 0,1-1,-1 1,1 0,-1 0,0 0,0 0,-1 0,1 0,-1 1,1-1,-1 1,0 0,0-1,0 1,0 0,0 1,0-1,-1 1,1-1,0 1,-1 0,1 0,-1 1,1-1,-1 1,0-1,1 1,-1 0,0 1,1-1,-1 0,1 1,-1 0,1 0,-1 0,1 0,0 1,-1 0,1-1,0 1,-2 1,-5 3,0 0,1 0,0 0,0 1,0 1,1-1,0 1,1 1,-1 0,2 0,-1 0,1 1,1-1,-1 1,2 1,0-1,0 1,0 0,2 0,-1 1,3-7,-1-1,1 1,0 0,0 0,1 0,-1 0,1-1,0 1,0 0,1 0,0-1,0 1,0-1,0 0,0 1,1-1,0 0,0 0,0-1,0 1,1-1,-1 1,1-1,0 0,0-1,0 1,0-1,1 1,-1-1,0 0,6 1,2 1,1 0,1 0,-1-1,0-1,1 0,-1-1,1 0,-1-1,1-1,-1 0,2-1,17-3,-1-2,1-1,-2-2,1 0,-1-3,-1 0,0-2,-1 0,8-8,-19 8,-5 1</inkml:trace>
  <inkml:trace contextRef="#ctx0" brushRef="#br0" timeOffset="17589.369">4206 1105,'1'1,"0"0,0 0,1 0,-1 0,0 0,1 0,-1 0,1 0,-1-1,1 1,-1-1,1 1,0-1,-1 1,1-1,0 0,-1 0,1 0,0 0,-1 0,1 0,0-1,-1 1,1 0,-1-1,1 0,0 1,-1-1,1 0,-1 1,0-1,1 0,-1 0,0 0,1-1,17-9,0-1,-1-1,-1 0,-1-1,1-1,-2 0,0-2,5-7,-10 12,-4 6,0 0,-1-1,0 1,0-1,-1 0,1 0,-2-1,1 1,-1-1,0 0,-1 0,1 0,-2 0,1 0,-1-1,0 1,-1 0,0-1,0 1,-1-1,0 8,1 0,-1-1,1 1,-1 0,0-1,1 1,-1 0,0 0,0 0,0 0,0 0,0 0,0 0,0 0,-1 0,1 0,0 0,0 1,-1-1,1 1,0-1,-1 1,1-1,-1 1,1 0,0 0,-1-1,1 1,-1 0,1 0,-1 1,1-1,-1 0,1 0,0 1,-1-1,1 1,0-1,-1 1,1-1,0 1,-1 0,-50 40,33-17,2 0,0 2,2 0,0 1,2 1,1 0,2 0,0 1,2 0,0 8,7-31,0 0,0 1,1-1,0 0,0 0,1 0,0 0,0 0,0 0,1 0,-1 0,2 0,-1 0,1-1,-1 1,1-1,1 0,-1 1,1-2,0 1,0 0,1-1,-1 0,1 0,0 0,0 0,0-1,0 0,1 0,-1-1,1 1,0-1,0 0,0 0,8 2,0-1,0-1,0 1,0-2,1 0,-1-1,0 0,1-2,-1 1,0-2,0 1,0-2,-1 0,1-1,-1 0,0-1,10-6,1-4</inkml:trace>
  <inkml:trace contextRef="#ctx0" brushRef="#br0" timeOffset="18372.566">3472 484,'558'-21,"-272"14,-330-10,-7 7,30 8,0-2,1 0,0-1,0-1,0-1,0 0,1-2,1 0,-1-1,2-1,-16-12,32 23,0 0,0-1,0 0,0 1,1-1,-1 1,0-1,0 0,0 0,0 0,1 1,-1-1,0 0,1 0,-1 0,1 0,-1 0,1 0,-1 0,1 0,0-1,0 1,-1 0,1 0,0 0,0 0,0 0,0 0,0-1,0 1,1 0,-1 0,0 0,0 0,1 0,-1 0,1 0,-1 0,1 0,0 0,10-6</inkml:trace>
  <inkml:trace contextRef="#ctx0" brushRef="#br0" timeOffset="18816.747">5335 795,'-33'28,"-239"347,225-335,31-33</inkml:trace>
  <inkml:trace contextRef="#ctx0" brushRef="#br0" timeOffset="19084.463">4939 682,'15'14,"19"20,8 8,2 2,-2-6,-3-5,-3-4,-8-1,-4-1,-1-1,0-4,1-1,2 1,-5 1,0-4,-4 1,0-4,-3-4</inkml:trace>
  <inkml:trace contextRef="#ctx0" brushRef="#br0" timeOffset="19670.711">5786 795,'18'45,"-2"1,-2 0,-2 1,-2 1,-3 0,-1 0,-3 0,-1 6,-6-35,-4-26,-5-31,12 5,1 1,2-1,1 1,1 0,2 0,1 0,2 1,1 0,1 0,2 1,1 1,4-5,86-148,-102 179,-1-1,1 1,0 0,0 0,1 1,-1-1,1 0,-1 1,1-1,0 1,0 0,0 0,0 0,0 1,0-1,1 1,-1-1,1 1,-1 0,1 0,-1 1,1-1,-1 1,1-1,0 1,-1 1,1-1,-1 0,1 1,-1 0,1-1,-1 1,1 1,-1-1,1 0,-1 1,0 0,0 0,0 0,0 0,0 0,-1 1,1-1,-1 1,1-1,-1 1,1 1,4 8,-1 0,0 0,0 1,-1-1,-1 2,0-1,-1 0,0 1,-1-1,-1 1,0 0,-1-1,0 8,-1-14,1-6</inkml:trace>
  <inkml:trace contextRef="#ctx0" brushRef="#br0" timeOffset="20103.227">5730 343,'429'-30,"-430"30,1-1,-1 1,1-1,0 0,-1 1,1-1,0 0,-1 1,1-1,0 0,0 1,-1-1,1 0,0 0,0 1,0-1,0 0,0 0,0 1,0-1,0 0,0 0,1 1,-1-1,0 0,0 1,1-1,-1 0,0 1,1-1,-1 0,1 1,-1-1,1 1,-1-1,1 0,-1 1,1-1,0 1,-1 0,1-1,0 1,-1 0,1-1,0 1,-1 0,1 0,0-1,0 1,-1 0,1 0,0 0,0 0,-1 0,1 0,0 0,0 0,-1 0,1 1,0-1,-1 0,1 1,-114-117,99 95</inkml:trace>
  <inkml:trace contextRef="#ctx0" brushRef="#br0" timeOffset="21418.418">6407 61,'2'-4,"0"0,1 0,-1 0,1 0,-1 1,1-1,0 1,1 0,-1 0,1 0,-1 0,1 1,0 0,0-1,0 1,0 0,0 1,0-1,1 1,-1 0,0 0,1 0,-1 1,1-1,-1 1,1 0,-1 1,1-1,-1 1,1-1,-1 2,0-1,1 0,-1 1,0-1,0 1,0 0,0 0,0 1,-1-1,1 1,-1-1,0 1,1 0,-1 1,-1-1,1 0,0 1,-1 0,0-1,1 1,-2 0,1 0,0 0,-1 0,0 1,0-1,0 0,0 3,3 115,-6-94,-12 195,-4 74,-10-18,28 40,0-316,0-1,-1 1,1 0,-1-1,0 1,0-1,0 1,0-1,0 1,0-1,-1 1,1-1,-1 0,0 0,0 0,1 0,-1 0,0 0,-1-1,1 1,0-1,0 1,-1-1,1 0,-1 0,1 0,-1 0,0 0,1-1,-3 1,-90 1,49-3,-1 9,29-2</inkml:trace>
</inkml:ink>
</file>

<file path=ppt/ink/ink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6:55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1,'-10'33,"-3"17,6 3,8-6,5-12</inkml:trace>
</inkml:ink>
</file>

<file path=ppt/ink/ink5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0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52 200,'-2'2,"0"-1,0 0,0 1,1 0,-1-1,0 1,1 0,-1 0,1 0,0 0,0 0,0 0,0 1,0-1,0 0,1 0,-1 1,0-1,1 0,0 1,0-1,0 0,0 1,0 1,0 0,-15 137,10-116,2-1,1 1,0 0,2 0,1-1,1 1,1 0,3 5,-5-16,1-1,0-1,2 1,-1 0,1-1,1 1,0-1,1 0,0-1,1 0,1 0,-1 0,1-1,3 3,-8-12,-1 1,0-1,0 0,0 0,1 0,-1 0,1 0,-1-1,0 1,1-1,-1 0,1 1,-1-1,1 0,0 0,-1-1,1 1,-1 0,1-1,-1 0,0 1,1-1,-1 0,0 0,1 0,-1-1,0 1,0-1,0 1,0-1,0 1,1-3,53-68,-49 61,107-210,-114 220,0 0,1 0,-1 0,0 0,1 1,-1-1,0 0,1 0,-1 1,1-1,-1 0,1 1,0-1,-1 0,1 1,0-1,-1 1,1-1,0 1,0-1,-1 1,1 0,0-1,0 1,0 0,-1 0,1 0,0-1,0 1,0 0,0 0,0 0,-1 0,1 0,0 1,0-1,0 0,0 0,-1 0,1 1,0-1,0 1,0-1,-1 0,1 1,0-1,-1 1,1-1,0 1,-1 0,1-1,-1 1,1 0,-1-1,1 1,-1 0,1 0,-1 0,0-1,1 1,23 52,-17-26,1-1,1 0,2 0,0-1,2-1,5 7,-16-28,0 0,1 0,-1 0,1 0,-1-1,1 1,0-1,0 0,0 0,1 0,-1 0,0-1,1 1,-1-1,1 0,-1 0,1 0,0 0,0-1,-1 1,1-1,0 0,0 0,-1 0,1-1,0 1,-1-1,1 0,0 0,-1 0,1-1,-1 1,1-2,7-2,0 0,-1-1,0-1,0 0,-1 0,0-1,0 0,-1-1,8-9,9-20,-1-1,-2-1,-2-2,-2 0,3-12,-7 19,-1-1,-2-1,-2 0,-1 0,-2 0,-2-1,-1 0,-2 0,-2-20,-7 27,8 32,0-1,0 1,0-1,0 0,0 1,-1-1,1 0,0 1,0-1,0 0,0 1,0-1,0 0,-1 1,1-1,0 0,0 0,-1 1,1-1,0 0,0 0,-1 1,1-1,0 0,0 0,-1 0,1 0,0 1,-1-1,1 0,0 0,-1 0,1 0,0 0,-1 0,1 0,0 0,-1 0,1 0,-1 0,1 0,0 0,-1 0,1 0,0 0,-1 0,1-1,0 1,0 0,-1 0,1 0,0-1,-1 1,1 0,0 0,0-1,-1 1,1 0,0 0,0-1,-4 20,1 2</inkml:trace>
</inkml:ink>
</file>

<file path=ppt/ink/ink5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0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109 280,'15'-1,"0"0,-1-1,0 0,1-1,-1 0,0-2,0 0,-1 0,0-1,1 0,-2-2,11-7,-17 10,0 0,-1-1,1 1,-1-2,-1 1,1 0,-1-1,0 0,-1 0,0 0,0 0,0 0,-1-1,0 1,1-7,-2 10,-1 0,1 1,-1-1,0 0,0 0,0 0,0 1,0-1,-1 0,0 1,0-1,0 0,0 1,0-1,-1 1,0-1,1 1,-1 0,0 0,-1 0,1 0,-1 0,1 0,-1 1,0-1,0 1,0 0,0 0,0 0,0 0,-1 0,-1 0,-7 0,0 1,1 0,-1 1,0 1,1-1,-1 2,1 0,-1 0,1 1,0 0,0 1,0 0,0 1,1 1,0-1,0 1,0 1,1 0,0 0,0 1,1 0,0 1,0 0,1 0,0 0,1 1,0 0,0 0,-3 10,6-13,0 0,0 0,1 0,0 1,0-1,1 1,0-1,0 1,1-1,0 1,0 0,1-1,0 1,0-1,1 1,0-1,0 0,1 1,0-1,0 0,0-1,1 1,0-1,1 1,-1-1,1-1,0 1,1-1,-1 1,1-1,0-1,0 1,1-1,-1-1,1 1,0-1,0 0,0 0,0-1,3 1,64 11,1-3,0-3,0-4,1-2,11-5,-65 3,4 0</inkml:trace>
</inkml:ink>
</file>

<file path=ppt/ink/ink5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7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0,'-24'1,"0"0,0 1,0 2,0 0,0 2,1 0,-18 8,40-14,-1 1,0-1,1 1,-1-1,1 1,-1-1,1 1,-1 0,1 0,-1 0,1 0,0 0,-1 0,1 0,0 1,0-1,0 0,0 1,0-1,0 1,0-1,1 1,-1-1,0 1,1-1,0 1,-1 0,1-1,0 1,-1 0,1-1,0 1,0 0,1-1,-1 1,0 0,0-1,1 1,-1 0,1-1,0 1,-1-1,1 1,0-1,0 1,0-1,0 0,0 1,0-1,0 0,2 1,127 120,-74-37,-55-83,1 1,-1 1,0-1,0 0,-1 0,1 0,-1 0,1 1,-1-1,0 0,0 0,0 1,-1-1,1 0,-1 0,0 1,0-1,0 0,0 0,0 0,-1 0,1 0,-1-1,0 1,0 0,0-1,0 1,0-1,-2 1,-8 5,0-1,-1 0,-1-1,1 0,-1-1,0 0,0-2,0 1,-1-2,1 0,-1 0,0-2,1 0,-1 0,1-1,-1-1,-1-1,-19-9,29 5</inkml:trace>
  <inkml:trace contextRef="#ctx0" brushRef="#br0" timeOffset="447.075">551 311,'23'1,"0"-1,0 0,0-2,0-1,0 0,-1-2,1-1,-1 0,-1-2,1 0,18-12,-36 18,0 0,0 0,0-1,-1 0,1 0,-1 0,0 0,0 0,0-1,0 1,-1-1,1 0,-1 0,0 0,0 0,-1 0,1 0,-1-1,0 1,0 0,0-1,-1 1,1-1,-1 1,0-1,0 1,-1-1,1 1,-1-1,0 1,0 0,-1-1,1 1,-1 0,0 0,0 0,0 0,-1 0,0 1,1-1,-1 1,0-1,-1 1,1 0,0 0,-1 1,0-1,1 1,-1 0,0 0,-8 0,1 1,0 1,0 0,0 0,-1 1,1 1,0 0,0 0,1 1,-1 1,0 0,1 0,0 1,0 0,0 1,1 0,0 0,0 1,0 0,1 1,0 0,1 0,0 1,-3 3,6-7,-1-1,1 1,0 0,0 0,0 1,1-1,0 1,0 0,0 0,1 0,0 0,0 0,0 1,1-1,0 0,0 1,1-1,0 1,0-1,0 1,1-1,0 1,0-1,1 0,0 0,0 1,0-1,1 0,0-1,0 1,0 0,1-1,-1 0,1 0,1 0,-1 0,1-1,0 1,0-1,0 0,0-1,1 1,0-1,4 2,12-1,1 0,0-2,0 0,-1-1,1-2,0 0,0-2,38 0,98-25,-134 18</inkml:trace>
  <inkml:trace contextRef="#ctx0" brushRef="#br0" timeOffset="832.803">1171 283,'44'-10,"-2"-3,0-1,-1-2,0-1,-1-3,5-5,-42 24,0 0,0 0,0-1,0 0,-1 1,1-1,0 0,-1 0,1 0,-1-1,0 1,0-1,0 1,0-1,0 0,-1 1,1-1,-1 0,0 0,1 0,-2 0,1-1,0 1,0 0,-1 0,0 0,0-1,0 1,0 0,0 0,0-1,-1 1,0 0,0 0,0 0,0 0,0 0,0 0,-1 0,1 0,-1 1,0-1,0 0,0 1,0-1,-1 1,1 0,0 0,-1 0,-1-1,-8 1,-1 0,1 0,0 1,-1 1,1 0,0 1,-1 0,1 1,0 1,0 0,0 0,0 1,1 0,-1 1,1 1,0 0,1 0,-1 1,1 0,1 1,-1 0,1 1,-7 8,7-7,0-1,0 1,1 1,0 0,1 0,1 1,-1-1,2 1,0 1,-1 3,4-12,1 0,0 0,0 0,0 0,0 0,1 0,0 0,-1 0,1 0,1 1,-1-1,1 0,0 0,0 0,0 0,0 0,0-1,1 1,0 0,0-1,0 1,0-1,1 1,-1-1,1 0,0 0,0 0,0 0,0-1,0 1,1-1,-1 0,1 0,2 1,14 3,0 0,0-2,1 0,-1-1,1-2,0 0,-1-1,1 0,0-2,-1-1,1-1,10-3,0 0,-4 2</inkml:trace>
  <inkml:trace contextRef="#ctx0" brushRef="#br0" timeOffset="1281.65">1595 396,'153'-135,"-43"-7,-110 142,0 0,0-1,0 1,0-1,0 1,0 0,1-1,-1 1,0-1,0 1,1 0,-1-1,0 1,0 0,1-1,-1 1,0 0,1 0,-1-1,0 1,1 0,-1 0,1 0,-1-1,0 1,1 0,-1 0,1 0,-1 0,0 0,1 0,-1 0,1 0,-1 0,1 0,-1 0,0 0,1 0,-1 0,1 0,-1 0,0 1,1-1,-1 0,1 0,-1 0,0 1,1-1,-1 0,0 1,1-1,-1 0,0 1,0-1,1 0,-1 1,0-1,0 0,0 1,1-1,-1 1,0-1,0 0,0 1,4 34,-4-25,0-1,1-1,0 1,0 0,1-1,0 1,0-1,1 0,0 1,0-1,1-1,0 1,1 0,0-1,0 0,0 0,1 0,0-1,0 0,1 0,-1-1,1 1,1-2,-1 1,1-1,-1 0,1 0,1-1,-1 0,0-1,1 0,-1 0,1 0,0-1,2-1,5-4,-1 0,0-1,1-1,-2-1,1 0,-1-1,0 0,-1-1,0-1,0 0,-1-1,0 0,-1-1,0 0,-1-1,-1 0,0 0,0-1,-2 0,1-1,-2 0,5-15,-3 6</inkml:trace>
</inkml:ink>
</file>

<file path=ppt/ink/ink5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1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6,'-1'-1,"0"0,-1 1,1-1,0 1,0-1,-1 1,1-1,0 1,0 0,-1 0,1-1,-1 1,1 0,0 0,-1 1,1-1,0 0,0 0,-1 1,1-1,0 0,-1 1,1-1,0 1,0 0,0-1,0 1,0 0,-1 0,1 0,1 0,-1 0,0 0,0 0,0 0,0 0,1 0,-1 0,1 1,-1-1,1 0,-1 0,1 1,-1-1,1 0,-10 64,28 201,-9-188,49 331,-29-290,-28-118,-1-1,0 1,0 0,0-1,1 1,-1-1,0 1,1-1,-1 1,0-1,1 1,-1-1,1 1,-1-1,1 0,-1 1,1-1,-1 0,1 1,-1-1,1 0,-1 0,1 1,-1-1,1 0,0 0,-1 0,1 0,-1 0,1 0,0 0,-1 0,1 0,-1 0,1 0,0 0,-1 0,1-1,-1 1,1 0,0 0,-1-1,1 1,-1 0,1-1,-1 1,1 0,-1-1,0 1,1-1,-1 1,1-1,-1 1,0-1,1 1,-1-1,0 1,0-1,21-39,-18 33,14-31,2 1,1 2,2 0,1 0,1 2,2 2,2 0,1 1,1 1,-27 27,-1-1,1 0,-1 1,1-1,0 1,0 0,0 0,1 0,-1 0,0 0,1 1,-1-1,1 1,-1 0,1 0,-1 1,1-1,0 1,0-1,-1 1,1 0,0 1,-1-1,1 1,0 0,-1-1,1 1,0 1,-1-1,0 1,1-1,-1 1,0 0,0 0,0 0,0 1,0-1,0 1,-1-1,1 1,-1 0,0 0,0 0,2 3,29 135,-29-120,-1 0,-1-1,-1 1,-1 0,-1 0,0 0,-3 5,4-25,-1 1,1 0,0 0,-1-1,1 1,0 0,0-1,0 1,0 0,0 0,0-1,1 1,-1 0,0 0,1-1,0 1,-1 0,1-1,0 1,0-1,0 1,0-1,0 0,0 1,0-1,0 0,1 0,-1 1,8-2</inkml:trace>
  <inkml:trace contextRef="#ctx0" brushRef="#br0" timeOffset="450.44">1073 626,'-3'-2,"0"-1,0 1,-1-1,1 1,-1 0,1 0,-1 1,0-1,0 1,0 0,1 0,-1 0,-1 0,1 1,0-1,0 1,0 0,0 0,0 1,0-1,0 1,0 0,0 0,0 1,0-1,1 1,-1-1,0 1,1 0,-1 1,-2 1,-6 4,0 1,1 0,0 1,0 0,1 1,0 0,1 1,-3 4,7-6,0 0,0 0,1 0,0 0,0 1,2 0,-1 0,1 0,1 0,0 0,0 0,1 0,1 0,0 2,-1-10,1 0,0 0,0 0,0 0,0 0,1 0,-1-1,1 1,0 0,0-1,-1 0,2 1,-1-1,0 0,0 0,1 0,-1 0,1-1,-1 1,1-1,0 1,0-1,0 0,-1 0,1 0,0 0,0-1,0 1,1-1,-1 0,0 0,0 0,0 0,0 0,0-1,0 0,0 1,0-1,0 0,0 0,-1-1,1 1,0 0,-1-1,1 0,0 0,-1 0,0 0,0 0,2-2,14-10,-1 0,0-1,-2-1,0-1,0 0,4-9,1 1,111-148,-130 172,0-1,0 1,0 0,0 0,0 0,1 0,-1 0,0 0,1 1,-1-1,0 0,1 1,-1-1,1 1,-1-1,1 1,-1-1,1 1,-1 0,1 0,-1 0,1 0,-1 0,1 0,-1 1,1-1,-1 0,1 1,-1-1,1 1,-1-1,0 1,1 0,-1 0,0 0,1-1,-1 1,0 0,0 1,0-1,0 0,0 0,0 0,0 1,0-1,-1 0,1 1,0-1,-1 0,1 1,-1-1,0 1,1-1,-1 1,0-1,0 1,0-1,0 1,0 0,0-1,7 56,-8-46,1-1,0 0,0 1,1-1,1 1,0-1,0 0,1 0,0 0,1 0,0-1,1 1,0-1,0 0,1 0,0-1,0 0,1 0,0 0,1-1,0 0,0 0,6 3,8-1</inkml:trace>
  <inkml:trace contextRef="#ctx0" brushRef="#br0" timeOffset="851.879">1469 570,'12'12,"0"1,0 1,-2 0,0 0,0 1,-1 0,-1 1,-1 0,0 0,-1 0,-1 1,1 5,25 86,-31-108,0 1,0-1,0 1,1-1,-1 1,0-1,0 1,1-1,-1 1,0-1,1 0,-1 1,1-1,-1 0,0 1,1-1,-1 0,1 1,-1-1,1 0,-1 0,1 0,-1 1,1-1,-1 0,1 0,-1 0,1 0,-1 0,1 0,0 0,-1 0,1 0,-1 0,1 0,-1 0,1-1,-1 1,1 0,-1 0,1 0,-1-1,1 1,-1 0,1-1,-1 1,0 0,1-1,-1 1,0-1,1 1,-1-1,0 1,1 0,-1-1,0 1,0-1,1 1,-1-1,0 0,0 1,0-1,0 1,0-1,17-39,-16 37,73-203,-73 203,-1 1,1 0,0 0,0-1,0 1,0 0,0 0,0 0,1 0,-1 1,1-1,-1 0,1 0,0 1,0-1,-1 1,1 0,0-1,0 1,0 0,1 0,-1 0,0 1,0-1,0 0,1 1,-1-1,0 1,1 0,-1 0,0 0,1 0,1 1,6 8</inkml:trace>
  <inkml:trace contextRef="#ctx0" brushRef="#br0" timeOffset="4833.087">1920 683,'17'6,"0"0,0-1,0-1,1-1,0 0,-1-1,1-1,0-1,0 0,4-2,-16 2,0-1,1 0,-1 0,0 0,0-1,0 0,-1 0,1 0,0-1,-1 0,1 0,-1 0,0-1,0 0,-1 0,1 0,-1 0,1-1,-1 0,-1 0,1 0,-1 0,0 0,0-1,0 1,-1-1,0 0,0 0,0 0,-1 0,0 0,0-6,-2 9,0-1,0 0,-1 1,0 0,1-1,-1 1,0 0,-1 0,1 0,0 0,-1 0,0 0,1 1,-1-1,0 1,0 0,-1 0,1 0,0 0,-1 1,1-1,-1 1,0 0,1 0,-1 0,0 1,1-1,-1 1,-110 2,105 0,-1 0,0 1,1 1,0 0,0 0,0 0,0 1,1 1,0-1,0 1,0 1,1 0,0 0,0 0,1 1,0-1,0 2,0-1,1 1,1 0,0 0,-1 2,2-6,1 0,0 0,0 1,0-1,1 0,0 1,0-1,0 1,1-1,0 1,0-1,0 1,1-1,-1 1,1-1,1 1,-1-1,1 0,0 1,0-1,0 0,4 4,6 3,0 0,1-1,1 0,0-1,0-1,1 0,0-1,1 0,-1-1,1-1,1-1,-1 0,1-1,0-1,0-1,0 0,0-1,15-1,19-5,-32-1</inkml:trace>
</inkml:ink>
</file>

<file path=ppt/ink/ink5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8,'-1'-1,"1"0,-1 1,0-1,1 1,-1-1,0 1,0-1,1 1,-1-1,0 1,0 0,0-1,0 1,0 0,0 0,1 0,-1 0,0 0,0 0,0 0,0 0,0 0,0 0,0 0,0 1,1-1,-1 0,0 1,0-1,0 0,0 1,1-1,-1 1,0-1,0 1,1 0,-1-1,1 1,-1 0,0-1,1 1,-1 0,1 0,0 0,-1-1,1 1,0 0,-1 1,-16 42,1 151,-1 38,-11-35,28-178,1-13,-1 0,0 0,0 0,0 0,-1 0,-1 0,1 0,-1 0,0-1,0 1,-1 0,-1 2,-4-17,6-5</inkml:trace>
</inkml:ink>
</file>

<file path=ppt/ink/ink5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7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0 147,'29'-10,"14"-7,5-2,-2 3,-3 4,-4 4,-4-1,-3 1,-3 1,-1 3,0 1,-1 2,1 0,-1 1,1-4,0-2,0-5,-5 0</inkml:trace>
</inkml:ink>
</file>

<file path=ppt/ink/ink5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8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0,'-16'154,"6"1,8 47,3 22,-1-222,0 0,0-1,0 1,0 0,0-1,0 1,0 0,1-1,-1 1,0 0,1-1,0 1,-1-1,1 1,0-1,0 1,0-1,0 1,0-1,0 0,0 0,0 0,1 1,-1-1,0 0,1 0,-1-1,1 1,-1 0,1 0,0-1,-1 1,1-1,-1 1,1-1,0 0,-1 0,1 0,0 0,0 0,-1 0,1 0,0 0,-1-1,1 1,-1-1,1 1,0-1,-1 1,1-1,-1 0,1 0,-1 0,0 0,1 0,-1 0,0 0,0-1,0 1,0 0,0-1,0 1,0 0,0-1,0 0,94-104,-67 81,-20 16,1 1,-1 0,1 0,1 1,0 0,-1 1,2 0,-1 0,1 1,0 1,0 0,0 0,1 1,-9 2,-1 1,0 0,0 0,1 0,-1 0,0 1,0-1,1 0,-1 1,0 0,0-1,0 1,0 0,0 0,0 0,0 0,0 1,0-1,-1 0,1 1,0 0,-1-1,1 1,-1 0,0-1,1 1,-1 0,0 0,0 0,0 0,0 0,-1 1,1-1,-1 0,1 0,-1 0,0 1,0-1,0 0,0 2,-10 93,7-89,2-5,-1 0,1 1,0-1,-1 1,2-1,-1 1,0-1,1 1,0-1,0 1,0 0,0-1,0 1,1 0,-1-1,1 1,0-1,0 1,1-1,0 2,8 6</inkml:trace>
</inkml:ink>
</file>

<file path=ppt/ink/ink5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8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260 421,'-47'39,"22"-20,1 1,1 1,0 1,2 0,0 2,2 1,1 0,-2 5,19-28,-1-1,1 0,-1 1,1-1,0 1,-1 0,1-1,0 1,0 0,0 0,0 0,0 0,1 0,-1 0,1 0,-1 0,1 0,0 0,0 0,-1 0,1 0,1 0,-1 0,0 0,1 0,-1 0,1 0,-1 0,1 0,0 0,0 0,0 0,0 0,0-1,0 1,0 0,1-1,-1 1,1-1,-1 1,1-1,-1 0,1 0,0 0,0 0,0 0,0 0,-1 0,1 0,0-1,0 1,0-1,1 1,-1-1,13-6,0 0,0 0,-1-2,0 0,0 0,-1-1,0-1,0 0,-1-1,-1-1,0 1,0-2,2-4,83-93,-96 109,1 0,-1 1,0-1,1 0,-1 0,1 1,-1-1,1 1,-1-1,1 0,0 1,-1-1,1 1,0-1,-1 1,1-1,0 1,0 0,-1-1,1 1,0 0,0 0,0 0,-1-1,1 1,0 0,0 0,0 0,-1 0,1 0,0 0,0 1,0-1,0 0,-1 0,1 1,0-1,0 0,-1 1,1-1,0 1,-1-1,1 1,0-1,-1 1,1-1,-1 1,1 0,-1-1,1 1,-1 0,1-1,-1 1,0 0,1 0,-1-1,0 1,1 0,-1 0,0 0,0 0,-4 57,3-48,-1-6,1-1,0 0,0 1,0-1,0 1,0 0,1-1,0 1,0-1,0 1,0 0,0-1,1 1,0 0,-1-1,1 1,1-1,-1 0,0 1,1-1,0 0,-1 0,1 0,1 0,-1 0,0 0,1-1,-1 1,1-1,0 1,0-1,0 0,0 0,0 0,0-1,1 1,-1-1,0 0,1 0,-1 0,1 0,0-1,-1 1,2-1,10-4,0-1,-1 0,1-1,-1-1,-1 0,1-1,-1 0,-1-1,0-1,0 0,1-2,-3 4,135-153,-121 130,-1 1,-2-1,-1-1,-1-1,-2 0,-2-1,0-1,-3-1,7-31,-18 65,1 0,-2 0,1 0,0 0,0 0,-1 0,1 0,-1-1,1 1,-1 0,0 0,0-1,0 1,0 0,0 0,-1 0,1-1,-1 1,1 0,-1 0,0 0,0 0,0 0,0 0,0 0,-1 0,1 0,0 0,-1 1,1-1,-1 0,0 1,0 0,1-1,-1 1,0 0,0 0,0 0,0 0,0 0,-1 0,1 1,0-1,0 1,0 0,-1-1,1 1,-1 0,-2 1,1 0,-1 1,1-1,0 1,0 0,-1 0,1 0,0 0,1 1,-1 0,0 0,1 0,0 0,0 0,0 1,0-1,0 1,0 0,1 0,0 0,0 0,0 0,0 1,1-1,0 0,0 1,0 1,-6 131,9-110,-2-10,0 13,1-1,2 1,1-1,1 0,1 0,4 5,1 2,-8-23,0 0,1 0,1-1,0 1,1-1,0 0,0-1,1 0,1 0,0 0,1-1,0 0,8 7,-17-17,0 1,1-1,-1 0,1 1,-1-1,0 0,1 1,-1-1,1 0,-1 1,0-1,1 0,-1 0,1 0,-1 0,1 0,-1 1,1-1,-1 0,1 0,-1 0,1 0,-1 0,1 0,-1 0,1-1,-1 1,1 0,-1 0,1 0,-1 0,1-1,-1 1,1 0,-1-1,0 1,1 0,-1 0,1-1,-1 1,0-1,1 1,-1 0,0-1,0 1,1-1,-1 1,0-1,0 1,0-1,0 1,1-1,-1 1,0-1,0 1,0-1,0 1,0-1,0 1,0-1,0 1,0-1,-1 1,1-1,0 1,0-1,0 1,-1-1,0-14</inkml:trace>
</inkml:ink>
</file>

<file path=ppt/ink/ink5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9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0,'57'0,"29"0,5 0,-4 0,-12 0,-13 0,-13 0,-10 0,-7 0,-9 0</inkml:trace>
</inkml:ink>
</file>

<file path=ppt/ink/ink5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4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1 111,'0'-1,"0"0,0 0,1 0,-1 0,1 1,-1-1,0 0,1 0,0 1,-1-1,1 0,-1 1,1-1,0 1,-1-1,1 0,0 1,0 0,-1-1,1 1,0-1,0 1,0 0,0 0,-1-1,1 1,0 0,0 0,0 0,0 0,0 0,0 0,0 0,-1 0,1 1,0-1,0 0,0 0,0 1,-1-1,1 1,0-1,0 0,-1 1,1 0,0-1,0 1,-1-1,1 1,-1 0,1-1,-1 1,1 0,-1 0,1-1,-1 2,35 52,-30-43,172 266,-134-227,-23-93,-5-17,-9 30,2 1,1 0,1 0,1 1,2 0,2-2,92-139,-94 145</inkml:trace>
</inkml:ink>
</file>

<file path=ppt/ink/ink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6:55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4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97,'313'0,"-146"26,-167-26,1 0,-1 0,1 1,0-1,-1 0,1 0,0 0,-1 1,1-1,0 0,-1 0,1 0,0 0,-1 0,1-1,0 1,-1 0,1 0,-1 0,1 0,0-1,-1 1,1 0,0-1,-1 1,1 0,-1-1,1 1,-1-1,1 1,-1-1,0 1,1-1,-1 1,1-1,-1 1,0-1,1 0,-1 1,0-1,0 0,0 1,0-1,1 1,-1-1,0 0,0 1,0-1,0 0,0 1,0-1,-1 0,1 1,0-1,0 0,0 1,-1-1,1 0,0 1,-28-37,20 28,-15-31,20 24</inkml:trace>
</inkml:ink>
</file>

<file path=ppt/ink/ink5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0 104,'1'0,"-1"0,0 1,1-1,-1 0,1 0,-1 0,0 0,1 0,-1 0,1 0,-1 0,0 0,1 0,-1 0,1 0,-1 0,0-1,1 1,-1 0,1 0,-1 0,0 0,1-1,-1 1,0 0,1 0,-1-1,0 1,0 0,1-1,-1 1,0 0,0-1,1 1,-1 0,0-1,0 1,0-1,0 1,0 0,0-1,1 1,-1-1,0 1,0 0,0-1,0 1,0-1,-1 1,1 0,0-1,0 1,0-1,0 1,0 0,0-1,-1 1,1 0,0-1,0 1,-1 0,1-1,0 1,0 0,-1-1,1 1,40 5,-36-5,85 9,-1-3,1-5,3-4,36 1,-27 1,-101 1,0 0,1 0,-1 0,1 0,-1 0,1 0,-1 0,1 0,-1 0,1 0,-1-1,1 1,-1 0,0 0,1 0,-1-1,1 1,-1 0,0-1,1 1,-1 0,0-1,1 1,-1 0,0-1,0 1,1-1,-1 1,0-1,0 1,0-1,0 1,1 0,-1-1,0 1,0-1,0 1,0-1,0 1,0-1,0 1,0-1,-1 1,1-1,0 1,0-1,0 1,0 0,-1-1,1 1,0-1,0 1,-1-1,1 1,0 0,-1-1,1 1,0 0,-1-1,1 1,-1 0,1 0,0-1,-1 1,1 0,-1 0,-27-21,-70-31,81 43</inkml:trace>
</inkml:ink>
</file>

<file path=ppt/ink/ink5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5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83,'1'-2,"1"0,-1 0,1 0,-1 0,1 1,0-1,0 0,-1 1,1 0,0-1,0 1,1 0,-1 0,0 0,0 0,0 1,1-1,-1 1,0-1,1 1,-1 0,0 0,1 0,-1 0,1 0,0 0,338-3,-267 3,-62 0</inkml:trace>
  <inkml:trace contextRef="#ctx0" brushRef="#br0" timeOffset="271.087">29 252,'14'0,"15"0,7 0,2 0,-1 0,-1 0,-3 0,-1 0,-2 0,-2 0,1 0,-2 0,1 0,0 0,0 0,-5 0</inkml:trace>
  <inkml:trace contextRef="#ctx0" brushRef="#br0" timeOffset="1289.671">734 421,'320'-143,"-297"132,-1-1,0-1,-1-1,-1-1,0 0,-2-2,1 0,-2-1,0-1,-1 0,10-18,-26 36,1 0,0 0,-1 0,1 0,-1-1,0 1,1 0,-1 0,0 0,0-1,1 1,-1 0,0 0,0-1,-1 1,1 0,0 0,0-1,0 1,-1 0,1 0,-1 0,1 0,-1-1,1 1,-1 0,0 0,0 0,1 0,-1 0,0 1,0-1,0 0,0 0,0 0,0 1,0-1,0 1,0-1,0 1,-1-1,1 1,0-1,0 1,0 0,-1 0,1 0,0 0,0 0,-1 0,1 0,0 0,0 0,-1 0,1 1,0-1,0 0,0 1,0-1,0 1,-1 0,1-1,0 1,0 0,0-1,0 1,1 0,-1 0,0 0,0 1,-10 1,0 1,1 0,0 1,0 0,0 1,1 0,0 0,0 1,0 0,1 1,0 0,0 0,1 1,0 0,1 0,0 0,0 1,1 0,0 0,1 1,0-1,-1 9,5-16,-1 0,1 0,1 1,-1-1,0 0,1 0,0 0,0 0,0 0,0 0,0 0,1 0,-1 0,1 0,-1-1,1 1,0 0,0-1,1 0,-1 1,0-1,1 0,-1 0,1-1,0 1,0 0,-1-1,1 0,0 1,0-1,0 0,1-1,0 1,109 10,-87-10,0-2,0 0,-1-2,1-1,-1-1,1-1,-1-1,-1-1,0-1,0-1,9-7,11-10,-1-3,-2-2,-1-1,11-14,-52 48,0-1,0 0,0 0,0 0,0 1,0-1,0 0,0 0,0 0,0-1,0 1,0 0,0 0,0-1,0 1,0 0,0-1,0 1,0-1,0 1,0-1,1 1,-1-1,0 0,0 1,1-1,-1 0,0 0,1 0,-1 0,1 1,-1-1,1 0,-1 0,1 0,0 0,-1 0,1 0,0 0,0 0,0 0,0 0,0 0,0 0,0 0,0 0,0 0,0 0,0 0,1 0,-1 0,0 0,1 0,-1 0,1 0,-1 0,1 0,0 0,-1 1,1-1,0 0,-1 0,1 1,0-1,0 0,-11 4,1 0,-1 0,0 1,1 1,0-1,0 1,0 1,1 0,-1 0,2 0,-6 6,10-9,0 0,0 0,0 1,0-1,1 1,0 0,-1-1,1 1,1 0,-1 0,0 1,1-1,0 0,0 0,0 1,1-1,-1 0,1 1,0-1,0 1,1-1,-1 0,1 1,0-1,0 0,1 0,-1 1,1-1,3 1,0 0,1-1,-1 1,1-1,0 0,0 0,0-1,1 0,-1 0,1-1,0 1,-1-2,1 1,0-1,0 0,0 0,0 0,1-1,-1-1,0 1,0-1,0 0,0 0,1-2,17 2,0 0,-1-1,0-1,0-2,0 0,0-1,-1-1,0-2,-1 0,0-1,0-1,-1-2,0 0,-1-1,-1 0,0-2,-1 0,1-3,-13 12,-3 5,0 0,-1 1,0-1,1 0,-1 0,0-1,0 1,0 0,0-1,0 1,-1-1,1 0,-1 1,0-1,0 0,0 0,0 0,0 0,0 0,-1 0,0 0,1 0,-1 0,0 0,-1 0,1-3,-4 5,0 1,0-1,0 1,-1 0,1 0,0 0,0 1,0 0,0-1,0 1,1 0,-1 1,0-1,0 1,1 0,-1 0,1 0,-1 0,1 0,0 1,0 0,0 0,0-1,1 2,-1-1,2-2,-8 6,-1 1,2 1,-1 0,1 0,0 0,1 1,0 0,1 1,0-1,1 1,0 1,1-1,0 0,0 1,1 0,1 0,0 0,1 0,0 0,4-5,0-1,0 0,0-1,1 1,0-1,0 1,1-1,0 0,-1-1,2 1,-1-1,0 0,1 0,0-1,0 0,0 0,0 0,0-1,1 1,-1-2,1 1,-1-1,1 0,0 0,-1-1,1 1,0-2,0 1,-1-1,1 0,0 0,-1-1,1 0,-1 0,0 0,2-2,46-58,-46 46</inkml:trace>
</inkml:ink>
</file>

<file path=ppt/ink/ink5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9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12 178,'-10'271,"9"-239,12-44,57-165,-42 135,1 0,2 2,2 2,2 0,16-13,-45 47,1 0,0 0,0 1,0-1,0 1,0 0,1 0,0 1,-1 0,1 0,0 0,0 1,0-1,0 1,0 1,0-1,3 1,-6 2,0 0,-1 0,1 0,-1 0,1 1,-1-1,0 1,0 0,0-1,-1 1,1 0,-1 0,1 0,-1 0,0 0,0 0,0 0,-1 1,1-1,-1 0,0 0,0 1,0 2,3 13,4 9,-2-3</inkml:trace>
</inkml:ink>
</file>

<file path=ppt/ink/ink5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9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1 135,'33'0,"31"0,9 0,-3 0,-9 0,-9 0,-10 0,-16 0,-13-5,-13-1,-6-5,-8 0,-1-4,-3-3,2-4,3-3,4 3</inkml:trace>
</inkml:ink>
</file>

<file path=ppt/ink/ink5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8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0,'-33'34,"-22"20,-5 7,3-4,5-5,8-13,6-7,5-10,3-8,6-7</inkml:trace>
  <inkml:trace contextRef="#ctx0" brushRef="#br0" timeOffset="266.314">60 29,'2'0,"1"-1,-1 1,0 0,1 0,-1 0,0 0,1 1,-1-1,0 1,0-1,1 1,-1 0,0 0,0 0,0 0,0 0,0 0,0 0,0 1,-1-1,1 1,0 0,0 0,174 161,-59-43,-105-105</inkml:trace>
</inkml:ink>
</file>

<file path=ppt/ink/ink5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09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463 616,'-35'5,"0"1,0 2,1 1,0 2,1 1,1 2,-1 1,2 1,0 2,0 3,-51 68,80-86,0 1,0 0,0-1,0 1,1 0,0 0,0 0,0 0,0 0,0 0,1 1,0-1,0 0,0 0,0 0,1 0,0 1,0-1,0 0,0 0,0 0,1-1,0 1,0 0,0 0,0-1,1 2,4 0,0 0,-1-1,1 0,1-1,-1 1,0-1,1-1,0 1,-1-1,1-1,0 1,0-1,0-1,0 1,0-2,0 1,0-1,0 0,0 0,0-1,0 0,0-1,-1 0,1 0,1-1,31-18,-2-1,0-2,-1-2,-2-1,-1-2,28-31,-10 12,-52 49,1-1,-1 1,0-1,1 1,-1 0,1-1,-1 1,0-1,1 1,-1 0,1-1,-1 1,1 0,-1 0,1-1,0 1,-1 0,1 0,-1 0,1 0,-1 0,1-1,-1 1,1 0,0 0,-1 1,1-1,-1 0,1 0,-1 0,1 0,0 0,-1 1,1-1,-1 0,1 0,-1 1,1-1,-1 0,0 1,1-1,-1 1,1-1,-1 0,0 1,1-1,-1 1,0-1,1 1,-1-1,0 1,0-1,0 1,1 0,-1-1,0 1,0-1,0 1,0-1,0 1,0 0,0-1,0 1,0-1,0 1,-1-1,1 1,0 52,-1-44,0 0,0 1,0-1,0 0,1 1,1-1,0 0,0 1,1-1,0 0,0 0,1 0,0 0,1-1,0 1,0-1,1 0,0 0,0 0,1-1,0 0,0 0,1 0,-2-3,1 0,-1-1,1 0,0 0,0 0,0-1,1 0,-1 0,0 0,1-1,0 0,-1 0,1-1,-1 1,1-2,0 1,-1-1,1 0,-1 0,1-1,-1 1,0-1,1-1,1-1,14-8,-1 0,-1-2,0 0,-1-2,0 0,-1-1,-1-1,-1 0,-1-1,0-1,4-10,20-21,-1 3,-2-1,-2-1,-3-2,-1-2,13-38,-30 61,-1 0,-1 0,-2-1,-2 0,-1-1,-1 1,-2-1,0-13,-14-11,11 56,0 0,-1 0,1 0,0 0,-1-1,1 1,-1 0,1 0,-1 0,1 0,-1 0,0 0,1 0,-1 0,0 1,0-1,0 0,0 0,0 0,0 1,0-1,0 1,0-1,0 1,0-1,0 1,0-1,0 1,0 0,-1 0,1 0,0 0,0 0,0 0,0 0,-1 0,1 0,0 0,0 0,0 1,0-1,0 1,-1-1,1 1,-11 8,0 0,1 1,0 0,1 1,0 0,0 0,1 1,1 1,0 0,1 0,-1 2,-23 50,2 1,4 1,2 1,3 0,4 2,2 1,-1 38,13-97,1-1,0 0,0 1,1 0,1-1,0 0,1 1,0-1,0 0,1 1,1-1,0-1,0 1,1-1,1 1,0-1,0-1,1 1,0-1,0-1,1 1,0-1,1 0,0-1,0 0,3 1,1-2,1 0,-1-1,1-1,0 0,1-1,-1 0,1-1,-1-1,1 0,0-1,-1-1,1 0,-1-1,1-1,-1 0,0-1,0 0,0-1,0-1,-1 0,0-1,0 0,-1-1,0 0,0-1,-1-1,0 1,-1-2,0 0,0 0,-2 0,1-2,-1 1,-1-1,4-7,-8 13,1-1,-1 1,0-1,-1 0,0 1,0-1,-1 0,0 0,0 0,-1-1,0 1,0 0,-1 0,0 0,0 0,-1 0,0 0,0 1,-1-1,0 1,-1-1,0 1,0 0,0 0,-1 1,0-1,0 1,0 0,-1 0,0 1,0 0,-1 0,1 0,-1 1,0 0,0 0,-1 0,1 1,-1 1,-1-1,-8-3,-1 1,0 1,0 1,0 0,0 1,0 1,-1 1,1 1,0 0,0 1,-1 1,2 1,-1 1,0 0,1 1,0 1,0 1,1 0,0 1,-4 3,0 7</inkml:trace>
  <inkml:trace contextRef="#ctx0" brushRef="#br0" timeOffset="405.299">1874 587,'-14'12,"0"0,2 1,-1 0,1 1,1 1,1 0,0 0,1 1,0 0,1 0,1 1,1 0,0 1,2-1,-1 1,1 9,4-23,0 0,0 1,1-1,0 0,0 0,0 1,0-1,1 0,-1 0,1 0,0-1,0 1,0 0,1-1,-1 1,1-1,0 0,0 0,0 0,1 0,-1-1,1 1,-1-1,1 0,0 0,0 0,0 0,0-1,0 1,0-1,0 0,0-1,2 1,2 1,1-1,0 0,-1 0,1-1,0 0,-1-1,1 0,0 0,-1-1,1 0,-1-1,0 1,0-2,0 1,0-1,2-2,-3-1,0 0,-1-1,0 0,-1 0,1 0,-1-1,-1 0,0 0,0 0,-1-1,0 1,-1-1,0 0,0 1,-1-1,0 0,-1 0,0 0,0 0,-1 0,-2-5,2 8,0-1,-1 1,0 0,0 0,0 0,-1 1,0-1,-1 1,1-1,-1 1,-1 0,1 0,-1 1,0-1,0 1,0 0,-1 1,0-1,0 1,-3-1,-15-7</inkml:trace>
  <inkml:trace contextRef="#ctx0" brushRef="#br0" timeOffset="1134.817">2213 673,'-1'3,"-5"7,1 0,0 0,1 1,0 0,1-1,0 1,1 1,0-1,1 0,0 0,0 1,1-1,1 0,0 0,1 1,0-1,0 0,4 8,-5-16,1-1,0 1,-1-1,1 0,0 0,0 0,0 0,0 0,1 0,-1 0,0-1,1 1,-1-1,1 0,0 1,-1-1,1 0,0-1,0 1,-1 0,1-1,0 0,0 0,0 0,0 0,0 0,-1 0,1-1,0 1,0-1,2-1,87-42,-71 32,123-108,-85 67,-58 54,1-1,-1 0,1 1,-1 0,0-1,1 1,-1 0,0-1,1 1,-1 0,0 0,0 0,0 0,0 0,0 0,0 0,0 1,0-1,0 0,0 1,-1-1,1 0,0 1,-1-1,1 1,-1-1,0 1,0-1,1 1,-1-1,0 1,0-1,0 1,-1-1,1 1,4 12,-3-9,1 1,0-1,0 0,1 0,-1 0,1 0,1 0,-1-1,0 1,1-1,0 0,0 0,0 0,1-1,-1 1,1-1,0 0,0 0,0-1,0 1,0-1,1-1,-1 1,1-1,-1 1,1-1,-1-1,1 1,0-1,-1 0,1-1,0 1,-1-1,6-1,8-6,1 0,-1-1,-1-1,0 0,0-2,-1 0,-1-1,0-1,-1 0,0-1,-1 0,8-13,6-4,-1-1,-2-1,-1-1,-1-1,-3-1,-1-1,-1-1,-3-1,-1 0,-2-1,-1 0,-3 0,-1-1,0-21,-15 4,8 58,-1 0,1-1,-1 1,1 0,-1 0,1 0,-1 0,0 0,1 0,-1 0,0 0,0 0,0 0,1 0,-1 1,0-1,0 0,0 1,-1-1,1 1,0-1,0 1,0-1,0 1,0 0,-1-1,1 1,0 0,0 0,0 0,-1 0,1 0,0 0,0 0,-1 0,1 1,0-1,0 0,0 1,0-1,0 1,-1 0,1-1,0 1,0 0,0 0,-7 5,1 1,-1 0,1 1,0 0,1 0,0 0,0 1,1 0,0 0,1 0,0 1,0-1,1 1,0 0,1 0,-1 7,-6 22,2 0,2 0,1 0,2 1,2-1,2 1,1 0,2-1,7 25,-5-39,1-1,1 0,1 0,1-1,1 0,1-1,9 10,36 41,-57-74,1 0,-1-1,0 1,-1 0,1 0,0 0,0-1,0 1,-1 0,1-1,-1 1,1-1,-1 1,1 0,-1-1,0 1,0-1,0 1,0-1,0 1,0-1,0 1,0-1,-1 1,1-1,-1 1,1-1,-1 1,1 0,-1-1,0 1,1 0,-1 0,0-1,0 1,0 0,0 0,-10-17</inkml:trace>
  <inkml:trace contextRef="#ctx0" brushRef="#br0" timeOffset="1382.366">2721 277,'43'10,"43"7,17 2,-5-3,-9-4,-10-4,-9-4,-12-2,-11-1,-8-1,-1-1,-3 0,-2 0,-2 1,-6-1</inkml:trace>
</inkml:ink>
</file>

<file path=ppt/ink/ink5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02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58 471,'-1'-1,"0"1,0 0,0 0,-1 1,1-1,0 0,0 0,0 1,0-1,0 0,0 1,0-1,0 1,0-1,0 1,0 0,0-1,0 1,0 0,0 0,1-1,-1 1,0 0,1 0,-1 0,0 0,1 0,-1 0,1 0,0 0,-1 0,1 1,0-1,-1 0,1 0,0 0,0 0,0 0,0 1,0-1,1 0,-1 0,0 0,0 0,1 0,-1 0,0 0,1 1,-1 1,-31 311,30-293,9 87,-7-105,0 0,0 0,0 0,0 0,1-1,0 1,-1 0,1-1,0 1,0-1,0 1,1-1,-1 0,0 0,1 0,-1 0,1-1,0 1,0-1,0 1,-1-1,1 0,1 0,-1 0,0-1,0 1,0-1,0 1,0-1,0 0,2-1,12-2,-1-1,1-1,-1-1,-1 0,1-1,-1-1,0-1,-1 0,0 0,0-2,-1 1,0-2,-1 0,-1 0,0-1,0-1,-1 1,2-7,22-20,17-17,-49 57,-1 0,0 0,0 0,1 1,-1-1,0 1,0-1,0 1,1-1,-1 1,0 0,0-1,0 1,0 0,0 0,0 0,0 0,-1 0,1 0,0 0,0 0,-1 0,1 0,-1 0,1 0,-1 1,1-1,-1 0,0 0,0 1,1-1,-1 0,0 1,0-1,0 0,-1 0,1 1,0-1,0 0,-1 0,1 1,0-1,-1 0,0 0,2 7,0 2,1 17,1 0,1 0,1-1,2 0,1 0,9 22,-14-42,0-1,0 0,1 0,0-1,0 1,0-1,0 0,1 0,-1 0,1 0,0-1,0 0,0 0,1 0,-1-1,1 0,-1 0,1 0,0-1,0 1,0-2,0 1,0 0,0-1,0 0,0-1,2 0,5 0,0-1,-1-1,1 0,-1-1,0 0,0-1,0 0,-1-1,0 0,0-1,0 0,4-5,3-3,0-1,-1 0,0-2,-2 0,0 0,-1-2,-1 0,0 0,-2-1,-1-1,0 1,-2-2,0 1,-1-1,-2-1,0 1,-2-1,0 1,-2-1,0 0,-2 0,-1 0,0 1,-2-1,-1 1,-5-14,-4 14,10 41,8 0</inkml:trace>
  <inkml:trace contextRef="#ctx0" brushRef="#br0" timeOffset="4551.952">1384 132,'0'1,"0"-1,-1 1,1-1,0 1,0-1,-1 0,1 1,0-1,-1 1,1-1,-1 0,1 0,0 1,-1-1,1 0,-1 0,1 1,-1-1,1 0,-1 0,1 0,-1 0,1 0,-1 0,1 1,-1-1,1 0,-1-1,1 1,-1 0,1 0,-1 0,1 0,-1 0,1 0,0-1,-1 1,1 0,-1 0,1-1,-1 1,1 0,0-1,-1 1,1 0,0-1,-1 1,1 0,0-1,-1 1,1-1,0 1,0-1,0 1,-1-1,1 1,0 0,0-1,0 1,0-1,0 1,0-1,0 1,0-1,0 1,0-1,0 1,0-1,0 1,1-1,-11 45,8-29,-10 55,4 1,2-1,4 1,6 57,-2-3,-2 136,0-261,1-1,-1 1,1 0,-1-1,1 1,-1 0,1 0,0-1,-1 1,1 0,0 0,-1 0,1 0,-1 0,1 0,0 0,-1 0,1 0,0 0,-1 0,1 0,-1 0,1 1,0-1,-1 0,1 1,-1-1,1 0,-1 1,1-1,-1 0,1 1,-1-1,1 1,-1-1,1 1,-1-1,0 1,1-1,-1 1,0-1,0 1,1 0,-1-1,0 1,0 0,0-1,0 1,0-1,1 1,-1 0,-1-1,1 1,0 0,0-1,0 1,0-1,0 1,0 0,-1-1,1 1,0-1,-1 1,75-129,-57 101,1 1,2 0,0 2,2 0,0 2,2 0,0 1,1 2,16-9,-40 27,1 0,0 0,-1 0,1 0,0 0,0 1,0-1,0 1,0-1,0 1,-1-1,1 1,0 0,0 0,0 0,0 0,0 1,0-1,0 0,0 1,0-1,0 1,0 0,-1 0,1-1,0 1,-1 0,1 1,0-1,-1 0,1 0,-1 1,0-1,1 1,-1-1,0 1,0-1,0 1,0 0,0 0,0-1,-1 1,1 0,0 0,-1 0,0 0,1 0,-1 1,6 17,-1 1,0 0,-2 1,-1-1,0 1,-2-1,-1 22,2 53,3-73,2-5</inkml:trace>
  <inkml:trace contextRef="#ctx0" brushRef="#br0" timeOffset="5437.972">2457 640,'-18'1,"0"0,0 1,0 1,0 1,1 0,-1 1,1 1,0 1,1 1,0 0,0 1,0 0,1 1,1 1,0 1,0 0,1 0,1 1,0 1,1 0,0 1,1 1,-32 76,42-90,-1 1,1 0,0 0,0-1,0 1,0 0,0-1,1 1,-1 0,1-1,0 1,0-1,0 1,0-1,0 1,0-1,0 0,1 1,0-1,-1 0,1 0,0 0,0 0,0-1,0 1,0 0,0-1,1 1,-1-1,0 0,1 0,-1 0,1 0,-1 0,3 0,7 0,0 0,1-1,-1 0,0-1,0 0,0-1,1-1,-2 1,1-2,0 0,-1 0,1-1,-1-1,-1 0,1 0,-1-1,0 0,-1-1,1 0,6-8,5 0,174-158,-150 139,-44 36,0 0,1-1,-1 1,0 0,1 0,-1 0,0 0,0 0,0 1,0-1,0 0,0 0,0 1,-1-1,1 1,0-1,-1 0,1 1,-1-1,1 1,-1 0,0-1,0 1,0-1,0 1,0-1,0 1,0-1,0 1,0 0,-1-1,1 1,-1-1,1 1,-1-1,0 1,0 3,0 1,-1 0,1 0,0 0,1 0,-1 0,1 0,0 0,1 0,-1 0,1 0,0 0,1 0,-1 0,1 0,1 0,-1-1,1 1,0-1,0 0,0 0,1 0,0 0,0-1,0 1,0-1,1 0,0 0,0-1,0 1,0-1,4 2,3-4,0 0,-1-1,1 0,0-1,0 0,-1-1,1 0,-1-1,0 0,0-1,0 0,0-1,0 0,-1 0,0-1,0-1,3-3,11-10,0-1,-2-1,0-1,-2 0,0-2,-2-1,3-7,9-14,-2-2,-2-1,-3-1,-2-1,-2-1,9-40,-21 62,-1 0,-2-1,-1 1,-1-1,-2-29,0 59,1 0,-1 1,0-1,0 1,1-1,-1 0,0 1,0-1,-1 0,1 1,0-1,0 1,-1-1,1 0,-1 1,1-1,-1 1,0 0,0-1,0 1,0-1,0 1,0 0,0 0,0-1,0 1,0 0,-1 0,1 0,0 1,-1-1,1 0,-1 0,1 1,-1-1,1 1,-1-1,1 1,-1-1,0 1,1 0,-1 0,0 0,1 0,-1 0,1 0,-1 1,0-1,1 1,-1-1,1 1,-1-1,1 1,-1 0,1-1,-1 1,1 0,0 0,0 0,-1 0,1 1,0-1,0 0,0 0,0 1,-10 16,1 1,1 0,1 0,0 0,2 1,0 0,1 1,1-1,1 1,0 12,-6 24,2-21,1 0,1 1,3-1,1 1,1 0,2 0,2-1,1 1,8 26,76 176,-127-358,29 89,2 4</inkml:trace>
  <inkml:trace contextRef="#ctx0" brushRef="#br0" timeOffset="5617.02">2767 330,'58'14,"28"5,9-1,-1-3,-13-5,-10-3,-12-8,-7-4,-7-1,-7 0,-9 2</inkml:trace>
</inkml:ink>
</file>

<file path=ppt/ink/ink5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15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512 75,'-8'-8,"0"1,0 0,-1 1,1 0,-2 0,1 1,0 0,-1 1,0 0,0 0,0 1,-1 0,1 1,-1 0,1 1,-1 0,0 1,1 0,-1 0,0 1,1 1,-1 0,1 0,-9 4,3-2,0 1,1 1,0 1,0 0,1 0,-1 2,2 0,-1 0,2 2,-1-1,1 1,1 1,0 0,0 1,2 0,-1 1,1 1,5-9,1 1,0 0,0-1,0 1,1 1,0-1,0 0,1 0,0 1,0-1,1 1,-1-1,2 1,-1-1,1 1,0-1,1 0,0 1,0-1,1 0,-1 0,2 0,-1-1,1 1,0-1,0 0,0 0,1 0,0 0,0-1,1 0,0 0,-1 0,2-1,4 3,0-1,1-1,-1 0,1-1,0-1,0 0,0 0,0-1,0-1,0 0,1 0,-1-1,1-1,-1 0,0-1,0 0,8-3,8-6,0-2,-1 0,-1-2,0-1,-1-1,0-1,-2-1,0-1,11-14,-21 22,-1-1,-1 0,0-1,-1-1,-1 1,0-2,0 1,-2-1,0 0,-1-1,0 1,-2-1,1-6,-5 39,1 0,0 0,2 0,-1 0,2 0,0-1,1 1,1-1,0 0,1-1,0 1,1-1,1-1,0 1,1-2,1 1,0-1,0-1,1 0,0-1,4 2,-14-10,1 0,-1 0,0-1,1 1,0-1,0 1,-1-1,1 0,0 0,0 0,0-1,0 1,0-1,0 1,0-1,0 0,0 0,0 0,0-1,0 1,0-1,0 1,0-1,0 0,0 0,-1-1,4 0,5-10</inkml:trace>
</inkml:ink>
</file>

<file path=ppt/ink/ink5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16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0 155,'399'0,"-206"25,-95-5,-97-19,-1-1,1 1,-1-1,1 0,0 1,-1-1,1 0,0 0,-1 0,1 1,-1-1,1 0,0 0,-1 0,1 0,0 0,-1 0,1 0,0 0,-1 0,1-1,0 1,-1 0,1 0,0 0,-1-1,1 1,-1 0,1-1,-1 1,1-1,-1 1,1 0,-1-1,1 1,-1-1,1 1,-1-1,0 0,1 1,-1-1,0 1,1-1,-1 0,0 1,0-1,0 0,0 1,0-1,0 0,0 1,0-1,0 0,0 1,0-1,0 0,0 1,0-1,0 1,-1-1,1 0,0 1,-1-1,1 1,0-1,-1 0,1 1,0-1,-1 1,0-1,-30-38,-61-25,-15 3,108 61,-1-1,0 1,1 0,-1 0,0 0,0 0,1 0,-1 0,0-1,0 1,1 0,-1 0,0 0,0-1,1 1,-1 0,0 0,0-1,0 1,0 0,1 0,-1-1,0 1,0 0,0-1,0 1,0 0,0-1,0 1,0 0,0 0,0-1,0 1,0 0,0-1,0 1,0 0,0-1,0 1,0 0,0 0,-1-1,1 1,0 0,0-1,0 1,-1 0,16 2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1:15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85,'-1'0,"1"-1,-1 1,1-1,-1 1,1 0,-1 0,1-1,-1 1,1 0,-1 0,1-1,-1 1,1 0,-1 0,0 0,1 0,-1 0,1 0,-1 0,1 0,-1 0,0 0,1 0,-1 1,1-1,-1 0,1 0,-1 0,1 1,-1-1,1 0,-1 1,1-1,-1 0,1 1,-1-1,1 1,0-1,-1 1,1-1,0 1,-1-1,1 1,0-1,0 1,-1-1,1 1,0-1,0 1,0-1,0 1,0 0,0-1,0 1,0-1,0 1,0-1,0 2,-6 38,6-39,-12 142,-22 29,25-75,10-93,-1-1,1 0,-1 0,1 0,0 0,0 0,0 0,0 0,1 0,-1 0,1 0,0 0,0-1,0 1,0-1,0 0,0 1,1-1,-1 0,1 0,0-1,-1 1,1 0,0-1,0 0,0 0,0 1,2-1,11 0,-1 0,1-2,-1 1,0-2,0 0,1-1,-1 0,-1-1,1-1,-1-1,1 0,2-2,9-4,-2 0</inkml:trace>
  <inkml:trace contextRef="#ctx0" brushRef="#br0" timeOffset="419.64">422 1,'-7'3,"0"0,0 0,0 1,1 0,0 1,0 0,0-1,0 2,1-1,0 1,0 0,0 0,1 0,0 0,0 1,1 0,-1 0,2 0,-3 7,-30 147,34-153,-97 569,64-362,23-87,11-128,0-10</inkml:trace>
</inkml:ink>
</file>

<file path=ppt/ink/ink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6:56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0,'0'1071,"0"-1072</inkml:trace>
</inkml:ink>
</file>

<file path=ppt/ink/ink5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16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1 672,'537'0,"-486"-5,-33-1</inkml:trace>
  <inkml:trace contextRef="#ctx0" brushRef="#br0" timeOffset="268.138">1 869,'24'9,"32"0,15-4,7-1,-7-2,-9-1,-12-5,-8-3,-8 0,-3 2,-4 1,-5 1</inkml:trace>
  <inkml:trace contextRef="#ctx0" brushRef="#br0" timeOffset="1338.039">1411 502,'-23'6,"1"0,-1 2,1 1,1 0,0 2,0 0,1 2,1 0,0 1,0 1,2 0,-15 18,28-30,1 1,0 1,0-1,0 0,0 1,1-1,0 1,0 0,0 0,1 0,-1 0,1 0,1 0,-1 0,0 0,1 1,0-1,1 0,-1 0,1 0,0 0,0 0,0 0,1 0,0 0,0 0,0 0,1-1,-1 1,1-1,0 0,0 0,1 0,-1 0,1 0,0-1,0 1,0-1,0 0,3 1,-1 1,1-1,0 0,0 0,0 0,1-1,-1 0,1 0,-1-1,1 0,0-1,0 1,0-1,0-1,0 0,0 0,0 0,0-1,0 0,0-1,0 0,0 0,-1-1,1 0,-1 0,0 0,0-1,2-2,7-4,-2-1,0-1,0 0,-1 0,-1-2,0 0,-1 0,0-1,-1 0,-1-1,0 0,-1 0,0-4,3-8,-2 0,0-1,-2 0,-1-1,-2 1,0-1,-3 0,0 0,-2 0,-1 0,-4-21,-33-65,37 113,1 0,-1 0,1 0,-1 0,0 0,0 1,0-1,-1 1,1-1,0 1,-1 0,0-1,0 2,1-1,-1 0,0 0,0 1,-1 0,1-1,0 1,0 0,-1 1,1-1,0 1,-1-1,1 1,-1 0,1 0,0 0,-1 1,1-1,0 1,-2 0,-2 5,0-1,1 1,0 0,0 0,1 0,-1 1,2 0,-1 0,1 0,0 1,0-1,1 1,0 0,0 0,1 0,0 1,0-1,1 0,0 1,1-1,0 1,0-1,1 3,1 9,1 0,2 0,-1-1,2 1,1-1,0 0,1-1,1 0,1 0,1-1,0 0,1-1,1 1,220 258,-201-258,-16-16</inkml:trace>
  <inkml:trace contextRef="#ctx0" brushRef="#br0" timeOffset="1786.111">2061 474,'11'45,"3"7,-2 1,-3 0,-2 1,-2 3,6 5,14-94,0-24,-3-2,-1 0,11-60,-24 91,0 3</inkml:trace>
  <inkml:trace contextRef="#ctx0" brushRef="#br0" timeOffset="2319.853">1891 192,'92'-14,"0"4,0 5,77 5,-192-17,9 11,1 0,1-1,-1-1,1 0,0 0,1-1,0 0,1-1,-1-1,2 1,0-2,-5-7,2-4</inkml:trace>
  <inkml:trace contextRef="#ctx0" brushRef="#br0" timeOffset="2836.477">989 954,'140'8,"1"-7,19-6,-136 4,597-32,-435 34,-161-1</inkml:trace>
  <inkml:trace contextRef="#ctx0" brushRef="#br0" timeOffset="3442.238">1411 1265,'-18'9,"0"1,0 1,1 1,0 1,1 0,1 1,0 1,1 0,1 1,0 0,1 1,1 1,1 0,-1 1,10-16,0 0,0 0,0 0,0 0,1 0,-1 1,1-1,0 0,0 0,0 0,0 0,1 1,-1-1,1 0,0 0,0 0,0 0,0 0,0 0,1 0,-1 0,1-1,0 1,0 0,0-1,0 0,0 1,0-1,1 0,-1 0,1 0,0 0,-1-1,1 1,0-1,1 1,3 1,1 0,0-1,0 1,0-2,0 1,0-1,0 0,1 0,-1-1,0-1,0 1,1-1,5-2,20-8,0-1,0-2,-1-2,-1 0,-1-3,0 0,-1-2,6-8,-22 19,-1-1,0-1,-1 0,0-1,-1-1,0 1,-1-2,-1 1,0-1,-1-1,-1 0,0 0,-1 0,-1-1,-1 1,0-1,-1-1,-1 1,0 0,-1 0,-1-1,-1 1,-1-1,0 1,-1 0,-2-6,4 18,0 0,-1 0,1 0,-1 0,0 0,0 1,-1-1,1 0,-1 1,0 0,0 0,-1 0,1 0,-1 0,0 1,0-1,0 1,0 0,-1 1,1-1,-1 1,1-1,-1 1,0 1,0-1,0 1,0 0,0 0,0 0,-1 1,1-1,0 1,0 1,0-1,0 1,-1 0,1 0,0 0,0 1,1 0,-1 0,0 0,0 0,-2 3,-3 5,0 1,1 0,1 1,0 0,0 0,2 1,-1 0,1 0,1 0,0 1,1 0,1 0,0 0,1 0,0 0,1 1,1-1,0 0,1 1,1-1,0 0,1 1,0-1,1-1,1 1,2 4,4 6,0-1,2 0,0 0,2-2,0 0,1 0,2-1,0-1,1-1,4 2,11 1,-21-17</inkml:trace>
  <inkml:trace contextRef="#ctx0" brushRef="#br0" timeOffset="3816.394">2258 982,'-16'88,"-3"-1,-4-1,-22 48,23-69,5 32,17-94,0 0,0 0,0-1,1 1,-1 0,1 0,0-1,0 1,0-1,0 1,0-1,0 1,1-1,-1 0,1 1,0-1,0 0,0 0,0 0,0-1,0 1,0 0,0-1,1 1,-1-1,1 0,-1 0,1 0,-1 0,1 0,0 0,-1-1,2 1,16 0,1 0,0-2,-1 0,1-1,-1-1,0 0,0-2,16-6,5-11,-29 8</inkml:trace>
  <inkml:trace contextRef="#ctx0" brushRef="#br0" timeOffset="4069.167">1976 1236,'39'0,"26"0,12 0,-1 0,-11 0,-10 0,-15 0</inkml:trace>
</inkml:ink>
</file>

<file path=ppt/ink/ink5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23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0 176,'10'-14,"2"0,-1 0,1 2,1-1,0 2,1 0,0 0,1 1,0 1,0 0,1 2,0-1,1 2,0 0,0 1,0 1,0 0,0 2,1 0,0 0,-10 1,-1 1,1 0,0 0,-1 0,1 1,0 0,-1 0,1 1,-1 0,1 1,-1-1,0 1,0 1,0-1,-1 1,1 0,-1 1,0 0,0 0,0 0,-1 1,0-1,0 1,0 0,-1 1,0-1,0 1,0 0,-1 0,2 7,-5 1,0-1,-2 0,1 0,-2 0,0-1,-1 1,0-1,-1 1,0-1,-1 0,-1-1,0 0,-1 0,0 0,0-1,-6 5,-86 101,75-92,1 0,2 2,1 1,1 1,1 1,-13 28,6 76,21-116</inkml:trace>
  <inkml:trace contextRef="#ctx0" brushRef="#br0" timeOffset="255.209">706 965,'-38'39,"-28"26,-6 8,8-4,10-14,15-12,9-12,10-7,3-8,4-7</inkml:trace>
  <inkml:trace contextRef="#ctx0" brushRef="#br0" timeOffset="501.195">283 1051,'24'24,"17"22,2 8,-1-5,-4-6,-2-5,-4-5,-2-8,-1-3,-1-6,0-5,-1 0,-4-1</inkml:trace>
</inkml:ink>
</file>

<file path=ppt/ink/ink5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30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433 142,'27'80,"-22"-49,6 31,-2 0,-4 1,-2-1,-3 1,-5 31,4-75,-1 0,-1 0,0 0,-2 0,0-1,-1 0,-1 0,0 0,-2-1,0 0,-1-1,0 0,-1 0,-1-1,-1-1,0 0,-1-1,0 0,-1-1,0-1,-1 0,0-1,-1-1,0 0,-1-1,1-1,-1-1,-1 0,1-2,-7 1,20-4,0-1,-1 1,1-1,-1 0,1-1,0 1,-1-1,1 0,0-1,-1 1,1-1,0 0,0 0,0-1,1 1,-1-1,1 0,-1-1,-3-2,-10-13</inkml:trace>
  <inkml:trace contextRef="#ctx0" brushRef="#br0" timeOffset="256.949">66 86,'48'0,"49"-5,18-1,-1-5,-10 0,-14 2,-12 2,-9-3,-13 1,-10 2,-9 2,-5 1,-4 3,-6 5,-2 2,-5 1</inkml:trace>
  <inkml:trace contextRef="#ctx0" brushRef="#br0" timeOffset="1784.15">828 763,'25'60,"-23"-50,1-1,-1 0,2 1,-1-1,1-1,0 1,1-1,0 1,1-1,0-1,0 1,0-1,1 0,0 0,0-1,1 0,0 0,0-1,0 0,1 0,-1-1,8 2,-6-7,1 0,-1-1,0 0,0-1,0 0,0-1,0 0,0 0,-1-1,0 0,0-1,-1 0,1 0,-1-1,0 0,-1-1,3-3,-6 7,132-133,-113 116,-9 38,-15-11,1 0,-1 1,1-1,0 0,0 0,1 1,0-1,0 0,1 0,-1 0,1 0,1 0,-1-1,1 1,0 0,0-1,0 0,1 0,0 0,0 0,0-1,1 1,-1-1,1 0,0-1,0 1,1-1,-1 0,1 0,-1 0,1-1,0 0,3 1,4-5,-1 0,0-1,0-1,0 1,0-2,-1 0,1 0,-1-1,-1 0,1-1,-1 0,0-1,-1 0,0-1,0 0,0 0,-1-1,5-9,78-67,-85 82,82-46,-86 49,1 0,-1 0,1 0,-1 1,1-1,-1 0,1 1,0 0,-1 0,1 0,0 0,-1 0,1 1,0-1,-1 1,1-1,-1 1,1 0,-1 0,1 0,-1 0,0 1,1-1,-1 1,0-1,0 1,0 0,0 0,0 0,-1 0,1 0,0 0,-1 0,0 1,1-1,1 4,-1 0,1 1,-1-1,0 1,0-1,-1 1,0 0,0-1,-1 1,0 0,0-1,0 1,-1 0,0 0,0-1,-1 1,0-1,0 1,0-1,-1 0,0 0,0 0,-1 0,1 0,-1-1,-1 0,1 0,-1 0,0 0,0-1,0 1,-1-1,-90 35,96-38,1 0,-1 0,1 0,-1 0,1-1,0 1,0 0,-1 0,1-1,0 1,0 0,0-1,0 1,0-1,0 1,0-1,0 0,0 1,0-1,0 0,0 0,0 1,0-1,0 0,0 0,0 0,0 0,0-1,0 1,0 0,1 0,-1-1,0 1,0 0,-1-1,1 1,1-1,37-2,0-1,0-2,-1-2,28-10,-52 15,13-5,1-1,-1-2,-1-1,0-1,-1-1,0-1,-1-1,-1-1,0-1,-1-1,-1-1,-1-1,-1-1,-1 0,-1-2,-1 0,-1-1,4-11,0 2,-1-2,-1 0,-3-1,0 0,-3-1,7-38,-18 29,0 46,0 0,0 0,0 1,0-1,0 0,0 0,0 1,0-1,-1 0,1 0,0 1,0-1,0 0,-1 1,1-1,-1 0,1 1,0-1,-1 1,1-1,-1 0,1 1,-1-1,1 1,-1-1,0 1,1 0,-1-1,0 1,1 0,-1-1,0 1,1 0,-1 0,0-1,0 1,1 0,-1 0,0 0,0 0,1 0,-1 0,0 0,1 0,-1 1,0-1,0 0,1 0,-1 1,0-1,1 0,-1 1,0-1,1 0,-1 1,1-1,-1 1,0 0,-7 8,1 0,-1 1,2-1,-1 2,1-1,1 1,0-1,1 2,0-1,0 0,1 1,-1 9,-2 17,1 1,3 0,0 0,3-1,2 6,-1 36,0-57,1-1,1 1,1-1,1 0,1 0,1-1,0 0,2 0,11 17,-21-37,0 0,0-1,0 1,0 0,0 0,0-1,0 1,0 0,0 0,0-1,1 1,-1 0,0 0,0-1,1 1,-1 0,1-1,-1 1,0 0,1-1,-1 1,1-1,0 1,-1-1,1 1,-1-1,1 1,0-1,-1 0,1 1,0-1,-1 0,1 1,0-1,0 0,-1 0,1 0,0 0,0 0,-1 0,1 0,0 0,0 0,-1 0,1 0,0 0,0 0,-1-1,1 1,0 0,0-1,-1 1,1 0,0-1,-1 1,1-1,-1 1,1-1,-1 1,1-1,-1 1,1-1,-1 0,1 1,-1-1,0 0,1 0,1-14,-1-1,0 1,-2-1,1 0,-2 1,0-1,-1 1,0 0,-1 0,-1 0,-1 0,0 1,0 0,-5-6,-1-9,7 15,-1 0,0 0,-1 1,-1-1,0 2,0-1,-1 1,-1 0,0 1,-1 0,0 1,-1 0,0 1,0 0,-1 1,0 0,0 1,-4-1,17 8,1 1,-1-1,0 1,0-1,0 1,0-1,0 1,0-1,0 1,0-1,0 1,-1-1,1 1,0-1,0 1,0-1,0 1,-1-1,1 1,0-1,-1 0,1 1,0-1,-1 0,1 1,0-1,-1 1,59 12,0-2,0-3,1-2,0-3,20-3,91-1,-145 1</inkml:trace>
</inkml:ink>
</file>

<file path=ppt/ink/ink5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38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307 417,'-169'277,"72"-105,68-135,28-38,1 1,-1 0,0 0,1-1,-1 1,1 0,-1-1,0 1,1-1,-1 1,1-1,-1 1,1-1,-1 1,1-1,0 0,-1 1,1-1,0 1,-1-1,1 0,0 1,0-1,0 0,0 0,-1 1,1-1,0 0,0 1,0-1,1 0,-1 1,0-1,0 0,0 0,0 1,1-1,-1 0,0 1,0-1,1 1,-1-1,1 0,-1 1,0-1,1 1,-1-1,1 0,15-38,1 1,1 1,2 0,2 1,4-2,3-2,2 1,1 1,2 2,2 2,36-28,-72 61,0 1,1-1,-1 0,1 0,-1 1,1-1,-1 0,1 1,0-1,-1 0,1 1,0-1,-1 1,1-1,0 1,0-1,0 1,-1 0,1-1,0 1,0 0,0 0,0 0,0 0,-1-1,1 1,0 0,0 0,0 1,0-1,0 0,0 0,0 0,-1 1,1-1,0 0,0 1,0-1,-1 1,1-1,0 1,0-1,-1 1,1-1,-1 1,1 0,0-1,-1 1,1 0,-1-1,1 1,-1 0,0 0,1 0,-1-1,0 1,0 0,1 0,-1 0,0 0,0 0,0 0,0 0,0-1,0 1,0 0,0 0,-1 0,1 0,0 0,0 75,-2-66,0 1,2-1,-1 0,1 1,0-1,1 1,1-1,-1 0,2 1,-1-1,1 0,1 0,0-1,0 1,1-1,0 0,1 0,0 0,7 7,-9-11,1-1,0 1,0-1,0 0,0 0,1-1,0 1,-1-1,1 0,0-1,1 0,-1 0,0 0,1 0,-1-1,1 0,-1-1,1 0,-1 0,1 0,-1 0,1-1,-1 0,1-1,-1 1,0-1,1-1,8-5,1-1,-1 0,-1-2,0 1,0-2,-1 0,-1-1,0 0,-1 0,0-1,-1-1,0 0,-2 0,1-1,-2 0,0 0,-1-1,-3 9,0 0,0 0,0 0,-1 0,0 0,-1 0,0 0,0-1,-1 1,0 0,0-1,-1-1,0 9,1 0,0 0,0 0,0 0,-1 1,1-1,-1 0,1 0,0 1,-1-1,1 0,-1 1,0-1,1 1,-1-1,0 0,1 1,-1-1,0 1,1 0,-1-1,0 1,0-1,1 1,-1 0,0 0,0 0,0-1,0 1,1 0,-1 0,0 0,0 0,0 0,0 0,0 1,1-1,-1 0,0 0,0 1,0-1,1 0,-1 1,0-1,0 1,1-1,-1 1,0-1,1 1,-1-1,1 1,-1 0,1-1,-1 1,1 0,-1-1,1 1,0 0,-1 0,1 0,0-1,-1 1,1 0,-8 15</inkml:trace>
  <inkml:trace contextRef="#ctx0" brushRef="#br0" timeOffset="402.763">1097 644,'7'2,"0"0,0 0,1 0,-1-1,0 0,1 0,-1-1,1 0,-1 0,1 0,-1-1,0-1,1 1,-1-1,0 0,0-1,0 0,0 0,-1 0,1-1,-1 0,0 0,0-1,0 0,0 0,-1 0,0 0,0-1,-1 0,1 0,-1 0,0-1,-1 1,0-1,0 0,0 0,-1 0,0 0,0-1,-1-4,0 10,-1 0,0-1,0 1,-1-1,1 1,0-1,-1 1,0 0,1-1,-1 1,0 0,0 0,0-1,0 1,-1 0,1 0,-1 0,1 1,-1-1,0 0,0 0,1 1,-1-1,0 1,0 0,-1-1,1 1,0 0,0 0,0 1,-1-1,1 0,-1 1,1-1,0 1,-1 0,1 0,-1 0,1 0,-1 0,1 0,-2 1,-101 29,94-24,1 0,0 0,0 1,0 0,1 1,0 0,1 0,0 1,0 0,1 1,0 0,0 0,1 1,3-6,0 1,0-1,1 0,0 0,0 1,1 0,0-1,0 1,0 0,0-1,1 1,0 0,0 0,1-1,-1 1,1 0,1-1,-1 1,1 0,0-1,0 0,0 1,1-1,0 0,0 0,0-1,4 5,1 0,0-1,1 0,1 0,-1 0,1-1,1-1,-1 0,1 0,0-1,0 0,1-1,-1-1,1 0,0 0,0-1,0 0,0-1,0-1,0 0,1 0,-1-1,0-1,0 0,1-1,66-18,-61 12</inkml:trace>
  <inkml:trace contextRef="#ctx0" brushRef="#br0" timeOffset="839.363">1605 615,'13'8,"1"-1,0 0,0-1,1-1,-1 0,1 0,1-2,-1 0,0-1,1 0,-1-1,1-1,11-1,-21 0,1-1,-1 1,0-1,0-1,0 1,0-1,0 0,0 0,-1 0,1-1,-1 0,0 0,0-1,0 1,-1-1,0 0,0 0,0 0,0-1,-1 1,0-1,0 0,-1 0,1 0,-1-1,0 1,-1 0,0-1,0 1,0-1,-1-1,0 6,-1-1,1 1,-1 0,0 0,1-1,-1 1,0 0,-1 0,1 0,0 0,0 0,-1 0,1 0,-1 0,0 1,0-1,1 1,-1-1,0 1,0 0,0-1,-1 1,1 0,0 0,0 1,0-1,-1 0,1 1,-1-1,1 1,0 0,-1 0,-1 0,-79 19,73-14,0 0,1 1,-1 0,1 0,1 1,-1 0,1 1,0 0,1 0,0 0,0 1,1 0,0 1,0-1,1 1,1 0,0 0,0 1,1 0,0-1,1 1,0 0,0 0,2 0,-1 0,1 0,2 9,-1-16,0 1,0-1,1 0,0 0,0 1,0-1,0 0,1-1,-1 1,1 0,0-1,0 0,1 1,-1-1,1-1,-1 1,1 0,0-1,0 0,0 0,0 0,0 0,1-1,-1 1,0-1,1 0,-1-1,3 1,3 0,1-1,0 0,0-1,0 0,0-1,0 0,-1 0,1-1,-1-1,0 0,4-2,269-133,-258 126</inkml:trace>
  <inkml:trace contextRef="#ctx0" brushRef="#br0" timeOffset="1289.907">2339 474,'-22'18,"1"0,0 2,2 1,0 0,2 1,0 1,1 0,2 2,-1 2,13-23,0 1,0-1,0 1,0 0,1 0,0 0,0 0,0 0,1 0,0 0,0 0,0 0,0 0,1 0,0 0,0 0,0 0,1 0,-1 0,1 0,0-1,1 1,-1-1,1 0,0 1,0-1,0 0,0-1,1 1,0-1,0 1,0-1,0 0,0-1,0 1,1-1,0 1,-1-1,1-1,0 1,3 0,2 0,0 0,0 0,0-1,0-1,1 1,-1-2,0 1,1-2,-1 1,0-1,0-1,0 0,-1 0,1-1,-1 0,1-1,-1 0,-1 0,7-6,16-12,-2-2,-1-1,-1-1,16-21,-23 24,0-1,-2-1,-1-1,-1 0,-1-1,-2 0,-1-1,-1-1,1-7,-7 22,-2 0,1-1,-2 1,0-1,-1 1,0-1,-1 1,-1-1,-1 1,0-1,-1 1,0 0,-1 0,-1 0,0 0,-2 1,1 0,-2 0,-4-6,9 14,-1 0,0 0,-1 0,1 1,-1 0,0 0,0 0,-1 0,1 1,-1 0,0 0,0 1,-1-1,1 2,-1-1,1 0,-1 1,0 1,0-1,0 1,0 0,0 0,0 1,0 0,0 0,0 1,0 0,0 0,0 1,0 0,0 0,0 0,-1 3,0-1,0 1,1 1,0-1,-1 1,2 1,-1-1,1 1,0 0,0 1,1-1,0 1,1 0,-1 0,2 1,-1-1,1 1,0 0,1 0,0 0,0 0,1 0,0 7,0 6,1 0,1 1,1-1,1 0,1 0,0 0,2 0,1-1,4 9,7 8,2 0,1-2,2 0,1-2,2 0,1-2,2-1,1-1,1-2,2-1,0-1,2-2,1-2,19 9,68 7,-99-36</inkml:trace>
</inkml:ink>
</file>

<file path=ppt/ink/ink5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0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3,'1'-1,"-1"1,0 0,1 0,-1-1,1 1,-1 0,1 0,-1 0,1 0,-1 0,1 0,-1 0,1 0,-1 0,1 0,-1 0,1 0,-1 0,1 0,-1 0,1 0,-1 0,1 1,-1-1,1 0,-1 0,0 1,1-1,-1 0,1 1,-1-1,0 0,1 1,-1-1,0 1,0-1,1 0,-1 1,0-1,0 1,1-1,-1 1,0-1,0 1,0-1,0 1,0-1,0 1,0-1,0 1,0-1,0 1,0-1,0 1,0-1,0 1,0-1,4 20,0 0,-2 0,0 0,-1 0,-1 0,-1 1,0-1,-2 0,0 0,-3 7,-8 75,-16 285,28-126,-8-227,4-29</inkml:trace>
</inkml:ink>
</file>

<file path=ppt/ink/ink5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0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89,'43'-14,"34"-5,8 0,-5 4,-12 5,-12 3,-12 4,-7 1,-6 2,-3 1,-2 0,0 0,-5-1</inkml:trace>
</inkml:ink>
</file>

<file path=ppt/ink/ink5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0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0,'-9'13,"0"0,2 0,0 1,0 0,1 0,1 0,0 1,1 0,1 0,0 0,1 0,1 1,0-1,1 1,1 0,0-12,0 0,0 0,1 1,0-2,0 1,0 0,0 0,1-1,-1 1,1-1,0 0,0 1,0-1,1-1,-1 1,1 0,-1-1,1 0,0 0,0 0,0 0,0-1,0 1,0-1,1 0,-1 0,0-1,0 1,1-1,-1 0,1 0,-1-1,0 1,0-1,1 0,-1 0,0 0,0-1,0 1,0-1,0 0,3-2,0 1,0 0,0 0,0-1,0 0,-1 0,0 0,0-1,0 0,0 0,-1-1,0 1,0-1,0 0,-1-1,0 1,0-1,0 0,-1 0,0 0,-1 0,0-1,0 1,0 0,-1-1,0 0,0 1,-1-1,0-7,-2 9,0 1,1-1,-2 1,1 0,-1 0,1 0,-1 0,-1 0,1 1,-1-1,1 1,-1 0,-1 0,1 0,-1 1,1 0,-1-1,0 2,0-1,0 0,0 1,-1 0,1 0,-1 1,1 0,-1 0,-4-1,-21-6</inkml:trace>
</inkml:ink>
</file>

<file path=ppt/ink/ink5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1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1,'-27'73,"7"48,20-117,0-1,1 1,-1-1,1 1,0-1,-1 1,2-1,-1 1,0-1,1 0,-1 0,1 1,0-1,0 0,0-1,1 1,-1 0,1-1,-1 1,1-1,0 0,0 0,0 0,0 0,0 0,1-1,-1 1,0-1,1 0,-1 0,1 0,2 0,5-2,0 1,0-2,0 1,0-2,-1 1,1-1,-1-1,0 0,0 0,0-1,0 0,-1-1,0 0,0-1,-1 0,1 0,3-5,8-4,88-88,-107 102,1 1,-1 0,0 0,1 0,-1 0,1 0,-1 0,1 0,0 1,-1-1,1 1,0-1,-1 1,1-1,0 1,0 0,0 0,-1 0,1 0,0 0,0 0,-1 0,1 1,0-1,0 1,-1-1,1 1,0 0,-1 0,1-1,-1 1,1 0,-1 0,1 1,-1-1,0 0,1 1,38 61,-30-44,64 67,-71-83,0-1,0 1,1-1,-1 0,1 1,-1-2,1 1,0 0,0-1,0 1,0-1,0 0,0-1,0 1,0-1,0 0,0 0,0 0,0 0,1-1,-1 1,0-1,0 0,0 0,3-2,3-5,1 0,-2 0,1-1,-1-1,0 1,-1-2,0 1,-1-1,0 0,0 0,-1-1,-1 0,0 0,-1-1,0 1,0-2,4-11</inkml:trace>
</inkml:ink>
</file>

<file path=ppt/ink/ink5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6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0,'11'168,"-2"-110,-3 0,-3 0,-3 57,0-74,-1-15,-2-1,0 1,-1-1,-2 0,0-1,-10 24,-14 25,16-105,41-64,-15 67,-4 8</inkml:trace>
  <inkml:trace contextRef="#ctx0" brushRef="#br0" timeOffset="334.742">366 170,'-233'219,"230"-217,0 0,0 1,0-1,0 1,1 0,-1 0,1-1,0 2,0-1,0 0,0 0,0 1,1-1,0 0,0 1,0 0,0-1,0 1,1 0,-1-1,1 1,0 0,0 0,0-1,1 1,0 0,-1-1,1 1,0 0,1-1,-1 1,1-1,-1 0,1 1,0-1,0 0,0 0,1 0,0 0,126 84,-16 45,-99-119</inkml:trace>
</inkml:ink>
</file>

<file path=ppt/ink/ink5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5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261 206,'-1'-4,"1"-1,-1 1,1-1,-1 1,-1-1,1 1,-1 0,1 0,-1-1,0 1,-1 1,1-1,-1 0,0 0,0 1,0 0,0-1,0 1,-1 0,1 1,-1-1,0 1,0-1,0 1,0 0,0 1,-1-1,1 1,0 0,-1 0,1 0,-1 0,-3 1,-1 2,1 1,-1 0,1 0,0 1,0 0,0 0,0 1,1 0,0 0,0 1,0 0,1 0,-1 1,2-1,-1 1,1 1,0-1,0 1,1 0,0 0,1 0,-1 1,2-1,-1 1,1 1,1-4,0 0,0 0,0 0,1 0,0 0,1 0,-1-1,1 1,0 0,1 0,-1 0,1-1,0 1,1 0,-1-1,1 0,0 0,0 0,1 0,-1 0,1-1,0 1,1-1,-1 0,1 0,0-1,0 1,0-1,0 0,0-1,1 1,-1-1,1 0,-1 0,1-1,3 1,0 0,0-1,0 0,0 0,0-1,1 0,-1 0,0-1,0-1,0 1,0-2,-1 1,1-1,0 0,-1-1,0 0,0 0,0-1,0 0,-1 0,0-1,0 0,0 0,-1-1,0 1,0-2,-3 4,0-1,0 0,-1 0,0 0,0 0,0 0,0-1,-1 1,0-1,0 1,0-1,-1 1,0-1,0 1,0-1,-1 1,1-1,-1 1,-1-1,1 1,-1-1,0 1,0 0,-1 0,1 0,-1 0,0 1,-1-1,1 1,-1 0,0 0,0 0,0 0,0 1,-1-1,1 1,-1 0,0 0,0 1,0 0,-3-1,-19 2,2 4</inkml:trace>
  <inkml:trace contextRef="#ctx0" brushRef="#br0" timeOffset="465.459">571 206,'0'174,"22"-223,7-28,-19 45,1 1,2 1,1 0,1 0,1 2,18-22,-33 48,0 0,0 1,0-1,0 1,0 0,1-1,-1 1,1 0,-1 0,1 0,-1 0,1 0,0 0,-1 0,1 0,0 1,0-1,0 1,-1-1,1 1,0 0,0 0,0-1,0 1,0 1,0-1,-1 0,1 0,0 1,0-1,0 1,0-1,-1 1,1 0,0 0,-1 0,1 0,-1 0,1 0,-1 0,1 1,-1-1,0 0,1 1,-1-1,0 1,0 0,0-1,0 1,-1 0,1-1,0 1,-1 0,1 0,-1 0,1 0,-1 0,16 70,-9-53</inkml:trace>
</inkml:ink>
</file>

<file path=ppt/ink/ink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6:54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17 315,'-16'176,"16"-177,0 1,0 0,1 0,-1-1,0 1,0 0,1 0,-1 0,0-1,0 1,1 0,-1 0,0 0,1 0,-1 0,0-1,1 1,-1 0,0 0,1 0,-1 0,0 0,1 0,-1 0,1 0,-1 0,0 1,1-1,-1 0,0 0,1 0,-1 0,0 0,0 0,1 1,-1-1,0 0,14-45,-13 43,8-29,1 0,1 1,2 0,1 1,4-5,-4 9,-11 17,1 0,0 0,0 0,1 1,0-1,0 1,1 0,-1 1,2-1,-1 1,1 0,0 1,0 0,0 0,1 0,6-2,6 3</inkml:trace>
  <inkml:trace contextRef="#ctx0" brushRef="#br0" timeOffset="566.37">525 5,'23'190,"-16"-138,3-1,2 0,2 0,16 36,-30-85,0-1,1 1,-1 0,1-1,-1 1,1 0,0-1,-1 1,1-1,0 1,0-1,0 1,0-1,1 0,-1 0,0 1,1-1,-1 0,0 0,1 0,-1 0,1-1,0 1,-1 0,1-1,-1 1,1-1,0 1,0-1,-1 0,1 0,0 1,0-1,-1-1,1 1,0 0,0 0,-1-1,1 1,0-1,-1 1,1-1,-1 0,1 1,0-1,-1 0,0 0,1 0,0-1,9-10,-1 0,0 0,-1-1,0-1,-1 1,0-1,-1-1,-1 0,0 0,1-6,1-2,116-290,-124 312,0 0,0 0,1 1,-1-1,0 0,0 0,0 1,0-1,1 0,-1 0,0 1,1-1,-1 0,1 1,-1-1,0 0,1 1,-1-1,1 1,0-1,-1 1,1-1,-1 1,1-1,0 1,-1 0,1-1,0 1,0 0,-1 0,1-1,0 1,0 0,-1 0,1 0,0 0,0 0,0 0,-1 0,1 0,0 0,6 6</inkml:trace>
</inkml:ink>
</file>

<file path=ppt/ink/ink5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8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149 648,'-9'3,"0"1,1-1,-1 2,1-1,0 1,1 1,-1-1,1 1,0 0,0 1,1 0,-1 0,2 0,-1 1,1 0,0 0,-3 8,5-10,0-1,1 0,0 1,0-1,0 1,0 0,1 0,0 0,1 0,-1 0,1 0,0 0,0-1,1 1,0 0,0 0,0 0,1 0,0-1,0 1,0-1,1 1,0-1,0 0,0 0,0 0,1 0,2 1,-1-1,1-1,0 0,0 0,0-1,0 0,1 0,-1 0,1-1,0 0,-1 0,1 0,0-1,0 0,0-1,0 0,0 0,0 0,0-1,0 0,0 0,0-1,5-1,2-1,-1 0,0-1,0-1,0 0,0-1,-1 0,0-1,-1 0,1-1,8-8,-15 13,-1-1,1 1,0-1,-1 1,0-1,0-1,-1 1,1 0,-1-1,0 0,-1 0,1 0,-1 0,0 0,-1 0,0 0,0-1,0 1,0-1,-1 1,0 0,-1-1,1 1,-1-1,0 1,-1 0,0 0,0 0,0 0,-1 0,1 0,-1 0,-3-3,0 3,0 1,0-1,0 1,-1 1,1-1,-1 1,0 0,0 1,-1-1,1 2,-1-1,0 1,1 0,-1 0,0 1,0 0,0 1,0 0,0 0,0 0,0 1,0 1,0-1,0 1,0 0,1 1,-1 0,1 0,0 1,0 0,0 0,0 0,1 1,-1 0,1 1,1-1,-1 1,1 0,0 0,0 1,1 0,-1-1,2 2,-4 4,1 13</inkml:trace>
  <inkml:trace contextRef="#ctx0" brushRef="#br0" timeOffset="679.519">685 705,'-6'7,"0"1,1 0,0 0,0 1,1-1,0 1,0 0,1 1,0-1,0 0,1 1,1 0,0-1,0 1,1 0,0 3,1-10,-1 0,2-1,-1 1,0 0,0-1,1 0,-1 1,1-1,0 0,0 0,0 1,0-2,0 1,0 0,0 0,1-1,-1 1,0-1,1 1,0-1,-1 0,1 0,0-1,-1 1,1 0,0-1,0 0,0 1,0-1,-1 0,3-1,89-13,-72 3,-1 0,1-1,-2-1,0-1,-1-1,0-1,-1 0,-1-2,6-7,7-5,-30 30,1-1,-1 1,1-1,0 1,-1-1,1 1,0-1,0 1,-1-1,1 1,0 0,0-1,-1 1,1 0,0 0,0 0,0 0,0-1,-1 1,1 0,0 0,0 1,0-1,0 0,-1 0,1 0,0 1,0-1,0 0,-1 0,1 1,0-1,-1 1,1-1,0 1,-1-1,1 1,0-1,-1 1,1 0,-1-1,1 1,-1 0,1 0,-1-1,0 1,1 0,-1 0,0-1,0 1,0 0,1 0,-1 0,0 0,0-1,0 1,0 0,0 0,0 0,-1 0,1-1,0 1,0 0,-1 0,1 0,0-1,-1 1,1 0,4 16,-1-10,1-1,0 1,0-1,1 0,0-1,0 1,0-1,1 0,-1 0,1-1,0 1,1-1,-1-1,1 1,0-1,0 0,0-1,0 1,0-2,0 1,1-1,-1 0,1 0,-1-1,0 0,1 0,-1-1,1 0,-1 0,0-1,1 0,-1 0,0-1,0 0,-1 0,1 0,-1-1,1 0,-1 0,1-2,23-23,-1 0,-2-2,-1-1,-1-1,-2-1,-2-2,-1 0,-1 0,-2-2,-2 0,-2-1,8-39,-11 45,-1 0,-2-1,-2 0,-1-1,-2 1,-1 0,-3-27,2 62,-1-1,1 1,-1 0,1-1,-1 1,0 0,0-1,1 1,-1-1,0 1,0-1,1 0,-1 1,0-1,0 0,0 1,0-1,0 0,1 0,-1 0,0 0,0 0,0 0,0 0,0 0,0 0,0-1,1 1,-1 0,0 0,0-1,0 1,0-1,1 1,-1 0,0-1,0 0,1 1,-1-1,0 1,1-1,-1 0,1 1,-1-1,1 0,-1 0,1 1,0-1,-1 0,1 0,0 0,-1 0,1 0,0 1,0-1,0 0,0 0,0 0,0 0,0 0,0 0,0 0,0 1,1-1,-1 0,0 0,1 0,-1 0,0 1,1-1,-11 21,2 1,0 1,1-1,1 1,1 0,1 1,1-1,1 1,1 0,2 20,1 318,25-164,-19-165,-6-29,-1 0,1 0,-1-1,0 1,0 0,0 0,0 0,-1 0,1 0,-1 1,0-1,1 0,-2 0,1 0,0 0,-1 0,1 0,-1 0,0 0,0 0,0 0,0 0,-1 0,1 0,-1-1,1 1,-1-1,0 1,0-1,0 0,-1 0,1 1,-1-1,-13 5</inkml:trace>
  <inkml:trace contextRef="#ctx0" brushRef="#br0" timeOffset="935.201">1164 451,'44'0,"37"-5,16-6,-5-2,-8 2,-9 3,-12-3,-12 2,-10 1,-7 3,-5 2,-2 1,-1 1,-5 1</inkml:trace>
</inkml:ink>
</file>

<file path=ppt/ink/ink5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2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288 536,'-21'8,"0"0,0 2,1 0,1 1,0 1,0 1,2 1,-1 0,2 1,0 1,1 1,0 0,1 1,-8 14,20-28,0-1,0 1,1-1,-1 1,1 0,0-1,0 1,0 0,0 0,1 0,-1 0,1 0,0 0,0 0,1 0,-1 0,1-1,0 1,0 0,0 0,0-1,1 1,0 0,-1-1,1 1,1-1,-1 0,0 0,1 0,-1 0,1 0,0 0,0-1,0 1,1-1,-1 0,0 0,1 0,-1-1,1 1,0-1,0 0,-1 0,1 0,0 0,1-1,11-1,1-2,-1 0,1 0,-1-2,0 0,0-1,-1 0,0-1,0-1,-1-1,0 0,0-1,-1 0,0-1,-1 0,0-1,-1 0,3-5,16-15,-2-1,-1-1,-1-2,-2 0,-2-2,15-32,-29 51,0 0,0-1,-2 0,-1 0,0-1,-1 1,-2-1,0 0,-1 0,-1 0,-1 0,-1 1,0-1,-2 0,-1-4,3 19,1-1,-1 1,0 0,0-1,0 1,-1 0,0 0,0 0,-1 1,0-1,0 1,0 0,0 0,-1 0,0 1,0-1,0 1,-1 0,1 1,-1-1,0 1,0 0,0 1,0-1,0 1,-1 1,1-1,-1 1,1 0,-1 0,0 1,1 0,-1 0,0 1,1-1,-1 2,1-1,-4 2,-5 5,1 1,0 1,1 1,0 0,1 0,0 1,0 1,2 0,-1 0,2 1,0 1,1 0,0 0,1 0,0 1,2 0,-2 6,0-5,0 2,2-1,0 1,1 0,0 0,2 0,0 0,2 1,0-1,1 0,1 1,0-1,2 0,0 0,1 0,1-1,1 0,0 0,1-1,1 1,1-2,1 1,0-2,1 1,0-2,1 1,1-2,1 0,-1 0,14 6,-11-9,1-1,1-1,-1-1,1-1,1 0,-1-1,1-2,0 0,0-1,0 0,0-2,0-1,0 0,0-1,0-1,17-6,-27 6,-1-1,-1-1,1 1,0-1,-1-1,0 1,-1-2,1 1,-1-1,0 0,-1 0,4-5,5-9</inkml:trace>
  <inkml:trace contextRef="#ctx0" brushRef="#br0" timeOffset="631.299">936 733,'54'-13,"-1"-2,-1-2,-1-3,16-10,-61 28,0-1,0 0,0-1,0 1,0-1,-1 0,0 0,0-1,0 0,0 1,-1-2,0 1,0 0,0-1,-1 0,0 0,0 0,0 0,-1-1,0 1,0 0,0-1,-1 0,0 1,-1-1,1 0,-1 0,-1-4,1 8,0 0,-1 0,0 1,1-1,-1 0,0 1,0-1,-1 0,1 1,-1-1,1 1,-1 0,0-1,1 1,-1 0,0 0,-1 0,1 0,0 1,0-1,-1 1,1-1,-1 1,1 0,-1 0,0 0,0 0,1 0,-1 1,0-1,0 1,0 0,0 0,1 0,-4 0,-97 28,93-21,1 0,0 0,0 1,1 1,-1-1,2 1,-1 0,2 1,-1 0,1 0,0 0,1 1,1 0,-1 0,2 0,-1 0,2 1,-1-1,2 1,0 0,0 0,1-1,0 1,1 0,0 0,3 10,-2-14,-1-1,1 0,0 0,0 1,1-1,0-1,0 1,1 0,0-1,0 0,1 0,-1 0,1 0,0-1,1 0,-1 0,1 0,0-1,1 1,-1-1,1-1,-1 0,1 0,0 0,6 1,2 1,-1-2,1 1,0-2,0 0,0-1,0-1,0 0,0-1,-1 0,1-1,0-1,9-3,10-3,-1-2,-1-1,0-2,0 0,-2-3,0 0,0-2,-2-1,-1-2,0 0,-2-2,-1-1,0 0,-2-2,8-14,1-55,-31 93,1 0,-1 1,0-1,0 1,-1-1,1 0,0 1,-1-1,0 1,1-1,-1 1,0-1,0 1,0 0,-1-1,1 1,0 0,-1 0,0 0,1 0,-1 0,0 0,0 1,0-1,0 1,0-1,-1 1,1 0,0-1,-1 1,1 0,-1 1,1-1,-1 0,1 1,-1 0,0-1,-7 2,-1 0,1 0,0 1,0 1,-1-1,2 2,-1-1,0 2,1-1,-1 1,2 0,-1 1,0 0,1 1,0-1,1 2,-1-1,1 1,1 0,-5 7,8-13,1 0,0 1,0-1,1 0,-1 1,0-1,1 1,0-1,-1 1,1-1,0 1,0 0,0 0,1 0,-1-1,1 1,0 0,0 0,0 0,0 0,0 0,0 0,1 0,-1 0,1-1,0 1,0 0,0 0,0-1,1 1,-1-1,1 1,-1-1,1 1,0-1,0 0,0 0,0 0,0 0,1 0,-1-1,1 1,-1 0,1-1,0 0,142 19,-130-18,-10-2,0-1,0 1,0 0,0 0,0 1,0 0,0-1,0 2,-1-1,1 0,0 1,0 0,-1 0,1 1,-1-1,0 1,0 0,0 0,0 0,0 0,-1 1,1 0,-1 0,0 0,0 0,-1 0,1 0,-1 1,0-1,0 1,0 0,-1-1,1 1,-1 4,-27 131,23-115</inkml:trace>
  <inkml:trace contextRef="#ctx0" brushRef="#br0" timeOffset="914.161">2234 649,'-9'38,"1"18,2-1</inkml:trace>
  <inkml:trace contextRef="#ctx0" brushRef="#br0" timeOffset="1166.292">2207 282</inkml:trace>
  <inkml:trace contextRef="#ctx0" brushRef="#br0" timeOffset="1447.075">2488 367,'67'343,"-57"-303,-8-29,1 1,0 0,0-1,1 0,1 0,0 0,0 0,1-1,1 0,2 3,-8-12,0 1,0-1,0 0,1 0,-1 0,0 0,1-1,-1 1,0 0,1 0,-1-1,1 1,0-1,-1 0,1 1,-1-1,1 0,0 0,-1 0,1 0,-1 0,1 0,0 0,-1-1,1 1,-1 0,1-1,-1 0,1 1,-1-1,1 0,-1 0,1 0,-1 1,0-2,0 1,1 0,-1 0,0 0,0-1,43-60,-37 49,114-259,-111 254,0 3</inkml:trace>
  <inkml:trace contextRef="#ctx0" brushRef="#br0" timeOffset="1693.316">3279 508,'-15'34,"1"25,2 7,8-7,5-14</inkml:trace>
  <inkml:trace contextRef="#ctx0" brushRef="#br0" timeOffset="1930.889">3138 198,'0'0</inkml:trace>
  <inkml:trace contextRef="#ctx0" brushRef="#br0" timeOffset="2183.799">3702 1,'7'5,"0"0,-1 0,0 1,0 1,0-1,-1 1,1-1,-2 2,1-1,-1 0,0 1,-1 0,1 0,-2 0,1 0,-1 0,0 1,-1 1,3 163,-6-109,2 158,25-82,-10-79,-9-60,-1-6</inkml:trace>
  <inkml:trace contextRef="#ctx0" brushRef="#br0" timeOffset="2431.096">3589 423,'43'5,"29"1,7 1,-5 2,-11 1,-11-2,-9-2,-8-2,-4-2,-9-1</inkml:trace>
  <inkml:trace contextRef="#ctx0" brushRef="#br0" timeOffset="2676.294">4323 536,'19'34,"7"20,-2 1</inkml:trace>
  <inkml:trace contextRef="#ctx0" brushRef="#br0" timeOffset="2825.88">4239 226,'0'0</inkml:trace>
  <inkml:trace contextRef="#ctx0" brushRef="#br0" timeOffset="3128.251">4606 311,'120'281,"-115"-271,-2-3,1 0,-1 0,1 0,0 0,0-1,1 1,0-1,0 0,1-1,-1 1,1-1,0 0,4 1,-9-5,1-1,-1 1,1-1,0 0,-1 1,1-1,-1 0,1 0,0 0,-1-1,1 1,0 0,-1-1,1 1,-1-1,1 1,-1-1,1 0,-1 1,1-1,-1 0,0 0,0 0,1 0,-1 0,0-1,0 1,0 0,0 0,0-1,0 1,0-1,-1 1,1-1,0 0,22-58,-22 58,5-19,-1-4,1 0,1 1,1 0,2 0,0 1,2 0,0 0,1 2,2-1,0 2,1 0,5-4,2 6</inkml:trace>
  <inkml:trace contextRef="#ctx0" brushRef="#br0" timeOffset="3510.975">5254 565,'72'-31,"-2"-3,-1-3,2-5,-63 38,-1 1,0-1,0 1,0-1,-1-1,1 1,-1-1,0 0,0 0,-1-1,1 0,-1 0,0 0,-1-1,0 1,0-1,0 0,-1 0,1-2,-5 7,1 0,0-1,-1 1,1-1,-1 1,0 0,0-1,0 1,0 0,0 0,0 0,0 0,-1 0,1 0,-1 0,0 0,1 1,-1-1,0 1,0-1,0 1,0 0,0-1,0 1,-1 0,1 0,0 1,-1-1,1 0,0 1,-1 0,-1-1,-81-3,67 7,1 1,-1 1,0 1,1 0,0 1,1 1,-1 0,2 2,-1-1,1 2,1 0,0 1,0 0,1 1,1 1,0 0,1 1,1 0,0 0,1 1,0 0,2 1,-6 15,11-24,1 0,0 0,0 0,1 0,0 0,0 0,1 1,0-1,0 0,1-1,0 1,0 0,1 0,0-1,1 0,-1 1,1-1,1-1,-1 1,1-1,1 1,-1-1,1-1,0 1,8 8,1-2,0 1,1-2,1 0,-1-1,2 0,-1-2,2 0,7 2,2-2,0-2,0 0,0-2,1-2,0 0,-1-2,1-1,16-3,-16-1,-4-2</inkml:trace>
</inkml:ink>
</file>

<file path=ppt/ink/ink5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9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85,'15'144,"-6"1,-7 9,-25 117,-8-82,9-51,22-137,0-1,1 1,-1 0,0-1,0 1,1 0,-1 0,0-1,1 1,-1-1,1 1,-1 0,1-1,-1 1,1-1,-1 1,1-1,-1 1,1-1,0 1,-1-1,1 0,0 1,-1-1,1 0,0 0,0 0,-1 1,1-1,0 0,0 0,-1 0,1 0,0 0,0 0,-1 0,1-1,0 1,0 0,-1 0,1-1,0 1,-1 0,1-1,0 1,-1 0,1-1,-1 1,1-1,0 1,-1-1,1 1,-1-1,1 0,-1 1,0-1,1 0,-1 1,0-1,1 0,-1 1,0-1,0 0,0 0,0 1,1-2,6-13</inkml:trace>
  <inkml:trace contextRef="#ctx0" brushRef="#br0" timeOffset="235.798">0 678,'38'0,"33"-5,8-2,0-4,-3 0,-10-3,-6 1,-4-3,-7 2,-7 3,-6-1,-4 2,-2-4,-3 2,-4-2,-3-4,-4 2</inkml:trace>
  <inkml:trace contextRef="#ctx0" brushRef="#br0" timeOffset="617.06">932 0,'-110'720,"106"-527,5-189,0 0,0-1,0 1,0-1,1 1,0-1,0 0,0 0,0 0,0 0,0 0,1 0,0 0,-1-1,1 1,0-1,0 0,0 0,1 0,-1 0,0-1,1 1,-1-1,1 0,0 0,-1 0,1 0,0-1,-1 0,1 1,0-1,0 0,-1-1,1 1,0-1,-1 0,1 0,0 0,-1 0,1-1,-1 1,0-1,1 0,-1 0,0 0,1-1,15-8,-1 0,0-1,-1-1,0-1,-1 0,9-12,64-50,-89 75,1 1,0-1,0 0,-1 1,1-1,0 1,0-1,-1 1,1-1,0 1,0 0,0-1,0 1,0 0,0 0,0-1,0 1,0 0,0 0,0 0,0 0,-1 0,1 1,0-1,0 0,0 0,0 1,0-1,0 0,0 1,0-1,-1 1,1-1,0 1,0-1,-1 1,1 0,0-1,-1 1,1 0,0-1,-1 1,1 0,-1 0,1 0,-1 0,0 0,1-1,-1 1,0 0,0 0,0 0,1 0,-1 1,3 58,-3-52,-1 15,8 81,-7-101,1-1,0 1,0-1,0 1,0-1,0 0,0 1,1-1,-1 0,1 0,-1 0,1 0,0 0,0 0,0 0,0-1,0 1,0-1,1 0,-1 1,0-1,1 0,-1 0,1 0,-1-1,1 1,-1-1,1 1,0-1,-1 0,1 0,-1 0,1 0,0-1,-1 1,1-1,19-3</inkml:trace>
  <inkml:trace contextRef="#ctx0" brushRef="#br0" timeOffset="970.591">1553 988,'37'-5,"0"-1,-1-2,0-2,-1-1,0-2,-1-1,7-5,-35 17,-1-1,0 1,0-1,0 0,0-1,-1 1,1-1,-1 0,0 0,0 0,0 0,-1-1,1 0,-1 1,0-1,0 0,-1-1,0 1,0 0,0-1,0 1,-1-1,0 0,0 0,-1 1,1-1,-1 0,0 0,-1 1,0-1,0 0,0 0,0 1,-1-1,0 1,0 0,0-1,-4-4,3 7,1 0,-1 0,-1 0,1 0,0 1,-1-1,0 1,1 0,-1 0,0 0,0 1,0-1,0 1,0 0,-1 0,1 0,0 1,0-1,-1 1,1 0,0 0,-1 1,1-1,0 1,0 0,0 0,-1 1,1-1,0 1,1 0,-1 0,-3 2,-108 90,105-83,1 0,0 1,1 0,0 0,1 1,0 0,1 1,0-1,1 1,1 2,2-10,1 0,0-1,0 1,1 0,0 0,0 0,0 0,1-1,0 1,0 0,0 0,1-1,0 1,0-1,0 1,1-1,0 0,0 0,0 0,0 0,1 0,0-1,0 0,0 0,1 0,0 1,9 4,1-1,0 0,0-1,0 0,1-2,0 0,0 0,1-1,-1-1,1-1,-1-1,1 0,0-1,16-2,-6 2</inkml:trace>
</inkml:ink>
</file>

<file path=ppt/ink/ink5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29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7,'0'-5,"0"3,0 7,-5 3,-1 4,0 5,1-4,6-6,3-8,1-9,-5 3,-3 1</inkml:trace>
</inkml:ink>
</file>

<file path=ppt/ink/ink5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30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1,'-9'4,"-9"8,-1-5,8-2,6-7,8-4,-1 0,-1 0</inkml:trace>
</inkml:ink>
</file>

<file path=ppt/ink/ink5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46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0 170,'284'25,"-236"-25,-47 0,0 0,-1 0,1 0,0 0,0 0,0 0,-1 0,1 0,0 0,0-1,-1 1,1 0,0-1,0 1,-1 0,1-1,0 1,-1-1,1 1,0-1,-1 1,1-1,-1 0,1 1,-1-1,1 0,-1 1,0-1,1 0,-1 1,0-1,0 0,1 0,-1 1,0-1,0 0,0 0,0 0,0 1,0-1,0 0,0 0,0 0,0 1,-1-1,1 0,0 0,0 1,-1-1,1 0,0 0,-1 1,1-1,-1 0,-114-144,100 125</inkml:trace>
</inkml:ink>
</file>

<file path=ppt/ink/ink5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44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597 655,'-1'0,"1"0,0 0,-1-1,1 1,0 0,-1 0,1 0,0-1,-1 1,1 0,0 0,0-1,-1 1,1 0,0-1,0 1,0 0,0-1,-1 1,1 0,0-1,0 1,0-1,0 1,0 0,0-1,0 1,0 0,0-1,0 1,0-1,0 1,0 0,0-1,0 1,0 0,1-1,-1 1,0 0,0-1,0 1,1 0,-1-1,0 1,0 0,1 0,-1-1,0 1,0 0,1 0,-1-1,0 1,1 0,-1 0,0 0,1 0,-1 0,1-1,-1 1,0 0,1 0,-1 0,0 0,1 0,-1 0,1 0,-1 0,0 0,1 1,-1-1,-23-20,10 15,1 0,-1 2,-1-1,1 2,0 0,-1 0,1 1,-1 1,1 0,-1 1,0 0,1 1,0 1,0 0,-2 1,-9 4,0 1,0 0,1 2,0 1,1 1,0 1,1 0,0 2,2 0,0 1,0 2,-7 9,16-15,1 0,0 1,1 0,0 0,1 0,1 1,0 0,-2 14,6-24,1-1,0 0,0 1,0-1,1 1,0 0,0-1,0 1,0-1,1 1,0-1,0 1,0-1,0 1,1-1,-1 0,1 0,0 1,1-1,-1-1,1 1,-1 0,1-1,0 1,1-1,-1 0,0 0,1 0,0 0,0-1,0 0,3 2,7 1,1-1,0-1,0 0,0-1,1 0,-1-2,0 0,0 0,1-1,0-1,13-4,0-1,0-1,-1-1,-1-1,0-2,0-1,-1-1,-1-1,0-1,-1-1,-1-1,-1-1,0-2,-2 0,0-1,5-9,72-99,-97 131,0-1,-1 0,1 1,0-1,0 0,0 1,0-1,0 0,0 1,0-1,0 0,1 1,-1-1,0 0,0 1,0-1,0 0,0 1,1-1,-1 0,0 1,0-1,0 0,1 0,-1 1,0-1,0 0,1 0,-1 1,0-1,1 0,-1 0,0 0,0 0,1 0,-1 1,1-1,-1 0,0 0,1 0,-1 0,0 0,1 0,-1 0,0 0,1 0,-1 0,0 0,1 0,-1-1,0 1,1 0,-1 0,0 0,1 0,-1 0,0-1,0 1,1 0,-1 0,0-1,0 1,1 0,-1 0,-3 31,-2-15,0 0,1 0,1 1,1 0,0 0,1-1,1 1,0 0,2 0,0 0,0 0,2-1,0 1,1-1,0 0,2 0,-5-12,-1-1,1 0,1 0,-1 0,0 0,1 0,0 0,-1-1,1 1,0-1,0 0,0 1,1-2,-1 1,0 0,1-1,0 1,0-1,0-18,-6 3</inkml:trace>
  <inkml:trace contextRef="#ctx0" brushRef="#br0" timeOffset="516.03">117 175,'-6'-10,"37"13,-22-2,316 6,-212 14,-113-22,0 1,-1 0,1 0,0-1,0 1,0 0,0 0,0-1,0 1,0 0,0 0,0-1,0 1,0 0,0 0,0-1,0 1,0 0,0 0,0-1,1 1,-1 0,0 0,0 0,0-1,0 1,0 0,1 0,-1 0,0-1,0 1,0 0,1 0,-1 0,0 0,0-1,0 1,1 0,-1 0,0 0,0 0,1 0,-1 0,0 0,0 0,1 0,-1 0,0 0,0 0,1 0,-1 0,0 0,-22-16,20 15,-217-118,212 107,30 16,-4 1</inkml:trace>
  <inkml:trace contextRef="#ctx0" brushRef="#br0" timeOffset="914.853">1077 571,'24'4,"17"3,7-1,0-1,-4-2,-4-1,-4-1,-4 0,-2-1,-1 0,-2-1,-4 1</inkml:trace>
  <inkml:trace contextRef="#ctx0" brushRef="#br0" timeOffset="1162.505">1132 825,'34'4,"25"3,8-6,-3-3,-8 0,-8-1,-8 1,-6 0,-8 1</inkml:trace>
  <inkml:trace contextRef="#ctx0" brushRef="#br0" timeOffset="1680.994">2121 260,'-40'30,"2"1,2 3,0 0,3 2,-21 30,51-64,0 1,0 0,0 0,0 0,1 0,-1 0,1 0,0 1,0-1,0 1,0 0,1 0,0 0,-1-1,1 1,1 0,-1 0,1 0,-1 0,1 1,0-1,1 0,-1 0,1 0,-1 0,1 0,1 0,-1-1,0 1,1 0,0 0,0-1,0 1,0-1,1 0,-1 1,1-1,0 0,0-1,0 1,0 0,8 0,0-1,0 0,0 0,0-1,1-1,-1 0,0 0,0-1,1-1,-1 0,0 0,0-1,-1 0,1-1,-1-1,1 1,-1-2,-1 1,1-1,-1-1,4-3,13-8,-1-2,-1 0,-1-1,0-2,-2 0,-1-1,5-9,-14 19,-1-1,0 1,-1-1,-1-1,0 0,-1 0,0-1,-2 0,0 0,-1 0,0 0,-2-1,0 1,-1-1,0 0,-2 0,-2-14,1 26,-1 0,0 1,0-1,0 1,-1-1,1 1,-1 0,-1 1,1-1,-1 1,0-1,0 2,0-1,0 0,-1 1,1 0,-1 0,0 1,0 0,0 0,0 0,0 0,-1 1,1 0,0 1,-1-1,1 1,0 0,-1 1,1 0,0 0,0 0,-1 1,1-1,0 2,0-1,0 1,1-1,-1 2,1-1,0 1,-1-1,2 1,-1 1,0-1,1 1,0 0,0 0,0 0,-3 5,1 1,1 0,-1 0,2 0,0 0,0 1,1 0,0-1,1 1,0 0,1 1,1-1,0 0,0 0,1 0,1 0,0 0,1 0,0 0,0-1,2 1,-1-1,1 0,1 0,0-1,0 1,1-1,1-1,0 1,0-1,0-1,1 1,7 3,-7-4,1 0,0-1,0 0,0 0,1-1,0-1,0 0,1 0,-1-1,1-1,0 0,0-1,0 0,1 0,-1-1,0-1,0 0,1-1,-1 0,0-1,0-1,0 0,8-3,4-7</inkml:trace>
  <inkml:trace contextRef="#ctx0" brushRef="#br0" timeOffset="2014.111">2713 91,'0'46,"-2"-16,1 1,2-1,2 0,0 0,2 0,1 0,10 26,-14-49,0 0,1 0,0 0,1 0,-1 0,1-1,1 0,-1 0,1 0,0 0,0-1,1 0,3 3,-6-8,0 0,-1-1,1 1,0-1,-1 0,1 0,0 0,-1 0,1-1,-1 1,0 0,1-1,-1 0,0 0,0 1,0-1,0 0,0-1,0 1,-1 0,1 0,-1-1,0 1,0-1,1 0,-1 1,-1-1,1 0,0 1,-1-1,1 0,-1 0,0 1,0-2,3-6,32-131,41-9,-64 135,1 3</inkml:trace>
  <inkml:trace contextRef="#ctx0" brushRef="#br0" timeOffset="2916.215">1922 852,'34'-9,"45"-4,18 1,2 2,-6-2,-9 2,-9 1,-9 4,-9 1,-11-2,-3-2,-4 2,-3 2,-5 1,-1-4,-6 0</inkml:trace>
  <inkml:trace contextRef="#ctx0" brushRef="#br0" timeOffset="3502.757">2176 1079,'-38'18,"1"1,0 2,1 2,2 2,0 1,-4 7,31-27,0 1,1 0,0 1,0-1,1 1,0 0,0 1,1-1,0 1,0 0,0 3,3-9,0 0,0 0,1 1,-1-1,1 0,-1 0,1 0,0 1,0-1,1 0,-1 0,1 0,0 0,-1 1,1-1,0 0,1 0,-1-1,1 1,-1 0,1 0,0-1,0 1,0-1,0 1,0-1,1 0,-1 0,1 0,-1 0,1 0,0-1,0 1,2 0,11 2,0 0,1-1,-1 0,1-2,0 0,0-1,-1 0,1-2,9-1,-16 2,13-3,0-1,0-1,0-1,-1-2,0 0,0-1,-1-1,0-1,-1 0,-1-2,0-1,-1 0,0-1,6-9,-11 12,0 0,-2-1,1-1,-2 0,0 0,-1-1,-1-1,0 1,-1-1,-1 0,0-1,-1 0,-1 0,-1 0,-1 0,0 0,-1 0,-1-1,-2-4,2 18,-1 1,0 0,-1-1,1 1,-1 0,1 0,-1 0,-1 0,1 0,0 0,-1 1,0-1,0 1,0-1,0 1,-1 0,1 1,-1-1,0 0,1 1,-1 0,0 0,-1 0,1 1,0-1,0 1,-1 0,1 0,-1 0,1 1,0-1,-1 1,1 0,-1 1,1-1,-1 1,1 0,-1 0,1 0,0 1,0-1,-1 1,1 0,-6 5,0 0,1 1,-1 0,2 1,-1 0,2 0,-1 0,1 1,0 0,1 1,0 0,1 0,0 0,1 0,0 1,1-1,0 1,1 0,0 0,1 0,0 0,1 1,0-1,1 0,1 0,0 0,0 0,1 0,4 9,-1-7,1-1,0 1,1-1,1-1,0 1,0-2,1 1,1-1,0-1,1 0,-1 0,2-1,-1-1,2 0,1 0,52 2,-49-14</inkml:trace>
  <inkml:trace contextRef="#ctx0" brushRef="#br0" timeOffset="3848.051">2826 881,'-42'101,"3"1,-11 61,48-160,1 1,-1-1,1 0,0 0,0 0,0 1,1-1,-1 1,1-1,-1 0,1 1,0-1,1 1,-1-1,1 1,-1-1,1 0,0 1,0-1,1 0,-1 0,0 0,1 0,0 0,0 0,0 0,0-1,0 1,1 0,-1-1,1 0,-1 0,1 0,0 0,0 0,0 0,0-1,0 0,1 1,1-1,13 1,0 0,1-2,-1-1,0 0,1-1,-1-1,0 0,-1-2,1 0,5-3,7-8,-26 8</inkml:trace>
  <inkml:trace contextRef="#ctx0" brushRef="#br0" timeOffset="4100.099">2572 1079,'39'-5,"21"-1,6 0,-3 1,-8 1,-13 2</inkml:trace>
</inkml:ink>
</file>

<file path=ppt/ink/ink5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49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1077,'481'0,"-430"5,-33 1</inkml:trace>
  <inkml:trace contextRef="#ctx0" brushRef="#br0" timeOffset="702.975">57 1331,'45'36,"-30"-30,0-1,1-1,-1-1,1 0,0-1,0 0,0-2,0 0,0 0,3-2,16 1,219-29,-230 34,-7 2</inkml:trace>
  <inkml:trace contextRef="#ctx0" brushRef="#br0" timeOffset="10634.496">1468 767,'1'-2,"-1"1,0 0,0-1,0 1,0-1,-1 1,1-1,0 1,0 0,-1-1,1 1,-1 0,0-1,1 1,-1 0,0 0,1-1,-1 1,0 0,0 0,0 0,0 0,0 0,-1 0,1 1,0-1,0 0,0 0,-1 1,1-1,0 1,-1-1,1 1,-1 0,1-1,0 1,-1 0,1 0,-1 0,1 0,-1 0,1 0,0 1,-1-1,-61 23,43-11,2 1,0 1,0 1,2 1,0 0,0 1,2 0,0 1,1 1,-5 10,15-26,0 1,1-1,-1 1,1 0,0 0,0 0,0 0,0 0,1 1,-1-1,1 0,0 1,1-1,-1 1,1 0,0-1,0 1,0-1,0 1,1-1,0 1,0-1,0 0,1 1,-1-1,1 0,0 0,0 0,1 0,-1 0,1 0,0-1,0 1,0-1,0 0,0 0,1 0,0 0,-1-1,1 1,4 0,3-1,0 0,1-1,-1-1,1 0,0-1,-1 0,1 0,-1-2,0 1,0-1,0-1,0 0,0-1,-1 0,0 0,0-1,3-2,13-10,1-2,-2 0,-1-1,-1-2,13-16,-9 8,-1-2,-1-1,-2-1,-2-1,16-34,-29 51,0 0,-1 0,-1 0,-1-1,-1 1,-1-1,0 0,-2 0,0-1,-1 1,-1 0,-1 0,-1-5,2 18,1-1,-1 1,-1 0,1 0,-1 0,0 0,-1 0,1 1,-1-1,-1 1,1-1,-1 1,0 0,-1 0,1 1,-1-1,0 1,-1 0,1 1,-1-1,0 1,0 0,0 1,-1-1,1 1,-1 0,0 1,0 0,0 0,0 0,0 1,0 0,0 0,0 1,-1 0,1 0,0 1,-4 0,0 4,1 1,-1-1,1 2,0-1,0 2,1-1,0 1,0 0,1 1,0 0,0 1,1-1,1 1,-1 1,2-1,-1 1,2 0,-1 0,1 1,1-1,0 1,1 0,0 0,1 0,0 0,1 0,0 0,1 0,0 0,1 0,1-1,0 1,0 0,1-1,0 0,1 0,5 7,-1-2,2-2,0 1,0-2,1 1,1-2,0 1,1-2,0 0,1-1,13 7,-4-4,1-1,0-1,1-1,-1-2,2-1,-1 0,1-2,5-1,19 3,-33 0</inkml:trace>
  <inkml:trace contextRef="#ctx0" brushRef="#br0" timeOffset="10949.299">791 1190,'800'-90,"-479"47,-302 40,-3 0,0 0,1 1,-1 1,1 1,-1 0,1 1,-1 1,11 2,-11 3</inkml:trace>
  <inkml:trace contextRef="#ctx0" brushRef="#br0" timeOffset="11551.544">1412 1501,'-70'35,"1"4,2 2,-9 12,70-50,0 1,-1 0,1 1,1-1,-1 1,0 0,1 1,0-1,1 1,-1 0,1 0,0 1,1-1,-1 1,1 0,1 0,-1 0,1 0,0 0,1 0,0 1,0-1,0 0,1 1,0-1,1 1,-1-1,1 1,1-1,0 0,0 0,0 0,1 1,2-4,0 1,0-1,1 0,0 0,0 0,0-1,0 0,0 0,1-1,-1 0,1 0,-1 0,1-1,0 0,0 0,0-1,-1 1,1-2,0 1,0-1,0 0,0 0,-1-1,1 0,-1 0,1-1,-1 1,0-2,1 1,17-10,-1 0,0-1,-1-1,-1-1,0-1,-1-1,-1-1,-1-1,-1 0,0-1,-2-1,0 0,-2-1,0-1,-2 0,0-1,-2 0,-1 0,-1-1,-1 0,2-24,-5 38,-2 0,0-1,0 1,-1 0,-1-1,0 1,-1 0,0 0,-1 0,0 0,-1 0,0 0,-1 1,0 0,-1 0,0 0,0 1,-2 0,1 0,-1 1,-1-1,5 7,1 0,-1 1,1 0,-1 0,0 0,0 0,0 1,0-1,0 1,0 0,0 0,0 1,0-1,-1 1,1 0,0 0,0 0,-1 1,1-1,0 1,0 0,0 0,0 1,0-1,0 1,0 0,0 0,1 0,-1 0,1 1,-1 0,1 0,-4 3,0 1,0 1,1-1,0 1,0 0,0 1,1-1,1 1,0 0,0 0,0 1,1-1,0 5,-3 18,2-1,0 1,3 0,0 0,2 0,2 0,4 18,-3-33,0 0,2-1,0 1,1-1,0-1,1 1,1-1,1 0,0-1,1 0,0-1,1 0,1-1,0 0,10 6,17-3,-25-17</inkml:trace>
  <inkml:trace contextRef="#ctx0" brushRef="#br0" timeOffset="11931.713">1976 1190,'-180'429,"168"-404,2-7,1 1,1 0,0 0,1 1,2 0,0 0,1 0,0 1,2 0,0 9,3-27,-1 1,1-1,0 0,0 1,0-1,1 0,-1 0,1 1,0-1,-1-1,1 1,1 0,-1 0,0-1,1 1,-1-1,1 0,0 1,0-1,-1-1,1 1,1 0,-1-1,0 1,0-1,1 0,-1 0,2 0,99 2,-86-6,-7 2,-1-1,0 1,0-1,-1-1,1 0,0 0,-1-1,0 0,0-1,0 0,0 0,-1-1,7-6,-3-5</inkml:trace>
  <inkml:trace contextRef="#ctx0" brushRef="#br0" timeOffset="12171.381">1638 1472,'53'10,"22"2,3 0,-7-2,-10-3,-12-2,-8-3,-8-1,-3-1,-8 0</inkml:trace>
  <inkml:trace contextRef="#ctx0" brushRef="#br0" timeOffset="13954.48">2767 315,'-23'-1,"1"2,0 1,-1 0,1 2,1 0,-19 7,34-9,-1 1,1-1,0 1,0 0,0 1,0-1,1 1,-1 1,1-1,0 1,0 0,1 0,-1 0,1 0,0 1,1 0,-1 0,1 0,0 0,1 0,0 1,0-1,0 1,0 1,-2 184,7-109,-3 680,-12-677,9-77,0 0,1 0,0 0,1 0,0 1,0-1,1 0,0 1,0-1,1 0,1 0,-1 1,2-1,-1 0,1 0,0-1,5 8,-5-14,0 0,0 0,0-1,1 0,-1 1,1-2,-1 1,1 0,-1 0,1-1,-1 0,1 0,0 0,-1 0,1 0,-1-1,1 0,-1 0,1 0,-1 0,0 0,1-1,-1 1,0-1,0 0,3-2,2 1,20-8,-1 2,1 0,0 2,1 2,0 0,0 2,0 1,2 1,-19 2</inkml:trace>
  <inkml:trace contextRef="#ctx0" brushRef="#br0" timeOffset="16820.464">2936 1359,'24'-4,"-1"-1,0-1,0-2,-1 0,0-1,0-1,-1-1,-1-1,0 0,0-2,-1 0,-1-2,0 0,-1 0,-1-2,10-14,-13 18,1 2,-1 0,-1-1,0-1,-1 0,0 0,-1-1,-1-1,-1 1,0-2,-1 1,0-1,-2 0,0 0,0 0,0-12,-5 28,1 0,-1 0,0 0,0 0,0-1,1 1,-1 0,0 0,0 0,0 0,-1 0,1 0,0 0,0 0,-1 0,1 0,0 0,-1 0,1 0,-1 0,1 0,-1 0,0 0,1 0,-1 1,0-1,1 0,-1 0,0 1,0-1,0 1,0-1,0 0,0 1,0 0,0-1,0 1,0 0,0-1,0 1,0 0,0 0,0 0,0 0,0 0,0 0,0 0,0 0,0 0,0 1,-1-1,1 0,-48 33,35-19,0 0,0 1,2 1,0 0,0 0,2 1,0 1,1 0,1 0,0 0,2 1,0 0,1 1,1-1,1 1,-1 14,3-28,0 0,1 1,-1-1,1 0,1 0,-1 0,1 0,0 0,0 0,1 0,-1 0,1 0,1 0,-1-1,1 1,0-1,0 0,1 1,0-2,-1 1,2 0,-1-1,0 0,1 0,0 0,0 0,0-1,0 0,1 0,-1 0,2-1,15 2,1-1,-1-1,1-1,0-1,0-1,-1-1,1-2,-1 0,0-1,0-1,0-1,-1-1,7-3,13-5,0-2,-1-2,-1-1,-1-2,12-11,-37 25,1 0,-2-1,1-1,-1 0,-1-1,0 0,0 0,-2-1,1-1,-2 1,2-4,-9 13,-1 1,1-1,-1 1,0-1,1 0,-2 1,1-1,0 1,-1-1,1 0,-1 1,0-1,0 1,-1 0,1-1,-1 1,1 0,-1 0,0 0,0 0,-1 0,1 0,-1 1,1-1,-1 1,0 0,0-1,0 1,0 0,0 1,0-1,-1 1,1-1,0 1,-1 0,1 0,-1 1,1-1,-1 1,0-1,1 1,-1 0,0 1,1-1,-1 0,1 1,-1 0,1 0,-1 0,1 0,0 1,-1 0,1-1,0 1,-2 1,-5 3,0 0,1 0,0 0,0 1,0 1,1-1,0 1,1 1,-1 0,2 0,-1 0,1 1,1-1,-1 1,2 1,0-1,0 1,0 0,2 0,-1 1,3-7,-1-1,1 1,0 0,0 0,1 0,-1 0,1-1,0 1,0 0,1 0,0-1,0 1,0-1,0 0,0 1,1-1,0 0,0 0,0-1,0 1,1-1,-1 1,1-1,0 0,0-1,0 1,0-1,1 1,-1-1,0 0,6 1,2 1,1 0,1 0,-1-1,0-1,1 0,-1-1,1 0,-1-1,1-1,-1 0,2-1,17-3,-1-2,1-1,-2-2,1 0,-1-3,-1 0,0-2,-1 0,8-8,-19 8,-5 1</inkml:trace>
  <inkml:trace contextRef="#ctx0" brushRef="#br0" timeOffset="17589.369">4206 1105,'1'1,"0"0,0 0,1 0,-1 0,0 0,1 0,-1 0,1 0,-1-1,1 1,-1-1,1 1,0-1,-1 1,1-1,0 0,-1 0,1 0,0 0,-1 0,1 0,0-1,-1 1,1 0,-1-1,1 0,0 1,-1-1,1 0,-1 1,0-1,1 0,-1 0,0 0,1-1,17-9,0-1,-1-1,-1 0,-1-1,1-1,-2 0,0-2,5-7,-10 12,-4 6,0 0,-1-1,0 1,0-1,-1 0,1 0,-2-1,1 1,-1-1,0 0,-1 0,1 0,-2 0,1 0,-1-1,0 1,-1 0,0-1,0 1,-1-1,0 8,1 0,-1-1,1 1,-1 0,0-1,1 1,-1 0,0 0,0 0,0 0,0 0,0 0,0 0,0 0,-1 0,1 0,0 0,0 1,-1-1,1 1,0-1,-1 1,1-1,-1 1,1 0,0 0,-1-1,1 1,-1 0,1 0,-1 1,1-1,-1 0,1 0,0 1,-1-1,1 1,0-1,-1 1,1-1,0 1,-1 0,-50 40,33-17,2 0,0 2,2 0,0 1,2 1,1 0,2 0,0 1,2 0,0 8,7-31,0 0,0 1,1-1,0 0,0 0,1 0,0 0,0 0,0 0,1 0,-1 0,2 0,-1 0,1-1,-1 1,1-1,1 0,-1 1,1-2,0 1,0 0,1-1,-1 0,1 0,0 0,0 0,0-1,0 0,1 0,-1-1,1 1,0-1,0 0,0 0,8 2,0-1,0-1,0 1,0-2,1 0,-1-1,0 0,1-2,-1 1,0-2,0 1,0-2,-1 0,1-1,-1 0,0-1,10-6,1-4</inkml:trace>
  <inkml:trace contextRef="#ctx0" brushRef="#br0" timeOffset="18372.566">3472 484,'558'-21,"-272"14,-330-10,-7 7,30 8,0-2,1 0,0-1,0-1,0-1,0 0,1-2,1 0,-1-1,2-1,-16-12,32 23,0 0,0-1,0 0,0 1,1-1,-1 1,0-1,0 0,0 0,0 0,1 1,-1-1,0 0,1 0,-1 0,1 0,-1 0,1 0,-1 0,1 0,0-1,0 1,-1 0,1 0,0 0,0 0,0 0,0 0,0-1,0 1,1 0,-1 0,0 0,0 0,1 0,-1 0,1 0,-1 0,1 0,0 0,10-6</inkml:trace>
  <inkml:trace contextRef="#ctx0" brushRef="#br0" timeOffset="18816.747">5335 795,'-33'28,"-239"347,225-335,31-33</inkml:trace>
  <inkml:trace contextRef="#ctx0" brushRef="#br0" timeOffset="19084.463">4939 682,'15'14,"19"20,8 8,2 2,-2-6,-3-5,-3-4,-8-1,-4-1,-1-1,0-4,1-1,2 1,-5 1,0-4,-4 1,0-4,-3-4</inkml:trace>
  <inkml:trace contextRef="#ctx0" brushRef="#br0" timeOffset="19670.711">5786 795,'18'45,"-2"1,-2 0,-2 1,-2 1,-3 0,-1 0,-3 0,-1 6,-6-35,-4-26,-5-31,12 5,1 1,2-1,1 1,1 0,2 0,1 0,2 1,1 0,1 0,2 1,1 1,4-5,86-148,-102 179,-1-1,1 1,0 0,0 0,1 1,-1-1,1 0,-1 1,1-1,0 1,0 0,0 0,0 0,0 1,0-1,1 1,-1-1,1 1,-1 0,1 0,-1 1,1-1,-1 1,1-1,0 1,-1 1,1-1,-1 0,1 1,-1 0,1-1,-1 1,1 1,-1-1,1 0,-1 1,0 0,0 0,0 0,0 0,0 0,-1 1,1-1,-1 1,1-1,-1 1,1 1,4 8,-1 0,0 0,0 1,-1-1,-1 2,0-1,-1 0,0 1,-1-1,-1 1,0 0,-1-1,0 8,-1-14,1-6</inkml:trace>
  <inkml:trace contextRef="#ctx0" brushRef="#br0" timeOffset="20103.227">5730 343,'429'-30,"-430"30,1-1,-1 1,1-1,0 0,-1 1,1-1,0 0,-1 1,1-1,0 0,0 1,-1-1,1 0,0 0,0 1,0-1,0 0,0 0,0 1,0-1,0 0,0 0,1 1,-1-1,0 0,0 1,1-1,-1 0,0 1,1-1,-1 0,1 1,-1-1,1 1,-1-1,1 0,-1 1,1-1,0 1,-1 0,1-1,0 1,-1 0,1-1,0 1,-1 0,1 0,0-1,0 1,-1 0,1 0,0 0,0 0,-1 0,1 0,0 0,0 0,-1 0,1 1,0-1,-1 0,1 1,-114-117,99 95</inkml:trace>
  <inkml:trace contextRef="#ctx0" brushRef="#br0" timeOffset="21418.418">6407 61,'2'-4,"0"0,1 0,-1 0,1 0,-1 1,1-1,0 1,1 0,-1 0,1 0,-1 0,1 1,0 0,0-1,0 1,0 0,0 1,0-1,1 1,-1 0,0 0,1 0,-1 1,1-1,-1 1,1 0,-1 1,1-1,-1 1,1-1,-1 2,0-1,1 0,-1 1,0-1,0 1,0 0,0 0,0 1,-1-1,1 1,-1-1,0 1,1 0,-1 1,-1-1,1 0,0 1,-1 0,0-1,1 1,-2 0,1 0,0 0,-1 0,0 1,0-1,0 0,0 3,3 115,-6-94,-12 195,-4 74,-10-18,28 40,0-316,0-1,-1 1,1 0,-1-1,0 1,0-1,0 1,0-1,0 1,0-1,-1 1,1-1,-1 0,0 0,0 0,1 0,-1 0,0 0,-1-1,1 1,0-1,0 1,-1-1,1 0,-1 0,1 0,-1 0,0 0,1-1,-3 1,-90 1,49-3,-1 9,29-2</inkml:trace>
</inkml:ink>
</file>

<file path=ppt/ink/ink5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1 204,'6'-4,"0"1,0 0,0 0,1 1,-1 0,1 0,0 0,-1 1,1 0,0 0,0 1,5 0,2-1,374-2,-88 31,-247-28,81 11,-76-2,-58-11,1 0,-1 0,0 0,0 0,0 0,-1 0,1 0,0 0,-1 0,1 0,-1 0,0 1,1-1,-1 0,0 0,0 1,0-1,-1 0,1 1,0-1,0 1,-1-1,1 1,-1 0,0-1,-120-119,93 81,18 23</inkml:trace>
</inkml:ink>
</file>

<file path=ppt/ink/ink5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1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1,'-2'-1,"-1"2,0-1,0 0,0 1,1-1,-1 1,0 0,0 0,1 0,-1 0,1 0,-1 1,1-1,0 1,-1 0,1-1,0 1,0 0,0 0,0 0,0 1,1-1,-1 0,1 1,0-1,-1 1,1 0,0-1,0 1,1 0,-1-1,0 1,1 0,0 0,0 0,0-1,0 1,0 0,0 0,1 0,-1 0,1-1,0 1,0 0,0-1,0 1,0-1,1 1,-1-1,1 1,0-1,0 0,-1 0,1 0,0 0,1 0,-1 0,0-1,1 1,-1-1,2 1,-2-1,1 0,-1-1,0 1,1-1,-1 1,0-1,1 0,-1 0,1 0,-1-1,0 1,1 0,-1-1,0 0,1 1,-1-1,0 0,0 0,0 0,0-1,0 1,0 0,0-1,0 1,0-1,-1 0,1 1,-1-1,1 0,-1 0,0 0,0 0,1 0,-1-1,-1 1,1 0,0 0,-1-1,1 1,-1 0,1-1,-1 1,0 0,0-1,0 1,-1-1,1 1,0 0,-1-1,0 1,0-2,-2 3,1 0,-1 1,1-1,-1 1,0-1,1 1,-1 0,0 0,1 0,-1 0,0 0,1 1,-1-1,1 1,-1 0,1 0,-1 0,1 0,-1 0,1 0,0 1,-1-1,1 1,0-1,0 1,0 0,0 0,1 0,-1 0,1 0,-1 1,1-1,-1 0,1 1,0 0,0-1,1-1,0 1,-1-1,1 1,0 0,0-1,0 1,0 0,1-1,-1 1,0 0,1-1,-1 1,1-1,-1 1,1-1,0 1,-1-1,1 1,0-1,0 1,0-1,0 0,0 0,1 0,-1 0,0 0,1 0,-1 0,0 0,1 0,-1 0,1-1,-1 1,1 0,0-1,-1 0,1 1,0-1,-1 0,1 0,-1 0,1 0,0 0,-1 0,1 0,0-1,-1 1,1-1,-1 1,1-1,0 0,-1 1,0-1,1 0,-1 0,1 0,-1 0,0 0,0 0,0 0,1-1,-1 1,15-30,-16 31,0-1,0 1,0-1,0 1,0-1,0 1,0-1,0 1,0-1,0 1,0-1,0 1,0-1,-1 1,1-1,0 1,0-1,0 1,-1 0,1-1,0 1,-1-1,1 1,0 0,-1-1,1 1,0 0,-1 0,1-1,-1 1,1 0,-1 0,1-1,-1 1,1 0,0 0,-1 0,1 0,-1 0,1 0,-1 0,1 0,-1 0,1 0,-1 0,1 0,-1 0,1 0,-1 0,1 0,-1 1,1-1,-1 0,1 0,0 1,-1-1,1 0,-1 0,1 1,0-1,-1 1,1-1,0 0,-1 1,1-1,0 1,-35 24,18-12</inkml:trace>
</inkml:ink>
</file>

<file path=ppt/ink/ink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6:57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80 460,'-15'39,"-4"26,0 8,5-5,3-8,9-15,5-10,2-15,0-17,4-13,0-6</inkml:trace>
  <inkml:trace contextRef="#ctx0" brushRef="#br0" timeOffset="155.435">51 65,'0'-10,"0"2,0 2</inkml:trace>
  <inkml:trace contextRef="#ctx0" brushRef="#br0" timeOffset="653.906">277 742,'7'-10,"0"0,0 0,-1-1,-1 1,1-1,-2-1,0 1,0-1,1-6,6-18,21-125,-27 134,23-58,-27 85,0 0,1 1,-1-1,0 0,1 1,-1-1,0 1,0 0,1-1,-1 1,0 0,0 0,0 0,0-1,0 1,0 0,0 1,0-1,-1 0,1 0,0 0,-1 0,1 1,0-1,-1 0,0 1,1-1,-1 0,0 1,0-1,1 1,0 0,26 62,-21-45,1 0,0-1,2 0,0-1,0 0,2 0,0-1,1 0,1-1,0-1,1 0,0 0,12 7,-23-19,-1 0,1 0,0 0,0 0,0 0,1-1,-1 1,0-1,0 0,1 0,-1 0,1-1,-1 1,1-1,-1 0,1 1,-1-2,1 1,-1 0,1-1,-1 1,1-1,-1 0,0 0,1-1,-1 1,0-1,0 1,0-1,0 0,1-1,5-7,0-1,0 1,-1-1,0-1,-1 0,-1 0,0 0,0-1,-1 0,-1 0,0 0,-1-1,0 1,0-9,4-8,-3 15,0 0,-2 0,1-1,-2 1,0-1,0 1,-2-1,0 1,-3-12,-2 9</inkml:trace>
  <inkml:trace contextRef="#ctx0" brushRef="#br0" timeOffset="1022.077">1067 601,'47'-24,"-1"-2,-1-2,-1-2,32-30,-72 58,-1 0,0 1,0-1,0 0,0-1,0 1,-1 0,1-1,-1 1,1-1,-1 0,0 0,0 0,0 0,-1 0,1 0,-1-1,0 1,1 0,-2-1,1 1,0-1,-1 0,1 1,-1-1,0 1,0-1,-1 1,1-1,-1 0,1 1,-1 0,0-1,-1 1,1-1,0 1,-1 0,0 0,0 0,0 0,0 0,0 0,-6-2,0 0,0 1,0 0,0 1,0 0,-1 0,1 0,-1 1,0 0,0 1,0 0,0 1,0 0,0 0,0 1,0 0,1 0,-1 1,0 0,0 1,1 0,0 0,-1 0,1 2,1-1,-1 1,1 0,-3 2,-1 0,1 1,1-1,-1 2,2-1,-1 2,1-1,0 1,1 0,0 0,1 1,0 0,0 0,1 1,1-1,0 1,1 0,0 0,1 1,0-1,0 5,2-8,1 0,0 0,0 1,1-2,0 1,1 0,0 0,0-1,0 1,1-1,1 0,-1 0,2-1,-1 1,1-1,0 0,0-1,0 1,1-1,0-1,1 1,-1-1,1 0,0-1,0 0,0 0,1-1,1 1,7 2,1 0,0-1,0-1,0 0,1-2,-1 0,1-1,0-1,-1 0,1-2,-1 0,1-1,12-4,9-6,-1-2,0-1,-1-2,34-22,-42 21</inkml:trace>
  <inkml:trace contextRef="#ctx0" brushRef="#br0" timeOffset="1858.109">1913 262,'-5'0,"-4"-1,0 0,-1 1,1 0,-1 0,1 1,0 1,0 0,-1 0,1 0,0 1,1 1,-1-1,1 1,-1 1,1 0,0 0,-4 4,-3 6,1 0,1 1,1 1,0 0,1 1,1 0,1 0,0 1,1 0,-4 19,10-34,0-1,1 1,-1 0,1 0,0 0,0 1,0-1,1 0,-1 0,1 0,0 1,0-1,0 0,1 0,0 0,0 1,0-1,0 0,0 0,1 0,0 0,0-1,0 1,0 0,1-1,-1 0,1 1,0-1,0 0,0 0,0-1,0 1,1-1,-1 1,1-1,0 0,0 0,0-1,0 1,0-1,0 0,0 0,12-3,0-1,0 0,0-1,-1-1,1 0,-1-1,0-1,-1 0,0-1,0 0,0-2,-1 1,-1-2,0 1,2-4,33-29,-2-2,-2-2,15-24,-15 19,-40 48,15-17,-17 27,-10 9,0 0,2 0,0 1,0 0,1 1,1-1,1 1,1 0,0 0,1 0,1 1,0-1,1 0,1 0,1 1,0-1,3 5,0-13,1-1,0 0,0-1,0 1,1-1,0-1,1 1,-1-1,1 0,1-1,-1 0,1 0,0-1,0 0,0-1,0 0,1 0,-1-1,1 0,0-1,-1 0,1 0,0-1,0 0,0-1,-1 0,1-1,0 0,-1 0,1-1,-1 0,3-2,140-75,-115 56,-2-2,-1-2,-1 0,-1-3,-2 0,25-35,-41 50,-1-1,-1-1,-1 0,0 0,-2-1,0 0,-1-1,-1 0,0 0,-2-1,0 1,-2-3,-2 19,-1 0,0 0,0 0,0 0,0 1,-1-1,0 0,0 0,0 0,0 0,0 1,-1-1,0 0,0 1,0 0,0-1,0 1,-1 0,1 0,-1 0,0 0,0 1,0-1,0 1,0 0,-1 0,1 0,-1 0,1 0,-1 1,0-1,0 1,1 0,-1 1,0-1,0 1,0-1,0 1,0 0,0 0,0 1,-2 0,-6 0,0 1,0 1,1 0,-1 1,1 0,0 1,0 0,0 1,0 0,1 0,0 1,1 1,-1-1,1 2,1-1,0 1,0 0,0 1,1 0,1 0,0 1,0 0,-3 9,8-15,0-1,0 1,0 0,0 0,1 0,0 0,0-1,0 1,0 0,1 0,0 0,0 0,0-1,1 1,0 0,-1-1,2 0,-1 1,0-1,1 0,0 0,0 0,0 0,0-1,1 1,-1-1,1 0,0 0,0 0,135 65,-106-56,-19-6,0-1,0 2,0 0,-1 1,0 0,0 1,-1 0,0 1,-1 1,0 0,-1 0,0 1,0 0,-2 1,1 0,-2 0,0 1,0 0,-1 0,-1 0,0 1,-2 0,1 0,-2 0,1 6,-4 11,0-28,0 0,0 0,0 0,1 1,-1-1,1 0,1 1,-1-1,0 0,1 1,0-1,0 0,0 0,1 0,-1 0,1 0,0 0,0 0,0 0,1-1,-1 1,1-1,0 0,0 0,2 2,12 2</inkml:trace>
</inkml:ink>
</file>

<file path=ppt/ink/ink5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3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1 122,'8'12,"0"1,-1 0,0 0,-1 1,-1-1,0 2,0-1,-2 0,0 1,0 0,-1-1,-1 1,-1 0,0 0,-1 0,0 0,-2 1,3 12,-1-6,-2-1,0 1,0 0,-2-1,-1 0,-1 0,-6 14,5-22,6-22,9-28,-6 31,68-234,-69 240,11-37,1 1,2 0,1 1,2 0,1 2,2 0,9-11,-27 42,0 0,0 0,0 0,0 0,1 1,-1-1,0 1,0 0,1-1,-1 1,1 0,0 0,-1 1,1-1,0 0,-1 1,1 0,0-1,-1 1,1 0,0 1,0-1,-1 0,1 1,0-1,-1 1,1 0,-1 0,1 0,-1 0,1 1,-1-1,0 0,1 1,-1 0,0 0,0-1,0 1,0 0,-1 1,1-1,-1 0,1 0,-1 1,0-1,1 2,56 133,-52-113</inkml:trace>
</inkml:ink>
</file>

<file path=ppt/ink/ink5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2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85,'-187'225,"5"-24,155-170,20-61,31-64,-18 72</inkml:trace>
  <inkml:trace contextRef="#ctx0" brushRef="#br0" timeOffset="298.979">36 0,'123'189,"2"18,-96-144,-22-45,0-1,2 1,0-1,1-1,1 0,1 0,6 6,-4-9</inkml:trace>
</inkml:ink>
</file>

<file path=ppt/ink/ink5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17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30,'26'6,"1"-2,-1 0,1-1,-1-2,1-1,0-1,0-1,-1-1,1-2,-1 0,18-8,-10 6,160-4,-164 16,-24 2</inkml:trace>
  <inkml:trace contextRef="#ctx0" brushRef="#br0" timeOffset="282.402">141 256,'5'4,"11"3,8-1,4-1,2-2,2-1,-1-1,-1 0,0-1,-1-1,0 1,0 0,-1 0,-4 0</inkml:trace>
  <inkml:trace contextRef="#ctx0" brushRef="#br0" timeOffset="1863.15">931 537,'6'4,"1"-1,-1 0,1-1,-1 0,1 0,0 0,0-1,0 0,0 0,0 0,0-1,0 0,0-1,0 0,-1 0,1 0,0-1,0 0,-1 0,1 0,-1-1,1 0,-1-1,1 0,21-7,0-2,0-1,-2-1,1-2,-2 0,0-2,-2-1,0 0,-1-2,-1 0,-1-2,-1 0,8-16,-22 34,-2-1,1 0,-1-1,0 1,0 0,-1-1,0 0,-1 0,1 1,-1-1,-1 0,0 0,0 0,0 0,-1 0,-2-7,3 13,-1 1,0-1,0 1,0-1,0 1,0 0,0-1,0 1,0 0,0 0,0 0,-1 0,1 0,0 0,-1 0,1 0,-1 1,1-1,-1 0,1 1,-1-1,0 1,1 0,-1 0,0-1,1 1,-1 0,0 0,1 0,-1 1,0-1,1 0,-1 1,1-1,-1 1,1-1,-1 1,1 0,-1 0,1 0,-1-1,1 1,0 1,0-1,-1 0,-60 51,57-46,0 0,0 1,1-1,0 1,0 0,0 0,1 1,0-1,1 1,-1-1,1 1,1 0,0 0,0 0,0 0,1 0,0 0,1 0,0 0,0 0,0 0,1-1,0 1,1 0,0-1,0 0,1 1,-1-1,2-1,-1 1,1 0,0-1,0 0,1 0,-1-1,1 1,1-1,-1-1,5 3,-1-1,1 0,0-1,0 0,1-1,-1-1,1 0,0 0,0-1,0 0,0-1,0-1,0 0,0 0,1-1,-1-1,0 0,-1-1,1 0,0-1,-1 0,0 0,0-2,7-3,9-5,0-1,0-2,-2-1,0 0,-1-2,-1-1,-1-1,-1-1,18-24,-29 32,-2 4,0 0,-1 0,0-1,-1 1,0-2,-1 1,0-1,-1 1,2-13,-5 25,-1-1,0 0,1 0,-1 1,0-1,1 0,-1 0,0 1,0-1,0 0,0 0,0 0,0 1,0-1,0 0,0 0,0 0,-1 1,1-1,0 0,0 0,-1 1,1-1,-1 0,1 1,0-1,-1 0,1 1,-1-1,1 0,-1 1,0-1,1 1,-1-1,0 1,1 0,-1-1,0 1,0-1,1 1,-1 0,0 0,0 0,1-1,-1 1,0 0,0 0,0 0,1 0,-1 0,0 0,0 1,0-1,1 0,-1 0,0 0,0 1,-40 28,32-19,1 0,0 0,1 1,0 1,1-1,0 1,0 0,2 0,-1 1,2 0,-1 2,-1 5,2-15,1 0,1 0,-1 0,1 0,-1 0,2 1,-1-1,0 0,1 1,0-1,1 0,-1 1,1-1,0 0,0 0,0 1,1-1,0 0,0 0,0-1,1 1,-1 0,1-1,0 1,1-1,2 2,0 0,1-1,0 0,0 0,0 0,0-1,1 0,0-1,-1 0,1 0,1-1,-1 1,0-2,0 1,1-1,-1-1,1 1,-1-2,1 1,-1-1,5-1,13-2,0-1,0-1,0-2,-1 0,0-2,6-4,-20 11,-1 0,1-1,0-1,-1 0,0 0,0-1,0 0,-1 0,0-1,0-1,-1 0,0 0,0 0,0-1,-2 0,1 0,-1-1,0 0,-1 0,0-1,-1 1,0-1,0 0,-2 0,1 0,-1 0,0-5,-2 14,0 0,0 0,0 0,0 0,0 0,0 0,-1 0,1 0,-1 0,1 0,-1 0,0 1,1-1,-1 0,0 0,0 1,-1-1,1 0,0 1,0-1,-1 1,1 0,-1-1,1 1,-1 0,0 0,0 0,1 0,-1 0,0 0,0 1,0-1,0 0,0 1,0 0,0-1,0 1,0 0,0 0,0 0,0 0,0 1,0-1,-1 1,-1 0,-1 0,1 1,-1-1,1 1,-1 0,1 0,0 1,0 0,0-1,0 1,0 1,1-1,-1 0,1 1,0 0,0-1,0 1,-1 3,1 0,0 1,1 0,0 0,0 0,1 0,-1 0,2 0,-1 0,1 0,1 0,-1 0,1 0,1 0,-1 0,1 0,1 0,0 0,0-1,0 0,1 1,4 5,1 2,1 0,1-1,0 0,1-1,0 0,1-1,1 0,0-1,9 5,-21-14,0-1,-1 1,1-1,0 0,0 0,-1 0,1 0,0 0,0-1,0 1,0-1,0 1,1-1,-1 1,0-1,0 0,0 0,0 0,0 0,0-1,0 1,0-1,0 1,0-1,0 1,0-1,2-1,6-8</inkml:trace>
</inkml:ink>
</file>

<file path=ppt/ink/ink5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4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1 260,'109'-20,"-45"6,1 4,1 2,30 2,96 7,-191-1,0 1,0-1,-1 0,1 0,0 0,-1 0,1 0,0 0,0 0,-1 0,1 0,0 0,-1 0,1-1,0 1,-1 0,1 0,0-1,-1 1,1 0,0-1,-1 1,1-1,-1 1,1-1,-1 1,1-1,-1 1,1-1,-1 1,1-1,-1 0,0 1,1-1,-1 0,0 1,0-1,1 0,-1 1,0-1,0 0,0 0,0 1,0-1,0 0,0 1,0-1,0 0,-1 0,1 1,0-1,0 0,-1 0,-26-33,19 25,-95-109,90 100</inkml:trace>
</inkml:ink>
</file>

<file path=ppt/ink/ink5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6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1 339,'195'-26,"122"-5,-245 31,-72 1,-11-1</inkml:trace>
  <inkml:trace contextRef="#ctx0" brushRef="#br0" timeOffset="401.37">368 0,'-21'76,"19"-62,-15 238,-38-39,54-211,0 0,0 0,0 0,0 0,1 0,-1 1,1-1,-1 0,1 0,0 1,-1-1,1 0,0 0,1 1,-1-1,0 0,1 0,-1 1,1-1,0 0,-1 0,1 0,1 2,8 5</inkml:trace>
</inkml:ink>
</file>

<file path=ppt/ink/ink5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31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28 170,'9'35,"-2"0,-2 1,-1 0,-2 0,-1 3,-26 89,-6-4,88-340,-47 180,2 1,1 1,2 0,1 0,2 2,1 0,1 1,2 1,1 1,2 1,5-3,-27 27,1 1,0 0,0-1,0 2,0-1,1 0,-1 1,1 0,0 0,0 0,-1 0,1 1,0 0,0 0,1 0,-1 1,0-1,0 1,0 1,0-1,0 1,0-1,0 2,0-1,0 0,0 1,0 0,-1 0,1 1,-1-1,1 1,-1 0,0 0,0 0,0 0,-1 1,1 0,-1 0,0 0,0 0,0 0,0 1,-1 0,28 86,-25-78</inkml:trace>
</inkml:ink>
</file>

<file path=ppt/ink/ink5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32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0 403,'382'0,"-226"-22,-157 21,0 1,1 0,-1-1,0 1,0-1,0 1,1-1,-1 1,0-1,0 0,1 1,-1-1,1 0,-1 1,0-1,1 0,0 0,-1 0,1 0,-1 1,1-1,0 0,0 0,-1 0,1 0,0 0,0 0,0 0,0 0,0 0,0 0,0 0,1 0,-1 1,0-1,0 0,1 0,-1 0,1 0,-1 0,0 1,1-1,0 0,-1 0,1 1,-1-1,1 0,0 1,0-1,-1 0,1 1,0-1,0 1,0 0,-1-1,1 1,0 0,0-1,0 1,0 0,0 0,0 0,0 0,0 0,0 0,0 0,0 0,-1 0,1 0,1 0,-79-82,62 63,0 3</inkml:trace>
  <inkml:trace contextRef="#ctx0" brushRef="#br0" timeOffset="928.58">198 7,'-1'0,"1"0,0 0,0 0,-1 0,1 0,0 0,0-1,0 1,-1 0,1 0,0 0,0-1,0 1,0 0,-1 0,1 0,0-1,0 1,0 0,0 0,0-1,0 1,0 0,0 0,0-1,0 1,0 0,0 0,0-1,0 1,0 0,0-1,-27 15,-15 34,42-47,-1 0,0 1,1-1,-1 0,1 0,-1 1,1-1,-1 1,1-1,0 0,0 1,0-1,0 0,0 1,0-1,0 1,0-1,0 0,1 1,-1-1,1 0,-1 1,1-1,-1 0,1 1,0-1,0 0,-1 0,1 0,0 0,0 0,0 0,0 0,0 0,0 0,1 0,-1-1,0 1,0 0,1-1,-1 1,0-1,1 1,3-1,1 1,0-1,-1 0,1 0,-1 0,1-1,-1 0,1 0,-1 0,1-1,-1 1,0-1,0-1,0 1,0-1,0 0,-1 0,1 0,-1-1,4-3,-8 6,1 0,-1-1,1 1,-1 0,0 0,1-1,-1 1,0 0,0 0,0-1,0 1,0 0,0-1,0 1,-1 0,1 0,0-1,-1 1,1 0,-1 0,1 0,-1 0,0-1,1 1,-1 0,0 0,0 0,0 0,0 1,0-1,0 0,0 0,0 0,0 1,0-1,0 1,0-1,-1 1,1-1,0 1,0 0,-1-1,1 1,0 0,-1 0,1 0,0 0,0 0,-1 0,1 0,0 1,0-1,-1 0,1 1,0-1,0 1,0-1,-1 1,1 0,0-1,0 2,-1-3,0 1,0 1,0-1,0 0,0 0,0 1,0-1,0 1,1-1,-1 1,0 0,0 0,1 0,-1 0,0 0,1 0,-1 0,1 0,-1 1,1-1,0 1,0-1,-1 1,1-1,0 1,0 0,1 0,-1-1,0 1,1 0,-1 0,0 1,47 15,-47-10</inkml:trace>
</inkml:ink>
</file>

<file path=ppt/ink/ink5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30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1031,'24'-1,"1"-1,-1 0,0-2,0-1,-1-1,1-1,-1-1,-1 0,0-2,0-1,-1-1,4-3,-9-1,-1 0,0-2,-2 0,0 0,-1-1,0-1,-2 0,0 0,-2-1,0 0,-1-1,-1 1,0-7,2 1,5-18,-28 60,6-2,1 0,0 1,1 0,1 1,0 0,1 0,1 0,0 0,1 1,0-1,2 1,0 0,0 0,2-1,0 1,1 2,0-12,0-1,1 0,0 0,0 0,0 0,0 0,1-1,0 0,0 0,0 0,0 0,1 0,-1-1,1 0,0 0,0 0,0 0,1-1,-1 0,0 0,1 0,0-1,-1 0,1 0,0-1,3 1,6 0,0-1,0 0,0-1,-1 0,1-2,0 1,-1-2,0 0,13-5,160-78,-174 81,-1 0,1-1,-1-1,0 0,0 0,-1-1,-1-1,1 0,-1 0,-1-1,0 0,-1-1,0 0,0 0,-2 0,1-1,0-4,-7 16,1-1,0 0,0 0,-1 0,1 0,-1 0,0 0,1 0,-1 0,0 0,0 0,0 0,-1 0,1-1,0 1,-1 0,0 1,1-1,-1 0,0 0,0 0,0 0,0 0,0 1,0-1,0 0,-1 1,1-1,-1 1,1 0,-1-1,0 1,1 0,-1 0,0 0,0 0,0 0,1 1,-1-1,0 0,0 1,0 0,0-1,0 1,-1 0,1 0,0 0,0 0,0 0,-1 1,-3 1,0-1,0 1,1 0,-1 1,1 0,0-1,0 2,0-1,0 1,1-1,-1 1,1 0,0 1,0-1,0 1,1 0,0 0,0 0,0 0,0 1,1-1,0 1,0-1,0 1,1 0,0 0,0-1,0 1,1 0,0 0,0 0,1 0,-1 0,1 0,0 0,1 0,0-1,0 1,0-1,0 1,1-1,0 0,0 0,0 0,1 0,2 2,8 1,1-1,0-1,1-1,-1 0,1 0,0-2,0 0,0-1,1-1,-1 0,0-1,1-1,-1 0,0-1,0-1,0-1,0 0,0-1,-1-1,0 0,0-1,-1 0,0-2,0 1,4-5,1 1,-1-1,0 0,-1-2,-1 0,0 0,-1-2,-1 0,0 0,-1-2,2-4,-14 21,1 1,-1-1,0 1,1-1,-1 1,0-1,0 0,0 0,0 0,-1 1,1-1,0 0,-1 0,1 0,-1 0,0 0,1 0,-1 0,0 0,0 0,-1 0,1 0,0 0,-1 0,1 0,-1 0,0 0,1 0,-1 0,0 0,0 0,0 1,0-1,-1 0,1 1,0-1,-1 1,1 0,-1-1,1 1,-1 0,0 0,0 0,1 0,-1 0,0 0,0 0,0 1,0-1,0 1,0 0,0-1,-2 1,-3 1,-1 1,1 0,0 0,0 1,0-1,0 2,1-1,-1 1,1 0,0 0,0 0,0 1,1 0,-1 1,1-1,0 1,1 0,-1 0,1 0,1 0,-1 1,1 0,0 0,1 0,-1 0,1 0,1 0,-1 1,1-1,1 1,-1-1,1 1,1-1,-1 0,1 1,0-1,1 1,0-1,0 0,1 0,0 0,3 6,4 3,0 0,2 0,-1-2,2 1,0-1,1-1,0 0,1-1,1-1,0 0,0-1,1-1,0 0,24 2,-26-13</inkml:trace>
  <inkml:trace contextRef="#ctx0" brushRef="#br0" timeOffset="262.884">395 240,'793'0,"-657"21,-135-21,-1 0,1 0,0 0,-1 0,1 0,-1-1,1 1,0 0,-1 0,1 0,-1-1,1 1,-1 0,1-1,-1 1,1 0,-1-1,1 1,-1-1,0 1,1-1,-1 1,0-1,1 1,-1-1,0 1,1-1,-1 1,0-1,0 1,0-1,0 0,1 1,-1-1,0 1,0-1,0 0,0 1,-1-1,1 1,0-1,0 1,0-1,0 0,0 1,-1-1,1 1,0-1,-1 1,1-1,0 1,-1-1,1 1,0-1,-1 1,1 0,-1-1,1 1,-1-1,1 1,-1 0,0 0,-30-27,-192-118,198 96,27 36</inkml:trace>
  <inkml:trace contextRef="#ctx0" brushRef="#br0" timeOffset="263.884">2342 494,'-44'87,"5"-30,-3-2,-3-2,-2-2,-2-2,-33 25,16-13,50-58,28-34,-11 28,23-51,-12 29</inkml:trace>
  <inkml:trace contextRef="#ctx0" brushRef="#br0" timeOffset="505.277">2032 439,'1'16,"4"-1,1-1,0 0,1 0,1 0,0-1,1 0,0-1,1 0,0 0,1-1,1 0,7 5,10 12,-15-14,0 1,-1 0,0 1,-1 1,-1 0,-1 0,-1 1,0 0,-1 1,-1-1,2 12,-1-6,0-2</inkml:trace>
</inkml:ink>
</file>

<file path=ppt/ink/ink5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0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52 200,'-2'2,"0"-1,0 0,0 1,1 0,-1-1,0 1,1 0,-1 0,1 0,0 0,0 0,0 0,0 1,0-1,0 0,1 0,-1 1,0-1,1 0,0 1,0-1,0 0,0 1,0 1,0 0,-15 137,10-116,2-1,1 1,0 0,2 0,1-1,1 1,1 0,3 5,-5-16,1-1,0-1,2 1,-1 0,1-1,1 1,0-1,1 0,0-1,1 0,1 0,-1 0,1-1,3 3,-8-12,-1 1,0-1,0 0,0 0,1 0,-1 0,1 0,-1-1,0 1,1-1,-1 0,1 1,-1-1,1 0,0 0,-1-1,1 1,-1 0,1-1,-1 0,0 1,1-1,-1 0,0 0,1 0,-1-1,0 1,0-1,0 1,0-1,0 1,1-3,53-68,-49 61,107-210,-114 220,0 0,1 0,-1 0,0 0,1 1,-1-1,0 0,1 0,-1 1,1-1,-1 0,1 1,0-1,-1 0,1 1,0-1,-1 1,1-1,0 1,0-1,-1 1,1 0,0-1,0 1,0 0,-1 0,1 0,0-1,0 1,0 0,0 0,0 0,-1 0,1 0,0 1,0-1,0 0,0 0,-1 0,1 1,0-1,0 1,0-1,-1 0,1 1,0-1,-1 1,1-1,0 1,-1 0,1-1,-1 1,1 0,-1-1,1 1,-1 0,1 0,-1 0,0-1,1 1,23 52,-17-26,1-1,1 0,2 0,0-1,2-1,5 7,-16-28,0 0,1 0,-1 0,1 0,-1-1,1 1,0-1,0 0,0 0,1 0,-1 0,0-1,1 1,-1-1,1 0,-1 0,1 0,0 0,0-1,-1 1,1-1,0 0,0 0,-1 0,1-1,0 1,-1-1,1 0,0 0,-1 0,1-1,-1 1,1-2,7-2,0 0,-1-1,0-1,0 0,-1 0,0-1,0 0,-1-1,8-9,9-20,-1-1,-2-1,-2-2,-2 0,3-12,-7 19,-1-1,-2-1,-2 0,-1 0,-2 0,-2-1,-1 0,-2 0,-2-20,-7 27,8 32,0-1,0 1,0-1,0 0,0 1,-1-1,1 0,0 1,0-1,0 0,0 1,0-1,0 0,-1 1,1-1,0 0,0 0,-1 1,1-1,0 0,0 0,-1 1,1-1,0 0,0 0,-1 0,1 0,0 1,-1-1,1 0,0 0,-1 0,1 0,0 0,-1 0,1 0,0 0,-1 0,1 0,-1 0,1 0,0 0,-1 0,1 0,0 0,-1 0,1-1,0 1,0 0,-1 0,1 0,0-1,-1 1,1 0,0 0,0-1,-1 1,1 0,0 0,0-1,-4 20,1 2</inkml:trace>
</inkml:ink>
</file>

<file path=ppt/ink/ink5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0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109 280,'15'-1,"0"0,-1-1,0 0,1-1,-1 0,0-2,0 0,-1 0,0-1,1 0,-2-2,11-7,-17 10,0 0,-1-1,1 1,-1-2,-1 1,1 0,-1-1,0 0,-1 0,0 0,0 0,0 0,-1-1,0 1,1-7,-2 10,-1 0,1 1,-1-1,0 0,0 0,0 0,0 1,0-1,-1 0,0 1,0-1,0 0,0 1,0-1,-1 1,0-1,1 1,-1 0,0 0,-1 0,1 0,-1 0,1 0,-1 1,0-1,0 1,0 0,0 0,0 0,0 0,-1 0,-1 0,-7 0,0 1,1 0,-1 1,0 1,1-1,-1 2,1 0,-1 0,1 1,0 0,0 1,0 0,0 1,1 1,0-1,0 1,0 1,1 0,0 0,0 1,1 0,0 1,0 0,1 0,0 0,1 1,0 0,0 0,-3 10,6-13,0 0,0 0,1 0,0 1,0-1,1 1,0-1,0 1,1-1,0 1,0 0,1-1,0 1,0-1,1 1,0-1,0 0,1 1,0-1,0 0,0-1,1 1,0-1,1 1,-1-1,1-1,0 1,1-1,-1 1,1-1,0-1,0 1,1-1,-1-1,1 1,0-1,0 0,0 0,0-1,3 1,64 11,1-3,0-3,0-4,1-2,11-5,-65 3,4 0</inkml:trace>
</inkml:ink>
</file>

<file path=ppt/ink/ink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27:04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481 483,'-22'78,"3"187,-15 93,29-311,3 1,1-1,3 1,4 19,35 153,-45-249,-2 12</inkml:trace>
  <inkml:trace contextRef="#ctx0" brushRef="#br0" timeOffset="179.68">1 1160,'43'-9,"34"-4,13-4,1 0,-11 4,-8 4,-8 3,-10 3,-8 2,-9 1,-4 0,-4 6,-2 1,-6 0</inkml:trace>
  <inkml:trace contextRef="#ctx0" brushRef="#br0" timeOffset="599.814">932 1498,'0'1,"-1"-1,1 1,-1-1,1 0,-1 1,1-1,-1 0,1 0,-1 1,1-1,-1 0,1 0,-1 0,0 0,1 0,-1 1,1-1,-1 0,1 0,-1-1,0 1,1 0,-1 0,1 0,-1 0,1 0,-1-1,0 1,1 0,-1 0,1-1,-1 1,1 0,0-1,-1 1,1-1,-1 1,1-1,0 1,-1 0,1-1,0 1,-1-1,1 0,0 1,0-1,0 1,-1-1,1 1,0-1,0 1,0-1,0 0,0 1,0-1,0 1,0-1,0 0,1 0,-6-39,8 7,2 0,2 0,1 0,1 1,8-17,-5 13,0 1,3 0,0 0,3 2,1 0,1 1,1 1,2 1,26-27,-48 55,1 0,-1 0,1 0,0 0,-1 0,1 0,0 0,0 0,0 1,0-1,1 1,-1-1,0 1,1 0,-1 0,1 0,-1 0,1 0,-1 1,1-1,0 1,-1 0,1 0,0-1,-1 2,1-1,0 0,-1 1,1-1,-1 1,1 0,0 0,-1 0,0 0,1 0,-1 0,0 1,1-1,-1 1,0-1,1 2,6 16,-3 0</inkml:trace>
  <inkml:trace contextRef="#ctx0" brushRef="#br0" timeOffset="1096.131">1779 1075,'-28'-4,"0"1,0 2,0 0,0 2,0 1,1 2,-1 0,1 2,-21 7,33-6,2 0,-1 1,1 1,0 0,1 1,0 0,1 1,0 0,0 1,1 0,1 0,0 1,1 1,0-1,1 1,0 1,2-1,-1 1,2 0,0 0,1 1,0-1,1 1,1 9,0-21,0-1,0 1,1 0,-1-1,1 1,0 0,0 0,0-1,1 1,-1 0,1-1,0 1,0-1,0 1,1-1,-1 1,1-1,0 0,0 1,0-1,0 0,0 0,1-1,-1 1,1 0,0-1,0 0,0 1,0-1,0 0,0-1,1 1,-1-1,1 1,-1-1,1 0,-1 0,1 0,0-1,0 0,2 1,16-7,-1 0,0-1,-1-1,1-1,-2 0,1-2,-1-1,-1 0,0-1,-1-1,0 0,-1-1,9-13,-11 15,247-250,-260 262,-1 0,0 0,0 0,1 0,-1 0,0 0,1 0,-1 0,1 0,0 0,-1 0,1 0,-1 1,1-1,0 0,0 1,0-1,-1 0,1 1,0-1,0 1,0-1,0 1,0-1,0 1,0 0,0 0,0-1,0 1,0 0,0 0,0 0,0 0,0 0,0 0,0 0,0 1,0-1,0 0,0 0,0 1,0-1,0 1,0-1,0 1,0-1,-1 1,1 0,0-1,0 1,-1 0,1-1,0 1,-1 0,1 0,-1 0,1 0,0 0,3 112,-5-103,-1 1,2 0,-1 0,2 0,-1 0,2 0,-1 0,2 0,-1 0,1-1,1 1,0-1,1 1,10 12,1-2</inkml:trace>
  <inkml:trace contextRef="#ctx0" brushRef="#br0" timeOffset="1510.722">2174 1498,'3'-35,"1"0,2 0,1 0,2 0,2 1,0 1,4-2,-9 19,-3 4,1 1,0 0,1 0,0 0,1 1,0-1,1 1,0 1,4-5,-10 13,0 1,-1-1,1 1,0-1,-1 1,1 0,0-1,-1 1,1 0,0-1,-1 1,1 0,0 0,0 0,0 0,-1-1,1 1,0 0,0 1,-1-1,1 0,0 0,0 0,0 0,-1 0,1 1,0-1,-1 0,1 1,0-1,-1 1,1-1,0 1,-1-1,1 1,-1-1,1 1,-1-1,1 1,-1 0,1-1,-1 1,0 0,1-1,-1 1,0 0,0 0,1-1,-1 1,0 0,0 0,0-1,0 2,9 43,-9 37,-1-70,-1 1,2-1,-1 0,2 1,0-1,0 0,1 0,1 1,0-2,0 1,2 0,-1-1,1 1,1-1,0-1,2 3,-5-9,0-1,1 0,-1 1,1-2,-1 1,1 0,0-1,0 0,0 1,0-2,1 1,-1 0,0-1,1 0,-1 0,1 0,0-1,-1 1,1-1,-1 0,1-1,0 1,-1-1,1 0,-1 0,1 0,-1 0,0-1,1 0,5-2,-1-1,1 0,-1-1,-1 0,1 0,-1-1,0 0,-1 0,1-1,-2 0,1 0,1-3,122-243,-114 233</inkml:trace>
  <inkml:trace contextRef="#ctx0" brushRef="#br0" timeOffset="1880.659">3218 793,'-28'21,"-20"14,2 1,1 3,-24 27,67-65,1 0,-1 0,0 1,0-1,1 0,-1 1,1-1,-1 0,1 1,0 0,0-1,0 1,0 0,0 0,0 0,0-1,0 1,1 0,-1 0,1 0,-1 0,1 0,0 0,0 0,0 0,0 1,0-1,0 0,0 0,1 0,-1 0,1 0,0 0,-1-1,1 1,0 0,0 0,0 0,0-1,1 1,-1 0,0-1,1 1,-1-1,1 0,0 1,-1-1,1 0,0 0,0 0,70 12,34 16,-101-27,-1 2,1-1,-1 0,0 1,0 0,0 0,-1 0,1 0,-1 1,0-1,0 1,-1 0,1 0,-1 0,0 0,-1 0,1 0,-1 1,0-1,0 1,0-1,-1 0,0 1,0-1,-1 1,1-1,-1 1,0-1,-1 0,1 1,-1-1,0 0,-1 1,-4 11,-1-1,0 0,-2 0,1-1,-2 0,0-1,-1 0,0 0,-8 5,8-7,-1-1,0 0,-1-1,0 0,-1-1,0-1,-9 4,5-6</inkml:trace>
  <inkml:trace contextRef="#ctx0" brushRef="#br0" timeOffset="2146.276">3755 454,'-42'74,"5"1,2 2,4 1,3 2,-2 22,21-66,2 0,1 1,1 0,3 0,1 29,-17 133,20-176,3-5</inkml:trace>
  <inkml:trace contextRef="#ctx0" brushRef="#br0" timeOffset="2950.611">4262 934,'-59'42,"3"3,1 2,2 2,2 3,-6 11,17 16,40-77,-1 1,0-1,1 0,0 1,0-1,-1 0,1 1,0-1,1 0,-1 1,0-1,1 0,-1 1,1-1,0 0,0 0,0 1,0-1,0 0,0 0,1 0,-1-1,1 1,-1 0,1 0,0-1,-1 1,1-1,0 1,0-1,0 0,0 0,0 0,1 0,0 0,6 2,1 0,0-1,0 0,0-1,0 0,0 0,0-1,0-1,0 0,0 0,0-1,0 0,0-1,-1 0,1 0,-1-1,0 0,0-1,0 0,0 0,-1-1,0 0,0-1,1-2,26-28,-2-2,-2-1,-1-1,-3-2,4-11,-28 49,8-13,-10 24,-7 21,1 1,1-1,1 1,1 0,2 0,2 23,-1-43,1-1,-1 1,1-1,1 0,-1 1,1-1,0 0,1-1,0 1,0-1,0 0,1 1,0-2,0 1,0-1,1 0,0 0,0 0,0-1,0 0,1 0,0 0,0-1,4 1,1 1,0-1,0 0,1-1,0-1,-1 0,1 0,0-2,0 1,0-2,-1 0,1 0,0-1,-1-1,3 0,13-7,-1-1,-1-1,0-1,-1-2,0 0,-1-1,-1-2,0 0,-2-2,0 0,-1-2,10-14,18-27,-2-3,-4-1,-2-2,-3-2,-4-1,-2-2,-4-1,-4-1,-2-1,-4-1,2-37,-16 94,-1 0,-1-1,-1 1,0-1,-2 1,0-1,-5-17,5 33,1 1,-1-1,0 0,0 1,0 0,-1-1,0 1,0 0,0 0,-1 1,1-1,-1 1,0-1,-1 1,1 1,-1-1,1 0,-1 1,0 0,-1 0,1 1,0 0,-1-1,1 2,-1-1,0 1,0-1,1 2,-1-1,-2 1,-2-1,0 1,0 1,0 0,0 0,1 1,-1 0,1 0,-1 1,1 1,0 0,0 0,0 0,0 1,1 1,0-1,0 2,1-1,-1 1,1 0,1 0,-1 1,1-1,1 1,-1 1,1 1,-6 11,0 1,2 0,1 0,1 1,1 0,0 0,2 1,1-1,1 1,1 1,-3 97,5 0,8 29,-2-101,3 0,1-1,2-1,3 0,2-1,2 0,1-2,3 0,2-2,1-1,29 33,40 60,-96-134,0 0,0 0,0-1,0 1,1 0,-1 0,0 0,1 0,-1 0,1-1,-1 1,1 0,-1 0,1-1,0 1,-1 0,1-1,0 1,-1 0,1-1,0 1,0-1,0 1,-1-1,1 0,0 1,0-1,0 0,0 0,0 0,0 1,0-1,0 0,-1 0,1 0,0 0,0-1,0 1,0 0,0 0,0 0,0-1,0 1,-1 0,1-1,0 1,0-1,0 1,-1-1,1 0,0 1,-1-1,1 0,0 1,-1-1,1 0,-1 0,1 1,-1-1,1 0,-1 0,0 0,-4-45,-2 22</inkml:trace>
  <inkml:trace contextRef="#ctx0" brushRef="#br0" timeOffset="3146.647">4600 850,'39'0,"36"5,15 1,2 0,-5-1,-8 3,-7 1,-7 3,-5-1,-7-1,-4 2,-5-2,-5-2,-4 3,-4-1,-2-2,-1 2,-6 0</inkml:trace>
  <inkml:trace contextRef="#ctx0" brushRef="#br0" timeOffset="3331.634">5673 1188,'10'29,"3"9</inkml:trace>
  <inkml:trace contextRef="#ctx0" brushRef="#br0" timeOffset="3494.587">5701 624</inkml:trace>
  <inkml:trace contextRef="#ctx0" brushRef="#br0" timeOffset="3745.651">6097 962,'-16'31,"2"0,1 1,2 0,1 1,1 1,2-1,2 1,0 10,4-38,0 1,1 0,0 0,1 0,-1 0,1-1,1 1,-1 0,1-1,0 1,1-1,-1 1,1-1,1 0,-1 0,1-1,0 1,0-1,1 1,-1-1,1-1,0 1,1-1,-1 0,1 0,0 0,-1-1,2 0,-1 0,0 0,1-1,-1 0,1 0,0-1,-1 0,1 0,6 0,1-2,-1 0,0-1,0 0,0-1,0 0,0-1,-1 0,0-1,0-1,0 0,0-1,-1 0,0 0,-1-1,1-1,-2 0,1 0,-1-1,-1 0,1 0,-2-1,0 0,0-1,-1 1,0-1,-1-1,0 1,-1-1,-1 1,0-1,-1 0,0-1,-1 1,0 0,-1 0,0 0,-1-1,-1 1,0 0,-1 0,0 0,-1 1,-1-1,0 1,0 0,-1 0,-1 1,0-1,-1 1,0 1,-4-5,4 8,0 1,0-1,-1 2,1-1,-1 1,0 1,-1-1,1 1,-1 1,0 0,0 1,0-1,0 2,-4-1,-11 1</inkml:trace>
  <inkml:trace contextRef="#ctx0" brushRef="#br0" timeOffset="4147.83">6689 1358,'325'-378,"-324"377,-1 0,0 0,0 0,1 0,-1 0,1 0,-1 0,1 0,-1 0,1 0,0 0,-1 1,1-1,0 0,-1 1,1-1,0 0,0 1,0-1,0 1,0-1,0 1,0-1,-1 1,1 0,0 0,0-1,0 1,1 0,-1 0,0 0,0 0,0 0,0 0,0 0,0 1,0-1,0 0,0 0,0 1,0-1,-1 1,1-1,0 1,0-1,0 1,0 0,0-1,-1 1,1 0,0-1,-1 1,1 0,0 0,-1 0,1 0,-1 0,0 0,1 0,-1-1,0 1,1 0,-1 0,0 1,0-1,0 0,0 0,0 0,6 25,-5-14,2 0,-1-1,2 1,-1-1,1 0,1 0,0 0,1-1,0 1,7 8,-4-10,0 0,1 0,0-1,0 0,1-1,0 0,0-1,1 0,-1-1,1 0,0-1,1 0,-1-1,1-1,0 0,-1 0,7-1,13 0,1-1,-1-2,0-1,0-2,0-1,12-5,-23 6,0-1,0-1,-1-1,0 0,-1-2,0 0,0-1,-1-1,-1-1,0-1,-1 0,0-1,-1 0,-1-2,0 0,-2 0,4-7,53-117,-62 116</inkml:trace>
</inkml:ink>
</file>

<file path=ppt/ink/ink5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7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0,'-24'1,"0"0,0 1,0 2,0 0,0 2,1 0,-18 8,40-14,-1 1,0-1,1 1,-1-1,1 1,-1-1,1 1,-1 0,1 0,-1 0,1 0,0 0,-1 0,1 0,0 1,0-1,0 0,0 1,0-1,0 1,0-1,1 1,-1-1,0 1,1-1,0 1,-1 0,1-1,0 1,-1 0,1-1,0 1,0 0,1-1,-1 1,0 0,0-1,1 1,-1 0,1-1,0 1,-1-1,1 1,0-1,0 1,0-1,0 0,0 1,0-1,0 0,2 1,127 120,-74-37,-55-83,1 1,-1 1,0-1,0 0,-1 0,1 0,-1 0,1 1,-1-1,0 0,0 0,0 1,-1-1,1 0,-1 0,0 1,0-1,0 0,0 0,0 0,-1 0,1 0,-1-1,0 1,0 0,0-1,0 1,0-1,-2 1,-8 5,0-1,-1 0,-1-1,1 0,-1-1,0 0,0-2,0 1,-1-2,1 0,-1 0,0-2,1 0,-1 0,1-1,-1-1,-1-1,-19-9,29 5</inkml:trace>
  <inkml:trace contextRef="#ctx0" brushRef="#br0" timeOffset="447.075">551 311,'23'1,"0"-1,0 0,0-2,0-1,0 0,-1-2,1-1,-1 0,-1-2,1 0,18-12,-36 18,0 0,0 0,0-1,-1 0,1 0,-1 0,0 0,0 0,0-1,0 1,-1-1,1 0,-1 0,0 0,0 0,-1 0,1 0,-1-1,0 1,0 0,0-1,-1 1,1-1,-1 1,0-1,0 1,-1-1,1 1,-1-1,0 1,0 0,-1-1,1 1,-1 0,0 0,0 0,0 0,-1 0,0 1,1-1,-1 1,0-1,-1 1,1 0,0 0,-1 1,0-1,1 1,-1 0,0 0,-8 0,1 1,0 1,0 0,0 0,-1 1,1 1,0 0,0 0,1 1,-1 1,0 0,1 0,0 1,0 0,0 1,1 0,0 0,0 1,0 0,1 1,0 0,1 0,0 1,-3 3,6-7,-1-1,1 1,0 0,0 0,0 1,1-1,0 1,0 0,0 0,1 0,0 0,0 0,0 1,1-1,0 0,0 1,1-1,0 1,0-1,0 1,1-1,0 1,0-1,1 0,0 0,0 1,0-1,1 0,0-1,0 1,0 0,1-1,-1 0,1 0,1 0,-1 0,1-1,0 1,0-1,0 0,0-1,1 1,0-1,4 2,12-1,1 0,0-2,0 0,-1-1,1-2,0 0,0-2,38 0,98-25,-134 18</inkml:trace>
  <inkml:trace contextRef="#ctx0" brushRef="#br0" timeOffset="832.803">1171 283,'44'-10,"-2"-3,0-1,-1-2,0-1,-1-3,5-5,-42 24,0 0,0 0,0-1,0 0,-1 1,1-1,0 0,-1 0,1 0,-1-1,0 1,0-1,0 1,0-1,0 0,-1 1,1-1,-1 0,0 0,1 0,-2 0,1-1,0 1,0 0,-1 0,0 0,0-1,0 1,0 0,0 0,0-1,-1 1,0 0,0 0,0 0,0 0,0 0,0 0,-1 0,1 0,-1 1,0-1,0 0,0 1,0-1,-1 1,1 0,0 0,-1 0,-1-1,-8 1,-1 0,1 0,0 1,-1 1,1 0,0 1,-1 0,1 1,0 1,0 0,0 0,0 1,1 0,-1 1,1 1,0 0,1 0,-1 1,1 0,1 1,-1 0,1 1,-7 8,7-7,0-1,0 1,1 1,0 0,1 0,1 1,-1-1,2 1,0 1,-1 3,4-12,1 0,0 0,0 0,0 0,0 0,1 0,0 0,-1 0,1 0,1 1,-1-1,1 0,0 0,0 0,0 0,0 0,0-1,1 1,0 0,0-1,0 1,0-1,1 1,-1-1,1 0,0 0,0 0,0 0,0-1,0 1,1-1,-1 0,1 0,2 1,14 3,0 0,0-2,1 0,-1-1,1-2,0 0,-1-1,1 0,0-2,-1-1,1-1,10-3,0 0,-4 2</inkml:trace>
  <inkml:trace contextRef="#ctx0" brushRef="#br0" timeOffset="1281.65">1595 396,'153'-135,"-43"-7,-110 142,0 0,0-1,0 1,0-1,0 1,0 0,1-1,-1 1,0-1,0 1,1 0,-1-1,0 1,0 0,1-1,-1 1,0 0,1 0,-1-1,0 1,1 0,-1 0,1 0,-1-1,0 1,1 0,-1 0,1 0,-1 0,0 0,1 0,-1 0,1 0,-1 0,1 0,-1 0,0 0,1 0,-1 0,1 0,-1 0,0 1,1-1,-1 0,1 0,-1 0,0 1,1-1,-1 0,0 1,1-1,-1 0,0 1,0-1,1 0,-1 1,0-1,0 0,0 1,1-1,-1 1,0-1,0 0,0 1,4 34,-4-25,0-1,1-1,0 1,0 0,1-1,0 1,0-1,1 0,0 1,0-1,1-1,0 1,1 0,0-1,0 0,0 0,1 0,0-1,0 0,1 0,-1-1,1 1,1-2,-1 1,1-1,-1 0,1 0,1-1,-1 0,0-1,1 0,-1 0,1 0,0-1,2-1,5-4,-1 0,0-1,1-1,-2-1,1 0,-1-1,0 0,-1-1,0-1,0 0,-1-1,0 0,-1-1,0 0,-1-1,-1 0,0 0,0-1,-2 0,1-1,-2 0,5-15,-3 6</inkml:trace>
</inkml:ink>
</file>

<file path=ppt/ink/ink5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1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6,'-1'-1,"0"0,-1 1,1-1,0 1,0-1,-1 1,1-1,0 1,0 0,-1 0,1-1,-1 1,1 0,0 0,-1 1,1-1,0 0,0 0,-1 1,1-1,0 0,-1 1,1-1,0 1,0 0,0-1,0 1,0 0,-1 0,1 0,1 0,-1 0,0 0,0 0,0 0,0 0,1 0,-1 0,1 1,-1-1,1 0,-1 0,1 1,-1-1,1 0,-10 64,28 201,-9-188,49 331,-29-290,-28-118,-1-1,0 1,0 0,0-1,1 1,-1-1,0 1,1-1,-1 1,0-1,1 1,-1-1,1 1,-1-1,1 0,-1 1,1-1,-1 0,1 1,-1-1,1 0,-1 0,1 1,-1-1,1 0,0 0,-1 0,1 0,-1 0,1 0,0 0,-1 0,1 0,-1 0,1 0,0 0,-1 0,1-1,-1 1,1 0,0 0,-1-1,1 1,-1 0,1-1,-1 1,1 0,-1-1,0 1,1-1,-1 1,1-1,-1 1,0-1,1 1,-1-1,0 1,0-1,21-39,-18 33,14-31,2 1,1 2,2 0,1 0,1 2,2 2,2 0,1 1,1 1,-27 27,-1-1,1 0,-1 1,1-1,0 1,0 0,0 0,1 0,-1 0,0 0,1 1,-1-1,1 1,-1 0,1 0,-1 1,1-1,0 1,0-1,-1 1,1 0,0 1,-1-1,1 1,0 0,-1-1,1 1,0 1,-1-1,0 1,1-1,-1 1,0 0,0 0,0 0,0 1,0-1,0 1,-1-1,1 1,-1 0,0 0,0 0,2 3,29 135,-29-120,-1 0,-1-1,-1 1,-1 0,-1 0,0 0,-3 5,4-25,-1 1,1 0,0 0,-1-1,1 1,0 0,0-1,0 1,0 0,0 0,0-1,1 1,-1 0,0 0,1-1,0 1,-1 0,1-1,0 1,0-1,0 1,0-1,0 0,0 1,0-1,0 0,1 0,-1 1,8-2</inkml:trace>
  <inkml:trace contextRef="#ctx0" brushRef="#br0" timeOffset="450.44">1073 626,'-3'-2,"0"-1,0 1,-1-1,1 1,-1 0,1 0,-1 1,0-1,0 1,0 0,1 0,-1 0,-1 0,1 1,0-1,0 1,0 0,0 0,0 1,0-1,0 1,0 0,0 0,0 1,0-1,1 1,-1-1,0 1,1 0,-1 1,-2 1,-6 4,0 1,1 0,0 1,0 0,1 1,0 0,1 1,-3 4,7-6,0 0,0 0,1 0,0 0,0 1,2 0,-1 0,1 0,1 0,0 0,0 0,1 0,1 0,0 2,-1-10,1 0,0 0,0 0,0 0,0 0,1 0,-1-1,1 1,0 0,0-1,-1 0,2 1,-1-1,0 0,0 0,1 0,-1 0,1-1,-1 1,1-1,0 1,0-1,0 0,-1 0,1 0,0 0,0-1,0 1,1-1,-1 0,0 0,0 0,0 0,0 0,0-1,0 0,0 1,0-1,0 0,0 0,-1-1,1 1,0 0,-1-1,1 0,0 0,-1 0,0 0,0 0,2-2,14-10,-1 0,0-1,-2-1,0-1,0 0,4-9,1 1,111-148,-130 172,0-1,0 1,0 0,0 0,0 0,1 0,-1 0,0 0,1 1,-1-1,0 0,1 1,-1-1,1 1,-1-1,1 1,-1-1,1 1,-1 0,1 0,-1 0,1 0,-1 0,1 0,-1 1,1-1,-1 0,1 1,-1-1,1 1,-1-1,0 1,1 0,-1 0,0 0,1-1,-1 1,0 0,0 1,0-1,0 0,0 0,0 0,0 1,0-1,-1 0,1 1,0-1,-1 0,1 1,-1-1,0 1,1-1,-1 1,0-1,0 1,0-1,0 1,0 0,0-1,7 56,-8-46,1-1,0 0,0 1,1-1,1 1,0-1,0 0,1 0,0 0,1 0,0-1,1 1,0-1,0 0,1 0,0-1,0 0,1 0,0 0,1-1,0 0,0 0,6 3,8-1</inkml:trace>
  <inkml:trace contextRef="#ctx0" brushRef="#br0" timeOffset="851.879">1469 570,'12'12,"0"1,0 1,-2 0,0 0,0 1,-1 0,-1 1,-1 0,0 0,-1 0,-1 1,1 5,25 86,-31-108,0 1,0-1,0 1,1-1,-1 1,0-1,0 1,1-1,-1 1,0-1,1 0,-1 1,1-1,-1 0,0 1,1-1,-1 0,1 1,-1-1,1 0,-1 0,1 0,-1 1,1-1,-1 0,1 0,-1 0,1 0,-1 0,1 0,0 0,-1 0,1 0,-1 0,1 0,-1 0,1-1,-1 1,1 0,-1 0,1 0,-1-1,1 1,-1 0,1-1,-1 1,0 0,1-1,-1 1,0-1,1 1,-1-1,0 1,1 0,-1-1,0 1,0-1,1 1,-1-1,0 0,0 1,0-1,0 1,0-1,17-39,-16 37,73-203,-73 203,-1 1,1 0,0 0,0-1,0 1,0 0,0 0,0 0,1 0,-1 1,1-1,-1 0,1 0,0 1,0-1,-1 1,1 0,0-1,0 1,0 0,1 0,-1 0,0 1,0-1,0 0,1 1,-1-1,0 1,1 0,-1 0,0 0,1 0,1 1,6 8</inkml:trace>
  <inkml:trace contextRef="#ctx0" brushRef="#br0" timeOffset="4833.087">1920 683,'17'6,"0"0,0-1,0-1,1-1,0 0,-1-1,1-1,0-1,0 0,4-2,-16 2,0-1,1 0,-1 0,0 0,0-1,0 0,-1 0,1 0,0-1,-1 0,1 0,-1 0,0-1,0 0,-1 0,1 0,-1 0,1-1,-1 0,-1 0,1 0,-1 0,0 0,0-1,0 1,-1-1,0 0,0 0,0 0,-1 0,0 0,0-6,-2 9,0-1,0 0,-1 1,0 0,1-1,-1 1,0 0,-1 0,1 0,0 0,-1 0,0 0,1 1,-1-1,0 1,0 0,-1 0,1 0,0 0,-1 1,1-1,-1 1,0 0,1 0,-1 0,0 1,1-1,-1 1,-110 2,105 0,-1 0,0 1,1 1,0 0,0 0,0 0,0 1,1 1,0-1,0 1,0 1,1 0,0 0,0 0,1 1,0-1,0 2,0-1,1 1,1 0,0 0,-1 2,2-6,1 0,0 0,0 1,0-1,1 0,0 1,0-1,0 1,1-1,0 1,0-1,0 1,1-1,-1 1,1-1,1 1,-1-1,1 0,0 1,0-1,0 0,4 4,6 3,0 0,1-1,1 0,0-1,0-1,1 0,0-1,1 0,-1-1,1-1,1-1,-1 0,1-1,0-1,0-1,0 0,0-1,15-1,19-5,-32-1</inkml:trace>
</inkml:ink>
</file>

<file path=ppt/ink/ink5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8,'-1'-1,"1"0,-1 1,0-1,1 1,-1-1,0 1,0-1,1 1,-1-1,0 1,0 0,0-1,0 1,0 0,0 0,1 0,-1 0,0 0,0 0,0 0,0 0,0 0,0 0,0 0,0 1,1-1,-1 0,0 1,0-1,0 0,0 1,1-1,-1 1,0-1,0 1,1 0,-1-1,1 1,-1 0,0-1,1 1,-1 0,1 0,0 0,-1-1,1 1,0 0,-1 1,-16 42,1 151,-1 38,-11-35,28-178,1-13,-1 0,0 0,0 0,0 0,-1 0,-1 0,1 0,-1 0,0-1,0 1,-1 0,-1 2,-4-17,6-5</inkml:trace>
</inkml:ink>
</file>

<file path=ppt/ink/ink5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7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0 147,'29'-10,"14"-7,5-2,-2 3,-3 4,-4 4,-4-1,-3 1,-3 1,-1 3,0 1,-1 2,1 0,-1 1,1-4,0-2,0-5,-5 0</inkml:trace>
</inkml:ink>
</file>

<file path=ppt/ink/ink5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8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0,'-16'154,"6"1,8 47,3 22,-1-222,0 0,0-1,0 1,0 0,0-1,0 1,0 0,1-1,-1 1,0 0,1-1,0 1,-1-1,1 1,0-1,0 1,0-1,0 1,0-1,0 0,0 0,0 0,1 1,-1-1,0 0,1 0,-1-1,1 1,-1 0,1 0,0-1,-1 1,1-1,-1 1,1-1,0 0,-1 0,1 0,0 0,0 0,-1 0,1 0,0 0,-1-1,1 1,-1-1,1 1,0-1,-1 1,1-1,-1 0,1 0,-1 0,0 0,1 0,-1 0,0 0,0-1,0 1,0 0,0-1,0 1,0 0,0-1,0 0,94-104,-67 81,-20 16,1 1,-1 0,1 0,1 1,0 0,-1 1,2 0,-1 0,1 1,0 1,0 0,0 0,1 1,-9 2,-1 1,0 0,0 0,1 0,-1 0,0 1,0-1,1 0,-1 1,0 0,0-1,0 1,0 0,0 0,0 0,0 0,0 1,0-1,-1 0,1 1,0 0,-1-1,1 1,-1 0,0-1,1 1,-1 0,0 0,0 0,0 0,0 0,-1 1,1-1,-1 0,1 0,-1 0,0 1,0-1,0 0,0 2,-10 93,7-89,2-5,-1 0,1 1,0-1,-1 1,2-1,-1 1,0-1,1 1,0-1,0 1,0 0,0-1,0 1,1 0,-1-1,1 1,0-1,0 1,1-1,0 2,8 6</inkml:trace>
</inkml:ink>
</file>

<file path=ppt/ink/ink5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8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260 421,'-47'39,"22"-20,1 1,1 1,0 1,2 0,0 2,2 1,1 0,-2 5,19-28,-1-1,1 0,-1 1,1-1,0 1,-1 0,1-1,0 1,0 0,0 0,0 0,0 0,1 0,-1 0,1 0,-1 0,1 0,0 0,0 0,-1 0,1 0,1 0,-1 0,0 0,1 0,-1 0,1 0,-1 0,1 0,0 0,0 0,0 0,0 0,0-1,0 1,0 0,1-1,-1 1,1-1,-1 1,1-1,-1 0,1 0,0 0,0 0,0 0,0 0,-1 0,1 0,0-1,0 1,0-1,1 1,-1-1,13-6,0 0,0 0,-1-2,0 0,0 0,-1-1,0-1,0 0,-1-1,-1-1,0 1,0-2,2-4,83-93,-96 109,1 0,-1 1,0-1,1 0,-1 0,1 1,-1-1,1 1,-1-1,1 0,0 1,-1-1,1 1,0-1,-1 1,1-1,0 1,0 0,-1-1,1 1,0 0,0 0,0 0,-1-1,1 1,0 0,0 0,0 0,-1 0,1 0,0 0,0 1,0-1,0 0,-1 0,1 1,0-1,0 0,-1 1,1-1,0 1,-1-1,1 1,0-1,-1 1,1-1,-1 1,1 0,-1-1,1 1,-1 0,1-1,-1 1,0 0,1 0,-1-1,0 1,1 0,-1 0,0 0,0 0,-4 57,3-48,-1-6,1-1,0 0,0 1,0-1,0 1,0 0,1-1,0 1,0-1,0 1,0 0,0-1,1 1,0 0,-1-1,1 1,1-1,-1 0,0 1,1-1,0 0,-1 0,1 0,1 0,-1 0,0 0,1-1,-1 1,1-1,0 1,0-1,0 0,0 0,0 0,0-1,1 1,-1-1,0 0,1 0,-1 0,1 0,0-1,-1 1,2-1,10-4,0-1,-1 0,1-1,-1-1,-1 0,1-1,-1 0,-1-1,0-1,0 0,1-2,-3 4,135-153,-121 130,-1 1,-2-1,-1-1,-1-1,-2 0,-2-1,0-1,-3-1,7-31,-18 65,1 0,-2 0,1 0,0 0,0 0,-1 0,1 0,-1-1,1 1,-1 0,0 0,0-1,0 1,0 0,0 0,-1 0,1-1,-1 1,1 0,-1 0,0 0,0 0,0 0,0 0,0 0,-1 0,1 0,0 0,-1 1,1-1,-1 0,0 1,0 0,1-1,-1 1,0 0,0 0,0 0,0 0,0 0,-1 0,1 1,0-1,0 1,0 0,-1-1,1 1,-1 0,-2 1,1 0,-1 1,1-1,0 1,0 0,-1 0,1 0,0 0,1 1,-1 0,0 0,1 0,0 0,0 0,0 1,0-1,0 1,0 0,1 0,0 0,0 0,0 0,0 1,1-1,0 0,0 1,0 1,-6 131,9-110,-2-10,0 13,1-1,2 1,1-1,1 0,1 0,4 5,1 2,-8-23,0 0,1 0,1-1,0 1,1-1,0 0,0-1,1 0,1 0,0 0,1-1,0 0,8 7,-17-17,0 1,1-1,-1 0,1 1,-1-1,0 0,1 1,-1-1,1 0,-1 1,0-1,1 0,-1 0,1 0,-1 0,1 0,-1 1,1-1,-1 0,1 0,-1 0,1 0,-1 0,1 0,-1 0,1-1,-1 1,1 0,-1 0,1 0,-1 0,1-1,-1 1,1 0,-1-1,0 1,1 0,-1 0,1-1,-1 1,0-1,1 1,-1 0,0-1,0 1,1-1,-1 1,0-1,0 1,0-1,0 1,1-1,-1 1,0-1,0 1,0-1,0 1,0-1,0 1,0-1,0 1,0-1,-1 1,1-1,0 1,0-1,0 1,-1-1,0-14</inkml:trace>
</inkml:ink>
</file>

<file path=ppt/ink/ink5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9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0,'57'0,"29"0,5 0,-4 0,-12 0,-13 0,-13 0,-10 0,-7 0,-9 0</inkml:trace>
</inkml:ink>
</file>

<file path=ppt/ink/ink5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4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1 111,'0'-1,"0"0,0 0,1 0,-1 0,1 1,-1-1,0 0,1 0,0 1,-1-1,1 0,-1 1,1-1,0 1,-1-1,1 0,0 1,0 0,-1-1,1 1,0-1,0 1,0 0,0 0,-1-1,1 1,0 0,0 0,0 0,0 0,0 0,0 0,0 0,-1 0,1 1,0-1,0 0,0 0,0 1,-1-1,1 1,0-1,0 0,-1 1,1 0,0-1,0 1,-1-1,1 1,-1 0,1-1,-1 1,1 0,-1 0,1-1,-1 2,35 52,-30-43,172 266,-134-227,-23-93,-5-17,-9 30,2 1,1 0,1 0,1 1,2 0,2-2,92-139,-94 145</inkml:trace>
</inkml:ink>
</file>

<file path=ppt/ink/ink5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4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97,'313'0,"-146"26,-167-26,1 0,-1 0,1 1,0-1,-1 0,1 0,0 0,-1 1,1-1,0 0,-1 0,1 0,0 0,-1 0,1-1,0 1,-1 0,1 0,-1 0,1 0,0-1,-1 1,1 0,0-1,-1 1,1 0,-1-1,1 1,-1-1,1 1,-1-1,0 1,1-1,-1 1,1-1,-1 1,0-1,1 0,-1 1,0-1,0 0,0 1,0-1,1 1,-1-1,0 0,0 1,0-1,0 0,0 1,0-1,-1 0,1 1,0-1,0 0,0 1,-1-1,1 0,0 1,-28-37,20 28,-15-31,20 24</inkml:trace>
</inkml:ink>
</file>

<file path=ppt/ink/ink5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0 104,'1'0,"-1"0,0 1,1-1,-1 0,1 0,-1 0,0 0,1 0,-1 0,1 0,-1 0,0 0,1 0,-1 0,1 0,-1 0,0-1,1 1,-1 0,1 0,-1 0,0 0,1-1,-1 1,0 0,1 0,-1-1,0 1,0 0,1-1,-1 1,0 0,0-1,1 1,-1 0,0-1,0 1,0-1,0 1,0 0,0-1,1 1,-1-1,0 1,0 0,0-1,0 1,0-1,-1 1,1 0,0-1,0 1,0-1,0 1,0 0,0-1,-1 1,1 0,0-1,0 1,-1 0,1-1,0 1,0 0,-1-1,1 1,40 5,-36-5,85 9,-1-3,1-5,3-4,36 1,-27 1,-101 1,0 0,1 0,-1 0,1 0,-1 0,1 0,-1 0,1 0,-1 0,1 0,-1-1,1 1,-1 0,0 0,1 0,-1-1,1 1,-1 0,0-1,1 1,-1 0,0-1,1 1,-1 0,0-1,0 1,1-1,-1 1,0-1,0 1,0-1,0 1,1 0,-1-1,0 1,0-1,0 1,0-1,0 1,0-1,0 1,0-1,-1 1,1-1,0 1,0-1,0 1,0 0,-1-1,1 1,0-1,0 1,-1-1,1 1,0 0,-1-1,1 1,0 0,-1-1,1 1,-1 0,1 0,0-1,-1 1,1 0,-1 0,-27-21,-70-31,81 43</inkml:trace>
</inkml:ink>
</file>

<file path=ppt/ink/ink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2:57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3303 662,'0'34,"5"15,6 0,1-8</inkml:trace>
  <inkml:trace contextRef="#ctx0" brushRef="#br0" timeOffset="245.191">3331 381,'-5'-5,"-1"-2</inkml:trace>
  <inkml:trace contextRef="#ctx0" brushRef="#br0" timeOffset="481.82">3783 182,'-17'91,"-7"182,19-247,1 1,0-1,2 1,2 0,0 0,1-1,2 1,1 0,1-1,8 24,-3-27</inkml:trace>
  <inkml:trace contextRef="#ctx0" brushRef="#br0" timeOffset="711.866">4008 635,'5'33,"6"21,2 6,-2-7</inkml:trace>
  <inkml:trace contextRef="#ctx0" brushRef="#br0" timeOffset="964.93">4065 295</inkml:trace>
  <inkml:trace contextRef="#ctx0" brushRef="#br0" timeOffset="-903.499">2400 635,'-19'-1,"0"2,0 1,0 0,1 1,-1 1,1 1,0 1,1 0,-1 1,1 1,0 1,-13 9,27-16,0 1,0 0,0 0,0 1,0-1,1 0,0 1,0 0,0 0,0-1,0 1,1 0,-1 0,1 1,0-1,0 0,1 0,-1 0,1 1,0-1,0 0,1 1,-1-1,1 0,0 0,0 0,0 0,0 1,1-2,0 1,0 0,0 0,0 0,1-1,-1 0,1 1,0-1,0 0,0 0,0 0,1-1,-1 1,1-1,-1 0,1 0,0 0,0 0,0-1,0 1,0-1,3 0,5 3,0 0,0-1,0-1,0 0,1-1,-1 0,0-1,1 0,-1-1,1 0,-1-1,0-1,0 0,0 0,0-1,-1-1,1 0,-1-1,0 0,-1 0,0-1,0 0,0-1,8-9,57-64,-62 65</inkml:trace>
  <inkml:trace contextRef="#ctx0" brushRef="#br0" timeOffset="-634.868">2852 295,'-18'45,"2"1,2 0,2 1,2 0,2 1,2 0,3 0,1 0,3 16,13 34,-9-94,-7-14,-2-2</inkml:trace>
  <inkml:trace contextRef="#ctx0" brushRef="#br0" timeOffset="-288.345">2653 578,'5'5,"7"1,5 0,5-1,4-2,2-1,1-1,0 0,1-1,-1-5,0-2,-1 1,1 1,-1 2,1 0,-1-3,0-1,-5 1</inkml:trace>
  <inkml:trace contextRef="#ctx0" brushRef="#br0" timeOffset="-12806.883">875 324,'0'0,"1"1,-1-1,0 1,0-1,0 0,0 1,0-1,0 1,0-1,0 0,0 1,0-1,0 0,0 1,0-1,-1 1,1-1,0 0,0 1,0-1,0 0,-1 1,1-1,0 0,0 1,-1-1,1 0,0 0,-1 1,1-1,0 0,-1 0,1 0,0 1,-1-1,1 0,0 0,-1 0,1 0,0 0,-1 0,1 0,-1 0,1 0,0 0,-1 0,1 0,-1 0,1 0,0 0,-1 0,1 0,0 0,-1-1,1 1,0 0,-1 0,1 0,0-1,-1 1,1 0,0 0,-1-1,1 1,4 41,-3-37,9 109,-6-1,-6 61,0-34,2 6,0-121</inkml:trace>
  <inkml:trace contextRef="#ctx0" brushRef="#br0" timeOffset="-1805.661">763 239,'2'-5,"-1"1,1 0,-1-1,1 1,1 0,-1 0,0 0,1 0,0 1,0-1,0 1,0-1,1 1,-1 0,1 1,0-1,0 0,0 1,0 0,0 0,0 0,1 1,-1-1,1 1,-1 0,1 0,26-3,1 1,-1 1,1 1,-1 2,1 2,-1 0,0 2,16 6,-31-8,0 2,0 0,-1 1,1 1,-1 0,-1 1,10 7,-19-12,0 1,0 0,0 0,-1 0,1 0,-1 1,0 0,0 0,-1 0,1 0,-1 0,0 1,0 0,-1 0,0-1,0 1,0 0,-1 1,0-1,0 0,0 5,-4-2,1-1,-1 1,-1 0,0-1,0 0,0 0,-1 0,0-1,-1 1,0-1,0 0,0-1,-1 0,0 0,0 0,0-1,-1 0,0 0,0-1,0 0,-1 0,0 0,-4 3,-228 97,223-84,51-8,-28-11,10 1,0 0,0 2,-1-1,1 2,-1 0,0 1,0 0,0 1,-1 0,0 1,-1 1,1 0,-2 1,1 0,-2 1,1 0,-1 0,-1 1,0 1,2 4,1 11,-12-24,0-1,1 0,-1 1,1-1,0 0,0 0,0 0,1 0,-1 0,1 0,-1 0,1 0,0-1,0 1,0-1,1 1,-1-1,1 0,-1 0,1 0,0 0,0 0,-1-1,1 1,0-1,1 0,-1 0,0 0,0 0,0 0,1-1,-1 1,0-1,0 0,1 0,-1 0,1-1,14-4</inkml:trace>
  <inkml:trace contextRef="#ctx0" brushRef="#br0" timeOffset="5662.922">10048 521,'-24'5,"1"0,0 2,0 0,0 1,1 2,1 0,-1 1,2 1,0 1,-5 5,23-16,0-1,0 0,0 1,0-1,1 1,-1 0,1-1,-1 1,1 0,0 0,0 0,-1 0,1 0,1 0,-1 0,0 1,0-1,1 0,-1 0,1 1,0-1,0 0,0 1,0-1,0 0,0 0,1 1,-1-1,1 0,-1 0,1 1,0-1,0 0,0 0,0 0,0 0,1 0,-1 0,1-1,-1 1,1 0,-1-1,1 1,0-1,0 1,0-1,0 0,0 0,0 0,1 0,101 75,-104-73,1 0,-1 0,1 1,-1-1,-1 0,1 1,0-1,-1 0,1 0,-1 1,0-1,0 0,0 0,-1 0,1 0,-1 0,1 0,-1-1,0 1,0 0,-1-1,1 1,0-1,-1 0,1 0,-1 0,0 0,0 0,0-1,0 1,0-1,0 0,0 0,0 0,0 0,-1-1,1 1,-77 34,55-25</inkml:trace>
  <inkml:trace contextRef="#ctx0" brushRef="#br0" timeOffset="4064.707">7904 155,'-18'47,"10"17,2 1,4 0,5 58,-1-21,8 168,-9-268,-1 0,1-1,-1 1,1-1,-1 1,0 0,0-1,0 1,0 0,0-1,0 1,-1 0,1-1,0 1,-1-1,1 1,-1 0,0-1,1 1,-1-1,0 0,0 1,0-1,0 0,0 1,0-1,-1 0,1 0,-1 0,-6 0</inkml:trace>
  <inkml:trace contextRef="#ctx0" brushRef="#br0" timeOffset="4316.539">7480 465,'38'0,"37"0,11 0,-1 0,-9 0,-13 5,-7 1,-9 0,-7-1,-6 3,-4 1,-2-2,-6 3,-7 0</inkml:trace>
  <inkml:trace contextRef="#ctx0" brushRef="#br0" timeOffset="4569.826">8242 860,'-3'-1,"0"1,0 0,0-1,0 1,0-1,1 0,-1 0,0 0,0 0,1 0,-1-1,1 1,-1-1,1 0,0 1,0-1,-1 0,1 0,0-1,1 1,-1 0,0-1,1 1,-1-1,1 0,0 1,0-1,0 0,0 0,1 1,-1-1,1 0,-1 0,1 0,0 0,0 0,0 0,1 0,-1 0,1 1,-1-1,1 0,0 0,0 0,0 1,1-1,-1 1,1-1,-1 1,1-1,9-19,0 0,2 0,0 1,1 1,1 0,1 1,1 1,19-16,-35 32,0 1,0 0,0 0,0 0,0 0,0 0,0 0,1 0,-1 0,0 1,1-1,-1 0,1 1,-1-1,0 1,1 0,-1-1,1 1,-1 0,1 0,-1 0,1 0,-1 0,1 0,-1 0,1 1,-1-1,1 0,-1 1,1 0,12 7</inkml:trace>
  <inkml:trace contextRef="#ctx0" brushRef="#br0" timeOffset="4965.825">8919 606,'-10'-6,"0"1,0 0,-1 1,1 0,-1 1,0 0,0 1,0 0,0 0,-1 1,1 1,0 0,0 1,-1 0,1 0,0 1,0 1,0 0,0 0,1 1,-1 1,1-1,0 2,0-1,1 1,0 1,0 0,0 0,1 1,0 0,-33 89,40-94,0-1,1 1,0 0,0 0,0 0,0-1,0 1,0 0,1 0,-1 0,1-1,0 1,0 0,0-1,0 1,0-1,1 1,-1-1,1 1,0-1,-1 0,1 0,0 0,0 0,1 0,-1 0,0-1,1 1,-1-1,0 1,1-1,0 0,-1 0,1 0,2 0,4-1,0 0,0-1,0 0,0-1,0 0,0 0,0-1,-1 0,1 0,-1-1,0 0,0-1,0 0,-1 0,1 0,-1-1,1-2,13-7,152-122,-141 115,-20 20</inkml:trace>
  <inkml:trace contextRef="#ctx0" brushRef="#br0" timeOffset="5349.014">9145 832,'4'-14,"2"-11,1 0,1 0,2 1,0 0,1 1,2 0,7-10,-20 31,1 1,-1 0,0 0,1 0,-1 0,1 0,0 0,-1 0,1 0,0 0,-1 0,1 1,0-1,0 0,0 0,0 1,0-1,0 0,0 1,0-1,0 1,0-1,0 1,0 0,0-1,0 1,0 0,0 0,1 0,-1 0,0 0,0 0,0 0,0 0,0 0,1 1,-1-1,0 0,0 1,0-1,0 1,0-1,0 1,0-1,0 1,0 0,0 0,-1-1,1 1,0 0,0 0,-1 0,1 0,0 0,-1 0,1 0,-1 0,1 0,-1 0,0 0,1 0,-1 0,0 1,0-1,0 0,0 0,0 0,0 1,4 37,-4-34,-1 0,1 0,0 0,0 1,1-1,-1 0,1 0,0 0,1 0,-1 0,1 0,0 0,0-1,1 1,-1-1,1 1,0-1,0 0,0 0,1 0,-1-1,1 1,0-1,0 0,2 2,-2-5,1 0,-1 0,0 0,0 0,0-1,0 0,1 0,-1 0,0 0,0 0,-1-1,1 0,0 0,-1 0,1 0,-1-1,1 1,-1-1,0 0,0 0,0 0,-1 0,1 0,-1-1,1 1,-1-1,0 0,-1 1,1-3,28-31,-15 25</inkml:trace>
  <inkml:trace contextRef="#ctx0" brushRef="#br0" timeOffset="2249.566">4319 860,'-4'-14,"0"1,2-1,0 1,0-1,1 0,1 0,1 1,0-1,0 0,1 1,1-1,0 1,1-1,1 1,0 0,0 1,1 0,1-1,0 2,1-1,0 1,1 0,0 1,1 0,0 0,20-11,-30 21,1-1,0 1,-1 0,1 0,-1 0,1 1,0-1,-1 0,1 0,-1 0,1 0,-1 1,1-1,0 0,-1 0,1 1,-1-1,1 0,-1 1,1-1,-1 1,0-1,1 0,-1 1,1-1,-1 1,0-1,0 1,1 0,-1-1,0 1,0-1,1 1,-1-1,0 1,0 0,0-1,0 1,0-1,0 1,0 0,0-1,0 1,0-1,0 1,-1 0,1-1,0 1,0-1,-1 1,1-1,0 1,-1-1,1 1,0-1,-1 1,1-1,-2 5,0 0,0-1,1 1,-1 0,1 0,0 0,1 0,-1-1,1 1,0 0,0 0,1 0,-1 0,1 0,0 0,0 0,1 0,0-1,-1 1,2-1,-1 1,0-1,1 0,0 0,0 0,0 0,0 0,1-1,0 1,-1-1,1 0,0 0,1 0,-1-1,0 0,1 1,4 0,-5-2,0-1,0 0,1 1,-1-1,0-1,1 1,-1-1,0 0,0 0,0 0,0 0,0-1,0 1,0-1,0 0,0-1,-1 1,1 0,-1-1,0 0,0 0,0 0,0 0,0-1,0 1,-1-1,2-3,2-3,0-1,-1 0,0 0,-1 0,-1-1,1 1,-2-1,0 0,1-8,-2-3</inkml:trace>
  <inkml:trace contextRef="#ctx0" brushRef="#br0" timeOffset="2693.876">5052 691,'15'-15,"-2"0,0-2,0 1,-2-2,0 1,-1-1,5-14,-14 30,1-1,-1 0,0 1,0-1,0 0,0 0,0 1,-1-1,1 0,-1 0,0 0,1 0,-1 0,-1 0,1 0,0 0,-1 0,0 1,1-1,-1 0,0 0,-1 1,1-1,0 0,-1 1,1-1,-1 1,0 0,0 0,0-1,0 1,0 0,0 1,-1-1,1 0,-1 1,1-1,-1 1,0 0,1 0,-1 0,0 0,0 0,0 1,0-1,1 1,-1 0,0-1,0 1,0 1,0-1,-1 1,-12 4,0 0,0 2,1 0,0 1,0 0,1 1,0 1,0 0,1 1,1 1,0 0,0 0,2 1,-1 1,2-1,-1 2,-2 6,10-17,-1 0,1 0,0 0,1 0,-1 0,1 1,0-1,0 0,0 1,0-1,1 1,-1-1,1 0,1 1,-1-1,0 1,1-1,0 1,0-1,1 0,-1 1,1-1,0 0,0 0,0 0,0-1,1 1,-1 0,1-1,0 0,0 1,1-1,-1 0,1-1,-1 1,1 0,8 4,-1 0,1 0,0-1,0 0,1-1,0-1,0 0,0-1,0 0,1-1,-1 0,1-1,-1-1,1 0,-1 0,1-2,12-2,10-4,-1-1,0-2,-1-2,-1-1,0-1,4-4,74-38,-87 46</inkml:trace>
  <inkml:trace contextRef="#ctx0" brushRef="#br0" timeOffset="3330.63">5702 521,'-43'6,"1"2,0 2,1 1,0 3,1 1,0 1,-3 5,41-21,-1 1,1-1,0 1,-1-1,1 1,-1 0,1 0,0 0,0 0,0 0,0 1,0-1,0 1,0-1,0 1,0 0,1-1,-1 1,0 0,1 0,0 0,0 1,-1-1,1 0,0 0,1 1,-1-1,0 0,1 1,-1-1,1 1,0-1,0 1,0-1,0 1,0-1,1 1,-1-1,1 0,-1 1,1-1,0 0,0 1,0-1,0 0,1 2,5 1,0 0,0 0,1-1,-1 0,1 0,0-1,0 0,0 0,1-1,-1 0,0-1,1 0,-1 0,1-1,0 0,-1 0,1-1,1 0,4 1,11-3,0-1,0-1,0-2,-1 0,0-1,0-2,-1 0,0-2,-1 0,-1-2,5-3,-26 16,1 1,-1-1,1 0,0 1,-1-1,1 1,0-1,-1 1,1-1,0 1,0-1,0 1,-1 0,1 0,0-1,0 1,0 0,0 0,-1 0,1 0,0 0,0 0,0 0,0 0,0 0,0 0,-1 1,1-1,0 0,0 0,0 1,-1-1,1 1,0-1,0 1,-1-1,1 1,0-1,-1 1,1 0,-1-1,1 1,-1 0,1-1,-1 1,1 0,-1 0,4 47,-4-30,0-13,1 0,-1-1,1 1,1-1,-1 1,0-1,1 0,0 0,0 0,1 1,-1-2,1 1,0 0,-1-1,2 1,-1-1,0 0,1 0,-1 0,1 0,0-1,0 1,0-1,0 0,1 0,-1-1,0 1,1-1,-1 0,1 0,0-1,-1 1,1-1,-1 0,1 0,0-1,-1 1,1-1,0 0,13-4,0 0,0-1,0 0,-1-2,-1 0,1-1,-1-1,-1 0,0-1,0-1,-1 0,0-1,-1 0,-1-1,9-14,10-4,-20 21,0 0,-1 0,0-1,-1-1,-1 1,0-1,0-1,-2 0,1 0,-2 0,0 0,1-5,-6 16,1 0,-1 0,0 0,0 0,0 0,0 0,-1 1,1-1,-1 0,0 0,0 0,0 0,0 1,0-1,0 0,-1 1,1-1,-1 1,0 0,0-1,0 1,0 0,0 0,0 0,-1 1,1-1,0 0,-1 1,0 0,1-1,-1 1,0 0,1 0,-1 1,0-1,0 0,0 1,0 0,0 0,0 0,0 0,0 0,1 0,-1 1,0 0,0-1,0 1,0 0,1 0,-1 1,0-1,1 0,-1 1,-1 1,-2 3,1 0,-1 0,1 0,0 1,0 0,1 0,0 0,0 1,0 0,1-1,1 1,-1 0,1 0,0 1,1-1,0 0,0 1,1-1,0 0,1 1,0-1,0 0,1 1,-1-1,2 0,-1 0,1 0,2 2,73 77,-39-51,-33-31,4 5,0 0,0 1,-1-1,0 2,-1-1,0 1,-1 1,4 10,-4-1</inkml:trace>
  <inkml:trace contextRef="#ctx0" brushRef="#br0" timeOffset="6518.109">10500 127,'-28'67,"5"13,3 0,4 2,4 0,3 1,4 0,4 12,1-67,0-5</inkml:trace>
  <inkml:trace contextRef="#ctx0" brushRef="#br0" timeOffset="7266.704">11092 465,'-42'15,"0"2,1 2,1 2,1 1,2 2,-32 26,63-46,1 0,0 1,0-1,1 1,-1 1,1-1,0 1,0-1,1 1,0 0,0 0,0 0,1 1,0-1,0 1,0-1,1 1,0 0,1 0,-1-1,1 1,0 0,1 0,0 0,0-1,2 6,1-8,0 0,1-1,0 1,0-1,0 0,0 0,0-1,1 0,-1 0,1 0,-1 0,1-1,0 0,0 0,-1-1,1 0,0 0,0 0,0 0,0-1,-1 0,1 0,0-1,-1 1,1-1,-1-1,1 1,-1-1,0 0,3-2,244-163,-252 167,1 0,-1 0,1 1,-1-1,1 0,-1 1,1-1,0 0,-1 1,1-1,0 1,0-1,-1 1,1 0,0-1,0 1,0 0,0-1,-1 1,1 0,0 0,0 0,0 0,0 0,0 0,0 0,0 0,-1 0,1 0,0 0,0 1,0-1,0 0,0 1,-1-1,1 0,0 1,0-1,-1 1,1-1,0 1,-1 0,1-1,0 1,-1 0,1-1,-1 1,1 0,-1 0,0 0,1-1,-1 1,0 0,1 0,-1 0,0 0,0-1,0 1,0 0,0 0,0 0,0 0,0 0,0 0,0 0,0-1,-1 2,2 23,-1-19,-1 0,1-1,0 1,0 0,1-1,0 1,0 0,0-1,0 1,1-1,0 1,0-1,1 0,-1 0,1 0,0 0,1 0,-1-1,1 1,0-1,0 0,0 0,1-1,0 1,2 0,0-1,1 0,0 0,-1-1,1 0,0-1,0 0,0 0,0 0,0-1,1 0,-1-1,0 0,0 0,0-1,-1 0,1 0,0-1,-1 0,1 0,-1 0,4-3,15-9,-1-2,0 0,-1-1,-1-2,9-9,-3 2,-2-2,-1 0,-1-2,-2-1,-1 0,-1-2,-2 0,-1-2,-2 0,-2 0,-1-2,-2 0,3-20,-6 20,-4 29,-1-1,-1 0,0 0,0 0,-1 0,0 0,-1 0,0-1,0 1,-1 0,-1 0,1 0,-4-7,5 16,-1 0,1 0,-1 0,0 0,1 0,-1 1,0-1,0 0,0 0,1 0,-1 1,0-1,0 1,0-1,0 1,0-1,0 1,0-1,-1 1,1 0,0 0,0-1,0 1,0 0,0 0,0 0,-1 0,1 1,0-1,0 0,0 0,0 1,0-1,0 0,0 1,0-1,0 1,0-1,0 1,0 0,0 0,0-1,0 1,1 0,-1 0,0 0,1 0,-1-1,0 1,1 1,-37 48,26-22,1 0,2 1,1 0,1 0,2 1,1 0,1-1,2 1,0 0,2 0,2 0,-2 48,0 199,25-141,-48-203,17 42</inkml:trace>
  <inkml:trace contextRef="#ctx0" brushRef="#br0" timeOffset="7514.608">11346 437,'29'0,"28"0,10 0,3 0,-6 0,-9 0,-4 0,-6 0,-5 0,-6 0,-3 0,-2 0,-2 0,0 0,0 0,1 0,-6 0</inkml:trace>
  <inkml:trace contextRef="#ctx0" brushRef="#br0" timeOffset="7761.775">12447 578,'-5'29,"-1"14,0 0</inkml:trace>
  <inkml:trace contextRef="#ctx0" brushRef="#br0" timeOffset="7920.292">12390 295</inkml:trace>
  <inkml:trace contextRef="#ctx0" brushRef="#br0" timeOffset="8231.212">12813 521,'-6'14,"1"-1,0 1,1 0,0 0,1 0,0 0,1 1,1-1,0 1,1 0,1-1,0 1,1-1,1 0,0 1,1 0,-2-11,1 0,-1-1,0 1,1-1,0 0,0 0,0 0,0 0,0 0,1-1,-1 1,1-1,0 0,0 0,-1 0,1-1,0 1,1-1,-1 0,0 0,0 0,0-1,1 1,-1-1,0 0,0-1,1 1,-1-1,0 0,0 0,3-1,4 0,0-1,-1-1,1 0,-1 0,0-1,0-1,0 0,-1 0,0 0,0-1,5-6,-6 6,0 0,-1 0,0-1,0 0,-1 0,0-1,0 1,-1-1,0-1,-1 1,0-1,0 0,-1 0,-1 0,1 0,-2 0,1 0,-1-1,-1 1,0-1,0 1,-1-1,-1 1,1 0,-2 0,1 0,-2 0,1 0,-1 0,-4-6,5 13,0-1,0 1,0 0,-1 0,1 1,-1-1,0 1,0 0,0 0,0 0,0 0,0 1,0 0,0 0,-1 0,1 0,0 0,-1 1,1 0,-1 0,1 0,0 1,-1-1,1 1,0 0,-5 1,-15 5</inkml:trace>
  <inkml:trace contextRef="#ctx0" brushRef="#br0" timeOffset="8647.47">13237 719,'212'-124,"-204"118,-7 5,0-1,0 1,0-1,0 1,1 0,-1-1,1 1,-1 0,1 0,-1 0,1 0,0 0,-1 0,1 1,0-1,0 0,-1 1,1-1,0 1,0 0,0 0,0 0,0 0,0 0,-1 0,1 0,0 1,0-1,0 0,0 1,-1 0,1-1,0 1,0 0,-1 0,1 0,-1 0,1 0,0 1,20 51,-21-47,1 1,0-1,0 0,1 0,-1 0,1-1,1 1,-1-1,1 0,0 0,0 0,0 0,1 0,0-1,0 0,0 0,1 0,5-1,1 0,0-1,0 0,0-1,0-1,0 1,0-2,1 0,-1 0,0-1,-1-1,1 0,0-1,-1 0,0 0,0-1,0-1,0 0,-1 0,0-1,0 0,-1-1,0 0,0-1,15-12,-2-1,0-2,-2 0,0 0,14-26,-1 3,-22 33</inkml:trace>
  <inkml:trace contextRef="#ctx0" brushRef="#br0" timeOffset="10752.546">1 1396,'454'-1,"-112"-27,-62 18,58-25,-39 12,17 5,-22-8,-7 0,316 24,81 2,-298-29,-20 18,-12-7,-44-8,467 25,1434 1,-1719-28,1161 29,830-1,-2021-29,-77 17,-120-3,87 13,-209 3,25-23,-106 44,-48-13,1 0</inkml:trace>
  <inkml:trace contextRef="#ctx0" brushRef="#br0" timeOffset="29589.315">1666 635,'84'69,"-75"-67,0 0,0-1,0 0,0-1,0 0,0 0,0-1,0-1,0 1,0-1,0-1,0 1,-1-2,1 1,-1-1,0 0,0-1,0 0,-1 0,7-7,-11 11,-1-1,1 0,-1 0,0 0,0 0,0 0,0 0,0-1,0 1,0-1,-1 1,1-1,-1 0,0 1,0-1,0 0,0 0,0 0,-1 0,1 0,-1 0,0 0,0 0,0 0,0 0,0 0,-1 0,0 0,1 0,-1 0,0 0,0 1,-1-1,1 0,0 0,-1 1,0-1,1 1,-1 0,0-1,-1 1,1 0,0 0,0 0,-1 1,1-1,-1 0,0 1,1 0,-1-1,0 1,0 0,0 1,-1-1,-13-4,0 2,0 0,0 1,-1 1,1 0,0 1,-1 1,1 1,0 1,0 0,-16 5,25-5,0-1,1 1,-1 0,1 1,-1 0,1 0,0 1,1-1,-1 1,1 1,0-1,0 1,1 0,0 1,0-1,0 1,1 0,0 0,0 1,0-1,1 1,1 0,-1 0,1 0,1 0,-1 0,1 0,1 0,-1 0,1 1,1-1,0 0,0 0,0 0,1 0,2 6,1-4,-1 1,2-1,0 1,0-1,0-1,2 0,-1 0,1 0,0-1,1 0,0 0,0-1,0 0,1-1,0 0,0 0,1-1,0-1,0 0,0 0,4 0,102-24,-64 15,-29 4</inkml:trace>
</inkml:ink>
</file>

<file path=ppt/ink/ink5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5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83,'1'-2,"1"0,-1 0,1 0,-1 0,1 1,0-1,0 0,-1 1,1 0,0-1,0 1,1 0,-1 0,0 0,0 0,0 1,1-1,-1 1,0-1,1 1,-1 0,0 0,1 0,-1 0,1 0,0 0,338-3,-267 3,-62 0</inkml:trace>
  <inkml:trace contextRef="#ctx0" brushRef="#br0" timeOffset="271.087">29 252,'14'0,"15"0,7 0,2 0,-1 0,-1 0,-3 0,-1 0,-2 0,-2 0,1 0,-2 0,1 0,0 0,0 0,-5 0</inkml:trace>
  <inkml:trace contextRef="#ctx0" brushRef="#br0" timeOffset="1289.671">734 421,'320'-143,"-297"132,-1-1,0-1,-1-1,-1-1,0 0,-2-2,1 0,-2-1,0-1,-1 0,10-18,-26 36,1 0,0 0,-1 0,1 0,-1-1,0 1,1 0,-1 0,0 0,0-1,1 1,-1 0,0 0,0-1,-1 1,1 0,0 0,0-1,0 1,-1 0,1 0,-1 0,1 0,-1-1,1 1,-1 0,0 0,0 0,1 0,-1 0,0 1,0-1,0 0,0 0,0 0,0 1,0-1,0 1,0-1,0 1,-1-1,1 1,0-1,0 1,0 0,-1 0,1 0,0 0,0 0,-1 0,1 0,0 0,0 0,-1 0,1 1,0-1,0 0,0 1,0-1,0 1,-1 0,1-1,0 1,0 0,0-1,0 1,1 0,-1 0,0 0,0 1,-10 1,0 1,1 0,0 1,0 0,0 1,1 0,0 0,0 1,0 0,1 1,0 0,0 0,1 1,0 0,1 0,0 0,0 1,1 0,0 0,1 1,0-1,-1 9,5-16,-1 0,1 0,1 1,-1-1,0 0,1 0,0 0,0 0,0 0,0 0,0 0,1 0,-1 0,1 0,-1-1,1 1,0 0,0-1,1 0,-1 1,0-1,1 0,-1 0,1-1,0 1,0 0,-1-1,1 0,0 1,0-1,0 0,1-1,0 1,109 10,-87-10,0-2,0 0,-1-2,1-1,-1-1,1-1,-1-1,-1-1,0-1,0-1,9-7,11-10,-1-3,-2-2,-1-1,11-14,-52 48,0-1,0 0,0 0,0 0,0 1,0-1,0 0,0 0,0 0,0-1,0 1,0 0,0 0,0-1,0 1,0 0,0-1,0 1,0-1,0 1,0-1,1 1,-1-1,0 0,0 1,1-1,-1 0,0 0,1 0,-1 0,1 1,-1-1,1 0,-1 0,1 0,0 0,-1 0,1 0,0 0,0 0,0 0,0 0,0 0,0 0,0 0,0 0,0 0,0 0,0 0,1 0,-1 0,0 0,1 0,-1 0,1 0,-1 0,1 0,0 0,-1 1,1-1,0 0,-1 0,1 1,0-1,0 0,-11 4,1 0,-1 0,0 1,1 1,0-1,0 1,0 1,1 0,-1 0,2 0,-6 6,10-9,0 0,0 0,0 1,0-1,1 1,0 0,-1-1,1 1,1 0,-1 0,0 1,1-1,0 0,0 0,0 1,1-1,-1 0,1 1,0-1,0 1,1-1,-1 0,1 1,0-1,0 0,1 0,-1 1,1-1,3 1,0 0,1-1,-1 1,1-1,0 0,0 0,0-1,1 0,-1 0,1-1,0 1,-1-2,1 1,0-1,0 0,0 0,0 0,1-1,-1-1,0 1,0-1,0 0,0 0,1-2,17 2,0 0,-1-1,0-1,0-2,0 0,0-1,-1-1,0-2,-1 0,0-1,0-1,-1-2,0 0,-1-1,-1 0,0-2,-1 0,1-3,-13 12,-3 5,0 0,-1 1,0-1,1 0,-1 0,0-1,0 1,0 0,0-1,0 1,-1-1,1 0,-1 1,0-1,0 0,0 0,0 0,0 0,0 0,-1 0,0 0,1 0,-1 0,0 0,-1 0,1-3,-4 5,0 1,0-1,0 1,-1 0,1 0,0 0,0 1,0 0,0-1,0 1,1 0,-1 1,0-1,0 1,1 0,-1 0,1 0,-1 0,1 0,0 1,0 0,0 0,0-1,1 2,-1-1,2-2,-8 6,-1 1,2 1,-1 0,1 0,0 0,1 1,0 0,1 1,0-1,1 1,0 1,1-1,0 0,0 1,1 0,1 0,0 0,1 0,0 0,4-5,0-1,0 0,0-1,1 1,0-1,0 1,1-1,0 0,-1-1,2 1,-1-1,0 0,1 0,0-1,0 0,0 0,0 0,0-1,1 1,-1-2,1 1,-1-1,1 0,0 0,-1-1,1 1,0-2,0 1,-1-1,1 0,0 0,-1-1,1 0,-1 0,0 0,2-2,46-58,-46 46</inkml:trace>
</inkml:ink>
</file>

<file path=ppt/ink/ink5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9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12 178,'-10'271,"9"-239,12-44,57-165,-42 135,1 0,2 2,2 2,2 0,16-13,-45 47,1 0,0 0,0 1,0-1,0 1,0 0,1 0,0 1,-1 0,1 0,0 0,0 1,0-1,0 1,0 1,0-1,3 1,-6 2,0 0,-1 0,1 0,-1 0,1 1,-1-1,0 1,0 0,0-1,-1 1,1 0,-1 0,1 0,-1 0,0 0,0 0,0 0,-1 1,1-1,-1 0,0 0,0 1,0 2,3 13,4 9,-2-3</inkml:trace>
</inkml:ink>
</file>

<file path=ppt/ink/ink5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9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1 135,'33'0,"31"0,9 0,-3 0,-9 0,-9 0,-10 0,-16 0,-13-5,-13-1,-6-5,-8 0,-1-4,-3-3,2-4,3-3,4 3</inkml:trace>
</inkml:ink>
</file>

<file path=ppt/ink/ink5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8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0,'-33'34,"-22"20,-5 7,3-4,5-5,8-13,6-7,5-10,3-8,6-7</inkml:trace>
  <inkml:trace contextRef="#ctx0" brushRef="#br0" timeOffset="266.314">60 29,'2'0,"1"-1,-1 1,0 0,1 0,-1 0,0 0,1 1,-1-1,0 1,0-1,1 1,-1 0,0 0,0 0,0 0,0 0,0 0,0 0,0 1,-1-1,1 1,0 0,0 0,174 161,-59-43,-105-105</inkml:trace>
</inkml:ink>
</file>

<file path=ppt/ink/ink5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09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463 616,'-35'5,"0"1,0 2,1 1,0 2,1 1,1 2,-1 1,2 1,0 2,0 3,-51 68,80-86,0 1,0 0,0-1,0 1,1 0,0 0,0 0,0 0,0 0,0 0,1 1,0-1,0 0,0 0,0 0,1 0,0 1,0-1,0 0,0 0,0 0,1-1,0 1,0 0,0 0,0-1,1 2,4 0,0 0,-1-1,1 0,1-1,-1 1,0-1,1-1,0 1,-1-1,1-1,0 1,0-1,0-1,0 1,0-2,0 1,0-1,0 0,0 0,0-1,0 0,0-1,-1 0,1 0,1-1,31-18,-2-1,0-2,-1-2,-2-1,-1-2,28-31,-10 12,-52 49,1-1,-1 1,0-1,1 1,-1 0,1-1,-1 1,0-1,1 1,-1 0,1-1,-1 1,1 0,-1 0,1-1,0 1,-1 0,1 0,-1 0,1 0,-1 0,1-1,-1 1,1 0,0 0,-1 1,1-1,-1 0,1 0,-1 0,1 0,0 0,-1 1,1-1,-1 0,1 0,-1 1,1-1,-1 0,0 1,1-1,-1 1,1-1,-1 0,0 1,1-1,-1 1,0-1,1 1,-1-1,0 1,0-1,0 1,1 0,-1-1,0 1,0-1,0 1,0-1,0 1,0 0,0-1,0 1,0-1,0 1,-1-1,1 1,0 52,-1-44,0 0,0 1,0-1,0 0,1 1,1-1,0 0,0 1,1-1,0 0,0 0,1 0,0 0,1-1,0 1,0-1,1 0,0 0,0 0,1-1,0 0,0 0,1 0,-2-3,1 0,-1-1,1 0,0 0,0 0,0-1,1 0,-1 0,0 0,1-1,0 0,-1 0,1-1,-1 1,1-2,0 1,-1-1,1 0,-1 0,1-1,-1 1,0-1,1-1,1-1,14-8,-1 0,-1-2,0 0,-1-2,0 0,-1-1,-1-1,-1 0,-1-1,0-1,4-10,20-21,-1 3,-2-1,-2-1,-3-2,-1-2,13-38,-30 61,-1 0,-1 0,-2-1,-2 0,-1-1,-1 1,-2-1,0-13,-14-11,11 56,0 0,-1 0,1 0,0 0,-1-1,1 1,-1 0,1 0,-1 0,1 0,-1 0,0 0,1 0,-1 0,0 1,0-1,0 0,0 0,0 0,0 1,0-1,0 1,0-1,0 1,0-1,0 1,0-1,0 1,0 0,-1 0,1 0,0 0,0 0,0 0,0 0,-1 0,1 0,0 0,0 0,0 1,0-1,0 1,-1-1,1 1,-11 8,0 0,1 1,0 0,1 1,0 0,0 0,1 1,1 1,0 0,1 0,-1 2,-23 50,2 1,4 1,2 1,3 0,4 2,2 1,-1 38,13-97,1-1,0 0,0 1,1 0,1-1,0 0,1 1,0-1,0 0,1 1,1-1,0-1,0 1,1-1,1 1,0-1,0-1,1 1,0-1,0-1,1 1,0-1,1 0,0-1,0 0,3 1,1-2,1 0,-1-1,1-1,0 0,1-1,-1 0,1-1,-1-1,1 0,0-1,-1-1,1 0,-1-1,1-1,-1 0,0-1,0 0,0-1,0-1,-1 0,0-1,0 0,-1-1,0 0,0-1,-1-1,0 1,-1-2,0 0,0 0,-2 0,1-2,-1 1,-1-1,4-7,-8 13,1-1,-1 1,0-1,-1 0,0 1,0-1,-1 0,0 0,0 0,-1-1,0 1,0 0,-1 0,0 0,0 0,-1 0,0 0,0 1,-1-1,0 1,-1-1,0 1,0 0,0 0,-1 1,0-1,0 1,0 0,-1 0,0 1,0 0,-1 0,1 0,-1 1,0 0,0 0,-1 0,1 1,-1 1,-1-1,-8-3,-1 1,0 1,0 1,0 0,0 1,0 1,-1 1,1 1,0 0,0 1,-1 1,2 1,-1 1,0 0,1 1,0 1,0 1,1 0,0 1,-4 3,0 7</inkml:trace>
  <inkml:trace contextRef="#ctx0" brushRef="#br0" timeOffset="405.299">1874 587,'-14'12,"0"0,2 1,-1 0,1 1,1 1,1 0,0 0,1 1,0 0,1 0,1 1,1 0,0 1,2-1,-1 1,1 9,4-23,0 0,0 1,1-1,0 0,0 0,0 1,0-1,1 0,-1 0,1 0,0-1,0 1,0 0,1-1,-1 1,1-1,0 0,0 0,0 0,1 0,-1-1,1 1,-1-1,1 0,0 0,0 0,0 0,0-1,0 1,0-1,0 0,0-1,2 1,2 1,1-1,0 0,-1 0,1-1,0 0,-1-1,1 0,0 0,-1-1,1 0,-1-1,0 1,0-2,0 1,0-1,2-2,-3-1,0 0,-1-1,0 0,-1 0,1 0,-1-1,-1 0,0 0,0 0,-1-1,0 1,-1-1,0 0,0 1,-1-1,0 0,-1 0,0 0,0 0,-1 0,-2-5,2 8,0-1,-1 1,0 0,0 0,0 0,-1 1,0-1,-1 1,1-1,-1 1,-1 0,1 0,-1 1,0-1,0 1,0 0,-1 1,0-1,0 1,-3-1,-15-7</inkml:trace>
  <inkml:trace contextRef="#ctx0" brushRef="#br0" timeOffset="1134.817">2213 673,'-1'3,"-5"7,1 0,0 0,1 1,0 0,1-1,0 1,1 1,0-1,1 0,0 0,0 1,1-1,1 0,0 0,1 1,0-1,0 0,4 8,-5-16,1-1,0 1,-1-1,1 0,0 0,0 0,0 0,0 0,1 0,-1 0,0-1,1 1,-1-1,1 0,0 1,-1-1,1 0,0-1,0 1,-1 0,1-1,0 0,0 0,0 0,0 0,0 0,-1 0,1-1,0 1,0-1,2-1,87-42,-71 32,123-108,-85 67,-58 54,1-1,-1 0,1 1,-1 0,0-1,1 1,-1 0,0-1,1 1,-1 0,0 0,0 0,0 0,0 0,0 0,0 0,0 1,0-1,0 0,0 1,-1-1,1 0,0 1,-1-1,1 1,-1-1,0 1,0-1,1 1,-1-1,0 1,0-1,0 1,-1-1,1 1,4 12,-3-9,1 1,0-1,0 0,1 0,-1 0,1 0,1 0,-1-1,0 1,1-1,0 0,0 0,0 0,1-1,-1 1,1-1,0 0,0 0,0-1,0 1,0-1,1-1,-1 1,1-1,-1 1,1-1,-1-1,1 1,0-1,-1 0,1-1,0 1,-1-1,6-1,8-6,1 0,-1-1,-1-1,0 0,0-2,-1 0,-1-1,0-1,-1 0,0-1,-1 0,8-13,6-4,-1-1,-2-1,-1-1,-1-1,-3-1,-1-1,-1-1,-3-1,-1 0,-2-1,-1 0,-3 0,-1-1,0-21,-15 4,8 58,-1 0,1-1,-1 1,1 0,-1 0,1 0,-1 0,0 0,1 0,-1 0,0 0,0 0,0 0,1 0,-1 1,0-1,0 0,0 1,-1-1,1 1,0-1,0 1,0-1,0 1,0 0,-1-1,1 1,0 0,0 0,0 0,-1 0,1 0,0 0,0 0,-1 0,1 1,0-1,0 0,0 1,0-1,0 1,-1 0,1-1,0 1,0 0,0 0,-7 5,1 1,-1 0,1 1,0 0,1 0,0 0,0 1,1 0,0 0,1 0,0 1,0-1,1 1,0 0,1 0,-1 7,-6 22,2 0,2 0,1 0,2 1,2-1,2 1,1 0,2-1,7 25,-5-39,1-1,1 0,1 0,1-1,1 0,1-1,9 10,36 41,-57-74,1 0,-1-1,0 1,-1 0,1 0,0 0,0-1,0 1,-1 0,1-1,-1 1,1-1,-1 1,1 0,-1-1,0 1,0-1,0 1,0-1,0 1,0-1,0 1,0-1,-1 1,1-1,-1 1,1-1,-1 1,1 0,-1-1,0 1,1 0,-1 0,0-1,0 1,0 0,0 0,-10-17</inkml:trace>
  <inkml:trace contextRef="#ctx0" brushRef="#br0" timeOffset="1382.366">2721 277,'43'10,"43"7,17 2,-5-3,-9-4,-10-4,-9-4,-12-2,-11-1,-8-1,-1-1,-3 0,-2 0,-2 1,-6-1</inkml:trace>
</inkml:ink>
</file>

<file path=ppt/ink/ink5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02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58 471,'-1'-1,"0"1,0 0,0 0,-1 1,1-1,0 0,0 0,0 1,0-1,0 0,0 1,0-1,0 1,0-1,0 1,0 0,0-1,0 1,0 0,0 0,1-1,-1 1,0 0,1 0,-1 0,0 0,1 0,-1 0,1 0,0 0,-1 0,1 1,0-1,-1 0,1 0,0 0,0 0,0 0,0 1,0-1,1 0,-1 0,0 0,0 0,1 0,-1 0,0 0,1 1,-1 1,-31 311,30-293,9 87,-7-105,0 0,0 0,0 0,0 0,1-1,0 1,-1 0,1-1,0 1,0-1,0 1,1-1,-1 0,0 0,1 0,-1 0,1-1,0 1,0-1,0 1,-1-1,1 0,1 0,-1 0,0-1,0 1,0-1,0 1,0-1,0 0,2-1,12-2,-1-1,1-1,-1-1,-1 0,1-1,-1-1,0-1,-1 0,0 0,0-2,-1 1,0-2,-1 0,-1 0,0-1,0-1,-1 1,2-7,22-20,17-17,-49 57,-1 0,0 0,0 0,1 1,-1-1,0 1,0-1,0 1,1-1,-1 1,0 0,0-1,0 1,0 0,0 0,0 0,0 0,-1 0,1 0,0 0,0 0,-1 0,1 0,-1 0,1 0,-1 1,1-1,-1 0,0 0,0 1,1-1,-1 0,0 1,0-1,0 0,-1 0,1 1,0-1,0 0,-1 0,1 1,0-1,-1 0,0 0,2 7,0 2,1 17,1 0,1 0,1-1,2 0,1 0,9 22,-14-42,0-1,0 0,1 0,0-1,0 1,0-1,0 0,1 0,-1 0,1 0,0-1,0 0,0 0,1 0,-1-1,1 0,-1 0,1 0,0-1,0 1,0-2,0 1,0 0,0-1,0 0,0-1,2 0,5 0,0-1,-1-1,1 0,-1-1,0 0,0-1,0 0,-1-1,0 0,0-1,0 0,4-5,3-3,0-1,-1 0,0-2,-2 0,0 0,-1-2,-1 0,0 0,-2-1,-1-1,0 1,-2-2,0 1,-1-1,-2-1,0 1,-2-1,0 1,-2-1,0 0,-2 0,-1 0,0 1,-2-1,-1 1,-5-14,-4 14,10 41,8 0</inkml:trace>
  <inkml:trace contextRef="#ctx0" brushRef="#br0" timeOffset="4551.952">1384 132,'0'1,"0"-1,-1 1,1-1,0 1,0-1,-1 0,1 1,0-1,-1 1,1-1,-1 0,1 0,0 1,-1-1,1 0,-1 0,1 1,-1-1,1 0,-1 0,1 0,-1 0,1 0,-1 0,1 1,-1-1,1 0,-1-1,1 1,-1 0,1 0,-1 0,1 0,-1 0,1 0,0-1,-1 1,1 0,-1 0,1-1,-1 1,1 0,0-1,-1 1,1 0,0-1,-1 1,1 0,0-1,-1 1,1-1,0 1,0-1,0 1,-1-1,1 1,0 0,0-1,0 1,0-1,0 1,0-1,0 1,0-1,0 1,0-1,0 1,0-1,0 1,1-1,-11 45,8-29,-10 55,4 1,2-1,4 1,6 57,-2-3,-2 136,0-261,1-1,-1 1,1 0,-1-1,1 1,-1 0,1 0,0-1,-1 1,1 0,0 0,-1 0,1 0,-1 0,1 0,0 0,-1 0,1 0,0 0,-1 0,1 0,-1 0,1 1,0-1,-1 0,1 1,-1-1,1 0,-1 1,1-1,-1 0,1 1,-1-1,1 1,-1-1,1 1,-1-1,0 1,1-1,-1 1,0-1,0 1,1 0,-1-1,0 1,0 0,0-1,0 1,0-1,1 1,-1 0,-1-1,1 1,0 0,0-1,0 1,0-1,0 1,0 0,-1-1,1 1,0-1,-1 1,75-129,-57 101,1 1,2 0,0 2,2 0,0 2,2 0,0 1,1 2,16-9,-40 27,1 0,0 0,-1 0,1 0,0 0,0 1,0-1,0 1,0-1,0 1,-1-1,1 1,0 0,0 0,0 0,0 0,0 1,0-1,0 0,0 1,0-1,0 1,0 0,-1 0,1-1,0 1,-1 0,1 1,0-1,-1 0,1 0,-1 1,0-1,1 1,-1-1,0 1,0-1,0 1,0 0,0 0,0-1,-1 1,1 0,0 0,-1 0,0 0,1 0,-1 1,6 17,-1 1,0 0,-2 1,-1-1,0 1,-2-1,-1 22,2 53,3-73,2-5</inkml:trace>
  <inkml:trace contextRef="#ctx0" brushRef="#br0" timeOffset="5437.972">2457 640,'-18'1,"0"0,0 1,0 1,0 1,1 0,-1 1,1 1,0 1,1 1,0 0,0 1,0 0,1 1,1 1,0 1,0 0,1 0,1 1,0 1,1 0,0 1,1 1,-32 76,42-90,-1 1,1 0,0 0,0-1,0 1,0 0,0-1,1 1,-1 0,1-1,0 1,0-1,0 1,0-1,0 1,0-1,0 0,1 1,0-1,-1 0,1 0,0 0,0 0,0-1,0 1,0 0,0-1,1 1,-1-1,0 0,1 0,-1 0,1 0,-1 0,3 0,7 0,0 0,1-1,-1 0,0-1,0 0,0-1,1-1,-2 1,1-2,0 0,-1 0,1-1,-1-1,-1 0,1 0,-1-1,0 0,-1-1,1 0,6-8,5 0,174-158,-150 139,-44 36,0 0,1-1,-1 1,0 0,1 0,-1 0,0 0,0 0,0 1,0-1,0 0,0 0,0 1,-1-1,1 1,0-1,-1 0,1 1,-1-1,1 1,-1 0,0-1,0 1,0-1,0 1,0-1,0 1,0-1,0 1,0 0,-1-1,1 1,-1-1,1 1,-1-1,0 1,0 3,0 1,-1 0,1 0,0 0,1 0,-1 0,1 0,0 0,1 0,-1 0,1 0,0 0,1 0,-1 0,1 0,1 0,-1-1,1 1,0-1,0 0,0 0,1 0,0 0,0-1,0 1,0-1,1 0,0 0,0-1,0 1,0-1,4 2,3-4,0 0,-1-1,1 0,0-1,0 0,-1-1,1 0,-1-1,0 0,0-1,0 0,0-1,0 0,-1 0,0-1,0-1,3-3,11-10,0-1,-2-1,0-1,-2 0,0-2,-2-1,3-7,9-14,-2-2,-2-1,-3-1,-2-1,-2-1,9-40,-21 62,-1 0,-2-1,-1 1,-1-1,-2-29,0 59,1 0,-1 1,0-1,0 1,1-1,-1 0,0 1,0-1,-1 0,1 1,0-1,0 1,-1-1,1 0,-1 1,1-1,-1 1,0 0,0-1,0 1,0-1,0 1,0 0,0 0,0-1,0 1,0 0,-1 0,1 0,0 1,-1-1,1 0,-1 0,1 1,-1-1,1 1,-1-1,1 1,-1-1,0 1,1 0,-1 0,0 0,1 0,-1 0,1 0,-1 1,0-1,1 1,-1-1,1 1,-1-1,1 1,-1 0,1-1,-1 1,1 0,0 0,0 0,-1 0,1 1,0-1,0 0,0 0,0 1,-10 16,1 1,1 0,1 0,0 0,2 1,0 0,1 1,1-1,1 1,0 12,-6 24,2-21,1 0,1 1,3-1,1 1,1 0,2 0,2-1,1 1,8 26,76 176,-127-358,29 89,2 4</inkml:trace>
  <inkml:trace contextRef="#ctx0" brushRef="#br0" timeOffset="5617.02">2767 330,'58'14,"28"5,9-1,-1-3,-13-5,-10-3,-12-8,-7-4,-7-1,-7 0,-9 2</inkml:trace>
</inkml:ink>
</file>

<file path=ppt/ink/ink5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15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512 75,'-8'-8,"0"1,0 0,-1 1,1 0,-2 0,1 1,0 0,-1 1,0 0,0 0,0 1,-1 0,1 1,-1 0,1 1,-1 0,0 1,1 0,-1 0,0 1,1 1,-1 0,1 0,-9 4,3-2,0 1,1 1,0 1,0 0,1 0,-1 2,2 0,-1 0,2 2,-1-1,1 1,1 1,0 0,0 1,2 0,-1 1,1 1,5-9,1 1,0 0,0-1,0 1,1 1,0-1,0 0,1 0,0 1,0-1,1 1,-1-1,2 1,-1-1,1 1,0-1,1 0,0 1,0-1,1 0,-1 0,2 0,-1-1,1 1,0-1,0 0,0 0,1 0,0 0,0-1,1 0,0 0,-1 0,2-1,4 3,0-1,1-1,-1 0,1-1,0-1,0 0,0 0,0-1,0-1,0 0,1 0,-1-1,1-1,-1 0,0-1,0 0,8-3,8-6,0-2,-1 0,-1-2,0-1,-1-1,0-1,-2-1,0-1,11-14,-21 22,-1-1,-1 0,0-1,-1-1,-1 1,0-2,0 1,-2-1,0 0,-1-1,0 1,-2-1,1-6,-5 39,1 0,0 0,2 0,-1 0,2 0,0-1,1 1,1-1,0 0,1-1,0 1,1-1,1-1,0 1,1-2,1 1,0-1,0-1,1 0,0-1,4 2,-14-10,1 0,-1 0,0-1,1 1,0-1,0 1,-1-1,1 0,0 0,0 0,0-1,0 1,0-1,0 1,0-1,0 0,0 0,0 0,0-1,0 1,0-1,0 1,0-1,0 0,0 0,-1-1,4 0,5-10</inkml:trace>
</inkml:ink>
</file>

<file path=ppt/ink/ink5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16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0 155,'399'0,"-206"25,-95-5,-97-19,-1-1,1 1,-1-1,1 0,0 1,-1-1,1 0,0 0,-1 0,1 1,-1-1,1 0,0 0,-1 0,1 0,0 0,-1 0,1 0,0 0,-1 0,1-1,0 1,-1 0,1 0,0 0,-1-1,1 1,-1 0,1-1,-1 1,1-1,-1 1,1 0,-1-1,1 1,-1-1,1 1,-1-1,0 0,1 1,-1-1,0 1,1-1,-1 0,0 1,0-1,0 0,0 1,0-1,0 0,0 1,0-1,0 0,0 1,0-1,0 0,0 1,0-1,0 1,-1-1,1 0,0 1,-1-1,1 1,0-1,-1 0,1 1,0-1,-1 1,0-1,-30-38,-61-25,-15 3,108 61,-1-1,0 1,1 0,-1 0,0 0,0 0,1 0,-1 0,0-1,0 1,1 0,-1 0,0 0,0-1,1 1,-1 0,0 0,0-1,0 1,0 0,1 0,-1-1,0 1,0 0,0-1,0 1,0 0,0-1,0 1,0 0,0 0,0-1,0 1,0 0,0-1,0 1,0 0,0-1,0 1,0 0,0 0,-1-1,1 1,0 0,0-1,0 1,-1 0,16 2</inkml:trace>
</inkml:ink>
</file>

<file path=ppt/ink/ink5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16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1 672,'537'0,"-486"-5,-33-1</inkml:trace>
  <inkml:trace contextRef="#ctx0" brushRef="#br0" timeOffset="268.138">1 869,'24'9,"32"0,15-4,7-1,-7-2,-9-1,-12-5,-8-3,-8 0,-3 2,-4 1,-5 1</inkml:trace>
  <inkml:trace contextRef="#ctx0" brushRef="#br0" timeOffset="1338.039">1411 502,'-23'6,"1"0,-1 2,1 1,1 0,0 2,0 0,1 2,1 0,0 1,0 1,2 0,-15 18,28-30,1 1,0 1,0-1,0 0,0 1,1-1,0 1,0 0,0 0,1 0,-1 0,1 0,1 0,-1 0,0 0,1 1,0-1,1 0,-1 0,1 0,0 0,0 0,0 0,1 0,0 0,0 0,0 0,1-1,-1 1,1-1,0 0,0 0,1 0,-1 0,1 0,0-1,0 1,0-1,0 0,3 1,-1 1,1-1,0 0,0 0,0 0,1-1,-1 0,1 0,-1-1,1 0,0-1,0 1,0-1,0-1,0 0,0 0,0 0,0-1,0 0,0-1,0 0,0 0,-1-1,1 0,-1 0,0 0,0-1,2-2,7-4,-2-1,0-1,0 0,-1 0,-1-2,0 0,-1 0,0-1,-1 0,-1-1,0 0,-1 0,0-4,3-8,-2 0,0-1,-2 0,-1-1,-2 1,0-1,-3 0,0 0,-2 0,-1 0,-4-21,-33-65,37 113,1 0,-1 0,1 0,-1 0,0 0,0 1,0-1,-1 1,1-1,0 1,-1 0,0-1,0 2,1-1,-1 0,0 0,0 1,-1 0,1-1,0 1,0 0,-1 1,1-1,0 1,-1-1,1 1,-1 0,1 0,0 0,-1 1,1-1,0 1,-2 0,-2 5,0-1,1 1,0 0,0 0,1 0,-1 1,2 0,-1 0,1 0,0 1,0-1,1 1,0 0,0 0,1 0,0 1,0-1,1 0,0 1,1-1,0 1,0-1,1 3,1 9,1 0,2 0,-1-1,2 1,1-1,0 0,1-1,1 0,1 0,1-1,0 0,1-1,1 1,220 258,-201-258,-16-16</inkml:trace>
  <inkml:trace contextRef="#ctx0" brushRef="#br0" timeOffset="1786.111">2061 474,'11'45,"3"7,-2 1,-3 0,-2 1,-2 3,6 5,14-94,0-24,-3-2,-1 0,11-60,-24 91,0 3</inkml:trace>
  <inkml:trace contextRef="#ctx0" brushRef="#br0" timeOffset="2319.853">1891 192,'92'-14,"0"4,0 5,77 5,-192-17,9 11,1 0,1-1,-1-1,1 0,0 0,1-1,0 0,1-1,-1-1,2 1,0-2,-5-7,2-4</inkml:trace>
  <inkml:trace contextRef="#ctx0" brushRef="#br0" timeOffset="2836.477">989 954,'140'8,"1"-7,19-6,-136 4,597-32,-435 34,-161-1</inkml:trace>
  <inkml:trace contextRef="#ctx0" brushRef="#br0" timeOffset="3442.238">1411 1265,'-18'9,"0"1,0 1,1 1,0 1,1 0,1 1,0 1,1 0,1 1,0 0,1 1,1 1,1 0,-1 1,10-16,0 0,0 0,0 0,0 0,1 0,-1 1,1-1,0 0,0 0,0 0,0 0,1 1,-1-1,1 0,0 0,0 0,0 0,0 0,0 0,1 0,-1 0,1-1,0 1,0 0,0-1,0 0,0 1,0-1,1 0,-1 0,1 0,0 0,-1-1,1 1,0-1,1 1,3 1,1 0,0-1,0 1,0-2,0 1,0-1,0 0,1 0,-1-1,0-1,0 1,1-1,5-2,20-8,0-1,0-2,-1-2,-1 0,-1-3,0 0,-1-2,6-8,-22 19,-1-1,0-1,-1 0,0-1,-1-1,0 1,-1-2,-1 1,0-1,-1-1,-1 0,0 0,-1 0,-1-1,-1 1,0-1,-1-1,-1 1,0 0,-1 0,-1-1,-1 1,-1-1,0 1,-1 0,-2-6,4 18,0 0,-1 0,1 0,-1 0,0 0,0 1,-1-1,1 0,-1 1,0 0,0 0,-1 0,1 0,-1 0,0 1,0-1,0 1,0 0,-1 1,1-1,-1 1,1-1,-1 1,0 1,0-1,0 1,0 0,0 0,0 0,-1 1,1-1,0 1,0 1,0-1,0 1,-1 0,1 0,0 0,0 1,1 0,-1 0,0 0,0 0,-2 3,-3 5,0 1,1 0,1 1,0 0,0 0,2 1,-1 0,1 0,1 0,0 1,1 0,1 0,0 0,1 0,0 0,1 1,1-1,0 0,1 1,1-1,0 0,1 1,0-1,1-1,1 1,2 4,4 6,0-1,2 0,0 0,2-2,0 0,1 0,2-1,0-1,1-1,4 2,11 1,-21-17</inkml:trace>
  <inkml:trace contextRef="#ctx0" brushRef="#br0" timeOffset="3816.394">2258 982,'-16'88,"-3"-1,-4-1,-22 48,23-69,5 32,17-94,0 0,0 0,0-1,1 1,-1 0,1 0,0-1,0 1,0-1,0 1,0-1,0 1,1-1,-1 0,1 1,0-1,0 0,0 0,0 0,0-1,0 1,0 0,0-1,1 1,-1-1,1 0,-1 0,1 0,-1 0,1 0,0 0,-1-1,2 1,16 0,1 0,0-2,-1 0,1-1,-1-1,0 0,0-2,16-6,5-11,-29 8</inkml:trace>
  <inkml:trace contextRef="#ctx0" brushRef="#br0" timeOffset="4069.167">1976 1236,'39'0,"26"0,12 0,-1 0,-11 0,-10 0,-15 0</inkml:trace>
</inkml:ink>
</file>

<file path=ppt/ink/ink5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23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0 176,'10'-14,"2"0,-1 0,1 2,1-1,0 2,1 0,0 0,1 1,0 1,0 0,1 2,0-1,1 2,0 0,0 1,0 1,0 0,0 2,1 0,0 0,-10 1,-1 1,1 0,0 0,-1 0,1 1,0 0,-1 0,1 1,-1 0,1 1,-1-1,0 1,0 1,0-1,-1 1,1 0,-1 1,0 0,0 0,0 0,-1 1,0-1,0 1,0 0,-1 1,0-1,0 1,0 0,-1 0,2 7,-5 1,0-1,-2 0,1 0,-2 0,0-1,-1 1,0-1,-1 1,0-1,-1 0,-1-1,0 0,-1 0,0 0,0-1,-6 5,-86 101,75-92,1 0,2 2,1 1,1 1,1 1,-13 28,6 76,21-116</inkml:trace>
  <inkml:trace contextRef="#ctx0" brushRef="#br0" timeOffset="255.209">706 965,'-38'39,"-28"26,-6 8,8-4,10-14,15-12,9-12,10-7,3-8,4-7</inkml:trace>
  <inkml:trace contextRef="#ctx0" brushRef="#br0" timeOffset="501.195">283 1051,'24'24,"17"22,2 8,-1-5,-4-6,-2-5,-4-5,-2-8,-1-3,-1-6,0-5,-1 0,-4-1</inkml:trace>
</inkml:ink>
</file>

<file path=ppt/ink/ink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2:57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3303 662,'0'34,"5"15,6 0,1-8</inkml:trace>
  <inkml:trace contextRef="#ctx0" brushRef="#br0" timeOffset="245.191">3331 381,'-5'-5,"-1"-2</inkml:trace>
  <inkml:trace contextRef="#ctx0" brushRef="#br0" timeOffset="481.82">3783 182,'-17'91,"-7"182,19-247,1 1,0-1,2 1,2 0,0 0,1-1,2 1,1 0,1-1,8 24,-3-27</inkml:trace>
  <inkml:trace contextRef="#ctx0" brushRef="#br0" timeOffset="711.866">4008 635,'5'33,"6"21,2 6,-2-7</inkml:trace>
  <inkml:trace contextRef="#ctx0" brushRef="#br0" timeOffset="964.93">4065 295</inkml:trace>
  <inkml:trace contextRef="#ctx0" brushRef="#br0" timeOffset="-903.499">2400 635,'-19'-1,"0"2,0 1,0 0,1 1,-1 1,1 1,0 1,1 0,-1 1,1 1,0 1,-13 9,27-16,0 1,0 0,0 0,0 1,0-1,1 0,0 1,0 0,0 0,0-1,0 1,1 0,-1 0,1 1,0-1,0 0,1 0,-1 0,1 1,0-1,0 0,1 1,-1-1,1 0,0 0,0 0,0 0,0 1,1-2,0 1,0 0,0 0,0 0,1-1,-1 0,1 1,0-1,0 0,0 0,0 0,1-1,-1 1,1-1,-1 0,1 0,0 0,0 0,0-1,0 1,0-1,3 0,5 3,0 0,0-1,0-1,0 0,1-1,-1 0,0-1,1 0,-1-1,1 0,-1-1,0-1,0 0,0 0,0-1,-1-1,1 0,-1-1,0 0,-1 0,0-1,0 0,0-1,8-9,57-64,-62 65</inkml:trace>
  <inkml:trace contextRef="#ctx0" brushRef="#br0" timeOffset="-634.868">2852 295,'-18'45,"2"1,2 0,2 1,2 0,2 1,2 0,3 0,1 0,3 16,13 34,-9-94,-7-14,-2-2</inkml:trace>
  <inkml:trace contextRef="#ctx0" brushRef="#br0" timeOffset="-288.345">2653 578,'5'5,"7"1,5 0,5-1,4-2,2-1,1-1,0 0,1-1,-1-5,0-2,-1 1,1 1,-1 2,1 0,-1-3,0-1,-5 1</inkml:trace>
  <inkml:trace contextRef="#ctx0" brushRef="#br0" timeOffset="-12806.883">875 324,'0'0,"1"1,-1-1,0 1,0-1,0 0,0 1,0-1,0 1,0-1,0 0,0 1,0-1,0 0,0 1,0-1,-1 1,1-1,0 0,0 1,0-1,0 0,-1 1,1-1,0 0,0 1,-1-1,1 0,0 0,-1 1,1-1,0 0,-1 0,1 0,0 1,-1-1,1 0,0 0,-1 0,1 0,0 0,-1 0,1 0,-1 0,1 0,0 0,-1 0,1 0,-1 0,1 0,0 0,-1 0,1 0,0 0,-1-1,1 1,0 0,-1 0,1 0,0-1,-1 1,1 0,0 0,-1-1,1 1,4 41,-3-37,9 109,-6-1,-6 61,0-34,2 6,0-121</inkml:trace>
  <inkml:trace contextRef="#ctx0" brushRef="#br0" timeOffset="-1805.661">763 239,'2'-5,"-1"1,1 0,-1-1,1 1,1 0,-1 0,0 0,1 0,0 1,0-1,0 1,0-1,1 1,-1 0,1 1,0-1,0 0,0 1,0 0,0 0,0 0,1 1,-1-1,1 1,-1 0,1 0,26-3,1 1,-1 1,1 1,-1 2,1 2,-1 0,0 2,16 6,-31-8,0 2,0 0,-1 1,1 1,-1 0,-1 1,10 7,-19-12,0 1,0 0,0 0,-1 0,1 0,-1 1,0 0,0 0,-1 0,1 0,-1 0,0 1,0 0,-1 0,0-1,0 1,0 0,-1 1,0-1,0 0,0 5,-4-2,1-1,-1 1,-1 0,0-1,0 0,0 0,-1 0,0-1,-1 1,0-1,0 0,0-1,-1 0,0 0,0 0,0-1,-1 0,0 0,0-1,0 0,-1 0,0 0,-4 3,-228 97,223-84,51-8,-28-11,10 1,0 0,0 2,-1-1,1 2,-1 0,0 1,0 0,0 1,-1 0,0 1,-1 1,1 0,-2 1,1 0,-2 1,1 0,-1 0,-1 1,0 1,2 4,1 11,-12-24,0-1,1 0,-1 1,1-1,0 0,0 0,0 0,1 0,-1 0,1 0,-1 0,1 0,0-1,0 1,0-1,1 1,-1-1,1 0,-1 0,1 0,0 0,0 0,-1-1,1 1,0-1,1 0,-1 0,0 0,0 0,0 0,1-1,-1 1,0-1,0 0,1 0,-1 0,1-1,14-4</inkml:trace>
  <inkml:trace contextRef="#ctx0" brushRef="#br0" timeOffset="5662.922">10048 521,'-24'5,"1"0,0 2,0 0,0 1,1 2,1 0,-1 1,2 1,0 1,-5 5,23-16,0-1,0 0,0 1,0-1,1 1,-1 0,1-1,-1 1,1 0,0 0,0 0,-1 0,1 0,1 0,-1 0,0 1,0-1,1 0,-1 0,1 1,0-1,0 0,0 1,0-1,0 0,0 0,1 1,-1-1,1 0,-1 0,1 1,0-1,0 0,0 0,0 0,0 0,1 0,-1 0,1-1,-1 1,1 0,-1-1,1 1,0-1,0 1,0-1,0 0,0 0,0 0,1 0,101 75,-104-73,1 0,-1 0,1 1,-1-1,-1 0,1 1,0-1,-1 0,1 0,-1 1,0-1,0 0,0 0,-1 0,1 0,-1 0,1 0,-1-1,0 1,0 0,-1-1,1 1,0-1,-1 0,1 0,-1 0,0 0,0 0,0-1,0 1,0-1,0 0,0 0,0 0,0 0,-1-1,1 1,-77 34,55-25</inkml:trace>
  <inkml:trace contextRef="#ctx0" brushRef="#br0" timeOffset="4064.707">7904 155,'-18'47,"10"17,2 1,4 0,5 58,-1-21,8 168,-9-268,-1 0,1-1,-1 1,1-1,-1 1,0 0,0-1,0 1,0 0,0-1,0 1,-1 0,1-1,0 1,-1-1,1 1,-1 0,0-1,1 1,-1-1,0 0,0 1,0-1,0 0,0 1,0-1,-1 0,1 0,-1 0,-6 0</inkml:trace>
  <inkml:trace contextRef="#ctx0" brushRef="#br0" timeOffset="4316.539">7480 465,'38'0,"37"0,11 0,-1 0,-9 0,-13 5,-7 1,-9 0,-7-1,-6 3,-4 1,-2-2,-6 3,-7 0</inkml:trace>
  <inkml:trace contextRef="#ctx0" brushRef="#br0" timeOffset="4569.826">8242 860,'-3'-1,"0"1,0 0,0-1,0 1,0-1,1 0,-1 0,0 0,0 0,1 0,-1-1,1 1,-1-1,1 0,0 1,0-1,-1 0,1 0,0-1,1 1,-1 0,0-1,1 1,-1-1,1 0,0 1,0-1,0 0,0 0,1 1,-1-1,1 0,-1 0,1 0,0 0,0 0,0 0,1 0,-1 0,1 1,-1-1,1 0,0 0,0 0,0 1,1-1,-1 1,1-1,-1 1,1-1,9-19,0 0,2 0,0 1,1 1,1 0,1 1,1 1,19-16,-35 32,0 1,0 0,0 0,0 0,0 0,0 0,0 0,1 0,-1 0,0 1,1-1,-1 0,1 1,-1-1,0 1,1 0,-1-1,1 1,-1 0,1 0,-1 0,1 0,-1 0,1 0,-1 0,1 1,-1-1,1 0,-1 1,1 0,12 7</inkml:trace>
  <inkml:trace contextRef="#ctx0" brushRef="#br0" timeOffset="4965.825">8919 606,'-10'-6,"0"1,0 0,-1 1,1 0,-1 1,0 0,0 1,0 0,0 0,-1 1,1 1,0 0,0 1,-1 0,1 0,0 1,0 1,0 0,0 0,1 1,-1 1,1-1,0 2,0-1,1 1,0 1,0 0,0 0,1 1,0 0,-33 89,40-94,0-1,1 1,0 0,0 0,0 0,0-1,0 1,0 0,1 0,-1 0,1-1,0 1,0 0,0-1,0 1,0-1,1 1,-1-1,1 1,0-1,-1 0,1 0,0 0,0 0,1 0,-1 0,0-1,1 1,-1-1,0 1,1-1,0 0,-1 0,1 0,2 0,4-1,0 0,0-1,0 0,0-1,0 0,0 0,0-1,-1 0,1 0,-1-1,0 0,0-1,0 0,-1 0,1 0,-1-1,1-2,13-7,152-122,-141 115,-20 20</inkml:trace>
  <inkml:trace contextRef="#ctx0" brushRef="#br0" timeOffset="5349.014">9145 832,'4'-14,"2"-11,1 0,1 0,2 1,0 0,1 1,2 0,7-10,-20 31,1 1,-1 0,0 0,1 0,-1 0,1 0,0 0,-1 0,1 0,0 0,-1 0,1 1,0-1,0 0,0 0,0 1,0-1,0 0,0 1,0-1,0 1,0-1,0 1,0 0,0-1,0 1,0 0,0 0,1 0,-1 0,0 0,0 0,0 0,0 0,0 0,1 1,-1-1,0 0,0 1,0-1,0 1,0-1,0 1,0-1,0 1,0 0,0 0,-1-1,1 1,0 0,0 0,-1 0,1 0,0 0,-1 0,1 0,-1 0,1 0,-1 0,0 0,1 0,-1 0,0 1,0-1,0 0,0 0,0 0,0 1,4 37,-4-34,-1 0,1 0,0 0,0 1,1-1,-1 0,1 0,0 0,1 0,-1 0,1 0,0 0,0-1,1 1,-1-1,1 1,0-1,0 0,0 0,1 0,-1-1,1 1,0-1,0 0,2 2,-2-5,1 0,-1 0,0 0,0 0,0-1,0 0,1 0,-1 0,0 0,0 0,-1-1,1 0,0 0,-1 0,1 0,-1-1,1 1,-1-1,0 0,0 0,0 0,-1 0,1 0,-1-1,1 1,-1-1,0 0,-1 1,1-3,28-31,-15 25</inkml:trace>
  <inkml:trace contextRef="#ctx0" brushRef="#br0" timeOffset="2249.566">4319 860,'-4'-14,"0"1,2-1,0 1,0-1,1 0,1 0,1 1,0-1,0 0,1 1,1-1,0 1,1-1,1 1,0 0,0 1,1 0,1-1,0 2,1-1,0 1,1 0,0 1,1 0,0 0,20-11,-30 21,1-1,0 1,-1 0,1 0,-1 0,1 1,0-1,-1 0,1 0,-1 0,1 0,-1 1,1-1,0 0,-1 0,1 1,-1-1,1 0,-1 1,1-1,-1 1,0-1,1 0,-1 1,1-1,-1 1,0-1,0 1,1 0,-1-1,0 1,0-1,1 1,-1-1,0 1,0 0,0-1,0 1,0-1,0 1,0 0,0-1,0 1,0-1,0 1,-1 0,1-1,0 1,0-1,-1 1,1-1,0 1,-1-1,1 1,0-1,-1 1,1-1,-2 5,0 0,0-1,1 1,-1 0,1 0,0 0,1 0,-1-1,1 1,0 0,0 0,1 0,-1 0,1 0,0 0,0 0,1 0,0-1,-1 1,2-1,-1 1,0-1,1 0,0 0,0 0,0 0,0 0,1-1,0 1,-1-1,1 0,0 0,1 0,-1-1,0 0,1 1,4 0,-5-2,0-1,0 0,1 1,-1-1,0-1,1 1,-1-1,0 0,0 0,0 0,0 0,0-1,0 1,0-1,0 0,0-1,-1 1,1 0,-1-1,0 0,0 0,0 0,0 0,0-1,0 1,-1-1,2-3,2-3,0-1,-1 0,0 0,-1 0,-1-1,1 1,-2-1,0 0,1-8,-2-3</inkml:trace>
  <inkml:trace contextRef="#ctx0" brushRef="#br0" timeOffset="2693.876">5052 691,'15'-15,"-2"0,0-2,0 1,-2-2,0 1,-1-1,5-14,-14 30,1-1,-1 0,0 1,0-1,0 0,0 0,0 1,-1-1,1 0,-1 0,0 0,1 0,-1 0,-1 0,1 0,0 0,-1 0,0 1,1-1,-1 0,0 0,-1 1,1-1,0 0,-1 1,1-1,-1 1,0 0,0 0,0-1,0 1,0 0,0 1,-1-1,1 0,-1 1,1-1,-1 1,0 0,1 0,-1 0,0 0,0 0,0 1,0-1,1 1,-1 0,0-1,0 1,0 1,0-1,-1 1,-12 4,0 0,0 2,1 0,0 1,0 0,1 1,0 1,0 0,1 1,1 1,0 0,0 0,2 1,-1 1,2-1,-1 2,-2 6,10-17,-1 0,1 0,0 0,1 0,-1 0,1 1,0-1,0 0,0 1,0-1,1 1,-1-1,1 0,1 1,-1-1,0 1,1-1,0 1,0-1,1 0,-1 1,1-1,0 0,0 0,0 0,0-1,1 1,-1 0,1-1,0 0,0 1,1-1,-1 0,1-1,-1 1,1 0,8 4,-1 0,1 0,0-1,0 0,1-1,0-1,0 0,0-1,0 0,1-1,-1 0,1-1,-1-1,1 0,-1 0,1-2,12-2,10-4,-1-1,0-2,-1-2,-1-1,0-1,4-4,74-38,-87 46</inkml:trace>
  <inkml:trace contextRef="#ctx0" brushRef="#br0" timeOffset="3330.63">5702 521,'-43'6,"1"2,0 2,1 1,0 3,1 1,0 1,-3 5,41-21,-1 1,1-1,0 1,-1-1,1 1,-1 0,1 0,0 0,0 0,0 0,0 1,0-1,0 1,0-1,0 1,0 0,1-1,-1 1,0 0,1 0,0 0,0 1,-1-1,1 0,0 0,1 1,-1-1,0 0,1 1,-1-1,1 1,0-1,0 1,0-1,0 1,0-1,1 1,-1-1,1 0,-1 1,1-1,0 0,0 1,0-1,0 0,1 2,5 1,0 0,0 0,1-1,-1 0,1 0,0-1,0 0,0 0,1-1,-1 0,0-1,1 0,-1 0,1-1,0 0,-1 0,1-1,1 0,4 1,11-3,0-1,0-1,0-2,-1 0,0-1,0-2,-1 0,0-2,-1 0,-1-2,5-3,-26 16,1 1,-1-1,1 0,0 1,-1-1,1 1,0-1,-1 1,1-1,0 1,0-1,0 1,-1 0,1 0,0-1,0 1,0 0,0 0,-1 0,1 0,0 0,0 0,0 0,0 0,0 0,0 0,-1 1,1-1,0 0,0 0,0 1,-1-1,1 1,0-1,0 1,-1-1,1 1,0-1,-1 1,1 0,-1-1,1 1,-1 0,1-1,-1 1,1 0,-1 0,4 47,-4-30,0-13,1 0,-1-1,1 1,1-1,-1 1,0-1,1 0,0 0,0 0,1 1,-1-2,1 1,0 0,-1-1,2 1,-1-1,0 0,1 0,-1 0,1 0,0-1,0 1,0-1,0 0,1 0,-1-1,0 1,1-1,-1 0,1 0,0-1,-1 1,1-1,-1 0,1 0,0-1,-1 1,1-1,0 0,13-4,0 0,0-1,0 0,-1-2,-1 0,1-1,-1-1,-1 0,0-1,0-1,-1 0,0-1,-1 0,-1-1,9-14,10-4,-20 21,0 0,-1 0,0-1,-1-1,-1 1,0-1,0-1,-2 0,1 0,-2 0,0 0,1-5,-6 16,1 0,-1 0,0 0,0 0,0 0,0 0,-1 1,1-1,-1 0,0 0,0 0,0 0,0 1,0-1,0 0,-1 1,1-1,-1 1,0 0,0-1,0 1,0 0,0 0,0 0,-1 1,1-1,0 0,-1 1,0 0,1-1,-1 1,0 0,1 0,-1 1,0-1,0 0,0 1,0 0,0 0,0 0,0 0,0 0,1 0,-1 1,0 0,0-1,0 1,0 0,1 0,-1 1,0-1,1 0,-1 1,-1 1,-2 3,1 0,-1 0,1 0,0 1,0 0,1 0,0 0,0 1,0 0,1-1,1 1,-1 0,1 0,0 1,1-1,0 0,0 1,1-1,0 0,1 1,0-1,0 0,1 1,-1-1,2 0,-1 0,1 0,2 2,73 77,-39-51,-33-31,4 5,0 0,0 1,-1-1,0 2,-1-1,0 1,-1 1,4 10,-4-1</inkml:trace>
  <inkml:trace contextRef="#ctx0" brushRef="#br0" timeOffset="6518.109">10500 127,'-28'67,"5"13,3 0,4 2,4 0,3 1,4 0,4 12,1-67,0-5</inkml:trace>
  <inkml:trace contextRef="#ctx0" brushRef="#br0" timeOffset="7266.704">11092 465,'-42'15,"0"2,1 2,1 2,1 1,2 2,-32 26,63-46,1 0,0 1,0-1,1 1,-1 1,1-1,0 1,0-1,1 1,0 0,0 0,0 0,1 1,0-1,0 1,0-1,1 1,0 0,1 0,-1-1,1 1,0 0,1 0,0 0,0-1,2 6,1-8,0 0,1-1,0 1,0-1,0 0,0 0,0-1,1 0,-1 0,1 0,-1 0,1-1,0 0,0 0,-1-1,1 0,0 0,0 0,0 0,0-1,-1 0,1 0,0-1,-1 1,1-1,-1-1,1 1,-1-1,0 0,3-2,244-163,-252 167,1 0,-1 0,1 1,-1-1,1 0,-1 1,1-1,0 0,-1 1,1-1,0 1,0-1,-1 1,1 0,0-1,0 1,0 0,0-1,-1 1,1 0,0 0,0 0,0 0,0 0,0 0,0 0,0 0,-1 0,1 0,0 0,0 1,0-1,0 0,0 1,-1-1,1 0,0 1,0-1,-1 1,1-1,0 1,-1 0,1-1,0 1,-1 0,1-1,-1 1,1 0,-1 0,0 0,1-1,-1 1,0 0,1 0,-1 0,0 0,0-1,0 1,0 0,0 0,0 0,0 0,0 0,0 0,0 0,0-1,-1 2,2 23,-1-19,-1 0,1-1,0 1,0 0,1-1,0 1,0 0,0-1,0 1,1-1,0 1,0-1,1 0,-1 0,1 0,0 0,1 0,-1-1,1 1,0-1,0 0,0 0,1-1,0 1,2 0,0-1,1 0,0 0,-1-1,1 0,0-1,0 0,0 0,0 0,0-1,1 0,-1-1,0 0,0 0,0-1,-1 0,1 0,0-1,-1 0,1 0,-1 0,4-3,15-9,-1-2,0 0,-1-1,-1-2,9-9,-3 2,-2-2,-1 0,-1-2,-2-1,-1 0,-1-2,-2 0,-1-2,-2 0,-2 0,-1-2,-2 0,3-20,-6 20,-4 29,-1-1,-1 0,0 0,0 0,-1 0,0 0,-1 0,0-1,0 1,-1 0,-1 0,1 0,-4-7,5 16,-1 0,1 0,-1 0,0 0,1 0,-1 1,0-1,0 0,0 0,1 0,-1 1,0-1,0 1,0-1,0 1,0-1,0 1,0-1,-1 1,1 0,0 0,0-1,0 1,0 0,0 0,0 0,-1 0,1 1,0-1,0 0,0 0,0 1,0-1,0 0,0 1,0-1,0 1,0-1,0 1,0 0,0 0,0-1,0 1,1 0,-1 0,0 0,1 0,-1-1,0 1,1 1,-37 48,26-22,1 0,2 1,1 0,1 0,2 1,1 0,1-1,2 1,0 0,2 0,2 0,-2 48,0 199,25-141,-48-203,17 42</inkml:trace>
  <inkml:trace contextRef="#ctx0" brushRef="#br0" timeOffset="7514.608">11346 437,'29'0,"28"0,10 0,3 0,-6 0,-9 0,-4 0,-6 0,-5 0,-6 0,-3 0,-2 0,-2 0,0 0,0 0,1 0,-6 0</inkml:trace>
  <inkml:trace contextRef="#ctx0" brushRef="#br0" timeOffset="7761.775">12447 578,'-5'29,"-1"14,0 0</inkml:trace>
  <inkml:trace contextRef="#ctx0" brushRef="#br0" timeOffset="7920.292">12390 295</inkml:trace>
  <inkml:trace contextRef="#ctx0" brushRef="#br0" timeOffset="8231.212">12813 521,'-6'14,"1"-1,0 1,1 0,0 0,1 0,0 0,1 1,1-1,0 1,1 0,1-1,0 1,1-1,1 0,0 1,1 0,-2-11,1 0,-1-1,0 1,1-1,0 0,0 0,0 0,0 0,0 0,1-1,-1 1,1-1,0 0,0 0,-1 0,1-1,0 1,1-1,-1 0,0 0,0 0,0-1,1 1,-1-1,0 0,0-1,1 1,-1-1,0 0,0 0,3-1,4 0,0-1,-1-1,1 0,-1 0,0-1,0-1,0 0,-1 0,0 0,0-1,5-6,-6 6,0 0,-1 0,0-1,0 0,-1 0,0-1,0 1,-1-1,0-1,-1 1,0-1,0 0,-1 0,-1 0,1 0,-2 0,1 0,-1-1,-1 1,0-1,0 1,-1-1,-1 1,1 0,-2 0,1 0,-2 0,1 0,-1 0,-4-6,5 13,0-1,0 1,0 0,-1 0,1 1,-1-1,0 1,0 0,0 0,0 0,0 0,0 1,0 0,0 0,-1 0,1 0,0 0,-1 1,1 0,-1 0,1 0,0 1,-1-1,1 1,0 0,-5 1,-15 5</inkml:trace>
  <inkml:trace contextRef="#ctx0" brushRef="#br0" timeOffset="8647.47">13237 719,'212'-124,"-204"118,-7 5,0-1,0 1,0-1,0 1,1 0,-1-1,1 1,-1 0,1 0,-1 0,1 0,0 0,-1 0,1 1,0-1,0 0,-1 1,1-1,0 1,0 0,0 0,0 0,0 0,0 0,-1 0,1 0,0 1,0-1,0 0,0 1,-1 0,1-1,0 1,0 0,-1 0,1 0,-1 0,1 0,0 1,20 51,-21-47,1 1,0-1,0 0,1 0,-1 0,1-1,1 1,-1-1,1 0,0 0,0 0,0 0,1 0,0-1,0 0,0 0,1 0,5-1,1 0,0-1,0 0,0-1,0-1,0 1,0-2,1 0,-1 0,0-1,-1-1,1 0,0-1,-1 0,0 0,0-1,0-1,0 0,-1 0,0-1,0 0,-1-1,0 0,0-1,15-12,-2-1,0-2,-2 0,0 0,14-26,-1 3,-22 33</inkml:trace>
  <inkml:trace contextRef="#ctx0" brushRef="#br0" timeOffset="10752.546">1 1396,'454'-1,"-112"-27,-62 18,58-25,-39 12,17 5,-22-8,-7 0,316 24,81 2,-298-29,-20 18,-12-7,-44-8,467 25,1434 1,-1719-28,1161 29,830-1,-2021-29,-77 17,-120-3,87 13,-209 3,25-23,-106 44,-48-13,1 0</inkml:trace>
  <inkml:trace contextRef="#ctx0" brushRef="#br0" timeOffset="29589.315">1666 635,'84'69,"-75"-67,0 0,0-1,0 0,0-1,0 0,0 0,0-1,0-1,0 1,0-1,0-1,0 1,-1-2,1 1,-1-1,0 0,0-1,0 0,-1 0,7-7,-11 11,-1-1,1 0,-1 0,0 0,0 0,0 0,0 0,0-1,0 1,0-1,-1 1,1-1,-1 0,0 1,0-1,0 0,0 0,0 0,-1 0,1 0,-1 0,0 0,0 0,0 0,0 0,0 0,-1 0,0 0,1 0,-1 0,0 0,0 1,-1-1,1 0,0 0,-1 1,0-1,1 1,-1 0,0-1,-1 1,1 0,0 0,0 0,-1 1,1-1,-1 0,0 1,1 0,-1-1,0 1,0 0,0 1,-1-1,-13-4,0 2,0 0,0 1,-1 1,1 0,0 1,-1 1,1 1,0 1,0 0,-16 5,25-5,0-1,1 1,-1 0,1 1,-1 0,1 0,0 1,1-1,-1 1,1 1,0-1,0 1,1 0,0 1,0-1,0 1,1 0,0 0,0 1,0-1,1 1,1 0,-1 0,1 0,1 0,-1 0,1 0,1 0,-1 0,1 1,1-1,0 0,0 0,0 0,1 0,2 6,1-4,-1 1,2-1,0 1,0-1,0-1,2 0,-1 0,1 0,0-1,1 0,0 0,0-1,0 0,1-1,0 0,0 0,1-1,0-1,0 0,0 0,4 0,102-24,-64 15,-29 4</inkml:trace>
</inkml:ink>
</file>

<file path=ppt/ink/ink5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30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433 142,'27'80,"-22"-49,6 31,-2 0,-4 1,-2-1,-3 1,-5 31,4-75,-1 0,-1 0,0 0,-2 0,0-1,-1 0,-1 0,0 0,-2-1,0 0,-1-1,0 0,-1 0,-1-1,-1-1,0 0,-1-1,0 0,-1-1,0-1,-1 0,0-1,-1-1,0 0,-1-1,1-1,-1-1,-1 0,1-2,-7 1,20-4,0-1,-1 1,1-1,-1 0,1-1,0 1,-1-1,1 0,0-1,-1 1,1-1,0 0,0 0,0-1,1 1,-1-1,1 0,-1-1,-3-2,-10-13</inkml:trace>
  <inkml:trace contextRef="#ctx0" brushRef="#br0" timeOffset="256.949">66 86,'48'0,"49"-5,18-1,-1-5,-10 0,-14 2,-12 2,-9-3,-13 1,-10 2,-9 2,-5 1,-4 3,-6 5,-2 2,-5 1</inkml:trace>
  <inkml:trace contextRef="#ctx0" brushRef="#br0" timeOffset="1784.15">828 763,'25'60,"-23"-50,1-1,-1 0,2 1,-1-1,1-1,0 1,1-1,0 1,1-1,0-1,0 1,0-1,1 0,0 0,0-1,1 0,0 0,0-1,0 0,1 0,-1-1,8 2,-6-7,1 0,-1-1,0 0,0-1,0 0,0-1,0 0,0 0,-1-1,0 0,0-1,-1 0,1 0,-1-1,0 0,-1-1,3-3,-6 7,132-133,-113 116,-9 38,-15-11,1 0,-1 1,1-1,0 0,0 0,1 1,0-1,0 0,1 0,-1 0,1 0,1 0,-1-1,1 1,0 0,0-1,0 0,1 0,0 0,0 0,0-1,1 1,-1-1,1 0,0-1,0 1,1-1,-1 0,1 0,-1 0,1-1,0 0,3 1,4-5,-1 0,0-1,0-1,0 1,0-2,-1 0,1 0,-1-1,-1 0,1-1,-1 0,0-1,-1 0,0-1,0 0,0 0,-1-1,5-9,78-67,-85 82,82-46,-86 49,1 0,-1 0,1 0,-1 1,1-1,-1 0,1 1,0 0,-1 0,1 0,0 0,-1 0,1 1,0-1,-1 1,1-1,-1 1,1 0,-1 0,1 0,-1 0,0 1,1-1,-1 1,0-1,0 1,0 0,0 0,0 0,-1 0,1 0,0 0,-1 0,0 1,1-1,1 4,-1 0,1 1,-1-1,0 1,0-1,-1 1,0 0,0-1,-1 1,0 0,0-1,0 1,-1 0,0 0,0-1,-1 1,0-1,0 1,0-1,-1 0,0 0,0 0,-1 0,1 0,-1-1,-1 0,1 0,-1 0,0 0,0-1,0 1,-1-1,-90 35,96-38,1 0,-1 0,1 0,-1 0,1-1,0 1,0 0,-1 0,1-1,0 1,0 0,0-1,0 1,0-1,0 1,0-1,0 0,0 1,0-1,0 0,0 0,0 1,0-1,0 0,0 0,0 0,0 0,0-1,0 1,0 0,1 0,-1-1,0 1,0 0,-1-1,1 1,1-1,37-2,0-1,0-2,-1-2,28-10,-52 15,13-5,1-1,-1-2,-1-1,0-1,-1-1,0-1,-1-1,-1-1,0-1,-1-1,-1-1,-1-1,-1-1,-1 0,-1-2,-1 0,-1-1,4-11,0 2,-1-2,-1 0,-3-1,0 0,-3-1,7-38,-18 29,0 46,0 0,0 0,0 1,0-1,0 0,0 0,0 1,0-1,-1 0,1 0,0 1,0-1,0 0,-1 1,1-1,-1 0,1 1,0-1,-1 1,1-1,-1 0,1 1,-1-1,1 1,-1-1,0 1,1 0,-1-1,0 1,1 0,-1-1,0 1,1 0,-1 0,0-1,0 1,1 0,-1 0,0 0,0 0,1 0,-1 0,0 0,1 0,-1 1,0-1,0 0,1 0,-1 1,0-1,1 0,-1 1,0-1,1 0,-1 1,1-1,-1 1,0 0,-7 8,1 0,-1 1,2-1,-1 2,1-1,1 1,0-1,1 2,0-1,0 0,1 1,-1 9,-2 17,1 1,3 0,0 0,3-1,2 6,-1 36,0-57,1-1,1 1,1-1,1 0,1 0,1-1,0 0,2 0,11 17,-21-37,0 0,0-1,0 1,0 0,0 0,0-1,0 1,0 0,0 0,0-1,1 1,-1 0,0 0,0-1,1 1,-1 0,1-1,-1 1,0 0,1-1,-1 1,1-1,0 1,-1-1,1 1,-1-1,1 1,0-1,-1 0,1 1,0-1,-1 0,1 1,0-1,0 0,-1 0,1 0,0 0,0 0,-1 0,1 0,0 0,0 0,-1 0,1 0,0 0,0 0,-1-1,1 1,0 0,0-1,-1 1,1 0,0-1,-1 1,1-1,-1 1,1-1,-1 1,1-1,-1 1,1-1,-1 0,1 1,-1-1,0 0,1 0,1-14,-1-1,0 1,-2-1,1 0,-2 1,0-1,-1 1,0 0,-1 0,-1 0,-1 0,0 1,0 0,-5-6,-1-9,7 15,-1 0,0 0,-1 1,-1-1,0 2,0-1,-1 1,-1 0,0 1,-1 0,0 1,-1 0,0 1,0 0,-1 1,0 0,0 1,-4-1,17 8,1 1,-1-1,0 1,0-1,0 1,0-1,0 1,0-1,0 1,0-1,0 1,-1-1,1 1,0-1,0 1,0-1,0 1,-1-1,1 1,0-1,-1 0,1 1,0-1,-1 0,1 1,0-1,-1 1,59 12,0-2,0-3,1-2,0-3,20-3,91-1,-145 1</inkml:trace>
</inkml:ink>
</file>

<file path=ppt/ink/ink5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38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307 417,'-169'277,"72"-105,68-135,28-38,1 1,-1 0,0 0,1-1,-1 1,1 0,-1-1,0 1,1-1,-1 1,1-1,-1 1,1-1,-1 1,1-1,0 0,-1 1,1-1,0 1,-1-1,1 0,0 1,0-1,0 0,0 0,-1 1,1-1,0 0,0 1,0-1,1 0,-1 1,0-1,0 0,0 0,0 1,1-1,-1 0,0 1,0-1,1 1,-1-1,1 0,-1 1,0-1,1 1,-1-1,1 0,15-38,1 1,1 1,2 0,2 1,4-2,3-2,2 1,1 1,2 2,2 2,36-28,-72 61,0 1,1-1,-1 0,1 0,-1 1,1-1,-1 0,1 1,0-1,-1 0,1 1,0-1,-1 1,1-1,0 1,0-1,0 1,-1 0,1-1,0 1,0 0,0 0,0 0,0 0,-1-1,1 1,0 0,0 0,0 1,0-1,0 0,0 0,0 0,-1 1,1-1,0 0,0 1,0-1,-1 1,1-1,0 1,0-1,-1 1,1-1,-1 1,1 0,0-1,-1 1,1 0,-1-1,1 1,-1 0,0 0,1 0,-1-1,0 1,0 0,1 0,-1 0,0 0,0 0,0 0,0 0,0-1,0 1,0 0,0 0,-1 0,1 0,0 0,0 75,-2-66,0 1,2-1,-1 0,1 1,0-1,1 1,1-1,-1 0,2 1,-1-1,1 0,1 0,0-1,0 1,1-1,0 0,1 0,0 0,7 7,-9-11,1-1,0 1,0-1,0 0,0 0,1-1,0 1,-1-1,1 0,0-1,1 0,-1 0,0 0,1 0,-1-1,1 0,-1-1,1 0,-1 0,1 0,-1 0,1-1,-1 0,1-1,-1 1,0-1,1-1,8-5,1-1,-1 0,-1-2,0 1,0-2,-1 0,-1-1,0 0,-1 0,0-1,-1-1,0 0,-2 0,1-1,-2 0,0 0,-1-1,-3 9,0 0,0 0,0 0,-1 0,0 0,-1 0,0 0,0-1,-1 1,0 0,0-1,-1-1,0 9,1 0,0 0,0 0,0 0,-1 1,1-1,-1 0,1 0,0 1,-1-1,1 0,-1 1,0-1,1 1,-1-1,0 0,1 1,-1-1,0 1,1 0,-1-1,0 1,0-1,1 1,-1 0,0 0,0 0,0-1,0 1,1 0,-1 0,0 0,0 0,0 0,0 0,0 1,1-1,-1 0,0 0,0 1,0-1,1 0,-1 1,0-1,0 1,1-1,-1 1,0-1,1 1,-1-1,1 1,-1 0,1-1,-1 1,1 0,-1-1,1 1,0 0,-1 0,1 0,0-1,-1 1,1 0,-8 15</inkml:trace>
  <inkml:trace contextRef="#ctx0" brushRef="#br0" timeOffset="402.763">1097 644,'7'2,"0"0,0 0,1 0,-1-1,0 0,1 0,-1-1,1 0,-1 0,1 0,-1-1,0-1,1 1,-1-1,0 0,0-1,0 0,0 0,-1 0,1-1,-1 0,0 0,0-1,0 0,0 0,-1 0,0 0,0-1,-1 0,1 0,-1 0,0-1,-1 1,0-1,0 0,0 0,-1 0,0 0,0-1,-1-4,0 10,-1 0,0-1,0 1,-1-1,1 1,0-1,-1 1,0 0,1-1,-1 1,0 0,0 0,0-1,0 1,-1 0,1 0,-1 0,1 1,-1-1,0 0,0 0,1 1,-1-1,0 1,0 0,-1-1,1 1,0 0,0 0,0 1,-1-1,1 0,-1 1,1-1,0 1,-1 0,1 0,-1 0,1 0,-1 0,1 0,-2 1,-101 29,94-24,1 0,0 0,0 1,0 0,1 1,0 0,1 0,0 1,0 0,1 1,0 0,0 0,1 1,3-6,0 1,0-1,1 0,0 0,0 1,1 0,0-1,0 1,0 0,0-1,1 1,0 0,0 0,1-1,-1 1,1 0,1-1,-1 1,1 0,0-1,0 0,0 1,1-1,0 0,0 0,0-1,4 5,1 0,0-1,1 0,1 0,-1 0,1-1,1-1,-1 0,1 0,0-1,0 0,1-1,-1-1,1 0,0 0,0-1,0 0,0-1,0-1,0 0,1 0,-1-1,0-1,0 0,1-1,66-18,-61 12</inkml:trace>
  <inkml:trace contextRef="#ctx0" brushRef="#br0" timeOffset="839.363">1605 615,'13'8,"1"-1,0 0,0-1,1-1,-1 0,1 0,1-2,-1 0,0-1,1 0,-1-1,1-1,11-1,-21 0,1-1,-1 1,0-1,0-1,0 1,0-1,0 0,0 0,-1 0,1-1,-1 0,0 0,0-1,0 1,-1-1,0 0,0 0,0 0,0-1,-1 1,0-1,0 0,-1 0,1 0,-1-1,0 1,-1 0,0-1,0 1,0-1,-1-1,0 6,-1-1,1 1,-1 0,0 0,1-1,-1 1,0 0,-1 0,1 0,0 0,0 0,-1 0,1 0,-1 0,0 1,0-1,1 1,-1-1,0 1,0 0,0-1,-1 1,1 0,0 0,0 1,0-1,-1 0,1 1,-1-1,1 1,0 0,-1 0,-1 0,-79 19,73-14,0 0,1 1,-1 0,1 0,1 1,-1 0,1 1,0 0,1 0,0 0,0 1,1 0,0 1,0-1,1 1,1 0,0 0,0 1,1 0,0-1,1 1,0 0,0 0,2 0,-1 0,1 0,2 9,-1-16,0 1,0-1,1 0,0 0,0 1,0-1,0 0,1-1,-1 1,1 0,0-1,0 0,1 1,-1-1,1-1,-1 1,1 0,0-1,0 0,0 0,0 0,0 0,1-1,-1 1,0-1,1 0,-1-1,3 1,3 0,1-1,0 0,0-1,0 0,0-1,0 0,-1 0,1-1,-1-1,0 0,4-2,269-133,-258 126</inkml:trace>
  <inkml:trace contextRef="#ctx0" brushRef="#br0" timeOffset="1289.907">2339 474,'-22'18,"1"0,0 2,2 1,0 0,2 1,0 1,1 0,2 2,-1 2,13-23,0 1,0-1,0 1,0 0,1 0,0 0,0 0,0 0,1 0,0 0,0 0,0 0,0 0,1 0,0 0,0 0,0 0,1 0,-1 0,1 0,0-1,1 1,-1-1,1 0,0 1,0-1,0 0,0-1,1 1,0-1,0 1,0-1,0 0,0-1,0 1,1-1,0 1,-1-1,1-1,0 1,3 0,2 0,0 0,0 0,0-1,0-1,1 1,-1-2,0 1,1-2,-1 1,0-1,0-1,0 0,-1 0,1-1,-1 0,1-1,-1 0,-1 0,7-6,16-12,-2-2,-1-1,-1-1,16-21,-23 24,0-1,-2-1,-1-1,-1 0,-1-1,-2 0,-1-1,-1-1,1-7,-7 22,-2 0,1-1,-2 1,0-1,-1 1,0-1,-1 1,-1-1,-1 1,0-1,-1 1,0 0,-1 0,-1 0,0 0,-2 1,1 0,-2 0,-4-6,9 14,-1 0,0 0,-1 0,1 1,-1 0,0 0,0 0,-1 0,1 1,-1 0,0 0,0 1,-1-1,1 2,-1-1,1 0,-1 1,0 1,0-1,0 1,0 0,0 0,0 1,0 0,0 0,0 1,0 0,0 0,0 1,0 0,0 0,0 0,-1 3,0-1,0 1,1 1,0-1,-1 1,2 1,-1-1,1 1,0 0,0 1,1-1,0 1,1 0,-1 0,2 1,-1-1,1 1,0 0,1 0,0 0,0 0,1 0,0 7,0 6,1 0,1 1,1-1,1 0,1 0,0 0,2 0,1-1,4 9,7 8,2 0,1-2,2 0,1-2,2 0,1-2,2-1,1-1,1-2,2-1,0-1,2-2,1-2,19 9,68 7,-99-36</inkml:trace>
</inkml:ink>
</file>

<file path=ppt/ink/ink5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0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3,'1'-1,"-1"1,0 0,1 0,-1-1,1 1,-1 0,1 0,-1 0,1 0,-1 0,1 0,-1 0,1 0,-1 0,1 0,-1 0,1 0,-1 0,1 0,-1 0,1 0,-1 0,1 1,-1-1,1 0,-1 0,0 1,1-1,-1 0,1 1,-1-1,0 0,1 1,-1-1,0 1,0-1,1 0,-1 1,0-1,0 1,1-1,-1 1,0-1,0 1,0-1,0 1,0-1,0 1,0-1,0 1,0-1,0 1,0-1,0 1,0-1,0 1,0-1,4 20,0 0,-2 0,0 0,-1 0,-1 0,-1 1,0-1,-2 0,0 0,-3 7,-8 75,-16 285,28-126,-8-227,4-29</inkml:trace>
</inkml:ink>
</file>

<file path=ppt/ink/ink5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0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89,'43'-14,"34"-5,8 0,-5 4,-12 5,-12 3,-12 4,-7 1,-6 2,-3 1,-2 0,0 0,-5-1</inkml:trace>
</inkml:ink>
</file>

<file path=ppt/ink/ink5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0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0,'-9'13,"0"0,2 0,0 1,0 0,1 0,1 0,0 1,1 0,1 0,0 0,1 0,1 1,0-1,1 1,1 0,0-12,0 0,0 0,1 1,0-2,0 1,0 0,0 0,1-1,-1 1,1-1,0 0,0 1,0-1,1-1,-1 1,1 0,-1-1,1 0,0 0,0 0,0 0,0-1,0 1,0-1,1 0,-1 0,0-1,0 1,1-1,-1 0,1 0,-1-1,0 1,0-1,1 0,-1 0,0 0,0-1,0 1,0-1,0 0,3-2,0 1,0 0,0 0,0-1,0 0,-1 0,0 0,0-1,0 0,0 0,-1-1,0 1,0-1,0 0,-1-1,0 1,0-1,0 0,-1 0,0 0,-1 0,0-1,0 1,0 0,-1-1,0 0,0 1,-1-1,0-7,-2 9,0 1,1-1,-2 1,1 0,-1 0,1 0,-1 0,-1 0,1 1,-1-1,1 1,-1 0,-1 0,1 0,-1 1,1 0,-1-1,0 2,0-1,0 0,0 1,-1 0,1 0,-1 1,1 0,-1 0,-4-1,-21-6</inkml:trace>
</inkml:ink>
</file>

<file path=ppt/ink/ink5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1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1,'-27'73,"7"48,20-117,0-1,1 1,-1-1,1 1,0-1,-1 1,2-1,-1 1,0-1,1 0,-1 0,1 1,0-1,0 0,0-1,1 1,-1 0,1-1,-1 1,1-1,0 0,0 0,0 0,0 0,0 0,1-1,-1 1,0-1,1 0,-1 0,1 0,2 0,5-2,0 1,0-2,0 1,0-2,-1 1,1-1,-1-1,0 0,0 0,0-1,0 0,-1-1,0 0,0-1,-1 0,1 0,3-5,8-4,88-88,-107 102,1 1,-1 0,0 0,1 0,-1 0,1 0,-1 0,1 0,0 1,-1-1,1 1,0-1,-1 1,1-1,0 1,0 0,0 0,-1 0,1 0,0 0,0 0,-1 0,1 1,0-1,0 1,-1-1,1 1,0 0,-1 0,1-1,-1 1,1 0,-1 0,1 1,-1-1,0 0,1 1,38 61,-30-44,64 67,-71-83,0-1,0 1,1-1,-1 0,1 1,-1-2,1 1,0 0,0-1,0 1,0-1,0 0,0-1,0 1,0-1,0 0,0 0,0 0,0 0,1-1,-1 1,0-1,0 0,0 0,3-2,3-5,1 0,-2 0,1-1,-1-1,0 1,-1-2,0 1,-1-1,0 0,0 0,-1-1,-1 0,0 0,-1-1,0 1,0-2,4-11</inkml:trace>
</inkml:ink>
</file>

<file path=ppt/ink/ink5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6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0,'11'168,"-2"-110,-3 0,-3 0,-3 57,0-74,-1-15,-2-1,0 1,-1-1,-2 0,0-1,-10 24,-14 25,16-105,41-64,-15 67,-4 8</inkml:trace>
  <inkml:trace contextRef="#ctx0" brushRef="#br0" timeOffset="334.742">366 170,'-233'219,"230"-217,0 0,0 1,0-1,0 1,1 0,-1 0,1-1,0 2,0-1,0 0,0 0,0 1,1-1,0 0,0 1,0 0,0-1,0 1,1 0,-1-1,1 1,0 0,0 0,0-1,1 1,0 0,-1-1,1 1,0 0,1-1,-1 1,1-1,-1 0,1 1,0-1,0 0,0 0,1 0,0 0,126 84,-16 45,-99-119</inkml:trace>
</inkml:ink>
</file>

<file path=ppt/ink/ink5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5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261 206,'-1'-4,"1"-1,-1 1,1-1,-1 1,-1-1,1 1,-1 0,1 0,-1-1,0 1,-1 1,1-1,-1 0,0 0,0 1,0 0,0-1,0 1,-1 0,1 1,-1-1,0 1,0-1,0 1,0 0,0 1,-1-1,1 1,0 0,-1 0,1 0,-1 0,-3 1,-1 2,1 1,-1 0,1 0,0 1,0 0,0 0,0 1,1 0,0 0,0 1,0 0,1 0,-1 1,2-1,-1 1,1 1,0-1,0 1,1 0,0 0,1 0,-1 1,2-1,-1 1,1 1,1-4,0 0,0 0,0 0,1 0,0 0,1 0,-1-1,1 1,0 0,1 0,-1 0,1-1,0 1,1 0,-1-1,1 0,0 0,0 0,1 0,-1 0,1-1,0 1,1-1,-1 0,1 0,0-1,0 1,0-1,0 0,0-1,1 1,-1-1,1 0,-1 0,1-1,3 1,0 0,0-1,0 0,0 0,0-1,1 0,-1 0,0-1,0-1,0 1,0-2,-1 1,1-1,0 0,-1-1,0 0,0 0,0-1,0 0,-1 0,0-1,0 0,0 0,-1-1,0 1,0-2,-3 4,0-1,0 0,-1 0,0 0,0 0,0 0,0-1,-1 1,0-1,0 1,0-1,-1 1,0-1,0 1,0-1,-1 1,1-1,-1 1,-1-1,1 1,-1-1,0 1,0 0,-1 0,1 0,-1 0,0 1,-1-1,1 1,-1 0,0 0,0 0,0 0,0 1,-1-1,1 1,-1 0,0 0,0 1,0 0,-3-1,-19 2,2 4</inkml:trace>
  <inkml:trace contextRef="#ctx0" brushRef="#br0" timeOffset="465.459">571 206,'0'174,"22"-223,7-28,-19 45,1 1,2 1,1 0,1 0,1 2,18-22,-33 48,0 0,0 1,0-1,0 1,0 0,1-1,-1 1,1 0,-1 0,1 0,-1 0,1 0,0 0,-1 0,1 0,0 1,0-1,0 1,-1-1,1 1,0 0,0 0,0-1,0 1,0 1,0-1,-1 0,1 0,0 1,0-1,0 1,0-1,-1 1,1 0,0 0,-1 0,1 0,-1 0,1 0,-1 0,1 1,-1-1,0 0,1 1,-1-1,0 1,0 0,0-1,0 1,-1 0,1-1,0 1,-1 0,1 0,-1 0,1 0,-1 0,16 70,-9-53</inkml:trace>
</inkml:ink>
</file>

<file path=ppt/ink/ink5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8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149 648,'-9'3,"0"1,1-1,-1 2,1-1,0 1,1 1,-1-1,1 1,0 0,0 1,1 0,-1 0,2 0,-1 1,1 0,0 0,-3 8,5-10,0-1,1 0,0 1,0-1,0 1,0 0,1 0,0 0,1 0,-1 0,1 0,0 0,0-1,1 1,0 0,0 0,0 0,1 0,0-1,0 1,0-1,1 1,0-1,0 0,0 0,0 0,1 0,2 1,-1-1,1-1,0 0,0 0,0-1,0 0,1 0,-1 0,1-1,0 0,-1 0,1 0,0-1,0 0,0-1,0 0,0 0,0 0,0-1,0 0,0 0,0-1,5-1,2-1,-1 0,0-1,0-1,0 0,0-1,-1 0,0-1,-1 0,1-1,8-8,-15 13,-1-1,1 1,0-1,-1 1,0-1,0-1,-1 1,1 0,-1-1,0 0,-1 0,1 0,-1 0,0 0,-1 0,0 0,0-1,0 1,0-1,-1 1,0 0,-1-1,1 1,-1-1,0 1,-1 0,0 0,0 0,0 0,-1 0,1 0,-1 0,-3-3,0 3,0 1,0-1,0 1,-1 1,1-1,-1 1,0 0,0 1,-1-1,1 2,-1-1,0 1,1 0,-1 0,0 1,0 0,0 1,0 0,0 0,0 0,0 1,0 1,0-1,0 1,0 0,1 1,-1 0,1 0,0 1,0 0,0 0,0 0,1 1,-1 0,1 1,1-1,-1 1,1 0,0 0,0 1,1 0,-1-1,2 2,-4 4,1 13</inkml:trace>
  <inkml:trace contextRef="#ctx0" brushRef="#br0" timeOffset="679.519">685 705,'-6'7,"0"1,1 0,0 0,0 1,1-1,0 1,0 0,1 1,0-1,0 0,1 1,1 0,0-1,0 1,1 0,0 3,1-10,-1 0,2-1,-1 1,0 0,0-1,1 0,-1 1,1-1,0 0,0 0,0 1,0-2,0 1,0 0,0 0,1-1,-1 1,0-1,1 1,0-1,-1 0,1 0,0-1,-1 1,1 0,0-1,0 0,0 1,0-1,-1 0,3-1,89-13,-72 3,-1 0,1-1,-2-1,0-1,-1-1,0-1,-1 0,-1-2,6-7,7-5,-30 30,1-1,-1 1,1-1,0 1,-1-1,1 1,0-1,0 1,-1-1,1 1,0 0,0-1,-1 1,1 0,0 0,0 0,0 0,0-1,-1 1,1 0,0 0,0 1,0-1,0 0,-1 0,1 0,0 1,0-1,0 0,-1 0,1 1,0-1,-1 1,1-1,0 1,-1-1,1 1,0-1,-1 1,1 0,-1-1,1 1,-1 0,1 0,-1-1,0 1,1 0,-1 0,0-1,0 1,0 0,1 0,-1 0,0 0,0-1,0 1,0 0,0 0,0 0,-1 0,1-1,0 1,0 0,-1 0,1 0,0-1,-1 1,1 0,4 16,-1-10,1-1,0 1,0-1,1 0,0-1,0 1,0-1,1 0,-1 0,1-1,0 1,1-1,-1-1,1 1,0-1,0 0,0-1,0 1,0-2,0 1,1-1,-1 0,1 0,-1-1,0 0,1 0,-1-1,1 0,-1 0,0-1,1 0,-1 0,0-1,0 0,-1 0,1 0,-1-1,1 0,-1 0,1-2,23-23,-1 0,-2-2,-1-1,-1-1,-2-1,-2-2,-1 0,-1 0,-2-2,-2 0,-2-1,8-39,-11 45,-1 0,-2-1,-2 0,-1-1,-2 1,-1 0,-3-27,2 62,-1-1,1 1,-1 0,1-1,-1 1,0 0,0-1,1 1,-1-1,0 1,0-1,1 0,-1 1,0-1,0 0,0 1,0-1,0 0,1 0,-1 0,0 0,0 0,0 0,0 0,0 0,0 0,0-1,1 1,-1 0,0 0,0-1,0 1,0-1,1 1,-1 0,0-1,0 0,1 1,-1-1,0 1,1-1,-1 0,1 1,-1-1,1 0,-1 0,1 1,0-1,-1 0,1 0,0 0,-1 0,1 0,0 1,0-1,0 0,0 0,0 0,0 0,0 0,0 0,0 0,0 1,1-1,-1 0,0 0,1 0,-1 0,0 1,1-1,-11 21,2 1,0 1,1-1,1 1,1 0,1 1,1-1,1 1,1 0,2 20,1 318,25-164,-19-165,-6-29,-1 0,1 0,-1-1,0 1,0 0,0 0,0 0,-1 0,1 0,-1 1,0-1,1 0,-2 0,1 0,0 0,-1 0,1 0,-1 0,0 0,0 0,0 0,0 0,-1 0,1 0,-1-1,1 1,-1-1,0 1,0-1,0 0,-1 0,1 1,-1-1,-13 5</inkml:trace>
  <inkml:trace contextRef="#ctx0" brushRef="#br0" timeOffset="935.201">1164 451,'44'0,"37"-5,16-6,-5-2,-8 2,-9 3,-12-3,-12 2,-10 1,-7 3,-5 2,-2 1,-1 1,-5 1</inkml:trace>
</inkml:ink>
</file>

<file path=ppt/ink/ink5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2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288 536,'-21'8,"0"0,0 2,1 0,1 1,0 1,0 1,2 1,-1 0,2 1,0 1,1 1,0 0,1 1,-8 14,20-28,0-1,0 1,1-1,-1 1,1 0,0-1,0 1,0 0,0 0,1 0,-1 0,1 0,0 0,0 0,1 0,-1 0,1-1,0 1,0 0,0 0,0-1,1 1,0 0,-1-1,1 1,1-1,-1 0,0 0,1 0,-1 0,1 0,0 0,0-1,0 1,1-1,-1 0,0 0,1 0,-1-1,1 1,0-1,0 0,-1 0,1 0,0 0,1-1,11-1,1-2,-1 0,1 0,-1-2,0 0,0-1,-1 0,0-1,0-1,-1-1,0 0,0-1,-1 0,0-1,-1 0,0-1,-1 0,3-5,16-15,-2-1,-1-1,-1-2,-2 0,-2-2,15-32,-29 51,0 0,0-1,-2 0,-1 0,0-1,-1 1,-2-1,0 0,-1 0,-1 0,-1 0,-1 1,0-1,-2 0,-1-4,3 19,1-1,-1 1,0 0,0-1,0 1,-1 0,0 0,0 0,-1 1,0-1,0 1,0 0,0 0,-1 0,0 1,0-1,0 1,-1 0,1 1,-1-1,0 1,0 0,0 1,0-1,0 1,-1 1,1-1,-1 1,1 0,-1 0,0 1,1 0,-1 0,0 1,1-1,-1 2,1-1,-4 2,-5 5,1 1,0 1,1 1,0 0,1 0,0 1,0 1,2 0,-1 0,2 1,0 1,1 0,0 0,1 0,0 1,2 0,-2 6,0-5,0 2,2-1,0 1,1 0,0 0,2 0,0 0,2 1,0-1,1 0,1 1,0-1,2 0,0 0,1 0,1-1,1 0,0 0,1-1,1 1,1-2,1 1,0-2,1 1,0-2,1 1,1-2,1 0,-1 0,14 6,-11-9,1-1,1-1,-1-1,1-1,1 0,-1-1,1-2,0 0,0-1,0 0,0-2,0-1,0 0,0-1,0-1,17-6,-27 6,-1-1,-1-1,1 1,0-1,-1-1,0 1,-1-2,1 1,-1-1,0 0,-1 0,4-5,5-9</inkml:trace>
  <inkml:trace contextRef="#ctx0" brushRef="#br0" timeOffset="631.299">936 733,'54'-13,"-1"-2,-1-2,-1-3,16-10,-61 28,0-1,0 0,0-1,0 1,0-1,-1 0,0 0,0-1,0 0,0 1,-1-2,0 1,0 0,0-1,-1 0,0 0,0 0,0 0,-1-1,0 1,0 0,0-1,-1 0,0 1,-1-1,1 0,-1 0,-1-4,1 8,0 0,-1 0,0 1,1-1,-1 0,0 1,0-1,-1 0,1 1,-1-1,1 1,-1 0,0-1,1 1,-1 0,0 0,-1 0,1 0,0 1,0-1,-1 1,1-1,-1 1,1 0,-1 0,0 0,0 0,1 0,-1 1,0-1,0 1,0 0,0 0,1 0,-4 0,-97 28,93-21,1 0,0 0,0 1,1 1,-1-1,2 1,-1 0,2 1,-1 0,1 0,0 0,1 1,1 0,-1 0,2 0,-1 0,2 1,-1-1,2 1,0 0,0 0,1-1,0 1,1 0,0 0,3 10,-2-14,-1-1,1 0,0 0,0 1,1-1,0-1,0 1,1 0,0-1,0 0,1 0,-1 0,1 0,0-1,1 0,-1 0,1 0,0-1,1 1,-1-1,1-1,-1 0,1 0,0 0,6 1,2 1,-1-2,1 1,0-2,0 0,0-1,0-1,0 0,0-1,-1 0,1-1,0-1,9-3,10-3,-1-2,-1-1,0-2,0 0,-2-3,0 0,0-2,-2-1,-1-2,0 0,-2-2,-1-1,0 0,-2-2,8-14,1-55,-31 93,1 0,-1 1,0-1,0 1,-1-1,1 0,0 1,-1-1,0 1,1-1,-1 1,0-1,0 1,0 0,-1-1,1 1,0 0,-1 0,0 0,1 0,-1 0,0 0,0 1,0-1,0 1,0-1,-1 1,1 0,0-1,-1 1,1 0,-1 1,1-1,-1 0,1 1,-1 0,0-1,-7 2,-1 0,1 0,0 1,0 1,-1-1,2 2,-1-1,0 2,1-1,-1 1,2 0,-1 1,0 0,1 1,0-1,1 2,-1-1,1 1,1 0,-5 7,8-13,1 0,0 1,0-1,1 0,-1 1,0-1,1 1,0-1,-1 1,1-1,0 1,0 0,0 0,1 0,-1-1,1 1,0 0,0 0,0 0,0 0,0 0,0 0,1 0,-1 0,1-1,0 1,0 0,0 0,0-1,1 1,-1-1,1 1,-1-1,1 1,0-1,0 0,0 0,0 0,0 0,1 0,-1-1,1 1,-1 0,1-1,0 0,142 19,-130-18,-10-2,0-1,0 1,0 0,0 0,0 1,0 0,0-1,0 2,-1-1,1 0,0 1,0 0,-1 0,1 1,-1-1,0 1,0 0,0 0,0 0,0 0,-1 1,1 0,-1 0,0 0,0 0,-1 0,1 0,-1 1,0-1,0 1,0 0,-1-1,1 1,-1 4,-27 131,23-115</inkml:trace>
  <inkml:trace contextRef="#ctx0" brushRef="#br0" timeOffset="914.161">2234 649,'-9'38,"1"18,2-1</inkml:trace>
  <inkml:trace contextRef="#ctx0" brushRef="#br0" timeOffset="1166.292">2207 282</inkml:trace>
  <inkml:trace contextRef="#ctx0" brushRef="#br0" timeOffset="1447.075">2488 367,'67'343,"-57"-303,-8-29,1 1,0 0,0-1,1 0,1 0,0 0,0 0,1-1,1 0,2 3,-8-12,0 1,0-1,0 0,1 0,-1 0,0 0,1-1,-1 1,0 0,1 0,-1-1,1 1,0-1,-1 0,1 1,-1-1,1 0,0 0,-1 0,1 0,-1 0,1 0,0 0,-1-1,1 1,-1 0,1-1,-1 0,1 1,-1-1,1 0,-1 0,1 0,-1 1,0-2,0 1,1 0,-1 0,0 0,0-1,43-60,-37 49,114-259,-111 254,0 3</inkml:trace>
  <inkml:trace contextRef="#ctx0" brushRef="#br0" timeOffset="1693.316">3279 508,'-15'34,"1"25,2 7,8-7,5-14</inkml:trace>
  <inkml:trace contextRef="#ctx0" brushRef="#br0" timeOffset="1930.889">3138 198,'0'0</inkml:trace>
  <inkml:trace contextRef="#ctx0" brushRef="#br0" timeOffset="2183.799">3702 1,'7'5,"0"0,-1 0,0 1,0 1,0-1,-1 1,1-1,-2 2,1-1,-1 0,0 1,-1 0,1 0,-2 0,1 0,-1 0,0 1,-1 1,3 163,-6-109,2 158,25-82,-10-79,-9-60,-1-6</inkml:trace>
  <inkml:trace contextRef="#ctx0" brushRef="#br0" timeOffset="2431.096">3589 423,'43'5,"29"1,7 1,-5 2,-11 1,-11-2,-9-2,-8-2,-4-2,-9-1</inkml:trace>
  <inkml:trace contextRef="#ctx0" brushRef="#br0" timeOffset="2676.294">4323 536,'19'34,"7"20,-2 1</inkml:trace>
  <inkml:trace contextRef="#ctx0" brushRef="#br0" timeOffset="2825.88">4239 226,'0'0</inkml:trace>
  <inkml:trace contextRef="#ctx0" brushRef="#br0" timeOffset="3128.251">4606 311,'120'281,"-115"-271,-2-3,1 0,-1 0,1 0,0 0,0-1,1 1,0-1,0 0,1-1,-1 1,1-1,0 0,4 1,-9-5,1-1,-1 1,1-1,0 0,-1 1,1-1,-1 0,1 0,0 0,-1-1,1 1,0 0,-1-1,1 1,-1-1,1 1,-1-1,1 0,-1 1,1-1,-1 0,0 0,0 0,1 0,-1 0,0-1,0 1,0 0,0 0,0-1,0 1,0-1,-1 1,1-1,0 0,22-58,-22 58,5-19,-1-4,1 0,1 1,1 0,2 0,0 1,2 0,0 0,1 2,2-1,0 2,1 0,5-4,2 6</inkml:trace>
  <inkml:trace contextRef="#ctx0" brushRef="#br0" timeOffset="3510.975">5254 565,'72'-31,"-2"-3,-1-3,2-5,-63 38,-1 1,0-1,0 1,0-1,-1-1,1 1,-1-1,0 0,0 0,-1-1,1 0,-1 0,0 0,-1-1,0 1,0-1,0 0,-1 0,1-2,-5 7,1 0,0-1,-1 1,1-1,-1 1,0 0,0-1,0 1,0 0,0 0,0 0,0 0,-1 0,1 0,-1 0,0 0,1 1,-1-1,0 1,0-1,0 1,0 0,0-1,0 1,-1 0,1 0,0 1,-1-1,1 0,0 1,-1 0,-1-1,-81-3,67 7,1 1,-1 1,0 1,1 0,0 1,1 1,-1 0,2 2,-1-1,1 2,1 0,0 1,0 0,1 1,1 1,0 0,1 1,1 0,0 0,1 1,0 0,2 1,-6 15,11-24,1 0,0 0,0 0,1 0,0 0,0 0,1 1,0-1,0 0,1-1,0 1,0 0,1 0,0-1,1 0,-1 1,1-1,1-1,-1 1,1-1,1 1,-1-1,1-1,0 1,8 8,1-2,0 1,1-2,1 0,-1-1,2 0,-1-2,2 0,7 2,2-2,0-2,0 0,0-2,1-2,0 0,-1-2,1-1,16-3,-16-1,-4-2</inkml:trace>
</inkml:ink>
</file>

<file path=ppt/ink/ink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3:40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1 767,'0'-15,"0"23,0 25,0 705,28-513,-45-44,6-25,11-153,1 0,-1 0,1 0,0 0,0 0,0-1,0 1,1 0,-1-1,1 1,0-1,-1 1,1-1,0 0,1 0,-1 0,0 0,1 0,-1 0,1 0,-1-1,1 0,0 1,-1-1,1 0,0 0,0 0,0-1,0 1,0-1,1 1,98-3,71-29,53 19,-29-6,-173 19</inkml:trace>
  <inkml:trace contextRef="#ctx0" brushRef="#br0" timeOffset="365.494">1779 1754,'-79'58,"2"3,4 4,-28 32,-81 57,130-123,28-21</inkml:trace>
  <inkml:trace contextRef="#ctx0" brushRef="#br0" timeOffset="669.482">1215 1754,'75'77,"3"-4,3-3,87 57,51 36,-191-155,-16-8</inkml:trace>
  <inkml:trace contextRef="#ctx0" brushRef="#br0" timeOffset="1801.99">311 62,'1'0,"-1"0,0 0,0 1,0-1,0 0,0 1,0-1,0 0,0 0,0 1,0-1,0 0,0 1,0-1,0 0,0 1,0-1,0 0,0 0,0 1,0-1,-1 0,1 0,0 1,0-1,0 0,0 0,-1 1,1-1,0 0,0 0,0 0,-1 1,1-1,0 0,-1 0,1 0,0 0,0 0,-1 1,1-1,0 0,-1 0,1 0,0 0,0 0,-1 0,1 0,0 0,-1 0,1 0,0 0,-1 0,1-1,0 1,0 0,-1 0,1 0,0 0,0 0,-1-1,1 1,0 0,0 0,-1 0,5 36,-2-27,3 83,-6-71,1 0,1 0,1 0,1-1,1 1,0-1,2 0,0 0,1 0,1-1,1 0,5 7,-13-25,0 1,0 0,0-1,0 1,0-1,1 0,-1 1,1-1,-1 0,1 0,-1 0,1 0,-1 0,1 0,0 0,0 0,-1-1,1 1,0-1,0 0,0 1,0-1,-1 0,1 0,0 0,0 0,0 0,0 0,0-1,0 1,-1-1,1 1,0-1,0 0,-1 0,1 0,0 1,-1-2,1 1,-1 0,1-1,53-60,-31 18,-1-1,-3-1,-1 0,-2-1,3-21,21-58,-40 126,-1 1,0-1,1 1,-1-1,0 1,1 0,-1-1,1 1,-1-1,1 0,-1 1,1-1,-1 1,1-1,0 0,-1 1,1-1,0 0,-1 0,1 1,-1-1,1 0,0 0,0 0,-1 0,1 0,0 0,-1 0,1 0,0 0,-1 0,1 0,0-1,-1 1,1 0,-1 0,1-1,0 1,-1 0,1-1,-1 1,1-1,-1 1,1-1,-1 1,1-1,-1 1,1-1,-1 1,0-1,1 1,-1-1,0 0,1 1,-1-1,39 188,-9-63,-5 1,-6 1,-4 18,-14-118,-1 0,-2-1,0 1,-1-1,-2 0,-1 0,-6 17,8-30,0-1,0 0,-2 0,1-1,-1 1,-1-1,0 0,0-1,-1 0,0 0,-1-1,0 0,0 0,-1-1,0 0,0-1,-5 2,11-5,0-1,0 0,0 0,0-1,0 1,-1-1,1 0,0 0,-1 0,1-1,-1 1,1-1,-1 0,1-1,-1 1,1-1,0 0,-1 0,1 0,0 0,-1-1,1 0,0 0,0 0,1 0,-1-1,0 1,1-1,-1 0,1 0,0-1,-1 0,-1-3,1-1,0 0,0 0,1 0,0-1,1 1,-1-1,2 1,-1-1,1 0,0 1,1-1,0 0,1 0,-1 0,2 1,-1-1,1 0,1 1,-1-1,1 1,1 0,2-4,6-12,1 0,1 1,1 1,1 1,1 0,1 1,5-4,7-5,1 1,2 1,0 1,2 2,26-12,-26 19,-4 6</inkml:trace>
</inkml:ink>
</file>

<file path=ppt/ink/ink5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9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85,'15'144,"-6"1,-7 9,-25 117,-8-82,9-51,22-137,0-1,1 1,-1 0,0-1,0 1,1 0,-1 0,0-1,1 1,-1-1,1 1,-1 0,1-1,-1 1,1-1,-1 1,1-1,-1 1,1-1,0 1,-1-1,1 0,0 1,-1-1,1 0,0 0,0 0,-1 1,1-1,0 0,0 0,-1 0,1 0,0 0,0 0,-1 0,1-1,0 1,0 0,-1 0,1-1,0 1,-1 0,1-1,0 1,-1 0,1-1,-1 1,1-1,0 1,-1-1,1 1,-1-1,1 0,-1 1,0-1,1 0,-1 1,0-1,1 0,-1 1,0-1,0 0,0 0,0 1,1-2,6-13</inkml:trace>
  <inkml:trace contextRef="#ctx0" brushRef="#br0" timeOffset="235.798">0 678,'38'0,"33"-5,8-2,0-4,-3 0,-10-3,-6 1,-4-3,-7 2,-7 3,-6-1,-4 2,-2-4,-3 2,-4-2,-3-4,-4 2</inkml:trace>
  <inkml:trace contextRef="#ctx0" brushRef="#br0" timeOffset="617.06">932 0,'-110'720,"106"-527,5-189,0 0,0-1,0 1,0-1,1 1,0-1,0 0,0 0,0 0,0 0,0 0,1 0,0 0,-1-1,1 1,0-1,0 0,0 0,1 0,-1 0,0-1,1 1,-1-1,1 0,0 0,-1 0,1 0,0-1,-1 0,1 1,0-1,0 0,-1-1,1 1,0-1,-1 0,1 0,0 0,-1 0,1-1,-1 1,0-1,1 0,-1 0,0 0,1-1,15-8,-1 0,0-1,-1-1,0-1,-1 0,9-12,64-50,-89 75,1 1,0-1,0 0,-1 1,1-1,0 1,0-1,-1 1,1-1,0 1,0 0,0-1,0 1,0 0,0 0,0-1,0 1,0 0,0 0,0 0,0 0,-1 0,1 1,0-1,0 0,0 0,0 1,0-1,0 0,0 1,0-1,-1 1,1-1,0 1,0-1,-1 1,1 0,0-1,-1 1,1 0,0-1,-1 1,1 0,-1 0,1 0,-1 0,0 0,1-1,-1 1,0 0,0 0,0 0,1 0,-1 1,3 58,-3-52,-1 15,8 81,-7-101,1-1,0 1,0-1,0 1,0-1,0 0,0 1,1-1,-1 0,1 0,-1 0,1 0,0 0,0 0,0 0,0-1,0 1,0-1,1 0,-1 1,0-1,1 0,-1 0,1 0,-1-1,1 1,-1-1,1 1,0-1,-1 0,1 0,-1 0,1 0,0-1,-1 1,1-1,19-3</inkml:trace>
  <inkml:trace contextRef="#ctx0" brushRef="#br0" timeOffset="970.591">1553 988,'37'-5,"0"-1,-1-2,0-2,-1-1,0-2,-1-1,7-5,-35 17,-1-1,0 1,0-1,0 0,0-1,-1 1,1-1,-1 0,0 0,0 0,0 0,-1-1,1 0,-1 1,0-1,0 0,-1-1,0 1,0 0,0-1,0 1,-1-1,0 0,0 0,-1 1,1-1,-1 0,0 0,-1 1,0-1,0 0,0 0,0 1,-1-1,0 1,0 0,0-1,-4-4,3 7,1 0,-1 0,-1 0,1 0,0 1,-1-1,0 1,1 0,-1 0,0 0,0 1,0-1,0 1,0 0,-1 0,1 0,0 1,0-1,-1 1,1 0,0 0,-1 1,1-1,0 1,0 0,0 0,-1 1,1-1,0 1,1 0,-1 0,-3 2,-108 90,105-83,1 0,0 1,1 0,0 0,1 1,0 0,1 1,0-1,1 1,1 2,2-10,1 0,0-1,0 1,1 0,0 0,0 0,0 0,1-1,0 1,0 0,0 0,1-1,0 1,0-1,0 1,1-1,0 0,0 0,0 0,0 0,1 0,0-1,0 0,0 0,1 0,0 1,9 4,1-1,0 0,0-1,0 0,1-2,0 0,0 0,1-1,-1-1,1-1,-1-1,1 0,0-1,16-2,-6 2</inkml:trace>
</inkml:ink>
</file>

<file path=ppt/ink/ink5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29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7,'0'-5,"0"3,0 7,-5 3,-1 4,0 5,1-4,6-6,3-8,1-9,-5 3,-3 1</inkml:trace>
</inkml:ink>
</file>

<file path=ppt/ink/ink5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30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1,'-9'4,"-9"8,-1-5,8-2,6-7,8-4,-1 0,-1 0</inkml:trace>
</inkml:ink>
</file>

<file path=ppt/ink/ink5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46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0 170,'284'25,"-236"-25,-47 0,0 0,-1 0,1 0,0 0,0 0,0 0,-1 0,1 0,0 0,0-1,-1 1,1 0,0-1,0 1,-1 0,1-1,0 1,-1-1,1 1,0-1,-1 1,1-1,-1 0,1 1,-1-1,1 0,-1 1,0-1,1 0,-1 1,0-1,0 0,1 0,-1 1,0-1,0 0,0 0,0 0,0 1,0-1,0 0,0 0,0 0,0 1,-1-1,1 0,0 0,0 1,-1-1,1 0,0 0,-1 1,1-1,-1 0,-114-144,100 125</inkml:trace>
</inkml:ink>
</file>

<file path=ppt/ink/ink5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44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597 655,'-1'0,"1"0,0 0,-1-1,1 1,0 0,-1 0,1 0,0-1,-1 1,1 0,0 0,0-1,-1 1,1 0,0-1,0 1,0 0,0-1,-1 1,1 0,0-1,0 1,0-1,0 1,0 0,0-1,0 1,0 0,0-1,0 1,0-1,0 1,0 0,0-1,0 1,0 0,1-1,-1 1,0 0,0-1,0 1,1 0,-1-1,0 1,0 0,1 0,-1-1,0 1,0 0,1 0,-1-1,0 1,1 0,-1 0,0 0,1 0,-1 0,1-1,-1 1,0 0,1 0,-1 0,0 0,1 0,-1 0,1 0,-1 0,0 0,1 1,-1-1,-23-20,10 15,1 0,-1 2,-1-1,1 2,0 0,-1 0,1 1,-1 1,1 0,-1 1,0 0,1 1,0 1,0 0,-2 1,-9 4,0 1,0 0,1 2,0 1,1 1,0 1,1 0,0 2,2 0,0 1,0 2,-7 9,16-15,1 0,0 1,1 0,0 0,1 0,1 1,0 0,-2 14,6-24,1-1,0 0,0 1,0-1,1 1,0 0,0-1,0 1,0-1,1 1,0-1,0 1,0-1,0 1,1-1,-1 0,1 0,0 1,1-1,-1-1,1 1,-1 0,1-1,0 1,1-1,-1 0,0 0,1 0,0 0,0-1,0 0,3 2,7 1,1-1,0-1,0 0,0-1,1 0,-1-2,0 0,0 0,1-1,0-1,13-4,0-1,0-1,-1-1,-1-1,0-2,0-1,-1-1,-1-1,0-1,-1-1,-1-1,-1-1,0-2,-2 0,0-1,5-9,72-99,-97 131,0-1,-1 0,1 1,0-1,0 0,0 1,0-1,0 0,0 1,0-1,0 0,1 1,-1-1,0 0,0 1,0-1,0 0,0 1,1-1,-1 0,0 1,0-1,0 0,1 0,-1 1,0-1,0 0,1 0,-1 1,0-1,1 0,-1 0,0 0,0 0,1 0,-1 1,1-1,-1 0,0 0,1 0,-1 0,0 0,1 0,-1 0,0 0,1 0,-1 0,0 0,1 0,-1-1,0 1,1 0,-1 0,0 0,1 0,-1 0,0-1,0 1,1 0,-1 0,0-1,0 1,1 0,-1 0,-3 31,-2-15,0 0,1 0,1 1,1 0,0 0,1-1,1 1,0 0,2 0,0 0,0 0,2-1,0 1,1-1,0 0,2 0,-5-12,-1-1,1 0,1 0,-1 0,0 0,1 0,0 0,-1-1,1 1,0-1,0 0,0 1,1-2,-1 1,0 0,1-1,0 1,0-1,0-18,-6 3</inkml:trace>
  <inkml:trace contextRef="#ctx0" brushRef="#br0" timeOffset="516.03">117 175,'-6'-10,"37"13,-22-2,316 6,-212 14,-113-22,0 1,-1 0,1 0,0-1,0 1,0 0,0 0,0-1,0 1,0 0,0 0,0-1,0 1,0 0,0 0,0-1,0 1,0 0,0 0,0-1,1 1,-1 0,0 0,0 0,0-1,0 1,0 0,1 0,-1 0,0-1,0 1,0 0,1 0,-1 0,0 0,0-1,0 1,1 0,-1 0,0 0,0 0,1 0,-1 0,0 0,0 0,1 0,-1 0,0 0,0 0,1 0,-1 0,0 0,-22-16,20 15,-217-118,212 107,30 16,-4 1</inkml:trace>
  <inkml:trace contextRef="#ctx0" brushRef="#br0" timeOffset="914.853">1077 571,'24'4,"17"3,7-1,0-1,-4-2,-4-1,-4-1,-4 0,-2-1,-1 0,-2-1,-4 1</inkml:trace>
  <inkml:trace contextRef="#ctx0" brushRef="#br0" timeOffset="1162.505">1132 825,'34'4,"25"3,8-6,-3-3,-8 0,-8-1,-8 1,-6 0,-8 1</inkml:trace>
  <inkml:trace contextRef="#ctx0" brushRef="#br0" timeOffset="1680.994">2121 260,'-40'30,"2"1,2 3,0 0,3 2,-21 30,51-64,0 1,0 0,0 0,0 0,1 0,-1 0,1 0,0 1,0-1,0 1,0 0,1 0,0 0,-1-1,1 1,1 0,-1 0,1 0,-1 0,1 1,0-1,1 0,-1 0,1 0,-1 0,1 0,1 0,-1-1,0 1,1 0,0 0,0-1,0 1,0-1,1 0,-1 1,1-1,0 0,0-1,0 1,0 0,8 0,0-1,0 0,0 0,0-1,1-1,-1 0,0 0,0-1,1-1,-1 0,0 0,0-1,-1 0,1-1,-1-1,1 1,-1-2,-1 1,1-1,-1-1,4-3,13-8,-1-2,-1 0,-1-1,0-2,-2 0,-1-1,5-9,-14 19,-1-1,0 1,-1-1,-1-1,0 0,-1 0,0-1,-2 0,0 0,-1 0,0 0,-2-1,0 1,-1-1,0 0,-2 0,-2-14,1 26,-1 0,0 1,0-1,0 1,-1-1,1 1,-1 0,-1 1,1-1,-1 1,0-1,0 2,0-1,0 0,-1 1,1 0,-1 0,0 1,0 0,0 0,0 0,0 0,-1 1,1 0,0 1,-1-1,1 1,0 0,-1 1,1 0,0 0,0 0,-1 1,1-1,0 2,0-1,0 1,1-1,-1 2,1-1,0 1,-1-1,2 1,-1 1,0-1,1 1,0 0,0 0,0 0,-3 5,1 1,1 0,-1 0,2 0,0 0,0 1,1 0,0-1,1 1,0 0,1 1,1-1,0 0,0 0,1 0,1 0,0 0,1 0,0 0,0-1,2 1,-1-1,1 0,1 0,0-1,0 1,1-1,1-1,0 1,0-1,0-1,1 1,7 3,-7-4,1 0,0-1,0 0,0 0,1-1,0-1,0 0,1 0,-1-1,1-1,0 0,0-1,0 0,1 0,-1-1,0-1,0 0,1-1,-1 0,0-1,0-1,0 0,8-3,4-7</inkml:trace>
  <inkml:trace contextRef="#ctx0" brushRef="#br0" timeOffset="2014.111">2713 91,'0'46,"-2"-16,1 1,2-1,2 0,0 0,2 0,1 0,10 26,-14-49,0 0,1 0,0 0,1 0,-1 0,1-1,1 0,-1 0,1 0,0 0,0-1,1 0,3 3,-6-8,0 0,-1-1,1 1,0-1,-1 0,1 0,0 0,-1 0,1-1,-1 1,0 0,1-1,-1 0,0 0,0 1,0-1,0 0,0-1,0 1,-1 0,1 0,-1-1,0 1,0-1,1 0,-1 1,-1-1,1 0,0 1,-1-1,1 0,-1 0,0 1,0-2,3-6,32-131,41-9,-64 135,1 3</inkml:trace>
  <inkml:trace contextRef="#ctx0" brushRef="#br0" timeOffset="2916.215">1922 852,'34'-9,"45"-4,18 1,2 2,-6-2,-9 2,-9 1,-9 4,-9 1,-11-2,-3-2,-4 2,-3 2,-5 1,-1-4,-6 0</inkml:trace>
  <inkml:trace contextRef="#ctx0" brushRef="#br0" timeOffset="3502.757">2176 1079,'-38'18,"1"1,0 2,1 2,2 2,0 1,-4 7,31-27,0 1,1 0,0 1,0-1,1 1,0 0,0 1,1-1,0 1,0 0,0 3,3-9,0 0,0 0,1 1,-1-1,1 0,-1 0,1 0,0 1,0-1,1 0,-1 0,1 0,0 0,-1 1,1-1,0 0,1 0,-1-1,1 1,-1 0,1 0,0-1,0 1,0-1,0 1,0-1,1 0,-1 0,1 0,-1 0,1 0,0-1,0 1,2 0,11 2,0 0,1-1,-1 0,1-2,0 0,0-1,-1 0,1-2,9-1,-16 2,13-3,0-1,0-1,0-1,-1-2,0 0,0-1,-1-1,0-1,-1 0,-1-2,0-1,-1 0,0-1,6-9,-11 12,0 0,-2-1,1-1,-2 0,0 0,-1-1,-1-1,0 1,-1-1,-1 0,0-1,-1 0,-1 0,-1 0,-1 0,0 0,-1 0,-1-1,-2-4,2 18,-1 1,0 0,-1-1,1 1,-1 0,1 0,-1 0,-1 0,1 0,0 0,-1 1,0-1,0 1,0-1,0 1,-1 0,1 1,-1-1,0 0,1 1,-1 0,0 0,-1 0,1 1,0-1,0 1,-1 0,1 0,-1 0,1 1,0-1,-1 1,1 0,-1 1,1-1,-1 1,1 0,-1 0,1 0,0 1,0-1,-1 1,1 0,-6 5,0 0,1 1,-1 0,2 1,-1 0,2 0,-1 0,1 1,0 0,1 1,0 0,1 0,0 0,1 0,0 1,1-1,0 1,1 0,0 0,1 0,0 0,1 1,0-1,1 0,1 0,0 0,0 0,1 0,4 9,-1-7,1-1,0 1,1-1,1-1,0 1,0-2,1 1,1-1,0-1,1 0,-1 0,2-1,-1-1,2 0,1 0,52 2,-49-14</inkml:trace>
  <inkml:trace contextRef="#ctx0" brushRef="#br0" timeOffset="3848.051">2826 881,'-42'101,"3"1,-11 61,48-160,1 1,-1-1,1 0,0 0,0 0,0 1,1-1,-1 1,1-1,-1 0,1 1,0-1,1 1,-1-1,1 1,-1-1,1 0,0 1,0-1,1 0,-1 0,0 0,1 0,0 0,0 0,0 0,0-1,0 1,1 0,-1-1,1 0,-1 0,1 0,0 0,0 0,0 0,0-1,0 0,1 1,1-1,13 1,0 0,1-2,-1-1,0 0,1-1,-1-1,0 0,-1-2,1 0,5-3,7-8,-26 8</inkml:trace>
  <inkml:trace contextRef="#ctx0" brushRef="#br0" timeOffset="4100.099">2572 1079,'39'-5,"21"-1,6 0,-3 1,-8 1,-13 2</inkml:trace>
</inkml:ink>
</file>

<file path=ppt/ink/ink5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49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1077,'481'0,"-430"5,-33 1</inkml:trace>
  <inkml:trace contextRef="#ctx0" brushRef="#br0" timeOffset="702.975">57 1331,'45'36,"-30"-30,0-1,1-1,-1-1,1 0,0-1,0 0,0-2,0 0,0 0,3-2,16 1,219-29,-230 34,-7 2</inkml:trace>
  <inkml:trace contextRef="#ctx0" brushRef="#br0" timeOffset="10634.496">1468 767,'1'-2,"-1"1,0 0,0-1,0 1,0-1,-1 1,1-1,0 1,0 0,-1-1,1 1,-1 0,0-1,1 1,-1 0,0 0,1-1,-1 1,0 0,0 0,0 0,0 0,0 0,-1 0,1 1,0-1,0 0,0 0,-1 1,1-1,0 1,-1-1,1 1,-1 0,1-1,0 1,-1 0,1 0,-1 0,1 0,-1 0,1 0,0 1,-1-1,-61 23,43-11,2 1,0 1,0 1,2 1,0 0,0 1,2 0,0 1,1 1,-5 10,15-26,0 1,1-1,-1 1,1 0,0 0,0 0,0 0,0 0,1 1,-1-1,1 0,0 1,1-1,-1 1,1 0,0-1,0 1,0-1,0 1,1-1,0 1,0-1,0 0,1 1,-1-1,1 0,0 0,0 0,1 0,-1 0,1 0,0-1,0 1,0-1,0 0,0 0,1 0,0 0,-1-1,1 1,4 0,3-1,0 0,1-1,-1-1,1 0,0-1,-1 0,1 0,-1-2,0 1,0-1,0-1,0 0,0-1,-1 0,0 0,0-1,3-2,13-10,1-2,-2 0,-1-1,-1-2,13-16,-9 8,-1-2,-1-1,-2-1,-2-1,16-34,-29 51,0 0,-1 0,-1 0,-1-1,-1 1,-1-1,0 0,-2 0,0-1,-1 1,-1 0,-1 0,-1-5,2 18,1-1,-1 1,-1 0,1 0,-1 0,0 0,-1 0,1 1,-1-1,-1 1,1-1,-1 1,0 0,-1 0,1 1,-1-1,0 1,-1 0,1 1,-1-1,0 1,0 0,0 1,-1-1,1 1,-1 0,0 1,0 0,0 0,0 0,0 1,0 0,0 0,0 1,-1 0,1 0,0 1,-4 0,0 4,1 1,-1-1,1 2,0-1,0 2,1-1,0 1,0 0,1 1,0 0,0 1,1-1,1 1,-1 1,2-1,-1 1,2 0,-1 0,1 1,1-1,0 1,1 0,0 0,1 0,0 0,1 0,0 0,1 0,0 0,1 0,1-1,0 1,0 0,1-1,0 0,1 0,5 7,-1-2,2-2,0 1,0-2,1 1,1-2,0 1,1-2,0 0,1-1,13 7,-4-4,1-1,0-1,1-1,-1-2,2-1,-1 0,1-2,5-1,19 3,-33 0</inkml:trace>
  <inkml:trace contextRef="#ctx0" brushRef="#br0" timeOffset="10949.299">791 1190,'800'-90,"-479"47,-302 40,-3 0,0 0,1 1,-1 1,1 1,-1 0,1 1,-1 1,11 2,-11 3</inkml:trace>
  <inkml:trace contextRef="#ctx0" brushRef="#br0" timeOffset="11551.544">1412 1501,'-70'35,"1"4,2 2,-9 12,70-50,0 1,-1 0,1 1,1-1,-1 1,0 0,1 1,0-1,1 1,-1 0,1 0,0 1,1-1,-1 1,1 0,1 0,-1 0,1 0,0 0,1 0,0 1,0-1,0 0,1 1,0-1,1 1,-1-1,1 1,1-1,0 0,0 0,0 0,1 1,2-4,0 1,0-1,1 0,0 0,0 0,0-1,0 0,0 0,1-1,-1 0,1 0,-1 0,1-1,0 0,0 0,0-1,-1 1,1-2,0 1,0-1,0 0,0 0,-1-1,1 0,-1 0,1-1,-1 1,0-2,1 1,17-10,-1 0,0-1,-1-1,-1-1,0-1,-1-1,-1-1,-1-1,-1 0,0-1,-2-1,0 0,-2-1,0-1,-2 0,0-1,-2 0,-1 0,-1-1,-1 0,2-24,-5 38,-2 0,0-1,0 1,-1 0,-1-1,0 1,-1 0,0 0,-1 0,0 0,-1 0,0 0,-1 1,0 0,-1 0,0 0,0 1,-2 0,1 0,-1 1,-1-1,5 7,1 0,-1 1,1 0,-1 0,0 0,0 0,0 1,0-1,0 1,0 0,0 0,0 1,0-1,-1 1,1 0,0 0,0 0,-1 1,1-1,0 1,0 0,0 0,0 1,0-1,0 1,0 0,0 0,1 0,-1 0,1 1,-1 0,1 0,-4 3,0 1,0 1,1-1,0 1,0 0,0 1,1-1,1 1,0 0,0 0,0 1,1-1,0 5,-3 18,2-1,0 1,3 0,0 0,2 0,2 0,4 18,-3-33,0 0,2-1,0 1,1-1,0-1,1 1,1-1,1 0,0-1,1 0,0-1,1 0,1-1,0 0,10 6,17-3,-25-17</inkml:trace>
  <inkml:trace contextRef="#ctx0" brushRef="#br0" timeOffset="11931.713">1976 1190,'-180'429,"168"-404,2-7,1 1,1 0,0 0,1 1,2 0,0 0,1 0,0 1,2 0,0 9,3-27,-1 1,1-1,0 0,0 1,0-1,1 0,-1 0,1 1,0-1,-1-1,1 1,1 0,-1 0,0-1,1 1,-1-1,1 0,0 1,0-1,-1-1,1 1,1 0,-1-1,0 1,0-1,1 0,-1 0,2 0,99 2,-86-6,-7 2,-1-1,0 1,0-1,-1-1,1 0,0 0,-1-1,0 0,0-1,0 0,0 0,-1-1,7-6,-3-5</inkml:trace>
  <inkml:trace contextRef="#ctx0" brushRef="#br0" timeOffset="12171.381">1638 1472,'53'10,"22"2,3 0,-7-2,-10-3,-12-2,-8-3,-8-1,-3-1,-8 0</inkml:trace>
  <inkml:trace contextRef="#ctx0" brushRef="#br0" timeOffset="13954.48">2767 315,'-23'-1,"1"2,0 1,-1 0,1 2,1 0,-19 7,34-9,-1 1,1-1,0 1,0 0,0 1,0-1,1 1,-1 1,1-1,0 1,0 0,1 0,-1 0,1 0,0 1,1 0,-1 0,1 0,0 0,1 0,0 1,0-1,0 1,0 1,-2 184,7-109,-3 680,-12-677,9-77,0 0,1 0,0 0,1 0,0 1,0-1,1 0,0 1,0-1,1 0,1 0,-1 1,2-1,-1 0,1 0,0-1,5 8,-5-14,0 0,0 0,0-1,1 0,-1 1,1-2,-1 1,1 0,-1 0,1-1,-1 0,1 0,0 0,-1 0,1 0,-1-1,1 0,-1 0,1 0,-1 0,0 0,1-1,-1 1,0-1,0 0,3-2,2 1,20-8,-1 2,1 0,0 2,1 2,0 0,0 2,0 1,2 1,-19 2</inkml:trace>
  <inkml:trace contextRef="#ctx0" brushRef="#br0" timeOffset="16820.464">2936 1359,'24'-4,"-1"-1,0-1,0-2,-1 0,0-1,0-1,-1-1,-1-1,0 0,0-2,-1 0,-1-2,0 0,-1 0,-1-2,10-14,-13 18,1 2,-1 0,-1-1,0-1,-1 0,0 0,-1-1,-1-1,-1 1,0-2,-1 1,0-1,-2 0,0 0,0 0,0-12,-5 28,1 0,-1 0,0 0,0 0,0-1,1 1,-1 0,0 0,0 0,0 0,-1 0,1 0,0 0,0 0,-1 0,1 0,0 0,-1 0,1 0,-1 0,1 0,-1 0,0 0,1 0,-1 1,0-1,1 0,-1 0,0 1,0-1,0 1,0-1,0 0,0 1,0 0,0-1,0 1,0 0,0-1,0 1,0 0,0 0,0 0,0 0,0 0,0 0,0 0,0 0,0 0,0 1,-1-1,1 0,-48 33,35-19,0 0,0 1,2 1,0 0,0 0,2 1,0 1,1 0,1 0,0 0,2 1,0 0,1 1,1-1,1 1,-1 14,3-28,0 0,1 1,-1-1,1 0,1 0,-1 0,1 0,0 0,0 0,1 0,-1 0,1 0,1 0,-1-1,1 1,0-1,0 0,1 1,0-2,-1 1,2 0,-1-1,0 0,1 0,0 0,0 0,0-1,0 0,1 0,-1 0,2-1,15 2,1-1,-1-1,1-1,0-1,0-1,-1-1,1-2,-1 0,0-1,0-1,0-1,-1-1,7-3,13-5,0-2,-1-2,-1-1,-1-2,12-11,-37 25,1 0,-2-1,1-1,-1 0,-1-1,0 0,0 0,-2-1,1-1,-2 1,2-4,-9 13,-1 1,1-1,-1 1,0-1,1 0,-2 1,1-1,0 1,-1-1,1 0,-1 1,0-1,0 1,-1 0,1-1,-1 1,1 0,-1 0,0 0,0 0,-1 0,1 0,-1 1,1-1,-1 1,0 0,0-1,0 1,0 0,0 1,0-1,-1 1,1-1,0 1,-1 0,1 0,-1 1,1-1,-1 1,0-1,1 1,-1 0,0 1,1-1,-1 0,1 1,-1 0,1 0,-1 0,1 0,0 1,-1 0,1-1,0 1,-2 1,-5 3,0 0,1 0,0 0,0 1,0 1,1-1,0 1,1 1,-1 0,2 0,-1 0,1 1,1-1,-1 1,2 1,0-1,0 1,0 0,2 0,-1 1,3-7,-1-1,1 1,0 0,0 0,1 0,-1 0,1-1,0 1,0 0,1 0,0-1,0 1,0-1,0 0,0 1,1-1,0 0,0 0,0-1,0 1,1-1,-1 1,1-1,0 0,0-1,0 1,0-1,1 1,-1-1,0 0,6 1,2 1,1 0,1 0,-1-1,0-1,1 0,-1-1,1 0,-1-1,1-1,-1 0,2-1,17-3,-1-2,1-1,-2-2,1 0,-1-3,-1 0,0-2,-1 0,8-8,-19 8,-5 1</inkml:trace>
  <inkml:trace contextRef="#ctx0" brushRef="#br0" timeOffset="17589.369">4206 1105,'1'1,"0"0,0 0,1 0,-1 0,0 0,1 0,-1 0,1 0,-1-1,1 1,-1-1,1 1,0-1,-1 1,1-1,0 0,-1 0,1 0,0 0,-1 0,1 0,0-1,-1 1,1 0,-1-1,1 0,0 1,-1-1,1 0,-1 1,0-1,1 0,-1 0,0 0,1-1,17-9,0-1,-1-1,-1 0,-1-1,1-1,-2 0,0-2,5-7,-10 12,-4 6,0 0,-1-1,0 1,0-1,-1 0,1 0,-2-1,1 1,-1-1,0 0,-1 0,1 0,-2 0,1 0,-1-1,0 1,-1 0,0-1,0 1,-1-1,0 8,1 0,-1-1,1 1,-1 0,0-1,1 1,-1 0,0 0,0 0,0 0,0 0,0 0,0 0,0 0,-1 0,1 0,0 0,0 1,-1-1,1 1,0-1,-1 1,1-1,-1 1,1 0,0 0,-1-1,1 1,-1 0,1 0,-1 1,1-1,-1 0,1 0,0 1,-1-1,1 1,0-1,-1 1,1-1,0 1,-1 0,-50 40,33-17,2 0,0 2,2 0,0 1,2 1,1 0,2 0,0 1,2 0,0 8,7-31,0 0,0 1,1-1,0 0,0 0,1 0,0 0,0 0,0 0,1 0,-1 0,2 0,-1 0,1-1,-1 1,1-1,1 0,-1 1,1-2,0 1,0 0,1-1,-1 0,1 0,0 0,0 0,0-1,0 0,1 0,-1-1,1 1,0-1,0 0,0 0,8 2,0-1,0-1,0 1,0-2,1 0,-1-1,0 0,1-2,-1 1,0-2,0 1,0-2,-1 0,1-1,-1 0,0-1,10-6,1-4</inkml:trace>
  <inkml:trace contextRef="#ctx0" brushRef="#br0" timeOffset="18372.566">3472 484,'558'-21,"-272"14,-330-10,-7 7,30 8,0-2,1 0,0-1,0-1,0-1,0 0,1-2,1 0,-1-1,2-1,-16-12,32 23,0 0,0-1,0 0,0 1,1-1,-1 1,0-1,0 0,0 0,0 0,1 1,-1-1,0 0,1 0,-1 0,1 0,-1 0,1 0,-1 0,1 0,0-1,0 1,-1 0,1 0,0 0,0 0,0 0,0 0,0-1,0 1,1 0,-1 0,0 0,0 0,1 0,-1 0,1 0,-1 0,1 0,0 0,10-6</inkml:trace>
  <inkml:trace contextRef="#ctx0" brushRef="#br0" timeOffset="18816.747">5335 795,'-33'28,"-239"347,225-335,31-33</inkml:trace>
  <inkml:trace contextRef="#ctx0" brushRef="#br0" timeOffset="19084.463">4939 682,'15'14,"19"20,8 8,2 2,-2-6,-3-5,-3-4,-8-1,-4-1,-1-1,0-4,1-1,2 1,-5 1,0-4,-4 1,0-4,-3-4</inkml:trace>
  <inkml:trace contextRef="#ctx0" brushRef="#br0" timeOffset="19670.711">5786 795,'18'45,"-2"1,-2 0,-2 1,-2 1,-3 0,-1 0,-3 0,-1 6,-6-35,-4-26,-5-31,12 5,1 1,2-1,1 1,1 0,2 0,1 0,2 1,1 0,1 0,2 1,1 1,4-5,86-148,-102 179,-1-1,1 1,0 0,0 0,1 1,-1-1,1 0,-1 1,1-1,0 1,0 0,0 0,0 0,0 1,0-1,1 1,-1-1,1 1,-1 0,1 0,-1 1,1-1,-1 1,1-1,0 1,-1 1,1-1,-1 0,1 1,-1 0,1-1,-1 1,1 1,-1-1,1 0,-1 1,0 0,0 0,0 0,0 0,0 0,-1 1,1-1,-1 1,1-1,-1 1,1 1,4 8,-1 0,0 0,0 1,-1-1,-1 2,0-1,-1 0,0 1,-1-1,-1 1,0 0,-1-1,0 8,-1-14,1-6</inkml:trace>
  <inkml:trace contextRef="#ctx0" brushRef="#br0" timeOffset="20103.227">5730 343,'429'-30,"-430"30,1-1,-1 1,1-1,0 0,-1 1,1-1,0 0,-1 1,1-1,0 0,0 1,-1-1,1 0,0 0,0 1,0-1,0 0,0 0,0 1,0-1,0 0,0 0,1 1,-1-1,0 0,0 1,1-1,-1 0,0 1,1-1,-1 0,1 1,-1-1,1 1,-1-1,1 0,-1 1,1-1,0 1,-1 0,1-1,0 1,-1 0,1-1,0 1,-1 0,1 0,0-1,0 1,-1 0,1 0,0 0,0 0,-1 0,1 0,0 0,0 0,-1 0,1 1,0-1,-1 0,1 1,-114-117,99 95</inkml:trace>
  <inkml:trace contextRef="#ctx0" brushRef="#br0" timeOffset="21418.418">6407 61,'2'-4,"0"0,1 0,-1 0,1 0,-1 1,1-1,0 1,1 0,-1 0,1 0,-1 0,1 1,0 0,0-1,0 1,0 0,0 1,0-1,1 1,-1 0,0 0,1 0,-1 1,1-1,-1 1,1 0,-1 1,1-1,-1 1,1-1,-1 2,0-1,1 0,-1 1,0-1,0 1,0 0,0 0,0 1,-1-1,1 1,-1-1,0 1,1 0,-1 1,-1-1,1 0,0 1,-1 0,0-1,1 1,-2 0,1 0,0 0,-1 0,0 1,0-1,0 0,0 3,3 115,-6-94,-12 195,-4 74,-10-18,28 40,0-316,0-1,-1 1,1 0,-1-1,0 1,0-1,0 1,0-1,0 1,0-1,-1 1,1-1,-1 0,0 0,0 0,1 0,-1 0,0 0,-1-1,1 1,0-1,0 1,-1-1,1 0,-1 0,1 0,-1 0,0 0,1-1,-3 1,-90 1,49-3,-1 9,29-2</inkml:trace>
</inkml:ink>
</file>

<file path=ppt/ink/ink5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1 204,'6'-4,"0"1,0 0,0 0,1 1,-1 0,1 0,0 0,-1 1,1 0,0 0,0 1,5 0,2-1,374-2,-88 31,-247-28,81 11,-76-2,-58-11,1 0,-1 0,0 0,0 0,0 0,-1 0,1 0,0 0,-1 0,1 0,-1 0,0 1,1-1,-1 0,0 0,0 1,0-1,-1 0,1 1,0-1,0 1,-1-1,1 1,-1 0,0-1,-120-119,93 81,18 23</inkml:trace>
</inkml:ink>
</file>

<file path=ppt/ink/ink5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1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1,'-2'-1,"-1"2,0-1,0 0,0 1,1-1,-1 1,0 0,0 0,1 0,-1 0,1 0,-1 1,1-1,0 1,-1 0,1-1,0 1,0 0,0 0,0 0,0 1,1-1,-1 0,1 1,0-1,-1 1,1 0,0-1,0 1,1 0,-1-1,0 1,1 0,0 0,0 0,0-1,0 1,0 0,0 0,1 0,-1 0,1-1,0 1,0 0,0-1,0 1,0-1,1 1,-1-1,1 1,0-1,0 0,-1 0,1 0,0 0,1 0,-1 0,0-1,1 1,-1-1,2 1,-2-1,1 0,-1-1,0 1,1-1,-1 1,0-1,1 0,-1 0,1 0,-1-1,0 1,1 0,-1-1,0 0,1 1,-1-1,0 0,0 0,0 0,0-1,0 1,0 0,0-1,0 1,0-1,-1 0,1 1,-1-1,1 0,-1 0,0 0,0 0,1 0,-1-1,-1 1,1 0,0 0,-1-1,1 1,-1 0,1-1,-1 1,0 0,0-1,0 1,-1-1,1 1,0 0,-1-1,0 1,0-2,-2 3,1 0,-1 1,1-1,-1 1,0-1,1 1,-1 0,0 0,1 0,-1 0,0 0,1 1,-1-1,1 1,-1 0,1 0,-1 0,1 0,-1 0,1 0,0 1,-1-1,1 1,0-1,0 1,0 0,0 0,1 0,-1 0,1 0,-1 1,1-1,-1 0,1 1,0 0,0-1,1-1,0 1,-1-1,1 1,0 0,0-1,0 1,0 0,1-1,-1 1,0 0,1-1,-1 1,1-1,-1 1,1-1,0 1,-1-1,1 1,0-1,0 1,0-1,0 0,0 0,1 0,-1 0,0 0,1 0,-1 0,0 0,1 0,-1 0,1-1,-1 1,1 0,0-1,-1 0,1 1,0-1,-1 0,1 0,-1 0,1 0,0 0,-1 0,1 0,0-1,-1 1,1-1,-1 1,1-1,0 0,-1 1,0-1,1 0,-1 0,1 0,-1 0,0 0,0 0,0 0,1-1,-1 1,15-30,-16 31,0-1,0 1,0-1,0 1,0-1,0 1,0-1,0 1,0-1,0 1,0-1,0 1,0-1,-1 1,1-1,0 1,0-1,0 1,-1 0,1-1,0 1,-1-1,1 1,0 0,-1-1,1 1,0 0,-1 0,1-1,-1 1,1 0,-1 0,1-1,-1 1,1 0,0 0,-1 0,1 0,-1 0,1 0,-1 0,1 0,-1 0,1 0,-1 0,1 0,-1 0,1 0,-1 0,1 0,-1 1,1-1,-1 0,1 0,0 1,-1-1,1 0,-1 0,1 1,0-1,-1 1,1-1,0 0,-1 1,1-1,0 1,-35 24,18-12</inkml:trace>
</inkml:ink>
</file>

<file path=ppt/ink/ink5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3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1 122,'8'12,"0"1,-1 0,0 0,-1 1,-1-1,0 2,0-1,-2 0,0 1,0 0,-1-1,-1 1,-1 0,0 0,-1 0,0 0,-2 1,3 12,-1-6,-2-1,0 1,0 0,-2-1,-1 0,-1 0,-6 14,5-22,6-22,9-28,-6 31,68-234,-69 240,11-37,1 1,2 0,1 1,2 0,1 2,2 0,9-11,-27 42,0 0,0 0,0 0,0 0,1 1,-1-1,0 1,0 0,1-1,-1 1,1 0,0 0,-1 1,1-1,0 0,-1 1,1 0,0-1,-1 1,1 0,0 1,0-1,-1 0,1 1,0-1,-1 1,1 0,-1 0,1 0,-1 0,1 1,-1-1,0 0,1 1,-1 0,0 0,0-1,0 1,0 0,-1 1,1-1,-1 0,1 0,-1 1,0-1,1 2,56 133,-52-113</inkml:trace>
</inkml:ink>
</file>

<file path=ppt/ink/ink5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2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85,'-187'225,"5"-24,155-170,20-61,31-64,-18 72</inkml:trace>
  <inkml:trace contextRef="#ctx0" brushRef="#br0" timeOffset="298.979">36 0,'123'189,"2"18,-96-144,-22-45,0-1,2 1,0-1,1-1,1 0,1 0,6 6,-4-9</inkml:trace>
</inkml:ink>
</file>

<file path=ppt/ink/ink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4:15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102 256,'-26'141,"23"279,3-107,-28-112,29 109,26-140,-15-13,-9-145,0 0,0 1,-2-1,0 1,0-1,-1 1,0-1,-1 1,-1-1,0 1,-1-1,0 2,-11 104,15-155,-1 14</inkml:trace>
  <inkml:trace contextRef="#ctx0" brushRef="#br0" timeOffset="3284.383">102 115,'18'7,"0"-2,1 0,-1-1,1-1,0 0,0-2,0 0,0-1,7-1,177-27,-34 17,-107 2,0 2,1 4,0 2,13 3,21-1,184-58,-54 28,140 30,-364-1,0-1,0 1,0-1,0 1,0 0,0 1,0-1,0 0,0 1,0 0,0-1,0 1,0 0,0 1,0-1,-1 0,1 1,0 0,-1-1,0 1,1 0,-1 0,0 1,0-1,0 0,0 1,0-1,-1 1,1 0,-1-1,0 1,0 0,1 0,-2 0,1 0,0 0,-2 167,-26 1,-2-30,1 29,15-112,9-41,0-1,1 1,0 0,1 0,1 0,1 1,1-1,1 14,8 21,-2 0,-3 1,-1 44,-6 468,-26-395,0-1,28-138,1-28,0 1,0 0,-1-1,1 1,-1 0,0 0,0 0,0-1,0 1,-1 0,0 0,1-1,-2 1,1 0,0-1,-1 1,1-1,-1 0,0 1,0-1,0 0,0 0,-1 0,0-1,1 1,-1 0,0-1,0 0,0 0,0 0,-1 0,1 0,0-1,-1 1,0-1,-12 1,0-1,0 0,0-2,0 0,0 0,0-2,1 0,-13-4,-23-4,-188 3,145 10,38-3,-141 13,27 23,-10-7,73-33,79 0,-110 21,76-4,51-9,-1 0,1 0,-1-2,1 1,-1-2,0 1,0-2,1 1,-7-3,13 2,-11-3,-1 0,0 1,0 1,0 0,0 1,0 1,0 1,0 0,-1 1,-44-1,47-9</inkml:trace>
</inkml:ink>
</file>

<file path=ppt/ink/ink5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17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30,'26'6,"1"-2,-1 0,1-1,-1-2,1-1,0-1,0-1,-1-1,1-2,-1 0,18-8,-10 6,160-4,-164 16,-24 2</inkml:trace>
  <inkml:trace contextRef="#ctx0" brushRef="#br0" timeOffset="282.402">141 256,'5'4,"11"3,8-1,4-1,2-2,2-1,-1-1,-1 0,0-1,-1-1,0 1,0 0,-1 0,-4 0</inkml:trace>
  <inkml:trace contextRef="#ctx0" brushRef="#br0" timeOffset="1863.15">931 537,'6'4,"1"-1,-1 0,1-1,-1 0,1 0,0 0,0-1,0 0,0 0,0 0,0-1,0 0,0-1,0 0,-1 0,1 0,0-1,0 0,-1 0,1 0,-1-1,1 0,-1-1,1 0,21-7,0-2,0-1,-2-1,1-2,-2 0,0-2,-2-1,0 0,-1-2,-1 0,-1-2,-1 0,8-16,-22 34,-2-1,1 0,-1-1,0 1,0 0,-1-1,0 0,-1 0,1 1,-1-1,-1 0,0 0,0 0,0 0,-1 0,-2-7,3 13,-1 1,0-1,0 1,0-1,0 1,0 0,0-1,0 1,0 0,0 0,0 0,-1 0,1 0,0 0,-1 0,1 0,-1 1,1-1,-1 0,1 1,-1-1,0 1,1 0,-1 0,0-1,1 1,-1 0,0 0,1 0,-1 1,0-1,1 0,-1 1,1-1,-1 1,1-1,-1 1,1 0,-1 0,1 0,-1-1,1 1,0 1,0-1,-1 0,-60 51,57-46,0 0,0 1,1-1,0 1,0 0,0 0,1 1,0-1,1 1,-1-1,1 1,1 0,0 0,0 0,0 0,1 0,0 0,1 0,0 0,0 0,0 0,1-1,0 1,1 0,0-1,0 0,1 1,-1-1,2-1,-1 1,1 0,0-1,0 0,1 0,-1-1,1 1,1-1,-1-1,5 3,-1-1,1 0,0-1,0 0,1-1,-1-1,1 0,0 0,0-1,0 0,0-1,0-1,0 0,0 0,1-1,-1-1,0 0,-1-1,1 0,0-1,-1 0,0 0,0-2,7-3,9-5,0-1,0-2,-2-1,0 0,-1-2,-1-1,-1-1,-1-1,18-24,-29 32,-2 4,0 0,-1 0,0-1,-1 1,0-2,-1 1,0-1,-1 1,2-13,-5 25,-1-1,0 0,1 0,-1 1,0-1,1 0,-1 0,0 1,0-1,0 0,0 0,0 0,0 1,0-1,0 0,0 0,0 0,-1 1,1-1,0 0,0 0,-1 1,1-1,-1 0,1 1,0-1,-1 0,1 1,-1-1,1 0,-1 1,0-1,1 1,-1-1,0 1,1 0,-1-1,0 1,0-1,1 1,-1 0,0 0,0 0,1-1,-1 1,0 0,0 0,0 0,1 0,-1 0,0 0,0 1,0-1,1 0,-1 0,0 0,0 1,-40 28,32-19,1 0,0 0,1 1,0 1,1-1,0 1,0 0,2 0,-1 1,2 0,-1 2,-1 5,2-15,1 0,1 0,-1 0,1 0,-1 0,2 1,-1-1,0 0,1 1,0-1,1 0,-1 1,1-1,0 0,0 0,0 1,1-1,0 0,0 0,0-1,1 1,-1 0,1-1,0 1,1-1,2 2,0 0,1-1,0 0,0 0,0 0,0-1,1 0,0-1,-1 0,1 0,1-1,-1 1,0-2,0 1,1-1,-1-1,1 1,-1-2,1 1,-1-1,5-1,13-2,0-1,0-1,0-2,-1 0,0-2,6-4,-20 11,-1 0,1-1,0-1,-1 0,0 0,0-1,0 0,-1 0,0-1,0-1,-1 0,0 0,0 0,0-1,-2 0,1 0,-1-1,0 0,-1 0,0-1,-1 1,0-1,0 0,-2 0,1 0,-1 0,0-5,-2 14,0 0,0 0,0 0,0 0,0 0,0 0,-1 0,1 0,-1 0,1 0,-1 0,0 1,1-1,-1 0,0 0,0 1,-1-1,1 0,0 1,0-1,-1 1,1 0,-1-1,1 1,-1 0,0 0,0 0,1 0,-1 0,0 0,0 1,0-1,0 0,0 1,0 0,0-1,0 1,0 0,0 0,0 0,0 0,0 1,0-1,-1 1,-1 0,-1 0,1 1,-1-1,1 1,-1 0,1 0,0 1,0 0,0-1,0 1,0 1,1-1,-1 0,1 1,0 0,0-1,0 1,-1 3,1 0,0 1,1 0,0 0,0 0,1 0,-1 0,2 0,-1 0,1 0,1 0,-1 0,1 0,1 0,-1 0,1 0,1 0,0 0,0-1,0 0,1 1,4 5,1 2,1 0,1-1,0 0,1-1,0 0,1-1,1 0,0-1,9 5,-21-14,0-1,-1 1,1-1,0 0,0 0,-1 0,1 0,0 0,0-1,0 1,0-1,0 1,1-1,-1 1,0-1,0 0,0 0,0 0,0 0,0-1,0 1,0-1,0 1,0-1,0 1,0-1,2-1,6-8</inkml:trace>
</inkml:ink>
</file>

<file path=ppt/ink/ink5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4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1 260,'109'-20,"-45"6,1 4,1 2,30 2,96 7,-191-1,0 1,0-1,-1 0,1 0,0 0,-1 0,1 0,0 0,0 0,-1 0,1 0,0 0,-1 0,1-1,0 1,-1 0,1 0,0-1,-1 1,1 0,0-1,-1 1,1-1,-1 1,1-1,-1 1,1-1,-1 1,1-1,-1 1,1-1,-1 0,0 1,1-1,-1 0,0 1,0-1,1 0,-1 1,0-1,0 0,0 0,0 1,0-1,0 0,0 1,0-1,0 0,-1 0,1 1,0-1,0 0,-1 0,-26-33,19 25,-95-109,90 100</inkml:trace>
</inkml:ink>
</file>

<file path=ppt/ink/ink5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6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1 339,'195'-26,"122"-5,-245 31,-72 1,-11-1</inkml:trace>
  <inkml:trace contextRef="#ctx0" brushRef="#br0" timeOffset="401.37">368 0,'-21'76,"19"-62,-15 238,-38-39,54-211,0 0,0 0,0 0,0 0,1 0,-1 1,1-1,-1 0,1 0,0 1,-1-1,1 0,0 0,1 1,-1-1,0 0,1 0,-1 1,1-1,0 0,-1 0,1 0,1 2,8 5</inkml:trace>
</inkml:ink>
</file>

<file path=ppt/ink/ink5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31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28 170,'9'35,"-2"0,-2 1,-1 0,-2 0,-1 3,-26 89,-6-4,88-340,-47 180,2 1,1 1,2 0,1 0,2 2,1 0,1 1,2 1,1 1,2 1,5-3,-27 27,1 1,0 0,0-1,0 2,0-1,1 0,-1 1,1 0,0 0,0 0,-1 0,1 1,0 0,0 0,1 0,-1 1,0-1,0 1,0 1,0-1,0 1,0-1,0 2,0-1,0 0,0 1,0 0,-1 0,1 1,-1-1,1 1,-1 0,0 0,0 0,0 0,-1 1,1 0,-1 0,0 0,0 0,0 0,0 1,-1 0,28 86,-25-78</inkml:trace>
</inkml:ink>
</file>

<file path=ppt/ink/ink5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32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0 403,'382'0,"-226"-22,-157 21,0 1,1 0,-1-1,0 1,0-1,0 1,1-1,-1 1,0-1,0 0,1 1,-1-1,1 0,-1 1,0-1,1 0,0 0,-1 0,1 0,-1 1,1-1,0 0,0 0,-1 0,1 0,0 0,0 0,0 0,0 0,0 0,0 0,0 0,1 0,-1 1,0-1,0 0,1 0,-1 0,1 0,-1 0,0 1,1-1,0 0,-1 0,1 1,-1-1,1 0,0 1,0-1,-1 0,1 1,0-1,0 1,0 0,-1-1,1 1,0 0,0-1,0 1,0 0,0 0,0 0,0 0,0 0,0 0,0 0,0 0,-1 0,1 0,1 0,-79-82,62 63,0 3</inkml:trace>
  <inkml:trace contextRef="#ctx0" brushRef="#br0" timeOffset="928.58">198 7,'-1'0,"1"0,0 0,0 0,-1 0,1 0,0 0,0-1,0 1,-1 0,1 0,0 0,0-1,0 1,0 0,-1 0,1 0,0-1,0 1,0 0,0 0,0-1,0 1,0 0,0 0,0-1,0 1,0 0,0 0,0-1,0 1,0 0,0-1,-27 15,-15 34,42-47,-1 0,0 1,1-1,-1 0,1 0,-1 1,1-1,-1 1,1-1,0 0,0 1,0-1,0 0,0 1,0-1,0 1,0-1,0 0,1 1,-1-1,1 0,-1 1,1-1,-1 0,1 1,0-1,0 0,-1 0,1 0,0 0,0 0,0 0,0 0,0 0,0 0,1 0,-1-1,0 1,0 0,1-1,-1 1,0-1,1 1,3-1,1 1,0-1,-1 0,1 0,-1 0,1-1,-1 0,1 0,-1 0,1-1,-1 1,0-1,0-1,0 1,0-1,0 0,-1 0,1 0,-1-1,4-3,-8 6,1 0,-1-1,1 1,-1 0,0 0,1-1,-1 1,0 0,0 0,0-1,0 1,0 0,0-1,0 1,-1 0,1 0,0-1,-1 1,1 0,-1 0,1 0,-1 0,0-1,1 1,-1 0,0 0,0 0,0 0,0 1,0-1,0 0,0 0,0 0,0 1,0-1,0 1,0-1,-1 1,1-1,0 1,0 0,-1-1,1 1,0 0,-1 0,1 0,0 0,0 0,-1 0,1 0,0 1,0-1,-1 0,1 1,0-1,0 1,0-1,-1 1,1 0,0-1,0 2,-1-3,0 1,0 1,0-1,0 0,0 0,0 1,0-1,0 1,1-1,-1 1,0 0,0 0,1 0,-1 0,0 0,1 0,-1 0,1 0,-1 1,1-1,0 1,0-1,-1 1,1-1,0 1,0 0,1 0,-1-1,0 1,1 0,-1 0,0 1,47 15,-47-10</inkml:trace>
</inkml:ink>
</file>

<file path=ppt/ink/ink5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30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1031,'24'-1,"1"-1,-1 0,0-2,0-1,-1-1,1-1,-1-1,-1 0,0-2,0-1,-1-1,4-3,-9-1,-1 0,0-2,-2 0,0 0,-1-1,0-1,-2 0,0 0,-2-1,0 0,-1-1,-1 1,0-7,2 1,5-18,-28 60,6-2,1 0,0 1,1 0,1 1,0 0,1 0,1 0,0 0,1 1,0-1,2 1,0 0,0 0,2-1,0 1,1 2,0-12,0-1,1 0,0 0,0 0,0 0,0 0,1-1,0 0,0 0,0 0,0 0,1 0,-1-1,1 0,0 0,0 0,0 0,1-1,-1 0,0 0,1 0,0-1,-1 0,1 0,0-1,3 1,6 0,0-1,0 0,0-1,-1 0,1-2,0 1,-1-2,0 0,13-5,160-78,-174 81,-1 0,1-1,-1-1,0 0,0 0,-1-1,-1-1,1 0,-1 0,-1-1,0 0,-1-1,0 0,0 0,-2 0,1-1,0-4,-7 16,1-1,0 0,0 0,-1 0,1 0,-1 0,0 0,1 0,-1 0,0 0,0 0,0 0,-1 0,1-1,0 1,-1 0,0 1,1-1,-1 0,0 0,0 0,0 0,0 0,0 1,0-1,0 0,-1 1,1-1,-1 1,1 0,-1-1,0 1,1 0,-1 0,0 0,0 0,0 0,1 1,-1-1,0 0,0 1,0 0,0-1,0 1,-1 0,1 0,0 0,0 0,0 0,-1 1,-3 1,0-1,0 1,1 0,-1 1,1 0,0-1,0 2,0-1,0 1,1-1,-1 1,1 0,0 1,0-1,0 1,1 0,0 0,0 0,0 0,0 1,1-1,0 1,0-1,0 1,1 0,0 0,0-1,0 1,1 0,0 0,0 0,1 0,-1 0,1 0,0 0,1 0,0-1,0 1,0-1,0 1,1-1,0 0,0 0,0 0,1 0,2 2,8 1,1-1,0-1,1-1,-1 0,1 0,0-2,0 0,0-1,1-1,-1 0,0-1,1-1,-1 0,0-1,0-1,0-1,0 0,0-1,-1-1,0 0,0-1,-1 0,0-2,0 1,4-5,1 1,-1-1,0 0,-1-2,-1 0,0 0,-1-2,-1 0,0 0,-1-2,2-4,-14 21,1 1,-1-1,0 1,1-1,-1 1,0-1,0 0,0 0,0 0,-1 1,1-1,0 0,-1 0,1 0,-1 0,0 0,1 0,-1 0,0 0,0 0,-1 0,1 0,0 0,-1 0,1 0,-1 0,0 0,1 0,-1 0,0 0,0 0,0 1,0-1,-1 0,1 1,0-1,-1 1,1 0,-1-1,1 1,-1 0,0 0,0 0,1 0,-1 0,0 0,0 0,0 1,0-1,0 1,0 0,0-1,-2 1,-3 1,-1 1,1 0,0 0,0 1,0-1,0 2,1-1,-1 1,1 0,0 0,0 0,0 1,1 0,-1 1,1-1,0 1,1 0,-1 0,1 0,1 0,-1 1,1 0,0 0,1 0,-1 0,1 0,1 0,-1 1,1-1,1 1,-1-1,1 1,1-1,-1 0,1 1,0-1,1 1,0-1,0 0,1 0,0 0,3 6,4 3,0 0,2 0,-1-2,2 1,0-1,1-1,0 0,1-1,1-1,0 0,0-1,1-1,0 0,24 2,-26-13</inkml:trace>
  <inkml:trace contextRef="#ctx0" brushRef="#br0" timeOffset="262.884">395 240,'793'0,"-657"21,-135-21,-1 0,1 0,0 0,-1 0,1 0,-1-1,1 1,0 0,-1 0,1 0,-1-1,1 1,-1 0,1-1,-1 1,1 0,-1-1,1 1,-1-1,0 1,1-1,-1 1,0-1,1 1,-1-1,0 1,1-1,-1 1,0-1,0 1,0-1,0 0,1 1,-1-1,0 1,0-1,0 0,0 1,-1-1,1 1,0-1,0 1,0-1,0 0,0 1,-1-1,1 1,0-1,-1 1,1-1,0 1,-1-1,1 1,0-1,-1 1,1 0,-1-1,1 1,-1-1,1 1,-1 0,0 0,-30-27,-192-118,198 96,27 36</inkml:trace>
  <inkml:trace contextRef="#ctx0" brushRef="#br0" timeOffset="263.884">2342 494,'-44'87,"5"-30,-3-2,-3-2,-2-2,-2-2,-33 25,16-13,50-58,28-34,-11 28,23-51,-12 29</inkml:trace>
  <inkml:trace contextRef="#ctx0" brushRef="#br0" timeOffset="505.277">2032 439,'1'16,"4"-1,1-1,0 0,1 0,1 0,0-1,1 0,0-1,1 0,0 0,1-1,1 0,7 5,10 12,-15-14,0 1,-1 0,0 1,-1 1,-1 0,-1 0,-1 1,0 0,-1 1,-1-1,2 12,-1-6,0-2</inkml:trace>
</inkml:ink>
</file>

<file path=ppt/ink/ink5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6:19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0,'0'1,"0"-1,0 0,0 0,0 1,0-1,0 0,0 0,0 1,1-1,-1 0,0 0,0 1,0-1,0 0,0 0,1 0,-1 1,0-1,0 0,1 0,-1 0,0 0,0 1,0-1,1 0,-1 0,0 0,1 0,-1 0,0 0,0 0,1 0,-1 0,0 0,0 0,1 0,-1 0,0 0,0 0,1 0,-1 0,0 0,1 0,-1 0,0-1,0 1,0 0,1 0,-11 27,-7 4,0-1,-2-1,-1-1,-2-1,0-1,-2-1,-1 0,-1-2,0-1,-2-2,-1 0,0-2,-6 2,10-9</inkml:trace>
</inkml:ink>
</file>

<file path=ppt/ink/ink5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6:48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7,'0'53,"-11"178,-8-33,-9-1,29-68,22-150,-8-7,2 0,1 1,2 0,0 2,1 1,2 0,1 2,0 0,14-8,-35 28,0 0,1 0,-1 0,0 0,1 1,-1-1,1 1,0 0,-1 0,1 0,0 1,-1-1,1 1,0 0,0 0,0 0,-1 0,1 1,0 0,-1 0,1 0,0 0,-1 0,1 1,-1-1,1 1,-1 0,0 0,0 0,0 1,0-1,0 1,-1-1,1 1,-1 0,0 0,1 0,-1 1,-1-1,1 0,0 1,6 10,-1 0,-1 0,0 0,0 1,-2 0,0 0,0 1,-2-1,0 1,0 1,-2-10,1 1,-2-1,1 1,-1 0,0-1,0 1,0-1,-1 0,-1 1,1-1,-1 0,0 0,-1-1,0 1,0-1,0 0,-1 0,0 0,0 0,0-1,-5 4,1-2,-1-1,1 0,-1-1,-1 0,1 0,-1-1,1-1,-1 0,0 0,0-1,0 0,-1-1,1 0,0-1,-1 0,1-1,0-1,0 1,0-2,0 1,-5-3,11 1,1-1,0 1,1-1,-1 0,1 0,0 0,0-1,0 1,1-1,0 1,0-1,0 0,1 0,-1 0,2 0,-1 0,1 0,0 0,0 0,0 0,1 0,0 0,0 0,1 0,-1 0,1 0,1 1,-1-1,1 1,0 0,3-4,6-10</inkml:trace>
  <inkml:trace contextRef="#ctx0" brushRef="#br0" timeOffset="978.516">707 600,'-25'136,"25"-132,0-1,0 1,0 0,0-1,1 1,-1-1,1 1,0-1,0 1,0-1,0 0,1 1,0-1,-1 0,1 0,0 0,1 0,-1 0,0-1,1 1,-1-1,1 0,0 1,0-1,0 0,0-1,0 1,0 0,1-1,-1 0,1 0,-1 0,0 0,1 0,0-1,0 1,10-3,-1 0,0-1,0 0,0-1,0-1,-1 0,1-1,-1 0,-1 0,1-2,-1 1,0-1,-1-1,0 0,4-5,-5 7,94-71,-102 78,0 0,0 0,0 0,1 0,-1 0,0 0,0 0,0 0,0 1,0-1,0 1,0-1,0 1,0-1,0 1,0-1,0 1,0 0,0-1,0 1,-1 0,1 0,0 0,0 0,-1 0,1 0,-1 0,1 0,-1 0,1 0,-1 0,0 0,1 0,-1 0,0 0,0 0,0 1,0-1,0 0,0 0,0 0,0 0,0 0,-1 0,1 1,0-1,-1 0,1 0,-1 0,1 0,-1 0,1 0,-1 0,0 0,1 17,0-13,0 1,1-1,0 0,1 1,-1-1,1 0,0 0,0 0,0 0,1 0,0 0,0 0,0-1,1 0,-1 0,1 0,0 0,0 0,0-1,1 1,-1-1,1 0,0-1,0 1,0-1,0 0,0 0,0-1,1 1,-1-1,1 0,-1-1,1 1,-1-1,1 0,-1-1,1 1,4-2,8-5,-1 0,0-1,-1-1,0-1,0 0,-1-1,0-1,-1 0,0-1,-1 0,-1-1,0-1,-1 0,0 0,-1-1,4-10,2 3,4-9,-1 0,-2-2,-1 0,-2 0,-1-2,-1 0,-3 0,0-1,-3 0,-1 0,-2 0,-1-1,-2 1,-3-17,4 53,-1 0,0 0,1-1,-1 1,0 0,1 0,-1 0,0 0,0 0,0 0,0 0,0 0,0 0,0 0,0-1,-1 1,1 0,0 0,-1 0,1 0,0 0,-1 0,0 0,1 0,-1 0,1 1,-1-1,0 0,0 0,1 0,-1 1,0-1,0 0,0 1,0-1,0 1,0-1,0 1,0-1,0 1,0 0,0 0,0-1,0 1,0 0,-1 0,1 0,0 0,0 0,0 0,0 1,0-1,0 0,0 0,0 1,0-1,0 1,0-1,0 1,0-1,0 1,0 0,0-1,0 2,-4 9,1 0,1 1,0-1,0 1,1 0,0 0,1 0,1 0,0 0,1 0,0 3,0 7,18 180,-12-154,-2 0,-3 1,-1-1,-3 2,1 17,-17 17,13-82,1-6</inkml:trace>
  <inkml:trace contextRef="#ctx0" brushRef="#br0" timeOffset="1231.398">1328 289,'43'0,"34"-4,13-3,-4 1,-12 1,-8 2,-12 1,-9 1,-8 0,-5 1,-4 1,-1-1,-6 0</inkml:trace>
</inkml:ink>
</file>

<file path=ppt/ink/ink5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09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0,'-16'74,"6"144,8-57,-25-20,26-124,1-39,0 6,3-23,2 0,2 1,1 0,2 1,13-33,-11 39,1 0,2 1,1 0,2 1,0 1,15-17,-29 39,-1 1,1-1,0 0,0 1,0 0,1 0,0 0,0 0,0 1,1 0,-1 0,1 1,0-1,0 1,0 0,1 1,-1 0,1 0,-1 0,1 0,-1 1,1 1,0-1,0 1,0 0,0 0,-2 4,0 0,0 1,-1-1,1 1,-1 0,0 0,-1 0,1 1,-1-1,0 1,0 0,-1 0,0 0,0 0,0 0,-1 0,0 1,0 0,1 2,12 58,-17-65</inkml:trace>
</inkml:ink>
</file>

<file path=ppt/ink/ink5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0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0 153,'639'0,"-659"-18,-120-66,84 45,41 28</inkml:trace>
</inkml:ink>
</file>

<file path=ppt/ink/ink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2:57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3303 662,'0'34,"5"15,6 0,1-8</inkml:trace>
  <inkml:trace contextRef="#ctx0" brushRef="#br0" timeOffset="245.191">3331 381,'-5'-5,"-1"-2</inkml:trace>
  <inkml:trace contextRef="#ctx0" brushRef="#br0" timeOffset="481.82">3783 182,'-17'91,"-7"182,19-247,1 1,0-1,2 1,2 0,0 0,1-1,2 1,1 0,1-1,8 24,-3-27</inkml:trace>
  <inkml:trace contextRef="#ctx0" brushRef="#br0" timeOffset="711.866">4008 635,'5'33,"6"21,2 6,-2-7</inkml:trace>
  <inkml:trace contextRef="#ctx0" brushRef="#br0" timeOffset="964.93">4065 295</inkml:trace>
  <inkml:trace contextRef="#ctx0" brushRef="#br0" timeOffset="-903.499">2400 635,'-19'-1,"0"2,0 1,0 0,1 1,-1 1,1 1,0 1,1 0,-1 1,1 1,0 1,-13 9,27-16,0 1,0 0,0 0,0 1,0-1,1 0,0 1,0 0,0 0,0-1,0 1,1 0,-1 0,1 1,0-1,0 0,1 0,-1 0,1 1,0-1,0 0,1 1,-1-1,1 0,0 0,0 0,0 0,0 1,1-2,0 1,0 0,0 0,0 0,1-1,-1 0,1 1,0-1,0 0,0 0,0 0,1-1,-1 1,1-1,-1 0,1 0,0 0,0 0,0-1,0 1,0-1,3 0,5 3,0 0,0-1,0-1,0 0,1-1,-1 0,0-1,1 0,-1-1,1 0,-1-1,0-1,0 0,0 0,0-1,-1-1,1 0,-1-1,0 0,-1 0,0-1,0 0,0-1,8-9,57-64,-62 65</inkml:trace>
  <inkml:trace contextRef="#ctx0" brushRef="#br0" timeOffset="-634.868">2852 295,'-18'45,"2"1,2 0,2 1,2 0,2 1,2 0,3 0,1 0,3 16,13 34,-9-94,-7-14,-2-2</inkml:trace>
  <inkml:trace contextRef="#ctx0" brushRef="#br0" timeOffset="-288.345">2653 578,'5'5,"7"1,5 0,5-1,4-2,2-1,1-1,0 0,1-1,-1-5,0-2,-1 1,1 1,-1 2,1 0,-1-3,0-1,-5 1</inkml:trace>
  <inkml:trace contextRef="#ctx0" brushRef="#br0" timeOffset="-12806.883">875 324,'0'0,"1"1,-1-1,0 1,0-1,0 0,0 1,0-1,0 1,0-1,0 0,0 1,0-1,0 0,0 1,0-1,-1 1,1-1,0 0,0 1,0-1,0 0,-1 1,1-1,0 0,0 1,-1-1,1 0,0 0,-1 1,1-1,0 0,-1 0,1 0,0 1,-1-1,1 0,0 0,-1 0,1 0,0 0,-1 0,1 0,-1 0,1 0,0 0,-1 0,1 0,-1 0,1 0,0 0,-1 0,1 0,0 0,-1-1,1 1,0 0,-1 0,1 0,0-1,-1 1,1 0,0 0,-1-1,1 1,4 41,-3-37,9 109,-6-1,-6 61,0-34,2 6,0-121</inkml:trace>
  <inkml:trace contextRef="#ctx0" brushRef="#br0" timeOffset="-1805.661">763 239,'2'-5,"-1"1,1 0,-1-1,1 1,1 0,-1 0,0 0,1 0,0 1,0-1,0 1,0-1,1 1,-1 0,1 1,0-1,0 0,0 1,0 0,0 0,0 0,1 1,-1-1,1 1,-1 0,1 0,26-3,1 1,-1 1,1 1,-1 2,1 2,-1 0,0 2,16 6,-31-8,0 2,0 0,-1 1,1 1,-1 0,-1 1,10 7,-19-12,0 1,0 0,0 0,-1 0,1 0,-1 1,0 0,0 0,-1 0,1 0,-1 0,0 1,0 0,-1 0,0-1,0 1,0 0,-1 1,0-1,0 0,0 5,-4-2,1-1,-1 1,-1 0,0-1,0 0,0 0,-1 0,0-1,-1 1,0-1,0 0,0-1,-1 0,0 0,0 0,0-1,-1 0,0 0,0-1,0 0,-1 0,0 0,-4 3,-228 97,223-84,51-8,-28-11,10 1,0 0,0 2,-1-1,1 2,-1 0,0 1,0 0,0 1,-1 0,0 1,-1 1,1 0,-2 1,1 0,-2 1,1 0,-1 0,-1 1,0 1,2 4,1 11,-12-24,0-1,1 0,-1 1,1-1,0 0,0 0,0 0,1 0,-1 0,1 0,-1 0,1 0,0-1,0 1,0-1,1 1,-1-1,1 0,-1 0,1 0,0 0,0 0,-1-1,1 1,0-1,1 0,-1 0,0 0,0 0,0 0,1-1,-1 1,0-1,0 0,1 0,-1 0,1-1,14-4</inkml:trace>
  <inkml:trace contextRef="#ctx0" brushRef="#br0" timeOffset="5662.922">10048 521,'-24'5,"1"0,0 2,0 0,0 1,1 2,1 0,-1 1,2 1,0 1,-5 5,23-16,0-1,0 0,0 1,0-1,1 1,-1 0,1-1,-1 1,1 0,0 0,0 0,-1 0,1 0,1 0,-1 0,0 1,0-1,1 0,-1 0,1 1,0-1,0 0,0 1,0-1,0 0,0 0,1 1,-1-1,1 0,-1 0,1 1,0-1,0 0,0 0,0 0,0 0,1 0,-1 0,1-1,-1 1,1 0,-1-1,1 1,0-1,0 1,0-1,0 0,0 0,0 0,1 0,101 75,-104-73,1 0,-1 0,1 1,-1-1,-1 0,1 1,0-1,-1 0,1 0,-1 1,0-1,0 0,0 0,-1 0,1 0,-1 0,1 0,-1-1,0 1,0 0,-1-1,1 1,0-1,-1 0,1 0,-1 0,0 0,0 0,0-1,0 1,0-1,0 0,0 0,0 0,0 0,-1-1,1 1,-77 34,55-25</inkml:trace>
  <inkml:trace contextRef="#ctx0" brushRef="#br0" timeOffset="4064.707">7904 155,'-18'47,"10"17,2 1,4 0,5 58,-1-21,8 168,-9-268,-1 0,1-1,-1 1,1-1,-1 1,0 0,0-1,0 1,0 0,0-1,0 1,-1 0,1-1,0 1,-1-1,1 1,-1 0,0-1,1 1,-1-1,0 0,0 1,0-1,0 0,0 1,0-1,-1 0,1 0,-1 0,-6 0</inkml:trace>
  <inkml:trace contextRef="#ctx0" brushRef="#br0" timeOffset="4316.539">7480 465,'38'0,"37"0,11 0,-1 0,-9 0,-13 5,-7 1,-9 0,-7-1,-6 3,-4 1,-2-2,-6 3,-7 0</inkml:trace>
  <inkml:trace contextRef="#ctx0" brushRef="#br0" timeOffset="4569.826">8242 860,'-3'-1,"0"1,0 0,0-1,0 1,0-1,1 0,-1 0,0 0,0 0,1 0,-1-1,1 1,-1-1,1 0,0 1,0-1,-1 0,1 0,0-1,1 1,-1 0,0-1,1 1,-1-1,1 0,0 1,0-1,0 0,0 0,1 1,-1-1,1 0,-1 0,1 0,0 0,0 0,0 0,1 0,-1 0,1 1,-1-1,1 0,0 0,0 0,0 1,1-1,-1 1,1-1,-1 1,1-1,9-19,0 0,2 0,0 1,1 1,1 0,1 1,1 1,19-16,-35 32,0 1,0 0,0 0,0 0,0 0,0 0,0 0,1 0,-1 0,0 1,1-1,-1 0,1 1,-1-1,0 1,1 0,-1-1,1 1,-1 0,1 0,-1 0,1 0,-1 0,1 0,-1 0,1 1,-1-1,1 0,-1 1,1 0,12 7</inkml:trace>
  <inkml:trace contextRef="#ctx0" brushRef="#br0" timeOffset="4965.825">8919 606,'-10'-6,"0"1,0 0,-1 1,1 0,-1 1,0 0,0 1,0 0,0 0,-1 1,1 1,0 0,0 1,-1 0,1 0,0 1,0 1,0 0,0 0,1 1,-1 1,1-1,0 2,0-1,1 1,0 1,0 0,0 0,1 1,0 0,-33 89,40-94,0-1,1 1,0 0,0 0,0 0,0-1,0 1,0 0,1 0,-1 0,1-1,0 1,0 0,0-1,0 1,0-1,1 1,-1-1,1 1,0-1,-1 0,1 0,0 0,0 0,1 0,-1 0,0-1,1 1,-1-1,0 1,1-1,0 0,-1 0,1 0,2 0,4-1,0 0,0-1,0 0,0-1,0 0,0 0,0-1,-1 0,1 0,-1-1,0 0,0-1,0 0,-1 0,1 0,-1-1,1-2,13-7,152-122,-141 115,-20 20</inkml:trace>
  <inkml:trace contextRef="#ctx0" brushRef="#br0" timeOffset="5349.014">9145 832,'4'-14,"2"-11,1 0,1 0,2 1,0 0,1 1,2 0,7-10,-20 31,1 1,-1 0,0 0,1 0,-1 0,1 0,0 0,-1 0,1 0,0 0,-1 0,1 1,0-1,0 0,0 0,0 1,0-1,0 0,0 1,0-1,0 1,0-1,0 1,0 0,0-1,0 1,0 0,0 0,1 0,-1 0,0 0,0 0,0 0,0 0,0 0,1 1,-1-1,0 0,0 1,0-1,0 1,0-1,0 1,0-1,0 1,0 0,0 0,-1-1,1 1,0 0,0 0,-1 0,1 0,0 0,-1 0,1 0,-1 0,1 0,-1 0,0 0,1 0,-1 0,0 1,0-1,0 0,0 0,0 0,0 1,4 37,-4-34,-1 0,1 0,0 0,0 1,1-1,-1 0,1 0,0 0,1 0,-1 0,1 0,0 0,0-1,1 1,-1-1,1 1,0-1,0 0,0 0,1 0,-1-1,1 1,0-1,0 0,2 2,-2-5,1 0,-1 0,0 0,0 0,0-1,0 0,1 0,-1 0,0 0,0 0,-1-1,1 0,0 0,-1 0,1 0,-1-1,1 1,-1-1,0 0,0 0,0 0,-1 0,1 0,-1-1,1 1,-1-1,0 0,-1 1,1-3,28-31,-15 25</inkml:trace>
  <inkml:trace contextRef="#ctx0" brushRef="#br0" timeOffset="2249.566">4319 860,'-4'-14,"0"1,2-1,0 1,0-1,1 0,1 0,1 1,0-1,0 0,1 1,1-1,0 1,1-1,1 1,0 0,0 1,1 0,1-1,0 2,1-1,0 1,1 0,0 1,1 0,0 0,20-11,-30 21,1-1,0 1,-1 0,1 0,-1 0,1 1,0-1,-1 0,1 0,-1 0,1 0,-1 1,1-1,0 0,-1 0,1 1,-1-1,1 0,-1 1,1-1,-1 1,0-1,1 0,-1 1,1-1,-1 1,0-1,0 1,1 0,-1-1,0 1,0-1,1 1,-1-1,0 1,0 0,0-1,0 1,0-1,0 1,0 0,0-1,0 1,0-1,0 1,-1 0,1-1,0 1,0-1,-1 1,1-1,0 1,-1-1,1 1,0-1,-1 1,1-1,-2 5,0 0,0-1,1 1,-1 0,1 0,0 0,1 0,-1-1,1 1,0 0,0 0,1 0,-1 0,1 0,0 0,0 0,1 0,0-1,-1 1,2-1,-1 1,0-1,1 0,0 0,0 0,0 0,0 0,1-1,0 1,-1-1,1 0,0 0,1 0,-1-1,0 0,1 1,4 0,-5-2,0-1,0 0,1 1,-1-1,0-1,1 1,-1-1,0 0,0 0,0 0,0 0,0-1,0 1,0-1,0 0,0-1,-1 1,1 0,-1-1,0 0,0 0,0 0,0 0,0-1,0 1,-1-1,2-3,2-3,0-1,-1 0,0 0,-1 0,-1-1,1 1,-2-1,0 0,1-8,-2-3</inkml:trace>
  <inkml:trace contextRef="#ctx0" brushRef="#br0" timeOffset="2693.876">5052 691,'15'-15,"-2"0,0-2,0 1,-2-2,0 1,-1-1,5-14,-14 30,1-1,-1 0,0 1,0-1,0 0,0 0,0 1,-1-1,1 0,-1 0,0 0,1 0,-1 0,-1 0,1 0,0 0,-1 0,0 1,1-1,-1 0,0 0,-1 1,1-1,0 0,-1 1,1-1,-1 1,0 0,0 0,0-1,0 1,0 0,0 1,-1-1,1 0,-1 1,1-1,-1 1,0 0,1 0,-1 0,0 0,0 0,0 1,0-1,1 1,-1 0,0-1,0 1,0 1,0-1,-1 1,-12 4,0 0,0 2,1 0,0 1,0 0,1 1,0 1,0 0,1 1,1 1,0 0,0 0,2 1,-1 1,2-1,-1 2,-2 6,10-17,-1 0,1 0,0 0,1 0,-1 0,1 1,0-1,0 0,0 1,0-1,1 1,-1-1,1 0,1 1,-1-1,0 1,1-1,0 1,0-1,1 0,-1 1,1-1,0 0,0 0,0 0,0-1,1 1,-1 0,1-1,0 0,0 1,1-1,-1 0,1-1,-1 1,1 0,8 4,-1 0,1 0,0-1,0 0,1-1,0-1,0 0,0-1,0 0,1-1,-1 0,1-1,-1-1,1 0,-1 0,1-2,12-2,10-4,-1-1,0-2,-1-2,-1-1,0-1,4-4,74-38,-87 46</inkml:trace>
  <inkml:trace contextRef="#ctx0" brushRef="#br0" timeOffset="3330.63">5702 521,'-43'6,"1"2,0 2,1 1,0 3,1 1,0 1,-3 5,41-21,-1 1,1-1,0 1,-1-1,1 1,-1 0,1 0,0 0,0 0,0 0,0 1,0-1,0 1,0-1,0 1,0 0,1-1,-1 1,0 0,1 0,0 0,0 1,-1-1,1 0,0 0,1 1,-1-1,0 0,1 1,-1-1,1 1,0-1,0 1,0-1,0 1,0-1,1 1,-1-1,1 0,-1 1,1-1,0 0,0 1,0-1,0 0,1 2,5 1,0 0,0 0,1-1,-1 0,1 0,0-1,0 0,0 0,1-1,-1 0,0-1,1 0,-1 0,1-1,0 0,-1 0,1-1,1 0,4 1,11-3,0-1,0-1,0-2,-1 0,0-1,0-2,-1 0,0-2,-1 0,-1-2,5-3,-26 16,1 1,-1-1,1 0,0 1,-1-1,1 1,0-1,-1 1,1-1,0 1,0-1,0 1,-1 0,1 0,0-1,0 1,0 0,0 0,-1 0,1 0,0 0,0 0,0 0,0 0,0 0,0 0,-1 1,1-1,0 0,0 0,0 1,-1-1,1 1,0-1,0 1,-1-1,1 1,0-1,-1 1,1 0,-1-1,1 1,-1 0,1-1,-1 1,1 0,-1 0,4 47,-4-30,0-13,1 0,-1-1,1 1,1-1,-1 1,0-1,1 0,0 0,0 0,1 1,-1-2,1 1,0 0,-1-1,2 1,-1-1,0 0,1 0,-1 0,1 0,0-1,0 1,0-1,0 0,1 0,-1-1,0 1,1-1,-1 0,1 0,0-1,-1 1,1-1,-1 0,1 0,0-1,-1 1,1-1,0 0,13-4,0 0,0-1,0 0,-1-2,-1 0,1-1,-1-1,-1 0,0-1,0-1,-1 0,0-1,-1 0,-1-1,9-14,10-4,-20 21,0 0,-1 0,0-1,-1-1,-1 1,0-1,0-1,-2 0,1 0,-2 0,0 0,1-5,-6 16,1 0,-1 0,0 0,0 0,0 0,0 0,-1 1,1-1,-1 0,0 0,0 0,0 0,0 1,0-1,0 0,-1 1,1-1,-1 1,0 0,0-1,0 1,0 0,0 0,0 0,-1 1,1-1,0 0,-1 1,0 0,1-1,-1 1,0 0,1 0,-1 1,0-1,0 0,0 1,0 0,0 0,0 0,0 0,0 0,1 0,-1 1,0 0,0-1,0 1,0 0,1 0,-1 1,0-1,1 0,-1 1,-1 1,-2 3,1 0,-1 0,1 0,0 1,0 0,1 0,0 0,0 1,0 0,1-1,1 1,-1 0,1 0,0 1,1-1,0 0,0 1,1-1,0 0,1 1,0-1,0 0,1 1,-1-1,2 0,-1 0,1 0,2 2,73 77,-39-51,-33-31,4 5,0 0,0 1,-1-1,0 2,-1-1,0 1,-1 1,4 10,-4-1</inkml:trace>
  <inkml:trace contextRef="#ctx0" brushRef="#br0" timeOffset="6518.109">10500 127,'-28'67,"5"13,3 0,4 2,4 0,3 1,4 0,4 12,1-67,0-5</inkml:trace>
  <inkml:trace contextRef="#ctx0" brushRef="#br0" timeOffset="7266.704">11092 465,'-42'15,"0"2,1 2,1 2,1 1,2 2,-32 26,63-46,1 0,0 1,0-1,1 1,-1 1,1-1,0 1,0-1,1 1,0 0,0 0,0 0,1 1,0-1,0 1,0-1,1 1,0 0,1 0,-1-1,1 1,0 0,1 0,0 0,0-1,2 6,1-8,0 0,1-1,0 1,0-1,0 0,0 0,0-1,1 0,-1 0,1 0,-1 0,1-1,0 0,0 0,-1-1,1 0,0 0,0 0,0 0,0-1,-1 0,1 0,0-1,-1 1,1-1,-1-1,1 1,-1-1,0 0,3-2,244-163,-252 167,1 0,-1 0,1 1,-1-1,1 0,-1 1,1-1,0 0,-1 1,1-1,0 1,0-1,-1 1,1 0,0-1,0 1,0 0,0-1,-1 1,1 0,0 0,0 0,0 0,0 0,0 0,0 0,0 0,-1 0,1 0,0 0,0 1,0-1,0 0,0 1,-1-1,1 0,0 1,0-1,-1 1,1-1,0 1,-1 0,1-1,0 1,-1 0,1-1,-1 1,1 0,-1 0,0 0,1-1,-1 1,0 0,1 0,-1 0,0 0,0-1,0 1,0 0,0 0,0 0,0 0,0 0,0 0,0 0,0-1,-1 2,2 23,-1-19,-1 0,1-1,0 1,0 0,1-1,0 1,0 0,0-1,0 1,1-1,0 1,0-1,1 0,-1 0,1 0,0 0,1 0,-1-1,1 1,0-1,0 0,0 0,1-1,0 1,2 0,0-1,1 0,0 0,-1-1,1 0,0-1,0 0,0 0,0 0,0-1,1 0,-1-1,0 0,0 0,0-1,-1 0,1 0,0-1,-1 0,1 0,-1 0,4-3,15-9,-1-2,0 0,-1-1,-1-2,9-9,-3 2,-2-2,-1 0,-1-2,-2-1,-1 0,-1-2,-2 0,-1-2,-2 0,-2 0,-1-2,-2 0,3-20,-6 20,-4 29,-1-1,-1 0,0 0,0 0,-1 0,0 0,-1 0,0-1,0 1,-1 0,-1 0,1 0,-4-7,5 16,-1 0,1 0,-1 0,0 0,1 0,-1 1,0-1,0 0,0 0,1 0,-1 1,0-1,0 1,0-1,0 1,0-1,0 1,0-1,-1 1,1 0,0 0,0-1,0 1,0 0,0 0,0 0,-1 0,1 1,0-1,0 0,0 0,0 1,0-1,0 0,0 1,0-1,0 1,0-1,0 1,0 0,0 0,0-1,0 1,1 0,-1 0,0 0,1 0,-1-1,0 1,1 1,-37 48,26-22,1 0,2 1,1 0,1 0,2 1,1 0,1-1,2 1,0 0,2 0,2 0,-2 48,0 199,25-141,-48-203,17 42</inkml:trace>
  <inkml:trace contextRef="#ctx0" brushRef="#br0" timeOffset="7514.608">11346 437,'29'0,"28"0,10 0,3 0,-6 0,-9 0,-4 0,-6 0,-5 0,-6 0,-3 0,-2 0,-2 0,0 0,0 0,1 0,-6 0</inkml:trace>
  <inkml:trace contextRef="#ctx0" brushRef="#br0" timeOffset="7761.775">12447 578,'-5'29,"-1"14,0 0</inkml:trace>
  <inkml:trace contextRef="#ctx0" brushRef="#br0" timeOffset="7920.292">12390 295</inkml:trace>
  <inkml:trace contextRef="#ctx0" brushRef="#br0" timeOffset="8231.212">12813 521,'-6'14,"1"-1,0 1,1 0,0 0,1 0,0 0,1 1,1-1,0 1,1 0,1-1,0 1,1-1,1 0,0 1,1 0,-2-11,1 0,-1-1,0 1,1-1,0 0,0 0,0 0,0 0,0 0,1-1,-1 1,1-1,0 0,0 0,-1 0,1-1,0 1,1-1,-1 0,0 0,0 0,0-1,1 1,-1-1,0 0,0-1,1 1,-1-1,0 0,0 0,3-1,4 0,0-1,-1-1,1 0,-1 0,0-1,0-1,0 0,-1 0,0 0,0-1,5-6,-6 6,0 0,-1 0,0-1,0 0,-1 0,0-1,0 1,-1-1,0-1,-1 1,0-1,0 0,-1 0,-1 0,1 0,-2 0,1 0,-1-1,-1 1,0-1,0 1,-1-1,-1 1,1 0,-2 0,1 0,-2 0,1 0,-1 0,-4-6,5 13,0-1,0 1,0 0,-1 0,1 1,-1-1,0 1,0 0,0 0,0 0,0 0,0 1,0 0,0 0,-1 0,1 0,0 0,-1 1,1 0,-1 0,1 0,0 1,-1-1,1 1,0 0,-5 1,-15 5</inkml:trace>
  <inkml:trace contextRef="#ctx0" brushRef="#br0" timeOffset="8647.47">13237 719,'212'-124,"-204"118,-7 5,0-1,0 1,0-1,0 1,1 0,-1-1,1 1,-1 0,1 0,-1 0,1 0,0 0,-1 0,1 1,0-1,0 0,-1 1,1-1,0 1,0 0,0 0,0 0,0 0,0 0,-1 0,1 0,0 1,0-1,0 0,0 1,-1 0,1-1,0 1,0 0,-1 0,1 0,-1 0,1 0,0 1,20 51,-21-47,1 1,0-1,0 0,1 0,-1 0,1-1,1 1,-1-1,1 0,0 0,0 0,0 0,1 0,0-1,0 0,0 0,1 0,5-1,1 0,0-1,0 0,0-1,0-1,0 1,0-2,1 0,-1 0,0-1,-1-1,1 0,0-1,-1 0,0 0,0-1,0-1,0 0,-1 0,0-1,0 0,-1-1,0 0,0-1,15-12,-2-1,0-2,-2 0,0 0,14-26,-1 3,-22 33</inkml:trace>
  <inkml:trace contextRef="#ctx0" brushRef="#br0" timeOffset="10752.546">1 1396,'454'-1,"-112"-27,-62 18,58-25,-39 12,17 5,-22-8,-7 0,316 24,81 2,-298-29,-20 18,-12-7,-44-8,467 25,1434 1,-1719-28,1161 29,830-1,-2021-29,-77 17,-120-3,87 13,-209 3,25-23,-106 44,-48-13,1 0</inkml:trace>
  <inkml:trace contextRef="#ctx0" brushRef="#br0" timeOffset="29589.315">1666 635,'84'69,"-75"-67,0 0,0-1,0 0,0-1,0 0,0 0,0-1,0-1,0 1,0-1,0-1,0 1,-1-2,1 1,-1-1,0 0,0-1,0 0,-1 0,7-7,-11 11,-1-1,1 0,-1 0,0 0,0 0,0 0,0 0,0-1,0 1,0-1,-1 1,1-1,-1 0,0 1,0-1,0 0,0 0,0 0,-1 0,1 0,-1 0,0 0,0 0,0 0,0 0,0 0,-1 0,0 0,1 0,-1 0,0 0,0 1,-1-1,1 0,0 0,-1 1,0-1,1 1,-1 0,0-1,-1 1,1 0,0 0,0 0,-1 1,1-1,-1 0,0 1,1 0,-1-1,0 1,0 0,0 1,-1-1,-13-4,0 2,0 0,0 1,-1 1,1 0,0 1,-1 1,1 1,0 1,0 0,-16 5,25-5,0-1,1 1,-1 0,1 1,-1 0,1 0,0 1,1-1,-1 1,1 1,0-1,0 1,1 0,0 1,0-1,0 1,1 0,0 0,0 1,0-1,1 1,1 0,-1 0,1 0,1 0,-1 0,1 0,1 0,-1 0,1 1,1-1,0 0,0 0,0 0,1 0,2 6,1-4,-1 1,2-1,0 1,0-1,0-1,2 0,-1 0,1 0,0-1,1 0,0 0,0-1,0 0,1-1,0 0,0 0,1-1,0-1,0 0,0 0,4 0,102-24,-64 15,-29 4</inkml:trace>
</inkml:ink>
</file>

<file path=ppt/ink/ink5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1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0,'-4'0,"-3"5,1 6,2 6,0 6,7-2,7-5,2-9,4-6,-1-8,-8-3,-10 0,-9 7,-2 9,5 3,5 5,2 0</inkml:trace>
</inkml:ink>
</file>

<file path=ppt/ink/ink5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2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0,6 0,2 0,3 0,1 0,1 0,-1 0,0 0,0 0,0 0,0 0,-1 0,0 0,-9 0,-9 0</inkml:trace>
</inkml:ink>
</file>

<file path=ppt/ink/ink5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2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0,'10'5,"17"2,9-1,3-1,0-1,-2-2,-2-1,-3-1,-1 0,-7-5,-2-1,0-1,0 2,-2 1</inkml:trace>
</inkml:ink>
</file>

<file path=ppt/ink/ink5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3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14,'40'64,"-26"-40,-2 1,-1 0,0 1,-2 0,-2 1,3 13,18 99,-1 3,-26-138,-1 2,1 0,0 0,0-1,0 1,1 0,0 0,0-1,0 1,1-1,0 0,0 0,0 0,1 0,3 4,-6-9,1-1,-1 1,1 0,-1-1,0 1,1-1,-1 1,1-1,-1 0,0 0,0 1,1-1,-1 0,0 0,0 0,0 0,0 0,0-1,0 1,0 0,0 0,-1-1,1 1,0 0,-1-1,1 1,-1-1,0 1,1-1,-1 1,126-402,-112 370,2 1,1 0,1 1,1 1,5-3,-8 15</inkml:trace>
</inkml:ink>
</file>

<file path=ppt/ink/ink5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4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1 130,'132'-16,"2"6,110 8,-204-3,-39 5,-1-1,1 1,0 0,-1 0,1-1,-1 1,1 0,-1-1,1 1,-1-1,1 1,-1-1,1 1,-1-1,0 1,1-1,-1 1,0-1,1 0,-1 1,0-1,0 1,1-1,-1 0,0 1,0-1,0 0,0 1,0-1,0 0,0 1,0-1,0 0,0 1,-1-1,1 1,0-1,0 0,-1 1,1-1,0 1,-1-1,1 0,0 1,-1-1,1 1,-1 0,1-1,-1 1,1-1,-1 1,1 0,-1-1,1 1,-1 0,0-1,1 1,-1 0,-81-57,63 46</inkml:trace>
</inkml:ink>
</file>

<file path=ppt/ink/ink5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0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52 200,'-2'2,"0"-1,0 0,0 1,1 0,-1-1,0 1,1 0,-1 0,1 0,0 0,0 0,0 0,0 1,0-1,0 0,1 0,-1 1,0-1,1 0,0 1,0-1,0 0,0 1,0 1,0 0,-15 137,10-116,2-1,1 1,0 0,2 0,1-1,1 1,1 0,3 5,-5-16,1-1,0-1,2 1,-1 0,1-1,1 1,0-1,1 0,0-1,1 0,1 0,-1 0,1-1,3 3,-8-12,-1 1,0-1,0 0,0 0,1 0,-1 0,1 0,-1-1,0 1,1-1,-1 0,1 1,-1-1,1 0,0 0,-1-1,1 1,-1 0,1-1,-1 0,0 1,1-1,-1 0,0 0,1 0,-1-1,0 1,0-1,0 1,0-1,0 1,1-3,53-68,-49 61,107-210,-114 220,0 0,1 0,-1 0,0 0,1 1,-1-1,0 0,1 0,-1 1,1-1,-1 0,1 1,0-1,-1 0,1 1,0-1,-1 1,1-1,0 1,0-1,-1 1,1 0,0-1,0 1,0 0,-1 0,1 0,0-1,0 1,0 0,0 0,0 0,-1 0,1 0,0 1,0-1,0 0,0 0,-1 0,1 1,0-1,0 1,0-1,-1 0,1 1,0-1,-1 1,1-1,0 1,-1 0,1-1,-1 1,1 0,-1-1,1 1,-1 0,1 0,-1 0,0-1,1 1,23 52,-17-26,1-1,1 0,2 0,0-1,2-1,5 7,-16-28,0 0,1 0,-1 0,1 0,-1-1,1 1,0-1,0 0,0 0,1 0,-1 0,0-1,1 1,-1-1,1 0,-1 0,1 0,0 0,0-1,-1 1,1-1,0 0,0 0,-1 0,1-1,0 1,-1-1,1 0,0 0,-1 0,1-1,-1 1,1-2,7-2,0 0,-1-1,0-1,0 0,-1 0,0-1,0 0,-1-1,8-9,9-20,-1-1,-2-1,-2-2,-2 0,3-12,-7 19,-1-1,-2-1,-2 0,-1 0,-2 0,-2-1,-1 0,-2 0,-2-20,-7 27,8 32,0-1,0 1,0-1,0 0,0 1,-1-1,1 0,0 1,0-1,0 0,0 1,0-1,0 0,-1 1,1-1,0 0,0 0,-1 1,1-1,0 0,0 0,-1 1,1-1,0 0,0 0,-1 0,1 0,0 1,-1-1,1 0,0 0,-1 0,1 0,0 0,-1 0,1 0,0 0,-1 0,1 0,-1 0,1 0,0 0,-1 0,1 0,0 0,-1 0,1-1,0 1,0 0,-1 0,1 0,0-1,-1 1,1 0,0 0,0-1,-1 1,1 0,0 0,0-1,-4 20,1 2</inkml:trace>
</inkml:ink>
</file>

<file path=ppt/ink/ink5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0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109 280,'15'-1,"0"0,-1-1,0 0,1-1,-1 0,0-2,0 0,-1 0,0-1,1 0,-2-2,11-7,-17 10,0 0,-1-1,1 1,-1-2,-1 1,1 0,-1-1,0 0,-1 0,0 0,0 0,0 0,-1-1,0 1,1-7,-2 10,-1 0,1 1,-1-1,0 0,0 0,0 0,0 1,0-1,-1 0,0 1,0-1,0 0,0 1,0-1,-1 1,0-1,1 1,-1 0,0 0,-1 0,1 0,-1 0,1 0,-1 1,0-1,0 1,0 0,0 0,0 0,0 0,-1 0,-1 0,-7 0,0 1,1 0,-1 1,0 1,1-1,-1 2,1 0,-1 0,1 1,0 0,0 1,0 0,0 1,1 1,0-1,0 1,0 1,1 0,0 0,0 1,1 0,0 1,0 0,1 0,0 0,1 1,0 0,0 0,-3 10,6-13,0 0,0 0,1 0,0 1,0-1,1 1,0-1,0 1,1-1,0 1,0 0,1-1,0 1,0-1,1 1,0-1,0 0,1 1,0-1,0 0,0-1,1 1,0-1,1 1,-1-1,1-1,0 1,1-1,-1 1,1-1,0-1,0 1,1-1,-1-1,1 1,0-1,0 0,0 0,0-1,3 1,64 11,1-3,0-3,0-4,1-2,11-5,-65 3,4 0</inkml:trace>
</inkml:ink>
</file>

<file path=ppt/ink/ink5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7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0,'-24'1,"0"0,0 1,0 2,0 0,0 2,1 0,-18 8,40-14,-1 1,0-1,1 1,-1-1,1 1,-1-1,1 1,-1 0,1 0,-1 0,1 0,0 0,-1 0,1 0,0 1,0-1,0 0,0 1,0-1,0 1,0-1,1 1,-1-1,0 1,1-1,0 1,-1 0,1-1,0 1,-1 0,1-1,0 1,0 0,1-1,-1 1,0 0,0-1,1 1,-1 0,1-1,0 1,-1-1,1 1,0-1,0 1,0-1,0 0,0 1,0-1,0 0,2 1,127 120,-74-37,-55-83,1 1,-1 1,0-1,0 0,-1 0,1 0,-1 0,1 1,-1-1,0 0,0 0,0 1,-1-1,1 0,-1 0,0 1,0-1,0 0,0 0,0 0,-1 0,1 0,-1-1,0 1,0 0,0-1,0 1,0-1,-2 1,-8 5,0-1,-1 0,-1-1,1 0,-1-1,0 0,0-2,0 1,-1-2,1 0,-1 0,0-2,1 0,-1 0,1-1,-1-1,-1-1,-19-9,29 5</inkml:trace>
  <inkml:trace contextRef="#ctx0" brushRef="#br0" timeOffset="447.075">551 311,'23'1,"0"-1,0 0,0-2,0-1,0 0,-1-2,1-1,-1 0,-1-2,1 0,18-12,-36 18,0 0,0 0,0-1,-1 0,1 0,-1 0,0 0,0 0,0-1,0 1,-1-1,1 0,-1 0,0 0,0 0,-1 0,1 0,-1-1,0 1,0 0,0-1,-1 1,1-1,-1 1,0-1,0 1,-1-1,1 1,-1-1,0 1,0 0,-1-1,1 1,-1 0,0 0,0 0,0 0,-1 0,0 1,1-1,-1 1,0-1,-1 1,1 0,0 0,-1 1,0-1,1 1,-1 0,0 0,-8 0,1 1,0 1,0 0,0 0,-1 1,1 1,0 0,0 0,1 1,-1 1,0 0,1 0,0 1,0 0,0 1,1 0,0 0,0 1,0 0,1 1,0 0,1 0,0 1,-3 3,6-7,-1-1,1 1,0 0,0 0,0 1,1-1,0 1,0 0,0 0,1 0,0 0,0 0,0 1,1-1,0 0,0 1,1-1,0 1,0-1,0 1,1-1,0 1,0-1,1 0,0 0,0 1,0-1,1 0,0-1,0 1,0 0,1-1,-1 0,1 0,1 0,-1 0,1-1,0 1,0-1,0 0,0-1,1 1,0-1,4 2,12-1,1 0,0-2,0 0,-1-1,1-2,0 0,0-2,38 0,98-25,-134 18</inkml:trace>
  <inkml:trace contextRef="#ctx0" brushRef="#br0" timeOffset="832.803">1171 283,'44'-10,"-2"-3,0-1,-1-2,0-1,-1-3,5-5,-42 24,0 0,0 0,0-1,0 0,-1 1,1-1,0 0,-1 0,1 0,-1-1,0 1,0-1,0 1,0-1,0 0,-1 1,1-1,-1 0,0 0,1 0,-2 0,1-1,0 1,0 0,-1 0,0 0,0-1,0 1,0 0,0 0,0-1,-1 1,0 0,0 0,0 0,0 0,0 0,0 0,-1 0,1 0,-1 1,0-1,0 0,0 1,0-1,-1 1,1 0,0 0,-1 0,-1-1,-8 1,-1 0,1 0,0 1,-1 1,1 0,0 1,-1 0,1 1,0 1,0 0,0 0,0 1,1 0,-1 1,1 1,0 0,1 0,-1 1,1 0,1 1,-1 0,1 1,-7 8,7-7,0-1,0 1,1 1,0 0,1 0,1 1,-1-1,2 1,0 1,-1 3,4-12,1 0,0 0,0 0,0 0,0 0,1 0,0 0,-1 0,1 0,1 1,-1-1,1 0,0 0,0 0,0 0,0 0,0-1,1 1,0 0,0-1,0 1,0-1,1 1,-1-1,1 0,0 0,0 0,0 0,0-1,0 1,1-1,-1 0,1 0,2 1,14 3,0 0,0-2,1 0,-1-1,1-2,0 0,-1-1,1 0,0-2,-1-1,1-1,10-3,0 0,-4 2</inkml:trace>
  <inkml:trace contextRef="#ctx0" brushRef="#br0" timeOffset="1281.65">1595 396,'153'-135,"-43"-7,-110 142,0 0,0-1,0 1,0-1,0 1,0 0,1-1,-1 1,0-1,0 1,1 0,-1-1,0 1,0 0,1-1,-1 1,0 0,1 0,-1-1,0 1,1 0,-1 0,1 0,-1-1,0 1,1 0,-1 0,1 0,-1 0,0 0,1 0,-1 0,1 0,-1 0,1 0,-1 0,0 0,1 0,-1 0,1 0,-1 0,0 1,1-1,-1 0,1 0,-1 0,0 1,1-1,-1 0,0 1,1-1,-1 0,0 1,0-1,1 0,-1 1,0-1,0 0,0 1,1-1,-1 1,0-1,0 0,0 1,4 34,-4-25,0-1,1-1,0 1,0 0,1-1,0 1,0-1,1 0,0 1,0-1,1-1,0 1,1 0,0-1,0 0,0 0,1 0,0-1,0 0,1 0,-1-1,1 1,1-2,-1 1,1-1,-1 0,1 0,1-1,-1 0,0-1,1 0,-1 0,1 0,0-1,2-1,5-4,-1 0,0-1,1-1,-2-1,1 0,-1-1,0 0,-1-1,0-1,0 0,-1-1,0 0,-1-1,0 0,-1-1,-1 0,0 0,0-1,-2 0,1-1,-2 0,5-15,-3 6</inkml:trace>
</inkml:ink>
</file>

<file path=ppt/ink/ink5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1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6,'-1'-1,"0"0,-1 1,1-1,0 1,0-1,-1 1,1-1,0 1,0 0,-1 0,1-1,-1 1,1 0,0 0,-1 1,1-1,0 0,0 0,-1 1,1-1,0 0,-1 1,1-1,0 1,0 0,0-1,0 1,0 0,-1 0,1 0,1 0,-1 0,0 0,0 0,0 0,0 0,1 0,-1 0,1 1,-1-1,1 0,-1 0,1 1,-1-1,1 0,-10 64,28 201,-9-188,49 331,-29-290,-28-118,-1-1,0 1,0 0,0-1,1 1,-1-1,0 1,1-1,-1 1,0-1,1 1,-1-1,1 1,-1-1,1 0,-1 1,1-1,-1 0,1 1,-1-1,1 0,-1 0,1 1,-1-1,1 0,0 0,-1 0,1 0,-1 0,1 0,0 0,-1 0,1 0,-1 0,1 0,0 0,-1 0,1-1,-1 1,1 0,0 0,-1-1,1 1,-1 0,1-1,-1 1,1 0,-1-1,0 1,1-1,-1 1,1-1,-1 1,0-1,1 1,-1-1,0 1,0-1,21-39,-18 33,14-31,2 1,1 2,2 0,1 0,1 2,2 2,2 0,1 1,1 1,-27 27,-1-1,1 0,-1 1,1-1,0 1,0 0,0 0,1 0,-1 0,0 0,1 1,-1-1,1 1,-1 0,1 0,-1 1,1-1,0 1,0-1,-1 1,1 0,0 1,-1-1,1 1,0 0,-1-1,1 1,0 1,-1-1,0 1,1-1,-1 1,0 0,0 0,0 0,0 1,0-1,0 1,-1-1,1 1,-1 0,0 0,0 0,2 3,29 135,-29-120,-1 0,-1-1,-1 1,-1 0,-1 0,0 0,-3 5,4-25,-1 1,1 0,0 0,-1-1,1 1,0 0,0-1,0 1,0 0,0 0,0-1,1 1,-1 0,0 0,1-1,0 1,-1 0,1-1,0 1,0-1,0 1,0-1,0 0,0 1,0-1,0 0,1 0,-1 1,8-2</inkml:trace>
  <inkml:trace contextRef="#ctx0" brushRef="#br0" timeOffset="450.44">1073 626,'-3'-2,"0"-1,0 1,-1-1,1 1,-1 0,1 0,-1 1,0-1,0 1,0 0,1 0,-1 0,-1 0,1 1,0-1,0 1,0 0,0 0,0 1,0-1,0 1,0 0,0 0,0 1,0-1,1 1,-1-1,0 1,1 0,-1 1,-2 1,-6 4,0 1,1 0,0 1,0 0,1 1,0 0,1 1,-3 4,7-6,0 0,0 0,1 0,0 0,0 1,2 0,-1 0,1 0,1 0,0 0,0 0,1 0,1 0,0 2,-1-10,1 0,0 0,0 0,0 0,0 0,1 0,-1-1,1 1,0 0,0-1,-1 0,2 1,-1-1,0 0,0 0,1 0,-1 0,1-1,-1 1,1-1,0 1,0-1,0 0,-1 0,1 0,0 0,0-1,0 1,1-1,-1 0,0 0,0 0,0 0,0 0,0-1,0 0,0 1,0-1,0 0,0 0,-1-1,1 1,0 0,-1-1,1 0,0 0,-1 0,0 0,0 0,2-2,14-10,-1 0,0-1,-2-1,0-1,0 0,4-9,1 1,111-148,-130 172,0-1,0 1,0 0,0 0,0 0,1 0,-1 0,0 0,1 1,-1-1,0 0,1 1,-1-1,1 1,-1-1,1 1,-1-1,1 1,-1 0,1 0,-1 0,1 0,-1 0,1 0,-1 1,1-1,-1 0,1 1,-1-1,1 1,-1-1,0 1,1 0,-1 0,0 0,1-1,-1 1,0 0,0 1,0-1,0 0,0 0,0 0,0 1,0-1,-1 0,1 1,0-1,-1 0,1 1,-1-1,0 1,1-1,-1 1,0-1,0 1,0-1,0 1,0 0,0-1,7 56,-8-46,1-1,0 0,0 1,1-1,1 1,0-1,0 0,1 0,0 0,1 0,0-1,1 1,0-1,0 0,1 0,0-1,0 0,1 0,0 0,1-1,0 0,0 0,6 3,8-1</inkml:trace>
  <inkml:trace contextRef="#ctx0" brushRef="#br0" timeOffset="851.879">1469 570,'12'12,"0"1,0 1,-2 0,0 0,0 1,-1 0,-1 1,-1 0,0 0,-1 0,-1 1,1 5,25 86,-31-108,0 1,0-1,0 1,1-1,-1 1,0-1,0 1,1-1,-1 1,0-1,1 0,-1 1,1-1,-1 0,0 1,1-1,-1 0,1 1,-1-1,1 0,-1 0,1 0,-1 1,1-1,-1 0,1 0,-1 0,1 0,-1 0,1 0,0 0,-1 0,1 0,-1 0,1 0,-1 0,1-1,-1 1,1 0,-1 0,1 0,-1-1,1 1,-1 0,1-1,-1 1,0 0,1-1,-1 1,0-1,1 1,-1-1,0 1,1 0,-1-1,0 1,0-1,1 1,-1-1,0 0,0 1,0-1,0 1,0-1,17-39,-16 37,73-203,-73 203,-1 1,1 0,0 0,0-1,0 1,0 0,0 0,0 0,1 0,-1 1,1-1,-1 0,1 0,0 1,0-1,-1 1,1 0,0-1,0 1,0 0,1 0,-1 0,0 1,0-1,0 0,1 1,-1-1,0 1,1 0,-1 0,0 0,1 0,1 1,6 8</inkml:trace>
  <inkml:trace contextRef="#ctx0" brushRef="#br0" timeOffset="4833.087">1920 683,'17'6,"0"0,0-1,0-1,1-1,0 0,-1-1,1-1,0-1,0 0,4-2,-16 2,0-1,1 0,-1 0,0 0,0-1,0 0,-1 0,1 0,0-1,-1 0,1 0,-1 0,0-1,0 0,-1 0,1 0,-1 0,1-1,-1 0,-1 0,1 0,-1 0,0 0,0-1,0 1,-1-1,0 0,0 0,0 0,-1 0,0 0,0-6,-2 9,0-1,0 0,-1 1,0 0,1-1,-1 1,0 0,-1 0,1 0,0 0,-1 0,0 0,1 1,-1-1,0 1,0 0,-1 0,1 0,0 0,-1 1,1-1,-1 1,0 0,1 0,-1 0,0 1,1-1,-1 1,-110 2,105 0,-1 0,0 1,1 1,0 0,0 0,0 0,0 1,1 1,0-1,0 1,0 1,1 0,0 0,0 0,1 1,0-1,0 2,0-1,1 1,1 0,0 0,-1 2,2-6,1 0,0 0,0 1,0-1,1 0,0 1,0-1,0 1,1-1,0 1,0-1,0 1,1-1,-1 1,1-1,1 1,-1-1,1 0,0 1,0-1,0 0,4 4,6 3,0 0,1-1,1 0,0-1,0-1,1 0,0-1,1 0,-1-1,1-1,1-1,-1 0,1-1,0-1,0-1,0 0,0-1,15-1,19-5,-32-1</inkml:trace>
</inkml:ink>
</file>

<file path=ppt/ink/ink5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8,'-1'-1,"1"0,-1 1,0-1,1 1,-1-1,0 1,0-1,1 1,-1-1,0 1,0 0,0-1,0 1,0 0,0 0,1 0,-1 0,0 0,0 0,0 0,0 0,0 0,0 0,0 0,0 1,1-1,-1 0,0 1,0-1,0 0,0 1,1-1,-1 1,0-1,0 1,1 0,-1-1,1 1,-1 0,0-1,1 1,-1 0,1 0,0 0,-1-1,1 1,0 0,-1 1,-16 42,1 151,-1 38,-11-35,28-178,1-13,-1 0,0 0,0 0,0 0,-1 0,-1 0,1 0,-1 0,0-1,0 1,-1 0,-1 2,-4-17,6-5</inkml:trace>
</inkml:ink>
</file>

<file path=ppt/ink/ink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3:40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1 767,'0'-15,"0"23,0 25,0 705,28-513,-45-44,6-25,11-153,1 0,-1 0,1 0,0 0,0 0,0-1,0 1,1 0,-1-1,1 1,0-1,-1 1,1-1,0 0,1 0,-1 0,0 0,1 0,-1 0,1 0,-1-1,1 0,0 1,-1-1,1 0,0 0,0 0,0-1,0 1,0-1,1 1,98-3,71-29,53 19,-29-6,-173 19</inkml:trace>
  <inkml:trace contextRef="#ctx0" brushRef="#br0" timeOffset="365.494">1779 1754,'-79'58,"2"3,4 4,-28 32,-81 57,130-123,28-21</inkml:trace>
  <inkml:trace contextRef="#ctx0" brushRef="#br0" timeOffset="669.482">1215 1754,'75'77,"3"-4,3-3,87 57,51 36,-191-155,-16-8</inkml:trace>
  <inkml:trace contextRef="#ctx0" brushRef="#br0" timeOffset="1801.99">311 62,'1'0,"-1"0,0 0,0 1,0-1,0 0,0 1,0-1,0 0,0 0,0 1,0-1,0 0,0 1,0-1,0 0,0 1,0-1,0 0,0 0,0 1,0-1,-1 0,1 0,0 1,0-1,0 0,0 0,-1 1,1-1,0 0,0 0,0 0,-1 1,1-1,0 0,-1 0,1 0,0 0,0 0,-1 1,1-1,0 0,-1 0,1 0,0 0,0 0,-1 0,1 0,0 0,-1 0,1 0,0 0,-1 0,1-1,0 1,0 0,-1 0,1 0,0 0,0 0,-1-1,1 1,0 0,0 0,-1 0,5 36,-2-27,3 83,-6-71,1 0,1 0,1 0,1-1,1 1,0-1,2 0,0 0,1 0,1-1,1 0,5 7,-13-25,0 1,0 0,0-1,0 1,0-1,1 0,-1 1,1-1,-1 0,1 0,-1 0,1 0,-1 0,1 0,0 0,0 0,-1-1,1 1,0-1,0 0,0 1,0-1,-1 0,1 0,0 0,0 0,0 0,0 0,0-1,0 1,-1-1,1 1,0-1,0 0,-1 0,1 0,0 1,-1-2,1 1,-1 0,1-1,53-60,-31 18,-1-1,-3-1,-1 0,-2-1,3-21,21-58,-40 126,-1 1,0-1,1 1,-1-1,0 1,1 0,-1-1,1 1,-1-1,1 0,-1 1,1-1,-1 1,1-1,0 0,-1 1,1-1,0 0,-1 0,1 1,-1-1,1 0,0 0,0 0,-1 0,1 0,0 0,-1 0,1 0,0 0,-1 0,1 0,0-1,-1 1,1 0,-1 0,1-1,0 1,-1 0,1-1,-1 1,1-1,-1 1,1-1,-1 1,1-1,-1 1,1-1,-1 1,0-1,1 1,-1-1,0 0,1 1,-1-1,39 188,-9-63,-5 1,-6 1,-4 18,-14-118,-1 0,-2-1,0 1,-1-1,-2 0,-1 0,-6 17,8-30,0-1,0 0,-2 0,1-1,-1 1,-1-1,0 0,0-1,-1 0,0 0,-1-1,0 0,0 0,-1-1,0 0,0-1,-5 2,11-5,0-1,0 0,0 0,0-1,0 1,-1-1,1 0,0 0,-1 0,1-1,-1 1,1-1,-1 0,1-1,-1 1,1-1,0 0,-1 0,1 0,0 0,-1-1,1 0,0 0,0 0,1 0,-1-1,0 1,1-1,-1 0,1 0,0-1,-1 0,-1-3,1-1,0 0,0 0,1 0,0-1,1 1,-1-1,2 1,-1-1,1 0,0 1,1-1,0 0,1 0,-1 0,2 1,-1-1,1 0,1 1,-1-1,1 1,1 0,2-4,6-12,1 0,1 1,1 1,1 1,1 0,1 1,5-4,7-5,1 1,2 1,0 1,2 2,26-12,-26 19,-4 6</inkml:trace>
</inkml:ink>
</file>

<file path=ppt/ink/ink5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7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0 147,'29'-10,"14"-7,5-2,-2 3,-3 4,-4 4,-4-1,-3 1,-3 1,-1 3,0 1,-1 2,1 0,-1 1,1-4,0-2,0-5,-5 0</inkml:trace>
</inkml:ink>
</file>

<file path=ppt/ink/ink5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8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0,'-16'154,"6"1,8 47,3 22,-1-222,0 0,0-1,0 1,0 0,0-1,0 1,0 0,1-1,-1 1,0 0,1-1,0 1,-1-1,1 1,0-1,0 1,0-1,0 1,0-1,0 0,0 0,0 0,1 1,-1-1,0 0,1 0,-1-1,1 1,-1 0,1 0,0-1,-1 1,1-1,-1 1,1-1,0 0,-1 0,1 0,0 0,0 0,-1 0,1 0,0 0,-1-1,1 1,-1-1,1 1,0-1,-1 1,1-1,-1 0,1 0,-1 0,0 0,1 0,-1 0,0 0,0-1,0 1,0 0,0-1,0 1,0 0,0-1,0 0,94-104,-67 81,-20 16,1 1,-1 0,1 0,1 1,0 0,-1 1,2 0,-1 0,1 1,0 1,0 0,0 0,1 1,-9 2,-1 1,0 0,0 0,1 0,-1 0,0 1,0-1,1 0,-1 1,0 0,0-1,0 1,0 0,0 0,0 0,0 0,0 1,0-1,-1 0,1 1,0 0,-1-1,1 1,-1 0,0-1,1 1,-1 0,0 0,0 0,0 0,0 0,-1 1,1-1,-1 0,1 0,-1 0,0 1,0-1,0 0,0 2,-10 93,7-89,2-5,-1 0,1 1,0-1,-1 1,2-1,-1 1,0-1,1 1,0-1,0 1,0 0,0-1,0 1,1 0,-1-1,1 1,0-1,0 1,1-1,0 2,8 6</inkml:trace>
</inkml:ink>
</file>

<file path=ppt/ink/ink5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8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260 421,'-47'39,"22"-20,1 1,1 1,0 1,2 0,0 2,2 1,1 0,-2 5,19-28,-1-1,1 0,-1 1,1-1,0 1,-1 0,1-1,0 1,0 0,0 0,0 0,0 0,1 0,-1 0,1 0,-1 0,1 0,0 0,0 0,-1 0,1 0,1 0,-1 0,0 0,1 0,-1 0,1 0,-1 0,1 0,0 0,0 0,0 0,0 0,0-1,0 1,0 0,1-1,-1 1,1-1,-1 1,1-1,-1 0,1 0,0 0,0 0,0 0,0 0,-1 0,1 0,0-1,0 1,0-1,1 1,-1-1,13-6,0 0,0 0,-1-2,0 0,0 0,-1-1,0-1,0 0,-1-1,-1-1,0 1,0-2,2-4,83-93,-96 109,1 0,-1 1,0-1,1 0,-1 0,1 1,-1-1,1 1,-1-1,1 0,0 1,-1-1,1 1,0-1,-1 1,1-1,0 1,0 0,-1-1,1 1,0 0,0 0,0 0,-1-1,1 1,0 0,0 0,0 0,-1 0,1 0,0 0,0 1,0-1,0 0,-1 0,1 1,0-1,0 0,-1 1,1-1,0 1,-1-1,1 1,0-1,-1 1,1-1,-1 1,1 0,-1-1,1 1,-1 0,1-1,-1 1,0 0,1 0,-1-1,0 1,1 0,-1 0,0 0,0 0,-4 57,3-48,-1-6,1-1,0 0,0 1,0-1,0 1,0 0,1-1,0 1,0-1,0 1,0 0,0-1,1 1,0 0,-1-1,1 1,1-1,-1 0,0 1,1-1,0 0,-1 0,1 0,1 0,-1 0,0 0,1-1,-1 1,1-1,0 1,0-1,0 0,0 0,0 0,0-1,1 1,-1-1,0 0,1 0,-1 0,1 0,0-1,-1 1,2-1,10-4,0-1,-1 0,1-1,-1-1,-1 0,1-1,-1 0,-1-1,0-1,0 0,1-2,-3 4,135-153,-121 130,-1 1,-2-1,-1-1,-1-1,-2 0,-2-1,0-1,-3-1,7-31,-18 65,1 0,-2 0,1 0,0 0,0 0,-1 0,1 0,-1-1,1 1,-1 0,0 0,0-1,0 1,0 0,0 0,-1 0,1-1,-1 1,1 0,-1 0,0 0,0 0,0 0,0 0,0 0,-1 0,1 0,0 0,-1 1,1-1,-1 0,0 1,0 0,1-1,-1 1,0 0,0 0,0 0,0 0,0 0,-1 0,1 1,0-1,0 1,0 0,-1-1,1 1,-1 0,-2 1,1 0,-1 1,1-1,0 1,0 0,-1 0,1 0,0 0,1 1,-1 0,0 0,1 0,0 0,0 0,0 1,0-1,0 1,0 0,1 0,0 0,0 0,0 0,0 1,1-1,0 0,0 1,0 1,-6 131,9-110,-2-10,0 13,1-1,2 1,1-1,1 0,1 0,4 5,1 2,-8-23,0 0,1 0,1-1,0 1,1-1,0 0,0-1,1 0,1 0,0 0,1-1,0 0,8 7,-17-17,0 1,1-1,-1 0,1 1,-1-1,0 0,1 1,-1-1,1 0,-1 1,0-1,1 0,-1 0,1 0,-1 0,1 0,-1 1,1-1,-1 0,1 0,-1 0,1 0,-1 0,1 0,-1 0,1-1,-1 1,1 0,-1 0,1 0,-1 0,1-1,-1 1,1 0,-1-1,0 1,1 0,-1 0,1-1,-1 1,0-1,1 1,-1 0,0-1,0 1,1-1,-1 1,0-1,0 1,0-1,0 1,1-1,-1 1,0-1,0 1,0-1,0 1,0-1,0 1,0-1,0 1,0-1,-1 1,1-1,0 1,0-1,0 1,-1-1,0-14</inkml:trace>
</inkml:ink>
</file>

<file path=ppt/ink/ink5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9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0,'57'0,"29"0,5 0,-4 0,-12 0,-13 0,-13 0,-10 0,-7 0,-9 0</inkml:trace>
</inkml:ink>
</file>

<file path=ppt/ink/ink5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4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1 111,'0'-1,"0"0,0 0,1 0,-1 0,1 1,-1-1,0 0,1 0,0 1,-1-1,1 0,-1 1,1-1,0 1,-1-1,1 0,0 1,0 0,-1-1,1 1,0-1,0 1,0 0,0 0,-1-1,1 1,0 0,0 0,0 0,0 0,0 0,0 0,0 0,-1 0,1 1,0-1,0 0,0 0,0 1,-1-1,1 1,0-1,0 0,-1 1,1 0,0-1,0 1,-1-1,1 1,-1 0,1-1,-1 1,1 0,-1 0,1-1,-1 2,35 52,-30-43,172 266,-134-227,-23-93,-5-17,-9 30,2 1,1 0,1 0,1 1,2 0,2-2,92-139,-94 145</inkml:trace>
</inkml:ink>
</file>

<file path=ppt/ink/ink5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4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97,'313'0,"-146"26,-167-26,1 0,-1 0,1 1,0-1,-1 0,1 0,0 0,-1 1,1-1,0 0,-1 0,1 0,0 0,-1 0,1-1,0 1,-1 0,1 0,-1 0,1 0,0-1,-1 1,1 0,0-1,-1 1,1 0,-1-1,1 1,-1-1,1 1,-1-1,0 1,1-1,-1 1,1-1,-1 1,0-1,1 0,-1 1,0-1,0 0,0 1,0-1,1 1,-1-1,0 0,0 1,0-1,0 0,0 1,0-1,-1 0,1 1,0-1,0 0,0 1,-1-1,1 0,0 1,-28-37,20 28,-15-31,20 24</inkml:trace>
</inkml:ink>
</file>

<file path=ppt/ink/ink5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0 104,'1'0,"-1"0,0 1,1-1,-1 0,1 0,-1 0,0 0,1 0,-1 0,1 0,-1 0,0 0,1 0,-1 0,1 0,-1 0,0-1,1 1,-1 0,1 0,-1 0,0 0,1-1,-1 1,0 0,1 0,-1-1,0 1,0 0,1-1,-1 1,0 0,0-1,1 1,-1 0,0-1,0 1,0-1,0 1,0 0,0-1,1 1,-1-1,0 1,0 0,0-1,0 1,0-1,-1 1,1 0,0-1,0 1,0-1,0 1,0 0,0-1,-1 1,1 0,0-1,0 1,-1 0,1-1,0 1,0 0,-1-1,1 1,40 5,-36-5,85 9,-1-3,1-5,3-4,36 1,-27 1,-101 1,0 0,1 0,-1 0,1 0,-1 0,1 0,-1 0,1 0,-1 0,1 0,-1-1,1 1,-1 0,0 0,1 0,-1-1,1 1,-1 0,0-1,1 1,-1 0,0-1,1 1,-1 0,0-1,0 1,1-1,-1 1,0-1,0 1,0-1,0 1,1 0,-1-1,0 1,0-1,0 1,0-1,0 1,0-1,0 1,0-1,-1 1,1-1,0 1,0-1,0 1,0 0,-1-1,1 1,0-1,0 1,-1-1,1 1,0 0,-1-1,1 1,0 0,-1-1,1 1,-1 0,1 0,0-1,-1 1,1 0,-1 0,-27-21,-70-31,81 43</inkml:trace>
</inkml:ink>
</file>

<file path=ppt/ink/ink5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5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83,'1'-2,"1"0,-1 0,1 0,-1 0,1 1,0-1,0 0,-1 1,1 0,0-1,0 1,1 0,-1 0,0 0,0 0,0 1,1-1,-1 1,0-1,1 1,-1 0,0 0,1 0,-1 0,1 0,0 0,338-3,-267 3,-62 0</inkml:trace>
  <inkml:trace contextRef="#ctx0" brushRef="#br0" timeOffset="271.087">29 252,'14'0,"15"0,7 0,2 0,-1 0,-1 0,-3 0,-1 0,-2 0,-2 0,1 0,-2 0,1 0,0 0,0 0,-5 0</inkml:trace>
  <inkml:trace contextRef="#ctx0" brushRef="#br0" timeOffset="1289.671">734 421,'320'-143,"-297"132,-1-1,0-1,-1-1,-1-1,0 0,-2-2,1 0,-2-1,0-1,-1 0,10-18,-26 36,1 0,0 0,-1 0,1 0,-1-1,0 1,1 0,-1 0,0 0,0-1,1 1,-1 0,0 0,0-1,-1 1,1 0,0 0,0-1,0 1,-1 0,1 0,-1 0,1 0,-1-1,1 1,-1 0,0 0,0 0,1 0,-1 0,0 1,0-1,0 0,0 0,0 0,0 1,0-1,0 1,0-1,0 1,-1-1,1 1,0-1,0 1,0 0,-1 0,1 0,0 0,0 0,-1 0,1 0,0 0,0 0,-1 0,1 1,0-1,0 0,0 1,0-1,0 1,-1 0,1-1,0 1,0 0,0-1,0 1,1 0,-1 0,0 0,0 1,-10 1,0 1,1 0,0 1,0 0,0 1,1 0,0 0,0 1,0 0,1 1,0 0,0 0,1 1,0 0,1 0,0 0,0 1,1 0,0 0,1 1,0-1,-1 9,5-16,-1 0,1 0,1 1,-1-1,0 0,1 0,0 0,0 0,0 0,0 0,0 0,1 0,-1 0,1 0,-1-1,1 1,0 0,0-1,1 0,-1 1,0-1,1 0,-1 0,1-1,0 1,0 0,-1-1,1 0,0 1,0-1,0 0,1-1,0 1,109 10,-87-10,0-2,0 0,-1-2,1-1,-1-1,1-1,-1-1,-1-1,0-1,0-1,9-7,11-10,-1-3,-2-2,-1-1,11-14,-52 48,0-1,0 0,0 0,0 0,0 1,0-1,0 0,0 0,0 0,0-1,0 1,0 0,0 0,0-1,0 1,0 0,0-1,0 1,0-1,0 1,0-1,1 1,-1-1,0 0,0 1,1-1,-1 0,0 0,1 0,-1 0,1 1,-1-1,1 0,-1 0,1 0,0 0,-1 0,1 0,0 0,0 0,0 0,0 0,0 0,0 0,0 0,0 0,0 0,0 0,0 0,1 0,-1 0,0 0,1 0,-1 0,1 0,-1 0,1 0,0 0,-1 1,1-1,0 0,-1 0,1 1,0-1,0 0,-11 4,1 0,-1 0,0 1,1 1,0-1,0 1,0 1,1 0,-1 0,2 0,-6 6,10-9,0 0,0 0,0 1,0-1,1 1,0 0,-1-1,1 1,1 0,-1 0,0 1,1-1,0 0,0 0,0 1,1-1,-1 0,1 1,0-1,0 1,1-1,-1 0,1 1,0-1,0 0,1 0,-1 1,1-1,3 1,0 0,1-1,-1 1,1-1,0 0,0 0,0-1,1 0,-1 0,1-1,0 1,-1-2,1 1,0-1,0 0,0 0,0 0,1-1,-1-1,0 1,0-1,0 0,0 0,1-2,17 2,0 0,-1-1,0-1,0-2,0 0,0-1,-1-1,0-2,-1 0,0-1,0-1,-1-2,0 0,-1-1,-1 0,0-2,-1 0,1-3,-13 12,-3 5,0 0,-1 1,0-1,1 0,-1 0,0-1,0 1,0 0,0-1,0 1,-1-1,1 0,-1 1,0-1,0 0,0 0,0 0,0 0,0 0,-1 0,0 0,1 0,-1 0,0 0,-1 0,1-3,-4 5,0 1,0-1,0 1,-1 0,1 0,0 0,0 1,0 0,0-1,0 1,1 0,-1 1,0-1,0 1,1 0,-1 0,1 0,-1 0,1 0,0 1,0 0,0 0,0-1,1 2,-1-1,2-2,-8 6,-1 1,2 1,-1 0,1 0,0 0,1 1,0 0,1 1,0-1,1 1,0 1,1-1,0 0,0 1,1 0,1 0,0 0,1 0,0 0,4-5,0-1,0 0,0-1,1 1,0-1,0 1,1-1,0 0,-1-1,2 1,-1-1,0 0,1 0,0-1,0 0,0 0,0 0,0-1,1 1,-1-2,1 1,-1-1,1 0,0 0,-1-1,1 1,0-2,0 1,-1-1,1 0,0 0,-1-1,1 0,-1 0,0 0,2-2,46-58,-46 46</inkml:trace>
</inkml:ink>
</file>

<file path=ppt/ink/ink5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9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12 178,'-10'271,"9"-239,12-44,57-165,-42 135,1 0,2 2,2 2,2 0,16-13,-45 47,1 0,0 0,0 1,0-1,0 1,0 0,1 0,0 1,-1 0,1 0,0 0,0 1,0-1,0 1,0 1,0-1,3 1,-6 2,0 0,-1 0,1 0,-1 0,1 1,-1-1,0 1,0 0,0-1,-1 1,1 0,-1 0,1 0,-1 0,0 0,0 0,0 0,-1 1,1-1,-1 0,0 0,0 1,0 2,3 13,4 9,-2-3</inkml:trace>
</inkml:ink>
</file>

<file path=ppt/ink/ink5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9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1 135,'33'0,"31"0,9 0,-3 0,-9 0,-9 0,-10 0,-16 0,-13-5,-13-1,-6-5,-8 0,-1-4,-3-3,2-4,3-3,4 3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1:28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9285 347,'-23'5,"1"1,0 1,0 1,1 1,0 1,0 0,1 2,1 1,0 0,0 1,2 1,0 1,-10 12,11-3,1 0,1 2,2 0,0 0,2 1,1 1,1-1,2 1,1 1,-2 27,4-37,-1 5,1 1,1 0,2 0,0 0,2 0,1 0,1-1,1 1,1-1,1 0,1-1,1 1,2-2,0 1,8 9,-7-11,1-2,1 0,0 0,2-1,0-1,1-1,5 3,-22-19,0-1,1 0,-1 0,0 1,1-1,-1 0,1 1,-1-1,1 0,-1 0,0 0,1 0,-1 1,1-1,-1 0,1 0,-1 0,1 0,-1 0,1 0,-1 0,1 0,-1 0,1 0,-1 0,0-1,1 1,-1 0,1 0,-1 0,1-1,-1 1,0 0,1 0,-1-1,1 1,-1 0,0-1,1 1,-1 0,0-1,0 1,1-1,-1 1,0-1,0 1,0 0,1-1,-1 1,0-1,0 1,0-1,0 1,0-1,0 1,0-1,0 1,0-1,0 1,0-1,0 1,-1 0,1-1,0 1,0-1,0 1,-1-1,1 1,0-1,0-15</inkml:trace>
  <inkml:trace contextRef="#ctx0" brushRef="#br0" timeOffset="352.27">9624 628,'-114'390,"68"-179,45-209,0 0,0 0,-1 1,2-1,-1 0,0 1,0-1,1 0,0 1,-1-1,1 1,0-1,0 1,0-1,0 1,1-1,-1 0,1 1,-1-1,1 1,0-1,0 0,0 0,0 1,0-1,1 0,-1 0,1 0,-1 0,1-1,0 1,0 0,0-1,0 1,0-1,0 1,0-1,0 0,0 0,1 0,-1 0,0-1,1 1,-1-1,1 1,-1-1,1 0,1 0,64-36,-49 23</inkml:trace>
  <inkml:trace contextRef="#ctx0" brushRef="#br0" timeOffset="718.539">9991 601,'-24'92,"3"2,4 0,5 1,4 1,3 35,24-52,-23-87,-5-15,0 0,-2 0,-1 1,-1 1,-1 0,-1 1,-4-4,7 12,6 2,-1 1,0 1,-1-1,0 1,0 1,-1-1,0 2,0-1,-1 1,1 0,-1 1,-1 0,1 1,-1 0,0 1,1 0,-1 0,-1 1,1 1,-11-1,-19 29,29-9</inkml:trace>
  <inkml:trace contextRef="#ctx0" brushRef="#br0" timeOffset="1318.767">10189 741,'-6'23,"2"0,0-1,1 1,2 0,0 0,2 1,0-1,2 0,5 21,-8-38,0 0,0-1,1 1,0 0,0 0,1-1,-1 1,1 0,1-1,-1 0,1 1,0-1,0 0,0 0,1-1,-1 1,1-1,0 0,1 0,-1 0,1 0,0-1,0 0,0 0,0 0,0 0,1-1,-1 0,1 0,-1-1,1 1,0-1,0 0,0-1,0 0,-1 0,1 0,0 0,0-1,2 0,5-7,0 0,-1 0,0-1,0-1,-1 0,0-1,-1 0,0 0,0-1,-2 0,1-1,2-8,0 6,88-104,-103 151,-7 6,7-31,0 1,0 0,1-1,0 1,1 0,0 1,0-1,1 0,0 0,0 1,1-1,0 1,0-1,1 0,0 1,1-1,0 0,0 0,0 0,1 0,1 0,-1 0,1-1,1 0,-1 0,1 0,5 6,-5-10,0-1,0 1,1-1,-1 1,1-1,-1-1,1 1,0-1,0 0,-1-1,1 1,0-1,0 0,0 0,0-1,-1 0,1 0,0 0,-1-1,1 0,-1 0,1 0,-1-1,0 0,1 0,9-6,1 0,-1-2,-1 0,0 0,-1-1,0-1,6-8,-11 12,30-34,-2-1,-1-2,-3-1,23-45,-51 83,0-1,0 0,-1 0,0 0,0-1,-1 1,-1-1,0 1,0-1,-1 0,-1 1,1-1,-2 1,-2-11,-3 3</inkml:trace>
  <inkml:trace contextRef="#ctx0" brushRef="#br0" timeOffset="-1116.204">7620 1052,'173'-11,"163"-53,-248 48,-83 10</inkml:trace>
  <inkml:trace contextRef="#ctx0" brushRef="#br0" timeOffset="-846.094">8016 628,'4'39,"3"31,-1 9,-6 1,-3-9,-1-12,0-10,1-10,1-6,1-3,0-4,1 1,0-1,5-5,1 0,0-5</inkml:trace>
  <inkml:trace contextRef="#ctx0" brushRef="#br0" timeOffset="4587.445">11882 911,'-5'-4,"-1"1,0 0,-1 0,1 1,0-1,-1 1,1 0,-1 1,0 0,0 0,1 1,-1-1,0 1,0 1,0-1,0 1,1 0,-1 1,1 0,-1 0,1 0,-1 1,-4 1,0 0,0 0,1 1,-1 0,1 1,0 0,1 1,0 0,0 0,0 1,1 0,0 0,1 1,0 0,0 1,1-1,0 1,1 0,0 1,0 0,1-1,1 1,0 1,0-1,1 0,0 1,1 0,2-9,-1 0,0 0,1 1,0-1,0 0,0 0,0 0,0 0,0 0,1 0,0 0,-1 0,1 0,0-1,1 1,-1-1,0 1,1-1,-1 0,1 0,0 0,-1 0,1-1,0 1,0-1,0 0,0 1,1-1,-1-1,3 2,3-1,-1 0,1 0,-1 0,1-1,-1 0,1-1,-1 0,1 0,-1-1,0 0,5-2,14-8,-1-2,0-1,-1-1,0-1,-2-1,0-1,-1-1,-1-1,1-3,-16 18,0-1,0 0,-1-1,0 0,0 1,-1-1,0-1,-1 1,1-1,1-7,-5 25,1 1,0-1,1 0,0-1,0 1,1 0,0-1,1 1,-1-1,2 0,-1 0,5 5,4 11,1-2,0 0,2-1,0 0,16 14,-15-21</inkml:trace>
  <inkml:trace contextRef="#ctx0" brushRef="#br0" timeOffset="4967.418">12249 882,'3'2,"1"0,-2 0,1 0,0 0,0 0,-1 1,1-1,-1 1,0 0,0 0,0 0,0 0,0 0,0 0,-1 0,0 0,0 1,0-1,1 3,39 192,-16-141,-24-56,0 0,0 0,0 0,0-1,0 1,0 0,1 0,-1-1,0 1,0-1,1 1,-1-1,0 1,1-1,-1 0,0 0,1 0,-1 0,0 0,1 0,-1 0,1 0,-1 0,0-1,1 1,-1 0,0-1,0 1,1-1,-1 0,0 1,0-1,0 0,0 0,0 0,0 0,0 0,0 0,0 0,0 0,0 0,-1 0,1-1,17-21,-2 0,-1-1,-1-1,-1 0,-1-1,-1-3,2 1,21-41,-22 52</inkml:trace>
  <inkml:trace contextRef="#ctx0" brushRef="#br0" timeOffset="5302.38">12757 1052,'25'-12,"-1"-1,0-1,-1-1,-1-1,0-1,19-19,-38 34,1 0,-1 0,0 0,0-1,0 0,0 1,0-1,-1 0,1 0,-1 0,0 0,0-1,0 1,0-1,-1 1,0-1,1 0,-1 1,0-1,-1 0,1 0,-1 0,1 0,-1 1,0-1,-1 0,1 0,-1 0,0 0,1 0,-2 1,1-1,0 0,-1 1,0-1,0 1,0 0,0-1,0 1,0 0,-1 0,-3 0,0-1,0 2,0-1,-1 0,1 1,-1 0,1 1,-1 0,0 0,1 0,-1 0,0 1,0 1,1-1,-1 1,0 0,0 0,1 1,-1 0,1 0,0 1,0-1,-2 2,-9 5,0 0,0 1,1 1,1 1,0 0,0 1,-7 9,16-16,0 0,1 0,0 1,0-1,1 1,0 1,0-1,1 1,0-1,0 1,0 0,1 0,1 0,-1 0,1 0,0 0,1 1,0-1,1 0,-1 0,1 1,1-1,0 0,0 0,0 0,1-1,1 1,-1-1,1 1,0-1,1 0,-1 0,1-1,1 0,-1 0,1 0,1 0,11 6,0-1,1 0,1-2,0 0,0-2,0 0,1-1,0-1,0-1,0-1,1 0,-1-2,9-1,68-15,-72 10</inkml:trace>
  <inkml:trace contextRef="#ctx0" brushRef="#br0" timeOffset="5868.896">13067 205,'28'23,"-2"2,-1 0,-1 2,-1 1,-1 1,-2 0,-1 2,-1 0,-1 1,-3 1,0 0,-2 1,-2 0,0 1,-3 0,-1 1,-2-1,-1 4,0-10,-1-1,-2 1,-1 0,-2 0,0-1,-2 0,-1 1,-1-2,-2 1,0-1,-2 0,-1-1,-1 0,-6 6,5-12,-1-1,-1 0,-1-1,0-1,-2-1,0 0,0-1,-2-1,0-1,-67 31,63-35</inkml:trace>
  <inkml:trace contextRef="#ctx0" brushRef="#br0" timeOffset="12860.017">509 1870,'159'-25,"136"-9,-170 35,196-10,-6-27,49 8,60 17,-185-13,99-7,25 2,449 30,-593-29,324 27,-124 0,-165-26,49 16,-207 0,0 5,80 5,-147 1,201-27,86-3,-71 3,-10-2,-55 13,-145 10,-1 2,1 1,0 2,0 1,3 3,106-4,25-26,142 25,-114-25,181 27,-145 27,258-15,-270 4,213-12,-225-6,101 30,-5 1,663-30,-633 28,353-26,-592-13,-83 8,1 1,0 1,-1 1,1-1,0 2,0 0,-1 1,1 0,10 3,21 12,-25-6</inkml:trace>
  <inkml:trace contextRef="#ctx0" brushRef="#br0" timeOffset="19109.401">7508 1813,'-369'0,"347"1,0 1,1 0,-1 2,1 0,0 2,0 0,1 1,0 1,0 1,-14 9,32-16,0 1,1-1,-1 1,0-1,1 1,0 0,-1-1,1 1,0 0,1 0,-1 0,0 0,1 0,0 0,-1 0,1 0,1 0,-1 0,0 0,1 0,-1 0,1 0,0 0,0 0,0 0,0 0,1-1,-1 1,1 0,0-1,0 1,7 19,2 18,-11-31,1 0,0-1,1 1,0-1,1 1,0-1,0 0,0 0,1 0,0-1,1 1,0-1,0 0,0 0,1-1,0 0,0 0,1 0,0 0,0-1,0 0,0-1,1 0,4 2,127 24,-127-28,-1 0,0 0,0 1,0 1,0 0,-1 0,1 1,-1 0,0 1,0 0,-1 1,0 0,6 5,-10-1,-1 0,-1-1,1 1,-2 0,1 1,-2-1,1 0,-2 1,1-1,-2 0,1 1,-2-1,1 0,-2 1,-1 6,-2-4,-1 0,1-1,-2 0,0 0,-1-1,0 0,-1-1,0 0,0 0,-2-1,1 0,-1-1,0-1,-1 0,0 0,0-1,-1-1,0 0,-13 3,16-6,1-1,0 0,-1-1,0 0,1 0,-1-1,1-1,-1 0,0 0,1-1,0 0,-1-1,1 0,0-1,0 0,1-1,-1 0,1 0,0-1,-2-1,-7-4</inkml:trace>
  <inkml:trace contextRef="#ctx0" brushRef="#br0" timeOffset="20761.04">368 121,'0'-6,"-1"1,1 0,-1 0,0 0,0-1,-1 1,0 0,0 1,0-1,0 0,-1 0,1 1,-1 0,0-1,-1 1,1 0,-1 1,0-1,0 1,0-1,0 1,0 0,-1 1,0-1,1 1,-1 0,0 0,0 0,0 1,0-1,0 1,-1 1,1-1,0 1,0 0,-1 0,1 0,0 1,0 0,0 0,-1 0,1 0,0 1,-4-1,1 0,-1 1,0 0,1 0,0 0,0 1,0 1,0-1,0 1,0 1,1-1,0 1,0 1,0-1,1 1,0 0,0 1,0-1,1 1,0 0,0 1,1-1,-1 3,1 7,2 0,-1 0,2 1,0-1,2 1,-1-1,2 1,1-1,0 0,2 5,8 69,-10 76,-6 0,-11 32,-25 394,67-207,0-138,1 22,-30-268,1 1,-1-1,1 0,-1 1,1-1,0 0,0 1,0-1,0 0,0 1,1-1,-1 1,1-1,-1 0,1 0,0 1,0-1,0 0,0 0,0 0,1 0,-1 0,1 0,-1 0,1-1,0 1,-1 0,1-1,0 0,0 1,0-1,0 0,0 0,1 0,-1 0,0 0,0-1,1 1,-1-1,0 1,1-1,-1 0,1 0,0 0,225-20,-172 20,-32 0</inkml:trace>
  <inkml:trace contextRef="#ctx0" brushRef="#br0" timeOffset="25578">13462 8,'82'20,"57"-31,-136 14,1 0,-1-1,0 1,0 1,0-1,0 0,0 1,-1-1,0 1,1 0,-1 0,-1 0,1 0,0 0,-1 0,0 1,0-1,0 0,-1 1,0-1,1 0,-1 1,-1-1,1 1,-1-1,0 0,0 1,0 1,0 7,7 208,30 53,-27-171,-4 0,-7 74,0-33,2 787,-25-787,25-141,0 0,0 0,0 1,0-1,-1 0,1 0,-1 1,0-1,0 0,0 0,0 0,-1 0,1 0,-1 0,0 0,0-1,0 1,0-1,0 1,0-1,-1 0,1 0,-1 0,0 0,1 0,-1 0,0-1,0 0,0 1,0-1,0 0,-3 0,-165 2,99-6,-72 2,155 1</inkml:trace>
  <inkml:trace contextRef="#ctx0" brushRef="#br0" timeOffset="26509.455">14479 459,'-9'-7,"0"1,0 1,-1-1,0 2,0-1,0 1,0 1,0 0,-1 0,0 1,1 0,-1 1,0 0,0 1,0 0,1 1,-1 0,0 1,0 0,-8 3,5 0,0 0,0 2,0-1,1 1,0 1,1 1,0-1,0 2,1 0,0 0,-9 12,17-20,1 0,-1 0,1 0,0 1,0-1,0 1,0-1,0 1,1 0,-1-1,1 1,0 0,0 0,0 0,0 0,0 0,1 0,-1 1,1-1,0 0,0 0,0 0,0 0,0 0,1 1,0-1,-1 0,1 0,0 0,1 0,-1 0,0-1,1 1,0 0,-1-1,1 1,0-1,0 1,1-1,-1 0,0 0,1 0,-1 0,1 0,0-1,0 1,0 0,8-2,-1 0,1 0,0-1,-1 0,1-1,-1 0,0 0,0-1,0-1,0 0,0 0,0-1,-1 0,8-6,9-2,33-15,1 3,1 2,29-5,-65 20,-22 6,-1 1,1-1,-1 0,1 1,0 0,0-1,0 1,0 0,-1 0,1 1,1-1,-1 1,0-1,0 1,0 0,0 0,0 1,0-1,0 0,0 1,0 0,0 0,0 0,0 0,0 0,-1 1,1-1,0 1,-1-1,1 1,-1 0,0 0,0 0,1 1,-1-1,-1 0,1 1,0 0,0-1,-1 1,0 0,1 0,-1-1,1 18,-1 0,0 0,-2 0,0 0,-1 0,-1 0,-1-1,-1 1,0-1,-2 0,0-1,-1 1,-1-2,-10 17,13-22,-31 53,-3-1,-2-3,-3-1,-3-3,-2-1,-3-3,-3-1,-28 25,-75 84,157-159,0-1,1 1,-1-1,1 1,-1-1,1 1,-1 0,1-1,0 1,0 0,0 0,0 0,0 0,1 0,-1 0,0 0,1 1,0-1,-1 0,1 0,0 0,0 0,0 1,1-1,-1 0,0 0,1 0,-1 0,1 0,0 0,0 0,0 0,0 0,0 0,0 0,0 0,2 1,16 3,1-2</inkml:trace>
  <inkml:trace contextRef="#ctx0" brushRef="#br0" timeOffset="26863.665">14817 1249,'-37'12,"1"1,1 2,0 2,1 1,0 2,2 1,1 1,0 2,2 1,1 1,1 1,1 2,-8 13,31-39,0 0,1 0,-1 0,1 1,0-1,0 1,0 0,0 0,1-1,0 1,-1 0,1 0,1 0,-1 1,1-1,-1 0,1 0,0 0,1 0,-1 0,1 0,0 0,0 0,0 0,0 0,1 0,-1 0,1 0,0-1,0 1,1-1,-1 0,1 1,0-1,-1 0,1 0,1-1,-1 1,0-1,1 1,0-1,6 2,-1 0,1-1,0 0,1-1,-1 0,0-1,0 0,1 0,-1-1,0-1,1 1,-1-2,0 1,1-2,3-1,150-57,-150 55,13-6,-1-1,0-1,0-1,-1-2,-2 0,1-1,-2-2,0 0,-2-1,14-18,-32 36,0 0,0 0,0 1,0-2,0 1,0 0,-1 0,0-1,1 1,-1 0,0-1,-1 1,1-1,-1 1,0-1,1 0,-1 1,-1-1,1 1,-1-1,1 0,-1 1,0 0,0-1,0 1,-1-1,1 1,-1 0,0 0,0 0,0 0,0 0,-1 1,1-1,-1 0,1 1,-1 0,0 0,0 0,0 0,0 0,-1 0,1 1,0 0,-1-1,-2 1,-18-6</inkml:trace>
</inkml:ink>
</file>

<file path=ppt/ink/ink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4:15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102 256,'-26'141,"23"279,3-107,-28-112,29 109,26-140,-15-13,-9-145,0 0,0 1,-2-1,0 1,0-1,-1 1,0-1,-1 1,-1-1,0 1,-1-1,0 2,-11 104,15-155,-1 14</inkml:trace>
  <inkml:trace contextRef="#ctx0" brushRef="#br0" timeOffset="3284.383">102 115,'18'7,"0"-2,1 0,-1-1,1-1,0 0,0-2,0 0,0-1,7-1,177-27,-34 17,-107 2,0 2,1 4,0 2,13 3,21-1,184-58,-54 28,140 30,-364-1,0-1,0 1,0-1,0 1,0 0,0 1,0-1,0 0,0 1,0 0,0-1,0 1,0 0,0 1,0-1,-1 0,1 1,0 0,-1-1,0 1,1 0,-1 0,0 1,0-1,0 0,0 1,0-1,-1 1,1 0,-1-1,0 1,0 0,1 0,-2 0,1 0,0 0,-2 167,-26 1,-2-30,1 29,15-112,9-41,0-1,1 1,0 0,1 0,1 0,1 1,1-1,1 14,8 21,-2 0,-3 1,-1 44,-6 468,-26-395,0-1,28-138,1-28,0 1,0 0,-1-1,1 1,-1 0,0 0,0 0,0-1,0 1,-1 0,0 0,1-1,-2 1,1 0,0-1,-1 1,1-1,-1 0,0 1,0-1,0 0,0 0,-1 0,0-1,1 1,-1 0,0-1,0 0,0 0,0 0,-1 0,1 0,0-1,-1 1,0-1,-12 1,0-1,0 0,0-2,0 0,0 0,0-2,1 0,-13-4,-23-4,-188 3,145 10,38-3,-141 13,27 23,-10-7,73-33,79 0,-110 21,76-4,51-9,-1 0,1 0,-1-2,1 1,-1-2,0 1,0-2,1 1,-7-3,13 2,-11-3,-1 0,0 1,0 1,0 0,0 1,0 1,0 1,0 0,-1 1,-44-1,47-9</inkml:trace>
</inkml:ink>
</file>

<file path=ppt/ink/ink5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8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0,'-33'34,"-22"20,-5 7,3-4,5-5,8-13,6-7,5-10,3-8,6-7</inkml:trace>
  <inkml:trace contextRef="#ctx0" brushRef="#br0" timeOffset="266.314">60 29,'2'0,"1"-1,-1 1,0 0,1 0,-1 0,0 0,1 1,-1-1,0 1,0-1,1 1,-1 0,0 0,0 0,0 0,0 0,0 0,0 0,0 1,-1-1,1 1,0 0,0 0,174 161,-59-43,-105-105</inkml:trace>
</inkml:ink>
</file>

<file path=ppt/ink/ink5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09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463 616,'-35'5,"0"1,0 2,1 1,0 2,1 1,1 2,-1 1,2 1,0 2,0 3,-51 68,80-86,0 1,0 0,0-1,0 1,1 0,0 0,0 0,0 0,0 0,0 0,1 1,0-1,0 0,0 0,0 0,1 0,0 1,0-1,0 0,0 0,0 0,1-1,0 1,0 0,0 0,0-1,1 2,4 0,0 0,-1-1,1 0,1-1,-1 1,0-1,1-1,0 1,-1-1,1-1,0 1,0-1,0-1,0 1,0-2,0 1,0-1,0 0,0 0,0-1,0 0,0-1,-1 0,1 0,1-1,31-18,-2-1,0-2,-1-2,-2-1,-1-2,28-31,-10 12,-52 49,1-1,-1 1,0-1,1 1,-1 0,1-1,-1 1,0-1,1 1,-1 0,1-1,-1 1,1 0,-1 0,1-1,0 1,-1 0,1 0,-1 0,1 0,-1 0,1-1,-1 1,1 0,0 0,-1 1,1-1,-1 0,1 0,-1 0,1 0,0 0,-1 1,1-1,-1 0,1 0,-1 1,1-1,-1 0,0 1,1-1,-1 1,1-1,-1 0,0 1,1-1,-1 1,0-1,1 1,-1-1,0 1,0-1,0 1,1 0,-1-1,0 1,0-1,0 1,0-1,0 1,0 0,0-1,0 1,0-1,0 1,-1-1,1 1,0 52,-1-44,0 0,0 1,0-1,0 0,1 1,1-1,0 0,0 1,1-1,0 0,0 0,1 0,0 0,1-1,0 1,0-1,1 0,0 0,0 0,1-1,0 0,0 0,1 0,-2-3,1 0,-1-1,1 0,0 0,0 0,0-1,1 0,-1 0,0 0,1-1,0 0,-1 0,1-1,-1 1,1-2,0 1,-1-1,1 0,-1 0,1-1,-1 1,0-1,1-1,1-1,14-8,-1 0,-1-2,0 0,-1-2,0 0,-1-1,-1-1,-1 0,-1-1,0-1,4-10,20-21,-1 3,-2-1,-2-1,-3-2,-1-2,13-38,-30 61,-1 0,-1 0,-2-1,-2 0,-1-1,-1 1,-2-1,0-13,-14-11,11 56,0 0,-1 0,1 0,0 0,-1-1,1 1,-1 0,1 0,-1 0,1 0,-1 0,0 0,1 0,-1 0,0 1,0-1,0 0,0 0,0 0,0 1,0-1,0 1,0-1,0 1,0-1,0 1,0-1,0 1,0 0,-1 0,1 0,0 0,0 0,0 0,0 0,-1 0,1 0,0 0,0 0,0 1,0-1,0 1,-1-1,1 1,-11 8,0 0,1 1,0 0,1 1,0 0,0 0,1 1,1 1,0 0,1 0,-1 2,-23 50,2 1,4 1,2 1,3 0,4 2,2 1,-1 38,13-97,1-1,0 0,0 1,1 0,1-1,0 0,1 1,0-1,0 0,1 1,1-1,0-1,0 1,1-1,1 1,0-1,0-1,1 1,0-1,0-1,1 1,0-1,1 0,0-1,0 0,3 1,1-2,1 0,-1-1,1-1,0 0,1-1,-1 0,1-1,-1-1,1 0,0-1,-1-1,1 0,-1-1,1-1,-1 0,0-1,0 0,0-1,0-1,-1 0,0-1,0 0,-1-1,0 0,0-1,-1-1,0 1,-1-2,0 0,0 0,-2 0,1-2,-1 1,-1-1,4-7,-8 13,1-1,-1 1,0-1,-1 0,0 1,0-1,-1 0,0 0,0 0,-1-1,0 1,0 0,-1 0,0 0,0 0,-1 0,0 0,0 1,-1-1,0 1,-1-1,0 1,0 0,0 0,-1 1,0-1,0 1,0 0,-1 0,0 1,0 0,-1 0,1 0,-1 1,0 0,0 0,-1 0,1 1,-1 1,-1-1,-8-3,-1 1,0 1,0 1,0 0,0 1,0 1,-1 1,1 1,0 0,0 1,-1 1,2 1,-1 1,0 0,1 1,0 1,0 1,1 0,0 1,-4 3,0 7</inkml:trace>
  <inkml:trace contextRef="#ctx0" brushRef="#br0" timeOffset="405.299">1874 587,'-14'12,"0"0,2 1,-1 0,1 1,1 1,1 0,0 0,1 1,0 0,1 0,1 1,1 0,0 1,2-1,-1 1,1 9,4-23,0 0,0 1,1-1,0 0,0 0,0 1,0-1,1 0,-1 0,1 0,0-1,0 1,0 0,1-1,-1 1,1-1,0 0,0 0,0 0,1 0,-1-1,1 1,-1-1,1 0,0 0,0 0,0 0,0-1,0 1,0-1,0 0,0-1,2 1,2 1,1-1,0 0,-1 0,1-1,0 0,-1-1,1 0,0 0,-1-1,1 0,-1-1,0 1,0-2,0 1,0-1,2-2,-3-1,0 0,-1-1,0 0,-1 0,1 0,-1-1,-1 0,0 0,0 0,-1-1,0 1,-1-1,0 0,0 1,-1-1,0 0,-1 0,0 0,0 0,-1 0,-2-5,2 8,0-1,-1 1,0 0,0 0,0 0,-1 1,0-1,-1 1,1-1,-1 1,-1 0,1 0,-1 1,0-1,0 1,0 0,-1 1,0-1,0 1,-3-1,-15-7</inkml:trace>
  <inkml:trace contextRef="#ctx0" brushRef="#br0" timeOffset="1134.817">2213 673,'-1'3,"-5"7,1 0,0 0,1 1,0 0,1-1,0 1,1 1,0-1,1 0,0 0,0 1,1-1,1 0,0 0,1 1,0-1,0 0,4 8,-5-16,1-1,0 1,-1-1,1 0,0 0,0 0,0 0,0 0,1 0,-1 0,0-1,1 1,-1-1,1 0,0 1,-1-1,1 0,0-1,0 1,-1 0,1-1,0 0,0 0,0 0,0 0,0 0,-1 0,1-1,0 1,0-1,2-1,87-42,-71 32,123-108,-85 67,-58 54,1-1,-1 0,1 1,-1 0,0-1,1 1,-1 0,0-1,1 1,-1 0,0 0,0 0,0 0,0 0,0 0,0 0,0 1,0-1,0 0,0 1,-1-1,1 0,0 1,-1-1,1 1,-1-1,0 1,0-1,1 1,-1-1,0 1,0-1,0 1,-1-1,1 1,4 12,-3-9,1 1,0-1,0 0,1 0,-1 0,1 0,1 0,-1-1,0 1,1-1,0 0,0 0,0 0,1-1,-1 1,1-1,0 0,0 0,0-1,0 1,0-1,1-1,-1 1,1-1,-1 1,1-1,-1-1,1 1,0-1,-1 0,1-1,0 1,-1-1,6-1,8-6,1 0,-1-1,-1-1,0 0,0-2,-1 0,-1-1,0-1,-1 0,0-1,-1 0,8-13,6-4,-1-1,-2-1,-1-1,-1-1,-3-1,-1-1,-1-1,-3-1,-1 0,-2-1,-1 0,-3 0,-1-1,0-21,-15 4,8 58,-1 0,1-1,-1 1,1 0,-1 0,1 0,-1 0,0 0,1 0,-1 0,0 0,0 0,0 0,1 0,-1 1,0-1,0 0,0 1,-1-1,1 1,0-1,0 1,0-1,0 1,0 0,-1-1,1 1,0 0,0 0,0 0,-1 0,1 0,0 0,0 0,-1 0,1 1,0-1,0 0,0 1,0-1,0 1,-1 0,1-1,0 1,0 0,0 0,-7 5,1 1,-1 0,1 1,0 0,1 0,0 0,0 1,1 0,0 0,1 0,0 1,0-1,1 1,0 0,1 0,-1 7,-6 22,2 0,2 0,1 0,2 1,2-1,2 1,1 0,2-1,7 25,-5-39,1-1,1 0,1 0,1-1,1 0,1-1,9 10,36 41,-57-74,1 0,-1-1,0 1,-1 0,1 0,0 0,0-1,0 1,-1 0,1-1,-1 1,1-1,-1 1,1 0,-1-1,0 1,0-1,0 1,0-1,0 1,0-1,0 1,0-1,-1 1,1-1,-1 1,1-1,-1 1,1 0,-1-1,0 1,1 0,-1 0,0-1,0 1,0 0,0 0,-10-17</inkml:trace>
  <inkml:trace contextRef="#ctx0" brushRef="#br0" timeOffset="1382.366">2721 277,'43'10,"43"7,17 2,-5-3,-9-4,-10-4,-9-4,-12-2,-11-1,-8-1,-1-1,-3 0,-2 0,-2 1,-6-1</inkml:trace>
</inkml:ink>
</file>

<file path=ppt/ink/ink5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02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58 471,'-1'-1,"0"1,0 0,0 0,-1 1,1-1,0 0,0 0,0 1,0-1,0 0,0 1,0-1,0 1,0-1,0 1,0 0,0-1,0 1,0 0,0 0,1-1,-1 1,0 0,1 0,-1 0,0 0,1 0,-1 0,1 0,0 0,-1 0,1 1,0-1,-1 0,1 0,0 0,0 0,0 0,0 1,0-1,1 0,-1 0,0 0,0 0,1 0,-1 0,0 0,1 1,-1 1,-31 311,30-293,9 87,-7-105,0 0,0 0,0 0,0 0,1-1,0 1,-1 0,1-1,0 1,0-1,0 1,1-1,-1 0,0 0,1 0,-1 0,1-1,0 1,0-1,0 1,-1-1,1 0,1 0,-1 0,0-1,0 1,0-1,0 1,0-1,0 0,2-1,12-2,-1-1,1-1,-1-1,-1 0,1-1,-1-1,0-1,-1 0,0 0,0-2,-1 1,0-2,-1 0,-1 0,0-1,0-1,-1 1,2-7,22-20,17-17,-49 57,-1 0,0 0,0 0,1 1,-1-1,0 1,0-1,0 1,1-1,-1 1,0 0,0-1,0 1,0 0,0 0,0 0,0 0,-1 0,1 0,0 0,0 0,-1 0,1 0,-1 0,1 0,-1 1,1-1,-1 0,0 0,0 1,1-1,-1 0,0 1,0-1,0 0,-1 0,1 1,0-1,0 0,-1 0,1 1,0-1,-1 0,0 0,2 7,0 2,1 17,1 0,1 0,1-1,2 0,1 0,9 22,-14-42,0-1,0 0,1 0,0-1,0 1,0-1,0 0,1 0,-1 0,1 0,0-1,0 0,0 0,1 0,-1-1,1 0,-1 0,1 0,0-1,0 1,0-2,0 1,0 0,0-1,0 0,0-1,2 0,5 0,0-1,-1-1,1 0,-1-1,0 0,0-1,0 0,-1-1,0 0,0-1,0 0,4-5,3-3,0-1,-1 0,0-2,-2 0,0 0,-1-2,-1 0,0 0,-2-1,-1-1,0 1,-2-2,0 1,-1-1,-2-1,0 1,-2-1,0 1,-2-1,0 0,-2 0,-1 0,0 1,-2-1,-1 1,-5-14,-4 14,10 41,8 0</inkml:trace>
  <inkml:trace contextRef="#ctx0" brushRef="#br0" timeOffset="4551.952">1384 132,'0'1,"0"-1,-1 1,1-1,0 1,0-1,-1 0,1 1,0-1,-1 1,1-1,-1 0,1 0,0 1,-1-1,1 0,-1 0,1 1,-1-1,1 0,-1 0,1 0,-1 0,1 0,-1 0,1 1,-1-1,1 0,-1-1,1 1,-1 0,1 0,-1 0,1 0,-1 0,1 0,0-1,-1 1,1 0,-1 0,1-1,-1 1,1 0,0-1,-1 1,1 0,0-1,-1 1,1 0,0-1,-1 1,1-1,0 1,0-1,0 1,-1-1,1 1,0 0,0-1,0 1,0-1,0 1,0-1,0 1,0-1,0 1,0-1,0 1,0-1,0 1,1-1,-11 45,8-29,-10 55,4 1,2-1,4 1,6 57,-2-3,-2 136,0-261,1-1,-1 1,1 0,-1-1,1 1,-1 0,1 0,0-1,-1 1,1 0,0 0,-1 0,1 0,-1 0,1 0,0 0,-1 0,1 0,0 0,-1 0,1 0,-1 0,1 1,0-1,-1 0,1 1,-1-1,1 0,-1 1,1-1,-1 0,1 1,-1-1,1 1,-1-1,1 1,-1-1,0 1,1-1,-1 1,0-1,0 1,1 0,-1-1,0 1,0 0,0-1,0 1,0-1,1 1,-1 0,-1-1,1 1,0 0,0-1,0 1,0-1,0 1,0 0,-1-1,1 1,0-1,-1 1,75-129,-57 101,1 1,2 0,0 2,2 0,0 2,2 0,0 1,1 2,16-9,-40 27,1 0,0 0,-1 0,1 0,0 0,0 1,0-1,0 1,0-1,0 1,-1-1,1 1,0 0,0 0,0 0,0 0,0 1,0-1,0 0,0 1,0-1,0 1,0 0,-1 0,1-1,0 1,-1 0,1 1,0-1,-1 0,1 0,-1 1,0-1,1 1,-1-1,0 1,0-1,0 1,0 0,0 0,0-1,-1 1,1 0,0 0,-1 0,0 0,1 0,-1 1,6 17,-1 1,0 0,-2 1,-1-1,0 1,-2-1,-1 22,2 53,3-73,2-5</inkml:trace>
  <inkml:trace contextRef="#ctx0" brushRef="#br0" timeOffset="5437.972">2457 640,'-18'1,"0"0,0 1,0 1,0 1,1 0,-1 1,1 1,0 1,1 1,0 0,0 1,0 0,1 1,1 1,0 1,0 0,1 0,1 1,0 1,1 0,0 1,1 1,-32 76,42-90,-1 1,1 0,0 0,0-1,0 1,0 0,0-1,1 1,-1 0,1-1,0 1,0-1,0 1,0-1,0 1,0-1,0 0,1 1,0-1,-1 0,1 0,0 0,0 0,0-1,0 1,0 0,0-1,1 1,-1-1,0 0,1 0,-1 0,1 0,-1 0,3 0,7 0,0 0,1-1,-1 0,0-1,0 0,0-1,1-1,-2 1,1-2,0 0,-1 0,1-1,-1-1,-1 0,1 0,-1-1,0 0,-1-1,1 0,6-8,5 0,174-158,-150 139,-44 36,0 0,1-1,-1 1,0 0,1 0,-1 0,0 0,0 0,0 1,0-1,0 0,0 0,0 1,-1-1,1 1,0-1,-1 0,1 1,-1-1,1 1,-1 0,0-1,0 1,0-1,0 1,0-1,0 1,0-1,0 1,0 0,-1-1,1 1,-1-1,1 1,-1-1,0 1,0 3,0 1,-1 0,1 0,0 0,1 0,-1 0,1 0,0 0,1 0,-1 0,1 0,0 0,1 0,-1 0,1 0,1 0,-1-1,1 1,0-1,0 0,0 0,1 0,0 0,0-1,0 1,0-1,1 0,0 0,0-1,0 1,0-1,4 2,3-4,0 0,-1-1,1 0,0-1,0 0,-1-1,1 0,-1-1,0 0,0-1,0 0,0-1,0 0,-1 0,0-1,0-1,3-3,11-10,0-1,-2-1,0-1,-2 0,0-2,-2-1,3-7,9-14,-2-2,-2-1,-3-1,-2-1,-2-1,9-40,-21 62,-1 0,-2-1,-1 1,-1-1,-2-29,0 59,1 0,-1 1,0-1,0 1,1-1,-1 0,0 1,0-1,-1 0,1 1,0-1,0 1,-1-1,1 0,-1 1,1-1,-1 1,0 0,0-1,0 1,0-1,0 1,0 0,0 0,0-1,0 1,0 0,-1 0,1 0,0 1,-1-1,1 0,-1 0,1 1,-1-1,1 1,-1-1,1 1,-1-1,0 1,1 0,-1 0,0 0,1 0,-1 0,1 0,-1 1,0-1,1 1,-1-1,1 1,-1-1,1 1,-1 0,1-1,-1 1,1 0,0 0,0 0,-1 0,1 1,0-1,0 0,0 0,0 1,-10 16,1 1,1 0,1 0,0 0,2 1,0 0,1 1,1-1,1 1,0 12,-6 24,2-21,1 0,1 1,3-1,1 1,1 0,2 0,2-1,1 1,8 26,76 176,-127-358,29 89,2 4</inkml:trace>
  <inkml:trace contextRef="#ctx0" brushRef="#br0" timeOffset="5617.02">2767 330,'58'14,"28"5,9-1,-1-3,-13-5,-10-3,-12-8,-7-4,-7-1,-7 0,-9 2</inkml:trace>
</inkml:ink>
</file>

<file path=ppt/ink/ink5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15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512 75,'-8'-8,"0"1,0 0,-1 1,1 0,-2 0,1 1,0 0,-1 1,0 0,0 0,0 1,-1 0,1 1,-1 0,1 1,-1 0,0 1,1 0,-1 0,0 1,1 1,-1 0,1 0,-9 4,3-2,0 1,1 1,0 1,0 0,1 0,-1 2,2 0,-1 0,2 2,-1-1,1 1,1 1,0 0,0 1,2 0,-1 1,1 1,5-9,1 1,0 0,0-1,0 1,1 1,0-1,0 0,1 0,0 1,0-1,1 1,-1-1,2 1,-1-1,1 1,0-1,1 0,0 1,0-1,1 0,-1 0,2 0,-1-1,1 1,0-1,0 0,0 0,1 0,0 0,0-1,1 0,0 0,-1 0,2-1,4 3,0-1,1-1,-1 0,1-1,0-1,0 0,0 0,0-1,0-1,0 0,1 0,-1-1,1-1,-1 0,0-1,0 0,8-3,8-6,0-2,-1 0,-1-2,0-1,-1-1,0-1,-2-1,0-1,11-14,-21 22,-1-1,-1 0,0-1,-1-1,-1 1,0-2,0 1,-2-1,0 0,-1-1,0 1,-2-1,1-6,-5 39,1 0,0 0,2 0,-1 0,2 0,0-1,1 1,1-1,0 0,1-1,0 1,1-1,1-1,0 1,1-2,1 1,0-1,0-1,1 0,0-1,4 2,-14-10,1 0,-1 0,0-1,1 1,0-1,0 1,-1-1,1 0,0 0,0 0,0-1,0 1,0-1,0 1,0-1,0 0,0 0,0 0,0-1,0 1,0-1,0 1,0-1,0 0,0 0,-1-1,4 0,5-10</inkml:trace>
</inkml:ink>
</file>

<file path=ppt/ink/ink5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16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0 155,'399'0,"-206"25,-95-5,-97-19,-1-1,1 1,-1-1,1 0,0 1,-1-1,1 0,0 0,-1 0,1 1,-1-1,1 0,0 0,-1 0,1 0,0 0,-1 0,1 0,0 0,-1 0,1-1,0 1,-1 0,1 0,0 0,-1-1,1 1,-1 0,1-1,-1 1,1-1,-1 1,1 0,-1-1,1 1,-1-1,1 1,-1-1,0 0,1 1,-1-1,0 1,1-1,-1 0,0 1,0-1,0 0,0 1,0-1,0 0,0 1,0-1,0 0,0 1,0-1,0 0,0 1,0-1,0 1,-1-1,1 0,0 1,-1-1,1 1,0-1,-1 0,1 1,0-1,-1 1,0-1,-30-38,-61-25,-15 3,108 61,-1-1,0 1,1 0,-1 0,0 0,0 0,1 0,-1 0,0-1,0 1,1 0,-1 0,0 0,0-1,1 1,-1 0,0 0,0-1,0 1,0 0,1 0,-1-1,0 1,0 0,0-1,0 1,0 0,0-1,0 1,0 0,0 0,0-1,0 1,0 0,0-1,0 1,0 0,0-1,0 1,0 0,0 0,-1-1,1 1,0 0,0-1,0 1,-1 0,16 2</inkml:trace>
</inkml:ink>
</file>

<file path=ppt/ink/ink5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16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1 672,'537'0,"-486"-5,-33-1</inkml:trace>
  <inkml:trace contextRef="#ctx0" brushRef="#br0" timeOffset="268.138">1 869,'24'9,"32"0,15-4,7-1,-7-2,-9-1,-12-5,-8-3,-8 0,-3 2,-4 1,-5 1</inkml:trace>
  <inkml:trace contextRef="#ctx0" brushRef="#br0" timeOffset="1338.039">1411 502,'-23'6,"1"0,-1 2,1 1,1 0,0 2,0 0,1 2,1 0,0 1,0 1,2 0,-15 18,28-30,1 1,0 1,0-1,0 0,0 1,1-1,0 1,0 0,0 0,1 0,-1 0,1 0,1 0,-1 0,0 0,1 1,0-1,1 0,-1 0,1 0,0 0,0 0,0 0,1 0,0 0,0 0,0 0,1-1,-1 1,1-1,0 0,0 0,1 0,-1 0,1 0,0-1,0 1,0-1,0 0,3 1,-1 1,1-1,0 0,0 0,0 0,1-1,-1 0,1 0,-1-1,1 0,0-1,0 1,0-1,0-1,0 0,0 0,0 0,0-1,0 0,0-1,0 0,0 0,-1-1,1 0,-1 0,0 0,0-1,2-2,7-4,-2-1,0-1,0 0,-1 0,-1-2,0 0,-1 0,0-1,-1 0,-1-1,0 0,-1 0,0-4,3-8,-2 0,0-1,-2 0,-1-1,-2 1,0-1,-3 0,0 0,-2 0,-1 0,-4-21,-33-65,37 113,1 0,-1 0,1 0,-1 0,0 0,0 1,0-1,-1 1,1-1,0 1,-1 0,0-1,0 2,1-1,-1 0,0 0,0 1,-1 0,1-1,0 1,0 0,-1 1,1-1,0 1,-1-1,1 1,-1 0,1 0,0 0,-1 1,1-1,0 1,-2 0,-2 5,0-1,1 1,0 0,0 0,1 0,-1 1,2 0,-1 0,1 0,0 1,0-1,1 1,0 0,0 0,1 0,0 1,0-1,1 0,0 1,1-1,0 1,0-1,1 3,1 9,1 0,2 0,-1-1,2 1,1-1,0 0,1-1,1 0,1 0,1-1,0 0,1-1,1 1,220 258,-201-258,-16-16</inkml:trace>
  <inkml:trace contextRef="#ctx0" brushRef="#br0" timeOffset="1786.111">2061 474,'11'45,"3"7,-2 1,-3 0,-2 1,-2 3,6 5,14-94,0-24,-3-2,-1 0,11-60,-24 91,0 3</inkml:trace>
  <inkml:trace contextRef="#ctx0" brushRef="#br0" timeOffset="2319.853">1891 192,'92'-14,"0"4,0 5,77 5,-192-17,9 11,1 0,1-1,-1-1,1 0,0 0,1-1,0 0,1-1,-1-1,2 1,0-2,-5-7,2-4</inkml:trace>
  <inkml:trace contextRef="#ctx0" brushRef="#br0" timeOffset="2836.477">989 954,'140'8,"1"-7,19-6,-136 4,597-32,-435 34,-161-1</inkml:trace>
  <inkml:trace contextRef="#ctx0" brushRef="#br0" timeOffset="3442.238">1411 1265,'-18'9,"0"1,0 1,1 1,0 1,1 0,1 1,0 1,1 0,1 1,0 0,1 1,1 1,1 0,-1 1,10-16,0 0,0 0,0 0,0 0,1 0,-1 1,1-1,0 0,0 0,0 0,0 0,1 1,-1-1,1 0,0 0,0 0,0 0,0 0,0 0,1 0,-1 0,1-1,0 1,0 0,0-1,0 0,0 1,0-1,1 0,-1 0,1 0,0 0,-1-1,1 1,0-1,1 1,3 1,1 0,0-1,0 1,0-2,0 1,0-1,0 0,1 0,-1-1,0-1,0 1,1-1,5-2,20-8,0-1,0-2,-1-2,-1 0,-1-3,0 0,-1-2,6-8,-22 19,-1-1,0-1,-1 0,0-1,-1-1,0 1,-1-2,-1 1,0-1,-1-1,-1 0,0 0,-1 0,-1-1,-1 1,0-1,-1-1,-1 1,0 0,-1 0,-1-1,-1 1,-1-1,0 1,-1 0,-2-6,4 18,0 0,-1 0,1 0,-1 0,0 0,0 1,-1-1,1 0,-1 1,0 0,0 0,-1 0,1 0,-1 0,0 1,0-1,0 1,0 0,-1 1,1-1,-1 1,1-1,-1 1,0 1,0-1,0 1,0 0,0 0,0 0,-1 1,1-1,0 1,0 1,0-1,0 1,-1 0,1 0,0 0,0 1,1 0,-1 0,0 0,0 0,-2 3,-3 5,0 1,1 0,1 1,0 0,0 0,2 1,-1 0,1 0,1 0,0 1,1 0,1 0,0 0,1 0,0 0,1 1,1-1,0 0,1 1,1-1,0 0,1 1,0-1,1-1,1 1,2 4,4 6,0-1,2 0,0 0,2-2,0 0,1 0,2-1,0-1,1-1,4 2,11 1,-21-17</inkml:trace>
  <inkml:trace contextRef="#ctx0" brushRef="#br0" timeOffset="3816.394">2258 982,'-16'88,"-3"-1,-4-1,-22 48,23-69,5 32,17-94,0 0,0 0,0-1,1 1,-1 0,1 0,0-1,0 1,0-1,0 1,0-1,0 1,1-1,-1 0,1 1,0-1,0 0,0 0,0 0,0-1,0 1,0 0,0-1,1 1,-1-1,1 0,-1 0,1 0,-1 0,1 0,0 0,-1-1,2 1,16 0,1 0,0-2,-1 0,1-1,-1-1,0 0,0-2,16-6,5-11,-29 8</inkml:trace>
  <inkml:trace contextRef="#ctx0" brushRef="#br0" timeOffset="4069.167">1976 1236,'39'0,"26"0,12 0,-1 0,-11 0,-10 0,-15 0</inkml:trace>
</inkml:ink>
</file>

<file path=ppt/ink/ink5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23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0 176,'10'-14,"2"0,-1 0,1 2,1-1,0 2,1 0,0 0,1 1,0 1,0 0,1 2,0-1,1 2,0 0,0 1,0 1,0 0,0 2,1 0,0 0,-10 1,-1 1,1 0,0 0,-1 0,1 1,0 0,-1 0,1 1,-1 0,1 1,-1-1,0 1,0 1,0-1,-1 1,1 0,-1 1,0 0,0 0,0 0,-1 1,0-1,0 1,0 0,-1 1,0-1,0 1,0 0,-1 0,2 7,-5 1,0-1,-2 0,1 0,-2 0,0-1,-1 1,0-1,-1 1,0-1,-1 0,-1-1,0 0,-1 0,0 0,0-1,-6 5,-86 101,75-92,1 0,2 2,1 1,1 1,1 1,-13 28,6 76,21-116</inkml:trace>
  <inkml:trace contextRef="#ctx0" brushRef="#br0" timeOffset="255.209">706 965,'-38'39,"-28"26,-6 8,8-4,10-14,15-12,9-12,10-7,3-8,4-7</inkml:trace>
  <inkml:trace contextRef="#ctx0" brushRef="#br0" timeOffset="501.195">283 1051,'24'24,"17"22,2 8,-1-5,-4-6,-2-5,-4-5,-2-8,-1-3,-1-6,0-5,-1 0,-4-1</inkml:trace>
</inkml:ink>
</file>

<file path=ppt/ink/ink5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30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433 142,'27'80,"-22"-49,6 31,-2 0,-4 1,-2-1,-3 1,-5 31,4-75,-1 0,-1 0,0 0,-2 0,0-1,-1 0,-1 0,0 0,-2-1,0 0,-1-1,0 0,-1 0,-1-1,-1-1,0 0,-1-1,0 0,-1-1,0-1,-1 0,0-1,-1-1,0 0,-1-1,1-1,-1-1,-1 0,1-2,-7 1,20-4,0-1,-1 1,1-1,-1 0,1-1,0 1,-1-1,1 0,0-1,-1 1,1-1,0 0,0 0,0-1,1 1,-1-1,1 0,-1-1,-3-2,-10-13</inkml:trace>
  <inkml:trace contextRef="#ctx0" brushRef="#br0" timeOffset="256.949">66 86,'48'0,"49"-5,18-1,-1-5,-10 0,-14 2,-12 2,-9-3,-13 1,-10 2,-9 2,-5 1,-4 3,-6 5,-2 2,-5 1</inkml:trace>
  <inkml:trace contextRef="#ctx0" brushRef="#br0" timeOffset="1784.15">828 763,'25'60,"-23"-50,1-1,-1 0,2 1,-1-1,1-1,0 1,1-1,0 1,1-1,0-1,0 1,0-1,1 0,0 0,0-1,1 0,0 0,0-1,0 0,1 0,-1-1,8 2,-6-7,1 0,-1-1,0 0,0-1,0 0,0-1,0 0,0 0,-1-1,0 0,0-1,-1 0,1 0,-1-1,0 0,-1-1,3-3,-6 7,132-133,-113 116,-9 38,-15-11,1 0,-1 1,1-1,0 0,0 0,1 1,0-1,0 0,1 0,-1 0,1 0,1 0,-1-1,1 1,0 0,0-1,0 0,1 0,0 0,0 0,0-1,1 1,-1-1,1 0,0-1,0 1,1-1,-1 0,1 0,-1 0,1-1,0 0,3 1,4-5,-1 0,0-1,0-1,0 1,0-2,-1 0,1 0,-1-1,-1 0,1-1,-1 0,0-1,-1 0,0-1,0 0,0 0,-1-1,5-9,78-67,-85 82,82-46,-86 49,1 0,-1 0,1 0,-1 1,1-1,-1 0,1 1,0 0,-1 0,1 0,0 0,-1 0,1 1,0-1,-1 1,1-1,-1 1,1 0,-1 0,1 0,-1 0,0 1,1-1,-1 1,0-1,0 1,0 0,0 0,0 0,-1 0,1 0,0 0,-1 0,0 1,1-1,1 4,-1 0,1 1,-1-1,0 1,0-1,-1 1,0 0,0-1,-1 1,0 0,0-1,0 1,-1 0,0 0,0-1,-1 1,0-1,0 1,0-1,-1 0,0 0,0 0,-1 0,1 0,-1-1,-1 0,1 0,-1 0,0 0,0-1,0 1,-1-1,-90 35,96-38,1 0,-1 0,1 0,-1 0,1-1,0 1,0 0,-1 0,1-1,0 1,0 0,0-1,0 1,0-1,0 1,0-1,0 0,0 1,0-1,0 0,0 0,0 1,0-1,0 0,0 0,0 0,0 0,0-1,0 1,0 0,1 0,-1-1,0 1,0 0,-1-1,1 1,1-1,37-2,0-1,0-2,-1-2,28-10,-52 15,13-5,1-1,-1-2,-1-1,0-1,-1-1,0-1,-1-1,-1-1,0-1,-1-1,-1-1,-1-1,-1-1,-1 0,-1-2,-1 0,-1-1,4-11,0 2,-1-2,-1 0,-3-1,0 0,-3-1,7-38,-18 29,0 46,0 0,0 0,0 1,0-1,0 0,0 0,0 1,0-1,-1 0,1 0,0 1,0-1,0 0,-1 1,1-1,-1 0,1 1,0-1,-1 1,1-1,-1 0,1 1,-1-1,1 1,-1-1,0 1,1 0,-1-1,0 1,1 0,-1-1,0 1,1 0,-1 0,0-1,0 1,1 0,-1 0,0 0,0 0,1 0,-1 0,0 0,1 0,-1 1,0-1,0 0,1 0,-1 1,0-1,1 0,-1 1,0-1,1 0,-1 1,1-1,-1 1,0 0,-7 8,1 0,-1 1,2-1,-1 2,1-1,1 1,0-1,1 2,0-1,0 0,1 1,-1 9,-2 17,1 1,3 0,0 0,3-1,2 6,-1 36,0-57,1-1,1 1,1-1,1 0,1 0,1-1,0 0,2 0,11 17,-21-37,0 0,0-1,0 1,0 0,0 0,0-1,0 1,0 0,0 0,0-1,1 1,-1 0,0 0,0-1,1 1,-1 0,1-1,-1 1,0 0,1-1,-1 1,1-1,0 1,-1-1,1 1,-1-1,1 1,0-1,-1 0,1 1,0-1,-1 0,1 1,0-1,0 0,-1 0,1 0,0 0,0 0,-1 0,1 0,0 0,0 0,-1 0,1 0,0 0,0 0,-1-1,1 1,0 0,0-1,-1 1,1 0,0-1,-1 1,1-1,-1 1,1-1,-1 1,1-1,-1 1,1-1,-1 0,1 1,-1-1,0 0,1 0,1-14,-1-1,0 1,-2-1,1 0,-2 1,0-1,-1 1,0 0,-1 0,-1 0,-1 0,0 1,0 0,-5-6,-1-9,7 15,-1 0,0 0,-1 1,-1-1,0 2,0-1,-1 1,-1 0,0 1,-1 0,0 1,-1 0,0 1,0 0,-1 1,0 0,0 1,-4-1,17 8,1 1,-1-1,0 1,0-1,0 1,0-1,0 1,0-1,0 1,0-1,0 1,-1-1,1 1,0-1,0 1,0-1,0 1,-1-1,1 1,0-1,-1 0,1 1,0-1,-1 0,1 1,0-1,-1 1,59 12,0-2,0-3,1-2,0-3,20-3,91-1,-145 1</inkml:trace>
</inkml:ink>
</file>

<file path=ppt/ink/ink5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38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307 417,'-169'277,"72"-105,68-135,28-38,1 1,-1 0,0 0,1-1,-1 1,1 0,-1-1,0 1,1-1,-1 1,1-1,-1 1,1-1,-1 1,1-1,0 0,-1 1,1-1,0 1,-1-1,1 0,0 1,0-1,0 0,0 0,-1 1,1-1,0 0,0 1,0-1,1 0,-1 1,0-1,0 0,0 0,0 1,1-1,-1 0,0 1,0-1,1 1,-1-1,1 0,-1 1,0-1,1 1,-1-1,1 0,15-38,1 1,1 1,2 0,2 1,4-2,3-2,2 1,1 1,2 2,2 2,36-28,-72 61,0 1,1-1,-1 0,1 0,-1 1,1-1,-1 0,1 1,0-1,-1 0,1 1,0-1,-1 1,1-1,0 1,0-1,0 1,-1 0,1-1,0 1,0 0,0 0,0 0,0 0,-1-1,1 1,0 0,0 0,0 1,0-1,0 0,0 0,0 0,-1 1,1-1,0 0,0 1,0-1,-1 1,1-1,0 1,0-1,-1 1,1-1,-1 1,1 0,0-1,-1 1,1 0,-1-1,1 1,-1 0,0 0,1 0,-1-1,0 1,0 0,1 0,-1 0,0 0,0 0,0 0,0 0,0-1,0 1,0 0,0 0,-1 0,1 0,0 0,0 75,-2-66,0 1,2-1,-1 0,1 1,0-1,1 1,1-1,-1 0,2 1,-1-1,1 0,1 0,0-1,0 1,1-1,0 0,1 0,0 0,7 7,-9-11,1-1,0 1,0-1,0 0,0 0,1-1,0 1,-1-1,1 0,0-1,1 0,-1 0,0 0,1 0,-1-1,1 0,-1-1,1 0,-1 0,1 0,-1 0,1-1,-1 0,1-1,-1 1,0-1,1-1,8-5,1-1,-1 0,-1-2,0 1,0-2,-1 0,-1-1,0 0,-1 0,0-1,-1-1,0 0,-2 0,1-1,-2 0,0 0,-1-1,-3 9,0 0,0 0,0 0,-1 0,0 0,-1 0,0 0,0-1,-1 1,0 0,0-1,-1-1,0 9,1 0,0 0,0 0,0 0,-1 1,1-1,-1 0,1 0,0 1,-1-1,1 0,-1 1,0-1,1 1,-1-1,0 0,1 1,-1-1,0 1,1 0,-1-1,0 1,0-1,1 1,-1 0,0 0,0 0,0-1,0 1,1 0,-1 0,0 0,0 0,0 0,0 0,0 1,1-1,-1 0,0 0,0 1,0-1,1 0,-1 1,0-1,0 1,1-1,-1 1,0-1,1 1,-1-1,1 1,-1 0,1-1,-1 1,1 0,-1-1,1 1,0 0,-1 0,1 0,0-1,-1 1,1 0,-8 15</inkml:trace>
  <inkml:trace contextRef="#ctx0" brushRef="#br0" timeOffset="402.763">1097 644,'7'2,"0"0,0 0,1 0,-1-1,0 0,1 0,-1-1,1 0,-1 0,1 0,-1-1,0-1,1 1,-1-1,0 0,0-1,0 0,0 0,-1 0,1-1,-1 0,0 0,0-1,0 0,0 0,-1 0,0 0,0-1,-1 0,1 0,-1 0,0-1,-1 1,0-1,0 0,0 0,-1 0,0 0,0-1,-1-4,0 10,-1 0,0-1,0 1,-1-1,1 1,0-1,-1 1,0 0,1-1,-1 1,0 0,0 0,0-1,0 1,-1 0,1 0,-1 0,1 1,-1-1,0 0,0 0,1 1,-1-1,0 1,0 0,-1-1,1 1,0 0,0 0,0 1,-1-1,1 0,-1 1,1-1,0 1,-1 0,1 0,-1 0,1 0,-1 0,1 0,-2 1,-101 29,94-24,1 0,0 0,0 1,0 0,1 1,0 0,1 0,0 1,0 0,1 1,0 0,0 0,1 1,3-6,0 1,0-1,1 0,0 0,0 1,1 0,0-1,0 1,0 0,0-1,1 1,0 0,0 0,1-1,-1 1,1 0,1-1,-1 1,1 0,0-1,0 0,0 1,1-1,0 0,0 0,0-1,4 5,1 0,0-1,1 0,1 0,-1 0,1-1,1-1,-1 0,1 0,0-1,0 0,1-1,-1-1,1 0,0 0,0-1,0 0,0-1,0-1,0 0,1 0,-1-1,0-1,0 0,1-1,66-18,-61 12</inkml:trace>
  <inkml:trace contextRef="#ctx0" brushRef="#br0" timeOffset="839.363">1605 615,'13'8,"1"-1,0 0,0-1,1-1,-1 0,1 0,1-2,-1 0,0-1,1 0,-1-1,1-1,11-1,-21 0,1-1,-1 1,0-1,0-1,0 1,0-1,0 0,0 0,-1 0,1-1,-1 0,0 0,0-1,0 1,-1-1,0 0,0 0,0 0,0-1,-1 1,0-1,0 0,-1 0,1 0,-1-1,0 1,-1 0,0-1,0 1,0-1,-1-1,0 6,-1-1,1 1,-1 0,0 0,1-1,-1 1,0 0,-1 0,1 0,0 0,0 0,-1 0,1 0,-1 0,0 1,0-1,1 1,-1-1,0 1,0 0,0-1,-1 1,1 0,0 0,0 1,0-1,-1 0,1 1,-1-1,1 1,0 0,-1 0,-1 0,-79 19,73-14,0 0,1 1,-1 0,1 0,1 1,-1 0,1 1,0 0,1 0,0 0,0 1,1 0,0 1,0-1,1 1,1 0,0 0,0 1,1 0,0-1,1 1,0 0,0 0,2 0,-1 0,1 0,2 9,-1-16,0 1,0-1,1 0,0 0,0 1,0-1,0 0,1-1,-1 1,1 0,0-1,0 0,1 1,-1-1,1-1,-1 1,1 0,0-1,0 0,0 0,0 0,0 0,1-1,-1 1,0-1,1 0,-1-1,3 1,3 0,1-1,0 0,0-1,0 0,0-1,0 0,-1 0,1-1,-1-1,0 0,4-2,269-133,-258 126</inkml:trace>
  <inkml:trace contextRef="#ctx0" brushRef="#br0" timeOffset="1289.907">2339 474,'-22'18,"1"0,0 2,2 1,0 0,2 1,0 1,1 0,2 2,-1 2,13-23,0 1,0-1,0 1,0 0,1 0,0 0,0 0,0 0,1 0,0 0,0 0,0 0,0 0,1 0,0 0,0 0,0 0,1 0,-1 0,1 0,0-1,1 1,-1-1,1 0,0 1,0-1,0 0,0-1,1 1,0-1,0 1,0-1,0 0,0-1,0 1,1-1,0 1,-1-1,1-1,0 1,3 0,2 0,0 0,0 0,0-1,0-1,1 1,-1-2,0 1,1-2,-1 1,0-1,0-1,0 0,-1 0,1-1,-1 0,1-1,-1 0,-1 0,7-6,16-12,-2-2,-1-1,-1-1,16-21,-23 24,0-1,-2-1,-1-1,-1 0,-1-1,-2 0,-1-1,-1-1,1-7,-7 22,-2 0,1-1,-2 1,0-1,-1 1,0-1,-1 1,-1-1,-1 1,0-1,-1 1,0 0,-1 0,-1 0,0 0,-2 1,1 0,-2 0,-4-6,9 14,-1 0,0 0,-1 0,1 1,-1 0,0 0,0 0,-1 0,1 1,-1 0,0 0,0 1,-1-1,1 2,-1-1,1 0,-1 1,0 1,0-1,0 1,0 0,0 0,0 1,0 0,0 0,0 1,0 0,0 0,0 1,0 0,0 0,0 0,-1 3,0-1,0 1,1 1,0-1,-1 1,2 1,-1-1,1 1,0 0,0 1,1-1,0 1,1 0,-1 0,2 1,-1-1,1 1,0 0,1 0,0 0,0 0,1 0,0 7,0 6,1 0,1 1,1-1,1 0,1 0,0 0,2 0,1-1,4 9,7 8,2 0,1-2,2 0,1-2,2 0,1-2,2-1,1-1,1-2,2-1,0-1,2-2,1-2,19 9,68 7,-99-36</inkml:trace>
</inkml:ink>
</file>

<file path=ppt/ink/ink5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0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3,'1'-1,"-1"1,0 0,1 0,-1-1,1 1,-1 0,1 0,-1 0,1 0,-1 0,1 0,-1 0,1 0,-1 0,1 0,-1 0,1 0,-1 0,1 0,-1 0,1 0,-1 0,1 1,-1-1,1 0,-1 0,0 1,1-1,-1 0,1 1,-1-1,0 0,1 1,-1-1,0 1,0-1,1 0,-1 1,0-1,0 1,1-1,-1 1,0-1,0 1,0-1,0 1,0-1,0 1,0-1,0 1,0-1,0 1,0-1,0 1,0-1,0 1,0-1,4 20,0 0,-2 0,0 0,-1 0,-1 0,-1 1,0-1,-2 0,0 0,-3 7,-8 75,-16 285,28-126,-8-227,4-29</inkml:trace>
</inkml:ink>
</file>

<file path=ppt/ink/ink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4:37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34,'-2'2,"1"-1,-1 1,0-1,1 1,-1 0,1 0,-1 0,1 0,0 0,0 0,0 0,0 0,0 0,0 0,1 1,-1-1,1 0,-1 1,1-1,0 0,0 1,0-1,0 0,0 1,1-1,-1 0,1 1,0-1,-1 0,1 0,0 0,1 2,-2-4,1 1,0 0,-1 0,1 0,0 0,-1-1,1 1,0 0,0-1,0 1,0 0,-1-1,1 1,0-1,0 1,0-1,0 0,0 0,0 1,0-1,1 0,-1 0,0 0,0 0,0 0,0 0,0 0,0 0,0-1,0 1,0 0,0 0,0-1,0 1,0-1,0 1,0-1,0 0,-1 1,1-1,0 0,0 1,0-1,-1 0,1 0,-1 0,1 0,33-41,-24-5,-10 46,0 0,0 1,0-1,-1 0,1 0,0 1,-1-1,1 0,0 1,-1-1,1 0,-1 1,1-1,-1 1,0-1,1 1,-1-1,0 1,1-1,-1 1,0-1,1 1,-1 0,0 0,0-1,1 1,-1 0,0 0,0 0,0 0,1 0,-1 0,0 0,0 0,0 0,1 0,-1 0,0 0,0 1,1-1,-1 0,0 1,0-1,1 0,-1 1,0-1,1 1,-1-1,1 1,-1-1,1 1,-1 0,1-1,-1 1,1 0,-1-1,1 1,-47 52,46-52,0 1,0-1,0 1,0-1,1 1,-1-1,0 1,1-1,-1 1,1 0,0-1,0 1,-1 0,1-1,0 1,0 0,1-1,-1 1,0 0,0-1,1 1,-1 0,1-1,0 1,-1-1,1 1,0-1,0 1,0-1,0 0,0 0,0 1,0-1,1 0,-1 0,0 0,1 0,-1 0,0 0,2 0,0 0,0-1,0 1,0-1,0 1,0-1,0 0,0 0,0-1,0 1,0-1,0 1,0-1,-1 0,1 0,0 0,0 0,0-1,-1 1,1-1,-1 0,1 1,-1-1,0 0,0 0,0-1,0 1,0 0,0-1,0 1,-1-1,0 0,1 0,-1 1,0-1,0 0,0 0,0-1,-1 3,0 0,-1 0,1 0,0 1,0-1,0 0,0 0,-1 0,1 0,-1 0,1 1,0-1,-1 0,1 0,-1 0,1 1,-1-1,0 0,1 1,-1-1,0 1,0-1,1 1,-1-1,0 1,0-1,0 1,1 0,-1-1,0 1,0 0,0 0,0 0,0 0,0 0,0 0,1 0,-1 0,0 0,0 0,0 0,0 0,0 1,0-1,0 0,1 1,-1-1,0 0,-41 20,23-5</inkml:trace>
</inkml:ink>
</file>

<file path=ppt/ink/ink5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0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89,'43'-14,"34"-5,8 0,-5 4,-12 5,-12 3,-12 4,-7 1,-6 2,-3 1,-2 0,0 0,-5-1</inkml:trace>
</inkml:ink>
</file>

<file path=ppt/ink/ink5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0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0,'-9'13,"0"0,2 0,0 1,0 0,1 0,1 0,0 1,1 0,1 0,0 0,1 0,1 1,0-1,1 1,1 0,0-12,0 0,0 0,1 1,0-2,0 1,0 0,0 0,1-1,-1 1,1-1,0 0,0 1,0-1,1-1,-1 1,1 0,-1-1,1 0,0 0,0 0,0 0,0-1,0 1,0-1,1 0,-1 0,0-1,0 1,1-1,-1 0,1 0,-1-1,0 1,0-1,1 0,-1 0,0 0,0-1,0 1,0-1,0 0,3-2,0 1,0 0,0 0,0-1,0 0,-1 0,0 0,0-1,0 0,0 0,-1-1,0 1,0-1,0 0,-1-1,0 1,0-1,0 0,-1 0,0 0,-1 0,0-1,0 1,0 0,-1-1,0 0,0 1,-1-1,0-7,-2 9,0 1,1-1,-2 1,1 0,-1 0,1 0,-1 0,-1 0,1 1,-1-1,1 1,-1 0,-1 0,1 0,-1 1,1 0,-1-1,0 2,0-1,0 0,0 1,-1 0,1 0,-1 1,1 0,-1 0,-4-1,-21-6</inkml:trace>
</inkml:ink>
</file>

<file path=ppt/ink/ink5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1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1,'-27'73,"7"48,20-117,0-1,1 1,-1-1,1 1,0-1,-1 1,2-1,-1 1,0-1,1 0,-1 0,1 1,0-1,0 0,0-1,1 1,-1 0,1-1,-1 1,1-1,0 0,0 0,0 0,0 0,0 0,1-1,-1 1,0-1,1 0,-1 0,1 0,2 0,5-2,0 1,0-2,0 1,0-2,-1 1,1-1,-1-1,0 0,0 0,0-1,0 0,-1-1,0 0,0-1,-1 0,1 0,3-5,8-4,88-88,-107 102,1 1,-1 0,0 0,1 0,-1 0,1 0,-1 0,1 0,0 1,-1-1,1 1,0-1,-1 1,1-1,0 1,0 0,0 0,-1 0,1 0,0 0,0 0,-1 0,1 1,0-1,0 1,-1-1,1 1,0 0,-1 0,1-1,-1 1,1 0,-1 0,1 1,-1-1,0 0,1 1,38 61,-30-44,64 67,-71-83,0-1,0 1,1-1,-1 0,1 1,-1-2,1 1,0 0,0-1,0 1,0-1,0 0,0-1,0 1,0-1,0 0,0 0,0 0,0 0,1-1,-1 1,0-1,0 0,0 0,3-2,3-5,1 0,-2 0,1-1,-1-1,0 1,-1-2,0 1,-1-1,0 0,0 0,-1-1,-1 0,0 0,-1-1,0 1,0-2,4-11</inkml:trace>
</inkml:ink>
</file>

<file path=ppt/ink/ink5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6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0,'11'168,"-2"-110,-3 0,-3 0,-3 57,0-74,-1-15,-2-1,0 1,-1-1,-2 0,0-1,-10 24,-14 25,16-105,41-64,-15 67,-4 8</inkml:trace>
  <inkml:trace contextRef="#ctx0" brushRef="#br0" timeOffset="334.742">366 170,'-233'219,"230"-217,0 0,0 1,0-1,0 1,1 0,-1 0,1-1,0 2,0-1,0 0,0 0,0 1,1-1,0 0,0 1,0 0,0-1,0 1,1 0,-1-1,1 1,0 0,0 0,0-1,1 1,0 0,-1-1,1 1,0 0,1-1,-1 1,1-1,-1 0,1 1,0-1,0 0,0 0,1 0,0 0,126 84,-16 45,-99-119</inkml:trace>
</inkml:ink>
</file>

<file path=ppt/ink/ink5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5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261 206,'-1'-4,"1"-1,-1 1,1-1,-1 1,-1-1,1 1,-1 0,1 0,-1-1,0 1,-1 1,1-1,-1 0,0 0,0 1,0 0,0-1,0 1,-1 0,1 1,-1-1,0 1,0-1,0 1,0 0,0 1,-1-1,1 1,0 0,-1 0,1 0,-1 0,-3 1,-1 2,1 1,-1 0,1 0,0 1,0 0,0 0,0 1,1 0,0 0,0 1,0 0,1 0,-1 1,2-1,-1 1,1 1,0-1,0 1,1 0,0 0,1 0,-1 1,2-1,-1 1,1 1,1-4,0 0,0 0,0 0,1 0,0 0,1 0,-1-1,1 1,0 0,1 0,-1 0,1-1,0 1,1 0,-1-1,1 0,0 0,0 0,1 0,-1 0,1-1,0 1,1-1,-1 0,1 0,0-1,0 1,0-1,0 0,0-1,1 1,-1-1,1 0,-1 0,1-1,3 1,0 0,0-1,0 0,0 0,0-1,1 0,-1 0,0-1,0-1,0 1,0-2,-1 1,1-1,0 0,-1-1,0 0,0 0,0-1,0 0,-1 0,0-1,0 0,0 0,-1-1,0 1,0-2,-3 4,0-1,0 0,-1 0,0 0,0 0,0 0,0-1,-1 1,0-1,0 1,0-1,-1 1,0-1,0 1,0-1,-1 1,1-1,-1 1,-1-1,1 1,-1-1,0 1,0 0,-1 0,1 0,-1 0,0 1,-1-1,1 1,-1 0,0 0,0 0,0 0,0 1,-1-1,1 1,-1 0,0 0,0 1,0 0,-3-1,-19 2,2 4</inkml:trace>
  <inkml:trace contextRef="#ctx0" brushRef="#br0" timeOffset="465.459">571 206,'0'174,"22"-223,7-28,-19 45,1 1,2 1,1 0,1 0,1 2,18-22,-33 48,0 0,0 1,0-1,0 1,0 0,1-1,-1 1,1 0,-1 0,1 0,-1 0,1 0,0 0,-1 0,1 0,0 1,0-1,0 1,-1-1,1 1,0 0,0 0,0-1,0 1,0 1,0-1,-1 0,1 0,0 1,0-1,0 1,0-1,-1 1,1 0,0 0,-1 0,1 0,-1 0,1 0,-1 0,1 1,-1-1,0 0,1 1,-1-1,0 1,0 0,0-1,0 1,-1 0,1-1,0 1,-1 0,1 0,-1 0,1 0,-1 0,16 70,-9-53</inkml:trace>
</inkml:ink>
</file>

<file path=ppt/ink/ink5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8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149 648,'-9'3,"0"1,1-1,-1 2,1-1,0 1,1 1,-1-1,1 1,0 0,0 1,1 0,-1 0,2 0,-1 1,1 0,0 0,-3 8,5-10,0-1,1 0,0 1,0-1,0 1,0 0,1 0,0 0,1 0,-1 0,1 0,0 0,0-1,1 1,0 0,0 0,0 0,1 0,0-1,0 1,0-1,1 1,0-1,0 0,0 0,0 0,1 0,2 1,-1-1,1-1,0 0,0 0,0-1,0 0,1 0,-1 0,1-1,0 0,-1 0,1 0,0-1,0 0,0-1,0 0,0 0,0 0,0-1,0 0,0 0,0-1,5-1,2-1,-1 0,0-1,0-1,0 0,0-1,-1 0,0-1,-1 0,1-1,8-8,-15 13,-1-1,1 1,0-1,-1 1,0-1,0-1,-1 1,1 0,-1-1,0 0,-1 0,1 0,-1 0,0 0,-1 0,0 0,0-1,0 1,0-1,-1 1,0 0,-1-1,1 1,-1-1,0 1,-1 0,0 0,0 0,0 0,-1 0,1 0,-1 0,-3-3,0 3,0 1,0-1,0 1,-1 1,1-1,-1 1,0 0,0 1,-1-1,1 2,-1-1,0 1,1 0,-1 0,0 1,0 0,0 1,0 0,0 0,0 0,0 1,0 1,0-1,0 1,0 0,1 1,-1 0,1 0,0 1,0 0,0 0,0 0,1 1,-1 0,1 1,1-1,-1 1,1 0,0 0,0 1,1 0,-1-1,2 2,-4 4,1 13</inkml:trace>
  <inkml:trace contextRef="#ctx0" brushRef="#br0" timeOffset="679.519">685 705,'-6'7,"0"1,1 0,0 0,0 1,1-1,0 1,0 0,1 1,0-1,0 0,1 1,1 0,0-1,0 1,1 0,0 3,1-10,-1 0,2-1,-1 1,0 0,0-1,1 0,-1 1,1-1,0 0,0 0,0 1,0-2,0 1,0 0,0 0,1-1,-1 1,0-1,1 1,0-1,-1 0,1 0,0-1,-1 1,1 0,0-1,0 0,0 1,0-1,-1 0,3-1,89-13,-72 3,-1 0,1-1,-2-1,0-1,-1-1,0-1,-1 0,-1-2,6-7,7-5,-30 30,1-1,-1 1,1-1,0 1,-1-1,1 1,0-1,0 1,-1-1,1 1,0 0,0-1,-1 1,1 0,0 0,0 0,0 0,0-1,-1 1,1 0,0 0,0 1,0-1,0 0,-1 0,1 0,0 1,0-1,0 0,-1 0,1 1,0-1,-1 1,1-1,0 1,-1-1,1 1,0-1,-1 1,1 0,-1-1,1 1,-1 0,1 0,-1-1,0 1,1 0,-1 0,0-1,0 1,0 0,1 0,-1 0,0 0,0-1,0 1,0 0,0 0,0 0,-1 0,1-1,0 1,0 0,-1 0,1 0,0-1,-1 1,1 0,4 16,-1-10,1-1,0 1,0-1,1 0,0-1,0 1,0-1,1 0,-1 0,1-1,0 1,1-1,-1-1,1 1,0-1,0 0,0-1,0 1,0-2,0 1,1-1,-1 0,1 0,-1-1,0 0,1 0,-1-1,1 0,-1 0,0-1,1 0,-1 0,0-1,0 0,-1 0,1 0,-1-1,1 0,-1 0,1-2,23-23,-1 0,-2-2,-1-1,-1-1,-2-1,-2-2,-1 0,-1 0,-2-2,-2 0,-2-1,8-39,-11 45,-1 0,-2-1,-2 0,-1-1,-2 1,-1 0,-3-27,2 62,-1-1,1 1,-1 0,1-1,-1 1,0 0,0-1,1 1,-1-1,0 1,0-1,1 0,-1 1,0-1,0 0,0 1,0-1,0 0,1 0,-1 0,0 0,0 0,0 0,0 0,0 0,0 0,0-1,1 1,-1 0,0 0,0-1,0 1,0-1,1 1,-1 0,0-1,0 0,1 1,-1-1,0 1,1-1,-1 0,1 1,-1-1,1 0,-1 0,1 1,0-1,-1 0,1 0,0 0,-1 0,1 0,0 1,0-1,0 0,0 0,0 0,0 0,0 0,0 0,0 0,0 1,1-1,-1 0,0 0,1 0,-1 0,0 1,1-1,-11 21,2 1,0 1,1-1,1 1,1 0,1 1,1-1,1 1,1 0,2 20,1 318,25-164,-19-165,-6-29,-1 0,1 0,-1-1,0 1,0 0,0 0,0 0,-1 0,1 0,-1 1,0-1,1 0,-2 0,1 0,0 0,-1 0,1 0,-1 0,0 0,0 0,0 0,0 0,-1 0,1 0,-1-1,1 1,-1-1,0 1,0-1,0 0,-1 0,1 1,-1-1,-13 5</inkml:trace>
  <inkml:trace contextRef="#ctx0" brushRef="#br0" timeOffset="935.201">1164 451,'44'0,"37"-5,16-6,-5-2,-8 2,-9 3,-12-3,-12 2,-10 1,-7 3,-5 2,-2 1,-1 1,-5 1</inkml:trace>
</inkml:ink>
</file>

<file path=ppt/ink/ink5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2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288 536,'-21'8,"0"0,0 2,1 0,1 1,0 1,0 1,2 1,-1 0,2 1,0 1,1 1,0 0,1 1,-8 14,20-28,0-1,0 1,1-1,-1 1,1 0,0-1,0 1,0 0,0 0,1 0,-1 0,1 0,0 0,0 0,1 0,-1 0,1-1,0 1,0 0,0 0,0-1,1 1,0 0,-1-1,1 1,1-1,-1 0,0 0,1 0,-1 0,1 0,0 0,0-1,0 1,1-1,-1 0,0 0,1 0,-1-1,1 1,0-1,0 0,-1 0,1 0,0 0,1-1,11-1,1-2,-1 0,1 0,-1-2,0 0,0-1,-1 0,0-1,0-1,-1-1,0 0,0-1,-1 0,0-1,-1 0,0-1,-1 0,3-5,16-15,-2-1,-1-1,-1-2,-2 0,-2-2,15-32,-29 51,0 0,0-1,-2 0,-1 0,0-1,-1 1,-2-1,0 0,-1 0,-1 0,-1 0,-1 1,0-1,-2 0,-1-4,3 19,1-1,-1 1,0 0,0-1,0 1,-1 0,0 0,0 0,-1 1,0-1,0 1,0 0,0 0,-1 0,0 1,0-1,0 1,-1 0,1 1,-1-1,0 1,0 0,0 1,0-1,0 1,-1 1,1-1,-1 1,1 0,-1 0,0 1,1 0,-1 0,0 1,1-1,-1 2,1-1,-4 2,-5 5,1 1,0 1,1 1,0 0,1 0,0 1,0 1,2 0,-1 0,2 1,0 1,1 0,0 0,1 0,0 1,2 0,-2 6,0-5,0 2,2-1,0 1,1 0,0 0,2 0,0 0,2 1,0-1,1 0,1 1,0-1,2 0,0 0,1 0,1-1,1 0,0 0,1-1,1 1,1-2,1 1,0-2,1 1,0-2,1 1,1-2,1 0,-1 0,14 6,-11-9,1-1,1-1,-1-1,1-1,1 0,-1-1,1-2,0 0,0-1,0 0,0-2,0-1,0 0,0-1,0-1,17-6,-27 6,-1-1,-1-1,1 1,0-1,-1-1,0 1,-1-2,1 1,-1-1,0 0,-1 0,4-5,5-9</inkml:trace>
  <inkml:trace contextRef="#ctx0" brushRef="#br0" timeOffset="631.299">936 733,'54'-13,"-1"-2,-1-2,-1-3,16-10,-61 28,0-1,0 0,0-1,0 1,0-1,-1 0,0 0,0-1,0 0,0 1,-1-2,0 1,0 0,0-1,-1 0,0 0,0 0,0 0,-1-1,0 1,0 0,0-1,-1 0,0 1,-1-1,1 0,-1 0,-1-4,1 8,0 0,-1 0,0 1,1-1,-1 0,0 1,0-1,-1 0,1 1,-1-1,1 1,-1 0,0-1,1 1,-1 0,0 0,-1 0,1 0,0 1,0-1,-1 1,1-1,-1 1,1 0,-1 0,0 0,0 0,1 0,-1 1,0-1,0 1,0 0,0 0,1 0,-4 0,-97 28,93-21,1 0,0 0,0 1,1 1,-1-1,2 1,-1 0,2 1,-1 0,1 0,0 0,1 1,1 0,-1 0,2 0,-1 0,2 1,-1-1,2 1,0 0,0 0,1-1,0 1,1 0,0 0,3 10,-2-14,-1-1,1 0,0 0,0 1,1-1,0-1,0 1,1 0,0-1,0 0,1 0,-1 0,1 0,0-1,1 0,-1 0,1 0,0-1,1 1,-1-1,1-1,-1 0,1 0,0 0,6 1,2 1,-1-2,1 1,0-2,0 0,0-1,0-1,0 0,0-1,-1 0,1-1,0-1,9-3,10-3,-1-2,-1-1,0-2,0 0,-2-3,0 0,0-2,-2-1,-1-2,0 0,-2-2,-1-1,0 0,-2-2,8-14,1-55,-31 93,1 0,-1 1,0-1,0 1,-1-1,1 0,0 1,-1-1,0 1,1-1,-1 1,0-1,0 1,0 0,-1-1,1 1,0 0,-1 0,0 0,1 0,-1 0,0 0,0 1,0-1,0 1,0-1,-1 1,1 0,0-1,-1 1,1 0,-1 1,1-1,-1 0,1 1,-1 0,0-1,-7 2,-1 0,1 0,0 1,0 1,-1-1,2 2,-1-1,0 2,1-1,-1 1,2 0,-1 1,0 0,1 1,0-1,1 2,-1-1,1 1,1 0,-5 7,8-13,1 0,0 1,0-1,1 0,-1 1,0-1,1 1,0-1,-1 1,1-1,0 1,0 0,0 0,1 0,-1-1,1 1,0 0,0 0,0 0,0 0,0 0,0 0,1 0,-1 0,1-1,0 1,0 0,0 0,0-1,1 1,-1-1,1 1,-1-1,1 1,0-1,0 0,0 0,0 0,0 0,1 0,-1-1,1 1,-1 0,1-1,0 0,142 19,-130-18,-10-2,0-1,0 1,0 0,0 0,0 1,0 0,0-1,0 2,-1-1,1 0,0 1,0 0,-1 0,1 1,-1-1,0 1,0 0,0 0,0 0,0 0,-1 1,1 0,-1 0,0 0,0 0,-1 0,1 0,-1 1,0-1,0 1,0 0,-1-1,1 1,-1 4,-27 131,23-115</inkml:trace>
  <inkml:trace contextRef="#ctx0" brushRef="#br0" timeOffset="914.161">2234 649,'-9'38,"1"18,2-1</inkml:trace>
  <inkml:trace contextRef="#ctx0" brushRef="#br0" timeOffset="1166.292">2207 282</inkml:trace>
  <inkml:trace contextRef="#ctx0" brushRef="#br0" timeOffset="1447.075">2488 367,'67'343,"-57"-303,-8-29,1 1,0 0,0-1,1 0,1 0,0 0,0 0,1-1,1 0,2 3,-8-12,0 1,0-1,0 0,1 0,-1 0,0 0,1-1,-1 1,0 0,1 0,-1-1,1 1,0-1,-1 0,1 1,-1-1,1 0,0 0,-1 0,1 0,-1 0,1 0,0 0,-1-1,1 1,-1 0,1-1,-1 0,1 1,-1-1,1 0,-1 0,1 0,-1 1,0-2,0 1,1 0,-1 0,0 0,0-1,43-60,-37 49,114-259,-111 254,0 3</inkml:trace>
  <inkml:trace contextRef="#ctx0" brushRef="#br0" timeOffset="1693.316">3279 508,'-15'34,"1"25,2 7,8-7,5-14</inkml:trace>
  <inkml:trace contextRef="#ctx0" brushRef="#br0" timeOffset="1930.889">3138 198,'0'0</inkml:trace>
  <inkml:trace contextRef="#ctx0" brushRef="#br0" timeOffset="2183.799">3702 1,'7'5,"0"0,-1 0,0 1,0 1,0-1,-1 1,1-1,-2 2,1-1,-1 0,0 1,-1 0,1 0,-2 0,1 0,-1 0,0 1,-1 1,3 163,-6-109,2 158,25-82,-10-79,-9-60,-1-6</inkml:trace>
  <inkml:trace contextRef="#ctx0" brushRef="#br0" timeOffset="2431.096">3589 423,'43'5,"29"1,7 1,-5 2,-11 1,-11-2,-9-2,-8-2,-4-2,-9-1</inkml:trace>
  <inkml:trace contextRef="#ctx0" brushRef="#br0" timeOffset="2676.294">4323 536,'19'34,"7"20,-2 1</inkml:trace>
  <inkml:trace contextRef="#ctx0" brushRef="#br0" timeOffset="2825.88">4239 226,'0'0</inkml:trace>
  <inkml:trace contextRef="#ctx0" brushRef="#br0" timeOffset="3128.251">4606 311,'120'281,"-115"-271,-2-3,1 0,-1 0,1 0,0 0,0-1,1 1,0-1,0 0,1-1,-1 1,1-1,0 0,4 1,-9-5,1-1,-1 1,1-1,0 0,-1 1,1-1,-1 0,1 0,0 0,-1-1,1 1,0 0,-1-1,1 1,-1-1,1 1,-1-1,1 0,-1 1,1-1,-1 0,0 0,0 0,1 0,-1 0,0-1,0 1,0 0,0 0,0-1,0 1,0-1,-1 1,1-1,0 0,22-58,-22 58,5-19,-1-4,1 0,1 1,1 0,2 0,0 1,2 0,0 0,1 2,2-1,0 2,1 0,5-4,2 6</inkml:trace>
  <inkml:trace contextRef="#ctx0" brushRef="#br0" timeOffset="3510.975">5254 565,'72'-31,"-2"-3,-1-3,2-5,-63 38,-1 1,0-1,0 1,0-1,-1-1,1 1,-1-1,0 0,0 0,-1-1,1 0,-1 0,0 0,-1-1,0 1,0-1,0 0,-1 0,1-2,-5 7,1 0,0-1,-1 1,1-1,-1 1,0 0,0-1,0 1,0 0,0 0,0 0,0 0,-1 0,1 0,-1 0,0 0,1 1,-1-1,0 1,0-1,0 1,0 0,0-1,0 1,-1 0,1 0,0 1,-1-1,1 0,0 1,-1 0,-1-1,-81-3,67 7,1 1,-1 1,0 1,1 0,0 1,1 1,-1 0,2 2,-1-1,1 2,1 0,0 1,0 0,1 1,1 1,0 0,1 1,1 0,0 0,1 1,0 0,2 1,-6 15,11-24,1 0,0 0,0 0,1 0,0 0,0 0,1 1,0-1,0 0,1-1,0 1,0 0,1 0,0-1,1 0,-1 1,1-1,1-1,-1 1,1-1,1 1,-1-1,1-1,0 1,8 8,1-2,0 1,1-2,1 0,-1-1,2 0,-1-2,2 0,7 2,2-2,0-2,0 0,0-2,1-2,0 0,-1-2,1-1,16-3,-16-1,-4-2</inkml:trace>
</inkml:ink>
</file>

<file path=ppt/ink/ink5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9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85,'15'144,"-6"1,-7 9,-25 117,-8-82,9-51,22-137,0-1,1 1,-1 0,0-1,0 1,1 0,-1 0,0-1,1 1,-1-1,1 1,-1 0,1-1,-1 1,1-1,-1 1,1-1,-1 1,1-1,0 1,-1-1,1 0,0 1,-1-1,1 0,0 0,0 0,-1 1,1-1,0 0,0 0,-1 0,1 0,0 0,0 0,-1 0,1-1,0 1,0 0,-1 0,1-1,0 1,-1 0,1-1,0 1,-1 0,1-1,-1 1,1-1,0 1,-1-1,1 1,-1-1,1 0,-1 1,0-1,1 0,-1 1,0-1,1 0,-1 1,0-1,0 0,0 0,0 1,1-2,6-13</inkml:trace>
  <inkml:trace contextRef="#ctx0" brushRef="#br0" timeOffset="235.798">0 678,'38'0,"33"-5,8-2,0-4,-3 0,-10-3,-6 1,-4-3,-7 2,-7 3,-6-1,-4 2,-2-4,-3 2,-4-2,-3-4,-4 2</inkml:trace>
  <inkml:trace contextRef="#ctx0" brushRef="#br0" timeOffset="617.06">932 0,'-110'720,"106"-527,5-189,0 0,0-1,0 1,0-1,1 1,0-1,0 0,0 0,0 0,0 0,0 0,1 0,0 0,-1-1,1 1,0-1,0 0,0 0,1 0,-1 0,0-1,1 1,-1-1,1 0,0 0,-1 0,1 0,0-1,-1 0,1 1,0-1,0 0,-1-1,1 1,0-1,-1 0,1 0,0 0,-1 0,1-1,-1 1,0-1,1 0,-1 0,0 0,1-1,15-8,-1 0,0-1,-1-1,0-1,-1 0,9-12,64-50,-89 75,1 1,0-1,0 0,-1 1,1-1,0 1,0-1,-1 1,1-1,0 1,0 0,0-1,0 1,0 0,0 0,0-1,0 1,0 0,0 0,0 0,0 0,-1 0,1 1,0-1,0 0,0 0,0 1,0-1,0 0,0 1,0-1,-1 1,1-1,0 1,0-1,-1 1,1 0,0-1,-1 1,1 0,0-1,-1 1,1 0,-1 0,1 0,-1 0,0 0,1-1,-1 1,0 0,0 0,0 0,1 0,-1 1,3 58,-3-52,-1 15,8 81,-7-101,1-1,0 1,0-1,0 1,0-1,0 0,0 1,1-1,-1 0,1 0,-1 0,1 0,0 0,0 0,0 0,0-1,0 1,0-1,1 0,-1 1,0-1,1 0,-1 0,1 0,-1-1,1 1,-1-1,1 1,0-1,-1 0,1 0,-1 0,1 0,0-1,-1 1,1-1,19-3</inkml:trace>
  <inkml:trace contextRef="#ctx0" brushRef="#br0" timeOffset="970.591">1553 988,'37'-5,"0"-1,-1-2,0-2,-1-1,0-2,-1-1,7-5,-35 17,-1-1,0 1,0-1,0 0,0-1,-1 1,1-1,-1 0,0 0,0 0,0 0,-1-1,1 0,-1 1,0-1,0 0,-1-1,0 1,0 0,0-1,0 1,-1-1,0 0,0 0,-1 1,1-1,-1 0,0 0,-1 1,0-1,0 0,0 0,0 1,-1-1,0 1,0 0,0-1,-4-4,3 7,1 0,-1 0,-1 0,1 0,0 1,-1-1,0 1,1 0,-1 0,0 0,0 1,0-1,0 1,0 0,-1 0,1 0,0 1,0-1,-1 1,1 0,0 0,-1 1,1-1,0 1,0 0,0 0,-1 1,1-1,0 1,1 0,-1 0,-3 2,-108 90,105-83,1 0,0 1,1 0,0 0,1 1,0 0,1 1,0-1,1 1,1 2,2-10,1 0,0-1,0 1,1 0,0 0,0 0,0 0,1-1,0 1,0 0,0 0,1-1,0 1,0-1,0 1,1-1,0 0,0 0,0 0,0 0,1 0,0-1,0 0,0 0,1 0,0 1,9 4,1-1,0 0,0-1,0 0,1-2,0 0,0 0,1-1,-1-1,1-1,-1-1,1 0,0-1,16-2,-6 2</inkml:trace>
</inkml:ink>
</file>

<file path=ppt/ink/ink5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29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7,'0'-5,"0"3,0 7,-5 3,-1 4,0 5,1-4,6-6,3-8,1-9,-5 3,-3 1</inkml:trace>
</inkml:ink>
</file>

<file path=ppt/ink/ink5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30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1,'-9'4,"-9"8,-1-5,8-2,6-7,8-4,-1 0,-1 0</inkml:trace>
</inkml:ink>
</file>

<file path=ppt/ink/ink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4:38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215 1,'-18'55,"-127"257,94-226,173-285,-18 27,-102 168,0 0,-1 0,1 1,0-1,1 1,-1-1,1 1,-1 0,1 0,0 0,0 0,1 0,-1 1,0-1,1 1,-1 0,1 0,0 1,0-1,0 1,0-1,0 1,0 0,0 1,0-1,0 1,0 0,1 0,-1 0,0 0,0 1,0 0,0 0,0 0,0 0,0 1,0-1,0 1,7 9,-1 0,-1 0,0 1,-1 0,0 1,0 0,-2 0,1 1,-2-1,0 1,0 1,-2-1,1 0,-2 1,1 15,-3-28,0 1,0-1,0 0,0 1,0-1,-1 0,1 1,-1-1,0 0,0 1,1-1,-1 0,-1 0,1 0,0 0,-1 0,1 0,-1 0,1 0,-1-1,0 1,0 0,1-1,-1 0,0 1,-1-1,1 0,0 0,0 0,0 0,-1-1,1 1,0 0,-1-1,1 0,-1 0,-1 0,-91-10,-60-23,131 26</inkml:trace>
</inkml:ink>
</file>

<file path=ppt/ink/ink5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46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0 170,'284'25,"-236"-25,-47 0,0 0,-1 0,1 0,0 0,0 0,0 0,-1 0,1 0,0 0,0-1,-1 1,1 0,0-1,0 1,-1 0,1-1,0 1,-1-1,1 1,0-1,-1 1,1-1,-1 0,1 1,-1-1,1 0,-1 1,0-1,1 0,-1 1,0-1,0 0,1 0,-1 1,0-1,0 0,0 0,0 0,0 1,0-1,0 0,0 0,0 0,0 1,-1-1,1 0,0 0,0 1,-1-1,1 0,0 0,-1 1,1-1,-1 0,-114-144,100 125</inkml:trace>
</inkml:ink>
</file>

<file path=ppt/ink/ink5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44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597 655,'-1'0,"1"0,0 0,-1-1,1 1,0 0,-1 0,1 0,0-1,-1 1,1 0,0 0,0-1,-1 1,1 0,0-1,0 1,0 0,0-1,-1 1,1 0,0-1,0 1,0-1,0 1,0 0,0-1,0 1,0 0,0-1,0 1,0-1,0 1,0 0,0-1,0 1,0 0,1-1,-1 1,0 0,0-1,0 1,1 0,-1-1,0 1,0 0,1 0,-1-1,0 1,0 0,1 0,-1-1,0 1,1 0,-1 0,0 0,1 0,-1 0,1-1,-1 1,0 0,1 0,-1 0,0 0,1 0,-1 0,1 0,-1 0,0 0,1 1,-1-1,-23-20,10 15,1 0,-1 2,-1-1,1 2,0 0,-1 0,1 1,-1 1,1 0,-1 1,0 0,1 1,0 1,0 0,-2 1,-9 4,0 1,0 0,1 2,0 1,1 1,0 1,1 0,0 2,2 0,0 1,0 2,-7 9,16-15,1 0,0 1,1 0,0 0,1 0,1 1,0 0,-2 14,6-24,1-1,0 0,0 1,0-1,1 1,0 0,0-1,0 1,0-1,1 1,0-1,0 1,0-1,0 1,1-1,-1 0,1 0,0 1,1-1,-1-1,1 1,-1 0,1-1,0 1,1-1,-1 0,0 0,1 0,0 0,0-1,0 0,3 2,7 1,1-1,0-1,0 0,0-1,1 0,-1-2,0 0,0 0,1-1,0-1,13-4,0-1,0-1,-1-1,-1-1,0-2,0-1,-1-1,-1-1,0-1,-1-1,-1-1,-1-1,0-2,-2 0,0-1,5-9,72-99,-97 131,0-1,-1 0,1 1,0-1,0 0,0 1,0-1,0 0,0 1,0-1,0 0,1 1,-1-1,0 0,0 1,0-1,0 0,0 1,1-1,-1 0,0 1,0-1,0 0,1 0,-1 1,0-1,0 0,1 0,-1 1,0-1,1 0,-1 0,0 0,0 0,1 0,-1 1,1-1,-1 0,0 0,1 0,-1 0,0 0,1 0,-1 0,0 0,1 0,-1 0,0 0,1 0,-1-1,0 1,1 0,-1 0,0 0,1 0,-1 0,0-1,0 1,1 0,-1 0,0-1,0 1,1 0,-1 0,-3 31,-2-15,0 0,1 0,1 1,1 0,0 0,1-1,1 1,0 0,2 0,0 0,0 0,2-1,0 1,1-1,0 0,2 0,-5-12,-1-1,1 0,1 0,-1 0,0 0,1 0,0 0,-1-1,1 1,0-1,0 0,0 1,1-2,-1 1,0 0,1-1,0 1,0-1,0-18,-6 3</inkml:trace>
  <inkml:trace contextRef="#ctx0" brushRef="#br0" timeOffset="516.03">117 175,'-6'-10,"37"13,-22-2,316 6,-212 14,-113-22,0 1,-1 0,1 0,0-1,0 1,0 0,0 0,0-1,0 1,0 0,0 0,0-1,0 1,0 0,0 0,0-1,0 1,0 0,0 0,0-1,1 1,-1 0,0 0,0 0,0-1,0 1,0 0,1 0,-1 0,0-1,0 1,0 0,1 0,-1 0,0 0,0-1,0 1,1 0,-1 0,0 0,0 0,1 0,-1 0,0 0,0 0,1 0,-1 0,0 0,0 0,1 0,-1 0,0 0,-22-16,20 15,-217-118,212 107,30 16,-4 1</inkml:trace>
  <inkml:trace contextRef="#ctx0" brushRef="#br0" timeOffset="914.853">1077 571,'24'4,"17"3,7-1,0-1,-4-2,-4-1,-4-1,-4 0,-2-1,-1 0,-2-1,-4 1</inkml:trace>
  <inkml:trace contextRef="#ctx0" brushRef="#br0" timeOffset="1162.505">1132 825,'34'4,"25"3,8-6,-3-3,-8 0,-8-1,-8 1,-6 0,-8 1</inkml:trace>
  <inkml:trace contextRef="#ctx0" brushRef="#br0" timeOffset="1680.994">2121 260,'-40'30,"2"1,2 3,0 0,3 2,-21 30,51-64,0 1,0 0,0 0,0 0,1 0,-1 0,1 0,0 1,0-1,0 1,0 0,1 0,0 0,-1-1,1 1,1 0,-1 0,1 0,-1 0,1 1,0-1,1 0,-1 0,1 0,-1 0,1 0,1 0,-1-1,0 1,1 0,0 0,0-1,0 1,0-1,1 0,-1 1,1-1,0 0,0-1,0 1,0 0,8 0,0-1,0 0,0 0,0-1,1-1,-1 0,0 0,0-1,1-1,-1 0,0 0,0-1,-1 0,1-1,-1-1,1 1,-1-2,-1 1,1-1,-1-1,4-3,13-8,-1-2,-1 0,-1-1,0-2,-2 0,-1-1,5-9,-14 19,-1-1,0 1,-1-1,-1-1,0 0,-1 0,0-1,-2 0,0 0,-1 0,0 0,-2-1,0 1,-1-1,0 0,-2 0,-2-14,1 26,-1 0,0 1,0-1,0 1,-1-1,1 1,-1 0,-1 1,1-1,-1 1,0-1,0 2,0-1,0 0,-1 1,1 0,-1 0,0 1,0 0,0 0,0 0,0 0,-1 1,1 0,0 1,-1-1,1 1,0 0,-1 1,1 0,0 0,0 0,-1 1,1-1,0 2,0-1,0 1,1-1,-1 2,1-1,0 1,-1-1,2 1,-1 1,0-1,1 1,0 0,0 0,0 0,-3 5,1 1,1 0,-1 0,2 0,0 0,0 1,1 0,0-1,1 1,0 0,1 1,1-1,0 0,0 0,1 0,1 0,0 0,1 0,0 0,0-1,2 1,-1-1,1 0,1 0,0-1,0 1,1-1,1-1,0 1,0-1,0-1,1 1,7 3,-7-4,1 0,0-1,0 0,0 0,1-1,0-1,0 0,1 0,-1-1,1-1,0 0,0-1,0 0,1 0,-1-1,0-1,0 0,1-1,-1 0,0-1,0-1,0 0,8-3,4-7</inkml:trace>
  <inkml:trace contextRef="#ctx0" brushRef="#br0" timeOffset="2014.111">2713 91,'0'46,"-2"-16,1 1,2-1,2 0,0 0,2 0,1 0,10 26,-14-49,0 0,1 0,0 0,1 0,-1 0,1-1,1 0,-1 0,1 0,0 0,0-1,1 0,3 3,-6-8,0 0,-1-1,1 1,0-1,-1 0,1 0,0 0,-1 0,1-1,-1 1,0 0,1-1,-1 0,0 0,0 1,0-1,0 0,0-1,0 1,-1 0,1 0,-1-1,0 1,0-1,1 0,-1 1,-1-1,1 0,0 1,-1-1,1 0,-1 0,0 1,0-2,3-6,32-131,41-9,-64 135,1 3</inkml:trace>
  <inkml:trace contextRef="#ctx0" brushRef="#br0" timeOffset="2916.215">1922 852,'34'-9,"45"-4,18 1,2 2,-6-2,-9 2,-9 1,-9 4,-9 1,-11-2,-3-2,-4 2,-3 2,-5 1,-1-4,-6 0</inkml:trace>
  <inkml:trace contextRef="#ctx0" brushRef="#br0" timeOffset="3502.757">2176 1079,'-38'18,"1"1,0 2,1 2,2 2,0 1,-4 7,31-27,0 1,1 0,0 1,0-1,1 1,0 0,0 1,1-1,0 1,0 0,0 3,3-9,0 0,0 0,1 1,-1-1,1 0,-1 0,1 0,0 1,0-1,1 0,-1 0,1 0,0 0,-1 1,1-1,0 0,1 0,-1-1,1 1,-1 0,1 0,0-1,0 1,0-1,0 1,0-1,1 0,-1 0,1 0,-1 0,1 0,0-1,0 1,2 0,11 2,0 0,1-1,-1 0,1-2,0 0,0-1,-1 0,1-2,9-1,-16 2,13-3,0-1,0-1,0-1,-1-2,0 0,0-1,-1-1,0-1,-1 0,-1-2,0-1,-1 0,0-1,6-9,-11 12,0 0,-2-1,1-1,-2 0,0 0,-1-1,-1-1,0 1,-1-1,-1 0,0-1,-1 0,-1 0,-1 0,-1 0,0 0,-1 0,-1-1,-2-4,2 18,-1 1,0 0,-1-1,1 1,-1 0,1 0,-1 0,-1 0,1 0,0 0,-1 1,0-1,0 1,0-1,0 1,-1 0,1 1,-1-1,0 0,1 1,-1 0,0 0,-1 0,1 1,0-1,0 1,-1 0,1 0,-1 0,1 1,0-1,-1 1,1 0,-1 1,1-1,-1 1,1 0,-1 0,1 0,0 1,0-1,-1 1,1 0,-6 5,0 0,1 1,-1 0,2 1,-1 0,2 0,-1 0,1 1,0 0,1 1,0 0,1 0,0 0,1 0,0 1,1-1,0 1,1 0,0 0,1 0,0 0,1 1,0-1,1 0,1 0,0 0,0 0,1 0,4 9,-1-7,1-1,0 1,1-1,1-1,0 1,0-2,1 1,1-1,0-1,1 0,-1 0,2-1,-1-1,2 0,1 0,52 2,-49-14</inkml:trace>
  <inkml:trace contextRef="#ctx0" brushRef="#br0" timeOffset="3848.051">2826 881,'-42'101,"3"1,-11 61,48-160,1 1,-1-1,1 0,0 0,0 0,0 1,1-1,-1 1,1-1,-1 0,1 1,0-1,1 1,-1-1,1 1,-1-1,1 0,0 1,0-1,1 0,-1 0,0 0,1 0,0 0,0 0,0 0,0-1,0 1,1 0,-1-1,1 0,-1 0,1 0,0 0,0 0,0 0,0-1,0 0,1 1,1-1,13 1,0 0,1-2,-1-1,0 0,1-1,-1-1,0 0,-1-2,1 0,5-3,7-8,-26 8</inkml:trace>
  <inkml:trace contextRef="#ctx0" brushRef="#br0" timeOffset="4100.099">2572 1079,'39'-5,"21"-1,6 0,-3 1,-8 1,-13 2</inkml:trace>
</inkml:ink>
</file>

<file path=ppt/ink/ink5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49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1077,'481'0,"-430"5,-33 1</inkml:trace>
  <inkml:trace contextRef="#ctx0" brushRef="#br0" timeOffset="702.975">57 1331,'45'36,"-30"-30,0-1,1-1,-1-1,1 0,0-1,0 0,0-2,0 0,0 0,3-2,16 1,219-29,-230 34,-7 2</inkml:trace>
  <inkml:trace contextRef="#ctx0" brushRef="#br0" timeOffset="10634.496">1468 767,'1'-2,"-1"1,0 0,0-1,0 1,0-1,-1 1,1-1,0 1,0 0,-1-1,1 1,-1 0,0-1,1 1,-1 0,0 0,1-1,-1 1,0 0,0 0,0 0,0 0,0 0,-1 0,1 1,0-1,0 0,0 0,-1 1,1-1,0 1,-1-1,1 1,-1 0,1-1,0 1,-1 0,1 0,-1 0,1 0,-1 0,1 0,0 1,-1-1,-61 23,43-11,2 1,0 1,0 1,2 1,0 0,0 1,2 0,0 1,1 1,-5 10,15-26,0 1,1-1,-1 1,1 0,0 0,0 0,0 0,0 0,1 1,-1-1,1 0,0 1,1-1,-1 1,1 0,0-1,0 1,0-1,0 1,1-1,0 1,0-1,0 0,1 1,-1-1,1 0,0 0,0 0,1 0,-1 0,1 0,0-1,0 1,0-1,0 0,0 0,1 0,0 0,-1-1,1 1,4 0,3-1,0 0,1-1,-1-1,1 0,0-1,-1 0,1 0,-1-2,0 1,0-1,0-1,0 0,0-1,-1 0,0 0,0-1,3-2,13-10,1-2,-2 0,-1-1,-1-2,13-16,-9 8,-1-2,-1-1,-2-1,-2-1,16-34,-29 51,0 0,-1 0,-1 0,-1-1,-1 1,-1-1,0 0,-2 0,0-1,-1 1,-1 0,-1 0,-1-5,2 18,1-1,-1 1,-1 0,1 0,-1 0,0 0,-1 0,1 1,-1-1,-1 1,1-1,-1 1,0 0,-1 0,1 1,-1-1,0 1,-1 0,1 1,-1-1,0 1,0 0,0 1,-1-1,1 1,-1 0,0 1,0 0,0 0,0 0,0 1,0 0,0 0,0 1,-1 0,1 0,0 1,-4 0,0 4,1 1,-1-1,1 2,0-1,0 2,1-1,0 1,0 0,1 1,0 0,0 1,1-1,1 1,-1 1,2-1,-1 1,2 0,-1 0,1 1,1-1,0 1,1 0,0 0,1 0,0 0,1 0,0 0,1 0,0 0,1 0,1-1,0 1,0 0,1-1,0 0,1 0,5 7,-1-2,2-2,0 1,0-2,1 1,1-2,0 1,1-2,0 0,1-1,13 7,-4-4,1-1,0-1,1-1,-1-2,2-1,-1 0,1-2,5-1,19 3,-33 0</inkml:trace>
  <inkml:trace contextRef="#ctx0" brushRef="#br0" timeOffset="10949.299">791 1190,'800'-90,"-479"47,-302 40,-3 0,0 0,1 1,-1 1,1 1,-1 0,1 1,-1 1,11 2,-11 3</inkml:trace>
  <inkml:trace contextRef="#ctx0" brushRef="#br0" timeOffset="11551.544">1412 1501,'-70'35,"1"4,2 2,-9 12,70-50,0 1,-1 0,1 1,1-1,-1 1,0 0,1 1,0-1,1 1,-1 0,1 0,0 1,1-1,-1 1,1 0,1 0,-1 0,1 0,0 0,1 0,0 1,0-1,0 0,1 1,0-1,1 1,-1-1,1 1,1-1,0 0,0 0,0 0,1 1,2-4,0 1,0-1,1 0,0 0,0 0,0-1,0 0,0 0,1-1,-1 0,1 0,-1 0,1-1,0 0,0 0,0-1,-1 1,1-2,0 1,0-1,0 0,0 0,-1-1,1 0,-1 0,1-1,-1 1,0-2,1 1,17-10,-1 0,0-1,-1-1,-1-1,0-1,-1-1,-1-1,-1-1,-1 0,0-1,-2-1,0 0,-2-1,0-1,-2 0,0-1,-2 0,-1 0,-1-1,-1 0,2-24,-5 38,-2 0,0-1,0 1,-1 0,-1-1,0 1,-1 0,0 0,-1 0,0 0,-1 0,0 0,-1 1,0 0,-1 0,0 0,0 1,-2 0,1 0,-1 1,-1-1,5 7,1 0,-1 1,1 0,-1 0,0 0,0 0,0 1,0-1,0 1,0 0,0 0,0 1,0-1,-1 1,1 0,0 0,0 0,-1 1,1-1,0 1,0 0,0 0,0 1,0-1,0 1,0 0,0 0,1 0,-1 0,1 1,-1 0,1 0,-4 3,0 1,0 1,1-1,0 1,0 0,0 1,1-1,1 1,0 0,0 0,0 1,1-1,0 5,-3 18,2-1,0 1,3 0,0 0,2 0,2 0,4 18,-3-33,0 0,2-1,0 1,1-1,0-1,1 1,1-1,1 0,0-1,1 0,0-1,1 0,1-1,0 0,10 6,17-3,-25-17</inkml:trace>
  <inkml:trace contextRef="#ctx0" brushRef="#br0" timeOffset="11931.713">1976 1190,'-180'429,"168"-404,2-7,1 1,1 0,0 0,1 1,2 0,0 0,1 0,0 1,2 0,0 9,3-27,-1 1,1-1,0 0,0 1,0-1,1 0,-1 0,1 1,0-1,-1-1,1 1,1 0,-1 0,0-1,1 1,-1-1,1 0,0 1,0-1,-1-1,1 1,1 0,-1-1,0 1,0-1,1 0,-1 0,2 0,99 2,-86-6,-7 2,-1-1,0 1,0-1,-1-1,1 0,0 0,-1-1,0 0,0-1,0 0,0 0,-1-1,7-6,-3-5</inkml:trace>
  <inkml:trace contextRef="#ctx0" brushRef="#br0" timeOffset="12171.381">1638 1472,'53'10,"22"2,3 0,-7-2,-10-3,-12-2,-8-3,-8-1,-3-1,-8 0</inkml:trace>
  <inkml:trace contextRef="#ctx0" brushRef="#br0" timeOffset="13954.48">2767 315,'-23'-1,"1"2,0 1,-1 0,1 2,1 0,-19 7,34-9,-1 1,1-1,0 1,0 0,0 1,0-1,1 1,-1 1,1-1,0 1,0 0,1 0,-1 0,1 0,0 1,1 0,-1 0,1 0,0 0,1 0,0 1,0-1,0 1,0 1,-2 184,7-109,-3 680,-12-677,9-77,0 0,1 0,0 0,1 0,0 1,0-1,1 0,0 1,0-1,1 0,1 0,-1 1,2-1,-1 0,1 0,0-1,5 8,-5-14,0 0,0 0,0-1,1 0,-1 1,1-2,-1 1,1 0,-1 0,1-1,-1 0,1 0,0 0,-1 0,1 0,-1-1,1 0,-1 0,1 0,-1 0,0 0,1-1,-1 1,0-1,0 0,3-2,2 1,20-8,-1 2,1 0,0 2,1 2,0 0,0 2,0 1,2 1,-19 2</inkml:trace>
  <inkml:trace contextRef="#ctx0" brushRef="#br0" timeOffset="16820.464">2936 1359,'24'-4,"-1"-1,0-1,0-2,-1 0,0-1,0-1,-1-1,-1-1,0 0,0-2,-1 0,-1-2,0 0,-1 0,-1-2,10-14,-13 18,1 2,-1 0,-1-1,0-1,-1 0,0 0,-1-1,-1-1,-1 1,0-2,-1 1,0-1,-2 0,0 0,0 0,0-12,-5 28,1 0,-1 0,0 0,0 0,0-1,1 1,-1 0,0 0,0 0,0 0,-1 0,1 0,0 0,0 0,-1 0,1 0,0 0,-1 0,1 0,-1 0,1 0,-1 0,0 0,1 0,-1 1,0-1,1 0,-1 0,0 1,0-1,0 1,0-1,0 0,0 1,0 0,0-1,0 1,0 0,0-1,0 1,0 0,0 0,0 0,0 0,0 0,0 0,0 0,0 0,0 0,0 1,-1-1,1 0,-48 33,35-19,0 0,0 1,2 1,0 0,0 0,2 1,0 1,1 0,1 0,0 0,2 1,0 0,1 1,1-1,1 1,-1 14,3-28,0 0,1 1,-1-1,1 0,1 0,-1 0,1 0,0 0,0 0,1 0,-1 0,1 0,1 0,-1-1,1 1,0-1,0 0,1 1,0-2,-1 1,2 0,-1-1,0 0,1 0,0 0,0 0,0-1,0 0,1 0,-1 0,2-1,15 2,1-1,-1-1,1-1,0-1,0-1,-1-1,1-2,-1 0,0-1,0-1,0-1,-1-1,7-3,13-5,0-2,-1-2,-1-1,-1-2,12-11,-37 25,1 0,-2-1,1-1,-1 0,-1-1,0 0,0 0,-2-1,1-1,-2 1,2-4,-9 13,-1 1,1-1,-1 1,0-1,1 0,-2 1,1-1,0 1,-1-1,1 0,-1 1,0-1,0 1,-1 0,1-1,-1 1,1 0,-1 0,0 0,0 0,-1 0,1 0,-1 1,1-1,-1 1,0 0,0-1,0 1,0 0,0 1,0-1,-1 1,1-1,0 1,-1 0,1 0,-1 1,1-1,-1 1,0-1,1 1,-1 0,0 1,1-1,-1 0,1 1,-1 0,1 0,-1 0,1 0,0 1,-1 0,1-1,0 1,-2 1,-5 3,0 0,1 0,0 0,0 1,0 1,1-1,0 1,1 1,-1 0,2 0,-1 0,1 1,1-1,-1 1,2 1,0-1,0 1,0 0,2 0,-1 1,3-7,-1-1,1 1,0 0,0 0,1 0,-1 0,1-1,0 1,0 0,1 0,0-1,0 1,0-1,0 0,0 1,1-1,0 0,0 0,0-1,0 1,1-1,-1 1,1-1,0 0,0-1,0 1,0-1,1 1,-1-1,0 0,6 1,2 1,1 0,1 0,-1-1,0-1,1 0,-1-1,1 0,-1-1,1-1,-1 0,2-1,17-3,-1-2,1-1,-2-2,1 0,-1-3,-1 0,0-2,-1 0,8-8,-19 8,-5 1</inkml:trace>
  <inkml:trace contextRef="#ctx0" brushRef="#br0" timeOffset="17589.369">4206 1105,'1'1,"0"0,0 0,1 0,-1 0,0 0,1 0,-1 0,1 0,-1-1,1 1,-1-1,1 1,0-1,-1 1,1-1,0 0,-1 0,1 0,0 0,-1 0,1 0,0-1,-1 1,1 0,-1-1,1 0,0 1,-1-1,1 0,-1 1,0-1,1 0,-1 0,0 0,1-1,17-9,0-1,-1-1,-1 0,-1-1,1-1,-2 0,0-2,5-7,-10 12,-4 6,0 0,-1-1,0 1,0-1,-1 0,1 0,-2-1,1 1,-1-1,0 0,-1 0,1 0,-2 0,1 0,-1-1,0 1,-1 0,0-1,0 1,-1-1,0 8,1 0,-1-1,1 1,-1 0,0-1,1 1,-1 0,0 0,0 0,0 0,0 0,0 0,0 0,0 0,-1 0,1 0,0 0,0 1,-1-1,1 1,0-1,-1 1,1-1,-1 1,1 0,0 0,-1-1,1 1,-1 0,1 0,-1 1,1-1,-1 0,1 0,0 1,-1-1,1 1,0-1,-1 1,1-1,0 1,-1 0,-50 40,33-17,2 0,0 2,2 0,0 1,2 1,1 0,2 0,0 1,2 0,0 8,7-31,0 0,0 1,1-1,0 0,0 0,1 0,0 0,0 0,0 0,1 0,-1 0,2 0,-1 0,1-1,-1 1,1-1,1 0,-1 1,1-2,0 1,0 0,1-1,-1 0,1 0,0 0,0 0,0-1,0 0,1 0,-1-1,1 1,0-1,0 0,0 0,8 2,0-1,0-1,0 1,0-2,1 0,-1-1,0 0,1-2,-1 1,0-2,0 1,0-2,-1 0,1-1,-1 0,0-1,10-6,1-4</inkml:trace>
  <inkml:trace contextRef="#ctx0" brushRef="#br0" timeOffset="18372.566">3472 484,'558'-21,"-272"14,-330-10,-7 7,30 8,0-2,1 0,0-1,0-1,0-1,0 0,1-2,1 0,-1-1,2-1,-16-12,32 23,0 0,0-1,0 0,0 1,1-1,-1 1,0-1,0 0,0 0,0 0,1 1,-1-1,0 0,1 0,-1 0,1 0,-1 0,1 0,-1 0,1 0,0-1,0 1,-1 0,1 0,0 0,0 0,0 0,0 0,0-1,0 1,1 0,-1 0,0 0,0 0,1 0,-1 0,1 0,-1 0,1 0,0 0,10-6</inkml:trace>
  <inkml:trace contextRef="#ctx0" brushRef="#br0" timeOffset="18816.747">5335 795,'-33'28,"-239"347,225-335,31-33</inkml:trace>
  <inkml:trace contextRef="#ctx0" brushRef="#br0" timeOffset="19084.463">4939 682,'15'14,"19"20,8 8,2 2,-2-6,-3-5,-3-4,-8-1,-4-1,-1-1,0-4,1-1,2 1,-5 1,0-4,-4 1,0-4,-3-4</inkml:trace>
  <inkml:trace contextRef="#ctx0" brushRef="#br0" timeOffset="19670.711">5786 795,'18'45,"-2"1,-2 0,-2 1,-2 1,-3 0,-1 0,-3 0,-1 6,-6-35,-4-26,-5-31,12 5,1 1,2-1,1 1,1 0,2 0,1 0,2 1,1 0,1 0,2 1,1 1,4-5,86-148,-102 179,-1-1,1 1,0 0,0 0,1 1,-1-1,1 0,-1 1,1-1,0 1,0 0,0 0,0 0,0 1,0-1,1 1,-1-1,1 1,-1 0,1 0,-1 1,1-1,-1 1,1-1,0 1,-1 1,1-1,-1 0,1 1,-1 0,1-1,-1 1,1 1,-1-1,1 0,-1 1,0 0,0 0,0 0,0 0,0 0,-1 1,1-1,-1 1,1-1,-1 1,1 1,4 8,-1 0,0 0,0 1,-1-1,-1 2,0-1,-1 0,0 1,-1-1,-1 1,0 0,-1-1,0 8,-1-14,1-6</inkml:trace>
  <inkml:trace contextRef="#ctx0" brushRef="#br0" timeOffset="20103.227">5730 343,'429'-30,"-430"30,1-1,-1 1,1-1,0 0,-1 1,1-1,0 0,-1 1,1-1,0 0,0 1,-1-1,1 0,0 0,0 1,0-1,0 0,0 0,0 1,0-1,0 0,0 0,1 1,-1-1,0 0,0 1,1-1,-1 0,0 1,1-1,-1 0,1 1,-1-1,1 1,-1-1,1 0,-1 1,1-1,0 1,-1 0,1-1,0 1,-1 0,1-1,0 1,-1 0,1 0,0-1,0 1,-1 0,1 0,0 0,0 0,-1 0,1 0,0 0,0 0,-1 0,1 1,0-1,-1 0,1 1,-114-117,99 95</inkml:trace>
  <inkml:trace contextRef="#ctx0" brushRef="#br0" timeOffset="21418.418">6407 61,'2'-4,"0"0,1 0,-1 0,1 0,-1 1,1-1,0 1,1 0,-1 0,1 0,-1 0,1 1,0 0,0-1,0 1,0 0,0 1,0-1,1 1,-1 0,0 0,1 0,-1 1,1-1,-1 1,1 0,-1 1,1-1,-1 1,1-1,-1 2,0-1,1 0,-1 1,0-1,0 1,0 0,0 0,0 1,-1-1,1 1,-1-1,0 1,1 0,-1 1,-1-1,1 0,0 1,-1 0,0-1,1 1,-2 0,1 0,0 0,-1 0,0 1,0-1,0 0,0 3,3 115,-6-94,-12 195,-4 74,-10-18,28 40,0-316,0-1,-1 1,1 0,-1-1,0 1,0-1,0 1,0-1,0 1,0-1,-1 1,1-1,-1 0,0 0,0 0,1 0,-1 0,0 0,-1-1,1 1,0-1,0 1,-1-1,1 0,-1 0,1 0,-1 0,0 0,1-1,-3 1,-90 1,49-3,-1 9,29-2</inkml:trace>
</inkml:ink>
</file>

<file path=ppt/ink/ink5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1 204,'6'-4,"0"1,0 0,0 0,1 1,-1 0,1 0,0 0,-1 1,1 0,0 0,0 1,5 0,2-1,374-2,-88 31,-247-28,81 11,-76-2,-58-11,1 0,-1 0,0 0,0 0,0 0,-1 0,1 0,0 0,-1 0,1 0,-1 0,0 1,1-1,-1 0,0 0,0 1,0-1,-1 0,1 1,0-1,0 1,-1-1,1 1,-1 0,0-1,-120-119,93 81,18 23</inkml:trace>
</inkml:ink>
</file>

<file path=ppt/ink/ink5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1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1,'-2'-1,"-1"2,0-1,0 0,0 1,1-1,-1 1,0 0,0 0,1 0,-1 0,1 0,-1 1,1-1,0 1,-1 0,1-1,0 1,0 0,0 0,0 0,0 1,1-1,-1 0,1 1,0-1,-1 1,1 0,0-1,0 1,1 0,-1-1,0 1,1 0,0 0,0 0,0-1,0 1,0 0,0 0,1 0,-1 0,1-1,0 1,0 0,0-1,0 1,0-1,1 1,-1-1,1 1,0-1,0 0,-1 0,1 0,0 0,1 0,-1 0,0-1,1 1,-1-1,2 1,-2-1,1 0,-1-1,0 1,1-1,-1 1,0-1,1 0,-1 0,1 0,-1-1,0 1,1 0,-1-1,0 0,1 1,-1-1,0 0,0 0,0 0,0-1,0 1,0 0,0-1,0 1,0-1,-1 0,1 1,-1-1,1 0,-1 0,0 0,0 0,1 0,-1-1,-1 1,1 0,0 0,-1-1,1 1,-1 0,1-1,-1 1,0 0,0-1,0 1,-1-1,1 1,0 0,-1-1,0 1,0-2,-2 3,1 0,-1 1,1-1,-1 1,0-1,1 1,-1 0,0 0,1 0,-1 0,0 0,1 1,-1-1,1 1,-1 0,1 0,-1 0,1 0,-1 0,1 0,0 1,-1-1,1 1,0-1,0 1,0 0,0 0,1 0,-1 0,1 0,-1 1,1-1,-1 0,1 1,0 0,0-1,1-1,0 1,-1-1,1 1,0 0,0-1,0 1,0 0,1-1,-1 1,0 0,1-1,-1 1,1-1,-1 1,1-1,0 1,-1-1,1 1,0-1,0 1,0-1,0 0,0 0,1 0,-1 0,0 0,1 0,-1 0,0 0,1 0,-1 0,1-1,-1 1,1 0,0-1,-1 0,1 1,0-1,-1 0,1 0,-1 0,1 0,0 0,-1 0,1 0,0-1,-1 1,1-1,-1 1,1-1,0 0,-1 1,0-1,1 0,-1 0,1 0,-1 0,0 0,0 0,0 0,1-1,-1 1,15-30,-16 31,0-1,0 1,0-1,0 1,0-1,0 1,0-1,0 1,0-1,0 1,0-1,0 1,0-1,-1 1,1-1,0 1,0-1,0 1,-1 0,1-1,0 1,-1-1,1 1,0 0,-1-1,1 1,0 0,-1 0,1-1,-1 1,1 0,-1 0,1-1,-1 1,1 0,0 0,-1 0,1 0,-1 0,1 0,-1 0,1 0,-1 0,1 0,-1 0,1 0,-1 0,1 0,-1 0,1 0,-1 1,1-1,-1 0,1 0,0 1,-1-1,1 0,-1 0,1 1,0-1,-1 1,1-1,0 0,-1 1,1-1,0 1,-35 24,18-12</inkml:trace>
</inkml:ink>
</file>

<file path=ppt/ink/ink5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3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1 122,'8'12,"0"1,-1 0,0 0,-1 1,-1-1,0 2,0-1,-2 0,0 1,0 0,-1-1,-1 1,-1 0,0 0,-1 0,0 0,-2 1,3 12,-1-6,-2-1,0 1,0 0,-2-1,-1 0,-1 0,-6 14,5-22,6-22,9-28,-6 31,68-234,-69 240,11-37,1 1,2 0,1 1,2 0,1 2,2 0,9-11,-27 42,0 0,0 0,0 0,0 0,1 1,-1-1,0 1,0 0,1-1,-1 1,1 0,0 0,-1 1,1-1,0 0,-1 1,1 0,0-1,-1 1,1 0,0 1,0-1,-1 0,1 1,0-1,-1 1,1 0,-1 0,1 0,-1 0,1 1,-1-1,0 0,1 1,-1 0,0 0,0-1,0 1,0 0,-1 1,1-1,-1 0,1 0,-1 1,0-1,1 2,56 133,-52-113</inkml:trace>
</inkml:ink>
</file>

<file path=ppt/ink/ink5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2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85,'-187'225,"5"-24,155-170,20-61,31-64,-18 72</inkml:trace>
  <inkml:trace contextRef="#ctx0" brushRef="#br0" timeOffset="298.979">36 0,'123'189,"2"18,-96-144,-22-45,0-1,2 1,0-1,1-1,1 0,1 0,6 6,-4-9</inkml:trace>
</inkml:ink>
</file>

<file path=ppt/ink/ink5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17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30,'26'6,"1"-2,-1 0,1-1,-1-2,1-1,0-1,0-1,-1-1,1-2,-1 0,18-8,-10 6,160-4,-164 16,-24 2</inkml:trace>
  <inkml:trace contextRef="#ctx0" brushRef="#br0" timeOffset="282.402">141 256,'5'4,"11"3,8-1,4-1,2-2,2-1,-1-1,-1 0,0-1,-1-1,0 1,0 0,-1 0,-4 0</inkml:trace>
  <inkml:trace contextRef="#ctx0" brushRef="#br0" timeOffset="1863.15">931 537,'6'4,"1"-1,-1 0,1-1,-1 0,1 0,0 0,0-1,0 0,0 0,0 0,0-1,0 0,0-1,0 0,-1 0,1 0,0-1,0 0,-1 0,1 0,-1-1,1 0,-1-1,1 0,21-7,0-2,0-1,-2-1,1-2,-2 0,0-2,-2-1,0 0,-1-2,-1 0,-1-2,-1 0,8-16,-22 34,-2-1,1 0,-1-1,0 1,0 0,-1-1,0 0,-1 0,1 1,-1-1,-1 0,0 0,0 0,0 0,-1 0,-2-7,3 13,-1 1,0-1,0 1,0-1,0 1,0 0,0-1,0 1,0 0,0 0,0 0,-1 0,1 0,0 0,-1 0,1 0,-1 1,1-1,-1 0,1 1,-1-1,0 1,1 0,-1 0,0-1,1 1,-1 0,0 0,1 0,-1 1,0-1,1 0,-1 1,1-1,-1 1,1-1,-1 1,1 0,-1 0,1 0,-1-1,1 1,0 1,0-1,-1 0,-60 51,57-46,0 0,0 1,1-1,0 1,0 0,0 0,1 1,0-1,1 1,-1-1,1 1,1 0,0 0,0 0,0 0,1 0,0 0,1 0,0 0,0 0,0 0,1-1,0 1,1 0,0-1,0 0,1 1,-1-1,2-1,-1 1,1 0,0-1,0 0,1 0,-1-1,1 1,1-1,-1-1,5 3,-1-1,1 0,0-1,0 0,1-1,-1-1,1 0,0 0,0-1,0 0,0-1,0-1,0 0,0 0,1-1,-1-1,0 0,-1-1,1 0,0-1,-1 0,0 0,0-2,7-3,9-5,0-1,0-2,-2-1,0 0,-1-2,-1-1,-1-1,-1-1,18-24,-29 32,-2 4,0 0,-1 0,0-1,-1 1,0-2,-1 1,0-1,-1 1,2-13,-5 25,-1-1,0 0,1 0,-1 1,0-1,1 0,-1 0,0 1,0-1,0 0,0 0,0 0,0 1,0-1,0 0,0 0,0 0,-1 1,1-1,0 0,0 0,-1 1,1-1,-1 0,1 1,0-1,-1 0,1 1,-1-1,1 0,-1 1,0-1,1 1,-1-1,0 1,1 0,-1-1,0 1,0-1,1 1,-1 0,0 0,0 0,1-1,-1 1,0 0,0 0,0 0,1 0,-1 0,0 0,0 1,0-1,1 0,-1 0,0 0,0 1,-40 28,32-19,1 0,0 0,1 1,0 1,1-1,0 1,0 0,2 0,-1 1,2 0,-1 2,-1 5,2-15,1 0,1 0,-1 0,1 0,-1 0,2 1,-1-1,0 0,1 1,0-1,1 0,-1 1,1-1,0 0,0 0,0 1,1-1,0 0,0 0,0-1,1 1,-1 0,1-1,0 1,1-1,2 2,0 0,1-1,0 0,0 0,0 0,0-1,1 0,0-1,-1 0,1 0,1-1,-1 1,0-2,0 1,1-1,-1-1,1 1,-1-2,1 1,-1-1,5-1,13-2,0-1,0-1,0-2,-1 0,0-2,6-4,-20 11,-1 0,1-1,0-1,-1 0,0 0,0-1,0 0,-1 0,0-1,0-1,-1 0,0 0,0 0,0-1,-2 0,1 0,-1-1,0 0,-1 0,0-1,-1 1,0-1,0 0,-2 0,1 0,-1 0,0-5,-2 14,0 0,0 0,0 0,0 0,0 0,0 0,-1 0,1 0,-1 0,1 0,-1 0,0 1,1-1,-1 0,0 0,0 1,-1-1,1 0,0 1,0-1,-1 1,1 0,-1-1,1 1,-1 0,0 0,0 0,1 0,-1 0,0 0,0 1,0-1,0 0,0 1,0 0,0-1,0 1,0 0,0 0,0 0,0 0,0 1,0-1,-1 1,-1 0,-1 0,1 1,-1-1,1 1,-1 0,1 0,0 1,0 0,0-1,0 1,0 1,1-1,-1 0,1 1,0 0,0-1,0 1,-1 3,1 0,0 1,1 0,0 0,0 0,1 0,-1 0,2 0,-1 0,1 0,1 0,-1 0,1 0,1 0,-1 0,1 0,1 0,0 0,0-1,0 0,1 1,4 5,1 2,1 0,1-1,0 0,1-1,0 0,1-1,1 0,0-1,9 5,-21-14,0-1,-1 1,1-1,0 0,0 0,-1 0,1 0,0 0,0-1,0 1,0-1,0 1,1-1,-1 1,0-1,0 0,0 0,0 0,0 0,0-1,0 1,0-1,0 1,0-1,0 1,0-1,2-1,6-8</inkml:trace>
</inkml:ink>
</file>

<file path=ppt/ink/ink5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4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1 260,'109'-20,"-45"6,1 4,1 2,30 2,96 7,-191-1,0 1,0-1,-1 0,1 0,0 0,-1 0,1 0,0 0,0 0,-1 0,1 0,0 0,-1 0,1-1,0 1,-1 0,1 0,0-1,-1 1,1 0,0-1,-1 1,1-1,-1 1,1-1,-1 1,1-1,-1 1,1-1,-1 1,1-1,-1 0,0 1,1-1,-1 0,0 1,0-1,1 0,-1 1,0-1,0 0,0 0,0 1,0-1,0 0,0 1,0-1,0 0,-1 0,1 1,0-1,0 0,-1 0,-26-33,19 25,-95-109,90 100</inkml:trace>
</inkml:ink>
</file>

<file path=ppt/ink/ink5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6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1 339,'195'-26,"122"-5,-245 31,-72 1,-11-1</inkml:trace>
  <inkml:trace contextRef="#ctx0" brushRef="#br0" timeOffset="401.37">368 0,'-21'76,"19"-62,-15 238,-38-39,54-211,0 0,0 0,0 0,0 0,1 0,-1 1,1-1,-1 0,1 0,0 1,-1-1,1 0,0 0,1 1,-1-1,0 0,1 0,-1 1,1-1,0 0,-1 0,1 0,1 2,8 5</inkml:trace>
</inkml:ink>
</file>

<file path=ppt/ink/ink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2:57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3303 662,'0'34,"5"15,6 0,1-8</inkml:trace>
  <inkml:trace contextRef="#ctx0" brushRef="#br0" timeOffset="245.191">3331 381,'-5'-5,"-1"-2</inkml:trace>
  <inkml:trace contextRef="#ctx0" brushRef="#br0" timeOffset="481.82">3783 182,'-17'91,"-7"182,19-247,1 1,0-1,2 1,2 0,0 0,1-1,2 1,1 0,1-1,8 24,-3-27</inkml:trace>
  <inkml:trace contextRef="#ctx0" brushRef="#br0" timeOffset="711.866">4008 635,'5'33,"6"21,2 6,-2-7</inkml:trace>
  <inkml:trace contextRef="#ctx0" brushRef="#br0" timeOffset="964.93">4065 295</inkml:trace>
  <inkml:trace contextRef="#ctx0" brushRef="#br0" timeOffset="-903.499">2400 635,'-19'-1,"0"2,0 1,0 0,1 1,-1 1,1 1,0 1,1 0,-1 1,1 1,0 1,-13 9,27-16,0 1,0 0,0 0,0 1,0-1,1 0,0 1,0 0,0 0,0-1,0 1,1 0,-1 0,1 1,0-1,0 0,1 0,-1 0,1 1,0-1,0 0,1 1,-1-1,1 0,0 0,0 0,0 0,0 1,1-2,0 1,0 0,0 0,0 0,1-1,-1 0,1 1,0-1,0 0,0 0,0 0,1-1,-1 1,1-1,-1 0,1 0,0 0,0 0,0-1,0 1,0-1,3 0,5 3,0 0,0-1,0-1,0 0,1-1,-1 0,0-1,1 0,-1-1,1 0,-1-1,0-1,0 0,0 0,0-1,-1-1,1 0,-1-1,0 0,-1 0,0-1,0 0,0-1,8-9,57-64,-62 65</inkml:trace>
  <inkml:trace contextRef="#ctx0" brushRef="#br0" timeOffset="-634.868">2852 295,'-18'45,"2"1,2 0,2 1,2 0,2 1,2 0,3 0,1 0,3 16,13 34,-9-94,-7-14,-2-2</inkml:trace>
  <inkml:trace contextRef="#ctx0" brushRef="#br0" timeOffset="-288.345">2653 578,'5'5,"7"1,5 0,5-1,4-2,2-1,1-1,0 0,1-1,-1-5,0-2,-1 1,1 1,-1 2,1 0,-1-3,0-1,-5 1</inkml:trace>
  <inkml:trace contextRef="#ctx0" brushRef="#br0" timeOffset="-12806.883">875 324,'0'0,"1"1,-1-1,0 1,0-1,0 0,0 1,0-1,0 1,0-1,0 0,0 1,0-1,0 0,0 1,0-1,-1 1,1-1,0 0,0 1,0-1,0 0,-1 1,1-1,0 0,0 1,-1-1,1 0,0 0,-1 1,1-1,0 0,-1 0,1 0,0 1,-1-1,1 0,0 0,-1 0,1 0,0 0,-1 0,1 0,-1 0,1 0,0 0,-1 0,1 0,-1 0,1 0,0 0,-1 0,1 0,0 0,-1-1,1 1,0 0,-1 0,1 0,0-1,-1 1,1 0,0 0,-1-1,1 1,4 41,-3-37,9 109,-6-1,-6 61,0-34,2 6,0-121</inkml:trace>
  <inkml:trace contextRef="#ctx0" brushRef="#br0" timeOffset="-1805.661">763 239,'2'-5,"-1"1,1 0,-1-1,1 1,1 0,-1 0,0 0,1 0,0 1,0-1,0 1,0-1,1 1,-1 0,1 1,0-1,0 0,0 1,0 0,0 0,0 0,1 1,-1-1,1 1,-1 0,1 0,26-3,1 1,-1 1,1 1,-1 2,1 2,-1 0,0 2,16 6,-31-8,0 2,0 0,-1 1,1 1,-1 0,-1 1,10 7,-19-12,0 1,0 0,0 0,-1 0,1 0,-1 1,0 0,0 0,-1 0,1 0,-1 0,0 1,0 0,-1 0,0-1,0 1,0 0,-1 1,0-1,0 0,0 5,-4-2,1-1,-1 1,-1 0,0-1,0 0,0 0,-1 0,0-1,-1 1,0-1,0 0,0-1,-1 0,0 0,0 0,0-1,-1 0,0 0,0-1,0 0,-1 0,0 0,-4 3,-228 97,223-84,51-8,-28-11,10 1,0 0,0 2,-1-1,1 2,-1 0,0 1,0 0,0 1,-1 0,0 1,-1 1,1 0,-2 1,1 0,-2 1,1 0,-1 0,-1 1,0 1,2 4,1 11,-12-24,0-1,1 0,-1 1,1-1,0 0,0 0,0 0,1 0,-1 0,1 0,-1 0,1 0,0-1,0 1,0-1,1 1,-1-1,1 0,-1 0,1 0,0 0,0 0,-1-1,1 1,0-1,1 0,-1 0,0 0,0 0,0 0,1-1,-1 1,0-1,0 0,1 0,-1 0,1-1,14-4</inkml:trace>
  <inkml:trace contextRef="#ctx0" brushRef="#br0" timeOffset="5662.922">10048 521,'-24'5,"1"0,0 2,0 0,0 1,1 2,1 0,-1 1,2 1,0 1,-5 5,23-16,0-1,0 0,0 1,0-1,1 1,-1 0,1-1,-1 1,1 0,0 0,0 0,-1 0,1 0,1 0,-1 0,0 1,0-1,1 0,-1 0,1 1,0-1,0 0,0 1,0-1,0 0,0 0,1 1,-1-1,1 0,-1 0,1 1,0-1,0 0,0 0,0 0,0 0,1 0,-1 0,1-1,-1 1,1 0,-1-1,1 1,0-1,0 1,0-1,0 0,0 0,0 0,1 0,101 75,-104-73,1 0,-1 0,1 1,-1-1,-1 0,1 1,0-1,-1 0,1 0,-1 1,0-1,0 0,0 0,-1 0,1 0,-1 0,1 0,-1-1,0 1,0 0,-1-1,1 1,0-1,-1 0,1 0,-1 0,0 0,0 0,0-1,0 1,0-1,0 0,0 0,0 0,0 0,-1-1,1 1,-77 34,55-25</inkml:trace>
  <inkml:trace contextRef="#ctx0" brushRef="#br0" timeOffset="4064.707">7904 155,'-18'47,"10"17,2 1,4 0,5 58,-1-21,8 168,-9-268,-1 0,1-1,-1 1,1-1,-1 1,0 0,0-1,0 1,0 0,0-1,0 1,-1 0,1-1,0 1,-1-1,1 1,-1 0,0-1,1 1,-1-1,0 0,0 1,0-1,0 0,0 1,0-1,-1 0,1 0,-1 0,-6 0</inkml:trace>
  <inkml:trace contextRef="#ctx0" brushRef="#br0" timeOffset="4316.539">7480 465,'38'0,"37"0,11 0,-1 0,-9 0,-13 5,-7 1,-9 0,-7-1,-6 3,-4 1,-2-2,-6 3,-7 0</inkml:trace>
  <inkml:trace contextRef="#ctx0" brushRef="#br0" timeOffset="4569.826">8242 860,'-3'-1,"0"1,0 0,0-1,0 1,0-1,1 0,-1 0,0 0,0 0,1 0,-1-1,1 1,-1-1,1 0,0 1,0-1,-1 0,1 0,0-1,1 1,-1 0,0-1,1 1,-1-1,1 0,0 1,0-1,0 0,0 0,1 1,-1-1,1 0,-1 0,1 0,0 0,0 0,0 0,1 0,-1 0,1 1,-1-1,1 0,0 0,0 0,0 1,1-1,-1 1,1-1,-1 1,1-1,9-19,0 0,2 0,0 1,1 1,1 0,1 1,1 1,19-16,-35 32,0 1,0 0,0 0,0 0,0 0,0 0,0 0,1 0,-1 0,0 1,1-1,-1 0,1 1,-1-1,0 1,1 0,-1-1,1 1,-1 0,1 0,-1 0,1 0,-1 0,1 0,-1 0,1 1,-1-1,1 0,-1 1,1 0,12 7</inkml:trace>
  <inkml:trace contextRef="#ctx0" brushRef="#br0" timeOffset="4965.825">8919 606,'-10'-6,"0"1,0 0,-1 1,1 0,-1 1,0 0,0 1,0 0,0 0,-1 1,1 1,0 0,0 1,-1 0,1 0,0 1,0 1,0 0,0 0,1 1,-1 1,1-1,0 2,0-1,1 1,0 1,0 0,0 0,1 1,0 0,-33 89,40-94,0-1,1 1,0 0,0 0,0 0,0-1,0 1,0 0,1 0,-1 0,1-1,0 1,0 0,0-1,0 1,0-1,1 1,-1-1,1 1,0-1,-1 0,1 0,0 0,0 0,1 0,-1 0,0-1,1 1,-1-1,0 1,1-1,0 0,-1 0,1 0,2 0,4-1,0 0,0-1,0 0,0-1,0 0,0 0,0-1,-1 0,1 0,-1-1,0 0,0-1,0 0,-1 0,1 0,-1-1,1-2,13-7,152-122,-141 115,-20 20</inkml:trace>
  <inkml:trace contextRef="#ctx0" brushRef="#br0" timeOffset="5349.014">9145 832,'4'-14,"2"-11,1 0,1 0,2 1,0 0,1 1,2 0,7-10,-20 31,1 1,-1 0,0 0,1 0,-1 0,1 0,0 0,-1 0,1 0,0 0,-1 0,1 1,0-1,0 0,0 0,0 1,0-1,0 0,0 1,0-1,0 1,0-1,0 1,0 0,0-1,0 1,0 0,0 0,1 0,-1 0,0 0,0 0,0 0,0 0,0 0,1 1,-1-1,0 0,0 1,0-1,0 1,0-1,0 1,0-1,0 1,0 0,0 0,-1-1,1 1,0 0,0 0,-1 0,1 0,0 0,-1 0,1 0,-1 0,1 0,-1 0,0 0,1 0,-1 0,0 1,0-1,0 0,0 0,0 0,0 1,4 37,-4-34,-1 0,1 0,0 0,0 1,1-1,-1 0,1 0,0 0,1 0,-1 0,1 0,0 0,0-1,1 1,-1-1,1 1,0-1,0 0,0 0,1 0,-1-1,1 1,0-1,0 0,2 2,-2-5,1 0,-1 0,0 0,0 0,0-1,0 0,1 0,-1 0,0 0,0 0,-1-1,1 0,0 0,-1 0,1 0,-1-1,1 1,-1-1,0 0,0 0,0 0,-1 0,1 0,-1-1,1 1,-1-1,0 0,-1 1,1-3,28-31,-15 25</inkml:trace>
  <inkml:trace contextRef="#ctx0" brushRef="#br0" timeOffset="2249.566">4319 860,'-4'-14,"0"1,2-1,0 1,0-1,1 0,1 0,1 1,0-1,0 0,1 1,1-1,0 1,1-1,1 1,0 0,0 1,1 0,1-1,0 2,1-1,0 1,1 0,0 1,1 0,0 0,20-11,-30 21,1-1,0 1,-1 0,1 0,-1 0,1 1,0-1,-1 0,1 0,-1 0,1 0,-1 1,1-1,0 0,-1 0,1 1,-1-1,1 0,-1 1,1-1,-1 1,0-1,1 0,-1 1,1-1,-1 1,0-1,0 1,1 0,-1-1,0 1,0-1,1 1,-1-1,0 1,0 0,0-1,0 1,0-1,0 1,0 0,0-1,0 1,0-1,0 1,-1 0,1-1,0 1,0-1,-1 1,1-1,0 1,-1-1,1 1,0-1,-1 1,1-1,-2 5,0 0,0-1,1 1,-1 0,1 0,0 0,1 0,-1-1,1 1,0 0,0 0,1 0,-1 0,1 0,0 0,0 0,1 0,0-1,-1 1,2-1,-1 1,0-1,1 0,0 0,0 0,0 0,0 0,1-1,0 1,-1-1,1 0,0 0,1 0,-1-1,0 0,1 1,4 0,-5-2,0-1,0 0,1 1,-1-1,0-1,1 1,-1-1,0 0,0 0,0 0,0 0,0-1,0 1,0-1,0 0,0-1,-1 1,1 0,-1-1,0 0,0 0,0 0,0 0,0-1,0 1,-1-1,2-3,2-3,0-1,-1 0,0 0,-1 0,-1-1,1 1,-2-1,0 0,1-8,-2-3</inkml:trace>
  <inkml:trace contextRef="#ctx0" brushRef="#br0" timeOffset="2693.876">5052 691,'15'-15,"-2"0,0-2,0 1,-2-2,0 1,-1-1,5-14,-14 30,1-1,-1 0,0 1,0-1,0 0,0 0,0 1,-1-1,1 0,-1 0,0 0,1 0,-1 0,-1 0,1 0,0 0,-1 0,0 1,1-1,-1 0,0 0,-1 1,1-1,0 0,-1 1,1-1,-1 1,0 0,0 0,0-1,0 1,0 0,0 1,-1-1,1 0,-1 1,1-1,-1 1,0 0,1 0,-1 0,0 0,0 0,0 1,0-1,1 1,-1 0,0-1,0 1,0 1,0-1,-1 1,-12 4,0 0,0 2,1 0,0 1,0 0,1 1,0 1,0 0,1 1,1 1,0 0,0 0,2 1,-1 1,2-1,-1 2,-2 6,10-17,-1 0,1 0,0 0,1 0,-1 0,1 1,0-1,0 0,0 1,0-1,1 1,-1-1,1 0,1 1,-1-1,0 1,1-1,0 1,0-1,1 0,-1 1,1-1,0 0,0 0,0 0,0-1,1 1,-1 0,1-1,0 0,0 1,1-1,-1 0,1-1,-1 1,1 0,8 4,-1 0,1 0,0-1,0 0,1-1,0-1,0 0,0-1,0 0,1-1,-1 0,1-1,-1-1,1 0,-1 0,1-2,12-2,10-4,-1-1,0-2,-1-2,-1-1,0-1,4-4,74-38,-87 46</inkml:trace>
  <inkml:trace contextRef="#ctx0" brushRef="#br0" timeOffset="3330.63">5702 521,'-43'6,"1"2,0 2,1 1,0 3,1 1,0 1,-3 5,41-21,-1 1,1-1,0 1,-1-1,1 1,-1 0,1 0,0 0,0 0,0 0,0 1,0-1,0 1,0-1,0 1,0 0,1-1,-1 1,0 0,1 0,0 0,0 1,-1-1,1 0,0 0,1 1,-1-1,0 0,1 1,-1-1,1 1,0-1,0 1,0-1,0 1,0-1,1 1,-1-1,1 0,-1 1,1-1,0 0,0 1,0-1,0 0,1 2,5 1,0 0,0 0,1-1,-1 0,1 0,0-1,0 0,0 0,1-1,-1 0,0-1,1 0,-1 0,1-1,0 0,-1 0,1-1,1 0,4 1,11-3,0-1,0-1,0-2,-1 0,0-1,0-2,-1 0,0-2,-1 0,-1-2,5-3,-26 16,1 1,-1-1,1 0,0 1,-1-1,1 1,0-1,-1 1,1-1,0 1,0-1,0 1,-1 0,1 0,0-1,0 1,0 0,0 0,-1 0,1 0,0 0,0 0,0 0,0 0,0 0,0 0,-1 1,1-1,0 0,0 0,0 1,-1-1,1 1,0-1,0 1,-1-1,1 1,0-1,-1 1,1 0,-1-1,1 1,-1 0,1-1,-1 1,1 0,-1 0,4 47,-4-30,0-13,1 0,-1-1,1 1,1-1,-1 1,0-1,1 0,0 0,0 0,1 1,-1-2,1 1,0 0,-1-1,2 1,-1-1,0 0,1 0,-1 0,1 0,0-1,0 1,0-1,0 0,1 0,-1-1,0 1,1-1,-1 0,1 0,0-1,-1 1,1-1,-1 0,1 0,0-1,-1 1,1-1,0 0,13-4,0 0,0-1,0 0,-1-2,-1 0,1-1,-1-1,-1 0,0-1,0-1,-1 0,0-1,-1 0,-1-1,9-14,10-4,-20 21,0 0,-1 0,0-1,-1-1,-1 1,0-1,0-1,-2 0,1 0,-2 0,0 0,1-5,-6 16,1 0,-1 0,0 0,0 0,0 0,0 0,-1 1,1-1,-1 0,0 0,0 0,0 0,0 1,0-1,0 0,-1 1,1-1,-1 1,0 0,0-1,0 1,0 0,0 0,0 0,-1 1,1-1,0 0,-1 1,0 0,1-1,-1 1,0 0,1 0,-1 1,0-1,0 0,0 1,0 0,0 0,0 0,0 0,0 0,1 0,-1 1,0 0,0-1,0 1,0 0,1 0,-1 1,0-1,1 0,-1 1,-1 1,-2 3,1 0,-1 0,1 0,0 1,0 0,1 0,0 0,0 1,0 0,1-1,1 1,-1 0,1 0,0 1,1-1,0 0,0 1,1-1,0 0,1 1,0-1,0 0,1 1,-1-1,2 0,-1 0,1 0,2 2,73 77,-39-51,-33-31,4 5,0 0,0 1,-1-1,0 2,-1-1,0 1,-1 1,4 10,-4-1</inkml:trace>
  <inkml:trace contextRef="#ctx0" brushRef="#br0" timeOffset="6518.109">10500 127,'-28'67,"5"13,3 0,4 2,4 0,3 1,4 0,4 12,1-67,0-5</inkml:trace>
  <inkml:trace contextRef="#ctx0" brushRef="#br0" timeOffset="7266.704">11092 465,'-42'15,"0"2,1 2,1 2,1 1,2 2,-32 26,63-46,1 0,0 1,0-1,1 1,-1 1,1-1,0 1,0-1,1 1,0 0,0 0,0 0,1 1,0-1,0 1,0-1,1 1,0 0,1 0,-1-1,1 1,0 0,1 0,0 0,0-1,2 6,1-8,0 0,1-1,0 1,0-1,0 0,0 0,0-1,1 0,-1 0,1 0,-1 0,1-1,0 0,0 0,-1-1,1 0,0 0,0 0,0 0,0-1,-1 0,1 0,0-1,-1 1,1-1,-1-1,1 1,-1-1,0 0,3-2,244-163,-252 167,1 0,-1 0,1 1,-1-1,1 0,-1 1,1-1,0 0,-1 1,1-1,0 1,0-1,-1 1,1 0,0-1,0 1,0 0,0-1,-1 1,1 0,0 0,0 0,0 0,0 0,0 0,0 0,0 0,-1 0,1 0,0 0,0 1,0-1,0 0,0 1,-1-1,1 0,0 1,0-1,-1 1,1-1,0 1,-1 0,1-1,0 1,-1 0,1-1,-1 1,1 0,-1 0,0 0,1-1,-1 1,0 0,1 0,-1 0,0 0,0-1,0 1,0 0,0 0,0 0,0 0,0 0,0 0,0 0,0-1,-1 2,2 23,-1-19,-1 0,1-1,0 1,0 0,1-1,0 1,0 0,0-1,0 1,1-1,0 1,0-1,1 0,-1 0,1 0,0 0,1 0,-1-1,1 1,0-1,0 0,0 0,1-1,0 1,2 0,0-1,1 0,0 0,-1-1,1 0,0-1,0 0,0 0,0 0,0-1,1 0,-1-1,0 0,0 0,0-1,-1 0,1 0,0-1,-1 0,1 0,-1 0,4-3,15-9,-1-2,0 0,-1-1,-1-2,9-9,-3 2,-2-2,-1 0,-1-2,-2-1,-1 0,-1-2,-2 0,-1-2,-2 0,-2 0,-1-2,-2 0,3-20,-6 20,-4 29,-1-1,-1 0,0 0,0 0,-1 0,0 0,-1 0,0-1,0 1,-1 0,-1 0,1 0,-4-7,5 16,-1 0,1 0,-1 0,0 0,1 0,-1 1,0-1,0 0,0 0,1 0,-1 1,0-1,0 1,0-1,0 1,0-1,0 1,0-1,-1 1,1 0,0 0,0-1,0 1,0 0,0 0,0 0,-1 0,1 1,0-1,0 0,0 0,0 1,0-1,0 0,0 1,0-1,0 1,0-1,0 1,0 0,0 0,0-1,0 1,1 0,-1 0,0 0,1 0,-1-1,0 1,1 1,-37 48,26-22,1 0,2 1,1 0,1 0,2 1,1 0,1-1,2 1,0 0,2 0,2 0,-2 48,0 199,25-141,-48-203,17 42</inkml:trace>
  <inkml:trace contextRef="#ctx0" brushRef="#br0" timeOffset="7514.608">11346 437,'29'0,"28"0,10 0,3 0,-6 0,-9 0,-4 0,-6 0,-5 0,-6 0,-3 0,-2 0,-2 0,0 0,0 0,1 0,-6 0</inkml:trace>
  <inkml:trace contextRef="#ctx0" brushRef="#br0" timeOffset="7761.775">12447 578,'-5'29,"-1"14,0 0</inkml:trace>
  <inkml:trace contextRef="#ctx0" brushRef="#br0" timeOffset="7920.292">12390 295</inkml:trace>
  <inkml:trace contextRef="#ctx0" brushRef="#br0" timeOffset="8231.212">12813 521,'-6'14,"1"-1,0 1,1 0,0 0,1 0,0 0,1 1,1-1,0 1,1 0,1-1,0 1,1-1,1 0,0 1,1 0,-2-11,1 0,-1-1,0 1,1-1,0 0,0 0,0 0,0 0,0 0,1-1,-1 1,1-1,0 0,0 0,-1 0,1-1,0 1,1-1,-1 0,0 0,0 0,0-1,1 1,-1-1,0 0,0-1,1 1,-1-1,0 0,0 0,3-1,4 0,0-1,-1-1,1 0,-1 0,0-1,0-1,0 0,-1 0,0 0,0-1,5-6,-6 6,0 0,-1 0,0-1,0 0,-1 0,0-1,0 1,-1-1,0-1,-1 1,0-1,0 0,-1 0,-1 0,1 0,-2 0,1 0,-1-1,-1 1,0-1,0 1,-1-1,-1 1,1 0,-2 0,1 0,-2 0,1 0,-1 0,-4-6,5 13,0-1,0 1,0 0,-1 0,1 1,-1-1,0 1,0 0,0 0,0 0,0 0,0 1,0 0,0 0,-1 0,1 0,0 0,-1 1,1 0,-1 0,1 0,0 1,-1-1,1 1,0 0,-5 1,-15 5</inkml:trace>
  <inkml:trace contextRef="#ctx0" brushRef="#br0" timeOffset="8647.47">13237 719,'212'-124,"-204"118,-7 5,0-1,0 1,0-1,0 1,1 0,-1-1,1 1,-1 0,1 0,-1 0,1 0,0 0,-1 0,1 1,0-1,0 0,-1 1,1-1,0 1,0 0,0 0,0 0,0 0,0 0,-1 0,1 0,0 1,0-1,0 0,0 1,-1 0,1-1,0 1,0 0,-1 0,1 0,-1 0,1 0,0 1,20 51,-21-47,1 1,0-1,0 0,1 0,-1 0,1-1,1 1,-1-1,1 0,0 0,0 0,0 0,1 0,0-1,0 0,0 0,1 0,5-1,1 0,0-1,0 0,0-1,0-1,0 1,0-2,1 0,-1 0,0-1,-1-1,1 0,0-1,-1 0,0 0,0-1,0-1,0 0,-1 0,0-1,0 0,-1-1,0 0,0-1,15-12,-2-1,0-2,-2 0,0 0,14-26,-1 3,-22 33</inkml:trace>
  <inkml:trace contextRef="#ctx0" brushRef="#br0" timeOffset="10752.546">1 1396,'454'-1,"-112"-27,-62 18,58-25,-39 12,17 5,-22-8,-7 0,316 24,81 2,-298-29,-20 18,-12-7,-44-8,467 25,1434 1,-1719-28,1161 29,830-1,-2021-29,-77 17,-120-3,87 13,-209 3,25-23,-106 44,-48-13,1 0</inkml:trace>
  <inkml:trace contextRef="#ctx0" brushRef="#br0" timeOffset="29589.315">1666 635,'84'69,"-75"-67,0 0,0-1,0 0,0-1,0 0,0 0,0-1,0-1,0 1,0-1,0-1,0 1,-1-2,1 1,-1-1,0 0,0-1,0 0,-1 0,7-7,-11 11,-1-1,1 0,-1 0,0 0,0 0,0 0,0 0,0-1,0 1,0-1,-1 1,1-1,-1 0,0 1,0-1,0 0,0 0,0 0,-1 0,1 0,-1 0,0 0,0 0,0 0,0 0,0 0,-1 0,0 0,1 0,-1 0,0 0,0 1,-1-1,1 0,0 0,-1 1,0-1,1 1,-1 0,0-1,-1 1,1 0,0 0,0 0,-1 1,1-1,-1 0,0 1,1 0,-1-1,0 1,0 0,0 1,-1-1,-13-4,0 2,0 0,0 1,-1 1,1 0,0 1,-1 1,1 1,0 1,0 0,-16 5,25-5,0-1,1 1,-1 0,1 1,-1 0,1 0,0 1,1-1,-1 1,1 1,0-1,0 1,1 0,0 1,0-1,0 1,1 0,0 0,0 1,0-1,1 1,1 0,-1 0,1 0,1 0,-1 0,1 0,1 0,-1 0,1 1,1-1,0 0,0 0,0 0,1 0,2 6,1-4,-1 1,2-1,0 1,0-1,0-1,2 0,-1 0,1 0,0-1,1 0,0 0,0-1,0 0,1-1,0 0,0 0,1-1,0-1,0 0,0 0,4 0,102-24,-64 15,-29 4</inkml:trace>
</inkml:ink>
</file>

<file path=ppt/ink/ink5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31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28 170,'9'35,"-2"0,-2 1,-1 0,-2 0,-1 3,-26 89,-6-4,88-340,-47 180,2 1,1 1,2 0,1 0,2 2,1 0,1 1,2 1,1 1,2 1,5-3,-27 27,1 1,0 0,0-1,0 2,0-1,1 0,-1 1,1 0,0 0,0 0,-1 0,1 1,0 0,0 0,1 0,-1 1,0-1,0 1,0 1,0-1,0 1,0-1,0 2,0-1,0 0,0 1,0 0,-1 0,1 1,-1-1,1 1,-1 0,0 0,0 0,0 0,-1 1,1 0,-1 0,0 0,0 0,0 0,0 1,-1 0,28 86,-25-78</inkml:trace>
</inkml:ink>
</file>

<file path=ppt/ink/ink5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32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0 403,'382'0,"-226"-22,-157 21,0 1,1 0,-1-1,0 1,0-1,0 1,1-1,-1 1,0-1,0 0,1 1,-1-1,1 0,-1 1,0-1,1 0,0 0,-1 0,1 0,-1 1,1-1,0 0,0 0,-1 0,1 0,0 0,0 0,0 0,0 0,0 0,0 0,0 0,1 0,-1 1,0-1,0 0,1 0,-1 0,1 0,-1 0,0 1,1-1,0 0,-1 0,1 1,-1-1,1 0,0 1,0-1,-1 0,1 1,0-1,0 1,0 0,-1-1,1 1,0 0,0-1,0 1,0 0,0 0,0 0,0 0,0 0,0 0,0 0,0 0,-1 0,1 0,1 0,-79-82,62 63,0 3</inkml:trace>
  <inkml:trace contextRef="#ctx0" brushRef="#br0" timeOffset="928.58">198 7,'-1'0,"1"0,0 0,0 0,-1 0,1 0,0 0,0-1,0 1,-1 0,1 0,0 0,0-1,0 1,0 0,-1 0,1 0,0-1,0 1,0 0,0 0,0-1,0 1,0 0,0 0,0-1,0 1,0 0,0 0,0-1,0 1,0 0,0-1,-27 15,-15 34,42-47,-1 0,0 1,1-1,-1 0,1 0,-1 1,1-1,-1 1,1-1,0 0,0 1,0-1,0 0,0 1,0-1,0 1,0-1,0 0,1 1,-1-1,1 0,-1 1,1-1,-1 0,1 1,0-1,0 0,-1 0,1 0,0 0,0 0,0 0,0 0,0 0,0 0,1 0,-1-1,0 1,0 0,1-1,-1 1,0-1,1 1,3-1,1 1,0-1,-1 0,1 0,-1 0,1-1,-1 0,1 0,-1 0,1-1,-1 1,0-1,0-1,0 1,0-1,0 0,-1 0,1 0,-1-1,4-3,-8 6,1 0,-1-1,1 1,-1 0,0 0,1-1,-1 1,0 0,0 0,0-1,0 1,0 0,0-1,0 1,-1 0,1 0,0-1,-1 1,1 0,-1 0,1 0,-1 0,0-1,1 1,-1 0,0 0,0 0,0 0,0 1,0-1,0 0,0 0,0 0,0 1,0-1,0 1,0-1,-1 1,1-1,0 1,0 0,-1-1,1 1,0 0,-1 0,1 0,0 0,0 0,-1 0,1 0,0 1,0-1,-1 0,1 1,0-1,0 1,0-1,-1 1,1 0,0-1,0 2,-1-3,0 1,0 1,0-1,0 0,0 0,0 1,0-1,0 1,1-1,-1 1,0 0,0 0,1 0,-1 0,0 0,1 0,-1 0,1 0,-1 1,1-1,0 1,0-1,-1 1,1-1,0 1,0 0,1 0,-1-1,0 1,1 0,-1 0,0 1,47 15,-47-10</inkml:trace>
</inkml:ink>
</file>

<file path=ppt/ink/ink5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30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1031,'24'-1,"1"-1,-1 0,0-2,0-1,-1-1,1-1,-1-1,-1 0,0-2,0-1,-1-1,4-3,-9-1,-1 0,0-2,-2 0,0 0,-1-1,0-1,-2 0,0 0,-2-1,0 0,-1-1,-1 1,0-7,2 1,5-18,-28 60,6-2,1 0,0 1,1 0,1 1,0 0,1 0,1 0,0 0,1 1,0-1,2 1,0 0,0 0,2-1,0 1,1 2,0-12,0-1,1 0,0 0,0 0,0 0,0 0,1-1,0 0,0 0,0 0,0 0,1 0,-1-1,1 0,0 0,0 0,0 0,1-1,-1 0,0 0,1 0,0-1,-1 0,1 0,0-1,3 1,6 0,0-1,0 0,0-1,-1 0,1-2,0 1,-1-2,0 0,13-5,160-78,-174 81,-1 0,1-1,-1-1,0 0,0 0,-1-1,-1-1,1 0,-1 0,-1-1,0 0,-1-1,0 0,0 0,-2 0,1-1,0-4,-7 16,1-1,0 0,0 0,-1 0,1 0,-1 0,0 0,1 0,-1 0,0 0,0 0,0 0,-1 0,1-1,0 1,-1 0,0 1,1-1,-1 0,0 0,0 0,0 0,0 0,0 1,0-1,0 0,-1 1,1-1,-1 1,1 0,-1-1,0 1,1 0,-1 0,0 0,0 0,0 0,1 1,-1-1,0 0,0 1,0 0,0-1,0 1,-1 0,1 0,0 0,0 0,0 0,-1 1,-3 1,0-1,0 1,1 0,-1 1,1 0,0-1,0 2,0-1,0 1,1-1,-1 1,1 0,0 1,0-1,0 1,1 0,0 0,0 0,0 0,0 1,1-1,0 1,0-1,0 1,1 0,0 0,0-1,0 1,1 0,0 0,0 0,1 0,-1 0,1 0,0 0,1 0,0-1,0 1,0-1,0 1,1-1,0 0,0 0,0 0,1 0,2 2,8 1,1-1,0-1,1-1,-1 0,1 0,0-2,0 0,0-1,1-1,-1 0,0-1,1-1,-1 0,0-1,0-1,0-1,0 0,0-1,-1-1,0 0,0-1,-1 0,0-2,0 1,4-5,1 1,-1-1,0 0,-1-2,-1 0,0 0,-1-2,-1 0,0 0,-1-2,2-4,-14 21,1 1,-1-1,0 1,1-1,-1 1,0-1,0 0,0 0,0 0,-1 1,1-1,0 0,-1 0,1 0,-1 0,0 0,1 0,-1 0,0 0,0 0,-1 0,1 0,0 0,-1 0,1 0,-1 0,0 0,1 0,-1 0,0 0,0 0,0 1,0-1,-1 0,1 1,0-1,-1 1,1 0,-1-1,1 1,-1 0,0 0,0 0,1 0,-1 0,0 0,0 0,0 1,0-1,0 1,0 0,0-1,-2 1,-3 1,-1 1,1 0,0 0,0 1,0-1,0 2,1-1,-1 1,1 0,0 0,0 0,0 1,1 0,-1 1,1-1,0 1,1 0,-1 0,1 0,1 0,-1 1,1 0,0 0,1 0,-1 0,1 0,1 0,-1 1,1-1,1 1,-1-1,1 1,1-1,-1 0,1 1,0-1,1 1,0-1,0 0,1 0,0 0,3 6,4 3,0 0,2 0,-1-2,2 1,0-1,1-1,0 0,1-1,1-1,0 0,0-1,1-1,0 0,24 2,-26-13</inkml:trace>
  <inkml:trace contextRef="#ctx0" brushRef="#br0" timeOffset="262.884">395 240,'793'0,"-657"21,-135-21,-1 0,1 0,0 0,-1 0,1 0,-1-1,1 1,0 0,-1 0,1 0,-1-1,1 1,-1 0,1-1,-1 1,1 0,-1-1,1 1,-1-1,0 1,1-1,-1 1,0-1,1 1,-1-1,0 1,1-1,-1 1,0-1,0 1,0-1,0 0,1 1,-1-1,0 1,0-1,0 0,0 1,-1-1,1 1,0-1,0 1,0-1,0 0,0 1,-1-1,1 1,0-1,-1 1,1-1,0 1,-1-1,1 1,0-1,-1 1,1 0,-1-1,1 1,-1-1,1 1,-1 0,0 0,-30-27,-192-118,198 96,27 36</inkml:trace>
  <inkml:trace contextRef="#ctx0" brushRef="#br0" timeOffset="263.884">2342 494,'-44'87,"5"-30,-3-2,-3-2,-2-2,-2-2,-33 25,16-13,50-58,28-34,-11 28,23-51,-12 29</inkml:trace>
  <inkml:trace contextRef="#ctx0" brushRef="#br0" timeOffset="505.277">2032 439,'1'16,"4"-1,1-1,0 0,1 0,1 0,0-1,1 0,0-1,1 0,0 0,1-1,1 0,7 5,10 12,-15-14,0 1,-1 0,0 1,-1 1,-1 0,-1 0,-1 1,0 0,-1 1,-1-1,2 12,-1-6,0-2</inkml:trace>
</inkml:ink>
</file>

<file path=ppt/ink/ink5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6:19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0,'0'1,"0"-1,0 0,0 0,0 1,0-1,0 0,0 0,0 1,1-1,-1 0,0 0,0 1,0-1,0 0,0 0,1 0,-1 1,0-1,0 0,1 0,-1 0,0 0,0 1,0-1,1 0,-1 0,0 0,1 0,-1 0,0 0,0 0,1 0,-1 0,0 0,0 0,1 0,-1 0,0 0,0 0,1 0,-1 0,0 0,1 0,-1 0,0-1,0 1,0 0,1 0,-11 27,-7 4,0-1,-2-1,-1-1,-2-1,0-1,-2-1,-1 0,-1-2,0-1,-2-2,-1 0,0-2,-6 2,10-9</inkml:trace>
</inkml:ink>
</file>

<file path=ppt/ink/ink5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6:48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7,'0'53,"-11"178,-8-33,-9-1,29-68,22-150,-8-7,2 0,1 1,2 0,0 2,1 1,2 0,1 2,0 0,14-8,-35 28,0 0,1 0,-1 0,0 0,1 1,-1-1,1 1,0 0,-1 0,1 0,0 1,-1-1,1 1,0 0,0 0,0 0,-1 0,1 1,0 0,-1 0,1 0,0 0,-1 0,1 1,-1-1,1 1,-1 0,0 0,0 0,0 1,0-1,0 1,-1-1,1 1,-1 0,0 0,1 0,-1 1,-1-1,1 0,0 1,6 10,-1 0,-1 0,0 0,0 1,-2 0,0 0,0 1,-2-1,0 1,0 1,-2-10,1 1,-2-1,1 1,-1 0,0-1,0 1,0-1,-1 0,-1 1,1-1,-1 0,0 0,-1-1,0 1,0-1,0 0,-1 0,0 0,0 0,0-1,-5 4,1-2,-1-1,1 0,-1-1,-1 0,1 0,-1-1,1-1,-1 0,0 0,0-1,0 0,-1-1,1 0,0-1,-1 0,1-1,0-1,0 1,0-2,0 1,-5-3,11 1,1-1,0 1,1-1,-1 0,1 0,0 0,0-1,0 1,1-1,0 1,0-1,0 0,1 0,-1 0,2 0,-1 0,1 0,0 0,0 0,0 0,1 0,0 0,0 0,1 0,-1 0,1 0,1 1,-1-1,1 1,0 0,3-4,6-10</inkml:trace>
  <inkml:trace contextRef="#ctx0" brushRef="#br0" timeOffset="978.516">707 600,'-25'136,"25"-132,0-1,0 1,0 0,0-1,1 1,-1-1,1 1,0-1,0 1,0-1,0 0,1 1,0-1,-1 0,1 0,0 0,1 0,-1 0,0-1,1 1,-1-1,1 0,0 1,0-1,0 0,0-1,0 1,0 0,1-1,-1 0,1 0,-1 0,0 0,1 0,0-1,0 1,10-3,-1 0,0-1,0 0,0-1,0-1,-1 0,1-1,-1 0,-1 0,1-2,-1 1,0-1,-1-1,0 0,4-5,-5 7,94-71,-102 78,0 0,0 0,0 0,1 0,-1 0,0 0,0 0,0 0,0 1,0-1,0 1,0-1,0 1,0-1,0 1,0-1,0 1,0 0,0-1,0 1,-1 0,1 0,0 0,0 0,-1 0,1 0,-1 0,1 0,-1 0,1 0,-1 0,0 0,1 0,-1 0,0 0,0 0,0 1,0-1,0 0,0 0,0 0,0 0,0 0,-1 0,1 1,0-1,-1 0,1 0,-1 0,1 0,-1 0,1 0,-1 0,0 0,1 17,0-13,0 1,1-1,0 0,1 1,-1-1,1 0,0 0,0 0,0 0,1 0,0 0,0 0,0-1,1 0,-1 0,1 0,0 0,0 0,0-1,1 1,-1-1,1 0,0-1,0 1,0-1,0 0,0 0,0-1,1 1,-1-1,1 0,-1-1,1 1,-1-1,1 0,-1-1,1 1,4-2,8-5,-1 0,0-1,-1-1,0-1,0 0,-1-1,0-1,-1 0,0-1,-1 0,-1-1,0-1,-1 0,0 0,-1-1,4-10,2 3,4-9,-1 0,-2-2,-1 0,-2 0,-1-2,-1 0,-3 0,0-1,-3 0,-1 0,-2 0,-1-1,-2 1,-3-17,4 53,-1 0,0 0,1-1,-1 1,0 0,1 0,-1 0,0 0,0 0,0 0,0 0,0 0,0 0,0 0,0-1,-1 1,1 0,0 0,-1 0,1 0,0 0,-1 0,0 0,1 0,-1 0,1 1,-1-1,0 0,0 0,1 0,-1 1,0-1,0 0,0 1,0-1,0 1,0-1,0 1,0-1,0 1,0 0,0 0,0-1,0 1,0 0,-1 0,1 0,0 0,0 0,0 0,0 1,0-1,0 0,0 0,0 1,0-1,0 1,0-1,0 1,0-1,0 1,0 0,0-1,0 2,-4 9,1 0,1 1,0-1,0 1,1 0,0 0,1 0,1 0,0 0,1 0,0 3,0 7,18 180,-12-154,-2 0,-3 1,-1-1,-3 2,1 17,-17 17,13-82,1-6</inkml:trace>
  <inkml:trace contextRef="#ctx0" brushRef="#br0" timeOffset="1231.398">1328 289,'43'0,"34"-4,13-3,-4 1,-12 1,-8 2,-12 1,-9 1,-8 0,-5 1,-4 1,-1-1,-6 0</inkml:trace>
</inkml:ink>
</file>

<file path=ppt/ink/ink5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09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0,'-16'74,"6"144,8-57,-25-20,26-124,1-39,0 6,3-23,2 0,2 1,1 0,2 1,13-33,-11 39,1 0,2 1,1 0,2 1,0 1,15-17,-29 39,-1 1,1-1,0 0,0 1,0 0,1 0,0 0,0 0,0 1,1 0,-1 0,1 1,0-1,0 1,0 0,1 1,-1 0,1 0,-1 0,1 0,-1 1,1 1,0-1,0 1,0 0,0 0,-2 4,0 0,0 1,-1-1,1 1,-1 0,0 0,-1 0,1 1,-1-1,0 1,0 0,-1 0,0 0,0 0,0 0,-1 0,0 1,0 0,1 2,12 58,-17-65</inkml:trace>
</inkml:ink>
</file>

<file path=ppt/ink/ink5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0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0 153,'639'0,"-659"-18,-120-66,84 45,41 28</inkml:trace>
</inkml:ink>
</file>

<file path=ppt/ink/ink5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1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0,'-4'0,"-3"5,1 6,2 6,0 6,7-2,7-5,2-9,4-6,-1-8,-8-3,-10 0,-9 7,-2 9,5 3,5 5,2 0</inkml:trace>
</inkml:ink>
</file>

<file path=ppt/ink/ink5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2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0,6 0,2 0,3 0,1 0,1 0,-1 0,0 0,0 0,0 0,0 0,-1 0,0 0,-9 0,-9 0</inkml:trace>
</inkml:ink>
</file>

<file path=ppt/ink/ink5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2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0,'10'5,"17"2,9-1,3-1,0-1,-2-2,-2-1,-3-1,-1 0,-7-5,-2-1,0-1,0 2,-2 1</inkml:trace>
</inkml:ink>
</file>

<file path=ppt/ink/ink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3:40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1 767,'0'-15,"0"23,0 25,0 705,28-513,-45-44,6-25,11-153,1 0,-1 0,1 0,0 0,0 0,0-1,0 1,1 0,-1-1,1 1,0-1,-1 1,1-1,0 0,1 0,-1 0,0 0,1 0,-1 0,1 0,-1-1,1 0,0 1,-1-1,1 0,0 0,0 0,0-1,0 1,0-1,1 1,98-3,71-29,53 19,-29-6,-173 19</inkml:trace>
  <inkml:trace contextRef="#ctx0" brushRef="#br0" timeOffset="365.494">1779 1754,'-79'58,"2"3,4 4,-28 32,-81 57,130-123,28-21</inkml:trace>
  <inkml:trace contextRef="#ctx0" brushRef="#br0" timeOffset="669.482">1215 1754,'75'77,"3"-4,3-3,87 57,51 36,-191-155,-16-8</inkml:trace>
  <inkml:trace contextRef="#ctx0" brushRef="#br0" timeOffset="1801.99">311 62,'1'0,"-1"0,0 0,0 1,0-1,0 0,0 1,0-1,0 0,0 0,0 1,0-1,0 0,0 1,0-1,0 0,0 1,0-1,0 0,0 0,0 1,0-1,-1 0,1 0,0 1,0-1,0 0,0 0,-1 1,1-1,0 0,0 0,0 0,-1 1,1-1,0 0,-1 0,1 0,0 0,0 0,-1 1,1-1,0 0,-1 0,1 0,0 0,0 0,-1 0,1 0,0 0,-1 0,1 0,0 0,-1 0,1-1,0 1,0 0,-1 0,1 0,0 0,0 0,-1-1,1 1,0 0,0 0,-1 0,5 36,-2-27,3 83,-6-71,1 0,1 0,1 0,1-1,1 1,0-1,2 0,0 0,1 0,1-1,1 0,5 7,-13-25,0 1,0 0,0-1,0 1,0-1,1 0,-1 1,1-1,-1 0,1 0,-1 0,1 0,-1 0,1 0,0 0,0 0,-1-1,1 1,0-1,0 0,0 1,0-1,-1 0,1 0,0 0,0 0,0 0,0 0,0-1,0 1,-1-1,1 1,0-1,0 0,-1 0,1 0,0 1,-1-2,1 1,-1 0,1-1,53-60,-31 18,-1-1,-3-1,-1 0,-2-1,3-21,21-58,-40 126,-1 1,0-1,1 1,-1-1,0 1,1 0,-1-1,1 1,-1-1,1 0,-1 1,1-1,-1 1,1-1,0 0,-1 1,1-1,0 0,-1 0,1 1,-1-1,1 0,0 0,0 0,-1 0,1 0,0 0,-1 0,1 0,0 0,-1 0,1 0,0-1,-1 1,1 0,-1 0,1-1,0 1,-1 0,1-1,-1 1,1-1,-1 1,1-1,-1 1,1-1,-1 1,1-1,-1 1,0-1,1 1,-1-1,0 0,1 1,-1-1,39 188,-9-63,-5 1,-6 1,-4 18,-14-118,-1 0,-2-1,0 1,-1-1,-2 0,-1 0,-6 17,8-30,0-1,0 0,-2 0,1-1,-1 1,-1-1,0 0,0-1,-1 0,0 0,-1-1,0 0,0 0,-1-1,0 0,0-1,-5 2,11-5,0-1,0 0,0 0,0-1,0 1,-1-1,1 0,0 0,-1 0,1-1,-1 1,1-1,-1 0,1-1,-1 1,1-1,0 0,-1 0,1 0,0 0,-1-1,1 0,0 0,0 0,1 0,-1-1,0 1,1-1,-1 0,1 0,0-1,-1 0,-1-3,1-1,0 0,0 0,1 0,0-1,1 1,-1-1,2 1,-1-1,1 0,0 1,1-1,0 0,1 0,-1 0,2 1,-1-1,1 0,1 1,-1-1,1 1,1 0,2-4,6-12,1 0,1 1,1 1,1 1,1 0,1 1,5-4,7-5,1 1,2 1,0 1,2 2,26-12,-26 19,-4 6</inkml:trace>
</inkml:ink>
</file>

<file path=ppt/ink/ink5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3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14,'40'64,"-26"-40,-2 1,-1 0,0 1,-2 0,-2 1,3 13,18 99,-1 3,-26-138,-1 2,1 0,0 0,0-1,0 1,1 0,0 0,0-1,0 1,1-1,0 0,0 0,0 0,1 0,3 4,-6-9,1-1,-1 1,1 0,-1-1,0 1,1-1,-1 1,1-1,-1 0,0 0,0 1,1-1,-1 0,0 0,0 0,0 0,0 0,0-1,0 1,0 0,0 0,-1-1,1 1,0 0,-1-1,1 1,-1-1,0 1,1-1,-1 1,126-402,-112 370,2 1,1 0,1 1,1 1,5-3,-8 15</inkml:trace>
</inkml:ink>
</file>

<file path=ppt/ink/ink5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4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1 130,'132'-16,"2"6,110 8,-204-3,-39 5,-1-1,1 1,0 0,-1 0,1-1,-1 1,1 0,-1-1,1 1,-1-1,1 1,-1-1,1 1,-1-1,0 1,1-1,-1 1,0-1,1 0,-1 1,0-1,0 1,1-1,-1 0,0 1,0-1,0 0,0 1,0-1,0 0,0 1,0-1,0 0,0 1,-1-1,1 1,0-1,0 0,-1 1,1-1,0 1,-1-1,1 0,0 1,-1-1,1 1,-1 0,1-1,-1 1,1-1,-1 1,1 0,-1-1,1 1,-1 0,0-1,1 1,-1 0,-81-57,63 46</inkml:trace>
</inkml:ink>
</file>

<file path=ppt/ink/ink5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437 452,'1'-4,"-1"0,1-1,-1 1,-1 0,1-1,0 1,-1 0,0 0,0-1,0 1,-1 0,1 0,-1 0,0 1,0-1,-1 0,1 1,-1-1,1 1,-1 0,0 0,0 0,-1 0,1 0,-1 1,1 0,-1-1,0 1,0 1,1-1,-2 0,1 1,0 0,0 0,-2 0,-11-1,0 0,0 1,0 1,-1 1,1 0,0 1,0 1,0 1,0 0,1 1,0 1,0 1,-10 5,23-11,1 0,0 0,0 0,0 0,0 0,1 1,-1-1,0 1,0-1,1 1,-1 0,1-1,0 1,-1 0,1 0,0 0,0 0,0 0,0 0,1 0,-1 1,0-1,1 0,0 0,-1 0,1 1,0-1,0 0,0 1,1-1,-1 0,0 0,1 0,0 1,-1-1,1 0,0 0,0 0,0 1,2 1,0 0,0 0,0-1,1 1,-1 0,1-1,0 0,0 0,0 0,0-1,0 1,1-1,-1 0,1 0,0 0,-1-1,5 1,2 0,-9-3,-1 1,1-1,0 1,-1 0,1 0,0 0,-1 0,1 0,0 0,-1 0,1 0,0 1,-1-1,1 1,-1-1,1 1,-1-1,1 1,-1 0,1 0,-1 0,0 0,1 0,-1 0,0 0,0 1,0-1,0 0,0 0,0 1,0-1,0 1,0-1,-1 1,1-1,-1 1,1 0,-1-1,1 1,-1 0,0-1,0 1,0 0,0-1,0 2,-69 73,27-39,28-22,0 0,1 1,0 1,1 0,1 0,1 1,-7 16,17-31,-1 0,1-1,-1 1,1 0,0 0,0 0,0 0,0-1,1 1,-1 0,1 0,0 0,-1-1,1 1,1 0,-1-1,0 1,1-1,-1 1,1-1,0 0,-1 0,1 0,0 0,0 0,1 0,-1 0,0-1,1 1,1 0,81 35,32-26,-113-11,-1 0,1 0,0-1,0 1,-1-1,1 0,0 0,-1-1,1 1,-1-1,1 0,-1 1,0-2,0 1,0 0,0-1,0 1,0-1,-1 0,1 0,-1 0,0 0,0 0,0 0,0-1,-1 1,1-1,0-2,2-18,-2 2</inkml:trace>
  <inkml:trace contextRef="#ctx0" brushRef="#br0" timeOffset="605.287">297 1,'-5'2,"0"0,0 0,0 1,1 0,0-1,-1 2,1-1,0 0,0 1,1 0,-1 0,1 0,0 0,0 1,0-1,1 1,-1-1,1 1,0 0,1 0,-1 0,1 0,0 1,0-1,1 0,-1 2,-16 280,2-18,12-114,-24 97,-2-36,29-204</inkml:trace>
</inkml:ink>
</file>

<file path=ppt/ink/ink5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43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9,'-1'0,"1"-1,-1 1,1 0,-1-1,1 1,-1 0,1-1,-1 1,1 0,-1 0,1 0,-1-1,1 1,-1 0,0 0,1 0,-1 0,1 0,-1 0,1 0,-1 0,0 0,1 0,-1 1,1-1,-1 0,1 0,-1 1,1-1,-1 0,1 0,-1 1,1-1,-1 0,1 1,-1-1,1 1,0-1,-1 1,1-1,0 1,-1-1,1 1,0-1,0 1,-1-1,1 1,0-1,0 1,0 0,0-1,0 1,0-1,0 1,0-1,0 1,0 0,0 0,-6 39,6-39,-2 20,0 1,1-1,1 1,1 0,1-1,0 1,2-1,1 0,1 0,7 19,-11-37,-1 0,1 0,0 0,0 0,0-1,1 1,-1-1,1 1,-1-1,1 0,0 1,0-2,0 1,0 0,0 0,0-1,1 0,-1 0,0 0,1 0,-1 0,1-1,-1 1,1-1,-1 0,1 0,-1 0,1-1,-1 1,1-1,-1 0,1 0,-1 0,0 0,1-1,-1 1,0-1,0 0,0 0,0 0,-1 0,1 0,20-20,-1-1,-1 0,-1-1,-1-2,-1 0,-1 0,4-12,3-2,-6 19,-8 39,-8 36,12 74,-13-124,1 0,-1 0,1 0,0 0,1 0,-1 0,1 0,-1-1,1 1,0-1,1 0,-1 0,0 0,1 0,0-1,-1 1,1-1,0 0,0 0,1 0,-1-1,0 1,1-1,-1 0,0 0,4-1,-3 1,0-1,-1 0,1 0,0-1,0 0,-1 1,1-2,-1 1,1 0,-1-1,1 0,-1 0,0 0,0-1,0 1,0-1,0 0,0 0,-1 0,0-1,1 1,-1-1,0-1,57-99,-52 88,65-147,-65 147</inkml:trace>
</inkml:ink>
</file>

<file path=ppt/ink/ink5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44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61 342,'5'-2,"14"-2,-1-1,0 0,0-2,0 0,-1-1,0 0,-1-2,0 0,0-1,-1 0,0-1,-1-1,-1 0,0-1,11-15,-22 25,1 0,0 0,-1 0,0-1,0 1,0-1,0 1,-1-1,0 0,0 0,0 1,-1-1,1 0,-1 0,0 0,0 0,-1 0,0 0,0 1,0-1,0 0,-1 1,1-1,-1 0,-1 1,1 0,0 0,-1 0,0 0,0 0,0 0,-1 1,1-1,-1 1,0 0,0 0,0 0,0 1,0-1,-4 0,1 2,1 0,-1 1,0 0,0 1,1 0,-1 0,0 0,1 1,-1 0,1 0,0 0,0 1,-1 0,2 0,-1 1,0 0,1 0,-1 0,-3 4,-86 103,85-96,3-8,2 1,-1 0,1 1,0-1,1 1,0 0,0 0,1 0,0 0,1 1,0-1,1 1,0 0,0-1,1 1,0 0,0 0,1-1,1 1,0-1,0 1,3 7,1-11,-1 0,1 0,1-1,-1 0,1 0,0 0,0-1,0 0,1 0,0-1,-1 0,1 0,0-1,0 0,1 0,-1-1,0 0,0-1,1 0,3 0,10-1,0 0,0-1,-1-2,1 0,-1-1,1-1,-1-2,69-39,-77 34</inkml:trace>
</inkml:ink>
</file>

<file path=ppt/ink/ink5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57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0 126,'11'138,"-9"-130,-3-1,1 0,1 0,-1 0,1 0,0-1,1 1,0 0,0-1,0 1,1-1,0 1,0-1,0 0,1-1,0 1,0 0,1-1,0 0,-1 0,2 0,-1-1,0 0,1 0,0 0,0-1,0 1,0-2,1 1,-1-1,1 1,5 0,0-6,0-1,-1 1,1-2,-1 1,0-2,0 0,-1 0,1 0,-1-2,-1 1,0-1,0 0,0-1,-1 0,0-1,-1 0,0 0,0 0,-1-1,-1 0,3-7,36-66,-34 111,-8-9,2 1,0-1,1-1,0 1,2-1,0 1,1-2,0 1,2-1,0-1,9 12,-16-24,-1 1,1-1,-1 0,1 0,0-1,0 1,0-1,1 1,-1-1,0 0,1 0,0 0,-1-1,1 1,0-1,0 0,0 0,0 0,0-1,0 1,0-1,0 0,0 0,0-1,0 1,0-1,0 0,0 0,-1 0,1 0,0-1,3-1,5-3,-1-1,0 1,-1-2,0 0,0 0,0-1,-1 0,0 0,5-9,3-6,-1 1,-1-2,-1 0,-1 0,-1-2,-2 1,0-1,-2-1,-1 0,1-14,-8-5,0 46,0 1,0-1,0 0,0 1,0-1,1 0,-1 1,0-1,-1 0,1 1,0-1,0 0,0 1,0-1,-1 0,1 1,0-1,0 0,-1 1,1-1,0 1,-1-1,1 1,-1-1,1 1,-1-1,1 1,-1-1,1 1,-1-1,0 1,1 0,-1-1,0 1,1 0,-1 0,0-1,1 1,-1 0,0 0,1 0,-1 0,0 0,1 0,-1 0,0 0,1 0,-1 0,0 1,1-1,-1 0,0 0,1 1,-1-1,0 0,1 1,-1-1,1 0,-1 1,1-1,-1 1,1 0,-10 11,2 3</inkml:trace>
</inkml:ink>
</file>

<file path=ppt/ink/ink5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01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112 593,'-2'19,"0"1,-2-1,0 0,-1 0,-1 0,0-1,-7 11,-25 92,9-11,26-102</inkml:trace>
  <inkml:trace contextRef="#ctx0" brushRef="#br0" timeOffset="306.597">112 255,'0'5,"0"6,0 1</inkml:trace>
  <inkml:trace contextRef="#ctx0" brushRef="#br0" timeOffset="772.678">535 1,'-19'141,"-5"-1,-9 3,-56 224,76-324,9-33,0 1,1 0,0 0,1 0,0 1,1-1,0 0,1 1,0 3,0-14,0-1,0 1,1-1,-1 1,0-1,0 1,0-1,1 1,-1-1,0 1,0-1,1 1,-1-1,0 0,1 1,-1-1,0 1,1-1,-1 0,1 0,-1 1,0-1,1 0,-1 0,1 1,-1-1,1 0,-1 0,1 0,-1 0,1 0,-1 0,1 0,-1 0,1 0,-1 0,1 0,0 0,-1 0,1 0,-1 0,0 0,1-1,-1 1,1 0,-1 0,1-1,-1 1,1 0,-1-1,0 1,1 0,-1-1,0 1,1-1,10-5</inkml:trace>
  <inkml:trace contextRef="#ctx0" brushRef="#br0" timeOffset="1316.779">846 85,'0'1,"0"-1,0 0,0 1,0-1,0 0,0 1,0-1,0 0,0 1,0-1,0 0,0 1,1-1,-1 0,0 1,0-1,0 0,1 0,-1 1,0-1,0 0,0 0,1 1,-1-1,0 0,1 0,-1 0,0 0,1 1,-1-1,0 0,1 0,-1 0,0 0,1 0,-1 0,0 0,1 0,-1 0,0 0,1 0,-1 0,0 0,1 0,-1 0,0 0,1 0,-1-1,0 1,1 0,-1 0,0 0,0 0,1-1,-1 1,0 0,0 0,1-1,-1 1,0 0,0-1,0 1,1 0,-1 0,0-1,-4 32,4-29,-134 521,87-319,29-147,13-51</inkml:trace>
</inkml:ink>
</file>

<file path=ppt/ink/ink5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07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198 564,'-10'7,"-6"1,1 1,0 1,1 0,0 1,0 1,1 0,1 1,0 0,1 1,0 1,1-1,1 1,-6 14,13-26,1-1,1 1,-1-1,0 1,1 0,-1 0,1-1,0 1,0 0,0 0,0-1,0 1,1 0,-1-1,1 1,0 0,0-1,0 1,0-1,0 1,0-1,1 0,-1 1,1-1,0 0,0 0,0 0,0 0,0 0,0-1,0 1,0 0,1-1,-1 0,1 0,-1 1,1-1,-1-1,1 1,0 0,5 1,-1-1,1 0,-1 0,1 0,0-1,-1 0,1-1,-1 0,1 0,-1 0,1-1,-1 0,0-1,4-1,20-13,0-2,-2 0,0-3,-1 0,-2-1,0-2,-1-1,-2-1,-1 0,-1-2,2-6,-9 16,0-1,-2 0,-1-1,0-1,-2 1,0-1,-2-1,0 0,-1 0,-2 0,0 0,-2-1,0 0,-2 1,0-1,-2 0,0 1,-4-10,-50-52,54 83,-1 0,1 0,-1 0,1 0,-1 0,0 1,0-1,0 1,0-1,0 1,0 0,0 1,0-1,0 0,0 1,-1 0,1-1,0 1,0 1,0-1,-1 0,1 1,0-1,0 1,0 0,0 0,0 1,0-1,0 0,0 1,-12 10,1 1,1 0,0 1,1 0,1 1,0 1,1-1,0 2,2-1,0 1,0 1,2-1,0 1,1 0,1 1,1-1,0 1,2-1,0 1,1 0,1 0,0-1,3 12,0-10,1-1,1 0,0 0,1-1,1 0,1 0,0-1,2 0,0-1,0 0,2 0,0-1,0-1,2 0,0-1,0-1,3 1,-9-5,1 0,0-1,0 0,1-1,0 0,0-1,0 0,1 0,-1-2,1 1,0-1,1-1,-1 0,0-1,0 0,1-1,-1-1,1 1,2-2,4-5</inkml:trace>
  <inkml:trace contextRef="#ctx0" brushRef="#br0" timeOffset="1937.744">790 705,'11'4,"1"0,-1 0,1-1,0-1,0 0,0-1,0 0,0-1,0 0,0-1,0 0,0-1,0 0,0-1,0 0,-1-1,1-1,-1 0,0 0,-1-1,1 0,-1-1,-1 0,1 0,-1-1,0-1,-1 0,0 0,0 0,-1-1,6-10,-10 13,0-1,0 1,-1 0,0-1,0 0,-1 0,0 1,0-1,-1 0,0 0,0 0,-2-6,2 11,0 1,-1-1,1 0,-1 1,0-1,0 1,0-1,0 1,0-1,0 1,-1 0,1 0,-1 0,1-1,-1 1,0 1,0-1,0 0,0 0,0 1,-1-1,1 1,0 0,-1 0,1 0,-1 0,1 0,-1 0,1 1,-1-1,0 1,1-1,-1 1,0 0,1 0,-1 1,0-1,-1 1,-6 2,0 0,0 1,0 1,1 0,0 0,-1 0,2 1,-1 1,1 0,0 0,0 0,1 1,0 0,1 1,-1-1,1 1,1 0,0 1,0 0,1-1,1 1,-1 0,1 1,1-1,0 1,0-1,1 1,1 0,0-1,0 1,1 0,0-1,1 1,0-1,3 7,-3-11,1-1,0 1,0-1,1 0,0 1,0-2,0 1,0 0,1-1,-1 0,1 0,0 0,1-1,-1 1,1-1,-1-1,1 1,0-1,0 0,0 0,0-1,0 1,0-1,1-1,1 1,11 0,0 0,0-1,0-1,-1-1,1 0,0-1,16-6,-9-1,-2-1,0-2,0 0,-1-1,-1-2,0 0,-1-1,-1-1,-1-1,17-21,-12 10,-2-2,-1-1,-1 0,-2-1,-1-1,-2-1,10-35,-17 51,-1-1,-1 1,-1-1,-1 0,-1 0,-1-1,0 1,-2 0,-1-1,0 1,-3-8,4 26,-1 0,0 0,0 0,0 0,-1 1,1-1,-1 0,0 1,1-1,-1 1,0-1,0 1,-1 0,1 0,0 0,-1 0,1 0,-1 0,0 1,0-1,1 1,-1 0,0 0,0 0,0 0,0 1,0-1,0 1,-1 0,1-1,0 1,0 1,0-1,0 0,0 1,0 0,0 0,0-1,0 2,0-1,0 0,1 1,-1-1,0 1,1 0,-1 0,1 0,0 0,-1 0,1 0,0 1,1-1,-3 3,-2 6,0 0,1 0,0 1,1 0,0 0,1 0,0 1,1-1,0 1,1-1,0 1,1 0,1-1,0 1,1 2,-1 8,56 288,-28-67,-15-115,-9-94,0-1,-3 1,-1 0,-1-1,-3 7,-44 220,8-183,37-78,0 0,0 0,0-1,0 1,0 0,0-1,0 0,0 1,0-1,1 0,-1 0,0 0,0 0,1 0,-1 0,1-1,-1 1,1 0,-1-1,1 1,0-1,0 0,0 1,0-1,0 0,0 0,0 0,1 1,-1-1,0 0,1 0,0 0,-1 0,1 0,0 0,0 0,0 0,1 0,-5-19,1-1,1 1,0 0,2-1,1 1,1 0,0-1,2 1,0 0,1 1,2-1,0 1,5-9,8-3,1 1,2 1,1 1,1 0,22-18,-25 28,-1-1,-1-1,-1-1,-1-1,-2 0,0-2,-1 0,-1 0,-1-1,1-9,-12 31,0-1,0 0,-1 1,0-1,0 0,0 1,-1-1,1 0,-1 0,0 0,-1 0,1 1,-1-1,0 0,0 0,0 1,-1-1,0-1,-14 36,11 173,39-103,-33-97,0-1,0 0,0 0,0 0,0-1,1 1,-1 0,1 0,-1-1,1 1,0-1,-1 1,1-1,0 1,0-1,0 0,0 0,0 0,0 0,0-1,0 1,1 0,-1-1,0 0,0 1,1-1,-1 0,0 0,0 0,1-1,-1 1,0 0,0-1,0 1,1-1,-1 0,0 0,0 0,0 0,0 0,0 0,-1-1,3 0,5-8,0 0,0 0,0 0,-1-1,-1-1,0 1,-1-1,0-1,-1 1,1-4,35-64,66-56,-106 136,-1-1,1 0,0 0,-1 1,1-1,0 0,0 1,0-1,-1 1,1-1,0 1,0-1,0 1,0 0,0-1,0 1,0 0,0 0,0 0,0 0,0-1,0 2,0-1,0 0,0 0,0 0,0 0,0 1,0-1,0 0,0 1,0-1,-1 1,1-1,0 1,0-1,0 1,-1-1,1 1,0 0,0 0,-1-1,1 1,-1 0,1 0,-1 0,1 0,-1 0,1-1,-1 1,0 0,0 0,1 0,-1 0,0 0,0 1,9 58,-10 117,1-176,-1 0,1 0,-1-1,1 1,0 0,0 0,-1 0,1 0,0 0,0 0,0 0,0 0,0 0,0 0,0 0,0 0,1 0,-1-1,0 1,1 0,-1 0,0 0,1 0,-1 0,1-1,-1 1,1 0,0 0,-1-1,1 1,0 0,-1-1,1 1,0 0,0-1,-1 0,1 1,0-1,0 1,0-1,0 0,0 1,0-1,0 0,0 0,0 0,0 0,-1 0,1 0,0 0,0 0,0 0,0-1,0 1,0 0,0 0,0-1,0 1,0-1,-1 1,1-1,0 1,0-1,-1 1,1-1,0 0,-1 1,1-2,149-194,-139 184,1 0,0 0,0 1,1 1,1 0,0 1,9-5,-21 13,0 0,0 1,1-1,-1 0,0 1,0-1,0 1,0 0,1 0,-1 0,0 0,0 0,1 0,-1 1,0-1,0 1,0-1,0 1,0 0,0 0,0 0,0 0,0 0,0 0,0 1,0-1,-1 1,1-1,-1 1,1 0,-1-1,0 1,1 0,-1 0,0 0,0 0,0 0,0 2,24 85,2 72,-26-150</inkml:trace>
  <inkml:trace contextRef="#ctx0" brushRef="#br0" timeOffset="2489.75">3048 593,'7'4,"1"1,0-1,0-1,0 0,0 0,0 0,1-1,-1-1,1 1,-1-1,1-1,0 1,0-1,-1-1,1 0,-1 0,1-1,-1 0,1 0,-1-1,0 0,0-1,0 1,0-1,-1-1,0 0,0 0,0 0,0-1,-1 0,0 0,2-3,-7 6,1 1,0-1,-1 0,1 0,-1-1,0 1,0 0,-1 0,1 0,-1-1,1 1,-1 0,0-1,0 1,0 0,-1-1,1 1,-1 0,0 0,0-1,0 1,0 0,0 0,-1 0,0 0,1 0,-1 1,0-1,0 0,0 1,-1-1,1 1,-3-2,0 0,0-1,0 1,-1-1,1 2,-1-1,0 1,0 0,0 0,-1 0,1 1,-1 0,1 0,-1 1,0 0,1 0,-5 0,-4 4,1 1,-1 1,1 0,1 1,-1 0,1 1,0 1,0 0,1 1,0 0,1 1,0 0,1 1,0 0,0 0,1 1,1 1,0-1,0 1,0 4,3-11,1 0,0 1,1-1,-1 1,1-1,0 1,1 0,0 0,0 0,1 1,-1-1,1 0,1 0,0 1,0-1,0 1,1-1,0 0,0 0,1 1,0-1,0 0,1 0,0-1,0 1,0 0,1-1,0 0,1 1,9 6,1 0,0-1,0 0,1-2,1 1,0-2,0-1,0 0,1-1,1 0,-1-2,1 0,0-2,0 0,0 0,12-2,-24 1,-1-1,1 0,0-1,0 0,1 0,-1 0,0-1,-1 0,1 0,0-1,0 1,0-2,-1 1,1-1,-1 0,0 0,0-1,0 0,0 0,-1 0,1-1,-1 0,0 0,4-5,-2-9</inkml:trace>
  <inkml:trace contextRef="#ctx0" brushRef="#br0" timeOffset="3685.374">2060 28,'0'4,"0"-2,0 3,-5 0,4 0,-4-2,5 0,2-7,5-1,2-6,-1 4,-7 4,-3 7,-1 2</inkml:trace>
</inkml:ink>
</file>

<file path=ppt/ink/ink5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12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 1,'-134'201,"107"-170,-1 0,-2-3,0 0,-2-2,-2-1,-16 8,-6 7,-44 15,99-54,-1-1,0 0,0 0,1 0,-1-1,0 1,1 0,-1-1,0 1,0-1,1 1,-1-1,1 0,-1 0,1 1,-1-1,1 0,-1-1,1 1,0 0,0 0,-1 0,1-1,0 1,0-1,0 1,0-1,1 1,-1-1,0 1,1-1,-1 0,1 0,-1 1,1-1,0 0,0 1,0-1,0 0,0-1,3-75,3 54,1 1,1 1,1-1,1 1,1 1,1 0,1 0,1 1,7-7,-18 23,0 1,0 0,0 0,1 1,-1-1,1 1,-1 0,1 0,0 0,0 0,0 0,0 1,0 0,0 0,1 0,-1 0,0 1,1 0,-1 0,0 0,0 0,1 1,-1-1,0 1,0 0,1 0,-1 1,0-1,0 1,-1 0,1 0,0 0,-1 1,1-1,-1 1,0 0,1 0,-2 0,2 1,84 74,-56-49,0-1,2-1,0-2,18 9,102 65,-112-80,-26-18</inkml:trace>
</inkml:ink>
</file>

<file path=ppt/ink/ink5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13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0 223,'46'-9,"0"3,1 2,-1 2,1 2,-1 1,30 7,247 4,-322-12,0 1,0-1,0 0,0 0,0 1,-1-1,1 0,0 0,0 0,0 0,0 0,0 0,0 0,0 0,0 0,0-1,-1 1,1 0,0-1,0 1,0 0,0-1,-1 1,1-1,0 1,0-1,-1 0,1 1,-1-1,1 0,0 1,-1-1,1 0,-1 0,1 1,-1-1,0 0,1 0,-1 0,0 0,0 0,1 1,-1-1,0 0,0 0,0 0,0 0,0 0,0 0,-1 0,1 0,0 1,0-1,-1 0,1 0,0 0,-1 0,1 1,-1-1,1 0,-1 0,1 1,-1-1,-9-15,0 1,-1 0,-1 1,0 0,-1 1,-1 0,-3-2,-15-15,30 29,1 1,0-1,0 0,0 0,0 0,0 0,0 0,0 0,1 0,-1 0,0 0,1 0,-1 0,0-1,1 1,-1 0,1 0,0-1,-1 1,1 0,0 0,0-1,0 1,0 0,0-1,0 1,0 0,0-1,1 1,-1 0,1-1,6-6</inkml:trace>
</inkml:ink>
</file>

<file path=ppt/ink/ink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4:15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102 256,'-26'141,"23"279,3-107,-28-112,29 109,26-140,-15-13,-9-145,0 0,0 1,-2-1,0 1,0-1,-1 1,0-1,-1 1,-1-1,0 1,-1-1,0 2,-11 104,15-155,-1 14</inkml:trace>
  <inkml:trace contextRef="#ctx0" brushRef="#br0" timeOffset="3284.383">102 115,'18'7,"0"-2,1 0,-1-1,1-1,0 0,0-2,0 0,0-1,7-1,177-27,-34 17,-107 2,0 2,1 4,0 2,13 3,21-1,184-58,-54 28,140 30,-364-1,0-1,0 1,0-1,0 1,0 0,0 1,0-1,0 0,0 1,0 0,0-1,0 1,0 0,0 1,0-1,-1 0,1 1,0 0,-1-1,0 1,1 0,-1 0,0 1,0-1,0 0,0 1,0-1,-1 1,1 0,-1-1,0 1,0 0,1 0,-2 0,1 0,0 0,-2 167,-26 1,-2-30,1 29,15-112,9-41,0-1,1 1,0 0,1 0,1 0,1 1,1-1,1 14,8 21,-2 0,-3 1,-1 44,-6 468,-26-395,0-1,28-138,1-28,0 1,0 0,-1-1,1 1,-1 0,0 0,0 0,0-1,0 1,-1 0,0 0,1-1,-2 1,1 0,0-1,-1 1,1-1,-1 0,0 1,0-1,0 0,0 0,-1 0,0-1,1 1,-1 0,0-1,0 0,0 0,0 0,-1 0,1 0,0-1,-1 1,0-1,-12 1,0-1,0 0,0-2,0 0,0 0,0-2,1 0,-13-4,-23-4,-188 3,145 10,38-3,-141 13,27 23,-10-7,73-33,79 0,-110 21,76-4,51-9,-1 0,1 0,-1-2,1 1,-1-2,0 1,0-2,1 1,-7-3,13 2,-11-3,-1 0,0 1,0 1,0 0,0 1,0 1,0 1,0 0,-1 1,-44-1,47-9</inkml:trace>
</inkml:ink>
</file>

<file path=ppt/ink/ink5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1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47,'27'6,"0"-1,1-1,-1-1,1-1,-1-2,1-1,0-1,-1-1,0-2,1-1,181-26,-137 21,-54 5</inkml:trace>
</inkml:ink>
</file>

<file path=ppt/ink/ink5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13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58,'9'0,"18"-5,10-1,2 0,0 1,-2 1,-3 2,-1 1,2-4,0-2,0 2,-3 0,0 2,-12 1,-8 1</inkml:trace>
  <inkml:trace contextRef="#ctx0" brushRef="#br0" timeOffset="307.431">1 227,'24'0,"32"-5,11-1,-1 0,-7 1,-8 2,-9-4,-6-1,-5 2,-2 1,-2 2,-5 1</inkml:trace>
</inkml:ink>
</file>

<file path=ppt/ink/ink5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17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207 626,'-9'-1,"1"1,-1 1,1-1,0 1,-1 1,1-1,0 1,0 1,0 0,0 0,1 0,-1 1,1 0,0 1,0-1,0 1,0 1,1-1,0 1,0 0,1 1,0-1,0 1,0 0,1 0,0 1,0-1,1 1,0 0,-1 6,3-10,-1 1,1 0,1 0,-1 0,1 0,0 0,0 0,0 0,0 0,1 0,0 0,0 0,1-1,-1 1,1 0,0-1,0 1,1-1,-1 1,1-1,0 0,0 0,0-1,1 1,-1 0,1-1,0 0,0 0,0 0,0-1,1 1,1 0,3-1,0-1,1 0,-1 0,1-1,-1 0,1 0,-1-1,1 0,-1-1,0 0,0-1,0 0,0 0,0-1,0 0,-1 0,0-1,0 0,0-1,0 1,3-5,16-16,-1 0,-1-2,-1-1,17-28,-25 37,-1-1,0-1,-2 0,-1-1,0-1,-2 0,-1 0,0-1,-2 0,-1 0,-1-1,-1 0,-1-13,-2 33,0 0,-1 0,0-1,0 1,-1 0,0 0,0 0,0 0,-1 0,0 0,0 0,0 0,-1 0,0 1,0-1,0 1,-1 0,1 0,-1 0,-1 1,1-1,-1 1,1 0,-1 0,0 1,-1-1,1 1,0 0,-1 1,0-1,0 1,0 0,0 1,0-1,0 1,0 1,0-1,-3 1,0 3,0 1,0 0,0 1,0 0,1 0,-1 1,1 0,1 0,-1 1,1 0,1 0,-1 1,1 0,0 0,1 0,0 1,0 0,1 0,0 0,1 0,0 1,-1 3,1-2,0 1,1-1,0 0,1 1,1 0,-1-1,2 1,0 0,0-1,1 1,0-1,1 0,0 0,1 0,0 0,1 0,0-1,1 0,3 5,11 16,0-1,2-1,2-1,0-1,13 9,43 35,-66-59</inkml:trace>
  <inkml:trace contextRef="#ctx0" brushRef="#br0" timeOffset="899.04">658 852,'38'-21,"-1"-1,-1-2,-1-2,-1-1,27-29,-54 50,-1 0,0-1,-1 0,1 0,-1-1,0 1,-1-1,0 0,0 0,-1-1,0 1,-1-1,1 0,-2 1,1-1,-1 0,-1 0,1-7,-1 15,0 0,0 1,-1-1,1 0,0 1,0-1,0 0,0 1,0-1,-1 0,1 1,0-1,-1 0,1 1,0-1,-1 1,1-1,-1 1,1-1,-1 1,1-1,-1 1,1-1,-1 1,0-1,1 1,-1 0,0 0,1-1,-1 1,0 0,1 0,-1 0,0-1,1 1,-1 0,0 0,0 0,1 0,-1 1,0-1,1 0,-1 0,0 0,1 0,-1 1,0-1,1 0,-1 1,0-1,1 0,-1 1,1-1,-1 1,1-1,-1 1,0 0,-28 30,20-19,1 0,0 0,1 0,0 1,1 1,1-1,0 1,1 0,-1 3,4-13,0 0,1 0,-1 0,1 0,0 1,0-1,1 0,-1 0,1 0,0 0,0 0,0 0,0 0,1 0,-1 0,1-1,0 1,1 0,-1-1,0 0,1 1,0-1,0 0,0-1,0 1,0 0,0-1,1 0,0 1,-1-2,1 1,0 0,0-1,0 1,5 1,0-1,0 0,0 0,1-1,-1 0,1-1,-1 0,1 0,-1-1,0 0,1-1,-1 0,0-1,0 1,0-2,0 1,-1-1,1-1,-1 1,0-1,0-1,-1 0,0 0,0 0,0-1,0 0,-1 0,-1-1,1 1,-1-1,0-1,-1 1,0-1,1-3,-1 3,1 2,-1-1,0-1,-1 1,1-1,-2 1,1-1,-1 0,0 0,-1 0,0 0,-1 0,0-1,0-4,0 13,-1 0,1 0,0 0,-1 1,1-1,0 0,-1 0,1 1,-1-1,1 0,-1 1,0-1,1 1,-1-1,0 0,1 1,-1-1,0 1,1 0,-1-1,0 1,0 0,0-1,1 1,-1 0,0 0,0 0,0 0,0-1,0 1,1 0,-1 1,0-1,0 0,0 0,0 0,0 0,1 1,-1-1,0 0,0 1,1-1,-1 1,0-1,0 1,1-1,-1 1,1-1,-1 1,0 0,-33 32,28-25,1 1,0 1,0-1,1 1,0 0,1 0,0 0,1 0,0 0,0 1,1-1,0 1,1-1,0 1,1 0,0-1,1 0,1 4,-2-10,1 0,0 0,0-1,0 1,0-1,1 1,-1-1,1 0,0 0,0 0,0 0,0 0,1-1,-1 0,1 1,-1-1,1-1,0 1,0 0,0-1,0 0,0 0,0 0,0 0,0-1,0 0,1 0,-1 0,0 0,122-25,-111 16,1 0,-1-1,-1 0,0-1,0-1,-1 0,-1-1,0 0,0-1,-2 0,1-1,-2 0,0 0,-1-1,-1-1,0 1,-1-1,-1 0,0 0,-2-1,2-13,-7-10,2 40,0 1,0-1,0 1,0-1,0 1,-1-1,1 1,0-1,0 1,-1-1,1 1,0-1,-1 1,1-1,0 1,-1-1,1 1,-1 0,1-1,-1 1,1 0,-1-1,1 1,-1 0,1 0,-1-1,1 1,-1 0,0 0,1 0,-1 0,1 0,-1 0,1 0,-1 0,0 0,1 0,-1 0,1 0,-1 0,1 0,-1 1,1-1,-1 0,0 0,1 1,-1-1,1 0,0 1,-1-1,1 0,-1 1,1-1,-1 1,1-1,0 1,-1-1,1 1,0-1,0 1,-1-1,1 1,0-1,0 1,0-1,0 1,0 0,0-1,-9 14,2-1,0 1,0 0,2 0,-1 1,2-1,0 1,1 0,0 1,1-1,1 0,1 1,0-1,0 1,2 3,-1-14,-1 0,1 0,0 0,0 0,0 0,1 0,-1-1,1 1,1 0,-1-1,0 0,1 1,0-1,0 0,0 0,1-1,-1 1,1-1,0 0,0 0,0 0,0 0,1 0,-1-1,1 0,0 0,-1 0,1-1,0 0,0 0,0 0,0 0,0-1,0 0,0 0,0 0,0 0,2-1,11-5</inkml:trace>
  <inkml:trace contextRef="#ctx0" brushRef="#br0" timeOffset="1619.015">912 202,'152'-21,"-41"5,1 4,88 3,-145-1,-87-15,20 17,1 0,0-1,0 0,0 0,1-2,1 1,0-1,-3-5,-1-1</inkml:trace>
  <inkml:trace contextRef="#ctx0" brushRef="#br0" timeOffset="3583.921">9 1106,'1024'0,"-958"-4,0-2,-1-4,54-14,-83 16,105-24,-131 35,-5 2</inkml:trace>
  <inkml:trace contextRef="#ctx0" brushRef="#br0" timeOffset="4303.476">545 1387,'-15'6,"1"-1,0 2,0 0,1 1,-1 0,2 1,-1 0,2 1,-1 0,1 1,-4 6,10-11,0 0,1 0,-1 0,1 1,1-1,-1 1,1 0,1 0,-1 1,1-1,0 0,1 1,0-1,0 1,0-1,1 1,0-1,1 1,0 0,0-1,0 1,1-1,0 0,1 1,-2-5,1 1,-1-1,1 1,0-1,0 0,1 0,-1 0,0 0,1 0,0 0,0-1,0 1,0-1,0 0,0 0,1 0,-1 0,1 0,-1-1,1 0,0 0,-1 0,1 0,0 0,0-1,0 0,-1 1,1-1,0-1,0 1,0-1,0 1,-1-1,1 0,0 0,1-2,12-2,-1-1,0-1,0-1,0 0,-1-1,-1 0,8-7,2-6,0-1,-2 0,0-2,-1-1,4-9,-14 19,0 0,-1-1,0 0,-2-1,0 0,-1 0,-1-1,0 0,-2 0,0 0,-1 0,-1-1,-1 1,-1-1,-2-19,2 37,0-1,0 0,-1 1,1-1,-1 1,0-1,0 1,0-1,0 1,0 0,-1 0,1-1,-1 1,1 0,-1 0,0 0,1 1,-1-1,0 0,-1 1,1-1,0 1,0 0,0-1,-1 1,1 0,-1 1,1-1,-1 0,1 1,-1-1,1 1,-1 0,0 0,0 0,-4 0,1 0,-1 1,0 0,1 0,-1 1,0 0,1 0,0 1,-1-1,1 1,0 1,1-1,-1 1,-4 5,0 0,1 1,1 0,-1 0,2 1,-1 0,1 0,1 1,0 0,1 0,0 1,1-1,1 1,-1 0,2 0,0 0,1 0,0 0,1 1,1 6,1-6,1 0,1 0,0 0,1-1,0 1,1-1,1-1,0 1,1-1,0 0,1-1,1 2,6 5,0 0,1-1,1-1,0 0,1-2,13 8,-30-21,-1 0,1 0,0 0,0 0,-1 0,1 0,0-1,0 1,0-1,0 0,0 1,0-1,0 0,0 0,0 0,0 0,0-1,0 1,0 0,0-1,0 1,0-1,-1 0,1 0,1 0,8-8</inkml:trace>
  <inkml:trace contextRef="#ctx0" brushRef="#br0" timeOffset="4739.098">1194 1274,'-17'52,"2"-12,1 0,3 1,1 0,2 0,-2 42,10-80,-1 1,1 0,1 0,-1-1,0 1,1 0,0-1,0 1,0-1,0 1,0-1,1 1,0-1,-1 0,1 0,1 0,-1 0,0 0,1 0,-1 0,1-1,0 0,0 1,0-1,0 0,0 0,0 0,1-1,-1 1,0-1,1 0,0 0,-1 0,1 0,0-1,-1 0,1 1,0-1,-1 0,1-1,0 1,-1-1,1 0,2 0,2 1,-1 0,0-1,1 0,-1 0,0 0,0-1,0 0,0-1,0 1,0-1,0-1,-1 1,0-1,0 0,0-1,0 1,0-1,-1 0,0-1,3-4,0-8</inkml:trace>
  <inkml:trace contextRef="#ctx0" brushRef="#br0" timeOffset="4985.861">997 1473,'38'-10,"23"-8,5 0,-4 2,-7 4,-8 4,-8 3,-5 3,-9 2</inkml:trace>
</inkml:ink>
</file>

<file path=ppt/ink/ink5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0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52 200,'-2'2,"0"-1,0 0,0 1,1 0,-1-1,0 1,1 0,-1 0,1 0,0 0,0 0,0 0,0 1,0-1,0 0,1 0,-1 1,0-1,1 0,0 1,0-1,0 0,0 1,0 1,0 0,-15 137,10-116,2-1,1 1,0 0,2 0,1-1,1 1,1 0,3 5,-5-16,1-1,0-1,2 1,-1 0,1-1,1 1,0-1,1 0,0-1,1 0,1 0,-1 0,1-1,3 3,-8-12,-1 1,0-1,0 0,0 0,1 0,-1 0,1 0,-1-1,0 1,1-1,-1 0,1 1,-1-1,1 0,0 0,-1-1,1 1,-1 0,1-1,-1 0,0 1,1-1,-1 0,0 0,1 0,-1-1,0 1,0-1,0 1,0-1,0 1,1-3,53-68,-49 61,107-210,-114 220,0 0,1 0,-1 0,0 0,1 1,-1-1,0 0,1 0,-1 1,1-1,-1 0,1 1,0-1,-1 0,1 1,0-1,-1 1,1-1,0 1,0-1,-1 1,1 0,0-1,0 1,0 0,-1 0,1 0,0-1,0 1,0 0,0 0,0 0,-1 0,1 0,0 1,0-1,0 0,0 0,-1 0,1 1,0-1,0 1,0-1,-1 0,1 1,0-1,-1 1,1-1,0 1,-1 0,1-1,-1 1,1 0,-1-1,1 1,-1 0,1 0,-1 0,0-1,1 1,23 52,-17-26,1-1,1 0,2 0,0-1,2-1,5 7,-16-28,0 0,1 0,-1 0,1 0,-1-1,1 1,0-1,0 0,0 0,1 0,-1 0,0-1,1 1,-1-1,1 0,-1 0,1 0,0 0,0-1,-1 1,1-1,0 0,0 0,-1 0,1-1,0 1,-1-1,1 0,0 0,-1 0,1-1,-1 1,1-2,7-2,0 0,-1-1,0-1,0 0,-1 0,0-1,0 0,-1-1,8-9,9-20,-1-1,-2-1,-2-2,-2 0,3-12,-7 19,-1-1,-2-1,-2 0,-1 0,-2 0,-2-1,-1 0,-2 0,-2-20,-7 27,8 32,0-1,0 1,0-1,0 0,0 1,-1-1,1 0,0 1,0-1,0 0,0 1,0-1,0 0,-1 1,1-1,0 0,0 0,-1 1,1-1,0 0,0 0,-1 1,1-1,0 0,0 0,-1 0,1 0,0 1,-1-1,1 0,0 0,-1 0,1 0,0 0,-1 0,1 0,0 0,-1 0,1 0,-1 0,1 0,0 0,-1 0,1 0,0 0,-1 0,1-1,0 1,0 0,-1 0,1 0,0-1,-1 1,1 0,0 0,0-1,-1 1,1 0,0 0,0-1,-4 20,1 2</inkml:trace>
</inkml:ink>
</file>

<file path=ppt/ink/ink5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0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109 280,'15'-1,"0"0,-1-1,0 0,1-1,-1 0,0-2,0 0,-1 0,0-1,1 0,-2-2,11-7,-17 10,0 0,-1-1,1 1,-1-2,-1 1,1 0,-1-1,0 0,-1 0,0 0,0 0,0 0,-1-1,0 1,1-7,-2 10,-1 0,1 1,-1-1,0 0,0 0,0 0,0 1,0-1,-1 0,0 1,0-1,0 0,0 1,0-1,-1 1,0-1,1 1,-1 0,0 0,-1 0,1 0,-1 0,1 0,-1 1,0-1,0 1,0 0,0 0,0 0,0 0,-1 0,-1 0,-7 0,0 1,1 0,-1 1,0 1,1-1,-1 2,1 0,-1 0,1 1,0 0,0 1,0 0,0 1,1 1,0-1,0 1,0 1,1 0,0 0,0 1,1 0,0 1,0 0,1 0,0 0,1 1,0 0,0 0,-3 10,6-13,0 0,0 0,1 0,0 1,0-1,1 1,0-1,0 1,1-1,0 1,0 0,1-1,0 1,0-1,1 1,0-1,0 0,1 1,0-1,0 0,0-1,1 1,0-1,1 1,-1-1,1-1,0 1,1-1,-1 1,1-1,0-1,0 1,1-1,-1-1,1 1,0-1,0 0,0 0,0-1,3 1,64 11,1-3,0-3,0-4,1-2,11-5,-65 3,4 0</inkml:trace>
</inkml:ink>
</file>

<file path=ppt/ink/ink5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7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0,'-24'1,"0"0,0 1,0 2,0 0,0 2,1 0,-18 8,40-14,-1 1,0-1,1 1,-1-1,1 1,-1-1,1 1,-1 0,1 0,-1 0,1 0,0 0,-1 0,1 0,0 1,0-1,0 0,0 1,0-1,0 1,0-1,1 1,-1-1,0 1,1-1,0 1,-1 0,1-1,0 1,-1 0,1-1,0 1,0 0,1-1,-1 1,0 0,0-1,1 1,-1 0,1-1,0 1,-1-1,1 1,0-1,0 1,0-1,0 0,0 1,0-1,0 0,2 1,127 120,-74-37,-55-83,1 1,-1 1,0-1,0 0,-1 0,1 0,-1 0,1 1,-1-1,0 0,0 0,0 1,-1-1,1 0,-1 0,0 1,0-1,0 0,0 0,0 0,-1 0,1 0,-1-1,0 1,0 0,0-1,0 1,0-1,-2 1,-8 5,0-1,-1 0,-1-1,1 0,-1-1,0 0,0-2,0 1,-1-2,1 0,-1 0,0-2,1 0,-1 0,1-1,-1-1,-1-1,-19-9,29 5</inkml:trace>
  <inkml:trace contextRef="#ctx0" brushRef="#br0" timeOffset="447.075">551 311,'23'1,"0"-1,0 0,0-2,0-1,0 0,-1-2,1-1,-1 0,-1-2,1 0,18-12,-36 18,0 0,0 0,0-1,-1 0,1 0,-1 0,0 0,0 0,0-1,0 1,-1-1,1 0,-1 0,0 0,0 0,-1 0,1 0,-1-1,0 1,0 0,0-1,-1 1,1-1,-1 1,0-1,0 1,-1-1,1 1,-1-1,0 1,0 0,-1-1,1 1,-1 0,0 0,0 0,0 0,-1 0,0 1,1-1,-1 1,0-1,-1 1,1 0,0 0,-1 1,0-1,1 1,-1 0,0 0,-8 0,1 1,0 1,0 0,0 0,-1 1,1 1,0 0,0 0,1 1,-1 1,0 0,1 0,0 1,0 0,0 1,1 0,0 0,0 1,0 0,1 1,0 0,1 0,0 1,-3 3,6-7,-1-1,1 1,0 0,0 0,0 1,1-1,0 1,0 0,0 0,1 0,0 0,0 0,0 1,1-1,0 0,0 1,1-1,0 1,0-1,0 1,1-1,0 1,0-1,1 0,0 0,0 1,0-1,1 0,0-1,0 1,0 0,1-1,-1 0,1 0,1 0,-1 0,1-1,0 1,0-1,0 0,0-1,1 1,0-1,4 2,12-1,1 0,0-2,0 0,-1-1,1-2,0 0,0-2,38 0,98-25,-134 18</inkml:trace>
  <inkml:trace contextRef="#ctx0" brushRef="#br0" timeOffset="832.803">1171 283,'44'-10,"-2"-3,0-1,-1-2,0-1,-1-3,5-5,-42 24,0 0,0 0,0-1,0 0,-1 1,1-1,0 0,-1 0,1 0,-1-1,0 1,0-1,0 1,0-1,0 0,-1 1,1-1,-1 0,0 0,1 0,-2 0,1-1,0 1,0 0,-1 0,0 0,0-1,0 1,0 0,0 0,0-1,-1 1,0 0,0 0,0 0,0 0,0 0,0 0,-1 0,1 0,-1 1,0-1,0 0,0 1,0-1,-1 1,1 0,0 0,-1 0,-1-1,-8 1,-1 0,1 0,0 1,-1 1,1 0,0 1,-1 0,1 1,0 1,0 0,0 0,0 1,1 0,-1 1,1 1,0 0,1 0,-1 1,1 0,1 1,-1 0,1 1,-7 8,7-7,0-1,0 1,1 1,0 0,1 0,1 1,-1-1,2 1,0 1,-1 3,4-12,1 0,0 0,0 0,0 0,0 0,1 0,0 0,-1 0,1 0,1 1,-1-1,1 0,0 0,0 0,0 0,0 0,0-1,1 1,0 0,0-1,0 1,0-1,1 1,-1-1,1 0,0 0,0 0,0 0,0-1,0 1,1-1,-1 0,1 0,2 1,14 3,0 0,0-2,1 0,-1-1,1-2,0 0,-1-1,1 0,0-2,-1-1,1-1,10-3,0 0,-4 2</inkml:trace>
  <inkml:trace contextRef="#ctx0" brushRef="#br0" timeOffset="1281.65">1595 396,'153'-135,"-43"-7,-110 142,0 0,0-1,0 1,0-1,0 1,0 0,1-1,-1 1,0-1,0 1,1 0,-1-1,0 1,0 0,1-1,-1 1,0 0,1 0,-1-1,0 1,1 0,-1 0,1 0,-1-1,0 1,1 0,-1 0,1 0,-1 0,0 0,1 0,-1 0,1 0,-1 0,1 0,-1 0,0 0,1 0,-1 0,1 0,-1 0,0 1,1-1,-1 0,1 0,-1 0,0 1,1-1,-1 0,0 1,1-1,-1 0,0 1,0-1,1 0,-1 1,0-1,0 0,0 1,1-1,-1 1,0-1,0 0,0 1,4 34,-4-25,0-1,1-1,0 1,0 0,1-1,0 1,0-1,1 0,0 1,0-1,1-1,0 1,1 0,0-1,0 0,0 0,1 0,0-1,0 0,1 0,-1-1,1 1,1-2,-1 1,1-1,-1 0,1 0,1-1,-1 0,0-1,1 0,-1 0,1 0,0-1,2-1,5-4,-1 0,0-1,1-1,-2-1,1 0,-1-1,0 0,-1-1,0-1,0 0,-1-1,0 0,-1-1,0 0,-1-1,-1 0,0 0,0-1,-2 0,1-1,-2 0,5-15,-3 6</inkml:trace>
</inkml:ink>
</file>

<file path=ppt/ink/ink5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1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6,'-1'-1,"0"0,-1 1,1-1,0 1,0-1,-1 1,1-1,0 1,0 0,-1 0,1-1,-1 1,1 0,0 0,-1 1,1-1,0 0,0 0,-1 1,1-1,0 0,-1 1,1-1,0 1,0 0,0-1,0 1,0 0,-1 0,1 0,1 0,-1 0,0 0,0 0,0 0,0 0,1 0,-1 0,1 1,-1-1,1 0,-1 0,1 1,-1-1,1 0,-10 64,28 201,-9-188,49 331,-29-290,-28-118,-1-1,0 1,0 0,0-1,1 1,-1-1,0 1,1-1,-1 1,0-1,1 1,-1-1,1 1,-1-1,1 0,-1 1,1-1,-1 0,1 1,-1-1,1 0,-1 0,1 1,-1-1,1 0,0 0,-1 0,1 0,-1 0,1 0,0 0,-1 0,1 0,-1 0,1 0,0 0,-1 0,1-1,-1 1,1 0,0 0,-1-1,1 1,-1 0,1-1,-1 1,1 0,-1-1,0 1,1-1,-1 1,1-1,-1 1,0-1,1 1,-1-1,0 1,0-1,21-39,-18 33,14-31,2 1,1 2,2 0,1 0,1 2,2 2,2 0,1 1,1 1,-27 27,-1-1,1 0,-1 1,1-1,0 1,0 0,0 0,1 0,-1 0,0 0,1 1,-1-1,1 1,-1 0,1 0,-1 1,1-1,0 1,0-1,-1 1,1 0,0 1,-1-1,1 1,0 0,-1-1,1 1,0 1,-1-1,0 1,1-1,-1 1,0 0,0 0,0 0,0 1,0-1,0 1,-1-1,1 1,-1 0,0 0,0 0,2 3,29 135,-29-120,-1 0,-1-1,-1 1,-1 0,-1 0,0 0,-3 5,4-25,-1 1,1 0,0 0,-1-1,1 1,0 0,0-1,0 1,0 0,0 0,0-1,1 1,-1 0,0 0,1-1,0 1,-1 0,1-1,0 1,0-1,0 1,0-1,0 0,0 1,0-1,0 0,1 0,-1 1,8-2</inkml:trace>
  <inkml:trace contextRef="#ctx0" brushRef="#br0" timeOffset="450.44">1073 626,'-3'-2,"0"-1,0 1,-1-1,1 1,-1 0,1 0,-1 1,0-1,0 1,0 0,1 0,-1 0,-1 0,1 1,0-1,0 1,0 0,0 0,0 1,0-1,0 1,0 0,0 0,0 1,0-1,1 1,-1-1,0 1,1 0,-1 1,-2 1,-6 4,0 1,1 0,0 1,0 0,1 1,0 0,1 1,-3 4,7-6,0 0,0 0,1 0,0 0,0 1,2 0,-1 0,1 0,1 0,0 0,0 0,1 0,1 0,0 2,-1-10,1 0,0 0,0 0,0 0,0 0,1 0,-1-1,1 1,0 0,0-1,-1 0,2 1,-1-1,0 0,0 0,1 0,-1 0,1-1,-1 1,1-1,0 1,0-1,0 0,-1 0,1 0,0 0,0-1,0 1,1-1,-1 0,0 0,0 0,0 0,0 0,0-1,0 0,0 1,0-1,0 0,0 0,-1-1,1 1,0 0,-1-1,1 0,0 0,-1 0,0 0,0 0,2-2,14-10,-1 0,0-1,-2-1,0-1,0 0,4-9,1 1,111-148,-130 172,0-1,0 1,0 0,0 0,0 0,1 0,-1 0,0 0,1 1,-1-1,0 0,1 1,-1-1,1 1,-1-1,1 1,-1-1,1 1,-1 0,1 0,-1 0,1 0,-1 0,1 0,-1 1,1-1,-1 0,1 1,-1-1,1 1,-1-1,0 1,1 0,-1 0,0 0,1-1,-1 1,0 0,0 1,0-1,0 0,0 0,0 0,0 1,0-1,-1 0,1 1,0-1,-1 0,1 1,-1-1,0 1,1-1,-1 1,0-1,0 1,0-1,0 1,0 0,0-1,7 56,-8-46,1-1,0 0,0 1,1-1,1 1,0-1,0 0,1 0,0 0,1 0,0-1,1 1,0-1,0 0,1 0,0-1,0 0,1 0,0 0,1-1,0 0,0 0,6 3,8-1</inkml:trace>
  <inkml:trace contextRef="#ctx0" brushRef="#br0" timeOffset="851.879">1469 570,'12'12,"0"1,0 1,-2 0,0 0,0 1,-1 0,-1 1,-1 0,0 0,-1 0,-1 1,1 5,25 86,-31-108,0 1,0-1,0 1,1-1,-1 1,0-1,0 1,1-1,-1 1,0-1,1 0,-1 1,1-1,-1 0,0 1,1-1,-1 0,1 1,-1-1,1 0,-1 0,1 0,-1 1,1-1,-1 0,1 0,-1 0,1 0,-1 0,1 0,0 0,-1 0,1 0,-1 0,1 0,-1 0,1-1,-1 1,1 0,-1 0,1 0,-1-1,1 1,-1 0,1-1,-1 1,0 0,1-1,-1 1,0-1,1 1,-1-1,0 1,1 0,-1-1,0 1,0-1,1 1,-1-1,0 0,0 1,0-1,0 1,0-1,17-39,-16 37,73-203,-73 203,-1 1,1 0,0 0,0-1,0 1,0 0,0 0,0 0,1 0,-1 1,1-1,-1 0,1 0,0 1,0-1,-1 1,1 0,0-1,0 1,0 0,1 0,-1 0,0 1,0-1,0 0,1 1,-1-1,0 1,1 0,-1 0,0 0,1 0,1 1,6 8</inkml:trace>
  <inkml:trace contextRef="#ctx0" brushRef="#br0" timeOffset="4833.087">1920 683,'17'6,"0"0,0-1,0-1,1-1,0 0,-1-1,1-1,0-1,0 0,4-2,-16 2,0-1,1 0,-1 0,0 0,0-1,0 0,-1 0,1 0,0-1,-1 0,1 0,-1 0,0-1,0 0,-1 0,1 0,-1 0,1-1,-1 0,-1 0,1 0,-1 0,0 0,0-1,0 1,-1-1,0 0,0 0,0 0,-1 0,0 0,0-6,-2 9,0-1,0 0,-1 1,0 0,1-1,-1 1,0 0,-1 0,1 0,0 0,-1 0,0 0,1 1,-1-1,0 1,0 0,-1 0,1 0,0 0,-1 1,1-1,-1 1,0 0,1 0,-1 0,0 1,1-1,-1 1,-110 2,105 0,-1 0,0 1,1 1,0 0,0 0,0 0,0 1,1 1,0-1,0 1,0 1,1 0,0 0,0 0,1 1,0-1,0 2,0-1,1 1,1 0,0 0,-1 2,2-6,1 0,0 0,0 1,0-1,1 0,0 1,0-1,0 1,1-1,0 1,0-1,0 1,1-1,-1 1,1-1,1 1,-1-1,1 0,0 1,0-1,0 0,4 4,6 3,0 0,1-1,1 0,0-1,0-1,1 0,0-1,1 0,-1-1,1-1,1-1,-1 0,1-1,0-1,0-1,0 0,0-1,15-1,19-5,-32-1</inkml:trace>
</inkml:ink>
</file>

<file path=ppt/ink/ink5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8,'-1'-1,"1"0,-1 1,0-1,1 1,-1-1,0 1,0-1,1 1,-1-1,0 1,0 0,0-1,0 1,0 0,0 0,1 0,-1 0,0 0,0 0,0 0,0 0,0 0,0 0,0 0,0 1,1-1,-1 0,0 1,0-1,0 0,0 1,1-1,-1 1,0-1,0 1,1 0,-1-1,1 1,-1 0,0-1,1 1,-1 0,1 0,0 0,-1-1,1 1,0 0,-1 1,-16 42,1 151,-1 38,-11-35,28-178,1-13,-1 0,0 0,0 0,0 0,-1 0,-1 0,1 0,-1 0,0-1,0 1,-1 0,-1 2,-4-17,6-5</inkml:trace>
</inkml:ink>
</file>

<file path=ppt/ink/ink5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7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0 147,'29'-10,"14"-7,5-2,-2 3,-3 4,-4 4,-4-1,-3 1,-3 1,-1 3,0 1,-1 2,1 0,-1 1,1-4,0-2,0-5,-5 0</inkml:trace>
</inkml:ink>
</file>

<file path=ppt/ink/ink5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8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0,'-16'154,"6"1,8 47,3 22,-1-222,0 0,0-1,0 1,0 0,0-1,0 1,0 0,1-1,-1 1,0 0,1-1,0 1,-1-1,1 1,0-1,0 1,0-1,0 1,0-1,0 0,0 0,0 0,1 1,-1-1,0 0,1 0,-1-1,1 1,-1 0,1 0,0-1,-1 1,1-1,-1 1,1-1,0 0,-1 0,1 0,0 0,0 0,-1 0,1 0,0 0,-1-1,1 1,-1-1,1 1,0-1,-1 1,1-1,-1 0,1 0,-1 0,0 0,1 0,-1 0,0 0,0-1,0 1,0 0,0-1,0 1,0 0,0-1,0 0,94-104,-67 81,-20 16,1 1,-1 0,1 0,1 1,0 0,-1 1,2 0,-1 0,1 1,0 1,0 0,0 0,1 1,-9 2,-1 1,0 0,0 0,1 0,-1 0,0 1,0-1,1 0,-1 1,0 0,0-1,0 1,0 0,0 0,0 0,0 0,0 1,0-1,-1 0,1 1,0 0,-1-1,1 1,-1 0,0-1,1 1,-1 0,0 0,0 0,0 0,0 0,-1 1,1-1,-1 0,1 0,-1 0,0 1,0-1,0 0,0 2,-10 93,7-89,2-5,-1 0,1 1,0-1,-1 1,2-1,-1 1,0-1,1 1,0-1,0 1,0 0,0-1,0 1,1 0,-1-1,1 1,0-1,0 1,1-1,0 2,8 6</inkml:trace>
</inkml:ink>
</file>

<file path=ppt/ink/ink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4:37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34,'-2'2,"1"-1,-1 1,0-1,1 1,-1 0,1 0,-1 0,1 0,0 0,0 0,0 0,0 0,0 0,0 0,1 1,-1-1,1 0,-1 1,1-1,0 0,0 1,0-1,0 0,0 1,1-1,-1 0,1 1,0-1,-1 0,1 0,0 0,1 2,-2-4,1 1,0 0,-1 0,1 0,0 0,-1-1,1 1,0 0,0-1,0 1,0 0,-1-1,1 1,0-1,0 1,0-1,0 0,0 0,0 1,0-1,1 0,-1 0,0 0,0 0,0 0,0 0,0 0,0 0,0-1,0 1,0 0,0 0,0-1,0 1,0-1,0 1,0-1,0 0,-1 1,1-1,0 0,0 1,0-1,-1 0,1 0,-1 0,1 0,33-41,-24-5,-10 46,0 0,0 1,0-1,-1 0,1 0,0 1,-1-1,1 0,0 1,-1-1,1 0,-1 1,1-1,-1 1,0-1,1 1,-1-1,0 1,1-1,-1 1,0-1,1 1,-1 0,0 0,0-1,1 1,-1 0,0 0,0 0,0 0,1 0,-1 0,0 0,0 0,0 0,1 0,-1 0,0 0,0 1,1-1,-1 0,0 1,0-1,1 0,-1 1,0-1,1 1,-1-1,1 1,-1-1,1 1,-1 0,1-1,-1 1,1 0,-1-1,1 1,-47 52,46-52,0 1,0-1,0 1,0-1,1 1,-1-1,0 1,1-1,-1 1,1 0,0-1,0 1,-1 0,1-1,0 1,0 0,1-1,-1 1,0 0,0-1,1 1,-1 0,1-1,0 1,-1-1,1 1,0-1,0 1,0-1,0 0,0 0,0 1,0-1,1 0,-1 0,0 0,1 0,-1 0,0 0,2 0,0 0,0-1,0 1,0-1,0 1,0-1,0 0,0 0,0-1,0 1,0-1,0 1,0-1,-1 0,1 0,0 0,0 0,0-1,-1 1,1-1,-1 0,1 1,-1-1,0 0,0 0,0-1,0 1,0 0,0-1,0 1,-1-1,0 0,1 0,-1 1,0-1,0 0,0 0,0-1,-1 3,0 0,-1 0,1 0,0 1,0-1,0 0,0 0,-1 0,1 0,-1 0,1 1,0-1,-1 0,1 0,-1 0,1 1,-1-1,0 0,1 1,-1-1,0 1,0-1,1 1,-1-1,0 1,0-1,0 1,1 0,-1-1,0 1,0 0,0 0,0 0,0 0,0 0,0 0,1 0,-1 0,0 0,0 0,0 0,0 0,0 1,0-1,0 0,1 1,-1-1,0 0,-41 20,23-5</inkml:trace>
</inkml:ink>
</file>

<file path=ppt/ink/ink5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8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260 421,'-47'39,"22"-20,1 1,1 1,0 1,2 0,0 2,2 1,1 0,-2 5,19-28,-1-1,1 0,-1 1,1-1,0 1,-1 0,1-1,0 1,0 0,0 0,0 0,0 0,1 0,-1 0,1 0,-1 0,1 0,0 0,0 0,-1 0,1 0,1 0,-1 0,0 0,1 0,-1 0,1 0,-1 0,1 0,0 0,0 0,0 0,0 0,0-1,0 1,0 0,1-1,-1 1,1-1,-1 1,1-1,-1 0,1 0,0 0,0 0,0 0,0 0,-1 0,1 0,0-1,0 1,0-1,1 1,-1-1,13-6,0 0,0 0,-1-2,0 0,0 0,-1-1,0-1,0 0,-1-1,-1-1,0 1,0-2,2-4,83-93,-96 109,1 0,-1 1,0-1,1 0,-1 0,1 1,-1-1,1 1,-1-1,1 0,0 1,-1-1,1 1,0-1,-1 1,1-1,0 1,0 0,-1-1,1 1,0 0,0 0,0 0,-1-1,1 1,0 0,0 0,0 0,-1 0,1 0,0 0,0 1,0-1,0 0,-1 0,1 1,0-1,0 0,-1 1,1-1,0 1,-1-1,1 1,0-1,-1 1,1-1,-1 1,1 0,-1-1,1 1,-1 0,1-1,-1 1,0 0,1 0,-1-1,0 1,1 0,-1 0,0 0,0 0,-4 57,3-48,-1-6,1-1,0 0,0 1,0-1,0 1,0 0,1-1,0 1,0-1,0 1,0 0,0-1,1 1,0 0,-1-1,1 1,1-1,-1 0,0 1,1-1,0 0,-1 0,1 0,1 0,-1 0,0 0,1-1,-1 1,1-1,0 1,0-1,0 0,0 0,0 0,0-1,1 1,-1-1,0 0,1 0,-1 0,1 0,0-1,-1 1,2-1,10-4,0-1,-1 0,1-1,-1-1,-1 0,1-1,-1 0,-1-1,0-1,0 0,1-2,-3 4,135-153,-121 130,-1 1,-2-1,-1-1,-1-1,-2 0,-2-1,0-1,-3-1,7-31,-18 65,1 0,-2 0,1 0,0 0,0 0,-1 0,1 0,-1-1,1 1,-1 0,0 0,0-1,0 1,0 0,0 0,-1 0,1-1,-1 1,1 0,-1 0,0 0,0 0,0 0,0 0,0 0,-1 0,1 0,0 0,-1 1,1-1,-1 0,0 1,0 0,1-1,-1 1,0 0,0 0,0 0,0 0,0 0,-1 0,1 1,0-1,0 1,0 0,-1-1,1 1,-1 0,-2 1,1 0,-1 1,1-1,0 1,0 0,-1 0,1 0,0 0,1 1,-1 0,0 0,1 0,0 0,0 0,0 1,0-1,0 1,0 0,1 0,0 0,0 0,0 0,0 1,1-1,0 0,0 1,0 1,-6 131,9-110,-2-10,0 13,1-1,2 1,1-1,1 0,1 0,4 5,1 2,-8-23,0 0,1 0,1-1,0 1,1-1,0 0,0-1,1 0,1 0,0 0,1-1,0 0,8 7,-17-17,0 1,1-1,-1 0,1 1,-1-1,0 0,1 1,-1-1,1 0,-1 1,0-1,1 0,-1 0,1 0,-1 0,1 0,-1 1,1-1,-1 0,1 0,-1 0,1 0,-1 0,1 0,-1 0,1-1,-1 1,1 0,-1 0,1 0,-1 0,1-1,-1 1,1 0,-1-1,0 1,1 0,-1 0,1-1,-1 1,0-1,1 1,-1 0,0-1,0 1,1-1,-1 1,0-1,0 1,0-1,0 1,1-1,-1 1,0-1,0 1,0-1,0 1,0-1,0 1,0-1,0 1,0-1,-1 1,1-1,0 1,0-1,0 1,-1-1,0-14</inkml:trace>
</inkml:ink>
</file>

<file path=ppt/ink/ink5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9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0,'57'0,"29"0,5 0,-4 0,-12 0,-13 0,-13 0,-10 0,-7 0,-9 0</inkml:trace>
</inkml:ink>
</file>

<file path=ppt/ink/ink5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4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1 111,'0'-1,"0"0,0 0,1 0,-1 0,1 1,-1-1,0 0,1 0,0 1,-1-1,1 0,-1 1,1-1,0 1,-1-1,1 0,0 1,0 0,-1-1,1 1,0-1,0 1,0 0,0 0,-1-1,1 1,0 0,0 0,0 0,0 0,0 0,0 0,0 0,-1 0,1 1,0-1,0 0,0 0,0 1,-1-1,1 1,0-1,0 0,-1 1,1 0,0-1,0 1,-1-1,1 1,-1 0,1-1,-1 1,1 0,-1 0,1-1,-1 2,35 52,-30-43,172 266,-134-227,-23-93,-5-17,-9 30,2 1,1 0,1 0,1 1,2 0,2-2,92-139,-94 145</inkml:trace>
</inkml:ink>
</file>

<file path=ppt/ink/ink5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4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97,'313'0,"-146"26,-167-26,1 0,-1 0,1 1,0-1,-1 0,1 0,0 0,-1 1,1-1,0 0,-1 0,1 0,0 0,-1 0,1-1,0 1,-1 0,1 0,-1 0,1 0,0-1,-1 1,1 0,0-1,-1 1,1 0,-1-1,1 1,-1-1,1 1,-1-1,0 1,1-1,-1 1,1-1,-1 1,0-1,1 0,-1 1,0-1,0 0,0 1,0-1,1 1,-1-1,0 0,0 1,0-1,0 0,0 1,0-1,-1 0,1 1,0-1,0 0,0 1,-1-1,1 0,0 1,-28-37,20 28,-15-31,20 24</inkml:trace>
</inkml:ink>
</file>

<file path=ppt/ink/ink5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0 104,'1'0,"-1"0,0 1,1-1,-1 0,1 0,-1 0,0 0,1 0,-1 0,1 0,-1 0,0 0,1 0,-1 0,1 0,-1 0,0-1,1 1,-1 0,1 0,-1 0,0 0,1-1,-1 1,0 0,1 0,-1-1,0 1,0 0,1-1,-1 1,0 0,0-1,1 1,-1 0,0-1,0 1,0-1,0 1,0 0,0-1,1 1,-1-1,0 1,0 0,0-1,0 1,0-1,-1 1,1 0,0-1,0 1,0-1,0 1,0 0,0-1,-1 1,1 0,0-1,0 1,-1 0,1-1,0 1,0 0,-1-1,1 1,40 5,-36-5,85 9,-1-3,1-5,3-4,36 1,-27 1,-101 1,0 0,1 0,-1 0,1 0,-1 0,1 0,-1 0,1 0,-1 0,1 0,-1-1,1 1,-1 0,0 0,1 0,-1-1,1 1,-1 0,0-1,1 1,-1 0,0-1,1 1,-1 0,0-1,0 1,1-1,-1 1,0-1,0 1,0-1,0 1,1 0,-1-1,0 1,0-1,0 1,0-1,0 1,0-1,0 1,0-1,-1 1,1-1,0 1,0-1,0 1,0 0,-1-1,1 1,0-1,0 1,-1-1,1 1,0 0,-1-1,1 1,0 0,-1-1,1 1,-1 0,1 0,0-1,-1 1,1 0,-1 0,-27-21,-70-31,81 43</inkml:trace>
</inkml:ink>
</file>

<file path=ppt/ink/ink5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5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83,'1'-2,"1"0,-1 0,1 0,-1 0,1 1,0-1,0 0,-1 1,1 0,0-1,0 1,1 0,-1 0,0 0,0 0,0 1,1-1,-1 1,0-1,1 1,-1 0,0 0,1 0,-1 0,1 0,0 0,338-3,-267 3,-62 0</inkml:trace>
  <inkml:trace contextRef="#ctx0" brushRef="#br0" timeOffset="271.087">29 252,'14'0,"15"0,7 0,2 0,-1 0,-1 0,-3 0,-1 0,-2 0,-2 0,1 0,-2 0,1 0,0 0,0 0,-5 0</inkml:trace>
  <inkml:trace contextRef="#ctx0" brushRef="#br0" timeOffset="1289.671">734 421,'320'-143,"-297"132,-1-1,0-1,-1-1,-1-1,0 0,-2-2,1 0,-2-1,0-1,-1 0,10-18,-26 36,1 0,0 0,-1 0,1 0,-1-1,0 1,1 0,-1 0,0 0,0-1,1 1,-1 0,0 0,0-1,-1 1,1 0,0 0,0-1,0 1,-1 0,1 0,-1 0,1 0,-1-1,1 1,-1 0,0 0,0 0,1 0,-1 0,0 1,0-1,0 0,0 0,0 0,0 1,0-1,0 1,0-1,0 1,-1-1,1 1,0-1,0 1,0 0,-1 0,1 0,0 0,0 0,-1 0,1 0,0 0,0 0,-1 0,1 1,0-1,0 0,0 1,0-1,0 1,-1 0,1-1,0 1,0 0,0-1,0 1,1 0,-1 0,0 0,0 1,-10 1,0 1,1 0,0 1,0 0,0 1,1 0,0 0,0 1,0 0,1 1,0 0,0 0,1 1,0 0,1 0,0 0,0 1,1 0,0 0,1 1,0-1,-1 9,5-16,-1 0,1 0,1 1,-1-1,0 0,1 0,0 0,0 0,0 0,0 0,0 0,1 0,-1 0,1 0,-1-1,1 1,0 0,0-1,1 0,-1 1,0-1,1 0,-1 0,1-1,0 1,0 0,-1-1,1 0,0 1,0-1,0 0,1-1,0 1,109 10,-87-10,0-2,0 0,-1-2,1-1,-1-1,1-1,-1-1,-1-1,0-1,0-1,9-7,11-10,-1-3,-2-2,-1-1,11-14,-52 48,0-1,0 0,0 0,0 0,0 1,0-1,0 0,0 0,0 0,0-1,0 1,0 0,0 0,0-1,0 1,0 0,0-1,0 1,0-1,0 1,0-1,1 1,-1-1,0 0,0 1,1-1,-1 0,0 0,1 0,-1 0,1 1,-1-1,1 0,-1 0,1 0,0 0,-1 0,1 0,0 0,0 0,0 0,0 0,0 0,0 0,0 0,0 0,0 0,0 0,0 0,1 0,-1 0,0 0,1 0,-1 0,1 0,-1 0,1 0,0 0,-1 1,1-1,0 0,-1 0,1 1,0-1,0 0,-11 4,1 0,-1 0,0 1,1 1,0-1,0 1,0 1,1 0,-1 0,2 0,-6 6,10-9,0 0,0 0,0 1,0-1,1 1,0 0,-1-1,1 1,1 0,-1 0,0 1,1-1,0 0,0 0,0 1,1-1,-1 0,1 1,0-1,0 1,1-1,-1 0,1 1,0-1,0 0,1 0,-1 1,1-1,3 1,0 0,1-1,-1 1,1-1,0 0,0 0,0-1,1 0,-1 0,1-1,0 1,-1-2,1 1,0-1,0 0,0 0,0 0,1-1,-1-1,0 1,0-1,0 0,0 0,1-2,17 2,0 0,-1-1,0-1,0-2,0 0,0-1,-1-1,0-2,-1 0,0-1,0-1,-1-2,0 0,-1-1,-1 0,0-2,-1 0,1-3,-13 12,-3 5,0 0,-1 1,0-1,1 0,-1 0,0-1,0 1,0 0,0-1,0 1,-1-1,1 0,-1 1,0-1,0 0,0 0,0 0,0 0,0 0,-1 0,0 0,1 0,-1 0,0 0,-1 0,1-3,-4 5,0 1,0-1,0 1,-1 0,1 0,0 0,0 1,0 0,0-1,0 1,1 0,-1 1,0-1,0 1,1 0,-1 0,1 0,-1 0,1 0,0 1,0 0,0 0,0-1,1 2,-1-1,2-2,-8 6,-1 1,2 1,-1 0,1 0,0 0,1 1,0 0,1 1,0-1,1 1,0 1,1-1,0 0,0 1,1 0,1 0,0 0,1 0,0 0,4-5,0-1,0 0,0-1,1 1,0-1,0 1,1-1,0 0,-1-1,2 1,-1-1,0 0,1 0,0-1,0 0,0 0,0 0,0-1,1 1,-1-2,1 1,-1-1,1 0,0 0,-1-1,1 1,0-2,0 1,-1-1,1 0,0 0,-1-1,1 0,-1 0,0 0,2-2,46-58,-46 46</inkml:trace>
</inkml:ink>
</file>

<file path=ppt/ink/ink5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9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12 178,'-10'271,"9"-239,12-44,57-165,-42 135,1 0,2 2,2 2,2 0,16-13,-45 47,1 0,0 0,0 1,0-1,0 1,0 0,1 0,0 1,-1 0,1 0,0 0,0 1,0-1,0 1,0 1,0-1,3 1,-6 2,0 0,-1 0,1 0,-1 0,1 1,-1-1,0 1,0 0,0-1,-1 1,1 0,-1 0,1 0,-1 0,0 0,0 0,0 0,-1 1,1-1,-1 0,0 0,0 1,0 2,3 13,4 9,-2-3</inkml:trace>
</inkml:ink>
</file>

<file path=ppt/ink/ink5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9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1 135,'33'0,"31"0,9 0,-3 0,-9 0,-9 0,-10 0,-16 0,-13-5,-13-1,-6-5,-8 0,-1-4,-3-3,2-4,3-3,4 3</inkml:trace>
</inkml:ink>
</file>

<file path=ppt/ink/ink5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8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0,'-33'34,"-22"20,-5 7,3-4,5-5,8-13,6-7,5-10,3-8,6-7</inkml:trace>
  <inkml:trace contextRef="#ctx0" brushRef="#br0" timeOffset="266.314">60 29,'2'0,"1"-1,-1 1,0 0,1 0,-1 0,0 0,1 1,-1-1,0 1,0-1,1 1,-1 0,0 0,0 0,0 0,0 0,0 0,0 0,0 1,-1-1,1 1,0 0,0 0,174 161,-59-43,-105-105</inkml:trace>
</inkml:ink>
</file>

<file path=ppt/ink/ink5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09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463 616,'-35'5,"0"1,0 2,1 1,0 2,1 1,1 2,-1 1,2 1,0 2,0 3,-51 68,80-86,0 1,0 0,0-1,0 1,1 0,0 0,0 0,0 0,0 0,0 0,1 1,0-1,0 0,0 0,0 0,1 0,0 1,0-1,0 0,0 0,0 0,1-1,0 1,0 0,0 0,0-1,1 2,4 0,0 0,-1-1,1 0,1-1,-1 1,0-1,1-1,0 1,-1-1,1-1,0 1,0-1,0-1,0 1,0-2,0 1,0-1,0 0,0 0,0-1,0 0,0-1,-1 0,1 0,1-1,31-18,-2-1,0-2,-1-2,-2-1,-1-2,28-31,-10 12,-52 49,1-1,-1 1,0-1,1 1,-1 0,1-1,-1 1,0-1,1 1,-1 0,1-1,-1 1,1 0,-1 0,1-1,0 1,-1 0,1 0,-1 0,1 0,-1 0,1-1,-1 1,1 0,0 0,-1 1,1-1,-1 0,1 0,-1 0,1 0,0 0,-1 1,1-1,-1 0,1 0,-1 1,1-1,-1 0,0 1,1-1,-1 1,1-1,-1 0,0 1,1-1,-1 1,0-1,1 1,-1-1,0 1,0-1,0 1,1 0,-1-1,0 1,0-1,0 1,0-1,0 1,0 0,0-1,0 1,0-1,0 1,-1-1,1 1,0 52,-1-44,0 0,0 1,0-1,0 0,1 1,1-1,0 0,0 1,1-1,0 0,0 0,1 0,0 0,1-1,0 1,0-1,1 0,0 0,0 0,1-1,0 0,0 0,1 0,-2-3,1 0,-1-1,1 0,0 0,0 0,0-1,1 0,-1 0,0 0,1-1,0 0,-1 0,1-1,-1 1,1-2,0 1,-1-1,1 0,-1 0,1-1,-1 1,0-1,1-1,1-1,14-8,-1 0,-1-2,0 0,-1-2,0 0,-1-1,-1-1,-1 0,-1-1,0-1,4-10,20-21,-1 3,-2-1,-2-1,-3-2,-1-2,13-38,-30 61,-1 0,-1 0,-2-1,-2 0,-1-1,-1 1,-2-1,0-13,-14-11,11 56,0 0,-1 0,1 0,0 0,-1-1,1 1,-1 0,1 0,-1 0,1 0,-1 0,0 0,1 0,-1 0,0 1,0-1,0 0,0 0,0 0,0 1,0-1,0 1,0-1,0 1,0-1,0 1,0-1,0 1,0 0,-1 0,1 0,0 0,0 0,0 0,0 0,-1 0,1 0,0 0,0 0,0 1,0-1,0 1,-1-1,1 1,-11 8,0 0,1 1,0 0,1 1,0 0,0 0,1 1,1 1,0 0,1 0,-1 2,-23 50,2 1,4 1,2 1,3 0,4 2,2 1,-1 38,13-97,1-1,0 0,0 1,1 0,1-1,0 0,1 1,0-1,0 0,1 1,1-1,0-1,0 1,1-1,1 1,0-1,0-1,1 1,0-1,0-1,1 1,0-1,1 0,0-1,0 0,3 1,1-2,1 0,-1-1,1-1,0 0,1-1,-1 0,1-1,-1-1,1 0,0-1,-1-1,1 0,-1-1,1-1,-1 0,0-1,0 0,0-1,0-1,-1 0,0-1,0 0,-1-1,0 0,0-1,-1-1,0 1,-1-2,0 0,0 0,-2 0,1-2,-1 1,-1-1,4-7,-8 13,1-1,-1 1,0-1,-1 0,0 1,0-1,-1 0,0 0,0 0,-1-1,0 1,0 0,-1 0,0 0,0 0,-1 0,0 0,0 1,-1-1,0 1,-1-1,0 1,0 0,0 0,-1 1,0-1,0 1,0 0,-1 0,0 1,0 0,-1 0,1 0,-1 1,0 0,0 0,-1 0,1 1,-1 1,-1-1,-8-3,-1 1,0 1,0 1,0 0,0 1,0 1,-1 1,1 1,0 0,0 1,-1 1,2 1,-1 1,0 0,1 1,0 1,0 1,1 0,0 1,-4 3,0 7</inkml:trace>
  <inkml:trace contextRef="#ctx0" brushRef="#br0" timeOffset="405.299">1874 587,'-14'12,"0"0,2 1,-1 0,1 1,1 1,1 0,0 0,1 1,0 0,1 0,1 1,1 0,0 1,2-1,-1 1,1 9,4-23,0 0,0 1,1-1,0 0,0 0,0 1,0-1,1 0,-1 0,1 0,0-1,0 1,0 0,1-1,-1 1,1-1,0 0,0 0,0 0,1 0,-1-1,1 1,-1-1,1 0,0 0,0 0,0 0,0-1,0 1,0-1,0 0,0-1,2 1,2 1,1-1,0 0,-1 0,1-1,0 0,-1-1,1 0,0 0,-1-1,1 0,-1-1,0 1,0-2,0 1,0-1,2-2,-3-1,0 0,-1-1,0 0,-1 0,1 0,-1-1,-1 0,0 0,0 0,-1-1,0 1,-1-1,0 0,0 1,-1-1,0 0,-1 0,0 0,0 0,-1 0,-2-5,2 8,0-1,-1 1,0 0,0 0,0 0,-1 1,0-1,-1 1,1-1,-1 1,-1 0,1 0,-1 1,0-1,0 1,0 0,-1 1,0-1,0 1,-3-1,-15-7</inkml:trace>
  <inkml:trace contextRef="#ctx0" brushRef="#br0" timeOffset="1134.817">2213 673,'-1'3,"-5"7,1 0,0 0,1 1,0 0,1-1,0 1,1 1,0-1,1 0,0 0,0 1,1-1,1 0,0 0,1 1,0-1,0 0,4 8,-5-16,1-1,0 1,-1-1,1 0,0 0,0 0,0 0,0 0,1 0,-1 0,0-1,1 1,-1-1,1 0,0 1,-1-1,1 0,0-1,0 1,-1 0,1-1,0 0,0 0,0 0,0 0,0 0,-1 0,1-1,0 1,0-1,2-1,87-42,-71 32,123-108,-85 67,-58 54,1-1,-1 0,1 1,-1 0,0-1,1 1,-1 0,0-1,1 1,-1 0,0 0,0 0,0 0,0 0,0 0,0 0,0 1,0-1,0 0,0 1,-1-1,1 0,0 1,-1-1,1 1,-1-1,0 1,0-1,1 1,-1-1,0 1,0-1,0 1,-1-1,1 1,4 12,-3-9,1 1,0-1,0 0,1 0,-1 0,1 0,1 0,-1-1,0 1,1-1,0 0,0 0,0 0,1-1,-1 1,1-1,0 0,0 0,0-1,0 1,0-1,1-1,-1 1,1-1,-1 1,1-1,-1-1,1 1,0-1,-1 0,1-1,0 1,-1-1,6-1,8-6,1 0,-1-1,-1-1,0 0,0-2,-1 0,-1-1,0-1,-1 0,0-1,-1 0,8-13,6-4,-1-1,-2-1,-1-1,-1-1,-3-1,-1-1,-1-1,-3-1,-1 0,-2-1,-1 0,-3 0,-1-1,0-21,-15 4,8 58,-1 0,1-1,-1 1,1 0,-1 0,1 0,-1 0,0 0,1 0,-1 0,0 0,0 0,0 0,1 0,-1 1,0-1,0 0,0 1,-1-1,1 1,0-1,0 1,0-1,0 1,0 0,-1-1,1 1,0 0,0 0,0 0,-1 0,1 0,0 0,0 0,-1 0,1 1,0-1,0 0,0 1,0-1,0 1,-1 0,1-1,0 1,0 0,0 0,-7 5,1 1,-1 0,1 1,0 0,1 0,0 0,0 1,1 0,0 0,1 0,0 1,0-1,1 1,0 0,1 0,-1 7,-6 22,2 0,2 0,1 0,2 1,2-1,2 1,1 0,2-1,7 25,-5-39,1-1,1 0,1 0,1-1,1 0,1-1,9 10,36 41,-57-74,1 0,-1-1,0 1,-1 0,1 0,0 0,0-1,0 1,-1 0,1-1,-1 1,1-1,-1 1,1 0,-1-1,0 1,0-1,0 1,0-1,0 1,0-1,0 1,0-1,-1 1,1-1,-1 1,1-1,-1 1,1 0,-1-1,0 1,1 0,-1 0,0-1,0 1,0 0,0 0,-10-17</inkml:trace>
  <inkml:trace contextRef="#ctx0" brushRef="#br0" timeOffset="1382.366">2721 277,'43'10,"43"7,17 2,-5-3,-9-4,-10-4,-9-4,-12-2,-11-1,-8-1,-1-1,-3 0,-2 0,-2 1,-6-1</inkml:trace>
</inkml:ink>
</file>

<file path=ppt/ink/ink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4:38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215 1,'-18'55,"-127"257,94-226,173-285,-18 27,-102 168,0 0,-1 0,1 1,0-1,1 1,-1-1,1 1,-1 0,1 0,0 0,0 0,1 0,-1 1,0-1,1 1,-1 0,1 0,0 1,0-1,0 1,0-1,0 1,0 0,0 1,0-1,0 1,0 0,1 0,-1 0,0 0,0 1,0 0,0 0,0 0,0 0,0 1,0-1,0 1,7 9,-1 0,-1 0,0 1,-1 0,0 1,0 0,-2 0,1 1,-2-1,0 1,0 1,-2-1,1 0,-2 1,1 15,-3-28,0 1,0-1,0 0,0 1,0-1,-1 0,1 1,-1-1,0 0,0 1,1-1,-1 0,-1 0,1 0,0 0,-1 0,1 0,-1 0,1 0,-1-1,0 1,0 0,1-1,-1 0,0 1,-1-1,1 0,0 0,0 0,0 0,-1-1,1 1,0 0,-1-1,1 0,-1 0,-1 0,-91-10,-60-23,131 26</inkml:trace>
</inkml:ink>
</file>

<file path=ppt/ink/ink5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02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58 471,'-1'-1,"0"1,0 0,0 0,-1 1,1-1,0 0,0 0,0 1,0-1,0 0,0 1,0-1,0 1,0-1,0 1,0 0,0-1,0 1,0 0,0 0,1-1,-1 1,0 0,1 0,-1 0,0 0,1 0,-1 0,1 0,0 0,-1 0,1 1,0-1,-1 0,1 0,0 0,0 0,0 0,0 1,0-1,1 0,-1 0,0 0,0 0,1 0,-1 0,0 0,1 1,-1 1,-31 311,30-293,9 87,-7-105,0 0,0 0,0 0,0 0,1-1,0 1,-1 0,1-1,0 1,0-1,0 1,1-1,-1 0,0 0,1 0,-1 0,1-1,0 1,0-1,0 1,-1-1,1 0,1 0,-1 0,0-1,0 1,0-1,0 1,0-1,0 0,2-1,12-2,-1-1,1-1,-1-1,-1 0,1-1,-1-1,0-1,-1 0,0 0,0-2,-1 1,0-2,-1 0,-1 0,0-1,0-1,-1 1,2-7,22-20,17-17,-49 57,-1 0,0 0,0 0,1 1,-1-1,0 1,0-1,0 1,1-1,-1 1,0 0,0-1,0 1,0 0,0 0,0 0,0 0,-1 0,1 0,0 0,0 0,-1 0,1 0,-1 0,1 0,-1 1,1-1,-1 0,0 0,0 1,1-1,-1 0,0 1,0-1,0 0,-1 0,1 1,0-1,0 0,-1 0,1 1,0-1,-1 0,0 0,2 7,0 2,1 17,1 0,1 0,1-1,2 0,1 0,9 22,-14-42,0-1,0 0,1 0,0-1,0 1,0-1,0 0,1 0,-1 0,1 0,0-1,0 0,0 0,1 0,-1-1,1 0,-1 0,1 0,0-1,0 1,0-2,0 1,0 0,0-1,0 0,0-1,2 0,5 0,0-1,-1-1,1 0,-1-1,0 0,0-1,0 0,-1-1,0 0,0-1,0 0,4-5,3-3,0-1,-1 0,0-2,-2 0,0 0,-1-2,-1 0,0 0,-2-1,-1-1,0 1,-2-2,0 1,-1-1,-2-1,0 1,-2-1,0 1,-2-1,0 0,-2 0,-1 0,0 1,-2-1,-1 1,-5-14,-4 14,10 41,8 0</inkml:trace>
  <inkml:trace contextRef="#ctx0" brushRef="#br0" timeOffset="4551.952">1384 132,'0'1,"0"-1,-1 1,1-1,0 1,0-1,-1 0,1 1,0-1,-1 1,1-1,-1 0,1 0,0 1,-1-1,1 0,-1 0,1 1,-1-1,1 0,-1 0,1 0,-1 0,1 0,-1 0,1 1,-1-1,1 0,-1-1,1 1,-1 0,1 0,-1 0,1 0,-1 0,1 0,0-1,-1 1,1 0,-1 0,1-1,-1 1,1 0,0-1,-1 1,1 0,0-1,-1 1,1 0,0-1,-1 1,1-1,0 1,0-1,0 1,-1-1,1 1,0 0,0-1,0 1,0-1,0 1,0-1,0 1,0-1,0 1,0-1,0 1,0-1,0 1,1-1,-11 45,8-29,-10 55,4 1,2-1,4 1,6 57,-2-3,-2 136,0-261,1-1,-1 1,1 0,-1-1,1 1,-1 0,1 0,0-1,-1 1,1 0,0 0,-1 0,1 0,-1 0,1 0,0 0,-1 0,1 0,0 0,-1 0,1 0,-1 0,1 1,0-1,-1 0,1 1,-1-1,1 0,-1 1,1-1,-1 0,1 1,-1-1,1 1,-1-1,1 1,-1-1,0 1,1-1,-1 1,0-1,0 1,1 0,-1-1,0 1,0 0,0-1,0 1,0-1,1 1,-1 0,-1-1,1 1,0 0,0-1,0 1,0-1,0 1,0 0,-1-1,1 1,0-1,-1 1,75-129,-57 101,1 1,2 0,0 2,2 0,0 2,2 0,0 1,1 2,16-9,-40 27,1 0,0 0,-1 0,1 0,0 0,0 1,0-1,0 1,0-1,0 1,-1-1,1 1,0 0,0 0,0 0,0 0,0 1,0-1,0 0,0 1,0-1,0 1,0 0,-1 0,1-1,0 1,-1 0,1 1,0-1,-1 0,1 0,-1 1,0-1,1 1,-1-1,0 1,0-1,0 1,0 0,0 0,0-1,-1 1,1 0,0 0,-1 0,0 0,1 0,-1 1,6 17,-1 1,0 0,-2 1,-1-1,0 1,-2-1,-1 22,2 53,3-73,2-5</inkml:trace>
  <inkml:trace contextRef="#ctx0" brushRef="#br0" timeOffset="5437.972">2457 640,'-18'1,"0"0,0 1,0 1,0 1,1 0,-1 1,1 1,0 1,1 1,0 0,0 1,0 0,1 1,1 1,0 1,0 0,1 0,1 1,0 1,1 0,0 1,1 1,-32 76,42-90,-1 1,1 0,0 0,0-1,0 1,0 0,0-1,1 1,-1 0,1-1,0 1,0-1,0 1,0-1,0 1,0-1,0 0,1 1,0-1,-1 0,1 0,0 0,0 0,0-1,0 1,0 0,0-1,1 1,-1-1,0 0,1 0,-1 0,1 0,-1 0,3 0,7 0,0 0,1-1,-1 0,0-1,0 0,0-1,1-1,-2 1,1-2,0 0,-1 0,1-1,-1-1,-1 0,1 0,-1-1,0 0,-1-1,1 0,6-8,5 0,174-158,-150 139,-44 36,0 0,1-1,-1 1,0 0,1 0,-1 0,0 0,0 0,0 1,0-1,0 0,0 0,0 1,-1-1,1 1,0-1,-1 0,1 1,-1-1,1 1,-1 0,0-1,0 1,0-1,0 1,0-1,0 1,0-1,0 1,0 0,-1-1,1 1,-1-1,1 1,-1-1,0 1,0 3,0 1,-1 0,1 0,0 0,1 0,-1 0,1 0,0 0,1 0,-1 0,1 0,0 0,1 0,-1 0,1 0,1 0,-1-1,1 1,0-1,0 0,0 0,1 0,0 0,0-1,0 1,0-1,1 0,0 0,0-1,0 1,0-1,4 2,3-4,0 0,-1-1,1 0,0-1,0 0,-1-1,1 0,-1-1,0 0,0-1,0 0,0-1,0 0,-1 0,0-1,0-1,3-3,11-10,0-1,-2-1,0-1,-2 0,0-2,-2-1,3-7,9-14,-2-2,-2-1,-3-1,-2-1,-2-1,9-40,-21 62,-1 0,-2-1,-1 1,-1-1,-2-29,0 59,1 0,-1 1,0-1,0 1,1-1,-1 0,0 1,0-1,-1 0,1 1,0-1,0 1,-1-1,1 0,-1 1,1-1,-1 1,0 0,0-1,0 1,0-1,0 1,0 0,0 0,0-1,0 1,0 0,-1 0,1 0,0 1,-1-1,1 0,-1 0,1 1,-1-1,1 1,-1-1,1 1,-1-1,0 1,1 0,-1 0,0 0,1 0,-1 0,1 0,-1 1,0-1,1 1,-1-1,1 1,-1-1,1 1,-1 0,1-1,-1 1,1 0,0 0,0 0,-1 0,1 1,0-1,0 0,0 0,0 1,-10 16,1 1,1 0,1 0,0 0,2 1,0 0,1 1,1-1,1 1,0 12,-6 24,2-21,1 0,1 1,3-1,1 1,1 0,2 0,2-1,1 1,8 26,76 176,-127-358,29 89,2 4</inkml:trace>
  <inkml:trace contextRef="#ctx0" brushRef="#br0" timeOffset="5617.02">2767 330,'58'14,"28"5,9-1,-1-3,-13-5,-10-3,-12-8,-7-4,-7-1,-7 0,-9 2</inkml:trace>
</inkml:ink>
</file>

<file path=ppt/ink/ink5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15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512 75,'-8'-8,"0"1,0 0,-1 1,1 0,-2 0,1 1,0 0,-1 1,0 0,0 0,0 1,-1 0,1 1,-1 0,1 1,-1 0,0 1,1 0,-1 0,0 1,1 1,-1 0,1 0,-9 4,3-2,0 1,1 1,0 1,0 0,1 0,-1 2,2 0,-1 0,2 2,-1-1,1 1,1 1,0 0,0 1,2 0,-1 1,1 1,5-9,1 1,0 0,0-1,0 1,1 1,0-1,0 0,1 0,0 1,0-1,1 1,-1-1,2 1,-1-1,1 1,0-1,1 0,0 1,0-1,1 0,-1 0,2 0,-1-1,1 1,0-1,0 0,0 0,1 0,0 0,0-1,1 0,0 0,-1 0,2-1,4 3,0-1,1-1,-1 0,1-1,0-1,0 0,0 0,0-1,0-1,0 0,1 0,-1-1,1-1,-1 0,0-1,0 0,8-3,8-6,0-2,-1 0,-1-2,0-1,-1-1,0-1,-2-1,0-1,11-14,-21 22,-1-1,-1 0,0-1,-1-1,-1 1,0-2,0 1,-2-1,0 0,-1-1,0 1,-2-1,1-6,-5 39,1 0,0 0,2 0,-1 0,2 0,0-1,1 1,1-1,0 0,1-1,0 1,1-1,1-1,0 1,1-2,1 1,0-1,0-1,1 0,0-1,4 2,-14-10,1 0,-1 0,0-1,1 1,0-1,0 1,-1-1,1 0,0 0,0 0,0-1,0 1,0-1,0 1,0-1,0 0,0 0,0 0,0-1,0 1,0-1,0 1,0-1,0 0,0 0,-1-1,4 0,5-10</inkml:trace>
</inkml:ink>
</file>

<file path=ppt/ink/ink5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16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0 155,'399'0,"-206"25,-95-5,-97-19,-1-1,1 1,-1-1,1 0,0 1,-1-1,1 0,0 0,-1 0,1 1,-1-1,1 0,0 0,-1 0,1 0,0 0,-1 0,1 0,0 0,-1 0,1-1,0 1,-1 0,1 0,0 0,-1-1,1 1,-1 0,1-1,-1 1,1-1,-1 1,1 0,-1-1,1 1,-1-1,1 1,-1-1,0 0,1 1,-1-1,0 1,1-1,-1 0,0 1,0-1,0 0,0 1,0-1,0 0,0 1,0-1,0 0,0 1,0-1,0 0,0 1,0-1,0 1,-1-1,1 0,0 1,-1-1,1 1,0-1,-1 0,1 1,0-1,-1 1,0-1,-30-38,-61-25,-15 3,108 61,-1-1,0 1,1 0,-1 0,0 0,0 0,1 0,-1 0,0-1,0 1,1 0,-1 0,0 0,0-1,1 1,-1 0,0 0,0-1,0 1,0 0,1 0,-1-1,0 1,0 0,0-1,0 1,0 0,0-1,0 1,0 0,0 0,0-1,0 1,0 0,0-1,0 1,0 0,0-1,0 1,0 0,0 0,-1-1,1 1,0 0,0-1,0 1,-1 0,16 2</inkml:trace>
</inkml:ink>
</file>

<file path=ppt/ink/ink5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16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1 672,'537'0,"-486"-5,-33-1</inkml:trace>
  <inkml:trace contextRef="#ctx0" brushRef="#br0" timeOffset="268.138">1 869,'24'9,"32"0,15-4,7-1,-7-2,-9-1,-12-5,-8-3,-8 0,-3 2,-4 1,-5 1</inkml:trace>
  <inkml:trace contextRef="#ctx0" brushRef="#br0" timeOffset="1338.039">1411 502,'-23'6,"1"0,-1 2,1 1,1 0,0 2,0 0,1 2,1 0,0 1,0 1,2 0,-15 18,28-30,1 1,0 1,0-1,0 0,0 1,1-1,0 1,0 0,0 0,1 0,-1 0,1 0,1 0,-1 0,0 0,1 1,0-1,1 0,-1 0,1 0,0 0,0 0,0 0,1 0,0 0,0 0,0 0,1-1,-1 1,1-1,0 0,0 0,1 0,-1 0,1 0,0-1,0 1,0-1,0 0,3 1,-1 1,1-1,0 0,0 0,0 0,1-1,-1 0,1 0,-1-1,1 0,0-1,0 1,0-1,0-1,0 0,0 0,0 0,0-1,0 0,0-1,0 0,0 0,-1-1,1 0,-1 0,0 0,0-1,2-2,7-4,-2-1,0-1,0 0,-1 0,-1-2,0 0,-1 0,0-1,-1 0,-1-1,0 0,-1 0,0-4,3-8,-2 0,0-1,-2 0,-1-1,-2 1,0-1,-3 0,0 0,-2 0,-1 0,-4-21,-33-65,37 113,1 0,-1 0,1 0,-1 0,0 0,0 1,0-1,-1 1,1-1,0 1,-1 0,0-1,0 2,1-1,-1 0,0 0,0 1,-1 0,1-1,0 1,0 0,-1 1,1-1,0 1,-1-1,1 1,-1 0,1 0,0 0,-1 1,1-1,0 1,-2 0,-2 5,0-1,1 1,0 0,0 0,1 0,-1 1,2 0,-1 0,1 0,0 1,0-1,1 1,0 0,0 0,1 0,0 1,0-1,1 0,0 1,1-1,0 1,0-1,1 3,1 9,1 0,2 0,-1-1,2 1,1-1,0 0,1-1,1 0,1 0,1-1,0 0,1-1,1 1,220 258,-201-258,-16-16</inkml:trace>
  <inkml:trace contextRef="#ctx0" brushRef="#br0" timeOffset="1786.111">2061 474,'11'45,"3"7,-2 1,-3 0,-2 1,-2 3,6 5,14-94,0-24,-3-2,-1 0,11-60,-24 91,0 3</inkml:trace>
  <inkml:trace contextRef="#ctx0" brushRef="#br0" timeOffset="2319.853">1891 192,'92'-14,"0"4,0 5,77 5,-192-17,9 11,1 0,1-1,-1-1,1 0,0 0,1-1,0 0,1-1,-1-1,2 1,0-2,-5-7,2-4</inkml:trace>
  <inkml:trace contextRef="#ctx0" brushRef="#br0" timeOffset="2836.477">989 954,'140'8,"1"-7,19-6,-136 4,597-32,-435 34,-161-1</inkml:trace>
  <inkml:trace contextRef="#ctx0" brushRef="#br0" timeOffset="3442.238">1411 1265,'-18'9,"0"1,0 1,1 1,0 1,1 0,1 1,0 1,1 0,1 1,0 0,1 1,1 1,1 0,-1 1,10-16,0 0,0 0,0 0,0 0,1 0,-1 1,1-1,0 0,0 0,0 0,0 0,1 1,-1-1,1 0,0 0,0 0,0 0,0 0,0 0,1 0,-1 0,1-1,0 1,0 0,0-1,0 0,0 1,0-1,1 0,-1 0,1 0,0 0,-1-1,1 1,0-1,1 1,3 1,1 0,0-1,0 1,0-2,0 1,0-1,0 0,1 0,-1-1,0-1,0 1,1-1,5-2,20-8,0-1,0-2,-1-2,-1 0,-1-3,0 0,-1-2,6-8,-22 19,-1-1,0-1,-1 0,0-1,-1-1,0 1,-1-2,-1 1,0-1,-1-1,-1 0,0 0,-1 0,-1-1,-1 1,0-1,-1-1,-1 1,0 0,-1 0,-1-1,-1 1,-1-1,0 1,-1 0,-2-6,4 18,0 0,-1 0,1 0,-1 0,0 0,0 1,-1-1,1 0,-1 1,0 0,0 0,-1 0,1 0,-1 0,0 1,0-1,0 1,0 0,-1 1,1-1,-1 1,1-1,-1 1,0 1,0-1,0 1,0 0,0 0,0 0,-1 1,1-1,0 1,0 1,0-1,0 1,-1 0,1 0,0 0,0 1,1 0,-1 0,0 0,0 0,-2 3,-3 5,0 1,1 0,1 1,0 0,0 0,2 1,-1 0,1 0,1 0,0 1,1 0,1 0,0 0,1 0,0 0,1 1,1-1,0 0,1 1,1-1,0 0,1 1,0-1,1-1,1 1,2 4,4 6,0-1,2 0,0 0,2-2,0 0,1 0,2-1,0-1,1-1,4 2,11 1,-21-17</inkml:trace>
  <inkml:trace contextRef="#ctx0" brushRef="#br0" timeOffset="3816.394">2258 982,'-16'88,"-3"-1,-4-1,-22 48,23-69,5 32,17-94,0 0,0 0,0-1,1 1,-1 0,1 0,0-1,0 1,0-1,0 1,0-1,0 1,1-1,-1 0,1 1,0-1,0 0,0 0,0 0,0-1,0 1,0 0,0-1,1 1,-1-1,1 0,-1 0,1 0,-1 0,1 0,0 0,-1-1,2 1,16 0,1 0,0-2,-1 0,1-1,-1-1,0 0,0-2,16-6,5-11,-29 8</inkml:trace>
  <inkml:trace contextRef="#ctx0" brushRef="#br0" timeOffset="4069.167">1976 1236,'39'0,"26"0,12 0,-1 0,-11 0,-10 0,-15 0</inkml:trace>
</inkml:ink>
</file>

<file path=ppt/ink/ink5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23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0 176,'10'-14,"2"0,-1 0,1 2,1-1,0 2,1 0,0 0,1 1,0 1,0 0,1 2,0-1,1 2,0 0,0 1,0 1,0 0,0 2,1 0,0 0,-10 1,-1 1,1 0,0 0,-1 0,1 1,0 0,-1 0,1 1,-1 0,1 1,-1-1,0 1,0 1,0-1,-1 1,1 0,-1 1,0 0,0 0,0 0,-1 1,0-1,0 1,0 0,-1 1,0-1,0 1,0 0,-1 0,2 7,-5 1,0-1,-2 0,1 0,-2 0,0-1,-1 1,0-1,-1 1,0-1,-1 0,-1-1,0 0,-1 0,0 0,0-1,-6 5,-86 101,75-92,1 0,2 2,1 1,1 1,1 1,-13 28,6 76,21-116</inkml:trace>
  <inkml:trace contextRef="#ctx0" brushRef="#br0" timeOffset="255.209">706 965,'-38'39,"-28"26,-6 8,8-4,10-14,15-12,9-12,10-7,3-8,4-7</inkml:trace>
  <inkml:trace contextRef="#ctx0" brushRef="#br0" timeOffset="501.195">283 1051,'24'24,"17"22,2 8,-1-5,-4-6,-2-5,-4-5,-2-8,-1-3,-1-6,0-5,-1 0,-4-1</inkml:trace>
</inkml:ink>
</file>

<file path=ppt/ink/ink5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30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433 142,'27'80,"-22"-49,6 31,-2 0,-4 1,-2-1,-3 1,-5 31,4-75,-1 0,-1 0,0 0,-2 0,0-1,-1 0,-1 0,0 0,-2-1,0 0,-1-1,0 0,-1 0,-1-1,-1-1,0 0,-1-1,0 0,-1-1,0-1,-1 0,0-1,-1-1,0 0,-1-1,1-1,-1-1,-1 0,1-2,-7 1,20-4,0-1,-1 1,1-1,-1 0,1-1,0 1,-1-1,1 0,0-1,-1 1,1-1,0 0,0 0,0-1,1 1,-1-1,1 0,-1-1,-3-2,-10-13</inkml:trace>
  <inkml:trace contextRef="#ctx0" brushRef="#br0" timeOffset="256.949">66 86,'48'0,"49"-5,18-1,-1-5,-10 0,-14 2,-12 2,-9-3,-13 1,-10 2,-9 2,-5 1,-4 3,-6 5,-2 2,-5 1</inkml:trace>
  <inkml:trace contextRef="#ctx0" brushRef="#br0" timeOffset="1784.15">828 763,'25'60,"-23"-50,1-1,-1 0,2 1,-1-1,1-1,0 1,1-1,0 1,1-1,0-1,0 1,0-1,1 0,0 0,0-1,1 0,0 0,0-1,0 0,1 0,-1-1,8 2,-6-7,1 0,-1-1,0 0,0-1,0 0,0-1,0 0,0 0,-1-1,0 0,0-1,-1 0,1 0,-1-1,0 0,-1-1,3-3,-6 7,132-133,-113 116,-9 38,-15-11,1 0,-1 1,1-1,0 0,0 0,1 1,0-1,0 0,1 0,-1 0,1 0,1 0,-1-1,1 1,0 0,0-1,0 0,1 0,0 0,0 0,0-1,1 1,-1-1,1 0,0-1,0 1,1-1,-1 0,1 0,-1 0,1-1,0 0,3 1,4-5,-1 0,0-1,0-1,0 1,0-2,-1 0,1 0,-1-1,-1 0,1-1,-1 0,0-1,-1 0,0-1,0 0,0 0,-1-1,5-9,78-67,-85 82,82-46,-86 49,1 0,-1 0,1 0,-1 1,1-1,-1 0,1 1,0 0,-1 0,1 0,0 0,-1 0,1 1,0-1,-1 1,1-1,-1 1,1 0,-1 0,1 0,-1 0,0 1,1-1,-1 1,0-1,0 1,0 0,0 0,0 0,-1 0,1 0,0 0,-1 0,0 1,1-1,1 4,-1 0,1 1,-1-1,0 1,0-1,-1 1,0 0,0-1,-1 1,0 0,0-1,0 1,-1 0,0 0,0-1,-1 1,0-1,0 1,0-1,-1 0,0 0,0 0,-1 0,1 0,-1-1,-1 0,1 0,-1 0,0 0,0-1,0 1,-1-1,-90 35,96-38,1 0,-1 0,1 0,-1 0,1-1,0 1,0 0,-1 0,1-1,0 1,0 0,0-1,0 1,0-1,0 1,0-1,0 0,0 1,0-1,0 0,0 0,0 1,0-1,0 0,0 0,0 0,0 0,0-1,0 1,0 0,1 0,-1-1,0 1,0 0,-1-1,1 1,1-1,37-2,0-1,0-2,-1-2,28-10,-52 15,13-5,1-1,-1-2,-1-1,0-1,-1-1,0-1,-1-1,-1-1,0-1,-1-1,-1-1,-1-1,-1-1,-1 0,-1-2,-1 0,-1-1,4-11,0 2,-1-2,-1 0,-3-1,0 0,-3-1,7-38,-18 29,0 46,0 0,0 0,0 1,0-1,0 0,0 0,0 1,0-1,-1 0,1 0,0 1,0-1,0 0,-1 1,1-1,-1 0,1 1,0-1,-1 1,1-1,-1 0,1 1,-1-1,1 1,-1-1,0 1,1 0,-1-1,0 1,1 0,-1-1,0 1,1 0,-1 0,0-1,0 1,1 0,-1 0,0 0,0 0,1 0,-1 0,0 0,1 0,-1 1,0-1,0 0,1 0,-1 1,0-1,1 0,-1 1,0-1,1 0,-1 1,1-1,-1 1,0 0,-7 8,1 0,-1 1,2-1,-1 2,1-1,1 1,0-1,1 2,0-1,0 0,1 1,-1 9,-2 17,1 1,3 0,0 0,3-1,2 6,-1 36,0-57,1-1,1 1,1-1,1 0,1 0,1-1,0 0,2 0,11 17,-21-37,0 0,0-1,0 1,0 0,0 0,0-1,0 1,0 0,0 0,0-1,1 1,-1 0,0 0,0-1,1 1,-1 0,1-1,-1 1,0 0,1-1,-1 1,1-1,0 1,-1-1,1 1,-1-1,1 1,0-1,-1 0,1 1,0-1,-1 0,1 1,0-1,0 0,-1 0,1 0,0 0,0 0,-1 0,1 0,0 0,0 0,-1 0,1 0,0 0,0 0,-1-1,1 1,0 0,0-1,-1 1,1 0,0-1,-1 1,1-1,-1 1,1-1,-1 1,1-1,-1 1,1-1,-1 0,1 1,-1-1,0 0,1 0,1-14,-1-1,0 1,-2-1,1 0,-2 1,0-1,-1 1,0 0,-1 0,-1 0,-1 0,0 1,0 0,-5-6,-1-9,7 15,-1 0,0 0,-1 1,-1-1,0 2,0-1,-1 1,-1 0,0 1,-1 0,0 1,-1 0,0 1,0 0,-1 1,0 0,0 1,-4-1,17 8,1 1,-1-1,0 1,0-1,0 1,0-1,0 1,0-1,0 1,0-1,0 1,-1-1,1 1,0-1,0 1,0-1,0 1,-1-1,1 1,0-1,-1 0,1 1,0-1,-1 0,1 1,0-1,-1 1,59 12,0-2,0-3,1-2,0-3,20-3,91-1,-145 1</inkml:trace>
</inkml:ink>
</file>

<file path=ppt/ink/ink5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38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307 417,'-169'277,"72"-105,68-135,28-38,1 1,-1 0,0 0,1-1,-1 1,1 0,-1-1,0 1,1-1,-1 1,1-1,-1 1,1-1,-1 1,1-1,0 0,-1 1,1-1,0 1,-1-1,1 0,0 1,0-1,0 0,0 0,-1 1,1-1,0 0,0 1,0-1,1 0,-1 1,0-1,0 0,0 0,0 1,1-1,-1 0,0 1,0-1,1 1,-1-1,1 0,-1 1,0-1,1 1,-1-1,1 0,15-38,1 1,1 1,2 0,2 1,4-2,3-2,2 1,1 1,2 2,2 2,36-28,-72 61,0 1,1-1,-1 0,1 0,-1 1,1-1,-1 0,1 1,0-1,-1 0,1 1,0-1,-1 1,1-1,0 1,0-1,0 1,-1 0,1-1,0 1,0 0,0 0,0 0,0 0,-1-1,1 1,0 0,0 0,0 1,0-1,0 0,0 0,0 0,-1 1,1-1,0 0,0 1,0-1,-1 1,1-1,0 1,0-1,-1 1,1-1,-1 1,1 0,0-1,-1 1,1 0,-1-1,1 1,-1 0,0 0,1 0,-1-1,0 1,0 0,1 0,-1 0,0 0,0 0,0 0,0 0,0-1,0 1,0 0,0 0,-1 0,1 0,0 0,0 75,-2-66,0 1,2-1,-1 0,1 1,0-1,1 1,1-1,-1 0,2 1,-1-1,1 0,1 0,0-1,0 1,1-1,0 0,1 0,0 0,7 7,-9-11,1-1,0 1,0-1,0 0,0 0,1-1,0 1,-1-1,1 0,0-1,1 0,-1 0,0 0,1 0,-1-1,1 0,-1-1,1 0,-1 0,1 0,-1 0,1-1,-1 0,1-1,-1 1,0-1,1-1,8-5,1-1,-1 0,-1-2,0 1,0-2,-1 0,-1-1,0 0,-1 0,0-1,-1-1,0 0,-2 0,1-1,-2 0,0 0,-1-1,-3 9,0 0,0 0,0 0,-1 0,0 0,-1 0,0 0,0-1,-1 1,0 0,0-1,-1-1,0 9,1 0,0 0,0 0,0 0,-1 1,1-1,-1 0,1 0,0 1,-1-1,1 0,-1 1,0-1,1 1,-1-1,0 0,1 1,-1-1,0 1,1 0,-1-1,0 1,0-1,1 1,-1 0,0 0,0 0,0-1,0 1,1 0,-1 0,0 0,0 0,0 0,0 0,0 1,1-1,-1 0,0 0,0 1,0-1,1 0,-1 1,0-1,0 1,1-1,-1 1,0-1,1 1,-1-1,1 1,-1 0,1-1,-1 1,1 0,-1-1,1 1,0 0,-1 0,1 0,0-1,-1 1,1 0,-8 15</inkml:trace>
  <inkml:trace contextRef="#ctx0" brushRef="#br0" timeOffset="402.763">1097 644,'7'2,"0"0,0 0,1 0,-1-1,0 0,1 0,-1-1,1 0,-1 0,1 0,-1-1,0-1,1 1,-1-1,0 0,0-1,0 0,0 0,-1 0,1-1,-1 0,0 0,0-1,0 0,0 0,-1 0,0 0,0-1,-1 0,1 0,-1 0,0-1,-1 1,0-1,0 0,0 0,-1 0,0 0,0-1,-1-4,0 10,-1 0,0-1,0 1,-1-1,1 1,0-1,-1 1,0 0,1-1,-1 1,0 0,0 0,0-1,0 1,-1 0,1 0,-1 0,1 1,-1-1,0 0,0 0,1 1,-1-1,0 1,0 0,-1-1,1 1,0 0,0 0,0 1,-1-1,1 0,-1 1,1-1,0 1,-1 0,1 0,-1 0,1 0,-1 0,1 0,-2 1,-101 29,94-24,1 0,0 0,0 1,0 0,1 1,0 0,1 0,0 1,0 0,1 1,0 0,0 0,1 1,3-6,0 1,0-1,1 0,0 0,0 1,1 0,0-1,0 1,0 0,0-1,1 1,0 0,0 0,1-1,-1 1,1 0,1-1,-1 1,1 0,0-1,0 0,0 1,1-1,0 0,0 0,0-1,4 5,1 0,0-1,1 0,1 0,-1 0,1-1,1-1,-1 0,1 0,0-1,0 0,1-1,-1-1,1 0,0 0,0-1,0 0,0-1,0-1,0 0,1 0,-1-1,0-1,0 0,1-1,66-18,-61 12</inkml:trace>
  <inkml:trace contextRef="#ctx0" brushRef="#br0" timeOffset="839.363">1605 615,'13'8,"1"-1,0 0,0-1,1-1,-1 0,1 0,1-2,-1 0,0-1,1 0,-1-1,1-1,11-1,-21 0,1-1,-1 1,0-1,0-1,0 1,0-1,0 0,0 0,-1 0,1-1,-1 0,0 0,0-1,0 1,-1-1,0 0,0 0,0 0,0-1,-1 1,0-1,0 0,-1 0,1 0,-1-1,0 1,-1 0,0-1,0 1,0-1,-1-1,0 6,-1-1,1 1,-1 0,0 0,1-1,-1 1,0 0,-1 0,1 0,0 0,0 0,-1 0,1 0,-1 0,0 1,0-1,1 1,-1-1,0 1,0 0,0-1,-1 1,1 0,0 0,0 1,0-1,-1 0,1 1,-1-1,1 1,0 0,-1 0,-1 0,-79 19,73-14,0 0,1 1,-1 0,1 0,1 1,-1 0,1 1,0 0,1 0,0 0,0 1,1 0,0 1,0-1,1 1,1 0,0 0,0 1,1 0,0-1,1 1,0 0,0 0,2 0,-1 0,1 0,2 9,-1-16,0 1,0-1,1 0,0 0,0 1,0-1,0 0,1-1,-1 1,1 0,0-1,0 0,1 1,-1-1,1-1,-1 1,1 0,0-1,0 0,0 0,0 0,0 0,1-1,-1 1,0-1,1 0,-1-1,3 1,3 0,1-1,0 0,0-1,0 0,0-1,0 0,-1 0,1-1,-1-1,0 0,4-2,269-133,-258 126</inkml:trace>
  <inkml:trace contextRef="#ctx0" brushRef="#br0" timeOffset="1289.907">2339 474,'-22'18,"1"0,0 2,2 1,0 0,2 1,0 1,1 0,2 2,-1 2,13-23,0 1,0-1,0 1,0 0,1 0,0 0,0 0,0 0,1 0,0 0,0 0,0 0,0 0,1 0,0 0,0 0,0 0,1 0,-1 0,1 0,0-1,1 1,-1-1,1 0,0 1,0-1,0 0,0-1,1 1,0-1,0 1,0-1,0 0,0-1,0 1,1-1,0 1,-1-1,1-1,0 1,3 0,2 0,0 0,0 0,0-1,0-1,1 1,-1-2,0 1,1-2,-1 1,0-1,0-1,0 0,-1 0,1-1,-1 0,1-1,-1 0,-1 0,7-6,16-12,-2-2,-1-1,-1-1,16-21,-23 24,0-1,-2-1,-1-1,-1 0,-1-1,-2 0,-1-1,-1-1,1-7,-7 22,-2 0,1-1,-2 1,0-1,-1 1,0-1,-1 1,-1-1,-1 1,0-1,-1 1,0 0,-1 0,-1 0,0 0,-2 1,1 0,-2 0,-4-6,9 14,-1 0,0 0,-1 0,1 1,-1 0,0 0,0 0,-1 0,1 1,-1 0,0 0,0 1,-1-1,1 2,-1-1,1 0,-1 1,0 1,0-1,0 1,0 0,0 0,0 1,0 0,0 0,0 1,0 0,0 0,0 1,0 0,0 0,0 0,-1 3,0-1,0 1,1 1,0-1,-1 1,2 1,-1-1,1 1,0 0,0 1,1-1,0 1,1 0,-1 0,2 1,-1-1,1 1,0 0,1 0,0 0,0 0,1 0,0 7,0 6,1 0,1 1,1-1,1 0,1 0,0 0,2 0,1-1,4 9,7 8,2 0,1-2,2 0,1-2,2 0,1-2,2-1,1-1,1-2,2-1,0-1,2-2,1-2,19 9,68 7,-99-36</inkml:trace>
</inkml:ink>
</file>

<file path=ppt/ink/ink5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0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3,'1'-1,"-1"1,0 0,1 0,-1-1,1 1,-1 0,1 0,-1 0,1 0,-1 0,1 0,-1 0,1 0,-1 0,1 0,-1 0,1 0,-1 0,1 0,-1 0,1 0,-1 0,1 1,-1-1,1 0,-1 0,0 1,1-1,-1 0,1 1,-1-1,0 0,1 1,-1-1,0 1,0-1,1 0,-1 1,0-1,0 1,1-1,-1 1,0-1,0 1,0-1,0 1,0-1,0 1,0-1,0 1,0-1,0 1,0-1,0 1,0-1,0 1,0-1,4 20,0 0,-2 0,0 0,-1 0,-1 0,-1 1,0-1,-2 0,0 0,-3 7,-8 75,-16 285,28-126,-8-227,4-29</inkml:trace>
</inkml:ink>
</file>

<file path=ppt/ink/ink5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0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89,'43'-14,"34"-5,8 0,-5 4,-12 5,-12 3,-12 4,-7 1,-6 2,-3 1,-2 0,0 0,-5-1</inkml:trace>
</inkml:ink>
</file>

<file path=ppt/ink/ink5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0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0,'-9'13,"0"0,2 0,0 1,0 0,1 0,1 0,0 1,1 0,1 0,0 0,1 0,1 1,0-1,1 1,1 0,0-12,0 0,0 0,1 1,0-2,0 1,0 0,0 0,1-1,-1 1,1-1,0 0,0 1,0-1,1-1,-1 1,1 0,-1-1,1 0,0 0,0 0,0 0,0-1,0 1,0-1,1 0,-1 0,0-1,0 1,1-1,-1 0,1 0,-1-1,0 1,0-1,1 0,-1 0,0 0,0-1,0 1,0-1,0 0,3-2,0 1,0 0,0 0,0-1,0 0,-1 0,0 0,0-1,0 0,0 0,-1-1,0 1,0-1,0 0,-1-1,0 1,0-1,0 0,-1 0,0 0,-1 0,0-1,0 1,0 0,-1-1,0 0,0 1,-1-1,0-7,-2 9,0 1,1-1,-2 1,1 0,-1 0,1 0,-1 0,-1 0,1 1,-1-1,1 1,-1 0,-1 0,1 0,-1 1,1 0,-1-1,0 2,0-1,0 0,0 1,-1 0,1 0,-1 1,1 0,-1 0,-4-1,-21-6</inkml:trace>
</inkml:ink>
</file>

<file path=ppt/ink/ink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4:47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13,'-14'10,"-5"8,5 0,11-2,10-4,8-5,3-7,2-4,-2-6,-4-7,-9 0,-6-1,-7 1,-3 9,6 6,4 8,2 2</inkml:trace>
</inkml:ink>
</file>

<file path=ppt/ink/ink5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1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1,'-27'73,"7"48,20-117,0-1,1 1,-1-1,1 1,0-1,-1 1,2-1,-1 1,0-1,1 0,-1 0,1 1,0-1,0 0,0-1,1 1,-1 0,1-1,-1 1,1-1,0 0,0 0,0 0,0 0,0 0,1-1,-1 1,0-1,1 0,-1 0,1 0,2 0,5-2,0 1,0-2,0 1,0-2,-1 1,1-1,-1-1,0 0,0 0,0-1,0 0,-1-1,0 0,0-1,-1 0,1 0,3-5,8-4,88-88,-107 102,1 1,-1 0,0 0,1 0,-1 0,1 0,-1 0,1 0,0 1,-1-1,1 1,0-1,-1 1,1-1,0 1,0 0,0 0,-1 0,1 0,0 0,0 0,-1 0,1 1,0-1,0 1,-1-1,1 1,0 0,-1 0,1-1,-1 1,1 0,-1 0,1 1,-1-1,0 0,1 1,38 61,-30-44,64 67,-71-83,0-1,0 1,1-1,-1 0,1 1,-1-2,1 1,0 0,0-1,0 1,0-1,0 0,0-1,0 1,0-1,0 0,0 0,0 0,0 0,1-1,-1 1,0-1,0 0,0 0,3-2,3-5,1 0,-2 0,1-1,-1-1,0 1,-1-2,0 1,-1-1,0 0,0 0,-1-1,-1 0,0 0,-1-1,0 1,0-2,4-11</inkml:trace>
</inkml:ink>
</file>

<file path=ppt/ink/ink5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6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0,'11'168,"-2"-110,-3 0,-3 0,-3 57,0-74,-1-15,-2-1,0 1,-1-1,-2 0,0-1,-10 24,-14 25,16-105,41-64,-15 67,-4 8</inkml:trace>
  <inkml:trace contextRef="#ctx0" brushRef="#br0" timeOffset="334.742">366 170,'-233'219,"230"-217,0 0,0 1,0-1,0 1,1 0,-1 0,1-1,0 2,0-1,0 0,0 0,0 1,1-1,0 0,0 1,0 0,0-1,0 1,1 0,-1-1,1 1,0 0,0 0,0-1,1 1,0 0,-1-1,1 1,0 0,1-1,-1 1,1-1,-1 0,1 1,0-1,0 0,0 0,1 0,0 0,126 84,-16 45,-99-119</inkml:trace>
</inkml:ink>
</file>

<file path=ppt/ink/ink5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5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261 206,'-1'-4,"1"-1,-1 1,1-1,-1 1,-1-1,1 1,-1 0,1 0,-1-1,0 1,-1 1,1-1,-1 0,0 0,0 1,0 0,0-1,0 1,-1 0,1 1,-1-1,0 1,0-1,0 1,0 0,0 1,-1-1,1 1,0 0,-1 0,1 0,-1 0,-3 1,-1 2,1 1,-1 0,1 0,0 1,0 0,0 0,0 1,1 0,0 0,0 1,0 0,1 0,-1 1,2-1,-1 1,1 1,0-1,0 1,1 0,0 0,1 0,-1 1,2-1,-1 1,1 1,1-4,0 0,0 0,0 0,1 0,0 0,1 0,-1-1,1 1,0 0,1 0,-1 0,1-1,0 1,1 0,-1-1,1 0,0 0,0 0,1 0,-1 0,1-1,0 1,1-1,-1 0,1 0,0-1,0 1,0-1,0 0,0-1,1 1,-1-1,1 0,-1 0,1-1,3 1,0 0,0-1,0 0,0 0,0-1,1 0,-1 0,0-1,0-1,0 1,0-2,-1 1,1-1,0 0,-1-1,0 0,0 0,0-1,0 0,-1 0,0-1,0 0,0 0,-1-1,0 1,0-2,-3 4,0-1,0 0,-1 0,0 0,0 0,0 0,0-1,-1 1,0-1,0 1,0-1,-1 1,0-1,0 1,0-1,-1 1,1-1,-1 1,-1-1,1 1,-1-1,0 1,0 0,-1 0,1 0,-1 0,0 1,-1-1,1 1,-1 0,0 0,0 0,0 0,0 1,-1-1,1 1,-1 0,0 0,0 1,0 0,-3-1,-19 2,2 4</inkml:trace>
  <inkml:trace contextRef="#ctx0" brushRef="#br0" timeOffset="465.459">571 206,'0'174,"22"-223,7-28,-19 45,1 1,2 1,1 0,1 0,1 2,18-22,-33 48,0 0,0 1,0-1,0 1,0 0,1-1,-1 1,1 0,-1 0,1 0,-1 0,1 0,0 0,-1 0,1 0,0 1,0-1,0 1,-1-1,1 1,0 0,0 0,0-1,0 1,0 1,0-1,-1 0,1 0,0 1,0-1,0 1,0-1,-1 1,1 0,0 0,-1 0,1 0,-1 0,1 0,-1 0,1 1,-1-1,0 0,1 1,-1-1,0 1,0 0,0-1,0 1,-1 0,1-1,0 1,-1 0,1 0,-1 0,1 0,-1 0,16 70,-9-53</inkml:trace>
</inkml:ink>
</file>

<file path=ppt/ink/ink5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8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149 648,'-9'3,"0"1,1-1,-1 2,1-1,0 1,1 1,-1-1,1 1,0 0,0 1,1 0,-1 0,2 0,-1 1,1 0,0 0,-3 8,5-10,0-1,1 0,0 1,0-1,0 1,0 0,1 0,0 0,1 0,-1 0,1 0,0 0,0-1,1 1,0 0,0 0,0 0,1 0,0-1,0 1,0-1,1 1,0-1,0 0,0 0,0 0,1 0,2 1,-1-1,1-1,0 0,0 0,0-1,0 0,1 0,-1 0,1-1,0 0,-1 0,1 0,0-1,0 0,0-1,0 0,0 0,0 0,0-1,0 0,0 0,0-1,5-1,2-1,-1 0,0-1,0-1,0 0,0-1,-1 0,0-1,-1 0,1-1,8-8,-15 13,-1-1,1 1,0-1,-1 1,0-1,0-1,-1 1,1 0,-1-1,0 0,-1 0,1 0,-1 0,0 0,-1 0,0 0,0-1,0 1,0-1,-1 1,0 0,-1-1,1 1,-1-1,0 1,-1 0,0 0,0 0,0 0,-1 0,1 0,-1 0,-3-3,0 3,0 1,0-1,0 1,-1 1,1-1,-1 1,0 0,0 1,-1-1,1 2,-1-1,0 1,1 0,-1 0,0 1,0 0,0 1,0 0,0 0,0 0,0 1,0 1,0-1,0 1,0 0,1 1,-1 0,1 0,0 1,0 0,0 0,0 0,1 1,-1 0,1 1,1-1,-1 1,1 0,0 0,0 1,1 0,-1-1,2 2,-4 4,1 13</inkml:trace>
  <inkml:trace contextRef="#ctx0" brushRef="#br0" timeOffset="679.519">685 705,'-6'7,"0"1,1 0,0 0,0 1,1-1,0 1,0 0,1 1,0-1,0 0,1 1,1 0,0-1,0 1,1 0,0 3,1-10,-1 0,2-1,-1 1,0 0,0-1,1 0,-1 1,1-1,0 0,0 0,0 1,0-2,0 1,0 0,0 0,1-1,-1 1,0-1,1 1,0-1,-1 0,1 0,0-1,-1 1,1 0,0-1,0 0,0 1,0-1,-1 0,3-1,89-13,-72 3,-1 0,1-1,-2-1,0-1,-1-1,0-1,-1 0,-1-2,6-7,7-5,-30 30,1-1,-1 1,1-1,0 1,-1-1,1 1,0-1,0 1,-1-1,1 1,0 0,0-1,-1 1,1 0,0 0,0 0,0 0,0-1,-1 1,1 0,0 0,0 1,0-1,0 0,-1 0,1 0,0 1,0-1,0 0,-1 0,1 1,0-1,-1 1,1-1,0 1,-1-1,1 1,0-1,-1 1,1 0,-1-1,1 1,-1 0,1 0,-1-1,0 1,1 0,-1 0,0-1,0 1,0 0,1 0,-1 0,0 0,0-1,0 1,0 0,0 0,0 0,-1 0,1-1,0 1,0 0,-1 0,1 0,0-1,-1 1,1 0,4 16,-1-10,1-1,0 1,0-1,1 0,0-1,0 1,0-1,1 0,-1 0,1-1,0 1,1-1,-1-1,1 1,0-1,0 0,0-1,0 1,0-2,0 1,1-1,-1 0,1 0,-1-1,0 0,1 0,-1-1,1 0,-1 0,0-1,1 0,-1 0,0-1,0 0,-1 0,1 0,-1-1,1 0,-1 0,1-2,23-23,-1 0,-2-2,-1-1,-1-1,-2-1,-2-2,-1 0,-1 0,-2-2,-2 0,-2-1,8-39,-11 45,-1 0,-2-1,-2 0,-1-1,-2 1,-1 0,-3-27,2 62,-1-1,1 1,-1 0,1-1,-1 1,0 0,0-1,1 1,-1-1,0 1,0-1,1 0,-1 1,0-1,0 0,0 1,0-1,0 0,1 0,-1 0,0 0,0 0,0 0,0 0,0 0,0 0,0-1,1 1,-1 0,0 0,0-1,0 1,0-1,1 1,-1 0,0-1,0 0,1 1,-1-1,0 1,1-1,-1 0,1 1,-1-1,1 0,-1 0,1 1,0-1,-1 0,1 0,0 0,-1 0,1 0,0 1,0-1,0 0,0 0,0 0,0 0,0 0,0 0,0 0,0 1,1-1,-1 0,0 0,1 0,-1 0,0 1,1-1,-11 21,2 1,0 1,1-1,1 1,1 0,1 1,1-1,1 1,1 0,2 20,1 318,25-164,-19-165,-6-29,-1 0,1 0,-1-1,0 1,0 0,0 0,0 0,-1 0,1 0,-1 1,0-1,1 0,-2 0,1 0,0 0,-1 0,1 0,-1 0,0 0,0 0,0 0,0 0,-1 0,1 0,-1-1,1 1,-1-1,0 1,0-1,0 0,-1 0,1 1,-1-1,-13 5</inkml:trace>
  <inkml:trace contextRef="#ctx0" brushRef="#br0" timeOffset="935.201">1164 451,'44'0,"37"-5,16-6,-5-2,-8 2,-9 3,-12-3,-12 2,-10 1,-7 3,-5 2,-2 1,-1 1,-5 1</inkml:trace>
</inkml:ink>
</file>

<file path=ppt/ink/ink5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2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288 536,'-21'8,"0"0,0 2,1 0,1 1,0 1,0 1,2 1,-1 0,2 1,0 1,1 1,0 0,1 1,-8 14,20-28,0-1,0 1,1-1,-1 1,1 0,0-1,0 1,0 0,0 0,1 0,-1 0,1 0,0 0,0 0,1 0,-1 0,1-1,0 1,0 0,0 0,0-1,1 1,0 0,-1-1,1 1,1-1,-1 0,0 0,1 0,-1 0,1 0,0 0,0-1,0 1,1-1,-1 0,0 0,1 0,-1-1,1 1,0-1,0 0,-1 0,1 0,0 0,1-1,11-1,1-2,-1 0,1 0,-1-2,0 0,0-1,-1 0,0-1,0-1,-1-1,0 0,0-1,-1 0,0-1,-1 0,0-1,-1 0,3-5,16-15,-2-1,-1-1,-1-2,-2 0,-2-2,15-32,-29 51,0 0,0-1,-2 0,-1 0,0-1,-1 1,-2-1,0 0,-1 0,-1 0,-1 0,-1 1,0-1,-2 0,-1-4,3 19,1-1,-1 1,0 0,0-1,0 1,-1 0,0 0,0 0,-1 1,0-1,0 1,0 0,0 0,-1 0,0 1,0-1,0 1,-1 0,1 1,-1-1,0 1,0 0,0 1,0-1,0 1,-1 1,1-1,-1 1,1 0,-1 0,0 1,1 0,-1 0,0 1,1-1,-1 2,1-1,-4 2,-5 5,1 1,0 1,1 1,0 0,1 0,0 1,0 1,2 0,-1 0,2 1,0 1,1 0,0 0,1 0,0 1,2 0,-2 6,0-5,0 2,2-1,0 1,1 0,0 0,2 0,0 0,2 1,0-1,1 0,1 1,0-1,2 0,0 0,1 0,1-1,1 0,0 0,1-1,1 1,1-2,1 1,0-2,1 1,0-2,1 1,1-2,1 0,-1 0,14 6,-11-9,1-1,1-1,-1-1,1-1,1 0,-1-1,1-2,0 0,0-1,0 0,0-2,0-1,0 0,0-1,0-1,17-6,-27 6,-1-1,-1-1,1 1,0-1,-1-1,0 1,-1-2,1 1,-1-1,0 0,-1 0,4-5,5-9</inkml:trace>
  <inkml:trace contextRef="#ctx0" brushRef="#br0" timeOffset="631.299">936 733,'54'-13,"-1"-2,-1-2,-1-3,16-10,-61 28,0-1,0 0,0-1,0 1,0-1,-1 0,0 0,0-1,0 0,0 1,-1-2,0 1,0 0,0-1,-1 0,0 0,0 0,0 0,-1-1,0 1,0 0,0-1,-1 0,0 1,-1-1,1 0,-1 0,-1-4,1 8,0 0,-1 0,0 1,1-1,-1 0,0 1,0-1,-1 0,1 1,-1-1,1 1,-1 0,0-1,1 1,-1 0,0 0,-1 0,1 0,0 1,0-1,-1 1,1-1,-1 1,1 0,-1 0,0 0,0 0,1 0,-1 1,0-1,0 1,0 0,0 0,1 0,-4 0,-97 28,93-21,1 0,0 0,0 1,1 1,-1-1,2 1,-1 0,2 1,-1 0,1 0,0 0,1 1,1 0,-1 0,2 0,-1 0,2 1,-1-1,2 1,0 0,0 0,1-1,0 1,1 0,0 0,3 10,-2-14,-1-1,1 0,0 0,0 1,1-1,0-1,0 1,1 0,0-1,0 0,1 0,-1 0,1 0,0-1,1 0,-1 0,1 0,0-1,1 1,-1-1,1-1,-1 0,1 0,0 0,6 1,2 1,-1-2,1 1,0-2,0 0,0-1,0-1,0 0,0-1,-1 0,1-1,0-1,9-3,10-3,-1-2,-1-1,0-2,0 0,-2-3,0 0,0-2,-2-1,-1-2,0 0,-2-2,-1-1,0 0,-2-2,8-14,1-55,-31 93,1 0,-1 1,0-1,0 1,-1-1,1 0,0 1,-1-1,0 1,1-1,-1 1,0-1,0 1,0 0,-1-1,1 1,0 0,-1 0,0 0,1 0,-1 0,0 0,0 1,0-1,0 1,0-1,-1 1,1 0,0-1,-1 1,1 0,-1 1,1-1,-1 0,1 1,-1 0,0-1,-7 2,-1 0,1 0,0 1,0 1,-1-1,2 2,-1-1,0 2,1-1,-1 1,2 0,-1 1,0 0,1 1,0-1,1 2,-1-1,1 1,1 0,-5 7,8-13,1 0,0 1,0-1,1 0,-1 1,0-1,1 1,0-1,-1 1,1-1,0 1,0 0,0 0,1 0,-1-1,1 1,0 0,0 0,0 0,0 0,0 0,0 0,1 0,-1 0,1-1,0 1,0 0,0 0,0-1,1 1,-1-1,1 1,-1-1,1 1,0-1,0 0,0 0,0 0,0 0,1 0,-1-1,1 1,-1 0,1-1,0 0,142 19,-130-18,-10-2,0-1,0 1,0 0,0 0,0 1,0 0,0-1,0 2,-1-1,1 0,0 1,0 0,-1 0,1 1,-1-1,0 1,0 0,0 0,0 0,0 0,-1 1,1 0,-1 0,0 0,0 0,-1 0,1 0,-1 1,0-1,0 1,0 0,-1-1,1 1,-1 4,-27 131,23-115</inkml:trace>
  <inkml:trace contextRef="#ctx0" brushRef="#br0" timeOffset="914.161">2234 649,'-9'38,"1"18,2-1</inkml:trace>
  <inkml:trace contextRef="#ctx0" brushRef="#br0" timeOffset="1166.292">2207 282</inkml:trace>
  <inkml:trace contextRef="#ctx0" brushRef="#br0" timeOffset="1447.075">2488 367,'67'343,"-57"-303,-8-29,1 1,0 0,0-1,1 0,1 0,0 0,0 0,1-1,1 0,2 3,-8-12,0 1,0-1,0 0,1 0,-1 0,0 0,1-1,-1 1,0 0,1 0,-1-1,1 1,0-1,-1 0,1 1,-1-1,1 0,0 0,-1 0,1 0,-1 0,1 0,0 0,-1-1,1 1,-1 0,1-1,-1 0,1 1,-1-1,1 0,-1 0,1 0,-1 1,0-2,0 1,1 0,-1 0,0 0,0-1,43-60,-37 49,114-259,-111 254,0 3</inkml:trace>
  <inkml:trace contextRef="#ctx0" brushRef="#br0" timeOffset="1693.316">3279 508,'-15'34,"1"25,2 7,8-7,5-14</inkml:trace>
  <inkml:trace contextRef="#ctx0" brushRef="#br0" timeOffset="1930.889">3138 198,'0'0</inkml:trace>
  <inkml:trace contextRef="#ctx0" brushRef="#br0" timeOffset="2183.799">3702 1,'7'5,"0"0,-1 0,0 1,0 1,0-1,-1 1,1-1,-2 2,1-1,-1 0,0 1,-1 0,1 0,-2 0,1 0,-1 0,0 1,-1 1,3 163,-6-109,2 158,25-82,-10-79,-9-60,-1-6</inkml:trace>
  <inkml:trace contextRef="#ctx0" brushRef="#br0" timeOffset="2431.096">3589 423,'43'5,"29"1,7 1,-5 2,-11 1,-11-2,-9-2,-8-2,-4-2,-9-1</inkml:trace>
  <inkml:trace contextRef="#ctx0" brushRef="#br0" timeOffset="2676.294">4323 536,'19'34,"7"20,-2 1</inkml:trace>
  <inkml:trace contextRef="#ctx0" brushRef="#br0" timeOffset="2825.88">4239 226,'0'0</inkml:trace>
  <inkml:trace contextRef="#ctx0" brushRef="#br0" timeOffset="3128.251">4606 311,'120'281,"-115"-271,-2-3,1 0,-1 0,1 0,0 0,0-1,1 1,0-1,0 0,1-1,-1 1,1-1,0 0,4 1,-9-5,1-1,-1 1,1-1,0 0,-1 1,1-1,-1 0,1 0,0 0,-1-1,1 1,0 0,-1-1,1 1,-1-1,1 1,-1-1,1 0,-1 1,1-1,-1 0,0 0,0 0,1 0,-1 0,0-1,0 1,0 0,0 0,0-1,0 1,0-1,-1 1,1-1,0 0,22-58,-22 58,5-19,-1-4,1 0,1 1,1 0,2 0,0 1,2 0,0 0,1 2,2-1,0 2,1 0,5-4,2 6</inkml:trace>
  <inkml:trace contextRef="#ctx0" brushRef="#br0" timeOffset="3510.975">5254 565,'72'-31,"-2"-3,-1-3,2-5,-63 38,-1 1,0-1,0 1,0-1,-1-1,1 1,-1-1,0 0,0 0,-1-1,1 0,-1 0,0 0,-1-1,0 1,0-1,0 0,-1 0,1-2,-5 7,1 0,0-1,-1 1,1-1,-1 1,0 0,0-1,0 1,0 0,0 0,0 0,0 0,-1 0,1 0,-1 0,0 0,1 1,-1-1,0 1,0-1,0 1,0 0,0-1,0 1,-1 0,1 0,0 1,-1-1,1 0,0 1,-1 0,-1-1,-81-3,67 7,1 1,-1 1,0 1,1 0,0 1,1 1,-1 0,2 2,-1-1,1 2,1 0,0 1,0 0,1 1,1 1,0 0,1 1,1 0,0 0,1 1,0 0,2 1,-6 15,11-24,1 0,0 0,0 0,1 0,0 0,0 0,1 1,0-1,0 0,1-1,0 1,0 0,1 0,0-1,1 0,-1 1,1-1,1-1,-1 1,1-1,1 1,-1-1,1-1,0 1,8 8,1-2,0 1,1-2,1 0,-1-1,2 0,-1-2,2 0,7 2,2-2,0-2,0 0,0-2,1-2,0 0,-1-2,1-1,16-3,-16-1,-4-2</inkml:trace>
</inkml:ink>
</file>

<file path=ppt/ink/ink5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9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85,'15'144,"-6"1,-7 9,-25 117,-8-82,9-51,22-137,0-1,1 1,-1 0,0-1,0 1,1 0,-1 0,0-1,1 1,-1-1,1 1,-1 0,1-1,-1 1,1-1,-1 1,1-1,-1 1,1-1,0 1,-1-1,1 0,0 1,-1-1,1 0,0 0,0 0,-1 1,1-1,0 0,0 0,-1 0,1 0,0 0,0 0,-1 0,1-1,0 1,0 0,-1 0,1-1,0 1,-1 0,1-1,0 1,-1 0,1-1,-1 1,1-1,0 1,-1-1,1 1,-1-1,1 0,-1 1,0-1,1 0,-1 1,0-1,1 0,-1 1,0-1,0 0,0 0,0 1,1-2,6-13</inkml:trace>
  <inkml:trace contextRef="#ctx0" brushRef="#br0" timeOffset="235.798">0 678,'38'0,"33"-5,8-2,0-4,-3 0,-10-3,-6 1,-4-3,-7 2,-7 3,-6-1,-4 2,-2-4,-3 2,-4-2,-3-4,-4 2</inkml:trace>
  <inkml:trace contextRef="#ctx0" brushRef="#br0" timeOffset="617.06">932 0,'-110'720,"106"-527,5-189,0 0,0-1,0 1,0-1,1 1,0-1,0 0,0 0,0 0,0 0,0 0,1 0,0 0,-1-1,1 1,0-1,0 0,0 0,1 0,-1 0,0-1,1 1,-1-1,1 0,0 0,-1 0,1 0,0-1,-1 0,1 1,0-1,0 0,-1-1,1 1,0-1,-1 0,1 0,0 0,-1 0,1-1,-1 1,0-1,1 0,-1 0,0 0,1-1,15-8,-1 0,0-1,-1-1,0-1,-1 0,9-12,64-50,-89 75,1 1,0-1,0 0,-1 1,1-1,0 1,0-1,-1 1,1-1,0 1,0 0,0-1,0 1,0 0,0 0,0-1,0 1,0 0,0 0,0 0,0 0,-1 0,1 1,0-1,0 0,0 0,0 1,0-1,0 0,0 1,0-1,-1 1,1-1,0 1,0-1,-1 1,1 0,0-1,-1 1,1 0,0-1,-1 1,1 0,-1 0,1 0,-1 0,0 0,1-1,-1 1,0 0,0 0,0 0,1 0,-1 1,3 58,-3-52,-1 15,8 81,-7-101,1-1,0 1,0-1,0 1,0-1,0 0,0 1,1-1,-1 0,1 0,-1 0,1 0,0 0,0 0,0 0,0-1,0 1,0-1,1 0,-1 1,0-1,1 0,-1 0,1 0,-1-1,1 1,-1-1,1 1,0-1,-1 0,1 0,-1 0,1 0,0-1,-1 1,1-1,19-3</inkml:trace>
  <inkml:trace contextRef="#ctx0" brushRef="#br0" timeOffset="970.591">1553 988,'37'-5,"0"-1,-1-2,0-2,-1-1,0-2,-1-1,7-5,-35 17,-1-1,0 1,0-1,0 0,0-1,-1 1,1-1,-1 0,0 0,0 0,0 0,-1-1,1 0,-1 1,0-1,0 0,-1-1,0 1,0 0,0-1,0 1,-1-1,0 0,0 0,-1 1,1-1,-1 0,0 0,-1 1,0-1,0 0,0 0,0 1,-1-1,0 1,0 0,0-1,-4-4,3 7,1 0,-1 0,-1 0,1 0,0 1,-1-1,0 1,1 0,-1 0,0 0,0 1,0-1,0 1,0 0,-1 0,1 0,0 1,0-1,-1 1,1 0,0 0,-1 1,1-1,0 1,0 0,0 0,-1 1,1-1,0 1,1 0,-1 0,-3 2,-108 90,105-83,1 0,0 1,1 0,0 0,1 1,0 0,1 1,0-1,1 1,1 2,2-10,1 0,0-1,0 1,1 0,0 0,0 0,0 0,1-1,0 1,0 0,0 0,1-1,0 1,0-1,0 1,1-1,0 0,0 0,0 0,0 0,1 0,0-1,0 0,0 0,1 0,0 1,9 4,1-1,0 0,0-1,0 0,1-2,0 0,0 0,1-1,-1-1,1-1,-1-1,1 0,0-1,16-2,-6 2</inkml:trace>
</inkml:ink>
</file>

<file path=ppt/ink/ink5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29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7,'0'-5,"0"3,0 7,-5 3,-1 4,0 5,1-4,6-6,3-8,1-9,-5 3,-3 1</inkml:trace>
</inkml:ink>
</file>

<file path=ppt/ink/ink5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30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1,'-9'4,"-9"8,-1-5,8-2,6-7,8-4,-1 0,-1 0</inkml:trace>
</inkml:ink>
</file>

<file path=ppt/ink/ink5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46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0 170,'284'25,"-236"-25,-47 0,0 0,-1 0,1 0,0 0,0 0,0 0,-1 0,1 0,0 0,0-1,-1 1,1 0,0-1,0 1,-1 0,1-1,0 1,-1-1,1 1,0-1,-1 1,1-1,-1 0,1 1,-1-1,1 0,-1 1,0-1,1 0,-1 1,0-1,0 0,1 0,-1 1,0-1,0 0,0 0,0 0,0 1,0-1,0 0,0 0,0 0,0 1,-1-1,1 0,0 0,0 1,-1-1,1 0,0 0,-1 1,1-1,-1 0,-114-144,100 125</inkml:trace>
</inkml:ink>
</file>

<file path=ppt/ink/ink5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44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597 655,'-1'0,"1"0,0 0,-1-1,1 1,0 0,-1 0,1 0,0-1,-1 1,1 0,0 0,0-1,-1 1,1 0,0-1,0 1,0 0,0-1,-1 1,1 0,0-1,0 1,0-1,0 1,0 0,0-1,0 1,0 0,0-1,0 1,0-1,0 1,0 0,0-1,0 1,0 0,1-1,-1 1,0 0,0-1,0 1,1 0,-1-1,0 1,0 0,1 0,-1-1,0 1,0 0,1 0,-1-1,0 1,1 0,-1 0,0 0,1 0,-1 0,1-1,-1 1,0 0,1 0,-1 0,0 0,1 0,-1 0,1 0,-1 0,0 0,1 1,-1-1,-23-20,10 15,1 0,-1 2,-1-1,1 2,0 0,-1 0,1 1,-1 1,1 0,-1 1,0 0,1 1,0 1,0 0,-2 1,-9 4,0 1,0 0,1 2,0 1,1 1,0 1,1 0,0 2,2 0,0 1,0 2,-7 9,16-15,1 0,0 1,1 0,0 0,1 0,1 1,0 0,-2 14,6-24,1-1,0 0,0 1,0-1,1 1,0 0,0-1,0 1,0-1,1 1,0-1,0 1,0-1,0 1,1-1,-1 0,1 0,0 1,1-1,-1-1,1 1,-1 0,1-1,0 1,1-1,-1 0,0 0,1 0,0 0,0-1,0 0,3 2,7 1,1-1,0-1,0 0,0-1,1 0,-1-2,0 0,0 0,1-1,0-1,13-4,0-1,0-1,-1-1,-1-1,0-2,0-1,-1-1,-1-1,0-1,-1-1,-1-1,-1-1,0-2,-2 0,0-1,5-9,72-99,-97 131,0-1,-1 0,1 1,0-1,0 0,0 1,0-1,0 0,0 1,0-1,0 0,1 1,-1-1,0 0,0 1,0-1,0 0,0 1,1-1,-1 0,0 1,0-1,0 0,1 0,-1 1,0-1,0 0,1 0,-1 1,0-1,1 0,-1 0,0 0,0 0,1 0,-1 1,1-1,-1 0,0 0,1 0,-1 0,0 0,1 0,-1 0,0 0,1 0,-1 0,0 0,1 0,-1-1,0 1,1 0,-1 0,0 0,1 0,-1 0,0-1,0 1,1 0,-1 0,0-1,0 1,1 0,-1 0,-3 31,-2-15,0 0,1 0,1 1,1 0,0 0,1-1,1 1,0 0,2 0,0 0,0 0,2-1,0 1,1-1,0 0,2 0,-5-12,-1-1,1 0,1 0,-1 0,0 0,1 0,0 0,-1-1,1 1,0-1,0 0,0 1,1-2,-1 1,0 0,1-1,0 1,0-1,0-18,-6 3</inkml:trace>
  <inkml:trace contextRef="#ctx0" brushRef="#br0" timeOffset="516.03">117 175,'-6'-10,"37"13,-22-2,316 6,-212 14,-113-22,0 1,-1 0,1 0,0-1,0 1,0 0,0 0,0-1,0 1,0 0,0 0,0-1,0 1,0 0,0 0,0-1,0 1,0 0,0 0,0-1,1 1,-1 0,0 0,0 0,0-1,0 1,0 0,1 0,-1 0,0-1,0 1,0 0,1 0,-1 0,0 0,0-1,0 1,1 0,-1 0,0 0,0 0,1 0,-1 0,0 0,0 0,1 0,-1 0,0 0,0 0,1 0,-1 0,0 0,-22-16,20 15,-217-118,212 107,30 16,-4 1</inkml:trace>
  <inkml:trace contextRef="#ctx0" brushRef="#br0" timeOffset="914.853">1077 571,'24'4,"17"3,7-1,0-1,-4-2,-4-1,-4-1,-4 0,-2-1,-1 0,-2-1,-4 1</inkml:trace>
  <inkml:trace contextRef="#ctx0" brushRef="#br0" timeOffset="1162.505">1132 825,'34'4,"25"3,8-6,-3-3,-8 0,-8-1,-8 1,-6 0,-8 1</inkml:trace>
  <inkml:trace contextRef="#ctx0" brushRef="#br0" timeOffset="1680.994">2121 260,'-40'30,"2"1,2 3,0 0,3 2,-21 30,51-64,0 1,0 0,0 0,0 0,1 0,-1 0,1 0,0 1,0-1,0 1,0 0,1 0,0 0,-1-1,1 1,1 0,-1 0,1 0,-1 0,1 1,0-1,1 0,-1 0,1 0,-1 0,1 0,1 0,-1-1,0 1,1 0,0 0,0-1,0 1,0-1,1 0,-1 1,1-1,0 0,0-1,0 1,0 0,8 0,0-1,0 0,0 0,0-1,1-1,-1 0,0 0,0-1,1-1,-1 0,0 0,0-1,-1 0,1-1,-1-1,1 1,-1-2,-1 1,1-1,-1-1,4-3,13-8,-1-2,-1 0,-1-1,0-2,-2 0,-1-1,5-9,-14 19,-1-1,0 1,-1-1,-1-1,0 0,-1 0,0-1,-2 0,0 0,-1 0,0 0,-2-1,0 1,-1-1,0 0,-2 0,-2-14,1 26,-1 0,0 1,0-1,0 1,-1-1,1 1,-1 0,-1 1,1-1,-1 1,0-1,0 2,0-1,0 0,-1 1,1 0,-1 0,0 1,0 0,0 0,0 0,0 0,-1 1,1 0,0 1,-1-1,1 1,0 0,-1 1,1 0,0 0,0 0,-1 1,1-1,0 2,0-1,0 1,1-1,-1 2,1-1,0 1,-1-1,2 1,-1 1,0-1,1 1,0 0,0 0,0 0,-3 5,1 1,1 0,-1 0,2 0,0 0,0 1,1 0,0-1,1 1,0 0,1 1,1-1,0 0,0 0,1 0,1 0,0 0,1 0,0 0,0-1,2 1,-1-1,1 0,1 0,0-1,0 1,1-1,1-1,0 1,0-1,0-1,1 1,7 3,-7-4,1 0,0-1,0 0,0 0,1-1,0-1,0 0,1 0,-1-1,1-1,0 0,0-1,0 0,1 0,-1-1,0-1,0 0,1-1,-1 0,0-1,0-1,0 0,8-3,4-7</inkml:trace>
  <inkml:trace contextRef="#ctx0" brushRef="#br0" timeOffset="2014.111">2713 91,'0'46,"-2"-16,1 1,2-1,2 0,0 0,2 0,1 0,10 26,-14-49,0 0,1 0,0 0,1 0,-1 0,1-1,1 0,-1 0,1 0,0 0,0-1,1 0,3 3,-6-8,0 0,-1-1,1 1,0-1,-1 0,1 0,0 0,-1 0,1-1,-1 1,0 0,1-1,-1 0,0 0,0 1,0-1,0 0,0-1,0 1,-1 0,1 0,-1-1,0 1,0-1,1 0,-1 1,-1-1,1 0,0 1,-1-1,1 0,-1 0,0 1,0-2,3-6,32-131,41-9,-64 135,1 3</inkml:trace>
  <inkml:trace contextRef="#ctx0" brushRef="#br0" timeOffset="2916.215">1922 852,'34'-9,"45"-4,18 1,2 2,-6-2,-9 2,-9 1,-9 4,-9 1,-11-2,-3-2,-4 2,-3 2,-5 1,-1-4,-6 0</inkml:trace>
  <inkml:trace contextRef="#ctx0" brushRef="#br0" timeOffset="3502.757">2176 1079,'-38'18,"1"1,0 2,1 2,2 2,0 1,-4 7,31-27,0 1,1 0,0 1,0-1,1 1,0 0,0 1,1-1,0 1,0 0,0 3,3-9,0 0,0 0,1 1,-1-1,1 0,-1 0,1 0,0 1,0-1,1 0,-1 0,1 0,0 0,-1 1,1-1,0 0,1 0,-1-1,1 1,-1 0,1 0,0-1,0 1,0-1,0 1,0-1,1 0,-1 0,1 0,-1 0,1 0,0-1,0 1,2 0,11 2,0 0,1-1,-1 0,1-2,0 0,0-1,-1 0,1-2,9-1,-16 2,13-3,0-1,0-1,0-1,-1-2,0 0,0-1,-1-1,0-1,-1 0,-1-2,0-1,-1 0,0-1,6-9,-11 12,0 0,-2-1,1-1,-2 0,0 0,-1-1,-1-1,0 1,-1-1,-1 0,0-1,-1 0,-1 0,-1 0,-1 0,0 0,-1 0,-1-1,-2-4,2 18,-1 1,0 0,-1-1,1 1,-1 0,1 0,-1 0,-1 0,1 0,0 0,-1 1,0-1,0 1,0-1,0 1,-1 0,1 1,-1-1,0 0,1 1,-1 0,0 0,-1 0,1 1,0-1,0 1,-1 0,1 0,-1 0,1 1,0-1,-1 1,1 0,-1 1,1-1,-1 1,1 0,-1 0,1 0,0 1,0-1,-1 1,1 0,-6 5,0 0,1 1,-1 0,2 1,-1 0,2 0,-1 0,1 1,0 0,1 1,0 0,1 0,0 0,1 0,0 1,1-1,0 1,1 0,0 0,1 0,0 0,1 1,0-1,1 0,1 0,0 0,0 0,1 0,4 9,-1-7,1-1,0 1,1-1,1-1,0 1,0-2,1 1,1-1,0-1,1 0,-1 0,2-1,-1-1,2 0,1 0,52 2,-49-14</inkml:trace>
  <inkml:trace contextRef="#ctx0" brushRef="#br0" timeOffset="3848.051">2826 881,'-42'101,"3"1,-11 61,48-160,1 1,-1-1,1 0,0 0,0 0,0 1,1-1,-1 1,1-1,-1 0,1 1,0-1,1 1,-1-1,1 1,-1-1,1 0,0 1,0-1,1 0,-1 0,0 0,1 0,0 0,0 0,0 0,0-1,0 1,1 0,-1-1,1 0,-1 0,1 0,0 0,0 0,0 0,0-1,0 0,1 1,1-1,13 1,0 0,1-2,-1-1,0 0,1-1,-1-1,0 0,-1-2,1 0,5-3,7-8,-26 8</inkml:trace>
  <inkml:trace contextRef="#ctx0" brushRef="#br0" timeOffset="4100.099">2572 1079,'39'-5,"21"-1,6 0,-3 1,-8 1,-13 2</inkml:trace>
</inkml:ink>
</file>

<file path=ppt/ink/ink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4:47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24,'7'18,"-2"1,0 0,-1 0,-1 0,0 0,-2 1,0-1,-2 8,2-12,0 18,0-6,0-1,-2 1,0 0,-2-1,-1 1,-2 0,-8 31,12-53,1-7</inkml:trace>
  <inkml:trace contextRef="#ctx0" brushRef="#br0" timeOffset="600.579">1 53,'13'-8,"0"1,1 0,-1 1,2 1,-1 0,1 1,-1 1,1 0,0 1,0 0,0 1,1 1,-1 1,0 0,11 3,-22-2,-1 0,0 1,0 0,1 0,-2 0,1 0,0 0,-1 1,1-1,-1 1,0-1,0 1,0 0,-1 0,0 0,1 0,-1 0,-1 0,1 0,0 1,-1-1,0 0,0 0,0 0,-1 1,0-1,1 0,-1 0,-1 0,1 0,0 0,-1 0,0 0,0-1,0 1,-1 0,-8 48,11-46,1 0,-1 0,1 0,1-1,-1 1,1 0,0-1,0 1,1-1,0 0,0 0,0 0,0 0,1 0,-1-1,1 1,1-1,0 1,37 54,-41-55,0 1,0-1,-1 0,1 0,-1 1,0-1,0 0,0 1,-1-1,1 0,-1 1,0-1,0 0,-1 0,1 0,-1 0,0 0,0 0,-1 0,1-1,-1 1,1-1,-1 0,0 0,0 0,-1 0,-3 5,-1-1,-1 0,0 0,1-1,-2 0,1-1,-1 0,0-1,0 0,-1 0,2-1,1 0,-1-1,0-1,0 1,0-2,-1 1,1-1,0-1,0 1,0-1,0-1,0 0,0 0,0-1,1 0,-2-1,-8-9</inkml:trace>
</inkml:ink>
</file>

<file path=ppt/ink/ink5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49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1077,'481'0,"-430"5,-33 1</inkml:trace>
  <inkml:trace contextRef="#ctx0" brushRef="#br0" timeOffset="702.975">57 1331,'45'36,"-30"-30,0-1,1-1,-1-1,1 0,0-1,0 0,0-2,0 0,0 0,3-2,16 1,219-29,-230 34,-7 2</inkml:trace>
  <inkml:trace contextRef="#ctx0" brushRef="#br0" timeOffset="10634.496">1468 767,'1'-2,"-1"1,0 0,0-1,0 1,0-1,-1 1,1-1,0 1,0 0,-1-1,1 1,-1 0,0-1,1 1,-1 0,0 0,1-1,-1 1,0 0,0 0,0 0,0 0,0 0,-1 0,1 1,0-1,0 0,0 0,-1 1,1-1,0 1,-1-1,1 1,-1 0,1-1,0 1,-1 0,1 0,-1 0,1 0,-1 0,1 0,0 1,-1-1,-61 23,43-11,2 1,0 1,0 1,2 1,0 0,0 1,2 0,0 1,1 1,-5 10,15-26,0 1,1-1,-1 1,1 0,0 0,0 0,0 0,0 0,1 1,-1-1,1 0,0 1,1-1,-1 1,1 0,0-1,0 1,0-1,0 1,1-1,0 1,0-1,0 0,1 1,-1-1,1 0,0 0,0 0,1 0,-1 0,1 0,0-1,0 1,0-1,0 0,0 0,1 0,0 0,-1-1,1 1,4 0,3-1,0 0,1-1,-1-1,1 0,0-1,-1 0,1 0,-1-2,0 1,0-1,0-1,0 0,0-1,-1 0,0 0,0-1,3-2,13-10,1-2,-2 0,-1-1,-1-2,13-16,-9 8,-1-2,-1-1,-2-1,-2-1,16-34,-29 51,0 0,-1 0,-1 0,-1-1,-1 1,-1-1,0 0,-2 0,0-1,-1 1,-1 0,-1 0,-1-5,2 18,1-1,-1 1,-1 0,1 0,-1 0,0 0,-1 0,1 1,-1-1,-1 1,1-1,-1 1,0 0,-1 0,1 1,-1-1,0 1,-1 0,1 1,-1-1,0 1,0 0,0 1,-1-1,1 1,-1 0,0 1,0 0,0 0,0 0,0 1,0 0,0 0,0 1,-1 0,1 0,0 1,-4 0,0 4,1 1,-1-1,1 2,0-1,0 2,1-1,0 1,0 0,1 1,0 0,0 1,1-1,1 1,-1 1,2-1,-1 1,2 0,-1 0,1 1,1-1,0 1,1 0,0 0,1 0,0 0,1 0,0 0,1 0,0 0,1 0,1-1,0 1,0 0,1-1,0 0,1 0,5 7,-1-2,2-2,0 1,0-2,1 1,1-2,0 1,1-2,0 0,1-1,13 7,-4-4,1-1,0-1,1-1,-1-2,2-1,-1 0,1-2,5-1,19 3,-33 0</inkml:trace>
  <inkml:trace contextRef="#ctx0" brushRef="#br0" timeOffset="10949.299">791 1190,'800'-90,"-479"47,-302 40,-3 0,0 0,1 1,-1 1,1 1,-1 0,1 1,-1 1,11 2,-11 3</inkml:trace>
  <inkml:trace contextRef="#ctx0" brushRef="#br0" timeOffset="11551.544">1412 1501,'-70'35,"1"4,2 2,-9 12,70-50,0 1,-1 0,1 1,1-1,-1 1,0 0,1 1,0-1,1 1,-1 0,1 0,0 1,1-1,-1 1,1 0,1 0,-1 0,1 0,0 0,1 0,0 1,0-1,0 0,1 1,0-1,1 1,-1-1,1 1,1-1,0 0,0 0,0 0,1 1,2-4,0 1,0-1,1 0,0 0,0 0,0-1,0 0,0 0,1-1,-1 0,1 0,-1 0,1-1,0 0,0 0,0-1,-1 1,1-2,0 1,0-1,0 0,0 0,-1-1,1 0,-1 0,1-1,-1 1,0-2,1 1,17-10,-1 0,0-1,-1-1,-1-1,0-1,-1-1,-1-1,-1-1,-1 0,0-1,-2-1,0 0,-2-1,0-1,-2 0,0-1,-2 0,-1 0,-1-1,-1 0,2-24,-5 38,-2 0,0-1,0 1,-1 0,-1-1,0 1,-1 0,0 0,-1 0,0 0,-1 0,0 0,-1 1,0 0,-1 0,0 0,0 1,-2 0,1 0,-1 1,-1-1,5 7,1 0,-1 1,1 0,-1 0,0 0,0 0,0 1,0-1,0 1,0 0,0 0,0 1,0-1,-1 1,1 0,0 0,0 0,-1 1,1-1,0 1,0 0,0 0,0 1,0-1,0 1,0 0,0 0,1 0,-1 0,1 1,-1 0,1 0,-4 3,0 1,0 1,1-1,0 1,0 0,0 1,1-1,1 1,0 0,0 0,0 1,1-1,0 5,-3 18,2-1,0 1,3 0,0 0,2 0,2 0,4 18,-3-33,0 0,2-1,0 1,1-1,0-1,1 1,1-1,1 0,0-1,1 0,0-1,1 0,1-1,0 0,10 6,17-3,-25-17</inkml:trace>
  <inkml:trace contextRef="#ctx0" brushRef="#br0" timeOffset="11931.713">1976 1190,'-180'429,"168"-404,2-7,1 1,1 0,0 0,1 1,2 0,0 0,1 0,0 1,2 0,0 9,3-27,-1 1,1-1,0 0,0 1,0-1,1 0,-1 0,1 1,0-1,-1-1,1 1,1 0,-1 0,0-1,1 1,-1-1,1 0,0 1,0-1,-1-1,1 1,1 0,-1-1,0 1,0-1,1 0,-1 0,2 0,99 2,-86-6,-7 2,-1-1,0 1,0-1,-1-1,1 0,0 0,-1-1,0 0,0-1,0 0,0 0,-1-1,7-6,-3-5</inkml:trace>
  <inkml:trace contextRef="#ctx0" brushRef="#br0" timeOffset="12171.381">1638 1472,'53'10,"22"2,3 0,-7-2,-10-3,-12-2,-8-3,-8-1,-3-1,-8 0</inkml:trace>
  <inkml:trace contextRef="#ctx0" brushRef="#br0" timeOffset="13954.48">2767 315,'-23'-1,"1"2,0 1,-1 0,1 2,1 0,-19 7,34-9,-1 1,1-1,0 1,0 0,0 1,0-1,1 1,-1 1,1-1,0 1,0 0,1 0,-1 0,1 0,0 1,1 0,-1 0,1 0,0 0,1 0,0 1,0-1,0 1,0 1,-2 184,7-109,-3 680,-12-677,9-77,0 0,1 0,0 0,1 0,0 1,0-1,1 0,0 1,0-1,1 0,1 0,-1 1,2-1,-1 0,1 0,0-1,5 8,-5-14,0 0,0 0,0-1,1 0,-1 1,1-2,-1 1,1 0,-1 0,1-1,-1 0,1 0,0 0,-1 0,1 0,-1-1,1 0,-1 0,1 0,-1 0,0 0,1-1,-1 1,0-1,0 0,3-2,2 1,20-8,-1 2,1 0,0 2,1 2,0 0,0 2,0 1,2 1,-19 2</inkml:trace>
  <inkml:trace contextRef="#ctx0" brushRef="#br0" timeOffset="16820.464">2936 1359,'24'-4,"-1"-1,0-1,0-2,-1 0,0-1,0-1,-1-1,-1-1,0 0,0-2,-1 0,-1-2,0 0,-1 0,-1-2,10-14,-13 18,1 2,-1 0,-1-1,0-1,-1 0,0 0,-1-1,-1-1,-1 1,0-2,-1 1,0-1,-2 0,0 0,0 0,0-12,-5 28,1 0,-1 0,0 0,0 0,0-1,1 1,-1 0,0 0,0 0,0 0,-1 0,1 0,0 0,0 0,-1 0,1 0,0 0,-1 0,1 0,-1 0,1 0,-1 0,0 0,1 0,-1 1,0-1,1 0,-1 0,0 1,0-1,0 1,0-1,0 0,0 1,0 0,0-1,0 1,0 0,0-1,0 1,0 0,0 0,0 0,0 0,0 0,0 0,0 0,0 0,0 0,0 1,-1-1,1 0,-48 33,35-19,0 0,0 1,2 1,0 0,0 0,2 1,0 1,1 0,1 0,0 0,2 1,0 0,1 1,1-1,1 1,-1 14,3-28,0 0,1 1,-1-1,1 0,1 0,-1 0,1 0,0 0,0 0,1 0,-1 0,1 0,1 0,-1-1,1 1,0-1,0 0,1 1,0-2,-1 1,2 0,-1-1,0 0,1 0,0 0,0 0,0-1,0 0,1 0,-1 0,2-1,15 2,1-1,-1-1,1-1,0-1,0-1,-1-1,1-2,-1 0,0-1,0-1,0-1,-1-1,7-3,13-5,0-2,-1-2,-1-1,-1-2,12-11,-37 25,1 0,-2-1,1-1,-1 0,-1-1,0 0,0 0,-2-1,1-1,-2 1,2-4,-9 13,-1 1,1-1,-1 1,0-1,1 0,-2 1,1-1,0 1,-1-1,1 0,-1 1,0-1,0 1,-1 0,1-1,-1 1,1 0,-1 0,0 0,0 0,-1 0,1 0,-1 1,1-1,-1 1,0 0,0-1,0 1,0 0,0 1,0-1,-1 1,1-1,0 1,-1 0,1 0,-1 1,1-1,-1 1,0-1,1 1,-1 0,0 1,1-1,-1 0,1 1,-1 0,1 0,-1 0,1 0,0 1,-1 0,1-1,0 1,-2 1,-5 3,0 0,1 0,0 0,0 1,0 1,1-1,0 1,1 1,-1 0,2 0,-1 0,1 1,1-1,-1 1,2 1,0-1,0 1,0 0,2 0,-1 1,3-7,-1-1,1 1,0 0,0 0,1 0,-1 0,1-1,0 1,0 0,1 0,0-1,0 1,0-1,0 0,0 1,1-1,0 0,0 0,0-1,0 1,1-1,-1 1,1-1,0 0,0-1,0 1,0-1,1 1,-1-1,0 0,6 1,2 1,1 0,1 0,-1-1,0-1,1 0,-1-1,1 0,-1-1,1-1,-1 0,2-1,17-3,-1-2,1-1,-2-2,1 0,-1-3,-1 0,0-2,-1 0,8-8,-19 8,-5 1</inkml:trace>
  <inkml:trace contextRef="#ctx0" brushRef="#br0" timeOffset="17589.369">4206 1105,'1'1,"0"0,0 0,1 0,-1 0,0 0,1 0,-1 0,1 0,-1-1,1 1,-1-1,1 1,0-1,-1 1,1-1,0 0,-1 0,1 0,0 0,-1 0,1 0,0-1,-1 1,1 0,-1-1,1 0,0 1,-1-1,1 0,-1 1,0-1,1 0,-1 0,0 0,1-1,17-9,0-1,-1-1,-1 0,-1-1,1-1,-2 0,0-2,5-7,-10 12,-4 6,0 0,-1-1,0 1,0-1,-1 0,1 0,-2-1,1 1,-1-1,0 0,-1 0,1 0,-2 0,1 0,-1-1,0 1,-1 0,0-1,0 1,-1-1,0 8,1 0,-1-1,1 1,-1 0,0-1,1 1,-1 0,0 0,0 0,0 0,0 0,0 0,0 0,0 0,-1 0,1 0,0 0,0 1,-1-1,1 1,0-1,-1 1,1-1,-1 1,1 0,0 0,-1-1,1 1,-1 0,1 0,-1 1,1-1,-1 0,1 0,0 1,-1-1,1 1,0-1,-1 1,1-1,0 1,-1 0,-50 40,33-17,2 0,0 2,2 0,0 1,2 1,1 0,2 0,0 1,2 0,0 8,7-31,0 0,0 1,1-1,0 0,0 0,1 0,0 0,0 0,0 0,1 0,-1 0,2 0,-1 0,1-1,-1 1,1-1,1 0,-1 1,1-2,0 1,0 0,1-1,-1 0,1 0,0 0,0 0,0-1,0 0,1 0,-1-1,1 1,0-1,0 0,0 0,8 2,0-1,0-1,0 1,0-2,1 0,-1-1,0 0,1-2,-1 1,0-2,0 1,0-2,-1 0,1-1,-1 0,0-1,10-6,1-4</inkml:trace>
  <inkml:trace contextRef="#ctx0" brushRef="#br0" timeOffset="18372.566">3472 484,'558'-21,"-272"14,-330-10,-7 7,30 8,0-2,1 0,0-1,0-1,0-1,0 0,1-2,1 0,-1-1,2-1,-16-12,32 23,0 0,0-1,0 0,0 1,1-1,-1 1,0-1,0 0,0 0,0 0,1 1,-1-1,0 0,1 0,-1 0,1 0,-1 0,1 0,-1 0,1 0,0-1,0 1,-1 0,1 0,0 0,0 0,0 0,0 0,0-1,0 1,1 0,-1 0,0 0,0 0,1 0,-1 0,1 0,-1 0,1 0,0 0,10-6</inkml:trace>
  <inkml:trace contextRef="#ctx0" brushRef="#br0" timeOffset="18816.747">5335 795,'-33'28,"-239"347,225-335,31-33</inkml:trace>
  <inkml:trace contextRef="#ctx0" brushRef="#br0" timeOffset="19084.463">4939 682,'15'14,"19"20,8 8,2 2,-2-6,-3-5,-3-4,-8-1,-4-1,-1-1,0-4,1-1,2 1,-5 1,0-4,-4 1,0-4,-3-4</inkml:trace>
  <inkml:trace contextRef="#ctx0" brushRef="#br0" timeOffset="19670.711">5786 795,'18'45,"-2"1,-2 0,-2 1,-2 1,-3 0,-1 0,-3 0,-1 6,-6-35,-4-26,-5-31,12 5,1 1,2-1,1 1,1 0,2 0,1 0,2 1,1 0,1 0,2 1,1 1,4-5,86-148,-102 179,-1-1,1 1,0 0,0 0,1 1,-1-1,1 0,-1 1,1-1,0 1,0 0,0 0,0 0,0 1,0-1,1 1,-1-1,1 1,-1 0,1 0,-1 1,1-1,-1 1,1-1,0 1,-1 1,1-1,-1 0,1 1,-1 0,1-1,-1 1,1 1,-1-1,1 0,-1 1,0 0,0 0,0 0,0 0,0 0,-1 1,1-1,-1 1,1-1,-1 1,1 1,4 8,-1 0,0 0,0 1,-1-1,-1 2,0-1,-1 0,0 1,-1-1,-1 1,0 0,-1-1,0 8,-1-14,1-6</inkml:trace>
  <inkml:trace contextRef="#ctx0" brushRef="#br0" timeOffset="20103.227">5730 343,'429'-30,"-430"30,1-1,-1 1,1-1,0 0,-1 1,1-1,0 0,-1 1,1-1,0 0,0 1,-1-1,1 0,0 0,0 1,0-1,0 0,0 0,0 1,0-1,0 0,0 0,1 1,-1-1,0 0,0 1,1-1,-1 0,0 1,1-1,-1 0,1 1,-1-1,1 1,-1-1,1 0,-1 1,1-1,0 1,-1 0,1-1,0 1,-1 0,1-1,0 1,-1 0,1 0,0-1,0 1,-1 0,1 0,0 0,0 0,-1 0,1 0,0 0,0 0,-1 0,1 1,0-1,-1 0,1 1,-114-117,99 95</inkml:trace>
  <inkml:trace contextRef="#ctx0" brushRef="#br0" timeOffset="21418.418">6407 61,'2'-4,"0"0,1 0,-1 0,1 0,-1 1,1-1,0 1,1 0,-1 0,1 0,-1 0,1 1,0 0,0-1,0 1,0 0,0 1,0-1,1 1,-1 0,0 0,1 0,-1 1,1-1,-1 1,1 0,-1 1,1-1,-1 1,1-1,-1 2,0-1,1 0,-1 1,0-1,0 1,0 0,0 0,0 1,-1-1,1 1,-1-1,0 1,1 0,-1 1,-1-1,1 0,0 1,-1 0,0-1,1 1,-2 0,1 0,0 0,-1 0,0 1,0-1,0 0,0 3,3 115,-6-94,-12 195,-4 74,-10-18,28 40,0-316,0-1,-1 1,1 0,-1-1,0 1,0-1,0 1,0-1,0 1,0-1,-1 1,1-1,-1 0,0 0,0 0,1 0,-1 0,0 0,-1-1,1 1,0-1,0 1,-1-1,1 0,-1 0,1 0,-1 0,0 0,1-1,-3 1,-90 1,49-3,-1 9,29-2</inkml:trace>
</inkml:ink>
</file>

<file path=ppt/ink/ink5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1 204,'6'-4,"0"1,0 0,0 0,1 1,-1 0,1 0,0 0,-1 1,1 0,0 0,0 1,5 0,2-1,374-2,-88 31,-247-28,81 11,-76-2,-58-11,1 0,-1 0,0 0,0 0,0 0,-1 0,1 0,0 0,-1 0,1 0,-1 0,0 1,1-1,-1 0,0 0,0 1,0-1,-1 0,1 1,0-1,0 1,-1-1,1 1,-1 0,0-1,-120-119,93 81,18 23</inkml:trace>
</inkml:ink>
</file>

<file path=ppt/ink/ink5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1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1,'-2'-1,"-1"2,0-1,0 0,0 1,1-1,-1 1,0 0,0 0,1 0,-1 0,1 0,-1 1,1-1,0 1,-1 0,1-1,0 1,0 0,0 0,0 0,0 1,1-1,-1 0,1 1,0-1,-1 1,1 0,0-1,0 1,1 0,-1-1,0 1,1 0,0 0,0 0,0-1,0 1,0 0,0 0,1 0,-1 0,1-1,0 1,0 0,0-1,0 1,0-1,1 1,-1-1,1 1,0-1,0 0,-1 0,1 0,0 0,1 0,-1 0,0-1,1 1,-1-1,2 1,-2-1,1 0,-1-1,0 1,1-1,-1 1,0-1,1 0,-1 0,1 0,-1-1,0 1,1 0,-1-1,0 0,1 1,-1-1,0 0,0 0,0 0,0-1,0 1,0 0,0-1,0 1,0-1,-1 0,1 1,-1-1,1 0,-1 0,0 0,0 0,1 0,-1-1,-1 1,1 0,0 0,-1-1,1 1,-1 0,1-1,-1 1,0 0,0-1,0 1,-1-1,1 1,0 0,-1-1,0 1,0-2,-2 3,1 0,-1 1,1-1,-1 1,0-1,1 1,-1 0,0 0,1 0,-1 0,0 0,1 1,-1-1,1 1,-1 0,1 0,-1 0,1 0,-1 0,1 0,0 1,-1-1,1 1,0-1,0 1,0 0,0 0,1 0,-1 0,1 0,-1 1,1-1,-1 0,1 1,0 0,0-1,1-1,0 1,-1-1,1 1,0 0,0-1,0 1,0 0,1-1,-1 1,0 0,1-1,-1 1,1-1,-1 1,1-1,0 1,-1-1,1 1,0-1,0 1,0-1,0 0,0 0,1 0,-1 0,0 0,1 0,-1 0,0 0,1 0,-1 0,1-1,-1 1,1 0,0-1,-1 0,1 1,0-1,-1 0,1 0,-1 0,1 0,0 0,-1 0,1 0,0-1,-1 1,1-1,-1 1,1-1,0 0,-1 1,0-1,1 0,-1 0,1 0,-1 0,0 0,0 0,0 0,1-1,-1 1,15-30,-16 31,0-1,0 1,0-1,0 1,0-1,0 1,0-1,0 1,0-1,0 1,0-1,0 1,0-1,-1 1,1-1,0 1,0-1,0 1,-1 0,1-1,0 1,-1-1,1 1,0 0,-1-1,1 1,0 0,-1 0,1-1,-1 1,1 0,-1 0,1-1,-1 1,1 0,0 0,-1 0,1 0,-1 0,1 0,-1 0,1 0,-1 0,1 0,-1 0,1 0,-1 0,1 0,-1 0,1 0,-1 1,1-1,-1 0,1 0,0 1,-1-1,1 0,-1 0,1 1,0-1,-1 1,1-1,0 0,-1 1,1-1,0 1,-35 24,18-12</inkml:trace>
</inkml:ink>
</file>

<file path=ppt/ink/ink5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3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1 122,'8'12,"0"1,-1 0,0 0,-1 1,-1-1,0 2,0-1,-2 0,0 1,0 0,-1-1,-1 1,-1 0,0 0,-1 0,0 0,-2 1,3 12,-1-6,-2-1,0 1,0 0,-2-1,-1 0,-1 0,-6 14,5-22,6-22,9-28,-6 31,68-234,-69 240,11-37,1 1,2 0,1 1,2 0,1 2,2 0,9-11,-27 42,0 0,0 0,0 0,0 0,1 1,-1-1,0 1,0 0,1-1,-1 1,1 0,0 0,-1 1,1-1,0 0,-1 1,1 0,0-1,-1 1,1 0,0 1,0-1,-1 0,1 1,0-1,-1 1,1 0,-1 0,1 0,-1 0,1 1,-1-1,0 0,1 1,-1 0,0 0,0-1,0 1,0 0,-1 1,1-1,-1 0,1 0,-1 1,0-1,1 2,56 133,-52-113</inkml:trace>
</inkml:ink>
</file>

<file path=ppt/ink/ink5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2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85,'-187'225,"5"-24,155-170,20-61,31-64,-18 72</inkml:trace>
  <inkml:trace contextRef="#ctx0" brushRef="#br0" timeOffset="298.979">36 0,'123'189,"2"18,-96-144,-22-45,0-1,2 1,0-1,1-1,1 0,1 0,6 6,-4-9</inkml:trace>
</inkml:ink>
</file>

<file path=ppt/ink/ink5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17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30,'26'6,"1"-2,-1 0,1-1,-1-2,1-1,0-1,0-1,-1-1,1-2,-1 0,18-8,-10 6,160-4,-164 16,-24 2</inkml:trace>
  <inkml:trace contextRef="#ctx0" brushRef="#br0" timeOffset="282.402">141 256,'5'4,"11"3,8-1,4-1,2-2,2-1,-1-1,-1 0,0-1,-1-1,0 1,0 0,-1 0,-4 0</inkml:trace>
  <inkml:trace contextRef="#ctx0" brushRef="#br0" timeOffset="1863.15">931 537,'6'4,"1"-1,-1 0,1-1,-1 0,1 0,0 0,0-1,0 0,0 0,0 0,0-1,0 0,0-1,0 0,-1 0,1 0,0-1,0 0,-1 0,1 0,-1-1,1 0,-1-1,1 0,21-7,0-2,0-1,-2-1,1-2,-2 0,0-2,-2-1,0 0,-1-2,-1 0,-1-2,-1 0,8-16,-22 34,-2-1,1 0,-1-1,0 1,0 0,-1-1,0 0,-1 0,1 1,-1-1,-1 0,0 0,0 0,0 0,-1 0,-2-7,3 13,-1 1,0-1,0 1,0-1,0 1,0 0,0-1,0 1,0 0,0 0,0 0,-1 0,1 0,0 0,-1 0,1 0,-1 1,1-1,-1 0,1 1,-1-1,0 1,1 0,-1 0,0-1,1 1,-1 0,0 0,1 0,-1 1,0-1,1 0,-1 1,1-1,-1 1,1-1,-1 1,1 0,-1 0,1 0,-1-1,1 1,0 1,0-1,-1 0,-60 51,57-46,0 0,0 1,1-1,0 1,0 0,0 0,1 1,0-1,1 1,-1-1,1 1,1 0,0 0,0 0,0 0,1 0,0 0,1 0,0 0,0 0,0 0,1-1,0 1,1 0,0-1,0 0,1 1,-1-1,2-1,-1 1,1 0,0-1,0 0,1 0,-1-1,1 1,1-1,-1-1,5 3,-1-1,1 0,0-1,0 0,1-1,-1-1,1 0,0 0,0-1,0 0,0-1,0-1,0 0,0 0,1-1,-1-1,0 0,-1-1,1 0,0-1,-1 0,0 0,0-2,7-3,9-5,0-1,0-2,-2-1,0 0,-1-2,-1-1,-1-1,-1-1,18-24,-29 32,-2 4,0 0,-1 0,0-1,-1 1,0-2,-1 1,0-1,-1 1,2-13,-5 25,-1-1,0 0,1 0,-1 1,0-1,1 0,-1 0,0 1,0-1,0 0,0 0,0 0,0 1,0-1,0 0,0 0,0 0,-1 1,1-1,0 0,0 0,-1 1,1-1,-1 0,1 1,0-1,-1 0,1 1,-1-1,1 0,-1 1,0-1,1 1,-1-1,0 1,1 0,-1-1,0 1,0-1,1 1,-1 0,0 0,0 0,1-1,-1 1,0 0,0 0,0 0,1 0,-1 0,0 0,0 1,0-1,1 0,-1 0,0 0,0 1,-40 28,32-19,1 0,0 0,1 1,0 1,1-1,0 1,0 0,2 0,-1 1,2 0,-1 2,-1 5,2-15,1 0,1 0,-1 0,1 0,-1 0,2 1,-1-1,0 0,1 1,0-1,1 0,-1 1,1-1,0 0,0 0,0 1,1-1,0 0,0 0,0-1,1 1,-1 0,1-1,0 1,1-1,2 2,0 0,1-1,0 0,0 0,0 0,0-1,1 0,0-1,-1 0,1 0,1-1,-1 1,0-2,0 1,1-1,-1-1,1 1,-1-2,1 1,-1-1,5-1,13-2,0-1,0-1,0-2,-1 0,0-2,6-4,-20 11,-1 0,1-1,0-1,-1 0,0 0,0-1,0 0,-1 0,0-1,0-1,-1 0,0 0,0 0,0-1,-2 0,1 0,-1-1,0 0,-1 0,0-1,-1 1,0-1,0 0,-2 0,1 0,-1 0,0-5,-2 14,0 0,0 0,0 0,0 0,0 0,0 0,-1 0,1 0,-1 0,1 0,-1 0,0 1,1-1,-1 0,0 0,0 1,-1-1,1 0,0 1,0-1,-1 1,1 0,-1-1,1 1,-1 0,0 0,0 0,1 0,-1 0,0 0,0 1,0-1,0 0,0 1,0 0,0-1,0 1,0 0,0 0,0 0,0 0,0 1,0-1,-1 1,-1 0,-1 0,1 1,-1-1,1 1,-1 0,1 0,0 1,0 0,0-1,0 1,0 1,1-1,-1 0,1 1,0 0,0-1,0 1,-1 3,1 0,0 1,1 0,0 0,0 0,1 0,-1 0,2 0,-1 0,1 0,1 0,-1 0,1 0,1 0,-1 0,1 0,1 0,0 0,0-1,0 0,1 1,4 5,1 2,1 0,1-1,0 0,1-1,0 0,1-1,1 0,0-1,9 5,-21-14,0-1,-1 1,1-1,0 0,0 0,-1 0,1 0,0 0,0-1,0 1,0-1,0 1,1-1,-1 1,0-1,0 0,0 0,0 0,0 0,0-1,0 1,0-1,0 1,0-1,0 1,0-1,2-1,6-8</inkml:trace>
</inkml:ink>
</file>

<file path=ppt/ink/ink5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4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1 260,'109'-20,"-45"6,1 4,1 2,30 2,96 7,-191-1,0 1,0-1,-1 0,1 0,0 0,-1 0,1 0,0 0,0 0,-1 0,1 0,0 0,-1 0,1-1,0 1,-1 0,1 0,0-1,-1 1,1 0,0-1,-1 1,1-1,-1 1,1-1,-1 1,1-1,-1 1,1-1,-1 1,1-1,-1 0,0 1,1-1,-1 0,0 1,0-1,1 0,-1 1,0-1,0 0,0 0,0 1,0-1,0 0,0 1,0-1,0 0,-1 0,1 1,0-1,0 0,-1 0,-26-33,19 25,-95-109,90 100</inkml:trace>
</inkml:ink>
</file>

<file path=ppt/ink/ink5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6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1 339,'195'-26,"122"-5,-245 31,-72 1,-11-1</inkml:trace>
  <inkml:trace contextRef="#ctx0" brushRef="#br0" timeOffset="401.37">368 0,'-21'76,"19"-62,-15 238,-38-39,54-211,0 0,0 0,0 0,0 0,1 0,-1 1,1-1,-1 0,1 0,0 1,-1-1,1 0,0 0,1 1,-1-1,0 0,1 0,-1 1,1-1,0 0,-1 0,1 0,1 2,8 5</inkml:trace>
</inkml:ink>
</file>

<file path=ppt/ink/ink5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31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28 170,'9'35,"-2"0,-2 1,-1 0,-2 0,-1 3,-26 89,-6-4,88-340,-47 180,2 1,1 1,2 0,1 0,2 2,1 0,1 1,2 1,1 1,2 1,5-3,-27 27,1 1,0 0,0-1,0 2,0-1,1 0,-1 1,1 0,0 0,0 0,-1 0,1 1,0 0,0 0,1 0,-1 1,0-1,0 1,0 1,0-1,0 1,0-1,0 2,0-1,0 0,0 1,0 0,-1 0,1 1,-1-1,1 1,-1 0,0 0,0 0,0 0,-1 1,1 0,-1 0,0 0,0 0,0 0,0 1,-1 0,28 86,-25-78</inkml:trace>
</inkml:ink>
</file>

<file path=ppt/ink/ink5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32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0 403,'382'0,"-226"-22,-157 21,0 1,1 0,-1-1,0 1,0-1,0 1,1-1,-1 1,0-1,0 0,1 1,-1-1,1 0,-1 1,0-1,1 0,0 0,-1 0,1 0,-1 1,1-1,0 0,0 0,-1 0,1 0,0 0,0 0,0 0,0 0,0 0,0 0,0 0,1 0,-1 1,0-1,0 0,1 0,-1 0,1 0,-1 0,0 1,1-1,0 0,-1 0,1 1,-1-1,1 0,0 1,0-1,-1 0,1 1,0-1,0 1,0 0,-1-1,1 1,0 0,0-1,0 1,0 0,0 0,0 0,0 0,0 0,0 0,0 0,0 0,-1 0,1 0,1 0,-79-82,62 63,0 3</inkml:trace>
  <inkml:trace contextRef="#ctx0" brushRef="#br0" timeOffset="928.58">198 7,'-1'0,"1"0,0 0,0 0,-1 0,1 0,0 0,0-1,0 1,-1 0,1 0,0 0,0-1,0 1,0 0,-1 0,1 0,0-1,0 1,0 0,0 0,0-1,0 1,0 0,0 0,0-1,0 1,0 0,0 0,0-1,0 1,0 0,0-1,-27 15,-15 34,42-47,-1 0,0 1,1-1,-1 0,1 0,-1 1,1-1,-1 1,1-1,0 0,0 1,0-1,0 0,0 1,0-1,0 1,0-1,0 0,1 1,-1-1,1 0,-1 1,1-1,-1 0,1 1,0-1,0 0,-1 0,1 0,0 0,0 0,0 0,0 0,0 0,0 0,1 0,-1-1,0 1,0 0,1-1,-1 1,0-1,1 1,3-1,1 1,0-1,-1 0,1 0,-1 0,1-1,-1 0,1 0,-1 0,1-1,-1 1,0-1,0-1,0 1,0-1,0 0,-1 0,1 0,-1-1,4-3,-8 6,1 0,-1-1,1 1,-1 0,0 0,1-1,-1 1,0 0,0 0,0-1,0 1,0 0,0-1,0 1,-1 0,1 0,0-1,-1 1,1 0,-1 0,1 0,-1 0,0-1,1 1,-1 0,0 0,0 0,0 0,0 1,0-1,0 0,0 0,0 0,0 1,0-1,0 1,0-1,-1 1,1-1,0 1,0 0,-1-1,1 1,0 0,-1 0,1 0,0 0,0 0,-1 0,1 0,0 1,0-1,-1 0,1 1,0-1,0 1,0-1,-1 1,1 0,0-1,0 2,-1-3,0 1,0 1,0-1,0 0,0 0,0 1,0-1,0 1,1-1,-1 1,0 0,0 0,1 0,-1 0,0 0,1 0,-1 0,1 0,-1 1,1-1,0 1,0-1,-1 1,1-1,0 1,0 0,1 0,-1-1,0 1,1 0,-1 0,0 1,47 15,-47-10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13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1158 206,'0'-11,"0"1,-1-1,0 1,0-1,-1 0,0 1,-1 0,0 0,-1 0,0 0,-1 0,0 1,0 0,-1 0,0 0,0 1,-5-5,5 11,-1 0,0 0,1 1,-1 0,0 0,1 0,-1 1,0 0,0 0,0 1,1 0,-1 0,0 1,1-1,-1 1,1 1,0-1,0 1,0 1,0-1,0 1,0 0,1 0,0 0,0 1,0 0,1 0,-4 4,-6 2,-27 21,2 1,1 2,2 1,1 2,2 2,2 1,1 1,3 1,1 2,3 1,1 0,2 2,3 0,2 1,1 1,3 0,3 1,-2 28,8-38,1 0,2 1,2-1,2 0,1 0,-3-28,-1-1,2-1,0 1,0 0,1-1,0 0,1 0,0 0,1-1,0 0,1 0,0-1,0 0,1 0,0-1,1 0,0-1,8 6,-1-4,1 0,-1-1,1-1,1-1,-1 0,1-1,0-1,0-1,0-1,1-1,-1 0,0-1,1-1,-1-1,0-1,0-1,0 0,0-1,-1-2,0 1,0-2,0 0,-1-2,-1 0,11-7,-17 11,0 0,-1-1,1 0,-1 0,-1-1,1 0,-1 0,-1-1,0 0,0-1,0 0,-1 0,-1 0,0 0,0-1,-1 0,-1 0,1 0,-2 0,0-1,0 1,-1-1,0 1,-1-1,0 0,-1 1,-2-9,-5 4,-1 1,0 0,-2 0,0 1,0 1,-1-1,-1 2,0 0,0 1,-1 0,-1 1,0 0,0 1,-1 1,0 1,-1 0,1 1,-1 0,0 2,-1 0,1 1,-15-1,75 20,-13-12,0-1,-1-2,1-1,0-1,0-2,0-1,1-1,-14 2,89-16,-67 13,-25 9</inkml:trace>
  <inkml:trace contextRef="#ctx0" brushRef="#br0" timeOffset="697.126">1525 1137,'-7'6,"1"1,1-1,-1 1,1 0,1 0,-1 1,1 0,0-1,1 1,0 1,0-1,1 0,0 1,0-1,1 1,0-1,1 1,0 0,0-1,1 1,0 0,1 1,-2-9,-2-44,3-1,1 1,2-1,2 1,2 0,2 1,1 0,3 1,1 0,2 1,11-18,-27 56,-1 1,0-1,1 0,0 1,-1-1,1 1,0-1,-1 1,1-1,0 1,0-1,1 1,-1 0,0-1,0 1,0 0,1 0,-1 0,1 0,-1 0,1 0,-1 1,1-1,-1 0,1 1,0-1,-1 1,1 0,0-1,0 1,-1 0,1 0,0 0,-1 0,1 1,0-1,0 0,-1 1,1-1,-1 1,1-1,0 1,-1 0,1 0,-1 0,1 0,-1 0,2 4,-1-1,0 1,0 0,0 0,-1 1,0-1,0 0,0 0,-1 1,1-1,-1 0,0 1,-1-1,0 0,1 1,-2-1,1 0,-1 0,0 2,0-1,0-1,1 1,0-1,0 1,0-1,0 1,1 0,0-1,0 1,1 0,0-1,0 1,0-1,1 1,-1-1,1 1,1 1,8 6</inkml:trace>
  <inkml:trace contextRef="#ctx0" brushRef="#br0" timeOffset="1182.302">2117 940,'-7'-2,"1"1,-1 0,0 0,1 1,-1-1,0 1,1 1,-1-1,1 1,-1 1,1-1,-1 1,1 0,0 0,0 1,-2 1,-4 0,0 1,0 0,0 0,1 2,0-1,1 1,-1 1,1 0,1 0,-1 1,2 0,-1 1,1 0,1 0,-5 8,9-14,-1 0,1 0,0 1,1-1,-1 1,1-1,0 1,0 0,0 0,0 0,1 0,0 0,0 0,1 0,-1 1,1-1,0 0,1 0,-1 1,1-1,0 0,0 0,1 0,-1 0,1 0,0 0,0-1,1 1,0-1,-1 1,2-1,-1 0,0 0,1 0,0-1,-1 1,2-1,-1 1,5-3,-1-1,0 1,0-1,1-1,-1 0,0 0,0 0,0-1,0 0,0-1,0 0,-1 0,1-1,-1 0,0 0,0 0,0-1,-1 0,1-1,-1 1,-1-1,3-2,192-209,-200 216,1 0,-1 0,0 0,1 0,-1 0,1 0,0-1,-1 1,1 1,0-1,0 0,-1 0,1 0,0 0,0 0,0 1,0-1,0 0,0 1,0-1,0 1,0-1,1 1,-1 0,0-1,0 1,0 0,0 0,1 0,-1 0,0 0,0 0,0 0,1 0,-1 1,0-1,0 0,0 1,0-1,0 0,0 1,1 0,-1-1,0 1,-1 0,1-1,0 1,0 0,0 0,0 0,0 0,-1 0,1 0,0 0,7 53,-8-49,-1-1,1 0,0 1,0-1,1 0,-1 1,1-1,0 0,0 0,1 0,-1 0,1 0,0 0,0 0,0 0,1 0,-1-1,1 0,0 1,0-1,0 0,0 0,0 0,1-1,-1 1,1-1,0 0,3 1,3 0,0 0,0-1,0-1,0 1,0-2,0 1,0-2,0 1,0-1,0-1,0 0,0 0,9-4,0 0</inkml:trace>
  <inkml:trace contextRef="#ctx0" brushRef="#br0" timeOffset="1861.178">2710 855,'-13'3,"1"2,-1 0,2 0,-1 1,0 1,1 0,0 0,1 1,0 1,0-1,1 2,0-1,0 1,1 1,1-1,-1 1,2 1,-4 6,9-14,0 0,0-1,1 1,-1 0,1-1,0 1,0 0,0-1,0 1,1 0,-1-1,1 1,0 0,0-1,0 1,1-1,-1 0,1 1,0-1,0 0,0 0,0 0,1 0,-1 0,1-1,0 1,-1-1,1 0,0 1,1-1,2 1,111 39,-98-40,-1 0,1-2,-1 0,1-2,-1 0,1 0,-1-2,0 0,0-2,0 1,-1-2,0-1,0 0,-1-1,0 0,-1-2,0 0,0 0,-1-2,-1 1,0-2,0 0,-9 10,26-23,-2-1,0-1,-2-2,-2 0,0-2,-2 0,-2-1,-1-2,-2 0,-1-1,-2 0,9-37,-20 57,0 0,-1-1,0 1,-2 0,0-1,-1 1,0 0,-2 0,0 0,-1 0,0 0,-2 0,0 1,0 0,-5-5,5 16,-1 0,0 0,-1 1,1 0,-1 1,0-1,0 1,0 1,0 0,0 0,-1 0,1 1,-1 0,1 1,-1 0,1 0,0 1,-1 0,1 1,-1-1,1 2,0-1,0 1,0 0,1 1,-1 0,1 0,0 0,-3 3,-10 8,0 1,1 0,1 2,1 0,0 1,1 0,2 2,0 0,1 0,0 1,2 1,1 0,1 0,1 1,1 0,-2 18,4-24,2 0,0 0,1 1,1-1,0 1,2 0,0-1,1 1,1-1,1 0,0 0,2 0,0 0,0-1,2 0,0 0,1-1,1 0,0-1,1 0,1 0,1-1,-1-1,2 0,0-1,11 7,-2-2,1-1,1-1,1-1,0-2,0 0,1-2,0-1,1-1,0-1,0-2,1-1,0-1,-1-1,1-1,0-2,0-1,0-2,-1 0,0-2,0-1,0-1,-1-2,22-10,-34 11,0 0,-1-2,0 1,-1-2,0 1,0-2,-2 0,1 0,-2-1,7-11,-13 18,1 0,-2 0,1-1,-1 1,0-1,0 1,-1-1,0 0,-1 0,0 0,0 0,0 0,-1-1,-1 1,1 0,-1 0,0 0,-1 0,0 0,0 1,-1-1,0 0,-4-5,5 8,-1 1,0 0,0 0,-1 0,1 1,-1-1,0 1,0-1,0 1,0 1,-1-1,1 1,-1-1,0 1,0 0,1 1,-1-1,0 1,0 0,0 0,-1 1,1 0,0 0,0 0,0 0,0 1,-2 0,-4 0,0 2,0-1,0 1,1 1,-1 0,1 1,0 0,0 0,1 1,-1 0,1 1,-1 1,-1 0,0 1,1 1,0 0,0 0,1 1,1 0,0 1,0-1,1 2,0-1,1 1,1 0,0 0,1 1,0-1,1 1,1 0,0 0,0 0,2 0,0 0,0 0,2 0,0 3,1-5,1-1,0 0,0 0,1 0,1 0,0-1,0 0,1 0,0-1,1 0,0 0,0-1,1 0,0 0,1-1,-1 0,1-1,1 0,8 4,8 0,1-2,1-1,-1-1,1-1,0-2,0 0,0-2,24-3,-29 2</inkml:trace>
  <inkml:trace contextRef="#ctx0" brushRef="#br0" timeOffset="7296.074">5391 743,'-11'-5,"0"1,0 1,-1 0,1 1,-1 0,0 0,1 2,-1-1,0 1,0 1,1 0,-1 1,0 0,1 1,-1 0,1 1,0 0,0 1,1 0,-1 1,1 0,0 0,1 1,0 0,0 1,0 0,1 1,0-1,1 2,0-1,0 1,1 0,0 0,-3 10,3 1,2 1,0-1,2 1,0 0,2 0,0 1,4 20,-4-37,1-1,0 0,0 1,1-1,0 0,0 0,0 0,0 0,1-1,0 1,0-1,0 1,1-1,-1 0,1 0,0 0,0-1,0 0,1 1,-1-1,1-1,0 1,-1-1,1 0,0 0,1 0,-1-1,0 1,0-1,5 0,4 1,0-1,0 0,1-1,-1-1,0 0,0-1,0-1,0 0,0-1,0 0,2-2,41-16,-33 15</inkml:trace>
  <inkml:trace contextRef="#ctx0" brushRef="#br0" timeOffset="7947.636">5983 770,'-45'8,"1"1,-1 3,2 1,0 2,-39 21,73-33,0 0,1 1,-1 1,1-1,0 1,0 1,1-1,-1 1,1 1,1-1,-1 1,1 1,0-1,1 1,0 0,0 0,1 0,0 1,0-1,1 1,0 0,0 0,1 1,0-1,1 0,0 1,1-1,0 1,0-1,2-4,-1 0,1-1,0 1,1-1,-1 1,1-1,0 0,0 0,0 0,0-1,1 1,0-1,-1 0,1 0,0 0,1 0,-1-1,0 1,1-1,-1 0,1-1,0 1,0-1,-1 0,1 0,0 0,0-1,0 0,0 0,2 0,9 0,0-1,1-1,-1-1,0 0,0-1,-1 0,1-1,9-6,29-17,-1-2,-2-3,-2-1,0-3,-3-2,-1-2,15-20,-36 40,-19 39,-9-4,1-9,-1 1,2 0,-1 0,0 0,1 0,1 1,-1-1,1 0,0 1,0-1,0 1,1 0,0-1,1 1,0-1,0 1,0-1,0 1,1-1,0 0,1 0,-1 0,1 0,0 0,1 0,-1-1,1 0,0 1,1-2,-1 1,1 0,0-1,10 2,0-1,-1-1,2-1,-1 0,0-1,1 0,-1-1,1-1,-1-1,1 0,6-2,-4 0,0 0,0-2,0 0,-1-1,0-1,0 0,-1-2,0 0,0 0,-1-2,0 0,0 0,-2-1,1-1,-2-1,0 0,0 0,1-4,18-21,-5 9,-1-1,-1-2,-2 0,-1-1,-2-1,14-37,-24 51,-1-1,0-1,-2 0,-1 1,-1-2,-1 1,0 0,-2-1,-1 1,-1-1,-1 1,-1-1,-1 1,-1 0,-1 0,-1-1,5 20,0 0,0 1,0-1,0 0,0 1,-1 0,0-1,0 1,1 0,-2 0,1 1,0-1,-1 1,1-1,-1 1,0 0,1 0,-1 1,0-1,0 1,0 0,0 0,-1 0,1 1,0-1,0 1,0 0,-1 0,1 1,0-1,0 1,0 0,-4 1,-1 1,0 0,1 0,-1 1,1 0,0 0,0 1,0 1,0-1,1 1,0 0,0 1,1-1,0 1,-6 8,0 7,1 1,2 0,0 1,1 0,1 0,1 1,2 0,0 0,2 0,0 0,2 0,1 0,1 1,1-1,1 0,3 6,2 1,2 0,1 0,2-2,1 1,1-2,1 0,2-1,18 20,19 18,-40-47</inkml:trace>
  <inkml:trace contextRef="#ctx0" brushRef="#br0" timeOffset="8380.109">7451 657,'-10'-3,"0"0,0 1,0 0,0 1,0 0,0 0,-1 1,1 1,0 0,0 0,0 1,0 0,0 0,0 1,0 1,1 0,-1 0,1 1,0 0,1 0,-1 1,1 0,0 1,1 0,-1 0,1 0,1 1,-1 0,1 1,1-1,0 1,0 0,0 0,1 1,1-1,0 1,0 0,1 0,0 0,0 2,1-6,0-1,0 1,0 0,0-1,1 1,0 0,0 0,1-1,0 1,0 0,0-1,0 1,1-1,0 1,0-1,1 0,-1 1,1-1,0-1,0 1,1 0,0-1,0 0,0 0,0 0,0 0,1 0,0-1,-1 0,1 0,1 0,-1-1,5 2,6 0,1-1,-1 0,1-1,0-1,0-1,-1 0,1-1,0-1,-1 0,1-1,-1-1,0-1,0 0,0-1,0-1,5-4,4-4</inkml:trace>
  <inkml:trace contextRef="#ctx0" brushRef="#br0" timeOffset="9030.933">7705 743,'-3'19,"-1"-3,0 0,2 0,0 0,1 0,0 1,1-1,1 0,1 1,0-1,1 0,1 0,3 6,-5-18,0 0,1 0,0-1,0 1,0-1,0 1,0-1,1 0,0 0,-1-1,1 1,0-1,0 1,1-1,-1-1,0 1,1 0,-1-1,1 0,-1 0,1-1,-1 1,1-1,0 0,0 0,119-19,-106 9,-1 0,0 0,0-2,-1 0,0-1,-2 0,1-1,-2-1,1-1,-2 1,-1-2,0 0,0 0,2-9,-16 32,1 0,-1 1,2-1,-1 1,1-1,0 1,0 0,0 0,1-1,0 1,1 0,-1 0,1-1,1 1,-1-1,1 1,0-1,1 1,0-1,0 0,0 0,0 0,1-1,0 1,0-1,1 0,-1 0,3 2,1-2,0 0,0-1,0 1,0-1,1-1,-1 0,1 0,0 0,0-1,0-1,0 0,1 0,-1 0,0-1,0-1,1 0,-1 0,0 0,0-1,0-1,0 0,-1 0,1 0,-1-1,3-2,21-11,-1-1,0-2,-1-1,-1-1,-2-2,0 0,-1-2,-2-1,0-1,-2-1,-2-1,0-1,3-9,-10 17,-1 0,-1-1,-1 0,-1 0,-2-1,0 0,-1-1,-2 1,0-1,-2 0,-1 0,-1 0,-1 0,-2 0,-4-25,5 46,1 0,-1-1,0 2,0-1,0 0,-1 0,1 1,-1-1,0 1,-1 0,1 0,-1 0,1 0,-1 1,0-1,-1 1,1 0,-1 0,1 1,-1 0,0-1,0 1,0 1,0-1,0 1,0 0,0 0,-1 0,1 1,0 0,-1 0,1 0,0 1,0-1,-1 1,1 1,-4 1,-1 0,1 1,1 0,-1 1,1 0,-1 0,1 1,1 0,-1 1,1-1,0 1,1 1,0-1,0 1,0 0,1 1,0-1,1 1,0 0,0 0,1 0,0 1,-5 19,0 0,2 1,1 0,2 0,1 0,1 7,0-6,2 0,1 0,1 0,2 0,1-1,2 1,0-2,2 1,2-1,10 20,-14-31,0-1,1 0,1 0,0-1,1-1,1 1,1-2,0 0,1 0,0-1,1-1,0 0,1-1,14 7,-13-14,-5-5</inkml:trace>
  <inkml:trace contextRef="#ctx0" brushRef="#br0" timeOffset="10097.947">9370 770,'-269'110,"205"-58,63-51,0 1,0 0,-1-1,1 1,0 0,1 0,-1 0,0 0,0 0,1 0,-1 0,1 0,0 1,0-1,0 0,0 0,0 0,0 0,0 0,1 0,-1 0,1 0,-1 0,1 0,0 0,0 0,0 0,0 0,0 0,0 0,1-1,-1 1,0-1,1 1,-1-1,2 1,3 1,1 0,0 0,0 0,1-1,-1-1,0 1,1-1,-1 0,1-1,0 1,-1-2,1 1,-1-1,1 0,-1-1,0 1,1-2,-1 1,0-1,4-2,-3 3,183-75,-187 75,-1 1,0 0,0 0,1 1,-1-1,0 1,1-1,-1 1,0 0,1 1,-1-1,0 0,1 1,-1 0,0 0,0 0,1 0,-1 0,0 1,0-1,0 1,-1 0,1 0,0 0,-1 0,1 1,-1-1,0 0,0 1,0 0,0 0,0-1,0 1,-1 0,1 0,-1 1,1 1,-1 1,1 1,0 0,0-1,1 1,0-1,0 0,0 0,1 0,0 0,0 0,1-1,0 0,-1 0,2 0,-1-1,0 0,1 0,0 0,0 0,0-1,0 0,1 0,-1-1,1 0,0 0,-1-1,1 1,0-1,0-1,0 1,0-1,0-1,1 1,7-7,0-1,0 0,-1-1,-1 0,1-1,-2-1,1 0,-1 0,-1-1,0-1,-1 0,0-1,6-12,8-13,-2-2,-2 0,-2-2,-1 0,-2-1,-3 0,-1-1,-2 0,-3-1,-1 0,-2 0,-3-26,0 45,1-7,-1-1,-2 1,-2 0,0 0,-9-25,14 58,-1 0,0 0,0 0,0 0,0 0,0 0,0 0,0-1,0 1,0 0,-1 0,1 0,0 0,-1 0,1 0,0 0,-1 0,0 0,1 0,-1 1,1-1,-1 0,0 0,0 0,0 1,1-1,-1 0,0 1,0-1,0 1,0-1,0 1,0-1,0 1,0 0,0-1,0 1,0 0,0 0,0 0,-1 0,1 0,0 0,0 0,0 0,0 0,0 0,0 1,0-1,0 1,0-1,0 0,0 1,0 0,0-1,0 1,0-1,1 1,-1 0,0 0,0 0,0 0,-4 11,0 0,1 0,0 0,1 0,0 1,1 0,1-1,0 1,1 0,0-1,1 1,0 2,0 14,4 42,4 0,3-1,2-1,23 64,-34-125,108 391,-110-399,1 11,1-1,-2 0,1 1,-1-1,-1 1,0-1,0 1,-1-1,-1 7,1-16,1 0,-1 0,1 0,-1 0,0 0,1 0,-1-1,0 1,1 0,-1 0,0-1,0 1,0 0,0-1,0 1,0-1,1 0,-1 1,0-1,0 1,-1-1,1 0,0 0,0 0,0 0,0 0,0 0,0 0,0 0,0 0,0 0,0 0,0-1,0 1,0 0,0-1,0 1,0-1,0 1,0-1,0 0,1 1,-1-1,0 0,0 1,1-1,-1 0,0 0,0-1,0 2,-13-10</inkml:trace>
  <inkml:trace contextRef="#ctx0" brushRef="#br0" timeOffset="10315.411">9624 630,'48'-5,"40"-2,14 1,-5 1,-9 1,-16 2,-9 1,-12 0,-8 1,-8 6,-5 0,-2 1,-2-2,-5 3,-1 1,-4-2</inkml:trace>
  <inkml:trace contextRef="#ctx0" brushRef="#br0" timeOffset="10517.956">10753 855,'0'33,"10"12,3-2</inkml:trace>
  <inkml:trace contextRef="#ctx0" brushRef="#br0" timeOffset="10717.726">10697 432,'5'-5,"6"8,1 4</inkml:trace>
  <inkml:trace contextRef="#ctx0" brushRef="#br0" timeOffset="10971.872">11205 743,'-14'15,"0"1,2 1,0 0,1 1,0 1,2-1,0 1,1 1,1 0,1 0,-1 8,6-25,0 1,0-1,0 1,0-1,0 1,1 0,0-1,0 1,0 0,0-1,0 1,1-1,-1 1,1 0,0-1,0 1,1-1,-1 0,1 1,0-1,-1 0,1 0,1 0,-1 0,0 0,1-1,-1 1,1-1,0 1,0-1,0 0,0 0,0-1,0 1,1 0,-1-1,1 0,-1 0,1 0,-1 0,1-1,0 1,-1-1,1 0,1 0,10-3,0-1,0 0,-1-1,1 0,-1-1,0-1,-1 0,1-1,-2-1,1 0,-1-1,0 0,-1 0,0-1,-1-1,0 0,-1 0,-1-1,1 0,-2-1,0 0,-1 0,0 0,-1-1,-1 1,0-1,-1-1,0 1,-2 0,1-14,-2 24,-1 0,0 0,0 0,0 0,0 0,-1 0,0 0,0 1,0-1,-1 1,1-1,-1 1,0 0,0 0,-1 0,1 0,-1 1,0-1,0 1,0 0,0 0,0 1,-1-1,0 1,1 0,-1 0,0 0,0 1,0 0,0 0,0 0,0 0,0 1,0 0,0 0,0 0,0 1,0 0,0 0,0 0,0 0,-1 1,-13 5</inkml:trace>
  <inkml:trace contextRef="#ctx0" brushRef="#br0" timeOffset="11333.441">11712 940,'31'-51,"3"2,1 1,2 1,20-16,-56 61,1 0,-1 0,0 0,1 0,-1 0,1 0,-1 1,1-1,0 1,0-1,0 1,0-1,0 1,0 0,0 0,0 0,0 0,1 1,-1-1,0 0,1 1,-1 0,0-1,1 1,-1 0,0 0,1 0,-1 1,0-1,1 1,-1-1,0 1,1 0,-1 0,0 0,0 0,0 0,0 0,0 0,0 1,0-1,0 1,-1 0,1-1,-1 1,2 1,19 40,-20-36,0 0,1-1,0 1,1-1,0 0,0 0,0 0,0 0,1-1,0 0,0 1,1-2,0 1,-1-1,1 0,1 0,5 3,-2-4,0-1,-1 1,1-2,0 1,0-2,1 1,-1-1,0 0,0-1,0-1,0 1,0-2,-1 1,1-1,0-1,-1 0,0 0,0 0,0-2,-1 1,6-5,-1 0,1 0,-2-2,0 1,0-2,-1 0,0 0,-1 0,-1-2,0 1,-1-1,-1 0,4-10,-3 0</inkml:trace>
  <inkml:trace contextRef="#ctx0" brushRef="#br0" timeOffset="16918.051">17808 686,'-3'18,"1"0,1 0,0 1,1-1,1 0,1 0,1 0,0 0,1 0,1 0,1-1,1 0,0 0,5 8,-11-23,1 1,-1-1,1 0,0 0,-1 0,1 0,0 0,0 0,0 0,0-1,1 1,-1-1,0 1,1-1,-1 0,1 0,-1 0,1 0,-1-1,1 1,0-1,-1 1,1-1,0 0,-1 0,1 0,0-1,-1 1,1-1,0 1,-1-1,1 0,-1 0,1 0,-1 0,3-1,1-2,0 0,0-1,0 1,0-1,-1 0,0-1,0 1,0-1,-1 0,1 0,-1 0,2-7,0 2,-1-1,0 0,-1 0,-1 0,0 0,0 0,-2-1,1 1,-1-1,-1 1,0-1,-1 1,-1-1,0 1,0-1,-1 1,-1 0,0 0,0 0,-1 1,-1 0,0 0,0 0,-1 0,-1 1,-4-4,11 13,1 1,-1 0,1-1,-1 1,1 0,-1-1,1 1,-1-1,1 1,-1-1,1 1,0-1,-1 1,1-1,0 1,-1-1,1 1,0-1,0 0,-1 1,1-1,0 0,0 1,0-1,0 1,0-1,0 0,0 1,0-1,0 0,0 1,0-1,1 0,-1 1,0-1,0 1,1-1,-1 1,0-1,1 0,-1 1,0-1,1 1,-1-1,1 1,-1 0,1-1,-1 1,1-1,-1 1,1 0,-1-1,1 1,0 0,-1 0,1 0,-1-1,1 1,0 0,-1 0,1 0,0 0,-1 0,1 0,0 0,11-6,20-18,-2-1,0-1,-2-1,-1-1,-2-2,0-1,19-32,-42 60,13-19,0 0,-1 0,-1-1,-1-1,-2 0,0-1,-1 0,4-22,-12 44,0-1,-1 1,1 0,-1 0,0-1,1 1,-1 0,-1-1,1 1,0 0,-1-1,0 1,0 0,0 0,0 0,0 0,0-1,-1 1,-26 35,21-3,1 0,1 0,1 0,2 1,1-1,1 1,2-1,3 22,15 101,7 0,36 109,30 168,-85-377,6 32,-4 1,-3 1,-4 21,-4-81,0 0,-2 0,-1-1,-1 1,-1-1,-2 0,0 0,-2-1,0 0,-2-1,0 0,-14 17,-70 58,93-95,0-1,0 0,0 0,-1 0,1 0,0-1,-1 1,0-1,1 0,-1 0,0-1,1 1,-1-1,0 1,0-1,0 0,1-1,-1 1,0 0,0-1,1 0,-1 0,0 0,1-1,-1 1,1-1,0 0,-1 0,1 0,0 0,0-1,0 1,-2-3,-2-6,1 0,0 0,1-1,1 1,-1-1,2 0,0-1,0 1,1 0,0-1,1 0,1 1,0-1,1 1,1-11,-1-3,-2-12,2 1,2-1,1 0,2 1,2-1,1 2,13-35,-8 41</inkml:trace>
  <inkml:trace contextRef="#ctx0" brushRef="#br0" timeOffset="17823.445">18993 1081,'19'-28,"-2"-4,2 2,1 0,1 1,1 1,2 0,1 2,1 1,1 2,1 0,1 2,1 1,1 1,3 0,94-9,-126 26,1 1,0 0,0 1,0-1,-1 1,1-1,0 1,0 0,0 0,0 0,0 0,0 0,0 1,0 0,0-1,-1 1,1 0,0 0,0 0,-1 1,1-1,-1 1,1 0,-1-1,0 1,0 0,1 0,-1 0,-1 1,1-1,0 0,0 1,-1-1,0 1,1 0,-1-1,0 1,0 0,-1 0,1 0,0 0,-1-1,0 1,0 0,1 0,-2 0,1 0,-2 18,-1 1,-1-1,-1-1,-1 1,0-1,-2 0,0 0,-2-1,0 0,-6 8,7-11,-1 1,-1-1,0 0,-1-1,0-1,-2 0,1 0,-2-1,0-1,0-1,-1 0,0-1,-1 0,0-2,-1 0,0-1,-5 1,20-7,0 0,1 0,-1-1,0 1,1-1,-1 1,0-1,0 0,1-1,-1 1,0 0,1-1,-1 1,0-1,1 0,-1 0,1 0,-1 0,1 0,-1-1,1 1,0-1,0 1,-1-1,1 0,0 0,1 0,-1 0,0 0,1 0,-1-1,1 1,0-1,-1 1,1-1,0 1,1-1,-1 0,0 1,1-2,-3-21,2 1</inkml:trace>
  <inkml:trace contextRef="#ctx0" brushRef="#br0" timeOffset="18250.332">19813 940,'31'-17,"0"-1,0-2,-2-1,-1-1,0-1,-2-2,7-9,-31 33,1-1,-1 0,0 1,-1-1,1 0,0 0,-1 0,1-1,-1 1,1 0,-1 0,0-1,0 1,0-1,0 1,-1-1,1 1,-1-1,1 1,-1-1,0 0,0 1,0-1,0 0,-1 1,1-1,-1 1,1-1,-1 1,0-1,0 1,0-1,0 1,-1 0,1-1,-1 1,1 0,-1 0,0 0,1 0,-1 1,0-1,-1 0,1 0,-8 1,1 1,0-1,0 1,0 1,0 0,0 0,0 1,0 0,0 0,0 1,0 1,1-1,0 1,0 1,0-1,0 1,1 1,-1-1,1 1,1 1,-1-1,1 1,-3 5,0-2,2 1,-1-1,1 1,1 1,0-1,1 1,0 0,0 1,2-1,-1 1,2 0,0-1,0 1,1 0,1 0,0 0,1 9,0-17,-1 1,1 0,1 0,-1 0,1 0,0-1,0 1,1-1,0 0,0 0,0 0,0 0,1 0,0 0,0-1,0 0,0 0,1 0,0 0,-1-1,1 0,1 0,-1 0,0 0,4 0,8 3,0-1,0-1,1 0,-1-2,1 0,0 0,17-2,61-7,-70 0</inkml:trace>
  <inkml:trace contextRef="#ctx0" brushRef="#br0" timeOffset="18734.451">20236 1053,'247'-304,"-242"299,-2 2,-1-1,1 1,0 0,-1 0,1 0,1 0,-1 1,0-1,1 1,-1 0,1 0,0 0,-1 1,1-1,0 1,0 0,0 0,0 0,0 0,2 1,-4 3,0 0,0 0,-1 0,0 0,0 1,0-1,0 0,0 1,0-1,-1 1,0-1,0 0,0 1,0-1,0 1,-1-1,1 1,-1-1,0 1,0-1,0 0,-1 0,1 0,-1 1,1 0,-14 35,12-33,0 0,0 0,0 0,0 0,1 0,0 1,1-1,-1 1,1-1,0 1,1 0,0-1,0 1,0 0,1 0,0-1,0 1,1-1,-1 1,2-1,-1 0,1 1,2-5,0 0,0-1,-1 1,2-1,-1 0,0-1,0 1,0-1,0 0,0-1,0 1,0-1,1 0,-1 0,0 0,-1-1,1 0,0 0,0 0,-1 0,1-1,-1 0,0 0,0 0,0 0,0-1,-1 0,2 0,4-3,181-136,-188 142,-1-1,1 0,0 1,-1-1,1 1,0-1,0 1,0 0,0 0,0 0,0 0,0 0,0 0,1 1,-1-1,0 1,0-1,1 1,-1 0,0 0,1 0,-1 0,0 0,0 1,1-1,-1 1,0-1,0 1,0 0,1 0,-1 0,0 0,0 0,0 0,-1 1,1-1,0 1,0-1,-1 1,1-1,-1 1,0 0,1 0,-1 0,0 0,0 0,0 0,0 0,0 0,-1 1,1-1,-1 0,1 0,-1 3,-6 61,4-58,0-1,1 0,0 1,0-1,1 1,0 0,0-1,1 1,0-1,0 0,1 1,1 3,7 8</inkml:trace>
  <inkml:trace contextRef="#ctx0" brushRef="#br0" timeOffset="19104.172">21195 968,'38'-15,"0"-1,-2-2,0-2,-1-1,-1-2,8-7,-39 28,0 1,1-1,-1 0,0-1,0 1,0 0,-1-1,1 0,-1 0,1 0,-1 0,0 0,0 0,0 0,0-1,-1 1,0-1,1 1,-1-1,0 1,-1-1,1 0,-1 0,1 1,-1-1,0 0,-1 0,1 1,-1-1,1 0,-1 1,0-1,0 0,-1 1,1-1,-1 1,0 0,0 0,0-1,0 1,0 0,-1 1,1-1,-1 0,0 1,0-1,-6-1,0 0,0 1,0 0,-1 0,1 1,-1 0,1 0,-1 1,0 1,1 0,-1 0,0 1,1 0,-1 0,0 1,1 1,0 0,0 0,-1 0,2 1,-1 1,0 0,1 0,0 0,0 1,1 0,-3 3,0 0,0 0,1 1,1 0,-1 0,2 0,-1 1,2 1,-1-1,2 1,-1 0,2 0,-1 1,2 0,0-1,0 1,1 0,1 0,0 1,1-1,1 8,2-13,0 1,1-1,1 1,0-1,0-1,0 1,1-1,0 0,0 0,1-1,0 1,0-1,0-1,1 0,0 0,0 0,0-1,1 0,-1-1,1 0,0 0,0-1,0 0,0 0,1-1,-1 0,6-1,120-4,-108-3</inkml:trace>
  <inkml:trace contextRef="#ctx0" brushRef="#br0" timeOffset="19419.076">22239 544,'-32'14,"1"1,1 2,0 0,1 2,1 2,1 0,1 2,-9 10,32-30,1-1,-1 0,0 1,0 0,1-1,0 1,-1 0,1 0,0 0,1 1,-1-1,0 0,1 1,0-1,0 1,0 0,0-1,1 1,-1 0,1-1,0 1,0 0,0-1,0 1,1 0,0-1,0 1,0 0,0-1,0 1,1-1,-1 0,1 1,2 2,1-2,0 0,1 0,-1 0,1-1,0 0,0 0,0-1,1 1,-1-1,0 0,1-1,3 1,62 27,-70-27,0-1,-1 0,1 1,-1-1,1 1,-1 0,1-1,-1 1,0 0,0 0,0 0,0 0,0 0,0 0,-1 0,1 0,-1 0,1 0,-1 0,0 1,0-1,0 0,0 0,0 0,0 0,-1 0,1 1,-1-1,1 0,-1 0,0 0,0 0,0 0,0 0,0-1,0 1,-1 0,1 0,-1-1,1 1,-1-1,1 1,-3 0,-80 53,-63-1,122-49</inkml:trace>
  <inkml:trace contextRef="#ctx0" brushRef="#br0" timeOffset="19716.978">22550 263,'-10'38,"-7"32,-2 14,3-3,0-10,1-8,5-9,-2-10,2-2,2-4,2-3,3-4,2-1,1-1,0-1,0-1,5 1,2-5</inkml:trace>
  <inkml:trace contextRef="#ctx0" brushRef="#br0" timeOffset="20468.035">22239 770,'48'-5,"18"-4,1 3,1 3,-1 3,36 6,-79-2,0 2,-1 0,0 1,0 2,0 0,5 5,-16-12,0 0,0-1,0 0,1-1,-1-1,0 0,0 0,0-1,0-1,-1 0,1-1,-1 0,0 0,0-1,0-1,0 0,-1 0,0-1,0-1,-1 1,1-3,42-41,-51 49,0 1,0-1,0 0,0 1,-1-1,1 0,0 1,-1-1,0 0,1 0,-1 1,0-1,0 0,0 0,0 0,0 1,-1-1,1 0,0 0,-1 1,0-1,1 0,-1 1,0-1,0 0,0 1,0-1,0 1,0 0,0-1,0 1,0 0,-1-1,1 1,-1 0,1 0,-1 0,0 0,-6-2,-1 1,0 0,1 0,-1 1,0 0,0 0,0 1,-1 1,1-1,0 1,1 1,-1 0,0 0,0 0,1 1,-1 1,1-1,0 1,0 1,-1 0,-3-1,0-1,1 2,-1-1,1 2,0 0,0 0,1 1,0 0,0 0,0 1,1 1,0 0,1 0,0 0,0 1,1 1,1-1,-1 1,2 0,0 0,0 1,1 0,-3 10,8-14,1 0,0 0,1 0,-1 0,1-1,1 1,-1-1,1 0,1 0,-1 0,1 0,0-1,1 0,0 0,0 0,0-1,0 0,1 0,0 0,0-1,0 0,1-1,-1 0,1 0,0 0,0-1,0 0,0 0,0-1,6 0,15 2,0-1,-1-2,1-1,0-1,-1-1,0-2,1 0,-2-2,1-1,-1-2,0 0,22-14,-15 8,-2-1,0-1,-1-2,-1-2,-1 0,-1-2,-1-1,13-17,-32 34,0-1,-1 0,0-1,0 0,-1 0,0 0,-1-1,0 0,-1 0,0 0,-1 0,0-1,0 0,-2 1,1-1,-1 0,-1-5,-1 14,0-1,-1 1,1-1,-1 1,0 0,1 0,-2 0,1 0,0 0,0 0,-1 1,0-1,1 1,-1 0,0-1,0 1,0 1,0-1,-1 0,1 1,0-1,-1 1,1 0,-1 0,1 1,-1-1,0 1,1 0,-1 0,0 0,1 0,-1 0,1 1,-1 0,0-1,1 1,0 1,-1-1,1 0,0 1,-1 0,1 0,0 0,0 0,0 0,0-1,0 0,0 1,0-1,1 1,-1-1,0 1,0 0,1 0,-1 0,1 0,0 1,0-1,0 1,0-1,0 1,0 0,1 0,-1-1,1 1,0 0,-1 0,2 1,-1-1,0 0,1 0,-1 0,1 1,0-1,0 0,0 0,0 0,1 1,0-1,-1 0,1 0,0 0,0 0,1 0,-1 0,1 0,-1 0,1 0,0-1,0 1,0-1,0 0,1 1,-1-1,0 0,1 0,1 1,38 24,33 35,-69-51,0 0,-1 1,-1 0,0 0,0 0,-1 1,-1-1,0 1,0-1,-2 1,1 0,-2 0,0-1,0 1,-1-1,-1 1,0-1,-3 9,5-17,-2 3,0 0,1 1,0-1,0 1,1-1,0 1,0 0,1-1,0 1,0 0,1-1,0 1,0 0,1-1,0 1,0-1,1 0,0 0,0 0,1 0,0 0,0-1,0 1,3 1,9 0</inkml:trace>
  <inkml:trace contextRef="#ctx0" brushRef="#br0" timeOffset="15013.037">15269 799,'10'3,"0"-1,0-1,0 0,0 0,1-1,-1 0,0-1,0 0,0-1,1 0,-1 0,-1-1,1 0,0-1,-1 0,0-1,0 0,0 0,0-1,-1 0,0 0,5-6,-5 4,1-1,-1 0,-1-1,1 0,-2 0,1-1,-2 1,1-1,-1-2,-4 10,0 0,0 0,0 0,0-1,-1 1,1-1,-1 1,0 0,0-1,0 1,0 0,-1-1,0 1,1 0,-1-1,0 1,0 0,-1 0,1 0,-1 0,0 0,0 0,0 0,0 1,0-1,0 0,-1 1,1 0,-1 0,0 0,1 0,-1 0,-3-1,2 1,-1-1,0 1,-1 0,1 1,0-1,0 1,-1 0,1 0,-1 1,1 0,-1 0,1 0,-1 0,1 1,0 0,-1 0,1 0,0 1,0 0,0 0,0 0,0 1,0 0,-99 80,97-76,1 0,0 1,1 0,-1 0,1 0,1 0,0 1,0 0,1 0,0 0,0 0,1 1,0-1,1 1,0-1,0 1,1-1,1 1,-1-1,2 1,-1-1,1 1,1-1,-1 0,2 0,-1 0,1 0,1 0,-1-1,1 0,1 0,0 0,0-1,2 2,5 0,1-1,0 0,1-1,0-1,0 0,0-1,1-1,-1 0,1-1,0-1,0 0,1-1,-1-1,0 0,0-2,0 0,0 0,0-1,0-1,-1-1,0 0,15-8,46-34,-58 33</inkml:trace>
  <inkml:trace contextRef="#ctx0" brushRef="#br0" timeOffset="15432.225">15749 940,'164'-172,"-147"155,0-1,-1 0,-2-2,1 1,-2-2,10-20,-24 41,1 0,-1 0,1 0,0 0,-1 0,1 0,-1 0,1 0,0 0,-1 0,1-1,-1 1,1 0,0 0,-1 0,1-1,0 1,-1 0,1 0,0-1,-1 1,1 0,0 0,0-1,0 1,-1 0,1-1,-2 8,0-1,0 1,1 0,0 0,0 0,0 0,1 0,0 0,1 0,0 0,0 0,0 0,1 0,0 0,0 0,0-1,1 1,0-1,1 0,-1 0,1 0,0 0,1-1,0 1,-1-1,1 0,1-1,-1 1,1-1,0 0,0-1,0 1,0-1,1 0,-1-1,1 1,0-1,0-1,5 2,0-5,0-1,-1 1,1-2,-1 1,0-2,0 1,0-2,-1 1,0-2,0 1,0-1,-1-1,0 1,0-2,-1 1,0-1,-1 0,1-1,-2 0,6-10,42-76,-44 77</inkml:trace>
  <inkml:trace contextRef="#ctx0" brushRef="#br0" timeOffset="15871.022">16736 657,'-17'14,"0"1,1 0,0 2,1-1,1 2,1 0,0 1,2 0,0 0,1 2,-3 8,12-26,0 0,0 1,0-1,1 1,-1-1,1 1,0-1,0 1,0-1,1 0,-1 1,1-1,-1 1,1-1,0 0,1 1,-1-1,1 0,-1 0,1 0,0 0,0 0,0 0,0-1,1 1,-1-1,1 1,-1-1,1 0,0 0,0 0,0-1,0 1,0-1,1 1,-1-1,1 0,6 2,0 0,0 0,1-1,-1-1,1 0,0 0,-1-1,1-1,-1 1,1-2,9-1,3-6,-1-1,0 0,0-2,-2 0,1-1,-2-2,0 0,0 0,-1-2,-1 0,-1-2,-1 1,0-2,-2 0,0 0,-1-2,-1 1,0-5,-3 11,-1-1,-1 1,-1-1,0 0,-1-1,-1 1,0-1,-1 0,-1 1,0-1,-2 0,0 0,-1 1,0-1,-1 0,-1 1,-1 0,0 0,-1 0,-1 1,0 0,-1 0,-4-5,9 16,-1 0,1-1,0 1,-1 1,0-1,0 0,0 1,-1 0,1 0,-1 0,1 1,-1-1,0 1,0 0,0 0,0 1,0 0,-1 0,1 0,0 0,-1 1,1 0,0 0,-1 0,1 1,0 0,-1 0,1 0,0 1,0-1,0 1,0 0,0 1,1-1,-1 1,1 0,-1 0,1 1,0-1,0 1,1 0,-1 0,1 0,0 0,-2 3,-2 7,0-1,1 1,0 0,1 0,1 0,1 1,0 0,0-1,2 1,0 0,0 0,1 0,1 0,1 0,3 13,2 8,2-1,1 0,2-1,1-1,2 1,2-1,0 1,2-2,1 0,2-2,1 0,1-1,1-2,14 11,-7-9,-3-4</inkml:trace>
  <inkml:trace contextRef="#ctx0" brushRef="#br0" timeOffset="14071.238">13631 714,'-3'-7,"-1"0,1 0,-2 0,1 0,-1 1,0 0,0 0,-1 0,1 1,-1 0,0 0,-1 0,1 1,-1 0,0 0,0 1,-1 0,1 0,0 1,-1-1,0 2,0-1,1 1,-1 0,0 1,0 0,0 0,0 1,0-1,1 2,-1-1,0 1,1 1,-1-1,1 1,0 0,-3 3,1 0,0 0,1 1,0 0,0 0,1 1,0 0,0 0,1 1,0 0,1 0,0 0,0 1,1 0,0 0,1 0,0 0,0 0,1 1,1-1,0 1,0 0,1-1,0 1,1 1,0-9,0 0,0 0,1 0,-1 0,1 0,0 0,0 0,0 0,0 0,1-1,-1 1,1-1,-1 0,1 0,0 0,0 0,0 0,0-1,0 1,0-1,0 0,1 0,-1 0,0 0,1 0,-1-1,1 0,-1 1,0-1,1 0,104-20,-77 11,-1-2,0-1,-1-2,0-1,-1-1,-1-1,0-1,-2-2,18-17,-42 38,-1-1,0 0,0 1,0-1,0 1,1-1,-1 0,0 1,0-1,1 0,-1 1,0-1,1 0,-1 0,0 1,1-1,-1 0,0 0,1 0,-1 1,1-1,-1 0,0 0,1 0,-1 0,1 0,-1 0,1 0,-1 0,0 0,1 0,-1 0,1 0,-1 0,1 0,-1 0,0 0,1-1,-1 1,1 0,-1 0,0 0,1-1,-1 1,0 0,1 0,-1-1,0 1,0 0,1-1,-1 1,0 0,0-1,1 1,-1-1,0 1,0 0,0-1,0 1,0-1,1 1,-1 0,0-1,-7 35,6-32,-3 7,1 0,0 1,0-1,1 1,0-1,1 1,0 0,1 0,-1 0,2 0,0-1,0 1,0 0,2 0,-1-1,1 0,0 1,1-1,0 0,1 0,3 4,-3-8,0 1,0-2,1 1,0-1,0 0,0 0,0 0,1-1,-1 0,1 0,0-1,0 0,0 0,0-1,0 1,1-2,-1 1,0-1,0 0,1 0,-1-1,0 0,0-1,0 1,0-1,0-1,0 1,0-1,-1 0,1-1,4-2,14-11,0-2,0 0,-2-1,0-1,-2-1,0-1,-2-1,0-1,7-15,0 1,-1-1,-2-1,-2 0,-2-2,-2 0,-1-1,-3-1,-1 0,-3-1,-1 0,-3-1,-1 1,-3-4,-1 45,1 0,-1 1,1 0,-1-1,0 1,0 0,-1-1,1 1,-1 0,0 0,0-1,0 1,-1 0,0 0,1 0,-1 0,-1 1,1-1,-1 0,1 1,-2-2,0 6,1 0,0 0,0 1,0-1,0 1,0 0,0 0,1 0,-1 0,1 0,-1 0,1 1,0-1,0 1,0 0,0-1,0 1,0 0,1 0,0 0,-1 0,1 1,0-1,0 2,-19 50,1 0,4 1,1 1,3 0,3 1,2 0,3 0,3 38,25 145,-11-118,-14-118</inkml:trace>
  <inkml:trace contextRef="#ctx0" brushRef="#br0" timeOffset="14314.623">13914 403,'43'0,"38"0,16-4,4-3,-4 1,-4 2,-9-5,-5 1,-5 0,-11 3,-16 1</inkml:trace>
  <inkml:trace contextRef="#ctx0" brushRef="#br0" timeOffset="23902.706">0 1842,'76'-18,"0"4,1 2,1 4,-1 4,55 4,455 2,-273 24,-13-14,6 5,147-16,-208-3,476 2,-195-27,432-29,-5-1,-231 28,79 0,1867 30,-1598-1,-472-27,-268 26,254-10,516-8,-743 20,736-1,-390 30,847-31,-959-27,-83 16,55-6,-40-9,584 27,-471 28,951-27,-820-1,-718 5,-32 1</inkml:trace>
</inkml:ink>
</file>

<file path=ppt/ink/ink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6:54.94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0,'22'59,"-19"-38,-1 1,-1-1,0 0,-2 1,-1-1,0 0,-2 0,-4 17,6-26,1 0,0 0,0 1,2-1,-1 0,2 0,0 0,0 0,1 1,7 52,3 11,-10-65,0 0,0 0,-2 0,1 1,-1-1,-1 1,0-1,-1 1,0-1,-1 1,0 0,-5 16,1 0,2 0,1 1,1-1,2 1,0-1,3 11,8-3,-4-31</inkml:trace>
</inkml:ink>
</file>

<file path=ppt/ink/ink5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30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1031,'24'-1,"1"-1,-1 0,0-2,0-1,-1-1,1-1,-1-1,-1 0,0-2,0-1,-1-1,4-3,-9-1,-1 0,0-2,-2 0,0 0,-1-1,0-1,-2 0,0 0,-2-1,0 0,-1-1,-1 1,0-7,2 1,5-18,-28 60,6-2,1 0,0 1,1 0,1 1,0 0,1 0,1 0,0 0,1 1,0-1,2 1,0 0,0 0,2-1,0 1,1 2,0-12,0-1,1 0,0 0,0 0,0 0,0 0,1-1,0 0,0 0,0 0,0 0,1 0,-1-1,1 0,0 0,0 0,0 0,1-1,-1 0,0 0,1 0,0-1,-1 0,1 0,0-1,3 1,6 0,0-1,0 0,0-1,-1 0,1-2,0 1,-1-2,0 0,13-5,160-78,-174 81,-1 0,1-1,-1-1,0 0,0 0,-1-1,-1-1,1 0,-1 0,-1-1,0 0,-1-1,0 0,0 0,-2 0,1-1,0-4,-7 16,1-1,0 0,0 0,-1 0,1 0,-1 0,0 0,1 0,-1 0,0 0,0 0,0 0,-1 0,1-1,0 1,-1 0,0 1,1-1,-1 0,0 0,0 0,0 0,0 0,0 1,0-1,0 0,-1 1,1-1,-1 1,1 0,-1-1,0 1,1 0,-1 0,0 0,0 0,0 0,1 1,-1-1,0 0,0 1,0 0,0-1,0 1,-1 0,1 0,0 0,0 0,0 0,-1 1,-3 1,0-1,0 1,1 0,-1 1,1 0,0-1,0 2,0-1,0 1,1-1,-1 1,1 0,0 1,0-1,0 1,1 0,0 0,0 0,0 0,0 1,1-1,0 1,0-1,0 1,1 0,0 0,0-1,0 1,1 0,0 0,0 0,1 0,-1 0,1 0,0 0,1 0,0-1,0 1,0-1,0 1,1-1,0 0,0 0,0 0,1 0,2 2,8 1,1-1,0-1,1-1,-1 0,1 0,0-2,0 0,0-1,1-1,-1 0,0-1,1-1,-1 0,0-1,0-1,0-1,0 0,0-1,-1-1,0 0,0-1,-1 0,0-2,0 1,4-5,1 1,-1-1,0 0,-1-2,-1 0,0 0,-1-2,-1 0,0 0,-1-2,2-4,-14 21,1 1,-1-1,0 1,1-1,-1 1,0-1,0 0,0 0,0 0,-1 1,1-1,0 0,-1 0,1 0,-1 0,0 0,1 0,-1 0,0 0,0 0,-1 0,1 0,0 0,-1 0,1 0,-1 0,0 0,1 0,-1 0,0 0,0 0,0 1,0-1,-1 0,1 1,0-1,-1 1,1 0,-1-1,1 1,-1 0,0 0,0 0,1 0,-1 0,0 0,0 0,0 1,0-1,0 1,0 0,0-1,-2 1,-3 1,-1 1,1 0,0 0,0 1,0-1,0 2,1-1,-1 1,1 0,0 0,0 0,0 1,1 0,-1 1,1-1,0 1,1 0,-1 0,1 0,1 0,-1 1,1 0,0 0,1 0,-1 0,1 0,1 0,-1 1,1-1,1 1,-1-1,1 1,1-1,-1 0,1 1,0-1,1 1,0-1,0 0,1 0,0 0,3 6,4 3,0 0,2 0,-1-2,2 1,0-1,1-1,0 0,1-1,1-1,0 0,0-1,1-1,0 0,24 2,-26-13</inkml:trace>
  <inkml:trace contextRef="#ctx0" brushRef="#br0" timeOffset="262.884">395 240,'793'0,"-657"21,-135-21,-1 0,1 0,0 0,-1 0,1 0,-1-1,1 1,0 0,-1 0,1 0,-1-1,1 1,-1 0,1-1,-1 1,1 0,-1-1,1 1,-1-1,0 1,1-1,-1 1,0-1,1 1,-1-1,0 1,1-1,-1 1,0-1,0 1,0-1,0 0,1 1,-1-1,0 1,0-1,0 0,0 1,-1-1,1 1,0-1,0 1,0-1,0 0,0 1,-1-1,1 1,0-1,-1 1,1-1,0 1,-1-1,1 1,0-1,-1 1,1 0,-1-1,1 1,-1-1,1 1,-1 0,0 0,-30-27,-192-118,198 96,27 36</inkml:trace>
  <inkml:trace contextRef="#ctx0" brushRef="#br0" timeOffset="263.884">2342 494,'-44'87,"5"-30,-3-2,-3-2,-2-2,-2-2,-33 25,16-13,50-58,28-34,-11 28,23-51,-12 29</inkml:trace>
  <inkml:trace contextRef="#ctx0" brushRef="#br0" timeOffset="505.277">2032 439,'1'16,"4"-1,1-1,0 0,1 0,1 0,0-1,1 0,0-1,1 0,0 0,1-1,1 0,7 5,10 12,-15-14,0 1,-1 0,0 1,-1 1,-1 0,-1 0,-1 1,0 0,-1 1,-1-1,2 12,-1-6,0-2</inkml:trace>
</inkml:ink>
</file>

<file path=ppt/ink/ink5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6:19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0,'0'1,"0"-1,0 0,0 0,0 1,0-1,0 0,0 0,0 1,1-1,-1 0,0 0,0 1,0-1,0 0,0 0,1 0,-1 1,0-1,0 0,1 0,-1 0,0 0,0 1,0-1,1 0,-1 0,0 0,1 0,-1 0,0 0,0 0,1 0,-1 0,0 0,0 0,1 0,-1 0,0 0,0 0,1 0,-1 0,0 0,1 0,-1 0,0-1,0 1,0 0,1 0,-11 27,-7 4,0-1,-2-1,-1-1,-2-1,0-1,-2-1,-1 0,-1-2,0-1,-2-2,-1 0,0-2,-6 2,10-9</inkml:trace>
</inkml:ink>
</file>

<file path=ppt/ink/ink5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6:48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7,'0'53,"-11"178,-8-33,-9-1,29-68,22-150,-8-7,2 0,1 1,2 0,0 2,1 1,2 0,1 2,0 0,14-8,-35 28,0 0,1 0,-1 0,0 0,1 1,-1-1,1 1,0 0,-1 0,1 0,0 1,-1-1,1 1,0 0,0 0,0 0,-1 0,1 1,0 0,-1 0,1 0,0 0,-1 0,1 1,-1-1,1 1,-1 0,0 0,0 0,0 1,0-1,0 1,-1-1,1 1,-1 0,0 0,1 0,-1 1,-1-1,1 0,0 1,6 10,-1 0,-1 0,0 0,0 1,-2 0,0 0,0 1,-2-1,0 1,0 1,-2-10,1 1,-2-1,1 1,-1 0,0-1,0 1,0-1,-1 0,-1 1,1-1,-1 0,0 0,-1-1,0 1,0-1,0 0,-1 0,0 0,0 0,0-1,-5 4,1-2,-1-1,1 0,-1-1,-1 0,1 0,-1-1,1-1,-1 0,0 0,0-1,0 0,-1-1,1 0,0-1,-1 0,1-1,0-1,0 1,0-2,0 1,-5-3,11 1,1-1,0 1,1-1,-1 0,1 0,0 0,0-1,0 1,1-1,0 1,0-1,0 0,1 0,-1 0,2 0,-1 0,1 0,0 0,0 0,0 0,1 0,0 0,0 0,1 0,-1 0,1 0,1 1,-1-1,1 1,0 0,3-4,6-10</inkml:trace>
  <inkml:trace contextRef="#ctx0" brushRef="#br0" timeOffset="978.516">707 600,'-25'136,"25"-132,0-1,0 1,0 0,0-1,1 1,-1-1,1 1,0-1,0 1,0-1,0 0,1 1,0-1,-1 0,1 0,0 0,1 0,-1 0,0-1,1 1,-1-1,1 0,0 1,0-1,0 0,0-1,0 1,0 0,1-1,-1 0,1 0,-1 0,0 0,1 0,0-1,0 1,10-3,-1 0,0-1,0 0,0-1,0-1,-1 0,1-1,-1 0,-1 0,1-2,-1 1,0-1,-1-1,0 0,4-5,-5 7,94-71,-102 78,0 0,0 0,0 0,1 0,-1 0,0 0,0 0,0 0,0 1,0-1,0 1,0-1,0 1,0-1,0 1,0-1,0 1,0 0,0-1,0 1,-1 0,1 0,0 0,0 0,-1 0,1 0,-1 0,1 0,-1 0,1 0,-1 0,0 0,1 0,-1 0,0 0,0 0,0 1,0-1,0 0,0 0,0 0,0 0,0 0,-1 0,1 1,0-1,-1 0,1 0,-1 0,1 0,-1 0,1 0,-1 0,0 0,1 17,0-13,0 1,1-1,0 0,1 1,-1-1,1 0,0 0,0 0,0 0,1 0,0 0,0 0,0-1,1 0,-1 0,1 0,0 0,0 0,0-1,1 1,-1-1,1 0,0-1,0 1,0-1,0 0,0 0,0-1,1 1,-1-1,1 0,-1-1,1 1,-1-1,1 0,-1-1,1 1,4-2,8-5,-1 0,0-1,-1-1,0-1,0 0,-1-1,0-1,-1 0,0-1,-1 0,-1-1,0-1,-1 0,0 0,-1-1,4-10,2 3,4-9,-1 0,-2-2,-1 0,-2 0,-1-2,-1 0,-3 0,0-1,-3 0,-1 0,-2 0,-1-1,-2 1,-3-17,4 53,-1 0,0 0,1-1,-1 1,0 0,1 0,-1 0,0 0,0 0,0 0,0 0,0 0,0 0,0 0,0-1,-1 1,1 0,0 0,-1 0,1 0,0 0,-1 0,0 0,1 0,-1 0,1 1,-1-1,0 0,0 0,1 0,-1 1,0-1,0 0,0 1,0-1,0 1,0-1,0 1,0-1,0 1,0 0,0 0,0-1,0 1,0 0,-1 0,1 0,0 0,0 0,0 0,0 1,0-1,0 0,0 0,0 1,0-1,0 1,0-1,0 1,0-1,0 1,0 0,0-1,0 2,-4 9,1 0,1 1,0-1,0 1,1 0,0 0,1 0,1 0,0 0,1 0,0 3,0 7,18 180,-12-154,-2 0,-3 1,-1-1,-3 2,1 17,-17 17,13-82,1-6</inkml:trace>
  <inkml:trace contextRef="#ctx0" brushRef="#br0" timeOffset="1231.398">1328 289,'43'0,"34"-4,13-3,-4 1,-12 1,-8 2,-12 1,-9 1,-8 0,-5 1,-4 1,-1-1,-6 0</inkml:trace>
</inkml:ink>
</file>

<file path=ppt/ink/ink5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09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0,'-16'74,"6"144,8-57,-25-20,26-124,1-39,0 6,3-23,2 0,2 1,1 0,2 1,13-33,-11 39,1 0,2 1,1 0,2 1,0 1,15-17,-29 39,-1 1,1-1,0 0,0 1,0 0,1 0,0 0,0 0,0 1,1 0,-1 0,1 1,0-1,0 1,0 0,1 1,-1 0,1 0,-1 0,1 0,-1 1,1 1,0-1,0 1,0 0,0 0,-2 4,0 0,0 1,-1-1,1 1,-1 0,0 0,-1 0,1 1,-1-1,0 1,0 0,-1 0,0 0,0 0,0 0,-1 0,0 1,0 0,1 2,12 58,-17-65</inkml:trace>
</inkml:ink>
</file>

<file path=ppt/ink/ink5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0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0 153,'639'0,"-659"-18,-120-66,84 45,41 28</inkml:trace>
</inkml:ink>
</file>

<file path=ppt/ink/ink5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1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0,'-4'0,"-3"5,1 6,2 6,0 6,7-2,7-5,2-9,4-6,-1-8,-8-3,-10 0,-9 7,-2 9,5 3,5 5,2 0</inkml:trace>
</inkml:ink>
</file>

<file path=ppt/ink/ink5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2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0,6 0,2 0,3 0,1 0,1 0,-1 0,0 0,0 0,0 0,0 0,-1 0,0 0,-9 0,-9 0</inkml:trace>
</inkml:ink>
</file>

<file path=ppt/ink/ink5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2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0,'10'5,"17"2,9-1,3-1,0-1,-2-2,-2-1,-3-1,-1 0,-7-5,-2-1,0-1,0 2,-2 1</inkml:trace>
</inkml:ink>
</file>

<file path=ppt/ink/ink5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3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14,'40'64,"-26"-40,-2 1,-1 0,0 1,-2 0,-2 1,3 13,18 99,-1 3,-26-138,-1 2,1 0,0 0,0-1,0 1,1 0,0 0,0-1,0 1,1-1,0 0,0 0,0 0,1 0,3 4,-6-9,1-1,-1 1,1 0,-1-1,0 1,1-1,-1 1,1-1,-1 0,0 0,0 1,1-1,-1 0,0 0,0 0,0 0,0 0,0-1,0 1,0 0,0 0,-1-1,1 1,0 0,-1-1,1 1,-1-1,0 1,1-1,-1 1,126-402,-112 370,2 1,1 0,1 1,1 1,5-3,-8 15</inkml:trace>
</inkml:ink>
</file>

<file path=ppt/ink/ink5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4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1 130,'132'-16,"2"6,110 8,-204-3,-39 5,-1-1,1 1,0 0,-1 0,1-1,-1 1,1 0,-1-1,1 1,-1-1,1 1,-1-1,1 1,-1-1,0 1,1-1,-1 1,0-1,1 0,-1 1,0-1,0 1,1-1,-1 0,0 1,0-1,0 0,0 1,0-1,0 0,0 1,0-1,0 0,0 1,-1-1,1 1,0-1,0 0,-1 1,1-1,0 1,-1-1,1 0,0 1,-1-1,1 1,-1 0,1-1,-1 1,1-1,-1 1,1 0,-1-1,1 1,-1 0,0-1,1 1,-1 0,-81-57,63 46</inkml:trace>
</inkml:ink>
</file>

<file path=ppt/ink/ink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2:57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3303 662,'0'34,"5"15,6 0,1-8</inkml:trace>
  <inkml:trace contextRef="#ctx0" brushRef="#br0" timeOffset="245.191">3331 381,'-5'-5,"-1"-2</inkml:trace>
  <inkml:trace contextRef="#ctx0" brushRef="#br0" timeOffset="481.82">3783 182,'-17'91,"-7"182,19-247,1 1,0-1,2 1,2 0,0 0,1-1,2 1,1 0,1-1,8 24,-3-27</inkml:trace>
  <inkml:trace contextRef="#ctx0" brushRef="#br0" timeOffset="711.866">4008 635,'5'33,"6"21,2 6,-2-7</inkml:trace>
  <inkml:trace contextRef="#ctx0" brushRef="#br0" timeOffset="964.93">4065 295</inkml:trace>
  <inkml:trace contextRef="#ctx0" brushRef="#br0" timeOffset="-903.499">2400 635,'-19'-1,"0"2,0 1,0 0,1 1,-1 1,1 1,0 1,1 0,-1 1,1 1,0 1,-13 9,27-16,0 1,0 0,0 0,0 1,0-1,1 0,0 1,0 0,0 0,0-1,0 1,1 0,-1 0,1 1,0-1,0 0,1 0,-1 0,1 1,0-1,0 0,1 1,-1-1,1 0,0 0,0 0,0 0,0 1,1-2,0 1,0 0,0 0,0 0,1-1,-1 0,1 1,0-1,0 0,0 0,0 0,1-1,-1 1,1-1,-1 0,1 0,0 0,0 0,0-1,0 1,0-1,3 0,5 3,0 0,0-1,0-1,0 0,1-1,-1 0,0-1,1 0,-1-1,1 0,-1-1,0-1,0 0,0 0,0-1,-1-1,1 0,-1-1,0 0,-1 0,0-1,0 0,0-1,8-9,57-64,-62 65</inkml:trace>
  <inkml:trace contextRef="#ctx0" brushRef="#br0" timeOffset="-634.868">2852 295,'-18'45,"2"1,2 0,2 1,2 0,2 1,2 0,3 0,1 0,3 16,13 34,-9-94,-7-14,-2-2</inkml:trace>
  <inkml:trace contextRef="#ctx0" brushRef="#br0" timeOffset="-288.345">2653 578,'5'5,"7"1,5 0,5-1,4-2,2-1,1-1,0 0,1-1,-1-5,0-2,-1 1,1 1,-1 2,1 0,-1-3,0-1,-5 1</inkml:trace>
  <inkml:trace contextRef="#ctx0" brushRef="#br0" timeOffset="-12806.883">875 324,'0'0,"1"1,-1-1,0 1,0-1,0 0,0 1,0-1,0 1,0-1,0 0,0 1,0-1,0 0,0 1,0-1,-1 1,1-1,0 0,0 1,0-1,0 0,-1 1,1-1,0 0,0 1,-1-1,1 0,0 0,-1 1,1-1,0 0,-1 0,1 0,0 1,-1-1,1 0,0 0,-1 0,1 0,0 0,-1 0,1 0,-1 0,1 0,0 0,-1 0,1 0,-1 0,1 0,0 0,-1 0,1 0,0 0,-1-1,1 1,0 0,-1 0,1 0,0-1,-1 1,1 0,0 0,-1-1,1 1,4 41,-3-37,9 109,-6-1,-6 61,0-34,2 6,0-121</inkml:trace>
  <inkml:trace contextRef="#ctx0" brushRef="#br0" timeOffset="-1805.661">763 239,'2'-5,"-1"1,1 0,-1-1,1 1,1 0,-1 0,0 0,1 0,0 1,0-1,0 1,0-1,1 1,-1 0,1 1,0-1,0 0,0 1,0 0,0 0,0 0,1 1,-1-1,1 1,-1 0,1 0,26-3,1 1,-1 1,1 1,-1 2,1 2,-1 0,0 2,16 6,-31-8,0 2,0 0,-1 1,1 1,-1 0,-1 1,10 7,-19-12,0 1,0 0,0 0,-1 0,1 0,-1 1,0 0,0 0,-1 0,1 0,-1 0,0 1,0 0,-1 0,0-1,0 1,0 0,-1 1,0-1,0 0,0 5,-4-2,1-1,-1 1,-1 0,0-1,0 0,0 0,-1 0,0-1,-1 1,0-1,0 0,0-1,-1 0,0 0,0 0,0-1,-1 0,0 0,0-1,0 0,-1 0,0 0,-4 3,-228 97,223-84,51-8,-28-11,10 1,0 0,0 2,-1-1,1 2,-1 0,0 1,0 0,0 1,-1 0,0 1,-1 1,1 0,-2 1,1 0,-2 1,1 0,-1 0,-1 1,0 1,2 4,1 11,-12-24,0-1,1 0,-1 1,1-1,0 0,0 0,0 0,1 0,-1 0,1 0,-1 0,1 0,0-1,0 1,0-1,1 1,-1-1,1 0,-1 0,1 0,0 0,0 0,-1-1,1 1,0-1,1 0,-1 0,0 0,0 0,0 0,1-1,-1 1,0-1,0 0,1 0,-1 0,1-1,14-4</inkml:trace>
  <inkml:trace contextRef="#ctx0" brushRef="#br0" timeOffset="5662.922">10048 521,'-24'5,"1"0,0 2,0 0,0 1,1 2,1 0,-1 1,2 1,0 1,-5 5,23-16,0-1,0 0,0 1,0-1,1 1,-1 0,1-1,-1 1,1 0,0 0,0 0,-1 0,1 0,1 0,-1 0,0 1,0-1,1 0,-1 0,1 1,0-1,0 0,0 1,0-1,0 0,0 0,1 1,-1-1,1 0,-1 0,1 1,0-1,0 0,0 0,0 0,0 0,1 0,-1 0,1-1,-1 1,1 0,-1-1,1 1,0-1,0 1,0-1,0 0,0 0,0 0,1 0,101 75,-104-73,1 0,-1 0,1 1,-1-1,-1 0,1 1,0-1,-1 0,1 0,-1 1,0-1,0 0,0 0,-1 0,1 0,-1 0,1 0,-1-1,0 1,0 0,-1-1,1 1,0-1,-1 0,1 0,-1 0,0 0,0 0,0-1,0 1,0-1,0 0,0 0,0 0,0 0,-1-1,1 1,-77 34,55-25</inkml:trace>
  <inkml:trace contextRef="#ctx0" brushRef="#br0" timeOffset="4064.707">7904 155,'-18'47,"10"17,2 1,4 0,5 58,-1-21,8 168,-9-268,-1 0,1-1,-1 1,1-1,-1 1,0 0,0-1,0 1,0 0,0-1,0 1,-1 0,1-1,0 1,-1-1,1 1,-1 0,0-1,1 1,-1-1,0 0,0 1,0-1,0 0,0 1,0-1,-1 0,1 0,-1 0,-6 0</inkml:trace>
  <inkml:trace contextRef="#ctx0" brushRef="#br0" timeOffset="4316.539">7480 465,'38'0,"37"0,11 0,-1 0,-9 0,-13 5,-7 1,-9 0,-7-1,-6 3,-4 1,-2-2,-6 3,-7 0</inkml:trace>
  <inkml:trace contextRef="#ctx0" brushRef="#br0" timeOffset="4569.826">8242 860,'-3'-1,"0"1,0 0,0-1,0 1,0-1,1 0,-1 0,0 0,0 0,1 0,-1-1,1 1,-1-1,1 0,0 1,0-1,-1 0,1 0,0-1,1 1,-1 0,0-1,1 1,-1-1,1 0,0 1,0-1,0 0,0 0,1 1,-1-1,1 0,-1 0,1 0,0 0,0 0,0 0,1 0,-1 0,1 1,-1-1,1 0,0 0,0 0,0 1,1-1,-1 1,1-1,-1 1,1-1,9-19,0 0,2 0,0 1,1 1,1 0,1 1,1 1,19-16,-35 32,0 1,0 0,0 0,0 0,0 0,0 0,0 0,1 0,-1 0,0 1,1-1,-1 0,1 1,-1-1,0 1,1 0,-1-1,1 1,-1 0,1 0,-1 0,1 0,-1 0,1 0,-1 0,1 1,-1-1,1 0,-1 1,1 0,12 7</inkml:trace>
  <inkml:trace contextRef="#ctx0" brushRef="#br0" timeOffset="4965.825">8919 606,'-10'-6,"0"1,0 0,-1 1,1 0,-1 1,0 0,0 1,0 0,0 0,-1 1,1 1,0 0,0 1,-1 0,1 0,0 1,0 1,0 0,0 0,1 1,-1 1,1-1,0 2,0-1,1 1,0 1,0 0,0 0,1 1,0 0,-33 89,40-94,0-1,1 1,0 0,0 0,0 0,0-1,0 1,0 0,1 0,-1 0,1-1,0 1,0 0,0-1,0 1,0-1,1 1,-1-1,1 1,0-1,-1 0,1 0,0 0,0 0,1 0,-1 0,0-1,1 1,-1-1,0 1,1-1,0 0,-1 0,1 0,2 0,4-1,0 0,0-1,0 0,0-1,0 0,0 0,0-1,-1 0,1 0,-1-1,0 0,0-1,0 0,-1 0,1 0,-1-1,1-2,13-7,152-122,-141 115,-20 20</inkml:trace>
  <inkml:trace contextRef="#ctx0" brushRef="#br0" timeOffset="5349.014">9145 832,'4'-14,"2"-11,1 0,1 0,2 1,0 0,1 1,2 0,7-10,-20 31,1 1,-1 0,0 0,1 0,-1 0,1 0,0 0,-1 0,1 0,0 0,-1 0,1 1,0-1,0 0,0 0,0 1,0-1,0 0,0 1,0-1,0 1,0-1,0 1,0 0,0-1,0 1,0 0,0 0,1 0,-1 0,0 0,0 0,0 0,0 0,0 0,1 1,-1-1,0 0,0 1,0-1,0 1,0-1,0 1,0-1,0 1,0 0,0 0,-1-1,1 1,0 0,0 0,-1 0,1 0,0 0,-1 0,1 0,-1 0,1 0,-1 0,0 0,1 0,-1 0,0 1,0-1,0 0,0 0,0 0,0 1,4 37,-4-34,-1 0,1 0,0 0,0 1,1-1,-1 0,1 0,0 0,1 0,-1 0,1 0,0 0,0-1,1 1,-1-1,1 1,0-1,0 0,0 0,1 0,-1-1,1 1,0-1,0 0,2 2,-2-5,1 0,-1 0,0 0,0 0,0-1,0 0,1 0,-1 0,0 0,0 0,-1-1,1 0,0 0,-1 0,1 0,-1-1,1 1,-1-1,0 0,0 0,0 0,-1 0,1 0,-1-1,1 1,-1-1,0 0,-1 1,1-3,28-31,-15 25</inkml:trace>
  <inkml:trace contextRef="#ctx0" brushRef="#br0" timeOffset="2249.566">4319 860,'-4'-14,"0"1,2-1,0 1,0-1,1 0,1 0,1 1,0-1,0 0,1 1,1-1,0 1,1-1,1 1,0 0,0 1,1 0,1-1,0 2,1-1,0 1,1 0,0 1,1 0,0 0,20-11,-30 21,1-1,0 1,-1 0,1 0,-1 0,1 1,0-1,-1 0,1 0,-1 0,1 0,-1 1,1-1,0 0,-1 0,1 1,-1-1,1 0,-1 1,1-1,-1 1,0-1,1 0,-1 1,1-1,-1 1,0-1,0 1,1 0,-1-1,0 1,0-1,1 1,-1-1,0 1,0 0,0-1,0 1,0-1,0 1,0 0,0-1,0 1,0-1,0 1,-1 0,1-1,0 1,0-1,-1 1,1-1,0 1,-1-1,1 1,0-1,-1 1,1-1,-2 5,0 0,0-1,1 1,-1 0,1 0,0 0,1 0,-1-1,1 1,0 0,0 0,1 0,-1 0,1 0,0 0,0 0,1 0,0-1,-1 1,2-1,-1 1,0-1,1 0,0 0,0 0,0 0,0 0,1-1,0 1,-1-1,1 0,0 0,1 0,-1-1,0 0,1 1,4 0,-5-2,0-1,0 0,1 1,-1-1,0-1,1 1,-1-1,0 0,0 0,0 0,0 0,0-1,0 1,0-1,0 0,0-1,-1 1,1 0,-1-1,0 0,0 0,0 0,0 0,0-1,0 1,-1-1,2-3,2-3,0-1,-1 0,0 0,-1 0,-1-1,1 1,-2-1,0 0,1-8,-2-3</inkml:trace>
  <inkml:trace contextRef="#ctx0" brushRef="#br0" timeOffset="2693.876">5052 691,'15'-15,"-2"0,0-2,0 1,-2-2,0 1,-1-1,5-14,-14 30,1-1,-1 0,0 1,0-1,0 0,0 0,0 1,-1-1,1 0,-1 0,0 0,1 0,-1 0,-1 0,1 0,0 0,-1 0,0 1,1-1,-1 0,0 0,-1 1,1-1,0 0,-1 1,1-1,-1 1,0 0,0 0,0-1,0 1,0 0,0 1,-1-1,1 0,-1 1,1-1,-1 1,0 0,1 0,-1 0,0 0,0 0,0 1,0-1,1 1,-1 0,0-1,0 1,0 1,0-1,-1 1,-12 4,0 0,0 2,1 0,0 1,0 0,1 1,0 1,0 0,1 1,1 1,0 0,0 0,2 1,-1 1,2-1,-1 2,-2 6,10-17,-1 0,1 0,0 0,1 0,-1 0,1 1,0-1,0 0,0 1,0-1,1 1,-1-1,1 0,1 1,-1-1,0 1,1-1,0 1,0-1,1 0,-1 1,1-1,0 0,0 0,0 0,0-1,1 1,-1 0,1-1,0 0,0 1,1-1,-1 0,1-1,-1 1,1 0,8 4,-1 0,1 0,0-1,0 0,1-1,0-1,0 0,0-1,0 0,1-1,-1 0,1-1,-1-1,1 0,-1 0,1-2,12-2,10-4,-1-1,0-2,-1-2,-1-1,0-1,4-4,74-38,-87 46</inkml:trace>
  <inkml:trace contextRef="#ctx0" brushRef="#br0" timeOffset="3330.63">5702 521,'-43'6,"1"2,0 2,1 1,0 3,1 1,0 1,-3 5,41-21,-1 1,1-1,0 1,-1-1,1 1,-1 0,1 0,0 0,0 0,0 0,0 1,0-1,0 1,0-1,0 1,0 0,1-1,-1 1,0 0,1 0,0 0,0 1,-1-1,1 0,0 0,1 1,-1-1,0 0,1 1,-1-1,1 1,0-1,0 1,0-1,0 1,0-1,1 1,-1-1,1 0,-1 1,1-1,0 0,0 1,0-1,0 0,1 2,5 1,0 0,0 0,1-1,-1 0,1 0,0-1,0 0,0 0,1-1,-1 0,0-1,1 0,-1 0,1-1,0 0,-1 0,1-1,1 0,4 1,11-3,0-1,0-1,0-2,-1 0,0-1,0-2,-1 0,0-2,-1 0,-1-2,5-3,-26 16,1 1,-1-1,1 0,0 1,-1-1,1 1,0-1,-1 1,1-1,0 1,0-1,0 1,-1 0,1 0,0-1,0 1,0 0,0 0,-1 0,1 0,0 0,0 0,0 0,0 0,0 0,0 0,-1 1,1-1,0 0,0 0,0 1,-1-1,1 1,0-1,0 1,-1-1,1 1,0-1,-1 1,1 0,-1-1,1 1,-1 0,1-1,-1 1,1 0,-1 0,4 47,-4-30,0-13,1 0,-1-1,1 1,1-1,-1 1,0-1,1 0,0 0,0 0,1 1,-1-2,1 1,0 0,-1-1,2 1,-1-1,0 0,1 0,-1 0,1 0,0-1,0 1,0-1,0 0,1 0,-1-1,0 1,1-1,-1 0,1 0,0-1,-1 1,1-1,-1 0,1 0,0-1,-1 1,1-1,0 0,13-4,0 0,0-1,0 0,-1-2,-1 0,1-1,-1-1,-1 0,0-1,0-1,-1 0,0-1,-1 0,-1-1,9-14,10-4,-20 21,0 0,-1 0,0-1,-1-1,-1 1,0-1,0-1,-2 0,1 0,-2 0,0 0,1-5,-6 16,1 0,-1 0,0 0,0 0,0 0,0 0,-1 1,1-1,-1 0,0 0,0 0,0 0,0 1,0-1,0 0,-1 1,1-1,-1 1,0 0,0-1,0 1,0 0,0 0,0 0,-1 1,1-1,0 0,-1 1,0 0,1-1,-1 1,0 0,1 0,-1 1,0-1,0 0,0 1,0 0,0 0,0 0,0 0,0 0,1 0,-1 1,0 0,0-1,0 1,0 0,1 0,-1 1,0-1,1 0,-1 1,-1 1,-2 3,1 0,-1 0,1 0,0 1,0 0,1 0,0 0,0 1,0 0,1-1,1 1,-1 0,1 0,0 1,1-1,0 0,0 1,1-1,0 0,1 1,0-1,0 0,1 1,-1-1,2 0,-1 0,1 0,2 2,73 77,-39-51,-33-31,4 5,0 0,0 1,-1-1,0 2,-1-1,0 1,-1 1,4 10,-4-1</inkml:trace>
  <inkml:trace contextRef="#ctx0" brushRef="#br0" timeOffset="6518.109">10500 127,'-28'67,"5"13,3 0,4 2,4 0,3 1,4 0,4 12,1-67,0-5</inkml:trace>
  <inkml:trace contextRef="#ctx0" brushRef="#br0" timeOffset="7266.704">11092 465,'-42'15,"0"2,1 2,1 2,1 1,2 2,-32 26,63-46,1 0,0 1,0-1,1 1,-1 1,1-1,0 1,0-1,1 1,0 0,0 0,0 0,1 1,0-1,0 1,0-1,1 1,0 0,1 0,-1-1,1 1,0 0,1 0,0 0,0-1,2 6,1-8,0 0,1-1,0 1,0-1,0 0,0 0,0-1,1 0,-1 0,1 0,-1 0,1-1,0 0,0 0,-1-1,1 0,0 0,0 0,0 0,0-1,-1 0,1 0,0-1,-1 1,1-1,-1-1,1 1,-1-1,0 0,3-2,244-163,-252 167,1 0,-1 0,1 1,-1-1,1 0,-1 1,1-1,0 0,-1 1,1-1,0 1,0-1,-1 1,1 0,0-1,0 1,0 0,0-1,-1 1,1 0,0 0,0 0,0 0,0 0,0 0,0 0,0 0,-1 0,1 0,0 0,0 1,0-1,0 0,0 1,-1-1,1 0,0 1,0-1,-1 1,1-1,0 1,-1 0,1-1,0 1,-1 0,1-1,-1 1,1 0,-1 0,0 0,1-1,-1 1,0 0,1 0,-1 0,0 0,0-1,0 1,0 0,0 0,0 0,0 0,0 0,0 0,0 0,0-1,-1 2,2 23,-1-19,-1 0,1-1,0 1,0 0,1-1,0 1,0 0,0-1,0 1,1-1,0 1,0-1,1 0,-1 0,1 0,0 0,1 0,-1-1,1 1,0-1,0 0,0 0,1-1,0 1,2 0,0-1,1 0,0 0,-1-1,1 0,0-1,0 0,0 0,0 0,0-1,1 0,-1-1,0 0,0 0,0-1,-1 0,1 0,0-1,-1 0,1 0,-1 0,4-3,15-9,-1-2,0 0,-1-1,-1-2,9-9,-3 2,-2-2,-1 0,-1-2,-2-1,-1 0,-1-2,-2 0,-1-2,-2 0,-2 0,-1-2,-2 0,3-20,-6 20,-4 29,-1-1,-1 0,0 0,0 0,-1 0,0 0,-1 0,0-1,0 1,-1 0,-1 0,1 0,-4-7,5 16,-1 0,1 0,-1 0,0 0,1 0,-1 1,0-1,0 0,0 0,1 0,-1 1,0-1,0 1,0-1,0 1,0-1,0 1,0-1,-1 1,1 0,0 0,0-1,0 1,0 0,0 0,0 0,-1 0,1 1,0-1,0 0,0 0,0 1,0-1,0 0,0 1,0-1,0 1,0-1,0 1,0 0,0 0,0-1,0 1,1 0,-1 0,0 0,1 0,-1-1,0 1,1 1,-37 48,26-22,1 0,2 1,1 0,1 0,2 1,1 0,1-1,2 1,0 0,2 0,2 0,-2 48,0 199,25-141,-48-203,17 42</inkml:trace>
  <inkml:trace contextRef="#ctx0" brushRef="#br0" timeOffset="7514.608">11346 437,'29'0,"28"0,10 0,3 0,-6 0,-9 0,-4 0,-6 0,-5 0,-6 0,-3 0,-2 0,-2 0,0 0,0 0,1 0,-6 0</inkml:trace>
  <inkml:trace contextRef="#ctx0" brushRef="#br0" timeOffset="7761.775">12447 578,'-5'29,"-1"14,0 0</inkml:trace>
  <inkml:trace contextRef="#ctx0" brushRef="#br0" timeOffset="7920.292">12390 295</inkml:trace>
  <inkml:trace contextRef="#ctx0" brushRef="#br0" timeOffset="8231.212">12813 521,'-6'14,"1"-1,0 1,1 0,0 0,1 0,0 0,1 1,1-1,0 1,1 0,1-1,0 1,1-1,1 0,0 1,1 0,-2-11,1 0,-1-1,0 1,1-1,0 0,0 0,0 0,0 0,0 0,1-1,-1 1,1-1,0 0,0 0,-1 0,1-1,0 1,1-1,-1 0,0 0,0 0,0-1,1 1,-1-1,0 0,0-1,1 1,-1-1,0 0,0 0,3-1,4 0,0-1,-1-1,1 0,-1 0,0-1,0-1,0 0,-1 0,0 0,0-1,5-6,-6 6,0 0,-1 0,0-1,0 0,-1 0,0-1,0 1,-1-1,0-1,-1 1,0-1,0 0,-1 0,-1 0,1 0,-2 0,1 0,-1-1,-1 1,0-1,0 1,-1-1,-1 1,1 0,-2 0,1 0,-2 0,1 0,-1 0,-4-6,5 13,0-1,0 1,0 0,-1 0,1 1,-1-1,0 1,0 0,0 0,0 0,0 0,0 1,0 0,0 0,-1 0,1 0,0 0,-1 1,1 0,-1 0,1 0,0 1,-1-1,1 1,0 0,-5 1,-15 5</inkml:trace>
  <inkml:trace contextRef="#ctx0" brushRef="#br0" timeOffset="8647.47">13237 719,'212'-124,"-204"118,-7 5,0-1,0 1,0-1,0 1,1 0,-1-1,1 1,-1 0,1 0,-1 0,1 0,0 0,-1 0,1 1,0-1,0 0,-1 1,1-1,0 1,0 0,0 0,0 0,0 0,0 0,-1 0,1 0,0 1,0-1,0 0,0 1,-1 0,1-1,0 1,0 0,-1 0,1 0,-1 0,1 0,0 1,20 51,-21-47,1 1,0-1,0 0,1 0,-1 0,1-1,1 1,-1-1,1 0,0 0,0 0,0 0,1 0,0-1,0 0,0 0,1 0,5-1,1 0,0-1,0 0,0-1,0-1,0 1,0-2,1 0,-1 0,0-1,-1-1,1 0,0-1,-1 0,0 0,0-1,0-1,0 0,-1 0,0-1,0 0,-1-1,0 0,0-1,15-12,-2-1,0-2,-2 0,0 0,14-26,-1 3,-22 33</inkml:trace>
  <inkml:trace contextRef="#ctx0" brushRef="#br0" timeOffset="10752.546">1 1396,'454'-1,"-112"-27,-62 18,58-25,-39 12,17 5,-22-8,-7 0,316 24,81 2,-298-29,-20 18,-12-7,-44-8,467 25,1434 1,-1719-28,1161 29,830-1,-2021-29,-77 17,-120-3,87 13,-209 3,25-23,-106 44,-48-13,1 0</inkml:trace>
  <inkml:trace contextRef="#ctx0" brushRef="#br0" timeOffset="29589.315">1666 635,'84'69,"-75"-67,0 0,0-1,0 0,0-1,0 0,0 0,0-1,0-1,0 1,0-1,0-1,0 1,-1-2,1 1,-1-1,0 0,0-1,0 0,-1 0,7-7,-11 11,-1-1,1 0,-1 0,0 0,0 0,0 0,0 0,0-1,0 1,0-1,-1 1,1-1,-1 0,0 1,0-1,0 0,0 0,0 0,-1 0,1 0,-1 0,0 0,0 0,0 0,0 0,0 0,-1 0,0 0,1 0,-1 0,0 0,0 1,-1-1,1 0,0 0,-1 1,0-1,1 1,-1 0,0-1,-1 1,1 0,0 0,0 0,-1 1,1-1,-1 0,0 1,1 0,-1-1,0 1,0 0,0 1,-1-1,-13-4,0 2,0 0,0 1,-1 1,1 0,0 1,-1 1,1 1,0 1,0 0,-16 5,25-5,0-1,1 1,-1 0,1 1,-1 0,1 0,0 1,1-1,-1 1,1 1,0-1,0 1,1 0,0 1,0-1,0 1,1 0,0 0,0 1,0-1,1 1,1 0,-1 0,1 0,1 0,-1 0,1 0,1 0,-1 0,1 1,1-1,0 0,0 0,0 0,1 0,2 6,1-4,-1 1,2-1,0 1,0-1,0-1,2 0,-1 0,1 0,0-1,1 0,0 0,0-1,0 0,1-1,0 0,0 0,1-1,0-1,0 0,0 0,4 0,102-24,-64 15,-29 4</inkml:trace>
</inkml:ink>
</file>

<file path=ppt/ink/ink5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437 452,'1'-4,"-1"0,1-1,-1 1,-1 0,1-1,0 1,-1 0,0 0,0-1,0 1,-1 0,1 0,-1 0,0 1,0-1,-1 0,1 1,-1-1,1 1,-1 0,0 0,0 0,-1 0,1 0,-1 1,1 0,-1-1,0 1,0 1,1-1,-2 0,1 1,0 0,0 0,-2 0,-11-1,0 0,0 1,0 1,-1 1,1 0,0 1,0 1,0 1,0 0,1 1,0 1,0 1,-10 5,23-11,1 0,0 0,0 0,0 0,0 0,1 1,-1-1,0 1,0-1,1 1,-1 0,1-1,0 1,-1 0,1 0,0 0,0 0,0 0,0 0,1 0,-1 1,0-1,1 0,0 0,-1 0,1 1,0-1,0 0,0 1,1-1,-1 0,0 0,1 0,0 1,-1-1,1 0,0 0,0 0,0 1,2 1,0 0,0 0,0-1,1 1,-1 0,1-1,0 0,0 0,0 0,0-1,0 1,1-1,-1 0,1 0,0 0,-1-1,5 1,2 0,-9-3,-1 1,1-1,0 1,-1 0,1 0,0 0,-1 0,1 0,0 0,-1 0,1 0,0 1,-1-1,1 1,-1-1,1 1,-1-1,1 1,-1 0,1 0,-1 0,0 0,1 0,-1 0,0 0,0 1,0-1,0 0,0 0,0 1,0-1,0 1,0-1,-1 1,1-1,-1 1,1 0,-1-1,1 1,-1 0,0-1,0 1,0 0,0-1,0 2,-69 73,27-39,28-22,0 0,1 1,0 1,1 0,1 0,1 1,-7 16,17-31,-1 0,1-1,-1 1,1 0,0 0,0 0,0 0,0-1,1 1,-1 0,1 0,0 0,-1-1,1 1,1 0,-1-1,0 1,1-1,-1 1,1-1,0 0,-1 0,1 0,0 0,0 0,1 0,-1 0,0-1,1 1,1 0,81 35,32-26,-113-11,-1 0,1 0,0-1,0 1,-1-1,1 0,0 0,-1-1,1 1,-1-1,1 0,-1 1,0-2,0 1,0 0,0-1,0 1,0-1,-1 0,1 0,-1 0,0 0,0 0,0 0,0-1,-1 1,1-1,0-2,2-18,-2 2</inkml:trace>
  <inkml:trace contextRef="#ctx0" brushRef="#br0" timeOffset="605.287">297 1,'-5'2,"0"0,0 0,0 1,1 0,0-1,-1 2,1-1,0 0,0 1,1 0,-1 0,1 0,0 0,0 1,0-1,1 1,-1-1,1 1,0 0,1 0,-1 0,1 0,0 1,0-1,1 0,-1 2,-16 280,2-18,12-114,-24 97,-2-36,29-204</inkml:trace>
</inkml:ink>
</file>

<file path=ppt/ink/ink5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43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9,'-1'0,"1"-1,-1 1,1 0,-1-1,1 1,-1 0,1-1,-1 1,1 0,-1 0,1 0,-1-1,1 1,-1 0,0 0,1 0,-1 0,1 0,-1 0,1 0,-1 0,0 0,1 0,-1 1,1-1,-1 0,1 0,-1 1,1-1,-1 0,1 0,-1 1,1-1,-1 0,1 1,-1-1,1 1,0-1,-1 1,1-1,0 1,-1-1,1 1,0-1,0 1,-1-1,1 1,0-1,0 1,0 0,0-1,0 1,0-1,0 1,0-1,0 1,0 0,0 0,-6 39,6-39,-2 20,0 1,1-1,1 1,1 0,1-1,0 1,2-1,1 0,1 0,7 19,-11-37,-1 0,1 0,0 0,0 0,0-1,1 1,-1-1,1 1,-1-1,1 0,0 1,0-2,0 1,0 0,0 0,0-1,1 0,-1 0,0 0,1 0,-1 0,1-1,-1 1,1-1,-1 0,1 0,-1 0,1-1,-1 1,1-1,-1 0,1 0,-1 0,0 0,1-1,-1 1,0-1,0 0,0 0,0 0,-1 0,1 0,20-20,-1-1,-1 0,-1-1,-1-2,-1 0,-1 0,4-12,3-2,-6 19,-8 39,-8 36,12 74,-13-124,1 0,-1 0,1 0,0 0,1 0,-1 0,1 0,-1-1,1 1,0-1,1 0,-1 0,0 0,1 0,0-1,-1 1,1-1,0 0,0 0,1 0,-1-1,0 1,1-1,-1 0,0 0,4-1,-3 1,0-1,-1 0,1 0,0-1,0 0,-1 1,1-2,-1 1,1 0,-1-1,1 0,-1 0,0 0,0-1,0 1,0-1,0 0,0 0,-1 0,0-1,1 1,-1-1,0-1,57-99,-52 88,65-147,-65 147</inkml:trace>
</inkml:ink>
</file>

<file path=ppt/ink/ink5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44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61 342,'5'-2,"14"-2,-1-1,0 0,0-2,0 0,-1-1,0 0,-1-2,0 0,0-1,-1 0,0-1,-1-1,-1 0,0-1,11-15,-22 25,1 0,0 0,-1 0,0-1,0 1,0-1,0 1,-1-1,0 0,0 0,0 1,-1-1,1 0,-1 0,0 0,0 0,-1 0,0 0,0 1,0-1,0 0,-1 1,1-1,-1 0,-1 1,1 0,0 0,-1 0,0 0,0 0,0 0,-1 1,1-1,-1 1,0 0,0 0,0 0,0 1,0-1,-4 0,1 2,1 0,-1 1,0 0,0 1,1 0,-1 0,0 0,1 1,-1 0,1 0,0 0,0 1,-1 0,2 0,-1 1,0 0,1 0,-1 0,-3 4,-86 103,85-96,3-8,2 1,-1 0,1 1,0-1,1 1,0 0,0 0,1 0,0 0,1 1,0-1,1 1,0 0,0-1,1 1,0 0,0 0,1-1,1 1,0-1,0 1,3 7,1-11,-1 0,1 0,1-1,-1 0,1 0,0 0,0-1,0 0,1 0,0-1,-1 0,1 0,0-1,0 0,1 0,-1-1,0 0,0-1,1 0,3 0,10-1,0 0,0-1,-1-2,1 0,-1-1,1-1,-1-2,69-39,-77 34</inkml:trace>
</inkml:ink>
</file>

<file path=ppt/ink/ink5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57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0 126,'11'138,"-9"-130,-3-1,1 0,1 0,-1 0,1 0,0-1,1 1,0 0,0-1,0 1,1-1,0 1,0-1,0 0,1-1,0 1,0 0,1-1,0 0,-1 0,2 0,-1-1,0 0,1 0,0 0,0-1,0 1,0-2,1 1,-1-1,1 1,5 0,0-6,0-1,-1 1,1-2,-1 1,0-2,0 0,-1 0,1 0,-1-2,-1 1,0-1,0 0,0-1,-1 0,0-1,-1 0,0 0,0 0,-1-1,-1 0,3-7,36-66,-34 111,-8-9,2 1,0-1,1-1,0 1,2-1,0 1,1-2,0 1,2-1,0-1,9 12,-16-24,-1 1,1-1,-1 0,1 0,0-1,0 1,0-1,1 1,-1-1,0 0,1 0,0 0,-1-1,1 1,0-1,0 0,0 0,0 0,0-1,0 1,0-1,0 0,0 0,0-1,0 1,0-1,0 0,0 0,-1 0,1 0,0-1,3-1,5-3,-1-1,0 1,-1-2,0 0,0 0,0-1,-1 0,0 0,5-9,3-6,-1 1,-1-2,-1 0,-1 0,-1-2,-2 1,0-1,-2-1,-1 0,1-14,-8-5,0 46,0 1,0-1,0 0,0 1,0-1,1 0,-1 1,0-1,-1 0,1 1,0-1,0 0,0 1,0-1,-1 0,1 1,0-1,0 0,-1 1,1-1,0 1,-1-1,1 1,-1-1,1 1,-1-1,1 1,-1-1,1 1,-1-1,0 1,1 0,-1-1,0 1,1 0,-1 0,0-1,1 1,-1 0,0 0,1 0,-1 0,0 0,1 0,-1 0,0 0,1 0,-1 0,0 1,1-1,-1 0,0 0,1 1,-1-1,0 0,1 1,-1-1,1 0,-1 1,1-1,-1 1,1 0,-10 11,2 3</inkml:trace>
</inkml:ink>
</file>

<file path=ppt/ink/ink5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01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112 593,'-2'19,"0"1,-2-1,0 0,-1 0,-1 0,0-1,-7 11,-25 92,9-11,26-102</inkml:trace>
  <inkml:trace contextRef="#ctx0" brushRef="#br0" timeOffset="306.597">112 255,'0'5,"0"6,0 1</inkml:trace>
  <inkml:trace contextRef="#ctx0" brushRef="#br0" timeOffset="772.678">535 1,'-19'141,"-5"-1,-9 3,-56 224,76-324,9-33,0 1,1 0,0 0,1 0,0 1,1-1,0 0,1 1,0 3,0-14,0-1,0 1,1-1,-1 1,0-1,0 1,0-1,1 1,-1-1,0 1,0-1,1 1,-1-1,0 0,1 1,-1-1,0 1,1-1,-1 0,1 0,-1 1,0-1,1 0,-1 0,1 1,-1-1,1 0,-1 0,1 0,-1 0,1 0,-1 0,1 0,-1 0,1 0,-1 0,1 0,0 0,-1 0,1 0,-1 0,0 0,1-1,-1 1,1 0,-1 0,1-1,-1 1,1 0,-1-1,0 1,1 0,-1-1,0 1,1-1,10-5</inkml:trace>
  <inkml:trace contextRef="#ctx0" brushRef="#br0" timeOffset="1316.779">846 85,'0'1,"0"-1,0 0,0 1,0-1,0 0,0 1,0-1,0 0,0 1,0-1,0 0,0 1,1-1,-1 0,0 1,0-1,0 0,1 0,-1 1,0-1,0 0,0 0,1 1,-1-1,0 0,1 0,-1 0,0 0,1 1,-1-1,0 0,1 0,-1 0,0 0,1 0,-1 0,0 0,1 0,-1 0,0 0,1 0,-1 0,0 0,1 0,-1 0,0 0,1 0,-1-1,0 1,1 0,-1 0,0 0,0 0,1-1,-1 1,0 0,0 0,1-1,-1 1,0 0,0-1,0 1,1 0,-1 0,0-1,-4 32,4-29,-134 521,87-319,29-147,13-51</inkml:trace>
</inkml:ink>
</file>

<file path=ppt/ink/ink5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07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198 564,'-10'7,"-6"1,1 1,0 1,1 0,0 1,0 1,1 0,1 1,0 0,1 1,0 1,1-1,1 1,-6 14,13-26,1-1,1 1,-1-1,0 1,1 0,-1 0,1-1,0 1,0 0,0 0,0-1,0 1,1 0,-1-1,1 1,0 0,0-1,0 1,0-1,0 1,0-1,1 0,-1 1,1-1,0 0,0 0,0 0,0 0,0 0,0-1,0 1,0 0,1-1,-1 0,1 0,-1 1,1-1,-1-1,1 1,0 0,5 1,-1-1,1 0,-1 0,1 0,0-1,-1 0,1-1,-1 0,1 0,-1 0,1-1,-1 0,0-1,4-1,20-13,0-2,-2 0,0-3,-1 0,-2-1,0-2,-1-1,-2-1,-1 0,-1-2,2-6,-9 16,0-1,-2 0,-1-1,0-1,-2 1,0-1,-2-1,0 0,-1 0,-2 0,0 0,-2-1,0 0,-2 1,0-1,-2 0,0 1,-4-10,-50-52,54 83,-1 0,1 0,-1 0,1 0,-1 0,0 1,0-1,0 1,0-1,0 1,0 0,0 1,0-1,0 0,0 1,-1 0,1-1,0 1,0 1,0-1,-1 0,1 1,0-1,0 1,0 0,0 0,0 1,0-1,0 0,0 1,-12 10,1 1,1 0,0 1,1 0,1 1,0 1,1-1,0 2,2-1,0 1,0 1,2-1,0 1,1 0,1 1,1-1,0 1,2-1,0 1,1 0,1 0,0-1,3 12,0-10,1-1,1 0,0 0,1-1,1 0,1 0,0-1,2 0,0-1,0 0,2 0,0-1,0-1,2 0,0-1,0-1,3 1,-9-5,1 0,0-1,0 0,1-1,0 0,0-1,0 0,1 0,-1-2,1 1,0-1,1-1,-1 0,0-1,0 0,1-1,-1-1,1 1,2-2,4-5</inkml:trace>
  <inkml:trace contextRef="#ctx0" brushRef="#br0" timeOffset="1937.744">790 705,'11'4,"1"0,-1 0,1-1,0-1,0 0,0-1,0 0,0-1,0 0,0-1,0 0,0-1,0 0,0-1,0 0,-1-1,1-1,-1 0,0 0,-1-1,1 0,-1-1,-1 0,1 0,-1-1,0-1,-1 0,0 0,0 0,-1-1,6-10,-10 13,0-1,0 1,-1 0,0-1,0 0,-1 0,0 1,0-1,-1 0,0 0,0 0,-2-6,2 11,0 1,-1-1,1 0,-1 1,0-1,0 1,0-1,0 1,0-1,0 1,-1 0,1 0,-1 0,1-1,-1 1,0 1,0-1,0 0,0 0,0 1,-1-1,1 1,0 0,-1 0,1 0,-1 0,1 0,-1 0,1 1,-1-1,0 1,1-1,-1 1,0 0,1 0,-1 1,0-1,-1 1,-6 2,0 0,0 1,0 1,1 0,0 0,-1 0,2 1,-1 1,1 0,0 0,0 0,1 1,0 0,1 1,-1-1,1 1,1 0,0 1,0 0,1-1,1 1,-1 0,1 1,1-1,0 1,0-1,1 1,1 0,0-1,0 1,1 0,0-1,1 1,0-1,3 7,-3-11,1-1,0 1,0-1,1 0,0 1,0-2,0 1,0 0,1-1,-1 0,1 0,0 0,1-1,-1 1,1-1,-1-1,1 1,0-1,0 0,0 0,0-1,0 1,0-1,1-1,1 1,11 0,0 0,0-1,0-1,-1-1,1 0,0-1,16-6,-9-1,-2-1,0-2,0 0,-1-1,-1-2,0 0,-1-1,-1-1,-1-1,17-21,-12 10,-2-2,-1-1,-1 0,-2-1,-1-1,-2-1,10-35,-17 51,-1-1,-1 1,-1-1,-1 0,-1 0,-1-1,0 1,-2 0,-1-1,0 1,-3-8,4 26,-1 0,0 0,0 0,0 0,-1 1,1-1,-1 0,0 1,1-1,-1 1,0-1,0 1,-1 0,1 0,0 0,-1 0,1 0,-1 0,0 1,0-1,1 1,-1 0,0 0,0 0,0 0,0 1,0-1,0 1,-1 0,1-1,0 1,0 1,0-1,0 0,0 1,0 0,0 0,0-1,0 2,0-1,0 0,1 1,-1-1,0 1,1 0,-1 0,1 0,0 0,-1 0,1 0,0 1,1-1,-3 3,-2 6,0 0,1 0,0 1,1 0,0 0,1 0,0 1,1-1,0 1,1-1,0 1,1 0,1-1,0 1,1 2,-1 8,56 288,-28-67,-15-115,-9-94,0-1,-3 1,-1 0,-1-1,-3 7,-44 220,8-183,37-78,0 0,0 0,0-1,0 1,0 0,0-1,0 0,0 1,0-1,1 0,-1 0,0 0,0 0,1 0,-1 0,1-1,-1 1,1 0,-1-1,1 1,0-1,0 0,0 1,0-1,0 0,0 0,0 0,1 1,-1-1,0 0,1 0,0 0,-1 0,1 0,0 0,0 0,0 0,1 0,-5-19,1-1,1 1,0 0,2-1,1 1,1 0,0-1,2 1,0 0,1 1,2-1,0 1,5-9,8-3,1 1,2 1,1 1,1 0,22-18,-25 28,-1-1,-1-1,-1-1,-1-1,-2 0,0-2,-1 0,-1 0,-1-1,1-9,-12 31,0-1,0 0,-1 1,0-1,0 0,0 1,-1-1,1 0,-1 0,0 0,-1 0,1 1,-1-1,0 0,0 0,0 1,-1-1,0-1,-14 36,11 173,39-103,-33-97,0-1,0 0,0 0,0 0,0-1,1 1,-1 0,1 0,-1-1,1 1,0-1,-1 1,1-1,0 1,0-1,0 0,0 0,0 0,0 0,0-1,0 1,1 0,-1-1,0 0,0 1,1-1,-1 0,0 0,0 0,1-1,-1 1,0 0,0-1,0 1,1-1,-1 0,0 0,0 0,0 0,0 0,0 0,-1-1,3 0,5-8,0 0,0 0,0 0,-1-1,-1-1,0 1,-1-1,0-1,-1 1,1-4,35-64,66-56,-106 136,-1-1,1 0,0 0,-1 1,1-1,0 0,0 1,0-1,-1 1,1-1,0 1,0-1,0 1,0 0,0-1,0 1,0 0,0 0,0 0,0 0,0-1,0 2,0-1,0 0,0 0,0 0,0 0,0 1,0-1,0 0,0 1,0-1,-1 1,1-1,0 1,0-1,0 1,-1-1,1 1,0 0,0 0,-1-1,1 1,-1 0,1 0,-1 0,1 0,-1 0,1-1,-1 1,0 0,0 0,1 0,-1 0,0 0,0 1,9 58,-10 117,1-176,-1 0,1 0,-1-1,1 1,0 0,0 0,-1 0,1 0,0 0,0 0,0 0,0 0,0 0,0 0,0 0,0 0,1 0,-1-1,0 1,1 0,-1 0,0 0,1 0,-1 0,1-1,-1 1,1 0,0 0,-1-1,1 1,0 0,-1-1,1 1,0 0,0-1,-1 0,1 1,0-1,0 1,0-1,0 0,0 1,0-1,0 0,0 0,0 0,0 0,-1 0,1 0,0 0,0 0,0 0,0-1,0 1,0 0,0 0,0-1,0 1,0-1,-1 1,1-1,0 1,0-1,-1 1,1-1,0 0,-1 1,1-2,149-194,-139 184,1 0,0 0,0 1,1 1,1 0,0 1,9-5,-21 13,0 0,0 1,1-1,-1 0,0 1,0-1,0 1,0 0,1 0,-1 0,0 0,0 0,1 0,-1 1,0-1,0 1,0-1,0 1,0 0,0 0,0 0,0 0,0 0,0 0,0 1,0-1,-1 1,1-1,-1 1,1 0,-1-1,0 1,1 0,-1 0,0 0,0 0,0 0,0 2,24 85,2 72,-26-150</inkml:trace>
  <inkml:trace contextRef="#ctx0" brushRef="#br0" timeOffset="2489.75">3048 593,'7'4,"1"1,0-1,0-1,0 0,0 0,0 0,1-1,-1-1,1 1,-1-1,1-1,0 1,0-1,-1-1,1 0,-1 0,1-1,-1 0,1 0,-1-1,0 0,0-1,0 1,0-1,-1-1,0 0,0 0,0 0,0-1,-1 0,0 0,2-3,-7 6,1 1,0-1,-1 0,1 0,-1-1,0 1,0 0,-1 0,1 0,-1-1,1 1,-1 0,0-1,0 1,0 0,-1-1,1 1,-1 0,0 0,0-1,0 1,0 0,0 0,-1 0,0 0,1 0,-1 1,0-1,0 0,0 1,-1-1,1 1,-3-2,0 0,0-1,0 1,-1-1,1 2,-1-1,0 1,0 0,0 0,-1 0,1 1,-1 0,1 0,-1 1,0 0,1 0,-5 0,-4 4,1 1,-1 1,1 0,1 1,-1 0,1 1,0 1,0 0,1 1,0 0,1 1,0 0,1 1,0 0,0 0,1 1,1 1,0-1,0 1,0 4,3-11,1 0,0 1,1-1,-1 1,1-1,0 1,1 0,0 0,0 0,1 1,-1-1,1 0,1 0,0 1,0-1,0 1,1-1,0 0,0 0,1 1,0-1,0 0,1 0,0-1,0 1,0 0,1-1,0 0,1 1,9 6,1 0,0-1,0 0,1-2,1 1,0-2,0-1,0 0,1-1,1 0,-1-2,1 0,0-2,0 0,0 0,12-2,-24 1,-1-1,1 0,0-1,0 0,1 0,-1 0,0-1,-1 0,1 0,0-1,0 1,0-2,-1 1,1-1,-1 0,0 0,0-1,0 0,0 0,-1 0,1-1,-1 0,0 0,4-5,-2-9</inkml:trace>
  <inkml:trace contextRef="#ctx0" brushRef="#br0" timeOffset="3685.374">2060 28,'0'4,"0"-2,0 3,-5 0,4 0,-4-2,5 0,2-7,5-1,2-6,-1 4,-7 4,-3 7,-1 2</inkml:trace>
</inkml:ink>
</file>

<file path=ppt/ink/ink5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12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 1,'-134'201,"107"-170,-1 0,-2-3,0 0,-2-2,-2-1,-16 8,-6 7,-44 15,99-54,-1-1,0 0,0 0,1 0,-1-1,0 1,1 0,-1-1,0 1,0-1,1 1,-1-1,1 0,-1 0,1 1,-1-1,1 0,-1-1,1 1,0 0,0 0,-1 0,1-1,0 1,0-1,0 1,0-1,1 1,-1-1,0 1,1-1,-1 0,1 0,-1 1,1-1,0 0,0 1,0-1,0 0,0-1,3-75,3 54,1 1,1 1,1-1,1 1,1 1,1 0,1 0,1 1,7-7,-18 23,0 1,0 0,0 0,1 1,-1-1,1 1,-1 0,1 0,0 0,0 0,0 0,0 1,0 0,0 0,1 0,-1 0,0 1,1 0,-1 0,0 0,0 0,1 1,-1-1,0 1,0 0,1 0,-1 1,0-1,0 1,-1 0,1 0,0 0,-1 1,1-1,-1 1,0 0,1 0,-2 0,2 1,84 74,-56-49,0-1,2-1,0-2,18 9,102 65,-112-80,-26-18</inkml:trace>
</inkml:ink>
</file>

<file path=ppt/ink/ink5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13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0 223,'46'-9,"0"3,1 2,-1 2,1 2,-1 1,30 7,247 4,-322-12,0 1,0-1,0 0,0 0,0 1,-1-1,1 0,0 0,0 0,0 0,0 0,0 0,0 0,0 0,0 0,0-1,-1 1,1 0,0-1,0 1,0 0,0-1,-1 1,1-1,0 1,0-1,-1 0,1 1,-1-1,1 0,0 1,-1-1,1 0,-1 0,1 1,-1-1,0 0,1 0,-1 0,0 0,0 0,1 1,-1-1,0 0,0 0,0 0,0 0,0 0,0 0,-1 0,1 0,0 1,0-1,-1 0,1 0,0 0,-1 0,1 1,-1-1,1 0,-1 0,1 1,-1-1,-9-15,0 1,-1 0,-1 1,0 0,-1 1,-1 0,-3-2,-15-15,30 29,1 1,0-1,0 0,0 0,0 0,0 0,0 0,0 0,1 0,-1 0,0 0,1 0,-1 0,0-1,1 1,-1 0,1 0,0-1,-1 1,1 0,0 0,0-1,0 1,0 0,0-1,0 1,0 0,0-1,1 1,-1 0,1-1,6-6</inkml:trace>
</inkml:ink>
</file>

<file path=ppt/ink/ink5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1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47,'27'6,"0"-1,1-1,-1-1,1-1,-1-2,1-1,0-1,-1-1,0-2,1-1,181-26,-137 21,-54 5</inkml:trace>
</inkml:ink>
</file>

<file path=ppt/ink/ink5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13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58,'9'0,"18"-5,10-1,2 0,0 1,-2 1,-3 2,-1 1,2-4,0-2,0 2,-3 0,0 2,-12 1,-8 1</inkml:trace>
  <inkml:trace contextRef="#ctx0" brushRef="#br0" timeOffset="307.431">1 227,'24'0,"32"-5,11-1,-1 0,-7 1,-8 2,-9-4,-6-1,-5 2,-2 1,-2 2,-5 1</inkml:trace>
</inkml:ink>
</file>

<file path=ppt/ink/ink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3:40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1 767,'0'-15,"0"23,0 25,0 705,28-513,-45-44,6-25,11-153,1 0,-1 0,1 0,0 0,0 0,0-1,0 1,1 0,-1-1,1 1,0-1,-1 1,1-1,0 0,1 0,-1 0,0 0,1 0,-1 0,1 0,-1-1,1 0,0 1,-1-1,1 0,0 0,0 0,0-1,0 1,0-1,1 1,98-3,71-29,53 19,-29-6,-173 19</inkml:trace>
  <inkml:trace contextRef="#ctx0" brushRef="#br0" timeOffset="365.494">1779 1754,'-79'58,"2"3,4 4,-28 32,-81 57,130-123,28-21</inkml:trace>
  <inkml:trace contextRef="#ctx0" brushRef="#br0" timeOffset="669.482">1215 1754,'75'77,"3"-4,3-3,87 57,51 36,-191-155,-16-8</inkml:trace>
  <inkml:trace contextRef="#ctx0" brushRef="#br0" timeOffset="1801.99">311 62,'1'0,"-1"0,0 0,0 1,0-1,0 0,0 1,0-1,0 0,0 0,0 1,0-1,0 0,0 1,0-1,0 0,0 1,0-1,0 0,0 0,0 1,0-1,-1 0,1 0,0 1,0-1,0 0,0 0,-1 1,1-1,0 0,0 0,0 0,-1 1,1-1,0 0,-1 0,1 0,0 0,0 0,-1 1,1-1,0 0,-1 0,1 0,0 0,0 0,-1 0,1 0,0 0,-1 0,1 0,0 0,-1 0,1-1,0 1,0 0,-1 0,1 0,0 0,0 0,-1-1,1 1,0 0,0 0,-1 0,5 36,-2-27,3 83,-6-71,1 0,1 0,1 0,1-1,1 1,0-1,2 0,0 0,1 0,1-1,1 0,5 7,-13-25,0 1,0 0,0-1,0 1,0-1,1 0,-1 1,1-1,-1 0,1 0,-1 0,1 0,-1 0,1 0,0 0,0 0,-1-1,1 1,0-1,0 0,0 1,0-1,-1 0,1 0,0 0,0 0,0 0,0 0,0-1,0 1,-1-1,1 1,0-1,0 0,-1 0,1 0,0 1,-1-2,1 1,-1 0,1-1,53-60,-31 18,-1-1,-3-1,-1 0,-2-1,3-21,21-58,-40 126,-1 1,0-1,1 1,-1-1,0 1,1 0,-1-1,1 1,-1-1,1 0,-1 1,1-1,-1 1,1-1,0 0,-1 1,1-1,0 0,-1 0,1 1,-1-1,1 0,0 0,0 0,-1 0,1 0,0 0,-1 0,1 0,0 0,-1 0,1 0,0-1,-1 1,1 0,-1 0,1-1,0 1,-1 0,1-1,-1 1,1-1,-1 1,1-1,-1 1,1-1,-1 1,1-1,-1 1,0-1,1 1,-1-1,0 0,1 1,-1-1,39 188,-9-63,-5 1,-6 1,-4 18,-14-118,-1 0,-2-1,0 1,-1-1,-2 0,-1 0,-6 17,8-30,0-1,0 0,-2 0,1-1,-1 1,-1-1,0 0,0-1,-1 0,0 0,-1-1,0 0,0 0,-1-1,0 0,0-1,-5 2,11-5,0-1,0 0,0 0,0-1,0 1,-1-1,1 0,0 0,-1 0,1-1,-1 1,1-1,-1 0,1-1,-1 1,1-1,0 0,-1 0,1 0,0 0,-1-1,1 0,0 0,0 0,1 0,-1-1,0 1,1-1,-1 0,1 0,0-1,-1 0,-1-3,1-1,0 0,0 0,1 0,0-1,1 1,-1-1,2 1,-1-1,1 0,0 1,1-1,0 0,1 0,-1 0,2 1,-1-1,1 0,1 1,-1-1,1 1,1 0,2-4,6-12,1 0,1 1,1 1,1 1,1 0,1 1,5-4,7-5,1 1,2 1,0 1,2 2,26-12,-26 19,-4 6</inkml:trace>
</inkml:ink>
</file>

<file path=ppt/ink/ink5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17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207 626,'-9'-1,"1"1,-1 1,1-1,0 1,-1 1,1-1,0 1,0 1,0 0,0 0,1 0,-1 1,1 0,0 1,0-1,0 1,0 1,1-1,0 1,0 0,1 1,0-1,0 1,0 0,1 0,0 1,0-1,1 1,0 0,-1 6,3-10,-1 1,1 0,1 0,-1 0,1 0,0 0,0 0,0 0,0 0,1 0,0 0,0 0,1-1,-1 1,1 0,0-1,0 1,1-1,-1 1,1-1,0 0,0 0,0-1,1 1,-1 0,1-1,0 0,0 0,0 0,0-1,1 1,1 0,3-1,0-1,1 0,-1 0,1-1,-1 0,1 0,-1-1,1 0,-1-1,0 0,0-1,0 0,0 0,0-1,0 0,-1 0,0-1,0 0,0-1,0 1,3-5,16-16,-1 0,-1-2,-1-1,17-28,-25 37,-1-1,0-1,-2 0,-1-1,0-1,-2 0,-1 0,0-1,-2 0,-1 0,-1-1,-1 0,-1-13,-2 33,0 0,-1 0,0-1,0 1,-1 0,0 0,0 0,0 0,-1 0,0 0,0 0,0 0,-1 0,0 1,0-1,0 1,-1 0,1 0,-1 0,-1 1,1-1,-1 1,1 0,-1 0,0 1,-1-1,1 1,0 0,-1 1,0-1,0 1,0 0,0 1,0-1,0 1,0 1,0-1,-3 1,0 3,0 1,0 0,0 1,0 0,1 0,-1 1,1 0,1 0,-1 1,1 0,1 0,-1 1,1 0,0 0,1 0,0 1,0 0,1 0,0 0,1 0,0 1,-1 3,1-2,0 1,1-1,0 0,1 1,1 0,-1-1,2 1,0 0,0-1,1 1,0-1,1 0,0 0,1 0,0 0,1 0,0-1,1 0,3 5,11 16,0-1,2-1,2-1,0-1,13 9,43 35,-66-59</inkml:trace>
  <inkml:trace contextRef="#ctx0" brushRef="#br0" timeOffset="899.04">658 852,'38'-21,"-1"-1,-1-2,-1-2,-1-1,27-29,-54 50,-1 0,0-1,-1 0,1 0,-1-1,0 1,-1-1,0 0,0 0,-1-1,0 1,-1-1,1 0,-2 1,1-1,-1 0,-1 0,1-7,-1 15,0 0,0 1,-1-1,1 0,0 1,0-1,0 0,0 1,0-1,-1 0,1 1,0-1,-1 0,1 1,0-1,-1 1,1-1,-1 1,1-1,-1 1,1-1,-1 1,1-1,-1 1,0-1,1 1,-1 0,0 0,1-1,-1 1,0 0,1 0,-1 0,0-1,1 1,-1 0,0 0,0 0,1 0,-1 1,0-1,1 0,-1 0,0 0,1 0,-1 1,0-1,1 0,-1 1,0-1,1 0,-1 1,1-1,-1 1,1-1,-1 1,0 0,-28 30,20-19,1 0,0 0,1 0,0 1,1 1,1-1,0 1,1 0,-1 3,4-13,0 0,1 0,-1 0,1 0,0 1,0-1,1 0,-1 0,1 0,0 0,0 0,0 0,0 0,1 0,-1 0,1-1,0 1,1 0,-1-1,0 0,1 1,0-1,0 0,0-1,0 1,0 0,0-1,1 0,0 1,-1-2,1 1,0 0,0-1,0 1,5 1,0-1,0 0,0 0,1-1,-1 0,1-1,-1 0,1 0,-1-1,0 0,1-1,-1 0,0-1,0 1,0-2,0 1,-1-1,1-1,-1 1,0-1,0-1,-1 0,0 0,0 0,0-1,0 0,-1 0,-1-1,1 1,-1-1,0-1,-1 1,0-1,1-3,-1 3,1 2,-1-1,0-1,-1 1,1-1,-2 1,1-1,-1 0,0 0,-1 0,0 0,-1 0,0-1,0-4,0 13,-1 0,1 0,0 0,-1 1,1-1,0 0,-1 0,1 1,-1-1,1 0,-1 1,0-1,1 1,-1-1,0 0,1 1,-1-1,0 1,1 0,-1-1,0 1,0 0,0-1,1 1,-1 0,0 0,0 0,0 0,0-1,0 1,1 0,-1 1,0-1,0 0,0 0,0 0,0 0,1 1,-1-1,0 0,0 1,1-1,-1 1,0-1,0 1,1-1,-1 1,1-1,-1 1,0 0,-33 32,28-25,1 1,0 1,0-1,1 1,0 0,1 0,0 0,1 0,0 0,0 1,1-1,0 1,1-1,0 1,1 0,0-1,1 0,1 4,-2-10,1 0,0 0,0-1,0 1,0-1,1 1,-1-1,1 0,0 0,0 0,0 0,0 0,1-1,-1 0,1 1,-1-1,1-1,0 1,0 0,0-1,0 0,0 0,0 0,0 0,0-1,0 0,1 0,-1 0,0 0,122-25,-111 16,1 0,-1-1,-1 0,0-1,0-1,-1 0,-1-1,0 0,0-1,-2 0,1-1,-2 0,0 0,-1-1,-1-1,0 1,-1-1,-1 0,0 0,-2-1,2-13,-7-10,2 40,0 1,0-1,0 1,0-1,0 1,-1-1,1 1,0-1,0 1,-1-1,1 1,0-1,-1 1,1-1,0 1,-1-1,1 1,-1 0,1-1,-1 1,1 0,-1-1,1 1,-1 0,1 0,-1-1,1 1,-1 0,0 0,1 0,-1 0,1 0,-1 0,1 0,-1 0,0 0,1 0,-1 0,1 0,-1 0,1 0,-1 1,1-1,-1 0,0 0,1 1,-1-1,1 0,0 1,-1-1,1 0,-1 1,1-1,-1 1,1-1,0 1,-1-1,1 1,0-1,0 1,-1-1,1 1,0-1,0 1,0-1,0 1,0 0,0-1,-9 14,2-1,0 1,0 0,2 0,-1 1,2-1,0 1,1 0,0 1,1-1,1 0,1 1,0-1,0 1,2 3,-1-14,-1 0,1 0,0 0,0 0,0 0,1 0,-1-1,1 1,1 0,-1-1,0 0,1 1,0-1,0 0,0 0,1-1,-1 1,1-1,0 0,0 0,0 0,0 0,1 0,-1-1,1 0,0 0,-1 0,1-1,0 0,0 0,0 0,0 0,0-1,0 0,0 0,0 0,0 0,2-1,11-5</inkml:trace>
  <inkml:trace contextRef="#ctx0" brushRef="#br0" timeOffset="1619.015">912 202,'152'-21,"-41"5,1 4,88 3,-145-1,-87-15,20 17,1 0,0-1,0 0,0 0,1-2,1 1,0-1,-3-5,-1-1</inkml:trace>
  <inkml:trace contextRef="#ctx0" brushRef="#br0" timeOffset="3583.921">9 1106,'1024'0,"-958"-4,0-2,-1-4,54-14,-83 16,105-24,-131 35,-5 2</inkml:trace>
  <inkml:trace contextRef="#ctx0" brushRef="#br0" timeOffset="4303.476">545 1387,'-15'6,"1"-1,0 2,0 0,1 1,-1 0,2 1,-1 0,2 1,-1 0,1 1,-4 6,10-11,0 0,1 0,-1 0,1 1,1-1,-1 1,1 0,1 0,-1 1,1-1,0 0,1 1,0-1,0 1,0-1,1 1,0-1,1 1,0 0,0-1,0 1,1-1,0 0,1 1,-2-5,1 1,-1-1,1 1,0-1,0 0,1 0,-1 0,0 0,1 0,0 0,0-1,0 1,0-1,0 0,0 0,1 0,-1 0,1 0,-1-1,1 0,0 0,-1 0,1 0,0 0,0-1,0 0,-1 1,1-1,0-1,0 1,0-1,0 1,-1-1,1 0,0 0,1-2,12-2,-1-1,0-1,0-1,0 0,-1-1,-1 0,8-7,2-6,0-1,-2 0,0-2,-1-1,4-9,-14 19,0 0,-1-1,0 0,-2-1,0 0,-1 0,-1-1,0 0,-2 0,0 0,-1 0,-1-1,-1 1,-1-1,-2-19,2 37,0-1,0 0,-1 1,1-1,-1 1,0-1,0 1,0-1,0 1,0 0,-1 0,1-1,-1 1,1 0,-1 0,0 0,1 1,-1-1,0 0,-1 1,1-1,0 1,0 0,0-1,-1 1,1 0,-1 1,1-1,-1 0,1 1,-1-1,1 1,-1 0,0 0,0 0,-4 0,1 0,-1 1,0 0,1 0,-1 1,0 0,1 0,0 1,-1-1,1 1,0 1,1-1,-1 1,-4 5,0 0,1 1,1 0,-1 0,2 1,-1 0,1 0,1 1,0 0,1 0,0 1,1-1,1 1,-1 0,2 0,0 0,1 0,0 0,1 1,1 6,1-6,1 0,1 0,0 0,1-1,0 1,1-1,1-1,0 1,1-1,0 0,1-1,1 2,6 5,0 0,1-1,1-1,0 0,1-2,13 8,-30-21,-1 0,1 0,0 0,0 0,-1 0,1 0,0-1,0 1,0-1,0 0,0 1,0-1,0 0,0 0,0 0,0 0,0-1,0 1,0 0,0-1,0 1,0-1,-1 0,1 0,1 0,8-8</inkml:trace>
  <inkml:trace contextRef="#ctx0" brushRef="#br0" timeOffset="4739.098">1194 1274,'-17'52,"2"-12,1 0,3 1,1 0,2 0,-2 42,10-80,-1 1,1 0,1 0,-1-1,0 1,1 0,0-1,0 1,0-1,0 1,0-1,1 1,0-1,-1 0,1 0,1 0,-1 0,0 0,1 0,-1 0,1-1,0 0,0 1,0-1,0 0,0 0,0 0,1-1,-1 1,0-1,1 0,0 0,-1 0,1 0,0-1,-1 0,1 1,0-1,-1 0,1-1,0 1,-1-1,1 0,2 0,2 1,-1 0,0-1,1 0,-1 0,0 0,0-1,0 0,0-1,0 1,0-1,0-1,-1 1,0-1,0 0,0-1,0 1,0-1,-1 0,0-1,3-4,0-8</inkml:trace>
  <inkml:trace contextRef="#ctx0" brushRef="#br0" timeOffset="4985.861">997 1473,'38'-10,"23"-8,5 0,-4 2,-7 4,-8 4,-8 3,-5 3,-9 2</inkml:trace>
</inkml:ink>
</file>

<file path=ppt/ink/ink5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30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21,'-20'-6,"-1"2,0 0,0 1,0 1,-1 0,1 2,-1 1,1 1,0 0,0 2,0 0,-13 6,22-7,1 2,-1-1,2 2,-1-1,0 2,1-1,0 1,1 1,-1 0,2 0,-1 1,1 0,-2 3,8-9,1-1,0 0,0 1,0-1,0 1,1-1,-1 1,1-1,-1 1,1-1,0 1,0-1,0 1,0 0,0-1,1 1,-1-1,1 1,0-1,-1 1,1-1,0 0,1 1,-1-1,0 0,1 0,-1 0,1 0,0 0,-1 0,1 0,66 54,-61-51,57 33,-50-31,0 0,-1 1,0 0,0 1,-1 1,0 0,-1 0,8 10,-18-18,0-1,1 1,-1 0,0 0,0 0,0 0,-1 0,1 0,0 0,-1 0,1 0,-1 1,0-1,0 0,0 0,0 0,0 0,0 1,0-1,-1 0,1 0,-1 0,0 0,1 0,-1 0,0 0,0 0,0 0,-1 0,1 0,0-1,-1 1,1 0,-1-1,0 1,1-1,-1 0,0 0,0 1,-82 37,-111-8,170-31</inkml:trace>
  <inkml:trace contextRef="#ctx0" brushRef="#br0" timeOffset="400.356">929 78,'-20'16,"1"2,1 1,1 0,1 1,0 1,2 0,0 1,1 0,2 1,0 1,1 0,-2 11,12-32,-1 1,1-1,0 1,0-1,0 0,0 1,0-1,1 1,0-1,0 0,-1 1,2-1,-1 0,0 0,1 0,0 0,-1 0,1 0,0 0,1 0,-1-1,0 1,1-1,-1 0,1 0,0 0,0 0,0 0,0 0,0-1,0 0,0 1,0-1,1 0,-1 0,0-1,1 1,-1-1,1 0,-1 0,1 0,-1 0,0-1,4 0,8-2,0-1,0-1,-1 0,1-1,-1 0,0-2,-1 1,0-2,0 0,0 0,-2-1,1-1,-1 0,0 0,-1-1,-1-1,0 1,-1-1,0-1,-1 0,0 0,-1 0,-1-1,0 0,-1 0,-2 10,0 0,-1-1,1 1,-1 0,0 0,-1 0,1-1,-1 1,0 0,-1-1,1 1,-1 0,0 0,0 0,-1-1,0 1,0 0,0 1,0-1,-1 0,1 1,-1-1,0 1,-1 0,1 0,-1 0,0 0,0 1,0-1,0 1,0 0,-1 1,0-1,1 1,-1-1,0 2,0-1,0 0,0 1,-3 0,-1-1,0 0,1 1,-1 1,0-1,0 2,0-1,0 1,0 0,1 1,-1 0,1 1,-1-1,1 2,0-1,-2 2,-9 7</inkml:trace>
</inkml:ink>
</file>

<file path=ppt/ink/ink5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38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38,'-9'-5,"0"0,0 0,0 1,0 0,0 1,-1 0,0 1,1-1,-1 2,0-1,0 2,0-1,0 1,0 1,0 0,0 0,0 1,0 0,1 1,-1 0,1 0,-1 1,1 0,0 1,1 0,-1 1,1-1,0 2,1-1,-1 1,1 0,0 0,-2 4,-14 17,1 0,1 1,1 1,1 1,2 0,1 2,2 0,1 0,2 2,1-1,-1 13,10-41,0 0,1 1,-1-1,1 1,0-1,1 1,0-1,0 1,0-1,1 0,0 1,0-1,0 0,1 0,0 0,0-1,1 1,-1-1,1 0,0 0,1 0,-1 0,1-1,0 1,0-1,0-1,1 1,-1-1,1 0,0 0,0 0,0-1,0 0,0 0,1-1,-1 1,1-2,-1 1,1-1,-1 1,1-2,3 0,10-5,0-2,0 0,-1-1,-1-1,0-1,0 0,-1-2,0 0,-2 0,1-2,-1 0,-1 0,-1-2,0 0,7-13,-17 25,19-23,-1 0,-1-2,-2-1,-1 0,-2-1,-1-1,-1 0,-2-1,-1 0,-2-1,-1 0,-1-7,-8 63,1 0,1 0,1 0,1 0,0 0,2 0,1-1,0 1,1-1,1 0,1-1,1 0,1 0,0-1,3 2,138 152,-139-164,-14-14</inkml:trace>
</inkml:ink>
</file>

<file path=ppt/ink/ink5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39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0 256,'129'-22,"223"16,-267 22,-103-37,-67-24,64 35,0 0,0-2,1 0,0-2,1 0,-10-11,-38-49,80 68,2 11</inkml:trace>
</inkml:ink>
</file>

<file path=ppt/ink/ink5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39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1,'19'0,"17"0,6 0,1 4,-2 2,-4 0,-2-1,-3-1,-2-2,-2-1,0-1,0 0,0 0,-1 0,-9 0,-12 0,-8-1</inkml:trace>
</inkml:ink>
</file>

<file path=ppt/ink/ink5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4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0,'5'5,"6"2,2 4,2 0,5-1,3-3,2-3,3-1,0-2,1-1,0 0,0-1,-1 1,1 0,-1-1,1 1,-1 0,-5 0</inkml:trace>
</inkml:ink>
</file>

<file path=ppt/ink/ink5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41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487 1,'2'24,"-2"-1,0 1,-2-1,0 1,-2-1,0 0,-2 0,-1 0,0 0,-2-1,0-1,-10 15,7-15,-1-1,-1 0,-1-1,-1 0,0-1,-2-1,0-1,-1-1,0 0,-1-1,0-1,-2-1,1-1,-8 2,24-12,1 0,0 1,-1-2,1 1,-1 0,1-1,-1 0,1 0,-1 0,1-1,-1 1,1-1,-1 0,1 0,0-1,-1 1,1-1,0 0,0 0,0 0,1-1,-1 0,0 1,1-1,0 0,-1-1,1 1,0-1,1 1,-1-1,1 0,0 0,0 0,0 0,0 0,1 0,-1-1,0-3,0-3,-1 0,1-1,1 1,0-1,1 1,0-1,1 1,0 0,1-1,0 1,1 0,0 0,1 0,0 0,1 1,0-1,0 1,1 0,1 1,0-2,1 8,-1 0,0 1,1-1,-1 1,1 1,-1 0,1 0,0 0,0 1,-1 0,1 0,0 1,0 0,-1 1,1-1,-1 2,1-1,-1 1,0 0,0 0,0 1,0 0,-1 0,5 4,14 4,9 2,-1 1,-1 2,0 1,-1 2,-1 0,0 3,-2 0,22 24,-17-6,-26-28</inkml:trace>
</inkml:ink>
</file>

<file path=ppt/ink/ink5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42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1 226,'72'-17,"-53"13,0 1,0 0,1 2,-1 0,0 1,1 1,-1 1,0 1,8 2,123 13,-148-18,-1 1,0-1,0 0,1 0,-1 0,0 0,0-1,1 1,-1 0,0 0,0-1,0 1,1-1,-1 1,0-1,0 1,0-1,0 0,0 0,0 1,0-1,0 0,0 0,0 0,-1 0,1 0,0 0,0 0,-1 0,1 0,-1-1,1 1,-1 0,0 0,1 0,-1-1,0 1,0 0,0 0,0-1,0 1,0 0,0-1,0 1,-1 0,1 0,0 0,-1-1,1 1,-1 0,1 0,-1 0,0 0,1 0,-1 0,0 0,0 0,0 0,0 0,-109-103,56 60,36 27,6 6</inkml:trace>
</inkml:ink>
</file>

<file path=ppt/ink/ink5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44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1 217,'225'17,"-72"13,-153-31,-1 1,1-1,0 1,0-1,0 1,0-1,0 1,0-1,0 1,0-1,0 1,0-1,0 1,0-1,0 1,0-1,0 1,0-1,1 1,-1-1,0 1,0-1,1 1,-1-1,0 1,1 0,-1-1,0 1,1-1,-1 1,1 0,-1 0,0-1,1 1,-1 0,1 0,-1-1,1 1,-1 0,1 0,-1 0,1 0,-1 0,1 0,-1 0,1 0,0 0,-1 0,1 0,-1 0,1 0,-1 0,1 0,-1 0,1 1,-1-1,1 0,-1 0,0 1,1-1,-1 0,1 1,-30-38,27 35,-146-178,133 163,0 4</inkml:trace>
</inkml:ink>
</file>

<file path=ppt/ink/ink5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42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67,'-2'19,"-2"0,0-1,-1 1,-1-1,-1 0,0 0,-2-1,0 0,0 0,-2-1,-8 10,-2 6,-111 145,115-155,16-19,-1-1,1 1,0-1,-1 1,0-1,0 0,0 0,0 0,0 0,0 0,0 0,0 0,-1-1,1 1,-1-1,1 0,-1 0,0 0,1 0,-2 0,-8-2</inkml:trace>
  <inkml:trace contextRef="#ctx0" brushRef="#br0" timeOffset="516.192">0 38,'66'109,"85"94,-58-62,-12 18,-77-148</inkml:trace>
  <inkml:trace contextRef="#ctx0" brushRef="#br0" timeOffset="1217.61">678 208,'33'100,"9"96,-33-107,-9-89,0-1,0 1,-1 0,1 0,0 0,0-1,-1 1,1 0,0 0,0 0,-1 0,1 0,0 0,0 0,-1 0,1 0,0 0,-1 0,1 0,0 0,0 0,-1 0,1 0,0 0,0 0,-1 0,1 0,0 0,-1 0,1 0,0 0,0 1,0-1,-1 0,1 0,0 0,0 0,-1 1,1-1,0 0,0 0,0 0,0 1,0-1,-1 0,1 0,0 1,0-1,0 0,0 1,0-1,0 0,0 0,0 1,0-1,0 0,0 1,0-1,0 0,0 0,-10-23,7-3,1 0,2 0,0 0,2-1,1 1,1 1,1-1,1 0,1 1,1 0,2 1,0 0,2 0,0 1,2 1,3-4,-3 4,-10 13,0 0,1 0,0 1,0 0,1 0,0 0,0 1,1-1,0 2,0-1,0 1,1 0,0 0,1 1,-1 1,1-1,7-2,-11 8,-1 0,1 0,-1 0,0 1,1 0,-1 0,0 0,0 0,0 1,0-1,-1 1,1 0,-1 0,0 1,1-1,-2 1,1-1,0 1,-1 0,1 0,-1 0,0 0,-1 1,1-1,-1 0,1 1,-1-1,-1 1,1-1,-1 1,0 0,0-1,0 1,0 0,5 20,7 12,-8-28</inkml:trace>
</inkml:ink>
</file>

<file path=ppt/ink/ink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4:15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102 256,'-26'141,"23"279,3-107,-28-112,29 109,26-140,-15-13,-9-145,0 0,0 1,-2-1,0 1,0-1,-1 1,0-1,-1 1,-1-1,0 1,-1-1,0 2,-11 104,15-155,-1 14</inkml:trace>
  <inkml:trace contextRef="#ctx0" brushRef="#br0" timeOffset="3284.383">102 115,'18'7,"0"-2,1 0,-1-1,1-1,0 0,0-2,0 0,0-1,7-1,177-27,-34 17,-107 2,0 2,1 4,0 2,13 3,21-1,184-58,-54 28,140 30,-364-1,0-1,0 1,0-1,0 1,0 0,0 1,0-1,0 0,0 1,0 0,0-1,0 1,0 0,0 1,0-1,-1 0,1 1,0 0,-1-1,0 1,1 0,-1 0,0 1,0-1,0 0,0 1,0-1,-1 1,1 0,-1-1,0 1,0 0,1 0,-2 0,1 0,0 0,-2 167,-26 1,-2-30,1 29,15-112,9-41,0-1,1 1,0 0,1 0,1 0,1 1,1-1,1 14,8 21,-2 0,-3 1,-1 44,-6 468,-26-395,0-1,28-138,1-28,0 1,0 0,-1-1,1 1,-1 0,0 0,0 0,0-1,0 1,-1 0,0 0,1-1,-2 1,1 0,0-1,-1 1,1-1,-1 0,0 1,0-1,0 0,0 0,-1 0,0-1,1 1,-1 0,0-1,0 0,0 0,0 0,-1 0,1 0,0-1,-1 1,0-1,-12 1,0-1,0 0,0-2,0 0,0 0,0-2,1 0,-13-4,-23-4,-188 3,145 10,38-3,-141 13,27 23,-10-7,73-33,79 0,-110 21,76-4,51-9,-1 0,1 0,-1-2,1 1,-1-2,0 1,0-2,1 1,-7-3,13 2,-11-3,-1 0,0 1,0 1,0 0,0 1,0 1,0 1,0 0,-1 1,-44-1,47-9</inkml:trace>
</inkml:ink>
</file>

<file path=ppt/ink/ink5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46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0 255,'0'0,"5"4,6 3,7-1,4-2,3 5,3-1,1 0,1-3,-1-1,0-2,0-1,0-1,-1-5,1-2,-1 0,-9 2,-9 1</inkml:trace>
  <inkml:trace contextRef="#ctx0" brushRef="#br0" timeOffset="436.52">197 1,'0'254,"-28"-56,22-50,7-142</inkml:trace>
</inkml:ink>
</file>

<file path=ppt/ink/ink5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49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0 460,'9'5,"0"-1,0 0,1-1,-1 0,1-1,0 0,-1 0,1-1,0 0,0-1,0 0,0 0,0-1,0-1,0 0,-1 0,1 0,-1-2,1 1,-1-1,0 0,0-1,-1 0,1 0,-1-1,0 0,-1-1,0 0,0 0,0 0,3-5,21-16,0-2,-2-1,-2-1,-1-1,-1-1,-2-2,-1 0,0-6,-15 28,-5 12,0 0,-1 0,1 0,-1-1,0 1,1 0,-1 0,0-1,-1 1,1-1,0 1,-1-1,1 1,-1-1,0 0,0 1,0-1,0 1,0-1,-1 0,1 1,-1-1,1 1,-2-2,0 3,0 1,-1 0,1 0,0 0,0 0,-1 0,1 0,0 1,0-1,-1 1,1 0,0-1,0 1,0 0,0 0,0 0,0 0,0 1,1-1,-1 1,0-1,1 1,-1-1,1 1,-1 0,1 0,-1 1,1-2,-12 12,1 0,0 2,1-1,1 2,0-1,1 1,1 0,0 1,2 0,0 1,0-1,2 1,0 0,1 0,1 0,0 1,2 8,0-23,1 0,-1 0,1 0,0 0,1 0,-1 0,1 0,-1 0,1 0,0-1,1 1,-1-1,1 1,-1-1,1 0,0 0,0 0,0-1,1 1,-1-1,1 0,-1 1,1-2,0 1,0 0,0-1,0 0,0 1,0-2,0 1,0 0,0-1,0 0,1 0,-1 0,0 0,3-1,22-2,0 0,-1-2,1-1,-1-1,0-2,-1 0,0-2,-1-1,0-2,0 0,-2-1,4-4,-12 8,0 0,0-1,-1-1,0-1,-2 0,1 0,-2-1,0-1,0 0,-2-1,0 0,-1-2,-3-48,-6 66,0-1,-1 1,1 0,0-1,-1 1,1 0,-1 0,1-1,-1 1,1 0,-1 0,0 0,0-1,0 1,0 0,0 0,0 0,0 1,0-1,0 0,0 0,0 0,-1 1,1-1,0 1,0-1,-1 1,1-1,0 1,-1 0,1 0,0 0,-1-1,1 1,-1 1,1-1,0 0,-1 0,1 0,0 1,-1-1,1 1,0-1,-1 1,1-1,0 1,-10 6,1 0,0 1,1 0,0 0,0 1,1 0,0 1,0-1,1 2,0-1,1 1,1 0,-1 0,2 1,0-1,0 1,1 0,0 0,0 5,2-11,0 1,1-1,-1 0,1 0,0 0,1 0,-1 0,1 0,1 0,-1 0,1 0,0 0,0 0,1-1,-1 1,1-1,1 0,-1 1,1-2,-1 1,2 0,-1-1,0 0,1 1,0-2,0 1,0-1,0 0,1 0,-1 0,1 0,-1-1,1 0,0-1,0 1,0-1,0 0,4 0,10-2,-1 0,1-1,-1-1,0 0,0-2,0 0,-1-1,0-1,0-1,0 0,-1-2,-1 0,1 0,-2-2,1 0,0-2,4 0,-2 0,0-1,-1-1,0-1,-2 0,0-1,-1 0,0-2,-2 1,0-2,5-14,-6-7,-11 42,0-1,0 0,0 1,1-1,-1 0,0 1,0-1,0 0,0 0,0 1,-1-1,1 0,0 0,0 1,0-1,-1 0,1 1,0-1,-1 0,1 1,0-1,-1 1,1-1,-1 1,1-1,-1 1,1-1,-1 1,1-1,-1 1,0-1,1 1,-1 0,0-1,1 1,-1 0,0 0,1 0,-1-1,0 1,0 0,1 0,-1 0,0 0,1 0,-1 0,0 0,0 1,1-1,-1 0,0 0,1 0,-1 1,0-1,-7 5,1 0,-1 1,1 0,0 0,0 0,1 1,0 0,0 0,1 1,0 0,0 0,1 0,0 0,0 1,1-1,0 1,0 0,0 5,2-6,0 0,1 1,0-1,0 1,0-1,1 0,1 1,-1-1,1 0,1 0,-1 0,2 0,-1 0,1-1,0 1,0-1,1 0,0 0,0-1,1 1,0-1,0 0,0-1,1 0,0 0,0 0,0-1,0 1,1-2,0 1,0-1,0-1,0 1,0-1,0-1,1 1,-1-2,4 1,-11 0,0-1,0 1,0-1,0 0,0 1,0-1,0 0,0 1,0-1,0 0,0 0,0 0,0 0,0 0,0 0,1 0,-1 0,0-1,0 1,0 0,0-1,0 1,0-1,0 1,0-1,0 1,-1-1,1 0,0 1,0-1,0 0,-1 0,1 0,0 1,-1-1,1 0,0 0,-1 0,0 0,1 0,-1 0,1 0,-1 0,0 0,0 0,0-1,0 1,0 0,0 0,0 0,0 0,0 0,0 0,-8-10</inkml:trace>
</inkml:ink>
</file>

<file path=ppt/ink/ink5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49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0 244,'2'-2,"-1"0,1 1,0-1,0 0,0 1,0-1,0 1,0 0,1-1,-1 1,0 0,0 0,1 1,-1-1,1 0,-1 1,1 0,-1-1,1 1,1 0,0 0,245-9,-161 11,176-1,-191 15,-108-47,-215-142,236 158,5 2</inkml:trace>
</inkml:ink>
</file>

<file path=ppt/ink/ink5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51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55,'36'52,"-3"3,-2 1,12 32,14 28,-25-33,-31-83,-1 1,0-1,0 1,1-1,-1 1,0-1,1 1,-1-1,0 0,1 1,-1-1,0 0,1 1,-1-1,1 0,-1 1,1-1,-1 0,1 0,-1 0,1 1,-1-1,1 0,-1 0,1 0,-1 0,1 0,-1 0,1 0,-1 0,1 0,0 0,-1 0,1 0,-1-1,1 1,-1 0,1 0,-1-1,0 1,1 0,-1 0,1-1,-1 1,1 0,-1-1,0 1,1-1,-1 1,0 0,0-1,1 1,-1-1,0 1,0-1,1 1,-1-1,0 1,0-1,0 1,0-1,0 1,0-1,16-39,-14 36,103-271,-43 118,-55 132</inkml:trace>
</inkml:ink>
</file>

<file path=ppt/ink/ink5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51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0 305,'74'17,"169"-4,-190-14,-2-7,-50 8,0-1,0 1,0-1,0 1,0-1,-1 1,1-1,0 0,-1 1,1-1,0 0,-1 0,1 1,-1-1,1 0,-1 0,1 0,-1 0,0 0,1 0,-1 0,0 0,0 0,0 0,0 0,0 0,0 0,0 0,0 1,0-1,0 0,-1 0,1 0,0 0,0 0,-1 0,1 0,-1 0,1 0,-1 1,1-1,-1 0,0 0,1 1,-1-1,0 0,0 1,1-1,-1 1,-1-1,-110-121,104 110,1 1,0-1,1 0,1 0,0-1,0 0,1 0,1 0,0 0,1-3,0-8</inkml:trace>
</inkml:ink>
</file>

<file path=ppt/ink/ink5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50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448 58,'-28'45,"-199"238,119-155,100-117,-50 42,47-56,3-4</inkml:trace>
  <inkml:trace contextRef="#ctx0" brushRef="#br0" timeOffset="260.599">25 1,'150'136,"-95"-91,-3 3,-2 2,32 42,50 94,-94-164,-25-24</inkml:trace>
</inkml:ink>
</file>

<file path=ppt/ink/ink5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0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52 200,'-2'2,"0"-1,0 0,0 1,1 0,-1-1,0 1,1 0,-1 0,1 0,0 0,0 0,0 0,0 1,0-1,0 0,1 0,-1 1,0-1,1 0,0 1,0-1,0 0,0 1,0 1,0 0,-15 137,10-116,2-1,1 1,0 0,2 0,1-1,1 1,1 0,3 5,-5-16,1-1,0-1,2 1,-1 0,1-1,1 1,0-1,1 0,0-1,1 0,1 0,-1 0,1-1,3 3,-8-12,-1 1,0-1,0 0,0 0,1 0,-1 0,1 0,-1-1,0 1,1-1,-1 0,1 1,-1-1,1 0,0 0,-1-1,1 1,-1 0,1-1,-1 0,0 1,1-1,-1 0,0 0,1 0,-1-1,0 1,0-1,0 1,0-1,0 1,1-3,53-68,-49 61,107-210,-114 220,0 0,1 0,-1 0,0 0,1 1,-1-1,0 0,1 0,-1 1,1-1,-1 0,1 1,0-1,-1 0,1 1,0-1,-1 1,1-1,0 1,0-1,-1 1,1 0,0-1,0 1,0 0,-1 0,1 0,0-1,0 1,0 0,0 0,0 0,-1 0,1 0,0 1,0-1,0 0,0 0,-1 0,1 1,0-1,0 1,0-1,-1 0,1 1,0-1,-1 1,1-1,0 1,-1 0,1-1,-1 1,1 0,-1-1,1 1,-1 0,1 0,-1 0,0-1,1 1,23 52,-17-26,1-1,1 0,2 0,0-1,2-1,5 7,-16-28,0 0,1 0,-1 0,1 0,-1-1,1 1,0-1,0 0,0 0,1 0,-1 0,0-1,1 1,-1-1,1 0,-1 0,1 0,0 0,0-1,-1 1,1-1,0 0,0 0,-1 0,1-1,0 1,-1-1,1 0,0 0,-1 0,1-1,-1 1,1-2,7-2,0 0,-1-1,0-1,0 0,-1 0,0-1,0 0,-1-1,8-9,9-20,-1-1,-2-1,-2-2,-2 0,3-12,-7 19,-1-1,-2-1,-2 0,-1 0,-2 0,-2-1,-1 0,-2 0,-2-20,-7 27,8 32,0-1,0 1,0-1,0 0,0 1,-1-1,1 0,0 1,0-1,0 0,0 1,0-1,0 0,-1 1,1-1,0 0,0 0,-1 1,1-1,0 0,0 0,-1 1,1-1,0 0,0 0,-1 0,1 0,0 1,-1-1,1 0,0 0,-1 0,1 0,0 0,-1 0,1 0,0 0,-1 0,1 0,-1 0,1 0,0 0,-1 0,1 0,0 0,-1 0,1-1,0 1,0 0,-1 0,1 0,0-1,-1 1,1 0,0 0,0-1,-1 1,1 0,0 0,0-1,-4 20,1 2</inkml:trace>
</inkml:ink>
</file>

<file path=ppt/ink/ink5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0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109 280,'15'-1,"0"0,-1-1,0 0,1-1,-1 0,0-2,0 0,-1 0,0-1,1 0,-2-2,11-7,-17 10,0 0,-1-1,1 1,-1-2,-1 1,1 0,-1-1,0 0,-1 0,0 0,0 0,0 0,-1-1,0 1,1-7,-2 10,-1 0,1 1,-1-1,0 0,0 0,0 0,0 1,0-1,-1 0,0 1,0-1,0 0,0 1,0-1,-1 1,0-1,1 1,-1 0,0 0,-1 0,1 0,-1 0,1 0,-1 1,0-1,0 1,0 0,0 0,0 0,0 0,-1 0,-1 0,-7 0,0 1,1 0,-1 1,0 1,1-1,-1 2,1 0,-1 0,1 1,0 0,0 1,0 0,0 1,1 1,0-1,0 1,0 1,1 0,0 0,0 1,1 0,0 1,0 0,1 0,0 0,1 1,0 0,0 0,-3 10,6-13,0 0,0 0,1 0,0 1,0-1,1 1,0-1,0 1,1-1,0 1,0 0,1-1,0 1,0-1,1 1,0-1,0 0,1 1,0-1,0 0,0-1,1 1,0-1,1 1,-1-1,1-1,0 1,1-1,-1 1,1-1,0-1,0 1,1-1,-1-1,1 1,0-1,0 0,0 0,0-1,3 1,64 11,1-3,0-3,0-4,1-2,11-5,-65 3,4 0</inkml:trace>
</inkml:ink>
</file>

<file path=ppt/ink/ink5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7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0,'-24'1,"0"0,0 1,0 2,0 0,0 2,1 0,-18 8,40-14,-1 1,0-1,1 1,-1-1,1 1,-1-1,1 1,-1 0,1 0,-1 0,1 0,0 0,-1 0,1 0,0 1,0-1,0 0,0 1,0-1,0 1,0-1,1 1,-1-1,0 1,1-1,0 1,-1 0,1-1,0 1,-1 0,1-1,0 1,0 0,1-1,-1 1,0 0,0-1,1 1,-1 0,1-1,0 1,-1-1,1 1,0-1,0 1,0-1,0 0,0 1,0-1,0 0,2 1,127 120,-74-37,-55-83,1 1,-1 1,0-1,0 0,-1 0,1 0,-1 0,1 1,-1-1,0 0,0 0,0 1,-1-1,1 0,-1 0,0 1,0-1,0 0,0 0,0 0,-1 0,1 0,-1-1,0 1,0 0,0-1,0 1,0-1,-2 1,-8 5,0-1,-1 0,-1-1,1 0,-1-1,0 0,0-2,0 1,-1-2,1 0,-1 0,0-2,1 0,-1 0,1-1,-1-1,-1-1,-19-9,29 5</inkml:trace>
  <inkml:trace contextRef="#ctx0" brushRef="#br0" timeOffset="447.075">551 311,'23'1,"0"-1,0 0,0-2,0-1,0 0,-1-2,1-1,-1 0,-1-2,1 0,18-12,-36 18,0 0,0 0,0-1,-1 0,1 0,-1 0,0 0,0 0,0-1,0 1,-1-1,1 0,-1 0,0 0,0 0,-1 0,1 0,-1-1,0 1,0 0,0-1,-1 1,1-1,-1 1,0-1,0 1,-1-1,1 1,-1-1,0 1,0 0,-1-1,1 1,-1 0,0 0,0 0,0 0,-1 0,0 1,1-1,-1 1,0-1,-1 1,1 0,0 0,-1 1,0-1,1 1,-1 0,0 0,-8 0,1 1,0 1,0 0,0 0,-1 1,1 1,0 0,0 0,1 1,-1 1,0 0,1 0,0 1,0 0,0 1,1 0,0 0,0 1,0 0,1 1,0 0,1 0,0 1,-3 3,6-7,-1-1,1 1,0 0,0 0,0 1,1-1,0 1,0 0,0 0,1 0,0 0,0 0,0 1,1-1,0 0,0 1,1-1,0 1,0-1,0 1,1-1,0 1,0-1,1 0,0 0,0 1,0-1,1 0,0-1,0 1,0 0,1-1,-1 0,1 0,1 0,-1 0,1-1,0 1,0-1,0 0,0-1,1 1,0-1,4 2,12-1,1 0,0-2,0 0,-1-1,1-2,0 0,0-2,38 0,98-25,-134 18</inkml:trace>
  <inkml:trace contextRef="#ctx0" brushRef="#br0" timeOffset="832.803">1171 283,'44'-10,"-2"-3,0-1,-1-2,0-1,-1-3,5-5,-42 24,0 0,0 0,0-1,0 0,-1 1,1-1,0 0,-1 0,1 0,-1-1,0 1,0-1,0 1,0-1,0 0,-1 1,1-1,-1 0,0 0,1 0,-2 0,1-1,0 1,0 0,-1 0,0 0,0-1,0 1,0 0,0 0,0-1,-1 1,0 0,0 0,0 0,0 0,0 0,0 0,-1 0,1 0,-1 1,0-1,0 0,0 1,0-1,-1 1,1 0,0 0,-1 0,-1-1,-8 1,-1 0,1 0,0 1,-1 1,1 0,0 1,-1 0,1 1,0 1,0 0,0 0,0 1,1 0,-1 1,1 1,0 0,1 0,-1 1,1 0,1 1,-1 0,1 1,-7 8,7-7,0-1,0 1,1 1,0 0,1 0,1 1,-1-1,2 1,0 1,-1 3,4-12,1 0,0 0,0 0,0 0,0 0,1 0,0 0,-1 0,1 0,1 1,-1-1,1 0,0 0,0 0,0 0,0 0,0-1,1 1,0 0,0-1,0 1,0-1,1 1,-1-1,1 0,0 0,0 0,0 0,0-1,0 1,1-1,-1 0,1 0,2 1,14 3,0 0,0-2,1 0,-1-1,1-2,0 0,-1-1,1 0,0-2,-1-1,1-1,10-3,0 0,-4 2</inkml:trace>
  <inkml:trace contextRef="#ctx0" brushRef="#br0" timeOffset="1281.65">1595 396,'153'-135,"-43"-7,-110 142,0 0,0-1,0 1,0-1,0 1,0 0,1-1,-1 1,0-1,0 1,1 0,-1-1,0 1,0 0,1-1,-1 1,0 0,1 0,-1-1,0 1,1 0,-1 0,1 0,-1-1,0 1,1 0,-1 0,1 0,-1 0,0 0,1 0,-1 0,1 0,-1 0,1 0,-1 0,0 0,1 0,-1 0,1 0,-1 0,0 1,1-1,-1 0,1 0,-1 0,0 1,1-1,-1 0,0 1,1-1,-1 0,0 1,0-1,1 0,-1 1,0-1,0 0,0 1,1-1,-1 1,0-1,0 0,0 1,4 34,-4-25,0-1,1-1,0 1,0 0,1-1,0 1,0-1,1 0,0 1,0-1,1-1,0 1,1 0,0-1,0 0,0 0,1 0,0-1,0 0,1 0,-1-1,1 1,1-2,-1 1,1-1,-1 0,1 0,1-1,-1 0,0-1,1 0,-1 0,1 0,0-1,2-1,5-4,-1 0,0-1,1-1,-2-1,1 0,-1-1,0 0,-1-1,0-1,0 0,-1-1,0 0,-1-1,0 0,-1-1,-1 0,0 0,0-1,-2 0,1-1,-2 0,5-15,-3 6</inkml:trace>
</inkml:ink>
</file>

<file path=ppt/ink/ink5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1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6,'-1'-1,"0"0,-1 1,1-1,0 1,0-1,-1 1,1-1,0 1,0 0,-1 0,1-1,-1 1,1 0,0 0,-1 1,1-1,0 0,0 0,-1 1,1-1,0 0,-1 1,1-1,0 1,0 0,0-1,0 1,0 0,-1 0,1 0,1 0,-1 0,0 0,0 0,0 0,0 0,1 0,-1 0,1 1,-1-1,1 0,-1 0,1 1,-1-1,1 0,-10 64,28 201,-9-188,49 331,-29-290,-28-118,-1-1,0 1,0 0,0-1,1 1,-1-1,0 1,1-1,-1 1,0-1,1 1,-1-1,1 1,-1-1,1 0,-1 1,1-1,-1 0,1 1,-1-1,1 0,-1 0,1 1,-1-1,1 0,0 0,-1 0,1 0,-1 0,1 0,0 0,-1 0,1 0,-1 0,1 0,0 0,-1 0,1-1,-1 1,1 0,0 0,-1-1,1 1,-1 0,1-1,-1 1,1 0,-1-1,0 1,1-1,-1 1,1-1,-1 1,0-1,1 1,-1-1,0 1,0-1,21-39,-18 33,14-31,2 1,1 2,2 0,1 0,1 2,2 2,2 0,1 1,1 1,-27 27,-1-1,1 0,-1 1,1-1,0 1,0 0,0 0,1 0,-1 0,0 0,1 1,-1-1,1 1,-1 0,1 0,-1 1,1-1,0 1,0-1,-1 1,1 0,0 1,-1-1,1 1,0 0,-1-1,1 1,0 1,-1-1,0 1,1-1,-1 1,0 0,0 0,0 0,0 1,0-1,0 1,-1-1,1 1,-1 0,0 0,0 0,2 3,29 135,-29-120,-1 0,-1-1,-1 1,-1 0,-1 0,0 0,-3 5,4-25,-1 1,1 0,0 0,-1-1,1 1,0 0,0-1,0 1,0 0,0 0,0-1,1 1,-1 0,0 0,1-1,0 1,-1 0,1-1,0 1,0-1,0 1,0-1,0 0,0 1,0-1,0 0,1 0,-1 1,8-2</inkml:trace>
  <inkml:trace contextRef="#ctx0" brushRef="#br0" timeOffset="450.44">1073 626,'-3'-2,"0"-1,0 1,-1-1,1 1,-1 0,1 0,-1 1,0-1,0 1,0 0,1 0,-1 0,-1 0,1 1,0-1,0 1,0 0,0 0,0 1,0-1,0 1,0 0,0 0,0 1,0-1,1 1,-1-1,0 1,1 0,-1 1,-2 1,-6 4,0 1,1 0,0 1,0 0,1 1,0 0,1 1,-3 4,7-6,0 0,0 0,1 0,0 0,0 1,2 0,-1 0,1 0,1 0,0 0,0 0,1 0,1 0,0 2,-1-10,1 0,0 0,0 0,0 0,0 0,1 0,-1-1,1 1,0 0,0-1,-1 0,2 1,-1-1,0 0,0 0,1 0,-1 0,1-1,-1 1,1-1,0 1,0-1,0 0,-1 0,1 0,0 0,0-1,0 1,1-1,-1 0,0 0,0 0,0 0,0 0,0-1,0 0,0 1,0-1,0 0,0 0,-1-1,1 1,0 0,-1-1,1 0,0 0,-1 0,0 0,0 0,2-2,14-10,-1 0,0-1,-2-1,0-1,0 0,4-9,1 1,111-148,-130 172,0-1,0 1,0 0,0 0,0 0,1 0,-1 0,0 0,1 1,-1-1,0 0,1 1,-1-1,1 1,-1-1,1 1,-1-1,1 1,-1 0,1 0,-1 0,1 0,-1 0,1 0,-1 1,1-1,-1 0,1 1,-1-1,1 1,-1-1,0 1,1 0,-1 0,0 0,1-1,-1 1,0 0,0 1,0-1,0 0,0 0,0 0,0 1,0-1,-1 0,1 1,0-1,-1 0,1 1,-1-1,0 1,1-1,-1 1,0-1,0 1,0-1,0 1,0 0,0-1,7 56,-8-46,1-1,0 0,0 1,1-1,1 1,0-1,0 0,1 0,0 0,1 0,0-1,1 1,0-1,0 0,1 0,0-1,0 0,1 0,0 0,1-1,0 0,0 0,6 3,8-1</inkml:trace>
  <inkml:trace contextRef="#ctx0" brushRef="#br0" timeOffset="851.879">1469 570,'12'12,"0"1,0 1,-2 0,0 0,0 1,-1 0,-1 1,-1 0,0 0,-1 0,-1 1,1 5,25 86,-31-108,0 1,0-1,0 1,1-1,-1 1,0-1,0 1,1-1,-1 1,0-1,1 0,-1 1,1-1,-1 0,0 1,1-1,-1 0,1 1,-1-1,1 0,-1 0,1 0,-1 1,1-1,-1 0,1 0,-1 0,1 0,-1 0,1 0,0 0,-1 0,1 0,-1 0,1 0,-1 0,1-1,-1 1,1 0,-1 0,1 0,-1-1,1 1,-1 0,1-1,-1 1,0 0,1-1,-1 1,0-1,1 1,-1-1,0 1,1 0,-1-1,0 1,0-1,1 1,-1-1,0 0,0 1,0-1,0 1,0-1,17-39,-16 37,73-203,-73 203,-1 1,1 0,0 0,0-1,0 1,0 0,0 0,0 0,1 0,-1 1,1-1,-1 0,1 0,0 1,0-1,-1 1,1 0,0-1,0 1,0 0,1 0,-1 0,0 1,0-1,0 0,1 1,-1-1,0 1,1 0,-1 0,0 0,1 0,1 1,6 8</inkml:trace>
  <inkml:trace contextRef="#ctx0" brushRef="#br0" timeOffset="4833.087">1920 683,'17'6,"0"0,0-1,0-1,1-1,0 0,-1-1,1-1,0-1,0 0,4-2,-16 2,0-1,1 0,-1 0,0 0,0-1,0 0,-1 0,1 0,0-1,-1 0,1 0,-1 0,0-1,0 0,-1 0,1 0,-1 0,1-1,-1 0,-1 0,1 0,-1 0,0 0,0-1,0 1,-1-1,0 0,0 0,0 0,-1 0,0 0,0-6,-2 9,0-1,0 0,-1 1,0 0,1-1,-1 1,0 0,-1 0,1 0,0 0,-1 0,0 0,1 1,-1-1,0 1,0 0,-1 0,1 0,0 0,-1 1,1-1,-1 1,0 0,1 0,-1 0,0 1,1-1,-1 1,-110 2,105 0,-1 0,0 1,1 1,0 0,0 0,0 0,0 1,1 1,0-1,0 1,0 1,1 0,0 0,0 0,1 1,0-1,0 2,0-1,1 1,1 0,0 0,-1 2,2-6,1 0,0 0,0 1,0-1,1 0,0 1,0-1,0 1,1-1,0 1,0-1,0 1,1-1,-1 1,1-1,1 1,-1-1,1 0,0 1,0-1,0 0,4 4,6 3,0 0,1-1,1 0,0-1,0-1,1 0,0-1,1 0,-1-1,1-1,1-1,-1 0,1-1,0-1,0-1,0 0,0-1,15-1,19-5,-32-1</inkml:trace>
</inkml:ink>
</file>

<file path=ppt/ink/ink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4:37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34,'-2'2,"1"-1,-1 1,0-1,1 1,-1 0,1 0,-1 0,1 0,0 0,0 0,0 0,0 0,0 0,0 0,1 1,-1-1,1 0,-1 1,1-1,0 0,0 1,0-1,0 0,0 1,1-1,-1 0,1 1,0-1,-1 0,1 0,0 0,1 2,-2-4,1 1,0 0,-1 0,1 0,0 0,-1-1,1 1,0 0,0-1,0 1,0 0,-1-1,1 1,0-1,0 1,0-1,0 0,0 0,0 1,0-1,1 0,-1 0,0 0,0 0,0 0,0 0,0 0,0 0,0-1,0 1,0 0,0 0,0-1,0 1,0-1,0 1,0-1,0 0,-1 1,1-1,0 0,0 1,0-1,-1 0,1 0,-1 0,1 0,33-41,-24-5,-10 46,0 0,0 1,0-1,-1 0,1 0,0 1,-1-1,1 0,0 1,-1-1,1 0,-1 1,1-1,-1 1,0-1,1 1,-1-1,0 1,1-1,-1 1,0-1,1 1,-1 0,0 0,0-1,1 1,-1 0,0 0,0 0,0 0,1 0,-1 0,0 0,0 0,0 0,1 0,-1 0,0 0,0 1,1-1,-1 0,0 1,0-1,1 0,-1 1,0-1,1 1,-1-1,1 1,-1-1,1 1,-1 0,1-1,-1 1,1 0,-1-1,1 1,-47 52,46-52,0 1,0-1,0 1,0-1,1 1,-1-1,0 1,1-1,-1 1,1 0,0-1,0 1,-1 0,1-1,0 1,0 0,1-1,-1 1,0 0,0-1,1 1,-1 0,1-1,0 1,-1-1,1 1,0-1,0 1,0-1,0 0,0 0,0 1,0-1,1 0,-1 0,0 0,1 0,-1 0,0 0,2 0,0 0,0-1,0 1,0-1,0 1,0-1,0 0,0 0,0-1,0 1,0-1,0 1,0-1,-1 0,1 0,0 0,0 0,0-1,-1 1,1-1,-1 0,1 1,-1-1,0 0,0 0,0-1,0 1,0 0,0-1,0 1,-1-1,0 0,1 0,-1 1,0-1,0 0,0 0,0-1,-1 3,0 0,-1 0,1 0,0 1,0-1,0 0,0 0,-1 0,1 0,-1 0,1 1,0-1,-1 0,1 0,-1 0,1 1,-1-1,0 0,1 1,-1-1,0 1,0-1,1 1,-1-1,0 1,0-1,0 1,1 0,-1-1,0 1,0 0,0 0,0 0,0 0,0 0,0 0,1 0,-1 0,0 0,0 0,0 0,0 0,0 1,0-1,0 0,1 1,-1-1,0 0,-41 20,23-5</inkml:trace>
</inkml:ink>
</file>

<file path=ppt/ink/ink5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8,'-1'-1,"1"0,-1 1,0-1,1 1,-1-1,0 1,0-1,1 1,-1-1,0 1,0 0,0-1,0 1,0 0,0 0,1 0,-1 0,0 0,0 0,0 0,0 0,0 0,0 0,0 0,0 1,1-1,-1 0,0 1,0-1,0 0,0 1,1-1,-1 1,0-1,0 1,1 0,-1-1,1 1,-1 0,0-1,1 1,-1 0,1 0,0 0,-1-1,1 1,0 0,-1 1,-16 42,1 151,-1 38,-11-35,28-178,1-13,-1 0,0 0,0 0,0 0,-1 0,-1 0,1 0,-1 0,0-1,0 1,-1 0,-1 2,-4-17,6-5</inkml:trace>
</inkml:ink>
</file>

<file path=ppt/ink/ink5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7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0 147,'29'-10,"14"-7,5-2,-2 3,-3 4,-4 4,-4-1,-3 1,-3 1,-1 3,0 1,-1 2,1 0,-1 1,1-4,0-2,0-5,-5 0</inkml:trace>
</inkml:ink>
</file>

<file path=ppt/ink/ink5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8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0,'-16'154,"6"1,8 47,3 22,-1-222,0 0,0-1,0 1,0 0,0-1,0 1,0 0,1-1,-1 1,0 0,1-1,0 1,-1-1,1 1,0-1,0 1,0-1,0 1,0-1,0 0,0 0,0 0,1 1,-1-1,0 0,1 0,-1-1,1 1,-1 0,1 0,0-1,-1 1,1-1,-1 1,1-1,0 0,-1 0,1 0,0 0,0 0,-1 0,1 0,0 0,-1-1,1 1,-1-1,1 1,0-1,-1 1,1-1,-1 0,1 0,-1 0,0 0,1 0,-1 0,0 0,0-1,0 1,0 0,0-1,0 1,0 0,0-1,0 0,94-104,-67 81,-20 16,1 1,-1 0,1 0,1 1,0 0,-1 1,2 0,-1 0,1 1,0 1,0 0,0 0,1 1,-9 2,-1 1,0 0,0 0,1 0,-1 0,0 1,0-1,1 0,-1 1,0 0,0-1,0 1,0 0,0 0,0 0,0 0,0 1,0-1,-1 0,1 1,0 0,-1-1,1 1,-1 0,0-1,1 1,-1 0,0 0,0 0,0 0,0 0,-1 1,1-1,-1 0,1 0,-1 0,0 1,0-1,0 0,0 2,-10 93,7-89,2-5,-1 0,1 1,0-1,-1 1,2-1,-1 1,0-1,1 1,0-1,0 1,0 0,0-1,0 1,1 0,-1-1,1 1,0-1,0 1,1-1,0 2,8 6</inkml:trace>
</inkml:ink>
</file>

<file path=ppt/ink/ink5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8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260 421,'-47'39,"22"-20,1 1,1 1,0 1,2 0,0 2,2 1,1 0,-2 5,19-28,-1-1,1 0,-1 1,1-1,0 1,-1 0,1-1,0 1,0 0,0 0,0 0,0 0,1 0,-1 0,1 0,-1 0,1 0,0 0,0 0,-1 0,1 0,1 0,-1 0,0 0,1 0,-1 0,1 0,-1 0,1 0,0 0,0 0,0 0,0 0,0-1,0 1,0 0,1-1,-1 1,1-1,-1 1,1-1,-1 0,1 0,0 0,0 0,0 0,0 0,-1 0,1 0,0-1,0 1,0-1,1 1,-1-1,13-6,0 0,0 0,-1-2,0 0,0 0,-1-1,0-1,0 0,-1-1,-1-1,0 1,0-2,2-4,83-93,-96 109,1 0,-1 1,0-1,1 0,-1 0,1 1,-1-1,1 1,-1-1,1 0,0 1,-1-1,1 1,0-1,-1 1,1-1,0 1,0 0,-1-1,1 1,0 0,0 0,0 0,-1-1,1 1,0 0,0 0,0 0,-1 0,1 0,0 0,0 1,0-1,0 0,-1 0,1 1,0-1,0 0,-1 1,1-1,0 1,-1-1,1 1,0-1,-1 1,1-1,-1 1,1 0,-1-1,1 1,-1 0,1-1,-1 1,0 0,1 0,-1-1,0 1,1 0,-1 0,0 0,0 0,-4 57,3-48,-1-6,1-1,0 0,0 1,0-1,0 1,0 0,1-1,0 1,0-1,0 1,0 0,0-1,1 1,0 0,-1-1,1 1,1-1,-1 0,0 1,1-1,0 0,-1 0,1 0,1 0,-1 0,0 0,1-1,-1 1,1-1,0 1,0-1,0 0,0 0,0 0,0-1,1 1,-1-1,0 0,1 0,-1 0,1 0,0-1,-1 1,2-1,10-4,0-1,-1 0,1-1,-1-1,-1 0,1-1,-1 0,-1-1,0-1,0 0,1-2,-3 4,135-153,-121 130,-1 1,-2-1,-1-1,-1-1,-2 0,-2-1,0-1,-3-1,7-31,-18 65,1 0,-2 0,1 0,0 0,0 0,-1 0,1 0,-1-1,1 1,-1 0,0 0,0-1,0 1,0 0,0 0,-1 0,1-1,-1 1,1 0,-1 0,0 0,0 0,0 0,0 0,0 0,-1 0,1 0,0 0,-1 1,1-1,-1 0,0 1,0 0,1-1,-1 1,0 0,0 0,0 0,0 0,0 0,-1 0,1 1,0-1,0 1,0 0,-1-1,1 1,-1 0,-2 1,1 0,-1 1,1-1,0 1,0 0,-1 0,1 0,0 0,1 1,-1 0,0 0,1 0,0 0,0 0,0 1,0-1,0 1,0 0,1 0,0 0,0 0,0 0,0 1,1-1,0 0,0 1,0 1,-6 131,9-110,-2-10,0 13,1-1,2 1,1-1,1 0,1 0,4 5,1 2,-8-23,0 0,1 0,1-1,0 1,1-1,0 0,0-1,1 0,1 0,0 0,1-1,0 0,8 7,-17-17,0 1,1-1,-1 0,1 1,-1-1,0 0,1 1,-1-1,1 0,-1 1,0-1,1 0,-1 0,1 0,-1 0,1 0,-1 1,1-1,-1 0,1 0,-1 0,1 0,-1 0,1 0,-1 0,1-1,-1 1,1 0,-1 0,1 0,-1 0,1-1,-1 1,1 0,-1-1,0 1,1 0,-1 0,1-1,-1 1,0-1,1 1,-1 0,0-1,0 1,1-1,-1 1,0-1,0 1,0-1,0 1,1-1,-1 1,0-1,0 1,0-1,0 1,0-1,0 1,0-1,0 1,0-1,-1 1,1-1,0 1,0-1,0 1,-1-1,0-14</inkml:trace>
</inkml:ink>
</file>

<file path=ppt/ink/ink5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9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0,'57'0,"29"0,5 0,-4 0,-12 0,-13 0,-13 0,-10 0,-7 0,-9 0</inkml:trace>
</inkml:ink>
</file>

<file path=ppt/ink/ink5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4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1 111,'0'-1,"0"0,0 0,1 0,-1 0,1 1,-1-1,0 0,1 0,0 1,-1-1,1 0,-1 1,1-1,0 1,-1-1,1 0,0 1,0 0,-1-1,1 1,0-1,0 1,0 0,0 0,-1-1,1 1,0 0,0 0,0 0,0 0,0 0,0 0,0 0,-1 0,1 1,0-1,0 0,0 0,0 1,-1-1,1 1,0-1,0 0,-1 1,1 0,0-1,0 1,-1-1,1 1,-1 0,1-1,-1 1,1 0,-1 0,1-1,-1 2,35 52,-30-43,172 266,-134-227,-23-93,-5-17,-9 30,2 1,1 0,1 0,1 1,2 0,2-2,92-139,-94 145</inkml:trace>
</inkml:ink>
</file>

<file path=ppt/ink/ink5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4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97,'313'0,"-146"26,-167-26,1 0,-1 0,1 1,0-1,-1 0,1 0,0 0,-1 1,1-1,0 0,-1 0,1 0,0 0,-1 0,1-1,0 1,-1 0,1 0,-1 0,1 0,0-1,-1 1,1 0,0-1,-1 1,1 0,-1-1,1 1,-1-1,1 1,-1-1,0 1,1-1,-1 1,1-1,-1 1,0-1,1 0,-1 1,0-1,0 0,0 1,0-1,1 1,-1-1,0 0,0 1,0-1,0 0,0 1,0-1,-1 0,1 1,0-1,0 0,0 1,-1-1,1 0,0 1,-28-37,20 28,-15-31,20 24</inkml:trace>
</inkml:ink>
</file>

<file path=ppt/ink/ink5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0 104,'1'0,"-1"0,0 1,1-1,-1 0,1 0,-1 0,0 0,1 0,-1 0,1 0,-1 0,0 0,1 0,-1 0,1 0,-1 0,0-1,1 1,-1 0,1 0,-1 0,0 0,1-1,-1 1,0 0,1 0,-1-1,0 1,0 0,1-1,-1 1,0 0,0-1,1 1,-1 0,0-1,0 1,0-1,0 1,0 0,0-1,1 1,-1-1,0 1,0 0,0-1,0 1,0-1,-1 1,1 0,0-1,0 1,0-1,0 1,0 0,0-1,-1 1,1 0,0-1,0 1,-1 0,1-1,0 1,0 0,-1-1,1 1,40 5,-36-5,85 9,-1-3,1-5,3-4,36 1,-27 1,-101 1,0 0,1 0,-1 0,1 0,-1 0,1 0,-1 0,1 0,-1 0,1 0,-1-1,1 1,-1 0,0 0,1 0,-1-1,1 1,-1 0,0-1,1 1,-1 0,0-1,1 1,-1 0,0-1,0 1,1-1,-1 1,0-1,0 1,0-1,0 1,1 0,-1-1,0 1,0-1,0 1,0-1,0 1,0-1,0 1,0-1,-1 1,1-1,0 1,0-1,0 1,0 0,-1-1,1 1,0-1,0 1,-1-1,1 1,0 0,-1-1,1 1,0 0,-1-1,1 1,-1 0,1 0,0-1,-1 1,1 0,-1 0,-27-21,-70-31,81 43</inkml:trace>
</inkml:ink>
</file>

<file path=ppt/ink/ink5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5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83,'1'-2,"1"0,-1 0,1 0,-1 0,1 1,0-1,0 0,-1 1,1 0,0-1,0 1,1 0,-1 0,0 0,0 0,0 1,1-1,-1 1,0-1,1 1,-1 0,0 0,1 0,-1 0,1 0,0 0,338-3,-267 3,-62 0</inkml:trace>
  <inkml:trace contextRef="#ctx0" brushRef="#br0" timeOffset="271.087">29 252,'14'0,"15"0,7 0,2 0,-1 0,-1 0,-3 0,-1 0,-2 0,-2 0,1 0,-2 0,1 0,0 0,0 0,-5 0</inkml:trace>
  <inkml:trace contextRef="#ctx0" brushRef="#br0" timeOffset="1289.671">734 421,'320'-143,"-297"132,-1-1,0-1,-1-1,-1-1,0 0,-2-2,1 0,-2-1,0-1,-1 0,10-18,-26 36,1 0,0 0,-1 0,1 0,-1-1,0 1,1 0,-1 0,0 0,0-1,1 1,-1 0,0 0,0-1,-1 1,1 0,0 0,0-1,0 1,-1 0,1 0,-1 0,1 0,-1-1,1 1,-1 0,0 0,0 0,1 0,-1 0,0 1,0-1,0 0,0 0,0 0,0 1,0-1,0 1,0-1,0 1,-1-1,1 1,0-1,0 1,0 0,-1 0,1 0,0 0,0 0,-1 0,1 0,0 0,0 0,-1 0,1 1,0-1,0 0,0 1,0-1,0 1,-1 0,1-1,0 1,0 0,0-1,0 1,1 0,-1 0,0 0,0 1,-10 1,0 1,1 0,0 1,0 0,0 1,1 0,0 0,0 1,0 0,1 1,0 0,0 0,1 1,0 0,1 0,0 0,0 1,1 0,0 0,1 1,0-1,-1 9,5-16,-1 0,1 0,1 1,-1-1,0 0,1 0,0 0,0 0,0 0,0 0,0 0,1 0,-1 0,1 0,-1-1,1 1,0 0,0-1,1 0,-1 1,0-1,1 0,-1 0,1-1,0 1,0 0,-1-1,1 0,0 1,0-1,0 0,1-1,0 1,109 10,-87-10,0-2,0 0,-1-2,1-1,-1-1,1-1,-1-1,-1-1,0-1,0-1,9-7,11-10,-1-3,-2-2,-1-1,11-14,-52 48,0-1,0 0,0 0,0 0,0 1,0-1,0 0,0 0,0 0,0-1,0 1,0 0,0 0,0-1,0 1,0 0,0-1,0 1,0-1,0 1,0-1,1 1,-1-1,0 0,0 1,1-1,-1 0,0 0,1 0,-1 0,1 1,-1-1,1 0,-1 0,1 0,0 0,-1 0,1 0,0 0,0 0,0 0,0 0,0 0,0 0,0 0,0 0,0 0,0 0,0 0,1 0,-1 0,0 0,1 0,-1 0,1 0,-1 0,1 0,0 0,-1 1,1-1,0 0,-1 0,1 1,0-1,0 0,-11 4,1 0,-1 0,0 1,1 1,0-1,0 1,0 1,1 0,-1 0,2 0,-6 6,10-9,0 0,0 0,0 1,0-1,1 1,0 0,-1-1,1 1,1 0,-1 0,0 1,1-1,0 0,0 0,0 1,1-1,-1 0,1 1,0-1,0 1,1-1,-1 0,1 1,0-1,0 0,1 0,-1 1,1-1,3 1,0 0,1-1,-1 1,1-1,0 0,0 0,0-1,1 0,-1 0,1-1,0 1,-1-2,1 1,0-1,0 0,0 0,0 0,1-1,-1-1,0 1,0-1,0 0,0 0,1-2,17 2,0 0,-1-1,0-1,0-2,0 0,0-1,-1-1,0-2,-1 0,0-1,0-1,-1-2,0 0,-1-1,-1 0,0-2,-1 0,1-3,-13 12,-3 5,0 0,-1 1,0-1,1 0,-1 0,0-1,0 1,0 0,0-1,0 1,-1-1,1 0,-1 1,0-1,0 0,0 0,0 0,0 0,0 0,-1 0,0 0,1 0,-1 0,0 0,-1 0,1-3,-4 5,0 1,0-1,0 1,-1 0,1 0,0 0,0 1,0 0,0-1,0 1,1 0,-1 1,0-1,0 1,1 0,-1 0,1 0,-1 0,1 0,0 1,0 0,0 0,0-1,1 2,-1-1,2-2,-8 6,-1 1,2 1,-1 0,1 0,0 0,1 1,0 0,1 1,0-1,1 1,0 1,1-1,0 0,0 1,1 0,1 0,0 0,1 0,0 0,4-5,0-1,0 0,0-1,1 1,0-1,0 1,1-1,0 0,-1-1,2 1,-1-1,0 0,1 0,0-1,0 0,0 0,0 0,0-1,1 1,-1-2,1 1,-1-1,1 0,0 0,-1-1,1 1,0-2,0 1,-1-1,1 0,0 0,-1-1,1 0,-1 0,0 0,2-2,46-58,-46 46</inkml:trace>
</inkml:ink>
</file>

<file path=ppt/ink/ink5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9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12 178,'-10'271,"9"-239,12-44,57-165,-42 135,1 0,2 2,2 2,2 0,16-13,-45 47,1 0,0 0,0 1,0-1,0 1,0 0,1 0,0 1,-1 0,1 0,0 0,0 1,0-1,0 1,0 1,0-1,3 1,-6 2,0 0,-1 0,1 0,-1 0,1 1,-1-1,0 1,0 0,0-1,-1 1,1 0,-1 0,1 0,-1 0,0 0,0 0,0 0,-1 1,1-1,-1 0,0 0,0 1,0 2,3 13,4 9,-2-3</inkml:trace>
</inkml:ink>
</file>

<file path=ppt/ink/ink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4:38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215 1,'-18'55,"-127"257,94-226,173-285,-18 27,-102 168,0 0,-1 0,1 1,0-1,1 1,-1-1,1 1,-1 0,1 0,0 0,0 0,1 0,-1 1,0-1,1 1,-1 0,1 0,0 1,0-1,0 1,0-1,0 1,0 0,0 1,0-1,0 1,0 0,1 0,-1 0,0 0,0 1,0 0,0 0,0 0,0 0,0 1,0-1,0 1,7 9,-1 0,-1 0,0 1,-1 0,0 1,0 0,-2 0,1 1,-2-1,0 1,0 1,-2-1,1 0,-2 1,1 15,-3-28,0 1,0-1,0 0,0 1,0-1,-1 0,1 1,-1-1,0 0,0 1,1-1,-1 0,-1 0,1 0,0 0,-1 0,1 0,-1 0,1 0,-1-1,0 1,0 0,1-1,-1 0,0 1,-1-1,1 0,0 0,0 0,0 0,-1-1,1 1,0 0,-1-1,1 0,-1 0,-1 0,-91-10,-60-23,131 26</inkml:trace>
</inkml:ink>
</file>

<file path=ppt/ink/ink5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9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1 135,'33'0,"31"0,9 0,-3 0,-9 0,-9 0,-10 0,-16 0,-13-5,-13-1,-6-5,-8 0,-1-4,-3-3,2-4,3-3,4 3</inkml:trace>
</inkml:ink>
</file>

<file path=ppt/ink/ink5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8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0,'-33'34,"-22"20,-5 7,3-4,5-5,8-13,6-7,5-10,3-8,6-7</inkml:trace>
  <inkml:trace contextRef="#ctx0" brushRef="#br0" timeOffset="266.314">60 29,'2'0,"1"-1,-1 1,0 0,1 0,-1 0,0 0,1 1,-1-1,0 1,0-1,1 1,-1 0,0 0,0 0,0 0,0 0,0 0,0 0,0 1,-1-1,1 1,0 0,0 0,174 161,-59-43,-105-105</inkml:trace>
</inkml:ink>
</file>

<file path=ppt/ink/ink5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09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463 616,'-35'5,"0"1,0 2,1 1,0 2,1 1,1 2,-1 1,2 1,0 2,0 3,-51 68,80-86,0 1,0 0,0-1,0 1,1 0,0 0,0 0,0 0,0 0,0 0,1 1,0-1,0 0,0 0,0 0,1 0,0 1,0-1,0 0,0 0,0 0,1-1,0 1,0 0,0 0,0-1,1 2,4 0,0 0,-1-1,1 0,1-1,-1 1,0-1,1-1,0 1,-1-1,1-1,0 1,0-1,0-1,0 1,0-2,0 1,0-1,0 0,0 0,0-1,0 0,0-1,-1 0,1 0,1-1,31-18,-2-1,0-2,-1-2,-2-1,-1-2,28-31,-10 12,-52 49,1-1,-1 1,0-1,1 1,-1 0,1-1,-1 1,0-1,1 1,-1 0,1-1,-1 1,1 0,-1 0,1-1,0 1,-1 0,1 0,-1 0,1 0,-1 0,1-1,-1 1,1 0,0 0,-1 1,1-1,-1 0,1 0,-1 0,1 0,0 0,-1 1,1-1,-1 0,1 0,-1 1,1-1,-1 0,0 1,1-1,-1 1,1-1,-1 0,0 1,1-1,-1 1,0-1,1 1,-1-1,0 1,0-1,0 1,1 0,-1-1,0 1,0-1,0 1,0-1,0 1,0 0,0-1,0 1,0-1,0 1,-1-1,1 1,0 52,-1-44,0 0,0 1,0-1,0 0,1 1,1-1,0 0,0 1,1-1,0 0,0 0,1 0,0 0,1-1,0 1,0-1,1 0,0 0,0 0,1-1,0 0,0 0,1 0,-2-3,1 0,-1-1,1 0,0 0,0 0,0-1,1 0,-1 0,0 0,1-1,0 0,-1 0,1-1,-1 1,1-2,0 1,-1-1,1 0,-1 0,1-1,-1 1,0-1,1-1,1-1,14-8,-1 0,-1-2,0 0,-1-2,0 0,-1-1,-1-1,-1 0,-1-1,0-1,4-10,20-21,-1 3,-2-1,-2-1,-3-2,-1-2,13-38,-30 61,-1 0,-1 0,-2-1,-2 0,-1-1,-1 1,-2-1,0-13,-14-11,11 56,0 0,-1 0,1 0,0 0,-1-1,1 1,-1 0,1 0,-1 0,1 0,-1 0,0 0,1 0,-1 0,0 1,0-1,0 0,0 0,0 0,0 1,0-1,0 1,0-1,0 1,0-1,0 1,0-1,0 1,0 0,-1 0,1 0,0 0,0 0,0 0,0 0,-1 0,1 0,0 0,0 0,0 1,0-1,0 1,-1-1,1 1,-11 8,0 0,1 1,0 0,1 1,0 0,0 0,1 1,1 1,0 0,1 0,-1 2,-23 50,2 1,4 1,2 1,3 0,4 2,2 1,-1 38,13-97,1-1,0 0,0 1,1 0,1-1,0 0,1 1,0-1,0 0,1 1,1-1,0-1,0 1,1-1,1 1,0-1,0-1,1 1,0-1,0-1,1 1,0-1,1 0,0-1,0 0,3 1,1-2,1 0,-1-1,1-1,0 0,1-1,-1 0,1-1,-1-1,1 0,0-1,-1-1,1 0,-1-1,1-1,-1 0,0-1,0 0,0-1,0-1,-1 0,0-1,0 0,-1-1,0 0,0-1,-1-1,0 1,-1-2,0 0,0 0,-2 0,1-2,-1 1,-1-1,4-7,-8 13,1-1,-1 1,0-1,-1 0,0 1,0-1,-1 0,0 0,0 0,-1-1,0 1,0 0,-1 0,0 0,0 0,-1 0,0 0,0 1,-1-1,0 1,-1-1,0 1,0 0,0 0,-1 1,0-1,0 1,0 0,-1 0,0 1,0 0,-1 0,1 0,-1 1,0 0,0 0,-1 0,1 1,-1 1,-1-1,-8-3,-1 1,0 1,0 1,0 0,0 1,0 1,-1 1,1 1,0 0,0 1,-1 1,2 1,-1 1,0 0,1 1,0 1,0 1,1 0,0 1,-4 3,0 7</inkml:trace>
  <inkml:trace contextRef="#ctx0" brushRef="#br0" timeOffset="405.299">1874 587,'-14'12,"0"0,2 1,-1 0,1 1,1 1,1 0,0 0,1 1,0 0,1 0,1 1,1 0,0 1,2-1,-1 1,1 9,4-23,0 0,0 1,1-1,0 0,0 0,0 1,0-1,1 0,-1 0,1 0,0-1,0 1,0 0,1-1,-1 1,1-1,0 0,0 0,0 0,1 0,-1-1,1 1,-1-1,1 0,0 0,0 0,0 0,0-1,0 1,0-1,0 0,0-1,2 1,2 1,1-1,0 0,-1 0,1-1,0 0,-1-1,1 0,0 0,-1-1,1 0,-1-1,0 1,0-2,0 1,0-1,2-2,-3-1,0 0,-1-1,0 0,-1 0,1 0,-1-1,-1 0,0 0,0 0,-1-1,0 1,-1-1,0 0,0 1,-1-1,0 0,-1 0,0 0,0 0,-1 0,-2-5,2 8,0-1,-1 1,0 0,0 0,0 0,-1 1,0-1,-1 1,1-1,-1 1,-1 0,1 0,-1 1,0-1,0 1,0 0,-1 1,0-1,0 1,-3-1,-15-7</inkml:trace>
  <inkml:trace contextRef="#ctx0" brushRef="#br0" timeOffset="1134.817">2213 673,'-1'3,"-5"7,1 0,0 0,1 1,0 0,1-1,0 1,1 1,0-1,1 0,0 0,0 1,1-1,1 0,0 0,1 1,0-1,0 0,4 8,-5-16,1-1,0 1,-1-1,1 0,0 0,0 0,0 0,0 0,1 0,-1 0,0-1,1 1,-1-1,1 0,0 1,-1-1,1 0,0-1,0 1,-1 0,1-1,0 0,0 0,0 0,0 0,0 0,-1 0,1-1,0 1,0-1,2-1,87-42,-71 32,123-108,-85 67,-58 54,1-1,-1 0,1 1,-1 0,0-1,1 1,-1 0,0-1,1 1,-1 0,0 0,0 0,0 0,0 0,0 0,0 0,0 1,0-1,0 0,0 1,-1-1,1 0,0 1,-1-1,1 1,-1-1,0 1,0-1,1 1,-1-1,0 1,0-1,0 1,-1-1,1 1,4 12,-3-9,1 1,0-1,0 0,1 0,-1 0,1 0,1 0,-1-1,0 1,1-1,0 0,0 0,0 0,1-1,-1 1,1-1,0 0,0 0,0-1,0 1,0-1,1-1,-1 1,1-1,-1 1,1-1,-1-1,1 1,0-1,-1 0,1-1,0 1,-1-1,6-1,8-6,1 0,-1-1,-1-1,0 0,0-2,-1 0,-1-1,0-1,-1 0,0-1,-1 0,8-13,6-4,-1-1,-2-1,-1-1,-1-1,-3-1,-1-1,-1-1,-3-1,-1 0,-2-1,-1 0,-3 0,-1-1,0-21,-15 4,8 58,-1 0,1-1,-1 1,1 0,-1 0,1 0,-1 0,0 0,1 0,-1 0,0 0,0 0,0 0,1 0,-1 1,0-1,0 0,0 1,-1-1,1 1,0-1,0 1,0-1,0 1,0 0,-1-1,1 1,0 0,0 0,0 0,-1 0,1 0,0 0,0 0,-1 0,1 1,0-1,0 0,0 1,0-1,0 1,-1 0,1-1,0 1,0 0,0 0,-7 5,1 1,-1 0,1 1,0 0,1 0,0 0,0 1,1 0,0 0,1 0,0 1,0-1,1 1,0 0,1 0,-1 7,-6 22,2 0,2 0,1 0,2 1,2-1,2 1,1 0,2-1,7 25,-5-39,1-1,1 0,1 0,1-1,1 0,1-1,9 10,36 41,-57-74,1 0,-1-1,0 1,-1 0,1 0,0 0,0-1,0 1,-1 0,1-1,-1 1,1-1,-1 1,1 0,-1-1,0 1,0-1,0 1,0-1,0 1,0-1,0 1,0-1,-1 1,1-1,-1 1,1-1,-1 1,1 0,-1-1,0 1,1 0,-1 0,0-1,0 1,0 0,0 0,-10-17</inkml:trace>
  <inkml:trace contextRef="#ctx0" brushRef="#br0" timeOffset="1382.366">2721 277,'43'10,"43"7,17 2,-5-3,-9-4,-10-4,-9-4,-12-2,-11-1,-8-1,-1-1,-3 0,-2 0,-2 1,-6-1</inkml:trace>
</inkml:ink>
</file>

<file path=ppt/ink/ink5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02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58 471,'-1'-1,"0"1,0 0,0 0,-1 1,1-1,0 0,0 0,0 1,0-1,0 0,0 1,0-1,0 1,0-1,0 1,0 0,0-1,0 1,0 0,0 0,1-1,-1 1,0 0,1 0,-1 0,0 0,1 0,-1 0,1 0,0 0,-1 0,1 1,0-1,-1 0,1 0,0 0,0 0,0 0,0 1,0-1,1 0,-1 0,0 0,0 0,1 0,-1 0,0 0,1 1,-1 1,-31 311,30-293,9 87,-7-105,0 0,0 0,0 0,0 0,1-1,0 1,-1 0,1-1,0 1,0-1,0 1,1-1,-1 0,0 0,1 0,-1 0,1-1,0 1,0-1,0 1,-1-1,1 0,1 0,-1 0,0-1,0 1,0-1,0 1,0-1,0 0,2-1,12-2,-1-1,1-1,-1-1,-1 0,1-1,-1-1,0-1,-1 0,0 0,0-2,-1 1,0-2,-1 0,-1 0,0-1,0-1,-1 1,2-7,22-20,17-17,-49 57,-1 0,0 0,0 0,1 1,-1-1,0 1,0-1,0 1,1-1,-1 1,0 0,0-1,0 1,0 0,0 0,0 0,0 0,-1 0,1 0,0 0,0 0,-1 0,1 0,-1 0,1 0,-1 1,1-1,-1 0,0 0,0 1,1-1,-1 0,0 1,0-1,0 0,-1 0,1 1,0-1,0 0,-1 0,1 1,0-1,-1 0,0 0,2 7,0 2,1 17,1 0,1 0,1-1,2 0,1 0,9 22,-14-42,0-1,0 0,1 0,0-1,0 1,0-1,0 0,1 0,-1 0,1 0,0-1,0 0,0 0,1 0,-1-1,1 0,-1 0,1 0,0-1,0 1,0-2,0 1,0 0,0-1,0 0,0-1,2 0,5 0,0-1,-1-1,1 0,-1-1,0 0,0-1,0 0,-1-1,0 0,0-1,0 0,4-5,3-3,0-1,-1 0,0-2,-2 0,0 0,-1-2,-1 0,0 0,-2-1,-1-1,0 1,-2-2,0 1,-1-1,-2-1,0 1,-2-1,0 1,-2-1,0 0,-2 0,-1 0,0 1,-2-1,-1 1,-5-14,-4 14,10 41,8 0</inkml:trace>
  <inkml:trace contextRef="#ctx0" brushRef="#br0" timeOffset="4551.952">1384 132,'0'1,"0"-1,-1 1,1-1,0 1,0-1,-1 0,1 1,0-1,-1 1,1-1,-1 0,1 0,0 1,-1-1,1 0,-1 0,1 1,-1-1,1 0,-1 0,1 0,-1 0,1 0,-1 0,1 1,-1-1,1 0,-1-1,1 1,-1 0,1 0,-1 0,1 0,-1 0,1 0,0-1,-1 1,1 0,-1 0,1-1,-1 1,1 0,0-1,-1 1,1 0,0-1,-1 1,1 0,0-1,-1 1,1-1,0 1,0-1,0 1,-1-1,1 1,0 0,0-1,0 1,0-1,0 1,0-1,0 1,0-1,0 1,0-1,0 1,0-1,0 1,1-1,-11 45,8-29,-10 55,4 1,2-1,4 1,6 57,-2-3,-2 136,0-261,1-1,-1 1,1 0,-1-1,1 1,-1 0,1 0,0-1,-1 1,1 0,0 0,-1 0,1 0,-1 0,1 0,0 0,-1 0,1 0,0 0,-1 0,1 0,-1 0,1 1,0-1,-1 0,1 1,-1-1,1 0,-1 1,1-1,-1 0,1 1,-1-1,1 1,-1-1,1 1,-1-1,0 1,1-1,-1 1,0-1,0 1,1 0,-1-1,0 1,0 0,0-1,0 1,0-1,1 1,-1 0,-1-1,1 1,0 0,0-1,0 1,0-1,0 1,0 0,-1-1,1 1,0-1,-1 1,75-129,-57 101,1 1,2 0,0 2,2 0,0 2,2 0,0 1,1 2,16-9,-40 27,1 0,0 0,-1 0,1 0,0 0,0 1,0-1,0 1,0-1,0 1,-1-1,1 1,0 0,0 0,0 0,0 0,0 1,0-1,0 0,0 1,0-1,0 1,0 0,-1 0,1-1,0 1,-1 0,1 1,0-1,-1 0,1 0,-1 1,0-1,1 1,-1-1,0 1,0-1,0 1,0 0,0 0,0-1,-1 1,1 0,0 0,-1 0,0 0,1 0,-1 1,6 17,-1 1,0 0,-2 1,-1-1,0 1,-2-1,-1 22,2 53,3-73,2-5</inkml:trace>
  <inkml:trace contextRef="#ctx0" brushRef="#br0" timeOffset="5437.972">2457 640,'-18'1,"0"0,0 1,0 1,0 1,1 0,-1 1,1 1,0 1,1 1,0 0,0 1,0 0,1 1,1 1,0 1,0 0,1 0,1 1,0 1,1 0,0 1,1 1,-32 76,42-90,-1 1,1 0,0 0,0-1,0 1,0 0,0-1,1 1,-1 0,1-1,0 1,0-1,0 1,0-1,0 1,0-1,0 0,1 1,0-1,-1 0,1 0,0 0,0 0,0-1,0 1,0 0,0-1,1 1,-1-1,0 0,1 0,-1 0,1 0,-1 0,3 0,7 0,0 0,1-1,-1 0,0-1,0 0,0-1,1-1,-2 1,1-2,0 0,-1 0,1-1,-1-1,-1 0,1 0,-1-1,0 0,-1-1,1 0,6-8,5 0,174-158,-150 139,-44 36,0 0,1-1,-1 1,0 0,1 0,-1 0,0 0,0 0,0 1,0-1,0 0,0 0,0 1,-1-1,1 1,0-1,-1 0,1 1,-1-1,1 1,-1 0,0-1,0 1,0-1,0 1,0-1,0 1,0-1,0 1,0 0,-1-1,1 1,-1-1,1 1,-1-1,0 1,0 3,0 1,-1 0,1 0,0 0,1 0,-1 0,1 0,0 0,1 0,-1 0,1 0,0 0,1 0,-1 0,1 0,1 0,-1-1,1 1,0-1,0 0,0 0,1 0,0 0,0-1,0 1,0-1,1 0,0 0,0-1,0 1,0-1,4 2,3-4,0 0,-1-1,1 0,0-1,0 0,-1-1,1 0,-1-1,0 0,0-1,0 0,0-1,0 0,-1 0,0-1,0-1,3-3,11-10,0-1,-2-1,0-1,-2 0,0-2,-2-1,3-7,9-14,-2-2,-2-1,-3-1,-2-1,-2-1,9-40,-21 62,-1 0,-2-1,-1 1,-1-1,-2-29,0 59,1 0,-1 1,0-1,0 1,1-1,-1 0,0 1,0-1,-1 0,1 1,0-1,0 1,-1-1,1 0,-1 1,1-1,-1 1,0 0,0-1,0 1,0-1,0 1,0 0,0 0,0-1,0 1,0 0,-1 0,1 0,0 1,-1-1,1 0,-1 0,1 1,-1-1,1 1,-1-1,1 1,-1-1,0 1,1 0,-1 0,0 0,1 0,-1 0,1 0,-1 1,0-1,1 1,-1-1,1 1,-1-1,1 1,-1 0,1-1,-1 1,1 0,0 0,0 0,-1 0,1 1,0-1,0 0,0 0,0 1,-10 16,1 1,1 0,1 0,0 0,2 1,0 0,1 1,1-1,1 1,0 12,-6 24,2-21,1 0,1 1,3-1,1 1,1 0,2 0,2-1,1 1,8 26,76 176,-127-358,29 89,2 4</inkml:trace>
  <inkml:trace contextRef="#ctx0" brushRef="#br0" timeOffset="5617.02">2767 330,'58'14,"28"5,9-1,-1-3,-13-5,-10-3,-12-8,-7-4,-7-1,-7 0,-9 2</inkml:trace>
</inkml:ink>
</file>

<file path=ppt/ink/ink5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15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512 75,'-8'-8,"0"1,0 0,-1 1,1 0,-2 0,1 1,0 0,-1 1,0 0,0 0,0 1,-1 0,1 1,-1 0,1 1,-1 0,0 1,1 0,-1 0,0 1,1 1,-1 0,1 0,-9 4,3-2,0 1,1 1,0 1,0 0,1 0,-1 2,2 0,-1 0,2 2,-1-1,1 1,1 1,0 0,0 1,2 0,-1 1,1 1,5-9,1 1,0 0,0-1,0 1,1 1,0-1,0 0,1 0,0 1,0-1,1 1,-1-1,2 1,-1-1,1 1,0-1,1 0,0 1,0-1,1 0,-1 0,2 0,-1-1,1 1,0-1,0 0,0 0,1 0,0 0,0-1,1 0,0 0,-1 0,2-1,4 3,0-1,1-1,-1 0,1-1,0-1,0 0,0 0,0-1,0-1,0 0,1 0,-1-1,1-1,-1 0,0-1,0 0,8-3,8-6,0-2,-1 0,-1-2,0-1,-1-1,0-1,-2-1,0-1,11-14,-21 22,-1-1,-1 0,0-1,-1-1,-1 1,0-2,0 1,-2-1,0 0,-1-1,0 1,-2-1,1-6,-5 39,1 0,0 0,2 0,-1 0,2 0,0-1,1 1,1-1,0 0,1-1,0 1,1-1,1-1,0 1,1-2,1 1,0-1,0-1,1 0,0-1,4 2,-14-10,1 0,-1 0,0-1,1 1,0-1,0 1,-1-1,1 0,0 0,0 0,0-1,0 1,0-1,0 1,0-1,0 0,0 0,0 0,0-1,0 1,0-1,0 1,0-1,0 0,0 0,-1-1,4 0,5-10</inkml:trace>
</inkml:ink>
</file>

<file path=ppt/ink/ink5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16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0 155,'399'0,"-206"25,-95-5,-97-19,-1-1,1 1,-1-1,1 0,0 1,-1-1,1 0,0 0,-1 0,1 1,-1-1,1 0,0 0,-1 0,1 0,0 0,-1 0,1 0,0 0,-1 0,1-1,0 1,-1 0,1 0,0 0,-1-1,1 1,-1 0,1-1,-1 1,1-1,-1 1,1 0,-1-1,1 1,-1-1,1 1,-1-1,0 0,1 1,-1-1,0 1,1-1,-1 0,0 1,0-1,0 0,0 1,0-1,0 0,0 1,0-1,0 0,0 1,0-1,0 0,0 1,0-1,0 1,-1-1,1 0,0 1,-1-1,1 1,0-1,-1 0,1 1,0-1,-1 1,0-1,-30-38,-61-25,-15 3,108 61,-1-1,0 1,1 0,-1 0,0 0,0 0,1 0,-1 0,0-1,0 1,1 0,-1 0,0 0,0-1,1 1,-1 0,0 0,0-1,0 1,0 0,1 0,-1-1,0 1,0 0,0-1,0 1,0 0,0-1,0 1,0 0,0 0,0-1,0 1,0 0,0-1,0 1,0 0,0-1,0 1,0 0,0 0,-1-1,1 1,0 0,0-1,0 1,-1 0,16 2</inkml:trace>
</inkml:ink>
</file>

<file path=ppt/ink/ink5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16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1 672,'537'0,"-486"-5,-33-1</inkml:trace>
  <inkml:trace contextRef="#ctx0" brushRef="#br0" timeOffset="268.138">1 869,'24'9,"32"0,15-4,7-1,-7-2,-9-1,-12-5,-8-3,-8 0,-3 2,-4 1,-5 1</inkml:trace>
  <inkml:trace contextRef="#ctx0" brushRef="#br0" timeOffset="1338.039">1411 502,'-23'6,"1"0,-1 2,1 1,1 0,0 2,0 0,1 2,1 0,0 1,0 1,2 0,-15 18,28-30,1 1,0 1,0-1,0 0,0 1,1-1,0 1,0 0,0 0,1 0,-1 0,1 0,1 0,-1 0,0 0,1 1,0-1,1 0,-1 0,1 0,0 0,0 0,0 0,1 0,0 0,0 0,0 0,1-1,-1 1,1-1,0 0,0 0,1 0,-1 0,1 0,0-1,0 1,0-1,0 0,3 1,-1 1,1-1,0 0,0 0,0 0,1-1,-1 0,1 0,-1-1,1 0,0-1,0 1,0-1,0-1,0 0,0 0,0 0,0-1,0 0,0-1,0 0,0 0,-1-1,1 0,-1 0,0 0,0-1,2-2,7-4,-2-1,0-1,0 0,-1 0,-1-2,0 0,-1 0,0-1,-1 0,-1-1,0 0,-1 0,0-4,3-8,-2 0,0-1,-2 0,-1-1,-2 1,0-1,-3 0,0 0,-2 0,-1 0,-4-21,-33-65,37 113,1 0,-1 0,1 0,-1 0,0 0,0 1,0-1,-1 1,1-1,0 1,-1 0,0-1,0 2,1-1,-1 0,0 0,0 1,-1 0,1-1,0 1,0 0,-1 1,1-1,0 1,-1-1,1 1,-1 0,1 0,0 0,-1 1,1-1,0 1,-2 0,-2 5,0-1,1 1,0 0,0 0,1 0,-1 1,2 0,-1 0,1 0,0 1,0-1,1 1,0 0,0 0,1 0,0 1,0-1,1 0,0 1,1-1,0 1,0-1,1 3,1 9,1 0,2 0,-1-1,2 1,1-1,0 0,1-1,1 0,1 0,1-1,0 0,1-1,1 1,220 258,-201-258,-16-16</inkml:trace>
  <inkml:trace contextRef="#ctx0" brushRef="#br0" timeOffset="1786.111">2061 474,'11'45,"3"7,-2 1,-3 0,-2 1,-2 3,6 5,14-94,0-24,-3-2,-1 0,11-60,-24 91,0 3</inkml:trace>
  <inkml:trace contextRef="#ctx0" brushRef="#br0" timeOffset="2319.853">1891 192,'92'-14,"0"4,0 5,77 5,-192-17,9 11,1 0,1-1,-1-1,1 0,0 0,1-1,0 0,1-1,-1-1,2 1,0-2,-5-7,2-4</inkml:trace>
  <inkml:trace contextRef="#ctx0" brushRef="#br0" timeOffset="2836.477">989 954,'140'8,"1"-7,19-6,-136 4,597-32,-435 34,-161-1</inkml:trace>
  <inkml:trace contextRef="#ctx0" brushRef="#br0" timeOffset="3442.238">1411 1265,'-18'9,"0"1,0 1,1 1,0 1,1 0,1 1,0 1,1 0,1 1,0 0,1 1,1 1,1 0,-1 1,10-16,0 0,0 0,0 0,0 0,1 0,-1 1,1-1,0 0,0 0,0 0,0 0,1 1,-1-1,1 0,0 0,0 0,0 0,0 0,0 0,1 0,-1 0,1-1,0 1,0 0,0-1,0 0,0 1,0-1,1 0,-1 0,1 0,0 0,-1-1,1 1,0-1,1 1,3 1,1 0,0-1,0 1,0-2,0 1,0-1,0 0,1 0,-1-1,0-1,0 1,1-1,5-2,20-8,0-1,0-2,-1-2,-1 0,-1-3,0 0,-1-2,6-8,-22 19,-1-1,0-1,-1 0,0-1,-1-1,0 1,-1-2,-1 1,0-1,-1-1,-1 0,0 0,-1 0,-1-1,-1 1,0-1,-1-1,-1 1,0 0,-1 0,-1-1,-1 1,-1-1,0 1,-1 0,-2-6,4 18,0 0,-1 0,1 0,-1 0,0 0,0 1,-1-1,1 0,-1 1,0 0,0 0,-1 0,1 0,-1 0,0 1,0-1,0 1,0 0,-1 1,1-1,-1 1,1-1,-1 1,0 1,0-1,0 1,0 0,0 0,0 0,-1 1,1-1,0 1,0 1,0-1,0 1,-1 0,1 0,0 0,0 1,1 0,-1 0,0 0,0 0,-2 3,-3 5,0 1,1 0,1 1,0 0,0 0,2 1,-1 0,1 0,1 0,0 1,1 0,1 0,0 0,1 0,0 0,1 1,1-1,0 0,1 1,1-1,0 0,1 1,0-1,1-1,1 1,2 4,4 6,0-1,2 0,0 0,2-2,0 0,1 0,2-1,0-1,1-1,4 2,11 1,-21-17</inkml:trace>
  <inkml:trace contextRef="#ctx0" brushRef="#br0" timeOffset="3816.394">2258 982,'-16'88,"-3"-1,-4-1,-22 48,23-69,5 32,17-94,0 0,0 0,0-1,1 1,-1 0,1 0,0-1,0 1,0-1,0 1,0-1,0 1,1-1,-1 0,1 1,0-1,0 0,0 0,0 0,0-1,0 1,0 0,0-1,1 1,-1-1,1 0,-1 0,1 0,-1 0,1 0,0 0,-1-1,2 1,16 0,1 0,0-2,-1 0,1-1,-1-1,0 0,0-2,16-6,5-11,-29 8</inkml:trace>
  <inkml:trace contextRef="#ctx0" brushRef="#br0" timeOffset="4069.167">1976 1236,'39'0,"26"0,12 0,-1 0,-11 0,-10 0,-15 0</inkml:trace>
</inkml:ink>
</file>

<file path=ppt/ink/ink5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23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0 176,'10'-14,"2"0,-1 0,1 2,1-1,0 2,1 0,0 0,1 1,0 1,0 0,1 2,0-1,1 2,0 0,0 1,0 1,0 0,0 2,1 0,0 0,-10 1,-1 1,1 0,0 0,-1 0,1 1,0 0,-1 0,1 1,-1 0,1 1,-1-1,0 1,0 1,0-1,-1 1,1 0,-1 1,0 0,0 0,0 0,-1 1,0-1,0 1,0 0,-1 1,0-1,0 1,0 0,-1 0,2 7,-5 1,0-1,-2 0,1 0,-2 0,0-1,-1 1,0-1,-1 1,0-1,-1 0,-1-1,0 0,-1 0,0 0,0-1,-6 5,-86 101,75-92,1 0,2 2,1 1,1 1,1 1,-13 28,6 76,21-116</inkml:trace>
  <inkml:trace contextRef="#ctx0" brushRef="#br0" timeOffset="255.209">706 965,'-38'39,"-28"26,-6 8,8-4,10-14,15-12,9-12,10-7,3-8,4-7</inkml:trace>
  <inkml:trace contextRef="#ctx0" brushRef="#br0" timeOffset="501.195">283 1051,'24'24,"17"22,2 8,-1-5,-4-6,-2-5,-4-5,-2-8,-1-3,-1-6,0-5,-1 0,-4-1</inkml:trace>
</inkml:ink>
</file>

<file path=ppt/ink/ink5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30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433 142,'27'80,"-22"-49,6 31,-2 0,-4 1,-2-1,-3 1,-5 31,4-75,-1 0,-1 0,0 0,-2 0,0-1,-1 0,-1 0,0 0,-2-1,0 0,-1-1,0 0,-1 0,-1-1,-1-1,0 0,-1-1,0 0,-1-1,0-1,-1 0,0-1,-1-1,0 0,-1-1,1-1,-1-1,-1 0,1-2,-7 1,20-4,0-1,-1 1,1-1,-1 0,1-1,0 1,-1-1,1 0,0-1,-1 1,1-1,0 0,0 0,0-1,1 1,-1-1,1 0,-1-1,-3-2,-10-13</inkml:trace>
  <inkml:trace contextRef="#ctx0" brushRef="#br0" timeOffset="256.949">66 86,'48'0,"49"-5,18-1,-1-5,-10 0,-14 2,-12 2,-9-3,-13 1,-10 2,-9 2,-5 1,-4 3,-6 5,-2 2,-5 1</inkml:trace>
  <inkml:trace contextRef="#ctx0" brushRef="#br0" timeOffset="1784.15">828 763,'25'60,"-23"-50,1-1,-1 0,2 1,-1-1,1-1,0 1,1-1,0 1,1-1,0-1,0 1,0-1,1 0,0 0,0-1,1 0,0 0,0-1,0 0,1 0,-1-1,8 2,-6-7,1 0,-1-1,0 0,0-1,0 0,0-1,0 0,0 0,-1-1,0 0,0-1,-1 0,1 0,-1-1,0 0,-1-1,3-3,-6 7,132-133,-113 116,-9 38,-15-11,1 0,-1 1,1-1,0 0,0 0,1 1,0-1,0 0,1 0,-1 0,1 0,1 0,-1-1,1 1,0 0,0-1,0 0,1 0,0 0,0 0,0-1,1 1,-1-1,1 0,0-1,0 1,1-1,-1 0,1 0,-1 0,1-1,0 0,3 1,4-5,-1 0,0-1,0-1,0 1,0-2,-1 0,1 0,-1-1,-1 0,1-1,-1 0,0-1,-1 0,0-1,0 0,0 0,-1-1,5-9,78-67,-85 82,82-46,-86 49,1 0,-1 0,1 0,-1 1,1-1,-1 0,1 1,0 0,-1 0,1 0,0 0,-1 0,1 1,0-1,-1 1,1-1,-1 1,1 0,-1 0,1 0,-1 0,0 1,1-1,-1 1,0-1,0 1,0 0,0 0,0 0,-1 0,1 0,0 0,-1 0,0 1,1-1,1 4,-1 0,1 1,-1-1,0 1,0-1,-1 1,0 0,0-1,-1 1,0 0,0-1,0 1,-1 0,0 0,0-1,-1 1,0-1,0 1,0-1,-1 0,0 0,0 0,-1 0,1 0,-1-1,-1 0,1 0,-1 0,0 0,0-1,0 1,-1-1,-90 35,96-38,1 0,-1 0,1 0,-1 0,1-1,0 1,0 0,-1 0,1-1,0 1,0 0,0-1,0 1,0-1,0 1,0-1,0 0,0 1,0-1,0 0,0 0,0 1,0-1,0 0,0 0,0 0,0 0,0-1,0 1,0 0,1 0,-1-1,0 1,0 0,-1-1,1 1,1-1,37-2,0-1,0-2,-1-2,28-10,-52 15,13-5,1-1,-1-2,-1-1,0-1,-1-1,0-1,-1-1,-1-1,0-1,-1-1,-1-1,-1-1,-1-1,-1 0,-1-2,-1 0,-1-1,4-11,0 2,-1-2,-1 0,-3-1,0 0,-3-1,7-38,-18 29,0 46,0 0,0 0,0 1,0-1,0 0,0 0,0 1,0-1,-1 0,1 0,0 1,0-1,0 0,-1 1,1-1,-1 0,1 1,0-1,-1 1,1-1,-1 0,1 1,-1-1,1 1,-1-1,0 1,1 0,-1-1,0 1,1 0,-1-1,0 1,1 0,-1 0,0-1,0 1,1 0,-1 0,0 0,0 0,1 0,-1 0,0 0,1 0,-1 1,0-1,0 0,1 0,-1 1,0-1,1 0,-1 1,0-1,1 0,-1 1,1-1,-1 1,0 0,-7 8,1 0,-1 1,2-1,-1 2,1-1,1 1,0-1,1 2,0-1,0 0,1 1,-1 9,-2 17,1 1,3 0,0 0,3-1,2 6,-1 36,0-57,1-1,1 1,1-1,1 0,1 0,1-1,0 0,2 0,11 17,-21-37,0 0,0-1,0 1,0 0,0 0,0-1,0 1,0 0,0 0,0-1,1 1,-1 0,0 0,0-1,1 1,-1 0,1-1,-1 1,0 0,1-1,-1 1,1-1,0 1,-1-1,1 1,-1-1,1 1,0-1,-1 0,1 1,0-1,-1 0,1 1,0-1,0 0,-1 0,1 0,0 0,0 0,-1 0,1 0,0 0,0 0,-1 0,1 0,0 0,0 0,-1-1,1 1,0 0,0-1,-1 1,1 0,0-1,-1 1,1-1,-1 1,1-1,-1 1,1-1,-1 1,1-1,-1 0,1 1,-1-1,0 0,1 0,1-14,-1-1,0 1,-2-1,1 0,-2 1,0-1,-1 1,0 0,-1 0,-1 0,-1 0,0 1,0 0,-5-6,-1-9,7 15,-1 0,0 0,-1 1,-1-1,0 2,0-1,-1 1,-1 0,0 1,-1 0,0 1,-1 0,0 1,0 0,-1 1,0 0,0 1,-4-1,17 8,1 1,-1-1,0 1,0-1,0 1,0-1,0 1,0-1,0 1,0-1,0 1,-1-1,1 1,0-1,0 1,0-1,0 1,-1-1,1 1,0-1,-1 0,1 1,0-1,-1 0,1 1,0-1,-1 1,59 12,0-2,0-3,1-2,0-3,20-3,91-1,-145 1</inkml:trace>
</inkml:ink>
</file>

<file path=ppt/ink/ink5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38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307 417,'-169'277,"72"-105,68-135,28-38,1 1,-1 0,0 0,1-1,-1 1,1 0,-1-1,0 1,1-1,-1 1,1-1,-1 1,1-1,-1 1,1-1,0 0,-1 1,1-1,0 1,-1-1,1 0,0 1,0-1,0 0,0 0,-1 1,1-1,0 0,0 1,0-1,1 0,-1 1,0-1,0 0,0 0,0 1,1-1,-1 0,0 1,0-1,1 1,-1-1,1 0,-1 1,0-1,1 1,-1-1,1 0,15-38,1 1,1 1,2 0,2 1,4-2,3-2,2 1,1 1,2 2,2 2,36-28,-72 61,0 1,1-1,-1 0,1 0,-1 1,1-1,-1 0,1 1,0-1,-1 0,1 1,0-1,-1 1,1-1,0 1,0-1,0 1,-1 0,1-1,0 1,0 0,0 0,0 0,0 0,-1-1,1 1,0 0,0 0,0 1,0-1,0 0,0 0,0 0,-1 1,1-1,0 0,0 1,0-1,-1 1,1-1,0 1,0-1,-1 1,1-1,-1 1,1 0,0-1,-1 1,1 0,-1-1,1 1,-1 0,0 0,1 0,-1-1,0 1,0 0,1 0,-1 0,0 0,0 0,0 0,0 0,0-1,0 1,0 0,0 0,-1 0,1 0,0 0,0 75,-2-66,0 1,2-1,-1 0,1 1,0-1,1 1,1-1,-1 0,2 1,-1-1,1 0,1 0,0-1,0 1,1-1,0 0,1 0,0 0,7 7,-9-11,1-1,0 1,0-1,0 0,0 0,1-1,0 1,-1-1,1 0,0-1,1 0,-1 0,0 0,1 0,-1-1,1 0,-1-1,1 0,-1 0,1 0,-1 0,1-1,-1 0,1-1,-1 1,0-1,1-1,8-5,1-1,-1 0,-1-2,0 1,0-2,-1 0,-1-1,0 0,-1 0,0-1,-1-1,0 0,-2 0,1-1,-2 0,0 0,-1-1,-3 9,0 0,0 0,0 0,-1 0,0 0,-1 0,0 0,0-1,-1 1,0 0,0-1,-1-1,0 9,1 0,0 0,0 0,0 0,-1 1,1-1,-1 0,1 0,0 1,-1-1,1 0,-1 1,0-1,1 1,-1-1,0 0,1 1,-1-1,0 1,1 0,-1-1,0 1,0-1,1 1,-1 0,0 0,0 0,0-1,0 1,1 0,-1 0,0 0,0 0,0 0,0 0,0 1,1-1,-1 0,0 0,0 1,0-1,1 0,-1 1,0-1,0 1,1-1,-1 1,0-1,1 1,-1-1,1 1,-1 0,1-1,-1 1,1 0,-1-1,1 1,0 0,-1 0,1 0,0-1,-1 1,1 0,-8 15</inkml:trace>
  <inkml:trace contextRef="#ctx0" brushRef="#br0" timeOffset="402.763">1097 644,'7'2,"0"0,0 0,1 0,-1-1,0 0,1 0,-1-1,1 0,-1 0,1 0,-1-1,0-1,1 1,-1-1,0 0,0-1,0 0,0 0,-1 0,1-1,-1 0,0 0,0-1,0 0,0 0,-1 0,0 0,0-1,-1 0,1 0,-1 0,0-1,-1 1,0-1,0 0,0 0,-1 0,0 0,0-1,-1-4,0 10,-1 0,0-1,0 1,-1-1,1 1,0-1,-1 1,0 0,1-1,-1 1,0 0,0 0,0-1,0 1,-1 0,1 0,-1 0,1 1,-1-1,0 0,0 0,1 1,-1-1,0 1,0 0,-1-1,1 1,0 0,0 0,0 1,-1-1,1 0,-1 1,1-1,0 1,-1 0,1 0,-1 0,1 0,-1 0,1 0,-2 1,-101 29,94-24,1 0,0 0,0 1,0 0,1 1,0 0,1 0,0 1,0 0,1 1,0 0,0 0,1 1,3-6,0 1,0-1,1 0,0 0,0 1,1 0,0-1,0 1,0 0,0-1,1 1,0 0,0 0,1-1,-1 1,1 0,1-1,-1 1,1 0,0-1,0 0,0 1,1-1,0 0,0 0,0-1,4 5,1 0,0-1,1 0,1 0,-1 0,1-1,1-1,-1 0,1 0,0-1,0 0,1-1,-1-1,1 0,0 0,0-1,0 0,0-1,0-1,0 0,1 0,-1-1,0-1,0 0,1-1,66-18,-61 12</inkml:trace>
  <inkml:trace contextRef="#ctx0" brushRef="#br0" timeOffset="839.363">1605 615,'13'8,"1"-1,0 0,0-1,1-1,-1 0,1 0,1-2,-1 0,0-1,1 0,-1-1,1-1,11-1,-21 0,1-1,-1 1,0-1,0-1,0 1,0-1,0 0,0 0,-1 0,1-1,-1 0,0 0,0-1,0 1,-1-1,0 0,0 0,0 0,0-1,-1 1,0-1,0 0,-1 0,1 0,-1-1,0 1,-1 0,0-1,0 1,0-1,-1-1,0 6,-1-1,1 1,-1 0,0 0,1-1,-1 1,0 0,-1 0,1 0,0 0,0 0,-1 0,1 0,-1 0,0 1,0-1,1 1,-1-1,0 1,0 0,0-1,-1 1,1 0,0 0,0 1,0-1,-1 0,1 1,-1-1,1 1,0 0,-1 0,-1 0,-79 19,73-14,0 0,1 1,-1 0,1 0,1 1,-1 0,1 1,0 0,1 0,0 0,0 1,1 0,0 1,0-1,1 1,1 0,0 0,0 1,1 0,0-1,1 1,0 0,0 0,2 0,-1 0,1 0,2 9,-1-16,0 1,0-1,1 0,0 0,0 1,0-1,0 0,1-1,-1 1,1 0,0-1,0 0,1 1,-1-1,1-1,-1 1,1 0,0-1,0 0,0 0,0 0,0 0,1-1,-1 1,0-1,1 0,-1-1,3 1,3 0,1-1,0 0,0-1,0 0,0-1,0 0,-1 0,1-1,-1-1,0 0,4-2,269-133,-258 126</inkml:trace>
  <inkml:trace contextRef="#ctx0" brushRef="#br0" timeOffset="1289.907">2339 474,'-22'18,"1"0,0 2,2 1,0 0,2 1,0 1,1 0,2 2,-1 2,13-23,0 1,0-1,0 1,0 0,1 0,0 0,0 0,0 0,1 0,0 0,0 0,0 0,0 0,1 0,0 0,0 0,0 0,1 0,-1 0,1 0,0-1,1 1,-1-1,1 0,0 1,0-1,0 0,0-1,1 1,0-1,0 1,0-1,0 0,0-1,0 1,1-1,0 1,-1-1,1-1,0 1,3 0,2 0,0 0,0 0,0-1,0-1,1 1,-1-2,0 1,1-2,-1 1,0-1,0-1,0 0,-1 0,1-1,-1 0,1-1,-1 0,-1 0,7-6,16-12,-2-2,-1-1,-1-1,16-21,-23 24,0-1,-2-1,-1-1,-1 0,-1-1,-2 0,-1-1,-1-1,1-7,-7 22,-2 0,1-1,-2 1,0-1,-1 1,0-1,-1 1,-1-1,-1 1,0-1,-1 1,0 0,-1 0,-1 0,0 0,-2 1,1 0,-2 0,-4-6,9 14,-1 0,0 0,-1 0,1 1,-1 0,0 0,0 0,-1 0,1 1,-1 0,0 0,0 1,-1-1,1 2,-1-1,1 0,-1 1,0 1,0-1,0 1,0 0,0 0,0 1,0 0,0 0,0 1,0 0,0 0,0 1,0 0,0 0,0 0,-1 3,0-1,0 1,1 1,0-1,-1 1,2 1,-1-1,1 1,0 0,0 1,1-1,0 1,1 0,-1 0,2 1,-1-1,1 1,0 0,1 0,0 0,0 0,1 0,0 7,0 6,1 0,1 1,1-1,1 0,1 0,0 0,2 0,1-1,4 9,7 8,2 0,1-2,2 0,1-2,2 0,1-2,2-1,1-1,1-2,2-1,0-1,2-2,1-2,19 9,68 7,-99-36</inkml:trace>
</inkml:ink>
</file>

<file path=ppt/ink/ink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4:47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13,'-14'10,"-5"8,5 0,11-2,10-4,8-5,3-7,2-4,-2-6,-4-7,-9 0,-6-1,-7 1,-3 9,6 6,4 8,2 2</inkml:trace>
</inkml:ink>
</file>

<file path=ppt/ink/ink5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0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3,'1'-1,"-1"1,0 0,1 0,-1-1,1 1,-1 0,1 0,-1 0,1 0,-1 0,1 0,-1 0,1 0,-1 0,1 0,-1 0,1 0,-1 0,1 0,-1 0,1 0,-1 0,1 1,-1-1,1 0,-1 0,0 1,1-1,-1 0,1 1,-1-1,0 0,1 1,-1-1,0 1,0-1,1 0,-1 1,0-1,0 1,1-1,-1 1,0-1,0 1,0-1,0 1,0-1,0 1,0-1,0 1,0-1,0 1,0-1,0 1,0-1,0 1,0-1,4 20,0 0,-2 0,0 0,-1 0,-1 0,-1 1,0-1,-2 0,0 0,-3 7,-8 75,-16 285,28-126,-8-227,4-29</inkml:trace>
</inkml:ink>
</file>

<file path=ppt/ink/ink5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0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89,'43'-14,"34"-5,8 0,-5 4,-12 5,-12 3,-12 4,-7 1,-6 2,-3 1,-2 0,0 0,-5-1</inkml:trace>
</inkml:ink>
</file>

<file path=ppt/ink/ink5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0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0,'-9'13,"0"0,2 0,0 1,0 0,1 0,1 0,0 1,1 0,1 0,0 0,1 0,1 1,0-1,1 1,1 0,0-12,0 0,0 0,1 1,0-2,0 1,0 0,0 0,1-1,-1 1,1-1,0 0,0 1,0-1,1-1,-1 1,1 0,-1-1,1 0,0 0,0 0,0 0,0-1,0 1,0-1,1 0,-1 0,0-1,0 1,1-1,-1 0,1 0,-1-1,0 1,0-1,1 0,-1 0,0 0,0-1,0 1,0-1,0 0,3-2,0 1,0 0,0 0,0-1,0 0,-1 0,0 0,0-1,0 0,0 0,-1-1,0 1,0-1,0 0,-1-1,0 1,0-1,0 0,-1 0,0 0,-1 0,0-1,0 1,0 0,-1-1,0 0,0 1,-1-1,0-7,-2 9,0 1,1-1,-2 1,1 0,-1 0,1 0,-1 0,-1 0,1 1,-1-1,1 1,-1 0,-1 0,1 0,-1 1,1 0,-1-1,0 2,0-1,0 0,0 1,-1 0,1 0,-1 1,1 0,-1 0,-4-1,-21-6</inkml:trace>
</inkml:ink>
</file>

<file path=ppt/ink/ink5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1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1,'-27'73,"7"48,20-117,0-1,1 1,-1-1,1 1,0-1,-1 1,2-1,-1 1,0-1,1 0,-1 0,1 1,0-1,0 0,0-1,1 1,-1 0,1-1,-1 1,1-1,0 0,0 0,0 0,0 0,0 0,1-1,-1 1,0-1,1 0,-1 0,1 0,2 0,5-2,0 1,0-2,0 1,0-2,-1 1,1-1,-1-1,0 0,0 0,0-1,0 0,-1-1,0 0,0-1,-1 0,1 0,3-5,8-4,88-88,-107 102,1 1,-1 0,0 0,1 0,-1 0,1 0,-1 0,1 0,0 1,-1-1,1 1,0-1,-1 1,1-1,0 1,0 0,0 0,-1 0,1 0,0 0,0 0,-1 0,1 1,0-1,0 1,-1-1,1 1,0 0,-1 0,1-1,-1 1,1 0,-1 0,1 1,-1-1,0 0,1 1,38 61,-30-44,64 67,-71-83,0-1,0 1,1-1,-1 0,1 1,-1-2,1 1,0 0,0-1,0 1,0-1,0 0,0-1,0 1,0-1,0 0,0 0,0 0,0 0,1-1,-1 1,0-1,0 0,0 0,3-2,3-5,1 0,-2 0,1-1,-1-1,0 1,-1-2,0 1,-1-1,0 0,0 0,-1-1,-1 0,0 0,-1-1,0 1,0-2,4-11</inkml:trace>
</inkml:ink>
</file>

<file path=ppt/ink/ink5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6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0,'11'168,"-2"-110,-3 0,-3 0,-3 57,0-74,-1-15,-2-1,0 1,-1-1,-2 0,0-1,-10 24,-14 25,16-105,41-64,-15 67,-4 8</inkml:trace>
  <inkml:trace contextRef="#ctx0" brushRef="#br0" timeOffset="334.742">366 170,'-233'219,"230"-217,0 0,0 1,0-1,0 1,1 0,-1 0,1-1,0 2,0-1,0 0,0 0,0 1,1-1,0 0,0 1,0 0,0-1,0 1,1 0,-1-1,1 1,0 0,0 0,0-1,1 1,0 0,-1-1,1 1,0 0,1-1,-1 1,1-1,-1 0,1 1,0-1,0 0,0 0,1 0,0 0,126 84,-16 45,-99-119</inkml:trace>
</inkml:ink>
</file>

<file path=ppt/ink/ink5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5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261 206,'-1'-4,"1"-1,-1 1,1-1,-1 1,-1-1,1 1,-1 0,1 0,-1-1,0 1,-1 1,1-1,-1 0,0 0,0 1,0 0,0-1,0 1,-1 0,1 1,-1-1,0 1,0-1,0 1,0 0,0 1,-1-1,1 1,0 0,-1 0,1 0,-1 0,-3 1,-1 2,1 1,-1 0,1 0,0 1,0 0,0 0,0 1,1 0,0 0,0 1,0 0,1 0,-1 1,2-1,-1 1,1 1,0-1,0 1,1 0,0 0,1 0,-1 1,2-1,-1 1,1 1,1-4,0 0,0 0,0 0,1 0,0 0,1 0,-1-1,1 1,0 0,1 0,-1 0,1-1,0 1,1 0,-1-1,1 0,0 0,0 0,1 0,-1 0,1-1,0 1,1-1,-1 0,1 0,0-1,0 1,0-1,0 0,0-1,1 1,-1-1,1 0,-1 0,1-1,3 1,0 0,0-1,0 0,0 0,0-1,1 0,-1 0,0-1,0-1,0 1,0-2,-1 1,1-1,0 0,-1-1,0 0,0 0,0-1,0 0,-1 0,0-1,0 0,0 0,-1-1,0 1,0-2,-3 4,0-1,0 0,-1 0,0 0,0 0,0 0,0-1,-1 1,0-1,0 1,0-1,-1 1,0-1,0 1,0-1,-1 1,1-1,-1 1,-1-1,1 1,-1-1,0 1,0 0,-1 0,1 0,-1 0,0 1,-1-1,1 1,-1 0,0 0,0 0,0 0,0 1,-1-1,1 1,-1 0,0 0,0 1,0 0,-3-1,-19 2,2 4</inkml:trace>
  <inkml:trace contextRef="#ctx0" brushRef="#br0" timeOffset="465.459">571 206,'0'174,"22"-223,7-28,-19 45,1 1,2 1,1 0,1 0,1 2,18-22,-33 48,0 0,0 1,0-1,0 1,0 0,1-1,-1 1,1 0,-1 0,1 0,-1 0,1 0,0 0,-1 0,1 0,0 1,0-1,0 1,-1-1,1 1,0 0,0 0,0-1,0 1,0 1,0-1,-1 0,1 0,0 1,0-1,0 1,0-1,-1 1,1 0,0 0,-1 0,1 0,-1 0,1 0,-1 0,1 1,-1-1,0 0,1 1,-1-1,0 1,0 0,0-1,0 1,-1 0,1-1,0 1,-1 0,1 0,-1 0,1 0,-1 0,16 70,-9-53</inkml:trace>
</inkml:ink>
</file>

<file path=ppt/ink/ink5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8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149 648,'-9'3,"0"1,1-1,-1 2,1-1,0 1,1 1,-1-1,1 1,0 0,0 1,1 0,-1 0,2 0,-1 1,1 0,0 0,-3 8,5-10,0-1,1 0,0 1,0-1,0 1,0 0,1 0,0 0,1 0,-1 0,1 0,0 0,0-1,1 1,0 0,0 0,0 0,1 0,0-1,0 1,0-1,1 1,0-1,0 0,0 0,0 0,1 0,2 1,-1-1,1-1,0 0,0 0,0-1,0 0,1 0,-1 0,1-1,0 0,-1 0,1 0,0-1,0 0,0-1,0 0,0 0,0 0,0-1,0 0,0 0,0-1,5-1,2-1,-1 0,0-1,0-1,0 0,0-1,-1 0,0-1,-1 0,1-1,8-8,-15 13,-1-1,1 1,0-1,-1 1,0-1,0-1,-1 1,1 0,-1-1,0 0,-1 0,1 0,-1 0,0 0,-1 0,0 0,0-1,0 1,0-1,-1 1,0 0,-1-1,1 1,-1-1,0 1,-1 0,0 0,0 0,0 0,-1 0,1 0,-1 0,-3-3,0 3,0 1,0-1,0 1,-1 1,1-1,-1 1,0 0,0 1,-1-1,1 2,-1-1,0 1,1 0,-1 0,0 1,0 0,0 1,0 0,0 0,0 0,0 1,0 1,0-1,0 1,0 0,1 1,-1 0,1 0,0 1,0 0,0 0,0 0,1 1,-1 0,1 1,1-1,-1 1,1 0,0 0,0 1,1 0,-1-1,2 2,-4 4,1 13</inkml:trace>
  <inkml:trace contextRef="#ctx0" brushRef="#br0" timeOffset="679.519">685 705,'-6'7,"0"1,1 0,0 0,0 1,1-1,0 1,0 0,1 1,0-1,0 0,1 1,1 0,0-1,0 1,1 0,0 3,1-10,-1 0,2-1,-1 1,0 0,0-1,1 0,-1 1,1-1,0 0,0 0,0 1,0-2,0 1,0 0,0 0,1-1,-1 1,0-1,1 1,0-1,-1 0,1 0,0-1,-1 1,1 0,0-1,0 0,0 1,0-1,-1 0,3-1,89-13,-72 3,-1 0,1-1,-2-1,0-1,-1-1,0-1,-1 0,-1-2,6-7,7-5,-30 30,1-1,-1 1,1-1,0 1,-1-1,1 1,0-1,0 1,-1-1,1 1,0 0,0-1,-1 1,1 0,0 0,0 0,0 0,0-1,-1 1,1 0,0 0,0 1,0-1,0 0,-1 0,1 0,0 1,0-1,0 0,-1 0,1 1,0-1,-1 1,1-1,0 1,-1-1,1 1,0-1,-1 1,1 0,-1-1,1 1,-1 0,1 0,-1-1,0 1,1 0,-1 0,0-1,0 1,0 0,1 0,-1 0,0 0,0-1,0 1,0 0,0 0,0 0,-1 0,1-1,0 1,0 0,-1 0,1 0,0-1,-1 1,1 0,4 16,-1-10,1-1,0 1,0-1,1 0,0-1,0 1,0-1,1 0,-1 0,1-1,0 1,1-1,-1-1,1 1,0-1,0 0,0-1,0 1,0-2,0 1,1-1,-1 0,1 0,-1-1,0 0,1 0,-1-1,1 0,-1 0,0-1,1 0,-1 0,0-1,0 0,-1 0,1 0,-1-1,1 0,-1 0,1-2,23-23,-1 0,-2-2,-1-1,-1-1,-2-1,-2-2,-1 0,-1 0,-2-2,-2 0,-2-1,8-39,-11 45,-1 0,-2-1,-2 0,-1-1,-2 1,-1 0,-3-27,2 62,-1-1,1 1,-1 0,1-1,-1 1,0 0,0-1,1 1,-1-1,0 1,0-1,1 0,-1 1,0-1,0 0,0 1,0-1,0 0,1 0,-1 0,0 0,0 0,0 0,0 0,0 0,0 0,0-1,1 1,-1 0,0 0,0-1,0 1,0-1,1 1,-1 0,0-1,0 0,1 1,-1-1,0 1,1-1,-1 0,1 1,-1-1,1 0,-1 0,1 1,0-1,-1 0,1 0,0 0,-1 0,1 0,0 1,0-1,0 0,0 0,0 0,0 0,0 0,0 0,0 0,0 1,1-1,-1 0,0 0,1 0,-1 0,0 1,1-1,-11 21,2 1,0 1,1-1,1 1,1 0,1 1,1-1,1 1,1 0,2 20,1 318,25-164,-19-165,-6-29,-1 0,1 0,-1-1,0 1,0 0,0 0,0 0,-1 0,1 0,-1 1,0-1,1 0,-2 0,1 0,0 0,-1 0,1 0,-1 0,0 0,0 0,0 0,0 0,-1 0,1 0,-1-1,1 1,-1-1,0 1,0-1,0 0,-1 0,1 1,-1-1,-13 5</inkml:trace>
  <inkml:trace contextRef="#ctx0" brushRef="#br0" timeOffset="935.201">1164 451,'44'0,"37"-5,16-6,-5-2,-8 2,-9 3,-12-3,-12 2,-10 1,-7 3,-5 2,-2 1,-1 1,-5 1</inkml:trace>
</inkml:ink>
</file>

<file path=ppt/ink/ink5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2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288 536,'-21'8,"0"0,0 2,1 0,1 1,0 1,0 1,2 1,-1 0,2 1,0 1,1 1,0 0,1 1,-8 14,20-28,0-1,0 1,1-1,-1 1,1 0,0-1,0 1,0 0,0 0,1 0,-1 0,1 0,0 0,0 0,1 0,-1 0,1-1,0 1,0 0,0 0,0-1,1 1,0 0,-1-1,1 1,1-1,-1 0,0 0,1 0,-1 0,1 0,0 0,0-1,0 1,1-1,-1 0,0 0,1 0,-1-1,1 1,0-1,0 0,-1 0,1 0,0 0,1-1,11-1,1-2,-1 0,1 0,-1-2,0 0,0-1,-1 0,0-1,0-1,-1-1,0 0,0-1,-1 0,0-1,-1 0,0-1,-1 0,3-5,16-15,-2-1,-1-1,-1-2,-2 0,-2-2,15-32,-29 51,0 0,0-1,-2 0,-1 0,0-1,-1 1,-2-1,0 0,-1 0,-1 0,-1 0,-1 1,0-1,-2 0,-1-4,3 19,1-1,-1 1,0 0,0-1,0 1,-1 0,0 0,0 0,-1 1,0-1,0 1,0 0,0 0,-1 0,0 1,0-1,0 1,-1 0,1 1,-1-1,0 1,0 0,0 1,0-1,0 1,-1 1,1-1,-1 1,1 0,-1 0,0 1,1 0,-1 0,0 1,1-1,-1 2,1-1,-4 2,-5 5,1 1,0 1,1 1,0 0,1 0,0 1,0 1,2 0,-1 0,2 1,0 1,1 0,0 0,1 0,0 1,2 0,-2 6,0-5,0 2,2-1,0 1,1 0,0 0,2 0,0 0,2 1,0-1,1 0,1 1,0-1,2 0,0 0,1 0,1-1,1 0,0 0,1-1,1 1,1-2,1 1,0-2,1 1,0-2,1 1,1-2,1 0,-1 0,14 6,-11-9,1-1,1-1,-1-1,1-1,1 0,-1-1,1-2,0 0,0-1,0 0,0-2,0-1,0 0,0-1,0-1,17-6,-27 6,-1-1,-1-1,1 1,0-1,-1-1,0 1,-1-2,1 1,-1-1,0 0,-1 0,4-5,5-9</inkml:trace>
  <inkml:trace contextRef="#ctx0" brushRef="#br0" timeOffset="631.299">936 733,'54'-13,"-1"-2,-1-2,-1-3,16-10,-61 28,0-1,0 0,0-1,0 1,0-1,-1 0,0 0,0-1,0 0,0 1,-1-2,0 1,0 0,0-1,-1 0,0 0,0 0,0 0,-1-1,0 1,0 0,0-1,-1 0,0 1,-1-1,1 0,-1 0,-1-4,1 8,0 0,-1 0,0 1,1-1,-1 0,0 1,0-1,-1 0,1 1,-1-1,1 1,-1 0,0-1,1 1,-1 0,0 0,-1 0,1 0,0 1,0-1,-1 1,1-1,-1 1,1 0,-1 0,0 0,0 0,1 0,-1 1,0-1,0 1,0 0,0 0,1 0,-4 0,-97 28,93-21,1 0,0 0,0 1,1 1,-1-1,2 1,-1 0,2 1,-1 0,1 0,0 0,1 1,1 0,-1 0,2 0,-1 0,2 1,-1-1,2 1,0 0,0 0,1-1,0 1,1 0,0 0,3 10,-2-14,-1-1,1 0,0 0,0 1,1-1,0-1,0 1,1 0,0-1,0 0,1 0,-1 0,1 0,0-1,1 0,-1 0,1 0,0-1,1 1,-1-1,1-1,-1 0,1 0,0 0,6 1,2 1,-1-2,1 1,0-2,0 0,0-1,0-1,0 0,0-1,-1 0,1-1,0-1,9-3,10-3,-1-2,-1-1,0-2,0 0,-2-3,0 0,0-2,-2-1,-1-2,0 0,-2-2,-1-1,0 0,-2-2,8-14,1-55,-31 93,1 0,-1 1,0-1,0 1,-1-1,1 0,0 1,-1-1,0 1,1-1,-1 1,0-1,0 1,0 0,-1-1,1 1,0 0,-1 0,0 0,1 0,-1 0,0 0,0 1,0-1,0 1,0-1,-1 1,1 0,0-1,-1 1,1 0,-1 1,1-1,-1 0,1 1,-1 0,0-1,-7 2,-1 0,1 0,0 1,0 1,-1-1,2 2,-1-1,0 2,1-1,-1 1,2 0,-1 1,0 0,1 1,0-1,1 2,-1-1,1 1,1 0,-5 7,8-13,1 0,0 1,0-1,1 0,-1 1,0-1,1 1,0-1,-1 1,1-1,0 1,0 0,0 0,1 0,-1-1,1 1,0 0,0 0,0 0,0 0,0 0,0 0,1 0,-1 0,1-1,0 1,0 0,0 0,0-1,1 1,-1-1,1 1,-1-1,1 1,0-1,0 0,0 0,0 0,0 0,1 0,-1-1,1 1,-1 0,1-1,0 0,142 19,-130-18,-10-2,0-1,0 1,0 0,0 0,0 1,0 0,0-1,0 2,-1-1,1 0,0 1,0 0,-1 0,1 1,-1-1,0 1,0 0,0 0,0 0,0 0,-1 1,1 0,-1 0,0 0,0 0,-1 0,1 0,-1 1,0-1,0 1,0 0,-1-1,1 1,-1 4,-27 131,23-115</inkml:trace>
  <inkml:trace contextRef="#ctx0" brushRef="#br0" timeOffset="914.161">2234 649,'-9'38,"1"18,2-1</inkml:trace>
  <inkml:trace contextRef="#ctx0" brushRef="#br0" timeOffset="1166.292">2207 282</inkml:trace>
  <inkml:trace contextRef="#ctx0" brushRef="#br0" timeOffset="1447.075">2488 367,'67'343,"-57"-303,-8-29,1 1,0 0,0-1,1 0,1 0,0 0,0 0,1-1,1 0,2 3,-8-12,0 1,0-1,0 0,1 0,-1 0,0 0,1-1,-1 1,0 0,1 0,-1-1,1 1,0-1,-1 0,1 1,-1-1,1 0,0 0,-1 0,1 0,-1 0,1 0,0 0,-1-1,1 1,-1 0,1-1,-1 0,1 1,-1-1,1 0,-1 0,1 0,-1 1,0-2,0 1,1 0,-1 0,0 0,0-1,43-60,-37 49,114-259,-111 254,0 3</inkml:trace>
  <inkml:trace contextRef="#ctx0" brushRef="#br0" timeOffset="1693.316">3279 508,'-15'34,"1"25,2 7,8-7,5-14</inkml:trace>
  <inkml:trace contextRef="#ctx0" brushRef="#br0" timeOffset="1930.889">3138 198,'0'0</inkml:trace>
  <inkml:trace contextRef="#ctx0" brushRef="#br0" timeOffset="2183.799">3702 1,'7'5,"0"0,-1 0,0 1,0 1,0-1,-1 1,1-1,-2 2,1-1,-1 0,0 1,-1 0,1 0,-2 0,1 0,-1 0,0 1,-1 1,3 163,-6-109,2 158,25-82,-10-79,-9-60,-1-6</inkml:trace>
  <inkml:trace contextRef="#ctx0" brushRef="#br0" timeOffset="2431.096">3589 423,'43'5,"29"1,7 1,-5 2,-11 1,-11-2,-9-2,-8-2,-4-2,-9-1</inkml:trace>
  <inkml:trace contextRef="#ctx0" brushRef="#br0" timeOffset="2676.294">4323 536,'19'34,"7"20,-2 1</inkml:trace>
  <inkml:trace contextRef="#ctx0" brushRef="#br0" timeOffset="2825.88">4239 226,'0'0</inkml:trace>
  <inkml:trace contextRef="#ctx0" brushRef="#br0" timeOffset="3128.251">4606 311,'120'281,"-115"-271,-2-3,1 0,-1 0,1 0,0 0,0-1,1 1,0-1,0 0,1-1,-1 1,1-1,0 0,4 1,-9-5,1-1,-1 1,1-1,0 0,-1 1,1-1,-1 0,1 0,0 0,-1-1,1 1,0 0,-1-1,1 1,-1-1,1 1,-1-1,1 0,-1 1,1-1,-1 0,0 0,0 0,1 0,-1 0,0-1,0 1,0 0,0 0,0-1,0 1,0-1,-1 1,1-1,0 0,22-58,-22 58,5-19,-1-4,1 0,1 1,1 0,2 0,0 1,2 0,0 0,1 2,2-1,0 2,1 0,5-4,2 6</inkml:trace>
  <inkml:trace contextRef="#ctx0" brushRef="#br0" timeOffset="3510.975">5254 565,'72'-31,"-2"-3,-1-3,2-5,-63 38,-1 1,0-1,0 1,0-1,-1-1,1 1,-1-1,0 0,0 0,-1-1,1 0,-1 0,0 0,-1-1,0 1,0-1,0 0,-1 0,1-2,-5 7,1 0,0-1,-1 1,1-1,-1 1,0 0,0-1,0 1,0 0,0 0,0 0,0 0,-1 0,1 0,-1 0,0 0,1 1,-1-1,0 1,0-1,0 1,0 0,0-1,0 1,-1 0,1 0,0 1,-1-1,1 0,0 1,-1 0,-1-1,-81-3,67 7,1 1,-1 1,0 1,1 0,0 1,1 1,-1 0,2 2,-1-1,1 2,1 0,0 1,0 0,1 1,1 1,0 0,1 1,1 0,0 0,1 1,0 0,2 1,-6 15,11-24,1 0,0 0,0 0,1 0,0 0,0 0,1 1,0-1,0 0,1-1,0 1,0 0,1 0,0-1,1 0,-1 1,1-1,1-1,-1 1,1-1,1 1,-1-1,1-1,0 1,8 8,1-2,0 1,1-2,1 0,-1-1,2 0,-1-2,2 0,7 2,2-2,0-2,0 0,0-2,1-2,0 0,-1-2,1-1,16-3,-16-1,-4-2</inkml:trace>
</inkml:ink>
</file>

<file path=ppt/ink/ink5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9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85,'15'144,"-6"1,-7 9,-25 117,-8-82,9-51,22-137,0-1,1 1,-1 0,0-1,0 1,1 0,-1 0,0-1,1 1,-1-1,1 1,-1 0,1-1,-1 1,1-1,-1 1,1-1,-1 1,1-1,0 1,-1-1,1 0,0 1,-1-1,1 0,0 0,0 0,-1 1,1-1,0 0,0 0,-1 0,1 0,0 0,0 0,-1 0,1-1,0 1,0 0,-1 0,1-1,0 1,-1 0,1-1,0 1,-1 0,1-1,-1 1,1-1,0 1,-1-1,1 1,-1-1,1 0,-1 1,0-1,1 0,-1 1,0-1,1 0,-1 1,0-1,0 0,0 0,0 1,1-2,6-13</inkml:trace>
  <inkml:trace contextRef="#ctx0" brushRef="#br0" timeOffset="235.798">0 678,'38'0,"33"-5,8-2,0-4,-3 0,-10-3,-6 1,-4-3,-7 2,-7 3,-6-1,-4 2,-2-4,-3 2,-4-2,-3-4,-4 2</inkml:trace>
  <inkml:trace contextRef="#ctx0" brushRef="#br0" timeOffset="617.06">932 0,'-110'720,"106"-527,5-189,0 0,0-1,0 1,0-1,1 1,0-1,0 0,0 0,0 0,0 0,0 0,1 0,0 0,-1-1,1 1,0-1,0 0,0 0,1 0,-1 0,0-1,1 1,-1-1,1 0,0 0,-1 0,1 0,0-1,-1 0,1 1,0-1,0 0,-1-1,1 1,0-1,-1 0,1 0,0 0,-1 0,1-1,-1 1,0-1,1 0,-1 0,0 0,1-1,15-8,-1 0,0-1,-1-1,0-1,-1 0,9-12,64-50,-89 75,1 1,0-1,0 0,-1 1,1-1,0 1,0-1,-1 1,1-1,0 1,0 0,0-1,0 1,0 0,0 0,0-1,0 1,0 0,0 0,0 0,0 0,-1 0,1 1,0-1,0 0,0 0,0 1,0-1,0 0,0 1,0-1,-1 1,1-1,0 1,0-1,-1 1,1 0,0-1,-1 1,1 0,0-1,-1 1,1 0,-1 0,1 0,-1 0,0 0,1-1,-1 1,0 0,0 0,0 0,1 0,-1 1,3 58,-3-52,-1 15,8 81,-7-101,1-1,0 1,0-1,0 1,0-1,0 0,0 1,1-1,-1 0,1 0,-1 0,1 0,0 0,0 0,0 0,0-1,0 1,0-1,1 0,-1 1,0-1,1 0,-1 0,1 0,-1-1,1 1,-1-1,1 1,0-1,-1 0,1 0,-1 0,1 0,0-1,-1 1,1-1,19-3</inkml:trace>
  <inkml:trace contextRef="#ctx0" brushRef="#br0" timeOffset="970.591">1553 988,'37'-5,"0"-1,-1-2,0-2,-1-1,0-2,-1-1,7-5,-35 17,-1-1,0 1,0-1,0 0,0-1,-1 1,1-1,-1 0,0 0,0 0,0 0,-1-1,1 0,-1 1,0-1,0 0,-1-1,0 1,0 0,0-1,0 1,-1-1,0 0,0 0,-1 1,1-1,-1 0,0 0,-1 1,0-1,0 0,0 0,0 1,-1-1,0 1,0 0,0-1,-4-4,3 7,1 0,-1 0,-1 0,1 0,0 1,-1-1,0 1,1 0,-1 0,0 0,0 1,0-1,0 1,0 0,-1 0,1 0,0 1,0-1,-1 1,1 0,0 0,-1 1,1-1,0 1,0 0,0 0,-1 1,1-1,0 1,1 0,-1 0,-3 2,-108 90,105-83,1 0,0 1,1 0,0 0,1 1,0 0,1 1,0-1,1 1,1 2,2-10,1 0,0-1,0 1,1 0,0 0,0 0,0 0,1-1,0 1,0 0,0 0,1-1,0 1,0-1,0 1,1-1,0 0,0 0,0 0,0 0,1 0,0-1,0 0,0 0,1 0,0 1,9 4,1-1,0 0,0-1,0 0,1-2,0 0,0 0,1-1,-1-1,1-1,-1-1,1 0,0-1,16-2,-6 2</inkml:trace>
</inkml:ink>
</file>

<file path=ppt/ink/ink5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29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7,'0'-5,"0"3,0 7,-5 3,-1 4,0 5,1-4,6-6,3-8,1-9,-5 3,-3 1</inkml:trace>
</inkml:ink>
</file>

<file path=ppt/ink/ink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4:47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24,'7'18,"-2"1,0 0,-1 0,-1 0,0 0,-2 1,0-1,-2 8,2-12,0 18,0-6,0-1,-2 1,0 0,-2-1,-1 1,-2 0,-8 31,12-53,1-7</inkml:trace>
  <inkml:trace contextRef="#ctx0" brushRef="#br0" timeOffset="600.579">1 53,'13'-8,"0"1,1 0,-1 1,2 1,-1 0,1 1,-1 1,1 0,0 1,0 0,0 1,1 1,-1 1,0 0,11 3,-22-2,-1 0,0 1,0 0,1 0,-2 0,1 0,0 0,-1 1,1-1,-1 1,0-1,0 1,0 0,-1 0,0 0,1 0,-1 0,-1 0,1 0,0 1,-1-1,0 0,0 0,0 0,-1 1,0-1,1 0,-1 0,-1 0,1 0,0 0,-1 0,0 0,0-1,0 1,-1 0,-8 48,11-46,1 0,-1 0,1 0,1-1,-1 1,1 0,0-1,0 1,1-1,0 0,0 0,0 0,0 0,1 0,-1-1,1 1,1-1,0 1,37 54,-41-55,0 1,0-1,-1 0,1 0,-1 1,0-1,0 0,0 1,-1-1,1 0,-1 1,0-1,0 0,-1 0,1 0,-1 0,0 0,0 0,-1 0,1-1,-1 1,1-1,-1 0,0 0,0 0,-1 0,-3 5,-1-1,-1 0,0 0,1-1,-2 0,1-1,-1 0,0-1,0 0,-1 0,2-1,1 0,-1-1,0-1,0 1,0-2,-1 1,1-1,0-1,0 1,0-1,0-1,0 0,0 0,0-1,1 0,-2-1,-8-9</inkml:trace>
</inkml:ink>
</file>

<file path=ppt/ink/ink5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30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1,'-9'4,"-9"8,-1-5,8-2,6-7,8-4,-1 0,-1 0</inkml:trace>
</inkml:ink>
</file>

<file path=ppt/ink/ink5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46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0 170,'284'25,"-236"-25,-47 0,0 0,-1 0,1 0,0 0,0 0,0 0,-1 0,1 0,0 0,0-1,-1 1,1 0,0-1,0 1,-1 0,1-1,0 1,-1-1,1 1,0-1,-1 1,1-1,-1 0,1 1,-1-1,1 0,-1 1,0-1,1 0,-1 1,0-1,0 0,1 0,-1 1,0-1,0 0,0 0,0 0,0 1,0-1,0 0,0 0,0 0,0 1,-1-1,1 0,0 0,0 1,-1-1,1 0,0 0,-1 1,1-1,-1 0,-114-144,100 125</inkml:trace>
</inkml:ink>
</file>

<file path=ppt/ink/ink5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44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597 655,'-1'0,"1"0,0 0,-1-1,1 1,0 0,-1 0,1 0,0-1,-1 1,1 0,0 0,0-1,-1 1,1 0,0-1,0 1,0 0,0-1,-1 1,1 0,0-1,0 1,0-1,0 1,0 0,0-1,0 1,0 0,0-1,0 1,0-1,0 1,0 0,0-1,0 1,0 0,1-1,-1 1,0 0,0-1,0 1,1 0,-1-1,0 1,0 0,1 0,-1-1,0 1,0 0,1 0,-1-1,0 1,1 0,-1 0,0 0,1 0,-1 0,1-1,-1 1,0 0,1 0,-1 0,0 0,1 0,-1 0,1 0,-1 0,0 0,1 1,-1-1,-23-20,10 15,1 0,-1 2,-1-1,1 2,0 0,-1 0,1 1,-1 1,1 0,-1 1,0 0,1 1,0 1,0 0,-2 1,-9 4,0 1,0 0,1 2,0 1,1 1,0 1,1 0,0 2,2 0,0 1,0 2,-7 9,16-15,1 0,0 1,1 0,0 0,1 0,1 1,0 0,-2 14,6-24,1-1,0 0,0 1,0-1,1 1,0 0,0-1,0 1,0-1,1 1,0-1,0 1,0-1,0 1,1-1,-1 0,1 0,0 1,1-1,-1-1,1 1,-1 0,1-1,0 1,1-1,-1 0,0 0,1 0,0 0,0-1,0 0,3 2,7 1,1-1,0-1,0 0,0-1,1 0,-1-2,0 0,0 0,1-1,0-1,13-4,0-1,0-1,-1-1,-1-1,0-2,0-1,-1-1,-1-1,0-1,-1-1,-1-1,-1-1,0-2,-2 0,0-1,5-9,72-99,-97 131,0-1,-1 0,1 1,0-1,0 0,0 1,0-1,0 0,0 1,0-1,0 0,1 1,-1-1,0 0,0 1,0-1,0 0,0 1,1-1,-1 0,0 1,0-1,0 0,1 0,-1 1,0-1,0 0,1 0,-1 1,0-1,1 0,-1 0,0 0,0 0,1 0,-1 1,1-1,-1 0,0 0,1 0,-1 0,0 0,1 0,-1 0,0 0,1 0,-1 0,0 0,1 0,-1-1,0 1,1 0,-1 0,0 0,1 0,-1 0,0-1,0 1,1 0,-1 0,0-1,0 1,1 0,-1 0,-3 31,-2-15,0 0,1 0,1 1,1 0,0 0,1-1,1 1,0 0,2 0,0 0,0 0,2-1,0 1,1-1,0 0,2 0,-5-12,-1-1,1 0,1 0,-1 0,0 0,1 0,0 0,-1-1,1 1,0-1,0 0,0 1,1-2,-1 1,0 0,1-1,0 1,0-1,0-18,-6 3</inkml:trace>
  <inkml:trace contextRef="#ctx0" brushRef="#br0" timeOffset="516.03">117 175,'-6'-10,"37"13,-22-2,316 6,-212 14,-113-22,0 1,-1 0,1 0,0-1,0 1,0 0,0 0,0-1,0 1,0 0,0 0,0-1,0 1,0 0,0 0,0-1,0 1,0 0,0 0,0-1,1 1,-1 0,0 0,0 0,0-1,0 1,0 0,1 0,-1 0,0-1,0 1,0 0,1 0,-1 0,0 0,0-1,0 1,1 0,-1 0,0 0,0 0,1 0,-1 0,0 0,0 0,1 0,-1 0,0 0,0 0,1 0,-1 0,0 0,-22-16,20 15,-217-118,212 107,30 16,-4 1</inkml:trace>
  <inkml:trace contextRef="#ctx0" brushRef="#br0" timeOffset="914.853">1077 571,'24'4,"17"3,7-1,0-1,-4-2,-4-1,-4-1,-4 0,-2-1,-1 0,-2-1,-4 1</inkml:trace>
  <inkml:trace contextRef="#ctx0" brushRef="#br0" timeOffset="1162.505">1132 825,'34'4,"25"3,8-6,-3-3,-8 0,-8-1,-8 1,-6 0,-8 1</inkml:trace>
  <inkml:trace contextRef="#ctx0" brushRef="#br0" timeOffset="1680.994">2121 260,'-40'30,"2"1,2 3,0 0,3 2,-21 30,51-64,0 1,0 0,0 0,0 0,1 0,-1 0,1 0,0 1,0-1,0 1,0 0,1 0,0 0,-1-1,1 1,1 0,-1 0,1 0,-1 0,1 1,0-1,1 0,-1 0,1 0,-1 0,1 0,1 0,-1-1,0 1,1 0,0 0,0-1,0 1,0-1,1 0,-1 1,1-1,0 0,0-1,0 1,0 0,8 0,0-1,0 0,0 0,0-1,1-1,-1 0,0 0,0-1,1-1,-1 0,0 0,0-1,-1 0,1-1,-1-1,1 1,-1-2,-1 1,1-1,-1-1,4-3,13-8,-1-2,-1 0,-1-1,0-2,-2 0,-1-1,5-9,-14 19,-1-1,0 1,-1-1,-1-1,0 0,-1 0,0-1,-2 0,0 0,-1 0,0 0,-2-1,0 1,-1-1,0 0,-2 0,-2-14,1 26,-1 0,0 1,0-1,0 1,-1-1,1 1,-1 0,-1 1,1-1,-1 1,0-1,0 2,0-1,0 0,-1 1,1 0,-1 0,0 1,0 0,0 0,0 0,0 0,-1 1,1 0,0 1,-1-1,1 1,0 0,-1 1,1 0,0 0,0 0,-1 1,1-1,0 2,0-1,0 1,1-1,-1 2,1-1,0 1,-1-1,2 1,-1 1,0-1,1 1,0 0,0 0,0 0,-3 5,1 1,1 0,-1 0,2 0,0 0,0 1,1 0,0-1,1 1,0 0,1 1,1-1,0 0,0 0,1 0,1 0,0 0,1 0,0 0,0-1,2 1,-1-1,1 0,1 0,0-1,0 1,1-1,1-1,0 1,0-1,0-1,1 1,7 3,-7-4,1 0,0-1,0 0,0 0,1-1,0-1,0 0,1 0,-1-1,1-1,0 0,0-1,0 0,1 0,-1-1,0-1,0 0,1-1,-1 0,0-1,0-1,0 0,8-3,4-7</inkml:trace>
  <inkml:trace contextRef="#ctx0" brushRef="#br0" timeOffset="2014.111">2713 91,'0'46,"-2"-16,1 1,2-1,2 0,0 0,2 0,1 0,10 26,-14-49,0 0,1 0,0 0,1 0,-1 0,1-1,1 0,-1 0,1 0,0 0,0-1,1 0,3 3,-6-8,0 0,-1-1,1 1,0-1,-1 0,1 0,0 0,-1 0,1-1,-1 1,0 0,1-1,-1 0,0 0,0 1,0-1,0 0,0-1,0 1,-1 0,1 0,-1-1,0 1,0-1,1 0,-1 1,-1-1,1 0,0 1,-1-1,1 0,-1 0,0 1,0-2,3-6,32-131,41-9,-64 135,1 3</inkml:trace>
  <inkml:trace contextRef="#ctx0" brushRef="#br0" timeOffset="2916.215">1922 852,'34'-9,"45"-4,18 1,2 2,-6-2,-9 2,-9 1,-9 4,-9 1,-11-2,-3-2,-4 2,-3 2,-5 1,-1-4,-6 0</inkml:trace>
  <inkml:trace contextRef="#ctx0" brushRef="#br0" timeOffset="3502.757">2176 1079,'-38'18,"1"1,0 2,1 2,2 2,0 1,-4 7,31-27,0 1,1 0,0 1,0-1,1 1,0 0,0 1,1-1,0 1,0 0,0 3,3-9,0 0,0 0,1 1,-1-1,1 0,-1 0,1 0,0 1,0-1,1 0,-1 0,1 0,0 0,-1 1,1-1,0 0,1 0,-1-1,1 1,-1 0,1 0,0-1,0 1,0-1,0 1,0-1,1 0,-1 0,1 0,-1 0,1 0,0-1,0 1,2 0,11 2,0 0,1-1,-1 0,1-2,0 0,0-1,-1 0,1-2,9-1,-16 2,13-3,0-1,0-1,0-1,-1-2,0 0,0-1,-1-1,0-1,-1 0,-1-2,0-1,-1 0,0-1,6-9,-11 12,0 0,-2-1,1-1,-2 0,0 0,-1-1,-1-1,0 1,-1-1,-1 0,0-1,-1 0,-1 0,-1 0,-1 0,0 0,-1 0,-1-1,-2-4,2 18,-1 1,0 0,-1-1,1 1,-1 0,1 0,-1 0,-1 0,1 0,0 0,-1 1,0-1,0 1,0-1,0 1,-1 0,1 1,-1-1,0 0,1 1,-1 0,0 0,-1 0,1 1,0-1,0 1,-1 0,1 0,-1 0,1 1,0-1,-1 1,1 0,-1 1,1-1,-1 1,1 0,-1 0,1 0,0 1,0-1,-1 1,1 0,-6 5,0 0,1 1,-1 0,2 1,-1 0,2 0,-1 0,1 1,0 0,1 1,0 0,1 0,0 0,1 0,0 1,1-1,0 1,1 0,0 0,1 0,0 0,1 1,0-1,1 0,1 0,0 0,0 0,1 0,4 9,-1-7,1-1,0 1,1-1,1-1,0 1,0-2,1 1,1-1,0-1,1 0,-1 0,2-1,-1-1,2 0,1 0,52 2,-49-14</inkml:trace>
  <inkml:trace contextRef="#ctx0" brushRef="#br0" timeOffset="3848.051">2826 881,'-42'101,"3"1,-11 61,48-160,1 1,-1-1,1 0,0 0,0 0,0 1,1-1,-1 1,1-1,-1 0,1 1,0-1,1 1,-1-1,1 1,-1-1,1 0,0 1,0-1,1 0,-1 0,0 0,1 0,0 0,0 0,0 0,0-1,0 1,1 0,-1-1,1 0,-1 0,1 0,0 0,0 0,0 0,0-1,0 0,1 1,1-1,13 1,0 0,1-2,-1-1,0 0,1-1,-1-1,0 0,-1-2,1 0,5-3,7-8,-26 8</inkml:trace>
  <inkml:trace contextRef="#ctx0" brushRef="#br0" timeOffset="4100.099">2572 1079,'39'-5,"21"-1,6 0,-3 1,-8 1,-13 2</inkml:trace>
</inkml:ink>
</file>

<file path=ppt/ink/ink5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49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1077,'481'0,"-430"5,-33 1</inkml:trace>
  <inkml:trace contextRef="#ctx0" brushRef="#br0" timeOffset="702.975">57 1331,'45'36,"-30"-30,0-1,1-1,-1-1,1 0,0-1,0 0,0-2,0 0,0 0,3-2,16 1,219-29,-230 34,-7 2</inkml:trace>
  <inkml:trace contextRef="#ctx0" brushRef="#br0" timeOffset="10634.496">1468 767,'1'-2,"-1"1,0 0,0-1,0 1,0-1,-1 1,1-1,0 1,0 0,-1-1,1 1,-1 0,0-1,1 1,-1 0,0 0,1-1,-1 1,0 0,0 0,0 0,0 0,0 0,-1 0,1 1,0-1,0 0,0 0,-1 1,1-1,0 1,-1-1,1 1,-1 0,1-1,0 1,-1 0,1 0,-1 0,1 0,-1 0,1 0,0 1,-1-1,-61 23,43-11,2 1,0 1,0 1,2 1,0 0,0 1,2 0,0 1,1 1,-5 10,15-26,0 1,1-1,-1 1,1 0,0 0,0 0,0 0,0 0,1 1,-1-1,1 0,0 1,1-1,-1 1,1 0,0-1,0 1,0-1,0 1,1-1,0 1,0-1,0 0,1 1,-1-1,1 0,0 0,0 0,1 0,-1 0,1 0,0-1,0 1,0-1,0 0,0 0,1 0,0 0,-1-1,1 1,4 0,3-1,0 0,1-1,-1-1,1 0,0-1,-1 0,1 0,-1-2,0 1,0-1,0-1,0 0,0-1,-1 0,0 0,0-1,3-2,13-10,1-2,-2 0,-1-1,-1-2,13-16,-9 8,-1-2,-1-1,-2-1,-2-1,16-34,-29 51,0 0,-1 0,-1 0,-1-1,-1 1,-1-1,0 0,-2 0,0-1,-1 1,-1 0,-1 0,-1-5,2 18,1-1,-1 1,-1 0,1 0,-1 0,0 0,-1 0,1 1,-1-1,-1 1,1-1,-1 1,0 0,-1 0,1 1,-1-1,0 1,-1 0,1 1,-1-1,0 1,0 0,0 1,-1-1,1 1,-1 0,0 1,0 0,0 0,0 0,0 1,0 0,0 0,0 1,-1 0,1 0,0 1,-4 0,0 4,1 1,-1-1,1 2,0-1,0 2,1-1,0 1,0 0,1 1,0 0,0 1,1-1,1 1,-1 1,2-1,-1 1,2 0,-1 0,1 1,1-1,0 1,1 0,0 0,1 0,0 0,1 0,0 0,1 0,0 0,1 0,1-1,0 1,0 0,1-1,0 0,1 0,5 7,-1-2,2-2,0 1,0-2,1 1,1-2,0 1,1-2,0 0,1-1,13 7,-4-4,1-1,0-1,1-1,-1-2,2-1,-1 0,1-2,5-1,19 3,-33 0</inkml:trace>
  <inkml:trace contextRef="#ctx0" brushRef="#br0" timeOffset="10949.299">791 1190,'800'-90,"-479"47,-302 40,-3 0,0 0,1 1,-1 1,1 1,-1 0,1 1,-1 1,11 2,-11 3</inkml:trace>
  <inkml:trace contextRef="#ctx0" brushRef="#br0" timeOffset="11551.544">1412 1501,'-70'35,"1"4,2 2,-9 12,70-50,0 1,-1 0,1 1,1-1,-1 1,0 0,1 1,0-1,1 1,-1 0,1 0,0 1,1-1,-1 1,1 0,1 0,-1 0,1 0,0 0,1 0,0 1,0-1,0 0,1 1,0-1,1 1,-1-1,1 1,1-1,0 0,0 0,0 0,1 1,2-4,0 1,0-1,1 0,0 0,0 0,0-1,0 0,0 0,1-1,-1 0,1 0,-1 0,1-1,0 0,0 0,0-1,-1 1,1-2,0 1,0-1,0 0,0 0,-1-1,1 0,-1 0,1-1,-1 1,0-2,1 1,17-10,-1 0,0-1,-1-1,-1-1,0-1,-1-1,-1-1,-1-1,-1 0,0-1,-2-1,0 0,-2-1,0-1,-2 0,0-1,-2 0,-1 0,-1-1,-1 0,2-24,-5 38,-2 0,0-1,0 1,-1 0,-1-1,0 1,-1 0,0 0,-1 0,0 0,-1 0,0 0,-1 1,0 0,-1 0,0 0,0 1,-2 0,1 0,-1 1,-1-1,5 7,1 0,-1 1,1 0,-1 0,0 0,0 0,0 1,0-1,0 1,0 0,0 0,0 1,0-1,-1 1,1 0,0 0,0 0,-1 1,1-1,0 1,0 0,0 0,0 1,0-1,0 1,0 0,0 0,1 0,-1 0,1 1,-1 0,1 0,-4 3,0 1,0 1,1-1,0 1,0 0,0 1,1-1,1 1,0 0,0 0,0 1,1-1,0 5,-3 18,2-1,0 1,3 0,0 0,2 0,2 0,4 18,-3-33,0 0,2-1,0 1,1-1,0-1,1 1,1-1,1 0,0-1,1 0,0-1,1 0,1-1,0 0,10 6,17-3,-25-17</inkml:trace>
  <inkml:trace contextRef="#ctx0" brushRef="#br0" timeOffset="11931.713">1976 1190,'-180'429,"168"-404,2-7,1 1,1 0,0 0,1 1,2 0,0 0,1 0,0 1,2 0,0 9,3-27,-1 1,1-1,0 0,0 1,0-1,1 0,-1 0,1 1,0-1,-1-1,1 1,1 0,-1 0,0-1,1 1,-1-1,1 0,0 1,0-1,-1-1,1 1,1 0,-1-1,0 1,0-1,1 0,-1 0,2 0,99 2,-86-6,-7 2,-1-1,0 1,0-1,-1-1,1 0,0 0,-1-1,0 0,0-1,0 0,0 0,-1-1,7-6,-3-5</inkml:trace>
  <inkml:trace contextRef="#ctx0" brushRef="#br0" timeOffset="12171.381">1638 1472,'53'10,"22"2,3 0,-7-2,-10-3,-12-2,-8-3,-8-1,-3-1,-8 0</inkml:trace>
  <inkml:trace contextRef="#ctx0" brushRef="#br0" timeOffset="13954.48">2767 315,'-23'-1,"1"2,0 1,-1 0,1 2,1 0,-19 7,34-9,-1 1,1-1,0 1,0 0,0 1,0-1,1 1,-1 1,1-1,0 1,0 0,1 0,-1 0,1 0,0 1,1 0,-1 0,1 0,0 0,1 0,0 1,0-1,0 1,0 1,-2 184,7-109,-3 680,-12-677,9-77,0 0,1 0,0 0,1 0,0 1,0-1,1 0,0 1,0-1,1 0,1 0,-1 1,2-1,-1 0,1 0,0-1,5 8,-5-14,0 0,0 0,0-1,1 0,-1 1,1-2,-1 1,1 0,-1 0,1-1,-1 0,1 0,0 0,-1 0,1 0,-1-1,1 0,-1 0,1 0,-1 0,0 0,1-1,-1 1,0-1,0 0,3-2,2 1,20-8,-1 2,1 0,0 2,1 2,0 0,0 2,0 1,2 1,-19 2</inkml:trace>
  <inkml:trace contextRef="#ctx0" brushRef="#br0" timeOffset="16820.464">2936 1359,'24'-4,"-1"-1,0-1,0-2,-1 0,0-1,0-1,-1-1,-1-1,0 0,0-2,-1 0,-1-2,0 0,-1 0,-1-2,10-14,-13 18,1 2,-1 0,-1-1,0-1,-1 0,0 0,-1-1,-1-1,-1 1,0-2,-1 1,0-1,-2 0,0 0,0 0,0-12,-5 28,1 0,-1 0,0 0,0 0,0-1,1 1,-1 0,0 0,0 0,0 0,-1 0,1 0,0 0,0 0,-1 0,1 0,0 0,-1 0,1 0,-1 0,1 0,-1 0,0 0,1 0,-1 1,0-1,1 0,-1 0,0 1,0-1,0 1,0-1,0 0,0 1,0 0,0-1,0 1,0 0,0-1,0 1,0 0,0 0,0 0,0 0,0 0,0 0,0 0,0 0,0 0,0 1,-1-1,1 0,-48 33,35-19,0 0,0 1,2 1,0 0,0 0,2 1,0 1,1 0,1 0,0 0,2 1,0 0,1 1,1-1,1 1,-1 14,3-28,0 0,1 1,-1-1,1 0,1 0,-1 0,1 0,0 0,0 0,1 0,-1 0,1 0,1 0,-1-1,1 1,0-1,0 0,1 1,0-2,-1 1,2 0,-1-1,0 0,1 0,0 0,0 0,0-1,0 0,1 0,-1 0,2-1,15 2,1-1,-1-1,1-1,0-1,0-1,-1-1,1-2,-1 0,0-1,0-1,0-1,-1-1,7-3,13-5,0-2,-1-2,-1-1,-1-2,12-11,-37 25,1 0,-2-1,1-1,-1 0,-1-1,0 0,0 0,-2-1,1-1,-2 1,2-4,-9 13,-1 1,1-1,-1 1,0-1,1 0,-2 1,1-1,0 1,-1-1,1 0,-1 1,0-1,0 1,-1 0,1-1,-1 1,1 0,-1 0,0 0,0 0,-1 0,1 0,-1 1,1-1,-1 1,0 0,0-1,0 1,0 0,0 1,0-1,-1 1,1-1,0 1,-1 0,1 0,-1 1,1-1,-1 1,0-1,1 1,-1 0,0 1,1-1,-1 0,1 1,-1 0,1 0,-1 0,1 0,0 1,-1 0,1-1,0 1,-2 1,-5 3,0 0,1 0,0 0,0 1,0 1,1-1,0 1,1 1,-1 0,2 0,-1 0,1 1,1-1,-1 1,2 1,0-1,0 1,0 0,2 0,-1 1,3-7,-1-1,1 1,0 0,0 0,1 0,-1 0,1-1,0 1,0 0,1 0,0-1,0 1,0-1,0 0,0 1,1-1,0 0,0 0,0-1,0 1,1-1,-1 1,1-1,0 0,0-1,0 1,0-1,1 1,-1-1,0 0,6 1,2 1,1 0,1 0,-1-1,0-1,1 0,-1-1,1 0,-1-1,1-1,-1 0,2-1,17-3,-1-2,1-1,-2-2,1 0,-1-3,-1 0,0-2,-1 0,8-8,-19 8,-5 1</inkml:trace>
  <inkml:trace contextRef="#ctx0" brushRef="#br0" timeOffset="17589.369">4206 1105,'1'1,"0"0,0 0,1 0,-1 0,0 0,1 0,-1 0,1 0,-1-1,1 1,-1-1,1 1,0-1,-1 1,1-1,0 0,-1 0,1 0,0 0,-1 0,1 0,0-1,-1 1,1 0,-1-1,1 0,0 1,-1-1,1 0,-1 1,0-1,1 0,-1 0,0 0,1-1,17-9,0-1,-1-1,-1 0,-1-1,1-1,-2 0,0-2,5-7,-10 12,-4 6,0 0,-1-1,0 1,0-1,-1 0,1 0,-2-1,1 1,-1-1,0 0,-1 0,1 0,-2 0,1 0,-1-1,0 1,-1 0,0-1,0 1,-1-1,0 8,1 0,-1-1,1 1,-1 0,0-1,1 1,-1 0,0 0,0 0,0 0,0 0,0 0,0 0,0 0,-1 0,1 0,0 0,0 1,-1-1,1 1,0-1,-1 1,1-1,-1 1,1 0,0 0,-1-1,1 1,-1 0,1 0,-1 1,1-1,-1 0,1 0,0 1,-1-1,1 1,0-1,-1 1,1-1,0 1,-1 0,-50 40,33-17,2 0,0 2,2 0,0 1,2 1,1 0,2 0,0 1,2 0,0 8,7-31,0 0,0 1,1-1,0 0,0 0,1 0,0 0,0 0,0 0,1 0,-1 0,2 0,-1 0,1-1,-1 1,1-1,1 0,-1 1,1-2,0 1,0 0,1-1,-1 0,1 0,0 0,0 0,0-1,0 0,1 0,-1-1,1 1,0-1,0 0,0 0,8 2,0-1,0-1,0 1,0-2,1 0,-1-1,0 0,1-2,-1 1,0-2,0 1,0-2,-1 0,1-1,-1 0,0-1,10-6,1-4</inkml:trace>
  <inkml:trace contextRef="#ctx0" brushRef="#br0" timeOffset="18372.566">3472 484,'558'-21,"-272"14,-330-10,-7 7,30 8,0-2,1 0,0-1,0-1,0-1,0 0,1-2,1 0,-1-1,2-1,-16-12,32 23,0 0,0-1,0 0,0 1,1-1,-1 1,0-1,0 0,0 0,0 0,1 1,-1-1,0 0,1 0,-1 0,1 0,-1 0,1 0,-1 0,1 0,0-1,0 1,-1 0,1 0,0 0,0 0,0 0,0 0,0-1,0 1,1 0,-1 0,0 0,0 0,1 0,-1 0,1 0,-1 0,1 0,0 0,10-6</inkml:trace>
  <inkml:trace contextRef="#ctx0" brushRef="#br0" timeOffset="18816.747">5335 795,'-33'28,"-239"347,225-335,31-33</inkml:trace>
  <inkml:trace contextRef="#ctx0" brushRef="#br0" timeOffset="19084.463">4939 682,'15'14,"19"20,8 8,2 2,-2-6,-3-5,-3-4,-8-1,-4-1,-1-1,0-4,1-1,2 1,-5 1,0-4,-4 1,0-4,-3-4</inkml:trace>
  <inkml:trace contextRef="#ctx0" brushRef="#br0" timeOffset="19670.711">5786 795,'18'45,"-2"1,-2 0,-2 1,-2 1,-3 0,-1 0,-3 0,-1 6,-6-35,-4-26,-5-31,12 5,1 1,2-1,1 1,1 0,2 0,1 0,2 1,1 0,1 0,2 1,1 1,4-5,86-148,-102 179,-1-1,1 1,0 0,0 0,1 1,-1-1,1 0,-1 1,1-1,0 1,0 0,0 0,0 0,0 1,0-1,1 1,-1-1,1 1,-1 0,1 0,-1 1,1-1,-1 1,1-1,0 1,-1 1,1-1,-1 0,1 1,-1 0,1-1,-1 1,1 1,-1-1,1 0,-1 1,0 0,0 0,0 0,0 0,0 0,-1 1,1-1,-1 1,1-1,-1 1,1 1,4 8,-1 0,0 0,0 1,-1-1,-1 2,0-1,-1 0,0 1,-1-1,-1 1,0 0,-1-1,0 8,-1-14,1-6</inkml:trace>
  <inkml:trace contextRef="#ctx0" brushRef="#br0" timeOffset="20103.227">5730 343,'429'-30,"-430"30,1-1,-1 1,1-1,0 0,-1 1,1-1,0 0,-1 1,1-1,0 0,0 1,-1-1,1 0,0 0,0 1,0-1,0 0,0 0,0 1,0-1,0 0,0 0,1 1,-1-1,0 0,0 1,1-1,-1 0,0 1,1-1,-1 0,1 1,-1-1,1 1,-1-1,1 0,-1 1,1-1,0 1,-1 0,1-1,0 1,-1 0,1-1,0 1,-1 0,1 0,0-1,0 1,-1 0,1 0,0 0,0 0,-1 0,1 0,0 0,0 0,-1 0,1 1,0-1,-1 0,1 1,-114-117,99 95</inkml:trace>
  <inkml:trace contextRef="#ctx0" brushRef="#br0" timeOffset="21418.418">6407 61,'2'-4,"0"0,1 0,-1 0,1 0,-1 1,1-1,0 1,1 0,-1 0,1 0,-1 0,1 1,0 0,0-1,0 1,0 0,0 1,0-1,1 1,-1 0,0 0,1 0,-1 1,1-1,-1 1,1 0,-1 1,1-1,-1 1,1-1,-1 2,0-1,1 0,-1 1,0-1,0 1,0 0,0 0,0 1,-1-1,1 1,-1-1,0 1,1 0,-1 1,-1-1,1 0,0 1,-1 0,0-1,1 1,-2 0,1 0,0 0,-1 0,0 1,0-1,0 0,0 3,3 115,-6-94,-12 195,-4 74,-10-18,28 40,0-316,0-1,-1 1,1 0,-1-1,0 1,0-1,0 1,0-1,0 1,0-1,-1 1,1-1,-1 0,0 0,0 0,1 0,-1 0,0 0,-1-1,1 1,0-1,0 1,-1-1,1 0,-1 0,1 0,-1 0,0 0,1-1,-3 1,-90 1,49-3,-1 9,29-2</inkml:trace>
</inkml:ink>
</file>

<file path=ppt/ink/ink5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1 204,'6'-4,"0"1,0 0,0 0,1 1,-1 0,1 0,0 0,-1 1,1 0,0 0,0 1,5 0,2-1,374-2,-88 31,-247-28,81 11,-76-2,-58-11,1 0,-1 0,0 0,0 0,0 0,-1 0,1 0,0 0,-1 0,1 0,-1 0,0 1,1-1,-1 0,0 0,0 1,0-1,-1 0,1 1,0-1,0 1,-1-1,1 1,-1 0,0-1,-120-119,93 81,18 23</inkml:trace>
</inkml:ink>
</file>

<file path=ppt/ink/ink5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1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1,'-2'-1,"-1"2,0-1,0 0,0 1,1-1,-1 1,0 0,0 0,1 0,-1 0,1 0,-1 1,1-1,0 1,-1 0,1-1,0 1,0 0,0 0,0 0,0 1,1-1,-1 0,1 1,0-1,-1 1,1 0,0-1,0 1,1 0,-1-1,0 1,1 0,0 0,0 0,0-1,0 1,0 0,0 0,1 0,-1 0,1-1,0 1,0 0,0-1,0 1,0-1,1 1,-1-1,1 1,0-1,0 0,-1 0,1 0,0 0,1 0,-1 0,0-1,1 1,-1-1,2 1,-2-1,1 0,-1-1,0 1,1-1,-1 1,0-1,1 0,-1 0,1 0,-1-1,0 1,1 0,-1-1,0 0,1 1,-1-1,0 0,0 0,0 0,0-1,0 1,0 0,0-1,0 1,0-1,-1 0,1 1,-1-1,1 0,-1 0,0 0,0 0,1 0,-1-1,-1 1,1 0,0 0,-1-1,1 1,-1 0,1-1,-1 1,0 0,0-1,0 1,-1-1,1 1,0 0,-1-1,0 1,0-2,-2 3,1 0,-1 1,1-1,-1 1,0-1,1 1,-1 0,0 0,1 0,-1 0,0 0,1 1,-1-1,1 1,-1 0,1 0,-1 0,1 0,-1 0,1 0,0 1,-1-1,1 1,0-1,0 1,0 0,0 0,1 0,-1 0,1 0,-1 1,1-1,-1 0,1 1,0 0,0-1,1-1,0 1,-1-1,1 1,0 0,0-1,0 1,0 0,1-1,-1 1,0 0,1-1,-1 1,1-1,-1 1,1-1,0 1,-1-1,1 1,0-1,0 1,0-1,0 0,0 0,1 0,-1 0,0 0,1 0,-1 0,0 0,1 0,-1 0,1-1,-1 1,1 0,0-1,-1 0,1 1,0-1,-1 0,1 0,-1 0,1 0,0 0,-1 0,1 0,0-1,-1 1,1-1,-1 1,1-1,0 0,-1 1,0-1,1 0,-1 0,1 0,-1 0,0 0,0 0,0 0,1-1,-1 1,15-30,-16 31,0-1,0 1,0-1,0 1,0-1,0 1,0-1,0 1,0-1,0 1,0-1,0 1,0-1,-1 1,1-1,0 1,0-1,0 1,-1 0,1-1,0 1,-1-1,1 1,0 0,-1-1,1 1,0 0,-1 0,1-1,-1 1,1 0,-1 0,1-1,-1 1,1 0,0 0,-1 0,1 0,-1 0,1 0,-1 0,1 0,-1 0,1 0,-1 0,1 0,-1 0,1 0,-1 0,1 0,-1 1,1-1,-1 0,1 0,0 1,-1-1,1 0,-1 0,1 1,0-1,-1 1,1-1,0 0,-1 1,1-1,0 1,-35 24,18-12</inkml:trace>
</inkml:ink>
</file>

<file path=ppt/ink/ink5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3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1 122,'8'12,"0"1,-1 0,0 0,-1 1,-1-1,0 2,0-1,-2 0,0 1,0 0,-1-1,-1 1,-1 0,0 0,-1 0,0 0,-2 1,3 12,-1-6,-2-1,0 1,0 0,-2-1,-1 0,-1 0,-6 14,5-22,6-22,9-28,-6 31,68-234,-69 240,11-37,1 1,2 0,1 1,2 0,1 2,2 0,9-11,-27 42,0 0,0 0,0 0,0 0,1 1,-1-1,0 1,0 0,1-1,-1 1,1 0,0 0,-1 1,1-1,0 0,-1 1,1 0,0-1,-1 1,1 0,0 1,0-1,-1 0,1 1,0-1,-1 1,1 0,-1 0,1 0,-1 0,1 1,-1-1,0 0,1 1,-1 0,0 0,0-1,0 1,0 0,-1 1,1-1,-1 0,1 0,-1 1,0-1,1 2,56 133,-52-113</inkml:trace>
</inkml:ink>
</file>

<file path=ppt/ink/ink5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2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85,'-187'225,"5"-24,155-170,20-61,31-64,-18 72</inkml:trace>
  <inkml:trace contextRef="#ctx0" brushRef="#br0" timeOffset="298.979">36 0,'123'189,"2"18,-96-144,-22-45,0-1,2 1,0-1,1-1,1 0,1 0,6 6,-4-9</inkml:trace>
</inkml:ink>
</file>

<file path=ppt/ink/ink5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17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30,'26'6,"1"-2,-1 0,1-1,-1-2,1-1,0-1,0-1,-1-1,1-2,-1 0,18-8,-10 6,160-4,-164 16,-24 2</inkml:trace>
  <inkml:trace contextRef="#ctx0" brushRef="#br0" timeOffset="282.402">141 256,'5'4,"11"3,8-1,4-1,2-2,2-1,-1-1,-1 0,0-1,-1-1,0 1,0 0,-1 0,-4 0</inkml:trace>
  <inkml:trace contextRef="#ctx0" brushRef="#br0" timeOffset="1863.15">931 537,'6'4,"1"-1,-1 0,1-1,-1 0,1 0,0 0,0-1,0 0,0 0,0 0,0-1,0 0,0-1,0 0,-1 0,1 0,0-1,0 0,-1 0,1 0,-1-1,1 0,-1-1,1 0,21-7,0-2,0-1,-2-1,1-2,-2 0,0-2,-2-1,0 0,-1-2,-1 0,-1-2,-1 0,8-16,-22 34,-2-1,1 0,-1-1,0 1,0 0,-1-1,0 0,-1 0,1 1,-1-1,-1 0,0 0,0 0,0 0,-1 0,-2-7,3 13,-1 1,0-1,0 1,0-1,0 1,0 0,0-1,0 1,0 0,0 0,0 0,-1 0,1 0,0 0,-1 0,1 0,-1 1,1-1,-1 0,1 1,-1-1,0 1,1 0,-1 0,0-1,1 1,-1 0,0 0,1 0,-1 1,0-1,1 0,-1 1,1-1,-1 1,1-1,-1 1,1 0,-1 0,1 0,-1-1,1 1,0 1,0-1,-1 0,-60 51,57-46,0 0,0 1,1-1,0 1,0 0,0 0,1 1,0-1,1 1,-1-1,1 1,1 0,0 0,0 0,0 0,1 0,0 0,1 0,0 0,0 0,0 0,1-1,0 1,1 0,0-1,0 0,1 1,-1-1,2-1,-1 1,1 0,0-1,0 0,1 0,-1-1,1 1,1-1,-1-1,5 3,-1-1,1 0,0-1,0 0,1-1,-1-1,1 0,0 0,0-1,0 0,0-1,0-1,0 0,0 0,1-1,-1-1,0 0,-1-1,1 0,0-1,-1 0,0 0,0-2,7-3,9-5,0-1,0-2,-2-1,0 0,-1-2,-1-1,-1-1,-1-1,18-24,-29 32,-2 4,0 0,-1 0,0-1,-1 1,0-2,-1 1,0-1,-1 1,2-13,-5 25,-1-1,0 0,1 0,-1 1,0-1,1 0,-1 0,0 1,0-1,0 0,0 0,0 0,0 1,0-1,0 0,0 0,0 0,-1 1,1-1,0 0,0 0,-1 1,1-1,-1 0,1 1,0-1,-1 0,1 1,-1-1,1 0,-1 1,0-1,1 1,-1-1,0 1,1 0,-1-1,0 1,0-1,1 1,-1 0,0 0,0 0,1-1,-1 1,0 0,0 0,0 0,1 0,-1 0,0 0,0 1,0-1,1 0,-1 0,0 0,0 1,-40 28,32-19,1 0,0 0,1 1,0 1,1-1,0 1,0 0,2 0,-1 1,2 0,-1 2,-1 5,2-15,1 0,1 0,-1 0,1 0,-1 0,2 1,-1-1,0 0,1 1,0-1,1 0,-1 1,1-1,0 0,0 0,0 1,1-1,0 0,0 0,0-1,1 1,-1 0,1-1,0 1,1-1,2 2,0 0,1-1,0 0,0 0,0 0,0-1,1 0,0-1,-1 0,1 0,1-1,-1 1,0-2,0 1,1-1,-1-1,1 1,-1-2,1 1,-1-1,5-1,13-2,0-1,0-1,0-2,-1 0,0-2,6-4,-20 11,-1 0,1-1,0-1,-1 0,0 0,0-1,0 0,-1 0,0-1,0-1,-1 0,0 0,0 0,0-1,-2 0,1 0,-1-1,0 0,-1 0,0-1,-1 1,0-1,0 0,-2 0,1 0,-1 0,0-5,-2 14,0 0,0 0,0 0,0 0,0 0,0 0,-1 0,1 0,-1 0,1 0,-1 0,0 1,1-1,-1 0,0 0,0 1,-1-1,1 0,0 1,0-1,-1 1,1 0,-1-1,1 1,-1 0,0 0,0 0,1 0,-1 0,0 0,0 1,0-1,0 0,0 1,0 0,0-1,0 1,0 0,0 0,0 0,0 0,0 1,0-1,-1 1,-1 0,-1 0,1 1,-1-1,1 1,-1 0,1 0,0 1,0 0,0-1,0 1,0 1,1-1,-1 0,1 1,0 0,0-1,0 1,-1 3,1 0,0 1,1 0,0 0,0 0,1 0,-1 0,2 0,-1 0,1 0,1 0,-1 0,1 0,1 0,-1 0,1 0,1 0,0 0,0-1,0 0,1 1,4 5,1 2,1 0,1-1,0 0,1-1,0 0,1-1,1 0,0-1,9 5,-21-14,0-1,-1 1,1-1,0 0,0 0,-1 0,1 0,0 0,0-1,0 1,0-1,0 1,1-1,-1 1,0-1,0 0,0 0,0 0,0 0,0-1,0 1,0-1,0 1,0-1,0 1,0-1,2-1,6-8</inkml:trace>
</inkml:ink>
</file>

<file path=ppt/ink/ink5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4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1 260,'109'-20,"-45"6,1 4,1 2,30 2,96 7,-191-1,0 1,0-1,-1 0,1 0,0 0,-1 0,1 0,0 0,0 0,-1 0,1 0,0 0,-1 0,1-1,0 1,-1 0,1 0,0-1,-1 1,1 0,0-1,-1 1,1-1,-1 1,1-1,-1 1,1-1,-1 1,1-1,-1 1,1-1,-1 0,0 1,1-1,-1 0,0 1,0-1,1 0,-1 1,0-1,0 0,0 0,0 1,0-1,0 0,0 1,0-1,0 0,-1 0,1 1,0-1,0 0,-1 0,-26-33,19 25,-95-109,90 100</inkml:trace>
</inkml:ink>
</file>

<file path=ppt/ink/ink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6:54.94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0,'22'59,"-19"-38,-1 1,-1-1,0 0,-2 1,-1-1,0 0,-2 0,-4 17,6-26,1 0,0 0,0 1,2-1,-1 0,2 0,0 0,0 0,1 1,7 52,3 11,-10-65,0 0,0 0,-2 0,1 1,-1-1,-1 1,0-1,-1 1,0-1,-1 1,0 0,-5 16,1 0,2 0,1 1,1-1,2 1,0-1,3 11,8-3,-4-31</inkml:trace>
</inkml:ink>
</file>

<file path=ppt/ink/ink5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6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1 339,'195'-26,"122"-5,-245 31,-72 1,-11-1</inkml:trace>
  <inkml:trace contextRef="#ctx0" brushRef="#br0" timeOffset="401.37">368 0,'-21'76,"19"-62,-15 238,-38-39,54-211,0 0,0 0,0 0,0 0,1 0,-1 1,1-1,-1 0,1 0,0 1,-1-1,1 0,0 0,1 1,-1-1,0 0,1 0,-1 1,1-1,0 0,-1 0,1 0,1 2,8 5</inkml:trace>
</inkml:ink>
</file>

<file path=ppt/ink/ink5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31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28 170,'9'35,"-2"0,-2 1,-1 0,-2 0,-1 3,-26 89,-6-4,88-340,-47 180,2 1,1 1,2 0,1 0,2 2,1 0,1 1,2 1,1 1,2 1,5-3,-27 27,1 1,0 0,0-1,0 2,0-1,1 0,-1 1,1 0,0 0,0 0,-1 0,1 1,0 0,0 0,1 0,-1 1,0-1,0 1,0 1,0-1,0 1,0-1,0 2,0-1,0 0,0 1,0 0,-1 0,1 1,-1-1,1 1,-1 0,0 0,0 0,0 0,-1 1,1 0,-1 0,0 0,0 0,0 0,0 1,-1 0,28 86,-25-78</inkml:trace>
</inkml:ink>
</file>

<file path=ppt/ink/ink5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32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0 403,'382'0,"-226"-22,-157 21,0 1,1 0,-1-1,0 1,0-1,0 1,1-1,-1 1,0-1,0 0,1 1,-1-1,1 0,-1 1,0-1,1 0,0 0,-1 0,1 0,-1 1,1-1,0 0,0 0,-1 0,1 0,0 0,0 0,0 0,0 0,0 0,0 0,0 0,1 0,-1 1,0-1,0 0,1 0,-1 0,1 0,-1 0,0 1,1-1,0 0,-1 0,1 1,-1-1,1 0,0 1,0-1,-1 0,1 1,0-1,0 1,0 0,-1-1,1 1,0 0,0-1,0 1,0 0,0 0,0 0,0 0,0 0,0 0,0 0,0 0,-1 0,1 0,1 0,-79-82,62 63,0 3</inkml:trace>
  <inkml:trace contextRef="#ctx0" brushRef="#br0" timeOffset="928.58">198 7,'-1'0,"1"0,0 0,0 0,-1 0,1 0,0 0,0-1,0 1,-1 0,1 0,0 0,0-1,0 1,0 0,-1 0,1 0,0-1,0 1,0 0,0 0,0-1,0 1,0 0,0 0,0-1,0 1,0 0,0 0,0-1,0 1,0 0,0-1,-27 15,-15 34,42-47,-1 0,0 1,1-1,-1 0,1 0,-1 1,1-1,-1 1,1-1,0 0,0 1,0-1,0 0,0 1,0-1,0 1,0-1,0 0,1 1,-1-1,1 0,-1 1,1-1,-1 0,1 1,0-1,0 0,-1 0,1 0,0 0,0 0,0 0,0 0,0 0,0 0,1 0,-1-1,0 1,0 0,1-1,-1 1,0-1,1 1,3-1,1 1,0-1,-1 0,1 0,-1 0,1-1,-1 0,1 0,-1 0,1-1,-1 1,0-1,0-1,0 1,0-1,0 0,-1 0,1 0,-1-1,4-3,-8 6,1 0,-1-1,1 1,-1 0,0 0,1-1,-1 1,0 0,0 0,0-1,0 1,0 0,0-1,0 1,-1 0,1 0,0-1,-1 1,1 0,-1 0,1 0,-1 0,0-1,1 1,-1 0,0 0,0 0,0 0,0 1,0-1,0 0,0 0,0 0,0 1,0-1,0 1,0-1,-1 1,1-1,0 1,0 0,-1-1,1 1,0 0,-1 0,1 0,0 0,0 0,-1 0,1 0,0 1,0-1,-1 0,1 1,0-1,0 1,0-1,-1 1,1 0,0-1,0 2,-1-3,0 1,0 1,0-1,0 0,0 0,0 1,0-1,0 1,1-1,-1 1,0 0,0 0,1 0,-1 0,0 0,1 0,-1 0,1 0,-1 1,1-1,0 1,0-1,-1 1,1-1,0 1,0 0,1 0,-1-1,0 1,1 0,-1 0,0 1,47 15,-47-10</inkml:trace>
</inkml:ink>
</file>

<file path=ppt/ink/ink5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30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1031,'24'-1,"1"-1,-1 0,0-2,0-1,-1-1,1-1,-1-1,-1 0,0-2,0-1,-1-1,4-3,-9-1,-1 0,0-2,-2 0,0 0,-1-1,0-1,-2 0,0 0,-2-1,0 0,-1-1,-1 1,0-7,2 1,5-18,-28 60,6-2,1 0,0 1,1 0,1 1,0 0,1 0,1 0,0 0,1 1,0-1,2 1,0 0,0 0,2-1,0 1,1 2,0-12,0-1,1 0,0 0,0 0,0 0,0 0,1-1,0 0,0 0,0 0,0 0,1 0,-1-1,1 0,0 0,0 0,0 0,1-1,-1 0,0 0,1 0,0-1,-1 0,1 0,0-1,3 1,6 0,0-1,0 0,0-1,-1 0,1-2,0 1,-1-2,0 0,13-5,160-78,-174 81,-1 0,1-1,-1-1,0 0,0 0,-1-1,-1-1,1 0,-1 0,-1-1,0 0,-1-1,0 0,0 0,-2 0,1-1,0-4,-7 16,1-1,0 0,0 0,-1 0,1 0,-1 0,0 0,1 0,-1 0,0 0,0 0,0 0,-1 0,1-1,0 1,-1 0,0 1,1-1,-1 0,0 0,0 0,0 0,0 0,0 1,0-1,0 0,-1 1,1-1,-1 1,1 0,-1-1,0 1,1 0,-1 0,0 0,0 0,0 0,1 1,-1-1,0 0,0 1,0 0,0-1,0 1,-1 0,1 0,0 0,0 0,0 0,-1 1,-3 1,0-1,0 1,1 0,-1 1,1 0,0-1,0 2,0-1,0 1,1-1,-1 1,1 0,0 1,0-1,0 1,1 0,0 0,0 0,0 0,0 1,1-1,0 1,0-1,0 1,1 0,0 0,0-1,0 1,1 0,0 0,0 0,1 0,-1 0,1 0,0 0,1 0,0-1,0 1,0-1,0 1,1-1,0 0,0 0,0 0,1 0,2 2,8 1,1-1,0-1,1-1,-1 0,1 0,0-2,0 0,0-1,1-1,-1 0,0-1,1-1,-1 0,0-1,0-1,0-1,0 0,0-1,-1-1,0 0,0-1,-1 0,0-2,0 1,4-5,1 1,-1-1,0 0,-1-2,-1 0,0 0,-1-2,-1 0,0 0,-1-2,2-4,-14 21,1 1,-1-1,0 1,1-1,-1 1,0-1,0 0,0 0,0 0,-1 1,1-1,0 0,-1 0,1 0,-1 0,0 0,1 0,-1 0,0 0,0 0,-1 0,1 0,0 0,-1 0,1 0,-1 0,0 0,1 0,-1 0,0 0,0 0,0 1,0-1,-1 0,1 1,0-1,-1 1,1 0,-1-1,1 1,-1 0,0 0,0 0,1 0,-1 0,0 0,0 0,0 1,0-1,0 1,0 0,0-1,-2 1,-3 1,-1 1,1 0,0 0,0 1,0-1,0 2,1-1,-1 1,1 0,0 0,0 0,0 1,1 0,-1 1,1-1,0 1,1 0,-1 0,1 0,1 0,-1 1,1 0,0 0,1 0,-1 0,1 0,1 0,-1 1,1-1,1 1,-1-1,1 1,1-1,-1 0,1 1,0-1,1 1,0-1,0 0,1 0,0 0,3 6,4 3,0 0,2 0,-1-2,2 1,0-1,1-1,0 0,1-1,1-1,0 0,0-1,1-1,0 0,24 2,-26-13</inkml:trace>
  <inkml:trace contextRef="#ctx0" brushRef="#br0" timeOffset="262.884">395 240,'793'0,"-657"21,-135-21,-1 0,1 0,0 0,-1 0,1 0,-1-1,1 1,0 0,-1 0,1 0,-1-1,1 1,-1 0,1-1,-1 1,1 0,-1-1,1 1,-1-1,0 1,1-1,-1 1,0-1,1 1,-1-1,0 1,1-1,-1 1,0-1,0 1,0-1,0 0,1 1,-1-1,0 1,0-1,0 0,0 1,-1-1,1 1,0-1,0 1,0-1,0 0,0 1,-1-1,1 1,0-1,-1 1,1-1,0 1,-1-1,1 1,0-1,-1 1,1 0,-1-1,1 1,-1-1,1 1,-1 0,0 0,-30-27,-192-118,198 96,27 36</inkml:trace>
  <inkml:trace contextRef="#ctx0" brushRef="#br0" timeOffset="263.884">2342 494,'-44'87,"5"-30,-3-2,-3-2,-2-2,-2-2,-33 25,16-13,50-58,28-34,-11 28,23-51,-12 29</inkml:trace>
  <inkml:trace contextRef="#ctx0" brushRef="#br0" timeOffset="505.277">2032 439,'1'16,"4"-1,1-1,0 0,1 0,1 0,0-1,1 0,0-1,1 0,0 0,1-1,1 0,7 5,10 12,-15-14,0 1,-1 0,0 1,-1 1,-1 0,-1 0,-1 1,0 0,-1 1,-1-1,2 12,-1-6,0-2</inkml:trace>
</inkml:ink>
</file>

<file path=ppt/ink/ink5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6:19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0,'0'1,"0"-1,0 0,0 0,0 1,0-1,0 0,0 0,0 1,1-1,-1 0,0 0,0 1,0-1,0 0,0 0,1 0,-1 1,0-1,0 0,1 0,-1 0,0 0,0 1,0-1,1 0,-1 0,0 0,1 0,-1 0,0 0,0 0,1 0,-1 0,0 0,0 0,1 0,-1 0,0 0,0 0,1 0,-1 0,0 0,1 0,-1 0,0-1,0 1,0 0,1 0,-11 27,-7 4,0-1,-2-1,-1-1,-2-1,0-1,-2-1,-1 0,-1-2,0-1,-2-2,-1 0,0-2,-6 2,10-9</inkml:trace>
</inkml:ink>
</file>

<file path=ppt/ink/ink5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6:48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7,'0'53,"-11"178,-8-33,-9-1,29-68,22-150,-8-7,2 0,1 1,2 0,0 2,1 1,2 0,1 2,0 0,14-8,-35 28,0 0,1 0,-1 0,0 0,1 1,-1-1,1 1,0 0,-1 0,1 0,0 1,-1-1,1 1,0 0,0 0,0 0,-1 0,1 1,0 0,-1 0,1 0,0 0,-1 0,1 1,-1-1,1 1,-1 0,0 0,0 0,0 1,0-1,0 1,-1-1,1 1,-1 0,0 0,1 0,-1 1,-1-1,1 0,0 1,6 10,-1 0,-1 0,0 0,0 1,-2 0,0 0,0 1,-2-1,0 1,0 1,-2-10,1 1,-2-1,1 1,-1 0,0-1,0 1,0-1,-1 0,-1 1,1-1,-1 0,0 0,-1-1,0 1,0-1,0 0,-1 0,0 0,0 0,0-1,-5 4,1-2,-1-1,1 0,-1-1,-1 0,1 0,-1-1,1-1,-1 0,0 0,0-1,0 0,-1-1,1 0,0-1,-1 0,1-1,0-1,0 1,0-2,0 1,-5-3,11 1,1-1,0 1,1-1,-1 0,1 0,0 0,0-1,0 1,1-1,0 1,0-1,0 0,1 0,-1 0,2 0,-1 0,1 0,0 0,0 0,0 0,1 0,0 0,0 0,1 0,-1 0,1 0,1 1,-1-1,1 1,0 0,3-4,6-10</inkml:trace>
  <inkml:trace contextRef="#ctx0" brushRef="#br0" timeOffset="978.516">707 600,'-25'136,"25"-132,0-1,0 1,0 0,0-1,1 1,-1-1,1 1,0-1,0 1,0-1,0 0,1 1,0-1,-1 0,1 0,0 0,1 0,-1 0,0-1,1 1,-1-1,1 0,0 1,0-1,0 0,0-1,0 1,0 0,1-1,-1 0,1 0,-1 0,0 0,1 0,0-1,0 1,10-3,-1 0,0-1,0 0,0-1,0-1,-1 0,1-1,-1 0,-1 0,1-2,-1 1,0-1,-1-1,0 0,4-5,-5 7,94-71,-102 78,0 0,0 0,0 0,1 0,-1 0,0 0,0 0,0 0,0 1,0-1,0 1,0-1,0 1,0-1,0 1,0-1,0 1,0 0,0-1,0 1,-1 0,1 0,0 0,0 0,-1 0,1 0,-1 0,1 0,-1 0,1 0,-1 0,0 0,1 0,-1 0,0 0,0 0,0 1,0-1,0 0,0 0,0 0,0 0,0 0,-1 0,1 1,0-1,-1 0,1 0,-1 0,1 0,-1 0,1 0,-1 0,0 0,1 17,0-13,0 1,1-1,0 0,1 1,-1-1,1 0,0 0,0 0,0 0,1 0,0 0,0 0,0-1,1 0,-1 0,1 0,0 0,0 0,0-1,1 1,-1-1,1 0,0-1,0 1,0-1,0 0,0 0,0-1,1 1,-1-1,1 0,-1-1,1 1,-1-1,1 0,-1-1,1 1,4-2,8-5,-1 0,0-1,-1-1,0-1,0 0,-1-1,0-1,-1 0,0-1,-1 0,-1-1,0-1,-1 0,0 0,-1-1,4-10,2 3,4-9,-1 0,-2-2,-1 0,-2 0,-1-2,-1 0,-3 0,0-1,-3 0,-1 0,-2 0,-1-1,-2 1,-3-17,4 53,-1 0,0 0,1-1,-1 1,0 0,1 0,-1 0,0 0,0 0,0 0,0 0,0 0,0 0,0 0,0-1,-1 1,1 0,0 0,-1 0,1 0,0 0,-1 0,0 0,1 0,-1 0,1 1,-1-1,0 0,0 0,1 0,-1 1,0-1,0 0,0 1,0-1,0 1,0-1,0 1,0-1,0 1,0 0,0 0,0-1,0 1,0 0,-1 0,1 0,0 0,0 0,0 0,0 1,0-1,0 0,0 0,0 1,0-1,0 1,0-1,0 1,0-1,0 1,0 0,0-1,0 2,-4 9,1 0,1 1,0-1,0 1,1 0,0 0,1 0,1 0,0 0,1 0,0 3,0 7,18 180,-12-154,-2 0,-3 1,-1-1,-3 2,1 17,-17 17,13-82,1-6</inkml:trace>
  <inkml:trace contextRef="#ctx0" brushRef="#br0" timeOffset="1231.398">1328 289,'43'0,"34"-4,13-3,-4 1,-12 1,-8 2,-12 1,-9 1,-8 0,-5 1,-4 1,-1-1,-6 0</inkml:trace>
</inkml:ink>
</file>

<file path=ppt/ink/ink5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09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0,'-16'74,"6"144,8-57,-25-20,26-124,1-39,0 6,3-23,2 0,2 1,1 0,2 1,13-33,-11 39,1 0,2 1,1 0,2 1,0 1,15-17,-29 39,-1 1,1-1,0 0,0 1,0 0,1 0,0 0,0 0,0 1,1 0,-1 0,1 1,0-1,0 1,0 0,1 1,-1 0,1 0,-1 0,1 0,-1 1,1 1,0-1,0 1,0 0,0 0,-2 4,0 0,0 1,-1-1,1 1,-1 0,0 0,-1 0,1 1,-1-1,0 1,0 0,-1 0,0 0,0 0,0 0,-1 0,0 1,0 0,1 2,12 58,-17-65</inkml:trace>
</inkml:ink>
</file>

<file path=ppt/ink/ink5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0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0 153,'639'0,"-659"-18,-120-66,84 45,41 28</inkml:trace>
</inkml:ink>
</file>

<file path=ppt/ink/ink5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1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0,'-4'0,"-3"5,1 6,2 6,0 6,7-2,7-5,2-9,4-6,-1-8,-8-3,-10 0,-9 7,-2 9,5 3,5 5,2 0</inkml:trace>
</inkml:ink>
</file>

<file path=ppt/ink/ink5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2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0,6 0,2 0,3 0,1 0,1 0,-1 0,0 0,0 0,0 0,0 0,-1 0,0 0,-9 0,-9 0</inkml:trace>
</inkml:ink>
</file>

<file path=ppt/ink/ink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8:42.78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343 29,'-161'598,"128"-495,-5-1,-45 86,65-165,9-44,11-31,3 0,2-1,3 2,1-1,3 2,2 0,2 0,16-28,15-49,73-234,-104 315,-8 75,17 289,-26-307,-2 18,1 0,1-1,2 1,1-1,1 1,2-1,0-1,2 1,1-1,1-1,2 0,0-1,2 0,3 3,-14-24,0 1,0-1,1 0,0 0,-1-1,2 1,-1-1,0 0,0 0,1-1,0 1,-1-1,1-1,0 1,0-1,0 0,0 0,0-1,0 1,1-1,-1-1,0 1,0-1,0 0,0-1,0 1,-1-1,1-1,0 1,-1-1,1 1,-1-2,0 1,3-2,13-14,-1 0,-1-2,-1 0,0 0,-2-2,0 0,-2-1,0-1,-2 0,-1 0,-1-1,-1-1,-1 0,-1 0,-2 0,-1-1,-1 0,-1 0,-2-20,-13-25,7 62</inkml:trace>
</inkml:ink>
</file>

<file path=ppt/ink/ink5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2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0,'10'5,"17"2,9-1,3-1,0-1,-2-2,-2-1,-3-1,-1 0,-7-5,-2-1,0-1,0 2,-2 1</inkml:trace>
</inkml:ink>
</file>

<file path=ppt/ink/ink5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3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14,'40'64,"-26"-40,-2 1,-1 0,0 1,-2 0,-2 1,3 13,18 99,-1 3,-26-138,-1 2,1 0,0 0,0-1,0 1,1 0,0 0,0-1,0 1,1-1,0 0,0 0,0 0,1 0,3 4,-6-9,1-1,-1 1,1 0,-1-1,0 1,1-1,-1 1,1-1,-1 0,0 0,0 1,1-1,-1 0,0 0,0 0,0 0,0 0,0-1,0 1,0 0,0 0,-1-1,1 1,0 0,-1-1,1 1,-1-1,0 1,1-1,-1 1,126-402,-112 370,2 1,1 0,1 1,1 1,5-3,-8 15</inkml:trace>
</inkml:ink>
</file>

<file path=ppt/ink/ink5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4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1 130,'132'-16,"2"6,110 8,-204-3,-39 5,-1-1,1 1,0 0,-1 0,1-1,-1 1,1 0,-1-1,1 1,-1-1,1 1,-1-1,1 1,-1-1,0 1,1-1,-1 1,0-1,1 0,-1 1,0-1,0 1,1-1,-1 0,0 1,0-1,0 0,0 1,0-1,0 0,0 1,0-1,0 0,0 1,-1-1,1 1,0-1,0 0,-1 1,1-1,0 1,-1-1,1 0,0 1,-1-1,1 1,-1 0,1-1,-1 1,1-1,-1 1,1 0,-1-1,1 1,-1 0,0-1,1 1,-1 0,-81-57,63 46</inkml:trace>
</inkml:ink>
</file>

<file path=ppt/ink/ink5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437 452,'1'-4,"-1"0,1-1,-1 1,-1 0,1-1,0 1,-1 0,0 0,0-1,0 1,-1 0,1 0,-1 0,0 1,0-1,-1 0,1 1,-1-1,1 1,-1 0,0 0,0 0,-1 0,1 0,-1 1,1 0,-1-1,0 1,0 1,1-1,-2 0,1 1,0 0,0 0,-2 0,-11-1,0 0,0 1,0 1,-1 1,1 0,0 1,0 1,0 1,0 0,1 1,0 1,0 1,-10 5,23-11,1 0,0 0,0 0,0 0,0 0,1 1,-1-1,0 1,0-1,1 1,-1 0,1-1,0 1,-1 0,1 0,0 0,0 0,0 0,0 0,1 0,-1 1,0-1,1 0,0 0,-1 0,1 1,0-1,0 0,0 1,1-1,-1 0,0 0,1 0,0 1,-1-1,1 0,0 0,0 0,0 1,2 1,0 0,0 0,0-1,1 1,-1 0,1-1,0 0,0 0,0 0,0-1,0 1,1-1,-1 0,1 0,0 0,-1-1,5 1,2 0,-9-3,-1 1,1-1,0 1,-1 0,1 0,0 0,-1 0,1 0,0 0,-1 0,1 0,0 1,-1-1,1 1,-1-1,1 1,-1-1,1 1,-1 0,1 0,-1 0,0 0,1 0,-1 0,0 0,0 1,0-1,0 0,0 0,0 1,0-1,0 1,0-1,-1 1,1-1,-1 1,1 0,-1-1,1 1,-1 0,0-1,0 1,0 0,0-1,0 2,-69 73,27-39,28-22,0 0,1 1,0 1,1 0,1 0,1 1,-7 16,17-31,-1 0,1-1,-1 1,1 0,0 0,0 0,0 0,0-1,1 1,-1 0,1 0,0 0,-1-1,1 1,1 0,-1-1,0 1,1-1,-1 1,1-1,0 0,-1 0,1 0,0 0,0 0,1 0,-1 0,0-1,1 1,1 0,81 35,32-26,-113-11,-1 0,1 0,0-1,0 1,-1-1,1 0,0 0,-1-1,1 1,-1-1,1 0,-1 1,0-2,0 1,0 0,0-1,0 1,0-1,-1 0,1 0,-1 0,0 0,0 0,0 0,0-1,-1 1,1-1,0-2,2-18,-2 2</inkml:trace>
  <inkml:trace contextRef="#ctx0" brushRef="#br0" timeOffset="605.287">297 1,'-5'2,"0"0,0 0,0 1,1 0,0-1,-1 2,1-1,0 0,0 1,1 0,-1 0,1 0,0 0,0 1,0-1,1 1,-1-1,1 1,0 0,1 0,-1 0,1 0,0 1,0-1,1 0,-1 2,-16 280,2-18,12-114,-24 97,-2-36,29-204</inkml:trace>
</inkml:ink>
</file>

<file path=ppt/ink/ink5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43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9,'-1'0,"1"-1,-1 1,1 0,-1-1,1 1,-1 0,1-1,-1 1,1 0,-1 0,1 0,-1-1,1 1,-1 0,0 0,1 0,-1 0,1 0,-1 0,1 0,-1 0,0 0,1 0,-1 1,1-1,-1 0,1 0,-1 1,1-1,-1 0,1 0,-1 1,1-1,-1 0,1 1,-1-1,1 1,0-1,-1 1,1-1,0 1,-1-1,1 1,0-1,0 1,-1-1,1 1,0-1,0 1,0 0,0-1,0 1,0-1,0 1,0-1,0 1,0 0,0 0,-6 39,6-39,-2 20,0 1,1-1,1 1,1 0,1-1,0 1,2-1,1 0,1 0,7 19,-11-37,-1 0,1 0,0 0,0 0,0-1,1 1,-1-1,1 1,-1-1,1 0,0 1,0-2,0 1,0 0,0 0,0-1,1 0,-1 0,0 0,1 0,-1 0,1-1,-1 1,1-1,-1 0,1 0,-1 0,1-1,-1 1,1-1,-1 0,1 0,-1 0,0 0,1-1,-1 1,0-1,0 0,0 0,0 0,-1 0,1 0,20-20,-1-1,-1 0,-1-1,-1-2,-1 0,-1 0,4-12,3-2,-6 19,-8 39,-8 36,12 74,-13-124,1 0,-1 0,1 0,0 0,1 0,-1 0,1 0,-1-1,1 1,0-1,1 0,-1 0,0 0,1 0,0-1,-1 1,1-1,0 0,0 0,1 0,-1-1,0 1,1-1,-1 0,0 0,4-1,-3 1,0-1,-1 0,1 0,0-1,0 0,-1 1,1-2,-1 1,1 0,-1-1,1 0,-1 0,0 0,0-1,0 1,0-1,0 0,0 0,-1 0,0-1,1 1,-1-1,0-1,57-99,-52 88,65-147,-65 147</inkml:trace>
</inkml:ink>
</file>

<file path=ppt/ink/ink5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44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61 342,'5'-2,"14"-2,-1-1,0 0,0-2,0 0,-1-1,0 0,-1-2,0 0,0-1,-1 0,0-1,-1-1,-1 0,0-1,11-15,-22 25,1 0,0 0,-1 0,0-1,0 1,0-1,0 1,-1-1,0 0,0 0,0 1,-1-1,1 0,-1 0,0 0,0 0,-1 0,0 0,0 1,0-1,0 0,-1 1,1-1,-1 0,-1 1,1 0,0 0,-1 0,0 0,0 0,0 0,-1 1,1-1,-1 1,0 0,0 0,0 0,0 1,0-1,-4 0,1 2,1 0,-1 1,0 0,0 1,1 0,-1 0,0 0,1 1,-1 0,1 0,0 0,0 1,-1 0,2 0,-1 1,0 0,1 0,-1 0,-3 4,-86 103,85-96,3-8,2 1,-1 0,1 1,0-1,1 1,0 0,0 0,1 0,0 0,1 1,0-1,1 1,0 0,0-1,1 1,0 0,0 0,1-1,1 1,0-1,0 1,3 7,1-11,-1 0,1 0,1-1,-1 0,1 0,0 0,0-1,0 0,1 0,0-1,-1 0,1 0,0-1,0 0,1 0,-1-1,0 0,0-1,1 0,3 0,10-1,0 0,0-1,-1-2,1 0,-1-1,1-1,-1-2,69-39,-77 34</inkml:trace>
</inkml:ink>
</file>

<file path=ppt/ink/ink5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57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0 126,'11'138,"-9"-130,-3-1,1 0,1 0,-1 0,1 0,0-1,1 1,0 0,0-1,0 1,1-1,0 1,0-1,0 0,1-1,0 1,0 0,1-1,0 0,-1 0,2 0,-1-1,0 0,1 0,0 0,0-1,0 1,0-2,1 1,-1-1,1 1,5 0,0-6,0-1,-1 1,1-2,-1 1,0-2,0 0,-1 0,1 0,-1-2,-1 1,0-1,0 0,0-1,-1 0,0-1,-1 0,0 0,0 0,-1-1,-1 0,3-7,36-66,-34 111,-8-9,2 1,0-1,1-1,0 1,2-1,0 1,1-2,0 1,2-1,0-1,9 12,-16-24,-1 1,1-1,-1 0,1 0,0-1,0 1,0-1,1 1,-1-1,0 0,1 0,0 0,-1-1,1 1,0-1,0 0,0 0,0 0,0-1,0 1,0-1,0 0,0 0,0-1,0 1,0-1,0 0,0 0,-1 0,1 0,0-1,3-1,5-3,-1-1,0 1,-1-2,0 0,0 0,0-1,-1 0,0 0,5-9,3-6,-1 1,-1-2,-1 0,-1 0,-1-2,-2 1,0-1,-2-1,-1 0,1-14,-8-5,0 46,0 1,0-1,0 0,0 1,0-1,1 0,-1 1,0-1,-1 0,1 1,0-1,0 0,0 1,0-1,-1 0,1 1,0-1,0 0,-1 1,1-1,0 1,-1-1,1 1,-1-1,1 1,-1-1,1 1,-1-1,1 1,-1-1,0 1,1 0,-1-1,0 1,1 0,-1 0,0-1,1 1,-1 0,0 0,1 0,-1 0,0 0,1 0,-1 0,0 0,1 0,-1 0,0 1,1-1,-1 0,0 0,1 1,-1-1,0 0,1 1,-1-1,1 0,-1 1,1-1,-1 1,1 0,-10 11,2 3</inkml:trace>
</inkml:ink>
</file>

<file path=ppt/ink/ink5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01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112 593,'-2'19,"0"1,-2-1,0 0,-1 0,-1 0,0-1,-7 11,-25 92,9-11,26-102</inkml:trace>
  <inkml:trace contextRef="#ctx0" brushRef="#br0" timeOffset="306.597">112 255,'0'5,"0"6,0 1</inkml:trace>
  <inkml:trace contextRef="#ctx0" brushRef="#br0" timeOffset="772.678">535 1,'-19'141,"-5"-1,-9 3,-56 224,76-324,9-33,0 1,1 0,0 0,1 0,0 1,1-1,0 0,1 1,0 3,0-14,0-1,0 1,1-1,-1 1,0-1,0 1,0-1,1 1,-1-1,0 1,0-1,1 1,-1-1,0 0,1 1,-1-1,0 1,1-1,-1 0,1 0,-1 1,0-1,1 0,-1 0,1 1,-1-1,1 0,-1 0,1 0,-1 0,1 0,-1 0,1 0,-1 0,1 0,-1 0,1 0,0 0,-1 0,1 0,-1 0,0 0,1-1,-1 1,1 0,-1 0,1-1,-1 1,1 0,-1-1,0 1,1 0,-1-1,0 1,1-1,10-5</inkml:trace>
  <inkml:trace contextRef="#ctx0" brushRef="#br0" timeOffset="1316.779">846 85,'0'1,"0"-1,0 0,0 1,0-1,0 0,0 1,0-1,0 0,0 1,0-1,0 0,0 1,1-1,-1 0,0 1,0-1,0 0,1 0,-1 1,0-1,0 0,0 0,1 1,-1-1,0 0,1 0,-1 0,0 0,1 1,-1-1,0 0,1 0,-1 0,0 0,1 0,-1 0,0 0,1 0,-1 0,0 0,1 0,-1 0,0 0,1 0,-1 0,0 0,1 0,-1-1,0 1,1 0,-1 0,0 0,0 0,1-1,-1 1,0 0,0 0,1-1,-1 1,0 0,0-1,0 1,1 0,-1 0,0-1,-4 32,4-29,-134 521,87-319,29-147,13-51</inkml:trace>
</inkml:ink>
</file>

<file path=ppt/ink/ink5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07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198 564,'-10'7,"-6"1,1 1,0 1,1 0,0 1,0 1,1 0,1 1,0 0,1 1,0 1,1-1,1 1,-6 14,13-26,1-1,1 1,-1-1,0 1,1 0,-1 0,1-1,0 1,0 0,0 0,0-1,0 1,1 0,-1-1,1 1,0 0,0-1,0 1,0-1,0 1,0-1,1 0,-1 1,1-1,0 0,0 0,0 0,0 0,0 0,0-1,0 1,0 0,1-1,-1 0,1 0,-1 1,1-1,-1-1,1 1,0 0,5 1,-1-1,1 0,-1 0,1 0,0-1,-1 0,1-1,-1 0,1 0,-1 0,1-1,-1 0,0-1,4-1,20-13,0-2,-2 0,0-3,-1 0,-2-1,0-2,-1-1,-2-1,-1 0,-1-2,2-6,-9 16,0-1,-2 0,-1-1,0-1,-2 1,0-1,-2-1,0 0,-1 0,-2 0,0 0,-2-1,0 0,-2 1,0-1,-2 0,0 1,-4-10,-50-52,54 83,-1 0,1 0,-1 0,1 0,-1 0,0 1,0-1,0 1,0-1,0 1,0 0,0 1,0-1,0 0,0 1,-1 0,1-1,0 1,0 1,0-1,-1 0,1 1,0-1,0 1,0 0,0 0,0 1,0-1,0 0,0 1,-12 10,1 1,1 0,0 1,1 0,1 1,0 1,1-1,0 2,2-1,0 1,0 1,2-1,0 1,1 0,1 1,1-1,0 1,2-1,0 1,1 0,1 0,0-1,3 12,0-10,1-1,1 0,0 0,1-1,1 0,1 0,0-1,2 0,0-1,0 0,2 0,0-1,0-1,2 0,0-1,0-1,3 1,-9-5,1 0,0-1,0 0,1-1,0 0,0-1,0 0,1 0,-1-2,1 1,0-1,1-1,-1 0,0-1,0 0,1-1,-1-1,1 1,2-2,4-5</inkml:trace>
  <inkml:trace contextRef="#ctx0" brushRef="#br0" timeOffset="1937.744">790 705,'11'4,"1"0,-1 0,1-1,0-1,0 0,0-1,0 0,0-1,0 0,0-1,0 0,0-1,0 0,0-1,0 0,-1-1,1-1,-1 0,0 0,-1-1,1 0,-1-1,-1 0,1 0,-1-1,0-1,-1 0,0 0,0 0,-1-1,6-10,-10 13,0-1,0 1,-1 0,0-1,0 0,-1 0,0 1,0-1,-1 0,0 0,0 0,-2-6,2 11,0 1,-1-1,1 0,-1 1,0-1,0 1,0-1,0 1,0-1,0 1,-1 0,1 0,-1 0,1-1,-1 1,0 1,0-1,0 0,0 0,0 1,-1-1,1 1,0 0,-1 0,1 0,-1 0,1 0,-1 0,1 1,-1-1,0 1,1-1,-1 1,0 0,1 0,-1 1,0-1,-1 1,-6 2,0 0,0 1,0 1,1 0,0 0,-1 0,2 1,-1 1,1 0,0 0,0 0,1 1,0 0,1 1,-1-1,1 1,1 0,0 1,0 0,1-1,1 1,-1 0,1 1,1-1,0 1,0-1,1 1,1 0,0-1,0 1,1 0,0-1,1 1,0-1,3 7,-3-11,1-1,0 1,0-1,1 0,0 1,0-2,0 1,0 0,1-1,-1 0,1 0,0 0,1-1,-1 1,1-1,-1-1,1 1,0-1,0 0,0 0,0-1,0 1,0-1,1-1,1 1,11 0,0 0,0-1,0-1,-1-1,1 0,0-1,16-6,-9-1,-2-1,0-2,0 0,-1-1,-1-2,0 0,-1-1,-1-1,-1-1,17-21,-12 10,-2-2,-1-1,-1 0,-2-1,-1-1,-2-1,10-35,-17 51,-1-1,-1 1,-1-1,-1 0,-1 0,-1-1,0 1,-2 0,-1-1,0 1,-3-8,4 26,-1 0,0 0,0 0,0 0,-1 1,1-1,-1 0,0 1,1-1,-1 1,0-1,0 1,-1 0,1 0,0 0,-1 0,1 0,-1 0,0 1,0-1,1 1,-1 0,0 0,0 0,0 0,0 1,0-1,0 1,-1 0,1-1,0 1,0 1,0-1,0 0,0 1,0 0,0 0,0-1,0 2,0-1,0 0,1 1,-1-1,0 1,1 0,-1 0,1 0,0 0,-1 0,1 0,0 1,1-1,-3 3,-2 6,0 0,1 0,0 1,1 0,0 0,1 0,0 1,1-1,0 1,1-1,0 1,1 0,1-1,0 1,1 2,-1 8,56 288,-28-67,-15-115,-9-94,0-1,-3 1,-1 0,-1-1,-3 7,-44 220,8-183,37-78,0 0,0 0,0-1,0 1,0 0,0-1,0 0,0 1,0-1,1 0,-1 0,0 0,0 0,1 0,-1 0,1-1,-1 1,1 0,-1-1,1 1,0-1,0 0,0 1,0-1,0 0,0 0,0 0,1 1,-1-1,0 0,1 0,0 0,-1 0,1 0,0 0,0 0,0 0,1 0,-5-19,1-1,1 1,0 0,2-1,1 1,1 0,0-1,2 1,0 0,1 1,2-1,0 1,5-9,8-3,1 1,2 1,1 1,1 0,22-18,-25 28,-1-1,-1-1,-1-1,-1-1,-2 0,0-2,-1 0,-1 0,-1-1,1-9,-12 31,0-1,0 0,-1 1,0-1,0 0,0 1,-1-1,1 0,-1 0,0 0,-1 0,1 1,-1-1,0 0,0 0,0 1,-1-1,0-1,-14 36,11 173,39-103,-33-97,0-1,0 0,0 0,0 0,0-1,1 1,-1 0,1 0,-1-1,1 1,0-1,-1 1,1-1,0 1,0-1,0 0,0 0,0 0,0 0,0-1,0 1,1 0,-1-1,0 0,0 1,1-1,-1 0,0 0,0 0,1-1,-1 1,0 0,0-1,0 1,1-1,-1 0,0 0,0 0,0 0,0 0,0 0,-1-1,3 0,5-8,0 0,0 0,0 0,-1-1,-1-1,0 1,-1-1,0-1,-1 1,1-4,35-64,66-56,-106 136,-1-1,1 0,0 0,-1 1,1-1,0 0,0 1,0-1,-1 1,1-1,0 1,0-1,0 1,0 0,0-1,0 1,0 0,0 0,0 0,0 0,0-1,0 2,0-1,0 0,0 0,0 0,0 0,0 1,0-1,0 0,0 1,0-1,-1 1,1-1,0 1,0-1,0 1,-1-1,1 1,0 0,0 0,-1-1,1 1,-1 0,1 0,-1 0,1 0,-1 0,1-1,-1 1,0 0,0 0,1 0,-1 0,0 0,0 1,9 58,-10 117,1-176,-1 0,1 0,-1-1,1 1,0 0,0 0,-1 0,1 0,0 0,0 0,0 0,0 0,0 0,0 0,0 0,0 0,1 0,-1-1,0 1,1 0,-1 0,0 0,1 0,-1 0,1-1,-1 1,1 0,0 0,-1-1,1 1,0 0,-1-1,1 1,0 0,0-1,-1 0,1 1,0-1,0 1,0-1,0 0,0 1,0-1,0 0,0 0,0 0,0 0,-1 0,1 0,0 0,0 0,0 0,0-1,0 1,0 0,0 0,0-1,0 1,0-1,-1 1,1-1,0 1,0-1,-1 1,1-1,0 0,-1 1,1-2,149-194,-139 184,1 0,0 0,0 1,1 1,1 0,0 1,9-5,-21 13,0 0,0 1,1-1,-1 0,0 1,0-1,0 1,0 0,1 0,-1 0,0 0,0 0,1 0,-1 1,0-1,0 1,0-1,0 1,0 0,0 0,0 0,0 0,0 0,0 0,0 1,0-1,-1 1,1-1,-1 1,1 0,-1-1,0 1,1 0,-1 0,0 0,0 0,0 0,0 2,24 85,2 72,-26-150</inkml:trace>
  <inkml:trace contextRef="#ctx0" brushRef="#br0" timeOffset="2489.75">3048 593,'7'4,"1"1,0-1,0-1,0 0,0 0,0 0,1-1,-1-1,1 1,-1-1,1-1,0 1,0-1,-1-1,1 0,-1 0,1-1,-1 0,1 0,-1-1,0 0,0-1,0 1,0-1,-1-1,0 0,0 0,0 0,0-1,-1 0,0 0,2-3,-7 6,1 1,0-1,-1 0,1 0,-1-1,0 1,0 0,-1 0,1 0,-1-1,1 1,-1 0,0-1,0 1,0 0,-1-1,1 1,-1 0,0 0,0-1,0 1,0 0,0 0,-1 0,0 0,1 0,-1 1,0-1,0 0,0 1,-1-1,1 1,-3-2,0 0,0-1,0 1,-1-1,1 2,-1-1,0 1,0 0,0 0,-1 0,1 1,-1 0,1 0,-1 1,0 0,1 0,-5 0,-4 4,1 1,-1 1,1 0,1 1,-1 0,1 1,0 1,0 0,1 1,0 0,1 1,0 0,1 1,0 0,0 0,1 1,1 1,0-1,0 1,0 4,3-11,1 0,0 1,1-1,-1 1,1-1,0 1,1 0,0 0,0 0,1 1,-1-1,1 0,1 0,0 1,0-1,0 1,1-1,0 0,0 0,1 1,0-1,0 0,1 0,0-1,0 1,0 0,1-1,0 0,1 1,9 6,1 0,0-1,0 0,1-2,1 1,0-2,0-1,0 0,1-1,1 0,-1-2,1 0,0-2,0 0,0 0,12-2,-24 1,-1-1,1 0,0-1,0 0,1 0,-1 0,0-1,-1 0,1 0,0-1,0 1,0-2,-1 1,1-1,-1 0,0 0,0-1,0 0,0 0,-1 0,1-1,-1 0,0 0,4-5,-2-9</inkml:trace>
  <inkml:trace contextRef="#ctx0" brushRef="#br0" timeOffset="3685.374">2060 28,'0'4,"0"-2,0 3,-5 0,4 0,-4-2,5 0,2-7,5-1,2-6,-1 4,-7 4,-3 7,-1 2</inkml:trace>
</inkml:ink>
</file>

<file path=ppt/ink/ink5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12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 1,'-134'201,"107"-170,-1 0,-2-3,0 0,-2-2,-2-1,-16 8,-6 7,-44 15,99-54,-1-1,0 0,0 0,1 0,-1-1,0 1,1 0,-1-1,0 1,0-1,1 1,-1-1,1 0,-1 0,1 1,-1-1,1 0,-1-1,1 1,0 0,0 0,-1 0,1-1,0 1,0-1,0 1,0-1,1 1,-1-1,0 1,1-1,-1 0,1 0,-1 1,1-1,0 0,0 1,0-1,0 0,0-1,3-75,3 54,1 1,1 1,1-1,1 1,1 1,1 0,1 0,1 1,7-7,-18 23,0 1,0 0,0 0,1 1,-1-1,1 1,-1 0,1 0,0 0,0 0,0 0,0 1,0 0,0 0,1 0,-1 0,0 1,1 0,-1 0,0 0,0 0,1 1,-1-1,0 1,0 0,1 0,-1 1,0-1,0 1,-1 0,1 0,0 0,-1 1,1-1,-1 1,0 0,1 0,-2 0,2 1,84 74,-56-49,0-1,2-1,0-2,18 9,102 65,-112-80,-26-18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47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264 264,'60'4,"0"-3,-1-2,1-3,-1-3,0-2,0-2,-1-4,-1-1,5-6,362-155,-424 177,1-1,-1 1,1-1,-1 1,1-1,0 1,-1-1,1 1,0 0,-1-1,1 1,0 0,-1 0,1-1,0 1,-1 0,1 0,0 0,0 0,-1 0,1 0,0 0,0 0,-1 0,1 0,0 1,-1-1,1 0,0 0,-1 1,1-1,0 0,-1 1,1-1,0 1,-1-1,1 0,-1 1,1 0,-1-1,1 1,-1-1,0 1,1 0,-1-1,0 1,1-1,-1 1,0 0,0 0,1-1,-1 1,0 0,0-1,0 1,0 0,0 0,0-1,0 1,-1 0,-14 48,13-46,-108 253,82-164,4 2,4 1,4 0,2 26,4-31,5-52,1 0,1 0,3 1,1-1,4 20,11 51,-36-128,7-3,-1 0,-1 1,-1 0,-1 2,0 0,-2 1,0 0,-1 2,-1 0,0 2,-1 0,0 1,-1 2,-1 0,0 1,0 1,-1 2,0 0,0 2,0 1,-1 1,-14 0,5 5,0 1,0 2,1 2,-1 0,1 3,1 1,0 1,1 2,0 1,1 2,1 0,1 3,0 0,-18 18,43-35,0-1,1 0,-1 1,0-1,1 1,0 0,-1-1,1 1,0 1,1-1,-1 0,0 1,1 0,0-1,0 1,0 0,0 0,1 0,0 0,0 0,0 1,0-1,0 0,1 1,2-3,1 0,0 0,0 0,0-1,0 1,0-1,0 0,0 0,0 0,0 0,1 0,-1-1,0 1,1-1,-1 0,0 0,1 0,-1-1,0 1,0-1,1 0,-1 0,0 0,0 0,1-1,-1 2,23-7</inkml:trace>
  <inkml:trace contextRef="#ctx0" brushRef="#br0" timeOffset="490.772">631 491,'34'18,"1"-1,0-2,1-1,1-2,0-2,0-1,1-2,0-1,38 0,-45-4,-1-2,0-1,1-1,-1-1,0-2,-1-2,1 0,-1-2,-1-1,1-1,-2-1,0-2,0-1,2-3,26-19,-63 70,-15 15,3 1,2 1,-9 43,6 53,20-144,0 1,0 0,0 0,1 0,-1 0,1 0,-1 0,1 0,0 0,0 0,1 0,-1 0,1 0,-1 0,1 0,0 0,0 0,0 0,1-1,-1 1,1 0,-1-1,1 1,0-1,0 0,0 1,2 0,12 8</inkml:trace>
  <inkml:trace contextRef="#ctx0" brushRef="#br0" timeOffset="685.747">1760 913,'-19'34,"-7"15,2 5,9-7,8-7,4-10</inkml:trace>
  <inkml:trace contextRef="#ctx0" brushRef="#br0" timeOffset="874.23">1845 292,'0'24,"0"8</inkml:trace>
  <inkml:trace contextRef="#ctx0" brushRef="#br0" timeOffset="1185.238">2043 1083,'12'-50,"6"-27,3 0,4 1,32-67,-54 138,-2 1,0 0,0 1,1-1,0 1,0-1,0 1,0 0,0 0,1 0,-1 0,1 0,0 0,-1 1,2-1,-1 1,0 0,0 0,3-1,-4 4,0 0,-1 1,0 0,1-1,-1 1,0 0,0-1,0 1,0 0,0 0,0 0,-1 0,1 0,0 0,-1 0,0 0,1 0,-1 0,0 1,0-1,0 0,-1 0,1 1,0 1,0 64,-2-56,1-1,0 1,1 0,0-1,1 1,0-1,1 1,1-1,-1 0,2 0,-1 0,2 0,-1 0,2-1,-1 0,5 5,-8-13,0 1,1-1,0 1,-1-1,1 0,0 0,0 0,0-1,1 1,-1-1,0 1,1-1,-1 0,0 0,1-1,-1 1,1-1,0 0,-1 0,1 0,-1 0,1 0,-1-1,1 0,-1 0,1 0,-1 0,0 0,0-1,1 1,-1-1,0 0,2-1,88-83,-74 60</inkml:trace>
  <inkml:trace contextRef="#ctx0" brushRef="#br0" timeOffset="1809.751">2804 631,'-27'12,"1"2,1 0,0 1,1 2,0 1,1 0,1 2,1 0,-8 12,27-30,0 0,0 0,0 1,0-1,0 1,1-1,-1 1,1-1,0 1,0 0,0 0,0 0,0 0,0-1,1 1,-1 0,1 0,0 0,0 0,0 0,1 0,-1 0,1 0,-1 0,1 0,0 0,0 0,0-1,0 1,1 0,-1-1,1 1,0-1,0 1,0-1,0 0,0 0,0 0,0 0,1 0,-1 0,1-1,-1 1,1-1,0 0,-1 1,1-1,0-1,0 1,2 0,4 0,1-1,-1 0,1 0,-1-1,1 0,-1-1,0 0,1 0,-1-1,0-1,-1 1,1-1,-1-1,1 1,-1-2,6-4,111-108,-110 101,-15 39,-25 102,24-121,1 0,0 0,1 0,-1 0,0 0,1 0,0 0,-1 0,1 0,1 0,-1 0,0 0,1-1,-1 1,1 0,0-1,-1 0,1 1,1-1,-1 0,0 0,0 0,1 0,-1 0,1-1,0 1,-1-1,1 0,0 1,0-1,0-1,0 1,0 0,0-1,0 1,0-1,0 0,0 0,1 0,4-1,0 1,0-2,0 1,0-1,0 0,0 0,-1-1,0 0,1-1,-1 0,0 0,-1 0,1-1,-1 0,0 0,0 0,0-1,-1 0,4-4,81-135,-83 132,30-57,-4-2,-2-1,-4-1,7-38,-27 87,-1-1,-1 1,-1-1,-2 0,0 0,-2 0,-1 0,-1-8,2 33,0-1,0 0,0 0,0 0,0 0,0 0,-1 0,1 1,0-1,-1 0,0 0,1 0,-1 1,0-1,0 0,0 1,0-1,0 1,0-1,-1 1,1 0,0-1,-1 1,1 0,-1 0,1 0,-1 0,0 0,1 0,-1 0,0 1,0-1,1 1,-1-1,0 1,0 0,0-1,0 1,0 0,0 0,1 1,-1-1,0 0,0 0,0 1,0-1,1 1,-1 0,0 0,0-1,1 2,-13 9,1 2,1 0,0 0,1 1,1 1,0 0,1 0,0 1,1 0,1 0,1 1,0 0,1 0,1 0,0 3,-2 21,1 0,2 0,2 0,2 0,1 0,2 0,2-1,2 0,2 0,1 0,2-1,1-1,3 0,1-1,1-1,23 30,-40-59,1-1,0 0,0-1,0 1,1 0,0-1,0 0,0 0,1 0,-1 0,1-1,0 0,1 0,-1 0,1-1,0 1,-1-1,1-1,1 1,-1-1,0 0,1-1,-1 1,1-1,2 0,7-6</inkml:trace>
</inkml:ink>
</file>

<file path=ppt/ink/ink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8:43.17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191 63,'-33'50,"3"1,1 1,3 2,3 1,-10 33,31-84,0 0,0 0,0 0,0 0,1 0,-1 0,1 1,0-1,0 0,1 1,-1-1,1 1,0-1,0 0,1 1,-1-1,1 1,0-1,0 0,1 0,-1 1,1-1,0 0,0 0,0-1,0 1,1 0,0-1,-1 1,1-1,1 0,-1 0,0 0,1 0,-1-1,1 0,0 1,0-1,0 0,0-1,4 2,6-5,1 0,0-2,-1 1,0-2,0 0,0 0,-1-2,0 1,0-2,0 0,-1 0,0-1,-1-1,0 0,0 0,-1-1,-1 0,0-1,0 0,-1-1,0 0,0 3,-1 1,0-1,0-1,-1 1,0-1,-1 0,0 0,0-1,-2 1,1-1,-2 0,1 0,-2-1,1 1,-2 0,0 0,0-1,-1 1,-1 0,0 0,0 0,-1 0,-1 0,0 1,-3-7,-3 9,1 0,-2 1,1 1,-1-1,0 1,-1 1,1 0,-1 1,0 0,-1 1,1 1,-1-1,0 2,0 0,0 0,0 2,0-1,0 2,0-1,0 2,0 0,0 0,-12 5,-2 0</inkml:trace>
</inkml:ink>
</file>

<file path=ppt/ink/ink5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13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0 223,'46'-9,"0"3,1 2,-1 2,1 2,-1 1,30 7,247 4,-322-12,0 1,0-1,0 0,0 0,0 1,-1-1,1 0,0 0,0 0,0 0,0 0,0 0,0 0,0 0,0 0,0-1,-1 1,1 0,0-1,0 1,0 0,0-1,-1 1,1-1,0 1,0-1,-1 0,1 1,-1-1,1 0,0 1,-1-1,1 0,-1 0,1 1,-1-1,0 0,1 0,-1 0,0 0,0 0,1 1,-1-1,0 0,0 0,0 0,0 0,0 0,0 0,-1 0,1 0,0 1,0-1,-1 0,1 0,0 0,-1 0,1 1,-1-1,1 0,-1 0,1 1,-1-1,-9-15,0 1,-1 0,-1 1,0 0,-1 1,-1 0,-3-2,-15-15,30 29,1 1,0-1,0 0,0 0,0 0,0 0,0 0,0 0,1 0,-1 0,0 0,1 0,-1 0,0-1,1 1,-1 0,1 0,0-1,-1 1,1 0,0 0,0-1,0 1,0 0,0-1,0 1,0 0,0-1,1 1,-1 0,1-1,6-6</inkml:trace>
</inkml:ink>
</file>

<file path=ppt/ink/ink5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1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47,'27'6,"0"-1,1-1,-1-1,1-1,-1-2,1-1,0-1,-1-1,0-2,1-1,181-26,-137 21,-54 5</inkml:trace>
</inkml:ink>
</file>

<file path=ppt/ink/ink5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13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58,'9'0,"18"-5,10-1,2 0,0 1,-2 1,-3 2,-1 1,2-4,0-2,0 2,-3 0,0 2,-12 1,-8 1</inkml:trace>
  <inkml:trace contextRef="#ctx0" brushRef="#br0" timeOffset="307.431">1 227,'24'0,"32"-5,11-1,-1 0,-7 1,-8 2,-9-4,-6-1,-5 2,-2 1,-2 2,-5 1</inkml:trace>
</inkml:ink>
</file>

<file path=ppt/ink/ink5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17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207 626,'-9'-1,"1"1,-1 1,1-1,0 1,-1 1,1-1,0 1,0 1,0 0,0 0,1 0,-1 1,1 0,0 1,0-1,0 1,0 1,1-1,0 1,0 0,1 1,0-1,0 1,0 0,1 0,0 1,0-1,1 1,0 0,-1 6,3-10,-1 1,1 0,1 0,-1 0,1 0,0 0,0 0,0 0,0 0,1 0,0 0,0 0,1-1,-1 1,1 0,0-1,0 1,1-1,-1 1,1-1,0 0,0 0,0-1,1 1,-1 0,1-1,0 0,0 0,0 0,0-1,1 1,1 0,3-1,0-1,1 0,-1 0,1-1,-1 0,1 0,-1-1,1 0,-1-1,0 0,0-1,0 0,0 0,0-1,0 0,-1 0,0-1,0 0,0-1,0 1,3-5,16-16,-1 0,-1-2,-1-1,17-28,-25 37,-1-1,0-1,-2 0,-1-1,0-1,-2 0,-1 0,0-1,-2 0,-1 0,-1-1,-1 0,-1-13,-2 33,0 0,-1 0,0-1,0 1,-1 0,0 0,0 0,0 0,-1 0,0 0,0 0,0 0,-1 0,0 1,0-1,0 1,-1 0,1 0,-1 0,-1 1,1-1,-1 1,1 0,-1 0,0 1,-1-1,1 1,0 0,-1 1,0-1,0 1,0 0,0 1,0-1,0 1,0 1,0-1,-3 1,0 3,0 1,0 0,0 1,0 0,1 0,-1 1,1 0,1 0,-1 1,1 0,1 0,-1 1,1 0,0 0,1 0,0 1,0 0,1 0,0 0,1 0,0 1,-1 3,1-2,0 1,1-1,0 0,1 1,1 0,-1-1,2 1,0 0,0-1,1 1,0-1,1 0,0 0,1 0,0 0,1 0,0-1,1 0,3 5,11 16,0-1,2-1,2-1,0-1,13 9,43 35,-66-59</inkml:trace>
  <inkml:trace contextRef="#ctx0" brushRef="#br0" timeOffset="899.04">658 852,'38'-21,"-1"-1,-1-2,-1-2,-1-1,27-29,-54 50,-1 0,0-1,-1 0,1 0,-1-1,0 1,-1-1,0 0,0 0,-1-1,0 1,-1-1,1 0,-2 1,1-1,-1 0,-1 0,1-7,-1 15,0 0,0 1,-1-1,1 0,0 1,0-1,0 0,0 1,0-1,-1 0,1 1,0-1,-1 0,1 1,0-1,-1 1,1-1,-1 1,1-1,-1 1,1-1,-1 1,1-1,-1 1,0-1,1 1,-1 0,0 0,1-1,-1 1,0 0,1 0,-1 0,0-1,1 1,-1 0,0 0,0 0,1 0,-1 1,0-1,1 0,-1 0,0 0,1 0,-1 1,0-1,1 0,-1 1,0-1,1 0,-1 1,1-1,-1 1,1-1,-1 1,0 0,-28 30,20-19,1 0,0 0,1 0,0 1,1 1,1-1,0 1,1 0,-1 3,4-13,0 0,1 0,-1 0,1 0,0 1,0-1,1 0,-1 0,1 0,0 0,0 0,0 0,0 0,1 0,-1 0,1-1,0 1,1 0,-1-1,0 0,1 1,0-1,0 0,0-1,0 1,0 0,0-1,1 0,0 1,-1-2,1 1,0 0,0-1,0 1,5 1,0-1,0 0,0 0,1-1,-1 0,1-1,-1 0,1 0,-1-1,0 0,1-1,-1 0,0-1,0 1,0-2,0 1,-1-1,1-1,-1 1,0-1,0-1,-1 0,0 0,0 0,0-1,0 0,-1 0,-1-1,1 1,-1-1,0-1,-1 1,0-1,1-3,-1 3,1 2,-1-1,0-1,-1 1,1-1,-2 1,1-1,-1 0,0 0,-1 0,0 0,-1 0,0-1,0-4,0 13,-1 0,1 0,0 0,-1 1,1-1,0 0,-1 0,1 1,-1-1,1 0,-1 1,0-1,1 1,-1-1,0 0,1 1,-1-1,0 1,1 0,-1-1,0 1,0 0,0-1,1 1,-1 0,0 0,0 0,0 0,0-1,0 1,1 0,-1 1,0-1,0 0,0 0,0 0,0 0,1 1,-1-1,0 0,0 1,1-1,-1 1,0-1,0 1,1-1,-1 1,1-1,-1 1,0 0,-33 32,28-25,1 1,0 1,0-1,1 1,0 0,1 0,0 0,1 0,0 0,0 1,1-1,0 1,1-1,0 1,1 0,0-1,1 0,1 4,-2-10,1 0,0 0,0-1,0 1,0-1,1 1,-1-1,1 0,0 0,0 0,0 0,0 0,1-1,-1 0,1 1,-1-1,1-1,0 1,0 0,0-1,0 0,0 0,0 0,0 0,0-1,0 0,1 0,-1 0,0 0,122-25,-111 16,1 0,-1-1,-1 0,0-1,0-1,-1 0,-1-1,0 0,0-1,-2 0,1-1,-2 0,0 0,-1-1,-1-1,0 1,-1-1,-1 0,0 0,-2-1,2-13,-7-10,2 40,0 1,0-1,0 1,0-1,0 1,-1-1,1 1,0-1,0 1,-1-1,1 1,0-1,-1 1,1-1,0 1,-1-1,1 1,-1 0,1-1,-1 1,1 0,-1-1,1 1,-1 0,1 0,-1-1,1 1,-1 0,0 0,1 0,-1 0,1 0,-1 0,1 0,-1 0,0 0,1 0,-1 0,1 0,-1 0,1 0,-1 1,1-1,-1 0,0 0,1 1,-1-1,1 0,0 1,-1-1,1 0,-1 1,1-1,-1 1,1-1,0 1,-1-1,1 1,0-1,0 1,-1-1,1 1,0-1,0 1,0-1,0 1,0 0,0-1,-9 14,2-1,0 1,0 0,2 0,-1 1,2-1,0 1,1 0,0 1,1-1,1 0,1 1,0-1,0 1,2 3,-1-14,-1 0,1 0,0 0,0 0,0 0,1 0,-1-1,1 1,1 0,-1-1,0 0,1 1,0-1,0 0,0 0,1-1,-1 1,1-1,0 0,0 0,0 0,0 0,1 0,-1-1,1 0,0 0,-1 0,1-1,0 0,0 0,0 0,0 0,0-1,0 0,0 0,0 0,0 0,2-1,11-5</inkml:trace>
  <inkml:trace contextRef="#ctx0" brushRef="#br0" timeOffset="1619.015">912 202,'152'-21,"-41"5,1 4,88 3,-145-1,-87-15,20 17,1 0,0-1,0 0,0 0,1-2,1 1,0-1,-3-5,-1-1</inkml:trace>
  <inkml:trace contextRef="#ctx0" brushRef="#br0" timeOffset="3583.921">9 1106,'1024'0,"-958"-4,0-2,-1-4,54-14,-83 16,105-24,-131 35,-5 2</inkml:trace>
  <inkml:trace contextRef="#ctx0" brushRef="#br0" timeOffset="4303.476">545 1387,'-15'6,"1"-1,0 2,0 0,1 1,-1 0,2 1,-1 0,2 1,-1 0,1 1,-4 6,10-11,0 0,1 0,-1 0,1 1,1-1,-1 1,1 0,1 0,-1 1,1-1,0 0,1 1,0-1,0 1,0-1,1 1,0-1,1 1,0 0,0-1,0 1,1-1,0 0,1 1,-2-5,1 1,-1-1,1 1,0-1,0 0,1 0,-1 0,0 0,1 0,0 0,0-1,0 1,0-1,0 0,0 0,1 0,-1 0,1 0,-1-1,1 0,0 0,-1 0,1 0,0 0,0-1,0 0,-1 1,1-1,0-1,0 1,0-1,0 1,-1-1,1 0,0 0,1-2,12-2,-1-1,0-1,0-1,0 0,-1-1,-1 0,8-7,2-6,0-1,-2 0,0-2,-1-1,4-9,-14 19,0 0,-1-1,0 0,-2-1,0 0,-1 0,-1-1,0 0,-2 0,0 0,-1 0,-1-1,-1 1,-1-1,-2-19,2 37,0-1,0 0,-1 1,1-1,-1 1,0-1,0 1,0-1,0 1,0 0,-1 0,1-1,-1 1,1 0,-1 0,0 0,1 1,-1-1,0 0,-1 1,1-1,0 1,0 0,0-1,-1 1,1 0,-1 1,1-1,-1 0,1 1,-1-1,1 1,-1 0,0 0,0 0,-4 0,1 0,-1 1,0 0,1 0,-1 1,0 0,1 0,0 1,-1-1,1 1,0 1,1-1,-1 1,-4 5,0 0,1 1,1 0,-1 0,2 1,-1 0,1 0,1 1,0 0,1 0,0 1,1-1,1 1,-1 0,2 0,0 0,1 0,0 0,1 1,1 6,1-6,1 0,1 0,0 0,1-1,0 1,1-1,1-1,0 1,1-1,0 0,1-1,1 2,6 5,0 0,1-1,1-1,0 0,1-2,13 8,-30-21,-1 0,1 0,0 0,0 0,-1 0,1 0,0-1,0 1,0-1,0 0,0 1,0-1,0 0,0 0,0 0,0 0,0-1,0 1,0 0,0-1,0 1,0-1,-1 0,1 0,1 0,8-8</inkml:trace>
  <inkml:trace contextRef="#ctx0" brushRef="#br0" timeOffset="4739.098">1194 1274,'-17'52,"2"-12,1 0,3 1,1 0,2 0,-2 42,10-80,-1 1,1 0,1 0,-1-1,0 1,1 0,0-1,0 1,0-1,0 1,0-1,1 1,0-1,-1 0,1 0,1 0,-1 0,0 0,1 0,-1 0,1-1,0 0,0 1,0-1,0 0,0 0,0 0,1-1,-1 1,0-1,1 0,0 0,-1 0,1 0,0-1,-1 0,1 1,0-1,-1 0,1-1,0 1,-1-1,1 0,2 0,2 1,-1 0,0-1,1 0,-1 0,0 0,0-1,0 0,0-1,0 1,0-1,0-1,-1 1,0-1,0 0,0-1,0 1,0-1,-1 0,0-1,3-4,0-8</inkml:trace>
  <inkml:trace contextRef="#ctx0" brushRef="#br0" timeOffset="4985.861">997 1473,'38'-10,"23"-8,5 0,-4 2,-7 4,-8 4,-8 3,-5 3,-9 2</inkml:trace>
</inkml:ink>
</file>

<file path=ppt/ink/ink5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30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21,'-20'-6,"-1"2,0 0,0 1,0 1,-1 0,1 2,-1 1,1 1,0 0,0 2,0 0,-13 6,22-7,1 2,-1-1,2 2,-1-1,0 2,1-1,0 1,1 1,-1 0,2 0,-1 1,1 0,-2 3,8-9,1-1,0 0,0 1,0-1,0 1,1-1,-1 1,1-1,-1 1,1-1,0 1,0-1,0 1,0 0,0-1,1 1,-1-1,1 1,0-1,-1 1,1-1,0 0,1 1,-1-1,0 0,1 0,-1 0,1 0,0 0,-1 0,1 0,66 54,-61-51,57 33,-50-31,0 0,-1 1,0 0,0 1,-1 1,0 0,-1 0,8 10,-18-18,0-1,1 1,-1 0,0 0,0 0,0 0,-1 0,1 0,0 0,-1 0,1 0,-1 1,0-1,0 0,0 0,0 0,0 0,0 1,0-1,-1 0,1 0,-1 0,0 0,1 0,-1 0,0 0,0 0,0 0,-1 0,1 0,0-1,-1 1,1 0,-1-1,0 1,1-1,-1 0,0 0,0 1,-82 37,-111-8,170-31</inkml:trace>
  <inkml:trace contextRef="#ctx0" brushRef="#br0" timeOffset="400.356">929 78,'-20'16,"1"2,1 1,1 0,1 1,0 1,2 0,0 1,1 0,2 1,0 1,1 0,-2 11,12-32,-1 1,1-1,0 1,0-1,0 0,0 1,0-1,1 1,0-1,0 0,-1 1,2-1,-1 0,0 0,1 0,0 0,-1 0,1 0,0 0,1 0,-1-1,0 1,1-1,-1 0,1 0,0 0,0 0,0 0,0 0,0-1,0 0,0 1,0-1,1 0,-1 0,0-1,1 1,-1-1,1 0,-1 0,1 0,-1 0,0-1,4 0,8-2,0-1,0-1,-1 0,1-1,-1 0,0-2,-1 1,0-2,0 0,0 0,-2-1,1-1,-1 0,0 0,-1-1,-1-1,0 1,-1-1,0-1,-1 0,0 0,-1 0,-1-1,0 0,-1 0,-2 10,0 0,-1-1,1 1,-1 0,0 0,-1 0,1-1,-1 1,0 0,-1-1,1 1,-1 0,0 0,0 0,-1-1,0 1,0 0,0 1,0-1,-1 0,1 1,-1-1,0 1,-1 0,1 0,-1 0,0 0,0 1,0-1,0 1,0 0,-1 1,0-1,1 1,-1-1,0 2,0-1,0 0,0 1,-3 0,-1-1,0 0,1 1,-1 1,0-1,0 2,0-1,0 1,0 0,1 1,-1 0,1 1,-1-1,1 2,0-1,-2 2,-9 7</inkml:trace>
</inkml:ink>
</file>

<file path=ppt/ink/ink5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38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38,'-9'-5,"0"0,0 0,0 1,0 0,0 1,-1 0,0 1,1-1,-1 2,0-1,0 2,0-1,0 1,0 1,0 0,0 0,0 1,0 0,1 1,-1 0,1 0,-1 1,1 0,0 1,1 0,-1 1,1-1,0 2,1-1,-1 1,1 0,0 0,-2 4,-14 17,1 0,1 1,1 1,1 1,2 0,1 2,2 0,1 0,2 2,1-1,-1 13,10-41,0 0,1 1,-1-1,1 1,0-1,1 1,0-1,0 1,0-1,1 0,0 1,0-1,0 0,1 0,0 0,0-1,1 1,-1-1,1 0,0 0,1 0,-1 0,1-1,0 1,0-1,0-1,1 1,-1-1,1 0,0 0,0 0,0-1,0 0,0 0,1-1,-1 1,1-2,-1 1,1-1,-1 1,1-2,3 0,10-5,0-2,0 0,-1-1,-1-1,0-1,0 0,-1-2,0 0,-2 0,1-2,-1 0,-1 0,-1-2,0 0,7-13,-17 25,19-23,-1 0,-1-2,-2-1,-1 0,-2-1,-1-1,-1 0,-2-1,-1 0,-2-1,-1 0,-1-7,-8 63,1 0,1 0,1 0,1 0,0 0,2 0,1-1,0 1,1-1,1 0,1-1,1 0,1 0,0-1,3 2,138 152,-139-164,-14-14</inkml:trace>
</inkml:ink>
</file>

<file path=ppt/ink/ink5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39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0 256,'129'-22,"223"16,-267 22,-103-37,-67-24,64 35,0 0,0-2,1 0,0-2,1 0,-10-11,-38-49,80 68,2 11</inkml:trace>
</inkml:ink>
</file>

<file path=ppt/ink/ink5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39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1,'19'0,"17"0,6 0,1 4,-2 2,-4 0,-2-1,-3-1,-2-2,-2-1,0-1,0 0,0 0,-1 0,-9 0,-12 0,-8-1</inkml:trace>
</inkml:ink>
</file>

<file path=ppt/ink/ink5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4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0,'5'5,"6"2,2 4,2 0,5-1,3-3,2-3,3-1,0-2,1-1,0 0,0-1,-1 1,1 0,-1-1,1 1,-1 0,-5 0</inkml:trace>
</inkml:ink>
</file>

<file path=ppt/ink/ink5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41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487 1,'2'24,"-2"-1,0 1,-2-1,0 1,-2-1,0 0,-2 0,-1 0,0 0,-2-1,0-1,-10 15,7-15,-1-1,-1 0,-1-1,-1 0,0-1,-2-1,0-1,-1-1,0 0,-1-1,0-1,-2-1,1-1,-8 2,24-12,1 0,0 1,-1-2,1 1,-1 0,1-1,-1 0,1 0,-1 0,1-1,-1 1,1-1,-1 0,1 0,0-1,-1 1,1-1,0 0,0 0,0 0,1-1,-1 0,0 1,1-1,0 0,-1-1,1 1,0-1,1 1,-1-1,1 0,0 0,0 0,0 0,0 0,1 0,-1-1,0-3,0-3,-1 0,1-1,1 1,0-1,1 1,0-1,1 1,0 0,1-1,0 1,1 0,0 0,1 0,0 0,1 1,0-1,0 1,1 0,1 1,0-2,1 8,-1 0,0 1,1-1,-1 1,1 1,-1 0,1 0,0 0,0 1,-1 0,1 0,0 1,0 0,-1 1,1-1,-1 2,1-1,-1 1,0 0,0 0,0 1,0 0,-1 0,5 4,14 4,9 2,-1 1,-1 2,0 1,-1 2,-1 0,0 3,-2 0,22 24,-17-6,-26-28</inkml:trace>
</inkml:ink>
</file>

<file path=ppt/ink/ink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8:43.48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 1,'0'29,"-4"33,-3 16,1 4,1-6,1-8,2-5,1-9,0-3,1-6,6-6,0-5,1-3,3-2,0-2,3-4,-1-8</inkml:trace>
</inkml:ink>
</file>

<file path=ppt/ink/ink5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42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1 226,'72'-17,"-53"13,0 1,0 0,1 2,-1 0,0 1,1 1,-1 1,0 1,8 2,123 13,-148-18,-1 1,0-1,0 0,1 0,-1 0,0 0,0-1,1 1,-1 0,0 0,0-1,0 1,1-1,-1 1,0-1,0 1,0-1,0 0,0 0,0 1,0-1,0 0,0 0,0 0,-1 0,1 0,0 0,0 0,-1 0,1 0,-1-1,1 1,-1 0,0 0,1 0,-1-1,0 1,0 0,0 0,0-1,0 1,0 0,0-1,0 1,-1 0,1 0,0 0,-1-1,1 1,-1 0,1 0,-1 0,0 0,1 0,-1 0,0 0,0 0,0 0,0 0,-109-103,56 60,36 27,6 6</inkml:trace>
</inkml:ink>
</file>

<file path=ppt/ink/ink5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44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1 217,'225'17,"-72"13,-153-31,-1 1,1-1,0 1,0-1,0 1,0-1,0 1,0-1,0 1,0-1,0 1,0-1,0 1,0-1,0 1,0-1,0 1,0-1,1 1,-1-1,0 1,0-1,1 1,-1-1,0 1,1 0,-1-1,0 1,1-1,-1 1,1 0,-1 0,0-1,1 1,-1 0,1 0,-1-1,1 1,-1 0,1 0,-1 0,1 0,-1 0,1 0,-1 0,1 0,0 0,-1 0,1 0,-1 0,1 0,-1 0,1 0,-1 0,1 1,-1-1,1 0,-1 0,0 1,1-1,-1 0,1 1,-30-38,27 35,-146-178,133 163,0 4</inkml:trace>
</inkml:ink>
</file>

<file path=ppt/ink/ink5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42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67,'-2'19,"-2"0,0-1,-1 1,-1-1,-1 0,0 0,-2-1,0 0,0 0,-2-1,-8 10,-2 6,-111 145,115-155,16-19,-1-1,1 1,0-1,-1 1,0-1,0 0,0 0,0 0,0 0,0 0,0 0,0 0,-1-1,1 1,-1-1,1 0,-1 0,0 0,1 0,-2 0,-8-2</inkml:trace>
  <inkml:trace contextRef="#ctx0" brushRef="#br0" timeOffset="516.192">0 38,'66'109,"85"94,-58-62,-12 18,-77-148</inkml:trace>
  <inkml:trace contextRef="#ctx0" brushRef="#br0" timeOffset="1217.61">678 208,'33'100,"9"96,-33-107,-9-89,0-1,0 1,-1 0,1 0,0 0,0-1,-1 1,1 0,0 0,0 0,-1 0,1 0,0 0,0 0,-1 0,1 0,0 0,-1 0,1 0,0 0,0 0,-1 0,1 0,0 0,0 0,-1 0,1 0,0 0,-1 0,1 0,0 0,0 1,0-1,-1 0,1 0,0 0,0 0,-1 1,1-1,0 0,0 0,0 0,0 1,0-1,-1 0,1 0,0 1,0-1,0 0,0 1,0-1,0 0,0 0,0 1,0-1,0 0,0 1,0-1,0 0,0 0,-10-23,7-3,1 0,2 0,0 0,2-1,1 1,1 1,1-1,1 0,1 1,1 0,2 1,0 0,2 0,0 1,2 1,3-4,-3 4,-10 13,0 0,1 0,0 1,0 0,1 0,0 0,0 1,1-1,0 2,0-1,0 1,1 0,0 0,1 1,-1 1,1-1,7-2,-11 8,-1 0,1 0,-1 0,0 1,1 0,-1 0,0 0,0 0,0 1,0-1,-1 1,1 0,-1 0,0 1,1-1,-2 1,1-1,0 1,-1 0,1 0,-1 0,0 0,-1 1,1-1,-1 0,1 1,-1-1,-1 1,1-1,-1 1,0 0,0-1,0 1,0 0,5 20,7 12,-8-28</inkml:trace>
</inkml:ink>
</file>

<file path=ppt/ink/ink5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46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0 255,'0'0,"5"4,6 3,7-1,4-2,3 5,3-1,1 0,1-3,-1-1,0-2,0-1,0-1,-1-5,1-2,-1 0,-9 2,-9 1</inkml:trace>
  <inkml:trace contextRef="#ctx0" brushRef="#br0" timeOffset="436.52">197 1,'0'254,"-28"-56,22-50,7-142</inkml:trace>
</inkml:ink>
</file>

<file path=ppt/ink/ink5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49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0 460,'9'5,"0"-1,0 0,1-1,-1 0,1-1,0 0,-1 0,1-1,0 0,0-1,0 0,0 0,0-1,0-1,0 0,-1 0,1 0,-1-2,1 1,-1-1,0 0,0-1,-1 0,1 0,-1-1,0 0,-1-1,0 0,0 0,0 0,3-5,21-16,0-2,-2-1,-2-1,-1-1,-1-1,-2-2,-1 0,0-6,-15 28,-5 12,0 0,-1 0,1 0,-1-1,0 1,1 0,-1 0,0-1,-1 1,1-1,0 1,-1-1,1 1,-1-1,0 0,0 1,0-1,0 1,0-1,-1 0,1 1,-1-1,1 1,-2-2,0 3,0 1,-1 0,1 0,0 0,0 0,-1 0,1 0,0 1,0-1,-1 1,1 0,0-1,0 1,0 0,0 0,0 0,0 0,0 1,1-1,-1 1,0-1,1 1,-1-1,1 1,-1 0,1 0,-1 1,1-2,-12 12,1 0,0 2,1-1,1 2,0-1,1 1,1 0,0 1,2 0,0 1,0-1,2 1,0 0,1 0,1 0,0 1,2 8,0-23,1 0,-1 0,1 0,0 0,1 0,-1 0,1 0,-1 0,1 0,0-1,1 1,-1-1,1 1,-1-1,1 0,0 0,0 0,0-1,1 1,-1-1,1 0,-1 1,1-2,0 1,0 0,0-1,0 0,0 1,0-2,0 1,0 0,0-1,0 0,1 0,-1 0,0 0,3-1,22-2,0 0,-1-2,1-1,-1-1,0-2,-1 0,0-2,-1-1,0-2,0 0,-2-1,4-4,-12 8,0 0,0-1,-1-1,0-1,-2 0,1 0,-2-1,0-1,0 0,-2-1,0 0,-1-2,-3-48,-6 66,0-1,-1 1,1 0,0-1,-1 1,1 0,-1 0,1-1,-1 1,1 0,-1 0,0 0,0-1,0 1,0 0,0 0,0 0,0 1,0-1,0 0,0 0,0 0,-1 1,1-1,0 1,0-1,-1 1,1-1,0 1,-1 0,1 0,0 0,-1-1,1 1,-1 1,1-1,0 0,-1 0,1 0,0 1,-1-1,1 1,0-1,-1 1,1-1,0 1,-10 6,1 0,0 1,1 0,0 0,0 1,1 0,0 1,0-1,1 2,0-1,1 1,1 0,-1 0,2 1,0-1,0 1,1 0,0 0,0 5,2-11,0 1,1-1,-1 0,1 0,0 0,1 0,-1 0,1 0,1 0,-1 0,1 0,0 0,0 0,1-1,-1 1,1-1,1 0,-1 1,1-2,-1 1,2 0,-1-1,0 0,1 1,0-2,0 1,0-1,0 0,1 0,-1 0,1 0,-1-1,1 0,0-1,0 1,0-1,0 0,4 0,10-2,-1 0,1-1,-1-1,0 0,0-2,0 0,-1-1,0-1,0-1,0 0,-1-2,-1 0,1 0,-2-2,1 0,0-2,4 0,-2 0,0-1,-1-1,0-1,-2 0,0-1,-1 0,0-2,-2 1,0-2,5-14,-6-7,-11 42,0-1,0 0,0 1,1-1,-1 0,0 1,0-1,0 0,0 0,0 1,-1-1,1 0,0 0,0 1,0-1,-1 0,1 1,0-1,-1 0,1 1,0-1,-1 1,1-1,-1 1,1-1,-1 1,1-1,-1 1,1-1,-1 1,0-1,1 1,-1 0,0-1,1 1,-1 0,0 0,1 0,-1-1,0 1,0 0,1 0,-1 0,0 0,1 0,-1 0,0 0,0 1,1-1,-1 0,0 0,1 0,-1 1,0-1,-7 5,1 0,-1 1,1 0,0 0,0 0,1 1,0 0,0 0,1 1,0 0,0 0,1 0,0 0,0 1,1-1,0 1,0 0,0 5,2-6,0 0,1 1,0-1,0 1,0-1,1 0,1 1,-1-1,1 0,1 0,-1 0,2 0,-1 0,1-1,0 1,0-1,1 0,0 0,0-1,1 1,0-1,0 0,0-1,1 0,0 0,0 0,0-1,0 1,1-2,0 1,0-1,0-1,0 1,0-1,0-1,1 1,-1-2,4 1,-11 0,0-1,0 1,0-1,0 0,0 1,0-1,0 0,0 1,0-1,0 0,0 0,0 0,0 0,0 0,0 0,1 0,-1 0,0-1,0 1,0 0,0-1,0 1,0-1,0 1,0-1,0 1,-1-1,1 0,0 1,0-1,0 0,-1 0,1 0,0 1,-1-1,1 0,0 0,-1 0,0 0,1 0,-1 0,1 0,-1 0,0 0,0 0,0-1,0 1,0 0,0 0,0 0,0 0,0 0,0 0,-8-10</inkml:trace>
</inkml:ink>
</file>

<file path=ppt/ink/ink5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49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0 244,'2'-2,"-1"0,1 1,0-1,0 0,0 1,0-1,0 1,0 0,1-1,-1 1,0 0,0 0,1 1,-1-1,1 0,-1 1,1 0,-1-1,1 1,1 0,0 0,245-9,-161 11,176-1,-191 15,-108-47,-215-142,236 158,5 2</inkml:trace>
</inkml:ink>
</file>

<file path=ppt/ink/ink5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51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55,'36'52,"-3"3,-2 1,12 32,14 28,-25-33,-31-83,-1 1,0-1,0 1,1-1,-1 1,0-1,1 1,-1-1,0 0,1 1,-1-1,0 0,1 1,-1-1,1 0,-1 1,1-1,-1 0,1 0,-1 0,1 1,-1-1,1 0,-1 0,1 0,-1 0,1 0,-1 0,1 0,-1 0,1 0,0 0,-1 0,1 0,-1-1,1 1,-1 0,1 0,-1-1,0 1,1 0,-1 0,1-1,-1 1,1 0,-1-1,0 1,1-1,-1 1,0 0,0-1,1 1,-1-1,0 1,0-1,1 1,-1-1,0 1,0-1,0 1,0-1,0 1,0-1,16-39,-14 36,103-271,-43 118,-55 132</inkml:trace>
</inkml:ink>
</file>

<file path=ppt/ink/ink5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51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0 305,'74'17,"169"-4,-190-14,-2-7,-50 8,0-1,0 1,0-1,0 1,0-1,-1 1,1-1,0 0,-1 1,1-1,0 0,-1 0,1 1,-1-1,1 0,-1 0,1 0,-1 0,0 0,1 0,-1 0,0 0,0 0,0 0,0 0,0 0,0 0,0 0,0 1,0-1,0 0,-1 0,1 0,0 0,0 0,-1 0,1 0,-1 0,1 0,-1 1,1-1,-1 0,0 0,1 1,-1-1,0 0,0 1,1-1,-1 1,-1-1,-110-121,104 110,1 1,0-1,1 0,1 0,0-1,0 0,1 0,1 0,0 0,1-3,0-8</inkml:trace>
</inkml:ink>
</file>

<file path=ppt/ink/ink5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50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448 58,'-28'45,"-199"238,119-155,100-117,-50 42,47-56,3-4</inkml:trace>
  <inkml:trace contextRef="#ctx0" brushRef="#br0" timeOffset="260.599">25 1,'150'136,"-95"-91,-3 3,-2 2,32 42,50 94,-94-164,-25-24</inkml:trace>
</inkml:ink>
</file>

<file path=ppt/ink/ink5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03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450 424,'-8'-8,"-1"1,0 0,0 0,-1 1,0 0,0 1,-1 0,1 1,-1 0,0 0,0 1,0 1,0 0,-1 0,1 1,0 0,-11 2,10 0,1 1,-1 0,0 1,1 0,-1 1,1 0,0 1,0 0,1 1,-1 0,2 1,-1 0,0 0,1 1,1 0,-1 1,1 0,1 0,0 1,-3 5,9-13,0 0,0 1,1-1,-1 1,1 0,-1-1,1 1,0-1,0 1,0 0,1-1,-1 1,0-1,1 1,0-1,0 1,0-1,0 1,0-1,0 0,0 1,1-1,-1 0,1 0,0 0,-1 0,1 0,0-1,0 1,0 0,0-1,2 1,80 38,-74-36,-6-2,-2-2,0 0,-1 0,1 0,0 0,-1 1,1-1,-1 1,1-1,-1 1,1-1,-1 1,1 0,-1 0,0 0,1 0,-1 0,0 0,0 0,0 0,0 1,0-1,0 0,0 1,0-1,0 0,0 1,-1-1,1 1,-1-1,1 1,-1 0,0-1,1 1,-1-1,0 1,0 0,0-1,0 2,-86 86,76-79,1-3,1-1,-1 2,2-1,-1 1,1 0,0 0,0 1,1 0,1 0,-1 0,1 1,1 0,0 0,0 0,1 1,0-1,1 1,0 0,1-1,0 1,1 0,0 3,2-11,-1 1,1-1,0 1,0-1,0 0,0 0,1 0,-1 0,1 0,0-1,0 1,0-1,0 1,0-1,0 0,1-1,-1 1,1 0,-1-1,1 0,0 0,0 0,-1 0,1-1,0 1,0-1,0 0,0 0,-1 0,1-1,0 0,0 1,-1-1,1 0,0-1,-1 1,1-1,-1 1,1-1,-1 0,0-1,0 1,0 0,0-1,2-2,12-13,-3 2</inkml:trace>
  <inkml:trace contextRef="#ctx0" brushRef="#br0" timeOffset="428.224">196 1,'-6'39,"2"0,1 0,2 1,2-1,1 0,2 0,2 0,4 13,0 15,-4 1,-2-1,-3 1,-4-1,-2 1,-3-1,-17 64,16-68,3-1,2 1,5 55,-1-64,-4-4,-2-32</inkml:trace>
</inkml:ink>
</file>

<file path=ppt/ink/ink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8:43.95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1 418,'555'-46,"-317"34,-228 11,0-1,-1 0,1 0,-1-1,0 0,0 0,0-1,0 0,-1-1,0 0,0 0,0-1,0 0,-1 0,0-1,0 0,-1 0,0-1,0 0,-1 0,4-6,31-48,33-72,-72 133,0-1,-1 1,1 0,-1 0,1 0,-1-1,1 1,-1 0,0-1,0 1,0 0,1 0,-1-1,-1 1,1 0,0-1,0 1,0 0,-1-1,1 1,0 0,-1 0,0-1,1 1,-1 0,1 0,-1 0,0 0,0 0,0 0,0 0,0 0,0 0,0 0,0 1,0-1,0 0,0 1,0-1,-1 0,1 1,0 0,0-1,-1 1,1 0,0 0,-1-1,1 1,0 0,-1 0,-65 18,45-6,1 1,1 2,0 0,1 1,1 0,0 2,1 0,1 1,1 1,1 0,1 1,0 1,2 0,0 0,1 1,2 1,-3 10,10-28,-1 0,1 0,0 1,0-1,1 0,0 0,0 0,0 1,1-1,0 0,0 0,0 0,1 0,0 0,0 0,1 0,-1-1,1 1,1-1,-1 0,1 0,0 0,0 0,0-1,0 1,1-1,0 0,0 0,0-1,3 2,16 6,1-1,1-1,-1-2,2 0,-1-1,1-2,-1-1,1-1,0-1,0-1,0-2,14-2,31 1,-38 3,-6 0</inkml:trace>
</inkml:ink>
</file>

<file path=ppt/ink/ink5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05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0 430,'1'3,"1"0,-1 0,1 0,0 0,0 0,0-1,0 1,0-1,1 1,-1-1,1 0,-1 0,1 0,0 0,0 0,0-1,0 1,0-1,0 0,0 0,1 0,-1 0,0-1,1 1,-1-1,0 0,1 0,-1 0,0 0,1-1,-1 1,0-1,1 0,0-1,14-5,-2-1,1-1,-1-1,-1 0,0-1,0-1,-1 0,-1-1,0-1,-1 0,0 0,2-6,38-39,174-168,-223 224,-1 0,0 1,1-1,0 1,-1-1,1 1,0 0,0 0,0 0,0 1,1-1,-1 1,0 0,1 0,-1 0,1 0,-1 0,1 1,0-1,-1 1,1 0,-1 0,1 1,0-1,-1 1,1 0,-1 0,1 0,-1 0,0 0,1 1,-1-1,0 1,0 0,0 0,0 0,-1 1,1-1,0 1,-1-1,0 1,1 0,-1 1,5 9,-1 1,-1 0,0 0,-1 0,0 1,-1 0,-1-1,0 1,-1 0,-1 0,0 0,-1 0,0 0,-3 6,2-10,-1-1,-1 1,0-1,-1 1,0-1,0-1,-1 1,0-1,-1 0,0 0,0-1,-1 1,0-2,0 1,-1-1,0-1,0 0,-1 0,0 0,0-1,0-1,0 0,-1 0,0-1,-3 0,-1 2,3 0,-1-1,1 0,0-1,-1 0,0 0,0-2,1 1,-1-2,0 0,0 0,0-1,0-1,0 0,0-1,1 0,0-1,-8-3,-9-30,22 17</inkml:trace>
</inkml:ink>
</file>

<file path=ppt/ink/ink5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05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06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82,'-17'1,"0"2,1 0,-1 0,1 2,0 0,0 1,1 0,-1 1,1 1,1 1,0 0,0 0,0 2,1-1,1 2,0 0,-2 4,11-12,1 1,-1 1,1-1,1 0,-1 0,1 1,-1-1,2 1,-1 0,1-1,-1 1,2-1,-1 1,0 0,1-1,0 1,1-1,-1 0,1 1,0-1,0 0,1 0,-1 0,1 0,0 0,1-1,-1 1,1-1,0 0,0 0,0-1,0 1,1-1,0 0,-1 0,1 0,0 0,0-1,6 2,0 3,0-1,1 0,0-1,0 0,0-1,1 0,0-1,-1 0,1-1,0-1,0 0,0-1,0 0,0-1,0 0,0-1,0 0,0-1,-1-1,1 0,1-2,4-5</inkml:trace>
  <inkml:trace contextRef="#ctx0" brushRef="#br0" timeOffset="477.014">625 308,'19'1,"1"-1,-1 0,0-2,0 0,1-1,-2-1,1-1,0 0,-1-2,0 0,-1-1,1 0,-2-2,1 0,-1-1,-1-1,0 0,-1-1,0 0,0-1,-2-1,0 0,6-10,-17 22,1 0,-1 0,0 0,0 0,0 0,0 0,-1 0,1 0,-1 0,0 0,0 0,0 0,0 0,0 0,-1 0,1-1,-1 1,0 0,0 0,0 1,0-1,-1 0,1 0,-1 0,0 1,0-1,0 1,0 0,0-1,0 1,0 0,-1 0,1 0,-1 1,0-1,1 0,-1 1,0 0,0 0,0 0,0 0,0 0,0 0,0 1,0 0,-2-1,-9 2,1 0,-1 1,0 0,1 1,0 1,0 0,0 1,0 0,0 1,1 0,0 1,1 0,-1 1,1 0,1 1,0 0,0 1,0 1,-5 5,0 1,1 0,1 1,0 1,2 0,0 0,1 1,1 1,-4 14,11-30,1 0,0 0,0 1,0-1,0 0,1 1,0-1,0 1,1-1,-1 0,1 1,0-1,1 0,-1 0,1 0,0 0,0 0,1 0,-1 0,1 0,0-1,0 0,1 1,-1-1,1-1,0 1,0 0,0-1,1 0,3 2,5 3,1-1,-1 0,1-2,0 1,1-2,-1 0,1-1,0 0,0-1,8 0,12 1,1-1,0-2,0-2,0-1,-1-2,0-1,0-2,0-1,32-13,-38 9,-4 1</inkml:trace>
</inkml:ink>
</file>

<file path=ppt/ink/ink5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05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1,'0'38,"-5"27,-2 8,1-4,1-10,2-9,0-8,2-12</inkml:trace>
  <inkml:trace contextRef="#ctx0" brushRef="#br0" timeOffset="645.609">227 395,'17'-15,"-2"-1,1 0,-2-2,0 0,-2 0,1-1,-2-1,-1 0,6-15,27-72,-43 106,0 1,0-1,0 1,1-1,-1 1,0-1,0 1,1 0,-1-1,0 1,1-1,-1 1,1 0,-1-1,0 1,1 0,-1 0,1-1,-1 1,1 0,-1 0,1 0,-1-1,1 1,-1 0,1 0,-1 0,1 0,-1 0,1 0,-1 0,1 0,-1 0,1 0,-1 0,1 0,-1 1,1-1,-1 0,1 0,-1 0,1 1,-1-1,0 0,1 1,-1-1,1 0,-1 1,0-1,1 1,-1-1,0 0,0 1,1-1,-1 1,0-1,0 1,0-1,1 1,-1-1,0 1,0-1,0 1,0-1,0 1,0 0,12 37,-10-33,40 123,-40-123,1 0,0 0,0-1,0 1,1-1,-1 0,1 0,0 0,0 0,0-1,1 0,0 0,-1 0,1 0,0-1,0 1,0-1,1-1,-1 1,0-1,1 0,-1 0,1 0,-2-1,-1 0,1-1,0 1,0-1,-1 1,1-1,-1 0,1 0,0-1,-1 1,0-1,1 0,-1 0,0 0,0 0,0 0,0-1,-1 1,1-1,-1 0,1 0,-1 0,0 0,0 0,0 0,0-3,35-96,-33 87,28-101,-25 91</inkml:trace>
</inkml:ink>
</file>

<file path=ppt/ink/ink5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10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72,'42'63,"47"242,-66-175,-22-130,0 0,0 0,0-1,0 1,0 0,0 0,0 0,0-1,0 1,0 0,0-1,0 1,0-1,0 0,0 1,0-1,0 0,0 1,-1-1,1 0,0 0,-1 0,1 1,0-1,-1 0,1 0,-1 0,1 0,-1 0,0 0,1 0,-1 0,0-1,0 1,0 0,0 0,0 0,0-1,98-186,55-58,-92 149,-61 89,-1 6</inkml:trace>
</inkml:ink>
</file>

<file path=ppt/ink/ink5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10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0 301,'36'1,"143"-12,-60-3,-118 15,0-1,-1 0,1 1,0-1,0 0,-1 0,1 1,0-1,0 0,0 0,-1 0,1 0,0 0,0 0,0 0,-1 0,1 0,0-1,0 1,-1 0,1 0,0-1,0 1,-1 0,1-1,0 1,-1-1,1 1,-1-1,1 1,0-1,-1 1,1-1,-1 0,1 1,-1-1,0 0,1 0,-1 1,0-1,1 0,-1 0,0 1,0-1,0 0,0 0,0 1,0-1,0 0,0 0,0 0,0 1,0-1,0 0,0 0,-1 1,1-1,0 0,-1 0,1 1,-1-1,1 0,-32-49,28 44,-10-15,1-2,0 1,2-2,1 1,0-2,2-1,4 9,5 3</inkml:trace>
</inkml:ink>
</file>

<file path=ppt/ink/ink5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11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1,'0'5,"5"1,6 0,6-1,5-1,4-2,2-1,1 0,1-1,-1 0,0-1,0 1,0 0,0 0,-6-5,-11-2,-7 1</inkml:trace>
</inkml:ink>
</file>

<file path=ppt/ink/ink5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12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12,'15'0,"18"0,9 0,2 0,-1 0,-4 0,-4 0,-2 0,-2 0,-3-5,-4-2</inkml:trace>
</inkml:ink>
</file>

<file path=ppt/ink/ink5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13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1 403,'11'4,"1"0,0-1,-1-1,1 0,0 0,0-1,1-1,-1 0,0-1,0 0,0-1,0 0,-1 0,1-2,0 1,-1-2,0 1,0-2,0 1,-1-1,0-1,0 0,0-1,-1 1,0-2,-1 1,1-2,11-11,-1 0,0-1,-2 0,-1-2,0 0,-2-1,-1 0,-1-1,7-24,-13 7,-6 42,0 1,0-1,0 0,0 1,0-1,0 1,0-1,0 1,0-1,-1 0,1 1,0-1,0 1,-1-1,1 1,0-1,-1 1,1-1,-1 1,1 0,0-1,-1 1,1-1,-1 1,1 0,-1-1,1 1,-1 0,0 0,1 0,-1-1,1 1,-1 0,1 0,-1 0,0 0,1 0,-1 0,1 0,-1 0,0 0,1 0,-1 0,1 1,-1-1,0 0,1 0,-1 0,1 1,-1-1,1 0,-1 1,1-1,-1 1,1-1,0 0,-1 1,1-1,-1 1,1-1,0 1,0-1,-1 1,1-1,0 1,0 0,-1-1,-10 11,0 0,1 0,0 1,1 0,0 1,1 0,0 0,1 1,1 0,0 0,1 0,0 1,-2 15,6-25,0 0,-1 0,2 0,-1 1,1-1,0 0,0 1,0-1,1 0,-1 1,1-1,1 0,-1 0,1 0,0 0,0 0,0 0,1 0,0-1,0 1,0-1,0 0,1 0,-1 0,1 0,0-1,0 1,1-1,-1 0,1 0,-1-1,1 0,0 1,0-1,2 0,14 2,1 0,0-1,0-1,0-1,0-2,0 0,0-1,0-1,0-1,-1-1,1-1,-1 0,-1-2,12-6,-7 4,0-2,0-1,-2-1,1-1,-2-1,0-1,-1 0,-1-2,-1-1,0 0,2-6,0-49,-21 73,0 0,0 1,0-1,-1 0,1 0,0 0,-1 0,0 1,1-1,-1 0,0 1,0-1,0 0,0 1,0-1,0 1,0-1,0 1,-1 0,1-1,0 1,-1 0,1 0,-1 0,0 0,1 0,-1 1,0-1,1 0,-1 1,0-1,0 1,0 0,1-1,-1 1,0 0,0 0,0 0,-2 1,-4 2,-1 0,1 1,0 0,0 0,0 1,0 0,1 0,0 1,0 0,0 0,1 1,0 0,0 0,0 0,1 1,1 0,-1 0,1 0,0 0,1 1,0-1,1 1,-1 0,2 0,-1 0,1 0,0 2,1-3,0-1,0 0,1 0,0 1,0-1,1 0,-1 0,2 0,-1 0,1 0,0 0,0-1,1 0,0 1,0-1,0 0,1-1,0 1,0-1,1 0,-1 0,1-1,0 0,0 0,0 0,1-1,-1 1,1-2,0 1,0-1,0 0,0 0,1-1,-1 0,0 0,0-1,1 0,-1 0,0-1,1 0,-1 0,0 0,0-1,4-2,9-2,0-1,0-1,-1-1,0 0,0-2,-1 0,0-1,-1-1,-1 0,0-1,-1-1,0-1,-1 0,-1-1,-1 0,0-1,-1 0,-1-1,5-15,0-44,-15 77,0 0,0 1,0-1,0 1,0-1,-1 0,1 1,0-1,0 1,-1-1,1 1,0-1,-1 1,1-1,-1 1,1-1,-1 1,1 0,-1-1,1 1,-1 0,1-1,-1 1,1 0,-1 0,1-1,-1 1,0 0,1 0,-1 0,1 0,-1 0,0 0,1 0,-1 0,1 0,-1 0,0 0,1 0,-1 0,1 0,-1 1,0-1,1 0,-1 1,1-1,-1 0,1 1,-1-1,1 0,-1 1,1-1,0 1,-1-1,1 1,-1-1,1 1,0-1,0 1,-1-1,1 1,0 0,-29 33,25-25,-1 0,1 0,0 0,1 1,0-1,1 1,0 0,0 0,1-1,1 1,-1 0,2 0,-1 0,1 0,1 0,0 0,0 0,1-1,0 1,1-1,0 0,0 0,1 0,0 0,0-1,1 0,0 0,2 1,2-1,0-1,0 0,0-1,1 0,-1-1,1 0,1 0,-1-1,1-1,0 0,-1 0,1-1,0-1,1 0,-1-1,0 0,0-1,0 0,1-1,-10 2,-1 0,1-1,0 1,-1-1,1 0,-1 0,1 0,-1 0,1 0,-1 0,0-1,1 1,-1-1,0 0,0 1,0-1,-1 0,1 0,0 0,-1-1,1 1,-1 0,1-2,5-14</inkml:trace>
</inkml:ink>
</file>

<file path=ppt/ink/ink5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1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0 195,'78'14,"1"-4,0-3,0-4,73-7,-30 2,70 2,-213-17,6 8,1 0,0 0,1-1,0-1,0-1,1 1,1-2,0 0,1 0,0-1,1 0,0 0,-5-14,8 13,4 5</inkml:trace>
</inkml:ink>
</file>

<file path=ppt/ink/ink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8:44.26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1010,'243'-49,"167"-61,-245 63,2013-512,-1378 344,-745 198,-13 5</inkml:trace>
</inkml:ink>
</file>

<file path=ppt/ink/ink5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15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0 276,'27'298,"-26"-333,1 0,2 0,1 0,2 1,1 0,1 0,3 1,0 0,2 1,2-1,-7 14,1 1,1 1,0 0,1 0,1 1,0 0,1 1,1 1,0 1,1 0,9-6,-23 18,0 0,0 0,0 1,0-1,0 0,0 1,0-1,0 1,0 0,0-1,1 1,-1 0,0 0,0 1,0-1,0 0,0 1,0-1,0 1,0 0,0-1,0 1,0 0,0 0,0 0,-1 1,1-1,0 0,-1 1,1-1,-1 1,1-1,-1 1,0 0,0 0,0-1,0 1,0 0,0 0,0 0,-1 0,1 1,15 90,-15-68</inkml:trace>
</inkml:ink>
</file>

<file path=ppt/ink/ink5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14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283 113,'-5'5,"-15"21,-5 10,-3 4,3 0,2 3,-1-1,4-3,1-3,-2-3,3-2,5-2,-1-6,3-2,3-9,2-11,3-7</inkml:trace>
  <inkml:trace contextRef="#ctx0" brushRef="#br0" timeOffset="247.431">29 0,'18'39,"2"-1,1-1,2-1,1-1,2-1,2-2,1 0,15 11,113 145,-143-174</inkml:trace>
</inkml:ink>
</file>

<file path=ppt/ink/ink5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16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1 420,'21'-7,"1"0,0 2,1 0,-1 1,1 2,0 0,0 1,-1 2,14 1,10-1,62-5,-107 3,1 0,-1 0,0-1,0 1,0 0,0-1,-1 1,1 0,0-1,-1 1,1-1,-1 1,1-1,-1 1,0-1,1 0,-1 1,0-1,0 0,0 1,0-1,-1 1,1-1,0 1,-1-1,1 0,-1 1,1-1,-1 1,0 0,1-1,-1 1,0-1,0 1,0 0,0 0,0 0,-1-1,1 1,0 0,0 1,-1-1,1 0,-1 0,1 0,-1 1,1-1,-1 1,0-1,-7-7,-11-19,1 0,1-1,2-1,0-1,3 0,0-1,-1-9,-5-8,9 23</inkml:trace>
</inkml:ink>
</file>

<file path=ppt/ink/ink5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0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52 200,'-2'2,"0"-1,0 0,0 1,1 0,-1-1,0 1,1 0,-1 0,1 0,0 0,0 0,0 0,0 1,0-1,0 0,1 0,-1 1,0-1,1 0,0 1,0-1,0 0,0 1,0 1,0 0,-15 137,10-116,2-1,1 1,0 0,2 0,1-1,1 1,1 0,3 5,-5-16,1-1,0-1,2 1,-1 0,1-1,1 1,0-1,1 0,0-1,1 0,1 0,-1 0,1-1,3 3,-8-12,-1 1,0-1,0 0,0 0,1 0,-1 0,1 0,-1-1,0 1,1-1,-1 0,1 1,-1-1,1 0,0 0,-1-1,1 1,-1 0,1-1,-1 0,0 1,1-1,-1 0,0 0,1 0,-1-1,0 1,0-1,0 1,0-1,0 1,1-3,53-68,-49 61,107-210,-114 220,0 0,1 0,-1 0,0 0,1 1,-1-1,0 0,1 0,-1 1,1-1,-1 0,1 1,0-1,-1 0,1 1,0-1,-1 1,1-1,0 1,0-1,-1 1,1 0,0-1,0 1,0 0,-1 0,1 0,0-1,0 1,0 0,0 0,0 0,-1 0,1 0,0 1,0-1,0 0,0 0,-1 0,1 1,0-1,0 1,0-1,-1 0,1 1,0-1,-1 1,1-1,0 1,-1 0,1-1,-1 1,1 0,-1-1,1 1,-1 0,1 0,-1 0,0-1,1 1,23 52,-17-26,1-1,1 0,2 0,0-1,2-1,5 7,-16-28,0 0,1 0,-1 0,1 0,-1-1,1 1,0-1,0 0,0 0,1 0,-1 0,0-1,1 1,-1-1,1 0,-1 0,1 0,0 0,0-1,-1 1,1-1,0 0,0 0,-1 0,1-1,0 1,-1-1,1 0,0 0,-1 0,1-1,-1 1,1-2,7-2,0 0,-1-1,0-1,0 0,-1 0,0-1,0 0,-1-1,8-9,9-20,-1-1,-2-1,-2-2,-2 0,3-12,-7 19,-1-1,-2-1,-2 0,-1 0,-2 0,-2-1,-1 0,-2 0,-2-20,-7 27,8 32,0-1,0 1,0-1,0 0,0 1,-1-1,1 0,0 1,0-1,0 0,0 1,0-1,0 0,-1 1,1-1,0 0,0 0,-1 1,1-1,0 0,0 0,-1 1,1-1,0 0,0 0,-1 0,1 0,0 1,-1-1,1 0,0 0,-1 0,1 0,0 0,-1 0,1 0,0 0,-1 0,1 0,-1 0,1 0,0 0,-1 0,1 0,0 0,-1 0,1-1,0 1,0 0,-1 0,1 0,0-1,-1 1,1 0,0 0,0-1,-1 1,1 0,0 0,0-1,-4 20,1 2</inkml:trace>
</inkml:ink>
</file>

<file path=ppt/ink/ink5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0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109 280,'15'-1,"0"0,-1-1,0 0,1-1,-1 0,0-2,0 0,-1 0,0-1,1 0,-2-2,11-7,-17 10,0 0,-1-1,1 1,-1-2,-1 1,1 0,-1-1,0 0,-1 0,0 0,0 0,0 0,-1-1,0 1,1-7,-2 10,-1 0,1 1,-1-1,0 0,0 0,0 0,0 1,0-1,-1 0,0 1,0-1,0 0,0 1,0-1,-1 1,0-1,1 1,-1 0,0 0,-1 0,1 0,-1 0,1 0,-1 1,0-1,0 1,0 0,0 0,0 0,0 0,-1 0,-1 0,-7 0,0 1,1 0,-1 1,0 1,1-1,-1 2,1 0,-1 0,1 1,0 0,0 1,0 0,0 1,1 1,0-1,0 1,0 1,1 0,0 0,0 1,1 0,0 1,0 0,1 0,0 0,1 1,0 0,0 0,-3 10,6-13,0 0,0 0,1 0,0 1,0-1,1 1,0-1,0 1,1-1,0 1,0 0,1-1,0 1,0-1,1 1,0-1,0 0,1 1,0-1,0 0,0-1,1 1,0-1,1 1,-1-1,1-1,0 1,1-1,-1 1,1-1,0-1,0 1,1-1,-1-1,1 1,0-1,0 0,0 0,0-1,3 1,64 11,1-3,0-3,0-4,1-2,11-5,-65 3,4 0</inkml:trace>
</inkml:ink>
</file>

<file path=ppt/ink/ink5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7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0,'-24'1,"0"0,0 1,0 2,0 0,0 2,1 0,-18 8,40-14,-1 1,0-1,1 1,-1-1,1 1,-1-1,1 1,-1 0,1 0,-1 0,1 0,0 0,-1 0,1 0,0 1,0-1,0 0,0 1,0-1,0 1,0-1,1 1,-1-1,0 1,1-1,0 1,-1 0,1-1,0 1,-1 0,1-1,0 1,0 0,1-1,-1 1,0 0,0-1,1 1,-1 0,1-1,0 1,-1-1,1 1,0-1,0 1,0-1,0 0,0 1,0-1,0 0,2 1,127 120,-74-37,-55-83,1 1,-1 1,0-1,0 0,-1 0,1 0,-1 0,1 1,-1-1,0 0,0 0,0 1,-1-1,1 0,-1 0,0 1,0-1,0 0,0 0,0 0,-1 0,1 0,-1-1,0 1,0 0,0-1,0 1,0-1,-2 1,-8 5,0-1,-1 0,-1-1,1 0,-1-1,0 0,0-2,0 1,-1-2,1 0,-1 0,0-2,1 0,-1 0,1-1,-1-1,-1-1,-19-9,29 5</inkml:trace>
  <inkml:trace contextRef="#ctx0" brushRef="#br0" timeOffset="447.075">551 311,'23'1,"0"-1,0 0,0-2,0-1,0 0,-1-2,1-1,-1 0,-1-2,1 0,18-12,-36 18,0 0,0 0,0-1,-1 0,1 0,-1 0,0 0,0 0,0-1,0 1,-1-1,1 0,-1 0,0 0,0 0,-1 0,1 0,-1-1,0 1,0 0,0-1,-1 1,1-1,-1 1,0-1,0 1,-1-1,1 1,-1-1,0 1,0 0,-1-1,1 1,-1 0,0 0,0 0,0 0,-1 0,0 1,1-1,-1 1,0-1,-1 1,1 0,0 0,-1 1,0-1,1 1,-1 0,0 0,-8 0,1 1,0 1,0 0,0 0,-1 1,1 1,0 0,0 0,1 1,-1 1,0 0,1 0,0 1,0 0,0 1,1 0,0 0,0 1,0 0,1 1,0 0,1 0,0 1,-3 3,6-7,-1-1,1 1,0 0,0 0,0 1,1-1,0 1,0 0,0 0,1 0,0 0,0 0,0 1,1-1,0 0,0 1,1-1,0 1,0-1,0 1,1-1,0 1,0-1,1 0,0 0,0 1,0-1,1 0,0-1,0 1,0 0,1-1,-1 0,1 0,1 0,-1 0,1-1,0 1,0-1,0 0,0-1,1 1,0-1,4 2,12-1,1 0,0-2,0 0,-1-1,1-2,0 0,0-2,38 0,98-25,-134 18</inkml:trace>
  <inkml:trace contextRef="#ctx0" brushRef="#br0" timeOffset="832.803">1171 283,'44'-10,"-2"-3,0-1,-1-2,0-1,-1-3,5-5,-42 24,0 0,0 0,0-1,0 0,-1 1,1-1,0 0,-1 0,1 0,-1-1,0 1,0-1,0 1,0-1,0 0,-1 1,1-1,-1 0,0 0,1 0,-2 0,1-1,0 1,0 0,-1 0,0 0,0-1,0 1,0 0,0 0,0-1,-1 1,0 0,0 0,0 0,0 0,0 0,0 0,-1 0,1 0,-1 1,0-1,0 0,0 1,0-1,-1 1,1 0,0 0,-1 0,-1-1,-8 1,-1 0,1 0,0 1,-1 1,1 0,0 1,-1 0,1 1,0 1,0 0,0 0,0 1,1 0,-1 1,1 1,0 0,1 0,-1 1,1 0,1 1,-1 0,1 1,-7 8,7-7,0-1,0 1,1 1,0 0,1 0,1 1,-1-1,2 1,0 1,-1 3,4-12,1 0,0 0,0 0,0 0,0 0,1 0,0 0,-1 0,1 0,1 1,-1-1,1 0,0 0,0 0,0 0,0 0,0-1,1 1,0 0,0-1,0 1,0-1,1 1,-1-1,1 0,0 0,0 0,0 0,0-1,0 1,1-1,-1 0,1 0,2 1,14 3,0 0,0-2,1 0,-1-1,1-2,0 0,-1-1,1 0,0-2,-1-1,1-1,10-3,0 0,-4 2</inkml:trace>
  <inkml:trace contextRef="#ctx0" brushRef="#br0" timeOffset="1281.65">1595 396,'153'-135,"-43"-7,-110 142,0 0,0-1,0 1,0-1,0 1,0 0,1-1,-1 1,0-1,0 1,1 0,-1-1,0 1,0 0,1-1,-1 1,0 0,1 0,-1-1,0 1,1 0,-1 0,1 0,-1-1,0 1,1 0,-1 0,1 0,-1 0,0 0,1 0,-1 0,1 0,-1 0,1 0,-1 0,0 0,1 0,-1 0,1 0,-1 0,0 1,1-1,-1 0,1 0,-1 0,0 1,1-1,-1 0,0 1,1-1,-1 0,0 1,0-1,1 0,-1 1,0-1,0 0,0 1,1-1,-1 1,0-1,0 0,0 1,4 34,-4-25,0-1,1-1,0 1,0 0,1-1,0 1,0-1,1 0,0 1,0-1,1-1,0 1,1 0,0-1,0 0,0 0,1 0,0-1,0 0,1 0,-1-1,1 1,1-2,-1 1,1-1,-1 0,1 0,1-1,-1 0,0-1,1 0,-1 0,1 0,0-1,2-1,5-4,-1 0,0-1,1-1,-2-1,1 0,-1-1,0 0,-1-1,0-1,0 0,-1-1,0 0,-1-1,0 0,-1-1,-1 0,0 0,0-1,-2 0,1-1,-2 0,5-15,-3 6</inkml:trace>
</inkml:ink>
</file>

<file path=ppt/ink/ink5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1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6,'-1'-1,"0"0,-1 1,1-1,0 1,0-1,-1 1,1-1,0 1,0 0,-1 0,1-1,-1 1,1 0,0 0,-1 1,1-1,0 0,0 0,-1 1,1-1,0 0,-1 1,1-1,0 1,0 0,0-1,0 1,0 0,-1 0,1 0,1 0,-1 0,0 0,0 0,0 0,0 0,1 0,-1 0,1 1,-1-1,1 0,-1 0,1 1,-1-1,1 0,-10 64,28 201,-9-188,49 331,-29-290,-28-118,-1-1,0 1,0 0,0-1,1 1,-1-1,0 1,1-1,-1 1,0-1,1 1,-1-1,1 1,-1-1,1 0,-1 1,1-1,-1 0,1 1,-1-1,1 0,-1 0,1 1,-1-1,1 0,0 0,-1 0,1 0,-1 0,1 0,0 0,-1 0,1 0,-1 0,1 0,0 0,-1 0,1-1,-1 1,1 0,0 0,-1-1,1 1,-1 0,1-1,-1 1,1 0,-1-1,0 1,1-1,-1 1,1-1,-1 1,0-1,1 1,-1-1,0 1,0-1,21-39,-18 33,14-31,2 1,1 2,2 0,1 0,1 2,2 2,2 0,1 1,1 1,-27 27,-1-1,1 0,-1 1,1-1,0 1,0 0,0 0,1 0,-1 0,0 0,1 1,-1-1,1 1,-1 0,1 0,-1 1,1-1,0 1,0-1,-1 1,1 0,0 1,-1-1,1 1,0 0,-1-1,1 1,0 1,-1-1,0 1,1-1,-1 1,0 0,0 0,0 0,0 1,0-1,0 1,-1-1,1 1,-1 0,0 0,0 0,2 3,29 135,-29-120,-1 0,-1-1,-1 1,-1 0,-1 0,0 0,-3 5,4-25,-1 1,1 0,0 0,-1-1,1 1,0 0,0-1,0 1,0 0,0 0,0-1,1 1,-1 0,0 0,1-1,0 1,-1 0,1-1,0 1,0-1,0 1,0-1,0 0,0 1,0-1,0 0,1 0,-1 1,8-2</inkml:trace>
  <inkml:trace contextRef="#ctx0" brushRef="#br0" timeOffset="450.44">1073 626,'-3'-2,"0"-1,0 1,-1-1,1 1,-1 0,1 0,-1 1,0-1,0 1,0 0,1 0,-1 0,-1 0,1 1,0-1,0 1,0 0,0 0,0 1,0-1,0 1,0 0,0 0,0 1,0-1,1 1,-1-1,0 1,1 0,-1 1,-2 1,-6 4,0 1,1 0,0 1,0 0,1 1,0 0,1 1,-3 4,7-6,0 0,0 0,1 0,0 0,0 1,2 0,-1 0,1 0,1 0,0 0,0 0,1 0,1 0,0 2,-1-10,1 0,0 0,0 0,0 0,0 0,1 0,-1-1,1 1,0 0,0-1,-1 0,2 1,-1-1,0 0,0 0,1 0,-1 0,1-1,-1 1,1-1,0 1,0-1,0 0,-1 0,1 0,0 0,0-1,0 1,1-1,-1 0,0 0,0 0,0 0,0 0,0-1,0 0,0 1,0-1,0 0,0 0,-1-1,1 1,0 0,-1-1,1 0,0 0,-1 0,0 0,0 0,2-2,14-10,-1 0,0-1,-2-1,0-1,0 0,4-9,1 1,111-148,-130 172,0-1,0 1,0 0,0 0,0 0,1 0,-1 0,0 0,1 1,-1-1,0 0,1 1,-1-1,1 1,-1-1,1 1,-1-1,1 1,-1 0,1 0,-1 0,1 0,-1 0,1 0,-1 1,1-1,-1 0,1 1,-1-1,1 1,-1-1,0 1,1 0,-1 0,0 0,1-1,-1 1,0 0,0 1,0-1,0 0,0 0,0 0,0 1,0-1,-1 0,1 1,0-1,-1 0,1 1,-1-1,0 1,1-1,-1 1,0-1,0 1,0-1,0 1,0 0,0-1,7 56,-8-46,1-1,0 0,0 1,1-1,1 1,0-1,0 0,1 0,0 0,1 0,0-1,1 1,0-1,0 0,1 0,0-1,0 0,1 0,0 0,1-1,0 0,0 0,6 3,8-1</inkml:trace>
  <inkml:trace contextRef="#ctx0" brushRef="#br0" timeOffset="851.879">1469 570,'12'12,"0"1,0 1,-2 0,0 0,0 1,-1 0,-1 1,-1 0,0 0,-1 0,-1 1,1 5,25 86,-31-108,0 1,0-1,0 1,1-1,-1 1,0-1,0 1,1-1,-1 1,0-1,1 0,-1 1,1-1,-1 0,0 1,1-1,-1 0,1 1,-1-1,1 0,-1 0,1 0,-1 1,1-1,-1 0,1 0,-1 0,1 0,-1 0,1 0,0 0,-1 0,1 0,-1 0,1 0,-1 0,1-1,-1 1,1 0,-1 0,1 0,-1-1,1 1,-1 0,1-1,-1 1,0 0,1-1,-1 1,0-1,1 1,-1-1,0 1,1 0,-1-1,0 1,0-1,1 1,-1-1,0 0,0 1,0-1,0 1,0-1,17-39,-16 37,73-203,-73 203,-1 1,1 0,0 0,0-1,0 1,0 0,0 0,0 0,1 0,-1 1,1-1,-1 0,1 0,0 1,0-1,-1 1,1 0,0-1,0 1,0 0,1 0,-1 0,0 1,0-1,0 0,1 1,-1-1,0 1,1 0,-1 0,0 0,1 0,1 1,6 8</inkml:trace>
  <inkml:trace contextRef="#ctx0" brushRef="#br0" timeOffset="4833.087">1920 683,'17'6,"0"0,0-1,0-1,1-1,0 0,-1-1,1-1,0-1,0 0,4-2,-16 2,0-1,1 0,-1 0,0 0,0-1,0 0,-1 0,1 0,0-1,-1 0,1 0,-1 0,0-1,0 0,-1 0,1 0,-1 0,1-1,-1 0,-1 0,1 0,-1 0,0 0,0-1,0 1,-1-1,0 0,0 0,0 0,-1 0,0 0,0-6,-2 9,0-1,0 0,-1 1,0 0,1-1,-1 1,0 0,-1 0,1 0,0 0,-1 0,0 0,1 1,-1-1,0 1,0 0,-1 0,1 0,0 0,-1 1,1-1,-1 1,0 0,1 0,-1 0,0 1,1-1,-1 1,-110 2,105 0,-1 0,0 1,1 1,0 0,0 0,0 0,0 1,1 1,0-1,0 1,0 1,1 0,0 0,0 0,1 1,0-1,0 2,0-1,1 1,1 0,0 0,-1 2,2-6,1 0,0 0,0 1,0-1,1 0,0 1,0-1,0 1,1-1,0 1,0-1,0 1,1-1,-1 1,1-1,1 1,-1-1,1 0,0 1,0-1,0 0,4 4,6 3,0 0,1-1,1 0,0-1,0-1,1 0,0-1,1 0,-1-1,1-1,1-1,-1 0,1-1,0-1,0-1,0 0,0-1,15-1,19-5,-32-1</inkml:trace>
</inkml:ink>
</file>

<file path=ppt/ink/ink5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8,'-1'-1,"1"0,-1 1,0-1,1 1,-1-1,0 1,0-1,1 1,-1-1,0 1,0 0,0-1,0 1,0 0,0 0,1 0,-1 0,0 0,0 0,0 0,0 0,0 0,0 0,0 0,0 1,1-1,-1 0,0 1,0-1,0 0,0 1,1-1,-1 1,0-1,0 1,1 0,-1-1,1 1,-1 0,0-1,1 1,-1 0,1 0,0 0,-1-1,1 1,0 0,-1 1,-16 42,1 151,-1 38,-11-35,28-178,1-13,-1 0,0 0,0 0,0 0,-1 0,-1 0,1 0,-1 0,0-1,0 1,-1 0,-1 2,-4-17,6-5</inkml:trace>
</inkml:ink>
</file>

<file path=ppt/ink/ink5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7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0 147,'29'-10,"14"-7,5-2,-2 3,-3 4,-4 4,-4-1,-3 1,-3 1,-1 3,0 1,-1 2,1 0,-1 1,1-4,0-2,0-5,-5 0</inkml:trace>
</inkml:ink>
</file>

<file path=ppt/ink/ink5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8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0,'-16'154,"6"1,8 47,3 22,-1-222,0 0,0-1,0 1,0 0,0-1,0 1,0 0,1-1,-1 1,0 0,1-1,0 1,-1-1,1 1,0-1,0 1,0-1,0 1,0-1,0 0,0 0,0 0,1 1,-1-1,0 0,1 0,-1-1,1 1,-1 0,1 0,0-1,-1 1,1-1,-1 1,1-1,0 0,-1 0,1 0,0 0,0 0,-1 0,1 0,0 0,-1-1,1 1,-1-1,1 1,0-1,-1 1,1-1,-1 0,1 0,-1 0,0 0,1 0,-1 0,0 0,0-1,0 1,0 0,0-1,0 1,0 0,0-1,0 0,94-104,-67 81,-20 16,1 1,-1 0,1 0,1 1,0 0,-1 1,2 0,-1 0,1 1,0 1,0 0,0 0,1 1,-9 2,-1 1,0 0,0 0,1 0,-1 0,0 1,0-1,1 0,-1 1,0 0,0-1,0 1,0 0,0 0,0 0,0 0,0 1,0-1,-1 0,1 1,0 0,-1-1,1 1,-1 0,0-1,1 1,-1 0,0 0,0 0,0 0,0 0,-1 1,1-1,-1 0,1 0,-1 0,0 1,0-1,0 0,0 2,-10 93,7-89,2-5,-1 0,1 1,0-1,-1 1,2-1,-1 1,0-1,1 1,0-1,0 1,0 0,0-1,0 1,1 0,-1-1,1 1,0-1,0 1,1-1,0 2,8 6</inkml:trace>
</inkml:ink>
</file>

<file path=ppt/ink/ink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8:44.56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25 0,'-14'15,"5"4,8-6,10-4,3-10,-1-3</inkml:trace>
</inkml:ink>
</file>

<file path=ppt/ink/ink5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8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260 421,'-47'39,"22"-20,1 1,1 1,0 1,2 0,0 2,2 1,1 0,-2 5,19-28,-1-1,1 0,-1 1,1-1,0 1,-1 0,1-1,0 1,0 0,0 0,0 0,0 0,1 0,-1 0,1 0,-1 0,1 0,0 0,0 0,-1 0,1 0,1 0,-1 0,0 0,1 0,-1 0,1 0,-1 0,1 0,0 0,0 0,0 0,0 0,0-1,0 1,0 0,1-1,-1 1,1-1,-1 1,1-1,-1 0,1 0,0 0,0 0,0 0,0 0,-1 0,1 0,0-1,0 1,0-1,1 1,-1-1,13-6,0 0,0 0,-1-2,0 0,0 0,-1-1,0-1,0 0,-1-1,-1-1,0 1,0-2,2-4,83-93,-96 109,1 0,-1 1,0-1,1 0,-1 0,1 1,-1-1,1 1,-1-1,1 0,0 1,-1-1,1 1,0-1,-1 1,1-1,0 1,0 0,-1-1,1 1,0 0,0 0,0 0,-1-1,1 1,0 0,0 0,0 0,-1 0,1 0,0 0,0 1,0-1,0 0,-1 0,1 1,0-1,0 0,-1 1,1-1,0 1,-1-1,1 1,0-1,-1 1,1-1,-1 1,1 0,-1-1,1 1,-1 0,1-1,-1 1,0 0,1 0,-1-1,0 1,1 0,-1 0,0 0,0 0,-4 57,3-48,-1-6,1-1,0 0,0 1,0-1,0 1,0 0,1-1,0 1,0-1,0 1,0 0,0-1,1 1,0 0,-1-1,1 1,1-1,-1 0,0 1,1-1,0 0,-1 0,1 0,1 0,-1 0,0 0,1-1,-1 1,1-1,0 1,0-1,0 0,0 0,0 0,0-1,1 1,-1-1,0 0,1 0,-1 0,1 0,0-1,-1 1,2-1,10-4,0-1,-1 0,1-1,-1-1,-1 0,1-1,-1 0,-1-1,0-1,0 0,1-2,-3 4,135-153,-121 130,-1 1,-2-1,-1-1,-1-1,-2 0,-2-1,0-1,-3-1,7-31,-18 65,1 0,-2 0,1 0,0 0,0 0,-1 0,1 0,-1-1,1 1,-1 0,0 0,0-1,0 1,0 0,0 0,-1 0,1-1,-1 1,1 0,-1 0,0 0,0 0,0 0,0 0,0 0,-1 0,1 0,0 0,-1 1,1-1,-1 0,0 1,0 0,1-1,-1 1,0 0,0 0,0 0,0 0,0 0,-1 0,1 1,0-1,0 1,0 0,-1-1,1 1,-1 0,-2 1,1 0,-1 1,1-1,0 1,0 0,-1 0,1 0,0 0,1 1,-1 0,0 0,1 0,0 0,0 0,0 1,0-1,0 1,0 0,1 0,0 0,0 0,0 0,0 1,1-1,0 0,0 1,0 1,-6 131,9-110,-2-10,0 13,1-1,2 1,1-1,1 0,1 0,4 5,1 2,-8-23,0 0,1 0,1-1,0 1,1-1,0 0,0-1,1 0,1 0,0 0,1-1,0 0,8 7,-17-17,0 1,1-1,-1 0,1 1,-1-1,0 0,1 1,-1-1,1 0,-1 1,0-1,1 0,-1 0,1 0,-1 0,1 0,-1 1,1-1,-1 0,1 0,-1 0,1 0,-1 0,1 0,-1 0,1-1,-1 1,1 0,-1 0,1 0,-1 0,1-1,-1 1,1 0,-1-1,0 1,1 0,-1 0,1-1,-1 1,0-1,1 1,-1 0,0-1,0 1,1-1,-1 1,0-1,0 1,0-1,0 1,1-1,-1 1,0-1,0 1,0-1,0 1,0-1,0 1,0-1,0 1,0-1,-1 1,1-1,0 1,0-1,0 1,-1-1,0-14</inkml:trace>
</inkml:ink>
</file>

<file path=ppt/ink/ink5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9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0,'57'0,"29"0,5 0,-4 0,-12 0,-13 0,-13 0,-10 0,-7 0,-9 0</inkml:trace>
</inkml:ink>
</file>

<file path=ppt/ink/ink5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4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1 111,'0'-1,"0"0,0 0,1 0,-1 0,1 1,-1-1,0 0,1 0,0 1,-1-1,1 0,-1 1,1-1,0 1,-1-1,1 0,0 1,0 0,-1-1,1 1,0-1,0 1,0 0,0 0,-1-1,1 1,0 0,0 0,0 0,0 0,0 0,0 0,0 0,-1 0,1 1,0-1,0 0,0 0,0 1,-1-1,1 1,0-1,0 0,-1 1,1 0,0-1,0 1,-1-1,1 1,-1 0,1-1,-1 1,1 0,-1 0,1-1,-1 2,35 52,-30-43,172 266,-134-227,-23-93,-5-17,-9 30,2 1,1 0,1 0,1 1,2 0,2-2,92-139,-94 145</inkml:trace>
</inkml:ink>
</file>

<file path=ppt/ink/ink5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4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97,'313'0,"-146"26,-167-26,1 0,-1 0,1 1,0-1,-1 0,1 0,0 0,-1 1,1-1,0 0,-1 0,1 0,0 0,-1 0,1-1,0 1,-1 0,1 0,-1 0,1 0,0-1,-1 1,1 0,0-1,-1 1,1 0,-1-1,1 1,-1-1,1 1,-1-1,0 1,1-1,-1 1,1-1,-1 1,0-1,1 0,-1 1,0-1,0 0,0 1,0-1,1 1,-1-1,0 0,0 1,0-1,0 0,0 1,0-1,-1 0,1 1,0-1,0 0,0 1,-1-1,1 0,0 1,-28-37,20 28,-15-31,20 24</inkml:trace>
</inkml:ink>
</file>

<file path=ppt/ink/ink5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0 104,'1'0,"-1"0,0 1,1-1,-1 0,1 0,-1 0,0 0,1 0,-1 0,1 0,-1 0,0 0,1 0,-1 0,1 0,-1 0,0-1,1 1,-1 0,1 0,-1 0,0 0,1-1,-1 1,0 0,1 0,-1-1,0 1,0 0,1-1,-1 1,0 0,0-1,1 1,-1 0,0-1,0 1,0-1,0 1,0 0,0-1,1 1,-1-1,0 1,0 0,0-1,0 1,0-1,-1 1,1 0,0-1,0 1,0-1,0 1,0 0,0-1,-1 1,1 0,0-1,0 1,-1 0,1-1,0 1,0 0,-1-1,1 1,40 5,-36-5,85 9,-1-3,1-5,3-4,36 1,-27 1,-101 1,0 0,1 0,-1 0,1 0,-1 0,1 0,-1 0,1 0,-1 0,1 0,-1-1,1 1,-1 0,0 0,1 0,-1-1,1 1,-1 0,0-1,1 1,-1 0,0-1,1 1,-1 0,0-1,0 1,1-1,-1 1,0-1,0 1,0-1,0 1,1 0,-1-1,0 1,0-1,0 1,0-1,0 1,0-1,0 1,0-1,-1 1,1-1,0 1,0-1,0 1,0 0,-1-1,1 1,0-1,0 1,-1-1,1 1,0 0,-1-1,1 1,0 0,-1-1,1 1,-1 0,1 0,0-1,-1 1,1 0,-1 0,-27-21,-70-31,81 43</inkml:trace>
</inkml:ink>
</file>

<file path=ppt/ink/ink5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5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83,'1'-2,"1"0,-1 0,1 0,-1 0,1 1,0-1,0 0,-1 1,1 0,0-1,0 1,1 0,-1 0,0 0,0 0,0 1,1-1,-1 1,0-1,1 1,-1 0,0 0,1 0,-1 0,1 0,0 0,338-3,-267 3,-62 0</inkml:trace>
  <inkml:trace contextRef="#ctx0" brushRef="#br0" timeOffset="271.087">29 252,'14'0,"15"0,7 0,2 0,-1 0,-1 0,-3 0,-1 0,-2 0,-2 0,1 0,-2 0,1 0,0 0,0 0,-5 0</inkml:trace>
  <inkml:trace contextRef="#ctx0" brushRef="#br0" timeOffset="1289.671">734 421,'320'-143,"-297"132,-1-1,0-1,-1-1,-1-1,0 0,-2-2,1 0,-2-1,0-1,-1 0,10-18,-26 36,1 0,0 0,-1 0,1 0,-1-1,0 1,1 0,-1 0,0 0,0-1,1 1,-1 0,0 0,0-1,-1 1,1 0,0 0,0-1,0 1,-1 0,1 0,-1 0,1 0,-1-1,1 1,-1 0,0 0,0 0,1 0,-1 0,0 1,0-1,0 0,0 0,0 0,0 1,0-1,0 1,0-1,0 1,-1-1,1 1,0-1,0 1,0 0,-1 0,1 0,0 0,0 0,-1 0,1 0,0 0,0 0,-1 0,1 1,0-1,0 0,0 1,0-1,0 1,-1 0,1-1,0 1,0 0,0-1,0 1,1 0,-1 0,0 0,0 1,-10 1,0 1,1 0,0 1,0 0,0 1,1 0,0 0,0 1,0 0,1 1,0 0,0 0,1 1,0 0,1 0,0 0,0 1,1 0,0 0,1 1,0-1,-1 9,5-16,-1 0,1 0,1 1,-1-1,0 0,1 0,0 0,0 0,0 0,0 0,0 0,1 0,-1 0,1 0,-1-1,1 1,0 0,0-1,1 0,-1 1,0-1,1 0,-1 0,1-1,0 1,0 0,-1-1,1 0,0 1,0-1,0 0,1-1,0 1,109 10,-87-10,0-2,0 0,-1-2,1-1,-1-1,1-1,-1-1,-1-1,0-1,0-1,9-7,11-10,-1-3,-2-2,-1-1,11-14,-52 48,0-1,0 0,0 0,0 0,0 1,0-1,0 0,0 0,0 0,0-1,0 1,0 0,0 0,0-1,0 1,0 0,0-1,0 1,0-1,0 1,0-1,1 1,-1-1,0 0,0 1,1-1,-1 0,0 0,1 0,-1 0,1 1,-1-1,1 0,-1 0,1 0,0 0,-1 0,1 0,0 0,0 0,0 0,0 0,0 0,0 0,0 0,0 0,0 0,0 0,0 0,1 0,-1 0,0 0,1 0,-1 0,1 0,-1 0,1 0,0 0,-1 1,1-1,0 0,-1 0,1 1,0-1,0 0,-11 4,1 0,-1 0,0 1,1 1,0-1,0 1,0 1,1 0,-1 0,2 0,-6 6,10-9,0 0,0 0,0 1,0-1,1 1,0 0,-1-1,1 1,1 0,-1 0,0 1,1-1,0 0,0 0,0 1,1-1,-1 0,1 1,0-1,0 1,1-1,-1 0,1 1,0-1,0 0,1 0,-1 1,1-1,3 1,0 0,1-1,-1 1,1-1,0 0,0 0,0-1,1 0,-1 0,1-1,0 1,-1-2,1 1,0-1,0 0,0 0,0 0,1-1,-1-1,0 1,0-1,0 0,0 0,1-2,17 2,0 0,-1-1,0-1,0-2,0 0,0-1,-1-1,0-2,-1 0,0-1,0-1,-1-2,0 0,-1-1,-1 0,0-2,-1 0,1-3,-13 12,-3 5,0 0,-1 1,0-1,1 0,-1 0,0-1,0 1,0 0,0-1,0 1,-1-1,1 0,-1 1,0-1,0 0,0 0,0 0,0 0,0 0,-1 0,0 0,1 0,-1 0,0 0,-1 0,1-3,-4 5,0 1,0-1,0 1,-1 0,1 0,0 0,0 1,0 0,0-1,0 1,1 0,-1 1,0-1,0 1,1 0,-1 0,1 0,-1 0,1 0,0 1,0 0,0 0,0-1,1 2,-1-1,2-2,-8 6,-1 1,2 1,-1 0,1 0,0 0,1 1,0 0,1 1,0-1,1 1,0 1,1-1,0 0,0 1,1 0,1 0,0 0,1 0,0 0,4-5,0-1,0 0,0-1,1 1,0-1,0 1,1-1,0 0,-1-1,2 1,-1-1,0 0,1 0,0-1,0 0,0 0,0 0,0-1,1 1,-1-2,1 1,-1-1,1 0,0 0,-1-1,1 1,0-2,0 1,-1-1,1 0,0 0,-1-1,1 0,-1 0,0 0,2-2,46-58,-46 46</inkml:trace>
</inkml:ink>
</file>

<file path=ppt/ink/ink5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9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12 178,'-10'271,"9"-239,12-44,57-165,-42 135,1 0,2 2,2 2,2 0,16-13,-45 47,1 0,0 0,0 1,0-1,0 1,0 0,1 0,0 1,-1 0,1 0,0 0,0 1,0-1,0 1,0 1,0-1,3 1,-6 2,0 0,-1 0,1 0,-1 0,1 1,-1-1,0 1,0 0,0-1,-1 1,1 0,-1 0,1 0,-1 0,0 0,0 0,0 0,-1 1,1-1,-1 0,0 0,0 1,0 2,3 13,4 9,-2-3</inkml:trace>
</inkml:ink>
</file>

<file path=ppt/ink/ink5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9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1 135,'33'0,"31"0,9 0,-3 0,-9 0,-9 0,-10 0,-16 0,-13-5,-13-1,-6-5,-8 0,-1-4,-3-3,2-4,3-3,4 3</inkml:trace>
</inkml:ink>
</file>

<file path=ppt/ink/ink5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8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0,'-33'34,"-22"20,-5 7,3-4,5-5,8-13,6-7,5-10,3-8,6-7</inkml:trace>
  <inkml:trace contextRef="#ctx0" brushRef="#br0" timeOffset="266.314">60 29,'2'0,"1"-1,-1 1,0 0,1 0,-1 0,0 0,1 1,-1-1,0 1,0-1,1 1,-1 0,0 0,0 0,0 0,0 0,0 0,0 0,0 1,-1-1,1 1,0 0,0 0,174 161,-59-43,-105-105</inkml:trace>
</inkml:ink>
</file>

<file path=ppt/ink/ink5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09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463 616,'-35'5,"0"1,0 2,1 1,0 2,1 1,1 2,-1 1,2 1,0 2,0 3,-51 68,80-86,0 1,0 0,0-1,0 1,1 0,0 0,0 0,0 0,0 0,0 0,1 1,0-1,0 0,0 0,0 0,1 0,0 1,0-1,0 0,0 0,0 0,1-1,0 1,0 0,0 0,0-1,1 2,4 0,0 0,-1-1,1 0,1-1,-1 1,0-1,1-1,0 1,-1-1,1-1,0 1,0-1,0-1,0 1,0-2,0 1,0-1,0 0,0 0,0-1,0 0,0-1,-1 0,1 0,1-1,31-18,-2-1,0-2,-1-2,-2-1,-1-2,28-31,-10 12,-52 49,1-1,-1 1,0-1,1 1,-1 0,1-1,-1 1,0-1,1 1,-1 0,1-1,-1 1,1 0,-1 0,1-1,0 1,-1 0,1 0,-1 0,1 0,-1 0,1-1,-1 1,1 0,0 0,-1 1,1-1,-1 0,1 0,-1 0,1 0,0 0,-1 1,1-1,-1 0,1 0,-1 1,1-1,-1 0,0 1,1-1,-1 1,1-1,-1 0,0 1,1-1,-1 1,0-1,1 1,-1-1,0 1,0-1,0 1,1 0,-1-1,0 1,0-1,0 1,0-1,0 1,0 0,0-1,0 1,0-1,0 1,-1-1,1 1,0 52,-1-44,0 0,0 1,0-1,0 0,1 1,1-1,0 0,0 1,1-1,0 0,0 0,1 0,0 0,1-1,0 1,0-1,1 0,0 0,0 0,1-1,0 0,0 0,1 0,-2-3,1 0,-1-1,1 0,0 0,0 0,0-1,1 0,-1 0,0 0,1-1,0 0,-1 0,1-1,-1 1,1-2,0 1,-1-1,1 0,-1 0,1-1,-1 1,0-1,1-1,1-1,14-8,-1 0,-1-2,0 0,-1-2,0 0,-1-1,-1-1,-1 0,-1-1,0-1,4-10,20-21,-1 3,-2-1,-2-1,-3-2,-1-2,13-38,-30 61,-1 0,-1 0,-2-1,-2 0,-1-1,-1 1,-2-1,0-13,-14-11,11 56,0 0,-1 0,1 0,0 0,-1-1,1 1,-1 0,1 0,-1 0,1 0,-1 0,0 0,1 0,-1 0,0 1,0-1,0 0,0 0,0 0,0 1,0-1,0 1,0-1,0 1,0-1,0 1,0-1,0 1,0 0,-1 0,1 0,0 0,0 0,0 0,0 0,-1 0,1 0,0 0,0 0,0 1,0-1,0 1,-1-1,1 1,-11 8,0 0,1 1,0 0,1 1,0 0,0 0,1 1,1 1,0 0,1 0,-1 2,-23 50,2 1,4 1,2 1,3 0,4 2,2 1,-1 38,13-97,1-1,0 0,0 1,1 0,1-1,0 0,1 1,0-1,0 0,1 1,1-1,0-1,0 1,1-1,1 1,0-1,0-1,1 1,0-1,0-1,1 1,0-1,1 0,0-1,0 0,3 1,1-2,1 0,-1-1,1-1,0 0,1-1,-1 0,1-1,-1-1,1 0,0-1,-1-1,1 0,-1-1,1-1,-1 0,0-1,0 0,0-1,0-1,-1 0,0-1,0 0,-1-1,0 0,0-1,-1-1,0 1,-1-2,0 0,0 0,-2 0,1-2,-1 1,-1-1,4-7,-8 13,1-1,-1 1,0-1,-1 0,0 1,0-1,-1 0,0 0,0 0,-1-1,0 1,0 0,-1 0,0 0,0 0,-1 0,0 0,0 1,-1-1,0 1,-1-1,0 1,0 0,0 0,-1 1,0-1,0 1,0 0,-1 0,0 1,0 0,-1 0,1 0,-1 1,0 0,0 0,-1 0,1 1,-1 1,-1-1,-8-3,-1 1,0 1,0 1,0 0,0 1,0 1,-1 1,1 1,0 0,0 1,-1 1,2 1,-1 1,0 0,1 1,0 1,0 1,1 0,0 1,-4 3,0 7</inkml:trace>
  <inkml:trace contextRef="#ctx0" brushRef="#br0" timeOffset="405.299">1874 587,'-14'12,"0"0,2 1,-1 0,1 1,1 1,1 0,0 0,1 1,0 0,1 0,1 1,1 0,0 1,2-1,-1 1,1 9,4-23,0 0,0 1,1-1,0 0,0 0,0 1,0-1,1 0,-1 0,1 0,0-1,0 1,0 0,1-1,-1 1,1-1,0 0,0 0,0 0,1 0,-1-1,1 1,-1-1,1 0,0 0,0 0,0 0,0-1,0 1,0-1,0 0,0-1,2 1,2 1,1-1,0 0,-1 0,1-1,0 0,-1-1,1 0,0 0,-1-1,1 0,-1-1,0 1,0-2,0 1,0-1,2-2,-3-1,0 0,-1-1,0 0,-1 0,1 0,-1-1,-1 0,0 0,0 0,-1-1,0 1,-1-1,0 0,0 1,-1-1,0 0,-1 0,0 0,0 0,-1 0,-2-5,2 8,0-1,-1 1,0 0,0 0,0 0,-1 1,0-1,-1 1,1-1,-1 1,-1 0,1 0,-1 1,0-1,0 1,0 0,-1 1,0-1,0 1,-3-1,-15-7</inkml:trace>
  <inkml:trace contextRef="#ctx0" brushRef="#br0" timeOffset="1134.817">2213 673,'-1'3,"-5"7,1 0,0 0,1 1,0 0,1-1,0 1,1 1,0-1,1 0,0 0,0 1,1-1,1 0,0 0,1 1,0-1,0 0,4 8,-5-16,1-1,0 1,-1-1,1 0,0 0,0 0,0 0,0 0,1 0,-1 0,0-1,1 1,-1-1,1 0,0 1,-1-1,1 0,0-1,0 1,-1 0,1-1,0 0,0 0,0 0,0 0,0 0,-1 0,1-1,0 1,0-1,2-1,87-42,-71 32,123-108,-85 67,-58 54,1-1,-1 0,1 1,-1 0,0-1,1 1,-1 0,0-1,1 1,-1 0,0 0,0 0,0 0,0 0,0 0,0 0,0 1,0-1,0 0,0 1,-1-1,1 0,0 1,-1-1,1 1,-1-1,0 1,0-1,1 1,-1-1,0 1,0-1,0 1,-1-1,1 1,4 12,-3-9,1 1,0-1,0 0,1 0,-1 0,1 0,1 0,-1-1,0 1,1-1,0 0,0 0,0 0,1-1,-1 1,1-1,0 0,0 0,0-1,0 1,0-1,1-1,-1 1,1-1,-1 1,1-1,-1-1,1 1,0-1,-1 0,1-1,0 1,-1-1,6-1,8-6,1 0,-1-1,-1-1,0 0,0-2,-1 0,-1-1,0-1,-1 0,0-1,-1 0,8-13,6-4,-1-1,-2-1,-1-1,-1-1,-3-1,-1-1,-1-1,-3-1,-1 0,-2-1,-1 0,-3 0,-1-1,0-21,-15 4,8 58,-1 0,1-1,-1 1,1 0,-1 0,1 0,-1 0,0 0,1 0,-1 0,0 0,0 0,0 0,1 0,-1 1,0-1,0 0,0 1,-1-1,1 1,0-1,0 1,0-1,0 1,0 0,-1-1,1 1,0 0,0 0,0 0,-1 0,1 0,0 0,0 0,-1 0,1 1,0-1,0 0,0 1,0-1,0 1,-1 0,1-1,0 1,0 0,0 0,-7 5,1 1,-1 0,1 1,0 0,1 0,0 0,0 1,1 0,0 0,1 0,0 1,0-1,1 1,0 0,1 0,-1 7,-6 22,2 0,2 0,1 0,2 1,2-1,2 1,1 0,2-1,7 25,-5-39,1-1,1 0,1 0,1-1,1 0,1-1,9 10,36 41,-57-74,1 0,-1-1,0 1,-1 0,1 0,0 0,0-1,0 1,-1 0,1-1,-1 1,1-1,-1 1,1 0,-1-1,0 1,0-1,0 1,0-1,0 1,0-1,0 1,0-1,-1 1,1-1,-1 1,1-1,-1 1,1 0,-1-1,0 1,1 0,-1 0,0-1,0 1,0 0,0 0,-10-17</inkml:trace>
  <inkml:trace contextRef="#ctx0" brushRef="#br0" timeOffset="1382.366">2721 277,'43'10,"43"7,17 2,-5-3,-9-4,-10-4,-9-4,-12-2,-11-1,-8-1,-1-1,-3 0,-2 0,-2 1,-6-1</inkml:trace>
</inkml:ink>
</file>

<file path=ppt/ink/ink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8:44.81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1,'0'19,"5"7,1-2</inkml:trace>
</inkml:ink>
</file>

<file path=ppt/ink/ink5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02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58 471,'-1'-1,"0"1,0 0,0 0,-1 1,1-1,0 0,0 0,0 1,0-1,0 0,0 1,0-1,0 1,0-1,0 1,0 0,0-1,0 1,0 0,0 0,1-1,-1 1,0 0,1 0,-1 0,0 0,1 0,-1 0,1 0,0 0,-1 0,1 1,0-1,-1 0,1 0,0 0,0 0,0 0,0 1,0-1,1 0,-1 0,0 0,0 0,1 0,-1 0,0 0,1 1,-1 1,-31 311,30-293,9 87,-7-105,0 0,0 0,0 0,0 0,1-1,0 1,-1 0,1-1,0 1,0-1,0 1,1-1,-1 0,0 0,1 0,-1 0,1-1,0 1,0-1,0 1,-1-1,1 0,1 0,-1 0,0-1,0 1,0-1,0 1,0-1,0 0,2-1,12-2,-1-1,1-1,-1-1,-1 0,1-1,-1-1,0-1,-1 0,0 0,0-2,-1 1,0-2,-1 0,-1 0,0-1,0-1,-1 1,2-7,22-20,17-17,-49 57,-1 0,0 0,0 0,1 1,-1-1,0 1,0-1,0 1,1-1,-1 1,0 0,0-1,0 1,0 0,0 0,0 0,0 0,-1 0,1 0,0 0,0 0,-1 0,1 0,-1 0,1 0,-1 1,1-1,-1 0,0 0,0 1,1-1,-1 0,0 1,0-1,0 0,-1 0,1 1,0-1,0 0,-1 0,1 1,0-1,-1 0,0 0,2 7,0 2,1 17,1 0,1 0,1-1,2 0,1 0,9 22,-14-42,0-1,0 0,1 0,0-1,0 1,0-1,0 0,1 0,-1 0,1 0,0-1,0 0,0 0,1 0,-1-1,1 0,-1 0,1 0,0-1,0 1,0-2,0 1,0 0,0-1,0 0,0-1,2 0,5 0,0-1,-1-1,1 0,-1-1,0 0,0-1,0 0,-1-1,0 0,0-1,0 0,4-5,3-3,0-1,-1 0,0-2,-2 0,0 0,-1-2,-1 0,0 0,-2-1,-1-1,0 1,-2-2,0 1,-1-1,-2-1,0 1,-2-1,0 1,-2-1,0 0,-2 0,-1 0,0 1,-2-1,-1 1,-5-14,-4 14,10 41,8 0</inkml:trace>
  <inkml:trace contextRef="#ctx0" brushRef="#br0" timeOffset="4551.952">1384 132,'0'1,"0"-1,-1 1,1-1,0 1,0-1,-1 0,1 1,0-1,-1 1,1-1,-1 0,1 0,0 1,-1-1,1 0,-1 0,1 1,-1-1,1 0,-1 0,1 0,-1 0,1 0,-1 0,1 1,-1-1,1 0,-1-1,1 1,-1 0,1 0,-1 0,1 0,-1 0,1 0,0-1,-1 1,1 0,-1 0,1-1,-1 1,1 0,0-1,-1 1,1 0,0-1,-1 1,1 0,0-1,-1 1,1-1,0 1,0-1,0 1,-1-1,1 1,0 0,0-1,0 1,0-1,0 1,0-1,0 1,0-1,0 1,0-1,0 1,0-1,0 1,1-1,-11 45,8-29,-10 55,4 1,2-1,4 1,6 57,-2-3,-2 136,0-261,1-1,-1 1,1 0,-1-1,1 1,-1 0,1 0,0-1,-1 1,1 0,0 0,-1 0,1 0,-1 0,1 0,0 0,-1 0,1 0,0 0,-1 0,1 0,-1 0,1 1,0-1,-1 0,1 1,-1-1,1 0,-1 1,1-1,-1 0,1 1,-1-1,1 1,-1-1,1 1,-1-1,0 1,1-1,-1 1,0-1,0 1,1 0,-1-1,0 1,0 0,0-1,0 1,0-1,1 1,-1 0,-1-1,1 1,0 0,0-1,0 1,0-1,0 1,0 0,-1-1,1 1,0-1,-1 1,75-129,-57 101,1 1,2 0,0 2,2 0,0 2,2 0,0 1,1 2,16-9,-40 27,1 0,0 0,-1 0,1 0,0 0,0 1,0-1,0 1,0-1,0 1,-1-1,1 1,0 0,0 0,0 0,0 0,0 1,0-1,0 0,0 1,0-1,0 1,0 0,-1 0,1-1,0 1,-1 0,1 1,0-1,-1 0,1 0,-1 1,0-1,1 1,-1-1,0 1,0-1,0 1,0 0,0 0,0-1,-1 1,1 0,0 0,-1 0,0 0,1 0,-1 1,6 17,-1 1,0 0,-2 1,-1-1,0 1,-2-1,-1 22,2 53,3-73,2-5</inkml:trace>
  <inkml:trace contextRef="#ctx0" brushRef="#br0" timeOffset="5437.972">2457 640,'-18'1,"0"0,0 1,0 1,0 1,1 0,-1 1,1 1,0 1,1 1,0 0,0 1,0 0,1 1,1 1,0 1,0 0,1 0,1 1,0 1,1 0,0 1,1 1,-32 76,42-90,-1 1,1 0,0 0,0-1,0 1,0 0,0-1,1 1,-1 0,1-1,0 1,0-1,0 1,0-1,0 1,0-1,0 0,1 1,0-1,-1 0,1 0,0 0,0 0,0-1,0 1,0 0,0-1,1 1,-1-1,0 0,1 0,-1 0,1 0,-1 0,3 0,7 0,0 0,1-1,-1 0,0-1,0 0,0-1,1-1,-2 1,1-2,0 0,-1 0,1-1,-1-1,-1 0,1 0,-1-1,0 0,-1-1,1 0,6-8,5 0,174-158,-150 139,-44 36,0 0,1-1,-1 1,0 0,1 0,-1 0,0 0,0 0,0 1,0-1,0 0,0 0,0 1,-1-1,1 1,0-1,-1 0,1 1,-1-1,1 1,-1 0,0-1,0 1,0-1,0 1,0-1,0 1,0-1,0 1,0 0,-1-1,1 1,-1-1,1 1,-1-1,0 1,0 3,0 1,-1 0,1 0,0 0,1 0,-1 0,1 0,0 0,1 0,-1 0,1 0,0 0,1 0,-1 0,1 0,1 0,-1-1,1 1,0-1,0 0,0 0,1 0,0 0,0-1,0 1,0-1,1 0,0 0,0-1,0 1,0-1,4 2,3-4,0 0,-1-1,1 0,0-1,0 0,-1-1,1 0,-1-1,0 0,0-1,0 0,0-1,0 0,-1 0,0-1,0-1,3-3,11-10,0-1,-2-1,0-1,-2 0,0-2,-2-1,3-7,9-14,-2-2,-2-1,-3-1,-2-1,-2-1,9-40,-21 62,-1 0,-2-1,-1 1,-1-1,-2-29,0 59,1 0,-1 1,0-1,0 1,1-1,-1 0,0 1,0-1,-1 0,1 1,0-1,0 1,-1-1,1 0,-1 1,1-1,-1 1,0 0,0-1,0 1,0-1,0 1,0 0,0 0,0-1,0 1,0 0,-1 0,1 0,0 1,-1-1,1 0,-1 0,1 1,-1-1,1 1,-1-1,1 1,-1-1,0 1,1 0,-1 0,0 0,1 0,-1 0,1 0,-1 1,0-1,1 1,-1-1,1 1,-1-1,1 1,-1 0,1-1,-1 1,1 0,0 0,0 0,-1 0,1 1,0-1,0 0,0 0,0 1,-10 16,1 1,1 0,1 0,0 0,2 1,0 0,1 1,1-1,1 1,0 12,-6 24,2-21,1 0,1 1,3-1,1 1,1 0,2 0,2-1,1 1,8 26,76 176,-127-358,29 89,2 4</inkml:trace>
  <inkml:trace contextRef="#ctx0" brushRef="#br0" timeOffset="5617.02">2767 330,'58'14,"28"5,9-1,-1-3,-13-5,-10-3,-12-8,-7-4,-7-1,-7 0,-9 2</inkml:trace>
</inkml:ink>
</file>

<file path=ppt/ink/ink5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15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512 75,'-8'-8,"0"1,0 0,-1 1,1 0,-2 0,1 1,0 0,-1 1,0 0,0 0,0 1,-1 0,1 1,-1 0,1 1,-1 0,0 1,1 0,-1 0,0 1,1 1,-1 0,1 0,-9 4,3-2,0 1,1 1,0 1,0 0,1 0,-1 2,2 0,-1 0,2 2,-1-1,1 1,1 1,0 0,0 1,2 0,-1 1,1 1,5-9,1 1,0 0,0-1,0 1,1 1,0-1,0 0,1 0,0 1,0-1,1 1,-1-1,2 1,-1-1,1 1,0-1,1 0,0 1,0-1,1 0,-1 0,2 0,-1-1,1 1,0-1,0 0,0 0,1 0,0 0,0-1,1 0,0 0,-1 0,2-1,4 3,0-1,1-1,-1 0,1-1,0-1,0 0,0 0,0-1,0-1,0 0,1 0,-1-1,1-1,-1 0,0-1,0 0,8-3,8-6,0-2,-1 0,-1-2,0-1,-1-1,0-1,-2-1,0-1,11-14,-21 22,-1-1,-1 0,0-1,-1-1,-1 1,0-2,0 1,-2-1,0 0,-1-1,0 1,-2-1,1-6,-5 39,1 0,0 0,2 0,-1 0,2 0,0-1,1 1,1-1,0 0,1-1,0 1,1-1,1-1,0 1,1-2,1 1,0-1,0-1,1 0,0-1,4 2,-14-10,1 0,-1 0,0-1,1 1,0-1,0 1,-1-1,1 0,0 0,0 0,0-1,0 1,0-1,0 1,0-1,0 0,0 0,0 0,0-1,0 1,0-1,0 1,0-1,0 0,0 0,-1-1,4 0,5-10</inkml:trace>
</inkml:ink>
</file>

<file path=ppt/ink/ink5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16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0 155,'399'0,"-206"25,-95-5,-97-19,-1-1,1 1,-1-1,1 0,0 1,-1-1,1 0,0 0,-1 0,1 1,-1-1,1 0,0 0,-1 0,1 0,0 0,-1 0,1 0,0 0,-1 0,1-1,0 1,-1 0,1 0,0 0,-1-1,1 1,-1 0,1-1,-1 1,1-1,-1 1,1 0,-1-1,1 1,-1-1,1 1,-1-1,0 0,1 1,-1-1,0 1,1-1,-1 0,0 1,0-1,0 0,0 1,0-1,0 0,0 1,0-1,0 0,0 1,0-1,0 0,0 1,0-1,0 1,-1-1,1 0,0 1,-1-1,1 1,0-1,-1 0,1 1,0-1,-1 1,0-1,-30-38,-61-25,-15 3,108 61,-1-1,0 1,1 0,-1 0,0 0,0 0,1 0,-1 0,0-1,0 1,1 0,-1 0,0 0,0-1,1 1,-1 0,0 0,0-1,0 1,0 0,1 0,-1-1,0 1,0 0,0-1,0 1,0 0,0-1,0 1,0 0,0 0,0-1,0 1,0 0,0-1,0 1,0 0,0-1,0 1,0 0,0 0,-1-1,1 1,0 0,0-1,0 1,-1 0,16 2</inkml:trace>
</inkml:ink>
</file>

<file path=ppt/ink/ink5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16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1 672,'537'0,"-486"-5,-33-1</inkml:trace>
  <inkml:trace contextRef="#ctx0" brushRef="#br0" timeOffset="268.138">1 869,'24'9,"32"0,15-4,7-1,-7-2,-9-1,-12-5,-8-3,-8 0,-3 2,-4 1,-5 1</inkml:trace>
  <inkml:trace contextRef="#ctx0" brushRef="#br0" timeOffset="1338.039">1411 502,'-23'6,"1"0,-1 2,1 1,1 0,0 2,0 0,1 2,1 0,0 1,0 1,2 0,-15 18,28-30,1 1,0 1,0-1,0 0,0 1,1-1,0 1,0 0,0 0,1 0,-1 0,1 0,1 0,-1 0,0 0,1 1,0-1,1 0,-1 0,1 0,0 0,0 0,0 0,1 0,0 0,0 0,0 0,1-1,-1 1,1-1,0 0,0 0,1 0,-1 0,1 0,0-1,0 1,0-1,0 0,3 1,-1 1,1-1,0 0,0 0,0 0,1-1,-1 0,1 0,-1-1,1 0,0-1,0 1,0-1,0-1,0 0,0 0,0 0,0-1,0 0,0-1,0 0,0 0,-1-1,1 0,-1 0,0 0,0-1,2-2,7-4,-2-1,0-1,0 0,-1 0,-1-2,0 0,-1 0,0-1,-1 0,-1-1,0 0,-1 0,0-4,3-8,-2 0,0-1,-2 0,-1-1,-2 1,0-1,-3 0,0 0,-2 0,-1 0,-4-21,-33-65,37 113,1 0,-1 0,1 0,-1 0,0 0,0 1,0-1,-1 1,1-1,0 1,-1 0,0-1,0 2,1-1,-1 0,0 0,0 1,-1 0,1-1,0 1,0 0,-1 1,1-1,0 1,-1-1,1 1,-1 0,1 0,0 0,-1 1,1-1,0 1,-2 0,-2 5,0-1,1 1,0 0,0 0,1 0,-1 1,2 0,-1 0,1 0,0 1,0-1,1 1,0 0,0 0,1 0,0 1,0-1,1 0,0 1,1-1,0 1,0-1,1 3,1 9,1 0,2 0,-1-1,2 1,1-1,0 0,1-1,1 0,1 0,1-1,0 0,1-1,1 1,220 258,-201-258,-16-16</inkml:trace>
  <inkml:trace contextRef="#ctx0" brushRef="#br0" timeOffset="1786.111">2061 474,'11'45,"3"7,-2 1,-3 0,-2 1,-2 3,6 5,14-94,0-24,-3-2,-1 0,11-60,-24 91,0 3</inkml:trace>
  <inkml:trace contextRef="#ctx0" brushRef="#br0" timeOffset="2319.853">1891 192,'92'-14,"0"4,0 5,77 5,-192-17,9 11,1 0,1-1,-1-1,1 0,0 0,1-1,0 0,1-1,-1-1,2 1,0-2,-5-7,2-4</inkml:trace>
  <inkml:trace contextRef="#ctx0" brushRef="#br0" timeOffset="2836.477">989 954,'140'8,"1"-7,19-6,-136 4,597-32,-435 34,-161-1</inkml:trace>
  <inkml:trace contextRef="#ctx0" brushRef="#br0" timeOffset="3442.238">1411 1265,'-18'9,"0"1,0 1,1 1,0 1,1 0,1 1,0 1,1 0,1 1,0 0,1 1,1 1,1 0,-1 1,10-16,0 0,0 0,0 0,0 0,1 0,-1 1,1-1,0 0,0 0,0 0,0 0,1 1,-1-1,1 0,0 0,0 0,0 0,0 0,0 0,1 0,-1 0,1-1,0 1,0 0,0-1,0 0,0 1,0-1,1 0,-1 0,1 0,0 0,-1-1,1 1,0-1,1 1,3 1,1 0,0-1,0 1,0-2,0 1,0-1,0 0,1 0,-1-1,0-1,0 1,1-1,5-2,20-8,0-1,0-2,-1-2,-1 0,-1-3,0 0,-1-2,6-8,-22 19,-1-1,0-1,-1 0,0-1,-1-1,0 1,-1-2,-1 1,0-1,-1-1,-1 0,0 0,-1 0,-1-1,-1 1,0-1,-1-1,-1 1,0 0,-1 0,-1-1,-1 1,-1-1,0 1,-1 0,-2-6,4 18,0 0,-1 0,1 0,-1 0,0 0,0 1,-1-1,1 0,-1 1,0 0,0 0,-1 0,1 0,-1 0,0 1,0-1,0 1,0 0,-1 1,1-1,-1 1,1-1,-1 1,0 1,0-1,0 1,0 0,0 0,0 0,-1 1,1-1,0 1,0 1,0-1,0 1,-1 0,1 0,0 0,0 1,1 0,-1 0,0 0,0 0,-2 3,-3 5,0 1,1 0,1 1,0 0,0 0,2 1,-1 0,1 0,1 0,0 1,1 0,1 0,0 0,1 0,0 0,1 1,1-1,0 0,1 1,1-1,0 0,1 1,0-1,1-1,1 1,2 4,4 6,0-1,2 0,0 0,2-2,0 0,1 0,2-1,0-1,1-1,4 2,11 1,-21-17</inkml:trace>
  <inkml:trace contextRef="#ctx0" brushRef="#br0" timeOffset="3816.394">2258 982,'-16'88,"-3"-1,-4-1,-22 48,23-69,5 32,17-94,0 0,0 0,0-1,1 1,-1 0,1 0,0-1,0 1,0-1,0 1,0-1,0 1,1-1,-1 0,1 1,0-1,0 0,0 0,0 0,0-1,0 1,0 0,0-1,1 1,-1-1,1 0,-1 0,1 0,-1 0,1 0,0 0,-1-1,2 1,16 0,1 0,0-2,-1 0,1-1,-1-1,0 0,0-2,16-6,5-11,-29 8</inkml:trace>
  <inkml:trace contextRef="#ctx0" brushRef="#br0" timeOffset="4069.167">1976 1236,'39'0,"26"0,12 0,-1 0,-11 0,-10 0,-15 0</inkml:trace>
</inkml:ink>
</file>

<file path=ppt/ink/ink5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23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0 176,'10'-14,"2"0,-1 0,1 2,1-1,0 2,1 0,0 0,1 1,0 1,0 0,1 2,0-1,1 2,0 0,0 1,0 1,0 0,0 2,1 0,0 0,-10 1,-1 1,1 0,0 0,-1 0,1 1,0 0,-1 0,1 1,-1 0,1 1,-1-1,0 1,0 1,0-1,-1 1,1 0,-1 1,0 0,0 0,0 0,-1 1,0-1,0 1,0 0,-1 1,0-1,0 1,0 0,-1 0,2 7,-5 1,0-1,-2 0,1 0,-2 0,0-1,-1 1,0-1,-1 1,0-1,-1 0,-1-1,0 0,-1 0,0 0,0-1,-6 5,-86 101,75-92,1 0,2 2,1 1,1 1,1 1,-13 28,6 76,21-116</inkml:trace>
  <inkml:trace contextRef="#ctx0" brushRef="#br0" timeOffset="255.209">706 965,'-38'39,"-28"26,-6 8,8-4,10-14,15-12,9-12,10-7,3-8,4-7</inkml:trace>
  <inkml:trace contextRef="#ctx0" brushRef="#br0" timeOffset="501.195">283 1051,'24'24,"17"22,2 8,-1-5,-4-6,-2-5,-4-5,-2-8,-1-3,-1-6,0-5,-1 0,-4-1</inkml:trace>
</inkml:ink>
</file>

<file path=ppt/ink/ink5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30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433 142,'27'80,"-22"-49,6 31,-2 0,-4 1,-2-1,-3 1,-5 31,4-75,-1 0,-1 0,0 0,-2 0,0-1,-1 0,-1 0,0 0,-2-1,0 0,-1-1,0 0,-1 0,-1-1,-1-1,0 0,-1-1,0 0,-1-1,0-1,-1 0,0-1,-1-1,0 0,-1-1,1-1,-1-1,-1 0,1-2,-7 1,20-4,0-1,-1 1,1-1,-1 0,1-1,0 1,-1-1,1 0,0-1,-1 1,1-1,0 0,0 0,0-1,1 1,-1-1,1 0,-1-1,-3-2,-10-13</inkml:trace>
  <inkml:trace contextRef="#ctx0" brushRef="#br0" timeOffset="256.949">66 86,'48'0,"49"-5,18-1,-1-5,-10 0,-14 2,-12 2,-9-3,-13 1,-10 2,-9 2,-5 1,-4 3,-6 5,-2 2,-5 1</inkml:trace>
  <inkml:trace contextRef="#ctx0" brushRef="#br0" timeOffset="1784.15">828 763,'25'60,"-23"-50,1-1,-1 0,2 1,-1-1,1-1,0 1,1-1,0 1,1-1,0-1,0 1,0-1,1 0,0 0,0-1,1 0,0 0,0-1,0 0,1 0,-1-1,8 2,-6-7,1 0,-1-1,0 0,0-1,0 0,0-1,0 0,0 0,-1-1,0 0,0-1,-1 0,1 0,-1-1,0 0,-1-1,3-3,-6 7,132-133,-113 116,-9 38,-15-11,1 0,-1 1,1-1,0 0,0 0,1 1,0-1,0 0,1 0,-1 0,1 0,1 0,-1-1,1 1,0 0,0-1,0 0,1 0,0 0,0 0,0-1,1 1,-1-1,1 0,0-1,0 1,1-1,-1 0,1 0,-1 0,1-1,0 0,3 1,4-5,-1 0,0-1,0-1,0 1,0-2,-1 0,1 0,-1-1,-1 0,1-1,-1 0,0-1,-1 0,0-1,0 0,0 0,-1-1,5-9,78-67,-85 82,82-46,-86 49,1 0,-1 0,1 0,-1 1,1-1,-1 0,1 1,0 0,-1 0,1 0,0 0,-1 0,1 1,0-1,-1 1,1-1,-1 1,1 0,-1 0,1 0,-1 0,0 1,1-1,-1 1,0-1,0 1,0 0,0 0,0 0,-1 0,1 0,0 0,-1 0,0 1,1-1,1 4,-1 0,1 1,-1-1,0 1,0-1,-1 1,0 0,0-1,-1 1,0 0,0-1,0 1,-1 0,0 0,0-1,-1 1,0-1,0 1,0-1,-1 0,0 0,0 0,-1 0,1 0,-1-1,-1 0,1 0,-1 0,0 0,0-1,0 1,-1-1,-90 35,96-38,1 0,-1 0,1 0,-1 0,1-1,0 1,0 0,-1 0,1-1,0 1,0 0,0-1,0 1,0-1,0 1,0-1,0 0,0 1,0-1,0 0,0 0,0 1,0-1,0 0,0 0,0 0,0 0,0-1,0 1,0 0,1 0,-1-1,0 1,0 0,-1-1,1 1,1-1,37-2,0-1,0-2,-1-2,28-10,-52 15,13-5,1-1,-1-2,-1-1,0-1,-1-1,0-1,-1-1,-1-1,0-1,-1-1,-1-1,-1-1,-1-1,-1 0,-1-2,-1 0,-1-1,4-11,0 2,-1-2,-1 0,-3-1,0 0,-3-1,7-38,-18 29,0 46,0 0,0 0,0 1,0-1,0 0,0 0,0 1,0-1,-1 0,1 0,0 1,0-1,0 0,-1 1,1-1,-1 0,1 1,0-1,-1 1,1-1,-1 0,1 1,-1-1,1 1,-1-1,0 1,1 0,-1-1,0 1,1 0,-1-1,0 1,1 0,-1 0,0-1,0 1,1 0,-1 0,0 0,0 0,1 0,-1 0,0 0,1 0,-1 1,0-1,0 0,1 0,-1 1,0-1,1 0,-1 1,0-1,1 0,-1 1,1-1,-1 1,0 0,-7 8,1 0,-1 1,2-1,-1 2,1-1,1 1,0-1,1 2,0-1,0 0,1 1,-1 9,-2 17,1 1,3 0,0 0,3-1,2 6,-1 36,0-57,1-1,1 1,1-1,1 0,1 0,1-1,0 0,2 0,11 17,-21-37,0 0,0-1,0 1,0 0,0 0,0-1,0 1,0 0,0 0,0-1,1 1,-1 0,0 0,0-1,1 1,-1 0,1-1,-1 1,0 0,1-1,-1 1,1-1,0 1,-1-1,1 1,-1-1,1 1,0-1,-1 0,1 1,0-1,-1 0,1 1,0-1,0 0,-1 0,1 0,0 0,0 0,-1 0,1 0,0 0,0 0,-1 0,1 0,0 0,0 0,-1-1,1 1,0 0,0-1,-1 1,1 0,0-1,-1 1,1-1,-1 1,1-1,-1 1,1-1,-1 1,1-1,-1 0,1 1,-1-1,0 0,1 0,1-14,-1-1,0 1,-2-1,1 0,-2 1,0-1,-1 1,0 0,-1 0,-1 0,-1 0,0 1,0 0,-5-6,-1-9,7 15,-1 0,0 0,-1 1,-1-1,0 2,0-1,-1 1,-1 0,0 1,-1 0,0 1,-1 0,0 1,0 0,-1 1,0 0,0 1,-4-1,17 8,1 1,-1-1,0 1,0-1,0 1,0-1,0 1,0-1,0 1,0-1,0 1,-1-1,1 1,0-1,0 1,0-1,0 1,-1-1,1 1,0-1,-1 0,1 1,0-1,-1 0,1 1,0-1,-1 1,59 12,0-2,0-3,1-2,0-3,20-3,91-1,-145 1</inkml:trace>
</inkml:ink>
</file>

<file path=ppt/ink/ink5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38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307 417,'-169'277,"72"-105,68-135,28-38,1 1,-1 0,0 0,1-1,-1 1,1 0,-1-1,0 1,1-1,-1 1,1-1,-1 1,1-1,-1 1,1-1,0 0,-1 1,1-1,0 1,-1-1,1 0,0 1,0-1,0 0,0 0,-1 1,1-1,0 0,0 1,0-1,1 0,-1 1,0-1,0 0,0 0,0 1,1-1,-1 0,0 1,0-1,1 1,-1-1,1 0,-1 1,0-1,1 1,-1-1,1 0,15-38,1 1,1 1,2 0,2 1,4-2,3-2,2 1,1 1,2 2,2 2,36-28,-72 61,0 1,1-1,-1 0,1 0,-1 1,1-1,-1 0,1 1,0-1,-1 0,1 1,0-1,-1 1,1-1,0 1,0-1,0 1,-1 0,1-1,0 1,0 0,0 0,0 0,0 0,-1-1,1 1,0 0,0 0,0 1,0-1,0 0,0 0,0 0,-1 1,1-1,0 0,0 1,0-1,-1 1,1-1,0 1,0-1,-1 1,1-1,-1 1,1 0,0-1,-1 1,1 0,-1-1,1 1,-1 0,0 0,1 0,-1-1,0 1,0 0,1 0,-1 0,0 0,0 0,0 0,0 0,0-1,0 1,0 0,0 0,-1 0,1 0,0 0,0 75,-2-66,0 1,2-1,-1 0,1 1,0-1,1 1,1-1,-1 0,2 1,-1-1,1 0,1 0,0-1,0 1,1-1,0 0,1 0,0 0,7 7,-9-11,1-1,0 1,0-1,0 0,0 0,1-1,0 1,-1-1,1 0,0-1,1 0,-1 0,0 0,1 0,-1-1,1 0,-1-1,1 0,-1 0,1 0,-1 0,1-1,-1 0,1-1,-1 1,0-1,1-1,8-5,1-1,-1 0,-1-2,0 1,0-2,-1 0,-1-1,0 0,-1 0,0-1,-1-1,0 0,-2 0,1-1,-2 0,0 0,-1-1,-3 9,0 0,0 0,0 0,-1 0,0 0,-1 0,0 0,0-1,-1 1,0 0,0-1,-1-1,0 9,1 0,0 0,0 0,0 0,-1 1,1-1,-1 0,1 0,0 1,-1-1,1 0,-1 1,0-1,1 1,-1-1,0 0,1 1,-1-1,0 1,1 0,-1-1,0 1,0-1,1 1,-1 0,0 0,0 0,0-1,0 1,1 0,-1 0,0 0,0 0,0 0,0 0,0 1,1-1,-1 0,0 0,0 1,0-1,1 0,-1 1,0-1,0 1,1-1,-1 1,0-1,1 1,-1-1,1 1,-1 0,1-1,-1 1,1 0,-1-1,1 1,0 0,-1 0,1 0,0-1,-1 1,1 0,-8 15</inkml:trace>
  <inkml:trace contextRef="#ctx0" brushRef="#br0" timeOffset="402.763">1097 644,'7'2,"0"0,0 0,1 0,-1-1,0 0,1 0,-1-1,1 0,-1 0,1 0,-1-1,0-1,1 1,-1-1,0 0,0-1,0 0,0 0,-1 0,1-1,-1 0,0 0,0-1,0 0,0 0,-1 0,0 0,0-1,-1 0,1 0,-1 0,0-1,-1 1,0-1,0 0,0 0,-1 0,0 0,0-1,-1-4,0 10,-1 0,0-1,0 1,-1-1,1 1,0-1,-1 1,0 0,1-1,-1 1,0 0,0 0,0-1,0 1,-1 0,1 0,-1 0,1 1,-1-1,0 0,0 0,1 1,-1-1,0 1,0 0,-1-1,1 1,0 0,0 0,0 1,-1-1,1 0,-1 1,1-1,0 1,-1 0,1 0,-1 0,1 0,-1 0,1 0,-2 1,-101 29,94-24,1 0,0 0,0 1,0 0,1 1,0 0,1 0,0 1,0 0,1 1,0 0,0 0,1 1,3-6,0 1,0-1,1 0,0 0,0 1,1 0,0-1,0 1,0 0,0-1,1 1,0 0,0 0,1-1,-1 1,1 0,1-1,-1 1,1 0,0-1,0 0,0 1,1-1,0 0,0 0,0-1,4 5,1 0,0-1,1 0,1 0,-1 0,1-1,1-1,-1 0,1 0,0-1,0 0,1-1,-1-1,1 0,0 0,0-1,0 0,0-1,0-1,0 0,1 0,-1-1,0-1,0 0,1-1,66-18,-61 12</inkml:trace>
  <inkml:trace contextRef="#ctx0" brushRef="#br0" timeOffset="839.363">1605 615,'13'8,"1"-1,0 0,0-1,1-1,-1 0,1 0,1-2,-1 0,0-1,1 0,-1-1,1-1,11-1,-21 0,1-1,-1 1,0-1,0-1,0 1,0-1,0 0,0 0,-1 0,1-1,-1 0,0 0,0-1,0 1,-1-1,0 0,0 0,0 0,0-1,-1 1,0-1,0 0,-1 0,1 0,-1-1,0 1,-1 0,0-1,0 1,0-1,-1-1,0 6,-1-1,1 1,-1 0,0 0,1-1,-1 1,0 0,-1 0,1 0,0 0,0 0,-1 0,1 0,-1 0,0 1,0-1,1 1,-1-1,0 1,0 0,0-1,-1 1,1 0,0 0,0 1,0-1,-1 0,1 1,-1-1,1 1,0 0,-1 0,-1 0,-79 19,73-14,0 0,1 1,-1 0,1 0,1 1,-1 0,1 1,0 0,1 0,0 0,0 1,1 0,0 1,0-1,1 1,1 0,0 0,0 1,1 0,0-1,1 1,0 0,0 0,2 0,-1 0,1 0,2 9,-1-16,0 1,0-1,1 0,0 0,0 1,0-1,0 0,1-1,-1 1,1 0,0-1,0 0,1 1,-1-1,1-1,-1 1,1 0,0-1,0 0,0 0,0 0,0 0,1-1,-1 1,0-1,1 0,-1-1,3 1,3 0,1-1,0 0,0-1,0 0,0-1,0 0,-1 0,1-1,-1-1,0 0,4-2,269-133,-258 126</inkml:trace>
  <inkml:trace contextRef="#ctx0" brushRef="#br0" timeOffset="1289.907">2339 474,'-22'18,"1"0,0 2,2 1,0 0,2 1,0 1,1 0,2 2,-1 2,13-23,0 1,0-1,0 1,0 0,1 0,0 0,0 0,0 0,1 0,0 0,0 0,0 0,0 0,1 0,0 0,0 0,0 0,1 0,-1 0,1 0,0-1,1 1,-1-1,1 0,0 1,0-1,0 0,0-1,1 1,0-1,0 1,0-1,0 0,0-1,0 1,1-1,0 1,-1-1,1-1,0 1,3 0,2 0,0 0,0 0,0-1,0-1,1 1,-1-2,0 1,1-2,-1 1,0-1,0-1,0 0,-1 0,1-1,-1 0,1-1,-1 0,-1 0,7-6,16-12,-2-2,-1-1,-1-1,16-21,-23 24,0-1,-2-1,-1-1,-1 0,-1-1,-2 0,-1-1,-1-1,1-7,-7 22,-2 0,1-1,-2 1,0-1,-1 1,0-1,-1 1,-1-1,-1 1,0-1,-1 1,0 0,-1 0,-1 0,0 0,-2 1,1 0,-2 0,-4-6,9 14,-1 0,0 0,-1 0,1 1,-1 0,0 0,0 0,-1 0,1 1,-1 0,0 0,0 1,-1-1,1 2,-1-1,1 0,-1 1,0 1,0-1,0 1,0 0,0 0,0 1,0 0,0 0,0 1,0 0,0 0,0 1,0 0,0 0,0 0,-1 3,0-1,0 1,1 1,0-1,-1 1,2 1,-1-1,1 1,0 0,0 1,1-1,0 1,1 0,-1 0,2 1,-1-1,1 1,0 0,1 0,0 0,0 0,1 0,0 7,0 6,1 0,1 1,1-1,1 0,1 0,0 0,2 0,1-1,4 9,7 8,2 0,1-2,2 0,1-2,2 0,1-2,2-1,1-1,1-2,2-1,0-1,2-2,1-2,19 9,68 7,-99-36</inkml:trace>
</inkml:ink>
</file>

<file path=ppt/ink/ink5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0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3,'1'-1,"-1"1,0 0,1 0,-1-1,1 1,-1 0,1 0,-1 0,1 0,-1 0,1 0,-1 0,1 0,-1 0,1 0,-1 0,1 0,-1 0,1 0,-1 0,1 0,-1 0,1 1,-1-1,1 0,-1 0,0 1,1-1,-1 0,1 1,-1-1,0 0,1 1,-1-1,0 1,0-1,1 0,-1 1,0-1,0 1,1-1,-1 1,0-1,0 1,0-1,0 1,0-1,0 1,0-1,0 1,0-1,0 1,0-1,0 1,0-1,0 1,0-1,4 20,0 0,-2 0,0 0,-1 0,-1 0,-1 1,0-1,-2 0,0 0,-3 7,-8 75,-16 285,28-126,-8-227,4-29</inkml:trace>
</inkml:ink>
</file>

<file path=ppt/ink/ink5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0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89,'43'-14,"34"-5,8 0,-5 4,-12 5,-12 3,-12 4,-7 1,-6 2,-3 1,-2 0,0 0,-5-1</inkml:trace>
</inkml:ink>
</file>

<file path=ppt/ink/ink5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0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0,'-9'13,"0"0,2 0,0 1,0 0,1 0,1 0,0 1,1 0,1 0,0 0,1 0,1 1,0-1,1 1,1 0,0-12,0 0,0 0,1 1,0-2,0 1,0 0,0 0,1-1,-1 1,1-1,0 0,0 1,0-1,1-1,-1 1,1 0,-1-1,1 0,0 0,0 0,0 0,0-1,0 1,0-1,1 0,-1 0,0-1,0 1,1-1,-1 0,1 0,-1-1,0 1,0-1,1 0,-1 0,0 0,0-1,0 1,0-1,0 0,3-2,0 1,0 0,0 0,0-1,0 0,-1 0,0 0,0-1,0 0,0 0,-1-1,0 1,0-1,0 0,-1-1,0 1,0-1,0 0,-1 0,0 0,-1 0,0-1,0 1,0 0,-1-1,0 0,0 1,-1-1,0-7,-2 9,0 1,1-1,-2 1,1 0,-1 0,1 0,-1 0,-1 0,1 1,-1-1,1 1,-1 0,-1 0,1 0,-1 1,1 0,-1-1,0 2,0-1,0 0,0 1,-1 0,1 0,-1 1,1 0,-1 0,-4-1,-21-6</inkml:trace>
</inkml:ink>
</file>

<file path=ppt/ink/ink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8:45.76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228 1586,'-81'523,"52"-339,13-264,14 29,1 0,3 1,2-1,3 0,1 1,3 1,2-1,13-31,-9 28,3 1,1 0,3 2,3 0,7-8,-32 54,0 1,0-1,0 1,0 0,1 0,-1 0,1 0,0 1,0-1,0 1,0-1,0 1,0 0,1 0,-1 0,1 1,0 0,2-1,8 2</inkml:trace>
  <inkml:trace contextRef="#ctx0" brushRef="#br0" timeOffset="300.049">735 1783,'42'-17,"-1"-3,-1-1,-2-2,0-2,-1-2,-1-1,6-9,34-55,-74 89,0 0,-1 0,1 0,-1-1,0 1,0 0,0-1,0 1,-1-1,1 1,-1-1,0 1,0-1,-1 1,1-1,0 1,-1 0,0-1,0 1,0 0,0-1,-1 1,1 0,-1 0,0 0,0 0,0 0,0 0,-1 1,1-1,-3-1,0 0,1 1,-1 0,0 0,0 1,0-1,0 1,0 0,-1 0,1 1,-1 0,1 0,-1 0,0 1,1-1,-1 1,1 1,-1-1,0 1,1 0,-1 0,1 1,0-1,-1 1,1 0,0 1,0-1,-1 2,-12 6,1 0,0 2,0 0,1 0,1 2,0 0,1 1,2-5,1 0,1 1,0 1,0 0,1 0,1 1,0 0,1 0,0 1,1 0,1 0,0 0,1 1,0 0,1 0,1 0,0 0,1 0,1 0,0 0,1 1,1-1,2 8,3-14,-1 0,1-1,1 0,0-1,0 0,0 0,1 0,0-1,0 0,1-1,0 0,0-1,0 0,0 0,0-1,1-1,0 1,-1-2,1 0,0 0,0-1,0 0,1 0,9-1,0-1,0-1,0-1,0 0,-1-2,0 0,0-2,-1 0,0-1,0-1,-1 0,0-2,0 0,1-3,10-7</inkml:trace>
  <inkml:trace contextRef="#ctx0" brushRef="#br0" timeOffset="684.398">1555 1444,'-15'4,"0"1,1 0,-1 1,1 1,1 0,-1 1,1 1,1 0,-1 0,2 1,-1 1,1 0,1 0,0 1,1 0,0 1,1 0,0 1,1-1,0 2,2-1,-1 0,2 1,-3 14,6-25,1 0,0 1,0-1,0 0,1 1,-1-1,1 0,0 1,0-1,1 0,-1 0,1 0,0 0,0 0,0-1,1 1,-1-1,1 1,0-1,0 0,0 0,0 0,0 0,1 0,-1-1,1 0,0 0,0 0,0 0,0 0,0-1,3 1,4 1,-1-1,1-1,0 0,0 0,0-1,0-1,0 1,0-2,-1 0,1 0,0-1,7-3,23-14,0-2,-2-2,-1-1,-1-2,-1-2,-1-1,-2-2,-1-1,18-26,6-4,-4-2,-2-2,14-30,-45 66,-2-1,-1 0,-1-2,-2 0,-1 0,-2-1,-1-1,-2 0,-2 0,-1 0,-2 0,-1-1,-2 1,-1-1,-2 1,-2 0,-1 0,-1 1,-3 0,0 0,-11-18,17 43,-1-1,0 1,-1 0,0 0,0 0,-1 1,-1 0,1 1,-1 0,-1 0,1 1,-1 0,-1 1,1 0,-1 1,0 0,0 0,-1 2,1-1,-1 1,0 1,0 0,0 0,0 2,0-1,0 1,0 1,0 0,0 1,0 0,-6 3,4-1,0 2,-1-1,2 2,-1 0,1 0,0 2,1-1,0 1,0 1,1 0,0 1,1 0,0 1,1 0,0 0,1 1,0 0,1 1,-2 5,-1 5,1 0,2 1,0 0,1 0,2 1,0 0,2 0,1-1,1 1,1 0,1 0,2 5,0 0,2 0,2-1,1 0,1-1,1 0,1 0,2-1,1-1,1-1,2 0,0-1,2 0,0-2,2-1,0 0,2-2,0 0,10 4,22 10,1-4,2-1,1-4,1-2,1-2,38 5,-49-14</inkml:trace>
  <inkml:trace contextRef="#ctx0" brushRef="#br0" timeOffset="1851.494">3530 1530,'73'-62,"-2"-2,-4-3,-2-3,6-15,-32 42,-2-1,-1-2,-3-2,-2-1,-3-1,-1-1,-3-2,-1 0,-4-2,-1 0,-4-1,-1 0,4-54,-14 84,-1-1,-2 0,0 0,-2 0,0 1,-2-1,-1 1,-2-1,0 2,-2-1,0 1,-10-16,16 37,0-1,0 1,0 0,-1 1,0-1,0 0,0 1,0 0,-1 0,1 0,-1 1,1 0,-1-1,0 2,0-1,0 0,0 1,-1 0,1 0,0 1,0-1,0 1,-1 0,1 1,0-1,0 1,-1 0,1 1,0-1,0 1,0 0,1 0,-1 0,0 1,1-1,-1 1,1 0,0 1,0-1,0 1,-2 3,-16 18,2 2,0 1,2 0,1 1,2 1,0 0,2 1,2 1,-7 29,2-11,3 0,3 2,1-1,3 1,2 0,2 0,4 31,-1-61,1 0,1 0,1 0,1 0,1-1,1 0,1 0,1-1,0 0,2 0,0-1,1 0,1-1,1-1,0 0,1-1,1 0,1-1,2 1,-10-10,0 1,0-1,1-1,-1 0,1 0,0-1,1 0,-1-1,1 0,0-1,-1 0,1-1,0 0,0 0,0-1,0-1,0 0,0 0,0-1,-1-1,1 1,-1-2,1 0,-1 0,0 0,6-6,8-8,-1-2,-1-1,0-1,-2-1,-1-1,-1 0,-1-2,-1 0,-1 0,-1-1,-2-1,8-24,38-104,-49 196,-24 109,14-145,1 0,0 1,0-1,0 0,0 0,0 0,1 0,0 0,0 0,0 0,0-1,1 1,-1 0,1 0,0-1,0 1,1-1,-1 0,1 0,-1 1,1-2,0 1,0 0,0-1,1 1,-1-1,1 0,-1 0,1 0,0 0,-1-1,1 0,0 0,0 0,0 0,0 0,0-1,0 0,0 1,0-2,0 1,0 0,0-1,1 0,91-84,93-129,-103 145,-85 68,-1 0,1 1,0-1,0 1,0-1,0 1,0 0,0-1,0 1,0 0,0 0,0-1,0 1,0 0,0 0,0 0,0 0,0 0,0 1,0-1,0 0,0 0,0 1,-1-1,1 0,0 1,0-1,0 1,0-1,0 1,-1 0,1-1,0 1,0 0,-1-1,1 1,0 0,-1 0,1 0,-1 0,1 0,-1-1,0 1,1 0,-1 0,0 0,0 0,1 0,-1 0,0 0,0 0,0 0,0 0,0 0,-1 0,1 0,0 1,-7 61,-14 113,21-174,0-1,0 0,0 1,0-1,0 0,0 1,0-1,1 0,-1 1,0-1,1 0,-1 0,1 1,0-1,-1 0,1 0,0 0,-1 0,1 0,0 0,0 0,0 0,0 0,0 0,0 0,0-1,1 1,-1 0,0-1,0 1,0-1,1 1,-1-1,0 1,1-1,-1 0,0 0,1 0,-1 0,0 0,1 0,-1 0,0 0,1-1,-1 1,0 0,1-1,-1 1,0-1,0 1,0-1,1 0,-1 1,0-1,0 0,0 0,0 0,0 0,0-1,116-131,69-53,-185 183,1 1,-1 0,1-1,0 1,0 0,0 0,0 0,0 0,0 1,1-1,-1 1,1-1,-1 1,1 0,-1 0,1 0,0 0,0 0,-1 1,1-1,0 1,0 0,0-1,0 1,-1 1,1-1,0 0,0 1,0-1,-1 1,1 0,0 0,-1 0,1 0,-1 1,1-1,-1 1,1-1,-1 1,0 0,0 0,0 0,0 0,0 0,0 1,-1-1,1 0,-1 1,0-1,1 3,10 41,-11-39,0 0,0 0,1 0,0 0,0 0,0 0,1-1,0 1,1-1,-1 0,1 0,1 0,-1 0,1-1,2 4,6-3</inkml:trace>
  <inkml:trace contextRef="#ctx0" brushRef="#br0" timeOffset="2102.793">4518 146,'33'-14,"12"-5</inkml:trace>
  <inkml:trace contextRef="#ctx0" brushRef="#br0" timeOffset="2398.838">5731 485,'6'-2,"146"-48,-1-7,89-50,-161 47,-77 58,0 0,0 0,0 0,0 0,-1 0,1-1,-1 1,1 0,-1-1,0 1,0-1,0 1,0-1,-1 0,1 0,-1 1,1-1,-1 0,0 0,0 1,0-1,-1 0,1 0,0 1,-1-1,0 0,0 1,0-1,0 1,0-1,0 1,-1-1,0 0,-5-2,0 1,0 0,0 0,-1 1,1-1,-1 2,0-1,0 1,0 0,0 1,0 0,0 0,-1 1,1 0,0 0,0 1,-1 0,1 0,0 1,0 0,1 1,-6 2,-5-1,0 1,0 1,0 1,1 0,0 1,0 1,1 1,0 0,1 1,0 1,0 0,2 1,-1 1,2 0,0 1,1 0,0 0,1 1,1 1,-6 14,13-24,0 0,1 0,0 1,1-1,-1 0,1 1,1-1,-1 0,1 1,1-1,-1 0,1 0,0 0,1 0,0 0,0 0,0-1,1 1,0-1,0 0,1 0,0-1,0 1,0-1,0 0,1-1,0 1,0-1,0 0,1 0,12 7,0 0,1-1,0-1,1-1,0 0,1-2,-1-1,1 0,11-1,-1-1,-5-2</inkml:trace>
  <inkml:trace contextRef="#ctx0" brushRef="#br0" timeOffset="2866.465">397 3449,'-48'41,"2"2,2 2,2 1,2 3,2 2,2 1,-26 52,56-95,1 1,0-1,0 1,1 0,1 0,0 1,0-1,1 1,0-1,1 1,0 0,0 0,1 0,1-1,0 1,0 0,1-1,1 1,0-1,0 1,1-1,0 0,1 0,0-1,0 0,1 0,0 0,1 0,0-1,0 0,1 0,5 3,8 0,-1-1,2-1,-1-1,1-1,0 0,0-2,1-1,0-1,-1 0,1-2,0-1,0-1,0 0,0-2,7-2,152-48,-134 31</inkml:trace>
  <inkml:trace contextRef="#ctx0" brushRef="#br0" timeOffset="3133.815">1582 3251,'-45'56,"2"1,2 2,3 2,2 1,-25 66,60-126,-4 6,0 0,0 1,1-1,0 1,1 0,0-1,0 2,1-1,0 0,1 0,0 1,0-1,1 1,0-1,1 0,0 1,0-1,1 0,1 1,-1-1,3 5,1-10,0 0,-1 0,1-1,1 0,-1 0,0-1,1 0,-1 0,1 0,-1-1,1 0,0 0,0-1,0 0,-1 0,1 0,0-1,0 0,-1-1,1 1,-1-1,1 0,-1-1,0 0,4-2,10-5,-1-2,0 0,-1-1,0-1,-1 0,-1-1,0-1,-2-1,1 0,-2-1,0 0,-2-1,0-1,4-9,-7 14,0 0,0 0,-2-1,0 0,0-1,-2 1,0-1,-1 0,0 0,-2 0,0 0,-1-1,0 1,-2 0,0 0,-1 0,0 0,-2 0,0 1,-1 0,0 0,-1 0,-2 0,8 12,-1 1,0 0,-1 0,1 1,0-1,-1 0,0 1,1-1,-1 1,0 0,0 0,0 0,0 0,-1 1,1-1,0 1,-1 0,1 0,-1 0,0 0,1 1,-1-1,1 1,-1 0,0 0,1 1,-1-1,0 1,1-1,-1 1,1 0,-1 0,1 1,0-1,-1 1,-15 9</inkml:trace>
  <inkml:trace contextRef="#ctx0" brushRef="#br0" timeOffset="3582.1">1922 3900,'218'-504,"-184"402,-20 87,-3 43,25 158,-34-172,1 0,1 0,0 0,1-1,0 0,1 0,1 0,0-1,1 0,0 0,0-1,1 0,1 0,3 2,-11-12,0 1,1-1,-1 0,0 1,1-1,-1 0,1 0,-1-1,1 1,0 0,-1-1,1 0,0 1,-1-1,1 0,0 0,-1-1,1 1,0-1,-1 1,1-1,-1 0,1 0,-1 0,1 0,-1 0,1-1,-1 1,0-1,0 1,0-1,0 0,0 0,1-2,53-79,58-232,-10-21,-101 297,-5 34</inkml:trace>
  <inkml:trace contextRef="#ctx0" brushRef="#br0" timeOffset="4018.055">2824 3533,'101'-154,"63"-129,-156 269,-1-1,0 0,-1 0,0 0,-1-1,-1 0,-1 0,0 0,-1 0,-1-1,0 1,-1-6,-16 43,12-10,0 1,1 1,1-1,0 0,0 0,1 1,1-1,0 1,1-1,0 1,3 6,-3-13,0-1,1 1,0-1,0 0,0 0,0 0,1 0,0 0,0-1,0 1,1-1,0 0,0 0,0 0,0 0,0-1,1 0,-1 0,1 0,0 0,0-1,0 1,0-1,1-1,-1 1,5 0,-3-1,0 0,0-1,0 0,0-1,0 1,0-1,-1 0,1-1,0 0,0 0,-1 0,1-1,-1 0,0 0,0-1,0 0,0 0,0 0,-1 0,0-1,4-4,93-125,-89 113,13-23,-2-1,-2-1,-3-1,3-14,-12 35</inkml:trace>
  <inkml:trace contextRef="#ctx0" brushRef="#br0" timeOffset="4350.216">4009 2969,'42'-62,"-2"-2,-3-2,-3-1,-4-1,1-9,-29 74,0 0,0-1,0 1,0-1,-1 1,1-1,-1 0,0 0,0 0,-1 0,1 1,-1-1,0 0,0 0,0 0,0 0,-1 0,1 0,-1 0,0 0,0 0,-1 1,1-1,-1 0,0 1,0-1,0 1,0 0,-1 0,1 0,-1 0,0 0,0 0,0 1,0-1,0 1,-1 0,1 0,-4-2,-4 6,0 0,1 1,-1 0,1 1,-1 0,1 0,0 1,1 1,-1-1,1 2,0-1,1 1,0 0,0 1,0 0,1 0,0 1,-3 5,-2-1,0 0,1 1,0 1,2 0,-1 0,2 1,0 0,1 0,0 1,2 0,0 0,0 3,5-14,0-1,0 1,0-1,1 0,0 1,0-1,0 0,1 0,0 1,0-1,0 0,1-1,-1 1,1 0,0-1,0 1,1-1,0 0,-1 0,1-1,0 1,1-1,-1 0,1 0,-1 0,1 0,2 0,9 4,0 0,0 0,1-2,0 0,1 0,-1-2,16 1,-4-3,1-1,-1-1,0-2,0 0,0-3,0 0,-1-2,0-1,23-10,-17 6</inkml:trace>
  <inkml:trace contextRef="#ctx0" brushRef="#br0" timeOffset="10704.74">5195 2235,'-13'1,"-1"1,1 0,-1 2,1-1,0 1,0 1,1 1,-1-1,1 2,1 0,-1 0,1 1,0 1,1 0,0 0,0 1,1 0,1 0,-1 1,2 1,-1-1,2 1,0 0,0 1,1-1,-3 12,4-7,1 0,1 1,1-1,0 0,1 1,1-1,1 0,0 0,1 1,1-2,1 1,0 0,1-1,1 0,1 2,-5-14,0-1,0 1,0-1,1 0,-1 0,1 0,0 0,-1 0,1-1,1 0,-1 0,0 0,0 0,1-1,-1 1,1-1,-1 0,1-1,0 1,-1-1,1 0,-1 0,6-1,105-25,-1-41,-90 46</inkml:trace>
  <inkml:trace contextRef="#ctx0" brushRef="#br0" timeOffset="11151.964">5844 1417,'11'183,"25"125,-14-41,-5 41,-17-289,1 0,0 0,1 0,2 0,-1 0,2 0,1-1,1 3,-7-21,0-1,-1 0,1 1,0-1,0 0,-1 1,1-1,0 0,0 1,0-1,0 0,0 1,0-1,0 0,0 1,0-1,0 0,1 1,-1-1,0 0,0 1,1-1,-1 1,0-1,1 0,-1 1,0-1,1 1,-1-1,1 1,-1-1,1 1,-1 0,1-1,-1 1,1-1,0 1,-1 0,1 0,0-1,-1 1,1 0,0 0,-1 0,1 0,0 0,-1 0,1 0,0 0,-1 0,1 0,0 0,-1 0,1 0,0 0,-1 1,1-1,-1 0,1 0,0 1,-1-1,1 1,-1-1,1 1,-19-84,7 56</inkml:trace>
  <inkml:trace contextRef="#ctx0" brushRef="#br0" timeOffset="11388.694">5477 2178,'43'-14,"43"-10,17 0,0-2,-8 4,-10 6,-15 6,-9-1,-11 2,-9 2,-7 3,-4 2,-2 1,-6 5,-7 3</inkml:trace>
  <inkml:trace contextRef="#ctx0" brushRef="#br0" timeOffset="11617.901">6775 2122,'5'38,"1"23,1 5,-2-3,-2-8,-6-14,-2-13</inkml:trace>
  <inkml:trace contextRef="#ctx0" brushRef="#br0" timeOffset="11788.99">6634 1557,'0'0</inkml:trace>
  <inkml:trace contextRef="#ctx0" brushRef="#br0" timeOffset="12235.498">7114 2207,'41'-132,"-28"79,3 0,3 1,1 1,3 1,2 1,17-25,-41 73,-1 0,0-1,0 1,1 0,-1 0,1-1,-1 1,1 0,-1 0,1 0,0 0,0 0,-1-1,1 1,0 1,0-1,0 0,0 0,0 0,0 0,0 1,1-1,-1 0,0 1,0-1,0 1,1 0,-1-1,0 1,1 0,-1 0,0 0,1 0,-1 0,0 0,1 0,-1 0,0 0,0 1,1-1,-1 0,0 1,0-1,1 1,-1 0,0-1,0 1,0 0,0 0,1 0,70 193,-70-189,0 0,1-1,0 1,0 0,0-1,1 1,-1-1,1 0,0 0,0-1,1 1,-1-1,1 0,0 0,-1 0,1-1,0 0,1 0,-1 0,0 0,1-1,-1 0,0 0,1 0,0-1,-1 0,1 0,-1 0,1-1,-1 0,1 0,-1 0,0-1,1 1,1-2,11-11,-1-1,-1 0,0-1,-1 0,0-1,-2-1,0-1,-1 0,-1 0,7-18,18-25,60-118,-84 161</inkml:trace>
  <inkml:trace contextRef="#ctx0" brushRef="#br0" timeOffset="12785.38">8385 1360,'-18'-1,"0"1,0 0,0 2,0 0,1 1,-1 1,1 0,-1 1,2 1,-1 1,1 0,0 1,0 1,1 1,-8 5,19-9,-1 0,1 0,0 0,0 0,1 1,0-1,0 1,0 0,1 0,0 0,0 0,1 0,0 1,1-1,-1 0,1 0,0 1,1-1,0 0,0 1,1-1,0 0,0 0,0 0,1-1,0 1,0 0,1-1,0 0,0 0,1 0,-1 0,1-1,5 5,-2-6,0 0,0-1,0 1,1-2,-1 1,1-1,-1 0,1-1,0 0,0-1,0 1,-1-2,1 1,0-1,0-1,-1 1,1-1,-1-1,1 0,-1 0,0-1,0 0,0 0,-1 0,3-3,173-141,-73 52,-76 68,-16 11,2 2,-1 0,2 1,0 1,0 1,1 1,9-3,-28 13,0 0,1 0,-1 0,0 0,1 0,-1 1,1 0,-1-1,1 1,-1 1,1-1,-1 0,0 1,1 0,-1-1,0 2,1-1,-1 0,0 0,0 1,0 0,0 0,0 0,0 0,-1 0,1 0,-1 1,0-1,1 1,-1 0,0-1,0 1,-1 0,1 0,-1 0,1 1,-1-1,0 0,0 1,0-1,-1 0,1 1,-1-1,0 1,0 2,-1 341,1-304,-4 222,-31 215,33-463,-58 305,53-295,-2 0,-1-1,-1 0,-1-1,-1 0,-1-1,-1 0,-1-1,-2-1,-11 11,27-29,-1 0,0-1,1 0,-1 1,-1-1,1 0,0 0,-1-1,1 1,-1-1,0 0,0 0,0 0,0 0,0-1,0 1,-1-1,1 0,0-1,-1 1,1-1,0 1,-1-1,1-1,-1 1,1-1,0 1,-1-1,1-1,0 1,0 0,0-1,0 0,0 0,0 0,0-1,1 1,-1-1,1 0,0 0,-1 0,-4-14,1-1,1 0,0 0,2 0,0-1,0 0,2 1,1-1,0 0,1 0,1 0,1 0,0-1,5-46,3 0,2 1,3 0,3 1,3 1,3 1,2 0,3 2,2 2,3 1,3 1,2 2,2 2,2 1,3 3,12-9,-21 24</inkml:trace>
  <inkml:trace contextRef="#ctx0" brushRef="#br0" timeOffset="13721.846">1977 5141,'43'248,"-32"-134,-4 0,-6 1,-6 29,5-117,-1 0,-1 0,-2 0,-1-1,0 0,-2 0,-1 0,-11 22,19-46,0-1,-1 1,1-1,-1 1,1-1,-1 0,1 1,-1-1,0 0,0 1,0-1,1 0,-1 0,0 0,-1 0,1 1,0-2,0 1,0 0,-1 0,1 0,0 0,-1-1,1 1,-1-1,1 1,0-1,-1 0,1 1,-1-1,0 0,1 0,-1 0,1 0,-1 0,1 0,-1-1,1 1,-1-1,1 1,0-1,-1 1,1-1,-1 1,1-1,0 0,0 0,-1 0,1 0,0 0,-4-10,0 0,1 0,0-1,1 1,0-1,1 1,0-1,1 0,0 0,1 0,1 0,0 0,0 0,1 1,0-1,5-11,16-74,4 0,4 2,4 1,4 2,33-52,-26 63,4 3,3 2,3 2,3 3,16-11,-59 65,0 1,1 0,0 1,1 0,1 2,0 0,1 2,12-6,-30 16,-1 0,1 0,-1 0,1 0,0 1,0-1,-1 0,1 1,0-1,0 1,0 0,0 0,-1 0,1 0,0 0,0 0,0 0,0 1,0-1,-1 0,1 1,0 0,0-1,-1 1,1 0,0 0,-1 0,1 0,-1 0,1 1,-1-1,0 0,1 1,-1-1,0 0,0 1,0 0,0-1,0 1,0 0,-1-1,1 1,-1 0,1 0,-1-1,1 1,-1 0,0 0,0 0,0 0,0 1,-2 18,-1 0,-1 0,-1-1,-1 0,0 0,-2 0,0-1,-1 0,-1-1,-1 0,-12 16,-33 43,-2-3,-4-2,-3-3,-57 45,64-59,40-37,57-36,97-68,-93 59</inkml:trace>
  <inkml:trace contextRef="#ctx0" brushRef="#br0" timeOffset="14007.389">3361 4719,'-55'27,"1"3,1 2,2 2,2 3,-40 37,78-67,1 1,0 0,0 0,1 1,0 0,1 0,0 1,0 0,1 1,0 0,1 0,0 0,1 1,0 0,1 0,0 0,1 0,1 1,-2 10,5-19,0 0,0 0,0 0,1 0,-1 0,1 0,0 0,0-1,0 1,1-1,-1 0,1 1,0-1,0 0,0-1,0 1,1-1,-1 1,0-1,1 0,0 0,0 0,-1-1,1 1,0-1,0 0,1 0,-1 0,0-1,0 0,0 1,3-1,7 0,0 0,0-1,0-1,0 0,0-1,-1 0,1-1,-1 0,2-2,8-3,-1-1,-1-1,1-1,-2-1,0 0,-1-2,0 0,-1-1,-1-1,0-1,-1 0,-2-1,1 0,-2-2,-1 1,0-2,2-9,-11 21,0-1,-1 1,0-1,-1 0,0 0,-1 1,0-1,0 0,-1 0,-1 0,0 1,0-1,-1 1,-1-1,1 1,-2 0,1 0,-1 1,-2-2,4 5,-1-1,0 2,0-1,-1 0,0 1,0-1,0 2,0-1,-1 0,0 1,0 0,0 0,0 1,-1 0,1 0,-1 0,0 1,0 0,0 0,0 1,0 0,0 0,0 0,-1 1,1 0,0 1,0 0,-5 1,-13 5</inkml:trace>
  <inkml:trace contextRef="#ctx0" brushRef="#br0" timeOffset="14252.77">3784 4747,'-10'38,"2"13,2-2</inkml:trace>
  <inkml:trace contextRef="#ctx0" brushRef="#br0" timeOffset="14425.427">3812 4126,'19'43,"7"24,-2 1</inkml:trace>
  <inkml:trace contextRef="#ctx0" brushRef="#br0" timeOffset="14690.324">4066 4887,'45'-57,"-2"-2,-2-2,23-51,-31 57,99-202,-113 223,-19 34,0 1,0-1,0 1,0-1,-1 1,1-1,0 1,0-1,0 1,0-1,0 0,1 1,-1-1,0 1,0-1,0 1,0-1,0 1,1-1,-1 0,0 1,0-1,1 0,-1 1,0-1,0 1,1-1,-1 0,0 0,1 1,-1-1,1 0,-1 0,0 1,1-1,-1 0,1 0,-1 0,1 0,-1 1,1-1,-1 0,0 0,1 0,-1 0,1 0,-1 0,1 0,-1-1,1 1,-1 0,1 0,-1 0,0 0,1 0,-1-1,1 1,-1 0,0 0,1-1,-1 1,0 0,1-1,-1 1,0 0,1-1,-1 1,0-1,7 59,-6-45,0 0,0 1,1-1,1 0,0 0,1-1,0 1,1-1,0 0,1 0,1 0,4 6,-6-13,-1 1,1-1,0 0,1 0,-1-1,1 0,0 0,0 0,0-1,1 1,-1-1,1-1,-1 1,1-1,0-1,0 1,0-1,0 0,0-1,1 0,-1 0,0 0,0-1,0 0,0 0,0-1,0 0,0 0,0-1,9-5,0 0,-1-1,0-1,-1-1,0 0,-1 0,0-2,-1 1,0-2,-1 1,0-2,-1 1,-1-1,0-1,1-4,10-20,-1 0,-2-1,-1-1,-3-1,2-16,-8 22</inkml:trace>
  <inkml:trace contextRef="#ctx0" brushRef="#br0" timeOffset="14927.297">5279 3392,'-4'43,"-3"43,6 17,3 5,0-6,6-12,1-10,3-10,1-7,2-9,-2-5,3-5,-2-6,-4-4,2-8,-1-4,-3-6</inkml:trace>
  <inkml:trace contextRef="#ctx0" brushRef="#br0" timeOffset="15186.954">4941 3929,'44'-20,"32"-10,14-1,-4 5,-7 7,-12 7,-13 5,-15 9,-15 4</inkml:trace>
  <inkml:trace contextRef="#ctx0" brushRef="#br0" timeOffset="15421.358">6126 3646,'-37'13,"0"2,1 1,1 2,0 1,1 2,1 1,-6 8,36-28,0-1,0 1,0 0,0 0,0 0,0 0,1 1,-1-1,1 1,0-1,0 1,0 0,0 0,0 0,1 0,-1 0,1 0,0 1,0-1,0 0,0 1,1-1,-1 0,1 1,0-1,0 1,0-1,0 1,1-1,0 1,-1-1,1 0,0 1,0-1,1 0,-1 0,1 0,0 0,0 0,0 0,0 0,1 0,111 48,-66-34,-42-15,102 53,-105-53,-1 0,1 0,-1 0,1 0,-1 0,0 1,0-1,0 1,0 0,0-1,-1 1,1 0,-1 0,0 0,0 0,0 0,0 1,0-1,-1 0,1 0,-1 1,0-1,0 0,0 0,-1 1,1-1,-1 0,1 0,-1 0,0 1,-1-1,1 0,0 0,-1 0,-2 3,-1 0,0 0,0 0,-1-1,1 1,-1-1,0-1,-1 1,1-1,-1 0,0-1,0 0,-4 2,-21 12,11-5</inkml:trace>
  <inkml:trace contextRef="#ctx0" brushRef="#br0" timeOffset="16074.661">7171 4493,'84'-139,"-7"-2,-5-5,-7-2,36-129,-88 240,0-3,1 1,2 0,2 1,1 1,5-4,-23 39,0 0,0 0,0 1,1-1,-1 0,1 1,-1-1,1 1,-1-1,1 1,0 0,-1-1,1 1,0 0,0 0,0 0,0 1,0-1,0 0,0 1,0 0,0-1,1 1,-1 0,0 0,0 0,0 0,0 0,0 1,1-1,-1 1,0-1,0 1,0 0,0 0,0 0,-1 0,1 0,0 0,0 0,-1 1,1-1,0 1,-1-1,0 1,1-1,-1 1,0 0,0 0,0 0,0 0,0 0,0 0,-1 0,1 0,0 0,-1 0,0 2,64 236,5-38,8-4,29 40,-64-159,-42-79,-1 1,1-1,0 1,0-1,0 1,0-1,0 1,0-1,-1 0,1 1,0-1,0 1,0-1,-1 1,1-1,0 0,-1 1,1-1,-1 0,1 1,0-1,-1 0,1 1,-1-1,1 0,-1 0,1 0,0 1,-1-1,1 0,-1 0,1 0,-1 0,1 0,-1 0,1 0,-1 0,1 0,-1 0,1 0,-1 0,1 0,-1 0,1-1,-1 1,1 0,-1 0,1-1,-1 1,1 0,0 0,-1-1,1 1,-1 0,1-1,0 1,0-1,-1 1,1 0,0-1,0 1,-1-1,1 1,0-1,0 1,0-1,0 1,-1-1,-46-23,44 22,-485-276,202 128,255 138</inkml:trace>
  <inkml:trace contextRef="#ctx0" brushRef="#br0" timeOffset="16574.308">9880 3364,'-143'24,"1"6,-96 35,189-49,0 3,1 1,1 3,-25 16,70-38,1-1,0 0,-1 1,1-1,0 0,-1 1,1 0,0-1,0 1,-1 0,1-1,0 1,0 0,0 0,0 0,0 0,0 0,0 0,0 1,1-1,-1 0,0 0,1 0,-1 1,1-1,-1 0,1 1,0-1,-1 0,1 1,0-1,0 1,0-1,0 0,0 1,0-1,1 1,-1-1,0 0,1 1,-1-1,1 0,-1 1,1-1,0 0,-1 0,1 0,0 0,0 1,0-1,0 0,0 0,0-1,0 1,0 0,0 0,1 0,-1-1,0 1,1-1,-1 1,0-1,1 1,-1-1,0 0,1 0,0 1,27 5,0-2,0 0,1-2,-1-1,1-1,13-3,12 1,88 5,-142-2,0-1,0 1,-1 0,1 0,0 0,0 0,-1 0,1 1,-1-1,1 0,-1 0,0 0,1 0,-1 1,0-1,0 0,0 0,0 0,0 1,0-1,0 0,0 0,0 1,-1-1,1 0,0 0,-1 0,1 0,-1 0,1 0,-1 1,0-1,1 0,-1 0,0-1,0 1,0 0,0 0,0 0,0-1,0 1,0 0,0-1,0 1,0-1,0 1,0-1,0 1,-1-1,1 0,0 0,0 1,0-1,-1 0,-126 75,99-60,1 0,0 2,1 1,1 1,-17 17,40-33,-1 1,1-1,0 1,0-1,0 1,0 0,1 0,-1 0,1 1,0-1,0 0,1 1,-1 0,1-1,0 1,1 0,-1-1,1 1,-1 0,1 0,1-1,-1 1,1 0,0 0,0-1,0 1,1-1,-1 1,1-1,0 1,1-1,-1 0,1 0,-1 0,1 0,1-1,-1 1,0-1,1 1,9 4,0 0,1 0,0-1,0-1,1 0,-1-1,1-1,0 0,1-1,-1 0,1-2,-1 0,1 0,-1-1,1-1,-1-1,1 0,-1-1,8-3,-18 3,1 1,-1-1,0 0,0-1,0 0,0 1,0-1,-1-1,0 1,0-1,0 0,0 1,-1-2,1 0,5-11</inkml:trace>
  <inkml:trace contextRef="#ctx0" brushRef="#br0" timeOffset="16824.485">9513 2941,'-34'171,"7"1,6 29,18-170,-16 182,9 1,15 177,33-158,-30-197</inkml:trace>
  <inkml:trace contextRef="#ctx0" brushRef="#br0" timeOffset="17056.38">10529 3025,'-57'390,"56"-381,-19 100,5 1,4 0,6 0,4 1,5-1,5 1,11 36,4-51,-16-78</inkml:trace>
  <inkml:trace contextRef="#ctx0" brushRef="#br0" timeOffset="17470.297">10105 3589,'37'-72,"3"1,4 1,2 3,3 2,3 2,40-36,-65 70,1 2,2 1,1 2,0 0,2 3,0 0,2 2,0 2,1 1,0 2,2 1,-1 2,1 2,1 1,0 2,0 2,33 0,-65 3,0 0,1 1,-1 0,0 0,0 0,0 1,0 0,1 1,-1-1,-1 1,1 1,0-1,0 1,-1 0,0 1,1-1,-1 1,-1 1,1-1,-1 1,1 0,-1 0,-1 1,1-1,-1 1,0 0,0 0,-1 0,1 1,-1 0,-1-1,0 1,0 0,0 0,0 0,-1 0,0 6,-8 13,0 1,-2-1,-1-1,-2 0,0 0,-1-2,-1 1,-2-1,0-1,-1-1,-1-1,-1 0,-2 0,7-4,-432 413,437-419,4-7,1 0,0 0,0 1,0-1,1 1,-1 0,1 0,0 1,0-1,0 1,1-1,-1 1,1 0,0 0,1 0,-1 0,1 0,0 1,0-1,1 0,-1 1,1-1,0 0,1 0,-1 1,2 0,6 4,1 0,0-1,1 0,0-1,0 0,1 0,0-1,0-1,1 0,0 0,0-1,0-1,0 0,1 0,0-1,12 0,-8 2,107 24,-76-20,1 3,-2 1,1 3,41 21,-85-37,0 1,0 1,0-1,0 1,-1-1,1 1,-1 0,1 0,-1 1,0-1,1 1,-2-1,1 1,0 0,0 0,-1 0,1 1,-1-1,0 1,0-1,-1 1,1 0,-1-1,1 1,-1 0,0 0,-1 0,1 0,-1 0,0 0,0 0,0 0,0 0,-1 0,1 0,-1 0,0 0,0 0,-1 0,0 1,-11 11,-1 0,0 0,-1-2,-1 0,0-1,-1 0,-1-1,0-1,0-1,-1 0,0-2,-11 4,7-2,-95 38,-3-6,-2-5,-111 18,229-54,-21 5</inkml:trace>
</inkml:ink>
</file>

<file path=ppt/ink/ink5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1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1,'-27'73,"7"48,20-117,0-1,1 1,-1-1,1 1,0-1,-1 1,2-1,-1 1,0-1,1 0,-1 0,1 1,0-1,0 0,0-1,1 1,-1 0,1-1,-1 1,1-1,0 0,0 0,0 0,0 0,0 0,1-1,-1 1,0-1,1 0,-1 0,1 0,2 0,5-2,0 1,0-2,0 1,0-2,-1 1,1-1,-1-1,0 0,0 0,0-1,0 0,-1-1,0 0,0-1,-1 0,1 0,3-5,8-4,88-88,-107 102,1 1,-1 0,0 0,1 0,-1 0,1 0,-1 0,1 0,0 1,-1-1,1 1,0-1,-1 1,1-1,0 1,0 0,0 0,-1 0,1 0,0 0,0 0,-1 0,1 1,0-1,0 1,-1-1,1 1,0 0,-1 0,1-1,-1 1,1 0,-1 0,1 1,-1-1,0 0,1 1,38 61,-30-44,64 67,-71-83,0-1,0 1,1-1,-1 0,1 1,-1-2,1 1,0 0,0-1,0 1,0-1,0 0,0-1,0 1,0-1,0 0,0 0,0 0,0 0,1-1,-1 1,0-1,0 0,0 0,3-2,3-5,1 0,-2 0,1-1,-1-1,0 1,-1-2,0 1,-1-1,0 0,0 0,-1-1,-1 0,0 0,-1-1,0 1,0-2,4-11</inkml:trace>
</inkml:ink>
</file>

<file path=ppt/ink/ink5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6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0,'11'168,"-2"-110,-3 0,-3 0,-3 57,0-74,-1-15,-2-1,0 1,-1-1,-2 0,0-1,-10 24,-14 25,16-105,41-64,-15 67,-4 8</inkml:trace>
  <inkml:trace contextRef="#ctx0" brushRef="#br0" timeOffset="334.742">366 170,'-233'219,"230"-217,0 0,0 1,0-1,0 1,1 0,-1 0,1-1,0 2,0-1,0 0,0 0,0 1,1-1,0 0,0 1,0 0,0-1,0 1,1 0,-1-1,1 1,0 0,0 0,0-1,1 1,0 0,-1-1,1 1,0 0,1-1,-1 1,1-1,-1 0,1 1,0-1,0 0,0 0,1 0,0 0,126 84,-16 45,-99-119</inkml:trace>
</inkml:ink>
</file>

<file path=ppt/ink/ink5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5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261 206,'-1'-4,"1"-1,-1 1,1-1,-1 1,-1-1,1 1,-1 0,1 0,-1-1,0 1,-1 1,1-1,-1 0,0 0,0 1,0 0,0-1,0 1,-1 0,1 1,-1-1,0 1,0-1,0 1,0 0,0 1,-1-1,1 1,0 0,-1 0,1 0,-1 0,-3 1,-1 2,1 1,-1 0,1 0,0 1,0 0,0 0,0 1,1 0,0 0,0 1,0 0,1 0,-1 1,2-1,-1 1,1 1,0-1,0 1,1 0,0 0,1 0,-1 1,2-1,-1 1,1 1,1-4,0 0,0 0,0 0,1 0,0 0,1 0,-1-1,1 1,0 0,1 0,-1 0,1-1,0 1,1 0,-1-1,1 0,0 0,0 0,1 0,-1 0,1-1,0 1,1-1,-1 0,1 0,0-1,0 1,0-1,0 0,0-1,1 1,-1-1,1 0,-1 0,1-1,3 1,0 0,0-1,0 0,0 0,0-1,1 0,-1 0,0-1,0-1,0 1,0-2,-1 1,1-1,0 0,-1-1,0 0,0 0,0-1,0 0,-1 0,0-1,0 0,0 0,-1-1,0 1,0-2,-3 4,0-1,0 0,-1 0,0 0,0 0,0 0,0-1,-1 1,0-1,0 1,0-1,-1 1,0-1,0 1,0-1,-1 1,1-1,-1 1,-1-1,1 1,-1-1,0 1,0 0,-1 0,1 0,-1 0,0 1,-1-1,1 1,-1 0,0 0,0 0,0 0,0 1,-1-1,1 1,-1 0,0 0,0 1,0 0,-3-1,-19 2,2 4</inkml:trace>
  <inkml:trace contextRef="#ctx0" brushRef="#br0" timeOffset="465.459">571 206,'0'174,"22"-223,7-28,-19 45,1 1,2 1,1 0,1 0,1 2,18-22,-33 48,0 0,0 1,0-1,0 1,0 0,1-1,-1 1,1 0,-1 0,1 0,-1 0,1 0,0 0,-1 0,1 0,0 1,0-1,0 1,-1-1,1 1,0 0,0 0,0-1,0 1,0 1,0-1,-1 0,1 0,0 1,0-1,0 1,0-1,-1 1,1 0,0 0,-1 0,1 0,-1 0,1 0,-1 0,1 1,-1-1,0 0,1 1,-1-1,0 1,0 0,0-1,0 1,-1 0,1-1,0 1,-1 0,1 0,-1 0,1 0,-1 0,16 70,-9-53</inkml:trace>
</inkml:ink>
</file>

<file path=ppt/ink/ink5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8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149 648,'-9'3,"0"1,1-1,-1 2,1-1,0 1,1 1,-1-1,1 1,0 0,0 1,1 0,-1 0,2 0,-1 1,1 0,0 0,-3 8,5-10,0-1,1 0,0 1,0-1,0 1,0 0,1 0,0 0,1 0,-1 0,1 0,0 0,0-1,1 1,0 0,0 0,0 0,1 0,0-1,0 1,0-1,1 1,0-1,0 0,0 0,0 0,1 0,2 1,-1-1,1-1,0 0,0 0,0-1,0 0,1 0,-1 0,1-1,0 0,-1 0,1 0,0-1,0 0,0-1,0 0,0 0,0 0,0-1,0 0,0 0,0-1,5-1,2-1,-1 0,0-1,0-1,0 0,0-1,-1 0,0-1,-1 0,1-1,8-8,-15 13,-1-1,1 1,0-1,-1 1,0-1,0-1,-1 1,1 0,-1-1,0 0,-1 0,1 0,-1 0,0 0,-1 0,0 0,0-1,0 1,0-1,-1 1,0 0,-1-1,1 1,-1-1,0 1,-1 0,0 0,0 0,0 0,-1 0,1 0,-1 0,-3-3,0 3,0 1,0-1,0 1,-1 1,1-1,-1 1,0 0,0 1,-1-1,1 2,-1-1,0 1,1 0,-1 0,0 1,0 0,0 1,0 0,0 0,0 0,0 1,0 1,0-1,0 1,0 0,1 1,-1 0,1 0,0 1,0 0,0 0,0 0,1 1,-1 0,1 1,1-1,-1 1,1 0,0 0,0 1,1 0,-1-1,2 2,-4 4,1 13</inkml:trace>
  <inkml:trace contextRef="#ctx0" brushRef="#br0" timeOffset="679.519">685 705,'-6'7,"0"1,1 0,0 0,0 1,1-1,0 1,0 0,1 1,0-1,0 0,1 1,1 0,0-1,0 1,1 0,0 3,1-10,-1 0,2-1,-1 1,0 0,0-1,1 0,-1 1,1-1,0 0,0 0,0 1,0-2,0 1,0 0,0 0,1-1,-1 1,0-1,1 1,0-1,-1 0,1 0,0-1,-1 1,1 0,0-1,0 0,0 1,0-1,-1 0,3-1,89-13,-72 3,-1 0,1-1,-2-1,0-1,-1-1,0-1,-1 0,-1-2,6-7,7-5,-30 30,1-1,-1 1,1-1,0 1,-1-1,1 1,0-1,0 1,-1-1,1 1,0 0,0-1,-1 1,1 0,0 0,0 0,0 0,0-1,-1 1,1 0,0 0,0 1,0-1,0 0,-1 0,1 0,0 1,0-1,0 0,-1 0,1 1,0-1,-1 1,1-1,0 1,-1-1,1 1,0-1,-1 1,1 0,-1-1,1 1,-1 0,1 0,-1-1,0 1,1 0,-1 0,0-1,0 1,0 0,1 0,-1 0,0 0,0-1,0 1,0 0,0 0,0 0,-1 0,1-1,0 1,0 0,-1 0,1 0,0-1,-1 1,1 0,4 16,-1-10,1-1,0 1,0-1,1 0,0-1,0 1,0-1,1 0,-1 0,1-1,0 1,1-1,-1-1,1 1,0-1,0 0,0-1,0 1,0-2,0 1,1-1,-1 0,1 0,-1-1,0 0,1 0,-1-1,1 0,-1 0,0-1,1 0,-1 0,0-1,0 0,-1 0,1 0,-1-1,1 0,-1 0,1-2,23-23,-1 0,-2-2,-1-1,-1-1,-2-1,-2-2,-1 0,-1 0,-2-2,-2 0,-2-1,8-39,-11 45,-1 0,-2-1,-2 0,-1-1,-2 1,-1 0,-3-27,2 62,-1-1,1 1,-1 0,1-1,-1 1,0 0,0-1,1 1,-1-1,0 1,0-1,1 0,-1 1,0-1,0 0,0 1,0-1,0 0,1 0,-1 0,0 0,0 0,0 0,0 0,0 0,0 0,0-1,1 1,-1 0,0 0,0-1,0 1,0-1,1 1,-1 0,0-1,0 0,1 1,-1-1,0 1,1-1,-1 0,1 1,-1-1,1 0,-1 0,1 1,0-1,-1 0,1 0,0 0,-1 0,1 0,0 1,0-1,0 0,0 0,0 0,0 0,0 0,0 0,0 0,0 1,1-1,-1 0,0 0,1 0,-1 0,0 1,1-1,-11 21,2 1,0 1,1-1,1 1,1 0,1 1,1-1,1 1,1 0,2 20,1 318,25-164,-19-165,-6-29,-1 0,1 0,-1-1,0 1,0 0,0 0,0 0,-1 0,1 0,-1 1,0-1,1 0,-2 0,1 0,0 0,-1 0,1 0,-1 0,0 0,0 0,0 0,0 0,-1 0,1 0,-1-1,1 1,-1-1,0 1,0-1,0 0,-1 0,1 1,-1-1,-13 5</inkml:trace>
  <inkml:trace contextRef="#ctx0" brushRef="#br0" timeOffset="935.201">1164 451,'44'0,"37"-5,16-6,-5-2,-8 2,-9 3,-12-3,-12 2,-10 1,-7 3,-5 2,-2 1,-1 1,-5 1</inkml:trace>
</inkml:ink>
</file>

<file path=ppt/ink/ink5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2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288 536,'-21'8,"0"0,0 2,1 0,1 1,0 1,0 1,2 1,-1 0,2 1,0 1,1 1,0 0,1 1,-8 14,20-28,0-1,0 1,1-1,-1 1,1 0,0-1,0 1,0 0,0 0,1 0,-1 0,1 0,0 0,0 0,1 0,-1 0,1-1,0 1,0 0,0 0,0-1,1 1,0 0,-1-1,1 1,1-1,-1 0,0 0,1 0,-1 0,1 0,0 0,0-1,0 1,1-1,-1 0,0 0,1 0,-1-1,1 1,0-1,0 0,-1 0,1 0,0 0,1-1,11-1,1-2,-1 0,1 0,-1-2,0 0,0-1,-1 0,0-1,0-1,-1-1,0 0,0-1,-1 0,0-1,-1 0,0-1,-1 0,3-5,16-15,-2-1,-1-1,-1-2,-2 0,-2-2,15-32,-29 51,0 0,0-1,-2 0,-1 0,0-1,-1 1,-2-1,0 0,-1 0,-1 0,-1 0,-1 1,0-1,-2 0,-1-4,3 19,1-1,-1 1,0 0,0-1,0 1,-1 0,0 0,0 0,-1 1,0-1,0 1,0 0,0 0,-1 0,0 1,0-1,0 1,-1 0,1 1,-1-1,0 1,0 0,0 1,0-1,0 1,-1 1,1-1,-1 1,1 0,-1 0,0 1,1 0,-1 0,0 1,1-1,-1 2,1-1,-4 2,-5 5,1 1,0 1,1 1,0 0,1 0,0 1,0 1,2 0,-1 0,2 1,0 1,1 0,0 0,1 0,0 1,2 0,-2 6,0-5,0 2,2-1,0 1,1 0,0 0,2 0,0 0,2 1,0-1,1 0,1 1,0-1,2 0,0 0,1 0,1-1,1 0,0 0,1-1,1 1,1-2,1 1,0-2,1 1,0-2,1 1,1-2,1 0,-1 0,14 6,-11-9,1-1,1-1,-1-1,1-1,1 0,-1-1,1-2,0 0,0-1,0 0,0-2,0-1,0 0,0-1,0-1,17-6,-27 6,-1-1,-1-1,1 1,0-1,-1-1,0 1,-1-2,1 1,-1-1,0 0,-1 0,4-5,5-9</inkml:trace>
  <inkml:trace contextRef="#ctx0" brushRef="#br0" timeOffset="631.299">936 733,'54'-13,"-1"-2,-1-2,-1-3,16-10,-61 28,0-1,0 0,0-1,0 1,0-1,-1 0,0 0,0-1,0 0,0 1,-1-2,0 1,0 0,0-1,-1 0,0 0,0 0,0 0,-1-1,0 1,0 0,0-1,-1 0,0 1,-1-1,1 0,-1 0,-1-4,1 8,0 0,-1 0,0 1,1-1,-1 0,0 1,0-1,-1 0,1 1,-1-1,1 1,-1 0,0-1,1 1,-1 0,0 0,-1 0,1 0,0 1,0-1,-1 1,1-1,-1 1,1 0,-1 0,0 0,0 0,1 0,-1 1,0-1,0 1,0 0,0 0,1 0,-4 0,-97 28,93-21,1 0,0 0,0 1,1 1,-1-1,2 1,-1 0,2 1,-1 0,1 0,0 0,1 1,1 0,-1 0,2 0,-1 0,2 1,-1-1,2 1,0 0,0 0,1-1,0 1,1 0,0 0,3 10,-2-14,-1-1,1 0,0 0,0 1,1-1,0-1,0 1,1 0,0-1,0 0,1 0,-1 0,1 0,0-1,1 0,-1 0,1 0,0-1,1 1,-1-1,1-1,-1 0,1 0,0 0,6 1,2 1,-1-2,1 1,0-2,0 0,0-1,0-1,0 0,0-1,-1 0,1-1,0-1,9-3,10-3,-1-2,-1-1,0-2,0 0,-2-3,0 0,0-2,-2-1,-1-2,0 0,-2-2,-1-1,0 0,-2-2,8-14,1-55,-31 93,1 0,-1 1,0-1,0 1,-1-1,1 0,0 1,-1-1,0 1,1-1,-1 1,0-1,0 1,0 0,-1-1,1 1,0 0,-1 0,0 0,1 0,-1 0,0 0,0 1,0-1,0 1,0-1,-1 1,1 0,0-1,-1 1,1 0,-1 1,1-1,-1 0,1 1,-1 0,0-1,-7 2,-1 0,1 0,0 1,0 1,-1-1,2 2,-1-1,0 2,1-1,-1 1,2 0,-1 1,0 0,1 1,0-1,1 2,-1-1,1 1,1 0,-5 7,8-13,1 0,0 1,0-1,1 0,-1 1,0-1,1 1,0-1,-1 1,1-1,0 1,0 0,0 0,1 0,-1-1,1 1,0 0,0 0,0 0,0 0,0 0,0 0,1 0,-1 0,1-1,0 1,0 0,0 0,0-1,1 1,-1-1,1 1,-1-1,1 1,0-1,0 0,0 0,0 0,0 0,1 0,-1-1,1 1,-1 0,1-1,0 0,142 19,-130-18,-10-2,0-1,0 1,0 0,0 0,0 1,0 0,0-1,0 2,-1-1,1 0,0 1,0 0,-1 0,1 1,-1-1,0 1,0 0,0 0,0 0,0 0,-1 1,1 0,-1 0,0 0,0 0,-1 0,1 0,-1 1,0-1,0 1,0 0,-1-1,1 1,-1 4,-27 131,23-115</inkml:trace>
  <inkml:trace contextRef="#ctx0" brushRef="#br0" timeOffset="914.161">2234 649,'-9'38,"1"18,2-1</inkml:trace>
  <inkml:trace contextRef="#ctx0" brushRef="#br0" timeOffset="1166.292">2207 282</inkml:trace>
  <inkml:trace contextRef="#ctx0" brushRef="#br0" timeOffset="1447.075">2488 367,'67'343,"-57"-303,-8-29,1 1,0 0,0-1,1 0,1 0,0 0,0 0,1-1,1 0,2 3,-8-12,0 1,0-1,0 0,1 0,-1 0,0 0,1-1,-1 1,0 0,1 0,-1-1,1 1,0-1,-1 0,1 1,-1-1,1 0,0 0,-1 0,1 0,-1 0,1 0,0 0,-1-1,1 1,-1 0,1-1,-1 0,1 1,-1-1,1 0,-1 0,1 0,-1 1,0-2,0 1,1 0,-1 0,0 0,0-1,43-60,-37 49,114-259,-111 254,0 3</inkml:trace>
  <inkml:trace contextRef="#ctx0" brushRef="#br0" timeOffset="1693.316">3279 508,'-15'34,"1"25,2 7,8-7,5-14</inkml:trace>
  <inkml:trace contextRef="#ctx0" brushRef="#br0" timeOffset="1930.889">3138 198,'0'0</inkml:trace>
  <inkml:trace contextRef="#ctx0" brushRef="#br0" timeOffset="2183.799">3702 1,'7'5,"0"0,-1 0,0 1,0 1,0-1,-1 1,1-1,-2 2,1-1,-1 0,0 1,-1 0,1 0,-2 0,1 0,-1 0,0 1,-1 1,3 163,-6-109,2 158,25-82,-10-79,-9-60,-1-6</inkml:trace>
  <inkml:trace contextRef="#ctx0" brushRef="#br0" timeOffset="2431.096">3589 423,'43'5,"29"1,7 1,-5 2,-11 1,-11-2,-9-2,-8-2,-4-2,-9-1</inkml:trace>
  <inkml:trace contextRef="#ctx0" brushRef="#br0" timeOffset="2676.294">4323 536,'19'34,"7"20,-2 1</inkml:trace>
  <inkml:trace contextRef="#ctx0" brushRef="#br0" timeOffset="2825.88">4239 226,'0'0</inkml:trace>
  <inkml:trace contextRef="#ctx0" brushRef="#br0" timeOffset="3128.251">4606 311,'120'281,"-115"-271,-2-3,1 0,-1 0,1 0,0 0,0-1,1 1,0-1,0 0,1-1,-1 1,1-1,0 0,4 1,-9-5,1-1,-1 1,1-1,0 0,-1 1,1-1,-1 0,1 0,0 0,-1-1,1 1,0 0,-1-1,1 1,-1-1,1 1,-1-1,1 0,-1 1,1-1,-1 0,0 0,0 0,1 0,-1 0,0-1,0 1,0 0,0 0,0-1,0 1,0-1,-1 1,1-1,0 0,22-58,-22 58,5-19,-1-4,1 0,1 1,1 0,2 0,0 1,2 0,0 0,1 2,2-1,0 2,1 0,5-4,2 6</inkml:trace>
  <inkml:trace contextRef="#ctx0" brushRef="#br0" timeOffset="3510.975">5254 565,'72'-31,"-2"-3,-1-3,2-5,-63 38,-1 1,0-1,0 1,0-1,-1-1,1 1,-1-1,0 0,0 0,-1-1,1 0,-1 0,0 0,-1-1,0 1,0-1,0 0,-1 0,1-2,-5 7,1 0,0-1,-1 1,1-1,-1 1,0 0,0-1,0 1,0 0,0 0,0 0,0 0,-1 0,1 0,-1 0,0 0,1 1,-1-1,0 1,0-1,0 1,0 0,0-1,0 1,-1 0,1 0,0 1,-1-1,1 0,0 1,-1 0,-1-1,-81-3,67 7,1 1,-1 1,0 1,1 0,0 1,1 1,-1 0,2 2,-1-1,1 2,1 0,0 1,0 0,1 1,1 1,0 0,1 1,1 0,0 0,1 1,0 0,2 1,-6 15,11-24,1 0,0 0,0 0,1 0,0 0,0 0,1 1,0-1,0 0,1-1,0 1,0 0,1 0,0-1,1 0,-1 1,1-1,1-1,-1 1,1-1,1 1,-1-1,1-1,0 1,8 8,1-2,0 1,1-2,1 0,-1-1,2 0,-1-2,2 0,7 2,2-2,0-2,0 0,0-2,1-2,0 0,-1-2,1-1,16-3,-16-1,-4-2</inkml:trace>
</inkml:ink>
</file>

<file path=ppt/ink/ink5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9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85,'15'144,"-6"1,-7 9,-25 117,-8-82,9-51,22-137,0-1,1 1,-1 0,0-1,0 1,1 0,-1 0,0-1,1 1,-1-1,1 1,-1 0,1-1,-1 1,1-1,-1 1,1-1,-1 1,1-1,0 1,-1-1,1 0,0 1,-1-1,1 0,0 0,0 0,-1 1,1-1,0 0,0 0,-1 0,1 0,0 0,0 0,-1 0,1-1,0 1,0 0,-1 0,1-1,0 1,-1 0,1-1,0 1,-1 0,1-1,-1 1,1-1,0 1,-1-1,1 1,-1-1,1 0,-1 1,0-1,1 0,-1 1,0-1,1 0,-1 1,0-1,0 0,0 0,0 1,1-2,6-13</inkml:trace>
  <inkml:trace contextRef="#ctx0" brushRef="#br0" timeOffset="235.798">0 678,'38'0,"33"-5,8-2,0-4,-3 0,-10-3,-6 1,-4-3,-7 2,-7 3,-6-1,-4 2,-2-4,-3 2,-4-2,-3-4,-4 2</inkml:trace>
  <inkml:trace contextRef="#ctx0" brushRef="#br0" timeOffset="617.06">932 0,'-110'720,"106"-527,5-189,0 0,0-1,0 1,0-1,1 1,0-1,0 0,0 0,0 0,0 0,0 0,1 0,0 0,-1-1,1 1,0-1,0 0,0 0,1 0,-1 0,0-1,1 1,-1-1,1 0,0 0,-1 0,1 0,0-1,-1 0,1 1,0-1,0 0,-1-1,1 1,0-1,-1 0,1 0,0 0,-1 0,1-1,-1 1,0-1,1 0,-1 0,0 0,1-1,15-8,-1 0,0-1,-1-1,0-1,-1 0,9-12,64-50,-89 75,1 1,0-1,0 0,-1 1,1-1,0 1,0-1,-1 1,1-1,0 1,0 0,0-1,0 1,0 0,0 0,0-1,0 1,0 0,0 0,0 0,0 0,-1 0,1 1,0-1,0 0,0 0,0 1,0-1,0 0,0 1,0-1,-1 1,1-1,0 1,0-1,-1 1,1 0,0-1,-1 1,1 0,0-1,-1 1,1 0,-1 0,1 0,-1 0,0 0,1-1,-1 1,0 0,0 0,0 0,1 0,-1 1,3 58,-3-52,-1 15,8 81,-7-101,1-1,0 1,0-1,0 1,0-1,0 0,0 1,1-1,-1 0,1 0,-1 0,1 0,0 0,0 0,0 0,0-1,0 1,0-1,1 0,-1 1,0-1,1 0,-1 0,1 0,-1-1,1 1,-1-1,1 1,0-1,-1 0,1 0,-1 0,1 0,0-1,-1 1,1-1,19-3</inkml:trace>
  <inkml:trace contextRef="#ctx0" brushRef="#br0" timeOffset="970.591">1553 988,'37'-5,"0"-1,-1-2,0-2,-1-1,0-2,-1-1,7-5,-35 17,-1-1,0 1,0-1,0 0,0-1,-1 1,1-1,-1 0,0 0,0 0,0 0,-1-1,1 0,-1 1,0-1,0 0,-1-1,0 1,0 0,0-1,0 1,-1-1,0 0,0 0,-1 1,1-1,-1 0,0 0,-1 1,0-1,0 0,0 0,0 1,-1-1,0 1,0 0,0-1,-4-4,3 7,1 0,-1 0,-1 0,1 0,0 1,-1-1,0 1,1 0,-1 0,0 0,0 1,0-1,0 1,0 0,-1 0,1 0,0 1,0-1,-1 1,1 0,0 0,-1 1,1-1,0 1,0 0,0 0,-1 1,1-1,0 1,1 0,-1 0,-3 2,-108 90,105-83,1 0,0 1,1 0,0 0,1 1,0 0,1 1,0-1,1 1,1 2,2-10,1 0,0-1,0 1,1 0,0 0,0 0,0 0,1-1,0 1,0 0,0 0,1-1,0 1,0-1,0 1,1-1,0 0,0 0,0 0,0 0,1 0,0-1,0 0,0 0,1 0,0 1,9 4,1-1,0 0,0-1,0 0,1-2,0 0,0 0,1-1,-1-1,1-1,-1-1,1 0,0-1,16-2,-6 2</inkml:trace>
</inkml:ink>
</file>

<file path=ppt/ink/ink5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29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7,'0'-5,"0"3,0 7,-5 3,-1 4,0 5,1-4,6-6,3-8,1-9,-5 3,-3 1</inkml:trace>
</inkml:ink>
</file>

<file path=ppt/ink/ink5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30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1,'-9'4,"-9"8,-1-5,8-2,6-7,8-4,-1 0,-1 0</inkml:trace>
</inkml:ink>
</file>

<file path=ppt/ink/ink5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46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0 170,'284'25,"-236"-25,-47 0,0 0,-1 0,1 0,0 0,0 0,0 0,-1 0,1 0,0 0,0-1,-1 1,1 0,0-1,0 1,-1 0,1-1,0 1,-1-1,1 1,0-1,-1 1,1-1,-1 0,1 1,-1-1,1 0,-1 1,0-1,1 0,-1 1,0-1,0 0,1 0,-1 1,0-1,0 0,0 0,0 0,0 1,0-1,0 0,0 0,0 0,0 1,-1-1,1 0,0 0,0 1,-1-1,1 0,0 0,-1 1,1-1,-1 0,-114-144,100 125</inkml:trace>
</inkml:ink>
</file>

<file path=ppt/ink/ink5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44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597 655,'-1'0,"1"0,0 0,-1-1,1 1,0 0,-1 0,1 0,0-1,-1 1,1 0,0 0,0-1,-1 1,1 0,0-1,0 1,0 0,0-1,-1 1,1 0,0-1,0 1,0-1,0 1,0 0,0-1,0 1,0 0,0-1,0 1,0-1,0 1,0 0,0-1,0 1,0 0,1-1,-1 1,0 0,0-1,0 1,1 0,-1-1,0 1,0 0,1 0,-1-1,0 1,0 0,1 0,-1-1,0 1,1 0,-1 0,0 0,1 0,-1 0,1-1,-1 1,0 0,1 0,-1 0,0 0,1 0,-1 0,1 0,-1 0,0 0,1 1,-1-1,-23-20,10 15,1 0,-1 2,-1-1,1 2,0 0,-1 0,1 1,-1 1,1 0,-1 1,0 0,1 1,0 1,0 0,-2 1,-9 4,0 1,0 0,1 2,0 1,1 1,0 1,1 0,0 2,2 0,0 1,0 2,-7 9,16-15,1 0,0 1,1 0,0 0,1 0,1 1,0 0,-2 14,6-24,1-1,0 0,0 1,0-1,1 1,0 0,0-1,0 1,0-1,1 1,0-1,0 1,0-1,0 1,1-1,-1 0,1 0,0 1,1-1,-1-1,1 1,-1 0,1-1,0 1,1-1,-1 0,0 0,1 0,0 0,0-1,0 0,3 2,7 1,1-1,0-1,0 0,0-1,1 0,-1-2,0 0,0 0,1-1,0-1,13-4,0-1,0-1,-1-1,-1-1,0-2,0-1,-1-1,-1-1,0-1,-1-1,-1-1,-1-1,0-2,-2 0,0-1,5-9,72-99,-97 131,0-1,-1 0,1 1,0-1,0 0,0 1,0-1,0 0,0 1,0-1,0 0,1 1,-1-1,0 0,0 1,0-1,0 0,0 1,1-1,-1 0,0 1,0-1,0 0,1 0,-1 1,0-1,0 0,1 0,-1 1,0-1,1 0,-1 0,0 0,0 0,1 0,-1 1,1-1,-1 0,0 0,1 0,-1 0,0 0,1 0,-1 0,0 0,1 0,-1 0,0 0,1 0,-1-1,0 1,1 0,-1 0,0 0,1 0,-1 0,0-1,0 1,1 0,-1 0,0-1,0 1,1 0,-1 0,-3 31,-2-15,0 0,1 0,1 1,1 0,0 0,1-1,1 1,0 0,2 0,0 0,0 0,2-1,0 1,1-1,0 0,2 0,-5-12,-1-1,1 0,1 0,-1 0,0 0,1 0,0 0,-1-1,1 1,0-1,0 0,0 1,1-2,-1 1,0 0,1-1,0 1,0-1,0-18,-6 3</inkml:trace>
  <inkml:trace contextRef="#ctx0" brushRef="#br0" timeOffset="516.03">117 175,'-6'-10,"37"13,-22-2,316 6,-212 14,-113-22,0 1,-1 0,1 0,0-1,0 1,0 0,0 0,0-1,0 1,0 0,0 0,0-1,0 1,0 0,0 0,0-1,0 1,0 0,0 0,0-1,1 1,-1 0,0 0,0 0,0-1,0 1,0 0,1 0,-1 0,0-1,0 1,0 0,1 0,-1 0,0 0,0-1,0 1,1 0,-1 0,0 0,0 0,1 0,-1 0,0 0,0 0,1 0,-1 0,0 0,0 0,1 0,-1 0,0 0,-22-16,20 15,-217-118,212 107,30 16,-4 1</inkml:trace>
  <inkml:trace contextRef="#ctx0" brushRef="#br0" timeOffset="914.853">1077 571,'24'4,"17"3,7-1,0-1,-4-2,-4-1,-4-1,-4 0,-2-1,-1 0,-2-1,-4 1</inkml:trace>
  <inkml:trace contextRef="#ctx0" brushRef="#br0" timeOffset="1162.505">1132 825,'34'4,"25"3,8-6,-3-3,-8 0,-8-1,-8 1,-6 0,-8 1</inkml:trace>
  <inkml:trace contextRef="#ctx0" brushRef="#br0" timeOffset="1680.994">2121 260,'-40'30,"2"1,2 3,0 0,3 2,-21 30,51-64,0 1,0 0,0 0,0 0,1 0,-1 0,1 0,0 1,0-1,0 1,0 0,1 0,0 0,-1-1,1 1,1 0,-1 0,1 0,-1 0,1 1,0-1,1 0,-1 0,1 0,-1 0,1 0,1 0,-1-1,0 1,1 0,0 0,0-1,0 1,0-1,1 0,-1 1,1-1,0 0,0-1,0 1,0 0,8 0,0-1,0 0,0 0,0-1,1-1,-1 0,0 0,0-1,1-1,-1 0,0 0,0-1,-1 0,1-1,-1-1,1 1,-1-2,-1 1,1-1,-1-1,4-3,13-8,-1-2,-1 0,-1-1,0-2,-2 0,-1-1,5-9,-14 19,-1-1,0 1,-1-1,-1-1,0 0,-1 0,0-1,-2 0,0 0,-1 0,0 0,-2-1,0 1,-1-1,0 0,-2 0,-2-14,1 26,-1 0,0 1,0-1,0 1,-1-1,1 1,-1 0,-1 1,1-1,-1 1,0-1,0 2,0-1,0 0,-1 1,1 0,-1 0,0 1,0 0,0 0,0 0,0 0,-1 1,1 0,0 1,-1-1,1 1,0 0,-1 1,1 0,0 0,0 0,-1 1,1-1,0 2,0-1,0 1,1-1,-1 2,1-1,0 1,-1-1,2 1,-1 1,0-1,1 1,0 0,0 0,0 0,-3 5,1 1,1 0,-1 0,2 0,0 0,0 1,1 0,0-1,1 1,0 0,1 1,1-1,0 0,0 0,1 0,1 0,0 0,1 0,0 0,0-1,2 1,-1-1,1 0,1 0,0-1,0 1,1-1,1-1,0 1,0-1,0-1,1 1,7 3,-7-4,1 0,0-1,0 0,0 0,1-1,0-1,0 0,1 0,-1-1,1-1,0 0,0-1,0 0,1 0,-1-1,0-1,0 0,1-1,-1 0,0-1,0-1,0 0,8-3,4-7</inkml:trace>
  <inkml:trace contextRef="#ctx0" brushRef="#br0" timeOffset="2014.111">2713 91,'0'46,"-2"-16,1 1,2-1,2 0,0 0,2 0,1 0,10 26,-14-49,0 0,1 0,0 0,1 0,-1 0,1-1,1 0,-1 0,1 0,0 0,0-1,1 0,3 3,-6-8,0 0,-1-1,1 1,0-1,-1 0,1 0,0 0,-1 0,1-1,-1 1,0 0,1-1,-1 0,0 0,0 1,0-1,0 0,0-1,0 1,-1 0,1 0,-1-1,0 1,0-1,1 0,-1 1,-1-1,1 0,0 1,-1-1,1 0,-1 0,0 1,0-2,3-6,32-131,41-9,-64 135,1 3</inkml:trace>
  <inkml:trace contextRef="#ctx0" brushRef="#br0" timeOffset="2916.215">1922 852,'34'-9,"45"-4,18 1,2 2,-6-2,-9 2,-9 1,-9 4,-9 1,-11-2,-3-2,-4 2,-3 2,-5 1,-1-4,-6 0</inkml:trace>
  <inkml:trace contextRef="#ctx0" brushRef="#br0" timeOffset="3502.757">2176 1079,'-38'18,"1"1,0 2,1 2,2 2,0 1,-4 7,31-27,0 1,1 0,0 1,0-1,1 1,0 0,0 1,1-1,0 1,0 0,0 3,3-9,0 0,0 0,1 1,-1-1,1 0,-1 0,1 0,0 1,0-1,1 0,-1 0,1 0,0 0,-1 1,1-1,0 0,1 0,-1-1,1 1,-1 0,1 0,0-1,0 1,0-1,0 1,0-1,1 0,-1 0,1 0,-1 0,1 0,0-1,0 1,2 0,11 2,0 0,1-1,-1 0,1-2,0 0,0-1,-1 0,1-2,9-1,-16 2,13-3,0-1,0-1,0-1,-1-2,0 0,0-1,-1-1,0-1,-1 0,-1-2,0-1,-1 0,0-1,6-9,-11 12,0 0,-2-1,1-1,-2 0,0 0,-1-1,-1-1,0 1,-1-1,-1 0,0-1,-1 0,-1 0,-1 0,-1 0,0 0,-1 0,-1-1,-2-4,2 18,-1 1,0 0,-1-1,1 1,-1 0,1 0,-1 0,-1 0,1 0,0 0,-1 1,0-1,0 1,0-1,0 1,-1 0,1 1,-1-1,0 0,1 1,-1 0,0 0,-1 0,1 1,0-1,0 1,-1 0,1 0,-1 0,1 1,0-1,-1 1,1 0,-1 1,1-1,-1 1,1 0,-1 0,1 0,0 1,0-1,-1 1,1 0,-6 5,0 0,1 1,-1 0,2 1,-1 0,2 0,-1 0,1 1,0 0,1 1,0 0,1 0,0 0,1 0,0 1,1-1,0 1,1 0,0 0,1 0,0 0,1 1,0-1,1 0,1 0,0 0,0 0,1 0,4 9,-1-7,1-1,0 1,1-1,1-1,0 1,0-2,1 1,1-1,0-1,1 0,-1 0,2-1,-1-1,2 0,1 0,52 2,-49-14</inkml:trace>
  <inkml:trace contextRef="#ctx0" brushRef="#br0" timeOffset="3848.051">2826 881,'-42'101,"3"1,-11 61,48-160,1 1,-1-1,1 0,0 0,0 0,0 1,1-1,-1 1,1-1,-1 0,1 1,0-1,1 1,-1-1,1 1,-1-1,1 0,0 1,0-1,1 0,-1 0,0 0,1 0,0 0,0 0,0 0,0-1,0 1,1 0,-1-1,1 0,-1 0,1 0,0 0,0 0,0 0,0-1,0 0,1 1,1-1,13 1,0 0,1-2,-1-1,0 0,1-1,-1-1,0 0,-1-2,1 0,5-3,7-8,-26 8</inkml:trace>
  <inkml:trace contextRef="#ctx0" brushRef="#br0" timeOffset="4100.099">2572 1079,'39'-5,"21"-1,6 0,-3 1,-8 1,-13 2</inkml:trace>
</inkml:ink>
</file>

<file path=ppt/ink/ink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2:57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3303 662,'0'34,"5"15,6 0,1-8</inkml:trace>
  <inkml:trace contextRef="#ctx0" brushRef="#br0" timeOffset="245.191">3331 381,'-5'-5,"-1"-2</inkml:trace>
  <inkml:trace contextRef="#ctx0" brushRef="#br0" timeOffset="481.82">3783 182,'-17'91,"-7"182,19-247,1 1,0-1,2 1,2 0,0 0,1-1,2 1,1 0,1-1,8 24,-3-27</inkml:trace>
  <inkml:trace contextRef="#ctx0" brushRef="#br0" timeOffset="711.866">4008 635,'5'33,"6"21,2 6,-2-7</inkml:trace>
  <inkml:trace contextRef="#ctx0" brushRef="#br0" timeOffset="964.93">4065 295</inkml:trace>
  <inkml:trace contextRef="#ctx0" brushRef="#br0" timeOffset="-903.499">2400 635,'-19'-1,"0"2,0 1,0 0,1 1,-1 1,1 1,0 1,1 0,-1 1,1 1,0 1,-13 9,27-16,0 1,0 0,0 0,0 1,0-1,1 0,0 1,0 0,0 0,0-1,0 1,1 0,-1 0,1 1,0-1,0 0,1 0,-1 0,1 1,0-1,0 0,1 1,-1-1,1 0,0 0,0 0,0 0,0 1,1-2,0 1,0 0,0 0,0 0,1-1,-1 0,1 1,0-1,0 0,0 0,0 0,1-1,-1 1,1-1,-1 0,1 0,0 0,0 0,0-1,0 1,0-1,3 0,5 3,0 0,0-1,0-1,0 0,1-1,-1 0,0-1,1 0,-1-1,1 0,-1-1,0-1,0 0,0 0,0-1,-1-1,1 0,-1-1,0 0,-1 0,0-1,0 0,0-1,8-9,57-64,-62 65</inkml:trace>
  <inkml:trace contextRef="#ctx0" brushRef="#br0" timeOffset="-634.868">2852 295,'-18'45,"2"1,2 0,2 1,2 0,2 1,2 0,3 0,1 0,3 16,13 34,-9-94,-7-14,-2-2</inkml:trace>
  <inkml:trace contextRef="#ctx0" brushRef="#br0" timeOffset="-288.345">2653 578,'5'5,"7"1,5 0,5-1,4-2,2-1,1-1,0 0,1-1,-1-5,0-2,-1 1,1 1,-1 2,1 0,-1-3,0-1,-5 1</inkml:trace>
  <inkml:trace contextRef="#ctx0" brushRef="#br0" timeOffset="-12806.883">875 324,'0'0,"1"1,-1-1,0 1,0-1,0 0,0 1,0-1,0 1,0-1,0 0,0 1,0-1,0 0,0 1,0-1,-1 1,1-1,0 0,0 1,0-1,0 0,-1 1,1-1,0 0,0 1,-1-1,1 0,0 0,-1 1,1-1,0 0,-1 0,1 0,0 1,-1-1,1 0,0 0,-1 0,1 0,0 0,-1 0,1 0,-1 0,1 0,0 0,-1 0,1 0,-1 0,1 0,0 0,-1 0,1 0,0 0,-1-1,1 1,0 0,-1 0,1 0,0-1,-1 1,1 0,0 0,-1-1,1 1,4 41,-3-37,9 109,-6-1,-6 61,0-34,2 6,0-121</inkml:trace>
  <inkml:trace contextRef="#ctx0" brushRef="#br0" timeOffset="-1805.661">763 239,'2'-5,"-1"1,1 0,-1-1,1 1,1 0,-1 0,0 0,1 0,0 1,0-1,0 1,0-1,1 1,-1 0,1 1,0-1,0 0,0 1,0 0,0 0,0 0,1 1,-1-1,1 1,-1 0,1 0,26-3,1 1,-1 1,1 1,-1 2,1 2,-1 0,0 2,16 6,-31-8,0 2,0 0,-1 1,1 1,-1 0,-1 1,10 7,-19-12,0 1,0 0,0 0,-1 0,1 0,-1 1,0 0,0 0,-1 0,1 0,-1 0,0 1,0 0,-1 0,0-1,0 1,0 0,-1 1,0-1,0 0,0 5,-4-2,1-1,-1 1,-1 0,0-1,0 0,0 0,-1 0,0-1,-1 1,0-1,0 0,0-1,-1 0,0 0,0 0,0-1,-1 0,0 0,0-1,0 0,-1 0,0 0,-4 3,-228 97,223-84,51-8,-28-11,10 1,0 0,0 2,-1-1,1 2,-1 0,0 1,0 0,0 1,-1 0,0 1,-1 1,1 0,-2 1,1 0,-2 1,1 0,-1 0,-1 1,0 1,2 4,1 11,-12-24,0-1,1 0,-1 1,1-1,0 0,0 0,0 0,1 0,-1 0,1 0,-1 0,1 0,0-1,0 1,0-1,1 1,-1-1,1 0,-1 0,1 0,0 0,0 0,-1-1,1 1,0-1,1 0,-1 0,0 0,0 0,0 0,1-1,-1 1,0-1,0 0,1 0,-1 0,1-1,14-4</inkml:trace>
  <inkml:trace contextRef="#ctx0" brushRef="#br0" timeOffset="5662.922">10048 521,'-24'5,"1"0,0 2,0 0,0 1,1 2,1 0,-1 1,2 1,0 1,-5 5,23-16,0-1,0 0,0 1,0-1,1 1,-1 0,1-1,-1 1,1 0,0 0,0 0,-1 0,1 0,1 0,-1 0,0 1,0-1,1 0,-1 0,1 1,0-1,0 0,0 1,0-1,0 0,0 0,1 1,-1-1,1 0,-1 0,1 1,0-1,0 0,0 0,0 0,0 0,1 0,-1 0,1-1,-1 1,1 0,-1-1,1 1,0-1,0 1,0-1,0 0,0 0,0 0,1 0,101 75,-104-73,1 0,-1 0,1 1,-1-1,-1 0,1 1,0-1,-1 0,1 0,-1 1,0-1,0 0,0 0,-1 0,1 0,-1 0,1 0,-1-1,0 1,0 0,-1-1,1 1,0-1,-1 0,1 0,-1 0,0 0,0 0,0-1,0 1,0-1,0 0,0 0,0 0,0 0,-1-1,1 1,-77 34,55-25</inkml:trace>
  <inkml:trace contextRef="#ctx0" brushRef="#br0" timeOffset="4064.707">7904 155,'-18'47,"10"17,2 1,4 0,5 58,-1-21,8 168,-9-268,-1 0,1-1,-1 1,1-1,-1 1,0 0,0-1,0 1,0 0,0-1,0 1,-1 0,1-1,0 1,-1-1,1 1,-1 0,0-1,1 1,-1-1,0 0,0 1,0-1,0 0,0 1,0-1,-1 0,1 0,-1 0,-6 0</inkml:trace>
  <inkml:trace contextRef="#ctx0" brushRef="#br0" timeOffset="4316.539">7480 465,'38'0,"37"0,11 0,-1 0,-9 0,-13 5,-7 1,-9 0,-7-1,-6 3,-4 1,-2-2,-6 3,-7 0</inkml:trace>
  <inkml:trace contextRef="#ctx0" brushRef="#br0" timeOffset="4569.826">8242 860,'-3'-1,"0"1,0 0,0-1,0 1,0-1,1 0,-1 0,0 0,0 0,1 0,-1-1,1 1,-1-1,1 0,0 1,0-1,-1 0,1 0,0-1,1 1,-1 0,0-1,1 1,-1-1,1 0,0 1,0-1,0 0,0 0,1 1,-1-1,1 0,-1 0,1 0,0 0,0 0,0 0,1 0,-1 0,1 1,-1-1,1 0,0 0,0 0,0 1,1-1,-1 1,1-1,-1 1,1-1,9-19,0 0,2 0,0 1,1 1,1 0,1 1,1 1,19-16,-35 32,0 1,0 0,0 0,0 0,0 0,0 0,0 0,1 0,-1 0,0 1,1-1,-1 0,1 1,-1-1,0 1,1 0,-1-1,1 1,-1 0,1 0,-1 0,1 0,-1 0,1 0,-1 0,1 1,-1-1,1 0,-1 1,1 0,12 7</inkml:trace>
  <inkml:trace contextRef="#ctx0" brushRef="#br0" timeOffset="4965.825">8919 606,'-10'-6,"0"1,0 0,-1 1,1 0,-1 1,0 0,0 1,0 0,0 0,-1 1,1 1,0 0,0 1,-1 0,1 0,0 1,0 1,0 0,0 0,1 1,-1 1,1-1,0 2,0-1,1 1,0 1,0 0,0 0,1 1,0 0,-33 89,40-94,0-1,1 1,0 0,0 0,0 0,0-1,0 1,0 0,1 0,-1 0,1-1,0 1,0 0,0-1,0 1,0-1,1 1,-1-1,1 1,0-1,-1 0,1 0,0 0,0 0,1 0,-1 0,0-1,1 1,-1-1,0 1,1-1,0 0,-1 0,1 0,2 0,4-1,0 0,0-1,0 0,0-1,0 0,0 0,0-1,-1 0,1 0,-1-1,0 0,0-1,0 0,-1 0,1 0,-1-1,1-2,13-7,152-122,-141 115,-20 20</inkml:trace>
  <inkml:trace contextRef="#ctx0" brushRef="#br0" timeOffset="5349.014">9145 832,'4'-14,"2"-11,1 0,1 0,2 1,0 0,1 1,2 0,7-10,-20 31,1 1,-1 0,0 0,1 0,-1 0,1 0,0 0,-1 0,1 0,0 0,-1 0,1 1,0-1,0 0,0 0,0 1,0-1,0 0,0 1,0-1,0 1,0-1,0 1,0 0,0-1,0 1,0 0,0 0,1 0,-1 0,0 0,0 0,0 0,0 0,0 0,1 1,-1-1,0 0,0 1,0-1,0 1,0-1,0 1,0-1,0 1,0 0,0 0,-1-1,1 1,0 0,0 0,-1 0,1 0,0 0,-1 0,1 0,-1 0,1 0,-1 0,0 0,1 0,-1 0,0 1,0-1,0 0,0 0,0 0,0 1,4 37,-4-34,-1 0,1 0,0 0,0 1,1-1,-1 0,1 0,0 0,1 0,-1 0,1 0,0 0,0-1,1 1,-1-1,1 1,0-1,0 0,0 0,1 0,-1-1,1 1,0-1,0 0,2 2,-2-5,1 0,-1 0,0 0,0 0,0-1,0 0,1 0,-1 0,0 0,0 0,-1-1,1 0,0 0,-1 0,1 0,-1-1,1 1,-1-1,0 0,0 0,0 0,-1 0,1 0,-1-1,1 1,-1-1,0 0,-1 1,1-3,28-31,-15 25</inkml:trace>
  <inkml:trace contextRef="#ctx0" brushRef="#br0" timeOffset="2249.566">4319 860,'-4'-14,"0"1,2-1,0 1,0-1,1 0,1 0,1 1,0-1,0 0,1 1,1-1,0 1,1-1,1 1,0 0,0 1,1 0,1-1,0 2,1-1,0 1,1 0,0 1,1 0,0 0,20-11,-30 21,1-1,0 1,-1 0,1 0,-1 0,1 1,0-1,-1 0,1 0,-1 0,1 0,-1 1,1-1,0 0,-1 0,1 1,-1-1,1 0,-1 1,1-1,-1 1,0-1,1 0,-1 1,1-1,-1 1,0-1,0 1,1 0,-1-1,0 1,0-1,1 1,-1-1,0 1,0 0,0-1,0 1,0-1,0 1,0 0,0-1,0 1,0-1,0 1,-1 0,1-1,0 1,0-1,-1 1,1-1,0 1,-1-1,1 1,0-1,-1 1,1-1,-2 5,0 0,0-1,1 1,-1 0,1 0,0 0,1 0,-1-1,1 1,0 0,0 0,1 0,-1 0,1 0,0 0,0 0,1 0,0-1,-1 1,2-1,-1 1,0-1,1 0,0 0,0 0,0 0,0 0,1-1,0 1,-1-1,1 0,0 0,1 0,-1-1,0 0,1 1,4 0,-5-2,0-1,0 0,1 1,-1-1,0-1,1 1,-1-1,0 0,0 0,0 0,0 0,0-1,0 1,0-1,0 0,0-1,-1 1,1 0,-1-1,0 0,0 0,0 0,0 0,0-1,0 1,-1-1,2-3,2-3,0-1,-1 0,0 0,-1 0,-1-1,1 1,-2-1,0 0,1-8,-2-3</inkml:trace>
  <inkml:trace contextRef="#ctx0" brushRef="#br0" timeOffset="2693.876">5052 691,'15'-15,"-2"0,0-2,0 1,-2-2,0 1,-1-1,5-14,-14 30,1-1,-1 0,0 1,0-1,0 0,0 0,0 1,-1-1,1 0,-1 0,0 0,1 0,-1 0,-1 0,1 0,0 0,-1 0,0 1,1-1,-1 0,0 0,-1 1,1-1,0 0,-1 1,1-1,-1 1,0 0,0 0,0-1,0 1,0 0,0 1,-1-1,1 0,-1 1,1-1,-1 1,0 0,1 0,-1 0,0 0,0 0,0 1,0-1,1 1,-1 0,0-1,0 1,0 1,0-1,-1 1,-12 4,0 0,0 2,1 0,0 1,0 0,1 1,0 1,0 0,1 1,1 1,0 0,0 0,2 1,-1 1,2-1,-1 2,-2 6,10-17,-1 0,1 0,0 0,1 0,-1 0,1 1,0-1,0 0,0 1,0-1,1 1,-1-1,1 0,1 1,-1-1,0 1,1-1,0 1,0-1,1 0,-1 1,1-1,0 0,0 0,0 0,0-1,1 1,-1 0,1-1,0 0,0 1,1-1,-1 0,1-1,-1 1,1 0,8 4,-1 0,1 0,0-1,0 0,1-1,0-1,0 0,0-1,0 0,1-1,-1 0,1-1,-1-1,1 0,-1 0,1-2,12-2,10-4,-1-1,0-2,-1-2,-1-1,0-1,4-4,74-38,-87 46</inkml:trace>
  <inkml:trace contextRef="#ctx0" brushRef="#br0" timeOffset="3330.63">5702 521,'-43'6,"1"2,0 2,1 1,0 3,1 1,0 1,-3 5,41-21,-1 1,1-1,0 1,-1-1,1 1,-1 0,1 0,0 0,0 0,0 0,0 1,0-1,0 1,0-1,0 1,0 0,1-1,-1 1,0 0,1 0,0 0,0 1,-1-1,1 0,0 0,1 1,-1-1,0 0,1 1,-1-1,1 1,0-1,0 1,0-1,0 1,0-1,1 1,-1-1,1 0,-1 1,1-1,0 0,0 1,0-1,0 0,1 2,5 1,0 0,0 0,1-1,-1 0,1 0,0-1,0 0,0 0,1-1,-1 0,0-1,1 0,-1 0,1-1,0 0,-1 0,1-1,1 0,4 1,11-3,0-1,0-1,0-2,-1 0,0-1,0-2,-1 0,0-2,-1 0,-1-2,5-3,-26 16,1 1,-1-1,1 0,0 1,-1-1,1 1,0-1,-1 1,1-1,0 1,0-1,0 1,-1 0,1 0,0-1,0 1,0 0,0 0,-1 0,1 0,0 0,0 0,0 0,0 0,0 0,0 0,-1 1,1-1,0 0,0 0,0 1,-1-1,1 1,0-1,0 1,-1-1,1 1,0-1,-1 1,1 0,-1-1,1 1,-1 0,1-1,-1 1,1 0,-1 0,4 47,-4-30,0-13,1 0,-1-1,1 1,1-1,-1 1,0-1,1 0,0 0,0 0,1 1,-1-2,1 1,0 0,-1-1,2 1,-1-1,0 0,1 0,-1 0,1 0,0-1,0 1,0-1,0 0,1 0,-1-1,0 1,1-1,-1 0,1 0,0-1,-1 1,1-1,-1 0,1 0,0-1,-1 1,1-1,0 0,13-4,0 0,0-1,0 0,-1-2,-1 0,1-1,-1-1,-1 0,0-1,0-1,-1 0,0-1,-1 0,-1-1,9-14,10-4,-20 21,0 0,-1 0,0-1,-1-1,-1 1,0-1,0-1,-2 0,1 0,-2 0,0 0,1-5,-6 16,1 0,-1 0,0 0,0 0,0 0,0 0,-1 1,1-1,-1 0,0 0,0 0,0 0,0 1,0-1,0 0,-1 1,1-1,-1 1,0 0,0-1,0 1,0 0,0 0,0 0,-1 1,1-1,0 0,-1 1,0 0,1-1,-1 1,0 0,1 0,-1 1,0-1,0 0,0 1,0 0,0 0,0 0,0 0,0 0,1 0,-1 1,0 0,0-1,0 1,0 0,1 0,-1 1,0-1,1 0,-1 1,-1 1,-2 3,1 0,-1 0,1 0,0 1,0 0,1 0,0 0,0 1,0 0,1-1,1 1,-1 0,1 0,0 1,1-1,0 0,0 1,1-1,0 0,1 1,0-1,0 0,1 1,-1-1,2 0,-1 0,1 0,2 2,73 77,-39-51,-33-31,4 5,0 0,0 1,-1-1,0 2,-1-1,0 1,-1 1,4 10,-4-1</inkml:trace>
  <inkml:trace contextRef="#ctx0" brushRef="#br0" timeOffset="6518.109">10500 127,'-28'67,"5"13,3 0,4 2,4 0,3 1,4 0,4 12,1-67,0-5</inkml:trace>
  <inkml:trace contextRef="#ctx0" brushRef="#br0" timeOffset="7266.704">11092 465,'-42'15,"0"2,1 2,1 2,1 1,2 2,-32 26,63-46,1 0,0 1,0-1,1 1,-1 1,1-1,0 1,0-1,1 1,0 0,0 0,0 0,1 1,0-1,0 1,0-1,1 1,0 0,1 0,-1-1,1 1,0 0,1 0,0 0,0-1,2 6,1-8,0 0,1-1,0 1,0-1,0 0,0 0,0-1,1 0,-1 0,1 0,-1 0,1-1,0 0,0 0,-1-1,1 0,0 0,0 0,0 0,0-1,-1 0,1 0,0-1,-1 1,1-1,-1-1,1 1,-1-1,0 0,3-2,244-163,-252 167,1 0,-1 0,1 1,-1-1,1 0,-1 1,1-1,0 0,-1 1,1-1,0 1,0-1,-1 1,1 0,0-1,0 1,0 0,0-1,-1 1,1 0,0 0,0 0,0 0,0 0,0 0,0 0,0 0,-1 0,1 0,0 0,0 1,0-1,0 0,0 1,-1-1,1 0,0 1,0-1,-1 1,1-1,0 1,-1 0,1-1,0 1,-1 0,1-1,-1 1,1 0,-1 0,0 0,1-1,-1 1,0 0,1 0,-1 0,0 0,0-1,0 1,0 0,0 0,0 0,0 0,0 0,0 0,0 0,0-1,-1 2,2 23,-1-19,-1 0,1-1,0 1,0 0,1-1,0 1,0 0,0-1,0 1,1-1,0 1,0-1,1 0,-1 0,1 0,0 0,1 0,-1-1,1 1,0-1,0 0,0 0,1-1,0 1,2 0,0-1,1 0,0 0,-1-1,1 0,0-1,0 0,0 0,0 0,0-1,1 0,-1-1,0 0,0 0,0-1,-1 0,1 0,0-1,-1 0,1 0,-1 0,4-3,15-9,-1-2,0 0,-1-1,-1-2,9-9,-3 2,-2-2,-1 0,-1-2,-2-1,-1 0,-1-2,-2 0,-1-2,-2 0,-2 0,-1-2,-2 0,3-20,-6 20,-4 29,-1-1,-1 0,0 0,0 0,-1 0,0 0,-1 0,0-1,0 1,-1 0,-1 0,1 0,-4-7,5 16,-1 0,1 0,-1 0,0 0,1 0,-1 1,0-1,0 0,0 0,1 0,-1 1,0-1,0 1,0-1,0 1,0-1,0 1,0-1,-1 1,1 0,0 0,0-1,0 1,0 0,0 0,0 0,-1 0,1 1,0-1,0 0,0 0,0 1,0-1,0 0,0 1,0-1,0 1,0-1,0 1,0 0,0 0,0-1,0 1,1 0,-1 0,0 0,1 0,-1-1,0 1,1 1,-37 48,26-22,1 0,2 1,1 0,1 0,2 1,1 0,1-1,2 1,0 0,2 0,2 0,-2 48,0 199,25-141,-48-203,17 42</inkml:trace>
  <inkml:trace contextRef="#ctx0" brushRef="#br0" timeOffset="7514.608">11346 437,'29'0,"28"0,10 0,3 0,-6 0,-9 0,-4 0,-6 0,-5 0,-6 0,-3 0,-2 0,-2 0,0 0,0 0,1 0,-6 0</inkml:trace>
  <inkml:trace contextRef="#ctx0" brushRef="#br0" timeOffset="7761.775">12447 578,'-5'29,"-1"14,0 0</inkml:trace>
  <inkml:trace contextRef="#ctx0" brushRef="#br0" timeOffset="7920.292">12390 295</inkml:trace>
  <inkml:trace contextRef="#ctx0" brushRef="#br0" timeOffset="8231.212">12813 521,'-6'14,"1"-1,0 1,1 0,0 0,1 0,0 0,1 1,1-1,0 1,1 0,1-1,0 1,1-1,1 0,0 1,1 0,-2-11,1 0,-1-1,0 1,1-1,0 0,0 0,0 0,0 0,0 0,1-1,-1 1,1-1,0 0,0 0,-1 0,1-1,0 1,1-1,-1 0,0 0,0 0,0-1,1 1,-1-1,0 0,0-1,1 1,-1-1,0 0,0 0,3-1,4 0,0-1,-1-1,1 0,-1 0,0-1,0-1,0 0,-1 0,0 0,0-1,5-6,-6 6,0 0,-1 0,0-1,0 0,-1 0,0-1,0 1,-1-1,0-1,-1 1,0-1,0 0,-1 0,-1 0,1 0,-2 0,1 0,-1-1,-1 1,0-1,0 1,-1-1,-1 1,1 0,-2 0,1 0,-2 0,1 0,-1 0,-4-6,5 13,0-1,0 1,0 0,-1 0,1 1,-1-1,0 1,0 0,0 0,0 0,0 0,0 1,0 0,0 0,-1 0,1 0,0 0,-1 1,1 0,-1 0,1 0,0 1,-1-1,1 1,0 0,-5 1,-15 5</inkml:trace>
  <inkml:trace contextRef="#ctx0" brushRef="#br0" timeOffset="8647.47">13237 719,'212'-124,"-204"118,-7 5,0-1,0 1,0-1,0 1,1 0,-1-1,1 1,-1 0,1 0,-1 0,1 0,0 0,-1 0,1 1,0-1,0 0,-1 1,1-1,0 1,0 0,0 0,0 0,0 0,0 0,-1 0,1 0,0 1,0-1,0 0,0 1,-1 0,1-1,0 1,0 0,-1 0,1 0,-1 0,1 0,0 1,20 51,-21-47,1 1,0-1,0 0,1 0,-1 0,1-1,1 1,-1-1,1 0,0 0,0 0,0 0,1 0,0-1,0 0,0 0,1 0,5-1,1 0,0-1,0 0,0-1,0-1,0 1,0-2,1 0,-1 0,0-1,-1-1,1 0,0-1,-1 0,0 0,0-1,0-1,0 0,-1 0,0-1,0 0,-1-1,0 0,0-1,15-12,-2-1,0-2,-2 0,0 0,14-26,-1 3,-22 33</inkml:trace>
  <inkml:trace contextRef="#ctx0" brushRef="#br0" timeOffset="10752.546">1 1396,'454'-1,"-112"-27,-62 18,58-25,-39 12,17 5,-22-8,-7 0,316 24,81 2,-298-29,-20 18,-12-7,-44-8,467 25,1434 1,-1719-28,1161 29,830-1,-2021-29,-77 17,-120-3,87 13,-209 3,25-23,-106 44,-48-13,1 0</inkml:trace>
  <inkml:trace contextRef="#ctx0" brushRef="#br0" timeOffset="29589.315">1666 635,'84'69,"-75"-67,0 0,0-1,0 0,0-1,0 0,0 0,0-1,0-1,0 1,0-1,0-1,0 1,-1-2,1 1,-1-1,0 0,0-1,0 0,-1 0,7-7,-11 11,-1-1,1 0,-1 0,0 0,0 0,0 0,0 0,0-1,0 1,0-1,-1 1,1-1,-1 0,0 1,0-1,0 0,0 0,0 0,-1 0,1 0,-1 0,0 0,0 0,0 0,0 0,0 0,-1 0,0 0,1 0,-1 0,0 0,0 1,-1-1,1 0,0 0,-1 1,0-1,1 1,-1 0,0-1,-1 1,1 0,0 0,0 0,-1 1,1-1,-1 0,0 1,1 0,-1-1,0 1,0 0,0 1,-1-1,-13-4,0 2,0 0,0 1,-1 1,1 0,0 1,-1 1,1 1,0 1,0 0,-16 5,25-5,0-1,1 1,-1 0,1 1,-1 0,1 0,0 1,1-1,-1 1,1 1,0-1,0 1,1 0,0 1,0-1,0 1,1 0,0 0,0 1,0-1,1 1,1 0,-1 0,1 0,1 0,-1 0,1 0,1 0,-1 0,1 1,1-1,0 0,0 0,0 0,1 0,2 6,1-4,-1 1,2-1,0 1,0-1,0-1,2 0,-1 0,1 0,0-1,1 0,0 0,0-1,0 0,1-1,0 0,0 0,1-1,0-1,0 0,0 0,4 0,102-24,-64 15,-29 4</inkml:trace>
</inkml:ink>
</file>

<file path=ppt/ink/ink5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49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1077,'481'0,"-430"5,-33 1</inkml:trace>
  <inkml:trace contextRef="#ctx0" brushRef="#br0" timeOffset="702.975">57 1331,'45'36,"-30"-30,0-1,1-1,-1-1,1 0,0-1,0 0,0-2,0 0,0 0,3-2,16 1,219-29,-230 34,-7 2</inkml:trace>
  <inkml:trace contextRef="#ctx0" brushRef="#br0" timeOffset="10634.496">1468 767,'1'-2,"-1"1,0 0,0-1,0 1,0-1,-1 1,1-1,0 1,0 0,-1-1,1 1,-1 0,0-1,1 1,-1 0,0 0,1-1,-1 1,0 0,0 0,0 0,0 0,0 0,-1 0,1 1,0-1,0 0,0 0,-1 1,1-1,0 1,-1-1,1 1,-1 0,1-1,0 1,-1 0,1 0,-1 0,1 0,-1 0,1 0,0 1,-1-1,-61 23,43-11,2 1,0 1,0 1,2 1,0 0,0 1,2 0,0 1,1 1,-5 10,15-26,0 1,1-1,-1 1,1 0,0 0,0 0,0 0,0 0,1 1,-1-1,1 0,0 1,1-1,-1 1,1 0,0-1,0 1,0-1,0 1,1-1,0 1,0-1,0 0,1 1,-1-1,1 0,0 0,0 0,1 0,-1 0,1 0,0-1,0 1,0-1,0 0,0 0,1 0,0 0,-1-1,1 1,4 0,3-1,0 0,1-1,-1-1,1 0,0-1,-1 0,1 0,-1-2,0 1,0-1,0-1,0 0,0-1,-1 0,0 0,0-1,3-2,13-10,1-2,-2 0,-1-1,-1-2,13-16,-9 8,-1-2,-1-1,-2-1,-2-1,16-34,-29 51,0 0,-1 0,-1 0,-1-1,-1 1,-1-1,0 0,-2 0,0-1,-1 1,-1 0,-1 0,-1-5,2 18,1-1,-1 1,-1 0,1 0,-1 0,0 0,-1 0,1 1,-1-1,-1 1,1-1,-1 1,0 0,-1 0,1 1,-1-1,0 1,-1 0,1 1,-1-1,0 1,0 0,0 1,-1-1,1 1,-1 0,0 1,0 0,0 0,0 0,0 1,0 0,0 0,0 1,-1 0,1 0,0 1,-4 0,0 4,1 1,-1-1,1 2,0-1,0 2,1-1,0 1,0 0,1 1,0 0,0 1,1-1,1 1,-1 1,2-1,-1 1,2 0,-1 0,1 1,1-1,0 1,1 0,0 0,1 0,0 0,1 0,0 0,1 0,0 0,1 0,1-1,0 1,0 0,1-1,0 0,1 0,5 7,-1-2,2-2,0 1,0-2,1 1,1-2,0 1,1-2,0 0,1-1,13 7,-4-4,1-1,0-1,1-1,-1-2,2-1,-1 0,1-2,5-1,19 3,-33 0</inkml:trace>
  <inkml:trace contextRef="#ctx0" brushRef="#br0" timeOffset="10949.299">791 1190,'800'-90,"-479"47,-302 40,-3 0,0 0,1 1,-1 1,1 1,-1 0,1 1,-1 1,11 2,-11 3</inkml:trace>
  <inkml:trace contextRef="#ctx0" brushRef="#br0" timeOffset="11551.544">1412 1501,'-70'35,"1"4,2 2,-9 12,70-50,0 1,-1 0,1 1,1-1,-1 1,0 0,1 1,0-1,1 1,-1 0,1 0,0 1,1-1,-1 1,1 0,1 0,-1 0,1 0,0 0,1 0,0 1,0-1,0 0,1 1,0-1,1 1,-1-1,1 1,1-1,0 0,0 0,0 0,1 1,2-4,0 1,0-1,1 0,0 0,0 0,0-1,0 0,0 0,1-1,-1 0,1 0,-1 0,1-1,0 0,0 0,0-1,-1 1,1-2,0 1,0-1,0 0,0 0,-1-1,1 0,-1 0,1-1,-1 1,0-2,1 1,17-10,-1 0,0-1,-1-1,-1-1,0-1,-1-1,-1-1,-1-1,-1 0,0-1,-2-1,0 0,-2-1,0-1,-2 0,0-1,-2 0,-1 0,-1-1,-1 0,2-24,-5 38,-2 0,0-1,0 1,-1 0,-1-1,0 1,-1 0,0 0,-1 0,0 0,-1 0,0 0,-1 1,0 0,-1 0,0 0,0 1,-2 0,1 0,-1 1,-1-1,5 7,1 0,-1 1,1 0,-1 0,0 0,0 0,0 1,0-1,0 1,0 0,0 0,0 1,0-1,-1 1,1 0,0 0,0 0,-1 1,1-1,0 1,0 0,0 0,0 1,0-1,0 1,0 0,0 0,1 0,-1 0,1 1,-1 0,1 0,-4 3,0 1,0 1,1-1,0 1,0 0,0 1,1-1,1 1,0 0,0 0,0 1,1-1,0 5,-3 18,2-1,0 1,3 0,0 0,2 0,2 0,4 18,-3-33,0 0,2-1,0 1,1-1,0-1,1 1,1-1,1 0,0-1,1 0,0-1,1 0,1-1,0 0,10 6,17-3,-25-17</inkml:trace>
  <inkml:trace contextRef="#ctx0" brushRef="#br0" timeOffset="11931.713">1976 1190,'-180'429,"168"-404,2-7,1 1,1 0,0 0,1 1,2 0,0 0,1 0,0 1,2 0,0 9,3-27,-1 1,1-1,0 0,0 1,0-1,1 0,-1 0,1 1,0-1,-1-1,1 1,1 0,-1 0,0-1,1 1,-1-1,1 0,0 1,0-1,-1-1,1 1,1 0,-1-1,0 1,0-1,1 0,-1 0,2 0,99 2,-86-6,-7 2,-1-1,0 1,0-1,-1-1,1 0,0 0,-1-1,0 0,0-1,0 0,0 0,-1-1,7-6,-3-5</inkml:trace>
  <inkml:trace contextRef="#ctx0" brushRef="#br0" timeOffset="12171.381">1638 1472,'53'10,"22"2,3 0,-7-2,-10-3,-12-2,-8-3,-8-1,-3-1,-8 0</inkml:trace>
  <inkml:trace contextRef="#ctx0" brushRef="#br0" timeOffset="13954.48">2767 315,'-23'-1,"1"2,0 1,-1 0,1 2,1 0,-19 7,34-9,-1 1,1-1,0 1,0 0,0 1,0-1,1 1,-1 1,1-1,0 1,0 0,1 0,-1 0,1 0,0 1,1 0,-1 0,1 0,0 0,1 0,0 1,0-1,0 1,0 1,-2 184,7-109,-3 680,-12-677,9-77,0 0,1 0,0 0,1 0,0 1,0-1,1 0,0 1,0-1,1 0,1 0,-1 1,2-1,-1 0,1 0,0-1,5 8,-5-14,0 0,0 0,0-1,1 0,-1 1,1-2,-1 1,1 0,-1 0,1-1,-1 0,1 0,0 0,-1 0,1 0,-1-1,1 0,-1 0,1 0,-1 0,0 0,1-1,-1 1,0-1,0 0,3-2,2 1,20-8,-1 2,1 0,0 2,1 2,0 0,0 2,0 1,2 1,-19 2</inkml:trace>
  <inkml:trace contextRef="#ctx0" brushRef="#br0" timeOffset="16820.464">2936 1359,'24'-4,"-1"-1,0-1,0-2,-1 0,0-1,0-1,-1-1,-1-1,0 0,0-2,-1 0,-1-2,0 0,-1 0,-1-2,10-14,-13 18,1 2,-1 0,-1-1,0-1,-1 0,0 0,-1-1,-1-1,-1 1,0-2,-1 1,0-1,-2 0,0 0,0 0,0-12,-5 28,1 0,-1 0,0 0,0 0,0-1,1 1,-1 0,0 0,0 0,0 0,-1 0,1 0,0 0,0 0,-1 0,1 0,0 0,-1 0,1 0,-1 0,1 0,-1 0,0 0,1 0,-1 1,0-1,1 0,-1 0,0 1,0-1,0 1,0-1,0 0,0 1,0 0,0-1,0 1,0 0,0-1,0 1,0 0,0 0,0 0,0 0,0 0,0 0,0 0,0 0,0 0,0 1,-1-1,1 0,-48 33,35-19,0 0,0 1,2 1,0 0,0 0,2 1,0 1,1 0,1 0,0 0,2 1,0 0,1 1,1-1,1 1,-1 14,3-28,0 0,1 1,-1-1,1 0,1 0,-1 0,1 0,0 0,0 0,1 0,-1 0,1 0,1 0,-1-1,1 1,0-1,0 0,1 1,0-2,-1 1,2 0,-1-1,0 0,1 0,0 0,0 0,0-1,0 0,1 0,-1 0,2-1,15 2,1-1,-1-1,1-1,0-1,0-1,-1-1,1-2,-1 0,0-1,0-1,0-1,-1-1,7-3,13-5,0-2,-1-2,-1-1,-1-2,12-11,-37 25,1 0,-2-1,1-1,-1 0,-1-1,0 0,0 0,-2-1,1-1,-2 1,2-4,-9 13,-1 1,1-1,-1 1,0-1,1 0,-2 1,1-1,0 1,-1-1,1 0,-1 1,0-1,0 1,-1 0,1-1,-1 1,1 0,-1 0,0 0,0 0,-1 0,1 0,-1 1,1-1,-1 1,0 0,0-1,0 1,0 0,0 1,0-1,-1 1,1-1,0 1,-1 0,1 0,-1 1,1-1,-1 1,0-1,1 1,-1 0,0 1,1-1,-1 0,1 1,-1 0,1 0,-1 0,1 0,0 1,-1 0,1-1,0 1,-2 1,-5 3,0 0,1 0,0 0,0 1,0 1,1-1,0 1,1 1,-1 0,2 0,-1 0,1 1,1-1,-1 1,2 1,0-1,0 1,0 0,2 0,-1 1,3-7,-1-1,1 1,0 0,0 0,1 0,-1 0,1-1,0 1,0 0,1 0,0-1,0 1,0-1,0 0,0 1,1-1,0 0,0 0,0-1,0 1,1-1,-1 1,1-1,0 0,0-1,0 1,0-1,1 1,-1-1,0 0,6 1,2 1,1 0,1 0,-1-1,0-1,1 0,-1-1,1 0,-1-1,1-1,-1 0,2-1,17-3,-1-2,1-1,-2-2,1 0,-1-3,-1 0,0-2,-1 0,8-8,-19 8,-5 1</inkml:trace>
  <inkml:trace contextRef="#ctx0" brushRef="#br0" timeOffset="17589.369">4206 1105,'1'1,"0"0,0 0,1 0,-1 0,0 0,1 0,-1 0,1 0,-1-1,1 1,-1-1,1 1,0-1,-1 1,1-1,0 0,-1 0,1 0,0 0,-1 0,1 0,0-1,-1 1,1 0,-1-1,1 0,0 1,-1-1,1 0,-1 1,0-1,1 0,-1 0,0 0,1-1,17-9,0-1,-1-1,-1 0,-1-1,1-1,-2 0,0-2,5-7,-10 12,-4 6,0 0,-1-1,0 1,0-1,-1 0,1 0,-2-1,1 1,-1-1,0 0,-1 0,1 0,-2 0,1 0,-1-1,0 1,-1 0,0-1,0 1,-1-1,0 8,1 0,-1-1,1 1,-1 0,0-1,1 1,-1 0,0 0,0 0,0 0,0 0,0 0,0 0,0 0,-1 0,1 0,0 0,0 1,-1-1,1 1,0-1,-1 1,1-1,-1 1,1 0,0 0,-1-1,1 1,-1 0,1 0,-1 1,1-1,-1 0,1 0,0 1,-1-1,1 1,0-1,-1 1,1-1,0 1,-1 0,-50 40,33-17,2 0,0 2,2 0,0 1,2 1,1 0,2 0,0 1,2 0,0 8,7-31,0 0,0 1,1-1,0 0,0 0,1 0,0 0,0 0,0 0,1 0,-1 0,2 0,-1 0,1-1,-1 1,1-1,1 0,-1 1,1-2,0 1,0 0,1-1,-1 0,1 0,0 0,0 0,0-1,0 0,1 0,-1-1,1 1,0-1,0 0,0 0,8 2,0-1,0-1,0 1,0-2,1 0,-1-1,0 0,1-2,-1 1,0-2,0 1,0-2,-1 0,1-1,-1 0,0-1,10-6,1-4</inkml:trace>
  <inkml:trace contextRef="#ctx0" brushRef="#br0" timeOffset="18372.566">3472 484,'558'-21,"-272"14,-330-10,-7 7,30 8,0-2,1 0,0-1,0-1,0-1,0 0,1-2,1 0,-1-1,2-1,-16-12,32 23,0 0,0-1,0 0,0 1,1-1,-1 1,0-1,0 0,0 0,0 0,1 1,-1-1,0 0,1 0,-1 0,1 0,-1 0,1 0,-1 0,1 0,0-1,0 1,-1 0,1 0,0 0,0 0,0 0,0 0,0-1,0 1,1 0,-1 0,0 0,0 0,1 0,-1 0,1 0,-1 0,1 0,0 0,10-6</inkml:trace>
  <inkml:trace contextRef="#ctx0" brushRef="#br0" timeOffset="18816.747">5335 795,'-33'28,"-239"347,225-335,31-33</inkml:trace>
  <inkml:trace contextRef="#ctx0" brushRef="#br0" timeOffset="19084.463">4939 682,'15'14,"19"20,8 8,2 2,-2-6,-3-5,-3-4,-8-1,-4-1,-1-1,0-4,1-1,2 1,-5 1,0-4,-4 1,0-4,-3-4</inkml:trace>
  <inkml:trace contextRef="#ctx0" brushRef="#br0" timeOffset="19670.711">5786 795,'18'45,"-2"1,-2 0,-2 1,-2 1,-3 0,-1 0,-3 0,-1 6,-6-35,-4-26,-5-31,12 5,1 1,2-1,1 1,1 0,2 0,1 0,2 1,1 0,1 0,2 1,1 1,4-5,86-148,-102 179,-1-1,1 1,0 0,0 0,1 1,-1-1,1 0,-1 1,1-1,0 1,0 0,0 0,0 0,0 1,0-1,1 1,-1-1,1 1,-1 0,1 0,-1 1,1-1,-1 1,1-1,0 1,-1 1,1-1,-1 0,1 1,-1 0,1-1,-1 1,1 1,-1-1,1 0,-1 1,0 0,0 0,0 0,0 0,0 0,-1 1,1-1,-1 1,1-1,-1 1,1 1,4 8,-1 0,0 0,0 1,-1-1,-1 2,0-1,-1 0,0 1,-1-1,-1 1,0 0,-1-1,0 8,-1-14,1-6</inkml:trace>
  <inkml:trace contextRef="#ctx0" brushRef="#br0" timeOffset="20103.227">5730 343,'429'-30,"-430"30,1-1,-1 1,1-1,0 0,-1 1,1-1,0 0,-1 1,1-1,0 0,0 1,-1-1,1 0,0 0,0 1,0-1,0 0,0 0,0 1,0-1,0 0,0 0,1 1,-1-1,0 0,0 1,1-1,-1 0,0 1,1-1,-1 0,1 1,-1-1,1 1,-1-1,1 0,-1 1,1-1,0 1,-1 0,1-1,0 1,-1 0,1-1,0 1,-1 0,1 0,0-1,0 1,-1 0,1 0,0 0,0 0,-1 0,1 0,0 0,0 0,-1 0,1 1,0-1,-1 0,1 1,-114-117,99 95</inkml:trace>
  <inkml:trace contextRef="#ctx0" brushRef="#br0" timeOffset="21418.418">6407 61,'2'-4,"0"0,1 0,-1 0,1 0,-1 1,1-1,0 1,1 0,-1 0,1 0,-1 0,1 1,0 0,0-1,0 1,0 0,0 1,0-1,1 1,-1 0,0 0,1 0,-1 1,1-1,-1 1,1 0,-1 1,1-1,-1 1,1-1,-1 2,0-1,1 0,-1 1,0-1,0 1,0 0,0 0,0 1,-1-1,1 1,-1-1,0 1,1 0,-1 1,-1-1,1 0,0 1,-1 0,0-1,1 1,-2 0,1 0,0 0,-1 0,0 1,0-1,0 0,0 3,3 115,-6-94,-12 195,-4 74,-10-18,28 40,0-316,0-1,-1 1,1 0,-1-1,0 1,0-1,0 1,0-1,0 1,0-1,-1 1,1-1,-1 0,0 0,0 0,1 0,-1 0,0 0,-1-1,1 1,0-1,0 1,-1-1,1 0,-1 0,1 0,-1 0,0 0,1-1,-3 1,-90 1,49-3,-1 9,29-2</inkml:trace>
</inkml:ink>
</file>

<file path=ppt/ink/ink5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1 204,'6'-4,"0"1,0 0,0 0,1 1,-1 0,1 0,0 0,-1 1,1 0,0 0,0 1,5 0,2-1,374-2,-88 31,-247-28,81 11,-76-2,-58-11,1 0,-1 0,0 0,0 0,0 0,-1 0,1 0,0 0,-1 0,1 0,-1 0,0 1,1-1,-1 0,0 0,0 1,0-1,-1 0,1 1,0-1,0 1,-1-1,1 1,-1 0,0-1,-120-119,93 81,18 23</inkml:trace>
</inkml:ink>
</file>

<file path=ppt/ink/ink5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1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1,'-2'-1,"-1"2,0-1,0 0,0 1,1-1,-1 1,0 0,0 0,1 0,-1 0,1 0,-1 1,1-1,0 1,-1 0,1-1,0 1,0 0,0 0,0 0,0 1,1-1,-1 0,1 1,0-1,-1 1,1 0,0-1,0 1,1 0,-1-1,0 1,1 0,0 0,0 0,0-1,0 1,0 0,0 0,1 0,-1 0,1-1,0 1,0 0,0-1,0 1,0-1,1 1,-1-1,1 1,0-1,0 0,-1 0,1 0,0 0,1 0,-1 0,0-1,1 1,-1-1,2 1,-2-1,1 0,-1-1,0 1,1-1,-1 1,0-1,1 0,-1 0,1 0,-1-1,0 1,1 0,-1-1,0 0,1 1,-1-1,0 0,0 0,0 0,0-1,0 1,0 0,0-1,0 1,0-1,-1 0,1 1,-1-1,1 0,-1 0,0 0,0 0,1 0,-1-1,-1 1,1 0,0 0,-1-1,1 1,-1 0,1-1,-1 1,0 0,0-1,0 1,-1-1,1 1,0 0,-1-1,0 1,0-2,-2 3,1 0,-1 1,1-1,-1 1,0-1,1 1,-1 0,0 0,1 0,-1 0,0 0,1 1,-1-1,1 1,-1 0,1 0,-1 0,1 0,-1 0,1 0,0 1,-1-1,1 1,0-1,0 1,0 0,0 0,1 0,-1 0,1 0,-1 1,1-1,-1 0,1 1,0 0,0-1,1-1,0 1,-1-1,1 1,0 0,0-1,0 1,0 0,1-1,-1 1,0 0,1-1,-1 1,1-1,-1 1,1-1,0 1,-1-1,1 1,0-1,0 1,0-1,0 0,0 0,1 0,-1 0,0 0,1 0,-1 0,0 0,1 0,-1 0,1-1,-1 1,1 0,0-1,-1 0,1 1,0-1,-1 0,1 0,-1 0,1 0,0 0,-1 0,1 0,0-1,-1 1,1-1,-1 1,1-1,0 0,-1 1,0-1,1 0,-1 0,1 0,-1 0,0 0,0 0,0 0,1-1,-1 1,15-30,-16 31,0-1,0 1,0-1,0 1,0-1,0 1,0-1,0 1,0-1,0 1,0-1,0 1,0-1,-1 1,1-1,0 1,0-1,0 1,-1 0,1-1,0 1,-1-1,1 1,0 0,-1-1,1 1,0 0,-1 0,1-1,-1 1,1 0,-1 0,1-1,-1 1,1 0,0 0,-1 0,1 0,-1 0,1 0,-1 0,1 0,-1 0,1 0,-1 0,1 0,-1 0,1 0,-1 0,1 0,-1 1,1-1,-1 0,1 0,0 1,-1-1,1 0,-1 0,1 1,0-1,-1 1,1-1,0 0,-1 1,1-1,0 1,-35 24,18-12</inkml:trace>
</inkml:ink>
</file>

<file path=ppt/ink/ink5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3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1 122,'8'12,"0"1,-1 0,0 0,-1 1,-1-1,0 2,0-1,-2 0,0 1,0 0,-1-1,-1 1,-1 0,0 0,-1 0,0 0,-2 1,3 12,-1-6,-2-1,0 1,0 0,-2-1,-1 0,-1 0,-6 14,5-22,6-22,9-28,-6 31,68-234,-69 240,11-37,1 1,2 0,1 1,2 0,1 2,2 0,9-11,-27 42,0 0,0 0,0 0,0 0,1 1,-1-1,0 1,0 0,1-1,-1 1,1 0,0 0,-1 1,1-1,0 0,-1 1,1 0,0-1,-1 1,1 0,0 1,0-1,-1 0,1 1,0-1,-1 1,1 0,-1 0,1 0,-1 0,1 1,-1-1,0 0,1 1,-1 0,0 0,0-1,0 1,0 0,-1 1,1-1,-1 0,1 0,-1 1,0-1,1 2,56 133,-52-113</inkml:trace>
</inkml:ink>
</file>

<file path=ppt/ink/ink5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2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85,'-187'225,"5"-24,155-170,20-61,31-64,-18 72</inkml:trace>
  <inkml:trace contextRef="#ctx0" brushRef="#br0" timeOffset="298.979">36 0,'123'189,"2"18,-96-144,-22-45,0-1,2 1,0-1,1-1,1 0,1 0,6 6,-4-9</inkml:trace>
</inkml:ink>
</file>

<file path=ppt/ink/ink5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17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30,'26'6,"1"-2,-1 0,1-1,-1-2,1-1,0-1,0-1,-1-1,1-2,-1 0,18-8,-10 6,160-4,-164 16,-24 2</inkml:trace>
  <inkml:trace contextRef="#ctx0" brushRef="#br0" timeOffset="282.402">141 256,'5'4,"11"3,8-1,4-1,2-2,2-1,-1-1,-1 0,0-1,-1-1,0 1,0 0,-1 0,-4 0</inkml:trace>
  <inkml:trace contextRef="#ctx0" brushRef="#br0" timeOffset="1863.15">931 537,'6'4,"1"-1,-1 0,1-1,-1 0,1 0,0 0,0-1,0 0,0 0,0 0,0-1,0 0,0-1,0 0,-1 0,1 0,0-1,0 0,-1 0,1 0,-1-1,1 0,-1-1,1 0,21-7,0-2,0-1,-2-1,1-2,-2 0,0-2,-2-1,0 0,-1-2,-1 0,-1-2,-1 0,8-16,-22 34,-2-1,1 0,-1-1,0 1,0 0,-1-1,0 0,-1 0,1 1,-1-1,-1 0,0 0,0 0,0 0,-1 0,-2-7,3 13,-1 1,0-1,0 1,0-1,0 1,0 0,0-1,0 1,0 0,0 0,0 0,-1 0,1 0,0 0,-1 0,1 0,-1 1,1-1,-1 0,1 1,-1-1,0 1,1 0,-1 0,0-1,1 1,-1 0,0 0,1 0,-1 1,0-1,1 0,-1 1,1-1,-1 1,1-1,-1 1,1 0,-1 0,1 0,-1-1,1 1,0 1,0-1,-1 0,-60 51,57-46,0 0,0 1,1-1,0 1,0 0,0 0,1 1,0-1,1 1,-1-1,1 1,1 0,0 0,0 0,0 0,1 0,0 0,1 0,0 0,0 0,0 0,1-1,0 1,1 0,0-1,0 0,1 1,-1-1,2-1,-1 1,1 0,0-1,0 0,1 0,-1-1,1 1,1-1,-1-1,5 3,-1-1,1 0,0-1,0 0,1-1,-1-1,1 0,0 0,0-1,0 0,0-1,0-1,0 0,0 0,1-1,-1-1,0 0,-1-1,1 0,0-1,-1 0,0 0,0-2,7-3,9-5,0-1,0-2,-2-1,0 0,-1-2,-1-1,-1-1,-1-1,18-24,-29 32,-2 4,0 0,-1 0,0-1,-1 1,0-2,-1 1,0-1,-1 1,2-13,-5 25,-1-1,0 0,1 0,-1 1,0-1,1 0,-1 0,0 1,0-1,0 0,0 0,0 0,0 1,0-1,0 0,0 0,0 0,-1 1,1-1,0 0,0 0,-1 1,1-1,-1 0,1 1,0-1,-1 0,1 1,-1-1,1 0,-1 1,0-1,1 1,-1-1,0 1,1 0,-1-1,0 1,0-1,1 1,-1 0,0 0,0 0,1-1,-1 1,0 0,0 0,0 0,1 0,-1 0,0 0,0 1,0-1,1 0,-1 0,0 0,0 1,-40 28,32-19,1 0,0 0,1 1,0 1,1-1,0 1,0 0,2 0,-1 1,2 0,-1 2,-1 5,2-15,1 0,1 0,-1 0,1 0,-1 0,2 1,-1-1,0 0,1 1,0-1,1 0,-1 1,1-1,0 0,0 0,0 1,1-1,0 0,0 0,0-1,1 1,-1 0,1-1,0 1,1-1,2 2,0 0,1-1,0 0,0 0,0 0,0-1,1 0,0-1,-1 0,1 0,1-1,-1 1,0-2,0 1,1-1,-1-1,1 1,-1-2,1 1,-1-1,5-1,13-2,0-1,0-1,0-2,-1 0,0-2,6-4,-20 11,-1 0,1-1,0-1,-1 0,0 0,0-1,0 0,-1 0,0-1,0-1,-1 0,0 0,0 0,0-1,-2 0,1 0,-1-1,0 0,-1 0,0-1,-1 1,0-1,0 0,-2 0,1 0,-1 0,0-5,-2 14,0 0,0 0,0 0,0 0,0 0,0 0,-1 0,1 0,-1 0,1 0,-1 0,0 1,1-1,-1 0,0 0,0 1,-1-1,1 0,0 1,0-1,-1 1,1 0,-1-1,1 1,-1 0,0 0,0 0,1 0,-1 0,0 0,0 1,0-1,0 0,0 1,0 0,0-1,0 1,0 0,0 0,0 0,0 0,0 1,0-1,-1 1,-1 0,-1 0,1 1,-1-1,1 1,-1 0,1 0,0 1,0 0,0-1,0 1,0 1,1-1,-1 0,1 1,0 0,0-1,0 1,-1 3,1 0,0 1,1 0,0 0,0 0,1 0,-1 0,2 0,-1 0,1 0,1 0,-1 0,1 0,1 0,-1 0,1 0,1 0,0 0,0-1,0 0,1 1,4 5,1 2,1 0,1-1,0 0,1-1,0 0,1-1,1 0,0-1,9 5,-21-14,0-1,-1 1,1-1,0 0,0 0,-1 0,1 0,0 0,0-1,0 1,0-1,0 1,1-1,-1 1,0-1,0 0,0 0,0 0,0 0,0-1,0 1,0-1,0 1,0-1,0 1,0-1,2-1,6-8</inkml:trace>
</inkml:ink>
</file>

<file path=ppt/ink/ink5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4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1 260,'109'-20,"-45"6,1 4,1 2,30 2,96 7,-191-1,0 1,0-1,-1 0,1 0,0 0,-1 0,1 0,0 0,0 0,-1 0,1 0,0 0,-1 0,1-1,0 1,-1 0,1 0,0-1,-1 1,1 0,0-1,-1 1,1-1,-1 1,1-1,-1 1,1-1,-1 1,1-1,-1 1,1-1,-1 0,0 1,1-1,-1 0,0 1,0-1,1 0,-1 1,0-1,0 0,0 0,0 1,0-1,0 0,0 1,0-1,0 0,-1 0,1 1,0-1,0 0,-1 0,-26-33,19 25,-95-109,90 100</inkml:trace>
</inkml:ink>
</file>

<file path=ppt/ink/ink5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6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1 339,'195'-26,"122"-5,-245 31,-72 1,-11-1</inkml:trace>
  <inkml:trace contextRef="#ctx0" brushRef="#br0" timeOffset="401.37">368 0,'-21'76,"19"-62,-15 238,-38-39,54-211,0 0,0 0,0 0,0 0,1 0,-1 1,1-1,-1 0,1 0,0 1,-1-1,1 0,0 0,1 1,-1-1,0 0,1 0,-1 1,1-1,0 0,-1 0,1 0,1 2,8 5</inkml:trace>
</inkml:ink>
</file>

<file path=ppt/ink/ink5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31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28 170,'9'35,"-2"0,-2 1,-1 0,-2 0,-1 3,-26 89,-6-4,88-340,-47 180,2 1,1 1,2 0,1 0,2 2,1 0,1 1,2 1,1 1,2 1,5-3,-27 27,1 1,0 0,0-1,0 2,0-1,1 0,-1 1,1 0,0 0,0 0,-1 0,1 1,0 0,0 0,1 0,-1 1,0-1,0 1,0 1,0-1,0 1,0-1,0 2,0-1,0 0,0 1,0 0,-1 0,1 1,-1-1,1 1,-1 0,0 0,0 0,0 0,-1 1,1 0,-1 0,0 0,0 0,0 0,0 1,-1 0,28 86,-25-78</inkml:trace>
</inkml:ink>
</file>

<file path=ppt/ink/ink5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32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0 403,'382'0,"-226"-22,-157 21,0 1,1 0,-1-1,0 1,0-1,0 1,1-1,-1 1,0-1,0 0,1 1,-1-1,1 0,-1 1,0-1,1 0,0 0,-1 0,1 0,-1 1,1-1,0 0,0 0,-1 0,1 0,0 0,0 0,0 0,0 0,0 0,0 0,0 0,1 0,-1 1,0-1,0 0,1 0,-1 0,1 0,-1 0,0 1,1-1,0 0,-1 0,1 1,-1-1,1 0,0 1,0-1,-1 0,1 1,0-1,0 1,0 0,-1-1,1 1,0 0,0-1,0 1,0 0,0 0,0 0,0 0,0 0,0 0,0 0,0 0,-1 0,1 0,1 0,-79-82,62 63,0 3</inkml:trace>
  <inkml:trace contextRef="#ctx0" brushRef="#br0" timeOffset="928.58">198 7,'-1'0,"1"0,0 0,0 0,-1 0,1 0,0 0,0-1,0 1,-1 0,1 0,0 0,0-1,0 1,0 0,-1 0,1 0,0-1,0 1,0 0,0 0,0-1,0 1,0 0,0 0,0-1,0 1,0 0,0 0,0-1,0 1,0 0,0-1,-27 15,-15 34,42-47,-1 0,0 1,1-1,-1 0,1 0,-1 1,1-1,-1 1,1-1,0 0,0 1,0-1,0 0,0 1,0-1,0 1,0-1,0 0,1 1,-1-1,1 0,-1 1,1-1,-1 0,1 1,0-1,0 0,-1 0,1 0,0 0,0 0,0 0,0 0,0 0,0 0,1 0,-1-1,0 1,0 0,1-1,-1 1,0-1,1 1,3-1,1 1,0-1,-1 0,1 0,-1 0,1-1,-1 0,1 0,-1 0,1-1,-1 1,0-1,0-1,0 1,0-1,0 0,-1 0,1 0,-1-1,4-3,-8 6,1 0,-1-1,1 1,-1 0,0 0,1-1,-1 1,0 0,0 0,0-1,0 1,0 0,0-1,0 1,-1 0,1 0,0-1,-1 1,1 0,-1 0,1 0,-1 0,0-1,1 1,-1 0,0 0,0 0,0 0,0 1,0-1,0 0,0 0,0 0,0 1,0-1,0 1,0-1,-1 1,1-1,0 1,0 0,-1-1,1 1,0 0,-1 0,1 0,0 0,0 0,-1 0,1 0,0 1,0-1,-1 0,1 1,0-1,0 1,0-1,-1 1,1 0,0-1,0 2,-1-3,0 1,0 1,0-1,0 0,0 0,0 1,0-1,0 1,1-1,-1 1,0 0,0 0,1 0,-1 0,0 0,1 0,-1 0,1 0,-1 1,1-1,0 1,0-1,-1 1,1-1,0 1,0 0,1 0,-1-1,0 1,1 0,-1 0,0 1,47 15,-47-10</inkml:trace>
</inkml:ink>
</file>

<file path=ppt/ink/ink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3:40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1 767,'0'-15,"0"23,0 25,0 705,28-513,-45-44,6-25,11-153,1 0,-1 0,1 0,0 0,0 0,0-1,0 1,1 0,-1-1,1 1,0-1,-1 1,1-1,0 0,1 0,-1 0,0 0,1 0,-1 0,1 0,-1-1,1 0,0 1,-1-1,1 0,0 0,0 0,0-1,0 1,0-1,1 1,98-3,71-29,53 19,-29-6,-173 19</inkml:trace>
  <inkml:trace contextRef="#ctx0" brushRef="#br0" timeOffset="365.494">1779 1754,'-79'58,"2"3,4 4,-28 32,-81 57,130-123,28-21</inkml:trace>
  <inkml:trace contextRef="#ctx0" brushRef="#br0" timeOffset="669.482">1215 1754,'75'77,"3"-4,3-3,87 57,51 36,-191-155,-16-8</inkml:trace>
  <inkml:trace contextRef="#ctx0" brushRef="#br0" timeOffset="1801.99">311 62,'1'0,"-1"0,0 0,0 1,0-1,0 0,0 1,0-1,0 0,0 0,0 1,0-1,0 0,0 1,0-1,0 0,0 1,0-1,0 0,0 0,0 1,0-1,-1 0,1 0,0 1,0-1,0 0,0 0,-1 1,1-1,0 0,0 0,0 0,-1 1,1-1,0 0,-1 0,1 0,0 0,0 0,-1 1,1-1,0 0,-1 0,1 0,0 0,0 0,-1 0,1 0,0 0,-1 0,1 0,0 0,-1 0,1-1,0 1,0 0,-1 0,1 0,0 0,0 0,-1-1,1 1,0 0,0 0,-1 0,5 36,-2-27,3 83,-6-71,1 0,1 0,1 0,1-1,1 1,0-1,2 0,0 0,1 0,1-1,1 0,5 7,-13-25,0 1,0 0,0-1,0 1,0-1,1 0,-1 1,1-1,-1 0,1 0,-1 0,1 0,-1 0,1 0,0 0,0 0,-1-1,1 1,0-1,0 0,0 1,0-1,-1 0,1 0,0 0,0 0,0 0,0 0,0-1,0 1,-1-1,1 1,0-1,0 0,-1 0,1 0,0 1,-1-2,1 1,-1 0,1-1,53-60,-31 18,-1-1,-3-1,-1 0,-2-1,3-21,21-58,-40 126,-1 1,0-1,1 1,-1-1,0 1,1 0,-1-1,1 1,-1-1,1 0,-1 1,1-1,-1 1,1-1,0 0,-1 1,1-1,0 0,-1 0,1 1,-1-1,1 0,0 0,0 0,-1 0,1 0,0 0,-1 0,1 0,0 0,-1 0,1 0,0-1,-1 1,1 0,-1 0,1-1,0 1,-1 0,1-1,-1 1,1-1,-1 1,1-1,-1 1,1-1,-1 1,1-1,-1 1,0-1,1 1,-1-1,0 0,1 1,-1-1,39 188,-9-63,-5 1,-6 1,-4 18,-14-118,-1 0,-2-1,0 1,-1-1,-2 0,-1 0,-6 17,8-30,0-1,0 0,-2 0,1-1,-1 1,-1-1,0 0,0-1,-1 0,0 0,-1-1,0 0,0 0,-1-1,0 0,0-1,-5 2,11-5,0-1,0 0,0 0,0-1,0 1,-1-1,1 0,0 0,-1 0,1-1,-1 1,1-1,-1 0,1-1,-1 1,1-1,0 0,-1 0,1 0,0 0,-1-1,1 0,0 0,0 0,1 0,-1-1,0 1,1-1,-1 0,1 0,0-1,-1 0,-1-3,1-1,0 0,0 0,1 0,0-1,1 1,-1-1,2 1,-1-1,1 0,0 1,1-1,0 0,1 0,-1 0,2 1,-1-1,1 0,1 1,-1-1,1 1,1 0,2-4,6-12,1 0,1 1,1 1,1 1,1 0,1 1,5-4,7-5,1 1,2 1,0 1,2 2,26-12,-26 19,-4 6</inkml:trace>
</inkml:ink>
</file>

<file path=ppt/ink/ink5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30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1031,'24'-1,"1"-1,-1 0,0-2,0-1,-1-1,1-1,-1-1,-1 0,0-2,0-1,-1-1,4-3,-9-1,-1 0,0-2,-2 0,0 0,-1-1,0-1,-2 0,0 0,-2-1,0 0,-1-1,-1 1,0-7,2 1,5-18,-28 60,6-2,1 0,0 1,1 0,1 1,0 0,1 0,1 0,0 0,1 1,0-1,2 1,0 0,0 0,2-1,0 1,1 2,0-12,0-1,1 0,0 0,0 0,0 0,0 0,1-1,0 0,0 0,0 0,0 0,1 0,-1-1,1 0,0 0,0 0,0 0,1-1,-1 0,0 0,1 0,0-1,-1 0,1 0,0-1,3 1,6 0,0-1,0 0,0-1,-1 0,1-2,0 1,-1-2,0 0,13-5,160-78,-174 81,-1 0,1-1,-1-1,0 0,0 0,-1-1,-1-1,1 0,-1 0,-1-1,0 0,-1-1,0 0,0 0,-2 0,1-1,0-4,-7 16,1-1,0 0,0 0,-1 0,1 0,-1 0,0 0,1 0,-1 0,0 0,0 0,0 0,-1 0,1-1,0 1,-1 0,0 1,1-1,-1 0,0 0,0 0,0 0,0 0,0 1,0-1,0 0,-1 1,1-1,-1 1,1 0,-1-1,0 1,1 0,-1 0,0 0,0 0,0 0,1 1,-1-1,0 0,0 1,0 0,0-1,0 1,-1 0,1 0,0 0,0 0,0 0,-1 1,-3 1,0-1,0 1,1 0,-1 1,1 0,0-1,0 2,0-1,0 1,1-1,-1 1,1 0,0 1,0-1,0 1,1 0,0 0,0 0,0 0,0 1,1-1,0 1,0-1,0 1,1 0,0 0,0-1,0 1,1 0,0 0,0 0,1 0,-1 0,1 0,0 0,1 0,0-1,0 1,0-1,0 1,1-1,0 0,0 0,0 0,1 0,2 2,8 1,1-1,0-1,1-1,-1 0,1 0,0-2,0 0,0-1,1-1,-1 0,0-1,1-1,-1 0,0-1,0-1,0-1,0 0,0-1,-1-1,0 0,0-1,-1 0,0-2,0 1,4-5,1 1,-1-1,0 0,-1-2,-1 0,0 0,-1-2,-1 0,0 0,-1-2,2-4,-14 21,1 1,-1-1,0 1,1-1,-1 1,0-1,0 0,0 0,0 0,-1 1,1-1,0 0,-1 0,1 0,-1 0,0 0,1 0,-1 0,0 0,0 0,-1 0,1 0,0 0,-1 0,1 0,-1 0,0 0,1 0,-1 0,0 0,0 0,0 1,0-1,-1 0,1 1,0-1,-1 1,1 0,-1-1,1 1,-1 0,0 0,0 0,1 0,-1 0,0 0,0 0,0 1,0-1,0 1,0 0,0-1,-2 1,-3 1,-1 1,1 0,0 0,0 1,0-1,0 2,1-1,-1 1,1 0,0 0,0 0,0 1,1 0,-1 1,1-1,0 1,1 0,-1 0,1 0,1 0,-1 1,1 0,0 0,1 0,-1 0,1 0,1 0,-1 1,1-1,1 1,-1-1,1 1,1-1,-1 0,1 1,0-1,1 1,0-1,0 0,1 0,0 0,3 6,4 3,0 0,2 0,-1-2,2 1,0-1,1-1,0 0,1-1,1-1,0 0,0-1,1-1,0 0,24 2,-26-13</inkml:trace>
  <inkml:trace contextRef="#ctx0" brushRef="#br0" timeOffset="262.884">395 240,'793'0,"-657"21,-135-21,-1 0,1 0,0 0,-1 0,1 0,-1-1,1 1,0 0,-1 0,1 0,-1-1,1 1,-1 0,1-1,-1 1,1 0,-1-1,1 1,-1-1,0 1,1-1,-1 1,0-1,1 1,-1-1,0 1,1-1,-1 1,0-1,0 1,0-1,0 0,1 1,-1-1,0 1,0-1,0 0,0 1,-1-1,1 1,0-1,0 1,0-1,0 0,0 1,-1-1,1 1,0-1,-1 1,1-1,0 1,-1-1,1 1,0-1,-1 1,1 0,-1-1,1 1,-1-1,1 1,-1 0,0 0,-30-27,-192-118,198 96,27 36</inkml:trace>
  <inkml:trace contextRef="#ctx0" brushRef="#br0" timeOffset="263.884">2342 494,'-44'87,"5"-30,-3-2,-3-2,-2-2,-2-2,-33 25,16-13,50-58,28-34,-11 28,23-51,-12 29</inkml:trace>
  <inkml:trace contextRef="#ctx0" brushRef="#br0" timeOffset="505.277">2032 439,'1'16,"4"-1,1-1,0 0,1 0,1 0,0-1,1 0,0-1,1 0,0 0,1-1,1 0,7 5,10 12,-15-14,0 1,-1 0,0 1,-1 1,-1 0,-1 0,-1 1,0 0,-1 1,-1-1,2 12,-1-6,0-2</inkml:trace>
</inkml:ink>
</file>

<file path=ppt/ink/ink5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6:19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0,'0'1,"0"-1,0 0,0 0,0 1,0-1,0 0,0 0,0 1,1-1,-1 0,0 0,0 1,0-1,0 0,0 0,1 0,-1 1,0-1,0 0,1 0,-1 0,0 0,0 1,0-1,1 0,-1 0,0 0,1 0,-1 0,0 0,0 0,1 0,-1 0,0 0,0 0,1 0,-1 0,0 0,0 0,1 0,-1 0,0 0,1 0,-1 0,0-1,0 1,0 0,1 0,-11 27,-7 4,0-1,-2-1,-1-1,-2-1,0-1,-2-1,-1 0,-1-2,0-1,-2-2,-1 0,0-2,-6 2,10-9</inkml:trace>
</inkml:ink>
</file>

<file path=ppt/ink/ink5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6:48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7,'0'53,"-11"178,-8-33,-9-1,29-68,22-150,-8-7,2 0,1 1,2 0,0 2,1 1,2 0,1 2,0 0,14-8,-35 28,0 0,1 0,-1 0,0 0,1 1,-1-1,1 1,0 0,-1 0,1 0,0 1,-1-1,1 1,0 0,0 0,0 0,-1 0,1 1,0 0,-1 0,1 0,0 0,-1 0,1 1,-1-1,1 1,-1 0,0 0,0 0,0 1,0-1,0 1,-1-1,1 1,-1 0,0 0,1 0,-1 1,-1-1,1 0,0 1,6 10,-1 0,-1 0,0 0,0 1,-2 0,0 0,0 1,-2-1,0 1,0 1,-2-10,1 1,-2-1,1 1,-1 0,0-1,0 1,0-1,-1 0,-1 1,1-1,-1 0,0 0,-1-1,0 1,0-1,0 0,-1 0,0 0,0 0,0-1,-5 4,1-2,-1-1,1 0,-1-1,-1 0,1 0,-1-1,1-1,-1 0,0 0,0-1,0 0,-1-1,1 0,0-1,-1 0,1-1,0-1,0 1,0-2,0 1,-5-3,11 1,1-1,0 1,1-1,-1 0,1 0,0 0,0-1,0 1,1-1,0 1,0-1,0 0,1 0,-1 0,2 0,-1 0,1 0,0 0,0 0,0 0,1 0,0 0,0 0,1 0,-1 0,1 0,1 1,-1-1,1 1,0 0,3-4,6-10</inkml:trace>
  <inkml:trace contextRef="#ctx0" brushRef="#br0" timeOffset="978.516">707 600,'-25'136,"25"-132,0-1,0 1,0 0,0-1,1 1,-1-1,1 1,0-1,0 1,0-1,0 0,1 1,0-1,-1 0,1 0,0 0,1 0,-1 0,0-1,1 1,-1-1,1 0,0 1,0-1,0 0,0-1,0 1,0 0,1-1,-1 0,1 0,-1 0,0 0,1 0,0-1,0 1,10-3,-1 0,0-1,0 0,0-1,0-1,-1 0,1-1,-1 0,-1 0,1-2,-1 1,0-1,-1-1,0 0,4-5,-5 7,94-71,-102 78,0 0,0 0,0 0,1 0,-1 0,0 0,0 0,0 0,0 1,0-1,0 1,0-1,0 1,0-1,0 1,0-1,0 1,0 0,0-1,0 1,-1 0,1 0,0 0,0 0,-1 0,1 0,-1 0,1 0,-1 0,1 0,-1 0,0 0,1 0,-1 0,0 0,0 0,0 1,0-1,0 0,0 0,0 0,0 0,0 0,-1 0,1 1,0-1,-1 0,1 0,-1 0,1 0,-1 0,1 0,-1 0,0 0,1 17,0-13,0 1,1-1,0 0,1 1,-1-1,1 0,0 0,0 0,0 0,1 0,0 0,0 0,0-1,1 0,-1 0,1 0,0 0,0 0,0-1,1 1,-1-1,1 0,0-1,0 1,0-1,0 0,0 0,0-1,1 1,-1-1,1 0,-1-1,1 1,-1-1,1 0,-1-1,1 1,4-2,8-5,-1 0,0-1,-1-1,0-1,0 0,-1-1,0-1,-1 0,0-1,-1 0,-1-1,0-1,-1 0,0 0,-1-1,4-10,2 3,4-9,-1 0,-2-2,-1 0,-2 0,-1-2,-1 0,-3 0,0-1,-3 0,-1 0,-2 0,-1-1,-2 1,-3-17,4 53,-1 0,0 0,1-1,-1 1,0 0,1 0,-1 0,0 0,0 0,0 0,0 0,0 0,0 0,0 0,0-1,-1 1,1 0,0 0,-1 0,1 0,0 0,-1 0,0 0,1 0,-1 0,1 1,-1-1,0 0,0 0,1 0,-1 1,0-1,0 0,0 1,0-1,0 1,0-1,0 1,0-1,0 1,0 0,0 0,0-1,0 1,0 0,-1 0,1 0,0 0,0 0,0 0,0 1,0-1,0 0,0 0,0 1,0-1,0 1,0-1,0 1,0-1,0 1,0 0,0-1,0 2,-4 9,1 0,1 1,0-1,0 1,1 0,0 0,1 0,1 0,0 0,1 0,0 3,0 7,18 180,-12-154,-2 0,-3 1,-1-1,-3 2,1 17,-17 17,13-82,1-6</inkml:trace>
  <inkml:trace contextRef="#ctx0" brushRef="#br0" timeOffset="1231.398">1328 289,'43'0,"34"-4,13-3,-4 1,-12 1,-8 2,-12 1,-9 1,-8 0,-5 1,-4 1,-1-1,-6 0</inkml:trace>
</inkml:ink>
</file>

<file path=ppt/ink/ink5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09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0,'-16'74,"6"144,8-57,-25-20,26-124,1-39,0 6,3-23,2 0,2 1,1 0,2 1,13-33,-11 39,1 0,2 1,1 0,2 1,0 1,15-17,-29 39,-1 1,1-1,0 0,0 1,0 0,1 0,0 0,0 0,0 1,1 0,-1 0,1 1,0-1,0 1,0 0,1 1,-1 0,1 0,-1 0,1 0,-1 1,1 1,0-1,0 1,0 0,0 0,-2 4,0 0,0 1,-1-1,1 1,-1 0,0 0,-1 0,1 1,-1-1,0 1,0 0,-1 0,0 0,0 0,0 0,-1 0,0 1,0 0,1 2,12 58,-17-65</inkml:trace>
</inkml:ink>
</file>

<file path=ppt/ink/ink5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0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0 153,'639'0,"-659"-18,-120-66,84 45,41 28</inkml:trace>
</inkml:ink>
</file>

<file path=ppt/ink/ink5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1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0,'-4'0,"-3"5,1 6,2 6,0 6,7-2,7-5,2-9,4-6,-1-8,-8-3,-10 0,-9 7,-2 9,5 3,5 5,2 0</inkml:trace>
</inkml:ink>
</file>

<file path=ppt/ink/ink5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2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0,6 0,2 0,3 0,1 0,1 0,-1 0,0 0,0 0,0 0,0 0,-1 0,0 0,-9 0,-9 0</inkml:trace>
</inkml:ink>
</file>

<file path=ppt/ink/ink5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2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0,'10'5,"17"2,9-1,3-1,0-1,-2-2,-2-1,-3-1,-1 0,-7-5,-2-1,0-1,0 2,-2 1</inkml:trace>
</inkml:ink>
</file>

<file path=ppt/ink/ink5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3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14,'40'64,"-26"-40,-2 1,-1 0,0 1,-2 0,-2 1,3 13,18 99,-1 3,-26-138,-1 2,1 0,0 0,0-1,0 1,1 0,0 0,0-1,0 1,1-1,0 0,0 0,0 0,1 0,3 4,-6-9,1-1,-1 1,1 0,-1-1,0 1,1-1,-1 1,1-1,-1 0,0 0,0 1,1-1,-1 0,0 0,0 0,0 0,0 0,0-1,0 1,0 0,0 0,-1-1,1 1,0 0,-1-1,1 1,-1-1,0 1,1-1,-1 1,126-402,-112 370,2 1,1 0,1 1,1 1,5-3,-8 15</inkml:trace>
</inkml:ink>
</file>

<file path=ppt/ink/ink5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4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1 130,'132'-16,"2"6,110 8,-204-3,-39 5,-1-1,1 1,0 0,-1 0,1-1,-1 1,1 0,-1-1,1 1,-1-1,1 1,-1-1,1 1,-1-1,0 1,1-1,-1 1,0-1,1 0,-1 1,0-1,0 1,1-1,-1 0,0 1,0-1,0 0,0 1,0-1,0 0,0 1,0-1,0 0,0 1,-1-1,1 1,0-1,0 0,-1 1,1-1,0 1,-1-1,1 0,0 1,-1-1,1 1,-1 0,1-1,-1 1,1-1,-1 1,1 0,-1-1,1 1,-1 0,0-1,1 1,-1 0,-81-57,63 46</inkml:trace>
</inkml:ink>
</file>

<file path=ppt/ink/ink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4:15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102 256,'-26'141,"23"279,3-107,-28-112,29 109,26-140,-15-13,-9-145,0 0,0 1,-2-1,0 1,0-1,-1 1,0-1,-1 1,-1-1,0 1,-1-1,0 2,-11 104,15-155,-1 14</inkml:trace>
  <inkml:trace contextRef="#ctx0" brushRef="#br0" timeOffset="3284.383">102 115,'18'7,"0"-2,1 0,-1-1,1-1,0 0,0-2,0 0,0-1,7-1,177-27,-34 17,-107 2,0 2,1 4,0 2,13 3,21-1,184-58,-54 28,140 30,-364-1,0-1,0 1,0-1,0 1,0 0,0 1,0-1,0 0,0 1,0 0,0-1,0 1,0 0,0 1,0-1,-1 0,1 1,0 0,-1-1,0 1,1 0,-1 0,0 1,0-1,0 0,0 1,0-1,-1 1,1 0,-1-1,0 1,0 0,1 0,-2 0,1 0,0 0,-2 167,-26 1,-2-30,1 29,15-112,9-41,0-1,1 1,0 0,1 0,1 0,1 1,1-1,1 14,8 21,-2 0,-3 1,-1 44,-6 468,-26-395,0-1,28-138,1-28,0 1,0 0,-1-1,1 1,-1 0,0 0,0 0,0-1,0 1,-1 0,0 0,1-1,-2 1,1 0,0-1,-1 1,1-1,-1 0,0 1,0-1,0 0,0 0,-1 0,0-1,1 1,-1 0,0-1,0 0,0 0,0 0,-1 0,1 0,0-1,-1 1,0-1,-12 1,0-1,0 0,0-2,0 0,0 0,0-2,1 0,-13-4,-23-4,-188 3,145 10,38-3,-141 13,27 23,-10-7,73-33,79 0,-110 21,76-4,51-9,-1 0,1 0,-1-2,1 1,-1-2,0 1,0-2,1 1,-7-3,13 2,-11-3,-1 0,0 1,0 1,0 0,0 1,0 1,0 1,0 0,-1 1,-44-1,47-9</inkml:trace>
</inkml:ink>
</file>

<file path=ppt/ink/ink5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437 452,'1'-4,"-1"0,1-1,-1 1,-1 0,1-1,0 1,-1 0,0 0,0-1,0 1,-1 0,1 0,-1 0,0 1,0-1,-1 0,1 1,-1-1,1 1,-1 0,0 0,0 0,-1 0,1 0,-1 1,1 0,-1-1,0 1,0 1,1-1,-2 0,1 1,0 0,0 0,-2 0,-11-1,0 0,0 1,0 1,-1 1,1 0,0 1,0 1,0 1,0 0,1 1,0 1,0 1,-10 5,23-11,1 0,0 0,0 0,0 0,0 0,1 1,-1-1,0 1,0-1,1 1,-1 0,1-1,0 1,-1 0,1 0,0 0,0 0,0 0,0 0,1 0,-1 1,0-1,1 0,0 0,-1 0,1 1,0-1,0 0,0 1,1-1,-1 0,0 0,1 0,0 1,-1-1,1 0,0 0,0 0,0 1,2 1,0 0,0 0,0-1,1 1,-1 0,1-1,0 0,0 0,0 0,0-1,0 1,1-1,-1 0,1 0,0 0,-1-1,5 1,2 0,-9-3,-1 1,1-1,0 1,-1 0,1 0,0 0,-1 0,1 0,0 0,-1 0,1 0,0 1,-1-1,1 1,-1-1,1 1,-1-1,1 1,-1 0,1 0,-1 0,0 0,1 0,-1 0,0 0,0 1,0-1,0 0,0 0,0 1,0-1,0 1,0-1,-1 1,1-1,-1 1,1 0,-1-1,1 1,-1 0,0-1,0 1,0 0,0-1,0 2,-69 73,27-39,28-22,0 0,1 1,0 1,1 0,1 0,1 1,-7 16,17-31,-1 0,1-1,-1 1,1 0,0 0,0 0,0 0,0-1,1 1,-1 0,1 0,0 0,-1-1,1 1,1 0,-1-1,0 1,1-1,-1 1,1-1,0 0,-1 0,1 0,0 0,0 0,1 0,-1 0,0-1,1 1,1 0,81 35,32-26,-113-11,-1 0,1 0,0-1,0 1,-1-1,1 0,0 0,-1-1,1 1,-1-1,1 0,-1 1,0-2,0 1,0 0,0-1,0 1,0-1,-1 0,1 0,-1 0,0 0,0 0,0 0,0-1,-1 1,1-1,0-2,2-18,-2 2</inkml:trace>
  <inkml:trace contextRef="#ctx0" brushRef="#br0" timeOffset="605.287">297 1,'-5'2,"0"0,0 0,0 1,1 0,0-1,-1 2,1-1,0 0,0 1,1 0,-1 0,1 0,0 0,0 1,0-1,1 1,-1-1,1 1,0 0,1 0,-1 0,1 0,0 1,0-1,1 0,-1 2,-16 280,2-18,12-114,-24 97,-2-36,29-204</inkml:trace>
</inkml:ink>
</file>

<file path=ppt/ink/ink5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43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9,'-1'0,"1"-1,-1 1,1 0,-1-1,1 1,-1 0,1-1,-1 1,1 0,-1 0,1 0,-1-1,1 1,-1 0,0 0,1 0,-1 0,1 0,-1 0,1 0,-1 0,0 0,1 0,-1 1,1-1,-1 0,1 0,-1 1,1-1,-1 0,1 0,-1 1,1-1,-1 0,1 1,-1-1,1 1,0-1,-1 1,1-1,0 1,-1-1,1 1,0-1,0 1,-1-1,1 1,0-1,0 1,0 0,0-1,0 1,0-1,0 1,0-1,0 1,0 0,0 0,-6 39,6-39,-2 20,0 1,1-1,1 1,1 0,1-1,0 1,2-1,1 0,1 0,7 19,-11-37,-1 0,1 0,0 0,0 0,0-1,1 1,-1-1,1 1,-1-1,1 0,0 1,0-2,0 1,0 0,0 0,0-1,1 0,-1 0,0 0,1 0,-1 0,1-1,-1 1,1-1,-1 0,1 0,-1 0,1-1,-1 1,1-1,-1 0,1 0,-1 0,0 0,1-1,-1 1,0-1,0 0,0 0,0 0,-1 0,1 0,20-20,-1-1,-1 0,-1-1,-1-2,-1 0,-1 0,4-12,3-2,-6 19,-8 39,-8 36,12 74,-13-124,1 0,-1 0,1 0,0 0,1 0,-1 0,1 0,-1-1,1 1,0-1,1 0,-1 0,0 0,1 0,0-1,-1 1,1-1,0 0,0 0,1 0,-1-1,0 1,1-1,-1 0,0 0,4-1,-3 1,0-1,-1 0,1 0,0-1,0 0,-1 1,1-2,-1 1,1 0,-1-1,1 0,-1 0,0 0,0-1,0 1,0-1,0 0,0 0,-1 0,0-1,1 1,-1-1,0-1,57-99,-52 88,65-147,-65 147</inkml:trace>
</inkml:ink>
</file>

<file path=ppt/ink/ink5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44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61 342,'5'-2,"14"-2,-1-1,0 0,0-2,0 0,-1-1,0 0,-1-2,0 0,0-1,-1 0,0-1,-1-1,-1 0,0-1,11-15,-22 25,1 0,0 0,-1 0,0-1,0 1,0-1,0 1,-1-1,0 0,0 0,0 1,-1-1,1 0,-1 0,0 0,0 0,-1 0,0 0,0 1,0-1,0 0,-1 1,1-1,-1 0,-1 1,1 0,0 0,-1 0,0 0,0 0,0 0,-1 1,1-1,-1 1,0 0,0 0,0 0,0 1,0-1,-4 0,1 2,1 0,-1 1,0 0,0 1,1 0,-1 0,0 0,1 1,-1 0,1 0,0 0,0 1,-1 0,2 0,-1 1,0 0,1 0,-1 0,-3 4,-86 103,85-96,3-8,2 1,-1 0,1 1,0-1,1 1,0 0,0 0,1 0,0 0,1 1,0-1,1 1,0 0,0-1,1 1,0 0,0 0,1-1,1 1,0-1,0 1,3 7,1-11,-1 0,1 0,1-1,-1 0,1 0,0 0,0-1,0 0,1 0,0-1,-1 0,1 0,0-1,0 0,1 0,-1-1,0 0,0-1,1 0,3 0,10-1,0 0,0-1,-1-2,1 0,-1-1,1-1,-1-2,69-39,-77 34</inkml:trace>
</inkml:ink>
</file>

<file path=ppt/ink/ink5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57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0 126,'11'138,"-9"-130,-3-1,1 0,1 0,-1 0,1 0,0-1,1 1,0 0,0-1,0 1,1-1,0 1,0-1,0 0,1-1,0 1,0 0,1-1,0 0,-1 0,2 0,-1-1,0 0,1 0,0 0,0-1,0 1,0-2,1 1,-1-1,1 1,5 0,0-6,0-1,-1 1,1-2,-1 1,0-2,0 0,-1 0,1 0,-1-2,-1 1,0-1,0 0,0-1,-1 0,0-1,-1 0,0 0,0 0,-1-1,-1 0,3-7,36-66,-34 111,-8-9,2 1,0-1,1-1,0 1,2-1,0 1,1-2,0 1,2-1,0-1,9 12,-16-24,-1 1,1-1,-1 0,1 0,0-1,0 1,0-1,1 1,-1-1,0 0,1 0,0 0,-1-1,1 1,0-1,0 0,0 0,0 0,0-1,0 1,0-1,0 0,0 0,0-1,0 1,0-1,0 0,0 0,-1 0,1 0,0-1,3-1,5-3,-1-1,0 1,-1-2,0 0,0 0,0-1,-1 0,0 0,5-9,3-6,-1 1,-1-2,-1 0,-1 0,-1-2,-2 1,0-1,-2-1,-1 0,1-14,-8-5,0 46,0 1,0-1,0 0,0 1,0-1,1 0,-1 1,0-1,-1 0,1 1,0-1,0 0,0 1,0-1,-1 0,1 1,0-1,0 0,-1 1,1-1,0 1,-1-1,1 1,-1-1,1 1,-1-1,1 1,-1-1,1 1,-1-1,0 1,1 0,-1-1,0 1,1 0,-1 0,0-1,1 1,-1 0,0 0,1 0,-1 0,0 0,1 0,-1 0,0 0,1 0,-1 0,0 1,1-1,-1 0,0 0,1 1,-1-1,0 0,1 1,-1-1,1 0,-1 1,1-1,-1 1,1 0,-10 11,2 3</inkml:trace>
</inkml:ink>
</file>

<file path=ppt/ink/ink5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01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112 593,'-2'19,"0"1,-2-1,0 0,-1 0,-1 0,0-1,-7 11,-25 92,9-11,26-102</inkml:trace>
  <inkml:trace contextRef="#ctx0" brushRef="#br0" timeOffset="306.597">112 255,'0'5,"0"6,0 1</inkml:trace>
  <inkml:trace contextRef="#ctx0" brushRef="#br0" timeOffset="772.678">535 1,'-19'141,"-5"-1,-9 3,-56 224,76-324,9-33,0 1,1 0,0 0,1 0,0 1,1-1,0 0,1 1,0 3,0-14,0-1,0 1,1-1,-1 1,0-1,0 1,0-1,1 1,-1-1,0 1,0-1,1 1,-1-1,0 0,1 1,-1-1,0 1,1-1,-1 0,1 0,-1 1,0-1,1 0,-1 0,1 1,-1-1,1 0,-1 0,1 0,-1 0,1 0,-1 0,1 0,-1 0,1 0,-1 0,1 0,0 0,-1 0,1 0,-1 0,0 0,1-1,-1 1,1 0,-1 0,1-1,-1 1,1 0,-1-1,0 1,1 0,-1-1,0 1,1-1,10-5</inkml:trace>
  <inkml:trace contextRef="#ctx0" brushRef="#br0" timeOffset="1316.779">846 85,'0'1,"0"-1,0 0,0 1,0-1,0 0,0 1,0-1,0 0,0 1,0-1,0 0,0 1,1-1,-1 0,0 1,0-1,0 0,1 0,-1 1,0-1,0 0,0 0,1 1,-1-1,0 0,1 0,-1 0,0 0,1 1,-1-1,0 0,1 0,-1 0,0 0,1 0,-1 0,0 0,1 0,-1 0,0 0,1 0,-1 0,0 0,1 0,-1 0,0 0,1 0,-1-1,0 1,1 0,-1 0,0 0,0 0,1-1,-1 1,0 0,0 0,1-1,-1 1,0 0,0-1,0 1,1 0,-1 0,0-1,-4 32,4-29,-134 521,87-319,29-147,13-51</inkml:trace>
</inkml:ink>
</file>

<file path=ppt/ink/ink5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07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198 564,'-10'7,"-6"1,1 1,0 1,1 0,0 1,0 1,1 0,1 1,0 0,1 1,0 1,1-1,1 1,-6 14,13-26,1-1,1 1,-1-1,0 1,1 0,-1 0,1-1,0 1,0 0,0 0,0-1,0 1,1 0,-1-1,1 1,0 0,0-1,0 1,0-1,0 1,0-1,1 0,-1 1,1-1,0 0,0 0,0 0,0 0,0 0,0-1,0 1,0 0,1-1,-1 0,1 0,-1 1,1-1,-1-1,1 1,0 0,5 1,-1-1,1 0,-1 0,1 0,0-1,-1 0,1-1,-1 0,1 0,-1 0,1-1,-1 0,0-1,4-1,20-13,0-2,-2 0,0-3,-1 0,-2-1,0-2,-1-1,-2-1,-1 0,-1-2,2-6,-9 16,0-1,-2 0,-1-1,0-1,-2 1,0-1,-2-1,0 0,-1 0,-2 0,0 0,-2-1,0 0,-2 1,0-1,-2 0,0 1,-4-10,-50-52,54 83,-1 0,1 0,-1 0,1 0,-1 0,0 1,0-1,0 1,0-1,0 1,0 0,0 1,0-1,0 0,0 1,-1 0,1-1,0 1,0 1,0-1,-1 0,1 1,0-1,0 1,0 0,0 0,0 1,0-1,0 0,0 1,-12 10,1 1,1 0,0 1,1 0,1 1,0 1,1-1,0 2,2-1,0 1,0 1,2-1,0 1,1 0,1 1,1-1,0 1,2-1,0 1,1 0,1 0,0-1,3 12,0-10,1-1,1 0,0 0,1-1,1 0,1 0,0-1,2 0,0-1,0 0,2 0,0-1,0-1,2 0,0-1,0-1,3 1,-9-5,1 0,0-1,0 0,1-1,0 0,0-1,0 0,1 0,-1-2,1 1,0-1,1-1,-1 0,0-1,0 0,1-1,-1-1,1 1,2-2,4-5</inkml:trace>
  <inkml:trace contextRef="#ctx0" brushRef="#br0" timeOffset="1937.744">790 705,'11'4,"1"0,-1 0,1-1,0-1,0 0,0-1,0 0,0-1,0 0,0-1,0 0,0-1,0 0,0-1,0 0,-1-1,1-1,-1 0,0 0,-1-1,1 0,-1-1,-1 0,1 0,-1-1,0-1,-1 0,0 0,0 0,-1-1,6-10,-10 13,0-1,0 1,-1 0,0-1,0 0,-1 0,0 1,0-1,-1 0,0 0,0 0,-2-6,2 11,0 1,-1-1,1 0,-1 1,0-1,0 1,0-1,0 1,0-1,0 1,-1 0,1 0,-1 0,1-1,-1 1,0 1,0-1,0 0,0 0,0 1,-1-1,1 1,0 0,-1 0,1 0,-1 0,1 0,-1 0,1 1,-1-1,0 1,1-1,-1 1,0 0,1 0,-1 1,0-1,-1 1,-6 2,0 0,0 1,0 1,1 0,0 0,-1 0,2 1,-1 1,1 0,0 0,0 0,1 1,0 0,1 1,-1-1,1 1,1 0,0 1,0 0,1-1,1 1,-1 0,1 1,1-1,0 1,0-1,1 1,1 0,0-1,0 1,1 0,0-1,1 1,0-1,3 7,-3-11,1-1,0 1,0-1,1 0,0 1,0-2,0 1,0 0,1-1,-1 0,1 0,0 0,1-1,-1 1,1-1,-1-1,1 1,0-1,0 0,0 0,0-1,0 1,0-1,1-1,1 1,11 0,0 0,0-1,0-1,-1-1,1 0,0-1,16-6,-9-1,-2-1,0-2,0 0,-1-1,-1-2,0 0,-1-1,-1-1,-1-1,17-21,-12 10,-2-2,-1-1,-1 0,-2-1,-1-1,-2-1,10-35,-17 51,-1-1,-1 1,-1-1,-1 0,-1 0,-1-1,0 1,-2 0,-1-1,0 1,-3-8,4 26,-1 0,0 0,0 0,0 0,-1 1,1-1,-1 0,0 1,1-1,-1 1,0-1,0 1,-1 0,1 0,0 0,-1 0,1 0,-1 0,0 1,0-1,1 1,-1 0,0 0,0 0,0 0,0 1,0-1,0 1,-1 0,1-1,0 1,0 1,0-1,0 0,0 1,0 0,0 0,0-1,0 2,0-1,0 0,1 1,-1-1,0 1,1 0,-1 0,1 0,0 0,-1 0,1 0,0 1,1-1,-3 3,-2 6,0 0,1 0,0 1,1 0,0 0,1 0,0 1,1-1,0 1,1-1,0 1,1 0,1-1,0 1,1 2,-1 8,56 288,-28-67,-15-115,-9-94,0-1,-3 1,-1 0,-1-1,-3 7,-44 220,8-183,37-78,0 0,0 0,0-1,0 1,0 0,0-1,0 0,0 1,0-1,1 0,-1 0,0 0,0 0,1 0,-1 0,1-1,-1 1,1 0,-1-1,1 1,0-1,0 0,0 1,0-1,0 0,0 0,0 0,1 1,-1-1,0 0,1 0,0 0,-1 0,1 0,0 0,0 0,0 0,1 0,-5-19,1-1,1 1,0 0,2-1,1 1,1 0,0-1,2 1,0 0,1 1,2-1,0 1,5-9,8-3,1 1,2 1,1 1,1 0,22-18,-25 28,-1-1,-1-1,-1-1,-1-1,-2 0,0-2,-1 0,-1 0,-1-1,1-9,-12 31,0-1,0 0,-1 1,0-1,0 0,0 1,-1-1,1 0,-1 0,0 0,-1 0,1 1,-1-1,0 0,0 0,0 1,-1-1,0-1,-14 36,11 173,39-103,-33-97,0-1,0 0,0 0,0 0,0-1,1 1,-1 0,1 0,-1-1,1 1,0-1,-1 1,1-1,0 1,0-1,0 0,0 0,0 0,0 0,0-1,0 1,1 0,-1-1,0 0,0 1,1-1,-1 0,0 0,0 0,1-1,-1 1,0 0,0-1,0 1,1-1,-1 0,0 0,0 0,0 0,0 0,0 0,-1-1,3 0,5-8,0 0,0 0,0 0,-1-1,-1-1,0 1,-1-1,0-1,-1 1,1-4,35-64,66-56,-106 136,-1-1,1 0,0 0,-1 1,1-1,0 0,0 1,0-1,-1 1,1-1,0 1,0-1,0 1,0 0,0-1,0 1,0 0,0 0,0 0,0 0,0-1,0 2,0-1,0 0,0 0,0 0,0 0,0 1,0-1,0 0,0 1,0-1,-1 1,1-1,0 1,0-1,0 1,-1-1,1 1,0 0,0 0,-1-1,1 1,-1 0,1 0,-1 0,1 0,-1 0,1-1,-1 1,0 0,0 0,1 0,-1 0,0 0,0 1,9 58,-10 117,1-176,-1 0,1 0,-1-1,1 1,0 0,0 0,-1 0,1 0,0 0,0 0,0 0,0 0,0 0,0 0,0 0,0 0,1 0,-1-1,0 1,1 0,-1 0,0 0,1 0,-1 0,1-1,-1 1,1 0,0 0,-1-1,1 1,0 0,-1-1,1 1,0 0,0-1,-1 0,1 1,0-1,0 1,0-1,0 0,0 1,0-1,0 0,0 0,0 0,0 0,-1 0,1 0,0 0,0 0,0 0,0-1,0 1,0 0,0 0,0-1,0 1,0-1,-1 1,1-1,0 1,0-1,-1 1,1-1,0 0,-1 1,1-2,149-194,-139 184,1 0,0 0,0 1,1 1,1 0,0 1,9-5,-21 13,0 0,0 1,1-1,-1 0,0 1,0-1,0 1,0 0,1 0,-1 0,0 0,0 0,1 0,-1 1,0-1,0 1,0-1,0 1,0 0,0 0,0 0,0 0,0 0,0 0,0 1,0-1,-1 1,1-1,-1 1,1 0,-1-1,0 1,1 0,-1 0,0 0,0 0,0 0,0 2,24 85,2 72,-26-150</inkml:trace>
  <inkml:trace contextRef="#ctx0" brushRef="#br0" timeOffset="2489.75">3048 593,'7'4,"1"1,0-1,0-1,0 0,0 0,0 0,1-1,-1-1,1 1,-1-1,1-1,0 1,0-1,-1-1,1 0,-1 0,1-1,-1 0,1 0,-1-1,0 0,0-1,0 1,0-1,-1-1,0 0,0 0,0 0,0-1,-1 0,0 0,2-3,-7 6,1 1,0-1,-1 0,1 0,-1-1,0 1,0 0,-1 0,1 0,-1-1,1 1,-1 0,0-1,0 1,0 0,-1-1,1 1,-1 0,0 0,0-1,0 1,0 0,0 0,-1 0,0 0,1 0,-1 1,0-1,0 0,0 1,-1-1,1 1,-3-2,0 0,0-1,0 1,-1-1,1 2,-1-1,0 1,0 0,0 0,-1 0,1 1,-1 0,1 0,-1 1,0 0,1 0,-5 0,-4 4,1 1,-1 1,1 0,1 1,-1 0,1 1,0 1,0 0,1 1,0 0,1 1,0 0,1 1,0 0,0 0,1 1,1 1,0-1,0 1,0 4,3-11,1 0,0 1,1-1,-1 1,1-1,0 1,1 0,0 0,0 0,1 1,-1-1,1 0,1 0,0 1,0-1,0 1,1-1,0 0,0 0,1 1,0-1,0 0,1 0,0-1,0 1,0 0,1-1,0 0,1 1,9 6,1 0,0-1,0 0,1-2,1 1,0-2,0-1,0 0,1-1,1 0,-1-2,1 0,0-2,0 0,0 0,12-2,-24 1,-1-1,1 0,0-1,0 0,1 0,-1 0,0-1,-1 0,1 0,0-1,0 1,0-2,-1 1,1-1,-1 0,0 0,0-1,0 0,0 0,-1 0,1-1,-1 0,0 0,4-5,-2-9</inkml:trace>
  <inkml:trace contextRef="#ctx0" brushRef="#br0" timeOffset="3685.374">2060 28,'0'4,"0"-2,0 3,-5 0,4 0,-4-2,5 0,2-7,5-1,2-6,-1 4,-7 4,-3 7,-1 2</inkml:trace>
</inkml:ink>
</file>

<file path=ppt/ink/ink5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12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 1,'-134'201,"107"-170,-1 0,-2-3,0 0,-2-2,-2-1,-16 8,-6 7,-44 15,99-54,-1-1,0 0,0 0,1 0,-1-1,0 1,1 0,-1-1,0 1,0-1,1 1,-1-1,1 0,-1 0,1 1,-1-1,1 0,-1-1,1 1,0 0,0 0,-1 0,1-1,0 1,0-1,0 1,0-1,1 1,-1-1,0 1,1-1,-1 0,1 0,-1 1,1-1,0 0,0 1,0-1,0 0,0-1,3-75,3 54,1 1,1 1,1-1,1 1,1 1,1 0,1 0,1 1,7-7,-18 23,0 1,0 0,0 0,1 1,-1-1,1 1,-1 0,1 0,0 0,0 0,0 0,0 1,0 0,0 0,1 0,-1 0,0 1,1 0,-1 0,0 0,0 0,1 1,-1-1,0 1,0 0,1 0,-1 1,0-1,0 1,-1 0,1 0,0 0,-1 1,1-1,-1 1,0 0,1 0,-2 0,2 1,84 74,-56-49,0-1,2-1,0-2,18 9,102 65,-112-80,-26-18</inkml:trace>
</inkml:ink>
</file>

<file path=ppt/ink/ink5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13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0 223,'46'-9,"0"3,1 2,-1 2,1 2,-1 1,30 7,247 4,-322-12,0 1,0-1,0 0,0 0,0 1,-1-1,1 0,0 0,0 0,0 0,0 0,0 0,0 0,0 0,0 0,0-1,-1 1,1 0,0-1,0 1,0 0,0-1,-1 1,1-1,0 1,0-1,-1 0,1 1,-1-1,1 0,0 1,-1-1,1 0,-1 0,1 1,-1-1,0 0,1 0,-1 0,0 0,0 0,1 1,-1-1,0 0,0 0,0 0,0 0,0 0,0 0,-1 0,1 0,0 1,0-1,-1 0,1 0,0 0,-1 0,1 1,-1-1,1 0,-1 0,1 1,-1-1,-9-15,0 1,-1 0,-1 1,0 0,-1 1,-1 0,-3-2,-15-15,30 29,1 1,0-1,0 0,0 0,0 0,0 0,0 0,0 0,1 0,-1 0,0 0,1 0,-1 0,0-1,1 1,-1 0,1 0,0-1,-1 1,1 0,0 0,0-1,0 1,0 0,0-1,0 1,0 0,0-1,1 1,-1 0,1-1,6-6</inkml:trace>
</inkml:ink>
</file>

<file path=ppt/ink/ink5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1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47,'27'6,"0"-1,1-1,-1-1,1-1,-1-2,1-1,0-1,-1-1,0-2,1-1,181-26,-137 21,-54 5</inkml:trace>
</inkml:ink>
</file>

<file path=ppt/ink/ink5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13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58,'9'0,"18"-5,10-1,2 0,0 1,-2 1,-3 2,-1 1,2-4,0-2,0 2,-3 0,0 2,-12 1,-8 1</inkml:trace>
  <inkml:trace contextRef="#ctx0" brushRef="#br0" timeOffset="307.431">1 227,'24'0,"32"-5,11-1,-1 0,-7 1,-8 2,-9-4,-6-1,-5 2,-2 1,-2 2,-5 1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53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47,'24'0,"22"0,8 0,-4-4,-8-3,-4 1,-5 1,-3 2,-2 1,0 1,-6-5,-1 0,-5 0</inkml:trace>
</inkml:ink>
</file>

<file path=ppt/ink/ink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4:37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34,'-2'2,"1"-1,-1 1,0-1,1 1,-1 0,1 0,-1 0,1 0,0 0,0 0,0 0,0 0,0 0,0 0,1 1,-1-1,1 0,-1 1,1-1,0 0,0 1,0-1,0 0,0 1,1-1,-1 0,1 1,0-1,-1 0,1 0,0 0,1 2,-2-4,1 1,0 0,-1 0,1 0,0 0,-1-1,1 1,0 0,0-1,0 1,0 0,-1-1,1 1,0-1,0 1,0-1,0 0,0 0,0 1,0-1,1 0,-1 0,0 0,0 0,0 0,0 0,0 0,0 0,0-1,0 1,0 0,0 0,0-1,0 1,0-1,0 1,0-1,0 0,-1 1,1-1,0 0,0 1,0-1,-1 0,1 0,-1 0,1 0,33-41,-24-5,-10 46,0 0,0 1,0-1,-1 0,1 0,0 1,-1-1,1 0,0 1,-1-1,1 0,-1 1,1-1,-1 1,0-1,1 1,-1-1,0 1,1-1,-1 1,0-1,1 1,-1 0,0 0,0-1,1 1,-1 0,0 0,0 0,0 0,1 0,-1 0,0 0,0 0,0 0,1 0,-1 0,0 0,0 1,1-1,-1 0,0 1,0-1,1 0,-1 1,0-1,1 1,-1-1,1 1,-1-1,1 1,-1 0,1-1,-1 1,1 0,-1-1,1 1,-47 52,46-52,0 1,0-1,0 1,0-1,1 1,-1-1,0 1,1-1,-1 1,1 0,0-1,0 1,-1 0,1-1,0 1,0 0,1-1,-1 1,0 0,0-1,1 1,-1 0,1-1,0 1,-1-1,1 1,0-1,0 1,0-1,0 0,0 0,0 1,0-1,1 0,-1 0,0 0,1 0,-1 0,0 0,2 0,0 0,0-1,0 1,0-1,0 1,0-1,0 0,0 0,0-1,0 1,0-1,0 1,0-1,-1 0,1 0,0 0,0 0,0-1,-1 1,1-1,-1 0,1 1,-1-1,0 0,0 0,0-1,0 1,0 0,0-1,0 1,-1-1,0 0,1 0,-1 1,0-1,0 0,0 0,0-1,-1 3,0 0,-1 0,1 0,0 1,0-1,0 0,0 0,-1 0,1 0,-1 0,1 1,0-1,-1 0,1 0,-1 0,1 1,-1-1,0 0,1 1,-1-1,0 1,0-1,1 1,-1-1,0 1,0-1,0 1,1 0,-1-1,0 1,0 0,0 0,0 0,0 0,0 0,0 0,1 0,-1 0,0 0,0 0,0 0,0 0,0 1,0-1,0 0,1 1,-1-1,0 0,-41 20,23-5</inkml:trace>
</inkml:ink>
</file>

<file path=ppt/ink/ink5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17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207 626,'-9'-1,"1"1,-1 1,1-1,0 1,-1 1,1-1,0 1,0 1,0 0,0 0,1 0,-1 1,1 0,0 1,0-1,0 1,0 1,1-1,0 1,0 0,1 1,0-1,0 1,0 0,1 0,0 1,0-1,1 1,0 0,-1 6,3-10,-1 1,1 0,1 0,-1 0,1 0,0 0,0 0,0 0,0 0,1 0,0 0,0 0,1-1,-1 1,1 0,0-1,0 1,1-1,-1 1,1-1,0 0,0 0,0-1,1 1,-1 0,1-1,0 0,0 0,0 0,0-1,1 1,1 0,3-1,0-1,1 0,-1 0,1-1,-1 0,1 0,-1-1,1 0,-1-1,0 0,0-1,0 0,0 0,0-1,0 0,-1 0,0-1,0 0,0-1,0 1,3-5,16-16,-1 0,-1-2,-1-1,17-28,-25 37,-1-1,0-1,-2 0,-1-1,0-1,-2 0,-1 0,0-1,-2 0,-1 0,-1-1,-1 0,-1-13,-2 33,0 0,-1 0,0-1,0 1,-1 0,0 0,0 0,0 0,-1 0,0 0,0 0,0 0,-1 0,0 1,0-1,0 1,-1 0,1 0,-1 0,-1 1,1-1,-1 1,1 0,-1 0,0 1,-1-1,1 1,0 0,-1 1,0-1,0 1,0 0,0 1,0-1,0 1,0 1,0-1,-3 1,0 3,0 1,0 0,0 1,0 0,1 0,-1 1,1 0,1 0,-1 1,1 0,1 0,-1 1,1 0,0 0,1 0,0 1,0 0,1 0,0 0,1 0,0 1,-1 3,1-2,0 1,1-1,0 0,1 1,1 0,-1-1,2 1,0 0,0-1,1 1,0-1,1 0,0 0,1 0,0 0,1 0,0-1,1 0,3 5,11 16,0-1,2-1,2-1,0-1,13 9,43 35,-66-59</inkml:trace>
  <inkml:trace contextRef="#ctx0" brushRef="#br0" timeOffset="899.04">658 852,'38'-21,"-1"-1,-1-2,-1-2,-1-1,27-29,-54 50,-1 0,0-1,-1 0,1 0,-1-1,0 1,-1-1,0 0,0 0,-1-1,0 1,-1-1,1 0,-2 1,1-1,-1 0,-1 0,1-7,-1 15,0 0,0 1,-1-1,1 0,0 1,0-1,0 0,0 1,0-1,-1 0,1 1,0-1,-1 0,1 1,0-1,-1 1,1-1,-1 1,1-1,-1 1,1-1,-1 1,1-1,-1 1,0-1,1 1,-1 0,0 0,1-1,-1 1,0 0,1 0,-1 0,0-1,1 1,-1 0,0 0,0 0,1 0,-1 1,0-1,1 0,-1 0,0 0,1 0,-1 1,0-1,1 0,-1 1,0-1,1 0,-1 1,1-1,-1 1,1-1,-1 1,0 0,-28 30,20-19,1 0,0 0,1 0,0 1,1 1,1-1,0 1,1 0,-1 3,4-13,0 0,1 0,-1 0,1 0,0 1,0-1,1 0,-1 0,1 0,0 0,0 0,0 0,0 0,1 0,-1 0,1-1,0 1,1 0,-1-1,0 0,1 1,0-1,0 0,0-1,0 1,0 0,0-1,1 0,0 1,-1-2,1 1,0 0,0-1,0 1,5 1,0-1,0 0,0 0,1-1,-1 0,1-1,-1 0,1 0,-1-1,0 0,1-1,-1 0,0-1,0 1,0-2,0 1,-1-1,1-1,-1 1,0-1,0-1,-1 0,0 0,0 0,0-1,0 0,-1 0,-1-1,1 1,-1-1,0-1,-1 1,0-1,1-3,-1 3,1 2,-1-1,0-1,-1 1,1-1,-2 1,1-1,-1 0,0 0,-1 0,0 0,-1 0,0-1,0-4,0 13,-1 0,1 0,0 0,-1 1,1-1,0 0,-1 0,1 1,-1-1,1 0,-1 1,0-1,1 1,-1-1,0 0,1 1,-1-1,0 1,1 0,-1-1,0 1,0 0,0-1,1 1,-1 0,0 0,0 0,0 0,0-1,0 1,1 0,-1 1,0-1,0 0,0 0,0 0,0 0,1 1,-1-1,0 0,0 1,1-1,-1 1,0-1,0 1,1-1,-1 1,1-1,-1 1,0 0,-33 32,28-25,1 1,0 1,0-1,1 1,0 0,1 0,0 0,1 0,0 0,0 1,1-1,0 1,1-1,0 1,1 0,0-1,1 0,1 4,-2-10,1 0,0 0,0-1,0 1,0-1,1 1,-1-1,1 0,0 0,0 0,0 0,0 0,1-1,-1 0,1 1,-1-1,1-1,0 1,0 0,0-1,0 0,0 0,0 0,0 0,0-1,0 0,1 0,-1 0,0 0,122-25,-111 16,1 0,-1-1,-1 0,0-1,0-1,-1 0,-1-1,0 0,0-1,-2 0,1-1,-2 0,0 0,-1-1,-1-1,0 1,-1-1,-1 0,0 0,-2-1,2-13,-7-10,2 40,0 1,0-1,0 1,0-1,0 1,-1-1,1 1,0-1,0 1,-1-1,1 1,0-1,-1 1,1-1,0 1,-1-1,1 1,-1 0,1-1,-1 1,1 0,-1-1,1 1,-1 0,1 0,-1-1,1 1,-1 0,0 0,1 0,-1 0,1 0,-1 0,1 0,-1 0,0 0,1 0,-1 0,1 0,-1 0,1 0,-1 1,1-1,-1 0,0 0,1 1,-1-1,1 0,0 1,-1-1,1 0,-1 1,1-1,-1 1,1-1,0 1,-1-1,1 1,0-1,0 1,-1-1,1 1,0-1,0 1,0-1,0 1,0 0,0-1,-9 14,2-1,0 1,0 0,2 0,-1 1,2-1,0 1,1 0,0 1,1-1,1 0,1 1,0-1,0 1,2 3,-1-14,-1 0,1 0,0 0,0 0,0 0,1 0,-1-1,1 1,1 0,-1-1,0 0,1 1,0-1,0 0,0 0,1-1,-1 1,1-1,0 0,0 0,0 0,0 0,1 0,-1-1,1 0,0 0,-1 0,1-1,0 0,0 0,0 0,0 0,0-1,0 0,0 0,0 0,0 0,2-1,11-5</inkml:trace>
  <inkml:trace contextRef="#ctx0" brushRef="#br0" timeOffset="1619.015">912 202,'152'-21,"-41"5,1 4,88 3,-145-1,-87-15,20 17,1 0,0-1,0 0,0 0,1-2,1 1,0-1,-3-5,-1-1</inkml:trace>
  <inkml:trace contextRef="#ctx0" brushRef="#br0" timeOffset="3583.921">9 1106,'1024'0,"-958"-4,0-2,-1-4,54-14,-83 16,105-24,-131 35,-5 2</inkml:trace>
  <inkml:trace contextRef="#ctx0" brushRef="#br0" timeOffset="4303.476">545 1387,'-15'6,"1"-1,0 2,0 0,1 1,-1 0,2 1,-1 0,2 1,-1 0,1 1,-4 6,10-11,0 0,1 0,-1 0,1 1,1-1,-1 1,1 0,1 0,-1 1,1-1,0 0,1 1,0-1,0 1,0-1,1 1,0-1,1 1,0 0,0-1,0 1,1-1,0 0,1 1,-2-5,1 1,-1-1,1 1,0-1,0 0,1 0,-1 0,0 0,1 0,0 0,0-1,0 1,0-1,0 0,0 0,1 0,-1 0,1 0,-1-1,1 0,0 0,-1 0,1 0,0 0,0-1,0 0,-1 1,1-1,0-1,0 1,0-1,0 1,-1-1,1 0,0 0,1-2,12-2,-1-1,0-1,0-1,0 0,-1-1,-1 0,8-7,2-6,0-1,-2 0,0-2,-1-1,4-9,-14 19,0 0,-1-1,0 0,-2-1,0 0,-1 0,-1-1,0 0,-2 0,0 0,-1 0,-1-1,-1 1,-1-1,-2-19,2 37,0-1,0 0,-1 1,1-1,-1 1,0-1,0 1,0-1,0 1,0 0,-1 0,1-1,-1 1,1 0,-1 0,0 0,1 1,-1-1,0 0,-1 1,1-1,0 1,0 0,0-1,-1 1,1 0,-1 1,1-1,-1 0,1 1,-1-1,1 1,-1 0,0 0,0 0,-4 0,1 0,-1 1,0 0,1 0,-1 1,0 0,1 0,0 1,-1-1,1 1,0 1,1-1,-1 1,-4 5,0 0,1 1,1 0,-1 0,2 1,-1 0,1 0,1 1,0 0,1 0,0 1,1-1,1 1,-1 0,2 0,0 0,1 0,0 0,1 1,1 6,1-6,1 0,1 0,0 0,1-1,0 1,1-1,1-1,0 1,1-1,0 0,1-1,1 2,6 5,0 0,1-1,1-1,0 0,1-2,13 8,-30-21,-1 0,1 0,0 0,0 0,-1 0,1 0,0-1,0 1,0-1,0 0,0 1,0-1,0 0,0 0,0 0,0 0,0-1,0 1,0 0,0-1,0 1,0-1,-1 0,1 0,1 0,8-8</inkml:trace>
  <inkml:trace contextRef="#ctx0" brushRef="#br0" timeOffset="4739.098">1194 1274,'-17'52,"2"-12,1 0,3 1,1 0,2 0,-2 42,10-80,-1 1,1 0,1 0,-1-1,0 1,1 0,0-1,0 1,0-1,0 1,0-1,1 1,0-1,-1 0,1 0,1 0,-1 0,0 0,1 0,-1 0,1-1,0 0,0 1,0-1,0 0,0 0,0 0,1-1,-1 1,0-1,1 0,0 0,-1 0,1 0,0-1,-1 0,1 1,0-1,-1 0,1-1,0 1,-1-1,1 0,2 0,2 1,-1 0,0-1,1 0,-1 0,0 0,0-1,0 0,0-1,0 1,0-1,0-1,-1 1,0-1,0 0,0-1,0 1,0-1,-1 0,0-1,3-4,0-8</inkml:trace>
  <inkml:trace contextRef="#ctx0" brushRef="#br0" timeOffset="4985.861">997 1473,'38'-10,"23"-8,5 0,-4 2,-7 4,-8 4,-8 3,-5 3,-9 2</inkml:trace>
</inkml:ink>
</file>

<file path=ppt/ink/ink5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30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21,'-20'-6,"-1"2,0 0,0 1,0 1,-1 0,1 2,-1 1,1 1,0 0,0 2,0 0,-13 6,22-7,1 2,-1-1,2 2,-1-1,0 2,1-1,0 1,1 1,-1 0,2 0,-1 1,1 0,-2 3,8-9,1-1,0 0,0 1,0-1,0 1,1-1,-1 1,1-1,-1 1,1-1,0 1,0-1,0 1,0 0,0-1,1 1,-1-1,1 1,0-1,-1 1,1-1,0 0,1 1,-1-1,0 0,1 0,-1 0,1 0,0 0,-1 0,1 0,66 54,-61-51,57 33,-50-31,0 0,-1 1,0 0,0 1,-1 1,0 0,-1 0,8 10,-18-18,0-1,1 1,-1 0,0 0,0 0,0 0,-1 0,1 0,0 0,-1 0,1 0,-1 1,0-1,0 0,0 0,0 0,0 0,0 1,0-1,-1 0,1 0,-1 0,0 0,1 0,-1 0,0 0,0 0,0 0,-1 0,1 0,0-1,-1 1,1 0,-1-1,0 1,1-1,-1 0,0 0,0 1,-82 37,-111-8,170-31</inkml:trace>
  <inkml:trace contextRef="#ctx0" brushRef="#br0" timeOffset="400.356">929 78,'-20'16,"1"2,1 1,1 0,1 1,0 1,2 0,0 1,1 0,2 1,0 1,1 0,-2 11,12-32,-1 1,1-1,0 1,0-1,0 0,0 1,0-1,1 1,0-1,0 0,-1 1,2-1,-1 0,0 0,1 0,0 0,-1 0,1 0,0 0,1 0,-1-1,0 1,1-1,-1 0,1 0,0 0,0 0,0 0,0 0,0-1,0 0,0 1,0-1,1 0,-1 0,0-1,1 1,-1-1,1 0,-1 0,1 0,-1 0,0-1,4 0,8-2,0-1,0-1,-1 0,1-1,-1 0,0-2,-1 1,0-2,0 0,0 0,-2-1,1-1,-1 0,0 0,-1-1,-1-1,0 1,-1-1,0-1,-1 0,0 0,-1 0,-1-1,0 0,-1 0,-2 10,0 0,-1-1,1 1,-1 0,0 0,-1 0,1-1,-1 1,0 0,-1-1,1 1,-1 0,0 0,0 0,-1-1,0 1,0 0,0 1,0-1,-1 0,1 1,-1-1,0 1,-1 0,1 0,-1 0,0 0,0 1,0-1,0 1,0 0,-1 1,0-1,1 1,-1-1,0 2,0-1,0 0,0 1,-3 0,-1-1,0 0,1 1,-1 1,0-1,0 2,0-1,0 1,0 0,1 1,-1 0,1 1,-1-1,1 2,0-1,-2 2,-9 7</inkml:trace>
</inkml:ink>
</file>

<file path=ppt/ink/ink5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38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38,'-9'-5,"0"0,0 0,0 1,0 0,0 1,-1 0,0 1,1-1,-1 2,0-1,0 2,0-1,0 1,0 1,0 0,0 0,0 1,0 0,1 1,-1 0,1 0,-1 1,1 0,0 1,1 0,-1 1,1-1,0 2,1-1,-1 1,1 0,0 0,-2 4,-14 17,1 0,1 1,1 1,1 1,2 0,1 2,2 0,1 0,2 2,1-1,-1 13,10-41,0 0,1 1,-1-1,1 1,0-1,1 1,0-1,0 1,0-1,1 0,0 1,0-1,0 0,1 0,0 0,0-1,1 1,-1-1,1 0,0 0,1 0,-1 0,1-1,0 1,0-1,0-1,1 1,-1-1,1 0,0 0,0 0,0-1,0 0,0 0,1-1,-1 1,1-2,-1 1,1-1,-1 1,1-2,3 0,10-5,0-2,0 0,-1-1,-1-1,0-1,0 0,-1-2,0 0,-2 0,1-2,-1 0,-1 0,-1-2,0 0,7-13,-17 25,19-23,-1 0,-1-2,-2-1,-1 0,-2-1,-1-1,-1 0,-2-1,-1 0,-2-1,-1 0,-1-7,-8 63,1 0,1 0,1 0,1 0,0 0,2 0,1-1,0 1,1-1,1 0,1-1,1 0,1 0,0-1,3 2,138 152,-139-164,-14-14</inkml:trace>
</inkml:ink>
</file>

<file path=ppt/ink/ink5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39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0 256,'129'-22,"223"16,-267 22,-103-37,-67-24,64 35,0 0,0-2,1 0,0-2,1 0,-10-11,-38-49,80 68,2 11</inkml:trace>
</inkml:ink>
</file>

<file path=ppt/ink/ink5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39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1,'19'0,"17"0,6 0,1 4,-2 2,-4 0,-2-1,-3-1,-2-2,-2-1,0-1,0 0,0 0,-1 0,-9 0,-12 0,-8-1</inkml:trace>
</inkml:ink>
</file>

<file path=ppt/ink/ink5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4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0,'5'5,"6"2,2 4,2 0,5-1,3-3,2-3,3-1,0-2,1-1,0 0,0-1,-1 1,1 0,-1-1,1 1,-1 0,-5 0</inkml:trace>
</inkml:ink>
</file>

<file path=ppt/ink/ink5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41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487 1,'2'24,"-2"-1,0 1,-2-1,0 1,-2-1,0 0,-2 0,-1 0,0 0,-2-1,0-1,-10 15,7-15,-1-1,-1 0,-1-1,-1 0,0-1,-2-1,0-1,-1-1,0 0,-1-1,0-1,-2-1,1-1,-8 2,24-12,1 0,0 1,-1-2,1 1,-1 0,1-1,-1 0,1 0,-1 0,1-1,-1 1,1-1,-1 0,1 0,0-1,-1 1,1-1,0 0,0 0,0 0,1-1,-1 0,0 1,1-1,0 0,-1-1,1 1,0-1,1 1,-1-1,1 0,0 0,0 0,0 0,0 0,1 0,-1-1,0-3,0-3,-1 0,1-1,1 1,0-1,1 1,0-1,1 1,0 0,1-1,0 1,1 0,0 0,1 0,0 0,1 1,0-1,0 1,1 0,1 1,0-2,1 8,-1 0,0 1,1-1,-1 1,1 1,-1 0,1 0,0 0,0 1,-1 0,1 0,0 1,0 0,-1 1,1-1,-1 2,1-1,-1 1,0 0,0 0,0 1,0 0,-1 0,5 4,14 4,9 2,-1 1,-1 2,0 1,-1 2,-1 0,0 3,-2 0,22 24,-17-6,-26-28</inkml:trace>
</inkml:ink>
</file>

<file path=ppt/ink/ink5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42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1 226,'72'-17,"-53"13,0 1,0 0,1 2,-1 0,0 1,1 1,-1 1,0 1,8 2,123 13,-148-18,-1 1,0-1,0 0,1 0,-1 0,0 0,0-1,1 1,-1 0,0 0,0-1,0 1,1-1,-1 1,0-1,0 1,0-1,0 0,0 0,0 1,0-1,0 0,0 0,0 0,-1 0,1 0,0 0,0 0,-1 0,1 0,-1-1,1 1,-1 0,0 0,1 0,-1-1,0 1,0 0,0 0,0-1,0 1,0 0,0-1,0 1,-1 0,1 0,0 0,-1-1,1 1,-1 0,1 0,-1 0,0 0,1 0,-1 0,0 0,0 0,0 0,0 0,-109-103,56 60,36 27,6 6</inkml:trace>
</inkml:ink>
</file>

<file path=ppt/ink/ink5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44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1 217,'225'17,"-72"13,-153-31,-1 1,1-1,0 1,0-1,0 1,0-1,0 1,0-1,0 1,0-1,0 1,0-1,0 1,0-1,0 1,0-1,0 1,0-1,1 1,-1-1,0 1,0-1,1 1,-1-1,0 1,1 0,-1-1,0 1,1-1,-1 1,1 0,-1 0,0-1,1 1,-1 0,1 0,-1-1,1 1,-1 0,1 0,-1 0,1 0,-1 0,1 0,-1 0,1 0,0 0,-1 0,1 0,-1 0,1 0,-1 0,1 0,-1 0,1 1,-1-1,1 0,-1 0,0 1,1-1,-1 0,1 1,-30-38,27 35,-146-178,133 163,0 4</inkml:trace>
</inkml:ink>
</file>

<file path=ppt/ink/ink5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42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67,'-2'19,"-2"0,0-1,-1 1,-1-1,-1 0,0 0,-2-1,0 0,0 0,-2-1,-8 10,-2 6,-111 145,115-155,16-19,-1-1,1 1,0-1,-1 1,0-1,0 0,0 0,0 0,0 0,0 0,0 0,0 0,-1-1,1 1,-1-1,1 0,-1 0,0 0,1 0,-2 0,-8-2</inkml:trace>
  <inkml:trace contextRef="#ctx0" brushRef="#br0" timeOffset="516.192">0 38,'66'109,"85"94,-58-62,-12 18,-77-148</inkml:trace>
  <inkml:trace contextRef="#ctx0" brushRef="#br0" timeOffset="1217.61">678 208,'33'100,"9"96,-33-107,-9-89,0-1,0 1,-1 0,1 0,0 0,0-1,-1 1,1 0,0 0,0 0,-1 0,1 0,0 0,0 0,-1 0,1 0,0 0,-1 0,1 0,0 0,0 0,-1 0,1 0,0 0,0 0,-1 0,1 0,0 0,-1 0,1 0,0 0,0 1,0-1,-1 0,1 0,0 0,0 0,-1 1,1-1,0 0,0 0,0 0,0 1,0-1,-1 0,1 0,0 1,0-1,0 0,0 1,0-1,0 0,0 0,0 1,0-1,0 0,0 1,0-1,0 0,0 0,-10-23,7-3,1 0,2 0,0 0,2-1,1 1,1 1,1-1,1 0,1 1,1 0,2 1,0 0,2 0,0 1,2 1,3-4,-3 4,-10 13,0 0,1 0,0 1,0 0,1 0,0 0,0 1,1-1,0 2,0-1,0 1,1 0,0 0,1 1,-1 1,1-1,7-2,-11 8,-1 0,1 0,-1 0,0 1,1 0,-1 0,0 0,0 0,0 1,0-1,-1 1,1 0,-1 0,0 1,1-1,-2 1,1-1,0 1,-1 0,1 0,-1 0,0 0,-1 1,1-1,-1 0,1 1,-1-1,-1 1,1-1,-1 1,0 0,0-1,0 1,0 0,5 20,7 12,-8-28</inkml:trace>
</inkml:ink>
</file>

<file path=ppt/ink/ink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4:38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215 1,'-18'55,"-127"257,94-226,173-285,-18 27,-102 168,0 0,-1 0,1 1,0-1,1 1,-1-1,1 1,-1 0,1 0,0 0,0 0,1 0,-1 1,0-1,1 1,-1 0,1 0,0 1,0-1,0 1,0-1,0 1,0 0,0 1,0-1,0 1,0 0,1 0,-1 0,0 0,0 1,0 0,0 0,0 0,0 0,0 1,0-1,0 1,7 9,-1 0,-1 0,0 1,-1 0,0 1,0 0,-2 0,1 1,-2-1,0 1,0 1,-2-1,1 0,-2 1,1 15,-3-28,0 1,0-1,0 0,0 1,0-1,-1 0,1 1,-1-1,0 0,0 1,1-1,-1 0,-1 0,1 0,0 0,-1 0,1 0,-1 0,1 0,-1-1,0 1,0 0,1-1,-1 0,0 1,-1-1,1 0,0 0,0 0,0 0,-1-1,1 1,0 0,-1-1,1 0,-1 0,-1 0,-91-10,-60-23,131 26</inkml:trace>
</inkml:ink>
</file>

<file path=ppt/ink/ink5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46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0 255,'0'0,"5"4,6 3,7-1,4-2,3 5,3-1,1 0,1-3,-1-1,0-2,0-1,0-1,-1-5,1-2,-1 0,-9 2,-9 1</inkml:trace>
  <inkml:trace contextRef="#ctx0" brushRef="#br0" timeOffset="436.52">197 1,'0'254,"-28"-56,22-50,7-142</inkml:trace>
</inkml:ink>
</file>

<file path=ppt/ink/ink5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49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0 460,'9'5,"0"-1,0 0,1-1,-1 0,1-1,0 0,-1 0,1-1,0 0,0-1,0 0,0 0,0-1,0-1,0 0,-1 0,1 0,-1-2,1 1,-1-1,0 0,0-1,-1 0,1 0,-1-1,0 0,-1-1,0 0,0 0,0 0,3-5,21-16,0-2,-2-1,-2-1,-1-1,-1-1,-2-2,-1 0,0-6,-15 28,-5 12,0 0,-1 0,1 0,-1-1,0 1,1 0,-1 0,0-1,-1 1,1-1,0 1,-1-1,1 1,-1-1,0 0,0 1,0-1,0 1,0-1,-1 0,1 1,-1-1,1 1,-2-2,0 3,0 1,-1 0,1 0,0 0,0 0,-1 0,1 0,0 1,0-1,-1 1,1 0,0-1,0 1,0 0,0 0,0 0,0 0,0 1,1-1,-1 1,0-1,1 1,-1-1,1 1,-1 0,1 0,-1 1,1-2,-12 12,1 0,0 2,1-1,1 2,0-1,1 1,1 0,0 1,2 0,0 1,0-1,2 1,0 0,1 0,1 0,0 1,2 8,0-23,1 0,-1 0,1 0,0 0,1 0,-1 0,1 0,-1 0,1 0,0-1,1 1,-1-1,1 1,-1-1,1 0,0 0,0 0,0-1,1 1,-1-1,1 0,-1 1,1-2,0 1,0 0,0-1,0 0,0 1,0-2,0 1,0 0,0-1,0 0,1 0,-1 0,0 0,3-1,22-2,0 0,-1-2,1-1,-1-1,0-2,-1 0,0-2,-1-1,0-2,0 0,-2-1,4-4,-12 8,0 0,0-1,-1-1,0-1,-2 0,1 0,-2-1,0-1,0 0,-2-1,0 0,-1-2,-3-48,-6 66,0-1,-1 1,1 0,0-1,-1 1,1 0,-1 0,1-1,-1 1,1 0,-1 0,0 0,0-1,0 1,0 0,0 0,0 0,0 1,0-1,0 0,0 0,0 0,-1 1,1-1,0 1,0-1,-1 1,1-1,0 1,-1 0,1 0,0 0,-1-1,1 1,-1 1,1-1,0 0,-1 0,1 0,0 1,-1-1,1 1,0-1,-1 1,1-1,0 1,-10 6,1 0,0 1,1 0,0 0,0 1,1 0,0 1,0-1,1 2,0-1,1 1,1 0,-1 0,2 1,0-1,0 1,1 0,0 0,0 5,2-11,0 1,1-1,-1 0,1 0,0 0,1 0,-1 0,1 0,1 0,-1 0,1 0,0 0,0 0,1-1,-1 1,1-1,1 0,-1 1,1-2,-1 1,2 0,-1-1,0 0,1 1,0-2,0 1,0-1,0 0,1 0,-1 0,1 0,-1-1,1 0,0-1,0 1,0-1,0 0,4 0,10-2,-1 0,1-1,-1-1,0 0,0-2,0 0,-1-1,0-1,0-1,0 0,-1-2,-1 0,1 0,-2-2,1 0,0-2,4 0,-2 0,0-1,-1-1,0-1,-2 0,0-1,-1 0,0-2,-2 1,0-2,5-14,-6-7,-11 42,0-1,0 0,0 1,1-1,-1 0,0 1,0-1,0 0,0 0,0 1,-1-1,1 0,0 0,0 1,0-1,-1 0,1 1,0-1,-1 0,1 1,0-1,-1 1,1-1,-1 1,1-1,-1 1,1-1,-1 1,1-1,-1 1,0-1,1 1,-1 0,0-1,1 1,-1 0,0 0,1 0,-1-1,0 1,0 0,1 0,-1 0,0 0,1 0,-1 0,0 0,0 1,1-1,-1 0,0 0,1 0,-1 1,0-1,-7 5,1 0,-1 1,1 0,0 0,0 0,1 1,0 0,0 0,1 1,0 0,0 0,1 0,0 0,0 1,1-1,0 1,0 0,0 5,2-6,0 0,1 1,0-1,0 1,0-1,1 0,1 1,-1-1,1 0,1 0,-1 0,2 0,-1 0,1-1,0 1,0-1,1 0,0 0,0-1,1 1,0-1,0 0,0-1,1 0,0 0,0 0,0-1,0 1,1-2,0 1,0-1,0-1,0 1,0-1,0-1,1 1,-1-2,4 1,-11 0,0-1,0 1,0-1,0 0,0 1,0-1,0 0,0 1,0-1,0 0,0 0,0 0,0 0,0 0,0 0,1 0,-1 0,0-1,0 1,0 0,0-1,0 1,0-1,0 1,0-1,0 1,-1-1,1 0,0 1,0-1,0 0,-1 0,1 0,0 1,-1-1,1 0,0 0,-1 0,0 0,1 0,-1 0,1 0,-1 0,0 0,0 0,0-1,0 1,0 0,0 0,0 0,0 0,0 0,0 0,-8-10</inkml:trace>
</inkml:ink>
</file>

<file path=ppt/ink/ink5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49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0 244,'2'-2,"-1"0,1 1,0-1,0 0,0 1,0-1,0 1,0 0,1-1,-1 1,0 0,0 0,1 1,-1-1,1 0,-1 1,1 0,-1-1,1 1,1 0,0 0,245-9,-161 11,176-1,-191 15,-108-47,-215-142,236 158,5 2</inkml:trace>
</inkml:ink>
</file>

<file path=ppt/ink/ink5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51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55,'36'52,"-3"3,-2 1,12 32,14 28,-25-33,-31-83,-1 1,0-1,0 1,1-1,-1 1,0-1,1 1,-1-1,0 0,1 1,-1-1,0 0,1 1,-1-1,1 0,-1 1,1-1,-1 0,1 0,-1 0,1 1,-1-1,1 0,-1 0,1 0,-1 0,1 0,-1 0,1 0,-1 0,1 0,0 0,-1 0,1 0,-1-1,1 1,-1 0,1 0,-1-1,0 1,1 0,-1 0,1-1,-1 1,1 0,-1-1,0 1,1-1,-1 1,0 0,0-1,1 1,-1-1,0 1,0-1,1 1,-1-1,0 1,0-1,0 1,0-1,0 1,0-1,16-39,-14 36,103-271,-43 118,-55 132</inkml:trace>
</inkml:ink>
</file>

<file path=ppt/ink/ink5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51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0 305,'74'17,"169"-4,-190-14,-2-7,-50 8,0-1,0 1,0-1,0 1,0-1,-1 1,1-1,0 0,-1 1,1-1,0 0,-1 0,1 1,-1-1,1 0,-1 0,1 0,-1 0,0 0,1 0,-1 0,0 0,0 0,0 0,0 0,0 0,0 0,0 0,0 1,0-1,0 0,-1 0,1 0,0 0,0 0,-1 0,1 0,-1 0,1 0,-1 1,1-1,-1 0,0 0,1 1,-1-1,0 0,0 1,1-1,-1 1,-1-1,-110-121,104 110,1 1,0-1,1 0,1 0,0-1,0 0,1 0,1 0,0 0,1-3,0-8</inkml:trace>
</inkml:ink>
</file>

<file path=ppt/ink/ink5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50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448 58,'-28'45,"-199"238,119-155,100-117,-50 42,47-56,3-4</inkml:trace>
  <inkml:trace contextRef="#ctx0" brushRef="#br0" timeOffset="260.599">25 1,'150'136,"-95"-91,-3 3,-2 2,32 42,50 94,-94-164,-25-24</inkml:trace>
</inkml:ink>
</file>

<file path=ppt/ink/ink5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03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450 424,'-8'-8,"-1"1,0 0,0 0,-1 1,0 0,0 1,-1 0,1 1,-1 0,0 0,0 1,0 1,0 0,-1 0,1 1,0 0,-11 2,10 0,1 1,-1 0,0 1,1 0,-1 1,1 0,0 1,0 0,1 1,-1 0,2 1,-1 0,0 0,1 1,1 0,-1 1,1 0,1 0,0 1,-3 5,9-13,0 0,0 1,1-1,-1 1,1 0,-1-1,1 1,0-1,0 1,0 0,1-1,-1 1,0-1,1 1,0-1,0 1,0-1,0 1,0-1,0 0,0 1,1-1,-1 0,1 0,0 0,-1 0,1 0,0-1,0 1,0 0,0-1,2 1,80 38,-74-36,-6-2,-2-2,0 0,-1 0,1 0,0 0,-1 1,1-1,-1 1,1-1,-1 1,1-1,-1 1,1 0,-1 0,0 0,1 0,-1 0,0 0,0 0,0 0,0 1,0-1,0 0,0 1,0-1,0 0,0 1,-1-1,1 1,-1-1,1 1,-1 0,0-1,1 1,-1-1,0 1,0 0,0-1,0 2,-86 86,76-79,1-3,1-1,-1 2,2-1,-1 1,1 0,0 0,0 1,1 0,1 0,-1 0,1 1,1 0,0 0,0 0,1 1,0-1,1 1,0 0,1-1,0 1,1 0,0 3,2-11,-1 1,1-1,0 1,0-1,0 0,0 0,1 0,-1 0,1 0,0-1,0 1,0-1,0 1,0-1,0 0,1-1,-1 1,1 0,-1-1,1 0,0 0,0 0,-1 0,1-1,0 1,0-1,0 0,0 0,-1 0,1-1,0 0,0 1,-1-1,1 0,0-1,-1 1,1-1,-1 1,1-1,-1 0,0-1,0 1,0 0,0-1,2-2,12-13,-3 2</inkml:trace>
  <inkml:trace contextRef="#ctx0" brushRef="#br0" timeOffset="428.224">196 1,'-6'39,"2"0,1 0,2 1,2-1,1 0,2 0,2 0,4 13,0 15,-4 1,-2-1,-3 1,-4-1,-2 1,-3-1,-17 64,16-68,3-1,2 1,5 55,-1-64,-4-4,-2-32</inkml:trace>
</inkml:ink>
</file>

<file path=ppt/ink/ink5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05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0 430,'1'3,"1"0,-1 0,1 0,0 0,0 0,0-1,0 1,0-1,1 1,-1-1,1 0,-1 0,1 0,0 0,0 0,0-1,0 1,0-1,0 0,0 0,1 0,-1 0,0-1,1 1,-1-1,0 0,1 0,-1 0,0 0,1-1,-1 1,0-1,1 0,0-1,14-5,-2-1,1-1,-1-1,-1 0,0-1,0-1,-1 0,-1-1,0-1,-1 0,0 0,2-6,38-39,174-168,-223 224,-1 0,0 1,1-1,0 1,-1-1,1 1,0 0,0 0,0 0,0 1,1-1,-1 1,0 0,1 0,-1 0,1 0,-1 0,1 1,0-1,-1 1,1 0,-1 0,1 1,0-1,-1 1,1 0,-1 0,1 0,-1 0,0 0,1 1,-1-1,0 1,0 0,0 0,0 0,-1 1,1-1,0 1,-1-1,0 1,1 0,-1 1,5 9,-1 1,-1 0,0 0,-1 0,0 1,-1 0,-1-1,0 1,-1 0,-1 0,0 0,-1 0,0 0,-3 6,2-10,-1-1,-1 1,0-1,-1 1,0-1,0-1,-1 1,0-1,-1 0,0 0,0-1,-1 1,0-2,0 1,-1-1,0-1,0 0,-1 0,0 0,0-1,0-1,0 0,-1 0,0-1,-3 0,-1 2,3 0,-1-1,1 0,0-1,-1 0,0 0,0-2,1 1,-1-2,0 0,0 0,0-1,0-1,0 0,0-1,1 0,0-1,-8-3,-9-30,22 17</inkml:trace>
</inkml:ink>
</file>

<file path=ppt/ink/ink5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05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06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82,'-17'1,"0"2,1 0,-1 0,1 2,0 0,0 1,1 0,-1 1,1 1,1 1,0 0,0 0,0 2,1-1,1 2,0 0,-2 4,11-12,1 1,-1 1,1-1,1 0,-1 0,1 1,-1-1,2 1,-1 0,1-1,-1 1,2-1,-1 1,0 0,1-1,0 1,1-1,-1 0,1 1,0-1,0 0,1 0,-1 0,1 0,0 0,1-1,-1 1,1-1,0 0,0 0,0-1,0 1,1-1,0 0,-1 0,1 0,0 0,0-1,6 2,0 3,0-1,1 0,0-1,0 0,0-1,1 0,0-1,-1 0,1-1,0-1,0 0,0-1,0 0,0-1,0 0,0-1,0 0,0-1,-1-1,1 0,1-2,4-5</inkml:trace>
  <inkml:trace contextRef="#ctx0" brushRef="#br0" timeOffset="477.014">625 308,'19'1,"1"-1,-1 0,0-2,0 0,1-1,-2-1,1-1,0 0,-1-2,0 0,-1-1,1 0,-2-2,1 0,-1-1,-1-1,0 0,-1-1,0 0,0-1,-2-1,0 0,6-10,-17 22,1 0,-1 0,0 0,0 0,0 0,0 0,-1 0,1 0,-1 0,0 0,0 0,0 0,0 0,0 0,-1 0,1-1,-1 1,0 0,0 0,0 1,0-1,-1 0,1 0,-1 0,0 1,0-1,0 1,0 0,0-1,0 1,0 0,-1 0,1 0,-1 1,0-1,1 0,-1 1,0 0,0 0,0 0,0 0,0 0,0 0,0 1,0 0,-2-1,-9 2,1 0,-1 1,0 0,1 1,0 1,0 0,0 1,0 0,0 1,1 0,0 1,1 0,-1 1,1 0,1 1,0 0,0 1,0 1,-5 5,0 1,1 0,1 1,0 1,2 0,0 0,1 1,1 1,-4 14,11-30,1 0,0 0,0 1,0-1,0 0,1 1,0-1,0 1,1-1,-1 0,1 1,0-1,1 0,-1 0,1 0,0 0,0 0,1 0,-1 0,1 0,0-1,0 0,1 1,-1-1,1-1,0 1,0 0,0-1,1 0,3 2,5 3,1-1,-1 0,1-2,0 1,1-2,-1 0,1-1,0 0,0-1,8 0,12 1,1-1,0-2,0-2,0-1,-1-2,0-1,0-2,0-1,32-13,-38 9,-4 1</inkml:trace>
</inkml:ink>
</file>

<file path=ppt/ink/ink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4:47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13,'-14'10,"-5"8,5 0,11-2,10-4,8-5,3-7,2-4,-2-6,-4-7,-9 0,-6-1,-7 1,-3 9,6 6,4 8,2 2</inkml:trace>
</inkml:ink>
</file>

<file path=ppt/ink/ink5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05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1,'0'38,"-5"27,-2 8,1-4,1-10,2-9,0-8,2-12</inkml:trace>
  <inkml:trace contextRef="#ctx0" brushRef="#br0" timeOffset="645.609">227 395,'17'-15,"-2"-1,1 0,-2-2,0 0,-2 0,1-1,-2-1,-1 0,6-15,27-72,-43 106,0 1,0-1,0 1,1-1,-1 1,0-1,0 1,1 0,-1-1,0 1,1-1,-1 1,1 0,-1-1,0 1,1 0,-1 0,1-1,-1 1,1 0,-1 0,1 0,-1-1,1 1,-1 0,1 0,-1 0,1 0,-1 0,1 0,-1 0,1 0,-1 0,1 0,-1 0,1 0,-1 1,1-1,-1 0,1 0,-1 0,1 1,-1-1,0 0,1 1,-1-1,1 0,-1 1,0-1,1 1,-1-1,0 0,0 1,1-1,-1 1,0-1,0 1,0-1,1 1,-1-1,0 1,0-1,0 1,0-1,0 1,0 0,12 37,-10-33,40 123,-40-123,1 0,0 0,0-1,0 1,1-1,-1 0,1 0,0 0,0 0,0-1,1 0,0 0,-1 0,1 0,0-1,0 1,0-1,1-1,-1 1,0-1,1 0,-1 0,1 0,-2-1,-1 0,1-1,0 1,0-1,-1 1,1-1,-1 0,1 0,0-1,-1 1,0-1,1 0,-1 0,0 0,0 0,0 0,0-1,-1 1,1-1,-1 0,1 0,-1 0,0 0,0 0,0 0,0-3,35-96,-33 87,28-101,-25 91</inkml:trace>
</inkml:ink>
</file>

<file path=ppt/ink/ink5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10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72,'42'63,"47"242,-66-175,-22-130,0 0,0 0,0-1,0 1,0 0,0 0,0 0,0-1,0 1,0 0,0-1,0 1,0-1,0 0,0 1,0-1,0 0,0 1,-1-1,1 0,0 0,-1 0,1 1,0-1,-1 0,1 0,-1 0,1 0,-1 0,0 0,1 0,-1 0,0-1,0 1,0 0,0 0,0 0,0-1,98-186,55-58,-92 149,-61 89,-1 6</inkml:trace>
</inkml:ink>
</file>

<file path=ppt/ink/ink5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10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0 301,'36'1,"143"-12,-60-3,-118 15,0-1,-1 0,1 1,0-1,0 0,-1 0,1 1,0-1,0 0,0 0,-1 0,1 0,0 0,0 0,0 0,-1 0,1 0,0-1,0 1,-1 0,1 0,0-1,0 1,-1 0,1-1,0 1,-1-1,1 1,-1-1,1 1,0-1,-1 1,1-1,-1 0,1 1,-1-1,0 0,1 0,-1 1,0-1,1 0,-1 0,0 1,0-1,0 0,0 0,0 1,0-1,0 0,0 0,0 0,0 1,0-1,0 0,0 0,-1 1,1-1,0 0,-1 0,1 1,-1-1,1 0,-32-49,28 44,-10-15,1-2,0 1,2-2,1 1,0-2,2-1,4 9,5 3</inkml:trace>
</inkml:ink>
</file>

<file path=ppt/ink/ink5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11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1,'0'5,"5"1,6 0,6-1,5-1,4-2,2-1,1 0,1-1,-1 0,0-1,0 1,0 0,0 0,-6-5,-11-2,-7 1</inkml:trace>
</inkml:ink>
</file>

<file path=ppt/ink/ink5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12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12,'15'0,"18"0,9 0,2 0,-1 0,-4 0,-4 0,-2 0,-2 0,-3-5,-4-2</inkml:trace>
</inkml:ink>
</file>

<file path=ppt/ink/ink5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13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1 403,'11'4,"1"0,0-1,-1-1,1 0,0 0,0-1,1-1,-1 0,0-1,0 0,0-1,0 0,-1 0,1-2,0 1,-1-2,0 1,0-2,0 1,-1-1,0-1,0 0,0-1,-1 1,0-2,-1 1,1-2,11-11,-1 0,0-1,-2 0,-1-2,0 0,-2-1,-1 0,-1-1,7-24,-13 7,-6 42,0 1,0-1,0 0,0 1,0-1,0 1,0-1,0 1,0-1,-1 0,1 1,0-1,0 1,-1-1,1 1,0-1,-1 1,1-1,-1 1,1 0,0-1,-1 1,1-1,-1 1,1 0,-1-1,1 1,-1 0,0 0,1 0,-1-1,1 1,-1 0,1 0,-1 0,0 0,1 0,-1 0,1 0,-1 0,0 0,1 0,-1 0,1 1,-1-1,0 0,1 0,-1 0,1 1,-1-1,1 0,-1 1,1-1,-1 1,1-1,0 0,-1 1,1-1,-1 1,1-1,0 1,0-1,-1 1,1-1,0 1,0 0,-1-1,-10 11,0 0,1 0,0 1,1 0,0 1,1 0,0 0,1 1,1 0,0 0,1 0,0 1,-2 15,6-25,0 0,-1 0,2 0,-1 1,1-1,0 0,0 1,0-1,1 0,-1 1,1-1,1 0,-1 0,1 0,0 0,0 0,0 0,1 0,0-1,0 1,0-1,0 0,1 0,-1 0,1 0,0-1,0 1,1-1,-1 0,1 0,-1-1,1 0,0 1,0-1,2 0,14 2,1 0,0-1,0-1,0-1,0-2,0 0,0-1,0-1,0-1,-1-1,1-1,-1 0,-1-2,12-6,-7 4,0-2,0-1,-2-1,1-1,-2-1,0-1,-1 0,-1-2,-1-1,0 0,2-6,0-49,-21 73,0 0,0 1,0-1,-1 0,1 0,0 0,-1 0,0 1,1-1,-1 0,0 1,0-1,0 0,0 1,0-1,0 1,0-1,0 1,-1 0,1-1,0 1,-1 0,1 0,-1 0,0 0,1 0,-1 1,0-1,1 0,-1 1,0-1,0 1,0 0,1-1,-1 1,0 0,0 0,0 0,-2 1,-4 2,-1 0,1 1,0 0,0 0,0 1,0 0,1 0,0 1,0 0,0 0,1 1,0 0,0 0,0 0,1 1,1 0,-1 0,1 0,0 0,1 1,0-1,1 1,-1 0,2 0,-1 0,1 0,0 2,1-3,0-1,0 0,1 0,0 1,0-1,1 0,-1 0,2 0,-1 0,1 0,0 0,0-1,1 0,0 1,0-1,0 0,1-1,0 1,0-1,1 0,-1 0,1-1,0 0,0 0,0 0,1-1,-1 1,1-2,0 1,0-1,0 0,0 0,1-1,-1 0,0 0,0-1,1 0,-1 0,0-1,1 0,-1 0,0 0,0-1,4-2,9-2,0-1,0-1,-1-1,0 0,0-2,-1 0,0-1,-1-1,-1 0,0-1,-1-1,0-1,-1 0,-1-1,-1 0,0-1,-1 0,-1-1,5-15,0-44,-15 77,0 0,0 1,0-1,0 1,0-1,-1 0,1 1,0-1,0 1,-1-1,1 1,0-1,-1 1,1-1,-1 1,1-1,-1 1,1 0,-1-1,1 1,-1 0,1-1,-1 1,1 0,-1 0,1-1,-1 1,0 0,1 0,-1 0,1 0,-1 0,0 0,1 0,-1 0,1 0,-1 0,0 0,1 0,-1 0,1 0,-1 1,0-1,1 0,-1 1,1-1,-1 0,1 1,-1-1,1 0,-1 1,1-1,0 1,-1-1,1 1,-1-1,1 1,0-1,0 1,-1-1,1 1,0 0,-29 33,25-25,-1 0,1 0,0 0,1 1,0-1,1 1,0 0,0 0,1-1,1 1,-1 0,2 0,-1 0,1 0,1 0,0 0,0 0,1-1,0 1,1-1,0 0,0 0,1 0,0 0,0-1,1 0,0 0,2 1,2-1,0-1,0 0,0-1,1 0,-1-1,1 0,1 0,-1-1,1-1,0 0,-1 0,1-1,0-1,1 0,-1-1,0 0,0-1,0 0,1-1,-10 2,-1 0,1-1,0 1,-1-1,1 0,-1 0,1 0,-1 0,1 0,-1 0,0-1,1 1,-1-1,0 0,0 1,0-1,-1 0,1 0,0 0,-1-1,1 1,-1 0,1-2,5-14</inkml:trace>
</inkml:ink>
</file>

<file path=ppt/ink/ink5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1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0 195,'78'14,"1"-4,0-3,0-4,73-7,-30 2,70 2,-213-17,6 8,1 0,0 0,1-1,0-1,0-1,1 1,1-2,0 0,1 0,0-1,1 0,0 0,-5-14,8 13,4 5</inkml:trace>
</inkml:ink>
</file>

<file path=ppt/ink/ink5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15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0 276,'27'298,"-26"-333,1 0,2 0,1 0,2 1,1 0,1 0,3 1,0 0,2 1,2-1,-7 14,1 1,1 1,0 0,1 0,1 1,0 0,1 1,1 1,0 1,1 0,9-6,-23 18,0 0,0 0,0 1,0-1,0 0,0 1,0-1,0 1,0 0,0-1,1 1,-1 0,0 0,0 1,0-1,0 0,0 1,0-1,0 1,0 0,0-1,0 1,0 0,0 0,0 0,-1 1,1-1,0 0,-1 1,1-1,-1 1,1-1,-1 1,0 0,0 0,0-1,0 1,0 0,0 0,0 0,-1 0,1 1,15 90,-15-68</inkml:trace>
</inkml:ink>
</file>

<file path=ppt/ink/ink5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14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283 113,'-5'5,"-15"21,-5 10,-3 4,3 0,2 3,-1-1,4-3,1-3,-2-3,3-2,5-2,-1-6,3-2,3-9,2-11,3-7</inkml:trace>
  <inkml:trace contextRef="#ctx0" brushRef="#br0" timeOffset="247.431">29 0,'18'39,"2"-1,1-1,2-1,1-1,2-1,2-2,1 0,15 11,113 145,-143-174</inkml:trace>
</inkml:ink>
</file>

<file path=ppt/ink/ink5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16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1 420,'21'-7,"1"0,0 2,1 0,-1 1,1 2,0 0,0 1,-1 2,14 1,10-1,62-5,-107 3,1 0,-1 0,0-1,0 1,0 0,0-1,-1 1,1 0,0-1,-1 1,1-1,-1 1,1-1,-1 1,0-1,1 0,-1 1,0-1,0 0,0 1,0-1,-1 1,1-1,0 1,-1-1,1 0,-1 1,1-1,-1 1,0 0,1-1,-1 1,0-1,0 1,0 0,0 0,0 0,-1-1,1 1,0 0,0 1,-1-1,1 0,-1 0,1 0,-1 1,1-1,-1 1,0-1,-7-7,-11-19,1 0,1-1,2-1,0-1,3 0,0-1,-1-9,-5-8,9 23</inkml:trace>
</inkml:ink>
</file>

<file path=ppt/ink/ink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4:47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24,'7'18,"-2"1,0 0,-1 0,-1 0,0 0,-2 1,0-1,-2 8,2-12,0 18,0-6,0-1,-2 1,0 0,-2-1,-1 1,-2 0,-8 31,12-53,1-7</inkml:trace>
  <inkml:trace contextRef="#ctx0" brushRef="#br0" timeOffset="600.579">1 53,'13'-8,"0"1,1 0,-1 1,2 1,-1 0,1 1,-1 1,1 0,0 1,0 0,0 1,1 1,-1 1,0 0,11 3,-22-2,-1 0,0 1,0 0,1 0,-2 0,1 0,0 0,-1 1,1-1,-1 1,0-1,0 1,0 0,-1 0,0 0,1 0,-1 0,-1 0,1 0,0 1,-1-1,0 0,0 0,0 0,-1 1,0-1,1 0,-1 0,-1 0,1 0,0 0,-1 0,0 0,0-1,0 1,-1 0,-8 48,11-46,1 0,-1 0,1 0,1-1,-1 1,1 0,0-1,0 1,1-1,0 0,0 0,0 0,0 0,1 0,-1-1,1 1,1-1,0 1,37 54,-41-55,0 1,0-1,-1 0,1 0,-1 1,0-1,0 0,0 1,-1-1,1 0,-1 1,0-1,0 0,-1 0,1 0,-1 0,0 0,0 0,-1 0,1-1,-1 1,1-1,-1 0,0 0,0 0,-1 0,-3 5,-1-1,-1 0,0 0,1-1,-2 0,1-1,-1 0,0-1,0 0,-1 0,2-1,1 0,-1-1,0-1,0 1,0-2,-1 1,1-1,0-1,0 1,0-1,0-1,0 0,0 0,0-1,1 0,-2-1,-8-9</inkml:trace>
</inkml:ink>
</file>

<file path=ppt/ink/ink5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24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30,'0'455,"-25"-237,-7 4,15-245,13 6</inkml:trace>
  <inkml:trace contextRef="#ctx0" brushRef="#br0" timeOffset="271.49">1 594,'33'-5,"31"-6,14-2,-2 2,-9-2,-10 1,-12 2,-7 4,-6 2,-3 2,-3 1,0 1,1 1,-6-1</inkml:trace>
  <inkml:trace contextRef="#ctx0" brushRef="#br0" timeOffset="970.141">847 1,'-1'77,"13"176,-2-172,-3 0,-3 0,-6 55,0-24,9-61,-7-50,0 0,1 0,-1 0,0 0,0 0,1 0,-1 0,1 0,-1 0,1 0,-1 0,1 0,0-1,-1 1,1 0,0 0,0-1,0 1,-1-1,1 1,0-1,0 1,0-1,0 1,0-1,0 0,0 1,0-1,0 0,0 0,0 0,0 0,0 0,0 0,0 0,0 0,0 0,0 0,0-1,0 1,0 0,0-1,0 1,0-1,0 1,0-1,0 0,11-7,-1-1,0-1,-1 0,0 0,-1-1,0 0,0-1,-1 1,4-11,31-40,69-63,-111 124,0 1,0-1,-1 1,1-1,0 1,0-1,-1 1,1-1,0 1,0 0,0-1,0 1,0 0,0 0,0 0,0 0,0 0,-1 0,1 0,0 0,0 0,0 0,0 1,0-1,0 0,0 0,0 1,-1-1,1 1,0-1,0 1,-1-1,1 1,0-1,0 1,-1 0,1-1,-1 1,1 0,-1 0,1 0,-1-1,1 1,-1 0,0 0,1 0,-1 0,0 0,0 0,1-1,-1 1,0 0,0 0,0 0,0 0,4 60,-4-56,14 126,-9-111</inkml:trace>
  <inkml:trace contextRef="#ctx0" brushRef="#br0" timeOffset="1532.675">1383 819,'23'0,"1"-2,-1 0,0-1,0-2,-1 0,0-2,1 0,-2-1,1-2,-2 0,1-1,-1-1,16-12,-32 21,-1 1,1-1,0 0,-1 0,0 0,0-1,0 1,0-1,0 1,-1-1,1 0,-1 0,0 0,0 0,-1-1,1 1,-1 0,0-1,0 1,0-1,-1 1,0-1,0 0,0 1,0-1,-1 1,1-1,-1 1,0-1,-1 1,1 0,-1-1,0 1,0 0,0 0,-1 0,1 0,-1 1,0-1,0 1,0 0,0-1,-1 1,1 1,-1-1,0 0,-4-1,3 3,-1 0,0 0,0 0,0 1,0 0,0 0,0 1,0-1,0 1,0 1,0-1,0 1,1 0,-1 0,1 1,-1-1,1 1,0 1,0-1,0 1,1-1,-4 4,-84 104,86-101,1 0,0 0,1 0,0 1,0 0,1-1,0 1,1 0,1 1,0-1,0 0,1 4,0-10,0 0,1 0,-1 0,1-1,0 1,1 0,-1 0,1-1,0 1,0-1,1 0,-1 1,1-1,0 0,0 0,0-1,0 1,1-1,-1 1,1-1,0 0,0-1,0 1,1-1,-1 0,1 1,-1-2,5 2,3 0,1 0,-1-1,1-1,-1 0,1 0,-1-1,1-1,0 0,-1-1,8-2,5-3</inkml:trace>
  <inkml:trace contextRef="#ctx0" brushRef="#br0" timeOffset="2068.503">1920 904,'23'-34,"0"-1,-2-1,-2 0,-2-2,12-35,-7 23,-21 50,0-1,-1 1,1 0,0 1,0-1,0 0,0 0,0 0,-1 0,1 1,0-1,0 0,0 1,-1-1,1 1,0-1,0 1,-1-1,1 1,0-1,-1 1,1 0,-1-1,1 1,-1 0,1-1,-1 1,1 0,-1 0,0 0,0-1,1 1,-1 0,0 0,0 0,0 0,0 0,0-1,0 1,0 0,0 0,0 0,0 0,0 0,-1-1,1 1,0 0,-1 0,1 0,0-1,-1 1,1 0,-1 0,1-1,0 6,2 7,0 0,1 0,1 0,0-1,0 1,2-1,-1 0,2 0,-1-1,1 0,1 0,0 0,1-1,0 0,0-1,1 0,0-1,5 3,-11-8,1-1,1 1,-1-1,0 0,1-1,-1 1,1-1,-1 0,1 0,0-1,-1 0,1 0,0 0,-1 0,1-1,0 0,-1 0,1-1,-1 1,0-1,1-1,-1 1,0-1,0 1,-1-2,1 1,0 0,-1-1,0 0,0 0,0 0,0 0,-1-1,0 0,0 1,0-1,0 0,-1 0,1-2,22-41,-1-1,-3-1,-2-1,-2-1,-1-6,-10 34</inkml:trace>
</inkml:ink>
</file>

<file path=ppt/ink/ink5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3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437 0,'-42'16,"-11"2,2 3,0 2,1 1,2 3,-9 9,50-31,0 0,1 1,0-1,0 1,0 1,1-1,0 1,0 0,0 0,1 0,0 1,1 0,0-1,0 1,0 1,1-1,0 0,1 0,0 1,0-1,1 1,0-1,1 0,-1 1,2-1,-1 1,1-1,0 0,1 0,0 1,0-3,0-1,0 1,1-1,-1 0,1 0,0 0,1 0,-1-1,1 0,0 0,0 0,0 0,0-1,1 0,-1 0,1 0,0-1,0 1,0-2,0 1,0-1,0 0,1 0,-1 0,0-1,1 0,-1 0,0-1,1 0,-1 0,0 0,0-1,0 0,0 0,0 0,0-1,-1 0,1 0,-1-1,0 1,3-3,24-21,0-2,-2-1,-1-2,-1-1,-2 0,1-6,30-36,-56 73,-1 1,1 0,-1 0,1 0,0-1,0 1,-1 0,1 0,0 0,0 0,0 0,0 0,0 0,0 1,1-1,-1 0,0 1,0-1,0 0,1 1,-1-1,0 1,1 0,-1 0,0-1,1 1,-1 0,0 0,1 0,-1 0,1 0,-1 1,0-1,1 0,-1 1,0-1,0 1,1-1,-1 1,0-1,0 1,0 0,1 0,-1 0,0 0,0 0,-1 0,1 0,0 0,1 1,84 157,-77-148,1 0,1 0,-1-1,2 0,-1-1,1-1,1 0,-1 0,1-1,1-1,-1 0,1-1,8 2,-9-3</inkml:trace>
</inkml:ink>
</file>

<file path=ppt/ink/ink5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31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0 247,'68'-12,"0"3,1 3,-1 3,32 4,34 21,-133-23,-1-1,1 1,0 0,0 0,0 0,-1-1,1 1,0 0,-1-1,1 1,-1 0,0-1,1 1,-1-1,0 1,0 0,0-1,0 1,0-1,0 1,-1-1,1 1,0-1,-1 1,1 0,-1-1,1 1,-1 0,0 0,1-1,-1 1,0 0,0 0,0 0,0 0,0 0,0 0,0 0,0 0,-1 0,1 0,0 1,0-1,-1 0,-1-2,-153-176,152 176,3 5</inkml:trace>
</inkml:ink>
</file>

<file path=ppt/ink/ink5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32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0,'10'5,"17"1,9 0,3-1,0-2,-2-1,-2 0,-3-2,-2 0,-1 0,0 0,-1-1,-1 1,-8 0,-9 5,-5 1</inkml:trace>
</inkml:ink>
</file>

<file path=ppt/ink/ink5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32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1,'33'5,"26"1,8 0,-3-1,-8-1,-8-2,-12-1</inkml:trace>
</inkml:ink>
</file>

<file path=ppt/ink/ink5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33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487 1,'-179'431,"174"-419,0 0,-1 0,0-1,-1 0,-1 0,1 0,-2-1,1-1,-1 1,-1-1,0-1,0 1,-1-2,0 1,0-2,0 1,-1-2,0 0,-8 3,16-7,1-1,-1 1,0-1,0 0,0 0,1 0,-1 0,0 0,0-1,1 0,-1 0,0 0,1 0,-1-1,1 1,-1-1,1 0,0 0,0 0,0 0,0-1,0 1,0-1,1 0,-1 0,1 0,0 0,-1 0,2 0,-1 0,0-1,1 1,-1-1,1 0,0 1,0-4,-3-9,1 0,0 0,2 0,-1 0,2-1,0 1,2 0,0-2,-2 8,2 0,-1 0,1 0,1 0,0 0,0 0,1 1,0 0,1 0,0 0,0 0,1 1,0-1,1 1,5-5,-7 12,-1 0,1 0,0 1,-1-1,1 1,0 0,-1 1,1-1,-1 1,1 0,-1 0,1 0,-1 1,1-1,-1 1,0 0,0 1,0-1,0 1,-1-1,1 1,0 0,-1 0,0 1,2 1,16 11,7 3,132 71,49-22,-170-44,-27-9</inkml:trace>
</inkml:ink>
</file>

<file path=ppt/ink/ink5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34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1 302,'22'58,"-2"2,-3-1,8 53,-27-95,-9-38,6-6,2 0,1 0,1 0,1 0,1 0,2 0,1 0,1 0,1 1,1 0,1 0,2 0,6-11,-9 20,0 1,1 0,1 0,0 1,1 1,1-1,0 2,1 0,1 0,0 1,0 0,14-8,-25 19,1-1,-1 1,0 0,1 0,-1 0,1 0,-1 0,1 1,-1-1,1 1,-1-1,1 1,0 0,-1 0,1 0,0 1,-1-1,1 1,-1-1,1 1,-1 0,1 0,-1 0,1 0,-1 0,0 1,0-1,0 1,0-1,0 1,0 0,0 0,0 0,0 0,-1 0,1 0,-1 0,0 1,0-1,0 0,0 1,0 0,55 89,-42-78</inkml:trace>
</inkml:ink>
</file>

<file path=ppt/ink/ink5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35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0 210,'333'0,"-373"-34,-128-123,149 138</inkml:trace>
</inkml:ink>
</file>

<file path=ppt/ink/ink5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35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1 232,'18'-6,"0"0,0 1,1 1,0 1,0 0,-1 1,2 2,11 0,-17 0,300 0,-313 0,0 0,0 1,0-1,0 0,0 0,0 0,0 0,0 0,1 0,-1 0,0 0,0 0,0 0,0 0,0-1,0 1,0 0,0-1,0 1,0-1,0 1,-1-1,1 1,0-1,0 0,0 1,-1-1,1 0,0 0,-1 0,1 0,0 1,-1-1,1 0,-1 0,0 0,1 0,-1 0,0 0,0 0,1 0,-1 0,0-1,0 1,0 0,0 0,0 0,0 0,-1 0,1 0,0 0,-1 0,1 0,0 0,-1 0,1 0,-1 0,1 0,-1 0,-96-107,56 69,25 22</inkml:trace>
</inkml:ink>
</file>

<file path=ppt/ink/ink5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33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1,'-2'15,"-1"-1,0 1,-2 0,1-1,-2 0,0 0,-1 0,-6 10,-85 148,-43 13,125-168,2-4</inkml:trace>
  <inkml:trace contextRef="#ctx0" brushRef="#br0" timeOffset="280.594">1 1,'19'28,"16"25,6 7,-2-1,-5-11,-7-9,-4-5,0-5,0-2,1-1,1 0,1 0,2-4,-5-1,-1-4,-5-5</inkml:trace>
</inkml:ink>
</file>

<file path=ppt/ink/ink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10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102 256,'-26'141,"23"279,3-107,-28-112,29 109,26-140,-15-13,-9-145,0 0,0 1,-2-1,0 1,0-1,-1 1,0-1,-1 1,-1-1,0 1,-1-1,0 2,-11 104,15-155,-1 14</inkml:trace>
  <inkml:trace contextRef="#ctx0" brushRef="#br0" timeOffset="1">102 115,'18'7,"0"-2,1 0,-1-1,1-1,0 0,0-2,0 0,0-1,7-1,177-27,-34 17,-107 2,0 2,1 4,0 2,13 3,21-1,184-58,-54 28,140 30,-364-1,0-1,0 1,0-1,0 1,0 0,0 1,0-1,0 0,0 1,0 0,0-1,0 1,0 0,0 1,0-1,-1 0,1 1,0 0,-1-1,0 1,1 0,-1 0,0 1,0-1,0 0,0 1,0-1,-1 1,1 0,-1-1,0 1,0 0,1 0,-2 0,1 0,0 0,-2 167,-26 1,-2-30,1 29,15-112,9-41,0-1,1 1,0 0,1 0,1 0,1 1,1-1,1 14,8 21,-2 0,-3 1,-1 44,-6 468,-26-395,0-1,28-138,1-28,0 1,0 0,-1-1,1 1,-1 0,0 0,0 0,0-1,0 1,-1 0,0 0,1-1,-2 1,1 0,0-1,-1 1,1-1,-1 0,0 1,0-1,0 0,0 0,-1 0,0-1,1 1,-1 0,0-1,0 0,0 0,0 0,-1 0,1 0,0-1,-1 1,0-1,-12 1,0-1,0 0,0-2,0 0,0 0,0-2,1 0,-13-4,-23-4,-188 3,145 10,38-3,-141 13,27 23,-10-7,73-33,79 0,-110 21,76-4,51-9,-1 0,1 0,-1-2,1 1,-1-2,0 1,0-2,1 1,-7-3,13 2,-11-3,-1 0,0 1,0 1,0 0,0 1,0 1,0 1,0 0,-1 1,-44-1,47-9</inkml:trace>
</inkml:ink>
</file>

<file path=ppt/ink/ink5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36.69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0 2057,'39'-4,"21"-3,7 1,-5 2,-7 0,-8 2,-8 6,-5 1,-4 1,-12-5,-8-4</inkml:trace>
  <inkml:trace contextRef="#ctx0" brushRef="#br0" timeOffset="262.07">312 1803,'-5'34,"-2"30,1 9,-4-3,0-9,2-10,2-8,2-8,2-4,1-3,1-1,0-1,1 1,-1-1,5-3,2-7</inkml:trace>
  <inkml:trace contextRef="#ctx0" brushRef="#br0" timeOffset="1763.011">904 2340,'26'0,"-10"2,1-1,0-1,-1-1,1 0,-1-1,1-1,-1 0,0-1,0-1,-1 0,1-1,-1-1,0-1,8-5,27-29,-1-3,-2-1,12-20,-47 52,0 0,-1 0,-1-1,0-1,-1 1,-1-1,0-1,-1 0,4-16,-10 32,-1 1,1-1,-1 0,1 0,-1 0,1 0,-1 0,0 0,0 0,1 0,-1 0,0-1,0 1,0 0,0 0,0 0,0 0,-1 0,1 0,0 0,0 0,-1 0,1 0,-1 0,1 0,-1 0,1 0,-1 0,1 0,-1 1,0-1,0 0,1 0,-1 1,0-1,0 0,0 1,0-1,0 1,0-1,0 1,0 0,0-1,0 1,0 0,0-1,0 1,0 0,0 0,0 0,0 0,0 0,0 0,0 1,0-1,0 0,0 0,0 1,0-1,0 1,0-1,0 1,-1 0,-7 6,0 0,1 1,-1 0,1 1,1 0,0 0,0 0,1 1,0 0,-1 4,-2 1,3-8,0 1,0 0,1 0,0 0,1 1,0 0,0 0,1 0,0 0,0 0,1 1,1-1,-1 1,2-1,-1 1,1 0,1-1,-1 1,2-1,-1 1,1-1,1 1,0-1,0 0,1 0,0-1,0 1,5 5,-4-7,0-1,1-1,0 1,0-1,0 0,0 0,1-1,0 1,0-2,0 1,0-1,1 0,-1 0,1-1,0 0,0-1,0 1,0-2,0 1,0-1,0 0,0-1,0 1,-1-2,1 1,0-1,0 0,-1-1,1 0,-1 0,0 0,0-1,2-2,19-12,0-2,-2-1,-1-1,-1-1,0-1,-2-1,-1-1,-1-1,-2-1,7-14,-17 29,-4 7,0 0,-1-1,1 1,-1-1,0 0,-1 0,0 0,0 0,0 0,-1 0,0 0,0-7,-1 14,0-1,0 0,0 0,0 0,0 0,0 0,0 1,0-1,-1 0,1 0,0 0,0 0,-1 1,1-1,-1 0,1 0,0 1,-1-1,1 0,-1 1,0-1,1 0,-1 1,1-1,-1 1,0-1,0 1,1-1,-1 1,0 0,0-1,1 1,-1 0,0 0,0-1,0 1,0 0,1 0,-1 0,0 0,0 0,0 0,0 0,0 0,1 1,-1-1,0 0,0 0,0 1,1-1,-1 0,0 1,0-1,1 1,-1-1,0 1,-35 36,25-20,1 1,1 0,1 0,1 1,1 1,0-1,1 4,3-17,1-1,0 1,0 0,0 0,1 0,0 0,0 0,1 0,-1 0,1-1,1 1,-1 0,1 0,0-1,0 1,1-1,-1 0,1 1,0-1,1 0,-1-1,1 1,0-1,0 0,1 1,1 0,2-1,1-1,0 0,-1 0,1 0,1-1,-1-1,0 1,0-2,1 1,-1-1,0-1,1 1,-1-2,0 1,0-1,0-1,0 1,0-2,-1 1,1-1,-1 0,2-2,22-14,-1-2,-1-1,-1-2,-2 0,0-2,-1-1,15-23,-35 44,0 1,-1-1,0 0,-1 0,1 0,-1-1,-1 1,1-1,-1 0,-1 0,0 0,0-1,0 1,-1-1,-1 8,0 0,0 0,0 0,0 1,0-1,0 0,-1 0,1 1,0-1,-1 0,1 0,0 1,-1-1,1 0,-1 1,1-1,-1 0,1 1,-1-1,1 1,-1-1,0 1,1-1,-1 1,0 0,1-1,-1 1,0 0,0-1,1 1,-1 0,0 0,0 0,0 0,1 0,-1 0,0 0,0 0,0 0,1 0,-1 0,0 0,0 0,0 1,1-1,-1 0,0 1,1-1,-1 0,0 1,1-1,-1 1,0-1,1 1,-1 0,1-1,-1 1,1-1,-1 1,1 0,0 0,-1-1,1 1,0 0,-1 0,1-1,0 1,0 0,0 0,0 0,-4 9,1 1,0 0,1-1,0 1,1 0,0 0,1 0,0 0,1 0,0 0,0 0,1 0,4 9,-4-13,1 0,0 0,0 0,1 0,0-1,0 1,0-1,1 0,0 0,0-1,1 0,0 0,0 0,0 0,0-1,1 0,-1 0,1-1,0 0,0 0,0-1,1 0,-1 0,1 0,-1-1,1 0,-1-1,1 1,-1-2,1 1,0-1,-1 0,1-1,-1 1,0-1,1-1,-1 0,0 0,0 0,-1-1,1 0,-1 0,0 0,0-1,2-2,4-12,-3 1</inkml:trace>
  <inkml:trace contextRef="#ctx0" brushRef="#br0" timeOffset="2262.171">1440 1550,'433'-1,"-111"-28,-346 7,-227-165,260 193,3 3</inkml:trace>
  <inkml:trace contextRef="#ctx0" brushRef="#br0" timeOffset="2663.441">3133 1775,'-10'24,"-7"13,-2 4,-1 1,2-2,-1-4,3-2,0-7,2-4,4-1,-2-4,2 0,2 1,-2 3,0 2,-2-3,0-5</inkml:trace>
  <inkml:trace contextRef="#ctx0" brushRef="#br0" timeOffset="2993.849">2851 1690,'81'96,"93"65,-33 64,-118-192,-11-21</inkml:trace>
  <inkml:trace contextRef="#ctx0" brushRef="#br0" timeOffset="3748.537">3923 1409,'-13'2,"-1"1,1 0,0 1,0 0,0 1,0 0,1 2,0-1,0 1,1 1,0 0,0 1,0 0,2 0,-1 1,1 0,0 1,1 0,1 1,-1-1,2 1,0 1,-2 5,-4 9,2 0,1 1,1 0,1 0,1 1,2 0,1 0,1 0,2 0,1 0,1 0,1 0,2 0,0 0,3-1,8 25,-8-35,1-1,0 0,1 0,1-1,0 0,2-1,-1 0,2-1,0-1,0 0,1-1,1 0,0-1,13 5,-27-14,1 0,-1-1,1 1,0-1,0 0,0 0,-1 0,1 0,0-1,0 1,0-1,1 1,-1-1,0 0,0 0,0-1,0 1,0-1,0 1,0-1,14-7</inkml:trace>
  <inkml:trace contextRef="#ctx0" brushRef="#br0" timeOffset="4965.998">4064 2198,'11'2,"0"0,1-1,-1 0,0-1,1-1,-1 0,0 0,0-1,0 0,0-1,0 0,0-1,-1 0,1-1,-1 0,0-1,-1 0,8-6,8-6,-1-2,-1-1,0-1,-2-1,-1-1,4-8,-13 19,-1-2,-1 1,-1-1,0-1,-1 0,0 0,-2 0,1-3,-5 18,-1 1,1-1,-1 1,0-1,1 0,-1 1,0-1,1 1,-1-1,0 0,0 1,1-1,-1 0,0 1,0-1,0 0,0 1,0-1,0 0,0 1,0-1,-1 0,1 1,0-1,0 0,0 1,-1-1,1 0,0 1,-1-1,1 1,0-1,-1 1,1-1,-1 1,1-1,-1 1,1-1,-1 1,1-1,-1 1,0 0,1-1,-1 1,0 0,1 0,-1-1,0 1,1 0,-1 0,0 0,1 0,-1 0,0 0,1 0,-1 0,0 0,0 0,-35 25,28-16,-1 0,2 1,-1-1,2 1,-1 1,1-1,1 1,0 0,0 1,1-1,1 1,0 0,0-1,1 1,1 1,0-1,1 0,0 1,0-9,1 0,0 1,0-1,0 0,1 0,-1 0,1-1,0 1,0 0,1-1,-1 1,1-1,-1 0,1 0,0 0,0 0,1 0,-1 0,0-1,1 0,0 0,-1 0,1 0,0 0,0-1,0 0,0 0,0 0,0 0,5 0,6 1,1 0,-1-1,1-1,-1 0,1-2,0 1,13-5,-12 1,0-2,0 0,0 0,-1-2,-1 0,1-1,-2 0,1-2,-2 1,1-2,-2 0,1 0,-2-1,0 0,-1-1,0-1,-1 0,-1 0,3-7,-3-15,-8 38,0-1,0 1,0-1,0 1,0-1,0 1,0-1,0 0,0 1,0-1,0 1,0-1,0 1,0-1,-1 1,1-1,0 1,0-1,0 1,-1 0,1-1,0 1,-1-1,1 1,0 0,-1-1,1 1,-1 0,1-1,0 1,-1 0,1-1,-1 1,1 0,-1 0,1 0,-1 0,1-1,-1 1,1 0,-1 0,1 0,-1 0,0 0,1 0,-1 0,1 0,-1 1,1-1,-1 0,1 0,-1 0,1 0,-1 1,1-1,0 0,-1 1,1-1,-1 0,1 1,0-1,-1 0,1 1,0-1,-1 1,1-1,0 0,-1 1,1-1,0 1,-8 7,1 1,0 0,0 0,1 1,0 0,1 0,0 1,0-1,1 1,1 0,0 0,0 0,0 4,3-10,-1-1,1 1,-1 0,1 0,0 0,1 0,-1-1,1 1,0 0,1 0,-1-1,1 1,-1-1,1 1,1-1,-1 0,1 0,-1 0,1 0,0 0,1-1,-1 1,1-1,-1 0,1 0,0 0,0-1,0 1,1-1,1 1,5 2,0-1,1 0,-1-1,1 0,0 0,0-2,0 1,0-1,0-1,0-1,9 0,-4-4,0 0,-1-1,0-1,0 0,0-2,-1 1,-1-2,1 0,-1-1,-1 0,0-1,-1 0,0-1,-1 0,0-1,-1-1,-1 0,0 0,-1 0,-1-1,0 0,-1-1,1-9,-4 22,-1 0,0-1,0 0,-1 1,1-1,-1 0,0 0,0 0,-1 0,1 0,-1 0,0 0,-1 0,1 0,-1 0,0 1,-1-5,-24 28,21-9,1 0,1 0,0 0,0 1,1-1,0 1,1 0,0 0,1-1,0 1,0 0,1 0,1 0,0-1,0 1,1-1,1 1,0-1,0 0,1-1,0 1,3 4,-6-9,1-1,-1 1,1 0,0-1,0 0,1 0,-1 0,1 0,0 0,0-1,0 0,1 1,-1-2,1 1,0 0,-1-1,1 0,0 0,0-1,1 1,-1-1,0 0,0 0,1-1,-1 0,0 1,1-2,-1 1,0-1,1 0,-1 0,0 0,3-2,9-8</inkml:trace>
  <inkml:trace contextRef="#ctx0" brushRef="#br0" timeOffset="5446.946">4516 1493,'129'-21,"-43"6,1 3,73 1,-58 34,-131-61,-76-82,35 36,59 71</inkml:trace>
  <inkml:trace contextRef="#ctx0" brushRef="#br0" timeOffset="6098.05">6181 1719,'-14'24,"-15"27,-2 10,0-1,4-6,3-7,4-7,2-5,4-4,-1-3,2-1,-1-5,1-1,-1 0,1 1,-1-2,0-6</inkml:trace>
  <inkml:trace contextRef="#ctx0" brushRef="#br0" timeOffset="6367.904">5758 1831,'29'10,"19"12,6 8,-1 3,-5 1,-11 0,-7-6,-3-4,-2 0,-5 0,-1 1,1 1,2 1,1 0,3 1,1 1,1-6,-4-6</inkml:trace>
  <inkml:trace contextRef="#ctx0" brushRef="#br0" timeOffset="7222.856">6859 1747,'0'371,"-28"-187,31-267,79-249,-24 207,-56 122,0 0,0 0,0 1,0-1,0 0,1 1,-1 0,1-1,0 1,-1 0,1 0,0 1,0-1,0 1,0-1,1 1,-1 0,0 0,1 0,-1 1,0-1,1 1,-1 0,1 0,-1 0,1 0,-1 1,0-1,1 1,-1 0,0 0,1 0,-1 0,0 1,0-1,0 1,3 2,1 2,0 1,0 1,0-1,-1 1,0 1,0-1,-1 1,0 0,-1 0,1 0,-2 1,0 0,0-1,-1 1,1 2,16 45,-14-44</inkml:trace>
  <inkml:trace contextRef="#ctx0" brushRef="#br0" timeOffset="7652.955">6718 1493,'38'-5,"32"-1,9-1,-4 2,-10 2,-12 1,-19 0,-20 2,-13-5,-11-1,-4-4,-4-1,0-3,0 1,1-3,5-3,9-2,4 1</inkml:trace>
  <inkml:trace contextRef="#ctx0" brushRef="#br0" timeOffset="8027.967">7423 1210,'116'197,"-97"-160,-1 2,-2 0,-2 1,-1 1,-3 0,-1 0,-2 1,-2 0,-1 1,-3 10,1-22,-2-1,-1 1,-1 0,-2 0,-1-1,-1 0,-2 0,-1 0,-1-1,-1-1,-2 1,-1-2,-1 0,-8 8,21-32,-5 10,-1-1,0 0,-1-1,0 0,-1 0,0-1,0 0,-1-1,-1 0,0 0,0-2,0 1,-1-1,0-1,-1-1,1 0,-1 0,-13 1,3-4</inkml:trace>
  <inkml:trace contextRef="#ctx0" brushRef="#br1" timeOffset="32740.16">3754 1380,'2'-14,"1"0,0 1,1-1,0 1,1 0,1 0,0 1,1-1,3-3,3 0,0 0,1 0,1 2,0-1,1 2,1 0,0 1,0 1,1 0,1 2,0 0,0 1,1 1,9-2,-12 2,192-27,-180 28,1 2,-1 1,1 1,-1 1,23 3,3 0,116 26,280-27,-327-19,-6-5,-101 19,1-1,0-1,-1-1,0 0,0-1,-1-1,0 0,-1-1,0-1,0 0,7-9,-8 3,40-27,-52 45,0 0,0 0,-1 0,1 0,0 1,-1-1,0 1,1-1,-1 1,0 0,0-1,0 1,0 0,0 0,0 0,0 0,0 0,-1 0,1 0,-1 0,0 0,0 0,1 0,-1 2,3 8,1-1,0 0,2 0,-1-1,1 1,1-1,0-1,0 1,1-1,0-1,0 1,1-1,0-1,1 0,0 0,0-1,0 0,1-1,-1 0,1 0,1-1,-1-1,0 0,1 0,0-1,0-1,5 0,266-2,-141 28,55-43,-73-13,-115 26,31-7,1 1,0 1,1 3,27 0,-50 4,-13 0,0 0,0 1,0-1,0 1,0 0,-1 1,1-1,0 1,0 0,0 1,-1-1,1 1,-1 0,1 1,-1-1,0 1,0 0,0 0,0 1,0 0,-1 0,0 0,1 0,0 2,48 108,-50-98,-3-4</inkml:trace>
  <inkml:trace contextRef="#ctx0" brushRef="#br1" timeOffset="37507.837">5674 843,'-3'-3,"1"-1,-1-1,1 1,1 0,-1-1,0 1,1 0,0-1,0 0,0 1,1-1,0 0,-1 1,2-1,-1 0,0 1,1-1,0 0,0 1,1-1,0-1,3-57,-5 59,0 0,-1 0,1 0,-1 0,0 0,0 1,0-1,-1 0,1 0,-1 1,0-1,0 1,0 0,0-1,0 1,-1 0,0 0,1 0,-1 1,0-1,-1 1,1 0,0 0,-1 0,1 0,-1 0,1 1,-1-1,0 1,0 0,0 0,0 0,-11 0,-1 0,1 1,0 1,-1 0,1 1,0 1,0 0,0 1,-1 2,-20 1,0-2,-1-2,1-1,-1-1,-28-4,-17 0,-59-8,-85-8,29-8,27 16,122 3,0 3,-1 1,0 2,-11 3,-165-28,-312 27,340-28,-283 28,-1129 0,1605 0,0 0,-1 0,1 0,-1-1,1 1,0-1,-1 0,1 0,0 0,0-1,0 0,0 1,0-1,0-1,1 1,-1-1,1 1,-1-1,1 0,0 0,0 0,0-1,0 1,1-1,0 1,-1-1,1 0,1 0,-1 0,0 0,1-1,0 1,0 0,0-2,0-247,0 227,0 19,1 1,-1 0,1-1,0 1,1 0,-1-1,1 1,0 0,1 0,0 0,0 0,0 0,1 0,-1 0,2 1,8-7</inkml:trace>
  <inkml:trace contextRef="#ctx0" brushRef="#br1" timeOffset="39089.946">5730 872,'-5'0,"-1"5,-5 1,0 0</inkml:trace>
</inkml:ink>
</file>

<file path=ppt/ink/ink5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0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52 200,'-2'2,"0"-1,0 0,0 1,1 0,-1-1,0 1,1 0,-1 0,1 0,0 0,0 0,0 0,0 1,0-1,0 0,1 0,-1 1,0-1,1 0,0 1,0-1,0 0,0 1,0 1,0 0,-15 137,10-116,2-1,1 1,0 0,2 0,1-1,1 1,1 0,3 5,-5-16,1-1,0-1,2 1,-1 0,1-1,1 1,0-1,1 0,0-1,1 0,1 0,-1 0,1-1,3 3,-8-12,-1 1,0-1,0 0,0 0,1 0,-1 0,1 0,-1-1,0 1,1-1,-1 0,1 1,-1-1,1 0,0 0,-1-1,1 1,-1 0,1-1,-1 0,0 1,1-1,-1 0,0 0,1 0,-1-1,0 1,0-1,0 1,0-1,0 1,1-3,53-68,-49 61,107-210,-114 220,0 0,1 0,-1 0,0 0,1 1,-1-1,0 0,1 0,-1 1,1-1,-1 0,1 1,0-1,-1 0,1 1,0-1,-1 1,1-1,0 1,0-1,-1 1,1 0,0-1,0 1,0 0,-1 0,1 0,0-1,0 1,0 0,0 0,0 0,-1 0,1 0,0 1,0-1,0 0,0 0,-1 0,1 1,0-1,0 1,0-1,-1 0,1 1,0-1,-1 1,1-1,0 1,-1 0,1-1,-1 1,1 0,-1-1,1 1,-1 0,1 0,-1 0,0-1,1 1,23 52,-17-26,1-1,1 0,2 0,0-1,2-1,5 7,-16-28,0 0,1 0,-1 0,1 0,-1-1,1 1,0-1,0 0,0 0,1 0,-1 0,0-1,1 1,-1-1,1 0,-1 0,1 0,0 0,0-1,-1 1,1-1,0 0,0 0,-1 0,1-1,0 1,-1-1,1 0,0 0,-1 0,1-1,-1 1,1-2,7-2,0 0,-1-1,0-1,0 0,-1 0,0-1,0 0,-1-1,8-9,9-20,-1-1,-2-1,-2-2,-2 0,3-12,-7 19,-1-1,-2-1,-2 0,-1 0,-2 0,-2-1,-1 0,-2 0,-2-20,-7 27,8 32,0-1,0 1,0-1,0 0,0 1,-1-1,1 0,0 1,0-1,0 0,0 1,0-1,0 0,-1 1,1-1,0 0,0 0,-1 1,1-1,0 0,0 0,-1 1,1-1,0 0,0 0,-1 0,1 0,0 1,-1-1,1 0,0 0,-1 0,1 0,0 0,-1 0,1 0,0 0,-1 0,1 0,-1 0,1 0,0 0,-1 0,1 0,0 0,-1 0,1-1,0 1,0 0,-1 0,1 0,0-1,-1 1,1 0,0 0,0-1,-1 1,1 0,0 0,0-1,-4 20,1 2</inkml:trace>
</inkml:ink>
</file>

<file path=ppt/ink/ink5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0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109 280,'15'-1,"0"0,-1-1,0 0,1-1,-1 0,0-2,0 0,-1 0,0-1,1 0,-2-2,11-7,-17 10,0 0,-1-1,1 1,-1-2,-1 1,1 0,-1-1,0 0,-1 0,0 0,0 0,0 0,-1-1,0 1,1-7,-2 10,-1 0,1 1,-1-1,0 0,0 0,0 0,0 1,0-1,-1 0,0 1,0-1,0 0,0 1,0-1,-1 1,0-1,1 1,-1 0,0 0,-1 0,1 0,-1 0,1 0,-1 1,0-1,0 1,0 0,0 0,0 0,0 0,-1 0,-1 0,-7 0,0 1,1 0,-1 1,0 1,1-1,-1 2,1 0,-1 0,1 1,0 0,0 1,0 0,0 1,1 1,0-1,0 1,0 1,1 0,0 0,0 1,1 0,0 1,0 0,1 0,0 0,1 1,0 0,0 0,-3 10,6-13,0 0,0 0,1 0,0 1,0-1,1 1,0-1,0 1,1-1,0 1,0 0,1-1,0 1,0-1,1 1,0-1,0 0,1 1,0-1,0 0,0-1,1 1,0-1,1 1,-1-1,1-1,0 1,1-1,-1 1,1-1,0-1,0 1,1-1,-1-1,1 1,0-1,0 0,0 0,0-1,3 1,64 11,1-3,0-3,0-4,1-2,11-5,-65 3,4 0</inkml:trace>
</inkml:ink>
</file>

<file path=ppt/ink/ink5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7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0,'-24'1,"0"0,0 1,0 2,0 0,0 2,1 0,-18 8,40-14,-1 1,0-1,1 1,-1-1,1 1,-1-1,1 1,-1 0,1 0,-1 0,1 0,0 0,-1 0,1 0,0 1,0-1,0 0,0 1,0-1,0 1,0-1,1 1,-1-1,0 1,1-1,0 1,-1 0,1-1,0 1,-1 0,1-1,0 1,0 0,1-1,-1 1,0 0,0-1,1 1,-1 0,1-1,0 1,-1-1,1 1,0-1,0 1,0-1,0 0,0 1,0-1,0 0,2 1,127 120,-74-37,-55-83,1 1,-1 1,0-1,0 0,-1 0,1 0,-1 0,1 1,-1-1,0 0,0 0,0 1,-1-1,1 0,-1 0,0 1,0-1,0 0,0 0,0 0,-1 0,1 0,-1-1,0 1,0 0,0-1,0 1,0-1,-2 1,-8 5,0-1,-1 0,-1-1,1 0,-1-1,0 0,0-2,0 1,-1-2,1 0,-1 0,0-2,1 0,-1 0,1-1,-1-1,-1-1,-19-9,29 5</inkml:trace>
  <inkml:trace contextRef="#ctx0" brushRef="#br0" timeOffset="447.075">551 311,'23'1,"0"-1,0 0,0-2,0-1,0 0,-1-2,1-1,-1 0,-1-2,1 0,18-12,-36 18,0 0,0 0,0-1,-1 0,1 0,-1 0,0 0,0 0,0-1,0 1,-1-1,1 0,-1 0,0 0,0 0,-1 0,1 0,-1-1,0 1,0 0,0-1,-1 1,1-1,-1 1,0-1,0 1,-1-1,1 1,-1-1,0 1,0 0,-1-1,1 1,-1 0,0 0,0 0,0 0,-1 0,0 1,1-1,-1 1,0-1,-1 1,1 0,0 0,-1 1,0-1,1 1,-1 0,0 0,-8 0,1 1,0 1,0 0,0 0,-1 1,1 1,0 0,0 0,1 1,-1 1,0 0,1 0,0 1,0 0,0 1,1 0,0 0,0 1,0 0,1 1,0 0,1 0,0 1,-3 3,6-7,-1-1,1 1,0 0,0 0,0 1,1-1,0 1,0 0,0 0,1 0,0 0,0 0,0 1,1-1,0 0,0 1,1-1,0 1,0-1,0 1,1-1,0 1,0-1,1 0,0 0,0 1,0-1,1 0,0-1,0 1,0 0,1-1,-1 0,1 0,1 0,-1 0,1-1,0 1,0-1,0 0,0-1,1 1,0-1,4 2,12-1,1 0,0-2,0 0,-1-1,1-2,0 0,0-2,38 0,98-25,-134 18</inkml:trace>
  <inkml:trace contextRef="#ctx0" brushRef="#br0" timeOffset="832.803">1171 283,'44'-10,"-2"-3,0-1,-1-2,0-1,-1-3,5-5,-42 24,0 0,0 0,0-1,0 0,-1 1,1-1,0 0,-1 0,1 0,-1-1,0 1,0-1,0 1,0-1,0 0,-1 1,1-1,-1 0,0 0,1 0,-2 0,1-1,0 1,0 0,-1 0,0 0,0-1,0 1,0 0,0 0,0-1,-1 1,0 0,0 0,0 0,0 0,0 0,0 0,-1 0,1 0,-1 1,0-1,0 0,0 1,0-1,-1 1,1 0,0 0,-1 0,-1-1,-8 1,-1 0,1 0,0 1,-1 1,1 0,0 1,-1 0,1 1,0 1,0 0,0 0,0 1,1 0,-1 1,1 1,0 0,1 0,-1 1,1 0,1 1,-1 0,1 1,-7 8,7-7,0-1,0 1,1 1,0 0,1 0,1 1,-1-1,2 1,0 1,-1 3,4-12,1 0,0 0,0 0,0 0,0 0,1 0,0 0,-1 0,1 0,1 1,-1-1,1 0,0 0,0 0,0 0,0 0,0-1,1 1,0 0,0-1,0 1,0-1,1 1,-1-1,1 0,0 0,0 0,0 0,0-1,0 1,1-1,-1 0,1 0,2 1,14 3,0 0,0-2,1 0,-1-1,1-2,0 0,-1-1,1 0,0-2,-1-1,1-1,10-3,0 0,-4 2</inkml:trace>
  <inkml:trace contextRef="#ctx0" brushRef="#br0" timeOffset="1281.65">1595 396,'153'-135,"-43"-7,-110 142,0 0,0-1,0 1,0-1,0 1,0 0,1-1,-1 1,0-1,0 1,1 0,-1-1,0 1,0 0,1-1,-1 1,0 0,1 0,-1-1,0 1,1 0,-1 0,1 0,-1-1,0 1,1 0,-1 0,1 0,-1 0,0 0,1 0,-1 0,1 0,-1 0,1 0,-1 0,0 0,1 0,-1 0,1 0,-1 0,0 1,1-1,-1 0,1 0,-1 0,0 1,1-1,-1 0,0 1,1-1,-1 0,0 1,0-1,1 0,-1 1,0-1,0 0,0 1,1-1,-1 1,0-1,0 0,0 1,4 34,-4-25,0-1,1-1,0 1,0 0,1-1,0 1,0-1,1 0,0 1,0-1,1-1,0 1,1 0,0-1,0 0,0 0,1 0,0-1,0 0,1 0,-1-1,1 1,1-2,-1 1,1-1,-1 0,1 0,1-1,-1 0,0-1,1 0,-1 0,1 0,0-1,2-1,5-4,-1 0,0-1,1-1,-2-1,1 0,-1-1,0 0,-1-1,0-1,0 0,-1-1,0 0,-1-1,0 0,-1-1,-1 0,0 0,0-1,-2 0,1-1,-2 0,5-15,-3 6</inkml:trace>
</inkml:ink>
</file>

<file path=ppt/ink/ink5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1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6,'-1'-1,"0"0,-1 1,1-1,0 1,0-1,-1 1,1-1,0 1,0 0,-1 0,1-1,-1 1,1 0,0 0,-1 1,1-1,0 0,0 0,-1 1,1-1,0 0,-1 1,1-1,0 1,0 0,0-1,0 1,0 0,-1 0,1 0,1 0,-1 0,0 0,0 0,0 0,0 0,1 0,-1 0,1 1,-1-1,1 0,-1 0,1 1,-1-1,1 0,-10 64,28 201,-9-188,49 331,-29-290,-28-118,-1-1,0 1,0 0,0-1,1 1,-1-1,0 1,1-1,-1 1,0-1,1 1,-1-1,1 1,-1-1,1 0,-1 1,1-1,-1 0,1 1,-1-1,1 0,-1 0,1 1,-1-1,1 0,0 0,-1 0,1 0,-1 0,1 0,0 0,-1 0,1 0,-1 0,1 0,0 0,-1 0,1-1,-1 1,1 0,0 0,-1-1,1 1,-1 0,1-1,-1 1,1 0,-1-1,0 1,1-1,-1 1,1-1,-1 1,0-1,1 1,-1-1,0 1,0-1,21-39,-18 33,14-31,2 1,1 2,2 0,1 0,1 2,2 2,2 0,1 1,1 1,-27 27,-1-1,1 0,-1 1,1-1,0 1,0 0,0 0,1 0,-1 0,0 0,1 1,-1-1,1 1,-1 0,1 0,-1 1,1-1,0 1,0-1,-1 1,1 0,0 1,-1-1,1 1,0 0,-1-1,1 1,0 1,-1-1,0 1,1-1,-1 1,0 0,0 0,0 0,0 1,0-1,0 1,-1-1,1 1,-1 0,0 0,0 0,2 3,29 135,-29-120,-1 0,-1-1,-1 1,-1 0,-1 0,0 0,-3 5,4-25,-1 1,1 0,0 0,-1-1,1 1,0 0,0-1,0 1,0 0,0 0,0-1,1 1,-1 0,0 0,1-1,0 1,-1 0,1-1,0 1,0-1,0 1,0-1,0 0,0 1,0-1,0 0,1 0,-1 1,8-2</inkml:trace>
  <inkml:trace contextRef="#ctx0" brushRef="#br0" timeOffset="450.44">1073 626,'-3'-2,"0"-1,0 1,-1-1,1 1,-1 0,1 0,-1 1,0-1,0 1,0 0,1 0,-1 0,-1 0,1 1,0-1,0 1,0 0,0 0,0 1,0-1,0 1,0 0,0 0,0 1,0-1,1 1,-1-1,0 1,1 0,-1 1,-2 1,-6 4,0 1,1 0,0 1,0 0,1 1,0 0,1 1,-3 4,7-6,0 0,0 0,1 0,0 0,0 1,2 0,-1 0,1 0,1 0,0 0,0 0,1 0,1 0,0 2,-1-10,1 0,0 0,0 0,0 0,0 0,1 0,-1-1,1 1,0 0,0-1,-1 0,2 1,-1-1,0 0,0 0,1 0,-1 0,1-1,-1 1,1-1,0 1,0-1,0 0,-1 0,1 0,0 0,0-1,0 1,1-1,-1 0,0 0,0 0,0 0,0 0,0-1,0 0,0 1,0-1,0 0,0 0,-1-1,1 1,0 0,-1-1,1 0,0 0,-1 0,0 0,0 0,2-2,14-10,-1 0,0-1,-2-1,0-1,0 0,4-9,1 1,111-148,-130 172,0-1,0 1,0 0,0 0,0 0,1 0,-1 0,0 0,1 1,-1-1,0 0,1 1,-1-1,1 1,-1-1,1 1,-1-1,1 1,-1 0,1 0,-1 0,1 0,-1 0,1 0,-1 1,1-1,-1 0,1 1,-1-1,1 1,-1-1,0 1,1 0,-1 0,0 0,1-1,-1 1,0 0,0 1,0-1,0 0,0 0,0 0,0 1,0-1,-1 0,1 1,0-1,-1 0,1 1,-1-1,0 1,1-1,-1 1,0-1,0 1,0-1,0 1,0 0,0-1,7 56,-8-46,1-1,0 0,0 1,1-1,1 1,0-1,0 0,1 0,0 0,1 0,0-1,1 1,0-1,0 0,1 0,0-1,0 0,1 0,0 0,1-1,0 0,0 0,6 3,8-1</inkml:trace>
  <inkml:trace contextRef="#ctx0" brushRef="#br0" timeOffset="851.879">1469 570,'12'12,"0"1,0 1,-2 0,0 0,0 1,-1 0,-1 1,-1 0,0 0,-1 0,-1 1,1 5,25 86,-31-108,0 1,0-1,0 1,1-1,-1 1,0-1,0 1,1-1,-1 1,0-1,1 0,-1 1,1-1,-1 0,0 1,1-1,-1 0,1 1,-1-1,1 0,-1 0,1 0,-1 1,1-1,-1 0,1 0,-1 0,1 0,-1 0,1 0,0 0,-1 0,1 0,-1 0,1 0,-1 0,1-1,-1 1,1 0,-1 0,1 0,-1-1,1 1,-1 0,1-1,-1 1,0 0,1-1,-1 1,0-1,1 1,-1-1,0 1,1 0,-1-1,0 1,0-1,1 1,-1-1,0 0,0 1,0-1,0 1,0-1,17-39,-16 37,73-203,-73 203,-1 1,1 0,0 0,0-1,0 1,0 0,0 0,0 0,1 0,-1 1,1-1,-1 0,1 0,0 1,0-1,-1 1,1 0,0-1,0 1,0 0,1 0,-1 0,0 1,0-1,0 0,1 1,-1-1,0 1,1 0,-1 0,0 0,1 0,1 1,6 8</inkml:trace>
  <inkml:trace contextRef="#ctx0" brushRef="#br0" timeOffset="4833.087">1920 683,'17'6,"0"0,0-1,0-1,1-1,0 0,-1-1,1-1,0-1,0 0,4-2,-16 2,0-1,1 0,-1 0,0 0,0-1,0 0,-1 0,1 0,0-1,-1 0,1 0,-1 0,0-1,0 0,-1 0,1 0,-1 0,1-1,-1 0,-1 0,1 0,-1 0,0 0,0-1,0 1,-1-1,0 0,0 0,0 0,-1 0,0 0,0-6,-2 9,0-1,0 0,-1 1,0 0,1-1,-1 1,0 0,-1 0,1 0,0 0,-1 0,0 0,1 1,-1-1,0 1,0 0,-1 0,1 0,0 0,-1 1,1-1,-1 1,0 0,1 0,-1 0,0 1,1-1,-1 1,-110 2,105 0,-1 0,0 1,1 1,0 0,0 0,0 0,0 1,1 1,0-1,0 1,0 1,1 0,0 0,0 0,1 1,0-1,0 2,0-1,1 1,1 0,0 0,-1 2,2-6,1 0,0 0,0 1,0-1,1 0,0 1,0-1,0 1,1-1,0 1,0-1,0 1,1-1,-1 1,1-1,1 1,-1-1,1 0,0 1,0-1,0 0,4 4,6 3,0 0,1-1,1 0,0-1,0-1,1 0,0-1,1 0,-1-1,1-1,1-1,-1 0,1-1,0-1,0-1,0 0,0-1,15-1,19-5,-32-1</inkml:trace>
</inkml:ink>
</file>

<file path=ppt/ink/ink5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8,'-1'-1,"1"0,-1 1,0-1,1 1,-1-1,0 1,0-1,1 1,-1-1,0 1,0 0,0-1,0 1,0 0,0 0,1 0,-1 0,0 0,0 0,0 0,0 0,0 0,0 0,0 0,0 1,1-1,-1 0,0 1,0-1,0 0,0 1,1-1,-1 1,0-1,0 1,1 0,-1-1,1 1,-1 0,0-1,1 1,-1 0,1 0,0 0,-1-1,1 1,0 0,-1 1,-16 42,1 151,-1 38,-11-35,28-178,1-13,-1 0,0 0,0 0,0 0,-1 0,-1 0,1 0,-1 0,0-1,0 1,-1 0,-1 2,-4-17,6-5</inkml:trace>
</inkml:ink>
</file>

<file path=ppt/ink/ink5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7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0 147,'29'-10,"14"-7,5-2,-2 3,-3 4,-4 4,-4-1,-3 1,-3 1,-1 3,0 1,-1 2,1 0,-1 1,1-4,0-2,0-5,-5 0</inkml:trace>
</inkml:ink>
</file>

<file path=ppt/ink/ink5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8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0,'-16'154,"6"1,8 47,3 22,-1-222,0 0,0-1,0 1,0 0,0-1,0 1,0 0,1-1,-1 1,0 0,1-1,0 1,-1-1,1 1,0-1,0 1,0-1,0 1,0-1,0 0,0 0,0 0,1 1,-1-1,0 0,1 0,-1-1,1 1,-1 0,1 0,0-1,-1 1,1-1,-1 1,1-1,0 0,-1 0,1 0,0 0,0 0,-1 0,1 0,0 0,-1-1,1 1,-1-1,1 1,0-1,-1 1,1-1,-1 0,1 0,-1 0,0 0,1 0,-1 0,0 0,0-1,0 1,0 0,0-1,0 1,0 0,0-1,0 0,94-104,-67 81,-20 16,1 1,-1 0,1 0,1 1,0 0,-1 1,2 0,-1 0,1 1,0 1,0 0,0 0,1 1,-9 2,-1 1,0 0,0 0,1 0,-1 0,0 1,0-1,1 0,-1 1,0 0,0-1,0 1,0 0,0 0,0 0,0 0,0 1,0-1,-1 0,1 1,0 0,-1-1,1 1,-1 0,0-1,1 1,-1 0,0 0,0 0,0 0,0 0,-1 1,1-1,-1 0,1 0,-1 0,0 1,0-1,0 0,0 2,-10 93,7-89,2-5,-1 0,1 1,0-1,-1 1,2-1,-1 1,0-1,1 1,0-1,0 1,0 0,0-1,0 1,1 0,-1-1,1 1,0-1,0 1,1-1,0 2,8 6</inkml:trace>
</inkml:ink>
</file>

<file path=ppt/ink/ink5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8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260 421,'-47'39,"22"-20,1 1,1 1,0 1,2 0,0 2,2 1,1 0,-2 5,19-28,-1-1,1 0,-1 1,1-1,0 1,-1 0,1-1,0 1,0 0,0 0,0 0,0 0,1 0,-1 0,1 0,-1 0,1 0,0 0,0 0,-1 0,1 0,1 0,-1 0,0 0,1 0,-1 0,1 0,-1 0,1 0,0 0,0 0,0 0,0 0,0-1,0 1,0 0,1-1,-1 1,1-1,-1 1,1-1,-1 0,1 0,0 0,0 0,0 0,0 0,-1 0,1 0,0-1,0 1,0-1,1 1,-1-1,13-6,0 0,0 0,-1-2,0 0,0 0,-1-1,0-1,0 0,-1-1,-1-1,0 1,0-2,2-4,83-93,-96 109,1 0,-1 1,0-1,1 0,-1 0,1 1,-1-1,1 1,-1-1,1 0,0 1,-1-1,1 1,0-1,-1 1,1-1,0 1,0 0,-1-1,1 1,0 0,0 0,0 0,-1-1,1 1,0 0,0 0,0 0,-1 0,1 0,0 0,0 1,0-1,0 0,-1 0,1 1,0-1,0 0,-1 1,1-1,0 1,-1-1,1 1,0-1,-1 1,1-1,-1 1,1 0,-1-1,1 1,-1 0,1-1,-1 1,0 0,1 0,-1-1,0 1,1 0,-1 0,0 0,0 0,-4 57,3-48,-1-6,1-1,0 0,0 1,0-1,0 1,0 0,1-1,0 1,0-1,0 1,0 0,0-1,1 1,0 0,-1-1,1 1,1-1,-1 0,0 1,1-1,0 0,-1 0,1 0,1 0,-1 0,0 0,1-1,-1 1,1-1,0 1,0-1,0 0,0 0,0 0,0-1,1 1,-1-1,0 0,1 0,-1 0,1 0,0-1,-1 1,2-1,10-4,0-1,-1 0,1-1,-1-1,-1 0,1-1,-1 0,-1-1,0-1,0 0,1-2,-3 4,135-153,-121 130,-1 1,-2-1,-1-1,-1-1,-2 0,-2-1,0-1,-3-1,7-31,-18 65,1 0,-2 0,1 0,0 0,0 0,-1 0,1 0,-1-1,1 1,-1 0,0 0,0-1,0 1,0 0,0 0,-1 0,1-1,-1 1,1 0,-1 0,0 0,0 0,0 0,0 0,0 0,-1 0,1 0,0 0,-1 1,1-1,-1 0,0 1,0 0,1-1,-1 1,0 0,0 0,0 0,0 0,0 0,-1 0,1 1,0-1,0 1,0 0,-1-1,1 1,-1 0,-2 1,1 0,-1 1,1-1,0 1,0 0,-1 0,1 0,0 0,1 1,-1 0,0 0,1 0,0 0,0 0,0 1,0-1,0 1,0 0,1 0,0 0,0 0,0 0,0 1,1-1,0 0,0 1,0 1,-6 131,9-110,-2-10,0 13,1-1,2 1,1-1,1 0,1 0,4 5,1 2,-8-23,0 0,1 0,1-1,0 1,1-1,0 0,0-1,1 0,1 0,0 0,1-1,0 0,8 7,-17-17,0 1,1-1,-1 0,1 1,-1-1,0 0,1 1,-1-1,1 0,-1 1,0-1,1 0,-1 0,1 0,-1 0,1 0,-1 1,1-1,-1 0,1 0,-1 0,1 0,-1 0,1 0,-1 0,1-1,-1 1,1 0,-1 0,1 0,-1 0,1-1,-1 1,1 0,-1-1,0 1,1 0,-1 0,1-1,-1 1,0-1,1 1,-1 0,0-1,0 1,1-1,-1 1,0-1,0 1,0-1,0 1,1-1,-1 1,0-1,0 1,0-1,0 1,0-1,0 1,0-1,0 1,0-1,-1 1,1-1,0 1,0-1,0 1,-1-1,0-14</inkml:trace>
</inkml:ink>
</file>

<file path=ppt/ink/ink5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9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0,'57'0,"29"0,5 0,-4 0,-12 0,-13 0,-13 0,-10 0,-7 0,-9 0</inkml:trace>
</inkml:ink>
</file>

<file path=ppt/ink/ink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10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34,'-2'2,"1"-1,-1 1,0-1,1 1,-1 0,1 0,-1 0,1 0,0 0,0 0,0 0,0 0,0 0,0 0,1 1,-1-1,1 0,-1 1,1-1,0 0,0 1,0-1,0 0,0 1,1-1,-1 0,1 1,0-1,-1 0,1 0,0 0,1 2,-2-4,1 1,0 0,-1 0,1 0,0 0,-1-1,1 1,0 0,0-1,0 1,0 0,-1-1,1 1,0-1,0 1,0-1,0 0,0 0,0 1,0-1,1 0,-1 0,0 0,0 0,0 0,0 0,0 0,0 0,0-1,0 1,0 0,0 0,0-1,0 1,0-1,0 1,0-1,0 0,-1 1,1-1,0 0,0 1,0-1,-1 0,1 0,-1 0,1 0,33-41,-24-5,-10 46,0 0,0 1,0-1,-1 0,1 0,0 1,-1-1,1 0,0 1,-1-1,1 0,-1 1,1-1,-1 1,0-1,1 1,-1-1,0 1,1-1,-1 1,0-1,1 1,-1 0,0 0,0-1,1 1,-1 0,0 0,0 0,0 0,1 0,-1 0,0 0,0 0,0 0,1 0,-1 0,0 0,0 1,1-1,-1 0,0 1,0-1,1 0,-1 1,0-1,1 1,-1-1,1 1,-1-1,1 1,-1 0,1-1,-1 1,1 0,-1-1,1 1,-47 52,46-52,0 1,0-1,0 1,0-1,1 1,-1-1,0 1,1-1,-1 1,1 0,0-1,0 1,-1 0,1-1,0 1,0 0,1-1,-1 1,0 0,0-1,1 1,-1 0,1-1,0 1,-1-1,1 1,0-1,0 1,0-1,0 0,0 0,0 1,0-1,1 0,-1 0,0 0,1 0,-1 0,0 0,2 0,0 0,0-1,0 1,0-1,0 1,0-1,0 0,0 0,0-1,0 1,0-1,0 1,0-1,-1 0,1 0,0 0,0 0,0-1,-1 1,1-1,-1 0,1 1,-1-1,0 0,0 0,0-1,0 1,0 0,0-1,0 1,-1-1,0 0,1 0,-1 1,0-1,0 0,0 0,0-1,-1 3,0 0,-1 0,1 0,0 1,0-1,0 0,0 0,-1 0,1 0,-1 0,1 1,0-1,-1 0,1 0,-1 0,1 1,-1-1,0 0,1 1,-1-1,0 1,0-1,1 1,-1-1,0 1,0-1,0 1,1 0,-1-1,0 1,0 0,0 0,0 0,0 0,0 0,0 0,1 0,-1 0,0 0,0 0,0 0,0 0,0 1,0-1,0 0,1 1,-1-1,0 0,-41 20,23-5</inkml:trace>
</inkml:ink>
</file>

<file path=ppt/ink/ink5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4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1 111,'0'-1,"0"0,0 0,1 0,-1 0,1 1,-1-1,0 0,1 0,0 1,-1-1,1 0,-1 1,1-1,0 1,-1-1,1 0,0 1,0 0,-1-1,1 1,0-1,0 1,0 0,0 0,-1-1,1 1,0 0,0 0,0 0,0 0,0 0,0 0,0 0,-1 0,1 1,0-1,0 0,0 0,0 1,-1-1,1 1,0-1,0 0,-1 1,1 0,0-1,0 1,-1-1,1 1,-1 0,1-1,-1 1,1 0,-1 0,1-1,-1 2,35 52,-30-43,172 266,-134-227,-23-93,-5-17,-9 30,2 1,1 0,1 0,1 1,2 0,2-2,92-139,-94 145</inkml:trace>
</inkml:ink>
</file>

<file path=ppt/ink/ink5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4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97,'313'0,"-146"26,-167-26,1 0,-1 0,1 1,0-1,-1 0,1 0,0 0,-1 1,1-1,0 0,-1 0,1 0,0 0,-1 0,1-1,0 1,-1 0,1 0,-1 0,1 0,0-1,-1 1,1 0,0-1,-1 1,1 0,-1-1,1 1,-1-1,1 1,-1-1,0 1,1-1,-1 1,1-1,-1 1,0-1,1 0,-1 1,0-1,0 0,0 1,0-1,1 1,-1-1,0 0,0 1,0-1,0 0,0 1,0-1,-1 0,1 1,0-1,0 0,0 1,-1-1,1 0,0 1,-28-37,20 28,-15-31,20 24</inkml:trace>
</inkml:ink>
</file>

<file path=ppt/ink/ink5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0 104,'1'0,"-1"0,0 1,1-1,-1 0,1 0,-1 0,0 0,1 0,-1 0,1 0,-1 0,0 0,1 0,-1 0,1 0,-1 0,0-1,1 1,-1 0,1 0,-1 0,0 0,1-1,-1 1,0 0,1 0,-1-1,0 1,0 0,1-1,-1 1,0 0,0-1,1 1,-1 0,0-1,0 1,0-1,0 1,0 0,0-1,1 1,-1-1,0 1,0 0,0-1,0 1,0-1,-1 1,1 0,0-1,0 1,0-1,0 1,0 0,0-1,-1 1,1 0,0-1,0 1,-1 0,1-1,0 1,0 0,-1-1,1 1,40 5,-36-5,85 9,-1-3,1-5,3-4,36 1,-27 1,-101 1,0 0,1 0,-1 0,1 0,-1 0,1 0,-1 0,1 0,-1 0,1 0,-1-1,1 1,-1 0,0 0,1 0,-1-1,1 1,-1 0,0-1,1 1,-1 0,0-1,1 1,-1 0,0-1,0 1,1-1,-1 1,0-1,0 1,0-1,0 1,1 0,-1-1,0 1,0-1,0 1,0-1,0 1,0-1,0 1,0-1,-1 1,1-1,0 1,0-1,0 1,0 0,-1-1,1 1,0-1,0 1,-1-1,1 1,0 0,-1-1,1 1,0 0,-1-1,1 1,-1 0,1 0,0-1,-1 1,1 0,-1 0,-27-21,-70-31,81 43</inkml:trace>
</inkml:ink>
</file>

<file path=ppt/ink/ink5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5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83,'1'-2,"1"0,-1 0,1 0,-1 0,1 1,0-1,0 0,-1 1,1 0,0-1,0 1,1 0,-1 0,0 0,0 0,0 1,1-1,-1 1,0-1,1 1,-1 0,0 0,1 0,-1 0,1 0,0 0,338-3,-267 3,-62 0</inkml:trace>
  <inkml:trace contextRef="#ctx0" brushRef="#br0" timeOffset="271.087">29 252,'14'0,"15"0,7 0,2 0,-1 0,-1 0,-3 0,-1 0,-2 0,-2 0,1 0,-2 0,1 0,0 0,0 0,-5 0</inkml:trace>
  <inkml:trace contextRef="#ctx0" brushRef="#br0" timeOffset="1289.671">734 421,'320'-143,"-297"132,-1-1,0-1,-1-1,-1-1,0 0,-2-2,1 0,-2-1,0-1,-1 0,10-18,-26 36,1 0,0 0,-1 0,1 0,-1-1,0 1,1 0,-1 0,0 0,0-1,1 1,-1 0,0 0,0-1,-1 1,1 0,0 0,0-1,0 1,-1 0,1 0,-1 0,1 0,-1-1,1 1,-1 0,0 0,0 0,1 0,-1 0,0 1,0-1,0 0,0 0,0 0,0 1,0-1,0 1,0-1,0 1,-1-1,1 1,0-1,0 1,0 0,-1 0,1 0,0 0,0 0,-1 0,1 0,0 0,0 0,-1 0,1 1,0-1,0 0,0 1,0-1,0 1,-1 0,1-1,0 1,0 0,0-1,0 1,1 0,-1 0,0 0,0 1,-10 1,0 1,1 0,0 1,0 0,0 1,1 0,0 0,0 1,0 0,1 1,0 0,0 0,1 1,0 0,1 0,0 0,0 1,1 0,0 0,1 1,0-1,-1 9,5-16,-1 0,1 0,1 1,-1-1,0 0,1 0,0 0,0 0,0 0,0 0,0 0,1 0,-1 0,1 0,-1-1,1 1,0 0,0-1,1 0,-1 1,0-1,1 0,-1 0,1-1,0 1,0 0,-1-1,1 0,0 1,0-1,0 0,1-1,0 1,109 10,-87-10,0-2,0 0,-1-2,1-1,-1-1,1-1,-1-1,-1-1,0-1,0-1,9-7,11-10,-1-3,-2-2,-1-1,11-14,-52 48,0-1,0 0,0 0,0 0,0 1,0-1,0 0,0 0,0 0,0-1,0 1,0 0,0 0,0-1,0 1,0 0,0-1,0 1,0-1,0 1,0-1,1 1,-1-1,0 0,0 1,1-1,-1 0,0 0,1 0,-1 0,1 1,-1-1,1 0,-1 0,1 0,0 0,-1 0,1 0,0 0,0 0,0 0,0 0,0 0,0 0,0 0,0 0,0 0,0 0,0 0,1 0,-1 0,0 0,1 0,-1 0,1 0,-1 0,1 0,0 0,-1 1,1-1,0 0,-1 0,1 1,0-1,0 0,-11 4,1 0,-1 0,0 1,1 1,0-1,0 1,0 1,1 0,-1 0,2 0,-6 6,10-9,0 0,0 0,0 1,0-1,1 1,0 0,-1-1,1 1,1 0,-1 0,0 1,1-1,0 0,0 0,0 1,1-1,-1 0,1 1,0-1,0 1,1-1,-1 0,1 1,0-1,0 0,1 0,-1 1,1-1,3 1,0 0,1-1,-1 1,1-1,0 0,0 0,0-1,1 0,-1 0,1-1,0 1,-1-2,1 1,0-1,0 0,0 0,0 0,1-1,-1-1,0 1,0-1,0 0,0 0,1-2,17 2,0 0,-1-1,0-1,0-2,0 0,0-1,-1-1,0-2,-1 0,0-1,0-1,-1-2,0 0,-1-1,-1 0,0-2,-1 0,1-3,-13 12,-3 5,0 0,-1 1,0-1,1 0,-1 0,0-1,0 1,0 0,0-1,0 1,-1-1,1 0,-1 1,0-1,0 0,0 0,0 0,0 0,0 0,-1 0,0 0,1 0,-1 0,0 0,-1 0,1-3,-4 5,0 1,0-1,0 1,-1 0,1 0,0 0,0 1,0 0,0-1,0 1,1 0,-1 1,0-1,0 1,1 0,-1 0,1 0,-1 0,1 0,0 1,0 0,0 0,0-1,1 2,-1-1,2-2,-8 6,-1 1,2 1,-1 0,1 0,0 0,1 1,0 0,1 1,0-1,1 1,0 1,1-1,0 0,0 1,1 0,1 0,0 0,1 0,0 0,4-5,0-1,0 0,0-1,1 1,0-1,0 1,1-1,0 0,-1-1,2 1,-1-1,0 0,1 0,0-1,0 0,0 0,0 0,0-1,1 1,-1-2,1 1,-1-1,1 0,0 0,-1-1,1 1,0-2,0 1,-1-1,1 0,0 0,-1-1,1 0,-1 0,0 0,2-2,46-58,-46 46</inkml:trace>
</inkml:ink>
</file>

<file path=ppt/ink/ink5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9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12 178,'-10'271,"9"-239,12-44,57-165,-42 135,1 0,2 2,2 2,2 0,16-13,-45 47,1 0,0 0,0 1,0-1,0 1,0 0,1 0,0 1,-1 0,1 0,0 0,0 1,0-1,0 1,0 1,0-1,3 1,-6 2,0 0,-1 0,1 0,-1 0,1 1,-1-1,0 1,0 0,0-1,-1 1,1 0,-1 0,1 0,-1 0,0 0,0 0,0 0,-1 1,1-1,-1 0,0 0,0 1,0 2,3 13,4 9,-2-3</inkml:trace>
</inkml:ink>
</file>

<file path=ppt/ink/ink5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9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1 135,'33'0,"31"0,9 0,-3 0,-9 0,-9 0,-10 0,-16 0,-13-5,-13-1,-6-5,-8 0,-1-4,-3-3,2-4,3-3,4 3</inkml:trace>
</inkml:ink>
</file>

<file path=ppt/ink/ink5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8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0,'-33'34,"-22"20,-5 7,3-4,5-5,8-13,6-7,5-10,3-8,6-7</inkml:trace>
  <inkml:trace contextRef="#ctx0" brushRef="#br0" timeOffset="266.314">60 29,'2'0,"1"-1,-1 1,0 0,1 0,-1 0,0 0,1 1,-1-1,0 1,0-1,1 1,-1 0,0 0,0 0,0 0,0 0,0 0,0 0,0 1,-1-1,1 1,0 0,0 0,174 161,-59-43,-105-105</inkml:trace>
</inkml:ink>
</file>

<file path=ppt/ink/ink5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09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463 616,'-35'5,"0"1,0 2,1 1,0 2,1 1,1 2,-1 1,2 1,0 2,0 3,-51 68,80-86,0 1,0 0,0-1,0 1,1 0,0 0,0 0,0 0,0 0,0 0,1 1,0-1,0 0,0 0,0 0,1 0,0 1,0-1,0 0,0 0,0 0,1-1,0 1,0 0,0 0,0-1,1 2,4 0,0 0,-1-1,1 0,1-1,-1 1,0-1,1-1,0 1,-1-1,1-1,0 1,0-1,0-1,0 1,0-2,0 1,0-1,0 0,0 0,0-1,0 0,0-1,-1 0,1 0,1-1,31-18,-2-1,0-2,-1-2,-2-1,-1-2,28-31,-10 12,-52 49,1-1,-1 1,0-1,1 1,-1 0,1-1,-1 1,0-1,1 1,-1 0,1-1,-1 1,1 0,-1 0,1-1,0 1,-1 0,1 0,-1 0,1 0,-1 0,1-1,-1 1,1 0,0 0,-1 1,1-1,-1 0,1 0,-1 0,1 0,0 0,-1 1,1-1,-1 0,1 0,-1 1,1-1,-1 0,0 1,1-1,-1 1,1-1,-1 0,0 1,1-1,-1 1,0-1,1 1,-1-1,0 1,0-1,0 1,1 0,-1-1,0 1,0-1,0 1,0-1,0 1,0 0,0-1,0 1,0-1,0 1,-1-1,1 1,0 52,-1-44,0 0,0 1,0-1,0 0,1 1,1-1,0 0,0 1,1-1,0 0,0 0,1 0,0 0,1-1,0 1,0-1,1 0,0 0,0 0,1-1,0 0,0 0,1 0,-2-3,1 0,-1-1,1 0,0 0,0 0,0-1,1 0,-1 0,0 0,1-1,0 0,-1 0,1-1,-1 1,1-2,0 1,-1-1,1 0,-1 0,1-1,-1 1,0-1,1-1,1-1,14-8,-1 0,-1-2,0 0,-1-2,0 0,-1-1,-1-1,-1 0,-1-1,0-1,4-10,20-21,-1 3,-2-1,-2-1,-3-2,-1-2,13-38,-30 61,-1 0,-1 0,-2-1,-2 0,-1-1,-1 1,-2-1,0-13,-14-11,11 56,0 0,-1 0,1 0,0 0,-1-1,1 1,-1 0,1 0,-1 0,1 0,-1 0,0 0,1 0,-1 0,0 1,0-1,0 0,0 0,0 0,0 1,0-1,0 1,0-1,0 1,0-1,0 1,0-1,0 1,0 0,-1 0,1 0,0 0,0 0,0 0,0 0,-1 0,1 0,0 0,0 0,0 1,0-1,0 1,-1-1,1 1,-11 8,0 0,1 1,0 0,1 1,0 0,0 0,1 1,1 1,0 0,1 0,-1 2,-23 50,2 1,4 1,2 1,3 0,4 2,2 1,-1 38,13-97,1-1,0 0,0 1,1 0,1-1,0 0,1 1,0-1,0 0,1 1,1-1,0-1,0 1,1-1,1 1,0-1,0-1,1 1,0-1,0-1,1 1,0-1,1 0,0-1,0 0,3 1,1-2,1 0,-1-1,1-1,0 0,1-1,-1 0,1-1,-1-1,1 0,0-1,-1-1,1 0,-1-1,1-1,-1 0,0-1,0 0,0-1,0-1,-1 0,0-1,0 0,-1-1,0 0,0-1,-1-1,0 1,-1-2,0 0,0 0,-2 0,1-2,-1 1,-1-1,4-7,-8 13,1-1,-1 1,0-1,-1 0,0 1,0-1,-1 0,0 0,0 0,-1-1,0 1,0 0,-1 0,0 0,0 0,-1 0,0 0,0 1,-1-1,0 1,-1-1,0 1,0 0,0 0,-1 1,0-1,0 1,0 0,-1 0,0 1,0 0,-1 0,1 0,-1 1,0 0,0 0,-1 0,1 1,-1 1,-1-1,-8-3,-1 1,0 1,0 1,0 0,0 1,0 1,-1 1,1 1,0 0,0 1,-1 1,2 1,-1 1,0 0,1 1,0 1,0 1,1 0,0 1,-4 3,0 7</inkml:trace>
  <inkml:trace contextRef="#ctx0" brushRef="#br0" timeOffset="405.299">1874 587,'-14'12,"0"0,2 1,-1 0,1 1,1 1,1 0,0 0,1 1,0 0,1 0,1 1,1 0,0 1,2-1,-1 1,1 9,4-23,0 0,0 1,1-1,0 0,0 0,0 1,0-1,1 0,-1 0,1 0,0-1,0 1,0 0,1-1,-1 1,1-1,0 0,0 0,0 0,1 0,-1-1,1 1,-1-1,1 0,0 0,0 0,0 0,0-1,0 1,0-1,0 0,0-1,2 1,2 1,1-1,0 0,-1 0,1-1,0 0,-1-1,1 0,0 0,-1-1,1 0,-1-1,0 1,0-2,0 1,0-1,2-2,-3-1,0 0,-1-1,0 0,-1 0,1 0,-1-1,-1 0,0 0,0 0,-1-1,0 1,-1-1,0 0,0 1,-1-1,0 0,-1 0,0 0,0 0,-1 0,-2-5,2 8,0-1,-1 1,0 0,0 0,0 0,-1 1,0-1,-1 1,1-1,-1 1,-1 0,1 0,-1 1,0-1,0 1,0 0,-1 1,0-1,0 1,-3-1,-15-7</inkml:trace>
  <inkml:trace contextRef="#ctx0" brushRef="#br0" timeOffset="1134.817">2213 673,'-1'3,"-5"7,1 0,0 0,1 1,0 0,1-1,0 1,1 1,0-1,1 0,0 0,0 1,1-1,1 0,0 0,1 1,0-1,0 0,4 8,-5-16,1-1,0 1,-1-1,1 0,0 0,0 0,0 0,0 0,1 0,-1 0,0-1,1 1,-1-1,1 0,0 1,-1-1,1 0,0-1,0 1,-1 0,1-1,0 0,0 0,0 0,0 0,0 0,-1 0,1-1,0 1,0-1,2-1,87-42,-71 32,123-108,-85 67,-58 54,1-1,-1 0,1 1,-1 0,0-1,1 1,-1 0,0-1,1 1,-1 0,0 0,0 0,0 0,0 0,0 0,0 0,0 1,0-1,0 0,0 1,-1-1,1 0,0 1,-1-1,1 1,-1-1,0 1,0-1,1 1,-1-1,0 1,0-1,0 1,-1-1,1 1,4 12,-3-9,1 1,0-1,0 0,1 0,-1 0,1 0,1 0,-1-1,0 1,1-1,0 0,0 0,0 0,1-1,-1 1,1-1,0 0,0 0,0-1,0 1,0-1,1-1,-1 1,1-1,-1 1,1-1,-1-1,1 1,0-1,-1 0,1-1,0 1,-1-1,6-1,8-6,1 0,-1-1,-1-1,0 0,0-2,-1 0,-1-1,0-1,-1 0,0-1,-1 0,8-13,6-4,-1-1,-2-1,-1-1,-1-1,-3-1,-1-1,-1-1,-3-1,-1 0,-2-1,-1 0,-3 0,-1-1,0-21,-15 4,8 58,-1 0,1-1,-1 1,1 0,-1 0,1 0,-1 0,0 0,1 0,-1 0,0 0,0 0,0 0,1 0,-1 1,0-1,0 0,0 1,-1-1,1 1,0-1,0 1,0-1,0 1,0 0,-1-1,1 1,0 0,0 0,0 0,-1 0,1 0,0 0,0 0,-1 0,1 1,0-1,0 0,0 1,0-1,0 1,-1 0,1-1,0 1,0 0,0 0,-7 5,1 1,-1 0,1 1,0 0,1 0,0 0,0 1,1 0,0 0,1 0,0 1,0-1,1 1,0 0,1 0,-1 7,-6 22,2 0,2 0,1 0,2 1,2-1,2 1,1 0,2-1,7 25,-5-39,1-1,1 0,1 0,1-1,1 0,1-1,9 10,36 41,-57-74,1 0,-1-1,0 1,-1 0,1 0,0 0,0-1,0 1,-1 0,1-1,-1 1,1-1,-1 1,1 0,-1-1,0 1,0-1,0 1,0-1,0 1,0-1,0 1,0-1,-1 1,1-1,-1 1,1-1,-1 1,1 0,-1-1,0 1,1 0,-1 0,0-1,0 1,0 0,0 0,-10-17</inkml:trace>
  <inkml:trace contextRef="#ctx0" brushRef="#br0" timeOffset="1382.366">2721 277,'43'10,"43"7,17 2,-5-3,-9-4,-10-4,-9-4,-12-2,-11-1,-8-1,-1-1,-3 0,-2 0,-2 1,-6-1</inkml:trace>
</inkml:ink>
</file>

<file path=ppt/ink/ink5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02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58 471,'-1'-1,"0"1,0 0,0 0,-1 1,1-1,0 0,0 0,0 1,0-1,0 0,0 1,0-1,0 1,0-1,0 1,0 0,0-1,0 1,0 0,0 0,1-1,-1 1,0 0,1 0,-1 0,0 0,1 0,-1 0,1 0,0 0,-1 0,1 1,0-1,-1 0,1 0,0 0,0 0,0 0,0 1,0-1,1 0,-1 0,0 0,0 0,1 0,-1 0,0 0,1 1,-1 1,-31 311,30-293,9 87,-7-105,0 0,0 0,0 0,0 0,1-1,0 1,-1 0,1-1,0 1,0-1,0 1,1-1,-1 0,0 0,1 0,-1 0,1-1,0 1,0-1,0 1,-1-1,1 0,1 0,-1 0,0-1,0 1,0-1,0 1,0-1,0 0,2-1,12-2,-1-1,1-1,-1-1,-1 0,1-1,-1-1,0-1,-1 0,0 0,0-2,-1 1,0-2,-1 0,-1 0,0-1,0-1,-1 1,2-7,22-20,17-17,-49 57,-1 0,0 0,0 0,1 1,-1-1,0 1,0-1,0 1,1-1,-1 1,0 0,0-1,0 1,0 0,0 0,0 0,0 0,-1 0,1 0,0 0,0 0,-1 0,1 0,-1 0,1 0,-1 1,1-1,-1 0,0 0,0 1,1-1,-1 0,0 1,0-1,0 0,-1 0,1 1,0-1,0 0,-1 0,1 1,0-1,-1 0,0 0,2 7,0 2,1 17,1 0,1 0,1-1,2 0,1 0,9 22,-14-42,0-1,0 0,1 0,0-1,0 1,0-1,0 0,1 0,-1 0,1 0,0-1,0 0,0 0,1 0,-1-1,1 0,-1 0,1 0,0-1,0 1,0-2,0 1,0 0,0-1,0 0,0-1,2 0,5 0,0-1,-1-1,1 0,-1-1,0 0,0-1,0 0,-1-1,0 0,0-1,0 0,4-5,3-3,0-1,-1 0,0-2,-2 0,0 0,-1-2,-1 0,0 0,-2-1,-1-1,0 1,-2-2,0 1,-1-1,-2-1,0 1,-2-1,0 1,-2-1,0 0,-2 0,-1 0,0 1,-2-1,-1 1,-5-14,-4 14,10 41,8 0</inkml:trace>
  <inkml:trace contextRef="#ctx0" brushRef="#br0" timeOffset="4551.952">1384 132,'0'1,"0"-1,-1 1,1-1,0 1,0-1,-1 0,1 1,0-1,-1 1,1-1,-1 0,1 0,0 1,-1-1,1 0,-1 0,1 1,-1-1,1 0,-1 0,1 0,-1 0,1 0,-1 0,1 1,-1-1,1 0,-1-1,1 1,-1 0,1 0,-1 0,1 0,-1 0,1 0,0-1,-1 1,1 0,-1 0,1-1,-1 1,1 0,0-1,-1 1,1 0,0-1,-1 1,1 0,0-1,-1 1,1-1,0 1,0-1,0 1,-1-1,1 1,0 0,0-1,0 1,0-1,0 1,0-1,0 1,0-1,0 1,0-1,0 1,0-1,0 1,1-1,-11 45,8-29,-10 55,4 1,2-1,4 1,6 57,-2-3,-2 136,0-261,1-1,-1 1,1 0,-1-1,1 1,-1 0,1 0,0-1,-1 1,1 0,0 0,-1 0,1 0,-1 0,1 0,0 0,-1 0,1 0,0 0,-1 0,1 0,-1 0,1 1,0-1,-1 0,1 1,-1-1,1 0,-1 1,1-1,-1 0,1 1,-1-1,1 1,-1-1,1 1,-1-1,0 1,1-1,-1 1,0-1,0 1,1 0,-1-1,0 1,0 0,0-1,0 1,0-1,1 1,-1 0,-1-1,1 1,0 0,0-1,0 1,0-1,0 1,0 0,-1-1,1 1,0-1,-1 1,75-129,-57 101,1 1,2 0,0 2,2 0,0 2,2 0,0 1,1 2,16-9,-40 27,1 0,0 0,-1 0,1 0,0 0,0 1,0-1,0 1,0-1,0 1,-1-1,1 1,0 0,0 0,0 0,0 0,0 1,0-1,0 0,0 1,0-1,0 1,0 0,-1 0,1-1,0 1,-1 0,1 1,0-1,-1 0,1 0,-1 1,0-1,1 1,-1-1,0 1,0-1,0 1,0 0,0 0,0-1,-1 1,1 0,0 0,-1 0,0 0,1 0,-1 1,6 17,-1 1,0 0,-2 1,-1-1,0 1,-2-1,-1 22,2 53,3-73,2-5</inkml:trace>
  <inkml:trace contextRef="#ctx0" brushRef="#br0" timeOffset="5437.972">2457 640,'-18'1,"0"0,0 1,0 1,0 1,1 0,-1 1,1 1,0 1,1 1,0 0,0 1,0 0,1 1,1 1,0 1,0 0,1 0,1 1,0 1,1 0,0 1,1 1,-32 76,42-90,-1 1,1 0,0 0,0-1,0 1,0 0,0-1,1 1,-1 0,1-1,0 1,0-1,0 1,0-1,0 1,0-1,0 0,1 1,0-1,-1 0,1 0,0 0,0 0,0-1,0 1,0 0,0-1,1 1,-1-1,0 0,1 0,-1 0,1 0,-1 0,3 0,7 0,0 0,1-1,-1 0,0-1,0 0,0-1,1-1,-2 1,1-2,0 0,-1 0,1-1,-1-1,-1 0,1 0,-1-1,0 0,-1-1,1 0,6-8,5 0,174-158,-150 139,-44 36,0 0,1-1,-1 1,0 0,1 0,-1 0,0 0,0 0,0 1,0-1,0 0,0 0,0 1,-1-1,1 1,0-1,-1 0,1 1,-1-1,1 1,-1 0,0-1,0 1,0-1,0 1,0-1,0 1,0-1,0 1,0 0,-1-1,1 1,-1-1,1 1,-1-1,0 1,0 3,0 1,-1 0,1 0,0 0,1 0,-1 0,1 0,0 0,1 0,-1 0,1 0,0 0,1 0,-1 0,1 0,1 0,-1-1,1 1,0-1,0 0,0 0,1 0,0 0,0-1,0 1,0-1,1 0,0 0,0-1,0 1,0-1,4 2,3-4,0 0,-1-1,1 0,0-1,0 0,-1-1,1 0,-1-1,0 0,0-1,0 0,0-1,0 0,-1 0,0-1,0-1,3-3,11-10,0-1,-2-1,0-1,-2 0,0-2,-2-1,3-7,9-14,-2-2,-2-1,-3-1,-2-1,-2-1,9-40,-21 62,-1 0,-2-1,-1 1,-1-1,-2-29,0 59,1 0,-1 1,0-1,0 1,1-1,-1 0,0 1,0-1,-1 0,1 1,0-1,0 1,-1-1,1 0,-1 1,1-1,-1 1,0 0,0-1,0 1,0-1,0 1,0 0,0 0,0-1,0 1,0 0,-1 0,1 0,0 1,-1-1,1 0,-1 0,1 1,-1-1,1 1,-1-1,1 1,-1-1,0 1,1 0,-1 0,0 0,1 0,-1 0,1 0,-1 1,0-1,1 1,-1-1,1 1,-1-1,1 1,-1 0,1-1,-1 1,1 0,0 0,0 0,-1 0,1 1,0-1,0 0,0 0,0 1,-10 16,1 1,1 0,1 0,0 0,2 1,0 0,1 1,1-1,1 1,0 12,-6 24,2-21,1 0,1 1,3-1,1 1,1 0,2 0,2-1,1 1,8 26,76 176,-127-358,29 89,2 4</inkml:trace>
  <inkml:trace contextRef="#ctx0" brushRef="#br0" timeOffset="5617.02">2767 330,'58'14,"28"5,9-1,-1-3,-13-5,-10-3,-12-8,-7-4,-7-1,-7 0,-9 2</inkml:trace>
</inkml:ink>
</file>

<file path=ppt/ink/ink5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15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512 75,'-8'-8,"0"1,0 0,-1 1,1 0,-2 0,1 1,0 0,-1 1,0 0,0 0,0 1,-1 0,1 1,-1 0,1 1,-1 0,0 1,1 0,-1 0,0 1,1 1,-1 0,1 0,-9 4,3-2,0 1,1 1,0 1,0 0,1 0,-1 2,2 0,-1 0,2 2,-1-1,1 1,1 1,0 0,0 1,2 0,-1 1,1 1,5-9,1 1,0 0,0-1,0 1,1 1,0-1,0 0,1 0,0 1,0-1,1 1,-1-1,2 1,-1-1,1 1,0-1,1 0,0 1,0-1,1 0,-1 0,2 0,-1-1,1 1,0-1,0 0,0 0,1 0,0 0,0-1,1 0,0 0,-1 0,2-1,4 3,0-1,1-1,-1 0,1-1,0-1,0 0,0 0,0-1,0-1,0 0,1 0,-1-1,1-1,-1 0,0-1,0 0,8-3,8-6,0-2,-1 0,-1-2,0-1,-1-1,0-1,-2-1,0-1,11-14,-21 22,-1-1,-1 0,0-1,-1-1,-1 1,0-2,0 1,-2-1,0 0,-1-1,0 1,-2-1,1-6,-5 39,1 0,0 0,2 0,-1 0,2 0,0-1,1 1,1-1,0 0,1-1,0 1,1-1,1-1,0 1,1-2,1 1,0-1,0-1,1 0,0-1,4 2,-14-10,1 0,-1 0,0-1,1 1,0-1,0 1,-1-1,1 0,0 0,0 0,0-1,0 1,0-1,0 1,0-1,0 0,0 0,0 0,0-1,0 1,0-1,0 1,0-1,0 0,0 0,-1-1,4 0,5-10</inkml:trace>
</inkml:ink>
</file>

<file path=ppt/ink/ink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10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215 1,'-18'55,"-127"257,94-226,173-285,-18 27,-102 168,0 0,-1 0,1 1,0-1,1 1,-1-1,1 1,-1 0,1 0,0 0,0 0,1 0,-1 1,0-1,1 1,-1 0,1 0,0 1,0-1,0 1,0-1,0 1,0 0,0 1,0-1,0 1,0 0,1 0,-1 0,0 0,0 1,0 0,0 0,0 0,0 0,0 1,0-1,0 1,7 9,-1 0,-1 0,0 1,-1 0,0 1,0 0,-2 0,1 1,-2-1,0 1,0 1,-2-1,1 0,-2 1,1 15,-3-28,0 1,0-1,0 0,0 1,0-1,-1 0,1 1,-1-1,0 0,0 1,1-1,-1 0,-1 0,1 0,0 0,-1 0,1 0,-1 0,1 0,-1-1,0 1,0 0,1-1,-1 0,0 1,-1-1,1 0,0 0,0 0,0 0,-1-1,1 1,0 0,-1-1,1 0,-1 0,-1 0,-91-10,-60-23,131 26</inkml:trace>
</inkml:ink>
</file>

<file path=ppt/ink/ink5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16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0 155,'399'0,"-206"25,-95-5,-97-19,-1-1,1 1,-1-1,1 0,0 1,-1-1,1 0,0 0,-1 0,1 1,-1-1,1 0,0 0,-1 0,1 0,0 0,-1 0,1 0,0 0,-1 0,1-1,0 1,-1 0,1 0,0 0,-1-1,1 1,-1 0,1-1,-1 1,1-1,-1 1,1 0,-1-1,1 1,-1-1,1 1,-1-1,0 0,1 1,-1-1,0 1,1-1,-1 0,0 1,0-1,0 0,0 1,0-1,0 0,0 1,0-1,0 0,0 1,0-1,0 0,0 1,0-1,0 1,-1-1,1 0,0 1,-1-1,1 1,0-1,-1 0,1 1,0-1,-1 1,0-1,-30-38,-61-25,-15 3,108 61,-1-1,0 1,1 0,-1 0,0 0,0 0,1 0,-1 0,0-1,0 1,1 0,-1 0,0 0,0-1,1 1,-1 0,0 0,0-1,0 1,0 0,1 0,-1-1,0 1,0 0,0-1,0 1,0 0,0-1,0 1,0 0,0 0,0-1,0 1,0 0,0-1,0 1,0 0,0-1,0 1,0 0,0 0,-1-1,1 1,0 0,0-1,0 1,-1 0,16 2</inkml:trace>
</inkml:ink>
</file>

<file path=ppt/ink/ink5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16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1 672,'537'0,"-486"-5,-33-1</inkml:trace>
  <inkml:trace contextRef="#ctx0" brushRef="#br0" timeOffset="268.138">1 869,'24'9,"32"0,15-4,7-1,-7-2,-9-1,-12-5,-8-3,-8 0,-3 2,-4 1,-5 1</inkml:trace>
  <inkml:trace contextRef="#ctx0" brushRef="#br0" timeOffset="1338.039">1411 502,'-23'6,"1"0,-1 2,1 1,1 0,0 2,0 0,1 2,1 0,0 1,0 1,2 0,-15 18,28-30,1 1,0 1,0-1,0 0,0 1,1-1,0 1,0 0,0 0,1 0,-1 0,1 0,1 0,-1 0,0 0,1 1,0-1,1 0,-1 0,1 0,0 0,0 0,0 0,1 0,0 0,0 0,0 0,1-1,-1 1,1-1,0 0,0 0,1 0,-1 0,1 0,0-1,0 1,0-1,0 0,3 1,-1 1,1-1,0 0,0 0,0 0,1-1,-1 0,1 0,-1-1,1 0,0-1,0 1,0-1,0-1,0 0,0 0,0 0,0-1,0 0,0-1,0 0,0 0,-1-1,1 0,-1 0,0 0,0-1,2-2,7-4,-2-1,0-1,0 0,-1 0,-1-2,0 0,-1 0,0-1,-1 0,-1-1,0 0,-1 0,0-4,3-8,-2 0,0-1,-2 0,-1-1,-2 1,0-1,-3 0,0 0,-2 0,-1 0,-4-21,-33-65,37 113,1 0,-1 0,1 0,-1 0,0 0,0 1,0-1,-1 1,1-1,0 1,-1 0,0-1,0 2,1-1,-1 0,0 0,0 1,-1 0,1-1,0 1,0 0,-1 1,1-1,0 1,-1-1,1 1,-1 0,1 0,0 0,-1 1,1-1,0 1,-2 0,-2 5,0-1,1 1,0 0,0 0,1 0,-1 1,2 0,-1 0,1 0,0 1,0-1,1 1,0 0,0 0,1 0,0 1,0-1,1 0,0 1,1-1,0 1,0-1,1 3,1 9,1 0,2 0,-1-1,2 1,1-1,0 0,1-1,1 0,1 0,1-1,0 0,1-1,1 1,220 258,-201-258,-16-16</inkml:trace>
  <inkml:trace contextRef="#ctx0" brushRef="#br0" timeOffset="1786.111">2061 474,'11'45,"3"7,-2 1,-3 0,-2 1,-2 3,6 5,14-94,0-24,-3-2,-1 0,11-60,-24 91,0 3</inkml:trace>
  <inkml:trace contextRef="#ctx0" brushRef="#br0" timeOffset="2319.853">1891 192,'92'-14,"0"4,0 5,77 5,-192-17,9 11,1 0,1-1,-1-1,1 0,0 0,1-1,0 0,1-1,-1-1,2 1,0-2,-5-7,2-4</inkml:trace>
  <inkml:trace contextRef="#ctx0" brushRef="#br0" timeOffset="2836.477">989 954,'140'8,"1"-7,19-6,-136 4,597-32,-435 34,-161-1</inkml:trace>
  <inkml:trace contextRef="#ctx0" brushRef="#br0" timeOffset="3442.238">1411 1265,'-18'9,"0"1,0 1,1 1,0 1,1 0,1 1,0 1,1 0,1 1,0 0,1 1,1 1,1 0,-1 1,10-16,0 0,0 0,0 0,0 0,1 0,-1 1,1-1,0 0,0 0,0 0,0 0,1 1,-1-1,1 0,0 0,0 0,0 0,0 0,0 0,1 0,-1 0,1-1,0 1,0 0,0-1,0 0,0 1,0-1,1 0,-1 0,1 0,0 0,-1-1,1 1,0-1,1 1,3 1,1 0,0-1,0 1,0-2,0 1,0-1,0 0,1 0,-1-1,0-1,0 1,1-1,5-2,20-8,0-1,0-2,-1-2,-1 0,-1-3,0 0,-1-2,6-8,-22 19,-1-1,0-1,-1 0,0-1,-1-1,0 1,-1-2,-1 1,0-1,-1-1,-1 0,0 0,-1 0,-1-1,-1 1,0-1,-1-1,-1 1,0 0,-1 0,-1-1,-1 1,-1-1,0 1,-1 0,-2-6,4 18,0 0,-1 0,1 0,-1 0,0 0,0 1,-1-1,1 0,-1 1,0 0,0 0,-1 0,1 0,-1 0,0 1,0-1,0 1,0 0,-1 1,1-1,-1 1,1-1,-1 1,0 1,0-1,0 1,0 0,0 0,0 0,-1 1,1-1,0 1,0 1,0-1,0 1,-1 0,1 0,0 0,0 1,1 0,-1 0,0 0,0 0,-2 3,-3 5,0 1,1 0,1 1,0 0,0 0,2 1,-1 0,1 0,1 0,0 1,1 0,1 0,0 0,1 0,0 0,1 1,1-1,0 0,1 1,1-1,0 0,1 1,0-1,1-1,1 1,2 4,4 6,0-1,2 0,0 0,2-2,0 0,1 0,2-1,0-1,1-1,4 2,11 1,-21-17</inkml:trace>
  <inkml:trace contextRef="#ctx0" brushRef="#br0" timeOffset="3816.394">2258 982,'-16'88,"-3"-1,-4-1,-22 48,23-69,5 32,17-94,0 0,0 0,0-1,1 1,-1 0,1 0,0-1,0 1,0-1,0 1,0-1,0 1,1-1,-1 0,1 1,0-1,0 0,0 0,0 0,0-1,0 1,0 0,0-1,1 1,-1-1,1 0,-1 0,1 0,-1 0,1 0,0 0,-1-1,2 1,16 0,1 0,0-2,-1 0,1-1,-1-1,0 0,0-2,16-6,5-11,-29 8</inkml:trace>
  <inkml:trace contextRef="#ctx0" brushRef="#br0" timeOffset="4069.167">1976 1236,'39'0,"26"0,12 0,-1 0,-11 0,-10 0,-15 0</inkml:trace>
</inkml:ink>
</file>

<file path=ppt/ink/ink5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23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0 176,'10'-14,"2"0,-1 0,1 2,1-1,0 2,1 0,0 0,1 1,0 1,0 0,1 2,0-1,1 2,0 0,0 1,0 1,0 0,0 2,1 0,0 0,-10 1,-1 1,1 0,0 0,-1 0,1 1,0 0,-1 0,1 1,-1 0,1 1,-1-1,0 1,0 1,0-1,-1 1,1 0,-1 1,0 0,0 0,0 0,-1 1,0-1,0 1,0 0,-1 1,0-1,0 1,0 0,-1 0,2 7,-5 1,0-1,-2 0,1 0,-2 0,0-1,-1 1,0-1,-1 1,0-1,-1 0,-1-1,0 0,-1 0,0 0,0-1,-6 5,-86 101,75-92,1 0,2 2,1 1,1 1,1 1,-13 28,6 76,21-116</inkml:trace>
  <inkml:trace contextRef="#ctx0" brushRef="#br0" timeOffset="255.209">706 965,'-38'39,"-28"26,-6 8,8-4,10-14,15-12,9-12,10-7,3-8,4-7</inkml:trace>
  <inkml:trace contextRef="#ctx0" brushRef="#br0" timeOffset="501.195">283 1051,'24'24,"17"22,2 8,-1-5,-4-6,-2-5,-4-5,-2-8,-1-3,-1-6,0-5,-1 0,-4-1</inkml:trace>
</inkml:ink>
</file>

<file path=ppt/ink/ink5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30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433 142,'27'80,"-22"-49,6 31,-2 0,-4 1,-2-1,-3 1,-5 31,4-75,-1 0,-1 0,0 0,-2 0,0-1,-1 0,-1 0,0 0,-2-1,0 0,-1-1,0 0,-1 0,-1-1,-1-1,0 0,-1-1,0 0,-1-1,0-1,-1 0,0-1,-1-1,0 0,-1-1,1-1,-1-1,-1 0,1-2,-7 1,20-4,0-1,-1 1,1-1,-1 0,1-1,0 1,-1-1,1 0,0-1,-1 1,1-1,0 0,0 0,0-1,1 1,-1-1,1 0,-1-1,-3-2,-10-13</inkml:trace>
  <inkml:trace contextRef="#ctx0" brushRef="#br0" timeOffset="256.949">66 86,'48'0,"49"-5,18-1,-1-5,-10 0,-14 2,-12 2,-9-3,-13 1,-10 2,-9 2,-5 1,-4 3,-6 5,-2 2,-5 1</inkml:trace>
  <inkml:trace contextRef="#ctx0" brushRef="#br0" timeOffset="1784.15">828 763,'25'60,"-23"-50,1-1,-1 0,2 1,-1-1,1-1,0 1,1-1,0 1,1-1,0-1,0 1,0-1,1 0,0 0,0-1,1 0,0 0,0-1,0 0,1 0,-1-1,8 2,-6-7,1 0,-1-1,0 0,0-1,0 0,0-1,0 0,0 0,-1-1,0 0,0-1,-1 0,1 0,-1-1,0 0,-1-1,3-3,-6 7,132-133,-113 116,-9 38,-15-11,1 0,-1 1,1-1,0 0,0 0,1 1,0-1,0 0,1 0,-1 0,1 0,1 0,-1-1,1 1,0 0,0-1,0 0,1 0,0 0,0 0,0-1,1 1,-1-1,1 0,0-1,0 1,1-1,-1 0,1 0,-1 0,1-1,0 0,3 1,4-5,-1 0,0-1,0-1,0 1,0-2,-1 0,1 0,-1-1,-1 0,1-1,-1 0,0-1,-1 0,0-1,0 0,0 0,-1-1,5-9,78-67,-85 82,82-46,-86 49,1 0,-1 0,1 0,-1 1,1-1,-1 0,1 1,0 0,-1 0,1 0,0 0,-1 0,1 1,0-1,-1 1,1-1,-1 1,1 0,-1 0,1 0,-1 0,0 1,1-1,-1 1,0-1,0 1,0 0,0 0,0 0,-1 0,1 0,0 0,-1 0,0 1,1-1,1 4,-1 0,1 1,-1-1,0 1,0-1,-1 1,0 0,0-1,-1 1,0 0,0-1,0 1,-1 0,0 0,0-1,-1 1,0-1,0 1,0-1,-1 0,0 0,0 0,-1 0,1 0,-1-1,-1 0,1 0,-1 0,0 0,0-1,0 1,-1-1,-90 35,96-38,1 0,-1 0,1 0,-1 0,1-1,0 1,0 0,-1 0,1-1,0 1,0 0,0-1,0 1,0-1,0 1,0-1,0 0,0 1,0-1,0 0,0 0,0 1,0-1,0 0,0 0,0 0,0 0,0-1,0 1,0 0,1 0,-1-1,0 1,0 0,-1-1,1 1,1-1,37-2,0-1,0-2,-1-2,28-10,-52 15,13-5,1-1,-1-2,-1-1,0-1,-1-1,0-1,-1-1,-1-1,0-1,-1-1,-1-1,-1-1,-1-1,-1 0,-1-2,-1 0,-1-1,4-11,0 2,-1-2,-1 0,-3-1,0 0,-3-1,7-38,-18 29,0 46,0 0,0 0,0 1,0-1,0 0,0 0,0 1,0-1,-1 0,1 0,0 1,0-1,0 0,-1 1,1-1,-1 0,1 1,0-1,-1 1,1-1,-1 0,1 1,-1-1,1 1,-1-1,0 1,1 0,-1-1,0 1,1 0,-1-1,0 1,1 0,-1 0,0-1,0 1,1 0,-1 0,0 0,0 0,1 0,-1 0,0 0,1 0,-1 1,0-1,0 0,1 0,-1 1,0-1,1 0,-1 1,0-1,1 0,-1 1,1-1,-1 1,0 0,-7 8,1 0,-1 1,2-1,-1 2,1-1,1 1,0-1,1 2,0-1,0 0,1 1,-1 9,-2 17,1 1,3 0,0 0,3-1,2 6,-1 36,0-57,1-1,1 1,1-1,1 0,1 0,1-1,0 0,2 0,11 17,-21-37,0 0,0-1,0 1,0 0,0 0,0-1,0 1,0 0,0 0,0-1,1 1,-1 0,0 0,0-1,1 1,-1 0,1-1,-1 1,0 0,1-1,-1 1,1-1,0 1,-1-1,1 1,-1-1,1 1,0-1,-1 0,1 1,0-1,-1 0,1 1,0-1,0 0,-1 0,1 0,0 0,0 0,-1 0,1 0,0 0,0 0,-1 0,1 0,0 0,0 0,-1-1,1 1,0 0,0-1,-1 1,1 0,0-1,-1 1,1-1,-1 1,1-1,-1 1,1-1,-1 1,1-1,-1 0,1 1,-1-1,0 0,1 0,1-14,-1-1,0 1,-2-1,1 0,-2 1,0-1,-1 1,0 0,-1 0,-1 0,-1 0,0 1,0 0,-5-6,-1-9,7 15,-1 0,0 0,-1 1,-1-1,0 2,0-1,-1 1,-1 0,0 1,-1 0,0 1,-1 0,0 1,0 0,-1 1,0 0,0 1,-4-1,17 8,1 1,-1-1,0 1,0-1,0 1,0-1,0 1,0-1,0 1,0-1,0 1,-1-1,1 1,0-1,0 1,0-1,0 1,-1-1,1 1,0-1,-1 0,1 1,0-1,-1 0,1 1,0-1,-1 1,59 12,0-2,0-3,1-2,0-3,20-3,91-1,-145 1</inkml:trace>
</inkml:ink>
</file>

<file path=ppt/ink/ink5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38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307 417,'-169'277,"72"-105,68-135,28-38,1 1,-1 0,0 0,1-1,-1 1,1 0,-1-1,0 1,1-1,-1 1,1-1,-1 1,1-1,-1 1,1-1,0 0,-1 1,1-1,0 1,-1-1,1 0,0 1,0-1,0 0,0 0,-1 1,1-1,0 0,0 1,0-1,1 0,-1 1,0-1,0 0,0 0,0 1,1-1,-1 0,0 1,0-1,1 1,-1-1,1 0,-1 1,0-1,1 1,-1-1,1 0,15-38,1 1,1 1,2 0,2 1,4-2,3-2,2 1,1 1,2 2,2 2,36-28,-72 61,0 1,1-1,-1 0,1 0,-1 1,1-1,-1 0,1 1,0-1,-1 0,1 1,0-1,-1 1,1-1,0 1,0-1,0 1,-1 0,1-1,0 1,0 0,0 0,0 0,0 0,-1-1,1 1,0 0,0 0,0 1,0-1,0 0,0 0,0 0,-1 1,1-1,0 0,0 1,0-1,-1 1,1-1,0 1,0-1,-1 1,1-1,-1 1,1 0,0-1,-1 1,1 0,-1-1,1 1,-1 0,0 0,1 0,-1-1,0 1,0 0,1 0,-1 0,0 0,0 0,0 0,0 0,0-1,0 1,0 0,0 0,-1 0,1 0,0 0,0 75,-2-66,0 1,2-1,-1 0,1 1,0-1,1 1,1-1,-1 0,2 1,-1-1,1 0,1 0,0-1,0 1,1-1,0 0,1 0,0 0,7 7,-9-11,1-1,0 1,0-1,0 0,0 0,1-1,0 1,-1-1,1 0,0-1,1 0,-1 0,0 0,1 0,-1-1,1 0,-1-1,1 0,-1 0,1 0,-1 0,1-1,-1 0,1-1,-1 1,0-1,1-1,8-5,1-1,-1 0,-1-2,0 1,0-2,-1 0,-1-1,0 0,-1 0,0-1,-1-1,0 0,-2 0,1-1,-2 0,0 0,-1-1,-3 9,0 0,0 0,0 0,-1 0,0 0,-1 0,0 0,0-1,-1 1,0 0,0-1,-1-1,0 9,1 0,0 0,0 0,0 0,-1 1,1-1,-1 0,1 0,0 1,-1-1,1 0,-1 1,0-1,1 1,-1-1,0 0,1 1,-1-1,0 1,1 0,-1-1,0 1,0-1,1 1,-1 0,0 0,0 0,0-1,0 1,1 0,-1 0,0 0,0 0,0 0,0 0,0 1,1-1,-1 0,0 0,0 1,0-1,1 0,-1 1,0-1,0 1,1-1,-1 1,0-1,1 1,-1-1,1 1,-1 0,1-1,-1 1,1 0,-1-1,1 1,0 0,-1 0,1 0,0-1,-1 1,1 0,-8 15</inkml:trace>
  <inkml:trace contextRef="#ctx0" brushRef="#br0" timeOffset="402.763">1097 644,'7'2,"0"0,0 0,1 0,-1-1,0 0,1 0,-1-1,1 0,-1 0,1 0,-1-1,0-1,1 1,-1-1,0 0,0-1,0 0,0 0,-1 0,1-1,-1 0,0 0,0-1,0 0,0 0,-1 0,0 0,0-1,-1 0,1 0,-1 0,0-1,-1 1,0-1,0 0,0 0,-1 0,0 0,0-1,-1-4,0 10,-1 0,0-1,0 1,-1-1,1 1,0-1,-1 1,0 0,1-1,-1 1,0 0,0 0,0-1,0 1,-1 0,1 0,-1 0,1 1,-1-1,0 0,0 0,1 1,-1-1,0 1,0 0,-1-1,1 1,0 0,0 0,0 1,-1-1,1 0,-1 1,1-1,0 1,-1 0,1 0,-1 0,1 0,-1 0,1 0,-2 1,-101 29,94-24,1 0,0 0,0 1,0 0,1 1,0 0,1 0,0 1,0 0,1 1,0 0,0 0,1 1,3-6,0 1,0-1,1 0,0 0,0 1,1 0,0-1,0 1,0 0,0-1,1 1,0 0,0 0,1-1,-1 1,1 0,1-1,-1 1,1 0,0-1,0 0,0 1,1-1,0 0,0 0,0-1,4 5,1 0,0-1,1 0,1 0,-1 0,1-1,1-1,-1 0,1 0,0-1,0 0,1-1,-1-1,1 0,0 0,0-1,0 0,0-1,0-1,0 0,1 0,-1-1,0-1,0 0,1-1,66-18,-61 12</inkml:trace>
  <inkml:trace contextRef="#ctx0" brushRef="#br0" timeOffset="839.363">1605 615,'13'8,"1"-1,0 0,0-1,1-1,-1 0,1 0,1-2,-1 0,0-1,1 0,-1-1,1-1,11-1,-21 0,1-1,-1 1,0-1,0-1,0 1,0-1,0 0,0 0,-1 0,1-1,-1 0,0 0,0-1,0 1,-1-1,0 0,0 0,0 0,0-1,-1 1,0-1,0 0,-1 0,1 0,-1-1,0 1,-1 0,0-1,0 1,0-1,-1-1,0 6,-1-1,1 1,-1 0,0 0,1-1,-1 1,0 0,-1 0,1 0,0 0,0 0,-1 0,1 0,-1 0,0 1,0-1,1 1,-1-1,0 1,0 0,0-1,-1 1,1 0,0 0,0 1,0-1,-1 0,1 1,-1-1,1 1,0 0,-1 0,-1 0,-79 19,73-14,0 0,1 1,-1 0,1 0,1 1,-1 0,1 1,0 0,1 0,0 0,0 1,1 0,0 1,0-1,1 1,1 0,0 0,0 1,1 0,0-1,1 1,0 0,0 0,2 0,-1 0,1 0,2 9,-1-16,0 1,0-1,1 0,0 0,0 1,0-1,0 0,1-1,-1 1,1 0,0-1,0 0,1 1,-1-1,1-1,-1 1,1 0,0-1,0 0,0 0,0 0,0 0,1-1,-1 1,0-1,1 0,-1-1,3 1,3 0,1-1,0 0,0-1,0 0,0-1,0 0,-1 0,1-1,-1-1,0 0,4-2,269-133,-258 126</inkml:trace>
  <inkml:trace contextRef="#ctx0" brushRef="#br0" timeOffset="1289.907">2339 474,'-22'18,"1"0,0 2,2 1,0 0,2 1,0 1,1 0,2 2,-1 2,13-23,0 1,0-1,0 1,0 0,1 0,0 0,0 0,0 0,1 0,0 0,0 0,0 0,0 0,1 0,0 0,0 0,0 0,1 0,-1 0,1 0,0-1,1 1,-1-1,1 0,0 1,0-1,0 0,0-1,1 1,0-1,0 1,0-1,0 0,0-1,0 1,1-1,0 1,-1-1,1-1,0 1,3 0,2 0,0 0,0 0,0-1,0-1,1 1,-1-2,0 1,1-2,-1 1,0-1,0-1,0 0,-1 0,1-1,-1 0,1-1,-1 0,-1 0,7-6,16-12,-2-2,-1-1,-1-1,16-21,-23 24,0-1,-2-1,-1-1,-1 0,-1-1,-2 0,-1-1,-1-1,1-7,-7 22,-2 0,1-1,-2 1,0-1,-1 1,0-1,-1 1,-1-1,-1 1,0-1,-1 1,0 0,-1 0,-1 0,0 0,-2 1,1 0,-2 0,-4-6,9 14,-1 0,0 0,-1 0,1 1,-1 0,0 0,0 0,-1 0,1 1,-1 0,0 0,0 1,-1-1,1 2,-1-1,1 0,-1 1,0 1,0-1,0 1,0 0,0 0,0 1,0 0,0 0,0 1,0 0,0 0,0 1,0 0,0 0,0 0,-1 3,0-1,0 1,1 1,0-1,-1 1,2 1,-1-1,1 1,0 0,0 1,1-1,0 1,1 0,-1 0,2 1,-1-1,1 1,0 0,1 0,0 0,0 0,1 0,0 7,0 6,1 0,1 1,1-1,1 0,1 0,0 0,2 0,1-1,4 9,7 8,2 0,1-2,2 0,1-2,2 0,1-2,2-1,1-1,1-2,2-1,0-1,2-2,1-2,19 9,68 7,-99-36</inkml:trace>
</inkml:ink>
</file>

<file path=ppt/ink/ink5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0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3,'1'-1,"-1"1,0 0,1 0,-1-1,1 1,-1 0,1 0,-1 0,1 0,-1 0,1 0,-1 0,1 0,-1 0,1 0,-1 0,1 0,-1 0,1 0,-1 0,1 0,-1 0,1 1,-1-1,1 0,-1 0,0 1,1-1,-1 0,1 1,-1-1,0 0,1 1,-1-1,0 1,0-1,1 0,-1 1,0-1,0 1,1-1,-1 1,0-1,0 1,0-1,0 1,0-1,0 1,0-1,0 1,0-1,0 1,0-1,0 1,0-1,0 1,0-1,4 20,0 0,-2 0,0 0,-1 0,-1 0,-1 1,0-1,-2 0,0 0,-3 7,-8 75,-16 285,28-126,-8-227,4-29</inkml:trace>
</inkml:ink>
</file>

<file path=ppt/ink/ink5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0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89,'43'-14,"34"-5,8 0,-5 4,-12 5,-12 3,-12 4,-7 1,-6 2,-3 1,-2 0,0 0,-5-1</inkml:trace>
</inkml:ink>
</file>

<file path=ppt/ink/ink5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0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0,'-9'13,"0"0,2 0,0 1,0 0,1 0,1 0,0 1,1 0,1 0,0 0,1 0,1 1,0-1,1 1,1 0,0-12,0 0,0 0,1 1,0-2,0 1,0 0,0 0,1-1,-1 1,1-1,0 0,0 1,0-1,1-1,-1 1,1 0,-1-1,1 0,0 0,0 0,0 0,0-1,0 1,0-1,1 0,-1 0,0-1,0 1,1-1,-1 0,1 0,-1-1,0 1,0-1,1 0,-1 0,0 0,0-1,0 1,0-1,0 0,3-2,0 1,0 0,0 0,0-1,0 0,-1 0,0 0,0-1,0 0,0 0,-1-1,0 1,0-1,0 0,-1-1,0 1,0-1,0 0,-1 0,0 0,-1 0,0-1,0 1,0 0,-1-1,0 0,0 1,-1-1,0-7,-2 9,0 1,1-1,-2 1,1 0,-1 0,1 0,-1 0,-1 0,1 1,-1-1,1 1,-1 0,-1 0,1 0,-1 1,1 0,-1-1,0 2,0-1,0 0,0 1,-1 0,1 0,-1 1,1 0,-1 0,-4-1,-21-6</inkml:trace>
</inkml:ink>
</file>

<file path=ppt/ink/ink5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1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1,'-27'73,"7"48,20-117,0-1,1 1,-1-1,1 1,0-1,-1 1,2-1,-1 1,0-1,1 0,-1 0,1 1,0-1,0 0,0-1,1 1,-1 0,1-1,-1 1,1-1,0 0,0 0,0 0,0 0,0 0,1-1,-1 1,0-1,1 0,-1 0,1 0,2 0,5-2,0 1,0-2,0 1,0-2,-1 1,1-1,-1-1,0 0,0 0,0-1,0 0,-1-1,0 0,0-1,-1 0,1 0,3-5,8-4,88-88,-107 102,1 1,-1 0,0 0,1 0,-1 0,1 0,-1 0,1 0,0 1,-1-1,1 1,0-1,-1 1,1-1,0 1,0 0,0 0,-1 0,1 0,0 0,0 0,-1 0,1 1,0-1,0 1,-1-1,1 1,0 0,-1 0,1-1,-1 1,1 0,-1 0,1 1,-1-1,0 0,1 1,38 61,-30-44,64 67,-71-83,0-1,0 1,1-1,-1 0,1 1,-1-2,1 1,0 0,0-1,0 1,0-1,0 0,0-1,0 1,0-1,0 0,0 0,0 0,0 0,1-1,-1 1,0-1,0 0,0 0,3-2,3-5,1 0,-2 0,1-1,-1-1,0 1,-1-2,0 1,-1-1,0 0,0 0,-1-1,-1 0,0 0,-1-1,0 1,0-2,4-11</inkml:trace>
</inkml:ink>
</file>

<file path=ppt/ink/ink5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6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0,'11'168,"-2"-110,-3 0,-3 0,-3 57,0-74,-1-15,-2-1,0 1,-1-1,-2 0,0-1,-10 24,-14 25,16-105,41-64,-15 67,-4 8</inkml:trace>
  <inkml:trace contextRef="#ctx0" brushRef="#br0" timeOffset="334.742">366 170,'-233'219,"230"-217,0 0,0 1,0-1,0 1,1 0,-1 0,1-1,0 2,0-1,0 0,0 0,0 1,1-1,0 0,0 1,0 0,0-1,0 1,1 0,-1-1,1 1,0 0,0 0,0-1,1 1,0 0,-1-1,1 1,0 0,1-1,-1 1,1-1,-1 0,1 1,0-1,0 0,0 0,1 0,0 0,126 84,-16 45,-99-119</inkml:trace>
</inkml:ink>
</file>

<file path=ppt/ink/ink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10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13,'-14'10,"-5"8,5 0,11-2,10-4,8-5,3-7,2-4,-2-6,-4-7,-9 0,-6-1,-7 1,-3 9,6 6,4 8,2 2</inkml:trace>
</inkml:ink>
</file>

<file path=ppt/ink/ink5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5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261 206,'-1'-4,"1"-1,-1 1,1-1,-1 1,-1-1,1 1,-1 0,1 0,-1-1,0 1,-1 1,1-1,-1 0,0 0,0 1,0 0,0-1,0 1,-1 0,1 1,-1-1,0 1,0-1,0 1,0 0,0 1,-1-1,1 1,0 0,-1 0,1 0,-1 0,-3 1,-1 2,1 1,-1 0,1 0,0 1,0 0,0 0,0 1,1 0,0 0,0 1,0 0,1 0,-1 1,2-1,-1 1,1 1,0-1,0 1,1 0,0 0,1 0,-1 1,2-1,-1 1,1 1,1-4,0 0,0 0,0 0,1 0,0 0,1 0,-1-1,1 1,0 0,1 0,-1 0,1-1,0 1,1 0,-1-1,1 0,0 0,0 0,1 0,-1 0,1-1,0 1,1-1,-1 0,1 0,0-1,0 1,0-1,0 0,0-1,1 1,-1-1,1 0,-1 0,1-1,3 1,0 0,0-1,0 0,0 0,0-1,1 0,-1 0,0-1,0-1,0 1,0-2,-1 1,1-1,0 0,-1-1,0 0,0 0,0-1,0 0,-1 0,0-1,0 0,0 0,-1-1,0 1,0-2,-3 4,0-1,0 0,-1 0,0 0,0 0,0 0,0-1,-1 1,0-1,0 1,0-1,-1 1,0-1,0 1,0-1,-1 1,1-1,-1 1,-1-1,1 1,-1-1,0 1,0 0,-1 0,1 0,-1 0,0 1,-1-1,1 1,-1 0,0 0,0 0,0 0,0 1,-1-1,1 1,-1 0,0 0,0 1,0 0,-3-1,-19 2,2 4</inkml:trace>
  <inkml:trace contextRef="#ctx0" brushRef="#br0" timeOffset="465.459">571 206,'0'174,"22"-223,7-28,-19 45,1 1,2 1,1 0,1 0,1 2,18-22,-33 48,0 0,0 1,0-1,0 1,0 0,1-1,-1 1,1 0,-1 0,1 0,-1 0,1 0,0 0,-1 0,1 0,0 1,0-1,0 1,-1-1,1 1,0 0,0 0,0-1,0 1,0 1,0-1,-1 0,1 0,0 1,0-1,0 1,0-1,-1 1,1 0,0 0,-1 0,1 0,-1 0,1 0,-1 0,1 1,-1-1,0 0,1 1,-1-1,0 1,0 0,0-1,0 1,-1 0,1-1,0 1,-1 0,1 0,-1 0,1 0,-1 0,16 70,-9-53</inkml:trace>
</inkml:ink>
</file>

<file path=ppt/ink/ink5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8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149 648,'-9'3,"0"1,1-1,-1 2,1-1,0 1,1 1,-1-1,1 1,0 0,0 1,1 0,-1 0,2 0,-1 1,1 0,0 0,-3 8,5-10,0-1,1 0,0 1,0-1,0 1,0 0,1 0,0 0,1 0,-1 0,1 0,0 0,0-1,1 1,0 0,0 0,0 0,1 0,0-1,0 1,0-1,1 1,0-1,0 0,0 0,0 0,1 0,2 1,-1-1,1-1,0 0,0 0,0-1,0 0,1 0,-1 0,1-1,0 0,-1 0,1 0,0-1,0 0,0-1,0 0,0 0,0 0,0-1,0 0,0 0,0-1,5-1,2-1,-1 0,0-1,0-1,0 0,0-1,-1 0,0-1,-1 0,1-1,8-8,-15 13,-1-1,1 1,0-1,-1 1,0-1,0-1,-1 1,1 0,-1-1,0 0,-1 0,1 0,-1 0,0 0,-1 0,0 0,0-1,0 1,0-1,-1 1,0 0,-1-1,1 1,-1-1,0 1,-1 0,0 0,0 0,0 0,-1 0,1 0,-1 0,-3-3,0 3,0 1,0-1,0 1,-1 1,1-1,-1 1,0 0,0 1,-1-1,1 2,-1-1,0 1,1 0,-1 0,0 1,0 0,0 1,0 0,0 0,0 0,0 1,0 1,0-1,0 1,0 0,1 1,-1 0,1 0,0 1,0 0,0 0,0 0,1 1,-1 0,1 1,1-1,-1 1,1 0,0 0,0 1,1 0,-1-1,2 2,-4 4,1 13</inkml:trace>
  <inkml:trace contextRef="#ctx0" brushRef="#br0" timeOffset="679.519">685 705,'-6'7,"0"1,1 0,0 0,0 1,1-1,0 1,0 0,1 1,0-1,0 0,1 1,1 0,0-1,0 1,1 0,0 3,1-10,-1 0,2-1,-1 1,0 0,0-1,1 0,-1 1,1-1,0 0,0 0,0 1,0-2,0 1,0 0,0 0,1-1,-1 1,0-1,1 1,0-1,-1 0,1 0,0-1,-1 1,1 0,0-1,0 0,0 1,0-1,-1 0,3-1,89-13,-72 3,-1 0,1-1,-2-1,0-1,-1-1,0-1,-1 0,-1-2,6-7,7-5,-30 30,1-1,-1 1,1-1,0 1,-1-1,1 1,0-1,0 1,-1-1,1 1,0 0,0-1,-1 1,1 0,0 0,0 0,0 0,0-1,-1 1,1 0,0 0,0 1,0-1,0 0,-1 0,1 0,0 1,0-1,0 0,-1 0,1 1,0-1,-1 1,1-1,0 1,-1-1,1 1,0-1,-1 1,1 0,-1-1,1 1,-1 0,1 0,-1-1,0 1,1 0,-1 0,0-1,0 1,0 0,1 0,-1 0,0 0,0-1,0 1,0 0,0 0,0 0,-1 0,1-1,0 1,0 0,-1 0,1 0,0-1,-1 1,1 0,4 16,-1-10,1-1,0 1,0-1,1 0,0-1,0 1,0-1,1 0,-1 0,1-1,0 1,1-1,-1-1,1 1,0-1,0 0,0-1,0 1,0-2,0 1,1-1,-1 0,1 0,-1-1,0 0,1 0,-1-1,1 0,-1 0,0-1,1 0,-1 0,0-1,0 0,-1 0,1 0,-1-1,1 0,-1 0,1-2,23-23,-1 0,-2-2,-1-1,-1-1,-2-1,-2-2,-1 0,-1 0,-2-2,-2 0,-2-1,8-39,-11 45,-1 0,-2-1,-2 0,-1-1,-2 1,-1 0,-3-27,2 62,-1-1,1 1,-1 0,1-1,-1 1,0 0,0-1,1 1,-1-1,0 1,0-1,1 0,-1 1,0-1,0 0,0 1,0-1,0 0,1 0,-1 0,0 0,0 0,0 0,0 0,0 0,0 0,0-1,1 1,-1 0,0 0,0-1,0 1,0-1,1 1,-1 0,0-1,0 0,1 1,-1-1,0 1,1-1,-1 0,1 1,-1-1,1 0,-1 0,1 1,0-1,-1 0,1 0,0 0,-1 0,1 0,0 1,0-1,0 0,0 0,0 0,0 0,0 0,0 0,0 0,0 1,1-1,-1 0,0 0,1 0,-1 0,0 1,1-1,-11 21,2 1,0 1,1-1,1 1,1 0,1 1,1-1,1 1,1 0,2 20,1 318,25-164,-19-165,-6-29,-1 0,1 0,-1-1,0 1,0 0,0 0,0 0,-1 0,1 0,-1 1,0-1,1 0,-2 0,1 0,0 0,-1 0,1 0,-1 0,0 0,0 0,0 0,0 0,-1 0,1 0,-1-1,1 1,-1-1,0 1,0-1,0 0,-1 0,1 1,-1-1,-13 5</inkml:trace>
  <inkml:trace contextRef="#ctx0" brushRef="#br0" timeOffset="935.201">1164 451,'44'0,"37"-5,16-6,-5-2,-8 2,-9 3,-12-3,-12 2,-10 1,-7 3,-5 2,-2 1,-1 1,-5 1</inkml:trace>
</inkml:ink>
</file>

<file path=ppt/ink/ink5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2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288 536,'-21'8,"0"0,0 2,1 0,1 1,0 1,0 1,2 1,-1 0,2 1,0 1,1 1,0 0,1 1,-8 14,20-28,0-1,0 1,1-1,-1 1,1 0,0-1,0 1,0 0,0 0,1 0,-1 0,1 0,0 0,0 0,1 0,-1 0,1-1,0 1,0 0,0 0,0-1,1 1,0 0,-1-1,1 1,1-1,-1 0,0 0,1 0,-1 0,1 0,0 0,0-1,0 1,1-1,-1 0,0 0,1 0,-1-1,1 1,0-1,0 0,-1 0,1 0,0 0,1-1,11-1,1-2,-1 0,1 0,-1-2,0 0,0-1,-1 0,0-1,0-1,-1-1,0 0,0-1,-1 0,0-1,-1 0,0-1,-1 0,3-5,16-15,-2-1,-1-1,-1-2,-2 0,-2-2,15-32,-29 51,0 0,0-1,-2 0,-1 0,0-1,-1 1,-2-1,0 0,-1 0,-1 0,-1 0,-1 1,0-1,-2 0,-1-4,3 19,1-1,-1 1,0 0,0-1,0 1,-1 0,0 0,0 0,-1 1,0-1,0 1,0 0,0 0,-1 0,0 1,0-1,0 1,-1 0,1 1,-1-1,0 1,0 0,0 1,0-1,0 1,-1 1,1-1,-1 1,1 0,-1 0,0 1,1 0,-1 0,0 1,1-1,-1 2,1-1,-4 2,-5 5,1 1,0 1,1 1,0 0,1 0,0 1,0 1,2 0,-1 0,2 1,0 1,1 0,0 0,1 0,0 1,2 0,-2 6,0-5,0 2,2-1,0 1,1 0,0 0,2 0,0 0,2 1,0-1,1 0,1 1,0-1,2 0,0 0,1 0,1-1,1 0,0 0,1-1,1 1,1-2,1 1,0-2,1 1,0-2,1 1,1-2,1 0,-1 0,14 6,-11-9,1-1,1-1,-1-1,1-1,1 0,-1-1,1-2,0 0,0-1,0 0,0-2,0-1,0 0,0-1,0-1,17-6,-27 6,-1-1,-1-1,1 1,0-1,-1-1,0 1,-1-2,1 1,-1-1,0 0,-1 0,4-5,5-9</inkml:trace>
  <inkml:trace contextRef="#ctx0" brushRef="#br0" timeOffset="631.299">936 733,'54'-13,"-1"-2,-1-2,-1-3,16-10,-61 28,0-1,0 0,0-1,0 1,0-1,-1 0,0 0,0-1,0 0,0 1,-1-2,0 1,0 0,0-1,-1 0,0 0,0 0,0 0,-1-1,0 1,0 0,0-1,-1 0,0 1,-1-1,1 0,-1 0,-1-4,1 8,0 0,-1 0,0 1,1-1,-1 0,0 1,0-1,-1 0,1 1,-1-1,1 1,-1 0,0-1,1 1,-1 0,0 0,-1 0,1 0,0 1,0-1,-1 1,1-1,-1 1,1 0,-1 0,0 0,0 0,1 0,-1 1,0-1,0 1,0 0,0 0,1 0,-4 0,-97 28,93-21,1 0,0 0,0 1,1 1,-1-1,2 1,-1 0,2 1,-1 0,1 0,0 0,1 1,1 0,-1 0,2 0,-1 0,2 1,-1-1,2 1,0 0,0 0,1-1,0 1,1 0,0 0,3 10,-2-14,-1-1,1 0,0 0,0 1,1-1,0-1,0 1,1 0,0-1,0 0,1 0,-1 0,1 0,0-1,1 0,-1 0,1 0,0-1,1 1,-1-1,1-1,-1 0,1 0,0 0,6 1,2 1,-1-2,1 1,0-2,0 0,0-1,0-1,0 0,0-1,-1 0,1-1,0-1,9-3,10-3,-1-2,-1-1,0-2,0 0,-2-3,0 0,0-2,-2-1,-1-2,0 0,-2-2,-1-1,0 0,-2-2,8-14,1-55,-31 93,1 0,-1 1,0-1,0 1,-1-1,1 0,0 1,-1-1,0 1,1-1,-1 1,0-1,0 1,0 0,-1-1,1 1,0 0,-1 0,0 0,1 0,-1 0,0 0,0 1,0-1,0 1,0-1,-1 1,1 0,0-1,-1 1,1 0,-1 1,1-1,-1 0,1 1,-1 0,0-1,-7 2,-1 0,1 0,0 1,0 1,-1-1,2 2,-1-1,0 2,1-1,-1 1,2 0,-1 1,0 0,1 1,0-1,1 2,-1-1,1 1,1 0,-5 7,8-13,1 0,0 1,0-1,1 0,-1 1,0-1,1 1,0-1,-1 1,1-1,0 1,0 0,0 0,1 0,-1-1,1 1,0 0,0 0,0 0,0 0,0 0,0 0,1 0,-1 0,1-1,0 1,0 0,0 0,0-1,1 1,-1-1,1 1,-1-1,1 1,0-1,0 0,0 0,0 0,0 0,1 0,-1-1,1 1,-1 0,1-1,0 0,142 19,-130-18,-10-2,0-1,0 1,0 0,0 0,0 1,0 0,0-1,0 2,-1-1,1 0,0 1,0 0,-1 0,1 1,-1-1,0 1,0 0,0 0,0 0,0 0,-1 1,1 0,-1 0,0 0,0 0,-1 0,1 0,-1 1,0-1,0 1,0 0,-1-1,1 1,-1 4,-27 131,23-115</inkml:trace>
  <inkml:trace contextRef="#ctx0" brushRef="#br0" timeOffset="914.161">2234 649,'-9'38,"1"18,2-1</inkml:trace>
  <inkml:trace contextRef="#ctx0" brushRef="#br0" timeOffset="1166.292">2207 282</inkml:trace>
  <inkml:trace contextRef="#ctx0" brushRef="#br0" timeOffset="1447.075">2488 367,'67'343,"-57"-303,-8-29,1 1,0 0,0-1,1 0,1 0,0 0,0 0,1-1,1 0,2 3,-8-12,0 1,0-1,0 0,1 0,-1 0,0 0,1-1,-1 1,0 0,1 0,-1-1,1 1,0-1,-1 0,1 1,-1-1,1 0,0 0,-1 0,1 0,-1 0,1 0,0 0,-1-1,1 1,-1 0,1-1,-1 0,1 1,-1-1,1 0,-1 0,1 0,-1 1,0-2,0 1,1 0,-1 0,0 0,0-1,43-60,-37 49,114-259,-111 254,0 3</inkml:trace>
  <inkml:trace contextRef="#ctx0" brushRef="#br0" timeOffset="1693.316">3279 508,'-15'34,"1"25,2 7,8-7,5-14</inkml:trace>
  <inkml:trace contextRef="#ctx0" brushRef="#br0" timeOffset="1930.889">3138 198,'0'0</inkml:trace>
  <inkml:trace contextRef="#ctx0" brushRef="#br0" timeOffset="2183.799">3702 1,'7'5,"0"0,-1 0,0 1,0 1,0-1,-1 1,1-1,-2 2,1-1,-1 0,0 1,-1 0,1 0,-2 0,1 0,-1 0,0 1,-1 1,3 163,-6-109,2 158,25-82,-10-79,-9-60,-1-6</inkml:trace>
  <inkml:trace contextRef="#ctx0" brushRef="#br0" timeOffset="2431.096">3589 423,'43'5,"29"1,7 1,-5 2,-11 1,-11-2,-9-2,-8-2,-4-2,-9-1</inkml:trace>
  <inkml:trace contextRef="#ctx0" brushRef="#br0" timeOffset="2676.294">4323 536,'19'34,"7"20,-2 1</inkml:trace>
  <inkml:trace contextRef="#ctx0" brushRef="#br0" timeOffset="2825.88">4239 226,'0'0</inkml:trace>
  <inkml:trace contextRef="#ctx0" brushRef="#br0" timeOffset="3128.251">4606 311,'120'281,"-115"-271,-2-3,1 0,-1 0,1 0,0 0,0-1,1 1,0-1,0 0,1-1,-1 1,1-1,0 0,4 1,-9-5,1-1,-1 1,1-1,0 0,-1 1,1-1,-1 0,1 0,0 0,-1-1,1 1,0 0,-1-1,1 1,-1-1,1 1,-1-1,1 0,-1 1,1-1,-1 0,0 0,0 0,1 0,-1 0,0-1,0 1,0 0,0 0,0-1,0 1,0-1,-1 1,1-1,0 0,22-58,-22 58,5-19,-1-4,1 0,1 1,1 0,2 0,0 1,2 0,0 0,1 2,2-1,0 2,1 0,5-4,2 6</inkml:trace>
  <inkml:trace contextRef="#ctx0" brushRef="#br0" timeOffset="3510.975">5254 565,'72'-31,"-2"-3,-1-3,2-5,-63 38,-1 1,0-1,0 1,0-1,-1-1,1 1,-1-1,0 0,0 0,-1-1,1 0,-1 0,0 0,-1-1,0 1,0-1,0 0,-1 0,1-2,-5 7,1 0,0-1,-1 1,1-1,-1 1,0 0,0-1,0 1,0 0,0 0,0 0,0 0,-1 0,1 0,-1 0,0 0,1 1,-1-1,0 1,0-1,0 1,0 0,0-1,0 1,-1 0,1 0,0 1,-1-1,1 0,0 1,-1 0,-1-1,-81-3,67 7,1 1,-1 1,0 1,1 0,0 1,1 1,-1 0,2 2,-1-1,1 2,1 0,0 1,0 0,1 1,1 1,0 0,1 1,1 0,0 0,1 1,0 0,2 1,-6 15,11-24,1 0,0 0,0 0,1 0,0 0,0 0,1 1,0-1,0 0,1-1,0 1,0 0,1 0,0-1,1 0,-1 1,1-1,1-1,-1 1,1-1,1 1,-1-1,1-1,0 1,8 8,1-2,0 1,1-2,1 0,-1-1,2 0,-1-2,2 0,7 2,2-2,0-2,0 0,0-2,1-2,0 0,-1-2,1-1,16-3,-16-1,-4-2</inkml:trace>
</inkml:ink>
</file>

<file path=ppt/ink/ink5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9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85,'15'144,"-6"1,-7 9,-25 117,-8-82,9-51,22-137,0-1,1 1,-1 0,0-1,0 1,1 0,-1 0,0-1,1 1,-1-1,1 1,-1 0,1-1,-1 1,1-1,-1 1,1-1,-1 1,1-1,0 1,-1-1,1 0,0 1,-1-1,1 0,0 0,0 0,-1 1,1-1,0 0,0 0,-1 0,1 0,0 0,0 0,-1 0,1-1,0 1,0 0,-1 0,1-1,0 1,-1 0,1-1,0 1,-1 0,1-1,-1 1,1-1,0 1,-1-1,1 1,-1-1,1 0,-1 1,0-1,1 0,-1 1,0-1,1 0,-1 1,0-1,0 0,0 0,0 1,1-2,6-13</inkml:trace>
  <inkml:trace contextRef="#ctx0" brushRef="#br0" timeOffset="235.798">0 678,'38'0,"33"-5,8-2,0-4,-3 0,-10-3,-6 1,-4-3,-7 2,-7 3,-6-1,-4 2,-2-4,-3 2,-4-2,-3-4,-4 2</inkml:trace>
  <inkml:trace contextRef="#ctx0" brushRef="#br0" timeOffset="617.06">932 0,'-110'720,"106"-527,5-189,0 0,0-1,0 1,0-1,1 1,0-1,0 0,0 0,0 0,0 0,0 0,1 0,0 0,-1-1,1 1,0-1,0 0,0 0,1 0,-1 0,0-1,1 1,-1-1,1 0,0 0,-1 0,1 0,0-1,-1 0,1 1,0-1,0 0,-1-1,1 1,0-1,-1 0,1 0,0 0,-1 0,1-1,-1 1,0-1,1 0,-1 0,0 0,1-1,15-8,-1 0,0-1,-1-1,0-1,-1 0,9-12,64-50,-89 75,1 1,0-1,0 0,-1 1,1-1,0 1,0-1,-1 1,1-1,0 1,0 0,0-1,0 1,0 0,0 0,0-1,0 1,0 0,0 0,0 0,0 0,-1 0,1 1,0-1,0 0,0 0,0 1,0-1,0 0,0 1,0-1,-1 1,1-1,0 1,0-1,-1 1,1 0,0-1,-1 1,1 0,0-1,-1 1,1 0,-1 0,1 0,-1 0,0 0,1-1,-1 1,0 0,0 0,0 0,1 0,-1 1,3 58,-3-52,-1 15,8 81,-7-101,1-1,0 1,0-1,0 1,0-1,0 0,0 1,1-1,-1 0,1 0,-1 0,1 0,0 0,0 0,0 0,0-1,0 1,0-1,1 0,-1 1,0-1,1 0,-1 0,1 0,-1-1,1 1,-1-1,1 1,0-1,-1 0,1 0,-1 0,1 0,0-1,-1 1,1-1,19-3</inkml:trace>
  <inkml:trace contextRef="#ctx0" brushRef="#br0" timeOffset="970.591">1553 988,'37'-5,"0"-1,-1-2,0-2,-1-1,0-2,-1-1,7-5,-35 17,-1-1,0 1,0-1,0 0,0-1,-1 1,1-1,-1 0,0 0,0 0,0 0,-1-1,1 0,-1 1,0-1,0 0,-1-1,0 1,0 0,0-1,0 1,-1-1,0 0,0 0,-1 1,1-1,-1 0,0 0,-1 1,0-1,0 0,0 0,0 1,-1-1,0 1,0 0,0-1,-4-4,3 7,1 0,-1 0,-1 0,1 0,0 1,-1-1,0 1,1 0,-1 0,0 0,0 1,0-1,0 1,0 0,-1 0,1 0,0 1,0-1,-1 1,1 0,0 0,-1 1,1-1,0 1,0 0,0 0,-1 1,1-1,0 1,1 0,-1 0,-3 2,-108 90,105-83,1 0,0 1,1 0,0 0,1 1,0 0,1 1,0-1,1 1,1 2,2-10,1 0,0-1,0 1,1 0,0 0,0 0,0 0,1-1,0 1,0 0,0 0,1-1,0 1,0-1,0 1,1-1,0 0,0 0,0 0,0 0,1 0,0-1,0 0,0 0,1 0,0 1,9 4,1-1,0 0,0-1,0 0,1-2,0 0,0 0,1-1,-1-1,1-1,-1-1,1 0,0-1,16-2,-6 2</inkml:trace>
</inkml:ink>
</file>

<file path=ppt/ink/ink5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29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7,'0'-5,"0"3,0 7,-5 3,-1 4,0 5,1-4,6-6,3-8,1-9,-5 3,-3 1</inkml:trace>
</inkml:ink>
</file>

<file path=ppt/ink/ink5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30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1,'-9'4,"-9"8,-1-5,8-2,6-7,8-4,-1 0,-1 0</inkml:trace>
</inkml:ink>
</file>

<file path=ppt/ink/ink5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46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0 170,'284'25,"-236"-25,-47 0,0 0,-1 0,1 0,0 0,0 0,0 0,-1 0,1 0,0 0,0-1,-1 1,1 0,0-1,0 1,-1 0,1-1,0 1,-1-1,1 1,0-1,-1 1,1-1,-1 0,1 1,-1-1,1 0,-1 1,0-1,1 0,-1 1,0-1,0 0,1 0,-1 1,0-1,0 0,0 0,0 0,0 1,0-1,0 0,0 0,0 0,0 1,-1-1,1 0,0 0,0 1,-1-1,1 0,0 0,-1 1,1-1,-1 0,-114-144,100 125</inkml:trace>
</inkml:ink>
</file>

<file path=ppt/ink/ink5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44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597 655,'-1'0,"1"0,0 0,-1-1,1 1,0 0,-1 0,1 0,0-1,-1 1,1 0,0 0,0-1,-1 1,1 0,0-1,0 1,0 0,0-1,-1 1,1 0,0-1,0 1,0-1,0 1,0 0,0-1,0 1,0 0,0-1,0 1,0-1,0 1,0 0,0-1,0 1,0 0,1-1,-1 1,0 0,0-1,0 1,1 0,-1-1,0 1,0 0,1 0,-1-1,0 1,0 0,1 0,-1-1,0 1,1 0,-1 0,0 0,1 0,-1 0,1-1,-1 1,0 0,1 0,-1 0,0 0,1 0,-1 0,1 0,-1 0,0 0,1 1,-1-1,-23-20,10 15,1 0,-1 2,-1-1,1 2,0 0,-1 0,1 1,-1 1,1 0,-1 1,0 0,1 1,0 1,0 0,-2 1,-9 4,0 1,0 0,1 2,0 1,1 1,0 1,1 0,0 2,2 0,0 1,0 2,-7 9,16-15,1 0,0 1,1 0,0 0,1 0,1 1,0 0,-2 14,6-24,1-1,0 0,0 1,0-1,1 1,0 0,0-1,0 1,0-1,1 1,0-1,0 1,0-1,0 1,1-1,-1 0,1 0,0 1,1-1,-1-1,1 1,-1 0,1-1,0 1,1-1,-1 0,0 0,1 0,0 0,0-1,0 0,3 2,7 1,1-1,0-1,0 0,0-1,1 0,-1-2,0 0,0 0,1-1,0-1,13-4,0-1,0-1,-1-1,-1-1,0-2,0-1,-1-1,-1-1,0-1,-1-1,-1-1,-1-1,0-2,-2 0,0-1,5-9,72-99,-97 131,0-1,-1 0,1 1,0-1,0 0,0 1,0-1,0 0,0 1,0-1,0 0,1 1,-1-1,0 0,0 1,0-1,0 0,0 1,1-1,-1 0,0 1,0-1,0 0,1 0,-1 1,0-1,0 0,1 0,-1 1,0-1,1 0,-1 0,0 0,0 0,1 0,-1 1,1-1,-1 0,0 0,1 0,-1 0,0 0,1 0,-1 0,0 0,1 0,-1 0,0 0,1 0,-1-1,0 1,1 0,-1 0,0 0,1 0,-1 0,0-1,0 1,1 0,-1 0,0-1,0 1,1 0,-1 0,-3 31,-2-15,0 0,1 0,1 1,1 0,0 0,1-1,1 1,0 0,2 0,0 0,0 0,2-1,0 1,1-1,0 0,2 0,-5-12,-1-1,1 0,1 0,-1 0,0 0,1 0,0 0,-1-1,1 1,0-1,0 0,0 1,1-2,-1 1,0 0,1-1,0 1,0-1,0-18,-6 3</inkml:trace>
  <inkml:trace contextRef="#ctx0" brushRef="#br0" timeOffset="516.03">117 175,'-6'-10,"37"13,-22-2,316 6,-212 14,-113-22,0 1,-1 0,1 0,0-1,0 1,0 0,0 0,0-1,0 1,0 0,0 0,0-1,0 1,0 0,0 0,0-1,0 1,0 0,0 0,0-1,1 1,-1 0,0 0,0 0,0-1,0 1,0 0,1 0,-1 0,0-1,0 1,0 0,1 0,-1 0,0 0,0-1,0 1,1 0,-1 0,0 0,0 0,1 0,-1 0,0 0,0 0,1 0,-1 0,0 0,0 0,1 0,-1 0,0 0,-22-16,20 15,-217-118,212 107,30 16,-4 1</inkml:trace>
  <inkml:trace contextRef="#ctx0" brushRef="#br0" timeOffset="914.853">1077 571,'24'4,"17"3,7-1,0-1,-4-2,-4-1,-4-1,-4 0,-2-1,-1 0,-2-1,-4 1</inkml:trace>
  <inkml:trace contextRef="#ctx0" brushRef="#br0" timeOffset="1162.505">1132 825,'34'4,"25"3,8-6,-3-3,-8 0,-8-1,-8 1,-6 0,-8 1</inkml:trace>
  <inkml:trace contextRef="#ctx0" brushRef="#br0" timeOffset="1680.994">2121 260,'-40'30,"2"1,2 3,0 0,3 2,-21 30,51-64,0 1,0 0,0 0,0 0,1 0,-1 0,1 0,0 1,0-1,0 1,0 0,1 0,0 0,-1-1,1 1,1 0,-1 0,1 0,-1 0,1 1,0-1,1 0,-1 0,1 0,-1 0,1 0,1 0,-1-1,0 1,1 0,0 0,0-1,0 1,0-1,1 0,-1 1,1-1,0 0,0-1,0 1,0 0,8 0,0-1,0 0,0 0,0-1,1-1,-1 0,0 0,0-1,1-1,-1 0,0 0,0-1,-1 0,1-1,-1-1,1 1,-1-2,-1 1,1-1,-1-1,4-3,13-8,-1-2,-1 0,-1-1,0-2,-2 0,-1-1,5-9,-14 19,-1-1,0 1,-1-1,-1-1,0 0,-1 0,0-1,-2 0,0 0,-1 0,0 0,-2-1,0 1,-1-1,0 0,-2 0,-2-14,1 26,-1 0,0 1,0-1,0 1,-1-1,1 1,-1 0,-1 1,1-1,-1 1,0-1,0 2,0-1,0 0,-1 1,1 0,-1 0,0 1,0 0,0 0,0 0,0 0,-1 1,1 0,0 1,-1-1,1 1,0 0,-1 1,1 0,0 0,0 0,-1 1,1-1,0 2,0-1,0 1,1-1,-1 2,1-1,0 1,-1-1,2 1,-1 1,0-1,1 1,0 0,0 0,0 0,-3 5,1 1,1 0,-1 0,2 0,0 0,0 1,1 0,0-1,1 1,0 0,1 1,1-1,0 0,0 0,1 0,1 0,0 0,1 0,0 0,0-1,2 1,-1-1,1 0,1 0,0-1,0 1,1-1,1-1,0 1,0-1,0-1,1 1,7 3,-7-4,1 0,0-1,0 0,0 0,1-1,0-1,0 0,1 0,-1-1,1-1,0 0,0-1,0 0,1 0,-1-1,0-1,0 0,1-1,-1 0,0-1,0-1,0 0,8-3,4-7</inkml:trace>
  <inkml:trace contextRef="#ctx0" brushRef="#br0" timeOffset="2014.111">2713 91,'0'46,"-2"-16,1 1,2-1,2 0,0 0,2 0,1 0,10 26,-14-49,0 0,1 0,0 0,1 0,-1 0,1-1,1 0,-1 0,1 0,0 0,0-1,1 0,3 3,-6-8,0 0,-1-1,1 1,0-1,-1 0,1 0,0 0,-1 0,1-1,-1 1,0 0,1-1,-1 0,0 0,0 1,0-1,0 0,0-1,0 1,-1 0,1 0,-1-1,0 1,0-1,1 0,-1 1,-1-1,1 0,0 1,-1-1,1 0,-1 0,0 1,0-2,3-6,32-131,41-9,-64 135,1 3</inkml:trace>
  <inkml:trace contextRef="#ctx0" brushRef="#br0" timeOffset="2916.215">1922 852,'34'-9,"45"-4,18 1,2 2,-6-2,-9 2,-9 1,-9 4,-9 1,-11-2,-3-2,-4 2,-3 2,-5 1,-1-4,-6 0</inkml:trace>
  <inkml:trace contextRef="#ctx0" brushRef="#br0" timeOffset="3502.757">2176 1079,'-38'18,"1"1,0 2,1 2,2 2,0 1,-4 7,31-27,0 1,1 0,0 1,0-1,1 1,0 0,0 1,1-1,0 1,0 0,0 3,3-9,0 0,0 0,1 1,-1-1,1 0,-1 0,1 0,0 1,0-1,1 0,-1 0,1 0,0 0,-1 1,1-1,0 0,1 0,-1-1,1 1,-1 0,1 0,0-1,0 1,0-1,0 1,0-1,1 0,-1 0,1 0,-1 0,1 0,0-1,0 1,2 0,11 2,0 0,1-1,-1 0,1-2,0 0,0-1,-1 0,1-2,9-1,-16 2,13-3,0-1,0-1,0-1,-1-2,0 0,0-1,-1-1,0-1,-1 0,-1-2,0-1,-1 0,0-1,6-9,-11 12,0 0,-2-1,1-1,-2 0,0 0,-1-1,-1-1,0 1,-1-1,-1 0,0-1,-1 0,-1 0,-1 0,-1 0,0 0,-1 0,-1-1,-2-4,2 18,-1 1,0 0,-1-1,1 1,-1 0,1 0,-1 0,-1 0,1 0,0 0,-1 1,0-1,0 1,0-1,0 1,-1 0,1 1,-1-1,0 0,1 1,-1 0,0 0,-1 0,1 1,0-1,0 1,-1 0,1 0,-1 0,1 1,0-1,-1 1,1 0,-1 1,1-1,-1 1,1 0,-1 0,1 0,0 1,0-1,-1 1,1 0,-6 5,0 0,1 1,-1 0,2 1,-1 0,2 0,-1 0,1 1,0 0,1 1,0 0,1 0,0 0,1 0,0 1,1-1,0 1,1 0,0 0,1 0,0 0,1 1,0-1,1 0,1 0,0 0,0 0,1 0,4 9,-1-7,1-1,0 1,1-1,1-1,0 1,0-2,1 1,1-1,0-1,1 0,-1 0,2-1,-1-1,2 0,1 0,52 2,-49-14</inkml:trace>
  <inkml:trace contextRef="#ctx0" brushRef="#br0" timeOffset="3848.051">2826 881,'-42'101,"3"1,-11 61,48-160,1 1,-1-1,1 0,0 0,0 0,0 1,1-1,-1 1,1-1,-1 0,1 1,0-1,1 1,-1-1,1 1,-1-1,1 0,0 1,0-1,1 0,-1 0,0 0,1 0,0 0,0 0,0 0,0-1,0 1,1 0,-1-1,1 0,-1 0,1 0,0 0,0 0,0 0,0-1,0 0,1 1,1-1,13 1,0 0,1-2,-1-1,0 0,1-1,-1-1,0 0,-1-2,1 0,5-3,7-8,-26 8</inkml:trace>
  <inkml:trace contextRef="#ctx0" brushRef="#br0" timeOffset="4100.099">2572 1079,'39'-5,"21"-1,6 0,-3 1,-8 1,-13 2</inkml:trace>
</inkml:ink>
</file>

<file path=ppt/ink/ink5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49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1077,'481'0,"-430"5,-33 1</inkml:trace>
  <inkml:trace contextRef="#ctx0" brushRef="#br0" timeOffset="702.975">57 1331,'45'36,"-30"-30,0-1,1-1,-1-1,1 0,0-1,0 0,0-2,0 0,0 0,3-2,16 1,219-29,-230 34,-7 2</inkml:trace>
  <inkml:trace contextRef="#ctx0" brushRef="#br0" timeOffset="10634.496">1468 767,'1'-2,"-1"1,0 0,0-1,0 1,0-1,-1 1,1-1,0 1,0 0,-1-1,1 1,-1 0,0-1,1 1,-1 0,0 0,1-1,-1 1,0 0,0 0,0 0,0 0,0 0,-1 0,1 1,0-1,0 0,0 0,-1 1,1-1,0 1,-1-1,1 1,-1 0,1-1,0 1,-1 0,1 0,-1 0,1 0,-1 0,1 0,0 1,-1-1,-61 23,43-11,2 1,0 1,0 1,2 1,0 0,0 1,2 0,0 1,1 1,-5 10,15-26,0 1,1-1,-1 1,1 0,0 0,0 0,0 0,0 0,1 1,-1-1,1 0,0 1,1-1,-1 1,1 0,0-1,0 1,0-1,0 1,1-1,0 1,0-1,0 0,1 1,-1-1,1 0,0 0,0 0,1 0,-1 0,1 0,0-1,0 1,0-1,0 0,0 0,1 0,0 0,-1-1,1 1,4 0,3-1,0 0,1-1,-1-1,1 0,0-1,-1 0,1 0,-1-2,0 1,0-1,0-1,0 0,0-1,-1 0,0 0,0-1,3-2,13-10,1-2,-2 0,-1-1,-1-2,13-16,-9 8,-1-2,-1-1,-2-1,-2-1,16-34,-29 51,0 0,-1 0,-1 0,-1-1,-1 1,-1-1,0 0,-2 0,0-1,-1 1,-1 0,-1 0,-1-5,2 18,1-1,-1 1,-1 0,1 0,-1 0,0 0,-1 0,1 1,-1-1,-1 1,1-1,-1 1,0 0,-1 0,1 1,-1-1,0 1,-1 0,1 1,-1-1,0 1,0 0,0 1,-1-1,1 1,-1 0,0 1,0 0,0 0,0 0,0 1,0 0,0 0,0 1,-1 0,1 0,0 1,-4 0,0 4,1 1,-1-1,1 2,0-1,0 2,1-1,0 1,0 0,1 1,0 0,0 1,1-1,1 1,-1 1,2-1,-1 1,2 0,-1 0,1 1,1-1,0 1,1 0,0 0,1 0,0 0,1 0,0 0,1 0,0 0,1 0,1-1,0 1,0 0,1-1,0 0,1 0,5 7,-1-2,2-2,0 1,0-2,1 1,1-2,0 1,1-2,0 0,1-1,13 7,-4-4,1-1,0-1,1-1,-1-2,2-1,-1 0,1-2,5-1,19 3,-33 0</inkml:trace>
  <inkml:trace contextRef="#ctx0" brushRef="#br0" timeOffset="10949.299">791 1190,'800'-90,"-479"47,-302 40,-3 0,0 0,1 1,-1 1,1 1,-1 0,1 1,-1 1,11 2,-11 3</inkml:trace>
  <inkml:trace contextRef="#ctx0" brushRef="#br0" timeOffset="11551.544">1412 1501,'-70'35,"1"4,2 2,-9 12,70-50,0 1,-1 0,1 1,1-1,-1 1,0 0,1 1,0-1,1 1,-1 0,1 0,0 1,1-1,-1 1,1 0,1 0,-1 0,1 0,0 0,1 0,0 1,0-1,0 0,1 1,0-1,1 1,-1-1,1 1,1-1,0 0,0 0,0 0,1 1,2-4,0 1,0-1,1 0,0 0,0 0,0-1,0 0,0 0,1-1,-1 0,1 0,-1 0,1-1,0 0,0 0,0-1,-1 1,1-2,0 1,0-1,0 0,0 0,-1-1,1 0,-1 0,1-1,-1 1,0-2,1 1,17-10,-1 0,0-1,-1-1,-1-1,0-1,-1-1,-1-1,-1-1,-1 0,0-1,-2-1,0 0,-2-1,0-1,-2 0,0-1,-2 0,-1 0,-1-1,-1 0,2-24,-5 38,-2 0,0-1,0 1,-1 0,-1-1,0 1,-1 0,0 0,-1 0,0 0,-1 0,0 0,-1 1,0 0,-1 0,0 0,0 1,-2 0,1 0,-1 1,-1-1,5 7,1 0,-1 1,1 0,-1 0,0 0,0 0,0 1,0-1,0 1,0 0,0 0,0 1,0-1,-1 1,1 0,0 0,0 0,-1 1,1-1,0 1,0 0,0 0,0 1,0-1,0 1,0 0,0 0,1 0,-1 0,1 1,-1 0,1 0,-4 3,0 1,0 1,1-1,0 1,0 0,0 1,1-1,1 1,0 0,0 0,0 1,1-1,0 5,-3 18,2-1,0 1,3 0,0 0,2 0,2 0,4 18,-3-33,0 0,2-1,0 1,1-1,0-1,1 1,1-1,1 0,0-1,1 0,0-1,1 0,1-1,0 0,10 6,17-3,-25-17</inkml:trace>
  <inkml:trace contextRef="#ctx0" brushRef="#br0" timeOffset="11931.713">1976 1190,'-180'429,"168"-404,2-7,1 1,1 0,0 0,1 1,2 0,0 0,1 0,0 1,2 0,0 9,3-27,-1 1,1-1,0 0,0 1,0-1,1 0,-1 0,1 1,0-1,-1-1,1 1,1 0,-1 0,0-1,1 1,-1-1,1 0,0 1,0-1,-1-1,1 1,1 0,-1-1,0 1,0-1,1 0,-1 0,2 0,99 2,-86-6,-7 2,-1-1,0 1,0-1,-1-1,1 0,0 0,-1-1,0 0,0-1,0 0,0 0,-1-1,7-6,-3-5</inkml:trace>
  <inkml:trace contextRef="#ctx0" brushRef="#br0" timeOffset="12171.381">1638 1472,'53'10,"22"2,3 0,-7-2,-10-3,-12-2,-8-3,-8-1,-3-1,-8 0</inkml:trace>
  <inkml:trace contextRef="#ctx0" brushRef="#br0" timeOffset="13954.48">2767 315,'-23'-1,"1"2,0 1,-1 0,1 2,1 0,-19 7,34-9,-1 1,1-1,0 1,0 0,0 1,0-1,1 1,-1 1,1-1,0 1,0 0,1 0,-1 0,1 0,0 1,1 0,-1 0,1 0,0 0,1 0,0 1,0-1,0 1,0 1,-2 184,7-109,-3 680,-12-677,9-77,0 0,1 0,0 0,1 0,0 1,0-1,1 0,0 1,0-1,1 0,1 0,-1 1,2-1,-1 0,1 0,0-1,5 8,-5-14,0 0,0 0,0-1,1 0,-1 1,1-2,-1 1,1 0,-1 0,1-1,-1 0,1 0,0 0,-1 0,1 0,-1-1,1 0,-1 0,1 0,-1 0,0 0,1-1,-1 1,0-1,0 0,3-2,2 1,20-8,-1 2,1 0,0 2,1 2,0 0,0 2,0 1,2 1,-19 2</inkml:trace>
  <inkml:trace contextRef="#ctx0" brushRef="#br0" timeOffset="16820.464">2936 1359,'24'-4,"-1"-1,0-1,0-2,-1 0,0-1,0-1,-1-1,-1-1,0 0,0-2,-1 0,-1-2,0 0,-1 0,-1-2,10-14,-13 18,1 2,-1 0,-1-1,0-1,-1 0,0 0,-1-1,-1-1,-1 1,0-2,-1 1,0-1,-2 0,0 0,0 0,0-12,-5 28,1 0,-1 0,0 0,0 0,0-1,1 1,-1 0,0 0,0 0,0 0,-1 0,1 0,0 0,0 0,-1 0,1 0,0 0,-1 0,1 0,-1 0,1 0,-1 0,0 0,1 0,-1 1,0-1,1 0,-1 0,0 1,0-1,0 1,0-1,0 0,0 1,0 0,0-1,0 1,0 0,0-1,0 1,0 0,0 0,0 0,0 0,0 0,0 0,0 0,0 0,0 0,0 1,-1-1,1 0,-48 33,35-19,0 0,0 1,2 1,0 0,0 0,2 1,0 1,1 0,1 0,0 0,2 1,0 0,1 1,1-1,1 1,-1 14,3-28,0 0,1 1,-1-1,1 0,1 0,-1 0,1 0,0 0,0 0,1 0,-1 0,1 0,1 0,-1-1,1 1,0-1,0 0,1 1,0-2,-1 1,2 0,-1-1,0 0,1 0,0 0,0 0,0-1,0 0,1 0,-1 0,2-1,15 2,1-1,-1-1,1-1,0-1,0-1,-1-1,1-2,-1 0,0-1,0-1,0-1,-1-1,7-3,13-5,0-2,-1-2,-1-1,-1-2,12-11,-37 25,1 0,-2-1,1-1,-1 0,-1-1,0 0,0 0,-2-1,1-1,-2 1,2-4,-9 13,-1 1,1-1,-1 1,0-1,1 0,-2 1,1-1,0 1,-1-1,1 0,-1 1,0-1,0 1,-1 0,1-1,-1 1,1 0,-1 0,0 0,0 0,-1 0,1 0,-1 1,1-1,-1 1,0 0,0-1,0 1,0 0,0 1,0-1,-1 1,1-1,0 1,-1 0,1 0,-1 1,1-1,-1 1,0-1,1 1,-1 0,0 1,1-1,-1 0,1 1,-1 0,1 0,-1 0,1 0,0 1,-1 0,1-1,0 1,-2 1,-5 3,0 0,1 0,0 0,0 1,0 1,1-1,0 1,1 1,-1 0,2 0,-1 0,1 1,1-1,-1 1,2 1,0-1,0 1,0 0,2 0,-1 1,3-7,-1-1,1 1,0 0,0 0,1 0,-1 0,1-1,0 1,0 0,1 0,0-1,0 1,0-1,0 0,0 1,1-1,0 0,0 0,0-1,0 1,1-1,-1 1,1-1,0 0,0-1,0 1,0-1,1 1,-1-1,0 0,6 1,2 1,1 0,1 0,-1-1,0-1,1 0,-1-1,1 0,-1-1,1-1,-1 0,2-1,17-3,-1-2,1-1,-2-2,1 0,-1-3,-1 0,0-2,-1 0,8-8,-19 8,-5 1</inkml:trace>
  <inkml:trace contextRef="#ctx0" brushRef="#br0" timeOffset="17589.369">4206 1105,'1'1,"0"0,0 0,1 0,-1 0,0 0,1 0,-1 0,1 0,-1-1,1 1,-1-1,1 1,0-1,-1 1,1-1,0 0,-1 0,1 0,0 0,-1 0,1 0,0-1,-1 1,1 0,-1-1,1 0,0 1,-1-1,1 0,-1 1,0-1,1 0,-1 0,0 0,1-1,17-9,0-1,-1-1,-1 0,-1-1,1-1,-2 0,0-2,5-7,-10 12,-4 6,0 0,-1-1,0 1,0-1,-1 0,1 0,-2-1,1 1,-1-1,0 0,-1 0,1 0,-2 0,1 0,-1-1,0 1,-1 0,0-1,0 1,-1-1,0 8,1 0,-1-1,1 1,-1 0,0-1,1 1,-1 0,0 0,0 0,0 0,0 0,0 0,0 0,0 0,-1 0,1 0,0 0,0 1,-1-1,1 1,0-1,-1 1,1-1,-1 1,1 0,0 0,-1-1,1 1,-1 0,1 0,-1 1,1-1,-1 0,1 0,0 1,-1-1,1 1,0-1,-1 1,1-1,0 1,-1 0,-50 40,33-17,2 0,0 2,2 0,0 1,2 1,1 0,2 0,0 1,2 0,0 8,7-31,0 0,0 1,1-1,0 0,0 0,1 0,0 0,0 0,0 0,1 0,-1 0,2 0,-1 0,1-1,-1 1,1-1,1 0,-1 1,1-2,0 1,0 0,1-1,-1 0,1 0,0 0,0 0,0-1,0 0,1 0,-1-1,1 1,0-1,0 0,0 0,8 2,0-1,0-1,0 1,0-2,1 0,-1-1,0 0,1-2,-1 1,0-2,0 1,0-2,-1 0,1-1,-1 0,0-1,10-6,1-4</inkml:trace>
  <inkml:trace contextRef="#ctx0" brushRef="#br0" timeOffset="18372.566">3472 484,'558'-21,"-272"14,-330-10,-7 7,30 8,0-2,1 0,0-1,0-1,0-1,0 0,1-2,1 0,-1-1,2-1,-16-12,32 23,0 0,0-1,0 0,0 1,1-1,-1 1,0-1,0 0,0 0,0 0,1 1,-1-1,0 0,1 0,-1 0,1 0,-1 0,1 0,-1 0,1 0,0-1,0 1,-1 0,1 0,0 0,0 0,0 0,0 0,0-1,0 1,1 0,-1 0,0 0,0 0,1 0,-1 0,1 0,-1 0,1 0,0 0,10-6</inkml:trace>
  <inkml:trace contextRef="#ctx0" brushRef="#br0" timeOffset="18816.747">5335 795,'-33'28,"-239"347,225-335,31-33</inkml:trace>
  <inkml:trace contextRef="#ctx0" brushRef="#br0" timeOffset="19084.463">4939 682,'15'14,"19"20,8 8,2 2,-2-6,-3-5,-3-4,-8-1,-4-1,-1-1,0-4,1-1,2 1,-5 1,0-4,-4 1,0-4,-3-4</inkml:trace>
  <inkml:trace contextRef="#ctx0" brushRef="#br0" timeOffset="19670.711">5786 795,'18'45,"-2"1,-2 0,-2 1,-2 1,-3 0,-1 0,-3 0,-1 6,-6-35,-4-26,-5-31,12 5,1 1,2-1,1 1,1 0,2 0,1 0,2 1,1 0,1 0,2 1,1 1,4-5,86-148,-102 179,-1-1,1 1,0 0,0 0,1 1,-1-1,1 0,-1 1,1-1,0 1,0 0,0 0,0 0,0 1,0-1,1 1,-1-1,1 1,-1 0,1 0,-1 1,1-1,-1 1,1-1,0 1,-1 1,1-1,-1 0,1 1,-1 0,1-1,-1 1,1 1,-1-1,1 0,-1 1,0 0,0 0,0 0,0 0,0 0,-1 1,1-1,-1 1,1-1,-1 1,1 1,4 8,-1 0,0 0,0 1,-1-1,-1 2,0-1,-1 0,0 1,-1-1,-1 1,0 0,-1-1,0 8,-1-14,1-6</inkml:trace>
  <inkml:trace contextRef="#ctx0" brushRef="#br0" timeOffset="20103.227">5730 343,'429'-30,"-430"30,1-1,-1 1,1-1,0 0,-1 1,1-1,0 0,-1 1,1-1,0 0,0 1,-1-1,1 0,0 0,0 1,0-1,0 0,0 0,0 1,0-1,0 0,0 0,1 1,-1-1,0 0,0 1,1-1,-1 0,0 1,1-1,-1 0,1 1,-1-1,1 1,-1-1,1 0,-1 1,1-1,0 1,-1 0,1-1,0 1,-1 0,1-1,0 1,-1 0,1 0,0-1,0 1,-1 0,1 0,0 0,0 0,-1 0,1 0,0 0,0 0,-1 0,1 1,0-1,-1 0,1 1,-114-117,99 95</inkml:trace>
  <inkml:trace contextRef="#ctx0" brushRef="#br0" timeOffset="21418.418">6407 61,'2'-4,"0"0,1 0,-1 0,1 0,-1 1,1-1,0 1,1 0,-1 0,1 0,-1 0,1 1,0 0,0-1,0 1,0 0,0 1,0-1,1 1,-1 0,0 0,1 0,-1 1,1-1,-1 1,1 0,-1 1,1-1,-1 1,1-1,-1 2,0-1,1 0,-1 1,0-1,0 1,0 0,0 0,0 1,-1-1,1 1,-1-1,0 1,1 0,-1 1,-1-1,1 0,0 1,-1 0,0-1,1 1,-2 0,1 0,0 0,-1 0,0 1,0-1,0 0,0 3,3 115,-6-94,-12 195,-4 74,-10-18,28 40,0-316,0-1,-1 1,1 0,-1-1,0 1,0-1,0 1,0-1,0 1,0-1,-1 1,1-1,-1 0,0 0,0 0,1 0,-1 0,0 0,-1-1,1 1,0-1,0 1,-1-1,1 0,-1 0,1 0,-1 0,0 0,1-1,-3 1,-90 1,49-3,-1 9,29-2</inkml:trace>
</inkml:ink>
</file>

<file path=ppt/ink/ink5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1 204,'6'-4,"0"1,0 0,0 0,1 1,-1 0,1 0,0 0,-1 1,1 0,0 0,0 1,5 0,2-1,374-2,-88 31,-247-28,81 11,-76-2,-58-11,1 0,-1 0,0 0,0 0,0 0,-1 0,1 0,0 0,-1 0,1 0,-1 0,0 1,1-1,-1 0,0 0,0 1,0-1,-1 0,1 1,0-1,0 1,-1-1,1 1,-1 0,0-1,-120-119,93 81,18 23</inkml:trace>
</inkml:ink>
</file>

<file path=ppt/ink/ink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10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24,'7'18,"-2"1,0 0,-1 0,-1 0,0 0,-2 1,0-1,-2 8,2-12,0 18,0-6,0-1,-2 1,0 0,-2-1,-1 1,-2 0,-8 31,12-53,1-7</inkml:trace>
  <inkml:trace contextRef="#ctx0" brushRef="#br0" timeOffset="1">1 53,'13'-8,"0"1,1 0,-1 1,2 1,-1 0,1 1,-1 1,1 0,0 1,0 0,0 1,1 1,-1 1,0 0,11 3,-22-2,-1 0,0 1,0 0,1 0,-2 0,1 0,0 0,-1 1,1-1,-1 1,0-1,0 1,0 0,-1 0,0 0,1 0,-1 0,-1 0,1 0,0 1,-1-1,0 0,0 0,0 0,-1 1,0-1,1 0,-1 0,-1 0,1 0,0 0,-1 0,0 0,0-1,0 1,-1 0,-8 48,11-46,1 0,-1 0,1 0,1-1,-1 1,1 0,0-1,0 1,1-1,0 0,0 0,0 0,0 0,1 0,-1-1,1 1,1-1,0 1,37 54,-41-55,0 1,0-1,-1 0,1 0,-1 1,0-1,0 0,0 1,-1-1,1 0,-1 1,0-1,0 0,-1 0,1 0,-1 0,0 0,0 0,-1 0,1-1,-1 1,1-1,-1 0,0 0,0 0,-1 0,-3 5,-1-1,-1 0,0 0,1-1,-2 0,1-1,-1 0,0-1,0 0,-1 0,2-1,1 0,-1-1,0-1,0 1,0-2,-1 1,1-1,0-1,0 1,0-1,0-1,0 0,0 0,0-1,1 0,-2-1,-8-9</inkml:trace>
</inkml:ink>
</file>

<file path=ppt/ink/ink5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1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1,'-2'-1,"-1"2,0-1,0 0,0 1,1-1,-1 1,0 0,0 0,1 0,-1 0,1 0,-1 1,1-1,0 1,-1 0,1-1,0 1,0 0,0 0,0 0,0 1,1-1,-1 0,1 1,0-1,-1 1,1 0,0-1,0 1,1 0,-1-1,0 1,1 0,0 0,0 0,0-1,0 1,0 0,0 0,1 0,-1 0,1-1,0 1,0 0,0-1,0 1,0-1,1 1,-1-1,1 1,0-1,0 0,-1 0,1 0,0 0,1 0,-1 0,0-1,1 1,-1-1,2 1,-2-1,1 0,-1-1,0 1,1-1,-1 1,0-1,1 0,-1 0,1 0,-1-1,0 1,1 0,-1-1,0 0,1 1,-1-1,0 0,0 0,0 0,0-1,0 1,0 0,0-1,0 1,0-1,-1 0,1 1,-1-1,1 0,-1 0,0 0,0 0,1 0,-1-1,-1 1,1 0,0 0,-1-1,1 1,-1 0,1-1,-1 1,0 0,0-1,0 1,-1-1,1 1,0 0,-1-1,0 1,0-2,-2 3,1 0,-1 1,1-1,-1 1,0-1,1 1,-1 0,0 0,1 0,-1 0,0 0,1 1,-1-1,1 1,-1 0,1 0,-1 0,1 0,-1 0,1 0,0 1,-1-1,1 1,0-1,0 1,0 0,0 0,1 0,-1 0,1 0,-1 1,1-1,-1 0,1 1,0 0,0-1,1-1,0 1,-1-1,1 1,0 0,0-1,0 1,0 0,1-1,-1 1,0 0,1-1,-1 1,1-1,-1 1,1-1,0 1,-1-1,1 1,0-1,0 1,0-1,0 0,0 0,1 0,-1 0,0 0,1 0,-1 0,0 0,1 0,-1 0,1-1,-1 1,1 0,0-1,-1 0,1 1,0-1,-1 0,1 0,-1 0,1 0,0 0,-1 0,1 0,0-1,-1 1,1-1,-1 1,1-1,0 0,-1 1,0-1,1 0,-1 0,1 0,-1 0,0 0,0 0,0 0,1-1,-1 1,15-30,-16 31,0-1,0 1,0-1,0 1,0-1,0 1,0-1,0 1,0-1,0 1,0-1,0 1,0-1,-1 1,1-1,0 1,0-1,0 1,-1 0,1-1,0 1,-1-1,1 1,0 0,-1-1,1 1,0 0,-1 0,1-1,-1 1,1 0,-1 0,1-1,-1 1,1 0,0 0,-1 0,1 0,-1 0,1 0,-1 0,1 0,-1 0,1 0,-1 0,1 0,-1 0,1 0,-1 0,1 0,-1 1,1-1,-1 0,1 0,0 1,-1-1,1 0,-1 0,1 1,0-1,-1 1,1-1,0 0,-1 1,1-1,0 1,-35 24,18-12</inkml:trace>
</inkml:ink>
</file>

<file path=ppt/ink/ink5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3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1 122,'8'12,"0"1,-1 0,0 0,-1 1,-1-1,0 2,0-1,-2 0,0 1,0 0,-1-1,-1 1,-1 0,0 0,-1 0,0 0,-2 1,3 12,-1-6,-2-1,0 1,0 0,-2-1,-1 0,-1 0,-6 14,5-22,6-22,9-28,-6 31,68-234,-69 240,11-37,1 1,2 0,1 1,2 0,1 2,2 0,9-11,-27 42,0 0,0 0,0 0,0 0,1 1,-1-1,0 1,0 0,1-1,-1 1,1 0,0 0,-1 1,1-1,0 0,-1 1,1 0,0-1,-1 1,1 0,0 1,0-1,-1 0,1 1,0-1,-1 1,1 0,-1 0,1 0,-1 0,1 1,-1-1,0 0,1 1,-1 0,0 0,0-1,0 1,0 0,-1 1,1-1,-1 0,1 0,-1 1,0-1,1 2,56 133,-52-113</inkml:trace>
</inkml:ink>
</file>

<file path=ppt/ink/ink5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2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85,'-187'225,"5"-24,155-170,20-61,31-64,-18 72</inkml:trace>
  <inkml:trace contextRef="#ctx0" brushRef="#br0" timeOffset="298.979">36 0,'123'189,"2"18,-96-144,-22-45,0-1,2 1,0-1,1-1,1 0,1 0,6 6,-4-9</inkml:trace>
</inkml:ink>
</file>

<file path=ppt/ink/ink5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17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30,'26'6,"1"-2,-1 0,1-1,-1-2,1-1,0-1,0-1,-1-1,1-2,-1 0,18-8,-10 6,160-4,-164 16,-24 2</inkml:trace>
  <inkml:trace contextRef="#ctx0" brushRef="#br0" timeOffset="282.402">141 256,'5'4,"11"3,8-1,4-1,2-2,2-1,-1-1,-1 0,0-1,-1-1,0 1,0 0,-1 0,-4 0</inkml:trace>
  <inkml:trace contextRef="#ctx0" brushRef="#br0" timeOffset="1863.15">931 537,'6'4,"1"-1,-1 0,1-1,-1 0,1 0,0 0,0-1,0 0,0 0,0 0,0-1,0 0,0-1,0 0,-1 0,1 0,0-1,0 0,-1 0,1 0,-1-1,1 0,-1-1,1 0,21-7,0-2,0-1,-2-1,1-2,-2 0,0-2,-2-1,0 0,-1-2,-1 0,-1-2,-1 0,8-16,-22 34,-2-1,1 0,-1-1,0 1,0 0,-1-1,0 0,-1 0,1 1,-1-1,-1 0,0 0,0 0,0 0,-1 0,-2-7,3 13,-1 1,0-1,0 1,0-1,0 1,0 0,0-1,0 1,0 0,0 0,0 0,-1 0,1 0,0 0,-1 0,1 0,-1 1,1-1,-1 0,1 1,-1-1,0 1,1 0,-1 0,0-1,1 1,-1 0,0 0,1 0,-1 1,0-1,1 0,-1 1,1-1,-1 1,1-1,-1 1,1 0,-1 0,1 0,-1-1,1 1,0 1,0-1,-1 0,-60 51,57-46,0 0,0 1,1-1,0 1,0 0,0 0,1 1,0-1,1 1,-1-1,1 1,1 0,0 0,0 0,0 0,1 0,0 0,1 0,0 0,0 0,0 0,1-1,0 1,1 0,0-1,0 0,1 1,-1-1,2-1,-1 1,1 0,0-1,0 0,1 0,-1-1,1 1,1-1,-1-1,5 3,-1-1,1 0,0-1,0 0,1-1,-1-1,1 0,0 0,0-1,0 0,0-1,0-1,0 0,0 0,1-1,-1-1,0 0,-1-1,1 0,0-1,-1 0,0 0,0-2,7-3,9-5,0-1,0-2,-2-1,0 0,-1-2,-1-1,-1-1,-1-1,18-24,-29 32,-2 4,0 0,-1 0,0-1,-1 1,0-2,-1 1,0-1,-1 1,2-13,-5 25,-1-1,0 0,1 0,-1 1,0-1,1 0,-1 0,0 1,0-1,0 0,0 0,0 0,0 1,0-1,0 0,0 0,0 0,-1 1,1-1,0 0,0 0,-1 1,1-1,-1 0,1 1,0-1,-1 0,1 1,-1-1,1 0,-1 1,0-1,1 1,-1-1,0 1,1 0,-1-1,0 1,0-1,1 1,-1 0,0 0,0 0,1-1,-1 1,0 0,0 0,0 0,1 0,-1 0,0 0,0 1,0-1,1 0,-1 0,0 0,0 1,-40 28,32-19,1 0,0 0,1 1,0 1,1-1,0 1,0 0,2 0,-1 1,2 0,-1 2,-1 5,2-15,1 0,1 0,-1 0,1 0,-1 0,2 1,-1-1,0 0,1 1,0-1,1 0,-1 1,1-1,0 0,0 0,0 1,1-1,0 0,0 0,0-1,1 1,-1 0,1-1,0 1,1-1,2 2,0 0,1-1,0 0,0 0,0 0,0-1,1 0,0-1,-1 0,1 0,1-1,-1 1,0-2,0 1,1-1,-1-1,1 1,-1-2,1 1,-1-1,5-1,13-2,0-1,0-1,0-2,-1 0,0-2,6-4,-20 11,-1 0,1-1,0-1,-1 0,0 0,0-1,0 0,-1 0,0-1,0-1,-1 0,0 0,0 0,0-1,-2 0,1 0,-1-1,0 0,-1 0,0-1,-1 1,0-1,0 0,-2 0,1 0,-1 0,0-5,-2 14,0 0,0 0,0 0,0 0,0 0,0 0,-1 0,1 0,-1 0,1 0,-1 0,0 1,1-1,-1 0,0 0,0 1,-1-1,1 0,0 1,0-1,-1 1,1 0,-1-1,1 1,-1 0,0 0,0 0,1 0,-1 0,0 0,0 1,0-1,0 0,0 1,0 0,0-1,0 1,0 0,0 0,0 0,0 0,0 1,0-1,-1 1,-1 0,-1 0,1 1,-1-1,1 1,-1 0,1 0,0 1,0 0,0-1,0 1,0 1,1-1,-1 0,1 1,0 0,0-1,0 1,-1 3,1 0,0 1,1 0,0 0,0 0,1 0,-1 0,2 0,-1 0,1 0,1 0,-1 0,1 0,1 0,-1 0,1 0,1 0,0 0,0-1,0 0,1 1,4 5,1 2,1 0,1-1,0 0,1-1,0 0,1-1,1 0,0-1,9 5,-21-14,0-1,-1 1,1-1,0 0,0 0,-1 0,1 0,0 0,0-1,0 1,0-1,0 1,1-1,-1 1,0-1,0 0,0 0,0 0,0 0,0-1,0 1,0-1,0 1,0-1,0 1,0-1,2-1,6-8</inkml:trace>
</inkml:ink>
</file>

<file path=ppt/ink/ink5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4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1 260,'109'-20,"-45"6,1 4,1 2,30 2,96 7,-191-1,0 1,0-1,-1 0,1 0,0 0,-1 0,1 0,0 0,0 0,-1 0,1 0,0 0,-1 0,1-1,0 1,-1 0,1 0,0-1,-1 1,1 0,0-1,-1 1,1-1,-1 1,1-1,-1 1,1-1,-1 1,1-1,-1 1,1-1,-1 0,0 1,1-1,-1 0,0 1,0-1,1 0,-1 1,0-1,0 0,0 0,0 1,0-1,0 0,0 1,0-1,0 0,-1 0,1 1,0-1,0 0,-1 0,-26-33,19 25,-95-109,90 100</inkml:trace>
</inkml:ink>
</file>

<file path=ppt/ink/ink5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6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1 339,'195'-26,"122"-5,-245 31,-72 1,-11-1</inkml:trace>
  <inkml:trace contextRef="#ctx0" brushRef="#br0" timeOffset="401.37">368 0,'-21'76,"19"-62,-15 238,-38-39,54-211,0 0,0 0,0 0,0 0,1 0,-1 1,1-1,-1 0,1 0,0 1,-1-1,1 0,0 0,1 1,-1-1,0 0,1 0,-1 1,1-1,0 0,-1 0,1 0,1 2,8 5</inkml:trace>
</inkml:ink>
</file>

<file path=ppt/ink/ink5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31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28 170,'9'35,"-2"0,-2 1,-1 0,-2 0,-1 3,-26 89,-6-4,88-340,-47 180,2 1,1 1,2 0,1 0,2 2,1 0,1 1,2 1,1 1,2 1,5-3,-27 27,1 1,0 0,0-1,0 2,0-1,1 0,-1 1,1 0,0 0,0 0,-1 0,1 1,0 0,0 0,1 0,-1 1,0-1,0 1,0 1,0-1,0 1,0-1,0 2,0-1,0 0,0 1,0 0,-1 0,1 1,-1-1,1 1,-1 0,0 0,0 0,0 0,-1 1,1 0,-1 0,0 0,0 0,0 0,0 1,-1 0,28 86,-25-78</inkml:trace>
</inkml:ink>
</file>

<file path=ppt/ink/ink5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32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0 403,'382'0,"-226"-22,-157 21,0 1,1 0,-1-1,0 1,0-1,0 1,1-1,-1 1,0-1,0 0,1 1,-1-1,1 0,-1 1,0-1,1 0,0 0,-1 0,1 0,-1 1,1-1,0 0,0 0,-1 0,1 0,0 0,0 0,0 0,0 0,0 0,0 0,0 0,1 0,-1 1,0-1,0 0,1 0,-1 0,1 0,-1 0,0 1,1-1,0 0,-1 0,1 1,-1-1,1 0,0 1,0-1,-1 0,1 1,0-1,0 1,0 0,-1-1,1 1,0 0,0-1,0 1,0 0,0 0,0 0,0 0,0 0,0 0,0 0,0 0,-1 0,1 0,1 0,-79-82,62 63,0 3</inkml:trace>
  <inkml:trace contextRef="#ctx0" brushRef="#br0" timeOffset="928.58">198 7,'-1'0,"1"0,0 0,0 0,-1 0,1 0,0 0,0-1,0 1,-1 0,1 0,0 0,0-1,0 1,0 0,-1 0,1 0,0-1,0 1,0 0,0 0,0-1,0 1,0 0,0 0,0-1,0 1,0 0,0 0,0-1,0 1,0 0,0-1,-27 15,-15 34,42-47,-1 0,0 1,1-1,-1 0,1 0,-1 1,1-1,-1 1,1-1,0 0,0 1,0-1,0 0,0 1,0-1,0 1,0-1,0 0,1 1,-1-1,1 0,-1 1,1-1,-1 0,1 1,0-1,0 0,-1 0,1 0,0 0,0 0,0 0,0 0,0 0,0 0,1 0,-1-1,0 1,0 0,1-1,-1 1,0-1,1 1,3-1,1 1,0-1,-1 0,1 0,-1 0,1-1,-1 0,1 0,-1 0,1-1,-1 1,0-1,0-1,0 1,0-1,0 0,-1 0,1 0,-1-1,4-3,-8 6,1 0,-1-1,1 1,-1 0,0 0,1-1,-1 1,0 0,0 0,0-1,0 1,0 0,0-1,0 1,-1 0,1 0,0-1,-1 1,1 0,-1 0,1 0,-1 0,0-1,1 1,-1 0,0 0,0 0,0 0,0 1,0-1,0 0,0 0,0 0,0 1,0-1,0 1,0-1,-1 1,1-1,0 1,0 0,-1-1,1 1,0 0,-1 0,1 0,0 0,0 0,-1 0,1 0,0 1,0-1,-1 0,1 1,0-1,0 1,0-1,-1 1,1 0,0-1,0 2,-1-3,0 1,0 1,0-1,0 0,0 0,0 1,0-1,0 1,1-1,-1 1,0 0,0 0,1 0,-1 0,0 0,1 0,-1 0,1 0,-1 1,1-1,0 1,0-1,-1 1,1-1,0 1,0 0,1 0,-1-1,0 1,1 0,-1 0,0 1,47 15,-47-10</inkml:trace>
</inkml:ink>
</file>

<file path=ppt/ink/ink5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30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1031,'24'-1,"1"-1,-1 0,0-2,0-1,-1-1,1-1,-1-1,-1 0,0-2,0-1,-1-1,4-3,-9-1,-1 0,0-2,-2 0,0 0,-1-1,0-1,-2 0,0 0,-2-1,0 0,-1-1,-1 1,0-7,2 1,5-18,-28 60,6-2,1 0,0 1,1 0,1 1,0 0,1 0,1 0,0 0,1 1,0-1,2 1,0 0,0 0,2-1,0 1,1 2,0-12,0-1,1 0,0 0,0 0,0 0,0 0,1-1,0 0,0 0,0 0,0 0,1 0,-1-1,1 0,0 0,0 0,0 0,1-1,-1 0,0 0,1 0,0-1,-1 0,1 0,0-1,3 1,6 0,0-1,0 0,0-1,-1 0,1-2,0 1,-1-2,0 0,13-5,160-78,-174 81,-1 0,1-1,-1-1,0 0,0 0,-1-1,-1-1,1 0,-1 0,-1-1,0 0,-1-1,0 0,0 0,-2 0,1-1,0-4,-7 16,1-1,0 0,0 0,-1 0,1 0,-1 0,0 0,1 0,-1 0,0 0,0 0,0 0,-1 0,1-1,0 1,-1 0,0 1,1-1,-1 0,0 0,0 0,0 0,0 0,0 1,0-1,0 0,-1 1,1-1,-1 1,1 0,-1-1,0 1,1 0,-1 0,0 0,0 0,0 0,1 1,-1-1,0 0,0 1,0 0,0-1,0 1,-1 0,1 0,0 0,0 0,0 0,-1 1,-3 1,0-1,0 1,1 0,-1 1,1 0,0-1,0 2,0-1,0 1,1-1,-1 1,1 0,0 1,0-1,0 1,1 0,0 0,0 0,0 0,0 1,1-1,0 1,0-1,0 1,1 0,0 0,0-1,0 1,1 0,0 0,0 0,1 0,-1 0,1 0,0 0,1 0,0-1,0 1,0-1,0 1,1-1,0 0,0 0,0 0,1 0,2 2,8 1,1-1,0-1,1-1,-1 0,1 0,0-2,0 0,0-1,1-1,-1 0,0-1,1-1,-1 0,0-1,0-1,0-1,0 0,0-1,-1-1,0 0,0-1,-1 0,0-2,0 1,4-5,1 1,-1-1,0 0,-1-2,-1 0,0 0,-1-2,-1 0,0 0,-1-2,2-4,-14 21,1 1,-1-1,0 1,1-1,-1 1,0-1,0 0,0 0,0 0,-1 1,1-1,0 0,-1 0,1 0,-1 0,0 0,1 0,-1 0,0 0,0 0,-1 0,1 0,0 0,-1 0,1 0,-1 0,0 0,1 0,-1 0,0 0,0 0,0 1,0-1,-1 0,1 1,0-1,-1 1,1 0,-1-1,1 1,-1 0,0 0,0 0,1 0,-1 0,0 0,0 0,0 1,0-1,0 1,0 0,0-1,-2 1,-3 1,-1 1,1 0,0 0,0 1,0-1,0 2,1-1,-1 1,1 0,0 0,0 0,0 1,1 0,-1 1,1-1,0 1,1 0,-1 0,1 0,1 0,-1 1,1 0,0 0,1 0,-1 0,1 0,1 0,-1 1,1-1,1 1,-1-1,1 1,1-1,-1 0,1 1,0-1,1 1,0-1,0 0,1 0,0 0,3 6,4 3,0 0,2 0,-1-2,2 1,0-1,1-1,0 0,1-1,1-1,0 0,0-1,1-1,0 0,24 2,-26-13</inkml:trace>
  <inkml:trace contextRef="#ctx0" brushRef="#br0" timeOffset="262.884">395 240,'793'0,"-657"21,-135-21,-1 0,1 0,0 0,-1 0,1 0,-1-1,1 1,0 0,-1 0,1 0,-1-1,1 1,-1 0,1-1,-1 1,1 0,-1-1,1 1,-1-1,0 1,1-1,-1 1,0-1,1 1,-1-1,0 1,1-1,-1 1,0-1,0 1,0-1,0 0,1 1,-1-1,0 1,0-1,0 0,0 1,-1-1,1 1,0-1,0 1,0-1,0 0,0 1,-1-1,1 1,0-1,-1 1,1-1,0 1,-1-1,1 1,0-1,-1 1,1 0,-1-1,1 1,-1-1,1 1,-1 0,0 0,-30-27,-192-118,198 96,27 36</inkml:trace>
  <inkml:trace contextRef="#ctx0" brushRef="#br0" timeOffset="263.884">2342 494,'-44'87,"5"-30,-3-2,-3-2,-2-2,-2-2,-33 25,16-13,50-58,28-34,-11 28,23-51,-12 29</inkml:trace>
  <inkml:trace contextRef="#ctx0" brushRef="#br0" timeOffset="505.277">2032 439,'1'16,"4"-1,1-1,0 0,1 0,1 0,0-1,1 0,0-1,1 0,0 0,1-1,1 0,7 5,10 12,-15-14,0 1,-1 0,0 1,-1 1,-1 0,-1 0,-1 1,0 0,-1 1,-1-1,2 12,-1-6,0-2</inkml:trace>
</inkml:ink>
</file>

<file path=ppt/ink/ink5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6:19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0,'0'1,"0"-1,0 0,0 0,0 1,0-1,0 0,0 0,0 1,1-1,-1 0,0 0,0 1,0-1,0 0,0 0,1 0,-1 1,0-1,0 0,1 0,-1 0,0 0,0 1,0-1,1 0,-1 0,0 0,1 0,-1 0,0 0,0 0,1 0,-1 0,0 0,0 0,1 0,-1 0,0 0,0 0,1 0,-1 0,0 0,1 0,-1 0,0-1,0 1,0 0,1 0,-11 27,-7 4,0-1,-2-1,-1-1,-2-1,0-1,-2-1,-1 0,-1-2,0-1,-2-2,-1 0,0-2,-6 2,10-9</inkml:trace>
</inkml:ink>
</file>

<file path=ppt/ink/ink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31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1 534,'118'-80,"-15"10,55-53,-124 95,1 1,1 1,1 2,36-16,49-44,-90 60,-16 17</inkml:trace>
</inkml:ink>
</file>

<file path=ppt/ink/ink5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6:48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7,'0'53,"-11"178,-8-33,-9-1,29-68,22-150,-8-7,2 0,1 1,2 0,0 2,1 1,2 0,1 2,0 0,14-8,-35 28,0 0,1 0,-1 0,0 0,1 1,-1-1,1 1,0 0,-1 0,1 0,0 1,-1-1,1 1,0 0,0 0,0 0,-1 0,1 1,0 0,-1 0,1 0,0 0,-1 0,1 1,-1-1,1 1,-1 0,0 0,0 0,0 1,0-1,0 1,-1-1,1 1,-1 0,0 0,1 0,-1 1,-1-1,1 0,0 1,6 10,-1 0,-1 0,0 0,0 1,-2 0,0 0,0 1,-2-1,0 1,0 1,-2-10,1 1,-2-1,1 1,-1 0,0-1,0 1,0-1,-1 0,-1 1,1-1,-1 0,0 0,-1-1,0 1,0-1,0 0,-1 0,0 0,0 0,0-1,-5 4,1-2,-1-1,1 0,-1-1,-1 0,1 0,-1-1,1-1,-1 0,0 0,0-1,0 0,-1-1,1 0,0-1,-1 0,1-1,0-1,0 1,0-2,0 1,-5-3,11 1,1-1,0 1,1-1,-1 0,1 0,0 0,0-1,0 1,1-1,0 1,0-1,0 0,1 0,-1 0,2 0,-1 0,1 0,0 0,0 0,0 0,1 0,0 0,0 0,1 0,-1 0,1 0,1 1,-1-1,1 1,0 0,3-4,6-10</inkml:trace>
  <inkml:trace contextRef="#ctx0" brushRef="#br0" timeOffset="978.516">707 600,'-25'136,"25"-132,0-1,0 1,0 0,0-1,1 1,-1-1,1 1,0-1,0 1,0-1,0 0,1 1,0-1,-1 0,1 0,0 0,1 0,-1 0,0-1,1 1,-1-1,1 0,0 1,0-1,0 0,0-1,0 1,0 0,1-1,-1 0,1 0,-1 0,0 0,1 0,0-1,0 1,10-3,-1 0,0-1,0 0,0-1,0-1,-1 0,1-1,-1 0,-1 0,1-2,-1 1,0-1,-1-1,0 0,4-5,-5 7,94-71,-102 78,0 0,0 0,0 0,1 0,-1 0,0 0,0 0,0 0,0 1,0-1,0 1,0-1,0 1,0-1,0 1,0-1,0 1,0 0,0-1,0 1,-1 0,1 0,0 0,0 0,-1 0,1 0,-1 0,1 0,-1 0,1 0,-1 0,0 0,1 0,-1 0,0 0,0 0,0 1,0-1,0 0,0 0,0 0,0 0,0 0,-1 0,1 1,0-1,-1 0,1 0,-1 0,1 0,-1 0,1 0,-1 0,0 0,1 17,0-13,0 1,1-1,0 0,1 1,-1-1,1 0,0 0,0 0,0 0,1 0,0 0,0 0,0-1,1 0,-1 0,1 0,0 0,0 0,0-1,1 1,-1-1,1 0,0-1,0 1,0-1,0 0,0 0,0-1,1 1,-1-1,1 0,-1-1,1 1,-1-1,1 0,-1-1,1 1,4-2,8-5,-1 0,0-1,-1-1,0-1,0 0,-1-1,0-1,-1 0,0-1,-1 0,-1-1,0-1,-1 0,0 0,-1-1,4-10,2 3,4-9,-1 0,-2-2,-1 0,-2 0,-1-2,-1 0,-3 0,0-1,-3 0,-1 0,-2 0,-1-1,-2 1,-3-17,4 53,-1 0,0 0,1-1,-1 1,0 0,1 0,-1 0,0 0,0 0,0 0,0 0,0 0,0 0,0 0,0-1,-1 1,1 0,0 0,-1 0,1 0,0 0,-1 0,0 0,1 0,-1 0,1 1,-1-1,0 0,0 0,1 0,-1 1,0-1,0 0,0 1,0-1,0 1,0-1,0 1,0-1,0 1,0 0,0 0,0-1,0 1,0 0,-1 0,1 0,0 0,0 0,0 0,0 1,0-1,0 0,0 0,0 1,0-1,0 1,0-1,0 1,0-1,0 1,0 0,0-1,0 2,-4 9,1 0,1 1,0-1,0 1,1 0,0 0,1 0,1 0,0 0,1 0,0 3,0 7,18 180,-12-154,-2 0,-3 1,-1-1,-3 2,1 17,-17 17,13-82,1-6</inkml:trace>
  <inkml:trace contextRef="#ctx0" brushRef="#br0" timeOffset="1231.398">1328 289,'43'0,"34"-4,13-3,-4 1,-12 1,-8 2,-12 1,-9 1,-8 0,-5 1,-4 1,-1-1,-6 0</inkml:trace>
</inkml:ink>
</file>

<file path=ppt/ink/ink5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09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0,'-16'74,"6"144,8-57,-25-20,26-124,1-39,0 6,3-23,2 0,2 1,1 0,2 1,13-33,-11 39,1 0,2 1,1 0,2 1,0 1,15-17,-29 39,-1 1,1-1,0 0,0 1,0 0,1 0,0 0,0 0,0 1,1 0,-1 0,1 1,0-1,0 1,0 0,1 1,-1 0,1 0,-1 0,1 0,-1 1,1 1,0-1,0 1,0 0,0 0,-2 4,0 0,0 1,-1-1,1 1,-1 0,0 0,-1 0,1 1,-1-1,0 1,0 0,-1 0,0 0,0 0,0 0,-1 0,0 1,0 0,1 2,12 58,-17-65</inkml:trace>
</inkml:ink>
</file>

<file path=ppt/ink/ink5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0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0 153,'639'0,"-659"-18,-120-66,84 45,41 28</inkml:trace>
</inkml:ink>
</file>

<file path=ppt/ink/ink5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1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0,'-4'0,"-3"5,1 6,2 6,0 6,7-2,7-5,2-9,4-6,-1-8,-8-3,-10 0,-9 7,-2 9,5 3,5 5,2 0</inkml:trace>
</inkml:ink>
</file>

<file path=ppt/ink/ink5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2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0,6 0,2 0,3 0,1 0,1 0,-1 0,0 0,0 0,0 0,0 0,-1 0,0 0,-9 0,-9 0</inkml:trace>
</inkml:ink>
</file>

<file path=ppt/ink/ink5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2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0,'10'5,"17"2,9-1,3-1,0-1,-2-2,-2-1,-3-1,-1 0,-7-5,-2-1,0-1,0 2,-2 1</inkml:trace>
</inkml:ink>
</file>

<file path=ppt/ink/ink5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3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14,'40'64,"-26"-40,-2 1,-1 0,0 1,-2 0,-2 1,3 13,18 99,-1 3,-26-138,-1 2,1 0,0 0,0-1,0 1,1 0,0 0,0-1,0 1,1-1,0 0,0 0,0 0,1 0,3 4,-6-9,1-1,-1 1,1 0,-1-1,0 1,1-1,-1 1,1-1,-1 0,0 0,0 1,1-1,-1 0,0 0,0 0,0 0,0 0,0-1,0 1,0 0,0 0,-1-1,1 1,0 0,-1-1,1 1,-1-1,0 1,1-1,-1 1,126-402,-112 370,2 1,1 0,1 1,1 1,5-3,-8 15</inkml:trace>
</inkml:ink>
</file>

<file path=ppt/ink/ink5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4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1 130,'132'-16,"2"6,110 8,-204-3,-39 5,-1-1,1 1,0 0,-1 0,1-1,-1 1,1 0,-1-1,1 1,-1-1,1 1,-1-1,1 1,-1-1,0 1,1-1,-1 1,0-1,1 0,-1 1,0-1,0 1,1-1,-1 0,0 1,0-1,0 0,0 1,0-1,0 0,0 1,0-1,0 0,0 1,-1-1,1 1,0-1,0 0,-1 1,1-1,0 1,-1-1,1 0,0 1,-1-1,1 1,-1 0,1-1,-1 1,1-1,-1 1,1 0,-1-1,1 1,-1 0,0-1,1 1,-1 0,-81-57,63 46</inkml:trace>
</inkml:ink>
</file>

<file path=ppt/ink/ink5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437 452,'1'-4,"-1"0,1-1,-1 1,-1 0,1-1,0 1,-1 0,0 0,0-1,0 1,-1 0,1 0,-1 0,0 1,0-1,-1 0,1 1,-1-1,1 1,-1 0,0 0,0 0,-1 0,1 0,-1 1,1 0,-1-1,0 1,0 1,1-1,-2 0,1 1,0 0,0 0,-2 0,-11-1,0 0,0 1,0 1,-1 1,1 0,0 1,0 1,0 1,0 0,1 1,0 1,0 1,-10 5,23-11,1 0,0 0,0 0,0 0,0 0,1 1,-1-1,0 1,0-1,1 1,-1 0,1-1,0 1,-1 0,1 0,0 0,0 0,0 0,0 0,1 0,-1 1,0-1,1 0,0 0,-1 0,1 1,0-1,0 0,0 1,1-1,-1 0,0 0,1 0,0 1,-1-1,1 0,0 0,0 0,0 1,2 1,0 0,0 0,0-1,1 1,-1 0,1-1,0 0,0 0,0 0,0-1,0 1,1-1,-1 0,1 0,0 0,-1-1,5 1,2 0,-9-3,-1 1,1-1,0 1,-1 0,1 0,0 0,-1 0,1 0,0 0,-1 0,1 0,0 1,-1-1,1 1,-1-1,1 1,-1-1,1 1,-1 0,1 0,-1 0,0 0,1 0,-1 0,0 0,0 1,0-1,0 0,0 0,0 1,0-1,0 1,0-1,-1 1,1-1,-1 1,1 0,-1-1,1 1,-1 0,0-1,0 1,0 0,0-1,0 2,-69 73,27-39,28-22,0 0,1 1,0 1,1 0,1 0,1 1,-7 16,17-31,-1 0,1-1,-1 1,1 0,0 0,0 0,0 0,0-1,1 1,-1 0,1 0,0 0,-1-1,1 1,1 0,-1-1,0 1,1-1,-1 1,1-1,0 0,-1 0,1 0,0 0,0 0,1 0,-1 0,0-1,1 1,1 0,81 35,32-26,-113-11,-1 0,1 0,0-1,0 1,-1-1,1 0,0 0,-1-1,1 1,-1-1,1 0,-1 1,0-2,0 1,0 0,0-1,0 1,0-1,-1 0,1 0,-1 0,0 0,0 0,0 0,0-1,-1 1,1-1,0-2,2-18,-2 2</inkml:trace>
  <inkml:trace contextRef="#ctx0" brushRef="#br0" timeOffset="605.287">297 1,'-5'2,"0"0,0 0,0 1,1 0,0-1,-1 2,1-1,0 0,0 1,1 0,-1 0,1 0,0 0,0 1,0-1,1 1,-1-1,1 1,0 0,1 0,-1 0,1 0,0 1,0-1,1 0,-1 2,-16 280,2-18,12-114,-24 97,-2-36,29-204</inkml:trace>
</inkml:ink>
</file>

<file path=ppt/ink/ink5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43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9,'-1'0,"1"-1,-1 1,1 0,-1-1,1 1,-1 0,1-1,-1 1,1 0,-1 0,1 0,-1-1,1 1,-1 0,0 0,1 0,-1 0,1 0,-1 0,1 0,-1 0,0 0,1 0,-1 1,1-1,-1 0,1 0,-1 1,1-1,-1 0,1 0,-1 1,1-1,-1 0,1 1,-1-1,1 1,0-1,-1 1,1-1,0 1,-1-1,1 1,0-1,0 1,-1-1,1 1,0-1,0 1,0 0,0-1,0 1,0-1,0 1,0-1,0 1,0 0,0 0,-6 39,6-39,-2 20,0 1,1-1,1 1,1 0,1-1,0 1,2-1,1 0,1 0,7 19,-11-37,-1 0,1 0,0 0,0 0,0-1,1 1,-1-1,1 1,-1-1,1 0,0 1,0-2,0 1,0 0,0 0,0-1,1 0,-1 0,0 0,1 0,-1 0,1-1,-1 1,1-1,-1 0,1 0,-1 0,1-1,-1 1,1-1,-1 0,1 0,-1 0,0 0,1-1,-1 1,0-1,0 0,0 0,0 0,-1 0,1 0,20-20,-1-1,-1 0,-1-1,-1-2,-1 0,-1 0,4-12,3-2,-6 19,-8 39,-8 36,12 74,-13-124,1 0,-1 0,1 0,0 0,1 0,-1 0,1 0,-1-1,1 1,0-1,1 0,-1 0,0 0,1 0,0-1,-1 1,1-1,0 0,0 0,1 0,-1-1,0 1,1-1,-1 0,0 0,4-1,-3 1,0-1,-1 0,1 0,0-1,0 0,-1 1,1-2,-1 1,1 0,-1-1,1 0,-1 0,0 0,0-1,0 1,0-1,0 0,0 0,-1 0,0-1,1 1,-1-1,0-1,57-99,-52 88,65-147,-65 147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53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29,'19'0,"21"0,14 0,1-5,-3-1,-6 0,-5 1,-6 2,-4 1,-1 1,-3 0,1 1,-1 0,-5 1</inkml:trace>
</inkml:ink>
</file>

<file path=ppt/ink/ink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31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1 279,'29'-19,"19"-12,6-4,-1 3,-10 2,-7 6,-10 3,-5 5,-1 4,-3 1,-1 1,2-2,4 1,1 3,-2 1</inkml:trace>
</inkml:ink>
</file>

<file path=ppt/ink/ink5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44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61 342,'5'-2,"14"-2,-1-1,0 0,0-2,0 0,-1-1,0 0,-1-2,0 0,0-1,-1 0,0-1,-1-1,-1 0,0-1,11-15,-22 25,1 0,0 0,-1 0,0-1,0 1,0-1,0 1,-1-1,0 0,0 0,0 1,-1-1,1 0,-1 0,0 0,0 0,-1 0,0 0,0 1,0-1,0 0,-1 1,1-1,-1 0,-1 1,1 0,0 0,-1 0,0 0,0 0,0 0,-1 1,1-1,-1 1,0 0,0 0,0 0,0 1,0-1,-4 0,1 2,1 0,-1 1,0 0,0 1,1 0,-1 0,0 0,1 1,-1 0,1 0,0 0,0 1,-1 0,2 0,-1 1,0 0,1 0,-1 0,-3 4,-86 103,85-96,3-8,2 1,-1 0,1 1,0-1,1 1,0 0,0 0,1 0,0 0,1 1,0-1,1 1,0 0,0-1,1 1,0 0,0 0,1-1,1 1,0-1,0 1,3 7,1-11,-1 0,1 0,1-1,-1 0,1 0,0 0,0-1,0 0,1 0,0-1,-1 0,1 0,0-1,0 0,1 0,-1-1,0 0,0-1,1 0,3 0,10-1,0 0,0-1,-1-2,1 0,-1-1,1-1,-1-2,69-39,-77 34</inkml:trace>
</inkml:ink>
</file>

<file path=ppt/ink/ink5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57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0 126,'11'138,"-9"-130,-3-1,1 0,1 0,-1 0,1 0,0-1,1 1,0 0,0-1,0 1,1-1,0 1,0-1,0 0,1-1,0 1,0 0,1-1,0 0,-1 0,2 0,-1-1,0 0,1 0,0 0,0-1,0 1,0-2,1 1,-1-1,1 1,5 0,0-6,0-1,-1 1,1-2,-1 1,0-2,0 0,-1 0,1 0,-1-2,-1 1,0-1,0 0,0-1,-1 0,0-1,-1 0,0 0,0 0,-1-1,-1 0,3-7,36-66,-34 111,-8-9,2 1,0-1,1-1,0 1,2-1,0 1,1-2,0 1,2-1,0-1,9 12,-16-24,-1 1,1-1,-1 0,1 0,0-1,0 1,0-1,1 1,-1-1,0 0,1 0,0 0,-1-1,1 1,0-1,0 0,0 0,0 0,0-1,0 1,0-1,0 0,0 0,0-1,0 1,0-1,0 0,0 0,-1 0,1 0,0-1,3-1,5-3,-1-1,0 1,-1-2,0 0,0 0,0-1,-1 0,0 0,5-9,3-6,-1 1,-1-2,-1 0,-1 0,-1-2,-2 1,0-1,-2-1,-1 0,1-14,-8-5,0 46,0 1,0-1,0 0,0 1,0-1,1 0,-1 1,0-1,-1 0,1 1,0-1,0 0,0 1,0-1,-1 0,1 1,0-1,0 0,-1 1,1-1,0 1,-1-1,1 1,-1-1,1 1,-1-1,1 1,-1-1,1 1,-1-1,0 1,1 0,-1-1,0 1,1 0,-1 0,0-1,1 1,-1 0,0 0,1 0,-1 0,0 0,1 0,-1 0,0 0,1 0,-1 0,0 1,1-1,-1 0,0 0,1 1,-1-1,0 0,1 1,-1-1,1 0,-1 1,1-1,-1 1,1 0,-10 11,2 3</inkml:trace>
</inkml:ink>
</file>

<file path=ppt/ink/ink5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01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112 593,'-2'19,"0"1,-2-1,0 0,-1 0,-1 0,0-1,-7 11,-25 92,9-11,26-102</inkml:trace>
  <inkml:trace contextRef="#ctx0" brushRef="#br0" timeOffset="306.597">112 255,'0'5,"0"6,0 1</inkml:trace>
  <inkml:trace contextRef="#ctx0" brushRef="#br0" timeOffset="772.678">535 1,'-19'141,"-5"-1,-9 3,-56 224,76-324,9-33,0 1,1 0,0 0,1 0,0 1,1-1,0 0,1 1,0 3,0-14,0-1,0 1,1-1,-1 1,0-1,0 1,0-1,1 1,-1-1,0 1,0-1,1 1,-1-1,0 0,1 1,-1-1,0 1,1-1,-1 0,1 0,-1 1,0-1,1 0,-1 0,1 1,-1-1,1 0,-1 0,1 0,-1 0,1 0,-1 0,1 0,-1 0,1 0,-1 0,1 0,0 0,-1 0,1 0,-1 0,0 0,1-1,-1 1,1 0,-1 0,1-1,-1 1,1 0,-1-1,0 1,1 0,-1-1,0 1,1-1,10-5</inkml:trace>
  <inkml:trace contextRef="#ctx0" brushRef="#br0" timeOffset="1316.779">846 85,'0'1,"0"-1,0 0,0 1,0-1,0 0,0 1,0-1,0 0,0 1,0-1,0 0,0 1,1-1,-1 0,0 1,0-1,0 0,1 0,-1 1,0-1,0 0,0 0,1 1,-1-1,0 0,1 0,-1 0,0 0,1 1,-1-1,0 0,1 0,-1 0,0 0,1 0,-1 0,0 0,1 0,-1 0,0 0,1 0,-1 0,0 0,1 0,-1 0,0 0,1 0,-1-1,0 1,1 0,-1 0,0 0,0 0,1-1,-1 1,0 0,0 0,1-1,-1 1,0 0,0-1,0 1,1 0,-1 0,0-1,-4 32,4-29,-134 521,87-319,29-147,13-51</inkml:trace>
</inkml:ink>
</file>

<file path=ppt/ink/ink5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07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198 564,'-10'7,"-6"1,1 1,0 1,1 0,0 1,0 1,1 0,1 1,0 0,1 1,0 1,1-1,1 1,-6 14,13-26,1-1,1 1,-1-1,0 1,1 0,-1 0,1-1,0 1,0 0,0 0,0-1,0 1,1 0,-1-1,1 1,0 0,0-1,0 1,0-1,0 1,0-1,1 0,-1 1,1-1,0 0,0 0,0 0,0 0,0 0,0-1,0 1,0 0,1-1,-1 0,1 0,-1 1,1-1,-1-1,1 1,0 0,5 1,-1-1,1 0,-1 0,1 0,0-1,-1 0,1-1,-1 0,1 0,-1 0,1-1,-1 0,0-1,4-1,20-13,0-2,-2 0,0-3,-1 0,-2-1,0-2,-1-1,-2-1,-1 0,-1-2,2-6,-9 16,0-1,-2 0,-1-1,0-1,-2 1,0-1,-2-1,0 0,-1 0,-2 0,0 0,-2-1,0 0,-2 1,0-1,-2 0,0 1,-4-10,-50-52,54 83,-1 0,1 0,-1 0,1 0,-1 0,0 1,0-1,0 1,0-1,0 1,0 0,0 1,0-1,0 0,0 1,-1 0,1-1,0 1,0 1,0-1,-1 0,1 1,0-1,0 1,0 0,0 0,0 1,0-1,0 0,0 1,-12 10,1 1,1 0,0 1,1 0,1 1,0 1,1-1,0 2,2-1,0 1,0 1,2-1,0 1,1 0,1 1,1-1,0 1,2-1,0 1,1 0,1 0,0-1,3 12,0-10,1-1,1 0,0 0,1-1,1 0,1 0,0-1,2 0,0-1,0 0,2 0,0-1,0-1,2 0,0-1,0-1,3 1,-9-5,1 0,0-1,0 0,1-1,0 0,0-1,0 0,1 0,-1-2,1 1,0-1,1-1,-1 0,0-1,0 0,1-1,-1-1,1 1,2-2,4-5</inkml:trace>
  <inkml:trace contextRef="#ctx0" brushRef="#br0" timeOffset="1937.744">790 705,'11'4,"1"0,-1 0,1-1,0-1,0 0,0-1,0 0,0-1,0 0,0-1,0 0,0-1,0 0,0-1,0 0,-1-1,1-1,-1 0,0 0,-1-1,1 0,-1-1,-1 0,1 0,-1-1,0-1,-1 0,0 0,0 0,-1-1,6-10,-10 13,0-1,0 1,-1 0,0-1,0 0,-1 0,0 1,0-1,-1 0,0 0,0 0,-2-6,2 11,0 1,-1-1,1 0,-1 1,0-1,0 1,0-1,0 1,0-1,0 1,-1 0,1 0,-1 0,1-1,-1 1,0 1,0-1,0 0,0 0,0 1,-1-1,1 1,0 0,-1 0,1 0,-1 0,1 0,-1 0,1 1,-1-1,0 1,1-1,-1 1,0 0,1 0,-1 1,0-1,-1 1,-6 2,0 0,0 1,0 1,1 0,0 0,-1 0,2 1,-1 1,1 0,0 0,0 0,1 1,0 0,1 1,-1-1,1 1,1 0,0 1,0 0,1-1,1 1,-1 0,1 1,1-1,0 1,0-1,1 1,1 0,0-1,0 1,1 0,0-1,1 1,0-1,3 7,-3-11,1-1,0 1,0-1,1 0,0 1,0-2,0 1,0 0,1-1,-1 0,1 0,0 0,1-1,-1 1,1-1,-1-1,1 1,0-1,0 0,0 0,0-1,0 1,0-1,1-1,1 1,11 0,0 0,0-1,0-1,-1-1,1 0,0-1,16-6,-9-1,-2-1,0-2,0 0,-1-1,-1-2,0 0,-1-1,-1-1,-1-1,17-21,-12 10,-2-2,-1-1,-1 0,-2-1,-1-1,-2-1,10-35,-17 51,-1-1,-1 1,-1-1,-1 0,-1 0,-1-1,0 1,-2 0,-1-1,0 1,-3-8,4 26,-1 0,0 0,0 0,0 0,-1 1,1-1,-1 0,0 1,1-1,-1 1,0-1,0 1,-1 0,1 0,0 0,-1 0,1 0,-1 0,0 1,0-1,1 1,-1 0,0 0,0 0,0 0,0 1,0-1,0 1,-1 0,1-1,0 1,0 1,0-1,0 0,0 1,0 0,0 0,0-1,0 2,0-1,0 0,1 1,-1-1,0 1,1 0,-1 0,1 0,0 0,-1 0,1 0,0 1,1-1,-3 3,-2 6,0 0,1 0,0 1,1 0,0 0,1 0,0 1,1-1,0 1,1-1,0 1,1 0,1-1,0 1,1 2,-1 8,56 288,-28-67,-15-115,-9-94,0-1,-3 1,-1 0,-1-1,-3 7,-44 220,8-183,37-78,0 0,0 0,0-1,0 1,0 0,0-1,0 0,0 1,0-1,1 0,-1 0,0 0,0 0,1 0,-1 0,1-1,-1 1,1 0,-1-1,1 1,0-1,0 0,0 1,0-1,0 0,0 0,0 0,1 1,-1-1,0 0,1 0,0 0,-1 0,1 0,0 0,0 0,0 0,1 0,-5-19,1-1,1 1,0 0,2-1,1 1,1 0,0-1,2 1,0 0,1 1,2-1,0 1,5-9,8-3,1 1,2 1,1 1,1 0,22-18,-25 28,-1-1,-1-1,-1-1,-1-1,-2 0,0-2,-1 0,-1 0,-1-1,1-9,-12 31,0-1,0 0,-1 1,0-1,0 0,0 1,-1-1,1 0,-1 0,0 0,-1 0,1 1,-1-1,0 0,0 0,0 1,-1-1,0-1,-14 36,11 173,39-103,-33-97,0-1,0 0,0 0,0 0,0-1,1 1,-1 0,1 0,-1-1,1 1,0-1,-1 1,1-1,0 1,0-1,0 0,0 0,0 0,0 0,0-1,0 1,1 0,-1-1,0 0,0 1,1-1,-1 0,0 0,0 0,1-1,-1 1,0 0,0-1,0 1,1-1,-1 0,0 0,0 0,0 0,0 0,0 0,-1-1,3 0,5-8,0 0,0 0,0 0,-1-1,-1-1,0 1,-1-1,0-1,-1 1,1-4,35-64,66-56,-106 136,-1-1,1 0,0 0,-1 1,1-1,0 0,0 1,0-1,-1 1,1-1,0 1,0-1,0 1,0 0,0-1,0 1,0 0,0 0,0 0,0 0,0-1,0 2,0-1,0 0,0 0,0 0,0 0,0 1,0-1,0 0,0 1,0-1,-1 1,1-1,0 1,0-1,0 1,-1-1,1 1,0 0,0 0,-1-1,1 1,-1 0,1 0,-1 0,1 0,-1 0,1-1,-1 1,0 0,0 0,1 0,-1 0,0 0,0 1,9 58,-10 117,1-176,-1 0,1 0,-1-1,1 1,0 0,0 0,-1 0,1 0,0 0,0 0,0 0,0 0,0 0,0 0,0 0,0 0,1 0,-1-1,0 1,1 0,-1 0,0 0,1 0,-1 0,1-1,-1 1,1 0,0 0,-1-1,1 1,0 0,-1-1,1 1,0 0,0-1,-1 0,1 1,0-1,0 1,0-1,0 0,0 1,0-1,0 0,0 0,0 0,0 0,-1 0,1 0,0 0,0 0,0 0,0-1,0 1,0 0,0 0,0-1,0 1,0-1,-1 1,1-1,0 1,0-1,-1 1,1-1,0 0,-1 1,1-2,149-194,-139 184,1 0,0 0,0 1,1 1,1 0,0 1,9-5,-21 13,0 0,0 1,1-1,-1 0,0 1,0-1,0 1,0 0,1 0,-1 0,0 0,0 0,1 0,-1 1,0-1,0 1,0-1,0 1,0 0,0 0,0 0,0 0,0 0,0 0,0 1,0-1,-1 1,1-1,-1 1,1 0,-1-1,0 1,1 0,-1 0,0 0,0 0,0 0,0 2,24 85,2 72,-26-150</inkml:trace>
  <inkml:trace contextRef="#ctx0" brushRef="#br0" timeOffset="2489.75">3048 593,'7'4,"1"1,0-1,0-1,0 0,0 0,0 0,1-1,-1-1,1 1,-1-1,1-1,0 1,0-1,-1-1,1 0,-1 0,1-1,-1 0,1 0,-1-1,0 0,0-1,0 1,0-1,-1-1,0 0,0 0,0 0,0-1,-1 0,0 0,2-3,-7 6,1 1,0-1,-1 0,1 0,-1-1,0 1,0 0,-1 0,1 0,-1-1,1 1,-1 0,0-1,0 1,0 0,-1-1,1 1,-1 0,0 0,0-1,0 1,0 0,0 0,-1 0,0 0,1 0,-1 1,0-1,0 0,0 1,-1-1,1 1,-3-2,0 0,0-1,0 1,-1-1,1 2,-1-1,0 1,0 0,0 0,-1 0,1 1,-1 0,1 0,-1 1,0 0,1 0,-5 0,-4 4,1 1,-1 1,1 0,1 1,-1 0,1 1,0 1,0 0,1 1,0 0,1 1,0 0,1 1,0 0,0 0,1 1,1 1,0-1,0 1,0 4,3-11,1 0,0 1,1-1,-1 1,1-1,0 1,1 0,0 0,0 0,1 1,-1-1,1 0,1 0,0 1,0-1,0 1,1-1,0 0,0 0,1 1,0-1,0 0,1 0,0-1,0 1,0 0,1-1,0 0,1 1,9 6,1 0,0-1,0 0,1-2,1 1,0-2,0-1,0 0,1-1,1 0,-1-2,1 0,0-2,0 0,0 0,12-2,-24 1,-1-1,1 0,0-1,0 0,1 0,-1 0,0-1,-1 0,1 0,0-1,0 1,0-2,-1 1,1-1,-1 0,0 0,0-1,0 0,0 0,-1 0,1-1,-1 0,0 0,4-5,-2-9</inkml:trace>
  <inkml:trace contextRef="#ctx0" brushRef="#br0" timeOffset="3685.374">2060 28,'0'4,"0"-2,0 3,-5 0,4 0,-4-2,5 0,2-7,5-1,2-6,-1 4,-7 4,-3 7,-1 2</inkml:trace>
</inkml:ink>
</file>

<file path=ppt/ink/ink5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12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 1,'-134'201,"107"-170,-1 0,-2-3,0 0,-2-2,-2-1,-16 8,-6 7,-44 15,99-54,-1-1,0 0,0 0,1 0,-1-1,0 1,1 0,-1-1,0 1,0-1,1 1,-1-1,1 0,-1 0,1 1,-1-1,1 0,-1-1,1 1,0 0,0 0,-1 0,1-1,0 1,0-1,0 1,0-1,1 1,-1-1,0 1,1-1,-1 0,1 0,-1 1,1-1,0 0,0 1,0-1,0 0,0-1,3-75,3 54,1 1,1 1,1-1,1 1,1 1,1 0,1 0,1 1,7-7,-18 23,0 1,0 0,0 0,1 1,-1-1,1 1,-1 0,1 0,0 0,0 0,0 0,0 1,0 0,0 0,1 0,-1 0,0 1,1 0,-1 0,0 0,0 0,1 1,-1-1,0 1,0 0,1 0,-1 1,0-1,0 1,-1 0,1 0,0 0,-1 1,1-1,-1 1,0 0,1 0,-2 0,2 1,84 74,-56-49,0-1,2-1,0-2,18 9,102 65,-112-80,-26-18</inkml:trace>
</inkml:ink>
</file>

<file path=ppt/ink/ink5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13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0 223,'46'-9,"0"3,1 2,-1 2,1 2,-1 1,30 7,247 4,-322-12,0 1,0-1,0 0,0 0,0 1,-1-1,1 0,0 0,0 0,0 0,0 0,0 0,0 0,0 0,0 0,0-1,-1 1,1 0,0-1,0 1,0 0,0-1,-1 1,1-1,0 1,0-1,-1 0,1 1,-1-1,1 0,0 1,-1-1,1 0,-1 0,1 1,-1-1,0 0,1 0,-1 0,0 0,0 0,1 1,-1-1,0 0,0 0,0 0,0 0,0 0,0 0,-1 0,1 0,0 1,0-1,-1 0,1 0,0 0,-1 0,1 1,-1-1,1 0,-1 0,1 1,-1-1,-9-15,0 1,-1 0,-1 1,0 0,-1 1,-1 0,-3-2,-15-15,30 29,1 1,0-1,0 0,0 0,0 0,0 0,0 0,0 0,1 0,-1 0,0 0,1 0,-1 0,0-1,1 1,-1 0,1 0,0-1,-1 1,1 0,0 0,0-1,0 1,0 0,0-1,0 1,0 0,0-1,1 1,-1 0,1-1,6-6</inkml:trace>
</inkml:ink>
</file>

<file path=ppt/ink/ink5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1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47,'27'6,"0"-1,1-1,-1-1,1-1,-1-2,1-1,0-1,-1-1,0-2,1-1,181-26,-137 21,-54 5</inkml:trace>
</inkml:ink>
</file>

<file path=ppt/ink/ink5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13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58,'9'0,"18"-5,10-1,2 0,0 1,-2 1,-3 2,-1 1,2-4,0-2,0 2,-3 0,0 2,-12 1,-8 1</inkml:trace>
  <inkml:trace contextRef="#ctx0" brushRef="#br0" timeOffset="307.431">1 227,'24'0,"32"-5,11-1,-1 0,-7 1,-8 2,-9-4,-6-1,-5 2,-2 1,-2 2,-5 1</inkml:trace>
</inkml:ink>
</file>

<file path=ppt/ink/ink5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17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207 626,'-9'-1,"1"1,-1 1,1-1,0 1,-1 1,1-1,0 1,0 1,0 0,0 0,1 0,-1 1,1 0,0 1,0-1,0 1,0 1,1-1,0 1,0 0,1 1,0-1,0 1,0 0,1 0,0 1,0-1,1 1,0 0,-1 6,3-10,-1 1,1 0,1 0,-1 0,1 0,0 0,0 0,0 0,0 0,1 0,0 0,0 0,1-1,-1 1,1 0,0-1,0 1,1-1,-1 1,1-1,0 0,0 0,0-1,1 1,-1 0,1-1,0 0,0 0,0 0,0-1,1 1,1 0,3-1,0-1,1 0,-1 0,1-1,-1 0,1 0,-1-1,1 0,-1-1,0 0,0-1,0 0,0 0,0-1,0 0,-1 0,0-1,0 0,0-1,0 1,3-5,16-16,-1 0,-1-2,-1-1,17-28,-25 37,-1-1,0-1,-2 0,-1-1,0-1,-2 0,-1 0,0-1,-2 0,-1 0,-1-1,-1 0,-1-13,-2 33,0 0,-1 0,0-1,0 1,-1 0,0 0,0 0,0 0,-1 0,0 0,0 0,0 0,-1 0,0 1,0-1,0 1,-1 0,1 0,-1 0,-1 1,1-1,-1 1,1 0,-1 0,0 1,-1-1,1 1,0 0,-1 1,0-1,0 1,0 0,0 1,0-1,0 1,0 1,0-1,-3 1,0 3,0 1,0 0,0 1,0 0,1 0,-1 1,1 0,1 0,-1 1,1 0,1 0,-1 1,1 0,0 0,1 0,0 1,0 0,1 0,0 0,1 0,0 1,-1 3,1-2,0 1,1-1,0 0,1 1,1 0,-1-1,2 1,0 0,0-1,1 1,0-1,1 0,0 0,1 0,0 0,1 0,0-1,1 0,3 5,11 16,0-1,2-1,2-1,0-1,13 9,43 35,-66-59</inkml:trace>
  <inkml:trace contextRef="#ctx0" brushRef="#br0" timeOffset="899.04">658 852,'38'-21,"-1"-1,-1-2,-1-2,-1-1,27-29,-54 50,-1 0,0-1,-1 0,1 0,-1-1,0 1,-1-1,0 0,0 0,-1-1,0 1,-1-1,1 0,-2 1,1-1,-1 0,-1 0,1-7,-1 15,0 0,0 1,-1-1,1 0,0 1,0-1,0 0,0 1,0-1,-1 0,1 1,0-1,-1 0,1 1,0-1,-1 1,1-1,-1 1,1-1,-1 1,1-1,-1 1,1-1,-1 1,0-1,1 1,-1 0,0 0,1-1,-1 1,0 0,1 0,-1 0,0-1,1 1,-1 0,0 0,0 0,1 0,-1 1,0-1,1 0,-1 0,0 0,1 0,-1 1,0-1,1 0,-1 1,0-1,1 0,-1 1,1-1,-1 1,1-1,-1 1,0 0,-28 30,20-19,1 0,0 0,1 0,0 1,1 1,1-1,0 1,1 0,-1 3,4-13,0 0,1 0,-1 0,1 0,0 1,0-1,1 0,-1 0,1 0,0 0,0 0,0 0,0 0,1 0,-1 0,1-1,0 1,1 0,-1-1,0 0,1 1,0-1,0 0,0-1,0 1,0 0,0-1,1 0,0 1,-1-2,1 1,0 0,0-1,0 1,5 1,0-1,0 0,0 0,1-1,-1 0,1-1,-1 0,1 0,-1-1,0 0,1-1,-1 0,0-1,0 1,0-2,0 1,-1-1,1-1,-1 1,0-1,0-1,-1 0,0 0,0 0,0-1,0 0,-1 0,-1-1,1 1,-1-1,0-1,-1 1,0-1,1-3,-1 3,1 2,-1-1,0-1,-1 1,1-1,-2 1,1-1,-1 0,0 0,-1 0,0 0,-1 0,0-1,0-4,0 13,-1 0,1 0,0 0,-1 1,1-1,0 0,-1 0,1 1,-1-1,1 0,-1 1,0-1,1 1,-1-1,0 0,1 1,-1-1,0 1,1 0,-1-1,0 1,0 0,0-1,1 1,-1 0,0 0,0 0,0 0,0-1,0 1,1 0,-1 1,0-1,0 0,0 0,0 0,0 0,1 1,-1-1,0 0,0 1,1-1,-1 1,0-1,0 1,1-1,-1 1,1-1,-1 1,0 0,-33 32,28-25,1 1,0 1,0-1,1 1,0 0,1 0,0 0,1 0,0 0,0 1,1-1,0 1,1-1,0 1,1 0,0-1,1 0,1 4,-2-10,1 0,0 0,0-1,0 1,0-1,1 1,-1-1,1 0,0 0,0 0,0 0,0 0,1-1,-1 0,1 1,-1-1,1-1,0 1,0 0,0-1,0 0,0 0,0 0,0 0,0-1,0 0,1 0,-1 0,0 0,122-25,-111 16,1 0,-1-1,-1 0,0-1,0-1,-1 0,-1-1,0 0,0-1,-2 0,1-1,-2 0,0 0,-1-1,-1-1,0 1,-1-1,-1 0,0 0,-2-1,2-13,-7-10,2 40,0 1,0-1,0 1,0-1,0 1,-1-1,1 1,0-1,0 1,-1-1,1 1,0-1,-1 1,1-1,0 1,-1-1,1 1,-1 0,1-1,-1 1,1 0,-1-1,1 1,-1 0,1 0,-1-1,1 1,-1 0,0 0,1 0,-1 0,1 0,-1 0,1 0,-1 0,0 0,1 0,-1 0,1 0,-1 0,1 0,-1 1,1-1,-1 0,0 0,1 1,-1-1,1 0,0 1,-1-1,1 0,-1 1,1-1,-1 1,1-1,0 1,-1-1,1 1,0-1,0 1,-1-1,1 1,0-1,0 1,0-1,0 1,0 0,0-1,-9 14,2-1,0 1,0 0,2 0,-1 1,2-1,0 1,1 0,0 1,1-1,1 0,1 1,0-1,0 1,2 3,-1-14,-1 0,1 0,0 0,0 0,0 0,1 0,-1-1,1 1,1 0,-1-1,0 0,1 1,0-1,0 0,0 0,1-1,-1 1,1-1,0 0,0 0,0 0,0 0,1 0,-1-1,1 0,0 0,-1 0,1-1,0 0,0 0,0 0,0 0,0-1,0 0,0 0,0 0,0 0,2-1,11-5</inkml:trace>
  <inkml:trace contextRef="#ctx0" brushRef="#br0" timeOffset="1619.015">912 202,'152'-21,"-41"5,1 4,88 3,-145-1,-87-15,20 17,1 0,0-1,0 0,0 0,1-2,1 1,0-1,-3-5,-1-1</inkml:trace>
  <inkml:trace contextRef="#ctx0" brushRef="#br0" timeOffset="3583.921">9 1106,'1024'0,"-958"-4,0-2,-1-4,54-14,-83 16,105-24,-131 35,-5 2</inkml:trace>
  <inkml:trace contextRef="#ctx0" brushRef="#br0" timeOffset="4303.476">545 1387,'-15'6,"1"-1,0 2,0 0,1 1,-1 0,2 1,-1 0,2 1,-1 0,1 1,-4 6,10-11,0 0,1 0,-1 0,1 1,1-1,-1 1,1 0,1 0,-1 1,1-1,0 0,1 1,0-1,0 1,0-1,1 1,0-1,1 1,0 0,0-1,0 1,1-1,0 0,1 1,-2-5,1 1,-1-1,1 1,0-1,0 0,1 0,-1 0,0 0,1 0,0 0,0-1,0 1,0-1,0 0,0 0,1 0,-1 0,1 0,-1-1,1 0,0 0,-1 0,1 0,0 0,0-1,0 0,-1 1,1-1,0-1,0 1,0-1,0 1,-1-1,1 0,0 0,1-2,12-2,-1-1,0-1,0-1,0 0,-1-1,-1 0,8-7,2-6,0-1,-2 0,0-2,-1-1,4-9,-14 19,0 0,-1-1,0 0,-2-1,0 0,-1 0,-1-1,0 0,-2 0,0 0,-1 0,-1-1,-1 1,-1-1,-2-19,2 37,0-1,0 0,-1 1,1-1,-1 1,0-1,0 1,0-1,0 1,0 0,-1 0,1-1,-1 1,1 0,-1 0,0 0,1 1,-1-1,0 0,-1 1,1-1,0 1,0 0,0-1,-1 1,1 0,-1 1,1-1,-1 0,1 1,-1-1,1 1,-1 0,0 0,0 0,-4 0,1 0,-1 1,0 0,1 0,-1 1,0 0,1 0,0 1,-1-1,1 1,0 1,1-1,-1 1,-4 5,0 0,1 1,1 0,-1 0,2 1,-1 0,1 0,1 1,0 0,1 0,0 1,1-1,1 1,-1 0,2 0,0 0,1 0,0 0,1 1,1 6,1-6,1 0,1 0,0 0,1-1,0 1,1-1,1-1,0 1,1-1,0 0,1-1,1 2,6 5,0 0,1-1,1-1,0 0,1-2,13 8,-30-21,-1 0,1 0,0 0,0 0,-1 0,1 0,0-1,0 1,0-1,0 0,0 1,0-1,0 0,0 0,0 0,0 0,0-1,0 1,0 0,0-1,0 1,0-1,-1 0,1 0,1 0,8-8</inkml:trace>
  <inkml:trace contextRef="#ctx0" brushRef="#br0" timeOffset="4739.098">1194 1274,'-17'52,"2"-12,1 0,3 1,1 0,2 0,-2 42,10-80,-1 1,1 0,1 0,-1-1,0 1,1 0,0-1,0 1,0-1,0 1,0-1,1 1,0-1,-1 0,1 0,1 0,-1 0,0 0,1 0,-1 0,1-1,0 0,0 1,0-1,0 0,0 0,0 0,1-1,-1 1,0-1,1 0,0 0,-1 0,1 0,0-1,-1 0,1 1,0-1,-1 0,1-1,0 1,-1-1,1 0,2 0,2 1,-1 0,0-1,1 0,-1 0,0 0,0-1,0 0,0-1,0 1,0-1,0-1,-1 1,0-1,0 0,0-1,0 1,0-1,-1 0,0-1,3-4,0-8</inkml:trace>
  <inkml:trace contextRef="#ctx0" brushRef="#br0" timeOffset="4985.861">997 1473,'38'-10,"23"-8,5 0,-4 2,-7 4,-8 4,-8 3,-5 3,-9 2</inkml:trace>
</inkml:ink>
</file>

<file path=ppt/ink/ink5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30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21,'-20'-6,"-1"2,0 0,0 1,0 1,-1 0,1 2,-1 1,1 1,0 0,0 2,0 0,-13 6,22-7,1 2,-1-1,2 2,-1-1,0 2,1-1,0 1,1 1,-1 0,2 0,-1 1,1 0,-2 3,8-9,1-1,0 0,0 1,0-1,0 1,1-1,-1 1,1-1,-1 1,1-1,0 1,0-1,0 1,0 0,0-1,1 1,-1-1,1 1,0-1,-1 1,1-1,0 0,1 1,-1-1,0 0,1 0,-1 0,1 0,0 0,-1 0,1 0,66 54,-61-51,57 33,-50-31,0 0,-1 1,0 0,0 1,-1 1,0 0,-1 0,8 10,-18-18,0-1,1 1,-1 0,0 0,0 0,0 0,-1 0,1 0,0 0,-1 0,1 0,-1 1,0-1,0 0,0 0,0 0,0 0,0 1,0-1,-1 0,1 0,-1 0,0 0,1 0,-1 0,0 0,0 0,0 0,-1 0,1 0,0-1,-1 1,1 0,-1-1,0 1,1-1,-1 0,0 0,0 1,-82 37,-111-8,170-31</inkml:trace>
  <inkml:trace contextRef="#ctx0" brushRef="#br0" timeOffset="400.356">929 78,'-20'16,"1"2,1 1,1 0,1 1,0 1,2 0,0 1,1 0,2 1,0 1,1 0,-2 11,12-32,-1 1,1-1,0 1,0-1,0 0,0 1,0-1,1 1,0-1,0 0,-1 1,2-1,-1 0,0 0,1 0,0 0,-1 0,1 0,0 0,1 0,-1-1,0 1,1-1,-1 0,1 0,0 0,0 0,0 0,0 0,0-1,0 0,0 1,0-1,1 0,-1 0,0-1,1 1,-1-1,1 0,-1 0,1 0,-1 0,0-1,4 0,8-2,0-1,0-1,-1 0,1-1,-1 0,0-2,-1 1,0-2,0 0,0 0,-2-1,1-1,-1 0,0 0,-1-1,-1-1,0 1,-1-1,0-1,-1 0,0 0,-1 0,-1-1,0 0,-1 0,-2 10,0 0,-1-1,1 1,-1 0,0 0,-1 0,1-1,-1 1,0 0,-1-1,1 1,-1 0,0 0,0 0,-1-1,0 1,0 0,0 1,0-1,-1 0,1 1,-1-1,0 1,-1 0,1 0,-1 0,0 0,0 1,0-1,0 1,0 0,-1 1,0-1,1 1,-1-1,0 2,0-1,0 0,0 1,-3 0,-1-1,0 0,1 1,-1 1,0-1,0 2,0-1,0 1,0 0,1 1,-1 0,1 1,-1-1,1 2,0-1,-2 2,-9 7</inkml:trace>
</inkml:ink>
</file>

<file path=ppt/ink/ink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3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1 437,'38'-24,"23"-13,1-5,-6 5,-12 4,-9 7,-5 4,-3 0,-2 0,0-2,1-1,0-2,1 0,-4-1,-1 5,-5 5</inkml:trace>
</inkml:ink>
</file>

<file path=ppt/ink/ink5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38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38,'-9'-5,"0"0,0 0,0 1,0 0,0 1,-1 0,0 1,1-1,-1 2,0-1,0 2,0-1,0 1,0 1,0 0,0 0,0 1,0 0,1 1,-1 0,1 0,-1 1,1 0,0 1,1 0,-1 1,1-1,0 2,1-1,-1 1,1 0,0 0,-2 4,-14 17,1 0,1 1,1 1,1 1,2 0,1 2,2 0,1 0,2 2,1-1,-1 13,10-41,0 0,1 1,-1-1,1 1,0-1,1 1,0-1,0 1,0-1,1 0,0 1,0-1,0 0,1 0,0 0,0-1,1 1,-1-1,1 0,0 0,1 0,-1 0,1-1,0 1,0-1,0-1,1 1,-1-1,1 0,0 0,0 0,0-1,0 0,0 0,1-1,-1 1,1-2,-1 1,1-1,-1 1,1-2,3 0,10-5,0-2,0 0,-1-1,-1-1,0-1,0 0,-1-2,0 0,-2 0,1-2,-1 0,-1 0,-1-2,0 0,7-13,-17 25,19-23,-1 0,-1-2,-2-1,-1 0,-2-1,-1-1,-1 0,-2-1,-1 0,-2-1,-1 0,-1-7,-8 63,1 0,1 0,1 0,1 0,0 0,2 0,1-1,0 1,1-1,1 0,1-1,1 0,1 0,0-1,3 2,138 152,-139-164,-14-14</inkml:trace>
</inkml:ink>
</file>

<file path=ppt/ink/ink5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39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0 256,'129'-22,"223"16,-267 22,-103-37,-67-24,64 35,0 0,0-2,1 0,0-2,1 0,-10-11,-38-49,80 68,2 11</inkml:trace>
</inkml:ink>
</file>

<file path=ppt/ink/ink5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39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1,'19'0,"17"0,6 0,1 4,-2 2,-4 0,-2-1,-3-1,-2-2,-2-1,0-1,0 0,0 0,-1 0,-9 0,-12 0,-8-1</inkml:trace>
</inkml:ink>
</file>

<file path=ppt/ink/ink5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4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0,'5'5,"6"2,2 4,2 0,5-1,3-3,2-3,3-1,0-2,1-1,0 0,0-1,-1 1,1 0,-1-1,1 1,-1 0,-5 0</inkml:trace>
</inkml:ink>
</file>

<file path=ppt/ink/ink5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41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487 1,'2'24,"-2"-1,0 1,-2-1,0 1,-2-1,0 0,-2 0,-1 0,0 0,-2-1,0-1,-10 15,7-15,-1-1,-1 0,-1-1,-1 0,0-1,-2-1,0-1,-1-1,0 0,-1-1,0-1,-2-1,1-1,-8 2,24-12,1 0,0 1,-1-2,1 1,-1 0,1-1,-1 0,1 0,-1 0,1-1,-1 1,1-1,-1 0,1 0,0-1,-1 1,1-1,0 0,0 0,0 0,1-1,-1 0,0 1,1-1,0 0,-1-1,1 1,0-1,1 1,-1-1,1 0,0 0,0 0,0 0,0 0,1 0,-1-1,0-3,0-3,-1 0,1-1,1 1,0-1,1 1,0-1,1 1,0 0,1-1,0 1,1 0,0 0,1 0,0 0,1 1,0-1,0 1,1 0,1 1,0-2,1 8,-1 0,0 1,1-1,-1 1,1 1,-1 0,1 0,0 0,0 1,-1 0,1 0,0 1,0 0,-1 1,1-1,-1 2,1-1,-1 1,0 0,0 0,0 1,0 0,-1 0,5 4,14 4,9 2,-1 1,-1 2,0 1,-1 2,-1 0,0 3,-2 0,22 24,-17-6,-26-28</inkml:trace>
</inkml:ink>
</file>

<file path=ppt/ink/ink5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42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1 226,'72'-17,"-53"13,0 1,0 0,1 2,-1 0,0 1,1 1,-1 1,0 1,8 2,123 13,-148-18,-1 1,0-1,0 0,1 0,-1 0,0 0,0-1,1 1,-1 0,0 0,0-1,0 1,1-1,-1 1,0-1,0 1,0-1,0 0,0 0,0 1,0-1,0 0,0 0,0 0,-1 0,1 0,0 0,0 0,-1 0,1 0,-1-1,1 1,-1 0,0 0,1 0,-1-1,0 1,0 0,0 0,0-1,0 1,0 0,0-1,0 1,-1 0,1 0,0 0,-1-1,1 1,-1 0,1 0,-1 0,0 0,1 0,-1 0,0 0,0 0,0 0,0 0,-109-103,56 60,36 27,6 6</inkml:trace>
</inkml:ink>
</file>

<file path=ppt/ink/ink5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44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1 217,'225'17,"-72"13,-153-31,-1 1,1-1,0 1,0-1,0 1,0-1,0 1,0-1,0 1,0-1,0 1,0-1,0 1,0-1,0 1,0-1,0 1,0-1,1 1,-1-1,0 1,0-1,1 1,-1-1,0 1,1 0,-1-1,0 1,1-1,-1 1,1 0,-1 0,0-1,1 1,-1 0,1 0,-1-1,1 1,-1 0,1 0,-1 0,1 0,-1 0,1 0,-1 0,1 0,0 0,-1 0,1 0,-1 0,1 0,-1 0,1 0,-1 0,1 1,-1-1,1 0,-1 0,0 1,1-1,-1 0,1 1,-30-38,27 35,-146-178,133 163,0 4</inkml:trace>
</inkml:ink>
</file>

<file path=ppt/ink/ink5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42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67,'-2'19,"-2"0,0-1,-1 1,-1-1,-1 0,0 0,-2-1,0 0,0 0,-2-1,-8 10,-2 6,-111 145,115-155,16-19,-1-1,1 1,0-1,-1 1,0-1,0 0,0 0,0 0,0 0,0 0,0 0,0 0,-1-1,1 1,-1-1,1 0,-1 0,0 0,1 0,-2 0,-8-2</inkml:trace>
  <inkml:trace contextRef="#ctx0" brushRef="#br0" timeOffset="516.192">0 38,'66'109,"85"94,-58-62,-12 18,-77-148</inkml:trace>
  <inkml:trace contextRef="#ctx0" brushRef="#br0" timeOffset="1217.61">678 208,'33'100,"9"96,-33-107,-9-89,0-1,0 1,-1 0,1 0,0 0,0-1,-1 1,1 0,0 0,0 0,-1 0,1 0,0 0,0 0,-1 0,1 0,0 0,-1 0,1 0,0 0,0 0,-1 0,1 0,0 0,0 0,-1 0,1 0,0 0,-1 0,1 0,0 0,0 1,0-1,-1 0,1 0,0 0,0 0,-1 1,1-1,0 0,0 0,0 0,0 1,0-1,-1 0,1 0,0 1,0-1,0 0,0 1,0-1,0 0,0 0,0 1,0-1,0 0,0 1,0-1,0 0,0 0,-10-23,7-3,1 0,2 0,0 0,2-1,1 1,1 1,1-1,1 0,1 1,1 0,2 1,0 0,2 0,0 1,2 1,3-4,-3 4,-10 13,0 0,1 0,0 1,0 0,1 0,0 0,0 1,1-1,0 2,0-1,0 1,1 0,0 0,1 1,-1 1,1-1,7-2,-11 8,-1 0,1 0,-1 0,0 1,1 0,-1 0,0 0,0 0,0 1,0-1,-1 1,1 0,-1 0,0 1,1-1,-2 1,1-1,0 1,-1 0,1 0,-1 0,0 0,-1 1,1-1,-1 0,1 1,-1-1,-1 1,1-1,-1 1,0 0,0-1,0 1,0 0,5 20,7 12,-8-28</inkml:trace>
</inkml:ink>
</file>

<file path=ppt/ink/ink5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46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0 255,'0'0,"5"4,6 3,7-1,4-2,3 5,3-1,1 0,1-3,-1-1,0-2,0-1,0-1,-1-5,1-2,-1 0,-9 2,-9 1</inkml:trace>
  <inkml:trace contextRef="#ctx0" brushRef="#br0" timeOffset="436.52">197 1,'0'254,"-28"-56,22-50,7-142</inkml:trace>
</inkml:ink>
</file>

<file path=ppt/ink/ink5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49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0 460,'9'5,"0"-1,0 0,1-1,-1 0,1-1,0 0,-1 0,1-1,0 0,0-1,0 0,0 0,0-1,0-1,0 0,-1 0,1 0,-1-2,1 1,-1-1,0 0,0-1,-1 0,1 0,-1-1,0 0,-1-1,0 0,0 0,0 0,3-5,21-16,0-2,-2-1,-2-1,-1-1,-1-1,-2-2,-1 0,0-6,-15 28,-5 12,0 0,-1 0,1 0,-1-1,0 1,1 0,-1 0,0-1,-1 1,1-1,0 1,-1-1,1 1,-1-1,0 0,0 1,0-1,0 1,0-1,-1 0,1 1,-1-1,1 1,-2-2,0 3,0 1,-1 0,1 0,0 0,0 0,-1 0,1 0,0 1,0-1,-1 1,1 0,0-1,0 1,0 0,0 0,0 0,0 0,0 1,1-1,-1 1,0-1,1 1,-1-1,1 1,-1 0,1 0,-1 1,1-2,-12 12,1 0,0 2,1-1,1 2,0-1,1 1,1 0,0 1,2 0,0 1,0-1,2 1,0 0,1 0,1 0,0 1,2 8,0-23,1 0,-1 0,1 0,0 0,1 0,-1 0,1 0,-1 0,1 0,0-1,1 1,-1-1,1 1,-1-1,1 0,0 0,0 0,0-1,1 1,-1-1,1 0,-1 1,1-2,0 1,0 0,0-1,0 0,0 1,0-2,0 1,0 0,0-1,0 0,1 0,-1 0,0 0,3-1,22-2,0 0,-1-2,1-1,-1-1,0-2,-1 0,0-2,-1-1,0-2,0 0,-2-1,4-4,-12 8,0 0,0-1,-1-1,0-1,-2 0,1 0,-2-1,0-1,0 0,-2-1,0 0,-1-2,-3-48,-6 66,0-1,-1 1,1 0,0-1,-1 1,1 0,-1 0,1-1,-1 1,1 0,-1 0,0 0,0-1,0 1,0 0,0 0,0 0,0 1,0-1,0 0,0 0,0 0,-1 1,1-1,0 1,0-1,-1 1,1-1,0 1,-1 0,1 0,0 0,-1-1,1 1,-1 1,1-1,0 0,-1 0,1 0,0 1,-1-1,1 1,0-1,-1 1,1-1,0 1,-10 6,1 0,0 1,1 0,0 0,0 1,1 0,0 1,0-1,1 2,0-1,1 1,1 0,-1 0,2 1,0-1,0 1,1 0,0 0,0 5,2-11,0 1,1-1,-1 0,1 0,0 0,1 0,-1 0,1 0,1 0,-1 0,1 0,0 0,0 0,1-1,-1 1,1-1,1 0,-1 1,1-2,-1 1,2 0,-1-1,0 0,1 1,0-2,0 1,0-1,0 0,1 0,-1 0,1 0,-1-1,1 0,0-1,0 1,0-1,0 0,4 0,10-2,-1 0,1-1,-1-1,0 0,0-2,0 0,-1-1,0-1,0-1,0 0,-1-2,-1 0,1 0,-2-2,1 0,0-2,4 0,-2 0,0-1,-1-1,0-1,-2 0,0-1,-1 0,0-2,-2 1,0-2,5-14,-6-7,-11 42,0-1,0 0,0 1,1-1,-1 0,0 1,0-1,0 0,0 0,0 1,-1-1,1 0,0 0,0 1,0-1,-1 0,1 1,0-1,-1 0,1 1,0-1,-1 1,1-1,-1 1,1-1,-1 1,1-1,-1 1,1-1,-1 1,0-1,1 1,-1 0,0-1,1 1,-1 0,0 0,1 0,-1-1,0 1,0 0,1 0,-1 0,0 0,1 0,-1 0,0 0,0 1,1-1,-1 0,0 0,1 0,-1 1,0-1,-7 5,1 0,-1 1,1 0,0 0,0 0,1 1,0 0,0 0,1 1,0 0,0 0,1 0,0 0,0 1,1-1,0 1,0 0,0 5,2-6,0 0,1 1,0-1,0 1,0-1,1 0,1 1,-1-1,1 0,1 0,-1 0,2 0,-1 0,1-1,0 1,0-1,1 0,0 0,0-1,1 1,0-1,0 0,0-1,1 0,0 0,0 0,0-1,0 1,1-2,0 1,0-1,0-1,0 1,0-1,0-1,1 1,-1-2,4 1,-11 0,0-1,0 1,0-1,0 0,0 1,0-1,0 0,0 1,0-1,0 0,0 0,0 0,0 0,0 0,0 0,1 0,-1 0,0-1,0 1,0 0,0-1,0 1,0-1,0 1,0-1,0 1,-1-1,1 0,0 1,0-1,0 0,-1 0,1 0,0 1,-1-1,1 0,0 0,-1 0,0 0,1 0,-1 0,1 0,-1 0,0 0,0 0,0-1,0 1,0 0,0 0,0 0,0 0,0 0,0 0,-8-10</inkml:trace>
</inkml:ink>
</file>

<file path=ppt/ink/ink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38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0 520,'85'-98,"-66"73,1 1,2 1,0 0,1 2,23-16,65-46,0-1,-32-6,-67 78</inkml:trace>
</inkml:ink>
</file>

<file path=ppt/ink/ink5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49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0 244,'2'-2,"-1"0,1 1,0-1,0 0,0 1,0-1,0 1,0 0,1-1,-1 1,0 0,0 0,1 1,-1-1,1 0,-1 1,1 0,-1-1,1 1,1 0,0 0,245-9,-161 11,176-1,-191 15,-108-47,-215-142,236 158,5 2</inkml:trace>
</inkml:ink>
</file>

<file path=ppt/ink/ink5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51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55,'36'52,"-3"3,-2 1,12 32,14 28,-25-33,-31-83,-1 1,0-1,0 1,1-1,-1 1,0-1,1 1,-1-1,0 0,1 1,-1-1,0 0,1 1,-1-1,1 0,-1 1,1-1,-1 0,1 0,-1 0,1 1,-1-1,1 0,-1 0,1 0,-1 0,1 0,-1 0,1 0,-1 0,1 0,0 0,-1 0,1 0,-1-1,1 1,-1 0,1 0,-1-1,0 1,1 0,-1 0,1-1,-1 1,1 0,-1-1,0 1,1-1,-1 1,0 0,0-1,1 1,-1-1,0 1,0-1,1 1,-1-1,0 1,0-1,0 1,0-1,0 1,0-1,16-39,-14 36,103-271,-43 118,-55 132</inkml:trace>
</inkml:ink>
</file>

<file path=ppt/ink/ink5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51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0 305,'74'17,"169"-4,-190-14,-2-7,-50 8,0-1,0 1,0-1,0 1,0-1,-1 1,1-1,0 0,-1 1,1-1,0 0,-1 0,1 1,-1-1,1 0,-1 0,1 0,-1 0,0 0,1 0,-1 0,0 0,0 0,0 0,0 0,0 0,0 0,0 0,0 1,0-1,0 0,-1 0,1 0,0 0,0 0,-1 0,1 0,-1 0,1 0,-1 1,1-1,-1 0,0 0,1 1,-1-1,0 0,0 1,1-1,-1 1,-1-1,-110-121,104 110,1 1,0-1,1 0,1 0,0-1,0 0,1 0,1 0,0 0,1-3,0-8</inkml:trace>
</inkml:ink>
</file>

<file path=ppt/ink/ink5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50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448 58,'-28'45,"-199"238,119-155,100-117,-50 42,47-56,3-4</inkml:trace>
  <inkml:trace contextRef="#ctx0" brushRef="#br0" timeOffset="260.599">25 1,'150'136,"-95"-91,-3 3,-2 2,32 42,50 94,-94-164,-25-24</inkml:trace>
</inkml:ink>
</file>

<file path=ppt/ink/ink5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03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450 424,'-8'-8,"-1"1,0 0,0 0,-1 1,0 0,0 1,-1 0,1 1,-1 0,0 0,0 1,0 1,0 0,-1 0,1 1,0 0,-11 2,10 0,1 1,-1 0,0 1,1 0,-1 1,1 0,0 1,0 0,1 1,-1 0,2 1,-1 0,0 0,1 1,1 0,-1 1,1 0,1 0,0 1,-3 5,9-13,0 0,0 1,1-1,-1 1,1 0,-1-1,1 1,0-1,0 1,0 0,1-1,-1 1,0-1,1 1,0-1,0 1,0-1,0 1,0-1,0 0,0 1,1-1,-1 0,1 0,0 0,-1 0,1 0,0-1,0 1,0 0,0-1,2 1,80 38,-74-36,-6-2,-2-2,0 0,-1 0,1 0,0 0,-1 1,1-1,-1 1,1-1,-1 1,1-1,-1 1,1 0,-1 0,0 0,1 0,-1 0,0 0,0 0,0 0,0 1,0-1,0 0,0 1,0-1,0 0,0 1,-1-1,1 1,-1-1,1 1,-1 0,0-1,1 1,-1-1,0 1,0 0,0-1,0 2,-86 86,76-79,1-3,1-1,-1 2,2-1,-1 1,1 0,0 0,0 1,1 0,1 0,-1 0,1 1,1 0,0 0,0 0,1 1,0-1,1 1,0 0,1-1,0 1,1 0,0 3,2-11,-1 1,1-1,0 1,0-1,0 0,0 0,1 0,-1 0,1 0,0-1,0 1,0-1,0 1,0-1,0 0,1-1,-1 1,1 0,-1-1,1 0,0 0,0 0,-1 0,1-1,0 1,0-1,0 0,0 0,-1 0,1-1,0 0,0 1,-1-1,1 0,0-1,-1 1,1-1,-1 1,1-1,-1 0,0-1,0 1,0 0,0-1,2-2,12-13,-3 2</inkml:trace>
  <inkml:trace contextRef="#ctx0" brushRef="#br0" timeOffset="428.224">196 1,'-6'39,"2"0,1 0,2 1,2-1,1 0,2 0,2 0,4 13,0 15,-4 1,-2-1,-3 1,-4-1,-2 1,-3-1,-17 64,16-68,3-1,2 1,5 55,-1-64,-4-4,-2-32</inkml:trace>
</inkml:ink>
</file>

<file path=ppt/ink/ink5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05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0 430,'1'3,"1"0,-1 0,1 0,0 0,0 0,0-1,0 1,0-1,1 1,-1-1,1 0,-1 0,1 0,0 0,0 0,0-1,0 1,0-1,0 0,0 0,1 0,-1 0,0-1,1 1,-1-1,0 0,1 0,-1 0,0 0,1-1,-1 1,0-1,1 0,0-1,14-5,-2-1,1-1,-1-1,-1 0,0-1,0-1,-1 0,-1-1,0-1,-1 0,0 0,2-6,38-39,174-168,-223 224,-1 0,0 1,1-1,0 1,-1-1,1 1,0 0,0 0,0 0,0 1,1-1,-1 1,0 0,1 0,-1 0,1 0,-1 0,1 1,0-1,-1 1,1 0,-1 0,1 1,0-1,-1 1,1 0,-1 0,1 0,-1 0,0 0,1 1,-1-1,0 1,0 0,0 0,0 0,-1 1,1-1,0 1,-1-1,0 1,1 0,-1 1,5 9,-1 1,-1 0,0 0,-1 0,0 1,-1 0,-1-1,0 1,-1 0,-1 0,0 0,-1 0,0 0,-3 6,2-10,-1-1,-1 1,0-1,-1 1,0-1,0-1,-1 1,0-1,-1 0,0 0,0-1,-1 1,0-2,0 1,-1-1,0-1,0 0,-1 0,0 0,0-1,0-1,0 0,-1 0,0-1,-3 0,-1 2,3 0,-1-1,1 0,0-1,-1 0,0 0,0-2,1 1,-1-2,0 0,0 0,0-1,0-1,0 0,0-1,1 0,0-1,-8-3,-9-30,22 17</inkml:trace>
</inkml:ink>
</file>

<file path=ppt/ink/ink5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05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06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82,'-17'1,"0"2,1 0,-1 0,1 2,0 0,0 1,1 0,-1 1,1 1,1 1,0 0,0 0,0 2,1-1,1 2,0 0,-2 4,11-12,1 1,-1 1,1-1,1 0,-1 0,1 1,-1-1,2 1,-1 0,1-1,-1 1,2-1,-1 1,0 0,1-1,0 1,1-1,-1 0,1 1,0-1,0 0,1 0,-1 0,1 0,0 0,1-1,-1 1,1-1,0 0,0 0,0-1,0 1,1-1,0 0,-1 0,1 0,0 0,0-1,6 2,0 3,0-1,1 0,0-1,0 0,0-1,1 0,0-1,-1 0,1-1,0-1,0 0,0-1,0 0,0-1,0 0,0-1,0 0,0-1,-1-1,1 0,1-2,4-5</inkml:trace>
  <inkml:trace contextRef="#ctx0" brushRef="#br0" timeOffset="477.014">625 308,'19'1,"1"-1,-1 0,0-2,0 0,1-1,-2-1,1-1,0 0,-1-2,0 0,-1-1,1 0,-2-2,1 0,-1-1,-1-1,0 0,-1-1,0 0,0-1,-2-1,0 0,6-10,-17 22,1 0,-1 0,0 0,0 0,0 0,0 0,-1 0,1 0,-1 0,0 0,0 0,0 0,0 0,0 0,-1 0,1-1,-1 1,0 0,0 0,0 1,0-1,-1 0,1 0,-1 0,0 1,0-1,0 1,0 0,0-1,0 1,0 0,-1 0,1 0,-1 1,0-1,1 0,-1 1,0 0,0 0,0 0,0 0,0 0,0 0,0 1,0 0,-2-1,-9 2,1 0,-1 1,0 0,1 1,0 1,0 0,0 1,0 0,0 1,1 0,0 1,1 0,-1 1,1 0,1 1,0 0,0 1,0 1,-5 5,0 1,1 0,1 1,0 1,2 0,0 0,1 1,1 1,-4 14,11-30,1 0,0 0,0 1,0-1,0 0,1 1,0-1,0 1,1-1,-1 0,1 1,0-1,1 0,-1 0,1 0,0 0,0 0,1 0,-1 0,1 0,0-1,0 0,1 1,-1-1,1-1,0 1,0 0,0-1,1 0,3 2,5 3,1-1,-1 0,1-2,0 1,1-2,-1 0,1-1,0 0,0-1,8 0,12 1,1-1,0-2,0-2,0-1,-1-2,0-1,0-2,0-1,32-13,-38 9,-4 1</inkml:trace>
</inkml:ink>
</file>

<file path=ppt/ink/ink5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05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1,'0'38,"-5"27,-2 8,1-4,1-10,2-9,0-8,2-12</inkml:trace>
  <inkml:trace contextRef="#ctx0" brushRef="#br0" timeOffset="645.609">227 395,'17'-15,"-2"-1,1 0,-2-2,0 0,-2 0,1-1,-2-1,-1 0,6-15,27-72,-43 106,0 1,0-1,0 1,1-1,-1 1,0-1,0 1,1 0,-1-1,0 1,1-1,-1 1,1 0,-1-1,0 1,1 0,-1 0,1-1,-1 1,1 0,-1 0,1 0,-1-1,1 1,-1 0,1 0,-1 0,1 0,-1 0,1 0,-1 0,1 0,-1 0,1 0,-1 0,1 0,-1 1,1-1,-1 0,1 0,-1 0,1 1,-1-1,0 0,1 1,-1-1,1 0,-1 1,0-1,1 1,-1-1,0 0,0 1,1-1,-1 1,0-1,0 1,0-1,1 1,-1-1,0 1,0-1,0 1,0-1,0 1,0 0,12 37,-10-33,40 123,-40-123,1 0,0 0,0-1,0 1,1-1,-1 0,1 0,0 0,0 0,0-1,1 0,0 0,-1 0,1 0,0-1,0 1,0-1,1-1,-1 1,0-1,1 0,-1 0,1 0,-2-1,-1 0,1-1,0 1,0-1,-1 1,1-1,-1 0,1 0,0-1,-1 1,0-1,1 0,-1 0,0 0,0 0,0 0,0-1,-1 1,1-1,-1 0,1 0,-1 0,0 0,0 0,0 0,0-3,35-96,-33 87,28-101,-25 91</inkml:trace>
</inkml:ink>
</file>

<file path=ppt/ink/ink5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10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72,'42'63,"47"242,-66-175,-22-130,0 0,0 0,0-1,0 1,0 0,0 0,0 0,0-1,0 1,0 0,0-1,0 1,0-1,0 0,0 1,0-1,0 0,0 1,-1-1,1 0,0 0,-1 0,1 1,0-1,-1 0,1 0,-1 0,1 0,-1 0,0 0,1 0,-1 0,0-1,0 1,0 0,0 0,0 0,0-1,98-186,55-58,-92 149,-61 89,-1 6</inkml:trace>
</inkml:ink>
</file>

<file path=ppt/ink/ink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40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1 184,'38'-23,"18"-19,4-1,-3 1,-12 9</inkml:trace>
</inkml:ink>
</file>

<file path=ppt/ink/ink5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10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0 301,'36'1,"143"-12,-60-3,-118 15,0-1,-1 0,1 1,0-1,0 0,-1 0,1 1,0-1,0 0,0 0,-1 0,1 0,0 0,0 0,0 0,-1 0,1 0,0-1,0 1,-1 0,1 0,0-1,0 1,-1 0,1-1,0 1,-1-1,1 1,-1-1,1 1,0-1,-1 1,1-1,-1 0,1 1,-1-1,0 0,1 0,-1 1,0-1,1 0,-1 0,0 1,0-1,0 0,0 0,0 1,0-1,0 0,0 0,0 0,0 1,0-1,0 0,0 0,-1 1,1-1,0 0,-1 0,1 1,-1-1,1 0,-32-49,28 44,-10-15,1-2,0 1,2-2,1 1,0-2,2-1,4 9,5 3</inkml:trace>
</inkml:ink>
</file>

<file path=ppt/ink/ink5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11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1,'0'5,"5"1,6 0,6-1,5-1,4-2,2-1,1 0,1-1,-1 0,0-1,0 1,0 0,0 0,-6-5,-11-2,-7 1</inkml:trace>
</inkml:ink>
</file>

<file path=ppt/ink/ink5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12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12,'15'0,"18"0,9 0,2 0,-1 0,-4 0,-4 0,-2 0,-2 0,-3-5,-4-2</inkml:trace>
</inkml:ink>
</file>

<file path=ppt/ink/ink5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13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1 403,'11'4,"1"0,0-1,-1-1,1 0,0 0,0-1,1-1,-1 0,0-1,0 0,0-1,0 0,-1 0,1-2,0 1,-1-2,0 1,0-2,0 1,-1-1,0-1,0 0,0-1,-1 1,0-2,-1 1,1-2,11-11,-1 0,0-1,-2 0,-1-2,0 0,-2-1,-1 0,-1-1,7-24,-13 7,-6 42,0 1,0-1,0 0,0 1,0-1,0 1,0-1,0 1,0-1,-1 0,1 1,0-1,0 1,-1-1,1 1,0-1,-1 1,1-1,-1 1,1 0,0-1,-1 1,1-1,-1 1,1 0,-1-1,1 1,-1 0,0 0,1 0,-1-1,1 1,-1 0,1 0,-1 0,0 0,1 0,-1 0,1 0,-1 0,0 0,1 0,-1 0,1 1,-1-1,0 0,1 0,-1 0,1 1,-1-1,1 0,-1 1,1-1,-1 1,1-1,0 0,-1 1,1-1,-1 1,1-1,0 1,0-1,-1 1,1-1,0 1,0 0,-1-1,-10 11,0 0,1 0,0 1,1 0,0 1,1 0,0 0,1 1,1 0,0 0,1 0,0 1,-2 15,6-25,0 0,-1 0,2 0,-1 1,1-1,0 0,0 1,0-1,1 0,-1 1,1-1,1 0,-1 0,1 0,0 0,0 0,0 0,1 0,0-1,0 1,0-1,0 0,1 0,-1 0,1 0,0-1,0 1,1-1,-1 0,1 0,-1-1,1 0,0 1,0-1,2 0,14 2,1 0,0-1,0-1,0-1,0-2,0 0,0-1,0-1,0-1,-1-1,1-1,-1 0,-1-2,12-6,-7 4,0-2,0-1,-2-1,1-1,-2-1,0-1,-1 0,-1-2,-1-1,0 0,2-6,0-49,-21 73,0 0,0 1,0-1,-1 0,1 0,0 0,-1 0,0 1,1-1,-1 0,0 1,0-1,0 0,0 1,0-1,0 1,0-1,0 1,-1 0,1-1,0 1,-1 0,1 0,-1 0,0 0,1 0,-1 1,0-1,1 0,-1 1,0-1,0 1,0 0,1-1,-1 1,0 0,0 0,0 0,-2 1,-4 2,-1 0,1 1,0 0,0 0,0 1,0 0,1 0,0 1,0 0,0 0,1 1,0 0,0 0,0 0,1 1,1 0,-1 0,1 0,0 0,1 1,0-1,1 1,-1 0,2 0,-1 0,1 0,0 2,1-3,0-1,0 0,1 0,0 1,0-1,1 0,-1 0,2 0,-1 0,1 0,0 0,0-1,1 0,0 1,0-1,0 0,1-1,0 1,0-1,1 0,-1 0,1-1,0 0,0 0,0 0,1-1,-1 1,1-2,0 1,0-1,0 0,0 0,1-1,-1 0,0 0,0-1,1 0,-1 0,0-1,1 0,-1 0,0 0,0-1,4-2,9-2,0-1,0-1,-1-1,0 0,0-2,-1 0,0-1,-1-1,-1 0,0-1,-1-1,0-1,-1 0,-1-1,-1 0,0-1,-1 0,-1-1,5-15,0-44,-15 77,0 0,0 1,0-1,0 1,0-1,-1 0,1 1,0-1,0 1,-1-1,1 1,0-1,-1 1,1-1,-1 1,1-1,-1 1,1 0,-1-1,1 1,-1 0,1-1,-1 1,1 0,-1 0,1-1,-1 1,0 0,1 0,-1 0,1 0,-1 0,0 0,1 0,-1 0,1 0,-1 0,0 0,1 0,-1 0,1 0,-1 1,0-1,1 0,-1 1,1-1,-1 0,1 1,-1-1,1 0,-1 1,1-1,0 1,-1-1,1 1,-1-1,1 1,0-1,0 1,-1-1,1 1,0 0,-29 33,25-25,-1 0,1 0,0 0,1 1,0-1,1 1,0 0,0 0,1-1,1 1,-1 0,2 0,-1 0,1 0,1 0,0 0,0 0,1-1,0 1,1-1,0 0,0 0,1 0,0 0,0-1,1 0,0 0,2 1,2-1,0-1,0 0,0-1,1 0,-1-1,1 0,1 0,-1-1,1-1,0 0,-1 0,1-1,0-1,1 0,-1-1,0 0,0-1,0 0,1-1,-10 2,-1 0,1-1,0 1,-1-1,1 0,-1 0,1 0,-1 0,1 0,-1 0,0-1,1 1,-1-1,0 0,0 1,0-1,-1 0,1 0,0 0,-1-1,1 1,-1 0,1-2,5-14</inkml:trace>
</inkml:ink>
</file>

<file path=ppt/ink/ink5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1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0 195,'78'14,"1"-4,0-3,0-4,73-7,-30 2,70 2,-213-17,6 8,1 0,0 0,1-1,0-1,0-1,1 1,1-2,0 0,1 0,0-1,1 0,0 0,-5-14,8 13,4 5</inkml:trace>
</inkml:ink>
</file>

<file path=ppt/ink/ink5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15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0 276,'27'298,"-26"-333,1 0,2 0,1 0,2 1,1 0,1 0,3 1,0 0,2 1,2-1,-7 14,1 1,1 1,0 0,1 0,1 1,0 0,1 1,1 1,0 1,1 0,9-6,-23 18,0 0,0 0,0 1,0-1,0 0,0 1,0-1,0 1,0 0,0-1,1 1,-1 0,0 0,0 1,0-1,0 0,0 1,0-1,0 1,0 0,0-1,0 1,0 0,0 0,0 0,-1 1,1-1,0 0,-1 1,1-1,-1 1,1-1,-1 1,0 0,0 0,0-1,0 1,0 0,0 0,0 0,-1 0,1 1,15 90,-15-68</inkml:trace>
</inkml:ink>
</file>

<file path=ppt/ink/ink5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14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283 113,'-5'5,"-15"21,-5 10,-3 4,3 0,2 3,-1-1,4-3,1-3,-2-3,3-2,5-2,-1-6,3-2,3-9,2-11,3-7</inkml:trace>
  <inkml:trace contextRef="#ctx0" brushRef="#br0" timeOffset="247.431">29 0,'18'39,"2"-1,1-1,2-1,1-1,2-1,2-2,1 0,15 11,113 145,-143-174</inkml:trace>
</inkml:ink>
</file>

<file path=ppt/ink/ink5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16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1 420,'21'-7,"1"0,0 2,1 0,-1 1,1 2,0 0,0 1,-1 2,14 1,10-1,62-5,-107 3,1 0,-1 0,0-1,0 1,0 0,0-1,-1 1,1 0,0-1,-1 1,1-1,-1 1,1-1,-1 1,0-1,1 0,-1 1,0-1,0 0,0 1,0-1,-1 1,1-1,0 1,-1-1,1 0,-1 1,1-1,-1 1,0 0,1-1,-1 1,0-1,0 1,0 0,0 0,0 0,-1-1,1 1,0 0,0 1,-1-1,1 0,-1 0,1 0,-1 1,1-1,-1 1,0-1,-7-7,-11-19,1 0,1-1,2-1,0-1,3 0,0-1,-1-9,-5-8,9 23</inkml:trace>
</inkml:ink>
</file>

<file path=ppt/ink/ink5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24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30,'0'455,"-25"-237,-7 4,15-245,13 6</inkml:trace>
  <inkml:trace contextRef="#ctx0" brushRef="#br0" timeOffset="271.49">1 594,'33'-5,"31"-6,14-2,-2 2,-9-2,-10 1,-12 2,-7 4,-6 2,-3 2,-3 1,0 1,1 1,-6-1</inkml:trace>
  <inkml:trace contextRef="#ctx0" brushRef="#br0" timeOffset="970.141">847 1,'-1'77,"13"176,-2-172,-3 0,-3 0,-6 55,0-24,9-61,-7-50,0 0,1 0,-1 0,0 0,0 0,1 0,-1 0,1 0,-1 0,1 0,-1 0,1 0,0-1,-1 1,1 0,0 0,0-1,0 1,-1-1,1 1,0-1,0 1,0-1,0 1,0-1,0 0,0 1,0-1,0 0,0 0,0 0,0 0,0 0,0 0,0 0,0 0,0 0,0 0,0-1,0 1,0 0,0-1,0 1,0-1,0 1,0-1,0 0,11-7,-1-1,0-1,-1 0,0 0,-1-1,0 0,0-1,-1 1,4-11,31-40,69-63,-111 124,0 1,0-1,-1 1,1-1,0 1,0-1,-1 1,1-1,0 1,0 0,0-1,0 1,0 0,0 0,0 0,0 0,0 0,-1 0,1 0,0 0,0 0,0 0,0 1,0-1,0 0,0 0,0 1,-1-1,1 1,0-1,0 1,-1-1,1 1,0-1,0 1,-1 0,1-1,-1 1,1 0,-1 0,1 0,-1-1,1 1,-1 0,0 0,1 0,-1 0,0 0,0 0,1-1,-1 1,0 0,0 0,0 0,0 0,4 60,-4-56,14 126,-9-111</inkml:trace>
  <inkml:trace contextRef="#ctx0" brushRef="#br0" timeOffset="1532.675">1383 819,'23'0,"1"-2,-1 0,0-1,0-2,-1 0,0-2,1 0,-2-1,1-2,-2 0,1-1,-1-1,16-12,-32 21,-1 1,1-1,0 0,-1 0,0 0,0-1,0 1,0-1,0 1,-1-1,1 0,-1 0,0 0,0 0,-1-1,1 1,-1 0,0-1,0 1,0-1,-1 1,0-1,0 0,0 1,0-1,-1 1,1-1,-1 1,0-1,-1 1,1 0,-1-1,0 1,0 0,0 0,-1 0,1 0,-1 1,0-1,0 1,0 0,0-1,-1 1,1 1,-1-1,0 0,-4-1,3 3,-1 0,0 0,0 0,0 1,0 0,0 0,0 1,0-1,0 1,0 1,0-1,0 1,1 0,-1 0,1 1,-1-1,1 1,0 1,0-1,0 1,1-1,-4 4,-84 104,86-101,1 0,0 0,1 0,0 1,0 0,1-1,0 1,1 0,1 1,0-1,0 0,1 4,0-10,0 0,1 0,-1 0,1-1,0 1,1 0,-1 0,1-1,0 1,0-1,1 0,-1 1,1-1,0 0,0 0,0-1,0 1,1-1,-1 1,1-1,0 0,0-1,0 1,1-1,-1 0,1 1,-1-2,5 2,3 0,1 0,-1-1,1-1,-1 0,1 0,-1-1,1-1,0 0,-1-1,8-2,5-3</inkml:trace>
  <inkml:trace contextRef="#ctx0" brushRef="#br0" timeOffset="2068.503">1920 904,'23'-34,"0"-1,-2-1,-2 0,-2-2,12-35,-7 23,-21 50,0-1,-1 1,1 0,0 1,0-1,0 0,0 0,0 0,-1 0,1 1,0-1,0 0,0 1,-1-1,1 1,0-1,0 1,-1-1,1 1,0-1,-1 1,1 0,-1-1,1 1,-1 0,1-1,-1 1,1 0,-1 0,0 0,0-1,1 1,-1 0,0 0,0 0,0 0,0 0,0-1,0 1,0 0,0 0,0 0,0 0,0 0,-1-1,1 1,0 0,-1 0,1 0,0-1,-1 1,1 0,-1 0,1-1,0 6,2 7,0 0,1 0,1 0,0-1,0 1,2-1,-1 0,2 0,-1-1,1 0,1 0,0 0,1-1,0 0,0-1,1 0,0-1,5 3,-11-8,1-1,1 1,-1-1,0 0,1-1,-1 1,1-1,-1 0,1 0,0-1,-1 0,1 0,0 0,-1 0,1-1,0 0,-1 0,1-1,-1 1,0-1,1-1,-1 1,0-1,0 1,-1-2,1 1,0 0,-1-1,0 0,0 0,0 0,0 0,-1-1,0 0,0 1,0-1,0 0,-1 0,1-2,22-41,-1-1,-3-1,-2-1,-2-1,-1-6,-10 34</inkml:trace>
</inkml:ink>
</file>

<file path=ppt/ink/ink5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3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437 0,'-42'16,"-11"2,2 3,0 2,1 1,2 3,-9 9,50-31,0 0,1 1,0-1,0 1,0 1,1-1,0 1,0 0,0 0,1 0,0 1,1 0,0-1,0 1,0 1,1-1,0 0,1 0,0 1,0-1,1 1,0-1,1 0,-1 1,2-1,-1 1,1-1,0 0,1 0,0 1,0-3,0-1,0 1,1-1,-1 0,1 0,0 0,1 0,-1-1,1 0,0 0,0 0,0 0,0-1,1 0,-1 0,1 0,0-1,0 1,0-2,0 1,0-1,0 0,1 0,-1 0,0-1,1 0,-1 0,0-1,1 0,-1 0,0 0,0-1,0 0,0 0,0 0,0-1,-1 0,1 0,-1-1,0 1,3-3,24-21,0-2,-2-1,-1-2,-1-1,-2 0,1-6,30-36,-56 73,-1 1,1 0,-1 0,1 0,0-1,0 1,-1 0,1 0,0 0,0 0,0 0,0 0,0 0,0 1,1-1,-1 0,0 1,0-1,0 0,1 1,-1-1,0 1,1 0,-1 0,0-1,1 1,-1 0,0 0,1 0,-1 0,1 0,-1 1,0-1,1 0,-1 1,0-1,0 1,1-1,-1 1,0-1,0 1,0 0,1 0,-1 0,0 0,0 0,-1 0,1 0,0 0,1 1,84 157,-77-148,1 0,1 0,-1-1,2 0,-1-1,1-1,1 0,-1 0,1-1,1-1,-1 0,1-1,8 2,-9-3</inkml:trace>
</inkml:ink>
</file>

<file path=ppt/ink/ink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40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0 191,'34'-24,"25"-18,7-6,-2 5,-13 10</inkml:trace>
</inkml:ink>
</file>

<file path=ppt/ink/ink5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31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0 247,'68'-12,"0"3,1 3,-1 3,32 4,34 21,-133-23,-1-1,1 1,0 0,0 0,0 0,-1-1,1 1,0 0,-1-1,1 1,-1 0,0-1,1 1,-1-1,0 1,0 0,0-1,0 1,0-1,0 1,-1-1,1 1,0-1,-1 1,1 0,-1-1,1 1,-1 0,0 0,1-1,-1 1,0 0,0 0,0 0,0 0,0 0,0 0,0 0,0 0,-1 0,1 0,0 1,0-1,-1 0,-1-2,-153-176,152 176,3 5</inkml:trace>
</inkml:ink>
</file>

<file path=ppt/ink/ink5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32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0,'10'5,"17"1,9 0,3-1,0-2,-2-1,-2 0,-3-2,-2 0,-1 0,0 0,-1-1,-1 1,-8 0,-9 5,-5 1</inkml:trace>
</inkml:ink>
</file>

<file path=ppt/ink/ink5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32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1,'33'5,"26"1,8 0,-3-1,-8-1,-8-2,-12-1</inkml:trace>
</inkml:ink>
</file>

<file path=ppt/ink/ink5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33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487 1,'-179'431,"174"-419,0 0,-1 0,0-1,-1 0,-1 0,1 0,-2-1,1-1,-1 1,-1-1,0-1,0 1,-1-2,0 1,0-2,0 1,-1-2,0 0,-8 3,16-7,1-1,-1 1,0-1,0 0,0 0,1 0,-1 0,0 0,0-1,1 0,-1 0,0 0,1 0,-1-1,1 1,-1-1,1 0,0 0,0 0,0 0,0-1,0 1,0-1,1 0,-1 0,1 0,0 0,-1 0,2 0,-1 0,0-1,1 1,-1-1,1 0,0 1,0-4,-3-9,1 0,0 0,2 0,-1 0,2-1,0 1,2 0,0-2,-2 8,2 0,-1 0,1 0,1 0,0 0,0 0,1 1,0 0,1 0,0 0,0 0,1 1,0-1,1 1,5-5,-7 12,-1 0,1 0,0 1,-1-1,1 1,0 0,-1 1,1-1,-1 1,1 0,-1 0,1 0,-1 1,1-1,-1 1,0 0,0 1,0-1,0 1,-1-1,1 1,0 0,-1 0,0 1,2 1,16 11,7 3,132 71,49-22,-170-44,-27-9</inkml:trace>
</inkml:ink>
</file>

<file path=ppt/ink/ink5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34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1 302,'22'58,"-2"2,-3-1,8 53,-27-95,-9-38,6-6,2 0,1 0,1 0,1 0,1 0,2 0,1 0,1 0,1 1,1 0,1 0,2 0,6-11,-9 20,0 1,1 0,1 0,0 1,1 1,1-1,0 2,1 0,1 0,0 1,0 0,14-8,-25 19,1-1,-1 1,0 0,1 0,-1 0,1 0,-1 0,1 1,-1-1,1 1,-1-1,1 1,0 0,-1 0,1 0,0 1,-1-1,1 1,-1-1,1 1,-1 0,1 0,-1 0,1 0,-1 0,0 1,0-1,0 1,0-1,0 1,0 0,0 0,0 0,0 0,-1 0,1 0,-1 0,0 1,0-1,0 0,0 1,0 0,55 89,-42-78</inkml:trace>
</inkml:ink>
</file>

<file path=ppt/ink/ink5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35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0 210,'333'0,"-373"-34,-128-123,149 138</inkml:trace>
</inkml:ink>
</file>

<file path=ppt/ink/ink5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35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1 232,'18'-6,"0"0,0 1,1 1,0 1,0 0,-1 1,2 2,11 0,-17 0,300 0,-313 0,0 0,0 1,0-1,0 0,0 0,0 0,0 0,0 0,1 0,-1 0,0 0,0 0,0 0,0 0,0-1,0 1,0 0,0-1,0 1,0-1,0 1,-1-1,1 1,0-1,0 0,0 1,-1-1,1 0,0 0,-1 0,1 0,0 1,-1-1,1 0,-1 0,0 0,1 0,-1 0,0 0,0 0,1 0,-1 0,0-1,0 1,0 0,0 0,0 0,0 0,-1 0,1 0,0 0,-1 0,1 0,0 0,-1 0,1 0,-1 0,1 0,-1 0,-96-107,56 69,25 22</inkml:trace>
</inkml:ink>
</file>

<file path=ppt/ink/ink5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36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0 254,'39'-4,"21"-3,7 1,-5 2,-7 0,-8 2,-8 6,-5 1,-4 1,-12-5,-8-4</inkml:trace>
  <inkml:trace contextRef="#ctx0" brushRef="#br0" timeOffset="262.07">312 0,'-5'34,"-2"30,1 9,-4-3,0-9,2-10,2-8,2-8,2-4,1-3,1-1,0-1,1 1,-1-1,5-3,2-7</inkml:trace>
</inkml:ink>
</file>

<file path=ppt/ink/ink5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33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1,'-2'15,"-1"-1,0 1,-2 0,1-1,-2 0,0 0,-1 0,-6 10,-85 148,-43 13,125-168,2-4</inkml:trace>
  <inkml:trace contextRef="#ctx0" brushRef="#br0" timeOffset="280.594">1 1,'19'28,"16"25,6 7,-2-1,-5-11,-7-9,-4-5,0-5,0-2,1-1,1 0,1 0,2-4,-5-1,-1-4,-5-5</inkml:trace>
</inkml:ink>
</file>

<file path=ppt/ink/ink5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38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1139,'26'0,"-10"2,1-1,0-1,-1-1,1 0,-1-1,1-1,-1 0,0-1,0-1,-1 0,1-1,-1-1,0-1,8-5,27-29,-1-3,-2-1,12-20,-47 52,0 0,-1 0,-1-1,0-1,-1 1,-1-1,0-1,-1 0,4-16,-10 32,-1 1,1-1,-1 0,1 0,-1 0,1 0,-1 0,0 0,0 0,1 0,-1 0,0-1,0 1,0 0,0 0,0 0,0 0,-1 0,1 0,0 0,0 0,-1 0,1 0,-1 0,1 0,-1 0,1 0,-1 0,1 0,-1 1,0-1,0 0,1 0,-1 1,0-1,0 0,0 1,0-1,0 1,0-1,0 1,0 0,0-1,0 1,0 0,0-1,0 1,0 0,0 0,0 0,0 0,0 0,0 0,0 1,0-1,0 0,0 0,0 1,0-1,0 1,0-1,0 1,-1 0,-7 6,0 0,1 1,-1 0,1 1,1 0,0 0,0 0,1 1,0 0,-1 4,-2 1,3-8,0 1,0 0,1 0,0 0,1 1,0 0,0 0,1 0,0 0,0 0,1 1,1-1,-1 1,2-1,-1 1,1 0,1-1,-1 1,2-1,-1 1,1-1,1 1,0-1,0 0,1 0,0-1,0 1,5 5,-4-7,0-1,1-1,0 1,0-1,0 0,0 0,1-1,0 1,0-2,0 1,0-1,1 0,-1 0,1-1,0 0,0-1,0 1,0-2,0 1,0-1,0 0,0-1,0 1,-1-2,1 1,0-1,0 0,-1-1,1 0,-1 0,0 0,0-1,2-2,19-12,0-2,-2-1,-1-1,-1-1,0-1,-2-1,-1-1,-1-1,-2-1,7-14,-17 29,-4 7,0 0,-1-1,1 1,-1-1,0 0,-1 0,0 0,0 0,0 0,-1 0,0 0,0-7,-1 14,0-1,0 0,0 0,0 0,0 0,0 0,0 1,0-1,-1 0,1 0,0 0,0 0,-1 1,1-1,-1 0,1 0,0 1,-1-1,1 0,-1 1,0-1,1 0,-1 1,1-1,-1 1,0-1,0 1,1-1,-1 1,0 0,0-1,1 1,-1 0,0 0,0-1,0 1,0 0,1 0,-1 0,0 0,0 0,0 0,0 0,0 0,1 1,-1-1,0 0,0 0,0 1,1-1,-1 0,0 1,0-1,1 1,-1-1,0 1,-35 36,25-20,1 1,1 0,1 0,1 1,1 1,0-1,1 4,3-17,1-1,0 1,0 0,0 0,1 0,0 0,0 0,1 0,-1 0,1-1,1 1,-1 0,1 0,0-1,0 1,1-1,-1 0,1 1,0-1,1 0,-1-1,1 1,0-1,0 0,1 1,1 0,2-1,1-1,0 0,-1 0,1 0,1-1,-1-1,0 1,0-2,1 1,-1-1,0-1,1 1,-1-2,0 1,0-1,0-1,0 1,0-2,-1 1,1-1,-1 0,2-2,22-14,-1-2,-1-1,-1-2,-2 0,0-2,-1-1,15-23,-35 44,0 1,-1-1,0 0,-1 0,1 0,-1-1,-1 1,1-1,-1 0,-1 0,0 0,0-1,0 1,-1-1,-1 8,0 0,0 0,0 0,0 1,0-1,0 0,-1 0,1 1,0-1,-1 0,1 0,0 1,-1-1,1 0,-1 1,1-1,-1 0,1 1,-1-1,1 1,-1-1,0 1,1-1,-1 1,0 0,1-1,-1 1,0 0,0-1,1 1,-1 0,0 0,0 0,0 0,1 0,-1 0,0 0,0 0,0 0,1 0,-1 0,0 0,0 0,0 1,1-1,-1 0,0 1,1-1,-1 0,0 1,1-1,-1 1,0-1,1 1,-1 0,1-1,-1 1,1-1,-1 1,1 0,0 0,-1-1,1 1,0 0,-1 0,1-1,0 1,0 0,0 0,0 0,-4 9,1 1,0 0,1-1,0 1,1 0,0 0,1 0,0 0,1 0,0 0,0 0,1 0,4 9,-4-13,1 0,0 0,0 0,1 0,0-1,0 1,0-1,1 0,0 0,0-1,1 0,0 0,0 0,0 0,0-1,1 0,-1 0,1-1,0 0,0 0,0-1,1 0,-1 0,1 0,-1-1,1 0,-1-1,1 1,-1-2,1 1,0-1,-1 0,1-1,-1 1,0-1,1-1,-1 0,0 0,0 0,-1-1,1 0,-1 0,0 0,0-1,2-2,4-12,-3 1</inkml:trace>
  <inkml:trace contextRef="#ctx0" brushRef="#br0" timeOffset="499.16">537 349,'433'-1,"-111"-28,-346 7,-227-165,260 193,3 3</inkml:trace>
  <inkml:trace contextRef="#ctx0" brushRef="#br0" timeOffset="900.43">2230 574,'-10'24,"-7"13,-2 4,-1 1,2-2,-1-4,3-2,0-7,2-4,4-1,-2-4,2 0,2 1,-2 3,0 2,-2-3,0-5</inkml:trace>
  <inkml:trace contextRef="#ctx0" brushRef="#br0" timeOffset="1230.837">1948 489,'81'96,"93"65,-33 64,-118-192,-11-21</inkml:trace>
  <inkml:trace contextRef="#ctx0" brushRef="#br0" timeOffset="1985.525">3020 208,'-13'2,"-1"1,1 0,0 1,0 0,0 1,0 0,1 2,0-1,0 1,1 1,0 0,0 1,0 0,2 0,-1 1,1 0,0 1,1 0,1 1,-1-1,2 1,0 1,-2 5,-4 9,2 0,1 1,1 0,1 0,1 1,2 0,1 0,1 0,2 0,1 0,1 0,1 0,2 0,0 0,3-1,8 25,-8-35,1-1,0 0,1 0,1-1,0 0,2-1,-1 0,2-1,0-1,0 0,1-1,1 0,0-1,13 5,-27-14,1 0,-1-1,1 1,0-1,0 0,0 0,-1 0,1 0,0-1,0 1,0-1,1 1,-1-1,0 0,0 0,0-1,0 1,0-1,0 1,0-1,14-7</inkml:trace>
  <inkml:trace contextRef="#ctx0" brushRef="#br0" timeOffset="3202.986">3161 997,'11'2,"0"0,1-1,-1 0,0-1,1-1,-1 0,0 0,0-1,0 0,0-1,0 0,0-1,-1 0,1-1,-1 0,0-1,-1 0,8-6,8-6,-1-2,-1-1,0-1,-2-1,-1-1,4-8,-13 19,-1-2,-1 1,-1-1,0-1,-1 0,0 0,-2 0,1-3,-5 18,-1 1,1-1,-1 1,0-1,1 0,-1 1,0-1,1 1,-1-1,0 0,0 1,1-1,-1 0,0 1,0-1,0 0,0 1,0-1,0 0,0 1,0-1,-1 0,1 1,0-1,0 0,0 1,-1-1,1 0,0 1,-1-1,1 1,0-1,-1 1,1-1,-1 1,1-1,-1 1,1-1,-1 1,1-1,-1 1,0 0,1-1,-1 1,0 0,1 0,-1-1,0 1,1 0,-1 0,0 0,1 0,-1 0,0 0,1 0,-1 0,0 0,0 0,-35 25,28-16,-1 0,2 1,-1-1,2 1,-1 1,1-1,1 1,0 0,0 1,1-1,1 1,0 0,0-1,1 1,1 1,0-1,1 0,0 1,0-9,1 0,0 1,0-1,0 0,1 0,-1 0,1-1,0 1,0 0,1-1,-1 1,1-1,-1 0,1 0,0 0,0 0,1 0,-1 0,0-1,1 0,0 0,-1 0,1 0,0 0,0-1,0 0,0 0,0 0,0 0,5 0,6 1,1 0,-1-1,1-1,-1 0,1-2,0 1,13-5,-12 1,0-2,0 0,0 0,-1-2,-1 0,1-1,-2 0,1-2,-2 1,1-2,-2 0,1 0,-2-1,0 0,-1-1,0-1,-1 0,-1 0,3-7,-3-15,-8 38,0-1,0 1,0-1,0 1,0-1,0 1,0-1,0 0,0 1,0-1,0 1,0-1,0 1,0-1,-1 1,1-1,0 1,0-1,0 1,-1 0,1-1,0 1,-1-1,1 1,0 0,-1-1,1 1,-1 0,1-1,0 1,-1 0,1-1,-1 1,1 0,-1 0,1 0,-1 0,1-1,-1 1,1 0,-1 0,1 0,-1 0,0 0,1 0,-1 0,1 0,-1 1,1-1,-1 0,1 0,-1 0,1 0,-1 1,1-1,0 0,-1 1,1-1,-1 0,1 1,0-1,-1 0,1 1,0-1,-1 1,1-1,0 0,-1 1,1-1,0 1,-8 7,1 1,0 0,0 0,1 1,0 0,1 0,0 1,0-1,1 1,1 0,0 0,0 0,0 4,3-10,-1-1,1 1,-1 0,1 0,0 0,1 0,-1-1,1 1,0 0,1 0,-1-1,1 1,-1-1,1 1,1-1,-1 0,1 0,-1 0,1 0,0 0,1-1,-1 1,1-1,-1 0,1 0,0 0,0-1,0 1,1-1,1 1,5 2,0-1,1 0,-1-1,1 0,0 0,0-2,0 1,0-1,0-1,0-1,9 0,-4-4,0 0,-1-1,0-1,0 0,0-2,-1 1,-1-2,1 0,-1-1,-1 0,0-1,-1 0,0-1,-1 0,0-1,-1-1,-1 0,0 0,-1 0,-1-1,0 0,-1-1,1-9,-4 22,-1 0,0-1,0 0,-1 1,1-1,-1 0,0 0,0 0,-1 0,1 0,-1 0,0 0,-1 0,1 0,-1 0,0 1,-1-5,-24 28,21-9,1 0,1 0,0 0,0 1,1-1,0 1,1 0,0 0,1-1,0 1,0 0,1 0,1 0,0-1,0 1,1-1,1 1,0-1,0 0,1-1,0 1,3 4,-6-9,1-1,-1 1,1 0,0-1,0 0,1 0,-1 0,1 0,0 0,0-1,0 0,1 1,-1-2,1 1,0 0,-1-1,1 0,0 0,0-1,1 1,-1-1,0 0,0 0,1-1,-1 0,0 1,1-2,-1 1,0-1,1 0,-1 0,0 0,3-2,9-8</inkml:trace>
  <inkml:trace contextRef="#ctx0" brushRef="#br0" timeOffset="3683.936">3613 292,'129'-21,"-43"6,1 3,73 1,-58 34,-131-61,-76-82,35 36,59 71</inkml:trace>
  <inkml:trace contextRef="#ctx0" brushRef="#br0" timeOffset="4335.038">5278 518,'-14'24,"-15"27,-2 10,0-1,4-6,3-7,4-7,2-5,4-4,-1-3,2-1,-1-5,1-1,-1 0,1 1,-1-2,0-6</inkml:trace>
  <inkml:trace contextRef="#ctx0" brushRef="#br0" timeOffset="4604.892">4855 630,'29'10,"19"12,6 8,-1 3,-5 1,-11 0,-7-6,-3-4,-2 0,-5 0,-1 1,1 1,2 1,1 0,3 1,1 1,1-6,-4-6</inkml:trace>
</inkml:ink>
</file>

<file path=ppt/ink/ink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48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0 387,'59'-34,"104"-92,62-89,-211 204</inkml:trace>
</inkml:ink>
</file>

<file path=ppt/ink/ink5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43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142 537,'0'371,"-28"-187,31-267,79-249,-24 207,-56 122,0 0,0 0,0 1,0-1,0 0,1 1,-1 0,1-1,0 1,-1 0,1 0,0 1,0-1,0 1,0-1,1 1,-1 0,0 0,1 0,-1 1,0-1,1 1,-1 0,1 0,-1 0,1 0,-1 1,0-1,1 1,-1 0,0 0,1 0,-1 0,0 1,0-1,0 1,3 2,1 2,0 1,0 1,0-1,-1 1,0 1,0-1,-1 1,0 0,-1 0,1 0,-2 1,0 0,0-1,-1 1,1 2,16 45,-14-44</inkml:trace>
  <inkml:trace contextRef="#ctx0" brushRef="#br0" timeOffset="430.099">1 283,'38'-5,"32"-1,9-1,-4 2,-10 2,-12 1,-19 0,-20 2,-13-5,-11-1,-4-4,-4-1,0-3,0 1,1-3,5-3,9-2,4 1</inkml:trace>
  <inkml:trace contextRef="#ctx0" brushRef="#br0" timeOffset="805.111">706 0,'116'197,"-97"-160,-1 2,-2 0,-2 1,-1 1,-3 0,-1 0,-2 1,-2 0,-1 1,-3 10,1-22,-2-1,-1 1,-1 0,-2 0,-1-1,-1 0,-2 0,-1 0,-1-1,-1-1,-2 1,-1-2,-1 0,-8 8,21-32,-5 10,-1-1,0 0,-1-1,0 0,-1 0,0-1,0 0,-1-1,-1 0,0 0,0-2,0 1,-1-1,0-1,-1-1,1 0,-1 0,-13 1,3-4</inkml:trace>
</inkml:ink>
</file>

<file path=ppt/ink/ink5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03.84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87 398,'-34'-51,"32"51,1 1,0-1,-1 1,1-1,0 1,-1-1,1 1,0 0,0 0,0 0,0 0,0 0,0 0,0 0,0 0,0 0,0 0,0 0,1 0,-1 1,0-1,1 0,-1 1,1-1,0 0,-1 1,1-1,0 1,0-1,0 0,0 1,0-1,0 1,0-1,0 1,1-1,-1 0,0 1,1 0,-1-1,-28 328,46 106,68 221,8-142,-66-332,25 23,-25-115,-28-89,1 1,0-1,-1 1,1 0,0-1,0 1,0-1,0 0,1 1,-1-1,0 0,0 0,1 1,-1-1,1 0,-1 0,1-1,-1 1,1 0,0-1,-1 1,1 0,0-1,0 0,-1 1,1-1,0 0,0 0,-1 0,1 0,0 0,0-1,-1 1,1-1,0 1,0-1,-1 1,1-1,-1 0,1 0,-1 0,1 0,-1 0,1 0,-1 0,0 0,19-6,164-35,134-10,-44 8,-177 32,0 4,0 4,61 7,-24-1,1136-2,-987 27,-2 3,120-2,602-29,-482 31,163-30,-240 27,362-27,-311-29,-191 18,199-7,-66-8,263-4,-215 3,100 0,-17-2,16 1,29-2,-34 31,-385-28,2 25,-193 2,0 0,-1-1,1 1,0-1,-1 0,1 0,-1 0,1 0,-1 0,0 0,1-1,-1 1,0-1,0 0,0 0,0 1,0-1,0-1,-1 1,1 0,-1 0,1 0,-1-1,0 1,0-1,0 1,0-1,0 1,-1-1,1-1,2-88,-5 71,-18-209,-3-6,-12-7,13 10,-12 41,12 24,18 151,1 0,0 0,2 0,0 0,1 0,0 0,2-1,0 1,1 1,0-1,2 0,2-5,2-8,-1-1,-2 1,-1-1,-1-1,-2 1,0-1,-3 1,-4-31,-51-221,25 119,30 160,-1 1,1-1,-1 1,0-1,0 1,0 0,0 0,0 0,-1 0,0 0,1 0,-1 1,0-1,0 1,0 0,-1 0,1 0,0 0,-1 1,1-1,-1 1,0 0,1 0,-1 0,0 0,0 1,1 0,-1 0,0 0,0 0,0 0,0 1,1-1,-4 2,-192 25,-77-1,-155 4,-475-29,450 27,-527-27,474 25,180-25,-241 10,-542 9,747-22,-59 13,37 8,-89-19,189-2,198 1,-273 13,-168 7,147 7,54-14,-21 6,-122-17,197-3,-227 19,22-6,391-11,-295 30,227-20,-67 24,-2-6,166-20,0-3,0-3,-52-4,9 0,-94 2,55 27,14-26,181 10,-34-5</inkml:trace>
</inkml:ink>
</file>

<file path=ppt/ink/ink5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0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87,'-11'-10,"0"1,0 1,0 0,-1 1,-1 0,1 1,-1 0,0 1,0 0,0 1,-1 1,0 0,0 1,1 0,-1 1,0 1,0 0,0 1,0 0,0 1,0 1,0 0,1 1,0 0,0 1,0 1,-4 2,-7 2,7-4,1-1,-1 2,1 0,1 1,0 1,0 1,1 0,0 0,0 1,1 1,1 1,0-1,1 2,-2 2,9-10,-1 0,1 1,0-1,0 1,1 0,0 1,0-1,1 0,0 1,0-1,1 1,0 0,0-1,1 1,0 0,0 0,1-1,0 1,0 0,1-1,0 1,0-1,1 1,-1-1,2 0,-1 0,1-1,0 1,1-1,-1 1,1-1,1-1,-1 1,1-1,0 0,0 0,0-1,1 1,6 0,-1-1,1 0,1-1,-1 0,0-1,1 0,-1-1,1-1,-1 0,1-1,-1 0,1-1,-1-1,0 0,0-1,0 0,0-1,5-3,-2-6,-25 11,8 4,-30 10,1 1,-1 2,2 1,0 2,1 0,1 2,0 1,-8 10,25-21,0 0,0 1,1 1,1-1,0 2,0-1,1 1,1 0,0 0,0 1,1 0,1 0,0 0,1 0,0 1,1-1,1 1,0-1,1 1,0 0,2 9,0-18,-1 0,1 0,0-1,1 1,-1 0,1-1,0 0,0 0,0 0,0 0,1 0,0-1,0 0,0 1,0-1,0-1,0 1,1-1,-1 1,1-1,0 0,0-1,0 1,2-1,124 6,-77-20,31 2,-69 16</inkml:trace>
  <inkml:trace contextRef="#ctx0" brushRef="#br0" timeOffset="389.015">1214 481,'-24'22,"2"0,0 2,1 1,1 0,1 1,2 1,-8 18,-16 23,4 2,2 2,0 11,-10 25,40-112,4-8</inkml:trace>
  <inkml:trace contextRef="#ctx0" brushRef="#br0" timeOffset="733.576">762 510,'27'0,"-9"10,-1 1,0 1,-1 1,0 0,-1 1,0 1,-2 0,4 5,123 159,-116-156,-19-16,1 0,0 0,0-1,1 0,0 0,0-1,0 0,1 0,0 0,-1-1,2 0,-1-1,0 0,1 0,-1-1,1 0,0 0,1-1,13-3</inkml:trace>
  <inkml:trace contextRef="#ctx0" brushRef="#br0" timeOffset="1219.006">1750 594,'-45'22,"0"1,2 2,1 2,-21 19,54-39,0 0,1 1,0 0,0 0,1 1,0 0,0 0,1 1,1-1,-1 1,1 1,1-1,0 1,1-1,0 1,0 0,1 0,1 0,0 1,0-1,1 0,0 1,1-1,1 0,0 0,2 7,-4-15,1 0,-1-1,1 1,0 0,0 0,0-1,1 1,-1-1,1 1,-1-1,1 0,0 1,0-1,0 0,0 0,0 0,0-1,0 1,1 0,-1-1,1 0,-1 1,1-1,-1 0,1 0,0 0,0-1,0 1,-1-1,1 0,0 1,0-1,0 0,0-1,-1 1,1 0,0-1,0 0,0 1,-1-1,1 0,0-1,1 0,16-11,-1-1,0-1,-1-1,-1 0,0-2,-1 0,-1 0,-1-1,0-1,-2-1,0 0,64-88,-62 89,-12 16,0 0,0 0,0 1,0-1,1 1,-1-1,1 1,0 0,0 0,0 0,1 1,-1-1,1 1,-1 0,1 0,0 0,0 0,0 0,3 0,-4 4,0 0,0 1,0-1,-1 1,1-1,-1 1,0 0,0 0,0 0,0 0,0 0,-1 1,1-1,-1 0,0 1,0-1,0 1,-1-1,1 1,-1 0,0-1,0 1,0-1,0 1,0 0,-1 1,1-1,0 7,0 0,1 0,0 0,1 0,0 0,1 0,0-1,1 1,0-1,1 0,0 0,0 0,1-1,1 1,-1-2,4 4,6 2</inkml:trace>
  <inkml:trace contextRef="#ctx0" brushRef="#br0" timeOffset="1735.535">2060 1046,'179'-227,"-64"59,-115 168,0-1,0 1,1 0,-1-1,0 1,0 0,1-1,-1 1,0 0,0-1,1 1,-1 0,0 0,1-1,-1 1,0 0,1 0,-1 0,1-1,-1 1,0 0,1 0,-1 0,1 0,-1 0,0 0,1 0,-1 0,1 0,-1 0,0 0,1 0,-1 0,1 0,-1 0,0 1,1-1,-1 0,1 0,-1 0,0 1,1-1,-1 0,0 0,1 1,-1-1,0 0,0 0,1 1,-1-1,0 1,0-1,1 0,-1 1,0-1,0 0,0 1,0-1,0 1,0-1,0 0,0 1,0-1,0 1,0-1,0 1,0-1,0 0,0 1,0-1,2 39,-3-34,1 2,10 101,-10-105,1 0,-1 0,1-1,0 1,0 0,0-1,0 1,0-1,0 1,1-1,-1 0,1 0,0 1,0-1,0 0,0 0,0-1,0 1,0 0,1-1,-1 1,1-1,-1 0,1 0,-1 0,1 0,0 0,-1-1,1 1,0-1,0 1,-1-1,1 0,0 0,2-1,5-2,0-1,0 0,0-1,0 0,-1 0,0-1,0 0,0-1,-1 0,0-1,0 1,2-4,11-9,23-24,-34 33,1-1,0 2,0-1,1 2,1-1,0 2,0 0,11-5,-23 12,0 1,0 0,0-1,0 1,0 0,0 0,0 0,0 0,0 0,1 0,-1 0,0 0,0 0,0 0,0 1,0-1,0 0,0 1,0-1,0 1,0-1,0 1,0 0,0-1,0 1,0 0,-1 0,1-1,0 1,-1 0,1 0,0 0,-1 0,1 0,-1 0,1 0,-1 0,0 0,1 0,-1 0,0 1,0-1,0 0,0 1,5 57,-6-51,1 10,14 76,-2-74</inkml:trace>
  <inkml:trace contextRef="#ctx0" brushRef="#br0" timeOffset="2252.547">3161 679,'-24'160,"-11"163,35-308,1-6,-1 0,1 1,-2-1,0 0,0 0,0 0,-1 0,0 0,-1 0,0 0,-1-1,0 1,0 0,3-8,1-1,0 1,-1-1,1 1,0-1,-1 0,1 1,0-1,-1 1,1-1,-1 0,1 1,-1-1,1 0,-1 0,1 1,-1-1,1 0,-1 0,1 0,-1 0,0 0,1 0,-1 0,1 0,-1 0,1 0,-1 0,1 0,-1 0,0 0,1 0,-1 0,1-1,-1 1,1 0,-1 0,1-1,-1 1,1 0,0-1,-1 1,1 0,-1-1,1 1,0-1,-1 1,1-1,0 1,-1-1,1 1,0-1,0 1,0-1,0 1,-1-1,1 1,0-1,0 1,0-1,0 0,0 1,0-1,0 1,0-1,0 1,1-1,-8-43,7-2,2 0,2 1,2-1,2 1,2 0,2 1,2 0,2 1,1 0,3 2,1 0,2 1,1 1,3 2,8-8,-32 39,-1 1,2 0,-1 0,0 1,1-1,0 1,0 0,0 0,1 0,0 0,-1 1,1 0,0 0,1 0,-1 0,0 1,1 0,-1 0,1 0,0 1,0 0,-1 0,1 1,0-1,0 1,0 0,0 1,0 0,-1 0,1 0,0 0,-1 1,1 0,-1 0,1 1,-1-1,0 1,0 0,3 3,-4-1,0-1,-1 2,0-1,0 0,0 1,0-1,-1 1,0 0,0 0,-1 0,1 0,-1 0,-1 0,1 0,-1 0,0 0,0 0,-1 0,0 0,0 0,0 0,-1 0,0 0,0 0,-1 0,1-1,-3 4,-98 140,95-140,0 0,0-1,-1 1,0-1,0-1,-1 0,0 0,0-1,-1 0,1-1,-1 0,-1-1,1 0,0-1,-1 0,0-1,0 0,-10 0,3-7</inkml:trace>
  <inkml:trace contextRef="#ctx0" brushRef="#br0" timeOffset="2568.135">3782 171,'-62'363,"19"-118,33-61,11-184,-1-1,1 1,-1-1,1 1,-1 0,1-1,0 1,-1 0,1 0,-1-1,1 1,0 0,-1 0,1 0,0 0,-1 0,1 0,0 0,-1 0,1 0,0 0,-1 0,1 0,-1 1,1-1,0 0,-1 0,1 1,-1-1,1 0,0 1,-1-1,1 1,-1-1,1 0,-1 1,0-1,1 1,-1 0,1-1,-1 1,0-1,0 1,1-1,-1 1,0 0,0-1,0 1,1 0,-1-1,0 1,0 0,0-1,0 1,0 0,0-1,-1 1,1-1,0 1,0 0,0-1,-1 1,1 0,11-18,-1-2</inkml:trace>
  <inkml:trace contextRef="#ctx0" brushRef="#br0" timeOffset="2938.14">3895 820,'32'-1,"0"-2,0-1,-1-1,1-2,-1-1,-1-2,0-1,0-1,-1-2,11-7,-35 18,1 0,0 0,-1-1,0 0,0 0,0 0,0 0,-1-1,0 0,0 0,0 0,-1-1,1 1,-1-1,0 0,-1 0,0 0,0 0,0 0,0 0,-1-1,0 1,-1 0,1-1,-1 1,0-1,-1 1,1 0,-1-1,-1 1,1 0,-1-1,0 1,-1 0,1 0,-1 1,-1-2,2 4,-1 0,1 1,-1-1,1 1,-1 0,0 0,1 0,-1 0,0 1,0-1,0 1,-1-1,1 1,0 0,-1 1,1-1,0 0,-1 1,1 0,0 0,-1 0,1 0,-1 0,1 1,-1-1,1 1,0 0,0 0,-1 0,1 1,0-1,0 1,0 0,0 0,1 0,-98 81,95-78,-5 4,0 0,1 1,0 0,1 0,0 1,1 0,0 0,0 1,1 0,1 0,0 1,1-1,0 1,1 0,0 0,1 0,1 0,0 1,1-1,0 0,1 1,0-1,1 0,3 9,0-11,0 0,1 0,0 0,1-1,0 0,1-1,0 1,0-1,1-1,0 0,1 0,0-1,0 0,0 0,1-1,0-1,0 0,1 0,-1-1,1-1,0 0,0 0,0-1,8 0,37-9,-33 1</inkml:trace>
</inkml:ink>
</file>

<file path=ppt/ink/ink5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22 279,'-1'1,"0"-1,1 0,-1 0,0 0,0 0,1 0,-1 0,0 0,0 0,1 0,-1 0,0-1,1 1,-1 0,0 0,0-1,1 1,-1 0,1-1,-1 1,0-1,1 1,-1-1,1 1,-1-1,1 1,-1-1,1 0,0 1,-1-1,1 1,0-1,-1 0,1 0,0 1,0-1,-1 0,1 1,0-1,0 0,0 0,0 1,0-1,0 0,0 0,0 1,1-1,-1 0,0 1,0-1,1 0,-1 1,0-1,1 0,-1 1,0-1,1 0,-1 1,1-1,-1 1,1-1,0 1,-1-1,1 1,-1 0,5-16,1 0,0 1,1-1,1 2,0-1,1 1,0 0,1 1,1 0,0 1,0 0,2 0,-1 2,1-1,1 2,14-9,-27 17,1 0,-1 0,0 1,1-1,-1 0,1 1,-1-1,1 1,-1-1,1 1,-1 0,1-1,-1 1,1 0,0 0,-1 0,1 0,-1 1,1-1,-1 0,1 1,-1-1,1 1,-1-1,1 1,-1 0,1-1,-1 1,0 0,0 0,1 0,-1 0,0 0,0 0,0 1,0-1,0 0,0 1,0-1,-1 0,1 1,0-1,-1 1,1-1,-1 1,0-1,1 1,4 81,-5-76,-2 13,1-15,1 0,-1 0,1 0,-1 0,2 1,-1-1,0 0,1 0,0 0,0 0,1 0,-1 0,1 0,1 2,0-7,0 0,1 0,-1 0,0 0,0 0,0 0,0-1,0 0,0 0,0 1,-1-2,1 1,0 0,0 0,-1-1,1 0,0 1,-1-1,0 0,1 0,-1-1,0 1,0 0,0-1,0-1,53-56,-44 45,1 1,1 0,0 1,1 0,0 1,1 0,0 2,1-1,7-2,-21 12,0 0,0 0,0 0,0 0,0 0,1 0,-1 0,0 1,1-1,-1 1,0 0,1 0,-1 0,0 0,1 0,-1 0,0 0,1 1,-1-1,0 1,0 0,1 0,-1-1,0 2,0-1,0 0,0 0,0 1,0-1,0 1,-1-1,1 1,-1 0,1-1,-1 1,1 0,-1 0,0 0,0 0,0 1,0-1,0 0,-1 0,1 1,-1-1,1 2,-9 74,6-72,1 0,-1-1,1 1,0 0,0 0,1 0,-1 0,1 0,1 0,-1 0,1 0,0 0,0 0,1-1,0 1,1 2,6 6</inkml:trace>
</inkml:ink>
</file>

<file path=ppt/ink/ink5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1,'0'33,"0"12</inkml:trace>
</inkml:ink>
</file>

<file path=ppt/ink/ink5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1,'-16'138,"5"2,7-1,6 5,-2-113,29 168,-23-176,0-5</inkml:trace>
</inkml:ink>
</file>

<file path=ppt/ink/ink5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287 189,'-43'25,"2"2,0 2,2 2,-19 20,53-47,-1 0,1 1,0 0,1 0,-1 0,1 1,0 0,1-1,-1 1,1 1,0-1,0 0,1 1,0-1,0 1,1 0,0 0,0-1,0 1,1 0,0 0,1 7,0-12,0 0,0 0,0 0,0-1,0 1,1 0,-1-1,0 1,1-1,0 1,-1-1,1 0,0 1,0-1,0 0,-1 0,1 0,0-1,0 1,1 0,-1-1,0 1,0-1,0 0,0 0,0 0,0 0,1 0,-1 0,0 0,0-1,0 1,0-1,0 0,0 0,1 0,70-38,100-111,-157 137,68-46,-82 58,0 0,1-1,-1 1,1 0,-1 1,1-1,-1 0,1 1,0-1,-1 1,1 0,0 0,-1 0,1 0,0 0,-1 1,1-1,-1 1,1 0,0-1,-1 1,0 0,1 1,-1-1,1 0,-1 1,0-1,0 1,0 0,0 0,0 0,0 0,0 1,20 67,-22-66,0 0,0 0,1 0,-1 1,1-1,0 0,0 0,1 0,-1 0,1-1,-1 1,1 0,1-1,-1 1,0-1,1 0,0 1,0-1,0 0,0-1,0 1,0-1,1 1,-1-1,3 1,2 0,1-1,-1 0,1 0,0-1,0 0,0-1,-1 0,1 0,0-1,0 0,0-1,-1 1,1-2,-1 1,0-1,1-1,-1 1,0-1,-1-1,1 0,-1 0,0 0,0-1,-1 0,2-2,28-27,-21 22,-1-1,0 0,-1-2,0 1,-1-2,-1 1,0-2,-2 1,3-9,-5 8,-3 10,0 0,-1 0,0-1,0 0,-1 1,0-1,0 0,-1 0,0 0,-1 0,0 0,0 0,-1 0,-2-9,2 16,0 1,0-1,0 0,0 1,0-1,0 1,-1 0,1-1,0 1,-1 0,1 0,-1 0,1 0,-1 0,0 0,1 1,-1-1,0 0,1 1,-1-1,0 1,0 0,0-1,0 1,1 0,-1 0,0 0,0 1,0-1,1 0,-1 1,0-1,0 1,0-1,1 1,-1 0,1 0,-1 0,0 0,1 0,-1 0,1 0,0 0,-1 1,1-1,0 1,0-1,0 1,0-1,0 1,0-1,1 1,-1 0,0 0,1-1,-1 1,1 0,0 0,-1 0,1-1,0 1,0 2,2 5,0 0,0 0,1 0,0 0,1 0,0 0,0-1,1 0,0 0,0 0,1 0,0-1,0 0,1 0,0-1,0 0,8 6,-6-6,-1 0,0 1,-1 1,0-1,0 1,0 1,-1-1,0 1,-1 0,0 0,0 1,-1-1,-1 1,1 0,0 5,-6 207,2-197</inkml:trace>
</inkml:ink>
</file>

<file path=ppt/ink/ink5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4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8,'-8'-2,"-1"0,1 1,-1 0,1 0,0 0,-1 1,1 1,-1 0,1 0,-1 0,-6 3,10-3,-17 1,-1 2,1 0,0 2,0 0,1 1,-1 2,2 0,-1 1,1 1,-17 13,36-24,0 1,0 0,0-1,0 1,0 0,0 0,0 0,0 0,0-1,1 1,-1 0,0 1,0-1,1 0,-1 0,1 0,-1 0,1 0,0 1,-1-1,1 0,0 0,0 1,0-1,0 0,0 0,0 1,0-1,0 0,0 0,1 1,-1-1,1 0,-1 0,1 0,-1 0,1 0,-1 1,1-1,0 0,0 0,-1-1,1 1,0 0,0 0,0 0,0 0,0-1,0 1,0 0,1-1,67 27,-59-24,6 1,0 1,0 1,0 1,0 0,-1 1,-1 1,11 7,-22-13,0-1,0 1,0 0,0 0,0 0,-1 0,1 0,-1 1,0-1,0 1,0 0,0-1,-1 1,1 0,-1 0,0 0,0 0,-1 0,1 1,-1-1,0 0,0 0,0 0,-1 0,1 0,-1 0,0 0,0 0,-1 0,1 0,-1 0,0 0,0-1,0 1,-6 7,-1-1,0-1,-1 1,0-2,0 1,-1-1,0-1,0 0,-1 0,0-2,0 1,0-1,-1-1,0 0,0-1,0 0,0-1,0-1,0 0,-1 0,1-2,0 0,-1 0,-3-2,16 4,-1-1,0 0,1 1,-1-1,0 0,1 0,-1 0,0-1,1 1,-1 0,0 0,1-1,-1 1,0-1,1 0,-1 1,1-1,-1 0,1 0,0 0,-1 0,1 0,0 0,0-1,0 1,0 0,-1 0,2-1,-1 1,0-1,0 1,0-1,1 1,-1-1,1 0,-1 1,1-1,0 1,0-1,-1 0,1 0,0 1,0-1,1 0,-1 1,0-1,1 0,-1 1,1-1,-1 1,1-1,0 1,-1-1,1 1,0-1,11-10</inkml:trace>
  <inkml:trace contextRef="#ctx0" brushRef="#br0" timeOffset="215.547">755 262,'-4'34,"-8"15,0 5,1-7</inkml:trace>
</inkml:ink>
</file>

<file path=ppt/ink/ink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54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1 269,'58'-34,"106"-96,-46 39,-97 78</inkml:trace>
</inkml:ink>
</file>

<file path=ppt/ink/ink5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73 621,'-9'12,"1"0,0 0,1 1,0 0,1 0,0 0,1 1,1 0,0 0,1 1,1-1,0 0,1 1,0 0,1-1,2 11,-2-23,1 0,-1 0,1 0,0 0,0 0,0 0,0-1,0 1,0 0,1-1,-1 1,1-1,-1 1,1-1,-1 0,1 1,0-1,-1 0,1 0,0 0,0 0,0-1,0 1,0 0,0-1,0 1,0-1,0 0,0 0,0 0,0 0,0 0,0 0,0-1,0 1,0 0,0-1,0 0,0 1,0-1,1-1,75-45,-71 43,0-2,0 1,-1-1,1 0,-1 0,-1-1,1 0,-1 0,0 0,-1 0,0-1,0 0,-1 0,0 0,0 0,0-1,-1 1,-1-1,0 1,0-1,0 1,-1-1,0 0,-1 1,0-1,0 0,-2-3,0 8,0 1,0-1,0 1,-1 0,1 0,-1 0,0 0,1 0,-2 1,1 0,0 0,0 0,-1 0,1 1,-1-1,1 1,-1 0,1 1,-1-1,0 1,1 0,-1 0,0 0,0 1,1-1,-1 1,1 1,-4 0,-11 5</inkml:trace>
  <inkml:trace contextRef="#ctx0" brushRef="#br0" timeOffset="616.2">553 141,'-57'224,"30"-48,-1-9,9-93,26-68,10-26,-14 16,13-16,0 0,0 2,2 0,0 0,1 2,1 1,1 0,0 1,0 1,2 2,-1 0,2 1,-1 1,1 1,0 2,11-2,-32 7,0 1,0-1,0 1,0 0,0 0,0 0,0 1,0-1,1 1,-1-1,0 1,-1 0,1 0,0 1,0-1,0 0,-1 1,1 0,-1-1,1 1,-1 0,1 1,-1-1,0 0,0 0,0 1,-1 0,1-1,-1 1,1 0,-1-1,0 1,0 0,0 0,0 0,0 0,-1 0,0 0,1 0,-1 1,0-1,-1 0,1 0,-1 2,0 5,0 0,-1 1,-1-1,0 0,0 0,-1 0,0-1,0 0,-1 1,-1-1,1-1,-2 1,1-1,-1 0,0-1,-1 1,1-1,-2-1,1 0,-1 1,-6 3,-1 0,0-1,-1-1,0 0,0-1,-1-1,1-1,-1 0,0-2,-1 0,1 0,14-2,1-1,-1 1,0 0,1-1,-1 0,0 0,1 0,-1 0,0 0,1-1,-1 0,1 1,-1-1,1-1,-1 1,1-1,-1 1,1-1,0 0,0 0,0 0,0 0,0-1,1 1,-1-1,1 0,0 0,-1 0,1 0,0 0,1 0,-1 0,1-1,-1 1,1-1,0 1,0-1,0 1,1-1,0 0,-1 1,1-4,5-15</inkml:trace>
  <inkml:trace contextRef="#ctx0" brushRef="#br0" timeOffset="965.85">1174 0,'-28'418,"23"-370,-2-1,-2 1,-2-1,-11 30,7-26,9-14,6-37,0 1,0-1,0 1,0-1,0 1,0-1,0 1,0-1,0 1,0-1,0 1,0-1,1 1,-1-1,0 1,0-1,1 1,-1-1,0 0,1 1,-1-1,0 0,1 1,-1-1,0 1,1-1,-1 0,1 0,-1 1,1-1,-1 0,0 0,1 0,-1 1,1-1,-1 0,1 0,-1 0,1 0,-1 0,1 0,-1 0,1 0,-1 0,1 0,-1 0,1-1,-1 1,1 0,-1 0,1 0,-1-1,1 1,-1 0,1 0,-1-1,0 1,1 0,-1-1,0 1,1-1,-1 1,0 0,1-1,-1 1,0-1,16-14,-1-3</inkml:trace>
  <inkml:trace contextRef="#ctx0" brushRef="#br0" timeOffset="1363.822">1287 621,'11'8,"1"-1,0-1,0 0,1-1,0 0,0 0,0-2,0 1,1-2,-1 0,1-1,0 0,-1-1,1 0,0-1,-1-1,8-1,-14 1,0-1,0 0,0 0,-1-1,1 1,-1-1,1-1,-1 1,-1-1,1 0,-1-1,0 1,0-1,0 0,-1 0,0-1,0 1,-1-1,0 0,0 0,0 0,-1 0,0 0,0-1,-1 1,0-1,0-3,-1 8,0 1,0 0,0-1,0 1,0 0,0-1,-1 1,1 0,-1 0,0 0,1-1,-1 1,0 0,0 0,-1 0,1 0,0 0,-1 1,1-1,-1 0,1 0,-1 1,0-1,0 1,0 0,0 0,0-1,0 1,0 0,0 1,0-1,0 0,0 1,-1-1,1 1,-2-1,-84 14,76-9,0 0,0 2,1-1,0 2,0-1,0 1,1 1,0 0,0 1,1 0,1 0,-1 1,1 0,1 0,0 1,0 0,1 0,0 0,1 1,1 0,0 0,0 1,1-1,1 1,0-1,1 1,0 0,1 0,0-1,1 1,1 5,0-14,0 1,0 0,0 0,1-1,0 0,0 1,0-1,0 0,1-1,-1 1,1 0,0-1,0 0,0 0,1 0,-1-1,1 1,-1-1,1 0,0 0,0-1,0 1,0-1,0 0,8 1,0 0,1 0,-1-1,0-1,0 0,1-1,-1-1,12-2,60-23,-60 18</inkml:trace>
  <inkml:trace contextRef="#ctx0" brushRef="#br0" timeOffset="1916.827">1822 762,'45'-28,"138"-165,-181 191,0 0,0-1,0 1,0 0,0 0,1 1,-1-1,1 0,-1 1,1-1,-1 1,1 0,0 0,0 0,0 0,0 1,0-1,0 1,0 0,0-1,0 1,0 1,0-1,0 0,0 1,-1-1,1 1,0 0,0 0,0 0,-1 0,1 1,0-1,-1 1,1 0,-1 0,0-1,1 1,1 3,10 126,-12-129,0-1,0 1,0 0,0-1,1 1,-1-1,0 0,1 0,-1 0,1 0,-1 0,1 0,0-1,-1 0,1 1,0-1,-1 0,1 0,0 0,-1 0,1-1,-1 1,1-1,0 0,-1 1,1-1,-1 0,1-1,-1 1,0 0,0-1,1 1,-1-1,0 0,0 1,-1-1,1 0,1-2,4 0,170-107,-174 110,0 0,1 0,-1 1,0-1,1 0,-1 1,0 0,1 0,-1 0,1 0,-1 1,0-1,1 1,-1 0,0 0,0 0,1 0,-1 1,0-1,0 1,0 0,-1 0,1 0,0 0,-1 0,1 1,-1-1,0 1,0 0,0-1,0 1,0 0,-1 0,1 0,-1 0,0 1,0-1,0 0,0 0,-1 1,1-1,-1 2,8 194,-2-181</inkml:trace>
</inkml:ink>
</file>

<file path=ppt/ink/ink5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2 332,'93'-110,"-92"109,0 0,-1 0,1 0,0 0,0 1,0-1,0 0,0 0,0 0,0 1,0-1,0 1,0-1,1 1,-1-1,0 1,0 0,0-1,1 1,-1 0,0 0,0 0,1 0,-1 0,0 0,0 0,1 1,-1-1,0 0,0 1,0-1,0 1,1-1,-1 1,0-1,0 1,0 0,0 0,0-1,0 1,0 0,-1 0,1 0,0 0,0 0,-1 0,1 0,-1 0,1 0,0 1,18 66,-13-3,-2 0,-3 1,-4 22,1 22,1-78,-1 0,-1-1,-2 1,-1-1,-1 0,-9 19,-21 16,36-64,-1 0,1 0,0 0,-1 0,1-1,-1 1,1 0,-1-1,0 0,0 1,1-1,-1 0,0 0,0 0,0 0,0 0,-1 0,1-1,0 1,0-1,0 0,-1 1,1-1,0 0,0 0,-1 0,1-1,0 1,0 0,0-1,-2 0,1-3,0 0,0 0,0 0,0-1,1 1,-1-1,1 0,0 1,1-1,-1 0,1 0,0 0,0 0,0 0,1-1,0 1,0 0,0 0,1 0,0 0,1-5,4-26,3 1,1 0,1 0,2 1,1 0,2 1,1 1,2 1,1 0,1 1,2 2,10-10,-11 10,2 2,0 0,2 2,0 1,2 1,0 1,2 2,0 1,1 1,19-7,-47 22,0 0,0 1,0-1,0 1,1-1,-1 1,0 0,1 0,-1 0,1 1,-1-1,1 1,0 0,-1 0,1 0,-1 1,1-1,-1 1,1 0,-1-1,1 2,-1-1,0 0,0 1,0-1,1 1,-1 0,-1 0,1 0,0 1,0-1,-1 1,0-1,1 1,-1 0,1 14,0 0,0 0,-2 0,0 0,-1 0,-1 1,-1-1,-3 13,4-18,-2-1,1 1,-1-1,-1 0,0 0,-1-1,0 1,-1-1,0 0,0 0,-1-1,0 0,-1 0,0-1,0 1,-1-2,0 1,0-2,-1 1,0-1,0 0,0-1,-1 0,0-1,0 0,-4 0,6 0,0-1,0 0,0-1,0 0,-1 0,1-1,-1-1,1 1,-1-1,1-1,-1 0,1 0,0-1,-1 0,1 0,0-1,0-1,0 1,1-1,0-1,-1 0,1 0,-5-5,10 7,1 1,0-1,-1 0,1 0,1 0,-1 0,0-1,1 1,0 0,0-1,0 1,0-1,0 1,1-1,-1 1,1-1,0 0,0 1,0-1,3-15</inkml:trace>
  <inkml:trace contextRef="#ctx0" brushRef="#br0" timeOffset="581.949">736 502,'95'-40,"-94"39,31-14,0-1,-2-1,0-2,-1-1,0-2,-2 0,-1-2,-1-1,-1-1,-1-1,-2-1,0 0,3-10,2-43,-25 80,-1-1,1 0,-1 0,0 1,0-1,0 0,0 0,0 0,0 1,0-1,-1 0,1 0,-1 1,1-1,-1 0,0 1,1-1,-1 1,0-1,0 1,0-1,0 1,0-1,-1 1,1 0,0 0,-1 0,1 0,-1 0,1 0,-1 0,1 0,-1 0,0 1,1-1,-1 1,0-1,1 1,-1-1,0 1,0 0,0 0,1 0,-2 0,-8 2,0 0,1 0,0 1,0 1,0-1,0 2,0-1,1 1,0 1,0 0,0 0,1 0,-1 1,2 1,-1-1,1 1,0 1,-5 7,10-13,0 0,0 0,0-1,0 2,1-1,-1 0,1 0,-1 0,1 1,0-1,1 1,-1-1,1 1,-1-1,1 1,0-1,0 1,0-1,1 1,-1-1,1 1,0-1,0 0,0 1,1-1,-1 0,1 0,-1 0,1 0,0 0,0 0,1 0,-1-1,1 1,-1-1,1 1,0-1,-1 0,1 0,0 0,1-1,1 2,11 1,0 0,0 0,0-2,0 0,0-1,0-1,1 0,-1-1,7-2,69 1,-90 2,0 0,1 1,-1-1,0 1,1-1,-1 1,0-1,0 1,0 0,0 0,0 0,0 0,0 1,0-1,0 1,0-1,-1 1,1-1,-1 1,1 0,-1 0,0 0,1 0,-1 0,0 0,0 0,0 0,-1 0,1 0,-1 0,1 1,-1-1,1 0,-1 1,0-1,0 0,0 0,-1 1,1-1,0 0,-1 0,0 1,1-1,-1 0,0 0,0 0,0 0,0 0,-1 0,1 0,0 0,-2 1,-115 131,117-133,0 0,0 0,0-1,1 1,-1 0,0 0,0 0,0 0,1 0,-1 0,1 0,-1 0,0 1,1-1,0 0,-1 0,1 0,0 1,0-1,0 0,-1 0,1 1,0-1,1 0,-1 0,0 0,0 1,0-1,1 0,-1 0,1 0,-1 1,1-1,-1 0,1 0,0 0,-1 0,1 0,0 0,0 0,0-1,0 1,0 0,0 0,0-1,0 1,0 0,0-1,0 1,0-1,1 1,-1-1,0 0,0 0,0 1,1-1,-1 0,0 0,1 0,17-3</inkml:trace>
</inkml:ink>
</file>

<file path=ppt/ink/ink5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0,'-11'263,"-24"36,25-153,10-147,0 1,1 0,-1-1,0 1,1-1,-1 1,1 0,-1-1,1 1,-1 0,1 0,-1 0,1-1,-1 1,1 0,-1 0,1 0,0 0,-1 0,1 0,-1 0,1 0,-1 0,1 0,0 0,-1 0,1 0,-1 0,1 1,-1-1,1 0,-1 0,1 1,-1-1,1 0,-1 1,0-1,1 0,-1 1,1-1,-1 1,0-1,1 1,10-45,-3 24</inkml:trace>
  <inkml:trace contextRef="#ctx0" brushRef="#br0" timeOffset="288.489">1 340,'28'0,"30"-5,13-2,0 1,-7-4,-10 0,-9 2,-7 2,-6 2,-4 2,-1 1,0 1,-6 0</inkml:trace>
  <inkml:trace contextRef="#ctx0" brushRef="#br0" timeOffset="704.018">791 340,'-20'54,"13"-39,1 0,0 1,1 0,0 0,2 1,0-1,0 1,2 0,0 0,1-1,1 2,0-15,0 1,0-1,0 0,1 1,-1-1,1 0,0 0,0 0,0 0,0 0,0-1,1 1,-1-1,1 1,0-1,0 0,0 0,0 0,0 0,0-1,0 1,0-1,1 0,-1 0,1 0,-1 0,1-1,-1 1,1-1,-1 0,1 0,-1 0,1-1,-1 1,1-1,-1 0,1 0,-1 0,0 0,1-1,-1 1,0-1,0 0,0 0,0 0,0 0,0-1,10-5,-1-1,1-1,-2 0,0 0,0-1,-1-1,0 0,-1 0,0-1,-1 0,-1 0,0-1,0 0,2-11,-6 21,-1 0,0 0,0 0,0 0,-1-1,1 1,-1-1,0 1,0-1,-1 1,1-1,-1 0,0 1,0-1,-1 1,1-1,-1 0,0 1,0-1,-1 1,1 0,-1-1,0 1,0 0,-1 0,1 0,-1 0,0 1,0-1,0 1,0 0,0-1,-1 1,0 1,1-1,-1 1,0-1,-1 1,-2-1,-1 2,1 1,-1 0,1 1,-1 0,1 0,0 0,0 1,-1 0,1 1,1 0,-1 0,0 0,1 1,-1 0,-2 2,-16 10</inkml:trace>
</inkml:ink>
</file>

<file path=ppt/ink/ink5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1,'-2'0,"1"0,-1 0,1 0,0 0,-1 1,1-1,0 1,-1-1,1 1,0-1,0 1,-1 0,1-1,0 1,0 0,0 0,0 0,0 0,0 0,0 0,0 0,1 1,-1-1,0 0,1 0,-1 0,1 1,-1-1,1 0,-1 1,1-1,0 1,0-1,0 0,0 1,0-1,0 1,0-1,0 0,0 1,1-1,-1 0,1 1,-4 8,-21 171,12-54,-16 79,26-145,20-61,-9-8</inkml:trace>
</inkml:ink>
</file>

<file path=ppt/ink/ink5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0,'0'46,"-1"0,-3-1,-1 0,-3 0,-1 0,-2-1,-7 13,-49 111,65-165,1 0,0 0,0 0,0-1,0 1,1 0,-1 0,1 1,0-1,0 0,0 0,0 0,0 0,1 0,-1 0,1 0,0 0,0 0,0-1,1 3,8 6</inkml:trace>
  <inkml:trace contextRef="#ctx0" brushRef="#br0" timeOffset="367.662">612 86,'-48'50,"2"2,3 3,2 1,-18 34,55-86,1 0,-1 1,1-1,0 1,0 0,0 0,1 0,0 0,0 0,0 1,0-1,1 0,0 1,0-1,1 1,0 0,-1-1,2 1,-1 0,1-1,0 1,0-1,0 1,1-1,0 0,0 1,0-1,1 0,0 0,-1-1,2 1,-1-1,1 1,1 1,7 0,-1-1,1 0,1-1,-1 0,0-1,1 0,0-1,0 0,-1-1,1-1,0 0,0-1,0 0,0-1,-1 0,1-1,1-1,15-5,-2-2,1 0,-2-2,0-1,0-1,-1-2,8-7,-17 10,0 0,-1-1,0-1,-2-1,0 0,0 0,-2-1,0-1,-1 0,-1 0,-1-1,-1 0,0-1,-1-2,-5 19,1 0,-1-1,1 1,-1-1,0 1,-1-1,1 1,-1-1,0 0,0 1,-1-1,1 0,-1 1,0-1,0 1,-1-1,1 1,-1 0,0 0,0-1,0 1,-1 0,0 1,1-1,-1 0,-1 1,1 0,0 0,-1 0,1 0,-1 0,0 1,0-1,0 1,0 0,-1 0,0 0,-8 0,1-1,-1 2,1-1,-1 2,1 0,-1 0,1 1,-1 1,1 0,-1 1,1 0,0 0,0 2,1-1,-1 2,-3 2,-18 9</inkml:trace>
</inkml:ink>
</file>

<file path=ppt/ink/ink5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57,'-201'28,"198"-29,0 1,0 0,0 1,0-1,0 0,0 1,1 0,-1-1,0 1,0 0,1 0,-1 1,0-1,1 1,-1-1,1 1,0 0,-1 0,1 0,0 0,0 0,0 0,1 1,-1-1,0 1,1-1,0 1,-1 0,1-1,0 1,1 0,-1 0,0 0,1 0,-1 0,1-1,0 1,0 0,0 0,1 0,0 3,4 2,1 0,1 0,-1-1,1 0,1 0,-1-1,1 0,0 0,0-1,1 0,0 0,0-1,0 0,1 0,61 36,-64-35,0 0,-1 0,0 1,0 0,0 0,-1 0,0 1,0 0,-1 0,0 0,0 1,0-1,-1 1,-1 0,1 0,-1 0,0 0,-1 0,0 0,0 0,-1 1,0-1,0 0,-1 1,0-1,-1 0,1 0,-2 0,1 0,-1 0,0 0,-1-1,0 0,0 1,0-1,-1-1,0 1,-1-1,1 0,-6 5,1-3,0 0,-1 0,0-1,0-1,-1 0,0 0,0-1,0-1,0 0,-1-1,0 0,1-1,-1 0,-7 0,17-3,0 1,1 0,-1-1,1 1,-1-1,0 0,1 1,-1-1,1-1,0 1,-1 0,1 0,0-1,0 0,0 1,0-1,0 0,0 0,0 0,0 0,1 0,-1 0,1-1,0 1,0 0,0-1,0 1,0-1,0 0,0 1,-3-18</inkml:trace>
  <inkml:trace contextRef="#ctx0" brushRef="#br0" timeOffset="280.063">257 1,'19'0,"21"0,8 0,1 0,-3 0,-4 0,-6 0,-3 0,-2 0,-7 5,-8 1</inkml:trace>
  <inkml:trace contextRef="#ctx0" brushRef="#br0" timeOffset="646.713">681 481,'-10'29,"-3"14,1 4,2-5</inkml:trace>
</inkml:ink>
</file>

<file path=ppt/ink/ink5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0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87,'-11'-10,"0"1,0 1,0 0,-1 1,-1 0,1 1,-1 0,0 1,0 0,0 1,-1 1,0 0,0 1,1 0,-1 1,0 1,0 0,0 1,0 0,0 1,0 1,0 0,1 1,0 0,0 1,0 1,-4 2,-7 2,7-4,1-1,-1 2,1 0,1 1,0 1,0 1,1 0,0 0,0 1,1 1,1 1,0-1,1 2,-2 2,9-10,-1 0,1 1,0-1,0 1,1 0,0 1,0-1,1 0,0 1,0-1,1 1,0 0,0-1,1 1,0 0,0 0,1-1,0 1,0 0,1-1,0 1,0-1,1 1,-1-1,2 0,-1 0,1-1,0 1,1-1,-1 1,1-1,1-1,-1 1,1-1,0 0,0 0,0-1,1 1,6 0,-1-1,1 0,1-1,-1 0,0-1,1 0,-1-1,1-1,-1 0,1-1,-1 0,1-1,-1-1,0 0,0-1,0 0,0-1,5-3,-2-6,-25 11,8 4,-30 10,1 1,-1 2,2 1,0 2,1 0,1 2,0 1,-8 10,25-21,0 0,0 1,1 1,1-1,0 2,0-1,1 1,1 0,0 0,0 1,1 0,1 0,0 0,1 0,0 1,1-1,1 1,0-1,1 1,0 0,2 9,0-18,-1 0,1 0,0-1,1 1,-1 0,1-1,0 0,0 0,0 0,0 0,1 0,0-1,0 0,0 1,0-1,0-1,0 1,1-1,-1 1,1-1,0 0,0-1,0 1,2-1,124 6,-77-20,31 2,-69 16</inkml:trace>
  <inkml:trace contextRef="#ctx0" brushRef="#br0" timeOffset="389.015">1214 481,'-24'22,"2"0,0 2,1 1,1 0,1 1,2 1,-8 18,-16 23,4 2,2 2,0 11,-10 25,40-112,4-8</inkml:trace>
  <inkml:trace contextRef="#ctx0" brushRef="#br0" timeOffset="733.576">762 510,'27'0,"-9"10,-1 1,0 1,-1 1,0 0,-1 1,0 1,-2 0,4 5,123 159,-116-156,-19-16,1 0,0 0,0-1,1 0,0 0,0-1,0 0,1 0,0 0,-1-1,2 0,-1-1,0 0,1 0,-1-1,1 0,0 0,1-1,13-3</inkml:trace>
  <inkml:trace contextRef="#ctx0" brushRef="#br0" timeOffset="1219.006">1750 594,'-45'22,"0"1,2 2,1 2,-21 19,54-39,0 0,1 1,0 0,0 0,1 1,0 0,0 0,1 1,1-1,-1 1,1 1,1-1,0 1,1-1,0 1,0 0,1 0,1 0,0 1,0-1,1 0,0 1,1-1,1 0,0 0,2 7,-4-15,1 0,-1-1,1 1,0 0,0 0,0-1,1 1,-1-1,1 1,-1-1,1 0,0 1,0-1,0 0,0 0,0 0,0-1,0 1,1 0,-1-1,1 0,-1 1,1-1,-1 0,1 0,0 0,0-1,0 1,-1-1,1 0,0 1,0-1,0 0,0-1,-1 1,1 0,0-1,0 0,0 1,-1-1,1 0,0-1,1 0,16-11,-1-1,0-1,-1-1,-1 0,0-2,-1 0,-1 0,-1-1,0-1,-2-1,0 0,64-88,-62 89,-12 16,0 0,0 0,0 1,0-1,1 1,-1-1,1 1,0 0,0 0,0 0,1 1,-1-1,1 1,-1 0,1 0,0 0,0 0,0 0,3 0,-4 4,0 0,0 1,0-1,-1 1,1-1,-1 1,0 0,0 0,0 0,0 0,0 0,-1 1,1-1,-1 0,0 1,0-1,0 1,-1-1,1 1,-1 0,0-1,0 1,0-1,0 1,0 0,-1 1,1-1,0 7,0 0,1 0,0 0,1 0,0 0,1 0,0-1,1 1,0-1,1 0,0 0,0 0,1-1,1 1,-1-2,4 4,6 2</inkml:trace>
  <inkml:trace contextRef="#ctx0" brushRef="#br0" timeOffset="1735.535">2060 1046,'179'-227,"-64"59,-115 168,0-1,0 1,1 0,-1-1,0 1,0 0,1-1,-1 1,0 0,0-1,1 1,-1 0,0 0,1-1,-1 1,0 0,1 0,-1 0,1-1,-1 1,0 0,1 0,-1 0,1 0,-1 0,0 0,1 0,-1 0,1 0,-1 0,0 0,1 0,-1 0,1 0,-1 0,0 1,1-1,-1 0,1 0,-1 0,0 1,1-1,-1 0,0 0,1 1,-1-1,0 0,0 0,1 1,-1-1,0 1,0-1,1 0,-1 1,0-1,0 0,0 1,0-1,0 1,0-1,0 0,0 1,0-1,0 1,0-1,0 1,0-1,0 0,0 1,0-1,2 39,-3-34,1 2,10 101,-10-105,1 0,-1 0,1-1,0 1,0 0,0-1,0 1,0-1,0 1,1-1,-1 0,1 0,0 1,0-1,0 0,0 0,0-1,0 1,0 0,1-1,-1 1,1-1,-1 0,1 0,-1 0,1 0,0 0,-1-1,1 1,0-1,0 1,-1-1,1 0,0 0,2-1,5-2,0-1,0 0,0-1,0 0,-1 0,0-1,0 0,0-1,-1 0,0-1,0 1,2-4,11-9,23-24,-34 33,1-1,0 2,0-1,1 2,1-1,0 2,0 0,11-5,-23 12,0 1,0 0,0-1,0 1,0 0,0 0,0 0,0 0,0 0,1 0,-1 0,0 0,0 0,0 0,0 1,0-1,0 0,0 1,0-1,0 1,0-1,0 1,0 0,0-1,0 1,0 0,-1 0,1-1,0 1,-1 0,1 0,0 0,-1 0,1 0,-1 0,1 0,-1 0,0 0,1 0,-1 0,0 1,0-1,0 0,0 1,5 57,-6-51,1 10,14 76,-2-74</inkml:trace>
  <inkml:trace contextRef="#ctx0" brushRef="#br0" timeOffset="2252.547">3161 679,'-24'160,"-11"163,35-308,1-6,-1 0,1 1,-2-1,0 0,0 0,0 0,-1 0,0 0,-1 0,0 0,-1-1,0 1,0 0,3-8,1-1,0 1,-1-1,1 1,0-1,-1 0,1 1,0-1,-1 1,1-1,-1 0,1 1,-1-1,1 0,-1 0,1 1,-1-1,1 0,-1 0,1 0,-1 0,0 0,1 0,-1 0,1 0,-1 0,1 0,-1 0,1 0,-1 0,0 0,1 0,-1 0,1-1,-1 1,1 0,-1 0,1-1,-1 1,1 0,0-1,-1 1,1 0,-1-1,1 1,0-1,-1 1,1-1,0 1,-1-1,1 1,0-1,0 1,0-1,0 1,-1-1,1 1,0-1,0 1,0-1,0 0,0 1,0-1,0 1,0-1,0 1,1-1,-8-43,7-2,2 0,2 1,2-1,2 1,2 0,2 1,2 0,2 1,1 0,3 2,1 0,2 1,1 1,3 2,8-8,-32 39,-1 1,2 0,-1 0,0 1,1-1,0 1,0 0,0 0,1 0,0 0,-1 1,1 0,0 0,1 0,-1 0,0 1,1 0,-1 0,1 0,0 1,0 0,-1 0,1 1,0-1,0 1,0 0,0 1,0 0,-1 0,1 0,0 0,-1 1,1 0,-1 0,1 1,-1-1,0 1,0 0,3 3,-4-1,0-1,-1 2,0-1,0 0,0 1,0-1,-1 1,0 0,0 0,-1 0,1 0,-1 0,-1 0,1 0,-1 0,0 0,0 0,-1 0,0 0,0 0,0 0,-1 0,0 0,0 0,-1 0,1-1,-3 4,-98 140,95-140,0 0,0-1,-1 1,0-1,0-1,-1 0,0 0,0-1,-1 0,1-1,-1 0,-1-1,1 0,0-1,-1 0,0-1,0 0,-10 0,3-7</inkml:trace>
  <inkml:trace contextRef="#ctx0" brushRef="#br0" timeOffset="2568.135">3782 171,'-62'363,"19"-118,33-61,11-184,-1-1,1 1,-1-1,1 1,-1 0,1-1,0 1,-1 0,1 0,-1-1,1 1,0 0,-1 0,1 0,0 0,-1 0,1 0,0 0,-1 0,1 0,0 0,-1 0,1 0,-1 1,1-1,0 0,-1 0,1 1,-1-1,1 0,0 1,-1-1,1 1,-1-1,1 0,-1 1,0-1,1 1,-1 0,1-1,-1 1,0-1,0 1,1-1,-1 1,0 0,0-1,0 1,1 0,-1-1,0 1,0 0,0-1,0 1,0 0,0-1,-1 1,1-1,0 1,0 0,0-1,-1 1,1 0,11-18,-1-2</inkml:trace>
  <inkml:trace contextRef="#ctx0" brushRef="#br0" timeOffset="2938.14">3895 820,'32'-1,"0"-2,0-1,-1-1,1-2,-1-1,-1-2,0-1,0-1,-1-2,11-7,-35 18,1 0,0 0,-1-1,0 0,0 0,0 0,0 0,-1-1,0 0,0 0,0 0,-1-1,1 1,-1-1,0 0,-1 0,0 0,0 0,0 0,0 0,-1-1,0 1,-1 0,1-1,-1 1,0-1,-1 1,1 0,-1-1,-1 1,1 0,-1-1,0 1,-1 0,1 0,-1 1,-1-2,2 4,-1 0,1 1,-1-1,1 1,-1 0,0 0,1 0,-1 0,0 1,0-1,0 1,-1-1,1 1,0 0,-1 1,1-1,0 0,-1 1,1 0,0 0,-1 0,1 0,-1 0,1 1,-1-1,1 1,0 0,0 0,-1 0,1 1,0-1,0 1,0 0,0 0,1 0,-98 81,95-78,-5 4,0 0,1 1,0 0,1 0,0 1,1 0,0 0,0 1,1 0,1 0,0 1,1-1,0 1,1 0,0 0,1 0,1 0,0 1,1-1,0 0,1 1,0-1,1 0,3 9,0-11,0 0,1 0,0 0,1-1,0 0,1-1,0 1,0-1,1-1,0 0,1 0,0-1,0 0,0 0,1-1,0-1,0 0,1 0,-1-1,1-1,0 0,0 0,0-1,8 0,37-9,-33 1</inkml:trace>
</inkml:ink>
</file>

<file path=ppt/ink/ink5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22 279,'-1'1,"0"-1,1 0,-1 0,0 0,0 0,1 0,-1 0,0 0,0 0,1 0,-1 0,0-1,1 1,-1 0,0 0,0-1,1 1,-1 0,1-1,-1 1,0-1,1 1,-1-1,1 1,-1-1,1 1,-1-1,1 0,0 1,-1-1,1 1,0-1,-1 0,1 0,0 1,0-1,-1 0,1 1,0-1,0 0,0 0,0 1,0-1,0 0,0 0,0 1,1-1,-1 0,0 1,0-1,1 0,-1 1,0-1,1 0,-1 1,0-1,1 0,-1 1,1-1,-1 1,1-1,0 1,-1-1,1 1,-1 0,5-16,1 0,0 1,1-1,1 2,0-1,1 1,0 0,1 1,1 0,0 1,0 0,2 0,-1 2,1-1,1 2,14-9,-27 17,1 0,-1 0,0 1,1-1,-1 0,1 1,-1-1,1 1,-1-1,1 1,-1 0,1-1,-1 1,1 0,0 0,-1 0,1 0,-1 1,1-1,-1 0,1 1,-1-1,1 1,-1-1,1 1,-1 0,1-1,-1 1,0 0,0 0,1 0,-1 0,0 0,0 0,0 1,0-1,0 0,0 1,0-1,-1 0,1 1,0-1,-1 1,1-1,-1 1,0-1,1 1,4 81,-5-76,-2 13,1-15,1 0,-1 0,1 0,-1 0,2 1,-1-1,0 0,1 0,0 0,0 0,1 0,-1 0,1 0,1 2,0-7,0 0,1 0,-1 0,0 0,0 0,0 0,0-1,0 0,0 0,0 1,-1-2,1 1,0 0,0 0,-1-1,1 0,0 1,-1-1,0 0,1 0,-1-1,0 1,0 0,0-1,0-1,53-56,-44 45,1 1,1 0,0 1,1 0,0 1,1 0,0 2,1-1,7-2,-21 12,0 0,0 0,0 0,0 0,0 0,1 0,-1 0,0 1,1-1,-1 1,0 0,1 0,-1 0,0 0,1 0,-1 0,0 0,1 1,-1-1,0 1,0 0,1 0,-1-1,0 2,0-1,0 0,0 0,0 1,0-1,0 1,-1-1,1 1,-1 0,1-1,-1 1,1 0,-1 0,0 0,0 0,0 1,0-1,0 0,-1 0,1 1,-1-1,1 2,-9 74,6-72,1 0,-1-1,1 1,0 0,0 0,1 0,-1 0,1 0,1 0,-1 0,1 0,0 0,0 0,1-1,0 1,1 2,6 6</inkml:trace>
</inkml:ink>
</file>

<file path=ppt/ink/ink5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1,'0'33,"0"12</inkml:trace>
</inkml:ink>
</file>

<file path=ppt/ink/ink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54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0 152,'24'-20,"13"-5,5-4,0-2,-3 5,-7 6</inkml:trace>
</inkml:ink>
</file>

<file path=ppt/ink/ink5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1,'-16'138,"5"2,7-1,6 5,-2-113,29 168,-23-176,0-5</inkml:trace>
</inkml:ink>
</file>

<file path=ppt/ink/ink5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287 189,'-43'25,"2"2,0 2,2 2,-19 20,53-47,-1 0,1 1,0 0,1 0,-1 0,1 1,0 0,1-1,-1 1,1 1,0-1,0 0,1 1,0-1,0 1,1 0,0 0,0-1,0 1,1 0,0 0,1 7,0-12,0 0,0 0,0 0,0-1,0 1,1 0,-1-1,0 1,1-1,0 1,-1-1,1 0,0 1,0-1,0 0,-1 0,1 0,0-1,0 1,1 0,-1-1,0 1,0-1,0 0,0 0,0 0,0 0,1 0,-1 0,0 0,0-1,0 1,0-1,0 0,0 0,1 0,70-38,100-111,-157 137,68-46,-82 58,0 0,1-1,-1 1,1 0,-1 1,1-1,-1 0,1 1,0-1,-1 1,1 0,0 0,-1 0,1 0,0 0,-1 1,1-1,-1 1,1 0,0-1,-1 1,0 0,1 1,-1-1,1 0,-1 1,0-1,0 1,0 0,0 0,0 0,0 0,0 1,20 67,-22-66,0 0,0 0,1 0,-1 1,1-1,0 0,0 0,1 0,-1 0,1-1,-1 1,1 0,1-1,-1 1,0-1,1 0,0 1,0-1,0 0,0-1,0 1,0-1,1 1,-1-1,3 1,2 0,1-1,-1 0,1 0,0-1,0 0,0-1,-1 0,1 0,0-1,0 0,0-1,-1 1,1-2,-1 1,0-1,1-1,-1 1,0-1,-1-1,1 0,-1 0,0 0,0-1,-1 0,2-2,28-27,-21 22,-1-1,0 0,-1-2,0 1,-1-2,-1 1,0-2,-2 1,3-9,-5 8,-3 10,0 0,-1 0,0-1,0 0,-1 1,0-1,0 0,-1 0,0 0,-1 0,0 0,0 0,-1 0,-2-9,2 16,0 1,0-1,0 0,0 1,0-1,0 1,-1 0,1-1,0 1,-1 0,1 0,-1 0,1 0,-1 0,0 0,1 1,-1-1,0 0,1 1,-1-1,0 1,0 0,0-1,0 1,1 0,-1 0,0 0,0 1,0-1,1 0,-1 1,0-1,0 1,0-1,1 1,-1 0,1 0,-1 0,0 0,1 0,-1 0,1 0,0 0,-1 1,1-1,0 1,0-1,0 1,0-1,0 1,0-1,1 1,-1 0,0 0,1-1,-1 1,1 0,0 0,-1 0,1-1,0 1,0 2,2 5,0 0,0 0,1 0,0 0,1 0,0 0,0-1,1 0,0 0,0 0,1 0,0-1,0 0,1 0,0-1,0 0,8 6,-6-6,-1 0,0 1,-1 1,0-1,0 1,0 1,-1-1,0 1,-1 0,0 0,0 1,-1-1,-1 1,1 0,0 5,-6 207,2-197</inkml:trace>
</inkml:ink>
</file>

<file path=ppt/ink/ink5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4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8,'-8'-2,"-1"0,1 1,-1 0,1 0,0 0,-1 1,1 1,-1 0,1 0,-1 0,-6 3,10-3,-17 1,-1 2,1 0,0 2,0 0,1 1,-1 2,2 0,-1 1,1 1,-17 13,36-24,0 1,0 0,0-1,0 1,0 0,0 0,0 0,0 0,0-1,1 1,-1 0,0 1,0-1,1 0,-1 0,1 0,-1 0,1 0,0 1,-1-1,1 0,0 0,0 1,0-1,0 0,0 0,0 1,0-1,0 0,0 0,1 1,-1-1,1 0,-1 0,1 0,-1 0,1 0,-1 1,1-1,0 0,0 0,-1-1,1 1,0 0,0 0,0 0,0 0,0-1,0 1,0 0,1-1,67 27,-59-24,6 1,0 1,0 1,0 1,0 0,-1 1,-1 1,11 7,-22-13,0-1,0 1,0 0,0 0,0 0,-1 0,1 0,-1 1,0-1,0 1,0 0,0-1,-1 1,1 0,-1 0,0 0,0 0,-1 0,1 1,-1-1,0 0,0 0,0 0,-1 0,1 0,-1 0,0 0,0 0,-1 0,1 0,-1 0,0 0,0-1,0 1,-6 7,-1-1,0-1,-1 1,0-2,0 1,-1-1,0-1,0 0,-1 0,0-2,0 1,0-1,-1-1,0 0,0-1,0 0,0-1,0-1,0 0,-1 0,1-2,0 0,-1 0,-3-2,16 4,-1-1,0 0,1 1,-1-1,0 0,1 0,-1 0,0-1,1 1,-1 0,0 0,1-1,-1 1,0-1,1 0,-1 1,1-1,-1 0,1 0,0 0,-1 0,1 0,0 0,0-1,0 1,0 0,-1 0,2-1,-1 1,0-1,0 1,0-1,1 1,-1-1,1 0,-1 1,1-1,0 1,0-1,-1 0,1 0,0 1,0-1,1 0,-1 1,0-1,1 0,-1 1,1-1,-1 1,1-1,0 1,-1-1,1 1,0-1,11-10</inkml:trace>
  <inkml:trace contextRef="#ctx0" brushRef="#br0" timeOffset="215.547">755 262,'-4'34,"-8"15,0 5,1-7</inkml:trace>
</inkml:ink>
</file>

<file path=ppt/ink/ink5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73 621,'-9'12,"1"0,0 0,1 1,0 0,1 0,0 0,1 1,1 0,0 0,1 1,1-1,0 0,1 1,0 0,1-1,2 11,-2-23,1 0,-1 0,1 0,0 0,0 0,0 0,0-1,0 1,0 0,1-1,-1 1,1-1,-1 1,1-1,-1 0,1 1,0-1,-1 0,1 0,0 0,0 0,0-1,0 1,0 0,0-1,0 1,0-1,0 0,0 0,0 0,0 0,0 0,0 0,0-1,0 1,0 0,0-1,0 0,0 1,0-1,1-1,75-45,-71 43,0-2,0 1,-1-1,1 0,-1 0,-1-1,1 0,-1 0,0 0,-1 0,0-1,0 0,-1 0,0 0,0 0,0-1,-1 1,-1-1,0 1,0-1,0 1,-1-1,0 0,-1 1,0-1,0 0,-2-3,0 8,0 1,0-1,0 1,-1 0,1 0,-1 0,0 0,1 0,-2 1,1 0,0 0,0 0,-1 0,1 1,-1-1,1 1,-1 0,1 1,-1-1,0 1,1 0,-1 0,0 0,0 1,1-1,-1 1,1 1,-4 0,-11 5</inkml:trace>
  <inkml:trace contextRef="#ctx0" brushRef="#br0" timeOffset="616.2">553 141,'-57'224,"30"-48,-1-9,9-93,26-68,10-26,-14 16,13-16,0 0,0 2,2 0,0 0,1 2,1 1,1 0,0 1,0 1,2 2,-1 0,2 1,-1 1,1 1,0 2,11-2,-32 7,0 1,0-1,0 1,0 0,0 0,0 0,0 1,0-1,1 1,-1-1,0 1,-1 0,1 0,0 1,0-1,0 0,-1 1,1 0,-1-1,1 1,-1 0,1 1,-1-1,0 0,0 0,0 1,-1 0,1-1,-1 1,1 0,-1-1,0 1,0 0,0 0,0 0,0 0,-1 0,0 0,1 0,-1 1,0-1,-1 0,1 0,-1 2,0 5,0 0,-1 1,-1-1,0 0,0 0,-1 0,0-1,0 0,-1 1,-1-1,1-1,-2 1,1-1,-1 0,0-1,-1 1,1-1,-2-1,1 0,-1 1,-6 3,-1 0,0-1,-1-1,0 0,0-1,-1-1,1-1,-1 0,0-2,-1 0,1 0,14-2,1-1,-1 1,0 0,1-1,-1 0,0 0,1 0,-1 0,0 0,1-1,-1 0,1 1,-1-1,1-1,-1 1,1-1,-1 1,1-1,0 0,0 0,0 0,0 0,0-1,1 1,-1-1,1 0,0 0,-1 0,1 0,0 0,1 0,-1 0,1-1,-1 1,1-1,0 1,0-1,0 1,1-1,0 0,-1 1,1-4,5-15</inkml:trace>
  <inkml:trace contextRef="#ctx0" brushRef="#br0" timeOffset="965.85">1174 0,'-28'418,"23"-370,-2-1,-2 1,-2-1,-11 30,7-26,9-14,6-37,0 1,0-1,0 1,0-1,0 1,0-1,0 1,0-1,0 1,0-1,0 1,0-1,1 1,-1-1,0 1,0-1,1 1,-1-1,0 0,1 1,-1-1,0 0,1 1,-1-1,0 1,1-1,-1 0,1 0,-1 1,1-1,-1 0,0 0,1 0,-1 1,1-1,-1 0,1 0,-1 0,1 0,-1 0,1 0,-1 0,1 0,-1 0,1 0,-1 0,1-1,-1 1,1 0,-1 0,1 0,-1-1,1 1,-1 0,1 0,-1-1,0 1,1 0,-1-1,0 1,1-1,-1 1,0 0,1-1,-1 1,0-1,16-14,-1-3</inkml:trace>
  <inkml:trace contextRef="#ctx0" brushRef="#br0" timeOffset="1363.822">1287 621,'11'8,"1"-1,0-1,0 0,1-1,0 0,0 0,0-2,0 1,1-2,-1 0,1-1,0 0,-1-1,1 0,0-1,-1-1,8-1,-14 1,0-1,0 0,0 0,-1-1,1 1,-1-1,1-1,-1 1,-1-1,1 0,-1-1,0 1,0-1,0 0,-1 0,0-1,0 1,-1-1,0 0,0 0,0 0,-1 0,0 0,0-1,-1 1,0-1,0-3,-1 8,0 1,0 0,0-1,0 1,0 0,0-1,-1 1,1 0,-1 0,0 0,1-1,-1 1,0 0,0 0,-1 0,1 0,0 0,-1 1,1-1,-1 0,1 0,-1 1,0-1,0 1,0 0,0 0,0-1,0 1,0 0,0 1,0-1,0 0,0 1,-1-1,1 1,-2-1,-84 14,76-9,0 0,0 2,1-1,0 2,0-1,0 1,1 1,0 0,0 1,1 0,1 0,-1 1,1 0,1 0,0 1,0 0,1 0,0 0,1 1,1 0,0 0,0 1,1-1,1 1,0-1,1 1,0 0,1 0,0-1,1 1,1 5,0-14,0 1,0 0,0 0,1-1,0 0,0 1,0-1,0 0,1-1,-1 1,1 0,0-1,0 0,0 0,1 0,-1-1,1 1,-1-1,1 0,0 0,0-1,0 1,0-1,0 0,8 1,0 0,1 0,-1-1,0-1,0 0,1-1,-1-1,12-2,60-23,-60 18</inkml:trace>
  <inkml:trace contextRef="#ctx0" brushRef="#br0" timeOffset="1916.827">1822 762,'45'-28,"138"-165,-181 191,0 0,0-1,0 1,0 0,0 0,1 1,-1-1,1 0,-1 1,1-1,-1 1,1 0,0 0,0 0,0 0,0 1,0-1,0 1,0 0,0-1,0 1,0 1,0-1,0 0,0 1,-1-1,1 1,0 0,0 0,0 0,-1 0,1 1,0-1,-1 1,1 0,-1 0,0-1,1 1,1 3,10 126,-12-129,0-1,0 1,0 0,0-1,1 1,-1-1,0 0,1 0,-1 0,1 0,-1 0,1 0,0-1,-1 0,1 1,0-1,-1 0,1 0,0 0,-1 0,1-1,-1 1,1-1,0 0,-1 1,1-1,-1 0,1-1,-1 1,0 0,0-1,1 1,-1-1,0 0,0 1,-1-1,1 0,1-2,4 0,170-107,-174 110,0 0,1 0,-1 1,0-1,1 0,-1 1,0 0,1 0,-1 0,1 0,-1 1,0-1,1 1,-1 0,0 0,0 0,1 0,-1 1,0-1,0 1,0 0,-1 0,1 0,0 0,-1 0,1 1,-1-1,0 1,0 0,0-1,0 1,0 0,-1 0,1 0,-1 0,0 1,0-1,0 0,0 0,-1 1,1-1,-1 2,8 194,-2-181</inkml:trace>
</inkml:ink>
</file>

<file path=ppt/ink/ink5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2 332,'93'-110,"-92"109,0 0,-1 0,1 0,0 0,0 1,0-1,0 0,0 0,0 0,0 1,0-1,0 1,0-1,1 1,-1-1,0 1,0 0,0-1,1 1,-1 0,0 0,0 0,1 0,-1 0,0 0,0 0,1 1,-1-1,0 0,0 1,0-1,0 1,1-1,-1 1,0-1,0 1,0 0,0 0,0-1,0 1,0 0,-1 0,1 0,0 0,0 0,-1 0,1 0,-1 0,1 0,0 1,18 66,-13-3,-2 0,-3 1,-4 22,1 22,1-78,-1 0,-1-1,-2 1,-1-1,-1 0,-9 19,-21 16,36-64,-1 0,1 0,0 0,-1 0,1-1,-1 1,1 0,-1-1,0 0,0 1,1-1,-1 0,0 0,0 0,0 0,0 0,-1 0,1-1,0 1,0-1,0 0,-1 1,1-1,0 0,0 0,-1 0,1-1,0 1,0 0,0-1,-2 0,1-3,0 0,0 0,0 0,0-1,1 1,-1-1,1 0,0 1,1-1,-1 0,1 0,0 0,0 0,0 0,1-1,0 1,0 0,0 0,1 0,0 0,1-5,4-26,3 1,1 0,1 0,2 1,1 0,2 1,1 1,2 1,1 0,1 1,2 2,10-10,-11 10,2 2,0 0,2 2,0 1,2 1,0 1,2 2,0 1,1 1,19-7,-47 22,0 0,0 1,0-1,0 1,1-1,-1 1,0 0,1 0,-1 0,1 1,-1-1,1 1,0 0,-1 0,1 0,-1 1,1-1,-1 1,1 0,-1-1,1 2,-1-1,0 0,0 1,0-1,1 1,-1 0,-1 0,1 0,0 1,0-1,-1 1,0-1,1 1,-1 0,1 14,0 0,0 0,-2 0,0 0,-1 0,-1 1,-1-1,-3 13,4-18,-2-1,1 1,-1-1,-1 0,0 0,-1-1,0 1,-1-1,0 0,0 0,-1-1,0 0,-1 0,0-1,0 1,-1-2,0 1,0-2,-1 1,0-1,0 0,0-1,-1 0,0-1,0 0,-4 0,6 0,0-1,0 0,0-1,0 0,-1 0,1-1,-1-1,1 1,-1-1,1-1,-1 0,1 0,0-1,-1 0,1 0,0-1,0-1,0 1,1-1,0-1,-1 0,1 0,-5-5,10 7,1 1,0-1,-1 0,1 0,1 0,-1 0,0-1,1 1,0 0,0-1,0 1,0-1,0 1,1-1,-1 1,1-1,0 0,0 1,0-1,3-15</inkml:trace>
  <inkml:trace contextRef="#ctx0" brushRef="#br0" timeOffset="581.949">736 502,'95'-40,"-94"39,31-14,0-1,-2-1,0-2,-1-1,0-2,-2 0,-1-2,-1-1,-1-1,-1-1,-2-1,0 0,3-10,2-43,-25 80,-1-1,1 0,-1 0,0 1,0-1,0 0,0 0,0 0,0 1,0-1,-1 0,1 0,-1 1,1-1,-1 0,0 1,1-1,-1 1,0-1,0 1,0-1,0 1,0-1,-1 1,1 0,0 0,-1 0,1 0,-1 0,1 0,-1 0,1 0,-1 0,0 1,1-1,-1 1,0-1,1 1,-1-1,0 1,0 0,0 0,1 0,-2 0,-8 2,0 0,1 0,0 1,0 1,0-1,0 2,0-1,1 1,0 1,0 0,0 0,1 0,-1 1,2 1,-1-1,1 1,0 1,-5 7,10-13,0 0,0 0,0-1,0 2,1-1,-1 0,1 0,-1 0,1 1,0-1,1 1,-1-1,1 1,-1-1,1 1,0-1,0 1,0-1,1 1,-1-1,1 1,0-1,0 0,0 1,1-1,-1 0,1 0,-1 0,1 0,0 0,0 0,1 0,-1-1,1 1,-1-1,1 1,0-1,-1 0,1 0,0 0,1-1,1 2,11 1,0 0,0 0,0-2,0 0,0-1,0-1,1 0,-1-1,7-2,69 1,-90 2,0 0,1 1,-1-1,0 1,1-1,-1 1,0-1,0 1,0 0,0 0,0 0,0 0,0 1,0-1,0 1,0-1,-1 1,1-1,-1 1,1 0,-1 0,0 0,1 0,-1 0,0 0,0 0,0 0,-1 0,1 0,-1 0,1 1,-1-1,1 0,-1 1,0-1,0 0,0 0,-1 1,1-1,0 0,-1 0,0 1,1-1,-1 0,0 0,0 0,0 0,0 0,-1 0,1 0,0 0,-2 1,-115 131,117-133,0 0,0 0,0-1,1 1,-1 0,0 0,0 0,0 0,1 0,-1 0,1 0,-1 0,0 1,1-1,0 0,-1 0,1 0,0 1,0-1,0 0,-1 0,1 1,0-1,1 0,-1 0,0 0,0 1,0-1,1 0,-1 0,1 0,-1 1,1-1,-1 0,1 0,0 0,-1 0,1 0,0 0,0 0,0-1,0 1,0 0,0 0,0-1,0 1,0 0,0-1,0 1,0-1,1 1,-1-1,0 0,0 0,0 1,1-1,-1 0,0 0,1 0,17-3</inkml:trace>
</inkml:ink>
</file>

<file path=ppt/ink/ink5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0,'-11'263,"-24"36,25-153,10-147,0 1,1 0,-1-1,0 1,1-1,-1 1,1 0,-1-1,1 1,-1 0,1 0,-1 0,1-1,-1 1,1 0,-1 0,1 0,0 0,-1 0,1 0,-1 0,1 0,-1 0,1 0,0 0,-1 0,1 0,-1 0,1 1,-1-1,1 0,-1 0,1 1,-1-1,1 0,-1 1,0-1,1 0,-1 1,1-1,-1 1,0-1,1 1,10-45,-3 24</inkml:trace>
  <inkml:trace contextRef="#ctx0" brushRef="#br0" timeOffset="288.489">1 340,'28'0,"30"-5,13-2,0 1,-7-4,-10 0,-9 2,-7 2,-6 2,-4 2,-1 1,0 1,-6 0</inkml:trace>
  <inkml:trace contextRef="#ctx0" brushRef="#br0" timeOffset="704.018">791 340,'-20'54,"13"-39,1 0,0 1,1 0,0 0,2 1,0-1,0 1,2 0,0 0,1-1,1 2,0-15,0 1,0-1,0 0,1 1,-1-1,1 0,0 0,0 0,0 0,0 0,0-1,1 1,-1-1,1 1,0-1,0 0,0 0,0 0,0 0,0-1,0 1,0-1,1 0,-1 0,1 0,-1 0,1-1,-1 1,1-1,-1 0,1 0,-1 0,1-1,-1 1,1-1,-1 0,1 0,-1 0,0 0,1-1,-1 1,0-1,0 0,0 0,0 0,0 0,0-1,10-5,-1-1,1-1,-2 0,0 0,0-1,-1-1,0 0,-1 0,0-1,-1 0,-1 0,0-1,0 0,2-11,-6 21,-1 0,0 0,0 0,0 0,-1-1,1 1,-1-1,0 1,0-1,-1 1,1-1,-1 0,0 1,0-1,-1 1,1-1,-1 0,0 1,0-1,-1 1,1 0,-1-1,0 1,0 0,-1 0,1 0,-1 0,0 1,0-1,0 1,0 0,0-1,-1 1,0 1,1-1,-1 1,0-1,-1 1,-2-1,-1 2,1 1,-1 0,1 1,-1 0,1 0,0 0,0 1,-1 0,1 1,1 0,-1 0,0 0,1 1,-1 0,-2 2,-16 10</inkml:trace>
</inkml:ink>
</file>

<file path=ppt/ink/ink5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1,'-2'0,"1"0,-1 0,1 0,0 0,-1 1,1-1,0 1,-1-1,1 1,0-1,0 1,-1 0,1-1,0 1,0 0,0 0,0 0,0 0,0 0,0 0,0 0,1 1,-1-1,0 0,1 0,-1 0,1 1,-1-1,1 0,-1 1,1-1,0 1,0-1,0 0,0 1,0-1,0 1,0-1,0 0,0 1,1-1,-1 0,1 1,-4 8,-21 171,12-54,-16 79,26-145,20-61,-9-8</inkml:trace>
</inkml:ink>
</file>

<file path=ppt/ink/ink5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0,'0'46,"-1"0,-3-1,-1 0,-3 0,-1 0,-2-1,-7 13,-49 111,65-165,1 0,0 0,0 0,0-1,0 1,1 0,-1 0,1 1,0-1,0 0,0 0,0 0,0 0,1 0,-1 0,1 0,0 0,0 0,0-1,1 3,8 6</inkml:trace>
  <inkml:trace contextRef="#ctx0" brushRef="#br0" timeOffset="367.662">612 86,'-48'50,"2"2,3 3,2 1,-18 34,55-86,1 0,-1 1,1-1,0 1,0 0,0 0,1 0,0 0,0 0,0 1,0-1,1 0,0 1,0-1,1 1,0 0,-1-1,2 1,-1 0,1-1,0 1,0-1,0 1,1-1,0 0,0 1,0-1,1 0,0 0,-1-1,2 1,-1-1,1 1,1 1,7 0,-1-1,1 0,1-1,-1 0,0-1,1 0,0-1,0 0,-1-1,1-1,0 0,0-1,0 0,0-1,-1 0,1-1,1-1,15-5,-2-2,1 0,-2-2,0-1,0-1,-1-2,8-7,-17 10,0 0,-1-1,0-1,-2-1,0 0,0 0,-2-1,0-1,-1 0,-1 0,-1-1,-1 0,0-1,-1-2,-5 19,1 0,-1-1,1 1,-1-1,0 1,-1-1,1 1,-1-1,0 0,0 1,-1-1,1 0,-1 1,0-1,0 1,-1-1,1 1,-1 0,0 0,0-1,0 1,-1 0,0 1,1-1,-1 0,-1 1,1 0,0 0,-1 0,1 0,-1 0,0 1,0-1,0 1,0 0,-1 0,0 0,-8 0,1-1,-1 2,1-1,-1 2,1 0,-1 0,1 1,-1 1,1 0,-1 1,1 0,0 0,0 2,1-1,-1 2,-3 2,-18 9</inkml:trace>
</inkml:ink>
</file>

<file path=ppt/ink/ink5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57,'-201'28,"198"-29,0 1,0 0,0 1,0-1,0 0,0 1,1 0,-1-1,0 1,0 0,1 0,-1 1,0-1,1 1,-1-1,1 1,0 0,-1 0,1 0,0 0,0 0,0 0,1 1,-1-1,0 1,1-1,0 1,-1 0,1-1,0 1,1 0,-1 0,0 0,1 0,-1 0,1-1,0 1,0 0,0 0,1 0,0 3,4 2,1 0,1 0,-1-1,1 0,1 0,-1-1,1 0,0 0,0-1,1 0,0 0,0-1,0 0,1 0,61 36,-64-35,0 0,-1 0,0 1,0 0,0 0,-1 0,0 1,0 0,-1 0,0 0,0 1,0-1,-1 1,-1 0,1 0,-1 0,0 0,-1 0,0 0,0 0,-1 1,0-1,0 0,-1 1,0-1,-1 0,1 0,-2 0,1 0,-1 0,0 0,-1-1,0 0,0 1,0-1,-1-1,0 1,-1-1,1 0,-6 5,1-3,0 0,-1 0,0-1,0-1,-1 0,0 0,0-1,0-1,0 0,-1-1,0 0,1-1,-1 0,-7 0,17-3,0 1,1 0,-1-1,1 1,-1-1,0 0,1 1,-1-1,1-1,0 1,-1 0,1 0,0-1,0 0,0 1,0-1,0 0,0 0,0 0,0 0,1 0,-1 0,1-1,0 1,0 0,0-1,0 1,0-1,0 0,0 1,-3-18</inkml:trace>
  <inkml:trace contextRef="#ctx0" brushRef="#br0" timeOffset="280.063">257 1,'19'0,"21"0,8 0,1 0,-3 0,-4 0,-6 0,-3 0,-2 0,-7 5,-8 1</inkml:trace>
  <inkml:trace contextRef="#ctx0" brushRef="#br0" timeOffset="646.713">681 481,'-10'29,"-3"14,1 4,2-5</inkml:trace>
</inkml:ink>
</file>

<file path=ppt/ink/ink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55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0 292,'34'-34,"20"-20,6-1,-7 3,-8 12,-12 7,-11 9</inkml:trace>
</inkml:ink>
</file>

<file path=ppt/ink/ink5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15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30,'-69'114,"39"-74,-144 148,0-14,160-164</inkml:trace>
  <inkml:trace contextRef="#ctx0" brushRef="#br0" timeOffset="417.639">38 1,'111'99,"-43"-48,-29-24,-2 1,-1 3,-1 1,-2 1,3 6,51 81,-45-34,-35-66</inkml:trace>
</inkml:ink>
</file>

<file path=ppt/ink/ink5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0,'49'33,"-33"-23,1 0,-1 2,-1 0,0 0,-1 2,0-1,-1 2,-1 0,6 9,101 161,-63-121,-45-51</inkml:trace>
</inkml:ink>
</file>

<file path=ppt/ink/ink5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67,'-25'5,"2"1,-1 1,1 1,0 0,0 2,1 1,1 1,0 1,0 0,1 2,-8 7,17-12,-1 1,2 0,-1 1,2 0,-1 0,2 1,-1 0,2 1,0 0,1 0,0 0,1 1,0-1,2 2,-1-1,2 0,0 0,1 1,1-1,0 1,1-1,1 5,-2-15,0-1,0 0,1 1,0-1,0 0,0 1,0-1,1 0,-1 0,1 0,0 0,1 0,-1-1,0 1,1 0,0-1,0 0,0 0,0 0,1 0,-1 0,1-1,-1 1,1-1,0 0,0 0,0-1,0 1,1-1,-1 0,0 0,1 0,-1 0,0-1,1 0,-1 0,0 0,1 0,-1-1,1 0,-1 0,0 0,0 0,0-1,1 1,9-8,1 0,-1-1,-1-1,0 0,-1-1,0 0,0-1,-1 0,7-13,4-1,29-43,-3-2,-3-2,-3-2,7-24,-5 31,-43 70,0-1,1 1,-1 0,0 0,0 0,0 0,1 0,-1 0,0 0,0 0,0 0,0 0,-1 0,1 1,0-1,0 0,-1 1,1-1,-1 0,1 1,-1-1,0 1,0-1,1 1,-1-1,0 1,0-1,0 1,0-1,-1 0,1 1,0 0,0 0,4 54,-4-30,0 0,2 1,1-1,1 0,1 0,1-1,1 0,2 0,0 0,2-1,0-1,2 0,0 0,2-1,6 6,-8-13,-2-2</inkml:trace>
</inkml:ink>
</file>

<file path=ppt/ink/ink5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0,'-15'38,"-9"33,0 8,3-4,5-10,6-12,5-9,2-8,3-5,-4-8,-2-8</inkml:trace>
</inkml:ink>
</file>

<file path=ppt/ink/ink5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1,'34'33,"29"22,6 5,-6-7,-8-8,-9-12,-7-6,-5-3,-4-6,-7-1,-3-3,0 0,2-2,2 2,1-1,-3 1,-6-1</inkml:trace>
</inkml:ink>
</file>

<file path=ppt/ink/ink5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3,5-6,2-6,-1-11</inkml:trace>
</inkml:ink>
</file>

<file path=ppt/ink/ink5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1,'-63'44,"43"-32,0 2,1 0,1 1,0 1,1 0,0 1,-10 16,26-32,0 0,0 0,0 0,1 0,-1 1,0-1,1 0,-1 1,0-1,1 0,0 1,-1-1,1 0,0 1,0-1,0 1,0-1,0 1,0-1,0 1,0-1,0 0,1 1,-1-1,1 1,-1-1,1 0,-1 1,1-1,0 0,0 0,0 0,-1 1,1-1,0 0,0 0,1 0,-1 0,0-1,0 1,0 0,1 0,-1-1,0 1,1 0,70 16,-60-15,-4-2,-1 0,1 1,0 0,0 0,0 1,0 0,-1 0,1 1,-1 0,0 0,0 1,0 0,0 0,0 0,-1 1,0 0,0 1,0-1,-1 1,0 0,0 0,0 1,-1 0,0-1,0 1,-1 1,0-1,0 0,2 9,-5-7,0 1,-1 0,0-1,0 1,-1-1,0 1,-1-1,0 0,-1 0,1 0,-2 0,1 0,-1-1,-1 0,1 0,-2-1,1 1,-1-1,0 0,0-1,0 0,-1 0,0-1,-1 0,1 0,-1-1,0 0,0 0,0-1,-6 1,-10 1</inkml:trace>
</inkml:ink>
</file>

<file path=ppt/ink/ink5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140 567,'-15'16,"0"0,1 2,1 0,1 0,0 2,2-1,0 1,1 0,1 1,1 0,-3 14,9-33,1 0,-1 0,0 0,1 0,-1 0,1 0,0 0,-1 0,1 0,0 0,1 0,-1 1,0-1,0 0,1 0,-1 0,1 0,0 0,0 0,0 0,0 0,0-1,0 1,0 0,0-1,1 1,-1 0,1-1,-1 0,1 1,0-1,-1 0,1 0,0 0,0 0,0 0,0 0,0 0,0-1,0 1,0-1,0 1,0-1,0 0,2 0,8-3,-1-1,0 0,0-1,0 0,-1 0,1-1,-1-1,-1 0,1 0,-1-1,-1 0,1 0,-2-1,1 0,-1-1,0 0,-1 0,0 0,-1-1,0 0,0 0,-1 0,-1 0,0-1,0 1,-2-1,1 0,-1-7,1 12,-1 0,0 0,0 0,-1 0,0 0,0 0,-1 0,0 0,0-1,-1 2,0-1,0 0,0 0,-1 0,0 1,0 0,-1-1,1 1,-1 1,-1-1,1 0,-1 1,0 0,0 0,-1 1,0-1,1 1,-1 0,-1 1,1-1,-2 1,-15 4,31 9,2-10,0-1,0 0,-1 0,1-1,0 0,-1-1,0 0,1 0,-1-1,-1 0,1-1,-1 0,1-1,-1 1,-1-1,1-1,-1 0,0 0,-1 0,0-1,0 1,1-3,-1 3,17-19,-2-2,-1 0,-1-1,-2-1,0 0,9-29,14-43,-19 129,158 461,-158-415,7 20,-5 1,-3 2,-5 0,-3 5,-12-58,-1-1,-3 1,-1 0,-3-1,-1 0,-3 5,10-41,-29 76,30-80,0 0,0 0,-1-1,1 1,0 0,0 0,-1 0,1-1,-1 1,0-1,0 0,1 1,-1-1,0 0,0 0,0 0,0 0,0 0,0 0,0-1,-1 1,1-1,0 0,0 1,0-1,-1 0,1 0,0 0,0-1,0 1,-1 0,1-1,0 0,0 1,-2-2,-2-3,1-1,-1 0,1 0,0 0,0 0,1-1,0 0,0 0,0 0,1 0,0-1,1 1,0-1,0 0,0 0,1 0,0 0,1 0,0 0,0 0,1 0,-1 0,2-3,-2 0,-2-19,2 0,0 0,2 0,2 0,0 0,2 1,1-1,2 1,1 1,1 0,1 0,1 1,2 1,11-17,-4 15,-15 16,1 1,0-1,1 1,0 1,0 0,2 0,-1 1,1 0,0 1,1 1,0-1,0 2,9-4,33 14,-30 7</inkml:trace>
</inkml:ink>
</file>

<file path=ppt/ink/ink5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2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0 247,'27'74,"43"193,-63-222,-23-62,6-13,3-1,0 0,2 0,1 0,1-1,2 0,1 1,5-28,-5 43,0-1,2 0,0 1,1 0,0-1,2 1,0 1,0-1,2 1,0 0,0 0,2 1,0 0,0 0,1 1,1 0,0 1,1 0,0 1,-9 9,0 0,0 1,0-1,0 1,0 0,1 0,-1 0,0 0,0 0,1 1,-1-1,1 1,-1 0,0 0,1 1,-1-1,1 1,-1-1,0 1,1 0,-1 0,0 0,0 1,0-1,0 1,0 0,0 0,-1 0,1 0,0 0,-1 1,0-1,2 2,62 96,-27 21,-37-99</inkml:trace>
</inkml:ink>
</file>

<file path=ppt/ink/ink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39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1437,'212'-198,"129"-62,-323 248</inkml:trace>
  <inkml:trace contextRef="#ctx0" brushRef="#br0" timeOffset="16253.829">0 2735,'39'-29,"16"-14,0-5,-5 6,-11 5,-7 9,-9 9</inkml:trace>
  <inkml:trace contextRef="#ctx0" brushRef="#br0" timeOffset="16884.884">1722 1324,'38'-29,"23"-14,5-5,-4 6,-7 5,-8 10,-13 3,-7 7,-8 5</inkml:trace>
  <inkml:trace contextRef="#ctx0" brushRef="#br0" timeOffset="17087.766">2314 844,'19'-10,"16"-7,2-2</inkml:trace>
  <inkml:trace contextRef="#ctx0" brushRef="#br0" timeOffset="17267.767">2624 618,'24'-20,"18"-10,6-1,-5 6</inkml:trace>
  <inkml:trace contextRef="#ctx0" brushRef="#br0" timeOffset="16604.808">959 1945,'34'-29,"15"-14,5 0,-7 2,-7 9,-5 5,-4 1,-7 7</inkml:trace>
  <inkml:trace contextRef="#ctx0" brushRef="#br0" timeOffset="23626.353">1383 1662,'-14'0,"0"-1,0 0,0 0,0-2,0 0,1 0,0-1,-1-1,1 0,1-1,-1-1,1 0,0 0,1-1,0 0,0-1,0-1,-65-47,74 57,0 1,0 0,0-1,0 1,0 0,0 0,0 0,0 0,1 1,-1-1,0 0,0 1,1-1,-1 1,1 0,0-1,-1 1,1 0,0 0,0 0,0 0,0 0,1 0,-1 0,0 0,1 0,-1 0,1 0,0 1,0-1,0 0,0 0,0 0,0 0,1 1,-1-1,1 0,-1 0,1 0,0 0,0 0,0 0,0 0,28 154,-4-15,7 85,-22-96,25 33,-27-127,-4-104,2 29,1 1,2 0,1 1,2 0,6-9,28-96,-14-27,-6 0,-19 146,0 5</inkml:trace>
  <inkml:trace contextRef="#ctx0" brushRef="#br0" timeOffset="434.989">1129 448,'19'-14,"11"-10,1-5,0 1,-6 2,-2 5,-5 1,-1 4,2 0,2-2,3 2,-4-2,1 4,-4-2,0 2,-3 4</inkml:trace>
  <inkml:trace contextRef="#ctx0" brushRef="#br0" timeOffset="22072.378">1467 138,'-32'1,"0"-2,-1-1,1-1,0-2,1-1,-1-1,-19-9,-127-58,177 73,0 0,0 0,0 0,0 0,0 0,0 1,-1-1,1 0,0 1,0-1,-1 1,1-1,-1 1,1 0,0-1,-1 1,1 0,-1 0,1 0,-1 0,1 0,0 1,-1-1,1 0,-1 1,1-1,0 1,-1-1,1 1,0-1,0 1,0 0,-1 0,1 0,0 0,0 0,0 0,0 0,0 0,0 0,1 0,-1 0,0 1,1-1,-1 0,0 0,1 1,0-1,-1 1,1-1,0 0,0 1,-1-1,1 1,0-1,1 1,-1 0,-1 20,2 1,0-1,2 1,0-1,1 0,2 0,0-1,1 1,1-1,10 18,31 100,-43-113,26 174,-32 25,7-197,-7-28,-1-1,1 1,0 0,0-1,0 1,0 0,0-1,1 1,-1 0,0-1,0 1,0 0,0-1,0 1,0 0,1-1,-1 1,0 0,0-1,0 1,1 0,-1 0,0-1,0 1,1 0,-1 0,0 0,1-1,-1 1,0 0,1 0,-1 0,0 0,1 0,-1-1,0 1,1 0,-1 0,0 0,1 0,-1 0,0 0,1 0,-1 0,0 1,1-1,-1 0,0 0,1 0,-1 0,0 0,1 0,-1 1,0-1,1 0,-1 0,0 0,0 1,1-1,-1 0,0 1,0-1,0 0,1 0,-1 1,0-1,0 1,57-178,101-186,-52 170,-101 182,-1 0,0 0,0 0,-1 0,-1 0,0-1,-1 1,0-1,-1 0,0 1,0-1,-2 0,-1-8,-4-4</inkml:trace>
  <inkml:trace contextRef="#ctx0" brushRef="#br0" timeOffset="27339.943">1298 307,'-9'1,"1"1,-1 0,0 0,0 0,1 1,0 1,-1 0,1 0,0 0,1 1,-1 0,1 0,0 1,1 0,-1 0,1 1,0 0,-4 6,-188 234,72-125,79-73,-3-2,-1-2,-21 12,39-34,-78 74,-41 43,39-37,28-37,110-74,-8-1,-1 1</inkml:trace>
  <inkml:trace contextRef="#ctx0" brushRef="#br0" timeOffset="28939.172">1242 1747,'-77'65,"-136"146,56-84,-111 85,156-128,75-49,22-19,-1 0,-1-2,-1 0,0-1,0-1,-14 7,7-7,13-8,0 2,0-1,1 1,0 1,0 0,1 1,0 0,0 0,0 2,5-3</inkml:trace>
</inkml:ink>
</file>

<file path=ppt/ink/ink5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49,'-13'28,"1"1,2 0,1 1,1 0,1 0,1 1,1 12,5-40,0-1,-1 0,1 1,1-1,-1 1,0-1,0 1,1-1,-1 1,1-1,0 0,0 1,0-1,0 0,0 0,1 1,-1-1,0 0,1 0,0-1,-1 1,1 0,0 0,0-1,0 1,0-1,0 0,0 0,1 0,-1 0,0 0,1 0,-1 0,0-1,1 1,-1-1,1 0,-1 1,1-1,-1 0,1-1,-1 1,1 0,-1-1,1 1,-1-1,0 0,1 0,-1 0,0 0,0 0,0 0,0-1,0 1,0-1,0 1,0-1,1-1,6-6,-1-1,1 0,-1 0,-1-1,0 0,-1 0,0-1,0 0,-1 0,-1 0,0-1,-1 1,0-1,-1 0,-1 0,0 0,0 0,-1 0,-1 0,0 0,-2-7,2 16,1 0,-1 0,0 0,-1 0,1 0,-1 0,1 0,-1 1,0-1,-1 0,1 1,-1 0,1 0,-1-1,0 2,-2-3,-13-8</inkml:trace>
</inkml:ink>
</file>

<file path=ppt/ink/ink5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1,'-2'1,"1"0,0 1,0-1,-1 1,1-1,0 1,1-1,-1 1,0 0,0-1,1 1,-1 0,1 0,-1 0,1-1,0 1,0 0,0 0,0 0,0 0,0-1,0 1,1 0,-1 0,0 0,2 1,-2 1,48 252,1 30,-37-232,-9-45,-1 0,0 0,0 0,0 0,-1 1,-1-1,0 0,0 1,-1-1,0 0,0 2,-9 5,-1-4</inkml:trace>
</inkml:ink>
</file>

<file path=ppt/ink/ink5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1 161,'43'-10,"38"-8,11 0,-7-3,-7 3,-12 4,-13-1,-6 3,-6-1,-5 1,-8 3</inkml:trace>
</inkml:ink>
</file>

<file path=ppt/ink/ink5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7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368 643,'-126'48,"99"-34,26-13,-16 5,-1 2,2 0,-1 1,1 1,1 1,0 0,0 0,1 2,1 0,0 0,1 1,0 1,-2 5,13-18,0-1,0 1,1-1,-1 1,0-1,1 1,0-1,-1 1,1-1,0 1,0 0,0-1,0 1,0-1,0 1,0 0,1-1,-1 1,0-1,1 1,0-1,-1 1,1-1,0 1,0-1,-1 0,1 1,0-1,0 0,1 0,-1 0,0 0,0 0,0 0,1 0,-1 0,1 0,-1 0,1-1,-1 1,1-1,-1 1,2-1,71 7,-51-13,0 0,0-2,0 0,-1-2,-1 0,0-2,0 0,-1-1,-1-1,0-1,-1-1,-1 0,3-4,-17 17,59-55,-60 59,0-1,0 0,1 1,-1-1,0 1,0 0,0 0,0 0,0 0,0 0,0 0,0 0,0 1,-1-1,1 1,0-1,-1 1,0 0,1 0,-1-1,0 1,0 0,0 0,0 0,0 0,0 1,0-1,-1 0,1 0,-1 0,0 1,1-1,-1 0,0 2,4 8,-3-7,0 0,1 0,-1 0,1 0,1 0,-1-1,1 1,-1-1,1 1,1-1,-1 0,0 0,1-1,0 1,0-1,0 0,0 0,1 0,-1 0,1-1,0 1,0-1,0-1,0 1,0-1,0 1,0-2,0 1,0 0,1-1,-1 0,0 0,0-1,2 0,2-3,0-1,0-1,-1 1,1-2,-1 1,-1-1,1 0,-1-1,0 0,-1 0,0 0,0-1,-1 0,0 0,0 0,-1 0,-1-1,1 0,-1 0,1-9,4-3,9-38,-3 0,-2-1,-3-1,-3 0,-2 0,-3 0,-5-37,3 38,1 57,1 1,0 0,-1 0,0 0,1 0,-1 0,0 0,0 0,-1-1,1 1,-1 0,1 0,-1 0,0 1,0-1,-1 0,1 0,0 0,-1 1,0-1,1 1,-1-1,0 1,0 0,-1-1,1 1,0 0,-2 0,0 4,1 0,0 0,-1 1,1 0,1-1,-1 1,0 0,1 0,-1 1,1-1,0 1,0-1,0 1,1-1,-1 1,1 0,0 0,0 0,0 0,0 1,-2 18,0 1,2-1,1 1,0-1,2 1,1-1,0 1,2-1,1 0,0-1,2 1,1-1,0-1,2 0,8 13,9 21,-15-32,0 0,-2 1,-1 0,0 0,-2 1,-1 1,-1-1,-2 1,1 8,-5-15,0-7</inkml:trace>
</inkml:ink>
</file>

<file path=ppt/ink/ink5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0 196,'44'-14,"37"-15,16-2,-5 0,-13 4,-15 8,-13 6,-12 6,-11-1,-6 1,-2 2,-5 1</inkml:trace>
</inkml:ink>
</file>

<file path=ppt/ink/ink5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0,'14'34,"5"11</inkml:trace>
</inkml:ink>
</file>

<file path=ppt/ink/ink5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1,'-5'14,"0"0,1 1,1-1,0 1,0 0,2 0,0 0,1 0,0 0,1 0,1 0,0 0,1-1,1 1,0-1,1 1,1-1,-4-11,-1 0,1 0,0-1,0 1,0-1,0 1,1-1,-1 0,1 0,-1 0,1 0,0-1,0 1,0-1,0 1,0-1,0 0,0 0,0 0,0-1,0 1,1-1,-1 0,0 0,0 0,0 0,1 0,-1-1,0 1,0-1,0 0,0 0,0 0,0-1,0 1,0-1,0 1,0-1,-1 0,1 0,-1 0,1-1,-1 1,0 0,0-1,0 0,0 1,0-2,6-6,-1-1,0 1,0-1,-1-1,-1 1,1-1,-2 0,0 0,-1-1,1-3,-3 12,0 0,0 0,0-1,-1 1,0 0,1 0,-2 0,1 0,0-1,-1 1,0 0,0 0,0 0,0 0,-1 0,0 0,1 1,-1-1,-1 0,1 1,0-1,-1 1,0 0,0 0,0 0,0 0,0 1,-1-1,1 1,-1 0,1 0,-4-1,-17-3,1 6</inkml:trace>
</inkml:ink>
</file>

<file path=ppt/ink/ink5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0 374,'133'-234,"-133"233,0 0,1 0,-1 0,0 0,1 0,-1 0,0 1,1-1,-1 0,1 0,-1 1,1-1,0 0,-1 1,1-1,0 0,-1 1,1-1,0 1,0-1,-1 1,1 0,0-1,0 1,0 0,0-1,-1 1,1 0,0 0,0 0,0 0,0 0,0 0,0 0,0 0,0 0,-1 0,1 0,0 1,0-1,0 0,0 1,0-1,-1 1,1-1,0 1,0-1,0 1,28 41,-20-27,-6-10,0 1,0-1,0 0,1 0,0-1,0 1,0-1,0 0,1 0,0 0,0 0,0-1,0 0,0 0,1 0,-1-1,1 0,-1 0,1 0,0-1,0 0,0 0,0 0,0-1,0 0,0 0,0 0,0-1,5-1,-3 0,0 0,0-1,-1 0,0 0,1-1,-1 0,-1 0,1 0,0-1,-1 0,0-1,0 1,-1-1,0 0,0 0,0-1,-1 0,0 0,0 0,0 0,-1 0,0-1,-1 1,2-5,19-92,-17 85</inkml:trace>
</inkml:ink>
</file>

<file path=ppt/ink/ink5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8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30,'-12'-23,"8"16,14 16,108 143,31-7,-67-75,-51-7,-27-53,0 0,1 0,-1 0,2-1,0 0,0 0,0 0,1-1,1 1,6 4,-1-7,-3-5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51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307 176,'-10'0,"-2"-1,-1 1,0 0,0 0,0 2,1-1,-1 2,1 0,-1 0,1 1,0 1,-7 3,16-6,1-1,-1 1,1 0,0 0,0 0,0 0,0 1,0-1,0 0,1 1,-1-1,1 1,-1 0,1-1,0 1,0 0,1 0,-1 0,0 0,1-1,0 1,-1 0,1 0,1 0,-1 0,0 0,1 0,-1 0,1 0,0 0,0 0,0-1,0 1,0 0,2 0,67 82,-61-78,-3-3,0 1,1 0,-1 0,-1 0,1 1,-1 0,0 0,0 0,-1 1,0 0,4 6,-9-10,0 1,0-1,0 0,0 1,-1-1,1 0,-1 0,0 0,1 0,-2 0,1 0,0-1,0 1,-1-1,0 1,1-1,-1 0,0 0,0 0,0 0,0-1,0 1,-1-1,1 0,0 0,-1 0,1 0,-1-1,1 1,-1-1,-1 0,-5 3,-137 33,123-34</inkml:trace>
  <inkml:trace contextRef="#ctx0" brushRef="#br0" timeOffset="267.7">985 148,'-69'26,"1"3,1 3,-54 35,20 25,99-89,-1 0,1 0,0 0,0 0,0 0,0 0,1 1,-1-1,1 0,0 1,0-1,0 1,0 0,1-1,-1 1,1 0,0-1,0 1,1 0,-1-1,1 1,-1-1,1 1,0 0,1-1,-1 0,1 1,-1-1,1 0,0 0,0 0,0 0,1 0,1 1,1 2,1-1,0 1,1-2,-1 1,1-1,0 0,0 0,0-1,1 0,-1 0,1 0,0-1,-1-1,1 1,0-1,0-1,0 1,8-2,7-4</inkml:trace>
  <inkml:trace contextRef="#ctx0" brushRef="#br0" timeOffset="564.169">1183 261,'-14'9,"1"0,0 1,0 0,1 1,1 0,-1 1,2 1,0-1,0 1,2 1,-1 0,2 0,0 1,0 0,2 0,-4 13,9-26,-1 0,1 0,0 0,0 1,0-1,0 0,0 0,1 0,-1 0,0 0,1 0,0 0,-1 0,1 0,0 0,0 0,0 0,1 0,-1 0,0-1,1 1,-1 0,1-1,-1 0,1 1,0-1,-1 0,1 0,0 1,0-2,0 1,0 0,0 0,0-1,0 1,0-1,1 1,-1-1,1 0,85-17,-71 11,-1-1,0-1,0-1,-1 0,-1-1,1 0,-1-2,-1 1,0-2,-1 1,0-2,-1 0,-1 0,0-1,-1 0,0 0,-1-2,-6 12,18-72,-20 75,0-1,0 1,0 0,-1 0,1-1,-1 1,1 0,-1 0,0 0,0 0,0 0,0 0,0 0,0 0,0 0,-1 0,1 1,-1-1,1 0,-1 1,0-1,1 1,-1 0,0 0,0-1,0 1,0 1,0-1,0 0,0 0,-1 1,1-1,-1 1,-18-2,3 5</inkml:trace>
  <inkml:trace contextRef="#ctx0" brushRef="#br0" timeOffset="804.003">1550 543,'-5'-38,"8"-28,4-6,5 3,5 9,5 10,3 14,-2 7,-1 10,2 7,-5 6</inkml:trace>
  <inkml:trace contextRef="#ctx0" brushRef="#br0" timeOffset="1134.83">1860 374,'34'-10,"0"-1,-1-2,-1-1,0-2,-1-1,-1-2,0 0,12-13,-36 28,0 0,0 0,-1-1,1 0,-1 0,0 0,-1-1,1 0,-1 0,0 0,0 0,-1-1,0 1,0-1,-1 0,0 0,0 0,0 0,-1 0,0-1,0 1,-1 0,0 0,0-1,-1 1,0 0,0 0,-1-3,-3 6,0 0,0 0,0 1,0-1,-1 1,1 1,-1-1,0 1,0 0,0 0,0 1,0 0,0 0,0 0,0 1,0 0,-1 0,1 0,0 1,0 0,0 0,0 1,0-1,0 1,0 1,1-1,-6 3,-5 1,1 0,-1 1,1 1,0 0,1 1,0 1,0 0,1 1,0 0,1 1,1 0,0 1,0 0,1 1,1 0,0 1,1 0,1 0,0 1,1 0,1 0,1 0,0 1,1-1,0 1,2 0,0 0,0 1,2-10,1 1,0-1,0 0,0 1,1-1,0 0,1 0,0-1,0 1,0-1,1 0,0 0,1 0,0-1,0 0,0 0,1 0,-1-1,1 0,1 0,-1-1,1 0,-1 0,2 0,23 10,1-2,0-1,1-2,0-1,9 0,-12-3</inkml:trace>
</inkml:ink>
</file>

<file path=ppt/ink/ink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6:54.94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0,'22'59,"-19"-38,-1 1,-1-1,0 0,-2 1,-1-1,0 0,-2 0,-4 17,6-26,1 0,0 0,0 1,2-1,-1 0,2 0,0 0,0 0,1 1,7 52,3 11,-10-65,0 0,0 0,-2 0,1 1,-1-1,-1 1,0-1,-1 1,0-1,-1 1,0 0,-5 16,1 0,2 0,1 1,1-1,2 1,0-1,3 11,8-3,-4-31</inkml:trace>
</inkml:ink>
</file>

<file path=ppt/ink/ink5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2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435 543,'-71'-67,"-39"-83,4 2,-29-16,126 155,6 5</inkml:trace>
</inkml:ink>
</file>

<file path=ppt/ink/ink5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0 857,'586'-479,"-519"422,-34 26,2 2,0 1,2 1,1 3,1 1,0 1,11-1,-49 22,1 0,-1 0,1 1,0-1,-1 1,1-1,-1 1,1-1,0 1,-1 0,1 0,0-1,0 1,-1 1,1-1,0 0,-1 0,1 1,0-1,-1 1,1-1,-1 1,1 0,0-1,-1 1,0 0,1 0,-1 0,1 0,-1 0,0 1,0-1,0 0,0 1,0-1,0 0,0 1,0-1,0 1,-1-1,1 1,-1 0,1-1,-1 1,0 0,1-1,-1 1,0 1,-2 11,0-1,0 0,-1 0,-1-1,0 1,-1-1,0 1,-1-2,0 1,-1-1,0 1,-5 3,-19 37,7-9,1-2,2 0,1 1,3 1,-2 9,17-50,1 1,-1 1,0-1,1 0,0 0,-1 0,1 1,0-1,1 1,-1-1,1 1,-1-1,1 1,0-1,1 1,-1-1,0 1,1-1,0 1,0-1,0 0,0 1,1-1,-1 0,1 0,0 0,-1 0,2 0,-1 0,0-1,0 1,1-1,0 1,-1-1,1 0,0 0,0 0,0 0,0-1,0 1,1-1,1 1,9-2,-1-1,0 0,1-1,-1-1,0 0,0 0,-1-1,1-1,-1 0,0-1,0 0,-1-1,1 0,9-9,2 1,444-324,-247 195,-96 67,-115 65,-35 8,9 3,-3-4,0-1,1-1,-1 0,2-1,-1-2,1 0,-8-6,-14-1,39 17,1-1,-1 1,0 0,0 0,1 0,-1 0,0-1,0 1,1 0,-1 1,0-1,0 0,1 0,-1 0,0 0,0 1,1-1,-1 0,0 0,1 1,-1-1,0 1,1-1,-1 1,0-1,1 1,-1-1,1 1,-1-1,1 1,-1 0,1-1,0 1,-1 0,1-1,0 1,-1 0,1 0,0-1,0 1,0 0,0 0,0-1,0 1,0 0,0 0,0-1,0 1,0 0,0 0,0-1,1 1,-1 0,0 0,9 46,3-1,1 0,2-1,11 21,12 38,-6 24,-20-119,-6-37,-3 14,30-99,-26 95</inkml:trace>
  <inkml:trace contextRef="#ctx0" brushRef="#br0" timeOffset="20842.432">1834 378,'5'0,"1"-5,0-6,4-1,0-4,-2-4,-2-3,3 2,0 1,-2-3,-2-1,-7 4,-2 9,-2 7</inkml:trace>
</inkml:ink>
</file>

<file path=ppt/ink/ink5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6:22.60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2147 1139,'-1'1,"-1"0,1 0,0 0,0 1,0-1,0 0,0 1,0-1,1 0,-1 1,0-1,1 1,-1-1,1 1,-1 0,1-1,0 1,0-1,0 1,0 0,0-1,0 1,0-1,0 1,1 0,-1-1,0 1,1-1,0 1,-1-1,1 2,1 5,2 22,-2 1,0 0,-2 0,-2 0,0 0,-5 11,-22 304,17-218,5 0,8 80,0-87,32 213,-10-160,8 189,-5 9,-26 606,0-472,-28-210,17-157,1-74,3 0,3 0,3 1,4 33,-1 21,-19 105,9-180,15-60,-1-3</inkml:trace>
  <inkml:trace contextRef="#ctx0" brushRef="#br0" timeOffset="6388.036">1809 4752,'310'29,"-109"-2,-115-28,109 13,-135-3,2-2,-1-3,1-2,35-5,12 1,766 2,-705-28,281 27,-310 13,-80-3,0-2,0-3,0-2,38-5,10 1,172 1,-258-3,-5-2</inkml:trace>
  <inkml:trace contextRef="#ctx0" brushRef="#br0" timeOffset="66802.805">2147 1590,'-1'0,"1"1,-1-1,0 0,0 0,1 1,-1-1,0 0,1 1,-1-1,1 0,-1 1,1-1,-1 1,1-1,-1 1,1 0,-1-1,1 1,-1-1,1 1,0 0,-1-1,1 1,0 0,0-1,0 1,-1 0,1 0,0-1,0 1,0 0,0-1,0 1,0 0,0 0,1-1,-1 1,0 0,0-1,0 1,1 0,-1-1,0 1,1 0,-1-1,1 1,-1-1,1 1,-1 0,1-1,-1 1,1-1,-1 0,1 1,11 4,0 0,0 0,0-2,0 1,1-2,-1 1,1-2,-1 0,1 0,0-1,0-1,12-1,120-26,-120 26,-1 2,1 1,-1 1,0 1,0 1,10 3,5 0,1-2,0-2,0-1,0-3,6-1,37 0,735 2,-648 28,195-27,-222 26,-71-26,-60-1</inkml:trace>
  <inkml:trace contextRef="#ctx0" brushRef="#br0" timeOffset="69618.303">4688 4836,'17'-121,"-10"76,-2-1,-2 0,-2 0,-4-37,0-11,3-668,29 592,-29-197,-29 197,2 2,-2-2,12-10,10 138,3 0,1 0,2-1,3-33,0-7,-2-284,-5 317,-1 32</inkml:trace>
  <inkml:trace contextRef="#ctx0" brushRef="#br0" timeOffset="72818.178">4942 4836,'33'-12,"-32"-14,18-132,-32 30,6 90,2-1,1 0,3 0,1 0,2-13,0-29,-18-43,9 84,2 0,2-1,2 0,1 1,3-2,-1-41,-2-369,-29 282,29-281,0 56,-27 225,14 42,-16-70,1 1,-11 49,36 139</inkml:trace>
  <inkml:trace contextRef="#ctx0" brushRef="#br0" timeOffset="75492.025">2119 1393,'397'0,"-227"27,-2-43,-110 9,-1 1,2 4,-1 1,3 4,42-1,1195-2,-1230 16,-56-4</inkml:trace>
  <inkml:trace contextRef="#ctx0" brushRef="#br0" timeOffset="77188.745">4602 1676,'5'0,"2"-5,-6-2,-2-4,-7 0,-6 1,-1 8,-2 4,1 1</inkml:trace>
  <inkml:trace contextRef="#ctx0" brushRef="#br0" timeOffset="84625.854">2599 1562,'1'-1,"0"-1,0 0,0 1,0-1,-1 0,1 0,-1 0,1 0,-1 0,0 0,0 0,0 0,0 0,0 0,0 1,0-1,-1 0,1 0,-1 0,1 0,-1 0,0 0,0 1,0-1,0 0,0 1,0-1,0 1,0-1,-1 1,1-1,-1 1,1 0,-1 0,1-1,-1 1,0 1,1-1,-1 0,0 0,0 0,0 1,0-1,0 1,1 0,-1 0,0-1,0 1,0 0,0 1,0-1,0 0,0 0,0 1,0-1,0 1,0 0,-168 58,63-25,177-33,108-28,-97 2,-109 18,-31 10,1 1,0 3,0 3,-26 9,62-14,-56 1,77-7,0 0,1 1,-1-1,1 0,-1 1,0-1,1 0,-1 0,1 0,0 1,-1-1,1 0,0 0,-1 0,1 0,0 0,0 0,0 0,0 0,0 0,0 0,0 0,0 1,0-1,1 0,-1 0,0 0,0 0,1 0,-1 0,1 0,-1 1,1-1,-1 0,1 0,-1 1,1-1,0 0,-1 1,1-1,0 0,0 1,-1-1,1 1,0 0,0-1,0 1,0-1,0 1,0 0,-1 0,1 0,0-1,0 1,0 0,0 0,0 0,0 1,0-1,0 0,0 0,22-12,1 1,0 1,1 1,0 1,1 1,-1 2,1 0,0 2,0 1,2 1,-262 3,359-13,57-24,-35 6,-138 27,1-1,0 1,0 1,-1-1,1 2,0-1,0 1,0 1,0 0,0 1,0-1,-10 0,1 0,-1 0,0 0,0-1,1 1,-1 0,0 0,0 0,0 0,0-1,0 1,0 0,0 0,0 0,0 0,0-1,-1 1,1 0,0 0,-1 0,1-1,0 1,-1 0,1 0,-1-1,1 1,-1 0,1-1,-1 1,0-1,1 1,-1-1,0 1,1-1,-1 1,0-1,0 1,1-1,-1 0,0 0,0 1,0-1,1 0,-2 0,-169 43,220-50,18-1,1 2,1 4,47 5,-12-2,35-1,-443 39,5 6,157-20,202-19,33-11,0-4,-1-4,9-7,19-1,295-53,-451 89,-166 24,-25-8,563-43,-84-24,-246 35,25-5,-36 14,-246 65,217-65,-161 33,196-41,-1 0,0 0,0 0,0 0,0 0,0 1,1-1,-1 0,0 0,0 0,0 0,0 1,0-1,0 0,0 0,0 0,0 0,0 1,0-1,0 0,0 0,0 0,0 0,0 1,0-1,0 0,0 0,0 0,0 1,0-1,0 0,0 0,0 0,0 0,24-1,743-126,-614 104,-147 16,-31 10,-348 89,361-82,44-8,62-6,-1-4,85-19,-59 8,-35 0,-223 41,-15 14,154-36,1 1,-1-1,0 0,0 0,1 1,-1-1,0 0,0 1,1-1,-1 0,0 1,0-1,0 0,0 1,0-1,1 0,-1 1,0-1,0 1,0-1,0 0,0 1,0-1,0 1,0-1,0 0,-1 1,1-1,0 0,0 1,0-1,0 1,0-1,-1 0,1 1,0-1,0 0,-1 0,1 1,0-1,-1 0,1 1,0-1,0 0,-1 0,1 0,-1 1,41 0,296-75,-163 37,-173 37,-1 0,1 0,0 0,0 0,-1 1,1-1,0 0,0 0,-1 1,1-1,0 0,0 0,0 1,0-1,0 0,-1 1,1-1,0 0,0 0,0 1,0-1,0 0,0 1,0-1,0 0,0 1,0-1,0 0,0 1,0-1,0 0,1 0,-1 1,0-1,0 0,0 1,0-1,0 0,1 0,-1 1,0-1,0 0,1 0,-1 0,0 1,0-1,1 0,-1 0,0 0,0 0,1 1,-1-1,0 0,1 0,-1 0,0 0,0 0,1 0,-1 0,0 0,1 0,-1 0,-23 17,-124 64,146-81,1 0,-1 0,1 0,-1 0,0 0,1 0,-1 0,1 0,-1 0,1 0,-1 0,1 1,-1-1,0 0,1 0,-1 0,1 1,-1-1,1 0,0 1,-1-1,1 1,-1-1,1 0,0 1,-1-1,1 1,0-1,-1 1,1-1,0 1,0-1,-1 1,1-1,0 1,0-1,0 1,0 0,0-1,0 1,0-1,0 1,0-1,0 1,0 0,0-1,0 1,0-1,1 1,-1-1,0 1,0-1,1 1,-1-1,0 1,1-1,-1 1,0-1,1 0,37 3,281-74,-319 71,18-5,-18 10,-257 120,251-119,22-3,28-3,-42 0,149-20,-130 21,-25 9,-31 14,-85 33,155-34,-19-13,-2 1</inkml:trace>
  <inkml:trace contextRef="#ctx0" brushRef="#br0" timeOffset="89744.771">4744 1703,'0'1,"-1"-1,1 0,-1 1,1-1,-1 0,1 1,-1-1,1 0,-1 1,1-1,-1 0,0 0,1 0,-1 0,1 0,-1 0,0 0,1 0,-1 0,0 0,1 0,-1 0,1 0,-1 0,0 0,1-1,-1 1,1 0,-1 0,1-1,-1 1,1 0,-1-1,1 1,-1-1,1 1,-1-1,1 1,0-1,-1 1,1-1,0 1,-1-1,1 1,0-1,0 1,0-1,-1 0,1 1,0-1,0 1,0-1,0 0,0 1,0-1,0 0,0 1,0-1,1 1,-1-1,0 0,0 1,0-1,1 0,-5 23,0-1,2 1,1-1,0 1,2 0,1 9,0 23,28 259,-19-252,2-91,-34-161,-1-49,18 213,4 20,-1 0,1 0,-2 0,1 0,-1 0,0 0,-1 0,1 1,-2-1,1 1,0 0,-4-4,7 10,0-1,-1 1,1-1,-1 1,1 0,-1-1,1 1,-1-1,1 1,-1 0,0-1,1 1,-1 0,1 0,-1-1,0 1,1 0,-1 0,0 0,1 0,-1 0,0 0,1 0,-1 0,0 0,1 0,-1 0,0 1,1-1,-1 0,1 0,-1 1,0-1,1 0,-1 1,1-1,-1 0,1 1,-1-1,1 1,-1-1,1 1,0-1,-1 1,1-1,0 1,-1 0,1-1,0 1,0-1,-1 1,1 0,0-1,0 1,0 0,0-1,0 1,0 0,0-1,0 1,0 0,-7 43,8-15,0-1,2 0,2 1,0-1,2-1,2 6,13 56,-4 0,-3-22,-3 2,-3 0,0 61,-11-27,13-247,24-122,-26 212,-35 251,25 533,12-668,4-93,0-143,-6 99,-3 1,-4-2,-3-29,1 98,0 1,0-1,-1 1,1-1,-1 1,-1-1,1 1,-1 0,0 0,-1 0,1 0,-1 0,-1 1,1-1,-1 1,-1-3,3 8,1 1,0-1,-1 0,1 1,0-1,0 1,0 0,-1-1,1 1,0 0,0 0,0 0,0 0,0-1,0 2,0-1,1 0,-1 0,0 0,0 0,1 0,-1 0,1 1,-1-1,1 0,0 1,-1-1,1 0,0 1,0-1,0 0,-1 2,-7 27,1-1,2 2,1-1,2 0,0 1,3 22,-5 74,-18 314,23-398,15-72,7-210,-21 219,7-48,-4 0,-3-1,-4-26,-6 65,8 30,0 1,0-1,0 0,0 1,0-1,0 0,0 1,0-1,0 0,0 1,0-1,0 0,0 1,-1-1,1 0,0 1,0-1,0 0,-1 0,1 1,0-1,0 0,-1 0,1 0,0 1,0-1,-1 0,1 0,0 0,-1 0,1 1,0-1,-1 0,1 0,0 0,-1 0,1 0,0 0,-1 0,1 0,0 0,-1 0,1 0,0 0,-1 0,1 0,0 0,-1-1,1 1,0 0,0 0,-1 0,1 0,0-1,-1 1,1 0,0 0,0-1,-1 1,-13 78,2 1,4 0,4 1,3-1,5 22,-3 26,21 2,-15-168,-8-185,-4 462,10 370,22-924,-14 246,-10 106,-20 369,-10-139,54-494,4-41,-31 269,1-1,-1 1,1 0,-1-1,0 1,1-1,-1 1,0-1,1 1,-1-1,0 1,1-1,-1 1,0-1,0 1,0-1,0 1,1-1,-1 0,0 1,0-1,0 1,0-1,0 1,0-1,-1 0,1 1,0-1,0 1,0-1,0 1,-1-1,1 1,0-1,0 1,-1-1,1 1,-1-1,1 1,0-1,-1 1,1 0,-1-1,1 1,-1 0,1-1,-1 1,1 0,-1 0,1-1,-1 1,1 0,-1 0,1 0,-1 0,0 0,1 0,-1 0,1 0,-1 0,0 0,1 0,-23 148,10-47,5 0,4 101,16-226,17-285,-24 260,-11 61,-10 157,-8 122,12-196,22-128,21-159,-56 375,-7 125,79-694,-5 162,-28 184,-60 215,45-164,1-6,5-41,7-41,-3-1,-4 0,-3 0,-4-18,1 15,-22-28,16 132,36 178,-28-70,15-343,8-103,-7-54,-29 302,-3 102,12 368,3-103,12-597,-4 220,-3 0,-3 1,-4-1,-10-67,-5 54,17 90,0 0,0 1,-1-1,1 0,0 1,0-1,0 0,-1 0,1 1,0-1,-1 0,1 0,0 0,0 1,-1-1,1 0,0 0,-1 0,1 0,0 0,-1 0,1 0,0 0,-1 0,1 0,-1 0,1 0,0 0,-1 0,1 0,0 0,-1 0,1 0,0 0,-1 0,1 0,0-1,-1 1,1 0,0 0,0 0,-1-1,1 1,0 0,0 0,-1-1,1 1,0 0,0-1,0 1,-1 0,1-1,0 1,0 0,0-1,0 1,0 0,0-1,0 1,0 0,0-1,0 1,0 0,0-1,0 1,0 0,0-1,0 1,0-1,-7 30,-6 373,-6 150,-6-287,28-236,-3-29,0-1,0 1,0 0,0-1,0 1,0 0,0-1,0 1,0 0,0 0,0-1,0 1,0 0,1-1,-1 1,0 0,0 0,0 0,1-1,-1 1,0 0,0 0,0-1,1 1,-1 0,0 0,1 0,-1 0,0 0,0 0,1-1,-1 1,0 0,1 0,-1 0,0 0,0 0,1 0,-1 0,0 0,1 0,-1 0,0 0,1 0,-1 1,0-1,0 0,1 0,-1 0,0 0,0 0,1 1,-1-1,0 0,0 0,1 1,12-65,-13 389,7-296,-7-30,0 1,0 0,0-1,0 1,0 0,0-1,1 1,-1 0,0-1,0 1,0 0,0-1,0 1,0 0,1 0,-1-1,0 1,0 0,0 0,1-1,-1 1,0 0,0 0,1-1,-1 1,0 0,0 0,1 0,-1 0,0 0,1-1,-1 1,0 0,1 0,-1 0,0 0,1 0,-1 0,0 0,1 0,-1 0,0 0,1 0,-1 0,0 0,1 1,-1-1,0 0,0 0,1 0,-1 0,0 0,1 1,-1-1,0 0,0 0,1 1,-1-1,0 0,8-65,-9 350,1-606,0 642,0-669,0 345,-1 2,0 0,1 0,0 0,-1-1,1 1,0 0,-1 0,1 0,0 0,0 0,0 0,0 0,0 0,0-1,0 1,1 0,-1 0,0 0,0 0,1 0,-1 0,1 0,-1 0,1 0,-1 0,1 0,0 0,0 0,-1 1,1-1,0 0,0 0,0 1,0-1,0 0,0 1,0-1,0 1,0-1,0 1,0 0,0 0,0-1,0 1,0 0,0 0,0 0,0 0,1 0,-1 0,0 0,2 3,0-1,-1 0,1 1,-1 0,0 0,1 0,-1 0,-1 0,1 0,0 0,-1 1,0-1,1 0,-2 1,1-1,0 1,0-1,-1 1,0 0,0-1,0 1,0 1,5 26,-5-31,0 0,0-1,1 1,-1 0,0 0,1-1,-1 1,0 0,1 0,-1-1,0 1,1 0,-1 0,0 0,1 0,-1 0,1 0,-1 0,0 0,1-1,-1 1,1 0,-1 1,0-1,1 0,-1 0,1 0,-1 0,0 0,1 0,-1 0,0 1,1-1,-1 0,0 0,1 0,-1 1,0-1,1 0,-1 0,0 1,0-1,1 0,-1 1,0-1,0 0,1 1,4-42,25-250,-30 278,-1 48,1 198,3-213,3-22,5-33,-30-117,18 120,0 21,1 36,1 381,-1-421,0-3</inkml:trace>
  <inkml:trace contextRef="#ctx0" brushRef="#br0" timeOffset="105898.888">4885 5174,'0'482,"-26"-338,5-53,16-72</inkml:trace>
  <inkml:trace contextRef="#ctx0" brushRef="#br0" timeOffset="106895.083">1696 5654,'468'-27,"-29"55,906-29,-930 0,-212-25,118 25,-152-27,57 0,-96 2,-119 28,-5 3</inkml:trace>
  <inkml:trace contextRef="#ctx0" brushRef="#br0" timeOffset="107201.265">5252 5260,'-38'28,"-37"25,-11 7,0-1,10-6,8-7,11-12,11-6,2-4,5-1,4-4,4 0,1 0,2-2,0 1,1-4,-1-3,6-4</inkml:trace>
  <inkml:trace contextRef="#ctx0" brushRef="#br0" timeOffset="108013.826">2570 5429,'-409'270,"274"-186,78-51,2 2,2 3,1 2,1 4,37-30,3 0</inkml:trace>
  <inkml:trace contextRef="#ctx0" brushRef="#br0" timeOffset="112679.567">5422 4864,'55'-2,"258"3,-116-29,57 28,-84-27,15 26,-179 6,-10 2</inkml:trace>
  <inkml:trace contextRef="#ctx0" brushRef="#br0" timeOffset="115749.527">2147 1309,'-1'-226,"-23"108,-9-105,34-87,-17 275,11 40</inkml:trace>
  <inkml:trace contextRef="#ctx0" brushRef="#br0" timeOffset="118533.813">3107 6106,'3'-11,"0"0,0 0,1 0,1 0,0 0,0 1,1 0,1 0,-1 0,2 1,-1 0,1 0,0 1,1 0,0 1,0 0,1 0,0 1,0 0,1 1,-1 0,1 0,0 1,8-1,83-18,-99 23,-1 0,1 0,0 1,0-1,0 0,0 1,-1 0,1 0,0-1,0 2,-1-1,1 0,-1 0,1 1,-1 0,0-1,1 1,-1 0,0 0,0 0,0 0,-1 0,1 1,0-1,-1 1,0-1,1 1,-1-1,0 1,0 0,0 0,-1-1,1 4,-1 7,0 0,-1 0,-1 0,0-1,0 1,-2 0,1-1,-2 1,1-1,-2 0,0-1,0 1,-1-1,0-1,-1 1,0-1,-1 0,0-1,0 0,-1-1,-4 3,13-11,0 1,0-1,0 1,0-1,0 1,0 0,-1 0,1-1,0 1,0 0,1 0,-1 0,0 0,0 0,0 0,1 0,-1 0,0 0,1 0,-1 1,1-1,-1 0,1 0,0 1,0-1,-1 0,1 0,0 1,0-1,0 0,0 0,0 1,1-1,-1 0,0 1,1-1,-1 0,1 0,-1 0,1 1,-1-1,1 0,0 0,0 0,-1 0,1 0,1 0,155 49,-55-5,-99-43,-1 0,1-1,-1 1,0 0,0 0,0 0,0 0,0 1,0-1,-1 0,1 1,-1-1,0 1,0 0,0-1,0 1,0 0,0 0,-1-1,1 1,-1 0,0 0,0 0,0 0,0 0,0-1,-1 1,1 0,-1 0,0 0,0-1,0 1,0 0,0-1,0 1,-3 2,-7 9,-1 0,-1 0,0-1,0-1,-2 0,1-1,-2-1,1 0,-1-1,-1-1,-4 2,-27 9,36-15</inkml:trace>
  <inkml:trace contextRef="#ctx0" brushRef="#br0" timeOffset="119116.725">3728 6642,'68'-101,"-48"68,1 0,2 2,2 1,18-19,-42 48,0 0,0 0,0-1,0 1,1 0,-1 0,0 0,0 0,1 0,-1 1,0-1,1 0,-1 0,1 1,-1-1,1 1,0 0,-1-1,1 1,-1 0,1 0,-1 0,1 0,0 0,-1 0,1 0,-1 1,1-1,0 1,-1-1,1 1,-1-1,0 1,1 0,-1 0,0 0,1 0,-1 0,0 0,0 0,0 0,0 0,0 1,0-1,0 0,0 1,0-1,0 0,-1 1,1-1,8 16,-8-13,0 1,1-1,-1 0,1 0,0 1,0-1,1-1,-1 1,1 0,0-1,0 1,0-1,0 0,1 0,0 0,-1 0,1-1,0 1,0-1,0 0,0-1,1 1,-1 0,0-1,1 0,-1 0,1-1,-1 1,1-1,-1 0,1 0,1-1,144-67,-148 67,1 1,-1-1,0 1,0-1,0 1,1 0,-1-1,0 1,0 1,0-1,1 0,-1 0,0 1,0-1,0 1,0 0,1 0,-1 0,0 0,-1 0,1 0,0 0,0 1,0-1,-1 0,1 1,-1 0,1-1,-1 1,1 0,-1 0,0 0,0 0,0 0,0 0,19 83,-15-52,0-10,1-3</inkml:trace>
  <inkml:trace contextRef="#ctx0" brushRef="#br0" timeOffset="120916.397">2119 1647,'-179'-17,"144"11,-1 1,1 2,0 2,-1 1,-32 4,-75 23,-336-26,254 0,109 24,74-17,31-1</inkml:trace>
  <inkml:trace contextRef="#ctx0" brushRef="#br0" timeOffset="122352.602">2317 4780,'-7'4,"-1"0,1-1,0 1,-1-1,0-1,0 0,0 0,0 0,0-1,0 0,0 0,0-1,0 0,-6-1,-1 1,-243 0,115 27,-251-25,252 24,-25-25,142-1</inkml:trace>
  <inkml:trace contextRef="#ctx0" brushRef="#br0" timeOffset="124124.134">1159 1336,'0'-14,"0"22,0 25,1 225,24-95,4 63,1 51,-2-12,1-1,-1-22,2-42,-20-60,-2-86,-2-1,-3 1,-3 53,0-92,14 101,-10-97,0-1,-2 1,0 0,-1-1,-1 1,0 0,-4 16,1-20,-2 5,1 2,0-1,2 0,0 1,2-1,0 1,1-1,4 19,15 158,6-12,-26 46,-29-28,30 157,-1-361</inkml:trace>
  <inkml:trace contextRef="#ctx0" brushRef="#br0" timeOffset="124539.037">1639 4328,'-190'314,"-90"54,165-162,107-190,6-19</inkml:trace>
  <inkml:trace contextRef="#ctx0" brushRef="#br0" timeOffset="125470.526">1358 1252,'-62'76,"-132"234,37-47,132-228,2 1,2 0,1 2,-12 34,28-61</inkml:trace>
  <inkml:trace contextRef="#ctx0" brushRef="#br0" timeOffset="126717.975">58 2578,'-38'179,"32"-156,2-1,0 2,1-1,1 0,1 1,2-1,0 5,0-24,-1 0,1 0,0 1,0-1,0 0,1 0,-1 0,1 0,0 0,0-1,0 1,1-1,-1 1,1-1,0 0,0 0,0 0,1 0,-1 0,0-1,1 0,0 1,0-1,-1-1,1 1,0 0,0-1,1 0,-1 0,0 0,0-1,0 1,1-1,1 0,10 0,1 0,-1-1,1-1,-1-1,0 0,0-1,0 0,7-4,-18 7,0-1,-1 1,1-1,0 0,0-1,-1 1,0-1,1 0,-1 0,0 0,0-1,-1 1,1-1,-1 0,3-3,-4-3</inkml:trace>
  <inkml:trace contextRef="#ctx0" brushRef="#br0" timeOffset="127073.515">370 2494,'-12'63,"3"0,3 1,3 0,3 26,-1-58,3 329,-27-204,23-145</inkml:trace>
  <inkml:trace contextRef="#ctx0" brushRef="#br0" timeOffset="127771.554">482 3397,'18'-55,"3"2,2 0,2 1,3 1,9-10,-11 17,44-48,-68 92,-1 0,1 0,-1 0,1 0,-1 0,1 0,-1 1,1-1,-1 0,1 1,-1-1,1 1,-1 0,0-1,1 1,-1 0,0 0,0 0,0 0,1 0,-1 0,0 0,0 0,0 0,-1 1,1-1,0 0,0 1,-1-1,1 0,-1 1,1-1,-1 1,1-1,-1 1,0-1,0 1,0-1,0 1,0-1,0 1,0-1,-1 1,1-1,0 1,-1-1,1 1,-2 0,3 7,20 109,-21-117,0 1,0 0,0 0,0 0,0 0,0-1,0 1,0 0,1 0,-1 0,1-1,-1 1,1 0,0 0,0-1,-1 1,1-1,0 1,1-1,-1 1,0-1,0 0,1 1,-1-1,0 0,1 0,0 0,-1 0,1 0,-1 0,1-1,0 1,0 0,-1-1,1 1,0-1,0 0,0 0,-1 0,1 0,0 0,0 0,0 0,0 0,-1-1,1 1,0-1,0 1,-1-1,1 0,0 0,-1 1,1-2,151-173,-153 174,1 0,-1 0,1 0,0 1,-1-1,1 0,-1 0,1 1,0-1,0 0,-1 1,1-1,0 1,0-1,0 1,0-1,0 1,0-1,0 1,0 0,0 0,0-1,0 1,0 0,0 0,0 0,0 0,0 0,0 0,0 1,0-1,0 0,0 0,-1 1,1-1,0 1,0-1,0 1,0-1,0 1,0-1,-1 1,1 0,0-1,-1 1,1 0,0 0,-1 0,1-1,-1 1,1 0,-1 0,1 0,-1 0,0 0,0 0,1 0,-1 0,0 0,0 0,0 0,0 0,0 0,0 0,0 0,0 0,-1 0,11 203,3-119,-11-61</inkml:trace>
  <inkml:trace contextRef="#ctx0" brushRef="#br0" timeOffset="137287.503">2457 433,'4'5,"-1"0,0 0,0 1,0-1,-1 1,1 0,-2 0,1 0,-1 0,1 0,-2 0,1 0,-1 0,0 3,7 35,-7-37,1 0,0 0,1 0,0 0,0-1,0 1,1-1,0 1,0-1,0 0,1 0,0 0,0-1,1 1,-1-1,1 0,1 0,-1-1,0 0,1 0,0 0,0 0,0-1,1 0,4 2,-5-7,0 0,0-1,-1 1,1-1,-1 0,0-1,0 1,0-1,0 0,-1 0,1 0,-1-1,0 0,0 0,-1 0,0 0,0 0,0-1,0 1,0-2,13-20,110-181,-126 207,1 0,-1 0,1-1,0 1,-1 0,1 0,0 0,0 0,0 0,-1 0,1 0,0 0,0 0,1 0,-1 0,0 1,0-1,0 0,0 1,1-1,-1 1,0-1,1 1,-1 0,0 0,1-1,-1 1,0 0,1 0,-1 0,0 0,1 1,-1-1,0 0,1 1,-1-1,0 0,1 1,-1 0,0-1,0 1,0 0,0-1,0 1,0 0,0 0,0 0,0 0,0 0,0 0,0 1,15 22,-1 0,-1 1,-1 1,-1 0,-1 1,1 9,1 0,-5-10,-1 0,-1 1,-1 0,-2 0,0 1,-2-1,-1 0,-1 1,-3 11,3-28,0 0,-1 0,0-1,0 1,-1-1,0 0,-1 0,0 0,-1 0,0-1,-1 0,1 0,-2 0,1-1,-1 1,-1-2,1 1,-1-1,-1 0,1-1,-1 0,0 0,-1-1,-1 1,8-6,1 0,-1 0,0-1,1 1,-1-1,1 1,0-1,-1 0,1 0,0 0,-1 0,1-1,0 1,0-1,0 1,0-1,0 1,0-1,1 0,-1 0,0 0,1 0,0 0,-1-1,1 1,0 0,0-1,0 1,1-1,-1 1,0 0,1-1,0 0,-1 1,1-1,0 1,0-1,1 1,-1-1,0 1,1-1,0 1,0-1,-1 1,1 0,1-1,-1 1,0 0,0 0,1 0,1-2,7-16,0 2,2-1,0 1,1 1,1 0,0 1,1 1,1 0,0 1,8-4,-5 1,-1 3,1 0,0 0,1 2,1 1,0 0,1 2,-1 0,10-1,-12 4</inkml:trace>
  <inkml:trace contextRef="#ctx0" brushRef="#br0" timeOffset="143645.31">1555 913,'1'7,"1"1,0-1,0 0,0 1,1-1,0 0,0-1,1 1,0 0,0-1,1 0,0 0,1 0,9 16,86 111,7-9,-56-55,-43-54</inkml:trace>
  <inkml:trace contextRef="#ctx0" brushRef="#br0" timeOffset="144076.965">2147 1619,'183'175,"-170"-156,2 0,1-1,0-1,1 0,0-1,2-1,12 8,-14-13</inkml:trace>
  <inkml:trace contextRef="#ctx0" brushRef="#br0" timeOffset="144493.714">2910 2607,'14'14,"10"10,5 1,-2 0,0-3,-6-1,-1-5,-4 1,0 2,-3 2,2 3,-3 2,-2 1,1-4,-1-5</inkml:trace>
  <inkml:trace contextRef="#ctx0" brushRef="#br0" timeOffset="144905.805">3417 3341,'208'281,"-83"-131,-112-136,-2-1</inkml:trace>
  <inkml:trace contextRef="#ctx0" brushRef="#br0" timeOffset="145295.101">4010 4046,'198'212,"-77"-60,-44-71,-55-64</inkml:trace>
  <inkml:trace contextRef="#ctx0" brushRef="#br0" timeOffset="145691.726">4856 4893,'367'423,"-213"-257,-68-82,-69-71</inkml:trace>
  <inkml:trace contextRef="#ctx0" brushRef="#br0" timeOffset="146077.952">5929 6106,'282'330,"-122"-101,-144-210</inkml:trace>
  <inkml:trace contextRef="#ctx0" brushRef="#br0" timeOffset="179623.108">1245 546,'-23'-39,"-114"-178,-10 10,143 200,0-1,-1 1,0 0,0 1,-1-1,1 1,-1 0,-1 0,1 1,-1 0,-6-4,3 6</inkml:trace>
  <inkml:trace contextRef="#ctx0" brushRef="#br1" timeOffset="206148.156">5506 4102,'-46'204,"-68"187,97-348,14-35,11-30,86-212,30-69,-74 169,-50 133,0 1,0-1,0 0,1 0,-1 1,0-1,1 0,-1 0,1 1,-1-1,1 0,-1 1,1-1,-1 1,1-1,0 1,-1-1,1 1,0-1,-1 1,1 0,0-1,-1 1,1 0,0-1,0 1,0 0,-1 0,1 0,0 0,0 0,0 0,-1 0,1 0,0 0,0 0,0 0,-1 1,1-1,0 0,0 0,-1 1,1-1,0 1,-1-1,1 1,0-1,-1 1,1-1,0 1,-1-1,1 1,-1 0,1-1,-1 1,29 47,-24-38,52 109,39 125,-29-74,-73-167,-4-10</inkml:trace>
  <inkml:trace contextRef="#ctx0" brushRef="#br1" timeOffset="206480.349">5393 4553,'57'-14,"25"-5,2 1,-8 3,-16 0,-15 2,-10 3,-5 4,-9 2</inkml:trace>
  <inkml:trace contextRef="#ctx0" brushRef="#br1" timeOffset="207430.312">5195 969,'17'73,"61"224,-14-84,-59-212,-9-12</inkml:trace>
  <inkml:trace contextRef="#ctx0" brushRef="#br1" timeOffset="207896.161">5026 1026,'29'-27,"1"1,1 2,2 1,0 1,1 2,1 2,1 1,6 0,-39 15,1 0,-1 1,1 0,0 0,-1 0,1 0,0 1,0-1,0 1,-1 0,1 0,0 0,0 1,0 0,-1-1,1 1,0 0,-1 1,1-1,0 1,-1-1,0 1,1 0,-1 0,0 1,0-1,0 1,-1-1,1 1,0 0,-1 0,0 0,0 0,0 1,0-1,0 1,-1-1,1 1,-1-1,0 1,0 0,-1 0,1 1,-1 12,0 0,-2 0,0-1,0 1,-2 0,0-1,-1 0,-1 0,0 0,-6 10,4-6,-2 1,8-20,0 1,0-1,1 1,-1 0,1 0,0 0,-1 0,1 0,0 0,0 0,0 1,0-1,1 0,-1 1,1-1,-1 0,1 1,0-1,0 0,0 1,0-1,0 1,0-1,1 0,-1 1,1-1,0 0,-1 0,1 1,0-1,1 0,-1 0,0 0,1 0,-1 0,1 0,-1-1,1 1,0 0,0-1,0 1,122 6,-26-7,-93-1,0 1,1 0,-1 0,0 0,0 1,0 0,0-1,0 2,0-1,-1 1,1-1,-1 2,1-1,-1 0,0 1,0-1,-1 1,1 0,-1 1,0-1,0 0,0 1,0 0,-1-1,0 1,0 0,0 0,-1 1,0-1,0 0,0 0,0 1,-1-1,0 0,0 1,0-1,-4 12,0 0,0 0,-2 0,0-1,0 0,-2 0,0 0,-1-1,0 0,-2-1,1 0,-2-1,0 0,0-1,-1 0,0-1,-1-1,-9 6,17-12,0 0,-1 1,1-2,-1 1,0-1,0 0,0 0,0-1,-1 0,1-1,0 1,-1-1,1-1,-1 1,0-1,1-1,-1 1,1-1,-1-1,1 1,-1-1,1-1,0 1,0-1,0 0,-1-2,-5-7</inkml:trace>
  <inkml:trace contextRef="#ctx0" brushRef="#br1" timeOffset="214479.106">1696 1816,'-3'-2,"0"-1,1 1,-1 0,0 0,-1 0,1 0,0 1,0-1,-1 1,1-1,-1 1,1 1,-1-1,1 0,-1 1,0 0,1-1,-1 2,0-1,1 0,-1 1,0-1,1 1,-1 0,1 0,-1 1,1-1,-2 2,-82 60,79-52,1-1,0 1,0 1,1-1,0 1,1 0,0 0,1 1,1-1,0 1,1 0,0 0,0 0,2 0,0 0,0 0,1 0,1 0,0 0,0 0,2-1,0 1,0-1,1 0,0 0,1 0,1-1,-1 0,2 0,0 0,0-1,1-1,0 1,0-1,1-1,1 0,-1 0,9 4,-11-7,-1-1,1 0,-1 0,1-1,0 0,0 0,1-1,-1 0,0 0,1-1,-1 0,1 0,0-1,-1 0,1-1,-1 0,1 0,4-2,1-1,0-1,-1 0,0-1,0 0,0-1,-1-1,0 0,-1 0,1-1,-2-1,1 0,-1 0,-1-1,1-1,6-5,-2 3</inkml:trace>
</inkml:ink>
</file>

<file path=ppt/ink/ink5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0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87,'-11'-10,"0"1,0 1,0 0,-1 1,-1 0,1 1,-1 0,0 1,0 0,0 1,-1 1,0 0,0 1,1 0,-1 1,0 1,0 0,0 1,0 0,0 1,0 1,0 0,1 1,0 0,0 1,0 1,-4 2,-7 2,7-4,1-1,-1 2,1 0,1 1,0 1,0 1,1 0,0 0,0 1,1 1,1 1,0-1,1 2,-2 2,9-10,-1 0,1 1,0-1,0 1,1 0,0 1,0-1,1 0,0 1,0-1,1 1,0 0,0-1,1 1,0 0,0 0,1-1,0 1,0 0,1-1,0 1,0-1,1 1,-1-1,2 0,-1 0,1-1,0 1,1-1,-1 1,1-1,1-1,-1 1,1-1,0 0,0 0,0-1,1 1,6 0,-1-1,1 0,1-1,-1 0,0-1,1 0,-1-1,1-1,-1 0,1-1,-1 0,1-1,-1-1,0 0,0-1,0 0,0-1,5-3,-2-6,-25 11,8 4,-30 10,1 1,-1 2,2 1,0 2,1 0,1 2,0 1,-8 10,25-21,0 0,0 1,1 1,1-1,0 2,0-1,1 1,1 0,0 0,0 1,1 0,1 0,0 0,1 0,0 1,1-1,1 1,0-1,1 1,0 0,2 9,0-18,-1 0,1 0,0-1,1 1,-1 0,1-1,0 0,0 0,0 0,0 0,1 0,0-1,0 0,0 1,0-1,0-1,0 1,1-1,-1 1,1-1,0 0,0-1,0 1,2-1,124 6,-77-20,31 2,-69 16</inkml:trace>
  <inkml:trace contextRef="#ctx0" brushRef="#br0" timeOffset="389.015">1214 481,'-24'22,"2"0,0 2,1 1,1 0,1 1,2 1,-8 18,-16 23,4 2,2 2,0 11,-10 25,40-112,4-8</inkml:trace>
  <inkml:trace contextRef="#ctx0" brushRef="#br0" timeOffset="733.576">762 510,'27'0,"-9"10,-1 1,0 1,-1 1,0 0,-1 1,0 1,-2 0,4 5,123 159,-116-156,-19-16,1 0,0 0,0-1,1 0,0 0,0-1,0 0,1 0,0 0,-1-1,2 0,-1-1,0 0,1 0,-1-1,1 0,0 0,1-1,13-3</inkml:trace>
  <inkml:trace contextRef="#ctx0" brushRef="#br0" timeOffset="1219.006">1750 594,'-45'22,"0"1,2 2,1 2,-21 19,54-39,0 0,1 1,0 0,0 0,1 1,0 0,0 0,1 1,1-1,-1 1,1 1,1-1,0 1,1-1,0 1,0 0,1 0,1 0,0 1,0-1,1 0,0 1,1-1,1 0,0 0,2 7,-4-15,1 0,-1-1,1 1,0 0,0 0,0-1,1 1,-1-1,1 1,-1-1,1 0,0 1,0-1,0 0,0 0,0 0,0-1,0 1,1 0,-1-1,1 0,-1 1,1-1,-1 0,1 0,0 0,0-1,0 1,-1-1,1 0,0 1,0-1,0 0,0-1,-1 1,1 0,0-1,0 0,0 1,-1-1,1 0,0-1,1 0,16-11,-1-1,0-1,-1-1,-1 0,0-2,-1 0,-1 0,-1-1,0-1,-2-1,0 0,64-88,-62 89,-12 16,0 0,0 0,0 1,0-1,1 1,-1-1,1 1,0 0,0 0,0 0,1 1,-1-1,1 1,-1 0,1 0,0 0,0 0,0 0,3 0,-4 4,0 0,0 1,0-1,-1 1,1-1,-1 1,0 0,0 0,0 0,0 0,0 0,-1 1,1-1,-1 0,0 1,0-1,0 1,-1-1,1 1,-1 0,0-1,0 1,0-1,0 1,0 0,-1 1,1-1,0 7,0 0,1 0,0 0,1 0,0 0,1 0,0-1,1 1,0-1,1 0,0 0,0 0,1-1,1 1,-1-2,4 4,6 2</inkml:trace>
  <inkml:trace contextRef="#ctx0" brushRef="#br0" timeOffset="1735.535">2060 1046,'179'-227,"-64"59,-115 168,0-1,0 1,1 0,-1-1,0 1,0 0,1-1,-1 1,0 0,0-1,1 1,-1 0,0 0,1-1,-1 1,0 0,1 0,-1 0,1-1,-1 1,0 0,1 0,-1 0,1 0,-1 0,0 0,1 0,-1 0,1 0,-1 0,0 0,1 0,-1 0,1 0,-1 0,0 1,1-1,-1 0,1 0,-1 0,0 1,1-1,-1 0,0 0,1 1,-1-1,0 0,0 0,1 1,-1-1,0 1,0-1,1 0,-1 1,0-1,0 0,0 1,0-1,0 1,0-1,0 0,0 1,0-1,0 1,0-1,0 1,0-1,0 0,0 1,0-1,2 39,-3-34,1 2,10 101,-10-105,1 0,-1 0,1-1,0 1,0 0,0-1,0 1,0-1,0 1,1-1,-1 0,1 0,0 1,0-1,0 0,0 0,0-1,0 1,0 0,1-1,-1 1,1-1,-1 0,1 0,-1 0,1 0,0 0,-1-1,1 1,0-1,0 1,-1-1,1 0,0 0,2-1,5-2,0-1,0 0,0-1,0 0,-1 0,0-1,0 0,0-1,-1 0,0-1,0 1,2-4,11-9,23-24,-34 33,1-1,0 2,0-1,1 2,1-1,0 2,0 0,11-5,-23 12,0 1,0 0,0-1,0 1,0 0,0 0,0 0,0 0,0 0,1 0,-1 0,0 0,0 0,0 0,0 1,0-1,0 0,0 1,0-1,0 1,0-1,0 1,0 0,0-1,0 1,0 0,-1 0,1-1,0 1,-1 0,1 0,0 0,-1 0,1 0,-1 0,1 0,-1 0,0 0,1 0,-1 0,0 1,0-1,0 0,0 1,5 57,-6-51,1 10,14 76,-2-74</inkml:trace>
  <inkml:trace contextRef="#ctx0" brushRef="#br0" timeOffset="2252.547">3161 679,'-24'160,"-11"163,35-308,1-6,-1 0,1 1,-2-1,0 0,0 0,0 0,-1 0,0 0,-1 0,0 0,-1-1,0 1,0 0,3-8,1-1,0 1,-1-1,1 1,0-1,-1 0,1 1,0-1,-1 1,1-1,-1 0,1 1,-1-1,1 0,-1 0,1 1,-1-1,1 0,-1 0,1 0,-1 0,0 0,1 0,-1 0,1 0,-1 0,1 0,-1 0,1 0,-1 0,0 0,1 0,-1 0,1-1,-1 1,1 0,-1 0,1-1,-1 1,1 0,0-1,-1 1,1 0,-1-1,1 1,0-1,-1 1,1-1,0 1,-1-1,1 1,0-1,0 1,0-1,0 1,-1-1,1 1,0-1,0 1,0-1,0 0,0 1,0-1,0 1,0-1,0 1,1-1,-8-43,7-2,2 0,2 1,2-1,2 1,2 0,2 1,2 0,2 1,1 0,3 2,1 0,2 1,1 1,3 2,8-8,-32 39,-1 1,2 0,-1 0,0 1,1-1,0 1,0 0,0 0,1 0,0 0,-1 1,1 0,0 0,1 0,-1 0,0 1,1 0,-1 0,1 0,0 1,0 0,-1 0,1 1,0-1,0 1,0 0,0 1,0 0,-1 0,1 0,0 0,-1 1,1 0,-1 0,1 1,-1-1,0 1,0 0,3 3,-4-1,0-1,-1 2,0-1,0 0,0 1,0-1,-1 1,0 0,0 0,-1 0,1 0,-1 0,-1 0,1 0,-1 0,0 0,0 0,-1 0,0 0,0 0,0 0,-1 0,0 0,0 0,-1 0,1-1,-3 4,-98 140,95-140,0 0,0-1,-1 1,0-1,0-1,-1 0,0 0,0-1,-1 0,1-1,-1 0,-1-1,1 0,0-1,-1 0,0-1,0 0,-10 0,3-7</inkml:trace>
  <inkml:trace contextRef="#ctx0" brushRef="#br0" timeOffset="2568.135">3782 171,'-62'363,"19"-118,33-61,11-184,-1-1,1 1,-1-1,1 1,-1 0,1-1,0 1,-1 0,1 0,-1-1,1 1,0 0,-1 0,1 0,0 0,-1 0,1 0,0 0,-1 0,1 0,0 0,-1 0,1 0,-1 1,1-1,0 0,-1 0,1 1,-1-1,1 0,0 1,-1-1,1 1,-1-1,1 0,-1 1,0-1,1 1,-1 0,1-1,-1 1,0-1,0 1,1-1,-1 1,0 0,0-1,0 1,1 0,-1-1,0 1,0 0,0-1,0 1,0 0,0-1,-1 1,1-1,0 1,0 0,0-1,-1 1,1 0,11-18,-1-2</inkml:trace>
  <inkml:trace contextRef="#ctx0" brushRef="#br0" timeOffset="2938.14">3895 820,'32'-1,"0"-2,0-1,-1-1,1-2,-1-1,-1-2,0-1,0-1,-1-2,11-7,-35 18,1 0,0 0,-1-1,0 0,0 0,0 0,0 0,-1-1,0 0,0 0,0 0,-1-1,1 1,-1-1,0 0,-1 0,0 0,0 0,0 0,0 0,-1-1,0 1,-1 0,1-1,-1 1,0-1,-1 1,1 0,-1-1,-1 1,1 0,-1-1,0 1,-1 0,1 0,-1 1,-1-2,2 4,-1 0,1 1,-1-1,1 1,-1 0,0 0,1 0,-1 0,0 1,0-1,0 1,-1-1,1 1,0 0,-1 1,1-1,0 0,-1 1,1 0,0 0,-1 0,1 0,-1 0,1 1,-1-1,1 1,0 0,0 0,-1 0,1 1,0-1,0 1,0 0,0 0,1 0,-98 81,95-78,-5 4,0 0,1 1,0 0,1 0,0 1,1 0,0 0,0 1,1 0,1 0,0 1,1-1,0 1,1 0,0 0,1 0,1 0,0 1,1-1,0 0,1 1,0-1,1 0,3 9,0-11,0 0,1 0,0 0,1-1,0 0,1-1,0 1,0-1,1-1,0 0,1 0,0-1,0 0,0 0,1-1,0-1,0 0,1 0,-1-1,1-1,0 0,0 0,0-1,8 0,37-9,-33 1</inkml:trace>
</inkml:ink>
</file>

<file path=ppt/ink/ink5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22 279,'-1'1,"0"-1,1 0,-1 0,0 0,0 0,1 0,-1 0,0 0,0 0,1 0,-1 0,0-1,1 1,-1 0,0 0,0-1,1 1,-1 0,1-1,-1 1,0-1,1 1,-1-1,1 1,-1-1,1 1,-1-1,1 0,0 1,-1-1,1 1,0-1,-1 0,1 0,0 1,0-1,-1 0,1 1,0-1,0 0,0 0,0 1,0-1,0 0,0 0,0 1,1-1,-1 0,0 1,0-1,1 0,-1 1,0-1,1 0,-1 1,0-1,1 0,-1 1,1-1,-1 1,1-1,0 1,-1-1,1 1,-1 0,5-16,1 0,0 1,1-1,1 2,0-1,1 1,0 0,1 1,1 0,0 1,0 0,2 0,-1 2,1-1,1 2,14-9,-27 17,1 0,-1 0,0 1,1-1,-1 0,1 1,-1-1,1 1,-1-1,1 1,-1 0,1-1,-1 1,1 0,0 0,-1 0,1 0,-1 1,1-1,-1 0,1 1,-1-1,1 1,-1-1,1 1,-1 0,1-1,-1 1,0 0,0 0,1 0,-1 0,0 0,0 0,0 1,0-1,0 0,0 1,0-1,-1 0,1 1,0-1,-1 1,1-1,-1 1,0-1,1 1,4 81,-5-76,-2 13,1-15,1 0,-1 0,1 0,-1 0,2 1,-1-1,0 0,1 0,0 0,0 0,1 0,-1 0,1 0,1 2,0-7,0 0,1 0,-1 0,0 0,0 0,0 0,0-1,0 0,0 0,0 1,-1-2,1 1,0 0,0 0,-1-1,1 0,0 1,-1-1,0 0,1 0,-1-1,0 1,0 0,0-1,0-1,53-56,-44 45,1 1,1 0,0 1,1 0,0 1,1 0,0 2,1-1,7-2,-21 12,0 0,0 0,0 0,0 0,0 0,1 0,-1 0,0 1,1-1,-1 1,0 0,1 0,-1 0,0 0,1 0,-1 0,0 0,1 1,-1-1,0 1,0 0,1 0,-1-1,0 2,0-1,0 0,0 0,0 1,0-1,0 1,-1-1,1 1,-1 0,1-1,-1 1,1 0,-1 0,0 0,0 0,0 1,0-1,0 0,-1 0,1 1,-1-1,1 2,-9 74,6-72,1 0,-1-1,1 1,0 0,0 0,1 0,-1 0,1 0,1 0,-1 0,1 0,0 0,0 0,1-1,0 1,1 2,6 6</inkml:trace>
</inkml:ink>
</file>

<file path=ppt/ink/ink5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1,'0'33,"0"12</inkml:trace>
</inkml:ink>
</file>

<file path=ppt/ink/ink5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1,'-16'138,"5"2,7-1,6 5,-2-113,29 168,-23-176,0-5</inkml:trace>
</inkml:ink>
</file>

<file path=ppt/ink/ink5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287 189,'-43'25,"2"2,0 2,2 2,-19 20,53-47,-1 0,1 1,0 0,1 0,-1 0,1 1,0 0,1-1,-1 1,1 1,0-1,0 0,1 1,0-1,0 1,1 0,0 0,0-1,0 1,1 0,0 0,1 7,0-12,0 0,0 0,0 0,0-1,0 1,1 0,-1-1,0 1,1-1,0 1,-1-1,1 0,0 1,0-1,0 0,-1 0,1 0,0-1,0 1,1 0,-1-1,0 1,0-1,0 0,0 0,0 0,0 0,1 0,-1 0,0 0,0-1,0 1,0-1,0 0,0 0,1 0,70-38,100-111,-157 137,68-46,-82 58,0 0,1-1,-1 1,1 0,-1 1,1-1,-1 0,1 1,0-1,-1 1,1 0,0 0,-1 0,1 0,0 0,-1 1,1-1,-1 1,1 0,0-1,-1 1,0 0,1 1,-1-1,1 0,-1 1,0-1,0 1,0 0,0 0,0 0,0 0,0 1,20 67,-22-66,0 0,0 0,1 0,-1 1,1-1,0 0,0 0,1 0,-1 0,1-1,-1 1,1 0,1-1,-1 1,0-1,1 0,0 1,0-1,0 0,0-1,0 1,0-1,1 1,-1-1,3 1,2 0,1-1,-1 0,1 0,0-1,0 0,0-1,-1 0,1 0,0-1,0 0,0-1,-1 1,1-2,-1 1,0-1,1-1,-1 1,0-1,-1-1,1 0,-1 0,0 0,0-1,-1 0,2-2,28-27,-21 22,-1-1,0 0,-1-2,0 1,-1-2,-1 1,0-2,-2 1,3-9,-5 8,-3 10,0 0,-1 0,0-1,0 0,-1 1,0-1,0 0,-1 0,0 0,-1 0,0 0,0 0,-1 0,-2-9,2 16,0 1,0-1,0 0,0 1,0-1,0 1,-1 0,1-1,0 1,-1 0,1 0,-1 0,1 0,-1 0,0 0,1 1,-1-1,0 0,1 1,-1-1,0 1,0 0,0-1,0 1,1 0,-1 0,0 0,0 1,0-1,1 0,-1 1,0-1,0 1,0-1,1 1,-1 0,1 0,-1 0,0 0,1 0,-1 0,1 0,0 0,-1 1,1-1,0 1,0-1,0 1,0-1,0 1,0-1,1 1,-1 0,0 0,1-1,-1 1,1 0,0 0,-1 0,1-1,0 1,0 2,2 5,0 0,0 0,1 0,0 0,1 0,0 0,0-1,1 0,0 0,0 0,1 0,0-1,0 0,1 0,0-1,0 0,8 6,-6-6,-1 0,0 1,-1 1,0-1,0 1,0 1,-1-1,0 1,-1 0,0 0,0 1,-1-1,-1 1,1 0,0 5,-6 207,2-197</inkml:trace>
</inkml:ink>
</file>

<file path=ppt/ink/ink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6:57.20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0,'22'80,"-15"180,18-144,5 50,-29 144,23-204,-21-97</inkml:trace>
</inkml:ink>
</file>

<file path=ppt/ink/ink5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4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8,'-8'-2,"-1"0,1 1,-1 0,1 0,0 0,-1 1,1 1,-1 0,1 0,-1 0,-6 3,10-3,-17 1,-1 2,1 0,0 2,0 0,1 1,-1 2,2 0,-1 1,1 1,-17 13,36-24,0 1,0 0,0-1,0 1,0 0,0 0,0 0,0 0,0-1,1 1,-1 0,0 1,0-1,1 0,-1 0,1 0,-1 0,1 0,0 1,-1-1,1 0,0 0,0 1,0-1,0 0,0 0,0 1,0-1,0 0,0 0,1 1,-1-1,1 0,-1 0,1 0,-1 0,1 0,-1 1,1-1,0 0,0 0,-1-1,1 1,0 0,0 0,0 0,0 0,0-1,0 1,0 0,1-1,67 27,-59-24,6 1,0 1,0 1,0 1,0 0,-1 1,-1 1,11 7,-22-13,0-1,0 1,0 0,0 0,0 0,-1 0,1 0,-1 1,0-1,0 1,0 0,0-1,-1 1,1 0,-1 0,0 0,0 0,-1 0,1 1,-1-1,0 0,0 0,0 0,-1 0,1 0,-1 0,0 0,0 0,-1 0,1 0,-1 0,0 0,0-1,0 1,-6 7,-1-1,0-1,-1 1,0-2,0 1,-1-1,0-1,0 0,-1 0,0-2,0 1,0-1,-1-1,0 0,0-1,0 0,0-1,0-1,0 0,-1 0,1-2,0 0,-1 0,-3-2,16 4,-1-1,0 0,1 1,-1-1,0 0,1 0,-1 0,0-1,1 1,-1 0,0 0,1-1,-1 1,0-1,1 0,-1 1,1-1,-1 0,1 0,0 0,-1 0,1 0,0 0,0-1,0 1,0 0,-1 0,2-1,-1 1,0-1,0 1,0-1,1 1,-1-1,1 0,-1 1,1-1,0 1,0-1,-1 0,1 0,0 1,0-1,1 0,-1 1,0-1,1 0,-1 1,1-1,-1 1,1-1,0 1,-1-1,1 1,0-1,11-10</inkml:trace>
  <inkml:trace contextRef="#ctx0" brushRef="#br0" timeOffset="215.547">755 262,'-4'34,"-8"15,0 5,1-7</inkml:trace>
</inkml:ink>
</file>

<file path=ppt/ink/ink5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73 621,'-9'12,"1"0,0 0,1 1,0 0,1 0,0 0,1 1,1 0,0 0,1 1,1-1,0 0,1 1,0 0,1-1,2 11,-2-23,1 0,-1 0,1 0,0 0,0 0,0 0,0-1,0 1,0 0,1-1,-1 1,1-1,-1 1,1-1,-1 0,1 1,0-1,-1 0,1 0,0 0,0 0,0-1,0 1,0 0,0-1,0 1,0-1,0 0,0 0,0 0,0 0,0 0,0 0,0-1,0 1,0 0,0-1,0 0,0 1,0-1,1-1,75-45,-71 43,0-2,0 1,-1-1,1 0,-1 0,-1-1,1 0,-1 0,0 0,-1 0,0-1,0 0,-1 0,0 0,0 0,0-1,-1 1,-1-1,0 1,0-1,0 1,-1-1,0 0,-1 1,0-1,0 0,-2-3,0 8,0 1,0-1,0 1,-1 0,1 0,-1 0,0 0,1 0,-2 1,1 0,0 0,0 0,-1 0,1 1,-1-1,1 1,-1 0,1 1,-1-1,0 1,1 0,-1 0,0 0,0 1,1-1,-1 1,1 1,-4 0,-11 5</inkml:trace>
  <inkml:trace contextRef="#ctx0" brushRef="#br0" timeOffset="616.2">553 141,'-57'224,"30"-48,-1-9,9-93,26-68,10-26,-14 16,13-16,0 0,0 2,2 0,0 0,1 2,1 1,1 0,0 1,0 1,2 2,-1 0,2 1,-1 1,1 1,0 2,11-2,-32 7,0 1,0-1,0 1,0 0,0 0,0 0,0 1,0-1,1 1,-1-1,0 1,-1 0,1 0,0 1,0-1,0 0,-1 1,1 0,-1-1,1 1,-1 0,1 1,-1-1,0 0,0 0,0 1,-1 0,1-1,-1 1,1 0,-1-1,0 1,0 0,0 0,0 0,0 0,-1 0,0 0,1 0,-1 1,0-1,-1 0,1 0,-1 2,0 5,0 0,-1 1,-1-1,0 0,0 0,-1 0,0-1,0 0,-1 1,-1-1,1-1,-2 1,1-1,-1 0,0-1,-1 1,1-1,-2-1,1 0,-1 1,-6 3,-1 0,0-1,-1-1,0 0,0-1,-1-1,1-1,-1 0,0-2,-1 0,1 0,14-2,1-1,-1 1,0 0,1-1,-1 0,0 0,1 0,-1 0,0 0,1-1,-1 0,1 1,-1-1,1-1,-1 1,1-1,-1 1,1-1,0 0,0 0,0 0,0 0,0-1,1 1,-1-1,1 0,0 0,-1 0,1 0,0 0,1 0,-1 0,1-1,-1 1,1-1,0 1,0-1,0 1,1-1,0 0,-1 1,1-4,5-15</inkml:trace>
  <inkml:trace contextRef="#ctx0" brushRef="#br0" timeOffset="965.85">1174 0,'-28'418,"23"-370,-2-1,-2 1,-2-1,-11 30,7-26,9-14,6-37,0 1,0-1,0 1,0-1,0 1,0-1,0 1,0-1,0 1,0-1,0 1,0-1,1 1,-1-1,0 1,0-1,1 1,-1-1,0 0,1 1,-1-1,0 0,1 1,-1-1,0 1,1-1,-1 0,1 0,-1 1,1-1,-1 0,0 0,1 0,-1 1,1-1,-1 0,1 0,-1 0,1 0,-1 0,1 0,-1 0,1 0,-1 0,1 0,-1 0,1-1,-1 1,1 0,-1 0,1 0,-1-1,1 1,-1 0,1 0,-1-1,0 1,1 0,-1-1,0 1,1-1,-1 1,0 0,1-1,-1 1,0-1,16-14,-1-3</inkml:trace>
  <inkml:trace contextRef="#ctx0" brushRef="#br0" timeOffset="1363.822">1287 621,'11'8,"1"-1,0-1,0 0,1-1,0 0,0 0,0-2,0 1,1-2,-1 0,1-1,0 0,-1-1,1 0,0-1,-1-1,8-1,-14 1,0-1,0 0,0 0,-1-1,1 1,-1-1,1-1,-1 1,-1-1,1 0,-1-1,0 1,0-1,0 0,-1 0,0-1,0 1,-1-1,0 0,0 0,0 0,-1 0,0 0,0-1,-1 1,0-1,0-3,-1 8,0 1,0 0,0-1,0 1,0 0,0-1,-1 1,1 0,-1 0,0 0,1-1,-1 1,0 0,0 0,-1 0,1 0,0 0,-1 1,1-1,-1 0,1 0,-1 1,0-1,0 1,0 0,0 0,0-1,0 1,0 0,0 1,0-1,0 0,0 1,-1-1,1 1,-2-1,-84 14,76-9,0 0,0 2,1-1,0 2,0-1,0 1,1 1,0 0,0 1,1 0,1 0,-1 1,1 0,1 0,0 1,0 0,1 0,0 0,1 1,1 0,0 0,0 1,1-1,1 1,0-1,1 1,0 0,1 0,0-1,1 1,1 5,0-14,0 1,0 0,0 0,1-1,0 0,0 1,0-1,0 0,1-1,-1 1,1 0,0-1,0 0,0 0,1 0,-1-1,1 1,-1-1,1 0,0 0,0-1,0 1,0-1,0 0,8 1,0 0,1 0,-1-1,0-1,0 0,1-1,-1-1,12-2,60-23,-60 18</inkml:trace>
  <inkml:trace contextRef="#ctx0" brushRef="#br0" timeOffset="1916.827">1822 762,'45'-28,"138"-165,-181 191,0 0,0-1,0 1,0 0,0 0,1 1,-1-1,1 0,-1 1,1-1,-1 1,1 0,0 0,0 0,0 0,0 1,0-1,0 1,0 0,0-1,0 1,0 1,0-1,0 0,0 1,-1-1,1 1,0 0,0 0,0 0,-1 0,1 1,0-1,-1 1,1 0,-1 0,0-1,1 1,1 3,10 126,-12-129,0-1,0 1,0 0,0-1,1 1,-1-1,0 0,1 0,-1 0,1 0,-1 0,1 0,0-1,-1 0,1 1,0-1,-1 0,1 0,0 0,-1 0,1-1,-1 1,1-1,0 0,-1 1,1-1,-1 0,1-1,-1 1,0 0,0-1,1 1,-1-1,0 0,0 1,-1-1,1 0,1-2,4 0,170-107,-174 110,0 0,1 0,-1 1,0-1,1 0,-1 1,0 0,1 0,-1 0,1 0,-1 1,0-1,1 1,-1 0,0 0,0 0,1 0,-1 1,0-1,0 1,0 0,-1 0,1 0,0 0,-1 0,1 1,-1-1,0 1,0 0,0-1,0 1,0 0,-1 0,1 0,-1 0,0 1,0-1,0 0,0 0,-1 1,1-1,-1 2,8 194,-2-181</inkml:trace>
</inkml:ink>
</file>

<file path=ppt/ink/ink5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2 332,'93'-110,"-92"109,0 0,-1 0,1 0,0 0,0 1,0-1,0 0,0 0,0 0,0 1,0-1,0 1,0-1,1 1,-1-1,0 1,0 0,0-1,1 1,-1 0,0 0,0 0,1 0,-1 0,0 0,0 0,1 1,-1-1,0 0,0 1,0-1,0 1,1-1,-1 1,0-1,0 1,0 0,0 0,0-1,0 1,0 0,-1 0,1 0,0 0,0 0,-1 0,1 0,-1 0,1 0,0 1,18 66,-13-3,-2 0,-3 1,-4 22,1 22,1-78,-1 0,-1-1,-2 1,-1-1,-1 0,-9 19,-21 16,36-64,-1 0,1 0,0 0,-1 0,1-1,-1 1,1 0,-1-1,0 0,0 1,1-1,-1 0,0 0,0 0,0 0,0 0,-1 0,1-1,0 1,0-1,0 0,-1 1,1-1,0 0,0 0,-1 0,1-1,0 1,0 0,0-1,-2 0,1-3,0 0,0 0,0 0,0-1,1 1,-1-1,1 0,0 1,1-1,-1 0,1 0,0 0,0 0,0 0,1-1,0 1,0 0,0 0,1 0,0 0,1-5,4-26,3 1,1 0,1 0,2 1,1 0,2 1,1 1,2 1,1 0,1 1,2 2,10-10,-11 10,2 2,0 0,2 2,0 1,2 1,0 1,2 2,0 1,1 1,19-7,-47 22,0 0,0 1,0-1,0 1,1-1,-1 1,0 0,1 0,-1 0,1 1,-1-1,1 1,0 0,-1 0,1 0,-1 1,1-1,-1 1,1 0,-1-1,1 2,-1-1,0 0,0 1,0-1,1 1,-1 0,-1 0,1 0,0 1,0-1,-1 1,0-1,1 1,-1 0,1 14,0 0,0 0,-2 0,0 0,-1 0,-1 1,-1-1,-3 13,4-18,-2-1,1 1,-1-1,-1 0,0 0,-1-1,0 1,-1-1,0 0,0 0,-1-1,0 0,-1 0,0-1,0 1,-1-2,0 1,0-2,-1 1,0-1,0 0,0-1,-1 0,0-1,0 0,-4 0,6 0,0-1,0 0,0-1,0 0,-1 0,1-1,-1-1,1 1,-1-1,1-1,-1 0,1 0,0-1,-1 0,1 0,0-1,0-1,0 1,1-1,0-1,-1 0,1 0,-5-5,10 7,1 1,0-1,-1 0,1 0,1 0,-1 0,0-1,1 1,0 0,0-1,0 1,0-1,0 1,1-1,-1 1,1-1,0 0,0 1,0-1,3-15</inkml:trace>
  <inkml:trace contextRef="#ctx0" brushRef="#br0" timeOffset="581.949">736 502,'95'-40,"-94"39,31-14,0-1,-2-1,0-2,-1-1,0-2,-2 0,-1-2,-1-1,-1-1,-1-1,-2-1,0 0,3-10,2-43,-25 80,-1-1,1 0,-1 0,0 1,0-1,0 0,0 0,0 0,0 1,0-1,-1 0,1 0,-1 1,1-1,-1 0,0 1,1-1,-1 1,0-1,0 1,0-1,0 1,0-1,-1 1,1 0,0 0,-1 0,1 0,-1 0,1 0,-1 0,1 0,-1 0,0 1,1-1,-1 1,0-1,1 1,-1-1,0 1,0 0,0 0,1 0,-2 0,-8 2,0 0,1 0,0 1,0 1,0-1,0 2,0-1,1 1,0 1,0 0,0 0,1 0,-1 1,2 1,-1-1,1 1,0 1,-5 7,10-13,0 0,0 0,0-1,0 2,1-1,-1 0,1 0,-1 0,1 1,0-1,1 1,-1-1,1 1,-1-1,1 1,0-1,0 1,0-1,1 1,-1-1,1 1,0-1,0 0,0 1,1-1,-1 0,1 0,-1 0,1 0,0 0,0 0,1 0,-1-1,1 1,-1-1,1 1,0-1,-1 0,1 0,0 0,1-1,1 2,11 1,0 0,0 0,0-2,0 0,0-1,0-1,1 0,-1-1,7-2,69 1,-90 2,0 0,1 1,-1-1,0 1,1-1,-1 1,0-1,0 1,0 0,0 0,0 0,0 0,0 1,0-1,0 1,0-1,-1 1,1-1,-1 1,1 0,-1 0,0 0,1 0,-1 0,0 0,0 0,0 0,-1 0,1 0,-1 0,1 1,-1-1,1 0,-1 1,0-1,0 0,0 0,-1 1,1-1,0 0,-1 0,0 1,1-1,-1 0,0 0,0 0,0 0,0 0,-1 0,1 0,0 0,-2 1,-115 131,117-133,0 0,0 0,0-1,1 1,-1 0,0 0,0 0,0 0,1 0,-1 0,1 0,-1 0,0 1,1-1,0 0,-1 0,1 0,0 1,0-1,0 0,-1 0,1 1,0-1,1 0,-1 0,0 0,0 1,0-1,1 0,-1 0,1 0,-1 1,1-1,-1 0,1 0,0 0,-1 0,1 0,0 0,0 0,0-1,0 1,0 0,0 0,0-1,0 1,0 0,0-1,0 1,0-1,1 1,-1-1,0 0,0 0,0 1,1-1,-1 0,0 0,1 0,17-3</inkml:trace>
</inkml:ink>
</file>

<file path=ppt/ink/ink5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0,'-11'263,"-24"36,25-153,10-147,0 1,1 0,-1-1,0 1,1-1,-1 1,1 0,-1-1,1 1,-1 0,1 0,-1 0,1-1,-1 1,1 0,-1 0,1 0,0 0,-1 0,1 0,-1 0,1 0,-1 0,1 0,0 0,-1 0,1 0,-1 0,1 1,-1-1,1 0,-1 0,1 1,-1-1,1 0,-1 1,0-1,1 0,-1 1,1-1,-1 1,0-1,1 1,10-45,-3 24</inkml:trace>
  <inkml:trace contextRef="#ctx0" brushRef="#br0" timeOffset="288.489">1 340,'28'0,"30"-5,13-2,0 1,-7-4,-10 0,-9 2,-7 2,-6 2,-4 2,-1 1,0 1,-6 0</inkml:trace>
  <inkml:trace contextRef="#ctx0" brushRef="#br0" timeOffset="704.018">791 340,'-20'54,"13"-39,1 0,0 1,1 0,0 0,2 1,0-1,0 1,2 0,0 0,1-1,1 2,0-15,0 1,0-1,0 0,1 1,-1-1,1 0,0 0,0 0,0 0,0 0,0-1,1 1,-1-1,1 1,0-1,0 0,0 0,0 0,0 0,0-1,0 1,0-1,1 0,-1 0,1 0,-1 0,1-1,-1 1,1-1,-1 0,1 0,-1 0,1-1,-1 1,1-1,-1 0,1 0,-1 0,0 0,1-1,-1 1,0-1,0 0,0 0,0 0,0 0,0-1,10-5,-1-1,1-1,-2 0,0 0,0-1,-1-1,0 0,-1 0,0-1,-1 0,-1 0,0-1,0 0,2-11,-6 21,-1 0,0 0,0 0,0 0,-1-1,1 1,-1-1,0 1,0-1,-1 1,1-1,-1 0,0 1,0-1,-1 1,1-1,-1 0,0 1,0-1,-1 1,1 0,-1-1,0 1,0 0,-1 0,1 0,-1 0,0 1,0-1,0 1,0 0,0-1,-1 1,0 1,1-1,-1 1,0-1,-1 1,-2-1,-1 2,1 1,-1 0,1 1,-1 0,1 0,0 0,0 1,-1 0,1 1,1 0,-1 0,0 0,1 1,-1 0,-2 2,-16 10</inkml:trace>
</inkml:ink>
</file>

<file path=ppt/ink/ink5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1,'-2'0,"1"0,-1 0,1 0,0 0,-1 1,1-1,0 1,-1-1,1 1,0-1,0 1,-1 0,1-1,0 1,0 0,0 0,0 0,0 0,0 0,0 0,0 0,1 1,-1-1,0 0,1 0,-1 0,1 1,-1-1,1 0,-1 1,1-1,0 1,0-1,0 0,0 1,0-1,0 1,0-1,0 0,0 1,1-1,-1 0,1 1,-4 8,-21 171,12-54,-16 79,26-145,20-61,-9-8</inkml:trace>
</inkml:ink>
</file>

<file path=ppt/ink/ink5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0,'0'46,"-1"0,-3-1,-1 0,-3 0,-1 0,-2-1,-7 13,-49 111,65-165,1 0,0 0,0 0,0-1,0 1,1 0,-1 0,1 1,0-1,0 0,0 0,0 0,0 0,1 0,-1 0,1 0,0 0,0 0,0-1,1 3,8 6</inkml:trace>
  <inkml:trace contextRef="#ctx0" brushRef="#br0" timeOffset="367.662">612 86,'-48'50,"2"2,3 3,2 1,-18 34,55-86,1 0,-1 1,1-1,0 1,0 0,0 0,1 0,0 0,0 0,0 1,0-1,1 0,0 1,0-1,1 1,0 0,-1-1,2 1,-1 0,1-1,0 1,0-1,0 1,1-1,0 0,0 1,0-1,1 0,0 0,-1-1,2 1,-1-1,1 1,1 1,7 0,-1-1,1 0,1-1,-1 0,0-1,1 0,0-1,0 0,-1-1,1-1,0 0,0-1,0 0,0-1,-1 0,1-1,1-1,15-5,-2-2,1 0,-2-2,0-1,0-1,-1-2,8-7,-17 10,0 0,-1-1,0-1,-2-1,0 0,0 0,-2-1,0-1,-1 0,-1 0,-1-1,-1 0,0-1,-1-2,-5 19,1 0,-1-1,1 1,-1-1,0 1,-1-1,1 1,-1-1,0 0,0 1,-1-1,1 0,-1 1,0-1,0 1,-1-1,1 1,-1 0,0 0,0-1,0 1,-1 0,0 1,1-1,-1 0,-1 1,1 0,0 0,-1 0,1 0,-1 0,0 1,0-1,0 1,0 0,-1 0,0 0,-8 0,1-1,-1 2,1-1,-1 2,1 0,-1 0,1 1,-1 1,1 0,-1 1,1 0,0 0,0 2,1-1,-1 2,-3 2,-18 9</inkml:trace>
</inkml:ink>
</file>

<file path=ppt/ink/ink5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57,'-201'28,"198"-29,0 1,0 0,0 1,0-1,0 0,0 1,1 0,-1-1,0 1,0 0,1 0,-1 1,0-1,1 1,-1-1,1 1,0 0,-1 0,1 0,0 0,0 0,0 0,1 1,-1-1,0 1,1-1,0 1,-1 0,1-1,0 1,1 0,-1 0,0 0,1 0,-1 0,1-1,0 1,0 0,0 0,1 0,0 3,4 2,1 0,1 0,-1-1,1 0,1 0,-1-1,1 0,0 0,0-1,1 0,0 0,0-1,0 0,1 0,61 36,-64-35,0 0,-1 0,0 1,0 0,0 0,-1 0,0 1,0 0,-1 0,0 0,0 1,0-1,-1 1,-1 0,1 0,-1 0,0 0,-1 0,0 0,0 0,-1 1,0-1,0 0,-1 1,0-1,-1 0,1 0,-2 0,1 0,-1 0,0 0,-1-1,0 0,0 1,0-1,-1-1,0 1,-1-1,1 0,-6 5,1-3,0 0,-1 0,0-1,0-1,-1 0,0 0,0-1,0-1,0 0,-1-1,0 0,1-1,-1 0,-7 0,17-3,0 1,1 0,-1-1,1 1,-1-1,0 0,1 1,-1-1,1-1,0 1,-1 0,1 0,0-1,0 0,0 1,0-1,0 0,0 0,0 0,0 0,1 0,-1 0,1-1,0 1,0 0,0-1,0 1,0-1,0 0,0 1,-3-18</inkml:trace>
  <inkml:trace contextRef="#ctx0" brushRef="#br0" timeOffset="280.063">257 1,'19'0,"21"0,8 0,1 0,-3 0,-4 0,-6 0,-3 0,-2 0,-7 5,-8 1</inkml:trace>
  <inkml:trace contextRef="#ctx0" brushRef="#br0" timeOffset="646.713">681 481,'-10'29,"-3"14,1 4,2-5</inkml:trace>
</inkml:ink>
</file>

<file path=ppt/ink/ink5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15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30,'-69'114,"39"-74,-144 148,0-14,160-164</inkml:trace>
  <inkml:trace contextRef="#ctx0" brushRef="#br0" timeOffset="417.639">38 1,'111'99,"-43"-48,-29-24,-2 1,-1 3,-1 1,-2 1,3 6,51 81,-45-34,-35-66</inkml:trace>
</inkml:ink>
</file>

<file path=ppt/ink/ink5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0,'49'33,"-33"-23,1 0,-1 2,-1 0,0 0,-1 2,0-1,-1 2,-1 0,6 9,101 161,-63-121,-45-51</inkml:trace>
</inkml:ink>
</file>

<file path=ppt/ink/ink5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67,'-25'5,"2"1,-1 1,1 1,0 0,0 2,1 1,1 1,0 1,0 0,1 2,-8 7,17-12,-1 1,2 0,-1 1,2 0,-1 0,2 1,-1 0,2 1,0 0,1 0,0 0,1 1,0-1,2 2,-1-1,2 0,0 0,1 1,1-1,0 1,1-1,1 5,-2-15,0-1,0 0,1 1,0-1,0 0,0 1,0-1,1 0,-1 0,1 0,0 0,1 0,-1-1,0 1,1 0,0-1,0 0,0 0,0 0,1 0,-1 0,1-1,-1 1,1-1,0 0,0 0,0-1,0 1,1-1,-1 0,0 0,1 0,-1 0,0-1,1 0,-1 0,0 0,1 0,-1-1,1 0,-1 0,0 0,0 0,0-1,1 1,9-8,1 0,-1-1,-1-1,0 0,-1-1,0 0,0-1,-1 0,7-13,4-1,29-43,-3-2,-3-2,-3-2,7-24,-5 31,-43 70,0-1,1 1,-1 0,0 0,0 0,0 0,1 0,-1 0,0 0,0 0,0 0,0 0,-1 0,1 1,0-1,0 0,-1 1,1-1,-1 0,1 1,-1-1,0 1,0-1,1 1,-1-1,0 1,0-1,0 1,0-1,-1 0,1 1,0 0,0 0,4 54,-4-30,0 0,2 1,1-1,1 0,1 0,1-1,1 0,2 0,0 0,2-1,0-1,2 0,0 0,2-1,6 6,-8-13,-2-2</inkml:trace>
</inkml:ink>
</file>

<file path=ppt/ink/ink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9:38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0 648,'106'-26,"-1"-5,-2-5,37-21,-100 42,-1-1,-1-2,0-1,-2-2,0-2,-1-1,-2-2,-1-1,11-13,-38 36,0-1,-1 1,1-2,-1 1,0 0,-1-1,1 1,-1-1,0 0,0 0,-1-1,0 1,0 0,-1-1,1 1,-2-1,1 0,0 1,-1-1,-1 1,1-1,-1 0,0 1,0-1,-1 1,0-1,0 1,-1 0,1 0,-1 0,-1 0,1 0,-1 1,0 0,0-1,0 2,-1-1,0 0,-4-2,-6 1,0 0,-1 1,0 0,0 2,-1 0,1 1,-1 0,1 1,-1 1,1 1,-1 0,1 2,-1-1,1 2,0 0,0 1,1 1,-2 1,-17 6,1 2,1 1,0 1,1 2,1 1,1 1,1 2,1 1,1 1,-9 13,19-21,1 2,1 0,0 0,2 2,0-1,2 1,0 1,1 0,2 0,0 1,1 0,1 0,1 1,2-1,0 1,1 8,3-17,-1 1,2-1,0 0,1 0,1 0,0-1,0 1,2-1,0-1,0 1,2-1,-1 0,2-1,-1 0,2-1,0 0,0 0,1-1,0-1,0 0,1 0,14 5,30 15,2-3,0-2,2-4,1-1,0-4,1-2,21-1,-39-5</inkml:trace>
</inkml:ink>
</file>

<file path=ppt/ink/ink5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0,'-15'38,"-9"33,0 8,3-4,5-10,6-12,5-9,2-8,3-5,-4-8,-2-8</inkml:trace>
</inkml:ink>
</file>

<file path=ppt/ink/ink5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1,'34'33,"29"22,6 5,-6-7,-8-8,-9-12,-7-6,-5-3,-4-6,-7-1,-3-3,0 0,2-2,2 2,1-1,-3 1,-6-1</inkml:trace>
</inkml:ink>
</file>

<file path=ppt/ink/ink5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3,5-6,2-6,-1-11</inkml:trace>
</inkml:ink>
</file>

<file path=ppt/ink/ink5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1,'-63'44,"43"-32,0 2,1 0,1 1,0 1,1 0,0 1,-10 16,26-32,0 0,0 0,0 0,1 0,-1 1,0-1,1 0,-1 1,0-1,1 0,0 1,-1-1,1 0,0 1,0-1,0 1,0-1,0 1,0-1,0 1,0-1,0 0,1 1,-1-1,1 1,-1-1,1 0,-1 1,1-1,0 0,0 0,0 0,-1 1,1-1,0 0,0 0,1 0,-1 0,0-1,0 1,0 0,1 0,-1-1,0 1,1 0,70 16,-60-15,-4-2,-1 0,1 1,0 0,0 0,0 1,0 0,-1 0,1 1,-1 0,0 0,0 1,0 0,0 0,0 0,-1 1,0 0,0 1,0-1,-1 1,0 0,0 0,0 1,-1 0,0-1,0 1,-1 1,0-1,0 0,2 9,-5-7,0 1,-1 0,0-1,0 1,-1-1,0 1,-1-1,0 0,-1 0,1 0,-2 0,1 0,-1-1,-1 0,1 0,-2-1,1 1,-1-1,0 0,0-1,0 0,-1 0,0-1,-1 0,1 0,-1-1,0 0,0 0,0-1,-6 1,-10 1</inkml:trace>
</inkml:ink>
</file>

<file path=ppt/ink/ink5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140 567,'-15'16,"0"0,1 2,1 0,1 0,0 2,2-1,0 1,1 0,1 1,1 0,-3 14,9-33,1 0,-1 0,0 0,1 0,-1 0,1 0,0 0,-1 0,1 0,0 0,1 0,-1 1,0-1,0 0,1 0,-1 0,1 0,0 0,0 0,0 0,0 0,0-1,0 1,0 0,0-1,1 1,-1 0,1-1,-1 0,1 1,0-1,-1 0,1 0,0 0,0 0,0 0,0 0,0 0,0-1,0 1,0-1,0 1,0-1,0 0,2 0,8-3,-1-1,0 0,0-1,0 0,-1 0,1-1,-1-1,-1 0,1 0,-1-1,-1 0,1 0,-2-1,1 0,-1-1,0 0,-1 0,0 0,-1-1,0 0,0 0,-1 0,-1 0,0-1,0 1,-2-1,1 0,-1-7,1 12,-1 0,0 0,0 0,-1 0,0 0,0 0,-1 0,0 0,0-1,-1 2,0-1,0 0,0 0,-1 0,0 1,0 0,-1-1,1 1,-1 1,-1-1,1 0,-1 1,0 0,0 0,-1 1,0-1,1 1,-1 0,-1 1,1-1,-2 1,-15 4,31 9,2-10,0-1,0 0,-1 0,1-1,0 0,-1-1,0 0,1 0,-1-1,-1 0,1-1,-1 0,1-1,-1 1,-1-1,1-1,-1 0,0 0,-1 0,0-1,0 1,1-3,-1 3,17-19,-2-2,-1 0,-1-1,-2-1,0 0,9-29,14-43,-19 129,158 461,-158-415,7 20,-5 1,-3 2,-5 0,-3 5,-12-58,-1-1,-3 1,-1 0,-3-1,-1 0,-3 5,10-41,-29 76,30-80,0 0,0 0,-1-1,1 1,0 0,0 0,-1 0,1-1,-1 1,0-1,0 0,1 1,-1-1,0 0,0 0,0 0,0 0,0 0,0 0,0-1,-1 1,1-1,0 0,0 1,0-1,-1 0,1 0,0 0,0-1,0 1,-1 0,1-1,0 0,0 1,-2-2,-2-3,1-1,-1 0,1 0,0 0,0 0,1-1,0 0,0 0,0 0,1 0,0-1,1 1,0-1,0 0,0 0,1 0,0 0,1 0,0 0,0 0,1 0,-1 0,2-3,-2 0,-2-19,2 0,0 0,2 0,2 0,0 0,2 1,1-1,2 1,1 1,1 0,1 0,1 1,2 1,11-17,-4 15,-15 16,1 1,0-1,1 1,0 1,0 0,2 0,-1 1,1 0,0 1,1 1,0-1,0 2,9-4,33 14,-30 7</inkml:trace>
</inkml:ink>
</file>

<file path=ppt/ink/ink5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2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0 247,'27'74,"43"193,-63-222,-23-62,6-13,3-1,0 0,2 0,1 0,1-1,2 0,1 1,5-28,-5 43,0-1,2 0,0 1,1 0,0-1,2 1,0 1,0-1,2 1,0 0,0 0,2 1,0 0,0 0,1 1,1 0,0 1,1 0,0 1,-9 9,0 0,0 1,0-1,0 1,0 0,1 0,-1 0,0 0,0 0,1 1,-1-1,1 1,-1 0,0 0,1 1,-1-1,1 1,-1-1,0 1,1 0,-1 0,0 0,0 1,0-1,0 1,0 0,0 0,-1 0,1 0,0 0,-1 1,0-1,2 2,62 96,-27 21,-37-99</inkml:trace>
</inkml:ink>
</file>

<file path=ppt/ink/ink5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49,'-13'28,"1"1,2 0,1 1,1 0,1 0,1 1,1 12,5-40,0-1,-1 0,1 1,1-1,-1 1,0-1,0 1,1-1,-1 1,1-1,0 0,0 1,0-1,0 0,0 0,1 1,-1-1,0 0,1 0,0-1,-1 1,1 0,0 0,0-1,0 1,0-1,0 0,0 0,1 0,-1 0,0 0,1 0,-1 0,0-1,1 1,-1-1,1 0,-1 1,1-1,-1 0,1-1,-1 1,1 0,-1-1,1 1,-1-1,0 0,1 0,-1 0,0 0,0 0,0 0,0-1,0 1,0-1,0 1,0-1,1-1,6-6,-1-1,1 0,-1 0,-1-1,0 0,-1 0,0-1,0 0,-1 0,-1 0,0-1,-1 1,0-1,-1 0,-1 0,0 0,0 0,-1 0,-1 0,0 0,-2-7,2 16,1 0,-1 0,0 0,-1 0,1 0,-1 0,1 0,-1 1,0-1,-1 0,1 1,-1 0,1 0,-1-1,0 2,-2-3,-13-8</inkml:trace>
</inkml:ink>
</file>

<file path=ppt/ink/ink5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1,'-2'1,"1"0,0 1,0-1,-1 1,1-1,0 1,1-1,-1 1,0 0,0-1,1 1,-1 0,1 0,-1 0,1-1,0 1,0 0,0 0,0 0,0 0,0-1,0 1,1 0,-1 0,0 0,2 1,-2 1,48 252,1 30,-37-232,-9-45,-1 0,0 0,0 0,0 0,-1 1,-1-1,0 0,0 1,-1-1,0 0,0 2,-9 5,-1-4</inkml:trace>
</inkml:ink>
</file>

<file path=ppt/ink/ink5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1 161,'43'-10,"38"-8,11 0,-7-3,-7 3,-12 4,-13-1,-6 3,-6-1,-5 1,-8 3</inkml:trace>
</inkml:ink>
</file>

<file path=ppt/ink/ink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9:37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0 716,'59'1001,"-60"-940,-3 0,-3-1,-13 59,20-77,6-31</inkml:trace>
  <inkml:trace contextRef="#ctx0" brushRef="#br0" timeOffset="707.454">988 1253,'-72'52,"3"3,2 2,3 4,2 3,3 2,-32 49,83-105,1 1,0 0,1 0,0 1,1-1,1 1,-1 0,2 1,0-1,0 1,1-1,1 1,0 0,1 6,0-16,0-1,1 1,-1-1,1 1,0-1,0 1,0-1,0 0,0 1,0-1,1 0,-1 0,1 0,-1 0,1 0,0 0,0-1,0 1,0 0,0-1,0 0,0 1,0-1,1 0,-1 0,0 0,1-1,-1 1,1 0,-1-1,1 0,-1 1,1-1,-1 0,1 0,0-1,-1 1,1 0,0-1,98-31,-42-5,-2-2,-2-3,-2-2,-2-2,-2-2,-2-3,29-41,-76 92,99-135,-99 135,0 0,0 1,1-1,-1 0,0 0,0 1,1-1,-1 0,0 0,1 0,-1 0,0 1,0-1,1 0,-1 0,0 0,1 0,-1 0,1 0,-1 0,0 0,1 0,-1 0,0 0,1 0,-1 0,0 0,1 0,-1 0,0 0,1 0,-1 0,0-1,1 1,-1 0,0 0,1 0,-1-1,0 1,0 0,1 0,-1-1,0 1,0 0,0-1,-8 42,7-36,-8 28,4-22,1 1,0-1,0 1,1-1,1 1,0 0,1 0,0 0,0 0,1 0,1 0,0 0,1 0,0 0,1 0,0 0,1-1,0 0,1 0,1 0,-1 0,1-1,8 10,-8-14,0-1,0 0,1 0,0 0,0-1,0 0,0-1,1 1,-1-1,1-1,0 1,0-2,0 1,0-1,0 0,0 0,0-1,0 0,1-1,-1 0,0 0,0-1,0 0,0 0,-1 0,1-1,-1-1,1 1,-1-1,4-3,23-18,0-1,-2-1,-1-2,-1-1,-2-1,-1-2,-1-1,-2-1,-2 0,8-19,5-17,-4-2,-2-1,-4-1,-3-1,-3-1,-4-1,-3 0,-4-1,-2-40,0 55,2-30,-4 0,-4 0,-11-83,-11 87,22 89,0 1,0-1,0 1,0-1,-1 1,1-1,0 1,0 0,-1-1,1 1,0-1,-1 1,1 0,0-1,-1 1,1-1,-1 1,1 0,0 0,-1-1,1 1,-1 0,1 0,-1 0,1-1,-1 1,1 0,-1 0,1 0,-1 0,1 0,-1 0,1 0,-1 0,1 0,-1 0,1 0,-1 1,1-1,-1 0,1 0,-1 0,1 1,-1-1,1 0,0 0,-1 1,1-1,-1 0,1 1,0-1,-1 1,1-1,0 0,0 1,-1-1,1 1,0-1,0 1,0-1,-1 1,1-1,0 1,0-1,0 1,0-1,0 1,-11 38,11-38,-17 130,7 1,5 0,6 1,6-1,5 0,23 95,-28-170,3-1,1 0,4 0,1-2,3 0,10 17,-5-34,-23-37,-1-1,1 1,0 0,-1-1,1 1,0-1,-1 1,1-1,0 1,-1-1,1 1,-1-1,1 0,-1 1,0-1,1 0,-1 1,0-1,1 0,-1 0,0 1,0-1,1 0,-1 0,0 1,0-1,0 0,0 0,0 0,0 1,0-1,-1 0,1 0,0 0,0 1,-1-1,1 0,0 0,-1 1,1-1,-1 0,-21-81,12 55</inkml:trace>
  <inkml:trace contextRef="#ctx0" brushRef="#br0" timeOffset="952.516">1185 943,'48'-20,"50"-15,17-7,-1 4,-5 3,-13 4,-11 6,-12 8,-9 1,-4 4,-9 4,-8 4,-7 1,-4 2,-3 2,-6-1</inkml:trace>
</inkml:ink>
</file>

<file path=ppt/ink/ink5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7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368 643,'-126'48,"99"-34,26-13,-16 5,-1 2,2 0,-1 1,1 1,1 1,0 0,0 0,1 2,1 0,0 0,1 1,0 1,-2 5,13-18,0-1,0 1,1-1,-1 1,0-1,1 1,0-1,-1 1,1-1,0 1,0 0,0-1,0 1,0-1,0 1,0 0,1-1,-1 1,0-1,1 1,0-1,-1 1,1-1,0 1,0-1,-1 0,1 1,0-1,0 0,1 0,-1 0,0 0,0 0,0 0,1 0,-1 0,1 0,-1 0,1-1,-1 1,1-1,-1 1,2-1,71 7,-51-13,0 0,0-2,0 0,-1-2,-1 0,0-2,0 0,-1-1,-1-1,0-1,-1-1,-1 0,3-4,-17 17,59-55,-60 59,0-1,0 0,1 1,-1-1,0 1,0 0,0 0,0 0,0 0,0 0,0 0,0 0,0 1,-1-1,1 1,0-1,-1 1,0 0,1 0,-1-1,0 1,0 0,0 0,0 0,0 0,0 1,0-1,-1 0,1 0,-1 0,0 1,1-1,-1 0,0 2,4 8,-3-7,0 0,1 0,-1 0,1 0,1 0,-1-1,1 1,-1-1,1 1,1-1,-1 0,0 0,1-1,0 1,0-1,0 0,0 0,1 0,-1 0,1-1,0 1,0-1,0-1,0 1,0-1,0 1,0-2,0 1,0 0,1-1,-1 0,0 0,0-1,2 0,2-3,0-1,0-1,-1 1,1-2,-1 1,-1-1,1 0,-1-1,0 0,-1 0,0 0,0-1,-1 0,0 0,0 0,-1 0,-1-1,1 0,-1 0,1-9,4-3,9-38,-3 0,-2-1,-3-1,-3 0,-2 0,-3 0,-5-37,3 38,1 57,1 1,0 0,-1 0,0 0,1 0,-1 0,0 0,0 0,-1-1,1 1,-1 0,1 0,-1 0,0 1,0-1,-1 0,1 0,0 0,-1 1,0-1,1 1,-1-1,0 1,0 0,-1-1,1 1,0 0,-2 0,0 4,1 0,0 0,-1 1,1 0,1-1,-1 1,0 0,1 0,-1 1,1-1,0 1,0-1,0 1,1-1,-1 1,1 0,0 0,0 0,0 0,0 1,-2 18,0 1,2-1,1 1,0-1,2 1,1-1,0 1,2-1,1 0,0-1,2 1,1-1,0-1,2 0,8 13,9 21,-15-32,0 0,-2 1,-1 0,0 0,-2 1,-1 1,-1-1,-2 1,1 8,-5-15,0-7</inkml:trace>
</inkml:ink>
</file>

<file path=ppt/ink/ink5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0 196,'44'-14,"37"-15,16-2,-5 0,-13 4,-15 8,-13 6,-12 6,-11-1,-6 1,-2 2,-5 1</inkml:trace>
</inkml:ink>
</file>

<file path=ppt/ink/ink5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0,'14'34,"5"11</inkml:trace>
</inkml:ink>
</file>

<file path=ppt/ink/ink5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1,'-5'14,"0"0,1 1,1-1,0 1,0 0,2 0,0 0,1 0,0 0,1 0,1 0,0 0,1-1,1 1,0-1,1 1,1-1,-4-11,-1 0,1 0,0-1,0 1,0-1,0 1,1-1,-1 0,1 0,-1 0,1 0,0-1,0 1,0-1,0 1,0-1,0 0,0 0,0 0,0-1,0 1,1-1,-1 0,0 0,0 0,0 0,1 0,-1-1,0 1,0-1,0 0,0 0,0 0,0-1,0 1,0-1,0 1,0-1,-1 0,1 0,-1 0,1-1,-1 1,0 0,0-1,0 0,0 1,0-2,6-6,-1-1,0 1,0-1,-1-1,-1 1,1-1,-2 0,0 0,-1-1,1-3,-3 12,0 0,0 0,0-1,-1 1,0 0,1 0,-2 0,1 0,0-1,-1 1,0 0,0 0,0 0,0 0,-1 0,0 0,1 1,-1-1,-1 0,1 1,0-1,-1 1,0 0,0 0,0 0,0 0,0 1,-1-1,1 1,-1 0,1 0,-4-1,-17-3,1 6</inkml:trace>
</inkml:ink>
</file>

<file path=ppt/ink/ink5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0 374,'133'-234,"-133"233,0 0,1 0,-1 0,0 0,1 0,-1 0,0 1,1-1,-1 0,1 0,-1 1,1-1,0 0,-1 1,1-1,0 0,-1 1,1-1,0 1,0-1,-1 1,1 0,0-1,0 1,0 0,0-1,-1 1,1 0,0 0,0 0,0 0,0 0,0 0,0 0,0 0,0 0,-1 0,1 0,0 1,0-1,0 0,0 1,0-1,-1 1,1-1,0 1,0-1,0 1,28 41,-20-27,-6-10,0 1,0-1,0 0,1 0,0-1,0 1,0-1,0 0,1 0,0 0,0 0,0-1,0 0,0 0,1 0,-1-1,1 0,-1 0,1 0,0-1,0 0,0 0,0 0,0-1,0 0,0 0,0 0,0-1,5-1,-3 0,0 0,0-1,-1 0,0 0,1-1,-1 0,-1 0,1 0,0-1,-1 0,0-1,0 1,-1-1,0 0,0 0,0-1,-1 0,0 0,0 0,0 0,-1 0,0-1,-1 1,2-5,19-92,-17 85</inkml:trace>
</inkml:ink>
</file>

<file path=ppt/ink/ink5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8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30,'-12'-23,"8"16,14 16,108 143,31-7,-67-75,-51-7,-27-53,0 0,1 0,-1 0,2-1,0 0,0 0,0 0,1-1,1 1,6 4,-1-7,-3-5</inkml:trace>
</inkml:ink>
</file>

<file path=ppt/ink/ink5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2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435 543,'-71'-67,"-39"-83,4 2,-29-16,126 155,6 5</inkml:trace>
</inkml:ink>
</file>

<file path=ppt/ink/ink5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0 857,'586'-479,"-519"422,-34 26,2 2,0 1,2 1,1 3,1 1,0 1,11-1,-49 22,1 0,-1 0,1 1,0-1,-1 1,1-1,-1 1,1-1,0 1,-1 0,1 0,0-1,0 1,-1 1,1-1,0 0,-1 0,1 1,0-1,-1 1,1-1,-1 1,1 0,0-1,-1 1,0 0,1 0,-1 0,1 0,-1 0,0 1,0-1,0 0,0 1,0-1,0 0,0 1,0-1,0 1,-1-1,1 1,-1 0,1-1,-1 1,0 0,1-1,-1 1,0 1,-2 11,0-1,0 0,-1 0,-1-1,0 1,-1-1,0 1,-1-2,0 1,-1-1,0 1,-5 3,-19 37,7-9,1-2,2 0,1 1,3 1,-2 9,17-50,1 1,-1 1,0-1,1 0,0 0,-1 0,1 1,0-1,1 1,-1-1,1 1,-1-1,1 1,0-1,1 1,-1-1,0 1,1-1,0 1,0-1,0 0,0 1,1-1,-1 0,1 0,0 0,-1 0,2 0,-1 0,0-1,0 1,1-1,0 1,-1-1,1 0,0 0,0 0,0 0,0-1,0 1,1-1,1 1,9-2,-1-1,0 0,1-1,-1-1,0 0,0 0,-1-1,1-1,-1 0,0-1,0 0,-1-1,1 0,9-9,2 1,444-324,-247 195,-96 67,-115 65,-35 8,9 3,-3-4,0-1,1-1,-1 0,2-1,-1-2,1 0,-8-6,-14-1,39 17,1-1,-1 1,0 0,0 0,1 0,-1 0,0-1,0 1,1 0,-1 1,0-1,0 0,1 0,-1 0,0 0,0 1,1-1,-1 0,0 0,1 1,-1-1,0 1,1-1,-1 1,0-1,1 1,-1-1,1 1,-1-1,1 1,-1 0,1-1,0 1,-1 0,1-1,0 1,-1 0,1 0,0-1,0 1,0 0,0 0,0-1,0 1,0 0,0 0,0-1,0 1,0 0,0 0,0-1,1 1,-1 0,0 0,9 46,3-1,1 0,2-1,11 21,12 38,-6 24,-20-119,-6-37,-3 14,30-99,-26 95</inkml:trace>
  <inkml:trace contextRef="#ctx0" brushRef="#br0" timeOffset="20842.432">1834 378,'5'0,"1"-5,0-6,4-1,0-4,-2-4,-2-3,3 2,0 1,-2-3,-2-1,-7 4,-2 9,-2 7</inkml:trace>
</inkml:ink>
</file>

<file path=ppt/ink/ink5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6:22.60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2147 1139,'-1'1,"-1"0,1 0,0 0,0 1,0-1,0 0,0 1,0-1,1 0,-1 1,0-1,1 1,-1-1,1 1,-1 0,1-1,0 1,0-1,0 1,0 0,0-1,0 1,0-1,0 1,1 0,-1-1,0 1,1-1,0 1,-1-1,1 2,1 5,2 22,-2 1,0 0,-2 0,-2 0,0 0,-5 11,-22 304,17-218,5 0,8 80,0-87,32 213,-10-160,8 189,-5 9,-26 606,0-472,-28-210,17-157,1-74,3 0,3 0,3 1,4 33,-1 21,-19 105,9-180,15-60,-1-3</inkml:trace>
  <inkml:trace contextRef="#ctx0" brushRef="#br0" timeOffset="6388.036">1809 4752,'310'29,"-109"-2,-115-28,109 13,-135-3,2-2,-1-3,1-2,35-5,12 1,766 2,-705-28,281 27,-310 13,-80-3,0-2,0-3,0-2,38-5,10 1,172 1,-258-3,-5-2</inkml:trace>
  <inkml:trace contextRef="#ctx0" brushRef="#br0" timeOffset="66802.805">2147 1590,'-1'0,"1"1,-1-1,0 0,0 0,1 1,-1-1,0 0,1 1,-1-1,1 0,-1 1,1-1,-1 1,1-1,-1 1,1 0,-1-1,1 1,-1-1,1 1,0 0,-1-1,1 1,0 0,0-1,0 1,-1 0,1 0,0-1,0 1,0 0,0-1,0 1,0 0,0 0,1-1,-1 1,0 0,0-1,0 1,1 0,-1-1,0 1,1 0,-1-1,1 1,-1-1,1 1,-1 0,1-1,-1 1,1-1,-1 0,1 1,11 4,0 0,0 0,0-2,0 1,1-2,-1 1,1-2,-1 0,1 0,0-1,0-1,12-1,120-26,-120 26,-1 2,1 1,-1 1,0 1,0 1,10 3,5 0,1-2,0-2,0-1,0-3,6-1,37 0,735 2,-648 28,195-27,-222 26,-71-26,-60-1</inkml:trace>
  <inkml:trace contextRef="#ctx0" brushRef="#br0" timeOffset="69618.303">4688 4836,'17'-121,"-10"76,-2-1,-2 0,-2 0,-4-37,0-11,3-668,29 592,-29-197,-29 197,2 2,-2-2,12-10,10 138,3 0,1 0,2-1,3-33,0-7,-2-284,-5 317,-1 32</inkml:trace>
  <inkml:trace contextRef="#ctx0" brushRef="#br0" timeOffset="72818.178">4942 4836,'33'-12,"-32"-14,18-132,-32 30,6 90,2-1,1 0,3 0,1 0,2-13,0-29,-18-43,9 84,2 0,2-1,2 0,1 1,3-2,-1-41,-2-369,-29 282,29-281,0 56,-27 225,14 42,-16-70,1 1,-11 49,36 139</inkml:trace>
  <inkml:trace contextRef="#ctx0" brushRef="#br0" timeOffset="75492.025">2119 1393,'397'0,"-227"27,-2-43,-110 9,-1 1,2 4,-1 1,3 4,42-1,1195-2,-1230 16,-56-4</inkml:trace>
  <inkml:trace contextRef="#ctx0" brushRef="#br0" timeOffset="77188.745">4602 1676,'5'0,"2"-5,-6-2,-2-4,-7 0,-6 1,-1 8,-2 4,1 1</inkml:trace>
  <inkml:trace contextRef="#ctx0" brushRef="#br0" timeOffset="84625.854">2599 1562,'1'-1,"0"-1,0 0,0 1,0-1,-1 0,1 0,-1 0,1 0,-1 0,0 0,0 0,0 0,0 0,0 0,0 1,0-1,-1 0,1 0,-1 0,1 0,-1 0,0 0,0 1,0-1,0 0,0 1,0-1,0 1,0-1,-1 1,1-1,-1 1,1 0,-1 0,1-1,-1 1,0 1,1-1,-1 0,0 0,0 0,0 1,0-1,0 1,1 0,-1 0,0-1,0 1,0 0,0 1,0-1,0 0,0 0,0 1,0-1,0 1,0 0,-168 58,63-25,177-33,108-28,-97 2,-109 18,-31 10,1 1,0 3,0 3,-26 9,62-14,-56 1,77-7,0 0,1 1,-1-1,1 0,-1 1,0-1,1 0,-1 0,1 0,0 1,-1-1,1 0,0 0,-1 0,1 0,0 0,0 0,0 0,0 0,0 0,0 0,0 0,0 1,0-1,1 0,-1 0,0 0,0 0,1 0,-1 0,1 0,-1 1,1-1,-1 0,1 0,-1 1,1-1,0 0,-1 1,1-1,0 0,0 1,-1-1,1 1,0 0,0-1,0 1,0-1,0 1,0 0,-1 0,1 0,0-1,0 1,0 0,0 0,0 0,0 1,0-1,0 0,0 0,22-12,1 1,0 1,1 1,0 1,1 1,-1 2,1 0,0 2,0 1,2 1,-262 3,359-13,57-24,-35 6,-138 27,1-1,0 1,0 1,-1-1,1 2,0-1,0 1,0 1,0 0,0 1,0-1,-10 0,1 0,-1 0,0 0,0-1,1 1,-1 0,0 0,0 0,0 0,0-1,0 1,0 0,0 0,0 0,0 0,0-1,-1 1,1 0,0 0,-1 0,1-1,0 1,-1 0,1 0,-1-1,1 1,-1 0,1-1,-1 1,0-1,1 1,-1-1,0 1,1-1,-1 1,0-1,0 1,1-1,-1 0,0 0,0 1,0-1,1 0,-2 0,-169 43,220-50,18-1,1 2,1 4,47 5,-12-2,35-1,-443 39,5 6,157-20,202-19,33-11,0-4,-1-4,9-7,19-1,295-53,-451 89,-166 24,-25-8,563-43,-84-24,-246 35,25-5,-36 14,-246 65,217-65,-161 33,196-41,-1 0,0 0,0 0,0 0,0 0,0 1,1-1,-1 0,0 0,0 0,0 0,0 1,0-1,0 0,0 0,0 0,0 0,0 1,0-1,0 0,0 0,0 0,0 0,0 1,0-1,0 0,0 0,0 0,0 1,0-1,0 0,0 0,0 0,0 0,24-1,743-126,-614 104,-147 16,-31 10,-348 89,361-82,44-8,62-6,-1-4,85-19,-59 8,-35 0,-223 41,-15 14,154-36,1 1,-1-1,0 0,0 0,1 1,-1-1,0 0,0 1,1-1,-1 0,0 1,0-1,0 0,0 1,0-1,1 0,-1 1,0-1,0 1,0-1,0 0,0 1,0-1,0 1,0-1,0 0,-1 1,1-1,0 0,0 1,0-1,0 1,0-1,-1 0,1 1,0-1,0 0,-1 0,1 1,0-1,-1 0,1 1,0-1,0 0,-1 0,1 0,-1 1,41 0,296-75,-163 37,-173 37,-1 0,1 0,0 0,0 0,-1 1,1-1,0 0,0 0,-1 1,1-1,0 0,0 0,0 1,0-1,0 0,-1 1,1-1,0 0,0 0,0 1,0-1,0 0,0 1,0-1,0 0,0 1,0-1,0 0,0 1,0-1,0 0,1 0,-1 1,0-1,0 0,0 1,0-1,0 0,1 0,-1 1,0-1,0 0,1 0,-1 0,0 1,0-1,1 0,-1 0,0 0,0 0,1 1,-1-1,0 0,1 0,-1 0,0 0,0 0,1 0,-1 0,0 0,1 0,-1 0,-23 17,-124 64,146-81,1 0,-1 0,1 0,-1 0,0 0,1 0,-1 0,1 0,-1 0,1 0,-1 0,1 1,-1-1,0 0,1 0,-1 0,1 1,-1-1,1 0,0 1,-1-1,1 1,-1-1,1 0,0 1,-1-1,1 1,0-1,-1 1,1-1,0 1,0-1,-1 1,1-1,0 1,0-1,0 1,0 0,0-1,0 1,0-1,0 1,0-1,0 1,0 0,0-1,0 1,0-1,1 1,-1-1,0 1,0-1,1 1,-1-1,0 1,1-1,-1 1,0-1,1 0,37 3,281-74,-319 71,18-5,-18 10,-257 120,251-119,22-3,28-3,-42 0,149-20,-130 21,-25 9,-31 14,-85 33,155-34,-19-13,-2 1</inkml:trace>
  <inkml:trace contextRef="#ctx0" brushRef="#br0" timeOffset="89744.771">4744 1703,'0'1,"-1"-1,1 0,-1 1,1-1,-1 0,1 1,-1-1,1 0,-1 1,1-1,-1 0,0 0,1 0,-1 0,1 0,-1 0,0 0,1 0,-1 0,0 0,1 0,-1 0,1 0,-1 0,0 0,1-1,-1 1,1 0,-1 0,1-1,-1 1,1 0,-1-1,1 1,-1-1,1 1,-1-1,1 1,0-1,-1 1,1-1,0 1,-1-1,1 1,0-1,0 1,0-1,-1 0,1 1,0-1,0 1,0-1,0 0,0 1,0-1,0 0,0 1,0-1,1 1,-1-1,0 0,0 1,0-1,1 0,-5 23,0-1,2 1,1-1,0 1,2 0,1 9,0 23,28 259,-19-252,2-91,-34-161,-1-49,18 213,4 20,-1 0,1 0,-2 0,1 0,-1 0,0 0,-1 0,1 1,-2-1,1 1,0 0,-4-4,7 10,0-1,-1 1,1-1,-1 1,1 0,-1-1,1 1,-1-1,1 1,-1 0,0-1,1 1,-1 0,1 0,-1-1,0 1,1 0,-1 0,0 0,1 0,-1 0,0 0,1 0,-1 0,0 0,1 0,-1 0,0 1,1-1,-1 0,1 0,-1 1,0-1,1 0,-1 1,1-1,-1 0,1 1,-1-1,1 1,-1-1,1 1,0-1,-1 1,1-1,0 1,-1 0,1-1,0 1,0-1,-1 1,1 0,0-1,0 1,0 0,0-1,0 1,0 0,0-1,0 1,0 0,-7 43,8-15,0-1,2 0,2 1,0-1,2-1,2 6,13 56,-4 0,-3-22,-3 2,-3 0,0 61,-11-27,13-247,24-122,-26 212,-35 251,25 533,12-668,4-93,0-143,-6 99,-3 1,-4-2,-3-29,1 98,0 1,0-1,-1 1,1-1,-1 1,-1-1,1 1,-1 0,0 0,-1 0,1 0,-1 0,-1 1,1-1,-1 1,-1-3,3 8,1 1,0-1,-1 0,1 1,0-1,0 1,0 0,-1-1,1 1,0 0,0 0,0 0,0 0,0-1,0 2,0-1,1 0,-1 0,0 0,0 0,1 0,-1 0,1 1,-1-1,1 0,0 1,-1-1,1 0,0 1,0-1,0 0,-1 2,-7 27,1-1,2 2,1-1,2 0,0 1,3 22,-5 74,-18 314,23-398,15-72,7-210,-21 219,7-48,-4 0,-3-1,-4-26,-6 65,8 30,0 1,0-1,0 0,0 1,0-1,0 0,0 1,0-1,0 0,0 1,0-1,0 0,0 1,-1-1,1 0,0 1,0-1,0 0,-1 0,1 1,0-1,0 0,-1 0,1 0,0 1,0-1,-1 0,1 0,0 0,-1 0,1 1,0-1,-1 0,1 0,0 0,-1 0,1 0,0 0,-1 0,1 0,0 0,-1 0,1 0,0 0,-1 0,1 0,0 0,-1-1,1 1,0 0,0 0,-1 0,1 0,0-1,-1 1,1 0,0 0,0-1,-1 1,-13 78,2 1,4 0,4 1,3-1,5 22,-3 26,21 2,-15-168,-8-185,-4 462,10 370,22-924,-14 246,-10 106,-20 369,-10-139,54-494,4-41,-31 269,1-1,-1 1,1 0,-1-1,0 1,1-1,-1 1,0-1,1 1,-1-1,0 1,1-1,-1 1,0-1,0 1,0-1,0 1,1-1,-1 0,0 1,0-1,0 1,0-1,0 1,0-1,-1 0,1 1,0-1,0 1,0-1,0 1,-1-1,1 1,0-1,0 1,-1-1,1 1,-1-1,1 1,0-1,-1 1,1 0,-1-1,1 1,-1 0,1-1,-1 1,1 0,-1 0,1-1,-1 1,1 0,-1 0,1 0,-1 0,0 0,1 0,-1 0,1 0,-1 0,0 0,1 0,-23 148,10-47,5 0,4 101,16-226,17-285,-24 260,-11 61,-10 157,-8 122,12-196,22-128,21-159,-56 375,-7 125,79-694,-5 162,-28 184,-60 215,45-164,1-6,5-41,7-41,-3-1,-4 0,-3 0,-4-18,1 15,-22-28,16 132,36 178,-28-70,15-343,8-103,-7-54,-29 302,-3 102,12 368,3-103,12-597,-4 220,-3 0,-3 1,-4-1,-10-67,-5 54,17 90,0 0,0 1,-1-1,1 0,0 1,0-1,0 0,-1 0,1 1,0-1,-1 0,1 0,0 0,0 1,-1-1,1 0,0 0,-1 0,1 0,0 0,-1 0,1 0,0 0,-1 0,1 0,-1 0,1 0,0 0,-1 0,1 0,0 0,-1 0,1 0,0 0,-1 0,1 0,0-1,-1 1,1 0,0 0,0 0,-1-1,1 1,0 0,0 0,-1-1,1 1,0 0,0-1,0 1,-1 0,1-1,0 1,0 0,0-1,0 1,0 0,0-1,0 1,0 0,0-1,0 1,0 0,0-1,0 1,0 0,0-1,0 1,0-1,-7 30,-6 373,-6 150,-6-287,28-236,-3-29,0-1,0 1,0 0,0-1,0 1,0 0,0-1,0 1,0 0,0 0,0-1,0 1,0 0,1-1,-1 1,0 0,0 0,0 0,1-1,-1 1,0 0,0 0,0-1,1 1,-1 0,0 0,1 0,-1 0,0 0,0 0,1-1,-1 1,0 0,1 0,-1 0,0 0,0 0,1 0,-1 0,0 0,1 0,-1 0,0 0,1 0,-1 1,0-1,0 0,1 0,-1 0,0 0,0 0,1 1,-1-1,0 0,0 0,1 1,12-65,-13 389,7-296,-7-30,0 1,0 0,0-1,0 1,0 0,0-1,1 1,-1 0,0-1,0 1,0 0,0-1,0 1,0 0,1 0,-1-1,0 1,0 0,0 0,1-1,-1 1,0 0,0 0,1-1,-1 1,0 0,0 0,1 0,-1 0,0 0,1-1,-1 1,0 0,1 0,-1 0,0 0,1 0,-1 0,0 0,1 0,-1 0,0 0,1 0,-1 0,0 0,1 1,-1-1,0 0,0 0,1 0,-1 0,0 0,1 1,-1-1,0 0,0 0,1 1,-1-1,0 0,8-65,-9 350,1-606,0 642,0-669,0 345,-1 2,0 0,1 0,0 0,-1-1,1 1,0 0,-1 0,1 0,0 0,0 0,0 0,0 0,0 0,0-1,0 1,1 0,-1 0,0 0,0 0,1 0,-1 0,1 0,-1 0,1 0,-1 0,1 0,0 0,0 0,-1 1,1-1,0 0,0 0,0 1,0-1,0 0,0 1,0-1,0 1,0-1,0 1,0 0,0 0,0-1,0 1,0 0,0 0,0 0,0 0,1 0,-1 0,0 0,2 3,0-1,-1 0,1 1,-1 0,0 0,1 0,-1 0,-1 0,1 0,0 0,-1 1,0-1,1 0,-2 1,1-1,0 1,0-1,-1 1,0 0,0-1,0 1,0 1,5 26,-5-31,0 0,0-1,1 1,-1 0,0 0,1-1,-1 1,0 0,1 0,-1-1,0 1,1 0,-1 0,0 0,1 0,-1 0,1 0,-1 0,0 0,1-1,-1 1,1 0,-1 1,0-1,1 0,-1 0,1 0,-1 0,0 0,1 0,-1 0,0 1,1-1,-1 0,0 0,1 0,-1 1,0-1,1 0,-1 0,0 1,0-1,1 0,-1 1,0-1,0 0,1 1,4-42,25-250,-30 278,-1 48,1 198,3-213,3-22,5-33,-30-117,18 120,0 21,1 36,1 381,-1-421,0-3</inkml:trace>
  <inkml:trace contextRef="#ctx0" brushRef="#br0" timeOffset="105898.888">4885 5174,'0'482,"-26"-338,5-53,16-72</inkml:trace>
  <inkml:trace contextRef="#ctx0" brushRef="#br0" timeOffset="106895.083">1696 5654,'468'-27,"-29"55,906-29,-930 0,-212-25,118 25,-152-27,57 0,-96 2,-119 28,-5 3</inkml:trace>
  <inkml:trace contextRef="#ctx0" brushRef="#br0" timeOffset="107201.265">5252 5260,'-38'28,"-37"25,-11 7,0-1,10-6,8-7,11-12,11-6,2-4,5-1,4-4,4 0,1 0,2-2,0 1,1-4,-1-3,6-4</inkml:trace>
  <inkml:trace contextRef="#ctx0" brushRef="#br0" timeOffset="108013.826">2570 5429,'-409'270,"274"-186,78-51,2 2,2 3,1 2,1 4,37-30,3 0</inkml:trace>
  <inkml:trace contextRef="#ctx0" brushRef="#br0" timeOffset="112679.567">5422 4864,'55'-2,"258"3,-116-29,57 28,-84-27,15 26,-179 6,-10 2</inkml:trace>
  <inkml:trace contextRef="#ctx0" brushRef="#br0" timeOffset="115749.527">2147 1309,'-1'-226,"-23"108,-9-105,34-87,-17 275,11 40</inkml:trace>
  <inkml:trace contextRef="#ctx0" brushRef="#br0" timeOffset="118533.813">3107 6106,'3'-11,"0"0,0 0,1 0,1 0,0 0,0 1,1 0,1 0,-1 0,2 1,-1 0,1 0,0 1,1 0,0 1,0 0,1 0,0 1,0 0,1 1,-1 0,1 0,0 1,8-1,83-18,-99 23,-1 0,1 0,0 1,0-1,0 0,0 1,-1 0,1 0,0-1,0 2,-1-1,1 0,-1 0,1 1,-1 0,0-1,1 1,-1 0,0 0,0 0,0 0,-1 0,1 1,0-1,-1 1,0-1,1 1,-1-1,0 1,0 0,0 0,-1-1,1 4,-1 7,0 0,-1 0,-1 0,0-1,0 1,-2 0,1-1,-2 1,1-1,-2 0,0-1,0 1,-1-1,0-1,-1 1,0-1,-1 0,0-1,0 0,-1-1,-4 3,13-11,0 1,0-1,0 1,0-1,0 1,0 0,-1 0,1-1,0 1,0 0,1 0,-1 0,0 0,0 0,0 0,1 0,-1 0,0 0,1 0,-1 1,1-1,-1 0,1 0,0 1,0-1,-1 0,1 0,0 1,0-1,0 0,0 0,0 1,1-1,-1 0,0 1,1-1,-1 0,1 0,-1 0,1 1,-1-1,1 0,0 0,0 0,-1 0,1 0,1 0,155 49,-55-5,-99-43,-1 0,1-1,-1 1,0 0,0 0,0 0,0 0,0 1,0-1,-1 0,1 1,-1-1,0 1,0 0,0-1,0 1,0 0,0 0,-1-1,1 1,-1 0,0 0,0 0,0 0,0 0,0-1,-1 1,1 0,-1 0,0 0,0-1,0 1,0 0,0-1,0 1,-3 2,-7 9,-1 0,-1 0,0-1,0-1,-2 0,1-1,-2-1,1 0,-1-1,-1-1,-4 2,-27 9,36-15</inkml:trace>
  <inkml:trace contextRef="#ctx0" brushRef="#br0" timeOffset="119116.725">3728 6642,'68'-101,"-48"68,1 0,2 2,2 1,18-19,-42 48,0 0,0 0,0-1,0 1,1 0,-1 0,0 0,0 0,1 0,-1 1,0-1,1 0,-1 0,1 1,-1-1,1 1,0 0,-1-1,1 1,-1 0,1 0,-1 0,1 0,0 0,-1 0,1 0,-1 1,1-1,0 1,-1-1,1 1,-1-1,0 1,1 0,-1 0,0 0,1 0,-1 0,0 0,0 0,0 0,0 0,0 1,0-1,0 0,0 1,0-1,0 0,-1 1,1-1,8 16,-8-13,0 1,1-1,-1 0,1 0,0 1,0-1,1-1,-1 1,1 0,0-1,0 1,0-1,0 0,1 0,0 0,-1 0,1-1,0 1,0-1,0 0,0-1,1 1,-1 0,0-1,1 0,-1 0,1-1,-1 1,1-1,-1 0,1 0,1-1,144-67,-148 67,1 1,-1-1,0 1,0-1,0 1,1 0,-1-1,0 1,0 1,0-1,1 0,-1 0,0 1,0-1,0 1,0 0,1 0,-1 0,0 0,-1 0,1 0,0 0,0 1,0-1,-1 0,1 1,-1 0,1-1,-1 1,1 0,-1 0,0 0,0 0,0 0,0 0,19 83,-15-52,0-10,1-3</inkml:trace>
  <inkml:trace contextRef="#ctx0" brushRef="#br0" timeOffset="120916.397">2119 1647,'-179'-17,"144"11,-1 1,1 2,0 2,-1 1,-32 4,-75 23,-336-26,254 0,109 24,74-17,31-1</inkml:trace>
  <inkml:trace contextRef="#ctx0" brushRef="#br0" timeOffset="122352.602">2317 4780,'-7'4,"-1"0,1-1,0 1,-1-1,0-1,0 0,0 0,0 0,0-1,0 0,0 0,0-1,0 0,-6-1,-1 1,-243 0,115 27,-251-25,252 24,-25-25,142-1</inkml:trace>
  <inkml:trace contextRef="#ctx0" brushRef="#br0" timeOffset="124124.134">1159 1336,'0'-14,"0"22,0 25,1 225,24-95,4 63,1 51,-2-12,1-1,-1-22,2-42,-20-60,-2-86,-2-1,-3 1,-3 53,0-92,14 101,-10-97,0-1,-2 1,0 0,-1-1,-1 1,0 0,-4 16,1-20,-2 5,1 2,0-1,2 0,0 1,2-1,0 1,1-1,4 19,15 158,6-12,-26 46,-29-28,30 157,-1-361</inkml:trace>
  <inkml:trace contextRef="#ctx0" brushRef="#br0" timeOffset="124539.037">1639 4328,'-190'314,"-90"54,165-162,107-190,6-19</inkml:trace>
  <inkml:trace contextRef="#ctx0" brushRef="#br0" timeOffset="125470.526">1358 1252,'-62'76,"-132"234,37-47,132-228,2 1,2 0,1 2,-12 34,28-61</inkml:trace>
  <inkml:trace contextRef="#ctx0" brushRef="#br0" timeOffset="126717.975">58 2578,'-38'179,"32"-156,2-1,0 2,1-1,1 0,1 1,2-1,0 5,0-24,-1 0,1 0,0 1,0-1,0 0,1 0,-1 0,1 0,0 0,0-1,0 1,1-1,-1 1,1-1,0 0,0 0,0 0,1 0,-1 0,0-1,1 0,0 1,0-1,-1-1,1 1,0 0,0-1,1 0,-1 0,0 0,0-1,0 1,1-1,1 0,10 0,1 0,-1-1,1-1,-1-1,0 0,0-1,0 0,7-4,-18 7,0-1,-1 1,1-1,0 0,0-1,-1 1,0-1,1 0,-1 0,0 0,0-1,-1 1,1-1,-1 0,3-3,-4-3</inkml:trace>
  <inkml:trace contextRef="#ctx0" brushRef="#br0" timeOffset="127073.515">370 2494,'-12'63,"3"0,3 1,3 0,3 26,-1-58,3 329,-27-204,23-145</inkml:trace>
  <inkml:trace contextRef="#ctx0" brushRef="#br0" timeOffset="127771.554">482 3397,'18'-55,"3"2,2 0,2 1,3 1,9-10,-11 17,44-48,-68 92,-1 0,1 0,-1 0,1 0,-1 0,1 0,-1 1,1-1,-1 0,1 1,-1-1,1 1,-1 0,0-1,1 1,-1 0,0 0,0 0,0 0,1 0,-1 0,0 0,0 0,0 0,-1 1,1-1,0 0,0 1,-1-1,1 0,-1 1,1-1,-1 1,1-1,-1 1,0-1,0 1,0-1,0 1,0-1,0 1,0-1,-1 1,1-1,0 1,-1-1,1 1,-2 0,3 7,20 109,-21-117,0 1,0 0,0 0,0 0,0 0,0-1,0 1,0 0,1 0,-1 0,1-1,-1 1,1 0,0 0,0-1,-1 1,1-1,0 1,1-1,-1 1,0-1,0 0,1 1,-1-1,0 0,1 0,0 0,-1 0,1 0,-1 0,1-1,0 1,0 0,-1-1,1 1,0-1,0 0,0 0,-1 0,1 0,0 0,0 0,0 0,0 0,-1-1,1 1,0-1,0 1,-1-1,1 0,0 0,-1 1,1-2,151-173,-153 174,1 0,-1 0,1 0,0 1,-1-1,1 0,-1 0,1 1,0-1,0 0,-1 1,1-1,0 1,0-1,0 1,0-1,0 1,0-1,0 1,0 0,0 0,0-1,0 1,0 0,0 0,0 0,0 0,0 0,0 0,0 1,0-1,0 0,0 0,-1 1,1-1,0 1,0-1,0 1,0-1,0 1,0-1,-1 1,1 0,0-1,-1 1,1 0,0 0,-1 0,1-1,-1 1,1 0,-1 0,1 0,-1 0,0 0,0 0,1 0,-1 0,0 0,0 0,0 0,0 0,0 0,0 0,0 0,0 0,-1 0,11 203,3-119,-11-61</inkml:trace>
  <inkml:trace contextRef="#ctx0" brushRef="#br0" timeOffset="137287.503">2457 433,'4'5,"-1"0,0 0,0 1,0-1,-1 1,1 0,-2 0,1 0,-1 0,1 0,-2 0,1 0,-1 0,0 3,7 35,-7-37,1 0,0 0,1 0,0 0,0-1,0 1,1-1,0 1,0-1,0 0,1 0,0 0,0-1,1 1,-1-1,1 0,1 0,-1-1,0 0,1 0,0 0,0 0,0-1,1 0,4 2,-5-7,0 0,0-1,-1 1,1-1,-1 0,0-1,0 1,0-1,0 0,-1 0,1 0,-1-1,0 0,0 0,-1 0,0 0,0 0,0-1,0 1,0-2,13-20,110-181,-126 207,1 0,-1 0,1-1,0 1,-1 0,1 0,0 0,0 0,0 0,-1 0,1 0,0 0,0 0,1 0,-1 0,0 1,0-1,0 0,0 1,1-1,-1 1,0-1,1 1,-1 0,0 0,1-1,-1 1,0 0,1 0,-1 0,0 0,1 1,-1-1,0 0,1 1,-1-1,0 0,1 1,-1 0,0-1,0 1,0 0,0-1,0 1,0 0,0 0,0 0,0 0,0 0,0 0,0 1,15 22,-1 0,-1 1,-1 1,-1 0,-1 1,1 9,1 0,-5-10,-1 0,-1 1,-1 0,-2 0,0 1,-2-1,-1 0,-1 1,-3 11,3-28,0 0,-1 0,0-1,0 1,-1-1,0 0,-1 0,0 0,-1 0,0-1,-1 0,1 0,-2 0,1-1,-1 1,-1-2,1 1,-1-1,-1 0,1-1,-1 0,0 0,-1-1,-1 1,8-6,1 0,-1 0,0-1,1 1,-1-1,1 1,0-1,-1 0,1 0,0 0,-1 0,1-1,0 1,0-1,0 1,0-1,0 1,0-1,1 0,-1 0,0 0,1 0,0 0,-1-1,1 1,0 0,0-1,0 1,1-1,-1 1,0 0,1-1,0 0,-1 1,1-1,0 1,0-1,1 1,-1-1,0 1,1-1,0 1,0-1,-1 1,1 0,1-1,-1 1,0 0,0 0,1 0,1-2,7-16,0 2,2-1,0 1,1 1,1 0,0 1,1 1,1 0,0 1,8-4,-5 1,-1 3,1 0,0 0,1 2,1 1,0 0,1 2,-1 0,10-1,-12 4</inkml:trace>
  <inkml:trace contextRef="#ctx0" brushRef="#br0" timeOffset="143645.31">1555 913,'1'7,"1"1,0-1,0 0,0 1,1-1,0 0,0-1,1 1,0 0,0-1,1 0,0 0,1 0,9 16,86 111,7-9,-56-55,-43-54</inkml:trace>
  <inkml:trace contextRef="#ctx0" brushRef="#br0" timeOffset="144076.965">2147 1619,'183'175,"-170"-156,2 0,1-1,0-1,1 0,0-1,2-1,12 8,-14-13</inkml:trace>
  <inkml:trace contextRef="#ctx0" brushRef="#br0" timeOffset="144493.714">2910 2607,'14'14,"10"10,5 1,-2 0,0-3,-6-1,-1-5,-4 1,0 2,-3 2,2 3,-3 2,-2 1,1-4,-1-5</inkml:trace>
  <inkml:trace contextRef="#ctx0" brushRef="#br0" timeOffset="144905.805">3417 3341,'208'281,"-83"-131,-112-136,-2-1</inkml:trace>
  <inkml:trace contextRef="#ctx0" brushRef="#br0" timeOffset="145295.101">4010 4046,'198'212,"-77"-60,-44-71,-55-64</inkml:trace>
  <inkml:trace contextRef="#ctx0" brushRef="#br0" timeOffset="145691.726">4856 4893,'367'423,"-213"-257,-68-82,-69-71</inkml:trace>
  <inkml:trace contextRef="#ctx0" brushRef="#br0" timeOffset="146077.952">5929 6106,'282'330,"-122"-101,-144-210</inkml:trace>
  <inkml:trace contextRef="#ctx0" brushRef="#br0" timeOffset="179623.108">1245 546,'-23'-39,"-114"-178,-10 10,143 200,0-1,-1 1,0 0,0 1,-1-1,1 1,-1 0,-1 0,1 1,-1 0,-6-4,3 6</inkml:trace>
  <inkml:trace contextRef="#ctx0" brushRef="#br1" timeOffset="206148.156">5506 4102,'-46'204,"-68"187,97-348,14-35,11-30,86-212,30-69,-74 169,-50 133,0 1,0-1,0 0,1 0,-1 1,0-1,1 0,-1 0,1 1,-1-1,1 0,-1 1,1-1,-1 1,1-1,0 1,-1-1,1 1,0-1,-1 1,1 0,0-1,-1 1,1 0,0-1,0 1,0 0,-1 0,1 0,0 0,0 0,0 0,-1 0,1 0,0 0,0 0,0 0,-1 1,1-1,0 0,0 0,-1 1,1-1,0 1,-1-1,1 1,0-1,-1 1,1-1,0 1,-1-1,1 1,-1 0,1-1,-1 1,29 47,-24-38,52 109,39 125,-29-74,-73-167,-4-10</inkml:trace>
  <inkml:trace contextRef="#ctx0" brushRef="#br1" timeOffset="206480.349">5393 4553,'57'-14,"25"-5,2 1,-8 3,-16 0,-15 2,-10 3,-5 4,-9 2</inkml:trace>
  <inkml:trace contextRef="#ctx0" brushRef="#br1" timeOffset="207430.312">5195 969,'17'73,"61"224,-14-84,-59-212,-9-12</inkml:trace>
  <inkml:trace contextRef="#ctx0" brushRef="#br1" timeOffset="207896.161">5026 1026,'29'-27,"1"1,1 2,2 1,0 1,1 2,1 2,1 1,6 0,-39 15,1 0,-1 1,1 0,0 0,-1 0,1 0,0 1,0-1,0 1,-1 0,1 0,0 0,0 1,0 0,-1-1,1 1,0 0,-1 1,1-1,0 1,-1-1,0 1,1 0,-1 0,0 1,0-1,0 1,-1-1,1 1,0 0,-1 0,0 0,0 0,0 1,0-1,0 1,-1-1,1 1,-1-1,0 1,0 0,-1 0,1 1,-1 12,0 0,-2 0,0-1,0 1,-2 0,0-1,-1 0,-1 0,0 0,-6 10,4-6,-2 1,8-20,0 1,0-1,1 1,-1 0,1 0,0 0,-1 0,1 0,0 0,0 0,0 1,0-1,1 0,-1 1,1-1,-1 0,1 1,0-1,0 0,0 1,0-1,0 1,0-1,1 0,-1 1,1-1,0 0,-1 0,1 1,0-1,1 0,-1 0,0 0,1 0,-1 0,1 0,-1-1,1 1,0 0,0-1,0 1,122 6,-26-7,-93-1,0 1,1 0,-1 0,0 0,0 1,0 0,0-1,0 2,0-1,-1 1,1-1,-1 2,1-1,-1 0,0 1,0-1,-1 1,1 0,-1 1,0-1,0 0,0 1,0 0,-1-1,0 1,0 0,0 0,-1 1,0-1,0 0,0 0,0 1,-1-1,0 0,0 1,0-1,-4 12,0 0,0 0,-2 0,0-1,0 0,-2 0,0 0,-1-1,0 0,-2-1,1 0,-2-1,0 0,0-1,-1 0,0-1,-1-1,-9 6,17-12,0 0,-1 1,1-2,-1 1,0-1,0 0,0 0,0-1,-1 0,1-1,0 1,-1-1,1-1,-1 1,0-1,1-1,-1 1,1-1,-1-1,1 1,-1-1,1-1,0 1,0-1,0 0,-1-2,-5-7</inkml:trace>
  <inkml:trace contextRef="#ctx0" brushRef="#br1" timeOffset="214479.106">1696 1816,'-3'-2,"0"-1,1 1,-1 0,0 0,-1 0,1 0,0 1,0-1,-1 1,1-1,-1 1,1 1,-1-1,1 0,-1 1,0 0,1-1,-1 2,0-1,1 0,-1 1,0-1,1 1,-1 0,1 0,-1 1,1-1,-2 2,-82 60,79-52,1-1,0 1,0 1,1-1,0 1,1 0,0 0,1 1,1-1,0 1,1 0,0 0,0 0,2 0,0 0,0 0,1 0,1 0,0 0,0 0,2-1,0 1,0-1,1 0,0 0,1 0,1-1,-1 0,2 0,0 0,0-1,1-1,0 1,0-1,1-1,1 0,-1 0,9 4,-11-7,-1-1,1 0,-1 0,1-1,0 0,0 0,1-1,-1 0,0 0,1-1,-1 0,1 0,0-1,-1 0,1-1,-1 0,1 0,4-2,1-1,0-1,-1 0,0-1,0 0,0-1,-1-1,0 0,-1 0,1-1,-2-1,1 0,-1 0,-1-1,1-1,6-5,-2 3</inkml:trace>
</inkml:ink>
</file>

<file path=ppt/ink/ink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9:34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846 508,'-3'12,"-1"-1,2 1,-1 0,2 0,-1 0,2 0,0 0,0 1,1-1,2 8,-1 30,-21 445,20 67,-6-509,-1-36</inkml:trace>
  <inkml:trace contextRef="#ctx0" brushRef="#br0" timeOffset="232.096">0 762,'58'-29,"66"-28,33-10,7-3,-4 6,-6 4,-9 7,-11 9,-13 6,-13 9,-16 6,-13 2,-11 3,-11 6,-12 5,-8 3,-11 2</inkml:trace>
  <inkml:trace contextRef="#ctx0" brushRef="#br0" timeOffset="581.829">1524 1693,'-7'-4,"0"-1,1 0,0-1,0 1,0-1,0 0,1-1,0 1,1-1,-1 0,1 0,1 0,-1-1,1 1,1-1,-2-3,-2-17,1-1,1 0,1 1,2-1,1-1,1 1,1 1,2-1,1 0,1 1,2 0,0 0,8-14,-1 1,2 1,2 0,2 2,1 0,21-26,-38 57,-3 4,-1 0,1-1,0 1,1 1,-1-1,1 0,-1 0,1 1,0-1,0 1,0 0,0 0,0 0,0 1,0-1,1 1,-1-1,1 1,2-1,14 3</inkml:trace>
  <inkml:trace contextRef="#ctx0" brushRef="#br0" timeOffset="960.214">2540 705,'-66'32,"1"3,2 3,2 2,1 3,2 2,3 3,1 2,-2 8,44-44,-1 1,2 0,0 0,1 1,1 1,0-1,1 2,1-1,1 1,0 0,1 2,4-17,0 0,1 1,0-1,0 0,0 0,0 1,0-1,1 0,-1 0,1 0,0 0,0 0,0 1,0-2,1 1,-1 0,1 0,0 0,0-1,0 1,0-1,0 1,0-1,1 0,-1 0,1 0,-1 0,1 0,0-1,0 1,0-1,0 0,0 0,0 0,0 0,0 0,0-1,1 1,-1-1,0 0,0 0,0 0,1-1,-1 1,0-1,0 1,0-1,0 0,0 0,2-1,19-9,-1-1,0-1,0-1,-2-1,1-1,-2-1,17-18,-23 23,91-90,-4-5,-4-4,40-66,-130 168,-7 7,1 1,-1-1,1 0,-1 1,1-1,-1 1,1 0,0-1,0 1,-1-1,1 1,0 0,0 0,0 0,1-1,-1 1,0 0,0 0,1 0,-1 1,0-1,1 0,-1 0,1 1,-1-1,1 1,-1-1,1 1,-1 0,1 0,0 0,-1 0,1 0,-1 0,1 0,0 0,-1 0,1 1,-1-1,1 1,-1-1,1 1,-1 0,1-1,-1 1,0 0,1 0,-1 0,8 13,-1 2</inkml:trace>
  <inkml:trace contextRef="#ctx0" brushRef="#br0" timeOffset="1330.29">3020 1129,'12'-80,"4"1,2 0,22-52,77-126,-117 256,-1 1,1-1,0 1,0-1,0 0,0 1,0-1,-1 1,1-1,0 0,0 1,1-1,-1 0,0 1,0-1,0 1,0-1,0 0,1 1,-1-1,0 1,1-1,-1 1,0-1,1 1,-1-1,1 1,-1-1,1 1,-1-1,0 1,1 0,0-1,-1 1,1 0,-1 0,1-1,-1 1,1 0,0 0,-1 0,1 0,-1-1,1 1,0 0,-1 0,1 0,0 1,-1-1,1 0,-1 0,1 0,0 0,-1 0,1 1,-1-1,1 0,0 1,-1-1,1 0,-1 1,1-1,-1 1,4 42,-7 131,3-168,1-1,0 1,0-1,0 1,1-1,0 0,0 1,0-1,1 0,-1-1,1 1,0 0,1-1,-1 1,1-1,0 0,0-1,0 1,1 0,-1-1,1 0,0 0,0-1,0 1,0-1,0 0,0 0,1-1,-1 0,1 0,-1 0,1 0,-1-1,1 0,0 0,-1-1,1 1,-1-1,1 0,-1-1,0 0,1 1,-1-1,0-1,0 1,2-3,10-6,-1-2,-1 0,0 0,0-2,-2 0,0 0,0-1,-2-1,0 0,-1 0,-1-1,0 0,4-15,-3 12,49-66,-46 71</inkml:trace>
  <inkml:trace contextRef="#ctx0" brushRef="#br0" timeOffset="1649.148">4346 0,'-48'37,"1"2,2 2,-35 42,27-3,52-78,0 0,1 0,-1 0,0 0,1 0,-1 0,1 1,0-1,0 0,0 0,0 1,0-1,0 0,1 0,-1 0,1 0,-1 1,1-1,0 0,0 0,0 0,0 0,0 0,0-1,1 1,-1 0,1 0,-1-1,1 1,0-1,-1 0,1 1,0-1,0 0,0 0,0 0,0 0,0 0,1 0,96 17,-89-18,0 1,0 0,0 0,0 1,0 0,-1 0,1 1,-1 1,1 0,-1 0,0 1,6 4,-12-7,-1 0,0 0,0 0,1 1,-1-1,-1 1,1-1,0 1,-1 0,1 0,-1 0,0-1,0 1,0 0,0 0,-1 1,1-1,-1 0,0 0,0 0,0 0,0 0,0 0,-1 1,0-1,1 0,-1 0,0 0,0-1,-1 1,1 0,-1 0,1 0,-1-1,-2 3,-77 83,-82 25,141-101,3-4</inkml:trace>
  <inkml:trace contextRef="#ctx0" brushRef="#br0" timeOffset="2515.354">2766 734,'5'226,"-4"-221,-1 0,1 0,-1 0,1 0,1 0,-1-1,1 1,0 0,0-1,0 1,1-1,-1 1,1-1,0 0,0 0,1-1,-1 1,1-1,0 1,0-1,0 0,0-1,1 1,-1-1,0 0,1 0,0 0,0 0,-1-1,1 0,0 0,0 0,0-1,0 0,0 0,0 0,0 0,3-1,19-5,-3-1</inkml:trace>
</inkml:ink>
</file>

<file path=ppt/ink/ink5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1,'10'33,"7"12,2-3</inkml:trace>
</inkml:ink>
</file>

<file path=ppt/ink/ink5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2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277 0,'-19'3,"0"0,1 0,-1 2,1 1,0 0,1 1,-1 1,1 0,1 1,0 1,0 1,1 1,-8 7,20-17,0 1,1 0,0 0,-1 0,1 0,1 0,-1 0,0 1,1-1,-1 1,1-1,0 1,0-1,1 1,-1 0,1-1,-1 1,1 0,1-1,-1 1,0 0,1 0,0-1,0 1,0-1,0 1,0-1,1 1,-1-1,1 0,0 0,0 0,0 0,1 0,2 3,5 3,1 0,0-1,1 0,-1-1,1 0,1-1,0 0,0-1,0 0,0-1,0-1,1 0,0 0,0-2,0 0,-1 0,1-1,0-1,0-1,11-2,55-30,-66 24</inkml:trace>
</inkml:ink>
</file>

<file path=ppt/ink/ink5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0,'1'404,"27"-125,-27-208,-1-70,0 0,1-1,-1 1,1 0,-1-1,1 1,-1-1,1 1,-1-1,1 1,-1-1,1 1,0-1,-1 1,1-1,0 0,0 1,-1-1,1 0,0 0,0 0,-1 0,1 1,0-1,0 0,-1 0,1 0,0 0,0-1,-1 1,1 0,0 0,0 0,-1-1,1 1,0 0,0-1,-1 1,1 0,-1-1,1 1,0-1,-1 1,1-1,-1 0,1 1,-1-1,1 1,-1-1,1 0,16-12</inkml:trace>
</inkml:ink>
</file>

<file path=ppt/ink/ink5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1,'5'33,"1"17,5-1,0-9</inkml:trace>
</inkml:ink>
</file>

<file path=ppt/ink/ink5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6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1,'-5'1,"-14"3,0 1,1 1,-1 0,1 1,0 1,1 1,0 0,0 2,1 0,1 0,-8 8,21-17,0 0,0 0,1 1,-1-1,1 0,-1 1,1-1,0 1,0-1,0 1,0 0,0-1,0 1,1 0,-1 0,1-1,0 1,0 0,0 0,0 0,1-1,-1 1,1 0,0 0,-1-1,1 1,0 0,1 0,53 64,-1-2,-53-58,0 0,0 0,-1 0,0 0,0 0,-1 0,0 0,0-1,-1 1,0 0,0 0,0-1,-1 1,0-1,0 0,-1 0,1 0,-2 0,1-1,0 1,-1-1,0 0,0 0,-1-1,1 0,-1 0,0 0,0-1,0 1,0-1,-1-1,-1 1,-37 4,28-11</inkml:trace>
  <inkml:trace contextRef="#ctx0" brushRef="#br0" timeOffset="341.45">352 397,'32'-4,"-1"-1,1-1,-1-2,0-1,-1-1,0-2,-1-1,0-1,12-10,-37 22,0 0,0 0,-1-1,0 0,1 1,-1-1,0-1,0 1,0 0,-1-1,1 1,-1-1,0 0,0 0,0 0,0 0,-1 0,0 0,0-1,0 1,0 0,-1-1,1 1,-1 0,0-1,-1 1,1 0,-1-1,1 1,-1 0,-1-1,1 1,-1 0,1 0,-1 0,0 0,-1 1,1-1,-1 0,1 1,-1 0,0 0,0-1,-2 1,1-1,0 1,0-1,0 1,-1 1,1-1,-1 0,0 1,1 0,-1 0,0 1,0-1,0 1,-1 0,1 1,0-1,0 1,0 0,-1 0,1 1,0-1,0 1,0 0,0 1,0-1,0 1,0 0,0 0,0 1,1-1,-1 1,0 1,-11 7,0 0,1 2,0 0,1 1,1 0,0 1,-8 13,13-19,1 1,0 1,1-1,1 1,-1 0,2 1,0-1,0 1,1 0,0 0,1 0,0 0,1 0,1 0,0 1,0-1,1 0,1 0,0 0,1 0,0 0,1 0,0-1,1 1,0-1,0 0,2-1,1 3,12 7,1-1,1-1,1-1,0-1,1-1,1-1,0-1,1-1,1-2,-1 0,2-2,-1-1,1-1,0-1,0-2,1 0,6-2,-9-1</inkml:trace>
</inkml:ink>
</file>

<file path=ppt/ink/ink5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4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0,'-7'57,"2"0,2 0,3 0,2 0,4 12,2 112,-9 19,-16-165,12-41</inkml:trace>
  <inkml:trace contextRef="#ctx0" brushRef="#br0" timeOffset="300.075">277 339,'-59'48,"35"-30,1 1,1 0,0 2,2 1,0 0,-7 12,25-31,1-1,-1 1,0 0,1 0,-1-1,1 1,0 0,0 0,0 0,0 0,0 0,1 0,0 1,-1-1,1 0,0 0,0 0,1 0,-1 1,1-1,0 0,-1 0,1 0,1 0,-1 0,0-1,1 1,-1 0,1 0,0-1,0 1,0-1,0 0,0 1,1-1,-1 0,2 1,122 103,-60-61,-50-36</inkml:trace>
  <inkml:trace contextRef="#ctx0" brushRef="#br0" timeOffset="1334.775">475 367,'-1'14,"1"0,0-1,1 1,0 0,2-1,-1 1,2-1,0 1,0-1,1-1,1 1,0-1,1 0,0 0,0 0,2-1,-1-1,8 7,-13-14,0-1,1 1,0-1,-1 0,1 0,0 0,0-1,0 0,0 1,0-1,0-1,1 1,-1 0,0-1,0 0,0 0,1 0,-1-1,0 0,0 1,0-1,0-1,0 1,0 0,0-1,0 0,1-1,86-76,-90 77,0-1,0 1,1 0,-1 0,1 0,-1 0,1 0,0 0,0 0,0 0,0 0,0 1,0-1,0 1,1 0,-1 0,0-1,1 2,-1-1,1 0,-1 0,1 1,-1-1,1 1,0 0,-1 0,1 0,-1 0,1 0,0 1,-1-1,1 1,-1-1,1 1,-1 0,1 0,-1 0,0 1,1-1,0 1,14 38,14 25,-30-64,0 1,0-1,0 0,1 0,-1 1,0-1,1 0,-1 0,1-1,-1 1,1 0,0 0,-1-1,1 1,0-1,-1 1,1-1,0 0,0 0,-1 0,1 0,0 0,0 0,-1 0,1-1,0 1,0-1,-1 1,1-1,0 1,-1-1,1 0,-1 0,1 0,0-1,14-10,-2-1,1-1,-2 0,0-1,-1 0,0-1,-1 0,-1-1,-1-1,4-9,-1 3</inkml:trace>
</inkml:ink>
</file>

<file path=ppt/ink/ink5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60,'-4'15,"0"1,1 0,0 0,2 1,0-1,1 0,0 1,1-1,-1-12,1 0,-1 0,1 0,0 0,0-1,0 1,0 0,1-1,-1 1,1-1,0 1,0-1,0 0,1 0,-1 0,1 0,0 0,0-1,0 1,0-1,0 1,0-1,0 0,1-1,-1 1,1 0,0-1,-1 0,1 0,0 0,0 0,0-1,0 0,-1 1,4-2,1 1,0-1,0 0,0-1,0 1,0-2,-1 1,1-1,-1 0,1-1,-1 0,0 0,-1 0,1-1,-1 0,0 0,0-1,0 0,-1 0,0 0,0-1,-1 1,1-1,-1 0,-1 0,0-1,0 1,0-1,-1 0,0 0,0 1,-1-1,0 0,0 0,-1-1,0 1,-1 0,0 0,0 0,0 0,-1 1,-1-1,0-2,1 6,-1 1,0 0,1 0,-1 0,0 0,0 0,-1 1,1-1,-1 1,1 0,-1 0,0 0,1 1,-1-1,0 1,0 0,0 0,0 1,0-1,0 1,-1-1,1 1,0 1,0-1,0 0,0 1,0 0,0 0,0 0,0 1,0-1,1 1,-1 0,-1 1,-20 10</inkml:trace>
  <inkml:trace contextRef="#ctx0" brushRef="#br0" timeOffset="304.537">638 60,'-18'4,"-1"1,1 1,0 1,1 1,0 0,0 1,1 1,0 0,1 2,0-1,0 2,2 0,-1 1,2 0,0 1,-8 12,19-25,0 0,0 0,0 0,0 0,0 0,1 0,-1 1,0-1,1 0,0 0,0 1,-1-1,1 0,0 0,1 1,-1-1,0 0,1 0,-1 1,1-1,0 0,0 0,0 0,0 0,0 0,0 0,0 0,1 0,-1-1,1 1,-1 0,1-1,0 1,-1-1,1 0,0 0,0 1,0-1,0 0,0 0,2 0,92 19,53-34,-124 8</inkml:trace>
</inkml:ink>
</file>

<file path=ppt/ink/ink5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81,'-5'9,"0"0,1 0,0 0,0 1,1 0,1 0,-1 0,2 0,-1 0,1 0,1 1,0-1,1 0,-1 0,2 0,0 0,0 1,1-2,0 3,-2-10,1 0,-1 0,0-1,1 1,-1 0,1-1,0 1,0-1,-1 0,1 0,0 1,0-1,0 0,0-1,0 1,0 0,0 0,1-1,-1 0,0 1,0-1,0 0,1 0,-1 0,0 0,0 0,0-1,1 1,-1-1,0 1,0-1,0 0,0 0,0 0,0 0,0 0,0 0,0-1,0 0,61-67,-58 56,0 0,-1 0,0-1,-1 1,-1-1,0 0,-1 0,-1 0,0 0,-1 0,-1-7,2 19,0 1,1-1,-1 0,0 0,-1 1,1-1,0 0,0 1,-1-1,1 0,-1 1,0-1,1 1,-1-1,0 1,0-1,0 1,0-1,0 1,0 0,0-1,-1 1,1 0,0 0,-1 0,1 0,-1 0,1 0,-1 1,1-1,-1 0,1 1,-1-1,0 1,1 0,-1-1,0 1,0 0,1 0,-1 0,0 0,1 1,-1-1,0 0,1 1,-1-1,0 1,1-1,-1 1,1 0,-1 0,0 0,-10 9</inkml:trace>
  <inkml:trace contextRef="#ctx0" brushRef="#br0" timeOffset="318.895">372 249,'7'-17,"69"-119,-74 135,-1 0,1 0,0 1,0-1,-1 1,1-1,0 1,0-1,0 1,-1 0,1 0,0 0,0 0,0 0,0 0,0 1,-1-1,1 1,0-1,0 1,-1 0,1-1,0 1,-1 0,1 0,-1 0,1 0,-1 1,1-1,-1 0,0 1,0-1,0 1,0-1,0 1,0-1,0 1,0 0,0-1,-1 1,1 0,-1 0,1-1,-1 1,0 0,0 0,0 0,0 0,10 15,-6-11,1 0,-1 0,1-1,0 0,1 0,-1 0,1-1,0 0,0 0,0-1,1 1,-1-1,1 0,0-1,0 0,0 0,0-1,0 1,0-1,0-1,0 1,1-2,-1 1,0-1,0 1,0-2,0 1,0-1,0 0,0-1,0 0,-1 0,0 0,1-1,-1 0,0 0,-1 0,1-1,-1 0,0 0,4-5,2-4,-1 0,0 0,-1-1,-1 0,0-1,-1 0,0 0,-1-2,1-7</inkml:trace>
</inkml:ink>
</file>

<file path=ppt/ink/ink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9:43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965 678,'-47'-4,"-1"1,0 3,1 2,-1 2,-43 10,63-10,0 2,0 1,0 1,1 1,0 1,1 2,0 1,1 0,1 2,0 1,1 1,1 1,0 1,1 1,2 1,0 0,-16 25,11-12,2 2,1 0,2 2,1 0,2 1,2 1,2 0,1 0,2 2,2-1,1 8,5-44,0 0,0 0,0 0,1 0,-1 1,1-1,0 0,1 0,0 0,-1 1,2-1,-1 0,0 0,1 0,0-1,0 1,1 0,-1-1,1 1,0-1,0 0,1 0,-1 0,1 0,0-1,0 1,0-1,0 0,1 0,-1-1,1 1,3 0,2-1,-1-1,1-1,0 0,0 0,0-1,0 0,0-1,0 0,-1 0,1-1,-1-1,1 1,-1-2,0 1,-1-1,3-2,129-100,-11-17,-5-6,-7-6,13-28,137-237,-267 402,0-1,0 1,0-1,1 1,-1-1,0 0,0 1,1-1,-1 0,0 1,0-1,1 1,-1-1,0 0,1 0,-1 1,0-1,1 0,-1 0,1 1,-1-1,1 0,-1 0,0 0,1 0,-1 0,1 0,-1 0,1 1,-1-1,1 0,-1-1,0 1,1 0,-1 0,1 0,-1 0,1 0,-1 0,1-1,-1 1,0 0,1 0,-1 0,0-1,1 1,-1 0,1-1,-1 1,0 0,0-1,1 1,-1 0,0-1,0 1,1-1,-1 1,0 0,0-1,0 1,0-1,0 0,1 47,-1-37,-3 66,0-42,2-1,1 1,1 0,2-1,1 0,2 1,6 18,-8-41,1 0,0-1,0 0,1 0,0 0,1-1,0 0,0 0,1 0,0-1,0 0,1-1,0 0,0 0,0-1,1 0,0-1,0 0,0 0,0-1,1-1,-1 1,1-2,6 1,-1-1,0-1,0 0,-1-1,1-1,-1 0,1-1,-1-1,0 0,6-4,4-3</inkml:trace>
  <inkml:trace contextRef="#ctx0" brushRef="#br0" timeOffset="303.845">2405 1,'-75'60,"2"4,-39 46,96-95,1 0,1 0,0 2,1 0,0 0,2 1,0 1,1 0,1 0,1 1,-1 5,8-22,1 0,0 1,0-1,0 0,0 1,0-1,1 0,-1 1,1-1,0 0,0 0,0 0,0 0,1 0,-1 0,1 0,0 0,-1 0,2-1,-1 1,0-1,0 1,1-1,-1 0,1 0,0 0,-1 0,1-1,0 1,0-1,2 1,102 26,-28-23,113 21,-189-26,0 1,0 0,0 0,0 0,0 0,0 0,-1 1,1-1,0 1,-1-1,0 1,1 0,-1 0,0 0,0 1,0-1,0 0,0 1,0 0,-1-1,1 1,-1 0,0 0,0-1,0 1,0 0,0 0,-1 0,1 0,-1 0,0 0,0 1,0-1,0 0,-1 0,1 0,-1 0,0 0,1 0,-1 0,-1-1,1 1,0 0,-2 2,-13 16,0 0,-1-1,-1-1,-1-1,0 0,-2-2,0 0,0-1,-2-2,-19 10,-162 71,175-83</inkml:trace>
</inkml:ink>
</file>

<file path=ppt/ink/ink5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9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52 653,'-7'13,"0"-1,0 1,1 1,1-1,1 1,0 0,0 0,1 0,1 0,1 1,0-1,0 0,2 1,0-1,0 1,3 6,-3-18,0 0,0 0,1 0,-1-1,1 1,-1 0,1-1,0 1,0-1,0 0,1 0,-1 0,0 0,1 0,0 0,-1-1,1 1,0-1,0 1,0-1,-1 0,1-1,0 1,1 0,-1-1,0 1,0-1,0 0,0 0,0 0,0-1,0 1,0-1,0 0,0 1,0-1,0-1,0 1,104-62,-103 58,1 0,-1-1,0 0,0 1,0-1,-1-1,0 1,-1 0,1-1,-1 1,0-1,-1 0,1 0,-2 0,1 0,-1 0,0 1,0-1,0 0,-1 0,0 0,-1 0,0 0,0 1,0-1,-1 1,0-1,0 1,0 0,-2-1,-1 4,0-1,0 2,0-1,0 1,-1 0,1 0,-1 1,1 0,-1 0,0 0,1 1,-1 0,0 1,1-1,-1 1,0 0,1 1,-1 0,1 0,0 0,0 1,0-1,0 2,0-1,0 1,1-1,-1 2,1-1,0 0,-2 4,-11 6</inkml:trace>
  <inkml:trace contextRef="#ctx0" brushRef="#br0" timeOffset="417.048">532 146,'45'272,"-38"-213,-2 1,-3-1,-3 33,0-12,-16 22,12-90</inkml:trace>
  <inkml:trace contextRef="#ctx0" brushRef="#br0" timeOffset="675.012">250 625,'39'-19,"21"-7,11 2,-2 5,-8 5,-9 5,-9 5,-8 2,-4 2,-2 1,-2 0,-1 0,0 0,1-1,0 1,-4-1</inkml:trace>
  <inkml:trace contextRef="#ctx0" brushRef="#br0" timeOffset="1400.419">1209 456,'-38'16,"0"2,0 1,2 2,1 1,0 2,-14 15,44-36,-1 1,1 0,0 1,0-1,0 1,1 0,-1 0,1 1,0-1,1 1,-1 0,1 0,1 0,-1 0,1 0,0 1,0-1,1 1,0-1,-1 6,5-8,0-1,0 0,0 1,0-2,1 1,-1 0,1-1,-1 1,1-1,0 0,0 0,0-1,0 1,1-1,-1 0,0 0,0 0,1 0,-1-1,1 0,-1 0,0 0,1 0,-1-1,0 0,1 0,0 0,18-3,1-1,-1-1,-1 0,1-2,-1-1,-1 0,1-2,-2-1,1 0,-2-1,0-1,0-1,-2-1,-16 15,-1 1,0-1,1 1,-1-1,0 1,1 0,-1-1,1 1,-1 0,1-1,-1 1,1 0,-1-1,0 1,1 0,0 0,-1 0,1-1,-1 1,1 0,-1 0,1 0,-1 0,1 0,-1 0,1 0,0 0,-1 0,1 0,-1 0,1 1,-1-1,1 0,-1 0,1 1,-1-1,1 0,-1 0,1 1,-1-1,1 0,-1 1,0-1,1 1,-1-1,0 1,1-1,-1 1,0-1,0 1,1-1,-1 1,0-1,0 1,0-1,0 1,1-1,-1 1,0-1,0 1,0-1,0 1,-1 0,3 47,-2-34,0-10,1 1,-1-1,1 0,0 0,0 0,0 0,1 0,0 0,0 0,0-1,0 1,0 0,1-1,-1 0,1 0,0 1,0-2,0 1,0 0,1-1,-1 1,1-1,0 0,-1 0,1 0,0-1,0 0,0 1,0-1,0 0,1-1,0 1,3 0,-1-1,1 1,-1-1,1-1,-1 1,1-2,-1 1,1-1,-1 0,0 0,0 0,0-1,0-1,0 1,-1-1,1 0,4-5,7-9,-1-1,-1-1,-1-1,-1 0,-1-1,2-4,-6 10,17-33,-1-2,-3-1,-2 0,-3-2,-1 0,-3 0,-3-1,1-29,-10 79,0-1,0 1,-1 0,1 0,-2-1,1 1,0 0,-1 0,0-1,0 1,0 0,-1 0,0 0,0 0,0 1,-2-4,3 9,-1-1,1 0,0 0,0 0,0 1,-1-1,1 1,0-1,0 1,0-1,0 1,0-1,0 1,0 0,0 0,0 0,0 0,0-1,0 1,0 0,1 1,-1-1,1 0,-1 0,0 0,1 0,0 0,-1 0,1 1,0-1,-1 0,1 0,0 1,-5 21,0 0,2 0,1 0,0 1,2-1,1 0,1 3,-1 23,26 161,27-2,-22-104,-29-106,-3-10</inkml:trace>
  <inkml:trace contextRef="#ctx0" brushRef="#br0" timeOffset="1674.555">1463 371,'39'-5,"31"-1,9 0,-4 1,-10 2,-12 0,-9 2,-8 1,-5 0,-3 5,-6 6,-7 2</inkml:trace>
</inkml:ink>
</file>

<file path=ppt/ink/ink5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8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255 182,'-5'7,"1"0,1 0,-1 1,1-1,1 1,-1-1,1 1,1 0,-1 0,1 0,1 0,-1 0,1 0,2 8,-3-1,13 207,-2-150,-3 1,-3-1,-4 1,-3 9,-26 80,28-178,1-2</inkml:trace>
  <inkml:trace contextRef="#ctx0" brushRef="#br0" timeOffset="528.424">1 210,'27'-24,"1"1,2 1,0 1,1 2,1 1,0 2,31-11,-43 19,0 1,0 1,1 0,0 2,0 1,0 0,15 1,-30 1,0 1,-1 0,1 0,-1 1,1 0,0 0,-1 0,0 0,1 1,-1 0,0 0,0 0,0 1,0 0,0 0,-1 0,1 0,-1 1,0 0,0 0,0 0,0 0,-1 1,0-1,0 1,0 0,0 0,-1 0,0 0,0 0,0 1,1 16,0 1,-1-1,-1 1,-1 0,-1-1,-5 23,3-28,-1 0,-1-1,0 1,-2-1,0 0,0 0,-1-1,-1 0,-1-1,0 1,-1-2,-1 0,0 0,0-1,-1-1,-1 0,0 0,0-2,-6 3,-67 43,86-52,0-1,0 1,0-1,1 1,-1-1,1 1,0-1,-1 1,1-1,0 1,1-1,-1 1,0-1,1 1,-1-1,1 1,0-1,0 1,0-1,0 0,0 1,0-1,1 0,-1 0,1 0,0 0,-1 0,1 0,0-1,0 1,0-1,0 1,1-1,-1 0,0 0,0 0,1 0,0 0,7 8,139 119,-55-70,-74-53</inkml:trace>
</inkml:ink>
</file>

<file path=ppt/ink/ink5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1,'-17'0,"0"0,0 0,0 2,0 0,1 1,-1 1,0 0,1 1,0 1,0 1,1 0,0 1,0 1,1 0,0 1,0 0,1 1,1 1,0 0,-4 4,13-11,0 0,0 0,1 0,0 0,-1 0,2 0,-1 0,0 1,1-1,0 1,1-1,-1 1,1-1,0 1,0 0,1-1,-1 1,1-1,1 1,-1-1,1 0,0 1,0-1,0 0,1 0,0 0,0-1,0 1,0-1,1 0,0 1,0-2,0 1,0 0,0-1,1 0,0 0,0 0,0 0,0-1,0 0,0 0,0 0,1-1,-1 0,1 0,-1 0,1-1,-1 1,1-1,0-1,4 0,9-4,1-2,-1 0,0-1,-1-1,1-1,-2 0,0-1,0-1,-1-1,0 0,-1-1,-1-1,3-4,56-48,-55 51,-13 10,0 1,1-1,-1 1,1 1,0-1,0 1,1 0,-1 0,1 1,0-1,0 2,0-1,0 1,0 0,1 0,-1 1,1 0,-1 0,7 1,-9 3,0 0,0 0,-1 1,1 0,-1-1,0 2,0-1,0 0,-1 1,1-1,-1 1,-1 0,1 0,0 1,-1-1,0 0,-1 1,2 3,11 23,34 21,-29-43</inkml:trace>
</inkml:ink>
</file>

<file path=ppt/ink/ink5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0,'-25'6,"1"1,0 1,0 1,1 1,0 1,1 1,-10 7,29-18,0 0,1 0,-1 0,0 1,1-1,-1 1,1 0,-1 0,1-1,0 1,0 1,0-1,0 0,0 0,0 1,1-1,-1 1,1 0,0-1,0 1,0 0,0 0,0 0,0 0,1-1,0 1,-1 0,1 0,0 0,0 0,1 0,-1 0,1 0,-1 0,1 0,0 0,0 0,0-1,0 1,1 0,-1-1,2 2,103 84,-27-30,-76-56,0 0,-1 0,1 0,-1 0,1 0,-1 0,0 1,0-1,0 1,0-1,-1 1,1 0,-1 0,1 0,-1 0,0 0,0 0,-1 0,1 0,0 0,-1 0,0 0,0 1,0-1,0 0,0 0,-1 0,0 0,1 1,-1-1,0 0,0 0,-1 0,1-1,-1 1,1 0,-1 0,0-1,0 1,0-1,0 0,-2 2,-5 3,0 0,0-1,-1 0,0-1,0 0,0 0,0-1,-1 0,0-1,0 0,0-1,0-1,0 1,0-1,-1-1,1 0,-1-1,-14 0</inkml:trace>
</inkml:ink>
</file>

<file path=ppt/ink/ink5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0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32,'154'377,"-125"-318,-28-59,1-1,-1 1,0-1,1 1,-1-1,0 1,1-1,-1 0,0 1,0-1,1 0,-1 0,0 0,0 0,0 0,0 0,-1 0,1 0,0-1,0 1,-1 0,1 0,0-1,-1 1,1 0,-1-1,0 1,1-1,-1 1,0 0,0-1,0 1,0-1,0 1,1-3,50-137,59-115,-100 237,-2 7</inkml:trace>
</inkml:ink>
</file>

<file path=ppt/ink/ink5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1,'-5'38,"-1"18,0 3,1-2,2-17,5-19,4-14</inkml:trace>
</inkml:ink>
</file>

<file path=ppt/ink/ink5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32 651,'11'0,"-1"-1,1 0,0 0,-1-2,1 1,-1-1,0-1,0 1,0-2,0 1,-1-2,0 1,0-1,0-1,-1 1,1-1,-2-1,1 0,-1 0,0 0,-1-1,0 0,-1 0,2-3,-6 9,-1 1,0 0,0-1,1 1,-2 0,1-1,0 1,0 0,-1-1,1 1,-1 0,0 0,0-1,0 1,0 0,0 0,0 0,0 0,-1 0,1 1,-1-1,1 0,-1 0,0 1,0-1,1 1,-1 0,0 0,0-1,-1 1,1 0,0 1,0-1,0 0,-1 1,1-1,0 1,-1 0,1-1,0 1,-1 0,1 1,0-1,-1 0,1 1,0-1,0 1,-1 0,1 0,0-1,0 2,0-1,0 0,0 0,0 1,0-1,0 1,-10 6,0 0,0 0,1 1,1 0,-1 1,2 0,-1 1,1 0,1 0,0 1,1 0,0 0,1 1,0 0,1 0,0 0,1 1,1 0,0-1,1 1,0 0,2 1,-1-1,2 6,-1-15,1 1,1 0,-1-1,1 0,0 1,0-1,0 0,1 0,0 0,0 0,0 0,0-1,1 1,0-1,0 0,0 0,0-1,1 1,-1-1,1 0,0 0,0 0,0-1,0 0,1 0,-1 0,0-1,1 1,-1-1,1-1,0 1,-1-1,1 0,5 0,121-15,-114 8</inkml:trace>
  <inkml:trace contextRef="#ctx0" brushRef="#br0" timeOffset="468.284">454 538,'-1'12,"0"0,1 0,1 0,-1 0,2 0,0-1,0 1,1 0,2 6,-3-14,-1 0,0 0,1 0,0 0,0-1,0 1,0 0,1-1,-1 0,1 1,0-1,0 0,0 0,0-1,1 1,-1-1,1 0,-1 1,1-2,0 1,0 0,0-1,0 0,0 0,0 0,0 0,0 0,3-1,1-1,0-1,0 0,0 0,0-1,-1 0,1 0,-1 0,0-1,0-1,0 1,0-1,-1 0,0-1,0 1,0-1,-1 0,2-3,42-36,-49 45,1 0,-1-1,0 1,0-1,1 1,-1 0,0-1,1 1,-1 0,1-1,-1 1,0 0,1-1,-1 1,1 0,-1 0,1 0,-1-1,0 1,1 0,-1 0,1 0,-1 0,1 0,-1 0,1 0,-1 0,1 0,-1 0,1 0,-1 0,1 0,-1 0,1 1,-1-1,1 0,-1 0,1 1,-1-1,0 0,1 0,-1 1,0-1,1 0,-1 1,0-1,1 1,-1-1,0 0,1 1,-1-1,0 1,0-1,0 1,0-1,1 1,-1-1,-1 37,-1-15,3-17,1-1,-1 1,1-1,0 1,0-1,0 0,1 0,-1 0,1-1,0 1,0 0,0-1,1 0,-1 0,1 0,0 0,-1 0,1-1,1 0,-1 0,0 0,0 0,1-1,-1 1,1-1,-1 0,1-1,0 1,-1-1,1 0,0 0,-1 0,1-1,0 1,-1-1,1-1,-1 1,1 0,-1-1,0 0,1 0,-1 0,0-1,0 1,-1-1,3-2,9-8,-1 0,0-1,-2 0,1-1,-2-1,0 0,-1 0,0-1,-1 0,-1-1,2-10,-2 4</inkml:trace>
  <inkml:trace contextRef="#ctx0" brushRef="#br0" timeOffset="795.395">1274 708,'16'-9,"0"-1,-1-1,0 0,-1-1,0-1,-1 0,0-1,-1 0,0-1,-2 0,3-6,-11 19,-1 0,0 0,0-1,0 1,0 0,-1-1,1 1,-1 0,1-1,-1 1,0-1,0 1,0-1,0 1,0-1,-1 1,1-1,-1 1,1 0,-1-1,0 1,0 0,0-1,0 1,-1 0,1 0,0 0,-1 0,0 0,1 1,-1-1,0 0,0 1,0-1,0 1,0 0,0-1,-1 1,1 0,0 0,0 1,-1-1,1 0,-1 1,1-1,-1 1,1 0,-1 0,1 0,-1 0,1 1,0-1,-1 0,1 1,-1 0,1-1,0 1,-1 0,1 0,0 1,-8 5,1 1,0 0,0 0,1 1,0 1,0-1,1 1,1 0,0 1,0-1,1 1,0 1,1-1,0 1,0-1,0 11,4-16,0 0,0 0,1 0,0 0,0 0,1 0,-1-1,1 1,1-1,-1 1,1-1,0 0,0 0,0 0,1 0,0-1,0 1,2 1,10 13</inkml:trace>
  <inkml:trace contextRef="#ctx0" brushRef="#br0" timeOffset="1445.591">1838 511,'-13'3,"0"1,0 1,0 0,1 1,0 0,0 1,1 0,0 1,0 1,0-1,1 2,5-6,1 1,-1 0,1 0,0 0,1 0,-1 1,1 0,0-1,0 1,1 0,-1 1,2-1,-1 0,1 0,-1 1,2-1,-1 1,1-1,0 1,0-1,1 1,0-1,1 5,-1-7,0-1,0 1,0-1,0 0,1 0,0 0,-1 0,1 0,0 0,1 0,-1-1,0 1,1-1,-1 1,1-1,0 0,0 0,0 0,0-1,0 1,0-1,1 1,-1-1,0 0,1 0,-1-1,1 1,-1-1,1 1,-1-1,1 0,-1-1,0 1,1-1,-1 1,1-1,5-1,0 0,-1 0,1-1,-1 0,0-1,0 1,0-2,0 1,-1-1,1 0,-1-1,0 0,4-5,18-28,-3-2,-1 0,-2-2,-2 0,-1-1,-3-2,-2 0,-2 0,5-31,-14 64,0 0,-1 0,-1 0,0 0,-1 0,0 0,-1-1,0 1,-1 0,-1 0,0 0,0 0,-2 0,1 0,-2 0,-3-7,6 17,1 1,-1-1,0 1,1-1,-1 1,0 0,0-1,-1 1,1 0,0 1,-1-1,1 0,-1 1,0-1,1 1,-1 0,0 0,0 0,0 0,0 0,0 1,0-1,0 1,0 0,0 0,0 0,0 0,0 1,0-1,0 1,0-1,0 1,0 0,1 0,-1 1,-1 0,-5 3,0 0,1 0,0 1,0 0,0 0,0 1,1 0,1 1,-1-1,-2 6,0 4,2 2,0-1,1 1,0 0,2 0,0 1,2-1,0 1,1 0,0-1,2 1,1 0,3 17,-2-15,1-2,0 1,2 0,0-1,1 0,2 0,0-1,0 0,2-1,1 0,0-1,3 3,17 19,2-2,1-1,1-2,28 18,27 3,-67-42</inkml:trace>
</inkml:ink>
</file>

<file path=ppt/ink/ink5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4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1 279,'154'-22,"-118"20,-1-2,1-2,-1-1,0-1,0-2,-1-2,-1-1,0-1,16-11,15-33,-62 57,-1-1,1-1,-1 1,0 0,0 0,0 0,0-1,0 1,0 0,-1-1,1 1,-1 0,0-1,1 1,-1-1,0 1,-1-1,1 1,0-1,-1 1,1-1,-1 1,0 0,0-1,0 1,0 0,0 0,0 0,0 0,-1 0,1 0,-1 0,-1-1,1 1,0 0,0 0,-1 0,1 1,0-1,-1 1,1-1,-1 1,0 0,0 0,1 0,-1 0,0 1,0-1,0 1,0-1,0 1,0 0,1 0,-1 1,0-1,0 1,0-1,0 1,0 0,1 0,-1 0,0 0,1 0,-1 1,1-1,-3 2,-64 71,57-42,1 1,2 0,1 1,1 0,2 0,2 0,0 1,3-1,1 1,4 27,48 351,-45-348,0-20,-2 0,-3 0,-1 0,-2 1,-3-1,-7 43,6-68,-1 0,-1 0,-1-1,-1 1,-1-1,0-1,-2 0,-2 4,8-15,1-1,-1 0,0 0,-1-1,1 1,-1-1,0 0,-1-1,1 1,-1-1,0-1,0 1,0-1,0 0,0-1,-1 1,1-2,-1 1,0-1,1 0,-1-1,0 1,-2-2,6 1,-1-1,1 0,0 0,0 0,0-1,-1 0,1 0,1 0,-1 0,0 0,1-1,-1 1,1-1,-1 0,1 0,0-1,1 1,-1 0,0-1,1 0,0 0,0 1,0-1,0-3,-26-104,25 81,2-1,2 0,0 0,2 0,1 1,2-1,1 1,1 0,2 1,1 0,1 1,1 0,2 1,0 0,2 1,1 1,1 1,1 0,1 1,1 2,6-4,-23 21,0 0,1 0,0 0,0 1,0-1,0 1,0 1,1-1,-1 1,1 0,0 1,0 0,-1 0,1 0,0 1,0 0,0 0,0 1,-1 0,1 0,0 0,0 1,-1 0,1 0,-1 1,1 0,17 11</inkml:trace>
  <inkml:trace contextRef="#ctx0" brushRef="#br0" timeOffset="286.494">763 1070,'-5'-29,"8"-24,4-7,5 1,1 6,3 8,3 6,-1 5,1 3,1 3,4 5,1 8,-3 5</inkml:trace>
  <inkml:trace contextRef="#ctx0" brushRef="#br0" timeOffset="564.815">1130 675,'-6'16,"1"0,1 0,1 0,0 0,0 1,2-1,0 1,1 0,1-1,0 1,2-1,-1 1,2-1,0 0,1 0,2 3,-4-14,0-1,-1 1,1-1,1 0,-1 0,1 0,-1 0,1-1,0 0,0 1,1-2,-1 1,1 0,-1-1,1 0,0 0,0 0,0 0,0-1,0 0,0 0,0-1,1 1,-1-1,0 0,0 0,0-1,1 0,-1 1,0-2,0 1,0-1,0 1,0-2,-1 1,1 0,-1-1,1 0,-1 0,0 0,0 0,0-1,1-1,4-1,0-1,-1 0,0-1,0 1,0-2,-1 1,0-1,-1 0,0 0,0-1,-1 0,0 0,-1 0,0 0,-1-1,0 0,-1 0,0 1,0-1,-1 0,-1-1,0 1,0 0,-1 0,-1 0,1 0,-4-7,4 14,-1 0,1-1,-1 1,0 0,-1 0,1 0,-1 1,1-1,-1 1,0-1,-1 1,1 0,0 0,-1 0,0 1,0-1,0 1,0 0,0 0,0 0,0 1,0-1,-1 1,1 0,-1 0,1 1,-1-1,1 1,-1 0,1 0,-1 1,1-1,-1 1,1 0,-5 1,-17 14,2 1</inkml:trace>
  <inkml:trace contextRef="#ctx0" brushRef="#br0" timeOffset="1077.558">1638 986,'2'-21,"2"0,0 0,1 0,1 1,1 0,0 0,2 1,0 0,2 1,8-12,-13 18,2 1,-1 0,2 1,-1 0,2 0,-1 1,1 0,0 1,1 0,0 0,0 1,1 1,8-4,-18 9,0 1,-1-1,1 1,-1-1,1 1,0-1,-1 1,1 0,0 0,-1 0,1 0,0 0,0 0,-1 1,1-1,0 0,-1 1,1 0,-1-1,1 1,-1 0,1-1,-1 1,1 0,-1 0,0 0,1 1,-1-1,0 0,0 0,0 1,0-1,0 1,0-1,0 0,-1 1,1 0,0-1,-1 1,1 1,6 75,-7-56,0-20,0-1,-1 1,1 0,0-1,0 1,0 0,0 0,0-1,1 1,-1 0,0-1,1 1,-1 0,1-1,0 1,0-1,-1 1,1-1,0 1,0-1,0 0,1 1,-1-1,0 0,0 0,1 0,-1 0,0 0,1 0,-1 0,1 0,0 0,-1-1,1 1,0-1,-1 1,1-1,0 0,-1 0,1 0,0 0,0 0,-1 0,1 0,0 0,-1-1,1 1,0 0,14-7,-1 0,0-1,0 0,-1-1,0-1,0 0,-1-1,7-8,-10 10,-1-1,2 1,-1 1,1 0,0 1,1 0,-1 0,1 1,1 1,-1 0,1 1,0 0,0 1,1 0,-12 3,1 0,-1 0,0 0,1 1,-1-1,0 1,1-1,-1 1,0 0,0 0,0 0,0 0,0 0,0 0,0 0,0 1,0-1,0 1,-1-1,1 1,0 0,-1 0,0 0,1 0,-1 0,0 0,0 0,0 0,0 0,-1 0,1 1,0-1,-1 0,0 1,1 0,1 94,-3-77,-1-12,1 1,0-1,0 1,1 0,0-1,1 1,0-1,0 1,1-1,0 1,0-1,1 0,0 0,1 0,-1 0,2-1,-1 1,1-1,0 0,0 0,1-1,0 0,3 3,8-1</inkml:trace>
</inkml:ink>
</file>

<file path=ppt/ink/ink5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0,'0'38,"0"18,0 4,0-3,0-17,0-15</inkml:trace>
</inkml:ink>
</file>

<file path=ppt/ink/ink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9:46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1039,'3'-38,"1"0,2 1,2 0,1 1,2 0,3-4,-6 14,102-216,-73 170,-22 59,-16 43,-4-7,1 0,1 0,2 1,0 0,1-1,2 8,-1-23,0 0,1 0,0 0,1 0,-1 0,2 0,-1-1,1 0,0 1,0-1,1-1,0 1,0-1,1 1,0-2,0 1,0-1,1 0,6 4,-2-2,1-1,0-1,0 0,1-1,-1 0,1-1,0 0,0-1,0 0,0-1,0-1,0 0,0-1,0 0,0-1,0-1,0 0,0 0,-1-1,1-1,-1 0,-1-1,1 0,3-3,9-3,0-1,-1-1,0-1,-1-1,0-1,-2 0,0-2,-1-1,-1 0,-1-1,-1-1,0 0,-2-2,-1 1,-1-2,0 0,-1-2,0-6,-1 0,-2-1,-1 0,-2 0,-1-1,-1 1,-2-1,-2 1,-1-1,-2 0,-2 3</inkml:trace>
</inkml:ink>
</file>

<file path=ppt/ink/ink5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5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1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0,'0'5,"-5"1,-1 0</inkml:trace>
</inkml:ink>
</file>

<file path=ppt/ink/ink5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0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79,'-107'194,"-70"90,73-122,69-95,65-106,306-448,-299 430,2 1,3 3,14-12,-55 63,1 0,-1 0,1 0,0 0,-1 0,1 0,0 1,0-1,0 0,0 1,0 0,1 0,-1 0,0 0,1 0,-1 0,0 0,1 1,-1-1,1 1,-1 0,1-1,-1 1,1 0,-1 1,1-1,-1 0,1 1,-1-1,1 1,-1 0,0 0,1 0,-1 0,0 0,0 1,0-1,0 1,0-1,0 1,0 0,0 0,-1-1,1 1,-1 1,1 0,9 18,-2 2,0-1,-2 1,0 0,-2 1,2 16,-4-25,35 238,-10-53,-12-87,-37-152,11 22</inkml:trace>
  <inkml:trace contextRef="#ctx0" brushRef="#br0" timeOffset="246.937">199 474,'43'-5,"39"-1,9 0,-5 1,-8 1,-13 2,-12 1,-10 1,-9 0,-4 0,-2 0,-7 0</inkml:trace>
</inkml:ink>
</file>

<file path=ppt/ink/ink5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0 819,'0'0,"1"0,-1-1,0 1,1 0,-1 0,0 0,1-1,-1 1,1 0,-1 0,0 0,1 0,-1 0,1 0,-1 0,0 0,1 0,-1 0,1 0,-1 0,1 0,-1 0,0 0,1 0,-1 0,1 0,-1 0,0 1,1-1,-1 0,0 0,1 1,-1-1,0 0,1 0,-1 1,0-1,1 0,-1 1,0-1,0 0,0 1,1-1,-1 1,0-1,0 0,0 1,0-1,0 1,0-1,0 0,0 1,0-1,0 1,0-1,21-34,3-19,-18 36,1 0,1 1,0 0,1 0,1 1,0 0,1 0,1 1,12-11,-24 24,1 0,0 0,0 0,0 0,0 0,0 1,0-1,0 0,0 0,0 1,0-1,0 1,0-1,0 1,0-1,1 1,-1 0,0 0,0-1,1 1,-1 0,0 0,0 0,1 0,-1 1,0-1,0 0,1 0,-1 1,0-1,0 1,0-1,0 1,0-1,0 1,0 0,0 0,0-1,0 1,0 0,0 0,0 0,0 0,-1 0,1 0,0 0,-1 0,1 2,14 66,-12-47,0-7,0 0,1 0,1-1,1 1,0-1,0-1,1 1,4 4,-9-15,0 0,0 0,0-1,0 1,1 0,-1-1,1 1,0-1,0 0,-1 0,1 0,1 0,-1-1,0 1,0-1,0 0,1 0,-1 0,1 0,-1-1,1 1,-1-1,1 0,-1 0,1 0,-1 0,1-1,-1 1,1-1,-1 0,1 0,-1-1,0 1,0 0,0-1,0 0,0 0,1 0,11-11,-1 0,0-1,-1 0,0-1,-1-1,-1 0,-1 0,0-1,-1-1,-1 1,0-2,-2 1,4-15,7-10,-9 21,-2 3</inkml:trace>
  <inkml:trace contextRef="#ctx0" brushRef="#br0" timeOffset="290.254">959 0,'0'705,"6"-622,-6-84,0 1,-1 0,1 0,0-1,-1 1,1 0,0 0,-1 0,1 0,-1-1,1 1,0 0,-1 0,1 0,0 0,-1 0,1 0,-1 0,1 0,0 0,-1 0,1 0,-1 0,1 0,0 0,-1 1,1-1,0 0,-1 0,1 0,-1 0,1 1,0-1,0 0,-1 0,1 1,0-1,-1 0,1 1,0-1,0 0,0 1,-1-1,1 0,0 1,0-1,0 1,0-1,0 0,0 1,0-1,-1 1,1-1,0 0,0 1,1-1,-1 0,0 1,0-1,0 1,0-1,0 0,0 1,0-1,1 0,-1 1,0-1,0 0,1 1,-9-10</inkml:trace>
  <inkml:trace contextRef="#ctx0" brushRef="#br0" timeOffset="534.964">677 424,'44'-10,"32"-3,9 1,0 2,-11 3,-12 8,-12 3,-10 1,-12 0</inkml:trace>
</inkml:ink>
</file>

<file path=ppt/ink/ink5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0 397,'22'-8,"-1"0,1-1,-2-1,0-1,0 0,-1-2,0 0,-1-2,-1 0,0 0,-1-2,-1 0,0-1,7-13,-21 31,-1 0,0 1,0-1,0 0,0 0,0 1,0-1,1 0,-1 0,0 0,0 0,0 1,0-1,1 0,-1 0,0 0,0 0,0 0,1 0,-1 1,0-1,0 0,1 0,-1 0,0 0,0 0,1 0,-1 0,0 0,0 0,1 0,-1 0,0 0,0 0,0 0,1 0,-1 0,0-1,0 1,1 0,-1 0,0 0,0 0,0 0,1-1,-1 1,0 0,0 0,0 0,0 0,0-1,1 1,-1 0,0 0,0 0,0-1,0 1,-1 30,0-18,18 212,42 277,-58-489,-1 0,0 1,-1-1,0 0,-1 0,-1 0,0 0,0 0,-1 0,0-1,-4 5,7-14,0-1,0 1,0-1,-1 0,1 1,-1-1,1 0,-1 0,1 0,-1 0,1 0,-1-1,0 1,0 0,1-1,-1 1,0-1,0 0,0 1,0-1,0 0,1 0,-1 0,0-1,0 1,0 0,0-1,1 1,-1-1,0 1,0-1,1 0,-1 0,0 0,1 0,-1 0,1 0,0 0,-1-1,1 1,0 0,-1-1,1 1,0-1,0 1,0-1,1 0,-1 1,0-1,1 0,-1 0,1 0,-1 1,1-1,0-2,-5-19,1-1,1 1,1-1,1 0,1 0,1 1,1-1,2 0,0 1,6-17,6-23,4 1,1 1,4 0,2 2,3 1,2 2,2 1,3 1,3 3,1 0,34-29,-66 71,0 0,0 0,1 1,0 1,0-1,1 1,0 1,0 0,1 1,0 0,0 1,0 0,6-1,-16 5,0 0,0 0,1 0,-1 1,0-1,1 1,-1-1,0 1,0-1,0 1,0 0,0 0,0 0,0 1,0-1,0 0,0 1,0-1,-1 1,1 0,-1-1,1 1,-1 0,0 0,1 0,-1 0,0 0,0 0,-1 0,1 0,0 1,-1-1,1 0,-1 0,0 1,0 1,1 86,-5-61,-2-1,0 0,-2-1,-1 0,-1 0,-1-1,-2 0,0-1,-2 0,0-1,-2-1,-1 0,-1-2,0 0,-2-1,0-1,-1-1,-7 3,28-19,0-1,0 0,0 0,-1 0,1 0,0 0,-1 0,1 0,-1-1,1 1,-1 0,0-1,1 1,-1-1,1 0,-1 1,0-1,1 0,-1 0,0 0,1 0,-1 0,0-1,1 1,-1 0,0-1,1 1,-1-1,1 0,-1 1,1-1,-1 0,1 0,0 0,-1 0,1 0,0 0,0-1,0 1,0 0,0 0,0-1,0 1,0-2,-5-14</inkml:trace>
  <inkml:trace contextRef="#ctx0" brushRef="#br0" timeOffset="334.698">1327 86,'-289'268,"283"-262,0 1,0 0,1 1,-1-1,2 1,-1 0,1 0,0 0,1 1,-2 5,4-11,0 0,1 0,0 0,-1 0,1 0,0 0,0 1,1-1,-1 0,1 0,-1 0,1 0,0 0,0 0,0 0,1 0,-1 0,1-1,0 1,-1 0,1-1,0 0,0 1,1-1,-1 0,1 0,-1 0,1 0,-1-1,1 1,1 0,5 2,-1 0,1 0,0-1,0 0,1-1,-1 0,0 0,1-1,-1 0,1-1,-1 0,1 0,-1-1,1 0,-1-1,0 0,0-1,0 0,0 0,0-1,0 0,-1 0,0-1,0 0,0-1,6-5,-3 3,-2-1,1 0,-1-1,0 0,-1 0,0-1,-1 0,0 0,-1-1,0 0,-1 0,0 0,-1 0,0-1,-1 0,-1 0,0 0,0 0,-1 0,-1 0,-1-1,0-7,0 17,1 0,-1 0,0 0,0 0,0 0,0 1,-1-1,1 1,-1-1,0 1,0-1,0 1,-1 0,1 0,-1 0,0 0,1 0,-1 1,-1 0,1-1,0 1,0 0,-1 0,0 1,0-1,-18-5</inkml:trace>
</inkml:ink>
</file>

<file path=ppt/ink/ink5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0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87,'-11'-10,"0"1,0 1,0 0,-1 1,-1 0,1 1,-1 0,0 1,0 0,0 1,-1 1,0 0,0 1,1 0,-1 1,0 1,0 0,0 1,0 0,0 1,0 1,0 0,1 1,0 0,0 1,0 1,-4 2,-7 2,7-4,1-1,-1 2,1 0,1 1,0 1,0 1,1 0,0 0,0 1,1 1,1 1,0-1,1 2,-2 2,9-10,-1 0,1 1,0-1,0 1,1 0,0 1,0-1,1 0,0 1,0-1,1 1,0 0,0-1,1 1,0 0,0 0,1-1,0 1,0 0,1-1,0 1,0-1,1 1,-1-1,2 0,-1 0,1-1,0 1,1-1,-1 1,1-1,1-1,-1 1,1-1,0 0,0 0,0-1,1 1,6 0,-1-1,1 0,1-1,-1 0,0-1,1 0,-1-1,1-1,-1 0,1-1,-1 0,1-1,-1-1,0 0,0-1,0 0,0-1,5-3,-2-6,-25 11,8 4,-30 10,1 1,-1 2,2 1,0 2,1 0,1 2,0 1,-8 10,25-21,0 0,0 1,1 1,1-1,0 2,0-1,1 1,1 0,0 0,0 1,1 0,1 0,0 0,1 0,0 1,1-1,1 1,0-1,1 1,0 0,2 9,0-18,-1 0,1 0,0-1,1 1,-1 0,1-1,0 0,0 0,0 0,0 0,1 0,0-1,0 0,0 1,0-1,0-1,0 1,1-1,-1 1,1-1,0 0,0-1,0 1,2-1,124 6,-77-20,31 2,-69 16</inkml:trace>
  <inkml:trace contextRef="#ctx0" brushRef="#br0" timeOffset="389.015">1214 481,'-24'22,"2"0,0 2,1 1,1 0,1 1,2 1,-8 18,-16 23,4 2,2 2,0 11,-10 25,40-112,4-8</inkml:trace>
  <inkml:trace contextRef="#ctx0" brushRef="#br0" timeOffset="733.576">762 510,'27'0,"-9"10,-1 1,0 1,-1 1,0 0,-1 1,0 1,-2 0,4 5,123 159,-116-156,-19-16,1 0,0 0,0-1,1 0,0 0,0-1,0 0,1 0,0 0,-1-1,2 0,-1-1,0 0,1 0,-1-1,1 0,0 0,1-1,13-3</inkml:trace>
  <inkml:trace contextRef="#ctx0" brushRef="#br0" timeOffset="1219.006">1750 594,'-45'22,"0"1,2 2,1 2,-21 19,54-39,0 0,1 1,0 0,0 0,1 1,0 0,0 0,1 1,1-1,-1 1,1 1,1-1,0 1,1-1,0 1,0 0,1 0,1 0,0 1,0-1,1 0,0 1,1-1,1 0,0 0,2 7,-4-15,1 0,-1-1,1 1,0 0,0 0,0-1,1 1,-1-1,1 1,-1-1,1 0,0 1,0-1,0 0,0 0,0 0,0-1,0 1,1 0,-1-1,1 0,-1 1,1-1,-1 0,1 0,0 0,0-1,0 1,-1-1,1 0,0 1,0-1,0 0,0-1,-1 1,1 0,0-1,0 0,0 1,-1-1,1 0,0-1,1 0,16-11,-1-1,0-1,-1-1,-1 0,0-2,-1 0,-1 0,-1-1,0-1,-2-1,0 0,64-88,-62 89,-12 16,0 0,0 0,0 1,0-1,1 1,-1-1,1 1,0 0,0 0,0 0,1 1,-1-1,1 1,-1 0,1 0,0 0,0 0,0 0,3 0,-4 4,0 0,0 1,0-1,-1 1,1-1,-1 1,0 0,0 0,0 0,0 0,0 0,-1 1,1-1,-1 0,0 1,0-1,0 1,-1-1,1 1,-1 0,0-1,0 1,0-1,0 1,0 0,-1 1,1-1,0 7,0 0,1 0,0 0,1 0,0 0,1 0,0-1,1 1,0-1,1 0,0 0,0 0,1-1,1 1,-1-2,4 4,6 2</inkml:trace>
  <inkml:trace contextRef="#ctx0" brushRef="#br0" timeOffset="1735.535">2060 1046,'179'-227,"-64"59,-115 168,0-1,0 1,1 0,-1-1,0 1,0 0,1-1,-1 1,0 0,0-1,1 1,-1 0,0 0,1-1,-1 1,0 0,1 0,-1 0,1-1,-1 1,0 0,1 0,-1 0,1 0,-1 0,0 0,1 0,-1 0,1 0,-1 0,0 0,1 0,-1 0,1 0,-1 0,0 1,1-1,-1 0,1 0,-1 0,0 1,1-1,-1 0,0 0,1 1,-1-1,0 0,0 0,1 1,-1-1,0 1,0-1,1 0,-1 1,0-1,0 0,0 1,0-1,0 1,0-1,0 0,0 1,0-1,0 1,0-1,0 1,0-1,0 0,0 1,0-1,2 39,-3-34,1 2,10 101,-10-105,1 0,-1 0,1-1,0 1,0 0,0-1,0 1,0-1,0 1,1-1,-1 0,1 0,0 1,0-1,0 0,0 0,0-1,0 1,0 0,1-1,-1 1,1-1,-1 0,1 0,-1 0,1 0,0 0,-1-1,1 1,0-1,0 1,-1-1,1 0,0 0,2-1,5-2,0-1,0 0,0-1,0 0,-1 0,0-1,0 0,0-1,-1 0,0-1,0 1,2-4,11-9,23-24,-34 33,1-1,0 2,0-1,1 2,1-1,0 2,0 0,11-5,-23 12,0 1,0 0,0-1,0 1,0 0,0 0,0 0,0 0,0 0,1 0,-1 0,0 0,0 0,0 0,0 1,0-1,0 0,0 1,0-1,0 1,0-1,0 1,0 0,0-1,0 1,0 0,-1 0,1-1,0 1,-1 0,1 0,0 0,-1 0,1 0,-1 0,1 0,-1 0,0 0,1 0,-1 0,0 1,0-1,0 0,0 1,5 57,-6-51,1 10,14 76,-2-74</inkml:trace>
  <inkml:trace contextRef="#ctx0" brushRef="#br0" timeOffset="2252.547">3161 679,'-24'160,"-11"163,35-308,1-6,-1 0,1 1,-2-1,0 0,0 0,0 0,-1 0,0 0,-1 0,0 0,-1-1,0 1,0 0,3-8,1-1,0 1,-1-1,1 1,0-1,-1 0,1 1,0-1,-1 1,1-1,-1 0,1 1,-1-1,1 0,-1 0,1 1,-1-1,1 0,-1 0,1 0,-1 0,0 0,1 0,-1 0,1 0,-1 0,1 0,-1 0,1 0,-1 0,0 0,1 0,-1 0,1-1,-1 1,1 0,-1 0,1-1,-1 1,1 0,0-1,-1 1,1 0,-1-1,1 1,0-1,-1 1,1-1,0 1,-1-1,1 1,0-1,0 1,0-1,0 1,-1-1,1 1,0-1,0 1,0-1,0 0,0 1,0-1,0 1,0-1,0 1,1-1,-8-43,7-2,2 0,2 1,2-1,2 1,2 0,2 1,2 0,2 1,1 0,3 2,1 0,2 1,1 1,3 2,8-8,-32 39,-1 1,2 0,-1 0,0 1,1-1,0 1,0 0,0 0,1 0,0 0,-1 1,1 0,0 0,1 0,-1 0,0 1,1 0,-1 0,1 0,0 1,0 0,-1 0,1 1,0-1,0 1,0 0,0 1,0 0,-1 0,1 0,0 0,-1 1,1 0,-1 0,1 1,-1-1,0 1,0 0,3 3,-4-1,0-1,-1 2,0-1,0 0,0 1,0-1,-1 1,0 0,0 0,-1 0,1 0,-1 0,-1 0,1 0,-1 0,0 0,0 0,-1 0,0 0,0 0,0 0,-1 0,0 0,0 0,-1 0,1-1,-3 4,-98 140,95-140,0 0,0-1,-1 1,0-1,0-1,-1 0,0 0,0-1,-1 0,1-1,-1 0,-1-1,1 0,0-1,-1 0,0-1,0 0,-10 0,3-7</inkml:trace>
  <inkml:trace contextRef="#ctx0" brushRef="#br0" timeOffset="2568.135">3782 171,'-62'363,"19"-118,33-61,11-184,-1-1,1 1,-1-1,1 1,-1 0,1-1,0 1,-1 0,1 0,-1-1,1 1,0 0,-1 0,1 0,0 0,-1 0,1 0,0 0,-1 0,1 0,0 0,-1 0,1 0,-1 1,1-1,0 0,-1 0,1 1,-1-1,1 0,0 1,-1-1,1 1,-1-1,1 0,-1 1,0-1,1 1,-1 0,1-1,-1 1,0-1,0 1,1-1,-1 1,0 0,0-1,0 1,1 0,-1-1,0 1,0 0,0-1,0 1,0 0,0-1,-1 1,1-1,0 1,0 0,0-1,-1 1,1 0,11-18,-1-2</inkml:trace>
  <inkml:trace contextRef="#ctx0" brushRef="#br0" timeOffset="2938.14">3895 820,'32'-1,"0"-2,0-1,-1-1,1-2,-1-1,-1-2,0-1,0-1,-1-2,11-7,-35 18,1 0,0 0,-1-1,0 0,0 0,0 0,0 0,-1-1,0 0,0 0,0 0,-1-1,1 1,-1-1,0 0,-1 0,0 0,0 0,0 0,0 0,-1-1,0 1,-1 0,1-1,-1 1,0-1,-1 1,1 0,-1-1,-1 1,1 0,-1-1,0 1,-1 0,1 0,-1 1,-1-2,2 4,-1 0,1 1,-1-1,1 1,-1 0,0 0,1 0,-1 0,0 1,0-1,0 1,-1-1,1 1,0 0,-1 1,1-1,0 0,-1 1,1 0,0 0,-1 0,1 0,-1 0,1 1,-1-1,1 1,0 0,0 0,-1 0,1 1,0-1,0 1,0 0,0 0,1 0,-98 81,95-78,-5 4,0 0,1 1,0 0,1 0,0 1,1 0,0 0,0 1,1 0,1 0,0 1,1-1,0 1,1 0,0 0,1 0,1 0,0 1,1-1,0 0,1 1,0-1,1 0,3 9,0-11,0 0,1 0,0 0,1-1,0 0,1-1,0 1,0-1,1-1,0 0,1 0,0-1,0 0,0 0,1-1,0-1,0 0,1 0,-1-1,1-1,0 0,0 0,0-1,8 0,37-9,-33 1</inkml:trace>
</inkml:ink>
</file>

<file path=ppt/ink/ink5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22 279,'-1'1,"0"-1,1 0,-1 0,0 0,0 0,1 0,-1 0,0 0,0 0,1 0,-1 0,0-1,1 1,-1 0,0 0,0-1,1 1,-1 0,1-1,-1 1,0-1,1 1,-1-1,1 1,-1-1,1 1,-1-1,1 0,0 1,-1-1,1 1,0-1,-1 0,1 0,0 1,0-1,-1 0,1 1,0-1,0 0,0 0,0 1,0-1,0 0,0 0,0 1,1-1,-1 0,0 1,0-1,1 0,-1 1,0-1,1 0,-1 1,0-1,1 0,-1 1,1-1,-1 1,1-1,0 1,-1-1,1 1,-1 0,5-16,1 0,0 1,1-1,1 2,0-1,1 1,0 0,1 1,1 0,0 1,0 0,2 0,-1 2,1-1,1 2,14-9,-27 17,1 0,-1 0,0 1,1-1,-1 0,1 1,-1-1,1 1,-1-1,1 1,-1 0,1-1,-1 1,1 0,0 0,-1 0,1 0,-1 1,1-1,-1 0,1 1,-1-1,1 1,-1-1,1 1,-1 0,1-1,-1 1,0 0,0 0,1 0,-1 0,0 0,0 0,0 1,0-1,0 0,0 1,0-1,-1 0,1 1,0-1,-1 1,1-1,-1 1,0-1,1 1,4 81,-5-76,-2 13,1-15,1 0,-1 0,1 0,-1 0,2 1,-1-1,0 0,1 0,0 0,0 0,1 0,-1 0,1 0,1 2,0-7,0 0,1 0,-1 0,0 0,0 0,0 0,0-1,0 0,0 0,0 1,-1-2,1 1,0 0,0 0,-1-1,1 0,0 1,-1-1,0 0,1 0,-1-1,0 1,0 0,0-1,0-1,53-56,-44 45,1 1,1 0,0 1,1 0,0 1,1 0,0 2,1-1,7-2,-21 12,0 0,0 0,0 0,0 0,0 0,1 0,-1 0,0 1,1-1,-1 1,0 0,1 0,-1 0,0 0,1 0,-1 0,0 0,1 1,-1-1,0 1,0 0,1 0,-1-1,0 2,0-1,0 0,0 0,0 1,0-1,0 1,-1-1,1 1,-1 0,1-1,-1 1,1 0,-1 0,0 0,0 0,0 1,0-1,0 0,-1 0,1 1,-1-1,1 2,-9 74,6-72,1 0,-1-1,1 1,0 0,0 0,1 0,-1 0,1 0,1 0,-1 0,1 0,0 0,0 0,1-1,0 1,1 2,6 6</inkml:trace>
</inkml:ink>
</file>

<file path=ppt/ink/ink5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1,'0'33,"0"12</inkml:trace>
</inkml:ink>
</file>

<file path=ppt/ink/ink5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9:45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643 862,'-109'45,"3"5,-82 53,141-76,1 2,1 2,-39 35,83-66,0 0,1 0,-1 1,0-1,0 0,0 1,0-1,0 1,1-1,-1 1,0 0,0-1,1 1,-1 0,0-1,1 1,-1 0,1 0,-1 0,1 0,-1-1,1 1,0 0,-1 0,1 0,0 0,0 0,0 0,0 0,0 0,0 0,0 0,0 0,0 0,0 0,0 0,1 0,-1-1,0 1,1 0,-1 0,0 0,1 0,-1 0,1-1,0 1,-1 0,1 0,0-1,-1 1,1 0,0-1,0 1,-1-1,1 1,0-1,0 1,0-1,0 0,0 0,0 1,0-1,0 0,0 0,22 3,1-1,-1-2,1 0,-1-2,1 0,-1-1,7-3,53-6,-53 9,-7 0,0 0,0 2,0 1,1 1,-1 1,14 3,-33-4,1 0,-1 0,0 1,0 0,0 0,0 0,0 0,0 0,-1 1,1 0,-1 0,0 0,0 0,0 0,0 0,0 1,-1 0,1-1,-1 1,0 0,-1 0,1 0,0 1,-1-1,0 0,0 0,0 1,-1-1,0 1,1 3,-2 5,0-1,0 0,-1 0,0 0,-1-1,0 1,-1 0,-1-1,0 0,0 0,-1 0,-31 43,-3-1,-1-2,-3-2,-2-2,-1-3,-3-1,-2-2,-30 16,30-25,40-28</inkml:trace>
  <inkml:trace contextRef="#ctx0" brushRef="#br0" timeOffset="718.706">2335 495,'-34'32,"2"1,1 2,2 0,1 2,1 2,3 0,1 1,2 2,-1 7,19-44,1 0,-1 0,1 0,1 1,-1-1,1 0,0 1,0-1,0 1,1 0,0-1,0 1,0-1,1 1,0-1,0 1,0-1,1 1,-1-1,2 0,-1 0,0 1,1-2,0 1,0 0,0-1,1 1,0-1,-1 0,2 0,-1 0,0-1,1 1,8 1,1-1,-1-1,1 0,-1 0,1-2,0 1,0-2,0 0,0 0,0-2,0 1,-1-2,1 0,-1-1,1 0,-1-1,0 0,11-7,-10 3,1 0,-2-1,1-1,-2 0,1 0,-1-2,-1 1,-1-2,1 1,-2-1,0-1,-1 0,0 0,-1-1,-1 1,-1-1,0-1,-1 1,0-1,-2 0,0 0,-1 0,0 0,-2 1,0-1,0 0,-3-5,3 15,-1 0,0 0,-1 1,1 0,-1-1,0 1,-1 0,0 0,0 1,0-1,0 1,-1 0,0 0,0 0,0 1,-1-1,1 1,-1 1,0-1,0 1,-1 0,1 1,0-1,-1 1,0 0,0 1,1 0,-1 0,-2 0,-23-2</inkml:trace>
  <inkml:trace contextRef="#ctx0" brushRef="#br0" timeOffset="1202.898">2872 608,'1'2,"0"0,0 0,1 0,-1 0,0-1,1 1,0-1,-1 1,1-1,0 0,0 1,0-1,-1 0,1 0,0 0,1 0,-1-1,0 1,0-1,0 1,0-1,0 0,1 1,-1-1,0 0,2-1,12-1,0 0,0-2,-1 0,1-1,-1 0,0-1,0-1,-1 0,0-1,0-1,-1 0,0-1,0 0,6-8,15-8,117-112,-151 137,0 0,1 0,-1 0,0 0,1 0,-1 0,1 0,-1 0,1 0,-1 0,1 1,0-1,-1 0,1 0,0 0,0 1,0-1,-1 1,1-1,0 0,0 1,0-1,0 1,0 0,0-1,0 1,0 0,0 0,0 0,0-1,0 1,0 0,0 0,0 1,1-1,-1 0,0 0,0 0,0 1,0-1,0 0,0 1,0-1,-1 1,1-1,0 1,0 0,0-1,0 1,-1 0,1 0,0-1,-1 1,1 0,0 0,-1 0,1 0,25 145,-22-138,1-1,-1 1,1-1,1-1,-1 1,1-1,1 0,-1 0,1-1,0 0,0 0,0 0,1-1,-1 0,1-1,0 1,0-2,0 1,1-1,-1 0,1-1,-1 0,9 0,-4 0,-1-1,0 0,1-1,-1-1,0 0,0 0,0-1,0-1,0 0,-1 0,1-1,-1-1,-1 0,1 0,-1-1,0-1,0 1,-1-2,0 1,-1-1,0 0,2-4,10-17,-1-2,-2 1,-1-2,-2 0,-1-1,-2-1,-1 0,-1 0,-3-1,0-1,-5 29,0 1,-1-1,0 1,0-1,-1 1,0-1,0 1,0-1,-1 1,0 0,-1 0,0 0,-3-6,-5-5</inkml:trace>
  <inkml:trace contextRef="#ctx0" brushRef="#br0" timeOffset="2788.579">2928 298,'0'10,"0"7,0 6,0 4,-4-2,-3-2,1 1,1 1,-3-4,-1 0,2 0,2-3</inkml:trace>
  <inkml:trace contextRef="#ctx0" brushRef="#br0" timeOffset="9677.632">1178 241,'-32'-46,"31"45,0 0,1 1,-1-1,0 1,0-1,0 1,0-1,0 1,0 0,0-1,0 1,0 0,0 0,0 0,0-1,0 1,0 0,0 1,0-1,0 0,0 0,0 0,0 1,0-1,0 0,0 1,0-1,0 1,0-1,0 1,0-1,1 1,-1 0,0-1,0 1,1 0,-1 0,1 0,-1-1,0 1,1 0,-1 0,1 0,0 0,-1 0,1 0,0 0,0 0,-1 0,1 0,0 1,-26 142,29 20,4-96,24 187,-3-43,2 45,-29-230,0-10,0 1,0-1,-2 1,0-1,-1 0,-1 0,0 0,-2 0,0 0,0-1,-8 14,13-31,0 1,0 0,-1 0,1-1,0 1,-1 0,1 0,0 0,-1-1,1 1,0 0,-1 0,1 0,-1 0,1 0,0 0,-1 0,1 0,-1 0,1 0,0 0,-1 0,1 0,-1 0,1 0,0 0,-1 0,1 1,0-1,-1 0,1 0,0 0,-1 1,1-1,0 0,-1 0,1 1,0-1,0 0,-1 1,8-40,66-141,-55 131,1 2,3 0,2 2,2 0,1 2,3 1,31-34,5 20,-65 55,1 0,-1 1,1-1,0 0,0 1,-1-1,1 1,0 0,0-1,-1 1,1 0,0 0,0 0,0 0,0 1,-1-1,1 0,0 1,0-1,-1 1,1 0,0 0,-1-1,1 1,-1 0,1 0,-1 0,1 1,-1-1,0 0,1 1,-1-1,0 0,0 1,0-1,0 1,0 0,-1-1,1 1,0 0,-1-1,1 1,-1 0,0 0,1 0,19 164,23 0,-33-148</inkml:trace>
</inkml:ink>
</file>

<file path=ppt/ink/ink5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1,'-16'138,"5"2,7-1,6 5,-2-113,29 168,-23-176,0-5</inkml:trace>
</inkml:ink>
</file>

<file path=ppt/ink/ink5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287 189,'-43'25,"2"2,0 2,2 2,-19 20,53-47,-1 0,1 1,0 0,1 0,-1 0,1 1,0 0,1-1,-1 1,1 1,0-1,0 0,1 1,0-1,0 1,1 0,0 0,0-1,0 1,1 0,0 0,1 7,0-12,0 0,0 0,0 0,0-1,0 1,1 0,-1-1,0 1,1-1,0 1,-1-1,1 0,0 1,0-1,0 0,-1 0,1 0,0-1,0 1,1 0,-1-1,0 1,0-1,0 0,0 0,0 0,0 0,1 0,-1 0,0 0,0-1,0 1,0-1,0 0,0 0,1 0,70-38,100-111,-157 137,68-46,-82 58,0 0,1-1,-1 1,1 0,-1 1,1-1,-1 0,1 1,0-1,-1 1,1 0,0 0,-1 0,1 0,0 0,-1 1,1-1,-1 1,1 0,0-1,-1 1,0 0,1 1,-1-1,1 0,-1 1,0-1,0 1,0 0,0 0,0 0,0 0,0 1,20 67,-22-66,0 0,0 0,1 0,-1 1,1-1,0 0,0 0,1 0,-1 0,1-1,-1 1,1 0,1-1,-1 1,0-1,1 0,0 1,0-1,0 0,0-1,0 1,0-1,1 1,-1-1,3 1,2 0,1-1,-1 0,1 0,0-1,0 0,0-1,-1 0,1 0,0-1,0 0,0-1,-1 1,1-2,-1 1,0-1,1-1,-1 1,0-1,-1-1,1 0,-1 0,0 0,0-1,-1 0,2-2,28-27,-21 22,-1-1,0 0,-1-2,0 1,-1-2,-1 1,0-2,-2 1,3-9,-5 8,-3 10,0 0,-1 0,0-1,0 0,-1 1,0-1,0 0,-1 0,0 0,-1 0,0 0,0 0,-1 0,-2-9,2 16,0 1,0-1,0 0,0 1,0-1,0 1,-1 0,1-1,0 1,-1 0,1 0,-1 0,1 0,-1 0,0 0,1 1,-1-1,0 0,1 1,-1-1,0 1,0 0,0-1,0 1,1 0,-1 0,0 0,0 1,0-1,1 0,-1 1,0-1,0 1,0-1,1 1,-1 0,1 0,-1 0,0 0,1 0,-1 0,1 0,0 0,-1 1,1-1,0 1,0-1,0 1,0-1,0 1,0-1,1 1,-1 0,0 0,1-1,-1 1,1 0,0 0,-1 0,1-1,0 1,0 2,2 5,0 0,0 0,1 0,0 0,1 0,0 0,0-1,1 0,0 0,0 0,1 0,0-1,0 0,1 0,0-1,0 0,8 6,-6-6,-1 0,0 1,-1 1,0-1,0 1,0 1,-1-1,0 1,-1 0,0 0,0 1,-1-1,-1 1,1 0,0 5,-6 207,2-197</inkml:trace>
</inkml:ink>
</file>

<file path=ppt/ink/ink5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4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8,'-8'-2,"-1"0,1 1,-1 0,1 0,0 0,-1 1,1 1,-1 0,1 0,-1 0,-6 3,10-3,-17 1,-1 2,1 0,0 2,0 0,1 1,-1 2,2 0,-1 1,1 1,-17 13,36-24,0 1,0 0,0-1,0 1,0 0,0 0,0 0,0 0,0-1,1 1,-1 0,0 1,0-1,1 0,-1 0,1 0,-1 0,1 0,0 1,-1-1,1 0,0 0,0 1,0-1,0 0,0 0,0 1,0-1,0 0,0 0,1 1,-1-1,1 0,-1 0,1 0,-1 0,1 0,-1 1,1-1,0 0,0 0,-1-1,1 1,0 0,0 0,0 0,0 0,0-1,0 1,0 0,1-1,67 27,-59-24,6 1,0 1,0 1,0 1,0 0,-1 1,-1 1,11 7,-22-13,0-1,0 1,0 0,0 0,0 0,-1 0,1 0,-1 1,0-1,0 1,0 0,0-1,-1 1,1 0,-1 0,0 0,0 0,-1 0,1 1,-1-1,0 0,0 0,0 0,-1 0,1 0,-1 0,0 0,0 0,-1 0,1 0,-1 0,0 0,0-1,0 1,-6 7,-1-1,0-1,-1 1,0-2,0 1,-1-1,0-1,0 0,-1 0,0-2,0 1,0-1,-1-1,0 0,0-1,0 0,0-1,0-1,0 0,-1 0,1-2,0 0,-1 0,-3-2,16 4,-1-1,0 0,1 1,-1-1,0 0,1 0,-1 0,0-1,1 1,-1 0,0 0,1-1,-1 1,0-1,1 0,-1 1,1-1,-1 0,1 0,0 0,-1 0,1 0,0 0,0-1,0 1,0 0,-1 0,2-1,-1 1,0-1,0 1,0-1,1 1,-1-1,1 0,-1 1,1-1,0 1,0-1,-1 0,1 0,0 1,0-1,1 0,-1 1,0-1,1 0,-1 1,1-1,-1 1,1-1,0 1,-1-1,1 1,0-1,11-10</inkml:trace>
  <inkml:trace contextRef="#ctx0" brushRef="#br0" timeOffset="215.547">755 262,'-4'34,"-8"15,0 5,1-7</inkml:trace>
</inkml:ink>
</file>

<file path=ppt/ink/ink5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73 621,'-9'12,"1"0,0 0,1 1,0 0,1 0,0 0,1 1,1 0,0 0,1 1,1-1,0 0,1 1,0 0,1-1,2 11,-2-23,1 0,-1 0,1 0,0 0,0 0,0 0,0-1,0 1,0 0,1-1,-1 1,1-1,-1 1,1-1,-1 0,1 1,0-1,-1 0,1 0,0 0,0 0,0-1,0 1,0 0,0-1,0 1,0-1,0 0,0 0,0 0,0 0,0 0,0 0,0-1,0 1,0 0,0-1,0 0,0 1,0-1,1-1,75-45,-71 43,0-2,0 1,-1-1,1 0,-1 0,-1-1,1 0,-1 0,0 0,-1 0,0-1,0 0,-1 0,0 0,0 0,0-1,-1 1,-1-1,0 1,0-1,0 1,-1-1,0 0,-1 1,0-1,0 0,-2-3,0 8,0 1,0-1,0 1,-1 0,1 0,-1 0,0 0,1 0,-2 1,1 0,0 0,0 0,-1 0,1 1,-1-1,1 1,-1 0,1 1,-1-1,0 1,1 0,-1 0,0 0,0 1,1-1,-1 1,1 1,-4 0,-11 5</inkml:trace>
  <inkml:trace contextRef="#ctx0" brushRef="#br0" timeOffset="616.2">553 141,'-57'224,"30"-48,-1-9,9-93,26-68,10-26,-14 16,13-16,0 0,0 2,2 0,0 0,1 2,1 1,1 0,0 1,0 1,2 2,-1 0,2 1,-1 1,1 1,0 2,11-2,-32 7,0 1,0-1,0 1,0 0,0 0,0 0,0 1,0-1,1 1,-1-1,0 1,-1 0,1 0,0 1,0-1,0 0,-1 1,1 0,-1-1,1 1,-1 0,1 1,-1-1,0 0,0 0,0 1,-1 0,1-1,-1 1,1 0,-1-1,0 1,0 0,0 0,0 0,0 0,-1 0,0 0,1 0,-1 1,0-1,-1 0,1 0,-1 2,0 5,0 0,-1 1,-1-1,0 0,0 0,-1 0,0-1,0 0,-1 1,-1-1,1-1,-2 1,1-1,-1 0,0-1,-1 1,1-1,-2-1,1 0,-1 1,-6 3,-1 0,0-1,-1-1,0 0,0-1,-1-1,1-1,-1 0,0-2,-1 0,1 0,14-2,1-1,-1 1,0 0,1-1,-1 0,0 0,1 0,-1 0,0 0,1-1,-1 0,1 1,-1-1,1-1,-1 1,1-1,-1 1,1-1,0 0,0 0,0 0,0 0,0-1,1 1,-1-1,1 0,0 0,-1 0,1 0,0 0,1 0,-1 0,1-1,-1 1,1-1,0 1,0-1,0 1,1-1,0 0,-1 1,1-4,5-15</inkml:trace>
  <inkml:trace contextRef="#ctx0" brushRef="#br0" timeOffset="965.85">1174 0,'-28'418,"23"-370,-2-1,-2 1,-2-1,-11 30,7-26,9-14,6-37,0 1,0-1,0 1,0-1,0 1,0-1,0 1,0-1,0 1,0-1,0 1,0-1,1 1,-1-1,0 1,0-1,1 1,-1-1,0 0,1 1,-1-1,0 0,1 1,-1-1,0 1,1-1,-1 0,1 0,-1 1,1-1,-1 0,0 0,1 0,-1 1,1-1,-1 0,1 0,-1 0,1 0,-1 0,1 0,-1 0,1 0,-1 0,1 0,-1 0,1-1,-1 1,1 0,-1 0,1 0,-1-1,1 1,-1 0,1 0,-1-1,0 1,1 0,-1-1,0 1,1-1,-1 1,0 0,1-1,-1 1,0-1,16-14,-1-3</inkml:trace>
  <inkml:trace contextRef="#ctx0" brushRef="#br0" timeOffset="1363.822">1287 621,'11'8,"1"-1,0-1,0 0,1-1,0 0,0 0,0-2,0 1,1-2,-1 0,1-1,0 0,-1-1,1 0,0-1,-1-1,8-1,-14 1,0-1,0 0,0 0,-1-1,1 1,-1-1,1-1,-1 1,-1-1,1 0,-1-1,0 1,0-1,0 0,-1 0,0-1,0 1,-1-1,0 0,0 0,0 0,-1 0,0 0,0-1,-1 1,0-1,0-3,-1 8,0 1,0 0,0-1,0 1,0 0,0-1,-1 1,1 0,-1 0,0 0,1-1,-1 1,0 0,0 0,-1 0,1 0,0 0,-1 1,1-1,-1 0,1 0,-1 1,0-1,0 1,0 0,0 0,0-1,0 1,0 0,0 1,0-1,0 0,0 1,-1-1,1 1,-2-1,-84 14,76-9,0 0,0 2,1-1,0 2,0-1,0 1,1 1,0 0,0 1,1 0,1 0,-1 1,1 0,1 0,0 1,0 0,1 0,0 0,1 1,1 0,0 0,0 1,1-1,1 1,0-1,1 1,0 0,1 0,0-1,1 1,1 5,0-14,0 1,0 0,0 0,1-1,0 0,0 1,0-1,0 0,1-1,-1 1,1 0,0-1,0 0,0 0,1 0,-1-1,1 1,-1-1,1 0,0 0,0-1,0 1,0-1,0 0,8 1,0 0,1 0,-1-1,0-1,0 0,1-1,-1-1,12-2,60-23,-60 18</inkml:trace>
  <inkml:trace contextRef="#ctx0" brushRef="#br0" timeOffset="1916.827">1822 762,'45'-28,"138"-165,-181 191,0 0,0-1,0 1,0 0,0 0,1 1,-1-1,1 0,-1 1,1-1,-1 1,1 0,0 0,0 0,0 0,0 1,0-1,0 1,0 0,0-1,0 1,0 1,0-1,0 0,0 1,-1-1,1 1,0 0,0 0,0 0,-1 0,1 1,0-1,-1 1,1 0,-1 0,0-1,1 1,1 3,10 126,-12-129,0-1,0 1,0 0,0-1,1 1,-1-1,0 0,1 0,-1 0,1 0,-1 0,1 0,0-1,-1 0,1 1,0-1,-1 0,1 0,0 0,-1 0,1-1,-1 1,1-1,0 0,-1 1,1-1,-1 0,1-1,-1 1,0 0,0-1,1 1,-1-1,0 0,0 1,-1-1,1 0,1-2,4 0,170-107,-174 110,0 0,1 0,-1 1,0-1,1 0,-1 1,0 0,1 0,-1 0,1 0,-1 1,0-1,1 1,-1 0,0 0,0 0,1 0,-1 1,0-1,0 1,0 0,-1 0,1 0,0 0,-1 0,1 1,-1-1,0 1,0 0,0-1,0 1,0 0,-1 0,1 0,-1 0,0 1,0-1,0 0,0 0,-1 1,1-1,-1 2,8 194,-2-181</inkml:trace>
</inkml:ink>
</file>

<file path=ppt/ink/ink5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2 332,'93'-110,"-92"109,0 0,-1 0,1 0,0 0,0 1,0-1,0 0,0 0,0 0,0 1,0-1,0 1,0-1,1 1,-1-1,0 1,0 0,0-1,1 1,-1 0,0 0,0 0,1 0,-1 0,0 0,0 0,1 1,-1-1,0 0,0 1,0-1,0 1,1-1,-1 1,0-1,0 1,0 0,0 0,0-1,0 1,0 0,-1 0,1 0,0 0,0 0,-1 0,1 0,-1 0,1 0,0 1,18 66,-13-3,-2 0,-3 1,-4 22,1 22,1-78,-1 0,-1-1,-2 1,-1-1,-1 0,-9 19,-21 16,36-64,-1 0,1 0,0 0,-1 0,1-1,-1 1,1 0,-1-1,0 0,0 1,1-1,-1 0,0 0,0 0,0 0,0 0,-1 0,1-1,0 1,0-1,0 0,-1 1,1-1,0 0,0 0,-1 0,1-1,0 1,0 0,0-1,-2 0,1-3,0 0,0 0,0 0,0-1,1 1,-1-1,1 0,0 1,1-1,-1 0,1 0,0 0,0 0,0 0,1-1,0 1,0 0,0 0,1 0,0 0,1-5,4-26,3 1,1 0,1 0,2 1,1 0,2 1,1 1,2 1,1 0,1 1,2 2,10-10,-11 10,2 2,0 0,2 2,0 1,2 1,0 1,2 2,0 1,1 1,19-7,-47 22,0 0,0 1,0-1,0 1,1-1,-1 1,0 0,1 0,-1 0,1 1,-1-1,1 1,0 0,-1 0,1 0,-1 1,1-1,-1 1,1 0,-1-1,1 2,-1-1,0 0,0 1,0-1,1 1,-1 0,-1 0,1 0,0 1,0-1,-1 1,0-1,1 1,-1 0,1 14,0 0,0 0,-2 0,0 0,-1 0,-1 1,-1-1,-3 13,4-18,-2-1,1 1,-1-1,-1 0,0 0,-1-1,0 1,-1-1,0 0,0 0,-1-1,0 0,-1 0,0-1,0 1,-1-2,0 1,0-2,-1 1,0-1,0 0,0-1,-1 0,0-1,0 0,-4 0,6 0,0-1,0 0,0-1,0 0,-1 0,1-1,-1-1,1 1,-1-1,1-1,-1 0,1 0,0-1,-1 0,1 0,0-1,0-1,0 1,1-1,0-1,-1 0,1 0,-5-5,10 7,1 1,0-1,-1 0,1 0,1 0,-1 0,0-1,1 1,0 0,0-1,0 1,0-1,0 1,1-1,-1 1,1-1,0 0,0 1,0-1,3-15</inkml:trace>
  <inkml:trace contextRef="#ctx0" brushRef="#br0" timeOffset="581.949">736 502,'95'-40,"-94"39,31-14,0-1,-2-1,0-2,-1-1,0-2,-2 0,-1-2,-1-1,-1-1,-1-1,-2-1,0 0,3-10,2-43,-25 80,-1-1,1 0,-1 0,0 1,0-1,0 0,0 0,0 0,0 1,0-1,-1 0,1 0,-1 1,1-1,-1 0,0 1,1-1,-1 1,0-1,0 1,0-1,0 1,0-1,-1 1,1 0,0 0,-1 0,1 0,-1 0,1 0,-1 0,1 0,-1 0,0 1,1-1,-1 1,0-1,1 1,-1-1,0 1,0 0,0 0,1 0,-2 0,-8 2,0 0,1 0,0 1,0 1,0-1,0 2,0-1,1 1,0 1,0 0,0 0,1 0,-1 1,2 1,-1-1,1 1,0 1,-5 7,10-13,0 0,0 0,0-1,0 2,1-1,-1 0,1 0,-1 0,1 1,0-1,1 1,-1-1,1 1,-1-1,1 1,0-1,0 1,0-1,1 1,-1-1,1 1,0-1,0 0,0 1,1-1,-1 0,1 0,-1 0,1 0,0 0,0 0,1 0,-1-1,1 1,-1-1,1 1,0-1,-1 0,1 0,0 0,1-1,1 2,11 1,0 0,0 0,0-2,0 0,0-1,0-1,1 0,-1-1,7-2,69 1,-90 2,0 0,1 1,-1-1,0 1,1-1,-1 1,0-1,0 1,0 0,0 0,0 0,0 0,0 1,0-1,0 1,0-1,-1 1,1-1,-1 1,1 0,-1 0,0 0,1 0,-1 0,0 0,0 0,0 0,-1 0,1 0,-1 0,1 1,-1-1,1 0,-1 1,0-1,0 0,0 0,-1 1,1-1,0 0,-1 0,0 1,1-1,-1 0,0 0,0 0,0 0,0 0,-1 0,1 0,0 0,-2 1,-115 131,117-133,0 0,0 0,0-1,1 1,-1 0,0 0,0 0,0 0,1 0,-1 0,1 0,-1 0,0 1,1-1,0 0,-1 0,1 0,0 1,0-1,0 0,-1 0,1 1,0-1,1 0,-1 0,0 0,0 1,0-1,1 0,-1 0,1 0,-1 1,1-1,-1 0,1 0,0 0,-1 0,1 0,0 0,0 0,0-1,0 1,0 0,0 0,0-1,0 1,0 0,0-1,0 1,0-1,1 1,-1-1,0 0,0 0,0 1,1-1,-1 0,0 0,1 0,17-3</inkml:trace>
</inkml:ink>
</file>

<file path=ppt/ink/ink5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0,'-11'263,"-24"36,25-153,10-147,0 1,1 0,-1-1,0 1,1-1,-1 1,1 0,-1-1,1 1,-1 0,1 0,-1 0,1-1,-1 1,1 0,-1 0,1 0,0 0,-1 0,1 0,-1 0,1 0,-1 0,1 0,0 0,-1 0,1 0,-1 0,1 1,-1-1,1 0,-1 0,1 1,-1-1,1 0,-1 1,0-1,1 0,-1 1,1-1,-1 1,0-1,1 1,10-45,-3 24</inkml:trace>
  <inkml:trace contextRef="#ctx0" brushRef="#br0" timeOffset="288.489">1 340,'28'0,"30"-5,13-2,0 1,-7-4,-10 0,-9 2,-7 2,-6 2,-4 2,-1 1,0 1,-6 0</inkml:trace>
  <inkml:trace contextRef="#ctx0" brushRef="#br0" timeOffset="704.018">791 340,'-20'54,"13"-39,1 0,0 1,1 0,0 0,2 1,0-1,0 1,2 0,0 0,1-1,1 2,0-15,0 1,0-1,0 0,1 1,-1-1,1 0,0 0,0 0,0 0,0 0,0-1,1 1,-1-1,1 1,0-1,0 0,0 0,0 0,0 0,0-1,0 1,0-1,1 0,-1 0,1 0,-1 0,1-1,-1 1,1-1,-1 0,1 0,-1 0,1-1,-1 1,1-1,-1 0,1 0,-1 0,0 0,1-1,-1 1,0-1,0 0,0 0,0 0,0 0,0-1,10-5,-1-1,1-1,-2 0,0 0,0-1,-1-1,0 0,-1 0,0-1,-1 0,-1 0,0-1,0 0,2-11,-6 21,-1 0,0 0,0 0,0 0,-1-1,1 1,-1-1,0 1,0-1,-1 1,1-1,-1 0,0 1,0-1,-1 1,1-1,-1 0,0 1,0-1,-1 1,1 0,-1-1,0 1,0 0,-1 0,1 0,-1 0,0 1,0-1,0 1,0 0,0-1,-1 1,0 1,1-1,-1 1,0-1,-1 1,-2-1,-1 2,1 1,-1 0,1 1,-1 0,1 0,0 0,0 1,-1 0,1 1,1 0,-1 0,0 0,1 1,-1 0,-2 2,-16 10</inkml:trace>
</inkml:ink>
</file>

<file path=ppt/ink/ink5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1,'-2'0,"1"0,-1 0,1 0,0 0,-1 1,1-1,0 1,-1-1,1 1,0-1,0 1,-1 0,1-1,0 1,0 0,0 0,0 0,0 0,0 0,0 0,0 0,1 1,-1-1,0 0,1 0,-1 0,1 1,-1-1,1 0,-1 1,1-1,0 1,0-1,0 0,0 1,0-1,0 1,0-1,0 0,0 1,1-1,-1 0,1 1,-4 8,-21 171,12-54,-16 79,26-145,20-61,-9-8</inkml:trace>
</inkml:ink>
</file>

<file path=ppt/ink/ink5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0,'0'46,"-1"0,-3-1,-1 0,-3 0,-1 0,-2-1,-7 13,-49 111,65-165,1 0,0 0,0 0,0-1,0 1,1 0,-1 0,1 1,0-1,0 0,0 0,0 0,0 0,1 0,-1 0,1 0,0 0,0 0,0-1,1 3,8 6</inkml:trace>
  <inkml:trace contextRef="#ctx0" brushRef="#br0" timeOffset="367.662">612 86,'-48'50,"2"2,3 3,2 1,-18 34,55-86,1 0,-1 1,1-1,0 1,0 0,0 0,1 0,0 0,0 0,0 1,0-1,1 0,0 1,0-1,1 1,0 0,-1-1,2 1,-1 0,1-1,0 1,0-1,0 1,1-1,0 0,0 1,0-1,1 0,0 0,-1-1,2 1,-1-1,1 1,1 1,7 0,-1-1,1 0,1-1,-1 0,0-1,1 0,0-1,0 0,-1-1,1-1,0 0,0-1,0 0,0-1,-1 0,1-1,1-1,15-5,-2-2,1 0,-2-2,0-1,0-1,-1-2,8-7,-17 10,0 0,-1-1,0-1,-2-1,0 0,0 0,-2-1,0-1,-1 0,-1 0,-1-1,-1 0,0-1,-1-2,-5 19,1 0,-1-1,1 1,-1-1,0 1,-1-1,1 1,-1-1,0 0,0 1,-1-1,1 0,-1 1,0-1,0 1,-1-1,1 1,-1 0,0 0,0-1,0 1,-1 0,0 1,1-1,-1 0,-1 1,1 0,0 0,-1 0,1 0,-1 0,0 1,0-1,0 1,0 0,-1 0,0 0,-8 0,1-1,-1 2,1-1,-1 2,1 0,-1 0,1 1,-1 1,1 0,-1 1,1 0,0 0,0 2,1-1,-1 2,-3 2,-18 9</inkml:trace>
</inkml:ink>
</file>

<file path=ppt/ink/ink5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57,'-201'28,"198"-29,0 1,0 0,0 1,0-1,0 0,0 1,1 0,-1-1,0 1,0 0,1 0,-1 1,0-1,1 1,-1-1,1 1,0 0,-1 0,1 0,0 0,0 0,0 0,1 1,-1-1,0 1,1-1,0 1,-1 0,1-1,0 1,1 0,-1 0,0 0,1 0,-1 0,1-1,0 1,0 0,0 0,1 0,0 3,4 2,1 0,1 0,-1-1,1 0,1 0,-1-1,1 0,0 0,0-1,1 0,0 0,0-1,0 0,1 0,61 36,-64-35,0 0,-1 0,0 1,0 0,0 0,-1 0,0 1,0 0,-1 0,0 0,0 1,0-1,-1 1,-1 0,1 0,-1 0,0 0,-1 0,0 0,0 0,-1 1,0-1,0 0,-1 1,0-1,-1 0,1 0,-2 0,1 0,-1 0,0 0,-1-1,0 0,0 1,0-1,-1-1,0 1,-1-1,1 0,-6 5,1-3,0 0,-1 0,0-1,0-1,-1 0,0 0,0-1,0-1,0 0,-1-1,0 0,1-1,-1 0,-7 0,17-3,0 1,1 0,-1-1,1 1,-1-1,0 0,1 1,-1-1,1-1,0 1,-1 0,1 0,0-1,0 0,0 1,0-1,0 0,0 0,0 0,0 0,1 0,-1 0,1-1,0 1,0 0,0-1,0 1,0-1,0 0,0 1,-3-18</inkml:trace>
  <inkml:trace contextRef="#ctx0" brushRef="#br0" timeOffset="280.063">257 1,'19'0,"21"0,8 0,1 0,-3 0,-4 0,-6 0,-3 0,-2 0,-7 5,-8 1</inkml:trace>
  <inkml:trace contextRef="#ctx0" brushRef="#br0" timeOffset="646.713">681 481,'-10'29,"-3"14,1 4,2-5</inkml:trace>
</inkml:ink>
</file>

<file path=ppt/ink/ink5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15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30,'-69'114,"39"-74,-144 148,0-14,160-164</inkml:trace>
  <inkml:trace contextRef="#ctx0" brushRef="#br0" timeOffset="417.639">38 1,'111'99,"-43"-48,-29-24,-2 1,-1 3,-1 1,-2 1,3 6,51 81,-45-34,-35-66</inkml:trace>
</inkml:ink>
</file>

<file path=ppt/ink/ink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2:57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3303 662,'0'34,"5"15,6 0,1-8</inkml:trace>
  <inkml:trace contextRef="#ctx0" brushRef="#br0" timeOffset="245.191">3331 381,'-5'-5,"-1"-2</inkml:trace>
  <inkml:trace contextRef="#ctx0" brushRef="#br0" timeOffset="481.82">3783 182,'-17'91,"-7"182,19-247,1 1,0-1,2 1,2 0,0 0,1-1,2 1,1 0,1-1,8 24,-3-27</inkml:trace>
  <inkml:trace contextRef="#ctx0" brushRef="#br0" timeOffset="711.866">4008 635,'5'33,"6"21,2 6,-2-7</inkml:trace>
  <inkml:trace contextRef="#ctx0" brushRef="#br0" timeOffset="964.93">4065 295</inkml:trace>
  <inkml:trace contextRef="#ctx0" brushRef="#br0" timeOffset="-903.499">2400 635,'-19'-1,"0"2,0 1,0 0,1 1,-1 1,1 1,0 1,1 0,-1 1,1 1,0 1,-13 9,27-16,0 1,0 0,0 0,0 1,0-1,1 0,0 1,0 0,0 0,0-1,0 1,1 0,-1 0,1 1,0-1,0 0,1 0,-1 0,1 1,0-1,0 0,1 1,-1-1,1 0,0 0,0 0,0 0,0 1,1-2,0 1,0 0,0 0,0 0,1-1,-1 0,1 1,0-1,0 0,0 0,0 0,1-1,-1 1,1-1,-1 0,1 0,0 0,0 0,0-1,0 1,0-1,3 0,5 3,0 0,0-1,0-1,0 0,1-1,-1 0,0-1,1 0,-1-1,1 0,-1-1,0-1,0 0,0 0,0-1,-1-1,1 0,-1-1,0 0,-1 0,0-1,0 0,0-1,8-9,57-64,-62 65</inkml:trace>
  <inkml:trace contextRef="#ctx0" brushRef="#br0" timeOffset="-634.868">2852 295,'-18'45,"2"1,2 0,2 1,2 0,2 1,2 0,3 0,1 0,3 16,13 34,-9-94,-7-14,-2-2</inkml:trace>
  <inkml:trace contextRef="#ctx0" brushRef="#br0" timeOffset="-288.345">2653 578,'5'5,"7"1,5 0,5-1,4-2,2-1,1-1,0 0,1-1,-1-5,0-2,-1 1,1 1,-1 2,1 0,-1-3,0-1,-5 1</inkml:trace>
  <inkml:trace contextRef="#ctx0" brushRef="#br0" timeOffset="-12806.883">875 324,'0'0,"1"1,-1-1,0 1,0-1,0 0,0 1,0-1,0 1,0-1,0 0,0 1,0-1,0 0,0 1,0-1,-1 1,1-1,0 0,0 1,0-1,0 0,-1 1,1-1,0 0,0 1,-1-1,1 0,0 0,-1 1,1-1,0 0,-1 0,1 0,0 1,-1-1,1 0,0 0,-1 0,1 0,0 0,-1 0,1 0,-1 0,1 0,0 0,-1 0,1 0,-1 0,1 0,0 0,-1 0,1 0,0 0,-1-1,1 1,0 0,-1 0,1 0,0-1,-1 1,1 0,0 0,-1-1,1 1,4 41,-3-37,9 109,-6-1,-6 61,0-34,2 6,0-121</inkml:trace>
  <inkml:trace contextRef="#ctx0" brushRef="#br0" timeOffset="-1805.661">763 239,'2'-5,"-1"1,1 0,-1-1,1 1,1 0,-1 0,0 0,1 0,0 1,0-1,0 1,0-1,1 1,-1 0,1 1,0-1,0 0,0 1,0 0,0 0,0 0,1 1,-1-1,1 1,-1 0,1 0,26-3,1 1,-1 1,1 1,-1 2,1 2,-1 0,0 2,16 6,-31-8,0 2,0 0,-1 1,1 1,-1 0,-1 1,10 7,-19-12,0 1,0 0,0 0,-1 0,1 0,-1 1,0 0,0 0,-1 0,1 0,-1 0,0 1,0 0,-1 0,0-1,0 1,0 0,-1 1,0-1,0 0,0 5,-4-2,1-1,-1 1,-1 0,0-1,0 0,0 0,-1 0,0-1,-1 1,0-1,0 0,0-1,-1 0,0 0,0 0,0-1,-1 0,0 0,0-1,0 0,-1 0,0 0,-4 3,-228 97,223-84,51-8,-28-11,10 1,0 0,0 2,-1-1,1 2,-1 0,0 1,0 0,0 1,-1 0,0 1,-1 1,1 0,-2 1,1 0,-2 1,1 0,-1 0,-1 1,0 1,2 4,1 11,-12-24,0-1,1 0,-1 1,1-1,0 0,0 0,0 0,1 0,-1 0,1 0,-1 0,1 0,0-1,0 1,0-1,1 1,-1-1,1 0,-1 0,1 0,0 0,0 0,-1-1,1 1,0-1,1 0,-1 0,0 0,0 0,0 0,1-1,-1 1,0-1,0 0,1 0,-1 0,1-1,14-4</inkml:trace>
  <inkml:trace contextRef="#ctx0" brushRef="#br0" timeOffset="5662.922">10048 521,'-24'5,"1"0,0 2,0 0,0 1,1 2,1 0,-1 1,2 1,0 1,-5 5,23-16,0-1,0 0,0 1,0-1,1 1,-1 0,1-1,-1 1,1 0,0 0,0 0,-1 0,1 0,1 0,-1 0,0 1,0-1,1 0,-1 0,1 1,0-1,0 0,0 1,0-1,0 0,0 0,1 1,-1-1,1 0,-1 0,1 1,0-1,0 0,0 0,0 0,0 0,1 0,-1 0,1-1,-1 1,1 0,-1-1,1 1,0-1,0 1,0-1,0 0,0 0,0 0,1 0,101 75,-104-73,1 0,-1 0,1 1,-1-1,-1 0,1 1,0-1,-1 0,1 0,-1 1,0-1,0 0,0 0,-1 0,1 0,-1 0,1 0,-1-1,0 1,0 0,-1-1,1 1,0-1,-1 0,1 0,-1 0,0 0,0 0,0-1,0 1,0-1,0 0,0 0,0 0,0 0,-1-1,1 1,-77 34,55-25</inkml:trace>
  <inkml:trace contextRef="#ctx0" brushRef="#br0" timeOffset="4064.707">7904 155,'-18'47,"10"17,2 1,4 0,5 58,-1-21,8 168,-9-268,-1 0,1-1,-1 1,1-1,-1 1,0 0,0-1,0 1,0 0,0-1,0 1,-1 0,1-1,0 1,-1-1,1 1,-1 0,0-1,1 1,-1-1,0 0,0 1,0-1,0 0,0 1,0-1,-1 0,1 0,-1 0,-6 0</inkml:trace>
  <inkml:trace contextRef="#ctx0" brushRef="#br0" timeOffset="4316.539">7480 465,'38'0,"37"0,11 0,-1 0,-9 0,-13 5,-7 1,-9 0,-7-1,-6 3,-4 1,-2-2,-6 3,-7 0</inkml:trace>
  <inkml:trace contextRef="#ctx0" brushRef="#br0" timeOffset="4569.826">8242 860,'-3'-1,"0"1,0 0,0-1,0 1,0-1,1 0,-1 0,0 0,0 0,1 0,-1-1,1 1,-1-1,1 0,0 1,0-1,-1 0,1 0,0-1,1 1,-1 0,0-1,1 1,-1-1,1 0,0 1,0-1,0 0,0 0,1 1,-1-1,1 0,-1 0,1 0,0 0,0 0,0 0,1 0,-1 0,1 1,-1-1,1 0,0 0,0 0,0 1,1-1,-1 1,1-1,-1 1,1-1,9-19,0 0,2 0,0 1,1 1,1 0,1 1,1 1,19-16,-35 32,0 1,0 0,0 0,0 0,0 0,0 0,0 0,1 0,-1 0,0 1,1-1,-1 0,1 1,-1-1,0 1,1 0,-1-1,1 1,-1 0,1 0,-1 0,1 0,-1 0,1 0,-1 0,1 1,-1-1,1 0,-1 1,1 0,12 7</inkml:trace>
  <inkml:trace contextRef="#ctx0" brushRef="#br0" timeOffset="4965.825">8919 606,'-10'-6,"0"1,0 0,-1 1,1 0,-1 1,0 0,0 1,0 0,0 0,-1 1,1 1,0 0,0 1,-1 0,1 0,0 1,0 1,0 0,0 0,1 1,-1 1,1-1,0 2,0-1,1 1,0 1,0 0,0 0,1 1,0 0,-33 89,40-94,0-1,1 1,0 0,0 0,0 0,0-1,0 1,0 0,1 0,-1 0,1-1,0 1,0 0,0-1,0 1,0-1,1 1,-1-1,1 1,0-1,-1 0,1 0,0 0,0 0,1 0,-1 0,0-1,1 1,-1-1,0 1,1-1,0 0,-1 0,1 0,2 0,4-1,0 0,0-1,0 0,0-1,0 0,0 0,0-1,-1 0,1 0,-1-1,0 0,0-1,0 0,-1 0,1 0,-1-1,1-2,13-7,152-122,-141 115,-20 20</inkml:trace>
  <inkml:trace contextRef="#ctx0" brushRef="#br0" timeOffset="5349.014">9145 832,'4'-14,"2"-11,1 0,1 0,2 1,0 0,1 1,2 0,7-10,-20 31,1 1,-1 0,0 0,1 0,-1 0,1 0,0 0,-1 0,1 0,0 0,-1 0,1 1,0-1,0 0,0 0,0 1,0-1,0 0,0 1,0-1,0 1,0-1,0 1,0 0,0-1,0 1,0 0,0 0,1 0,-1 0,0 0,0 0,0 0,0 0,0 0,1 1,-1-1,0 0,0 1,0-1,0 1,0-1,0 1,0-1,0 1,0 0,0 0,-1-1,1 1,0 0,0 0,-1 0,1 0,0 0,-1 0,1 0,-1 0,1 0,-1 0,0 0,1 0,-1 0,0 1,0-1,0 0,0 0,0 0,0 1,4 37,-4-34,-1 0,1 0,0 0,0 1,1-1,-1 0,1 0,0 0,1 0,-1 0,1 0,0 0,0-1,1 1,-1-1,1 1,0-1,0 0,0 0,1 0,-1-1,1 1,0-1,0 0,2 2,-2-5,1 0,-1 0,0 0,0 0,0-1,0 0,1 0,-1 0,0 0,0 0,-1-1,1 0,0 0,-1 0,1 0,-1-1,1 1,-1-1,0 0,0 0,0 0,-1 0,1 0,-1-1,1 1,-1-1,0 0,-1 1,1-3,28-31,-15 25</inkml:trace>
  <inkml:trace contextRef="#ctx0" brushRef="#br0" timeOffset="2249.566">4319 860,'-4'-14,"0"1,2-1,0 1,0-1,1 0,1 0,1 1,0-1,0 0,1 1,1-1,0 1,1-1,1 1,0 0,0 1,1 0,1-1,0 2,1-1,0 1,1 0,0 1,1 0,0 0,20-11,-30 21,1-1,0 1,-1 0,1 0,-1 0,1 1,0-1,-1 0,1 0,-1 0,1 0,-1 1,1-1,0 0,-1 0,1 1,-1-1,1 0,-1 1,1-1,-1 1,0-1,1 0,-1 1,1-1,-1 1,0-1,0 1,1 0,-1-1,0 1,0-1,1 1,-1-1,0 1,0 0,0-1,0 1,0-1,0 1,0 0,0-1,0 1,0-1,0 1,-1 0,1-1,0 1,0-1,-1 1,1-1,0 1,-1-1,1 1,0-1,-1 1,1-1,-2 5,0 0,0-1,1 1,-1 0,1 0,0 0,1 0,-1-1,1 1,0 0,0 0,1 0,-1 0,1 0,0 0,0 0,1 0,0-1,-1 1,2-1,-1 1,0-1,1 0,0 0,0 0,0 0,0 0,1-1,0 1,-1-1,1 0,0 0,1 0,-1-1,0 0,1 1,4 0,-5-2,0-1,0 0,1 1,-1-1,0-1,1 1,-1-1,0 0,0 0,0 0,0 0,0-1,0 1,0-1,0 0,0-1,-1 1,1 0,-1-1,0 0,0 0,0 0,0 0,0-1,0 1,-1-1,2-3,2-3,0-1,-1 0,0 0,-1 0,-1-1,1 1,-2-1,0 0,1-8,-2-3</inkml:trace>
  <inkml:trace contextRef="#ctx0" brushRef="#br0" timeOffset="2693.876">5052 691,'15'-15,"-2"0,0-2,0 1,-2-2,0 1,-1-1,5-14,-14 30,1-1,-1 0,0 1,0-1,0 0,0 0,0 1,-1-1,1 0,-1 0,0 0,1 0,-1 0,-1 0,1 0,0 0,-1 0,0 1,1-1,-1 0,0 0,-1 1,1-1,0 0,-1 1,1-1,-1 1,0 0,0 0,0-1,0 1,0 0,0 1,-1-1,1 0,-1 1,1-1,-1 1,0 0,1 0,-1 0,0 0,0 0,0 1,0-1,1 1,-1 0,0-1,0 1,0 1,0-1,-1 1,-12 4,0 0,0 2,1 0,0 1,0 0,1 1,0 1,0 0,1 1,1 1,0 0,0 0,2 1,-1 1,2-1,-1 2,-2 6,10-17,-1 0,1 0,0 0,1 0,-1 0,1 1,0-1,0 0,0 1,0-1,1 1,-1-1,1 0,1 1,-1-1,0 1,1-1,0 1,0-1,1 0,-1 1,1-1,0 0,0 0,0 0,0-1,1 1,-1 0,1-1,0 0,0 1,1-1,-1 0,1-1,-1 1,1 0,8 4,-1 0,1 0,0-1,0 0,1-1,0-1,0 0,0-1,0 0,1-1,-1 0,1-1,-1-1,1 0,-1 0,1-2,12-2,10-4,-1-1,0-2,-1-2,-1-1,0-1,4-4,74-38,-87 46</inkml:trace>
  <inkml:trace contextRef="#ctx0" brushRef="#br0" timeOffset="3330.63">5702 521,'-43'6,"1"2,0 2,1 1,0 3,1 1,0 1,-3 5,41-21,-1 1,1-1,0 1,-1-1,1 1,-1 0,1 0,0 0,0 0,0 0,0 1,0-1,0 1,0-1,0 1,0 0,1-1,-1 1,0 0,1 0,0 0,0 1,-1-1,1 0,0 0,1 1,-1-1,0 0,1 1,-1-1,1 1,0-1,0 1,0-1,0 1,0-1,1 1,-1-1,1 0,-1 1,1-1,0 0,0 1,0-1,0 0,1 2,5 1,0 0,0 0,1-1,-1 0,1 0,0-1,0 0,0 0,1-1,-1 0,0-1,1 0,-1 0,1-1,0 0,-1 0,1-1,1 0,4 1,11-3,0-1,0-1,0-2,-1 0,0-1,0-2,-1 0,0-2,-1 0,-1-2,5-3,-26 16,1 1,-1-1,1 0,0 1,-1-1,1 1,0-1,-1 1,1-1,0 1,0-1,0 1,-1 0,1 0,0-1,0 1,0 0,0 0,-1 0,1 0,0 0,0 0,0 0,0 0,0 0,0 0,-1 1,1-1,0 0,0 0,0 1,-1-1,1 1,0-1,0 1,-1-1,1 1,0-1,-1 1,1 0,-1-1,1 1,-1 0,1-1,-1 1,1 0,-1 0,4 47,-4-30,0-13,1 0,-1-1,1 1,1-1,-1 1,0-1,1 0,0 0,0 0,1 1,-1-2,1 1,0 0,-1-1,2 1,-1-1,0 0,1 0,-1 0,1 0,0-1,0 1,0-1,0 0,1 0,-1-1,0 1,1-1,-1 0,1 0,0-1,-1 1,1-1,-1 0,1 0,0-1,-1 1,1-1,0 0,13-4,0 0,0-1,0 0,-1-2,-1 0,1-1,-1-1,-1 0,0-1,0-1,-1 0,0-1,-1 0,-1-1,9-14,10-4,-20 21,0 0,-1 0,0-1,-1-1,-1 1,0-1,0-1,-2 0,1 0,-2 0,0 0,1-5,-6 16,1 0,-1 0,0 0,0 0,0 0,0 0,-1 1,1-1,-1 0,0 0,0 0,0 0,0 1,0-1,0 0,-1 1,1-1,-1 1,0 0,0-1,0 1,0 0,0 0,0 0,-1 1,1-1,0 0,-1 1,0 0,1-1,-1 1,0 0,1 0,-1 1,0-1,0 0,0 1,0 0,0 0,0 0,0 0,0 0,1 0,-1 1,0 0,0-1,0 1,0 0,1 0,-1 1,0-1,1 0,-1 1,-1 1,-2 3,1 0,-1 0,1 0,0 1,0 0,1 0,0 0,0 1,0 0,1-1,1 1,-1 0,1 0,0 1,1-1,0 0,0 1,1-1,0 0,1 1,0-1,0 0,1 1,-1-1,2 0,-1 0,1 0,2 2,73 77,-39-51,-33-31,4 5,0 0,0 1,-1-1,0 2,-1-1,0 1,-1 1,4 10,-4-1</inkml:trace>
  <inkml:trace contextRef="#ctx0" brushRef="#br0" timeOffset="6518.109">10500 127,'-28'67,"5"13,3 0,4 2,4 0,3 1,4 0,4 12,1-67,0-5</inkml:trace>
  <inkml:trace contextRef="#ctx0" brushRef="#br0" timeOffset="7266.704">11092 465,'-42'15,"0"2,1 2,1 2,1 1,2 2,-32 26,63-46,1 0,0 1,0-1,1 1,-1 1,1-1,0 1,0-1,1 1,0 0,0 0,0 0,1 1,0-1,0 1,0-1,1 1,0 0,1 0,-1-1,1 1,0 0,1 0,0 0,0-1,2 6,1-8,0 0,1-1,0 1,0-1,0 0,0 0,0-1,1 0,-1 0,1 0,-1 0,1-1,0 0,0 0,-1-1,1 0,0 0,0 0,0 0,0-1,-1 0,1 0,0-1,-1 1,1-1,-1-1,1 1,-1-1,0 0,3-2,244-163,-252 167,1 0,-1 0,1 1,-1-1,1 0,-1 1,1-1,0 0,-1 1,1-1,0 1,0-1,-1 1,1 0,0-1,0 1,0 0,0-1,-1 1,1 0,0 0,0 0,0 0,0 0,0 0,0 0,0 0,-1 0,1 0,0 0,0 1,0-1,0 0,0 1,-1-1,1 0,0 1,0-1,-1 1,1-1,0 1,-1 0,1-1,0 1,-1 0,1-1,-1 1,1 0,-1 0,0 0,1-1,-1 1,0 0,1 0,-1 0,0 0,0-1,0 1,0 0,0 0,0 0,0 0,0 0,0 0,0 0,0-1,-1 2,2 23,-1-19,-1 0,1-1,0 1,0 0,1-1,0 1,0 0,0-1,0 1,1-1,0 1,0-1,1 0,-1 0,1 0,0 0,1 0,-1-1,1 1,0-1,0 0,0 0,1-1,0 1,2 0,0-1,1 0,0 0,-1-1,1 0,0-1,0 0,0 0,0 0,0-1,1 0,-1-1,0 0,0 0,0-1,-1 0,1 0,0-1,-1 0,1 0,-1 0,4-3,15-9,-1-2,0 0,-1-1,-1-2,9-9,-3 2,-2-2,-1 0,-1-2,-2-1,-1 0,-1-2,-2 0,-1-2,-2 0,-2 0,-1-2,-2 0,3-20,-6 20,-4 29,-1-1,-1 0,0 0,0 0,-1 0,0 0,-1 0,0-1,0 1,-1 0,-1 0,1 0,-4-7,5 16,-1 0,1 0,-1 0,0 0,1 0,-1 1,0-1,0 0,0 0,1 0,-1 1,0-1,0 1,0-1,0 1,0-1,0 1,0-1,-1 1,1 0,0 0,0-1,0 1,0 0,0 0,0 0,-1 0,1 1,0-1,0 0,0 0,0 1,0-1,0 0,0 1,0-1,0 1,0-1,0 1,0 0,0 0,0-1,0 1,1 0,-1 0,0 0,1 0,-1-1,0 1,1 1,-37 48,26-22,1 0,2 1,1 0,1 0,2 1,1 0,1-1,2 1,0 0,2 0,2 0,-2 48,0 199,25-141,-48-203,17 42</inkml:trace>
  <inkml:trace contextRef="#ctx0" brushRef="#br0" timeOffset="7514.608">11346 437,'29'0,"28"0,10 0,3 0,-6 0,-9 0,-4 0,-6 0,-5 0,-6 0,-3 0,-2 0,-2 0,0 0,0 0,1 0,-6 0</inkml:trace>
  <inkml:trace contextRef="#ctx0" brushRef="#br0" timeOffset="7761.775">12447 578,'-5'29,"-1"14,0 0</inkml:trace>
  <inkml:trace contextRef="#ctx0" brushRef="#br0" timeOffset="7920.292">12390 295</inkml:trace>
  <inkml:trace contextRef="#ctx0" brushRef="#br0" timeOffset="8231.212">12813 521,'-6'14,"1"-1,0 1,1 0,0 0,1 0,0 0,1 1,1-1,0 1,1 0,1-1,0 1,1-1,1 0,0 1,1 0,-2-11,1 0,-1-1,0 1,1-1,0 0,0 0,0 0,0 0,0 0,1-1,-1 1,1-1,0 0,0 0,-1 0,1-1,0 1,1-1,-1 0,0 0,0 0,0-1,1 1,-1-1,0 0,0-1,1 1,-1-1,0 0,0 0,3-1,4 0,0-1,-1-1,1 0,-1 0,0-1,0-1,0 0,-1 0,0 0,0-1,5-6,-6 6,0 0,-1 0,0-1,0 0,-1 0,0-1,0 1,-1-1,0-1,-1 1,0-1,0 0,-1 0,-1 0,1 0,-2 0,1 0,-1-1,-1 1,0-1,0 1,-1-1,-1 1,1 0,-2 0,1 0,-2 0,1 0,-1 0,-4-6,5 13,0-1,0 1,0 0,-1 0,1 1,-1-1,0 1,0 0,0 0,0 0,0 0,0 1,0 0,0 0,-1 0,1 0,0 0,-1 1,1 0,-1 0,1 0,0 1,-1-1,1 1,0 0,-5 1,-15 5</inkml:trace>
  <inkml:trace contextRef="#ctx0" brushRef="#br0" timeOffset="8647.47">13237 719,'212'-124,"-204"118,-7 5,0-1,0 1,0-1,0 1,1 0,-1-1,1 1,-1 0,1 0,-1 0,1 0,0 0,-1 0,1 1,0-1,0 0,-1 1,1-1,0 1,0 0,0 0,0 0,0 0,0 0,-1 0,1 0,0 1,0-1,0 0,0 1,-1 0,1-1,0 1,0 0,-1 0,1 0,-1 0,1 0,0 1,20 51,-21-47,1 1,0-1,0 0,1 0,-1 0,1-1,1 1,-1-1,1 0,0 0,0 0,0 0,1 0,0-1,0 0,0 0,1 0,5-1,1 0,0-1,0 0,0-1,0-1,0 1,0-2,1 0,-1 0,0-1,-1-1,1 0,0-1,-1 0,0 0,0-1,0-1,0 0,-1 0,0-1,0 0,-1-1,0 0,0-1,15-12,-2-1,0-2,-2 0,0 0,14-26,-1 3,-22 33</inkml:trace>
  <inkml:trace contextRef="#ctx0" brushRef="#br0" timeOffset="10752.546">1 1396,'454'-1,"-112"-27,-62 18,58-25,-39 12,17 5,-22-8,-7 0,316 24,81 2,-298-29,-20 18,-12-7,-44-8,467 25,1434 1,-1719-28,1161 29,830-1,-2021-29,-77 17,-120-3,87 13,-209 3,25-23,-106 44,-48-13,1 0</inkml:trace>
  <inkml:trace contextRef="#ctx0" brushRef="#br0" timeOffset="29589.315">1666 635,'84'69,"-75"-67,0 0,0-1,0 0,0-1,0 0,0 0,0-1,0-1,0 1,0-1,0-1,0 1,-1-2,1 1,-1-1,0 0,0-1,0 0,-1 0,7-7,-11 11,-1-1,1 0,-1 0,0 0,0 0,0 0,0 0,0-1,0 1,0-1,-1 1,1-1,-1 0,0 1,0-1,0 0,0 0,0 0,-1 0,1 0,-1 0,0 0,0 0,0 0,0 0,0 0,-1 0,0 0,1 0,-1 0,0 0,0 1,-1-1,1 0,0 0,-1 1,0-1,1 1,-1 0,0-1,-1 1,1 0,0 0,0 0,-1 1,1-1,-1 0,0 1,1 0,-1-1,0 1,0 0,0 1,-1-1,-13-4,0 2,0 0,0 1,-1 1,1 0,0 1,-1 1,1 1,0 1,0 0,-16 5,25-5,0-1,1 1,-1 0,1 1,-1 0,1 0,0 1,1-1,-1 1,1 1,0-1,0 1,1 0,0 1,0-1,0 1,1 0,0 0,0 1,0-1,1 1,1 0,-1 0,1 0,1 0,-1 0,1 0,1 0,-1 0,1 1,1-1,0 0,0 0,0 0,1 0,2 6,1-4,-1 1,2-1,0 1,0-1,0-1,2 0,-1 0,1 0,0-1,1 0,0 0,0-1,0 0,1-1,0 0,0 0,1-1,0-1,0 0,0 0,4 0,102-24,-64 15,-29 4</inkml:trace>
</inkml:ink>
</file>

<file path=ppt/ink/ink5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0,'49'33,"-33"-23,1 0,-1 2,-1 0,0 0,-1 2,0-1,-1 2,-1 0,6 9,101 161,-63-121,-45-51</inkml:trace>
</inkml:ink>
</file>

<file path=ppt/ink/ink5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67,'-25'5,"2"1,-1 1,1 1,0 0,0 2,1 1,1 1,0 1,0 0,1 2,-8 7,17-12,-1 1,2 0,-1 1,2 0,-1 0,2 1,-1 0,2 1,0 0,1 0,0 0,1 1,0-1,2 2,-1-1,2 0,0 0,1 1,1-1,0 1,1-1,1 5,-2-15,0-1,0 0,1 1,0-1,0 0,0 1,0-1,1 0,-1 0,1 0,0 0,1 0,-1-1,0 1,1 0,0-1,0 0,0 0,0 0,1 0,-1 0,1-1,-1 1,1-1,0 0,0 0,0-1,0 1,1-1,-1 0,0 0,1 0,-1 0,0-1,1 0,-1 0,0 0,1 0,-1-1,1 0,-1 0,0 0,0 0,0-1,1 1,9-8,1 0,-1-1,-1-1,0 0,-1-1,0 0,0-1,-1 0,7-13,4-1,29-43,-3-2,-3-2,-3-2,7-24,-5 31,-43 70,0-1,1 1,-1 0,0 0,0 0,0 0,1 0,-1 0,0 0,0 0,0 0,0 0,-1 0,1 1,0-1,0 0,-1 1,1-1,-1 0,1 1,-1-1,0 1,0-1,1 1,-1-1,0 1,0-1,0 1,0-1,-1 0,1 1,0 0,0 0,4 54,-4-30,0 0,2 1,1-1,1 0,1 0,1-1,1 0,2 0,0 0,2-1,0-1,2 0,0 0,2-1,6 6,-8-13,-2-2</inkml:trace>
</inkml:ink>
</file>

<file path=ppt/ink/ink5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0,'-15'38,"-9"33,0 8,3-4,5-10,6-12,5-9,2-8,3-5,-4-8,-2-8</inkml:trace>
</inkml:ink>
</file>

<file path=ppt/ink/ink5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1,'34'33,"29"22,6 5,-6-7,-8-8,-9-12,-7-6,-5-3,-4-6,-7-1,-3-3,0 0,2-2,2 2,1-1,-3 1,-6-1</inkml:trace>
</inkml:ink>
</file>

<file path=ppt/ink/ink5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3,5-6,2-6,-1-11</inkml:trace>
</inkml:ink>
</file>

<file path=ppt/ink/ink5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1,'-63'44,"43"-32,0 2,1 0,1 1,0 1,1 0,0 1,-10 16,26-32,0 0,0 0,0 0,1 0,-1 1,0-1,1 0,-1 1,0-1,1 0,0 1,-1-1,1 0,0 1,0-1,0 1,0-1,0 1,0-1,0 1,0-1,0 0,1 1,-1-1,1 1,-1-1,1 0,-1 1,1-1,0 0,0 0,0 0,-1 1,1-1,0 0,0 0,1 0,-1 0,0-1,0 1,0 0,1 0,-1-1,0 1,1 0,70 16,-60-15,-4-2,-1 0,1 1,0 0,0 0,0 1,0 0,-1 0,1 1,-1 0,0 0,0 1,0 0,0 0,0 0,-1 1,0 0,0 1,0-1,-1 1,0 0,0 0,0 1,-1 0,0-1,0 1,-1 1,0-1,0 0,2 9,-5-7,0 1,-1 0,0-1,0 1,-1-1,0 1,-1-1,0 0,-1 0,1 0,-2 0,1 0,-1-1,-1 0,1 0,-2-1,1 1,-1-1,0 0,0-1,0 0,-1 0,0-1,-1 0,1 0,-1-1,0 0,0 0,0-1,-6 1,-10 1</inkml:trace>
</inkml:ink>
</file>

<file path=ppt/ink/ink5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140 567,'-15'16,"0"0,1 2,1 0,1 0,0 2,2-1,0 1,1 0,1 1,1 0,-3 14,9-33,1 0,-1 0,0 0,1 0,-1 0,1 0,0 0,-1 0,1 0,0 0,1 0,-1 1,0-1,0 0,1 0,-1 0,1 0,0 0,0 0,0 0,0 0,0-1,0 1,0 0,0-1,1 1,-1 0,1-1,-1 0,1 1,0-1,-1 0,1 0,0 0,0 0,0 0,0 0,0 0,0-1,0 1,0-1,0 1,0-1,0 0,2 0,8-3,-1-1,0 0,0-1,0 0,-1 0,1-1,-1-1,-1 0,1 0,-1-1,-1 0,1 0,-2-1,1 0,-1-1,0 0,-1 0,0 0,-1-1,0 0,0 0,-1 0,-1 0,0-1,0 1,-2-1,1 0,-1-7,1 12,-1 0,0 0,0 0,-1 0,0 0,0 0,-1 0,0 0,0-1,-1 2,0-1,0 0,0 0,-1 0,0 1,0 0,-1-1,1 1,-1 1,-1-1,1 0,-1 1,0 0,0 0,-1 1,0-1,1 1,-1 0,-1 1,1-1,-2 1,-15 4,31 9,2-10,0-1,0 0,-1 0,1-1,0 0,-1-1,0 0,1 0,-1-1,-1 0,1-1,-1 0,1-1,-1 1,-1-1,1-1,-1 0,0 0,-1 0,0-1,0 1,1-3,-1 3,17-19,-2-2,-1 0,-1-1,-2-1,0 0,9-29,14-43,-19 129,158 461,-158-415,7 20,-5 1,-3 2,-5 0,-3 5,-12-58,-1-1,-3 1,-1 0,-3-1,-1 0,-3 5,10-41,-29 76,30-80,0 0,0 0,-1-1,1 1,0 0,0 0,-1 0,1-1,-1 1,0-1,0 0,1 1,-1-1,0 0,0 0,0 0,0 0,0 0,0 0,0-1,-1 1,1-1,0 0,0 1,0-1,-1 0,1 0,0 0,0-1,0 1,-1 0,1-1,0 0,0 1,-2-2,-2-3,1-1,-1 0,1 0,0 0,0 0,1-1,0 0,0 0,0 0,1 0,0-1,1 1,0-1,0 0,0 0,1 0,0 0,1 0,0 0,0 0,1 0,-1 0,2-3,-2 0,-2-19,2 0,0 0,2 0,2 0,0 0,2 1,1-1,2 1,1 1,1 0,1 0,1 1,2 1,11-17,-4 15,-15 16,1 1,0-1,1 1,0 1,0 0,2 0,-1 1,1 0,0 1,1 1,0-1,0 2,9-4,33 14,-30 7</inkml:trace>
</inkml:ink>
</file>

<file path=ppt/ink/ink5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2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0 247,'27'74,"43"193,-63-222,-23-62,6-13,3-1,0 0,2 0,1 0,1-1,2 0,1 1,5-28,-5 43,0-1,2 0,0 1,1 0,0-1,2 1,0 1,0-1,2 1,0 0,0 0,2 1,0 0,0 0,1 1,1 0,0 1,1 0,0 1,-9 9,0 0,0 1,0-1,0 1,0 0,1 0,-1 0,0 0,0 0,1 1,-1-1,1 1,-1 0,0 0,1 1,-1-1,1 1,-1-1,0 1,1 0,-1 0,0 0,0 1,0-1,0 1,0 0,0 0,-1 0,1 0,0 0,-1 1,0-1,2 2,62 96,-27 21,-37-99</inkml:trace>
</inkml:ink>
</file>

<file path=ppt/ink/ink5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49,'-13'28,"1"1,2 0,1 1,1 0,1 0,1 1,1 12,5-40,0-1,-1 0,1 1,1-1,-1 1,0-1,0 1,1-1,-1 1,1-1,0 0,0 1,0-1,0 0,0 0,1 1,-1-1,0 0,1 0,0-1,-1 1,1 0,0 0,0-1,0 1,0-1,0 0,0 0,1 0,-1 0,0 0,1 0,-1 0,0-1,1 1,-1-1,1 0,-1 1,1-1,-1 0,1-1,-1 1,1 0,-1-1,1 1,-1-1,0 0,1 0,-1 0,0 0,0 0,0 0,0-1,0 1,0-1,0 1,0-1,1-1,6-6,-1-1,1 0,-1 0,-1-1,0 0,-1 0,0-1,0 0,-1 0,-1 0,0-1,-1 1,0-1,-1 0,-1 0,0 0,0 0,-1 0,-1 0,0 0,-2-7,2 16,1 0,-1 0,0 0,-1 0,1 0,-1 0,1 0,-1 1,0-1,-1 0,1 1,-1 0,1 0,-1-1,0 2,-2-3,-13-8</inkml:trace>
</inkml:ink>
</file>

<file path=ppt/ink/ink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3:40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1 767,'0'-15,"0"23,0 25,0 705,28-513,-45-44,6-25,11-153,1 0,-1 0,1 0,0 0,0 0,0-1,0 1,1 0,-1-1,1 1,0-1,-1 1,1-1,0 0,1 0,-1 0,0 0,1 0,-1 0,1 0,-1-1,1 0,0 1,-1-1,1 0,0 0,0 0,0-1,0 1,0-1,1 1,98-3,71-29,53 19,-29-6,-173 19</inkml:trace>
  <inkml:trace contextRef="#ctx0" brushRef="#br0" timeOffset="365.494">1779 1754,'-79'58,"2"3,4 4,-28 32,-81 57,130-123,28-21</inkml:trace>
  <inkml:trace contextRef="#ctx0" brushRef="#br0" timeOffset="669.482">1215 1754,'75'77,"3"-4,3-3,87 57,51 36,-191-155,-16-8</inkml:trace>
  <inkml:trace contextRef="#ctx0" brushRef="#br0" timeOffset="1801.99">311 62,'1'0,"-1"0,0 0,0 1,0-1,0 0,0 1,0-1,0 0,0 0,0 1,0-1,0 0,0 1,0-1,0 0,0 1,0-1,0 0,0 0,0 1,0-1,-1 0,1 0,0 1,0-1,0 0,0 0,-1 1,1-1,0 0,0 0,0 0,-1 1,1-1,0 0,-1 0,1 0,0 0,0 0,-1 1,1-1,0 0,-1 0,1 0,0 0,0 0,-1 0,1 0,0 0,-1 0,1 0,0 0,-1 0,1-1,0 1,0 0,-1 0,1 0,0 0,0 0,-1-1,1 1,0 0,0 0,-1 0,5 36,-2-27,3 83,-6-71,1 0,1 0,1 0,1-1,1 1,0-1,2 0,0 0,1 0,1-1,1 0,5 7,-13-25,0 1,0 0,0-1,0 1,0-1,1 0,-1 1,1-1,-1 0,1 0,-1 0,1 0,-1 0,1 0,0 0,0 0,-1-1,1 1,0-1,0 0,0 1,0-1,-1 0,1 0,0 0,0 0,0 0,0 0,0-1,0 1,-1-1,1 1,0-1,0 0,-1 0,1 0,0 1,-1-2,1 1,-1 0,1-1,53-60,-31 18,-1-1,-3-1,-1 0,-2-1,3-21,21-58,-40 126,-1 1,0-1,1 1,-1-1,0 1,1 0,-1-1,1 1,-1-1,1 0,-1 1,1-1,-1 1,1-1,0 0,-1 1,1-1,0 0,-1 0,1 1,-1-1,1 0,0 0,0 0,-1 0,1 0,0 0,-1 0,1 0,0 0,-1 0,1 0,0-1,-1 1,1 0,-1 0,1-1,0 1,-1 0,1-1,-1 1,1-1,-1 1,1-1,-1 1,1-1,-1 1,1-1,-1 1,0-1,1 1,-1-1,0 0,1 1,-1-1,39 188,-9-63,-5 1,-6 1,-4 18,-14-118,-1 0,-2-1,0 1,-1-1,-2 0,-1 0,-6 17,8-30,0-1,0 0,-2 0,1-1,-1 1,-1-1,0 0,0-1,-1 0,0 0,-1-1,0 0,0 0,-1-1,0 0,0-1,-5 2,11-5,0-1,0 0,0 0,0-1,0 1,-1-1,1 0,0 0,-1 0,1-1,-1 1,1-1,-1 0,1-1,-1 1,1-1,0 0,-1 0,1 0,0 0,-1-1,1 0,0 0,0 0,1 0,-1-1,0 1,1-1,-1 0,1 0,0-1,-1 0,-1-3,1-1,0 0,0 0,1 0,0-1,1 1,-1-1,2 1,-1-1,1 0,0 1,1-1,0 0,1 0,-1 0,2 1,-1-1,1 0,1 1,-1-1,1 1,1 0,2-4,6-12,1 0,1 1,1 1,1 1,1 0,1 1,5-4,7-5,1 1,2 1,0 1,2 2,26-12,-26 19,-4 6</inkml:trace>
</inkml:ink>
</file>

<file path=ppt/ink/ink5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1,'-2'1,"1"0,0 1,0-1,-1 1,1-1,0 1,1-1,-1 1,0 0,0-1,1 1,-1 0,1 0,-1 0,1-1,0 1,0 0,0 0,0 0,0 0,0-1,0 1,1 0,-1 0,0 0,2 1,-2 1,48 252,1 30,-37-232,-9-45,-1 0,0 0,0 0,0 0,-1 1,-1-1,0 0,0 1,-1-1,0 0,0 2,-9 5,-1-4</inkml:trace>
</inkml:ink>
</file>

<file path=ppt/ink/ink5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1 161,'43'-10,"38"-8,11 0,-7-3,-7 3,-12 4,-13-1,-6 3,-6-1,-5 1,-8 3</inkml:trace>
</inkml:ink>
</file>

<file path=ppt/ink/ink5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7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368 643,'-126'48,"99"-34,26-13,-16 5,-1 2,2 0,-1 1,1 1,1 1,0 0,0 0,1 2,1 0,0 0,1 1,0 1,-2 5,13-18,0-1,0 1,1-1,-1 1,0-1,1 1,0-1,-1 1,1-1,0 1,0 0,0-1,0 1,0-1,0 1,0 0,1-1,-1 1,0-1,1 1,0-1,-1 1,1-1,0 1,0-1,-1 0,1 1,0-1,0 0,1 0,-1 0,0 0,0 0,0 0,1 0,-1 0,1 0,-1 0,1-1,-1 1,1-1,-1 1,2-1,71 7,-51-13,0 0,0-2,0 0,-1-2,-1 0,0-2,0 0,-1-1,-1-1,0-1,-1-1,-1 0,3-4,-17 17,59-55,-60 59,0-1,0 0,1 1,-1-1,0 1,0 0,0 0,0 0,0 0,0 0,0 0,0 0,0 1,-1-1,1 1,0-1,-1 1,0 0,1 0,-1-1,0 1,0 0,0 0,0 0,0 0,0 1,0-1,-1 0,1 0,-1 0,0 1,1-1,-1 0,0 2,4 8,-3-7,0 0,1 0,-1 0,1 0,1 0,-1-1,1 1,-1-1,1 1,1-1,-1 0,0 0,1-1,0 1,0-1,0 0,0 0,1 0,-1 0,1-1,0 1,0-1,0-1,0 1,0-1,0 1,0-2,0 1,0 0,1-1,-1 0,0 0,0-1,2 0,2-3,0-1,0-1,-1 1,1-2,-1 1,-1-1,1 0,-1-1,0 0,-1 0,0 0,0-1,-1 0,0 0,0 0,-1 0,-1-1,1 0,-1 0,1-9,4-3,9-38,-3 0,-2-1,-3-1,-3 0,-2 0,-3 0,-5-37,3 38,1 57,1 1,0 0,-1 0,0 0,1 0,-1 0,0 0,0 0,-1-1,1 1,-1 0,1 0,-1 0,0 1,0-1,-1 0,1 0,0 0,-1 1,0-1,1 1,-1-1,0 1,0 0,-1-1,1 1,0 0,-2 0,0 4,1 0,0 0,-1 1,1 0,1-1,-1 1,0 0,1 0,-1 1,1-1,0 1,0-1,0 1,1-1,-1 1,1 0,0 0,0 0,0 0,0 1,-2 18,0 1,2-1,1 1,0-1,2 1,1-1,0 1,2-1,1 0,0-1,2 1,1-1,0-1,2 0,8 13,9 21,-15-32,0 0,-2 1,-1 0,0 0,-2 1,-1 1,-1-1,-2 1,1 8,-5-15,0-7</inkml:trace>
</inkml:ink>
</file>

<file path=ppt/ink/ink5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0 196,'44'-14,"37"-15,16-2,-5 0,-13 4,-15 8,-13 6,-12 6,-11-1,-6 1,-2 2,-5 1</inkml:trace>
</inkml:ink>
</file>

<file path=ppt/ink/ink5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0,'14'34,"5"11</inkml:trace>
</inkml:ink>
</file>

<file path=ppt/ink/ink5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1,'-5'14,"0"0,1 1,1-1,0 1,0 0,2 0,0 0,1 0,0 0,1 0,1 0,0 0,1-1,1 1,0-1,1 1,1-1,-4-11,-1 0,1 0,0-1,0 1,0-1,0 1,1-1,-1 0,1 0,-1 0,1 0,0-1,0 1,0-1,0 1,0-1,0 0,0 0,0 0,0-1,0 1,1-1,-1 0,0 0,0 0,0 0,1 0,-1-1,0 1,0-1,0 0,0 0,0 0,0-1,0 1,0-1,0 1,0-1,-1 0,1 0,-1 0,1-1,-1 1,0 0,0-1,0 0,0 1,0-2,6-6,-1-1,0 1,0-1,-1-1,-1 1,1-1,-2 0,0 0,-1-1,1-3,-3 12,0 0,0 0,0-1,-1 1,0 0,1 0,-2 0,1 0,0-1,-1 1,0 0,0 0,0 0,0 0,-1 0,0 0,1 1,-1-1,-1 0,1 1,0-1,-1 1,0 0,0 0,0 0,0 0,0 1,-1-1,1 1,-1 0,1 0,-4-1,-17-3,1 6</inkml:trace>
</inkml:ink>
</file>

<file path=ppt/ink/ink5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0 374,'133'-234,"-133"233,0 0,1 0,-1 0,0 0,1 0,-1 0,0 1,1-1,-1 0,1 0,-1 1,1-1,0 0,-1 1,1-1,0 0,-1 1,1-1,0 1,0-1,-1 1,1 0,0-1,0 1,0 0,0-1,-1 1,1 0,0 0,0 0,0 0,0 0,0 0,0 0,0 0,0 0,-1 0,1 0,0 1,0-1,0 0,0 1,0-1,-1 1,1-1,0 1,0-1,0 1,28 41,-20-27,-6-10,0 1,0-1,0 0,1 0,0-1,0 1,0-1,0 0,1 0,0 0,0 0,0-1,0 0,0 0,1 0,-1-1,1 0,-1 0,1 0,0-1,0 0,0 0,0 0,0-1,0 0,0 0,0 0,0-1,5-1,-3 0,0 0,0-1,-1 0,0 0,1-1,-1 0,-1 0,1 0,0-1,-1 0,0-1,0 1,-1-1,0 0,0 0,0-1,-1 0,0 0,0 0,0 0,-1 0,0-1,-1 1,2-5,19-92,-17 85</inkml:trace>
</inkml:ink>
</file>

<file path=ppt/ink/ink5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8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30,'-12'-23,"8"16,14 16,108 143,31-7,-67-75,-51-7,-27-53,0 0,1 0,-1 0,2-1,0 0,0 0,0 0,1-1,1 1,6 4,-1-7,-3-5</inkml:trace>
</inkml:ink>
</file>

<file path=ppt/ink/ink5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2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435 543,'-71'-67,"-39"-83,4 2,-29-16,126 155,6 5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9:29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766 429,'1'-2,"0"1,1 0,-1-1,0 1,0-1,0 0,0 1,0-1,-1 0,1 1,0-1,-1 0,1 0,-1 0,0 0,1 0,-1 1,0-1,0 0,0 0,-1 0,1 0,0 0,-1 0,1 1,-1-1,0 0,1 0,-1 1,0-1,0 0,0 1,0-1,0 1,-1-1,1 1,0 0,-1-1,1 1,-1 0,-1-1,-71-36,60 38,0 0,1 1,-1 1,0 0,0 1,1 0,0 1,-1 1,1 0,1 1,-1 0,1 1,0 0,1 1,0 1,0-1,-7 8,-47 67,63-80,1 0,0 0,0 0,0 0,0 0,0 0,1 0,-1 0,1 0,0 0,0 0,0 1,0-1,1 0,-1 0,1 0,0 0,0 0,0 0,0 0,0 0,1-1,-1 1,1 0,0-1,0 1,0-1,0 1,0-1,1 0,-1 0,1 0,72 39,-74-40,0-1,0 1,0 0,0-1,0 1,-1 0,1 0,0-1,0 1,-1 0,1 0,-1 0,1 0,0 0,-1 0,0 0,1 0,-1 0,0 1,0-1,1 0,-1 0,0 0,0 0,0 0,0 0,0 1,-1-1,1 0,0 0,0 0,-1 0,1 0,-1 0,1 0,-1 0,1 0,-1 0,0 0,1 0,-1 0,0-1,0 1,-43 40,31-31,-11 12,0 1,2 1,1 0,1 2,1 0,1 1,1 1,0 4,15-30,1 1,-1 0,0 0,1 1,0-1,0 0,0 0,0 1,0-1,0 0,1 1,0-1,0 1,0-1,0 0,0 1,1-1,-1 1,1-1,0 0,0 1,0-1,1 0,-1 0,1 0,0 0,-1 0,1 0,1-1,-1 1,0 0,1-1,-1 0,1 0,0 0,-1 0,1 0,0 0,0-1,1 1,-1-1,2 1,7 0,1 0,-1 0,1-1,0-1,-1 0,1-1,0 0,0-1,-1 0,0-1,6-2,1-2</inkml:trace>
  <inkml:trace contextRef="#ctx0" brushRef="#br0" timeOffset="302.2">1133 684,'-20'4,"-15"12,-2 8,0 4,2 2,7 2,8-1,3-6,4-1,4-1,-1 1,1 1,-2 1,0 1,-3-4,2-6</inkml:trace>
  <inkml:trace contextRef="#ctx0" brushRef="#br0" timeOffset="599.408">766 627,'4'14,"7"15,6 7,6-3,-3-2,2-6,1-8,1-1,2 0,1-1,1 1,1 2,-1 4,1 2,-6-3</inkml:trace>
  <inkml:trace contextRef="#ctx0" brushRef="#br0" timeOffset="1018.968">1640 711,'-35'9,"-5"-1,1 2,1 1,0 3,0 0,2 3,-34 19,67-33,0-1,0 1,0 0,0-1,1 1,-1 0,1 1,0-1,0 0,0 1,0-1,0 1,1-1,0 1,0 0,0 0,0 0,0 0,1-1,0 1,0 0,0 0,0 0,0 0,1 0,0 0,0 0,0 0,0-1,0 1,1 0,0-1,0 1,0-1,0 0,0 0,1 0,-1 0,1 0,0 0,0 0,0-1,0 0,0 1,1-1,-1 0,1-1,-1 1,1-1,0 1,-1-1,1 0,0-1,0 1,0-1,2 1,10-4,-1-1,0 0,0-1,0 0,0-1,-1-1,0-1,-1 0,1 0,-1-1,-1-1,0 0,0-1,-1 0,-1-1,0 0,0-1,-1 0,0-2,29-30,19-4,-56 50,1 0,-1 1,0-1,1 0,-1 1,0 0,0-1,0 1,0-1,0 1,0 0,0 0,-1 0,1-1,0 1,-1 0,0 0,1 0,-1 0,0 0,0 0,0 0,0 0,-1 0,1 0,0-1,-1 1,1 0,-1 0,0 0,0 0,0 1,0 1,-4 23,-1-2</inkml:trace>
  <inkml:trace contextRef="#ctx0" brushRef="#br0" timeOffset="1532.168">1781 1051,'31'-60,"2"1,3 2,13-13,-49 69,0 0,1 0,-1 0,0 0,0 0,1 0,-1 0,1 0,-1 0,1 0,-1 1,1-1,0 0,-1 0,1 0,0 1,-1-1,1 0,0 1,0-1,0 1,0-1,0 1,0-1,0 1,-1 0,1-1,0 1,0 0,1 0,-1 0,0-1,0 1,0 0,0 0,0 1,0-1,0 0,0 0,0 0,0 1,0-1,0 1,0-1,-1 0,1 1,0 0,0-1,0 1,0 0,-1-1,1 1,0 0,-1 0,1-1,0 1,-1 0,1 0,-1 0,1 0,5 31,-6-28,-1-1,1 0,1 0,-1 0,0 0,1 0,-1 0,1 0,0 0,0 0,0 0,1-1,-1 1,1 0,-1-1,1 1,0-1,0 1,0-1,0 0,1 0,-1 0,0 0,1 0,0-1,-1 1,1-1,0 1,0-1,0 0,2 1,4-3,-1-1,0 0,1 0,-1 0,0-1,0 0,-1-1,1 0,-1 0,1 0,-1-1,-1 0,1-1,-1 1,0-1,0 0,0-1,-1 0,0 1,2-6,4-1,74-79,-85 92,1-1,0 0,0 1,0-1,-1 1,1-1,0 1,0 0,0-1,0 1,0 0,0 0,0-1,0 1,0 0,0 0,0 0,0 0,0 0,0 1,0-1,0 0,-1 0,1 0,0 1,0-1,0 1,0-1,0 1,0-1,-1 1,1-1,0 1,0 0,-1-1,1 1,0 0,-1 0,1-1,-1 1,1 0,-1 0,1 0,-1 0,0 0,1 0,-1-1,0 1,0 0,0 0,0 0,0 0,0 0,0 0,0 0,0 0,0 1,-1 59,-1-56,-1 1,2 0,-1-1,1 1,0 0,0 0,0 0,1 0,0 0,0-1,1 1,-1 0,1 0,1 0,-1 0,1-1,0 1,0-1,1 1,-1-1,1 0,0 0,1 0,-1 0,1-1,0 1,0-1,1 0,-1 0,1-1,0 1,2 0,15 3</inkml:trace>
  <inkml:trace contextRef="#ctx0" brushRef="#br0" timeOffset="12575.03">342 6,'-6'-1,"0"-1,0 1,0 1,0-1,0 1,-1 0,1 0,0 1,0-1,0 2,0-1,0 1,0-1,0 2,0-1,1 1,-1-1,1 2,0-1,0 1,0-1,0 1,1 0,-3 3,-4 4,0 1,1 0,1 1,0 0,1 0,0 0,1 1,0 1,0 2,-20 72,4 1,3 0,5 2,1 20,9-79,1-1,2 1,1 0,2 0,1 0,1 0,2-1,1 1,7 18,-6-30,0 1,2-1,0-1,1 0,1 0,1-1,1 0,1-1,1 0,-1-5</inkml:trace>
</inkml:ink>
</file>

<file path=ppt/ink/ink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4:15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102 256,'-26'141,"23"279,3-107,-28-112,29 109,26-140,-15-13,-9-145,0 0,0 1,-2-1,0 1,0-1,-1 1,0-1,-1 1,-1-1,0 1,-1-1,0 2,-11 104,15-155,-1 14</inkml:trace>
  <inkml:trace contextRef="#ctx0" brushRef="#br0" timeOffset="3284.383">102 115,'18'7,"0"-2,1 0,-1-1,1-1,0 0,0-2,0 0,0-1,7-1,177-27,-34 17,-107 2,0 2,1 4,0 2,13 3,21-1,184-58,-54 28,140 30,-364-1,0-1,0 1,0-1,0 1,0 0,0 1,0-1,0 0,0 1,0 0,0-1,0 1,0 0,0 1,0-1,-1 0,1 1,0 0,-1-1,0 1,1 0,-1 0,0 1,0-1,0 0,0 1,0-1,-1 1,1 0,-1-1,0 1,0 0,1 0,-2 0,1 0,0 0,-2 167,-26 1,-2-30,1 29,15-112,9-41,0-1,1 1,0 0,1 0,1 0,1 1,1-1,1 14,8 21,-2 0,-3 1,-1 44,-6 468,-26-395,0-1,28-138,1-28,0 1,0 0,-1-1,1 1,-1 0,0 0,0 0,0-1,0 1,-1 0,0 0,1-1,-2 1,1 0,0-1,-1 1,1-1,-1 0,0 1,0-1,0 0,0 0,-1 0,0-1,1 1,-1 0,0-1,0 0,0 0,0 0,-1 0,1 0,0-1,-1 1,0-1,-12 1,0-1,0 0,0-2,0 0,0 0,0-2,1 0,-13-4,-23-4,-188 3,145 10,38-3,-141 13,27 23,-10-7,73-33,79 0,-110 21,76-4,51-9,-1 0,1 0,-1-2,1 1,-1-2,0 1,0-2,1 1,-7-3,13 2,-11-3,-1 0,0 1,0 1,0 0,0 1,0 1,0 1,0 0,-1 1,-44-1,47-9</inkml:trace>
</inkml:ink>
</file>

<file path=ppt/ink/ink5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0 857,'586'-479,"-519"422,-34 26,2 2,0 1,2 1,1 3,1 1,0 1,11-1,-49 22,1 0,-1 0,1 1,0-1,-1 1,1-1,-1 1,1-1,0 1,-1 0,1 0,0-1,0 1,-1 1,1-1,0 0,-1 0,1 1,0-1,-1 1,1-1,-1 1,1 0,0-1,-1 1,0 0,1 0,-1 0,1 0,-1 0,0 1,0-1,0 0,0 1,0-1,0 0,0 1,0-1,0 1,-1-1,1 1,-1 0,1-1,-1 1,0 0,1-1,-1 1,0 1,-2 11,0-1,0 0,-1 0,-1-1,0 1,-1-1,0 1,-1-2,0 1,-1-1,0 1,-5 3,-19 37,7-9,1-2,2 0,1 1,3 1,-2 9,17-50,1 1,-1 1,0-1,1 0,0 0,-1 0,1 1,0-1,1 1,-1-1,1 1,-1-1,1 1,0-1,1 1,-1-1,0 1,1-1,0 1,0-1,0 0,0 1,1-1,-1 0,1 0,0 0,-1 0,2 0,-1 0,0-1,0 1,1-1,0 1,-1-1,1 0,0 0,0 0,0 0,0-1,0 1,1-1,1 1,9-2,-1-1,0 0,1-1,-1-1,0 0,0 0,-1-1,1-1,-1 0,0-1,0 0,-1-1,1 0,9-9,2 1,444-324,-247 195,-96 67,-115 65,-35 8,9 3,-3-4,0-1,1-1,-1 0,2-1,-1-2,1 0,-8-6,-14-1,39 17,1-1,-1 1,0 0,0 0,1 0,-1 0,0-1,0 1,1 0,-1 1,0-1,0 0,1 0,-1 0,0 0,0 1,1-1,-1 0,0 0,1 1,-1-1,0 1,1-1,-1 1,0-1,1 1,-1-1,1 1,-1-1,1 1,-1 0,1-1,0 1,-1 0,1-1,0 1,-1 0,1 0,0-1,0 1,0 0,0 0,0-1,0 1,0 0,0 0,0-1,0 1,0 0,0 0,0-1,1 1,-1 0,0 0,9 46,3-1,1 0,2-1,11 21,12 38,-6 24,-20-119,-6-37,-3 14,30-99,-26 95</inkml:trace>
  <inkml:trace contextRef="#ctx0" brushRef="#br0" timeOffset="20842.432">1834 378,'5'0,"1"-5,0-6,4-1,0-4,-2-4,-2-3,3 2,0 1,-2-3,-2-1,-7 4,-2 9,-2 7</inkml:trace>
</inkml:ink>
</file>

<file path=ppt/ink/ink5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6:22.60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2147 1139,'-1'1,"-1"0,1 0,0 0,0 1,0-1,0 0,0 1,0-1,1 0,-1 1,0-1,1 1,-1-1,1 1,-1 0,1-1,0 1,0-1,0 1,0 0,0-1,0 1,0-1,0 1,1 0,-1-1,0 1,1-1,0 1,-1-1,1 2,1 5,2 22,-2 1,0 0,-2 0,-2 0,0 0,-5 11,-22 304,17-218,5 0,8 80,0-87,32 213,-10-160,8 189,-5 9,-26 606,0-472,-28-210,17-157,1-74,3 0,3 0,3 1,4 33,-1 21,-19 105,9-180,15-60,-1-3</inkml:trace>
  <inkml:trace contextRef="#ctx0" brushRef="#br0" timeOffset="6388.036">1809 4752,'310'29,"-109"-2,-115-28,109 13,-135-3,2-2,-1-3,1-2,35-5,12 1,766 2,-705-28,281 27,-310 13,-80-3,0-2,0-3,0-2,38-5,10 1,172 1,-258-3,-5-2</inkml:trace>
  <inkml:trace contextRef="#ctx0" brushRef="#br0" timeOffset="66802.805">2147 1590,'-1'0,"1"1,-1-1,0 0,0 0,1 1,-1-1,0 0,1 1,-1-1,1 0,-1 1,1-1,-1 1,1-1,-1 1,1 0,-1-1,1 1,-1-1,1 1,0 0,-1-1,1 1,0 0,0-1,0 1,-1 0,1 0,0-1,0 1,0 0,0-1,0 1,0 0,0 0,1-1,-1 1,0 0,0-1,0 1,1 0,-1-1,0 1,1 0,-1-1,1 1,-1-1,1 1,-1 0,1-1,-1 1,1-1,-1 0,1 1,11 4,0 0,0 0,0-2,0 1,1-2,-1 1,1-2,-1 0,1 0,0-1,0-1,12-1,120-26,-120 26,-1 2,1 1,-1 1,0 1,0 1,10 3,5 0,1-2,0-2,0-1,0-3,6-1,37 0,735 2,-648 28,195-27,-222 26,-71-26,-60-1</inkml:trace>
  <inkml:trace contextRef="#ctx0" brushRef="#br0" timeOffset="69618.303">4688 4836,'17'-121,"-10"76,-2-1,-2 0,-2 0,-4-37,0-11,3-668,29 592,-29-197,-29 197,2 2,-2-2,12-10,10 138,3 0,1 0,2-1,3-33,0-7,-2-284,-5 317,-1 32</inkml:trace>
  <inkml:trace contextRef="#ctx0" brushRef="#br0" timeOffset="72818.178">4942 4836,'33'-12,"-32"-14,18-132,-32 30,6 90,2-1,1 0,3 0,1 0,2-13,0-29,-18-43,9 84,2 0,2-1,2 0,1 1,3-2,-1-41,-2-369,-29 282,29-281,0 56,-27 225,14 42,-16-70,1 1,-11 49,36 139</inkml:trace>
  <inkml:trace contextRef="#ctx0" brushRef="#br0" timeOffset="75492.025">2119 1393,'397'0,"-227"27,-2-43,-110 9,-1 1,2 4,-1 1,3 4,42-1,1195-2,-1230 16,-56-4</inkml:trace>
  <inkml:trace contextRef="#ctx0" brushRef="#br0" timeOffset="77188.745">4602 1676,'5'0,"2"-5,-6-2,-2-4,-7 0,-6 1,-1 8,-2 4,1 1</inkml:trace>
  <inkml:trace contextRef="#ctx0" brushRef="#br0" timeOffset="84625.854">2599 1562,'1'-1,"0"-1,0 0,0 1,0-1,-1 0,1 0,-1 0,1 0,-1 0,0 0,0 0,0 0,0 0,0 0,0 1,0-1,-1 0,1 0,-1 0,1 0,-1 0,0 0,0 1,0-1,0 0,0 1,0-1,0 1,0-1,-1 1,1-1,-1 1,1 0,-1 0,1-1,-1 1,0 1,1-1,-1 0,0 0,0 0,0 1,0-1,0 1,1 0,-1 0,0-1,0 1,0 0,0 1,0-1,0 0,0 0,0 1,0-1,0 1,0 0,-168 58,63-25,177-33,108-28,-97 2,-109 18,-31 10,1 1,0 3,0 3,-26 9,62-14,-56 1,77-7,0 0,1 1,-1-1,1 0,-1 1,0-1,1 0,-1 0,1 0,0 1,-1-1,1 0,0 0,-1 0,1 0,0 0,0 0,0 0,0 0,0 0,0 0,0 0,0 1,0-1,1 0,-1 0,0 0,0 0,1 0,-1 0,1 0,-1 1,1-1,-1 0,1 0,-1 1,1-1,0 0,-1 1,1-1,0 0,0 1,-1-1,1 1,0 0,0-1,0 1,0-1,0 1,0 0,-1 0,1 0,0-1,0 1,0 0,0 0,0 0,0 1,0-1,0 0,0 0,22-12,1 1,0 1,1 1,0 1,1 1,-1 2,1 0,0 2,0 1,2 1,-262 3,359-13,57-24,-35 6,-138 27,1-1,0 1,0 1,-1-1,1 2,0-1,0 1,0 1,0 0,0 1,0-1,-10 0,1 0,-1 0,0 0,0-1,1 1,-1 0,0 0,0 0,0 0,0-1,0 1,0 0,0 0,0 0,0 0,0-1,-1 1,1 0,0 0,-1 0,1-1,0 1,-1 0,1 0,-1-1,1 1,-1 0,1-1,-1 1,0-1,1 1,-1-1,0 1,1-1,-1 1,0-1,0 1,1-1,-1 0,0 0,0 1,0-1,1 0,-2 0,-169 43,220-50,18-1,1 2,1 4,47 5,-12-2,35-1,-443 39,5 6,157-20,202-19,33-11,0-4,-1-4,9-7,19-1,295-53,-451 89,-166 24,-25-8,563-43,-84-24,-246 35,25-5,-36 14,-246 65,217-65,-161 33,196-41,-1 0,0 0,0 0,0 0,0 0,0 1,1-1,-1 0,0 0,0 0,0 0,0 1,0-1,0 0,0 0,0 0,0 0,0 1,0-1,0 0,0 0,0 0,0 0,0 1,0-1,0 0,0 0,0 0,0 1,0-1,0 0,0 0,0 0,0 0,24-1,743-126,-614 104,-147 16,-31 10,-348 89,361-82,44-8,62-6,-1-4,85-19,-59 8,-35 0,-223 41,-15 14,154-36,1 1,-1-1,0 0,0 0,1 1,-1-1,0 0,0 1,1-1,-1 0,0 1,0-1,0 0,0 1,0-1,1 0,-1 1,0-1,0 1,0-1,0 0,0 1,0-1,0 1,0-1,0 0,-1 1,1-1,0 0,0 1,0-1,0 1,0-1,-1 0,1 1,0-1,0 0,-1 0,1 1,0-1,-1 0,1 1,0-1,0 0,-1 0,1 0,-1 1,41 0,296-75,-163 37,-173 37,-1 0,1 0,0 0,0 0,-1 1,1-1,0 0,0 0,-1 1,1-1,0 0,0 0,0 1,0-1,0 0,-1 1,1-1,0 0,0 0,0 1,0-1,0 0,0 1,0-1,0 0,0 1,0-1,0 0,0 1,0-1,0 0,1 0,-1 1,0-1,0 0,0 1,0-1,0 0,1 0,-1 1,0-1,0 0,1 0,-1 0,0 1,0-1,1 0,-1 0,0 0,0 0,1 1,-1-1,0 0,1 0,-1 0,0 0,0 0,1 0,-1 0,0 0,1 0,-1 0,-23 17,-124 64,146-81,1 0,-1 0,1 0,-1 0,0 0,1 0,-1 0,1 0,-1 0,1 0,-1 0,1 1,-1-1,0 0,1 0,-1 0,1 1,-1-1,1 0,0 1,-1-1,1 1,-1-1,1 0,0 1,-1-1,1 1,0-1,-1 1,1-1,0 1,0-1,-1 1,1-1,0 1,0-1,0 1,0 0,0-1,0 1,0-1,0 1,0-1,0 1,0 0,0-1,0 1,0-1,1 1,-1-1,0 1,0-1,1 1,-1-1,0 1,1-1,-1 1,0-1,1 0,37 3,281-74,-319 71,18-5,-18 10,-257 120,251-119,22-3,28-3,-42 0,149-20,-130 21,-25 9,-31 14,-85 33,155-34,-19-13,-2 1</inkml:trace>
  <inkml:trace contextRef="#ctx0" brushRef="#br0" timeOffset="89744.771">4744 1703,'0'1,"-1"-1,1 0,-1 1,1-1,-1 0,1 1,-1-1,1 0,-1 1,1-1,-1 0,0 0,1 0,-1 0,1 0,-1 0,0 0,1 0,-1 0,0 0,1 0,-1 0,1 0,-1 0,0 0,1-1,-1 1,1 0,-1 0,1-1,-1 1,1 0,-1-1,1 1,-1-1,1 1,-1-1,1 1,0-1,-1 1,1-1,0 1,-1-1,1 1,0-1,0 1,0-1,-1 0,1 1,0-1,0 1,0-1,0 0,0 1,0-1,0 0,0 1,0-1,1 1,-1-1,0 0,0 1,0-1,1 0,-5 23,0-1,2 1,1-1,0 1,2 0,1 9,0 23,28 259,-19-252,2-91,-34-161,-1-49,18 213,4 20,-1 0,1 0,-2 0,1 0,-1 0,0 0,-1 0,1 1,-2-1,1 1,0 0,-4-4,7 10,0-1,-1 1,1-1,-1 1,1 0,-1-1,1 1,-1-1,1 1,-1 0,0-1,1 1,-1 0,1 0,-1-1,0 1,1 0,-1 0,0 0,1 0,-1 0,0 0,1 0,-1 0,0 0,1 0,-1 0,0 1,1-1,-1 0,1 0,-1 1,0-1,1 0,-1 1,1-1,-1 0,1 1,-1-1,1 1,-1-1,1 1,0-1,-1 1,1-1,0 1,-1 0,1-1,0 1,0-1,-1 1,1 0,0-1,0 1,0 0,0-1,0 1,0 0,0-1,0 1,0 0,-7 43,8-15,0-1,2 0,2 1,0-1,2-1,2 6,13 56,-4 0,-3-22,-3 2,-3 0,0 61,-11-27,13-247,24-122,-26 212,-35 251,25 533,12-668,4-93,0-143,-6 99,-3 1,-4-2,-3-29,1 98,0 1,0-1,-1 1,1-1,-1 1,-1-1,1 1,-1 0,0 0,-1 0,1 0,-1 0,-1 1,1-1,-1 1,-1-3,3 8,1 1,0-1,-1 0,1 1,0-1,0 1,0 0,-1-1,1 1,0 0,0 0,0 0,0 0,0-1,0 2,0-1,1 0,-1 0,0 0,0 0,1 0,-1 0,1 1,-1-1,1 0,0 1,-1-1,1 0,0 1,0-1,0 0,-1 2,-7 27,1-1,2 2,1-1,2 0,0 1,3 22,-5 74,-18 314,23-398,15-72,7-210,-21 219,7-48,-4 0,-3-1,-4-26,-6 65,8 30,0 1,0-1,0 0,0 1,0-1,0 0,0 1,0-1,0 0,0 1,0-1,0 0,0 1,-1-1,1 0,0 1,0-1,0 0,-1 0,1 1,0-1,0 0,-1 0,1 0,0 1,0-1,-1 0,1 0,0 0,-1 0,1 1,0-1,-1 0,1 0,0 0,-1 0,1 0,0 0,-1 0,1 0,0 0,-1 0,1 0,0 0,-1 0,1 0,0 0,-1-1,1 1,0 0,0 0,-1 0,1 0,0-1,-1 1,1 0,0 0,0-1,-1 1,-13 78,2 1,4 0,4 1,3-1,5 22,-3 26,21 2,-15-168,-8-185,-4 462,10 370,22-924,-14 246,-10 106,-20 369,-10-139,54-494,4-41,-31 269,1-1,-1 1,1 0,-1-1,0 1,1-1,-1 1,0-1,1 1,-1-1,0 1,1-1,-1 1,0-1,0 1,0-1,0 1,1-1,-1 0,0 1,0-1,0 1,0-1,0 1,0-1,-1 0,1 1,0-1,0 1,0-1,0 1,-1-1,1 1,0-1,0 1,-1-1,1 1,-1-1,1 1,0-1,-1 1,1 0,-1-1,1 1,-1 0,1-1,-1 1,1 0,-1 0,1-1,-1 1,1 0,-1 0,1 0,-1 0,0 0,1 0,-1 0,1 0,-1 0,0 0,1 0,-23 148,10-47,5 0,4 101,16-226,17-285,-24 260,-11 61,-10 157,-8 122,12-196,22-128,21-159,-56 375,-7 125,79-694,-5 162,-28 184,-60 215,45-164,1-6,5-41,7-41,-3-1,-4 0,-3 0,-4-18,1 15,-22-28,16 132,36 178,-28-70,15-343,8-103,-7-54,-29 302,-3 102,12 368,3-103,12-597,-4 220,-3 0,-3 1,-4-1,-10-67,-5 54,17 90,0 0,0 1,-1-1,1 0,0 1,0-1,0 0,-1 0,1 1,0-1,-1 0,1 0,0 0,0 1,-1-1,1 0,0 0,-1 0,1 0,0 0,-1 0,1 0,0 0,-1 0,1 0,-1 0,1 0,0 0,-1 0,1 0,0 0,-1 0,1 0,0 0,-1 0,1 0,0-1,-1 1,1 0,0 0,0 0,-1-1,1 1,0 0,0 0,-1-1,1 1,0 0,0-1,0 1,-1 0,1-1,0 1,0 0,0-1,0 1,0 0,0-1,0 1,0 0,0-1,0 1,0 0,0-1,0 1,0 0,0-1,0 1,0-1,-7 30,-6 373,-6 150,-6-287,28-236,-3-29,0-1,0 1,0 0,0-1,0 1,0 0,0-1,0 1,0 0,0 0,0-1,0 1,0 0,1-1,-1 1,0 0,0 0,0 0,1-1,-1 1,0 0,0 0,0-1,1 1,-1 0,0 0,1 0,-1 0,0 0,0 0,1-1,-1 1,0 0,1 0,-1 0,0 0,0 0,1 0,-1 0,0 0,1 0,-1 0,0 0,1 0,-1 1,0-1,0 0,1 0,-1 0,0 0,0 0,1 1,-1-1,0 0,0 0,1 1,12-65,-13 389,7-296,-7-30,0 1,0 0,0-1,0 1,0 0,0-1,1 1,-1 0,0-1,0 1,0 0,0-1,0 1,0 0,1 0,-1-1,0 1,0 0,0 0,1-1,-1 1,0 0,0 0,1-1,-1 1,0 0,0 0,1 0,-1 0,0 0,1-1,-1 1,0 0,1 0,-1 0,0 0,1 0,-1 0,0 0,1 0,-1 0,0 0,1 0,-1 0,0 0,1 1,-1-1,0 0,0 0,1 0,-1 0,0 0,1 1,-1-1,0 0,0 0,1 1,-1-1,0 0,8-65,-9 350,1-606,0 642,0-669,0 345,-1 2,0 0,1 0,0 0,-1-1,1 1,0 0,-1 0,1 0,0 0,0 0,0 0,0 0,0 0,0-1,0 1,1 0,-1 0,0 0,0 0,1 0,-1 0,1 0,-1 0,1 0,-1 0,1 0,0 0,0 0,-1 1,1-1,0 0,0 0,0 1,0-1,0 0,0 1,0-1,0 1,0-1,0 1,0 0,0 0,0-1,0 1,0 0,0 0,0 0,0 0,1 0,-1 0,0 0,2 3,0-1,-1 0,1 1,-1 0,0 0,1 0,-1 0,-1 0,1 0,0 0,-1 1,0-1,1 0,-2 1,1-1,0 1,0-1,-1 1,0 0,0-1,0 1,0 1,5 26,-5-31,0 0,0-1,1 1,-1 0,0 0,1-1,-1 1,0 0,1 0,-1-1,0 1,1 0,-1 0,0 0,1 0,-1 0,1 0,-1 0,0 0,1-1,-1 1,1 0,-1 1,0-1,1 0,-1 0,1 0,-1 0,0 0,1 0,-1 0,0 1,1-1,-1 0,0 0,1 0,-1 1,0-1,1 0,-1 0,0 1,0-1,1 0,-1 1,0-1,0 0,1 1,4-42,25-250,-30 278,-1 48,1 198,3-213,3-22,5-33,-30-117,18 120,0 21,1 36,1 381,-1-421,0-3</inkml:trace>
  <inkml:trace contextRef="#ctx0" brushRef="#br0" timeOffset="105898.888">4885 5174,'0'482,"-26"-338,5-53,16-72</inkml:trace>
  <inkml:trace contextRef="#ctx0" brushRef="#br0" timeOffset="106895.083">1696 5654,'468'-27,"-29"55,906-29,-930 0,-212-25,118 25,-152-27,57 0,-96 2,-119 28,-5 3</inkml:trace>
  <inkml:trace contextRef="#ctx0" brushRef="#br0" timeOffset="107201.265">5252 5260,'-38'28,"-37"25,-11 7,0-1,10-6,8-7,11-12,11-6,2-4,5-1,4-4,4 0,1 0,2-2,0 1,1-4,-1-3,6-4</inkml:trace>
  <inkml:trace contextRef="#ctx0" brushRef="#br0" timeOffset="108013.826">2570 5429,'-409'270,"274"-186,78-51,2 2,2 3,1 2,1 4,37-30,3 0</inkml:trace>
  <inkml:trace contextRef="#ctx0" brushRef="#br0" timeOffset="112679.567">5422 4864,'55'-2,"258"3,-116-29,57 28,-84-27,15 26,-179 6,-10 2</inkml:trace>
  <inkml:trace contextRef="#ctx0" brushRef="#br0" timeOffset="115749.527">2147 1309,'-1'-226,"-23"108,-9-105,34-87,-17 275,11 40</inkml:trace>
  <inkml:trace contextRef="#ctx0" brushRef="#br0" timeOffset="118533.813">3107 6106,'3'-11,"0"0,0 0,1 0,1 0,0 0,0 1,1 0,1 0,-1 0,2 1,-1 0,1 0,0 1,1 0,0 1,0 0,1 0,0 1,0 0,1 1,-1 0,1 0,0 1,8-1,83-18,-99 23,-1 0,1 0,0 1,0-1,0 0,0 1,-1 0,1 0,0-1,0 2,-1-1,1 0,-1 0,1 1,-1 0,0-1,1 1,-1 0,0 0,0 0,0 0,-1 0,1 1,0-1,-1 1,0-1,1 1,-1-1,0 1,0 0,0 0,-1-1,1 4,-1 7,0 0,-1 0,-1 0,0-1,0 1,-2 0,1-1,-2 1,1-1,-2 0,0-1,0 1,-1-1,0-1,-1 1,0-1,-1 0,0-1,0 0,-1-1,-4 3,13-11,0 1,0-1,0 1,0-1,0 1,0 0,-1 0,1-1,0 1,0 0,1 0,-1 0,0 0,0 0,0 0,1 0,-1 0,0 0,1 0,-1 1,1-1,-1 0,1 0,0 1,0-1,-1 0,1 0,0 1,0-1,0 0,0 0,0 1,1-1,-1 0,0 1,1-1,-1 0,1 0,-1 0,1 1,-1-1,1 0,0 0,0 0,-1 0,1 0,1 0,155 49,-55-5,-99-43,-1 0,1-1,-1 1,0 0,0 0,0 0,0 0,0 1,0-1,-1 0,1 1,-1-1,0 1,0 0,0-1,0 1,0 0,0 0,-1-1,1 1,-1 0,0 0,0 0,0 0,0 0,0-1,-1 1,1 0,-1 0,0 0,0-1,0 1,0 0,0-1,0 1,-3 2,-7 9,-1 0,-1 0,0-1,0-1,-2 0,1-1,-2-1,1 0,-1-1,-1-1,-4 2,-27 9,36-15</inkml:trace>
  <inkml:trace contextRef="#ctx0" brushRef="#br0" timeOffset="119116.725">3728 6642,'68'-101,"-48"68,1 0,2 2,2 1,18-19,-42 48,0 0,0 0,0-1,0 1,1 0,-1 0,0 0,0 0,1 0,-1 1,0-1,1 0,-1 0,1 1,-1-1,1 1,0 0,-1-1,1 1,-1 0,1 0,-1 0,1 0,0 0,-1 0,1 0,-1 1,1-1,0 1,-1-1,1 1,-1-1,0 1,1 0,-1 0,0 0,1 0,-1 0,0 0,0 0,0 0,0 0,0 1,0-1,0 0,0 1,0-1,0 0,-1 1,1-1,8 16,-8-13,0 1,1-1,-1 0,1 0,0 1,0-1,1-1,-1 1,1 0,0-1,0 1,0-1,0 0,1 0,0 0,-1 0,1-1,0 1,0-1,0 0,0-1,1 1,-1 0,0-1,1 0,-1 0,1-1,-1 1,1-1,-1 0,1 0,1-1,144-67,-148 67,1 1,-1-1,0 1,0-1,0 1,1 0,-1-1,0 1,0 1,0-1,1 0,-1 0,0 1,0-1,0 1,0 0,1 0,-1 0,0 0,-1 0,1 0,0 0,0 1,0-1,-1 0,1 1,-1 0,1-1,-1 1,1 0,-1 0,0 0,0 0,0 0,0 0,19 83,-15-52,0-10,1-3</inkml:trace>
  <inkml:trace contextRef="#ctx0" brushRef="#br0" timeOffset="120916.397">2119 1647,'-179'-17,"144"11,-1 1,1 2,0 2,-1 1,-32 4,-75 23,-336-26,254 0,109 24,74-17,31-1</inkml:trace>
  <inkml:trace contextRef="#ctx0" brushRef="#br0" timeOffset="122352.602">2317 4780,'-7'4,"-1"0,1-1,0 1,-1-1,0-1,0 0,0 0,0 0,0-1,0 0,0 0,0-1,0 0,-6-1,-1 1,-243 0,115 27,-251-25,252 24,-25-25,142-1</inkml:trace>
  <inkml:trace contextRef="#ctx0" brushRef="#br0" timeOffset="124124.134">1159 1336,'0'-14,"0"22,0 25,1 225,24-95,4 63,1 51,-2-12,1-1,-1-22,2-42,-20-60,-2-86,-2-1,-3 1,-3 53,0-92,14 101,-10-97,0-1,-2 1,0 0,-1-1,-1 1,0 0,-4 16,1-20,-2 5,1 2,0-1,2 0,0 1,2-1,0 1,1-1,4 19,15 158,6-12,-26 46,-29-28,30 157,-1-361</inkml:trace>
  <inkml:trace contextRef="#ctx0" brushRef="#br0" timeOffset="124539.037">1639 4328,'-190'314,"-90"54,165-162,107-190,6-19</inkml:trace>
  <inkml:trace contextRef="#ctx0" brushRef="#br0" timeOffset="125470.526">1358 1252,'-62'76,"-132"234,37-47,132-228,2 1,2 0,1 2,-12 34,28-61</inkml:trace>
  <inkml:trace contextRef="#ctx0" brushRef="#br0" timeOffset="126717.975">58 2578,'-38'179,"32"-156,2-1,0 2,1-1,1 0,1 1,2-1,0 5,0-24,-1 0,1 0,0 1,0-1,0 0,1 0,-1 0,1 0,0 0,0-1,0 1,1-1,-1 1,1-1,0 0,0 0,0 0,1 0,-1 0,0-1,1 0,0 1,0-1,-1-1,1 1,0 0,0-1,1 0,-1 0,0 0,0-1,0 1,1-1,1 0,10 0,1 0,-1-1,1-1,-1-1,0 0,0-1,0 0,7-4,-18 7,0-1,-1 1,1-1,0 0,0-1,-1 1,0-1,1 0,-1 0,0 0,0-1,-1 1,1-1,-1 0,3-3,-4-3</inkml:trace>
  <inkml:trace contextRef="#ctx0" brushRef="#br0" timeOffset="127073.515">370 2494,'-12'63,"3"0,3 1,3 0,3 26,-1-58,3 329,-27-204,23-145</inkml:trace>
  <inkml:trace contextRef="#ctx0" brushRef="#br0" timeOffset="127771.554">482 3397,'18'-55,"3"2,2 0,2 1,3 1,9-10,-11 17,44-48,-68 92,-1 0,1 0,-1 0,1 0,-1 0,1 0,-1 1,1-1,-1 0,1 1,-1-1,1 1,-1 0,0-1,1 1,-1 0,0 0,0 0,0 0,1 0,-1 0,0 0,0 0,0 0,-1 1,1-1,0 0,0 1,-1-1,1 0,-1 1,1-1,-1 1,1-1,-1 1,0-1,0 1,0-1,0 1,0-1,0 1,0-1,-1 1,1-1,0 1,-1-1,1 1,-2 0,3 7,20 109,-21-117,0 1,0 0,0 0,0 0,0 0,0-1,0 1,0 0,1 0,-1 0,1-1,-1 1,1 0,0 0,0-1,-1 1,1-1,0 1,1-1,-1 1,0-1,0 0,1 1,-1-1,0 0,1 0,0 0,-1 0,1 0,-1 0,1-1,0 1,0 0,-1-1,1 1,0-1,0 0,0 0,-1 0,1 0,0 0,0 0,0 0,0 0,-1-1,1 1,0-1,0 1,-1-1,1 0,0 0,-1 1,1-2,151-173,-153 174,1 0,-1 0,1 0,0 1,-1-1,1 0,-1 0,1 1,0-1,0 0,-1 1,1-1,0 1,0-1,0 1,0-1,0 1,0-1,0 1,0 0,0 0,0-1,0 1,0 0,0 0,0 0,0 0,0 0,0 0,0 1,0-1,0 0,0 0,-1 1,1-1,0 1,0-1,0 1,0-1,0 1,0-1,-1 1,1 0,0-1,-1 1,1 0,0 0,-1 0,1-1,-1 1,1 0,-1 0,1 0,-1 0,0 0,0 0,1 0,-1 0,0 0,0 0,0 0,0 0,0 0,0 0,0 0,0 0,-1 0,11 203,3-119,-11-61</inkml:trace>
  <inkml:trace contextRef="#ctx0" brushRef="#br0" timeOffset="137287.503">2457 433,'4'5,"-1"0,0 0,0 1,0-1,-1 1,1 0,-2 0,1 0,-1 0,1 0,-2 0,1 0,-1 0,0 3,7 35,-7-37,1 0,0 0,1 0,0 0,0-1,0 1,1-1,0 1,0-1,0 0,1 0,0 0,0-1,1 1,-1-1,1 0,1 0,-1-1,0 0,1 0,0 0,0 0,0-1,1 0,4 2,-5-7,0 0,0-1,-1 1,1-1,-1 0,0-1,0 1,0-1,0 0,-1 0,1 0,-1-1,0 0,0 0,-1 0,0 0,0 0,0-1,0 1,0-2,13-20,110-181,-126 207,1 0,-1 0,1-1,0 1,-1 0,1 0,0 0,0 0,0 0,-1 0,1 0,0 0,0 0,1 0,-1 0,0 1,0-1,0 0,0 1,1-1,-1 1,0-1,1 1,-1 0,0 0,1-1,-1 1,0 0,1 0,-1 0,0 0,1 1,-1-1,0 0,1 1,-1-1,0 0,1 1,-1 0,0-1,0 1,0 0,0-1,0 1,0 0,0 0,0 0,0 0,0 0,0 0,0 1,15 22,-1 0,-1 1,-1 1,-1 0,-1 1,1 9,1 0,-5-10,-1 0,-1 1,-1 0,-2 0,0 1,-2-1,-1 0,-1 1,-3 11,3-28,0 0,-1 0,0-1,0 1,-1-1,0 0,-1 0,0 0,-1 0,0-1,-1 0,1 0,-2 0,1-1,-1 1,-1-2,1 1,-1-1,-1 0,1-1,-1 0,0 0,-1-1,-1 1,8-6,1 0,-1 0,0-1,1 1,-1-1,1 1,0-1,-1 0,1 0,0 0,-1 0,1-1,0 1,0-1,0 1,0-1,0 1,0-1,1 0,-1 0,0 0,1 0,0 0,-1-1,1 1,0 0,0-1,0 1,1-1,-1 1,0 0,1-1,0 0,-1 1,1-1,0 1,0-1,1 1,-1-1,0 1,1-1,0 1,0-1,-1 1,1 0,1-1,-1 1,0 0,0 0,1 0,1-2,7-16,0 2,2-1,0 1,1 1,1 0,0 1,1 1,1 0,0 1,8-4,-5 1,-1 3,1 0,0 0,1 2,1 1,0 0,1 2,-1 0,10-1,-12 4</inkml:trace>
  <inkml:trace contextRef="#ctx0" brushRef="#br0" timeOffset="143645.31">1555 913,'1'7,"1"1,0-1,0 0,0 1,1-1,0 0,0-1,1 1,0 0,0-1,1 0,0 0,1 0,9 16,86 111,7-9,-56-55,-43-54</inkml:trace>
  <inkml:trace contextRef="#ctx0" brushRef="#br0" timeOffset="144076.965">2147 1619,'183'175,"-170"-156,2 0,1-1,0-1,1 0,0-1,2-1,12 8,-14-13</inkml:trace>
  <inkml:trace contextRef="#ctx0" brushRef="#br0" timeOffset="144493.714">2910 2607,'14'14,"10"10,5 1,-2 0,0-3,-6-1,-1-5,-4 1,0 2,-3 2,2 3,-3 2,-2 1,1-4,-1-5</inkml:trace>
  <inkml:trace contextRef="#ctx0" brushRef="#br0" timeOffset="144905.805">3417 3341,'208'281,"-83"-131,-112-136,-2-1</inkml:trace>
  <inkml:trace contextRef="#ctx0" brushRef="#br0" timeOffset="145295.101">4010 4046,'198'212,"-77"-60,-44-71,-55-64</inkml:trace>
  <inkml:trace contextRef="#ctx0" brushRef="#br0" timeOffset="145691.726">4856 4893,'367'423,"-213"-257,-68-82,-69-71</inkml:trace>
  <inkml:trace contextRef="#ctx0" brushRef="#br0" timeOffset="146077.952">5929 6106,'282'330,"-122"-101,-144-210</inkml:trace>
  <inkml:trace contextRef="#ctx0" brushRef="#br0" timeOffset="179623.108">1245 546,'-23'-39,"-114"-178,-10 10,143 200,0-1,-1 1,0 0,0 1,-1-1,1 1,-1 0,-1 0,1 1,-1 0,-6-4,3 6</inkml:trace>
  <inkml:trace contextRef="#ctx0" brushRef="#br1" timeOffset="206148.156">5506 4102,'-46'204,"-68"187,97-348,14-35,11-30,86-212,30-69,-74 169,-50 133,0 1,0-1,0 0,1 0,-1 1,0-1,1 0,-1 0,1 1,-1-1,1 0,-1 1,1-1,-1 1,1-1,0 1,-1-1,1 1,0-1,-1 1,1 0,0-1,-1 1,1 0,0-1,0 1,0 0,-1 0,1 0,0 0,0 0,0 0,-1 0,1 0,0 0,0 0,0 0,-1 1,1-1,0 0,0 0,-1 1,1-1,0 1,-1-1,1 1,0-1,-1 1,1-1,0 1,-1-1,1 1,-1 0,1-1,-1 1,29 47,-24-38,52 109,39 125,-29-74,-73-167,-4-10</inkml:trace>
  <inkml:trace contextRef="#ctx0" brushRef="#br1" timeOffset="206480.349">5393 4553,'57'-14,"25"-5,2 1,-8 3,-16 0,-15 2,-10 3,-5 4,-9 2</inkml:trace>
  <inkml:trace contextRef="#ctx0" brushRef="#br1" timeOffset="207430.312">5195 969,'17'73,"61"224,-14-84,-59-212,-9-12</inkml:trace>
  <inkml:trace contextRef="#ctx0" brushRef="#br1" timeOffset="207896.161">5026 1026,'29'-27,"1"1,1 2,2 1,0 1,1 2,1 2,1 1,6 0,-39 15,1 0,-1 1,1 0,0 0,-1 0,1 0,0 1,0-1,0 1,-1 0,1 0,0 0,0 1,0 0,-1-1,1 1,0 0,-1 1,1-1,0 1,-1-1,0 1,1 0,-1 0,0 1,0-1,0 1,-1-1,1 1,0 0,-1 0,0 0,0 0,0 1,0-1,0 1,-1-1,1 1,-1-1,0 1,0 0,-1 0,1 1,-1 12,0 0,-2 0,0-1,0 1,-2 0,0-1,-1 0,-1 0,0 0,-6 10,4-6,-2 1,8-20,0 1,0-1,1 1,-1 0,1 0,0 0,-1 0,1 0,0 0,0 0,0 1,0-1,1 0,-1 1,1-1,-1 0,1 1,0-1,0 0,0 1,0-1,0 1,0-1,1 0,-1 1,1-1,0 0,-1 0,1 1,0-1,1 0,-1 0,0 0,1 0,-1 0,1 0,-1-1,1 1,0 0,0-1,0 1,122 6,-26-7,-93-1,0 1,1 0,-1 0,0 0,0 1,0 0,0-1,0 2,0-1,-1 1,1-1,-1 2,1-1,-1 0,0 1,0-1,-1 1,1 0,-1 1,0-1,0 0,0 1,0 0,-1-1,0 1,0 0,0 0,-1 1,0-1,0 0,0 0,0 1,-1-1,0 0,0 1,0-1,-4 12,0 0,0 0,-2 0,0-1,0 0,-2 0,0 0,-1-1,0 0,-2-1,1 0,-2-1,0 0,0-1,-1 0,0-1,-1-1,-9 6,17-12,0 0,-1 1,1-2,-1 1,0-1,0 0,0 0,0-1,-1 0,1-1,0 1,-1-1,1-1,-1 1,0-1,1-1,-1 1,1-1,-1-1,1 1,-1-1,1-1,0 1,0-1,0 0,-1-2,-5-7</inkml:trace>
  <inkml:trace contextRef="#ctx0" brushRef="#br1" timeOffset="214479.106">1696 1816,'-3'-2,"0"-1,1 1,-1 0,0 0,-1 0,1 0,0 1,0-1,-1 1,1-1,-1 1,1 1,-1-1,1 0,-1 1,0 0,1-1,-1 2,0-1,1 0,-1 1,0-1,1 1,-1 0,1 0,-1 1,1-1,-2 2,-82 60,79-52,1-1,0 1,0 1,1-1,0 1,1 0,0 0,1 1,1-1,0 1,1 0,0 0,0 0,2 0,0 0,0 0,1 0,1 0,0 0,0 0,2-1,0 1,0-1,1 0,0 0,1 0,1-1,-1 0,2 0,0 0,0-1,1-1,0 1,0-1,1-1,1 0,-1 0,9 4,-11-7,-1-1,1 0,-1 0,1-1,0 0,0 0,1-1,-1 0,0 0,1-1,-1 0,1 0,0-1,-1 0,1-1,-1 0,1 0,4-2,1-1,0-1,-1 0,0-1,0 0,0-1,-1-1,0 0,-1 0,1-1,-2-1,1 0,-1 0,-1-1,1-1,6-5,-2 3</inkml:trace>
</inkml:ink>
</file>

<file path=ppt/ink/ink5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1,'10'33,"7"12,2-3</inkml:trace>
</inkml:ink>
</file>

<file path=ppt/ink/ink5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2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277 0,'-19'3,"0"0,1 0,-1 2,1 1,0 0,1 1,-1 1,1 0,1 1,0 1,0 1,1 1,-8 7,20-17,0 1,1 0,0 0,-1 0,1 0,1 0,-1 0,0 1,1-1,-1 1,1-1,0 1,0-1,1 1,-1 0,1-1,-1 1,1 0,1-1,-1 1,0 0,1 0,0-1,0 1,0-1,0 1,0-1,1 1,-1-1,1 0,0 0,0 0,0 0,1 0,2 3,5 3,1 0,0-1,1 0,-1-1,1 0,1-1,0 0,0-1,0 0,0-1,0-1,1 0,0 0,0-2,0 0,-1 0,1-1,0-1,0-1,11-2,55-30,-66 24</inkml:trace>
</inkml:ink>
</file>

<file path=ppt/ink/ink5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0,'1'404,"27"-125,-27-208,-1-70,0 0,1-1,-1 1,1 0,-1-1,1 1,-1-1,1 1,-1-1,1 1,-1-1,1 1,0-1,-1 1,1-1,0 0,0 1,-1-1,1 0,0 0,0 0,-1 0,1 1,0-1,0 0,-1 0,1 0,0 0,0-1,-1 1,1 0,0 0,0 0,-1-1,1 1,0 0,0-1,-1 1,1 0,-1-1,1 1,0-1,-1 1,1-1,-1 0,1 1,-1-1,1 1,-1-1,1 0,16-12</inkml:trace>
</inkml:ink>
</file>

<file path=ppt/ink/ink5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1,'5'33,"1"17,5-1,0-9</inkml:trace>
</inkml:ink>
</file>

<file path=ppt/ink/ink5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6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1,'-5'1,"-14"3,0 1,1 1,-1 0,1 1,0 1,1 1,0 0,0 2,1 0,1 0,-8 8,21-17,0 0,0 0,1 1,-1-1,1 0,-1 1,1-1,0 1,0-1,0 1,0 0,0-1,0 1,1 0,-1 0,1-1,0 1,0 0,0 0,0 0,1-1,-1 1,1 0,0 0,-1-1,1 1,0 0,1 0,53 64,-1-2,-53-58,0 0,0 0,-1 0,0 0,0 0,-1 0,0 0,0-1,-1 1,0 0,0 0,0-1,-1 1,0-1,0 0,-1 0,1 0,-2 0,1-1,0 1,-1-1,0 0,0 0,-1-1,1 0,-1 0,0 0,0-1,0 1,0-1,-1-1,-1 1,-37 4,28-11</inkml:trace>
  <inkml:trace contextRef="#ctx0" brushRef="#br0" timeOffset="341.45">352 397,'32'-4,"-1"-1,1-1,-1-2,0-1,-1-1,0-2,-1-1,0-1,12-10,-37 22,0 0,0 0,-1-1,0 0,1 1,-1-1,0-1,0 1,0 0,-1-1,1 1,-1-1,0 0,0 0,0 0,0 0,-1 0,0 0,0-1,0 1,0 0,-1-1,1 1,-1 0,0-1,-1 1,1 0,-1-1,1 1,-1 0,-1-1,1 1,-1 0,1 0,-1 0,0 0,-1 1,1-1,-1 0,1 1,-1 0,0 0,0-1,-2 1,1-1,0 1,0-1,0 1,-1 1,1-1,-1 0,0 1,1 0,-1 0,0 1,0-1,0 1,-1 0,1 1,0-1,0 1,0 0,-1 0,1 1,0-1,0 1,0 0,0 1,0-1,0 1,0 0,0 0,0 1,1-1,-1 1,0 1,-11 7,0 0,1 2,0 0,1 1,1 0,0 1,-8 13,13-19,1 1,0 1,1-1,1 1,-1 0,2 1,0-1,0 1,1 0,0 0,1 0,0 0,1 0,1 0,0 1,0-1,1 0,1 0,0 0,1 0,0 0,1 0,0-1,1 1,0-1,0 0,2-1,1 3,12 7,1-1,1-1,1-1,0-1,1-1,1-1,0-1,1-1,1-2,-1 0,2-2,-1-1,1-1,0-1,0-2,1 0,6-2,-9-1</inkml:trace>
</inkml:ink>
</file>

<file path=ppt/ink/ink5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4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0,'-7'57,"2"0,2 0,3 0,2 0,4 12,2 112,-9 19,-16-165,12-41</inkml:trace>
  <inkml:trace contextRef="#ctx0" brushRef="#br0" timeOffset="300.075">277 339,'-59'48,"35"-30,1 1,1 0,0 2,2 1,0 0,-7 12,25-31,1-1,-1 1,0 0,1 0,-1-1,1 1,0 0,0 0,0 0,0 0,0 0,1 0,0 1,-1-1,1 0,0 0,0 0,1 0,-1 1,1-1,0 0,-1 0,1 0,1 0,-1 0,0-1,1 1,-1 0,1 0,0-1,0 1,0-1,0 0,0 1,1-1,-1 0,2 1,122 103,-60-61,-50-36</inkml:trace>
  <inkml:trace contextRef="#ctx0" brushRef="#br0" timeOffset="1334.775">475 367,'-1'14,"1"0,0-1,1 1,0 0,2-1,-1 1,2-1,0 1,0-1,1-1,1 1,0-1,1 0,0 0,0 0,2-1,-1-1,8 7,-13-14,0-1,1 1,0-1,-1 0,1 0,0 0,0-1,0 0,0 1,0-1,0-1,1 1,-1 0,0-1,0 0,0 0,1 0,-1-1,0 0,0 1,0-1,0-1,0 1,0 0,0-1,0 0,1-1,86-76,-90 77,0-1,0 1,1 0,-1 0,1 0,-1 0,1 0,0 0,0 0,0 0,0 0,0 1,0-1,0 1,1 0,-1 0,0-1,1 2,-1-1,1 0,-1 0,1 1,-1-1,1 1,0 0,-1 0,1 0,-1 0,1 0,0 1,-1-1,1 1,-1-1,1 1,-1 0,1 0,-1 0,0 1,1-1,0 1,14 38,14 25,-30-64,0 1,0-1,0 0,1 0,-1 1,0-1,1 0,-1 0,1-1,-1 1,1 0,0 0,-1-1,1 1,0-1,-1 1,1-1,0 0,0 0,-1 0,1 0,0 0,0 0,-1 0,1-1,0 1,0-1,-1 1,1-1,0 1,-1-1,1 0,-1 0,1 0,0-1,14-10,-2-1,1-1,-2 0,0-1,-1 0,0-1,-1 0,-1-1,-1-1,4-9,-1 3</inkml:trace>
</inkml:ink>
</file>

<file path=ppt/ink/ink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4:37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34,'-2'2,"1"-1,-1 1,0-1,1 1,-1 0,1 0,-1 0,1 0,0 0,0 0,0 0,0 0,0 0,0 0,1 1,-1-1,1 0,-1 1,1-1,0 0,0 1,0-1,0 0,0 1,1-1,-1 0,1 1,0-1,-1 0,1 0,0 0,1 2,-2-4,1 1,0 0,-1 0,1 0,0 0,-1-1,1 1,0 0,0-1,0 1,0 0,-1-1,1 1,0-1,0 1,0-1,0 0,0 0,0 1,0-1,1 0,-1 0,0 0,0 0,0 0,0 0,0 0,0 0,0-1,0 1,0 0,0 0,0-1,0 1,0-1,0 1,0-1,0 0,-1 1,1-1,0 0,0 1,0-1,-1 0,1 0,-1 0,1 0,33-41,-24-5,-10 46,0 0,0 1,0-1,-1 0,1 0,0 1,-1-1,1 0,0 1,-1-1,1 0,-1 1,1-1,-1 1,0-1,1 1,-1-1,0 1,1-1,-1 1,0-1,1 1,-1 0,0 0,0-1,1 1,-1 0,0 0,0 0,0 0,1 0,-1 0,0 0,0 0,0 0,1 0,-1 0,0 0,0 1,1-1,-1 0,0 1,0-1,1 0,-1 1,0-1,1 1,-1-1,1 1,-1-1,1 1,-1 0,1-1,-1 1,1 0,-1-1,1 1,-47 52,46-52,0 1,0-1,0 1,0-1,1 1,-1-1,0 1,1-1,-1 1,1 0,0-1,0 1,-1 0,1-1,0 1,0 0,1-1,-1 1,0 0,0-1,1 1,-1 0,1-1,0 1,-1-1,1 1,0-1,0 1,0-1,0 0,0 0,0 1,0-1,1 0,-1 0,0 0,1 0,-1 0,0 0,2 0,0 0,0-1,0 1,0-1,0 1,0-1,0 0,0 0,0-1,0 1,0-1,0 1,0-1,-1 0,1 0,0 0,0 0,0-1,-1 1,1-1,-1 0,1 1,-1-1,0 0,0 0,0-1,0 1,0 0,0-1,0 1,-1-1,0 0,1 0,-1 1,0-1,0 0,0 0,0-1,-1 3,0 0,-1 0,1 0,0 1,0-1,0 0,0 0,-1 0,1 0,-1 0,1 1,0-1,-1 0,1 0,-1 0,1 1,-1-1,0 0,1 1,-1-1,0 1,0-1,1 1,-1-1,0 1,0-1,0 1,1 0,-1-1,0 1,0 0,0 0,0 0,0 0,0 0,0 0,1 0,-1 0,0 0,0 0,0 0,0 0,0 1,0-1,0 0,1 1,-1-1,0 0,-41 20,23-5</inkml:trace>
</inkml:ink>
</file>

<file path=ppt/ink/ink5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60,'-4'15,"0"1,1 0,0 0,2 1,0-1,1 0,0 1,1-1,-1-12,1 0,-1 0,1 0,0 0,0-1,0 1,0 0,1-1,-1 1,1-1,0 1,0-1,0 0,1 0,-1 0,1 0,0 0,0-1,0 1,0-1,0 1,0-1,0 0,1-1,-1 1,1 0,0-1,-1 0,1 0,0 0,0 0,0-1,0 0,-1 1,4-2,1 1,0-1,0 0,0-1,0 1,0-2,-1 1,1-1,-1 0,1-1,-1 0,0 0,-1 0,1-1,-1 0,0 0,0-1,0 0,-1 0,0 0,0-1,-1 1,1-1,-1 0,-1 0,0-1,0 1,0-1,-1 0,0 0,0 1,-1-1,0 0,0 0,-1-1,0 1,-1 0,0 0,0 0,0 0,-1 1,-1-1,0-2,1 6,-1 1,0 0,1 0,-1 0,0 0,0 0,-1 1,1-1,-1 1,1 0,-1 0,0 0,1 1,-1-1,0 1,0 0,0 0,0 1,0-1,0 1,-1-1,1 1,0 1,0-1,0 0,0 1,0 0,0 0,0 0,0 1,0-1,1 1,-1 0,-1 1,-20 10</inkml:trace>
  <inkml:trace contextRef="#ctx0" brushRef="#br0" timeOffset="304.537">638 60,'-18'4,"-1"1,1 1,0 1,1 1,0 0,0 1,1 1,0 0,1 2,0-1,0 2,2 0,-1 1,2 0,0 1,-8 12,19-25,0 0,0 0,0 0,0 0,0 0,1 0,-1 1,0-1,1 0,0 0,0 1,-1-1,1 0,0 0,1 1,-1-1,0 0,1 0,-1 1,1-1,0 0,0 0,0 0,0 0,0 0,0 0,0 0,1 0,-1-1,1 1,-1 0,1-1,0 1,-1-1,1 0,0 0,0 1,0-1,0 0,0 0,2 0,92 19,53-34,-124 8</inkml:trace>
</inkml:ink>
</file>

<file path=ppt/ink/ink5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81,'-5'9,"0"0,1 0,0 0,0 1,1 0,1 0,-1 0,2 0,-1 0,1 0,1 1,0-1,1 0,-1 0,2 0,0 0,0 1,1-2,0 3,-2-10,1 0,-1 0,0-1,1 1,-1 0,1-1,0 1,0-1,-1 0,1 0,0 1,0-1,0 0,0-1,0 1,0 0,0 0,1-1,-1 0,0 1,0-1,0 0,1 0,-1 0,0 0,0 0,0-1,1 1,-1-1,0 1,0-1,0 0,0 0,0 0,0 0,0 0,0 0,0-1,0 0,61-67,-58 56,0 0,-1 0,0-1,-1 1,-1-1,0 0,-1 0,-1 0,0 0,-1 0,-1-7,2 19,0 1,1-1,-1 0,0 0,-1 1,1-1,0 0,0 1,-1-1,1 0,-1 1,0-1,1 1,-1-1,0 1,0-1,0 1,0-1,0 1,0 0,0-1,-1 1,1 0,0 0,-1 0,1 0,-1 0,1 0,-1 1,1-1,-1 0,1 1,-1-1,0 1,1 0,-1-1,0 1,0 0,1 0,-1 0,0 0,1 1,-1-1,0 0,1 1,-1-1,0 1,1-1,-1 1,1 0,-1 0,0 0,-10 9</inkml:trace>
  <inkml:trace contextRef="#ctx0" brushRef="#br0" timeOffset="318.895">372 249,'7'-17,"69"-119,-74 135,-1 0,1 0,0 1,0-1,-1 1,1-1,0 1,0-1,0 1,-1 0,1 0,0 0,0 0,0 0,0 0,0 1,-1-1,1 1,0-1,0 1,-1 0,1-1,0 1,-1 0,1 0,-1 0,1 0,-1 1,1-1,-1 0,0 1,0-1,0 1,0-1,0 1,0-1,0 1,0 0,0-1,-1 1,1 0,-1 0,1-1,-1 1,0 0,0 0,0 0,0 0,10 15,-6-11,1 0,-1 0,1-1,0 0,1 0,-1 0,1-1,0 0,0 0,0-1,1 1,-1-1,1 0,0-1,0 0,0 0,0-1,0 1,0-1,0-1,0 1,1-2,-1 1,0-1,0 1,0-2,0 1,0-1,0 0,0-1,0 0,-1 0,0 0,1-1,-1 0,0 0,-1 0,1-1,-1 0,0 0,4-5,2-4,-1 0,0 0,-1-1,-1 0,0-1,-1 0,0 0,-1-2,1-7</inkml:trace>
</inkml:ink>
</file>

<file path=ppt/ink/ink5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9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52 653,'-7'13,"0"-1,0 1,1 1,1-1,1 1,0 0,0 0,1 0,1 0,1 1,0-1,0 0,2 1,0-1,0 1,3 6,-3-18,0 0,0 0,1 0,-1-1,1 1,-1 0,1-1,0 1,0-1,0 0,1 0,-1 0,0 0,1 0,0 0,-1-1,1 1,0-1,0 1,0-1,-1 0,1-1,0 1,1 0,-1-1,0 1,0-1,0 0,0 0,0 0,0-1,0 1,0-1,0 0,0 1,0-1,0-1,0 1,104-62,-103 58,1 0,-1-1,0 0,0 1,0-1,-1-1,0 1,-1 0,1-1,-1 1,0-1,-1 0,1 0,-2 0,1 0,-1 0,0 1,0-1,0 0,-1 0,0 0,-1 0,0 0,0 1,0-1,-1 1,0-1,0 1,0 0,-2-1,-1 4,0-1,0 2,0-1,0 1,-1 0,1 0,-1 1,1 0,-1 0,0 0,1 1,-1 0,0 1,1-1,-1 1,0 0,1 1,-1 0,1 0,0 0,0 1,0-1,0 2,0-1,0 1,1-1,-1 2,1-1,0 0,-2 4,-11 6</inkml:trace>
  <inkml:trace contextRef="#ctx0" brushRef="#br0" timeOffset="417.048">532 146,'45'272,"-38"-213,-2 1,-3-1,-3 33,0-12,-16 22,12-90</inkml:trace>
  <inkml:trace contextRef="#ctx0" brushRef="#br0" timeOffset="675.012">250 625,'39'-19,"21"-7,11 2,-2 5,-8 5,-9 5,-9 5,-8 2,-4 2,-2 1,-2 0,-1 0,0 0,1-1,0 1,-4-1</inkml:trace>
  <inkml:trace contextRef="#ctx0" brushRef="#br0" timeOffset="1400.419">1209 456,'-38'16,"0"2,0 1,2 2,1 1,0 2,-14 15,44-36,-1 1,1 0,0 1,0-1,0 1,1 0,-1 0,1 1,0-1,1 1,-1 0,1 0,1 0,-1 0,1 0,0 1,0-1,1 1,0-1,-1 6,5-8,0-1,0 0,0 1,0-2,1 1,-1 0,1-1,-1 1,1-1,0 0,0 0,0-1,0 1,1-1,-1 0,0 0,0 0,1 0,-1-1,1 0,-1 0,0 0,1 0,-1-1,0 0,1 0,0 0,18-3,1-1,-1-1,-1 0,1-2,-1-1,-1 0,1-2,-2-1,1 0,-2-1,0-1,0-1,-2-1,-16 15,-1 1,0-1,1 1,-1-1,0 1,1 0,-1-1,1 1,-1 0,1-1,-1 1,1 0,-1-1,0 1,1 0,0 0,-1 0,1-1,-1 1,1 0,-1 0,1 0,-1 0,1 0,-1 0,1 0,0 0,-1 0,1 0,-1 0,1 1,-1-1,1 0,-1 0,1 1,-1-1,1 0,-1 0,1 1,-1-1,1 0,-1 1,0-1,1 1,-1-1,0 1,1-1,-1 1,0-1,0 1,1-1,-1 1,0-1,0 1,0-1,0 1,1-1,-1 1,0-1,0 1,0-1,0 1,-1 0,3 47,-2-34,0-10,1 1,-1-1,1 0,0 0,0 0,0 0,1 0,0 0,0 0,0-1,0 1,0 0,1-1,-1 0,1 0,0 1,0-2,0 1,0 0,1-1,-1 1,1-1,0 0,-1 0,1 0,0-1,0 0,0 1,0-1,0 0,1-1,0 1,3 0,-1-1,1 1,-1-1,1-1,-1 1,1-2,-1 1,1-1,-1 0,0 0,0 0,0-1,0-1,0 1,-1-1,1 0,4-5,7-9,-1-1,-1-1,-1-1,-1 0,-1-1,2-4,-6 10,17-33,-1-2,-3-1,-2 0,-3-2,-1 0,-3 0,-3-1,1-29,-10 79,0-1,0 1,-1 0,1 0,-2-1,1 1,0 0,-1 0,0-1,0 1,0 0,-1 0,0 0,0 0,0 1,-2-4,3 9,-1-1,1 0,0 0,0 0,0 1,-1-1,1 1,0-1,0 1,0-1,0 1,0-1,0 1,0 0,0 0,0 0,0 0,0-1,0 1,0 0,1 1,-1-1,1 0,-1 0,0 0,1 0,0 0,-1 0,1 1,0-1,-1 0,1 0,0 1,-5 21,0 0,2 0,1 0,0 1,2-1,1 0,1 3,-1 23,26 161,27-2,-22-104,-29-106,-3-10</inkml:trace>
  <inkml:trace contextRef="#ctx0" brushRef="#br0" timeOffset="1674.555">1463 371,'39'-5,"31"-1,9 0,-4 1,-10 2,-12 0,-9 2,-8 1,-5 0,-3 5,-6 6,-7 2</inkml:trace>
</inkml:ink>
</file>

<file path=ppt/ink/ink5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8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255 182,'-5'7,"1"0,1 0,-1 1,1-1,1 1,-1-1,1 1,1 0,-1 0,1 0,1 0,-1 0,1 0,2 8,-3-1,13 207,-2-150,-3 1,-3-1,-4 1,-3 9,-26 80,28-178,1-2</inkml:trace>
  <inkml:trace contextRef="#ctx0" brushRef="#br0" timeOffset="528.424">1 210,'27'-24,"1"1,2 1,0 1,1 2,1 1,0 2,31-11,-43 19,0 1,0 1,1 0,0 2,0 1,0 0,15 1,-30 1,0 1,-1 0,1 0,-1 1,1 0,0 0,-1 0,0 0,1 1,-1 0,0 0,0 0,0 1,0 0,0 0,-1 0,1 0,-1 1,0 0,0 0,0 0,0 0,-1 1,0-1,0 1,0 0,0 0,-1 0,0 0,0 0,0 1,1 16,0 1,-1-1,-1 1,-1 0,-1-1,-5 23,3-28,-1 0,-1-1,0 1,-2-1,0 0,0 0,-1-1,-1 0,-1-1,0 1,-1-2,-1 0,0 0,0-1,-1-1,-1 0,0 0,0-2,-6 3,-67 43,86-52,0-1,0 1,0-1,1 1,-1-1,1 1,0-1,-1 1,1-1,0 1,1-1,-1 1,0-1,1 1,-1-1,1 1,0-1,0 1,0-1,0 0,0 1,0-1,1 0,-1 0,1 0,0 0,-1 0,1 0,0-1,0 1,0-1,0 1,1-1,-1 0,0 0,0 0,1 0,0 0,7 8,139 119,-55-70,-74-53</inkml:trace>
</inkml:ink>
</file>

<file path=ppt/ink/ink5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1,'-17'0,"0"0,0 0,0 2,0 0,1 1,-1 1,0 0,1 1,0 1,0 1,1 0,0 1,0 1,1 0,0 1,0 0,1 1,1 1,0 0,-4 4,13-11,0 0,0 0,1 0,0 0,-1 0,2 0,-1 0,0 1,1-1,0 1,1-1,-1 1,1-1,0 1,0 0,1-1,-1 1,1-1,1 1,-1-1,1 0,0 1,0-1,0 0,1 0,0 0,0-1,0 1,0-1,1 0,0 1,0-2,0 1,0 0,0-1,1 0,0 0,0 0,0 0,0-1,0 0,0 0,0 0,1-1,-1 0,1 0,-1 0,1-1,-1 1,1-1,0-1,4 0,9-4,1-2,-1 0,0-1,-1-1,1-1,-2 0,0-1,0-1,-1-1,0 0,-1-1,-1-1,3-4,56-48,-55 51,-13 10,0 1,1-1,-1 1,1 1,0-1,0 1,1 0,-1 0,1 1,0-1,0 2,0-1,0 1,0 0,1 0,-1 1,1 0,-1 0,7 1,-9 3,0 0,0 0,-1 1,1 0,-1-1,0 2,0-1,0 0,-1 1,1-1,-1 1,-1 0,1 0,0 1,-1-1,0 0,-1 1,2 3,11 23,34 21,-29-43</inkml:trace>
</inkml:ink>
</file>

<file path=ppt/ink/ink5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0,'-25'6,"1"1,0 1,0 1,1 1,0 1,1 1,-10 7,29-18,0 0,1 0,-1 0,0 1,1-1,-1 1,1 0,-1 0,1-1,0 1,0 1,0-1,0 0,0 0,0 1,1-1,-1 1,1 0,0-1,0 1,0 0,0 0,0 0,0 0,1-1,0 1,-1 0,1 0,0 0,0 0,1 0,-1 0,1 0,-1 0,1 0,0 0,0 0,0-1,0 1,1 0,-1-1,2 2,103 84,-27-30,-76-56,0 0,-1 0,1 0,-1 0,1 0,-1 0,0 1,0-1,0 1,0-1,-1 1,1 0,-1 0,1 0,-1 0,0 0,0 0,-1 0,1 0,0 0,-1 0,0 0,0 1,0-1,0 0,0 0,-1 0,0 0,1 1,-1-1,0 0,0 0,-1 0,1-1,-1 1,1 0,-1 0,0-1,0 1,0-1,0 0,-2 2,-5 3,0 0,0-1,-1 0,0-1,0 0,0 0,0-1,-1 0,0-1,0 0,0-1,0-1,0 1,0-1,-1-1,1 0,-1-1,-14 0</inkml:trace>
</inkml:ink>
</file>

<file path=ppt/ink/ink5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0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32,'154'377,"-125"-318,-28-59,1-1,-1 1,0-1,1 1,-1-1,0 1,1-1,-1 0,0 1,0-1,1 0,-1 0,0 0,0 0,0 0,0 0,-1 0,1 0,0-1,0 1,-1 0,1 0,0-1,-1 1,1 0,-1-1,0 1,1-1,-1 1,0 0,0-1,0 1,0-1,0 1,1-3,50-137,59-115,-100 237,-2 7</inkml:trace>
</inkml:ink>
</file>

<file path=ppt/ink/ink5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1,'-5'38,"-1"18,0 3,1-2,2-17,5-19,4-14</inkml:trace>
</inkml:ink>
</file>

<file path=ppt/ink/ink5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32 651,'11'0,"-1"-1,1 0,0 0,-1-2,1 1,-1-1,0-1,0 1,0-2,0 1,-1-2,0 1,0-1,0-1,-1 1,1-1,-2-1,1 0,-1 0,0 0,-1-1,0 0,-1 0,2-3,-6 9,-1 1,0 0,0-1,1 1,-2 0,1-1,0 1,0 0,-1-1,1 1,-1 0,0 0,0-1,0 1,0 0,0 0,0 0,0 0,-1 0,1 1,-1-1,1 0,-1 0,0 1,0-1,1 1,-1 0,0 0,0-1,-1 1,1 0,0 1,0-1,0 0,-1 1,1-1,0 1,-1 0,1-1,0 1,-1 0,1 1,0-1,-1 0,1 1,0-1,0 1,-1 0,1 0,0-1,0 2,0-1,0 0,0 0,0 1,0-1,0 1,-10 6,0 0,0 0,1 1,1 0,-1 1,2 0,-1 1,1 0,1 0,0 1,1 0,0 0,1 1,0 0,1 0,0 0,1 1,1 0,0-1,1 1,0 0,2 1,-1-1,2 6,-1-15,1 1,1 0,-1-1,1 0,0 1,0-1,0 0,1 0,0 0,0 0,0 0,0-1,1 1,0-1,0 0,0 0,0-1,1 1,-1-1,1 0,0 0,0 0,0-1,0 0,1 0,-1 0,0-1,1 1,-1-1,1-1,0 1,-1-1,1 0,5 0,121-15,-114 8</inkml:trace>
  <inkml:trace contextRef="#ctx0" brushRef="#br0" timeOffset="468.284">454 538,'-1'12,"0"0,1 0,1 0,-1 0,2 0,0-1,0 1,1 0,2 6,-3-14,-1 0,0 0,1 0,0 0,0-1,0 1,0 0,1-1,-1 0,1 1,0-1,0 0,0 0,0-1,1 1,-1-1,1 0,-1 1,1-2,0 1,0 0,0-1,0 0,0 0,0 0,0 0,0 0,3-1,1-1,0-1,0 0,0 0,0-1,-1 0,1 0,-1 0,0-1,0-1,0 1,0-1,-1 0,0-1,0 1,0-1,-1 0,2-3,42-36,-49 45,1 0,-1-1,0 1,0-1,1 1,-1 0,0-1,1 1,-1 0,1-1,-1 1,0 0,1-1,-1 1,1 0,-1 0,1 0,-1-1,0 1,1 0,-1 0,1 0,-1 0,1 0,-1 0,1 0,-1 0,1 0,-1 0,1 0,-1 0,1 0,-1 0,1 1,-1-1,1 0,-1 0,1 1,-1-1,0 0,1 0,-1 1,0-1,1 0,-1 1,0-1,1 1,-1-1,0 0,1 1,-1-1,0 1,0-1,0 1,0-1,1 1,-1-1,-1 37,-1-15,3-17,1-1,-1 1,1-1,0 1,0-1,0 0,1 0,-1 0,1-1,0 1,0 0,0-1,1 0,-1 0,1 0,0 0,-1 0,1-1,1 0,-1 0,0 0,0 0,1-1,-1 1,1-1,-1 0,1-1,0 1,-1-1,1 0,0 0,-1 0,1-1,0 1,-1-1,1-1,-1 1,1 0,-1-1,0 0,1 0,-1 0,0-1,0 1,-1-1,3-2,9-8,-1 0,0-1,-2 0,1-1,-2-1,0 0,-1 0,0-1,-1 0,-1-1,2-10,-2 4</inkml:trace>
  <inkml:trace contextRef="#ctx0" brushRef="#br0" timeOffset="795.395">1274 708,'16'-9,"0"-1,-1-1,0 0,-1-1,0-1,-1 0,0-1,-1 0,0-1,-2 0,3-6,-11 19,-1 0,0 0,0-1,0 1,0 0,-1-1,1 1,-1 0,1-1,-1 1,0-1,0 1,0-1,0 1,0-1,-1 1,1-1,-1 1,1 0,-1-1,0 1,0 0,0-1,0 1,-1 0,1 0,0 0,-1 0,0 0,1 1,-1-1,0 0,0 1,0-1,0 1,0 0,0-1,-1 1,1 0,0 0,0 1,-1-1,1 0,-1 1,1-1,-1 1,1 0,-1 0,1 0,-1 0,1 1,0-1,-1 0,1 1,-1 0,1-1,0 1,-1 0,1 0,0 1,-8 5,1 1,0 0,0 0,1 1,0 1,0-1,1 1,1 0,0 1,0-1,1 1,0 1,1-1,0 1,0-1,0 11,4-16,0 0,0 0,1 0,0 0,0 0,1 0,-1-1,1 1,1-1,-1 1,1-1,0 0,0 0,0 0,1 0,0-1,0 1,2 1,10 13</inkml:trace>
  <inkml:trace contextRef="#ctx0" brushRef="#br0" timeOffset="1445.591">1838 511,'-13'3,"0"1,0 1,0 0,1 1,0 0,0 1,1 0,0 1,0 1,0-1,1 2,5-6,1 1,-1 0,1 0,0 0,1 0,-1 1,1 0,0-1,0 1,1 0,-1 1,2-1,-1 0,1 0,-1 1,2-1,-1 1,1-1,0 1,0-1,1 1,0-1,1 5,-1-7,0-1,0 1,0-1,0 0,1 0,0 0,-1 0,1 0,0 0,1 0,-1-1,0 1,1-1,-1 1,1-1,0 0,0 0,0 0,0-1,0 1,0-1,1 1,-1-1,0 0,1 0,-1-1,1 1,-1-1,1 1,-1-1,1 0,-1-1,0 1,1-1,-1 1,1-1,5-1,0 0,-1 0,1-1,-1 0,0-1,0 1,0-2,0 1,-1-1,1 0,-1-1,0 0,4-5,18-28,-3-2,-1 0,-2-2,-2 0,-1-1,-3-2,-2 0,-2 0,5-31,-14 64,0 0,-1 0,-1 0,0 0,-1 0,0 0,-1-1,0 1,-1 0,-1 0,0 0,0 0,-2 0,1 0,-2 0,-3-7,6 17,1 1,-1-1,0 1,1-1,-1 1,0 0,0-1,-1 1,1 0,0 1,-1-1,1 0,-1 1,0-1,1 1,-1 0,0 0,0 0,0 0,0 0,0 1,0-1,0 1,0 0,0 0,0 0,0 0,0 1,0-1,0 1,0-1,0 1,0 0,1 0,-1 1,-1 0,-5 3,0 0,1 0,0 1,0 0,0 0,0 1,1 0,1 1,-1-1,-2 6,0 4,2 2,0-1,1 1,0 0,2 0,0 1,2-1,0 1,1 0,0-1,2 1,1 0,3 17,-2-15,1-2,0 1,2 0,0-1,1 0,2 0,0-1,0 0,2-1,1 0,0-1,3 3,17 19,2-2,1-1,1-2,28 18,27 3,-67-42</inkml:trace>
</inkml:ink>
</file>

<file path=ppt/ink/ink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4:38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215 1,'-18'55,"-127"257,94-226,173-285,-18 27,-102 168,0 0,-1 0,1 1,0-1,1 1,-1-1,1 1,-1 0,1 0,0 0,0 0,1 0,-1 1,0-1,1 1,-1 0,1 0,0 1,0-1,0 1,0-1,0 1,0 0,0 1,0-1,0 1,0 0,1 0,-1 0,0 0,0 1,0 0,0 0,0 0,0 0,0 1,0-1,0 1,7 9,-1 0,-1 0,0 1,-1 0,0 1,0 0,-2 0,1 1,-2-1,0 1,0 1,-2-1,1 0,-2 1,1 15,-3-28,0 1,0-1,0 0,0 1,0-1,-1 0,1 1,-1-1,0 0,0 1,1-1,-1 0,-1 0,1 0,0 0,-1 0,1 0,-1 0,1 0,-1-1,0 1,0 0,1-1,-1 0,0 1,-1-1,1 0,0 0,0 0,0 0,-1-1,1 1,0 0,-1-1,1 0,-1 0,-1 0,-91-10,-60-23,131 26</inkml:trace>
</inkml:ink>
</file>

<file path=ppt/ink/ink5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4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1 279,'154'-22,"-118"20,-1-2,1-2,-1-1,0-1,0-2,-1-2,-1-1,0-1,16-11,15-33,-62 57,-1-1,1-1,-1 1,0 0,0 0,0 0,0-1,0 1,0 0,-1-1,1 1,-1 0,0-1,1 1,-1-1,0 1,-1-1,1 1,0-1,-1 1,1-1,-1 1,0 0,0-1,0 1,0 0,0 0,0 0,0 0,-1 0,1 0,-1 0,-1-1,1 1,0 0,0 0,-1 0,1 1,0-1,-1 1,1-1,-1 1,0 0,0 0,1 0,-1 0,0 1,0-1,0 1,0-1,0 1,0 0,1 0,-1 1,0-1,0 1,0-1,0 1,0 0,1 0,-1 0,0 0,1 0,-1 1,1-1,-3 2,-64 71,57-42,1 1,2 0,1 1,1 0,2 0,2 0,0 1,3-1,1 1,4 27,48 351,-45-348,0-20,-2 0,-3 0,-1 0,-2 1,-3-1,-7 43,6-68,-1 0,-1 0,-1-1,-1 1,-1-1,0-1,-2 0,-2 4,8-15,1-1,-1 0,0 0,-1-1,1 1,-1-1,0 0,-1-1,1 1,-1-1,0-1,0 1,0-1,0 0,0-1,-1 1,1-2,-1 1,0-1,1 0,-1-1,0 1,-2-2,6 1,-1-1,1 0,0 0,0 0,0-1,-1 0,1 0,1 0,-1 0,0 0,1-1,-1 1,1-1,-1 0,1 0,0-1,1 1,-1 0,0-1,1 0,0 0,0 1,0-1,0-3,-26-104,25 81,2-1,2 0,0 0,2 0,1 1,2-1,1 1,1 0,2 1,1 0,1 1,1 0,2 1,0 0,2 1,1 1,1 1,1 0,1 1,1 2,6-4,-23 21,0 0,1 0,0 0,0 1,0-1,0 1,0 1,1-1,-1 1,1 0,0 1,0 0,-1 0,1 0,0 1,0 0,0 0,0 1,-1 0,1 0,0 0,0 1,-1 0,1 0,-1 1,1 0,17 11</inkml:trace>
  <inkml:trace contextRef="#ctx0" brushRef="#br0" timeOffset="286.494">763 1070,'-5'-29,"8"-24,4-7,5 1,1 6,3 8,3 6,-1 5,1 3,1 3,4 5,1 8,-3 5</inkml:trace>
  <inkml:trace contextRef="#ctx0" brushRef="#br0" timeOffset="564.815">1130 675,'-6'16,"1"0,1 0,1 0,0 0,0 1,2-1,0 1,1 0,1-1,0 1,2-1,-1 1,2-1,0 0,1 0,2 3,-4-14,0-1,-1 1,1-1,1 0,-1 0,1 0,-1 0,1-1,0 0,0 1,1-2,-1 1,1 0,-1-1,1 0,0 0,0 0,0 0,0-1,0 0,0 0,0-1,1 1,-1-1,0 0,0 0,0-1,1 0,-1 1,0-2,0 1,0-1,0 1,0-2,-1 1,1 0,-1-1,1 0,-1 0,0 0,0 0,0-1,1-1,4-1,0-1,-1 0,0-1,0 1,0-2,-1 1,0-1,-1 0,0 0,0-1,-1 0,0 0,-1 0,0 0,-1-1,0 0,-1 0,0 1,0-1,-1 0,-1-1,0 1,0 0,-1 0,-1 0,1 0,-4-7,4 14,-1 0,1-1,-1 1,0 0,-1 0,1 0,-1 1,1-1,-1 1,0-1,-1 1,1 0,0 0,-1 0,0 1,0-1,0 1,0 0,0 0,0 0,0 1,0-1,-1 1,1 0,-1 0,1 1,-1-1,1 1,-1 0,1 0,-1 1,1-1,-1 1,1 0,-5 1,-17 14,2 1</inkml:trace>
  <inkml:trace contextRef="#ctx0" brushRef="#br0" timeOffset="1077.558">1638 986,'2'-21,"2"0,0 0,1 0,1 1,1 0,0 0,2 1,0 0,2 1,8-12,-13 18,2 1,-1 0,2 1,-1 0,2 0,-1 1,1 0,0 1,1 0,0 0,0 1,1 1,8-4,-18 9,0 1,-1-1,1 1,-1-1,1 1,0-1,-1 1,1 0,0 0,-1 0,1 0,0 0,0 0,-1 1,1-1,0 0,-1 1,1 0,-1-1,1 1,-1 0,1-1,-1 1,1 0,-1 0,0 0,1 1,-1-1,0 0,0 0,0 1,0-1,0 1,0-1,0 0,-1 1,1 0,0-1,-1 1,1 1,6 75,-7-56,0-20,0-1,-1 1,1 0,0-1,0 1,0 0,0 0,0-1,1 1,-1 0,0-1,1 1,-1 0,1-1,0 1,0-1,-1 1,1-1,0 1,0-1,0 0,1 1,-1-1,0 0,0 0,1 0,-1 0,0 0,1 0,-1 0,1 0,0 0,-1-1,1 1,0-1,-1 1,1-1,0 0,-1 0,1 0,0 0,0 0,-1 0,1 0,0 0,-1-1,1 1,0 0,14-7,-1 0,0-1,0 0,-1-1,0-1,0 0,-1-1,7-8,-10 10,-1-1,2 1,-1 1,1 0,0 1,1 0,-1 0,1 1,1 1,-1 0,1 1,0 0,0 1,1 0,-12 3,1 0,-1 0,0 0,1 1,-1-1,0 1,1-1,-1 1,0 0,0 0,0 0,0 0,0 0,0 0,0 0,0 1,0-1,0 1,-1-1,1 1,0 0,-1 0,0 0,1 0,-1 0,0 0,0 0,0 0,0 0,-1 0,1 1,0-1,-1 0,0 1,1 0,1 94,-3-77,-1-12,1 1,0-1,0 1,1 0,0-1,1 1,0-1,0 1,1-1,0 1,0-1,1 0,0 0,1 0,-1 0,2-1,-1 1,1-1,0 0,0 0,1-1,0 0,3 3,8-1</inkml:trace>
</inkml:ink>
</file>

<file path=ppt/ink/ink5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0,'0'38,"0"18,0 4,0-3,0-17,0-15</inkml:trace>
</inkml:ink>
</file>

<file path=ppt/ink/ink5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5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1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0,'0'5,"-5"1,-1 0</inkml:trace>
</inkml:ink>
</file>

<file path=ppt/ink/ink5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0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79,'-107'194,"-70"90,73-122,69-95,65-106,306-448,-299 430,2 1,3 3,14-12,-55 63,1 0,-1 0,1 0,0 0,-1 0,1 0,0 1,0-1,0 0,0 1,0 0,1 0,-1 0,0 0,1 0,-1 0,0 0,1 1,-1-1,1 1,-1 0,1-1,-1 1,1 0,-1 1,1-1,-1 0,1 1,-1-1,1 1,-1 0,0 0,1 0,-1 0,0 0,0 1,0-1,0 1,0-1,0 1,0 0,0 0,-1-1,1 1,-1 1,1 0,9 18,-2 2,0-1,-2 1,0 0,-2 1,2 16,-4-25,35 238,-10-53,-12-87,-37-152,11 22</inkml:trace>
  <inkml:trace contextRef="#ctx0" brushRef="#br0" timeOffset="246.937">199 474,'43'-5,"39"-1,9 0,-5 1,-8 1,-13 2,-12 1,-10 1,-9 0,-4 0,-2 0,-7 0</inkml:trace>
</inkml:ink>
</file>

<file path=ppt/ink/ink5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0 819,'0'0,"1"0,-1-1,0 1,1 0,-1 0,0 0,1-1,-1 1,1 0,-1 0,0 0,1 0,-1 0,1 0,-1 0,0 0,1 0,-1 0,1 0,-1 0,1 0,-1 0,0 0,1 0,-1 0,1 0,-1 0,0 1,1-1,-1 0,0 0,1 1,-1-1,0 0,1 0,-1 1,0-1,1 0,-1 1,0-1,0 0,0 1,1-1,-1 1,0-1,0 0,0 1,0-1,0 1,0-1,0 0,0 1,0-1,0 1,0-1,21-34,3-19,-18 36,1 0,1 1,0 0,1 0,1 1,0 0,1 0,1 1,12-11,-24 24,1 0,0 0,0 0,0 0,0 0,0 1,0-1,0 0,0 0,0 1,0-1,0 1,0-1,0 1,0-1,1 1,-1 0,0 0,0-1,1 1,-1 0,0 0,0 0,1 0,-1 1,0-1,0 0,1 0,-1 1,0-1,0 1,0-1,0 1,0-1,0 1,0 0,0 0,0-1,0 1,0 0,0 0,0 0,0 0,-1 0,1 0,0 0,-1 0,1 2,14 66,-12-47,0-7,0 0,1 0,1-1,1 1,0-1,0-1,1 1,4 4,-9-15,0 0,0 0,0-1,0 1,1 0,-1-1,1 1,0-1,0 0,-1 0,1 0,1 0,-1-1,0 1,0-1,0 0,1 0,-1 0,1 0,-1-1,1 1,-1-1,1 0,-1 0,1 0,-1 0,1-1,-1 1,1-1,-1 0,1 0,-1-1,0 1,0 0,0-1,0 0,0 0,1 0,11-11,-1 0,0-1,-1 0,0-1,-1-1,-1 0,-1 0,0-1,-1-1,-1 1,0-2,-2 1,4-15,7-10,-9 21,-2 3</inkml:trace>
  <inkml:trace contextRef="#ctx0" brushRef="#br0" timeOffset="290.254">959 0,'0'705,"6"-622,-6-84,0 1,-1 0,1 0,0-1,-1 1,1 0,0 0,-1 0,1 0,-1-1,1 1,0 0,-1 0,1 0,0 0,-1 0,1 0,-1 0,1 0,0 0,-1 0,1 0,-1 0,1 0,0 0,-1 1,1-1,0 0,-1 0,1 0,-1 0,1 1,0-1,0 0,-1 0,1 1,0-1,-1 0,1 1,0-1,0 0,0 1,-1-1,1 0,0 1,0-1,0 1,0-1,0 0,0 1,0-1,-1 1,1-1,0 0,0 1,1-1,-1 0,0 1,0-1,0 1,0-1,0 0,0 1,0-1,1 0,-1 1,0-1,0 0,1 1,-9-10</inkml:trace>
  <inkml:trace contextRef="#ctx0" brushRef="#br0" timeOffset="534.964">677 424,'44'-10,"32"-3,9 1,0 2,-11 3,-12 8,-12 3,-10 1,-12 0</inkml:trace>
</inkml:ink>
</file>

<file path=ppt/ink/ink5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0 397,'22'-8,"-1"0,1-1,-2-1,0-1,0 0,-1-2,0 0,-1-2,-1 0,0 0,-1-2,-1 0,0-1,7-13,-21 31,-1 0,0 1,0-1,0 0,0 0,0 1,0-1,1 0,-1 0,0 0,0 0,0 1,0-1,1 0,-1 0,0 0,0 0,0 0,1 0,-1 1,0-1,0 0,1 0,-1 0,0 0,0 0,1 0,-1 0,0 0,0 0,1 0,-1 0,0 0,0 0,0 0,1 0,-1 0,0-1,0 1,1 0,-1 0,0 0,0 0,0 0,1-1,-1 1,0 0,0 0,0 0,0 0,0-1,1 1,-1 0,0 0,0 0,0-1,0 1,-1 30,0-18,18 212,42 277,-58-489,-1 0,0 1,-1-1,0 0,-1 0,-1 0,0 0,0 0,-1 0,0-1,-4 5,7-14,0-1,0 1,0-1,-1 0,1 1,-1-1,1 0,-1 0,1 0,-1 0,1 0,-1-1,0 1,0 0,1-1,-1 1,0-1,0 0,0 1,0-1,0 0,1 0,-1 0,0-1,0 1,0 0,0-1,1 1,-1-1,0 1,0-1,1 0,-1 0,0 0,1 0,-1 0,1 0,0 0,-1-1,1 1,0 0,-1-1,1 1,0-1,0 1,0-1,1 0,-1 1,0-1,1 0,-1 0,1 0,-1 1,1-1,0-2,-5-19,1-1,1 1,1-1,1 0,1 0,1 1,1-1,2 0,0 1,6-17,6-23,4 1,1 1,4 0,2 2,3 1,2 2,2 1,3 1,3 3,1 0,34-29,-66 71,0 0,0 0,1 1,0 1,0-1,1 1,0 1,0 0,1 1,0 0,0 1,0 0,6-1,-16 5,0 0,0 0,1 0,-1 1,0-1,1 1,-1-1,0 1,0-1,0 1,0 0,0 0,0 0,0 1,0-1,0 0,0 1,0-1,-1 1,1 0,-1-1,1 1,-1 0,0 0,1 0,-1 0,0 0,0 0,-1 0,1 0,0 1,-1-1,1 0,-1 0,0 1,0 1,1 86,-5-61,-2-1,0 0,-2-1,-1 0,-1 0,-1-1,-2 0,0-1,-2 0,0-1,-2-1,-1 0,-1-2,0 0,-2-1,0-1,-1-1,-7 3,28-19,0-1,0 0,0 0,-1 0,1 0,0 0,-1 0,1 0,-1-1,1 1,-1 0,0-1,1 1,-1-1,1 0,-1 1,0-1,1 0,-1 0,0 0,1 0,-1 0,0-1,1 1,-1 0,0-1,1 1,-1-1,1 0,-1 1,1-1,-1 0,1 0,0 0,-1 0,1 0,0 0,0-1,0 1,0 0,0 0,0-1,0 1,0-2,-5-14</inkml:trace>
  <inkml:trace contextRef="#ctx0" brushRef="#br0" timeOffset="334.698">1327 86,'-289'268,"283"-262,0 1,0 0,1 1,-1-1,2 1,-1 0,1 0,0 0,1 1,-2 5,4-11,0 0,1 0,0 0,-1 0,1 0,0 0,0 1,1-1,-1 0,1 0,-1 0,1 0,0 0,0 0,0 0,1 0,-1 0,1-1,0 1,-1 0,1-1,0 0,0 1,1-1,-1 0,1 0,-1 0,1 0,-1-1,1 1,1 0,5 2,-1 0,1 0,0-1,0 0,1-1,-1 0,0 0,1-1,-1 0,1-1,-1 0,1 0,-1-1,1 0,-1-1,0 0,0-1,0 0,0 0,0-1,0 0,-1 0,0-1,0 0,0-1,6-5,-3 3,-2-1,1 0,-1-1,0 0,-1 0,0-1,-1 0,0 0,-1-1,0 0,-1 0,0 0,-1 0,0-1,-1 0,-1 0,0 0,0 0,-1 0,-1 0,-1-1,0-7,0 17,1 0,-1 0,0 0,0 0,0 0,0 1,-1-1,1 1,-1-1,0 1,0-1,0 1,-1 0,1 0,-1 0,0 0,1 0,-1 1,-1 0,1-1,0 1,0 0,-1 0,0 1,0-1,-18-5</inkml:trace>
</inkml:ink>
</file>

<file path=ppt/ink/ink5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4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333 449,'129'-46,"2"6,7 4,9 14,-145 22,0 0,0 0,0 1,1-1,-1 0,0 1,0 0,0-1,0 1,0 0,0 0,0 0,0 0,-1 0,1 1,0-1,-1 0,1 1,0-1,-1 1,0 0,1-1,-1 1,0 0,0 0,0 0,0 0,0 0,-1 0,1 0,-1 0,1 0,-1 1,0-1,0 0,1 0,-2 0,1 2,-19 85,18-87,-32 102,5 2,4 0,5 2,3 20,12 220,5-347,-1-1,1 1,-1 0,0-1,1 1,-1 0,1-1,-1 1,0 0,0-1,0 1,1 0,-1 0,0-1,0 1,0 0,0 0,0-1,0 1,0 0,0 0,-1-1,1 1,0 0,0-1,-1 1,1 0,0-1,-1 1,1 0,0-1,-1 1,1 0,-1-1,1 1,-1-1,0 1,1-1,-1 0,1 1,-1-1,0 1,1-1,-1 0,0 0,0 1,1-1,-1 0,0 0,1 0,-1 0,0 0,0 0,1 0,-1 0,0 0,0 0,1 0,-1 0,0-1,0 1,1 0,-1 0,0-1,1 1,-1-1,-90-84,78 75,-2 1,1 0,-1 1,0 0,-1 1,1 1,-2 1,1 0,0 1,-1 0,0 2,0 0,0 1,0 0,1 2,-1 0,0 0,0 2,0 0,1 1,-4 2,1 0,0 0,1 2,-1 0,1 1,1 1,0 1,0 0,1 1,1 1,-14 14,17 1,18-22</inkml:trace>
  <inkml:trace contextRef="#ctx0" brushRef="#br0" timeOffset="517.755">475 788,'88'6,"0"-4,0-3,43-8,-97 7,1-2,-1-2,0-1,0-1,-1-2,0-1,8-6,36-47,-76 65,-1-1,1 0,0 1,-1-1,1 1,0-1,-1 1,1-1,-1 1,1-1,-1 1,1 0,-1-1,1 1,-1 0,0-1,1 1,-1 0,0-1,0 1,1 0,-1 0,0-1,0 1,0 0,0 0,0 0,0-1,0 1,0 0,0 0,-1-1,1 1,0 0,0 0,-1-1,1 1,0 0,-1-1,1 1,-1 0,1-1,-1 1,1-1,-1 1,1-1,-1 1,0-1,1 1,-1-1,0 1,-1 6,-25 255,21-241,2 0,0 0,1 1,1-1,1 1,2 0,0-1,0 1,3 5,3-9</inkml:trace>
  <inkml:trace contextRef="#ctx0" brushRef="#br0" timeOffset="771.276">1490 1127,'0'24,"-4"12,-3 6,1-1,-3-6,-1-10</inkml:trace>
  <inkml:trace contextRef="#ctx0" brushRef="#br0" timeOffset="1020.292">1547 561,'5'10,"1"3</inkml:trace>
  <inkml:trace contextRef="#ctx0" brushRef="#br0" timeOffset="1416.782">1744 1324,'-1'-21,"1"0,1 0,1 0,0 0,2 0,0 1,2-1,0 1,1 0,1 1,1 0,1 0,4-6,-3 9,51-53,-60 70,0-1,-1 1,1 0,-1-1,1 1,0 0,-1 0,0 0,1 0,-1 0,0 1,1-1,-1 0,0 1,0-1,0 0,0 1,0-1,-1 1,1 0,0-1,-1 1,1 0,-1-1,1 1,-1 0,0-1,0 1,0 0,0 0,0-1,0 1,0 0,-1 0,1-1,-1 1,1 0,0 0,1 10,-3-2,2-1,-1 1,1 0,1-1,0 1,0 0,1-1,0 1,0-1,1 0,1 0,0 0,0 0,0-1,1 1,0-1,1 0,0 0,0-1,1 0,0 0,6 5,-10-11,-1 0,1 0,-1 0,1 0,0 0,0 0,-1-1,1 1,0-1,0 0,0 0,-1 0,1 0,0 0,0-1,0 1,-1-1,1 0,0 0,-1 0,1 0,-1 0,1-1,-1 1,1-1,-1 1,0-1,0 0,0 0,0 0,0 0,0 0,0-1,-1 0,46-93,-37 69,39-72,-37 87</inkml:trace>
  <inkml:trace contextRef="#ctx0" brushRef="#br0" timeOffset="1970.446">2535 901,'-17'12,"1"2,1 0,0 1,1 1,0 0,1 1,1 0,1 1,1 0,-2 4,10-18,1 0,-1-1,1 1,0 0,0 0,0 0,1 0,-1 0,1 0,0 0,0 0,0 0,0 0,1 0,0 0,0 0,0 0,0-1,1 1,-1 0,1-1,0 1,0-1,0 1,1-1,-1 0,1 0,0 0,-1 0,1-1,1 1,-1-1,0 1,1-1,-1 0,1-1,-1 1,1 0,0-1,0 0,0 0,0 0,0-1,0 1,0-1,0 0,3 0,3-1,0 0,0-1,0 0,-1 0,1-1,-1-1,1 1,-1-2,0 1,0-1,-1 0,0-1,0 0,0-1,0 1,-1-1,0-1,-1 1,6-9,92-170,-26-20,-74 192,-1 0,0-1,-1 1,-1 0,0-1,-1 1,-1-1,0 1,-1 0,0 0,-1-1,-1 1,0 1,-2-3,5 12,0-1,-1 0,0 1,0 0,0-1,0 1,-1 0,0 0,0 1,0-1,0 0,0 1,-1 0,1 0,-1 0,0 0,0 0,0 1,0 0,-1 0,1 0,-1 0,1 1,-1 0,0 0,1 0,-1 0,0 1,0-1,1 1,-1 1,0-1,0 1,1-1,-1 1,0 1,1-1,-3 2,0 1,1 1,-1 0,1 0,0 0,1 1,-1 0,1 0,0 1,0 0,1-1,0 2,0-1,1 0,0 1,0-1,1 1,0 0,0 0,0 0,1 0,1 0,-1 4,1 5,0-1,1 0,1 0,0 1,2-1,-1-1,2 1,0 0,1-1,7 13,16 20,2-2,2-1,3-1,1-2,2-2,1-2,3-1,0-2,42 24,-23-20,-49-38</inkml:trace>
  <inkml:trace contextRef="#ctx0" brushRef="#br0" timeOffset="4549.72">3889 815,'73'4,"-57"-8,1-2,-1 0,-1-1,1-1,-1 0,-1-1,0-1,0 0,-1-1,0 0,0-1,-2 0,1-1,-2 0,9-15,-2 8,-17 19,1 0,-1 0,0 0,0 0,1 0,-1 0,1 0,-1 0,1 0,-1 0,1 0,0 0,-1 0,1 0,0 1,0-1,0 0,0 0,-1 1,1-1,0 1,0-1,0 1,0-1,0 1,0 0,0-1,1 1,-1 0,0 0,0 0,0 0,0 0,0 0,0 0,0 0,0 0,0 0,1 1,-1-1,0 0,0 1,0-1,0 1,0-1,-1 1,1 0,0-1,0 1,0 0,0 0,-1-1,1 1,0 0,-1 0,1 1,5 139,-9-89,3 260,26-170,-11-97,-14-45,-1 1,0 0,1 0,-1 0,1-1,-1 1,1 0,-1-1,1 1,-1-1,1 1,0-1,-1 1,1-1,0 1,0-1,-1 1,1-1,0 0,0 1,0-1,-1 0,1 0,0 0,0 0,0 0,0 0,-1 0,1 0,0 0,0 0,0 0,0 0,-1 0,1-1,0 1,0 0,0-1,-1 1,1-1,0 1,-1-1,1 1,0-1,-1 1,1-1,0 0,-1 1,1-1,-1 0,1 1,10-16,1 0,-2 0,0-1,-1 0,-1-1,6-15,-3 5,130-330,-100 232,-27 102,-9 24</inkml:trace>
  <inkml:trace contextRef="#ctx0" brushRef="#br0" timeOffset="4939.815">4652 1098,'0'5,"0"11,0 7,0 6,0 1,0 2,0-1,0-1,0-5</inkml:trace>
  <inkml:trace contextRef="#ctx0" brushRef="#br0" timeOffset="8273.115">4680 1098,'12'-10,"0"1,1 0,1 1,-1 0,1 1,0 1,1 0,0 1,0 1,0 0,7 0,-18 3,0 0,-1 0,1 1,0-1,-1 1,1 0,0 0,0 1,-1-1,1 1,0-1,-1 1,1 0,-1 1,1-1,-1 1,0-1,1 1,-1 0,0 0,0 1,0-1,0 0,-1 1,1 0,-1 0,0 0,1 0,-1 0,0 0,-1 0,1 1,-1-1,1 0,-1 1,0 0,0-1,-1 1,1 0,-1-1,0 1,0 0,0 0,0-1,0 1,-1 0,0-1,0 1,0-1,0 1,-1-1,-1 4,0-1,0 0,-1-1,0 1,-1-1,1 0,-1 0,0 0,0-1,0 1,-1-1,1-1,-1 1,0-1,0 0,-1 0,-4 1,-19 11,67 0,-9-9,-15-4,-1 0,1 1,-1 0,0 1,0 0,0 1,-1 0,1 1,-1 1,-1-1,1 2,2 2,-11-8,0 0,0 0,-1 0,1 0,-1 0,1 0,-1 0,0 1,0-1,0 1,0-1,0 1,0-1,-1 1,1-1,-1 1,0 0,0-1,0 1,0-1,0 1,-1 0,1-1,-1 1,1-1,-1 1,0-1,0 1,0-1,-1 0,1 1,0-1,-1 0,0 0,1 0,-1 0,0 0,-1 0,-87 53,80-50,-1-1,1 0,-1 0,0-1,0-1,0 0,0 0,0-1,-1-1,1 1,0-2,0 0,0 0,-1-1,1 0,0-1,1 0,-1-1,1 0,-1-1,-5-3,-10-22,18 13</inkml:trace>
  <inkml:trace contextRef="#ctx0" brushRef="#br0" timeOffset="21754.098">4002 364,'8'-4,"-1"0,0 0,1 1,0 0,0 0,0 1,0 0,0 1,0-1,0 1,1 1,-1 0,0 0,4 1,3-1,273-30,-164 49,-105-15,1 0,0-1,0-1,0 0,0-2,0 0,15-3,-34 2,0 1,0 0,0-1,0 1,-1-1,1 1,0-1,0 1,0-1,-1 0,1 1,0-1,-1 0,1 1,0-1,-1 0,1 0,-1 0,1 0,-1 0,0 0,1 1,-1-1,0 0,0 0,1 0,-1 0,0 0,0 0,0 0,0 0,0 0,-1 0,1 0,0 0,0 0,-1 0,1 0,0 0,-1 0,1 0,-1 1,0-2,-22-43,22 43,-68-109,-15-12,73 103</inkml:trace>
  <inkml:trace contextRef="#ctx0" brushRef="#br0" timeOffset="24157.392">23 1578,'-22'-29,"48"24,576 9,-252-28,111-6,-40 2,34-2,-13 1,-73 31,-168 27,52-30,-79-26,77-4,-219 31,120 13,56 22,-78-34,-130-1,0 1,0-1,-1 1,1-1,0 1,0-1,0 1,0-1,0 1,0-1,0 1,0 0,0-1,0 1,0-1,0 1,0-1,0 1,0-1,0 1,1-1,-1 1,0-1,0 1,1-1,-1 1,0-1,1 1,-1-1,0 0,1 1,-1-1,1 0,-1 1,1-1,-1 0,1 1,-1-1,1 0,-1 0,1 0,-1 0,1 1,-1-1,1 0,-1 0,1 0,-1 0,1 0,-1 0,1 0,-1 0,1-1,0 1,-1 0,1 0,-1 0,1 0,-1-1,1 1,-1 0,0-1,1 1,0 0,-20 29,10-12</inkml:trace>
</inkml:ink>
</file>

<file path=ppt/ink/ink5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9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1 245,'96'-36,"-77"30,0 1,1 1,0 1,0 1,0 1,18 0,78-8,-36-1,-80 10,0 1,1-1,-1 0,1 0,-1 1,1-1,-1 0,1 0,-1 0,1 1,-1-1,1 0,-1 0,1 0,-1 0,1 0,-1 0,1 0,-1 0,1 0,0 0,-1-1,1 1,-1 0,1 0,-1 0,0-1,1 1,-1 0,1 0,-1-1,1 1,-1 0,0-1,1 1,-1-1,0 1,1 0,-1-1,0 1,1-1,-1 1,0-1,0 1,0-1,0 1,1-1,-1 1,0-1,0 1,0-1,0 0,0 1,0-1,0 1,0-1,0 1,-1-1,1 1,0-1,0 1,0-1,-1 1,1-1,0 1,0-1,-1 1,0-1,-31-29,26 24,-141-105,143 108,3 5</inkml:trace>
</inkml:ink>
</file>

<file path=ppt/ink/ink5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4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0 419,'34'-60,"81"-141,-115 202,0 0,0-1,0 1,0 0,0 0,0 0,0-1,1 1,-1 0,0-1,1 1,-1 0,0-1,1 1,-1 0,1-1,-1 1,1-1,-1 1,1 0,-1-1,1 0,-1 1,1-1,0 1,-1-1,1 0,0 1,0-1,-1 0,1 0,0 1,0-1,-1 0,1 0,0 0,0 0,-1 0,1 0,0 0,0 0,-1-1,1 1,0 0,0 0,-1-1,1 1,0 0,-1-1,1 1,0 0,-1-1,1 1,-1-1,1 1,-1-1,1 0,-1 1,1-1,-1 1,1-1,-1 0,0 1,1-1,-1 0,0 0,0 1,0-1,6 23,-1 0,-1 1,-1 0,-1-1,-1 1,-1 0,-3 17,2 7,28 274,9-130,-26-156,-10-36,0 1,1-1,-1 1,1-1,-1 1,0-1,1 1,-1 0,1-1,-1 1,1 0,-1-1,1 1,0 0,-1-1,1 1,-1 0,1 0,0 0,-1 0,1 0,-1 0,1 0,0 0,-1 0,1 0,0 0,-1 0,1 0,-1 0,1 0,0 1,-1-1,1 0,-1 0,1 1,-1-1,1 0,-1 1,1-1,-1 1,1-1,-1 1,0-1,1 1,-1-1,0 1,1-1,-1 1,0-1,0 1,1 0,-1-1,0 1,0-1,0 1,0 0,0-1,0 1,0-1,0 1,0 0,21-55,-20 51,109-392,3 3,-89 273,-43 212,21-73</inkml:trace>
  <inkml:trace contextRef="#ctx0" brushRef="#br0" timeOffset="400.287">706 700,'0'20,"0"15,0 7,0 1,0-2,0-3,0-4,0-2,0-11,0-10</inkml:trace>
  <inkml:trace contextRef="#ctx0" brushRef="#br0" timeOffset="3933.353">791 729,'1'-2,"0"0,1 0,-1 0,1 1,-1-1,1 0,0 1,-1-1,1 1,0-1,0 1,0 0,0 0,1 0,-1 0,0 0,0 0,1 1,-1-1,0 1,1 0,0-1,8-2,0-1,0 0,1 0,0 1,-1 1,1 0,0 0,0 1,0 1,0 0,5 1,-16-1,0 0,0 1,0-1,0 0,0 1,0-1,-1 0,1 1,0-1,0 1,0-1,-1 1,1 0,0-1,0 1,-1 0,1-1,-1 1,1 0,-1 0,1 0,-1 0,1-1,-1 1,0 0,1 0,-1 0,0 0,0 0,0 0,0 0,0 0,0 0,0 0,0 0,0 0,0 0,0 0,0 0,-1 0,1-1,-1 1,1 0,0 0,-1 0,-27 47,20-36,6-10,0 0,0 0,1 0,-1 0,1 1,-1-1,1 0,0 1,0-1,0 1,0 0,0-1,0 1,1 0,0 0,-1-1,1 1,0 0,0 0,0-1,1 1,-1 0,1-1,0 1,-1 0,1-1,0 1,0-1,1 1,-1-1,1 1,-1-1,1 0,0 0,-1 0,1 0,1 1,13 7,-13-10,0 1,-1 0,1 0,0 0,0 0,0 0,-1 1,1-1,-1 1,1 0,-1-1,0 1,1 0,-1 1,0-1,0 0,-1 1,1-1,0 1,-1-1,0 1,1 0,-1-1,0 1,0 0,-1 0,1 0,-1 0,1 0,-1 0,0 0,0 0,0 0,0 0,-1 0,1 0,-1 0,0-1,0 1,-1 2,-5 2,-1 1,0-1,-1-1,1 1,-1-1,-1-1,1 0,-1 0,0-1,0 0,0-1,0 0,-1-1,0 0,1 0,-1-1,0 0,1-1,-1-1,0 0,0 0,-5-2,8 3,-16-1</inkml:trace>
</inkml:ink>
</file>

<file path=ppt/ink/ink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4:47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13,'-14'10,"-5"8,5 0,11-2,10-4,8-5,3-7,2-4,-2-6,-4-7,-9 0,-6-1,-7 1,-3 9,6 6,4 8,2 2</inkml:trace>
</inkml:ink>
</file>

<file path=ppt/ink/ink5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28,'-5'-5,"3"-1,7 0,8 1,6 1,-1 7,3 2,1 1,2-1,3-1,0-2,1-1,-4-5,-2-2,0 0,2 0,1 3,-3 0</inkml:trace>
</inkml:ink>
</file>

<file path=ppt/ink/ink5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0,'29'0,"14"0,5 0,-2 0,-3 0,-9 5,-5 2,-4-1,0-1,-5-2</inkml:trace>
</inkml:ink>
</file>

<file path=ppt/ink/ink5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0 517,'37'-12,"-1"-1,0-2,-1-2,-1-1,-1-1,-1-2,0-1,-2-2,0-1,-2-1,13-17,-32 32,-1 1,0-2,0 1,-1-1,-1 0,0-1,-1 0,0 0,-1 0,-1 0,0 0,0-1,-1 0,-1-10,-1 22,0 0,0 0,0 0,0 1,0-1,-1 0,1 1,-1-1,1 0,-1 1,1-1,-1 0,0 1,0-1,0 1,0-1,0 1,0 0,-1-1,1 1,0 0,0 0,-1 0,1 0,-1 0,1 0,-1 0,0 1,1-1,-1 1,0-1,1 1,-1-1,0 1,0 0,1 0,-1 0,0 0,0 0,1 0,-1 0,0 1,0-1,1 1,-1-1,0 1,1 0,-1-1,1 1,-1 0,1 0,-1 0,1 0,0 0,-1 1,1-1,0 0,0 1,0-1,0 0,0 1,0 1,-11 11,1 2,1-1,0 2,1-1,1 1,1 1,0-1,1 1,1 0,1 0,1 1,0-1,1 11,1-25,1 0,0 0,0 1,0-1,0 0,1 0,0 1,0-1,0 0,0 0,1 0,-1 0,1 0,0-1,1 1,-1-1,0 1,1-1,0 0,0 1,0-1,0-1,0 1,1 0,-1-1,1 0,0 0,-1 0,1 0,0-1,0 1,0-1,0 0,1 0,-1 0,18 0,-1-1,1 0,0-2,-1-1,1 0,-1-1,0-2,0 0,-1-1,0-1,0-1,-1-1,0 0,0-2,-2 0,1-1,10-11,-9 9,0-2,-2 0,0-1,-1 0,-1-2,0 0,-2 0,2-6,-12 23,-1-1,1 0,-1 0,0 0,-1 0,1 0,-1-1,1 1,-1 0,-1-1,1 1,0-1,-1 1,0-1,0 1,-1 0,1-1,-1 1,0-1,0 1,0 0,-1-1,0 0,0 5,-1 0,1 0,-1 0,1 0,-1 0,1 0,-1 1,1-1,-1 1,1 0,0-1,-1 1,1 0,0 0,0 1,-1-1,1 0,0 1,0-1,1 1,-1 0,0 0,0 0,1 0,-1 0,1 0,0 0,0 0,-1 1,-11 16,0 1,2 0,0 1,2 0,0 0,1 1,1 0,-2 12,9-25,0-1,0 0,1 0,0 0,0 0,1 0,0 0,1 0,-1-1,1 1,1-1,0 0,0 0,0 0,1 0,0-1,0 1,0-1,1-1,0 1,0-1,1 0,-1 0,1-1,0 0,0 0,1-1,-1 1,1-2,0 1,-1-1,1 0,0-1,0 0,1 0,-1-1,0 0,0 0,0-1,0 0,0 0,0-1,0 0,1-1,9-5,-1 0,1-2,-1 0,-1-1,0 0,-1-2,0 0,-1 0,0-2,-1 1,-1-2,0 0,-1 0,-1-1,0 0,-1-1,-1 0,-1 0,-1-1,1-3,-7 20,2 0,-1-1,0 1,0 0,0-1,-1 1,1-1,-1 1,1-1,-1 0,0 1,0-1,0 1,0-1,0 0,-1 1,1-1,-1 1,1-1,-1 1,0-1,0 1,0 0,-1-2,0 4,0 1,0-1,0 0,0 0,1 1,-1 0,0-1,0 1,0 0,1 0,-1 0,0 0,1 0,-1 0,1 0,0 0,-1 1,1-1,0 1,0-1,-1 1,1-1,0 1,1 0,-1-1,0 1,0 0,-6 7,1 1,0-1,0 1,1 1,1-1,-1 1,2-1,-1 1,1 1,1-1,0 0,1 0,0 1,1-1,0 1,1-1,0 1,0-1,1 0,1 0,0 0,1 0,0 0,0-1,1 1,3 3,1-4,0 0,0-1,1 0,1-1,-1 0,1 0,0-1,1-1,0 0,0 0,0-1,3 0,-14-5,0 1,1-1,-1 0,0 1,0-1,0 0,0 0,1 0,-1 0,0 0,0-1,0 1,0 0,0 0,1-1,-1 1,0 0,0-1,0 0,0 1,0-1,0 1,0-1,0 0,0 0,-1 0,1 1,0-1,0 0,-1 0,1 0,-1 0,1 0,0 0,-1 0,0 0,1-1,-1-9</inkml:trace>
</inkml:ink>
</file>

<file path=ppt/ink/ink5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0 220,'430'0,"-333"-18,-96 16,0 1,-1-1,1 0,-1 0,1 1,-1-1,0 0,0 0,0 0,0 1,0-1,0 0,-1 0,1 0,0 1,-1-1,0 0,1 0,-1 1,0-1,0 1,0-1,0 0,0 1,0 0,0-1,-1 1,1 0,0 0,-1-1,1 1,-1 0,1 0,-1 1,0-1,1 0,-129-128,130 129,1 0,-1 0,0 0,1 0,-1 0,1-1,-1 1,0 0,1 0,-1-1,1 1,-1 0,0 0,1-1,-1 1,0 0,0-1,1 1,-1-1,0 1,0 0,1-1,-1 1,0-1,0 1,0-1,0 1,0 0,0-1,0 1,0-1,0 1,0-1,0 1,0-1,0 1,0-1,0 1,0 0,0-1,-1 1,1-1,0 1,0 0,-1-1,15 7</inkml:trace>
</inkml:ink>
</file>

<file path=ppt/ink/ink5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1,'-11'165,"2"-104,2 0,4 1,3 54,1-101,-1-15,0 0,1 0,-1 0,1 0,-1-1,1 1,-1 0,1 0,-1 0,1 0,-1 0,0 0,1 0,-1 0,1 0,-1 0,1 1,-1-1,1 0,-1 0,0 0,1 0,-1 1,1-1,-1 0,0 1,1-1,-1 0,0 0,1 1,-1-1,0 1,1-1,-1 0,0 1,0-1,0 1,1-1,-1 0,0 1,0-1,0 1,0-1,0 1,0-1,0 1,0-1,0 0,0 1,0-1,0 1,0-1,0 1,0-1,0 1,-1-1,1 0,0 1,20-37,73-256,-92 283,1 1,0-1,1 1,-1 0,2 0,-1 0,1 0,0 1,1-1,0 1,0 0,0 1,1-1,0 1,1 0,-1 1,1-1,0 1,0 1,1-1,-1 1,1 0,3 0,-4 6,0 1,-1 0,1 1,-1 0,0 0,0 0,-1 1,1-1,-1 1,0 1,0-1,-1 1,0 0,0 0,0 0,0 0,-1 1,0-1,-1 1,1 0,-1 0,-1 0,1 0,-1 3,4 5,-2-5</inkml:trace>
</inkml:ink>
</file>

<file path=ppt/ink/ink5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0 347,'34'-17,"-2"11,1 2,-1 1,0 1,1 2,20 2,9 0,-61-2,-1 1,1-1,-1 1,1-1,0 0,-1 1,1-1,0 0,-1 0,1 1,0-1,-1 0,1 0,0 0,-1 0,1 0,0 0,0 0,-1 0,1 0,0 0,-1 0,1-1,0 1,0 0,-1 0,1-1,-1 1,1-1,0 1,-1 0,1-1,-1 1,1-1,-1 1,1-1,-1 1,1-1,-1 0,0 1,1-1,-1 0,0 1,1-1,-1 0,0 1,0-1,0 0,0 1,1-1,-1 0,0 0,0 1,0-1,-1 0,1 1,0-1,0 0,0 1,0-1,-1 0,1 1,0-1,-1 0,1 0,-87-94,-3-90,82 168</inkml:trace>
</inkml:ink>
</file>

<file path=ppt/ink/ink5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0,'-19'29,"-17"33,-1 11,1-6,6-11,8-10,3-7,5-6,0-9,3-3,-3-1,-2-3,0-5</inkml:trace>
  <inkml:trace contextRef="#ctx0" brushRef="#br0" timeOffset="938.809">0 28,'9'25,"1"-1,1 0,0-1,2 0,1-1,1 0,0-1,4 2,154 168,-99-74,-62-105</inkml:trace>
</inkml:ink>
</file>

<file path=ppt/ink/ink5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8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1,'-14'14,"-10"15,-6 2,3 1,1-5,5-3,5-5</inkml:trace>
</inkml:ink>
</file>

<file path=ppt/ink/ink5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23 110,'-2'10,"-2"5,-1 0,2-1,0 2,0-1,2 0,0 1,0-1,2 0,0 1,0-1,2 0,0 0,1 0,0 0,1 0,0-1,2 0,4 9,-9-20,1 0,-1-1,1 1,0 0,-1-1,1 0,0 0,1 0,-1 0,0 0,0 0,1-1,-1 0,1 0,-1 0,1 0,0 0,-1-1,1 1,0-1,-1 0,1 0,0 0,-1-1,1 0,0 1,-1-1,1 0,-1-1,1 1,-1-1,0 1,1-1,-1 0,0 0,0 0,0-1,101-100,-96 92,-6 7,1 0,0 0,-1 0,2 0,-1 0,0 0,1 1,-1 0,1 0,0 0,0 0,1 0,-1 1,0 0,1 0,1 0,23 36,-26-26,0-3,-3-1,1 0,0-1,0 1,0-1,0 0,1 1,-1-1,1 0,0 0,0 0,0 0,0 0,1 0,-1 0,1-1,0 1,-1-1,1 0,0 0,1 0,-1 0,0-1,0 1,1-1,-1 0,1 0,-1 0,1 0,-1-1,1 1,0-1,-1 0,1 0,0 0,2-1,10-7,-1-2,0 0,-1 0,0-1,0-1,-1 0,-1-1,0-1,-1 0,0 0,-1-1,-1 0,0-1,-2 0,3-5,59-121,-59 118</inkml:trace>
</inkml:ink>
</file>

<file path=ppt/ink/ink5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57 650,'-4'29,"-3"19,1 6,1-6</inkml:trace>
  <inkml:trace contextRef="#ctx0" brushRef="#br0" timeOffset="245.884">1 199,'0'0</inkml:trace>
  <inkml:trace contextRef="#ctx0" brushRef="#br0" timeOffset="495.597">452 1,'0'952,"0"-941</inkml:trace>
  <inkml:trace contextRef="#ctx0" brushRef="#br0" timeOffset="748.257">282 566,'39'-15,"26"-9,8 0,1 3,-8 1,-10 3,-9 5,-9 5,-5-2,-4 1,-2 2,-6-3,-6 0</inkml:trace>
  <inkml:trace contextRef="#ctx0" brushRef="#br0" timeOffset="1163.438">989 1,'-23'185,"-10"183,32-349,1 1,1 0,1-1,0 1,2-1,0 0,1 0,1 0,1 0,0-1,2 0,7 12,-14-27,0-1,1 1,-1 0,1-1,0 1,0-1,0 0,0 0,0 0,0 0,1-1,-1 1,0-1,1 0,-1 0,1 0,0 0,-1-1,1 1,-1-1,1 0,0 0,-1 0,1-1,0 1,-1-1,1 0,-1 0,1 0,2-2,98-59,-93 55,94-48,-103 54,1 0,0 0,0 1,0 0,0-1,0 1,0 0,0 0,-1 1,1-1,0 1,0-1,0 1,0 0,-1 0,1 0,0 0,-1 1,1-1,-1 1,1-1,-1 1,0 0,0 0,0 0,0 0,0 1,0-1,0 0,-1 1,1-1,-1 1,0 0,0-1,0 1,0 0,0 0,0 1,17 177,-12-162</inkml:trace>
</inkml:ink>
</file>

<file path=ppt/ink/ink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4:47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24,'7'18,"-2"1,0 0,-1 0,-1 0,0 0,-2 1,0-1,-2 8,2-12,0 18,0-6,0-1,-2 1,0 0,-2-1,-1 1,-2 0,-8 31,12-53,1-7</inkml:trace>
  <inkml:trace contextRef="#ctx0" brushRef="#br0" timeOffset="600.579">1 53,'13'-8,"0"1,1 0,-1 1,2 1,-1 0,1 1,-1 1,1 0,0 1,0 0,0 1,1 1,-1 1,0 0,11 3,-22-2,-1 0,0 1,0 0,1 0,-2 0,1 0,0 0,-1 1,1-1,-1 1,0-1,0 1,0 0,-1 0,0 0,1 0,-1 0,-1 0,1 0,0 1,-1-1,0 0,0 0,0 0,-1 1,0-1,1 0,-1 0,-1 0,1 0,0 0,-1 0,0 0,0-1,0 1,-1 0,-8 48,11-46,1 0,-1 0,1 0,1-1,-1 1,1 0,0-1,0 1,1-1,0 0,0 0,0 0,0 0,1 0,-1-1,1 1,1-1,0 1,37 54,-41-55,0 1,0-1,-1 0,1 0,-1 1,0-1,0 0,0 1,-1-1,1 0,-1 1,0-1,0 0,-1 0,1 0,-1 0,0 0,0 0,-1 0,1-1,-1 1,1-1,-1 0,0 0,0 0,-1 0,-3 5,-1-1,-1 0,0 0,1-1,-2 0,1-1,-1 0,0-1,0 0,-1 0,2-1,1 0,-1-1,0-1,0 1,0-2,-1 1,1-1,0-1,0 1,0-1,0-1,0 0,0 0,0-1,1 0,-2-1,-8-9</inkml:trace>
</inkml:ink>
</file>

<file path=ppt/ink/ink5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52,'0'0,"0"4,-4 3,-2 4,0-5,5-7,4-9,6-3,1-4,-1-3,-1 5,-8 11,-4 11,-6 4,0 5,0 0</inkml:trace>
</inkml:ink>
</file>

<file path=ppt/ink/ink5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0,'0'5,"-5"2,-1 4,0-5,6-2,3-3</inkml:trace>
</inkml:ink>
</file>

<file path=ppt/ink/ink5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1 476,'9'3,"0"0,1-1,-1-1,1 1,0-1,-1-1,1 0,0 0,-1-1,1 0,-1-1,1 0,-1 0,0-1,0 0,0-1,0 0,8-5,3-4,0-1,0-1,-2 0,0-2,0 0,13-18,-19 20,-1 5,0-1,-1-1,0 0,-1-1,-1 0,0 0,-1 0,0-1,-1 0,0-1,-1 1,1-10,-5 23,-1 0,0-1,1 1,-1 0,0-1,0 1,1 0,-1-1,0 1,0 0,-1-1,1 1,0 0,0-1,-1 1,1 0,0-1,-1 1,0 0,1 0,-1 0,0-1,1 1,-1 0,0 0,0 0,0 0,0 0,0 0,0 1,0-1,0 0,0 0,-1 1,1-1,0 1,0-1,-1 1,1-1,0 1,-1 0,1 0,0 0,-54 26,48-18,0 0,1 1,1 0,-1 0,1 1,1-1,0 1,0 0,1 0,0 1,1-1,0 1,1-1,0 1,0-1,1 1,1 0,0-1,0 1,1-1,0 1,1-1,2 4,-4-10,1 0,0-1,1 1,-1 0,1-1,0 1,-1-1,1 0,1 0,-1 0,0 0,1 0,0-1,-1 0,1 1,0-1,0-1,0 1,1-1,-1 1,0-1,0-1,1 1,-1 0,1-1,0 0,117-16,-103 6,0 0,-1-2,-1 0,1-1,-2-1,0-1,-1 0,0-1,-1 0,-1-1,0-1,-2 0,1-3,-7 14,42-85,-47 91,-1 1,1-1,-1 1,0-1,1 1,-1 0,0 0,1-1,-1 1,0 0,1 0,-1 0,0-1,1 1,-1 0,0 0,1 0,-1 0,0 0,0 1,1-1,-1 0,0 0,1 0,-1 1,0-1,1 0,-1 0,0 1,1-1,-1 1,1-1,-1 1,1-1,-1 1,1-1,-1 1,1-1,-1 1,1-1,0 1,-1 0,1-1,0 1,0 0,-1-1,1 1,0 0,0-1,0 1,0 0,0 0,-6 7,1 0,0 0,0 1,1 0,0 0,1 0,-1 0,2 0,0 1,0-1,0 1,1-1,1 1,-1 0,2 0,-1-1,2 1,-1 0,1-1,0 1,3 3,-4-10,1 0,0 0,0 0,1 0,-1 0,0 0,1-1,0 0,0 1,-1-1,1 0,1 0,-1 0,0-1,0 1,1-1,-1 0,1 0,-1 0,1 0,-1-1,1 1,-1-1,1 0,0 0,-1 0,2-1,96-22,-72 8,-1-2,0 0,-2-2,0 0,-1-2,-1-1,0-1,-2-1,2-5,-14 18,-1 0,0-1,0 0,-1 0,-1-1,0 0,-1 0,0-1,-1 0,-5 14,0 1,-1 0,1-1,-1 1,1 0,-1-1,1 1,-1-1,0 1,1-1,-1 1,0-1,1 1,-1-1,0 0,1 1,-1-1,0 0,0 0,0 1,1-1,-1 0,0 0,0 0,0 0,1 0,-1 0,0 0,0 0,0 0,1-1,-1 1,0 0,0 0,1-1,-1 1,0 0,1-1,-1 1,0-1,1 1,-1-1,0 1,1-1,-1 0,1 1,-1-1,1 0,-1 1,1-1,0 0,-1 1,1-1,0 0,0 0,-1 0,1 1,0-1,0 0,0 0,0 0,0 1,0-1,0 0,1 0,-12 11,1 1,1 0,0 0,1 1,0 0,0 1,2 0,-1 0,2 0,0 1,0 0,1 0,1 0,1 0,0 1,0-1,2 1,0-1,0 1,2 2,-2-11,2 0,-1-1,0 1,1-1,0 1,0-1,1 0,-1 0,1 0,0 0,1 0,-1-1,1 1,0-1,0 0,0 0,1-1,-1 1,1-1,0 0,0 0,0 0,0-1,0 0,1 0,-1 0,1-1,-1 0,1 0,0 0,0 0,-1-1,1 0,0-1,-1 1,1-1,0 0,-1 0,3-1,16-5</inkml:trace>
</inkml:ink>
</file>

<file path=ppt/ink/ink5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18,'34'-5,"25"-2,7 1,-7 6,-9 3,-8 1,-7 0,-4-1,-12-1,-10 0</inkml:trace>
</inkml:ink>
</file>

<file path=ppt/ink/ink5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0,'29'10,"18"3,7-1,-1-2,-5-3,-6-3,-5-2,-4-1,-8-1</inkml:trace>
</inkml:ink>
</file>

<file path=ppt/ink/ink5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1,'0'584,"-1"-567,0 0,-1 0,0-1,-2 1,0-1,-1 1,0-2,-1 1,-3 5,1-10,3-5</inkml:trace>
</inkml:ink>
</file>

<file path=ppt/ink/ink5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2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0 679,'23'177,"-22"-178,-1 1,0 0,1-1,-1 1,1-1,-1 1,1 0,-1 0,1-1,-1 1,1 0,-1 0,1 0,-1-1,1 1,-1 0,1 0,0 0,-1 0,1 0,-1 0,1 0,-1 0,1 0,0 0,-1 1,1-1,-1 0,1 0,-1 0,1 1,-1-1,1 0,-1 1,1-1,-1 0,0 1,1-1,-1 1,1-1,-1 0,0 1,1-1,-1 1,0-1,0 1,0-1,1 1,-1 0,0-1,0 1,0-1,0 1,0-1,0 1,0 0,0-1,0 1,0-1,0 1,0-1,0 1,0-1,-1 1,1-1,0 1,0-1,-1 1,1 0,16-41,-3-2,60-144,-61 165,-8 11,0 2,1-1,0 0,0 1,1 0,0 0,1 1,-1 0,1 0,1 0,-1 1,1 0,7-4,-13 11,0-1,0 0,-1 1,1-1,0 1,0-1,0 1,0 0,-1 0,1 0,-1 0,1 0,0 0,-1 1,0-1,1 0,-1 1,0-1,1 1,-1-1,0 1,0 0,-1-1,1 1,0 0,0 0,-1 0,1-1,-1 1,0 0,1 0,-1 1,12 22,0-11</inkml:trace>
  <inkml:trace contextRef="#ctx0" brushRef="#br0" timeOffset="415.969">622 482,'-16'17,"1"1,1 0,1 2,1-1,0 2,1-1,0 7,10-26,0 1,0-1,0 1,0-1,0 1,1 0,-1 0,0-1,1 1,0 0,-1 0,1 0,0 0,0-1,0 1,0 0,0 0,1 0,-1 0,1-1,-1 1,1 0,-1 0,1-1,0 1,0 0,0-1,0 1,0-1,0 1,0-1,1 0,-1 1,1-1,-1 0,0 0,1 0,0 0,-1 0,1 0,0-1,-1 1,1 0,0-1,0 1,0-1,-1 0,1 0,0 1,0-1,0 0,0-1,-1 1,1 0,0-1,0 1,0 0,-1-1,1 0,0 0,0 1,8-7,0 0,-1-1,1 0,-2-1,1 0,-1 0,0 0,-1-1,0 0,-1-1,0 0,0 1,-1-2,-1 1,0-2,11-23,-5 75,-9-34,-1 1,1 0,0 0,0 0,0-1,1 1,0 0,0-1,1 0,-1 1,1-1,0 0,0 0,1-1,-1 1,1-1,0 1,1-1,-1-1,1 1,-1 0,1-1,0 0,0 0,3 0,15 2,0-3</inkml:trace>
  <inkml:trace contextRef="#ctx0" brushRef="#br0" timeOffset="902.934">1101 425,'-28'96,"27"-93,1 0,0 0,1 0,-1 0,0 0,1 0,0-1,-1 1,1 0,0 0,1 0,-1-1,0 1,1 0,-1-1,1 1,0-1,0 0,0 0,0 0,0 0,1 0,-1 0,1 0,-1-1,1 1,-1-1,1 0,0 0,0 0,2 1,0-1,1 0,-1 0,1 0,-1-1,1 0,-1 0,1 0,0-1,-1 1,1-2,-1 1,0 0,1-1,-1 0,0 0,0-1,0 1,0-1,-1 0,1-1,-1 1,2-2,86-99,-67 71,-3 9,-2-2,-1 0,-1-2,-2 0,0 0,-2-2,-1 0,2-9,-13 35,0-1,0 0,-1 1,0-1,1 0,-1 0,-1 0,1 0,-1 0,0 0,0 0,0 0,-1 0,0 0,0 0,0 0,0 0,-1 1,0-1,0 0,0 1,0 0,-1-1,0 1,0 0,0 0,0 1,-1-1,1 0,-1 1,0 0,0 0,0 0,-1 1,1-1,-1 1,1 0,-1 0,0 1,1-1,-1 1,0 0,0 1,0-1,-3 1,-6 5,1 0,-1 1,1 0,1 2,-1-1,1 1,1 1,-1 0,2 1,-1 0,1 1,1 0,0 0,0 1,1 0,1 1,0 0,1 0,-2 4,4-10,0 1,0-1,1 1,0-1,0 1,1 0,0 0,1 0,-1 0,2 0,-1 1,1-1,0 0,1 0,0 0,0 1,1-1,0 0,0 0,1-1,0 1,0 0,1-1,0 0,0 0,1 0,-1 0,2-1,-1 0,1 0,0 0,0-1,0 0,1 0,0 0,0-1,0 0,8 3,7-2,1-1,0 0,0-2,0-1,0-1,0 0,12-3,18 0,8-3,-41 0</inkml:trace>
  <inkml:trace contextRef="#ctx0" brushRef="#br0" timeOffset="4582.91">29 1046,'483'-94,"-117"2,-296 83,1 4,1 2,50 6,-4 0,-112-3,0 0,1 0,-1-1,0 1,0-1,1-1,-1 1,0-1,0 0,0-1,-1 1,1-1,3-2,4-7</inkml:trace>
  <inkml:trace contextRef="#ctx0" brushRef="#br0" timeOffset="5481.223">876 1159,'-7'-4,"1"0,-1 1,0 0,0 0,0 0,-1 1,1 0,-1 1,1 0,-1 0,1 0,-1 1,0 0,1 1,-1 0,1 0,-3 1,8-2,-1 0,0 1,0-1,0 1,0 0,0 0,1 0,-1 1,1-1,-1 1,1-1,-1 1,1 0,0 0,-1 0,1 0,0 0,1 0,-1 1,0-1,1 1,-1-1,1 1,0 0,0-1,0 1,0 0,0 0,0 0,1 0,0 0,-1 0,1-1,0 1,0 0,1 0,-1 0,1 0,-1 0,1 0,0 0,0-1,0 1,1 0,-1-1,1 1,-1-1,1 1,0-1,80 53,-73-51,1 0,-1 1,-1 0,1 1,-1 0,0 0,0 1,-1 0,1 0,1 3,-7-7,0-1,0 0,0 1,0-1,0 1,-1 0,1 0,-1 0,0-1,0 1,0 0,0 0,0 1,0-1,-1 0,0 0,0 0,0 0,0 0,0 1,0-1,-1 0,1 0,-1 0,0 0,0 0,0 0,-1 0,1 0,-1-1,1 1,-1 0,0-1,0 1,0-1,-1 0,1 0,0 0,-1 0,1 0,-1 0,0 0,0-1,1 0,-8 5,1-1,-1-1,0 0,0 0,-1-1,1-1,-1 1,1-2,-1 1,0-1,1-1,-1 0,0-1,0 0,1 0,-1-1,1-1,-1 0,1 0,-7-4,-2-3</inkml:trace>
</inkml:ink>
</file>

<file path=ppt/ink/ink5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0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87,'-11'-10,"0"1,0 1,0 0,-1 1,-1 0,1 1,-1 0,0 1,0 0,0 1,-1 1,0 0,0 1,1 0,-1 1,0 1,0 0,0 1,0 0,0 1,0 1,0 0,1 1,0 0,0 1,0 1,-4 2,-7 2,7-4,1-1,-1 2,1 0,1 1,0 1,0 1,1 0,0 0,0 1,1 1,1 1,0-1,1 2,-2 2,9-10,-1 0,1 1,0-1,0 1,1 0,0 1,0-1,1 0,0 1,0-1,1 1,0 0,0-1,1 1,0 0,0 0,1-1,0 1,0 0,1-1,0 1,0-1,1 1,-1-1,2 0,-1 0,1-1,0 1,1-1,-1 1,1-1,1-1,-1 1,1-1,0 0,0 0,0-1,1 1,6 0,-1-1,1 0,1-1,-1 0,0-1,1 0,-1-1,1-1,-1 0,1-1,-1 0,1-1,-1-1,0 0,0-1,0 0,0-1,5-3,-2-6,-25 11,8 4,-30 10,1 1,-1 2,2 1,0 2,1 0,1 2,0 1,-8 10,25-21,0 0,0 1,1 1,1-1,0 2,0-1,1 1,1 0,0 0,0 1,1 0,1 0,0 0,1 0,0 1,1-1,1 1,0-1,1 1,0 0,2 9,0-18,-1 0,1 0,0-1,1 1,-1 0,1-1,0 0,0 0,0 0,0 0,1 0,0-1,0 0,0 1,0-1,0-1,0 1,1-1,-1 1,1-1,0 0,0-1,0 1,2-1,124 6,-77-20,31 2,-69 16</inkml:trace>
  <inkml:trace contextRef="#ctx0" brushRef="#br0" timeOffset="389.015">1214 481,'-24'22,"2"0,0 2,1 1,1 0,1 1,2 1,-8 18,-16 23,4 2,2 2,0 11,-10 25,40-112,4-8</inkml:trace>
  <inkml:trace contextRef="#ctx0" brushRef="#br0" timeOffset="733.576">762 510,'27'0,"-9"10,-1 1,0 1,-1 1,0 0,-1 1,0 1,-2 0,4 5,123 159,-116-156,-19-16,1 0,0 0,0-1,1 0,0 0,0-1,0 0,1 0,0 0,-1-1,2 0,-1-1,0 0,1 0,-1-1,1 0,0 0,1-1,13-3</inkml:trace>
  <inkml:trace contextRef="#ctx0" brushRef="#br0" timeOffset="1219.006">1750 594,'-45'22,"0"1,2 2,1 2,-21 19,54-39,0 0,1 1,0 0,0 0,1 1,0 0,0 0,1 1,1-1,-1 1,1 1,1-1,0 1,1-1,0 1,0 0,1 0,1 0,0 1,0-1,1 0,0 1,1-1,1 0,0 0,2 7,-4-15,1 0,-1-1,1 1,0 0,0 0,0-1,1 1,-1-1,1 1,-1-1,1 0,0 1,0-1,0 0,0 0,0 0,0-1,0 1,1 0,-1-1,1 0,-1 1,1-1,-1 0,1 0,0 0,0-1,0 1,-1-1,1 0,0 1,0-1,0 0,0-1,-1 1,1 0,0-1,0 0,0 1,-1-1,1 0,0-1,1 0,16-11,-1-1,0-1,-1-1,-1 0,0-2,-1 0,-1 0,-1-1,0-1,-2-1,0 0,64-88,-62 89,-12 16,0 0,0 0,0 1,0-1,1 1,-1-1,1 1,0 0,0 0,0 0,1 1,-1-1,1 1,-1 0,1 0,0 0,0 0,0 0,3 0,-4 4,0 0,0 1,0-1,-1 1,1-1,-1 1,0 0,0 0,0 0,0 0,0 0,-1 1,1-1,-1 0,0 1,0-1,0 1,-1-1,1 1,-1 0,0-1,0 1,0-1,0 1,0 0,-1 1,1-1,0 7,0 0,1 0,0 0,1 0,0 0,1 0,0-1,1 1,0-1,1 0,0 0,0 0,1-1,1 1,-1-2,4 4,6 2</inkml:trace>
  <inkml:trace contextRef="#ctx0" brushRef="#br0" timeOffset="1735.535">2060 1046,'179'-227,"-64"59,-115 168,0-1,0 1,1 0,-1-1,0 1,0 0,1-1,-1 1,0 0,0-1,1 1,-1 0,0 0,1-1,-1 1,0 0,1 0,-1 0,1-1,-1 1,0 0,1 0,-1 0,1 0,-1 0,0 0,1 0,-1 0,1 0,-1 0,0 0,1 0,-1 0,1 0,-1 0,0 1,1-1,-1 0,1 0,-1 0,0 1,1-1,-1 0,0 0,1 1,-1-1,0 0,0 0,1 1,-1-1,0 1,0-1,1 0,-1 1,0-1,0 0,0 1,0-1,0 1,0-1,0 0,0 1,0-1,0 1,0-1,0 1,0-1,0 0,0 1,0-1,2 39,-3-34,1 2,10 101,-10-105,1 0,-1 0,1-1,0 1,0 0,0-1,0 1,0-1,0 1,1-1,-1 0,1 0,0 1,0-1,0 0,0 0,0-1,0 1,0 0,1-1,-1 1,1-1,-1 0,1 0,-1 0,1 0,0 0,-1-1,1 1,0-1,0 1,-1-1,1 0,0 0,2-1,5-2,0-1,0 0,0-1,0 0,-1 0,0-1,0 0,0-1,-1 0,0-1,0 1,2-4,11-9,23-24,-34 33,1-1,0 2,0-1,1 2,1-1,0 2,0 0,11-5,-23 12,0 1,0 0,0-1,0 1,0 0,0 0,0 0,0 0,0 0,1 0,-1 0,0 0,0 0,0 0,0 1,0-1,0 0,0 1,0-1,0 1,0-1,0 1,0 0,0-1,0 1,0 0,-1 0,1-1,0 1,-1 0,1 0,0 0,-1 0,1 0,-1 0,1 0,-1 0,0 0,1 0,-1 0,0 1,0-1,0 0,0 1,5 57,-6-51,1 10,14 76,-2-74</inkml:trace>
  <inkml:trace contextRef="#ctx0" brushRef="#br0" timeOffset="2252.547">3161 679,'-24'160,"-11"163,35-308,1-6,-1 0,1 1,-2-1,0 0,0 0,0 0,-1 0,0 0,-1 0,0 0,-1-1,0 1,0 0,3-8,1-1,0 1,-1-1,1 1,0-1,-1 0,1 1,0-1,-1 1,1-1,-1 0,1 1,-1-1,1 0,-1 0,1 1,-1-1,1 0,-1 0,1 0,-1 0,0 0,1 0,-1 0,1 0,-1 0,1 0,-1 0,1 0,-1 0,0 0,1 0,-1 0,1-1,-1 1,1 0,-1 0,1-1,-1 1,1 0,0-1,-1 1,1 0,-1-1,1 1,0-1,-1 1,1-1,0 1,-1-1,1 1,0-1,0 1,0-1,0 1,-1-1,1 1,0-1,0 1,0-1,0 0,0 1,0-1,0 1,0-1,0 1,1-1,-8-43,7-2,2 0,2 1,2-1,2 1,2 0,2 1,2 0,2 1,1 0,3 2,1 0,2 1,1 1,3 2,8-8,-32 39,-1 1,2 0,-1 0,0 1,1-1,0 1,0 0,0 0,1 0,0 0,-1 1,1 0,0 0,1 0,-1 0,0 1,1 0,-1 0,1 0,0 1,0 0,-1 0,1 1,0-1,0 1,0 0,0 1,0 0,-1 0,1 0,0 0,-1 1,1 0,-1 0,1 1,-1-1,0 1,0 0,3 3,-4-1,0-1,-1 2,0-1,0 0,0 1,0-1,-1 1,0 0,0 0,-1 0,1 0,-1 0,-1 0,1 0,-1 0,0 0,0 0,-1 0,0 0,0 0,0 0,-1 0,0 0,0 0,-1 0,1-1,-3 4,-98 140,95-140,0 0,0-1,-1 1,0-1,0-1,-1 0,0 0,0-1,-1 0,1-1,-1 0,-1-1,1 0,0-1,-1 0,0-1,0 0,-10 0,3-7</inkml:trace>
  <inkml:trace contextRef="#ctx0" brushRef="#br0" timeOffset="2568.135">3782 171,'-62'363,"19"-118,33-61,11-184,-1-1,1 1,-1-1,1 1,-1 0,1-1,0 1,-1 0,1 0,-1-1,1 1,0 0,-1 0,1 0,0 0,-1 0,1 0,0 0,-1 0,1 0,0 0,-1 0,1 0,-1 1,1-1,0 0,-1 0,1 1,-1-1,1 0,0 1,-1-1,1 1,-1-1,1 0,-1 1,0-1,1 1,-1 0,1-1,-1 1,0-1,0 1,1-1,-1 1,0 0,0-1,0 1,1 0,-1-1,0 1,0 0,0-1,0 1,0 0,0-1,-1 1,1-1,0 1,0 0,0-1,-1 1,1 0,11-18,-1-2</inkml:trace>
  <inkml:trace contextRef="#ctx0" brushRef="#br0" timeOffset="2938.14">3895 820,'32'-1,"0"-2,0-1,-1-1,1-2,-1-1,-1-2,0-1,0-1,-1-2,11-7,-35 18,1 0,0 0,-1-1,0 0,0 0,0 0,0 0,-1-1,0 0,0 0,0 0,-1-1,1 1,-1-1,0 0,-1 0,0 0,0 0,0 0,0 0,-1-1,0 1,-1 0,1-1,-1 1,0-1,-1 1,1 0,-1-1,-1 1,1 0,-1-1,0 1,-1 0,1 0,-1 1,-1-2,2 4,-1 0,1 1,-1-1,1 1,-1 0,0 0,1 0,-1 0,0 1,0-1,0 1,-1-1,1 1,0 0,-1 1,1-1,0 0,-1 1,1 0,0 0,-1 0,1 0,-1 0,1 1,-1-1,1 1,0 0,0 0,-1 0,1 1,0-1,0 1,0 0,0 0,1 0,-98 81,95-78,-5 4,0 0,1 1,0 0,1 0,0 1,1 0,0 0,0 1,1 0,1 0,0 1,1-1,0 1,1 0,0 0,1 0,1 0,0 1,1-1,0 0,1 1,0-1,1 0,3 9,0-11,0 0,1 0,0 0,1-1,0 0,1-1,0 1,0-1,1-1,0 0,1 0,0-1,0 0,0 0,1-1,0-1,0 0,1 0,-1-1,1-1,0 0,0 0,0-1,8 0,37-9,-33 1</inkml:trace>
</inkml:ink>
</file>

<file path=ppt/ink/ink5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22 279,'-1'1,"0"-1,1 0,-1 0,0 0,0 0,1 0,-1 0,0 0,0 0,1 0,-1 0,0-1,1 1,-1 0,0 0,0-1,1 1,-1 0,1-1,-1 1,0-1,1 1,-1-1,1 1,-1-1,1 1,-1-1,1 0,0 1,-1-1,1 1,0-1,-1 0,1 0,0 1,0-1,-1 0,1 1,0-1,0 0,0 0,0 1,0-1,0 0,0 0,0 1,1-1,-1 0,0 1,0-1,1 0,-1 1,0-1,1 0,-1 1,0-1,1 0,-1 1,1-1,-1 1,1-1,0 1,-1-1,1 1,-1 0,5-16,1 0,0 1,1-1,1 2,0-1,1 1,0 0,1 1,1 0,0 1,0 0,2 0,-1 2,1-1,1 2,14-9,-27 17,1 0,-1 0,0 1,1-1,-1 0,1 1,-1-1,1 1,-1-1,1 1,-1 0,1-1,-1 1,1 0,0 0,-1 0,1 0,-1 1,1-1,-1 0,1 1,-1-1,1 1,-1-1,1 1,-1 0,1-1,-1 1,0 0,0 0,1 0,-1 0,0 0,0 0,0 1,0-1,0 0,0 1,0-1,-1 0,1 1,0-1,-1 1,1-1,-1 1,0-1,1 1,4 81,-5-76,-2 13,1-15,1 0,-1 0,1 0,-1 0,2 1,-1-1,0 0,1 0,0 0,0 0,1 0,-1 0,1 0,1 2,0-7,0 0,1 0,-1 0,0 0,0 0,0 0,0-1,0 0,0 0,0 1,-1-2,1 1,0 0,0 0,-1-1,1 0,0 1,-1-1,0 0,1 0,-1-1,0 1,0 0,0-1,0-1,53-56,-44 45,1 1,1 0,0 1,1 0,0 1,1 0,0 2,1-1,7-2,-21 12,0 0,0 0,0 0,0 0,0 0,1 0,-1 0,0 1,1-1,-1 1,0 0,1 0,-1 0,0 0,1 0,-1 0,0 0,1 1,-1-1,0 1,0 0,1 0,-1-1,0 2,0-1,0 0,0 0,0 1,0-1,0 1,-1-1,1 1,-1 0,1-1,-1 1,1 0,-1 0,0 0,0 0,0 1,0-1,0 0,-1 0,1 1,-1-1,1 2,-9 74,6-72,1 0,-1-1,1 1,0 0,0 0,1 0,-1 0,1 0,1 0,-1 0,1 0,0 0,0 0,1-1,0 1,1 2,6 6</inkml:trace>
</inkml:ink>
</file>

<file path=ppt/ink/ink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10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102 256,'-26'141,"23"279,3-107,-28-112,29 109,26-140,-15-13,-9-145,0 0,0 1,-2-1,0 1,0-1,-1 1,0-1,-1 1,-1-1,0 1,-1-1,0 2,-11 104,15-155,-1 14</inkml:trace>
  <inkml:trace contextRef="#ctx0" brushRef="#br0" timeOffset="1">102 115,'18'7,"0"-2,1 0,-1-1,1-1,0 0,0-2,0 0,0-1,7-1,177-27,-34 17,-107 2,0 2,1 4,0 2,13 3,21-1,184-58,-54 28,140 30,-364-1,0-1,0 1,0-1,0 1,0 0,0 1,0-1,0 0,0 1,0 0,0-1,0 1,0 0,0 1,0-1,-1 0,1 1,0 0,-1-1,0 1,1 0,-1 0,0 1,0-1,0 0,0 1,0-1,-1 1,1 0,-1-1,0 1,0 0,1 0,-2 0,1 0,0 0,-2 167,-26 1,-2-30,1 29,15-112,9-41,0-1,1 1,0 0,1 0,1 0,1 1,1-1,1 14,8 21,-2 0,-3 1,-1 44,-6 468,-26-395,0-1,28-138,1-28,0 1,0 0,-1-1,1 1,-1 0,0 0,0 0,0-1,0 1,-1 0,0 0,1-1,-2 1,1 0,0-1,-1 1,1-1,-1 0,0 1,0-1,0 0,0 0,-1 0,0-1,1 1,-1 0,0-1,0 0,0 0,0 0,-1 0,1 0,0-1,-1 1,0-1,-12 1,0-1,0 0,0-2,0 0,0 0,0-2,1 0,-13-4,-23-4,-188 3,145 10,38-3,-141 13,27 23,-10-7,73-33,79 0,-110 21,76-4,51-9,-1 0,1 0,-1-2,1 1,-1-2,0 1,0-2,1 1,-7-3,13 2,-11-3,-1 0,0 1,0 1,0 0,0 1,0 1,0 1,0 0,-1 1,-44-1,47-9</inkml:trace>
</inkml:ink>
</file>

<file path=ppt/ink/ink5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1,'0'33,"0"12</inkml:trace>
</inkml:ink>
</file>

<file path=ppt/ink/ink5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1,'-16'138,"5"2,7-1,6 5,-2-113,29 168,-23-176,0-5</inkml:trace>
</inkml:ink>
</file>

<file path=ppt/ink/ink5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287 189,'-43'25,"2"2,0 2,2 2,-19 20,53-47,-1 0,1 1,0 0,1 0,-1 0,1 1,0 0,1-1,-1 1,1 1,0-1,0 0,1 1,0-1,0 1,1 0,0 0,0-1,0 1,1 0,0 0,1 7,0-12,0 0,0 0,0 0,0-1,0 1,1 0,-1-1,0 1,1-1,0 1,-1-1,1 0,0 1,0-1,0 0,-1 0,1 0,0-1,0 1,1 0,-1-1,0 1,0-1,0 0,0 0,0 0,0 0,1 0,-1 0,0 0,0-1,0 1,0-1,0 0,0 0,1 0,70-38,100-111,-157 137,68-46,-82 58,0 0,1-1,-1 1,1 0,-1 1,1-1,-1 0,1 1,0-1,-1 1,1 0,0 0,-1 0,1 0,0 0,-1 1,1-1,-1 1,1 0,0-1,-1 1,0 0,1 1,-1-1,1 0,-1 1,0-1,0 1,0 0,0 0,0 0,0 0,0 1,20 67,-22-66,0 0,0 0,1 0,-1 1,1-1,0 0,0 0,1 0,-1 0,1-1,-1 1,1 0,1-1,-1 1,0-1,1 0,0 1,0-1,0 0,0-1,0 1,0-1,1 1,-1-1,3 1,2 0,1-1,-1 0,1 0,0-1,0 0,0-1,-1 0,1 0,0-1,0 0,0-1,-1 1,1-2,-1 1,0-1,1-1,-1 1,0-1,-1-1,1 0,-1 0,0 0,0-1,-1 0,2-2,28-27,-21 22,-1-1,0 0,-1-2,0 1,-1-2,-1 1,0-2,-2 1,3-9,-5 8,-3 10,0 0,-1 0,0-1,0 0,-1 1,0-1,0 0,-1 0,0 0,-1 0,0 0,0 0,-1 0,-2-9,2 16,0 1,0-1,0 0,0 1,0-1,0 1,-1 0,1-1,0 1,-1 0,1 0,-1 0,1 0,-1 0,0 0,1 1,-1-1,0 0,1 1,-1-1,0 1,0 0,0-1,0 1,1 0,-1 0,0 0,0 1,0-1,1 0,-1 1,0-1,0 1,0-1,1 1,-1 0,1 0,-1 0,0 0,1 0,-1 0,1 0,0 0,-1 1,1-1,0 1,0-1,0 1,0-1,0 1,0-1,1 1,-1 0,0 0,1-1,-1 1,1 0,0 0,-1 0,1-1,0 1,0 2,2 5,0 0,0 0,1 0,0 0,1 0,0 0,0-1,1 0,0 0,0 0,1 0,0-1,0 0,1 0,0-1,0 0,8 6,-6-6,-1 0,0 1,-1 1,0-1,0 1,0 1,-1-1,0 1,-1 0,0 0,0 1,-1-1,-1 1,1 0,0 5,-6 207,2-197</inkml:trace>
</inkml:ink>
</file>

<file path=ppt/ink/ink5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4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8,'-8'-2,"-1"0,1 1,-1 0,1 0,0 0,-1 1,1 1,-1 0,1 0,-1 0,-6 3,10-3,-17 1,-1 2,1 0,0 2,0 0,1 1,-1 2,2 0,-1 1,1 1,-17 13,36-24,0 1,0 0,0-1,0 1,0 0,0 0,0 0,0 0,0-1,1 1,-1 0,0 1,0-1,1 0,-1 0,1 0,-1 0,1 0,0 1,-1-1,1 0,0 0,0 1,0-1,0 0,0 0,0 1,0-1,0 0,0 0,1 1,-1-1,1 0,-1 0,1 0,-1 0,1 0,-1 1,1-1,0 0,0 0,-1-1,1 1,0 0,0 0,0 0,0 0,0-1,0 1,0 0,1-1,67 27,-59-24,6 1,0 1,0 1,0 1,0 0,-1 1,-1 1,11 7,-22-13,0-1,0 1,0 0,0 0,0 0,-1 0,1 0,-1 1,0-1,0 1,0 0,0-1,-1 1,1 0,-1 0,0 0,0 0,-1 0,1 1,-1-1,0 0,0 0,0 0,-1 0,1 0,-1 0,0 0,0 0,-1 0,1 0,-1 0,0 0,0-1,0 1,-6 7,-1-1,0-1,-1 1,0-2,0 1,-1-1,0-1,0 0,-1 0,0-2,0 1,0-1,-1-1,0 0,0-1,0 0,0-1,0-1,0 0,-1 0,1-2,0 0,-1 0,-3-2,16 4,-1-1,0 0,1 1,-1-1,0 0,1 0,-1 0,0-1,1 1,-1 0,0 0,1-1,-1 1,0-1,1 0,-1 1,1-1,-1 0,1 0,0 0,-1 0,1 0,0 0,0-1,0 1,0 0,-1 0,2-1,-1 1,0-1,0 1,0-1,1 1,-1-1,1 0,-1 1,1-1,0 1,0-1,-1 0,1 0,0 1,0-1,1 0,-1 1,0-1,1 0,-1 1,1-1,-1 1,1-1,0 1,-1-1,1 1,0-1,11-10</inkml:trace>
  <inkml:trace contextRef="#ctx0" brushRef="#br0" timeOffset="215.547">755 262,'-4'34,"-8"15,0 5,1-7</inkml:trace>
</inkml:ink>
</file>

<file path=ppt/ink/ink5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73 621,'-9'12,"1"0,0 0,1 1,0 0,1 0,0 0,1 1,1 0,0 0,1 1,1-1,0 0,1 1,0 0,1-1,2 11,-2-23,1 0,-1 0,1 0,0 0,0 0,0 0,0-1,0 1,0 0,1-1,-1 1,1-1,-1 1,1-1,-1 0,1 1,0-1,-1 0,1 0,0 0,0 0,0-1,0 1,0 0,0-1,0 1,0-1,0 0,0 0,0 0,0 0,0 0,0 0,0-1,0 1,0 0,0-1,0 0,0 1,0-1,1-1,75-45,-71 43,0-2,0 1,-1-1,1 0,-1 0,-1-1,1 0,-1 0,0 0,-1 0,0-1,0 0,-1 0,0 0,0 0,0-1,-1 1,-1-1,0 1,0-1,0 1,-1-1,0 0,-1 1,0-1,0 0,-2-3,0 8,0 1,0-1,0 1,-1 0,1 0,-1 0,0 0,1 0,-2 1,1 0,0 0,0 0,-1 0,1 1,-1-1,1 1,-1 0,1 1,-1-1,0 1,1 0,-1 0,0 0,0 1,1-1,-1 1,1 1,-4 0,-11 5</inkml:trace>
  <inkml:trace contextRef="#ctx0" brushRef="#br0" timeOffset="616.2">553 141,'-57'224,"30"-48,-1-9,9-93,26-68,10-26,-14 16,13-16,0 0,0 2,2 0,0 0,1 2,1 1,1 0,0 1,0 1,2 2,-1 0,2 1,-1 1,1 1,0 2,11-2,-32 7,0 1,0-1,0 1,0 0,0 0,0 0,0 1,0-1,1 1,-1-1,0 1,-1 0,1 0,0 1,0-1,0 0,-1 1,1 0,-1-1,1 1,-1 0,1 1,-1-1,0 0,0 0,0 1,-1 0,1-1,-1 1,1 0,-1-1,0 1,0 0,0 0,0 0,0 0,-1 0,0 0,1 0,-1 1,0-1,-1 0,1 0,-1 2,0 5,0 0,-1 1,-1-1,0 0,0 0,-1 0,0-1,0 0,-1 1,-1-1,1-1,-2 1,1-1,-1 0,0-1,-1 1,1-1,-2-1,1 0,-1 1,-6 3,-1 0,0-1,-1-1,0 0,0-1,-1-1,1-1,-1 0,0-2,-1 0,1 0,14-2,1-1,-1 1,0 0,1-1,-1 0,0 0,1 0,-1 0,0 0,1-1,-1 0,1 1,-1-1,1-1,-1 1,1-1,-1 1,1-1,0 0,0 0,0 0,0 0,0-1,1 1,-1-1,1 0,0 0,-1 0,1 0,0 0,1 0,-1 0,1-1,-1 1,1-1,0 1,0-1,0 1,1-1,0 0,-1 1,1-4,5-15</inkml:trace>
  <inkml:trace contextRef="#ctx0" brushRef="#br0" timeOffset="965.85">1174 0,'-28'418,"23"-370,-2-1,-2 1,-2-1,-11 30,7-26,9-14,6-37,0 1,0-1,0 1,0-1,0 1,0-1,0 1,0-1,0 1,0-1,0 1,0-1,1 1,-1-1,0 1,0-1,1 1,-1-1,0 0,1 1,-1-1,0 0,1 1,-1-1,0 1,1-1,-1 0,1 0,-1 1,1-1,-1 0,0 0,1 0,-1 1,1-1,-1 0,1 0,-1 0,1 0,-1 0,1 0,-1 0,1 0,-1 0,1 0,-1 0,1-1,-1 1,1 0,-1 0,1 0,-1-1,1 1,-1 0,1 0,-1-1,0 1,1 0,-1-1,0 1,1-1,-1 1,0 0,1-1,-1 1,0-1,16-14,-1-3</inkml:trace>
  <inkml:trace contextRef="#ctx0" brushRef="#br0" timeOffset="1363.822">1287 621,'11'8,"1"-1,0-1,0 0,1-1,0 0,0 0,0-2,0 1,1-2,-1 0,1-1,0 0,-1-1,1 0,0-1,-1-1,8-1,-14 1,0-1,0 0,0 0,-1-1,1 1,-1-1,1-1,-1 1,-1-1,1 0,-1-1,0 1,0-1,0 0,-1 0,0-1,0 1,-1-1,0 0,0 0,0 0,-1 0,0 0,0-1,-1 1,0-1,0-3,-1 8,0 1,0 0,0-1,0 1,0 0,0-1,-1 1,1 0,-1 0,0 0,1-1,-1 1,0 0,0 0,-1 0,1 0,0 0,-1 1,1-1,-1 0,1 0,-1 1,0-1,0 1,0 0,0 0,0-1,0 1,0 0,0 1,0-1,0 0,0 1,-1-1,1 1,-2-1,-84 14,76-9,0 0,0 2,1-1,0 2,0-1,0 1,1 1,0 0,0 1,1 0,1 0,-1 1,1 0,1 0,0 1,0 0,1 0,0 0,1 1,1 0,0 0,0 1,1-1,1 1,0-1,1 1,0 0,1 0,0-1,1 1,1 5,0-14,0 1,0 0,0 0,1-1,0 0,0 1,0-1,0 0,1-1,-1 1,1 0,0-1,0 0,0 0,1 0,-1-1,1 1,-1-1,1 0,0 0,0-1,0 1,0-1,0 0,8 1,0 0,1 0,-1-1,0-1,0 0,1-1,-1-1,12-2,60-23,-60 18</inkml:trace>
  <inkml:trace contextRef="#ctx0" brushRef="#br0" timeOffset="1916.827">1822 762,'45'-28,"138"-165,-181 191,0 0,0-1,0 1,0 0,0 0,1 1,-1-1,1 0,-1 1,1-1,-1 1,1 0,0 0,0 0,0 0,0 1,0-1,0 1,0 0,0-1,0 1,0 1,0-1,0 0,0 1,-1-1,1 1,0 0,0 0,0 0,-1 0,1 1,0-1,-1 1,1 0,-1 0,0-1,1 1,1 3,10 126,-12-129,0-1,0 1,0 0,0-1,1 1,-1-1,0 0,1 0,-1 0,1 0,-1 0,1 0,0-1,-1 0,1 1,0-1,-1 0,1 0,0 0,-1 0,1-1,-1 1,1-1,0 0,-1 1,1-1,-1 0,1-1,-1 1,0 0,0-1,1 1,-1-1,0 0,0 1,-1-1,1 0,1-2,4 0,170-107,-174 110,0 0,1 0,-1 1,0-1,1 0,-1 1,0 0,1 0,-1 0,1 0,-1 1,0-1,1 1,-1 0,0 0,0 0,1 0,-1 1,0-1,0 1,0 0,-1 0,1 0,0 0,-1 0,1 1,-1-1,0 1,0 0,0-1,0 1,0 0,-1 0,1 0,-1 0,0 1,0-1,0 0,0 0,-1 1,1-1,-1 2,8 194,-2-181</inkml:trace>
</inkml:ink>
</file>

<file path=ppt/ink/ink5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2 332,'93'-110,"-92"109,0 0,-1 0,1 0,0 0,0 1,0-1,0 0,0 0,0 0,0 1,0-1,0 1,0-1,1 1,-1-1,0 1,0 0,0-1,1 1,-1 0,0 0,0 0,1 0,-1 0,0 0,0 0,1 1,-1-1,0 0,0 1,0-1,0 1,1-1,-1 1,0-1,0 1,0 0,0 0,0-1,0 1,0 0,-1 0,1 0,0 0,0 0,-1 0,1 0,-1 0,1 0,0 1,18 66,-13-3,-2 0,-3 1,-4 22,1 22,1-78,-1 0,-1-1,-2 1,-1-1,-1 0,-9 19,-21 16,36-64,-1 0,1 0,0 0,-1 0,1-1,-1 1,1 0,-1-1,0 0,0 1,1-1,-1 0,0 0,0 0,0 0,0 0,-1 0,1-1,0 1,0-1,0 0,-1 1,1-1,0 0,0 0,-1 0,1-1,0 1,0 0,0-1,-2 0,1-3,0 0,0 0,0 0,0-1,1 1,-1-1,1 0,0 1,1-1,-1 0,1 0,0 0,0 0,0 0,1-1,0 1,0 0,0 0,1 0,0 0,1-5,4-26,3 1,1 0,1 0,2 1,1 0,2 1,1 1,2 1,1 0,1 1,2 2,10-10,-11 10,2 2,0 0,2 2,0 1,2 1,0 1,2 2,0 1,1 1,19-7,-47 22,0 0,0 1,0-1,0 1,1-1,-1 1,0 0,1 0,-1 0,1 1,-1-1,1 1,0 0,-1 0,1 0,-1 1,1-1,-1 1,1 0,-1-1,1 2,-1-1,0 0,0 1,0-1,1 1,-1 0,-1 0,1 0,0 1,0-1,-1 1,0-1,1 1,-1 0,1 14,0 0,0 0,-2 0,0 0,-1 0,-1 1,-1-1,-3 13,4-18,-2-1,1 1,-1-1,-1 0,0 0,-1-1,0 1,-1-1,0 0,0 0,-1-1,0 0,-1 0,0-1,0 1,-1-2,0 1,0-2,-1 1,0-1,0 0,0-1,-1 0,0-1,0 0,-4 0,6 0,0-1,0 0,0-1,0 0,-1 0,1-1,-1-1,1 1,-1-1,1-1,-1 0,1 0,0-1,-1 0,1 0,0-1,0-1,0 1,1-1,0-1,-1 0,1 0,-5-5,10 7,1 1,0-1,-1 0,1 0,1 0,-1 0,0-1,1 1,0 0,0-1,0 1,0-1,0 1,1-1,-1 1,1-1,0 0,0 1,0-1,3-15</inkml:trace>
  <inkml:trace contextRef="#ctx0" brushRef="#br0" timeOffset="581.949">736 502,'95'-40,"-94"39,31-14,0-1,-2-1,0-2,-1-1,0-2,-2 0,-1-2,-1-1,-1-1,-1-1,-2-1,0 0,3-10,2-43,-25 80,-1-1,1 0,-1 0,0 1,0-1,0 0,0 0,0 0,0 1,0-1,-1 0,1 0,-1 1,1-1,-1 0,0 1,1-1,-1 1,0-1,0 1,0-1,0 1,0-1,-1 1,1 0,0 0,-1 0,1 0,-1 0,1 0,-1 0,1 0,-1 0,0 1,1-1,-1 1,0-1,1 1,-1-1,0 1,0 0,0 0,1 0,-2 0,-8 2,0 0,1 0,0 1,0 1,0-1,0 2,0-1,1 1,0 1,0 0,0 0,1 0,-1 1,2 1,-1-1,1 1,0 1,-5 7,10-13,0 0,0 0,0-1,0 2,1-1,-1 0,1 0,-1 0,1 1,0-1,1 1,-1-1,1 1,-1-1,1 1,0-1,0 1,0-1,1 1,-1-1,1 1,0-1,0 0,0 1,1-1,-1 0,1 0,-1 0,1 0,0 0,0 0,1 0,-1-1,1 1,-1-1,1 1,0-1,-1 0,1 0,0 0,1-1,1 2,11 1,0 0,0 0,0-2,0 0,0-1,0-1,1 0,-1-1,7-2,69 1,-90 2,0 0,1 1,-1-1,0 1,1-1,-1 1,0-1,0 1,0 0,0 0,0 0,0 0,0 1,0-1,0 1,0-1,-1 1,1-1,-1 1,1 0,-1 0,0 0,1 0,-1 0,0 0,0 0,0 0,-1 0,1 0,-1 0,1 1,-1-1,1 0,-1 1,0-1,0 0,0 0,-1 1,1-1,0 0,-1 0,0 1,1-1,-1 0,0 0,0 0,0 0,0 0,-1 0,1 0,0 0,-2 1,-115 131,117-133,0 0,0 0,0-1,1 1,-1 0,0 0,0 0,0 0,1 0,-1 0,1 0,-1 0,0 1,1-1,0 0,-1 0,1 0,0 1,0-1,0 0,-1 0,1 1,0-1,1 0,-1 0,0 0,0 1,0-1,1 0,-1 0,1 0,-1 1,1-1,-1 0,1 0,0 0,-1 0,1 0,0 0,0 0,0-1,0 1,0 0,0 0,0-1,0 1,0 0,0-1,0 1,0-1,1 1,-1-1,0 0,0 0,0 1,1-1,-1 0,0 0,1 0,17-3</inkml:trace>
</inkml:ink>
</file>

<file path=ppt/ink/ink5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0,'-11'263,"-24"36,25-153,10-147,0 1,1 0,-1-1,0 1,1-1,-1 1,1 0,-1-1,1 1,-1 0,1 0,-1 0,1-1,-1 1,1 0,-1 0,1 0,0 0,-1 0,1 0,-1 0,1 0,-1 0,1 0,0 0,-1 0,1 0,-1 0,1 1,-1-1,1 0,-1 0,1 1,-1-1,1 0,-1 1,0-1,1 0,-1 1,1-1,-1 1,0-1,1 1,10-45,-3 24</inkml:trace>
  <inkml:trace contextRef="#ctx0" brushRef="#br0" timeOffset="288.489">1 340,'28'0,"30"-5,13-2,0 1,-7-4,-10 0,-9 2,-7 2,-6 2,-4 2,-1 1,0 1,-6 0</inkml:trace>
  <inkml:trace contextRef="#ctx0" brushRef="#br0" timeOffset="704.018">791 340,'-20'54,"13"-39,1 0,0 1,1 0,0 0,2 1,0-1,0 1,2 0,0 0,1-1,1 2,0-15,0 1,0-1,0 0,1 1,-1-1,1 0,0 0,0 0,0 0,0 0,0-1,1 1,-1-1,1 1,0-1,0 0,0 0,0 0,0 0,0-1,0 1,0-1,1 0,-1 0,1 0,-1 0,1-1,-1 1,1-1,-1 0,1 0,-1 0,1-1,-1 1,1-1,-1 0,1 0,-1 0,0 0,1-1,-1 1,0-1,0 0,0 0,0 0,0 0,0-1,10-5,-1-1,1-1,-2 0,0 0,0-1,-1-1,0 0,-1 0,0-1,-1 0,-1 0,0-1,0 0,2-11,-6 21,-1 0,0 0,0 0,0 0,-1-1,1 1,-1-1,0 1,0-1,-1 1,1-1,-1 0,0 1,0-1,-1 1,1-1,-1 0,0 1,0-1,-1 1,1 0,-1-1,0 1,0 0,-1 0,1 0,-1 0,0 1,0-1,0 1,0 0,0-1,-1 1,0 1,1-1,-1 1,0-1,-1 1,-2-1,-1 2,1 1,-1 0,1 1,-1 0,1 0,0 0,0 1,-1 0,1 1,1 0,-1 0,0 0,1 1,-1 0,-2 2,-16 10</inkml:trace>
</inkml:ink>
</file>

<file path=ppt/ink/ink5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1,'-2'0,"1"0,-1 0,1 0,0 0,-1 1,1-1,0 1,-1-1,1 1,0-1,0 1,-1 0,1-1,0 1,0 0,0 0,0 0,0 0,0 0,0 0,0 0,1 1,-1-1,0 0,1 0,-1 0,1 1,-1-1,1 0,-1 1,1-1,0 1,0-1,0 0,0 1,0-1,0 1,0-1,0 0,0 1,1-1,-1 0,1 1,-4 8,-21 171,12-54,-16 79,26-145,20-61,-9-8</inkml:trace>
</inkml:ink>
</file>

<file path=ppt/ink/ink5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0,'0'46,"-1"0,-3-1,-1 0,-3 0,-1 0,-2-1,-7 13,-49 111,65-165,1 0,0 0,0 0,0-1,0 1,1 0,-1 0,1 1,0-1,0 0,0 0,0 0,0 0,1 0,-1 0,1 0,0 0,0 0,0-1,1 3,8 6</inkml:trace>
  <inkml:trace contextRef="#ctx0" brushRef="#br0" timeOffset="367.662">612 86,'-48'50,"2"2,3 3,2 1,-18 34,55-86,1 0,-1 1,1-1,0 1,0 0,0 0,1 0,0 0,0 0,0 1,0-1,1 0,0 1,0-1,1 1,0 0,-1-1,2 1,-1 0,1-1,0 1,0-1,0 1,1-1,0 0,0 1,0-1,1 0,0 0,-1-1,2 1,-1-1,1 1,1 1,7 0,-1-1,1 0,1-1,-1 0,0-1,1 0,0-1,0 0,-1-1,1-1,0 0,0-1,0 0,0-1,-1 0,1-1,1-1,15-5,-2-2,1 0,-2-2,0-1,0-1,-1-2,8-7,-17 10,0 0,-1-1,0-1,-2-1,0 0,0 0,-2-1,0-1,-1 0,-1 0,-1-1,-1 0,0-1,-1-2,-5 19,1 0,-1-1,1 1,-1-1,0 1,-1-1,1 1,-1-1,0 0,0 1,-1-1,1 0,-1 1,0-1,0 1,-1-1,1 1,-1 0,0 0,0-1,0 1,-1 0,0 1,1-1,-1 0,-1 1,1 0,0 0,-1 0,1 0,-1 0,0 1,0-1,0 1,0 0,-1 0,0 0,-8 0,1-1,-1 2,1-1,-1 2,1 0,-1 0,1 1,-1 1,1 0,-1 1,1 0,0 0,0 2,1-1,-1 2,-3 2,-18 9</inkml:trace>
</inkml:ink>
</file>

<file path=ppt/ink/ink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10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34,'-2'2,"1"-1,-1 1,0-1,1 1,-1 0,1 0,-1 0,1 0,0 0,0 0,0 0,0 0,0 0,0 0,1 1,-1-1,1 0,-1 1,1-1,0 0,0 1,0-1,0 0,0 1,1-1,-1 0,1 1,0-1,-1 0,1 0,0 0,1 2,-2-4,1 1,0 0,-1 0,1 0,0 0,-1-1,1 1,0 0,0-1,0 1,0 0,-1-1,1 1,0-1,0 1,0-1,0 0,0 0,0 1,0-1,1 0,-1 0,0 0,0 0,0 0,0 0,0 0,0 0,0-1,0 1,0 0,0 0,0-1,0 1,0-1,0 1,0-1,0 0,-1 1,1-1,0 0,0 1,0-1,-1 0,1 0,-1 0,1 0,33-41,-24-5,-10 46,0 0,0 1,0-1,-1 0,1 0,0 1,-1-1,1 0,0 1,-1-1,1 0,-1 1,1-1,-1 1,0-1,1 1,-1-1,0 1,1-1,-1 1,0-1,1 1,-1 0,0 0,0-1,1 1,-1 0,0 0,0 0,0 0,1 0,-1 0,0 0,0 0,0 0,1 0,-1 0,0 0,0 1,1-1,-1 0,0 1,0-1,1 0,-1 1,0-1,1 1,-1-1,1 1,-1-1,1 1,-1 0,1-1,-1 1,1 0,-1-1,1 1,-47 52,46-52,0 1,0-1,0 1,0-1,1 1,-1-1,0 1,1-1,-1 1,1 0,0-1,0 1,-1 0,1-1,0 1,0 0,1-1,-1 1,0 0,0-1,1 1,-1 0,1-1,0 1,-1-1,1 1,0-1,0 1,0-1,0 0,0 0,0 1,0-1,1 0,-1 0,0 0,1 0,-1 0,0 0,2 0,0 0,0-1,0 1,0-1,0 1,0-1,0 0,0 0,0-1,0 1,0-1,0 1,0-1,-1 0,1 0,0 0,0 0,0-1,-1 1,1-1,-1 0,1 1,-1-1,0 0,0 0,0-1,0 1,0 0,0-1,0 1,-1-1,0 0,1 0,-1 1,0-1,0 0,0 0,0-1,-1 3,0 0,-1 0,1 0,0 1,0-1,0 0,0 0,-1 0,1 0,-1 0,1 1,0-1,-1 0,1 0,-1 0,1 1,-1-1,0 0,1 1,-1-1,0 1,0-1,1 1,-1-1,0 1,0-1,0 1,1 0,-1-1,0 1,0 0,0 0,0 0,0 0,0 0,0 0,1 0,-1 0,0 0,0 0,0 0,0 0,0 1,0-1,0 0,1 1,-1-1,0 0,-41 20,23-5</inkml:trace>
</inkml:ink>
</file>

<file path=ppt/ink/ink5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57,'-201'28,"198"-29,0 1,0 0,0 1,0-1,0 0,0 1,1 0,-1-1,0 1,0 0,1 0,-1 1,0-1,1 1,-1-1,1 1,0 0,-1 0,1 0,0 0,0 0,0 0,1 1,-1-1,0 1,1-1,0 1,-1 0,1-1,0 1,1 0,-1 0,0 0,1 0,-1 0,1-1,0 1,0 0,0 0,1 0,0 3,4 2,1 0,1 0,-1-1,1 0,1 0,-1-1,1 0,0 0,0-1,1 0,0 0,0-1,0 0,1 0,61 36,-64-35,0 0,-1 0,0 1,0 0,0 0,-1 0,0 1,0 0,-1 0,0 0,0 1,0-1,-1 1,-1 0,1 0,-1 0,0 0,-1 0,0 0,0 0,-1 1,0-1,0 0,-1 1,0-1,-1 0,1 0,-2 0,1 0,-1 0,0 0,-1-1,0 0,0 1,0-1,-1-1,0 1,-1-1,1 0,-6 5,1-3,0 0,-1 0,0-1,0-1,-1 0,0 0,0-1,0-1,0 0,-1-1,0 0,1-1,-1 0,-7 0,17-3,0 1,1 0,-1-1,1 1,-1-1,0 0,1 1,-1-1,1-1,0 1,-1 0,1 0,0-1,0 0,0 1,0-1,0 0,0 0,0 0,0 0,1 0,-1 0,1-1,0 1,0 0,0-1,0 1,0-1,0 0,0 1,-3-18</inkml:trace>
  <inkml:trace contextRef="#ctx0" brushRef="#br0" timeOffset="280.063">257 1,'19'0,"21"0,8 0,1 0,-3 0,-4 0,-6 0,-3 0,-2 0,-7 5,-8 1</inkml:trace>
  <inkml:trace contextRef="#ctx0" brushRef="#br0" timeOffset="646.713">681 481,'-10'29,"-3"14,1 4,2-5</inkml:trace>
</inkml:ink>
</file>

<file path=ppt/ink/ink5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15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30,'-69'114,"39"-74,-144 148,0-14,160-164</inkml:trace>
  <inkml:trace contextRef="#ctx0" brushRef="#br0" timeOffset="417.639">38 1,'111'99,"-43"-48,-29-24,-2 1,-1 3,-1 1,-2 1,3 6,51 81,-45-34,-35-66</inkml:trace>
</inkml:ink>
</file>

<file path=ppt/ink/ink5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0,'49'33,"-33"-23,1 0,-1 2,-1 0,0 0,-1 2,0-1,-1 2,-1 0,6 9,101 161,-63-121,-45-51</inkml:trace>
</inkml:ink>
</file>

<file path=ppt/ink/ink5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67,'-25'5,"2"1,-1 1,1 1,0 0,0 2,1 1,1 1,0 1,0 0,1 2,-8 7,17-12,-1 1,2 0,-1 1,2 0,-1 0,2 1,-1 0,2 1,0 0,1 0,0 0,1 1,0-1,2 2,-1-1,2 0,0 0,1 1,1-1,0 1,1-1,1 5,-2-15,0-1,0 0,1 1,0-1,0 0,0 1,0-1,1 0,-1 0,1 0,0 0,1 0,-1-1,0 1,1 0,0-1,0 0,0 0,0 0,1 0,-1 0,1-1,-1 1,1-1,0 0,0 0,0-1,0 1,1-1,-1 0,0 0,1 0,-1 0,0-1,1 0,-1 0,0 0,1 0,-1-1,1 0,-1 0,0 0,0 0,0-1,1 1,9-8,1 0,-1-1,-1-1,0 0,-1-1,0 0,0-1,-1 0,7-13,4-1,29-43,-3-2,-3-2,-3-2,7-24,-5 31,-43 70,0-1,1 1,-1 0,0 0,0 0,0 0,1 0,-1 0,0 0,0 0,0 0,0 0,-1 0,1 1,0-1,0 0,-1 1,1-1,-1 0,1 1,-1-1,0 1,0-1,1 1,-1-1,0 1,0-1,0 1,0-1,-1 0,1 1,0 0,0 0,4 54,-4-30,0 0,2 1,1-1,1 0,1 0,1-1,1 0,2 0,0 0,2-1,0-1,2 0,0 0,2-1,6 6,-8-13,-2-2</inkml:trace>
</inkml:ink>
</file>

<file path=ppt/ink/ink5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0,'-15'38,"-9"33,0 8,3-4,5-10,6-12,5-9,2-8,3-5,-4-8,-2-8</inkml:trace>
</inkml:ink>
</file>

<file path=ppt/ink/ink5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1,'34'33,"29"22,6 5,-6-7,-8-8,-9-12,-7-6,-5-3,-4-6,-7-1,-3-3,0 0,2-2,2 2,1-1,-3 1,-6-1</inkml:trace>
</inkml:ink>
</file>

<file path=ppt/ink/ink5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3,5-6,2-6,-1-11</inkml:trace>
</inkml:ink>
</file>

<file path=ppt/ink/ink5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1,'-63'44,"43"-32,0 2,1 0,1 1,0 1,1 0,0 1,-10 16,26-32,0 0,0 0,0 0,1 0,-1 1,0-1,1 0,-1 1,0-1,1 0,0 1,-1-1,1 0,0 1,0-1,0 1,0-1,0 1,0-1,0 1,0-1,0 0,1 1,-1-1,1 1,-1-1,1 0,-1 1,1-1,0 0,0 0,0 0,-1 1,1-1,0 0,0 0,1 0,-1 0,0-1,0 1,0 0,1 0,-1-1,0 1,1 0,70 16,-60-15,-4-2,-1 0,1 1,0 0,0 0,0 1,0 0,-1 0,1 1,-1 0,0 0,0 1,0 0,0 0,0 0,-1 1,0 0,0 1,0-1,-1 1,0 0,0 0,0 1,-1 0,0-1,0 1,-1 1,0-1,0 0,2 9,-5-7,0 1,-1 0,0-1,0 1,-1-1,0 1,-1-1,0 0,-1 0,1 0,-2 0,1 0,-1-1,-1 0,1 0,-2-1,1 1,-1-1,0 0,0-1,0 0,-1 0,0-1,-1 0,1 0,-1-1,0 0,0 0,0-1,-6 1,-10 1</inkml:trace>
</inkml:ink>
</file>

<file path=ppt/ink/ink5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140 567,'-15'16,"0"0,1 2,1 0,1 0,0 2,2-1,0 1,1 0,1 1,1 0,-3 14,9-33,1 0,-1 0,0 0,1 0,-1 0,1 0,0 0,-1 0,1 0,0 0,1 0,-1 1,0-1,0 0,1 0,-1 0,1 0,0 0,0 0,0 0,0 0,0-1,0 1,0 0,0-1,1 1,-1 0,1-1,-1 0,1 1,0-1,-1 0,1 0,0 0,0 0,0 0,0 0,0 0,0-1,0 1,0-1,0 1,0-1,0 0,2 0,8-3,-1-1,0 0,0-1,0 0,-1 0,1-1,-1-1,-1 0,1 0,-1-1,-1 0,1 0,-2-1,1 0,-1-1,0 0,-1 0,0 0,-1-1,0 0,0 0,-1 0,-1 0,0-1,0 1,-2-1,1 0,-1-7,1 12,-1 0,0 0,0 0,-1 0,0 0,0 0,-1 0,0 0,0-1,-1 2,0-1,0 0,0 0,-1 0,0 1,0 0,-1-1,1 1,-1 1,-1-1,1 0,-1 1,0 0,0 0,-1 1,0-1,1 1,-1 0,-1 1,1-1,-2 1,-15 4,31 9,2-10,0-1,0 0,-1 0,1-1,0 0,-1-1,0 0,1 0,-1-1,-1 0,1-1,-1 0,1-1,-1 1,-1-1,1-1,-1 0,0 0,-1 0,0-1,0 1,1-3,-1 3,17-19,-2-2,-1 0,-1-1,-2-1,0 0,9-29,14-43,-19 129,158 461,-158-415,7 20,-5 1,-3 2,-5 0,-3 5,-12-58,-1-1,-3 1,-1 0,-3-1,-1 0,-3 5,10-41,-29 76,30-80,0 0,0 0,-1-1,1 1,0 0,0 0,-1 0,1-1,-1 1,0-1,0 0,1 1,-1-1,0 0,0 0,0 0,0 0,0 0,0 0,0-1,-1 1,1-1,0 0,0 1,0-1,-1 0,1 0,0 0,0-1,0 1,-1 0,1-1,0 0,0 1,-2-2,-2-3,1-1,-1 0,1 0,0 0,0 0,1-1,0 0,0 0,0 0,1 0,0-1,1 1,0-1,0 0,0 0,1 0,0 0,1 0,0 0,0 0,1 0,-1 0,2-3,-2 0,-2-19,2 0,0 0,2 0,2 0,0 0,2 1,1-1,2 1,1 1,1 0,1 0,1 1,2 1,11-17,-4 15,-15 16,1 1,0-1,1 1,0 1,0 0,2 0,-1 1,1 0,0 1,1 1,0-1,0 2,9-4,33 14,-30 7</inkml:trace>
</inkml:ink>
</file>

<file path=ppt/ink/ink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10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215 1,'-18'55,"-127"257,94-226,173-285,-18 27,-102 168,0 0,-1 0,1 1,0-1,1 1,-1-1,1 1,-1 0,1 0,0 0,0 0,1 0,-1 1,0-1,1 1,-1 0,1 0,0 1,0-1,0 1,0-1,0 1,0 0,0 1,0-1,0 1,0 0,1 0,-1 0,0 0,0 1,0 0,0 0,0 0,0 0,0 1,0-1,0 1,7 9,-1 0,-1 0,0 1,-1 0,0 1,0 0,-2 0,1 1,-2-1,0 1,0 1,-2-1,1 0,-2 1,1 15,-3-28,0 1,0-1,0 0,0 1,0-1,-1 0,1 1,-1-1,0 0,0 1,1-1,-1 0,-1 0,1 0,0 0,-1 0,1 0,-1 0,1 0,-1-1,0 1,0 0,1-1,-1 0,0 1,-1-1,1 0,0 0,0 0,0 0,-1-1,1 1,0 0,-1-1,1 0,-1 0,-1 0,-91-10,-60-23,131 26</inkml:trace>
</inkml:ink>
</file>

<file path=ppt/ink/ink5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2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0 247,'27'74,"43"193,-63-222,-23-62,6-13,3-1,0 0,2 0,1 0,1-1,2 0,1 1,5-28,-5 43,0-1,2 0,0 1,1 0,0-1,2 1,0 1,0-1,2 1,0 0,0 0,2 1,0 0,0 0,1 1,1 0,0 1,1 0,0 1,-9 9,0 0,0 1,0-1,0 1,0 0,1 0,-1 0,0 0,0 0,1 1,-1-1,1 1,-1 0,0 0,1 1,-1-1,1 1,-1-1,0 1,1 0,-1 0,0 0,0 1,0-1,0 1,0 0,0 0,-1 0,1 0,0 0,-1 1,0-1,2 2,62 96,-27 21,-37-99</inkml:trace>
</inkml:ink>
</file>

<file path=ppt/ink/ink5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49,'-13'28,"1"1,2 0,1 1,1 0,1 0,1 1,1 12,5-40,0-1,-1 0,1 1,1-1,-1 1,0-1,0 1,1-1,-1 1,1-1,0 0,0 1,0-1,0 0,0 0,1 1,-1-1,0 0,1 0,0-1,-1 1,1 0,0 0,0-1,0 1,0-1,0 0,0 0,1 0,-1 0,0 0,1 0,-1 0,0-1,1 1,-1-1,1 0,-1 1,1-1,-1 0,1-1,-1 1,1 0,-1-1,1 1,-1-1,0 0,1 0,-1 0,0 0,0 0,0 0,0-1,0 1,0-1,0 1,0-1,1-1,6-6,-1-1,1 0,-1 0,-1-1,0 0,-1 0,0-1,0 0,-1 0,-1 0,0-1,-1 1,0-1,-1 0,-1 0,0 0,0 0,-1 0,-1 0,0 0,-2-7,2 16,1 0,-1 0,0 0,-1 0,1 0,-1 0,1 0,-1 1,0-1,-1 0,1 1,-1 0,1 0,-1-1,0 2,-2-3,-13-8</inkml:trace>
</inkml:ink>
</file>

<file path=ppt/ink/ink5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1,'-2'1,"1"0,0 1,0-1,-1 1,1-1,0 1,1-1,-1 1,0 0,0-1,1 1,-1 0,1 0,-1 0,1-1,0 1,0 0,0 0,0 0,0 0,0-1,0 1,1 0,-1 0,0 0,2 1,-2 1,48 252,1 30,-37-232,-9-45,-1 0,0 0,0 0,0 0,-1 1,-1-1,0 0,0 1,-1-1,0 0,0 2,-9 5,-1-4</inkml:trace>
</inkml:ink>
</file>

<file path=ppt/ink/ink5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1 161,'43'-10,"38"-8,11 0,-7-3,-7 3,-12 4,-13-1,-6 3,-6-1,-5 1,-8 3</inkml:trace>
</inkml:ink>
</file>

<file path=ppt/ink/ink5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7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368 643,'-126'48,"99"-34,26-13,-16 5,-1 2,2 0,-1 1,1 1,1 1,0 0,0 0,1 2,1 0,0 0,1 1,0 1,-2 5,13-18,0-1,0 1,1-1,-1 1,0-1,1 1,0-1,-1 1,1-1,0 1,0 0,0-1,0 1,0-1,0 1,0 0,1-1,-1 1,0-1,1 1,0-1,-1 1,1-1,0 1,0-1,-1 0,1 1,0-1,0 0,1 0,-1 0,0 0,0 0,0 0,1 0,-1 0,1 0,-1 0,1-1,-1 1,1-1,-1 1,2-1,71 7,-51-13,0 0,0-2,0 0,-1-2,-1 0,0-2,0 0,-1-1,-1-1,0-1,-1-1,-1 0,3-4,-17 17,59-55,-60 59,0-1,0 0,1 1,-1-1,0 1,0 0,0 0,0 0,0 0,0 0,0 0,0 0,0 1,-1-1,1 1,0-1,-1 1,0 0,1 0,-1-1,0 1,0 0,0 0,0 0,0 0,0 1,0-1,-1 0,1 0,-1 0,0 1,1-1,-1 0,0 2,4 8,-3-7,0 0,1 0,-1 0,1 0,1 0,-1-1,1 1,-1-1,1 1,1-1,-1 0,0 0,1-1,0 1,0-1,0 0,0 0,1 0,-1 0,1-1,0 1,0-1,0-1,0 1,0-1,0 1,0-2,0 1,0 0,1-1,-1 0,0 0,0-1,2 0,2-3,0-1,0-1,-1 1,1-2,-1 1,-1-1,1 0,-1-1,0 0,-1 0,0 0,0-1,-1 0,0 0,0 0,-1 0,-1-1,1 0,-1 0,1-9,4-3,9-38,-3 0,-2-1,-3-1,-3 0,-2 0,-3 0,-5-37,3 38,1 57,1 1,0 0,-1 0,0 0,1 0,-1 0,0 0,0 0,-1-1,1 1,-1 0,1 0,-1 0,0 1,0-1,-1 0,1 0,0 0,-1 1,0-1,1 1,-1-1,0 1,0 0,-1-1,1 1,0 0,-2 0,0 4,1 0,0 0,-1 1,1 0,1-1,-1 1,0 0,1 0,-1 1,1-1,0 1,0-1,0 1,1-1,-1 1,1 0,0 0,0 0,0 0,0 1,-2 18,0 1,2-1,1 1,0-1,2 1,1-1,0 1,2-1,1 0,0-1,2 1,1-1,0-1,2 0,8 13,9 21,-15-32,0 0,-2 1,-1 0,0 0,-2 1,-1 1,-1-1,-2 1,1 8,-5-15,0-7</inkml:trace>
</inkml:ink>
</file>

<file path=ppt/ink/ink5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0 196,'44'-14,"37"-15,16-2,-5 0,-13 4,-15 8,-13 6,-12 6,-11-1,-6 1,-2 2,-5 1</inkml:trace>
</inkml:ink>
</file>

<file path=ppt/ink/ink5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0,'14'34,"5"11</inkml:trace>
</inkml:ink>
</file>

<file path=ppt/ink/ink5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1,'-5'14,"0"0,1 1,1-1,0 1,0 0,2 0,0 0,1 0,0 0,1 0,1 0,0 0,1-1,1 1,0-1,1 1,1-1,-4-11,-1 0,1 0,0-1,0 1,0-1,0 1,1-1,-1 0,1 0,-1 0,1 0,0-1,0 1,0-1,0 1,0-1,0 0,0 0,0 0,0-1,0 1,1-1,-1 0,0 0,0 0,0 0,1 0,-1-1,0 1,0-1,0 0,0 0,0 0,0-1,0 1,0-1,0 1,0-1,-1 0,1 0,-1 0,1-1,-1 1,0 0,0-1,0 0,0 1,0-2,6-6,-1-1,0 1,0-1,-1-1,-1 1,1-1,-2 0,0 0,-1-1,1-3,-3 12,0 0,0 0,0-1,-1 1,0 0,1 0,-2 0,1 0,0-1,-1 1,0 0,0 0,0 0,0 0,-1 0,0 0,1 1,-1-1,-1 0,1 1,0-1,-1 1,0 0,0 0,0 0,0 0,0 1,-1-1,1 1,-1 0,1 0,-4-1,-17-3,1 6</inkml:trace>
</inkml:ink>
</file>

<file path=ppt/ink/ink5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0 374,'133'-234,"-133"233,0 0,1 0,-1 0,0 0,1 0,-1 0,0 1,1-1,-1 0,1 0,-1 1,1-1,0 0,-1 1,1-1,0 0,-1 1,1-1,0 1,0-1,-1 1,1 0,0-1,0 1,0 0,0-1,-1 1,1 0,0 0,0 0,0 0,0 0,0 0,0 0,0 0,0 0,-1 0,1 0,0 1,0-1,0 0,0 1,0-1,-1 1,1-1,0 1,0-1,0 1,28 41,-20-27,-6-10,0 1,0-1,0 0,1 0,0-1,0 1,0-1,0 0,1 0,0 0,0 0,0-1,0 0,0 0,1 0,-1-1,1 0,-1 0,1 0,0-1,0 0,0 0,0 0,0-1,0 0,0 0,0 0,0-1,5-1,-3 0,0 0,0-1,-1 0,0 0,1-1,-1 0,-1 0,1 0,0-1,-1 0,0-1,0 1,-1-1,0 0,0 0,0-1,-1 0,0 0,0 0,0 0,-1 0,0-1,-1 1,2-5,19-92,-17 85</inkml:trace>
</inkml:ink>
</file>

<file path=ppt/ink/ink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10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13,'-14'10,"-5"8,5 0,11-2,10-4,8-5,3-7,2-4,-2-6,-4-7,-9 0,-6-1,-7 1,-3 9,6 6,4 8,2 2</inkml:trace>
</inkml:ink>
</file>

<file path=ppt/ink/ink5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8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30,'-12'-23,"8"16,14 16,108 143,31-7,-67-75,-51-7,-27-53,0 0,1 0,-1 0,2-1,0 0,0 0,0 0,1-1,1 1,6 4,-1-7,-3-5</inkml:trace>
</inkml:ink>
</file>

<file path=ppt/ink/ink5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2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435 543,'-71'-67,"-39"-83,4 2,-29-16,126 155,6 5</inkml:trace>
</inkml:ink>
</file>

<file path=ppt/ink/ink5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0 857,'586'-479,"-519"422,-34 26,2 2,0 1,2 1,1 3,1 1,0 1,11-1,-49 22,1 0,-1 0,1 1,0-1,-1 1,1-1,-1 1,1-1,0 1,-1 0,1 0,0-1,0 1,-1 1,1-1,0 0,-1 0,1 1,0-1,-1 1,1-1,-1 1,1 0,0-1,-1 1,0 0,1 0,-1 0,1 0,-1 0,0 1,0-1,0 0,0 1,0-1,0 0,0 1,0-1,0 1,-1-1,1 1,-1 0,1-1,-1 1,0 0,1-1,-1 1,0 1,-2 11,0-1,0 0,-1 0,-1-1,0 1,-1-1,0 1,-1-2,0 1,-1-1,0 1,-5 3,-19 37,7-9,1-2,2 0,1 1,3 1,-2 9,17-50,1 1,-1 1,0-1,1 0,0 0,-1 0,1 1,0-1,1 1,-1-1,1 1,-1-1,1 1,0-1,1 1,-1-1,0 1,1-1,0 1,0-1,0 0,0 1,1-1,-1 0,1 0,0 0,-1 0,2 0,-1 0,0-1,0 1,1-1,0 1,-1-1,1 0,0 0,0 0,0 0,0-1,0 1,1-1,1 1,9-2,-1-1,0 0,1-1,-1-1,0 0,0 0,-1-1,1-1,-1 0,0-1,0 0,-1-1,1 0,9-9,2 1,444-324,-247 195,-96 67,-115 65,-35 8,9 3,-3-4,0-1,1-1,-1 0,2-1,-1-2,1 0,-8-6,-14-1,39 17,1-1,-1 1,0 0,0 0,1 0,-1 0,0-1,0 1,1 0,-1 1,0-1,0 0,1 0,-1 0,0 0,0 1,1-1,-1 0,0 0,1 1,-1-1,0 1,1-1,-1 1,0-1,1 1,-1-1,1 1,-1-1,1 1,-1 0,1-1,0 1,-1 0,1-1,0 1,-1 0,1 0,0-1,0 1,0 0,0 0,0-1,0 1,0 0,0 0,0-1,0 1,0 0,0 0,0-1,1 1,-1 0,0 0,9 46,3-1,1 0,2-1,11 21,12 38,-6 24,-20-119,-6-37,-3 14,30-99,-26 95</inkml:trace>
  <inkml:trace contextRef="#ctx0" brushRef="#br0" timeOffset="20842.432">1834 378,'5'0,"1"-5,0-6,4-1,0-4,-2-4,-2-3,3 2,0 1,-2-3,-2-1,-7 4,-2 9,-2 7</inkml:trace>
</inkml:ink>
</file>

<file path=ppt/ink/ink5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6:22.60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2147 1139,'-1'1,"-1"0,1 0,0 0,0 1,0-1,0 0,0 1,0-1,1 0,-1 1,0-1,1 1,-1-1,1 1,-1 0,1-1,0 1,0-1,0 1,0 0,0-1,0 1,0-1,0 1,1 0,-1-1,0 1,1-1,0 1,-1-1,1 2,1 5,2 22,-2 1,0 0,-2 0,-2 0,0 0,-5 11,-22 304,17-218,5 0,8 80,0-87,32 213,-10-160,8 189,-5 9,-26 606,0-472,-28-210,17-157,1-74,3 0,3 0,3 1,4 33,-1 21,-19 105,9-180,15-60,-1-3</inkml:trace>
  <inkml:trace contextRef="#ctx0" brushRef="#br0" timeOffset="6388.036">1809 4752,'310'29,"-109"-2,-115-28,109 13,-135-3,2-2,-1-3,1-2,35-5,12 1,766 2,-705-28,281 27,-310 13,-80-3,0-2,0-3,0-2,38-5,10 1,172 1,-258-3,-5-2</inkml:trace>
  <inkml:trace contextRef="#ctx0" brushRef="#br0" timeOffset="66802.805">2147 1590,'-1'0,"1"1,-1-1,0 0,0 0,1 1,-1-1,0 0,1 1,-1-1,1 0,-1 1,1-1,-1 1,1-1,-1 1,1 0,-1-1,1 1,-1-1,1 1,0 0,-1-1,1 1,0 0,0-1,0 1,-1 0,1 0,0-1,0 1,0 0,0-1,0 1,0 0,0 0,1-1,-1 1,0 0,0-1,0 1,1 0,-1-1,0 1,1 0,-1-1,1 1,-1-1,1 1,-1 0,1-1,-1 1,1-1,-1 0,1 1,11 4,0 0,0 0,0-2,0 1,1-2,-1 1,1-2,-1 0,1 0,0-1,0-1,12-1,120-26,-120 26,-1 2,1 1,-1 1,0 1,0 1,10 3,5 0,1-2,0-2,0-1,0-3,6-1,37 0,735 2,-648 28,195-27,-222 26,-71-26,-60-1</inkml:trace>
  <inkml:trace contextRef="#ctx0" brushRef="#br0" timeOffset="69618.303">4688 4836,'17'-121,"-10"76,-2-1,-2 0,-2 0,-4-37,0-11,3-668,29 592,-29-197,-29 197,2 2,-2-2,12-10,10 138,3 0,1 0,2-1,3-33,0-7,-2-284,-5 317,-1 32</inkml:trace>
  <inkml:trace contextRef="#ctx0" brushRef="#br0" timeOffset="72818.178">4942 4836,'33'-12,"-32"-14,18-132,-32 30,6 90,2-1,1 0,3 0,1 0,2-13,0-29,-18-43,9 84,2 0,2-1,2 0,1 1,3-2,-1-41,-2-369,-29 282,29-281,0 56,-27 225,14 42,-16-70,1 1,-11 49,36 139</inkml:trace>
  <inkml:trace contextRef="#ctx0" brushRef="#br0" timeOffset="75492.025">2119 1393,'397'0,"-227"27,-2-43,-110 9,-1 1,2 4,-1 1,3 4,42-1,1195-2,-1230 16,-56-4</inkml:trace>
  <inkml:trace contextRef="#ctx0" brushRef="#br0" timeOffset="77188.745">4602 1676,'5'0,"2"-5,-6-2,-2-4,-7 0,-6 1,-1 8,-2 4,1 1</inkml:trace>
  <inkml:trace contextRef="#ctx0" brushRef="#br0" timeOffset="84625.854">2599 1562,'1'-1,"0"-1,0 0,0 1,0-1,-1 0,1 0,-1 0,1 0,-1 0,0 0,0 0,0 0,0 0,0 0,0 1,0-1,-1 0,1 0,-1 0,1 0,-1 0,0 0,0 1,0-1,0 0,0 1,0-1,0 1,0-1,-1 1,1-1,-1 1,1 0,-1 0,1-1,-1 1,0 1,1-1,-1 0,0 0,0 0,0 1,0-1,0 1,1 0,-1 0,0-1,0 1,0 0,0 1,0-1,0 0,0 0,0 1,0-1,0 1,0 0,-168 58,63-25,177-33,108-28,-97 2,-109 18,-31 10,1 1,0 3,0 3,-26 9,62-14,-56 1,77-7,0 0,1 1,-1-1,1 0,-1 1,0-1,1 0,-1 0,1 0,0 1,-1-1,1 0,0 0,-1 0,1 0,0 0,0 0,0 0,0 0,0 0,0 0,0 0,0 1,0-1,1 0,-1 0,0 0,0 0,1 0,-1 0,1 0,-1 1,1-1,-1 0,1 0,-1 1,1-1,0 0,-1 1,1-1,0 0,0 1,-1-1,1 1,0 0,0-1,0 1,0-1,0 1,0 0,-1 0,1 0,0-1,0 1,0 0,0 0,0 0,0 1,0-1,0 0,0 0,22-12,1 1,0 1,1 1,0 1,1 1,-1 2,1 0,0 2,0 1,2 1,-262 3,359-13,57-24,-35 6,-138 27,1-1,0 1,0 1,-1-1,1 2,0-1,0 1,0 1,0 0,0 1,0-1,-10 0,1 0,-1 0,0 0,0-1,1 1,-1 0,0 0,0 0,0 0,0-1,0 1,0 0,0 0,0 0,0 0,0-1,-1 1,1 0,0 0,-1 0,1-1,0 1,-1 0,1 0,-1-1,1 1,-1 0,1-1,-1 1,0-1,1 1,-1-1,0 1,1-1,-1 1,0-1,0 1,1-1,-1 0,0 0,0 1,0-1,1 0,-2 0,-169 43,220-50,18-1,1 2,1 4,47 5,-12-2,35-1,-443 39,5 6,157-20,202-19,33-11,0-4,-1-4,9-7,19-1,295-53,-451 89,-166 24,-25-8,563-43,-84-24,-246 35,25-5,-36 14,-246 65,217-65,-161 33,196-41,-1 0,0 0,0 0,0 0,0 0,0 1,1-1,-1 0,0 0,0 0,0 0,0 1,0-1,0 0,0 0,0 0,0 0,0 1,0-1,0 0,0 0,0 0,0 0,0 1,0-1,0 0,0 0,0 0,0 1,0-1,0 0,0 0,0 0,0 0,24-1,743-126,-614 104,-147 16,-31 10,-348 89,361-82,44-8,62-6,-1-4,85-19,-59 8,-35 0,-223 41,-15 14,154-36,1 1,-1-1,0 0,0 0,1 1,-1-1,0 0,0 1,1-1,-1 0,0 1,0-1,0 0,0 1,0-1,1 0,-1 1,0-1,0 1,0-1,0 0,0 1,0-1,0 1,0-1,0 0,-1 1,1-1,0 0,0 1,0-1,0 1,0-1,-1 0,1 1,0-1,0 0,-1 0,1 1,0-1,-1 0,1 1,0-1,0 0,-1 0,1 0,-1 1,41 0,296-75,-163 37,-173 37,-1 0,1 0,0 0,0 0,-1 1,1-1,0 0,0 0,-1 1,1-1,0 0,0 0,0 1,0-1,0 0,-1 1,1-1,0 0,0 0,0 1,0-1,0 0,0 1,0-1,0 0,0 1,0-1,0 0,0 1,0-1,0 0,1 0,-1 1,0-1,0 0,0 1,0-1,0 0,1 0,-1 1,0-1,0 0,1 0,-1 0,0 1,0-1,1 0,-1 0,0 0,0 0,1 1,-1-1,0 0,1 0,-1 0,0 0,0 0,1 0,-1 0,0 0,1 0,-1 0,-23 17,-124 64,146-81,1 0,-1 0,1 0,-1 0,0 0,1 0,-1 0,1 0,-1 0,1 0,-1 0,1 1,-1-1,0 0,1 0,-1 0,1 1,-1-1,1 0,0 1,-1-1,1 1,-1-1,1 0,0 1,-1-1,1 1,0-1,-1 1,1-1,0 1,0-1,-1 1,1-1,0 1,0-1,0 1,0 0,0-1,0 1,0-1,0 1,0-1,0 1,0 0,0-1,0 1,0-1,1 1,-1-1,0 1,0-1,1 1,-1-1,0 1,1-1,-1 1,0-1,1 0,37 3,281-74,-319 71,18-5,-18 10,-257 120,251-119,22-3,28-3,-42 0,149-20,-130 21,-25 9,-31 14,-85 33,155-34,-19-13,-2 1</inkml:trace>
  <inkml:trace contextRef="#ctx0" brushRef="#br0" timeOffset="89744.771">4744 1703,'0'1,"-1"-1,1 0,-1 1,1-1,-1 0,1 1,-1-1,1 0,-1 1,1-1,-1 0,0 0,1 0,-1 0,1 0,-1 0,0 0,1 0,-1 0,0 0,1 0,-1 0,1 0,-1 0,0 0,1-1,-1 1,1 0,-1 0,1-1,-1 1,1 0,-1-1,1 1,-1-1,1 1,-1-1,1 1,0-1,-1 1,1-1,0 1,-1-1,1 1,0-1,0 1,0-1,-1 0,1 1,0-1,0 1,0-1,0 0,0 1,0-1,0 0,0 1,0-1,1 1,-1-1,0 0,0 1,0-1,1 0,-5 23,0-1,2 1,1-1,0 1,2 0,1 9,0 23,28 259,-19-252,2-91,-34-161,-1-49,18 213,4 20,-1 0,1 0,-2 0,1 0,-1 0,0 0,-1 0,1 1,-2-1,1 1,0 0,-4-4,7 10,0-1,-1 1,1-1,-1 1,1 0,-1-1,1 1,-1-1,1 1,-1 0,0-1,1 1,-1 0,1 0,-1-1,0 1,1 0,-1 0,0 0,1 0,-1 0,0 0,1 0,-1 0,0 0,1 0,-1 0,0 1,1-1,-1 0,1 0,-1 1,0-1,1 0,-1 1,1-1,-1 0,1 1,-1-1,1 1,-1-1,1 1,0-1,-1 1,1-1,0 1,-1 0,1-1,0 1,0-1,-1 1,1 0,0-1,0 1,0 0,0-1,0 1,0 0,0-1,0 1,0 0,-7 43,8-15,0-1,2 0,2 1,0-1,2-1,2 6,13 56,-4 0,-3-22,-3 2,-3 0,0 61,-11-27,13-247,24-122,-26 212,-35 251,25 533,12-668,4-93,0-143,-6 99,-3 1,-4-2,-3-29,1 98,0 1,0-1,-1 1,1-1,-1 1,-1-1,1 1,-1 0,0 0,-1 0,1 0,-1 0,-1 1,1-1,-1 1,-1-3,3 8,1 1,0-1,-1 0,1 1,0-1,0 1,0 0,-1-1,1 1,0 0,0 0,0 0,0 0,0-1,0 2,0-1,1 0,-1 0,0 0,0 0,1 0,-1 0,1 1,-1-1,1 0,0 1,-1-1,1 0,0 1,0-1,0 0,-1 2,-7 27,1-1,2 2,1-1,2 0,0 1,3 22,-5 74,-18 314,23-398,15-72,7-210,-21 219,7-48,-4 0,-3-1,-4-26,-6 65,8 30,0 1,0-1,0 0,0 1,0-1,0 0,0 1,0-1,0 0,0 1,0-1,0 0,0 1,-1-1,1 0,0 1,0-1,0 0,-1 0,1 1,0-1,0 0,-1 0,1 0,0 1,0-1,-1 0,1 0,0 0,-1 0,1 1,0-1,-1 0,1 0,0 0,-1 0,1 0,0 0,-1 0,1 0,0 0,-1 0,1 0,0 0,-1 0,1 0,0 0,-1-1,1 1,0 0,0 0,-1 0,1 0,0-1,-1 1,1 0,0 0,0-1,-1 1,-13 78,2 1,4 0,4 1,3-1,5 22,-3 26,21 2,-15-168,-8-185,-4 462,10 370,22-924,-14 246,-10 106,-20 369,-10-139,54-494,4-41,-31 269,1-1,-1 1,1 0,-1-1,0 1,1-1,-1 1,0-1,1 1,-1-1,0 1,1-1,-1 1,0-1,0 1,0-1,0 1,1-1,-1 0,0 1,0-1,0 1,0-1,0 1,0-1,-1 0,1 1,0-1,0 1,0-1,0 1,-1-1,1 1,0-1,0 1,-1-1,1 1,-1-1,1 1,0-1,-1 1,1 0,-1-1,1 1,-1 0,1-1,-1 1,1 0,-1 0,1-1,-1 1,1 0,-1 0,1 0,-1 0,0 0,1 0,-1 0,1 0,-1 0,0 0,1 0,-23 148,10-47,5 0,4 101,16-226,17-285,-24 260,-11 61,-10 157,-8 122,12-196,22-128,21-159,-56 375,-7 125,79-694,-5 162,-28 184,-60 215,45-164,1-6,5-41,7-41,-3-1,-4 0,-3 0,-4-18,1 15,-22-28,16 132,36 178,-28-70,15-343,8-103,-7-54,-29 302,-3 102,12 368,3-103,12-597,-4 220,-3 0,-3 1,-4-1,-10-67,-5 54,17 90,0 0,0 1,-1-1,1 0,0 1,0-1,0 0,-1 0,1 1,0-1,-1 0,1 0,0 0,0 1,-1-1,1 0,0 0,-1 0,1 0,0 0,-1 0,1 0,0 0,-1 0,1 0,-1 0,1 0,0 0,-1 0,1 0,0 0,-1 0,1 0,0 0,-1 0,1 0,0-1,-1 1,1 0,0 0,0 0,-1-1,1 1,0 0,0 0,-1-1,1 1,0 0,0-1,0 1,-1 0,1-1,0 1,0 0,0-1,0 1,0 0,0-1,0 1,0 0,0-1,0 1,0 0,0-1,0 1,0 0,0-1,0 1,0-1,-7 30,-6 373,-6 150,-6-287,28-236,-3-29,0-1,0 1,0 0,0-1,0 1,0 0,0-1,0 1,0 0,0 0,0-1,0 1,0 0,1-1,-1 1,0 0,0 0,0 0,1-1,-1 1,0 0,0 0,0-1,1 1,-1 0,0 0,1 0,-1 0,0 0,0 0,1-1,-1 1,0 0,1 0,-1 0,0 0,0 0,1 0,-1 0,0 0,1 0,-1 0,0 0,1 0,-1 1,0-1,0 0,1 0,-1 0,0 0,0 0,1 1,-1-1,0 0,0 0,1 1,12-65,-13 389,7-296,-7-30,0 1,0 0,0-1,0 1,0 0,0-1,1 1,-1 0,0-1,0 1,0 0,0-1,0 1,0 0,1 0,-1-1,0 1,0 0,0 0,1-1,-1 1,0 0,0 0,1-1,-1 1,0 0,0 0,1 0,-1 0,0 0,1-1,-1 1,0 0,1 0,-1 0,0 0,1 0,-1 0,0 0,1 0,-1 0,0 0,1 0,-1 0,0 0,1 1,-1-1,0 0,0 0,1 0,-1 0,0 0,1 1,-1-1,0 0,0 0,1 1,-1-1,0 0,8-65,-9 350,1-606,0 642,0-669,0 345,-1 2,0 0,1 0,0 0,-1-1,1 1,0 0,-1 0,1 0,0 0,0 0,0 0,0 0,0 0,0-1,0 1,1 0,-1 0,0 0,0 0,1 0,-1 0,1 0,-1 0,1 0,-1 0,1 0,0 0,0 0,-1 1,1-1,0 0,0 0,0 1,0-1,0 0,0 1,0-1,0 1,0-1,0 1,0 0,0 0,0-1,0 1,0 0,0 0,0 0,0 0,1 0,-1 0,0 0,2 3,0-1,-1 0,1 1,-1 0,0 0,1 0,-1 0,-1 0,1 0,0 0,-1 1,0-1,1 0,-2 1,1-1,0 1,0-1,-1 1,0 0,0-1,0 1,0 1,5 26,-5-31,0 0,0-1,1 1,-1 0,0 0,1-1,-1 1,0 0,1 0,-1-1,0 1,1 0,-1 0,0 0,1 0,-1 0,1 0,-1 0,0 0,1-1,-1 1,1 0,-1 1,0-1,1 0,-1 0,1 0,-1 0,0 0,1 0,-1 0,0 1,1-1,-1 0,0 0,1 0,-1 1,0-1,1 0,-1 0,0 1,0-1,1 0,-1 1,0-1,0 0,1 1,4-42,25-250,-30 278,-1 48,1 198,3-213,3-22,5-33,-30-117,18 120,0 21,1 36,1 381,-1-421,0-3</inkml:trace>
  <inkml:trace contextRef="#ctx0" brushRef="#br0" timeOffset="105898.888">4885 5174,'0'482,"-26"-338,5-53,16-72</inkml:trace>
  <inkml:trace contextRef="#ctx0" brushRef="#br0" timeOffset="106895.083">1696 5654,'468'-27,"-29"55,906-29,-930 0,-212-25,118 25,-152-27,57 0,-96 2,-119 28,-5 3</inkml:trace>
  <inkml:trace contextRef="#ctx0" brushRef="#br0" timeOffset="107201.265">5252 5260,'-38'28,"-37"25,-11 7,0-1,10-6,8-7,11-12,11-6,2-4,5-1,4-4,4 0,1 0,2-2,0 1,1-4,-1-3,6-4</inkml:trace>
  <inkml:trace contextRef="#ctx0" brushRef="#br0" timeOffset="108013.826">2570 5429,'-409'270,"274"-186,78-51,2 2,2 3,1 2,1 4,37-30,3 0</inkml:trace>
  <inkml:trace contextRef="#ctx0" brushRef="#br0" timeOffset="112679.567">5422 4864,'55'-2,"258"3,-116-29,57 28,-84-27,15 26,-179 6,-10 2</inkml:trace>
  <inkml:trace contextRef="#ctx0" brushRef="#br0" timeOffset="115749.527">2147 1309,'-1'-226,"-23"108,-9-105,34-87,-17 275,11 40</inkml:trace>
  <inkml:trace contextRef="#ctx0" brushRef="#br0" timeOffset="118533.813">3107 6106,'3'-11,"0"0,0 0,1 0,1 0,0 0,0 1,1 0,1 0,-1 0,2 1,-1 0,1 0,0 1,1 0,0 1,0 0,1 0,0 1,0 0,1 1,-1 0,1 0,0 1,8-1,83-18,-99 23,-1 0,1 0,0 1,0-1,0 0,0 1,-1 0,1 0,0-1,0 2,-1-1,1 0,-1 0,1 1,-1 0,0-1,1 1,-1 0,0 0,0 0,0 0,-1 0,1 1,0-1,-1 1,0-1,1 1,-1-1,0 1,0 0,0 0,-1-1,1 4,-1 7,0 0,-1 0,-1 0,0-1,0 1,-2 0,1-1,-2 1,1-1,-2 0,0-1,0 1,-1-1,0-1,-1 1,0-1,-1 0,0-1,0 0,-1-1,-4 3,13-11,0 1,0-1,0 1,0-1,0 1,0 0,-1 0,1-1,0 1,0 0,1 0,-1 0,0 0,0 0,0 0,1 0,-1 0,0 0,1 0,-1 1,1-1,-1 0,1 0,0 1,0-1,-1 0,1 0,0 1,0-1,0 0,0 0,0 1,1-1,-1 0,0 1,1-1,-1 0,1 0,-1 0,1 1,-1-1,1 0,0 0,0 0,-1 0,1 0,1 0,155 49,-55-5,-99-43,-1 0,1-1,-1 1,0 0,0 0,0 0,0 0,0 1,0-1,-1 0,1 1,-1-1,0 1,0 0,0-1,0 1,0 0,0 0,-1-1,1 1,-1 0,0 0,0 0,0 0,0 0,0-1,-1 1,1 0,-1 0,0 0,0-1,0 1,0 0,0-1,0 1,-3 2,-7 9,-1 0,-1 0,0-1,0-1,-2 0,1-1,-2-1,1 0,-1-1,-1-1,-4 2,-27 9,36-15</inkml:trace>
  <inkml:trace contextRef="#ctx0" brushRef="#br0" timeOffset="119116.725">3728 6642,'68'-101,"-48"68,1 0,2 2,2 1,18-19,-42 48,0 0,0 0,0-1,0 1,1 0,-1 0,0 0,0 0,1 0,-1 1,0-1,1 0,-1 0,1 1,-1-1,1 1,0 0,-1-1,1 1,-1 0,1 0,-1 0,1 0,0 0,-1 0,1 0,-1 1,1-1,0 1,-1-1,1 1,-1-1,0 1,1 0,-1 0,0 0,1 0,-1 0,0 0,0 0,0 0,0 0,0 1,0-1,0 0,0 1,0-1,0 0,-1 1,1-1,8 16,-8-13,0 1,1-1,-1 0,1 0,0 1,0-1,1-1,-1 1,1 0,0-1,0 1,0-1,0 0,1 0,0 0,-1 0,1-1,0 1,0-1,0 0,0-1,1 1,-1 0,0-1,1 0,-1 0,1-1,-1 1,1-1,-1 0,1 0,1-1,144-67,-148 67,1 1,-1-1,0 1,0-1,0 1,1 0,-1-1,0 1,0 1,0-1,1 0,-1 0,0 1,0-1,0 1,0 0,1 0,-1 0,0 0,-1 0,1 0,0 0,0 1,0-1,-1 0,1 1,-1 0,1-1,-1 1,1 0,-1 0,0 0,0 0,0 0,0 0,19 83,-15-52,0-10,1-3</inkml:trace>
  <inkml:trace contextRef="#ctx0" brushRef="#br0" timeOffset="120916.397">2119 1647,'-179'-17,"144"11,-1 1,1 2,0 2,-1 1,-32 4,-75 23,-336-26,254 0,109 24,74-17,31-1</inkml:trace>
  <inkml:trace contextRef="#ctx0" brushRef="#br0" timeOffset="122352.602">2317 4780,'-7'4,"-1"0,1-1,0 1,-1-1,0-1,0 0,0 0,0 0,0-1,0 0,0 0,0-1,0 0,-6-1,-1 1,-243 0,115 27,-251-25,252 24,-25-25,142-1</inkml:trace>
  <inkml:trace contextRef="#ctx0" brushRef="#br0" timeOffset="124124.134">1159 1336,'0'-14,"0"22,0 25,1 225,24-95,4 63,1 51,-2-12,1-1,-1-22,2-42,-20-60,-2-86,-2-1,-3 1,-3 53,0-92,14 101,-10-97,0-1,-2 1,0 0,-1-1,-1 1,0 0,-4 16,1-20,-2 5,1 2,0-1,2 0,0 1,2-1,0 1,1-1,4 19,15 158,6-12,-26 46,-29-28,30 157,-1-361</inkml:trace>
  <inkml:trace contextRef="#ctx0" brushRef="#br0" timeOffset="124539.037">1639 4328,'-190'314,"-90"54,165-162,107-190,6-19</inkml:trace>
  <inkml:trace contextRef="#ctx0" brushRef="#br0" timeOffset="125470.526">1358 1252,'-62'76,"-132"234,37-47,132-228,2 1,2 0,1 2,-12 34,28-61</inkml:trace>
  <inkml:trace contextRef="#ctx0" brushRef="#br0" timeOffset="126717.975">58 2578,'-38'179,"32"-156,2-1,0 2,1-1,1 0,1 1,2-1,0 5,0-24,-1 0,1 0,0 1,0-1,0 0,1 0,-1 0,1 0,0 0,0-1,0 1,1-1,-1 1,1-1,0 0,0 0,0 0,1 0,-1 0,0-1,1 0,0 1,0-1,-1-1,1 1,0 0,0-1,1 0,-1 0,0 0,0-1,0 1,1-1,1 0,10 0,1 0,-1-1,1-1,-1-1,0 0,0-1,0 0,7-4,-18 7,0-1,-1 1,1-1,0 0,0-1,-1 1,0-1,1 0,-1 0,0 0,0-1,-1 1,1-1,-1 0,3-3,-4-3</inkml:trace>
  <inkml:trace contextRef="#ctx0" brushRef="#br0" timeOffset="127073.515">370 2494,'-12'63,"3"0,3 1,3 0,3 26,-1-58,3 329,-27-204,23-145</inkml:trace>
  <inkml:trace contextRef="#ctx0" brushRef="#br0" timeOffset="127771.554">482 3397,'18'-55,"3"2,2 0,2 1,3 1,9-10,-11 17,44-48,-68 92,-1 0,1 0,-1 0,1 0,-1 0,1 0,-1 1,1-1,-1 0,1 1,-1-1,1 1,-1 0,0-1,1 1,-1 0,0 0,0 0,0 0,1 0,-1 0,0 0,0 0,0 0,-1 1,1-1,0 0,0 1,-1-1,1 0,-1 1,1-1,-1 1,1-1,-1 1,0-1,0 1,0-1,0 1,0-1,0 1,0-1,-1 1,1-1,0 1,-1-1,1 1,-2 0,3 7,20 109,-21-117,0 1,0 0,0 0,0 0,0 0,0-1,0 1,0 0,1 0,-1 0,1-1,-1 1,1 0,0 0,0-1,-1 1,1-1,0 1,1-1,-1 1,0-1,0 0,1 1,-1-1,0 0,1 0,0 0,-1 0,1 0,-1 0,1-1,0 1,0 0,-1-1,1 1,0-1,0 0,0 0,-1 0,1 0,0 0,0 0,0 0,0 0,-1-1,1 1,0-1,0 1,-1-1,1 0,0 0,-1 1,1-2,151-173,-153 174,1 0,-1 0,1 0,0 1,-1-1,1 0,-1 0,1 1,0-1,0 0,-1 1,1-1,0 1,0-1,0 1,0-1,0 1,0-1,0 1,0 0,0 0,0-1,0 1,0 0,0 0,0 0,0 0,0 0,0 0,0 1,0-1,0 0,0 0,-1 1,1-1,0 1,0-1,0 1,0-1,0 1,0-1,-1 1,1 0,0-1,-1 1,1 0,0 0,-1 0,1-1,-1 1,1 0,-1 0,1 0,-1 0,0 0,0 0,1 0,-1 0,0 0,0 0,0 0,0 0,0 0,0 0,0 0,0 0,-1 0,11 203,3-119,-11-61</inkml:trace>
  <inkml:trace contextRef="#ctx0" brushRef="#br0" timeOffset="137287.503">2457 433,'4'5,"-1"0,0 0,0 1,0-1,-1 1,1 0,-2 0,1 0,-1 0,1 0,-2 0,1 0,-1 0,0 3,7 35,-7-37,1 0,0 0,1 0,0 0,0-1,0 1,1-1,0 1,0-1,0 0,1 0,0 0,0-1,1 1,-1-1,1 0,1 0,-1-1,0 0,1 0,0 0,0 0,0-1,1 0,4 2,-5-7,0 0,0-1,-1 1,1-1,-1 0,0-1,0 1,0-1,0 0,-1 0,1 0,-1-1,0 0,0 0,-1 0,0 0,0 0,0-1,0 1,0-2,13-20,110-181,-126 207,1 0,-1 0,1-1,0 1,-1 0,1 0,0 0,0 0,0 0,-1 0,1 0,0 0,0 0,1 0,-1 0,0 1,0-1,0 0,0 1,1-1,-1 1,0-1,1 1,-1 0,0 0,1-1,-1 1,0 0,1 0,-1 0,0 0,1 1,-1-1,0 0,1 1,-1-1,0 0,1 1,-1 0,0-1,0 1,0 0,0-1,0 1,0 0,0 0,0 0,0 0,0 0,0 0,0 1,15 22,-1 0,-1 1,-1 1,-1 0,-1 1,1 9,1 0,-5-10,-1 0,-1 1,-1 0,-2 0,0 1,-2-1,-1 0,-1 1,-3 11,3-28,0 0,-1 0,0-1,0 1,-1-1,0 0,-1 0,0 0,-1 0,0-1,-1 0,1 0,-2 0,1-1,-1 1,-1-2,1 1,-1-1,-1 0,1-1,-1 0,0 0,-1-1,-1 1,8-6,1 0,-1 0,0-1,1 1,-1-1,1 1,0-1,-1 0,1 0,0 0,-1 0,1-1,0 1,0-1,0 1,0-1,0 1,0-1,1 0,-1 0,0 0,1 0,0 0,-1-1,1 1,0 0,0-1,0 1,1-1,-1 1,0 0,1-1,0 0,-1 1,1-1,0 1,0-1,1 1,-1-1,0 1,1-1,0 1,0-1,-1 1,1 0,1-1,-1 1,0 0,0 0,1 0,1-2,7-16,0 2,2-1,0 1,1 1,1 0,0 1,1 1,1 0,0 1,8-4,-5 1,-1 3,1 0,0 0,1 2,1 1,0 0,1 2,-1 0,10-1,-12 4</inkml:trace>
  <inkml:trace contextRef="#ctx0" brushRef="#br0" timeOffset="143645.31">1555 913,'1'7,"1"1,0-1,0 0,0 1,1-1,0 0,0-1,1 1,0 0,0-1,1 0,0 0,1 0,9 16,86 111,7-9,-56-55,-43-54</inkml:trace>
  <inkml:trace contextRef="#ctx0" brushRef="#br0" timeOffset="144076.965">2147 1619,'183'175,"-170"-156,2 0,1-1,0-1,1 0,0-1,2-1,12 8,-14-13</inkml:trace>
  <inkml:trace contextRef="#ctx0" brushRef="#br0" timeOffset="144493.714">2910 2607,'14'14,"10"10,5 1,-2 0,0-3,-6-1,-1-5,-4 1,0 2,-3 2,2 3,-3 2,-2 1,1-4,-1-5</inkml:trace>
  <inkml:trace contextRef="#ctx0" brushRef="#br0" timeOffset="144905.805">3417 3341,'208'281,"-83"-131,-112-136,-2-1</inkml:trace>
  <inkml:trace contextRef="#ctx0" brushRef="#br0" timeOffset="145295.101">4010 4046,'198'212,"-77"-60,-44-71,-55-64</inkml:trace>
  <inkml:trace contextRef="#ctx0" brushRef="#br0" timeOffset="145691.726">4856 4893,'367'423,"-213"-257,-68-82,-69-71</inkml:trace>
  <inkml:trace contextRef="#ctx0" brushRef="#br0" timeOffset="146077.952">5929 6106,'282'330,"-122"-101,-144-210</inkml:trace>
  <inkml:trace contextRef="#ctx0" brushRef="#br0" timeOffset="179623.108">1245 546,'-23'-39,"-114"-178,-10 10,143 200,0-1,-1 1,0 0,0 1,-1-1,1 1,-1 0,-1 0,1 1,-1 0,-6-4,3 6</inkml:trace>
  <inkml:trace contextRef="#ctx0" brushRef="#br1" timeOffset="206148.156">5506 4102,'-46'204,"-68"187,97-348,14-35,11-30,86-212,30-69,-74 169,-50 133,0 1,0-1,0 0,1 0,-1 1,0-1,1 0,-1 0,1 1,-1-1,1 0,-1 1,1-1,-1 1,1-1,0 1,-1-1,1 1,0-1,-1 1,1 0,0-1,-1 1,1 0,0-1,0 1,0 0,-1 0,1 0,0 0,0 0,0 0,-1 0,1 0,0 0,0 0,0 0,-1 1,1-1,0 0,0 0,-1 1,1-1,0 1,-1-1,1 1,0-1,-1 1,1-1,0 1,-1-1,1 1,-1 0,1-1,-1 1,29 47,-24-38,52 109,39 125,-29-74,-73-167,-4-10</inkml:trace>
  <inkml:trace contextRef="#ctx0" brushRef="#br1" timeOffset="206480.349">5393 4553,'57'-14,"25"-5,2 1,-8 3,-16 0,-15 2,-10 3,-5 4,-9 2</inkml:trace>
  <inkml:trace contextRef="#ctx0" brushRef="#br1" timeOffset="207430.312">5195 969,'17'73,"61"224,-14-84,-59-212,-9-12</inkml:trace>
  <inkml:trace contextRef="#ctx0" brushRef="#br1" timeOffset="207896.161">5026 1026,'29'-27,"1"1,1 2,2 1,0 1,1 2,1 2,1 1,6 0,-39 15,1 0,-1 1,1 0,0 0,-1 0,1 0,0 1,0-1,0 1,-1 0,1 0,0 0,0 1,0 0,-1-1,1 1,0 0,-1 1,1-1,0 1,-1-1,0 1,1 0,-1 0,0 1,0-1,0 1,-1-1,1 1,0 0,-1 0,0 0,0 0,0 1,0-1,0 1,-1-1,1 1,-1-1,0 1,0 0,-1 0,1 1,-1 12,0 0,-2 0,0-1,0 1,-2 0,0-1,-1 0,-1 0,0 0,-6 10,4-6,-2 1,8-20,0 1,0-1,1 1,-1 0,1 0,0 0,-1 0,1 0,0 0,0 0,0 1,0-1,1 0,-1 1,1-1,-1 0,1 1,0-1,0 0,0 1,0-1,0 1,0-1,1 0,-1 1,1-1,0 0,-1 0,1 1,0-1,1 0,-1 0,0 0,1 0,-1 0,1 0,-1-1,1 1,0 0,0-1,0 1,122 6,-26-7,-93-1,0 1,1 0,-1 0,0 0,0 1,0 0,0-1,0 2,0-1,-1 1,1-1,-1 2,1-1,-1 0,0 1,0-1,-1 1,1 0,-1 1,0-1,0 0,0 1,0 0,-1-1,0 1,0 0,0 0,-1 1,0-1,0 0,0 0,0 1,-1-1,0 0,0 1,0-1,-4 12,0 0,0 0,-2 0,0-1,0 0,-2 0,0 0,-1-1,0 0,-2-1,1 0,-2-1,0 0,0-1,-1 0,0-1,-1-1,-9 6,17-12,0 0,-1 1,1-2,-1 1,0-1,0 0,0 0,0-1,-1 0,1-1,0 1,-1-1,1-1,-1 1,0-1,1-1,-1 1,1-1,-1-1,1 1,-1-1,1-1,0 1,0-1,0 0,-1-2,-5-7</inkml:trace>
  <inkml:trace contextRef="#ctx0" brushRef="#br1" timeOffset="214479.106">1696 1816,'-3'-2,"0"-1,1 1,-1 0,0 0,-1 0,1 0,0 1,0-1,-1 1,1-1,-1 1,1 1,-1-1,1 0,-1 1,0 0,1-1,-1 2,0-1,1 0,-1 1,0-1,1 1,-1 0,1 0,-1 1,1-1,-2 2,-82 60,79-52,1-1,0 1,0 1,1-1,0 1,1 0,0 0,1 1,1-1,0 1,1 0,0 0,0 0,2 0,0 0,0 0,1 0,1 0,0 0,0 0,2-1,0 1,0-1,1 0,0 0,1 0,1-1,-1 0,2 0,0 0,0-1,1-1,0 1,0-1,1-1,1 0,-1 0,9 4,-11-7,-1-1,1 0,-1 0,1-1,0 0,0 0,1-1,-1 0,0 0,1-1,-1 0,1 0,0-1,-1 0,1-1,-1 0,1 0,4-2,1-1,0-1,-1 0,0-1,0 0,0-1,-1-1,0 0,-1 0,1-1,-2-1,1 0,-1 0,-1-1,1-1,6-5,-2 3</inkml:trace>
</inkml:ink>
</file>

<file path=ppt/ink/ink5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1,'10'33,"7"12,2-3</inkml:trace>
</inkml:ink>
</file>

<file path=ppt/ink/ink5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2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277 0,'-19'3,"0"0,1 0,-1 2,1 1,0 0,1 1,-1 1,1 0,1 1,0 1,0 1,1 1,-8 7,20-17,0 1,1 0,0 0,-1 0,1 0,1 0,-1 0,0 1,1-1,-1 1,1-1,0 1,0-1,1 1,-1 0,1-1,-1 1,1 0,1-1,-1 1,0 0,1 0,0-1,0 1,0-1,0 1,0-1,1 1,-1-1,1 0,0 0,0 0,0 0,1 0,2 3,5 3,1 0,0-1,1 0,-1-1,1 0,1-1,0 0,0-1,0 0,0-1,0-1,1 0,0 0,0-2,0 0,-1 0,1-1,0-1,0-1,11-2,55-30,-66 24</inkml:trace>
</inkml:ink>
</file>

<file path=ppt/ink/ink5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0,'1'404,"27"-125,-27-208,-1-70,0 0,1-1,-1 1,1 0,-1-1,1 1,-1-1,1 1,-1-1,1 1,-1-1,1 1,0-1,-1 1,1-1,0 0,0 1,-1-1,1 0,0 0,0 0,-1 0,1 1,0-1,0 0,-1 0,1 0,0 0,0-1,-1 1,1 0,0 0,0 0,-1-1,1 1,0 0,0-1,-1 1,1 0,-1-1,1 1,0-1,-1 1,1-1,-1 0,1 1,-1-1,1 1,-1-1,1 0,16-12</inkml:trace>
</inkml:ink>
</file>

<file path=ppt/ink/ink5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1,'5'33,"1"17,5-1,0-9</inkml:trace>
</inkml:ink>
</file>

<file path=ppt/ink/ink5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10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24,'7'18,"-2"1,0 0,-1 0,-1 0,0 0,-2 1,0-1,-2 8,2-12,0 18,0-6,0-1,-2 1,0 0,-2-1,-1 1,-2 0,-8 31,12-53,1-7</inkml:trace>
  <inkml:trace contextRef="#ctx0" brushRef="#br0" timeOffset="1">1 53,'13'-8,"0"1,1 0,-1 1,2 1,-1 0,1 1,-1 1,1 0,0 1,0 0,0 1,1 1,-1 1,0 0,11 3,-22-2,-1 0,0 1,0 0,1 0,-2 0,1 0,0 0,-1 1,1-1,-1 1,0-1,0 1,0 0,-1 0,0 0,1 0,-1 0,-1 0,1 0,0 1,-1-1,0 0,0 0,0 0,-1 1,0-1,1 0,-1 0,-1 0,1 0,0 0,-1 0,0 0,0-1,0 1,-1 0,-8 48,11-46,1 0,-1 0,1 0,1-1,-1 1,1 0,0-1,0 1,1-1,0 0,0 0,0 0,0 0,1 0,-1-1,1 1,1-1,0 1,37 54,-41-55,0 1,0-1,-1 0,1 0,-1 1,0-1,0 0,0 1,-1-1,1 0,-1 1,0-1,0 0,-1 0,1 0,-1 0,0 0,0 0,-1 0,1-1,-1 1,1-1,-1 0,0 0,0 0,-1 0,-3 5,-1-1,-1 0,0 0,1-1,-2 0,1-1,-1 0,0-1,0 0,-1 0,2-1,1 0,-1-1,0-1,0 1,0-2,-1 1,1-1,0-1,0 1,0-1,0-1,0 0,0 0,0-1,1 0,-2-1,-8-9</inkml:trace>
</inkml:ink>
</file>

<file path=ppt/ink/ink5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6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1,'-5'1,"-14"3,0 1,1 1,-1 0,1 1,0 1,1 1,0 0,0 2,1 0,1 0,-8 8,21-17,0 0,0 0,1 1,-1-1,1 0,-1 1,1-1,0 1,0-1,0 1,0 0,0-1,0 1,1 0,-1 0,1-1,0 1,0 0,0 0,0 0,1-1,-1 1,1 0,0 0,-1-1,1 1,0 0,1 0,53 64,-1-2,-53-58,0 0,0 0,-1 0,0 0,0 0,-1 0,0 0,0-1,-1 1,0 0,0 0,0-1,-1 1,0-1,0 0,-1 0,1 0,-2 0,1-1,0 1,-1-1,0 0,0 0,-1-1,1 0,-1 0,0 0,0-1,0 1,0-1,-1-1,-1 1,-37 4,28-11</inkml:trace>
  <inkml:trace contextRef="#ctx0" brushRef="#br0" timeOffset="341.45">352 397,'32'-4,"-1"-1,1-1,-1-2,0-1,-1-1,0-2,-1-1,0-1,12-10,-37 22,0 0,0 0,-1-1,0 0,1 1,-1-1,0-1,0 1,0 0,-1-1,1 1,-1-1,0 0,0 0,0 0,0 0,-1 0,0 0,0-1,0 1,0 0,-1-1,1 1,-1 0,0-1,-1 1,1 0,-1-1,1 1,-1 0,-1-1,1 1,-1 0,1 0,-1 0,0 0,-1 1,1-1,-1 0,1 1,-1 0,0 0,0-1,-2 1,1-1,0 1,0-1,0 1,-1 1,1-1,-1 0,0 1,1 0,-1 0,0 1,0-1,0 1,-1 0,1 1,0-1,0 1,0 0,-1 0,1 1,0-1,0 1,0 0,0 1,0-1,0 1,0 0,0 0,0 1,1-1,-1 1,0 1,-11 7,0 0,1 2,0 0,1 1,1 0,0 1,-8 13,13-19,1 1,0 1,1-1,1 1,-1 0,2 1,0-1,0 1,1 0,0 0,1 0,0 0,1 0,1 0,0 1,0-1,1 0,1 0,0 0,1 0,0 0,1 0,0-1,1 1,0-1,0 0,2-1,1 3,12 7,1-1,1-1,1-1,0-1,1-1,1-1,0-1,1-1,1-2,-1 0,2-2,-1-1,1-1,0-1,0-2,1 0,6-2,-9-1</inkml:trace>
</inkml:ink>
</file>

<file path=ppt/ink/ink5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4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0,'-7'57,"2"0,2 0,3 0,2 0,4 12,2 112,-9 19,-16-165,12-41</inkml:trace>
  <inkml:trace contextRef="#ctx0" brushRef="#br0" timeOffset="300.075">277 339,'-59'48,"35"-30,1 1,1 0,0 2,2 1,0 0,-7 12,25-31,1-1,-1 1,0 0,1 0,-1-1,1 1,0 0,0 0,0 0,0 0,0 0,1 0,0 1,-1-1,1 0,0 0,0 0,1 0,-1 1,1-1,0 0,-1 0,1 0,1 0,-1 0,0-1,1 1,-1 0,1 0,0-1,0 1,0-1,0 0,0 1,1-1,-1 0,2 1,122 103,-60-61,-50-36</inkml:trace>
  <inkml:trace contextRef="#ctx0" brushRef="#br0" timeOffset="1334.775">475 367,'-1'14,"1"0,0-1,1 1,0 0,2-1,-1 1,2-1,0 1,0-1,1-1,1 1,0-1,1 0,0 0,0 0,2-1,-1-1,8 7,-13-14,0-1,1 1,0-1,-1 0,1 0,0 0,0-1,0 0,0 1,0-1,0-1,1 1,-1 0,0-1,0 0,0 0,1 0,-1-1,0 0,0 1,0-1,0-1,0 1,0 0,0-1,0 0,1-1,86-76,-90 77,0-1,0 1,1 0,-1 0,1 0,-1 0,1 0,0 0,0 0,0 0,0 0,0 1,0-1,0 1,1 0,-1 0,0-1,1 2,-1-1,1 0,-1 0,1 1,-1-1,1 1,0 0,-1 0,1 0,-1 0,1 0,0 1,-1-1,1 1,-1-1,1 1,-1 0,1 0,-1 0,0 1,1-1,0 1,14 38,14 25,-30-64,0 1,0-1,0 0,1 0,-1 1,0-1,1 0,-1 0,1-1,-1 1,1 0,0 0,-1-1,1 1,0-1,-1 1,1-1,0 0,0 0,-1 0,1 0,0 0,0 0,-1 0,1-1,0 1,0-1,-1 1,1-1,0 1,-1-1,1 0,-1 0,1 0,0-1,14-10,-2-1,1-1,-2 0,0-1,-1 0,0-1,-1 0,-1-1,-1-1,4-9,-1 3</inkml:trace>
</inkml:ink>
</file>

<file path=ppt/ink/ink5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60,'-4'15,"0"1,1 0,0 0,2 1,0-1,1 0,0 1,1-1,-1-12,1 0,-1 0,1 0,0 0,0-1,0 1,0 0,1-1,-1 1,1-1,0 1,0-1,0 0,1 0,-1 0,1 0,0 0,0-1,0 1,0-1,0 1,0-1,0 0,1-1,-1 1,1 0,0-1,-1 0,1 0,0 0,0 0,0-1,0 0,-1 1,4-2,1 1,0-1,0 0,0-1,0 1,0-2,-1 1,1-1,-1 0,1-1,-1 0,0 0,-1 0,1-1,-1 0,0 0,0-1,0 0,-1 0,0 0,0-1,-1 1,1-1,-1 0,-1 0,0-1,0 1,0-1,-1 0,0 0,0 1,-1-1,0 0,0 0,-1-1,0 1,-1 0,0 0,0 0,0 0,-1 1,-1-1,0-2,1 6,-1 1,0 0,1 0,-1 0,0 0,0 0,-1 1,1-1,-1 1,1 0,-1 0,0 0,1 1,-1-1,0 1,0 0,0 0,0 1,0-1,0 1,-1-1,1 1,0 1,0-1,0 0,0 1,0 0,0 0,0 0,0 1,0-1,1 1,-1 0,-1 1,-20 10</inkml:trace>
  <inkml:trace contextRef="#ctx0" brushRef="#br0" timeOffset="304.537">638 60,'-18'4,"-1"1,1 1,0 1,1 1,0 0,0 1,1 1,0 0,1 2,0-1,0 2,2 0,-1 1,2 0,0 1,-8 12,19-25,0 0,0 0,0 0,0 0,0 0,1 0,-1 1,0-1,1 0,0 0,0 1,-1-1,1 0,0 0,1 1,-1-1,0 0,1 0,-1 1,1-1,0 0,0 0,0 0,0 0,0 0,0 0,0 0,1 0,-1-1,1 1,-1 0,1-1,0 1,-1-1,1 0,0 0,0 1,0-1,0 0,0 0,2 0,92 19,53-34,-124 8</inkml:trace>
</inkml:ink>
</file>

<file path=ppt/ink/ink5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81,'-5'9,"0"0,1 0,0 0,0 1,1 0,1 0,-1 0,2 0,-1 0,1 0,1 1,0-1,1 0,-1 0,2 0,0 0,0 1,1-2,0 3,-2-10,1 0,-1 0,0-1,1 1,-1 0,1-1,0 1,0-1,-1 0,1 0,0 1,0-1,0 0,0-1,0 1,0 0,0 0,1-1,-1 0,0 1,0-1,0 0,1 0,-1 0,0 0,0 0,0-1,1 1,-1-1,0 1,0-1,0 0,0 0,0 0,0 0,0 0,0 0,0-1,0 0,61-67,-58 56,0 0,-1 0,0-1,-1 1,-1-1,0 0,-1 0,-1 0,0 0,-1 0,-1-7,2 19,0 1,1-1,-1 0,0 0,-1 1,1-1,0 0,0 1,-1-1,1 0,-1 1,0-1,1 1,-1-1,0 1,0-1,0 1,0-1,0 1,0 0,0-1,-1 1,1 0,0 0,-1 0,1 0,-1 0,1 0,-1 1,1-1,-1 0,1 1,-1-1,0 1,1 0,-1-1,0 1,0 0,1 0,-1 0,0 0,1 1,-1-1,0 0,1 1,-1-1,0 1,1-1,-1 1,1 0,-1 0,0 0,-10 9</inkml:trace>
  <inkml:trace contextRef="#ctx0" brushRef="#br0" timeOffset="318.895">372 249,'7'-17,"69"-119,-74 135,-1 0,1 0,0 1,0-1,-1 1,1-1,0 1,0-1,0 1,-1 0,1 0,0 0,0 0,0 0,0 0,0 1,-1-1,1 1,0-1,0 1,-1 0,1-1,0 1,-1 0,1 0,-1 0,1 0,-1 1,1-1,-1 0,0 1,0-1,0 1,0-1,0 1,0-1,0 1,0 0,0-1,-1 1,1 0,-1 0,1-1,-1 1,0 0,0 0,0 0,0 0,10 15,-6-11,1 0,-1 0,1-1,0 0,1 0,-1 0,1-1,0 0,0 0,0-1,1 1,-1-1,1 0,0-1,0 0,0 0,0-1,0 1,0-1,0-1,0 1,1-2,-1 1,0-1,0 1,0-2,0 1,0-1,0 0,0-1,0 0,-1 0,0 0,1-1,-1 0,0 0,-1 0,1-1,-1 0,0 0,4-5,2-4,-1 0,0 0,-1-1,-1 0,0-1,-1 0,0 0,-1-2,1-7</inkml:trace>
</inkml:ink>
</file>

<file path=ppt/ink/ink5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9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52 653,'-7'13,"0"-1,0 1,1 1,1-1,1 1,0 0,0 0,1 0,1 0,1 1,0-1,0 0,2 1,0-1,0 1,3 6,-3-18,0 0,0 0,1 0,-1-1,1 1,-1 0,1-1,0 1,0-1,0 0,1 0,-1 0,0 0,1 0,0 0,-1-1,1 1,0-1,0 1,0-1,-1 0,1-1,0 1,1 0,-1-1,0 1,0-1,0 0,0 0,0 0,0-1,0 1,0-1,0 0,0 1,0-1,0-1,0 1,104-62,-103 58,1 0,-1-1,0 0,0 1,0-1,-1-1,0 1,-1 0,1-1,-1 1,0-1,-1 0,1 0,-2 0,1 0,-1 0,0 1,0-1,0 0,-1 0,0 0,-1 0,0 0,0 1,0-1,-1 1,0-1,0 1,0 0,-2-1,-1 4,0-1,0 2,0-1,0 1,-1 0,1 0,-1 1,1 0,-1 0,0 0,1 1,-1 0,0 1,1-1,-1 1,0 0,1 1,-1 0,1 0,0 0,0 1,0-1,0 2,0-1,0 1,1-1,-1 2,1-1,0 0,-2 4,-11 6</inkml:trace>
  <inkml:trace contextRef="#ctx0" brushRef="#br0" timeOffset="417.048">532 146,'45'272,"-38"-213,-2 1,-3-1,-3 33,0-12,-16 22,12-90</inkml:trace>
  <inkml:trace contextRef="#ctx0" brushRef="#br0" timeOffset="675.012">250 625,'39'-19,"21"-7,11 2,-2 5,-8 5,-9 5,-9 5,-8 2,-4 2,-2 1,-2 0,-1 0,0 0,1-1,0 1,-4-1</inkml:trace>
  <inkml:trace contextRef="#ctx0" brushRef="#br0" timeOffset="1400.419">1209 456,'-38'16,"0"2,0 1,2 2,1 1,0 2,-14 15,44-36,-1 1,1 0,0 1,0-1,0 1,1 0,-1 0,1 1,0-1,1 1,-1 0,1 0,1 0,-1 0,1 0,0 1,0-1,1 1,0-1,-1 6,5-8,0-1,0 0,0 1,0-2,1 1,-1 0,1-1,-1 1,1-1,0 0,0 0,0-1,0 1,1-1,-1 0,0 0,0 0,1 0,-1-1,1 0,-1 0,0 0,1 0,-1-1,0 0,1 0,0 0,18-3,1-1,-1-1,-1 0,1-2,-1-1,-1 0,1-2,-2-1,1 0,-2-1,0-1,0-1,-2-1,-16 15,-1 1,0-1,1 1,-1-1,0 1,1 0,-1-1,1 1,-1 0,1-1,-1 1,1 0,-1-1,0 1,1 0,0 0,-1 0,1-1,-1 1,1 0,-1 0,1 0,-1 0,1 0,-1 0,1 0,0 0,-1 0,1 0,-1 0,1 1,-1-1,1 0,-1 0,1 1,-1-1,1 0,-1 0,1 1,-1-1,1 0,-1 1,0-1,1 1,-1-1,0 1,1-1,-1 1,0-1,0 1,1-1,-1 1,0-1,0 1,0-1,0 1,1-1,-1 1,0-1,0 1,0-1,0 1,-1 0,3 47,-2-34,0-10,1 1,-1-1,1 0,0 0,0 0,0 0,1 0,0 0,0 0,0-1,0 1,0 0,1-1,-1 0,1 0,0 1,0-2,0 1,0 0,1-1,-1 1,1-1,0 0,-1 0,1 0,0-1,0 0,0 1,0-1,0 0,1-1,0 1,3 0,-1-1,1 1,-1-1,1-1,-1 1,1-2,-1 1,1-1,-1 0,0 0,0 0,0-1,0-1,0 1,-1-1,1 0,4-5,7-9,-1-1,-1-1,-1-1,-1 0,-1-1,2-4,-6 10,17-33,-1-2,-3-1,-2 0,-3-2,-1 0,-3 0,-3-1,1-29,-10 79,0-1,0 1,-1 0,1 0,-2-1,1 1,0 0,-1 0,0-1,0 1,0 0,-1 0,0 0,0 0,0 1,-2-4,3 9,-1-1,1 0,0 0,0 0,0 1,-1-1,1 1,0-1,0 1,0-1,0 1,0-1,0 1,0 0,0 0,0 0,0 0,0-1,0 1,0 0,1 1,-1-1,1 0,-1 0,0 0,1 0,0 0,-1 0,1 1,0-1,-1 0,1 0,0 1,-5 21,0 0,2 0,1 0,0 1,2-1,1 0,1 3,-1 23,26 161,27-2,-22-104,-29-106,-3-10</inkml:trace>
  <inkml:trace contextRef="#ctx0" brushRef="#br0" timeOffset="1674.555">1463 371,'39'-5,"31"-1,9 0,-4 1,-10 2,-12 0,-9 2,-8 1,-5 0,-3 5,-6 6,-7 2</inkml:trace>
</inkml:ink>
</file>

<file path=ppt/ink/ink5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8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255 182,'-5'7,"1"0,1 0,-1 1,1-1,1 1,-1-1,1 1,1 0,-1 0,1 0,1 0,-1 0,1 0,2 8,-3-1,13 207,-2-150,-3 1,-3-1,-4 1,-3 9,-26 80,28-178,1-2</inkml:trace>
  <inkml:trace contextRef="#ctx0" brushRef="#br0" timeOffset="528.424">1 210,'27'-24,"1"1,2 1,0 1,1 2,1 1,0 2,31-11,-43 19,0 1,0 1,1 0,0 2,0 1,0 0,15 1,-30 1,0 1,-1 0,1 0,-1 1,1 0,0 0,-1 0,0 0,1 1,-1 0,0 0,0 0,0 1,0 0,0 0,-1 0,1 0,-1 1,0 0,0 0,0 0,0 0,-1 1,0-1,0 1,0 0,0 0,-1 0,0 0,0 0,0 1,1 16,0 1,-1-1,-1 1,-1 0,-1-1,-5 23,3-28,-1 0,-1-1,0 1,-2-1,0 0,0 0,-1-1,-1 0,-1-1,0 1,-1-2,-1 0,0 0,0-1,-1-1,-1 0,0 0,0-2,-6 3,-67 43,86-52,0-1,0 1,0-1,1 1,-1-1,1 1,0-1,-1 1,1-1,0 1,1-1,-1 1,0-1,1 1,-1-1,1 1,0-1,0 1,0-1,0 0,0 1,0-1,1 0,-1 0,1 0,0 0,-1 0,1 0,0-1,0 1,0-1,0 1,1-1,-1 0,0 0,0 0,1 0,0 0,7 8,139 119,-55-70,-74-53</inkml:trace>
</inkml:ink>
</file>

<file path=ppt/ink/ink5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1,'-17'0,"0"0,0 0,0 2,0 0,1 1,-1 1,0 0,1 1,0 1,0 1,1 0,0 1,0 1,1 0,0 1,0 0,1 1,1 1,0 0,-4 4,13-11,0 0,0 0,1 0,0 0,-1 0,2 0,-1 0,0 1,1-1,0 1,1-1,-1 1,1-1,0 1,0 0,1-1,-1 1,1-1,1 1,-1-1,1 0,0 1,0-1,0 0,1 0,0 0,0-1,0 1,0-1,1 0,0 1,0-2,0 1,0 0,0-1,1 0,0 0,0 0,0 0,0-1,0 0,0 0,0 0,1-1,-1 0,1 0,-1 0,1-1,-1 1,1-1,0-1,4 0,9-4,1-2,-1 0,0-1,-1-1,1-1,-2 0,0-1,0-1,-1-1,0 0,-1-1,-1-1,3-4,56-48,-55 51,-13 10,0 1,1-1,-1 1,1 1,0-1,0 1,1 0,-1 0,1 1,0-1,0 2,0-1,0 1,0 0,1 0,-1 1,1 0,-1 0,7 1,-9 3,0 0,0 0,-1 1,1 0,-1-1,0 2,0-1,0 0,-1 1,1-1,-1 1,-1 0,1 0,0 1,-1-1,0 0,-1 1,2 3,11 23,34 21,-29-43</inkml:trace>
</inkml:ink>
</file>

<file path=ppt/ink/ink5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0,'-25'6,"1"1,0 1,0 1,1 1,0 1,1 1,-10 7,29-18,0 0,1 0,-1 0,0 1,1-1,-1 1,1 0,-1 0,1-1,0 1,0 1,0-1,0 0,0 0,0 1,1-1,-1 1,1 0,0-1,0 1,0 0,0 0,0 0,0 0,1-1,0 1,-1 0,1 0,0 0,0 0,1 0,-1 0,1 0,-1 0,1 0,0 0,0 0,0-1,0 1,1 0,-1-1,2 2,103 84,-27-30,-76-56,0 0,-1 0,1 0,-1 0,1 0,-1 0,0 1,0-1,0 1,0-1,-1 1,1 0,-1 0,1 0,-1 0,0 0,0 0,-1 0,1 0,0 0,-1 0,0 0,0 1,0-1,0 0,0 0,-1 0,0 0,1 1,-1-1,0 0,0 0,-1 0,1-1,-1 1,1 0,-1 0,0-1,0 1,0-1,0 0,-2 2,-5 3,0 0,0-1,-1 0,0-1,0 0,0 0,0-1,-1 0,0-1,0 0,0-1,0-1,0 1,0-1,-1-1,1 0,-1-1,-14 0</inkml:trace>
</inkml:ink>
</file>

<file path=ppt/ink/ink5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0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32,'154'377,"-125"-318,-28-59,1-1,-1 1,0-1,1 1,-1-1,0 1,1-1,-1 0,0 1,0-1,1 0,-1 0,0 0,0 0,0 0,0 0,-1 0,1 0,0-1,0 1,-1 0,1 0,0-1,-1 1,1 0,-1-1,0 1,1-1,-1 1,0 0,0-1,0 1,0-1,0 1,1-3,50-137,59-115,-100 237,-2 7</inkml:trace>
</inkml:ink>
</file>

<file path=ppt/ink/ink5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1,'-5'38,"-1"18,0 3,1-2,2-17,5-19,4-14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9:34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384 537,'-16'-3,"0"0,1 1,-1 1,0 0,0 2,0-1,0 2,0 0,0 1,0 1,1 0,0 1,0 1,0 0,1 1,-1 0,2 1,-1 1,1 0,1 1,-4 4,10-6,0 0,0 1,1-1,1 1,0 0,0 0,0 1,1-1,1 1,-1 0,2 0,-1 3,1-9,1-1,0 1,0-1,0 1,0 0,0-1,1 1,-1-1,1 1,0-1,0 1,1-1,-1 1,1-1,0 0,-1 0,1 0,1 0,-1 0,0 0,1-1,-1 1,1-1,0 0,0 1,0-1,0 0,0-1,0 1,1-1,-1 1,0-1,1 0,2 0,4-1,-1 0,1-1,0-1,-1 1,1-2,-1 1,1-1,-1-1,0 0,0 0,-1-1,1 0,-1 0,0-1,0 0,-1 0,0-1,2-2,141-128,-58 25,-78 105,-24 41,5-17,2-6,1 1,0-1,0 1,1 0,0 0,1 0,1 0,0 0,0-1,1 1,1 0,0-1,1 1,0-1,0 0,1 0,1-1,0 1,0-1,1-1,3 5,35 27,-31-31</inkml:trace>
  <inkml:trace contextRef="#ctx0" brushRef="#br0" timeOffset="400.305">779 481,'-5'95,"9"-56,2 1,2-1,1 0,2-1,3 3,-9-26,-5-14,0-1,-1 1,1 0,0 0,0 0,0-1,0 1,0 0,0 0,0 0,0-1,0 1,1 0,-1 0,0-1,0 1,1 0,-1 0,0-1,1 1,-1 0,1-1,-1 1,1 0,-1-1,1 1,-1-1,1 1,0-1,-1 1,1-1,0 0,-1 1,1-1,0 0,0 1,-1-1,1 0,0 0,0 0,0 0,-1 1,1-1,0 0,0-1,0 1,-1 0,1 0,0 0,0 0,-1-1,1 1,0 0,0 0,-1-1,1 1,0-1,-1 1,1-1,0 1,-1-1,1 1,-1-1,1 0,-1 1,1-1,-1 0,106-220,-60 107,-38 90</inkml:trace>
  <inkml:trace contextRef="#ctx0" brushRef="#br0" timeOffset="3772.273">1230 621,'6'4,"1"0,0 0,0-1,1 0,-1-1,1 1,-1-1,1-1,0 1,-1-2,1 1,0-1,0 0,0 0,0-1,-1 0,4-1,136-40,-142 40,-1 0,1 0,0-1,-1 0,0 0,1 0,-1 0,0 0,-1-1,1 0,-1 0,1 0,-1 0,0 0,-1-1,1 0,-1 1,0-1,0 0,0 0,-1 0,0 0,0 0,0 0,0 0,-1-1,0-3,-1 5,0 0,0 0,0 0,-1 0,1 0,-1 1,0-1,0 0,-1 1,1-1,-1 1,1 0,-1 0,0 0,0 0,0 1,-1-1,1 1,-1-1,1 1,-1 1,0-1,0 0,0 1,0 0,-2-1,-5-1,0 0,0 0,0 2,0-1,0 1,-1 1,1 0,0 0,-6 2,2 2,1 0,0 0,0 2,1 0,0 0,0 1,0 1,1 0,-2 2,8-3,1 0,0 0,0 0,1 1,0-1,0 1,1 0,0 0,0 0,1 1,0-1,0 1,1-1,0 1,1-1,0 1,0 0,1-1,0 1,0-1,1 1,0-1,1 1,0-1,0 0,1 0,0-1,0 1,0-1,1 0,1 0,2 4,129 103,-132-109,0 0,1-1,-1 1,1-1,0 0,0-1,0 1,0-1,1 0,-1-1,1 0,0 0,-1 0,1-1,0 0,0 0,0 0,0-1,1 0,8-5</inkml:trace>
  <inkml:trace contextRef="#ctx0" brushRef="#br0" timeOffset="6053.204">1964 1,'33'42,"-20"-13,0 0,-2 1,-2 1,-1-1,-1 1,2 23,-4-19,-1 0,-2 0,-2 0,-1 0,-2 0,-1 0,-1 0,-3 0,0-1,-2-1,-8 17,10-30,0 0,-2 0,0-1,-1-1,-1 1,0-2,-1 0,-1 0,-1-1,-3 1,10-9,-2 0,1 0,-1-1,0 0,-1 0,1-2,-1 1,0-1,-1-1,1 0,-1 0,0-1,0-1,0 0,-7 0,-66-7,60-2</inkml:trace>
  <inkml:trace contextRef="#ctx0" brushRef="#br0" timeOffset="12892.082">2839 254,'-173'125,"98"-67,5-5,2 4,-50 53,113-104,4-4,0-1,0 1,1-1,-1 1,0-1,0 0,-1 1,1-1,0 0,0 0,-1 0,1 0,-1 0,1 0,-1 0,1 0,-1 0,1-1,-1 1,0-1,1 1,-1-1,0 0,1 0,-1 0,0 1,1-2,-1 1,0 0,0 0,1 0,-7-8</inkml:trace>
  <inkml:trace contextRef="#ctx0" brushRef="#br0" timeOffset="13239.504">2359 254,'28'45,"100"57,-34-32,-73-52,12 13,0-1,2-3,1 0,1-2,2-2,31 14,-69-37,-1 1,1-1,0 1,0-1,-1 0,1 1,0-1,0 0,0 1,-1-1,1 0,0 0,0 0,0 0,0 0,0 0,-1 0,1 0,0 0,0 0,0 0,0-1,0 1,-1 0,1-1,0 1,0 0,-1-1,1 1,0-1,-1 1,1-1,0 0,-1 1,1-1,-1 0,1 1,-1-1,1 0,-1 1,1-1,-1 0,0 0,0 0,1 1,-1-1,0 0,0 0,0 0,0 0,0 0,0 1,0-1,0 0,0 0,0 0,0 0,-1 0,1 1,0-1,-1-1,-3-12</inkml:trace>
  <inkml:trace contextRef="#ctx0" brushRef="#br0" timeOffset="13622.97">2641 85,'-28'255,"28"170,-12-336,13-76</inkml:trace>
</inkml:ink>
</file>

<file path=ppt/ink/ink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31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1 534,'118'-80,"-15"10,55-53,-124 95,1 1,1 1,1 2,36-16,49-44,-90 60,-16 17</inkml:trace>
</inkml:ink>
</file>

<file path=ppt/ink/ink5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32 651,'11'0,"-1"-1,1 0,0 0,-1-2,1 1,-1-1,0-1,0 1,0-2,0 1,-1-2,0 1,0-1,0-1,-1 1,1-1,-2-1,1 0,-1 0,0 0,-1-1,0 0,-1 0,2-3,-6 9,-1 1,0 0,0-1,1 1,-2 0,1-1,0 1,0 0,-1-1,1 1,-1 0,0 0,0-1,0 1,0 0,0 0,0 0,0 0,-1 0,1 1,-1-1,1 0,-1 0,0 1,0-1,1 1,-1 0,0 0,0-1,-1 1,1 0,0 1,0-1,0 0,-1 1,1-1,0 1,-1 0,1-1,0 1,-1 0,1 1,0-1,-1 0,1 1,0-1,0 1,-1 0,1 0,0-1,0 2,0-1,0 0,0 0,0 1,0-1,0 1,-10 6,0 0,0 0,1 1,1 0,-1 1,2 0,-1 1,1 0,1 0,0 1,1 0,0 0,1 1,0 0,1 0,0 0,1 1,1 0,0-1,1 1,0 0,2 1,-1-1,2 6,-1-15,1 1,1 0,-1-1,1 0,0 1,0-1,0 0,1 0,0 0,0 0,0 0,0-1,1 1,0-1,0 0,0 0,0-1,1 1,-1-1,1 0,0 0,0 0,0-1,0 0,1 0,-1 0,0-1,1 1,-1-1,1-1,0 1,-1-1,1 0,5 0,121-15,-114 8</inkml:trace>
  <inkml:trace contextRef="#ctx0" brushRef="#br0" timeOffset="468.284">454 538,'-1'12,"0"0,1 0,1 0,-1 0,2 0,0-1,0 1,1 0,2 6,-3-14,-1 0,0 0,1 0,0 0,0-1,0 1,0 0,1-1,-1 0,1 1,0-1,0 0,0 0,0-1,1 1,-1-1,1 0,-1 1,1-2,0 1,0 0,0-1,0 0,0 0,0 0,0 0,0 0,3-1,1-1,0-1,0 0,0 0,0-1,-1 0,1 0,-1 0,0-1,0-1,0 1,0-1,-1 0,0-1,0 1,0-1,-1 0,2-3,42-36,-49 45,1 0,-1-1,0 1,0-1,1 1,-1 0,0-1,1 1,-1 0,1-1,-1 1,0 0,1-1,-1 1,1 0,-1 0,1 0,-1-1,0 1,1 0,-1 0,1 0,-1 0,1 0,-1 0,1 0,-1 0,1 0,-1 0,1 0,-1 0,1 0,-1 0,1 1,-1-1,1 0,-1 0,1 1,-1-1,0 0,1 0,-1 1,0-1,1 0,-1 1,0-1,1 1,-1-1,0 0,1 1,-1-1,0 1,0-1,0 1,0-1,1 1,-1-1,-1 37,-1-15,3-17,1-1,-1 1,1-1,0 1,0-1,0 0,1 0,-1 0,1-1,0 1,0 0,0-1,1 0,-1 0,1 0,0 0,-1 0,1-1,1 0,-1 0,0 0,0 0,1-1,-1 1,1-1,-1 0,1-1,0 1,-1-1,1 0,0 0,-1 0,1-1,0 1,-1-1,1-1,-1 1,1 0,-1-1,0 0,1 0,-1 0,0-1,0 1,-1-1,3-2,9-8,-1 0,0-1,-2 0,1-1,-2-1,0 0,-1 0,0-1,-1 0,-1-1,2-10,-2 4</inkml:trace>
  <inkml:trace contextRef="#ctx0" brushRef="#br0" timeOffset="795.395">1274 708,'16'-9,"0"-1,-1-1,0 0,-1-1,0-1,-1 0,0-1,-1 0,0-1,-2 0,3-6,-11 19,-1 0,0 0,0-1,0 1,0 0,-1-1,1 1,-1 0,1-1,-1 1,0-1,0 1,0-1,0 1,0-1,-1 1,1-1,-1 1,1 0,-1-1,0 1,0 0,0-1,0 1,-1 0,1 0,0 0,-1 0,0 0,1 1,-1-1,0 0,0 1,0-1,0 1,0 0,0-1,-1 1,1 0,0 0,0 1,-1-1,1 0,-1 1,1-1,-1 1,1 0,-1 0,1 0,-1 0,1 1,0-1,-1 0,1 1,-1 0,1-1,0 1,-1 0,1 0,0 1,-8 5,1 1,0 0,0 0,1 1,0 1,0-1,1 1,1 0,0 1,0-1,1 1,0 1,1-1,0 1,0-1,0 11,4-16,0 0,0 0,1 0,0 0,0 0,1 0,-1-1,1 1,1-1,-1 1,1-1,0 0,0 0,0 0,1 0,0-1,0 1,2 1,10 13</inkml:trace>
  <inkml:trace contextRef="#ctx0" brushRef="#br0" timeOffset="1445.591">1838 511,'-13'3,"0"1,0 1,0 0,1 1,0 0,0 1,1 0,0 1,0 1,0-1,1 2,5-6,1 1,-1 0,1 0,0 0,1 0,-1 1,1 0,0-1,0 1,1 0,-1 1,2-1,-1 0,1 0,-1 1,2-1,-1 1,1-1,0 1,0-1,1 1,0-1,1 5,-1-7,0-1,0 1,0-1,0 0,1 0,0 0,-1 0,1 0,0 0,1 0,-1-1,0 1,1-1,-1 1,1-1,0 0,0 0,0 0,0-1,0 1,0-1,1 1,-1-1,0 0,1 0,-1-1,1 1,-1-1,1 1,-1-1,1 0,-1-1,0 1,1-1,-1 1,1-1,5-1,0 0,-1 0,1-1,-1 0,0-1,0 1,0-2,0 1,-1-1,1 0,-1-1,0 0,4-5,18-28,-3-2,-1 0,-2-2,-2 0,-1-1,-3-2,-2 0,-2 0,5-31,-14 64,0 0,-1 0,-1 0,0 0,-1 0,0 0,-1-1,0 1,-1 0,-1 0,0 0,0 0,-2 0,1 0,-2 0,-3-7,6 17,1 1,-1-1,0 1,1-1,-1 1,0 0,0-1,-1 1,1 0,0 1,-1-1,1 0,-1 1,0-1,1 1,-1 0,0 0,0 0,0 0,0 0,0 1,0-1,0 1,0 0,0 0,0 0,0 0,0 1,0-1,0 1,0-1,0 1,0 0,1 0,-1 1,-1 0,-5 3,0 0,1 0,0 1,0 0,0 0,0 1,1 0,1 1,-1-1,-2 6,0 4,2 2,0-1,1 1,0 0,2 0,0 1,2-1,0 1,1 0,0-1,2 1,1 0,3 17,-2-15,1-2,0 1,2 0,0-1,1 0,2 0,0-1,0 0,2-1,1 0,0-1,3 3,17 19,2-2,1-1,1-2,28 18,27 3,-67-42</inkml:trace>
</inkml:ink>
</file>

<file path=ppt/ink/ink5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4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1 279,'154'-22,"-118"20,-1-2,1-2,-1-1,0-1,0-2,-1-2,-1-1,0-1,16-11,15-33,-62 57,-1-1,1-1,-1 1,0 0,0 0,0 0,0-1,0 1,0 0,-1-1,1 1,-1 0,0-1,1 1,-1-1,0 1,-1-1,1 1,0-1,-1 1,1-1,-1 1,0 0,0-1,0 1,0 0,0 0,0 0,0 0,-1 0,1 0,-1 0,-1-1,1 1,0 0,0 0,-1 0,1 1,0-1,-1 1,1-1,-1 1,0 0,0 0,1 0,-1 0,0 1,0-1,0 1,0-1,0 1,0 0,1 0,-1 1,0-1,0 1,0-1,0 1,0 0,1 0,-1 0,0 0,1 0,-1 1,1-1,-3 2,-64 71,57-42,1 1,2 0,1 1,1 0,2 0,2 0,0 1,3-1,1 1,4 27,48 351,-45-348,0-20,-2 0,-3 0,-1 0,-2 1,-3-1,-7 43,6-68,-1 0,-1 0,-1-1,-1 1,-1-1,0-1,-2 0,-2 4,8-15,1-1,-1 0,0 0,-1-1,1 1,-1-1,0 0,-1-1,1 1,-1-1,0-1,0 1,0-1,0 0,0-1,-1 1,1-2,-1 1,0-1,1 0,-1-1,0 1,-2-2,6 1,-1-1,1 0,0 0,0 0,0-1,-1 0,1 0,1 0,-1 0,0 0,1-1,-1 1,1-1,-1 0,1 0,0-1,1 1,-1 0,0-1,1 0,0 0,0 1,0-1,0-3,-26-104,25 81,2-1,2 0,0 0,2 0,1 1,2-1,1 1,1 0,2 1,1 0,1 1,1 0,2 1,0 0,2 1,1 1,1 1,1 0,1 1,1 2,6-4,-23 21,0 0,1 0,0 0,0 1,0-1,0 1,0 1,1-1,-1 1,1 0,0 1,0 0,-1 0,1 0,0 1,0 0,0 0,0 1,-1 0,1 0,0 0,0 1,-1 0,1 0,-1 1,1 0,17 11</inkml:trace>
  <inkml:trace contextRef="#ctx0" brushRef="#br0" timeOffset="286.494">763 1070,'-5'-29,"8"-24,4-7,5 1,1 6,3 8,3 6,-1 5,1 3,1 3,4 5,1 8,-3 5</inkml:trace>
  <inkml:trace contextRef="#ctx0" brushRef="#br0" timeOffset="564.815">1130 675,'-6'16,"1"0,1 0,1 0,0 0,0 1,2-1,0 1,1 0,1-1,0 1,2-1,-1 1,2-1,0 0,1 0,2 3,-4-14,0-1,-1 1,1-1,1 0,-1 0,1 0,-1 0,1-1,0 0,0 1,1-2,-1 1,1 0,-1-1,1 0,0 0,0 0,0 0,0-1,0 0,0 0,0-1,1 1,-1-1,0 0,0 0,0-1,1 0,-1 1,0-2,0 1,0-1,0 1,0-2,-1 1,1 0,-1-1,1 0,-1 0,0 0,0 0,0-1,1-1,4-1,0-1,-1 0,0-1,0 1,0-2,-1 1,0-1,-1 0,0 0,0-1,-1 0,0 0,-1 0,0 0,-1-1,0 0,-1 0,0 1,0-1,-1 0,-1-1,0 1,0 0,-1 0,-1 0,1 0,-4-7,4 14,-1 0,1-1,-1 1,0 0,-1 0,1 0,-1 1,1-1,-1 1,0-1,-1 1,1 0,0 0,-1 0,0 1,0-1,0 1,0 0,0 0,0 0,0 1,0-1,-1 1,1 0,-1 0,1 1,-1-1,1 1,-1 0,1 0,-1 1,1-1,-1 1,1 0,-5 1,-17 14,2 1</inkml:trace>
  <inkml:trace contextRef="#ctx0" brushRef="#br0" timeOffset="1077.558">1638 986,'2'-21,"2"0,0 0,1 0,1 1,1 0,0 0,2 1,0 0,2 1,8-12,-13 18,2 1,-1 0,2 1,-1 0,2 0,-1 1,1 0,0 1,1 0,0 0,0 1,1 1,8-4,-18 9,0 1,-1-1,1 1,-1-1,1 1,0-1,-1 1,1 0,0 0,-1 0,1 0,0 0,0 0,-1 1,1-1,0 0,-1 1,1 0,-1-1,1 1,-1 0,1-1,-1 1,1 0,-1 0,0 0,1 1,-1-1,0 0,0 0,0 1,0-1,0 1,0-1,0 0,-1 1,1 0,0-1,-1 1,1 1,6 75,-7-56,0-20,0-1,-1 1,1 0,0-1,0 1,0 0,0 0,0-1,1 1,-1 0,0-1,1 1,-1 0,1-1,0 1,0-1,-1 1,1-1,0 1,0-1,0 0,1 1,-1-1,0 0,0 0,1 0,-1 0,0 0,1 0,-1 0,1 0,0 0,-1-1,1 1,0-1,-1 1,1-1,0 0,-1 0,1 0,0 0,0 0,-1 0,1 0,0 0,-1-1,1 1,0 0,14-7,-1 0,0-1,0 0,-1-1,0-1,0 0,-1-1,7-8,-10 10,-1-1,2 1,-1 1,1 0,0 1,1 0,-1 0,1 1,1 1,-1 0,1 1,0 0,0 1,1 0,-12 3,1 0,-1 0,0 0,1 1,-1-1,0 1,1-1,-1 1,0 0,0 0,0 0,0 0,0 0,0 0,0 0,0 1,0-1,0 1,-1-1,1 1,0 0,-1 0,0 0,1 0,-1 0,0 0,0 0,0 0,0 0,-1 0,1 1,0-1,-1 0,0 1,1 0,1 94,-3-77,-1-12,1 1,0-1,0 1,1 0,0-1,1 1,0-1,0 1,1-1,0 1,0-1,1 0,0 0,1 0,-1 0,2-1,-1 1,1-1,0 0,0 0,1-1,0 0,3 3,8-1</inkml:trace>
</inkml:ink>
</file>

<file path=ppt/ink/ink5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0,'0'38,"0"18,0 4,0-3,0-17,0-15</inkml:trace>
</inkml:ink>
</file>

<file path=ppt/ink/ink5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5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1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0,'0'5,"-5"1,-1 0</inkml:trace>
</inkml:ink>
</file>

<file path=ppt/ink/ink5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0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79,'-107'194,"-70"90,73-122,69-95,65-106,306-448,-299 430,2 1,3 3,14-12,-55 63,1 0,-1 0,1 0,0 0,-1 0,1 0,0 1,0-1,0 0,0 1,0 0,1 0,-1 0,0 0,1 0,-1 0,0 0,1 1,-1-1,1 1,-1 0,1-1,-1 1,1 0,-1 1,1-1,-1 0,1 1,-1-1,1 1,-1 0,0 0,1 0,-1 0,0 0,0 1,0-1,0 1,0-1,0 1,0 0,0 0,-1-1,1 1,-1 1,1 0,9 18,-2 2,0-1,-2 1,0 0,-2 1,2 16,-4-25,35 238,-10-53,-12-87,-37-152,11 22</inkml:trace>
  <inkml:trace contextRef="#ctx0" brushRef="#br0" timeOffset="246.937">199 474,'43'-5,"39"-1,9 0,-5 1,-8 1,-13 2,-12 1,-10 1,-9 0,-4 0,-2 0,-7 0</inkml:trace>
</inkml:ink>
</file>

<file path=ppt/ink/ink5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0 819,'0'0,"1"0,-1-1,0 1,1 0,-1 0,0 0,1-1,-1 1,1 0,-1 0,0 0,1 0,-1 0,1 0,-1 0,0 0,1 0,-1 0,1 0,-1 0,1 0,-1 0,0 0,1 0,-1 0,1 0,-1 0,0 1,1-1,-1 0,0 0,1 1,-1-1,0 0,1 0,-1 1,0-1,1 0,-1 1,0-1,0 0,0 1,1-1,-1 1,0-1,0 0,0 1,0-1,0 1,0-1,0 0,0 1,0-1,0 1,0-1,21-34,3-19,-18 36,1 0,1 1,0 0,1 0,1 1,0 0,1 0,1 1,12-11,-24 24,1 0,0 0,0 0,0 0,0 0,0 1,0-1,0 0,0 0,0 1,0-1,0 1,0-1,0 1,0-1,1 1,-1 0,0 0,0-1,1 1,-1 0,0 0,0 0,1 0,-1 1,0-1,0 0,1 0,-1 1,0-1,0 1,0-1,0 1,0-1,0 1,0 0,0 0,0-1,0 1,0 0,0 0,0 0,0 0,-1 0,1 0,0 0,-1 0,1 2,14 66,-12-47,0-7,0 0,1 0,1-1,1 1,0-1,0-1,1 1,4 4,-9-15,0 0,0 0,0-1,0 1,1 0,-1-1,1 1,0-1,0 0,-1 0,1 0,1 0,-1-1,0 1,0-1,0 0,1 0,-1 0,1 0,-1-1,1 1,-1-1,1 0,-1 0,1 0,-1 0,1-1,-1 1,1-1,-1 0,1 0,-1-1,0 1,0 0,0-1,0 0,0 0,1 0,11-11,-1 0,0-1,-1 0,0-1,-1-1,-1 0,-1 0,0-1,-1-1,-1 1,0-2,-2 1,4-15,7-10,-9 21,-2 3</inkml:trace>
  <inkml:trace contextRef="#ctx0" brushRef="#br0" timeOffset="290.254">959 0,'0'705,"6"-622,-6-84,0 1,-1 0,1 0,0-1,-1 1,1 0,0 0,-1 0,1 0,-1-1,1 1,0 0,-1 0,1 0,0 0,-1 0,1 0,-1 0,1 0,0 0,-1 0,1 0,-1 0,1 0,0 0,-1 1,1-1,0 0,-1 0,1 0,-1 0,1 1,0-1,0 0,-1 0,1 1,0-1,-1 0,1 1,0-1,0 0,0 1,-1-1,1 0,0 1,0-1,0 1,0-1,0 0,0 1,0-1,-1 1,1-1,0 0,0 1,1-1,-1 0,0 1,0-1,0 1,0-1,0 0,0 1,0-1,1 0,-1 1,0-1,0 0,1 1,-9-10</inkml:trace>
  <inkml:trace contextRef="#ctx0" brushRef="#br0" timeOffset="534.964">677 424,'44'-10,"32"-3,9 1,0 2,-11 3,-12 8,-12 3,-10 1,-12 0</inkml:trace>
</inkml:ink>
</file>

<file path=ppt/ink/ink5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0 397,'22'-8,"-1"0,1-1,-2-1,0-1,0 0,-1-2,0 0,-1-2,-1 0,0 0,-1-2,-1 0,0-1,7-13,-21 31,-1 0,0 1,0-1,0 0,0 0,0 1,0-1,1 0,-1 0,0 0,0 0,0 1,0-1,1 0,-1 0,0 0,0 0,0 0,1 0,-1 1,0-1,0 0,1 0,-1 0,0 0,0 0,1 0,-1 0,0 0,0 0,1 0,-1 0,0 0,0 0,0 0,1 0,-1 0,0-1,0 1,1 0,-1 0,0 0,0 0,0 0,1-1,-1 1,0 0,0 0,0 0,0 0,0-1,1 1,-1 0,0 0,0 0,0-1,0 1,-1 30,0-18,18 212,42 277,-58-489,-1 0,0 1,-1-1,0 0,-1 0,-1 0,0 0,0 0,-1 0,0-1,-4 5,7-14,0-1,0 1,0-1,-1 0,1 1,-1-1,1 0,-1 0,1 0,-1 0,1 0,-1-1,0 1,0 0,1-1,-1 1,0-1,0 0,0 1,0-1,0 0,1 0,-1 0,0-1,0 1,0 0,0-1,1 1,-1-1,0 1,0-1,1 0,-1 0,0 0,1 0,-1 0,1 0,0 0,-1-1,1 1,0 0,-1-1,1 1,0-1,0 1,0-1,1 0,-1 1,0-1,1 0,-1 0,1 0,-1 1,1-1,0-2,-5-19,1-1,1 1,1-1,1 0,1 0,1 1,1-1,2 0,0 1,6-17,6-23,4 1,1 1,4 0,2 2,3 1,2 2,2 1,3 1,3 3,1 0,34-29,-66 71,0 0,0 0,1 1,0 1,0-1,1 1,0 1,0 0,1 1,0 0,0 1,0 0,6-1,-16 5,0 0,0 0,1 0,-1 1,0-1,1 1,-1-1,0 1,0-1,0 1,0 0,0 0,0 0,0 1,0-1,0 0,0 1,0-1,-1 1,1 0,-1-1,1 1,-1 0,0 0,1 0,-1 0,0 0,0 0,-1 0,1 0,0 1,-1-1,1 0,-1 0,0 1,0 1,1 86,-5-61,-2-1,0 0,-2-1,-1 0,-1 0,-1-1,-2 0,0-1,-2 0,0-1,-2-1,-1 0,-1-2,0 0,-2-1,0-1,-1-1,-7 3,28-19,0-1,0 0,0 0,-1 0,1 0,0 0,-1 0,1 0,-1-1,1 1,-1 0,0-1,1 1,-1-1,1 0,-1 1,0-1,1 0,-1 0,0 0,1 0,-1 0,0-1,1 1,-1 0,0-1,1 1,-1-1,1 0,-1 1,1-1,-1 0,1 0,0 0,-1 0,1 0,0 0,0-1,0 1,0 0,0 0,0-1,0 1,0-2,-5-14</inkml:trace>
  <inkml:trace contextRef="#ctx0" brushRef="#br0" timeOffset="334.698">1327 86,'-289'268,"283"-262,0 1,0 0,1 1,-1-1,2 1,-1 0,1 0,0 0,1 1,-2 5,4-11,0 0,1 0,0 0,-1 0,1 0,0 0,0 1,1-1,-1 0,1 0,-1 0,1 0,0 0,0 0,0 0,1 0,-1 0,1-1,0 1,-1 0,1-1,0 0,0 1,1-1,-1 0,1 0,-1 0,1 0,-1-1,1 1,1 0,5 2,-1 0,1 0,0-1,0 0,1-1,-1 0,0 0,1-1,-1 0,1-1,-1 0,1 0,-1-1,1 0,-1-1,0 0,0-1,0 0,0 0,0-1,0 0,-1 0,0-1,0 0,0-1,6-5,-3 3,-2-1,1 0,-1-1,0 0,-1 0,0-1,-1 0,0 0,-1-1,0 0,-1 0,0 0,-1 0,0-1,-1 0,-1 0,0 0,0 0,-1 0,-1 0,-1-1,0-7,0 17,1 0,-1 0,0 0,0 0,0 0,0 1,-1-1,1 1,-1-1,0 1,0-1,0 1,-1 0,1 0,-1 0,0 0,1 0,-1 1,-1 0,1-1,0 1,0 0,-1 0,0 1,0-1,-18-5</inkml:trace>
</inkml:ink>
</file>

<file path=ppt/ink/ink5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4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333 449,'129'-46,"2"6,7 4,9 14,-145 22,0 0,0 0,0 1,1-1,-1 0,0 1,0 0,0-1,0 1,0 0,0 0,0 0,0 0,-1 0,1 1,0-1,-1 0,1 1,0-1,-1 1,0 0,1-1,-1 1,0 0,0 0,0 0,0 0,0 0,-1 0,1 0,-1 0,1 0,-1 1,0-1,0 0,1 0,-2 0,1 2,-19 85,18-87,-32 102,5 2,4 0,5 2,3 20,12 220,5-347,-1-1,1 1,-1 0,0-1,1 1,-1 0,1-1,-1 1,0 0,0-1,0 1,1 0,-1 0,0-1,0 1,0 0,0 0,0-1,0 1,0 0,0 0,-1-1,1 1,0 0,0-1,-1 1,1 0,0-1,-1 1,1 0,0-1,-1 1,1 0,-1-1,1 1,-1-1,0 1,1-1,-1 0,1 1,-1-1,0 1,1-1,-1 0,0 0,0 1,1-1,-1 0,0 0,1 0,-1 0,0 0,0 0,1 0,-1 0,0 0,0 0,1 0,-1 0,0-1,0 1,1 0,-1 0,0-1,1 1,-1-1,-90-84,78 75,-2 1,1 0,-1 1,0 0,-1 1,1 1,-2 1,1 0,0 1,-1 0,0 2,0 0,0 1,0 0,1 2,-1 0,0 0,0 2,0 0,1 1,-4 2,1 0,0 0,1 2,-1 0,1 1,1 1,0 1,0 0,1 1,1 1,-14 14,17 1,18-22</inkml:trace>
  <inkml:trace contextRef="#ctx0" brushRef="#br0" timeOffset="517.755">475 788,'88'6,"0"-4,0-3,43-8,-97 7,1-2,-1-2,0-1,0-1,-1-2,0-1,8-6,36-47,-76 65,-1-1,1 0,0 1,-1-1,1 1,0-1,-1 1,1-1,-1 1,1-1,-1 1,1 0,-1-1,1 1,-1 0,0-1,1 1,-1 0,0-1,0 1,1 0,-1 0,0-1,0 1,0 0,0 0,0 0,0-1,0 1,0 0,0 0,-1-1,1 1,0 0,0 0,-1-1,1 1,0 0,-1-1,1 1,-1 0,1-1,-1 1,1-1,-1 1,1-1,-1 1,0-1,1 1,-1-1,0 1,-1 6,-25 255,21-241,2 0,0 0,1 1,1-1,1 1,2 0,0-1,0 1,3 5,3-9</inkml:trace>
  <inkml:trace contextRef="#ctx0" brushRef="#br0" timeOffset="771.276">1490 1127,'0'24,"-4"12,-3 6,1-1,-3-6,-1-10</inkml:trace>
  <inkml:trace contextRef="#ctx0" brushRef="#br0" timeOffset="1020.292">1547 561,'5'10,"1"3</inkml:trace>
  <inkml:trace contextRef="#ctx0" brushRef="#br0" timeOffset="1416.782">1744 1324,'-1'-21,"1"0,1 0,1 0,0 0,2 0,0 1,2-1,0 1,1 0,1 1,1 0,1 0,4-6,-3 9,51-53,-60 70,0-1,-1 1,1 0,-1-1,1 1,0 0,-1 0,0 0,1 0,-1 0,0 1,1-1,-1 0,0 1,0-1,0 0,0 1,0-1,-1 1,1 0,0-1,-1 1,1 0,-1-1,1 1,-1 0,0-1,0 1,0 0,0 0,0-1,0 1,0 0,-1 0,1-1,-1 1,1 0,0 0,1 10,-3-2,2-1,-1 1,1 0,1-1,0 1,0 0,1-1,0 1,0-1,1 0,1 0,0 0,0 0,0-1,1 1,0-1,1 0,0 0,0-1,1 0,0 0,6 5,-10-11,-1 0,1 0,-1 0,1 0,0 0,0 0,-1-1,1 1,0-1,0 0,0 0,-1 0,1 0,0 0,0-1,0 1,-1-1,1 0,0 0,-1 0,1 0,-1 0,1-1,-1 1,1-1,-1 1,0-1,0 0,0 0,0 0,0 0,0 0,0-1,-1 0,46-93,-37 69,39-72,-37 87</inkml:trace>
  <inkml:trace contextRef="#ctx0" brushRef="#br0" timeOffset="1970.446">2535 901,'-17'12,"1"2,1 0,0 1,1 1,0 0,1 1,1 0,1 1,1 0,-2 4,10-18,1 0,-1-1,1 1,0 0,0 0,0 0,1 0,-1 0,1 0,0 0,0 0,0 0,0 0,1 0,0 0,0 0,0 0,0-1,1 1,-1 0,1-1,0 1,0-1,0 1,1-1,-1 0,1 0,0 0,-1 0,1-1,1 1,-1-1,0 1,1-1,-1 0,1-1,-1 1,1 0,0-1,0 0,0 0,0 0,0-1,0 1,0-1,0 0,3 0,3-1,0 0,0-1,0 0,-1 0,1-1,-1-1,1 1,-1-2,0 1,0-1,-1 0,0-1,0 0,0-1,0 1,-1-1,0-1,-1 1,6-9,92-170,-26-20,-74 192,-1 0,0-1,-1 1,-1 0,0-1,-1 1,-1-1,0 1,-1 0,0 0,-1-1,-1 1,0 1,-2-3,5 12,0-1,-1 0,0 1,0 0,0-1,0 1,-1 0,0 0,0 1,0-1,0 0,0 1,-1 0,1 0,-1 0,0 0,0 0,0 1,0 0,-1 0,1 0,-1 0,1 1,-1 0,0 0,1 0,-1 0,0 1,0-1,1 1,-1 1,0-1,0 1,1-1,-1 1,0 1,1-1,-3 2,0 1,1 1,-1 0,1 0,0 0,1 1,-1 0,1 0,0 1,0 0,1-1,0 2,0-1,1 0,0 1,0-1,1 1,0 0,0 0,0 0,1 0,1 0,-1 4,1 5,0-1,1 0,1 0,0 1,2-1,-1-1,2 1,0 0,1-1,7 13,16 20,2-2,2-1,3-1,1-2,2-2,1-2,3-1,0-2,42 24,-23-20,-49-38</inkml:trace>
  <inkml:trace contextRef="#ctx0" brushRef="#br0" timeOffset="4549.72">3889 815,'73'4,"-57"-8,1-2,-1 0,-1-1,1-1,-1 0,-1-1,0-1,0 0,-1-1,0 0,0-1,-2 0,1-1,-2 0,9-15,-2 8,-17 19,1 0,-1 0,0 0,0 0,1 0,-1 0,1 0,-1 0,1 0,-1 0,1 0,0 0,-1 0,1 0,0 1,0-1,0 0,0 0,-1 1,1-1,0 1,0-1,0 1,0-1,0 1,0 0,0-1,1 1,-1 0,0 0,0 0,0 0,0 0,0 0,0 0,0 0,0 0,0 0,1 1,-1-1,0 0,0 1,0-1,0 1,0-1,-1 1,1 0,0-1,0 1,0 0,0 0,-1-1,1 1,0 0,-1 0,1 1,5 139,-9-89,3 260,26-170,-11-97,-14-45,-1 1,0 0,1 0,-1 0,1-1,-1 1,1 0,-1-1,1 1,-1-1,1 1,0-1,-1 1,1-1,0 1,0-1,-1 1,1-1,0 0,0 1,0-1,-1 0,1 0,0 0,0 0,0 0,0 0,-1 0,1 0,0 0,0 0,0 0,0 0,-1 0,1-1,0 1,0 0,0-1,-1 1,1-1,0 1,-1-1,1 1,0-1,-1 1,1-1,0 0,-1 1,1-1,-1 0,1 1,10-16,1 0,-2 0,0-1,-1 0,-1-1,6-15,-3 5,130-330,-100 232,-27 102,-9 24</inkml:trace>
  <inkml:trace contextRef="#ctx0" brushRef="#br0" timeOffset="4939.815">4652 1098,'0'5,"0"11,0 7,0 6,0 1,0 2,0-1,0-1,0-5</inkml:trace>
  <inkml:trace contextRef="#ctx0" brushRef="#br0" timeOffset="8273.115">4680 1098,'12'-10,"0"1,1 0,1 1,-1 0,1 1,0 1,1 0,0 1,0 1,0 0,7 0,-18 3,0 0,-1 0,1 1,0-1,-1 1,1 0,0 0,0 1,-1-1,1 1,0-1,-1 1,1 0,-1 1,1-1,-1 1,0-1,1 1,-1 0,0 0,0 1,0-1,0 0,-1 1,1 0,-1 0,0 0,1 0,-1 0,0 0,-1 0,1 1,-1-1,1 0,-1 1,0 0,0-1,-1 1,1 0,-1-1,0 1,0 0,0 0,0-1,0 1,-1 0,0-1,0 1,0-1,0 1,-1-1,-1 4,0-1,0 0,-1-1,0 1,-1-1,1 0,-1 0,0 0,0-1,0 1,-1-1,1-1,-1 1,0-1,0 0,-1 0,-4 1,-19 11,67 0,-9-9,-15-4,-1 0,1 1,-1 0,0 1,0 0,0 1,-1 0,1 1,-1 1,-1-1,1 2,2 2,-11-8,0 0,0 0,-1 0,1 0,-1 0,1 0,-1 0,0 1,0-1,0 1,0-1,0 1,0-1,-1 1,1-1,-1 1,0 0,0-1,0 1,0-1,0 1,-1 0,1-1,-1 1,1-1,-1 1,0-1,0 1,0-1,-1 0,1 1,0-1,-1 0,0 0,1 0,-1 0,0 0,-1 0,-87 53,80-50,-1-1,1 0,-1 0,0-1,0-1,0 0,0 0,0-1,-1-1,1 1,0-2,0 0,0 0,-1-1,1 0,0-1,1 0,-1-1,1 0,-1-1,-5-3,-10-22,18 13</inkml:trace>
  <inkml:trace contextRef="#ctx0" brushRef="#br0" timeOffset="21754.098">4002 364,'8'-4,"-1"0,0 0,1 1,0 0,0 0,0 1,0 0,0 1,0-1,0 1,1 1,-1 0,0 0,4 1,3-1,273-30,-164 49,-105-15,1 0,0-1,0-1,0 0,0-2,0 0,15-3,-34 2,0 1,0 0,0-1,0 1,-1-1,1 1,0-1,0 1,0-1,-1 0,1 1,0-1,-1 0,1 1,0-1,-1 0,1 0,-1 0,1 0,-1 0,0 0,1 1,-1-1,0 0,0 0,1 0,-1 0,0 0,0 0,0 0,0 0,0 0,-1 0,1 0,0 0,0 0,-1 0,1 0,0 0,-1 0,1 0,-1 1,0-2,-22-43,22 43,-68-109,-15-12,73 103</inkml:trace>
  <inkml:trace contextRef="#ctx0" brushRef="#br0" timeOffset="24157.392">23 1578,'-22'-29,"48"24,576 9,-252-28,111-6,-40 2,34-2,-13 1,-73 31,-168 27,52-30,-79-26,77-4,-219 31,120 13,56 22,-78-34,-130-1,0 1,0-1,-1 1,1-1,0 1,0-1,0 1,0-1,0 1,0-1,0 1,0 0,0-1,0 1,0-1,0 1,0-1,0 1,0-1,0 1,1-1,-1 1,0-1,0 1,1-1,-1 1,0-1,1 1,-1-1,0 0,1 1,-1-1,1 0,-1 1,1-1,-1 0,1 1,-1-1,1 0,-1 0,1 0,-1 0,1 1,-1-1,1 0,-1 0,1 0,-1 0,1 0,-1 0,1 0,-1 0,1-1,0 1,-1 0,1 0,-1 0,1 0,-1-1,1 1,-1 0,0-1,1 1,0 0,-20 29,10-12</inkml:trace>
</inkml:ink>
</file>

<file path=ppt/ink/ink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31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1 279,'29'-19,"19"-12,6-4,-1 3,-10 2,-7 6,-10 3,-5 5,-1 4,-3 1,-1 1,2-2,4 1,1 3,-2 1</inkml:trace>
</inkml:ink>
</file>

<file path=ppt/ink/ink5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9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1 245,'96'-36,"-77"30,0 1,1 1,0 1,0 1,0 1,18 0,78-8,-36-1,-80 10,0 1,1-1,-1 0,1 0,-1 1,1-1,-1 0,1 0,-1 0,1 1,-1-1,1 0,-1 0,1 0,-1 0,1 0,-1 0,1 0,-1 0,1 0,0 0,-1-1,1 1,-1 0,1 0,-1 0,0-1,1 1,-1 0,1 0,-1-1,1 1,-1 0,0-1,1 1,-1-1,0 1,1 0,-1-1,0 1,1-1,-1 1,0-1,0 1,0-1,0 1,1-1,-1 1,0-1,0 1,0-1,0 0,0 1,0-1,0 1,0-1,0 1,-1-1,1 1,0-1,0 1,0-1,-1 1,1-1,0 1,0-1,-1 1,0-1,-31-29,26 24,-141-105,143 108,3 5</inkml:trace>
</inkml:ink>
</file>

<file path=ppt/ink/ink5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4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0 419,'34'-60,"81"-141,-115 202,0 0,0-1,0 1,0 0,0 0,0 0,0-1,1 1,-1 0,0-1,1 1,-1 0,0-1,1 1,-1 0,1-1,-1 1,1-1,-1 1,1 0,-1-1,1 0,-1 1,1-1,0 1,-1-1,1 0,0 1,0-1,-1 0,1 0,0 1,0-1,-1 0,1 0,0 0,0 0,-1 0,1 0,0 0,0 0,-1-1,1 1,0 0,0 0,-1-1,1 1,0 0,-1-1,1 1,0 0,-1-1,1 1,-1-1,1 1,-1-1,1 0,-1 1,1-1,-1 1,1-1,-1 0,0 1,1-1,-1 0,0 0,0 1,0-1,6 23,-1 0,-1 1,-1 0,-1-1,-1 1,-1 0,-3 17,2 7,28 274,9-130,-26-156,-10-36,0 1,1-1,-1 1,1-1,-1 1,0-1,1 1,-1 0,1-1,-1 1,1 0,-1-1,1 1,0 0,-1-1,1 1,-1 0,1 0,0 0,-1 0,1 0,-1 0,1 0,0 0,-1 0,1 0,0 0,-1 0,1 0,-1 0,1 0,0 1,-1-1,1 0,-1 0,1 1,-1-1,1 0,-1 1,1-1,-1 1,1-1,-1 1,0-1,1 1,-1-1,0 1,1-1,-1 1,0-1,0 1,1 0,-1-1,0 1,0-1,0 1,0 0,0-1,0 1,0-1,0 1,0 0,21-55,-20 51,109-392,3 3,-89 273,-43 212,21-73</inkml:trace>
  <inkml:trace contextRef="#ctx0" brushRef="#br0" timeOffset="400.287">706 700,'0'20,"0"15,0 7,0 1,0-2,0-3,0-4,0-2,0-11,0-10</inkml:trace>
  <inkml:trace contextRef="#ctx0" brushRef="#br0" timeOffset="3933.353">791 729,'1'-2,"0"0,1 0,-1 0,1 1,-1-1,1 0,0 1,-1-1,1 1,0-1,0 1,0 0,0 0,1 0,-1 0,0 0,0 0,1 1,-1-1,0 1,1 0,0-1,8-2,0-1,0 0,1 0,0 1,-1 1,1 0,0 0,0 1,0 1,0 0,5 1,-16-1,0 0,0 1,0-1,0 0,0 1,0-1,-1 0,1 1,0-1,0 1,0-1,-1 1,1 0,0-1,0 1,-1 0,1-1,-1 1,1 0,-1 0,1 0,-1 0,1-1,-1 1,0 0,1 0,-1 0,0 0,0 0,0 0,0 0,0 0,0 0,0 0,0 0,0 0,0 0,0 0,0 0,-1 0,1-1,-1 1,1 0,0 0,-1 0,-27 47,20-36,6-10,0 0,0 0,1 0,-1 0,1 1,-1-1,1 0,0 1,0-1,0 1,0 0,0-1,0 1,1 0,0 0,-1-1,1 1,0 0,0 0,0-1,1 1,-1 0,1-1,0 1,-1 0,1-1,0 1,0-1,1 1,-1-1,1 1,-1-1,1 0,0 0,-1 0,1 0,1 1,13 7,-13-10,0 1,-1 0,1 0,0 0,0 0,0 0,-1 1,1-1,-1 1,1 0,-1-1,0 1,1 0,-1 1,0-1,0 0,-1 1,1-1,0 1,-1-1,0 1,1 0,-1-1,0 1,0 0,-1 0,1 0,-1 0,1 0,-1 0,0 0,0 0,0 0,0 0,-1 0,1 0,-1 0,0-1,0 1,-1 2,-5 2,-1 1,0-1,-1-1,1 1,-1-1,-1-1,1 0,-1 0,0-1,0 0,0-1,0 0,-1-1,0 0,1 0,-1-1,0 0,1-1,-1-1,0 0,0 0,-5-2,8 3,-16-1</inkml:trace>
</inkml:ink>
</file>

<file path=ppt/ink/ink5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28,'-5'-5,"3"-1,7 0,8 1,6 1,-1 7,3 2,1 1,2-1,3-1,0-2,1-1,-4-5,-2-2,0 0,2 0,1 3,-3 0</inkml:trace>
</inkml:ink>
</file>

<file path=ppt/ink/ink5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0,'29'0,"14"0,5 0,-2 0,-3 0,-9 5,-5 2,-4-1,0-1,-5-2</inkml:trace>
</inkml:ink>
</file>

<file path=ppt/ink/ink5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0 517,'37'-12,"-1"-1,0-2,-1-2,-1-1,-1-1,-1-2,0-1,-2-2,0-1,-2-1,13-17,-32 32,-1 1,0-2,0 1,-1-1,-1 0,0-1,-1 0,0 0,-1 0,-1 0,0 0,0-1,-1 0,-1-10,-1 22,0 0,0 0,0 0,0 1,0-1,-1 0,1 1,-1-1,1 0,-1 1,1-1,-1 0,0 1,0-1,0 1,0-1,0 1,0 0,-1-1,1 1,0 0,0 0,-1 0,1 0,-1 0,1 0,-1 0,0 1,1-1,-1 1,0-1,1 1,-1-1,0 1,0 0,1 0,-1 0,0 0,0 0,1 0,-1 0,0 1,0-1,1 1,-1-1,0 1,1 0,-1-1,1 1,-1 0,1 0,-1 0,1 0,0 0,-1 1,1-1,0 0,0 1,0-1,0 0,0 1,0 1,-11 11,1 2,1-1,0 2,1-1,1 1,1 1,0-1,1 1,1 0,1 0,1 1,0-1,1 11,1-25,1 0,0 0,0 1,0-1,0 0,1 0,0 1,0-1,0 0,0 0,1 0,-1 0,1 0,0-1,1 1,-1-1,0 1,1-1,0 0,0 1,0-1,0-1,0 1,1 0,-1-1,1 0,0 0,-1 0,1 0,0-1,0 1,0-1,0 0,1 0,-1 0,18 0,-1-1,1 0,0-2,-1-1,1 0,-1-1,0-2,0 0,-1-1,0-1,0-1,-1-1,0 0,0-2,-2 0,1-1,10-11,-9 9,0-2,-2 0,0-1,-1 0,-1-2,0 0,-2 0,2-6,-12 23,-1-1,1 0,-1 0,0 0,-1 0,1 0,-1-1,1 1,-1 0,-1-1,1 1,0-1,-1 1,0-1,0 1,-1 0,1-1,-1 1,0-1,0 1,0 0,-1-1,0 0,0 5,-1 0,1 0,-1 0,1 0,-1 0,1 0,-1 1,1-1,-1 1,1 0,0-1,-1 1,1 0,0 0,0 1,-1-1,1 0,0 1,0-1,1 1,-1 0,0 0,0 0,1 0,-1 0,1 0,0 0,0 0,-1 1,-11 16,0 1,2 0,0 1,2 0,0 0,1 1,1 0,-2 12,9-25,0-1,0 0,1 0,0 0,0 0,1 0,0 0,1 0,-1-1,1 1,1-1,0 0,0 0,0 0,1 0,0-1,0 1,0-1,1-1,0 1,0-1,1 0,-1 0,1-1,0 0,0 0,1-1,-1 1,1-2,0 1,-1-1,1 0,0-1,0 0,1 0,-1-1,0 0,0 0,0-1,0 0,0 0,0-1,0 0,1-1,9-5,-1 0,1-2,-1 0,-1-1,0 0,-1-2,0 0,-1 0,0-2,-1 1,-1-2,0 0,-1 0,-1-1,0 0,-1-1,-1 0,-1 0,-1-1,1-3,-7 20,2 0,-1-1,0 1,0 0,0-1,-1 1,1-1,-1 1,1-1,-1 0,0 1,0-1,0 1,0-1,0 0,-1 1,1-1,-1 1,1-1,-1 1,0-1,0 1,0 0,-1-2,0 4,0 1,0-1,0 0,0 0,1 1,-1 0,0-1,0 1,0 0,1 0,-1 0,0 0,1 0,-1 0,1 0,0 0,-1 1,1-1,0 1,0-1,-1 1,1-1,0 1,1 0,-1-1,0 1,0 0,-6 7,1 1,0-1,0 1,1 1,1-1,-1 1,2-1,-1 1,1 1,1-1,0 0,1 0,0 1,1-1,0 1,1-1,0 1,0-1,1 0,1 0,0 0,1 0,0 0,0-1,1 1,3 3,1-4,0 0,0-1,1 0,1-1,-1 0,1 0,0-1,1-1,0 0,0 0,0-1,3 0,-14-5,0 1,1-1,-1 0,0 1,0-1,0 0,0 0,1 0,-1 0,0 0,0-1,0 1,0 0,0 0,1-1,-1 1,0 0,0-1,0 0,0 1,0-1,0 1,0-1,0 0,0 0,-1 0,1 1,0-1,0 0,-1 0,1 0,-1 0,1 0,0 0,-1 0,0 0,1-1,-1-9</inkml:trace>
</inkml:ink>
</file>

<file path=ppt/ink/ink5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0 220,'430'0,"-333"-18,-96 16,0 1,-1-1,1 0,-1 0,1 1,-1-1,0 0,0 0,0 0,0 1,0-1,0 0,-1 0,1 0,0 1,-1-1,0 0,1 0,-1 1,0-1,0 1,0-1,0 0,0 1,0 0,0-1,-1 1,1 0,0 0,-1-1,1 1,-1 0,1 0,-1 1,0-1,1 0,-129-128,130 129,1 0,-1 0,0 0,1 0,-1 0,1-1,-1 1,0 0,1 0,-1-1,1 1,-1 0,0 0,1-1,-1 1,0 0,0-1,1 1,-1-1,0 1,0 0,1-1,-1 1,0-1,0 1,0-1,0 1,0 0,0-1,0 1,0-1,0 1,0-1,0 1,0-1,0 1,0-1,0 1,0 0,0-1,-1 1,1-1,0 1,0 0,-1-1,15 7</inkml:trace>
</inkml:ink>
</file>

<file path=ppt/ink/ink5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1,'-11'165,"2"-104,2 0,4 1,3 54,1-101,-1-15,0 0,1 0,-1 0,1 0,-1-1,1 1,-1 0,1 0,-1 0,1 0,-1 0,0 0,1 0,-1 0,1 0,-1 0,1 1,-1-1,1 0,-1 0,0 0,1 0,-1 1,1-1,-1 0,0 1,1-1,-1 0,0 0,1 1,-1-1,0 1,1-1,-1 0,0 1,0-1,0 1,1-1,-1 0,0 1,0-1,0 1,0-1,0 1,0-1,0 1,0-1,0 0,0 1,0-1,0 1,0-1,0 1,0-1,0 1,-1-1,1 0,0 1,20-37,73-256,-92 283,1 1,0-1,1 1,-1 0,2 0,-1 0,1 0,0 1,1-1,0 1,0 0,0 1,1-1,0 1,1 0,-1 1,1-1,0 1,0 1,1-1,-1 1,1 0,3 0,-4 6,0 1,-1 0,1 1,-1 0,0 0,0 0,-1 1,1-1,-1 1,0 1,0-1,-1 1,0 0,0 0,0 0,0 0,-1 1,0-1,-1 1,1 0,-1 0,-1 0,1 0,-1 3,4 5,-2-5</inkml:trace>
</inkml:ink>
</file>

<file path=ppt/ink/ink5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0 347,'34'-17,"-2"11,1 2,-1 1,0 1,1 2,20 2,9 0,-61-2,-1 1,1-1,-1 1,1-1,0 0,-1 1,1-1,0 0,-1 0,1 1,0-1,-1 0,1 0,0 0,-1 0,1 0,0 0,0 0,-1 0,1 0,0 0,-1 0,1-1,0 1,0 0,-1 0,1-1,-1 1,1-1,0 1,-1 0,1-1,-1 1,1-1,-1 1,1-1,-1 1,1-1,-1 0,0 1,1-1,-1 0,0 1,1-1,-1 0,0 1,0-1,0 0,0 1,1-1,-1 0,0 0,0 1,0-1,-1 0,1 1,0-1,0 0,0 1,0-1,-1 0,1 1,0-1,-1 0,1 0,-87-94,-3-90,82 168</inkml:trace>
</inkml:ink>
</file>

<file path=ppt/ink/ink5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0,'-19'29,"-17"33,-1 11,1-6,6-11,8-10,3-7,5-6,0-9,3-3,-3-1,-2-3,0-5</inkml:trace>
  <inkml:trace contextRef="#ctx0" brushRef="#br0" timeOffset="938.809">0 28,'9'25,"1"-1,1 0,0-1,2 0,1-1,1 0,0-1,4 2,154 168,-99-74,-62-105</inkml:trace>
</inkml:ink>
</file>

<file path=ppt/ink/ink5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8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1,'-14'14,"-10"15,-6 2,3 1,1-5,5-3,5-5</inkml:trace>
</inkml:ink>
</file>

<file path=ppt/ink/ink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3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1 437,'38'-24,"23"-13,1-5,-6 5,-12 4,-9 7,-5 4,-3 0,-2 0,0-2,1-1,0-2,1 0,-4-1,-1 5,-5 5</inkml:trace>
</inkml:ink>
</file>

<file path=ppt/ink/ink5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23 110,'-2'10,"-2"5,-1 0,2-1,0 2,0-1,2 0,0 1,0-1,2 0,0 1,0-1,2 0,0 0,1 0,0 0,1 0,0-1,2 0,4 9,-9-20,1 0,-1-1,1 1,0 0,-1-1,1 0,0 0,1 0,-1 0,0 0,0 0,1-1,-1 0,1 0,-1 0,1 0,0 0,-1-1,1 1,0-1,-1 0,1 0,0 0,-1-1,1 0,0 1,-1-1,1 0,-1-1,1 1,-1-1,0 1,1-1,-1 0,0 0,0 0,0-1,101-100,-96 92,-6 7,1 0,0 0,-1 0,2 0,-1 0,0 0,1 1,-1 0,1 0,0 0,0 0,1 0,-1 1,0 0,1 0,1 0,23 36,-26-26,0-3,-3-1,1 0,0-1,0 1,0-1,0 0,1 1,-1-1,1 0,0 0,0 0,0 0,0 0,1 0,-1 0,1-1,0 1,-1-1,1 0,0 0,1 0,-1 0,0-1,0 1,1-1,-1 0,1 0,-1 0,1 0,-1-1,1 1,0-1,-1 0,1 0,0 0,2-1,10-7,-1-2,0 0,-1 0,0-1,0-1,-1 0,-1-1,0-1,-1 0,0 0,-1-1,-1 0,0-1,-2 0,3-5,59-121,-59 118</inkml:trace>
</inkml:ink>
</file>

<file path=ppt/ink/ink5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57 650,'-4'29,"-3"19,1 6,1-6</inkml:trace>
  <inkml:trace contextRef="#ctx0" brushRef="#br0" timeOffset="245.884">1 199,'0'0</inkml:trace>
  <inkml:trace contextRef="#ctx0" brushRef="#br0" timeOffset="495.597">452 1,'0'952,"0"-941</inkml:trace>
  <inkml:trace contextRef="#ctx0" brushRef="#br0" timeOffset="748.257">282 566,'39'-15,"26"-9,8 0,1 3,-8 1,-10 3,-9 5,-9 5,-5-2,-4 1,-2 2,-6-3,-6 0</inkml:trace>
  <inkml:trace contextRef="#ctx0" brushRef="#br0" timeOffset="1163.438">989 1,'-23'185,"-10"183,32-349,1 1,1 0,1-1,0 1,2-1,0 0,1 0,1 0,1 0,0-1,2 0,7 12,-14-27,0-1,1 1,-1 0,1-1,0 1,0-1,0 0,0 0,0 0,0 0,1-1,-1 1,0-1,1 0,-1 0,1 0,0 0,-1-1,1 1,-1-1,1 0,0 0,-1 0,1-1,0 1,-1-1,1 0,-1 0,1 0,2-2,98-59,-93 55,94-48,-103 54,1 0,0 0,0 1,0 0,0-1,0 1,0 0,0 0,-1 1,1-1,0 1,0-1,0 1,0 0,-1 0,1 0,0 0,-1 1,1-1,-1 1,1-1,-1 1,0 0,0 0,0 0,0 0,0 1,0-1,0 0,-1 1,1-1,-1 1,0 0,0-1,0 1,0 0,0 0,0 1,17 177,-12-162</inkml:trace>
</inkml:ink>
</file>

<file path=ppt/ink/ink5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52,'0'0,"0"4,-4 3,-2 4,0-5,5-7,4-9,6-3,1-4,-1-3,-1 5,-8 11,-4 11,-6 4,0 5,0 0</inkml:trace>
</inkml:ink>
</file>

<file path=ppt/ink/ink5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0,'0'5,"-5"2,-1 4,0-5,6-2,3-3</inkml:trace>
</inkml:ink>
</file>

<file path=ppt/ink/ink5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1 476,'9'3,"0"0,1-1,-1-1,1 1,0-1,-1-1,1 0,0 0,-1-1,1 0,-1-1,1 0,-1 0,0-1,0 0,0-1,0 0,8-5,3-4,0-1,0-1,-2 0,0-2,0 0,13-18,-19 20,-1 5,0-1,-1-1,0 0,-1-1,-1 0,0 0,-1 0,0-1,-1 0,0-1,-1 1,1-10,-5 23,-1 0,0-1,1 1,-1 0,0-1,0 1,1 0,-1-1,0 1,0 0,-1-1,1 1,0 0,0-1,-1 1,1 0,0-1,-1 1,0 0,1 0,-1 0,0-1,1 1,-1 0,0 0,0 0,0 0,0 0,0 0,0 1,0-1,0 0,0 0,-1 1,1-1,0 1,0-1,-1 1,1-1,0 1,-1 0,1 0,0 0,-54 26,48-18,0 0,1 1,1 0,-1 0,1 1,1-1,0 1,0 0,1 0,0 1,1-1,0 1,1-1,0 1,0-1,1 1,1 0,0-1,0 1,1-1,0 1,1-1,2 4,-4-10,1 0,0-1,1 1,-1 0,1-1,0 1,-1-1,1 0,1 0,-1 0,0 0,1 0,0-1,-1 0,1 1,0-1,0-1,0 1,1-1,-1 1,0-1,0-1,1 1,-1 0,1-1,0 0,117-16,-103 6,0 0,-1-2,-1 0,1-1,-2-1,0-1,-1 0,0-1,-1 0,-1-1,0-1,-2 0,1-3,-7 14,42-85,-47 91,-1 1,1-1,-1 1,0-1,1 1,-1 0,0 0,1-1,-1 1,0 0,1 0,-1 0,0-1,1 1,-1 0,0 0,1 0,-1 0,0 0,0 1,1-1,-1 0,0 0,1 0,-1 1,0-1,1 0,-1 0,0 1,1-1,-1 1,1-1,-1 1,1-1,-1 1,1-1,-1 1,1-1,-1 1,1-1,0 1,-1 0,1-1,0 1,0 0,-1-1,1 1,0 0,0-1,0 1,0 0,0 0,-6 7,1 0,0 0,0 1,1 0,0 0,1 0,-1 0,2 0,0 1,0-1,0 1,1-1,1 1,-1 0,2 0,-1-1,2 1,-1 0,1-1,0 1,3 3,-4-10,1 0,0 0,0 0,1 0,-1 0,0 0,1-1,0 0,0 1,-1-1,1 0,1 0,-1 0,0-1,0 1,1-1,-1 0,1 0,-1 0,1 0,-1-1,1 1,-1-1,1 0,0 0,-1 0,2-1,96-22,-72 8,-1-2,0 0,-2-2,0 0,-1-2,-1-1,0-1,-2-1,2-5,-14 18,-1 0,0-1,0 0,-1 0,-1-1,0 0,-1 0,0-1,-1 0,-5 14,0 1,-1 0,1-1,-1 1,1 0,-1-1,1 1,-1-1,0 1,1-1,-1 1,0-1,1 1,-1-1,0 0,1 1,-1-1,0 0,0 0,0 1,1-1,-1 0,0 0,0 0,0 0,1 0,-1 0,0 0,0 0,0 0,1-1,-1 1,0 0,0 0,1-1,-1 1,0 0,1-1,-1 1,0-1,1 1,-1-1,0 1,1-1,-1 0,1 1,-1-1,1 0,-1 1,1-1,0 0,-1 1,1-1,0 0,0 0,-1 0,1 1,0-1,0 0,0 0,0 0,0 1,0-1,0 0,1 0,-12 11,1 1,1 0,0 0,1 1,0 0,0 1,2 0,-1 0,2 0,0 1,0 0,1 0,1 0,1 0,0 1,0-1,2 1,0-1,0 1,2 2,-2-11,2 0,-1-1,0 1,1-1,0 1,0-1,1 0,-1 0,1 0,0 0,1 0,-1-1,1 1,0-1,0 0,0 0,1-1,-1 1,1-1,0 0,0 0,0 0,0-1,0 0,1 0,-1 0,1-1,-1 0,1 0,0 0,0 0,-1-1,1 0,0-1,-1 1,1-1,0 0,-1 0,3-1,16-5</inkml:trace>
</inkml:ink>
</file>

<file path=ppt/ink/ink5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18,'34'-5,"25"-2,7 1,-7 6,-9 3,-8 1,-7 0,-4-1,-12-1,-10 0</inkml:trace>
</inkml:ink>
</file>

<file path=ppt/ink/ink5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0,'29'10,"18"3,7-1,-1-2,-5-3,-6-3,-5-2,-4-1,-8-1</inkml:trace>
</inkml:ink>
</file>

<file path=ppt/ink/ink5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1,'0'584,"-1"-567,0 0,-1 0,0-1,-2 1,0-1,-1 1,0-2,-1 1,-3 5,1-10,3-5</inkml:trace>
</inkml:ink>
</file>

<file path=ppt/ink/ink5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2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0 679,'23'177,"-22"-178,-1 1,0 0,1-1,-1 1,1-1,-1 1,1 0,-1 0,1-1,-1 1,1 0,-1 0,1 0,-1-1,1 1,-1 0,1 0,0 0,-1 0,1 0,-1 0,1 0,-1 0,1 0,0 0,-1 1,1-1,-1 0,1 0,-1 0,1 1,-1-1,1 0,-1 1,1-1,-1 0,0 1,1-1,-1 1,1-1,-1 0,0 1,1-1,-1 1,0-1,0 1,0-1,1 1,-1 0,0-1,0 1,0-1,0 1,0-1,0 1,0 0,0-1,0 1,0-1,0 1,0-1,0 1,0-1,-1 1,1-1,0 1,0-1,-1 1,1 0,16-41,-3-2,60-144,-61 165,-8 11,0 2,1-1,0 0,0 1,1 0,0 0,1 1,-1 0,1 0,1 0,-1 1,1 0,7-4,-13 11,0-1,0 0,-1 1,1-1,0 1,0-1,0 1,0 0,-1 0,1 0,-1 0,1 0,0 0,-1 1,0-1,1 0,-1 1,0-1,1 1,-1-1,0 1,0 0,-1-1,1 1,0 0,0 0,-1 0,1-1,-1 1,0 0,1 0,-1 1,12 22,0-11</inkml:trace>
  <inkml:trace contextRef="#ctx0" brushRef="#br0" timeOffset="415.969">622 482,'-16'17,"1"1,1 0,1 2,1-1,0 2,1-1,0 7,10-26,0 1,0-1,0 1,0-1,0 1,1 0,-1 0,0-1,1 1,0 0,-1 0,1 0,0 0,0-1,0 1,0 0,0 0,1 0,-1 0,1-1,-1 1,1 0,-1 0,1-1,0 1,0 0,0-1,0 1,0-1,0 1,0-1,1 0,-1 1,1-1,-1 0,0 0,1 0,0 0,-1 0,1 0,0-1,-1 1,1 0,0-1,0 1,0-1,-1 0,1 0,0 1,0-1,0 0,0-1,-1 1,1 0,0-1,0 1,0 0,-1-1,1 0,0 0,0 1,8-7,0 0,-1-1,1 0,-2-1,1 0,-1 0,0 0,-1-1,0 0,-1-1,0 0,0 1,-1-2,-1 1,0-2,11-23,-5 75,-9-34,-1 1,1 0,0 0,0 0,0-1,1 1,0 0,0-1,1 0,-1 1,1-1,0 0,0 0,1-1,-1 1,1-1,0 1,1-1,-1-1,1 1,-1 0,1-1,0 0,0 0,3 0,15 2,0-3</inkml:trace>
  <inkml:trace contextRef="#ctx0" brushRef="#br0" timeOffset="902.934">1101 425,'-28'96,"27"-93,1 0,0 0,1 0,-1 0,0 0,1 0,0-1,-1 1,1 0,0 0,1 0,-1-1,0 1,1 0,-1-1,1 1,0-1,0 0,0 0,0 0,0 0,1 0,-1 0,1 0,-1-1,1 1,-1-1,1 0,0 0,0 0,2 1,0-1,1 0,-1 0,1 0,-1-1,1 0,-1 0,1 0,0-1,-1 1,1-2,-1 1,0 0,1-1,-1 0,0 0,0-1,0 1,0-1,-1 0,1-1,-1 1,2-2,86-99,-67 71,-3 9,-2-2,-1 0,-1-2,-2 0,0 0,-2-2,-1 0,2-9,-13 35,0-1,0 0,-1 1,0-1,1 0,-1 0,-1 0,1 0,-1 0,0 0,0 0,0 0,-1 0,0 0,0 0,0 0,0 0,-1 1,0-1,0 0,0 1,0 0,-1-1,0 1,0 0,0 0,0 1,-1-1,1 0,-1 1,0 0,0 0,0 0,-1 1,1-1,-1 1,1 0,-1 0,0 1,1-1,-1 1,0 0,0 1,0-1,-3 1,-6 5,1 0,-1 1,1 0,1 2,-1-1,1 1,1 1,-1 0,2 1,-1 0,1 1,1 0,0 0,0 1,1 0,1 1,0 0,1 0,-2 4,4-10,0 1,0-1,1 1,0-1,0 1,1 0,0 0,1 0,-1 0,2 0,-1 1,1-1,0 0,1 0,0 0,0 1,1-1,0 0,0 0,1-1,0 1,0 0,1-1,0 0,0 0,1 0,-1 0,2-1,-1 0,1 0,0 0,0-1,0 0,1 0,0 0,0-1,0 0,8 3,7-2,1-1,0 0,0-2,0-1,0-1,0 0,12-3,18 0,8-3,-41 0</inkml:trace>
  <inkml:trace contextRef="#ctx0" brushRef="#br0" timeOffset="4582.91">29 1046,'483'-94,"-117"2,-296 83,1 4,1 2,50 6,-4 0,-112-3,0 0,1 0,-1-1,0 1,0-1,1-1,-1 1,0-1,0 0,0-1,-1 1,1-1,3-2,4-7</inkml:trace>
  <inkml:trace contextRef="#ctx0" brushRef="#br0" timeOffset="5481.223">876 1159,'-7'-4,"1"0,-1 1,0 0,0 0,0 0,-1 1,1 0,-1 1,1 0,-1 0,1 0,-1 1,0 0,1 1,-1 0,1 0,-3 1,8-2,-1 0,0 1,0-1,0 1,0 0,0 0,1 0,-1 1,1-1,-1 1,1-1,-1 1,1 0,0 0,-1 0,1 0,0 0,1 0,-1 1,0-1,1 1,-1-1,1 1,0 0,0-1,0 1,0 0,0 0,0 0,1 0,0 0,-1 0,1-1,0 1,0 0,1 0,-1 0,1 0,-1 0,1 0,0 0,0-1,0 1,1 0,-1-1,1 1,-1-1,1 1,0-1,80 53,-73-51,1 0,-1 1,-1 0,1 1,-1 0,0 0,0 1,-1 0,1 0,1 3,-7-7,0-1,0 0,0 1,0-1,0 1,-1 0,1 0,-1 0,0-1,0 1,0 0,0 0,0 1,0-1,-1 0,0 0,0 0,0 0,0 0,0 1,0-1,-1 0,1 0,-1 0,0 0,0 0,0 0,-1 0,1 0,-1-1,1 1,-1 0,0-1,0 1,0-1,-1 0,1 0,0 0,-1 0,1 0,-1 0,0 0,0-1,1 0,-8 5,1-1,-1-1,0 0,0 0,-1-1,1-1,-1 1,1-2,-1 1,0-1,1-1,-1 0,0-1,0 0,1 0,-1-1,1-1,-1 0,1 0,-7-4,-2-3</inkml:trace>
</inkml:ink>
</file>

<file path=ppt/ink/ink5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4.06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411 0,'-48'62,"4"1,2 2,3 2,3 2,3 1,3 2,-10 42,-42 177,66-223,17-55</inkml:trace>
</inkml:ink>
</file>

<file path=ppt/ink/ink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38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0 520,'85'-98,"-66"73,1 1,2 1,0 0,1 2,23-16,65-46,0-1,-32-6,-67 78</inkml:trace>
</inkml:ink>
</file>

<file path=ppt/ink/ink5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4.46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90,'-1'36,"2"0,1 0,1 0,2 0,2-1,1 1,2-2,1 1,2-1,1-1,2-1,16 25,-18-35,45 50,-58-70,1-1,0 0,0 1,0-1,0 0,0 0,0 0,0 0,0-1,1 1,-1-1,0 1,0-1,0 0,1 0,-1 0,0 0,1 0,-1 0,0-1,0 1,0-1,1 1,-1-1,0 0,0 0,0 0,0 0,0 0,0 0,-1-1,1 1,0-1,-1 1,1-1,-1 0,1 0,8-12,0-2,-1 1,-1-1,0 0,-1 0,-1-1,-1 0,0 0,2-15,-4 21,79-293,-40 154,-37 139</inkml:trace>
</inkml:ink>
</file>

<file path=ppt/ink/ink5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4.8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65 338,'16'-22,"0"0,-1-1,-2-1,0 0,-2 0,0-2,-2 1,-1-1,-1 0,0-4,-6 28,-1 1,1-1,0 0,-1 0,1 0,-1 0,0 0,0 0,0 0,0 0,0 0,0 0,0 0,0 0,-1 0,1 0,-1 0,0 1,0-1,1 0,-1 0,0 1,0-1,-1 0,1 1,0-1,0 1,-1-1,1 1,-1 0,1 0,-1-1,0 1,1 0,-1 0,0 1,0-1,0 0,0 1,0-1,1 1,-1-1,0 1,0 0,0 0,0 0,0 0,0 0,0 0,0 1,0-1,0 1,0-1,-1 2,-8 5,2 1,-1 0,1 1,1 0,-1 1,1-1,1 2,0-1,1 1,0 0,0 0,1 1,1-1,-1 1,2 0,0 0,1 1,0-1,0 3,-1 1,0-1,2 1,-1 0,2 0,0 0,1 0,1 0,0 0,1 0,1 0,2 5,-1-16,1-1,-1 1,1-1,0-1,0 1,1-1,-1 0,0 0,1-1,0 1,0-2,0 1,0-1,0 0,0 0,0-1,0 0,0 0,0-1,0 0,0 0,0 0,0-1,0 0,-1-1,1 1,1-2,13-4,0 0,-1-1,0-1,-1-1,0-1,-1-1,10-8,-10 4</inkml:trace>
</inkml:ink>
</file>

<file path=ppt/ink/ink5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5.22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6 252,'5'2,"-1"0,1-1,0 1,0-1,-1 0,1 0,0-1,0 1,0-1,0 0,0-1,0 1,0-1,0 0,0 0,0 0,0-1,-1 0,1 0,-1 0,1 0,0-2,5 0,0-1,-1 0,0-1,0 0,-1 0,0-1,0 0,0 0,-1-1,0 0,0-1,-1 1,0-1,-1 0,0-1,0 1,-1-1,-1 0,1 0,-1 0,-1-1,1-4,-3 13,0 0,0 0,1 0,-1 0,-1 0,1 0,0 0,0 0,-1 0,1 0,-1 1,0-1,1 0,-1 0,0 0,0 1,0-1,0 0,0 1,-1-1,1 1,-1-1,1 1,0 0,-1-1,0 1,1 0,-1 0,0 0,0 0,0 1,1-1,-1 0,0 1,0-1,0 1,0 0,0 0,0 0,0 0,0 0,0 0,-2 0,-82 30,76-22,0 1,0 0,1 0,0 0,0 1,1 1,1-1,0 1,0 1,1-1,1 1,0 0,0 0,1 1,1 0,0-1,1 1,0 0,1 0,0 0,1 0,1 0,0 5,0-13,-1 0,1-1,0 1,0 0,1-1,-1 1,1-1,0 1,0-1,1 0,-1 0,1 0,0 0,0 0,0 0,0-1,1 0,0 0,-1 0,1 0,0 0,1-1,-1 1,0-1,1 0,-1-1,1 1,-1-1,1 0,0 0,3 0,5 0,-1 0,1-1,0 0,0-1,-1 0,1-1,-1-1,1 0,-1 0,0-2,7-2,146-91,-137 80</inkml:trace>
</inkml:ink>
</file>

<file path=ppt/ink/ink5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5.6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152 508,'-17'18,"1"0,1 1,0 0,2 1,0 1,1 0,2 1,0 0,1 1,1 0,-4 21,12-42,-1 1,1 0,-1-1,1 1,0 0,0 0,0-1,1 1,-1 0,1 0,-1-1,1 1,0-1,0 1,0 0,0-1,1 0,-1 1,1-1,-1 0,1 0,0 0,0 0,0 0,0 0,0 0,0 0,0-1,1 0,-1 1,1-1,-1 0,1 0,-1 0,1 0,0-1,-1 1,1-1,0 1,0-1,-1 0,1 0,0 0,0-1,-1 1,1-1,0 1,-1-1,2 0,10-3,-1 0,1-1,-1 0,-1-1,1 0,-1-1,0-1,0 1,-1-2,0 0,-1 0,0-1,0 0,4-7,104-166,-109 166,10-13,-2-1,-1-1,-2 0,-1-1,-1 0,-2-1,-2 0,-1-1,3-34,-10 62,0 0,0 0,0 0,-1 0,0 0,0 0,-1 1,0-1,0 0,-1 1,1 0,-1-1,-1 1,1 0,-1 1,0-1,-1 1,1-1,-1 1,0 1,0-1,-1 1,1 0,-1 0,0 0,0 1,0 0,0 0,-1 0,0 1,1 0,-1 1,0-1,0 1,1 0,-1 1,0 0,0 0,0 0,0 1,0 0,-5 2,4 0,0 1,0-1,0 2,1-1,0 1,0 0,0 1,1-1,0 1,0 0,0 1,1 0,0 0,0 0,1 0,0 1,-3 5,-41 143,46-133,0 0,2 0,1 0,0 0,2-1,1 1,0 0,2-1,1 0,0-1,2 1,0-1,1-1,2 0,9 13,-7-16,0 0,2-1,0-1,0-1,1 0,1-1,0-1,1-1,1-1,-1 0,6 0,33 12,-34-17</inkml:trace>
</inkml:ink>
</file>

<file path=ppt/ink/ink5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6.32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0,'0'43,"0"39,0 14,0 1,5-11,1-11,0-14,-1-11,-2-11,-1-6,4-4,1-3,-1 0,-2 0,0-10,-2-7</inkml:trace>
</inkml:ink>
</file>

<file path=ppt/ink/ink5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6.58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31,'38'0,"37"0,15 0,3-5,-11-2,-10 1,-11 1,-7 2,-8 0,-7 2,-5 1,-9 0</inkml:trace>
</inkml:ink>
</file>

<file path=ppt/ink/ink5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6.80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85 0,'-11'16,"1"0,0 1,1 0,1 1,1 0,0 0,1 1,2-1,-1 1,2 0,1 0,-1 19,3-34,1 0,-1 1,1-1,0 0,0 1,1-1,-1 0,1 0,0 0,0 0,0 0,0 0,1-1,-1 1,1-1,0 0,0 0,1 0,-1 0,0 0,1-1,0 1,0-1,0 0,0 0,0 0,0-1,0 0,0 0,0 0,1 0,-1 0,1-1,-1 0,0 0,1 0,-1 0,1-1,-1 0,0 0,0 0,3-1,2 1,0-1,0 0,-1 0,0-1,1 0,-1-1,0 1,0-2,-1 1,1-1,-1 0,0-1,0 1,-1-1,0-1,0 1,0-1,-1 0,0 0,0-1,-1 0,0 0,0 0,-1 0,0 0,0-1,-1 1,0-1,-1 0,1 3,-1 0,0 0,-1 0,1 1,-1-1,-1 0,1 0,-1 0,0 0,0 0,0 1,-1-1,0 1,0-1,0 1,-1-1,0 1,0 0,0 0,-1 1,0-1,0 1,0-1,0 1,0 1,-1-1,0 0,0 1,0 0,0 0,0 1,-1 0,1-1,-1 2,1-1,-1 1,-5-1,-69 18,61-4</inkml:trace>
</inkml:ink>
</file>

<file path=ppt/ink/ink5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8.11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129 619,'-17'27,"0"0,1 0,2 2,1 0,1 0,2 2,1-1,1 1,0 10,7-38,0 0,0 0,0 0,1 0,-1 0,1 0,0 0,0 0,0 0,1 1,-1-1,1 0,-1 0,1 0,0 0,0-1,0 1,1 0,-1 0,1-1,-1 1,1 0,0-1,0 0,0 1,0-1,1 0,-1 0,0 0,1-1,0 1,-1 0,1-1,0 0,0 0,0 0,0 0,0 0,0 0,0-1,0 1,0-1,0 0,12-5,0-1,0 0,-1-1,0-1,0 0,-1-1,0 0,0-1,-1 0,-1-1,0-1,0 0,-1 0,-1-1,0 0,0 0,-2-1,1-1,-1 0,27-57,-2-1,-4-2,8-36,-25 77,-2-2,-2 1,-1-1,-2 0,-1 0,-2 0,-1-7,0 39,0 1,0-1,0 0,0 1,0-1,-1 0,0 1,1-1,-1 1,-1-1,1 1,0-1,-1 1,0 0,1 0,-2 0,1 0,0 0,0 0,-1 0,1 1,-1-1,0 1,0 0,0 0,0 0,0 0,-1 1,1-1,0 1,-1-1,1 1,-1 1,1-1,-1 0,0 1,1 0,-1-1,0 1,1 1,-1-1,0 1,1-1,-1 1,1 0,-1 0,-9 8,1 0,0 1,1 0,0 1,0 1,1-1,1 1,0 1,0 0,1 0,1 1,1 0,0 0,0 0,1 1,1 0,0 2,-4 1,1 1,1 0,0 0,1 0,1 0,1 1,1-1,1 1,0 0,1 0,2-1,0 1,1 0,0-1,2 0,1 0,0 0,1 0,1-1,1 0,0-1,1 0,1-1,6 7,-9-15,1 0,0 0,0-1,1 0,0-1,0 0,0-1,1 0,0 0,0-1,0 0,1-1,-1-1,1 0,0 0,-1-1,1 0,1-1,10 0,-1-1,1-1,-1-1,0-1,0-1,0-1,-1-1,1 0,-2-2,1 0,-1-2,-1 0,0-1,0-1,5-6,-10 10,0-1,-1 0,0-1,-1-1,0 0,-1 0,-1-1,1-1,-2 0,0 0,-1-1,0 0,-1 0,-1-1,-1 0,0 0,2-15,-6 28,-1 0,0 0,0 0,-1 0,1 0,-1 0,1 0,-1 0,0 0,0 0,0 0,-1 0,1 0,-1 1,1-1,-1 1,0-1,0 1,0-1,0 1,-1 0,1 0,-1 0,1 1,-1-1,1 0,-1 1,0 0,0 0,0-1,0 2,0-1,0 0,0 1,0-1,0 1,0 0,0 0,0 0,0 0,0 1,0-1,0 1,0 0,0 0,0 0,0 0,0 0,0 1,1-1,-3 2,-8 5,-1 1,2 0,-1 1,2 0,-1 1,1 1,1-1,0 2,1-1,0 1,1 1,0-1,1 1,1 1,0-1,1 1,0 0,2 1,-1-1,2 0,0 1,1 0,1-1,0 1,1 0,1-1,1 5,-2-15,0 1,0-1,1 0,0-1,0 1,0 0,0 0,1-1,0 1,0-1,0 0,1 0,-1 0,1-1,0 1,0-1,0 0,0 0,1 0,-1 0,1-1,0 0,0 0,-1 0,1 0,1-1,0 0,143 15,-133-17,0-1,0-1,-1 0,1-1,-1 0,0-1,0-1,0-1,-1 0,0-1,0 0,-1-1,0 0,0-1,-1-1,-1 0,4-5,25-29,-3-1,-1-2,-3-1,-2-3,-8 17,-2-1,-2-2,-1 0,-2 0,-1-2,5-26,-11 27,-3 20,-1 0,0-1,-2 1,0-1,-2 0,0 0,-1 1,-2-9,3 26,-1 0,0 0,-1 0,1-1,0 1,-1 0,1 0,-1 0,1 0,-1 0,0 0,0 0,0 0,0 0,-1 0,1 0,0 1,-1-1,1 0,-1 1,1 0,-1-1,0 1,0 0,0-1,0 1,0 0,0 1,0-1,0 0,0 0,0 1,0 0,0-1,-1 1,1 0,0 0,0 0,0 0,0 0,-1 1,1-1,0 1,0-1,0 1,0 0,0 0,0 0,0 0,0 0,0 0,0 0,1 1,-1-1,1 1,-1-1,1 1,-2 1,-6 12,0 0,1 0,1 1,0 0,1 0,1 0,1 1,0 0,1 0,-1 13,-2 28,2 1,2-1,7 59,2-62,3-1,3 0,1-1,4 0,1-1,2-1,18 28,-15-45,-25-39,-3-1</inkml:trace>
  <inkml:trace contextRef="#ctx0" brushRef="#br0" timeOffset="254.584">1088 534,'39'-10,"31"-2,9 0,-4 2,-5 3,-10 3,-11 2,-8 1,-6 6,-10 1</inkml:trace>
  <inkml:trace contextRef="#ctx0" brushRef="#br0" timeOffset="898.074">1738 732,'25'-2,"0"-2,0-1,0-1,-1-1,0-2,0 0,-1-1,-1-1,1-1,-2-2,2-1,-20 14,0 0,0-1,-1 0,1 0,0 0,-1 0,1 0,-1 0,0-1,1 1,-1-1,0 0,-1 1,1-1,0 0,-1 0,0 0,0 0,1 0,-2-1,1 1,0 0,-1 0,1-1,-1 1,0 0,0-1,-1 1,1 0,-1 0,1-1,-1 1,0 0,0 0,0 0,-1 0,1 0,-1 0,0 0,1 0,-1 1,-1-1,1 1,0-1,-1 1,1 0,-1 0,-1-1,-3 2,0 0,0 1,-1 0,1 0,0 1,0 0,0 0,0 1,0-1,1 2,-1-1,0 1,1 0,0 0,0 1,0-1,0 2,0-1,1 0,0 1,0 0,0 1,0-1,1 1,0-1,0 1,-2 6,-8 9,1 0,1 1,2 0,0 0,1 2,1-1,1 1,1 0,1 6,3-23,1 0,1 1,-1-1,1 0,0 1,1-1,0 0,0 0,1 1,0-1,0 0,0 0,1 0,0-1,0 1,1-1,0 0,0 0,0 0,1 0,0-1,0 1,0-1,1 0,0-1,0 0,0 0,0 0,1 0,-1-1,1 0,0-1,0 0,0 0,0 0,2 0,8-1,-1-1,1-1,-1 0,1-1,-1-1,0 0,0-2,0 1,0-2,-1 0,0-1,0-1,-1 0,0-1,0 0,11-10,-4 1,-1-2,0 0,-2 0,0-2,-1 0,-2-2,0 1,-1-2,6-17,46-171,-59 154,-7 57,0 1,0-1,0 1,0-1,0 1,0-1,0 1,-1 0,1-1,-1 1,1-1,-1 1,1 0,-1-1,0 1,0 0,1 0,-1 0,0-1,0 1,0 0,0 0,0 0,-1 0,1 1,0-1,0 0,-1 0,1 1,0-1,-1 1,1-1,0 1,-1 0,1-1,-1 1,-1 0,-2 2,1 0,-1 0,0 1,1 0,-1 0,1 0,0 0,0 1,0 0,0-1,1 1,-1 1,1-1,0 0,1 1,-1 0,0 0,-40 112,42-112,1-1,0 1,0-1,0 1,0-1,1 1,-1-1,1 1,0-1,0 0,1 0,0 1,-1-1,1 0,1 0,-1 0,0-1,1 1,0-1,0 1,0-1,0 0,1 0,-1 0,1-1,2 3,70 28,-69-32,1 1,0 1,-1-1,1 1,-1 1,0-1,0 1,0 0,0 1,-1 0,0 0,0 0,0 1,0-1,-1 2,0-1,-1 0,1 1,-1 0,0 0,-1 0,1 3,0 10,0 1,-2 0,-1-1,0 1,-2 0,-2 12,1 10,2-19</inkml:trace>
  <inkml:trace contextRef="#ctx0" brushRef="#br0" timeOffset="1501.705">2782 1014,'36'-79,"2"2,4 2,10-8,-23 48,-29 34,0 1,1-1,-1 0,1 1,-1-1,1 1,-1-1,1 1,-1 0,1-1,-1 1,1-1,-1 1,1 0,0 0,-1-1,1 1,0 0,-1 0,1 0,0 0,-1 0,1 0,0 0,-1 0,1 0,0 0,-1 0,1 0,0 0,-1 0,1 1,0-1,-1 0,1 0,-1 1,1-1,0 1,-1-1,1 0,-1 1,1-1,-1 1,1-1,-1 1,0 0,1-1,-1 1,0-1,1 1,-1 0,0-1,0 1,1-1,-1 1,0 0,0-1,0 2,15 107,-13-89,-2-16,0 0,0 0,0 1,0-1,0 0,1 0,0 0,0 0,0 0,0 0,1 0,0 0,0 0,0-1,0 1,0-1,1 1,-1-1,1 0,0 0,0 0,0 0,0-1,1 1,2-4,-1 0,1-1,-1 1,0-1,1 0,-1-1,0 1,0-1,0 0,-1-1,1 1,-1-1,0 1,0-1,0-1,0 1,0-1,-3 3,105-120,-21 35,-84 86,-1 1,1-1,0 1,-1-1,1 1,0 0,0-1,-1 1,1 0,0 0,0-1,0 1,-1 0,1 0,0 0,0 0,0 0,-1 0,1 0,0 0,0 0,0 1,-1-1,1 0,0 1,0-1,-1 0,1 1,0-1,0 1,-1-1,1 1,-1-1,1 1,0-1,-1 1,1 0,-1-1,1 1,-1 0,0-1,1 1,-1 0,0 0,1-1,-1 1,0 0,0 0,0 0,0-1,0 2,5 46,-5-44,-4 232,19-196,-3-28</inkml:trace>
  <inkml:trace contextRef="#ctx0" brushRef="#br0" timeOffset="1765.37">3742 873,'5'19,"1"7</inkml:trace>
  <inkml:trace contextRef="#ctx0" brushRef="#br0" timeOffset="2003.461">3686 393,'0'0</inkml:trace>
  <inkml:trace contextRef="#ctx0" brushRef="#br0" timeOffset="2404.826">3911 901,'2'0,"0"0,0-1,0 1,0 0,-1-1,1 1,0-1,0 0,0 0,0 0,-1 1,1-2,0 1,-1 0,1 0,-1 0,1-1,-1 1,0-1,0 1,1-1,-1 0,0 1,0-1,-1 0,1 0,0 1,0-1,-1-1,77-203,-37 80,-40 127,1-1,-1 1,0 0,1-1,-1 1,0 0,1-1,-1 1,1-1,-1 1,1-1,-1 1,1-1,-1 1,1-1,0 1,-1-1,1 0,0 1,-1-1,1 0,0 0,-1 1,1-1,0 0,-1 0,1 0,0 0,0 0,-1 0,1 0,0 0,0 0,-1-1,1 1,0 0,-1 0,1-1,0 1,-1 0,1-1,0 1,-1 0,1-1,-1 1,1-1,-1 1,1-1,-1 1,1-1,-1 0,0 1,1-1,-1 0,0 1,1-1,-1 0,0 1,0-1,1 0,16 172,-17-166,1 1,-1 0,2 0,-1 0,1-1,-1 1,2-1,-1 1,0-1,1 0,0 0,1 0,-1 0,1 0,0-1,0 0,0 0,0 0,1 0,0-1,-1 1,1-1,1 0,-1-1,0 1,1-1,-1 0,1 0,0-1,-1 0,1 0,0 0,0-1,0 0,0 0,0 0,2-1,1-3,0 0,0 0,-1-1,1 0,-1-1,-1 1,1-2,-1 1,0-1,0 0,-1 0,0-1,0 0,-1 0,0 0,0-1,-1 0,0 0,-1 0,0 0,0-1,-1 1,0-1,0 1,-2-1,1-9,1-6</inkml:trace>
  <inkml:trace contextRef="#ctx0" brushRef="#br0" timeOffset="60720.244">4814 704,'1'1,"1"1,-1 0,1 0,-1 0,1-1,0 1,-1 0,1-1,0 0,0 1,0-1,0 0,0 0,0 0,1 0,-1-1,0 1,0-1,1 1,-1-1,0 0,1 1,-1-1,0-1,2 1,-1 0,5 2,-1-1,1 0,0 0,-1-1,1 0,0 0,0-1,-1 0,1-1,-1 0,1 0,-1 0,0-1,0 0,0 0,0-1,0 0,-1 0,1-1,2-2,-8 2,-1 1,0-1,0 1,-1-1,1 1,-1-1,0 1,0-1,0 1,-1 0,0 0,0-1,0 1,0 0,0 1,-1-1,0 0,1 1,-2-1,1 1,0 0,0 0,-1 0,0 1,0-1,1 1,-1 0,-1 0,-2-4,1 2,-1-1,0 1,0 0,-1 0,1 1,-1 0,1 0,-1 1,0 0,0 0,0 1,-1 0,1 0,0 1,0 0,0 1,-1 0,1 0,0 1,0 0,0 0,1 0,-1 1,0 1,1-1,0 1,0 1,0-1,0 1,0 1,3 2,0 1,0-1,0 1,1 0,1 0,0 1,0-1,0 0,1 1,1-1,0 1,0-1,1 1,0-1,0 2,1 17,-3-20,1 0,0 0,1 0,0 0,0-1,0 1,1 0,1 0,-1-1,1 1,0-1,1 0,0 0,0 0,0 0,1-1,0 0,0 0,1 0,0 0,0-1,0 0,0 0,1-1,0 0,0 0,0 0,0-1,1 0,-1-1,1 1,5 0,181-2,-120-17,-62 10</inkml:trace>
</inkml:ink>
</file>

<file path=ppt/ink/ink5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9:46.64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1 100,'0'396,"11"-334,3-92,6-203,-15 214,1 1,0-1,1 1,1 1,1 0,1 0,5-7,-2 4,70-82,-79 99,-1 1,0 0,1-1,0 1,-1 0,1 1,0-1,0 1,0-1,0 1,0 0,1 1,-1-1,0 1,0 0,0 0,1 0,-1 0,0 1,0 0,0 0,0 0,0 0,0 1,0-1,0 1,0 0,-1 0,1 1,67 76,-57-55</inkml:trace>
</inkml:ink>
</file>

<file path=ppt/ink/ink5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9:47.22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1 234,'19'-9,"1"2,1 0,-1 2,1 0,0 1,0 1,0 1,0 1,0 1,0 1,1 1,-1 0,0 2,-1 0,14 5,90 23,-123-32,-1 1,1-1,-1 1,1-1,0 0,-1 0,1 1,0-1,-1 0,1 0,0 0,0 0,-1 0,1 0,0 0,-1 0,1 0,0 0,-1 0,1 0,0 0,0 0,-1-1,1 1,-1 0,1-1,0 1,-1 0,1-1,-1 1,1-1,-1 1,1-1,-1 1,1-1,-1 1,1-1,-1 0,0 1,1-1,-1 1,0-1,1 0,-1 1,0-1,0 0,0 0,0 1,0-1,0 0,0 1,0-1,0 0,0 1,0-1,0 0,0 0,-1 1,1-1,0 0,0 1,-1-1,1 1,-1-1,-24-47,22 44,-99-148,90 133</inkml:trace>
</inkml:ink>
</file>

<file path=ppt/ink/ink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40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1 184,'38'-23,"18"-19,4-1,-3 1,-12 9</inkml:trace>
</inkml:ink>
</file>

<file path=ppt/ink/ink5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9:48.39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370 421,'-20'2,"0"0,1 2,0 0,-1 1,2 1,-1 1,-9 5,-65 20,87-31,-41 14,47-15,-1 0,1 1,-1-1,0 0,1 0,-1 1,1-1,-1 0,1 1,-1-1,1 1,-1-1,1 0,-1 1,1-1,-1 1,1-1,0 1,-1 0,1-1,0 1,0-1,-1 1,1 0,0-1,0 1,0 0,0-1,0 1,0-1,0 1,0 0,0-1,0 1,0 0,0-1,0 1,1 0,-1-1,0 1,0-1,1 1,-1-1,0 1,1 0,-1-1,1 1,-1-1,1 0,-1 1,0-1,1 1,0-1,-1 0,1 1,-1-1,1 0,-1 1,1-1,0 0,-1 0,1 0,140 46,-138-46,0 0,0 0,0 1,0-1,0 1,0-1,0 1,-1 0,1 0,0 0,-1 0,1 1,-1-1,1 1,-1 0,0-1,1 1,-1 0,0 0,0 1,0-1,-1 0,1 1,0-1,-1 1,0-1,0 1,1 0,-1-1,-1 1,1 0,0 0,-1 0,0 0,1-1,-1 1,0 0,0 0,-1 0,1 0,-1 0,1 0,-2 2,-7 10,-1-1,0 0,-1 0,0-1,-1 0,-1-1,-7 5,-14 15,23-21,0-2,0 1,0 0,1 0,0 1,1 1,0 0,1 0,0 0,1 1,0 0,1 1,1 0,0 0,1 0,1 0,-1 4,4-14,0-1,0 0,1 1,-1-1,1 1,0-1,0 0,0 1,0-1,1 0,-1 0,1 0,0 0,0 0,0-1,0 1,0 0,1-1,-1 1,1-1,0 0,0 0,0 0,0-1,0 1,0 0,0-1,0 0,0 0,1 0,-1 0,0-1,1 1,2-1,3 2,1-2,-1 1,1-1,0-1,-1 1,1-2,-1 1,1-1,-1-1,0 0,0 0,1-1,18-12,-3-1</inkml:trace>
  <inkml:trace contextRef="#ctx0" brushRef="#br0" timeOffset="450.256">256 25,'-19'57,"1"1,3 1,3 0,2 1,3 5,30 197,-21 334,-3-580,0 0,-1 0,-1 0,-1 0,0 0,-1-1,0 0,-1 0,-2 1,1-4,1-6</inkml:trace>
  <inkml:trace contextRef="#ctx0" brushRef="#br0" timeOffset="2385.066">652 1098,'3'2,"0"0,0 0,0 0,0 0,0-1,0 1,0-1,0 0,1 0,-1 0,0-1,1 1,-1-1,1 0,-1 0,1 0,-1 0,0 0,1-1,-1 1,1-1,-1 0,0 0,0-1,1 1,-1-1,0 0,81-52,67-94,-138 135,-1-1,0-1,-2 0,1 0,-2-1,0 0,2-7,-10 22,-1 1,1-1,0 0,0 0,0-1,-1 1,1 0,-1 0,1 0,-1 0,1-1,-1 1,0 0,1 0,-1-1,0 1,0 0,0 0,0-1,0 1,0 0,0 0,-1-1,1 1,0 0,-1 0,1-1,-1 1,1 0,-1 0,0 0,1 0,-1 0,0 0,0 0,0 0,0 0,1 0,-1 0,-1 1,1-1,0 0,0 1,0-1,0 0,0 1,-1 0,1-1,0 1,0 0,-1 0,1-1,0 1,-1 0,-6 5,0-1,1 1,0 0,0 1,0 0,1 0,0 0,0 1,0 0,1 0,0 0,1 1,-1 0,1 0,1 0,0 0,0 0,0 1,0 6,1-5,1 1,1 0,0-1,0 1,1 0,0-1,1 1,0-1,0 0,1 1,1-1,0 0,0 0,1-1,0 0,1 0,0 0,0 0,1-1,0 0,0 0,1-1,0 0,2 1,-1-3,0-1,0-1,1 0,-1 0,0-1,1 0,0 0,0-1,-1 0,1-1,0 0,0-1,0 0,-1 0,1-1,-1-1,1 1,-1-1,0-1,0 0,0 0,0-1,-1 0,0 0,0-1,0 0,-1-1,0 0,0 0,2-2,10-14,0-2,-1 1,-1-2,-2-1,11-25,-23 47,0-1,-1 0,1 0,-1 0,-1 0,0 0,1-1,-2 1,1 0,-1-1,0 1,0 0,-1-1,0 1,0 0,0 0,-1-1,0 1,0 0,0 1,-1-1,0 0,-1-1,2 6,1 0,0 0,-1 0,1 0,-1 1,1-1,-1 0,0 1,1-1,-1 1,1 0,-1 0,0-1,1 1,-1 0,0 0,1 1,-1-1,0 0,1 0,-1 1,0-1,1 1,-1 0,1-1,-1 1,1 0,0 0,-1 0,1 0,0 0,-1 0,1 0,0 0,0 1,-1 0,-35 51,32-44,1-1,0 1,1 0,-1 0,2 0,-1 1,1-1,1 1,0-1,0 1,1 0,0-1,0 1,1-1,1 1,0-1,0 1,1-1,0 0,0 0,1 0,0 0,1-1,0 0,0 1,0-2,1 1,1-1,-1 0,1 0,0-1,6 4,-4-4,1 0,0 0,0-1,0-1,0 0,1 0,-1-1,1-1,0 1,0-2,0 0,0 0,1-1,-1 0,0-1,0 0,0 0,0-2,0 1,-1-1,1-1,6-3,6-6,0-2,-1 0,-1-1,0-1,-1-1,-1-1,-1-1,13-18,-1-4,-1-2,-3 0,21-47,-43 83,0 1,0 0,-1-1,1 1,-1-1,-1 0,1 0,-2 0,1 0,-1-1,0 1,-1 0,0-4,0 11,0 1,0-1,0 0,0 1,0-1,0 0,0 1,0-1,0 0,-1 1,1-1,0 0,-1 1,1-1,0 1,-1-1,1 0,-1 1,1-1,-1 1,1 0,-1-1,1 1,-1-1,0 1,1 0,-1-1,1 1,-1 0,0 0,1-1,-1 1,0 0,1 0,-1 0,0 0,1 0,-1 0,0 0,0 0,1 0,-1 0,0 0,1 1,-1-1,1 0,-1 0,0 1,1-1,-1 0,1 1,-1-1,0 1,1-1,-1 1,1-1,-1 1,1-1,-1 1,-30 31,21-17,1 1,0 0,1 1,0 0,2 0,0 1,1 0,1 0,0 1,3-12,-1 0,1 0,1 0,0 0,0 0,0 0,1 0,0 0,0 0,1 0,-1-1,2 1,-1 0,1-1,0 0,0 1,1-1,-1 0,1-1,1 1,-1-1,1 0,0 0,0 0,1-1,-1 1,1-1,0-1,0 1,0-1,1 0,-1-1,1 1,0-1,-1 0,7 0,-3 1,1-1,-1-1,1 1,-1-2,1 1,0-2,-1 1,1-1,-1-1,1 0,-1 0,1-1,-1-1,0 0,-1 0,3-1,1-7</inkml:trace>
  <inkml:trace contextRef="#ctx0" brushRef="#br0" timeOffset="2855.151">990 251,'633'-30,"-481"30,-151 0,-1-1,1 1,-1-1,1 1,-1-1,0 0,1 1,-1-1,0 0,0 1,0-1,1 0,-1 1,0-1,0 0,0 1,0-1,0 0,0 0,0 1,-1-1,1 0,0 1,0-1,0 0,-1 1,1-1,0 1,-1-1,1 0,0 1,-1-1,1 1,-1-1,1 1,-1-1,1 1,-1-1,1 1,-1 0,0-1,1 1,-1 0,0-1,1 1,-1 0,0 0,1 0,-1-1,0 1,1 0,-1 0,0 0,0 0,1 0,-1 1,0-1,1 0,-1 0,0 0,1 0,-1 1,0-1,0 0,-21-10,12 7,0 0,0 0,0-1,0-1,1 0,-1 0,1 0,1-1,-1-1,1 0,0 0,0 0,1-1,0 0,1-1,-1 1,2-1,-1 0,1-1,1 1,0-1,-3-8,4-3</inkml:trace>
</inkml:ink>
</file>

<file path=ppt/ink/ink5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0:01.97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 0,'-4'5,"2"1,2-5,2 3,-1 4,-4 2,2-1,7-2,2-8,-5-3,-3 0</inkml:trace>
</inkml:ink>
</file>

<file path=ppt/ink/ink5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0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87,'-11'-10,"0"1,0 1,0 0,-1 1,-1 0,1 1,-1 0,0 1,0 0,0 1,-1 1,0 0,0 1,1 0,-1 1,0 1,0 0,0 1,0 0,0 1,0 1,0 0,1 1,0 0,0 1,0 1,-4 2,-7 2,7-4,1-1,-1 2,1 0,1 1,0 1,0 1,1 0,0 0,0 1,1 1,1 1,0-1,1 2,-2 2,9-10,-1 0,1 1,0-1,0 1,1 0,0 1,0-1,1 0,0 1,0-1,1 1,0 0,0-1,1 1,0 0,0 0,1-1,0 1,0 0,1-1,0 1,0-1,1 1,-1-1,2 0,-1 0,1-1,0 1,1-1,-1 1,1-1,1-1,-1 1,1-1,0 0,0 0,0-1,1 1,6 0,-1-1,1 0,1-1,-1 0,0-1,1 0,-1-1,1-1,-1 0,1-1,-1 0,1-1,-1-1,0 0,0-1,0 0,0-1,5-3,-2-6,-25 11,8 4,-30 10,1 1,-1 2,2 1,0 2,1 0,1 2,0 1,-8 10,25-21,0 0,0 1,1 1,1-1,0 2,0-1,1 1,1 0,0 0,0 1,1 0,1 0,0 0,1 0,0 1,1-1,1 1,0-1,1 1,0 0,2 9,0-18,-1 0,1 0,0-1,1 1,-1 0,1-1,0 0,0 0,0 0,0 0,1 0,0-1,0 0,0 1,0-1,0-1,0 1,1-1,-1 1,1-1,0 0,0-1,0 1,2-1,124 6,-77-20,31 2,-69 16</inkml:trace>
  <inkml:trace contextRef="#ctx0" brushRef="#br0" timeOffset="389.015">1214 481,'-24'22,"2"0,0 2,1 1,1 0,1 1,2 1,-8 18,-16 23,4 2,2 2,0 11,-10 25,40-112,4-8</inkml:trace>
  <inkml:trace contextRef="#ctx0" brushRef="#br0" timeOffset="733.576">762 510,'27'0,"-9"10,-1 1,0 1,-1 1,0 0,-1 1,0 1,-2 0,4 5,123 159,-116-156,-19-16,1 0,0 0,0-1,1 0,0 0,0-1,0 0,1 0,0 0,-1-1,2 0,-1-1,0 0,1 0,-1-1,1 0,0 0,1-1,13-3</inkml:trace>
  <inkml:trace contextRef="#ctx0" brushRef="#br0" timeOffset="1219.006">1750 594,'-45'22,"0"1,2 2,1 2,-21 19,54-39,0 0,1 1,0 0,0 0,1 1,0 0,0 0,1 1,1-1,-1 1,1 1,1-1,0 1,1-1,0 1,0 0,1 0,1 0,0 1,0-1,1 0,0 1,1-1,1 0,0 0,2 7,-4-15,1 0,-1-1,1 1,0 0,0 0,0-1,1 1,-1-1,1 1,-1-1,1 0,0 1,0-1,0 0,0 0,0 0,0-1,0 1,1 0,-1-1,1 0,-1 1,1-1,-1 0,1 0,0 0,0-1,0 1,-1-1,1 0,0 1,0-1,0 0,0-1,-1 1,1 0,0-1,0 0,0 1,-1-1,1 0,0-1,1 0,16-11,-1-1,0-1,-1-1,-1 0,0-2,-1 0,-1 0,-1-1,0-1,-2-1,0 0,64-88,-62 89,-12 16,0 0,0 0,0 1,0-1,1 1,-1-1,1 1,0 0,0 0,0 0,1 1,-1-1,1 1,-1 0,1 0,0 0,0 0,0 0,3 0,-4 4,0 0,0 1,0-1,-1 1,1-1,-1 1,0 0,0 0,0 0,0 0,0 0,-1 1,1-1,-1 0,0 1,0-1,0 1,-1-1,1 1,-1 0,0-1,0 1,0-1,0 1,0 0,-1 1,1-1,0 7,0 0,1 0,0 0,1 0,0 0,1 0,0-1,1 1,0-1,1 0,0 0,0 0,1-1,1 1,-1-2,4 4,6 2</inkml:trace>
  <inkml:trace contextRef="#ctx0" brushRef="#br0" timeOffset="1735.535">2060 1046,'179'-227,"-64"59,-115 168,0-1,0 1,1 0,-1-1,0 1,0 0,1-1,-1 1,0 0,0-1,1 1,-1 0,0 0,1-1,-1 1,0 0,1 0,-1 0,1-1,-1 1,0 0,1 0,-1 0,1 0,-1 0,0 0,1 0,-1 0,1 0,-1 0,0 0,1 0,-1 0,1 0,-1 0,0 1,1-1,-1 0,1 0,-1 0,0 1,1-1,-1 0,0 0,1 1,-1-1,0 0,0 0,1 1,-1-1,0 1,0-1,1 0,-1 1,0-1,0 0,0 1,0-1,0 1,0-1,0 0,0 1,0-1,0 1,0-1,0 1,0-1,0 0,0 1,0-1,2 39,-3-34,1 2,10 101,-10-105,1 0,-1 0,1-1,0 1,0 0,0-1,0 1,0-1,0 1,1-1,-1 0,1 0,0 1,0-1,0 0,0 0,0-1,0 1,0 0,1-1,-1 1,1-1,-1 0,1 0,-1 0,1 0,0 0,-1-1,1 1,0-1,0 1,-1-1,1 0,0 0,2-1,5-2,0-1,0 0,0-1,0 0,-1 0,0-1,0 0,0-1,-1 0,0-1,0 1,2-4,11-9,23-24,-34 33,1-1,0 2,0-1,1 2,1-1,0 2,0 0,11-5,-23 12,0 1,0 0,0-1,0 1,0 0,0 0,0 0,0 0,0 0,1 0,-1 0,0 0,0 0,0 0,0 1,0-1,0 0,0 1,0-1,0 1,0-1,0 1,0 0,0-1,0 1,0 0,-1 0,1-1,0 1,-1 0,1 0,0 0,-1 0,1 0,-1 0,1 0,-1 0,0 0,1 0,-1 0,0 1,0-1,0 0,0 1,5 57,-6-51,1 10,14 76,-2-74</inkml:trace>
  <inkml:trace contextRef="#ctx0" brushRef="#br0" timeOffset="2252.547">3161 679,'-24'160,"-11"163,35-308,1-6,-1 0,1 1,-2-1,0 0,0 0,0 0,-1 0,0 0,-1 0,0 0,-1-1,0 1,0 0,3-8,1-1,0 1,-1-1,1 1,0-1,-1 0,1 1,0-1,-1 1,1-1,-1 0,1 1,-1-1,1 0,-1 0,1 1,-1-1,1 0,-1 0,1 0,-1 0,0 0,1 0,-1 0,1 0,-1 0,1 0,-1 0,1 0,-1 0,0 0,1 0,-1 0,1-1,-1 1,1 0,-1 0,1-1,-1 1,1 0,0-1,-1 1,1 0,-1-1,1 1,0-1,-1 1,1-1,0 1,-1-1,1 1,0-1,0 1,0-1,0 1,-1-1,1 1,0-1,0 1,0-1,0 0,0 1,0-1,0 1,0-1,0 1,1-1,-8-43,7-2,2 0,2 1,2-1,2 1,2 0,2 1,2 0,2 1,1 0,3 2,1 0,2 1,1 1,3 2,8-8,-32 39,-1 1,2 0,-1 0,0 1,1-1,0 1,0 0,0 0,1 0,0 0,-1 1,1 0,0 0,1 0,-1 0,0 1,1 0,-1 0,1 0,0 1,0 0,-1 0,1 1,0-1,0 1,0 0,0 1,0 0,-1 0,1 0,0 0,-1 1,1 0,-1 0,1 1,-1-1,0 1,0 0,3 3,-4-1,0-1,-1 2,0-1,0 0,0 1,0-1,-1 1,0 0,0 0,-1 0,1 0,-1 0,-1 0,1 0,-1 0,0 0,0 0,-1 0,0 0,0 0,0 0,-1 0,0 0,0 0,-1 0,1-1,-3 4,-98 140,95-140,0 0,0-1,-1 1,0-1,0-1,-1 0,0 0,0-1,-1 0,1-1,-1 0,-1-1,1 0,0-1,-1 0,0-1,0 0,-10 0,3-7</inkml:trace>
  <inkml:trace contextRef="#ctx0" brushRef="#br0" timeOffset="2568.135">3782 171,'-62'363,"19"-118,33-61,11-184,-1-1,1 1,-1-1,1 1,-1 0,1-1,0 1,-1 0,1 0,-1-1,1 1,0 0,-1 0,1 0,0 0,-1 0,1 0,0 0,-1 0,1 0,0 0,-1 0,1 0,-1 1,1-1,0 0,-1 0,1 1,-1-1,1 0,0 1,-1-1,1 1,-1-1,1 0,-1 1,0-1,1 1,-1 0,1-1,-1 1,0-1,0 1,1-1,-1 1,0 0,0-1,0 1,1 0,-1-1,0 1,0 0,0-1,0 1,0 0,0-1,-1 1,1-1,0 1,0 0,0-1,-1 1,1 0,11-18,-1-2</inkml:trace>
  <inkml:trace contextRef="#ctx0" brushRef="#br0" timeOffset="2938.14">3895 820,'32'-1,"0"-2,0-1,-1-1,1-2,-1-1,-1-2,0-1,0-1,-1-2,11-7,-35 18,1 0,0 0,-1-1,0 0,0 0,0 0,0 0,-1-1,0 0,0 0,0 0,-1-1,1 1,-1-1,0 0,-1 0,0 0,0 0,0 0,0 0,-1-1,0 1,-1 0,1-1,-1 1,0-1,-1 1,1 0,-1-1,-1 1,1 0,-1-1,0 1,-1 0,1 0,-1 1,-1-2,2 4,-1 0,1 1,-1-1,1 1,-1 0,0 0,1 0,-1 0,0 1,0-1,0 1,-1-1,1 1,0 0,-1 1,1-1,0 0,-1 1,1 0,0 0,-1 0,1 0,-1 0,1 1,-1-1,1 1,0 0,0 0,-1 0,1 1,0-1,0 1,0 0,0 0,1 0,-98 81,95-78,-5 4,0 0,1 1,0 0,1 0,0 1,1 0,0 0,0 1,1 0,1 0,0 1,1-1,0 1,1 0,0 0,1 0,1 0,0 1,1-1,0 0,1 1,0-1,1 0,3 9,0-11,0 0,1 0,0 0,1-1,0 0,1-1,0 1,0-1,1-1,0 0,1 0,0-1,0 0,0 0,1-1,0-1,0 0,1 0,-1-1,1-1,0 0,0 0,0-1,8 0,37-9,-33 1</inkml:trace>
</inkml:ink>
</file>

<file path=ppt/ink/ink5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22 279,'-1'1,"0"-1,1 0,-1 0,0 0,0 0,1 0,-1 0,0 0,0 0,1 0,-1 0,0-1,1 1,-1 0,0 0,0-1,1 1,-1 0,1-1,-1 1,0-1,1 1,-1-1,1 1,-1-1,1 1,-1-1,1 0,0 1,-1-1,1 1,0-1,-1 0,1 0,0 1,0-1,-1 0,1 1,0-1,0 0,0 0,0 1,0-1,0 0,0 0,0 1,1-1,-1 0,0 1,0-1,1 0,-1 1,0-1,1 0,-1 1,0-1,1 0,-1 1,1-1,-1 1,1-1,0 1,-1-1,1 1,-1 0,5-16,1 0,0 1,1-1,1 2,0-1,1 1,0 0,1 1,1 0,0 1,0 0,2 0,-1 2,1-1,1 2,14-9,-27 17,1 0,-1 0,0 1,1-1,-1 0,1 1,-1-1,1 1,-1-1,1 1,-1 0,1-1,-1 1,1 0,0 0,-1 0,1 0,-1 1,1-1,-1 0,1 1,-1-1,1 1,-1-1,1 1,-1 0,1-1,-1 1,0 0,0 0,1 0,-1 0,0 0,0 0,0 1,0-1,0 0,0 1,0-1,-1 0,1 1,0-1,-1 1,1-1,-1 1,0-1,1 1,4 81,-5-76,-2 13,1-15,1 0,-1 0,1 0,-1 0,2 1,-1-1,0 0,1 0,0 0,0 0,1 0,-1 0,1 0,1 2,0-7,0 0,1 0,-1 0,0 0,0 0,0 0,0-1,0 0,0 0,0 1,-1-2,1 1,0 0,0 0,-1-1,1 0,0 1,-1-1,0 0,1 0,-1-1,0 1,0 0,0-1,0-1,53-56,-44 45,1 1,1 0,0 1,1 0,0 1,1 0,0 2,1-1,7-2,-21 12,0 0,0 0,0 0,0 0,0 0,1 0,-1 0,0 1,1-1,-1 1,0 0,1 0,-1 0,0 0,1 0,-1 0,0 0,1 1,-1-1,0 1,0 0,1 0,-1-1,0 2,0-1,0 0,0 0,0 1,0-1,0 1,-1-1,1 1,-1 0,1-1,-1 1,1 0,-1 0,0 0,0 0,0 1,0-1,0 0,-1 0,1 1,-1-1,1 2,-9 74,6-72,1 0,-1-1,1 1,0 0,0 0,1 0,-1 0,1 0,1 0,-1 0,1 0,0 0,0 0,1-1,0 1,1 2,6 6</inkml:trace>
</inkml:ink>
</file>

<file path=ppt/ink/ink5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1,'0'33,"0"12</inkml:trace>
</inkml:ink>
</file>

<file path=ppt/ink/ink5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1,'-16'138,"5"2,7-1,6 5,-2-113,29 168,-23-176,0-5</inkml:trace>
</inkml:ink>
</file>

<file path=ppt/ink/ink5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287 189,'-43'25,"2"2,0 2,2 2,-19 20,53-47,-1 0,1 1,0 0,1 0,-1 0,1 1,0 0,1-1,-1 1,1 1,0-1,0 0,1 1,0-1,0 1,1 0,0 0,0-1,0 1,1 0,0 0,1 7,0-12,0 0,0 0,0 0,0-1,0 1,1 0,-1-1,0 1,1-1,0 1,-1-1,1 0,0 1,0-1,0 0,-1 0,1 0,0-1,0 1,1 0,-1-1,0 1,0-1,0 0,0 0,0 0,0 0,1 0,-1 0,0 0,0-1,0 1,0-1,0 0,0 0,1 0,70-38,100-111,-157 137,68-46,-82 58,0 0,1-1,-1 1,1 0,-1 1,1-1,-1 0,1 1,0-1,-1 1,1 0,0 0,-1 0,1 0,0 0,-1 1,1-1,-1 1,1 0,0-1,-1 1,0 0,1 1,-1-1,1 0,-1 1,0-1,0 1,0 0,0 0,0 0,0 0,0 1,20 67,-22-66,0 0,0 0,1 0,-1 1,1-1,0 0,0 0,1 0,-1 0,1-1,-1 1,1 0,1-1,-1 1,0-1,1 0,0 1,0-1,0 0,0-1,0 1,0-1,1 1,-1-1,3 1,2 0,1-1,-1 0,1 0,0-1,0 0,0-1,-1 0,1 0,0-1,0 0,0-1,-1 1,1-2,-1 1,0-1,1-1,-1 1,0-1,-1-1,1 0,-1 0,0 0,0-1,-1 0,2-2,28-27,-21 22,-1-1,0 0,-1-2,0 1,-1-2,-1 1,0-2,-2 1,3-9,-5 8,-3 10,0 0,-1 0,0-1,0 0,-1 1,0-1,0 0,-1 0,0 0,-1 0,0 0,0 0,-1 0,-2-9,2 16,0 1,0-1,0 0,0 1,0-1,0 1,-1 0,1-1,0 1,-1 0,1 0,-1 0,1 0,-1 0,0 0,1 1,-1-1,0 0,1 1,-1-1,0 1,0 0,0-1,0 1,1 0,-1 0,0 0,0 1,0-1,1 0,-1 1,0-1,0 1,0-1,1 1,-1 0,1 0,-1 0,0 0,1 0,-1 0,1 0,0 0,-1 1,1-1,0 1,0-1,0 1,0-1,0 1,0-1,1 1,-1 0,0 0,1-1,-1 1,1 0,0 0,-1 0,1-1,0 1,0 2,2 5,0 0,0 0,1 0,0 0,1 0,0 0,0-1,1 0,0 0,0 0,1 0,0-1,0 0,1 0,0-1,0 0,8 6,-6-6,-1 0,0 1,-1 1,0-1,0 1,0 1,-1-1,0 1,-1 0,0 0,0 1,-1-1,-1 1,1 0,0 5,-6 207,2-197</inkml:trace>
</inkml:ink>
</file>

<file path=ppt/ink/ink5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4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8,'-8'-2,"-1"0,1 1,-1 0,1 0,0 0,-1 1,1 1,-1 0,1 0,-1 0,-6 3,10-3,-17 1,-1 2,1 0,0 2,0 0,1 1,-1 2,2 0,-1 1,1 1,-17 13,36-24,0 1,0 0,0-1,0 1,0 0,0 0,0 0,0 0,0-1,1 1,-1 0,0 1,0-1,1 0,-1 0,1 0,-1 0,1 0,0 1,-1-1,1 0,0 0,0 1,0-1,0 0,0 0,0 1,0-1,0 0,0 0,1 1,-1-1,1 0,-1 0,1 0,-1 0,1 0,-1 1,1-1,0 0,0 0,-1-1,1 1,0 0,0 0,0 0,0 0,0-1,0 1,0 0,1-1,67 27,-59-24,6 1,0 1,0 1,0 1,0 0,-1 1,-1 1,11 7,-22-13,0-1,0 1,0 0,0 0,0 0,-1 0,1 0,-1 1,0-1,0 1,0 0,0-1,-1 1,1 0,-1 0,0 0,0 0,-1 0,1 1,-1-1,0 0,0 0,0 0,-1 0,1 0,-1 0,0 0,0 0,-1 0,1 0,-1 0,0 0,0-1,0 1,-6 7,-1-1,0-1,-1 1,0-2,0 1,-1-1,0-1,0 0,-1 0,0-2,0 1,0-1,-1-1,0 0,0-1,0 0,0-1,0-1,0 0,-1 0,1-2,0 0,-1 0,-3-2,16 4,-1-1,0 0,1 1,-1-1,0 0,1 0,-1 0,0-1,1 1,-1 0,0 0,1-1,-1 1,0-1,1 0,-1 1,1-1,-1 0,1 0,0 0,-1 0,1 0,0 0,0-1,0 1,0 0,-1 0,2-1,-1 1,0-1,0 1,0-1,1 1,-1-1,1 0,-1 1,1-1,0 1,0-1,-1 0,1 0,0 1,0-1,1 0,-1 1,0-1,1 0,-1 1,1-1,-1 1,1-1,0 1,-1-1,1 1,0-1,11-10</inkml:trace>
  <inkml:trace contextRef="#ctx0" brushRef="#br0" timeOffset="215.547">755 262,'-4'34,"-8"15,0 5,1-7</inkml:trace>
</inkml:ink>
</file>

<file path=ppt/ink/ink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40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0 191,'34'-24,"25"-18,7-6,-2 5,-13 10</inkml:trace>
</inkml:ink>
</file>

<file path=ppt/ink/ink5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73 621,'-9'12,"1"0,0 0,1 1,0 0,1 0,0 0,1 1,1 0,0 0,1 1,1-1,0 0,1 1,0 0,1-1,2 11,-2-23,1 0,-1 0,1 0,0 0,0 0,0 0,0-1,0 1,0 0,1-1,-1 1,1-1,-1 1,1-1,-1 0,1 1,0-1,-1 0,1 0,0 0,0 0,0-1,0 1,0 0,0-1,0 1,0-1,0 0,0 0,0 0,0 0,0 0,0 0,0-1,0 1,0 0,0-1,0 0,0 1,0-1,1-1,75-45,-71 43,0-2,0 1,-1-1,1 0,-1 0,-1-1,1 0,-1 0,0 0,-1 0,0-1,0 0,-1 0,0 0,0 0,0-1,-1 1,-1-1,0 1,0-1,0 1,-1-1,0 0,-1 1,0-1,0 0,-2-3,0 8,0 1,0-1,0 1,-1 0,1 0,-1 0,0 0,1 0,-2 1,1 0,0 0,0 0,-1 0,1 1,-1-1,1 1,-1 0,1 1,-1-1,0 1,1 0,-1 0,0 0,0 1,1-1,-1 1,1 1,-4 0,-11 5</inkml:trace>
  <inkml:trace contextRef="#ctx0" brushRef="#br0" timeOffset="616.2">553 141,'-57'224,"30"-48,-1-9,9-93,26-68,10-26,-14 16,13-16,0 0,0 2,2 0,0 0,1 2,1 1,1 0,0 1,0 1,2 2,-1 0,2 1,-1 1,1 1,0 2,11-2,-32 7,0 1,0-1,0 1,0 0,0 0,0 0,0 1,0-1,1 1,-1-1,0 1,-1 0,1 0,0 1,0-1,0 0,-1 1,1 0,-1-1,1 1,-1 0,1 1,-1-1,0 0,0 0,0 1,-1 0,1-1,-1 1,1 0,-1-1,0 1,0 0,0 0,0 0,0 0,-1 0,0 0,1 0,-1 1,0-1,-1 0,1 0,-1 2,0 5,0 0,-1 1,-1-1,0 0,0 0,-1 0,0-1,0 0,-1 1,-1-1,1-1,-2 1,1-1,-1 0,0-1,-1 1,1-1,-2-1,1 0,-1 1,-6 3,-1 0,0-1,-1-1,0 0,0-1,-1-1,1-1,-1 0,0-2,-1 0,1 0,14-2,1-1,-1 1,0 0,1-1,-1 0,0 0,1 0,-1 0,0 0,1-1,-1 0,1 1,-1-1,1-1,-1 1,1-1,-1 1,1-1,0 0,0 0,0 0,0 0,0-1,1 1,-1-1,1 0,0 0,-1 0,1 0,0 0,1 0,-1 0,1-1,-1 1,1-1,0 1,0-1,0 1,1-1,0 0,-1 1,1-4,5-15</inkml:trace>
  <inkml:trace contextRef="#ctx0" brushRef="#br0" timeOffset="965.85">1174 0,'-28'418,"23"-370,-2-1,-2 1,-2-1,-11 30,7-26,9-14,6-37,0 1,0-1,0 1,0-1,0 1,0-1,0 1,0-1,0 1,0-1,0 1,0-1,1 1,-1-1,0 1,0-1,1 1,-1-1,0 0,1 1,-1-1,0 0,1 1,-1-1,0 1,1-1,-1 0,1 0,-1 1,1-1,-1 0,0 0,1 0,-1 1,1-1,-1 0,1 0,-1 0,1 0,-1 0,1 0,-1 0,1 0,-1 0,1 0,-1 0,1-1,-1 1,1 0,-1 0,1 0,-1-1,1 1,-1 0,1 0,-1-1,0 1,1 0,-1-1,0 1,1-1,-1 1,0 0,1-1,-1 1,0-1,16-14,-1-3</inkml:trace>
  <inkml:trace contextRef="#ctx0" brushRef="#br0" timeOffset="1363.822">1287 621,'11'8,"1"-1,0-1,0 0,1-1,0 0,0 0,0-2,0 1,1-2,-1 0,1-1,0 0,-1-1,1 0,0-1,-1-1,8-1,-14 1,0-1,0 0,0 0,-1-1,1 1,-1-1,1-1,-1 1,-1-1,1 0,-1-1,0 1,0-1,0 0,-1 0,0-1,0 1,-1-1,0 0,0 0,0 0,-1 0,0 0,0-1,-1 1,0-1,0-3,-1 8,0 1,0 0,0-1,0 1,0 0,0-1,-1 1,1 0,-1 0,0 0,1-1,-1 1,0 0,0 0,-1 0,1 0,0 0,-1 1,1-1,-1 0,1 0,-1 1,0-1,0 1,0 0,0 0,0-1,0 1,0 0,0 1,0-1,0 0,0 1,-1-1,1 1,-2-1,-84 14,76-9,0 0,0 2,1-1,0 2,0-1,0 1,1 1,0 0,0 1,1 0,1 0,-1 1,1 0,1 0,0 1,0 0,1 0,0 0,1 1,1 0,0 0,0 1,1-1,1 1,0-1,1 1,0 0,1 0,0-1,1 1,1 5,0-14,0 1,0 0,0 0,1-1,0 0,0 1,0-1,0 0,1-1,-1 1,1 0,0-1,0 0,0 0,1 0,-1-1,1 1,-1-1,1 0,0 0,0-1,0 1,0-1,0 0,8 1,0 0,1 0,-1-1,0-1,0 0,1-1,-1-1,12-2,60-23,-60 18</inkml:trace>
  <inkml:trace contextRef="#ctx0" brushRef="#br0" timeOffset="1916.827">1822 762,'45'-28,"138"-165,-181 191,0 0,0-1,0 1,0 0,0 0,1 1,-1-1,1 0,-1 1,1-1,-1 1,1 0,0 0,0 0,0 0,0 1,0-1,0 1,0 0,0-1,0 1,0 1,0-1,0 0,0 1,-1-1,1 1,0 0,0 0,0 0,-1 0,1 1,0-1,-1 1,1 0,-1 0,0-1,1 1,1 3,10 126,-12-129,0-1,0 1,0 0,0-1,1 1,-1-1,0 0,1 0,-1 0,1 0,-1 0,1 0,0-1,-1 0,1 1,0-1,-1 0,1 0,0 0,-1 0,1-1,-1 1,1-1,0 0,-1 1,1-1,-1 0,1-1,-1 1,0 0,0-1,1 1,-1-1,0 0,0 1,-1-1,1 0,1-2,4 0,170-107,-174 110,0 0,1 0,-1 1,0-1,1 0,-1 1,0 0,1 0,-1 0,1 0,-1 1,0-1,1 1,-1 0,0 0,0 0,1 0,-1 1,0-1,0 1,0 0,-1 0,1 0,0 0,-1 0,1 1,-1-1,0 1,0 0,0-1,0 1,0 0,-1 0,1 0,-1 0,0 1,0-1,0 0,0 0,-1 1,1-1,-1 2,8 194,-2-181</inkml:trace>
</inkml:ink>
</file>

<file path=ppt/ink/ink5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2 332,'93'-110,"-92"109,0 0,-1 0,1 0,0 0,0 1,0-1,0 0,0 0,0 0,0 1,0-1,0 1,0-1,1 1,-1-1,0 1,0 0,0-1,1 1,-1 0,0 0,0 0,1 0,-1 0,0 0,0 0,1 1,-1-1,0 0,0 1,0-1,0 1,1-1,-1 1,0-1,0 1,0 0,0 0,0-1,0 1,0 0,-1 0,1 0,0 0,0 0,-1 0,1 0,-1 0,1 0,0 1,18 66,-13-3,-2 0,-3 1,-4 22,1 22,1-78,-1 0,-1-1,-2 1,-1-1,-1 0,-9 19,-21 16,36-64,-1 0,1 0,0 0,-1 0,1-1,-1 1,1 0,-1-1,0 0,0 1,1-1,-1 0,0 0,0 0,0 0,0 0,-1 0,1-1,0 1,0-1,0 0,-1 1,1-1,0 0,0 0,-1 0,1-1,0 1,0 0,0-1,-2 0,1-3,0 0,0 0,0 0,0-1,1 1,-1-1,1 0,0 1,1-1,-1 0,1 0,0 0,0 0,0 0,1-1,0 1,0 0,0 0,1 0,0 0,1-5,4-26,3 1,1 0,1 0,2 1,1 0,2 1,1 1,2 1,1 0,1 1,2 2,10-10,-11 10,2 2,0 0,2 2,0 1,2 1,0 1,2 2,0 1,1 1,19-7,-47 22,0 0,0 1,0-1,0 1,1-1,-1 1,0 0,1 0,-1 0,1 1,-1-1,1 1,0 0,-1 0,1 0,-1 1,1-1,-1 1,1 0,-1-1,1 2,-1-1,0 0,0 1,0-1,1 1,-1 0,-1 0,1 0,0 1,0-1,-1 1,0-1,1 1,-1 0,1 14,0 0,0 0,-2 0,0 0,-1 0,-1 1,-1-1,-3 13,4-18,-2-1,1 1,-1-1,-1 0,0 0,-1-1,0 1,-1-1,0 0,0 0,-1-1,0 0,-1 0,0-1,0 1,-1-2,0 1,0-2,-1 1,0-1,0 0,0-1,-1 0,0-1,0 0,-4 0,6 0,0-1,0 0,0-1,0 0,-1 0,1-1,-1-1,1 1,-1-1,1-1,-1 0,1 0,0-1,-1 0,1 0,0-1,0-1,0 1,1-1,0-1,-1 0,1 0,-5-5,10 7,1 1,0-1,-1 0,1 0,1 0,-1 0,0-1,1 1,0 0,0-1,0 1,0-1,0 1,1-1,-1 1,1-1,0 0,0 1,0-1,3-15</inkml:trace>
  <inkml:trace contextRef="#ctx0" brushRef="#br0" timeOffset="581.949">736 502,'95'-40,"-94"39,31-14,0-1,-2-1,0-2,-1-1,0-2,-2 0,-1-2,-1-1,-1-1,-1-1,-2-1,0 0,3-10,2-43,-25 80,-1-1,1 0,-1 0,0 1,0-1,0 0,0 0,0 0,0 1,0-1,-1 0,1 0,-1 1,1-1,-1 0,0 1,1-1,-1 1,0-1,0 1,0-1,0 1,0-1,-1 1,1 0,0 0,-1 0,1 0,-1 0,1 0,-1 0,1 0,-1 0,0 1,1-1,-1 1,0-1,1 1,-1-1,0 1,0 0,0 0,1 0,-2 0,-8 2,0 0,1 0,0 1,0 1,0-1,0 2,0-1,1 1,0 1,0 0,0 0,1 0,-1 1,2 1,-1-1,1 1,0 1,-5 7,10-13,0 0,0 0,0-1,0 2,1-1,-1 0,1 0,-1 0,1 1,0-1,1 1,-1-1,1 1,-1-1,1 1,0-1,0 1,0-1,1 1,-1-1,1 1,0-1,0 0,0 1,1-1,-1 0,1 0,-1 0,1 0,0 0,0 0,1 0,-1-1,1 1,-1-1,1 1,0-1,-1 0,1 0,0 0,1-1,1 2,11 1,0 0,0 0,0-2,0 0,0-1,0-1,1 0,-1-1,7-2,69 1,-90 2,0 0,1 1,-1-1,0 1,1-1,-1 1,0-1,0 1,0 0,0 0,0 0,0 0,0 1,0-1,0 1,0-1,-1 1,1-1,-1 1,1 0,-1 0,0 0,1 0,-1 0,0 0,0 0,0 0,-1 0,1 0,-1 0,1 1,-1-1,1 0,-1 1,0-1,0 0,0 0,-1 1,1-1,0 0,-1 0,0 1,1-1,-1 0,0 0,0 0,0 0,0 0,-1 0,1 0,0 0,-2 1,-115 131,117-133,0 0,0 0,0-1,1 1,-1 0,0 0,0 0,0 0,1 0,-1 0,1 0,-1 0,0 1,1-1,0 0,-1 0,1 0,0 1,0-1,0 0,-1 0,1 1,0-1,1 0,-1 0,0 0,0 1,0-1,1 0,-1 0,1 0,-1 1,1-1,-1 0,1 0,0 0,-1 0,1 0,0 0,0 0,0-1,0 1,0 0,0 0,0-1,0 1,0 0,0-1,0 1,0-1,1 1,-1-1,0 0,0 0,0 1,1-1,-1 0,0 0,1 0,17-3</inkml:trace>
</inkml:ink>
</file>

<file path=ppt/ink/ink5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0,'-11'263,"-24"36,25-153,10-147,0 1,1 0,-1-1,0 1,1-1,-1 1,1 0,-1-1,1 1,-1 0,1 0,-1 0,1-1,-1 1,1 0,-1 0,1 0,0 0,-1 0,1 0,-1 0,1 0,-1 0,1 0,0 0,-1 0,1 0,-1 0,1 1,-1-1,1 0,-1 0,1 1,-1-1,1 0,-1 1,0-1,1 0,-1 1,1-1,-1 1,0-1,1 1,10-45,-3 24</inkml:trace>
  <inkml:trace contextRef="#ctx0" brushRef="#br0" timeOffset="288.489">1 340,'28'0,"30"-5,13-2,0 1,-7-4,-10 0,-9 2,-7 2,-6 2,-4 2,-1 1,0 1,-6 0</inkml:trace>
  <inkml:trace contextRef="#ctx0" brushRef="#br0" timeOffset="704.018">791 340,'-20'54,"13"-39,1 0,0 1,1 0,0 0,2 1,0-1,0 1,2 0,0 0,1-1,1 2,0-15,0 1,0-1,0 0,1 1,-1-1,1 0,0 0,0 0,0 0,0 0,0-1,1 1,-1-1,1 1,0-1,0 0,0 0,0 0,0 0,0-1,0 1,0-1,1 0,-1 0,1 0,-1 0,1-1,-1 1,1-1,-1 0,1 0,-1 0,1-1,-1 1,1-1,-1 0,1 0,-1 0,0 0,1-1,-1 1,0-1,0 0,0 0,0 0,0 0,0-1,10-5,-1-1,1-1,-2 0,0 0,0-1,-1-1,0 0,-1 0,0-1,-1 0,-1 0,0-1,0 0,2-11,-6 21,-1 0,0 0,0 0,0 0,-1-1,1 1,-1-1,0 1,0-1,-1 1,1-1,-1 0,0 1,0-1,-1 1,1-1,-1 0,0 1,0-1,-1 1,1 0,-1-1,0 1,0 0,-1 0,1 0,-1 0,0 1,0-1,0 1,0 0,0-1,-1 1,0 1,1-1,-1 1,0-1,-1 1,-2-1,-1 2,1 1,-1 0,1 1,-1 0,1 0,0 0,0 1,-1 0,1 1,1 0,-1 0,0 0,1 1,-1 0,-2 2,-16 10</inkml:trace>
</inkml:ink>
</file>

<file path=ppt/ink/ink5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1,'-2'0,"1"0,-1 0,1 0,0 0,-1 1,1-1,0 1,-1-1,1 1,0-1,0 1,-1 0,1-1,0 1,0 0,0 0,0 0,0 0,0 0,0 0,0 0,1 1,-1-1,0 0,1 0,-1 0,1 1,-1-1,1 0,-1 1,1-1,0 1,0-1,0 0,0 1,0-1,0 1,0-1,0 0,0 1,1-1,-1 0,1 1,-4 8,-21 171,12-54,-16 79,26-145,20-61,-9-8</inkml:trace>
</inkml:ink>
</file>

<file path=ppt/ink/ink5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0,'0'46,"-1"0,-3-1,-1 0,-3 0,-1 0,-2-1,-7 13,-49 111,65-165,1 0,0 0,0 0,0-1,0 1,1 0,-1 0,1 1,0-1,0 0,0 0,0 0,0 0,1 0,-1 0,1 0,0 0,0 0,0-1,1 3,8 6</inkml:trace>
  <inkml:trace contextRef="#ctx0" brushRef="#br0" timeOffset="367.662">612 86,'-48'50,"2"2,3 3,2 1,-18 34,55-86,1 0,-1 1,1-1,0 1,0 0,0 0,1 0,0 0,0 0,0 1,0-1,1 0,0 1,0-1,1 1,0 0,-1-1,2 1,-1 0,1-1,0 1,0-1,0 1,1-1,0 0,0 1,0-1,1 0,0 0,-1-1,2 1,-1-1,1 1,1 1,7 0,-1-1,1 0,1-1,-1 0,0-1,1 0,0-1,0 0,-1-1,1-1,0 0,0-1,0 0,0-1,-1 0,1-1,1-1,15-5,-2-2,1 0,-2-2,0-1,0-1,-1-2,8-7,-17 10,0 0,-1-1,0-1,-2-1,0 0,0 0,-2-1,0-1,-1 0,-1 0,-1-1,-1 0,0-1,-1-2,-5 19,1 0,-1-1,1 1,-1-1,0 1,-1-1,1 1,-1-1,0 0,0 1,-1-1,1 0,-1 1,0-1,0 1,-1-1,1 1,-1 0,0 0,0-1,0 1,-1 0,0 1,1-1,-1 0,-1 1,1 0,0 0,-1 0,1 0,-1 0,0 1,0-1,0 1,0 0,-1 0,0 0,-8 0,1-1,-1 2,1-1,-1 2,1 0,-1 0,1 1,-1 1,1 0,-1 1,1 0,0 0,0 2,1-1,-1 2,-3 2,-18 9</inkml:trace>
</inkml:ink>
</file>

<file path=ppt/ink/ink5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57,'-201'28,"198"-29,0 1,0 0,0 1,0-1,0 0,0 1,1 0,-1-1,0 1,0 0,1 0,-1 1,0-1,1 1,-1-1,1 1,0 0,-1 0,1 0,0 0,0 0,0 0,1 1,-1-1,0 1,1-1,0 1,-1 0,1-1,0 1,1 0,-1 0,0 0,1 0,-1 0,1-1,0 1,0 0,0 0,1 0,0 3,4 2,1 0,1 0,-1-1,1 0,1 0,-1-1,1 0,0 0,0-1,1 0,0 0,0-1,0 0,1 0,61 36,-64-35,0 0,-1 0,0 1,0 0,0 0,-1 0,0 1,0 0,-1 0,0 0,0 1,0-1,-1 1,-1 0,1 0,-1 0,0 0,-1 0,0 0,0 0,-1 1,0-1,0 0,-1 1,0-1,-1 0,1 0,-2 0,1 0,-1 0,0 0,-1-1,0 0,0 1,0-1,-1-1,0 1,-1-1,1 0,-6 5,1-3,0 0,-1 0,0-1,0-1,-1 0,0 0,0-1,0-1,0 0,-1-1,0 0,1-1,-1 0,-7 0,17-3,0 1,1 0,-1-1,1 1,-1-1,0 0,1 1,-1-1,1-1,0 1,-1 0,1 0,0-1,0 0,0 1,0-1,0 0,0 0,0 0,0 0,1 0,-1 0,1-1,0 1,0 0,0-1,0 1,0-1,0 0,0 1,-3-18</inkml:trace>
  <inkml:trace contextRef="#ctx0" brushRef="#br0" timeOffset="280.063">257 1,'19'0,"21"0,8 0,1 0,-3 0,-4 0,-6 0,-3 0,-2 0,-7 5,-8 1</inkml:trace>
  <inkml:trace contextRef="#ctx0" brushRef="#br0" timeOffset="646.713">681 481,'-10'29,"-3"14,1 4,2-5</inkml:trace>
</inkml:ink>
</file>

<file path=ppt/ink/ink5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15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30,'-69'114,"39"-74,-144 148,0-14,160-164</inkml:trace>
  <inkml:trace contextRef="#ctx0" brushRef="#br0" timeOffset="417.639">38 1,'111'99,"-43"-48,-29-24,-2 1,-1 3,-1 1,-2 1,3 6,51 81,-45-34,-35-66</inkml:trace>
</inkml:ink>
</file>

<file path=ppt/ink/ink5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0,'49'33,"-33"-23,1 0,-1 2,-1 0,0 0,-1 2,0-1,-1 2,-1 0,6 9,101 161,-63-121,-45-51</inkml:trace>
</inkml:ink>
</file>

<file path=ppt/ink/ink5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67,'-25'5,"2"1,-1 1,1 1,0 0,0 2,1 1,1 1,0 1,0 0,1 2,-8 7,17-12,-1 1,2 0,-1 1,2 0,-1 0,2 1,-1 0,2 1,0 0,1 0,0 0,1 1,0-1,2 2,-1-1,2 0,0 0,1 1,1-1,0 1,1-1,1 5,-2-15,0-1,0 0,1 1,0-1,0 0,0 1,0-1,1 0,-1 0,1 0,0 0,1 0,-1-1,0 1,1 0,0-1,0 0,0 0,0 0,1 0,-1 0,1-1,-1 1,1-1,0 0,0 0,0-1,0 1,1-1,-1 0,0 0,1 0,-1 0,0-1,1 0,-1 0,0 0,1 0,-1-1,1 0,-1 0,0 0,0 0,0-1,1 1,9-8,1 0,-1-1,-1-1,0 0,-1-1,0 0,0-1,-1 0,7-13,4-1,29-43,-3-2,-3-2,-3-2,7-24,-5 31,-43 70,0-1,1 1,-1 0,0 0,0 0,0 0,1 0,-1 0,0 0,0 0,0 0,0 0,-1 0,1 1,0-1,0 0,-1 1,1-1,-1 0,1 1,-1-1,0 1,0-1,1 1,-1-1,0 1,0-1,0 1,0-1,-1 0,1 1,0 0,0 0,4 54,-4-30,0 0,2 1,1-1,1 0,1 0,1-1,1 0,2 0,0 0,2-1,0-1,2 0,0 0,2-1,6 6,-8-13,-2-2</inkml:trace>
</inkml:ink>
</file>

<file path=ppt/ink/ink5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0,'-15'38,"-9"33,0 8,3-4,5-10,6-12,5-9,2-8,3-5,-4-8,-2-8</inkml:trace>
</inkml:ink>
</file>

<file path=ppt/ink/ink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48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0 387,'59'-34,"104"-92,62-89,-211 204</inkml:trace>
</inkml:ink>
</file>

<file path=ppt/ink/ink5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1,'34'33,"29"22,6 5,-6-7,-8-8,-9-12,-7-6,-5-3,-4-6,-7-1,-3-3,0 0,2-2,2 2,1-1,-3 1,-6-1</inkml:trace>
</inkml:ink>
</file>

<file path=ppt/ink/ink5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3,5-6,2-6,-1-11</inkml:trace>
</inkml:ink>
</file>

<file path=ppt/ink/ink5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1,'-63'44,"43"-32,0 2,1 0,1 1,0 1,1 0,0 1,-10 16,26-32,0 0,0 0,0 0,1 0,-1 1,0-1,1 0,-1 1,0-1,1 0,0 1,-1-1,1 0,0 1,0-1,0 1,0-1,0 1,0-1,0 1,0-1,0 0,1 1,-1-1,1 1,-1-1,1 0,-1 1,1-1,0 0,0 0,0 0,-1 1,1-1,0 0,0 0,1 0,-1 0,0-1,0 1,0 0,1 0,-1-1,0 1,1 0,70 16,-60-15,-4-2,-1 0,1 1,0 0,0 0,0 1,0 0,-1 0,1 1,-1 0,0 0,0 1,0 0,0 0,0 0,-1 1,0 0,0 1,0-1,-1 1,0 0,0 0,0 1,-1 0,0-1,0 1,-1 1,0-1,0 0,2 9,-5-7,0 1,-1 0,0-1,0 1,-1-1,0 1,-1-1,0 0,-1 0,1 0,-2 0,1 0,-1-1,-1 0,1 0,-2-1,1 1,-1-1,0 0,0-1,0 0,-1 0,0-1,-1 0,1 0,-1-1,0 0,0 0,0-1,-6 1,-10 1</inkml:trace>
</inkml:ink>
</file>

<file path=ppt/ink/ink5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140 567,'-15'16,"0"0,1 2,1 0,1 0,0 2,2-1,0 1,1 0,1 1,1 0,-3 14,9-33,1 0,-1 0,0 0,1 0,-1 0,1 0,0 0,-1 0,1 0,0 0,1 0,-1 1,0-1,0 0,1 0,-1 0,1 0,0 0,0 0,0 0,0 0,0-1,0 1,0 0,0-1,1 1,-1 0,1-1,-1 0,1 1,0-1,-1 0,1 0,0 0,0 0,0 0,0 0,0 0,0-1,0 1,0-1,0 1,0-1,0 0,2 0,8-3,-1-1,0 0,0-1,0 0,-1 0,1-1,-1-1,-1 0,1 0,-1-1,-1 0,1 0,-2-1,1 0,-1-1,0 0,-1 0,0 0,-1-1,0 0,0 0,-1 0,-1 0,0-1,0 1,-2-1,1 0,-1-7,1 12,-1 0,0 0,0 0,-1 0,0 0,0 0,-1 0,0 0,0-1,-1 2,0-1,0 0,0 0,-1 0,0 1,0 0,-1-1,1 1,-1 1,-1-1,1 0,-1 1,0 0,0 0,-1 1,0-1,1 1,-1 0,-1 1,1-1,-2 1,-15 4,31 9,2-10,0-1,0 0,-1 0,1-1,0 0,-1-1,0 0,1 0,-1-1,-1 0,1-1,-1 0,1-1,-1 1,-1-1,1-1,-1 0,0 0,-1 0,0-1,0 1,1-3,-1 3,17-19,-2-2,-1 0,-1-1,-2-1,0 0,9-29,14-43,-19 129,158 461,-158-415,7 20,-5 1,-3 2,-5 0,-3 5,-12-58,-1-1,-3 1,-1 0,-3-1,-1 0,-3 5,10-41,-29 76,30-80,0 0,0 0,-1-1,1 1,0 0,0 0,-1 0,1-1,-1 1,0-1,0 0,1 1,-1-1,0 0,0 0,0 0,0 0,0 0,0 0,0-1,-1 1,1-1,0 0,0 1,0-1,-1 0,1 0,0 0,0-1,0 1,-1 0,1-1,0 0,0 1,-2-2,-2-3,1-1,-1 0,1 0,0 0,0 0,1-1,0 0,0 0,0 0,1 0,0-1,1 1,0-1,0 0,0 0,1 0,0 0,1 0,0 0,0 0,1 0,-1 0,2-3,-2 0,-2-19,2 0,0 0,2 0,2 0,0 0,2 1,1-1,2 1,1 1,1 0,1 0,1 1,2 1,11-17,-4 15,-15 16,1 1,0-1,1 1,0 1,0 0,2 0,-1 1,1 0,0 1,1 1,0-1,0 2,9-4,33 14,-30 7</inkml:trace>
</inkml:ink>
</file>

<file path=ppt/ink/ink5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2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0 247,'27'74,"43"193,-63-222,-23-62,6-13,3-1,0 0,2 0,1 0,1-1,2 0,1 1,5-28,-5 43,0-1,2 0,0 1,1 0,0-1,2 1,0 1,0-1,2 1,0 0,0 0,2 1,0 0,0 0,1 1,1 0,0 1,1 0,0 1,-9 9,0 0,0 1,0-1,0 1,0 0,1 0,-1 0,0 0,0 0,1 1,-1-1,1 1,-1 0,0 0,1 1,-1-1,1 1,-1-1,0 1,1 0,-1 0,0 0,0 1,0-1,0 1,0 0,0 0,-1 0,1 0,0 0,-1 1,0-1,2 2,62 96,-27 21,-37-99</inkml:trace>
</inkml:ink>
</file>

<file path=ppt/ink/ink5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49,'-13'28,"1"1,2 0,1 1,1 0,1 0,1 1,1 12,5-40,0-1,-1 0,1 1,1-1,-1 1,0-1,0 1,1-1,-1 1,1-1,0 0,0 1,0-1,0 0,0 0,1 1,-1-1,0 0,1 0,0-1,-1 1,1 0,0 0,0-1,0 1,0-1,0 0,0 0,1 0,-1 0,0 0,1 0,-1 0,0-1,1 1,-1-1,1 0,-1 1,1-1,-1 0,1-1,-1 1,1 0,-1-1,1 1,-1-1,0 0,1 0,-1 0,0 0,0 0,0 0,0-1,0 1,0-1,0 1,0-1,1-1,6-6,-1-1,1 0,-1 0,-1-1,0 0,-1 0,0-1,0 0,-1 0,-1 0,0-1,-1 1,0-1,-1 0,-1 0,0 0,0 0,-1 0,-1 0,0 0,-2-7,2 16,1 0,-1 0,0 0,-1 0,1 0,-1 0,1 0,-1 1,0-1,-1 0,1 1,-1 0,1 0,-1-1,0 2,-2-3,-13-8</inkml:trace>
</inkml:ink>
</file>

<file path=ppt/ink/ink5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1,'-2'1,"1"0,0 1,0-1,-1 1,1-1,0 1,1-1,-1 1,0 0,0-1,1 1,-1 0,1 0,-1 0,1-1,0 1,0 0,0 0,0 0,0 0,0-1,0 1,1 0,-1 0,0 0,2 1,-2 1,48 252,1 30,-37-232,-9-45,-1 0,0 0,0 0,0 0,-1 1,-1-1,0 0,0 1,-1-1,0 0,0 2,-9 5,-1-4</inkml:trace>
</inkml:ink>
</file>

<file path=ppt/ink/ink5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1 161,'43'-10,"38"-8,11 0,-7-3,-7 3,-12 4,-13-1,-6 3,-6-1,-5 1,-8 3</inkml:trace>
</inkml:ink>
</file>

<file path=ppt/ink/ink5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7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368 643,'-126'48,"99"-34,26-13,-16 5,-1 2,2 0,-1 1,1 1,1 1,0 0,0 0,1 2,1 0,0 0,1 1,0 1,-2 5,13-18,0-1,0 1,1-1,-1 1,0-1,1 1,0-1,-1 1,1-1,0 1,0 0,0-1,0 1,0-1,0 1,0 0,1-1,-1 1,0-1,1 1,0-1,-1 1,1-1,0 1,0-1,-1 0,1 1,0-1,0 0,1 0,-1 0,0 0,0 0,0 0,1 0,-1 0,1 0,-1 0,1-1,-1 1,1-1,-1 1,2-1,71 7,-51-13,0 0,0-2,0 0,-1-2,-1 0,0-2,0 0,-1-1,-1-1,0-1,-1-1,-1 0,3-4,-17 17,59-55,-60 59,0-1,0 0,1 1,-1-1,0 1,0 0,0 0,0 0,0 0,0 0,0 0,0 0,0 1,-1-1,1 1,0-1,-1 1,0 0,1 0,-1-1,0 1,0 0,0 0,0 0,0 0,0 1,0-1,-1 0,1 0,-1 0,0 1,1-1,-1 0,0 2,4 8,-3-7,0 0,1 0,-1 0,1 0,1 0,-1-1,1 1,-1-1,1 1,1-1,-1 0,0 0,1-1,0 1,0-1,0 0,0 0,1 0,-1 0,1-1,0 1,0-1,0-1,0 1,0-1,0 1,0-2,0 1,0 0,1-1,-1 0,0 0,0-1,2 0,2-3,0-1,0-1,-1 1,1-2,-1 1,-1-1,1 0,-1-1,0 0,-1 0,0 0,0-1,-1 0,0 0,0 0,-1 0,-1-1,1 0,-1 0,1-9,4-3,9-38,-3 0,-2-1,-3-1,-3 0,-2 0,-3 0,-5-37,3 38,1 57,1 1,0 0,-1 0,0 0,1 0,-1 0,0 0,0 0,-1-1,1 1,-1 0,1 0,-1 0,0 1,0-1,-1 0,1 0,0 0,-1 1,0-1,1 1,-1-1,0 1,0 0,-1-1,1 1,0 0,-2 0,0 4,1 0,0 0,-1 1,1 0,1-1,-1 1,0 0,1 0,-1 1,1-1,0 1,0-1,0 1,1-1,-1 1,1 0,0 0,0 0,0 0,0 1,-2 18,0 1,2-1,1 1,0-1,2 1,1-1,0 1,2-1,1 0,0-1,2 1,1-1,0-1,2 0,8 13,9 21,-15-32,0 0,-2 1,-1 0,0 0,-2 1,-1 1,-1-1,-2 1,1 8,-5-15,0-7</inkml:trace>
</inkml:ink>
</file>

<file path=ppt/ink/ink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54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1 269,'58'-34,"106"-96,-46 39,-97 78</inkml:trace>
</inkml:ink>
</file>

<file path=ppt/ink/ink5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0 196,'44'-14,"37"-15,16-2,-5 0,-13 4,-15 8,-13 6,-12 6,-11-1,-6 1,-2 2,-5 1</inkml:trace>
</inkml:ink>
</file>

<file path=ppt/ink/ink5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0,'14'34,"5"11</inkml:trace>
</inkml:ink>
</file>

<file path=ppt/ink/ink5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1,'-5'14,"0"0,1 1,1-1,0 1,0 0,2 0,0 0,1 0,0 0,1 0,1 0,0 0,1-1,1 1,0-1,1 1,1-1,-4-11,-1 0,1 0,0-1,0 1,0-1,0 1,1-1,-1 0,1 0,-1 0,1 0,0-1,0 1,0-1,0 1,0-1,0 0,0 0,0 0,0-1,0 1,1-1,-1 0,0 0,0 0,0 0,1 0,-1-1,0 1,0-1,0 0,0 0,0 0,0-1,0 1,0-1,0 1,0-1,-1 0,1 0,-1 0,1-1,-1 1,0 0,0-1,0 0,0 1,0-2,6-6,-1-1,0 1,0-1,-1-1,-1 1,1-1,-2 0,0 0,-1-1,1-3,-3 12,0 0,0 0,0-1,-1 1,0 0,1 0,-2 0,1 0,0-1,-1 1,0 0,0 0,0 0,0 0,-1 0,0 0,1 1,-1-1,-1 0,1 1,0-1,-1 1,0 0,0 0,0 0,0 0,0 1,-1-1,1 1,-1 0,1 0,-4-1,-17-3,1 6</inkml:trace>
</inkml:ink>
</file>

<file path=ppt/ink/ink5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0 374,'133'-234,"-133"233,0 0,1 0,-1 0,0 0,1 0,-1 0,0 1,1-1,-1 0,1 0,-1 1,1-1,0 0,-1 1,1-1,0 0,-1 1,1-1,0 1,0-1,-1 1,1 0,0-1,0 1,0 0,0-1,-1 1,1 0,0 0,0 0,0 0,0 0,0 0,0 0,0 0,0 0,-1 0,1 0,0 1,0-1,0 0,0 1,0-1,-1 1,1-1,0 1,0-1,0 1,28 41,-20-27,-6-10,0 1,0-1,0 0,1 0,0-1,0 1,0-1,0 0,1 0,0 0,0 0,0-1,0 0,0 0,1 0,-1-1,1 0,-1 0,1 0,0-1,0 0,0 0,0 0,0-1,0 0,0 0,0 0,0-1,5-1,-3 0,0 0,0-1,-1 0,0 0,1-1,-1 0,-1 0,1 0,0-1,-1 0,0-1,0 1,-1-1,0 0,0 0,0-1,-1 0,0 0,0 0,0 0,-1 0,0-1,-1 1,2-5,19-92,-17 85</inkml:trace>
</inkml:ink>
</file>

<file path=ppt/ink/ink5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8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30,'-12'-23,"8"16,14 16,108 143,31-7,-67-75,-51-7,-27-53,0 0,1 0,-1 0,2-1,0 0,0 0,0 0,1-1,1 1,6 4,-1-7,-3-5</inkml:trace>
</inkml:ink>
</file>

<file path=ppt/ink/ink5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2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435 543,'-71'-67,"-39"-83,4 2,-29-16,126 155,6 5</inkml:trace>
</inkml:ink>
</file>

<file path=ppt/ink/ink5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0 857,'586'-479,"-519"422,-34 26,2 2,0 1,2 1,1 3,1 1,0 1,11-1,-49 22,1 0,-1 0,1 1,0-1,-1 1,1-1,-1 1,1-1,0 1,-1 0,1 0,0-1,0 1,-1 1,1-1,0 0,-1 0,1 1,0-1,-1 1,1-1,-1 1,1 0,0-1,-1 1,0 0,1 0,-1 0,1 0,-1 0,0 1,0-1,0 0,0 1,0-1,0 0,0 1,0-1,0 1,-1-1,1 1,-1 0,1-1,-1 1,0 0,1-1,-1 1,0 1,-2 11,0-1,0 0,-1 0,-1-1,0 1,-1-1,0 1,-1-2,0 1,-1-1,0 1,-5 3,-19 37,7-9,1-2,2 0,1 1,3 1,-2 9,17-50,1 1,-1 1,0-1,1 0,0 0,-1 0,1 1,0-1,1 1,-1-1,1 1,-1-1,1 1,0-1,1 1,-1-1,0 1,1-1,0 1,0-1,0 0,0 1,1-1,-1 0,1 0,0 0,-1 0,2 0,-1 0,0-1,0 1,1-1,0 1,-1-1,1 0,0 0,0 0,0 0,0-1,0 1,1-1,1 1,9-2,-1-1,0 0,1-1,-1-1,0 0,0 0,-1-1,1-1,-1 0,0-1,0 0,-1-1,1 0,9-9,2 1,444-324,-247 195,-96 67,-115 65,-35 8,9 3,-3-4,0-1,1-1,-1 0,2-1,-1-2,1 0,-8-6,-14-1,39 17,1-1,-1 1,0 0,0 0,1 0,-1 0,0-1,0 1,1 0,-1 1,0-1,0 0,1 0,-1 0,0 0,0 1,1-1,-1 0,0 0,1 1,-1-1,0 1,1-1,-1 1,0-1,1 1,-1-1,1 1,-1-1,1 1,-1 0,1-1,0 1,-1 0,1-1,0 1,-1 0,1 0,0-1,0 1,0 0,0 0,0-1,0 1,0 0,0 0,0-1,0 1,0 0,0 0,0-1,1 1,-1 0,0 0,9 46,3-1,1 0,2-1,11 21,12 38,-6 24,-20-119,-6-37,-3 14,30-99,-26 95</inkml:trace>
  <inkml:trace contextRef="#ctx0" brushRef="#br0" timeOffset="20842.432">1834 378,'5'0,"1"-5,0-6,4-1,0-4,-2-4,-2-3,3 2,0 1,-2-3,-2-1,-7 4,-2 9,-2 7</inkml:trace>
</inkml:ink>
</file>

<file path=ppt/ink/ink5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6:22.60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2147 1139,'-1'1,"-1"0,1 0,0 0,0 1,0-1,0 0,0 1,0-1,1 0,-1 1,0-1,1 1,-1-1,1 1,-1 0,1-1,0 1,0-1,0 1,0 0,0-1,0 1,0-1,0 1,1 0,-1-1,0 1,1-1,0 1,-1-1,1 2,1 5,2 22,-2 1,0 0,-2 0,-2 0,0 0,-5 11,-22 304,17-218,5 0,8 80,0-87,32 213,-10-160,8 189,-5 9,-26 606,0-472,-28-210,17-157,1-74,3 0,3 0,3 1,4 33,-1 21,-19 105,9-180,15-60,-1-3</inkml:trace>
  <inkml:trace contextRef="#ctx0" brushRef="#br0" timeOffset="6388.036">1809 4752,'310'29,"-109"-2,-115-28,109 13,-135-3,2-2,-1-3,1-2,35-5,12 1,766 2,-705-28,281 27,-310 13,-80-3,0-2,0-3,0-2,38-5,10 1,172 1,-258-3,-5-2</inkml:trace>
  <inkml:trace contextRef="#ctx0" brushRef="#br0" timeOffset="66802.805">2147 1590,'-1'0,"1"1,-1-1,0 0,0 0,1 1,-1-1,0 0,1 1,-1-1,1 0,-1 1,1-1,-1 1,1-1,-1 1,1 0,-1-1,1 1,-1-1,1 1,0 0,-1-1,1 1,0 0,0-1,0 1,-1 0,1 0,0-1,0 1,0 0,0-1,0 1,0 0,0 0,1-1,-1 1,0 0,0-1,0 1,1 0,-1-1,0 1,1 0,-1-1,1 1,-1-1,1 1,-1 0,1-1,-1 1,1-1,-1 0,1 1,11 4,0 0,0 0,0-2,0 1,1-2,-1 1,1-2,-1 0,1 0,0-1,0-1,12-1,120-26,-120 26,-1 2,1 1,-1 1,0 1,0 1,10 3,5 0,1-2,0-2,0-1,0-3,6-1,37 0,735 2,-648 28,195-27,-222 26,-71-26,-60-1</inkml:trace>
  <inkml:trace contextRef="#ctx0" brushRef="#br0" timeOffset="69618.303">4688 4836,'17'-121,"-10"76,-2-1,-2 0,-2 0,-4-37,0-11,3-668,29 592,-29-197,-29 197,2 2,-2-2,12-10,10 138,3 0,1 0,2-1,3-33,0-7,-2-284,-5 317,-1 32</inkml:trace>
  <inkml:trace contextRef="#ctx0" brushRef="#br0" timeOffset="72818.178">4942 4836,'33'-12,"-32"-14,18-132,-32 30,6 90,2-1,1 0,3 0,1 0,2-13,0-29,-18-43,9 84,2 0,2-1,2 0,1 1,3-2,-1-41,-2-369,-29 282,29-281,0 56,-27 225,14 42,-16-70,1 1,-11 49,36 139</inkml:trace>
  <inkml:trace contextRef="#ctx0" brushRef="#br0" timeOffset="75492.025">2119 1393,'397'0,"-227"27,-2-43,-110 9,-1 1,2 4,-1 1,3 4,42-1,1195-2,-1230 16,-56-4</inkml:trace>
  <inkml:trace contextRef="#ctx0" brushRef="#br0" timeOffset="77188.745">4602 1676,'5'0,"2"-5,-6-2,-2-4,-7 0,-6 1,-1 8,-2 4,1 1</inkml:trace>
  <inkml:trace contextRef="#ctx0" brushRef="#br0" timeOffset="84625.854">2599 1562,'1'-1,"0"-1,0 0,0 1,0-1,-1 0,1 0,-1 0,1 0,-1 0,0 0,0 0,0 0,0 0,0 0,0 1,0-1,-1 0,1 0,-1 0,1 0,-1 0,0 0,0 1,0-1,0 0,0 1,0-1,0 1,0-1,-1 1,1-1,-1 1,1 0,-1 0,1-1,-1 1,0 1,1-1,-1 0,0 0,0 0,0 1,0-1,0 1,1 0,-1 0,0-1,0 1,0 0,0 1,0-1,0 0,0 0,0 1,0-1,0 1,0 0,-168 58,63-25,177-33,108-28,-97 2,-109 18,-31 10,1 1,0 3,0 3,-26 9,62-14,-56 1,77-7,0 0,1 1,-1-1,1 0,-1 1,0-1,1 0,-1 0,1 0,0 1,-1-1,1 0,0 0,-1 0,1 0,0 0,0 0,0 0,0 0,0 0,0 0,0 0,0 1,0-1,1 0,-1 0,0 0,0 0,1 0,-1 0,1 0,-1 1,1-1,-1 0,1 0,-1 1,1-1,0 0,-1 1,1-1,0 0,0 1,-1-1,1 1,0 0,0-1,0 1,0-1,0 1,0 0,-1 0,1 0,0-1,0 1,0 0,0 0,0 0,0 1,0-1,0 0,0 0,22-12,1 1,0 1,1 1,0 1,1 1,-1 2,1 0,0 2,0 1,2 1,-262 3,359-13,57-24,-35 6,-138 27,1-1,0 1,0 1,-1-1,1 2,0-1,0 1,0 1,0 0,0 1,0-1,-10 0,1 0,-1 0,0 0,0-1,1 1,-1 0,0 0,0 0,0 0,0-1,0 1,0 0,0 0,0 0,0 0,0-1,-1 1,1 0,0 0,-1 0,1-1,0 1,-1 0,1 0,-1-1,1 1,-1 0,1-1,-1 1,0-1,1 1,-1-1,0 1,1-1,-1 1,0-1,0 1,1-1,-1 0,0 0,0 1,0-1,1 0,-2 0,-169 43,220-50,18-1,1 2,1 4,47 5,-12-2,35-1,-443 39,5 6,157-20,202-19,33-11,0-4,-1-4,9-7,19-1,295-53,-451 89,-166 24,-25-8,563-43,-84-24,-246 35,25-5,-36 14,-246 65,217-65,-161 33,196-41,-1 0,0 0,0 0,0 0,0 0,0 1,1-1,-1 0,0 0,0 0,0 0,0 1,0-1,0 0,0 0,0 0,0 0,0 1,0-1,0 0,0 0,0 0,0 0,0 1,0-1,0 0,0 0,0 0,0 1,0-1,0 0,0 0,0 0,0 0,24-1,743-126,-614 104,-147 16,-31 10,-348 89,361-82,44-8,62-6,-1-4,85-19,-59 8,-35 0,-223 41,-15 14,154-36,1 1,-1-1,0 0,0 0,1 1,-1-1,0 0,0 1,1-1,-1 0,0 1,0-1,0 0,0 1,0-1,1 0,-1 1,0-1,0 1,0-1,0 0,0 1,0-1,0 1,0-1,0 0,-1 1,1-1,0 0,0 1,0-1,0 1,0-1,-1 0,1 1,0-1,0 0,-1 0,1 1,0-1,-1 0,1 1,0-1,0 0,-1 0,1 0,-1 1,41 0,296-75,-163 37,-173 37,-1 0,1 0,0 0,0 0,-1 1,1-1,0 0,0 0,-1 1,1-1,0 0,0 0,0 1,0-1,0 0,-1 1,1-1,0 0,0 0,0 1,0-1,0 0,0 1,0-1,0 0,0 1,0-1,0 0,0 1,0-1,0 0,1 0,-1 1,0-1,0 0,0 1,0-1,0 0,1 0,-1 1,0-1,0 0,1 0,-1 0,0 1,0-1,1 0,-1 0,0 0,0 0,1 1,-1-1,0 0,1 0,-1 0,0 0,0 0,1 0,-1 0,0 0,1 0,-1 0,-23 17,-124 64,146-81,1 0,-1 0,1 0,-1 0,0 0,1 0,-1 0,1 0,-1 0,1 0,-1 0,1 1,-1-1,0 0,1 0,-1 0,1 1,-1-1,1 0,0 1,-1-1,1 1,-1-1,1 0,0 1,-1-1,1 1,0-1,-1 1,1-1,0 1,0-1,-1 1,1-1,0 1,0-1,0 1,0 0,0-1,0 1,0-1,0 1,0-1,0 1,0 0,0-1,0 1,0-1,1 1,-1-1,0 1,0-1,1 1,-1-1,0 1,1-1,-1 1,0-1,1 0,37 3,281-74,-319 71,18-5,-18 10,-257 120,251-119,22-3,28-3,-42 0,149-20,-130 21,-25 9,-31 14,-85 33,155-34,-19-13,-2 1</inkml:trace>
  <inkml:trace contextRef="#ctx0" brushRef="#br0" timeOffset="89744.771">4744 1703,'0'1,"-1"-1,1 0,-1 1,1-1,-1 0,1 1,-1-1,1 0,-1 1,1-1,-1 0,0 0,1 0,-1 0,1 0,-1 0,0 0,1 0,-1 0,0 0,1 0,-1 0,1 0,-1 0,0 0,1-1,-1 1,1 0,-1 0,1-1,-1 1,1 0,-1-1,1 1,-1-1,1 1,-1-1,1 1,0-1,-1 1,1-1,0 1,-1-1,1 1,0-1,0 1,0-1,-1 0,1 1,0-1,0 1,0-1,0 0,0 1,0-1,0 0,0 1,0-1,1 1,-1-1,0 0,0 1,0-1,1 0,-5 23,0-1,2 1,1-1,0 1,2 0,1 9,0 23,28 259,-19-252,2-91,-34-161,-1-49,18 213,4 20,-1 0,1 0,-2 0,1 0,-1 0,0 0,-1 0,1 1,-2-1,1 1,0 0,-4-4,7 10,0-1,-1 1,1-1,-1 1,1 0,-1-1,1 1,-1-1,1 1,-1 0,0-1,1 1,-1 0,1 0,-1-1,0 1,1 0,-1 0,0 0,1 0,-1 0,0 0,1 0,-1 0,0 0,1 0,-1 0,0 1,1-1,-1 0,1 0,-1 1,0-1,1 0,-1 1,1-1,-1 0,1 1,-1-1,1 1,-1-1,1 1,0-1,-1 1,1-1,0 1,-1 0,1-1,0 1,0-1,-1 1,1 0,0-1,0 1,0 0,0-1,0 1,0 0,0-1,0 1,0 0,-7 43,8-15,0-1,2 0,2 1,0-1,2-1,2 6,13 56,-4 0,-3-22,-3 2,-3 0,0 61,-11-27,13-247,24-122,-26 212,-35 251,25 533,12-668,4-93,0-143,-6 99,-3 1,-4-2,-3-29,1 98,0 1,0-1,-1 1,1-1,-1 1,-1-1,1 1,-1 0,0 0,-1 0,1 0,-1 0,-1 1,1-1,-1 1,-1-3,3 8,1 1,0-1,-1 0,1 1,0-1,0 1,0 0,-1-1,1 1,0 0,0 0,0 0,0 0,0-1,0 2,0-1,1 0,-1 0,0 0,0 0,1 0,-1 0,1 1,-1-1,1 0,0 1,-1-1,1 0,0 1,0-1,0 0,-1 2,-7 27,1-1,2 2,1-1,2 0,0 1,3 22,-5 74,-18 314,23-398,15-72,7-210,-21 219,7-48,-4 0,-3-1,-4-26,-6 65,8 30,0 1,0-1,0 0,0 1,0-1,0 0,0 1,0-1,0 0,0 1,0-1,0 0,0 1,-1-1,1 0,0 1,0-1,0 0,-1 0,1 1,0-1,0 0,-1 0,1 0,0 1,0-1,-1 0,1 0,0 0,-1 0,1 1,0-1,-1 0,1 0,0 0,-1 0,1 0,0 0,-1 0,1 0,0 0,-1 0,1 0,0 0,-1 0,1 0,0 0,-1-1,1 1,0 0,0 0,-1 0,1 0,0-1,-1 1,1 0,0 0,0-1,-1 1,-13 78,2 1,4 0,4 1,3-1,5 22,-3 26,21 2,-15-168,-8-185,-4 462,10 370,22-924,-14 246,-10 106,-20 369,-10-139,54-494,4-41,-31 269,1-1,-1 1,1 0,-1-1,0 1,1-1,-1 1,0-1,1 1,-1-1,0 1,1-1,-1 1,0-1,0 1,0-1,0 1,1-1,-1 0,0 1,0-1,0 1,0-1,0 1,0-1,-1 0,1 1,0-1,0 1,0-1,0 1,-1-1,1 1,0-1,0 1,-1-1,1 1,-1-1,1 1,0-1,-1 1,1 0,-1-1,1 1,-1 0,1-1,-1 1,1 0,-1 0,1-1,-1 1,1 0,-1 0,1 0,-1 0,0 0,1 0,-1 0,1 0,-1 0,0 0,1 0,-23 148,10-47,5 0,4 101,16-226,17-285,-24 260,-11 61,-10 157,-8 122,12-196,22-128,21-159,-56 375,-7 125,79-694,-5 162,-28 184,-60 215,45-164,1-6,5-41,7-41,-3-1,-4 0,-3 0,-4-18,1 15,-22-28,16 132,36 178,-28-70,15-343,8-103,-7-54,-29 302,-3 102,12 368,3-103,12-597,-4 220,-3 0,-3 1,-4-1,-10-67,-5 54,17 90,0 0,0 1,-1-1,1 0,0 1,0-1,0 0,-1 0,1 1,0-1,-1 0,1 0,0 0,0 1,-1-1,1 0,0 0,-1 0,1 0,0 0,-1 0,1 0,0 0,-1 0,1 0,-1 0,1 0,0 0,-1 0,1 0,0 0,-1 0,1 0,0 0,-1 0,1 0,0-1,-1 1,1 0,0 0,0 0,-1-1,1 1,0 0,0 0,-1-1,1 1,0 0,0-1,0 1,-1 0,1-1,0 1,0 0,0-1,0 1,0 0,0-1,0 1,0 0,0-1,0 1,0 0,0-1,0 1,0 0,0-1,0 1,0-1,-7 30,-6 373,-6 150,-6-287,28-236,-3-29,0-1,0 1,0 0,0-1,0 1,0 0,0-1,0 1,0 0,0 0,0-1,0 1,0 0,1-1,-1 1,0 0,0 0,0 0,1-1,-1 1,0 0,0 0,0-1,1 1,-1 0,0 0,1 0,-1 0,0 0,0 0,1-1,-1 1,0 0,1 0,-1 0,0 0,0 0,1 0,-1 0,0 0,1 0,-1 0,0 0,1 0,-1 1,0-1,0 0,1 0,-1 0,0 0,0 0,1 1,-1-1,0 0,0 0,1 1,12-65,-13 389,7-296,-7-30,0 1,0 0,0-1,0 1,0 0,0-1,1 1,-1 0,0-1,0 1,0 0,0-1,0 1,0 0,1 0,-1-1,0 1,0 0,0 0,1-1,-1 1,0 0,0 0,1-1,-1 1,0 0,0 0,1 0,-1 0,0 0,1-1,-1 1,0 0,1 0,-1 0,0 0,1 0,-1 0,0 0,1 0,-1 0,0 0,1 0,-1 0,0 0,1 1,-1-1,0 0,0 0,1 0,-1 0,0 0,1 1,-1-1,0 0,0 0,1 1,-1-1,0 0,8-65,-9 350,1-606,0 642,0-669,0 345,-1 2,0 0,1 0,0 0,-1-1,1 1,0 0,-1 0,1 0,0 0,0 0,0 0,0 0,0 0,0-1,0 1,1 0,-1 0,0 0,0 0,1 0,-1 0,1 0,-1 0,1 0,-1 0,1 0,0 0,0 0,-1 1,1-1,0 0,0 0,0 1,0-1,0 0,0 1,0-1,0 1,0-1,0 1,0 0,0 0,0-1,0 1,0 0,0 0,0 0,0 0,1 0,-1 0,0 0,2 3,0-1,-1 0,1 1,-1 0,0 0,1 0,-1 0,-1 0,1 0,0 0,-1 1,0-1,1 0,-2 1,1-1,0 1,0-1,-1 1,0 0,0-1,0 1,0 1,5 26,-5-31,0 0,0-1,1 1,-1 0,0 0,1-1,-1 1,0 0,1 0,-1-1,0 1,1 0,-1 0,0 0,1 0,-1 0,1 0,-1 0,0 0,1-1,-1 1,1 0,-1 1,0-1,1 0,-1 0,1 0,-1 0,0 0,1 0,-1 0,0 1,1-1,-1 0,0 0,1 0,-1 1,0-1,1 0,-1 0,0 1,0-1,1 0,-1 1,0-1,0 0,1 1,4-42,25-250,-30 278,-1 48,1 198,3-213,3-22,5-33,-30-117,18 120,0 21,1 36,1 381,-1-421,0-3</inkml:trace>
  <inkml:trace contextRef="#ctx0" brushRef="#br0" timeOffset="105898.888">4885 5174,'0'482,"-26"-338,5-53,16-72</inkml:trace>
  <inkml:trace contextRef="#ctx0" brushRef="#br0" timeOffset="106895.083">1696 5654,'468'-27,"-29"55,906-29,-930 0,-212-25,118 25,-152-27,57 0,-96 2,-119 28,-5 3</inkml:trace>
  <inkml:trace contextRef="#ctx0" brushRef="#br0" timeOffset="107201.265">5252 5260,'-38'28,"-37"25,-11 7,0-1,10-6,8-7,11-12,11-6,2-4,5-1,4-4,4 0,1 0,2-2,0 1,1-4,-1-3,6-4</inkml:trace>
  <inkml:trace contextRef="#ctx0" brushRef="#br0" timeOffset="108013.826">2570 5429,'-409'270,"274"-186,78-51,2 2,2 3,1 2,1 4,37-30,3 0</inkml:trace>
  <inkml:trace contextRef="#ctx0" brushRef="#br0" timeOffset="112679.567">5422 4864,'55'-2,"258"3,-116-29,57 28,-84-27,15 26,-179 6,-10 2</inkml:trace>
  <inkml:trace contextRef="#ctx0" brushRef="#br0" timeOffset="115749.527">2147 1309,'-1'-226,"-23"108,-9-105,34-87,-17 275,11 40</inkml:trace>
  <inkml:trace contextRef="#ctx0" brushRef="#br0" timeOffset="118533.813">3107 6106,'3'-11,"0"0,0 0,1 0,1 0,0 0,0 1,1 0,1 0,-1 0,2 1,-1 0,1 0,0 1,1 0,0 1,0 0,1 0,0 1,0 0,1 1,-1 0,1 0,0 1,8-1,83-18,-99 23,-1 0,1 0,0 1,0-1,0 0,0 1,-1 0,1 0,0-1,0 2,-1-1,1 0,-1 0,1 1,-1 0,0-1,1 1,-1 0,0 0,0 0,0 0,-1 0,1 1,0-1,-1 1,0-1,1 1,-1-1,0 1,0 0,0 0,-1-1,1 4,-1 7,0 0,-1 0,-1 0,0-1,0 1,-2 0,1-1,-2 1,1-1,-2 0,0-1,0 1,-1-1,0-1,-1 1,0-1,-1 0,0-1,0 0,-1-1,-4 3,13-11,0 1,0-1,0 1,0-1,0 1,0 0,-1 0,1-1,0 1,0 0,1 0,-1 0,0 0,0 0,0 0,1 0,-1 0,0 0,1 0,-1 1,1-1,-1 0,1 0,0 1,0-1,-1 0,1 0,0 1,0-1,0 0,0 0,0 1,1-1,-1 0,0 1,1-1,-1 0,1 0,-1 0,1 1,-1-1,1 0,0 0,0 0,-1 0,1 0,1 0,155 49,-55-5,-99-43,-1 0,1-1,-1 1,0 0,0 0,0 0,0 0,0 1,0-1,-1 0,1 1,-1-1,0 1,0 0,0-1,0 1,0 0,0 0,-1-1,1 1,-1 0,0 0,0 0,0 0,0 0,0-1,-1 1,1 0,-1 0,0 0,0-1,0 1,0 0,0-1,0 1,-3 2,-7 9,-1 0,-1 0,0-1,0-1,-2 0,1-1,-2-1,1 0,-1-1,-1-1,-4 2,-27 9,36-15</inkml:trace>
  <inkml:trace contextRef="#ctx0" brushRef="#br0" timeOffset="119116.725">3728 6642,'68'-101,"-48"68,1 0,2 2,2 1,18-19,-42 48,0 0,0 0,0-1,0 1,1 0,-1 0,0 0,0 0,1 0,-1 1,0-1,1 0,-1 0,1 1,-1-1,1 1,0 0,-1-1,1 1,-1 0,1 0,-1 0,1 0,0 0,-1 0,1 0,-1 1,1-1,0 1,-1-1,1 1,-1-1,0 1,1 0,-1 0,0 0,1 0,-1 0,0 0,0 0,0 0,0 0,0 1,0-1,0 0,0 1,0-1,0 0,-1 1,1-1,8 16,-8-13,0 1,1-1,-1 0,1 0,0 1,0-1,1-1,-1 1,1 0,0-1,0 1,0-1,0 0,1 0,0 0,-1 0,1-1,0 1,0-1,0 0,0-1,1 1,-1 0,0-1,1 0,-1 0,1-1,-1 1,1-1,-1 0,1 0,1-1,144-67,-148 67,1 1,-1-1,0 1,0-1,0 1,1 0,-1-1,0 1,0 1,0-1,1 0,-1 0,0 1,0-1,0 1,0 0,1 0,-1 0,0 0,-1 0,1 0,0 0,0 1,0-1,-1 0,1 1,-1 0,1-1,-1 1,1 0,-1 0,0 0,0 0,0 0,0 0,19 83,-15-52,0-10,1-3</inkml:trace>
  <inkml:trace contextRef="#ctx0" brushRef="#br0" timeOffset="120916.397">2119 1647,'-179'-17,"144"11,-1 1,1 2,0 2,-1 1,-32 4,-75 23,-336-26,254 0,109 24,74-17,31-1</inkml:trace>
  <inkml:trace contextRef="#ctx0" brushRef="#br0" timeOffset="122352.602">2317 4780,'-7'4,"-1"0,1-1,0 1,-1-1,0-1,0 0,0 0,0 0,0-1,0 0,0 0,0-1,0 0,-6-1,-1 1,-243 0,115 27,-251-25,252 24,-25-25,142-1</inkml:trace>
  <inkml:trace contextRef="#ctx0" brushRef="#br0" timeOffset="124124.134">1159 1336,'0'-14,"0"22,0 25,1 225,24-95,4 63,1 51,-2-12,1-1,-1-22,2-42,-20-60,-2-86,-2-1,-3 1,-3 53,0-92,14 101,-10-97,0-1,-2 1,0 0,-1-1,-1 1,0 0,-4 16,1-20,-2 5,1 2,0-1,2 0,0 1,2-1,0 1,1-1,4 19,15 158,6-12,-26 46,-29-28,30 157,-1-361</inkml:trace>
  <inkml:trace contextRef="#ctx0" brushRef="#br0" timeOffset="124539.037">1639 4328,'-190'314,"-90"54,165-162,107-190,6-19</inkml:trace>
  <inkml:trace contextRef="#ctx0" brushRef="#br0" timeOffset="125470.526">1358 1252,'-62'76,"-132"234,37-47,132-228,2 1,2 0,1 2,-12 34,28-61</inkml:trace>
  <inkml:trace contextRef="#ctx0" brushRef="#br0" timeOffset="126717.975">58 2578,'-38'179,"32"-156,2-1,0 2,1-1,1 0,1 1,2-1,0 5,0-24,-1 0,1 0,0 1,0-1,0 0,1 0,-1 0,1 0,0 0,0-1,0 1,1-1,-1 1,1-1,0 0,0 0,0 0,1 0,-1 0,0-1,1 0,0 1,0-1,-1-1,1 1,0 0,0-1,1 0,-1 0,0 0,0-1,0 1,1-1,1 0,10 0,1 0,-1-1,1-1,-1-1,0 0,0-1,0 0,7-4,-18 7,0-1,-1 1,1-1,0 0,0-1,-1 1,0-1,1 0,-1 0,0 0,0-1,-1 1,1-1,-1 0,3-3,-4-3</inkml:trace>
  <inkml:trace contextRef="#ctx0" brushRef="#br0" timeOffset="127073.515">370 2494,'-12'63,"3"0,3 1,3 0,3 26,-1-58,3 329,-27-204,23-145</inkml:trace>
  <inkml:trace contextRef="#ctx0" brushRef="#br0" timeOffset="127771.554">482 3397,'18'-55,"3"2,2 0,2 1,3 1,9-10,-11 17,44-48,-68 92,-1 0,1 0,-1 0,1 0,-1 0,1 0,-1 1,1-1,-1 0,1 1,-1-1,1 1,-1 0,0-1,1 1,-1 0,0 0,0 0,0 0,1 0,-1 0,0 0,0 0,0 0,-1 1,1-1,0 0,0 1,-1-1,1 0,-1 1,1-1,-1 1,1-1,-1 1,0-1,0 1,0-1,0 1,0-1,0 1,0-1,-1 1,1-1,0 1,-1-1,1 1,-2 0,3 7,20 109,-21-117,0 1,0 0,0 0,0 0,0 0,0-1,0 1,0 0,1 0,-1 0,1-1,-1 1,1 0,0 0,0-1,-1 1,1-1,0 1,1-1,-1 1,0-1,0 0,1 1,-1-1,0 0,1 0,0 0,-1 0,1 0,-1 0,1-1,0 1,0 0,-1-1,1 1,0-1,0 0,0 0,-1 0,1 0,0 0,0 0,0 0,0 0,-1-1,1 1,0-1,0 1,-1-1,1 0,0 0,-1 1,1-2,151-173,-153 174,1 0,-1 0,1 0,0 1,-1-1,1 0,-1 0,1 1,0-1,0 0,-1 1,1-1,0 1,0-1,0 1,0-1,0 1,0-1,0 1,0 0,0 0,0-1,0 1,0 0,0 0,0 0,0 0,0 0,0 0,0 1,0-1,0 0,0 0,-1 1,1-1,0 1,0-1,0 1,0-1,0 1,0-1,-1 1,1 0,0-1,-1 1,1 0,0 0,-1 0,1-1,-1 1,1 0,-1 0,1 0,-1 0,0 0,0 0,1 0,-1 0,0 0,0 0,0 0,0 0,0 0,0 0,0 0,0 0,-1 0,11 203,3-119,-11-61</inkml:trace>
  <inkml:trace contextRef="#ctx0" brushRef="#br0" timeOffset="137287.503">2457 433,'4'5,"-1"0,0 0,0 1,0-1,-1 1,1 0,-2 0,1 0,-1 0,1 0,-2 0,1 0,-1 0,0 3,7 35,-7-37,1 0,0 0,1 0,0 0,0-1,0 1,1-1,0 1,0-1,0 0,1 0,0 0,0-1,1 1,-1-1,1 0,1 0,-1-1,0 0,1 0,0 0,0 0,0-1,1 0,4 2,-5-7,0 0,0-1,-1 1,1-1,-1 0,0-1,0 1,0-1,0 0,-1 0,1 0,-1-1,0 0,0 0,-1 0,0 0,0 0,0-1,0 1,0-2,13-20,110-181,-126 207,1 0,-1 0,1-1,0 1,-1 0,1 0,0 0,0 0,0 0,-1 0,1 0,0 0,0 0,1 0,-1 0,0 1,0-1,0 0,0 1,1-1,-1 1,0-1,1 1,-1 0,0 0,1-1,-1 1,0 0,1 0,-1 0,0 0,1 1,-1-1,0 0,1 1,-1-1,0 0,1 1,-1 0,0-1,0 1,0 0,0-1,0 1,0 0,0 0,0 0,0 0,0 0,0 0,0 1,15 22,-1 0,-1 1,-1 1,-1 0,-1 1,1 9,1 0,-5-10,-1 0,-1 1,-1 0,-2 0,0 1,-2-1,-1 0,-1 1,-3 11,3-28,0 0,-1 0,0-1,0 1,-1-1,0 0,-1 0,0 0,-1 0,0-1,-1 0,1 0,-2 0,1-1,-1 1,-1-2,1 1,-1-1,-1 0,1-1,-1 0,0 0,-1-1,-1 1,8-6,1 0,-1 0,0-1,1 1,-1-1,1 1,0-1,-1 0,1 0,0 0,-1 0,1-1,0 1,0-1,0 1,0-1,0 1,0-1,1 0,-1 0,0 0,1 0,0 0,-1-1,1 1,0 0,0-1,0 1,1-1,-1 1,0 0,1-1,0 0,-1 1,1-1,0 1,0-1,1 1,-1-1,0 1,1-1,0 1,0-1,-1 1,1 0,1-1,-1 1,0 0,0 0,1 0,1-2,7-16,0 2,2-1,0 1,1 1,1 0,0 1,1 1,1 0,0 1,8-4,-5 1,-1 3,1 0,0 0,1 2,1 1,0 0,1 2,-1 0,10-1,-12 4</inkml:trace>
  <inkml:trace contextRef="#ctx0" brushRef="#br0" timeOffset="143645.31">1555 913,'1'7,"1"1,0-1,0 0,0 1,1-1,0 0,0-1,1 1,0 0,0-1,1 0,0 0,1 0,9 16,86 111,7-9,-56-55,-43-54</inkml:trace>
  <inkml:trace contextRef="#ctx0" brushRef="#br0" timeOffset="144076.965">2147 1619,'183'175,"-170"-156,2 0,1-1,0-1,1 0,0-1,2-1,12 8,-14-13</inkml:trace>
  <inkml:trace contextRef="#ctx0" brushRef="#br0" timeOffset="144493.714">2910 2607,'14'14,"10"10,5 1,-2 0,0-3,-6-1,-1-5,-4 1,0 2,-3 2,2 3,-3 2,-2 1,1-4,-1-5</inkml:trace>
  <inkml:trace contextRef="#ctx0" brushRef="#br0" timeOffset="144905.805">3417 3341,'208'281,"-83"-131,-112-136,-2-1</inkml:trace>
  <inkml:trace contextRef="#ctx0" brushRef="#br0" timeOffset="145295.101">4010 4046,'198'212,"-77"-60,-44-71,-55-64</inkml:trace>
  <inkml:trace contextRef="#ctx0" brushRef="#br0" timeOffset="145691.726">4856 4893,'367'423,"-213"-257,-68-82,-69-71</inkml:trace>
  <inkml:trace contextRef="#ctx0" brushRef="#br0" timeOffset="146077.952">5929 6106,'282'330,"-122"-101,-144-210</inkml:trace>
  <inkml:trace contextRef="#ctx0" brushRef="#br0" timeOffset="179623.108">1245 546,'-23'-39,"-114"-178,-10 10,143 200,0-1,-1 1,0 0,0 1,-1-1,1 1,-1 0,-1 0,1 1,-1 0,-6-4,3 6</inkml:trace>
  <inkml:trace contextRef="#ctx0" brushRef="#br1" timeOffset="206148.156">5506 4102,'-46'204,"-68"187,97-348,14-35,11-30,86-212,30-69,-74 169,-50 133,0 1,0-1,0 0,1 0,-1 1,0-1,1 0,-1 0,1 1,-1-1,1 0,-1 1,1-1,-1 1,1-1,0 1,-1-1,1 1,0-1,-1 1,1 0,0-1,-1 1,1 0,0-1,0 1,0 0,-1 0,1 0,0 0,0 0,0 0,-1 0,1 0,0 0,0 0,0 0,-1 1,1-1,0 0,0 0,-1 1,1-1,0 1,-1-1,1 1,0-1,-1 1,1-1,0 1,-1-1,1 1,-1 0,1-1,-1 1,29 47,-24-38,52 109,39 125,-29-74,-73-167,-4-10</inkml:trace>
  <inkml:trace contextRef="#ctx0" brushRef="#br1" timeOffset="206480.349">5393 4553,'57'-14,"25"-5,2 1,-8 3,-16 0,-15 2,-10 3,-5 4,-9 2</inkml:trace>
  <inkml:trace contextRef="#ctx0" brushRef="#br1" timeOffset="207430.312">5195 969,'17'73,"61"224,-14-84,-59-212,-9-12</inkml:trace>
  <inkml:trace contextRef="#ctx0" brushRef="#br1" timeOffset="207896.161">5026 1026,'29'-27,"1"1,1 2,2 1,0 1,1 2,1 2,1 1,6 0,-39 15,1 0,-1 1,1 0,0 0,-1 0,1 0,0 1,0-1,0 1,-1 0,1 0,0 0,0 1,0 0,-1-1,1 1,0 0,-1 1,1-1,0 1,-1-1,0 1,1 0,-1 0,0 1,0-1,0 1,-1-1,1 1,0 0,-1 0,0 0,0 0,0 1,0-1,0 1,-1-1,1 1,-1-1,0 1,0 0,-1 0,1 1,-1 12,0 0,-2 0,0-1,0 1,-2 0,0-1,-1 0,-1 0,0 0,-6 10,4-6,-2 1,8-20,0 1,0-1,1 1,-1 0,1 0,0 0,-1 0,1 0,0 0,0 0,0 1,0-1,1 0,-1 1,1-1,-1 0,1 1,0-1,0 0,0 1,0-1,0 1,0-1,1 0,-1 1,1-1,0 0,-1 0,1 1,0-1,1 0,-1 0,0 0,1 0,-1 0,1 0,-1-1,1 1,0 0,0-1,0 1,122 6,-26-7,-93-1,0 1,1 0,-1 0,0 0,0 1,0 0,0-1,0 2,0-1,-1 1,1-1,-1 2,1-1,-1 0,0 1,0-1,-1 1,1 0,-1 1,0-1,0 0,0 1,0 0,-1-1,0 1,0 0,0 0,-1 1,0-1,0 0,0 0,0 1,-1-1,0 0,0 1,0-1,-4 12,0 0,0 0,-2 0,0-1,0 0,-2 0,0 0,-1-1,0 0,-2-1,1 0,-2-1,0 0,0-1,-1 0,0-1,-1-1,-9 6,17-12,0 0,-1 1,1-2,-1 1,0-1,0 0,0 0,0-1,-1 0,1-1,0 1,-1-1,1-1,-1 1,0-1,1-1,-1 1,1-1,-1-1,1 1,-1-1,1-1,0 1,0-1,0 0,-1-2,-5-7</inkml:trace>
  <inkml:trace contextRef="#ctx0" brushRef="#br1" timeOffset="214479.106">1696 1816,'-3'-2,"0"-1,1 1,-1 0,0 0,-1 0,1 0,0 1,0-1,-1 1,1-1,-1 1,1 1,-1-1,1 0,-1 1,0 0,1-1,-1 2,0-1,1 0,-1 1,0-1,1 1,-1 0,1 0,-1 1,1-1,-2 2,-82 60,79-52,1-1,0 1,0 1,1-1,0 1,1 0,0 0,1 1,1-1,0 1,1 0,0 0,0 0,2 0,0 0,0 0,1 0,1 0,0 0,0 0,2-1,0 1,0-1,1 0,0 0,1 0,1-1,-1 0,2 0,0 0,0-1,1-1,0 1,0-1,1-1,1 0,-1 0,9 4,-11-7,-1-1,1 0,-1 0,1-1,0 0,0 0,1-1,-1 0,0 0,1-1,-1 0,1 0,0-1,-1 0,1-1,-1 0,1 0,4-2,1-1,0-1,-1 0,0-1,0 0,0-1,-1-1,0 0,-1 0,1-1,-2-1,1 0,-1 0,-1-1,1-1,6-5,-2 3</inkml:trace>
</inkml:ink>
</file>

<file path=ppt/ink/ink5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1,'10'33,"7"12,2-3</inkml:trace>
</inkml:ink>
</file>

<file path=ppt/ink/ink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54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0 152,'24'-20,"13"-5,5-4,0-2,-3 5,-7 6</inkml:trace>
</inkml:ink>
</file>

<file path=ppt/ink/ink5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2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277 0,'-19'3,"0"0,1 0,-1 2,1 1,0 0,1 1,-1 1,1 0,1 1,0 1,0 1,1 1,-8 7,20-17,0 1,1 0,0 0,-1 0,1 0,1 0,-1 0,0 1,1-1,-1 1,1-1,0 1,0-1,1 1,-1 0,1-1,-1 1,1 0,1-1,-1 1,0 0,1 0,0-1,0 1,0-1,0 1,0-1,1 1,-1-1,1 0,0 0,0 0,0 0,1 0,2 3,5 3,1 0,0-1,1 0,-1-1,1 0,1-1,0 0,0-1,0 0,0-1,0-1,1 0,0 0,0-2,0 0,-1 0,1-1,0-1,0-1,11-2,55-30,-66 24</inkml:trace>
</inkml:ink>
</file>

<file path=ppt/ink/ink5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0,'1'404,"27"-125,-27-208,-1-70,0 0,1-1,-1 1,1 0,-1-1,1 1,-1-1,1 1,-1-1,1 1,-1-1,1 1,0-1,-1 1,1-1,0 0,0 1,-1-1,1 0,0 0,0 0,-1 0,1 1,0-1,0 0,-1 0,1 0,0 0,0-1,-1 1,1 0,0 0,0 0,-1-1,1 1,0 0,0-1,-1 1,1 0,-1-1,1 1,0-1,-1 1,1-1,-1 0,1 1,-1-1,1 1,-1-1,1 0,16-12</inkml:trace>
</inkml:ink>
</file>

<file path=ppt/ink/ink5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1,'5'33,"1"17,5-1,0-9</inkml:trace>
</inkml:ink>
</file>

<file path=ppt/ink/ink5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6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1,'-5'1,"-14"3,0 1,1 1,-1 0,1 1,0 1,1 1,0 0,0 2,1 0,1 0,-8 8,21-17,0 0,0 0,1 1,-1-1,1 0,-1 1,1-1,0 1,0-1,0 1,0 0,0-1,0 1,1 0,-1 0,1-1,0 1,0 0,0 0,0 0,1-1,-1 1,1 0,0 0,-1-1,1 1,0 0,1 0,53 64,-1-2,-53-58,0 0,0 0,-1 0,0 0,0 0,-1 0,0 0,0-1,-1 1,0 0,0 0,0-1,-1 1,0-1,0 0,-1 0,1 0,-2 0,1-1,0 1,-1-1,0 0,0 0,-1-1,1 0,-1 0,0 0,0-1,0 1,0-1,-1-1,-1 1,-37 4,28-11</inkml:trace>
  <inkml:trace contextRef="#ctx0" brushRef="#br0" timeOffset="341.45">352 397,'32'-4,"-1"-1,1-1,-1-2,0-1,-1-1,0-2,-1-1,0-1,12-10,-37 22,0 0,0 0,-1-1,0 0,1 1,-1-1,0-1,0 1,0 0,-1-1,1 1,-1-1,0 0,0 0,0 0,0 0,-1 0,0 0,0-1,0 1,0 0,-1-1,1 1,-1 0,0-1,-1 1,1 0,-1-1,1 1,-1 0,-1-1,1 1,-1 0,1 0,-1 0,0 0,-1 1,1-1,-1 0,1 1,-1 0,0 0,0-1,-2 1,1-1,0 1,0-1,0 1,-1 1,1-1,-1 0,0 1,1 0,-1 0,0 1,0-1,0 1,-1 0,1 1,0-1,0 1,0 0,-1 0,1 1,0-1,0 1,0 0,0 1,0-1,0 1,0 0,0 0,0 1,1-1,-1 1,0 1,-11 7,0 0,1 2,0 0,1 1,1 0,0 1,-8 13,13-19,1 1,0 1,1-1,1 1,-1 0,2 1,0-1,0 1,1 0,0 0,1 0,0 0,1 0,1 0,0 1,0-1,1 0,1 0,0 0,1 0,0 0,1 0,0-1,1 1,0-1,0 0,2-1,1 3,12 7,1-1,1-1,1-1,0-1,1-1,1-1,0-1,1-1,1-2,-1 0,2-2,-1-1,1-1,0-1,0-2,1 0,6-2,-9-1</inkml:trace>
</inkml:ink>
</file>

<file path=ppt/ink/ink5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4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0,'-7'57,"2"0,2 0,3 0,2 0,4 12,2 112,-9 19,-16-165,12-41</inkml:trace>
  <inkml:trace contextRef="#ctx0" brushRef="#br0" timeOffset="300.075">277 339,'-59'48,"35"-30,1 1,1 0,0 2,2 1,0 0,-7 12,25-31,1-1,-1 1,0 0,1 0,-1-1,1 1,0 0,0 0,0 0,0 0,0 0,1 0,0 1,-1-1,1 0,0 0,0 0,1 0,-1 1,1-1,0 0,-1 0,1 0,1 0,-1 0,0-1,1 1,-1 0,1 0,0-1,0 1,0-1,0 0,0 1,1-1,-1 0,2 1,122 103,-60-61,-50-36</inkml:trace>
  <inkml:trace contextRef="#ctx0" brushRef="#br0" timeOffset="1334.775">475 367,'-1'14,"1"0,0-1,1 1,0 0,2-1,-1 1,2-1,0 1,0-1,1-1,1 1,0-1,1 0,0 0,0 0,2-1,-1-1,8 7,-13-14,0-1,1 1,0-1,-1 0,1 0,0 0,0-1,0 0,0 1,0-1,0-1,1 1,-1 0,0-1,0 0,0 0,1 0,-1-1,0 0,0 1,0-1,0-1,0 1,0 0,0-1,0 0,1-1,86-76,-90 77,0-1,0 1,1 0,-1 0,1 0,-1 0,1 0,0 0,0 0,0 0,0 0,0 1,0-1,0 1,1 0,-1 0,0-1,1 2,-1-1,1 0,-1 0,1 1,-1-1,1 1,0 0,-1 0,1 0,-1 0,1 0,0 1,-1-1,1 1,-1-1,1 1,-1 0,1 0,-1 0,0 1,1-1,0 1,14 38,14 25,-30-64,0 1,0-1,0 0,1 0,-1 1,0-1,1 0,-1 0,1-1,-1 1,1 0,0 0,-1-1,1 1,0-1,-1 1,1-1,0 0,0 0,-1 0,1 0,0 0,0 0,-1 0,1-1,0 1,0-1,-1 1,1-1,0 1,-1-1,1 0,-1 0,1 0,0-1,14-10,-2-1,1-1,-2 0,0-1,-1 0,0-1,-1 0,-1-1,-1-1,4-9,-1 3</inkml:trace>
</inkml:ink>
</file>

<file path=ppt/ink/ink5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60,'-4'15,"0"1,1 0,0 0,2 1,0-1,1 0,0 1,1-1,-1-12,1 0,-1 0,1 0,0 0,0-1,0 1,0 0,1-1,-1 1,1-1,0 1,0-1,0 0,1 0,-1 0,1 0,0 0,0-1,0 1,0-1,0 1,0-1,0 0,1-1,-1 1,1 0,0-1,-1 0,1 0,0 0,0 0,0-1,0 0,-1 1,4-2,1 1,0-1,0 0,0-1,0 1,0-2,-1 1,1-1,-1 0,1-1,-1 0,0 0,-1 0,1-1,-1 0,0 0,0-1,0 0,-1 0,0 0,0-1,-1 1,1-1,-1 0,-1 0,0-1,0 1,0-1,-1 0,0 0,0 1,-1-1,0 0,0 0,-1-1,0 1,-1 0,0 0,0 0,0 0,-1 1,-1-1,0-2,1 6,-1 1,0 0,1 0,-1 0,0 0,0 0,-1 1,1-1,-1 1,1 0,-1 0,0 0,1 1,-1-1,0 1,0 0,0 0,0 1,0-1,0 1,-1-1,1 1,0 1,0-1,0 0,0 1,0 0,0 0,0 0,0 1,0-1,1 1,-1 0,-1 1,-20 10</inkml:trace>
  <inkml:trace contextRef="#ctx0" brushRef="#br0" timeOffset="304.537">638 60,'-18'4,"-1"1,1 1,0 1,1 1,0 0,0 1,1 1,0 0,1 2,0-1,0 2,2 0,-1 1,2 0,0 1,-8 12,19-25,0 0,0 0,0 0,0 0,0 0,1 0,-1 1,0-1,1 0,0 0,0 1,-1-1,1 0,0 0,1 1,-1-1,0 0,1 0,-1 1,1-1,0 0,0 0,0 0,0 0,0 0,0 0,0 0,1 0,-1-1,1 1,-1 0,1-1,0 1,-1-1,1 0,0 0,0 1,0-1,0 0,0 0,2 0,92 19,53-34,-124 8</inkml:trace>
</inkml:ink>
</file>

<file path=ppt/ink/ink5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81,'-5'9,"0"0,1 0,0 0,0 1,1 0,1 0,-1 0,2 0,-1 0,1 0,1 1,0-1,1 0,-1 0,2 0,0 0,0 1,1-2,0 3,-2-10,1 0,-1 0,0-1,1 1,-1 0,1-1,0 1,0-1,-1 0,1 0,0 1,0-1,0 0,0-1,0 1,0 0,0 0,1-1,-1 0,0 1,0-1,0 0,1 0,-1 0,0 0,0 0,0-1,1 1,-1-1,0 1,0-1,0 0,0 0,0 0,0 0,0 0,0 0,0-1,0 0,61-67,-58 56,0 0,-1 0,0-1,-1 1,-1-1,0 0,-1 0,-1 0,0 0,-1 0,-1-7,2 19,0 1,1-1,-1 0,0 0,-1 1,1-1,0 0,0 1,-1-1,1 0,-1 1,0-1,1 1,-1-1,0 1,0-1,0 1,0-1,0 1,0 0,0-1,-1 1,1 0,0 0,-1 0,1 0,-1 0,1 0,-1 1,1-1,-1 0,1 1,-1-1,0 1,1 0,-1-1,0 1,0 0,1 0,-1 0,0 0,1 1,-1-1,0 0,1 1,-1-1,0 1,1-1,-1 1,1 0,-1 0,0 0,-10 9</inkml:trace>
  <inkml:trace contextRef="#ctx0" brushRef="#br0" timeOffset="318.895">372 249,'7'-17,"69"-119,-74 135,-1 0,1 0,0 1,0-1,-1 1,1-1,0 1,0-1,0 1,-1 0,1 0,0 0,0 0,0 0,0 0,0 1,-1-1,1 1,0-1,0 1,-1 0,1-1,0 1,-1 0,1 0,-1 0,1 0,-1 1,1-1,-1 0,0 1,0-1,0 1,0-1,0 1,0-1,0 1,0 0,0-1,-1 1,1 0,-1 0,1-1,-1 1,0 0,0 0,0 0,0 0,10 15,-6-11,1 0,-1 0,1-1,0 0,1 0,-1 0,1-1,0 0,0 0,0-1,1 1,-1-1,1 0,0-1,0 0,0 0,0-1,0 1,0-1,0-1,0 1,1-2,-1 1,0-1,0 1,0-2,0 1,0-1,0 0,0-1,0 0,-1 0,0 0,1-1,-1 0,0 0,-1 0,1-1,-1 0,0 0,4-5,2-4,-1 0,0 0,-1-1,-1 0,0-1,-1 0,0 0,-1-2,1-7</inkml:trace>
</inkml:ink>
</file>

<file path=ppt/ink/ink5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9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52 653,'-7'13,"0"-1,0 1,1 1,1-1,1 1,0 0,0 0,1 0,1 0,1 1,0-1,0 0,2 1,0-1,0 1,3 6,-3-18,0 0,0 0,1 0,-1-1,1 1,-1 0,1-1,0 1,0-1,0 0,1 0,-1 0,0 0,1 0,0 0,-1-1,1 1,0-1,0 1,0-1,-1 0,1-1,0 1,1 0,-1-1,0 1,0-1,0 0,0 0,0 0,0-1,0 1,0-1,0 0,0 1,0-1,0-1,0 1,104-62,-103 58,1 0,-1-1,0 0,0 1,0-1,-1-1,0 1,-1 0,1-1,-1 1,0-1,-1 0,1 0,-2 0,1 0,-1 0,0 1,0-1,0 0,-1 0,0 0,-1 0,0 0,0 1,0-1,-1 1,0-1,0 1,0 0,-2-1,-1 4,0-1,0 2,0-1,0 1,-1 0,1 0,-1 1,1 0,-1 0,0 0,1 1,-1 0,0 1,1-1,-1 1,0 0,1 1,-1 0,1 0,0 0,0 1,0-1,0 2,0-1,0 1,1-1,-1 2,1-1,0 0,-2 4,-11 6</inkml:trace>
  <inkml:trace contextRef="#ctx0" brushRef="#br0" timeOffset="417.048">532 146,'45'272,"-38"-213,-2 1,-3-1,-3 33,0-12,-16 22,12-90</inkml:trace>
  <inkml:trace contextRef="#ctx0" brushRef="#br0" timeOffset="675.012">250 625,'39'-19,"21"-7,11 2,-2 5,-8 5,-9 5,-9 5,-8 2,-4 2,-2 1,-2 0,-1 0,0 0,1-1,0 1,-4-1</inkml:trace>
  <inkml:trace contextRef="#ctx0" brushRef="#br0" timeOffset="1400.419">1209 456,'-38'16,"0"2,0 1,2 2,1 1,0 2,-14 15,44-36,-1 1,1 0,0 1,0-1,0 1,1 0,-1 0,1 1,0-1,1 1,-1 0,1 0,1 0,-1 0,1 0,0 1,0-1,1 1,0-1,-1 6,5-8,0-1,0 0,0 1,0-2,1 1,-1 0,1-1,-1 1,1-1,0 0,0 0,0-1,0 1,1-1,-1 0,0 0,0 0,1 0,-1-1,1 0,-1 0,0 0,1 0,-1-1,0 0,1 0,0 0,18-3,1-1,-1-1,-1 0,1-2,-1-1,-1 0,1-2,-2-1,1 0,-2-1,0-1,0-1,-2-1,-16 15,-1 1,0-1,1 1,-1-1,0 1,1 0,-1-1,1 1,-1 0,1-1,-1 1,1 0,-1-1,0 1,1 0,0 0,-1 0,1-1,-1 1,1 0,-1 0,1 0,-1 0,1 0,-1 0,1 0,0 0,-1 0,1 0,-1 0,1 1,-1-1,1 0,-1 0,1 1,-1-1,1 0,-1 0,1 1,-1-1,1 0,-1 1,0-1,1 1,-1-1,0 1,1-1,-1 1,0-1,0 1,1-1,-1 1,0-1,0 1,0-1,0 1,1-1,-1 1,0-1,0 1,0-1,0 1,-1 0,3 47,-2-34,0-10,1 1,-1-1,1 0,0 0,0 0,0 0,1 0,0 0,0 0,0-1,0 1,0 0,1-1,-1 0,1 0,0 1,0-2,0 1,0 0,1-1,-1 1,1-1,0 0,-1 0,1 0,0-1,0 0,0 1,0-1,0 0,1-1,0 1,3 0,-1-1,1 1,-1-1,1-1,-1 1,1-2,-1 1,1-1,-1 0,0 0,0 0,0-1,0-1,0 1,-1-1,1 0,4-5,7-9,-1-1,-1-1,-1-1,-1 0,-1-1,2-4,-6 10,17-33,-1-2,-3-1,-2 0,-3-2,-1 0,-3 0,-3-1,1-29,-10 79,0-1,0 1,-1 0,1 0,-2-1,1 1,0 0,-1 0,0-1,0 1,0 0,-1 0,0 0,0 0,0 1,-2-4,3 9,-1-1,1 0,0 0,0 0,0 1,-1-1,1 1,0-1,0 1,0-1,0 1,0-1,0 1,0 0,0 0,0 0,0 0,0-1,0 1,0 0,1 1,-1-1,1 0,-1 0,0 0,1 0,0 0,-1 0,1 1,0-1,-1 0,1 0,0 1,-5 21,0 0,2 0,1 0,0 1,2-1,1 0,1 3,-1 23,26 161,27-2,-22-104,-29-106,-3-10</inkml:trace>
  <inkml:trace contextRef="#ctx0" brushRef="#br0" timeOffset="1674.555">1463 371,'39'-5,"31"-1,9 0,-4 1,-10 2,-12 0,-9 2,-8 1,-5 0,-3 5,-6 6,-7 2</inkml:trace>
</inkml:ink>
</file>

<file path=ppt/ink/ink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55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0 292,'34'-34,"20"-20,6-1,-7 3,-8 12,-12 7,-11 9</inkml:trace>
</inkml:ink>
</file>

<file path=ppt/ink/ink5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8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255 182,'-5'7,"1"0,1 0,-1 1,1-1,1 1,-1-1,1 1,1 0,-1 0,1 0,1 0,-1 0,1 0,2 8,-3-1,13 207,-2-150,-3 1,-3-1,-4 1,-3 9,-26 80,28-178,1-2</inkml:trace>
  <inkml:trace contextRef="#ctx0" brushRef="#br0" timeOffset="528.424">1 210,'27'-24,"1"1,2 1,0 1,1 2,1 1,0 2,31-11,-43 19,0 1,0 1,1 0,0 2,0 1,0 0,15 1,-30 1,0 1,-1 0,1 0,-1 1,1 0,0 0,-1 0,0 0,1 1,-1 0,0 0,0 0,0 1,0 0,0 0,-1 0,1 0,-1 1,0 0,0 0,0 0,0 0,-1 1,0-1,0 1,0 0,0 0,-1 0,0 0,0 0,0 1,1 16,0 1,-1-1,-1 1,-1 0,-1-1,-5 23,3-28,-1 0,-1-1,0 1,-2-1,0 0,0 0,-1-1,-1 0,-1-1,0 1,-1-2,-1 0,0 0,0-1,-1-1,-1 0,0 0,0-2,-6 3,-67 43,86-52,0-1,0 1,0-1,1 1,-1-1,1 1,0-1,-1 1,1-1,0 1,1-1,-1 1,0-1,1 1,-1-1,1 1,0-1,0 1,0-1,0 0,0 1,0-1,1 0,-1 0,1 0,0 0,-1 0,1 0,0-1,0 1,0-1,0 1,1-1,-1 0,0 0,0 0,1 0,0 0,7 8,139 119,-55-70,-74-53</inkml:trace>
</inkml:ink>
</file>

<file path=ppt/ink/ink5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1,'-17'0,"0"0,0 0,0 2,0 0,1 1,-1 1,0 0,1 1,0 1,0 1,1 0,0 1,0 1,1 0,0 1,0 0,1 1,1 1,0 0,-4 4,13-11,0 0,0 0,1 0,0 0,-1 0,2 0,-1 0,0 1,1-1,0 1,1-1,-1 1,1-1,0 1,0 0,1-1,-1 1,1-1,1 1,-1-1,1 0,0 1,0-1,0 0,1 0,0 0,0-1,0 1,0-1,1 0,0 1,0-2,0 1,0 0,0-1,1 0,0 0,0 0,0 0,0-1,0 0,0 0,0 0,1-1,-1 0,1 0,-1 0,1-1,-1 1,1-1,0-1,4 0,9-4,1-2,-1 0,0-1,-1-1,1-1,-2 0,0-1,0-1,-1-1,0 0,-1-1,-1-1,3-4,56-48,-55 51,-13 10,0 1,1-1,-1 1,1 1,0-1,0 1,1 0,-1 0,1 1,0-1,0 2,0-1,0 1,0 0,1 0,-1 1,1 0,-1 0,7 1,-9 3,0 0,0 0,-1 1,1 0,-1-1,0 2,0-1,0 0,-1 1,1-1,-1 1,-1 0,1 0,0 1,-1-1,0 0,-1 1,2 3,11 23,34 21,-29-43</inkml:trace>
</inkml:ink>
</file>

<file path=ppt/ink/ink5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0,'-25'6,"1"1,0 1,0 1,1 1,0 1,1 1,-10 7,29-18,0 0,1 0,-1 0,0 1,1-1,-1 1,1 0,-1 0,1-1,0 1,0 1,0-1,0 0,0 0,0 1,1-1,-1 1,1 0,0-1,0 1,0 0,0 0,0 0,0 0,1-1,0 1,-1 0,1 0,0 0,0 0,1 0,-1 0,1 0,-1 0,1 0,0 0,0 0,0-1,0 1,1 0,-1-1,2 2,103 84,-27-30,-76-56,0 0,-1 0,1 0,-1 0,1 0,-1 0,0 1,0-1,0 1,0-1,-1 1,1 0,-1 0,1 0,-1 0,0 0,0 0,-1 0,1 0,0 0,-1 0,0 0,0 1,0-1,0 0,0 0,-1 0,0 0,1 1,-1-1,0 0,0 0,-1 0,1-1,-1 1,1 0,-1 0,0-1,0 1,0-1,0 0,-2 2,-5 3,0 0,0-1,-1 0,0-1,0 0,0 0,0-1,-1 0,0-1,0 0,0-1,0-1,0 1,0-1,-1-1,1 0,-1-1,-14 0</inkml:trace>
</inkml:ink>
</file>

<file path=ppt/ink/ink5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0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32,'154'377,"-125"-318,-28-59,1-1,-1 1,0-1,1 1,-1-1,0 1,1-1,-1 0,0 1,0-1,1 0,-1 0,0 0,0 0,0 0,0 0,-1 0,1 0,0-1,0 1,-1 0,1 0,0-1,-1 1,1 0,-1-1,0 1,1-1,-1 1,0 0,0-1,0 1,0-1,0 1,1-3,50-137,59-115,-100 237,-2 7</inkml:trace>
</inkml:ink>
</file>

<file path=ppt/ink/ink5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1,'-5'38,"-1"18,0 3,1-2,2-17,5-19,4-14</inkml:trace>
</inkml:ink>
</file>

<file path=ppt/ink/ink5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32 651,'11'0,"-1"-1,1 0,0 0,-1-2,1 1,-1-1,0-1,0 1,0-2,0 1,-1-2,0 1,0-1,0-1,-1 1,1-1,-2-1,1 0,-1 0,0 0,-1-1,0 0,-1 0,2-3,-6 9,-1 1,0 0,0-1,1 1,-2 0,1-1,0 1,0 0,-1-1,1 1,-1 0,0 0,0-1,0 1,0 0,0 0,0 0,0 0,-1 0,1 1,-1-1,1 0,-1 0,0 1,0-1,1 1,-1 0,0 0,0-1,-1 1,1 0,0 1,0-1,0 0,-1 1,1-1,0 1,-1 0,1-1,0 1,-1 0,1 1,0-1,-1 0,1 1,0-1,0 1,-1 0,1 0,0-1,0 2,0-1,0 0,0 0,0 1,0-1,0 1,-10 6,0 0,0 0,1 1,1 0,-1 1,2 0,-1 1,1 0,1 0,0 1,1 0,0 0,1 1,0 0,1 0,0 0,1 1,1 0,0-1,1 1,0 0,2 1,-1-1,2 6,-1-15,1 1,1 0,-1-1,1 0,0 1,0-1,0 0,1 0,0 0,0 0,0 0,0-1,1 1,0-1,0 0,0 0,0-1,1 1,-1-1,1 0,0 0,0 0,0-1,0 0,1 0,-1 0,0-1,1 1,-1-1,1-1,0 1,-1-1,1 0,5 0,121-15,-114 8</inkml:trace>
  <inkml:trace contextRef="#ctx0" brushRef="#br0" timeOffset="468.284">454 538,'-1'12,"0"0,1 0,1 0,-1 0,2 0,0-1,0 1,1 0,2 6,-3-14,-1 0,0 0,1 0,0 0,0-1,0 1,0 0,1-1,-1 0,1 1,0-1,0 0,0 0,0-1,1 1,-1-1,1 0,-1 1,1-2,0 1,0 0,0-1,0 0,0 0,0 0,0 0,0 0,3-1,1-1,0-1,0 0,0 0,0-1,-1 0,1 0,-1 0,0-1,0-1,0 1,0-1,-1 0,0-1,0 1,0-1,-1 0,2-3,42-36,-49 45,1 0,-1-1,0 1,0-1,1 1,-1 0,0-1,1 1,-1 0,1-1,-1 1,0 0,1-1,-1 1,1 0,-1 0,1 0,-1-1,0 1,1 0,-1 0,1 0,-1 0,1 0,-1 0,1 0,-1 0,1 0,-1 0,1 0,-1 0,1 0,-1 0,1 1,-1-1,1 0,-1 0,1 1,-1-1,0 0,1 0,-1 1,0-1,1 0,-1 1,0-1,1 1,-1-1,0 0,1 1,-1-1,0 1,0-1,0 1,0-1,1 1,-1-1,-1 37,-1-15,3-17,1-1,-1 1,1-1,0 1,0-1,0 0,1 0,-1 0,1-1,0 1,0 0,0-1,1 0,-1 0,1 0,0 0,-1 0,1-1,1 0,-1 0,0 0,0 0,1-1,-1 1,1-1,-1 0,1-1,0 1,-1-1,1 0,0 0,-1 0,1-1,0 1,-1-1,1-1,-1 1,1 0,-1-1,0 0,1 0,-1 0,0-1,0 1,-1-1,3-2,9-8,-1 0,0-1,-2 0,1-1,-2-1,0 0,-1 0,0-1,-1 0,-1-1,2-10,-2 4</inkml:trace>
  <inkml:trace contextRef="#ctx0" brushRef="#br0" timeOffset="795.395">1274 708,'16'-9,"0"-1,-1-1,0 0,-1-1,0-1,-1 0,0-1,-1 0,0-1,-2 0,3-6,-11 19,-1 0,0 0,0-1,0 1,0 0,-1-1,1 1,-1 0,1-1,-1 1,0-1,0 1,0-1,0 1,0-1,-1 1,1-1,-1 1,1 0,-1-1,0 1,0 0,0-1,0 1,-1 0,1 0,0 0,-1 0,0 0,1 1,-1-1,0 0,0 1,0-1,0 1,0 0,0-1,-1 1,1 0,0 0,0 1,-1-1,1 0,-1 1,1-1,-1 1,1 0,-1 0,1 0,-1 0,1 1,0-1,-1 0,1 1,-1 0,1-1,0 1,-1 0,1 0,0 1,-8 5,1 1,0 0,0 0,1 1,0 1,0-1,1 1,1 0,0 1,0-1,1 1,0 1,1-1,0 1,0-1,0 11,4-16,0 0,0 0,1 0,0 0,0 0,1 0,-1-1,1 1,1-1,-1 1,1-1,0 0,0 0,0 0,1 0,0-1,0 1,2 1,10 13</inkml:trace>
  <inkml:trace contextRef="#ctx0" brushRef="#br0" timeOffset="1445.591">1838 511,'-13'3,"0"1,0 1,0 0,1 1,0 0,0 1,1 0,0 1,0 1,0-1,1 2,5-6,1 1,-1 0,1 0,0 0,1 0,-1 1,1 0,0-1,0 1,1 0,-1 1,2-1,-1 0,1 0,-1 1,2-1,-1 1,1-1,0 1,0-1,1 1,0-1,1 5,-1-7,0-1,0 1,0-1,0 0,1 0,0 0,-1 0,1 0,0 0,1 0,-1-1,0 1,1-1,-1 1,1-1,0 0,0 0,0 0,0-1,0 1,0-1,1 1,-1-1,0 0,1 0,-1-1,1 1,-1-1,1 1,-1-1,1 0,-1-1,0 1,1-1,-1 1,1-1,5-1,0 0,-1 0,1-1,-1 0,0-1,0 1,0-2,0 1,-1-1,1 0,-1-1,0 0,4-5,18-28,-3-2,-1 0,-2-2,-2 0,-1-1,-3-2,-2 0,-2 0,5-31,-14 64,0 0,-1 0,-1 0,0 0,-1 0,0 0,-1-1,0 1,-1 0,-1 0,0 0,0 0,-2 0,1 0,-2 0,-3-7,6 17,1 1,-1-1,0 1,1-1,-1 1,0 0,0-1,-1 1,1 0,0 1,-1-1,1 0,-1 1,0-1,1 1,-1 0,0 0,0 0,0 0,0 0,0 1,0-1,0 1,0 0,0 0,0 0,0 0,0 1,0-1,0 1,0-1,0 1,0 0,1 0,-1 1,-1 0,-5 3,0 0,1 0,0 1,0 0,0 0,0 1,1 0,1 1,-1-1,-2 6,0 4,2 2,0-1,1 1,0 0,2 0,0 1,2-1,0 1,1 0,0-1,2 1,1 0,3 17,-2-15,1-2,0 1,2 0,0-1,1 0,2 0,0-1,0 0,2-1,1 0,0-1,3 3,17 19,2-2,1-1,1-2,28 18,27 3,-67-42</inkml:trace>
</inkml:ink>
</file>

<file path=ppt/ink/ink5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4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1 279,'154'-22,"-118"20,-1-2,1-2,-1-1,0-1,0-2,-1-2,-1-1,0-1,16-11,15-33,-62 57,-1-1,1-1,-1 1,0 0,0 0,0 0,0-1,0 1,0 0,-1-1,1 1,-1 0,0-1,1 1,-1-1,0 1,-1-1,1 1,0-1,-1 1,1-1,-1 1,0 0,0-1,0 1,0 0,0 0,0 0,0 0,-1 0,1 0,-1 0,-1-1,1 1,0 0,0 0,-1 0,1 1,0-1,-1 1,1-1,-1 1,0 0,0 0,1 0,-1 0,0 1,0-1,0 1,0-1,0 1,0 0,1 0,-1 1,0-1,0 1,0-1,0 1,0 0,1 0,-1 0,0 0,1 0,-1 1,1-1,-3 2,-64 71,57-42,1 1,2 0,1 1,1 0,2 0,2 0,0 1,3-1,1 1,4 27,48 351,-45-348,0-20,-2 0,-3 0,-1 0,-2 1,-3-1,-7 43,6-68,-1 0,-1 0,-1-1,-1 1,-1-1,0-1,-2 0,-2 4,8-15,1-1,-1 0,0 0,-1-1,1 1,-1-1,0 0,-1-1,1 1,-1-1,0-1,0 1,0-1,0 0,0-1,-1 1,1-2,-1 1,0-1,1 0,-1-1,0 1,-2-2,6 1,-1-1,1 0,0 0,0 0,0-1,-1 0,1 0,1 0,-1 0,0 0,1-1,-1 1,1-1,-1 0,1 0,0-1,1 1,-1 0,0-1,1 0,0 0,0 1,0-1,0-3,-26-104,25 81,2-1,2 0,0 0,2 0,1 1,2-1,1 1,1 0,2 1,1 0,1 1,1 0,2 1,0 0,2 1,1 1,1 1,1 0,1 1,1 2,6-4,-23 21,0 0,1 0,0 0,0 1,0-1,0 1,0 1,1-1,-1 1,1 0,0 1,0 0,-1 0,1 0,0 1,0 0,0 0,0 1,-1 0,1 0,0 0,0 1,-1 0,1 0,-1 1,1 0,17 11</inkml:trace>
  <inkml:trace contextRef="#ctx0" brushRef="#br0" timeOffset="286.494">763 1070,'-5'-29,"8"-24,4-7,5 1,1 6,3 8,3 6,-1 5,1 3,1 3,4 5,1 8,-3 5</inkml:trace>
  <inkml:trace contextRef="#ctx0" brushRef="#br0" timeOffset="564.815">1130 675,'-6'16,"1"0,1 0,1 0,0 0,0 1,2-1,0 1,1 0,1-1,0 1,2-1,-1 1,2-1,0 0,1 0,2 3,-4-14,0-1,-1 1,1-1,1 0,-1 0,1 0,-1 0,1-1,0 0,0 1,1-2,-1 1,1 0,-1-1,1 0,0 0,0 0,0 0,0-1,0 0,0 0,0-1,1 1,-1-1,0 0,0 0,0-1,1 0,-1 1,0-2,0 1,0-1,0 1,0-2,-1 1,1 0,-1-1,1 0,-1 0,0 0,0 0,0-1,1-1,4-1,0-1,-1 0,0-1,0 1,0-2,-1 1,0-1,-1 0,0 0,0-1,-1 0,0 0,-1 0,0 0,-1-1,0 0,-1 0,0 1,0-1,-1 0,-1-1,0 1,0 0,-1 0,-1 0,1 0,-4-7,4 14,-1 0,1-1,-1 1,0 0,-1 0,1 0,-1 1,1-1,-1 1,0-1,-1 1,1 0,0 0,-1 0,0 1,0-1,0 1,0 0,0 0,0 0,0 1,0-1,-1 1,1 0,-1 0,1 1,-1-1,1 1,-1 0,1 0,-1 1,1-1,-1 1,1 0,-5 1,-17 14,2 1</inkml:trace>
  <inkml:trace contextRef="#ctx0" brushRef="#br0" timeOffset="1077.558">1638 986,'2'-21,"2"0,0 0,1 0,1 1,1 0,0 0,2 1,0 0,2 1,8-12,-13 18,2 1,-1 0,2 1,-1 0,2 0,-1 1,1 0,0 1,1 0,0 0,0 1,1 1,8-4,-18 9,0 1,-1-1,1 1,-1-1,1 1,0-1,-1 1,1 0,0 0,-1 0,1 0,0 0,0 0,-1 1,1-1,0 0,-1 1,1 0,-1-1,1 1,-1 0,1-1,-1 1,1 0,-1 0,0 0,1 1,-1-1,0 0,0 0,0 1,0-1,0 1,0-1,0 0,-1 1,1 0,0-1,-1 1,1 1,6 75,-7-56,0-20,0-1,-1 1,1 0,0-1,0 1,0 0,0 0,0-1,1 1,-1 0,0-1,1 1,-1 0,1-1,0 1,0-1,-1 1,1-1,0 1,0-1,0 0,1 1,-1-1,0 0,0 0,1 0,-1 0,0 0,1 0,-1 0,1 0,0 0,-1-1,1 1,0-1,-1 1,1-1,0 0,-1 0,1 0,0 0,0 0,-1 0,1 0,0 0,-1-1,1 1,0 0,14-7,-1 0,0-1,0 0,-1-1,0-1,0 0,-1-1,7-8,-10 10,-1-1,2 1,-1 1,1 0,0 1,1 0,-1 0,1 1,1 1,-1 0,1 1,0 0,0 1,1 0,-12 3,1 0,-1 0,0 0,1 1,-1-1,0 1,1-1,-1 1,0 0,0 0,0 0,0 0,0 0,0 0,0 0,0 1,0-1,0 1,-1-1,1 1,0 0,-1 0,0 0,1 0,-1 0,0 0,0 0,0 0,0 0,-1 0,1 1,0-1,-1 0,0 1,1 0,1 94,-3-77,-1-12,1 1,0-1,0 1,1 0,0-1,1 1,0-1,0 1,1-1,0 1,0-1,1 0,0 0,1 0,-1 0,2-1,-1 1,1-1,0 0,0 0,1-1,0 0,3 3,8-1</inkml:trace>
</inkml:ink>
</file>

<file path=ppt/ink/ink5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0,'0'38,"0"18,0 4,0-3,0-17,0-15</inkml:trace>
</inkml:ink>
</file>

<file path=ppt/ink/ink5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01T19:09:12.1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 0,'-2'6,"-1"1,1-1,0 1,1-1,0 1,0 0,0-1,1 1,0 0,0-1,0 1,1 0,0 0,0-1,1 1,0-1,0 1,1-1,0 0,0 0,0 0,0 0,1-1,8 25,79 271,-91-295,1 0,1 0,-1 0,1-1,0 1,0 0,1-1,0 0,0 1,0-1,1 0,-1-1,1 1,0-1,0 1,1-1,0 0,-1-1,1 1,0-1,1 0,-1 0,0-1,1 1,0-1,-1-1,1 1,0-1,0 0,0 0,0 0,0-1,0 0,1 0,608-3,-392-6,0-9,-2-9,24-15,23-8,-125 75,-140-24,0 0,1-1,-1 1,1-1,-1 0,1 1,-1-2,1 1,-1 0,1-1,-1 0,1 1,-1-1,0-1,0 1,1 0,-1-1,0 0,0 1,0-1,0-1,-1 1,1 0,-1-1,1 1,-1-1,0 1,0-1,0 0,0 0,0 0,-1-1,1 1,-1 0,0 0,0-1,0 1,-1-1,1-1,41-251,-42 229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1:15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85,'-1'0,"1"-1,-1 1,1-1,-1 1,1 0,-1 0,1-1,-1 1,1 0,-1 0,1-1,-1 1,1 0,-1 0,0 0,1 0,-1 0,1 0,-1 0,1 0,-1 0,0 0,1 0,-1 1,1-1,-1 0,1 0,-1 0,1 1,-1-1,1 0,-1 1,1-1,-1 0,1 1,-1-1,1 1,0-1,-1 1,1-1,0 1,-1-1,1 1,0-1,0 1,-1-1,1 1,0-1,0 1,0-1,0 1,0 0,0-1,0 1,0-1,0 1,0-1,0 2,-6 38,6-39,-12 142,-22 29,25-75,10-93,-1-1,1 0,-1 0,1 0,0 0,0 0,0 0,0 0,1 0,-1 0,1 0,0 0,0-1,0 1,0-1,0 0,0 1,1-1,-1 0,1 0,0-1,-1 1,1 0,0-1,0 0,0 0,0 1,2-1,11 0,-1 0,1-2,-1 1,0-2,0 0,1-1,-1 0,-1-1,1-1,-1-1,1 0,2-2,9-4,-2 0</inkml:trace>
  <inkml:trace contextRef="#ctx0" brushRef="#br0" timeOffset="419.64">422 1,'-7'3,"0"0,0 0,0 1,1 0,0 1,0 0,0-1,0 2,1-1,0 1,0 0,0 0,1 0,0 0,0 1,1 0,-1 0,2 0,-3 7,-30 147,34-153,-97 569,64-362,23-87,11-128,0-10</inkml:trace>
</inkml:ink>
</file>

<file path=ppt/ink/ink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39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1437,'212'-198,"129"-62,-323 248</inkml:trace>
  <inkml:trace contextRef="#ctx0" brushRef="#br0" timeOffset="16253.829">0 2735,'39'-29,"16"-14,0-5,-5 6,-11 5,-7 9,-9 9</inkml:trace>
  <inkml:trace contextRef="#ctx0" brushRef="#br0" timeOffset="16884.884">1722 1324,'38'-29,"23"-14,5-5,-4 6,-7 5,-8 10,-13 3,-7 7,-8 5</inkml:trace>
  <inkml:trace contextRef="#ctx0" brushRef="#br0" timeOffset="17087.766">2314 844,'19'-10,"16"-7,2-2</inkml:trace>
  <inkml:trace contextRef="#ctx0" brushRef="#br0" timeOffset="17267.767">2624 618,'24'-20,"18"-10,6-1,-5 6</inkml:trace>
  <inkml:trace contextRef="#ctx0" brushRef="#br0" timeOffset="16604.808">959 1945,'34'-29,"15"-14,5 0,-7 2,-7 9,-5 5,-4 1,-7 7</inkml:trace>
  <inkml:trace contextRef="#ctx0" brushRef="#br0" timeOffset="23626.353">1383 1662,'-14'0,"0"-1,0 0,0 0,0-2,0 0,1 0,0-1,-1-1,1 0,1-1,-1-1,1 0,0 0,1-1,0 0,0-1,0-1,-65-47,74 57,0 1,0 0,0-1,0 1,0 0,0 0,0 0,0 0,1 1,-1-1,0 0,0 1,1-1,-1 1,1 0,0-1,-1 1,1 0,0 0,0 0,0 0,0 0,1 0,-1 0,0 0,1 0,-1 0,1 0,0 1,0-1,0 0,0 0,0 0,0 0,1 1,-1-1,1 0,-1 0,1 0,0 0,0 0,0 0,0 0,28 154,-4-15,7 85,-22-96,25 33,-27-127,-4-104,2 29,1 1,2 0,1 1,2 0,6-9,28-96,-14-27,-6 0,-19 146,0 5</inkml:trace>
  <inkml:trace contextRef="#ctx0" brushRef="#br0" timeOffset="434.989">1129 448,'19'-14,"11"-10,1-5,0 1,-6 2,-2 5,-5 1,-1 4,2 0,2-2,3 2,-4-2,1 4,-4-2,0 2,-3 4</inkml:trace>
  <inkml:trace contextRef="#ctx0" brushRef="#br0" timeOffset="22072.378">1467 138,'-32'1,"0"-2,-1-1,1-1,0-2,1-1,-1-1,-19-9,-127-58,177 73,0 0,0 0,0 0,0 0,0 0,0 1,-1-1,1 0,0 1,0-1,-1 1,1-1,-1 1,1 0,0-1,-1 1,1 0,-1 0,1 0,-1 0,1 0,0 1,-1-1,1 0,-1 1,1-1,0 1,-1-1,1 1,0-1,0 1,0 0,-1 0,1 0,0 0,0 0,0 0,0 0,0 0,0 0,1 0,-1 0,0 1,1-1,-1 0,0 0,1 1,0-1,-1 1,1-1,0 0,0 1,-1-1,1 1,0-1,1 1,-1 0,-1 20,2 1,0-1,2 1,0-1,1 0,2 0,0-1,1 1,1-1,10 18,31 100,-43-113,26 174,-32 25,7-197,-7-28,-1-1,1 1,0 0,0-1,0 1,0 0,0-1,1 1,-1 0,0-1,0 1,0 0,0-1,0 1,0 0,1-1,-1 1,0 0,0-1,0 1,1 0,-1 0,0-1,0 1,1 0,-1 0,0 0,1-1,-1 1,0 0,1 0,-1 0,0 0,1 0,-1-1,0 1,1 0,-1 0,0 0,1 0,-1 0,0 0,1 0,-1 0,0 1,1-1,-1 0,0 0,1 0,-1 0,0 0,1 0,-1 1,0-1,1 0,-1 0,0 0,0 1,1-1,-1 0,0 1,0-1,0 0,1 0,-1 1,0-1,0 1,57-178,101-186,-52 170,-101 182,-1 0,0 0,0 0,-1 0,-1 0,0-1,-1 1,0-1,-1 0,0 1,0-1,-2 0,-1-8,-4-4</inkml:trace>
  <inkml:trace contextRef="#ctx0" brushRef="#br0" timeOffset="27339.943">1298 307,'-9'1,"1"1,-1 0,0 0,0 0,1 1,0 1,-1 0,1 0,0 0,1 1,-1 0,1 0,0 1,1 0,-1 0,1 1,0 0,-4 6,-188 234,72-125,79-73,-3-2,-1-2,-21 12,39-34,-78 74,-41 43,39-37,28-37,110-74,-8-1,-1 1</inkml:trace>
  <inkml:trace contextRef="#ctx0" brushRef="#br0" timeOffset="28939.172">1242 1747,'-77'65,"-136"146,56-84,-111 85,156-128,75-49,22-19,-1 0,-1-2,-1 0,0-1,0-1,-14 7,7-7,13-8,0 2,0-1,1 1,0 1,0 0,1 1,0 0,0 0,0 2,5-3</inkml:trace>
</inkml:ink>
</file>

<file path=ppt/ink/ink6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1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0,'0'5,"-5"1,-1 0</inkml:trace>
</inkml:ink>
</file>

<file path=ppt/ink/ink6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0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79,'-107'194,"-70"90,73-122,69-95,65-106,306-448,-299 430,2 1,3 3,14-12,-55 63,1 0,-1 0,1 0,0 0,-1 0,1 0,0 1,0-1,0 0,0 1,0 0,1 0,-1 0,0 0,1 0,-1 0,0 0,1 1,-1-1,1 1,-1 0,1-1,-1 1,1 0,-1 1,1-1,-1 0,1 1,-1-1,1 1,-1 0,0 0,1 0,-1 0,0 0,0 1,0-1,0 1,0-1,0 1,0 0,0 0,-1-1,1 1,-1 1,1 0,9 18,-2 2,0-1,-2 1,0 0,-2 1,2 16,-4-25,35 238,-10-53,-12-87,-37-152,11 22</inkml:trace>
  <inkml:trace contextRef="#ctx0" brushRef="#br0" timeOffset="246.937">199 474,'43'-5,"39"-1,9 0,-5 1,-8 1,-13 2,-12 1,-10 1,-9 0,-4 0,-2 0,-7 0</inkml:trace>
</inkml:ink>
</file>

<file path=ppt/ink/ink6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0 819,'0'0,"1"0,-1-1,0 1,1 0,-1 0,0 0,1-1,-1 1,1 0,-1 0,0 0,1 0,-1 0,1 0,-1 0,0 0,1 0,-1 0,1 0,-1 0,1 0,-1 0,0 0,1 0,-1 0,1 0,-1 0,0 1,1-1,-1 0,0 0,1 1,-1-1,0 0,1 0,-1 1,0-1,1 0,-1 1,0-1,0 0,0 1,1-1,-1 1,0-1,0 0,0 1,0-1,0 1,0-1,0 0,0 1,0-1,0 1,0-1,21-34,3-19,-18 36,1 0,1 1,0 0,1 0,1 1,0 0,1 0,1 1,12-11,-24 24,1 0,0 0,0 0,0 0,0 0,0 1,0-1,0 0,0 0,0 1,0-1,0 1,0-1,0 1,0-1,1 1,-1 0,0 0,0-1,1 1,-1 0,0 0,0 0,1 0,-1 1,0-1,0 0,1 0,-1 1,0-1,0 1,0-1,0 1,0-1,0 1,0 0,0 0,0-1,0 1,0 0,0 0,0 0,0 0,-1 0,1 0,0 0,-1 0,1 2,14 66,-12-47,0-7,0 0,1 0,1-1,1 1,0-1,0-1,1 1,4 4,-9-15,0 0,0 0,0-1,0 1,1 0,-1-1,1 1,0-1,0 0,-1 0,1 0,1 0,-1-1,0 1,0-1,0 0,1 0,-1 0,1 0,-1-1,1 1,-1-1,1 0,-1 0,1 0,-1 0,1-1,-1 1,1-1,-1 0,1 0,-1-1,0 1,0 0,0-1,0 0,0 0,1 0,11-11,-1 0,0-1,-1 0,0-1,-1-1,-1 0,-1 0,0-1,-1-1,-1 1,0-2,-2 1,4-15,7-10,-9 21,-2 3</inkml:trace>
  <inkml:trace contextRef="#ctx0" brushRef="#br0" timeOffset="290.254">959 0,'0'705,"6"-622,-6-84,0 1,-1 0,1 0,0-1,-1 1,1 0,0 0,-1 0,1 0,-1-1,1 1,0 0,-1 0,1 0,0 0,-1 0,1 0,-1 0,1 0,0 0,-1 0,1 0,-1 0,1 0,0 0,-1 1,1-1,0 0,-1 0,1 0,-1 0,1 1,0-1,0 0,-1 0,1 1,0-1,-1 0,1 1,0-1,0 0,0 1,-1-1,1 0,0 1,0-1,0 1,0-1,0 0,0 1,0-1,-1 1,1-1,0 0,0 1,1-1,-1 0,0 1,0-1,0 1,0-1,0 0,0 1,0-1,1 0,-1 1,0-1,0 0,1 1,-9-10</inkml:trace>
  <inkml:trace contextRef="#ctx0" brushRef="#br0" timeOffset="534.964">677 424,'44'-10,"32"-3,9 1,0 2,-11 3,-12 8,-12 3,-10 1,-12 0</inkml:trace>
</inkml:ink>
</file>

<file path=ppt/ink/ink6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0 397,'22'-8,"-1"0,1-1,-2-1,0-1,0 0,-1-2,0 0,-1-2,-1 0,0 0,-1-2,-1 0,0-1,7-13,-21 31,-1 0,0 1,0-1,0 0,0 0,0 1,0-1,1 0,-1 0,0 0,0 0,0 1,0-1,1 0,-1 0,0 0,0 0,0 0,1 0,-1 1,0-1,0 0,1 0,-1 0,0 0,0 0,1 0,-1 0,0 0,0 0,1 0,-1 0,0 0,0 0,0 0,1 0,-1 0,0-1,0 1,1 0,-1 0,0 0,0 0,0 0,1-1,-1 1,0 0,0 0,0 0,0 0,0-1,1 1,-1 0,0 0,0 0,0-1,0 1,-1 30,0-18,18 212,42 277,-58-489,-1 0,0 1,-1-1,0 0,-1 0,-1 0,0 0,0 0,-1 0,0-1,-4 5,7-14,0-1,0 1,0-1,-1 0,1 1,-1-1,1 0,-1 0,1 0,-1 0,1 0,-1-1,0 1,0 0,1-1,-1 1,0-1,0 0,0 1,0-1,0 0,1 0,-1 0,0-1,0 1,0 0,0-1,1 1,-1-1,0 1,0-1,1 0,-1 0,0 0,1 0,-1 0,1 0,0 0,-1-1,1 1,0 0,-1-1,1 1,0-1,0 1,0-1,1 0,-1 1,0-1,1 0,-1 0,1 0,-1 1,1-1,0-2,-5-19,1-1,1 1,1-1,1 0,1 0,1 1,1-1,2 0,0 1,6-17,6-23,4 1,1 1,4 0,2 2,3 1,2 2,2 1,3 1,3 3,1 0,34-29,-66 71,0 0,0 0,1 1,0 1,0-1,1 1,0 1,0 0,1 1,0 0,0 1,0 0,6-1,-16 5,0 0,0 0,1 0,-1 1,0-1,1 1,-1-1,0 1,0-1,0 1,0 0,0 0,0 0,0 1,0-1,0 0,0 1,0-1,-1 1,1 0,-1-1,1 1,-1 0,0 0,1 0,-1 0,0 0,0 0,-1 0,1 0,0 1,-1-1,1 0,-1 0,0 1,0 1,1 86,-5-61,-2-1,0 0,-2-1,-1 0,-1 0,-1-1,-2 0,0-1,-2 0,0-1,-2-1,-1 0,-1-2,0 0,-2-1,0-1,-1-1,-7 3,28-19,0-1,0 0,0 0,-1 0,1 0,0 0,-1 0,1 0,-1-1,1 1,-1 0,0-1,1 1,-1-1,1 0,-1 1,0-1,1 0,-1 0,0 0,1 0,-1 0,0-1,1 1,-1 0,0-1,1 1,-1-1,1 0,-1 1,1-1,-1 0,1 0,0 0,-1 0,1 0,0 0,0-1,0 1,0 0,0 0,0-1,0 1,0-2,-5-14</inkml:trace>
  <inkml:trace contextRef="#ctx0" brushRef="#br0" timeOffset="334.698">1327 86,'-289'268,"283"-262,0 1,0 0,1 1,-1-1,2 1,-1 0,1 0,0 0,1 1,-2 5,4-11,0 0,1 0,0 0,-1 0,1 0,0 0,0 1,1-1,-1 0,1 0,-1 0,1 0,0 0,0 0,0 0,1 0,-1 0,1-1,0 1,-1 0,1-1,0 0,0 1,1-1,-1 0,1 0,-1 0,1 0,-1-1,1 1,1 0,5 2,-1 0,1 0,0-1,0 0,1-1,-1 0,0 0,1-1,-1 0,1-1,-1 0,1 0,-1-1,1 0,-1-1,0 0,0-1,0 0,0 0,0-1,0 0,-1 0,0-1,0 0,0-1,6-5,-3 3,-2-1,1 0,-1-1,0 0,-1 0,0-1,-1 0,0 0,-1-1,0 0,-1 0,0 0,-1 0,0-1,-1 0,-1 0,0 0,0 0,-1 0,-1 0,-1-1,0-7,0 17,1 0,-1 0,0 0,0 0,0 0,0 1,-1-1,1 1,-1-1,0 1,0-1,0 1,-1 0,1 0,-1 0,0 0,1 0,-1 1,-1 0,1-1,0 1,0 0,-1 0,0 1,0-1,-18-5</inkml:trace>
</inkml:ink>
</file>

<file path=ppt/ink/ink6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4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333 449,'129'-46,"2"6,7 4,9 14,-145 22,0 0,0 0,0 1,1-1,-1 0,0 1,0 0,0-1,0 1,0 0,0 0,0 0,0 0,-1 0,1 1,0-1,-1 0,1 1,0-1,-1 1,0 0,1-1,-1 1,0 0,0 0,0 0,0 0,0 0,-1 0,1 0,-1 0,1 0,-1 1,0-1,0 0,1 0,-2 0,1 2,-19 85,18-87,-32 102,5 2,4 0,5 2,3 20,12 220,5-347,-1-1,1 1,-1 0,0-1,1 1,-1 0,1-1,-1 1,0 0,0-1,0 1,1 0,-1 0,0-1,0 1,0 0,0 0,0-1,0 1,0 0,0 0,-1-1,1 1,0 0,0-1,-1 1,1 0,0-1,-1 1,1 0,0-1,-1 1,1 0,-1-1,1 1,-1-1,0 1,1-1,-1 0,1 1,-1-1,0 1,1-1,-1 0,0 0,0 1,1-1,-1 0,0 0,1 0,-1 0,0 0,0 0,1 0,-1 0,0 0,0 0,1 0,-1 0,0-1,0 1,1 0,-1 0,0-1,1 1,-1-1,-90-84,78 75,-2 1,1 0,-1 1,0 0,-1 1,1 1,-2 1,1 0,0 1,-1 0,0 2,0 0,0 1,0 0,1 2,-1 0,0 0,0 2,0 0,1 1,-4 2,1 0,0 0,1 2,-1 0,1 1,1 1,0 1,0 0,1 1,1 1,-14 14,17 1,18-22</inkml:trace>
  <inkml:trace contextRef="#ctx0" brushRef="#br0" timeOffset="517.755">475 788,'88'6,"0"-4,0-3,43-8,-97 7,1-2,-1-2,0-1,0-1,-1-2,0-1,8-6,36-47,-76 65,-1-1,1 0,0 1,-1-1,1 1,0-1,-1 1,1-1,-1 1,1-1,-1 1,1 0,-1-1,1 1,-1 0,0-1,1 1,-1 0,0-1,0 1,1 0,-1 0,0-1,0 1,0 0,0 0,0 0,0-1,0 1,0 0,0 0,-1-1,1 1,0 0,0 0,-1-1,1 1,0 0,-1-1,1 1,-1 0,1-1,-1 1,1-1,-1 1,1-1,-1 1,0-1,1 1,-1-1,0 1,-1 6,-25 255,21-241,2 0,0 0,1 1,1-1,1 1,2 0,0-1,0 1,3 5,3-9</inkml:trace>
  <inkml:trace contextRef="#ctx0" brushRef="#br0" timeOffset="771.276">1490 1127,'0'24,"-4"12,-3 6,1-1,-3-6,-1-10</inkml:trace>
  <inkml:trace contextRef="#ctx0" brushRef="#br0" timeOffset="1020.292">1547 561,'5'10,"1"3</inkml:trace>
  <inkml:trace contextRef="#ctx0" brushRef="#br0" timeOffset="1416.782">1744 1324,'-1'-21,"1"0,1 0,1 0,0 0,2 0,0 1,2-1,0 1,1 0,1 1,1 0,1 0,4-6,-3 9,51-53,-60 70,0-1,-1 1,1 0,-1-1,1 1,0 0,-1 0,0 0,1 0,-1 0,0 1,1-1,-1 0,0 1,0-1,0 0,0 1,0-1,-1 1,1 0,0-1,-1 1,1 0,-1-1,1 1,-1 0,0-1,0 1,0 0,0 0,0-1,0 1,0 0,-1 0,1-1,-1 1,1 0,0 0,1 10,-3-2,2-1,-1 1,1 0,1-1,0 1,0 0,1-1,0 1,0-1,1 0,1 0,0 0,0 0,0-1,1 1,0-1,1 0,0 0,0-1,1 0,0 0,6 5,-10-11,-1 0,1 0,-1 0,1 0,0 0,0 0,-1-1,1 1,0-1,0 0,0 0,-1 0,1 0,0 0,0-1,0 1,-1-1,1 0,0 0,-1 0,1 0,-1 0,1-1,-1 1,1-1,-1 1,0-1,0 0,0 0,0 0,0 0,0 0,0-1,-1 0,46-93,-37 69,39-72,-37 87</inkml:trace>
  <inkml:trace contextRef="#ctx0" brushRef="#br0" timeOffset="1970.446">2535 901,'-17'12,"1"2,1 0,0 1,1 1,0 0,1 1,1 0,1 1,1 0,-2 4,10-18,1 0,-1-1,1 1,0 0,0 0,0 0,1 0,-1 0,1 0,0 0,0 0,0 0,0 0,1 0,0 0,0 0,0 0,0-1,1 1,-1 0,1-1,0 1,0-1,0 1,1-1,-1 0,1 0,0 0,-1 0,1-1,1 1,-1-1,0 1,1-1,-1 0,1-1,-1 1,1 0,0-1,0 0,0 0,0 0,0-1,0 1,0-1,0 0,3 0,3-1,0 0,0-1,0 0,-1 0,1-1,-1-1,1 1,-1-2,0 1,0-1,-1 0,0-1,0 0,0-1,0 1,-1-1,0-1,-1 1,6-9,92-170,-26-20,-74 192,-1 0,0-1,-1 1,-1 0,0-1,-1 1,-1-1,0 1,-1 0,0 0,-1-1,-1 1,0 1,-2-3,5 12,0-1,-1 0,0 1,0 0,0-1,0 1,-1 0,0 0,0 1,0-1,0 0,0 1,-1 0,1 0,-1 0,0 0,0 0,0 1,0 0,-1 0,1 0,-1 0,1 1,-1 0,0 0,1 0,-1 0,0 1,0-1,1 1,-1 1,0-1,0 1,1-1,-1 1,0 1,1-1,-3 2,0 1,1 1,-1 0,1 0,0 0,1 1,-1 0,1 0,0 1,0 0,1-1,0 2,0-1,1 0,0 1,0-1,1 1,0 0,0 0,0 0,1 0,1 0,-1 4,1 5,0-1,1 0,1 0,0 1,2-1,-1-1,2 1,0 0,1-1,7 13,16 20,2-2,2-1,3-1,1-2,2-2,1-2,3-1,0-2,42 24,-23-20,-49-38</inkml:trace>
  <inkml:trace contextRef="#ctx0" brushRef="#br0" timeOffset="4549.72">3889 815,'73'4,"-57"-8,1-2,-1 0,-1-1,1-1,-1 0,-1-1,0-1,0 0,-1-1,0 0,0-1,-2 0,1-1,-2 0,9-15,-2 8,-17 19,1 0,-1 0,0 0,0 0,1 0,-1 0,1 0,-1 0,1 0,-1 0,1 0,0 0,-1 0,1 0,0 1,0-1,0 0,0 0,-1 1,1-1,0 1,0-1,0 1,0-1,0 1,0 0,0-1,1 1,-1 0,0 0,0 0,0 0,0 0,0 0,0 0,0 0,0 0,0 0,1 1,-1-1,0 0,0 1,0-1,0 1,0-1,-1 1,1 0,0-1,0 1,0 0,0 0,-1-1,1 1,0 0,-1 0,1 1,5 139,-9-89,3 260,26-170,-11-97,-14-45,-1 1,0 0,1 0,-1 0,1-1,-1 1,1 0,-1-1,1 1,-1-1,1 1,0-1,-1 1,1-1,0 1,0-1,-1 1,1-1,0 0,0 1,0-1,-1 0,1 0,0 0,0 0,0 0,0 0,-1 0,1 0,0 0,0 0,0 0,0 0,-1 0,1-1,0 1,0 0,0-1,-1 1,1-1,0 1,-1-1,1 1,0-1,-1 1,1-1,0 0,-1 1,1-1,-1 0,1 1,10-16,1 0,-2 0,0-1,-1 0,-1-1,6-15,-3 5,130-330,-100 232,-27 102,-9 24</inkml:trace>
  <inkml:trace contextRef="#ctx0" brushRef="#br0" timeOffset="4939.815">4652 1098,'0'5,"0"11,0 7,0 6,0 1,0 2,0-1,0-1,0-5</inkml:trace>
  <inkml:trace contextRef="#ctx0" brushRef="#br0" timeOffset="8273.115">4680 1098,'12'-10,"0"1,1 0,1 1,-1 0,1 1,0 1,1 0,0 1,0 1,0 0,7 0,-18 3,0 0,-1 0,1 1,0-1,-1 1,1 0,0 0,0 1,-1-1,1 1,0-1,-1 1,1 0,-1 1,1-1,-1 1,0-1,1 1,-1 0,0 0,0 1,0-1,0 0,-1 1,1 0,-1 0,0 0,1 0,-1 0,0 0,-1 0,1 1,-1-1,1 0,-1 1,0 0,0-1,-1 1,1 0,-1-1,0 1,0 0,0 0,0-1,0 1,-1 0,0-1,0 1,0-1,0 1,-1-1,-1 4,0-1,0 0,-1-1,0 1,-1-1,1 0,-1 0,0 0,0-1,0 1,-1-1,1-1,-1 1,0-1,0 0,-1 0,-4 1,-19 11,67 0,-9-9,-15-4,-1 0,1 1,-1 0,0 1,0 0,0 1,-1 0,1 1,-1 1,-1-1,1 2,2 2,-11-8,0 0,0 0,-1 0,1 0,-1 0,1 0,-1 0,0 1,0-1,0 1,0-1,0 1,0-1,-1 1,1-1,-1 1,0 0,0-1,0 1,0-1,0 1,-1 0,1-1,-1 1,1-1,-1 1,0-1,0 1,0-1,-1 0,1 1,0-1,-1 0,0 0,1 0,-1 0,0 0,-1 0,-87 53,80-50,-1-1,1 0,-1 0,0-1,0-1,0 0,0 0,0-1,-1-1,1 1,0-2,0 0,0 0,-1-1,1 0,0-1,1 0,-1-1,1 0,-1-1,-5-3,-10-22,18 13</inkml:trace>
  <inkml:trace contextRef="#ctx0" brushRef="#br0" timeOffset="21754.098">4002 364,'8'-4,"-1"0,0 0,1 1,0 0,0 0,0 1,0 0,0 1,0-1,0 1,1 1,-1 0,0 0,4 1,3-1,273-30,-164 49,-105-15,1 0,0-1,0-1,0 0,0-2,0 0,15-3,-34 2,0 1,0 0,0-1,0 1,-1-1,1 1,0-1,0 1,0-1,-1 0,1 1,0-1,-1 0,1 1,0-1,-1 0,1 0,-1 0,1 0,-1 0,0 0,1 1,-1-1,0 0,0 0,1 0,-1 0,0 0,0 0,0 0,0 0,0 0,-1 0,1 0,0 0,0 0,-1 0,1 0,0 0,-1 0,1 0,-1 1,0-2,-22-43,22 43,-68-109,-15-12,73 103</inkml:trace>
  <inkml:trace contextRef="#ctx0" brushRef="#br0" timeOffset="24157.392">23 1578,'-22'-29,"48"24,576 9,-252-28,111-6,-40 2,34-2,-13 1,-73 31,-168 27,52-30,-79-26,77-4,-219 31,120 13,56 22,-78-34,-130-1,0 1,0-1,-1 1,1-1,0 1,0-1,0 1,0-1,0 1,0-1,0 1,0 0,0-1,0 1,0-1,0 1,0-1,0 1,0-1,0 1,1-1,-1 1,0-1,0 1,1-1,-1 1,0-1,1 1,-1-1,0 0,1 1,-1-1,1 0,-1 1,1-1,-1 0,1 1,-1-1,1 0,-1 0,1 0,-1 0,1 1,-1-1,1 0,-1 0,1 0,-1 0,1 0,-1 0,1 0,-1 0,1-1,0 1,-1 0,1 0,-1 0,1 0,-1-1,1 1,-1 0,0-1,1 1,0 0,-20 29,10-12</inkml:trace>
</inkml:ink>
</file>

<file path=ppt/ink/ink6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9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1 245,'96'-36,"-77"30,0 1,1 1,0 1,0 1,0 1,18 0,78-8,-36-1,-80 10,0 1,1-1,-1 0,1 0,-1 1,1-1,-1 0,1 0,-1 0,1 1,-1-1,1 0,-1 0,1 0,-1 0,1 0,-1 0,1 0,-1 0,1 0,0 0,-1-1,1 1,-1 0,1 0,-1 0,0-1,1 1,-1 0,1 0,-1-1,1 1,-1 0,0-1,1 1,-1-1,0 1,1 0,-1-1,0 1,1-1,-1 1,0-1,0 1,0-1,0 1,1-1,-1 1,0-1,0 1,0-1,0 0,0 1,0-1,0 1,0-1,0 1,-1-1,1 1,0-1,0 1,0-1,-1 1,1-1,0 1,0-1,-1 1,0-1,-31-29,26 24,-141-105,143 108,3 5</inkml:trace>
</inkml:ink>
</file>

<file path=ppt/ink/ink6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4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0 419,'34'-60,"81"-141,-115 202,0 0,0-1,0 1,0 0,0 0,0 0,0-1,1 1,-1 0,0-1,1 1,-1 0,0-1,1 1,-1 0,1-1,-1 1,1-1,-1 1,1 0,-1-1,1 0,-1 1,1-1,0 1,-1-1,1 0,0 1,0-1,-1 0,1 0,0 1,0-1,-1 0,1 0,0 0,0 0,-1 0,1 0,0 0,0 0,-1-1,1 1,0 0,0 0,-1-1,1 1,0 0,-1-1,1 1,0 0,-1-1,1 1,-1-1,1 1,-1-1,1 0,-1 1,1-1,-1 1,1-1,-1 0,0 1,1-1,-1 0,0 0,0 1,0-1,6 23,-1 0,-1 1,-1 0,-1-1,-1 1,-1 0,-3 17,2 7,28 274,9-130,-26-156,-10-36,0 1,1-1,-1 1,1-1,-1 1,0-1,1 1,-1 0,1-1,-1 1,1 0,-1-1,1 1,0 0,-1-1,1 1,-1 0,1 0,0 0,-1 0,1 0,-1 0,1 0,0 0,-1 0,1 0,0 0,-1 0,1 0,-1 0,1 0,0 1,-1-1,1 0,-1 0,1 1,-1-1,1 0,-1 1,1-1,-1 1,1-1,-1 1,0-1,1 1,-1-1,0 1,1-1,-1 1,0-1,0 1,1 0,-1-1,0 1,0-1,0 1,0 0,0-1,0 1,0-1,0 1,0 0,21-55,-20 51,109-392,3 3,-89 273,-43 212,21-73</inkml:trace>
  <inkml:trace contextRef="#ctx0" brushRef="#br0" timeOffset="400.287">706 700,'0'20,"0"15,0 7,0 1,0-2,0-3,0-4,0-2,0-11,0-10</inkml:trace>
  <inkml:trace contextRef="#ctx0" brushRef="#br0" timeOffset="3933.353">791 729,'1'-2,"0"0,1 0,-1 0,1 1,-1-1,1 0,0 1,-1-1,1 1,0-1,0 1,0 0,0 0,1 0,-1 0,0 0,0 0,1 1,-1-1,0 1,1 0,0-1,8-2,0-1,0 0,1 0,0 1,-1 1,1 0,0 0,0 1,0 1,0 0,5 1,-16-1,0 0,0 1,0-1,0 0,0 1,0-1,-1 0,1 1,0-1,0 1,0-1,-1 1,1 0,0-1,0 1,-1 0,1-1,-1 1,1 0,-1 0,1 0,-1 0,1-1,-1 1,0 0,1 0,-1 0,0 0,0 0,0 0,0 0,0 0,0 0,0 0,0 0,0 0,0 0,0 0,0 0,-1 0,1-1,-1 1,1 0,0 0,-1 0,-27 47,20-36,6-10,0 0,0 0,1 0,-1 0,1 1,-1-1,1 0,0 1,0-1,0 1,0 0,0-1,0 1,1 0,0 0,-1-1,1 1,0 0,0 0,0-1,1 1,-1 0,1-1,0 1,-1 0,1-1,0 1,0-1,1 1,-1-1,1 1,-1-1,1 0,0 0,-1 0,1 0,1 1,13 7,-13-10,0 1,-1 0,1 0,0 0,0 0,0 0,-1 1,1-1,-1 1,1 0,-1-1,0 1,1 0,-1 1,0-1,0 0,-1 1,1-1,0 1,-1-1,0 1,1 0,-1-1,0 1,0 0,-1 0,1 0,-1 0,1 0,-1 0,0 0,0 0,0 0,0 0,-1 0,1 0,-1 0,0-1,0 1,-1 2,-5 2,-1 1,0-1,-1-1,1 1,-1-1,-1-1,1 0,-1 0,0-1,0 0,0-1,0 0,-1-1,0 0,1 0,-1-1,0 0,1-1,-1-1,0 0,0 0,-5-2,8 3,-16-1</inkml:trace>
</inkml:ink>
</file>

<file path=ppt/ink/ink6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28,'-5'-5,"3"-1,7 0,8 1,6 1,-1 7,3 2,1 1,2-1,3-1,0-2,1-1,-4-5,-2-2,0 0,2 0,1 3,-3 0</inkml:trace>
</inkml:ink>
</file>

<file path=ppt/ink/ink6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0,'29'0,"14"0,5 0,-2 0,-3 0,-9 5,-5 2,-4-1,0-1,-5-2</inkml:trace>
</inkml:ink>
</file>

<file path=ppt/ink/ink6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0 517,'37'-12,"-1"-1,0-2,-1-2,-1-1,-1-1,-1-2,0-1,-2-2,0-1,-2-1,13-17,-32 32,-1 1,0-2,0 1,-1-1,-1 0,0-1,-1 0,0 0,-1 0,-1 0,0 0,0-1,-1 0,-1-10,-1 22,0 0,0 0,0 0,0 1,0-1,-1 0,1 1,-1-1,1 0,-1 1,1-1,-1 0,0 1,0-1,0 1,0-1,0 1,0 0,-1-1,1 1,0 0,0 0,-1 0,1 0,-1 0,1 0,-1 0,0 1,1-1,-1 1,0-1,1 1,-1-1,0 1,0 0,1 0,-1 0,0 0,0 0,1 0,-1 0,0 1,0-1,1 1,-1-1,0 1,1 0,-1-1,1 1,-1 0,1 0,-1 0,1 0,0 0,-1 1,1-1,0 0,0 1,0-1,0 0,0 1,0 1,-11 11,1 2,1-1,0 2,1-1,1 1,1 1,0-1,1 1,1 0,1 0,1 1,0-1,1 11,1-25,1 0,0 0,0 1,0-1,0 0,1 0,0 1,0-1,0 0,0 0,1 0,-1 0,1 0,0-1,1 1,-1-1,0 1,1-1,0 0,0 1,0-1,0-1,0 1,1 0,-1-1,1 0,0 0,-1 0,1 0,0-1,0 1,0-1,0 0,1 0,-1 0,18 0,-1-1,1 0,0-2,-1-1,1 0,-1-1,0-2,0 0,-1-1,0-1,0-1,-1-1,0 0,0-2,-2 0,1-1,10-11,-9 9,0-2,-2 0,0-1,-1 0,-1-2,0 0,-2 0,2-6,-12 23,-1-1,1 0,-1 0,0 0,-1 0,1 0,-1-1,1 1,-1 0,-1-1,1 1,0-1,-1 1,0-1,0 1,-1 0,1-1,-1 1,0-1,0 1,0 0,-1-1,0 0,0 5,-1 0,1 0,-1 0,1 0,-1 0,1 0,-1 1,1-1,-1 1,1 0,0-1,-1 1,1 0,0 0,0 1,-1-1,1 0,0 1,0-1,1 1,-1 0,0 0,0 0,1 0,-1 0,1 0,0 0,0 0,-1 1,-11 16,0 1,2 0,0 1,2 0,0 0,1 1,1 0,-2 12,9-25,0-1,0 0,1 0,0 0,0 0,1 0,0 0,1 0,-1-1,1 1,1-1,0 0,0 0,0 0,1 0,0-1,0 1,0-1,1-1,0 1,0-1,1 0,-1 0,1-1,0 0,0 0,1-1,-1 1,1-2,0 1,-1-1,1 0,0-1,0 0,1 0,-1-1,0 0,0 0,0-1,0 0,0 0,0-1,0 0,1-1,9-5,-1 0,1-2,-1 0,-1-1,0 0,-1-2,0 0,-1 0,0-2,-1 1,-1-2,0 0,-1 0,-1-1,0 0,-1-1,-1 0,-1 0,-1-1,1-3,-7 20,2 0,-1-1,0 1,0 0,0-1,-1 1,1-1,-1 1,1-1,-1 0,0 1,0-1,0 1,0-1,0 0,-1 1,1-1,-1 1,1-1,-1 1,0-1,0 1,0 0,-1-2,0 4,0 1,0-1,0 0,0 0,1 1,-1 0,0-1,0 1,0 0,1 0,-1 0,0 0,1 0,-1 0,1 0,0 0,-1 1,1-1,0 1,0-1,-1 1,1-1,0 1,1 0,-1-1,0 1,0 0,-6 7,1 1,0-1,0 1,1 1,1-1,-1 1,2-1,-1 1,1 1,1-1,0 0,1 0,0 1,1-1,0 1,1-1,0 1,0-1,1 0,1 0,0 0,1 0,0 0,0-1,1 1,3 3,1-4,0 0,0-1,1 0,1-1,-1 0,1 0,0-1,1-1,0 0,0 0,0-1,3 0,-14-5,0 1,1-1,-1 0,0 1,0-1,0 0,0 0,1 0,-1 0,0 0,0-1,0 1,0 0,0 0,1-1,-1 1,0 0,0-1,0 0,0 1,0-1,0 1,0-1,0 0,0 0,-1 0,1 1,0-1,0 0,-1 0,1 0,-1 0,1 0,0 0,-1 0,0 0,1-1,-1-9</inkml:trace>
</inkml:ink>
</file>

<file path=ppt/ink/ink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6:25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1559,'122'-71,"-3"-6,-4-4,-4-6,93-93,-155 137,-2 3,-2-3,-2-1,-2-2,-1-2,-3-2,-3-1,-1-2,-3-1,-2-1,-3-1,-2-2,-3 0,3-20,-18 64,-1 0,-1 0,0 0,-1 0,0 0,-2-1,1 1,-2 0,1-1,-2 1,0 0,-1 0,0 0,-2 0,1 0,-2-1,4 12,0 0,0-1,-1 1,1 1,-1-1,1 0,-1 1,0-1,0 1,0 0,0 0,-1 0,1 0,0 0,-1 1,1 0,-1 0,0 0,1 0,-1 0,0 1,0-1,1 1,-1 0,0 0,0 1,0-1,1 1,-1 0,0 0,0 0,-108 54,84-32,1 2,1 1,1 1,1 1,2 1,1 1,1 1,1 1,2 1,2 0,-2 7,3-12,1 1,1 0,2 1,1 0,1 0,1 1,2 0,2 1,0-1,2 0,2 1,0-1,2 1,2-1,1 0,1-1,1 1,2-2,1 1,2-1,0-1,3 1,-9-18,0 1,1-1,1-1,0 1,0-1,1-1,0 0,1 0,0-1,0-1,1 1,0-2,0 0,0 0,1-1,0-1,0 0,0-1,1 0,-1-1,1 0,-1-1,1-1,0 0,-1-1,1-1,-1 0,1 0,7-4,0-4,-2-2,0 0,0-1,-1 0,-1-2,0 0,-1-1,0-1,0-2,23-22,44-76,-83 116,0 0,0 0,0 0,0 0,0 1,0-1,0 0,0 0,0 0,0 1,0-1,1 0,-1 0,0 1,1-1,-1 0,1 0,-1 1,0-1,1 0,0 1,-1-1,1 1,-1-1,1 1,0-1,-1 1,1-1,0 1,-1 0,1-1,0 1,0 0,-1-1,1 1,0 0,0 0,0 0,-1 0,1 0,0 0,0 0,0 0,0 0,-1 0,1 0,0 1,0-1,-1 0,1 1,0-1,0 0,-1 1,1-1,0 1,-1-1,1 1,0-1,-1 1,1-1,-1 1,1 0,-1-1,1 2,3 120,-6-111,1-1,0 0,0 1,1-1,0 1,1-1,0 0,1 1,0-1,1 0,0 0,0 0,1-1,0 1,1-1,5 9,-7-16,-1 1,1-1,0 1,0-1,0 0,1 0,-1 0,0-1,1 1,-1-1,1 0,-1 0,1 0,0 0,0 0,-1-1,1 0,0 0,0 0,-1 0,1 0,0-1,0 0,-1 0,1 0,-1 0,1 0,-1-1,1 0,-1 0,0 1,0-2,0 1,0 0,0-1,0 1,-1-1,1 0,-1 0,0 0,1 0,-2 0,1-1,1-2,47-95,-36 68,1 1,2 1,1 0,2 1,0 2,11-10,-30 35,1 1,-1 0,1 0,0 0,0 0,0 0,0 0,0 0,0 1,0-1,1 1,-1-1,1 1,-1 0,1 0,-1 0,1 0,0 1,-1-1,1 1,0 0,0-1,-1 1,1 0,0 1,0-1,-1 0,1 1,0 0,-1-1,1 1,-1 0,1 0,-1 1,1-1,-1 0,0 1,1-1,-1 1,0 0,0 0,0 0,0 0,-1 0,1 0,-1 1,1-1,-1 0,0 1,0-1,0 1,1 1,7 31,-1 0,-2 1,-1-1,-2 1,-2 14,-1-50,5 48,-5-47,0-1,0 1,0 0,1 0,-1-1,0 1,1 0,-1-1,0 1,1 0,-1-1,0 1,1-1,-1 1,1-1,-1 1,1-1,0 1,-1-1,1 1,-1-1,1 0,0 1,-1-1,1 0,0 0,-1 1,1-1,0 0,0 0,-1 0,1 0,0 0,0 0,-1 0,1 0,0 0,-1 0,1-1,0 1,0 0,-1 0,1-1,0 1,-1 0,1-1,-1 1,1 0,0-1,-1 1,1-1,-1 1,1-1,-1 0,1 1,-1-1,0 1,1-1,-1 0,0 1,1-1,76-97,-42 58,-13 12,2 2,1 0,1 2,1 0,19-11,-45 34,0 0,0 0,0 0,0 1,0-1,0 0,0 1,0-1,0 1,0-1,0 1,0 0,0-1,0 1,0 0,0 0,1 0,-1 0,0 0,0 0,0 0,0 0,0 0,1 0,-1 1,0-1,0 0,0 1,0-1,0 1,0-1,0 1,0 0,0-1,0 1,0 0,-1 0,1-1,0 1,0 0,-1 0,1 0,-1 0,1 0,0 0,-1 0,0 0,1 0,-1 1,0-1,0 0,1 0,-1 0,0 0,3 73,-3-63,-3 222,18-198,-3-29</inkml:trace>
  <inkml:trace contextRef="#ctx0" brushRef="#br0" timeOffset="385.545">2625 1107,'30'-1,"0"0,0-2,0-1,0-2,-1 0,0-2,0-1,-1-2,0-1,-1-1,0-1,-1-1,-1-1,0-2,49-73,-72 88,0-1,0 0,0 0,-1 0,1 0,-1 0,0-1,0 1,0 0,-1-1,0 1,0 0,0-1,0 1,0 0,-1-1,0 1,0 0,0 0,-1-1,1 1,-1 0,0 0,-2-3,-2 2,0 1,0 0,0 0,0 1,-1 0,1 0,-1 0,0 1,0 0,0 0,0 1,0 0,0 0,0 0,0 1,-1 0,1 1,0 0,0 0,0 0,-5 2,0 0,-1 1,1 1,-1 0,2 0,-1 1,0 1,1 0,1 1,-1 0,1 0,0 1,1 0,0 1,1 0,-1 0,2 1,0 0,0 1,1-1,1 1,-1 0,2 1,0-1,1 1,0 0,0 0,2 0,-1 0,2 0,0 0,0 0,1 1,1-1,0 0,1-1,1 1,3 8,-1-11,0-2,1 1,0-1,0 0,1 0,0-1,1 0,0 0,0-1,0 0,1-1,-1 0,1-1,0 0,1 0,-1-1,1 0,0-1,-1 0,1-1,0 0,0-1,0 0,0 0,0-1,9-3,4-1,-6-2</inkml:trace>
  <inkml:trace contextRef="#ctx0" brushRef="#br0" timeOffset="15169.437">1552 458,'-9'-5,"-4"4,1 1</inkml:trace>
</inkml:ink>
</file>

<file path=ppt/ink/ink6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0 220,'430'0,"-333"-18,-96 16,0 1,-1-1,1 0,-1 0,1 1,-1-1,0 0,0 0,0 0,0 1,0-1,0 0,-1 0,1 0,0 1,-1-1,0 0,1 0,-1 1,0-1,0 1,0-1,0 0,0 1,0 0,0-1,-1 1,1 0,0 0,-1-1,1 1,-1 0,1 0,-1 1,0-1,1 0,-129-128,130 129,1 0,-1 0,0 0,1 0,-1 0,1-1,-1 1,0 0,1 0,-1-1,1 1,-1 0,0 0,1-1,-1 1,0 0,0-1,1 1,-1-1,0 1,0 0,1-1,-1 1,0-1,0 1,0-1,0 1,0 0,0-1,0 1,0-1,0 1,0-1,0 1,0-1,0 1,0-1,0 1,0 0,0-1,-1 1,1-1,0 1,0 0,-1-1,15 7</inkml:trace>
</inkml:ink>
</file>

<file path=ppt/ink/ink6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1,'-11'165,"2"-104,2 0,4 1,3 54,1-101,-1-15,0 0,1 0,-1 0,1 0,-1-1,1 1,-1 0,1 0,-1 0,1 0,-1 0,0 0,1 0,-1 0,1 0,-1 0,1 1,-1-1,1 0,-1 0,0 0,1 0,-1 1,1-1,-1 0,0 1,1-1,-1 0,0 0,1 1,-1-1,0 1,1-1,-1 0,0 1,0-1,0 1,1-1,-1 0,0 1,0-1,0 1,0-1,0 1,0-1,0 1,0-1,0 0,0 1,0-1,0 1,0-1,0 1,0-1,0 1,-1-1,1 0,0 1,20-37,73-256,-92 283,1 1,0-1,1 1,-1 0,2 0,-1 0,1 0,0 1,1-1,0 1,0 0,0 1,1-1,0 1,1 0,-1 1,1-1,0 1,0 1,1-1,-1 1,1 0,3 0,-4 6,0 1,-1 0,1 1,-1 0,0 0,0 0,-1 1,1-1,-1 1,0 1,0-1,-1 1,0 0,0 0,0 0,0 0,-1 1,0-1,-1 1,1 0,-1 0,-1 0,1 0,-1 3,4 5,-2-5</inkml:trace>
</inkml:ink>
</file>

<file path=ppt/ink/ink6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0 347,'34'-17,"-2"11,1 2,-1 1,0 1,1 2,20 2,9 0,-61-2,-1 1,1-1,-1 1,1-1,0 0,-1 1,1-1,0 0,-1 0,1 1,0-1,-1 0,1 0,0 0,-1 0,1 0,0 0,0 0,-1 0,1 0,0 0,-1 0,1-1,0 1,0 0,-1 0,1-1,-1 1,1-1,0 1,-1 0,1-1,-1 1,1-1,-1 1,1-1,-1 1,1-1,-1 0,0 1,1-1,-1 0,0 1,1-1,-1 0,0 1,0-1,0 0,0 1,1-1,-1 0,0 0,0 1,0-1,-1 0,1 1,0-1,0 0,0 1,0-1,-1 0,1 1,0-1,-1 0,1 0,-87-94,-3-90,82 168</inkml:trace>
</inkml:ink>
</file>

<file path=ppt/ink/ink6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0,'-19'29,"-17"33,-1 11,1-6,6-11,8-10,3-7,5-6,0-9,3-3,-3-1,-2-3,0-5</inkml:trace>
  <inkml:trace contextRef="#ctx0" brushRef="#br0" timeOffset="938.809">0 28,'9'25,"1"-1,1 0,0-1,2 0,1-1,1 0,0-1,4 2,154 168,-99-74,-62-105</inkml:trace>
</inkml:ink>
</file>

<file path=ppt/ink/ink6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8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1,'-14'14,"-10"15,-6 2,3 1,1-5,5-3,5-5</inkml:trace>
</inkml:ink>
</file>

<file path=ppt/ink/ink6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23 110,'-2'10,"-2"5,-1 0,2-1,0 2,0-1,2 0,0 1,0-1,2 0,0 1,0-1,2 0,0 0,1 0,0 0,1 0,0-1,2 0,4 9,-9-20,1 0,-1-1,1 1,0 0,-1-1,1 0,0 0,1 0,-1 0,0 0,0 0,1-1,-1 0,1 0,-1 0,1 0,0 0,-1-1,1 1,0-1,-1 0,1 0,0 0,-1-1,1 0,0 1,-1-1,1 0,-1-1,1 1,-1-1,0 1,1-1,-1 0,0 0,0 0,0-1,101-100,-96 92,-6 7,1 0,0 0,-1 0,2 0,-1 0,0 0,1 1,-1 0,1 0,0 0,0 0,1 0,-1 1,0 0,1 0,1 0,23 36,-26-26,0-3,-3-1,1 0,0-1,0 1,0-1,0 0,1 1,-1-1,1 0,0 0,0 0,0 0,0 0,1 0,-1 0,1-1,0 1,-1-1,1 0,0 0,1 0,-1 0,0-1,0 1,1-1,-1 0,1 0,-1 0,1 0,-1-1,1 1,0-1,-1 0,1 0,0 0,2-1,10-7,-1-2,0 0,-1 0,0-1,0-1,-1 0,-1-1,0-1,-1 0,0 0,-1-1,-1 0,0-1,-2 0,3-5,59-121,-59 118</inkml:trace>
</inkml:ink>
</file>

<file path=ppt/ink/ink6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57 650,'-4'29,"-3"19,1 6,1-6</inkml:trace>
  <inkml:trace contextRef="#ctx0" brushRef="#br0" timeOffset="245.884">1 199,'0'0</inkml:trace>
  <inkml:trace contextRef="#ctx0" brushRef="#br0" timeOffset="495.597">452 1,'0'952,"0"-941</inkml:trace>
  <inkml:trace contextRef="#ctx0" brushRef="#br0" timeOffset="748.257">282 566,'39'-15,"26"-9,8 0,1 3,-8 1,-10 3,-9 5,-9 5,-5-2,-4 1,-2 2,-6-3,-6 0</inkml:trace>
  <inkml:trace contextRef="#ctx0" brushRef="#br0" timeOffset="1163.438">989 1,'-23'185,"-10"183,32-349,1 1,1 0,1-1,0 1,2-1,0 0,1 0,1 0,1 0,0-1,2 0,7 12,-14-27,0-1,1 1,-1 0,1-1,0 1,0-1,0 0,0 0,0 0,0 0,1-1,-1 1,0-1,1 0,-1 0,1 0,0 0,-1-1,1 1,-1-1,1 0,0 0,-1 0,1-1,0 1,-1-1,1 0,-1 0,1 0,2-2,98-59,-93 55,94-48,-103 54,1 0,0 0,0 1,0 0,0-1,0 1,0 0,0 0,-1 1,1-1,0 1,0-1,0 1,0 0,-1 0,1 0,0 0,-1 1,1-1,-1 1,1-1,-1 1,0 0,0 0,0 0,0 0,0 1,0-1,0 0,-1 1,1-1,-1 1,0 0,0-1,0 1,0 0,0 0,0 1,17 177,-12-162</inkml:trace>
</inkml:ink>
</file>

<file path=ppt/ink/ink6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52,'0'0,"0"4,-4 3,-2 4,0-5,5-7,4-9,6-3,1-4,-1-3,-1 5,-8 11,-4 11,-6 4,0 5,0 0</inkml:trace>
</inkml:ink>
</file>

<file path=ppt/ink/ink6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0,'0'5,"-5"2,-1 4,0-5,6-2,3-3</inkml:trace>
</inkml:ink>
</file>

<file path=ppt/ink/ink6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1 476,'9'3,"0"0,1-1,-1-1,1 1,0-1,-1-1,1 0,0 0,-1-1,1 0,-1-1,1 0,-1 0,0-1,0 0,0-1,0 0,8-5,3-4,0-1,0-1,-2 0,0-2,0 0,13-18,-19 20,-1 5,0-1,-1-1,0 0,-1-1,-1 0,0 0,-1 0,0-1,-1 0,0-1,-1 1,1-10,-5 23,-1 0,0-1,1 1,-1 0,0-1,0 1,1 0,-1-1,0 1,0 0,-1-1,1 1,0 0,0-1,-1 1,1 0,0-1,-1 1,0 0,1 0,-1 0,0-1,1 1,-1 0,0 0,0 0,0 0,0 0,0 0,0 1,0-1,0 0,0 0,-1 1,1-1,0 1,0-1,-1 1,1-1,0 1,-1 0,1 0,0 0,-54 26,48-18,0 0,1 1,1 0,-1 0,1 1,1-1,0 1,0 0,1 0,0 1,1-1,0 1,1-1,0 1,0-1,1 1,1 0,0-1,0 1,1-1,0 1,1-1,2 4,-4-10,1 0,0-1,1 1,-1 0,1-1,0 1,-1-1,1 0,1 0,-1 0,0 0,1 0,0-1,-1 0,1 1,0-1,0-1,0 1,1-1,-1 1,0-1,0-1,1 1,-1 0,1-1,0 0,117-16,-103 6,0 0,-1-2,-1 0,1-1,-2-1,0-1,-1 0,0-1,-1 0,-1-1,0-1,-2 0,1-3,-7 14,42-85,-47 91,-1 1,1-1,-1 1,0-1,1 1,-1 0,0 0,1-1,-1 1,0 0,1 0,-1 0,0-1,1 1,-1 0,0 0,1 0,-1 0,0 0,0 1,1-1,-1 0,0 0,1 0,-1 1,0-1,1 0,-1 0,0 1,1-1,-1 1,1-1,-1 1,1-1,-1 1,1-1,-1 1,1-1,-1 1,1-1,0 1,-1 0,1-1,0 1,0 0,-1-1,1 1,0 0,0-1,0 1,0 0,0 0,-6 7,1 0,0 0,0 1,1 0,0 0,1 0,-1 0,2 0,0 1,0-1,0 1,1-1,1 1,-1 0,2 0,-1-1,2 1,-1 0,1-1,0 1,3 3,-4-10,1 0,0 0,0 0,1 0,-1 0,0 0,1-1,0 0,0 1,-1-1,1 0,1 0,-1 0,0-1,0 1,1-1,-1 0,1 0,-1 0,1 0,-1-1,1 1,-1-1,1 0,0 0,-1 0,2-1,96-22,-72 8,-1-2,0 0,-2-2,0 0,-1-2,-1-1,0-1,-2-1,2-5,-14 18,-1 0,0-1,0 0,-1 0,-1-1,0 0,-1 0,0-1,-1 0,-5 14,0 1,-1 0,1-1,-1 1,1 0,-1-1,1 1,-1-1,0 1,1-1,-1 1,0-1,1 1,-1-1,0 0,1 1,-1-1,0 0,0 0,0 1,1-1,-1 0,0 0,0 0,0 0,1 0,-1 0,0 0,0 0,0 0,1-1,-1 1,0 0,0 0,1-1,-1 1,0 0,1-1,-1 1,0-1,1 1,-1-1,0 1,1-1,-1 0,1 1,-1-1,1 0,-1 1,1-1,0 0,-1 1,1-1,0 0,0 0,-1 0,1 1,0-1,0 0,0 0,0 0,0 1,0-1,0 0,1 0,-12 11,1 1,1 0,0 0,1 1,0 0,0 1,2 0,-1 0,2 0,0 1,0 0,1 0,1 0,1 0,0 1,0-1,2 1,0-1,0 1,2 2,-2-11,2 0,-1-1,0 1,1-1,0 1,0-1,1 0,-1 0,1 0,0 0,1 0,-1-1,1 1,0-1,0 0,0 0,1-1,-1 1,1-1,0 0,0 0,0 0,0-1,0 0,1 0,-1 0,1-1,-1 0,1 0,0 0,0 0,-1-1,1 0,0-1,-1 1,1-1,0 0,-1 0,3-1,16-5</inkml:trace>
</inkml:ink>
</file>

<file path=ppt/ink/ink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6:54.94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0,'22'59,"-19"-38,-1 1,-1-1,0 0,-2 1,-1-1,0 0,-2 0,-4 17,6-26,1 0,0 0,0 1,2-1,-1 0,2 0,0 0,0 0,1 1,7 52,3 11,-10-65,0 0,0 0,-2 0,1 1,-1-1,-1 1,0-1,-1 1,0-1,-1 1,0 0,-5 16,1 0,2 0,1 1,1-1,2 1,0-1,3 11,8-3,-4-31</inkml:trace>
</inkml:ink>
</file>

<file path=ppt/ink/ink6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18,'34'-5,"25"-2,7 1,-7 6,-9 3,-8 1,-7 0,-4-1,-12-1,-10 0</inkml:trace>
</inkml:ink>
</file>

<file path=ppt/ink/ink6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0,'29'10,"18"3,7-1,-1-2,-5-3,-6-3,-5-2,-4-1,-8-1</inkml:trace>
</inkml:ink>
</file>

<file path=ppt/ink/ink6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1,'0'584,"-1"-567,0 0,-1 0,0-1,-2 1,0-1,-1 1,0-2,-1 1,-3 5,1-10,3-5</inkml:trace>
</inkml:ink>
</file>

<file path=ppt/ink/ink6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2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0 679,'23'177,"-22"-178,-1 1,0 0,1-1,-1 1,1-1,-1 1,1 0,-1 0,1-1,-1 1,1 0,-1 0,1 0,-1-1,1 1,-1 0,1 0,0 0,-1 0,1 0,-1 0,1 0,-1 0,1 0,0 0,-1 1,1-1,-1 0,1 0,-1 0,1 1,-1-1,1 0,-1 1,1-1,-1 0,0 1,1-1,-1 1,1-1,-1 0,0 1,1-1,-1 1,0-1,0 1,0-1,1 1,-1 0,0-1,0 1,0-1,0 1,0-1,0 1,0 0,0-1,0 1,0-1,0 1,0-1,0 1,0-1,-1 1,1-1,0 1,0-1,-1 1,1 0,16-41,-3-2,60-144,-61 165,-8 11,0 2,1-1,0 0,0 1,1 0,0 0,1 1,-1 0,1 0,1 0,-1 1,1 0,7-4,-13 11,0-1,0 0,-1 1,1-1,0 1,0-1,0 1,0 0,-1 0,1 0,-1 0,1 0,0 0,-1 1,0-1,1 0,-1 1,0-1,1 1,-1-1,0 1,0 0,-1-1,1 1,0 0,0 0,-1 0,1-1,-1 1,0 0,1 0,-1 1,12 22,0-11</inkml:trace>
  <inkml:trace contextRef="#ctx0" brushRef="#br0" timeOffset="415.969">622 482,'-16'17,"1"1,1 0,1 2,1-1,0 2,1-1,0 7,10-26,0 1,0-1,0 1,0-1,0 1,1 0,-1 0,0-1,1 1,0 0,-1 0,1 0,0 0,0-1,0 1,0 0,0 0,1 0,-1 0,1-1,-1 1,1 0,-1 0,1-1,0 1,0 0,0-1,0 1,0-1,0 1,0-1,1 0,-1 1,1-1,-1 0,0 0,1 0,0 0,-1 0,1 0,0-1,-1 1,1 0,0-1,0 1,0-1,-1 0,1 0,0 1,0-1,0 0,0-1,-1 1,1 0,0-1,0 1,0 0,-1-1,1 0,0 0,0 1,8-7,0 0,-1-1,1 0,-2-1,1 0,-1 0,0 0,-1-1,0 0,-1-1,0 0,0 1,-1-2,-1 1,0-2,11-23,-5 75,-9-34,-1 1,1 0,0 0,0 0,0-1,1 1,0 0,0-1,1 0,-1 1,1-1,0 0,0 0,1-1,-1 1,1-1,0 1,1-1,-1-1,1 1,-1 0,1-1,0 0,0 0,3 0,15 2,0-3</inkml:trace>
  <inkml:trace contextRef="#ctx0" brushRef="#br0" timeOffset="902.934">1101 425,'-28'96,"27"-93,1 0,0 0,1 0,-1 0,0 0,1 0,0-1,-1 1,1 0,0 0,1 0,-1-1,0 1,1 0,-1-1,1 1,0-1,0 0,0 0,0 0,0 0,1 0,-1 0,1 0,-1-1,1 1,-1-1,1 0,0 0,0 0,2 1,0-1,1 0,-1 0,1 0,-1-1,1 0,-1 0,1 0,0-1,-1 1,1-2,-1 1,0 0,1-1,-1 0,0 0,0-1,0 1,0-1,-1 0,1-1,-1 1,2-2,86-99,-67 71,-3 9,-2-2,-1 0,-1-2,-2 0,0 0,-2-2,-1 0,2-9,-13 35,0-1,0 0,-1 1,0-1,1 0,-1 0,-1 0,1 0,-1 0,0 0,0 0,0 0,-1 0,0 0,0 0,0 0,0 0,-1 1,0-1,0 0,0 1,0 0,-1-1,0 1,0 0,0 0,0 1,-1-1,1 0,-1 1,0 0,0 0,0 0,-1 1,1-1,-1 1,1 0,-1 0,0 1,1-1,-1 1,0 0,0 1,0-1,-3 1,-6 5,1 0,-1 1,1 0,1 2,-1-1,1 1,1 1,-1 0,2 1,-1 0,1 1,1 0,0 0,0 1,1 0,1 1,0 0,1 0,-2 4,4-10,0 1,0-1,1 1,0-1,0 1,1 0,0 0,1 0,-1 0,2 0,-1 1,1-1,0 0,1 0,0 0,0 1,1-1,0 0,0 0,1-1,0 1,0 0,1-1,0 0,0 0,1 0,-1 0,2-1,-1 0,1 0,0 0,0-1,0 0,1 0,0 0,0-1,0 0,8 3,7-2,1-1,0 0,0-2,0-1,0-1,0 0,12-3,18 0,8-3,-41 0</inkml:trace>
  <inkml:trace contextRef="#ctx0" brushRef="#br0" timeOffset="4582.91">29 1046,'483'-94,"-117"2,-296 83,1 4,1 2,50 6,-4 0,-112-3,0 0,1 0,-1-1,0 1,0-1,1-1,-1 1,0-1,0 0,0-1,-1 1,1-1,3-2,4-7</inkml:trace>
  <inkml:trace contextRef="#ctx0" brushRef="#br0" timeOffset="5481.223">876 1159,'-7'-4,"1"0,-1 1,0 0,0 0,0 0,-1 1,1 0,-1 1,1 0,-1 0,1 0,-1 1,0 0,1 1,-1 0,1 0,-3 1,8-2,-1 0,0 1,0-1,0 1,0 0,0 0,1 0,-1 1,1-1,-1 1,1-1,-1 1,1 0,0 0,-1 0,1 0,0 0,1 0,-1 1,0-1,1 1,-1-1,1 1,0 0,0-1,0 1,0 0,0 0,0 0,1 0,0 0,-1 0,1-1,0 1,0 0,1 0,-1 0,1 0,-1 0,1 0,0 0,0-1,0 1,1 0,-1-1,1 1,-1-1,1 1,0-1,80 53,-73-51,1 0,-1 1,-1 0,1 1,-1 0,0 0,0 1,-1 0,1 0,1 3,-7-7,0-1,0 0,0 1,0-1,0 1,-1 0,1 0,-1 0,0-1,0 1,0 0,0 0,0 1,0-1,-1 0,0 0,0 0,0 0,0 0,0 1,0-1,-1 0,1 0,-1 0,0 0,0 0,0 0,-1 0,1 0,-1-1,1 1,-1 0,0-1,0 1,0-1,-1 0,1 0,0 0,-1 0,1 0,-1 0,0 0,0-1,1 0,-8 5,1-1,-1-1,0 0,0 0,-1-1,1-1,-1 1,1-2,-1 1,0-1,1-1,-1 0,0-1,0 0,1 0,-1-1,1-1,-1 0,1 0,-7-4,-2-3</inkml:trace>
</inkml:ink>
</file>

<file path=ppt/ink/ink6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4.06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411 0,'-48'62,"4"1,2 2,3 2,3 2,3 1,3 2,-10 42,-42 177,66-223,17-55</inkml:trace>
</inkml:ink>
</file>

<file path=ppt/ink/ink6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4.46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90,'-1'36,"2"0,1 0,1 0,2 0,2-1,1 1,2-2,1 1,2-1,1-1,2-1,16 25,-18-35,45 50,-58-70,1-1,0 0,0 1,0-1,0 0,0 0,0 0,0 0,0-1,1 1,-1-1,0 1,0-1,0 0,1 0,-1 0,0 0,1 0,-1 0,0-1,0 1,0-1,1 1,-1-1,0 0,0 0,0 0,0 0,0 0,0 0,-1-1,1 1,0-1,-1 1,1-1,-1 0,1 0,8-12,0-2,-1 1,-1-1,0 0,-1 0,-1-1,-1 0,0 0,2-15,-4 21,79-293,-40 154,-37 139</inkml:trace>
</inkml:ink>
</file>

<file path=ppt/ink/ink6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4.8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65 338,'16'-22,"0"0,-1-1,-2-1,0 0,-2 0,0-2,-2 1,-1-1,-1 0,0-4,-6 28,-1 1,1-1,0 0,-1 0,1 0,-1 0,0 0,0 0,0 0,0 0,0 0,0 0,0 0,0 0,-1 0,1 0,-1 0,0 1,0-1,1 0,-1 0,0 1,0-1,-1 0,1 1,0-1,0 1,-1-1,1 1,-1 0,1 0,-1-1,0 1,1 0,-1 0,0 1,0-1,0 0,0 1,0-1,1 1,-1-1,0 1,0 0,0 0,0 0,0 0,0 0,0 0,0 1,0-1,0 1,0-1,-1 2,-8 5,2 1,-1 0,1 1,1 0,-1 1,1-1,1 2,0-1,1 1,0 0,0 0,1 1,1-1,-1 1,2 0,0 0,1 1,0-1,0 3,-1 1,0-1,2 1,-1 0,2 0,0 0,1 0,1 0,0 0,1 0,1 0,2 5,-1-16,1-1,-1 1,1-1,0-1,0 1,1-1,-1 0,0 0,1-1,0 1,0-2,0 1,0-1,0 0,0 0,0-1,0 0,0 0,0-1,0 0,0 0,0 0,0-1,0 0,-1-1,1 1,1-2,13-4,0 0,-1-1,0-1,-1-1,0-1,-1-1,10-8,-10 4</inkml:trace>
</inkml:ink>
</file>

<file path=ppt/ink/ink6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5.22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6 252,'5'2,"-1"0,1-1,0 1,0-1,-1 0,1 0,0-1,0 1,0-1,0 0,0-1,0 1,0-1,0 0,0 0,0 0,0-1,-1 0,1 0,-1 0,1 0,0-2,5 0,0-1,-1 0,0-1,0 0,-1 0,0-1,0 0,0 0,-1-1,0 0,0-1,-1 1,0-1,-1 0,0-1,0 1,-1-1,-1 0,1 0,-1 0,-1-1,1-4,-3 13,0 0,0 0,1 0,-1 0,-1 0,1 0,0 0,0 0,-1 0,1 0,-1 1,0-1,1 0,-1 0,0 0,0 1,0-1,0 0,0 1,-1-1,1 1,-1-1,1 1,0 0,-1-1,0 1,1 0,-1 0,0 0,0 0,0 1,1-1,-1 0,0 1,0-1,0 1,0 0,0 0,0 0,0 0,0 0,0 0,-2 0,-82 30,76-22,0 1,0 0,1 0,0 0,0 1,1 1,1-1,0 1,0 1,1-1,1 1,0 0,0 0,1 1,1 0,0-1,1 1,0 0,1 0,0 0,1 0,1 0,0 5,0-13,-1 0,1-1,0 1,0 0,1-1,-1 1,1-1,0 1,0-1,1 0,-1 0,1 0,0 0,0 0,0 0,0-1,1 0,0 0,-1 0,1 0,0 0,1-1,-1 1,0-1,1 0,-1-1,1 1,-1-1,1 0,0 0,3 0,5 0,-1 0,1-1,0 0,0-1,-1 0,1-1,-1-1,1 0,-1 0,0-2,7-2,146-91,-137 80</inkml:trace>
</inkml:ink>
</file>

<file path=ppt/ink/ink6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5.6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152 508,'-17'18,"1"0,1 1,0 0,2 1,0 1,1 0,2 1,0 0,1 1,1 0,-4 21,12-42,-1 1,1 0,-1-1,1 1,0 0,0 0,0-1,1 1,-1 0,1 0,-1-1,1 1,0-1,0 1,0 0,0-1,1 0,-1 1,1-1,-1 0,1 0,0 0,0 0,0 0,0 0,0 0,0 0,0-1,1 0,-1 1,1-1,-1 0,1 0,-1 0,1 0,0-1,-1 1,1-1,0 1,0-1,-1 0,1 0,0 0,0-1,-1 1,1-1,0 1,-1-1,2 0,10-3,-1 0,1-1,-1 0,-1-1,1 0,-1-1,0-1,0 1,-1-2,0 0,-1 0,0-1,0 0,4-7,104-166,-109 166,10-13,-2-1,-1-1,-2 0,-1-1,-1 0,-2-1,-2 0,-1-1,3-34,-10 62,0 0,0 0,0 0,-1 0,0 0,0 0,-1 1,0-1,0 0,-1 1,1 0,-1-1,-1 1,1 0,-1 1,0-1,-1 1,1-1,-1 1,0 1,0-1,-1 1,1 0,-1 0,0 0,0 1,0 0,0 0,-1 0,0 1,1 0,-1 1,0-1,0 1,1 0,-1 1,0 0,0 0,0 0,0 1,0 0,-5 2,4 0,0 1,0-1,0 2,1-1,0 1,0 0,0 1,1-1,0 1,0 0,0 1,1 0,0 0,0 0,1 0,0 1,-3 5,-41 143,46-133,0 0,2 0,1 0,0 0,2-1,1 1,0 0,2-1,1 0,0-1,2 1,0-1,1-1,2 0,9 13,-7-16,0 0,2-1,0-1,0-1,1 0,1-1,0-1,1-1,1-1,-1 0,6 0,33 12,-34-17</inkml:trace>
</inkml:ink>
</file>

<file path=ppt/ink/ink6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6.32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0,'0'43,"0"39,0 14,0 1,5-11,1-11,0-14,-1-11,-2-11,-1-6,4-4,1-3,-1 0,-2 0,0-10,-2-7</inkml:trace>
</inkml:ink>
</file>

<file path=ppt/ink/ink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6:57.20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0,'22'80,"-15"180,18-144,5 50,-29 144,23-204,-21-97</inkml:trace>
</inkml:ink>
</file>

<file path=ppt/ink/ink6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6.58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31,'38'0,"37"0,15 0,3-5,-11-2,-10 1,-11 1,-7 2,-8 0,-7 2,-5 1,-9 0</inkml:trace>
</inkml:ink>
</file>

<file path=ppt/ink/ink6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6.80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85 0,'-11'16,"1"0,0 1,1 0,1 1,1 0,0 0,1 1,2-1,-1 1,2 0,1 0,-1 19,3-34,1 0,-1 1,1-1,0 0,0 1,1-1,-1 0,1 0,0 0,0 0,0 0,0 0,1-1,-1 1,1-1,0 0,0 0,1 0,-1 0,0 0,1-1,0 1,0-1,0 0,0 0,0 0,0-1,0 0,0 0,0 0,1 0,-1 0,1-1,-1 0,0 0,1 0,-1 0,1-1,-1 0,0 0,0 0,3-1,2 1,0-1,0 0,-1 0,0-1,1 0,-1-1,0 1,0-2,-1 1,1-1,-1 0,0-1,0 1,-1-1,0-1,0 1,0-1,-1 0,0 0,0-1,-1 0,0 0,0 0,-1 0,0 0,0-1,-1 1,0-1,-1 0,1 3,-1 0,0 0,-1 0,1 1,-1-1,-1 0,1 0,-1 0,0 0,0 0,0 1,-1-1,0 1,0-1,0 1,-1-1,0 1,0 0,0 0,-1 1,0-1,0 1,0-1,0 1,0 1,-1-1,0 0,0 1,0 0,0 0,0 1,-1 0,1-1,-1 2,1-1,-1 1,-5-1,-69 18,61-4</inkml:trace>
</inkml:ink>
</file>

<file path=ppt/ink/ink6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8.11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129 619,'-17'27,"0"0,1 0,2 2,1 0,1 0,2 2,1-1,1 1,0 10,7-38,0 0,0 0,0 0,1 0,-1 0,1 0,0 0,0 0,0 0,1 1,-1-1,1 0,-1 0,1 0,0 0,0-1,0 1,1 0,-1 0,1-1,-1 1,1 0,0-1,0 0,0 1,0-1,1 0,-1 0,0 0,1-1,0 1,-1 0,1-1,0 0,0 0,0 0,0 0,0 0,0 0,0-1,0 1,0-1,0 0,12-5,0-1,0 0,-1-1,0-1,0 0,-1-1,0 0,0-1,-1 0,-1-1,0-1,0 0,-1 0,-1-1,0 0,0 0,-2-1,1-1,-1 0,27-57,-2-1,-4-2,8-36,-25 77,-2-2,-2 1,-1-1,-2 0,-1 0,-2 0,-1-7,0 39,0 1,0-1,0 0,0 1,0-1,-1 0,0 1,1-1,-1 1,-1-1,1 1,0-1,-1 1,0 0,1 0,-2 0,1 0,0 0,0 0,-1 0,1 1,-1-1,0 1,0 0,0 0,0 0,0 0,-1 1,1-1,0 1,-1-1,1 1,-1 1,1-1,-1 0,0 1,1 0,-1-1,0 1,1 1,-1-1,0 1,1-1,-1 1,1 0,-1 0,-9 8,1 0,0 1,1 0,0 1,0 1,1-1,1 1,0 1,0 0,1 0,1 1,1 0,0 0,0 0,1 1,1 0,0 2,-4 1,1 1,1 0,0 0,1 0,1 0,1 1,1-1,1 1,0 0,1 0,2-1,0 1,1 0,0-1,2 0,1 0,0 0,1 0,1-1,1 0,0-1,1 0,1-1,6 7,-9-15,1 0,0 0,0-1,1 0,0-1,0 0,0-1,1 0,0 0,0-1,0 0,1-1,-1-1,1 0,0 0,-1-1,1 0,1-1,10 0,-1-1,1-1,-1-1,0-1,0-1,0-1,-1-1,1 0,-2-2,1 0,-1-2,-1 0,0-1,0-1,5-6,-10 10,0-1,-1 0,0-1,-1-1,0 0,-1 0,-1-1,1-1,-2 0,0 0,-1-1,0 0,-1 0,-1-1,-1 0,0 0,2-15,-6 28,-1 0,0 0,0 0,-1 0,1 0,-1 0,1 0,-1 0,0 0,0 0,0 0,-1 0,1 0,-1 1,1-1,-1 1,0-1,0 1,0-1,0 1,-1 0,1 0,-1 0,1 1,-1-1,1 0,-1 1,0 0,0 0,0-1,0 2,0-1,0 0,0 1,0-1,0 1,0 0,0 0,0 0,0 0,0 1,0-1,0 1,0 0,0 0,0 0,0 0,0 0,0 1,1-1,-3 2,-8 5,-1 1,2 0,-1 1,2 0,-1 1,1 1,1-1,0 2,1-1,0 1,1 1,0-1,1 1,1 1,0-1,1 1,0 0,2 1,-1-1,2 0,0 1,1 0,1-1,0 1,1 0,1-1,1 5,-2-15,0 1,0-1,1 0,0-1,0 1,0 0,0 0,1-1,0 1,0-1,0 0,1 0,-1 0,1-1,0 1,0-1,0 0,0 0,1 0,-1 0,1-1,0 0,0 0,-1 0,1 0,1-1,0 0,143 15,-133-17,0-1,0-1,-1 0,1-1,-1 0,0-1,0-1,0-1,-1 0,0-1,0 0,-1-1,0 0,0-1,-1-1,-1 0,4-5,25-29,-3-1,-1-2,-3-1,-2-3,-8 17,-2-1,-2-2,-1 0,-2 0,-1-2,5-26,-11 27,-3 20,-1 0,0-1,-2 1,0-1,-2 0,0 0,-1 1,-2-9,3 26,-1 0,0 0,-1 0,1-1,0 1,-1 0,1 0,-1 0,1 0,-1 0,0 0,0 0,0 0,0 0,-1 0,1 0,0 1,-1-1,1 0,-1 1,1 0,-1-1,0 1,0 0,0-1,0 1,0 0,0 1,0-1,0 0,0 0,0 1,0 0,0-1,-1 1,1 0,0 0,0 0,0 0,0 0,-1 1,1-1,0 1,0-1,0 1,0 0,0 0,0 0,0 0,0 0,0 0,0 0,1 1,-1-1,1 1,-1-1,1 1,-2 1,-6 12,0 0,1 0,1 1,0 0,1 0,1 0,1 1,0 0,1 0,-1 13,-2 28,2 1,2-1,7 59,2-62,3-1,3 0,1-1,4 0,1-1,2-1,18 28,-15-45,-25-39,-3-1</inkml:trace>
  <inkml:trace contextRef="#ctx0" brushRef="#br0" timeOffset="254.584">1088 534,'39'-10,"31"-2,9 0,-4 2,-5 3,-10 3,-11 2,-8 1,-6 6,-10 1</inkml:trace>
  <inkml:trace contextRef="#ctx0" brushRef="#br0" timeOffset="898.074">1738 732,'25'-2,"0"-2,0-1,0-1,-1-1,0-2,0 0,-1-1,-1-1,1-1,-2-2,2-1,-20 14,0 0,0-1,-1 0,1 0,0 0,-1 0,1 0,-1 0,0-1,1 1,-1-1,0 0,-1 1,1-1,0 0,-1 0,0 0,0 0,1 0,-2-1,1 1,0 0,-1 0,1-1,-1 1,0 0,0-1,-1 1,1 0,-1 0,1-1,-1 1,0 0,0 0,0 0,-1 0,1 0,-1 0,0 0,1 0,-1 1,-1-1,1 1,0-1,-1 1,1 0,-1 0,-1-1,-3 2,0 0,0 1,-1 0,1 0,0 1,0 0,0 0,0 1,0-1,1 2,-1-1,0 1,1 0,0 0,0 1,0-1,0 2,0-1,1 0,0 1,0 0,0 1,0-1,1 1,0-1,0 1,-2 6,-8 9,1 0,1 1,2 0,0 0,1 2,1-1,1 1,1 0,1 6,3-23,1 0,1 1,-1-1,1 0,0 1,1-1,0 0,0 0,1 1,0-1,0 0,0 0,1 0,0-1,0 1,1-1,0 0,0 0,0 0,1 0,0-1,0 1,0-1,1 0,0-1,0 0,0 0,0 0,1 0,-1-1,1 0,0-1,0 0,0 0,0 0,2 0,8-1,-1-1,1-1,-1 0,1-1,-1-1,0 0,0-2,0 1,0-2,-1 0,0-1,0-1,-1 0,0-1,0 0,11-10,-4 1,-1-2,0 0,-2 0,0-2,-1 0,-2-2,0 1,-1-2,6-17,46-171,-59 154,-7 57,0 1,0-1,0 1,0-1,0 1,0-1,0 1,-1 0,1-1,-1 1,1-1,-1 1,1 0,-1-1,0 1,0 0,1 0,-1 0,0-1,0 1,0 0,0 0,0 0,-1 0,1 1,0-1,0 0,-1 0,1 1,0-1,-1 1,1-1,0 1,-1 0,1-1,-1 1,-1 0,-2 2,1 0,-1 0,0 1,1 0,-1 0,1 0,0 0,0 1,0 0,0-1,1 1,-1 1,1-1,0 0,1 1,-1 0,0 0,-40 112,42-112,1-1,0 1,0-1,0 1,0-1,1 1,-1-1,1 1,0-1,0 0,1 0,0 1,-1-1,1 0,1 0,-1 0,0-1,1 1,0-1,0 1,0-1,0 0,1 0,-1 0,1-1,2 3,70 28,-69-32,1 1,0 1,-1-1,1 1,-1 1,0-1,0 1,0 0,0 1,-1 0,0 0,0 0,0 1,0-1,-1 2,0-1,-1 0,1 1,-1 0,0 0,-1 0,1 3,0 10,0 1,-2 0,-1-1,0 1,-2 0,-2 12,1 10,2-19</inkml:trace>
  <inkml:trace contextRef="#ctx0" brushRef="#br0" timeOffset="1501.705">2782 1014,'36'-79,"2"2,4 2,10-8,-23 48,-29 34,0 1,1-1,-1 0,1 1,-1-1,1 1,-1-1,1 1,-1 0,1-1,-1 1,1-1,-1 1,1 0,0 0,-1-1,1 1,0 0,-1 0,1 0,0 0,-1 0,1 0,0 0,-1 0,1 0,0 0,-1 0,1 0,0 0,-1 0,1 1,0-1,-1 0,1 0,-1 1,1-1,0 1,-1-1,1 0,-1 1,1-1,-1 1,1-1,-1 1,0 0,1-1,-1 1,0-1,1 1,-1 0,0-1,0 1,1-1,-1 1,0 0,0-1,0 2,15 107,-13-89,-2-16,0 0,0 0,0 1,0-1,0 0,1 0,0 0,0 0,0 0,0 0,1 0,0 0,0 0,0-1,0 1,0-1,1 1,-1-1,1 0,0 0,0 0,0 0,0-1,1 1,2-4,-1 0,1-1,-1 1,0-1,1 0,-1-1,0 1,0-1,0 0,-1-1,1 1,-1-1,0 1,0-1,0-1,0 1,0-1,-3 3,105-120,-21 35,-84 86,-1 1,1-1,0 1,-1-1,1 1,0 0,0-1,-1 1,1 0,0 0,0-1,0 1,-1 0,1 0,0 0,0 0,0 0,-1 0,1 0,0 0,0 0,0 1,-1-1,1 0,0 1,0-1,-1 0,1 1,0-1,0 1,-1-1,1 1,-1-1,1 1,0-1,-1 1,1 0,-1-1,1 1,-1 0,0-1,1 1,-1 0,0 0,1-1,-1 1,0 0,0 0,0 0,0-1,0 2,5 46,-5-44,-4 232,19-196,-3-28</inkml:trace>
  <inkml:trace contextRef="#ctx0" brushRef="#br0" timeOffset="1765.37">3742 873,'5'19,"1"7</inkml:trace>
  <inkml:trace contextRef="#ctx0" brushRef="#br0" timeOffset="2003.461">3686 393,'0'0</inkml:trace>
  <inkml:trace contextRef="#ctx0" brushRef="#br0" timeOffset="2404.826">3911 901,'2'0,"0"0,0-1,0 1,0 0,-1-1,1 1,0-1,0 0,0 0,0 0,-1 1,1-2,0 1,-1 0,1 0,-1 0,1-1,-1 1,0-1,0 1,1-1,-1 0,0 1,0-1,-1 0,1 0,0 1,0-1,-1-1,77-203,-37 80,-40 127,1-1,-1 1,0 0,1-1,-1 1,0 0,1-1,-1 1,1-1,-1 1,1-1,-1 1,1-1,-1 1,1-1,0 1,-1-1,1 0,0 1,-1-1,1 0,0 0,-1 1,1-1,0 0,-1 0,1 0,0 0,0 0,-1 0,1 0,0 0,0 0,-1-1,1 1,0 0,-1 0,1-1,0 1,-1 0,1-1,0 1,-1 0,1-1,-1 1,1-1,-1 1,1-1,-1 1,1-1,-1 0,0 1,1-1,-1 0,0 1,1-1,-1 0,0 1,0-1,1 0,16 172,-17-166,1 1,-1 0,2 0,-1 0,1-1,-1 1,2-1,-1 1,0-1,1 0,0 0,1 0,-1 0,1 0,0-1,0 0,0 0,0 0,1 0,0-1,-1 1,1-1,1 0,-1-1,0 1,1-1,-1 0,1 0,0-1,-1 0,1 0,0 0,0-1,0 0,0 0,0 0,2-1,1-3,0 0,0 0,-1-1,1 0,-1-1,-1 1,1-2,-1 1,0-1,0 0,-1 0,0-1,0 0,-1 0,0 0,0-1,-1 0,0 0,-1 0,0 0,0-1,-1 1,0-1,0 1,-2-1,1-9,1-6</inkml:trace>
  <inkml:trace contextRef="#ctx0" brushRef="#br0" timeOffset="60720.244">4814 704,'1'1,"1"1,-1 0,1 0,-1 0,1-1,0 1,-1 0,1-1,0 0,0 1,0-1,0 0,0 0,0 0,1 0,-1-1,0 1,0-1,1 1,-1-1,0 0,1 1,-1-1,0-1,2 1,-1 0,5 2,-1-1,1 0,0 0,-1-1,1 0,0 0,0-1,-1 0,1-1,-1 0,1 0,-1 0,0-1,0 0,0 0,0-1,0 0,-1 0,1-1,2-2,-8 2,-1 1,0-1,0 1,-1-1,1 1,-1-1,0 1,0-1,0 1,-1 0,0 0,0-1,0 1,0 0,0 1,-1-1,0 0,1 1,-2-1,1 1,0 0,0 0,-1 0,0 1,0-1,1 1,-1 0,-1 0,-2-4,1 2,-1-1,0 1,0 0,-1 0,1 1,-1 0,1 0,-1 1,0 0,0 0,0 1,-1 0,1 0,0 1,0 0,0 1,-1 0,1 0,0 1,0 0,0 0,1 0,-1 1,0 1,1-1,0 1,0 1,0-1,0 1,0 1,3 2,0 1,0-1,0 1,1 0,1 0,0 1,0-1,0 0,1 1,1-1,0 1,0-1,1 1,0-1,0 2,1 17,-3-20,1 0,0 0,1 0,0 0,0-1,0 1,1 0,1 0,-1-1,1 1,0-1,1 0,0 0,0 0,0 0,1-1,0 0,0 0,1 0,0 0,0-1,0 0,0 0,1-1,0 0,0 0,0 0,0-1,1 0,-1-1,1 1,5 0,181-2,-120-17,-62 10</inkml:trace>
</inkml:ink>
</file>

<file path=ppt/ink/ink6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9:46.64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1 100,'0'396,"11"-334,3-92,6-203,-15 214,1 1,0-1,1 1,1 1,1 0,1 0,5-7,-2 4,70-82,-79 99,-1 1,0 0,1-1,0 1,-1 0,1 1,0-1,0 1,0-1,0 1,0 0,1 1,-1-1,0 1,0 0,0 0,1 0,-1 0,0 1,0 0,0 0,0 0,0 0,0 1,0-1,0 1,0 0,-1 0,1 1,67 76,-57-55</inkml:trace>
</inkml:ink>
</file>

<file path=ppt/ink/ink6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9:47.22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1 234,'19'-9,"1"2,1 0,-1 2,1 0,0 1,0 1,0 1,0 1,0 1,0 1,1 1,-1 0,0 2,-1 0,14 5,90 23,-123-32,-1 1,1-1,-1 1,1-1,0 0,-1 0,1 1,0-1,-1 0,1 0,0 0,0 0,-1 0,1 0,0 0,-1 0,1 0,0 0,-1 0,1 0,0 0,0 0,-1-1,1 1,-1 0,1-1,0 1,-1 0,1-1,-1 1,1-1,-1 1,1-1,-1 1,1-1,-1 1,1-1,-1 0,0 1,1-1,-1 1,0-1,1 0,-1 1,0-1,0 0,0 0,0 1,0-1,0 0,0 1,0-1,0 0,0 1,0-1,0 0,0 0,-1 1,1-1,0 0,0 1,-1-1,1 1,-1-1,-24-47,22 44,-99-148,90 133</inkml:trace>
</inkml:ink>
</file>

<file path=ppt/ink/ink6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9:48.39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370 421,'-20'2,"0"0,1 2,0 0,-1 1,2 1,-1 1,-9 5,-65 20,87-31,-41 14,47-15,-1 0,1 1,-1-1,0 0,1 0,-1 1,1-1,-1 0,1 1,-1-1,1 1,-1-1,1 0,-1 1,1-1,-1 1,1-1,0 1,-1 0,1-1,0 1,0-1,-1 1,1 0,0-1,0 1,0 0,0-1,0 1,0-1,0 1,0 0,0-1,0 1,0 0,0-1,0 1,1 0,-1-1,0 1,0-1,1 1,-1-1,0 1,1 0,-1-1,1 1,-1-1,1 0,-1 1,0-1,1 1,0-1,-1 0,1 1,-1-1,1 0,-1 1,1-1,0 0,-1 0,1 0,140 46,-138-46,0 0,0 0,0 1,0-1,0 1,0-1,0 1,-1 0,1 0,0 0,-1 0,1 1,-1-1,1 1,-1 0,0-1,1 1,-1 0,0 0,0 1,0-1,-1 0,1 1,0-1,-1 1,0-1,0 1,1 0,-1-1,-1 1,1 0,0 0,-1 0,0 0,1-1,-1 1,0 0,0 0,-1 0,1 0,-1 0,1 0,-2 2,-7 10,-1-1,0 0,-1 0,0-1,-1 0,-1-1,-7 5,-14 15,23-21,0-2,0 1,0 0,1 0,0 1,1 1,0 0,1 0,0 0,1 1,0 0,1 1,1 0,0 0,1 0,1 0,-1 4,4-14,0-1,0 0,1 1,-1-1,1 1,0-1,0 0,0 1,0-1,1 0,-1 0,1 0,0 0,0 0,0-1,0 1,0 0,1-1,-1 1,1-1,0 0,0 0,0 0,0-1,0 1,0 0,0-1,0 0,0 0,1 0,-1 0,0-1,1 1,2-1,3 2,1-2,-1 1,1-1,0-1,-1 1,1-2,-1 1,1-1,-1-1,0 0,0 0,1-1,18-12,-3-1</inkml:trace>
  <inkml:trace contextRef="#ctx0" brushRef="#br0" timeOffset="450.256">256 25,'-19'57,"1"1,3 1,3 0,2 1,3 5,30 197,-21 334,-3-580,0 0,-1 0,-1 0,-1 0,0 0,-1-1,0 0,-1 0,-2 1,1-4,1-6</inkml:trace>
  <inkml:trace contextRef="#ctx0" brushRef="#br0" timeOffset="2385.066">652 1098,'3'2,"0"0,0 0,0 0,0 0,0-1,0 1,0-1,0 0,1 0,-1 0,0-1,1 1,-1-1,1 0,-1 0,1 0,-1 0,0 0,1-1,-1 1,1-1,-1 0,0 0,0-1,1 1,-1-1,0 0,81-52,67-94,-138 135,-1-1,0-1,-2 0,1 0,-2-1,0 0,2-7,-10 22,-1 1,1-1,0 0,0 0,0-1,-1 1,1 0,-1 0,1 0,-1 0,1-1,-1 1,0 0,1 0,-1-1,0 1,0 0,0 0,0-1,0 1,0 0,0 0,-1-1,1 1,0 0,-1 0,1-1,-1 1,1 0,-1 0,0 0,1 0,-1 0,0 0,0 0,0 0,0 0,1 0,-1 0,-1 1,1-1,0 0,0 1,0-1,0 0,0 1,-1 0,1-1,0 1,0 0,-1 0,1-1,0 1,-1 0,-6 5,0-1,1 1,0 0,0 1,0 0,1 0,0 0,0 1,0 0,1 0,0 0,1 1,-1 0,1 0,1 0,0 0,0 0,0 1,0 6,1-5,1 1,1 0,0-1,0 1,1 0,0-1,1 1,0-1,0 0,1 1,1-1,0 0,0 0,1-1,0 0,1 0,0 0,0 0,1-1,0 0,0 0,1-1,0 0,2 1,-1-3,0-1,0-1,1 0,-1 0,0-1,1 0,0 0,0-1,-1 0,1-1,0 0,0-1,0 0,-1 0,1-1,-1-1,1 1,-1-1,0-1,0 0,0 0,0-1,-1 0,0 0,0-1,0 0,-1-1,0 0,0 0,2-2,10-14,0-2,-1 1,-1-2,-2-1,11-25,-23 47,0-1,-1 0,1 0,-1 0,-1 0,0 0,1-1,-2 1,1 0,-1-1,0 1,0 0,-1-1,0 1,0 0,0 0,-1-1,0 1,0 0,0 1,-1-1,0 0,-1-1,2 6,1 0,0 0,-1 0,1 0,-1 1,1-1,-1 0,0 1,1-1,-1 1,1 0,-1 0,0-1,1 1,-1 0,0 0,1 1,-1-1,0 0,1 0,-1 1,0-1,1 1,-1 0,1-1,-1 1,1 0,0 0,-1 0,1 0,0 0,-1 0,1 0,0 0,0 1,-1 0,-35 51,32-44,1-1,0 1,1 0,-1 0,2 0,-1 1,1-1,1 1,0-1,0 1,1 0,0-1,0 1,1-1,1 1,0-1,0 1,1-1,0 0,0 0,1 0,0 0,1-1,0 0,0 1,0-2,1 1,1-1,-1 0,1 0,0-1,6 4,-4-4,1 0,0 0,0-1,0-1,0 0,1 0,-1-1,1-1,0 1,0-2,0 0,0 0,1-1,-1 0,0-1,0 0,0 0,0-2,0 1,-1-1,1-1,6-3,6-6,0-2,-1 0,-1-1,0-1,-1-1,-1-1,-1-1,13-18,-1-4,-1-2,-3 0,21-47,-43 83,0 1,0 0,-1-1,1 1,-1-1,-1 0,1 0,-2 0,1 0,-1-1,0 1,-1 0,0-4,0 11,0 1,0-1,0 0,0 1,0-1,0 0,0 1,0-1,0 0,-1 1,1-1,0 0,-1 1,1-1,0 1,-1-1,1 0,-1 1,1-1,-1 1,1 0,-1-1,1 1,-1-1,0 1,1 0,-1-1,1 1,-1 0,0 0,1-1,-1 1,0 0,1 0,-1 0,0 0,1 0,-1 0,0 0,0 0,1 0,-1 0,0 0,1 1,-1-1,1 0,-1 0,0 1,1-1,-1 0,1 1,-1-1,0 1,1-1,-1 1,1-1,-1 1,1-1,-1 1,-30 31,21-17,1 1,0 0,1 1,0 0,2 0,0 1,1 0,1 0,0 1,3-12,-1 0,1 0,1 0,0 0,0 0,0 0,1 0,0 0,0 0,1 0,-1-1,2 1,-1 0,1-1,0 0,0 1,1-1,-1 0,1-1,1 1,-1-1,1 0,0 0,0 0,1-1,-1 1,1-1,0-1,0 1,0-1,1 0,-1-1,1 1,0-1,-1 0,7 0,-3 1,1-1,-1-1,1 1,-1-2,1 1,0-2,-1 1,1-1,-1-1,1 0,-1 0,1-1,-1-1,0 0,-1 0,3-1,1-7</inkml:trace>
  <inkml:trace contextRef="#ctx0" brushRef="#br0" timeOffset="2855.151">990 251,'633'-30,"-481"30,-151 0,-1-1,1 1,-1-1,1 1,-1-1,0 0,1 1,-1-1,0 0,0 1,0-1,1 0,-1 1,0-1,0 0,0 1,0-1,0 0,0 0,0 1,-1-1,1 0,0 1,0-1,0 0,-1 1,1-1,0 1,-1-1,1 0,0 1,-1-1,1 1,-1-1,1 1,-1-1,1 1,-1-1,1 1,-1 0,0-1,1 1,-1 0,0-1,1 1,-1 0,0 0,1 0,-1-1,0 1,1 0,-1 0,0 0,0 0,1 0,-1 1,0-1,1 0,-1 0,0 0,1 0,-1 1,0-1,0 0,-21-10,12 7,0 0,0 0,0-1,0-1,1 0,-1 0,1 0,1-1,-1-1,1 0,0 0,0 0,1-1,0 0,1-1,-1 1,2-1,-1 0,1-1,1 1,0-1,-3-8,4-3</inkml:trace>
</inkml:ink>
</file>

<file path=ppt/ink/ink6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0:01.97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 0,'-4'5,"2"1,2-5,2 3,-1 4,-4 2,2-1,7-2,2-8,-5-3,-3 0</inkml:trace>
</inkml:ink>
</file>

<file path=ppt/ink/ink6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0:24.0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238 593,'-21'1,"0"2,0 1,0 1,1 0,-1 2,2 0,-1 1,-5 4,23-12,0 1,0-1,0 0,-1 1,1 0,0-1,0 1,0 0,0 0,0 0,0 0,0 0,1 1,-1-1,0 1,1-1,-1 1,1 0,-1-1,1 1,0 0,-1 0,1 0,0 0,1 0,-1 0,0 0,0 0,1 0,-1 1,1-1,0 0,0 0,0 0,0 1,0-1,0 0,0 0,1 1,-1-1,1 0,0 0,0 0,0 0,0 0,0 1,6 5,1-2,-1 1,1-1,0 0,0-1,1 0,0 0,0-1,0 0,0 0,9 1,19 10,-31-14,0 1,-1 0,1 0,-1 0,1 1,-1-1,0 1,0 1,0-1,-1 1,1-1,-1 1,0 1,0-1,0 1,0-1,-1 1,0 0,0 0,0 1,-1-1,1 1,-2-1,1 1,0-1,-1 1,0 0,0 0,-1 0,0 0,0 0,0 0,0 0,-1-1,0 1,-1 0,1 0,-1-1,0 1,-2 1,0-1,-1 1,0-1,0 0,0 0,0-1,-1 0,0 0,0 0,-1 0,1-1,-1 0,0-1,0 0,0 0,0 0,-1-1,1 0,-1 0,0-1,1 0,-1 0,0-1,0 0,0 0,1-1,-1 0,0 0,1-1,-1 0,-11-5</inkml:trace>
  <inkml:trace contextRef="#ctx0" brushRef="#br0" timeOffset="317.284">661 734,'-17'30,"1"-4,1-1,1 2,2 0,1 0,0 1,-4 26,14-51,0-1,1 1,-1 0,1-1,0 1,0 0,0-1,0 1,1 0,-1-1,1 1,0-1,-1 1,1-1,0 1,0-1,1 1,-1-1,0 0,1 0,-1 0,1 1,0-1,0-1,0 1,0 0,0 0,0-1,0 1,1-1,-1 0,0 0,1 0,-1 0,1 0,0 0,-1-1,1 1,-1-1,1 0,0 0,-1 0,1 0,0 0,-1 0,1-1,0 1,-1-1,10 0,-1-1,1-1,-1 1,0-2,0 0,0 0,0-1,-1 0,0-1,0 0,0 0,-1-1,0-1,0 0,-1 0,0 0,0-1,-1 0,0-1,-1 1,0-1,0-1,-1 1,-1-1,0 0,0 1,0 6,-1-2,0 1,0 0,0 0,-1-1,0 0,0 1,0-1,-1 0,1 0,-2 0,1 0,-1 0,0 0,0 0,0 0,-1 0,0 0,0 0,0 1,-1-1,0 0,0 1,-1-1,1 1,-1-1,-1 1,1 0,0 1,-2-2,-35-6,24 14</inkml:trace>
  <inkml:trace contextRef="#ctx0" brushRef="#br0" timeOffset="800.977">944 1073,'121'-276,"-117"267,0 1,0 0,1 0,1 0,-1 0,1 1,1 0,-1 1,1-1,0 1,1 0,-1 1,1 0,0 0,1 1,-1 0,1 0,0 1,3-1,-8 5,0 1,-1-1,1 1,-1 0,0 0,0 1,0-1,0 0,0 1,0 0,0 0,-1 0,0 0,1 0,-1 0,0 0,-1 1,1-1,0 1,-1 0,0-1,0 1,0 0,-1 0,1 0,-1-1,0 1,0 0,0 0,0 0,-1 0,1 0,-1-1,0 1,-1 2,2 18,0-22,0 0,-1-1,1 1,0 0,0-1,0 1,0 0,0 0,1-1,-1 1,1-1,-1 1,1 0,-1-1,1 1,0-1,0 1,-1-1,1 1,0-1,0 0,1 0,-1 1,0-1,0 0,1 0,-1 0,0 0,1 0,-1-1,1 1,0 0,-1-1,1 1,-1-1,1 1,0-1,-1 0,1 0,0 1,-1-1,1 0,0-1,-1 1,1 0,0 0,-1-1,1 1,0-1,96-74,-39 23,-59 51,1 1,0-1,-1 0,1 1,0-1,-1 0,1 1,0-1,0 1,0-1,0 1,0-1,-1 1,1 0,0-1,0 1,0 0,0 0,0 0,0 0,0 0,0 0,0 0,0 0,0 0,0 0,0 0,0 1,0-1,0 0,0 1,0-1,-1 1,1-1,0 1,0-1,0 1,-1 0,1-1,0 1,-1 0,1-1,0 1,-1 0,1 0,-1 0,1 0,-1 0,0-1,1 1,-1 0,0 0,0 0,1 1,3 58,-4-53,-3 83,2-65</inkml:trace>
  <inkml:trace contextRef="#ctx0" brushRef="#br0" timeOffset="1146.085">1706 932,'33'-19,"0"-2,-1-1,-1-1,-2-1,0-2,-1-1,12-18,-36 41,-1-1,0 0,0 0,-1-1,1 1,-1 0,0-1,-1 1,1-1,-1 0,0 1,-1-1,1-4,-1 8,0 1,0-1,0 0,-1 0,1 0,-1 1,1-1,-1 0,1 1,-1-1,0 0,0 1,0-1,0 1,0-1,0 1,0-1,-1 1,1 0,0 0,-1 0,1-1,-1 2,1-1,-1 0,1 0,-1 0,0 1,0-1,1 1,-1-1,0 1,0 0,1-1,-1 1,0 0,0 0,0 0,0 1,1-1,-1 0,0 1,0-1,1 1,-13 3,1 1,0 1,0 0,0 0,1 1,0 1,0 0,1 1,0 0,1 1,0 0,0 0,-7 11,9-13,-1 1,2 0,-1 1,1-1,1 1,-1 0,2 1,-1 0,2 0,-1 0,2 0,-1 1,2-1,-1 1,1 0,1 0,1 0,-1 0,2 0,-1 0,2-1,0 1,0 0,3 7,2-12,-1-1,2 0,-1-1,0 0,1 0,0 0,0-1,1 0,-1-1,1 0,-1 0,1-1,0 0,0 0,0-1,0 0,1-1,1 0,75-7,-61 1</inkml:trace>
  <inkml:trace contextRef="#ctx0" brushRef="#br0" timeOffset="1932.312">2354 649,'-2'11,"-1"-1,2 1,0 0,0 0,1 0,0 0,1 0,0 0,1 0,0-1,0 1,1 0,1-1,0 0,0 0,1 0,6 9,-9-17,0 0,0-1,1 1,-1 0,1-1,-1 1,1-1,-1 0,1 0,0 0,0 0,-1 0,1-1,0 1,0-1,0 0,0 0,0 0,0 0,-1 0,1-1,0 1,0-1,0 0,-1 0,1 0,0 0,-1 0,1-1,-1 1,1-1,-1 0,1 0,75-69,-71 63,-6 7,-1 0,1 0,-1 0,1 0,-1 0,1 0,0 0,0 0,0 0,-1 0,1 0,0 0,0 0,0 1,0-1,0 0,1 1,-1-1,0 1,0-1,0 1,0 0,1 0,-1-1,0 1,0 0,1 0,-1 0,0 0,0 0,0 0,1 1,-1-1,0 0,0 1,0-1,1 0,-1 1,0 0,0-1,0 1,0 0,0-1,0 1,0 0,0 0,0 0,-1 0,1 0,0 0,24 52,-24-48,-1 0,2 0,-1 0,1 0,-1 0,1-1,1 1,-1 0,1-1,0 0,-1 0,2 0,-1 0,1 0,-1 0,1-1,0 0,0 0,0 0,1 0,-1 0,1-1,-1 0,1 0,0 0,0-1,0 0,0 0,0 0,0 0,2-1,2-1,1-2,-1 1,0-1,-1-1,1 1,-1-2,1 1,-1-1,0 0,-1-1,1 0,-1 0,0 0,-1-1,0 0,0-1,0 1,-1-1,0 0,-1 0,1-1,0-2,30-105,-33 94</inkml:trace>
  <inkml:trace contextRef="#ctx0" brushRef="#br0" timeOffset="2462.205">3144 1,'-21'129,"16"-70,2 1,3-1,3 1,6 34,27 180,-7-143,-27-130,0 0,0 0,0 0,0-1,0 1,0-1,0 1,0-1,0 0,1 0,-1 0,0 0,0 0,0 0,0-1,0 1,0-1,0 1,0-1,0 0,0 0,0 0,0 0,-1 0,1 0,0-1,-1 1,1-1,-1 1,1-1,-1 1,1-1,-1 0,0 1,0-1,0 0,0-1,6-4,136-123,-142 128,1 0,0 0,0 0,0 1,0-1,1 0,-1 1,0 0,1-1,-1 1,1 0,-1 0,1 0,0 1,-1-1,1 1,0-1,-1 1,1 0,0 0,-1 0,1 0,0 1,-1-1,1 1,0 0,-1-1,1 1,-1 0,1 1,-1-1,1 0,-1 1,0-1,0 1,0 0,0-1,0 1,0 0,0 1,26 77,-27-72,1 0,0 0,0-1,1 1,-1 0,2-1,-1 0,1 1,0-2,1 1,0 0,3 3,8 2</inkml:trace>
  <inkml:trace contextRef="#ctx0" brushRef="#br0" timeOffset="3129.934">3794 791,'26'-6,"0"-1,-1-1,0-1,0-1,-1-1,0-2,-1 0,-1-1,0-1,-1-2,0 0,-19 15,0 0,0 0,0-1,0 1,0 0,-1-1,1 1,-1-1,1 1,-1-1,0 0,0 1,0-1,-1 0,1 0,-1 0,1 0,-1 1,0-1,0 0,0 0,-1 0,1 0,-1 0,1 0,-1 1,0-1,0 0,0 1,-1-1,1 0,-1 1,1 0,-1-1,0 1,0 0,0 0,0 0,0 0,0 0,-1 0,1 1,0-1,-1 1,0-1,1 1,-1 0,-2 0,-1-1,1 1,-1 0,0 0,1 1,-1-1,0 1,0 1,0-1,1 1,-1 0,0 0,1 1,-1 0,1 0,-1 0,1 0,0 1,0 0,0 0,0 0,1 1,-1 0,-85 98,80-87,1 1,0 0,1 1,1 0,0 0,1 1,2 0,-1 0,2 0,0 0,1 6,2-20,0 1,1 0,0 0,-1-1,2 1,-1 0,0-1,1 1,0-1,0 1,0-1,1 0,-1 0,1 0,0 0,0-1,1 1,-1-1,1 0,-1 0,1 0,0 0,0-1,0 1,1-1,-1 0,0 0,1-1,0 1,-1-1,1 0,1 0,5 1,0-1,0 0,0 0,0-1,0-1,0 0,0 0,0-1,0-1,0 1,-1-2,1 0,7-4,189-138,-192 135,0 0,-1-1,0 0,0-1,-2-1,1 0,-2-1,0 0,-1 0,0-2,-1 1,-1-1,-1 0,0 0,-1-1,-1 0,2-16,-6 32,-1-1,0 0,0 1,0-1,0 0,0 1,0-1,-1 0,1 1,-1-1,1 1,-1-1,0 1,0-1,-1 1,1-1,0 1,-1 0,1 0,-1 0,0 0,0 0,0 0,0 0,0 0,0 1,0-1,-1 1,1 0,0-1,-1 1,1 0,-1 0,1 1,-1-1,0 1,1-1,-1 1,0 0,1 0,-1 0,0 0,1 0,-1 1,0-1,1 1,-1 0,1-1,-1 1,1 0,-1 1,1-1,-1 1,-4 1,0 1,1 0,-1 1,1-1,0 1,0 1,1-1,-1 1,1 0,0 0,1 0,0 1,0 0,0 0,1 0,0 0,0 0,1 1,0-1,0 1,0 0,1 6,3-10,1 1,0 0,0-1,1 0,-1 0,1 0,0 0,0 0,0-1,1 0,-1 0,1 0,0 0,0-1,0 0,0 0,0 0,0-1,0 1,1-1,-1 0,0-1,1 0,-1 1,1-2,-1 1,1 0,4-2,40 6,-45-3,0 1,-1-1,1 1,0 0,0 0,-1 0,1 1,-1-1,0 1,0 0,0 1,0-1,0 1,-1-1,1 1,-1 0,0 0,-1 1,1-1,-1 1,1-1,-1 1,-1 0,1 0,-1 0,1 0,-1 0,-1 0,1 0,-1 0,0 0,0 0,-1 3,6 44,1-33</inkml:trace>
  <inkml:trace contextRef="#ctx0" brushRef="#br0" timeOffset="3500.865">4669 819,'10'8,"1"0,1-1,0 0,0-1,0-1,0 1,1-2,0 0,0 0,0-1,0-1,1 0,-1-1,0 0,1-1,-1-1,1 0,-1-1,0 0,1-1,-1-1,-1 0,1 0,0-2,-1 1,2-2,134-152,-140 149,0 0,-1 0,0-1,-1 0,0 0,0-1,-1 0,-1 1,0-2,-1 1,0 0,-1-1,0 1,-1-9,-1 19,1 0,-1 0,0 0,0 0,-1-1,1 1,0 0,-1 0,0 0,1 0,-1 0,0 0,0 0,0 0,0 0,0 1,0-1,-1 0,1 0,-1 1,1-1,-1 1,0 0,1-1,-1 1,0 0,0 0,0 0,0 0,0 0,0 1,0-1,0 1,0-1,0 1,0-1,0 1,-1 0,-1 0,-81 29,64-11,0 2,2 0,0 1,1 1,1 0,1 2,1 0,2 0,0 1,1 1,2 0,-4 16,5-18,1 0,1 1,2 0,0 0,2 1,0 2,3-20,0 0,0 0,1 0,0 0,1 0,-1 0,2-1,-1 1,1-1,0 1,0-1,1 0,0 0,1 0,-1-1,1 1,0-1,1-1,0 1,-1-1,6 3,7 3,0-2,1-1,0 0,1-1,0-1,0-1,0-1,1-1,-1-1,1 0,0-2,-1 0,1-1,12-3,-8 3,4 0</inkml:trace>
</inkml:ink>
</file>

<file path=ppt/ink/ink6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0:21.41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376 500,'-39'16,"-22"9,0 3,2 3,-13 11,69-41,0 0,1 0,-1 0,0 1,1-1,0 1,-1-1,1 1,0 0,0 0,0 0,0 0,0 0,0 1,0-1,1 0,-1 1,1-1,0 1,0 0,0-1,0 1,0 0,0 0,1 0,0 0,-1-1,1 1,0 0,0 0,1 0,-1 0,1 0,-1-1,1 1,0 0,0 0,0-1,0 1,0 0,1-1,-1 1,1-1,0 0,0 0,0 1,0-1,0-1,0 1,1 0,71 37,-61-34,0 0,0 1,-1 1,0 0,0 1,-1 0,0 1,-1 0,1 0,5 9,-14-16,-1 0,0 0,0 1,0-1,0 0,0 1,0-1,0 1,-1-1,1 1,-1-1,0 1,0 0,0-1,0 1,0-1,0 1,-1-1,1 1,-1-1,0 1,0-1,0 0,0 1,0-1,0 0,-1 0,1 0,-1 0,0 0,1 0,-1 0,0 0,0 0,-75 53,76-54,-166 77,151-70</inkml:trace>
  <inkml:trace contextRef="#ctx0" brushRef="#br0" timeOffset="292.878">856 189,'-64'287,"21"-120,37-141,-3 6,2 1,1 0,2 0,1 0,2 1,2 24,10-14,-5-26</inkml:trace>
  <inkml:trace contextRef="#ctx0" brushRef="#br0" timeOffset="539.988">432 641,'39'-5,"40"-1,18-5,2-1,-8 3,-13 2,-20 2</inkml:trace>
  <inkml:trace contextRef="#ctx0" brushRef="#br0" timeOffset="1527.279">1392 528,'-54'53,"2"2,2 3,-37 57,54-41,32-73,1 1,-1-1,1 0,-1 1,1-1,0 0,0 1,0-1,0 1,0-1,0 1,0-1,0 0,1 1,-1-1,0 0,1 1,-1-1,1 0,0 1,-1-1,1 0,0 0,0 0,0 1,0-1,0 0,0 0,0 0,0-1,0 1,0 0,0 0,1-1,-1 1,0 0,1-1,-1 1,0-1,1 0,-1 0,0 1,1-1,-1 0,1 0,-1 0,1 0,-1 0,0-1,1 1,-1 0,1-1,22-5,0 0,0-2,0-1,-1-1,-1-1,0 0,0-2,-1-1,-1 0,0-2,2-4,-16 16,135-140,-108 119,-32 53,-7 76,6-101,1 0,0 0,-1 0,1 0,1 0,-1 0,0 0,1 0,0-1,-1 1,1 0,0-1,1 1,-1-1,0 0,1 0,-1 0,1 0,-1 0,1-1,0 1,0-1,0 1,0-1,0 0,0 0,0-1,0 1,0-1,0 1,2-1,10-1,0-1,0-1,0 0,0-1,-1 0,1-1,-1-1,0 0,-1-1,0 0,0-1,0-1,10-9,114-109,-128 118,0-1,-1 0,0-1,0 1,-1-2,-1 1,0-1,-1 0,0 0,0-1,-1-1,-4 13,1-1,-1 1,0-1,1 1,-1 0,0-1,0 1,0-1,-1 1,1-1,0 1,0-1,-1 1,1-1,-1 1,1 0,-1-1,0 1,1 0,-1 0,0-1,0 1,0 0,0 0,0 0,0 0,0 0,0 0,0 0,-1 0,1 1,0-1,-1 0,1 1,0-1,-1 1,1 0,-1-1,1 1,-1 0,1 0,-1 0,1 0,-2 0,-61 24,19 36,44-59,1 0,-1 1,1-1,-1 1,1 0,0-1,0 1,0-1,0 1,0-1,0 1,0-1,0 1,0 0,1-1,-1 1,1-1,-1 1,1-1,0 0,-1 1,1-1,0 0,0 1,0-1,0 0,0 0,0 0,1 0,-1 0,0 0,0 0,1 0,-1 0,0-1,1 1,-1 0,1-1,-1 1,1-1,-1 0,1 0,0 1,0-1,108 2,-97-4,0 1,0 0,0 1,0 1,0 0,0 0,-1 1,1 1,9 3,-18-2,0 0,0 1,0-1,-1 1,1-1,-1 1,0 0,-1 1,1-1,-1 0,0 1,0-1,-1 1,1 0,-1-1,-1 1,1 0,-1 0,0 0,0 0,-1-1,0 1,0 0,0 0,0-1,-1 1,0-1,0 1,-1-1,0 1,-1 13,2-14,-8 81,10-84,0 0,0 0,1 0,-1 0,0 0,1 0,-1 0,1-1,-1 1,1 0,0 0,0 0,0-1,0 1,0 0,1-1,-1 1,0-1,1 1,-1-1,1 0,-1 1,1-1,0 0,-1 0,1 0,0 0,0-1,0 1,0 0,-1-1,1 0,0 1,0-1,0 0,0 0,0 0,0 0,2 0,14-4,-1 0,1-1,0 0,-1-2,0 0,-1-1,0-1,0 0,0-1,-2-1,1 0,-1-1,7-9,7-10,-2-2,-1 0,-1-2,-3-1,0-1,-3 0,-1-2,1-7,15-29,-26 61,9-16,-2-1,0 0,-2-1,-2 0,-1-1,-1 0,-2 0,-2-1,0-12,-4 47,0-1,-1 0,1 1,-1-1,1 0,-1 0,1 0,-1 1,1-1,-1 0,1 0,-1 0,1 0,-1 0,0 0,1 0,-1 0,1 0,-1 0,1 0,-1 0,1 0,-1-1,1 1,-1 0,1 0,-1-1,1 1,-1 0,1 0,0-1,-1 1,1-1,-1 1,1 0,0-1,-1 1,1-1,0 1,0-1,-1 1,1-1,0 1,0-1,0 1,0-1,-1 1,1-1,0 1,0-1,0 1,0-1,0 1,0-1,0 1,1-1,-1 1,0-1,0 1,0-1,0 1,1-1,-1 1,0-1,1 1,-1-1,0 1,-21 37,-13 147,26-137,2 1,2 0,2 0,2 0,2 0,3 0,1 0,13 42,-15-75,0 0,1 0,1-1,1 0,0 0,1-1,0 0,1 0,0-1,3 2,2-2</inkml:trace>
  <inkml:trace contextRef="#ctx0" brushRef="#br0" timeOffset="1776.448">2549 274,'39'-10,"21"2,6 3,-3 6,-8 3,-9 6,-6 1,-11-1</inkml:trace>
</inkml:ink>
</file>

<file path=ppt/ink/ink6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0:15.89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199 640,'0'-1,"-1"0,0-1,1 2,-1-1,0 0,1 0,-1 0,0 0,0 0,0 1,0-1,0 0,0 1,0-1,0 1,0-1,0 1,0-1,0 1,-1 0,1 0,0-1,0 1,0 0,0 0,-1 0,1 0,0 0,0 1,0-1,0 0,-1 1,1-1,0 0,0 1,0-1,0 1,0 0,0-1,0 1,0 0,0-1,1 1,-1 0,0 0,0 0,1 0,-1 0,0 0,1 0,-1 0,1 0,-1 0,1 0,0 0,-1 1,1-1,0 0,0 0,0 0,0 0,0 1,0-1,0 1,-4 31,0 0,3 0,0 0,2 0,2 0,1 0,4 15,9 110,-17-55,-17-143,15 11,1 0,2 0,1 0,1 0,2 1,1-1,1 1,1 0,1 1,2 0,1 0,10-17,-21 43,10-25,1 0,1 1,1 0,1 1,1 0,13-13,-26 35,-1 0,1-1,0 2,0-1,0 0,-1 0,2 1,-1 0,0-1,0 1,0 0,1 1,-1-1,0 0,1 1,-1 0,0 0,1 0,-1 0,0 1,1-1,-1 1,0 0,1 0,-1 0,0 0,0 0,0 1,0 0,0-1,0 1,0 1,88 73,-87-72,6 5,-2-3</inkml:trace>
  <inkml:trace contextRef="#ctx0" brushRef="#br0" timeOffset="517.339">1 273,'129'-17,"198"-25,-238 54,-202-88,-2-60,100 123</inkml:trace>
  <inkml:trace contextRef="#ctx0" brushRef="#br0" timeOffset="2549.678">1300 1260,'5'-33,"1"1,1-1,2 1,2 1,1-1,1 2,1 0,2 0,1 2,1 0,1 1,2 1,1 0,10-7,-31 31,-1 0,1 0,0 0,0 0,0 0,0 1,0-1,0 0,1 1,-1-1,1 1,-1-1,1 1,-1 0,1 0,0-1,0 1,-1 0,1 1,0-1,0 0,0 0,0 1,0-1,0 1,0 0,0 0,0-1,0 1,0 1,0-1,0 0,1 0,-1 1,0-1,-1 1,1 0,0-1,0 1,0 0,0 0,0 0,-1 1,1-1,-1 0,1 1,2 9,-1 0,0 0,-1 0,0 1,0-1,-2 1,1 0,-1-1,-1 1,-1 5,1 12,-3 172,-7-140,12-61,1 0,-1 0,0 0,0 0,1-1,-1 1,0 0,0-1,1 1,-1-1,0 1,0-1,0 0,0 0,0 1,0-1,0 0,0 0,0 0,0 0,-1 0,1 0,0 0,-1 0,1 0,0-1,-1 1,1 0,-1 0,0-1,0 1,1 0,-1-1,2 0,49-72,4 3,3 2,3 2,32-23,-87 83,0 1,1-1,0 1,0 0,0 0,1 1,0 0,0 0,0 1,1 0,-1 0,1 1,3-1,-9 5,0 1,-1-1,1 1,-1 0,1-1,-1 1,0 0,0 0,0 1,0-1,0 0,0 1,-1-1,1 1,-1 0,0-1,0 1,0 0,0 0,0 0,0-1,-1 1,1 0,-1 0,0 0,0 0,0 0,0 0,-1 0,1 0,-1 0,0 0,0 1,1 2,-18 124,2 31,32-121,-4-28</inkml:trace>
  <inkml:trace contextRef="#ctx0" brushRef="#br0" timeOffset="2916.187">2428 753,'-11'29,"1"0,2 1,0 0,2 1,1 0,2 0,1 0,2 30,0-57,0-1,0 1,0 0,0 0,1-1,0 1,-1-1,2 1,-1-1,0 1,0-1,1 1,0-1,0 0,0 0,0 0,0 0,1 0,-1 0,1-1,0 1,-1-1,1 0,1 0,-1 0,0 0,0 0,1-1,-1 0,1 1,-1-1,1 0,-1-1,1 1,0-1,-1 1,1-1,0 0,-1-1,1 1,0 0,1-2,11-3,-1-2,0 0,-1 0,1-1,-1-1,-1-1,0 0,0-1,-1 0,0 0,-1-2,-1 1,5-7,-8 11,0-1,0 0,0-1,-1 1,-1-1,0 0,0-1,-1 1,0-1,0 0,-2 0,1 0,-1 0,-1 0,0-1,-1 1,0-6,-6-1</inkml:trace>
  <inkml:trace contextRef="#ctx0" brushRef="#br0" timeOffset="3385.96">3190 640,'-192'178,"155"-123,36-53,1-1,0 1,-1-1,1 1,0-1,0 1,0-1,0 1,1-1,-1 1,0-1,1 1,-1-1,1 1,-1-1,1 1,0-1,-1 0,1 1,0-1,0 0,0 0,0 0,0 1,0-1,0 0,1 0,-1-1,0 1,1 0,-1 0,0-1,1 1,-1 0,1-1,-1 0,1 1,-1-1,1 0,1 0,94 18,-87-16,76 28,-84-29,0 0,-1-1,1 1,0 0,-1 1,1-1,-1 0,0 0,1 0,-1 1,0-1,0 1,0-1,0 1,0 0,0-1,0 1,-1 0,1-1,-1 1,1 0,-1 0,0 0,1-1,-1 1,0 0,0 0,0 0,-1 0,1-1,0 1,-1 0,1 0,-1 0,1-1,-1 1,0 0,0-1,0 1,0-1,0 1,0-1,0 1,0-1,-2 1,-13 15,-1-1,-1 0,-1-2,0 0,0-1,-2-1,1-1,-2 0,1-2,-1-1,-2 0,2 0</inkml:trace>
  <inkml:trace contextRef="#ctx0" brushRef="#br0" timeOffset="3681.308">3727 358,'-10'38,"-7"28,-2 6,3-3,4-9,5-10,2-9,3-6,2-5,5-2,2-1,0-1,-2 1,-1-1,-1 2,-7-5,-2-6</inkml:trace>
  <inkml:trace contextRef="#ctx0" brushRef="#br0" timeOffset="3929.383">3500 612,'39'-10,"26"-3,8 1,-4 2,-5 3,-7 8,-9 3,-9 1,-5 5,1 0,-1-1,-1 2,-6 0</inkml:trace>
  <inkml:trace contextRef="#ctx0" brushRef="#br0" timeOffset="4612.709">848 1684,'721'-111,"454"-4,-451 12,-659 92,187-17,-201 28,-51 1</inkml:trace>
</inkml:ink>
</file>

<file path=ppt/ink/ink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7:02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289 141,'-1'-2,"-1"0,1 1,-1-1,1 0,-1 0,0 1,0-1,0 1,0-1,0 1,0 0,0 0,0 0,-1 0,1 0,0 0,0 1,-1-1,1 1,-1 0,1 0,0-1,-1 2,1-1,-3 0,-3 0,-1 1,0 0,1 0,-1 1,1 0,0 1,0 0,0 0,0 0,0 1,0 0,1 1,0 0,0 0,0 0,1 1,0 0,0 0,0 1,1-1,-5 8,1 0,1-1,1 1,0 0,1 1,0 0,1 0,1 0,1 0,0 1,0-1,1 12,1-22,0 1,0 0,1 0,0 0,0 0,0 0,1 0,0 0,0 0,0 0,1 0,0 0,0-1,0 1,1-1,-1 1,2-1,-1 0,0 0,1 0,0-1,0 0,0 1,1-1,0 0,-1-1,1 1,0-1,1 0,-1-1,1 1,-1-1,74 5,-60-13</inkml:trace>
  <inkml:trace contextRef="#ctx0" brushRef="#br0" timeOffset="397.365">656 226,'-11'12,"1"1,0 1,0 0,2 0,0 1,1 0,0 1,1-1,1 1,0 0,1 1,1-1,0 1,1 6,3-19,-1-1,1 1,0 0,0-1,0 1,0-1,1 1,0-1,-1 0,1 0,0 0,0 0,1 0,-1 0,1 0,-1-1,1 1,0-1,0 0,0 0,0 0,1 0,-1 0,0-1,1 1,-1-1,1 0,-1 0,1-1,0 1,-1-1,1 1,0-1,7 1,-1-1,1 0,0 0,-1-1,1-1,-1 1,0-2,0 1,1-2,-2 1,4-2,112-81,-113 79,-1 0,1-1,-2-1,1 0,-1 0,-1-1,0 0,0-1,-1 0,0 0,-1-1,0 0,-1 0,0 0,-1-1,-1 0,0 0,0 0,-2-1,1 1,-2-1,1-6,-3 14,-1-1,1 1,-1-1,0 1,0 0,-1 0,1 0,-2 0,1 0,0 1,-1-1,0 1,-1 0,1 0,-1 1,0-1,0 1,0 0,0 0,-1 1,0 0,0 0,0 0,0 0,0 1,0 0,-1 0,1 1,-1 0,1 0,-1 1,1-1,-1 1,0 1,1-1,-1 1,1 0,-1 1,-5 1,-68 62,61-41</inkml:trace>
  <inkml:trace contextRef="#ctx0" brushRef="#br0" timeOffset="949.409">1164 452,'10'-37,"3"1,1 1,1 0,2 0,1 2,2 0,22-26,-42 59,0 1,0-1,1 1,-1-1,0 0,0 1,1-1,-1 0,0 1,0-1,1 0,-1 1,0-1,1 0,-1 0,1 1,-1-1,0 0,1 0,-1 0,1 0,-1 0,0 1,1-1,-1 0,1 0,-1 0,1 0,-1 0,0 0,1 0,-1 0,1 0,-1-1,1 1,-1 0,0 0,1 0,-1 0,1-1,-1 1,0 0,1 0,-1-1,0 1,1 0,-1-1,0 1,0 0,1-1,-1 1,0-1,-6 41,4-31,-2 5,0-1,1 1,1 0,0 0,1-1,0 1,1 0,0 0,1 0,1 0,1 0,1 6,-3-18,0 0,0 0,0 0,0-1,0 1,0 0,0 0,1-1,-1 1,1-1,-1 1,1-1,0 0,0 1,-1-1,1 0,0 0,0 0,0 0,0-1,0 1,0-1,0 1,1-1,-1 1,0-1,0 0,0 0,0 0,0-1,1 1,-1 0,0-1,0 1,0-1,0 0,0 0,0 1,0-1,0-1,-1 1,1 0,0 0,1-2,75-67,-61 46,0-1,-1-1,-2 0,-1-1,-1 0,8-28,-15 54,-5 11</inkml:trace>
  <inkml:trace contextRef="#ctx0" brushRef="#br0" timeOffset="1434.948">1700 423,'109'-257,"-71"197,-33 90,-7-25,0 1,0 0,1-1,0 1,0 0,0 0,1 0,0 0,0 0,0 0,1 0,0-1,0 1,0 0,1 0,0-1,0 1,0-1,1 1,0-1,0 0,0 0,1 0,-1-1,1 1,1-1,-1 0,0 0,1 0,0-1,0 0,0 0,0 0,5 2,-1-6,0 0,0-1,0 0,0 0,0-1,0 0,0 0,-1-1,0 0,0-1,0 0,0 0,-1-1,1 0,-2 0,1-1,-1 1,0-2,0 1,0 0,-1-1,-1 0,1-1,-1 1,2-7,29-61,-30 69,-3 7</inkml:trace>
  <inkml:trace contextRef="#ctx0" brushRef="#br0" timeOffset="1800.441">2434 226,'27'-19,"-9"8,0-1,-1-1,0-1,-1 0,-1-1,0 0,-1-1,-1-1,5-8,-17 24,0 0,0 0,0 0,-1 0,1-1,0 1,-1 0,1 0,-1 0,1-1,-1 1,0 0,0-1,1 1,-1 0,0-1,0 1,0 0,0-1,0 1,-1 0,1-1,0 1,-1 0,1 0,-1-1,1 1,-1 0,1 0,-1 0,0 0,0 0,0 0,0 0,1 0,-1 0,0 0,0 0,-1 0,1 1,0-2,-56 1,33 9,1 1,1 1,-1 1,2 1,0 1,0 0,1 2,1 0,-14 15,29-27,0 1,1 0,-1 0,1 1,0-1,1 1,-1-1,1 1,0 0,0 0,0 0,0 0,1 0,0 0,0 0,1 1,-1-1,1 0,0 1,1-1,-1 0,1 0,0 1,0-1,1 0,0 0,-1 0,2 0,-1-1,0 1,1 0,0-1,0 0,1 0,-1 0,1 0,0 0,-1-1,2 1,-1-1,3 1,4 2,1-1,0-1,0 0,0 0,1-1,-1-1,1 0,-1-1,1 0,0-1,0 0,-1-1,1 0,0-1,-1-1,1 0,1-1,10-2</inkml:trace>
  <inkml:trace contextRef="#ctx0" brushRef="#br0" timeOffset="2166.058">3055 1,'-26'17,"-25"15,3 2,0 2,3 2,-2 5,44-41,0 0,0 1,0-1,0 1,0 0,1 0,-1 0,1 0,0 1,0-1,0 1,0-1,1 1,-1 0,1-1,0 1,0 0,0 0,1 0,-1 0,1 0,0 0,0 0,1 0,-1 0,1 0,0-1,0 1,0 0,0 0,1 0,-1-1,1 1,0-1,0 1,0-1,1 0,-1 0,1 0,0 0,2 2,95 26,-70-26,-25-4,5 2,-1-1,1 1,0-2,0 1,0-1,0-1,-1 0,1 0,0-1,0 0,0-1,0 0,-1 0,1-1,-1 0,8-5,-4-3</inkml:trace>
</inkml:ink>
</file>

<file path=ppt/ink/ink6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0:38.76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23 585,'-5'13,"1"0,0 0,1 1,1-1,0 1,1 0,0-1,1 1,0 0,1-1,1 1,0 0,1-1,1 0,1 3,-4-14,0 1,0-1,1 1,-1-1,1 1,0-1,-1 0,1 0,0 0,1 0,-1 0,0-1,0 1,1-1,-1 1,1-1,-1 0,1 0,0 0,-1 0,1 0,0-1,0 1,0-1,-1 0,1 1,0-2,0 1,0 0,0 0,-1-1,1 0,0 1,0-1,-1 0,1 0,-1-1,1 1,-1 0,1-1,87-76,-80 61,-1 1,0-1,-1-1,0 0,-2 0,0 0,-1-1,-1 1,-1-1,0 0,-1-10,-1 23,-1-1,0 0,0 1,-1-1,0 0,0 1,0-1,-1 1,0-1,0 1,-1 0,1 0,-1 0,-1 0,1 0,-1 1,0 0,0-1,-1 2,1-1,-1 0,0 1,-1 0,1 0,-1 0,1 1,-1 0,0 0,0 0,-1 1,1 0,4 1,1 1,-1-1,0 1,1-1,-1 1,1 0,-1-1,0 1,1 0,-1 0,0 0,1 1,-1-1,0 0,1 1,-1-1,1 1,-1-1,1 1,-1 0,1-1,-1 1,1 0,0 0,-1 0,1 0,0 0,0 1,0-1,0 0,0 0,0 1,0-1,0 1,0-1,1 1,-1-1,1 1,-1-1,1 1,-1 0,1-1,0 1,0 0,0-1,0 1,0-1,0 1,0 0,1-1,-1 1,1 0,-1-1,1 1,-1-1,1 1,0-1,0 1,0-1,0 0,0 1,0-1,0 0,0 0,0 0,1 0,-1 0,0 0,1 0,0 0,5 2,0 0,0-1,0 1,0-2,1 1,-1-1,1 0,-1-1,1 1,-1-2,1 1,-1-1,0 0,1 0,-1-1,0 0,0-1,0 1,6-4,120-79,-120 74,-1-1,0 0,-1-1,0 0,-1-1,0 0,-1 0,-1-1,0 0,-1-1,0 0,-2 0,0 0,-1-1,0 0,-1 0,-1 0,-1 0,0 0,-2-9,-7 7,-3 47,5 19,3 1,1-1,3 1,2-1,2 1,1-1,3 0,9 22,-12-39,12 55,7 25,-5 1,-5 1,-5 0,-4 1,-6-106,1-1,0-1,0 1,-1 0,1-1,-1 1,-1 0,1-1,-1 1,0 0,0-1,0 1,-1-1,0 1,0-1,-1 0,1 0,-1 0,0 0,0 0,-1-1,0 1,1-1,-1 0,-1 0,1-1,0 1,-5 1,7-4,-1-1,1 0,-1 0,1 0,-1 0,1 0,-1-1,1 1,-1-1,1 1,0-1,-1 0,1 0,0 0,0 0,-1-1,1 1,0-1,0 1,0-1,1 0,-1 1,0-1,1 0,-1 0,1 0,0 0,-1-1,1 1,0 0,0-3,-21-75,20 56,1 1,1 0,2-1,0 1,1 0,1 0,2 1,0-1,1 1,1 0,2 1,0 0,1 0,1 1,12-16,-4 13,-1 5</inkml:trace>
</inkml:ink>
</file>

<file path=ppt/ink/ink6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0:37.1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28 277,'-5'33,"-1"22,0 0</inkml:trace>
  <inkml:trace contextRef="#ctx0" brushRef="#br0" timeOffset="238.342">0 23,'10'-10,"3"-3</inkml:trace>
  <inkml:trace contextRef="#ctx0" brushRef="#br0" timeOffset="516.949">480 51,'-7'2,"0"1,0-1,0 1,0 0,0 0,1 1,-1 0,1 0,0 1,0 0,1 0,-1 0,1 1,1-1,-1 1,1 0,-1 1,2-1,-1 1,1-1,0 1,0 0,-1 7,6-9,0 1,0-1,1 0,0 0,-1-1,2 1,-1 0,0-1,1 0,0 0,0 0,0 0,1-1,-1 1,1-1,0 0,-1 0,1-1,1 0,1 1,17 11,-20-12,0 0,0 0,0 0,0 1,-1-1,1 1,0 0,-1 0,0 0,0 1,0-1,0 1,-1 0,1 0,-1 0,0 0,0 0,0 0,-1 0,1 1,-1-1,0 0,0 1,-1-1,1 1,-1-1,0 1,0 0,-1-1,1 1,-1-1,0 1,0-1,-1 0,1 1,-1-1,0 0,0 0,-1 0,1 0,-2 1,-2 2,0-1,-1 0,0 0,0 0,-1-1,0 0,0 0,0-1,0 0,-1-1,1 0,-1 0,0-1,0 0,0 0,-1-1,-13 1</inkml:trace>
</inkml:ink>
</file>

<file path=ppt/ink/ink6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0:36.36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297 169,'-15'0,"-1"0,1 1,0 1,0 0,0 1,0 1,1 0,0 1,-1 0,1 1,1 1,0 0,0 1,0 1,1 0,0 0,0 1,-4 6,12-11,1-1,0 1,0 0,1-1,-1 2,1-1,0 0,0 0,0 1,1-1,0 0,0 1,1 0,-1-1,1 1,0-1,1 1,-1-1,1 1,0-1,1 1,-1-1,1 1,0-1,0 0,1 0,0 0,-1-1,2 1,-1 0,0-1,1 0,0 0,0 0,0 0,1-1,-1 1,1-1,3 2,1-3,0 1,0-1,0-1,0 0,1 0,-1 0,0-1,0-1,0 0,1 0,-1-1,0 0,0 0,-1-1,1 0,0-1,-1 1,0-2,0 1,4-4,14-10,0-1,-1-2,-1 0,-1-2,5-7,93-130,-119 159,-1 0,1 0,0 0,-1 1,1-1,0 1,0-1,0 1,0-1,-1 1,1 0,0 0,0 0,0 0,0 0,0 1,0-1,0 0,-1 1,1 0,0-1,0 1,-1 0,1 0,0 0,-1 0,1 0,-1 0,1 0,-1 1,0-1,1 0,-1 1,0-1,0 1,0 0,0-1,0 1,0 0,-1-1,1 1,-1 0,1 0,-1 0,1 0,-1 0,0 0,17 24,-8-18,1 0,0-1,0 0,0-1,1 0,0-1,0 0,1 0,-1-1,1-1,0 0,0 0,0-1,0-1,0 0,1-1,-1 0,0-1,0 0,0-1,0 0,0-1,0 0,0-1,-1-1,0 1,0-2,0 0,0 0,-1-1,0 0,7-7,114-111,-130 124,-1 0,0 0,1 0,-1 0,1 1,-1-1,1 0,-1 0,1 0,0 1,-1-1,1 0,0 1,0-1,0 0,-1 1,1-1,0 1,0-1,0 1,0 0,0-1,0 1,0 0,0 0,0 0,0-1,0 1,0 0,0 0,0 1,0-1,0 0,0 0,-1 0,1 1,0-1,0 0,0 1,0-1,0 1,0-1,0 1,-1-1,1 1,0 0,0-1,-1 1,1 0,0 0,-1-1,1 1,-1 0,1 0,-1 0,0 0,1 0,10 46,22 46,47-1,-60-80</inkml:trace>
  <inkml:trace contextRef="#ctx0" brushRef="#br0" timeOffset="248.85">1454 0,'-29'34,"-28"25,-10 7,7-2,8-7,9-14,12-9,5-11,8-4,2-5,4-1,9 3,4-1</inkml:trace>
</inkml:ink>
</file>

<file path=ppt/ink/ink6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0:34.3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310 1,'-3'92,"-5"0,-3 0,-6 2,-19 186,25-138,11-118</inkml:trace>
  <inkml:trace contextRef="#ctx0" brushRef="#br0" timeOffset="265.34">0 508,'38'-14,"37"-10,11-5,-6 1,-5 7,-12 1,-11 5,-10 4,-7 4,-5-1,-3 1,0 1,-6 2</inkml:trace>
  <inkml:trace contextRef="#ctx0" brushRef="#br0" timeOffset="666.472">762 57,'-17'72,"3"1,4 0,0 29,9-86,-1 0,2 0,0 1,1-1,1 0,0 0,1-1,1 1,0-1,1 1,1-1,0 0,1-1,1 1,-6-12,0-1,1 1,-1 0,1-1,0 1,-1-1,1 0,0 0,0 0,1 0,-1 0,0-1,0 1,1-1,-1 0,1 0,-1 0,1-1,0 1,-1-1,1 0,0 0,-1 0,1 0,-1-1,1 1,0-1,-1 0,95-52,-26 10,-70 42,0 0,0 0,0 0,1 0,-1 1,0-1,0 0,1 1,-1 0,0-1,1 1,-1 0,0 0,1 0,-1 1,0-1,0 1,1-1,-1 1,0 0,0-1,0 1,1 0,-1 1,0-1,0 0,-1 1,1-1,0 1,0-1,-1 1,1 0,-1-1,1 1,-1 0,0 0,0 0,0 1,0-1,0 0,0 0,-1 0,1 1,-1-1,1 2,1 42,-3-41,1 1,0-1,0 1,0-1,1 1,-1-1,2 1,-1-1,0 0,1 1,0-1,0 0,0 0,2 0,7 3,-1-6</inkml:trace>
  <inkml:trace contextRef="#ctx0" brushRef="#br0" timeOffset="1046.886">1439 649,'22'-13,"0"3,-1-1,-1-1,0-1,0-1,-2-1,0 0,0-1,-2-1,0-1,-1 0,0-2,-13 19,-1-1,1 1,-1-1,0 0,1 1,-1-1,0 0,0 0,0 0,0 0,0 0,-1 0,1 0,-1 0,1 0,-1 0,0-1,0 1,1 0,-2 0,1 0,0 0,0-1,-1 1,1 0,-1 0,0 0,1 0,-1 0,0 0,0 0,0 0,-1 1,1-1,0 0,-1 0,1 1,-1-1,0 1,1 0,-1-1,0 1,0 0,0 0,0 0,0 0,0 0,0 1,0-1,0 1,0-1,0 1,0 0,0-1,-1 1,0 1,-8 3,-1 1,1 0,0 1,0 0,0 1,1 0,0 1,0 0,1 1,0 0,1 0,0 1,0 0,1 0,0 1,1-1,0 2,-2 6,4-12,0 1,1 0,0 0,0 0,0 0,1 1,0-1,0 1,1 0,0-1,1 1,-1 0,2-1,-1 1,1 0,0-1,0 1,1 0,0-1,1 0,-1 1,1-1,1 0,-1 0,1-1,0 1,1-1,0 0,0 0,0 0,1-1,5 5,-4-5,0 0,1 0,0 0,0-1,0 0,0 0,1-1,0 0,-1-1,1 0,0 0,0-1,0 0,0-1,0 0,0 0,1-1,-1 0,-1 0,4-2,12-3</inkml:trace>
</inkml:ink>
</file>

<file path=ppt/ink/ink6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0:33.09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205 111,'-7'-1,"1"-1,-1 1,0 0,0 0,0 1,0 0,0 0,1 1,-1 0,0 0,0 1,1-1,-1 1,1 1,-1-1,1 1,0 1,0-1,0 1,0 0,1 0,0 0,0 1,0 0,0 0,1 0,0 1,0-1,0 1,0 0,1 0,0 0,1 1,-1-1,1 1,0 2,-1 7,1 0,1 0,1 0,0 0,1 0,1 0,0 0,1 0,1 0,0 0,-2-10,0 0,0-1,1 1,0-1,0 1,0-1,0 0,1 0,0 0,0-1,0 0,0 1,1-1,0-1,0 1,0-1,0 0,0 0,1 0,-1-1,1 0,0 0,0 0,0-1,0 1,0-2,5 1,-2-1,0 0,0-1,0-1,0 1,0-2,-1 1,1-1,-1 0,1-1,-1 0,0 0,0-1,-1 0,0 0,1-1,-2 0,1 0,-1-1,0 1,0-1,3-6,7-10,-1 0,-2 0,0-1,-2-1,0 0,4-19,-11 33,0 1,-1-1,0 0,-1 0,0 0,-1 0,0 0,-1-1,-1 1,1 0,-2 0,1 0,-1-1,-1 2,0-1,-3-6,4 14,0 0,0 1,0 0,-1-1,1 1,0 0,-1 0,0 1,1-1,-1 0,0 1,0-1,0 1,0 0,0 0,0 0,0 1,0-1,0 1,0 0,0-1,-1 1,1 1,0-1,0 0,0 1,0 0,0-1,0 1,0 0,0 1,-1-1,-21 11</inkml:trace>
  <inkml:trace contextRef="#ctx0" brushRef="#br0" timeOffset="483.559">543 591,'54'-113,"5"2,44-57,-32 77,-69 91,-1 0,0 1,1-1,-1 0,0 0,0 0,1 1,-1-1,0 1,1-1,-1 1,0-1,0 1,0 0,0 0,0-1,0 1,0 0,0 0,0 0,0 0,0 0,0 0,-1 0,1 1,0-1,-1 0,1 0,-1 1,0-1,1 0,-1 0,0 1,0-1,0 0,1 1,-1-1,-1 0,1 1,0-1,0 0,0 1,-1-1,1 0,-1 0,1 1,-1-1,0 0,1 2,0 32,-2-30,1 1,0-1,1 0,-1 0,1 0,0 1,0-1,1 0,0 0,-1 0,2 1,-1-1,1 0,-1 0,1-1,1 1,-1 0,1-1,0 1,0-1,0 0,0 0,1 0,0 0,-1-1,1 1,1-1,2 2,1-3,1 0,-1-1,1 0,0 0,0-1,-1 0,1 0,0-1,0 0,-1-1,1 0,-1 0,1-1,-1 0,0 0,0-1,0 0,-1-1,1 1,-1-1,0-1,-1 1,1-1,-1-1,0 1,0-1,-1 0,0 0,-1-1,3-4,66-114,-61 108</inkml:trace>
</inkml:ink>
</file>

<file path=ppt/ink/ink6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0:39.56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1 922,'7'14,"0"1,-1 0,0 0,-1 0,-1 0,-1 1,0 0,-1 0,-1 0,0 4,-1-21,-1 1,1-1,-1 0,1 1,-1-1,1 0,-1 1,1-1,-1 1,1-1,-1 1,0-1,1 1,-1 0,0-1,1 1,-1 0,0 0,0-1,1 1,-1 0,0 0,0 0,0 0,1 0,-1 0,0 0,0 0,1 0,-1 0,0 0,0 1,1-1,-1 0,0 1,0-1,1 0,-1 1,0-1,1 1,-1-1,1 1,-1-1,1 1,-1-1,1 1,-1 0,1-1,-1 1,1 0,0-1,-1 1,1 0,0 0,-1 0,-2-14,0-1,1 1,0-1,1 1,1-1,0 0,0 1,2-1,0 1,0-1,1 1,1 0,0 0,1 0,1-2,7-14,1 1,2 0,0 1,2 1,1 0,2 0,-14 18,-1-1,1 2,0-1,0 1,1 0,0 0,0 1,1 0,0 0,0 1,0 1,1-1,-1 1,1 1,4-1,-12 4,0 0,0 0,1 0,-1 1,0-1,0 1,1-1,-1 1,0 0,0 0,0 0,0 0,0 0,0 0,0 1,0-1,-1 1,1-1,-1 1,1 0,-1 0,1-1,-1 1,0 0,0 0,0 0,0 0,0 1,0-1,6 19</inkml:trace>
  <inkml:trace contextRef="#ctx0" brushRef="#br0" timeOffset="11055.022">763 724,'-84'118,"80"-112,1 1,-1 0,1-1,1 1,0 1,0-1,0 0,1 0,0 1,0-1,1 0,0 1,0-1,1 1,-1-1,2 0,-1 1,1-1,0 0,1 0,0 0,0 0,0-1,1 1,0-1,0 0,1 0,-1 0,1-1,1 1,-1-1,1-1,4 4,-2-4,-1 0,1-1,-1 0,1-1,0 1,0-2,0 1,0-1,0 0,0-1,1 0,-1 0,0 0,0-1,0-1,0 1,0-2,0 1,0-1,-1 0,1 0,-1-1,0 0,0 0,0-1,2-2,1-1,0-1,-1 0,0-1,-1 0,0 0,-1-1,0 0,0 0,-1-1,-1 1,0-1,-1-1,0 1,-1-1,0 1,-1-1,0 0,-1 0,0 0,-2-6,3 12,-1 0,0 0,-1-1,0 1,0 0,0 0,-1-1,0 1,-1 0,0 0,0 0,0 0,-1 0,0 0,0 1,0-1,-1 1,0 0,-1 0,1 1,-1-1,0 1,0 0,-1 0,0 0,0 1,0 0,0 0,0 1,-1 0,0 0,0 0,0 1,1 0,-1 1,0 1,0-1,0 1,0 1,1-1,-1 1,0 0,0 1,1-1,-1 1,0 1,1-1,0 1,0 0,0 1,0-1,0 1,1 0,-1 1,1-1,0 1,1 0,-1 0,1 1,0-1,0 1,0 1,-11 17</inkml:trace>
  <inkml:trace contextRef="#ctx0" brushRef="#br0" timeOffset="11601.416">1496 301,'-16'67,"6"45,5 0,7 72,0-36,-2 10,0-146</inkml:trace>
  <inkml:trace contextRef="#ctx0" brushRef="#br0" timeOffset="11841.265">1186 752,'39'0,"36"0,10 0,0-5,-8-1,-14 0,-13 1,-9 2,-7 1,-5 1,-2 0,-6 1</inkml:trace>
  <inkml:trace contextRef="#ctx0" brushRef="#br0" timeOffset="12556.041">2033 724,'-42'27,"1"2,1 1,2 2,1 1,2 2,1 2,-2 6,34-42,0 0,0 1,0-1,0 1,0 0,0-1,1 1,-1 0,1 0,-1 0,1 0,0 1,-1-1,1 0,0 0,0 1,1-1,-1 1,1-1,-1 1,1-1,0 1,-1-1,1 1,1-1,-1 1,0-1,1 1,-1-1,1 0,0 1,-1-1,1 1,0-1,1 0,-1 0,0 0,1 0,-1 0,1 0,0 0,-1 0,1 0,0-1,1 1,10 0,0-2,0 1,0-1,0-1,0-1,0 0,-1 0,1-1,0-1,-1 0,0-1,0 0,0 0,0-2,-1 1,0-2,0 0,32-21,-2-2,-2-1,0-2,-3-2,-1-1,14-22,-36 45,-13 14,0 1,0-1,0 1,0-1,0 1,0-1,0 0,0 1,0-1,0 1,1-1,-1 0,0 1,0-1,0 0,1 1,-1-1,0 0,0 1,1-1,-1 0,0 1,1-1,-1 0,0 0,1 1,-1-1,0 0,1 0,-1 0,0 0,1 1,-1-1,1 0,-1 0,0 0,1 0,-1 0,1 0,-1 0,0 0,1 0,-1 0,1 0,-1 0,1-1,-1 1,0 0,1 0,-1 0,0 0,1-1,-1 1,0 0,1 0,-1-1,0 1,1 0,-1-1,0 1,0 0,1-1,-1 1,0 0,0-1,0 1,0-1,1 1,-1 0,0-1,1 38,-1-31,-2 30,0-30,1 0,-1 0,1 0,1 0,-1 0,1 0,0 0,0 0,1 0,0 0,0 0,0 0,1 0,0 0,0 0,1-1,-1 1,1-1,0 1,1-1,-1 0,1 0,0-1,0 1,0-1,1 0,0 0,2 1,7-1,-1-2,1 0,-1 0,1-2,0 1,0-2,-1 0,1 0,0-1,-1-1,1 0,-1-1,0-1,0 0,-1 0,1-2,-1 1,-1-1,1-1,-1 0,-1-1,1 0,-1-1,-1 0,0 0,0-1,-1 0,-1 0,1-1,-2 0,32-49,-4-2,-2-1,-2-1,-4-1,-3-2,4-25,-18 54,-2 1,-2-1,-1 0,-2 0,-3-29,2 64,-1 1,1 0,-1 0,0-1,0 1,0 0,0 0,0-1,-1 1,1 0,-1 0,0 0,0 0,0-1,-1 1,1 1,-1-1,1 0,-1 0,0 0,0 1,0-1,-1 1,1 0,-1 0,1 0,-1 0,1 0,-1 0,0 1,0-1,0 1,0 0,0 0,0 0,-1 0,1 0,0 1,0-1,-1 1,1 0,0 0,0 0,-1 1,-5 5,0 0,1 0,-1 1,2 0,-1 1,1-1,0 2,0-1,1 1,1 0,-1 0,1 0,1 1,0 0,0 0,1 0,0 0,0 6,-6 17,1 0,2 0,2 1,1-1,1 1,2 0,1 0,2-1,1 1,2-1,1 0,2 0,11 27,17 30,-19-51,-1 2,-3 0,-1 1,3 23,-12-41</inkml:trace>
  <inkml:trace contextRef="#ctx0" brushRef="#br0" timeOffset="12825.866">2428 583,'48'-5,"35"-1,13 0,-5 1,-8 1,-14 2,-9 1,-10 1,-8 0,-7 0,-4 0,-3 5,-2 2,1-1,-1-1,-4-2</inkml:trace>
  <inkml:trace contextRef="#ctx0" brushRef="#br0" timeOffset="13069.948">3388 668,'0'33,"0"17,4-1,3-4,-1-10</inkml:trace>
  <inkml:trace contextRef="#ctx0" brushRef="#br0" timeOffset="13319.025">3415 301,'0'0</inkml:trace>
  <inkml:trace contextRef="#ctx0" brushRef="#br0" timeOffset="13503.439">3726 668,'-20'117,"20"-112,0 0,0 0,0 0,1-1,-1 1,1 0,0 0,1-1,-1 1,1 0,0-1,0 0,0 1,1-1,0 0,-1 0,1 0,1 0,-1-1,1 1,-1-1,4 2,-2-3,-1 0,1 0,-1 0,1-1,0 0,0 0,0 0,-1-1,1 0,0 0,0 0,0 0,0-1,0 0,-1 0,1 0,0 0,-1-1,1 0,-1 0,1 0,-1 0,0-1,4-3,1 0,0 0,0-1,-1 0,0-1,0 0,-1 0,0-1,0 0,-1 0,3-7,-5 10,-1 1,0-1,-1 0,1 0,-1-1,-1 1,1 0,-1-1,0 1,0-1,-1 1,0-1,0 1,-1-1,0 1,0-1,0 1,-1 0,0-1,0 1,0 0,-1 0,0 0,0 1,-1-1,1 1,-1-1,0 1,-1 1,1-1,-1 0,0 1,0 0,0 0,-1 1,0 0,1-1,-1 2,0-1,0 1,-6-2,7 3,0 0,0 1,-1-1,1 1,0 0,0 0,0 1,0-1,0 1,0 1,0-1,0 0,0 1,1 0,-1 0,0 1,-2 2,-7 7</inkml:trace>
  <inkml:trace contextRef="#ctx0" brushRef="#br0" timeOffset="13958.305">4149 809,'67'-132,"-67"132,1-1,0 1,0-1,0 1,0 0,0-1,0 1,0 0,0 0,0 0,0 0,0 0,0 0,0 0,0 0,0 0,-1 1,1-1,0 0,0 1,0-1,0 0,0 1,0-1,-1 1,1-1,0 1,0 0,-1-1,1 1,0 0,-1-1,1 1,0 0,-1 0,1 0,-1 0,0-1,1 1,-1 0,0 0,1 0,-1 0,0 0,0 0,0 0,0 0,0 0,0 0,0 0,0 0,0 0,-1 0,1 0,0 0,-1 0,4 7,52 85,-53-90,1 0,-1-1,1 0,0 0,0 0,0 0,0 0,0 0,0-1,0 1,1-1,-1 0,0 0,1 0,-1-1,1 1,-1-1,1 0,-1 0,1 0,-1 0,1-1,-1 1,1-1,-1 0,0 0,1 0,-1-1,2 0,7-4,-1-1,1 0,-1-1,-1 0,1-1,-1 0,-1 0,0-1,0 0,-1-1,0 0,-1 0,0-1,-1 0,0 0,-1 0,-1-1,1 0,-2 0,0 0,-1 0,0 0,-1-1,0-1,-1-8</inkml:trace>
</inkml:ink>
</file>

<file path=ppt/ink/ink6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0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87,'-11'-10,"0"1,0 1,0 0,-1 1,-1 0,1 1,-1 0,0 1,0 0,0 1,-1 1,0 0,0 1,1 0,-1 1,0 1,0 0,0 1,0 0,0 1,0 1,0 0,1 1,0 0,0 1,0 1,-4 2,-7 2,7-4,1-1,-1 2,1 0,1 1,0 1,0 1,1 0,0 0,0 1,1 1,1 1,0-1,1 2,-2 2,9-10,-1 0,1 1,0-1,0 1,1 0,0 1,0-1,1 0,0 1,0-1,1 1,0 0,0-1,1 1,0 0,0 0,1-1,0 1,0 0,1-1,0 1,0-1,1 1,-1-1,2 0,-1 0,1-1,0 1,1-1,-1 1,1-1,1-1,-1 1,1-1,0 0,0 0,0-1,1 1,6 0,-1-1,1 0,1-1,-1 0,0-1,1 0,-1-1,1-1,-1 0,1-1,-1 0,1-1,-1-1,0 0,0-1,0 0,0-1,5-3,-2-6,-25 11,8 4,-30 10,1 1,-1 2,2 1,0 2,1 0,1 2,0 1,-8 10,25-21,0 0,0 1,1 1,1-1,0 2,0-1,1 1,1 0,0 0,0 1,1 0,1 0,0 0,1 0,0 1,1-1,1 1,0-1,1 1,0 0,2 9,0-18,-1 0,1 0,0-1,1 1,-1 0,1-1,0 0,0 0,0 0,0 0,1 0,0-1,0 0,0 1,0-1,0-1,0 1,1-1,-1 1,1-1,0 0,0-1,0 1,2-1,124 6,-77-20,31 2,-69 16</inkml:trace>
  <inkml:trace contextRef="#ctx0" brushRef="#br0" timeOffset="389.015">1214 481,'-24'22,"2"0,0 2,1 1,1 0,1 1,2 1,-8 18,-16 23,4 2,2 2,0 11,-10 25,40-112,4-8</inkml:trace>
  <inkml:trace contextRef="#ctx0" brushRef="#br0" timeOffset="733.576">762 510,'27'0,"-9"10,-1 1,0 1,-1 1,0 0,-1 1,0 1,-2 0,4 5,123 159,-116-156,-19-16,1 0,0 0,0-1,1 0,0 0,0-1,0 0,1 0,0 0,-1-1,2 0,-1-1,0 0,1 0,-1-1,1 0,0 0,1-1,13-3</inkml:trace>
  <inkml:trace contextRef="#ctx0" brushRef="#br0" timeOffset="1219.006">1750 594,'-45'22,"0"1,2 2,1 2,-21 19,54-39,0 0,1 1,0 0,0 0,1 1,0 0,0 0,1 1,1-1,-1 1,1 1,1-1,0 1,1-1,0 1,0 0,1 0,1 0,0 1,0-1,1 0,0 1,1-1,1 0,0 0,2 7,-4-15,1 0,-1-1,1 1,0 0,0 0,0-1,1 1,-1-1,1 1,-1-1,1 0,0 1,0-1,0 0,0 0,0 0,0-1,0 1,1 0,-1-1,1 0,-1 1,1-1,-1 0,1 0,0 0,0-1,0 1,-1-1,1 0,0 1,0-1,0 0,0-1,-1 1,1 0,0-1,0 0,0 1,-1-1,1 0,0-1,1 0,16-11,-1-1,0-1,-1-1,-1 0,0-2,-1 0,-1 0,-1-1,0-1,-2-1,0 0,64-88,-62 89,-12 16,0 0,0 0,0 1,0-1,1 1,-1-1,1 1,0 0,0 0,0 0,1 1,-1-1,1 1,-1 0,1 0,0 0,0 0,0 0,3 0,-4 4,0 0,0 1,0-1,-1 1,1-1,-1 1,0 0,0 0,0 0,0 0,0 0,-1 1,1-1,-1 0,0 1,0-1,0 1,-1-1,1 1,-1 0,0-1,0 1,0-1,0 1,0 0,-1 1,1-1,0 7,0 0,1 0,0 0,1 0,0 0,1 0,0-1,1 1,0-1,1 0,0 0,0 0,1-1,1 1,-1-2,4 4,6 2</inkml:trace>
  <inkml:trace contextRef="#ctx0" brushRef="#br0" timeOffset="1735.535">2060 1046,'179'-227,"-64"59,-115 168,0-1,0 1,1 0,-1-1,0 1,0 0,1-1,-1 1,0 0,0-1,1 1,-1 0,0 0,1-1,-1 1,0 0,1 0,-1 0,1-1,-1 1,0 0,1 0,-1 0,1 0,-1 0,0 0,1 0,-1 0,1 0,-1 0,0 0,1 0,-1 0,1 0,-1 0,0 1,1-1,-1 0,1 0,-1 0,0 1,1-1,-1 0,0 0,1 1,-1-1,0 0,0 0,1 1,-1-1,0 1,0-1,1 0,-1 1,0-1,0 0,0 1,0-1,0 1,0-1,0 0,0 1,0-1,0 1,0-1,0 1,0-1,0 0,0 1,0-1,2 39,-3-34,1 2,10 101,-10-105,1 0,-1 0,1-1,0 1,0 0,0-1,0 1,0-1,0 1,1-1,-1 0,1 0,0 1,0-1,0 0,0 0,0-1,0 1,0 0,1-1,-1 1,1-1,-1 0,1 0,-1 0,1 0,0 0,-1-1,1 1,0-1,0 1,-1-1,1 0,0 0,2-1,5-2,0-1,0 0,0-1,0 0,-1 0,0-1,0 0,0-1,-1 0,0-1,0 1,2-4,11-9,23-24,-34 33,1-1,0 2,0-1,1 2,1-1,0 2,0 0,11-5,-23 12,0 1,0 0,0-1,0 1,0 0,0 0,0 0,0 0,0 0,1 0,-1 0,0 0,0 0,0 0,0 1,0-1,0 0,0 1,0-1,0 1,0-1,0 1,0 0,0-1,0 1,0 0,-1 0,1-1,0 1,-1 0,1 0,0 0,-1 0,1 0,-1 0,1 0,-1 0,0 0,1 0,-1 0,0 1,0-1,0 0,0 1,5 57,-6-51,1 10,14 76,-2-74</inkml:trace>
  <inkml:trace contextRef="#ctx0" brushRef="#br0" timeOffset="2252.547">3161 679,'-24'160,"-11"163,35-308,1-6,-1 0,1 1,-2-1,0 0,0 0,0 0,-1 0,0 0,-1 0,0 0,-1-1,0 1,0 0,3-8,1-1,0 1,-1-1,1 1,0-1,-1 0,1 1,0-1,-1 1,1-1,-1 0,1 1,-1-1,1 0,-1 0,1 1,-1-1,1 0,-1 0,1 0,-1 0,0 0,1 0,-1 0,1 0,-1 0,1 0,-1 0,1 0,-1 0,0 0,1 0,-1 0,1-1,-1 1,1 0,-1 0,1-1,-1 1,1 0,0-1,-1 1,1 0,-1-1,1 1,0-1,-1 1,1-1,0 1,-1-1,1 1,0-1,0 1,0-1,0 1,-1-1,1 1,0-1,0 1,0-1,0 0,0 1,0-1,0 1,0-1,0 1,1-1,-8-43,7-2,2 0,2 1,2-1,2 1,2 0,2 1,2 0,2 1,1 0,3 2,1 0,2 1,1 1,3 2,8-8,-32 39,-1 1,2 0,-1 0,0 1,1-1,0 1,0 0,0 0,1 0,0 0,-1 1,1 0,0 0,1 0,-1 0,0 1,1 0,-1 0,1 0,0 1,0 0,-1 0,1 1,0-1,0 1,0 0,0 1,0 0,-1 0,1 0,0 0,-1 1,1 0,-1 0,1 1,-1-1,0 1,0 0,3 3,-4-1,0-1,-1 2,0-1,0 0,0 1,0-1,-1 1,0 0,0 0,-1 0,1 0,-1 0,-1 0,1 0,-1 0,0 0,0 0,-1 0,0 0,0 0,0 0,-1 0,0 0,0 0,-1 0,1-1,-3 4,-98 140,95-140,0 0,0-1,-1 1,0-1,0-1,-1 0,0 0,0-1,-1 0,1-1,-1 0,-1-1,1 0,0-1,-1 0,0-1,0 0,-10 0,3-7</inkml:trace>
  <inkml:trace contextRef="#ctx0" brushRef="#br0" timeOffset="2568.135">3782 171,'-62'363,"19"-118,33-61,11-184,-1-1,1 1,-1-1,1 1,-1 0,1-1,0 1,-1 0,1 0,-1-1,1 1,0 0,-1 0,1 0,0 0,-1 0,1 0,0 0,-1 0,1 0,0 0,-1 0,1 0,-1 1,1-1,0 0,-1 0,1 1,-1-1,1 0,0 1,-1-1,1 1,-1-1,1 0,-1 1,0-1,1 1,-1 0,1-1,-1 1,0-1,0 1,1-1,-1 1,0 0,0-1,0 1,1 0,-1-1,0 1,0 0,0-1,0 1,0 0,0-1,-1 1,1-1,0 1,0 0,0-1,-1 1,1 0,11-18,-1-2</inkml:trace>
  <inkml:trace contextRef="#ctx0" brushRef="#br0" timeOffset="2938.14">3895 820,'32'-1,"0"-2,0-1,-1-1,1-2,-1-1,-1-2,0-1,0-1,-1-2,11-7,-35 18,1 0,0 0,-1-1,0 0,0 0,0 0,0 0,-1-1,0 0,0 0,0 0,-1-1,1 1,-1-1,0 0,-1 0,0 0,0 0,0 0,0 0,-1-1,0 1,-1 0,1-1,-1 1,0-1,-1 1,1 0,-1-1,-1 1,1 0,-1-1,0 1,-1 0,1 0,-1 1,-1-2,2 4,-1 0,1 1,-1-1,1 1,-1 0,0 0,1 0,-1 0,0 1,0-1,0 1,-1-1,1 1,0 0,-1 1,1-1,0 0,-1 1,1 0,0 0,-1 0,1 0,-1 0,1 1,-1-1,1 1,0 0,0 0,-1 0,1 1,0-1,0 1,0 0,0 0,1 0,-98 81,95-78,-5 4,0 0,1 1,0 0,1 0,0 1,1 0,0 0,0 1,1 0,1 0,0 1,1-1,0 1,1 0,0 0,1 0,1 0,0 1,1-1,0 0,1 1,0-1,1 0,3 9,0-11,0 0,1 0,0 0,1-1,0 0,1-1,0 1,0-1,1-1,0 0,1 0,0-1,0 0,0 0,1-1,0-1,0 0,1 0,-1-1,1-1,0 0,0 0,0-1,8 0,37-9,-33 1</inkml:trace>
</inkml:ink>
</file>

<file path=ppt/ink/ink6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6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22 279,'-1'1,"0"-1,1 0,-1 0,0 0,0 0,1 0,-1 0,0 0,0 0,1 0,-1 0,0-1,1 1,-1 0,0 0,0-1,1 1,-1 0,1-1,-1 1,0-1,1 1,-1-1,1 1,-1-1,1 1,-1-1,1 0,0 1,-1-1,1 1,0-1,-1 0,1 0,0 1,0-1,-1 0,1 1,0-1,0 0,0 0,0 1,0-1,0 0,0 0,0 1,1-1,-1 0,0 1,0-1,1 0,-1 1,0-1,1 0,-1 1,0-1,1 0,-1 1,1-1,-1 1,1-1,0 1,-1-1,1 1,-1 0,5-16,1 0,0 1,1-1,1 2,0-1,1 1,0 0,1 1,1 0,0 1,0 0,2 0,-1 2,1-1,1 2,14-9,-27 17,1 0,-1 0,0 1,1-1,-1 0,1 1,-1-1,1 1,-1-1,1 1,-1 0,1-1,-1 1,1 0,0 0,-1 0,1 0,-1 1,1-1,-1 0,1 1,-1-1,1 1,-1-1,1 1,-1 0,1-1,-1 1,0 0,0 0,1 0,-1 0,0 0,0 0,0 1,0-1,0 0,0 1,0-1,-1 0,1 1,0-1,-1 1,1-1,-1 1,0-1,1 1,4 81,-5-76,-2 13,1-15,1 0,-1 0,1 0,-1 0,2 1,-1-1,0 0,1 0,0 0,0 0,1 0,-1 0,1 0,1 2,0-7,0 0,1 0,-1 0,0 0,0 0,0 0,0-1,0 0,0 0,0 1,-1-2,1 1,0 0,0 0,-1-1,1 0,0 1,-1-1,0 0,1 0,-1-1,0 1,0 0,0-1,0-1,53-56,-44 45,1 1,1 0,0 1,1 0,0 1,1 0,0 2,1-1,7-2,-21 12,0 0,0 0,0 0,0 0,0 0,1 0,-1 0,0 1,1-1,-1 1,0 0,1 0,-1 0,0 0,1 0,-1 0,0 0,1 1,-1-1,0 1,0 0,1 0,-1-1,0 2,0-1,0 0,0 0,0 1,0-1,0 1,-1-1,1 1,-1 0,1-1,-1 1,1 0,-1 0,0 0,0 0,0 1,0-1,0 0,-1 0,1 1,-1-1,1 2,-9 74,6-72,1 0,-1-1,1 1,0 0,0 0,1 0,-1 0,1 0,1 0,-1 0,1 0,0 0,0 0,1-1,0 1,1 2,6 6</inkml:trace>
</inkml:ink>
</file>

<file path=ppt/ink/ink6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1,'0'33,"0"12</inkml:trace>
</inkml:ink>
</file>

<file path=ppt/ink/ink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7:05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1,'-16'60,"-25"143,41 156,0-354,0-1,0 1,0 0,-1-1,0 1,0-1,0 1,0-1,-1 1,1-1,-1 1,0-1,-1 0,1 0,-1 0,1-1,-1 1,-1 0,1-1,0 0,-1 0,1 0,-1 0,0-1,-2 2,-7-5</inkml:trace>
  <inkml:trace contextRef="#ctx0" brushRef="#br0" timeOffset="272.35">0 368,'24'-5,"13"-2,5 1,0 6,-3 3,-2 1,-4 0,-1-1,-3-1,-1-1,0 0,0-1,0 0,-1 0,1 0,0 0,0 0,-4 0</inkml:trace>
  <inkml:trace contextRef="#ctx0" brushRef="#br0" timeOffset="517.143">650 424,'4'34,"8"20,0 6,-1-7</inkml:trace>
  <inkml:trace contextRef="#ctx0" brushRef="#br0" timeOffset="690.646">677 141,'20'5,"5"2</inkml:trace>
  <inkml:trace contextRef="#ctx0" brushRef="#br0" timeOffset="1121.051">988 678,'101'-162,"-87"136,0 0,2 2,1 0,1 0,1 2,8-7,30-26,-57 55,1 0,-1 0,1 0,-1 0,1 0,-1 0,1 1,-1-1,1 0,-1 0,1 0,-1 1,1-1,-1 0,0 1,1-1,-1 0,0 1,1-1,-1 0,0 1,1-1,-1 1,0-1,1 1,-1-1,0 1,0-1,0 1,0-1,0 1,1-1,-1 1,0-1,0 1,0-1,0 1,0-1,0 1,-1-1,1 1,0-1,0 1,0-1,0 1,-1-1,1 1,0-1,0 1,-1-1,1 0,0 1,-1-1,1 3,-2 8,0-1,1 1,0 0,0 0,1 0,1 0,0 0,1 0,0 0,0-1,1 1,1-1,-1 1,2-1,-1 0,2-1,-1 1,1-1,1 0,-1 0,2-1,3 4,52 8,-40-18</inkml:trace>
  <inkml:trace contextRef="#ctx0" brushRef="#br0" timeOffset="1733.16">1778 311,'-1'-3,"-1"0,0 0,0 0,0 0,0 0,0 1,0-1,-1 1,1-1,-1 1,0 0,0 0,1 0,-2 0,1 1,0-1,0 1,0 0,-1 0,1 0,0 0,-1 1,1-1,-1 1,1 0,-1 0,1 0,0 0,-1 1,1-1,-1 1,1 0,0 0,-1 0,1 1,0-1,0 1,0-1,0 1,0 0,0 0,1 1,-5 2,1 1,0 0,0 0,1 0,-1 1,1 0,1 0,-1 0,1 1,1-1,-1 1,1 0,1 0,0 0,0 1,0-1,1 0,0 1,1-1,-1 1,2-1,-1 1,1-1,1 2,-1-7,0-1,0 0,1 1,-1-1,0 0,1 0,0 0,-1 0,1-1,0 1,0 0,0-1,0 1,0-1,0 0,0 1,1-1,-1 0,0 0,1-1,-1 1,1 0,-1-1,1 0,-1 1,1-1,-1 0,1 0,-1-1,1 1,-1 0,1-1,-1 1,1-1,87-33,-76 27,9-3,-8 1,2 0,-1 1,1 1,1 0,-1 1,1 1,0 1,0 1,1 0,-1 1,1 1,-1 1,1 1,11 1,-27-1,1 1,0-1,-1 1,0-1,1 1,-1 0,0 0,0 1,0-1,0 0,0 1,-1 0,1 0,-1 0,0 0,1 0,-2 0,1 1,0-1,-1 1,1-1,-1 1,0-1,0 1,0 0,-1 0,1-1,-1 1,0 0,0 0,-1 2,-23 121,-134 340,152-450,-1-1,-1 0,0 0,-1-1,-1 0,0 0,-1-1,-1 0,0-1,-1-1,0 0,0-1,-2 0,1-1,-2 0,1-2,-1 0,0 0,-1-1,1-1,-1-1,-1-1,1 0,-1-1,-16 0,20-2,10 0,-1 0,1 0,0 0,0 0,-1-1,1 1,0-1,-1-1,1 1,0 0,0-1,-1 0,1 0,0 0,0-1,0 1,0-1,0 0,0 0,1 0,-1-1,1 1,-1-1,1 0,0 0,0 0,0 0,0-1,1 1,-1-1,1 1,0-1,0 0,1 0,-1-1,2-8,2 0,-1 0,2 0,0 0,0 0,1 0,1 1,0 0,1 0,0 0,1 1,0 0,1 0,0 1,0 0,1 0,9-7,-15 14,34-38,2 1,2 1,1 3,3 1,44-26,-64 46</inkml:trace>
  <inkml:trace contextRef="#ctx0" brushRef="#br0" timeOffset="2432.878">1497 537,'0'-5,"0"-6,4-1,3-4,-1-4,-2-3,0-3,-2-1,-1-1,-1-1,1 0,-2 0,1 0,0 1,-5 4,-2 2,-4 5,0 5</inkml:trace>
</inkml:ink>
</file>

<file path=ppt/ink/ink6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1,'-16'138,"5"2,7-1,6 5,-2-113,29 168,-23-176,0-5</inkml:trace>
</inkml:ink>
</file>

<file path=ppt/ink/ink6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287 189,'-43'25,"2"2,0 2,2 2,-19 20,53-47,-1 0,1 1,0 0,1 0,-1 0,1 1,0 0,1-1,-1 1,1 1,0-1,0 0,1 1,0-1,0 1,1 0,0 0,0-1,0 1,1 0,0 0,1 7,0-12,0 0,0 0,0 0,0-1,0 1,1 0,-1-1,0 1,1-1,0 1,-1-1,1 0,0 1,0-1,0 0,-1 0,1 0,0-1,0 1,1 0,-1-1,0 1,0-1,0 0,0 0,0 0,0 0,1 0,-1 0,0 0,0-1,0 1,0-1,0 0,0 0,1 0,70-38,100-111,-157 137,68-46,-82 58,0 0,1-1,-1 1,1 0,-1 1,1-1,-1 0,1 1,0-1,-1 1,1 0,0 0,-1 0,1 0,0 0,-1 1,1-1,-1 1,1 0,0-1,-1 1,0 0,1 1,-1-1,1 0,-1 1,0-1,0 1,0 0,0 0,0 0,0 0,0 1,20 67,-22-66,0 0,0 0,1 0,-1 1,1-1,0 0,0 0,1 0,-1 0,1-1,-1 1,1 0,1-1,-1 1,0-1,1 0,0 1,0-1,0 0,0-1,0 1,0-1,1 1,-1-1,3 1,2 0,1-1,-1 0,1 0,0-1,0 0,0-1,-1 0,1 0,0-1,0 0,0-1,-1 1,1-2,-1 1,0-1,1-1,-1 1,0-1,-1-1,1 0,-1 0,0 0,0-1,-1 0,2-2,28-27,-21 22,-1-1,0 0,-1-2,0 1,-1-2,-1 1,0-2,-2 1,3-9,-5 8,-3 10,0 0,-1 0,0-1,0 0,-1 1,0-1,0 0,-1 0,0 0,-1 0,0 0,0 0,-1 0,-2-9,2 16,0 1,0-1,0 0,0 1,0-1,0 1,-1 0,1-1,0 1,-1 0,1 0,-1 0,1 0,-1 0,0 0,1 1,-1-1,0 0,1 1,-1-1,0 1,0 0,0-1,0 1,1 0,-1 0,0 0,0 1,0-1,1 0,-1 1,0-1,0 1,0-1,1 1,-1 0,1 0,-1 0,0 0,1 0,-1 0,1 0,0 0,-1 1,1-1,0 1,0-1,0 1,0-1,0 1,0-1,1 1,-1 0,0 0,1-1,-1 1,1 0,0 0,-1 0,1-1,0 1,0 2,2 5,0 0,0 0,1 0,0 0,1 0,0 0,0-1,1 0,0 0,0 0,1 0,0-1,0 0,1 0,0-1,0 0,8 6,-6-6,-1 0,0 1,-1 1,0-1,0 1,0 1,-1-1,0 1,-1 0,0 0,0 1,-1-1,-1 1,1 0,0 5,-6 207,2-197</inkml:trace>
</inkml:ink>
</file>

<file path=ppt/ink/ink6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4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8,'-8'-2,"-1"0,1 1,-1 0,1 0,0 0,-1 1,1 1,-1 0,1 0,-1 0,-6 3,10-3,-17 1,-1 2,1 0,0 2,0 0,1 1,-1 2,2 0,-1 1,1 1,-17 13,36-24,0 1,0 0,0-1,0 1,0 0,0 0,0 0,0 0,0-1,1 1,-1 0,0 1,0-1,1 0,-1 0,1 0,-1 0,1 0,0 1,-1-1,1 0,0 0,0 1,0-1,0 0,0 0,0 1,0-1,0 0,0 0,1 1,-1-1,1 0,-1 0,1 0,-1 0,1 0,-1 1,1-1,0 0,0 0,-1-1,1 1,0 0,0 0,0 0,0 0,0-1,0 1,0 0,1-1,67 27,-59-24,6 1,0 1,0 1,0 1,0 0,-1 1,-1 1,11 7,-22-13,0-1,0 1,0 0,0 0,0 0,-1 0,1 0,-1 1,0-1,0 1,0 0,0-1,-1 1,1 0,-1 0,0 0,0 0,-1 0,1 1,-1-1,0 0,0 0,0 0,-1 0,1 0,-1 0,0 0,0 0,-1 0,1 0,-1 0,0 0,0-1,0 1,-6 7,-1-1,0-1,-1 1,0-2,0 1,-1-1,0-1,0 0,-1 0,0-2,0 1,0-1,-1-1,0 0,0-1,0 0,0-1,0-1,0 0,-1 0,1-2,0 0,-1 0,-3-2,16 4,-1-1,0 0,1 1,-1-1,0 0,1 0,-1 0,0-1,1 1,-1 0,0 0,1-1,-1 1,0-1,1 0,-1 1,1-1,-1 0,1 0,0 0,-1 0,1 0,0 0,0-1,0 1,0 0,-1 0,2-1,-1 1,0-1,0 1,0-1,1 1,-1-1,1 0,-1 1,1-1,0 1,0-1,-1 0,1 0,0 1,0-1,1 0,-1 1,0-1,1 0,-1 1,1-1,-1 1,1-1,0 1,-1-1,1 1,0-1,11-10</inkml:trace>
  <inkml:trace contextRef="#ctx0" brushRef="#br0" timeOffset="215.547">755 262,'-4'34,"-8"15,0 5,1-7</inkml:trace>
</inkml:ink>
</file>

<file path=ppt/ink/ink6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73 621,'-9'12,"1"0,0 0,1 1,0 0,1 0,0 0,1 1,1 0,0 0,1 1,1-1,0 0,1 1,0 0,1-1,2 11,-2-23,1 0,-1 0,1 0,0 0,0 0,0 0,0-1,0 1,0 0,1-1,-1 1,1-1,-1 1,1-1,-1 0,1 1,0-1,-1 0,1 0,0 0,0 0,0-1,0 1,0 0,0-1,0 1,0-1,0 0,0 0,0 0,0 0,0 0,0 0,0-1,0 1,0 0,0-1,0 0,0 1,0-1,1-1,75-45,-71 43,0-2,0 1,-1-1,1 0,-1 0,-1-1,1 0,-1 0,0 0,-1 0,0-1,0 0,-1 0,0 0,0 0,0-1,-1 1,-1-1,0 1,0-1,0 1,-1-1,0 0,-1 1,0-1,0 0,-2-3,0 8,0 1,0-1,0 1,-1 0,1 0,-1 0,0 0,1 0,-2 1,1 0,0 0,0 0,-1 0,1 1,-1-1,1 1,-1 0,1 1,-1-1,0 1,1 0,-1 0,0 0,0 1,1-1,-1 1,1 1,-4 0,-11 5</inkml:trace>
  <inkml:trace contextRef="#ctx0" brushRef="#br0" timeOffset="616.2">553 141,'-57'224,"30"-48,-1-9,9-93,26-68,10-26,-14 16,13-16,0 0,0 2,2 0,0 0,1 2,1 1,1 0,0 1,0 1,2 2,-1 0,2 1,-1 1,1 1,0 2,11-2,-32 7,0 1,0-1,0 1,0 0,0 0,0 0,0 1,0-1,1 1,-1-1,0 1,-1 0,1 0,0 1,0-1,0 0,-1 1,1 0,-1-1,1 1,-1 0,1 1,-1-1,0 0,0 0,0 1,-1 0,1-1,-1 1,1 0,-1-1,0 1,0 0,0 0,0 0,0 0,-1 0,0 0,1 0,-1 1,0-1,-1 0,1 0,-1 2,0 5,0 0,-1 1,-1-1,0 0,0 0,-1 0,0-1,0 0,-1 1,-1-1,1-1,-2 1,1-1,-1 0,0-1,-1 1,1-1,-2-1,1 0,-1 1,-6 3,-1 0,0-1,-1-1,0 0,0-1,-1-1,1-1,-1 0,0-2,-1 0,1 0,14-2,1-1,-1 1,0 0,1-1,-1 0,0 0,1 0,-1 0,0 0,1-1,-1 0,1 1,-1-1,1-1,-1 1,1-1,-1 1,1-1,0 0,0 0,0 0,0 0,0-1,1 1,-1-1,1 0,0 0,-1 0,1 0,0 0,1 0,-1 0,1-1,-1 1,1-1,0 1,0-1,0 1,1-1,0 0,-1 1,1-4,5-15</inkml:trace>
  <inkml:trace contextRef="#ctx0" brushRef="#br0" timeOffset="965.85">1174 0,'-28'418,"23"-370,-2-1,-2 1,-2-1,-11 30,7-26,9-14,6-37,0 1,0-1,0 1,0-1,0 1,0-1,0 1,0-1,0 1,0-1,0 1,0-1,1 1,-1-1,0 1,0-1,1 1,-1-1,0 0,1 1,-1-1,0 0,1 1,-1-1,0 1,1-1,-1 0,1 0,-1 1,1-1,-1 0,0 0,1 0,-1 1,1-1,-1 0,1 0,-1 0,1 0,-1 0,1 0,-1 0,1 0,-1 0,1 0,-1 0,1-1,-1 1,1 0,-1 0,1 0,-1-1,1 1,-1 0,1 0,-1-1,0 1,1 0,-1-1,0 1,1-1,-1 1,0 0,1-1,-1 1,0-1,16-14,-1-3</inkml:trace>
  <inkml:trace contextRef="#ctx0" brushRef="#br0" timeOffset="1363.822">1287 621,'11'8,"1"-1,0-1,0 0,1-1,0 0,0 0,0-2,0 1,1-2,-1 0,1-1,0 0,-1-1,1 0,0-1,-1-1,8-1,-14 1,0-1,0 0,0 0,-1-1,1 1,-1-1,1-1,-1 1,-1-1,1 0,-1-1,0 1,0-1,0 0,-1 0,0-1,0 1,-1-1,0 0,0 0,0 0,-1 0,0 0,0-1,-1 1,0-1,0-3,-1 8,0 1,0 0,0-1,0 1,0 0,0-1,-1 1,1 0,-1 0,0 0,1-1,-1 1,0 0,0 0,-1 0,1 0,0 0,-1 1,1-1,-1 0,1 0,-1 1,0-1,0 1,0 0,0 0,0-1,0 1,0 0,0 1,0-1,0 0,0 1,-1-1,1 1,-2-1,-84 14,76-9,0 0,0 2,1-1,0 2,0-1,0 1,1 1,0 0,0 1,1 0,1 0,-1 1,1 0,1 0,0 1,0 0,1 0,0 0,1 1,1 0,0 0,0 1,1-1,1 1,0-1,1 1,0 0,1 0,0-1,1 1,1 5,0-14,0 1,0 0,0 0,1-1,0 0,0 1,0-1,0 0,1-1,-1 1,1 0,0-1,0 0,0 0,1 0,-1-1,1 1,-1-1,1 0,0 0,0-1,0 1,0-1,0 0,8 1,0 0,1 0,-1-1,0-1,0 0,1-1,-1-1,12-2,60-23,-60 18</inkml:trace>
  <inkml:trace contextRef="#ctx0" brushRef="#br0" timeOffset="1916.827">1822 762,'45'-28,"138"-165,-181 191,0 0,0-1,0 1,0 0,0 0,1 1,-1-1,1 0,-1 1,1-1,-1 1,1 0,0 0,0 0,0 0,0 1,0-1,0 1,0 0,0-1,0 1,0 1,0-1,0 0,0 1,-1-1,1 1,0 0,0 0,0 0,-1 0,1 1,0-1,-1 1,1 0,-1 0,0-1,1 1,1 3,10 126,-12-129,0-1,0 1,0 0,0-1,1 1,-1-1,0 0,1 0,-1 0,1 0,-1 0,1 0,0-1,-1 0,1 1,0-1,-1 0,1 0,0 0,-1 0,1-1,-1 1,1-1,0 0,-1 1,1-1,-1 0,1-1,-1 1,0 0,0-1,1 1,-1-1,0 0,0 1,-1-1,1 0,1-2,4 0,170-107,-174 110,0 0,1 0,-1 1,0-1,1 0,-1 1,0 0,1 0,-1 0,1 0,-1 1,0-1,1 1,-1 0,0 0,0 0,1 0,-1 1,0-1,0 1,0 0,-1 0,1 0,0 0,-1 0,1 1,-1-1,0 1,0 0,0-1,0 1,0 0,-1 0,1 0,-1 0,0 1,0-1,0 0,0 0,-1 1,1-1,-1 2,8 194,-2-181</inkml:trace>
</inkml:ink>
</file>

<file path=ppt/ink/ink6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2 332,'93'-110,"-92"109,0 0,-1 0,1 0,0 0,0 1,0-1,0 0,0 0,0 0,0 1,0-1,0 1,0-1,1 1,-1-1,0 1,0 0,0-1,1 1,-1 0,0 0,0 0,1 0,-1 0,0 0,0 0,1 1,-1-1,0 0,0 1,0-1,0 1,1-1,-1 1,0-1,0 1,0 0,0 0,0-1,0 1,0 0,-1 0,1 0,0 0,0 0,-1 0,1 0,-1 0,1 0,0 1,18 66,-13-3,-2 0,-3 1,-4 22,1 22,1-78,-1 0,-1-1,-2 1,-1-1,-1 0,-9 19,-21 16,36-64,-1 0,1 0,0 0,-1 0,1-1,-1 1,1 0,-1-1,0 0,0 1,1-1,-1 0,0 0,0 0,0 0,0 0,-1 0,1-1,0 1,0-1,0 0,-1 1,1-1,0 0,0 0,-1 0,1-1,0 1,0 0,0-1,-2 0,1-3,0 0,0 0,0 0,0-1,1 1,-1-1,1 0,0 1,1-1,-1 0,1 0,0 0,0 0,0 0,1-1,0 1,0 0,0 0,1 0,0 0,1-5,4-26,3 1,1 0,1 0,2 1,1 0,2 1,1 1,2 1,1 0,1 1,2 2,10-10,-11 10,2 2,0 0,2 2,0 1,2 1,0 1,2 2,0 1,1 1,19-7,-47 22,0 0,0 1,0-1,0 1,1-1,-1 1,0 0,1 0,-1 0,1 1,-1-1,1 1,0 0,-1 0,1 0,-1 1,1-1,-1 1,1 0,-1-1,1 2,-1-1,0 0,0 1,0-1,1 1,-1 0,-1 0,1 0,0 1,0-1,-1 1,0-1,1 1,-1 0,1 14,0 0,0 0,-2 0,0 0,-1 0,-1 1,-1-1,-3 13,4-18,-2-1,1 1,-1-1,-1 0,0 0,-1-1,0 1,-1-1,0 0,0 0,-1-1,0 0,-1 0,0-1,0 1,-1-2,0 1,0-2,-1 1,0-1,0 0,0-1,-1 0,0-1,0 0,-4 0,6 0,0-1,0 0,0-1,0 0,-1 0,1-1,-1-1,1 1,-1-1,1-1,-1 0,1 0,0-1,-1 0,1 0,0-1,0-1,0 1,1-1,0-1,-1 0,1 0,-5-5,10 7,1 1,0-1,-1 0,1 0,1 0,-1 0,0-1,1 1,0 0,0-1,0 1,0-1,0 1,1-1,-1 1,1-1,0 0,0 1,0-1,3-15</inkml:trace>
  <inkml:trace contextRef="#ctx0" brushRef="#br0" timeOffset="581.949">736 502,'95'-40,"-94"39,31-14,0-1,-2-1,0-2,-1-1,0-2,-2 0,-1-2,-1-1,-1-1,-1-1,-2-1,0 0,3-10,2-43,-25 80,-1-1,1 0,-1 0,0 1,0-1,0 0,0 0,0 0,0 1,0-1,-1 0,1 0,-1 1,1-1,-1 0,0 1,1-1,-1 1,0-1,0 1,0-1,0 1,0-1,-1 1,1 0,0 0,-1 0,1 0,-1 0,1 0,-1 0,1 0,-1 0,0 1,1-1,-1 1,0-1,1 1,-1-1,0 1,0 0,0 0,1 0,-2 0,-8 2,0 0,1 0,0 1,0 1,0-1,0 2,0-1,1 1,0 1,0 0,0 0,1 0,-1 1,2 1,-1-1,1 1,0 1,-5 7,10-13,0 0,0 0,0-1,0 2,1-1,-1 0,1 0,-1 0,1 1,0-1,1 1,-1-1,1 1,-1-1,1 1,0-1,0 1,0-1,1 1,-1-1,1 1,0-1,0 0,0 1,1-1,-1 0,1 0,-1 0,1 0,0 0,0 0,1 0,-1-1,1 1,-1-1,1 1,0-1,-1 0,1 0,0 0,1-1,1 2,11 1,0 0,0 0,0-2,0 0,0-1,0-1,1 0,-1-1,7-2,69 1,-90 2,0 0,1 1,-1-1,0 1,1-1,-1 1,0-1,0 1,0 0,0 0,0 0,0 0,0 1,0-1,0 1,0-1,-1 1,1-1,-1 1,1 0,-1 0,0 0,1 0,-1 0,0 0,0 0,0 0,-1 0,1 0,-1 0,1 1,-1-1,1 0,-1 1,0-1,0 0,0 0,-1 1,1-1,0 0,-1 0,0 1,1-1,-1 0,0 0,0 0,0 0,0 0,-1 0,1 0,0 0,-2 1,-115 131,117-133,0 0,0 0,0-1,1 1,-1 0,0 0,0 0,0 0,1 0,-1 0,1 0,-1 0,0 1,1-1,0 0,-1 0,1 0,0 1,0-1,0 0,-1 0,1 1,0-1,1 0,-1 0,0 0,0 1,0-1,1 0,-1 0,1 0,-1 1,1-1,-1 0,1 0,0 0,-1 0,1 0,0 0,0 0,0-1,0 1,0 0,0 0,0-1,0 1,0 0,0-1,0 1,0-1,1 1,-1-1,0 0,0 0,0 1,1-1,-1 0,0 0,1 0,17-3</inkml:trace>
</inkml:ink>
</file>

<file path=ppt/ink/ink6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0,'-11'263,"-24"36,25-153,10-147,0 1,1 0,-1-1,0 1,1-1,-1 1,1 0,-1-1,1 1,-1 0,1 0,-1 0,1-1,-1 1,1 0,-1 0,1 0,0 0,-1 0,1 0,-1 0,1 0,-1 0,1 0,0 0,-1 0,1 0,-1 0,1 1,-1-1,1 0,-1 0,1 1,-1-1,1 0,-1 1,0-1,1 0,-1 1,1-1,-1 1,0-1,1 1,10-45,-3 24</inkml:trace>
  <inkml:trace contextRef="#ctx0" brushRef="#br0" timeOffset="288.489">1 340,'28'0,"30"-5,13-2,0 1,-7-4,-10 0,-9 2,-7 2,-6 2,-4 2,-1 1,0 1,-6 0</inkml:trace>
  <inkml:trace contextRef="#ctx0" brushRef="#br0" timeOffset="704.018">791 340,'-20'54,"13"-39,1 0,0 1,1 0,0 0,2 1,0-1,0 1,2 0,0 0,1-1,1 2,0-15,0 1,0-1,0 0,1 1,-1-1,1 0,0 0,0 0,0 0,0 0,0-1,1 1,-1-1,1 1,0-1,0 0,0 0,0 0,0 0,0-1,0 1,0-1,1 0,-1 0,1 0,-1 0,1-1,-1 1,1-1,-1 0,1 0,-1 0,1-1,-1 1,1-1,-1 0,1 0,-1 0,0 0,1-1,-1 1,0-1,0 0,0 0,0 0,0 0,0-1,10-5,-1-1,1-1,-2 0,0 0,0-1,-1-1,0 0,-1 0,0-1,-1 0,-1 0,0-1,0 0,2-11,-6 21,-1 0,0 0,0 0,0 0,-1-1,1 1,-1-1,0 1,0-1,-1 1,1-1,-1 0,0 1,0-1,-1 1,1-1,-1 0,0 1,0-1,-1 1,1 0,-1-1,0 1,0 0,-1 0,1 0,-1 0,0 1,0-1,0 1,0 0,0-1,-1 1,0 1,1-1,-1 1,0-1,-1 1,-2-1,-1 2,1 1,-1 0,1 1,-1 0,1 0,0 0,0 1,-1 0,1 1,1 0,-1 0,0 0,1 1,-1 0,-2 2,-16 10</inkml:trace>
</inkml:ink>
</file>

<file path=ppt/ink/ink6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1,'-2'0,"1"0,-1 0,1 0,0 0,-1 1,1-1,0 1,-1-1,1 1,0-1,0 1,-1 0,1-1,0 1,0 0,0 0,0 0,0 0,0 0,0 0,0 0,1 1,-1-1,0 0,1 0,-1 0,1 1,-1-1,1 0,-1 1,1-1,0 1,0-1,0 0,0 1,0-1,0 1,0-1,0 0,0 1,1-1,-1 0,1 1,-4 8,-21 171,12-54,-16 79,26-145,20-61,-9-8</inkml:trace>
</inkml:ink>
</file>

<file path=ppt/ink/ink6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0,'0'46,"-1"0,-3-1,-1 0,-3 0,-1 0,-2-1,-7 13,-49 111,65-165,1 0,0 0,0 0,0-1,0 1,1 0,-1 0,1 1,0-1,0 0,0 0,0 0,0 0,1 0,-1 0,1 0,0 0,0 0,0-1,1 3,8 6</inkml:trace>
  <inkml:trace contextRef="#ctx0" brushRef="#br0" timeOffset="367.662">612 86,'-48'50,"2"2,3 3,2 1,-18 34,55-86,1 0,-1 1,1-1,0 1,0 0,0 0,1 0,0 0,0 0,0 1,0-1,1 0,0 1,0-1,1 1,0 0,-1-1,2 1,-1 0,1-1,0 1,0-1,0 1,1-1,0 0,0 1,0-1,1 0,0 0,-1-1,2 1,-1-1,1 1,1 1,7 0,-1-1,1 0,1-1,-1 0,0-1,1 0,0-1,0 0,-1-1,1-1,0 0,0-1,0 0,0-1,-1 0,1-1,1-1,15-5,-2-2,1 0,-2-2,0-1,0-1,-1-2,8-7,-17 10,0 0,-1-1,0-1,-2-1,0 0,0 0,-2-1,0-1,-1 0,-1 0,-1-1,-1 0,0-1,-1-2,-5 19,1 0,-1-1,1 1,-1-1,0 1,-1-1,1 1,-1-1,0 0,0 1,-1-1,1 0,-1 1,0-1,0 1,-1-1,1 1,-1 0,0 0,0-1,0 1,-1 0,0 1,1-1,-1 0,-1 1,1 0,0 0,-1 0,1 0,-1 0,0 1,0-1,0 1,0 0,-1 0,0 0,-8 0,1-1,-1 2,1-1,-1 2,1 0,-1 0,1 1,-1 1,1 0,-1 1,1 0,0 0,0 2,1-1,-1 2,-3 2,-18 9</inkml:trace>
</inkml:ink>
</file>

<file path=ppt/ink/ink6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57,'-201'28,"198"-29,0 1,0 0,0 1,0-1,0 0,0 1,1 0,-1-1,0 1,0 0,1 0,-1 1,0-1,1 1,-1-1,1 1,0 0,-1 0,1 0,0 0,0 0,0 0,1 1,-1-1,0 1,1-1,0 1,-1 0,1-1,0 1,1 0,-1 0,0 0,1 0,-1 0,1-1,0 1,0 0,0 0,1 0,0 3,4 2,1 0,1 0,-1-1,1 0,1 0,-1-1,1 0,0 0,0-1,1 0,0 0,0-1,0 0,1 0,61 36,-64-35,0 0,-1 0,0 1,0 0,0 0,-1 0,0 1,0 0,-1 0,0 0,0 1,0-1,-1 1,-1 0,1 0,-1 0,0 0,-1 0,0 0,0 0,-1 1,0-1,0 0,-1 1,0-1,-1 0,1 0,-2 0,1 0,-1 0,0 0,-1-1,0 0,0 1,0-1,-1-1,0 1,-1-1,1 0,-6 5,1-3,0 0,-1 0,0-1,0-1,-1 0,0 0,0-1,0-1,0 0,-1-1,0 0,1-1,-1 0,-7 0,17-3,0 1,1 0,-1-1,1 1,-1-1,0 0,1 1,-1-1,1-1,0 1,-1 0,1 0,0-1,0 0,0 1,0-1,0 0,0 0,0 0,0 0,1 0,-1 0,1-1,0 1,0 0,0-1,0 1,0-1,0 0,0 1,-3-18</inkml:trace>
  <inkml:trace contextRef="#ctx0" brushRef="#br0" timeOffset="280.063">257 1,'19'0,"21"0,8 0,1 0,-3 0,-4 0,-6 0,-3 0,-2 0,-7 5,-8 1</inkml:trace>
  <inkml:trace contextRef="#ctx0" brushRef="#br0" timeOffset="646.713">681 481,'-10'29,"-3"14,1 4,2-5</inkml:trace>
</inkml:ink>
</file>

<file path=ppt/ink/ink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7:1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453 279,'-4'-51,"-30"73,11 9,1 0,2 2,1 0,2 2,1 0,2 0,-1 7,13-34,-198 492,138-328,57-212,13 8,0 1,3 0,0 1,2 0,1 1,1 0,2 1,1 1,8-10,8-14,377-655,-371 602,-42 219,1-45,2 1,4 0,3-1,5 12,63 253,-53-216,-22-118,0 0,0 0,0 1,0-1,0 0,-1 1,1-1,0 1,-1-1,1 1,-1-1,1 1,-1-1,0 1,0-1,0 1,0-1,0 1,0 0,0-1,0 1,0-1,-1 1,1-1,-1 1,1-1,-1 1,0-1,1 1,-1-1,0 0,0 0,0 1,0-1,0 0,0 0,-1 0,1 0,0 0,0 0,-1 0,1-1,-1 1,1 0,-1-1,1 1,-1-1,1 1,-1-1,1 0,-1 0,1 0,-1 0,1 0,-1 0,0 0,1 0,-2-1,-13-7,0-1,1-1,0 0,0-1,1-1,1 0,-12-14,-27-23,-10-1,-3 2,-1 4,-64-32,33 40,71 46,27 2</inkml:trace>
</inkml:ink>
</file>

<file path=ppt/ink/ink6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15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30,'-69'114,"39"-74,-144 148,0-14,160-164</inkml:trace>
  <inkml:trace contextRef="#ctx0" brushRef="#br0" timeOffset="417.639">38 1,'111'99,"-43"-48,-29-24,-2 1,-1 3,-1 1,-2 1,3 6,51 81,-45-34,-35-66</inkml:trace>
</inkml:ink>
</file>

<file path=ppt/ink/ink6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0,'49'33,"-33"-23,1 0,-1 2,-1 0,0 0,-1 2,0-1,-1 2,-1 0,6 9,101 161,-63-121,-45-51</inkml:trace>
</inkml:ink>
</file>

<file path=ppt/ink/ink6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67,'-25'5,"2"1,-1 1,1 1,0 0,0 2,1 1,1 1,0 1,0 0,1 2,-8 7,17-12,-1 1,2 0,-1 1,2 0,-1 0,2 1,-1 0,2 1,0 0,1 0,0 0,1 1,0-1,2 2,-1-1,2 0,0 0,1 1,1-1,0 1,1-1,1 5,-2-15,0-1,0 0,1 1,0-1,0 0,0 1,0-1,1 0,-1 0,1 0,0 0,1 0,-1-1,0 1,1 0,0-1,0 0,0 0,0 0,1 0,-1 0,1-1,-1 1,1-1,0 0,0 0,0-1,0 1,1-1,-1 0,0 0,1 0,-1 0,0-1,1 0,-1 0,0 0,1 0,-1-1,1 0,-1 0,0 0,0 0,0-1,1 1,9-8,1 0,-1-1,-1-1,0 0,-1-1,0 0,0-1,-1 0,7-13,4-1,29-43,-3-2,-3-2,-3-2,7-24,-5 31,-43 70,0-1,1 1,-1 0,0 0,0 0,0 0,1 0,-1 0,0 0,0 0,0 0,0 0,-1 0,1 1,0-1,0 0,-1 1,1-1,-1 0,1 1,-1-1,0 1,0-1,1 1,-1-1,0 1,0-1,0 1,0-1,-1 0,1 1,0 0,0 0,4 54,-4-30,0 0,2 1,1-1,1 0,1 0,1-1,1 0,2 0,0 0,2-1,0-1,2 0,0 0,2-1,6 6,-8-13,-2-2</inkml:trace>
</inkml:ink>
</file>

<file path=ppt/ink/ink6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0,'-15'38,"-9"33,0 8,3-4,5-10,6-12,5-9,2-8,3-5,-4-8,-2-8</inkml:trace>
</inkml:ink>
</file>

<file path=ppt/ink/ink6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1,'34'33,"29"22,6 5,-6-7,-8-8,-9-12,-7-6,-5-3,-4-6,-7-1,-3-3,0 0,2-2,2 2,1-1,-3 1,-6-1</inkml:trace>
</inkml:ink>
</file>

<file path=ppt/ink/ink6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3,5-6,2-6,-1-11</inkml:trace>
</inkml:ink>
</file>

<file path=ppt/ink/ink6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1,'-63'44,"43"-32,0 2,1 0,1 1,0 1,1 0,0 1,-10 16,26-32,0 0,0 0,0 0,1 0,-1 1,0-1,1 0,-1 1,0-1,1 0,0 1,-1-1,1 0,0 1,0-1,0 1,0-1,0 1,0-1,0 1,0-1,0 0,1 1,-1-1,1 1,-1-1,1 0,-1 1,1-1,0 0,0 0,0 0,-1 1,1-1,0 0,0 0,1 0,-1 0,0-1,0 1,0 0,1 0,-1-1,0 1,1 0,70 16,-60-15,-4-2,-1 0,1 1,0 0,0 0,0 1,0 0,-1 0,1 1,-1 0,0 0,0 1,0 0,0 0,0 0,-1 1,0 0,0 1,0-1,-1 1,0 0,0 0,0 1,-1 0,0-1,0 1,-1 1,0-1,0 0,2 9,-5-7,0 1,-1 0,0-1,0 1,-1-1,0 1,-1-1,0 0,-1 0,1 0,-2 0,1 0,-1-1,-1 0,1 0,-2-1,1 1,-1-1,0 0,0-1,0 0,-1 0,0-1,-1 0,1 0,-1-1,0 0,0 0,0-1,-6 1,-10 1</inkml:trace>
</inkml:ink>
</file>

<file path=ppt/ink/ink6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140 567,'-15'16,"0"0,1 2,1 0,1 0,0 2,2-1,0 1,1 0,1 1,1 0,-3 14,9-33,1 0,-1 0,0 0,1 0,-1 0,1 0,0 0,-1 0,1 0,0 0,1 0,-1 1,0-1,0 0,1 0,-1 0,1 0,0 0,0 0,0 0,0 0,0-1,0 1,0 0,0-1,1 1,-1 0,1-1,-1 0,1 1,0-1,-1 0,1 0,0 0,0 0,0 0,0 0,0 0,0-1,0 1,0-1,0 1,0-1,0 0,2 0,8-3,-1-1,0 0,0-1,0 0,-1 0,1-1,-1-1,-1 0,1 0,-1-1,-1 0,1 0,-2-1,1 0,-1-1,0 0,-1 0,0 0,-1-1,0 0,0 0,-1 0,-1 0,0-1,0 1,-2-1,1 0,-1-7,1 12,-1 0,0 0,0 0,-1 0,0 0,0 0,-1 0,0 0,0-1,-1 2,0-1,0 0,0 0,-1 0,0 1,0 0,-1-1,1 1,-1 1,-1-1,1 0,-1 1,0 0,0 0,-1 1,0-1,1 1,-1 0,-1 1,1-1,-2 1,-15 4,31 9,2-10,0-1,0 0,-1 0,1-1,0 0,-1-1,0 0,1 0,-1-1,-1 0,1-1,-1 0,1-1,-1 1,-1-1,1-1,-1 0,0 0,-1 0,0-1,0 1,1-3,-1 3,17-19,-2-2,-1 0,-1-1,-2-1,0 0,9-29,14-43,-19 129,158 461,-158-415,7 20,-5 1,-3 2,-5 0,-3 5,-12-58,-1-1,-3 1,-1 0,-3-1,-1 0,-3 5,10-41,-29 76,30-80,0 0,0 0,-1-1,1 1,0 0,0 0,-1 0,1-1,-1 1,0-1,0 0,1 1,-1-1,0 0,0 0,0 0,0 0,0 0,0 0,0-1,-1 1,1-1,0 0,0 1,0-1,-1 0,1 0,0 0,0-1,0 1,-1 0,1-1,0 0,0 1,-2-2,-2-3,1-1,-1 0,1 0,0 0,0 0,1-1,0 0,0 0,0 0,1 0,0-1,1 1,0-1,0 0,0 0,1 0,0 0,1 0,0 0,0 0,1 0,-1 0,2-3,-2 0,-2-19,2 0,0 0,2 0,2 0,0 0,2 1,1-1,2 1,1 1,1 0,1 0,1 1,2 1,11-17,-4 15,-15 16,1 1,0-1,1 1,0 1,0 0,2 0,-1 1,1 0,0 1,1 1,0-1,0 2,9-4,33 14,-30 7</inkml:trace>
</inkml:ink>
</file>

<file path=ppt/ink/ink6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2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0 247,'27'74,"43"193,-63-222,-23-62,6-13,3-1,0 0,2 0,1 0,1-1,2 0,1 1,5-28,-5 43,0-1,2 0,0 1,1 0,0-1,2 1,0 1,0-1,2 1,0 0,0 0,2 1,0 0,0 0,1 1,1 0,0 1,1 0,0 1,-9 9,0 0,0 1,0-1,0 1,0 0,1 0,-1 0,0 0,0 0,1 1,-1-1,1 1,-1 0,0 0,1 1,-1-1,1 1,-1-1,0 1,1 0,-1 0,0 0,0 1,0-1,0 1,0 0,0 0,-1 0,1 0,0 0,-1 1,0-1,2 2,62 96,-27 21,-37-99</inkml:trace>
</inkml:ink>
</file>

<file path=ppt/ink/ink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7:11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543 28,'0'0,"1"0,-1-1,0 1,1-1,-1 1,0-1,1 1,-1-1,0 0,0 1,0-1,1 1,-1-1,0 1,0-1,0 0,0 1,0-1,0 1,0-1,0 0,-1 1,1-1,0 1,0-1,0 1,0-1,-1 1,1-1,0 1,-1-1,1 1,0-1,-1 1,1-1,-1 1,1-1,-1 1,1 0,-1-1,1 1,-1 0,1 0,-1-1,1 1,-1 0,1 0,-1 0,1 0,-1-1,0 1,1 0,-1 0,1 0,-1 0,0 1,1-1,-1 0,1 0,-42-6,42 6,-32 1,-1 1,1 2,0 1,1 1,-28 10,16-5,-152 48,194-59,0-1,0 1,0 0,-1 0,1 0,0 0,0 0,0 1,0-1,0 0,0 0,0 1,0-1,0 0,0 1,0 0,0-1,0 1,0-1,0 1,0 0,1 0,-1-1,0 1,0 0,1 0,-1 0,1 0,-1 0,0 0,1 0,0 0,-1 0,1 0,0 0,0 0,-1 0,1 0,0 0,0 0,0 1,0-1,0 0,1 0,-1 0,0 0,0 0,1 0,-1 0,0 0,1 0,0 0,-1 0,1 0,-1 0,1 0,0 0,0-1,-1 1,1 0,8 3,-1 0,1-1,-1 0,1 0,0-1,0 0,1-1,-1 0,0 0,0-1,3 0,43 5,61 14,-115-19,1 0,-1 0,0 0,1 0,-1 0,1 1,-1-1,0 0,1 1,-1 0,1-1,-1 1,0 0,0-1,0 1,1 0,-1 0,0 0,0 0,0 0,0 0,0 1,-1-1,1 0,0 0,-1 1,1-1,0 0,-1 1,1-1,-1 1,0-1,0 0,1 1,-1-1,0 1,0-1,0 1,-1-1,1 1,0-1,0 0,-1 1,1-1,-1 1,1-1,-1 0,0 1,1-1,-1 0,0 0,0 0,0 0,0 1,-1-1,-106 100,53-58,52-40,-10 7,1 0,0 1,1 0,1 1,0 0,0 0,1 1,-7 14,15-24,0-1,1 1,-1-1,1 1,0 0,0-1,0 1,0-1,0 1,0 0,1-1,0 1,-1-1,1 1,0-1,0 1,0-1,0 0,1 1,-1-1,1 0,-1 0,1 0,0 0,-1 0,1-1,0 1,0 0,1-1,-1 1,0-1,0 0,1 0,-1 0,1 0,91 25,-86-24,1 0,-1-1,0 0,1 0,-1-1,0 0,1 0,-1-1,0 0,1-1,-1 0,0 0,0-1,0 1,0-2,-1 1,1-1,-1-1,0 1,0-1,-1 0,1-1,-1 1,0-1,-1-1,1 1,-1-1,2-4,10-38,-9 31</inkml:trace>
</inkml:ink>
</file>

<file path=ppt/ink/ink6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49,'-13'28,"1"1,2 0,1 1,1 0,1 0,1 1,1 12,5-40,0-1,-1 0,1 1,1-1,-1 1,0-1,0 1,1-1,-1 1,1-1,0 0,0 1,0-1,0 0,0 0,1 1,-1-1,0 0,1 0,0-1,-1 1,1 0,0 0,0-1,0 1,0-1,0 0,0 0,1 0,-1 0,0 0,1 0,-1 0,0-1,1 1,-1-1,1 0,-1 1,1-1,-1 0,1-1,-1 1,1 0,-1-1,1 1,-1-1,0 0,1 0,-1 0,0 0,0 0,0 0,0-1,0 1,0-1,0 1,0-1,1-1,6-6,-1-1,1 0,-1 0,-1-1,0 0,-1 0,0-1,0 0,-1 0,-1 0,0-1,-1 1,0-1,-1 0,-1 0,0 0,0 0,-1 0,-1 0,0 0,-2-7,2 16,1 0,-1 0,0 0,-1 0,1 0,-1 0,1 0,-1 1,0-1,-1 0,1 1,-1 0,1 0,-1-1,0 2,-2-3,-13-8</inkml:trace>
</inkml:ink>
</file>

<file path=ppt/ink/ink6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1,'-2'1,"1"0,0 1,0-1,-1 1,1-1,0 1,1-1,-1 1,0 0,0-1,1 1,-1 0,1 0,-1 0,1-1,0 1,0 0,0 0,0 0,0 0,0-1,0 1,1 0,-1 0,0 0,2 1,-2 1,48 252,1 30,-37-232,-9-45,-1 0,0 0,0 0,0 0,-1 1,-1-1,0 0,0 1,-1-1,0 0,0 2,-9 5,-1-4</inkml:trace>
</inkml:ink>
</file>

<file path=ppt/ink/ink6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1 161,'43'-10,"38"-8,11 0,-7-3,-7 3,-12 4,-13-1,-6 3,-6-1,-5 1,-8 3</inkml:trace>
</inkml:ink>
</file>

<file path=ppt/ink/ink6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7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368 643,'-126'48,"99"-34,26-13,-16 5,-1 2,2 0,-1 1,1 1,1 1,0 0,0 0,1 2,1 0,0 0,1 1,0 1,-2 5,13-18,0-1,0 1,1-1,-1 1,0-1,1 1,0-1,-1 1,1-1,0 1,0 0,0-1,0 1,0-1,0 1,0 0,1-1,-1 1,0-1,1 1,0-1,-1 1,1-1,0 1,0-1,-1 0,1 1,0-1,0 0,1 0,-1 0,0 0,0 0,0 0,1 0,-1 0,1 0,-1 0,1-1,-1 1,1-1,-1 1,2-1,71 7,-51-13,0 0,0-2,0 0,-1-2,-1 0,0-2,0 0,-1-1,-1-1,0-1,-1-1,-1 0,3-4,-17 17,59-55,-60 59,0-1,0 0,1 1,-1-1,0 1,0 0,0 0,0 0,0 0,0 0,0 0,0 0,0 1,-1-1,1 1,0-1,-1 1,0 0,1 0,-1-1,0 1,0 0,0 0,0 0,0 0,0 1,0-1,-1 0,1 0,-1 0,0 1,1-1,-1 0,0 2,4 8,-3-7,0 0,1 0,-1 0,1 0,1 0,-1-1,1 1,-1-1,1 1,1-1,-1 0,0 0,1-1,0 1,0-1,0 0,0 0,1 0,-1 0,1-1,0 1,0-1,0-1,0 1,0-1,0 1,0-2,0 1,0 0,1-1,-1 0,0 0,0-1,2 0,2-3,0-1,0-1,-1 1,1-2,-1 1,-1-1,1 0,-1-1,0 0,-1 0,0 0,0-1,-1 0,0 0,0 0,-1 0,-1-1,1 0,-1 0,1-9,4-3,9-38,-3 0,-2-1,-3-1,-3 0,-2 0,-3 0,-5-37,3 38,1 57,1 1,0 0,-1 0,0 0,1 0,-1 0,0 0,0 0,-1-1,1 1,-1 0,1 0,-1 0,0 1,0-1,-1 0,1 0,0 0,-1 1,0-1,1 1,-1-1,0 1,0 0,-1-1,1 1,0 0,-2 0,0 4,1 0,0 0,-1 1,1 0,1-1,-1 1,0 0,1 0,-1 1,1-1,0 1,0-1,0 1,1-1,-1 1,1 0,0 0,0 0,0 0,0 1,-2 18,0 1,2-1,1 1,0-1,2 1,1-1,0 1,2-1,1 0,0-1,2 1,1-1,0-1,2 0,8 13,9 21,-15-32,0 0,-2 1,-1 0,0 0,-2 1,-1 1,-1-1,-2 1,1 8,-5-15,0-7</inkml:trace>
</inkml:ink>
</file>

<file path=ppt/ink/ink6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0 196,'44'-14,"37"-15,16-2,-5 0,-13 4,-15 8,-13 6,-12 6,-11-1,-6 1,-2 2,-5 1</inkml:trace>
</inkml:ink>
</file>

<file path=ppt/ink/ink6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0,'14'34,"5"11</inkml:trace>
</inkml:ink>
</file>

<file path=ppt/ink/ink6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1,'-5'14,"0"0,1 1,1-1,0 1,0 0,2 0,0 0,1 0,0 0,1 0,1 0,0 0,1-1,1 1,0-1,1 1,1-1,-4-11,-1 0,1 0,0-1,0 1,0-1,0 1,1-1,-1 0,1 0,-1 0,1 0,0-1,0 1,0-1,0 1,0-1,0 0,0 0,0 0,0-1,0 1,1-1,-1 0,0 0,0 0,0 0,1 0,-1-1,0 1,0-1,0 0,0 0,0 0,0-1,0 1,0-1,0 1,0-1,-1 0,1 0,-1 0,1-1,-1 1,0 0,0-1,0 0,0 1,0-2,6-6,-1-1,0 1,0-1,-1-1,-1 1,1-1,-2 0,0 0,-1-1,1-3,-3 12,0 0,0 0,0-1,-1 1,0 0,1 0,-2 0,1 0,0-1,-1 1,0 0,0 0,0 0,0 0,-1 0,0 0,1 1,-1-1,-1 0,1 1,0-1,-1 1,0 0,0 0,0 0,0 0,0 1,-1-1,1 1,-1 0,1 0,-4-1,-17-3,1 6</inkml:trace>
</inkml:ink>
</file>

<file path=ppt/ink/ink6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0 374,'133'-234,"-133"233,0 0,1 0,-1 0,0 0,1 0,-1 0,0 1,1-1,-1 0,1 0,-1 1,1-1,0 0,-1 1,1-1,0 0,-1 1,1-1,0 1,0-1,-1 1,1 0,0-1,0 1,0 0,0-1,-1 1,1 0,0 0,0 0,0 0,0 0,0 0,0 0,0 0,0 0,-1 0,1 0,0 1,0-1,0 0,0 1,0-1,-1 1,1-1,0 1,0-1,0 1,28 41,-20-27,-6-10,0 1,0-1,0 0,1 0,0-1,0 1,0-1,0 0,1 0,0 0,0 0,0-1,0 0,0 0,1 0,-1-1,1 0,-1 0,1 0,0-1,0 0,0 0,0 0,0-1,0 0,0 0,0 0,0-1,5-1,-3 0,0 0,0-1,-1 0,0 0,1-1,-1 0,-1 0,1 0,0-1,-1 0,0-1,0 1,-1-1,0 0,0 0,0-1,-1 0,0 0,0 0,0 0,-1 0,0-1,-1 1,2-5,19-92,-17 85</inkml:trace>
</inkml:ink>
</file>

<file path=ppt/ink/ink6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8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30,'-12'-23,"8"16,14 16,108 143,31-7,-67-75,-51-7,-27-53,0 0,1 0,-1 0,2-1,0 0,0 0,0 0,1-1,1 1,6 4,-1-7,-3-5</inkml:trace>
</inkml:ink>
</file>

<file path=ppt/ink/ink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7:12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0,'-7'45,"3"-1,1 0,2 1,4 37,-1-25,38 527,-58-289,14-278,1 1,1-1,0 1,1 0,1 0,1-1,1 1,0-1,1 1,1-1,1 0,0 0,1 0,3 3,-7-17,1 0,-1 0,1 0,-1 0,1-1,0 1,0-1,0 0,1 0,-1 0,0 0,1-1,0 1,-1-1,1 0,0 0,-1 0,1 0,0-1,0 1,0-1,0 0,-1 0,1-1,0 1,0-1,2 0,12-6</inkml:trace>
</inkml:ink>
</file>

<file path=ppt/ink/ink6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2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435 543,'-71'-67,"-39"-83,4 2,-29-16,126 155,6 5</inkml:trace>
</inkml:ink>
</file>

<file path=ppt/ink/ink6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0 857,'586'-479,"-519"422,-34 26,2 2,0 1,2 1,1 3,1 1,0 1,11-1,-49 22,1 0,-1 0,1 1,0-1,-1 1,1-1,-1 1,1-1,0 1,-1 0,1 0,0-1,0 1,-1 1,1-1,0 0,-1 0,1 1,0-1,-1 1,1-1,-1 1,1 0,0-1,-1 1,0 0,1 0,-1 0,1 0,-1 0,0 1,0-1,0 0,0 1,0-1,0 0,0 1,0-1,0 1,-1-1,1 1,-1 0,1-1,-1 1,0 0,1-1,-1 1,0 1,-2 11,0-1,0 0,-1 0,-1-1,0 1,-1-1,0 1,-1-2,0 1,-1-1,0 1,-5 3,-19 37,7-9,1-2,2 0,1 1,3 1,-2 9,17-50,1 1,-1 1,0-1,1 0,0 0,-1 0,1 1,0-1,1 1,-1-1,1 1,-1-1,1 1,0-1,1 1,-1-1,0 1,1-1,0 1,0-1,0 0,0 1,1-1,-1 0,1 0,0 0,-1 0,2 0,-1 0,0-1,0 1,1-1,0 1,-1-1,1 0,0 0,0 0,0 0,0-1,0 1,1-1,1 1,9-2,-1-1,0 0,1-1,-1-1,0 0,0 0,-1-1,1-1,-1 0,0-1,0 0,-1-1,1 0,9-9,2 1,444-324,-247 195,-96 67,-115 65,-35 8,9 3,-3-4,0-1,1-1,-1 0,2-1,-1-2,1 0,-8-6,-14-1,39 17,1-1,-1 1,0 0,0 0,1 0,-1 0,0-1,0 1,1 0,-1 1,0-1,0 0,1 0,-1 0,0 0,0 1,1-1,-1 0,0 0,1 1,-1-1,0 1,1-1,-1 1,0-1,1 1,-1-1,1 1,-1-1,1 1,-1 0,1-1,0 1,-1 0,1-1,0 1,-1 0,1 0,0-1,0 1,0 0,0 0,0-1,0 1,0 0,0 0,0-1,0 1,0 0,0 0,0-1,1 1,-1 0,0 0,9 46,3-1,1 0,2-1,11 21,12 38,-6 24,-20-119,-6-37,-3 14,30-99,-26 95</inkml:trace>
  <inkml:trace contextRef="#ctx0" brushRef="#br0" timeOffset="20842.432">1834 378,'5'0,"1"-5,0-6,4-1,0-4,-2-4,-2-3,3 2,0 1,-2-3,-2-1,-7 4,-2 9,-2 7</inkml:trace>
</inkml:ink>
</file>

<file path=ppt/ink/ink6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6:22.60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2147 1139,'-1'1,"-1"0,1 0,0 0,0 1,0-1,0 0,0 1,0-1,1 0,-1 1,0-1,1 1,-1-1,1 1,-1 0,1-1,0 1,0-1,0 1,0 0,0-1,0 1,0-1,0 1,1 0,-1-1,0 1,1-1,0 1,-1-1,1 2,1 5,2 22,-2 1,0 0,-2 0,-2 0,0 0,-5 11,-22 304,17-218,5 0,8 80,0-87,32 213,-10-160,8 189,-5 9,-26 606,0-472,-28-210,17-157,1-74,3 0,3 0,3 1,4 33,-1 21,-19 105,9-180,15-60,-1-3</inkml:trace>
  <inkml:trace contextRef="#ctx0" brushRef="#br0" timeOffset="6388.036">1809 4752,'310'29,"-109"-2,-115-28,109 13,-135-3,2-2,-1-3,1-2,35-5,12 1,766 2,-705-28,281 27,-310 13,-80-3,0-2,0-3,0-2,38-5,10 1,172 1,-258-3,-5-2</inkml:trace>
  <inkml:trace contextRef="#ctx0" brushRef="#br0" timeOffset="66802.805">2147 1590,'-1'0,"1"1,-1-1,0 0,0 0,1 1,-1-1,0 0,1 1,-1-1,1 0,-1 1,1-1,-1 1,1-1,-1 1,1 0,-1-1,1 1,-1-1,1 1,0 0,-1-1,1 1,0 0,0-1,0 1,-1 0,1 0,0-1,0 1,0 0,0-1,0 1,0 0,0 0,1-1,-1 1,0 0,0-1,0 1,1 0,-1-1,0 1,1 0,-1-1,1 1,-1-1,1 1,-1 0,1-1,-1 1,1-1,-1 0,1 1,11 4,0 0,0 0,0-2,0 1,1-2,-1 1,1-2,-1 0,1 0,0-1,0-1,12-1,120-26,-120 26,-1 2,1 1,-1 1,0 1,0 1,10 3,5 0,1-2,0-2,0-1,0-3,6-1,37 0,735 2,-648 28,195-27,-222 26,-71-26,-60-1</inkml:trace>
  <inkml:trace contextRef="#ctx0" brushRef="#br0" timeOffset="69618.303">4688 4836,'17'-121,"-10"76,-2-1,-2 0,-2 0,-4-37,0-11,3-668,29 592,-29-197,-29 197,2 2,-2-2,12-10,10 138,3 0,1 0,2-1,3-33,0-7,-2-284,-5 317,-1 32</inkml:trace>
  <inkml:trace contextRef="#ctx0" brushRef="#br0" timeOffset="72818.178">4942 4836,'33'-12,"-32"-14,18-132,-32 30,6 90,2-1,1 0,3 0,1 0,2-13,0-29,-18-43,9 84,2 0,2-1,2 0,1 1,3-2,-1-41,-2-369,-29 282,29-281,0 56,-27 225,14 42,-16-70,1 1,-11 49,36 139</inkml:trace>
  <inkml:trace contextRef="#ctx0" brushRef="#br0" timeOffset="75492.025">2119 1393,'397'0,"-227"27,-2-43,-110 9,-1 1,2 4,-1 1,3 4,42-1,1195-2,-1230 16,-56-4</inkml:trace>
  <inkml:trace contextRef="#ctx0" brushRef="#br0" timeOffset="77188.745">4602 1676,'5'0,"2"-5,-6-2,-2-4,-7 0,-6 1,-1 8,-2 4,1 1</inkml:trace>
  <inkml:trace contextRef="#ctx0" brushRef="#br0" timeOffset="84625.854">2599 1562,'1'-1,"0"-1,0 0,0 1,0-1,-1 0,1 0,-1 0,1 0,-1 0,0 0,0 0,0 0,0 0,0 0,0 1,0-1,-1 0,1 0,-1 0,1 0,-1 0,0 0,0 1,0-1,0 0,0 1,0-1,0 1,0-1,-1 1,1-1,-1 1,1 0,-1 0,1-1,-1 1,0 1,1-1,-1 0,0 0,0 0,0 1,0-1,0 1,1 0,-1 0,0-1,0 1,0 0,0 1,0-1,0 0,0 0,0 1,0-1,0 1,0 0,-168 58,63-25,177-33,108-28,-97 2,-109 18,-31 10,1 1,0 3,0 3,-26 9,62-14,-56 1,77-7,0 0,1 1,-1-1,1 0,-1 1,0-1,1 0,-1 0,1 0,0 1,-1-1,1 0,0 0,-1 0,1 0,0 0,0 0,0 0,0 0,0 0,0 0,0 0,0 1,0-1,1 0,-1 0,0 0,0 0,1 0,-1 0,1 0,-1 1,1-1,-1 0,1 0,-1 1,1-1,0 0,-1 1,1-1,0 0,0 1,-1-1,1 1,0 0,0-1,0 1,0-1,0 1,0 0,-1 0,1 0,0-1,0 1,0 0,0 0,0 0,0 1,0-1,0 0,0 0,22-12,1 1,0 1,1 1,0 1,1 1,-1 2,1 0,0 2,0 1,2 1,-262 3,359-13,57-24,-35 6,-138 27,1-1,0 1,0 1,-1-1,1 2,0-1,0 1,0 1,0 0,0 1,0-1,-10 0,1 0,-1 0,0 0,0-1,1 1,-1 0,0 0,0 0,0 0,0-1,0 1,0 0,0 0,0 0,0 0,0-1,-1 1,1 0,0 0,-1 0,1-1,0 1,-1 0,1 0,-1-1,1 1,-1 0,1-1,-1 1,0-1,1 1,-1-1,0 1,1-1,-1 1,0-1,0 1,1-1,-1 0,0 0,0 1,0-1,1 0,-2 0,-169 43,220-50,18-1,1 2,1 4,47 5,-12-2,35-1,-443 39,5 6,157-20,202-19,33-11,0-4,-1-4,9-7,19-1,295-53,-451 89,-166 24,-25-8,563-43,-84-24,-246 35,25-5,-36 14,-246 65,217-65,-161 33,196-41,-1 0,0 0,0 0,0 0,0 0,0 1,1-1,-1 0,0 0,0 0,0 0,0 1,0-1,0 0,0 0,0 0,0 0,0 1,0-1,0 0,0 0,0 0,0 0,0 1,0-1,0 0,0 0,0 0,0 1,0-1,0 0,0 0,0 0,0 0,24-1,743-126,-614 104,-147 16,-31 10,-348 89,361-82,44-8,62-6,-1-4,85-19,-59 8,-35 0,-223 41,-15 14,154-36,1 1,-1-1,0 0,0 0,1 1,-1-1,0 0,0 1,1-1,-1 0,0 1,0-1,0 0,0 1,0-1,1 0,-1 1,0-1,0 1,0-1,0 0,0 1,0-1,0 1,0-1,0 0,-1 1,1-1,0 0,0 1,0-1,0 1,0-1,-1 0,1 1,0-1,0 0,-1 0,1 1,0-1,-1 0,1 1,0-1,0 0,-1 0,1 0,-1 1,41 0,296-75,-163 37,-173 37,-1 0,1 0,0 0,0 0,-1 1,1-1,0 0,0 0,-1 1,1-1,0 0,0 0,0 1,0-1,0 0,-1 1,1-1,0 0,0 0,0 1,0-1,0 0,0 1,0-1,0 0,0 1,0-1,0 0,0 1,0-1,0 0,1 0,-1 1,0-1,0 0,0 1,0-1,0 0,1 0,-1 1,0-1,0 0,1 0,-1 0,0 1,0-1,1 0,-1 0,0 0,0 0,1 1,-1-1,0 0,1 0,-1 0,0 0,0 0,1 0,-1 0,0 0,1 0,-1 0,-23 17,-124 64,146-81,1 0,-1 0,1 0,-1 0,0 0,1 0,-1 0,1 0,-1 0,1 0,-1 0,1 1,-1-1,0 0,1 0,-1 0,1 1,-1-1,1 0,0 1,-1-1,1 1,-1-1,1 0,0 1,-1-1,1 1,0-1,-1 1,1-1,0 1,0-1,-1 1,1-1,0 1,0-1,0 1,0 0,0-1,0 1,0-1,0 1,0-1,0 1,0 0,0-1,0 1,0-1,1 1,-1-1,0 1,0-1,1 1,-1-1,0 1,1-1,-1 1,0-1,1 0,37 3,281-74,-319 71,18-5,-18 10,-257 120,251-119,22-3,28-3,-42 0,149-20,-130 21,-25 9,-31 14,-85 33,155-34,-19-13,-2 1</inkml:trace>
  <inkml:trace contextRef="#ctx0" brushRef="#br0" timeOffset="89744.771">4744 1703,'0'1,"-1"-1,1 0,-1 1,1-1,-1 0,1 1,-1-1,1 0,-1 1,1-1,-1 0,0 0,1 0,-1 0,1 0,-1 0,0 0,1 0,-1 0,0 0,1 0,-1 0,1 0,-1 0,0 0,1-1,-1 1,1 0,-1 0,1-1,-1 1,1 0,-1-1,1 1,-1-1,1 1,-1-1,1 1,0-1,-1 1,1-1,0 1,-1-1,1 1,0-1,0 1,0-1,-1 0,1 1,0-1,0 1,0-1,0 0,0 1,0-1,0 0,0 1,0-1,1 1,-1-1,0 0,0 1,0-1,1 0,-5 23,0-1,2 1,1-1,0 1,2 0,1 9,0 23,28 259,-19-252,2-91,-34-161,-1-49,18 213,4 20,-1 0,1 0,-2 0,1 0,-1 0,0 0,-1 0,1 1,-2-1,1 1,0 0,-4-4,7 10,0-1,-1 1,1-1,-1 1,1 0,-1-1,1 1,-1-1,1 1,-1 0,0-1,1 1,-1 0,1 0,-1-1,0 1,1 0,-1 0,0 0,1 0,-1 0,0 0,1 0,-1 0,0 0,1 0,-1 0,0 1,1-1,-1 0,1 0,-1 1,0-1,1 0,-1 1,1-1,-1 0,1 1,-1-1,1 1,-1-1,1 1,0-1,-1 1,1-1,0 1,-1 0,1-1,0 1,0-1,-1 1,1 0,0-1,0 1,0 0,0-1,0 1,0 0,0-1,0 1,0 0,-7 43,8-15,0-1,2 0,2 1,0-1,2-1,2 6,13 56,-4 0,-3-22,-3 2,-3 0,0 61,-11-27,13-247,24-122,-26 212,-35 251,25 533,12-668,4-93,0-143,-6 99,-3 1,-4-2,-3-29,1 98,0 1,0-1,-1 1,1-1,-1 1,-1-1,1 1,-1 0,0 0,-1 0,1 0,-1 0,-1 1,1-1,-1 1,-1-3,3 8,1 1,0-1,-1 0,1 1,0-1,0 1,0 0,-1-1,1 1,0 0,0 0,0 0,0 0,0-1,0 2,0-1,1 0,-1 0,0 0,0 0,1 0,-1 0,1 1,-1-1,1 0,0 1,-1-1,1 0,0 1,0-1,0 0,-1 2,-7 27,1-1,2 2,1-1,2 0,0 1,3 22,-5 74,-18 314,23-398,15-72,7-210,-21 219,7-48,-4 0,-3-1,-4-26,-6 65,8 30,0 1,0-1,0 0,0 1,0-1,0 0,0 1,0-1,0 0,0 1,0-1,0 0,0 1,-1-1,1 0,0 1,0-1,0 0,-1 0,1 1,0-1,0 0,-1 0,1 0,0 1,0-1,-1 0,1 0,0 0,-1 0,1 1,0-1,-1 0,1 0,0 0,-1 0,1 0,0 0,-1 0,1 0,0 0,-1 0,1 0,0 0,-1 0,1 0,0 0,-1-1,1 1,0 0,0 0,-1 0,1 0,0-1,-1 1,1 0,0 0,0-1,-1 1,-13 78,2 1,4 0,4 1,3-1,5 22,-3 26,21 2,-15-168,-8-185,-4 462,10 370,22-924,-14 246,-10 106,-20 369,-10-139,54-494,4-41,-31 269,1-1,-1 1,1 0,-1-1,0 1,1-1,-1 1,0-1,1 1,-1-1,0 1,1-1,-1 1,0-1,0 1,0-1,0 1,1-1,-1 0,0 1,0-1,0 1,0-1,0 1,0-1,-1 0,1 1,0-1,0 1,0-1,0 1,-1-1,1 1,0-1,0 1,-1-1,1 1,-1-1,1 1,0-1,-1 1,1 0,-1-1,1 1,-1 0,1-1,-1 1,1 0,-1 0,1-1,-1 1,1 0,-1 0,1 0,-1 0,0 0,1 0,-1 0,1 0,-1 0,0 0,1 0,-23 148,10-47,5 0,4 101,16-226,17-285,-24 260,-11 61,-10 157,-8 122,12-196,22-128,21-159,-56 375,-7 125,79-694,-5 162,-28 184,-60 215,45-164,1-6,5-41,7-41,-3-1,-4 0,-3 0,-4-18,1 15,-22-28,16 132,36 178,-28-70,15-343,8-103,-7-54,-29 302,-3 102,12 368,3-103,12-597,-4 220,-3 0,-3 1,-4-1,-10-67,-5 54,17 90,0 0,0 1,-1-1,1 0,0 1,0-1,0 0,-1 0,1 1,0-1,-1 0,1 0,0 0,0 1,-1-1,1 0,0 0,-1 0,1 0,0 0,-1 0,1 0,0 0,-1 0,1 0,-1 0,1 0,0 0,-1 0,1 0,0 0,-1 0,1 0,0 0,-1 0,1 0,0-1,-1 1,1 0,0 0,0 0,-1-1,1 1,0 0,0 0,-1-1,1 1,0 0,0-1,0 1,-1 0,1-1,0 1,0 0,0-1,0 1,0 0,0-1,0 1,0 0,0-1,0 1,0 0,0-1,0 1,0 0,0-1,0 1,0-1,-7 30,-6 373,-6 150,-6-287,28-236,-3-29,0-1,0 1,0 0,0-1,0 1,0 0,0-1,0 1,0 0,0 0,0-1,0 1,0 0,1-1,-1 1,0 0,0 0,0 0,1-1,-1 1,0 0,0 0,0-1,1 1,-1 0,0 0,1 0,-1 0,0 0,0 0,1-1,-1 1,0 0,1 0,-1 0,0 0,0 0,1 0,-1 0,0 0,1 0,-1 0,0 0,1 0,-1 1,0-1,0 0,1 0,-1 0,0 0,0 0,1 1,-1-1,0 0,0 0,1 1,12-65,-13 389,7-296,-7-30,0 1,0 0,0-1,0 1,0 0,0-1,1 1,-1 0,0-1,0 1,0 0,0-1,0 1,0 0,1 0,-1-1,0 1,0 0,0 0,1-1,-1 1,0 0,0 0,1-1,-1 1,0 0,0 0,1 0,-1 0,0 0,1-1,-1 1,0 0,1 0,-1 0,0 0,1 0,-1 0,0 0,1 0,-1 0,0 0,1 0,-1 0,0 0,1 1,-1-1,0 0,0 0,1 0,-1 0,0 0,1 1,-1-1,0 0,0 0,1 1,-1-1,0 0,8-65,-9 350,1-606,0 642,0-669,0 345,-1 2,0 0,1 0,0 0,-1-1,1 1,0 0,-1 0,1 0,0 0,0 0,0 0,0 0,0 0,0-1,0 1,1 0,-1 0,0 0,0 0,1 0,-1 0,1 0,-1 0,1 0,-1 0,1 0,0 0,0 0,-1 1,1-1,0 0,0 0,0 1,0-1,0 0,0 1,0-1,0 1,0-1,0 1,0 0,0 0,0-1,0 1,0 0,0 0,0 0,0 0,1 0,-1 0,0 0,2 3,0-1,-1 0,1 1,-1 0,0 0,1 0,-1 0,-1 0,1 0,0 0,-1 1,0-1,1 0,-2 1,1-1,0 1,0-1,-1 1,0 0,0-1,0 1,0 1,5 26,-5-31,0 0,0-1,1 1,-1 0,0 0,1-1,-1 1,0 0,1 0,-1-1,0 1,1 0,-1 0,0 0,1 0,-1 0,1 0,-1 0,0 0,1-1,-1 1,1 0,-1 1,0-1,1 0,-1 0,1 0,-1 0,0 0,1 0,-1 0,0 1,1-1,-1 0,0 0,1 0,-1 1,0-1,1 0,-1 0,0 1,0-1,1 0,-1 1,0-1,0 0,1 1,4-42,25-250,-30 278,-1 48,1 198,3-213,3-22,5-33,-30-117,18 120,0 21,1 36,1 381,-1-421,0-3</inkml:trace>
  <inkml:trace contextRef="#ctx0" brushRef="#br0" timeOffset="105898.888">4885 5174,'0'482,"-26"-338,5-53,16-72</inkml:trace>
  <inkml:trace contextRef="#ctx0" brushRef="#br0" timeOffset="106895.083">1696 5654,'468'-27,"-29"55,906-29,-930 0,-212-25,118 25,-152-27,57 0,-96 2,-119 28,-5 3</inkml:trace>
  <inkml:trace contextRef="#ctx0" brushRef="#br0" timeOffset="107201.265">5252 5260,'-38'28,"-37"25,-11 7,0-1,10-6,8-7,11-12,11-6,2-4,5-1,4-4,4 0,1 0,2-2,0 1,1-4,-1-3,6-4</inkml:trace>
  <inkml:trace contextRef="#ctx0" brushRef="#br0" timeOffset="108013.826">2570 5429,'-409'270,"274"-186,78-51,2 2,2 3,1 2,1 4,37-30,3 0</inkml:trace>
  <inkml:trace contextRef="#ctx0" brushRef="#br0" timeOffset="112679.567">5422 4864,'55'-2,"258"3,-116-29,57 28,-84-27,15 26,-179 6,-10 2</inkml:trace>
  <inkml:trace contextRef="#ctx0" brushRef="#br0" timeOffset="115749.527">2147 1309,'-1'-226,"-23"108,-9-105,34-87,-17 275,11 40</inkml:trace>
  <inkml:trace contextRef="#ctx0" brushRef="#br0" timeOffset="118533.813">3107 6106,'3'-11,"0"0,0 0,1 0,1 0,0 0,0 1,1 0,1 0,-1 0,2 1,-1 0,1 0,0 1,1 0,0 1,0 0,1 0,0 1,0 0,1 1,-1 0,1 0,0 1,8-1,83-18,-99 23,-1 0,1 0,0 1,0-1,0 0,0 1,-1 0,1 0,0-1,0 2,-1-1,1 0,-1 0,1 1,-1 0,0-1,1 1,-1 0,0 0,0 0,0 0,-1 0,1 1,0-1,-1 1,0-1,1 1,-1-1,0 1,0 0,0 0,-1-1,1 4,-1 7,0 0,-1 0,-1 0,0-1,0 1,-2 0,1-1,-2 1,1-1,-2 0,0-1,0 1,-1-1,0-1,-1 1,0-1,-1 0,0-1,0 0,-1-1,-4 3,13-11,0 1,0-1,0 1,0-1,0 1,0 0,-1 0,1-1,0 1,0 0,1 0,-1 0,0 0,0 0,0 0,1 0,-1 0,0 0,1 0,-1 1,1-1,-1 0,1 0,0 1,0-1,-1 0,1 0,0 1,0-1,0 0,0 0,0 1,1-1,-1 0,0 1,1-1,-1 0,1 0,-1 0,1 1,-1-1,1 0,0 0,0 0,-1 0,1 0,1 0,155 49,-55-5,-99-43,-1 0,1-1,-1 1,0 0,0 0,0 0,0 0,0 1,0-1,-1 0,1 1,-1-1,0 1,0 0,0-1,0 1,0 0,0 0,-1-1,1 1,-1 0,0 0,0 0,0 0,0 0,0-1,-1 1,1 0,-1 0,0 0,0-1,0 1,0 0,0-1,0 1,-3 2,-7 9,-1 0,-1 0,0-1,0-1,-2 0,1-1,-2-1,1 0,-1-1,-1-1,-4 2,-27 9,36-15</inkml:trace>
  <inkml:trace contextRef="#ctx0" brushRef="#br0" timeOffset="119116.725">3728 6642,'68'-101,"-48"68,1 0,2 2,2 1,18-19,-42 48,0 0,0 0,0-1,0 1,1 0,-1 0,0 0,0 0,1 0,-1 1,0-1,1 0,-1 0,1 1,-1-1,1 1,0 0,-1-1,1 1,-1 0,1 0,-1 0,1 0,0 0,-1 0,1 0,-1 1,1-1,0 1,-1-1,1 1,-1-1,0 1,1 0,-1 0,0 0,1 0,-1 0,0 0,0 0,0 0,0 0,0 1,0-1,0 0,0 1,0-1,0 0,-1 1,1-1,8 16,-8-13,0 1,1-1,-1 0,1 0,0 1,0-1,1-1,-1 1,1 0,0-1,0 1,0-1,0 0,1 0,0 0,-1 0,1-1,0 1,0-1,0 0,0-1,1 1,-1 0,0-1,1 0,-1 0,1-1,-1 1,1-1,-1 0,1 0,1-1,144-67,-148 67,1 1,-1-1,0 1,0-1,0 1,1 0,-1-1,0 1,0 1,0-1,1 0,-1 0,0 1,0-1,0 1,0 0,1 0,-1 0,0 0,-1 0,1 0,0 0,0 1,0-1,-1 0,1 1,-1 0,1-1,-1 1,1 0,-1 0,0 0,0 0,0 0,0 0,19 83,-15-52,0-10,1-3</inkml:trace>
  <inkml:trace contextRef="#ctx0" brushRef="#br0" timeOffset="120916.397">2119 1647,'-179'-17,"144"11,-1 1,1 2,0 2,-1 1,-32 4,-75 23,-336-26,254 0,109 24,74-17,31-1</inkml:trace>
  <inkml:trace contextRef="#ctx0" brushRef="#br0" timeOffset="122352.602">2317 4780,'-7'4,"-1"0,1-1,0 1,-1-1,0-1,0 0,0 0,0 0,0-1,0 0,0 0,0-1,0 0,-6-1,-1 1,-243 0,115 27,-251-25,252 24,-25-25,142-1</inkml:trace>
  <inkml:trace contextRef="#ctx0" brushRef="#br0" timeOffset="124124.134">1159 1336,'0'-14,"0"22,0 25,1 225,24-95,4 63,1 51,-2-12,1-1,-1-22,2-42,-20-60,-2-86,-2-1,-3 1,-3 53,0-92,14 101,-10-97,0-1,-2 1,0 0,-1-1,-1 1,0 0,-4 16,1-20,-2 5,1 2,0-1,2 0,0 1,2-1,0 1,1-1,4 19,15 158,6-12,-26 46,-29-28,30 157,-1-361</inkml:trace>
  <inkml:trace contextRef="#ctx0" brushRef="#br0" timeOffset="124539.037">1639 4328,'-190'314,"-90"54,165-162,107-190,6-19</inkml:trace>
  <inkml:trace contextRef="#ctx0" brushRef="#br0" timeOffset="125470.526">1358 1252,'-62'76,"-132"234,37-47,132-228,2 1,2 0,1 2,-12 34,28-61</inkml:trace>
  <inkml:trace contextRef="#ctx0" brushRef="#br0" timeOffset="126717.975">58 2578,'-38'179,"32"-156,2-1,0 2,1-1,1 0,1 1,2-1,0 5,0-24,-1 0,1 0,0 1,0-1,0 0,1 0,-1 0,1 0,0 0,0-1,0 1,1-1,-1 1,1-1,0 0,0 0,0 0,1 0,-1 0,0-1,1 0,0 1,0-1,-1-1,1 1,0 0,0-1,1 0,-1 0,0 0,0-1,0 1,1-1,1 0,10 0,1 0,-1-1,1-1,-1-1,0 0,0-1,0 0,7-4,-18 7,0-1,-1 1,1-1,0 0,0-1,-1 1,0-1,1 0,-1 0,0 0,0-1,-1 1,1-1,-1 0,3-3,-4-3</inkml:trace>
  <inkml:trace contextRef="#ctx0" brushRef="#br0" timeOffset="127073.515">370 2494,'-12'63,"3"0,3 1,3 0,3 26,-1-58,3 329,-27-204,23-145</inkml:trace>
  <inkml:trace contextRef="#ctx0" brushRef="#br0" timeOffset="127771.554">482 3397,'18'-55,"3"2,2 0,2 1,3 1,9-10,-11 17,44-48,-68 92,-1 0,1 0,-1 0,1 0,-1 0,1 0,-1 1,1-1,-1 0,1 1,-1-1,1 1,-1 0,0-1,1 1,-1 0,0 0,0 0,0 0,1 0,-1 0,0 0,0 0,0 0,-1 1,1-1,0 0,0 1,-1-1,1 0,-1 1,1-1,-1 1,1-1,-1 1,0-1,0 1,0-1,0 1,0-1,0 1,0-1,-1 1,1-1,0 1,-1-1,1 1,-2 0,3 7,20 109,-21-117,0 1,0 0,0 0,0 0,0 0,0-1,0 1,0 0,1 0,-1 0,1-1,-1 1,1 0,0 0,0-1,-1 1,1-1,0 1,1-1,-1 1,0-1,0 0,1 1,-1-1,0 0,1 0,0 0,-1 0,1 0,-1 0,1-1,0 1,0 0,-1-1,1 1,0-1,0 0,0 0,-1 0,1 0,0 0,0 0,0 0,0 0,-1-1,1 1,0-1,0 1,-1-1,1 0,0 0,-1 1,1-2,151-173,-153 174,1 0,-1 0,1 0,0 1,-1-1,1 0,-1 0,1 1,0-1,0 0,-1 1,1-1,0 1,0-1,0 1,0-1,0 1,0-1,0 1,0 0,0 0,0-1,0 1,0 0,0 0,0 0,0 0,0 0,0 0,0 1,0-1,0 0,0 0,-1 1,1-1,0 1,0-1,0 1,0-1,0 1,0-1,-1 1,1 0,0-1,-1 1,1 0,0 0,-1 0,1-1,-1 1,1 0,-1 0,1 0,-1 0,0 0,0 0,1 0,-1 0,0 0,0 0,0 0,0 0,0 0,0 0,0 0,0 0,-1 0,11 203,3-119,-11-61</inkml:trace>
  <inkml:trace contextRef="#ctx0" brushRef="#br0" timeOffset="137287.503">2457 433,'4'5,"-1"0,0 0,0 1,0-1,-1 1,1 0,-2 0,1 0,-1 0,1 0,-2 0,1 0,-1 0,0 3,7 35,-7-37,1 0,0 0,1 0,0 0,0-1,0 1,1-1,0 1,0-1,0 0,1 0,0 0,0-1,1 1,-1-1,1 0,1 0,-1-1,0 0,1 0,0 0,0 0,0-1,1 0,4 2,-5-7,0 0,0-1,-1 1,1-1,-1 0,0-1,0 1,0-1,0 0,-1 0,1 0,-1-1,0 0,0 0,-1 0,0 0,0 0,0-1,0 1,0-2,13-20,110-181,-126 207,1 0,-1 0,1-1,0 1,-1 0,1 0,0 0,0 0,0 0,-1 0,1 0,0 0,0 0,1 0,-1 0,0 1,0-1,0 0,0 1,1-1,-1 1,0-1,1 1,-1 0,0 0,1-1,-1 1,0 0,1 0,-1 0,0 0,1 1,-1-1,0 0,1 1,-1-1,0 0,1 1,-1 0,0-1,0 1,0 0,0-1,0 1,0 0,0 0,0 0,0 0,0 0,0 0,0 1,15 22,-1 0,-1 1,-1 1,-1 0,-1 1,1 9,1 0,-5-10,-1 0,-1 1,-1 0,-2 0,0 1,-2-1,-1 0,-1 1,-3 11,3-28,0 0,-1 0,0-1,0 1,-1-1,0 0,-1 0,0 0,-1 0,0-1,-1 0,1 0,-2 0,1-1,-1 1,-1-2,1 1,-1-1,-1 0,1-1,-1 0,0 0,-1-1,-1 1,8-6,1 0,-1 0,0-1,1 1,-1-1,1 1,0-1,-1 0,1 0,0 0,-1 0,1-1,0 1,0-1,0 1,0-1,0 1,0-1,1 0,-1 0,0 0,1 0,0 0,-1-1,1 1,0 0,0-1,0 1,1-1,-1 1,0 0,1-1,0 0,-1 1,1-1,0 1,0-1,1 1,-1-1,0 1,1-1,0 1,0-1,-1 1,1 0,1-1,-1 1,0 0,0 0,1 0,1-2,7-16,0 2,2-1,0 1,1 1,1 0,0 1,1 1,1 0,0 1,8-4,-5 1,-1 3,1 0,0 0,1 2,1 1,0 0,1 2,-1 0,10-1,-12 4</inkml:trace>
  <inkml:trace contextRef="#ctx0" brushRef="#br0" timeOffset="143645.31">1555 913,'1'7,"1"1,0-1,0 0,0 1,1-1,0 0,0-1,1 1,0 0,0-1,1 0,0 0,1 0,9 16,86 111,7-9,-56-55,-43-54</inkml:trace>
  <inkml:trace contextRef="#ctx0" brushRef="#br0" timeOffset="144076.965">2147 1619,'183'175,"-170"-156,2 0,1-1,0-1,1 0,0-1,2-1,12 8,-14-13</inkml:trace>
  <inkml:trace contextRef="#ctx0" brushRef="#br0" timeOffset="144493.714">2910 2607,'14'14,"10"10,5 1,-2 0,0-3,-6-1,-1-5,-4 1,0 2,-3 2,2 3,-3 2,-2 1,1-4,-1-5</inkml:trace>
  <inkml:trace contextRef="#ctx0" brushRef="#br0" timeOffset="144905.805">3417 3341,'208'281,"-83"-131,-112-136,-2-1</inkml:trace>
  <inkml:trace contextRef="#ctx0" brushRef="#br0" timeOffset="145295.101">4010 4046,'198'212,"-77"-60,-44-71,-55-64</inkml:trace>
  <inkml:trace contextRef="#ctx0" brushRef="#br0" timeOffset="145691.726">4856 4893,'367'423,"-213"-257,-68-82,-69-71</inkml:trace>
  <inkml:trace contextRef="#ctx0" brushRef="#br0" timeOffset="146077.952">5929 6106,'282'330,"-122"-101,-144-210</inkml:trace>
  <inkml:trace contextRef="#ctx0" brushRef="#br0" timeOffset="179623.108">1245 546,'-23'-39,"-114"-178,-10 10,143 200,0-1,-1 1,0 0,0 1,-1-1,1 1,-1 0,-1 0,1 1,-1 0,-6-4,3 6</inkml:trace>
  <inkml:trace contextRef="#ctx0" brushRef="#br1" timeOffset="206148.156">5506 4102,'-46'204,"-68"187,97-348,14-35,11-30,86-212,30-69,-74 169,-50 133,0 1,0-1,0 0,1 0,-1 1,0-1,1 0,-1 0,1 1,-1-1,1 0,-1 1,1-1,-1 1,1-1,0 1,-1-1,1 1,0-1,-1 1,1 0,0-1,-1 1,1 0,0-1,0 1,0 0,-1 0,1 0,0 0,0 0,0 0,-1 0,1 0,0 0,0 0,0 0,-1 1,1-1,0 0,0 0,-1 1,1-1,0 1,-1-1,1 1,0-1,-1 1,1-1,0 1,-1-1,1 1,-1 0,1-1,-1 1,29 47,-24-38,52 109,39 125,-29-74,-73-167,-4-10</inkml:trace>
  <inkml:trace contextRef="#ctx0" brushRef="#br1" timeOffset="206480.349">5393 4553,'57'-14,"25"-5,2 1,-8 3,-16 0,-15 2,-10 3,-5 4,-9 2</inkml:trace>
  <inkml:trace contextRef="#ctx0" brushRef="#br1" timeOffset="207430.312">5195 969,'17'73,"61"224,-14-84,-59-212,-9-12</inkml:trace>
  <inkml:trace contextRef="#ctx0" brushRef="#br1" timeOffset="207896.161">5026 1026,'29'-27,"1"1,1 2,2 1,0 1,1 2,1 2,1 1,6 0,-39 15,1 0,-1 1,1 0,0 0,-1 0,1 0,0 1,0-1,0 1,-1 0,1 0,0 0,0 1,0 0,-1-1,1 1,0 0,-1 1,1-1,0 1,-1-1,0 1,1 0,-1 0,0 1,0-1,0 1,-1-1,1 1,0 0,-1 0,0 0,0 0,0 1,0-1,0 1,-1-1,1 1,-1-1,0 1,0 0,-1 0,1 1,-1 12,0 0,-2 0,0-1,0 1,-2 0,0-1,-1 0,-1 0,0 0,-6 10,4-6,-2 1,8-20,0 1,0-1,1 1,-1 0,1 0,0 0,-1 0,1 0,0 0,0 0,0 1,0-1,1 0,-1 1,1-1,-1 0,1 1,0-1,0 0,0 1,0-1,0 1,0-1,1 0,-1 1,1-1,0 0,-1 0,1 1,0-1,1 0,-1 0,0 0,1 0,-1 0,1 0,-1-1,1 1,0 0,0-1,0 1,122 6,-26-7,-93-1,0 1,1 0,-1 0,0 0,0 1,0 0,0-1,0 2,0-1,-1 1,1-1,-1 2,1-1,-1 0,0 1,0-1,-1 1,1 0,-1 1,0-1,0 0,0 1,0 0,-1-1,0 1,0 0,0 0,-1 1,0-1,0 0,0 0,0 1,-1-1,0 0,0 1,0-1,-4 12,0 0,0 0,-2 0,0-1,0 0,-2 0,0 0,-1-1,0 0,-2-1,1 0,-2-1,0 0,0-1,-1 0,0-1,-1-1,-9 6,17-12,0 0,-1 1,1-2,-1 1,0-1,0 0,0 0,0-1,-1 0,1-1,0 1,-1-1,1-1,-1 1,0-1,1-1,-1 1,1-1,-1-1,1 1,-1-1,1-1,0 1,0-1,0 0,-1-2,-5-7</inkml:trace>
  <inkml:trace contextRef="#ctx0" brushRef="#br1" timeOffset="214479.106">1696 1816,'-3'-2,"0"-1,1 1,-1 0,0 0,-1 0,1 0,0 1,0-1,-1 1,1-1,-1 1,1 1,-1-1,1 0,-1 1,0 0,1-1,-1 2,0-1,1 0,-1 1,0-1,1 1,-1 0,1 0,-1 1,1-1,-2 2,-82 60,79-52,1-1,0 1,0 1,1-1,0 1,1 0,0 0,1 1,1-1,0 1,1 0,0 0,0 0,2 0,0 0,0 0,1 0,1 0,0 0,0 0,2-1,0 1,0-1,1 0,0 0,1 0,1-1,-1 0,2 0,0 0,0-1,1-1,0 1,0-1,1-1,1 0,-1 0,9 4,-11-7,-1-1,1 0,-1 0,1-1,0 0,0 0,1-1,-1 0,0 0,1-1,-1 0,1 0,0-1,-1 0,1-1,-1 0,1 0,4-2,1-1,0-1,-1 0,0-1,0 0,0-1,-1-1,0 0,-1 0,1-1,-2-1,1 0,-1 0,-1-1,1-1,6-5,-2 3</inkml:trace>
</inkml:ink>
</file>

<file path=ppt/ink/ink6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1,'10'33,"7"12,2-3</inkml:trace>
</inkml:ink>
</file>

<file path=ppt/ink/ink6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2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277 0,'-19'3,"0"0,1 0,-1 2,1 1,0 0,1 1,-1 1,1 0,1 1,0 1,0 1,1 1,-8 7,20-17,0 1,1 0,0 0,-1 0,1 0,1 0,-1 0,0 1,1-1,-1 1,1-1,0 1,0-1,1 1,-1 0,1-1,-1 1,1 0,1-1,-1 1,0 0,1 0,0-1,0 1,0-1,0 1,0-1,1 1,-1-1,1 0,0 0,0 0,0 0,1 0,2 3,5 3,1 0,0-1,1 0,-1-1,1 0,1-1,0 0,0-1,0 0,0-1,0-1,1 0,0 0,0-2,0 0,-1 0,1-1,0-1,0-1,11-2,55-30,-66 24</inkml:trace>
</inkml:ink>
</file>

<file path=ppt/ink/ink6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0,'1'404,"27"-125,-27-208,-1-70,0 0,1-1,-1 1,1 0,-1-1,1 1,-1-1,1 1,-1-1,1 1,-1-1,1 1,0-1,-1 1,1-1,0 0,0 1,-1-1,1 0,0 0,0 0,-1 0,1 1,0-1,0 0,-1 0,1 0,0 0,0-1,-1 1,1 0,0 0,0 0,-1-1,1 1,0 0,0-1,-1 1,1 0,-1-1,1 1,0-1,-1 1,1-1,-1 0,1 1,-1-1,1 1,-1-1,1 0,16-12</inkml:trace>
</inkml:ink>
</file>

<file path=ppt/ink/ink6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1,'5'33,"1"17,5-1,0-9</inkml:trace>
</inkml:ink>
</file>

<file path=ppt/ink/ink6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6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1,'-5'1,"-14"3,0 1,1 1,-1 0,1 1,0 1,1 1,0 0,0 2,1 0,1 0,-8 8,21-17,0 0,0 0,1 1,-1-1,1 0,-1 1,1-1,0 1,0-1,0 1,0 0,0-1,0 1,1 0,-1 0,1-1,0 1,0 0,0 0,0 0,1-1,-1 1,1 0,0 0,-1-1,1 1,0 0,1 0,53 64,-1-2,-53-58,0 0,0 0,-1 0,0 0,0 0,-1 0,0 0,0-1,-1 1,0 0,0 0,0-1,-1 1,0-1,0 0,-1 0,1 0,-2 0,1-1,0 1,-1-1,0 0,0 0,-1-1,1 0,-1 0,0 0,0-1,0 1,0-1,-1-1,-1 1,-37 4,28-11</inkml:trace>
  <inkml:trace contextRef="#ctx0" brushRef="#br0" timeOffset="341.45">352 397,'32'-4,"-1"-1,1-1,-1-2,0-1,-1-1,0-2,-1-1,0-1,12-10,-37 22,0 0,0 0,-1-1,0 0,1 1,-1-1,0-1,0 1,0 0,-1-1,1 1,-1-1,0 0,0 0,0 0,0 0,-1 0,0 0,0-1,0 1,0 0,-1-1,1 1,-1 0,0-1,-1 1,1 0,-1-1,1 1,-1 0,-1-1,1 1,-1 0,1 0,-1 0,0 0,-1 1,1-1,-1 0,1 1,-1 0,0 0,0-1,-2 1,1-1,0 1,0-1,0 1,-1 1,1-1,-1 0,0 1,1 0,-1 0,0 1,0-1,0 1,-1 0,1 1,0-1,0 1,0 0,-1 0,1 1,0-1,0 1,0 0,0 1,0-1,0 1,0 0,0 0,0 1,1-1,-1 1,0 1,-11 7,0 0,1 2,0 0,1 1,1 0,0 1,-8 13,13-19,1 1,0 1,1-1,1 1,-1 0,2 1,0-1,0 1,1 0,0 0,1 0,0 0,1 0,1 0,0 1,0-1,1 0,1 0,0 0,1 0,0 0,1 0,0-1,1 1,0-1,0 0,2-1,1 3,12 7,1-1,1-1,1-1,0-1,1-1,1-1,0-1,1-1,1-2,-1 0,2-2,-1-1,1-1,0-1,0-2,1 0,6-2,-9-1</inkml:trace>
</inkml:ink>
</file>

<file path=ppt/ink/ink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7:16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174 204,'0'-34,"0"27,0 23,0 489,14-399,-10-89,-1 0,-1-1,0 1,-1 0,0 0,-2 0,-2 14,-37 111,71-205,-24 43</inkml:trace>
  <inkml:trace contextRef="#ctx0" brushRef="#br0" timeOffset="587.06">4 204,'-1'-6,"0"1,0-1,1 1,0-1,0 1,0-1,0 0,1 1,0-1,0 1,1 0,0-1,0 1,0 0,0 0,1 0,0 0,0 0,0 1,0-1,1 1,0 0,0 0,0 0,0 1,1-1,-1 1,1 0,0 0,0 1,5-2,9-5,0 1,1 1,0 0,1 2,-1 0,1 2,20-2,-38 5,25-3,-1 1,1 2,-1 1,1 1,19 4,-42-4,-1 0,1 0,-1 1,0 0,1-1,-1 2,0-1,-1 0,1 1,-1 0,1 0,-1 0,0 0,-1 0,1 0,-1 1,0 0,0-1,0 1,-1 0,1 0,-1 0,0 0,-1 0,1 0,-1 0,0 0,0 0,-1 0,1 0,-2 4,0 11,0 0,-1 0,-1 0,-1-1,-1 1,-1-1,-8 16,13-29,1 1,0-1,0 0,0 0,0 1,1-1,0 1,0-1,1 0,0 1,0-1,1 0,-1 0,1 0,1 0,-1 0,1 0,0 0,0-1,1 0,-1 1,1-1,0 0,1-1,-1 1,1-1,0 0,0 0,0-1,1 1,1 0,5 3,0 0,-1 1,0 1,0 0,-1 0,0 1,-1 0,0 0,0 1,-1 1,-1-1,0 1,-1 1,0-1,0 1,-2 0,1 0,-2 1,0 1,-1-5,0 0,-1 0,0 0,-1 0,0 0,-1 0,0 0,0 0,-1-1,-1 1,0 0,0-1,0 1,-1-1,-1 0,0 0,0-1,0 1,-1-1,-1 0,1-1,-1 1,0-2,-1 1,-5 3,-12 2,-1-1,0-2,-1 0,0-2,0-1,-1-1,1-1,-4-1,28-3,-130 8,127-8,0-1,1 1,-1-1,1 0,-1 0,1-1,0 1,-1-1,1 0,0-1,0 1,0-1,0 0,1 0,-1-1,1 0,0 1,0-1,0 0,1-1,-1 1,1-1,2 2,0 1,0-1,0 0,0 0,1 1,-1-1,1 0,0 0,-1 0,1 0,1 0,-1 0,0 0,1 1,0-1,-1 0,1 0,0 0,0 1,1-1,0 0,8-17</inkml:trace>
</inkml:ink>
</file>

<file path=ppt/ink/ink6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4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0,'-7'57,"2"0,2 0,3 0,2 0,4 12,2 112,-9 19,-16-165,12-41</inkml:trace>
  <inkml:trace contextRef="#ctx0" brushRef="#br0" timeOffset="300.075">277 339,'-59'48,"35"-30,1 1,1 0,0 2,2 1,0 0,-7 12,25-31,1-1,-1 1,0 0,1 0,-1-1,1 1,0 0,0 0,0 0,0 0,0 0,1 0,0 1,-1-1,1 0,0 0,0 0,1 0,-1 1,1-1,0 0,-1 0,1 0,1 0,-1 0,0-1,1 1,-1 0,1 0,0-1,0 1,0-1,0 0,0 1,1-1,-1 0,2 1,122 103,-60-61,-50-36</inkml:trace>
  <inkml:trace contextRef="#ctx0" brushRef="#br0" timeOffset="1334.775">475 367,'-1'14,"1"0,0-1,1 1,0 0,2-1,-1 1,2-1,0 1,0-1,1-1,1 1,0-1,1 0,0 0,0 0,2-1,-1-1,8 7,-13-14,0-1,1 1,0-1,-1 0,1 0,0 0,0-1,0 0,0 1,0-1,0-1,1 1,-1 0,0-1,0 0,0 0,1 0,-1-1,0 0,0 1,0-1,0-1,0 1,0 0,0-1,0 0,1-1,86-76,-90 77,0-1,0 1,1 0,-1 0,1 0,-1 0,1 0,0 0,0 0,0 0,0 0,0 1,0-1,0 1,1 0,-1 0,0-1,1 2,-1-1,1 0,-1 0,1 1,-1-1,1 1,0 0,-1 0,1 0,-1 0,1 0,0 1,-1-1,1 1,-1-1,1 1,-1 0,1 0,-1 0,0 1,1-1,0 1,14 38,14 25,-30-64,0 1,0-1,0 0,1 0,-1 1,0-1,1 0,-1 0,1-1,-1 1,1 0,0 0,-1-1,1 1,0-1,-1 1,1-1,0 0,0 0,-1 0,1 0,0 0,0 0,-1 0,1-1,0 1,0-1,-1 1,1-1,0 1,-1-1,1 0,-1 0,1 0,0-1,14-10,-2-1,1-1,-2 0,0-1,-1 0,0-1,-1 0,-1-1,-1-1,4-9,-1 3</inkml:trace>
</inkml:ink>
</file>

<file path=ppt/ink/ink6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60,'-4'15,"0"1,1 0,0 0,2 1,0-1,1 0,0 1,1-1,-1-12,1 0,-1 0,1 0,0 0,0-1,0 1,0 0,1-1,-1 1,1-1,0 1,0-1,0 0,1 0,-1 0,1 0,0 0,0-1,0 1,0-1,0 1,0-1,0 0,1-1,-1 1,1 0,0-1,-1 0,1 0,0 0,0 0,0-1,0 0,-1 1,4-2,1 1,0-1,0 0,0-1,0 1,0-2,-1 1,1-1,-1 0,1-1,-1 0,0 0,-1 0,1-1,-1 0,0 0,0-1,0 0,-1 0,0 0,0-1,-1 1,1-1,-1 0,-1 0,0-1,0 1,0-1,-1 0,0 0,0 1,-1-1,0 0,0 0,-1-1,0 1,-1 0,0 0,0 0,0 0,-1 1,-1-1,0-2,1 6,-1 1,0 0,1 0,-1 0,0 0,0 0,-1 1,1-1,-1 1,1 0,-1 0,0 0,1 1,-1-1,0 1,0 0,0 0,0 1,0-1,0 1,-1-1,1 1,0 1,0-1,0 0,0 1,0 0,0 0,0 0,0 1,0-1,1 1,-1 0,-1 1,-20 10</inkml:trace>
  <inkml:trace contextRef="#ctx0" brushRef="#br0" timeOffset="304.537">638 60,'-18'4,"-1"1,1 1,0 1,1 1,0 0,0 1,1 1,0 0,1 2,0-1,0 2,2 0,-1 1,2 0,0 1,-8 12,19-25,0 0,0 0,0 0,0 0,0 0,1 0,-1 1,0-1,1 0,0 0,0 1,-1-1,1 0,0 0,1 1,-1-1,0 0,1 0,-1 1,1-1,0 0,0 0,0 0,0 0,0 0,0 0,0 0,1 0,-1-1,1 1,-1 0,1-1,0 1,-1-1,1 0,0 0,0 1,0-1,0 0,0 0,2 0,92 19,53-34,-124 8</inkml:trace>
</inkml:ink>
</file>

<file path=ppt/ink/ink6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81,'-5'9,"0"0,1 0,0 0,0 1,1 0,1 0,-1 0,2 0,-1 0,1 0,1 1,0-1,1 0,-1 0,2 0,0 0,0 1,1-2,0 3,-2-10,1 0,-1 0,0-1,1 1,-1 0,1-1,0 1,0-1,-1 0,1 0,0 1,0-1,0 0,0-1,0 1,0 0,0 0,1-1,-1 0,0 1,0-1,0 0,1 0,-1 0,0 0,0 0,0-1,1 1,-1-1,0 1,0-1,0 0,0 0,0 0,0 0,0 0,0 0,0-1,0 0,61-67,-58 56,0 0,-1 0,0-1,-1 1,-1-1,0 0,-1 0,-1 0,0 0,-1 0,-1-7,2 19,0 1,1-1,-1 0,0 0,-1 1,1-1,0 0,0 1,-1-1,1 0,-1 1,0-1,1 1,-1-1,0 1,0-1,0 1,0-1,0 1,0 0,0-1,-1 1,1 0,0 0,-1 0,1 0,-1 0,1 0,-1 1,1-1,-1 0,1 1,-1-1,0 1,1 0,-1-1,0 1,0 0,1 0,-1 0,0 0,1 1,-1-1,0 0,1 1,-1-1,0 1,1-1,-1 1,1 0,-1 0,0 0,-10 9</inkml:trace>
  <inkml:trace contextRef="#ctx0" brushRef="#br0" timeOffset="318.895">372 249,'7'-17,"69"-119,-74 135,-1 0,1 0,0 1,0-1,-1 1,1-1,0 1,0-1,0 1,-1 0,1 0,0 0,0 0,0 0,0 0,0 1,-1-1,1 1,0-1,0 1,-1 0,1-1,0 1,-1 0,1 0,-1 0,1 0,-1 1,1-1,-1 0,0 1,0-1,0 1,0-1,0 1,0-1,0 1,0 0,0-1,-1 1,1 0,-1 0,1-1,-1 1,0 0,0 0,0 0,0 0,10 15,-6-11,1 0,-1 0,1-1,0 0,1 0,-1 0,1-1,0 0,0 0,0-1,1 1,-1-1,1 0,0-1,0 0,0 0,0-1,0 1,0-1,0-1,0 1,1-2,-1 1,0-1,0 1,0-2,0 1,0-1,0 0,0-1,0 0,-1 0,0 0,1-1,-1 0,0 0,-1 0,1-1,-1 0,0 0,4-5,2-4,-1 0,0 0,-1-1,-1 0,0-1,-1 0,0 0,-1-2,1-7</inkml:trace>
</inkml:ink>
</file>

<file path=ppt/ink/ink6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9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52 653,'-7'13,"0"-1,0 1,1 1,1-1,1 1,0 0,0 0,1 0,1 0,1 1,0-1,0 0,2 1,0-1,0 1,3 6,-3-18,0 0,0 0,1 0,-1-1,1 1,-1 0,1-1,0 1,0-1,0 0,1 0,-1 0,0 0,1 0,0 0,-1-1,1 1,0-1,0 1,0-1,-1 0,1-1,0 1,1 0,-1-1,0 1,0-1,0 0,0 0,0 0,0-1,0 1,0-1,0 0,0 1,0-1,0-1,0 1,104-62,-103 58,1 0,-1-1,0 0,0 1,0-1,-1-1,0 1,-1 0,1-1,-1 1,0-1,-1 0,1 0,-2 0,1 0,-1 0,0 1,0-1,0 0,-1 0,0 0,-1 0,0 0,0 1,0-1,-1 1,0-1,0 1,0 0,-2-1,-1 4,0-1,0 2,0-1,0 1,-1 0,1 0,-1 1,1 0,-1 0,0 0,1 1,-1 0,0 1,1-1,-1 1,0 0,1 1,-1 0,1 0,0 0,0 1,0-1,0 2,0-1,0 1,1-1,-1 2,1-1,0 0,-2 4,-11 6</inkml:trace>
  <inkml:trace contextRef="#ctx0" brushRef="#br0" timeOffset="417.048">532 146,'45'272,"-38"-213,-2 1,-3-1,-3 33,0-12,-16 22,12-90</inkml:trace>
  <inkml:trace contextRef="#ctx0" brushRef="#br0" timeOffset="675.012">250 625,'39'-19,"21"-7,11 2,-2 5,-8 5,-9 5,-9 5,-8 2,-4 2,-2 1,-2 0,-1 0,0 0,1-1,0 1,-4-1</inkml:trace>
  <inkml:trace contextRef="#ctx0" brushRef="#br0" timeOffset="1400.419">1209 456,'-38'16,"0"2,0 1,2 2,1 1,0 2,-14 15,44-36,-1 1,1 0,0 1,0-1,0 1,1 0,-1 0,1 1,0-1,1 1,-1 0,1 0,1 0,-1 0,1 0,0 1,0-1,1 1,0-1,-1 6,5-8,0-1,0 0,0 1,0-2,1 1,-1 0,1-1,-1 1,1-1,0 0,0 0,0-1,0 1,1-1,-1 0,0 0,0 0,1 0,-1-1,1 0,-1 0,0 0,1 0,-1-1,0 0,1 0,0 0,18-3,1-1,-1-1,-1 0,1-2,-1-1,-1 0,1-2,-2-1,1 0,-2-1,0-1,0-1,-2-1,-16 15,-1 1,0-1,1 1,-1-1,0 1,1 0,-1-1,1 1,-1 0,1-1,-1 1,1 0,-1-1,0 1,1 0,0 0,-1 0,1-1,-1 1,1 0,-1 0,1 0,-1 0,1 0,-1 0,1 0,0 0,-1 0,1 0,-1 0,1 1,-1-1,1 0,-1 0,1 1,-1-1,1 0,-1 0,1 1,-1-1,1 0,-1 1,0-1,1 1,-1-1,0 1,1-1,-1 1,0-1,0 1,1-1,-1 1,0-1,0 1,0-1,0 1,1-1,-1 1,0-1,0 1,0-1,0 1,-1 0,3 47,-2-34,0-10,1 1,-1-1,1 0,0 0,0 0,0 0,1 0,0 0,0 0,0-1,0 1,0 0,1-1,-1 0,1 0,0 1,0-2,0 1,0 0,1-1,-1 1,1-1,0 0,-1 0,1 0,0-1,0 0,0 1,0-1,0 0,1-1,0 1,3 0,-1-1,1 1,-1-1,1-1,-1 1,1-2,-1 1,1-1,-1 0,0 0,0 0,0-1,0-1,0 1,-1-1,1 0,4-5,7-9,-1-1,-1-1,-1-1,-1 0,-1-1,2-4,-6 10,17-33,-1-2,-3-1,-2 0,-3-2,-1 0,-3 0,-3-1,1-29,-10 79,0-1,0 1,-1 0,1 0,-2-1,1 1,0 0,-1 0,0-1,0 1,0 0,-1 0,0 0,0 0,0 1,-2-4,3 9,-1-1,1 0,0 0,0 0,0 1,-1-1,1 1,0-1,0 1,0-1,0 1,0-1,0 1,0 0,0 0,0 0,0 0,0-1,0 1,0 0,1 1,-1-1,1 0,-1 0,0 0,1 0,0 0,-1 0,1 1,0-1,-1 0,1 0,0 1,-5 21,0 0,2 0,1 0,0 1,2-1,1 0,1 3,-1 23,26 161,27-2,-22-104,-29-106,-3-10</inkml:trace>
  <inkml:trace contextRef="#ctx0" brushRef="#br0" timeOffset="1674.555">1463 371,'39'-5,"31"-1,9 0,-4 1,-10 2,-12 0,-9 2,-8 1,-5 0,-3 5,-6 6,-7 2</inkml:trace>
</inkml:ink>
</file>

<file path=ppt/ink/ink6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8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255 182,'-5'7,"1"0,1 0,-1 1,1-1,1 1,-1-1,1 1,1 0,-1 0,1 0,1 0,-1 0,1 0,2 8,-3-1,13 207,-2-150,-3 1,-3-1,-4 1,-3 9,-26 80,28-178,1-2</inkml:trace>
  <inkml:trace contextRef="#ctx0" brushRef="#br0" timeOffset="528.424">1 210,'27'-24,"1"1,2 1,0 1,1 2,1 1,0 2,31-11,-43 19,0 1,0 1,1 0,0 2,0 1,0 0,15 1,-30 1,0 1,-1 0,1 0,-1 1,1 0,0 0,-1 0,0 0,1 1,-1 0,0 0,0 0,0 1,0 0,0 0,-1 0,1 0,-1 1,0 0,0 0,0 0,0 0,-1 1,0-1,0 1,0 0,0 0,-1 0,0 0,0 0,0 1,1 16,0 1,-1-1,-1 1,-1 0,-1-1,-5 23,3-28,-1 0,-1-1,0 1,-2-1,0 0,0 0,-1-1,-1 0,-1-1,0 1,-1-2,-1 0,0 0,0-1,-1-1,-1 0,0 0,0-2,-6 3,-67 43,86-52,0-1,0 1,0-1,1 1,-1-1,1 1,0-1,-1 1,1-1,0 1,1-1,-1 1,0-1,1 1,-1-1,1 1,0-1,0 1,0-1,0 0,0 1,0-1,1 0,-1 0,1 0,0 0,-1 0,1 0,0-1,0 1,0-1,0 1,1-1,-1 0,0 0,0 0,1 0,0 0,7 8,139 119,-55-70,-74-53</inkml:trace>
</inkml:ink>
</file>

<file path=ppt/ink/ink6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1,'-17'0,"0"0,0 0,0 2,0 0,1 1,-1 1,0 0,1 1,0 1,0 1,1 0,0 1,0 1,1 0,0 1,0 0,1 1,1 1,0 0,-4 4,13-11,0 0,0 0,1 0,0 0,-1 0,2 0,-1 0,0 1,1-1,0 1,1-1,-1 1,1-1,0 1,0 0,1-1,-1 1,1-1,1 1,-1-1,1 0,0 1,0-1,0 0,1 0,0 0,0-1,0 1,0-1,1 0,0 1,0-2,0 1,0 0,0-1,1 0,0 0,0 0,0 0,0-1,0 0,0 0,0 0,1-1,-1 0,1 0,-1 0,1-1,-1 1,1-1,0-1,4 0,9-4,1-2,-1 0,0-1,-1-1,1-1,-2 0,0-1,0-1,-1-1,0 0,-1-1,-1-1,3-4,56-48,-55 51,-13 10,0 1,1-1,-1 1,1 1,0-1,0 1,1 0,-1 0,1 1,0-1,0 2,0-1,0 1,0 0,1 0,-1 1,1 0,-1 0,7 1,-9 3,0 0,0 0,-1 1,1 0,-1-1,0 2,0-1,0 0,-1 1,1-1,-1 1,-1 0,1 0,0 1,-1-1,0 0,-1 1,2 3,11 23,34 21,-29-43</inkml:trace>
</inkml:ink>
</file>

<file path=ppt/ink/ink6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0,'-25'6,"1"1,0 1,0 1,1 1,0 1,1 1,-10 7,29-18,0 0,1 0,-1 0,0 1,1-1,-1 1,1 0,-1 0,1-1,0 1,0 1,0-1,0 0,0 0,0 1,1-1,-1 1,1 0,0-1,0 1,0 0,0 0,0 0,0 0,1-1,0 1,-1 0,1 0,0 0,0 0,1 0,-1 0,1 0,-1 0,1 0,0 0,0 0,0-1,0 1,1 0,-1-1,2 2,103 84,-27-30,-76-56,0 0,-1 0,1 0,-1 0,1 0,-1 0,0 1,0-1,0 1,0-1,-1 1,1 0,-1 0,1 0,-1 0,0 0,0 0,-1 0,1 0,0 0,-1 0,0 0,0 1,0-1,0 0,0 0,-1 0,0 0,1 1,-1-1,0 0,0 0,-1 0,1-1,-1 1,1 0,-1 0,0-1,0 1,0-1,0 0,-2 2,-5 3,0 0,0-1,-1 0,0-1,0 0,0 0,0-1,-1 0,0-1,0 0,0-1,0-1,0 1,0-1,-1-1,1 0,-1-1,-14 0</inkml:trace>
</inkml:ink>
</file>

<file path=ppt/ink/ink6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0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32,'154'377,"-125"-318,-28-59,1-1,-1 1,0-1,1 1,-1-1,0 1,1-1,-1 0,0 1,0-1,1 0,-1 0,0 0,0 0,0 0,0 0,-1 0,1 0,0-1,0 1,-1 0,1 0,0-1,-1 1,1 0,-1-1,0 1,1-1,-1 1,0 0,0-1,0 1,0-1,0 1,1-3,50-137,59-115,-100 237,-2 7</inkml:trace>
</inkml:ink>
</file>

<file path=ppt/ink/ink6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1,'-5'38,"-1"18,0 3,1-2,2-17,5-19,4-14</inkml:trace>
</inkml:ink>
</file>

<file path=ppt/ink/ink6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1:28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9285 347,'-23'5,"1"1,0 1,0 1,1 1,0 1,0 0,1 2,1 1,0 0,0 1,2 1,0 1,-10 12,11-3,1 0,1 2,2 0,0 0,2 1,1 1,1-1,2 1,1 1,-2 27,4-37,-1 5,1 1,1 0,2 0,0 0,2 0,1 0,1-1,1 1,1-1,1 0,1-1,1 1,2-2,0 1,8 9,-7-11,1-2,1 0,0 0,2-1,0-1,1-1,5 3,-22-19,0-1,1 0,-1 0,0 1,1-1,-1 0,1 1,-1-1,1 0,-1 0,0 0,1 0,-1 1,1-1,-1 0,1 0,-1 0,1 0,-1 0,1 0,-1 0,1 0,-1 0,1 0,-1 0,0-1,1 1,-1 0,1 0,-1 0,1-1,-1 1,0 0,1 0,-1-1,1 1,-1 0,0-1,1 1,-1 0,0-1,0 1,1-1,-1 1,0-1,0 1,0 0,1-1,-1 1,0-1,0 1,0-1,0 1,0-1,0 1,0-1,0 1,0-1,0 1,0-1,0 1,-1 0,1-1,0 1,0-1,0 1,-1-1,1 1,0-1,0-15</inkml:trace>
  <inkml:trace contextRef="#ctx0" brushRef="#br0" timeOffset="352.27">9624 628,'-114'390,"68"-179,45-209,0 0,0 0,-1 1,2-1,-1 0,0 1,0-1,1 0,0 1,-1-1,1 1,0-1,0 1,0-1,0 1,1-1,-1 0,1 1,-1-1,1 1,0-1,0 0,0 0,0 1,0-1,1 0,-1 0,1 0,-1 0,1-1,0 1,0 0,0-1,0 1,0-1,0 1,0-1,0 0,0 0,1 0,-1 0,0-1,1 1,-1-1,1 1,-1-1,1 0,1 0,64-36,-49 23</inkml:trace>
  <inkml:trace contextRef="#ctx0" brushRef="#br0" timeOffset="718.539">9991 601,'-24'92,"3"2,4 0,5 1,4 1,3 35,24-52,-23-87,-5-15,0 0,-2 0,-1 1,-1 1,-1 0,-1 1,-4-4,7 12,6 2,-1 1,0 1,-1-1,0 1,0 1,-1-1,0 2,0-1,-1 1,1 0,-1 1,-1 0,1 1,-1 0,0 1,1 0,-1 0,-1 1,1 1,-11-1,-19 29,29-9</inkml:trace>
  <inkml:trace contextRef="#ctx0" brushRef="#br0" timeOffset="1318.767">10189 741,'-6'23,"2"0,0-1,1 1,2 0,0 0,2 1,0-1,2 0,5 21,-8-38,0 0,0-1,1 1,0 0,0 0,1-1,-1 1,1 0,1-1,-1 0,1 1,0-1,0 0,0 0,1-1,-1 1,1-1,0 0,1 0,-1 0,1 0,0-1,0 0,0 0,0 0,0 0,1-1,-1 0,1 0,-1-1,1 1,0-1,0 0,0-1,0 0,-1 0,1 0,0 0,0-1,2 0,5-7,0 0,-1 0,0-1,0-1,-1 0,0-1,-1 0,0 0,0-1,-2 0,1-1,2-8,0 6,88-104,-103 151,-7 6,7-31,0 1,0 0,1-1,0 1,1 0,0 1,0-1,1 0,0 0,0 1,1-1,0 1,0-1,1 0,0 1,1-1,0 0,0 0,0 0,1 0,1 0,-1 0,1-1,1 0,-1 0,1 0,5 6,-5-10,0-1,0 1,1-1,-1 1,1-1,-1-1,1 1,0-1,0 0,-1-1,1 1,0-1,0 0,0 0,0-1,-1 0,1 0,0 0,-1-1,1 0,-1 0,1 0,-1-1,0 0,1 0,9-6,1 0,-1-2,-1 0,0 0,-1-1,0-1,6-8,-11 12,30-34,-2-1,-1-2,-3-1,23-45,-51 83,0-1,0 0,-1 0,0 0,0-1,-1 1,-1-1,0 1,0-1,-1 0,-1 1,1-1,-2 1,-2-11,-3 3</inkml:trace>
  <inkml:trace contextRef="#ctx0" brushRef="#br0" timeOffset="-1116.204">7620 1052,'173'-11,"163"-53,-248 48,-83 10</inkml:trace>
  <inkml:trace contextRef="#ctx0" brushRef="#br0" timeOffset="-846.094">8016 628,'4'39,"3"31,-1 9,-6 1,-3-9,-1-12,0-10,1-10,1-6,1-3,0-4,1 1,0-1,5-5,1 0,0-5</inkml:trace>
  <inkml:trace contextRef="#ctx0" brushRef="#br0" timeOffset="4587.445">11882 911,'-5'-4,"-1"1,0 0,-1 0,1 1,0-1,-1 1,1 0,-1 1,0 0,0 0,1 1,-1-1,0 1,0 1,0-1,0 1,1 0,-1 1,1 0,-1 0,1 0,-1 1,-4 1,0 0,0 0,1 1,-1 0,1 1,0 0,1 1,0 0,0 0,0 1,1 0,0 0,1 1,0 0,0 1,1-1,0 1,1 0,0 1,0 0,1-1,1 1,0 1,0-1,1 0,0 1,1 0,2-9,-1 0,0 0,1 1,0-1,0 0,0 0,0 0,0 0,0 0,1 0,0 0,-1 0,1 0,0-1,1 1,-1-1,0 1,1-1,-1 0,1 0,0 0,-1 0,1-1,0 1,0-1,0 0,0 1,1-1,-1-1,3 2,3-1,-1 0,1 0,-1 0,1-1,-1 0,1-1,-1 0,1 0,-1-1,0 0,5-2,14-8,-1-2,0-1,-1-1,0-1,-2-1,0-1,-1-1,-1-1,1-3,-16 18,0-1,0 0,-1-1,0 0,0 1,-1-1,0-1,-1 1,1-1,1-7,-5 25,1 1,0-1,1 0,0-1,0 1,1 0,0-1,1 1,-1-1,2 0,-1 0,5 5,4 11,1-2,0 0,2-1,0 0,16 14,-15-21</inkml:trace>
  <inkml:trace contextRef="#ctx0" brushRef="#br0" timeOffset="4967.418">12249 882,'3'2,"1"0,-2 0,1 0,0 0,0 0,-1 1,1-1,-1 1,0 0,0 0,0 0,0 0,0 0,0 0,-1 0,0 0,0 1,0-1,1 3,39 192,-16-141,-24-56,0 0,0 0,0 0,0-1,0 1,0 0,1 0,-1-1,0 1,0-1,1 1,-1-1,0 1,1-1,-1 0,0 0,1 0,-1 0,0 0,1 0,-1 0,1 0,-1 0,0-1,1 1,-1 0,0-1,0 1,1-1,-1 0,0 1,0-1,0 0,0 0,0 0,0 0,0 0,0 0,0 0,0 0,0 0,-1 0,1-1,17-21,-2 0,-1-1,-1-1,-1 0,-1-1,-1-3,2 1,21-41,-22 52</inkml:trace>
  <inkml:trace contextRef="#ctx0" brushRef="#br0" timeOffset="5302.38">12757 1052,'25'-12,"-1"-1,0-1,-1-1,-1-1,0-1,19-19,-38 34,1 0,-1 0,0 0,0-1,0 0,0 1,0-1,-1 0,1 0,-1 0,0 0,0-1,0 1,0-1,-1 1,0-1,1 0,-1 1,0-1,-1 0,1 0,-1 0,1 0,-1 1,0-1,-1 0,1 0,-1 0,0 0,1 0,-2 1,1-1,0 0,-1 1,0-1,0 1,0 0,0-1,0 1,0 0,-1 0,-3 0,0-1,0 2,0-1,-1 0,1 1,-1 0,1 1,-1 0,0 0,1 0,-1 0,0 1,0 1,1-1,-1 1,0 0,0 0,1 1,-1 0,1 0,0 1,0-1,-2 2,-9 5,0 0,0 1,1 1,1 1,0 0,0 1,-7 9,16-16,0 0,1 0,0 1,0-1,1 1,0 1,0-1,1 1,0-1,0 1,0 0,1 0,1 0,-1 0,1 0,0 0,1 1,0-1,1 0,-1 0,1 1,1-1,0 0,0 0,0 0,1-1,1 1,-1-1,1 1,0-1,1 0,-1 0,1-1,1 0,-1 0,1 0,1 0,11 6,0-1,1 0,1-2,0 0,0-2,0 0,1-1,0-1,0-1,0-1,1 0,-1-2,9-1,68-15,-72 10</inkml:trace>
  <inkml:trace contextRef="#ctx0" brushRef="#br0" timeOffset="5868.896">13067 205,'28'23,"-2"2,-1 0,-1 2,-1 1,-1 1,-2 0,-1 2,-1 0,-1 1,-3 1,0 0,-2 1,-2 0,0 1,-3 0,-1 1,-2-1,-1 4,0-10,-1-1,-2 1,-1 0,-2 0,0-1,-2 0,-1 1,-1-2,-2 1,0-1,-2 0,-1-1,-1 0,-6 6,5-12,-1-1,-1 0,-1-1,0-1,-2-1,0 0,0-1,-2-1,0-1,-67 31,63-35</inkml:trace>
  <inkml:trace contextRef="#ctx0" brushRef="#br0" timeOffset="12860.017">509 1870,'159'-25,"136"-9,-170 35,196-10,-6-27,49 8,60 17,-185-13,99-7,25 2,449 30,-593-29,324 27,-124 0,-165-26,49 16,-207 0,0 5,80 5,-147 1,201-27,86-3,-71 3,-10-2,-55 13,-145 10,-1 2,1 1,0 2,0 1,3 3,106-4,25-26,142 25,-114-25,181 27,-145 27,258-15,-270 4,213-12,-225-6,101 30,-5 1,663-30,-633 28,353-26,-592-13,-83 8,1 1,0 1,-1 1,1-1,0 2,0 0,-1 1,1 0,10 3,21 12,-25-6</inkml:trace>
  <inkml:trace contextRef="#ctx0" brushRef="#br0" timeOffset="19109.401">7508 1813,'-369'0,"347"1,0 1,1 0,-1 2,1 0,0 2,0 0,1 1,0 1,0 1,-14 9,32-16,0 1,1-1,-1 1,0-1,1 1,0 0,-1-1,1 1,0 0,1 0,-1 0,0 0,1 0,0 0,-1 0,1 0,1 0,-1 0,0 0,1 0,-1 0,1 0,0 0,0 0,0 0,0 0,1-1,-1 1,1 0,0-1,0 1,7 19,2 18,-11-31,1 0,0-1,1 1,0-1,1 1,0-1,0 0,0 0,1 0,0-1,1 1,0-1,0 0,0 0,1-1,0 0,0 0,1 0,0 0,0-1,0 0,0-1,1 0,4 2,127 24,-127-28,-1 0,0 0,0 1,0 1,0 0,-1 0,1 1,-1 0,0 1,0 0,-1 1,0 0,6 5,-10-1,-1 0,-1-1,1 1,-2 0,1 1,-2-1,1 0,-2 1,1-1,-2 0,1 1,-2-1,1 0,-2 1,-1 6,-2-4,-1 0,1-1,-2 0,0 0,-1-1,0 0,-1-1,0 0,0 0,-2-1,1 0,-1-1,0-1,-1 0,0 0,0-1,-1-1,0 0,-13 3,16-6,1-1,0 0,-1-1,0 0,1 0,-1-1,1-1,-1 0,0 0,1-1,0 0,-1-1,1 0,0-1,0 0,1-1,-1 0,1 0,0-1,-2-1,-7-4</inkml:trace>
  <inkml:trace contextRef="#ctx0" brushRef="#br0" timeOffset="20761.04">368 121,'0'-6,"-1"1,1 0,-1 0,0 0,0-1,-1 1,0 0,0 1,0-1,0 0,-1 0,1 1,-1 0,0-1,-1 1,1 0,-1 1,0-1,0 1,0-1,0 1,0 0,-1 1,0-1,1 1,-1 0,0 0,0 0,0 1,0-1,0 1,-1 1,1-1,0 1,0 0,-1 0,1 0,0 1,0 0,0 0,-1 0,1 0,0 1,-4-1,1 0,-1 1,0 0,1 0,0 0,0 1,0 1,0-1,0 1,0 1,1-1,0 1,0 1,0-1,1 1,0 0,0 1,0-1,1 1,0 0,0 1,1-1,-1 3,1 7,2 0,-1 0,2 1,0-1,2 1,-1-1,2 1,1-1,0 0,2 5,8 69,-10 76,-6 0,-11 32,-25 394,67-207,0-138,1 22,-30-268,1 1,-1-1,1 0,-1 1,1-1,0 0,0 1,0-1,0 0,0 1,1-1,-1 1,1-1,-1 0,1 0,0 1,0-1,0 0,0 0,0 0,1 0,-1 0,1 0,-1 0,1-1,0 1,-1 0,1-1,0 0,0 1,0-1,0 0,0 0,1 0,-1 0,0 0,0-1,1 1,-1-1,0 1,1-1,-1 0,1 0,0 0,225-20,-172 20,-32 0</inkml:trace>
  <inkml:trace contextRef="#ctx0" brushRef="#br0" timeOffset="25578">13462 8,'82'20,"57"-31,-136 14,1 0,-1-1,0 1,0 1,0-1,0 0,0 1,-1-1,0 1,1 0,-1 0,-1 0,1 0,0 0,-1 0,0 1,0-1,0 0,-1 1,0-1,1 0,-1 1,-1-1,1 1,-1-1,0 0,0 1,0 1,0 7,7 208,30 53,-27-171,-4 0,-7 74,0-33,2 787,-25-787,25-141,0 0,0 0,0 1,0-1,-1 0,1 0,-1 1,0-1,0 0,0 0,0 0,-1 0,1 0,-1 0,0 0,0-1,0 1,0-1,0 1,0-1,-1 0,1 0,-1 0,0 0,1 0,-1 0,0-1,0 0,0 1,0-1,0 0,-3 0,-165 2,99-6,-72 2,155 1</inkml:trace>
  <inkml:trace contextRef="#ctx0" brushRef="#br0" timeOffset="26509.455">14479 459,'-9'-7,"0"1,0 1,-1-1,0 2,0-1,0 1,0 1,0 0,-1 0,0 1,1 0,-1 1,0 0,0 1,0 0,1 1,-1 0,0 1,0 0,-8 3,5 0,0 0,0 2,0-1,1 1,0 1,1 1,0-1,0 2,1 0,0 0,-9 12,17-20,1 0,-1 0,1 0,0 1,0-1,0 1,0-1,0 1,1 0,-1-1,1 1,0 0,0 0,0 0,0 0,0 0,1 0,-1 1,1-1,0 0,0 0,0 0,0 0,0 0,1 1,0-1,-1 0,1 0,0 0,1 0,-1 0,0-1,1 1,0 0,-1-1,1 1,0-1,0 1,1-1,-1 0,0 0,1 0,-1 0,1 0,0-1,0 1,0 0,8-2,-1 0,1 0,0-1,-1 0,1-1,-1 0,0 0,0-1,0-1,0 0,0 0,0-1,-1 0,8-6,9-2,33-15,1 3,1 2,29-5,-65 20,-22 6,-1 1,1-1,-1 0,1 1,0 0,0-1,0 1,0 0,-1 0,1 1,1-1,-1 1,0-1,0 1,0 0,0 0,0 1,0-1,0 0,0 1,0 0,0 0,0 0,0 0,0 0,-1 1,1-1,0 1,-1-1,1 1,-1 0,0 0,0 0,1 1,-1-1,-1 0,1 1,0 0,0-1,-1 1,0 0,1 0,-1-1,1 18,-1 0,0 0,-2 0,0 0,-1 0,-1 0,-1-1,-1 1,0-1,-2 0,0-1,-1 1,-1-2,-10 17,13-22,-31 53,-3-1,-2-3,-3-1,-3-3,-2-1,-3-3,-3-1,-28 25,-75 84,157-159,0-1,1 1,-1-1,1 1,-1-1,1 1,-1 0,1-1,0 1,0 0,0 0,0 0,0 0,1 0,-1 0,0 0,1 1,0-1,-1 0,1 0,0 0,0 0,0 1,1-1,-1 0,0 0,1 0,-1 0,1 0,0 0,0 0,0 0,0 0,0 0,0 0,0 0,2 1,16 3,1-2</inkml:trace>
  <inkml:trace contextRef="#ctx0" brushRef="#br0" timeOffset="26863.665">14817 1249,'-37'12,"1"1,1 2,0 2,1 1,0 2,2 1,1 1,0 2,2 1,1 1,1 1,1 2,-8 13,31-39,0 0,1 0,-1 0,1 1,0-1,0 1,0 0,0 0,1-1,0 1,-1 0,1 0,1 0,-1 1,1-1,-1 0,1 0,0 0,1 0,-1 0,1 0,0 0,0 0,0 0,0 0,1 0,-1 0,1 0,0-1,0 1,1-1,-1 0,1 1,0-1,-1 0,1 0,1-1,-1 1,0-1,1 1,0-1,6 2,-1 0,1-1,0 0,1-1,-1 0,0-1,0 0,1 0,-1-1,0-1,1 1,-1-2,0 1,1-2,3-1,150-57,-150 55,13-6,-1-1,0-1,0-1,-1-2,-2 0,1-1,-2-2,0 0,-2-1,14-18,-32 36,0 0,0 0,0 1,0-2,0 1,0 0,-1 0,0-1,1 1,-1 0,0-1,-1 1,1-1,-1 1,0-1,1 0,-1 1,-1-1,1 1,-1-1,1 0,-1 1,0 0,0-1,0 1,-1-1,1 1,-1 0,0 0,0 0,0 0,0 0,-1 1,1-1,-1 0,1 1,-1 0,0 0,0 0,0 0,0 0,-1 0,1 1,0 0,-1-1,-2 1,-18-6</inkml:trace>
</inkml:ink>
</file>

<file path=ppt/ink/ink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0:10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452 843,'-27'5,"1"2,-1 1,1 1,1 2,0 0,0 1,1 2,1 0,0 2,1 1,-19 17,28-23,0 1,1 0,1 0,-1 1,2 1,0 0,1 0,0 1,1 0,0 1,2-1,0 1,-2 11,7-23,0-1,1 0,0 1,0-1,0 1,0-1,1 0,-1 1,1-1,0 0,0 1,0-1,0 0,1 0,-1 0,1 0,0 0,0 0,0 0,0-1,1 1,-1-1,0 1,1-1,0 0,0 0,-1 0,1 0,0-1,1 1,-1-1,0 0,0 0,1 0,-1 0,0-1,1 1,-1-1,0 0,1 0,-1 0,1 0,-1-1,1 1,-1-1,0 0,0 0,1 0,-1 0,21-7,-1 0,0-2,0 0,-1-2,0 0,-1-2,0 0,-2-1,1-2,8-9,-13 13,31-24,-3-2,-1-2,-1-2,-3-1,-2-2,-1-2,-3-1,1-7,-16 32,-95 312,73-146,6-136,0 0,1 0,0 0,0 0,0 0,0-1,1 1,0-1,0 1,1-1,-1 0,1 0,0-1,1 1,-1-1,1 0,0 0,0-1,0 1,0-1,4 2,2-1,0 1,-1-2,2 0,-1 0,0-1,1 0,-1-1,1-1,-1 1,1-2,-1 0,1 0,-1-1,0 0,1-1,-1 0,0-1,-1-1,1 1,8-7,10-5,0-2,-1-1,-1-1,0-2,-2 0,12-16,5-10,-2-2,-3-2,-2-1,-2-2,1-10,-7 11,-2-1,-3-2,-2 0,-3-1,-2-1,-3-1,-2-2,-7 49,0-1,-1-1,-1 1,0 0,0 0,-2 0,0-1,0 1,-2 0,1 0,-2 0,0 1,0-1,-2 1,1 0,-2 0,0 1,-8-12,13 22,-1-1,0 1,1 0,-1 0,0 0,0 1,0-1,0 1,-1 0,1 0,0 0,0 0,-1 0,1 1,-1-1,1 1,-1 0,1 0,0 0,-1 1,1-1,-1 1,1 0,0 0,0 0,-1 0,1 0,0 1,0-1,0 1,0 0,1 0,-1 0,0 1,0-1,-77 98,63-59,1 1,3 0,1 1,3 1,1-1,2 1,2 1,2-1,2 0,2 1,1-1,3 0,2 0,1-1,3 0,7 18,-19-61,7 29,0 0,2 0,1-1,1-1,2 1,0-2,2 0,13 17,-24-39,0 0,0-1,0 0,1 0,-1 0,1-1,0 1,-1-1,1 0,0-1,0 1,0-1,1 0,-1 0,0 0,0-1,1 0,-1 0,0 0,0-1,1 1,-1-1,0-1,0 1,0-1,0 0,0 0,0 0,-1-1,1 1,-1-1,0 0,1-1,-2 1,1-1,0 1,-1-1,1-1,0-1,39-37,-1-1,-3-3,29-44,17-22,-64 83,-21 29,1 1,-1-1,0 1,1 0,-1-1,1 1,-1-1,0 1,0-1,1 1,-1-1,0 1,0-1,1 1,-1-1,0 1,0-1,0 1,0-1,0 0,0 1,0-1,0 1,0-1,0 1,0-1,0 1,0-1,0 0,-1 1,1-1,0 1,0-1,-1 1,1-1,0 1,-1-1,1 1,0 0,-1-1,1 1,-1-1,1 1,-1 0,1-1,-1 1,1 0,-1 0,1 0,-1-1,1 1,-1 0,1 0,-1 0,1 0,-2 0,0 0,-1 1,1-1,-1 1,1 0,0 0,-1 0,1 0,0 0,0 0,0 1,-1-1,1 1,1 0,-1-1,0 1,0 0,1 0,-1 0,1 0,-1 0,1 1,0-1,0 0,0 1,0-1,0 1,1-1,-1 0,1 2,-10 76,9-66,0-1,2 1,-1-1,2 1,0-1,0 0,2 0,-1 0,2 0,-1 0,2-1,0 0,0 0,1-1,1 1,-1-1,2-1,1 1,-7-8,0-1,0 0,1 0,-1 0,1-1,-1 1,1-1,0 0,-1 0,1 0,0-1,0 1,0-1,0 0,0 0,-1 0,1-1,0 1,0-1,0 0,-1 0,1 0,0 0,-1-1,1 0,-1 1,1-1,-1-1,0 1,1-1,88-81,-68 54,-1 0,-2-2,-1 0,-2-1,-1-1,2-9,6-29,-42 115,13-28,0 0,1 0,1 0,1 0,0 0,1 0,1 0,0 1,1-1,0 0,1 0,1-1,1 1,0-1,0 0,2 0,0 0,0-1,1 0,5 4,-10-14,0 0,0 0,1 0,0-1,-1 0,1 1,0-1,0-1,0 1,0-1,0 1,1-1,-1 0,0-1,0 1,1-1,-1 0,0 0,1 0,-1-1,0 1,1-1,-1 0,0 0,0-1,0 1,0-1,0 0,0 0,0 0,0-1,0 0,12-7,-1-1,0-1,-1 0,0-1,-1-1,0 0,-1-1,2-2,0 0,-1-1,-2 0,1 0,-2-2,-1 1,0-1,-2-1,0 1,0-5,-7 25,-1-1,1 0,0 0,0 0,0 0,0 0,-1 1,1-1,0 0,1 0,-1 0,0 0,0 0,0 0,0 1,1-1,-1 0,0 0,1 0,-1 1,1-1,-1 0,1 0,-1 1,1-1,-1 0,1 1,0-1,-1 1,1-1,0 1,-1-1,1 1,0-1,0 1,0 0,-1-1,1 1,0 0,0 0,0 0,0 0,0 0,0 0,-1 0,1 0,0 0,0 0,0 0,0 0,0 0,-1 1,1-1,0 1,10 5</inkml:trace>
  <inkml:trace contextRef="#ctx0" brushRef="#br0" timeOffset="1804.756">3275 674,'-13'-2,"0"0,1 1,-1 0,0 1,0 1,1 0,-1 1,0 0,1 1,-1 0,1 1,0 0,0 1,-2 0,1 0,1 1,-1 1,1 0,0 0,0 1,1 1,0 0,1 1,0 0,0 0,1 1,0 0,1 0,0 1,1 1,1-1,0 1,0 0,1 0,1 1,1-1,-1 1,1 6,3-16,0 0,0 0,1-1,-1 1,1 0,0-1,0 1,0-1,1 1,-1-1,1 1,0-1,0 0,0 0,0 0,1 0,-1 0,1 0,0-1,-1 1,1-1,0 0,0 0,1 0,-1 0,0-1,1 1,-1-1,1 0,0 0,-1 0,1 0,0-1,-1 1,1-1,0 0,0 0,-1 0,1-1,0 1,-1-1,1 0,0 0,-1 0,1-1,-1 1,0-1,1 0,-1 0,1-1,140-105,27-73,-171 180,0 1,0-1,1 0,-1 1,0-1,1 1,-1-1,1 1,-1-1,1 1,-1-1,1 1,-1 0,1-1,-1 1,1-1,0 1,-1 0,1 0,0-1,-1 1,1 0,-1 0,1 0,0 0,-1 0,1 0,0 0,0 0,-1 0,1 0,0 0,-1 0,1 0,-1 1,1-1,0 0,-1 1,1-1,-1 0,1 1,0-1,-1 0,1 1,-1-1,1 1,-1-1,0 1,1-1,-1 1,1 0,-1-1,0 1,0-1,1 1,-1 0,0-1,0 1,0 0,0-1,1 1,-1 0,0 0,1 52,-1-44,0-7,8 115,-8-113,1 0,0 1,1-1,-1 0,1 0,-1 0,1 0,1 0,-1-1,0 1,1-1,0 1,0-1,0 0,0 0,0 0,1-1,-1 1,1-1,-1 1,1-1,0-1,0 1,0 0,2 0,3-3,-1 0,0-1,1 0,-1 0,0-1,0 0,0 0,-1-1,1 0,-1 0,0-1,0 1,0-2,-1 1,1-1,-2 0,1 0,0-1,-1 0,0 0,-1 0,0 0,1-2,0 2,128-199,-149 361,41-6,-22-140,-1 1,1-1,1-1,0 1,0-1,0 1,1-1,0 0,1-1,0 1,0-1,4 3,-7-7,0-1,0 1,0-1,0 0,0 0,1 0,-1 0,1-1,-1 0,1 1,0-1,0 0,-1-1,1 1,0-1,0 0,0 1,0-2,-1 1,1 0,0-1,0 0,0 0,-1 0,1 0,0 0,-1-1,1 0,-1 0,0 0,2-1,6-7,0 0,-1 0,0-1,-1 0,0-1,-1 0,0 0,-1-1,0 0,-1 0,4-13,15-28,12-14,61-142,-62 68,-19 165,28 75,-22-53,-3 2,-1 0,-2 2,-2 0,-1 7,-6-16,-3 0,0 1,-3-1,-2 38,-7-13,-3 0,-3-1,-12 34,11-56,-2 0,-1-2,-2 0,-2-1,-18 23,-13 1,50-61,1-1,-1 1,1-1,-1 0,0 1,0-1,0 0,1 0,-1 0,0-1,0 1,0 0,0-1,-1 1,1-1,0 0,0 1,0-1,0 0,0-1,0 1,0 0,-1 0,1-1,0 1,0-1,0 0,0 0,0 0,1 0,-1 0,0 0,0 0,0 0,1-1,-1 0,-3-6,1 0,0 0,1-1,0 0,0 1,1-1,0 0,0 0,1-1,0 1,1 0,0 0,1-1,-1 1,2 0,0-1,6-35,3 0,1 1,2 1,2 0,2 1,2 0,2 2,17-25,-25 41,10-17,1 1,2 1,2 2,1 1,5-3,242-245,-248 253,2 2,1 0,1 2,17-9,-49 35,1 0,-1 0,1 0,-1 0,1 0,0 0,0 1,-1-1,1 1,0-1,0 1,0-1,0 1,0 0,0 0,-1 0,1 0,0 0,0 1,0-1,0 1,0-1,-1 1,1-1,0 1,0 0,-1 0,1 0,-1 0,1 0,-1 0,1 1,-1-1,0 0,1 1,-1-1,0 1,0-1,0 1,0 0,0-1,0 1,-1 0,1 0,-1-1,1 1,-1 0,1 1,3 15,0 1,-1 0,-1 0,-1 1,0-1,-1 0,-3 11,2 8,-31 132,30-162,-1 0,1 0,-1-1,-1 1,1-1,-1 0,-1 0,1 0,-1 0,0-1,-1 0,1 0,-1 0,-1-1,1 0,-1 0,0-1,0 1,0-1,-5 1,11-5,1 0,-1 0,0-1,0 1,1 0,-1 0,0 0,0 0,1 0,-1 0,0 0,0 0,1 0,-1 1,0-1,1 0,-1 0,0 1,0-1,1 0,-1 1,0-1,1 0,-1 1,1-1,-1 1,1 0,-1-1,1 1,-1-1,1 1,-1 0,1-1,0 1,-1 0,1-1,0 1,0 0,0-1,-1 1,1 0,0 0,0-1,0 1,0 0,0 0,0 0,0-1,1 1,-1 0,0-1,0 1,0 0,1 0,-1-1,0 1,1 0,-1-1,1 1,-1-1,1 1,0 0,13 3,1-1,0-1,0 0,0-1,0 0,0-1,14-3,12 2,-11 2,1-2,0-1,0-2,-1 0,1-2,-1-2,-1 0,0-2,0-1,-1-2,0-1,-1 0,0-2,-2-2,0 0,-1-1,-1-2,0 0,-2-1,-1-2,6-7,-22 24,1 0,-1 0,0 0,0 0,-1 0,0-1,0 0,-1 0,0 1,0-1,-1 0,0-1,-1 1,1 0,-2 0,1 0,-1 0,0 0,-1 0,0 0,0 0,0 0,-1 1,-1-1,-1-3,-8-2</inkml:trace>
</inkml:ink>
</file>

<file path=ppt/ink/ink6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32 651,'11'0,"-1"-1,1 0,0 0,-1-2,1 1,-1-1,0-1,0 1,0-2,0 1,-1-2,0 1,0-1,0-1,-1 1,1-1,-2-1,1 0,-1 0,0 0,-1-1,0 0,-1 0,2-3,-6 9,-1 1,0 0,0-1,1 1,-2 0,1-1,0 1,0 0,-1-1,1 1,-1 0,0 0,0-1,0 1,0 0,0 0,0 0,0 0,-1 0,1 1,-1-1,1 0,-1 0,0 1,0-1,1 1,-1 0,0 0,0-1,-1 1,1 0,0 1,0-1,0 0,-1 1,1-1,0 1,-1 0,1-1,0 1,-1 0,1 1,0-1,-1 0,1 1,0-1,0 1,-1 0,1 0,0-1,0 2,0-1,0 0,0 0,0 1,0-1,0 1,-10 6,0 0,0 0,1 1,1 0,-1 1,2 0,-1 1,1 0,1 0,0 1,1 0,0 0,1 1,0 0,1 0,0 0,1 1,1 0,0-1,1 1,0 0,2 1,-1-1,2 6,-1-15,1 1,1 0,-1-1,1 0,0 1,0-1,0 0,1 0,0 0,0 0,0 0,0-1,1 1,0-1,0 0,0 0,0-1,1 1,-1-1,1 0,0 0,0 0,0-1,0 0,1 0,-1 0,0-1,1 1,-1-1,1-1,0 1,-1-1,1 0,5 0,121-15,-114 8</inkml:trace>
  <inkml:trace contextRef="#ctx0" brushRef="#br0" timeOffset="468.284">454 538,'-1'12,"0"0,1 0,1 0,-1 0,2 0,0-1,0 1,1 0,2 6,-3-14,-1 0,0 0,1 0,0 0,0-1,0 1,0 0,1-1,-1 0,1 1,0-1,0 0,0 0,0-1,1 1,-1-1,1 0,-1 1,1-2,0 1,0 0,0-1,0 0,0 0,0 0,0 0,0 0,3-1,1-1,0-1,0 0,0 0,0-1,-1 0,1 0,-1 0,0-1,0-1,0 1,0-1,-1 0,0-1,0 1,0-1,-1 0,2-3,42-36,-49 45,1 0,-1-1,0 1,0-1,1 1,-1 0,0-1,1 1,-1 0,1-1,-1 1,0 0,1-1,-1 1,1 0,-1 0,1 0,-1-1,0 1,1 0,-1 0,1 0,-1 0,1 0,-1 0,1 0,-1 0,1 0,-1 0,1 0,-1 0,1 0,-1 0,1 1,-1-1,1 0,-1 0,1 1,-1-1,0 0,1 0,-1 1,0-1,1 0,-1 1,0-1,1 1,-1-1,0 0,1 1,-1-1,0 1,0-1,0 1,0-1,1 1,-1-1,-1 37,-1-15,3-17,1-1,-1 1,1-1,0 1,0-1,0 0,1 0,-1 0,1-1,0 1,0 0,0-1,1 0,-1 0,1 0,0 0,-1 0,1-1,1 0,-1 0,0 0,0 0,1-1,-1 1,1-1,-1 0,1-1,0 1,-1-1,1 0,0 0,-1 0,1-1,0 1,-1-1,1-1,-1 1,1 0,-1-1,0 0,1 0,-1 0,0-1,0 1,-1-1,3-2,9-8,-1 0,0-1,-2 0,1-1,-2-1,0 0,-1 0,0-1,-1 0,-1-1,2-10,-2 4</inkml:trace>
  <inkml:trace contextRef="#ctx0" brushRef="#br0" timeOffset="795.395">1274 708,'16'-9,"0"-1,-1-1,0 0,-1-1,0-1,-1 0,0-1,-1 0,0-1,-2 0,3-6,-11 19,-1 0,0 0,0-1,0 1,0 0,-1-1,1 1,-1 0,1-1,-1 1,0-1,0 1,0-1,0 1,0-1,-1 1,1-1,-1 1,1 0,-1-1,0 1,0 0,0-1,0 1,-1 0,1 0,0 0,-1 0,0 0,1 1,-1-1,0 0,0 1,0-1,0 1,0 0,0-1,-1 1,1 0,0 0,0 1,-1-1,1 0,-1 1,1-1,-1 1,1 0,-1 0,1 0,-1 0,1 1,0-1,-1 0,1 1,-1 0,1-1,0 1,-1 0,1 0,0 1,-8 5,1 1,0 0,0 0,1 1,0 1,0-1,1 1,1 0,0 1,0-1,1 1,0 1,1-1,0 1,0-1,0 11,4-16,0 0,0 0,1 0,0 0,0 0,1 0,-1-1,1 1,1-1,-1 1,1-1,0 0,0 0,0 0,1 0,0-1,0 1,2 1,10 13</inkml:trace>
  <inkml:trace contextRef="#ctx0" brushRef="#br0" timeOffset="1445.591">1838 511,'-13'3,"0"1,0 1,0 0,1 1,0 0,0 1,1 0,0 1,0 1,0-1,1 2,5-6,1 1,-1 0,1 0,0 0,1 0,-1 1,1 0,0-1,0 1,1 0,-1 1,2-1,-1 0,1 0,-1 1,2-1,-1 1,1-1,0 1,0-1,1 1,0-1,1 5,-1-7,0-1,0 1,0-1,0 0,1 0,0 0,-1 0,1 0,0 0,1 0,-1-1,0 1,1-1,-1 1,1-1,0 0,0 0,0 0,0-1,0 1,0-1,1 1,-1-1,0 0,1 0,-1-1,1 1,-1-1,1 1,-1-1,1 0,-1-1,0 1,1-1,-1 1,1-1,5-1,0 0,-1 0,1-1,-1 0,0-1,0 1,0-2,0 1,-1-1,1 0,-1-1,0 0,4-5,18-28,-3-2,-1 0,-2-2,-2 0,-1-1,-3-2,-2 0,-2 0,5-31,-14 64,0 0,-1 0,-1 0,0 0,-1 0,0 0,-1-1,0 1,-1 0,-1 0,0 0,0 0,-2 0,1 0,-2 0,-3-7,6 17,1 1,-1-1,0 1,1-1,-1 1,0 0,0-1,-1 1,1 0,0 1,-1-1,1 0,-1 1,0-1,1 1,-1 0,0 0,0 0,0 0,0 0,0 1,0-1,0 1,0 0,0 0,0 0,0 0,0 1,0-1,0 1,0-1,0 1,0 0,1 0,-1 1,-1 0,-5 3,0 0,1 0,0 1,0 0,0 0,0 1,1 0,1 1,-1-1,-2 6,0 4,2 2,0-1,1 1,0 0,2 0,0 1,2-1,0 1,1 0,0-1,2 1,1 0,3 17,-2-15,1-2,0 1,2 0,0-1,1 0,2 0,0-1,0 0,2-1,1 0,0-1,3 3,17 19,2-2,1-1,1-2,28 18,27 3,-67-42</inkml:trace>
</inkml:ink>
</file>

<file path=ppt/ink/ink6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4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1 279,'154'-22,"-118"20,-1-2,1-2,-1-1,0-1,0-2,-1-2,-1-1,0-1,16-11,15-33,-62 57,-1-1,1-1,-1 1,0 0,0 0,0 0,0-1,0 1,0 0,-1-1,1 1,-1 0,0-1,1 1,-1-1,0 1,-1-1,1 1,0-1,-1 1,1-1,-1 1,0 0,0-1,0 1,0 0,0 0,0 0,0 0,-1 0,1 0,-1 0,-1-1,1 1,0 0,0 0,-1 0,1 1,0-1,-1 1,1-1,-1 1,0 0,0 0,1 0,-1 0,0 1,0-1,0 1,0-1,0 1,0 0,1 0,-1 1,0-1,0 1,0-1,0 1,0 0,1 0,-1 0,0 0,1 0,-1 1,1-1,-3 2,-64 71,57-42,1 1,2 0,1 1,1 0,2 0,2 0,0 1,3-1,1 1,4 27,48 351,-45-348,0-20,-2 0,-3 0,-1 0,-2 1,-3-1,-7 43,6-68,-1 0,-1 0,-1-1,-1 1,-1-1,0-1,-2 0,-2 4,8-15,1-1,-1 0,0 0,-1-1,1 1,-1-1,0 0,-1-1,1 1,-1-1,0-1,0 1,0-1,0 0,0-1,-1 1,1-2,-1 1,0-1,1 0,-1-1,0 1,-2-2,6 1,-1-1,1 0,0 0,0 0,0-1,-1 0,1 0,1 0,-1 0,0 0,1-1,-1 1,1-1,-1 0,1 0,0-1,1 1,-1 0,0-1,1 0,0 0,0 1,0-1,0-3,-26-104,25 81,2-1,2 0,0 0,2 0,1 1,2-1,1 1,1 0,2 1,1 0,1 1,1 0,2 1,0 0,2 1,1 1,1 1,1 0,1 1,1 2,6-4,-23 21,0 0,1 0,0 0,0 1,0-1,0 1,0 1,1-1,-1 1,1 0,0 1,0 0,-1 0,1 0,0 1,0 0,0 0,0 1,-1 0,1 0,0 0,0 1,-1 0,1 0,-1 1,1 0,17 11</inkml:trace>
  <inkml:trace contextRef="#ctx0" brushRef="#br0" timeOffset="286.494">763 1070,'-5'-29,"8"-24,4-7,5 1,1 6,3 8,3 6,-1 5,1 3,1 3,4 5,1 8,-3 5</inkml:trace>
  <inkml:trace contextRef="#ctx0" brushRef="#br0" timeOffset="564.815">1130 675,'-6'16,"1"0,1 0,1 0,0 0,0 1,2-1,0 1,1 0,1-1,0 1,2-1,-1 1,2-1,0 0,1 0,2 3,-4-14,0-1,-1 1,1-1,1 0,-1 0,1 0,-1 0,1-1,0 0,0 1,1-2,-1 1,1 0,-1-1,1 0,0 0,0 0,0 0,0-1,0 0,0 0,0-1,1 1,-1-1,0 0,0 0,0-1,1 0,-1 1,0-2,0 1,0-1,0 1,0-2,-1 1,1 0,-1-1,1 0,-1 0,0 0,0 0,0-1,1-1,4-1,0-1,-1 0,0-1,0 1,0-2,-1 1,0-1,-1 0,0 0,0-1,-1 0,0 0,-1 0,0 0,-1-1,0 0,-1 0,0 1,0-1,-1 0,-1-1,0 1,0 0,-1 0,-1 0,1 0,-4-7,4 14,-1 0,1-1,-1 1,0 0,-1 0,1 0,-1 1,1-1,-1 1,0-1,-1 1,1 0,0 0,-1 0,0 1,0-1,0 1,0 0,0 0,0 0,0 1,0-1,-1 1,1 0,-1 0,1 1,-1-1,1 1,-1 0,1 0,-1 1,1-1,-1 1,1 0,-5 1,-17 14,2 1</inkml:trace>
  <inkml:trace contextRef="#ctx0" brushRef="#br0" timeOffset="1077.558">1638 986,'2'-21,"2"0,0 0,1 0,1 1,1 0,0 0,2 1,0 0,2 1,8-12,-13 18,2 1,-1 0,2 1,-1 0,2 0,-1 1,1 0,0 1,1 0,0 0,0 1,1 1,8-4,-18 9,0 1,-1-1,1 1,-1-1,1 1,0-1,-1 1,1 0,0 0,-1 0,1 0,0 0,0 0,-1 1,1-1,0 0,-1 1,1 0,-1-1,1 1,-1 0,1-1,-1 1,1 0,-1 0,0 0,1 1,-1-1,0 0,0 0,0 1,0-1,0 1,0-1,0 0,-1 1,1 0,0-1,-1 1,1 1,6 75,-7-56,0-20,0-1,-1 1,1 0,0-1,0 1,0 0,0 0,0-1,1 1,-1 0,0-1,1 1,-1 0,1-1,0 1,0-1,-1 1,1-1,0 1,0-1,0 0,1 1,-1-1,0 0,0 0,1 0,-1 0,0 0,1 0,-1 0,1 0,0 0,-1-1,1 1,0-1,-1 1,1-1,0 0,-1 0,1 0,0 0,0 0,-1 0,1 0,0 0,-1-1,1 1,0 0,14-7,-1 0,0-1,0 0,-1-1,0-1,0 0,-1-1,7-8,-10 10,-1-1,2 1,-1 1,1 0,0 1,1 0,-1 0,1 1,1 1,-1 0,1 1,0 0,0 1,1 0,-12 3,1 0,-1 0,0 0,1 1,-1-1,0 1,1-1,-1 1,0 0,0 0,0 0,0 0,0 0,0 0,0 0,0 1,0-1,0 1,-1-1,1 1,0 0,-1 0,0 0,1 0,-1 0,0 0,0 0,0 0,0 0,-1 0,1 1,0-1,-1 0,0 1,1 0,1 94,-3-77,-1-12,1 1,0-1,0 1,1 0,0-1,1 1,0-1,0 1,1-1,0 1,0-1,1 0,0 0,1 0,-1 0,2-1,-1 1,1-1,0 0,0 0,1-1,0 0,3 3,8-1</inkml:trace>
</inkml:ink>
</file>

<file path=ppt/ink/ink6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0,'0'38,"0"18,0 4,0-3,0-17,0-15</inkml:trace>
</inkml:ink>
</file>

<file path=ppt/ink/ink6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6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1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0,'0'5,"-5"1,-1 0</inkml:trace>
</inkml:ink>
</file>

<file path=ppt/ink/ink6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0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79,'-107'194,"-70"90,73-122,69-95,65-106,306-448,-299 430,2 1,3 3,14-12,-55 63,1 0,-1 0,1 0,0 0,-1 0,1 0,0 1,0-1,0 0,0 1,0 0,1 0,-1 0,0 0,1 0,-1 0,0 0,1 1,-1-1,1 1,-1 0,1-1,-1 1,1 0,-1 1,1-1,-1 0,1 1,-1-1,1 1,-1 0,0 0,1 0,-1 0,0 0,0 1,0-1,0 1,0-1,0 1,0 0,0 0,-1-1,1 1,-1 1,1 0,9 18,-2 2,0-1,-2 1,0 0,-2 1,2 16,-4-25,35 238,-10-53,-12-87,-37-152,11 22</inkml:trace>
  <inkml:trace contextRef="#ctx0" brushRef="#br0" timeOffset="246.937">199 474,'43'-5,"39"-1,9 0,-5 1,-8 1,-13 2,-12 1,-10 1,-9 0,-4 0,-2 0,-7 0</inkml:trace>
</inkml:ink>
</file>

<file path=ppt/ink/ink6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0 819,'0'0,"1"0,-1-1,0 1,1 0,-1 0,0 0,1-1,-1 1,1 0,-1 0,0 0,1 0,-1 0,1 0,-1 0,0 0,1 0,-1 0,1 0,-1 0,1 0,-1 0,0 0,1 0,-1 0,1 0,-1 0,0 1,1-1,-1 0,0 0,1 1,-1-1,0 0,1 0,-1 1,0-1,1 0,-1 1,0-1,0 0,0 1,1-1,-1 1,0-1,0 0,0 1,0-1,0 1,0-1,0 0,0 1,0-1,0 1,0-1,21-34,3-19,-18 36,1 0,1 1,0 0,1 0,1 1,0 0,1 0,1 1,12-11,-24 24,1 0,0 0,0 0,0 0,0 0,0 1,0-1,0 0,0 0,0 1,0-1,0 1,0-1,0 1,0-1,1 1,-1 0,0 0,0-1,1 1,-1 0,0 0,0 0,1 0,-1 1,0-1,0 0,1 0,-1 1,0-1,0 1,0-1,0 1,0-1,0 1,0 0,0 0,0-1,0 1,0 0,0 0,0 0,0 0,-1 0,1 0,0 0,-1 0,1 2,14 66,-12-47,0-7,0 0,1 0,1-1,1 1,0-1,0-1,1 1,4 4,-9-15,0 0,0 0,0-1,0 1,1 0,-1-1,1 1,0-1,0 0,-1 0,1 0,1 0,-1-1,0 1,0-1,0 0,1 0,-1 0,1 0,-1-1,1 1,-1-1,1 0,-1 0,1 0,-1 0,1-1,-1 1,1-1,-1 0,1 0,-1-1,0 1,0 0,0-1,0 0,0 0,1 0,11-11,-1 0,0-1,-1 0,0-1,-1-1,-1 0,-1 0,0-1,-1-1,-1 1,0-2,-2 1,4-15,7-10,-9 21,-2 3</inkml:trace>
  <inkml:trace contextRef="#ctx0" brushRef="#br0" timeOffset="290.254">959 0,'0'705,"6"-622,-6-84,0 1,-1 0,1 0,0-1,-1 1,1 0,0 0,-1 0,1 0,-1-1,1 1,0 0,-1 0,1 0,0 0,-1 0,1 0,-1 0,1 0,0 0,-1 0,1 0,-1 0,1 0,0 0,-1 1,1-1,0 0,-1 0,1 0,-1 0,1 1,0-1,0 0,-1 0,1 1,0-1,-1 0,1 1,0-1,0 0,0 1,-1-1,1 0,0 1,0-1,0 1,0-1,0 0,0 1,0-1,-1 1,1-1,0 0,0 1,1-1,-1 0,0 1,0-1,0 1,0-1,0 0,0 1,0-1,1 0,-1 1,0-1,0 0,1 1,-9-10</inkml:trace>
  <inkml:trace contextRef="#ctx0" brushRef="#br0" timeOffset="534.964">677 424,'44'-10,"32"-3,9 1,0 2,-11 3,-12 8,-12 3,-10 1,-12 0</inkml:trace>
</inkml:ink>
</file>

<file path=ppt/ink/ink6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0 397,'22'-8,"-1"0,1-1,-2-1,0-1,0 0,-1-2,0 0,-1-2,-1 0,0 0,-1-2,-1 0,0-1,7-13,-21 31,-1 0,0 1,0-1,0 0,0 0,0 1,0-1,1 0,-1 0,0 0,0 0,0 1,0-1,1 0,-1 0,0 0,0 0,0 0,1 0,-1 1,0-1,0 0,1 0,-1 0,0 0,0 0,1 0,-1 0,0 0,0 0,1 0,-1 0,0 0,0 0,0 0,1 0,-1 0,0-1,0 1,1 0,-1 0,0 0,0 0,0 0,1-1,-1 1,0 0,0 0,0 0,0 0,0-1,1 1,-1 0,0 0,0 0,0-1,0 1,-1 30,0-18,18 212,42 277,-58-489,-1 0,0 1,-1-1,0 0,-1 0,-1 0,0 0,0 0,-1 0,0-1,-4 5,7-14,0-1,0 1,0-1,-1 0,1 1,-1-1,1 0,-1 0,1 0,-1 0,1 0,-1-1,0 1,0 0,1-1,-1 1,0-1,0 0,0 1,0-1,0 0,1 0,-1 0,0-1,0 1,0 0,0-1,1 1,-1-1,0 1,0-1,1 0,-1 0,0 0,1 0,-1 0,1 0,0 0,-1-1,1 1,0 0,-1-1,1 1,0-1,0 1,0-1,1 0,-1 1,0-1,1 0,-1 0,1 0,-1 1,1-1,0-2,-5-19,1-1,1 1,1-1,1 0,1 0,1 1,1-1,2 0,0 1,6-17,6-23,4 1,1 1,4 0,2 2,3 1,2 2,2 1,3 1,3 3,1 0,34-29,-66 71,0 0,0 0,1 1,0 1,0-1,1 1,0 1,0 0,1 1,0 0,0 1,0 0,6-1,-16 5,0 0,0 0,1 0,-1 1,0-1,1 1,-1-1,0 1,0-1,0 1,0 0,0 0,0 0,0 1,0-1,0 0,0 1,0-1,-1 1,1 0,-1-1,1 1,-1 0,0 0,1 0,-1 0,0 0,0 0,-1 0,1 0,0 1,-1-1,1 0,-1 0,0 1,0 1,1 86,-5-61,-2-1,0 0,-2-1,-1 0,-1 0,-1-1,-2 0,0-1,-2 0,0-1,-2-1,-1 0,-1-2,0 0,-2-1,0-1,-1-1,-7 3,28-19,0-1,0 0,0 0,-1 0,1 0,0 0,-1 0,1 0,-1-1,1 1,-1 0,0-1,1 1,-1-1,1 0,-1 1,0-1,1 0,-1 0,0 0,1 0,-1 0,0-1,1 1,-1 0,0-1,1 1,-1-1,1 0,-1 1,1-1,-1 0,1 0,0 0,-1 0,1 0,0 0,0-1,0 1,0 0,0 0,0-1,0 1,0-2,-5-14</inkml:trace>
  <inkml:trace contextRef="#ctx0" brushRef="#br0" timeOffset="334.698">1327 86,'-289'268,"283"-262,0 1,0 0,1 1,-1-1,2 1,-1 0,1 0,0 0,1 1,-2 5,4-11,0 0,1 0,0 0,-1 0,1 0,0 0,0 1,1-1,-1 0,1 0,-1 0,1 0,0 0,0 0,0 0,1 0,-1 0,1-1,0 1,-1 0,1-1,0 0,0 1,1-1,-1 0,1 0,-1 0,1 0,-1-1,1 1,1 0,5 2,-1 0,1 0,0-1,0 0,1-1,-1 0,0 0,1-1,-1 0,1-1,-1 0,1 0,-1-1,1 0,-1-1,0 0,0-1,0 0,0 0,0-1,0 0,-1 0,0-1,0 0,0-1,6-5,-3 3,-2-1,1 0,-1-1,0 0,-1 0,0-1,-1 0,0 0,-1-1,0 0,-1 0,0 0,-1 0,0-1,-1 0,-1 0,0 0,0 0,-1 0,-1 0,-1-1,0-7,0 17,1 0,-1 0,0 0,0 0,0 0,0 1,-1-1,1 1,-1-1,0 1,0-1,0 1,-1 0,1 0,-1 0,0 0,1 0,-1 1,-1 0,1-1,0 1,0 0,-1 0,0 1,0-1,-18-5</inkml:trace>
</inkml:ink>
</file>

<file path=ppt/ink/ink6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4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333 449,'129'-46,"2"6,7 4,9 14,-145 22,0 0,0 0,0 1,1-1,-1 0,0 1,0 0,0-1,0 1,0 0,0 0,0 0,0 0,-1 0,1 1,0-1,-1 0,1 1,0-1,-1 1,0 0,1-1,-1 1,0 0,0 0,0 0,0 0,0 0,-1 0,1 0,-1 0,1 0,-1 1,0-1,0 0,1 0,-2 0,1 2,-19 85,18-87,-32 102,5 2,4 0,5 2,3 20,12 220,5-347,-1-1,1 1,-1 0,0-1,1 1,-1 0,1-1,-1 1,0 0,0-1,0 1,1 0,-1 0,0-1,0 1,0 0,0 0,0-1,0 1,0 0,0 0,-1-1,1 1,0 0,0-1,-1 1,1 0,0-1,-1 1,1 0,0-1,-1 1,1 0,-1-1,1 1,-1-1,0 1,1-1,-1 0,1 1,-1-1,0 1,1-1,-1 0,0 0,0 1,1-1,-1 0,0 0,1 0,-1 0,0 0,0 0,1 0,-1 0,0 0,0 0,1 0,-1 0,0-1,0 1,1 0,-1 0,0-1,1 1,-1-1,-90-84,78 75,-2 1,1 0,-1 1,0 0,-1 1,1 1,-2 1,1 0,0 1,-1 0,0 2,0 0,0 1,0 0,1 2,-1 0,0 0,0 2,0 0,1 1,-4 2,1 0,0 0,1 2,-1 0,1 1,1 1,0 1,0 0,1 1,1 1,-14 14,17 1,18-22</inkml:trace>
  <inkml:trace contextRef="#ctx0" brushRef="#br0" timeOffset="517.755">475 788,'88'6,"0"-4,0-3,43-8,-97 7,1-2,-1-2,0-1,0-1,-1-2,0-1,8-6,36-47,-76 65,-1-1,1 0,0 1,-1-1,1 1,0-1,-1 1,1-1,-1 1,1-1,-1 1,1 0,-1-1,1 1,-1 0,0-1,1 1,-1 0,0-1,0 1,1 0,-1 0,0-1,0 1,0 0,0 0,0 0,0-1,0 1,0 0,0 0,-1-1,1 1,0 0,0 0,-1-1,1 1,0 0,-1-1,1 1,-1 0,1-1,-1 1,1-1,-1 1,1-1,-1 1,0-1,1 1,-1-1,0 1,-1 6,-25 255,21-241,2 0,0 0,1 1,1-1,1 1,2 0,0-1,0 1,3 5,3-9</inkml:trace>
  <inkml:trace contextRef="#ctx0" brushRef="#br0" timeOffset="771.276">1490 1127,'0'24,"-4"12,-3 6,1-1,-3-6,-1-10</inkml:trace>
  <inkml:trace contextRef="#ctx0" brushRef="#br0" timeOffset="1020.292">1547 561,'5'10,"1"3</inkml:trace>
  <inkml:trace contextRef="#ctx0" brushRef="#br0" timeOffset="1416.782">1744 1324,'-1'-21,"1"0,1 0,1 0,0 0,2 0,0 1,2-1,0 1,1 0,1 1,1 0,1 0,4-6,-3 9,51-53,-60 70,0-1,-1 1,1 0,-1-1,1 1,0 0,-1 0,0 0,1 0,-1 0,0 1,1-1,-1 0,0 1,0-1,0 0,0 1,0-1,-1 1,1 0,0-1,-1 1,1 0,-1-1,1 1,-1 0,0-1,0 1,0 0,0 0,0-1,0 1,0 0,-1 0,1-1,-1 1,1 0,0 0,1 10,-3-2,2-1,-1 1,1 0,1-1,0 1,0 0,1-1,0 1,0-1,1 0,1 0,0 0,0 0,0-1,1 1,0-1,1 0,0 0,0-1,1 0,0 0,6 5,-10-11,-1 0,1 0,-1 0,1 0,0 0,0 0,-1-1,1 1,0-1,0 0,0 0,-1 0,1 0,0 0,0-1,0 1,-1-1,1 0,0 0,-1 0,1 0,-1 0,1-1,-1 1,1-1,-1 1,0-1,0 0,0 0,0 0,0 0,0 0,0-1,-1 0,46-93,-37 69,39-72,-37 87</inkml:trace>
  <inkml:trace contextRef="#ctx0" brushRef="#br0" timeOffset="1970.446">2535 901,'-17'12,"1"2,1 0,0 1,1 1,0 0,1 1,1 0,1 1,1 0,-2 4,10-18,1 0,-1-1,1 1,0 0,0 0,0 0,1 0,-1 0,1 0,0 0,0 0,0 0,0 0,1 0,0 0,0 0,0 0,0-1,1 1,-1 0,1-1,0 1,0-1,0 1,1-1,-1 0,1 0,0 0,-1 0,1-1,1 1,-1-1,0 1,1-1,-1 0,1-1,-1 1,1 0,0-1,0 0,0 0,0 0,0-1,0 1,0-1,0 0,3 0,3-1,0 0,0-1,0 0,-1 0,1-1,-1-1,1 1,-1-2,0 1,0-1,-1 0,0-1,0 0,0-1,0 1,-1-1,0-1,-1 1,6-9,92-170,-26-20,-74 192,-1 0,0-1,-1 1,-1 0,0-1,-1 1,-1-1,0 1,-1 0,0 0,-1-1,-1 1,0 1,-2-3,5 12,0-1,-1 0,0 1,0 0,0-1,0 1,-1 0,0 0,0 1,0-1,0 0,0 1,-1 0,1 0,-1 0,0 0,0 0,0 1,0 0,-1 0,1 0,-1 0,1 1,-1 0,0 0,1 0,-1 0,0 1,0-1,1 1,-1 1,0-1,0 1,1-1,-1 1,0 1,1-1,-3 2,0 1,1 1,-1 0,1 0,0 0,1 1,-1 0,1 0,0 1,0 0,1-1,0 2,0-1,1 0,0 1,0-1,1 1,0 0,0 0,0 0,1 0,1 0,-1 4,1 5,0-1,1 0,1 0,0 1,2-1,-1-1,2 1,0 0,1-1,7 13,16 20,2-2,2-1,3-1,1-2,2-2,1-2,3-1,0-2,42 24,-23-20,-49-38</inkml:trace>
  <inkml:trace contextRef="#ctx0" brushRef="#br0" timeOffset="4549.72">3889 815,'73'4,"-57"-8,1-2,-1 0,-1-1,1-1,-1 0,-1-1,0-1,0 0,-1-1,0 0,0-1,-2 0,1-1,-2 0,9-15,-2 8,-17 19,1 0,-1 0,0 0,0 0,1 0,-1 0,1 0,-1 0,1 0,-1 0,1 0,0 0,-1 0,1 0,0 1,0-1,0 0,0 0,-1 1,1-1,0 1,0-1,0 1,0-1,0 1,0 0,0-1,1 1,-1 0,0 0,0 0,0 0,0 0,0 0,0 0,0 0,0 0,0 0,1 1,-1-1,0 0,0 1,0-1,0 1,0-1,-1 1,1 0,0-1,0 1,0 0,0 0,-1-1,1 1,0 0,-1 0,1 1,5 139,-9-89,3 260,26-170,-11-97,-14-45,-1 1,0 0,1 0,-1 0,1-1,-1 1,1 0,-1-1,1 1,-1-1,1 1,0-1,-1 1,1-1,0 1,0-1,-1 1,1-1,0 0,0 1,0-1,-1 0,1 0,0 0,0 0,0 0,0 0,-1 0,1 0,0 0,0 0,0 0,0 0,-1 0,1-1,0 1,0 0,0-1,-1 1,1-1,0 1,-1-1,1 1,0-1,-1 1,1-1,0 0,-1 1,1-1,-1 0,1 1,10-16,1 0,-2 0,0-1,-1 0,-1-1,6-15,-3 5,130-330,-100 232,-27 102,-9 24</inkml:trace>
  <inkml:trace contextRef="#ctx0" brushRef="#br0" timeOffset="4939.815">4652 1098,'0'5,"0"11,0 7,0 6,0 1,0 2,0-1,0-1,0-5</inkml:trace>
  <inkml:trace contextRef="#ctx0" brushRef="#br0" timeOffset="8273.115">4680 1098,'12'-10,"0"1,1 0,1 1,-1 0,1 1,0 1,1 0,0 1,0 1,0 0,7 0,-18 3,0 0,-1 0,1 1,0-1,-1 1,1 0,0 0,0 1,-1-1,1 1,0-1,-1 1,1 0,-1 1,1-1,-1 1,0-1,1 1,-1 0,0 0,0 1,0-1,0 0,-1 1,1 0,-1 0,0 0,1 0,-1 0,0 0,-1 0,1 1,-1-1,1 0,-1 1,0 0,0-1,-1 1,1 0,-1-1,0 1,0 0,0 0,0-1,0 1,-1 0,0-1,0 1,0-1,0 1,-1-1,-1 4,0-1,0 0,-1-1,0 1,-1-1,1 0,-1 0,0 0,0-1,0 1,-1-1,1-1,-1 1,0-1,0 0,-1 0,-4 1,-19 11,67 0,-9-9,-15-4,-1 0,1 1,-1 0,0 1,0 0,0 1,-1 0,1 1,-1 1,-1-1,1 2,2 2,-11-8,0 0,0 0,-1 0,1 0,-1 0,1 0,-1 0,0 1,0-1,0 1,0-1,0 1,0-1,-1 1,1-1,-1 1,0 0,0-1,0 1,0-1,0 1,-1 0,1-1,-1 1,1-1,-1 1,0-1,0 1,0-1,-1 0,1 1,0-1,-1 0,0 0,1 0,-1 0,0 0,-1 0,-87 53,80-50,-1-1,1 0,-1 0,0-1,0-1,0 0,0 0,0-1,-1-1,1 1,0-2,0 0,0 0,-1-1,1 0,0-1,1 0,-1-1,1 0,-1-1,-5-3,-10-22,18 13</inkml:trace>
  <inkml:trace contextRef="#ctx0" brushRef="#br0" timeOffset="21754.098">4002 364,'8'-4,"-1"0,0 0,1 1,0 0,0 0,0 1,0 0,0 1,0-1,0 1,1 1,-1 0,0 0,4 1,3-1,273-30,-164 49,-105-15,1 0,0-1,0-1,0 0,0-2,0 0,15-3,-34 2,0 1,0 0,0-1,0 1,-1-1,1 1,0-1,0 1,0-1,-1 0,1 1,0-1,-1 0,1 1,0-1,-1 0,1 0,-1 0,1 0,-1 0,0 0,1 1,-1-1,0 0,0 0,1 0,-1 0,0 0,0 0,0 0,0 0,0 0,-1 0,1 0,0 0,0 0,-1 0,1 0,0 0,-1 0,1 0,-1 1,0-2,-22-43,22 43,-68-109,-15-12,73 103</inkml:trace>
  <inkml:trace contextRef="#ctx0" brushRef="#br0" timeOffset="24157.392">23 1578,'-22'-29,"48"24,576 9,-252-28,111-6,-40 2,34-2,-13 1,-73 31,-168 27,52-30,-79-26,77-4,-219 31,120 13,56 22,-78-34,-130-1,0 1,0-1,-1 1,1-1,0 1,0-1,0 1,0-1,0 1,0-1,0 1,0 0,0-1,0 1,0-1,0 1,0-1,0 1,0-1,0 1,1-1,-1 1,0-1,0 1,1-1,-1 1,0-1,1 1,-1-1,0 0,1 1,-1-1,1 0,-1 1,1-1,-1 0,1 1,-1-1,1 0,-1 0,1 0,-1 0,1 1,-1-1,1 0,-1 0,1 0,-1 0,1 0,-1 0,1 0,-1 0,1-1,0 1,-1 0,1 0,-1 0,1 0,-1-1,1 1,-1 0,0-1,1 1,0 0,-20 29,10-12</inkml:trace>
</inkml:ink>
</file>

<file path=ppt/ink/ink6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9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1 245,'96'-36,"-77"30,0 1,1 1,0 1,0 1,0 1,18 0,78-8,-36-1,-80 10,0 1,1-1,-1 0,1 0,-1 1,1-1,-1 0,1 0,-1 0,1 1,-1-1,1 0,-1 0,1 0,-1 0,1 0,-1 0,1 0,-1 0,1 0,0 0,-1-1,1 1,-1 0,1 0,-1 0,0-1,1 1,-1 0,1 0,-1-1,1 1,-1 0,0-1,1 1,-1-1,0 1,1 0,-1-1,0 1,1-1,-1 1,0-1,0 1,0-1,0 1,1-1,-1 1,0-1,0 1,0-1,0 0,0 1,0-1,0 1,0-1,0 1,-1-1,1 1,0-1,0 1,0-1,-1 1,1-1,0 1,0-1,-1 1,0-1,-31-29,26 24,-141-105,143 108,3 5</inkml:trace>
</inkml:ink>
</file>

<file path=ppt/ink/ink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0:16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816 758,'-59'0,"0"3,-1 3,2 2,-1 3,-26 9,50-6,1 2,0 1,2 1,0 2,1 2,1 0,1 2,1 2,1 0,1 2,-20 28,-2 30,47-84,1-1,-1 1,1 0,-1 0,1 0,0 0,0 0,0 0,0 0,0 0,1 0,-1-1,0 1,1 0,-1 0,1 0,0 0,0-1,0 1,0 0,0-1,0 1,0-1,0 1,1-1,-1 1,0-1,1 0,-1 0,1 0,0 0,-1 0,1 0,0 0,0 0,-1-1,1 1,0-1,0 1,0-1,0 0,0 0,0 1,0-2,0 1,0 0,1 0,17-3,-1 0,0-1,0-1,0 0,0-2,-1 0,0-1,-1-1,0-1,0 0,5-5,-21 14,61-38,-1-3,-1-3,-3-2,-2-3,-3-2,-1-3,4-11,-31 43,-24 23,1 0,-1 0,1 0,-1 0,1 0,-1 0,1 0,-1 0,1 0,-1 0,1 0,-1 0,1 1,-1-1,1 0,-1 0,1 0,-1 1,0-1,1 0,-1 1,1-1,-1 0,0 1,1-1,-1 0,0 1,0-1,1 1,-1-1,0 1,0-1,0 0,1 1,-1-1,0 1,0-1,0 1,0-1,0 1,0-1,0 1,0-1,0 1,0-1,0 1,0-1,0 1,-1-1,1 1,0-1,0 0,0 1,-1-1,1 1,0-1,-1 1,1-1,-1 0,-24 168,23-155,-3 22,2 0,1 0,2 0,2 0,0 0,8 30,-9-59,1 0,0 1,0-1,1 0,0 0,0-1,0 1,1-1,0 1,0-1,0 0,0 0,1-1,0 1,0-1,0 0,1-1,-1 1,1-1,0 0,0 0,0-1,0 0,0 0,1 0,-1-1,1 0,-1 0,1-1,-1 1,1-1,-1-1,5 0,13-4,-1-1,1 0,-2-2,1-1,-1-1,0-1,-1 0,0-2,-1-1,0 0,-2-1,1-1,-2-1,0-1,-1 0,-1-1,5-9,20-26,-2-2,-3-2,-2-1,4-16,-10 14,-3-1,-2 0,-4-2,-2-1,-2 0,-4 0,-2-14,-5 58,-2 1,0 0,-1 0,-1 0,-1 0,-1 0,-1 0,-1 0,0 1,-6-12,10 29,0 0,1 0,-2 0,1 0,0 0,0 1,0-1,-1 1,1-1,-1 1,0-1,1 1,-1 0,0 0,0-1,1 1,-1 1,0-1,0 0,0 0,0 1,0-1,0 1,-1 0,1-1,0 1,0 0,0 0,0 0,0 1,0-1,0 0,0 1,-1 0,1-1,1 1,-1 0,0 0,0 0,0 0,0 0,1 1,-1-1,0 0,1 1,-1-1,1 1,0 0,-1-1,1 1,0 0,0 0,0 0,0 0,1 0,-1 0,1 0,-1 0,1 0,-1 0,1 1,-6 21,1 0,1 0,2 1,0-1,1 1,2-1,1 13,0 16,1 124,8 1,8 7,-4-52,-6 0,-6 82,-5-170,2-45,-1 0,0-1,0 1,0 0,0 0,0 0,0-1,0 1,0 0,1-1,-1 1,0-1,0 1,0-1,1 1,-1-1,0 0,1 1,-1-1,0 0,1 1,-1-1,1 0,-1 0,1 0,-1 0,1 1,0-1,0 0,-1 0,1 0,0 0,0 0,0 0,0 0,0 0,-26-56,13 33</inkml:trace>
  <inkml:trace contextRef="#ctx0" brushRef="#br0" timeOffset="160.945">1071 674,'43'-10,"48"-8,18 0,0 1,-9 5,-11 0,-17 1,-15 3,-18 3</inkml:trace>
</inkml:ink>
</file>

<file path=ppt/ink/ink6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4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0 419,'34'-60,"81"-141,-115 202,0 0,0-1,0 1,0 0,0 0,0 0,0-1,1 1,-1 0,0-1,1 1,-1 0,0-1,1 1,-1 0,1-1,-1 1,1-1,-1 1,1 0,-1-1,1 0,-1 1,1-1,0 1,-1-1,1 0,0 1,0-1,-1 0,1 0,0 1,0-1,-1 0,1 0,0 0,0 0,-1 0,1 0,0 0,0 0,-1-1,1 1,0 0,0 0,-1-1,1 1,0 0,-1-1,1 1,0 0,-1-1,1 1,-1-1,1 1,-1-1,1 0,-1 1,1-1,-1 1,1-1,-1 0,0 1,1-1,-1 0,0 0,0 1,0-1,6 23,-1 0,-1 1,-1 0,-1-1,-1 1,-1 0,-3 17,2 7,28 274,9-130,-26-156,-10-36,0 1,1-1,-1 1,1-1,-1 1,0-1,1 1,-1 0,1-1,-1 1,1 0,-1-1,1 1,0 0,-1-1,1 1,-1 0,1 0,0 0,-1 0,1 0,-1 0,1 0,0 0,-1 0,1 0,0 0,-1 0,1 0,-1 0,1 0,0 1,-1-1,1 0,-1 0,1 1,-1-1,1 0,-1 1,1-1,-1 1,1-1,-1 1,0-1,1 1,-1-1,0 1,1-1,-1 1,0-1,0 1,1 0,-1-1,0 1,0-1,0 1,0 0,0-1,0 1,0-1,0 1,0 0,21-55,-20 51,109-392,3 3,-89 273,-43 212,21-73</inkml:trace>
  <inkml:trace contextRef="#ctx0" brushRef="#br0" timeOffset="400.287">706 700,'0'20,"0"15,0 7,0 1,0-2,0-3,0-4,0-2,0-11,0-10</inkml:trace>
  <inkml:trace contextRef="#ctx0" brushRef="#br0" timeOffset="3933.353">791 729,'1'-2,"0"0,1 0,-1 0,1 1,-1-1,1 0,0 1,-1-1,1 1,0-1,0 1,0 0,0 0,1 0,-1 0,0 0,0 0,1 1,-1-1,0 1,1 0,0-1,8-2,0-1,0 0,1 0,0 1,-1 1,1 0,0 0,0 1,0 1,0 0,5 1,-16-1,0 0,0 1,0-1,0 0,0 1,0-1,-1 0,1 1,0-1,0 1,0-1,-1 1,1 0,0-1,0 1,-1 0,1-1,-1 1,1 0,-1 0,1 0,-1 0,1-1,-1 1,0 0,1 0,-1 0,0 0,0 0,0 0,0 0,0 0,0 0,0 0,0 0,0 0,0 0,0 0,0 0,-1 0,1-1,-1 1,1 0,0 0,-1 0,-27 47,20-36,6-10,0 0,0 0,1 0,-1 0,1 1,-1-1,1 0,0 1,0-1,0 1,0 0,0-1,0 1,1 0,0 0,-1-1,1 1,0 0,0 0,0-1,1 1,-1 0,1-1,0 1,-1 0,1-1,0 1,0-1,1 1,-1-1,1 1,-1-1,1 0,0 0,-1 0,1 0,1 1,13 7,-13-10,0 1,-1 0,1 0,0 0,0 0,0 0,-1 1,1-1,-1 1,1 0,-1-1,0 1,1 0,-1 1,0-1,0 0,-1 1,1-1,0 1,-1-1,0 1,1 0,-1-1,0 1,0 0,-1 0,1 0,-1 0,1 0,-1 0,0 0,0 0,0 0,0 0,-1 0,1 0,-1 0,0-1,0 1,-1 2,-5 2,-1 1,0-1,-1-1,1 1,-1-1,-1-1,1 0,-1 0,0-1,0 0,0-1,0 0,-1-1,0 0,1 0,-1-1,0 0,1-1,-1-1,0 0,0 0,-5-2,8 3,-16-1</inkml:trace>
</inkml:ink>
</file>

<file path=ppt/ink/ink6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28,'-5'-5,"3"-1,7 0,8 1,6 1,-1 7,3 2,1 1,2-1,3-1,0-2,1-1,-4-5,-2-2,0 0,2 0,1 3,-3 0</inkml:trace>
</inkml:ink>
</file>

<file path=ppt/ink/ink6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0,'29'0,"14"0,5 0,-2 0,-3 0,-9 5,-5 2,-4-1,0-1,-5-2</inkml:trace>
</inkml:ink>
</file>

<file path=ppt/ink/ink6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0 517,'37'-12,"-1"-1,0-2,-1-2,-1-1,-1-1,-1-2,0-1,-2-2,0-1,-2-1,13-17,-32 32,-1 1,0-2,0 1,-1-1,-1 0,0-1,-1 0,0 0,-1 0,-1 0,0 0,0-1,-1 0,-1-10,-1 22,0 0,0 0,0 0,0 1,0-1,-1 0,1 1,-1-1,1 0,-1 1,1-1,-1 0,0 1,0-1,0 1,0-1,0 1,0 0,-1-1,1 1,0 0,0 0,-1 0,1 0,-1 0,1 0,-1 0,0 1,1-1,-1 1,0-1,1 1,-1-1,0 1,0 0,1 0,-1 0,0 0,0 0,1 0,-1 0,0 1,0-1,1 1,-1-1,0 1,1 0,-1-1,1 1,-1 0,1 0,-1 0,1 0,0 0,-1 1,1-1,0 0,0 1,0-1,0 0,0 1,0 1,-11 11,1 2,1-1,0 2,1-1,1 1,1 1,0-1,1 1,1 0,1 0,1 1,0-1,1 11,1-25,1 0,0 0,0 1,0-1,0 0,1 0,0 1,0-1,0 0,0 0,1 0,-1 0,1 0,0-1,1 1,-1-1,0 1,1-1,0 0,0 1,0-1,0-1,0 1,1 0,-1-1,1 0,0 0,-1 0,1 0,0-1,0 1,0-1,0 0,1 0,-1 0,18 0,-1-1,1 0,0-2,-1-1,1 0,-1-1,0-2,0 0,-1-1,0-1,0-1,-1-1,0 0,0-2,-2 0,1-1,10-11,-9 9,0-2,-2 0,0-1,-1 0,-1-2,0 0,-2 0,2-6,-12 23,-1-1,1 0,-1 0,0 0,-1 0,1 0,-1-1,1 1,-1 0,-1-1,1 1,0-1,-1 1,0-1,0 1,-1 0,1-1,-1 1,0-1,0 1,0 0,-1-1,0 0,0 5,-1 0,1 0,-1 0,1 0,-1 0,1 0,-1 1,1-1,-1 1,1 0,0-1,-1 1,1 0,0 0,0 1,-1-1,1 0,0 1,0-1,1 1,-1 0,0 0,0 0,1 0,-1 0,1 0,0 0,0 0,-1 1,-11 16,0 1,2 0,0 1,2 0,0 0,1 1,1 0,-2 12,9-25,0-1,0 0,1 0,0 0,0 0,1 0,0 0,1 0,-1-1,1 1,1-1,0 0,0 0,0 0,1 0,0-1,0 1,0-1,1-1,0 1,0-1,1 0,-1 0,1-1,0 0,0 0,1-1,-1 1,1-2,0 1,-1-1,1 0,0-1,0 0,1 0,-1-1,0 0,0 0,0-1,0 0,0 0,0-1,0 0,1-1,9-5,-1 0,1-2,-1 0,-1-1,0 0,-1-2,0 0,-1 0,0-2,-1 1,-1-2,0 0,-1 0,-1-1,0 0,-1-1,-1 0,-1 0,-1-1,1-3,-7 20,2 0,-1-1,0 1,0 0,0-1,-1 1,1-1,-1 1,1-1,-1 0,0 1,0-1,0 1,0-1,0 0,-1 1,1-1,-1 1,1-1,-1 1,0-1,0 1,0 0,-1-2,0 4,0 1,0-1,0 0,0 0,1 1,-1 0,0-1,0 1,0 0,1 0,-1 0,0 0,1 0,-1 0,1 0,0 0,-1 1,1-1,0 1,0-1,-1 1,1-1,0 1,1 0,-1-1,0 1,0 0,-6 7,1 1,0-1,0 1,1 1,1-1,-1 1,2-1,-1 1,1 1,1-1,0 0,1 0,0 1,1-1,0 1,1-1,0 1,0-1,1 0,1 0,0 0,1 0,0 0,0-1,1 1,3 3,1-4,0 0,0-1,1 0,1-1,-1 0,1 0,0-1,1-1,0 0,0 0,0-1,3 0,-14-5,0 1,1-1,-1 0,0 1,0-1,0 0,0 0,1 0,-1 0,0 0,0-1,0 1,0 0,0 0,1-1,-1 1,0 0,0-1,0 0,0 1,0-1,0 1,0-1,0 0,0 0,-1 0,1 1,0-1,0 0,-1 0,1 0,-1 0,1 0,0 0,-1 0,0 0,1-1,-1-9</inkml:trace>
</inkml:ink>
</file>

<file path=ppt/ink/ink6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0 220,'430'0,"-333"-18,-96 16,0 1,-1-1,1 0,-1 0,1 1,-1-1,0 0,0 0,0 0,0 1,0-1,0 0,-1 0,1 0,0 1,-1-1,0 0,1 0,-1 1,0-1,0 1,0-1,0 0,0 1,0 0,0-1,-1 1,1 0,0 0,-1-1,1 1,-1 0,1 0,-1 1,0-1,1 0,-129-128,130 129,1 0,-1 0,0 0,1 0,-1 0,1-1,-1 1,0 0,1 0,-1-1,1 1,-1 0,0 0,1-1,-1 1,0 0,0-1,1 1,-1-1,0 1,0 0,1-1,-1 1,0-1,0 1,0-1,0 1,0 0,0-1,0 1,0-1,0 1,0-1,0 1,0-1,0 1,0-1,0 1,0 0,0-1,-1 1,1-1,0 1,0 0,-1-1,15 7</inkml:trace>
</inkml:ink>
</file>

<file path=ppt/ink/ink6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1,'-11'165,"2"-104,2 0,4 1,3 54,1-101,-1-15,0 0,1 0,-1 0,1 0,-1-1,1 1,-1 0,1 0,-1 0,1 0,-1 0,0 0,1 0,-1 0,1 0,-1 0,1 1,-1-1,1 0,-1 0,0 0,1 0,-1 1,1-1,-1 0,0 1,1-1,-1 0,0 0,1 1,-1-1,0 1,1-1,-1 0,0 1,0-1,0 1,1-1,-1 0,0 1,0-1,0 1,0-1,0 1,0-1,0 1,0-1,0 0,0 1,0-1,0 1,0-1,0 1,0-1,0 1,-1-1,1 0,0 1,20-37,73-256,-92 283,1 1,0-1,1 1,-1 0,2 0,-1 0,1 0,0 1,1-1,0 1,0 0,0 1,1-1,0 1,1 0,-1 1,1-1,0 1,0 1,1-1,-1 1,1 0,3 0,-4 6,0 1,-1 0,1 1,-1 0,0 0,0 0,-1 1,1-1,-1 1,0 1,0-1,-1 1,0 0,0 0,0 0,0 0,-1 1,0-1,-1 1,1 0,-1 0,-1 0,1 0,-1 3,4 5,-2-5</inkml:trace>
</inkml:ink>
</file>

<file path=ppt/ink/ink6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0 347,'34'-17,"-2"11,1 2,-1 1,0 1,1 2,20 2,9 0,-61-2,-1 1,1-1,-1 1,1-1,0 0,-1 1,1-1,0 0,-1 0,1 1,0-1,-1 0,1 0,0 0,-1 0,1 0,0 0,0 0,-1 0,1 0,0 0,-1 0,1-1,0 1,0 0,-1 0,1-1,-1 1,1-1,0 1,-1 0,1-1,-1 1,1-1,-1 1,1-1,-1 1,1-1,-1 0,0 1,1-1,-1 0,0 1,1-1,-1 0,0 1,0-1,0 0,0 1,1-1,-1 0,0 0,0 1,0-1,-1 0,1 1,0-1,0 0,0 1,0-1,-1 0,1 1,0-1,-1 0,1 0,-87-94,-3-90,82 168</inkml:trace>
</inkml:ink>
</file>

<file path=ppt/ink/ink6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0,'-19'29,"-17"33,-1 11,1-6,6-11,8-10,3-7,5-6,0-9,3-3,-3-1,-2-3,0-5</inkml:trace>
  <inkml:trace contextRef="#ctx0" brushRef="#br0" timeOffset="938.809">0 28,'9'25,"1"-1,1 0,0-1,2 0,1-1,1 0,0-1,4 2,154 168,-99-74,-62-105</inkml:trace>
</inkml:ink>
</file>

<file path=ppt/ink/ink6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8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1,'-14'14,"-10"15,-6 2,3 1,1-5,5-3,5-5</inkml:trace>
</inkml:ink>
</file>

<file path=ppt/ink/ink6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23 110,'-2'10,"-2"5,-1 0,2-1,0 2,0-1,2 0,0 1,0-1,2 0,0 1,0-1,2 0,0 0,1 0,0 0,1 0,0-1,2 0,4 9,-9-20,1 0,-1-1,1 1,0 0,-1-1,1 0,0 0,1 0,-1 0,0 0,0 0,1-1,-1 0,1 0,-1 0,1 0,0 0,-1-1,1 1,0-1,-1 0,1 0,0 0,-1-1,1 0,0 1,-1-1,1 0,-1-1,1 1,-1-1,0 1,1-1,-1 0,0 0,0 0,0-1,101-100,-96 92,-6 7,1 0,0 0,-1 0,2 0,-1 0,0 0,1 1,-1 0,1 0,0 0,0 0,1 0,-1 1,0 0,1 0,1 0,23 36,-26-26,0-3,-3-1,1 0,0-1,0 1,0-1,0 0,1 1,-1-1,1 0,0 0,0 0,0 0,0 0,1 0,-1 0,1-1,0 1,-1-1,1 0,0 0,1 0,-1 0,0-1,0 1,1-1,-1 0,1 0,-1 0,1 0,-1-1,1 1,0-1,-1 0,1 0,0 0,2-1,10-7,-1-2,0 0,-1 0,0-1,0-1,-1 0,-1-1,0-1,-1 0,0 0,-1-1,-1 0,0-1,-2 0,3-5,59-121,-59 118</inkml:trace>
</inkml:ink>
</file>

<file path=ppt/ink/ink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0:20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509 686,'-16'-8,"-1"0,0 2,0-1,0 2,0 0,-1 2,0 0,0 0,0 2,0 0,0 1,0 1,0 1,0 0,-5 2,12-2,0 1,0 0,1 0,-1 1,1 0,0 1,0 1,0-1,1 1,0 1,0 0,0 0,1 1,0 0,1 0,0 0,0 1,1 1,0-1,0 1,1 0,0 0,1 0,0 1,1 0,-1 3,1 0,0 0,0-1,1 1,1 0,1 0,0 0,0 0,1 0,1 0,2 5,-3-14,0 1,0-1,1 0,0 1,0-1,1 0,-1 0,1-1,0 1,1 0,-1-1,1 0,-1 0,1 0,1 0,-1 0,0-1,1 0,0 0,0 0,0-1,0 0,0 1,0-2,1 1,-1-1,1 1,7-3,1 0,-1-1,1 0,-1-1,0 0,0-1,0 0,-1-2,0 1,1-1,-2-1,1 0,4-5,65-44,-4-3,43-43,-20 15,-62 54,76-50,-112 81,1 1,-1 0,1 1,0-1,-1 0,1 1,0-1,-1 1,1 0,0 0,0 0,-1 0,1 0,0 1,-1-1,1 1,0 0,-1-1,1 1,-1 1,1-1,-1 0,1 1,-1-1,0 1,0-1,0 1,0 0,0 0,0 0,0 0,-1 1,1-1,-1 0,1 1,-1-1,0 1,1 2,21 104,-23-85</inkml:trace>
  <inkml:trace contextRef="#ctx0" brushRef="#br0" timeOffset="366.554">1016 1110,'191'-280,"-155"222,18-29,-54 86,0 1,0-1,0 1,1-1,-1 0,0 1,0-1,1 1,-1-1,0 1,1-1,-1 1,1-1,-1 1,0 0,1-1,-1 1,1 0,-1-1,1 1,0 0,-1-1,1 1,-1 0,1 0,-1 0,1-1,0 1,-1 0,1 0,-1 0,1 0,0 0,-1 0,1 0,-1 1,1-1,0 0,-1 0,1 0,-1 1,1-1,-1 0,1 0,0 1,-1-1,0 0,1 1,-1-1,1 1,-1-1,1 1,-1-1,0 1,1-1,-1 1,0-1,0 1,1-1,-1 1,0 0,0-1,0 1,0-1,1 1,-1 0,0-1,5 45,-5-44,-1 12,0-1,1 1,1-1,0 1,1-1,0 0,1 1,0-1,1 0,1-1,0 1,0-1,1 0,0 0,1-1,8 10,-11-14,1-2,0 1,1 0,-1-1,1 0,0 0,0-1,0 1,0-1,0-1,1 1,-1-1,1 0,0-1,0 0,-1 0,1 0,0-1,0 1,0-2,0 1,0-1,0 0,-1-1,1 1,0-1,-1-1,6-2,12-8,0-1,-1-1,-1-2,0 0,-1-1,-1-1,-1-1,-1-1,0 0,-2-1,0-1,-2-1,-1 0,2-6,-2 6</inkml:trace>
  <inkml:trace contextRef="#ctx0" brushRef="#br0" timeOffset="1481.437">2568 630,'-1'-6,"-1"-1,0 1,-1 0,1 0,-1 1,0-1,-1 0,1 1,-1 0,0 0,0 0,-1 0,0 1,0 0,0 0,0 0,0 0,-1 1,1 0,-1 0,0 1,0-1,0 1,-1 0,1 1,0 0,-1 0,1 0,0 1,-1 0,1 0,-1 0,1 1,-1 0,1 0,0 1,0 0,-1 0,-2 0,0 1,-1 0,1 0,1 1,-1 0,0 1,1 0,0 0,0 0,1 1,-1 1,1-1,1 1,-1 0,1 1,0-1,1 1,0 0,0 1,1-1,0 1,0 0,1 0,0 0,1 1,0-1,0 5,0-7,1 0,-1 0,2 0,-1 0,1 0,0 0,0 0,1 0,0 0,0-1,1 1,0 0,0 0,1-1,-1 0,1 1,1-1,-1 0,1 0,0-1,1 1,-1-1,1 0,0 0,0 0,1-1,-1 0,1 0,0 0,5 2,1-3,0-1,1-1,-1 0,0 0,1-1,-1-1,1 0,-1-1,0 0,0-1,0 0,0-1,-1 0,1-1,-1 0,0-1,0 0,9-7,37-16,-22 14,-13 4,1 0,1 2,-1 0,2 2,-1 1,1 0,25-1,-44 7,0 0,1 1,-1-1,0 1,0 1,0-1,0 1,0 0,0 0,-1 1,1 0,0 0,-1 0,0 1,0-1,0 1,-1 0,1 1,-1-1,0 1,0 0,0 0,-1 0,0 1,0-1,0 1,0-1,-1 1,0 0,0 3,3 11,0 0,-2 0,0 0,-1 0,-2 0,0 0,-1 1,-3 18,-14 60,-5-1,-4-1,-4-1,-5-2,-34 64,61-138,0 0,-2 0,0-2,-1 1,-1-2,0 1,-2-2,0 0,0 0,-15 10,28-24,-1-1,1 1,0 0,0 0,-1-1,1 1,-1-1,1 0,-1 0,1 0,-1 0,0 0,1-1,-1 1,0-1,0 0,0 1,1-1,-1-1,0 1,0 0,0-1,1 1,-1-1,0 0,1 0,-1 0,0 0,1 0,0-1,-1 1,1-1,0 0,-1 1,1-1,0 0,0 0,1 0,-1-1,0 1,1 0,-1-1,1 1,0-1,-1-1,0-11,1-1,0 1,1-1,1 1,0 0,1-1,1 1,0 0,1 0,1 0,0 1,1 0,1 0,0 0,0 1,6-7,2-10,51-84,5 2,5 3,5 4,32-28,-1-3,197-261,-295 379,-1-1,0-1,-2 0,0 0,-1-1,-1-1,-1 1,-1-1,-1-1,-1 1,-1-1,-1 0,-1 0,-1 0,-1 0,-1-1,-1 1,-2-2,3 21,0 1,0-1,-1 0,0 0,0 1,0-1,0 1,0 0,-1 0,1-1,-1 2,0-1,0 0,0 0,0 1,-1 0,1 0,0 0,-1 0,0 0,1 1,-1-1,0 1,0 0,0 0,0 1,0-1,0 1,0 0,0 0,0 0,0 0,0 1,0 0,0 0,-9 1,1 0,0 1,0 1,0 0,1 1,-1 0,1 0,0 1,1 1,-1 0,1 1,1-1,-1 2,1-1,1 2,0-1,0 1,1 0,0 0,-5 12,1-4,2 1,0 1,2-1,0 1,1 0,1 1,0 0,2 0,1 0,0 0,2 0,0 3,3 15,1 1,2-1,2 0,2-1,1 0,2 0,1-1,3-1,0-1,19 27,-28-49,1 0,0 0,1-1,0 0,1-1,1 0,0-1,0 0,1-1,0 0,0-1,1 0,0-2,0 1,1-2,0 0,0 0,0-2,1 0,-1-1,1 0,0-1,-1-1,1 0,0-1,-1-1,1-1,-1 0,13-9,-2-2,0-1,0 0,-2-2,0-1,-1-1,-1-1,0-1,-2-1,-1-1,0-1,13-23,-15 18,-1 0,-1-1,-1 0,-2-1,-2 0,5-22,-11-36,-4 88,0-1,-1 0,0 0,1 0,-1 0,0 1,0-1,0 0,0 1,0-1,0 1,0-1,-1 1,1 0,-1-1,1 1,-1 0,1 0,-1 0,1 0,-1 0,0 1,0-1,0 0,1 1,-1-1,0 1,0 0,0-1,0 1,0 0,0 0,1 0,-1 1,0-1,0 0,0 1,0-1,0 1,1 0,-1-1,0 1,0 0,0 0,-10 5,-1 0,1 1,0 0,0 1,1 0,0 0,1 2,0-1,0 1,1 1,0-1,1 2,0-1,1 1,0 0,1 1,0-1,1 1,1 0,0 1,0 0,-2 8,2 1,0 0,1 0,2 0,0 0,1 0,2 0,0 0,1 0,2 0,0 0,5 9,-4-17,0 1,2-2,0 1,0-1,1 0,1-1,0 0,1-1,1 0,-1-1,2 0,0-1,0 0,1-1,0 0,0-1,1-1,0 0,0-1,1-1,0-1,0 0,0 0,0-2,1 0,3-1,41 0,-35-1</inkml:trace>
</inkml:ink>
</file>

<file path=ppt/ink/ink6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57 650,'-4'29,"-3"19,1 6,1-6</inkml:trace>
  <inkml:trace contextRef="#ctx0" brushRef="#br0" timeOffset="245.884">1 199,'0'0</inkml:trace>
  <inkml:trace contextRef="#ctx0" brushRef="#br0" timeOffset="495.597">452 1,'0'952,"0"-941</inkml:trace>
  <inkml:trace contextRef="#ctx0" brushRef="#br0" timeOffset="748.257">282 566,'39'-15,"26"-9,8 0,1 3,-8 1,-10 3,-9 5,-9 5,-5-2,-4 1,-2 2,-6-3,-6 0</inkml:trace>
  <inkml:trace contextRef="#ctx0" brushRef="#br0" timeOffset="1163.438">989 1,'-23'185,"-10"183,32-349,1 1,1 0,1-1,0 1,2-1,0 0,1 0,1 0,1 0,0-1,2 0,7 12,-14-27,0-1,1 1,-1 0,1-1,0 1,0-1,0 0,0 0,0 0,0 0,1-1,-1 1,0-1,1 0,-1 0,1 0,0 0,-1-1,1 1,-1-1,1 0,0 0,-1 0,1-1,0 1,-1-1,1 0,-1 0,1 0,2-2,98-59,-93 55,94-48,-103 54,1 0,0 0,0 1,0 0,0-1,0 1,0 0,0 0,-1 1,1-1,0 1,0-1,0 1,0 0,-1 0,1 0,0 0,-1 1,1-1,-1 1,1-1,-1 1,0 0,0 0,0 0,0 0,0 1,0-1,0 0,-1 1,1-1,-1 1,0 0,0-1,0 1,0 0,0 0,0 1,17 177,-12-162</inkml:trace>
</inkml:ink>
</file>

<file path=ppt/ink/ink6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52,'0'0,"0"4,-4 3,-2 4,0-5,5-7,4-9,6-3,1-4,-1-3,-1 5,-8 11,-4 11,-6 4,0 5,0 0</inkml:trace>
</inkml:ink>
</file>

<file path=ppt/ink/ink6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0,'0'5,"-5"2,-1 4,0-5,6-2,3-3</inkml:trace>
</inkml:ink>
</file>

<file path=ppt/ink/ink6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1 476,'9'3,"0"0,1-1,-1-1,1 1,0-1,-1-1,1 0,0 0,-1-1,1 0,-1-1,1 0,-1 0,0-1,0 0,0-1,0 0,8-5,3-4,0-1,0-1,-2 0,0-2,0 0,13-18,-19 20,-1 5,0-1,-1-1,0 0,-1-1,-1 0,0 0,-1 0,0-1,-1 0,0-1,-1 1,1-10,-5 23,-1 0,0-1,1 1,-1 0,0-1,0 1,1 0,-1-1,0 1,0 0,-1-1,1 1,0 0,0-1,-1 1,1 0,0-1,-1 1,0 0,1 0,-1 0,0-1,1 1,-1 0,0 0,0 0,0 0,0 0,0 0,0 1,0-1,0 0,0 0,-1 1,1-1,0 1,0-1,-1 1,1-1,0 1,-1 0,1 0,0 0,-54 26,48-18,0 0,1 1,1 0,-1 0,1 1,1-1,0 1,0 0,1 0,0 1,1-1,0 1,1-1,0 1,0-1,1 1,1 0,0-1,0 1,1-1,0 1,1-1,2 4,-4-10,1 0,0-1,1 1,-1 0,1-1,0 1,-1-1,1 0,1 0,-1 0,0 0,1 0,0-1,-1 0,1 1,0-1,0-1,0 1,1-1,-1 1,0-1,0-1,1 1,-1 0,1-1,0 0,117-16,-103 6,0 0,-1-2,-1 0,1-1,-2-1,0-1,-1 0,0-1,-1 0,-1-1,0-1,-2 0,1-3,-7 14,42-85,-47 91,-1 1,1-1,-1 1,0-1,1 1,-1 0,0 0,1-1,-1 1,0 0,1 0,-1 0,0-1,1 1,-1 0,0 0,1 0,-1 0,0 0,0 1,1-1,-1 0,0 0,1 0,-1 1,0-1,1 0,-1 0,0 1,1-1,-1 1,1-1,-1 1,1-1,-1 1,1-1,-1 1,1-1,-1 1,1-1,0 1,-1 0,1-1,0 1,0 0,-1-1,1 1,0 0,0-1,0 1,0 0,0 0,-6 7,1 0,0 0,0 1,1 0,0 0,1 0,-1 0,2 0,0 1,0-1,0 1,1-1,1 1,-1 0,2 0,-1-1,2 1,-1 0,1-1,0 1,3 3,-4-10,1 0,0 0,0 0,1 0,-1 0,0 0,1-1,0 0,0 1,-1-1,1 0,1 0,-1 0,0-1,0 1,1-1,-1 0,1 0,-1 0,1 0,-1-1,1 1,-1-1,1 0,0 0,-1 0,2-1,96-22,-72 8,-1-2,0 0,-2-2,0 0,-1-2,-1-1,0-1,-2-1,2-5,-14 18,-1 0,0-1,0 0,-1 0,-1-1,0 0,-1 0,0-1,-1 0,-5 14,0 1,-1 0,1-1,-1 1,1 0,-1-1,1 1,-1-1,0 1,1-1,-1 1,0-1,1 1,-1-1,0 0,1 1,-1-1,0 0,0 0,0 1,1-1,-1 0,0 0,0 0,0 0,1 0,-1 0,0 0,0 0,0 0,1-1,-1 1,0 0,0 0,1-1,-1 1,0 0,1-1,-1 1,0-1,1 1,-1-1,0 1,1-1,-1 0,1 1,-1-1,1 0,-1 1,1-1,0 0,-1 1,1-1,0 0,0 0,-1 0,1 1,0-1,0 0,0 0,0 0,0 1,0-1,0 0,1 0,-12 11,1 1,1 0,0 0,1 1,0 0,0 1,2 0,-1 0,2 0,0 1,0 0,1 0,1 0,1 0,0 1,0-1,2 1,0-1,0 1,2 2,-2-11,2 0,-1-1,0 1,1-1,0 1,0-1,1 0,-1 0,1 0,0 0,1 0,-1-1,1 1,0-1,0 0,0 0,1-1,-1 1,1-1,0 0,0 0,0 0,0-1,0 0,1 0,-1 0,1-1,-1 0,1 0,0 0,0 0,-1-1,1 0,0-1,-1 1,1-1,0 0,-1 0,3-1,16-5</inkml:trace>
</inkml:ink>
</file>

<file path=ppt/ink/ink6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18,'34'-5,"25"-2,7 1,-7 6,-9 3,-8 1,-7 0,-4-1,-12-1,-10 0</inkml:trace>
</inkml:ink>
</file>

<file path=ppt/ink/ink6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0,'29'10,"18"3,7-1,-1-2,-5-3,-6-3,-5-2,-4-1,-8-1</inkml:trace>
</inkml:ink>
</file>

<file path=ppt/ink/ink6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1,'0'584,"-1"-567,0 0,-1 0,0-1,-2 1,0-1,-1 1,0-2,-1 1,-3 5,1-10,3-5</inkml:trace>
</inkml:ink>
</file>

<file path=ppt/ink/ink6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2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0 679,'23'177,"-22"-178,-1 1,0 0,1-1,-1 1,1-1,-1 1,1 0,-1 0,1-1,-1 1,1 0,-1 0,1 0,-1-1,1 1,-1 0,1 0,0 0,-1 0,1 0,-1 0,1 0,-1 0,1 0,0 0,-1 1,1-1,-1 0,1 0,-1 0,1 1,-1-1,1 0,-1 1,1-1,-1 0,0 1,1-1,-1 1,1-1,-1 0,0 1,1-1,-1 1,0-1,0 1,0-1,1 1,-1 0,0-1,0 1,0-1,0 1,0-1,0 1,0 0,0-1,0 1,0-1,0 1,0-1,0 1,0-1,-1 1,1-1,0 1,0-1,-1 1,1 0,16-41,-3-2,60-144,-61 165,-8 11,0 2,1-1,0 0,0 1,1 0,0 0,1 1,-1 0,1 0,1 0,-1 1,1 0,7-4,-13 11,0-1,0 0,-1 1,1-1,0 1,0-1,0 1,0 0,-1 0,1 0,-1 0,1 0,0 0,-1 1,0-1,1 0,-1 1,0-1,1 1,-1-1,0 1,0 0,-1-1,1 1,0 0,0 0,-1 0,1-1,-1 1,0 0,1 0,-1 1,12 22,0-11</inkml:trace>
  <inkml:trace contextRef="#ctx0" brushRef="#br0" timeOffset="415.969">622 482,'-16'17,"1"1,1 0,1 2,1-1,0 2,1-1,0 7,10-26,0 1,0-1,0 1,0-1,0 1,1 0,-1 0,0-1,1 1,0 0,-1 0,1 0,0 0,0-1,0 1,0 0,0 0,1 0,-1 0,1-1,-1 1,1 0,-1 0,1-1,0 1,0 0,0-1,0 1,0-1,0 1,0-1,1 0,-1 1,1-1,-1 0,0 0,1 0,0 0,-1 0,1 0,0-1,-1 1,1 0,0-1,0 1,0-1,-1 0,1 0,0 1,0-1,0 0,0-1,-1 1,1 0,0-1,0 1,0 0,-1-1,1 0,0 0,0 1,8-7,0 0,-1-1,1 0,-2-1,1 0,-1 0,0 0,-1-1,0 0,-1-1,0 0,0 1,-1-2,-1 1,0-2,11-23,-5 75,-9-34,-1 1,1 0,0 0,0 0,0-1,1 1,0 0,0-1,1 0,-1 1,1-1,0 0,0 0,1-1,-1 1,1-1,0 1,1-1,-1-1,1 1,-1 0,1-1,0 0,0 0,3 0,15 2,0-3</inkml:trace>
  <inkml:trace contextRef="#ctx0" brushRef="#br0" timeOffset="902.934">1101 425,'-28'96,"27"-93,1 0,0 0,1 0,-1 0,0 0,1 0,0-1,-1 1,1 0,0 0,1 0,-1-1,0 1,1 0,-1-1,1 1,0-1,0 0,0 0,0 0,0 0,1 0,-1 0,1 0,-1-1,1 1,-1-1,1 0,0 0,0 0,2 1,0-1,1 0,-1 0,1 0,-1-1,1 0,-1 0,1 0,0-1,-1 1,1-2,-1 1,0 0,1-1,-1 0,0 0,0-1,0 1,0-1,-1 0,1-1,-1 1,2-2,86-99,-67 71,-3 9,-2-2,-1 0,-1-2,-2 0,0 0,-2-2,-1 0,2-9,-13 35,0-1,0 0,-1 1,0-1,1 0,-1 0,-1 0,1 0,-1 0,0 0,0 0,0 0,-1 0,0 0,0 0,0 0,0 0,-1 1,0-1,0 0,0 1,0 0,-1-1,0 1,0 0,0 0,0 1,-1-1,1 0,-1 1,0 0,0 0,0 0,-1 1,1-1,-1 1,1 0,-1 0,0 1,1-1,-1 1,0 0,0 1,0-1,-3 1,-6 5,1 0,-1 1,1 0,1 2,-1-1,1 1,1 1,-1 0,2 1,-1 0,1 1,1 0,0 0,0 1,1 0,1 1,0 0,1 0,-2 4,4-10,0 1,0-1,1 1,0-1,0 1,1 0,0 0,1 0,-1 0,2 0,-1 1,1-1,0 0,1 0,0 0,0 1,1-1,0 0,0 0,1-1,0 1,0 0,1-1,0 0,0 0,1 0,-1 0,2-1,-1 0,1 0,0 0,0-1,0 0,1 0,0 0,0-1,0 0,8 3,7-2,1-1,0 0,0-2,0-1,0-1,0 0,12-3,18 0,8-3,-41 0</inkml:trace>
  <inkml:trace contextRef="#ctx0" brushRef="#br0" timeOffset="4582.91">29 1046,'483'-94,"-117"2,-296 83,1 4,1 2,50 6,-4 0,-112-3,0 0,1 0,-1-1,0 1,0-1,1-1,-1 1,0-1,0 0,0-1,-1 1,1-1,3-2,4-7</inkml:trace>
  <inkml:trace contextRef="#ctx0" brushRef="#br0" timeOffset="5481.223">876 1159,'-7'-4,"1"0,-1 1,0 0,0 0,0 0,-1 1,1 0,-1 1,1 0,-1 0,1 0,-1 1,0 0,1 1,-1 0,1 0,-3 1,8-2,-1 0,0 1,0-1,0 1,0 0,0 0,1 0,-1 1,1-1,-1 1,1-1,-1 1,1 0,0 0,-1 0,1 0,0 0,1 0,-1 1,0-1,1 1,-1-1,1 1,0 0,0-1,0 1,0 0,0 0,0 0,1 0,0 0,-1 0,1-1,0 1,0 0,1 0,-1 0,1 0,-1 0,1 0,0 0,0-1,0 1,1 0,-1-1,1 1,-1-1,1 1,0-1,80 53,-73-51,1 0,-1 1,-1 0,1 1,-1 0,0 0,0 1,-1 0,1 0,1 3,-7-7,0-1,0 0,0 1,0-1,0 1,-1 0,1 0,-1 0,0-1,0 1,0 0,0 0,0 1,0-1,-1 0,0 0,0 0,0 0,0 0,0 1,0-1,-1 0,1 0,-1 0,0 0,0 0,0 0,-1 0,1 0,-1-1,1 1,-1 0,0-1,0 1,0-1,-1 0,1 0,0 0,-1 0,1 0,-1 0,0 0,0-1,1 0,-8 5,1-1,-1-1,0 0,0 0,-1-1,1-1,-1 1,1-2,-1 1,0-1,1-1,-1 0,0-1,0 0,1 0,-1-1,1-1,-1 0,1 0,-7-4,-2-3</inkml:trace>
</inkml:ink>
</file>

<file path=ppt/ink/ink6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4.06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411 0,'-48'62,"4"1,2 2,3 2,3 2,3 1,3 2,-10 42,-42 177,66-223,17-55</inkml:trace>
</inkml:ink>
</file>

<file path=ppt/ink/ink6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4.46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90,'-1'36,"2"0,1 0,1 0,2 0,2-1,1 1,2-2,1 1,2-1,1-1,2-1,16 25,-18-35,45 50,-58-70,1-1,0 0,0 1,0-1,0 0,0 0,0 0,0 0,0-1,1 1,-1-1,0 1,0-1,0 0,1 0,-1 0,0 0,1 0,-1 0,0-1,0 1,0-1,1 1,-1-1,0 0,0 0,0 0,0 0,0 0,0 0,-1-1,1 1,0-1,-1 1,1-1,-1 0,1 0,8-12,0-2,-1 1,-1-1,0 0,-1 0,-1-1,-1 0,0 0,2-15,-4 21,79-293,-40 154,-37 139</inkml:trace>
</inkml:ink>
</file>

<file path=ppt/ink/ink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0:18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543 25,'-24'-6,"-1"0,0 1,0 2,0 0,0 2,0 1,-1 1,1 1,0 1,0 1,-6 2,28-5,0 0,0 0,0 0,0 0,0 0,0 1,0-1,1 1,-1 0,0-1,1 1,-1 1,1-1,0 0,0 0,0 1,0 0,0-1,0 1,1 0,-1 0,1 0,0 0,0 0,0 0,0 0,1 0,-1 0,1 0,0 1,-1-1,1 0,1 0,-1 0,1 0,-1 1,1-1,0 0,0 0,0 0,0 0,1 0,-1 0,1-1,0 1,0 1,8 9,1 1,0-2,1 1,0-1,1-1,0 0,0-1,1-1,1 0,0-1,13 6,67 44,-92-56,0-1,0 1,0 0,0 1,0-1,-1 0,1 1,-1 0,0-1,0 1,0 0,0 0,0 0,-1 0,1 1,-1-1,0 0,0 1,0-1,0 1,-1-1,1 1,-1-1,0 1,0-1,0 1,-1-1,1 1,-1-1,0 1,0-1,0 0,0 1,0-1,-1 0,0 0,-1 3,-13 13,-1-1,0-1,-1-1,-1 0,0-1,-1-1,-1-1,0-1,-1-1,0-1,-4 1,11-4,8-3,-15 8,0-1,-1-1,0-2,-1 0,0-1,0-1,-4-1,27-4,0-1,1 1,-1-1,0 0,0 0,0 1,0-1,0 0,0 0,0 0,0 0,0 0,0 0,0 0,0 0,0-1,0 1,0 0,0-1,0 1,0 0,0-1,0 1,1-1,-1 1,0-1,0 0,0 1,1-1,-1 0,0 0,1 1,-1-1,1 0,-1 0,1 0,-1 0,1 0,0 0,-1 0,1 0,0 0,0 1,0-1,0 0,0 0,0 0,0 0,0 0,0 0,0 0,0 0,0 0,1 0,-1 0,1 0,-1 0,0 0,1 0,-1 0,1 1,0-1,-1 0,1 0,0 1,-1-1,2 0,31-37,-15 23</inkml:trace>
  <inkml:trace contextRef="#ctx0" brushRef="#br0" timeOffset="485.631">1447 53,'-65'8,"0"3,1 2,0 4,2 2,0 2,-47 25,93-36,0 0,1 1,0 0,1 1,1 1,0 0,1 1,0 1,1 0,0 0,1 1,1 0,1 0,0 1,1 1,1-1,1 1,0 0,2 0,0 0,-1 11,5-24,-1 1,1-1,0 1,0-1,1 1,-1-1,1 0,0 0,1 1,-1-1,1-1,0 1,1 0,-1-1,1 0,-1 1,1-2,0 1,1 0,-1-1,1 0,0 0,-1 0,1 0,1-1,-1 0,0 0,0 0,1-1,-1 1,1-2,-1 1,1 0,-1-1,1 0,0 0,-1-1,1 0,-1 0,1 0,-1 0,1-1,-1 0,0 0,0-1,0 1,2-2,22-14,-1-1,0-2,-2-1,23-23,168-238,-216 282,0 0,0 0,0 0,0 0,0 0,0 0,0 1,0-1,0 0,1 1,-1-1,0 1,1-1,-1 1,0-1,1 1,-1 0,1 0,-1 0,0-1,1 2,-1-1,1 0,-1 0,0 0,1 1,-1-1,0 0,1 1,-1-1,0 1,1 0,-1-1,0 1,0 0,0 0,0 0,0 0,0 0,0 0,0 0,0 0,0 0,-1 0,1 1,0-1,-1 0,1 1,-1-1,1 0,-1 1,0-1,1 0,-1 1,0-1,0 1,0 0,31 92,-25-71,1-1,0 1,2-1,1-1,0 0,2 0,0-1,7 7,-6-10,-2-3</inkml:trace>
  <inkml:trace contextRef="#ctx0" brushRef="#br0" timeOffset="1036.237">1728 590,'197'-325,"-87"187,-109 138,0-1,-1 0,1 0,1 1,-1-1,0 0,0 1,0-1,0 1,0-1,0 1,1 0,-1 0,0-1,0 1,0 0,1 0,-1 0,0 0,0 0,1 1,-1-1,0 0,0 0,0 1,0-1,1 1,-1-1,0 1,0 0,0-1,0 1,0 0,0-1,0 1,-1 0,1 0,0 0,0 0,0 0,-1 0,1 0,-1 0,1 0,-1 1,1-1,-1 0,0 0,1 0,-1 1,0-1,0 0,14 67,-14-22,0-36,-1 0,1-1,0 1,1 0,0 0,1 0,0-1,1 1,0 0,0-1,1 0,0 0,1 0,-4-7,0-1,0 0,0 0,0 0,0 0,0 0,1 0,-1 0,0 0,1 0,-1-1,1 1,-1 0,1-1,-1 0,1 1,-1-1,1 0,-1 0,1 1,-1-1,1 0,0-1,-1 1,1 0,-1 0,1-1,-1 1,1-1,-1 1,1-1,-1 0,1 1,-1-1,0 0,0 0,1 0,-1 0,0 0,0 0,1-2,49-55,-47 52,8-10,16-22,1 0,1 3,2 0,12-7,-43 40,0 0,0 1,0-1,0 1,0-1,0 1,0-1,1 1,-1 0,0 0,1 0,-1 0,1 0,-1 0,1 0,0 0,-1 0,1 1,0-1,0 1,0-1,-1 1,1 0,0 0,0-1,0 1,-1 1,1-1,0 0,0 0,0 1,0-1,-1 1,1-1,0 1,-1 0,1 0,0 0,-1 0,1 0,-1 0,1 0,-1 0,0 0,0 1,1-1,-1 1,0-1,0 1,0-1,0 1,-1 0,1-1,0 1,-1 0,1 0,0 9,0 0,-1 1,-1-1,1 0,-2 0,0 0,0 0,-1 0,-1 4,1-5,0 1,0-1,1 1,1-1,0 1,0 0,1 0,1-1,1 11,-1-18,0 0,0 0,1 0,-1 0,1 0,0 0,0-1,0 1,0 0,0-1,1 0,-1 1,1-1,-1 0,1 0,0-1,0 1,0 0,0-1,0 0,0 0,0 0,1 0,-1 0,0 0,1-1,-1 0,0 0,1 0,-1 0,0 0,1-1,-1 1,0-1,0 0,3-1,19-3</inkml:trace>
  <inkml:trace contextRef="#ctx0" brushRef="#br0" timeOffset="1337.178">2716 307,'34'-2,"1"-1,-1-2,-1-1,1-2,-1-1,0-2,-1-1,0-1,21-14,-47 25,0 0,0-1,-1 0,1 0,-1 0,0-1,0 0,0 0,0 0,-1 0,1-1,-1 0,0 0,-1 0,1 0,-1-1,0 1,0-1,-1 0,0 0,0 0,0 0,-1 0,0 0,0-1,0 1,-1 0,0-1,0 1,-1 0,1 0,-1-1,-2-3,2 8,0 0,-1-1,1 1,-1 0,1 0,-1 0,0 0,0 0,0 1,0-1,0 1,-1-1,1 1,0 0,-1-1,1 1,-1 0,1 1,-1-1,1 0,-1 1,0 0,1-1,-1 1,0 0,1 0,-1 0,0 1,1-1,-1 1,1-1,-1 1,-1 1,-82 40,68-32,0 1,1 1,0 1,1 0,0 2,1-1,1 2,0 0,1 1,1 0,0 1,2 0,0 0,1 1,1 1,0 0,2 0,0 0,2 1,-2 11,7-21,0 0,1 0,0 0,1-1,0 1,0-1,1 0,1 0,0 0,0 0,1-1,0 0,1 0,0 0,0-1,0 0,1-1,1 1,-1-2,1 1,0-1,1 0,-1-1,1 0,0-1,1 0,-1-1,1 0,10 2,74 0,-69-5</inkml:trace>
</inkml:ink>
</file>

<file path=ppt/ink/ink6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4.8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65 338,'16'-22,"0"0,-1-1,-2-1,0 0,-2 0,0-2,-2 1,-1-1,-1 0,0-4,-6 28,-1 1,1-1,0 0,-1 0,1 0,-1 0,0 0,0 0,0 0,0 0,0 0,0 0,0 0,0 0,-1 0,1 0,-1 0,0 1,0-1,1 0,-1 0,0 1,0-1,-1 0,1 1,0-1,0 1,-1-1,1 1,-1 0,1 0,-1-1,0 1,1 0,-1 0,0 1,0-1,0 0,0 1,0-1,1 1,-1-1,0 1,0 0,0 0,0 0,0 0,0 0,0 0,0 1,0-1,0 1,0-1,-1 2,-8 5,2 1,-1 0,1 1,1 0,-1 1,1-1,1 2,0-1,1 1,0 0,0 0,1 1,1-1,-1 1,2 0,0 0,1 1,0-1,0 3,-1 1,0-1,2 1,-1 0,2 0,0 0,1 0,1 0,0 0,1 0,1 0,2 5,-1-16,1-1,-1 1,1-1,0-1,0 1,1-1,-1 0,0 0,1-1,0 1,0-2,0 1,0-1,0 0,0 0,0-1,0 0,0 0,0-1,0 0,0 0,0 0,0-1,0 0,-1-1,1 1,1-2,13-4,0 0,-1-1,0-1,-1-1,0-1,-1-1,10-8,-10 4</inkml:trace>
</inkml:ink>
</file>

<file path=ppt/ink/ink6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5.22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6 252,'5'2,"-1"0,1-1,0 1,0-1,-1 0,1 0,0-1,0 1,0-1,0 0,0-1,0 1,0-1,0 0,0 0,0 0,0-1,-1 0,1 0,-1 0,1 0,0-2,5 0,0-1,-1 0,0-1,0 0,-1 0,0-1,0 0,0 0,-1-1,0 0,0-1,-1 1,0-1,-1 0,0-1,0 1,-1-1,-1 0,1 0,-1 0,-1-1,1-4,-3 13,0 0,0 0,1 0,-1 0,-1 0,1 0,0 0,0 0,-1 0,1 0,-1 1,0-1,1 0,-1 0,0 0,0 1,0-1,0 0,0 1,-1-1,1 1,-1-1,1 1,0 0,-1-1,0 1,1 0,-1 0,0 0,0 0,0 1,1-1,-1 0,0 1,0-1,0 1,0 0,0 0,0 0,0 0,0 0,0 0,-2 0,-82 30,76-22,0 1,0 0,1 0,0 0,0 1,1 1,1-1,0 1,0 1,1-1,1 1,0 0,0 0,1 1,1 0,0-1,1 1,0 0,1 0,0 0,1 0,1 0,0 5,0-13,-1 0,1-1,0 1,0 0,1-1,-1 1,1-1,0 1,0-1,1 0,-1 0,1 0,0 0,0 0,0 0,0-1,1 0,0 0,-1 0,1 0,0 0,1-1,-1 1,0-1,1 0,-1-1,1 1,-1-1,1 0,0 0,3 0,5 0,-1 0,1-1,0 0,0-1,-1 0,1-1,-1-1,1 0,-1 0,0-2,7-2,146-91,-137 80</inkml:trace>
</inkml:ink>
</file>

<file path=ppt/ink/ink6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5.6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152 508,'-17'18,"1"0,1 1,0 0,2 1,0 1,1 0,2 1,0 0,1 1,1 0,-4 21,12-42,-1 1,1 0,-1-1,1 1,0 0,0 0,0-1,1 1,-1 0,1 0,-1-1,1 1,0-1,0 1,0 0,0-1,1 0,-1 1,1-1,-1 0,1 0,0 0,0 0,0 0,0 0,0 0,0 0,0-1,1 0,-1 1,1-1,-1 0,1 0,-1 0,1 0,0-1,-1 1,1-1,0 1,0-1,-1 0,1 0,0 0,0-1,-1 1,1-1,0 1,-1-1,2 0,10-3,-1 0,1-1,-1 0,-1-1,1 0,-1-1,0-1,0 1,-1-2,0 0,-1 0,0-1,0 0,4-7,104-166,-109 166,10-13,-2-1,-1-1,-2 0,-1-1,-1 0,-2-1,-2 0,-1-1,3-34,-10 62,0 0,0 0,0 0,-1 0,0 0,0 0,-1 1,0-1,0 0,-1 1,1 0,-1-1,-1 1,1 0,-1 1,0-1,-1 1,1-1,-1 1,0 1,0-1,-1 1,1 0,-1 0,0 0,0 1,0 0,0 0,-1 0,0 1,1 0,-1 1,0-1,0 1,1 0,-1 1,0 0,0 0,0 0,0 1,0 0,-5 2,4 0,0 1,0-1,0 2,1-1,0 1,0 0,0 1,1-1,0 1,0 0,0 1,1 0,0 0,0 0,1 0,0 1,-3 5,-41 143,46-133,0 0,2 0,1 0,0 0,2-1,1 1,0 0,2-1,1 0,0-1,2 1,0-1,1-1,2 0,9 13,-7-16,0 0,2-1,0-1,0-1,1 0,1-1,0-1,1-1,1-1,-1 0,6 0,33 12,-34-17</inkml:trace>
</inkml:ink>
</file>

<file path=ppt/ink/ink6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6.32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0,'0'43,"0"39,0 14,0 1,5-11,1-11,0-14,-1-11,-2-11,-1-6,4-4,1-3,-1 0,-2 0,0-10,-2-7</inkml:trace>
</inkml:ink>
</file>

<file path=ppt/ink/ink6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6.58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31,'38'0,"37"0,15 0,3-5,-11-2,-10 1,-11 1,-7 2,-8 0,-7 2,-5 1,-9 0</inkml:trace>
</inkml:ink>
</file>

<file path=ppt/ink/ink6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6.80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85 0,'-11'16,"1"0,0 1,1 0,1 1,1 0,0 0,1 1,2-1,-1 1,2 0,1 0,-1 19,3-34,1 0,-1 1,1-1,0 0,0 1,1-1,-1 0,1 0,0 0,0 0,0 0,0 0,1-1,-1 1,1-1,0 0,0 0,1 0,-1 0,0 0,1-1,0 1,0-1,0 0,0 0,0 0,0-1,0 0,0 0,0 0,1 0,-1 0,1-1,-1 0,0 0,1 0,-1 0,1-1,-1 0,0 0,0 0,3-1,2 1,0-1,0 0,-1 0,0-1,1 0,-1-1,0 1,0-2,-1 1,1-1,-1 0,0-1,0 1,-1-1,0-1,0 1,0-1,-1 0,0 0,0-1,-1 0,0 0,0 0,-1 0,0 0,0-1,-1 1,0-1,-1 0,1 3,-1 0,0 0,-1 0,1 1,-1-1,-1 0,1 0,-1 0,0 0,0 0,0 1,-1-1,0 1,0-1,0 1,-1-1,0 1,0 0,0 0,-1 1,0-1,0 1,0-1,0 1,0 1,-1-1,0 0,0 1,0 0,0 0,0 1,-1 0,1-1,-1 2,1-1,-1 1,-5-1,-69 18,61-4</inkml:trace>
</inkml:ink>
</file>

<file path=ppt/ink/ink6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8.11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129 619,'-17'27,"0"0,1 0,2 2,1 0,1 0,2 2,1-1,1 1,0 10,7-38,0 0,0 0,0 0,1 0,-1 0,1 0,0 0,0 0,0 0,1 1,-1-1,1 0,-1 0,1 0,0 0,0-1,0 1,1 0,-1 0,1-1,-1 1,1 0,0-1,0 0,0 1,0-1,1 0,-1 0,0 0,1-1,0 1,-1 0,1-1,0 0,0 0,0 0,0 0,0 0,0 0,0-1,0 1,0-1,0 0,12-5,0-1,0 0,-1-1,0-1,0 0,-1-1,0 0,0-1,-1 0,-1-1,0-1,0 0,-1 0,-1-1,0 0,0 0,-2-1,1-1,-1 0,27-57,-2-1,-4-2,8-36,-25 77,-2-2,-2 1,-1-1,-2 0,-1 0,-2 0,-1-7,0 39,0 1,0-1,0 0,0 1,0-1,-1 0,0 1,1-1,-1 1,-1-1,1 1,0-1,-1 1,0 0,1 0,-2 0,1 0,0 0,0 0,-1 0,1 1,-1-1,0 1,0 0,0 0,0 0,0 0,-1 1,1-1,0 1,-1-1,1 1,-1 1,1-1,-1 0,0 1,1 0,-1-1,0 1,1 1,-1-1,0 1,1-1,-1 1,1 0,-1 0,-9 8,1 0,0 1,1 0,0 1,0 1,1-1,1 1,0 1,0 0,1 0,1 1,1 0,0 0,0 0,1 1,1 0,0 2,-4 1,1 1,1 0,0 0,1 0,1 0,1 1,1-1,1 1,0 0,1 0,2-1,0 1,1 0,0-1,2 0,1 0,0 0,1 0,1-1,1 0,0-1,1 0,1-1,6 7,-9-15,1 0,0 0,0-1,1 0,0-1,0 0,0-1,1 0,0 0,0-1,0 0,1-1,-1-1,1 0,0 0,-1-1,1 0,1-1,10 0,-1-1,1-1,-1-1,0-1,0-1,0-1,-1-1,1 0,-2-2,1 0,-1-2,-1 0,0-1,0-1,5-6,-10 10,0-1,-1 0,0-1,-1-1,0 0,-1 0,-1-1,1-1,-2 0,0 0,-1-1,0 0,-1 0,-1-1,-1 0,0 0,2-15,-6 28,-1 0,0 0,0 0,-1 0,1 0,-1 0,1 0,-1 0,0 0,0 0,0 0,-1 0,1 0,-1 1,1-1,-1 1,0-1,0 1,0-1,0 1,-1 0,1 0,-1 0,1 1,-1-1,1 0,-1 1,0 0,0 0,0-1,0 2,0-1,0 0,0 1,0-1,0 1,0 0,0 0,0 0,0 0,0 1,0-1,0 1,0 0,0 0,0 0,0 0,0 0,0 1,1-1,-3 2,-8 5,-1 1,2 0,-1 1,2 0,-1 1,1 1,1-1,0 2,1-1,0 1,1 1,0-1,1 1,1 1,0-1,1 1,0 0,2 1,-1-1,2 0,0 1,1 0,1-1,0 1,1 0,1-1,1 5,-2-15,0 1,0-1,1 0,0-1,0 1,0 0,0 0,1-1,0 1,0-1,0 0,1 0,-1 0,1-1,0 1,0-1,0 0,0 0,1 0,-1 0,1-1,0 0,0 0,-1 0,1 0,1-1,0 0,143 15,-133-17,0-1,0-1,-1 0,1-1,-1 0,0-1,0-1,0-1,-1 0,0-1,0 0,-1-1,0 0,0-1,-1-1,-1 0,4-5,25-29,-3-1,-1-2,-3-1,-2-3,-8 17,-2-1,-2-2,-1 0,-2 0,-1-2,5-26,-11 27,-3 20,-1 0,0-1,-2 1,0-1,-2 0,0 0,-1 1,-2-9,3 26,-1 0,0 0,-1 0,1-1,0 1,-1 0,1 0,-1 0,1 0,-1 0,0 0,0 0,0 0,0 0,-1 0,1 0,0 1,-1-1,1 0,-1 1,1 0,-1-1,0 1,0 0,0-1,0 1,0 0,0 1,0-1,0 0,0 0,0 1,0 0,0-1,-1 1,1 0,0 0,0 0,0 0,0 0,-1 1,1-1,0 1,0-1,0 1,0 0,0 0,0 0,0 0,0 0,0 0,0 0,1 1,-1-1,1 1,-1-1,1 1,-2 1,-6 12,0 0,1 0,1 1,0 0,1 0,1 0,1 1,0 0,1 0,-1 13,-2 28,2 1,2-1,7 59,2-62,3-1,3 0,1-1,4 0,1-1,2-1,18 28,-15-45,-25-39,-3-1</inkml:trace>
  <inkml:trace contextRef="#ctx0" brushRef="#br0" timeOffset="254.584">1088 534,'39'-10,"31"-2,9 0,-4 2,-5 3,-10 3,-11 2,-8 1,-6 6,-10 1</inkml:trace>
  <inkml:trace contextRef="#ctx0" brushRef="#br0" timeOffset="898.074">1738 732,'25'-2,"0"-2,0-1,0-1,-1-1,0-2,0 0,-1-1,-1-1,1-1,-2-2,2-1,-20 14,0 0,0-1,-1 0,1 0,0 0,-1 0,1 0,-1 0,0-1,1 1,-1-1,0 0,-1 1,1-1,0 0,-1 0,0 0,0 0,1 0,-2-1,1 1,0 0,-1 0,1-1,-1 1,0 0,0-1,-1 1,1 0,-1 0,1-1,-1 1,0 0,0 0,0 0,-1 0,1 0,-1 0,0 0,1 0,-1 1,-1-1,1 1,0-1,-1 1,1 0,-1 0,-1-1,-3 2,0 0,0 1,-1 0,1 0,0 1,0 0,0 0,0 1,0-1,1 2,-1-1,0 1,1 0,0 0,0 1,0-1,0 2,0-1,1 0,0 1,0 0,0 1,0-1,1 1,0-1,0 1,-2 6,-8 9,1 0,1 1,2 0,0 0,1 2,1-1,1 1,1 0,1 6,3-23,1 0,1 1,-1-1,1 0,0 1,1-1,0 0,0 0,1 1,0-1,0 0,0 0,1 0,0-1,0 1,1-1,0 0,0 0,0 0,1 0,0-1,0 1,0-1,1 0,0-1,0 0,0 0,0 0,1 0,-1-1,1 0,0-1,0 0,0 0,0 0,2 0,8-1,-1-1,1-1,-1 0,1-1,-1-1,0 0,0-2,0 1,0-2,-1 0,0-1,0-1,-1 0,0-1,0 0,11-10,-4 1,-1-2,0 0,-2 0,0-2,-1 0,-2-2,0 1,-1-2,6-17,46-171,-59 154,-7 57,0 1,0-1,0 1,0-1,0 1,0-1,0 1,-1 0,1-1,-1 1,1-1,-1 1,1 0,-1-1,0 1,0 0,1 0,-1 0,0-1,0 1,0 0,0 0,0 0,-1 0,1 1,0-1,0 0,-1 0,1 1,0-1,-1 1,1-1,0 1,-1 0,1-1,-1 1,-1 0,-2 2,1 0,-1 0,0 1,1 0,-1 0,1 0,0 0,0 1,0 0,0-1,1 1,-1 1,1-1,0 0,1 1,-1 0,0 0,-40 112,42-112,1-1,0 1,0-1,0 1,0-1,1 1,-1-1,1 1,0-1,0 0,1 0,0 1,-1-1,1 0,1 0,-1 0,0-1,1 1,0-1,0 1,0-1,0 0,1 0,-1 0,1-1,2 3,70 28,-69-32,1 1,0 1,-1-1,1 1,-1 1,0-1,0 1,0 0,0 1,-1 0,0 0,0 0,0 1,0-1,-1 2,0-1,-1 0,1 1,-1 0,0 0,-1 0,1 3,0 10,0 1,-2 0,-1-1,0 1,-2 0,-2 12,1 10,2-19</inkml:trace>
  <inkml:trace contextRef="#ctx0" brushRef="#br0" timeOffset="1501.705">2782 1014,'36'-79,"2"2,4 2,10-8,-23 48,-29 34,0 1,1-1,-1 0,1 1,-1-1,1 1,-1-1,1 1,-1 0,1-1,-1 1,1-1,-1 1,1 0,0 0,-1-1,1 1,0 0,-1 0,1 0,0 0,-1 0,1 0,0 0,-1 0,1 0,0 0,-1 0,1 0,0 0,-1 0,1 1,0-1,-1 0,1 0,-1 1,1-1,0 1,-1-1,1 0,-1 1,1-1,-1 1,1-1,-1 1,0 0,1-1,-1 1,0-1,1 1,-1 0,0-1,0 1,1-1,-1 1,0 0,0-1,0 2,15 107,-13-89,-2-16,0 0,0 0,0 1,0-1,0 0,1 0,0 0,0 0,0 0,0 0,1 0,0 0,0 0,0-1,0 1,0-1,1 1,-1-1,1 0,0 0,0 0,0 0,0-1,1 1,2-4,-1 0,1-1,-1 1,0-1,1 0,-1-1,0 1,0-1,0 0,-1-1,1 1,-1-1,0 1,0-1,0-1,0 1,0-1,-3 3,105-120,-21 35,-84 86,-1 1,1-1,0 1,-1-1,1 1,0 0,0-1,-1 1,1 0,0 0,0-1,0 1,-1 0,1 0,0 0,0 0,0 0,-1 0,1 0,0 0,0 0,0 1,-1-1,1 0,0 1,0-1,-1 0,1 1,0-1,0 1,-1-1,1 1,-1-1,1 1,0-1,-1 1,1 0,-1-1,1 1,-1 0,0-1,1 1,-1 0,0 0,1-1,-1 1,0 0,0 0,0 0,0-1,0 2,5 46,-5-44,-4 232,19-196,-3-28</inkml:trace>
  <inkml:trace contextRef="#ctx0" brushRef="#br0" timeOffset="1765.37">3742 873,'5'19,"1"7</inkml:trace>
  <inkml:trace contextRef="#ctx0" brushRef="#br0" timeOffset="2003.461">3686 393,'0'0</inkml:trace>
  <inkml:trace contextRef="#ctx0" brushRef="#br0" timeOffset="2404.826">3911 901,'2'0,"0"0,0-1,0 1,0 0,-1-1,1 1,0-1,0 0,0 0,0 0,-1 1,1-2,0 1,-1 0,1 0,-1 0,1-1,-1 1,0-1,0 1,1-1,-1 0,0 1,0-1,-1 0,1 0,0 1,0-1,-1-1,77-203,-37 80,-40 127,1-1,-1 1,0 0,1-1,-1 1,0 0,1-1,-1 1,1-1,-1 1,1-1,-1 1,1-1,-1 1,1-1,0 1,-1-1,1 0,0 1,-1-1,1 0,0 0,-1 1,1-1,0 0,-1 0,1 0,0 0,0 0,-1 0,1 0,0 0,0 0,-1-1,1 1,0 0,-1 0,1-1,0 1,-1 0,1-1,0 1,-1 0,1-1,-1 1,1-1,-1 1,1-1,-1 1,1-1,-1 0,0 1,1-1,-1 0,0 1,1-1,-1 0,0 1,0-1,1 0,16 172,-17-166,1 1,-1 0,2 0,-1 0,1-1,-1 1,2-1,-1 1,0-1,1 0,0 0,1 0,-1 0,1 0,0-1,0 0,0 0,0 0,1 0,0-1,-1 1,1-1,1 0,-1-1,0 1,1-1,-1 0,1 0,0-1,-1 0,1 0,0 0,0-1,0 0,0 0,0 0,2-1,1-3,0 0,0 0,-1-1,1 0,-1-1,-1 1,1-2,-1 1,0-1,0 0,-1 0,0-1,0 0,-1 0,0 0,0-1,-1 0,0 0,-1 0,0 0,0-1,-1 1,0-1,0 1,-2-1,1-9,1-6</inkml:trace>
  <inkml:trace contextRef="#ctx0" brushRef="#br0" timeOffset="60720.244">4814 704,'1'1,"1"1,-1 0,1 0,-1 0,1-1,0 1,-1 0,1-1,0 0,0 1,0-1,0 0,0 0,0 0,1 0,-1-1,0 1,0-1,1 1,-1-1,0 0,1 1,-1-1,0-1,2 1,-1 0,5 2,-1-1,1 0,0 0,-1-1,1 0,0 0,0-1,-1 0,1-1,-1 0,1 0,-1 0,0-1,0 0,0 0,0-1,0 0,-1 0,1-1,2-2,-8 2,-1 1,0-1,0 1,-1-1,1 1,-1-1,0 1,0-1,0 1,-1 0,0 0,0-1,0 1,0 0,0 1,-1-1,0 0,1 1,-2-1,1 1,0 0,0 0,-1 0,0 1,0-1,1 1,-1 0,-1 0,-2-4,1 2,-1-1,0 1,0 0,-1 0,1 1,-1 0,1 0,-1 1,0 0,0 0,0 1,-1 0,1 0,0 1,0 0,0 1,-1 0,1 0,0 1,0 0,0 0,1 0,-1 1,0 1,1-1,0 1,0 1,0-1,0 1,0 1,3 2,0 1,0-1,0 1,1 0,1 0,0 1,0-1,0 0,1 1,1-1,0 1,0-1,1 1,0-1,0 2,1 17,-3-20,1 0,0 0,1 0,0 0,0-1,0 1,1 0,1 0,-1-1,1 1,0-1,1 0,0 0,0 0,0 0,1-1,0 0,0 0,1 0,0 0,0-1,0 0,0 0,1-1,0 0,0 0,0 0,0-1,1 0,-1-1,1 1,5 0,181-2,-120-17,-62 10</inkml:trace>
</inkml:ink>
</file>

<file path=ppt/ink/ink6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9:46.64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1 100,'0'396,"11"-334,3-92,6-203,-15 214,1 1,0-1,1 1,1 1,1 0,1 0,5-7,-2 4,70-82,-79 99,-1 1,0 0,1-1,0 1,-1 0,1 1,0-1,0 1,0-1,0 1,0 0,1 1,-1-1,0 1,0 0,0 0,1 0,-1 0,0 1,0 0,0 0,0 0,0 0,0 1,0-1,0 1,0 0,-1 0,1 1,67 76,-57-55</inkml:trace>
</inkml:ink>
</file>

<file path=ppt/ink/ink6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9:47.22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1 234,'19'-9,"1"2,1 0,-1 2,1 0,0 1,0 1,0 1,0 1,0 1,0 1,1 1,-1 0,0 2,-1 0,14 5,90 23,-123-32,-1 1,1-1,-1 1,1-1,0 0,-1 0,1 1,0-1,-1 0,1 0,0 0,0 0,-1 0,1 0,0 0,-1 0,1 0,0 0,-1 0,1 0,0 0,0 0,-1-1,1 1,-1 0,1-1,0 1,-1 0,1-1,-1 1,1-1,-1 1,1-1,-1 1,1-1,-1 1,1-1,-1 0,0 1,1-1,-1 1,0-1,1 0,-1 1,0-1,0 0,0 0,0 1,0-1,0 0,0 1,0-1,0 0,0 1,0-1,0 0,0 0,-1 1,1-1,0 0,0 1,-1-1,1 1,-1-1,-24-47,22 44,-99-148,90 133</inkml:trace>
</inkml:ink>
</file>

<file path=ppt/ink/ink6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9:48.39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370 421,'-20'2,"0"0,1 2,0 0,-1 1,2 1,-1 1,-9 5,-65 20,87-31,-41 14,47-15,-1 0,1 1,-1-1,0 0,1 0,-1 1,1-1,-1 0,1 1,-1-1,1 1,-1-1,1 0,-1 1,1-1,-1 1,1-1,0 1,-1 0,1-1,0 1,0-1,-1 1,1 0,0-1,0 1,0 0,0-1,0 1,0-1,0 1,0 0,0-1,0 1,0 0,0-1,0 1,1 0,-1-1,0 1,0-1,1 1,-1-1,0 1,1 0,-1-1,1 1,-1-1,1 0,-1 1,0-1,1 1,0-1,-1 0,1 1,-1-1,1 0,-1 1,1-1,0 0,-1 0,1 0,140 46,-138-46,0 0,0 0,0 1,0-1,0 1,0-1,0 1,-1 0,1 0,0 0,-1 0,1 1,-1-1,1 1,-1 0,0-1,1 1,-1 0,0 0,0 1,0-1,-1 0,1 1,0-1,-1 1,0-1,0 1,1 0,-1-1,-1 1,1 0,0 0,-1 0,0 0,1-1,-1 1,0 0,0 0,-1 0,1 0,-1 0,1 0,-2 2,-7 10,-1-1,0 0,-1 0,0-1,-1 0,-1-1,-7 5,-14 15,23-21,0-2,0 1,0 0,1 0,0 1,1 1,0 0,1 0,0 0,1 1,0 0,1 1,1 0,0 0,1 0,1 0,-1 4,4-14,0-1,0 0,1 1,-1-1,1 1,0-1,0 0,0 1,0-1,1 0,-1 0,1 0,0 0,0 0,0-1,0 1,0 0,1-1,-1 1,1-1,0 0,0 0,0 0,0-1,0 1,0 0,0-1,0 0,0 0,1 0,-1 0,0-1,1 1,2-1,3 2,1-2,-1 1,1-1,0-1,-1 1,1-2,-1 1,1-1,-1-1,0 0,0 0,1-1,18-12,-3-1</inkml:trace>
  <inkml:trace contextRef="#ctx0" brushRef="#br0" timeOffset="450.256">256 25,'-19'57,"1"1,3 1,3 0,2 1,3 5,30 197,-21 334,-3-580,0 0,-1 0,-1 0,-1 0,0 0,-1-1,0 0,-1 0,-2 1,1-4,1-6</inkml:trace>
  <inkml:trace contextRef="#ctx0" brushRef="#br0" timeOffset="2385.066">652 1098,'3'2,"0"0,0 0,0 0,0 0,0-1,0 1,0-1,0 0,1 0,-1 0,0-1,1 1,-1-1,1 0,-1 0,1 0,-1 0,0 0,1-1,-1 1,1-1,-1 0,0 0,0-1,1 1,-1-1,0 0,81-52,67-94,-138 135,-1-1,0-1,-2 0,1 0,-2-1,0 0,2-7,-10 22,-1 1,1-1,0 0,0 0,0-1,-1 1,1 0,-1 0,1 0,-1 0,1-1,-1 1,0 0,1 0,-1-1,0 1,0 0,0 0,0-1,0 1,0 0,0 0,-1-1,1 1,0 0,-1 0,1-1,-1 1,1 0,-1 0,0 0,1 0,-1 0,0 0,0 0,0 0,0 0,1 0,-1 0,-1 1,1-1,0 0,0 1,0-1,0 0,0 1,-1 0,1-1,0 1,0 0,-1 0,1-1,0 1,-1 0,-6 5,0-1,1 1,0 0,0 1,0 0,1 0,0 0,0 1,0 0,1 0,0 0,1 1,-1 0,1 0,1 0,0 0,0 0,0 1,0 6,1-5,1 1,1 0,0-1,0 1,1 0,0-1,1 1,0-1,0 0,1 1,1-1,0 0,0 0,1-1,0 0,1 0,0 0,0 0,1-1,0 0,0 0,1-1,0 0,2 1,-1-3,0-1,0-1,1 0,-1 0,0-1,1 0,0 0,0-1,-1 0,1-1,0 0,0-1,0 0,-1 0,1-1,-1-1,1 1,-1-1,0-1,0 0,0 0,0-1,-1 0,0 0,0-1,0 0,-1-1,0 0,0 0,2-2,10-14,0-2,-1 1,-1-2,-2-1,11-25,-23 47,0-1,-1 0,1 0,-1 0,-1 0,0 0,1-1,-2 1,1 0,-1-1,0 1,0 0,-1-1,0 1,0 0,0 0,-1-1,0 1,0 0,0 1,-1-1,0 0,-1-1,2 6,1 0,0 0,-1 0,1 0,-1 1,1-1,-1 0,0 1,1-1,-1 1,1 0,-1 0,0-1,1 1,-1 0,0 0,1 1,-1-1,0 0,1 0,-1 1,0-1,1 1,-1 0,1-1,-1 1,1 0,0 0,-1 0,1 0,0 0,-1 0,1 0,0 0,0 1,-1 0,-35 51,32-44,1-1,0 1,1 0,-1 0,2 0,-1 1,1-1,1 1,0-1,0 1,1 0,0-1,0 1,1-1,1 1,0-1,0 1,1-1,0 0,0 0,1 0,0 0,1-1,0 0,0 1,0-2,1 1,1-1,-1 0,1 0,0-1,6 4,-4-4,1 0,0 0,0-1,0-1,0 0,1 0,-1-1,1-1,0 1,0-2,0 0,0 0,1-1,-1 0,0-1,0 0,0 0,0-2,0 1,-1-1,1-1,6-3,6-6,0-2,-1 0,-1-1,0-1,-1-1,-1-1,-1-1,13-18,-1-4,-1-2,-3 0,21-47,-43 83,0 1,0 0,-1-1,1 1,-1-1,-1 0,1 0,-2 0,1 0,-1-1,0 1,-1 0,0-4,0 11,0 1,0-1,0 0,0 1,0-1,0 0,0 1,0-1,0 0,-1 1,1-1,0 0,-1 1,1-1,0 1,-1-1,1 0,-1 1,1-1,-1 1,1 0,-1-1,1 1,-1-1,0 1,1 0,-1-1,1 1,-1 0,0 0,1-1,-1 1,0 0,1 0,-1 0,0 0,1 0,-1 0,0 0,0 0,1 0,-1 0,0 0,1 1,-1-1,1 0,-1 0,0 1,1-1,-1 0,1 1,-1-1,0 1,1-1,-1 1,1-1,-1 1,1-1,-1 1,-30 31,21-17,1 1,0 0,1 1,0 0,2 0,0 1,1 0,1 0,0 1,3-12,-1 0,1 0,1 0,0 0,0 0,0 0,1 0,0 0,0 0,1 0,-1-1,2 1,-1 0,1-1,0 0,0 1,1-1,-1 0,1-1,1 1,-1-1,1 0,0 0,0 0,1-1,-1 1,1-1,0-1,0 1,0-1,1 0,-1-1,1 1,0-1,-1 0,7 0,-3 1,1-1,-1-1,1 1,-1-2,1 1,0-2,-1 1,1-1,-1-1,1 0,-1 0,1-1,-1-1,0 0,-1 0,3-1,1-7</inkml:trace>
  <inkml:trace contextRef="#ctx0" brushRef="#br0" timeOffset="2855.151">990 251,'633'-30,"-481"30,-151 0,-1-1,1 1,-1-1,1 1,-1-1,0 0,1 1,-1-1,0 0,0 1,0-1,1 0,-1 1,0-1,0 0,0 1,0-1,0 0,0 0,0 1,-1-1,1 0,0 1,0-1,0 0,-1 1,1-1,0 1,-1-1,1 0,0 1,-1-1,1 1,-1-1,1 1,-1-1,1 1,-1-1,1 1,-1 0,0-1,1 1,-1 0,0-1,1 1,-1 0,0 0,1 0,-1-1,0 1,1 0,-1 0,0 0,0 0,1 0,-1 1,0-1,1 0,-1 0,0 0,1 0,-1 1,0-1,0 0,-21-10,12 7,0 0,0 0,0-1,0-1,1 0,-1 0,1 0,1-1,-1-1,1 0,0 0,0 0,1-1,0 0,1-1,-1 1,2-1,-1 0,1-1,1 1,0-1,-3-8,4-3</inkml:trace>
</inkml:ink>
</file>

<file path=ppt/ink/ink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0:29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6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0:01.97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 0,'-4'5,"2"1,2-5,2 3,-1 4,-4 2,2-1,7-2,2-8,-5-3,-3 0</inkml:trace>
</inkml:ink>
</file>

<file path=ppt/ink/ink6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0:24.0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238 593,'-21'1,"0"2,0 1,0 1,1 0,-1 2,2 0,-1 1,-5 4,23-12,0 1,0-1,0 0,-1 1,1 0,0-1,0 1,0 0,0 0,0 0,0 0,0 0,1 1,-1-1,0 1,1-1,-1 1,1 0,-1-1,1 1,0 0,-1 0,1 0,0 0,1 0,-1 0,0 0,0 0,1 0,-1 1,1-1,0 0,0 0,0 0,0 1,0-1,0 0,0 0,1 1,-1-1,1 0,0 0,0 0,0 0,0 0,0 1,6 5,1-2,-1 1,1-1,0 0,0-1,1 0,0 0,0-1,0 0,0 0,9 1,19 10,-31-14,0 1,-1 0,1 0,-1 0,1 1,-1-1,0 1,0 1,0-1,-1 1,1-1,-1 1,0 1,0-1,0 1,0-1,-1 1,0 0,0 0,0 1,-1-1,1 1,-2-1,1 1,0-1,-1 1,0 0,0 0,-1 0,0 0,0 0,0 0,0 0,-1-1,0 1,-1 0,1 0,-1-1,0 1,-2 1,0-1,-1 1,0-1,0 0,0 0,0-1,-1 0,0 0,0 0,-1 0,1-1,-1 0,0-1,0 0,0 0,0 0,-1-1,1 0,-1 0,0-1,1 0,-1 0,0-1,0 0,0 0,1-1,-1 0,0 0,1-1,-1 0,-11-5</inkml:trace>
  <inkml:trace contextRef="#ctx0" brushRef="#br0" timeOffset="317.284">661 734,'-17'30,"1"-4,1-1,1 2,2 0,1 0,0 1,-4 26,14-51,0-1,1 1,-1 0,1-1,0 1,0 0,0-1,0 1,1 0,-1-1,1 1,0-1,-1 1,1-1,0 1,0-1,1 1,-1-1,0 0,1 0,-1 0,1 1,0-1,0-1,0 1,0 0,0 0,0-1,0 1,1-1,-1 0,0 0,1 0,-1 0,1 0,0 0,-1-1,1 1,-1-1,1 0,0 0,-1 0,1 0,0 0,-1 0,1-1,0 1,-1-1,10 0,-1-1,1-1,-1 1,0-2,0 0,0 0,0-1,-1 0,0-1,0 0,0 0,-1-1,0-1,0 0,-1 0,0 0,0-1,-1 0,0-1,-1 1,0-1,0-1,-1 1,-1-1,0 0,0 1,0 6,-1-2,0 1,0 0,0 0,-1-1,0 0,0 1,0-1,-1 0,1 0,-2 0,1 0,-1 0,0 0,0 0,0 0,-1 0,0 0,0 0,0 1,-1-1,0 0,0 1,-1-1,1 1,-1-1,-1 1,1 0,0 1,-2-2,-35-6,24 14</inkml:trace>
  <inkml:trace contextRef="#ctx0" brushRef="#br0" timeOffset="800.977">944 1073,'121'-276,"-117"267,0 1,0 0,1 0,1 0,-1 0,1 1,1 0,-1 1,1-1,0 1,1 0,-1 1,1 0,0 0,1 1,-1 0,1 0,0 1,3-1,-8 5,0 1,-1-1,1 1,-1 0,0 0,0 1,0-1,0 0,0 1,0 0,0 0,-1 0,0 0,1 0,-1 0,0 0,-1 1,1-1,0 1,-1 0,0-1,0 1,0 0,-1 0,1 0,-1-1,0 1,0 0,0 0,0 0,-1 0,1 0,-1-1,0 1,-1 2,2 18,0-22,0 0,-1-1,1 1,0 0,0-1,0 1,0 0,0 0,1-1,-1 1,1-1,-1 1,1 0,-1-1,1 1,0-1,0 1,-1-1,1 1,0-1,0 0,1 0,-1 1,0-1,0 0,1 0,-1 0,0 0,1 0,-1-1,1 1,0 0,-1-1,1 1,-1-1,1 1,0-1,-1 0,1 0,0 1,-1-1,1 0,0-1,-1 1,1 0,0 0,-1-1,1 1,0-1,96-74,-39 23,-59 51,1 1,0-1,-1 0,1 1,0-1,-1 0,1 1,0-1,0 1,0-1,0 1,0-1,-1 1,1 0,0-1,0 1,0 0,0 0,0 0,0 0,0 0,0 0,0 0,0 0,0 0,0 0,0 0,0 1,0-1,0 0,0 1,0-1,-1 1,1-1,0 1,0-1,0 1,-1 0,1-1,0 1,-1 0,1-1,0 1,-1 0,1 0,-1 0,1 0,-1 0,0-1,1 1,-1 0,0 0,0 0,1 1,3 58,-4-53,-3 83,2-65</inkml:trace>
  <inkml:trace contextRef="#ctx0" brushRef="#br0" timeOffset="1146.085">1706 932,'33'-19,"0"-2,-1-1,-1-1,-2-1,0-2,-1-1,12-18,-36 41,-1-1,0 0,0 0,-1-1,1 1,-1 0,0-1,-1 1,1-1,-1 0,0 1,-1-1,1-4,-1 8,0 1,0-1,0 0,-1 0,1 0,-1 1,1-1,-1 0,1 1,-1-1,0 0,0 1,0-1,0 1,0-1,0 1,0-1,-1 1,1 0,0 0,-1 0,1-1,-1 2,1-1,-1 0,1 0,-1 0,0 1,0-1,1 1,-1-1,0 1,0 0,1-1,-1 1,0 0,0 0,0 0,0 1,1-1,-1 0,0 1,0-1,1 1,-13 3,1 1,0 1,0 0,0 0,1 1,0 1,0 0,1 1,0 0,1 1,0 0,0 0,-7 11,9-13,-1 1,2 0,-1 1,1-1,1 1,-1 0,2 1,-1 0,2 0,-1 0,2 0,-1 1,2-1,-1 1,1 0,1 0,1 0,-1 0,2 0,-1 0,2-1,0 1,0 0,3 7,2-12,-1-1,2 0,-1-1,0 0,1 0,0 0,0-1,1 0,-1-1,1 0,-1 0,1-1,0 0,0 0,0-1,0 0,1-1,1 0,75-7,-61 1</inkml:trace>
  <inkml:trace contextRef="#ctx0" brushRef="#br0" timeOffset="1932.312">2354 649,'-2'11,"-1"-1,2 1,0 0,0 0,1 0,0 0,1 0,0 0,1 0,0-1,0 1,1 0,1-1,0 0,0 0,1 0,6 9,-9-17,0 0,0-1,1 1,-1 0,1-1,-1 1,1-1,-1 0,1 0,0 0,0 0,-1 0,1-1,0 1,0-1,0 0,0 0,0 0,0 0,-1 0,1-1,0 1,0-1,0 0,-1 0,1 0,0 0,-1 0,1-1,-1 1,1-1,-1 0,1 0,75-69,-71 63,-6 7,-1 0,1 0,-1 0,1 0,-1 0,1 0,0 0,0 0,0 0,-1 0,1 0,0 0,0 0,0 1,0-1,0 0,1 1,-1-1,0 1,0-1,0 1,0 0,1 0,-1-1,0 1,0 0,1 0,-1 0,0 0,0 0,0 0,1 1,-1-1,0 0,0 1,0-1,1 0,-1 1,0 0,0-1,0 1,0 0,0-1,0 1,0 0,0 0,0 0,-1 0,1 0,0 0,24 52,-24-48,-1 0,2 0,-1 0,1 0,-1 0,1-1,1 1,-1 0,1-1,0 0,-1 0,2 0,-1 0,1 0,-1 0,1-1,0 0,0 0,0 0,1 0,-1 0,1-1,-1 0,1 0,0 0,0-1,0 0,0 0,0 0,0 0,2-1,2-1,1-2,-1 1,0-1,-1-1,1 1,-1-2,1 1,-1-1,0 0,-1-1,1 0,-1 0,0 0,-1-1,0 0,0-1,0 1,-1-1,0 0,-1 0,1-1,0-2,30-105,-33 94</inkml:trace>
  <inkml:trace contextRef="#ctx0" brushRef="#br0" timeOffset="2462.205">3144 1,'-21'129,"16"-70,2 1,3-1,3 1,6 34,27 180,-7-143,-27-130,0 0,0 0,0 0,0-1,0 1,0-1,0 1,0-1,0 0,1 0,-1 0,0 0,0 0,0 0,0-1,0 1,0-1,0 1,0-1,0 0,0 0,0 0,0 0,-1 0,1 0,0-1,-1 1,1-1,-1 1,1-1,-1 1,1-1,-1 0,0 1,0-1,0 0,0-1,6-4,136-123,-142 128,1 0,0 0,0 0,0 1,0-1,1 0,-1 1,0 0,1-1,-1 1,1 0,-1 0,1 0,0 1,-1-1,1 1,0-1,-1 1,1 0,0 0,-1 0,1 0,0 1,-1-1,1 1,0 0,-1-1,1 1,-1 0,1 1,-1-1,1 0,-1 1,0-1,0 1,0 0,0-1,0 1,0 0,0 1,26 77,-27-72,1 0,0 0,0-1,1 1,-1 0,2-1,-1 0,1 1,0-2,1 1,0 0,3 3,8 2</inkml:trace>
  <inkml:trace contextRef="#ctx0" brushRef="#br0" timeOffset="3129.934">3794 791,'26'-6,"0"-1,-1-1,0-1,0-1,-1-1,0-2,-1 0,-1-1,0-1,-1-2,0 0,-19 15,0 0,0 0,0-1,0 1,0 0,-1-1,1 1,-1-1,1 1,-1-1,0 0,0 1,0-1,-1 0,1 0,-1 0,1 0,-1 1,0-1,0 0,0 0,-1 0,1 0,-1 0,1 0,-1 1,0-1,0 0,0 1,-1-1,1 0,-1 1,1 0,-1-1,0 1,0 0,0 0,0 0,0 0,0 0,-1 0,1 1,0-1,-1 1,0-1,1 1,-1 0,-2 0,-1-1,1 1,-1 0,0 0,1 1,-1-1,0 1,0 1,0-1,1 1,-1 0,0 0,1 1,-1 0,1 0,-1 0,1 0,0 1,0 0,0 0,0 0,1 1,-1 0,-85 98,80-87,1 1,0 0,1 1,1 0,0 0,1 1,2 0,-1 0,2 0,0 0,1 6,2-20,0 1,1 0,0 0,-1-1,2 1,-1 0,0-1,1 1,0-1,0 1,0-1,1 0,-1 0,1 0,0 0,0-1,1 1,-1-1,1 0,-1 0,1 0,0 0,0-1,0 1,1-1,-1 0,0 0,1-1,0 1,-1-1,1 0,1 0,5 1,0-1,0 0,0 0,0-1,0-1,0 0,0 0,0-1,0-1,0 1,-1-2,1 0,7-4,189-138,-192 135,0 0,-1-1,0 0,0-1,-2-1,1 0,-2-1,0 0,-1 0,0-2,-1 1,-1-1,-1 0,0 0,-1-1,-1 0,2-16,-6 32,-1-1,0 0,0 1,0-1,0 0,0 1,0-1,-1 0,1 1,-1-1,1 1,-1-1,0 1,0-1,-1 1,1-1,0 1,-1 0,1 0,-1 0,0 0,0 0,0 0,0 0,0 0,0 1,0-1,-1 1,1 0,0-1,-1 1,1 0,-1 0,1 1,-1-1,0 1,1-1,-1 1,0 0,1 0,-1 0,0 0,1 0,-1 1,0-1,1 1,-1 0,1-1,-1 1,1 0,-1 1,1-1,-1 1,-4 1,0 1,1 0,-1 1,1-1,0 1,0 1,1-1,-1 1,1 0,0 0,1 0,0 1,0 0,0 0,1 0,0 0,0 0,1 1,0-1,0 1,0 0,1 6,3-10,1 1,0 0,0-1,1 0,-1 0,1 0,0 0,0 0,0-1,1 0,-1 0,1 0,0 0,0-1,0 0,0 0,0 0,0-1,0 1,1-1,-1 0,0-1,1 0,-1 1,1-2,-1 1,1 0,4-2,40 6,-45-3,0 1,-1-1,1 1,0 0,0 0,-1 0,1 1,-1-1,0 1,0 0,0 1,0-1,0 1,-1-1,1 1,-1 0,0 0,-1 1,1-1,-1 1,1-1,-1 1,-1 0,1 0,-1 0,1 0,-1 0,-1 0,1 0,-1 0,0 0,0 0,-1 3,6 44,1-33</inkml:trace>
  <inkml:trace contextRef="#ctx0" brushRef="#br0" timeOffset="3500.865">4669 819,'10'8,"1"0,1-1,0 0,0-1,0-1,0 1,1-2,0 0,0 0,0-1,0-1,1 0,-1-1,0 0,1-1,-1-1,1 0,-1-1,0 0,1-1,-1-1,-1 0,1 0,0-2,-1 1,2-2,134-152,-140 149,0 0,-1 0,0-1,-1 0,0 0,0-1,-1 0,-1 1,0-2,-1 1,0 0,-1-1,0 1,-1-9,-1 19,1 0,-1 0,0 0,0 0,-1-1,1 1,0 0,-1 0,0 0,1 0,-1 0,0 0,0 0,0 0,0 0,0 1,0-1,-1 0,1 0,-1 1,1-1,-1 1,0 0,1-1,-1 1,0 0,0 0,0 0,0 0,0 0,0 1,0-1,0 1,0-1,0 1,0-1,0 1,-1 0,-1 0,-81 29,64-11,0 2,2 0,0 1,1 1,1 0,1 2,1 0,2 0,0 1,1 1,2 0,-4 16,5-18,1 0,1 1,2 0,0 0,2 1,0 2,3-20,0 0,0 0,1 0,0 0,1 0,-1 0,2-1,-1 1,1-1,0 1,0-1,1 0,0 0,1 0,-1-1,1 1,0-1,1-1,0 1,-1-1,6 3,7 3,0-2,1-1,0 0,1-1,0-1,0-1,0-1,1-1,-1-1,1 0,0-2,-1 0,1-1,12-3,-8 3,4 0</inkml:trace>
</inkml:ink>
</file>

<file path=ppt/ink/ink6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0:21.41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376 500,'-39'16,"-22"9,0 3,2 3,-13 11,69-41,0 0,1 0,-1 0,0 1,1-1,0 1,-1-1,1 1,0 0,0 0,0 0,0 0,0 0,0 1,0-1,1 0,-1 1,1-1,0 1,0 0,0-1,0 1,0 0,0 0,1 0,0 0,-1-1,1 1,0 0,0 0,1 0,-1 0,1 0,-1-1,1 1,0 0,0 0,0-1,0 1,0 0,1-1,-1 1,1-1,0 0,0 0,0 1,0-1,0-1,0 1,1 0,71 37,-61-34,0 0,0 1,-1 1,0 0,0 1,-1 0,0 1,-1 0,1 0,5 9,-14-16,-1 0,0 0,0 1,0-1,0 0,0 1,0-1,0 1,-1-1,1 1,-1-1,0 1,0 0,0-1,0 1,0-1,0 1,-1-1,1 1,-1-1,0 1,0-1,0 0,0 1,0-1,0 0,-1 0,1 0,-1 0,0 0,1 0,-1 0,0 0,0 0,-75 53,76-54,-166 77,151-70</inkml:trace>
  <inkml:trace contextRef="#ctx0" brushRef="#br0" timeOffset="292.878">856 189,'-64'287,"21"-120,37-141,-3 6,2 1,1 0,2 0,1 0,2 1,2 24,10-14,-5-26</inkml:trace>
  <inkml:trace contextRef="#ctx0" brushRef="#br0" timeOffset="539.988">432 641,'39'-5,"40"-1,18-5,2-1,-8 3,-13 2,-20 2</inkml:trace>
  <inkml:trace contextRef="#ctx0" brushRef="#br0" timeOffset="1527.279">1392 528,'-54'53,"2"2,2 3,-37 57,54-41,32-73,1 1,-1-1,1 0,-1 1,1-1,0 0,0 1,0-1,0 1,0-1,0 1,0-1,0 0,1 1,-1-1,0 0,1 1,-1-1,1 0,0 1,-1-1,1 0,0 0,0 0,0 1,0-1,0 0,0 0,0 0,0-1,0 1,0 0,0 0,1-1,-1 1,0 0,1-1,-1 1,0-1,1 0,-1 0,0 1,1-1,-1 0,1 0,-1 0,1 0,-1 0,0-1,1 1,-1 0,1-1,22-5,0 0,0-2,0-1,-1-1,-1-1,0 0,0-2,-1-1,-1 0,0-2,2-4,-16 16,135-140,-108 119,-32 53,-7 76,6-101,1 0,0 0,-1 0,1 0,1 0,-1 0,0 0,1 0,0-1,-1 1,1 0,0-1,1 1,-1-1,0 0,1 0,-1 0,1 0,-1 0,1-1,0 1,0-1,0 1,0-1,0 0,0 0,0-1,0 1,0-1,0 1,2-1,10-1,0-1,0-1,0 0,0-1,-1 0,1-1,-1-1,0 0,-1-1,0 0,0-1,0-1,10-9,114-109,-128 118,0-1,-1 0,0-1,0 1,-1-2,-1 1,0-1,-1 0,0 0,0-1,-1-1,-4 13,1-1,-1 1,0-1,1 1,-1 0,0-1,0 1,0-1,-1 1,1-1,0 1,0-1,-1 1,1-1,-1 1,1 0,-1-1,0 1,1 0,-1 0,0-1,0 1,0 0,0 0,0 0,0 0,0 0,0 0,0 0,-1 0,1 1,0-1,-1 0,1 1,0-1,-1 1,1 0,-1-1,1 1,-1 0,1 0,-1 0,1 0,-2 0,-61 24,19 36,44-59,1 0,-1 1,1-1,-1 1,1 0,0-1,0 1,0-1,0 1,0-1,0 1,0-1,0 1,0 0,1-1,-1 1,1-1,-1 1,1-1,0 0,-1 1,1-1,0 0,0 1,0-1,0 0,0 0,0 0,1 0,-1 0,0 0,0 0,1 0,-1 0,0-1,1 1,-1 0,1-1,-1 1,1-1,-1 0,1 0,0 1,0-1,108 2,-97-4,0 1,0 0,0 1,0 1,0 0,0 0,-1 1,1 1,9 3,-18-2,0 0,0 1,0-1,-1 1,1-1,-1 1,0 0,-1 1,1-1,-1 0,0 1,0-1,-1 1,1 0,-1-1,-1 1,1 0,-1 0,0 0,0 0,-1-1,0 1,0 0,0 0,0-1,-1 1,0-1,0 1,-1-1,0 1,-1 13,2-14,-8 81,10-84,0 0,0 0,1 0,-1 0,0 0,1 0,-1 0,1-1,-1 1,1 0,0 0,0 0,0-1,0 1,0 0,1-1,-1 1,0-1,1 1,-1-1,1 0,-1 1,1-1,0 0,-1 0,1 0,0 0,0-1,0 1,0 0,-1-1,1 0,0 1,0-1,0 0,0 0,0 0,0 0,2 0,14-4,-1 0,1-1,0 0,-1-2,0 0,-1-1,0-1,0 0,0-1,-2-1,1 0,-1-1,7-9,7-10,-2-2,-1 0,-1-2,-3-1,0-1,-3 0,-1-2,1-7,15-29,-26 61,9-16,-2-1,0 0,-2-1,-2 0,-1-1,-1 0,-2 0,-2-1,0-12,-4 47,0-1,-1 0,1 1,-1-1,1 0,-1 0,1 0,-1 1,1-1,-1 0,1 0,-1 0,1 0,-1 0,0 0,1 0,-1 0,1 0,-1 0,1 0,-1 0,1 0,-1-1,1 1,-1 0,1 0,-1-1,1 1,-1 0,1 0,0-1,-1 1,1-1,-1 1,1 0,0-1,-1 1,1-1,0 1,0-1,-1 1,1-1,0 1,0-1,0 1,0-1,-1 1,1-1,0 1,0-1,0 1,0-1,0 1,0-1,0 1,1-1,-1 1,0-1,0 1,0-1,0 1,1-1,-1 1,0-1,1 1,-1-1,0 1,-21 37,-13 147,26-137,2 1,2 0,2 0,2 0,2 0,3 0,1 0,13 42,-15-75,0 0,1 0,1-1,1 0,0 0,1-1,0 0,1 0,0-1,3 2,2-2</inkml:trace>
  <inkml:trace contextRef="#ctx0" brushRef="#br0" timeOffset="1776.448">2549 274,'39'-10,"21"2,6 3,-3 6,-8 3,-9 6,-6 1,-11-1</inkml:trace>
</inkml:ink>
</file>

<file path=ppt/ink/ink6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0:15.89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199 640,'0'-1,"-1"0,0-1,1 2,-1-1,0 0,1 0,-1 0,0 0,0 0,0 1,0-1,0 0,0 1,0-1,0 1,0-1,0 1,0-1,0 1,-1 0,1 0,0-1,0 1,0 0,0 0,-1 0,1 0,0 0,0 1,0-1,0 0,-1 1,1-1,0 0,0 1,0-1,0 1,0 0,0-1,0 1,0 0,0-1,1 1,-1 0,0 0,0 0,1 0,-1 0,0 0,1 0,-1 0,1 0,-1 0,1 0,0 0,-1 1,1-1,0 0,0 0,0 0,0 0,0 1,0-1,0 1,-4 31,0 0,3 0,0 0,2 0,2 0,1 0,4 15,9 110,-17-55,-17-143,15 11,1 0,2 0,1 0,1 0,2 1,1-1,1 1,1 0,1 1,2 0,1 0,10-17,-21 43,10-25,1 0,1 1,1 0,1 1,1 0,13-13,-26 35,-1 0,1-1,0 2,0-1,0 0,-1 0,2 1,-1 0,0-1,0 1,0 0,1 1,-1-1,0 0,1 1,-1 0,0 0,1 0,-1 0,0 1,1-1,-1 1,0 0,1 0,-1 0,0 0,0 0,0 1,0 0,0-1,0 1,0 1,88 73,-87-72,6 5,-2-3</inkml:trace>
  <inkml:trace contextRef="#ctx0" brushRef="#br0" timeOffset="517.339">1 273,'129'-17,"198"-25,-238 54,-202-88,-2-60,100 123</inkml:trace>
  <inkml:trace contextRef="#ctx0" brushRef="#br0" timeOffset="2549.678">1300 1260,'5'-33,"1"1,1-1,2 1,2 1,1-1,1 2,1 0,2 0,1 2,1 0,1 1,2 1,1 0,10-7,-31 31,-1 0,1 0,0 0,0 0,0 0,0 1,0-1,0 0,1 1,-1-1,1 1,-1-1,1 1,-1 0,1 0,0-1,0 1,-1 0,1 1,0-1,0 0,0 0,0 1,0-1,0 1,0 0,0 0,0-1,0 1,0 1,0-1,0 0,1 0,-1 1,0-1,-1 1,1 0,0-1,0 1,0 0,0 0,0 0,-1 1,1-1,-1 0,1 1,2 9,-1 0,0 0,-1 0,0 1,0-1,-2 1,1 0,-1-1,-1 1,-1 5,1 12,-3 172,-7-140,12-61,1 0,-1 0,0 0,0 0,1-1,-1 1,0 0,0-1,1 1,-1-1,0 1,0-1,0 0,0 0,0 1,0-1,0 0,0 0,0 0,0 0,-1 0,1 0,0 0,-1 0,1 0,0-1,-1 1,1 0,-1 0,0-1,0 1,1 0,-1-1,2 0,49-72,4 3,3 2,3 2,32-23,-87 83,0 1,1-1,0 1,0 0,0 0,1 1,0 0,0 0,0 1,1 0,-1 0,1 1,3-1,-9 5,0 1,-1-1,1 1,-1 0,1-1,-1 1,0 0,0 0,0 1,0-1,0 0,0 1,-1-1,1 1,-1 0,0-1,0 1,0 0,0 0,0 0,0-1,-1 1,1 0,-1 0,0 0,0 0,0 0,0 0,-1 0,1 0,-1 0,0 0,0 1,1 2,-18 124,2 31,32-121,-4-28</inkml:trace>
  <inkml:trace contextRef="#ctx0" brushRef="#br0" timeOffset="2916.187">2428 753,'-11'29,"1"0,2 1,0 0,2 1,1 0,2 0,1 0,2 30,0-57,0-1,0 1,0 0,0 0,1-1,0 1,-1-1,2 1,-1-1,0 1,0-1,1 1,0-1,0 0,0 0,0 0,0 0,1 0,-1 0,1-1,0 1,-1-1,1 0,1 0,-1 0,0 0,0 0,1-1,-1 0,1 1,-1-1,1 0,-1-1,1 1,0-1,-1 1,1-1,0 0,-1-1,1 1,0 0,1-2,11-3,-1-2,0 0,-1 0,1-1,-1-1,-1-1,0 0,0-1,-1 0,0 0,-1-2,-1 1,5-7,-8 11,0-1,0 0,0-1,-1 1,-1-1,0 0,0-1,-1 1,0-1,0 0,-2 0,1 0,-1 0,-1 0,0-1,-1 1,0-6,-6-1</inkml:trace>
  <inkml:trace contextRef="#ctx0" brushRef="#br0" timeOffset="3385.96">3190 640,'-192'178,"155"-123,36-53,1-1,0 1,-1-1,1 1,0-1,0 1,0-1,0 1,1-1,-1 1,0-1,1 1,-1-1,1 1,-1-1,1 1,0-1,-1 0,1 1,0-1,0 0,0 0,0 0,0 1,0-1,0 0,1 0,-1-1,0 1,1 0,-1 0,0-1,1 1,-1 0,1-1,-1 0,1 1,-1-1,1 0,1 0,94 18,-87-16,76 28,-84-29,0 0,-1-1,1 1,0 0,-1 1,1-1,-1 0,0 0,1 0,-1 1,0-1,0 1,0-1,0 1,0 0,0-1,0 1,-1 0,1-1,-1 1,1 0,-1 0,0 0,1-1,-1 1,0 0,0 0,0 0,-1 0,1-1,0 1,-1 0,1 0,-1 0,1-1,-1 1,0 0,0-1,0 1,0-1,0 1,0-1,0 1,0-1,-2 1,-13 15,-1-1,-1 0,-1-2,0 0,0-1,-2-1,1-1,-2 0,1-2,-1-1,-2 0,2 0</inkml:trace>
  <inkml:trace contextRef="#ctx0" brushRef="#br0" timeOffset="3681.308">3727 358,'-10'38,"-7"28,-2 6,3-3,4-9,5-10,2-9,3-6,2-5,5-2,2-1,0-1,-2 1,-1-1,-1 2,-7-5,-2-6</inkml:trace>
  <inkml:trace contextRef="#ctx0" brushRef="#br0" timeOffset="3929.383">3500 612,'39'-10,"26"-3,8 1,-4 2,-5 3,-7 8,-9 3,-9 1,-5 5,1 0,-1-1,-1 2,-6 0</inkml:trace>
  <inkml:trace contextRef="#ctx0" brushRef="#br0" timeOffset="4612.709">848 1684,'721'-111,"454"-4,-451 12,-659 92,187-17,-201 28,-51 1</inkml:trace>
</inkml:ink>
</file>

<file path=ppt/ink/ink6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0:38.76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23 585,'-5'13,"1"0,0 0,1 1,1-1,0 1,1 0,0-1,1 1,0 0,1-1,1 1,0 0,1-1,1 0,1 3,-4-14,0 1,0-1,1 1,-1-1,1 1,0-1,-1 0,1 0,0 0,1 0,-1 0,0-1,0 1,1-1,-1 1,1-1,-1 0,1 0,0 0,-1 0,1 0,0-1,0 1,0-1,-1 0,1 1,0-2,0 1,0 0,0 0,-1-1,1 0,0 1,0-1,-1 0,1 0,-1-1,1 1,-1 0,1-1,87-76,-80 61,-1 1,0-1,-1-1,0 0,-2 0,0 0,-1-1,-1 1,-1-1,0 0,-1-10,-1 23,-1-1,0 0,0 1,-1-1,0 0,0 1,0-1,-1 1,0-1,0 1,-1 0,1 0,-1 0,-1 0,1 0,-1 1,0 0,0-1,-1 2,1-1,-1 0,0 1,-1 0,1 0,-1 0,1 1,-1 0,0 0,0 0,-1 1,1 0,4 1,1 1,-1-1,0 1,1-1,-1 1,1 0,-1-1,0 1,1 0,-1 0,0 0,1 1,-1-1,0 0,1 1,-1-1,1 1,-1-1,1 1,-1 0,1-1,-1 1,1 0,0 0,-1 0,1 0,0 0,0 1,0-1,0 0,0 0,0 1,0-1,0 1,0-1,1 1,-1-1,1 1,-1-1,1 1,-1 0,1-1,0 1,0 0,0-1,0 1,0-1,0 1,0 0,1-1,-1 1,1 0,-1-1,1 1,-1-1,1 1,0-1,0 1,0-1,0 0,0 1,0-1,0 0,0 0,0 0,1 0,-1 0,0 0,1 0,0 0,5 2,0 0,0-1,0 1,0-2,1 1,-1-1,1 0,-1-1,1 1,-1-2,1 1,-1-1,0 0,1 0,-1-1,0 0,0-1,0 1,6-4,120-79,-120 74,-1-1,0 0,-1-1,0 0,-1-1,0 0,-1 0,-1-1,0 0,-1-1,0 0,-2 0,0 0,-1-1,0 0,-1 0,-1 0,-1 0,0 0,-2-9,-7 7,-3 47,5 19,3 1,1-1,3 1,2-1,2 1,1-1,3 0,9 22,-12-39,12 55,7 25,-5 1,-5 1,-5 0,-4 1,-6-106,1-1,0-1,0 1,-1 0,1-1,-1 1,-1 0,1-1,-1 1,0 0,0-1,0 1,-1-1,0 1,0-1,-1 0,1 0,-1 0,0 0,0 0,-1-1,0 1,1-1,-1 0,-1 0,1-1,0 1,-5 1,7-4,-1-1,1 0,-1 0,1 0,-1 0,1 0,-1-1,1 1,-1-1,1 1,0-1,-1 0,1 0,0 0,0 0,-1-1,1 1,0-1,0 1,0-1,1 0,-1 1,0-1,1 0,-1 0,1 0,0 0,-1-1,1 1,0 0,0-3,-21-75,20 56,1 1,1 0,2-1,0 1,1 0,1 0,2 1,0-1,1 1,1 0,2 1,0 0,1 0,1 1,12-16,-4 13,-1 5</inkml:trace>
</inkml:ink>
</file>

<file path=ppt/ink/ink6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0:37.1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28 277,'-5'33,"-1"22,0 0</inkml:trace>
  <inkml:trace contextRef="#ctx0" brushRef="#br0" timeOffset="238.342">0 23,'10'-10,"3"-3</inkml:trace>
  <inkml:trace contextRef="#ctx0" brushRef="#br0" timeOffset="516.949">480 51,'-7'2,"0"1,0-1,0 1,0 0,0 0,1 1,-1 0,1 0,0 1,0 0,1 0,-1 0,1 1,1-1,-1 1,1 0,-1 1,2-1,-1 1,1-1,0 1,0 0,-1 7,6-9,0 1,0-1,1 0,0 0,-1-1,2 1,-1 0,0-1,1 0,0 0,0 0,0 0,1-1,-1 1,1-1,0 0,-1 0,1-1,1 0,1 1,17 11,-20-12,0 0,0 0,0 0,0 1,-1-1,1 1,0 0,-1 0,0 0,0 1,0-1,0 1,-1 0,1 0,-1 0,0 0,0 0,0 0,-1 0,1 1,-1-1,0 0,0 1,-1-1,1 1,-1-1,0 1,0 0,-1-1,1 1,-1-1,0 1,0-1,-1 0,1 1,-1-1,0 0,0 0,-1 0,1 0,-2 1,-2 2,0-1,-1 0,0 0,0 0,-1-1,0 0,0 0,0-1,0 0,-1-1,1 0,-1 0,0-1,0 0,0 0,-1-1,-13 1</inkml:trace>
</inkml:ink>
</file>

<file path=ppt/ink/ink6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0:36.36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297 169,'-15'0,"-1"0,1 1,0 1,0 0,0 1,0 1,1 0,0 1,-1 0,1 1,1 1,0 0,0 1,0 1,1 0,0 0,0 1,-4 6,12-11,1-1,0 1,0 0,1-1,-1 2,1-1,0 0,0 0,0 1,1-1,0 0,0 1,1 0,-1-1,1 1,0-1,1 1,-1-1,1 1,0-1,1 1,-1-1,1 1,0-1,0 0,1 0,0 0,-1-1,2 1,-1 0,0-1,1 0,0 0,0 0,0 0,1-1,-1 1,1-1,3 2,1-3,0 1,0-1,0-1,0 0,1 0,-1 0,0-1,0-1,0 0,1 0,-1-1,0 0,0 0,-1-1,1 0,0-1,-1 1,0-2,0 1,4-4,14-10,0-1,-1-2,-1 0,-1-2,5-7,93-130,-119 159,-1 0,1 0,0 0,-1 1,1-1,0 1,0-1,0 1,0-1,-1 1,1 0,0 0,0 0,0 0,0 0,0 1,0-1,0 0,-1 1,1 0,0-1,0 1,-1 0,1 0,0 0,-1 0,1 0,-1 0,1 0,-1 1,0-1,1 0,-1 1,0-1,0 1,0 0,0-1,0 1,0 0,-1-1,1 1,-1 0,1 0,-1 0,1 0,-1 0,0 0,17 24,-8-18,1 0,0-1,0 0,0-1,1 0,0-1,0 0,1 0,-1-1,1-1,0 0,0 0,0-1,0-1,0 0,1-1,-1 0,0-1,0 0,0-1,0 0,0-1,0 0,0-1,-1-1,0 1,0-2,0 0,0 0,-1-1,0 0,7-7,114-111,-130 124,-1 0,0 0,1 0,-1 0,1 1,-1-1,1 0,-1 0,1 0,0 1,-1-1,1 0,0 1,0-1,0 0,-1 1,1-1,0 1,0-1,0 1,0 0,0-1,0 1,0 0,0 0,0 0,0-1,0 1,0 0,0 0,0 1,0-1,0 0,0 0,-1 0,1 1,0-1,0 0,0 1,0-1,0 1,0-1,0 1,-1-1,1 1,0 0,0-1,-1 1,1 0,0 0,-1-1,1 1,-1 0,1 0,-1 0,0 0,1 0,10 46,22 46,47-1,-60-80</inkml:trace>
  <inkml:trace contextRef="#ctx0" brushRef="#br0" timeOffset="248.85">1454 0,'-29'34,"-28"25,-10 7,7-2,8-7,9-14,12-9,5-11,8-4,2-5,4-1,9 3,4-1</inkml:trace>
</inkml:ink>
</file>

<file path=ppt/ink/ink6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0:34.3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310 1,'-3'92,"-5"0,-3 0,-6 2,-19 186,25-138,11-118</inkml:trace>
  <inkml:trace contextRef="#ctx0" brushRef="#br0" timeOffset="265.34">0 508,'38'-14,"37"-10,11-5,-6 1,-5 7,-12 1,-11 5,-10 4,-7 4,-5-1,-3 1,0 1,-6 2</inkml:trace>
  <inkml:trace contextRef="#ctx0" brushRef="#br0" timeOffset="666.472">762 57,'-17'72,"3"1,4 0,0 29,9-86,-1 0,2 0,0 1,1-1,1 0,0 0,1-1,1 1,0-1,1 1,1-1,0 0,1-1,1 1,-6-12,0-1,1 1,-1 0,1-1,0 1,-1-1,1 0,0 0,0 0,1 0,-1 0,0-1,0 1,1-1,-1 0,1 0,-1 0,1-1,0 1,-1-1,1 0,0 0,-1 0,1 0,-1-1,1 1,0-1,-1 0,95-52,-26 10,-70 42,0 0,0 0,0 0,1 0,-1 1,0-1,0 0,1 1,-1 0,0-1,1 1,-1 0,0 0,1 0,-1 1,0-1,0 1,1-1,-1 1,0 0,0-1,0 1,1 0,-1 1,0-1,0 0,-1 1,1-1,0 1,0-1,-1 1,1 0,-1-1,1 1,-1 0,0 0,0 0,0 1,0-1,0 0,0 0,-1 0,1 1,-1-1,1 2,1 42,-3-41,1 1,0-1,0 1,0-1,1 1,-1-1,2 1,-1-1,0 0,1 1,0-1,0 0,0 0,2 0,7 3,-1-6</inkml:trace>
  <inkml:trace contextRef="#ctx0" brushRef="#br0" timeOffset="1046.886">1439 649,'22'-13,"0"3,-1-1,-1-1,0-1,0-1,-2-1,0 0,0-1,-2-1,0-1,-1 0,0-2,-13 19,-1-1,1 1,-1-1,0 0,1 1,-1-1,0 0,0 0,0 0,0 0,0 0,-1 0,1 0,-1 0,1 0,-1 0,0-1,0 1,1 0,-2 0,1 0,0 0,0-1,-1 1,1 0,-1 0,0 0,1 0,-1 0,0 0,0 0,0 0,-1 1,1-1,0 0,-1 0,1 1,-1-1,0 1,1 0,-1-1,0 1,0 0,0 0,0 0,0 0,0 0,0 1,0-1,0 1,0-1,0 1,0 0,0-1,-1 1,0 1,-8 3,-1 1,1 0,0 1,0 0,0 1,1 0,0 1,0 0,1 1,0 0,1 0,0 1,0 0,1 0,0 1,1-1,0 2,-2 6,4-12,0 1,1 0,0 0,0 0,0 0,1 1,0-1,0 1,1 0,0-1,1 1,-1 0,2-1,-1 1,1 0,0-1,0 1,1 0,0-1,1 0,-1 1,1-1,1 0,-1 0,1-1,0 1,1-1,0 0,0 0,0 0,1-1,5 5,-4-5,0 0,1 0,0 0,0-1,0 0,0 0,1-1,0 0,-1-1,1 0,0 0,0-1,0 0,0-1,0 0,0 0,1-1,-1 0,-1 0,4-2,12-3</inkml:trace>
</inkml:ink>
</file>

<file path=ppt/ink/ink6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0:33.09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205 111,'-7'-1,"1"-1,-1 1,0 0,0 0,0 1,0 0,0 0,1 1,-1 0,0 0,0 1,1-1,-1 1,1 1,-1-1,1 1,0 1,0-1,0 1,0 0,1 0,0 0,0 1,0 0,0 0,1 0,0 1,0-1,0 1,0 0,1 0,0 0,1 1,-1-1,1 1,0 2,-1 7,1 0,1 0,1 0,0 0,1 0,1 0,0 0,1 0,1 0,0 0,-2-10,0 0,0-1,1 1,0-1,0 1,0-1,0 0,1 0,0 0,0-1,0 0,0 1,1-1,0-1,0 1,0-1,0 0,0 0,1 0,-1-1,1 0,0 0,0 0,0-1,0 1,0-2,5 1,-2-1,0 0,0-1,0-1,0 1,0-2,-1 1,1-1,-1 0,1-1,-1 0,0 0,0-1,-1 0,0 0,1-1,-2 0,1 0,-1-1,0 1,0-1,3-6,7-10,-1 0,-2 0,0-1,-2-1,0 0,4-19,-11 33,0 1,-1-1,0 0,-1 0,0 0,-1 0,0 0,-1-1,-1 1,1 0,-2 0,1 0,-1-1,-1 2,0-1,-3-6,4 14,0 0,0 1,0 0,-1-1,1 1,0 0,-1 0,0 1,1-1,-1 0,0 1,0-1,0 1,0 0,0 0,0 0,0 1,0-1,0 1,0 0,0-1,-1 1,1 1,0-1,0 0,0 1,0 0,0-1,0 1,0 0,0 1,-1-1,-21 11</inkml:trace>
  <inkml:trace contextRef="#ctx0" brushRef="#br0" timeOffset="483.559">543 591,'54'-113,"5"2,44-57,-32 77,-69 91,-1 0,0 1,1-1,-1 0,0 0,0 0,1 1,-1-1,0 1,1-1,-1 1,0-1,0 1,0 0,0 0,0-1,0 1,0 0,0 0,0 0,0 0,0 0,0 0,-1 0,1 1,0-1,-1 0,1 0,-1 1,0-1,1 0,-1 0,0 1,0-1,0 0,1 1,-1-1,-1 0,1 1,0-1,0 0,0 1,-1-1,1 0,-1 0,1 1,-1-1,0 0,1 2,0 32,-2-30,1 1,0-1,1 0,-1 0,1 0,0 1,0-1,1 0,0 0,-1 0,2 1,-1-1,1 0,-1 0,1-1,1 1,-1 0,1-1,0 1,0-1,0 0,0 0,1 0,0 0,-1-1,1 1,1-1,2 2,1-3,1 0,-1-1,1 0,0 0,0-1,-1 0,1 0,0-1,0 0,-1-1,1 0,-1 0,1-1,-1 0,0 0,0-1,0 0,-1-1,1 1,-1-1,0-1,-1 1,1-1,-1-1,0 1,0-1,-1 0,0 0,-1-1,3-4,66-114,-61 108</inkml:trace>
</inkml:ink>
</file>

<file path=ppt/ink/ink6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0:39.56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1 922,'7'14,"0"1,-1 0,0 0,-1 0,-1 0,-1 1,0 0,-1 0,-1 0,0 4,-1-21,-1 1,1-1,-1 0,1 1,-1-1,1 0,-1 1,1-1,-1 1,1-1,-1 1,0-1,1 1,-1 0,0-1,1 1,-1 0,0 0,0-1,1 1,-1 0,0 0,0 0,0 0,1 0,-1 0,0 0,0 0,1 0,-1 0,0 0,0 1,1-1,-1 0,0 1,0-1,1 0,-1 1,0-1,1 1,-1-1,1 1,-1-1,1 1,-1-1,1 1,-1 0,1-1,-1 1,1 0,0-1,-1 1,1 0,0 0,-1 0,-2-14,0-1,1 1,0-1,1 1,1-1,0 0,0 1,2-1,0 1,0-1,1 1,1 0,0 0,1 0,1-2,7-14,1 1,2 0,0 1,2 1,1 0,2 0,-14 18,-1-1,1 2,0-1,0 1,1 0,0 0,0 1,1 0,0 0,0 1,0 1,1-1,-1 1,1 1,4-1,-12 4,0 0,0 0,1 0,-1 1,0-1,0 1,1-1,-1 1,0 0,0 0,0 0,0 0,0 0,0 0,0 1,0-1,-1 1,1-1,-1 1,1 0,-1 0,1-1,-1 1,0 0,0 0,0 0,0 0,0 1,0-1,6 19</inkml:trace>
  <inkml:trace contextRef="#ctx0" brushRef="#br0" timeOffset="11055.022">763 724,'-84'118,"80"-112,1 1,-1 0,1-1,1 1,0 1,0-1,0 0,1 0,0 1,0-1,1 0,0 1,0-1,1 1,-1-1,2 0,-1 1,1-1,0 0,1 0,0 0,0 0,0-1,1 1,0-1,0 0,1 0,-1 0,1-1,1 1,-1-1,1-1,4 4,-2-4,-1 0,1-1,-1 0,1-1,0 1,0-2,0 1,0-1,0 0,0-1,1 0,-1 0,0 0,0-1,0-1,0 1,0-2,0 1,0-1,-1 0,1 0,-1-1,0 0,0 0,0-1,2-2,1-1,0-1,-1 0,0-1,-1 0,0 0,-1-1,0 0,0 0,-1-1,-1 1,0-1,-1-1,0 1,-1-1,0 1,-1-1,0 0,-1 0,0 0,-2-6,3 12,-1 0,0 0,-1-1,0 1,0 0,0 0,-1-1,0 1,-1 0,0 0,0 0,0 0,-1 0,0 0,0 1,0-1,-1 1,0 0,-1 0,1 1,-1-1,0 1,0 0,-1 0,0 0,0 1,0 0,0 0,0 1,-1 0,0 0,0 0,0 1,1 0,-1 1,0 1,0-1,0 1,0 1,1-1,-1 1,0 0,0 1,1-1,-1 1,0 1,1-1,0 1,0 0,0 1,0-1,0 1,1 0,-1 1,1-1,0 1,1 0,-1 0,1 1,0-1,0 1,0 1,-11 17</inkml:trace>
  <inkml:trace contextRef="#ctx0" brushRef="#br0" timeOffset="11601.416">1496 301,'-16'67,"6"45,5 0,7 72,0-36,-2 10,0-146</inkml:trace>
  <inkml:trace contextRef="#ctx0" brushRef="#br0" timeOffset="11841.265">1186 752,'39'0,"36"0,10 0,0-5,-8-1,-14 0,-13 1,-9 2,-7 1,-5 1,-2 0,-6 1</inkml:trace>
  <inkml:trace contextRef="#ctx0" brushRef="#br0" timeOffset="12556.041">2033 724,'-42'27,"1"2,1 1,2 2,1 1,2 2,1 2,-2 6,34-42,0 0,0 1,0-1,0 1,0 0,0-1,1 1,-1 0,1 0,-1 0,1 0,0 1,-1-1,1 0,0 0,0 1,1-1,-1 1,1-1,-1 1,1-1,0 1,-1-1,1 1,1-1,-1 1,0-1,1 1,-1-1,1 0,0 1,-1-1,1 1,0-1,1 0,-1 0,0 0,1 0,-1 0,1 0,0 0,-1 0,1 0,0-1,1 1,10 0,0-2,0 1,0-1,0-1,0-1,0 0,-1 0,1-1,0-1,-1 0,0-1,0 0,0 0,0-2,-1 1,0-2,0 0,32-21,-2-2,-2-1,0-2,-3-2,-1-1,14-22,-36 45,-13 14,0 1,0-1,0 1,0-1,0 1,0-1,0 0,0 1,0-1,0 1,1-1,-1 0,0 1,0-1,0 0,1 1,-1-1,0 0,0 1,1-1,-1 0,0 1,1-1,-1 0,0 0,1 1,-1-1,0 0,1 0,-1 0,0 0,1 1,-1-1,1 0,-1 0,0 0,1 0,-1 0,1 0,-1 0,0 0,1 0,-1 0,1 0,-1 0,1-1,-1 1,0 0,1 0,-1 0,0 0,1-1,-1 1,0 0,1 0,-1-1,0 1,1 0,-1-1,0 1,0 0,1-1,-1 1,0 0,0-1,0 1,0-1,1 1,-1 0,0-1,1 38,-1-31,-2 30,0-30,1 0,-1 0,1 0,1 0,-1 0,1 0,0 0,0 0,1 0,0 0,0 0,0 0,1 0,0 0,0 0,1-1,-1 1,1-1,0 1,1-1,-1 0,1 0,0-1,0 1,0-1,1 0,0 0,2 1,7-1,-1-2,1 0,-1 0,1-2,0 1,0-2,-1 0,1 0,0-1,-1-1,1 0,-1-1,0-1,0 0,-1 0,1-2,-1 1,-1-1,1-1,-1 0,-1-1,1 0,-1-1,-1 0,0 0,0-1,-1 0,-1 0,1-1,-2 0,32-49,-4-2,-2-1,-2-1,-4-1,-3-2,4-25,-18 54,-2 1,-2-1,-1 0,-2 0,-3-29,2 64,-1 1,1 0,-1 0,0-1,0 1,0 0,0 0,0-1,-1 1,1 0,-1 0,0 0,0 0,0-1,-1 1,1 1,-1-1,1 0,-1 0,0 0,0 1,0-1,-1 1,1 0,-1 0,1 0,-1 0,1 0,-1 0,0 1,0-1,0 1,0 0,0 0,0 0,-1 0,1 0,0 1,0-1,-1 1,1 0,0 0,0 0,-1 1,-5 5,0 0,1 0,-1 1,2 0,-1 1,1-1,0 2,0-1,1 1,1 0,-1 0,1 0,1 1,0 0,0 0,1 0,0 0,0 6,-6 17,1 0,2 0,2 1,1-1,1 1,2 0,1 0,2-1,1 1,2-1,1 0,2 0,11 27,17 30,-19-51,-1 2,-3 0,-1 1,3 23,-12-41</inkml:trace>
  <inkml:trace contextRef="#ctx0" brushRef="#br0" timeOffset="12825.866">2428 583,'48'-5,"35"-1,13 0,-5 1,-8 1,-14 2,-9 1,-10 1,-8 0,-7 0,-4 0,-3 5,-2 2,1-1,-1-1,-4-2</inkml:trace>
  <inkml:trace contextRef="#ctx0" brushRef="#br0" timeOffset="13069.948">3388 668,'0'33,"0"17,4-1,3-4,-1-10</inkml:trace>
  <inkml:trace contextRef="#ctx0" brushRef="#br0" timeOffset="13319.025">3415 301,'0'0</inkml:trace>
  <inkml:trace contextRef="#ctx0" brushRef="#br0" timeOffset="13503.439">3726 668,'-20'117,"20"-112,0 0,0 0,0 0,1-1,-1 1,1 0,0 0,1-1,-1 1,1 0,0-1,0 0,0 1,1-1,0 0,-1 0,1 0,1 0,-1-1,1 1,-1-1,4 2,-2-3,-1 0,1 0,-1 0,1-1,0 0,0 0,0 0,-1-1,1 0,0 0,0 0,0 0,0-1,0 0,-1 0,1 0,0 0,-1-1,1 0,-1 0,1 0,-1 0,0-1,4-3,1 0,0 0,0-1,-1 0,0-1,0 0,-1 0,0-1,0 0,-1 0,3-7,-5 10,-1 1,0-1,-1 0,1 0,-1-1,-1 1,1 0,-1-1,0 1,0-1,-1 1,0-1,0 1,-1-1,0 1,0-1,0 1,-1 0,0-1,0 1,0 0,-1 0,0 0,0 1,-1-1,1 1,-1-1,0 1,-1 1,1-1,-1 0,0 1,0 0,0 0,-1 1,0 0,1-1,-1 2,0-1,0 1,-6-2,7 3,0 0,0 1,-1-1,1 1,0 0,0 0,0 1,0-1,0 1,0 1,0-1,0 0,0 1,1 0,-1 0,0 1,-2 2,-7 7</inkml:trace>
  <inkml:trace contextRef="#ctx0" brushRef="#br0" timeOffset="13958.305">4149 809,'67'-132,"-67"132,1-1,0 1,0-1,0 1,0 0,0-1,0 1,0 0,0 0,0 0,0 0,0 0,0 0,0 0,0 0,0 0,-1 1,1-1,0 0,0 1,0-1,0 0,0 1,0-1,-1 1,1-1,0 1,0 0,-1-1,1 1,0 0,-1-1,1 1,0 0,-1 0,1 0,-1 0,0-1,1 1,-1 0,0 0,1 0,-1 0,0 0,0 0,0 0,0 0,0 0,0 0,0 0,0 0,0 0,-1 0,1 0,0 0,-1 0,4 7,52 85,-53-90,1 0,-1-1,1 0,0 0,0 0,0 0,0 0,0 0,0-1,0 1,1-1,-1 0,0 0,1 0,-1-1,1 1,-1-1,1 0,-1 0,1 0,-1 0,1-1,-1 1,1-1,-1 0,0 0,1 0,-1-1,2 0,7-4,-1-1,1 0,-1-1,-1 0,1-1,-1 0,-1 0,0-1,0 0,-1-1,0 0,-1 0,0-1,-1 0,0 0,-1 0,-1-1,1 0,-2 0,0 0,-1 0,0 0,-1-1,0-1,-1-8</inkml:trace>
</inkml:ink>
</file>

<file path=ppt/ink/ink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2:57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3303 662,'0'34,"5"15,6 0,1-8</inkml:trace>
  <inkml:trace contextRef="#ctx0" brushRef="#br0" timeOffset="245.191">3331 381,'-5'-5,"-1"-2</inkml:trace>
  <inkml:trace contextRef="#ctx0" brushRef="#br0" timeOffset="481.82">3783 182,'-17'91,"-7"182,19-247,1 1,0-1,2 1,2 0,0 0,1-1,2 1,1 0,1-1,8 24,-3-27</inkml:trace>
  <inkml:trace contextRef="#ctx0" brushRef="#br0" timeOffset="711.866">4008 635,'5'33,"6"21,2 6,-2-7</inkml:trace>
  <inkml:trace contextRef="#ctx0" brushRef="#br0" timeOffset="964.93">4065 295</inkml:trace>
  <inkml:trace contextRef="#ctx0" brushRef="#br0" timeOffset="-903.499">2400 635,'-19'-1,"0"2,0 1,0 0,1 1,-1 1,1 1,0 1,1 0,-1 1,1 1,0 1,-13 9,27-16,0 1,0 0,0 0,0 1,0-1,1 0,0 1,0 0,0 0,0-1,0 1,1 0,-1 0,1 1,0-1,0 0,1 0,-1 0,1 1,0-1,0 0,1 1,-1-1,1 0,0 0,0 0,0 0,0 1,1-2,0 1,0 0,0 0,0 0,1-1,-1 0,1 1,0-1,0 0,0 0,0 0,1-1,-1 1,1-1,-1 0,1 0,0 0,0 0,0-1,0 1,0-1,3 0,5 3,0 0,0-1,0-1,0 0,1-1,-1 0,0-1,1 0,-1-1,1 0,-1-1,0-1,0 0,0 0,0-1,-1-1,1 0,-1-1,0 0,-1 0,0-1,0 0,0-1,8-9,57-64,-62 65</inkml:trace>
  <inkml:trace contextRef="#ctx0" brushRef="#br0" timeOffset="-634.868">2852 295,'-18'45,"2"1,2 0,2 1,2 0,2 1,2 0,3 0,1 0,3 16,13 34,-9-94,-7-14,-2-2</inkml:trace>
  <inkml:trace contextRef="#ctx0" brushRef="#br0" timeOffset="-288.345">2653 578,'5'5,"7"1,5 0,5-1,4-2,2-1,1-1,0 0,1-1,-1-5,0-2,-1 1,1 1,-1 2,1 0,-1-3,0-1,-5 1</inkml:trace>
  <inkml:trace contextRef="#ctx0" brushRef="#br0" timeOffset="-12806.883">875 324,'0'0,"1"1,-1-1,0 1,0-1,0 0,0 1,0-1,0 1,0-1,0 0,0 1,0-1,0 0,0 1,0-1,-1 1,1-1,0 0,0 1,0-1,0 0,-1 1,1-1,0 0,0 1,-1-1,1 0,0 0,-1 1,1-1,0 0,-1 0,1 0,0 1,-1-1,1 0,0 0,-1 0,1 0,0 0,-1 0,1 0,-1 0,1 0,0 0,-1 0,1 0,-1 0,1 0,0 0,-1 0,1 0,0 0,-1-1,1 1,0 0,-1 0,1 0,0-1,-1 1,1 0,0 0,-1-1,1 1,4 41,-3-37,9 109,-6-1,-6 61,0-34,2 6,0-121</inkml:trace>
  <inkml:trace contextRef="#ctx0" brushRef="#br0" timeOffset="-1805.661">763 239,'2'-5,"-1"1,1 0,-1-1,1 1,1 0,-1 0,0 0,1 0,0 1,0-1,0 1,0-1,1 1,-1 0,1 1,0-1,0 0,0 1,0 0,0 0,0 0,1 1,-1-1,1 1,-1 0,1 0,26-3,1 1,-1 1,1 1,-1 2,1 2,-1 0,0 2,16 6,-31-8,0 2,0 0,-1 1,1 1,-1 0,-1 1,10 7,-19-12,0 1,0 0,0 0,-1 0,1 0,-1 1,0 0,0 0,-1 0,1 0,-1 0,0 1,0 0,-1 0,0-1,0 1,0 0,-1 1,0-1,0 0,0 5,-4-2,1-1,-1 1,-1 0,0-1,0 0,0 0,-1 0,0-1,-1 1,0-1,0 0,0-1,-1 0,0 0,0 0,0-1,-1 0,0 0,0-1,0 0,-1 0,0 0,-4 3,-228 97,223-84,51-8,-28-11,10 1,0 0,0 2,-1-1,1 2,-1 0,0 1,0 0,0 1,-1 0,0 1,-1 1,1 0,-2 1,1 0,-2 1,1 0,-1 0,-1 1,0 1,2 4,1 11,-12-24,0-1,1 0,-1 1,1-1,0 0,0 0,0 0,1 0,-1 0,1 0,-1 0,1 0,0-1,0 1,0-1,1 1,-1-1,1 0,-1 0,1 0,0 0,0 0,-1-1,1 1,0-1,1 0,-1 0,0 0,0 0,0 0,1-1,-1 1,0-1,0 0,1 0,-1 0,1-1,14-4</inkml:trace>
  <inkml:trace contextRef="#ctx0" brushRef="#br0" timeOffset="5662.922">10048 521,'-24'5,"1"0,0 2,0 0,0 1,1 2,1 0,-1 1,2 1,0 1,-5 5,23-16,0-1,0 0,0 1,0-1,1 1,-1 0,1-1,-1 1,1 0,0 0,0 0,-1 0,1 0,1 0,-1 0,0 1,0-1,1 0,-1 0,1 1,0-1,0 0,0 1,0-1,0 0,0 0,1 1,-1-1,1 0,-1 0,1 1,0-1,0 0,0 0,0 0,0 0,1 0,-1 0,1-1,-1 1,1 0,-1-1,1 1,0-1,0 1,0-1,0 0,0 0,0 0,1 0,101 75,-104-73,1 0,-1 0,1 1,-1-1,-1 0,1 1,0-1,-1 0,1 0,-1 1,0-1,0 0,0 0,-1 0,1 0,-1 0,1 0,-1-1,0 1,0 0,-1-1,1 1,0-1,-1 0,1 0,-1 0,0 0,0 0,0-1,0 1,0-1,0 0,0 0,0 0,0 0,-1-1,1 1,-77 34,55-25</inkml:trace>
  <inkml:trace contextRef="#ctx0" brushRef="#br0" timeOffset="4064.707">7904 155,'-18'47,"10"17,2 1,4 0,5 58,-1-21,8 168,-9-268,-1 0,1-1,-1 1,1-1,-1 1,0 0,0-1,0 1,0 0,0-1,0 1,-1 0,1-1,0 1,-1-1,1 1,-1 0,0-1,1 1,-1-1,0 0,0 1,0-1,0 0,0 1,0-1,-1 0,1 0,-1 0,-6 0</inkml:trace>
  <inkml:trace contextRef="#ctx0" brushRef="#br0" timeOffset="4316.539">7480 465,'38'0,"37"0,11 0,-1 0,-9 0,-13 5,-7 1,-9 0,-7-1,-6 3,-4 1,-2-2,-6 3,-7 0</inkml:trace>
  <inkml:trace contextRef="#ctx0" brushRef="#br0" timeOffset="4569.826">8242 860,'-3'-1,"0"1,0 0,0-1,0 1,0-1,1 0,-1 0,0 0,0 0,1 0,-1-1,1 1,-1-1,1 0,0 1,0-1,-1 0,1 0,0-1,1 1,-1 0,0-1,1 1,-1-1,1 0,0 1,0-1,0 0,0 0,1 1,-1-1,1 0,-1 0,1 0,0 0,0 0,0 0,1 0,-1 0,1 1,-1-1,1 0,0 0,0 0,0 1,1-1,-1 1,1-1,-1 1,1-1,9-19,0 0,2 0,0 1,1 1,1 0,1 1,1 1,19-16,-35 32,0 1,0 0,0 0,0 0,0 0,0 0,0 0,1 0,-1 0,0 1,1-1,-1 0,1 1,-1-1,0 1,1 0,-1-1,1 1,-1 0,1 0,-1 0,1 0,-1 0,1 0,-1 0,1 1,-1-1,1 0,-1 1,1 0,12 7</inkml:trace>
  <inkml:trace contextRef="#ctx0" brushRef="#br0" timeOffset="4965.825">8919 606,'-10'-6,"0"1,0 0,-1 1,1 0,-1 1,0 0,0 1,0 0,0 0,-1 1,1 1,0 0,0 1,-1 0,1 0,0 1,0 1,0 0,0 0,1 1,-1 1,1-1,0 2,0-1,1 1,0 1,0 0,0 0,1 1,0 0,-33 89,40-94,0-1,1 1,0 0,0 0,0 0,0-1,0 1,0 0,1 0,-1 0,1-1,0 1,0 0,0-1,0 1,0-1,1 1,-1-1,1 1,0-1,-1 0,1 0,0 0,0 0,1 0,-1 0,0-1,1 1,-1-1,0 1,1-1,0 0,-1 0,1 0,2 0,4-1,0 0,0-1,0 0,0-1,0 0,0 0,0-1,-1 0,1 0,-1-1,0 0,0-1,0 0,-1 0,1 0,-1-1,1-2,13-7,152-122,-141 115,-20 20</inkml:trace>
  <inkml:trace contextRef="#ctx0" brushRef="#br0" timeOffset="5349.014">9145 832,'4'-14,"2"-11,1 0,1 0,2 1,0 0,1 1,2 0,7-10,-20 31,1 1,-1 0,0 0,1 0,-1 0,1 0,0 0,-1 0,1 0,0 0,-1 0,1 1,0-1,0 0,0 0,0 1,0-1,0 0,0 1,0-1,0 1,0-1,0 1,0 0,0-1,0 1,0 0,0 0,1 0,-1 0,0 0,0 0,0 0,0 0,0 0,1 1,-1-1,0 0,0 1,0-1,0 1,0-1,0 1,0-1,0 1,0 0,0 0,-1-1,1 1,0 0,0 0,-1 0,1 0,0 0,-1 0,1 0,-1 0,1 0,-1 0,0 0,1 0,-1 0,0 1,0-1,0 0,0 0,0 0,0 1,4 37,-4-34,-1 0,1 0,0 0,0 1,1-1,-1 0,1 0,0 0,1 0,-1 0,1 0,0 0,0-1,1 1,-1-1,1 1,0-1,0 0,0 0,1 0,-1-1,1 1,0-1,0 0,2 2,-2-5,1 0,-1 0,0 0,0 0,0-1,0 0,1 0,-1 0,0 0,0 0,-1-1,1 0,0 0,-1 0,1 0,-1-1,1 1,-1-1,0 0,0 0,0 0,-1 0,1 0,-1-1,1 1,-1-1,0 0,-1 1,1-3,28-31,-15 25</inkml:trace>
  <inkml:trace contextRef="#ctx0" brushRef="#br0" timeOffset="2249.566">4319 860,'-4'-14,"0"1,2-1,0 1,0-1,1 0,1 0,1 1,0-1,0 0,1 1,1-1,0 1,1-1,1 1,0 0,0 1,1 0,1-1,0 2,1-1,0 1,1 0,0 1,1 0,0 0,20-11,-30 21,1-1,0 1,-1 0,1 0,-1 0,1 1,0-1,-1 0,1 0,-1 0,1 0,-1 1,1-1,0 0,-1 0,1 1,-1-1,1 0,-1 1,1-1,-1 1,0-1,1 0,-1 1,1-1,-1 1,0-1,0 1,1 0,-1-1,0 1,0-1,1 1,-1-1,0 1,0 0,0-1,0 1,0-1,0 1,0 0,0-1,0 1,0-1,0 1,-1 0,1-1,0 1,0-1,-1 1,1-1,0 1,-1-1,1 1,0-1,-1 1,1-1,-2 5,0 0,0-1,1 1,-1 0,1 0,0 0,1 0,-1-1,1 1,0 0,0 0,1 0,-1 0,1 0,0 0,0 0,1 0,0-1,-1 1,2-1,-1 1,0-1,1 0,0 0,0 0,0 0,0 0,1-1,0 1,-1-1,1 0,0 0,1 0,-1-1,0 0,1 1,4 0,-5-2,0-1,0 0,1 1,-1-1,0-1,1 1,-1-1,0 0,0 0,0 0,0 0,0-1,0 1,0-1,0 0,0-1,-1 1,1 0,-1-1,0 0,0 0,0 0,0 0,0-1,0 1,-1-1,2-3,2-3,0-1,-1 0,0 0,-1 0,-1-1,1 1,-2-1,0 0,1-8,-2-3</inkml:trace>
  <inkml:trace contextRef="#ctx0" brushRef="#br0" timeOffset="2693.876">5052 691,'15'-15,"-2"0,0-2,0 1,-2-2,0 1,-1-1,5-14,-14 30,1-1,-1 0,0 1,0-1,0 0,0 0,0 1,-1-1,1 0,-1 0,0 0,1 0,-1 0,-1 0,1 0,0 0,-1 0,0 1,1-1,-1 0,0 0,-1 1,1-1,0 0,-1 1,1-1,-1 1,0 0,0 0,0-1,0 1,0 0,0 1,-1-1,1 0,-1 1,1-1,-1 1,0 0,1 0,-1 0,0 0,0 0,0 1,0-1,1 1,-1 0,0-1,0 1,0 1,0-1,-1 1,-12 4,0 0,0 2,1 0,0 1,0 0,1 1,0 1,0 0,1 1,1 1,0 0,0 0,2 1,-1 1,2-1,-1 2,-2 6,10-17,-1 0,1 0,0 0,1 0,-1 0,1 1,0-1,0 0,0 1,0-1,1 1,-1-1,1 0,1 1,-1-1,0 1,1-1,0 1,0-1,1 0,-1 1,1-1,0 0,0 0,0 0,0-1,1 1,-1 0,1-1,0 0,0 1,1-1,-1 0,1-1,-1 1,1 0,8 4,-1 0,1 0,0-1,0 0,1-1,0-1,0 0,0-1,0 0,1-1,-1 0,1-1,-1-1,1 0,-1 0,1-2,12-2,10-4,-1-1,0-2,-1-2,-1-1,0-1,4-4,74-38,-87 46</inkml:trace>
  <inkml:trace contextRef="#ctx0" brushRef="#br0" timeOffset="3330.63">5702 521,'-43'6,"1"2,0 2,1 1,0 3,1 1,0 1,-3 5,41-21,-1 1,1-1,0 1,-1-1,1 1,-1 0,1 0,0 0,0 0,0 0,0 1,0-1,0 1,0-1,0 1,0 0,1-1,-1 1,0 0,1 0,0 0,0 1,-1-1,1 0,0 0,1 1,-1-1,0 0,1 1,-1-1,1 1,0-1,0 1,0-1,0 1,0-1,1 1,-1-1,1 0,-1 1,1-1,0 0,0 1,0-1,0 0,1 2,5 1,0 0,0 0,1-1,-1 0,1 0,0-1,0 0,0 0,1-1,-1 0,0-1,1 0,-1 0,1-1,0 0,-1 0,1-1,1 0,4 1,11-3,0-1,0-1,0-2,-1 0,0-1,0-2,-1 0,0-2,-1 0,-1-2,5-3,-26 16,1 1,-1-1,1 0,0 1,-1-1,1 1,0-1,-1 1,1-1,0 1,0-1,0 1,-1 0,1 0,0-1,0 1,0 0,0 0,-1 0,1 0,0 0,0 0,0 0,0 0,0 0,0 0,-1 1,1-1,0 0,0 0,0 1,-1-1,1 1,0-1,0 1,-1-1,1 1,0-1,-1 1,1 0,-1-1,1 1,-1 0,1-1,-1 1,1 0,-1 0,4 47,-4-30,0-13,1 0,-1-1,1 1,1-1,-1 1,0-1,1 0,0 0,0 0,1 1,-1-2,1 1,0 0,-1-1,2 1,-1-1,0 0,1 0,-1 0,1 0,0-1,0 1,0-1,0 0,1 0,-1-1,0 1,1-1,-1 0,1 0,0-1,-1 1,1-1,-1 0,1 0,0-1,-1 1,1-1,0 0,13-4,0 0,0-1,0 0,-1-2,-1 0,1-1,-1-1,-1 0,0-1,0-1,-1 0,0-1,-1 0,-1-1,9-14,10-4,-20 21,0 0,-1 0,0-1,-1-1,-1 1,0-1,0-1,-2 0,1 0,-2 0,0 0,1-5,-6 16,1 0,-1 0,0 0,0 0,0 0,0 0,-1 1,1-1,-1 0,0 0,0 0,0 0,0 1,0-1,0 0,-1 1,1-1,-1 1,0 0,0-1,0 1,0 0,0 0,0 0,-1 1,1-1,0 0,-1 1,0 0,1-1,-1 1,0 0,1 0,-1 1,0-1,0 0,0 1,0 0,0 0,0 0,0 0,0 0,1 0,-1 1,0 0,0-1,0 1,0 0,1 0,-1 1,0-1,1 0,-1 1,-1 1,-2 3,1 0,-1 0,1 0,0 1,0 0,1 0,0 0,0 1,0 0,1-1,1 1,-1 0,1 0,0 1,1-1,0 0,0 1,1-1,0 0,1 1,0-1,0 0,1 1,-1-1,2 0,-1 0,1 0,2 2,73 77,-39-51,-33-31,4 5,0 0,0 1,-1-1,0 2,-1-1,0 1,-1 1,4 10,-4-1</inkml:trace>
  <inkml:trace contextRef="#ctx0" brushRef="#br0" timeOffset="6518.109">10500 127,'-28'67,"5"13,3 0,4 2,4 0,3 1,4 0,4 12,1-67,0-5</inkml:trace>
  <inkml:trace contextRef="#ctx0" brushRef="#br0" timeOffset="7266.704">11092 465,'-42'15,"0"2,1 2,1 2,1 1,2 2,-32 26,63-46,1 0,0 1,0-1,1 1,-1 1,1-1,0 1,0-1,1 1,0 0,0 0,0 0,1 1,0-1,0 1,0-1,1 1,0 0,1 0,-1-1,1 1,0 0,1 0,0 0,0-1,2 6,1-8,0 0,1-1,0 1,0-1,0 0,0 0,0-1,1 0,-1 0,1 0,-1 0,1-1,0 0,0 0,-1-1,1 0,0 0,0 0,0 0,0-1,-1 0,1 0,0-1,-1 1,1-1,-1-1,1 1,-1-1,0 0,3-2,244-163,-252 167,1 0,-1 0,1 1,-1-1,1 0,-1 1,1-1,0 0,-1 1,1-1,0 1,0-1,-1 1,1 0,0-1,0 1,0 0,0-1,-1 1,1 0,0 0,0 0,0 0,0 0,0 0,0 0,0 0,-1 0,1 0,0 0,0 1,0-1,0 0,0 1,-1-1,1 0,0 1,0-1,-1 1,1-1,0 1,-1 0,1-1,0 1,-1 0,1-1,-1 1,1 0,-1 0,0 0,1-1,-1 1,0 0,1 0,-1 0,0 0,0-1,0 1,0 0,0 0,0 0,0 0,0 0,0 0,0 0,0-1,-1 2,2 23,-1-19,-1 0,1-1,0 1,0 0,1-1,0 1,0 0,0-1,0 1,1-1,0 1,0-1,1 0,-1 0,1 0,0 0,1 0,-1-1,1 1,0-1,0 0,0 0,1-1,0 1,2 0,0-1,1 0,0 0,-1-1,1 0,0-1,0 0,0 0,0 0,0-1,1 0,-1-1,0 0,0 0,0-1,-1 0,1 0,0-1,-1 0,1 0,-1 0,4-3,15-9,-1-2,0 0,-1-1,-1-2,9-9,-3 2,-2-2,-1 0,-1-2,-2-1,-1 0,-1-2,-2 0,-1-2,-2 0,-2 0,-1-2,-2 0,3-20,-6 20,-4 29,-1-1,-1 0,0 0,0 0,-1 0,0 0,-1 0,0-1,0 1,-1 0,-1 0,1 0,-4-7,5 16,-1 0,1 0,-1 0,0 0,1 0,-1 1,0-1,0 0,0 0,1 0,-1 1,0-1,0 1,0-1,0 1,0-1,0 1,0-1,-1 1,1 0,0 0,0-1,0 1,0 0,0 0,0 0,-1 0,1 1,0-1,0 0,0 0,0 1,0-1,0 0,0 1,0-1,0 1,0-1,0 1,0 0,0 0,0-1,0 1,1 0,-1 0,0 0,1 0,-1-1,0 1,1 1,-37 48,26-22,1 0,2 1,1 0,1 0,2 1,1 0,1-1,2 1,0 0,2 0,2 0,-2 48,0 199,25-141,-48-203,17 42</inkml:trace>
  <inkml:trace contextRef="#ctx0" brushRef="#br0" timeOffset="7514.608">11346 437,'29'0,"28"0,10 0,3 0,-6 0,-9 0,-4 0,-6 0,-5 0,-6 0,-3 0,-2 0,-2 0,0 0,0 0,1 0,-6 0</inkml:trace>
  <inkml:trace contextRef="#ctx0" brushRef="#br0" timeOffset="7761.775">12447 578,'-5'29,"-1"14,0 0</inkml:trace>
  <inkml:trace contextRef="#ctx0" brushRef="#br0" timeOffset="7920.292">12390 295</inkml:trace>
  <inkml:trace contextRef="#ctx0" brushRef="#br0" timeOffset="8231.212">12813 521,'-6'14,"1"-1,0 1,1 0,0 0,1 0,0 0,1 1,1-1,0 1,1 0,1-1,0 1,1-1,1 0,0 1,1 0,-2-11,1 0,-1-1,0 1,1-1,0 0,0 0,0 0,0 0,0 0,1-1,-1 1,1-1,0 0,0 0,-1 0,1-1,0 1,1-1,-1 0,0 0,0 0,0-1,1 1,-1-1,0 0,0-1,1 1,-1-1,0 0,0 0,3-1,4 0,0-1,-1-1,1 0,-1 0,0-1,0-1,0 0,-1 0,0 0,0-1,5-6,-6 6,0 0,-1 0,0-1,0 0,-1 0,0-1,0 1,-1-1,0-1,-1 1,0-1,0 0,-1 0,-1 0,1 0,-2 0,1 0,-1-1,-1 1,0-1,0 1,-1-1,-1 1,1 0,-2 0,1 0,-2 0,1 0,-1 0,-4-6,5 13,0-1,0 1,0 0,-1 0,1 1,-1-1,0 1,0 0,0 0,0 0,0 0,0 1,0 0,0 0,-1 0,1 0,0 0,-1 1,1 0,-1 0,1 0,0 1,-1-1,1 1,0 0,-5 1,-15 5</inkml:trace>
  <inkml:trace contextRef="#ctx0" brushRef="#br0" timeOffset="8647.47">13237 719,'212'-124,"-204"118,-7 5,0-1,0 1,0-1,0 1,1 0,-1-1,1 1,-1 0,1 0,-1 0,1 0,0 0,-1 0,1 1,0-1,0 0,-1 1,1-1,0 1,0 0,0 0,0 0,0 0,0 0,-1 0,1 0,0 1,0-1,0 0,0 1,-1 0,1-1,0 1,0 0,-1 0,1 0,-1 0,1 0,0 1,20 51,-21-47,1 1,0-1,0 0,1 0,-1 0,1-1,1 1,-1-1,1 0,0 0,0 0,0 0,1 0,0-1,0 0,0 0,1 0,5-1,1 0,0-1,0 0,0-1,0-1,0 1,0-2,1 0,-1 0,0-1,-1-1,1 0,0-1,-1 0,0 0,0-1,0-1,0 0,-1 0,0-1,0 0,-1-1,0 0,0-1,15-12,-2-1,0-2,-2 0,0 0,14-26,-1 3,-22 33</inkml:trace>
  <inkml:trace contextRef="#ctx0" brushRef="#br0" timeOffset="10752.546">1 1396,'454'-1,"-112"-27,-62 18,58-25,-39 12,17 5,-22-8,-7 0,316 24,81 2,-298-29,-20 18,-12-7,-44-8,467 25,1434 1,-1719-28,1161 29,830-1,-2021-29,-77 17,-120-3,87 13,-209 3,25-23,-106 44,-48-13,1 0</inkml:trace>
  <inkml:trace contextRef="#ctx0" brushRef="#br0" timeOffset="29589.315">1666 635,'84'69,"-75"-67,0 0,0-1,0 0,0-1,0 0,0 0,0-1,0-1,0 1,0-1,0-1,0 1,-1-2,1 1,-1-1,0 0,0-1,0 0,-1 0,7-7,-11 11,-1-1,1 0,-1 0,0 0,0 0,0 0,0 0,0-1,0 1,0-1,-1 1,1-1,-1 0,0 1,0-1,0 0,0 0,0 0,-1 0,1 0,-1 0,0 0,0 0,0 0,0 0,0 0,-1 0,0 0,1 0,-1 0,0 0,0 1,-1-1,1 0,0 0,-1 1,0-1,1 1,-1 0,0-1,-1 1,1 0,0 0,0 0,-1 1,1-1,-1 0,0 1,1 0,-1-1,0 1,0 0,0 1,-1-1,-13-4,0 2,0 0,0 1,-1 1,1 0,0 1,-1 1,1 1,0 1,0 0,-16 5,25-5,0-1,1 1,-1 0,1 1,-1 0,1 0,0 1,1-1,-1 1,1 1,0-1,0 1,1 0,0 1,0-1,0 1,1 0,0 0,0 1,0-1,1 1,1 0,-1 0,1 0,1 0,-1 0,1 0,1 0,-1 0,1 1,1-1,0 0,0 0,0 0,1 0,2 6,1-4,-1 1,2-1,0 1,0-1,0-1,2 0,-1 0,1 0,0-1,1 0,0 0,0-1,0 0,1-1,0 0,0 0,1-1,0-1,0 0,0 0,4 0,102-24,-64 15,-29 4</inkml:trace>
</inkml:ink>
</file>

<file path=ppt/ink/ink6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1:16.60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332 340,'9'-12,"-9"11,1 1,0-1,0 1,0-1,0 0,-1 1,1-1,0 0,-1 1,1-1,0 0,-1 0,1 0,-1 1,1-1,-1 0,1 0,-1 0,0 0,0 0,1 0,-1 0,0 0,0 0,0 0,0 0,0 0,0 0,0 0,0 0,-1 0,1 0,0 0,-1 0,1 0,0 1,-1-1,1 0,-1 0,1 0,-1 0,0 1,1-1,-1 0,-1 0,-13-5,0 1,0 1,-1 0,0 1,1 1,-1 0,0 1,0 1,-1 1,1 0,1 1,-1 0,0 2,-3 1,15-4,1 0,-1 0,1 1,-1-1,1 1,0 0,-1 0,1 1,0-1,0 1,1-1,-1 1,0 0,1 0,0 0,0 0,0 0,0 1,0-1,1 1,-1-1,1 1,0 0,0-1,0 1,1 0,-1 0,1-1,0 1,0 0,0 0,1 0,-1-1,1 1,0 0,0 3,0 0,1 0,0 0,0 0,0-1,1 1,0-1,1 1,-1-1,1 0,0 0,0-1,1 1,0-1,0 0,0 0,1-1,5 4,113 34,-124-42,1 0,0 0,0 1,-1-1,1 0,0 1,-1-1,1 0,0 1,-1-1,1 1,-1-1,1 1,-1 0,1-1,-1 1,1-1,-1 1,1 0,-1-1,0 1,1 0,-1 0,0-1,0 1,0 0,1 0,-1-1,0 1,0 0,0 0,0 0,0-1,-1 1,1 0,0 0,0-1,0 1,-1 0,1 0,0-1,-1 1,1 0,-1-1,1 1,0 0,-1-1,0 1,1-1,-1 1,1-1,-1 1,0-1,-38 32,32-28,5-2,-15 8,0 1,0 0,1 2,1 0,0 0,1 2,0-1,2 2,-1 0,2 0,0 2,1-1,-2 6,11-19,1 0,-1 0,1 0,-1 0,1 0,1 0,-1 0,0 0,1 0,0 0,0 0,0 0,1 0,-1-1,1 1,0-1,0 1,0-1,0 1,0-1,1 0,0 0,0 0,-1 0,2-1,-1 1,0-1,0 0,1 0,-1 0,1 0,0-1,5 4,1-1,-1 0,1 0,0-1,0 0,0-1,1 0,-1-1,0 0,1-1,-1 0,1 0,-4-1,-1 0,1-1,0 0,0 0,-1 0,1-1,-1 0,0 0,0-1,0 0,-1 0,1 0,-1 0,0-1,0 0,0 0,-1-1,0 1,0-1,0 0,0 0,-1 0,0-1,5-10</inkml:trace>
  <inkml:trace contextRef="#ctx0" brushRef="#br0" timeOffset="3632.509">275 1,'0'341,"-25"-200,-6 28,3 28,-1-27,7-62,19-100</inkml:trace>
</inkml:ink>
</file>

<file path=ppt/ink/ink6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1:21.91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1 899,'20'3,"0"-1,1 0,-1-1,1-2,-1 0,0-1,1 0,-1-2,0-1,0 0,-1-2,17-7,-18 6,-1-2,0 0,0-1,-1 0,0-2,-1 0,-1 0,0-1,0-1,-2-1,0 0,-1 0,0-1,-1 0,-1-1,-1 0,4-15,-10 31,-1-1,0 0,0 0,-1 1,1-1,-1 0,1 0,-1 0,0 0,0 1,0-1,0 0,-1 0,1 0,-1 0,1 1,-1-1,0 0,0 1,-1-1,1 0,0 1,-1 0,0-1,1 1,-1 0,0 0,0 0,0 0,0 0,-1 0,1 0,0 1,-1-1,1 1,-1 0,0 0,1 0,-1 0,0 0,0 1,1-1,-1 1,0 0,0-1,0 1,-1 1,-6 0,-1 1,1 0,0 1,0 0,0 0,1 1,-1 1,1 0,0 0,0 1,0 0,1 0,0 1,0 0,1 0,0 1,-2 2,-8 10,1 0,1 1,0 1,2 0,0 1,2 1,0 0,2 0,1 1,0 0,-2 22,8-42,1 0,0-1,0 1,1 0,-1 0,1 0,0-1,0 1,1 0,0 0,-1-1,1 1,1 0,-1-1,1 1,0-1,0 1,0-1,0 0,1 0,0 0,0 0,0-1,0 1,0-1,1 0,0 1,0-2,-1 1,2 0,-1-1,0 0,0 0,1 0,-1 0,3 0,13 2,0-1,1 0,-1-2,1 0,0-2,-1 0,1-1,-1-1,0-1,0 0,0-2,0 0,-1-2,11-5,-6 1,-6 1</inkml:trace>
  <inkml:trace contextRef="#ctx0" brushRef="#br0" timeOffset="516.255">734 1011,'206'-296,"-98"108,-107 241,-3-21,-1-8,1 0,2 0,0 1,1-1,2 0,1 1,-2-20,0 0,0 1,1-1,0 0,0 0,0-1,1 1,-1-1,1 1,0-1,0 0,1-1,-1 1,1-1,0 0,0 0,0 0,0-1,1 0,-1 0,1 0,-1 0,1-1,-1 0,1 0,0-1,0 1,-1-1,1-1,0 1,0-1,-1 0,1 0,-1-1,1 1,-1-1,1 0,-1-1,0 0,0 1,0-1,0-1,-1 1,1-1,-1 0,0 0,3-4,2-4,0 1,-1-2,0 1,-1-1,-1 0,0-1,0 1,-2-1,0 0,0-1,-1 1,-1 0,-1-1,1-5,-1-4</inkml:trace>
  <inkml:trace contextRef="#ctx0" brushRef="#br0" timeOffset="981.038">1722 559,'-28'31,"2"1,0 1,3 1,0 1,3 1,1 1,-10 29,27-63,0 0,0 0,0 0,0 0,1 0,0 1,-1-1,1 0,1 1,-1-1,0 1,1 0,0-1,-1 1,2-1,-1 1,0-1,1 1,-1 0,1-1,0 0,0 1,1-1,-1 1,1-1,-1 0,1 0,0 0,0 0,0 0,1-1,-1 1,1 0,-1-1,1 0,0 0,0 0,0 0,0 0,0 0,1-1,-1 0,0 0,2 1,6-1,0-1,0-1,0 1,0-2,-1 1,1-2,0 1,-1-1,0-1,0 0,0 0,0-1,0-1,-1 1,0-1,0-1,-1 0,0 0,0 0,3-5,8-9,-1-1,-1-1,-1-1,-1 0,-1-1,-1 0,3-10,14-42,-3-2,-3 0,-3-6,-14 56,-1 0,-1 0,-2 0,0-1,-3 1,0-1,-2 1,-1-1,-3-12,5 38,0 0,0 0,0 0,0 0,-1 0,1 0,-1 0,0 1,0-1,-1 1,1-1,-1 1,0 0,1 0,-1 0,-1 0,1 1,0-1,-1 1,1 0,-1 0,0 0,1 0,-1 1,0 0,0-1,0 1,0 1,0-1,-1 1,1-1,0 1,0 0,0 1,0-1,0 1,-1-1,1 2,0-1,-1 1,-11 8,0 2,1 0,0 1,1 0,1 1,0 1,1 0,0 1,2 0,0 0,0 1,2 1,0-1,1 2,1-1,0 1,0 7,0-10,1 1,1-1,0 1,1 0,1 0,1 0,0 0,1 0,1 0,0 0,2 0,0-1,0 1,2-1,0 1,1-1,0-1,2 1,0-1,0 0,1-1,1 0,1-1,0 0,0 0,6 3,18 10,1-1,1-2,1-2,0-1,2-2,1-2,0-1,0-3,4 0,26 3,-44-11</inkml:trace>
</inkml:ink>
</file>

<file path=ppt/ink/ink6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1:27.99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198 89,'5'48,"6"35,1 8,-1-1,-2-12,-4-14,-1-13,-3-11,0-7,-1-4,-1-3,1 0,-1-1,1-4</inkml:trace>
  <inkml:trace contextRef="#ctx0" brushRef="#br0" timeOffset="532.344">1 231,'49'-34,"1"2,2 2,2 3,0 2,1 3,6 0,97-14,-150 35,0 0,0 1,1 0,-1 1,0-1,0 2,0-1,-1 1,1 0,0 1,-1 0,1 0,-1 1,0-1,0 2,0-1,-1 1,6 4,-9-5,0-1,0 1,-1 0,1 0,-1 1,0-1,0 0,0 1,0-1,-1 1,0-1,0 1,0 0,-1 0,1-1,-1 1,0 0,-1 0,1 0,-1-1,0 1,0 0,0-1,-1 1,0 2,-64 102,-142 100,205-208,1 1,-1-1,0 1,1 0,-1 0,1 0,0 0,-1 0,1 1,0-1,0 1,1-1,-1 1,1 0,-1-1,1 1,0 0,0 0,0 0,0 0,0 0,1 1,0-1,-1 0,1 0,0 0,0 0,1 0,-1 1,1-1,0 0,-1 0,1 0,1 0,-1 0,0-1,1 1,0 1,116 35,-67-29,-32-5,0 1,0 1,-1 0,1 1,-2 2,1-1,6 7,-19-13,0 1,0-1,-1 1,0 0,0 0,0 0,0 1,0-1,-1 1,0 0,0 0,-1 0,1 1,-1-1,0 1,0-1,-1 1,1-1,-1 1,-1 0,1 0,-1 0,0-1,0 1,-1 0,0 0,0 2,-5 2,0 1,-1-2,0 1,0-1,-1 0,0 0,-1-1,0 0,0-1,0 0,-1 0,0-1,-1 0,1-1,-1 0,0-1,-1 0,1-1,-1 0,1-1,-10 1,-1 4,0 0,0-2,0 0,-1-2,0 0,0-2,1 0,-1-2,0 0,0-2,1 0,-1-2,1 0,0-2,0 0,1-1,0-1,1-1,0-1,-2-2,6-1,2 4</inkml:trace>
</inkml:ink>
</file>

<file path=ppt/ink/ink6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1:25.68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119 227,'2'1,"0"0,0 1,0-1,-1 1,1-1,0 1,-1 0,0 0,1 0,-1-1,0 2,0-1,0 0,0 0,0 0,0 0,-1 1,1-1,-1 0,1 0,-1 1,0-1,0 0,0 1,0 0,0 0,11 77,-4-34,-1 0,-3 0,-1 1,-4 32,-52 389,32-315,22-151,0 0,0 0,0 0,-1 0,1-1,0 1,-1 0,1 0,-1 0,0-1,1 1,-1 0,0-1,0 1,0-1,0 1,0-1,-1 1,1-1,0 0,-1 0,1 1,-1-1,1 0,-1 0,0-1,1 1,-1 0,0 0,0-1,1 1,-1-1,0 0,0 1,0-1,0 0,1 0,-1 0,0 0,0 0,0-1,0 1,1-1,-1 1,0-1,0 1,1-1,-1 0,0 0,1 0,-1 0,1 0,-1 0,1-1,0 1,-1 0,1-1,0 1,0-1,0 1,0-2,-4-12,2 0,0 0,1 0,0-1,1 1,1-1,1 1,1-8,-1-14,-1-3,2 1,1 0,2 0,2 1,1 0,2 0,2 0,1 2,2-1,2 2,1 0,1 1,2 1,2 1,20-23,-31 40,1 2,0-1,1 1,0 1,1 0,0 2,1-1,0 2,1 0,0 1,5-1,-19 8,0 1,0 0,0 0,0 0,0 0,0 0,0 0,0 1,0 0,0-1,0 1,0 0,0 1,0-1,-1 0,1 1,-1 0,1-1,-1 1,1 0,-1 0,0 0,0 1,0-1,0 1,0-1,-1 1,1-1,0 2,30 87,-32-73,1 0,-2-1,0 1,-2 0,0 0,0-1,-2 0,0 0,-1 0,-1 0,0-1,-1 0,-1 0,0-1,-1-1,-1 1,-1-1,0-1,0 0,-1-1,-1-1,-3 3,8-8,-1-1,0 0,0 0,0-1,0 0,-1-1,1 0,-1 0,0-2,0 1,0-1,-7-1,-7 1</inkml:trace>
  <inkml:trace contextRef="#ctx0" brushRef="#br0" timeOffset="346.924">995 453,'-20'8,"1"1,0 1,1 0,0 2,1 0,0 1,1 1,1 0,0 1,1 1,0 0,1 1,1 0,-7 15,17-28,0 0,1 1,-1 0,1-1,0 1,0 0,0 0,1-1,0 1,0 0,0 0,0 0,1-1,0 1,0 0,0 0,1-1,-1 1,1-1,0 1,0-1,1 0,-1 0,1 0,0 0,0 0,1-1,-1 1,1-1,-1 0,1 0,0 0,0-1,0 1,1-1,-1 0,0 0,1 0,0-1,1 1,2 1,0-1,0 0,0 0,0 0,0-1,0 0,0-1,1 0,-1 0,0-1,0 0,0 0,0-1,0 0,0-1,0 1,0-1,-1-1,0 0,1 0,-2 0,1-1,0 0,-1 0,0 0,0-1,0 0,-1 0,0-1,0 0,5-9,-1 0,-1-1,-1 0,-1 0,0 0,-1-1,0 1,-2-1,0-1,-1 1,-1 0,-1 0,0-1,-2 1,0 0,-1-5,2 18,1-1,-1 1,0 0,0 0,-1 0,1 1,-1-1,0 0,-1 1,1-1,-1 1,0-1,0 1,0 0,0 0,-1 1,1-1,-1 1,0 0,0-1,-1 2,1-1,0 0,-1 1,0 0,0 0,-1 0,-16-3</inkml:trace>
  <inkml:trace contextRef="#ctx0" brushRef="#br0" timeOffset="611.656">1474 537,'-15'48,"-4"21,1 3,3-11</inkml:trace>
  <inkml:trace contextRef="#ctx0" brushRef="#br0" timeOffset="828.759">1362 114,'0'0</inkml:trace>
  <inkml:trace contextRef="#ctx0" brushRef="#br0" timeOffset="1149.175">1643 876,'143'-303,"-101"243,-41 61,0-1,0 0,0 0,0 0,0 1,0-1,0 1,-1-1,1 1,0-1,0 1,0-1,0 1,0 0,-1-1,1 1,0 0,-1 0,1 0,-1 0,1-1,-1 1,1 0,-1 0,1 0,-1 0,0 0,0 0,1 0,-1 0,0 0,0 0,0 0,0 0,0 0,0 0,0 0,-1 1,1-1,0 0,-1-1,1 1,0 0,0 1,17 111,-16-109,0-1,1 1,-1-1,1 1,0-1,0 1,0-1,0 0,0 0,1 0,-1 0,1-1,0 1,0 0,0-1,0 0,1 0,-1 0,0 0,1-1,-1 1,1-1,0 0,-1 0,1 0,0 0,0-1,1 1,3-4,0 1,-1-2,1 1,-1-1,0 0,0 0,0 0,0-1,-1-1,0 1,0-1,0 0,-1 0,0 0,0-1,-1 0,1 0,-2 0,1 0,-1-1,0 0,0 1,1-8,5-6,25-94,-32 91</inkml:trace>
  <inkml:trace contextRef="#ctx0" brushRef="#br0" timeOffset="1528.956">2518 0,'32'303,"-64"-9,4-138,27-149,1-8</inkml:trace>
  <inkml:trace contextRef="#ctx0" brushRef="#br0" timeOffset="1778.317">2264 453,'38'0,"33"0,8-5,-4-2,-10 1,-12 1,-14 2</inkml:trace>
</inkml:ink>
</file>

<file path=ppt/ink/ink6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1:24.51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455 498,'-37'13,"0"1,0 2,2 1,0 2,1 1,-12 11,31-23,0 0,1 2,0-1,0 2,1 0,0 1,1 0,0 0,1 2,1-1,0 1,0 1,2 0,0 0,-3 8,10-19,0-1,1 1,-1 0,0-1,1 1,0 0,0-1,0 1,1 0,-1 0,1-1,0 1,-1-1,2 1,-1-1,0 1,1-1,0 1,0-1,0 0,0 0,0 0,0 0,1 0,0-1,-1 1,1-1,0 0,0 0,0 0,1 0,-1 0,0 0,1-1,1 1,4 1,0-1,0 0,0 0,0-1,1 0,-1 0,0-1,0-1,1 1,-1-1,0-1,0 0,0 0,1-1,35-19,-1-2,-2-1,0-3,-2-1,-1-2,-1-2,-2-1,-1-2,-2-1,-2-2,-1-1,-2-1,0-6,9 6,-36 41,0 0,0 0,0 1,-1-1,1 0,0 0,0 1,-1-1,1 0,0 1,-1-1,1 1,0-1,-1 1,1-1,-1 1,1-1,-1 1,1 0,-1-1,1 1,-1 0,1-1,-1 1,0 0,1 0,-1-1,0 1,0 0,0 0,0 0,0-1,0 1,0 0,0 0,0 0,0-1,0 1,0 0,0 0,-1 0,1-1,0 1,-1 0,1-1,0 1,-1 0,1 0,-1-1,1 1,-1-1,1 4,-6 37,0-9,2 1,1 1,1-1,2 0,2 1,2 10,-3-36,1-1,0 0,0 0,1 0,0 0,0 0,0-1,1 1,0-1,1 0,-1 0,1 0,0-1,0 0,1 0,0 0,0 0,0-1,0 0,1-1,-1 1,1-1,0 0,0-1,0 0,0 0,1 0,-1-1,0 0,5 0,4 0,0-1,0-1,-1 0,1-1,-1-1,1 0,-1-1,0-1,0 0,-1-1,1 0,-1-2,-1 1,4-4,8-6,0-1,-1-1,-1-1,-1-2,-1 0,-1-1,0-1,10-19,-5 0,-2-2,-2 0,-2-1,-3-1,-1-1,-2 0,0-15,0-178,-38 410,23-117,2 1,2-1,3 0,2-1,2 1,2-1,18 48,-25-84,2 0,0-1,0 1,2-2,0 1,0-1,1 0,1 0,9 9,-20-23,0 0,1 0,-1 0,1 0,-1 0,1 0,-1 0,1 0,0 0,0 0,-1-1,1 1,0 0,0 0,0 0,0 0,0 0,0 0,1 0,-1-1,0 1,1 0,-1 0,0 0,1 0,-1 0,1 0,0 0,-1 0,1 0,0 1,-1-1,1 0,0 0,0 1,0-1,0 0,0 1,0-1,0 1,0-1,0 1,0-1,0 1,0 0,0 0,0-1,0 1,0 0,1 0,-1 0,0 0,0 0,0 0,0 1,0-1,0 0,0 1,0-1,0 0,0 1,0-1,0 1,0 0,0-1,0 1,0 0,0-1,0 1,-7-19</inkml:trace>
  <inkml:trace contextRef="#ctx0" brushRef="#br0" timeOffset="249.262">1048 330,'39'-10,"45"-12,19-3,1-2,-12 3,-12 7,-10 5,-13 6,-5 2,-3 4,-5 0,-5 1,-4 5,-3 2,-8-1</inkml:trace>
</inkml:ink>
</file>

<file path=ppt/ink/ink6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1:36.53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 1,'-5'0,"-1"5,0 1</inkml:trace>
</inkml:ink>
</file>

<file path=ppt/ink/ink6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0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87,'-11'-10,"0"1,0 1,0 0,-1 1,-1 0,1 1,-1 0,0 1,0 0,0 1,-1 1,0 0,0 1,1 0,-1 1,0 1,0 0,0 1,0 0,0 1,0 1,0 0,1 1,0 0,0 1,0 1,-4 2,-7 2,7-4,1-1,-1 2,1 0,1 1,0 1,0 1,1 0,0 0,0 1,1 1,1 1,0-1,1 2,-2 2,9-10,-1 0,1 1,0-1,0 1,1 0,0 1,0-1,1 0,0 1,0-1,1 1,0 0,0-1,1 1,0 0,0 0,1-1,0 1,0 0,1-1,0 1,0-1,1 1,-1-1,2 0,-1 0,1-1,0 1,1-1,-1 1,1-1,1-1,-1 1,1-1,0 0,0 0,0-1,1 1,6 0,-1-1,1 0,1-1,-1 0,0-1,1 0,-1-1,1-1,-1 0,1-1,-1 0,1-1,-1-1,0 0,0-1,0 0,0-1,5-3,-2-6,-25 11,8 4,-30 10,1 1,-1 2,2 1,0 2,1 0,1 2,0 1,-8 10,25-21,0 0,0 1,1 1,1-1,0 2,0-1,1 1,1 0,0 0,0 1,1 0,1 0,0 0,1 0,0 1,1-1,1 1,0-1,1 1,0 0,2 9,0-18,-1 0,1 0,0-1,1 1,-1 0,1-1,0 0,0 0,0 0,0 0,1 0,0-1,0 0,0 1,0-1,0-1,0 1,1-1,-1 1,1-1,0 0,0-1,0 1,2-1,124 6,-77-20,31 2,-69 16</inkml:trace>
  <inkml:trace contextRef="#ctx0" brushRef="#br0" timeOffset="389.015">1214 481,'-24'22,"2"0,0 2,1 1,1 0,1 1,2 1,-8 18,-16 23,4 2,2 2,0 11,-10 25,40-112,4-8</inkml:trace>
  <inkml:trace contextRef="#ctx0" brushRef="#br0" timeOffset="733.576">762 510,'27'0,"-9"10,-1 1,0 1,-1 1,0 0,-1 1,0 1,-2 0,4 5,123 159,-116-156,-19-16,1 0,0 0,0-1,1 0,0 0,0-1,0 0,1 0,0 0,-1-1,2 0,-1-1,0 0,1 0,-1-1,1 0,0 0,1-1,13-3</inkml:trace>
  <inkml:trace contextRef="#ctx0" brushRef="#br0" timeOffset="1219.006">1750 594,'-45'22,"0"1,2 2,1 2,-21 19,54-39,0 0,1 1,0 0,0 0,1 1,0 0,0 0,1 1,1-1,-1 1,1 1,1-1,0 1,1-1,0 1,0 0,1 0,1 0,0 1,0-1,1 0,0 1,1-1,1 0,0 0,2 7,-4-15,1 0,-1-1,1 1,0 0,0 0,0-1,1 1,-1-1,1 1,-1-1,1 0,0 1,0-1,0 0,0 0,0 0,0-1,0 1,1 0,-1-1,1 0,-1 1,1-1,-1 0,1 0,0 0,0-1,0 1,-1-1,1 0,0 1,0-1,0 0,0-1,-1 1,1 0,0-1,0 0,0 1,-1-1,1 0,0-1,1 0,16-11,-1-1,0-1,-1-1,-1 0,0-2,-1 0,-1 0,-1-1,0-1,-2-1,0 0,64-88,-62 89,-12 16,0 0,0 0,0 1,0-1,1 1,-1-1,1 1,0 0,0 0,0 0,1 1,-1-1,1 1,-1 0,1 0,0 0,0 0,0 0,3 0,-4 4,0 0,0 1,0-1,-1 1,1-1,-1 1,0 0,0 0,0 0,0 0,0 0,-1 1,1-1,-1 0,0 1,0-1,0 1,-1-1,1 1,-1 0,0-1,0 1,0-1,0 1,0 0,-1 1,1-1,0 7,0 0,1 0,0 0,1 0,0 0,1 0,0-1,1 1,0-1,1 0,0 0,0 0,1-1,1 1,-1-2,4 4,6 2</inkml:trace>
  <inkml:trace contextRef="#ctx0" brushRef="#br0" timeOffset="1735.535">2060 1046,'179'-227,"-64"59,-115 168,0-1,0 1,1 0,-1-1,0 1,0 0,1-1,-1 1,0 0,0-1,1 1,-1 0,0 0,1-1,-1 1,0 0,1 0,-1 0,1-1,-1 1,0 0,1 0,-1 0,1 0,-1 0,0 0,1 0,-1 0,1 0,-1 0,0 0,1 0,-1 0,1 0,-1 0,0 1,1-1,-1 0,1 0,-1 0,0 1,1-1,-1 0,0 0,1 1,-1-1,0 0,0 0,1 1,-1-1,0 1,0-1,1 0,-1 1,0-1,0 0,0 1,0-1,0 1,0-1,0 0,0 1,0-1,0 1,0-1,0 1,0-1,0 0,0 1,0-1,2 39,-3-34,1 2,10 101,-10-105,1 0,-1 0,1-1,0 1,0 0,0-1,0 1,0-1,0 1,1-1,-1 0,1 0,0 1,0-1,0 0,0 0,0-1,0 1,0 0,1-1,-1 1,1-1,-1 0,1 0,-1 0,1 0,0 0,-1-1,1 1,0-1,0 1,-1-1,1 0,0 0,2-1,5-2,0-1,0 0,0-1,0 0,-1 0,0-1,0 0,0-1,-1 0,0-1,0 1,2-4,11-9,23-24,-34 33,1-1,0 2,0-1,1 2,1-1,0 2,0 0,11-5,-23 12,0 1,0 0,0-1,0 1,0 0,0 0,0 0,0 0,0 0,1 0,-1 0,0 0,0 0,0 0,0 1,0-1,0 0,0 1,0-1,0 1,0-1,0 1,0 0,0-1,0 1,0 0,-1 0,1-1,0 1,-1 0,1 0,0 0,-1 0,1 0,-1 0,1 0,-1 0,0 0,1 0,-1 0,0 1,0-1,0 0,0 1,5 57,-6-51,1 10,14 76,-2-74</inkml:trace>
  <inkml:trace contextRef="#ctx0" brushRef="#br0" timeOffset="2252.547">3161 679,'-24'160,"-11"163,35-308,1-6,-1 0,1 1,-2-1,0 0,0 0,0 0,-1 0,0 0,-1 0,0 0,-1-1,0 1,0 0,3-8,1-1,0 1,-1-1,1 1,0-1,-1 0,1 1,0-1,-1 1,1-1,-1 0,1 1,-1-1,1 0,-1 0,1 1,-1-1,1 0,-1 0,1 0,-1 0,0 0,1 0,-1 0,1 0,-1 0,1 0,-1 0,1 0,-1 0,0 0,1 0,-1 0,1-1,-1 1,1 0,-1 0,1-1,-1 1,1 0,0-1,-1 1,1 0,-1-1,1 1,0-1,-1 1,1-1,0 1,-1-1,1 1,0-1,0 1,0-1,0 1,-1-1,1 1,0-1,0 1,0-1,0 0,0 1,0-1,0 1,0-1,0 1,1-1,-8-43,7-2,2 0,2 1,2-1,2 1,2 0,2 1,2 0,2 1,1 0,3 2,1 0,2 1,1 1,3 2,8-8,-32 39,-1 1,2 0,-1 0,0 1,1-1,0 1,0 0,0 0,1 0,0 0,-1 1,1 0,0 0,1 0,-1 0,0 1,1 0,-1 0,1 0,0 1,0 0,-1 0,1 1,0-1,0 1,0 0,0 1,0 0,-1 0,1 0,0 0,-1 1,1 0,-1 0,1 1,-1-1,0 1,0 0,3 3,-4-1,0-1,-1 2,0-1,0 0,0 1,0-1,-1 1,0 0,0 0,-1 0,1 0,-1 0,-1 0,1 0,-1 0,0 0,0 0,-1 0,0 0,0 0,0 0,-1 0,0 0,0 0,-1 0,1-1,-3 4,-98 140,95-140,0 0,0-1,-1 1,0-1,0-1,-1 0,0 0,0-1,-1 0,1-1,-1 0,-1-1,1 0,0-1,-1 0,0-1,0 0,-10 0,3-7</inkml:trace>
  <inkml:trace contextRef="#ctx0" brushRef="#br0" timeOffset="2568.135">3782 171,'-62'363,"19"-118,33-61,11-184,-1-1,1 1,-1-1,1 1,-1 0,1-1,0 1,-1 0,1 0,-1-1,1 1,0 0,-1 0,1 0,0 0,-1 0,1 0,0 0,-1 0,1 0,0 0,-1 0,1 0,-1 1,1-1,0 0,-1 0,1 1,-1-1,1 0,0 1,-1-1,1 1,-1-1,1 0,-1 1,0-1,1 1,-1 0,1-1,-1 1,0-1,0 1,1-1,-1 1,0 0,0-1,0 1,1 0,-1-1,0 1,0 0,0-1,0 1,0 0,0-1,-1 1,1-1,0 1,0 0,0-1,-1 1,1 0,11-18,-1-2</inkml:trace>
  <inkml:trace contextRef="#ctx0" brushRef="#br0" timeOffset="2938.14">3895 820,'32'-1,"0"-2,0-1,-1-1,1-2,-1-1,-1-2,0-1,0-1,-1-2,11-7,-35 18,1 0,0 0,-1-1,0 0,0 0,0 0,0 0,-1-1,0 0,0 0,0 0,-1-1,1 1,-1-1,0 0,-1 0,0 0,0 0,0 0,0 0,-1-1,0 1,-1 0,1-1,-1 1,0-1,-1 1,1 0,-1-1,-1 1,1 0,-1-1,0 1,-1 0,1 0,-1 1,-1-2,2 4,-1 0,1 1,-1-1,1 1,-1 0,0 0,1 0,-1 0,0 1,0-1,0 1,-1-1,1 1,0 0,-1 1,1-1,0 0,-1 1,1 0,0 0,-1 0,1 0,-1 0,1 1,-1-1,1 1,0 0,0 0,-1 0,1 1,0-1,0 1,0 0,0 0,1 0,-98 81,95-78,-5 4,0 0,1 1,0 0,1 0,0 1,1 0,0 0,0 1,1 0,1 0,0 1,1-1,0 1,1 0,0 0,1 0,1 0,0 1,1-1,0 0,1 1,0-1,1 0,3 9,0-11,0 0,1 0,0 0,1-1,0 0,1-1,0 1,0-1,1-1,0 0,1 0,0-1,0 0,0 0,1-1,0-1,0 0,1 0,-1-1,1-1,0 0,0 0,0-1,8 0,37-9,-33 1</inkml:trace>
</inkml:ink>
</file>

<file path=ppt/ink/ink6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6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22 279,'-1'1,"0"-1,1 0,-1 0,0 0,0 0,1 0,-1 0,0 0,0 0,1 0,-1 0,0-1,1 1,-1 0,0 0,0-1,1 1,-1 0,1-1,-1 1,0-1,1 1,-1-1,1 1,-1-1,1 1,-1-1,1 0,0 1,-1-1,1 1,0-1,-1 0,1 0,0 1,0-1,-1 0,1 1,0-1,0 0,0 0,0 1,0-1,0 0,0 0,0 1,1-1,-1 0,0 1,0-1,1 0,-1 1,0-1,1 0,-1 1,0-1,1 0,-1 1,1-1,-1 1,1-1,0 1,-1-1,1 1,-1 0,5-16,1 0,0 1,1-1,1 2,0-1,1 1,0 0,1 1,1 0,0 1,0 0,2 0,-1 2,1-1,1 2,14-9,-27 17,1 0,-1 0,0 1,1-1,-1 0,1 1,-1-1,1 1,-1-1,1 1,-1 0,1-1,-1 1,1 0,0 0,-1 0,1 0,-1 1,1-1,-1 0,1 1,-1-1,1 1,-1-1,1 1,-1 0,1-1,-1 1,0 0,0 0,1 0,-1 0,0 0,0 0,0 1,0-1,0 0,0 1,0-1,-1 0,1 1,0-1,-1 1,1-1,-1 1,0-1,1 1,4 81,-5-76,-2 13,1-15,1 0,-1 0,1 0,-1 0,2 1,-1-1,0 0,1 0,0 0,0 0,1 0,-1 0,1 0,1 2,0-7,0 0,1 0,-1 0,0 0,0 0,0 0,0-1,0 0,0 0,0 1,-1-2,1 1,0 0,0 0,-1-1,1 0,0 1,-1-1,0 0,1 0,-1-1,0 1,0 0,0-1,0-1,53-56,-44 45,1 1,1 0,0 1,1 0,0 1,1 0,0 2,1-1,7-2,-21 12,0 0,0 0,0 0,0 0,0 0,1 0,-1 0,0 1,1-1,-1 1,0 0,1 0,-1 0,0 0,1 0,-1 0,0 0,1 1,-1-1,0 1,0 0,1 0,-1-1,0 2,0-1,0 0,0 0,0 1,0-1,0 1,-1-1,1 1,-1 0,1-1,-1 1,1 0,-1 0,0 0,0 0,0 1,0-1,0 0,-1 0,1 1,-1-1,1 2,-9 74,6-72,1 0,-1-1,1 1,0 0,0 0,1 0,-1 0,1 0,1 0,-1 0,1 0,0 0,0 0,1-1,0 1,1 2,6 6</inkml:trace>
</inkml:ink>
</file>

<file path=ppt/ink/ink6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1,'0'33,"0"12</inkml:trace>
</inkml:ink>
</file>

<file path=ppt/ink/ink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3:40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1 767,'0'-15,"0"23,0 25,0 705,28-513,-45-44,6-25,11-153,1 0,-1 0,1 0,0 0,0 0,0-1,0 1,1 0,-1-1,1 1,0-1,-1 1,1-1,0 0,1 0,-1 0,0 0,1 0,-1 0,1 0,-1-1,1 0,0 1,-1-1,1 0,0 0,0 0,0-1,0 1,0-1,1 1,98-3,71-29,53 19,-29-6,-173 19</inkml:trace>
  <inkml:trace contextRef="#ctx0" brushRef="#br0" timeOffset="365.494">1779 1754,'-79'58,"2"3,4 4,-28 32,-81 57,130-123,28-21</inkml:trace>
  <inkml:trace contextRef="#ctx0" brushRef="#br0" timeOffset="669.482">1215 1754,'75'77,"3"-4,3-3,87 57,51 36,-191-155,-16-8</inkml:trace>
  <inkml:trace contextRef="#ctx0" brushRef="#br0" timeOffset="1801.99">311 62,'1'0,"-1"0,0 0,0 1,0-1,0 0,0 1,0-1,0 0,0 0,0 1,0-1,0 0,0 1,0-1,0 0,0 1,0-1,0 0,0 0,0 1,0-1,-1 0,1 0,0 1,0-1,0 0,0 0,-1 1,1-1,0 0,0 0,0 0,-1 1,1-1,0 0,-1 0,1 0,0 0,0 0,-1 1,1-1,0 0,-1 0,1 0,0 0,0 0,-1 0,1 0,0 0,-1 0,1 0,0 0,-1 0,1-1,0 1,0 0,-1 0,1 0,0 0,0 0,-1-1,1 1,0 0,0 0,-1 0,5 36,-2-27,3 83,-6-71,1 0,1 0,1 0,1-1,1 1,0-1,2 0,0 0,1 0,1-1,1 0,5 7,-13-25,0 1,0 0,0-1,0 1,0-1,1 0,-1 1,1-1,-1 0,1 0,-1 0,1 0,-1 0,1 0,0 0,0 0,-1-1,1 1,0-1,0 0,0 1,0-1,-1 0,1 0,0 0,0 0,0 0,0 0,0-1,0 1,-1-1,1 1,0-1,0 0,-1 0,1 0,0 1,-1-2,1 1,-1 0,1-1,53-60,-31 18,-1-1,-3-1,-1 0,-2-1,3-21,21-58,-40 126,-1 1,0-1,1 1,-1-1,0 1,1 0,-1-1,1 1,-1-1,1 0,-1 1,1-1,-1 1,1-1,0 0,-1 1,1-1,0 0,-1 0,1 1,-1-1,1 0,0 0,0 0,-1 0,1 0,0 0,-1 0,1 0,0 0,-1 0,1 0,0-1,-1 1,1 0,-1 0,1-1,0 1,-1 0,1-1,-1 1,1-1,-1 1,1-1,-1 1,1-1,-1 1,1-1,-1 1,0-1,1 1,-1-1,0 0,1 1,-1-1,39 188,-9-63,-5 1,-6 1,-4 18,-14-118,-1 0,-2-1,0 1,-1-1,-2 0,-1 0,-6 17,8-30,0-1,0 0,-2 0,1-1,-1 1,-1-1,0 0,0-1,-1 0,0 0,-1-1,0 0,0 0,-1-1,0 0,0-1,-5 2,11-5,0-1,0 0,0 0,0-1,0 1,-1-1,1 0,0 0,-1 0,1-1,-1 1,1-1,-1 0,1-1,-1 1,1-1,0 0,-1 0,1 0,0 0,-1-1,1 0,0 0,0 0,1 0,-1-1,0 1,1-1,-1 0,1 0,0-1,-1 0,-1-3,1-1,0 0,0 0,1 0,0-1,1 1,-1-1,2 1,-1-1,1 0,0 1,1-1,0 0,1 0,-1 0,2 1,-1-1,1 0,1 1,-1-1,1 1,1 0,2-4,6-12,1 0,1 1,1 1,1 1,1 0,1 1,5-4,7-5,1 1,2 1,0 1,2 2,26-12,-26 19,-4 6</inkml:trace>
</inkml:ink>
</file>

<file path=ppt/ink/ink6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1,'-16'138,"5"2,7-1,6 5,-2-113,29 168,-23-176,0-5</inkml:trace>
</inkml:ink>
</file>

<file path=ppt/ink/ink6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287 189,'-43'25,"2"2,0 2,2 2,-19 20,53-47,-1 0,1 1,0 0,1 0,-1 0,1 1,0 0,1-1,-1 1,1 1,0-1,0 0,1 1,0-1,0 1,1 0,0 0,0-1,0 1,1 0,0 0,1 7,0-12,0 0,0 0,0 0,0-1,0 1,1 0,-1-1,0 1,1-1,0 1,-1-1,1 0,0 1,0-1,0 0,-1 0,1 0,0-1,0 1,1 0,-1-1,0 1,0-1,0 0,0 0,0 0,0 0,1 0,-1 0,0 0,0-1,0 1,0-1,0 0,0 0,1 0,70-38,100-111,-157 137,68-46,-82 58,0 0,1-1,-1 1,1 0,-1 1,1-1,-1 0,1 1,0-1,-1 1,1 0,0 0,-1 0,1 0,0 0,-1 1,1-1,-1 1,1 0,0-1,-1 1,0 0,1 1,-1-1,1 0,-1 1,0-1,0 1,0 0,0 0,0 0,0 0,0 1,20 67,-22-66,0 0,0 0,1 0,-1 1,1-1,0 0,0 0,1 0,-1 0,1-1,-1 1,1 0,1-1,-1 1,0-1,1 0,0 1,0-1,0 0,0-1,0 1,0-1,1 1,-1-1,3 1,2 0,1-1,-1 0,1 0,0-1,0 0,0-1,-1 0,1 0,0-1,0 0,0-1,-1 1,1-2,-1 1,0-1,1-1,-1 1,0-1,-1-1,1 0,-1 0,0 0,0-1,-1 0,2-2,28-27,-21 22,-1-1,0 0,-1-2,0 1,-1-2,-1 1,0-2,-2 1,3-9,-5 8,-3 10,0 0,-1 0,0-1,0 0,-1 1,0-1,0 0,-1 0,0 0,-1 0,0 0,0 0,-1 0,-2-9,2 16,0 1,0-1,0 0,0 1,0-1,0 1,-1 0,1-1,0 1,-1 0,1 0,-1 0,1 0,-1 0,0 0,1 1,-1-1,0 0,1 1,-1-1,0 1,0 0,0-1,0 1,1 0,-1 0,0 0,0 1,0-1,1 0,-1 1,0-1,0 1,0-1,1 1,-1 0,1 0,-1 0,0 0,1 0,-1 0,1 0,0 0,-1 1,1-1,0 1,0-1,0 1,0-1,0 1,0-1,1 1,-1 0,0 0,1-1,-1 1,1 0,0 0,-1 0,1-1,0 1,0 2,2 5,0 0,0 0,1 0,0 0,1 0,0 0,0-1,1 0,0 0,0 0,1 0,0-1,0 0,1 0,0-1,0 0,8 6,-6-6,-1 0,0 1,-1 1,0-1,0 1,0 1,-1-1,0 1,-1 0,0 0,0 1,-1-1,-1 1,1 0,0 5,-6 207,2-197</inkml:trace>
</inkml:ink>
</file>

<file path=ppt/ink/ink6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4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8,'-8'-2,"-1"0,1 1,-1 0,1 0,0 0,-1 1,1 1,-1 0,1 0,-1 0,-6 3,10-3,-17 1,-1 2,1 0,0 2,0 0,1 1,-1 2,2 0,-1 1,1 1,-17 13,36-24,0 1,0 0,0-1,0 1,0 0,0 0,0 0,0 0,0-1,1 1,-1 0,0 1,0-1,1 0,-1 0,1 0,-1 0,1 0,0 1,-1-1,1 0,0 0,0 1,0-1,0 0,0 0,0 1,0-1,0 0,0 0,1 1,-1-1,1 0,-1 0,1 0,-1 0,1 0,-1 1,1-1,0 0,0 0,-1-1,1 1,0 0,0 0,0 0,0 0,0-1,0 1,0 0,1-1,67 27,-59-24,6 1,0 1,0 1,0 1,0 0,-1 1,-1 1,11 7,-22-13,0-1,0 1,0 0,0 0,0 0,-1 0,1 0,-1 1,0-1,0 1,0 0,0-1,-1 1,1 0,-1 0,0 0,0 0,-1 0,1 1,-1-1,0 0,0 0,0 0,-1 0,1 0,-1 0,0 0,0 0,-1 0,1 0,-1 0,0 0,0-1,0 1,-6 7,-1-1,0-1,-1 1,0-2,0 1,-1-1,0-1,0 0,-1 0,0-2,0 1,0-1,-1-1,0 0,0-1,0 0,0-1,0-1,0 0,-1 0,1-2,0 0,-1 0,-3-2,16 4,-1-1,0 0,1 1,-1-1,0 0,1 0,-1 0,0-1,1 1,-1 0,0 0,1-1,-1 1,0-1,1 0,-1 1,1-1,-1 0,1 0,0 0,-1 0,1 0,0 0,0-1,0 1,0 0,-1 0,2-1,-1 1,0-1,0 1,0-1,1 1,-1-1,1 0,-1 1,1-1,0 1,0-1,-1 0,1 0,0 1,0-1,1 0,-1 1,0-1,1 0,-1 1,1-1,-1 1,1-1,0 1,-1-1,1 1,0-1,11-10</inkml:trace>
  <inkml:trace contextRef="#ctx0" brushRef="#br0" timeOffset="215.547">755 262,'-4'34,"-8"15,0 5,1-7</inkml:trace>
</inkml:ink>
</file>

<file path=ppt/ink/ink6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73 621,'-9'12,"1"0,0 0,1 1,0 0,1 0,0 0,1 1,1 0,0 0,1 1,1-1,0 0,1 1,0 0,1-1,2 11,-2-23,1 0,-1 0,1 0,0 0,0 0,0 0,0-1,0 1,0 0,1-1,-1 1,1-1,-1 1,1-1,-1 0,1 1,0-1,-1 0,1 0,0 0,0 0,0-1,0 1,0 0,0-1,0 1,0-1,0 0,0 0,0 0,0 0,0 0,0 0,0-1,0 1,0 0,0-1,0 0,0 1,0-1,1-1,75-45,-71 43,0-2,0 1,-1-1,1 0,-1 0,-1-1,1 0,-1 0,0 0,-1 0,0-1,0 0,-1 0,0 0,0 0,0-1,-1 1,-1-1,0 1,0-1,0 1,-1-1,0 0,-1 1,0-1,0 0,-2-3,0 8,0 1,0-1,0 1,-1 0,1 0,-1 0,0 0,1 0,-2 1,1 0,0 0,0 0,-1 0,1 1,-1-1,1 1,-1 0,1 1,-1-1,0 1,1 0,-1 0,0 0,0 1,1-1,-1 1,1 1,-4 0,-11 5</inkml:trace>
  <inkml:trace contextRef="#ctx0" brushRef="#br0" timeOffset="616.2">553 141,'-57'224,"30"-48,-1-9,9-93,26-68,10-26,-14 16,13-16,0 0,0 2,2 0,0 0,1 2,1 1,1 0,0 1,0 1,2 2,-1 0,2 1,-1 1,1 1,0 2,11-2,-32 7,0 1,0-1,0 1,0 0,0 0,0 0,0 1,0-1,1 1,-1-1,0 1,-1 0,1 0,0 1,0-1,0 0,-1 1,1 0,-1-1,1 1,-1 0,1 1,-1-1,0 0,0 0,0 1,-1 0,1-1,-1 1,1 0,-1-1,0 1,0 0,0 0,0 0,0 0,-1 0,0 0,1 0,-1 1,0-1,-1 0,1 0,-1 2,0 5,0 0,-1 1,-1-1,0 0,0 0,-1 0,0-1,0 0,-1 1,-1-1,1-1,-2 1,1-1,-1 0,0-1,-1 1,1-1,-2-1,1 0,-1 1,-6 3,-1 0,0-1,-1-1,0 0,0-1,-1-1,1-1,-1 0,0-2,-1 0,1 0,14-2,1-1,-1 1,0 0,1-1,-1 0,0 0,1 0,-1 0,0 0,1-1,-1 0,1 1,-1-1,1-1,-1 1,1-1,-1 1,1-1,0 0,0 0,0 0,0 0,0-1,1 1,-1-1,1 0,0 0,-1 0,1 0,0 0,1 0,-1 0,1-1,-1 1,1-1,0 1,0-1,0 1,1-1,0 0,-1 1,1-4,5-15</inkml:trace>
  <inkml:trace contextRef="#ctx0" brushRef="#br0" timeOffset="965.85">1174 0,'-28'418,"23"-370,-2-1,-2 1,-2-1,-11 30,7-26,9-14,6-37,0 1,0-1,0 1,0-1,0 1,0-1,0 1,0-1,0 1,0-1,0 1,0-1,1 1,-1-1,0 1,0-1,1 1,-1-1,0 0,1 1,-1-1,0 0,1 1,-1-1,0 1,1-1,-1 0,1 0,-1 1,1-1,-1 0,0 0,1 0,-1 1,1-1,-1 0,1 0,-1 0,1 0,-1 0,1 0,-1 0,1 0,-1 0,1 0,-1 0,1-1,-1 1,1 0,-1 0,1 0,-1-1,1 1,-1 0,1 0,-1-1,0 1,1 0,-1-1,0 1,1-1,-1 1,0 0,1-1,-1 1,0-1,16-14,-1-3</inkml:trace>
  <inkml:trace contextRef="#ctx0" brushRef="#br0" timeOffset="1363.822">1287 621,'11'8,"1"-1,0-1,0 0,1-1,0 0,0 0,0-2,0 1,1-2,-1 0,1-1,0 0,-1-1,1 0,0-1,-1-1,8-1,-14 1,0-1,0 0,0 0,-1-1,1 1,-1-1,1-1,-1 1,-1-1,1 0,-1-1,0 1,0-1,0 0,-1 0,0-1,0 1,-1-1,0 0,0 0,0 0,-1 0,0 0,0-1,-1 1,0-1,0-3,-1 8,0 1,0 0,0-1,0 1,0 0,0-1,-1 1,1 0,-1 0,0 0,1-1,-1 1,0 0,0 0,-1 0,1 0,0 0,-1 1,1-1,-1 0,1 0,-1 1,0-1,0 1,0 0,0 0,0-1,0 1,0 0,0 1,0-1,0 0,0 1,-1-1,1 1,-2-1,-84 14,76-9,0 0,0 2,1-1,0 2,0-1,0 1,1 1,0 0,0 1,1 0,1 0,-1 1,1 0,1 0,0 1,0 0,1 0,0 0,1 1,1 0,0 0,0 1,1-1,1 1,0-1,1 1,0 0,1 0,0-1,1 1,1 5,0-14,0 1,0 0,0 0,1-1,0 0,0 1,0-1,0 0,1-1,-1 1,1 0,0-1,0 0,0 0,1 0,-1-1,1 1,-1-1,1 0,0 0,0-1,0 1,0-1,0 0,8 1,0 0,1 0,-1-1,0-1,0 0,1-1,-1-1,12-2,60-23,-60 18</inkml:trace>
  <inkml:trace contextRef="#ctx0" brushRef="#br0" timeOffset="1916.827">1822 762,'45'-28,"138"-165,-181 191,0 0,0-1,0 1,0 0,0 0,1 1,-1-1,1 0,-1 1,1-1,-1 1,1 0,0 0,0 0,0 0,0 1,0-1,0 1,0 0,0-1,0 1,0 1,0-1,0 0,0 1,-1-1,1 1,0 0,0 0,0 0,-1 0,1 1,0-1,-1 1,1 0,-1 0,0-1,1 1,1 3,10 126,-12-129,0-1,0 1,0 0,0-1,1 1,-1-1,0 0,1 0,-1 0,1 0,-1 0,1 0,0-1,-1 0,1 1,0-1,-1 0,1 0,0 0,-1 0,1-1,-1 1,1-1,0 0,-1 1,1-1,-1 0,1-1,-1 1,0 0,0-1,1 1,-1-1,0 0,0 1,-1-1,1 0,1-2,4 0,170-107,-174 110,0 0,1 0,-1 1,0-1,1 0,-1 1,0 0,1 0,-1 0,1 0,-1 1,0-1,1 1,-1 0,0 0,0 0,1 0,-1 1,0-1,0 1,0 0,-1 0,1 0,0 0,-1 0,1 1,-1-1,0 1,0 0,0-1,0 1,0 0,-1 0,1 0,-1 0,0 1,0-1,0 0,0 0,-1 1,1-1,-1 2,8 194,-2-181</inkml:trace>
</inkml:ink>
</file>

<file path=ppt/ink/ink6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2 332,'93'-110,"-92"109,0 0,-1 0,1 0,0 0,0 1,0-1,0 0,0 0,0 0,0 1,0-1,0 1,0-1,1 1,-1-1,0 1,0 0,0-1,1 1,-1 0,0 0,0 0,1 0,-1 0,0 0,0 0,1 1,-1-1,0 0,0 1,0-1,0 1,1-1,-1 1,0-1,0 1,0 0,0 0,0-1,0 1,0 0,-1 0,1 0,0 0,0 0,-1 0,1 0,-1 0,1 0,0 1,18 66,-13-3,-2 0,-3 1,-4 22,1 22,1-78,-1 0,-1-1,-2 1,-1-1,-1 0,-9 19,-21 16,36-64,-1 0,1 0,0 0,-1 0,1-1,-1 1,1 0,-1-1,0 0,0 1,1-1,-1 0,0 0,0 0,0 0,0 0,-1 0,1-1,0 1,0-1,0 0,-1 1,1-1,0 0,0 0,-1 0,1-1,0 1,0 0,0-1,-2 0,1-3,0 0,0 0,0 0,0-1,1 1,-1-1,1 0,0 1,1-1,-1 0,1 0,0 0,0 0,0 0,1-1,0 1,0 0,0 0,1 0,0 0,1-5,4-26,3 1,1 0,1 0,2 1,1 0,2 1,1 1,2 1,1 0,1 1,2 2,10-10,-11 10,2 2,0 0,2 2,0 1,2 1,0 1,2 2,0 1,1 1,19-7,-47 22,0 0,0 1,0-1,0 1,1-1,-1 1,0 0,1 0,-1 0,1 1,-1-1,1 1,0 0,-1 0,1 0,-1 1,1-1,-1 1,1 0,-1-1,1 2,-1-1,0 0,0 1,0-1,1 1,-1 0,-1 0,1 0,0 1,0-1,-1 1,0-1,1 1,-1 0,1 14,0 0,0 0,-2 0,0 0,-1 0,-1 1,-1-1,-3 13,4-18,-2-1,1 1,-1-1,-1 0,0 0,-1-1,0 1,-1-1,0 0,0 0,-1-1,0 0,-1 0,0-1,0 1,-1-2,0 1,0-2,-1 1,0-1,0 0,0-1,-1 0,0-1,0 0,-4 0,6 0,0-1,0 0,0-1,0 0,-1 0,1-1,-1-1,1 1,-1-1,1-1,-1 0,1 0,0-1,-1 0,1 0,0-1,0-1,0 1,1-1,0-1,-1 0,1 0,-5-5,10 7,1 1,0-1,-1 0,1 0,1 0,-1 0,0-1,1 1,0 0,0-1,0 1,0-1,0 1,1-1,-1 1,1-1,0 0,0 1,0-1,3-15</inkml:trace>
  <inkml:trace contextRef="#ctx0" brushRef="#br0" timeOffset="581.949">736 502,'95'-40,"-94"39,31-14,0-1,-2-1,0-2,-1-1,0-2,-2 0,-1-2,-1-1,-1-1,-1-1,-2-1,0 0,3-10,2-43,-25 80,-1-1,1 0,-1 0,0 1,0-1,0 0,0 0,0 0,0 1,0-1,-1 0,1 0,-1 1,1-1,-1 0,0 1,1-1,-1 1,0-1,0 1,0-1,0 1,0-1,-1 1,1 0,0 0,-1 0,1 0,-1 0,1 0,-1 0,1 0,-1 0,0 1,1-1,-1 1,0-1,1 1,-1-1,0 1,0 0,0 0,1 0,-2 0,-8 2,0 0,1 0,0 1,0 1,0-1,0 2,0-1,1 1,0 1,0 0,0 0,1 0,-1 1,2 1,-1-1,1 1,0 1,-5 7,10-13,0 0,0 0,0-1,0 2,1-1,-1 0,1 0,-1 0,1 1,0-1,1 1,-1-1,1 1,-1-1,1 1,0-1,0 1,0-1,1 1,-1-1,1 1,0-1,0 0,0 1,1-1,-1 0,1 0,-1 0,1 0,0 0,0 0,1 0,-1-1,1 1,-1-1,1 1,0-1,-1 0,1 0,0 0,1-1,1 2,11 1,0 0,0 0,0-2,0 0,0-1,0-1,1 0,-1-1,7-2,69 1,-90 2,0 0,1 1,-1-1,0 1,1-1,-1 1,0-1,0 1,0 0,0 0,0 0,0 0,0 1,0-1,0 1,0-1,-1 1,1-1,-1 1,1 0,-1 0,0 0,1 0,-1 0,0 0,0 0,0 0,-1 0,1 0,-1 0,1 1,-1-1,1 0,-1 1,0-1,0 0,0 0,-1 1,1-1,0 0,-1 0,0 1,1-1,-1 0,0 0,0 0,0 0,0 0,-1 0,1 0,0 0,-2 1,-115 131,117-133,0 0,0 0,0-1,1 1,-1 0,0 0,0 0,0 0,1 0,-1 0,1 0,-1 0,0 1,1-1,0 0,-1 0,1 0,0 1,0-1,0 0,-1 0,1 1,0-1,1 0,-1 0,0 0,0 1,0-1,1 0,-1 0,1 0,-1 1,1-1,-1 0,1 0,0 0,-1 0,1 0,0 0,0 0,0-1,0 1,0 0,0 0,0-1,0 1,0 0,0-1,0 1,0-1,1 1,-1-1,0 0,0 0,0 1,1-1,-1 0,0 0,1 0,17-3</inkml:trace>
</inkml:ink>
</file>

<file path=ppt/ink/ink6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0,'-11'263,"-24"36,25-153,10-147,0 1,1 0,-1-1,0 1,1-1,-1 1,1 0,-1-1,1 1,-1 0,1 0,-1 0,1-1,-1 1,1 0,-1 0,1 0,0 0,-1 0,1 0,-1 0,1 0,-1 0,1 0,0 0,-1 0,1 0,-1 0,1 1,-1-1,1 0,-1 0,1 1,-1-1,1 0,-1 1,0-1,1 0,-1 1,1-1,-1 1,0-1,1 1,10-45,-3 24</inkml:trace>
  <inkml:trace contextRef="#ctx0" brushRef="#br0" timeOffset="288.489">1 340,'28'0,"30"-5,13-2,0 1,-7-4,-10 0,-9 2,-7 2,-6 2,-4 2,-1 1,0 1,-6 0</inkml:trace>
  <inkml:trace contextRef="#ctx0" brushRef="#br0" timeOffset="704.018">791 340,'-20'54,"13"-39,1 0,0 1,1 0,0 0,2 1,0-1,0 1,2 0,0 0,1-1,1 2,0-15,0 1,0-1,0 0,1 1,-1-1,1 0,0 0,0 0,0 0,0 0,0-1,1 1,-1-1,1 1,0-1,0 0,0 0,0 0,0 0,0-1,0 1,0-1,1 0,-1 0,1 0,-1 0,1-1,-1 1,1-1,-1 0,1 0,-1 0,1-1,-1 1,1-1,-1 0,1 0,-1 0,0 0,1-1,-1 1,0-1,0 0,0 0,0 0,0 0,0-1,10-5,-1-1,1-1,-2 0,0 0,0-1,-1-1,0 0,-1 0,0-1,-1 0,-1 0,0-1,0 0,2-11,-6 21,-1 0,0 0,0 0,0 0,-1-1,1 1,-1-1,0 1,0-1,-1 1,1-1,-1 0,0 1,0-1,-1 1,1-1,-1 0,0 1,0-1,-1 1,1 0,-1-1,0 1,0 0,-1 0,1 0,-1 0,0 1,0-1,0 1,0 0,0-1,-1 1,0 1,1-1,-1 1,0-1,-1 1,-2-1,-1 2,1 1,-1 0,1 1,-1 0,1 0,0 0,0 1,-1 0,1 1,1 0,-1 0,0 0,1 1,-1 0,-2 2,-16 10</inkml:trace>
</inkml:ink>
</file>

<file path=ppt/ink/ink6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1,'-2'0,"1"0,-1 0,1 0,0 0,-1 1,1-1,0 1,-1-1,1 1,0-1,0 1,-1 0,1-1,0 1,0 0,0 0,0 0,0 0,0 0,0 0,0 0,1 1,-1-1,0 0,1 0,-1 0,1 1,-1-1,1 0,-1 1,1-1,0 1,0-1,0 0,0 1,0-1,0 1,0-1,0 0,0 1,1-1,-1 0,1 1,-4 8,-21 171,12-54,-16 79,26-145,20-61,-9-8</inkml:trace>
</inkml:ink>
</file>

<file path=ppt/ink/ink6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0,'0'46,"-1"0,-3-1,-1 0,-3 0,-1 0,-2-1,-7 13,-49 111,65-165,1 0,0 0,0 0,0-1,0 1,1 0,-1 0,1 1,0-1,0 0,0 0,0 0,0 0,1 0,-1 0,1 0,0 0,0 0,0-1,1 3,8 6</inkml:trace>
  <inkml:trace contextRef="#ctx0" brushRef="#br0" timeOffset="367.662">612 86,'-48'50,"2"2,3 3,2 1,-18 34,55-86,1 0,-1 1,1-1,0 1,0 0,0 0,1 0,0 0,0 0,0 1,0-1,1 0,0 1,0-1,1 1,0 0,-1-1,2 1,-1 0,1-1,0 1,0-1,0 1,1-1,0 0,0 1,0-1,1 0,0 0,-1-1,2 1,-1-1,1 1,1 1,7 0,-1-1,1 0,1-1,-1 0,0-1,1 0,0-1,0 0,-1-1,1-1,0 0,0-1,0 0,0-1,-1 0,1-1,1-1,15-5,-2-2,1 0,-2-2,0-1,0-1,-1-2,8-7,-17 10,0 0,-1-1,0-1,-2-1,0 0,0 0,-2-1,0-1,-1 0,-1 0,-1-1,-1 0,0-1,-1-2,-5 19,1 0,-1-1,1 1,-1-1,0 1,-1-1,1 1,-1-1,0 0,0 1,-1-1,1 0,-1 1,0-1,0 1,-1-1,1 1,-1 0,0 0,0-1,0 1,-1 0,0 1,1-1,-1 0,-1 1,1 0,0 0,-1 0,1 0,-1 0,0 1,0-1,0 1,0 0,-1 0,0 0,-8 0,1-1,-1 2,1-1,-1 2,1 0,-1 0,1 1,-1 1,1 0,-1 1,1 0,0 0,0 2,1-1,-1 2,-3 2,-18 9</inkml:trace>
</inkml:ink>
</file>

<file path=ppt/ink/ink6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57,'-201'28,"198"-29,0 1,0 0,0 1,0-1,0 0,0 1,1 0,-1-1,0 1,0 0,1 0,-1 1,0-1,1 1,-1-1,1 1,0 0,-1 0,1 0,0 0,0 0,0 0,1 1,-1-1,0 1,1-1,0 1,-1 0,1-1,0 1,1 0,-1 0,0 0,1 0,-1 0,1-1,0 1,0 0,0 0,1 0,0 3,4 2,1 0,1 0,-1-1,1 0,1 0,-1-1,1 0,0 0,0-1,1 0,0 0,0-1,0 0,1 0,61 36,-64-35,0 0,-1 0,0 1,0 0,0 0,-1 0,0 1,0 0,-1 0,0 0,0 1,0-1,-1 1,-1 0,1 0,-1 0,0 0,-1 0,0 0,0 0,-1 1,0-1,0 0,-1 1,0-1,-1 0,1 0,-2 0,1 0,-1 0,0 0,-1-1,0 0,0 1,0-1,-1-1,0 1,-1-1,1 0,-6 5,1-3,0 0,-1 0,0-1,0-1,-1 0,0 0,0-1,0-1,0 0,-1-1,0 0,1-1,-1 0,-7 0,17-3,0 1,1 0,-1-1,1 1,-1-1,0 0,1 1,-1-1,1-1,0 1,-1 0,1 0,0-1,0 0,0 1,0-1,0 0,0 0,0 0,0 0,1 0,-1 0,1-1,0 1,0 0,0-1,0 1,0-1,0 0,0 1,-3-18</inkml:trace>
  <inkml:trace contextRef="#ctx0" brushRef="#br0" timeOffset="280.063">257 1,'19'0,"21"0,8 0,1 0,-3 0,-4 0,-6 0,-3 0,-2 0,-7 5,-8 1</inkml:trace>
  <inkml:trace contextRef="#ctx0" brushRef="#br0" timeOffset="646.713">681 481,'-10'29,"-3"14,1 4,2-5</inkml:trace>
</inkml:ink>
</file>

<file path=ppt/ink/ink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4:15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102 256,'-26'141,"23"279,3-107,-28-112,29 109,26-140,-15-13,-9-145,0 0,0 1,-2-1,0 1,0-1,-1 1,0-1,-1 1,-1-1,0 1,-1-1,0 2,-11 104,15-155,-1 14</inkml:trace>
  <inkml:trace contextRef="#ctx0" brushRef="#br0" timeOffset="3284.383">102 115,'18'7,"0"-2,1 0,-1-1,1-1,0 0,0-2,0 0,0-1,7-1,177-27,-34 17,-107 2,0 2,1 4,0 2,13 3,21-1,184-58,-54 28,140 30,-364-1,0-1,0 1,0-1,0 1,0 0,0 1,0-1,0 0,0 1,0 0,0-1,0 1,0 0,0 1,0-1,-1 0,1 1,0 0,-1-1,0 1,1 0,-1 0,0 1,0-1,0 0,0 1,0-1,-1 1,1 0,-1-1,0 1,0 0,1 0,-2 0,1 0,0 0,-2 167,-26 1,-2-30,1 29,15-112,9-41,0-1,1 1,0 0,1 0,1 0,1 1,1-1,1 14,8 21,-2 0,-3 1,-1 44,-6 468,-26-395,0-1,28-138,1-28,0 1,0 0,-1-1,1 1,-1 0,0 0,0 0,0-1,0 1,-1 0,0 0,1-1,-2 1,1 0,0-1,-1 1,1-1,-1 0,0 1,0-1,0 0,0 0,-1 0,0-1,1 1,-1 0,0-1,0 0,0 0,0 0,-1 0,1 0,0-1,-1 1,0-1,-12 1,0-1,0 0,0-2,0 0,0 0,0-2,1 0,-13-4,-23-4,-188 3,145 10,38-3,-141 13,27 23,-10-7,73-33,79 0,-110 21,76-4,51-9,-1 0,1 0,-1-2,1 1,-1-2,0 1,0-2,1 1,-7-3,13 2,-11-3,-1 0,0 1,0 1,0 0,0 1,0 1,0 1,0 0,-1 1,-44-1,47-9</inkml:trace>
</inkml:ink>
</file>

<file path=ppt/ink/ink6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15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30,'-69'114,"39"-74,-144 148,0-14,160-164</inkml:trace>
  <inkml:trace contextRef="#ctx0" brushRef="#br0" timeOffset="417.639">38 1,'111'99,"-43"-48,-29-24,-2 1,-1 3,-1 1,-2 1,3 6,51 81,-45-34,-35-66</inkml:trace>
</inkml:ink>
</file>

<file path=ppt/ink/ink6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0,'49'33,"-33"-23,1 0,-1 2,-1 0,0 0,-1 2,0-1,-1 2,-1 0,6 9,101 161,-63-121,-45-51</inkml:trace>
</inkml:ink>
</file>

<file path=ppt/ink/ink6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67,'-25'5,"2"1,-1 1,1 1,0 0,0 2,1 1,1 1,0 1,0 0,1 2,-8 7,17-12,-1 1,2 0,-1 1,2 0,-1 0,2 1,-1 0,2 1,0 0,1 0,0 0,1 1,0-1,2 2,-1-1,2 0,0 0,1 1,1-1,0 1,1-1,1 5,-2-15,0-1,0 0,1 1,0-1,0 0,0 1,0-1,1 0,-1 0,1 0,0 0,1 0,-1-1,0 1,1 0,0-1,0 0,0 0,0 0,1 0,-1 0,1-1,-1 1,1-1,0 0,0 0,0-1,0 1,1-1,-1 0,0 0,1 0,-1 0,0-1,1 0,-1 0,0 0,1 0,-1-1,1 0,-1 0,0 0,0 0,0-1,1 1,9-8,1 0,-1-1,-1-1,0 0,-1-1,0 0,0-1,-1 0,7-13,4-1,29-43,-3-2,-3-2,-3-2,7-24,-5 31,-43 70,0-1,1 1,-1 0,0 0,0 0,0 0,1 0,-1 0,0 0,0 0,0 0,0 0,-1 0,1 1,0-1,0 0,-1 1,1-1,-1 0,1 1,-1-1,0 1,0-1,1 1,-1-1,0 1,0-1,0 1,0-1,-1 0,1 1,0 0,0 0,4 54,-4-30,0 0,2 1,1-1,1 0,1 0,1-1,1 0,2 0,0 0,2-1,0-1,2 0,0 0,2-1,6 6,-8-13,-2-2</inkml:trace>
</inkml:ink>
</file>

<file path=ppt/ink/ink6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0,'-15'38,"-9"33,0 8,3-4,5-10,6-12,5-9,2-8,3-5,-4-8,-2-8</inkml:trace>
</inkml:ink>
</file>

<file path=ppt/ink/ink6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1,'34'33,"29"22,6 5,-6-7,-8-8,-9-12,-7-6,-5-3,-4-6,-7-1,-3-3,0 0,2-2,2 2,1-1,-3 1,-6-1</inkml:trace>
</inkml:ink>
</file>

<file path=ppt/ink/ink6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3,5-6,2-6,-1-11</inkml:trace>
</inkml:ink>
</file>

<file path=ppt/ink/ink6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1,'-63'44,"43"-32,0 2,1 0,1 1,0 1,1 0,0 1,-10 16,26-32,0 0,0 0,0 0,1 0,-1 1,0-1,1 0,-1 1,0-1,1 0,0 1,-1-1,1 0,0 1,0-1,0 1,0-1,0 1,0-1,0 1,0-1,0 0,1 1,-1-1,1 1,-1-1,1 0,-1 1,1-1,0 0,0 0,0 0,-1 1,1-1,0 0,0 0,1 0,-1 0,0-1,0 1,0 0,1 0,-1-1,0 1,1 0,70 16,-60-15,-4-2,-1 0,1 1,0 0,0 0,0 1,0 0,-1 0,1 1,-1 0,0 0,0 1,0 0,0 0,0 0,-1 1,0 0,0 1,0-1,-1 1,0 0,0 0,0 1,-1 0,0-1,0 1,-1 1,0-1,0 0,2 9,-5-7,0 1,-1 0,0-1,0 1,-1-1,0 1,-1-1,0 0,-1 0,1 0,-2 0,1 0,-1-1,-1 0,1 0,-2-1,1 1,-1-1,0 0,0-1,0 0,-1 0,0-1,-1 0,1 0,-1-1,0 0,0 0,0-1,-6 1,-10 1</inkml:trace>
</inkml:ink>
</file>

<file path=ppt/ink/ink6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140 567,'-15'16,"0"0,1 2,1 0,1 0,0 2,2-1,0 1,1 0,1 1,1 0,-3 14,9-33,1 0,-1 0,0 0,1 0,-1 0,1 0,0 0,-1 0,1 0,0 0,1 0,-1 1,0-1,0 0,1 0,-1 0,1 0,0 0,0 0,0 0,0 0,0-1,0 1,0 0,0-1,1 1,-1 0,1-1,-1 0,1 1,0-1,-1 0,1 0,0 0,0 0,0 0,0 0,0 0,0-1,0 1,0-1,0 1,0-1,0 0,2 0,8-3,-1-1,0 0,0-1,0 0,-1 0,1-1,-1-1,-1 0,1 0,-1-1,-1 0,1 0,-2-1,1 0,-1-1,0 0,-1 0,0 0,-1-1,0 0,0 0,-1 0,-1 0,0-1,0 1,-2-1,1 0,-1-7,1 12,-1 0,0 0,0 0,-1 0,0 0,0 0,-1 0,0 0,0-1,-1 2,0-1,0 0,0 0,-1 0,0 1,0 0,-1-1,1 1,-1 1,-1-1,1 0,-1 1,0 0,0 0,-1 1,0-1,1 1,-1 0,-1 1,1-1,-2 1,-15 4,31 9,2-10,0-1,0 0,-1 0,1-1,0 0,-1-1,0 0,1 0,-1-1,-1 0,1-1,-1 0,1-1,-1 1,-1-1,1-1,-1 0,0 0,-1 0,0-1,0 1,1-3,-1 3,17-19,-2-2,-1 0,-1-1,-2-1,0 0,9-29,14-43,-19 129,158 461,-158-415,7 20,-5 1,-3 2,-5 0,-3 5,-12-58,-1-1,-3 1,-1 0,-3-1,-1 0,-3 5,10-41,-29 76,30-80,0 0,0 0,-1-1,1 1,0 0,0 0,-1 0,1-1,-1 1,0-1,0 0,1 1,-1-1,0 0,0 0,0 0,0 0,0 0,0 0,0-1,-1 1,1-1,0 0,0 1,0-1,-1 0,1 0,0 0,0-1,0 1,-1 0,1-1,0 0,0 1,-2-2,-2-3,1-1,-1 0,1 0,0 0,0 0,1-1,0 0,0 0,0 0,1 0,0-1,1 1,0-1,0 0,0 0,1 0,0 0,1 0,0 0,0 0,1 0,-1 0,2-3,-2 0,-2-19,2 0,0 0,2 0,2 0,0 0,2 1,1-1,2 1,1 1,1 0,1 0,1 1,2 1,11-17,-4 15,-15 16,1 1,0-1,1 1,0 1,0 0,2 0,-1 1,1 0,0 1,1 1,0-1,0 2,9-4,33 14,-30 7</inkml:trace>
</inkml:ink>
</file>

<file path=ppt/ink/ink6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2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0 247,'27'74,"43"193,-63-222,-23-62,6-13,3-1,0 0,2 0,1 0,1-1,2 0,1 1,5-28,-5 43,0-1,2 0,0 1,1 0,0-1,2 1,0 1,0-1,2 1,0 0,0 0,2 1,0 0,0 0,1 1,1 0,0 1,1 0,0 1,-9 9,0 0,0 1,0-1,0 1,0 0,1 0,-1 0,0 0,0 0,1 1,-1-1,1 1,-1 0,0 0,1 1,-1-1,1 1,-1-1,0 1,1 0,-1 0,0 0,0 1,0-1,0 1,0 0,0 0,-1 0,1 0,0 0,-1 1,0-1,2 2,62 96,-27 21,-37-99</inkml:trace>
</inkml:ink>
</file>

<file path=ppt/ink/ink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4:37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34,'-2'2,"1"-1,-1 1,0-1,1 1,-1 0,1 0,-1 0,1 0,0 0,0 0,0 0,0 0,0 0,0 0,1 1,-1-1,1 0,-1 1,1-1,0 0,0 1,0-1,0 0,0 1,1-1,-1 0,1 1,0-1,-1 0,1 0,0 0,1 2,-2-4,1 1,0 0,-1 0,1 0,0 0,-1-1,1 1,0 0,0-1,0 1,0 0,-1-1,1 1,0-1,0 1,0-1,0 0,0 0,0 1,0-1,1 0,-1 0,0 0,0 0,0 0,0 0,0 0,0 0,0-1,0 1,0 0,0 0,0-1,0 1,0-1,0 1,0-1,0 0,-1 1,1-1,0 0,0 1,0-1,-1 0,1 0,-1 0,1 0,33-41,-24-5,-10 46,0 0,0 1,0-1,-1 0,1 0,0 1,-1-1,1 0,0 1,-1-1,1 0,-1 1,1-1,-1 1,0-1,1 1,-1-1,0 1,1-1,-1 1,0-1,1 1,-1 0,0 0,0-1,1 1,-1 0,0 0,0 0,0 0,1 0,-1 0,0 0,0 0,0 0,1 0,-1 0,0 0,0 1,1-1,-1 0,0 1,0-1,1 0,-1 1,0-1,1 1,-1-1,1 1,-1-1,1 1,-1 0,1-1,-1 1,1 0,-1-1,1 1,-47 52,46-52,0 1,0-1,0 1,0-1,1 1,-1-1,0 1,1-1,-1 1,1 0,0-1,0 1,-1 0,1-1,0 1,0 0,1-1,-1 1,0 0,0-1,1 1,-1 0,1-1,0 1,-1-1,1 1,0-1,0 1,0-1,0 0,0 0,0 1,0-1,1 0,-1 0,0 0,1 0,-1 0,0 0,2 0,0 0,0-1,0 1,0-1,0 1,0-1,0 0,0 0,0-1,0 1,0-1,0 1,0-1,-1 0,1 0,0 0,0 0,0-1,-1 1,1-1,-1 0,1 1,-1-1,0 0,0 0,0-1,0 1,0 0,0-1,0 1,-1-1,0 0,1 0,-1 1,0-1,0 0,0 0,0-1,-1 3,0 0,-1 0,1 0,0 1,0-1,0 0,0 0,-1 0,1 0,-1 0,1 1,0-1,-1 0,1 0,-1 0,1 1,-1-1,0 0,1 1,-1-1,0 1,0-1,1 1,-1-1,0 1,0-1,0 1,1 0,-1-1,0 1,0 0,0 0,0 0,0 0,0 0,0 0,1 0,-1 0,0 0,0 0,0 0,0 0,0 1,0-1,0 0,1 1,-1-1,0 0,-41 20,23-5</inkml:trace>
</inkml:ink>
</file>

<file path=ppt/ink/ink6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49,'-13'28,"1"1,2 0,1 1,1 0,1 0,1 1,1 12,5-40,0-1,-1 0,1 1,1-1,-1 1,0-1,0 1,1-1,-1 1,1-1,0 0,0 1,0-1,0 0,0 0,1 1,-1-1,0 0,1 0,0-1,-1 1,1 0,0 0,0-1,0 1,0-1,0 0,0 0,1 0,-1 0,0 0,1 0,-1 0,0-1,1 1,-1-1,1 0,-1 1,1-1,-1 0,1-1,-1 1,1 0,-1-1,1 1,-1-1,0 0,1 0,-1 0,0 0,0 0,0 0,0-1,0 1,0-1,0 1,0-1,1-1,6-6,-1-1,1 0,-1 0,-1-1,0 0,-1 0,0-1,0 0,-1 0,-1 0,0-1,-1 1,0-1,-1 0,-1 0,0 0,0 0,-1 0,-1 0,0 0,-2-7,2 16,1 0,-1 0,0 0,-1 0,1 0,-1 0,1 0,-1 1,0-1,-1 0,1 1,-1 0,1 0,-1-1,0 2,-2-3,-13-8</inkml:trace>
</inkml:ink>
</file>

<file path=ppt/ink/ink6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1,'-2'1,"1"0,0 1,0-1,-1 1,1-1,0 1,1-1,-1 1,0 0,0-1,1 1,-1 0,1 0,-1 0,1-1,0 1,0 0,0 0,0 0,0 0,0-1,0 1,1 0,-1 0,0 0,2 1,-2 1,48 252,1 30,-37-232,-9-45,-1 0,0 0,0 0,0 0,-1 1,-1-1,0 0,0 1,-1-1,0 0,0 2,-9 5,-1-4</inkml:trace>
</inkml:ink>
</file>

<file path=ppt/ink/ink6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1 161,'43'-10,"38"-8,11 0,-7-3,-7 3,-12 4,-13-1,-6 3,-6-1,-5 1,-8 3</inkml:trace>
</inkml:ink>
</file>

<file path=ppt/ink/ink6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7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368 643,'-126'48,"99"-34,26-13,-16 5,-1 2,2 0,-1 1,1 1,1 1,0 0,0 0,1 2,1 0,0 0,1 1,0 1,-2 5,13-18,0-1,0 1,1-1,-1 1,0-1,1 1,0-1,-1 1,1-1,0 1,0 0,0-1,0 1,0-1,0 1,0 0,1-1,-1 1,0-1,1 1,0-1,-1 1,1-1,0 1,0-1,-1 0,1 1,0-1,0 0,1 0,-1 0,0 0,0 0,0 0,1 0,-1 0,1 0,-1 0,1-1,-1 1,1-1,-1 1,2-1,71 7,-51-13,0 0,0-2,0 0,-1-2,-1 0,0-2,0 0,-1-1,-1-1,0-1,-1-1,-1 0,3-4,-17 17,59-55,-60 59,0-1,0 0,1 1,-1-1,0 1,0 0,0 0,0 0,0 0,0 0,0 0,0 0,0 1,-1-1,1 1,0-1,-1 1,0 0,1 0,-1-1,0 1,0 0,0 0,0 0,0 0,0 1,0-1,-1 0,1 0,-1 0,0 1,1-1,-1 0,0 2,4 8,-3-7,0 0,1 0,-1 0,1 0,1 0,-1-1,1 1,-1-1,1 1,1-1,-1 0,0 0,1-1,0 1,0-1,0 0,0 0,1 0,-1 0,1-1,0 1,0-1,0-1,0 1,0-1,0 1,0-2,0 1,0 0,1-1,-1 0,0 0,0-1,2 0,2-3,0-1,0-1,-1 1,1-2,-1 1,-1-1,1 0,-1-1,0 0,-1 0,0 0,0-1,-1 0,0 0,0 0,-1 0,-1-1,1 0,-1 0,1-9,4-3,9-38,-3 0,-2-1,-3-1,-3 0,-2 0,-3 0,-5-37,3 38,1 57,1 1,0 0,-1 0,0 0,1 0,-1 0,0 0,0 0,-1-1,1 1,-1 0,1 0,-1 0,0 1,0-1,-1 0,1 0,0 0,-1 1,0-1,1 1,-1-1,0 1,0 0,-1-1,1 1,0 0,-2 0,0 4,1 0,0 0,-1 1,1 0,1-1,-1 1,0 0,1 0,-1 1,1-1,0 1,0-1,0 1,1-1,-1 1,1 0,0 0,0 0,0 0,0 1,-2 18,0 1,2-1,1 1,0-1,2 1,1-1,0 1,2-1,1 0,0-1,2 1,1-1,0-1,2 0,8 13,9 21,-15-32,0 0,-2 1,-1 0,0 0,-2 1,-1 1,-1-1,-2 1,1 8,-5-15,0-7</inkml:trace>
</inkml:ink>
</file>

<file path=ppt/ink/ink6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0 196,'44'-14,"37"-15,16-2,-5 0,-13 4,-15 8,-13 6,-12 6,-11-1,-6 1,-2 2,-5 1</inkml:trace>
</inkml:ink>
</file>

<file path=ppt/ink/ink6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0,'14'34,"5"11</inkml:trace>
</inkml:ink>
</file>

<file path=ppt/ink/ink6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1,'-5'14,"0"0,1 1,1-1,0 1,0 0,2 0,0 0,1 0,0 0,1 0,1 0,0 0,1-1,1 1,0-1,1 1,1-1,-4-11,-1 0,1 0,0-1,0 1,0-1,0 1,1-1,-1 0,1 0,-1 0,1 0,0-1,0 1,0-1,0 1,0-1,0 0,0 0,0 0,0-1,0 1,1-1,-1 0,0 0,0 0,0 0,1 0,-1-1,0 1,0-1,0 0,0 0,0 0,0-1,0 1,0-1,0 1,0-1,-1 0,1 0,-1 0,1-1,-1 1,0 0,0-1,0 0,0 1,0-2,6-6,-1-1,0 1,0-1,-1-1,-1 1,1-1,-2 0,0 0,-1-1,1-3,-3 12,0 0,0 0,0-1,-1 1,0 0,1 0,-2 0,1 0,0-1,-1 1,0 0,0 0,0 0,0 0,-1 0,0 0,1 1,-1-1,-1 0,1 1,0-1,-1 1,0 0,0 0,0 0,0 0,0 1,-1-1,1 1,-1 0,1 0,-4-1,-17-3,1 6</inkml:trace>
</inkml:ink>
</file>

<file path=ppt/ink/ink6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0 374,'133'-234,"-133"233,0 0,1 0,-1 0,0 0,1 0,-1 0,0 1,1-1,-1 0,1 0,-1 1,1-1,0 0,-1 1,1-1,0 0,-1 1,1-1,0 1,0-1,-1 1,1 0,0-1,0 1,0 0,0-1,-1 1,1 0,0 0,0 0,0 0,0 0,0 0,0 0,0 0,0 0,-1 0,1 0,0 1,0-1,0 0,0 1,0-1,-1 1,1-1,0 1,0-1,0 1,28 41,-20-27,-6-10,0 1,0-1,0 0,1 0,0-1,0 1,0-1,0 0,1 0,0 0,0 0,0-1,0 0,0 0,1 0,-1-1,1 0,-1 0,1 0,0-1,0 0,0 0,0 0,0-1,0 0,0 0,0 0,0-1,5-1,-3 0,0 0,0-1,-1 0,0 0,1-1,-1 0,-1 0,1 0,0-1,-1 0,0-1,0 1,-1-1,0 0,0 0,0-1,-1 0,0 0,0 0,0 0,-1 0,0-1,-1 1,2-5,19-92,-17 85</inkml:trace>
</inkml:ink>
</file>

<file path=ppt/ink/ink6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8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30,'-12'-23,"8"16,14 16,108 143,31-7,-67-75,-51-7,-27-53,0 0,1 0,-1 0,2-1,0 0,0 0,0 0,1-1,1 1,6 4,-1-7,-3-5</inkml:trace>
</inkml:ink>
</file>

<file path=ppt/ink/ink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4:38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215 1,'-18'55,"-127"257,94-226,173-285,-18 27,-102 168,0 0,-1 0,1 1,0-1,1 1,-1-1,1 1,-1 0,1 0,0 0,0 0,1 0,-1 1,0-1,1 1,-1 0,1 0,0 1,0-1,0 1,0-1,0 1,0 0,0 1,0-1,0 1,0 0,1 0,-1 0,0 0,0 1,0 0,0 0,0 0,0 0,0 1,0-1,0 1,7 9,-1 0,-1 0,0 1,-1 0,0 1,0 0,-2 0,1 1,-2-1,0 1,0 1,-2-1,1 0,-2 1,1 15,-3-28,0 1,0-1,0 0,0 1,0-1,-1 0,1 1,-1-1,0 0,0 1,1-1,-1 0,-1 0,1 0,0 0,-1 0,1 0,-1 0,1 0,-1-1,0 1,0 0,1-1,-1 0,0 1,-1-1,1 0,0 0,0 0,0 0,-1-1,1 1,0 0,-1-1,1 0,-1 0,-1 0,-91-10,-60-23,131 26</inkml:trace>
</inkml:ink>
</file>

<file path=ppt/ink/ink6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2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435 543,'-71'-67,"-39"-83,4 2,-29-16,126 155,6 5</inkml:trace>
</inkml:ink>
</file>

<file path=ppt/ink/ink6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0 857,'586'-479,"-519"422,-34 26,2 2,0 1,2 1,1 3,1 1,0 1,11-1,-49 22,1 0,-1 0,1 1,0-1,-1 1,1-1,-1 1,1-1,0 1,-1 0,1 0,0-1,0 1,-1 1,1-1,0 0,-1 0,1 1,0-1,-1 1,1-1,-1 1,1 0,0-1,-1 1,0 0,1 0,-1 0,1 0,-1 0,0 1,0-1,0 0,0 1,0-1,0 0,0 1,0-1,0 1,-1-1,1 1,-1 0,1-1,-1 1,0 0,1-1,-1 1,0 1,-2 11,0-1,0 0,-1 0,-1-1,0 1,-1-1,0 1,-1-2,0 1,-1-1,0 1,-5 3,-19 37,7-9,1-2,2 0,1 1,3 1,-2 9,17-50,1 1,-1 1,0-1,1 0,0 0,-1 0,1 1,0-1,1 1,-1-1,1 1,-1-1,1 1,0-1,1 1,-1-1,0 1,1-1,0 1,0-1,0 0,0 1,1-1,-1 0,1 0,0 0,-1 0,2 0,-1 0,0-1,0 1,1-1,0 1,-1-1,1 0,0 0,0 0,0 0,0-1,0 1,1-1,1 1,9-2,-1-1,0 0,1-1,-1-1,0 0,0 0,-1-1,1-1,-1 0,0-1,0 0,-1-1,1 0,9-9,2 1,444-324,-247 195,-96 67,-115 65,-35 8,9 3,-3-4,0-1,1-1,-1 0,2-1,-1-2,1 0,-8-6,-14-1,39 17,1-1,-1 1,0 0,0 0,1 0,-1 0,0-1,0 1,1 0,-1 1,0-1,0 0,1 0,-1 0,0 0,0 1,1-1,-1 0,0 0,1 1,-1-1,0 1,1-1,-1 1,0-1,1 1,-1-1,1 1,-1-1,1 1,-1 0,1-1,0 1,-1 0,1-1,0 1,-1 0,1 0,0-1,0 1,0 0,0 0,0-1,0 1,0 0,0 0,0-1,0 1,0 0,0 0,0-1,1 1,-1 0,0 0,9 46,3-1,1 0,2-1,11 21,12 38,-6 24,-20-119,-6-37,-3 14,30-99,-26 95</inkml:trace>
  <inkml:trace contextRef="#ctx0" brushRef="#br0" timeOffset="20842.432">1834 378,'5'0,"1"-5,0-6,4-1,0-4,-2-4,-2-3,3 2,0 1,-2-3,-2-1,-7 4,-2 9,-2 7</inkml:trace>
</inkml:ink>
</file>

<file path=ppt/ink/ink6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6:22.60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2147 1139,'-1'1,"-1"0,1 0,0 0,0 1,0-1,0 0,0 1,0-1,1 0,-1 1,0-1,1 1,-1-1,1 1,-1 0,1-1,0 1,0-1,0 1,0 0,0-1,0 1,0-1,0 1,1 0,-1-1,0 1,1-1,0 1,-1-1,1 2,1 5,2 22,-2 1,0 0,-2 0,-2 0,0 0,-5 11,-22 304,17-218,5 0,8 80,0-87,32 213,-10-160,8 189,-5 9,-26 606,0-472,-28-210,17-157,1-74,3 0,3 0,3 1,4 33,-1 21,-19 105,9-180,15-60,-1-3</inkml:trace>
  <inkml:trace contextRef="#ctx0" brushRef="#br0" timeOffset="6388.036">1809 4752,'310'29,"-109"-2,-115-28,109 13,-135-3,2-2,-1-3,1-2,35-5,12 1,766 2,-705-28,281 27,-310 13,-80-3,0-2,0-3,0-2,38-5,10 1,172 1,-258-3,-5-2</inkml:trace>
  <inkml:trace contextRef="#ctx0" brushRef="#br0" timeOffset="66802.805">2147 1590,'-1'0,"1"1,-1-1,0 0,0 0,1 1,-1-1,0 0,1 1,-1-1,1 0,-1 1,1-1,-1 1,1-1,-1 1,1 0,-1-1,1 1,-1-1,1 1,0 0,-1-1,1 1,0 0,0-1,0 1,-1 0,1 0,0-1,0 1,0 0,0-1,0 1,0 0,0 0,1-1,-1 1,0 0,0-1,0 1,1 0,-1-1,0 1,1 0,-1-1,1 1,-1-1,1 1,-1 0,1-1,-1 1,1-1,-1 0,1 1,11 4,0 0,0 0,0-2,0 1,1-2,-1 1,1-2,-1 0,1 0,0-1,0-1,12-1,120-26,-120 26,-1 2,1 1,-1 1,0 1,0 1,10 3,5 0,1-2,0-2,0-1,0-3,6-1,37 0,735 2,-648 28,195-27,-222 26,-71-26,-60-1</inkml:trace>
  <inkml:trace contextRef="#ctx0" brushRef="#br0" timeOffset="69618.303">4688 4836,'17'-121,"-10"76,-2-1,-2 0,-2 0,-4-37,0-11,3-668,29 592,-29-197,-29 197,2 2,-2-2,12-10,10 138,3 0,1 0,2-1,3-33,0-7,-2-284,-5 317,-1 32</inkml:trace>
  <inkml:trace contextRef="#ctx0" brushRef="#br0" timeOffset="72818.178">4942 4836,'33'-12,"-32"-14,18-132,-32 30,6 90,2-1,1 0,3 0,1 0,2-13,0-29,-18-43,9 84,2 0,2-1,2 0,1 1,3-2,-1-41,-2-369,-29 282,29-281,0 56,-27 225,14 42,-16-70,1 1,-11 49,36 139</inkml:trace>
  <inkml:trace contextRef="#ctx0" brushRef="#br0" timeOffset="75492.025">2119 1393,'397'0,"-227"27,-2-43,-110 9,-1 1,2 4,-1 1,3 4,42-1,1195-2,-1230 16,-56-4</inkml:trace>
  <inkml:trace contextRef="#ctx0" brushRef="#br0" timeOffset="77188.745">4602 1676,'5'0,"2"-5,-6-2,-2-4,-7 0,-6 1,-1 8,-2 4,1 1</inkml:trace>
  <inkml:trace contextRef="#ctx0" brushRef="#br0" timeOffset="84625.854">2599 1562,'1'-1,"0"-1,0 0,0 1,0-1,-1 0,1 0,-1 0,1 0,-1 0,0 0,0 0,0 0,0 0,0 0,0 1,0-1,-1 0,1 0,-1 0,1 0,-1 0,0 0,0 1,0-1,0 0,0 1,0-1,0 1,0-1,-1 1,1-1,-1 1,1 0,-1 0,1-1,-1 1,0 1,1-1,-1 0,0 0,0 0,0 1,0-1,0 1,1 0,-1 0,0-1,0 1,0 0,0 1,0-1,0 0,0 0,0 1,0-1,0 1,0 0,-168 58,63-25,177-33,108-28,-97 2,-109 18,-31 10,1 1,0 3,0 3,-26 9,62-14,-56 1,77-7,0 0,1 1,-1-1,1 0,-1 1,0-1,1 0,-1 0,1 0,0 1,-1-1,1 0,0 0,-1 0,1 0,0 0,0 0,0 0,0 0,0 0,0 0,0 0,0 1,0-1,1 0,-1 0,0 0,0 0,1 0,-1 0,1 0,-1 1,1-1,-1 0,1 0,-1 1,1-1,0 0,-1 1,1-1,0 0,0 1,-1-1,1 1,0 0,0-1,0 1,0-1,0 1,0 0,-1 0,1 0,0-1,0 1,0 0,0 0,0 0,0 1,0-1,0 0,0 0,22-12,1 1,0 1,1 1,0 1,1 1,-1 2,1 0,0 2,0 1,2 1,-262 3,359-13,57-24,-35 6,-138 27,1-1,0 1,0 1,-1-1,1 2,0-1,0 1,0 1,0 0,0 1,0-1,-10 0,1 0,-1 0,0 0,0-1,1 1,-1 0,0 0,0 0,0 0,0-1,0 1,0 0,0 0,0 0,0 0,0-1,-1 1,1 0,0 0,-1 0,1-1,0 1,-1 0,1 0,-1-1,1 1,-1 0,1-1,-1 1,0-1,1 1,-1-1,0 1,1-1,-1 1,0-1,0 1,1-1,-1 0,0 0,0 1,0-1,1 0,-2 0,-169 43,220-50,18-1,1 2,1 4,47 5,-12-2,35-1,-443 39,5 6,157-20,202-19,33-11,0-4,-1-4,9-7,19-1,295-53,-451 89,-166 24,-25-8,563-43,-84-24,-246 35,25-5,-36 14,-246 65,217-65,-161 33,196-41,-1 0,0 0,0 0,0 0,0 0,0 1,1-1,-1 0,0 0,0 0,0 0,0 1,0-1,0 0,0 0,0 0,0 0,0 1,0-1,0 0,0 0,0 0,0 0,0 1,0-1,0 0,0 0,0 0,0 1,0-1,0 0,0 0,0 0,0 0,24-1,743-126,-614 104,-147 16,-31 10,-348 89,361-82,44-8,62-6,-1-4,85-19,-59 8,-35 0,-223 41,-15 14,154-36,1 1,-1-1,0 0,0 0,1 1,-1-1,0 0,0 1,1-1,-1 0,0 1,0-1,0 0,0 1,0-1,1 0,-1 1,0-1,0 1,0-1,0 0,0 1,0-1,0 1,0-1,0 0,-1 1,1-1,0 0,0 1,0-1,0 1,0-1,-1 0,1 1,0-1,0 0,-1 0,1 1,0-1,-1 0,1 1,0-1,0 0,-1 0,1 0,-1 1,41 0,296-75,-163 37,-173 37,-1 0,1 0,0 0,0 0,-1 1,1-1,0 0,0 0,-1 1,1-1,0 0,0 0,0 1,0-1,0 0,-1 1,1-1,0 0,0 0,0 1,0-1,0 0,0 1,0-1,0 0,0 1,0-1,0 0,0 1,0-1,0 0,1 0,-1 1,0-1,0 0,0 1,0-1,0 0,1 0,-1 1,0-1,0 0,1 0,-1 0,0 1,0-1,1 0,-1 0,0 0,0 0,1 1,-1-1,0 0,1 0,-1 0,0 0,0 0,1 0,-1 0,0 0,1 0,-1 0,-23 17,-124 64,146-81,1 0,-1 0,1 0,-1 0,0 0,1 0,-1 0,1 0,-1 0,1 0,-1 0,1 1,-1-1,0 0,1 0,-1 0,1 1,-1-1,1 0,0 1,-1-1,1 1,-1-1,1 0,0 1,-1-1,1 1,0-1,-1 1,1-1,0 1,0-1,-1 1,1-1,0 1,0-1,0 1,0 0,0-1,0 1,0-1,0 1,0-1,0 1,0 0,0-1,0 1,0-1,1 1,-1-1,0 1,0-1,1 1,-1-1,0 1,1-1,-1 1,0-1,1 0,37 3,281-74,-319 71,18-5,-18 10,-257 120,251-119,22-3,28-3,-42 0,149-20,-130 21,-25 9,-31 14,-85 33,155-34,-19-13,-2 1</inkml:trace>
  <inkml:trace contextRef="#ctx0" brushRef="#br0" timeOffset="89744.771">4744 1703,'0'1,"-1"-1,1 0,-1 1,1-1,-1 0,1 1,-1-1,1 0,-1 1,1-1,-1 0,0 0,1 0,-1 0,1 0,-1 0,0 0,1 0,-1 0,0 0,1 0,-1 0,1 0,-1 0,0 0,1-1,-1 1,1 0,-1 0,1-1,-1 1,1 0,-1-1,1 1,-1-1,1 1,-1-1,1 1,0-1,-1 1,1-1,0 1,-1-1,1 1,0-1,0 1,0-1,-1 0,1 1,0-1,0 1,0-1,0 0,0 1,0-1,0 0,0 1,0-1,1 1,-1-1,0 0,0 1,0-1,1 0,-5 23,0-1,2 1,1-1,0 1,2 0,1 9,0 23,28 259,-19-252,2-91,-34-161,-1-49,18 213,4 20,-1 0,1 0,-2 0,1 0,-1 0,0 0,-1 0,1 1,-2-1,1 1,0 0,-4-4,7 10,0-1,-1 1,1-1,-1 1,1 0,-1-1,1 1,-1-1,1 1,-1 0,0-1,1 1,-1 0,1 0,-1-1,0 1,1 0,-1 0,0 0,1 0,-1 0,0 0,1 0,-1 0,0 0,1 0,-1 0,0 1,1-1,-1 0,1 0,-1 1,0-1,1 0,-1 1,1-1,-1 0,1 1,-1-1,1 1,-1-1,1 1,0-1,-1 1,1-1,0 1,-1 0,1-1,0 1,0-1,-1 1,1 0,0-1,0 1,0 0,0-1,0 1,0 0,0-1,0 1,0 0,-7 43,8-15,0-1,2 0,2 1,0-1,2-1,2 6,13 56,-4 0,-3-22,-3 2,-3 0,0 61,-11-27,13-247,24-122,-26 212,-35 251,25 533,12-668,4-93,0-143,-6 99,-3 1,-4-2,-3-29,1 98,0 1,0-1,-1 1,1-1,-1 1,-1-1,1 1,-1 0,0 0,-1 0,1 0,-1 0,-1 1,1-1,-1 1,-1-3,3 8,1 1,0-1,-1 0,1 1,0-1,0 1,0 0,-1-1,1 1,0 0,0 0,0 0,0 0,0-1,0 2,0-1,1 0,-1 0,0 0,0 0,1 0,-1 0,1 1,-1-1,1 0,0 1,-1-1,1 0,0 1,0-1,0 0,-1 2,-7 27,1-1,2 2,1-1,2 0,0 1,3 22,-5 74,-18 314,23-398,15-72,7-210,-21 219,7-48,-4 0,-3-1,-4-26,-6 65,8 30,0 1,0-1,0 0,0 1,0-1,0 0,0 1,0-1,0 0,0 1,0-1,0 0,0 1,-1-1,1 0,0 1,0-1,0 0,-1 0,1 1,0-1,0 0,-1 0,1 0,0 1,0-1,-1 0,1 0,0 0,-1 0,1 1,0-1,-1 0,1 0,0 0,-1 0,1 0,0 0,-1 0,1 0,0 0,-1 0,1 0,0 0,-1 0,1 0,0 0,-1-1,1 1,0 0,0 0,-1 0,1 0,0-1,-1 1,1 0,0 0,0-1,-1 1,-13 78,2 1,4 0,4 1,3-1,5 22,-3 26,21 2,-15-168,-8-185,-4 462,10 370,22-924,-14 246,-10 106,-20 369,-10-139,54-494,4-41,-31 269,1-1,-1 1,1 0,-1-1,0 1,1-1,-1 1,0-1,1 1,-1-1,0 1,1-1,-1 1,0-1,0 1,0-1,0 1,1-1,-1 0,0 1,0-1,0 1,0-1,0 1,0-1,-1 0,1 1,0-1,0 1,0-1,0 1,-1-1,1 1,0-1,0 1,-1-1,1 1,-1-1,1 1,0-1,-1 1,1 0,-1-1,1 1,-1 0,1-1,-1 1,1 0,-1 0,1-1,-1 1,1 0,-1 0,1 0,-1 0,0 0,1 0,-1 0,1 0,-1 0,0 0,1 0,-23 148,10-47,5 0,4 101,16-226,17-285,-24 260,-11 61,-10 157,-8 122,12-196,22-128,21-159,-56 375,-7 125,79-694,-5 162,-28 184,-60 215,45-164,1-6,5-41,7-41,-3-1,-4 0,-3 0,-4-18,1 15,-22-28,16 132,36 178,-28-70,15-343,8-103,-7-54,-29 302,-3 102,12 368,3-103,12-597,-4 220,-3 0,-3 1,-4-1,-10-67,-5 54,17 90,0 0,0 1,-1-1,1 0,0 1,0-1,0 0,-1 0,1 1,0-1,-1 0,1 0,0 0,0 1,-1-1,1 0,0 0,-1 0,1 0,0 0,-1 0,1 0,0 0,-1 0,1 0,-1 0,1 0,0 0,-1 0,1 0,0 0,-1 0,1 0,0 0,-1 0,1 0,0-1,-1 1,1 0,0 0,0 0,-1-1,1 1,0 0,0 0,-1-1,1 1,0 0,0-1,0 1,-1 0,1-1,0 1,0 0,0-1,0 1,0 0,0-1,0 1,0 0,0-1,0 1,0 0,0-1,0 1,0 0,0-1,0 1,0-1,-7 30,-6 373,-6 150,-6-287,28-236,-3-29,0-1,0 1,0 0,0-1,0 1,0 0,0-1,0 1,0 0,0 0,0-1,0 1,0 0,1-1,-1 1,0 0,0 0,0 0,1-1,-1 1,0 0,0 0,0-1,1 1,-1 0,0 0,1 0,-1 0,0 0,0 0,1-1,-1 1,0 0,1 0,-1 0,0 0,0 0,1 0,-1 0,0 0,1 0,-1 0,0 0,1 0,-1 1,0-1,0 0,1 0,-1 0,0 0,0 0,1 1,-1-1,0 0,0 0,1 1,12-65,-13 389,7-296,-7-30,0 1,0 0,0-1,0 1,0 0,0-1,1 1,-1 0,0-1,0 1,0 0,0-1,0 1,0 0,1 0,-1-1,0 1,0 0,0 0,1-1,-1 1,0 0,0 0,1-1,-1 1,0 0,0 0,1 0,-1 0,0 0,1-1,-1 1,0 0,1 0,-1 0,0 0,1 0,-1 0,0 0,1 0,-1 0,0 0,1 0,-1 0,0 0,1 1,-1-1,0 0,0 0,1 0,-1 0,0 0,1 1,-1-1,0 0,0 0,1 1,-1-1,0 0,8-65,-9 350,1-606,0 642,0-669,0 345,-1 2,0 0,1 0,0 0,-1-1,1 1,0 0,-1 0,1 0,0 0,0 0,0 0,0 0,0 0,0-1,0 1,1 0,-1 0,0 0,0 0,1 0,-1 0,1 0,-1 0,1 0,-1 0,1 0,0 0,0 0,-1 1,1-1,0 0,0 0,0 1,0-1,0 0,0 1,0-1,0 1,0-1,0 1,0 0,0 0,0-1,0 1,0 0,0 0,0 0,0 0,1 0,-1 0,0 0,2 3,0-1,-1 0,1 1,-1 0,0 0,1 0,-1 0,-1 0,1 0,0 0,-1 1,0-1,1 0,-2 1,1-1,0 1,0-1,-1 1,0 0,0-1,0 1,0 1,5 26,-5-31,0 0,0-1,1 1,-1 0,0 0,1-1,-1 1,0 0,1 0,-1-1,0 1,1 0,-1 0,0 0,1 0,-1 0,1 0,-1 0,0 0,1-1,-1 1,1 0,-1 1,0-1,1 0,-1 0,1 0,-1 0,0 0,1 0,-1 0,0 1,1-1,-1 0,0 0,1 0,-1 1,0-1,1 0,-1 0,0 1,0-1,1 0,-1 1,0-1,0 0,1 1,4-42,25-250,-30 278,-1 48,1 198,3-213,3-22,5-33,-30-117,18 120,0 21,1 36,1 381,-1-421,0-3</inkml:trace>
  <inkml:trace contextRef="#ctx0" brushRef="#br0" timeOffset="105898.888">4885 5174,'0'482,"-26"-338,5-53,16-72</inkml:trace>
  <inkml:trace contextRef="#ctx0" brushRef="#br0" timeOffset="106895.083">1696 5654,'468'-27,"-29"55,906-29,-930 0,-212-25,118 25,-152-27,57 0,-96 2,-119 28,-5 3</inkml:trace>
  <inkml:trace contextRef="#ctx0" brushRef="#br0" timeOffset="107201.265">5252 5260,'-38'28,"-37"25,-11 7,0-1,10-6,8-7,11-12,11-6,2-4,5-1,4-4,4 0,1 0,2-2,0 1,1-4,-1-3,6-4</inkml:trace>
  <inkml:trace contextRef="#ctx0" brushRef="#br0" timeOffset="108013.826">2570 5429,'-409'270,"274"-186,78-51,2 2,2 3,1 2,1 4,37-30,3 0</inkml:trace>
  <inkml:trace contextRef="#ctx0" brushRef="#br0" timeOffset="112679.567">5422 4864,'55'-2,"258"3,-116-29,57 28,-84-27,15 26,-179 6,-10 2</inkml:trace>
  <inkml:trace contextRef="#ctx0" brushRef="#br0" timeOffset="115749.527">2147 1309,'-1'-226,"-23"108,-9-105,34-87,-17 275,11 40</inkml:trace>
  <inkml:trace contextRef="#ctx0" brushRef="#br0" timeOffset="118533.813">3107 6106,'3'-11,"0"0,0 0,1 0,1 0,0 0,0 1,1 0,1 0,-1 0,2 1,-1 0,1 0,0 1,1 0,0 1,0 0,1 0,0 1,0 0,1 1,-1 0,1 0,0 1,8-1,83-18,-99 23,-1 0,1 0,0 1,0-1,0 0,0 1,-1 0,1 0,0-1,0 2,-1-1,1 0,-1 0,1 1,-1 0,0-1,1 1,-1 0,0 0,0 0,0 0,-1 0,1 1,0-1,-1 1,0-1,1 1,-1-1,0 1,0 0,0 0,-1-1,1 4,-1 7,0 0,-1 0,-1 0,0-1,0 1,-2 0,1-1,-2 1,1-1,-2 0,0-1,0 1,-1-1,0-1,-1 1,0-1,-1 0,0-1,0 0,-1-1,-4 3,13-11,0 1,0-1,0 1,0-1,0 1,0 0,-1 0,1-1,0 1,0 0,1 0,-1 0,0 0,0 0,0 0,1 0,-1 0,0 0,1 0,-1 1,1-1,-1 0,1 0,0 1,0-1,-1 0,1 0,0 1,0-1,0 0,0 0,0 1,1-1,-1 0,0 1,1-1,-1 0,1 0,-1 0,1 1,-1-1,1 0,0 0,0 0,-1 0,1 0,1 0,155 49,-55-5,-99-43,-1 0,1-1,-1 1,0 0,0 0,0 0,0 0,0 1,0-1,-1 0,1 1,-1-1,0 1,0 0,0-1,0 1,0 0,0 0,-1-1,1 1,-1 0,0 0,0 0,0 0,0 0,0-1,-1 1,1 0,-1 0,0 0,0-1,0 1,0 0,0-1,0 1,-3 2,-7 9,-1 0,-1 0,0-1,0-1,-2 0,1-1,-2-1,1 0,-1-1,-1-1,-4 2,-27 9,36-15</inkml:trace>
  <inkml:trace contextRef="#ctx0" brushRef="#br0" timeOffset="119116.725">3728 6642,'68'-101,"-48"68,1 0,2 2,2 1,18-19,-42 48,0 0,0 0,0-1,0 1,1 0,-1 0,0 0,0 0,1 0,-1 1,0-1,1 0,-1 0,1 1,-1-1,1 1,0 0,-1-1,1 1,-1 0,1 0,-1 0,1 0,0 0,-1 0,1 0,-1 1,1-1,0 1,-1-1,1 1,-1-1,0 1,1 0,-1 0,0 0,1 0,-1 0,0 0,0 0,0 0,0 0,0 1,0-1,0 0,0 1,0-1,0 0,-1 1,1-1,8 16,-8-13,0 1,1-1,-1 0,1 0,0 1,0-1,1-1,-1 1,1 0,0-1,0 1,0-1,0 0,1 0,0 0,-1 0,1-1,0 1,0-1,0 0,0-1,1 1,-1 0,0-1,1 0,-1 0,1-1,-1 1,1-1,-1 0,1 0,1-1,144-67,-148 67,1 1,-1-1,0 1,0-1,0 1,1 0,-1-1,0 1,0 1,0-1,1 0,-1 0,0 1,0-1,0 1,0 0,1 0,-1 0,0 0,-1 0,1 0,0 0,0 1,0-1,-1 0,1 1,-1 0,1-1,-1 1,1 0,-1 0,0 0,0 0,0 0,0 0,19 83,-15-52,0-10,1-3</inkml:trace>
  <inkml:trace contextRef="#ctx0" brushRef="#br0" timeOffset="120916.397">2119 1647,'-179'-17,"144"11,-1 1,1 2,0 2,-1 1,-32 4,-75 23,-336-26,254 0,109 24,74-17,31-1</inkml:trace>
  <inkml:trace contextRef="#ctx0" brushRef="#br0" timeOffset="122352.602">2317 4780,'-7'4,"-1"0,1-1,0 1,-1-1,0-1,0 0,0 0,0 0,0-1,0 0,0 0,0-1,0 0,-6-1,-1 1,-243 0,115 27,-251-25,252 24,-25-25,142-1</inkml:trace>
  <inkml:trace contextRef="#ctx0" brushRef="#br0" timeOffset="124124.134">1159 1336,'0'-14,"0"22,0 25,1 225,24-95,4 63,1 51,-2-12,1-1,-1-22,2-42,-20-60,-2-86,-2-1,-3 1,-3 53,0-92,14 101,-10-97,0-1,-2 1,0 0,-1-1,-1 1,0 0,-4 16,1-20,-2 5,1 2,0-1,2 0,0 1,2-1,0 1,1-1,4 19,15 158,6-12,-26 46,-29-28,30 157,-1-361</inkml:trace>
  <inkml:trace contextRef="#ctx0" brushRef="#br0" timeOffset="124539.037">1639 4328,'-190'314,"-90"54,165-162,107-190,6-19</inkml:trace>
  <inkml:trace contextRef="#ctx0" brushRef="#br0" timeOffset="125470.526">1358 1252,'-62'76,"-132"234,37-47,132-228,2 1,2 0,1 2,-12 34,28-61</inkml:trace>
  <inkml:trace contextRef="#ctx0" brushRef="#br0" timeOffset="126717.975">58 2578,'-38'179,"32"-156,2-1,0 2,1-1,1 0,1 1,2-1,0 5,0-24,-1 0,1 0,0 1,0-1,0 0,1 0,-1 0,1 0,0 0,0-1,0 1,1-1,-1 1,1-1,0 0,0 0,0 0,1 0,-1 0,0-1,1 0,0 1,0-1,-1-1,1 1,0 0,0-1,1 0,-1 0,0 0,0-1,0 1,1-1,1 0,10 0,1 0,-1-1,1-1,-1-1,0 0,0-1,0 0,7-4,-18 7,0-1,-1 1,1-1,0 0,0-1,-1 1,0-1,1 0,-1 0,0 0,0-1,-1 1,1-1,-1 0,3-3,-4-3</inkml:trace>
  <inkml:trace contextRef="#ctx0" brushRef="#br0" timeOffset="127073.515">370 2494,'-12'63,"3"0,3 1,3 0,3 26,-1-58,3 329,-27-204,23-145</inkml:trace>
  <inkml:trace contextRef="#ctx0" brushRef="#br0" timeOffset="127771.554">482 3397,'18'-55,"3"2,2 0,2 1,3 1,9-10,-11 17,44-48,-68 92,-1 0,1 0,-1 0,1 0,-1 0,1 0,-1 1,1-1,-1 0,1 1,-1-1,1 1,-1 0,0-1,1 1,-1 0,0 0,0 0,0 0,1 0,-1 0,0 0,0 0,0 0,-1 1,1-1,0 0,0 1,-1-1,1 0,-1 1,1-1,-1 1,1-1,-1 1,0-1,0 1,0-1,0 1,0-1,0 1,0-1,-1 1,1-1,0 1,-1-1,1 1,-2 0,3 7,20 109,-21-117,0 1,0 0,0 0,0 0,0 0,0-1,0 1,0 0,1 0,-1 0,1-1,-1 1,1 0,0 0,0-1,-1 1,1-1,0 1,1-1,-1 1,0-1,0 0,1 1,-1-1,0 0,1 0,0 0,-1 0,1 0,-1 0,1-1,0 1,0 0,-1-1,1 1,0-1,0 0,0 0,-1 0,1 0,0 0,0 0,0 0,0 0,-1-1,1 1,0-1,0 1,-1-1,1 0,0 0,-1 1,1-2,151-173,-153 174,1 0,-1 0,1 0,0 1,-1-1,1 0,-1 0,1 1,0-1,0 0,-1 1,1-1,0 1,0-1,0 1,0-1,0 1,0-1,0 1,0 0,0 0,0-1,0 1,0 0,0 0,0 0,0 0,0 0,0 0,0 1,0-1,0 0,0 0,-1 1,1-1,0 1,0-1,0 1,0-1,0 1,0-1,-1 1,1 0,0-1,-1 1,1 0,0 0,-1 0,1-1,-1 1,1 0,-1 0,1 0,-1 0,0 0,0 0,1 0,-1 0,0 0,0 0,0 0,0 0,0 0,0 0,0 0,0 0,-1 0,11 203,3-119,-11-61</inkml:trace>
  <inkml:trace contextRef="#ctx0" brushRef="#br0" timeOffset="137287.503">2457 433,'4'5,"-1"0,0 0,0 1,0-1,-1 1,1 0,-2 0,1 0,-1 0,1 0,-2 0,1 0,-1 0,0 3,7 35,-7-37,1 0,0 0,1 0,0 0,0-1,0 1,1-1,0 1,0-1,0 0,1 0,0 0,0-1,1 1,-1-1,1 0,1 0,-1-1,0 0,1 0,0 0,0 0,0-1,1 0,4 2,-5-7,0 0,0-1,-1 1,1-1,-1 0,0-1,0 1,0-1,0 0,-1 0,1 0,-1-1,0 0,0 0,-1 0,0 0,0 0,0-1,0 1,0-2,13-20,110-181,-126 207,1 0,-1 0,1-1,0 1,-1 0,1 0,0 0,0 0,0 0,-1 0,1 0,0 0,0 0,1 0,-1 0,0 1,0-1,0 0,0 1,1-1,-1 1,0-1,1 1,-1 0,0 0,1-1,-1 1,0 0,1 0,-1 0,0 0,1 1,-1-1,0 0,1 1,-1-1,0 0,1 1,-1 0,0-1,0 1,0 0,0-1,0 1,0 0,0 0,0 0,0 0,0 0,0 0,0 1,15 22,-1 0,-1 1,-1 1,-1 0,-1 1,1 9,1 0,-5-10,-1 0,-1 1,-1 0,-2 0,0 1,-2-1,-1 0,-1 1,-3 11,3-28,0 0,-1 0,0-1,0 1,-1-1,0 0,-1 0,0 0,-1 0,0-1,-1 0,1 0,-2 0,1-1,-1 1,-1-2,1 1,-1-1,-1 0,1-1,-1 0,0 0,-1-1,-1 1,8-6,1 0,-1 0,0-1,1 1,-1-1,1 1,0-1,-1 0,1 0,0 0,-1 0,1-1,0 1,0-1,0 1,0-1,0 1,0-1,1 0,-1 0,0 0,1 0,0 0,-1-1,1 1,0 0,0-1,0 1,1-1,-1 1,0 0,1-1,0 0,-1 1,1-1,0 1,0-1,1 1,-1-1,0 1,1-1,0 1,0-1,-1 1,1 0,1-1,-1 1,0 0,0 0,1 0,1-2,7-16,0 2,2-1,0 1,1 1,1 0,0 1,1 1,1 0,0 1,8-4,-5 1,-1 3,1 0,0 0,1 2,1 1,0 0,1 2,-1 0,10-1,-12 4</inkml:trace>
  <inkml:trace contextRef="#ctx0" brushRef="#br0" timeOffset="143645.31">1555 913,'1'7,"1"1,0-1,0 0,0 1,1-1,0 0,0-1,1 1,0 0,0-1,1 0,0 0,1 0,9 16,86 111,7-9,-56-55,-43-54</inkml:trace>
  <inkml:trace contextRef="#ctx0" brushRef="#br0" timeOffset="144076.965">2147 1619,'183'175,"-170"-156,2 0,1-1,0-1,1 0,0-1,2-1,12 8,-14-13</inkml:trace>
  <inkml:trace contextRef="#ctx0" brushRef="#br0" timeOffset="144493.714">2910 2607,'14'14,"10"10,5 1,-2 0,0-3,-6-1,-1-5,-4 1,0 2,-3 2,2 3,-3 2,-2 1,1-4,-1-5</inkml:trace>
  <inkml:trace contextRef="#ctx0" brushRef="#br0" timeOffset="144905.805">3417 3341,'208'281,"-83"-131,-112-136,-2-1</inkml:trace>
  <inkml:trace contextRef="#ctx0" brushRef="#br0" timeOffset="145295.101">4010 4046,'198'212,"-77"-60,-44-71,-55-64</inkml:trace>
  <inkml:trace contextRef="#ctx0" brushRef="#br0" timeOffset="145691.726">4856 4893,'367'423,"-213"-257,-68-82,-69-71</inkml:trace>
  <inkml:trace contextRef="#ctx0" brushRef="#br0" timeOffset="146077.952">5929 6106,'282'330,"-122"-101,-144-210</inkml:trace>
  <inkml:trace contextRef="#ctx0" brushRef="#br0" timeOffset="179623.108">1245 546,'-23'-39,"-114"-178,-10 10,143 200,0-1,-1 1,0 0,0 1,-1-1,1 1,-1 0,-1 0,1 1,-1 0,-6-4,3 6</inkml:trace>
  <inkml:trace contextRef="#ctx0" brushRef="#br1" timeOffset="206148.156">5506 4102,'-46'204,"-68"187,97-348,14-35,11-30,86-212,30-69,-74 169,-50 133,0 1,0-1,0 0,1 0,-1 1,0-1,1 0,-1 0,1 1,-1-1,1 0,-1 1,1-1,-1 1,1-1,0 1,-1-1,1 1,0-1,-1 1,1 0,0-1,-1 1,1 0,0-1,0 1,0 0,-1 0,1 0,0 0,0 0,0 0,-1 0,1 0,0 0,0 0,0 0,-1 1,1-1,0 0,0 0,-1 1,1-1,0 1,-1-1,1 1,0-1,-1 1,1-1,0 1,-1-1,1 1,-1 0,1-1,-1 1,29 47,-24-38,52 109,39 125,-29-74,-73-167,-4-10</inkml:trace>
  <inkml:trace contextRef="#ctx0" brushRef="#br1" timeOffset="206480.349">5393 4553,'57'-14,"25"-5,2 1,-8 3,-16 0,-15 2,-10 3,-5 4,-9 2</inkml:trace>
  <inkml:trace contextRef="#ctx0" brushRef="#br1" timeOffset="207430.312">5195 969,'17'73,"61"224,-14-84,-59-212,-9-12</inkml:trace>
  <inkml:trace contextRef="#ctx0" brushRef="#br1" timeOffset="207896.161">5026 1026,'29'-27,"1"1,1 2,2 1,0 1,1 2,1 2,1 1,6 0,-39 15,1 0,-1 1,1 0,0 0,-1 0,1 0,0 1,0-1,0 1,-1 0,1 0,0 0,0 1,0 0,-1-1,1 1,0 0,-1 1,1-1,0 1,-1-1,0 1,1 0,-1 0,0 1,0-1,0 1,-1-1,1 1,0 0,-1 0,0 0,0 0,0 1,0-1,0 1,-1-1,1 1,-1-1,0 1,0 0,-1 0,1 1,-1 12,0 0,-2 0,0-1,0 1,-2 0,0-1,-1 0,-1 0,0 0,-6 10,4-6,-2 1,8-20,0 1,0-1,1 1,-1 0,1 0,0 0,-1 0,1 0,0 0,0 0,0 1,0-1,1 0,-1 1,1-1,-1 0,1 1,0-1,0 0,0 1,0-1,0 1,0-1,1 0,-1 1,1-1,0 0,-1 0,1 1,0-1,1 0,-1 0,0 0,1 0,-1 0,1 0,-1-1,1 1,0 0,0-1,0 1,122 6,-26-7,-93-1,0 1,1 0,-1 0,0 0,0 1,0 0,0-1,0 2,0-1,-1 1,1-1,-1 2,1-1,-1 0,0 1,0-1,-1 1,1 0,-1 1,0-1,0 0,0 1,0 0,-1-1,0 1,0 0,0 0,-1 1,0-1,0 0,0 0,0 1,-1-1,0 0,0 1,0-1,-4 12,0 0,0 0,-2 0,0-1,0 0,-2 0,0 0,-1-1,0 0,-2-1,1 0,-2-1,0 0,0-1,-1 0,0-1,-1-1,-9 6,17-12,0 0,-1 1,1-2,-1 1,0-1,0 0,0 0,0-1,-1 0,1-1,0 1,-1-1,1-1,-1 1,0-1,1-1,-1 1,1-1,-1-1,1 1,-1-1,1-1,0 1,0-1,0 0,-1-2,-5-7</inkml:trace>
  <inkml:trace contextRef="#ctx0" brushRef="#br1" timeOffset="214479.106">1696 1816,'-3'-2,"0"-1,1 1,-1 0,0 0,-1 0,1 0,0 1,0-1,-1 1,1-1,-1 1,1 1,-1-1,1 0,-1 1,0 0,1-1,-1 2,0-1,1 0,-1 1,0-1,1 1,-1 0,1 0,-1 1,1-1,-2 2,-82 60,79-52,1-1,0 1,0 1,1-1,0 1,1 0,0 0,1 1,1-1,0 1,1 0,0 0,0 0,2 0,0 0,0 0,1 0,1 0,0 0,0 0,2-1,0 1,0-1,1 0,0 0,1 0,1-1,-1 0,2 0,0 0,0-1,1-1,0 1,0-1,1-1,1 0,-1 0,9 4,-11-7,-1-1,1 0,-1 0,1-1,0 0,0 0,1-1,-1 0,0 0,1-1,-1 0,1 0,0-1,-1 0,1-1,-1 0,1 0,4-2,1-1,0-1,-1 0,0-1,0 0,0-1,-1-1,0 0,-1 0,1-1,-2-1,1 0,-1 0,-1-1,1-1,6-5,-2 3</inkml:trace>
</inkml:ink>
</file>

<file path=ppt/ink/ink6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1,'10'33,"7"12,2-3</inkml:trace>
</inkml:ink>
</file>

<file path=ppt/ink/ink6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2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277 0,'-19'3,"0"0,1 0,-1 2,1 1,0 0,1 1,-1 1,1 0,1 1,0 1,0 1,1 1,-8 7,20-17,0 1,1 0,0 0,-1 0,1 0,1 0,-1 0,0 1,1-1,-1 1,1-1,0 1,0-1,1 1,-1 0,1-1,-1 1,1 0,1-1,-1 1,0 0,1 0,0-1,0 1,0-1,0 1,0-1,1 1,-1-1,1 0,0 0,0 0,0 0,1 0,2 3,5 3,1 0,0-1,1 0,-1-1,1 0,1-1,0 0,0-1,0 0,0-1,0-1,1 0,0 0,0-2,0 0,-1 0,1-1,0-1,0-1,11-2,55-30,-66 24</inkml:trace>
</inkml:ink>
</file>

<file path=ppt/ink/ink6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0,'1'404,"27"-125,-27-208,-1-70,0 0,1-1,-1 1,1 0,-1-1,1 1,-1-1,1 1,-1-1,1 1,-1-1,1 1,0-1,-1 1,1-1,0 0,0 1,-1-1,1 0,0 0,0 0,-1 0,1 1,0-1,0 0,-1 0,1 0,0 0,0-1,-1 1,1 0,0 0,0 0,-1-1,1 1,0 0,0-1,-1 1,1 0,-1-1,1 1,0-1,-1 1,1-1,-1 0,1 1,-1-1,1 1,-1-1,1 0,16-12</inkml:trace>
</inkml:ink>
</file>

<file path=ppt/ink/ink6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1,'5'33,"1"17,5-1,0-9</inkml:trace>
</inkml:ink>
</file>

<file path=ppt/ink/ink6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6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1,'-5'1,"-14"3,0 1,1 1,-1 0,1 1,0 1,1 1,0 0,0 2,1 0,1 0,-8 8,21-17,0 0,0 0,1 1,-1-1,1 0,-1 1,1-1,0 1,0-1,0 1,0 0,0-1,0 1,1 0,-1 0,1-1,0 1,0 0,0 0,0 0,1-1,-1 1,1 0,0 0,-1-1,1 1,0 0,1 0,53 64,-1-2,-53-58,0 0,0 0,-1 0,0 0,0 0,-1 0,0 0,0-1,-1 1,0 0,0 0,0-1,-1 1,0-1,0 0,-1 0,1 0,-2 0,1-1,0 1,-1-1,0 0,0 0,-1-1,1 0,-1 0,0 0,0-1,0 1,0-1,-1-1,-1 1,-37 4,28-11</inkml:trace>
  <inkml:trace contextRef="#ctx0" brushRef="#br0" timeOffset="341.45">352 397,'32'-4,"-1"-1,1-1,-1-2,0-1,-1-1,0-2,-1-1,0-1,12-10,-37 22,0 0,0 0,-1-1,0 0,1 1,-1-1,0-1,0 1,0 0,-1-1,1 1,-1-1,0 0,0 0,0 0,0 0,-1 0,0 0,0-1,0 1,0 0,-1-1,1 1,-1 0,0-1,-1 1,1 0,-1-1,1 1,-1 0,-1-1,1 1,-1 0,1 0,-1 0,0 0,-1 1,1-1,-1 0,1 1,-1 0,0 0,0-1,-2 1,1-1,0 1,0-1,0 1,-1 1,1-1,-1 0,0 1,1 0,-1 0,0 1,0-1,0 1,-1 0,1 1,0-1,0 1,0 0,-1 0,1 1,0-1,0 1,0 0,0 1,0-1,0 1,0 0,0 0,0 1,1-1,-1 1,0 1,-11 7,0 0,1 2,0 0,1 1,1 0,0 1,-8 13,13-19,1 1,0 1,1-1,1 1,-1 0,2 1,0-1,0 1,1 0,0 0,1 0,0 0,1 0,1 0,0 1,0-1,1 0,1 0,0 0,1 0,0 0,1 0,0-1,1 1,0-1,0 0,2-1,1 3,12 7,1-1,1-1,1-1,0-1,1-1,1-1,0-1,1-1,1-2,-1 0,2-2,-1-1,1-1,0-1,0-2,1 0,6-2,-9-1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03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818 189,'-8'11,"1"0,0 0,0 1,1 0,1 0,0 0,0 1,2 0,-1 0,0 6,-3 10,-66 319,57-276,10-42,0-1,-2 0,-1-1,-1 1,-2-2,-12 23,11-44,19-34,-1 10</inkml:trace>
  <inkml:trace contextRef="#ctx0" brushRef="#br0" timeOffset="352.656">169 359,'44'-40,"9"13,1 3,1 2,1 3,0 2,2 2,0 3,44-2,-49 4,255-35,-128 17,-126 23,-54 10,-4 1</inkml:trace>
  <inkml:trace contextRef="#ctx0" brushRef="#br0" timeOffset="568.954">198 1036,'43'-5,"48"-11,18-2,0-4,-9 2,-12 5,-16-1,-10 4,-12-2,-9 1,-6 4,-10 3</inkml:trace>
  <inkml:trace contextRef="#ctx0" brushRef="#br0" timeOffset="1255.505">1439 415,'81'-35,"-1"-3,-3-3,59-43,-108 66,-7 6,1-1,-2-1,0-1,-1-1,0-1,-1 0,9-14,1-33,-148 562,93-390,-1 20,-6-2,-6-1,-5-1,-32 57,16-95,59-85,0 1,0 0,0 0,0-1,0 1,-1-1,1 0,0 0,-1 1,1-2,-1 1,1 0,-1 0,1-1,-1 1,1-1,-1 0,0 0,1 0,-1 0,0 0,1-1,-1 1,1-1,-1 0,1 0,-1 1,1-2,0 1,-1 0,1 0,0-1,0 1,0-1,0 0,0 1,0-2,-7-7,1-1,1 0,0-1,0 0,2 0,-1 0,1 0,1-1,0 0,1 0,0 0,1 0,1-1,0-5,1 3,0 1,2 0,0-1,0 1,1 0,1 0,1 1,0-1,1 1,0 0,1 0,1 1,0 0,1 0,0 1,1 0,0 1,1 0,0 0,1 1,0 1,1 0,0 1,0 0,0 1,15-6,189-46,21-10,-235 68,-3 1,0 1,-1 0,1-1,1 1,-1 0,0-1,0 1,0-1,0 1,0 0,0-1,1 1,-1-1,0 1,1-1,-1 1,0-1,1 1,-1-1,0 1,1-1,-1 1,1-1,-1 0,1 1,-1-1,1 0,-1 1,1-1,-1 0,1 0,0 1,-1-1,1 0,-1 0,1 0,0 0,-1 0,1 0,0 0,-1 0,1 0,-1 0,1 0,0 0,-1-1,1 1,-1 0,1 0,-1-1,1 1,-1 0,1-1,-1 1,1 0,-1-1,1 1,-1-1,1 1,-1-1,0 1,1-1,-1 1,0-1,1 1,-1-1,-5 11,0 1,1-1,0 1,1 0,0 0,1 0,0 0,0 1,2-1,-1 1,1-1,1 0,0 1,1-1,2 9,2-1</inkml:trace>
  <inkml:trace contextRef="#ctx0" brushRef="#br0" timeOffset="3803.716">0 1742,'520'-93,"189"-64,-178 48,-425 83,-116 28,-3 3</inkml:trace>
  <inkml:trace contextRef="#ctx0" brushRef="#br0" timeOffset="4133.792">56 1996,'617'-129,"323"-77,-660 140,-231 52,-37 9</inkml:trace>
  <inkml:trace contextRef="#ctx0" brushRef="#br0" timeOffset="4451.721">141 2221,'39'-5,"50"-6,25-6,12-5,0-4,-9-2,-3-1,-8 0,-7 0,-1-1,-4 6,-7 2,-4 4,-12 6,-18 4</inkml:trace>
</inkml:ink>
</file>

<file path=ppt/ink/ink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4:47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13,'-14'10,"-5"8,5 0,11-2,10-4,8-5,3-7,2-4,-2-6,-4-7,-9 0,-6-1,-7 1,-3 9,6 6,4 8,2 2</inkml:trace>
</inkml:ink>
</file>

<file path=ppt/ink/ink6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4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0,'-7'57,"2"0,2 0,3 0,2 0,4 12,2 112,-9 19,-16-165,12-41</inkml:trace>
  <inkml:trace contextRef="#ctx0" brushRef="#br0" timeOffset="300.075">277 339,'-59'48,"35"-30,1 1,1 0,0 2,2 1,0 0,-7 12,25-31,1-1,-1 1,0 0,1 0,-1-1,1 1,0 0,0 0,0 0,0 0,0 0,1 0,0 1,-1-1,1 0,0 0,0 0,1 0,-1 1,1-1,0 0,-1 0,1 0,1 0,-1 0,0-1,1 1,-1 0,1 0,0-1,0 1,0-1,0 0,0 1,1-1,-1 0,2 1,122 103,-60-61,-50-36</inkml:trace>
  <inkml:trace contextRef="#ctx0" brushRef="#br0" timeOffset="1334.775">475 367,'-1'14,"1"0,0-1,1 1,0 0,2-1,-1 1,2-1,0 1,0-1,1-1,1 1,0-1,1 0,0 0,0 0,2-1,-1-1,8 7,-13-14,0-1,1 1,0-1,-1 0,1 0,0 0,0-1,0 0,0 1,0-1,0-1,1 1,-1 0,0-1,0 0,0 0,1 0,-1-1,0 0,0 1,0-1,0-1,0 1,0 0,0-1,0 0,1-1,86-76,-90 77,0-1,0 1,1 0,-1 0,1 0,-1 0,1 0,0 0,0 0,0 0,0 0,0 1,0-1,0 1,1 0,-1 0,0-1,1 2,-1-1,1 0,-1 0,1 1,-1-1,1 1,0 0,-1 0,1 0,-1 0,1 0,0 1,-1-1,1 1,-1-1,1 1,-1 0,1 0,-1 0,0 1,1-1,0 1,14 38,14 25,-30-64,0 1,0-1,0 0,1 0,-1 1,0-1,1 0,-1 0,1-1,-1 1,1 0,0 0,-1-1,1 1,0-1,-1 1,1-1,0 0,0 0,-1 0,1 0,0 0,0 0,-1 0,1-1,0 1,0-1,-1 1,1-1,0 1,-1-1,1 0,-1 0,1 0,0-1,14-10,-2-1,1-1,-2 0,0-1,-1 0,0-1,-1 0,-1-1,-1-1,4-9,-1 3</inkml:trace>
</inkml:ink>
</file>

<file path=ppt/ink/ink6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60,'-4'15,"0"1,1 0,0 0,2 1,0-1,1 0,0 1,1-1,-1-12,1 0,-1 0,1 0,0 0,0-1,0 1,0 0,1-1,-1 1,1-1,0 1,0-1,0 0,1 0,-1 0,1 0,0 0,0-1,0 1,0-1,0 1,0-1,0 0,1-1,-1 1,1 0,0-1,-1 0,1 0,0 0,0 0,0-1,0 0,-1 1,4-2,1 1,0-1,0 0,0-1,0 1,0-2,-1 1,1-1,-1 0,1-1,-1 0,0 0,-1 0,1-1,-1 0,0 0,0-1,0 0,-1 0,0 0,0-1,-1 1,1-1,-1 0,-1 0,0-1,0 1,0-1,-1 0,0 0,0 1,-1-1,0 0,0 0,-1-1,0 1,-1 0,0 0,0 0,0 0,-1 1,-1-1,0-2,1 6,-1 1,0 0,1 0,-1 0,0 0,0 0,-1 1,1-1,-1 1,1 0,-1 0,0 0,1 1,-1-1,0 1,0 0,0 0,0 1,0-1,0 1,-1-1,1 1,0 1,0-1,0 0,0 1,0 0,0 0,0 0,0 1,0-1,1 1,-1 0,-1 1,-20 10</inkml:trace>
  <inkml:trace contextRef="#ctx0" brushRef="#br0" timeOffset="304.537">638 60,'-18'4,"-1"1,1 1,0 1,1 1,0 0,0 1,1 1,0 0,1 2,0-1,0 2,2 0,-1 1,2 0,0 1,-8 12,19-25,0 0,0 0,0 0,0 0,0 0,1 0,-1 1,0-1,1 0,0 0,0 1,-1-1,1 0,0 0,1 1,-1-1,0 0,1 0,-1 1,1-1,0 0,0 0,0 0,0 0,0 0,0 0,0 0,1 0,-1-1,1 1,-1 0,1-1,0 1,-1-1,1 0,0 0,0 1,0-1,0 0,0 0,2 0,92 19,53-34,-124 8</inkml:trace>
</inkml:ink>
</file>

<file path=ppt/ink/ink6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81,'-5'9,"0"0,1 0,0 0,0 1,1 0,1 0,-1 0,2 0,-1 0,1 0,1 1,0-1,1 0,-1 0,2 0,0 0,0 1,1-2,0 3,-2-10,1 0,-1 0,0-1,1 1,-1 0,1-1,0 1,0-1,-1 0,1 0,0 1,0-1,0 0,0-1,0 1,0 0,0 0,1-1,-1 0,0 1,0-1,0 0,1 0,-1 0,0 0,0 0,0-1,1 1,-1-1,0 1,0-1,0 0,0 0,0 0,0 0,0 0,0 0,0-1,0 0,61-67,-58 56,0 0,-1 0,0-1,-1 1,-1-1,0 0,-1 0,-1 0,0 0,-1 0,-1-7,2 19,0 1,1-1,-1 0,0 0,-1 1,1-1,0 0,0 1,-1-1,1 0,-1 1,0-1,1 1,-1-1,0 1,0-1,0 1,0-1,0 1,0 0,0-1,-1 1,1 0,0 0,-1 0,1 0,-1 0,1 0,-1 1,1-1,-1 0,1 1,-1-1,0 1,1 0,-1-1,0 1,0 0,1 0,-1 0,0 0,1 1,-1-1,0 0,1 1,-1-1,0 1,1-1,-1 1,1 0,-1 0,0 0,-10 9</inkml:trace>
  <inkml:trace contextRef="#ctx0" brushRef="#br0" timeOffset="318.895">372 249,'7'-17,"69"-119,-74 135,-1 0,1 0,0 1,0-1,-1 1,1-1,0 1,0-1,0 1,-1 0,1 0,0 0,0 0,0 0,0 0,0 1,-1-1,1 1,0-1,0 1,-1 0,1-1,0 1,-1 0,1 0,-1 0,1 0,-1 1,1-1,-1 0,0 1,0-1,0 1,0-1,0 1,0-1,0 1,0 0,0-1,-1 1,1 0,-1 0,1-1,-1 1,0 0,0 0,0 0,0 0,10 15,-6-11,1 0,-1 0,1-1,0 0,1 0,-1 0,1-1,0 0,0 0,0-1,1 1,-1-1,1 0,0-1,0 0,0 0,0-1,0 1,0-1,0-1,0 1,1-2,-1 1,0-1,0 1,0-2,0 1,0-1,0 0,0-1,0 0,-1 0,0 0,1-1,-1 0,0 0,-1 0,1-1,-1 0,0 0,4-5,2-4,-1 0,0 0,-1-1,-1 0,0-1,-1 0,0 0,-1-2,1-7</inkml:trace>
</inkml:ink>
</file>

<file path=ppt/ink/ink6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9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52 653,'-7'13,"0"-1,0 1,1 1,1-1,1 1,0 0,0 0,1 0,1 0,1 1,0-1,0 0,2 1,0-1,0 1,3 6,-3-18,0 0,0 0,1 0,-1-1,1 1,-1 0,1-1,0 1,0-1,0 0,1 0,-1 0,0 0,1 0,0 0,-1-1,1 1,0-1,0 1,0-1,-1 0,1-1,0 1,1 0,-1-1,0 1,0-1,0 0,0 0,0 0,0-1,0 1,0-1,0 0,0 1,0-1,0-1,0 1,104-62,-103 58,1 0,-1-1,0 0,0 1,0-1,-1-1,0 1,-1 0,1-1,-1 1,0-1,-1 0,1 0,-2 0,1 0,-1 0,0 1,0-1,0 0,-1 0,0 0,-1 0,0 0,0 1,0-1,-1 1,0-1,0 1,0 0,-2-1,-1 4,0-1,0 2,0-1,0 1,-1 0,1 0,-1 1,1 0,-1 0,0 0,1 1,-1 0,0 1,1-1,-1 1,0 0,1 1,-1 0,1 0,0 0,0 1,0-1,0 2,0-1,0 1,1-1,-1 2,1-1,0 0,-2 4,-11 6</inkml:trace>
  <inkml:trace contextRef="#ctx0" brushRef="#br0" timeOffset="417.048">532 146,'45'272,"-38"-213,-2 1,-3-1,-3 33,0-12,-16 22,12-90</inkml:trace>
  <inkml:trace contextRef="#ctx0" brushRef="#br0" timeOffset="675.012">250 625,'39'-19,"21"-7,11 2,-2 5,-8 5,-9 5,-9 5,-8 2,-4 2,-2 1,-2 0,-1 0,0 0,1-1,0 1,-4-1</inkml:trace>
  <inkml:trace contextRef="#ctx0" brushRef="#br0" timeOffset="1400.419">1209 456,'-38'16,"0"2,0 1,2 2,1 1,0 2,-14 15,44-36,-1 1,1 0,0 1,0-1,0 1,1 0,-1 0,1 1,0-1,1 1,-1 0,1 0,1 0,-1 0,1 0,0 1,0-1,1 1,0-1,-1 6,5-8,0-1,0 0,0 1,0-2,1 1,-1 0,1-1,-1 1,1-1,0 0,0 0,0-1,0 1,1-1,-1 0,0 0,0 0,1 0,-1-1,1 0,-1 0,0 0,1 0,-1-1,0 0,1 0,0 0,18-3,1-1,-1-1,-1 0,1-2,-1-1,-1 0,1-2,-2-1,1 0,-2-1,0-1,0-1,-2-1,-16 15,-1 1,0-1,1 1,-1-1,0 1,1 0,-1-1,1 1,-1 0,1-1,-1 1,1 0,-1-1,0 1,1 0,0 0,-1 0,1-1,-1 1,1 0,-1 0,1 0,-1 0,1 0,-1 0,1 0,0 0,-1 0,1 0,-1 0,1 1,-1-1,1 0,-1 0,1 1,-1-1,1 0,-1 0,1 1,-1-1,1 0,-1 1,0-1,1 1,-1-1,0 1,1-1,-1 1,0-1,0 1,1-1,-1 1,0-1,0 1,0-1,0 1,1-1,-1 1,0-1,0 1,0-1,0 1,-1 0,3 47,-2-34,0-10,1 1,-1-1,1 0,0 0,0 0,0 0,1 0,0 0,0 0,0-1,0 1,0 0,1-1,-1 0,1 0,0 1,0-2,0 1,0 0,1-1,-1 1,1-1,0 0,-1 0,1 0,0-1,0 0,0 1,0-1,0 0,1-1,0 1,3 0,-1-1,1 1,-1-1,1-1,-1 1,1-2,-1 1,1-1,-1 0,0 0,0 0,0-1,0-1,0 1,-1-1,1 0,4-5,7-9,-1-1,-1-1,-1-1,-1 0,-1-1,2-4,-6 10,17-33,-1-2,-3-1,-2 0,-3-2,-1 0,-3 0,-3-1,1-29,-10 79,0-1,0 1,-1 0,1 0,-2-1,1 1,0 0,-1 0,0-1,0 1,0 0,-1 0,0 0,0 0,0 1,-2-4,3 9,-1-1,1 0,0 0,0 0,0 1,-1-1,1 1,0-1,0 1,0-1,0 1,0-1,0 1,0 0,0 0,0 0,0 0,0-1,0 1,0 0,1 1,-1-1,1 0,-1 0,0 0,1 0,0 0,-1 0,1 1,0-1,-1 0,1 0,0 1,-5 21,0 0,2 0,1 0,0 1,2-1,1 0,1 3,-1 23,26 161,27-2,-22-104,-29-106,-3-10</inkml:trace>
  <inkml:trace contextRef="#ctx0" brushRef="#br0" timeOffset="1674.555">1463 371,'39'-5,"31"-1,9 0,-4 1,-10 2,-12 0,-9 2,-8 1,-5 0,-3 5,-6 6,-7 2</inkml:trace>
</inkml:ink>
</file>

<file path=ppt/ink/ink6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8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255 182,'-5'7,"1"0,1 0,-1 1,1-1,1 1,-1-1,1 1,1 0,-1 0,1 0,1 0,-1 0,1 0,2 8,-3-1,13 207,-2-150,-3 1,-3-1,-4 1,-3 9,-26 80,28-178,1-2</inkml:trace>
  <inkml:trace contextRef="#ctx0" brushRef="#br0" timeOffset="528.424">1 210,'27'-24,"1"1,2 1,0 1,1 2,1 1,0 2,31-11,-43 19,0 1,0 1,1 0,0 2,0 1,0 0,15 1,-30 1,0 1,-1 0,1 0,-1 1,1 0,0 0,-1 0,0 0,1 1,-1 0,0 0,0 0,0 1,0 0,0 0,-1 0,1 0,-1 1,0 0,0 0,0 0,0 0,-1 1,0-1,0 1,0 0,0 0,-1 0,0 0,0 0,0 1,1 16,0 1,-1-1,-1 1,-1 0,-1-1,-5 23,3-28,-1 0,-1-1,0 1,-2-1,0 0,0 0,-1-1,-1 0,-1-1,0 1,-1-2,-1 0,0 0,0-1,-1-1,-1 0,0 0,0-2,-6 3,-67 43,86-52,0-1,0 1,0-1,1 1,-1-1,1 1,0-1,-1 1,1-1,0 1,1-1,-1 1,0-1,1 1,-1-1,1 1,0-1,0 1,0-1,0 0,0 1,0-1,1 0,-1 0,1 0,0 0,-1 0,1 0,0-1,0 1,0-1,0 1,1-1,-1 0,0 0,0 0,1 0,0 0,7 8,139 119,-55-70,-74-53</inkml:trace>
</inkml:ink>
</file>

<file path=ppt/ink/ink6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1,'-17'0,"0"0,0 0,0 2,0 0,1 1,-1 1,0 0,1 1,0 1,0 1,1 0,0 1,0 1,1 0,0 1,0 0,1 1,1 1,0 0,-4 4,13-11,0 0,0 0,1 0,0 0,-1 0,2 0,-1 0,0 1,1-1,0 1,1-1,-1 1,1-1,0 1,0 0,1-1,-1 1,1-1,1 1,-1-1,1 0,0 1,0-1,0 0,1 0,0 0,0-1,0 1,0-1,1 0,0 1,0-2,0 1,0 0,0-1,1 0,0 0,0 0,0 0,0-1,0 0,0 0,0 0,1-1,-1 0,1 0,-1 0,1-1,-1 1,1-1,0-1,4 0,9-4,1-2,-1 0,0-1,-1-1,1-1,-2 0,0-1,0-1,-1-1,0 0,-1-1,-1-1,3-4,56-48,-55 51,-13 10,0 1,1-1,-1 1,1 1,0-1,0 1,1 0,-1 0,1 1,0-1,0 2,0-1,0 1,0 0,1 0,-1 1,1 0,-1 0,7 1,-9 3,0 0,0 0,-1 1,1 0,-1-1,0 2,0-1,0 0,-1 1,1-1,-1 1,-1 0,1 0,0 1,-1-1,0 0,-1 1,2 3,11 23,34 21,-29-43</inkml:trace>
</inkml:ink>
</file>

<file path=ppt/ink/ink6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0,'-25'6,"1"1,0 1,0 1,1 1,0 1,1 1,-10 7,29-18,0 0,1 0,-1 0,0 1,1-1,-1 1,1 0,-1 0,1-1,0 1,0 1,0-1,0 0,0 0,0 1,1-1,-1 1,1 0,0-1,0 1,0 0,0 0,0 0,0 0,1-1,0 1,-1 0,1 0,0 0,0 0,1 0,-1 0,1 0,-1 0,1 0,0 0,0 0,0-1,0 1,1 0,-1-1,2 2,103 84,-27-30,-76-56,0 0,-1 0,1 0,-1 0,1 0,-1 0,0 1,0-1,0 1,0-1,-1 1,1 0,-1 0,1 0,-1 0,0 0,0 0,-1 0,1 0,0 0,-1 0,0 0,0 1,0-1,0 0,0 0,-1 0,0 0,1 1,-1-1,0 0,0 0,-1 0,1-1,-1 1,1 0,-1 0,0-1,0 1,0-1,0 0,-2 2,-5 3,0 0,0-1,-1 0,0-1,0 0,0 0,0-1,-1 0,0-1,0 0,0-1,0-1,0 1,0-1,-1-1,1 0,-1-1,-14 0</inkml:trace>
</inkml:ink>
</file>

<file path=ppt/ink/ink6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0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32,'154'377,"-125"-318,-28-59,1-1,-1 1,0-1,1 1,-1-1,0 1,1-1,-1 0,0 1,0-1,1 0,-1 0,0 0,0 0,0 0,0 0,-1 0,1 0,0-1,0 1,-1 0,1 0,0-1,-1 1,1 0,-1-1,0 1,1-1,-1 1,0 0,0-1,0 1,0-1,0 1,1-3,50-137,59-115,-100 237,-2 7</inkml:trace>
</inkml:ink>
</file>

<file path=ppt/ink/ink6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1,'-5'38,"-1"18,0 3,1-2,2-17,5-19,4-14</inkml:trace>
</inkml:ink>
</file>

<file path=ppt/ink/ink6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4:47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24,'7'18,"-2"1,0 0,-1 0,-1 0,0 0,-2 1,0-1,-2 8,2-12,0 18,0-6,0-1,-2 1,0 0,-2-1,-1 1,-2 0,-8 31,12-53,1-7</inkml:trace>
  <inkml:trace contextRef="#ctx0" brushRef="#br0" timeOffset="600.579">1 53,'13'-8,"0"1,1 0,-1 1,2 1,-1 0,1 1,-1 1,1 0,0 1,0 0,0 1,1 1,-1 1,0 0,11 3,-22-2,-1 0,0 1,0 0,1 0,-2 0,1 0,0 0,-1 1,1-1,-1 1,0-1,0 1,0 0,-1 0,0 0,1 0,-1 0,-1 0,1 0,0 1,-1-1,0 0,0 0,0 0,-1 1,0-1,1 0,-1 0,-1 0,1 0,0 0,-1 0,0 0,0-1,0 1,-1 0,-8 48,11-46,1 0,-1 0,1 0,1-1,-1 1,1 0,0-1,0 1,1-1,0 0,0 0,0 0,0 0,1 0,-1-1,1 1,1-1,0 1,37 54,-41-55,0 1,0-1,-1 0,1 0,-1 1,0-1,0 0,0 1,-1-1,1 0,-1 1,0-1,0 0,-1 0,1 0,-1 0,0 0,0 0,-1 0,1-1,-1 1,1-1,-1 0,0 0,0 0,-1 0,-3 5,-1-1,-1 0,0 0,1-1,-2 0,1-1,-1 0,0-1,0 0,-1 0,2-1,1 0,-1-1,0-1,0 1,0-2,-1 1,1-1,0-1,0 1,0-1,0-1,0 0,0 0,0-1,1 0,-2-1,-8-9</inkml:trace>
</inkml:ink>
</file>

<file path=ppt/ink/ink6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32 651,'11'0,"-1"-1,1 0,0 0,-1-2,1 1,-1-1,0-1,0 1,0-2,0 1,-1-2,0 1,0-1,0-1,-1 1,1-1,-2-1,1 0,-1 0,0 0,-1-1,0 0,-1 0,2-3,-6 9,-1 1,0 0,0-1,1 1,-2 0,1-1,0 1,0 0,-1-1,1 1,-1 0,0 0,0-1,0 1,0 0,0 0,0 0,0 0,-1 0,1 1,-1-1,1 0,-1 0,0 1,0-1,1 1,-1 0,0 0,0-1,-1 1,1 0,0 1,0-1,0 0,-1 1,1-1,0 1,-1 0,1-1,0 1,-1 0,1 1,0-1,-1 0,1 1,0-1,0 1,-1 0,1 0,0-1,0 2,0-1,0 0,0 0,0 1,0-1,0 1,-10 6,0 0,0 0,1 1,1 0,-1 1,2 0,-1 1,1 0,1 0,0 1,1 0,0 0,1 1,0 0,1 0,0 0,1 1,1 0,0-1,1 1,0 0,2 1,-1-1,2 6,-1-15,1 1,1 0,-1-1,1 0,0 1,0-1,0 0,1 0,0 0,0 0,0 0,0-1,1 1,0-1,0 0,0 0,0-1,1 1,-1-1,1 0,0 0,0 0,0-1,0 0,1 0,-1 0,0-1,1 1,-1-1,1-1,0 1,-1-1,1 0,5 0,121-15,-114 8</inkml:trace>
  <inkml:trace contextRef="#ctx0" brushRef="#br0" timeOffset="468.284">454 538,'-1'12,"0"0,1 0,1 0,-1 0,2 0,0-1,0 1,1 0,2 6,-3-14,-1 0,0 0,1 0,0 0,0-1,0 1,0 0,1-1,-1 0,1 1,0-1,0 0,0 0,0-1,1 1,-1-1,1 0,-1 1,1-2,0 1,0 0,0-1,0 0,0 0,0 0,0 0,0 0,3-1,1-1,0-1,0 0,0 0,0-1,-1 0,1 0,-1 0,0-1,0-1,0 1,0-1,-1 0,0-1,0 1,0-1,-1 0,2-3,42-36,-49 45,1 0,-1-1,0 1,0-1,1 1,-1 0,0-1,1 1,-1 0,1-1,-1 1,0 0,1-1,-1 1,1 0,-1 0,1 0,-1-1,0 1,1 0,-1 0,1 0,-1 0,1 0,-1 0,1 0,-1 0,1 0,-1 0,1 0,-1 0,1 0,-1 0,1 1,-1-1,1 0,-1 0,1 1,-1-1,0 0,1 0,-1 1,0-1,1 0,-1 1,0-1,1 1,-1-1,0 0,1 1,-1-1,0 1,0-1,0 1,0-1,1 1,-1-1,-1 37,-1-15,3-17,1-1,-1 1,1-1,0 1,0-1,0 0,1 0,-1 0,1-1,0 1,0 0,0-1,1 0,-1 0,1 0,0 0,-1 0,1-1,1 0,-1 0,0 0,0 0,1-1,-1 1,1-1,-1 0,1-1,0 1,-1-1,1 0,0 0,-1 0,1-1,0 1,-1-1,1-1,-1 1,1 0,-1-1,0 0,1 0,-1 0,0-1,0 1,-1-1,3-2,9-8,-1 0,0-1,-2 0,1-1,-2-1,0 0,-1 0,0-1,-1 0,-1-1,2-10,-2 4</inkml:trace>
  <inkml:trace contextRef="#ctx0" brushRef="#br0" timeOffset="795.395">1274 708,'16'-9,"0"-1,-1-1,0 0,-1-1,0-1,-1 0,0-1,-1 0,0-1,-2 0,3-6,-11 19,-1 0,0 0,0-1,0 1,0 0,-1-1,1 1,-1 0,1-1,-1 1,0-1,0 1,0-1,0 1,0-1,-1 1,1-1,-1 1,1 0,-1-1,0 1,0 0,0-1,0 1,-1 0,1 0,0 0,-1 0,0 0,1 1,-1-1,0 0,0 1,0-1,0 1,0 0,0-1,-1 1,1 0,0 0,0 1,-1-1,1 0,-1 1,1-1,-1 1,1 0,-1 0,1 0,-1 0,1 1,0-1,-1 0,1 1,-1 0,1-1,0 1,-1 0,1 0,0 1,-8 5,1 1,0 0,0 0,1 1,0 1,0-1,1 1,1 0,0 1,0-1,1 1,0 1,1-1,0 1,0-1,0 11,4-16,0 0,0 0,1 0,0 0,0 0,1 0,-1-1,1 1,1-1,-1 1,1-1,0 0,0 0,0 0,1 0,0-1,0 1,2 1,10 13</inkml:trace>
  <inkml:trace contextRef="#ctx0" brushRef="#br0" timeOffset="1445.591">1838 511,'-13'3,"0"1,0 1,0 0,1 1,0 0,0 1,1 0,0 1,0 1,0-1,1 2,5-6,1 1,-1 0,1 0,0 0,1 0,-1 1,1 0,0-1,0 1,1 0,-1 1,2-1,-1 0,1 0,-1 1,2-1,-1 1,1-1,0 1,0-1,1 1,0-1,1 5,-1-7,0-1,0 1,0-1,0 0,1 0,0 0,-1 0,1 0,0 0,1 0,-1-1,0 1,1-1,-1 1,1-1,0 0,0 0,0 0,0-1,0 1,0-1,1 1,-1-1,0 0,1 0,-1-1,1 1,-1-1,1 1,-1-1,1 0,-1-1,0 1,1-1,-1 1,1-1,5-1,0 0,-1 0,1-1,-1 0,0-1,0 1,0-2,0 1,-1-1,1 0,-1-1,0 0,4-5,18-28,-3-2,-1 0,-2-2,-2 0,-1-1,-3-2,-2 0,-2 0,5-31,-14 64,0 0,-1 0,-1 0,0 0,-1 0,0 0,-1-1,0 1,-1 0,-1 0,0 0,0 0,-2 0,1 0,-2 0,-3-7,6 17,1 1,-1-1,0 1,1-1,-1 1,0 0,0-1,-1 1,1 0,0 1,-1-1,1 0,-1 1,0-1,1 1,-1 0,0 0,0 0,0 0,0 0,0 1,0-1,0 1,0 0,0 0,0 0,0 0,0 1,0-1,0 1,0-1,0 1,0 0,1 0,-1 1,-1 0,-5 3,0 0,1 0,0 1,0 0,0 0,0 1,1 0,1 1,-1-1,-2 6,0 4,2 2,0-1,1 1,0 0,2 0,0 1,2-1,0 1,1 0,0-1,2 1,1 0,3 17,-2-15,1-2,0 1,2 0,0-1,1 0,2 0,0-1,0 0,2-1,1 0,0-1,3 3,17 19,2-2,1-1,1-2,28 18,27 3,-67-42</inkml:trace>
</inkml:ink>
</file>

<file path=ppt/ink/ink6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4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1 279,'154'-22,"-118"20,-1-2,1-2,-1-1,0-1,0-2,-1-2,-1-1,0-1,16-11,15-33,-62 57,-1-1,1-1,-1 1,0 0,0 0,0 0,0-1,0 1,0 0,-1-1,1 1,-1 0,0-1,1 1,-1-1,0 1,-1-1,1 1,0-1,-1 1,1-1,-1 1,0 0,0-1,0 1,0 0,0 0,0 0,0 0,-1 0,1 0,-1 0,-1-1,1 1,0 0,0 0,-1 0,1 1,0-1,-1 1,1-1,-1 1,0 0,0 0,1 0,-1 0,0 1,0-1,0 1,0-1,0 1,0 0,1 0,-1 1,0-1,0 1,0-1,0 1,0 0,1 0,-1 0,0 0,1 0,-1 1,1-1,-3 2,-64 71,57-42,1 1,2 0,1 1,1 0,2 0,2 0,0 1,3-1,1 1,4 27,48 351,-45-348,0-20,-2 0,-3 0,-1 0,-2 1,-3-1,-7 43,6-68,-1 0,-1 0,-1-1,-1 1,-1-1,0-1,-2 0,-2 4,8-15,1-1,-1 0,0 0,-1-1,1 1,-1-1,0 0,-1-1,1 1,-1-1,0-1,0 1,0-1,0 0,0-1,-1 1,1-2,-1 1,0-1,1 0,-1-1,0 1,-2-2,6 1,-1-1,1 0,0 0,0 0,0-1,-1 0,1 0,1 0,-1 0,0 0,1-1,-1 1,1-1,-1 0,1 0,0-1,1 1,-1 0,0-1,1 0,0 0,0 1,0-1,0-3,-26-104,25 81,2-1,2 0,0 0,2 0,1 1,2-1,1 1,1 0,2 1,1 0,1 1,1 0,2 1,0 0,2 1,1 1,1 1,1 0,1 1,1 2,6-4,-23 21,0 0,1 0,0 0,0 1,0-1,0 1,0 1,1-1,-1 1,1 0,0 1,0 0,-1 0,1 0,0 1,0 0,0 0,0 1,-1 0,1 0,0 0,0 1,-1 0,1 0,-1 1,1 0,17 11</inkml:trace>
  <inkml:trace contextRef="#ctx0" brushRef="#br0" timeOffset="286.494">763 1070,'-5'-29,"8"-24,4-7,5 1,1 6,3 8,3 6,-1 5,1 3,1 3,4 5,1 8,-3 5</inkml:trace>
  <inkml:trace contextRef="#ctx0" brushRef="#br0" timeOffset="564.815">1130 675,'-6'16,"1"0,1 0,1 0,0 0,0 1,2-1,0 1,1 0,1-1,0 1,2-1,-1 1,2-1,0 0,1 0,2 3,-4-14,0-1,-1 1,1-1,1 0,-1 0,1 0,-1 0,1-1,0 0,0 1,1-2,-1 1,1 0,-1-1,1 0,0 0,0 0,0 0,0-1,0 0,0 0,0-1,1 1,-1-1,0 0,0 0,0-1,1 0,-1 1,0-2,0 1,0-1,0 1,0-2,-1 1,1 0,-1-1,1 0,-1 0,0 0,0 0,0-1,1-1,4-1,0-1,-1 0,0-1,0 1,0-2,-1 1,0-1,-1 0,0 0,0-1,-1 0,0 0,-1 0,0 0,-1-1,0 0,-1 0,0 1,0-1,-1 0,-1-1,0 1,0 0,-1 0,-1 0,1 0,-4-7,4 14,-1 0,1-1,-1 1,0 0,-1 0,1 0,-1 1,1-1,-1 1,0-1,-1 1,1 0,0 0,-1 0,0 1,0-1,0 1,0 0,0 0,0 0,0 1,0-1,-1 1,1 0,-1 0,1 1,-1-1,1 1,-1 0,1 0,-1 1,1-1,-1 1,1 0,-5 1,-17 14,2 1</inkml:trace>
  <inkml:trace contextRef="#ctx0" brushRef="#br0" timeOffset="1077.558">1638 986,'2'-21,"2"0,0 0,1 0,1 1,1 0,0 0,2 1,0 0,2 1,8-12,-13 18,2 1,-1 0,2 1,-1 0,2 0,-1 1,1 0,0 1,1 0,0 0,0 1,1 1,8-4,-18 9,0 1,-1-1,1 1,-1-1,1 1,0-1,-1 1,1 0,0 0,-1 0,1 0,0 0,0 0,-1 1,1-1,0 0,-1 1,1 0,-1-1,1 1,-1 0,1-1,-1 1,1 0,-1 0,0 0,1 1,-1-1,0 0,0 0,0 1,0-1,0 1,0-1,0 0,-1 1,1 0,0-1,-1 1,1 1,6 75,-7-56,0-20,0-1,-1 1,1 0,0-1,0 1,0 0,0 0,0-1,1 1,-1 0,0-1,1 1,-1 0,1-1,0 1,0-1,-1 1,1-1,0 1,0-1,0 0,1 1,-1-1,0 0,0 0,1 0,-1 0,0 0,1 0,-1 0,1 0,0 0,-1-1,1 1,0-1,-1 1,1-1,0 0,-1 0,1 0,0 0,0 0,-1 0,1 0,0 0,-1-1,1 1,0 0,14-7,-1 0,0-1,0 0,-1-1,0-1,0 0,-1-1,7-8,-10 10,-1-1,2 1,-1 1,1 0,0 1,1 0,-1 0,1 1,1 1,-1 0,1 1,0 0,0 1,1 0,-12 3,1 0,-1 0,0 0,1 1,-1-1,0 1,1-1,-1 1,0 0,0 0,0 0,0 0,0 0,0 0,0 0,0 1,0-1,0 1,-1-1,1 1,0 0,-1 0,0 0,1 0,-1 0,0 0,0 0,0 0,0 0,-1 0,1 1,0-1,-1 0,0 1,1 0,1 94,-3-77,-1-12,1 1,0-1,0 1,1 0,0-1,1 1,0-1,0 1,1-1,0 1,0-1,1 0,0 0,1 0,-1 0,2-1,-1 1,1-1,0 0,0 0,1-1,0 0,3 3,8-1</inkml:trace>
</inkml:ink>
</file>

<file path=ppt/ink/ink6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0,'0'38,"0"18,0 4,0-3,0-17,0-15</inkml:trace>
</inkml:ink>
</file>

<file path=ppt/ink/ink6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6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1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0,'0'5,"-5"1,-1 0</inkml:trace>
</inkml:ink>
</file>

<file path=ppt/ink/ink6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0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79,'-107'194,"-70"90,73-122,69-95,65-106,306-448,-299 430,2 1,3 3,14-12,-55 63,1 0,-1 0,1 0,0 0,-1 0,1 0,0 1,0-1,0 0,0 1,0 0,1 0,-1 0,0 0,1 0,-1 0,0 0,1 1,-1-1,1 1,-1 0,1-1,-1 1,1 0,-1 1,1-1,-1 0,1 1,-1-1,1 1,-1 0,0 0,1 0,-1 0,0 0,0 1,0-1,0 1,0-1,0 1,0 0,0 0,-1-1,1 1,-1 1,1 0,9 18,-2 2,0-1,-2 1,0 0,-2 1,2 16,-4-25,35 238,-10-53,-12-87,-37-152,11 22</inkml:trace>
  <inkml:trace contextRef="#ctx0" brushRef="#br0" timeOffset="246.937">199 474,'43'-5,"39"-1,9 0,-5 1,-8 1,-13 2,-12 1,-10 1,-9 0,-4 0,-2 0,-7 0</inkml:trace>
</inkml:ink>
</file>

<file path=ppt/ink/ink6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0 819,'0'0,"1"0,-1-1,0 1,1 0,-1 0,0 0,1-1,-1 1,1 0,-1 0,0 0,1 0,-1 0,1 0,-1 0,0 0,1 0,-1 0,1 0,-1 0,1 0,-1 0,0 0,1 0,-1 0,1 0,-1 0,0 1,1-1,-1 0,0 0,1 1,-1-1,0 0,1 0,-1 1,0-1,1 0,-1 1,0-1,0 0,0 1,1-1,-1 1,0-1,0 0,0 1,0-1,0 1,0-1,0 0,0 1,0-1,0 1,0-1,21-34,3-19,-18 36,1 0,1 1,0 0,1 0,1 1,0 0,1 0,1 1,12-11,-24 24,1 0,0 0,0 0,0 0,0 0,0 1,0-1,0 0,0 0,0 1,0-1,0 1,0-1,0 1,0-1,1 1,-1 0,0 0,0-1,1 1,-1 0,0 0,0 0,1 0,-1 1,0-1,0 0,1 0,-1 1,0-1,0 1,0-1,0 1,0-1,0 1,0 0,0 0,0-1,0 1,0 0,0 0,0 0,0 0,-1 0,1 0,0 0,-1 0,1 2,14 66,-12-47,0-7,0 0,1 0,1-1,1 1,0-1,0-1,1 1,4 4,-9-15,0 0,0 0,0-1,0 1,1 0,-1-1,1 1,0-1,0 0,-1 0,1 0,1 0,-1-1,0 1,0-1,0 0,1 0,-1 0,1 0,-1-1,1 1,-1-1,1 0,-1 0,1 0,-1 0,1-1,-1 1,1-1,-1 0,1 0,-1-1,0 1,0 0,0-1,0 0,0 0,1 0,11-11,-1 0,0-1,-1 0,0-1,-1-1,-1 0,-1 0,0-1,-1-1,-1 1,0-2,-2 1,4-15,7-10,-9 21,-2 3</inkml:trace>
  <inkml:trace contextRef="#ctx0" brushRef="#br0" timeOffset="290.254">959 0,'0'705,"6"-622,-6-84,0 1,-1 0,1 0,0-1,-1 1,1 0,0 0,-1 0,1 0,-1-1,1 1,0 0,-1 0,1 0,0 0,-1 0,1 0,-1 0,1 0,0 0,-1 0,1 0,-1 0,1 0,0 0,-1 1,1-1,0 0,-1 0,1 0,-1 0,1 1,0-1,0 0,-1 0,1 1,0-1,-1 0,1 1,0-1,0 0,0 1,-1-1,1 0,0 1,0-1,0 1,0-1,0 0,0 1,0-1,-1 1,1-1,0 0,0 1,1-1,-1 0,0 1,0-1,0 1,0-1,0 0,0 1,0-1,1 0,-1 1,0-1,0 0,1 1,-9-10</inkml:trace>
  <inkml:trace contextRef="#ctx0" brushRef="#br0" timeOffset="534.964">677 424,'44'-10,"32"-3,9 1,0 2,-11 3,-12 8,-12 3,-10 1,-12 0</inkml:trace>
</inkml:ink>
</file>

<file path=ppt/ink/ink6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0 397,'22'-8,"-1"0,1-1,-2-1,0-1,0 0,-1-2,0 0,-1-2,-1 0,0 0,-1-2,-1 0,0-1,7-13,-21 31,-1 0,0 1,0-1,0 0,0 0,0 1,0-1,1 0,-1 0,0 0,0 0,0 1,0-1,1 0,-1 0,0 0,0 0,0 0,1 0,-1 1,0-1,0 0,1 0,-1 0,0 0,0 0,1 0,-1 0,0 0,0 0,1 0,-1 0,0 0,0 0,0 0,1 0,-1 0,0-1,0 1,1 0,-1 0,0 0,0 0,0 0,1-1,-1 1,0 0,0 0,0 0,0 0,0-1,1 1,-1 0,0 0,0 0,0-1,0 1,-1 30,0-18,18 212,42 277,-58-489,-1 0,0 1,-1-1,0 0,-1 0,-1 0,0 0,0 0,-1 0,0-1,-4 5,7-14,0-1,0 1,0-1,-1 0,1 1,-1-1,1 0,-1 0,1 0,-1 0,1 0,-1-1,0 1,0 0,1-1,-1 1,0-1,0 0,0 1,0-1,0 0,1 0,-1 0,0-1,0 1,0 0,0-1,1 1,-1-1,0 1,0-1,1 0,-1 0,0 0,1 0,-1 0,1 0,0 0,-1-1,1 1,0 0,-1-1,1 1,0-1,0 1,0-1,1 0,-1 1,0-1,1 0,-1 0,1 0,-1 1,1-1,0-2,-5-19,1-1,1 1,1-1,1 0,1 0,1 1,1-1,2 0,0 1,6-17,6-23,4 1,1 1,4 0,2 2,3 1,2 2,2 1,3 1,3 3,1 0,34-29,-66 71,0 0,0 0,1 1,0 1,0-1,1 1,0 1,0 0,1 1,0 0,0 1,0 0,6-1,-16 5,0 0,0 0,1 0,-1 1,0-1,1 1,-1-1,0 1,0-1,0 1,0 0,0 0,0 0,0 1,0-1,0 0,0 1,0-1,-1 1,1 0,-1-1,1 1,-1 0,0 0,1 0,-1 0,0 0,0 0,-1 0,1 0,0 1,-1-1,1 0,-1 0,0 1,0 1,1 86,-5-61,-2-1,0 0,-2-1,-1 0,-1 0,-1-1,-2 0,0-1,-2 0,0-1,-2-1,-1 0,-1-2,0 0,-2-1,0-1,-1-1,-7 3,28-19,0-1,0 0,0 0,-1 0,1 0,0 0,-1 0,1 0,-1-1,1 1,-1 0,0-1,1 1,-1-1,1 0,-1 1,0-1,1 0,-1 0,0 0,1 0,-1 0,0-1,1 1,-1 0,0-1,1 1,-1-1,1 0,-1 1,1-1,-1 0,1 0,0 0,-1 0,1 0,0 0,0-1,0 1,0 0,0 0,0-1,0 1,0-2,-5-14</inkml:trace>
  <inkml:trace contextRef="#ctx0" brushRef="#br0" timeOffset="334.698">1327 86,'-289'268,"283"-262,0 1,0 0,1 1,-1-1,2 1,-1 0,1 0,0 0,1 1,-2 5,4-11,0 0,1 0,0 0,-1 0,1 0,0 0,0 1,1-1,-1 0,1 0,-1 0,1 0,0 0,0 0,0 0,1 0,-1 0,1-1,0 1,-1 0,1-1,0 0,0 1,1-1,-1 0,1 0,-1 0,1 0,-1-1,1 1,1 0,5 2,-1 0,1 0,0-1,0 0,1-1,-1 0,0 0,1-1,-1 0,1-1,-1 0,1 0,-1-1,1 0,-1-1,0 0,0-1,0 0,0 0,0-1,0 0,-1 0,0-1,0 0,0-1,6-5,-3 3,-2-1,1 0,-1-1,0 0,-1 0,0-1,-1 0,0 0,-1-1,0 0,-1 0,0 0,-1 0,0-1,-1 0,-1 0,0 0,0 0,-1 0,-1 0,-1-1,0-7,0 17,1 0,-1 0,0 0,0 0,0 0,0 1,-1-1,1 1,-1-1,0 1,0-1,0 1,-1 0,1 0,-1 0,0 0,1 0,-1 1,-1 0,1-1,0 1,0 0,-1 0,0 1,0-1,-18-5</inkml:trace>
</inkml:ink>
</file>

<file path=ppt/ink/ink6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4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333 449,'129'-46,"2"6,7 4,9 14,-145 22,0 0,0 0,0 1,1-1,-1 0,0 1,0 0,0-1,0 1,0 0,0 0,0 0,0 0,-1 0,1 1,0-1,-1 0,1 1,0-1,-1 1,0 0,1-1,-1 1,0 0,0 0,0 0,0 0,0 0,-1 0,1 0,-1 0,1 0,-1 1,0-1,0 0,1 0,-2 0,1 2,-19 85,18-87,-32 102,5 2,4 0,5 2,3 20,12 220,5-347,-1-1,1 1,-1 0,0-1,1 1,-1 0,1-1,-1 1,0 0,0-1,0 1,1 0,-1 0,0-1,0 1,0 0,0 0,0-1,0 1,0 0,0 0,-1-1,1 1,0 0,0-1,-1 1,1 0,0-1,-1 1,1 0,0-1,-1 1,1 0,-1-1,1 1,-1-1,0 1,1-1,-1 0,1 1,-1-1,0 1,1-1,-1 0,0 0,0 1,1-1,-1 0,0 0,1 0,-1 0,0 0,0 0,1 0,-1 0,0 0,0 0,1 0,-1 0,0-1,0 1,1 0,-1 0,0-1,1 1,-1-1,-90-84,78 75,-2 1,1 0,-1 1,0 0,-1 1,1 1,-2 1,1 0,0 1,-1 0,0 2,0 0,0 1,0 0,1 2,-1 0,0 0,0 2,0 0,1 1,-4 2,1 0,0 0,1 2,-1 0,1 1,1 1,0 1,0 0,1 1,1 1,-14 14,17 1,18-22</inkml:trace>
  <inkml:trace contextRef="#ctx0" brushRef="#br0" timeOffset="517.755">475 788,'88'6,"0"-4,0-3,43-8,-97 7,1-2,-1-2,0-1,0-1,-1-2,0-1,8-6,36-47,-76 65,-1-1,1 0,0 1,-1-1,1 1,0-1,-1 1,1-1,-1 1,1-1,-1 1,1 0,-1-1,1 1,-1 0,0-1,1 1,-1 0,0-1,0 1,1 0,-1 0,0-1,0 1,0 0,0 0,0 0,0-1,0 1,0 0,0 0,-1-1,1 1,0 0,0 0,-1-1,1 1,0 0,-1-1,1 1,-1 0,1-1,-1 1,1-1,-1 1,1-1,-1 1,0-1,1 1,-1-1,0 1,-1 6,-25 255,21-241,2 0,0 0,1 1,1-1,1 1,2 0,0-1,0 1,3 5,3-9</inkml:trace>
  <inkml:trace contextRef="#ctx0" brushRef="#br0" timeOffset="771.276">1490 1127,'0'24,"-4"12,-3 6,1-1,-3-6,-1-10</inkml:trace>
  <inkml:trace contextRef="#ctx0" brushRef="#br0" timeOffset="1020.292">1547 561,'5'10,"1"3</inkml:trace>
  <inkml:trace contextRef="#ctx0" brushRef="#br0" timeOffset="1416.782">1744 1324,'-1'-21,"1"0,1 0,1 0,0 0,2 0,0 1,2-1,0 1,1 0,1 1,1 0,1 0,4-6,-3 9,51-53,-60 70,0-1,-1 1,1 0,-1-1,1 1,0 0,-1 0,0 0,1 0,-1 0,0 1,1-1,-1 0,0 1,0-1,0 0,0 1,0-1,-1 1,1 0,0-1,-1 1,1 0,-1-1,1 1,-1 0,0-1,0 1,0 0,0 0,0-1,0 1,0 0,-1 0,1-1,-1 1,1 0,0 0,1 10,-3-2,2-1,-1 1,1 0,1-1,0 1,0 0,1-1,0 1,0-1,1 0,1 0,0 0,0 0,0-1,1 1,0-1,1 0,0 0,0-1,1 0,0 0,6 5,-10-11,-1 0,1 0,-1 0,1 0,0 0,0 0,-1-1,1 1,0-1,0 0,0 0,-1 0,1 0,0 0,0-1,0 1,-1-1,1 0,0 0,-1 0,1 0,-1 0,1-1,-1 1,1-1,-1 1,0-1,0 0,0 0,0 0,0 0,0 0,0-1,-1 0,46-93,-37 69,39-72,-37 87</inkml:trace>
  <inkml:trace contextRef="#ctx0" brushRef="#br0" timeOffset="1970.446">2535 901,'-17'12,"1"2,1 0,0 1,1 1,0 0,1 1,1 0,1 1,1 0,-2 4,10-18,1 0,-1-1,1 1,0 0,0 0,0 0,1 0,-1 0,1 0,0 0,0 0,0 0,0 0,1 0,0 0,0 0,0 0,0-1,1 1,-1 0,1-1,0 1,0-1,0 1,1-1,-1 0,1 0,0 0,-1 0,1-1,1 1,-1-1,0 1,1-1,-1 0,1-1,-1 1,1 0,0-1,0 0,0 0,0 0,0-1,0 1,0-1,0 0,3 0,3-1,0 0,0-1,0 0,-1 0,1-1,-1-1,1 1,-1-2,0 1,0-1,-1 0,0-1,0 0,0-1,0 1,-1-1,0-1,-1 1,6-9,92-170,-26-20,-74 192,-1 0,0-1,-1 1,-1 0,0-1,-1 1,-1-1,0 1,-1 0,0 0,-1-1,-1 1,0 1,-2-3,5 12,0-1,-1 0,0 1,0 0,0-1,0 1,-1 0,0 0,0 1,0-1,0 0,0 1,-1 0,1 0,-1 0,0 0,0 0,0 1,0 0,-1 0,1 0,-1 0,1 1,-1 0,0 0,1 0,-1 0,0 1,0-1,1 1,-1 1,0-1,0 1,1-1,-1 1,0 1,1-1,-3 2,0 1,1 1,-1 0,1 0,0 0,1 1,-1 0,1 0,0 1,0 0,1-1,0 2,0-1,1 0,0 1,0-1,1 1,0 0,0 0,0 0,1 0,1 0,-1 4,1 5,0-1,1 0,1 0,0 1,2-1,-1-1,2 1,0 0,1-1,7 13,16 20,2-2,2-1,3-1,1-2,2-2,1-2,3-1,0-2,42 24,-23-20,-49-38</inkml:trace>
  <inkml:trace contextRef="#ctx0" brushRef="#br0" timeOffset="4549.72">3889 815,'73'4,"-57"-8,1-2,-1 0,-1-1,1-1,-1 0,-1-1,0-1,0 0,-1-1,0 0,0-1,-2 0,1-1,-2 0,9-15,-2 8,-17 19,1 0,-1 0,0 0,0 0,1 0,-1 0,1 0,-1 0,1 0,-1 0,1 0,0 0,-1 0,1 0,0 1,0-1,0 0,0 0,-1 1,1-1,0 1,0-1,0 1,0-1,0 1,0 0,0-1,1 1,-1 0,0 0,0 0,0 0,0 0,0 0,0 0,0 0,0 0,0 0,1 1,-1-1,0 0,0 1,0-1,0 1,0-1,-1 1,1 0,0-1,0 1,0 0,0 0,-1-1,1 1,0 0,-1 0,1 1,5 139,-9-89,3 260,26-170,-11-97,-14-45,-1 1,0 0,1 0,-1 0,1-1,-1 1,1 0,-1-1,1 1,-1-1,1 1,0-1,-1 1,1-1,0 1,0-1,-1 1,1-1,0 0,0 1,0-1,-1 0,1 0,0 0,0 0,0 0,0 0,-1 0,1 0,0 0,0 0,0 0,0 0,-1 0,1-1,0 1,0 0,0-1,-1 1,1-1,0 1,-1-1,1 1,0-1,-1 1,1-1,0 0,-1 1,1-1,-1 0,1 1,10-16,1 0,-2 0,0-1,-1 0,-1-1,6-15,-3 5,130-330,-100 232,-27 102,-9 24</inkml:trace>
  <inkml:trace contextRef="#ctx0" brushRef="#br0" timeOffset="4939.815">4652 1098,'0'5,"0"11,0 7,0 6,0 1,0 2,0-1,0-1,0-5</inkml:trace>
  <inkml:trace contextRef="#ctx0" brushRef="#br0" timeOffset="8273.115">4680 1098,'12'-10,"0"1,1 0,1 1,-1 0,1 1,0 1,1 0,0 1,0 1,0 0,7 0,-18 3,0 0,-1 0,1 1,0-1,-1 1,1 0,0 0,0 1,-1-1,1 1,0-1,-1 1,1 0,-1 1,1-1,-1 1,0-1,1 1,-1 0,0 0,0 1,0-1,0 0,-1 1,1 0,-1 0,0 0,1 0,-1 0,0 0,-1 0,1 1,-1-1,1 0,-1 1,0 0,0-1,-1 1,1 0,-1-1,0 1,0 0,0 0,0-1,0 1,-1 0,0-1,0 1,0-1,0 1,-1-1,-1 4,0-1,0 0,-1-1,0 1,-1-1,1 0,-1 0,0 0,0-1,0 1,-1-1,1-1,-1 1,0-1,0 0,-1 0,-4 1,-19 11,67 0,-9-9,-15-4,-1 0,1 1,-1 0,0 1,0 0,0 1,-1 0,1 1,-1 1,-1-1,1 2,2 2,-11-8,0 0,0 0,-1 0,1 0,-1 0,1 0,-1 0,0 1,0-1,0 1,0-1,0 1,0-1,-1 1,1-1,-1 1,0 0,0-1,0 1,0-1,0 1,-1 0,1-1,-1 1,1-1,-1 1,0-1,0 1,0-1,-1 0,1 1,0-1,-1 0,0 0,1 0,-1 0,0 0,-1 0,-87 53,80-50,-1-1,1 0,-1 0,0-1,0-1,0 0,0 0,0-1,-1-1,1 1,0-2,0 0,0 0,-1-1,1 0,0-1,1 0,-1-1,1 0,-1-1,-5-3,-10-22,18 13</inkml:trace>
  <inkml:trace contextRef="#ctx0" brushRef="#br0" timeOffset="21754.098">4002 364,'8'-4,"-1"0,0 0,1 1,0 0,0 0,0 1,0 0,0 1,0-1,0 1,1 1,-1 0,0 0,4 1,3-1,273-30,-164 49,-105-15,1 0,0-1,0-1,0 0,0-2,0 0,15-3,-34 2,0 1,0 0,0-1,0 1,-1-1,1 1,0-1,0 1,0-1,-1 0,1 1,0-1,-1 0,1 1,0-1,-1 0,1 0,-1 0,1 0,-1 0,0 0,1 1,-1-1,0 0,0 0,1 0,-1 0,0 0,0 0,0 0,0 0,0 0,-1 0,1 0,0 0,0 0,-1 0,1 0,0 0,-1 0,1 0,-1 1,0-2,-22-43,22 43,-68-109,-15-12,73 103</inkml:trace>
  <inkml:trace contextRef="#ctx0" brushRef="#br0" timeOffset="24157.392">23 1578,'-22'-29,"48"24,576 9,-252-28,111-6,-40 2,34-2,-13 1,-73 31,-168 27,52-30,-79-26,77-4,-219 31,120 13,56 22,-78-34,-130-1,0 1,0-1,-1 1,1-1,0 1,0-1,0 1,0-1,0 1,0-1,0 1,0 0,0-1,0 1,0-1,0 1,0-1,0 1,0-1,0 1,1-1,-1 1,0-1,0 1,1-1,-1 1,0-1,1 1,-1-1,0 0,1 1,-1-1,1 0,-1 1,1-1,-1 0,1 1,-1-1,1 0,-1 0,1 0,-1 0,1 1,-1-1,1 0,-1 0,1 0,-1 0,1 0,-1 0,1 0,-1 0,1-1,0 1,-1 0,1 0,-1 0,1 0,-1-1,1 1,-1 0,0-1,1 1,0 0,-20 29,10-12</inkml:trace>
</inkml:ink>
</file>

<file path=ppt/ink/ink6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9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1 245,'96'-36,"-77"30,0 1,1 1,0 1,0 1,0 1,18 0,78-8,-36-1,-80 10,0 1,1-1,-1 0,1 0,-1 1,1-1,-1 0,1 0,-1 0,1 1,-1-1,1 0,-1 0,1 0,-1 0,1 0,-1 0,1 0,-1 0,1 0,0 0,-1-1,1 1,-1 0,1 0,-1 0,0-1,1 1,-1 0,1 0,-1-1,1 1,-1 0,0-1,1 1,-1-1,0 1,1 0,-1-1,0 1,1-1,-1 1,0-1,0 1,0-1,0 1,1-1,-1 1,0-1,0 1,0-1,0 0,0 1,0-1,0 1,0-1,0 1,-1-1,1 1,0-1,0 1,0-1,-1 1,1-1,0 1,0-1,-1 1,0-1,-31-29,26 24,-141-105,143 108,3 5</inkml:trace>
</inkml:ink>
</file>

<file path=ppt/ink/ink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10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102 256,'-26'141,"23"279,3-107,-28-112,29 109,26-140,-15-13,-9-145,0 0,0 1,-2-1,0 1,0-1,-1 1,0-1,-1 1,-1-1,0 1,-1-1,0 2,-11 104,15-155,-1 14</inkml:trace>
  <inkml:trace contextRef="#ctx0" brushRef="#br0" timeOffset="1">102 115,'18'7,"0"-2,1 0,-1-1,1-1,0 0,0-2,0 0,0-1,7-1,177-27,-34 17,-107 2,0 2,1 4,0 2,13 3,21-1,184-58,-54 28,140 30,-364-1,0-1,0 1,0-1,0 1,0 0,0 1,0-1,0 0,0 1,0 0,0-1,0 1,0 0,0 1,0-1,-1 0,1 1,0 0,-1-1,0 1,1 0,-1 0,0 1,0-1,0 0,0 1,0-1,-1 1,1 0,-1-1,0 1,0 0,1 0,-2 0,1 0,0 0,-2 167,-26 1,-2-30,1 29,15-112,9-41,0-1,1 1,0 0,1 0,1 0,1 1,1-1,1 14,8 21,-2 0,-3 1,-1 44,-6 468,-26-395,0-1,28-138,1-28,0 1,0 0,-1-1,1 1,-1 0,0 0,0 0,0-1,0 1,-1 0,0 0,1-1,-2 1,1 0,0-1,-1 1,1-1,-1 0,0 1,0-1,0 0,0 0,-1 0,0-1,1 1,-1 0,0-1,0 0,0 0,0 0,-1 0,1 0,0-1,-1 1,0-1,-12 1,0-1,0 0,0-2,0 0,0 0,0-2,1 0,-13-4,-23-4,-188 3,145 10,38-3,-141 13,27 23,-10-7,73-33,79 0,-110 21,76-4,51-9,-1 0,1 0,-1-2,1 1,-1-2,0 1,0-2,1 1,-7-3,13 2,-11-3,-1 0,0 1,0 1,0 0,0 1,0 1,0 1,0 0,-1 1,-44-1,47-9</inkml:trace>
</inkml:ink>
</file>

<file path=ppt/ink/ink6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4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0 419,'34'-60,"81"-141,-115 202,0 0,0-1,0 1,0 0,0 0,0 0,0-1,1 1,-1 0,0-1,1 1,-1 0,0-1,1 1,-1 0,1-1,-1 1,1-1,-1 1,1 0,-1-1,1 0,-1 1,1-1,0 1,-1-1,1 0,0 1,0-1,-1 0,1 0,0 1,0-1,-1 0,1 0,0 0,0 0,-1 0,1 0,0 0,0 0,-1-1,1 1,0 0,0 0,-1-1,1 1,0 0,-1-1,1 1,0 0,-1-1,1 1,-1-1,1 1,-1-1,1 0,-1 1,1-1,-1 1,1-1,-1 0,0 1,1-1,-1 0,0 0,0 1,0-1,6 23,-1 0,-1 1,-1 0,-1-1,-1 1,-1 0,-3 17,2 7,28 274,9-130,-26-156,-10-36,0 1,1-1,-1 1,1-1,-1 1,0-1,1 1,-1 0,1-1,-1 1,1 0,-1-1,1 1,0 0,-1-1,1 1,-1 0,1 0,0 0,-1 0,1 0,-1 0,1 0,0 0,-1 0,1 0,0 0,-1 0,1 0,-1 0,1 0,0 1,-1-1,1 0,-1 0,1 1,-1-1,1 0,-1 1,1-1,-1 1,1-1,-1 1,0-1,1 1,-1-1,0 1,1-1,-1 1,0-1,0 1,1 0,-1-1,0 1,0-1,0 1,0 0,0-1,0 1,0-1,0 1,0 0,21-55,-20 51,109-392,3 3,-89 273,-43 212,21-73</inkml:trace>
  <inkml:trace contextRef="#ctx0" brushRef="#br0" timeOffset="400.287">706 700,'0'20,"0"15,0 7,0 1,0-2,0-3,0-4,0-2,0-11,0-10</inkml:trace>
  <inkml:trace contextRef="#ctx0" brushRef="#br0" timeOffset="3933.353">791 729,'1'-2,"0"0,1 0,-1 0,1 1,-1-1,1 0,0 1,-1-1,1 1,0-1,0 1,0 0,0 0,1 0,-1 0,0 0,0 0,1 1,-1-1,0 1,1 0,0-1,8-2,0-1,0 0,1 0,0 1,-1 1,1 0,0 0,0 1,0 1,0 0,5 1,-16-1,0 0,0 1,0-1,0 0,0 1,0-1,-1 0,1 1,0-1,0 1,0-1,-1 1,1 0,0-1,0 1,-1 0,1-1,-1 1,1 0,-1 0,1 0,-1 0,1-1,-1 1,0 0,1 0,-1 0,0 0,0 0,0 0,0 0,0 0,0 0,0 0,0 0,0 0,0 0,0 0,0 0,-1 0,1-1,-1 1,1 0,0 0,-1 0,-27 47,20-36,6-10,0 0,0 0,1 0,-1 0,1 1,-1-1,1 0,0 1,0-1,0 1,0 0,0-1,0 1,1 0,0 0,-1-1,1 1,0 0,0 0,0-1,1 1,-1 0,1-1,0 1,-1 0,1-1,0 1,0-1,1 1,-1-1,1 1,-1-1,1 0,0 0,-1 0,1 0,1 1,13 7,-13-10,0 1,-1 0,1 0,0 0,0 0,0 0,-1 1,1-1,-1 1,1 0,-1-1,0 1,1 0,-1 1,0-1,0 0,-1 1,1-1,0 1,-1-1,0 1,1 0,-1-1,0 1,0 0,-1 0,1 0,-1 0,1 0,-1 0,0 0,0 0,0 0,0 0,-1 0,1 0,-1 0,0-1,0 1,-1 2,-5 2,-1 1,0-1,-1-1,1 1,-1-1,-1-1,1 0,-1 0,0-1,0 0,0-1,0 0,-1-1,0 0,1 0,-1-1,0 0,1-1,-1-1,0 0,0 0,-5-2,8 3,-16-1</inkml:trace>
</inkml:ink>
</file>

<file path=ppt/ink/ink6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28,'-5'-5,"3"-1,7 0,8 1,6 1,-1 7,3 2,1 1,2-1,3-1,0-2,1-1,-4-5,-2-2,0 0,2 0,1 3,-3 0</inkml:trace>
</inkml:ink>
</file>

<file path=ppt/ink/ink6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0,'29'0,"14"0,5 0,-2 0,-3 0,-9 5,-5 2,-4-1,0-1,-5-2</inkml:trace>
</inkml:ink>
</file>

<file path=ppt/ink/ink6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0 517,'37'-12,"-1"-1,0-2,-1-2,-1-1,-1-1,-1-2,0-1,-2-2,0-1,-2-1,13-17,-32 32,-1 1,0-2,0 1,-1-1,-1 0,0-1,-1 0,0 0,-1 0,-1 0,0 0,0-1,-1 0,-1-10,-1 22,0 0,0 0,0 0,0 1,0-1,-1 0,1 1,-1-1,1 0,-1 1,1-1,-1 0,0 1,0-1,0 1,0-1,0 1,0 0,-1-1,1 1,0 0,0 0,-1 0,1 0,-1 0,1 0,-1 0,0 1,1-1,-1 1,0-1,1 1,-1-1,0 1,0 0,1 0,-1 0,0 0,0 0,1 0,-1 0,0 1,0-1,1 1,-1-1,0 1,1 0,-1-1,1 1,-1 0,1 0,-1 0,1 0,0 0,-1 1,1-1,0 0,0 1,0-1,0 0,0 1,0 1,-11 11,1 2,1-1,0 2,1-1,1 1,1 1,0-1,1 1,1 0,1 0,1 1,0-1,1 11,1-25,1 0,0 0,0 1,0-1,0 0,1 0,0 1,0-1,0 0,0 0,1 0,-1 0,1 0,0-1,1 1,-1-1,0 1,1-1,0 0,0 1,0-1,0-1,0 1,1 0,-1-1,1 0,0 0,-1 0,1 0,0-1,0 1,0-1,0 0,1 0,-1 0,18 0,-1-1,1 0,0-2,-1-1,1 0,-1-1,0-2,0 0,-1-1,0-1,0-1,-1-1,0 0,0-2,-2 0,1-1,10-11,-9 9,0-2,-2 0,0-1,-1 0,-1-2,0 0,-2 0,2-6,-12 23,-1-1,1 0,-1 0,0 0,-1 0,1 0,-1-1,1 1,-1 0,-1-1,1 1,0-1,-1 1,0-1,0 1,-1 0,1-1,-1 1,0-1,0 1,0 0,-1-1,0 0,0 5,-1 0,1 0,-1 0,1 0,-1 0,1 0,-1 1,1-1,-1 1,1 0,0-1,-1 1,1 0,0 0,0 1,-1-1,1 0,0 1,0-1,1 1,-1 0,0 0,0 0,1 0,-1 0,1 0,0 0,0 0,-1 1,-11 16,0 1,2 0,0 1,2 0,0 0,1 1,1 0,-2 12,9-25,0-1,0 0,1 0,0 0,0 0,1 0,0 0,1 0,-1-1,1 1,1-1,0 0,0 0,0 0,1 0,0-1,0 1,0-1,1-1,0 1,0-1,1 0,-1 0,1-1,0 0,0 0,1-1,-1 1,1-2,0 1,-1-1,1 0,0-1,0 0,1 0,-1-1,0 0,0 0,0-1,0 0,0 0,0-1,0 0,1-1,9-5,-1 0,1-2,-1 0,-1-1,0 0,-1-2,0 0,-1 0,0-2,-1 1,-1-2,0 0,-1 0,-1-1,0 0,-1-1,-1 0,-1 0,-1-1,1-3,-7 20,2 0,-1-1,0 1,0 0,0-1,-1 1,1-1,-1 1,1-1,-1 0,0 1,0-1,0 1,0-1,0 0,-1 1,1-1,-1 1,1-1,-1 1,0-1,0 1,0 0,-1-2,0 4,0 1,0-1,0 0,0 0,1 1,-1 0,0-1,0 1,0 0,1 0,-1 0,0 0,1 0,-1 0,1 0,0 0,-1 1,1-1,0 1,0-1,-1 1,1-1,0 1,1 0,-1-1,0 1,0 0,-6 7,1 1,0-1,0 1,1 1,1-1,-1 1,2-1,-1 1,1 1,1-1,0 0,1 0,0 1,1-1,0 1,1-1,0 1,0-1,1 0,1 0,0 0,1 0,0 0,0-1,1 1,3 3,1-4,0 0,0-1,1 0,1-1,-1 0,1 0,0-1,1-1,0 0,0 0,0-1,3 0,-14-5,0 1,1-1,-1 0,0 1,0-1,0 0,0 0,1 0,-1 0,0 0,0-1,0 1,0 0,0 0,1-1,-1 1,0 0,0-1,0 0,0 1,0-1,0 1,0-1,0 0,0 0,-1 0,1 1,0-1,0 0,-1 0,1 0,-1 0,1 0,0 0,-1 0,0 0,1-1,-1-9</inkml:trace>
</inkml:ink>
</file>

<file path=ppt/ink/ink6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0 220,'430'0,"-333"-18,-96 16,0 1,-1-1,1 0,-1 0,1 1,-1-1,0 0,0 0,0 0,0 1,0-1,0 0,-1 0,1 0,0 1,-1-1,0 0,1 0,-1 1,0-1,0 1,0-1,0 0,0 1,0 0,0-1,-1 1,1 0,0 0,-1-1,1 1,-1 0,1 0,-1 1,0-1,1 0,-129-128,130 129,1 0,-1 0,0 0,1 0,-1 0,1-1,-1 1,0 0,1 0,-1-1,1 1,-1 0,0 0,1-1,-1 1,0 0,0-1,1 1,-1-1,0 1,0 0,1-1,-1 1,0-1,0 1,0-1,0 1,0 0,0-1,0 1,0-1,0 1,0-1,0 1,0-1,0 1,0-1,0 1,0 0,0-1,-1 1,1-1,0 1,0 0,-1-1,15 7</inkml:trace>
</inkml:ink>
</file>

<file path=ppt/ink/ink6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1,'-11'165,"2"-104,2 0,4 1,3 54,1-101,-1-15,0 0,1 0,-1 0,1 0,-1-1,1 1,-1 0,1 0,-1 0,1 0,-1 0,0 0,1 0,-1 0,1 0,-1 0,1 1,-1-1,1 0,-1 0,0 0,1 0,-1 1,1-1,-1 0,0 1,1-1,-1 0,0 0,1 1,-1-1,0 1,1-1,-1 0,0 1,0-1,0 1,1-1,-1 0,0 1,0-1,0 1,0-1,0 1,0-1,0 1,0-1,0 0,0 1,0-1,0 1,0-1,0 1,0-1,0 1,-1-1,1 0,0 1,20-37,73-256,-92 283,1 1,0-1,1 1,-1 0,2 0,-1 0,1 0,0 1,1-1,0 1,0 0,0 1,1-1,0 1,1 0,-1 1,1-1,0 1,0 1,1-1,-1 1,1 0,3 0,-4 6,0 1,-1 0,1 1,-1 0,0 0,0 0,-1 1,1-1,-1 1,0 1,0-1,-1 1,0 0,0 0,0 0,0 0,-1 1,0-1,-1 1,1 0,-1 0,-1 0,1 0,-1 3,4 5,-2-5</inkml:trace>
</inkml:ink>
</file>

<file path=ppt/ink/ink6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0 347,'34'-17,"-2"11,1 2,-1 1,0 1,1 2,20 2,9 0,-61-2,-1 1,1-1,-1 1,1-1,0 0,-1 1,1-1,0 0,-1 0,1 1,0-1,-1 0,1 0,0 0,-1 0,1 0,0 0,0 0,-1 0,1 0,0 0,-1 0,1-1,0 1,0 0,-1 0,1-1,-1 1,1-1,0 1,-1 0,1-1,-1 1,1-1,-1 1,1-1,-1 1,1-1,-1 0,0 1,1-1,-1 0,0 1,1-1,-1 0,0 1,0-1,0 0,0 1,1-1,-1 0,0 0,0 1,0-1,-1 0,1 1,0-1,0 0,0 1,0-1,-1 0,1 1,0-1,-1 0,1 0,-87-94,-3-90,82 168</inkml:trace>
</inkml:ink>
</file>

<file path=ppt/ink/ink6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0,'-19'29,"-17"33,-1 11,1-6,6-11,8-10,3-7,5-6,0-9,3-3,-3-1,-2-3,0-5</inkml:trace>
  <inkml:trace contextRef="#ctx0" brushRef="#br0" timeOffset="938.809">0 28,'9'25,"1"-1,1 0,0-1,2 0,1-1,1 0,0-1,4 2,154 168,-99-74,-62-105</inkml:trace>
</inkml:ink>
</file>

<file path=ppt/ink/ink6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8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1,'-14'14,"-10"15,-6 2,3 1,1-5,5-3,5-5</inkml:trace>
</inkml:ink>
</file>

<file path=ppt/ink/ink6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23 110,'-2'10,"-2"5,-1 0,2-1,0 2,0-1,2 0,0 1,0-1,2 0,0 1,0-1,2 0,0 0,1 0,0 0,1 0,0-1,2 0,4 9,-9-20,1 0,-1-1,1 1,0 0,-1-1,1 0,0 0,1 0,-1 0,0 0,0 0,1-1,-1 0,1 0,-1 0,1 0,0 0,-1-1,1 1,0-1,-1 0,1 0,0 0,-1-1,1 0,0 1,-1-1,1 0,-1-1,1 1,-1-1,0 1,1-1,-1 0,0 0,0 0,0-1,101-100,-96 92,-6 7,1 0,0 0,-1 0,2 0,-1 0,0 0,1 1,-1 0,1 0,0 0,0 0,1 0,-1 1,0 0,1 0,1 0,23 36,-26-26,0-3,-3-1,1 0,0-1,0 1,0-1,0 0,1 1,-1-1,1 0,0 0,0 0,0 0,0 0,1 0,-1 0,1-1,0 1,-1-1,1 0,0 0,1 0,-1 0,0-1,0 1,1-1,-1 0,1 0,-1 0,1 0,-1-1,1 1,0-1,-1 0,1 0,0 0,2-1,10-7,-1-2,0 0,-1 0,0-1,0-1,-1 0,-1-1,0-1,-1 0,0 0,-1-1,-1 0,0-1,-2 0,3-5,59-121,-59 118</inkml:trace>
</inkml:ink>
</file>

<file path=ppt/ink/ink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10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34,'-2'2,"1"-1,-1 1,0-1,1 1,-1 0,1 0,-1 0,1 0,0 0,0 0,0 0,0 0,0 0,0 0,1 1,-1-1,1 0,-1 1,1-1,0 0,0 1,0-1,0 0,0 1,1-1,-1 0,1 1,0-1,-1 0,1 0,0 0,1 2,-2-4,1 1,0 0,-1 0,1 0,0 0,-1-1,1 1,0 0,0-1,0 1,0 0,-1-1,1 1,0-1,0 1,0-1,0 0,0 0,0 1,0-1,1 0,-1 0,0 0,0 0,0 0,0 0,0 0,0 0,0-1,0 1,0 0,0 0,0-1,0 1,0-1,0 1,0-1,0 0,-1 1,1-1,0 0,0 1,0-1,-1 0,1 0,-1 0,1 0,33-41,-24-5,-10 46,0 0,0 1,0-1,-1 0,1 0,0 1,-1-1,1 0,0 1,-1-1,1 0,-1 1,1-1,-1 1,0-1,1 1,-1-1,0 1,1-1,-1 1,0-1,1 1,-1 0,0 0,0-1,1 1,-1 0,0 0,0 0,0 0,1 0,-1 0,0 0,0 0,0 0,1 0,-1 0,0 0,0 1,1-1,-1 0,0 1,0-1,1 0,-1 1,0-1,1 1,-1-1,1 1,-1-1,1 1,-1 0,1-1,-1 1,1 0,-1-1,1 1,-47 52,46-52,0 1,0-1,0 1,0-1,1 1,-1-1,0 1,1-1,-1 1,1 0,0-1,0 1,-1 0,1-1,0 1,0 0,1-1,-1 1,0 0,0-1,1 1,-1 0,1-1,0 1,-1-1,1 1,0-1,0 1,0-1,0 0,0 0,0 1,0-1,1 0,-1 0,0 0,1 0,-1 0,0 0,2 0,0 0,0-1,0 1,0-1,0 1,0-1,0 0,0 0,0-1,0 1,0-1,0 1,0-1,-1 0,1 0,0 0,0 0,0-1,-1 1,1-1,-1 0,1 1,-1-1,0 0,0 0,0-1,0 1,0 0,0-1,0 1,-1-1,0 0,1 0,-1 1,0-1,0 0,0 0,0-1,-1 3,0 0,-1 0,1 0,0 1,0-1,0 0,0 0,-1 0,1 0,-1 0,1 1,0-1,-1 0,1 0,-1 0,1 1,-1-1,0 0,1 1,-1-1,0 1,0-1,1 1,-1-1,0 1,0-1,0 1,1 0,-1-1,0 1,0 0,0 0,0 0,0 0,0 0,0 0,1 0,-1 0,0 0,0 0,0 0,0 0,0 1,0-1,0 0,1 1,-1-1,0 0,-41 20,23-5</inkml:trace>
</inkml:ink>
</file>

<file path=ppt/ink/ink6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57 650,'-4'29,"-3"19,1 6,1-6</inkml:trace>
  <inkml:trace contextRef="#ctx0" brushRef="#br0" timeOffset="245.884">1 199,'0'0</inkml:trace>
  <inkml:trace contextRef="#ctx0" brushRef="#br0" timeOffset="495.597">452 1,'0'952,"0"-941</inkml:trace>
  <inkml:trace contextRef="#ctx0" brushRef="#br0" timeOffset="748.257">282 566,'39'-15,"26"-9,8 0,1 3,-8 1,-10 3,-9 5,-9 5,-5-2,-4 1,-2 2,-6-3,-6 0</inkml:trace>
  <inkml:trace contextRef="#ctx0" brushRef="#br0" timeOffset="1163.438">989 1,'-23'185,"-10"183,32-349,1 1,1 0,1-1,0 1,2-1,0 0,1 0,1 0,1 0,0-1,2 0,7 12,-14-27,0-1,1 1,-1 0,1-1,0 1,0-1,0 0,0 0,0 0,0 0,1-1,-1 1,0-1,1 0,-1 0,1 0,0 0,-1-1,1 1,-1-1,1 0,0 0,-1 0,1-1,0 1,-1-1,1 0,-1 0,1 0,2-2,98-59,-93 55,94-48,-103 54,1 0,0 0,0 1,0 0,0-1,0 1,0 0,0 0,-1 1,1-1,0 1,0-1,0 1,0 0,-1 0,1 0,0 0,-1 1,1-1,-1 1,1-1,-1 1,0 0,0 0,0 0,0 0,0 1,0-1,0 0,-1 1,1-1,-1 1,0 0,0-1,0 1,0 0,0 0,0 1,17 177,-12-162</inkml:trace>
</inkml:ink>
</file>

<file path=ppt/ink/ink6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52,'0'0,"0"4,-4 3,-2 4,0-5,5-7,4-9,6-3,1-4,-1-3,-1 5,-8 11,-4 11,-6 4,0 5,0 0</inkml:trace>
</inkml:ink>
</file>

<file path=ppt/ink/ink6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0,'0'5,"-5"2,-1 4,0-5,6-2,3-3</inkml:trace>
</inkml:ink>
</file>

<file path=ppt/ink/ink6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1 476,'9'3,"0"0,1-1,-1-1,1 1,0-1,-1-1,1 0,0 0,-1-1,1 0,-1-1,1 0,-1 0,0-1,0 0,0-1,0 0,8-5,3-4,0-1,0-1,-2 0,0-2,0 0,13-18,-19 20,-1 5,0-1,-1-1,0 0,-1-1,-1 0,0 0,-1 0,0-1,-1 0,0-1,-1 1,1-10,-5 23,-1 0,0-1,1 1,-1 0,0-1,0 1,1 0,-1-1,0 1,0 0,-1-1,1 1,0 0,0-1,-1 1,1 0,0-1,-1 1,0 0,1 0,-1 0,0-1,1 1,-1 0,0 0,0 0,0 0,0 0,0 0,0 1,0-1,0 0,0 0,-1 1,1-1,0 1,0-1,-1 1,1-1,0 1,-1 0,1 0,0 0,-54 26,48-18,0 0,1 1,1 0,-1 0,1 1,1-1,0 1,0 0,1 0,0 1,1-1,0 1,1-1,0 1,0-1,1 1,1 0,0-1,0 1,1-1,0 1,1-1,2 4,-4-10,1 0,0-1,1 1,-1 0,1-1,0 1,-1-1,1 0,1 0,-1 0,0 0,1 0,0-1,-1 0,1 1,0-1,0-1,0 1,1-1,-1 1,0-1,0-1,1 1,-1 0,1-1,0 0,117-16,-103 6,0 0,-1-2,-1 0,1-1,-2-1,0-1,-1 0,0-1,-1 0,-1-1,0-1,-2 0,1-3,-7 14,42-85,-47 91,-1 1,1-1,-1 1,0-1,1 1,-1 0,0 0,1-1,-1 1,0 0,1 0,-1 0,0-1,1 1,-1 0,0 0,1 0,-1 0,0 0,0 1,1-1,-1 0,0 0,1 0,-1 1,0-1,1 0,-1 0,0 1,1-1,-1 1,1-1,-1 1,1-1,-1 1,1-1,-1 1,1-1,-1 1,1-1,0 1,-1 0,1-1,0 1,0 0,-1-1,1 1,0 0,0-1,0 1,0 0,0 0,-6 7,1 0,0 0,0 1,1 0,0 0,1 0,-1 0,2 0,0 1,0-1,0 1,1-1,1 1,-1 0,2 0,-1-1,2 1,-1 0,1-1,0 1,3 3,-4-10,1 0,0 0,0 0,1 0,-1 0,0 0,1-1,0 0,0 1,-1-1,1 0,1 0,-1 0,0-1,0 1,1-1,-1 0,1 0,-1 0,1 0,-1-1,1 1,-1-1,1 0,0 0,-1 0,2-1,96-22,-72 8,-1-2,0 0,-2-2,0 0,-1-2,-1-1,0-1,-2-1,2-5,-14 18,-1 0,0-1,0 0,-1 0,-1-1,0 0,-1 0,0-1,-1 0,-5 14,0 1,-1 0,1-1,-1 1,1 0,-1-1,1 1,-1-1,0 1,1-1,-1 1,0-1,1 1,-1-1,0 0,1 1,-1-1,0 0,0 0,0 1,1-1,-1 0,0 0,0 0,0 0,1 0,-1 0,0 0,0 0,0 0,1-1,-1 1,0 0,0 0,1-1,-1 1,0 0,1-1,-1 1,0-1,1 1,-1-1,0 1,1-1,-1 0,1 1,-1-1,1 0,-1 1,1-1,0 0,-1 1,1-1,0 0,0 0,-1 0,1 1,0-1,0 0,0 0,0 0,0 1,0-1,0 0,1 0,-12 11,1 1,1 0,0 0,1 1,0 0,0 1,2 0,-1 0,2 0,0 1,0 0,1 0,1 0,1 0,0 1,0-1,2 1,0-1,0 1,2 2,-2-11,2 0,-1-1,0 1,1-1,0 1,0-1,1 0,-1 0,1 0,0 0,1 0,-1-1,1 1,0-1,0 0,0 0,1-1,-1 1,1-1,0 0,0 0,0 0,0-1,0 0,1 0,-1 0,1-1,-1 0,1 0,0 0,0 0,-1-1,1 0,0-1,-1 1,1-1,0 0,-1 0,3-1,16-5</inkml:trace>
</inkml:ink>
</file>

<file path=ppt/ink/ink6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18,'34'-5,"25"-2,7 1,-7 6,-9 3,-8 1,-7 0,-4-1,-12-1,-10 0</inkml:trace>
</inkml:ink>
</file>

<file path=ppt/ink/ink6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0,'29'10,"18"3,7-1,-1-2,-5-3,-6-3,-5-2,-4-1,-8-1</inkml:trace>
</inkml:ink>
</file>

<file path=ppt/ink/ink6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1,'0'584,"-1"-567,0 0,-1 0,0-1,-2 1,0-1,-1 1,0-2,-1 1,-3 5,1-10,3-5</inkml:trace>
</inkml:ink>
</file>

<file path=ppt/ink/ink6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2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0 679,'23'177,"-22"-178,-1 1,0 0,1-1,-1 1,1-1,-1 1,1 0,-1 0,1-1,-1 1,1 0,-1 0,1 0,-1-1,1 1,-1 0,1 0,0 0,-1 0,1 0,-1 0,1 0,-1 0,1 0,0 0,-1 1,1-1,-1 0,1 0,-1 0,1 1,-1-1,1 0,-1 1,1-1,-1 0,0 1,1-1,-1 1,1-1,-1 0,0 1,1-1,-1 1,0-1,0 1,0-1,1 1,-1 0,0-1,0 1,0-1,0 1,0-1,0 1,0 0,0-1,0 1,0-1,0 1,0-1,0 1,0-1,-1 1,1-1,0 1,0-1,-1 1,1 0,16-41,-3-2,60-144,-61 165,-8 11,0 2,1-1,0 0,0 1,1 0,0 0,1 1,-1 0,1 0,1 0,-1 1,1 0,7-4,-13 11,0-1,0 0,-1 1,1-1,0 1,0-1,0 1,0 0,-1 0,1 0,-1 0,1 0,0 0,-1 1,0-1,1 0,-1 1,0-1,1 1,-1-1,0 1,0 0,-1-1,1 1,0 0,0 0,-1 0,1-1,-1 1,0 0,1 0,-1 1,12 22,0-11</inkml:trace>
  <inkml:trace contextRef="#ctx0" brushRef="#br0" timeOffset="415.969">622 482,'-16'17,"1"1,1 0,1 2,1-1,0 2,1-1,0 7,10-26,0 1,0-1,0 1,0-1,0 1,1 0,-1 0,0-1,1 1,0 0,-1 0,1 0,0 0,0-1,0 1,0 0,0 0,1 0,-1 0,1-1,-1 1,1 0,-1 0,1-1,0 1,0 0,0-1,0 1,0-1,0 1,0-1,1 0,-1 1,1-1,-1 0,0 0,1 0,0 0,-1 0,1 0,0-1,-1 1,1 0,0-1,0 1,0-1,-1 0,1 0,0 1,0-1,0 0,0-1,-1 1,1 0,0-1,0 1,0 0,-1-1,1 0,0 0,0 1,8-7,0 0,-1-1,1 0,-2-1,1 0,-1 0,0 0,-1-1,0 0,-1-1,0 0,0 1,-1-2,-1 1,0-2,11-23,-5 75,-9-34,-1 1,1 0,0 0,0 0,0-1,1 1,0 0,0-1,1 0,-1 1,1-1,0 0,0 0,1-1,-1 1,1-1,0 1,1-1,-1-1,1 1,-1 0,1-1,0 0,0 0,3 0,15 2,0-3</inkml:trace>
  <inkml:trace contextRef="#ctx0" brushRef="#br0" timeOffset="902.934">1101 425,'-28'96,"27"-93,1 0,0 0,1 0,-1 0,0 0,1 0,0-1,-1 1,1 0,0 0,1 0,-1-1,0 1,1 0,-1-1,1 1,0-1,0 0,0 0,0 0,0 0,1 0,-1 0,1 0,-1-1,1 1,-1-1,1 0,0 0,0 0,2 1,0-1,1 0,-1 0,1 0,-1-1,1 0,-1 0,1 0,0-1,-1 1,1-2,-1 1,0 0,1-1,-1 0,0 0,0-1,0 1,0-1,-1 0,1-1,-1 1,2-2,86-99,-67 71,-3 9,-2-2,-1 0,-1-2,-2 0,0 0,-2-2,-1 0,2-9,-13 35,0-1,0 0,-1 1,0-1,1 0,-1 0,-1 0,1 0,-1 0,0 0,0 0,0 0,-1 0,0 0,0 0,0 0,0 0,-1 1,0-1,0 0,0 1,0 0,-1-1,0 1,0 0,0 0,0 1,-1-1,1 0,-1 1,0 0,0 0,0 0,-1 1,1-1,-1 1,1 0,-1 0,0 1,1-1,-1 1,0 0,0 1,0-1,-3 1,-6 5,1 0,-1 1,1 0,1 2,-1-1,1 1,1 1,-1 0,2 1,-1 0,1 1,1 0,0 0,0 1,1 0,1 1,0 0,1 0,-2 4,4-10,0 1,0-1,1 1,0-1,0 1,1 0,0 0,1 0,-1 0,2 0,-1 1,1-1,0 0,1 0,0 0,0 1,1-1,0 0,0 0,1-1,0 1,0 0,1-1,0 0,0 0,1 0,-1 0,2-1,-1 0,1 0,0 0,0-1,0 0,1 0,0 0,0-1,0 0,8 3,7-2,1-1,0 0,0-2,0-1,0-1,0 0,12-3,18 0,8-3,-41 0</inkml:trace>
  <inkml:trace contextRef="#ctx0" brushRef="#br0" timeOffset="4582.91">29 1046,'483'-94,"-117"2,-296 83,1 4,1 2,50 6,-4 0,-112-3,0 0,1 0,-1-1,0 1,0-1,1-1,-1 1,0-1,0 0,0-1,-1 1,1-1,3-2,4-7</inkml:trace>
  <inkml:trace contextRef="#ctx0" brushRef="#br0" timeOffset="5481.223">876 1159,'-7'-4,"1"0,-1 1,0 0,0 0,0 0,-1 1,1 0,-1 1,1 0,-1 0,1 0,-1 1,0 0,1 1,-1 0,1 0,-3 1,8-2,-1 0,0 1,0-1,0 1,0 0,0 0,1 0,-1 1,1-1,-1 1,1-1,-1 1,1 0,0 0,-1 0,1 0,0 0,1 0,-1 1,0-1,1 1,-1-1,1 1,0 0,0-1,0 1,0 0,0 0,0 0,1 0,0 0,-1 0,1-1,0 1,0 0,1 0,-1 0,1 0,-1 0,1 0,0 0,0-1,0 1,1 0,-1-1,1 1,-1-1,1 1,0-1,80 53,-73-51,1 0,-1 1,-1 0,1 1,-1 0,0 0,0 1,-1 0,1 0,1 3,-7-7,0-1,0 0,0 1,0-1,0 1,-1 0,1 0,-1 0,0-1,0 1,0 0,0 0,0 1,0-1,-1 0,0 0,0 0,0 0,0 0,0 1,0-1,-1 0,1 0,-1 0,0 0,0 0,0 0,-1 0,1 0,-1-1,1 1,-1 0,0-1,0 1,0-1,-1 0,1 0,0 0,-1 0,1 0,-1 0,0 0,0-1,1 0,-8 5,1-1,-1-1,0 0,0 0,-1-1,1-1,-1 1,1-2,-1 1,0-1,1-1,-1 0,0-1,0 0,1 0,-1-1,1-1,-1 0,1 0,-7-4,-2-3</inkml:trace>
</inkml:ink>
</file>

<file path=ppt/ink/ink6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4.06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411 0,'-48'62,"4"1,2 2,3 2,3 2,3 1,3 2,-10 42,-42 177,66-223,17-55</inkml:trace>
</inkml:ink>
</file>

<file path=ppt/ink/ink6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4.46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90,'-1'36,"2"0,1 0,1 0,2 0,2-1,1 1,2-2,1 1,2-1,1-1,2-1,16 25,-18-35,45 50,-58-70,1-1,0 0,0 1,0-1,0 0,0 0,0 0,0 0,0-1,1 1,-1-1,0 1,0-1,0 0,1 0,-1 0,0 0,1 0,-1 0,0-1,0 1,0-1,1 1,-1-1,0 0,0 0,0 0,0 0,0 0,0 0,-1-1,1 1,0-1,-1 1,1-1,-1 0,1 0,8-12,0-2,-1 1,-1-1,0 0,-1 0,-1-1,-1 0,0 0,2-15,-4 21,79-293,-40 154,-37 139</inkml:trace>
</inkml:ink>
</file>

<file path=ppt/ink/ink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10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215 1,'-18'55,"-127"257,94-226,173-285,-18 27,-102 168,0 0,-1 0,1 1,0-1,1 1,-1-1,1 1,-1 0,1 0,0 0,0 0,1 0,-1 1,0-1,1 1,-1 0,1 0,0 1,0-1,0 1,0-1,0 1,0 0,0 1,0-1,0 1,0 0,1 0,-1 0,0 0,0 1,0 0,0 0,0 0,0 0,0 1,0-1,0 1,7 9,-1 0,-1 0,0 1,-1 0,0 1,0 0,-2 0,1 1,-2-1,0 1,0 1,-2-1,1 0,-2 1,1 15,-3-28,0 1,0-1,0 0,0 1,0-1,-1 0,1 1,-1-1,0 0,0 1,1-1,-1 0,-1 0,1 0,0 0,-1 0,1 0,-1 0,1 0,-1-1,0 1,0 0,1-1,-1 0,0 1,-1-1,1 0,0 0,0 0,0 0,-1-1,1 1,0 0,-1-1,1 0,-1 0,-1 0,-91-10,-60-23,131 26</inkml:trace>
</inkml:ink>
</file>

<file path=ppt/ink/ink6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4.8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65 338,'16'-22,"0"0,-1-1,-2-1,0 0,-2 0,0-2,-2 1,-1-1,-1 0,0-4,-6 28,-1 1,1-1,0 0,-1 0,1 0,-1 0,0 0,0 0,0 0,0 0,0 0,0 0,0 0,0 0,-1 0,1 0,-1 0,0 1,0-1,1 0,-1 0,0 1,0-1,-1 0,1 1,0-1,0 1,-1-1,1 1,-1 0,1 0,-1-1,0 1,1 0,-1 0,0 1,0-1,0 0,0 1,0-1,1 1,-1-1,0 1,0 0,0 0,0 0,0 0,0 0,0 0,0 1,0-1,0 1,0-1,-1 2,-8 5,2 1,-1 0,1 1,1 0,-1 1,1-1,1 2,0-1,1 1,0 0,0 0,1 1,1-1,-1 1,2 0,0 0,1 1,0-1,0 3,-1 1,0-1,2 1,-1 0,2 0,0 0,1 0,1 0,0 0,1 0,1 0,2 5,-1-16,1-1,-1 1,1-1,0-1,0 1,1-1,-1 0,0 0,1-1,0 1,0-2,0 1,0-1,0 0,0 0,0-1,0 0,0 0,0-1,0 0,0 0,0 0,0-1,0 0,-1-1,1 1,1-2,13-4,0 0,-1-1,0-1,-1-1,0-1,-1-1,10-8,-10 4</inkml:trace>
</inkml:ink>
</file>

<file path=ppt/ink/ink6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5.22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6 252,'5'2,"-1"0,1-1,0 1,0-1,-1 0,1 0,0-1,0 1,0-1,0 0,0-1,0 1,0-1,0 0,0 0,0 0,0-1,-1 0,1 0,-1 0,1 0,0-2,5 0,0-1,-1 0,0-1,0 0,-1 0,0-1,0 0,0 0,-1-1,0 0,0-1,-1 1,0-1,-1 0,0-1,0 1,-1-1,-1 0,1 0,-1 0,-1-1,1-4,-3 13,0 0,0 0,1 0,-1 0,-1 0,1 0,0 0,0 0,-1 0,1 0,-1 1,0-1,1 0,-1 0,0 0,0 1,0-1,0 0,0 1,-1-1,1 1,-1-1,1 1,0 0,-1-1,0 1,1 0,-1 0,0 0,0 0,0 1,1-1,-1 0,0 1,0-1,0 1,0 0,0 0,0 0,0 0,0 0,0 0,-2 0,-82 30,76-22,0 1,0 0,1 0,0 0,0 1,1 1,1-1,0 1,0 1,1-1,1 1,0 0,0 0,1 1,1 0,0-1,1 1,0 0,1 0,0 0,1 0,1 0,0 5,0-13,-1 0,1-1,0 1,0 0,1-1,-1 1,1-1,0 1,0-1,1 0,-1 0,1 0,0 0,0 0,0 0,0-1,1 0,0 0,-1 0,1 0,0 0,1-1,-1 1,0-1,1 0,-1-1,1 1,-1-1,1 0,0 0,3 0,5 0,-1 0,1-1,0 0,0-1,-1 0,1-1,-1-1,1 0,-1 0,0-2,7-2,146-91,-137 80</inkml:trace>
</inkml:ink>
</file>

<file path=ppt/ink/ink6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5.6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152 508,'-17'18,"1"0,1 1,0 0,2 1,0 1,1 0,2 1,0 0,1 1,1 0,-4 21,12-42,-1 1,1 0,-1-1,1 1,0 0,0 0,0-1,1 1,-1 0,1 0,-1-1,1 1,0-1,0 1,0 0,0-1,1 0,-1 1,1-1,-1 0,1 0,0 0,0 0,0 0,0 0,0 0,0 0,0-1,1 0,-1 1,1-1,-1 0,1 0,-1 0,1 0,0-1,-1 1,1-1,0 1,0-1,-1 0,1 0,0 0,0-1,-1 1,1-1,0 1,-1-1,2 0,10-3,-1 0,1-1,-1 0,-1-1,1 0,-1-1,0-1,0 1,-1-2,0 0,-1 0,0-1,0 0,4-7,104-166,-109 166,10-13,-2-1,-1-1,-2 0,-1-1,-1 0,-2-1,-2 0,-1-1,3-34,-10 62,0 0,0 0,0 0,-1 0,0 0,0 0,-1 1,0-1,0 0,-1 1,1 0,-1-1,-1 1,1 0,-1 1,0-1,-1 1,1-1,-1 1,0 1,0-1,-1 1,1 0,-1 0,0 0,0 1,0 0,0 0,-1 0,0 1,1 0,-1 1,0-1,0 1,1 0,-1 1,0 0,0 0,0 0,0 1,0 0,-5 2,4 0,0 1,0-1,0 2,1-1,0 1,0 0,0 1,1-1,0 1,0 0,0 1,1 0,0 0,0 0,1 0,0 1,-3 5,-41 143,46-133,0 0,2 0,1 0,0 0,2-1,1 1,0 0,2-1,1 0,0-1,2 1,0-1,1-1,2 0,9 13,-7-16,0 0,2-1,0-1,0-1,1 0,1-1,0-1,1-1,1-1,-1 0,6 0,33 12,-34-17</inkml:trace>
</inkml:ink>
</file>

<file path=ppt/ink/ink6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6.32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0,'0'43,"0"39,0 14,0 1,5-11,1-11,0-14,-1-11,-2-11,-1-6,4-4,1-3,-1 0,-2 0,0-10,-2-7</inkml:trace>
</inkml:ink>
</file>

<file path=ppt/ink/ink6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6.58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31,'38'0,"37"0,15 0,3-5,-11-2,-10 1,-11 1,-7 2,-8 0,-7 2,-5 1,-9 0</inkml:trace>
</inkml:ink>
</file>

<file path=ppt/ink/ink6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6.80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85 0,'-11'16,"1"0,0 1,1 0,1 1,1 0,0 0,1 1,2-1,-1 1,2 0,1 0,-1 19,3-34,1 0,-1 1,1-1,0 0,0 1,1-1,-1 0,1 0,0 0,0 0,0 0,0 0,1-1,-1 1,1-1,0 0,0 0,1 0,-1 0,0 0,1-1,0 1,0-1,0 0,0 0,0 0,0-1,0 0,0 0,0 0,1 0,-1 0,1-1,-1 0,0 0,1 0,-1 0,1-1,-1 0,0 0,0 0,3-1,2 1,0-1,0 0,-1 0,0-1,1 0,-1-1,0 1,0-2,-1 1,1-1,-1 0,0-1,0 1,-1-1,0-1,0 1,0-1,-1 0,0 0,0-1,-1 0,0 0,0 0,-1 0,0 0,0-1,-1 1,0-1,-1 0,1 3,-1 0,0 0,-1 0,1 1,-1-1,-1 0,1 0,-1 0,0 0,0 0,0 1,-1-1,0 1,0-1,0 1,-1-1,0 1,0 0,0 0,-1 1,0-1,0 1,0-1,0 1,0 1,-1-1,0 0,0 1,0 0,0 0,0 1,-1 0,1-1,-1 2,1-1,-1 1,-5-1,-69 18,61-4</inkml:trace>
</inkml:ink>
</file>

<file path=ppt/ink/ink6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8.11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129 619,'-17'27,"0"0,1 0,2 2,1 0,1 0,2 2,1-1,1 1,0 10,7-38,0 0,0 0,0 0,1 0,-1 0,1 0,0 0,0 0,0 0,1 1,-1-1,1 0,-1 0,1 0,0 0,0-1,0 1,1 0,-1 0,1-1,-1 1,1 0,0-1,0 0,0 1,0-1,1 0,-1 0,0 0,1-1,0 1,-1 0,1-1,0 0,0 0,0 0,0 0,0 0,0 0,0-1,0 1,0-1,0 0,12-5,0-1,0 0,-1-1,0-1,0 0,-1-1,0 0,0-1,-1 0,-1-1,0-1,0 0,-1 0,-1-1,0 0,0 0,-2-1,1-1,-1 0,27-57,-2-1,-4-2,8-36,-25 77,-2-2,-2 1,-1-1,-2 0,-1 0,-2 0,-1-7,0 39,0 1,0-1,0 0,0 1,0-1,-1 0,0 1,1-1,-1 1,-1-1,1 1,0-1,-1 1,0 0,1 0,-2 0,1 0,0 0,0 0,-1 0,1 1,-1-1,0 1,0 0,0 0,0 0,0 0,-1 1,1-1,0 1,-1-1,1 1,-1 1,1-1,-1 0,0 1,1 0,-1-1,0 1,1 1,-1-1,0 1,1-1,-1 1,1 0,-1 0,-9 8,1 0,0 1,1 0,0 1,0 1,1-1,1 1,0 1,0 0,1 0,1 1,1 0,0 0,0 0,1 1,1 0,0 2,-4 1,1 1,1 0,0 0,1 0,1 0,1 1,1-1,1 1,0 0,1 0,2-1,0 1,1 0,0-1,2 0,1 0,0 0,1 0,1-1,1 0,0-1,1 0,1-1,6 7,-9-15,1 0,0 0,0-1,1 0,0-1,0 0,0-1,1 0,0 0,0-1,0 0,1-1,-1-1,1 0,0 0,-1-1,1 0,1-1,10 0,-1-1,1-1,-1-1,0-1,0-1,0-1,-1-1,1 0,-2-2,1 0,-1-2,-1 0,0-1,0-1,5-6,-10 10,0-1,-1 0,0-1,-1-1,0 0,-1 0,-1-1,1-1,-2 0,0 0,-1-1,0 0,-1 0,-1-1,-1 0,0 0,2-15,-6 28,-1 0,0 0,0 0,-1 0,1 0,-1 0,1 0,-1 0,0 0,0 0,0 0,-1 0,1 0,-1 1,1-1,-1 1,0-1,0 1,0-1,0 1,-1 0,1 0,-1 0,1 1,-1-1,1 0,-1 1,0 0,0 0,0-1,0 2,0-1,0 0,0 1,0-1,0 1,0 0,0 0,0 0,0 0,0 1,0-1,0 1,0 0,0 0,0 0,0 0,0 0,0 1,1-1,-3 2,-8 5,-1 1,2 0,-1 1,2 0,-1 1,1 1,1-1,0 2,1-1,0 1,1 1,0-1,1 1,1 1,0-1,1 1,0 0,2 1,-1-1,2 0,0 1,1 0,1-1,0 1,1 0,1-1,1 5,-2-15,0 1,0-1,1 0,0-1,0 1,0 0,0 0,1-1,0 1,0-1,0 0,1 0,-1 0,1-1,0 1,0-1,0 0,0 0,1 0,-1 0,1-1,0 0,0 0,-1 0,1 0,1-1,0 0,143 15,-133-17,0-1,0-1,-1 0,1-1,-1 0,0-1,0-1,0-1,-1 0,0-1,0 0,-1-1,0 0,0-1,-1-1,-1 0,4-5,25-29,-3-1,-1-2,-3-1,-2-3,-8 17,-2-1,-2-2,-1 0,-2 0,-1-2,5-26,-11 27,-3 20,-1 0,0-1,-2 1,0-1,-2 0,0 0,-1 1,-2-9,3 26,-1 0,0 0,-1 0,1-1,0 1,-1 0,1 0,-1 0,1 0,-1 0,0 0,0 0,0 0,0 0,-1 0,1 0,0 1,-1-1,1 0,-1 1,1 0,-1-1,0 1,0 0,0-1,0 1,0 0,0 1,0-1,0 0,0 0,0 1,0 0,0-1,-1 1,1 0,0 0,0 0,0 0,0 0,-1 1,1-1,0 1,0-1,0 1,0 0,0 0,0 0,0 0,0 0,0 0,0 0,1 1,-1-1,1 1,-1-1,1 1,-2 1,-6 12,0 0,1 0,1 1,0 0,1 0,1 0,1 1,0 0,1 0,-1 13,-2 28,2 1,2-1,7 59,2-62,3-1,3 0,1-1,4 0,1-1,2-1,18 28,-15-45,-25-39,-3-1</inkml:trace>
  <inkml:trace contextRef="#ctx0" brushRef="#br0" timeOffset="254.584">1088 534,'39'-10,"31"-2,9 0,-4 2,-5 3,-10 3,-11 2,-8 1,-6 6,-10 1</inkml:trace>
  <inkml:trace contextRef="#ctx0" brushRef="#br0" timeOffset="898.074">1738 732,'25'-2,"0"-2,0-1,0-1,-1-1,0-2,0 0,-1-1,-1-1,1-1,-2-2,2-1,-20 14,0 0,0-1,-1 0,1 0,0 0,-1 0,1 0,-1 0,0-1,1 1,-1-1,0 0,-1 1,1-1,0 0,-1 0,0 0,0 0,1 0,-2-1,1 1,0 0,-1 0,1-1,-1 1,0 0,0-1,-1 1,1 0,-1 0,1-1,-1 1,0 0,0 0,0 0,-1 0,1 0,-1 0,0 0,1 0,-1 1,-1-1,1 1,0-1,-1 1,1 0,-1 0,-1-1,-3 2,0 0,0 1,-1 0,1 0,0 1,0 0,0 0,0 1,0-1,1 2,-1-1,0 1,1 0,0 0,0 1,0-1,0 2,0-1,1 0,0 1,0 0,0 1,0-1,1 1,0-1,0 1,-2 6,-8 9,1 0,1 1,2 0,0 0,1 2,1-1,1 1,1 0,1 6,3-23,1 0,1 1,-1-1,1 0,0 1,1-1,0 0,0 0,1 1,0-1,0 0,0 0,1 0,0-1,0 1,1-1,0 0,0 0,0 0,1 0,0-1,0 1,0-1,1 0,0-1,0 0,0 0,0 0,1 0,-1-1,1 0,0-1,0 0,0 0,0 0,2 0,8-1,-1-1,1-1,-1 0,1-1,-1-1,0 0,0-2,0 1,0-2,-1 0,0-1,0-1,-1 0,0-1,0 0,11-10,-4 1,-1-2,0 0,-2 0,0-2,-1 0,-2-2,0 1,-1-2,6-17,46-171,-59 154,-7 57,0 1,0-1,0 1,0-1,0 1,0-1,0 1,-1 0,1-1,-1 1,1-1,-1 1,1 0,-1-1,0 1,0 0,1 0,-1 0,0-1,0 1,0 0,0 0,0 0,-1 0,1 1,0-1,0 0,-1 0,1 1,0-1,-1 1,1-1,0 1,-1 0,1-1,-1 1,-1 0,-2 2,1 0,-1 0,0 1,1 0,-1 0,1 0,0 0,0 1,0 0,0-1,1 1,-1 1,1-1,0 0,1 1,-1 0,0 0,-40 112,42-112,1-1,0 1,0-1,0 1,0-1,1 1,-1-1,1 1,0-1,0 0,1 0,0 1,-1-1,1 0,1 0,-1 0,0-1,1 1,0-1,0 1,0-1,0 0,1 0,-1 0,1-1,2 3,70 28,-69-32,1 1,0 1,-1-1,1 1,-1 1,0-1,0 1,0 0,0 1,-1 0,0 0,0 0,0 1,0-1,-1 2,0-1,-1 0,1 1,-1 0,0 0,-1 0,1 3,0 10,0 1,-2 0,-1-1,0 1,-2 0,-2 12,1 10,2-19</inkml:trace>
  <inkml:trace contextRef="#ctx0" brushRef="#br0" timeOffset="1501.705">2782 1014,'36'-79,"2"2,4 2,10-8,-23 48,-29 34,0 1,1-1,-1 0,1 1,-1-1,1 1,-1-1,1 1,-1 0,1-1,-1 1,1-1,-1 1,1 0,0 0,-1-1,1 1,0 0,-1 0,1 0,0 0,-1 0,1 0,0 0,-1 0,1 0,0 0,-1 0,1 0,0 0,-1 0,1 1,0-1,-1 0,1 0,-1 1,1-1,0 1,-1-1,1 0,-1 1,1-1,-1 1,1-1,-1 1,0 0,1-1,-1 1,0-1,1 1,-1 0,0-1,0 1,1-1,-1 1,0 0,0-1,0 2,15 107,-13-89,-2-16,0 0,0 0,0 1,0-1,0 0,1 0,0 0,0 0,0 0,0 0,1 0,0 0,0 0,0-1,0 1,0-1,1 1,-1-1,1 0,0 0,0 0,0 0,0-1,1 1,2-4,-1 0,1-1,-1 1,0-1,1 0,-1-1,0 1,0-1,0 0,-1-1,1 1,-1-1,0 1,0-1,0-1,0 1,0-1,-3 3,105-120,-21 35,-84 86,-1 1,1-1,0 1,-1-1,1 1,0 0,0-1,-1 1,1 0,0 0,0-1,0 1,-1 0,1 0,0 0,0 0,0 0,-1 0,1 0,0 0,0 0,0 1,-1-1,1 0,0 1,0-1,-1 0,1 1,0-1,0 1,-1-1,1 1,-1-1,1 1,0-1,-1 1,1 0,-1-1,1 1,-1 0,0-1,1 1,-1 0,0 0,1-1,-1 1,0 0,0 0,0 0,0-1,0 2,5 46,-5-44,-4 232,19-196,-3-28</inkml:trace>
  <inkml:trace contextRef="#ctx0" brushRef="#br0" timeOffset="1765.37">3742 873,'5'19,"1"7</inkml:trace>
  <inkml:trace contextRef="#ctx0" brushRef="#br0" timeOffset="2003.461">3686 393,'0'0</inkml:trace>
  <inkml:trace contextRef="#ctx0" brushRef="#br0" timeOffset="2404.826">3911 901,'2'0,"0"0,0-1,0 1,0 0,-1-1,1 1,0-1,0 0,0 0,0 0,-1 1,1-2,0 1,-1 0,1 0,-1 0,1-1,-1 1,0-1,0 1,1-1,-1 0,0 1,0-1,-1 0,1 0,0 1,0-1,-1-1,77-203,-37 80,-40 127,1-1,-1 1,0 0,1-1,-1 1,0 0,1-1,-1 1,1-1,-1 1,1-1,-1 1,1-1,-1 1,1-1,0 1,-1-1,1 0,0 1,-1-1,1 0,0 0,-1 1,1-1,0 0,-1 0,1 0,0 0,0 0,-1 0,1 0,0 0,0 0,-1-1,1 1,0 0,-1 0,1-1,0 1,-1 0,1-1,0 1,-1 0,1-1,-1 1,1-1,-1 1,1-1,-1 1,1-1,-1 0,0 1,1-1,-1 0,0 1,1-1,-1 0,0 1,0-1,1 0,16 172,-17-166,1 1,-1 0,2 0,-1 0,1-1,-1 1,2-1,-1 1,0-1,1 0,0 0,1 0,-1 0,1 0,0-1,0 0,0 0,0 0,1 0,0-1,-1 1,1-1,1 0,-1-1,0 1,1-1,-1 0,1 0,0-1,-1 0,1 0,0 0,0-1,0 0,0 0,0 0,2-1,1-3,0 0,0 0,-1-1,1 0,-1-1,-1 1,1-2,-1 1,0-1,0 0,-1 0,0-1,0 0,-1 0,0 0,0-1,-1 0,0 0,-1 0,0 0,0-1,-1 1,0-1,0 1,-2-1,1-9,1-6</inkml:trace>
  <inkml:trace contextRef="#ctx0" brushRef="#br0" timeOffset="60720.244">4814 704,'1'1,"1"1,-1 0,1 0,-1 0,1-1,0 1,-1 0,1-1,0 0,0 1,0-1,0 0,0 0,0 0,1 0,-1-1,0 1,0-1,1 1,-1-1,0 0,1 1,-1-1,0-1,2 1,-1 0,5 2,-1-1,1 0,0 0,-1-1,1 0,0 0,0-1,-1 0,1-1,-1 0,1 0,-1 0,0-1,0 0,0 0,0-1,0 0,-1 0,1-1,2-2,-8 2,-1 1,0-1,0 1,-1-1,1 1,-1-1,0 1,0-1,0 1,-1 0,0 0,0-1,0 1,0 0,0 1,-1-1,0 0,1 1,-2-1,1 1,0 0,0 0,-1 0,0 1,0-1,1 1,-1 0,-1 0,-2-4,1 2,-1-1,0 1,0 0,-1 0,1 1,-1 0,1 0,-1 1,0 0,0 0,0 1,-1 0,1 0,0 1,0 0,0 1,-1 0,1 0,0 1,0 0,0 0,1 0,-1 1,0 1,1-1,0 1,0 1,0-1,0 1,0 1,3 2,0 1,0-1,0 1,1 0,1 0,0 1,0-1,0 0,1 1,1-1,0 1,0-1,1 1,0-1,0 2,1 17,-3-20,1 0,0 0,1 0,0 0,0-1,0 1,1 0,1 0,-1-1,1 1,0-1,1 0,0 0,0 0,0 0,1-1,0 0,0 0,1 0,0 0,0-1,0 0,0 0,1-1,0 0,0 0,0 0,0-1,1 0,-1-1,1 1,5 0,181-2,-120-17,-62 10</inkml:trace>
</inkml:ink>
</file>

<file path=ppt/ink/ink6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9:46.64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1 100,'0'396,"11"-334,3-92,6-203,-15 214,1 1,0-1,1 1,1 1,1 0,1 0,5-7,-2 4,70-82,-79 99,-1 1,0 0,1-1,0 1,-1 0,1 1,0-1,0 1,0-1,0 1,0 0,1 1,-1-1,0 1,0 0,0 0,1 0,-1 0,0 1,0 0,0 0,0 0,0 0,0 1,0-1,0 1,0 0,-1 0,1 1,67 76,-57-55</inkml:trace>
</inkml:ink>
</file>

<file path=ppt/ink/ink6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9:47.22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1 234,'19'-9,"1"2,1 0,-1 2,1 0,0 1,0 1,0 1,0 1,0 1,0 1,1 1,-1 0,0 2,-1 0,14 5,90 23,-123-32,-1 1,1-1,-1 1,1-1,0 0,-1 0,1 1,0-1,-1 0,1 0,0 0,0 0,-1 0,1 0,0 0,-1 0,1 0,0 0,-1 0,1 0,0 0,0 0,-1-1,1 1,-1 0,1-1,0 1,-1 0,1-1,-1 1,1-1,-1 1,1-1,-1 1,1-1,-1 1,1-1,-1 0,0 1,1-1,-1 1,0-1,1 0,-1 1,0-1,0 0,0 0,0 1,0-1,0 0,0 1,0-1,0 0,0 1,0-1,0 0,0 0,-1 1,1-1,0 0,0 1,-1-1,1 1,-1-1,-24-47,22 44,-99-148,90 133</inkml:trace>
</inkml:ink>
</file>

<file path=ppt/ink/ink6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9:48.39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370 421,'-20'2,"0"0,1 2,0 0,-1 1,2 1,-1 1,-9 5,-65 20,87-31,-41 14,47-15,-1 0,1 1,-1-1,0 0,1 0,-1 1,1-1,-1 0,1 1,-1-1,1 1,-1-1,1 0,-1 1,1-1,-1 1,1-1,0 1,-1 0,1-1,0 1,0-1,-1 1,1 0,0-1,0 1,0 0,0-1,0 1,0-1,0 1,0 0,0-1,0 1,0 0,0-1,0 1,1 0,-1-1,0 1,0-1,1 1,-1-1,0 1,1 0,-1-1,1 1,-1-1,1 0,-1 1,0-1,1 1,0-1,-1 0,1 1,-1-1,1 0,-1 1,1-1,0 0,-1 0,1 0,140 46,-138-46,0 0,0 0,0 1,0-1,0 1,0-1,0 1,-1 0,1 0,0 0,-1 0,1 1,-1-1,1 1,-1 0,0-1,1 1,-1 0,0 0,0 1,0-1,-1 0,1 1,0-1,-1 1,0-1,0 1,1 0,-1-1,-1 1,1 0,0 0,-1 0,0 0,1-1,-1 1,0 0,0 0,-1 0,1 0,-1 0,1 0,-2 2,-7 10,-1-1,0 0,-1 0,0-1,-1 0,-1-1,-7 5,-14 15,23-21,0-2,0 1,0 0,1 0,0 1,1 1,0 0,1 0,0 0,1 1,0 0,1 1,1 0,0 0,1 0,1 0,-1 4,4-14,0-1,0 0,1 1,-1-1,1 1,0-1,0 0,0 1,0-1,1 0,-1 0,1 0,0 0,0 0,0-1,0 1,0 0,1-1,-1 1,1-1,0 0,0 0,0 0,0-1,0 1,0 0,0-1,0 0,0 0,1 0,-1 0,0-1,1 1,2-1,3 2,1-2,-1 1,1-1,0-1,-1 1,1-2,-1 1,1-1,-1-1,0 0,0 0,1-1,18-12,-3-1</inkml:trace>
  <inkml:trace contextRef="#ctx0" brushRef="#br0" timeOffset="450.256">256 25,'-19'57,"1"1,3 1,3 0,2 1,3 5,30 197,-21 334,-3-580,0 0,-1 0,-1 0,-1 0,0 0,-1-1,0 0,-1 0,-2 1,1-4,1-6</inkml:trace>
  <inkml:trace contextRef="#ctx0" brushRef="#br0" timeOffset="2385.066">652 1098,'3'2,"0"0,0 0,0 0,0 0,0-1,0 1,0-1,0 0,1 0,-1 0,0-1,1 1,-1-1,1 0,-1 0,1 0,-1 0,0 0,1-1,-1 1,1-1,-1 0,0 0,0-1,1 1,-1-1,0 0,81-52,67-94,-138 135,-1-1,0-1,-2 0,1 0,-2-1,0 0,2-7,-10 22,-1 1,1-1,0 0,0 0,0-1,-1 1,1 0,-1 0,1 0,-1 0,1-1,-1 1,0 0,1 0,-1-1,0 1,0 0,0 0,0-1,0 1,0 0,0 0,-1-1,1 1,0 0,-1 0,1-1,-1 1,1 0,-1 0,0 0,1 0,-1 0,0 0,0 0,0 0,0 0,1 0,-1 0,-1 1,1-1,0 0,0 1,0-1,0 0,0 1,-1 0,1-1,0 1,0 0,-1 0,1-1,0 1,-1 0,-6 5,0-1,1 1,0 0,0 1,0 0,1 0,0 0,0 1,0 0,1 0,0 0,1 1,-1 0,1 0,1 0,0 0,0 0,0 1,0 6,1-5,1 1,1 0,0-1,0 1,1 0,0-1,1 1,0-1,0 0,1 1,1-1,0 0,0 0,1-1,0 0,1 0,0 0,0 0,1-1,0 0,0 0,1-1,0 0,2 1,-1-3,0-1,0-1,1 0,-1 0,0-1,1 0,0 0,0-1,-1 0,1-1,0 0,0-1,0 0,-1 0,1-1,-1-1,1 1,-1-1,0-1,0 0,0 0,0-1,-1 0,0 0,0-1,0 0,-1-1,0 0,0 0,2-2,10-14,0-2,-1 1,-1-2,-2-1,11-25,-23 47,0-1,-1 0,1 0,-1 0,-1 0,0 0,1-1,-2 1,1 0,-1-1,0 1,0 0,-1-1,0 1,0 0,0 0,-1-1,0 1,0 0,0 1,-1-1,0 0,-1-1,2 6,1 0,0 0,-1 0,1 0,-1 1,1-1,-1 0,0 1,1-1,-1 1,1 0,-1 0,0-1,1 1,-1 0,0 0,1 1,-1-1,0 0,1 0,-1 1,0-1,1 1,-1 0,1-1,-1 1,1 0,0 0,-1 0,1 0,0 0,-1 0,1 0,0 0,0 1,-1 0,-35 51,32-44,1-1,0 1,1 0,-1 0,2 0,-1 1,1-1,1 1,0-1,0 1,1 0,0-1,0 1,1-1,1 1,0-1,0 1,1-1,0 0,0 0,1 0,0 0,1-1,0 0,0 1,0-2,1 1,1-1,-1 0,1 0,0-1,6 4,-4-4,1 0,0 0,0-1,0-1,0 0,1 0,-1-1,1-1,0 1,0-2,0 0,0 0,1-1,-1 0,0-1,0 0,0 0,0-2,0 1,-1-1,1-1,6-3,6-6,0-2,-1 0,-1-1,0-1,-1-1,-1-1,-1-1,13-18,-1-4,-1-2,-3 0,21-47,-43 83,0 1,0 0,-1-1,1 1,-1-1,-1 0,1 0,-2 0,1 0,-1-1,0 1,-1 0,0-4,0 11,0 1,0-1,0 0,0 1,0-1,0 0,0 1,0-1,0 0,-1 1,1-1,0 0,-1 1,1-1,0 1,-1-1,1 0,-1 1,1-1,-1 1,1 0,-1-1,1 1,-1-1,0 1,1 0,-1-1,1 1,-1 0,0 0,1-1,-1 1,0 0,1 0,-1 0,0 0,1 0,-1 0,0 0,0 0,1 0,-1 0,0 0,1 1,-1-1,1 0,-1 0,0 1,1-1,-1 0,1 1,-1-1,0 1,1-1,-1 1,1-1,-1 1,1-1,-1 1,-30 31,21-17,1 1,0 0,1 1,0 0,2 0,0 1,1 0,1 0,0 1,3-12,-1 0,1 0,1 0,0 0,0 0,0 0,1 0,0 0,0 0,1 0,-1-1,2 1,-1 0,1-1,0 0,0 1,1-1,-1 0,1-1,1 1,-1-1,1 0,0 0,0 0,1-1,-1 1,1-1,0-1,0 1,0-1,1 0,-1-1,1 1,0-1,-1 0,7 0,-3 1,1-1,-1-1,1 1,-1-2,1 1,0-2,-1 1,1-1,-1-1,1 0,-1 0,1-1,-1-1,0 0,-1 0,3-1,1-7</inkml:trace>
  <inkml:trace contextRef="#ctx0" brushRef="#br0" timeOffset="2855.151">990 251,'633'-30,"-481"30,-151 0,-1-1,1 1,-1-1,1 1,-1-1,0 0,1 1,-1-1,0 0,0 1,0-1,1 0,-1 1,0-1,0 0,0 1,0-1,0 0,0 0,0 1,-1-1,1 0,0 1,0-1,0 0,-1 1,1-1,0 1,-1-1,1 0,0 1,-1-1,1 1,-1-1,1 1,-1-1,1 1,-1-1,1 1,-1 0,0-1,1 1,-1 0,0-1,1 1,-1 0,0 0,1 0,-1-1,0 1,1 0,-1 0,0 0,0 0,1 0,-1 1,0-1,1 0,-1 0,0 0,1 0,-1 1,0-1,0 0,-21-10,12 7,0 0,0 0,0-1,0-1,1 0,-1 0,1 0,1-1,-1-1,1 0,0 0,0 0,1-1,0 0,1-1,-1 1,2-1,-1 0,1-1,1 1,0-1,-3-8,4-3</inkml:trace>
</inkml:ink>
</file>

<file path=ppt/ink/ink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10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13,'-14'10,"-5"8,5 0,11-2,10-4,8-5,3-7,2-4,-2-6,-4-7,-9 0,-6-1,-7 1,-3 9,6 6,4 8,2 2</inkml:trace>
</inkml:ink>
</file>

<file path=ppt/ink/ink6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0:01.97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 0,'-4'5,"2"1,2-5,2 3,-1 4,-4 2,2-1,7-2,2-8,-5-3,-3 0</inkml:trace>
</inkml:ink>
</file>

<file path=ppt/ink/ink6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0:24.0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238 593,'-21'1,"0"2,0 1,0 1,1 0,-1 2,2 0,-1 1,-5 4,23-12,0 1,0-1,0 0,-1 1,1 0,0-1,0 1,0 0,0 0,0 0,0 0,0 0,1 1,-1-1,0 1,1-1,-1 1,1 0,-1-1,1 1,0 0,-1 0,1 0,0 0,1 0,-1 0,0 0,0 0,1 0,-1 1,1-1,0 0,0 0,0 0,0 1,0-1,0 0,0 0,1 1,-1-1,1 0,0 0,0 0,0 0,0 0,0 1,6 5,1-2,-1 1,1-1,0 0,0-1,1 0,0 0,0-1,0 0,0 0,9 1,19 10,-31-14,0 1,-1 0,1 0,-1 0,1 1,-1-1,0 1,0 1,0-1,-1 1,1-1,-1 1,0 1,0-1,0 1,0-1,-1 1,0 0,0 0,0 1,-1-1,1 1,-2-1,1 1,0-1,-1 1,0 0,0 0,-1 0,0 0,0 0,0 0,0 0,-1-1,0 1,-1 0,1 0,-1-1,0 1,-2 1,0-1,-1 1,0-1,0 0,0 0,0-1,-1 0,0 0,0 0,-1 0,1-1,-1 0,0-1,0 0,0 0,0 0,-1-1,1 0,-1 0,0-1,1 0,-1 0,0-1,0 0,0 0,1-1,-1 0,0 0,1-1,-1 0,-11-5</inkml:trace>
  <inkml:trace contextRef="#ctx0" brushRef="#br0" timeOffset="317.284">661 734,'-17'30,"1"-4,1-1,1 2,2 0,1 0,0 1,-4 26,14-51,0-1,1 1,-1 0,1-1,0 1,0 0,0-1,0 1,1 0,-1-1,1 1,0-1,-1 1,1-1,0 1,0-1,1 1,-1-1,0 0,1 0,-1 0,1 1,0-1,0-1,0 1,0 0,0 0,0-1,0 1,1-1,-1 0,0 0,1 0,-1 0,1 0,0 0,-1-1,1 1,-1-1,1 0,0 0,-1 0,1 0,0 0,-1 0,1-1,0 1,-1-1,10 0,-1-1,1-1,-1 1,0-2,0 0,0 0,0-1,-1 0,0-1,0 0,0 0,-1-1,0-1,0 0,-1 0,0 0,0-1,-1 0,0-1,-1 1,0-1,0-1,-1 1,-1-1,0 0,0 1,0 6,-1-2,0 1,0 0,0 0,-1-1,0 0,0 1,0-1,-1 0,1 0,-2 0,1 0,-1 0,0 0,0 0,0 0,-1 0,0 0,0 0,0 1,-1-1,0 0,0 1,-1-1,1 1,-1-1,-1 1,1 0,0 1,-2-2,-35-6,24 14</inkml:trace>
  <inkml:trace contextRef="#ctx0" brushRef="#br0" timeOffset="800.977">944 1073,'121'-276,"-117"267,0 1,0 0,1 0,1 0,-1 0,1 1,1 0,-1 1,1-1,0 1,1 0,-1 1,1 0,0 0,1 1,-1 0,1 0,0 1,3-1,-8 5,0 1,-1-1,1 1,-1 0,0 0,0 1,0-1,0 0,0 1,0 0,0 0,-1 0,0 0,1 0,-1 0,0 0,-1 1,1-1,0 1,-1 0,0-1,0 1,0 0,-1 0,1 0,-1-1,0 1,0 0,0 0,0 0,-1 0,1 0,-1-1,0 1,-1 2,2 18,0-22,0 0,-1-1,1 1,0 0,0-1,0 1,0 0,0 0,1-1,-1 1,1-1,-1 1,1 0,-1-1,1 1,0-1,0 1,-1-1,1 1,0-1,0 0,1 0,-1 1,0-1,0 0,1 0,-1 0,0 0,1 0,-1-1,1 1,0 0,-1-1,1 1,-1-1,1 1,0-1,-1 0,1 0,0 1,-1-1,1 0,0-1,-1 1,1 0,0 0,-1-1,1 1,0-1,96-74,-39 23,-59 51,1 1,0-1,-1 0,1 1,0-1,-1 0,1 1,0-1,0 1,0-1,0 1,0-1,-1 1,1 0,0-1,0 1,0 0,0 0,0 0,0 0,0 0,0 0,0 0,0 0,0 0,0 0,0 0,0 1,0-1,0 0,0 1,0-1,-1 1,1-1,0 1,0-1,0 1,-1 0,1-1,0 1,-1 0,1-1,0 1,-1 0,1 0,-1 0,1 0,-1 0,0-1,1 1,-1 0,0 0,0 0,1 1,3 58,-4-53,-3 83,2-65</inkml:trace>
  <inkml:trace contextRef="#ctx0" brushRef="#br0" timeOffset="1146.085">1706 932,'33'-19,"0"-2,-1-1,-1-1,-2-1,0-2,-1-1,12-18,-36 41,-1-1,0 0,0 0,-1-1,1 1,-1 0,0-1,-1 1,1-1,-1 0,0 1,-1-1,1-4,-1 8,0 1,0-1,0 0,-1 0,1 0,-1 1,1-1,-1 0,1 1,-1-1,0 0,0 1,0-1,0 1,0-1,0 1,0-1,-1 1,1 0,0 0,-1 0,1-1,-1 2,1-1,-1 0,1 0,-1 0,0 1,0-1,1 1,-1-1,0 1,0 0,1-1,-1 1,0 0,0 0,0 0,0 1,1-1,-1 0,0 1,0-1,1 1,-13 3,1 1,0 1,0 0,0 0,1 1,0 1,0 0,1 1,0 0,1 1,0 0,0 0,-7 11,9-13,-1 1,2 0,-1 1,1-1,1 1,-1 0,2 1,-1 0,2 0,-1 0,2 0,-1 1,2-1,-1 1,1 0,1 0,1 0,-1 0,2 0,-1 0,2-1,0 1,0 0,3 7,2-12,-1-1,2 0,-1-1,0 0,1 0,0 0,0-1,1 0,-1-1,1 0,-1 0,1-1,0 0,0 0,0-1,0 0,1-1,1 0,75-7,-61 1</inkml:trace>
  <inkml:trace contextRef="#ctx0" brushRef="#br0" timeOffset="1932.312">2354 649,'-2'11,"-1"-1,2 1,0 0,0 0,1 0,0 0,1 0,0 0,1 0,0-1,0 1,1 0,1-1,0 0,0 0,1 0,6 9,-9-17,0 0,0-1,1 1,-1 0,1-1,-1 1,1-1,-1 0,1 0,0 0,0 0,-1 0,1-1,0 1,0-1,0 0,0 0,0 0,0 0,-1 0,1-1,0 1,0-1,0 0,-1 0,1 0,0 0,-1 0,1-1,-1 1,1-1,-1 0,1 0,75-69,-71 63,-6 7,-1 0,1 0,-1 0,1 0,-1 0,1 0,0 0,0 0,0 0,-1 0,1 0,0 0,0 0,0 1,0-1,0 0,1 1,-1-1,0 1,0-1,0 1,0 0,1 0,-1-1,0 1,0 0,1 0,-1 0,0 0,0 0,0 0,1 1,-1-1,0 0,0 1,0-1,1 0,-1 1,0 0,0-1,0 1,0 0,0-1,0 1,0 0,0 0,0 0,-1 0,1 0,0 0,24 52,-24-48,-1 0,2 0,-1 0,1 0,-1 0,1-1,1 1,-1 0,1-1,0 0,-1 0,2 0,-1 0,1 0,-1 0,1-1,0 0,0 0,0 0,1 0,-1 0,1-1,-1 0,1 0,0 0,0-1,0 0,0 0,0 0,0 0,2-1,2-1,1-2,-1 1,0-1,-1-1,1 1,-1-2,1 1,-1-1,0 0,-1-1,1 0,-1 0,0 0,-1-1,0 0,0-1,0 1,-1-1,0 0,-1 0,1-1,0-2,30-105,-33 94</inkml:trace>
  <inkml:trace contextRef="#ctx0" brushRef="#br0" timeOffset="2462.205">3144 1,'-21'129,"16"-70,2 1,3-1,3 1,6 34,27 180,-7-143,-27-130,0 0,0 0,0 0,0-1,0 1,0-1,0 1,0-1,0 0,1 0,-1 0,0 0,0 0,0 0,0-1,0 1,0-1,0 1,0-1,0 0,0 0,0 0,0 0,-1 0,1 0,0-1,-1 1,1-1,-1 1,1-1,-1 1,1-1,-1 0,0 1,0-1,0 0,0-1,6-4,136-123,-142 128,1 0,0 0,0 0,0 1,0-1,1 0,-1 1,0 0,1-1,-1 1,1 0,-1 0,1 0,0 1,-1-1,1 1,0-1,-1 1,1 0,0 0,-1 0,1 0,0 1,-1-1,1 1,0 0,-1-1,1 1,-1 0,1 1,-1-1,1 0,-1 1,0-1,0 1,0 0,0-1,0 1,0 0,0 1,26 77,-27-72,1 0,0 0,0-1,1 1,-1 0,2-1,-1 0,1 1,0-2,1 1,0 0,3 3,8 2</inkml:trace>
  <inkml:trace contextRef="#ctx0" brushRef="#br0" timeOffset="3129.934">3794 791,'26'-6,"0"-1,-1-1,0-1,0-1,-1-1,0-2,-1 0,-1-1,0-1,-1-2,0 0,-19 15,0 0,0 0,0-1,0 1,0 0,-1-1,1 1,-1-1,1 1,-1-1,0 0,0 1,0-1,-1 0,1 0,-1 0,1 0,-1 1,0-1,0 0,0 0,-1 0,1 0,-1 0,1 0,-1 1,0-1,0 0,0 1,-1-1,1 0,-1 1,1 0,-1-1,0 1,0 0,0 0,0 0,0 0,0 0,-1 0,1 1,0-1,-1 1,0-1,1 1,-1 0,-2 0,-1-1,1 1,-1 0,0 0,1 1,-1-1,0 1,0 1,0-1,1 1,-1 0,0 0,1 1,-1 0,1 0,-1 0,1 0,0 1,0 0,0 0,0 0,1 1,-1 0,-85 98,80-87,1 1,0 0,1 1,1 0,0 0,1 1,2 0,-1 0,2 0,0 0,1 6,2-20,0 1,1 0,0 0,-1-1,2 1,-1 0,0-1,1 1,0-1,0 1,0-1,1 0,-1 0,1 0,0 0,0-1,1 1,-1-1,1 0,-1 0,1 0,0 0,0-1,0 1,1-1,-1 0,0 0,1-1,0 1,-1-1,1 0,1 0,5 1,0-1,0 0,0 0,0-1,0-1,0 0,0 0,0-1,0-1,0 1,-1-2,1 0,7-4,189-138,-192 135,0 0,-1-1,0 0,0-1,-2-1,1 0,-2-1,0 0,-1 0,0-2,-1 1,-1-1,-1 0,0 0,-1-1,-1 0,2-16,-6 32,-1-1,0 0,0 1,0-1,0 0,0 1,0-1,-1 0,1 1,-1-1,1 1,-1-1,0 1,0-1,-1 1,1-1,0 1,-1 0,1 0,-1 0,0 0,0 0,0 0,0 0,0 0,0 1,0-1,-1 1,1 0,0-1,-1 1,1 0,-1 0,1 1,-1-1,0 1,1-1,-1 1,0 0,1 0,-1 0,0 0,1 0,-1 1,0-1,1 1,-1 0,1-1,-1 1,1 0,-1 1,1-1,-1 1,-4 1,0 1,1 0,-1 1,1-1,0 1,0 1,1-1,-1 1,1 0,0 0,1 0,0 1,0 0,0 0,1 0,0 0,0 0,1 1,0-1,0 1,0 0,1 6,3-10,1 1,0 0,0-1,1 0,-1 0,1 0,0 0,0 0,0-1,1 0,-1 0,1 0,0 0,0-1,0 0,0 0,0 0,0-1,0 1,1-1,-1 0,0-1,1 0,-1 1,1-2,-1 1,1 0,4-2,40 6,-45-3,0 1,-1-1,1 1,0 0,0 0,-1 0,1 1,-1-1,0 1,0 0,0 1,0-1,0 1,-1-1,1 1,-1 0,0 0,-1 1,1-1,-1 1,1-1,-1 1,-1 0,1 0,-1 0,1 0,-1 0,-1 0,1 0,-1 0,0 0,0 0,-1 3,6 44,1-33</inkml:trace>
  <inkml:trace contextRef="#ctx0" brushRef="#br0" timeOffset="3500.865">4669 819,'10'8,"1"0,1-1,0 0,0-1,0-1,0 1,1-2,0 0,0 0,0-1,0-1,1 0,-1-1,0 0,1-1,-1-1,1 0,-1-1,0 0,1-1,-1-1,-1 0,1 0,0-2,-1 1,2-2,134-152,-140 149,0 0,-1 0,0-1,-1 0,0 0,0-1,-1 0,-1 1,0-2,-1 1,0 0,-1-1,0 1,-1-9,-1 19,1 0,-1 0,0 0,0 0,-1-1,1 1,0 0,-1 0,0 0,1 0,-1 0,0 0,0 0,0 0,0 0,0 1,0-1,-1 0,1 0,-1 1,1-1,-1 1,0 0,1-1,-1 1,0 0,0 0,0 0,0 0,0 0,0 1,0-1,0 1,0-1,0 1,0-1,0 1,-1 0,-1 0,-81 29,64-11,0 2,2 0,0 1,1 1,1 0,1 2,1 0,2 0,0 1,1 1,2 0,-4 16,5-18,1 0,1 1,2 0,0 0,2 1,0 2,3-20,0 0,0 0,1 0,0 0,1 0,-1 0,2-1,-1 1,1-1,0 1,0-1,1 0,0 0,1 0,-1-1,1 1,0-1,1-1,0 1,-1-1,6 3,7 3,0-2,1-1,0 0,1-1,0-1,0-1,0-1,1-1,-1-1,1 0,0-2,-1 0,1-1,12-3,-8 3,4 0</inkml:trace>
</inkml:ink>
</file>

<file path=ppt/ink/ink6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0:21.41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376 500,'-39'16,"-22"9,0 3,2 3,-13 11,69-41,0 0,1 0,-1 0,0 1,1-1,0 1,-1-1,1 1,0 0,0 0,0 0,0 0,0 0,0 1,0-1,1 0,-1 1,1-1,0 1,0 0,0-1,0 1,0 0,0 0,1 0,0 0,-1-1,1 1,0 0,0 0,1 0,-1 0,1 0,-1-1,1 1,0 0,0 0,0-1,0 1,0 0,1-1,-1 1,1-1,0 0,0 0,0 1,0-1,0-1,0 1,1 0,71 37,-61-34,0 0,0 1,-1 1,0 0,0 1,-1 0,0 1,-1 0,1 0,5 9,-14-16,-1 0,0 0,0 1,0-1,0 0,0 1,0-1,0 1,-1-1,1 1,-1-1,0 1,0 0,0-1,0 1,0-1,0 1,-1-1,1 1,-1-1,0 1,0-1,0 0,0 1,0-1,0 0,-1 0,1 0,-1 0,0 0,1 0,-1 0,0 0,0 0,-75 53,76-54,-166 77,151-70</inkml:trace>
  <inkml:trace contextRef="#ctx0" brushRef="#br0" timeOffset="292.878">856 189,'-64'287,"21"-120,37-141,-3 6,2 1,1 0,2 0,1 0,2 1,2 24,10-14,-5-26</inkml:trace>
  <inkml:trace contextRef="#ctx0" brushRef="#br0" timeOffset="539.988">432 641,'39'-5,"40"-1,18-5,2-1,-8 3,-13 2,-20 2</inkml:trace>
  <inkml:trace contextRef="#ctx0" brushRef="#br0" timeOffset="1527.279">1392 528,'-54'53,"2"2,2 3,-37 57,54-41,32-73,1 1,-1-1,1 0,-1 1,1-1,0 0,0 1,0-1,0 1,0-1,0 1,0-1,0 0,1 1,-1-1,0 0,1 1,-1-1,1 0,0 1,-1-1,1 0,0 0,0 0,0 1,0-1,0 0,0 0,0 0,0-1,0 1,0 0,0 0,1-1,-1 1,0 0,1-1,-1 1,0-1,1 0,-1 0,0 1,1-1,-1 0,1 0,-1 0,1 0,-1 0,0-1,1 1,-1 0,1-1,22-5,0 0,0-2,0-1,-1-1,-1-1,0 0,0-2,-1-1,-1 0,0-2,2-4,-16 16,135-140,-108 119,-32 53,-7 76,6-101,1 0,0 0,-1 0,1 0,1 0,-1 0,0 0,1 0,0-1,-1 1,1 0,0-1,1 1,-1-1,0 0,1 0,-1 0,1 0,-1 0,1-1,0 1,0-1,0 1,0-1,0 0,0 0,0-1,0 1,0-1,0 1,2-1,10-1,0-1,0-1,0 0,0-1,-1 0,1-1,-1-1,0 0,-1-1,0 0,0-1,0-1,10-9,114-109,-128 118,0-1,-1 0,0-1,0 1,-1-2,-1 1,0-1,-1 0,0 0,0-1,-1-1,-4 13,1-1,-1 1,0-1,1 1,-1 0,0-1,0 1,0-1,-1 1,1-1,0 1,0-1,-1 1,1-1,-1 1,1 0,-1-1,0 1,1 0,-1 0,0-1,0 1,0 0,0 0,0 0,0 0,0 0,0 0,0 0,-1 0,1 1,0-1,-1 0,1 1,0-1,-1 1,1 0,-1-1,1 1,-1 0,1 0,-1 0,1 0,-2 0,-61 24,19 36,44-59,1 0,-1 1,1-1,-1 1,1 0,0-1,0 1,0-1,0 1,0-1,0 1,0-1,0 1,0 0,1-1,-1 1,1-1,-1 1,1-1,0 0,-1 1,1-1,0 0,0 1,0-1,0 0,0 0,0 0,1 0,-1 0,0 0,0 0,1 0,-1 0,0-1,1 1,-1 0,1-1,-1 1,1-1,-1 0,1 0,0 1,0-1,108 2,-97-4,0 1,0 0,0 1,0 1,0 0,0 0,-1 1,1 1,9 3,-18-2,0 0,0 1,0-1,-1 1,1-1,-1 1,0 0,-1 1,1-1,-1 0,0 1,0-1,-1 1,1 0,-1-1,-1 1,1 0,-1 0,0 0,0 0,-1-1,0 1,0 0,0 0,0-1,-1 1,0-1,0 1,-1-1,0 1,-1 13,2-14,-8 81,10-84,0 0,0 0,1 0,-1 0,0 0,1 0,-1 0,1-1,-1 1,1 0,0 0,0 0,0-1,0 1,0 0,1-1,-1 1,0-1,1 1,-1-1,1 0,-1 1,1-1,0 0,-1 0,1 0,0 0,0-1,0 1,0 0,-1-1,1 0,0 1,0-1,0 0,0 0,0 0,0 0,2 0,14-4,-1 0,1-1,0 0,-1-2,0 0,-1-1,0-1,0 0,0-1,-2-1,1 0,-1-1,7-9,7-10,-2-2,-1 0,-1-2,-3-1,0-1,-3 0,-1-2,1-7,15-29,-26 61,9-16,-2-1,0 0,-2-1,-2 0,-1-1,-1 0,-2 0,-2-1,0-12,-4 47,0-1,-1 0,1 1,-1-1,1 0,-1 0,1 0,-1 1,1-1,-1 0,1 0,-1 0,1 0,-1 0,0 0,1 0,-1 0,1 0,-1 0,1 0,-1 0,1 0,-1-1,1 1,-1 0,1 0,-1-1,1 1,-1 0,1 0,0-1,-1 1,1-1,-1 1,1 0,0-1,-1 1,1-1,0 1,0-1,-1 1,1-1,0 1,0-1,0 1,0-1,-1 1,1-1,0 1,0-1,0 1,0-1,0 1,0-1,0 1,1-1,-1 1,0-1,0 1,0-1,0 1,1-1,-1 1,0-1,1 1,-1-1,0 1,-21 37,-13 147,26-137,2 1,2 0,2 0,2 0,2 0,3 0,1 0,13 42,-15-75,0 0,1 0,1-1,1 0,0 0,1-1,0 0,1 0,0-1,3 2,2-2</inkml:trace>
  <inkml:trace contextRef="#ctx0" brushRef="#br0" timeOffset="1776.448">2549 274,'39'-10,"21"2,6 3,-3 6,-8 3,-9 6,-6 1,-11-1</inkml:trace>
</inkml:ink>
</file>

<file path=ppt/ink/ink6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0:15.89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199 640,'0'-1,"-1"0,0-1,1 2,-1-1,0 0,1 0,-1 0,0 0,0 0,0 1,0-1,0 0,0 1,0-1,0 1,0-1,0 1,0-1,0 1,-1 0,1 0,0-1,0 1,0 0,0 0,-1 0,1 0,0 0,0 1,0-1,0 0,-1 1,1-1,0 0,0 1,0-1,0 1,0 0,0-1,0 1,0 0,0-1,1 1,-1 0,0 0,0 0,1 0,-1 0,0 0,1 0,-1 0,1 0,-1 0,1 0,0 0,-1 1,1-1,0 0,0 0,0 0,0 0,0 1,0-1,0 1,-4 31,0 0,3 0,0 0,2 0,2 0,1 0,4 15,9 110,-17-55,-17-143,15 11,1 0,2 0,1 0,1 0,2 1,1-1,1 1,1 0,1 1,2 0,1 0,10-17,-21 43,10-25,1 0,1 1,1 0,1 1,1 0,13-13,-26 35,-1 0,1-1,0 2,0-1,0 0,-1 0,2 1,-1 0,0-1,0 1,0 0,1 1,-1-1,0 0,1 1,-1 0,0 0,1 0,-1 0,0 1,1-1,-1 1,0 0,1 0,-1 0,0 0,0 0,0 1,0 0,0-1,0 1,0 1,88 73,-87-72,6 5,-2-3</inkml:trace>
  <inkml:trace contextRef="#ctx0" brushRef="#br0" timeOffset="517.339">1 273,'129'-17,"198"-25,-238 54,-202-88,-2-60,100 123</inkml:trace>
  <inkml:trace contextRef="#ctx0" brushRef="#br0" timeOffset="2549.678">1300 1260,'5'-33,"1"1,1-1,2 1,2 1,1-1,1 2,1 0,2 0,1 2,1 0,1 1,2 1,1 0,10-7,-31 31,-1 0,1 0,0 0,0 0,0 0,0 1,0-1,0 0,1 1,-1-1,1 1,-1-1,1 1,-1 0,1 0,0-1,0 1,-1 0,1 1,0-1,0 0,0 0,0 1,0-1,0 1,0 0,0 0,0-1,0 1,0 1,0-1,0 0,1 0,-1 1,0-1,-1 1,1 0,0-1,0 1,0 0,0 0,0 0,-1 1,1-1,-1 0,1 1,2 9,-1 0,0 0,-1 0,0 1,0-1,-2 1,1 0,-1-1,-1 1,-1 5,1 12,-3 172,-7-140,12-61,1 0,-1 0,0 0,0 0,1-1,-1 1,0 0,0-1,1 1,-1-1,0 1,0-1,0 0,0 0,0 1,0-1,0 0,0 0,0 0,0 0,-1 0,1 0,0 0,-1 0,1 0,0-1,-1 1,1 0,-1 0,0-1,0 1,1 0,-1-1,2 0,49-72,4 3,3 2,3 2,32-23,-87 83,0 1,1-1,0 1,0 0,0 0,1 1,0 0,0 0,0 1,1 0,-1 0,1 1,3-1,-9 5,0 1,-1-1,1 1,-1 0,1-1,-1 1,0 0,0 0,0 1,0-1,0 0,0 1,-1-1,1 1,-1 0,0-1,0 1,0 0,0 0,0 0,0-1,-1 1,1 0,-1 0,0 0,0 0,0 0,0 0,-1 0,1 0,-1 0,0 0,0 1,1 2,-18 124,2 31,32-121,-4-28</inkml:trace>
  <inkml:trace contextRef="#ctx0" brushRef="#br0" timeOffset="2916.187">2428 753,'-11'29,"1"0,2 1,0 0,2 1,1 0,2 0,1 0,2 30,0-57,0-1,0 1,0 0,0 0,1-1,0 1,-1-1,2 1,-1-1,0 1,0-1,1 1,0-1,0 0,0 0,0 0,0 0,1 0,-1 0,1-1,0 1,-1-1,1 0,1 0,-1 0,0 0,0 0,1-1,-1 0,1 1,-1-1,1 0,-1-1,1 1,0-1,-1 1,1-1,0 0,-1-1,1 1,0 0,1-2,11-3,-1-2,0 0,-1 0,1-1,-1-1,-1-1,0 0,0-1,-1 0,0 0,-1-2,-1 1,5-7,-8 11,0-1,0 0,0-1,-1 1,-1-1,0 0,0-1,-1 1,0-1,0 0,-2 0,1 0,-1 0,-1 0,0-1,-1 1,0-6,-6-1</inkml:trace>
  <inkml:trace contextRef="#ctx0" brushRef="#br0" timeOffset="3385.96">3190 640,'-192'178,"155"-123,36-53,1-1,0 1,-1-1,1 1,0-1,0 1,0-1,0 1,1-1,-1 1,0-1,1 1,-1-1,1 1,-1-1,1 1,0-1,-1 0,1 1,0-1,0 0,0 0,0 0,0 1,0-1,0 0,1 0,-1-1,0 1,1 0,-1 0,0-1,1 1,-1 0,1-1,-1 0,1 1,-1-1,1 0,1 0,94 18,-87-16,76 28,-84-29,0 0,-1-1,1 1,0 0,-1 1,1-1,-1 0,0 0,1 0,-1 1,0-1,0 1,0-1,0 1,0 0,0-1,0 1,-1 0,1-1,-1 1,1 0,-1 0,0 0,1-1,-1 1,0 0,0 0,0 0,-1 0,1-1,0 1,-1 0,1 0,-1 0,1-1,-1 1,0 0,0-1,0 1,0-1,0 1,0-1,0 1,0-1,-2 1,-13 15,-1-1,-1 0,-1-2,0 0,0-1,-2-1,1-1,-2 0,1-2,-1-1,-2 0,2 0</inkml:trace>
  <inkml:trace contextRef="#ctx0" brushRef="#br0" timeOffset="3681.308">3727 358,'-10'38,"-7"28,-2 6,3-3,4-9,5-10,2-9,3-6,2-5,5-2,2-1,0-1,-2 1,-1-1,-1 2,-7-5,-2-6</inkml:trace>
  <inkml:trace contextRef="#ctx0" brushRef="#br0" timeOffset="3929.383">3500 612,'39'-10,"26"-3,8 1,-4 2,-5 3,-7 8,-9 3,-9 1,-5 5,1 0,-1-1,-1 2,-6 0</inkml:trace>
  <inkml:trace contextRef="#ctx0" brushRef="#br0" timeOffset="4612.709">848 1684,'721'-111,"454"-4,-451 12,-659 92,187-17,-201 28,-51 1</inkml:trace>
</inkml:ink>
</file>

<file path=ppt/ink/ink6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0:38.76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23 585,'-5'13,"1"0,0 0,1 1,1-1,0 1,1 0,0-1,1 1,0 0,1-1,1 1,0 0,1-1,1 0,1 3,-4-14,0 1,0-1,1 1,-1-1,1 1,0-1,-1 0,1 0,0 0,1 0,-1 0,0-1,0 1,1-1,-1 1,1-1,-1 0,1 0,0 0,-1 0,1 0,0-1,0 1,0-1,-1 0,1 1,0-2,0 1,0 0,0 0,-1-1,1 0,0 1,0-1,-1 0,1 0,-1-1,1 1,-1 0,1-1,87-76,-80 61,-1 1,0-1,-1-1,0 0,-2 0,0 0,-1-1,-1 1,-1-1,0 0,-1-10,-1 23,-1-1,0 0,0 1,-1-1,0 0,0 1,0-1,-1 1,0-1,0 1,-1 0,1 0,-1 0,-1 0,1 0,-1 1,0 0,0-1,-1 2,1-1,-1 0,0 1,-1 0,1 0,-1 0,1 1,-1 0,0 0,0 0,-1 1,1 0,4 1,1 1,-1-1,0 1,1-1,-1 1,1 0,-1-1,0 1,1 0,-1 0,0 0,1 1,-1-1,0 0,1 1,-1-1,1 1,-1-1,1 1,-1 0,1-1,-1 1,1 0,0 0,-1 0,1 0,0 0,0 1,0-1,0 0,0 0,0 1,0-1,0 1,0-1,1 1,-1-1,1 1,-1-1,1 1,-1 0,1-1,0 1,0 0,0-1,0 1,0-1,0 1,0 0,1-1,-1 1,1 0,-1-1,1 1,-1-1,1 1,0-1,0 1,0-1,0 0,0 1,0-1,0 0,0 0,0 0,1 0,-1 0,0 0,1 0,0 0,5 2,0 0,0-1,0 1,0-2,1 1,-1-1,1 0,-1-1,1 1,-1-2,1 1,-1-1,0 0,1 0,-1-1,0 0,0-1,0 1,6-4,120-79,-120 74,-1-1,0 0,-1-1,0 0,-1-1,0 0,-1 0,-1-1,0 0,-1-1,0 0,-2 0,0 0,-1-1,0 0,-1 0,-1 0,-1 0,0 0,-2-9,-7 7,-3 47,5 19,3 1,1-1,3 1,2-1,2 1,1-1,3 0,9 22,-12-39,12 55,7 25,-5 1,-5 1,-5 0,-4 1,-6-106,1-1,0-1,0 1,-1 0,1-1,-1 1,-1 0,1-1,-1 1,0 0,0-1,0 1,-1-1,0 1,0-1,-1 0,1 0,-1 0,0 0,0 0,-1-1,0 1,1-1,-1 0,-1 0,1-1,0 1,-5 1,7-4,-1-1,1 0,-1 0,1 0,-1 0,1 0,-1-1,1 1,-1-1,1 1,0-1,-1 0,1 0,0 0,0 0,-1-1,1 1,0-1,0 1,0-1,1 0,-1 1,0-1,1 0,-1 0,1 0,0 0,-1-1,1 1,0 0,0-3,-21-75,20 56,1 1,1 0,2-1,0 1,1 0,1 0,2 1,0-1,1 1,1 0,2 1,0 0,1 0,1 1,12-16,-4 13,-1 5</inkml:trace>
</inkml:ink>
</file>

<file path=ppt/ink/ink6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0:37.1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28 277,'-5'33,"-1"22,0 0</inkml:trace>
  <inkml:trace contextRef="#ctx0" brushRef="#br0" timeOffset="238.342">0 23,'10'-10,"3"-3</inkml:trace>
  <inkml:trace contextRef="#ctx0" brushRef="#br0" timeOffset="516.949">480 51,'-7'2,"0"1,0-1,0 1,0 0,0 0,1 1,-1 0,1 0,0 1,0 0,1 0,-1 0,1 1,1-1,-1 1,1 0,-1 1,2-1,-1 1,1-1,0 1,0 0,-1 7,6-9,0 1,0-1,1 0,0 0,-1-1,2 1,-1 0,0-1,1 0,0 0,0 0,0 0,1-1,-1 1,1-1,0 0,-1 0,1-1,1 0,1 1,17 11,-20-12,0 0,0 0,0 0,0 1,-1-1,1 1,0 0,-1 0,0 0,0 1,0-1,0 1,-1 0,1 0,-1 0,0 0,0 0,0 0,-1 0,1 1,-1-1,0 0,0 1,-1-1,1 1,-1-1,0 1,0 0,-1-1,1 1,-1-1,0 1,0-1,-1 0,1 1,-1-1,0 0,0 0,-1 0,1 0,-2 1,-2 2,0-1,-1 0,0 0,0 0,-1-1,0 0,0 0,0-1,0 0,-1-1,1 0,-1 0,0-1,0 0,0 0,-1-1,-13 1</inkml:trace>
</inkml:ink>
</file>

<file path=ppt/ink/ink6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0:36.36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297 169,'-15'0,"-1"0,1 1,0 1,0 0,0 1,0 1,1 0,0 1,-1 0,1 1,1 1,0 0,0 1,0 1,1 0,0 0,0 1,-4 6,12-11,1-1,0 1,0 0,1-1,-1 2,1-1,0 0,0 0,0 1,1-1,0 0,0 1,1 0,-1-1,1 1,0-1,1 1,-1-1,1 1,0-1,1 1,-1-1,1 1,0-1,0 0,1 0,0 0,-1-1,2 1,-1 0,0-1,1 0,0 0,0 0,0 0,1-1,-1 1,1-1,3 2,1-3,0 1,0-1,0-1,0 0,1 0,-1 0,0-1,0-1,0 0,1 0,-1-1,0 0,0 0,-1-1,1 0,0-1,-1 1,0-2,0 1,4-4,14-10,0-1,-1-2,-1 0,-1-2,5-7,93-130,-119 159,-1 0,1 0,0 0,-1 1,1-1,0 1,0-1,0 1,0-1,-1 1,1 0,0 0,0 0,0 0,0 0,0 1,0-1,0 0,-1 1,1 0,0-1,0 1,-1 0,1 0,0 0,-1 0,1 0,-1 0,1 0,-1 1,0-1,1 0,-1 1,0-1,0 1,0 0,0-1,0 1,0 0,-1-1,1 1,-1 0,1 0,-1 0,1 0,-1 0,0 0,17 24,-8-18,1 0,0-1,0 0,0-1,1 0,0-1,0 0,1 0,-1-1,1-1,0 0,0 0,0-1,0-1,0 0,1-1,-1 0,0-1,0 0,0-1,0 0,0-1,0 0,0-1,-1-1,0 1,0-2,0 0,0 0,-1-1,0 0,7-7,114-111,-130 124,-1 0,0 0,1 0,-1 0,1 1,-1-1,1 0,-1 0,1 0,0 1,-1-1,1 0,0 1,0-1,0 0,-1 1,1-1,0 1,0-1,0 1,0 0,0-1,0 1,0 0,0 0,0 0,0-1,0 1,0 0,0 0,0 1,0-1,0 0,0 0,-1 0,1 1,0-1,0 0,0 1,0-1,0 1,0-1,0 1,-1-1,1 1,0 0,0-1,-1 1,1 0,0 0,-1-1,1 1,-1 0,1 0,-1 0,0 0,1 0,10 46,22 46,47-1,-60-80</inkml:trace>
  <inkml:trace contextRef="#ctx0" brushRef="#br0" timeOffset="248.85">1454 0,'-29'34,"-28"25,-10 7,7-2,8-7,9-14,12-9,5-11,8-4,2-5,4-1,9 3,4-1</inkml:trace>
</inkml:ink>
</file>

<file path=ppt/ink/ink6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0:34.3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310 1,'-3'92,"-5"0,-3 0,-6 2,-19 186,25-138,11-118</inkml:trace>
  <inkml:trace contextRef="#ctx0" brushRef="#br0" timeOffset="265.34">0 508,'38'-14,"37"-10,11-5,-6 1,-5 7,-12 1,-11 5,-10 4,-7 4,-5-1,-3 1,0 1,-6 2</inkml:trace>
  <inkml:trace contextRef="#ctx0" brushRef="#br0" timeOffset="666.472">762 57,'-17'72,"3"1,4 0,0 29,9-86,-1 0,2 0,0 1,1-1,1 0,0 0,1-1,1 1,0-1,1 1,1-1,0 0,1-1,1 1,-6-12,0-1,1 1,-1 0,1-1,0 1,-1-1,1 0,0 0,0 0,1 0,-1 0,0-1,0 1,1-1,-1 0,1 0,-1 0,1-1,0 1,-1-1,1 0,0 0,-1 0,1 0,-1-1,1 1,0-1,-1 0,95-52,-26 10,-70 42,0 0,0 0,0 0,1 0,-1 1,0-1,0 0,1 1,-1 0,0-1,1 1,-1 0,0 0,1 0,-1 1,0-1,0 1,1-1,-1 1,0 0,0-1,0 1,1 0,-1 1,0-1,0 0,-1 1,1-1,0 1,0-1,-1 1,1 0,-1-1,1 1,-1 0,0 0,0 0,0 1,0-1,0 0,0 0,-1 0,1 1,-1-1,1 2,1 42,-3-41,1 1,0-1,0 1,0-1,1 1,-1-1,2 1,-1-1,0 0,1 1,0-1,0 0,0 0,2 0,7 3,-1-6</inkml:trace>
  <inkml:trace contextRef="#ctx0" brushRef="#br0" timeOffset="1046.886">1439 649,'22'-13,"0"3,-1-1,-1-1,0-1,0-1,-2-1,0 0,0-1,-2-1,0-1,-1 0,0-2,-13 19,-1-1,1 1,-1-1,0 0,1 1,-1-1,0 0,0 0,0 0,0 0,0 0,-1 0,1 0,-1 0,1 0,-1 0,0-1,0 1,1 0,-2 0,1 0,0 0,0-1,-1 1,1 0,-1 0,0 0,1 0,-1 0,0 0,0 0,0 0,-1 1,1-1,0 0,-1 0,1 1,-1-1,0 1,1 0,-1-1,0 1,0 0,0 0,0 0,0 0,0 0,0 1,0-1,0 1,0-1,0 1,0 0,0-1,-1 1,0 1,-8 3,-1 1,1 0,0 1,0 0,0 1,1 0,0 1,0 0,1 1,0 0,1 0,0 1,0 0,1 0,0 1,1-1,0 2,-2 6,4-12,0 1,1 0,0 0,0 0,0 0,1 1,0-1,0 1,1 0,0-1,1 1,-1 0,2-1,-1 1,1 0,0-1,0 1,1 0,0-1,1 0,-1 1,1-1,1 0,-1 0,1-1,0 1,1-1,0 0,0 0,0 0,1-1,5 5,-4-5,0 0,1 0,0 0,0-1,0 0,0 0,1-1,0 0,-1-1,1 0,0 0,0-1,0 0,0-1,0 0,0 0,1-1,-1 0,-1 0,4-2,12-3</inkml:trace>
</inkml:ink>
</file>

<file path=ppt/ink/ink6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0:33.09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205 111,'-7'-1,"1"-1,-1 1,0 0,0 0,0 1,0 0,0 0,1 1,-1 0,0 0,0 1,1-1,-1 1,1 1,-1-1,1 1,0 1,0-1,0 1,0 0,1 0,0 0,0 1,0 0,0 0,1 0,0 1,0-1,0 1,0 0,1 0,0 0,1 1,-1-1,1 1,0 2,-1 7,1 0,1 0,1 0,0 0,1 0,1 0,0 0,1 0,1 0,0 0,-2-10,0 0,0-1,1 1,0-1,0 1,0-1,0 0,1 0,0 0,0-1,0 0,0 1,1-1,0-1,0 1,0-1,0 0,0 0,1 0,-1-1,1 0,0 0,0 0,0-1,0 1,0-2,5 1,-2-1,0 0,0-1,0-1,0 1,0-2,-1 1,1-1,-1 0,1-1,-1 0,0 0,0-1,-1 0,0 0,1-1,-2 0,1 0,-1-1,0 1,0-1,3-6,7-10,-1 0,-2 0,0-1,-2-1,0 0,4-19,-11 33,0 1,-1-1,0 0,-1 0,0 0,-1 0,0 0,-1-1,-1 1,1 0,-2 0,1 0,-1-1,-1 2,0-1,-3-6,4 14,0 0,0 1,0 0,-1-1,1 1,0 0,-1 0,0 1,1-1,-1 0,0 1,0-1,0 1,0 0,0 0,0 0,0 1,0-1,0 1,0 0,0-1,-1 1,1 1,0-1,0 0,0 1,0 0,0-1,0 1,0 0,0 1,-1-1,-21 11</inkml:trace>
  <inkml:trace contextRef="#ctx0" brushRef="#br0" timeOffset="483.559">543 591,'54'-113,"5"2,44-57,-32 77,-69 91,-1 0,0 1,1-1,-1 0,0 0,0 0,1 1,-1-1,0 1,1-1,-1 1,0-1,0 1,0 0,0 0,0-1,0 1,0 0,0 0,0 0,0 0,0 0,0 0,-1 0,1 1,0-1,-1 0,1 0,-1 1,0-1,1 0,-1 0,0 1,0-1,0 0,1 1,-1-1,-1 0,1 1,0-1,0 0,0 1,-1-1,1 0,-1 0,1 1,-1-1,0 0,1 2,0 32,-2-30,1 1,0-1,1 0,-1 0,1 0,0 1,0-1,1 0,0 0,-1 0,2 1,-1-1,1 0,-1 0,1-1,1 1,-1 0,1-1,0 1,0-1,0 0,0 0,1 0,0 0,-1-1,1 1,1-1,2 2,1-3,1 0,-1-1,1 0,0 0,0-1,-1 0,1 0,0-1,0 0,-1-1,1 0,-1 0,1-1,-1 0,0 0,0-1,0 0,-1-1,1 1,-1-1,0-1,-1 1,1-1,-1-1,0 1,0-1,-1 0,0 0,-1-1,3-4,66-114,-61 108</inkml:trace>
</inkml:ink>
</file>

<file path=ppt/ink/ink6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0:39.56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1 922,'7'14,"0"1,-1 0,0 0,-1 0,-1 0,-1 1,0 0,-1 0,-1 0,0 4,-1-21,-1 1,1-1,-1 0,1 1,-1-1,1 0,-1 1,1-1,-1 1,1-1,-1 1,0-1,1 1,-1 0,0-1,1 1,-1 0,0 0,0-1,1 1,-1 0,0 0,0 0,0 0,1 0,-1 0,0 0,0 0,1 0,-1 0,0 0,0 1,1-1,-1 0,0 1,0-1,1 0,-1 1,0-1,1 1,-1-1,1 1,-1-1,1 1,-1-1,1 1,-1 0,1-1,-1 1,1 0,0-1,-1 1,1 0,0 0,-1 0,-2-14,0-1,1 1,0-1,1 1,1-1,0 0,0 1,2-1,0 1,0-1,1 1,1 0,0 0,1 0,1-2,7-14,1 1,2 0,0 1,2 1,1 0,2 0,-14 18,-1-1,1 2,0-1,0 1,1 0,0 0,0 1,1 0,0 0,0 1,0 1,1-1,-1 1,1 1,4-1,-12 4,0 0,0 0,1 0,-1 1,0-1,0 1,1-1,-1 1,0 0,0 0,0 0,0 0,0 0,0 0,0 1,0-1,-1 1,1-1,-1 1,1 0,-1 0,1-1,-1 1,0 0,0 0,0 0,0 0,0 1,0-1,6 19</inkml:trace>
  <inkml:trace contextRef="#ctx0" brushRef="#br0" timeOffset="11055.022">763 724,'-84'118,"80"-112,1 1,-1 0,1-1,1 1,0 1,0-1,0 0,1 0,0 1,0-1,1 0,0 1,0-1,1 1,-1-1,2 0,-1 1,1-1,0 0,1 0,0 0,0 0,0-1,1 1,0-1,0 0,1 0,-1 0,1-1,1 1,-1-1,1-1,4 4,-2-4,-1 0,1-1,-1 0,1-1,0 1,0-2,0 1,0-1,0 0,0-1,1 0,-1 0,0 0,0-1,0-1,0 1,0-2,0 1,0-1,-1 0,1 0,-1-1,0 0,0 0,0-1,2-2,1-1,0-1,-1 0,0-1,-1 0,0 0,-1-1,0 0,0 0,-1-1,-1 1,0-1,-1-1,0 1,-1-1,0 1,-1-1,0 0,-1 0,0 0,-2-6,3 12,-1 0,0 0,-1-1,0 1,0 0,0 0,-1-1,0 1,-1 0,0 0,0 0,0 0,-1 0,0 0,0 1,0-1,-1 1,0 0,-1 0,1 1,-1-1,0 1,0 0,-1 0,0 0,0 1,0 0,0 0,0 1,-1 0,0 0,0 0,0 1,1 0,-1 1,0 1,0-1,0 1,0 1,1-1,-1 1,0 0,0 1,1-1,-1 1,0 1,1-1,0 1,0 0,0 1,0-1,0 1,1 0,-1 1,1-1,0 1,1 0,-1 0,1 1,0-1,0 1,0 1,-11 17</inkml:trace>
  <inkml:trace contextRef="#ctx0" brushRef="#br0" timeOffset="11601.416">1496 301,'-16'67,"6"45,5 0,7 72,0-36,-2 10,0-146</inkml:trace>
  <inkml:trace contextRef="#ctx0" brushRef="#br0" timeOffset="11841.265">1186 752,'39'0,"36"0,10 0,0-5,-8-1,-14 0,-13 1,-9 2,-7 1,-5 1,-2 0,-6 1</inkml:trace>
  <inkml:trace contextRef="#ctx0" brushRef="#br0" timeOffset="12556.041">2033 724,'-42'27,"1"2,1 1,2 2,1 1,2 2,1 2,-2 6,34-42,0 0,0 1,0-1,0 1,0 0,0-1,1 1,-1 0,1 0,-1 0,1 0,0 1,-1-1,1 0,0 0,0 1,1-1,-1 1,1-1,-1 1,1-1,0 1,-1-1,1 1,1-1,-1 1,0-1,1 1,-1-1,1 0,0 1,-1-1,1 1,0-1,1 0,-1 0,0 0,1 0,-1 0,1 0,0 0,-1 0,1 0,0-1,1 1,10 0,0-2,0 1,0-1,0-1,0-1,0 0,-1 0,1-1,0-1,-1 0,0-1,0 0,0 0,0-2,-1 1,0-2,0 0,32-21,-2-2,-2-1,0-2,-3-2,-1-1,14-22,-36 45,-13 14,0 1,0-1,0 1,0-1,0 1,0-1,0 0,0 1,0-1,0 1,1-1,-1 0,0 1,0-1,0 0,1 1,-1-1,0 0,0 1,1-1,-1 0,0 1,1-1,-1 0,0 0,1 1,-1-1,0 0,1 0,-1 0,0 0,1 1,-1-1,1 0,-1 0,0 0,1 0,-1 0,1 0,-1 0,0 0,1 0,-1 0,1 0,-1 0,1-1,-1 1,0 0,1 0,-1 0,0 0,1-1,-1 1,0 0,1 0,-1-1,0 1,1 0,-1-1,0 1,0 0,1-1,-1 1,0 0,0-1,0 1,0-1,1 1,-1 0,0-1,1 38,-1-31,-2 30,0-30,1 0,-1 0,1 0,1 0,-1 0,1 0,0 0,0 0,1 0,0 0,0 0,0 0,1 0,0 0,0 0,1-1,-1 1,1-1,0 1,1-1,-1 0,1 0,0-1,0 1,0-1,1 0,0 0,2 1,7-1,-1-2,1 0,-1 0,1-2,0 1,0-2,-1 0,1 0,0-1,-1-1,1 0,-1-1,0-1,0 0,-1 0,1-2,-1 1,-1-1,1-1,-1 0,-1-1,1 0,-1-1,-1 0,0 0,0-1,-1 0,-1 0,1-1,-2 0,32-49,-4-2,-2-1,-2-1,-4-1,-3-2,4-25,-18 54,-2 1,-2-1,-1 0,-2 0,-3-29,2 64,-1 1,1 0,-1 0,0-1,0 1,0 0,0 0,0-1,-1 1,1 0,-1 0,0 0,0 0,0-1,-1 1,1 1,-1-1,1 0,-1 0,0 0,0 1,0-1,-1 1,1 0,-1 0,1 0,-1 0,1 0,-1 0,0 1,0-1,0 1,0 0,0 0,0 0,-1 0,1 0,0 1,0-1,-1 1,1 0,0 0,0 0,-1 1,-5 5,0 0,1 0,-1 1,2 0,-1 1,1-1,0 2,0-1,1 1,1 0,-1 0,1 0,1 1,0 0,0 0,1 0,0 0,0 6,-6 17,1 0,2 0,2 1,1-1,1 1,2 0,1 0,2-1,1 1,2-1,1 0,2 0,11 27,17 30,-19-51,-1 2,-3 0,-1 1,3 23,-12-41</inkml:trace>
  <inkml:trace contextRef="#ctx0" brushRef="#br0" timeOffset="12825.866">2428 583,'48'-5,"35"-1,13 0,-5 1,-8 1,-14 2,-9 1,-10 1,-8 0,-7 0,-4 0,-3 5,-2 2,1-1,-1-1,-4-2</inkml:trace>
  <inkml:trace contextRef="#ctx0" brushRef="#br0" timeOffset="13069.948">3388 668,'0'33,"0"17,4-1,3-4,-1-10</inkml:trace>
  <inkml:trace contextRef="#ctx0" brushRef="#br0" timeOffset="13319.025">3415 301,'0'0</inkml:trace>
  <inkml:trace contextRef="#ctx0" brushRef="#br0" timeOffset="13503.439">3726 668,'-20'117,"20"-112,0 0,0 0,0 0,1-1,-1 1,1 0,0 0,1-1,-1 1,1 0,0-1,0 0,0 1,1-1,0 0,-1 0,1 0,1 0,-1-1,1 1,-1-1,4 2,-2-3,-1 0,1 0,-1 0,1-1,0 0,0 0,0 0,-1-1,1 0,0 0,0 0,0 0,0-1,0 0,-1 0,1 0,0 0,-1-1,1 0,-1 0,1 0,-1 0,0-1,4-3,1 0,0 0,0-1,-1 0,0-1,0 0,-1 0,0-1,0 0,-1 0,3-7,-5 10,-1 1,0-1,-1 0,1 0,-1-1,-1 1,1 0,-1-1,0 1,0-1,-1 1,0-1,0 1,-1-1,0 1,0-1,0 1,-1 0,0-1,0 1,0 0,-1 0,0 0,0 1,-1-1,1 1,-1-1,0 1,-1 1,1-1,-1 0,0 1,0 0,0 0,-1 1,0 0,1-1,-1 2,0-1,0 1,-6-2,7 3,0 0,0 1,-1-1,1 1,0 0,0 0,0 1,0-1,0 1,0 1,0-1,0 0,0 1,1 0,-1 0,0 1,-2 2,-7 7</inkml:trace>
  <inkml:trace contextRef="#ctx0" brushRef="#br0" timeOffset="13958.305">4149 809,'67'-132,"-67"132,1-1,0 1,0-1,0 1,0 0,0-1,0 1,0 0,0 0,0 0,0 0,0 0,0 0,0 0,0 0,0 0,-1 1,1-1,0 0,0 1,0-1,0 0,0 1,0-1,-1 1,1-1,0 1,0 0,-1-1,1 1,0 0,-1-1,1 1,0 0,-1 0,1 0,-1 0,0-1,1 1,-1 0,0 0,1 0,-1 0,0 0,0 0,0 0,0 0,0 0,0 0,0 0,0 0,0 0,-1 0,1 0,0 0,-1 0,4 7,52 85,-53-90,1 0,-1-1,1 0,0 0,0 0,0 0,0 0,0 0,0-1,0 1,1-1,-1 0,0 0,1 0,-1-1,1 1,-1-1,1 0,-1 0,1 0,-1 0,1-1,-1 1,1-1,-1 0,0 0,1 0,-1-1,2 0,7-4,-1-1,1 0,-1-1,-1 0,1-1,-1 0,-1 0,0-1,0 0,-1-1,0 0,-1 0,0-1,-1 0,0 0,-1 0,-1-1,1 0,-2 0,0 0,-1 0,0 0,-1-1,0-1,-1-8</inkml:trace>
</inkml:ink>
</file>

<file path=ppt/ink/ink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10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24,'7'18,"-2"1,0 0,-1 0,-1 0,0 0,-2 1,0-1,-2 8,2-12,0 18,0-6,0-1,-2 1,0 0,-2-1,-1 1,-2 0,-8 31,12-53,1-7</inkml:trace>
  <inkml:trace contextRef="#ctx0" brushRef="#br0" timeOffset="1">1 53,'13'-8,"0"1,1 0,-1 1,2 1,-1 0,1 1,-1 1,1 0,0 1,0 0,0 1,1 1,-1 1,0 0,11 3,-22-2,-1 0,0 1,0 0,1 0,-2 0,1 0,0 0,-1 1,1-1,-1 1,0-1,0 1,0 0,-1 0,0 0,1 0,-1 0,-1 0,1 0,0 1,-1-1,0 0,0 0,0 0,-1 1,0-1,1 0,-1 0,-1 0,1 0,0 0,-1 0,0 0,0-1,0 1,-1 0,-8 48,11-46,1 0,-1 0,1 0,1-1,-1 1,1 0,0-1,0 1,1-1,0 0,0 0,0 0,0 0,1 0,-1-1,1 1,1-1,0 1,37 54,-41-55,0 1,0-1,-1 0,1 0,-1 1,0-1,0 0,0 1,-1-1,1 0,-1 1,0-1,0 0,-1 0,1 0,-1 0,0 0,0 0,-1 0,1-1,-1 1,1-1,-1 0,0 0,0 0,-1 0,-3 5,-1-1,-1 0,0 0,1-1,-2 0,1-1,-1 0,0-1,0 0,-1 0,2-1,1 0,-1-1,0-1,0 1,0-2,-1 1,1-1,0-1,0 1,0-1,0-1,0 0,0 0,0-1,1 0,-2-1,-8-9</inkml:trace>
</inkml:ink>
</file>

<file path=ppt/ink/ink6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1:16.60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332 340,'9'-12,"-9"11,1 1,0-1,0 1,0-1,0 0,-1 1,1-1,0 0,-1 1,1-1,0 0,-1 0,1 0,-1 1,1-1,-1 0,1 0,-1 0,0 0,0 0,1 0,-1 0,0 0,0 0,0 0,0 0,0 0,0 0,0 0,0 0,-1 0,1 0,0 0,-1 0,1 0,0 1,-1-1,1 0,-1 0,1 0,-1 0,0 1,1-1,-1 0,-1 0,-13-5,0 1,0 1,-1 0,0 1,1 1,-1 0,0 1,0 1,-1 1,1 0,1 1,-1 0,0 2,-3 1,15-4,1 0,-1 0,1 1,-1-1,1 1,0 0,-1 0,1 1,0-1,0 1,1-1,-1 1,0 0,1 0,0 0,0 0,0 0,0 1,0-1,1 1,-1-1,1 1,0 0,0-1,0 1,1 0,-1 0,1-1,0 1,0 0,0 0,1 0,-1-1,1 1,0 0,0 3,0 0,1 0,0 0,0 0,0-1,1 1,0-1,1 1,-1-1,1 0,0 0,0-1,1 1,0-1,0 0,0 0,1-1,5 4,113 34,-124-42,1 0,0 0,0 1,-1-1,1 0,0 1,-1-1,1 0,0 1,-1-1,1 1,-1-1,1 1,-1 0,1-1,-1 1,1-1,-1 1,1 0,-1-1,0 1,1 0,-1 0,0-1,0 1,0 0,1 0,-1-1,0 1,0 0,0 0,0 0,0-1,-1 1,1 0,0 0,0-1,0 1,-1 0,1 0,0-1,-1 1,1 0,-1-1,1 1,0 0,-1-1,0 1,1-1,-1 1,1-1,-1 1,0-1,-38 32,32-28,5-2,-15 8,0 1,0 0,1 2,1 0,0 0,1 2,0-1,2 2,-1 0,2 0,0 2,1-1,-2 6,11-19,1 0,-1 0,1 0,-1 0,1 0,1 0,-1 0,0 0,1 0,0 0,0 0,0 0,1 0,-1-1,1 1,0-1,0 1,0-1,0 1,0-1,1 0,0 0,0 0,-1 0,2-1,-1 1,0-1,0 0,1 0,-1 0,1 0,0-1,5 4,1-1,-1 0,1 0,0-1,0 0,0-1,1 0,-1-1,0 0,1-1,-1 0,1 0,-4-1,-1 0,1-1,0 0,0 0,-1 0,1-1,-1 0,0 0,0-1,0 0,-1 0,1 0,-1 0,0-1,0 0,0 0,-1-1,0 1,0-1,0 0,0 0,-1 0,0-1,5-10</inkml:trace>
  <inkml:trace contextRef="#ctx0" brushRef="#br0" timeOffset="3632.509">275 1,'0'341,"-25"-200,-6 28,3 28,-1-27,7-62,19-100</inkml:trace>
</inkml:ink>
</file>

<file path=ppt/ink/ink6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1:21.91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1 899,'20'3,"0"-1,1 0,-1-1,1-2,-1 0,0-1,1 0,-1-2,0-1,0 0,-1-2,17-7,-18 6,-1-2,0 0,0-1,-1 0,0-2,-1 0,-1 0,0-1,0-1,-2-1,0 0,-1 0,0-1,-1 0,-1-1,-1 0,4-15,-10 31,-1-1,0 0,0 0,-1 1,1-1,-1 0,1 0,-1 0,0 0,0 1,0-1,0 0,-1 0,1 0,-1 0,1 1,-1-1,0 0,0 1,-1-1,1 0,0 1,-1 0,0-1,1 1,-1 0,0 0,0 0,0 0,0 0,-1 0,1 0,0 1,-1-1,1 1,-1 0,0 0,1 0,-1 0,0 0,0 1,1-1,-1 1,0 0,0-1,0 1,-1 1,-6 0,-1 1,1 0,0 1,0 0,0 0,1 1,-1 1,1 0,0 0,0 1,0 0,1 0,0 1,0 0,1 0,0 1,-2 2,-8 10,1 0,1 1,0 1,2 0,0 1,2 1,0 0,2 0,1 1,0 0,-2 22,8-42,1 0,0-1,0 1,1 0,-1 0,1 0,0-1,0 1,1 0,0 0,-1-1,1 1,1 0,-1-1,1 1,0-1,0 1,0-1,0 0,1 0,0 0,0 0,0-1,0 1,0-1,1 0,0 1,0-2,-1 1,2 0,-1-1,0 0,0 0,1 0,-1 0,3 0,13 2,0-1,1 0,-1-2,1 0,0-2,-1 0,1-1,-1-1,0-1,0 0,0-2,0 0,-1-2,11-5,-6 1,-6 1</inkml:trace>
  <inkml:trace contextRef="#ctx0" brushRef="#br0" timeOffset="516.255">734 1011,'206'-296,"-98"108,-107 241,-3-21,-1-8,1 0,2 0,0 1,1-1,2 0,1 1,-2-20,0 0,0 1,1-1,0 0,0 0,0-1,1 1,-1-1,1 1,0-1,0 0,1-1,-1 1,1-1,0 0,0 0,0 0,0-1,1 0,-1 0,1 0,-1 0,1-1,-1 0,1 0,0-1,0 1,-1-1,1-1,0 1,0-1,-1 0,1 0,-1-1,1 1,-1-1,1 0,-1-1,0 0,0 1,0-1,0-1,-1 1,1-1,-1 0,0 0,3-4,2-4,0 1,-1-2,0 1,-1-1,-1 0,0-1,0 1,-2-1,0 0,0-1,-1 1,-1 0,-1-1,1-5,-1-4</inkml:trace>
  <inkml:trace contextRef="#ctx0" brushRef="#br0" timeOffset="981.038">1722 559,'-28'31,"2"1,0 1,3 1,0 1,3 1,1 1,-10 29,27-63,0 0,0 0,0 0,0 0,1 0,0 1,-1-1,1 0,1 1,-1-1,0 1,1 0,0-1,-1 1,2-1,-1 1,0-1,1 1,-1 0,1-1,0 0,0 1,1-1,-1 1,1-1,-1 0,1 0,0 0,0 0,0 0,1-1,-1 1,1 0,-1-1,1 0,0 0,0 0,0 0,0 0,0 0,1-1,-1 0,0 0,2 1,6-1,0-1,0-1,0 1,0-2,-1 1,1-2,0 1,-1-1,0-1,0 0,0 0,0-1,0-1,-1 1,0-1,0-1,-1 0,0 0,0 0,3-5,8-9,-1-1,-1-1,-1-1,-1 0,-1-1,-1 0,3-10,14-42,-3-2,-3 0,-3-6,-14 56,-1 0,-1 0,-2 0,0-1,-3 1,0-1,-2 1,-1-1,-3-12,5 38,0 0,0 0,0 0,0 0,-1 0,1 0,-1 0,0 1,0-1,-1 1,1-1,-1 1,0 0,1 0,-1 0,-1 0,1 1,0-1,-1 1,1 0,-1 0,0 0,1 0,-1 1,0 0,0-1,0 1,0 1,0-1,-1 1,1-1,0 1,0 0,0 1,0-1,0 1,-1-1,1 2,0-1,-1 1,-11 8,0 2,1 0,0 1,1 0,1 1,0 1,1 0,0 1,2 0,0 0,0 1,2 1,0-1,1 2,1-1,0 1,0 7,0-10,1 1,1-1,0 1,1 0,1 0,1 0,0 0,1 0,1 0,0 0,2 0,0-1,0 1,2-1,0 1,1-1,0-1,2 1,0-1,0 0,1-1,1 0,1-1,0 0,0 0,6 3,18 10,1-1,1-2,1-2,0-1,2-2,1-2,0-1,0-3,4 0,26 3,-44-11</inkml:trace>
</inkml:ink>
</file>

<file path=ppt/ink/ink6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1:27.99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198 89,'5'48,"6"35,1 8,-1-1,-2-12,-4-14,-1-13,-3-11,0-7,-1-4,-1-3,1 0,-1-1,1-4</inkml:trace>
  <inkml:trace contextRef="#ctx0" brushRef="#br0" timeOffset="532.344">1 231,'49'-34,"1"2,2 2,2 3,0 2,1 3,6 0,97-14,-150 35,0 0,0 1,1 0,-1 1,0-1,0 2,0-1,-1 1,1 0,0 1,-1 0,1 0,-1 1,0-1,0 2,0-1,-1 1,6 4,-9-5,0-1,0 1,-1 0,1 0,-1 1,0-1,0 0,0 1,0-1,-1 1,0-1,0 1,0 0,-1 0,1-1,-1 1,0 0,-1 0,1 0,-1-1,0 1,0 0,0-1,-1 1,0 2,-64 102,-142 100,205-208,1 1,-1-1,0 1,1 0,-1 0,1 0,0 0,-1 0,1 1,0-1,0 1,1-1,-1 1,1 0,-1-1,1 1,0 0,0 0,0 0,0 0,0 0,1 1,0-1,-1 0,1 0,0 0,0 0,1 0,-1 1,1-1,0 0,-1 0,1 0,1 0,-1 0,0-1,1 1,0 1,116 35,-67-29,-32-5,0 1,0 1,-1 0,1 1,-2 2,1-1,6 7,-19-13,0 1,0-1,-1 1,0 0,0 0,0 0,0 1,0-1,-1 1,0 0,0 0,-1 0,1 1,-1-1,0 1,0-1,-1 1,1-1,-1 1,-1 0,1 0,-1 0,0-1,0 1,-1 0,0 0,0 2,-5 2,0 1,-1-2,0 1,0-1,-1 0,0 0,-1-1,0 0,0-1,0 0,-1 0,0-1,-1 0,1-1,-1 0,0-1,-1 0,1-1,-1 0,1-1,-10 1,-1 4,0 0,0-2,0 0,-1-2,0 0,0-2,1 0,-1-2,0 0,0-2,1 0,-1-2,1 0,0-2,0 0,1-1,0-1,1-1,0-1,-2-2,6-1,2 4</inkml:trace>
</inkml:ink>
</file>

<file path=ppt/ink/ink6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1:25.68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119 227,'2'1,"0"0,0 1,0-1,-1 1,1-1,0 1,-1 0,0 0,1 0,-1-1,0 2,0-1,0 0,0 0,0 0,0 0,-1 1,1-1,-1 0,1 0,-1 1,0-1,0 0,0 1,0 0,0 0,11 77,-4-34,-1 0,-3 0,-1 1,-4 32,-52 389,32-315,22-151,0 0,0 0,0 0,-1 0,1-1,0 1,-1 0,1 0,-1 0,0-1,1 1,-1 0,0-1,0 1,0-1,0 1,0-1,-1 1,1-1,0 0,-1 0,1 1,-1-1,1 0,-1 0,0-1,1 1,-1 0,0 0,0-1,1 1,-1-1,0 0,0 1,0-1,0 0,1 0,-1 0,0 0,0 0,0-1,0 1,1-1,-1 1,0-1,0 1,1-1,-1 0,0 0,1 0,-1 0,1 0,-1 0,1-1,0 1,-1 0,1-1,0 1,0-1,0 1,0-2,-4-12,2 0,0 0,1 0,0-1,1 1,1-1,1 1,1-8,-1-14,-1-3,2 1,1 0,2 0,2 1,1 0,2 0,2 0,1 2,2-1,2 2,1 0,1 1,2 1,2 1,20-23,-31 40,1 2,0-1,1 1,0 1,1 0,0 2,1-1,0 2,1 0,0 1,5-1,-19 8,0 1,0 0,0 0,0 0,0 0,0 0,0 0,0 1,0 0,0-1,0 1,0 0,0 1,0-1,-1 0,1 1,-1 0,1-1,-1 1,1 0,-1 0,0 0,0 1,0-1,0 1,0-1,-1 1,1-1,0 2,30 87,-32-73,1 0,-2-1,0 1,-2 0,0 0,0-1,-2 0,0 0,-1 0,-1 0,0-1,-1 0,-1 0,0-1,-1-1,-1 1,-1-1,0-1,0 0,-1-1,-1-1,-3 3,8-8,-1-1,0 0,0 0,0-1,0 0,-1-1,1 0,-1 0,0-2,0 1,0-1,-7-1,-7 1</inkml:trace>
  <inkml:trace contextRef="#ctx0" brushRef="#br0" timeOffset="346.924">995 453,'-20'8,"1"1,0 1,1 0,0 2,1 0,0 1,1 1,1 0,0 1,1 1,0 0,1 1,1 0,-7 15,17-28,0 0,1 1,-1 0,1-1,0 1,0 0,0 0,1-1,0 1,0 0,0 0,0 0,1-1,0 1,0 0,0 0,1-1,-1 1,1-1,0 1,0-1,1 0,-1 0,1 0,0 0,0 0,1-1,-1 1,1-1,-1 0,1 0,0 0,0-1,0 1,1-1,-1 0,0 0,1 0,0-1,1 1,2 1,0-1,0 0,0 0,0 0,0-1,0 0,0-1,1 0,-1 0,0-1,0 0,0 0,0-1,0 0,0-1,0 1,0-1,-1-1,0 0,1 0,-2 0,1-1,0 0,-1 0,0 0,0-1,0 0,-1 0,0-1,0 0,5-9,-1 0,-1-1,-1 0,-1 0,0 0,-1-1,0 1,-2-1,0-1,-1 1,-1 0,-1 0,0-1,-2 1,0 0,-1-5,2 18,1-1,-1 1,0 0,0 0,-1 0,1 1,-1-1,0 0,-1 1,1-1,-1 1,0-1,0 1,0 0,0 0,-1 1,1-1,-1 1,0 0,0-1,-1 2,1-1,0 0,-1 1,0 0,0 0,-1 0,-16-3</inkml:trace>
  <inkml:trace contextRef="#ctx0" brushRef="#br0" timeOffset="611.656">1474 537,'-15'48,"-4"21,1 3,3-11</inkml:trace>
  <inkml:trace contextRef="#ctx0" brushRef="#br0" timeOffset="828.759">1362 114,'0'0</inkml:trace>
  <inkml:trace contextRef="#ctx0" brushRef="#br0" timeOffset="1149.175">1643 876,'143'-303,"-101"243,-41 61,0-1,0 0,0 0,0 0,0 1,0-1,0 1,-1-1,1 1,0-1,0 1,0-1,0 1,0 0,-1-1,1 1,0 0,-1 0,1 0,-1 0,1-1,-1 1,1 0,-1 0,1 0,-1 0,0 0,0 0,1 0,-1 0,0 0,0 0,0 0,0 0,0 0,0 0,0 0,-1 1,1-1,0 0,-1-1,1 1,0 0,0 1,17 111,-16-109,0-1,1 1,-1-1,1 1,0-1,0 1,0-1,0 0,0 0,1 0,-1 0,1-1,0 1,0 0,0-1,0 0,1 0,-1 0,0 0,1-1,-1 1,1-1,0 0,-1 0,1 0,0 0,0-1,1 1,3-4,0 1,-1-2,1 1,-1-1,0 0,0 0,0 0,0-1,-1-1,0 1,0-1,0 0,-1 0,0 0,0-1,-1 0,1 0,-2 0,1 0,-1-1,0 0,0 1,1-8,5-6,25-94,-32 91</inkml:trace>
  <inkml:trace contextRef="#ctx0" brushRef="#br0" timeOffset="1528.956">2518 0,'32'303,"-64"-9,4-138,27-149,1-8</inkml:trace>
  <inkml:trace contextRef="#ctx0" brushRef="#br0" timeOffset="1778.317">2264 453,'38'0,"33"0,8-5,-4-2,-10 1,-12 1,-14 2</inkml:trace>
</inkml:ink>
</file>

<file path=ppt/ink/ink6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1:24.51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455 498,'-37'13,"0"1,0 2,2 1,0 2,1 1,-12 11,31-23,0 0,1 2,0-1,0 2,1 0,0 1,1 0,0 0,1 2,1-1,0 1,0 1,2 0,0 0,-3 8,10-19,0-1,1 1,-1 0,0-1,1 1,0 0,0-1,0 1,1 0,-1 0,1-1,0 1,-1-1,2 1,-1-1,0 1,1-1,0 1,0-1,0 0,0 0,0 0,0 0,1 0,0-1,-1 1,1-1,0 0,0 0,0 0,1 0,-1 0,0 0,1-1,1 1,4 1,0-1,0 0,0 0,0-1,1 0,-1 0,0-1,0-1,1 1,-1-1,0-1,0 0,0 0,1-1,35-19,-1-2,-2-1,0-3,-2-1,-1-2,-1-2,-2-1,-1-2,-2-1,-2-2,-1-1,-2-1,0-6,9 6,-36 41,0 0,0 0,0 1,-1-1,1 0,0 0,0 1,-1-1,1 0,0 1,-1-1,1 1,0-1,-1 1,1-1,-1 1,1-1,-1 1,1 0,-1-1,1 1,-1 0,1-1,-1 1,0 0,1 0,-1-1,0 1,0 0,0 0,0 0,0-1,0 1,0 0,0 0,0 0,0-1,0 1,0 0,0 0,-1 0,1-1,0 1,-1 0,1-1,0 1,-1 0,1 0,-1-1,1 1,-1-1,1 4,-6 37,0-9,2 1,1 1,1-1,2 0,2 1,2 10,-3-36,1-1,0 0,0 0,1 0,0 0,0 0,0-1,1 1,0-1,1 0,-1 0,1 0,0-1,0 0,1 0,0 0,0 0,0-1,0 0,1-1,-1 1,1-1,0 0,0-1,0 0,0 0,1 0,-1-1,0 0,5 0,4 0,0-1,0-1,-1 0,1-1,-1-1,1 0,-1-1,0-1,0 0,-1-1,1 0,-1-2,-1 1,4-4,8-6,0-1,-1-1,-1-1,-1-2,-1 0,-1-1,0-1,10-19,-5 0,-2-2,-2 0,-2-1,-3-1,-1-1,-2 0,0-15,0-178,-38 410,23-117,2 1,2-1,3 0,2-1,2 1,2-1,18 48,-25-84,2 0,0-1,0 1,2-2,0 1,0-1,1 0,1 0,9 9,-20-23,0 0,1 0,-1 0,1 0,-1 0,1 0,-1 0,1 0,0 0,0 0,-1-1,1 1,0 0,0 0,0 0,0 0,0 0,0 0,1 0,-1-1,0 1,1 0,-1 0,0 0,1 0,-1 0,1 0,0 0,-1 0,1 0,0 1,-1-1,1 0,0 0,0 1,0-1,0 0,0 1,0-1,0 1,0-1,0 1,0-1,0 1,0 0,0 0,0-1,0 1,0 0,1 0,-1 0,0 0,0 0,0 0,0 1,0-1,0 0,0 1,0-1,0 0,0 1,0-1,0 1,0 0,0-1,0 1,0 0,0-1,0 1,-7-19</inkml:trace>
  <inkml:trace contextRef="#ctx0" brushRef="#br0" timeOffset="249.262">1048 330,'39'-10,"45"-12,19-3,1-2,-12 3,-12 7,-10 5,-13 6,-5 2,-3 4,-5 0,-5 1,-4 5,-3 2,-8-1</inkml:trace>
</inkml:ink>
</file>

<file path=ppt/ink/ink6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1:36.53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 1,'-5'0,"-1"5,0 1</inkml:trace>
</inkml:ink>
</file>

<file path=ppt/ink/ink6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1:48.25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0 557,'88'-23,"-70"19,-1 0,1-1,-1-1,0-1,0-1,-1 0,0-1,-1 0,1-2,-2 0,0 0,0-1,-1-1,11-14,-22 25,17-18,0-1,-2 0,-1-1,0-1,-2-1,0 0,6-19,-14 30,-4 8,1 1,-1-1,0 0,0 1,-1-1,1 0,-1 0,0 0,0 0,-1-1,0 1,0 0,0 0,0 0,-1 0,1 0,-2 0,1 0,0 0,-2-2,2 7,-1-1,0 0,0 0,0 1,0-1,-1 1,1 0,0 0,0 0,0 0,0 0,0 0,0 0,0 1,0-1,0 1,0-1,0 1,0 0,0 0,0 0,0 0,1 0,-1 0,0 0,1 1,-1-1,1 1,-1-1,1 1,0 0,-1-1,1 1,0 0,0 0,1 0,-1 0,0 0,0 0,1 0,-8 9,1 1,1 0,0 0,0 0,1 0,1 1,0 0,1 0,0 0,1 0,1 1,0-1,0 1,2-1,-1 0,2 1,0-1,0 0,1 0,1 0,0 0,1-1,5 9,-3-13,0-1,0 0,1 0,0-1,0 0,1-1,0 0,0 0,0-1,0 0,1 0,0-1,-1 0,1-1,0 0,1-1,-1 0,0 0,0-1,0-1,0 0,1 0,-1-1,0 0,-1 0,1-1,7-4,0 1,-1 0,0-2,-1 0,1-1,-1 0,-1-1,0-1,0-1,-1 0,-1 0,0-1,-1-1,3-4,11-13,-14 21,-1-1,0-1,-1 0,0 0,-1-1,0 0,-1 0,-1-1,0 0,-1 0,0 0,-1-1,-1 0,0 0,-3 13,0 0,0 0,0 1,0-1,0 0,0 1,0-1,-1 0,1 0,-1 1,1-1,-1 1,0-1,1 0,-1 1,0-1,0 1,0 0,0-1,0 1,-1 0,1 0,0-1,-1 1,1 0,0 0,-1 1,1-1,-1 0,0 0,1 1,-1-1,1 1,-1-1,0 1,0 0,1 0,-1 0,0 0,0 0,1 0,-1 0,0 0,1 1,-1-1,0 1,1-1,-1 1,1-1,-1 1,0 0,1 0,0 0,-1 0,1 0,0 0,-1 1,1-1,0 0,0 0,0 1,0-1,0 1,0-1,0 2,-11 13,1 1,1 0,0 1,1 0,1 0,1 1,0 0,2 0,-2 12,6-25,0-1,0 1,1 0,0 0,0 0,0 0,1-1,0 1,0 0,0 0,1-1,0 1,0-1,1 0,-1 1,1-1,0 0,0 0,1-1,-1 1,1-1,0 0,1 0,-1 0,1 0,-1-1,1 0,0 0,0 0,1 0,-1-1,0 0,1 0,0 0,-1-1,3 0,18 3,-1-3,1 0,0-1,-1-1,1-2,-1-1,0 0,0-2,0-1,-1-1,0-1,0-1,-1-1,0-1,15-12,-20 14,0-1,-1-1,-1 0,0-1,-1-1,0-1,-1 0,0 0,-2-2,0 1,0-2,-2 0,0 0,-1 0,-1-1,1-6,-7-27,-2 51,0 0,0 0,0 0,0 0,0 0,0 0,-1 1,1-1,0 0,-1 0,1 0,-1 0,1 0,-1 1,1-1,-1 0,1 0,-1 1,0-1,1 0,-1 1,0-1,0 1,0-1,1 1,-1-1,0 1,0 0,0-1,0 1,0 0,0 0,0 0,0 0,0-1,1 1,-1 1,0-1,0 0,0 0,0 0,0 0,0 1,0-1,0 0,0 1,1-1,-1 0,0 1,0-1,0 1,0 0,-10 8,1 0,0 1,0 0,1 0,0 1,1 0,0 1,1-1,0 2,-3 7,1-3,1 1,0 0,1 0,2 1,-1 0,2 0,1 0,0 0,1 1,2-13,0 1,0-1,0 0,1 1,0-1,0 0,1 0,0 0,0 0,1 0,0 0,0 0,1-1,0 1,0-1,0 0,1-1,-1 1,1-1,1 0,-1 0,1 0,0-1,0 0,2 1,8 3,2 0,-1-1,1-1,0-1,0-1,1 0,3-1,45-10,-49 1</inkml:trace>
</inkml:ink>
</file>

<file path=ppt/ink/ink6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2:05.22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1 318,'255'-18,"-12"-5,-173 14,0 4,0 2,12 4,-57-5,-31-10,-44-13,28 16,0 0,1-2,1 0,0-2,1 0,-7-8,-54-73,68 78</inkml:trace>
</inkml:ink>
</file>

<file path=ppt/ink/ink6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2:09.07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84 152,'-55'451,"46"-361,9-91,-1 1,1 0,0 0,0-1,0 1,-1 0,1 0,0 0,0-1,0 1,-1 0,1 0,0 0,-1 0,1-1,0 1,0 0,-1 0,1 0,0 0,-1 0,1 0,0 0,-1 0,1 0,0 0,0 0,-1 0,1 0,0 0,-1 0,1 0,0 1,-1-1,1 0,0 0,0 0,-1 0,1 0,0 1,0-1,-1 0,1 0,0 1,0-1,0 0,0 0,-1 1,1-1,0 0,0 0,0 1,0-1,0 0,0 1,0-1,-6-28,5-1,2 1,1 0,1 0,2 0,0 1,2-1,1 1,1 1,2 0,0 0,2 1,1 0,12-17,-9 15,1 0,0 2,2 0,1 1,1 1,1 1,1 1,1 1,11-6,-30 22,0 0,0 1,0-1,1 1,0 0,-1 0,1 1,0 0,0 1,1-1,-1 1,0 0,0 1,1 0,-1 0,0 1,0 0,1 0,-1 0,0 1,0 0,0 1,-1-1,1 1,0 1,-1-1,0 1,0 0,0 0,0 1,-1 0,0 0,0 0,0 1,-1 0,1-1,-1 2,2 4,-4 1,-1 0,-1 0,0 1,-1-1,0 0,-1 0,0 0,-1 0,0-1,-1 1,0-1,-1 1,0-2,-1 1,0 0,-1-1,0 0,0-1,-1 1,-1-2,1 1,-1-1,-1 0,1-1,-1 0,-1-1,1 0,-1 0,0-1,-1-1,-2 1,11-3,0-1,0 1,0-1,0 0,0-1,0 1,0 0,0-1,0 1,0-1,0 0,-1 0,1 0,0-1,0 1,0-1,0 0,0 0,0 0,0 0,0 0,0-1,1 1,-1-1,0 1,1-1,-1 0,1 0,0-1,0 1,0 0,0-1,0 1,0-1,1 1,-1-1,1 0,-1 0,1 0,0-1,0-18</inkml:trace>
</inkml:ink>
</file>

<file path=ppt/ink/ink6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2:11.98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280 530,'-21'8,"-1"1,2 1,0 1,0 1,1 1,0 0,1 1,1 1,0 1,1 1,0 0,2 1,-25 62,39-78,-1 0,1 0,0 0,0 0,0 0,0 0,0 0,0 0,0 0,1 0,-1 0,1 0,-1 0,1-1,0 1,0 0,0 0,0 0,0-1,0 1,0-1,0 1,1-1,-1 1,1-1,-1 0,1 1,-1-1,1 0,0 0,0 0,0 0,-1-1,1 1,0 0,0-1,0 0,0 1,0-1,0 0,0 0,1 0,10-1,0 0,-1-2,1 1,0-1,-1-1,1-1,-1 1,-1-2,1 0,-1 0,0-1,0 0,-1-1,8-8,1 3,108-88,-126 99,1 1,-1 0,0 0,0-1,0 1,1 0,-1 0,0 0,1 1,-1-1,1 0,-1 0,1 1,0-1,-1 1,1-1,0 1,-1 0,1 0,0 0,-1 0,1 0,0 0,-1 0,1 0,0 1,-1-1,1 1,-1-1,1 1,0-1,-1 1,1 0,-1 0,0 0,1 0,-1 0,0 0,0 0,1 1,-1-1,1 1,15 46,-17-43,0 0,1 0,0 0,0-1,1 1,-1 0,1 0,0-1,1 1,-1-1,1 0,-1 0,1 0,0 0,1 0,-1 0,1-1,0 0,-1 0,1 0,1 0,-1 0,0-1,1 0,-1 0,1 0,0 0,-1-1,1 0,0 0,1 0,7-4,0 0,-1-2,1 1,-1-1,0-1,0 0,0-1,-1 0,0-1,-1 0,0-1,0 0,0 0,-1-1,-1-1,0 1,0-1,-1-1,3-5,-6 10,24-27,-1-1,-3-2,-1-1,-1 0,-2-2,-2 0,-2-1,-2-1,1-8,-6 11,-6 28,1 1,-1-1,-1 0,0 0,-1 0,0 0,0 0,-1 0,-1-1,0 1,0 0,-1 0,-1 0,0 1,-2-7,4 16,1-1,-1 1,0 0,0 0,0-1,1 1,-1 0,0 0,0 0,0 0,-1 0,1 0,0 0,0 1,-1-1,1 0,0 1,0-1,-1 1,1-1,-1 1,1-1,-1 1,1 0,0 0,-1 0,1 0,-1 0,1 0,-1 0,1 0,-1 1,1-1,0 1,-1-1,1 1,-1-1,1 1,0 0,0 0,-1-1,1 1,0 0,0 0,0 0,0 0,-1 2,-42 57,29-29,1 1,1 1,2 0,1 1,2-1,1 2,-2 28,7-42,1 1,1-1,0 1,2 0,1-1,0 0,2 1,0-2,4 8,-7-20,1 0,0 0,1-1,-1 1,1-1,1 0,0 0,0-1,0 1,0-1,1 0,0-1,1 1,-1-1,1-1,0 1,0-1,0 0,1 0,-1-1,1 0,0-1,0 0,0 0,5 0,73-17,-61 3</inkml:trace>
  <inkml:trace contextRef="#ctx0" brushRef="#br0" timeOffset="259.204">1324 446,'-8'14,"1"0,0 1,1 0,1 1,0-1,1 1,0 0,2 0,-1 0,2 0,1 1,0-1,1 0,0 0,4 14,-5-27,1-1,0 0,0 1,0-1,0 1,1-1,-1 0,1 0,-1 0,1 0,0 0,0 0,0 0,0-1,0 1,0 0,0-1,0 0,1 0,-1 1,0-1,1-1,-1 1,1 0,-1-1,1 1,0-1,-1 0,1 0,-1 0,1 0,0 0,-1 0,1-1,-1 1,1-1,-1 0,1 0,-1 0,1 0,-1 0,2-2,6-1,0-2,-1 1,0-1,0-1,-1 0,1 0,-2 0,1-1,6-9,-8 10,0 0,-1-1,0 0,0-1,-1 1,0-1,0 0,-1 0,0 0,0 0,-1 0,-1-1,1 1,-1-1,-1 1,0-1,0 1,-1-1,-2-9,2 17,0 0,0 0,0 0,0 1,0-1,-1 0,1 0,0 1,-1-1,1 1,-1-1,0 1,1 0,-1-1,0 1,0 0,0 0,0 1,0-1,0 0,0 0,0 1,0 0,0-1,-1 1,1 0,-1 0,-17 1</inkml:trace>
  <inkml:trace contextRef="#ctx0" brushRef="#br0" timeOffset="641.42">1691 756,'83'-159,"-83"158,0 0,0 1,0-1,0 0,0 0,0 0,1 1,-1-1,0 0,0 1,0-1,1 0,-1 0,1 1,-1-1,0 0,1 1,-1-1,1 1,-1-1,1 1,0-1,-1 1,1-1,-1 1,1-1,0 1,-1 0,1-1,0 1,0 0,-1 0,1-1,0 1,0 0,-1 0,1 0,0 0,0 0,-1 0,1 0,0 0,0 1,-1-1,1 0,0 0,0 1,-1-1,1 0,0 1,-1-1,1 0,0 1,-1-1,1 1,-1-1,1 1,0 0,1 8,-2-4,0 1,1 0,0-1,0 1,0-1,0 0,1 1,0-1,0 0,1 0,-1 0,1 0,0-1,0 1,1-1,0 1,-1-1,1 0,0-1,1 1,-1-1,1 0,0 0,-1 0,1 0,1-1,-1 0,0 0,0 0,1-1,3 1,-1-5,1 0,0 0,-1-1,0 0,0-1,0 0,0 0,-1 0,0-1,0 0,0-1,-1 1,0-1,0-1,-1 1,0-1,0 0,-1 0,0 0,2-6,7-12</inkml:trace>
  <inkml:trace contextRef="#ctx0" brushRef="#br0" timeOffset="1198.929">2425 474,'-9'0,"-1"1,0 0,1 1,0 0,-1 1,1 0,0 0,0 1,1 0,-1 0,1 1,0 0,0 1,0 0,1 0,0 1,0-1,1 2,0-1,0 1,0 0,1 0,-3 7,6-11,1-1,-1 1,1 0,0 0,0 0,1 0,-1 0,1 0,0 0,0 0,0 0,0 0,1 0,0 0,-1 0,2 0,-1 0,0-1,1 1,-1 0,1-1,0 1,1-1,-1 0,0 1,1-1,0 0,-1-1,1 1,1 0,-1-1,0 0,0 1,1-2,0 1,-1 0,1 0,0-1,0 0,-1 0,1 0,0 0,0-1,0 0,0 1,0-1,0-1,0 1,0-1,1 1,142-48,-139 43,0 1,0 1,1 0,-1 0,1 1,0 0,0 0,0 1,0 0,0 1,0 0,0 0,0 1,0 0,0 0,0 1,0 1,-1-1,1 1,-1 1,1 0,-1 0,0 0,-1 1,1 0,5 6,-4 2,-1 1,0 0,-1 1,-1-1,0 1,-1 0,0 1,-1-1,-1 1,-1 0,0 0,-1 4,-1-20,1 29,-2 0,-1-1,-1 1,-1-1,-2 1,-1-1,-1-1,-1 1,-1-2,-9 15,3 1,9-21,-1-1,-1 1,-1-1,-1-1,0 0,-1-1,-2 0,0-1,0 0,-2-1,0-1,0 0,-2-1,0-1,0-1,-18 9,34-20,0 1,0-1,0 0,-1 0,1 0,0-1,0 1,-1 0,1-1,-1 0,1 1,0-1,-1 0,1 0,-1-1,1 1,0 0,-1-1,1 1,0-1,-1 0,1 0,0 0,0 0,0 0,0 0,0-1,0 1,0-1,0 1,0-1,1 0,-1 0,0 1,1-1,0 0,0 0,-1-1,1 1,0 0,1 0,-1-1,0 1,1 0,-1-1,1 0,-1-15,2-1,0 1,1 0,1 0,1 0,0 0,2 1,0 0,0 0,2 0,8-13,-13 21,15-30,1 0,2 1,1 1,2 1,1 1,2 2,2 0,1 2,27-22,-12 24,-25 19</inkml:trace>
</inkml:ink>
</file>

<file path=ppt/ink/ink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31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1 534,'118'-80,"-15"10,55-53,-124 95,1 1,1 1,1 2,36-16,49-44,-90 60,-16 17</inkml:trace>
</inkml:ink>
</file>

<file path=ppt/ink/ink6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2:09.40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128 453,'-22'34,"7"-13,1 1,0 0,2 1,1 0,1 1,1 0,0 1,-1 15,9-38,1 0,0 0,-1 0,1 1,0-1,0 0,0 0,1 1,-1-1,1 0,-1 0,1 0,0 0,-1 0,1 0,0 0,0 0,1 0,-1 0,0 0,1 0,-1-1,1 1,-1-1,1 1,0-1,0 0,-1 1,1-1,0 0,0 0,0 0,0-1,1 1,-1 0,0-1,0 0,0 1,0-1,1 0,-1 0,0 0,95-16,-92 14,-1 1,1 0,0-1,-1 0,1 0,-1-1,0 1,0-1,0 0,0 0,0 0,0 0,-1-1,0 0,1 1,-2-1,1 0,0-1,-1 1,1 0,-1-1,-1 1,1-1,-1 0,1 1,-1-1,0 0,-1 0,1 0,-1 0,0 0,-1 0,1 0,-1 0,0 1,0-1,0 0,-1 0,1 1,-1-1,-1 1,1-1,-2 1,1-1,0 1,-1 0,0 0,0 1,0-1,0 1,-1 0,1 0,-1 0,0 1,1 0,-1 0,-1-1,-19-4</inkml:trace>
  <inkml:trace contextRef="#ctx0" brushRef="#br0" timeOffset="388.686">551 622,'0'19,"0"11,0 1</inkml:trace>
  <inkml:trace contextRef="#ctx0" brushRef="#br0" timeOffset="635.266">522 283,'0'0</inkml:trace>
  <inkml:trace contextRef="#ctx0" brushRef="#br0" timeOffset="904.178">749 763,'171'-258,"-171"257,0-1,1 1,-1-1,0 1,1 0,0-1,-1 1,1 0,0-1,-1 1,1 0,0 0,0 0,0 0,0 0,0 0,0 0,1 0,-1 0,0 0,0 0,1 1,-1-1,0 1,1-1,-1 1,0-1,1 1,-1 0,1 0,-1-1,1 1,-1 0,1 0,-1 1,1-1,-1 0,0 0,1 1,-1-1,1 1,-1-1,0 1,1 0,-1-1,0 1,0 0,0 0,1 0,-1 0,0 0,0 0,0 0,-1 0,1 0,0 1,0-1,-1 0,1 1,0-1,13 61,-15-56,1 0,0-1,1 1,-1 0,1-1,0 1,0-1,1 1,-1-1,1 0,1 0,-1 0,1 0,0 0,0 0,0 0,0-1,1 0,0 0,0 0,0 0,0 0,1-1,0 0,-1 0,1 0,0 0,0-1,1 0,-2-2,0 0,0 0,0 0,0-1,0 0,0 0,0 0,0 0,0-1,-1 1,1-1,0 0,-1 0,0 0,1-1,-1 1,0-1,0 0,0 0,-1 0,1 0,-1 0,1 0,1-4,45-92,-48 95,28-68,-23 53</inkml:trace>
  <inkml:trace contextRef="#ctx0" brushRef="#br0" timeOffset="1620.776">1652 0,'0'15,"0"18,0 10,0 1,0 3,5-1,1-4,0 0,-1-2,-2-3,-1 2,0-1,-2-2,0-2,0-3,0-1,-1-2,1-4</inkml:trace>
  <inkml:trace contextRef="#ctx0" brushRef="#br0" timeOffset="1873.116">1398 312,'43'4,"34"3,13-1,-5-1,-5-2,-9-1,-10-1,-11 0,-14-1</inkml:trace>
</inkml:ink>
</file>

<file path=ppt/ink/ink6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2:06.52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3 791,'0'-23,"-1"7,0 1,1-1,1 1,0 0,1-1,1 1,0 0,1 0,1 1,0-1,1 1,5-9,3 0,1 0,0 1,2 0,1 1,0 2,1-1,1 2,1 1,1 0,0 2,12-6,-32 20,0 0,1 0,-1 0,0 0,0 0,1 1,-1-1,0 1,1 0,-1-1,0 1,1 0,-1 0,0 1,1-1,-1 0,0 1,1 0,-1-1,0 1,0 0,0 0,1 0,-1 0,0 1,0-1,-1 1,1-1,0 1,0-1,-1 1,1 0,-1 0,0 0,1 0,-1 0,0 0,0 0,0 0,0 1,-1-1,1 0,-1 1,1-1,13 110,-14-97,5 49,-4-63,-1 0,1 0,-1 0,1 0,0 0,-1 0,1 0,0-1,0 1,0 0,0 0,0 0,0-1,0 1,0 0,0-1,0 1,0-1,0 0,0 1,0-1,1 0,-1 1,0-1,0 0,0 0,0 0,1 0,-1 0,0-1,0 1,0 0,1 0,-1-1,0 1,0-1,0 1,0-1,0 1,0-1,0 0,0 1,0-1,0 0,0 0,-1 0,1 0,0 0,14-11,0 0,-2-1,1-1,-2 0,0-1,0 0,5-11,34-42,38-29,-88 97,0-1,1 1,-1 0,1 0,-1 0,1 0,-1 0,1 0,-1 1,0-1,1 0,-1 1,1-1,-1 1,0-1,0 1,1 0,-1-1,0 1,0 0,0 0,1 0,-1 0,0 0,-1 0,1 0,0 1,0-1,0 0,-1 0,1 1,0-1,-1 0,0 1,1-1,-1 1,0-1,1 0,-1 1,0-1,0 1,0-1,0 1,-1-1,1 1,0-1,0 0,-1 1,0 0,4 10,19 193,-1-142,-10-50</inkml:trace>
  <inkml:trace contextRef="#ctx0" brushRef="#br0" timeOffset="604.681">1076 311,'-22'58,"18"-44,2 1,0 0,0 0,2 0,-1 0,2-1,0 1,1 0,1 0,0 0,3 6,-5-18,1 0,0 0,-1 0,1-1,1 1,-1-1,0 1,1-1,-1 0,1 0,0 0,-1 0,1 0,0-1,0 1,0-1,0 0,1 0,-1 0,0 0,0 0,1-1,-1 1,0-1,1 0,-1 0,0-1,1 1,-1-1,0 1,0-1,2 0,99-46,-93 39,1-1,-1 0,0 0,-1-1,0 0,-1-1,0 0,-1 0,0-1,-1 0,0-1,-1 0,2-5,-3-3</inkml:trace>
  <inkml:trace contextRef="#ctx0" brushRef="#br0" timeOffset="1032.328">1781 254,'-1'-1,"-1"1,1-1,-1 1,1-1,-1 1,1 0,-1-1,0 1,1 0,-1 0,1 0,-1 0,0 0,1 1,-1-1,1 0,-1 1,1-1,-1 1,1 0,-1-1,1 1,0 0,-1 0,1 0,0 0,-1 0,1 0,0 0,-3 1,0 0,1 0,-1 0,1 0,-1 1,1-1,-1 1,1 0,0 0,1 0,-1 0,0 1,1-1,0 1,0-1,0 1,0 0,0 0,1 0,0 0,0 0,0 0,0 0,0 1,1-1,0 0,0 0,0 1,1-1,-1 0,1 0,0 0,0 0,0 0,1 0,-1 0,3 4,25 24,26 42,-54-71,0 0,0 0,-1-1,1 1,-1 0,0 0,1 0,-1 0,-1-1,1 1,0 0,-1 0,1 0,-1 0,0-1,0 1,0 0,0-1,0 1,-1-1,1 1,-1-1,1 0,-1 1,0-1,0 0,0 0,0 0,-1-1,-1 2,-110 52,94-50</inkml:trace>
  <inkml:trace contextRef="#ctx0" brushRef="#br0" timeOffset="1455.426">2148 0,'7'18,"-2"0,0 1,-1-1,0 1,-2 0,0 0,-1 0,-2 12,2-17,-2 245,-11-186,6-55</inkml:trace>
  <inkml:trace contextRef="#ctx0" brushRef="#br0" timeOffset="1703.675">1951 338,'38'0,"23"0,5 0,-3 0,-8 0,-9 0,-11 0</inkml:trace>
</inkml:ink>
</file>

<file path=ppt/ink/ink6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2:20.77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 15,'-4'33,"1"-1,2 1,1 0,2 0,1-1,2 1,2 4,-7-34,0 0,0 0,0 0,1 0,-1-1,1 1,0 0,0 0,0-1,0 1,0 0,1-1,-1 1,1-1,-1 0,1 1,0-1,0 0,0 0,1 0,-1 0,0-1,1 1,-1 0,1-1,-1 0,1 0,0 0,-1 0,1 0,0 0,0-1,0 1,-1-1,1 0,0 0,0 0,0 0,0 0,0-1,0 1,-1-1,1 0,0 0,0 0,-1 0,1 0,5-5,0 0,0-1,-1 0,0-1,0 1,-1-1,0 0,0-1,-1 1,0-1,0 0,-1-1,0 1,-1-1,0 0,-1 1,0-1,0 0,-1-1,-1 1,1 0,-2 0,1 0,-1 0,-1 0,0-3,2 9,0 0,0 0,-1 0,1 0,-1 0,0 0,0 0,0 0,-1 0,1 0,-1 1,0-1,0 1,0-1,0 1,-1 0,0 0,1 0,-1 0,0 0,0 0,-1 1,1 0,0-1,-1 1,0 1,1-1,-1 0,0 1,0 0,0 0,0 0,0 0,0 1,0-1,0 1,0 0,0 0,-2 1,-16 8,3 1</inkml:trace>
  <inkml:trace contextRef="#ctx0" brushRef="#br0" timeOffset="293.985">318 298,'9'-21,"0"0,2 1,0 0,1 0,0 2,2-1,4-2,-17 20,0-1,0 1,1 0,-1 0,1-1,-1 1,1 0,-1 1,1-1,0 0,-1 0,1 1,0-1,0 1,-1-1,1 1,0 0,0 0,0 0,-1 0,1 0,0 0,0 0,0 0,-1 1,1-1,0 1,0-1,-1 1,1 0,-1 0,1 0,0 0,-1 0,1 0,-1 0,0 0,1 1,-1-1,0 0,0 1,0-1,0 1,0-1,0 1,-1 0,1-1,0 2,1 1,1 0,-1 0,1 0,0 0,0-1,0 0,1 1,-1-1,1 0,0-1,0 1,0-1,0 1,0-1,0 0,1-1,-1 1,1-1,-1 0,1 0,-1 0,1-1,0 1,-1-1,1 0,0-1,-1 1,1-1,0 0,-1 0,3-1,-1-1,0-1,0 1,0-1,-1-1,1 1,-1-1,0 0,0 0,-1 0,1-1,-1 0,0 0,-1 0,1 0,-1 0,-1-1,1 1,-1-1,0 0,-1 0,1 0,-1-5,-4-2</inkml:trace>
</inkml:ink>
</file>

<file path=ppt/ink/ink6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2:18.21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403 498,'-36'5,"0"2,0 2,0 1,1 1,0 2,-31 18,56-26,0 1,0 0,1 1,0 0,1 0,-1 1,1 0,1 1,0 0,0 0,-5 8,10-13,-1 1,1-1,0 1,1 0,-1 0,1 0,0 0,0 0,0 0,0 0,1 0,0 0,0 0,1 0,-1 0,1 0,0 0,1 0,-1 0,1-1,0 1,0 0,0-1,1 1,-1-1,1 0,1 1,-1-1,1 0,-1 0,1 0,0 0,0-1,0 0,1 0,0 0,-1 0,1 0,0-1,0 0,0 0,0-1,0 1,1-1,-1 0,0 0,1-1,-1 0,1 0,-1 0,1-1,-1 1,0-1,1 0,-1-1,0 1,0-1,1-1,10-3,0-2,0 0,-1-1,0 0,-1-1,0-1,0 0,9-12,5-8,-1-1,-2-1,-1-1,-2-2,-1 0,-2-1,-2-1,-1-1,-2 0,-2-1,3-20,-9 39,-2-1,0 1,-1-1,-2 0,0 1,-1-1,-1 0,-1 0,-1 1,-1-1,-2-4,5 24,0-1,0 1,0 0,0 0,0 0,0 0,0 0,-1 0,1 0,-1 0,0 0,0 1,1-1,-1 1,0-1,0 1,0 0,0-1,-1 1,1 1,0-1,0 0,-1 0,1 1,0-1,-1 1,1 0,-1 0,1 0,0 0,-1 0,1 0,-1 1,1-1,0 1,-1-1,1 1,0 0,0 0,0 0,-1 0,1 1,0-1,0 0,1 1,-1 0,0-1,0 1,1 0,-1 0,1 0,0 0,-1 0,1 0,0 0,0 0,0 1,0 0,-9 17,1 0,1 1,1 0,0 0,2 0,0 1,1 0,2 0,0 0,1 0,2 1,0-1,1 0,4 17,3-5,1-1,2-1,1 1,1-2,2 0,1-1,1-1,2 0,1-2,1 0,1-1,2-2,15 13,-12-20,-18-16</inkml:trace>
  <inkml:trace contextRef="#ctx0" brushRef="#br0" timeOffset="248.024">968 611,'-5'24,"3"-2,3-4</inkml:trace>
  <inkml:trace contextRef="#ctx0" brushRef="#br0" timeOffset="415.405">911 131,'0'0</inkml:trace>
  <inkml:trace contextRef="#ctx0" brushRef="#br0" timeOffset="665.42">1222 808,'-15'-14,"-4"-10,1-6,8-2,6 0,3 0,8 0,6 2,2 0,2 6,-1 2,2 5,-3 0,1 3,3 5,-2 2</inkml:trace>
  <inkml:trace contextRef="#ctx0" brushRef="#br0" timeOffset="918.973">1532 667,'21'-11,"0"-2,-1-1,-1 0,0-2,-1 0,0-1,-2 0,0-2,-1 0,5-8,-18 25,-1 0,1 0,-1 0,0 1,1-1,-1-1,0 1,0 0,0 0,-1 0,1-1,0 1,-1 0,1-1,-1 1,0 0,0-1,0 1,0 0,0-1,-1 1,1 0,-1-1,1 1,-1 0,0 0,0-1,0 1,0 0,0 0,-1 0,1 0,-1 0,1 1,-1-1,0 0,1 1,-1-1,0 1,0-1,0 1,0 0,0 0,0 0,-1 0,1 0,0 1,0-1,-1 1,1-1,-1 1,1 0,0 0,-1 0,1 0,0 0,-1 1,1-1,-11 3,1 0,-1 1,1 0,0 1,1 1,-1-1,1 2,0 0,0 0,1 1,0 0,0 1,1 0,0 1,1-1,0 2,1-1,0 1,0 0,1 1,1-1,0 1,0 0,1 1,1-1,0 1,1-1,0 1,0 4,2-13,1 0,-1 0,1 0,-1 0,1 0,0 0,0-1,1 1,-1 0,1-1,0 1,0-1,0 1,0-1,1 0,-1 0,1 0,0 0,0 0,0-1,0 0,1 1,-1-1,0 0,1 0,0-1,-1 1,1-1,0 0,0 0,0 0,-1 0,1-1,0 1,0-1,0 0,0-1,0 1,0 0,2-2,185-7,-169 3</inkml:trace>
  <inkml:trace contextRef="#ctx0" brushRef="#br0" timeOffset="1232.665">2153 441,'-26'21,"1"1,1 2,1 0,1 1,1 2,1 0,2 1,-2 5,18-30,0 0,0 1,1-1,-1 0,1 1,0 0,0-1,0 1,0 0,1-1,-1 1,1 0,0 0,0-1,0 1,1 0,-1 0,1-1,0 1,0-1,0 1,1 0,-1-1,1 0,0 1,0-1,0 0,0 0,1 0,-1 0,1-1,-1 1,1-1,0 1,0-1,0 0,1 0,-1 0,0-1,1 1,-1-1,2 1,13 2,1-1,0 0,0-1,-1-1,1-1,0-1,0-1,12-2,80-29,-95 24</inkml:trace>
  <inkml:trace contextRef="#ctx0" brushRef="#br0" timeOffset="1565.587">2548 102,'-14'101,"5"1,2 98,8-187,0 0,1 0,0 0,1 0,0-1,1 1,1-1,0 0,0 0,1 0,1-1,0 0,0 0,4 3,5-2,-2-7</inkml:trace>
  <inkml:trace contextRef="#ctx0" brushRef="#br0" timeOffset="1814.356">2295 441,'38'0,"27"-5,8-1,-4 0,-10 1,-9 2,-13 6,-8 2,-5 0,-6 0</inkml:trace>
  <inkml:trace contextRef="#ctx0" brushRef="#br0" timeOffset="2052.033">3000 611,'5'24,"1"8</inkml:trace>
  <inkml:trace contextRef="#ctx0" brushRef="#br0" timeOffset="2326.132">2943 244,'0'0</inkml:trace>
</inkml:ink>
</file>

<file path=ppt/ink/ink6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2:22.1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0 461,'47'-21,"-1"-3,-1-2,-2-2,0-1,-2-3,23-23,-52 43,0 1,-1-2,0 1,-1-2,0 1,-1-1,-1-1,0 1,-1-1,-1-1,0 1,3-16,-11-9,2 40,0-1,0 1,0-1,-1 1,1-1,0 1,0-1,-1 1,1-1,0 1,-1-1,1 1,0-1,-1 1,1 0,-1-1,1 1,0 0,-1-1,1 1,-1 0,1 0,-1-1,1 1,-1 0,1 0,-1 0,0 0,1 0,-1-1,1 1,-1 0,1 0,-1 1,1-1,-1 0,1 0,-1 0,0 0,1 0,-1 1,1-1,-1 0,1 0,-1 1,1-1,0 0,-1 1,1-1,-1 0,1 1,0-1,-1 1,1-1,0 1,-1-1,1 1,0-1,0 1,0-1,-1 1,1-1,0 1,0-1,0 1,0-1,0 1,0-1,0 1,-6 12,1-1,1 1,0 0,1 0,0 0,1 0,0 1,1-1,0 1,2-1,-1 1,2 3,-1 13,0 655,-2-646,-1-1,-2 0,-1 0,-3-1,0 0,-3 0,-1-1,-2 0,-5 9,17-40,0 0,0-1,-1 1,1-1,-1 0,0 1,0-1,-1-1,1 1,-1 0,0-1,0 0,0 0,0 0,0 0,-1-1,1 1,-1-1,0 0,1-1,-1 1,0-1,0 0,0 0,0 0,0-1,0 0,0 0,-1 0,1-1,0 1,0-1,0-1,0 1,1-1,-1 1,0-1,1-1,-1 1,-1-2,-1-6,0-1,0 0,2-1,-1 1,1-1,1 0,0-1,1 1,0-1,1 0,0 1,1-1,1 0,0 0,0 0,1 0,1 0,2-7,2-15,1 0,2 1,1 0,2 0,1 1,2 1,1 0,5-6,-10 18,1-1,0 2,2 0,0 0,1 1,0 1,2 1,0 0,1 1,8-5,-4 8,0 1,1 1,0 0,1 2,0 1,7 0,-6 0</inkml:trace>
  <inkml:trace contextRef="#ctx0" brushRef="#br0" timeOffset="415.073">734 630,'-5'253,"-6"-222,7-49,11-17,1 1,1 0,2 0,1 1,2 1,2 0,0 1,18-23,-31 48,0 1,0 0,0 0,1 0,0 1,0-1,0 1,1 0,-1 0,1 0,0 1,0-1,0 1,1 1,-1-1,1 1,-1 0,1 0,1 0,15 1</inkml:trace>
  <inkml:trace contextRef="#ctx0" brushRef="#br0" timeOffset="715.716">1157 518,'-34'40,"1"2,2 1,2 1,2 1,2 2,-4 14,26-57,1 0,0 0,0 0,0 0,1 0,-1 0,1 1,0-1,0 0,1 1,-1-1,1 1,0-1,0 1,1-1,-1 1,1-1,0 0,0 1,0-1,1 0,-1 0,1 0,0 0,0 0,1 0,-1 0,1-1,0 1,0-1,0 0,0 0,1 0,-1 0,1 0,0-1,0 0,0 1,0-2,0 1,0 0,4 0,6-2,-1 0,0-2,0 1,0-2,0 0,0 0,0-1,-1-1,1 0,-1-1,0 0,-1 0,0-2,0 1,0-1,-1-1,0 0,-1-1,6-7,-5 8,0-1,-1 0,0 0,0-1,-1 0,-1 0,0-1,-1 0,0 0,0-1,-2 0,0 0,0 0,-1 0,0-1,-1 1,-1-1,0 0,-1 1,-1-2,-16-25,4 29</inkml:trace>
  <inkml:trace contextRef="#ctx0" brushRef="#br0" timeOffset="1184.497">1468 940,'24'-49,"-9"15,3 0,0 1,2 1,1 1,9-8,-30 38,1 0,-1 0,1-1,-1 1,1 0,-1 0,1 0,0 0,0 0,0 0,-1 0,1 1,0-1,0 0,0 0,0 1,0-1,1 0,-1 1,0-1,0 1,0-1,0 1,1 0,-1 0,0-1,0 1,1 0,-1 0,0 0,0 0,1 1,-1-1,0 0,0 0,1 1,-1-1,0 1,0-1,0 1,0-1,0 1,0 0,0 0,0-1,0 1,0 0,0 0,0 0,-1 0,1 0,0 0,0 0,-1 0,1 0,-1 1,1-1,-1 0,0 0,1 0,-1 1,0-1,0 0,0 0,0 1,0-1,0 1,0 1,1 0,-1-1,1 1,0 0,0 0,0 0,0-1,0 1,0 0,1-1,0 1,-1-1,1 0,0 1,0-1,0 0,0 0,1 0,-1 0,0-1,1 1,0-1,-1 1,1-1,0 0,-1 0,1 0,0-1,0 1,0-1,0 1,0-1,0 0,0 0,0 0,0 0,-1-1,1 1,0-1,0 0,0 0,0 0,-1 0,1 0,0-1,118-75,-109 69,-10 6,-1 1,1-1,0 0,-1 1,1-1,0 1,0 0,0-1,0 1,0 0,0 0,0 0,0 1,1-1,-1 0,0 1,1 0,-1-1,0 1,0 0,1 0,-1 0,0 1,1-1,-1 0,0 1,1 0,-1-1,0 1,0 0,0 0,0 0,0 0,0 1,0-1,0 0,0 1,0 0,20 52,-21-49,0 0,0 0,1 0,0 0,0 0,0 0,1-1,-1 1,1-1,0 1,0-1,1 0,-1 0,3 1,9 5</inkml:trace>
</inkml:ink>
</file>

<file path=ppt/ink/ink6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2:24.59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0 135,'0'18,"26"137,-23 85,-31-67,38-264,8 34,1-1,3 2,3 1,31-52,-37 73,2 1,2 1,1 1,1 1,23-21,-37 41,0 1,0 0,1 0,0 1,0 0,1 1,0 1,1 0,-1 1,6-1,-16 5,0 1,-1-1,1 1,0 0,0 0,-1 0,1 0,0 0,-1 1,1-1,0 1,-1 0,1 0,-1 0,1 0,-1 0,1 0,-1 1,0-1,0 1,1 0,-1-1,0 1,-1 0,1 0,0 1,0-1,-1 0,0 0,1 1,-1-1,0 1,0-1,0 1,0 0,-1-1,1 3,1 3,0 1,-1 0,0 0,-1 0,0 0,0 0,-1 0,0 0,0 0,-3 8,-4 0,0-1,-1 0,0-1,-2 0,0 0,0-1,-1 0,-1-1,0-1,-1 0,0-1,-15 9,26-17,0 0,0-1,0 1,-1-1,1 0,-1 0,1 0,-1-1,0 1,0-1,0 0,0 0,0 0,0 0,0-1,0 1,0-1,0 0,0-1,0 1,0-1,0 1,-1-2,-2-8</inkml:trace>
</inkml:ink>
</file>

<file path=ppt/ink/ink6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2:24.93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148 51,'-16'15,"0"1,1 0,0 2,2-1,0 2,1 0,1 0,0 1,-4 14,14-32,-1 0,1 0,0 0,0 0,0 0,0 0,1 0,-1 1,0-1,1 0,0 0,-1 1,1-1,0 0,0 0,0 1,1-1,-1 0,0 0,1 1,0-1,-1 0,1 0,0 0,0 0,0 0,0 0,1 0,-1 0,0 0,1-1,-1 1,1 0,0-1,0 1,-1-1,1 0,0 0,0 1,0-1,0 0,0-1,1 1,-1 0,0-1,0 1,1-1,-1 0,0 0,0 1,2-2,10-2,0-1,-1 0,0-1,0-1,0 0,0-1,-1 0,0-1,-1-1,0 1,0-2,-1 0,0 0,-1 0,6-9,-11 16,-1-1,1 1,-1-1,0 0,0-1,0 1,0 0,-1-1,0 0,0 1,0-1,0 0,-1 0,0 0,0 0,0 0,0 0,-1-1,0 1,0 0,-1 0,1 0,-1 0,0 0,0 0,-1 0,0 0,0 0,0 0,0 1,-1-1,1 1,-1 0,0 0,-1 0,1 0,-1 0,1 1,-1-1,0 1,-1 0,1 0,0 1,-1-1,0 1,1 0,-4-1,-68 4,57 6</inkml:trace>
</inkml:ink>
</file>

<file path=ppt/ink/ink6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2:26.98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1 676,'153'-248,"34"-33,-84 149,-102 131,-1 0,0 0,1 0,-1 1,1-1,-1 0,0 0,1 1,0-1,-1 0,1 1,-1-1,1 1,0-1,-1 1,1-1,0 1,0-1,-1 1,1 0,0-1,0 1,0 0,0 0,-1 0,1 0,0-1,0 1,0 0,0 1,0-1,-1 0,1 0,0 0,0 0,0 1,0-1,-1 0,1 1,0-1,0 0,-1 1,1-1,0 1,-1-1,1 1,0 0,-1-1,1 1,-1 0,1-1,-1 1,1 0,-1 0,0-1,1 1,-1 0,0 0,0 0,1-1,-1 1,0 0,0 0,0 0,0 0,0 0,0-1,0 1,0 0,-1 0,0 237,1-215,0 0,1 0,1 0,1-1,1 1,1-1,1 0,2 0,-1-1,4 4,1 0,1 1,1-2,1 0,2-1,12 15,-22-33,-15-19,-17-22,7 17,1 0,-2 1,-1 1,0 1,-1 0,-1 2,0 1,-1 0,0 2,-1 0,0 2,-1 0,-18-3,33 10,1 0,0 0,-1 0,0 1,1 1,-1 0,1 0,-1 1,0 0,-2 1,-5 4</inkml:trace>
</inkml:ink>
</file>

<file path=ppt/ink/ink6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2:28.56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435 1,'-21'2,"0"2,0 0,0 1,0 1,1 1,0 1,0 1,1 0,0 2,1 0,-11 9,10-7,1 0,1 0,0 2,1 0,0 1,1 1,1 0,-1 4,10-15,1 1,0-1,0 1,0 0,1 0,0 1,1-1,0 1,0-1,0 1,1 0,0 0,1-1,-1 1,2 0,-1 0,1 0,0-1,1 1,0 0,0-1,0 1,1-1,2 4,5 1,1 0,0-1,1-1,0 0,1-1,0 0,1 0,-1-2,1 0,1 0,-1-1,1-1,0-1,1 0,-1-1,1 0,-1-1,4-1,13 2,1-1,0-2,-1-1,1-2,0-1,-1-1,0-2,25-8,8-9,-39 14</inkml:trace>
</inkml:ink>
</file>

<file path=ppt/ink/ink6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2:29.2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0,'5'5,"2"2</inkml:trace>
</inkml:ink>
</file>

<file path=ppt/ink/ink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31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1 279,'29'-19,"19"-12,6-4,-1 3,-10 2,-7 6,-10 3,-5 5,-1 4,-3 1,-1 1,2-2,4 1,1 3,-2 1</inkml:trace>
</inkml:ink>
</file>

<file path=ppt/ink/ink6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2:27.46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282 0,'0'29,"0"29,0 8,0-1,5-7,2-9,4-8,0-5,-2-5,3-3,-1-1,3-1,-2 1,-2 0,-3-5</inkml:trace>
  <inkml:trace contextRef="#ctx0" brushRef="#br0" timeOffset="247.271">1 311,'33'-15,"31"-4,14-4,-2 2,-9 4,-6 6,-9 4,-3 3,-6 3,-5 1,-4 1,-3 0,-2 5,-6 1</inkml:trace>
  <inkml:trace contextRef="#ctx0" brushRef="#br0" timeOffset="433.917">790 226,'-9'15,"0"1,2-1,0 2,0-1,2 0,0 1,0 0,2 0,0 1,1-1,1 1,1-1,1 11,0-24,-1 0,2 0,-1 0,0 0,1 0,0-1,0 1,0-1,0 1,1-1,-1 0,1 0,0 0,0 0,0 0,0 0,0-1,0 0,1 0,0 0,-1 0,1 0,0-1,0 1,0-1,0 0,0 0,0-1,0 1,0-1,0 0,0 0,0 0,0 0,1-1,3 0,-1 0,1 0,-1 0,1-1,-1 0,0-1,0 0,0 0,0 0,0-1,-1 0,0 0,0-1,0 0,0 0,0 0,-1-1,4-5,-6 7,0 0,-1-1,1 0,-1 1,0-1,0 0,-1 0,1 0,-1-1,0 1,0 0,-1 0,0-1,0 1,0 0,0 0,-1-1,0 1,0 0,0 0,-1 0,0 0,0 0,0 0,0 0,-1 1,0-1,0 1,0 0,0 0,-1 0,0 0,0 0,0 1,0 0,0 0,-1 0,1 0,-1 1,0-1,0 1,0 0,-22-6,1 4</inkml:trace>
</inkml:ink>
</file>

<file path=ppt/ink/ink6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2:25.19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36 593,'-10'29,"-3"4,1-2</inkml:trace>
  <inkml:trace contextRef="#ctx0" brushRef="#br0" timeOffset="261.479">36 142</inkml:trace>
  <inkml:trace contextRef="#ctx0" brushRef="#br0" timeOffset="416.763">204 622,'13'-6,"0"0,-1-1,0-1,0 0,-1 0,0-1,0-1,-1 1,1-4,46-37,-56 49,0 0,0 0,0 0,0 0,0 0,-1 0,2 0,-1 1,0-1,0 0,0 1,0-1,0 1,1-1,-1 1,0-1,0 1,1 0,-1 0,0 0,0-1,1 1,-1 1,0-1,1 0,-1 0,0 0,0 1,1-1,-1 0,0 1,0 0,0-1,1 1,-1-1,0 1,0 0,0 0,0 0,0 0,0 0,-1 0,1 0,0 0,0 0,-1 0,1 0,-1 0,1 0,-1 1,1-1,-1 0,0 0,1 1,-1-1,0 0,0 1,33 103,-31-102,-1-1,1 1,-1-1,1 1,0-1,0 0,0 0,0 0,0 0,0 0,1 0,-1 0,1-1,-1 1,1-1,-1 0,1 0,0 0,0 0,0 0,-1 0,1-1,0 0,0 1,0-1,0 0,0 0,0-1,0 1,0-1,0 1,-1-1,1 0,0 0,0 0,0-1,5-3,0 0,0-1,-1-1,0 1,0-1,0 0,-1-1,0 1,0-1,-1 0,0-1,0 1,-1-1,0 0,-1 0,0-1,0 1,-1-1,-1 1,1-5,3-3,1-8</inkml:trace>
  <inkml:trace contextRef="#ctx0" brushRef="#br0" timeOffset="701.949">1108 1,'0'43,"0"29,0 11,0-3,0-10,0-8,0-10,0-9,0-6,0-5,0-4,0-1,0-10,0-8</inkml:trace>
  <inkml:trace contextRef="#ctx0" brushRef="#br0" timeOffset="950.087">854 339,'38'-5,"32"-1,9 0,-4 1,-15 2</inkml:trace>
</inkml:ink>
</file>

<file path=ppt/ink/ink6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0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87,'-11'-10,"0"1,0 1,0 0,-1 1,-1 0,1 1,-1 0,0 1,0 0,0 1,-1 1,0 0,0 1,1 0,-1 1,0 1,0 0,0 1,0 0,0 1,0 1,0 0,1 1,0 0,0 1,0 1,-4 2,-7 2,7-4,1-1,-1 2,1 0,1 1,0 1,0 1,1 0,0 0,0 1,1 1,1 1,0-1,1 2,-2 2,9-10,-1 0,1 1,0-1,0 1,1 0,0 1,0-1,1 0,0 1,0-1,1 1,0 0,0-1,1 1,0 0,0 0,1-1,0 1,0 0,1-1,0 1,0-1,1 1,-1-1,2 0,-1 0,1-1,0 1,1-1,-1 1,1-1,1-1,-1 1,1-1,0 0,0 0,0-1,1 1,6 0,-1-1,1 0,1-1,-1 0,0-1,1 0,-1-1,1-1,-1 0,1-1,-1 0,1-1,-1-1,0 0,0-1,0 0,0-1,5-3,-2-6,-25 11,8 4,-30 10,1 1,-1 2,2 1,0 2,1 0,1 2,0 1,-8 10,25-21,0 0,0 1,1 1,1-1,0 2,0-1,1 1,1 0,0 0,0 1,1 0,1 0,0 0,1 0,0 1,1-1,1 1,0-1,1 1,0 0,2 9,0-18,-1 0,1 0,0-1,1 1,-1 0,1-1,0 0,0 0,0 0,0 0,1 0,0-1,0 0,0 1,0-1,0-1,0 1,1-1,-1 1,1-1,0 0,0-1,0 1,2-1,124 6,-77-20,31 2,-69 16</inkml:trace>
  <inkml:trace contextRef="#ctx0" brushRef="#br0" timeOffset="389.015">1214 481,'-24'22,"2"0,0 2,1 1,1 0,1 1,2 1,-8 18,-16 23,4 2,2 2,0 11,-10 25,40-112,4-8</inkml:trace>
  <inkml:trace contextRef="#ctx0" brushRef="#br0" timeOffset="733.576">762 510,'27'0,"-9"10,-1 1,0 1,-1 1,0 0,-1 1,0 1,-2 0,4 5,123 159,-116-156,-19-16,1 0,0 0,0-1,1 0,0 0,0-1,0 0,1 0,0 0,-1-1,2 0,-1-1,0 0,1 0,-1-1,1 0,0 0,1-1,13-3</inkml:trace>
  <inkml:trace contextRef="#ctx0" brushRef="#br0" timeOffset="1219.006">1750 594,'-45'22,"0"1,2 2,1 2,-21 19,54-39,0 0,1 1,0 0,0 0,1 1,0 0,0 0,1 1,1-1,-1 1,1 1,1-1,0 1,1-1,0 1,0 0,1 0,1 0,0 1,0-1,1 0,0 1,1-1,1 0,0 0,2 7,-4-15,1 0,-1-1,1 1,0 0,0 0,0-1,1 1,-1-1,1 1,-1-1,1 0,0 1,0-1,0 0,0 0,0 0,0-1,0 1,1 0,-1-1,1 0,-1 1,1-1,-1 0,1 0,0 0,0-1,0 1,-1-1,1 0,0 1,0-1,0 0,0-1,-1 1,1 0,0-1,0 0,0 1,-1-1,1 0,0-1,1 0,16-11,-1-1,0-1,-1-1,-1 0,0-2,-1 0,-1 0,-1-1,0-1,-2-1,0 0,64-88,-62 89,-12 16,0 0,0 0,0 1,0-1,1 1,-1-1,1 1,0 0,0 0,0 0,1 1,-1-1,1 1,-1 0,1 0,0 0,0 0,0 0,3 0,-4 4,0 0,0 1,0-1,-1 1,1-1,-1 1,0 0,0 0,0 0,0 0,0 0,-1 1,1-1,-1 0,0 1,0-1,0 1,-1-1,1 1,-1 0,0-1,0 1,0-1,0 1,0 0,-1 1,1-1,0 7,0 0,1 0,0 0,1 0,0 0,1 0,0-1,1 1,0-1,1 0,0 0,0 0,1-1,1 1,-1-2,4 4,6 2</inkml:trace>
  <inkml:trace contextRef="#ctx0" brushRef="#br0" timeOffset="1735.535">2060 1046,'179'-227,"-64"59,-115 168,0-1,0 1,1 0,-1-1,0 1,0 0,1-1,-1 1,0 0,0-1,1 1,-1 0,0 0,1-1,-1 1,0 0,1 0,-1 0,1-1,-1 1,0 0,1 0,-1 0,1 0,-1 0,0 0,1 0,-1 0,1 0,-1 0,0 0,1 0,-1 0,1 0,-1 0,0 1,1-1,-1 0,1 0,-1 0,0 1,1-1,-1 0,0 0,1 1,-1-1,0 0,0 0,1 1,-1-1,0 1,0-1,1 0,-1 1,0-1,0 0,0 1,0-1,0 1,0-1,0 0,0 1,0-1,0 1,0-1,0 1,0-1,0 0,0 1,0-1,2 39,-3-34,1 2,10 101,-10-105,1 0,-1 0,1-1,0 1,0 0,0-1,0 1,0-1,0 1,1-1,-1 0,1 0,0 1,0-1,0 0,0 0,0-1,0 1,0 0,1-1,-1 1,1-1,-1 0,1 0,-1 0,1 0,0 0,-1-1,1 1,0-1,0 1,-1-1,1 0,0 0,2-1,5-2,0-1,0 0,0-1,0 0,-1 0,0-1,0 0,0-1,-1 0,0-1,0 1,2-4,11-9,23-24,-34 33,1-1,0 2,0-1,1 2,1-1,0 2,0 0,11-5,-23 12,0 1,0 0,0-1,0 1,0 0,0 0,0 0,0 0,0 0,1 0,-1 0,0 0,0 0,0 0,0 1,0-1,0 0,0 1,0-1,0 1,0-1,0 1,0 0,0-1,0 1,0 0,-1 0,1-1,0 1,-1 0,1 0,0 0,-1 0,1 0,-1 0,1 0,-1 0,0 0,1 0,-1 0,0 1,0-1,0 0,0 1,5 57,-6-51,1 10,14 76,-2-74</inkml:trace>
  <inkml:trace contextRef="#ctx0" brushRef="#br0" timeOffset="2252.547">3161 679,'-24'160,"-11"163,35-308,1-6,-1 0,1 1,-2-1,0 0,0 0,0 0,-1 0,0 0,-1 0,0 0,-1-1,0 1,0 0,3-8,1-1,0 1,-1-1,1 1,0-1,-1 0,1 1,0-1,-1 1,1-1,-1 0,1 1,-1-1,1 0,-1 0,1 1,-1-1,1 0,-1 0,1 0,-1 0,0 0,1 0,-1 0,1 0,-1 0,1 0,-1 0,1 0,-1 0,0 0,1 0,-1 0,1-1,-1 1,1 0,-1 0,1-1,-1 1,1 0,0-1,-1 1,1 0,-1-1,1 1,0-1,-1 1,1-1,0 1,-1-1,1 1,0-1,0 1,0-1,0 1,-1-1,1 1,0-1,0 1,0-1,0 0,0 1,0-1,0 1,0-1,0 1,1-1,-8-43,7-2,2 0,2 1,2-1,2 1,2 0,2 1,2 0,2 1,1 0,3 2,1 0,2 1,1 1,3 2,8-8,-32 39,-1 1,2 0,-1 0,0 1,1-1,0 1,0 0,0 0,1 0,0 0,-1 1,1 0,0 0,1 0,-1 0,0 1,1 0,-1 0,1 0,0 1,0 0,-1 0,1 1,0-1,0 1,0 0,0 1,0 0,-1 0,1 0,0 0,-1 1,1 0,-1 0,1 1,-1-1,0 1,0 0,3 3,-4-1,0-1,-1 2,0-1,0 0,0 1,0-1,-1 1,0 0,0 0,-1 0,1 0,-1 0,-1 0,1 0,-1 0,0 0,0 0,-1 0,0 0,0 0,0 0,-1 0,0 0,0 0,-1 0,1-1,-3 4,-98 140,95-140,0 0,0-1,-1 1,0-1,0-1,-1 0,0 0,0-1,-1 0,1-1,-1 0,-1-1,1 0,0-1,-1 0,0-1,0 0,-10 0,3-7</inkml:trace>
  <inkml:trace contextRef="#ctx0" brushRef="#br0" timeOffset="2568.135">3782 171,'-62'363,"19"-118,33-61,11-184,-1-1,1 1,-1-1,1 1,-1 0,1-1,0 1,-1 0,1 0,-1-1,1 1,0 0,-1 0,1 0,0 0,-1 0,1 0,0 0,-1 0,1 0,0 0,-1 0,1 0,-1 1,1-1,0 0,-1 0,1 1,-1-1,1 0,0 1,-1-1,1 1,-1-1,1 0,-1 1,0-1,1 1,-1 0,1-1,-1 1,0-1,0 1,1-1,-1 1,0 0,0-1,0 1,1 0,-1-1,0 1,0 0,0-1,0 1,0 0,0-1,-1 1,1-1,0 1,0 0,0-1,-1 1,1 0,11-18,-1-2</inkml:trace>
  <inkml:trace contextRef="#ctx0" brushRef="#br0" timeOffset="2938.14">3895 820,'32'-1,"0"-2,0-1,-1-1,1-2,-1-1,-1-2,0-1,0-1,-1-2,11-7,-35 18,1 0,0 0,-1-1,0 0,0 0,0 0,0 0,-1-1,0 0,0 0,0 0,-1-1,1 1,-1-1,0 0,-1 0,0 0,0 0,0 0,0 0,-1-1,0 1,-1 0,1-1,-1 1,0-1,-1 1,1 0,-1-1,-1 1,1 0,-1-1,0 1,-1 0,1 0,-1 1,-1-2,2 4,-1 0,1 1,-1-1,1 1,-1 0,0 0,1 0,-1 0,0 1,0-1,0 1,-1-1,1 1,0 0,-1 1,1-1,0 0,-1 1,1 0,0 0,-1 0,1 0,-1 0,1 1,-1-1,1 1,0 0,0 0,-1 0,1 1,0-1,0 1,0 0,0 0,1 0,-98 81,95-78,-5 4,0 0,1 1,0 0,1 0,0 1,1 0,0 0,0 1,1 0,1 0,0 1,1-1,0 1,1 0,0 0,1 0,1 0,0 1,1-1,0 0,1 1,0-1,1 0,3 9,0-11,0 0,1 0,0 0,1-1,0 0,1-1,0 1,0-1,1-1,0 0,1 0,0-1,0 0,0 0,1-1,0-1,0 0,1 0,-1-1,1-1,0 0,0 0,0-1,8 0,37-9,-33 1</inkml:trace>
</inkml:ink>
</file>

<file path=ppt/ink/ink6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6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22 279,'-1'1,"0"-1,1 0,-1 0,0 0,0 0,1 0,-1 0,0 0,0 0,1 0,-1 0,0-1,1 1,-1 0,0 0,0-1,1 1,-1 0,1-1,-1 1,0-1,1 1,-1-1,1 1,-1-1,1 1,-1-1,1 0,0 1,-1-1,1 1,0-1,-1 0,1 0,0 1,0-1,-1 0,1 1,0-1,0 0,0 0,0 1,0-1,0 0,0 0,0 1,1-1,-1 0,0 1,0-1,1 0,-1 1,0-1,1 0,-1 1,0-1,1 0,-1 1,1-1,-1 1,1-1,0 1,-1-1,1 1,-1 0,5-16,1 0,0 1,1-1,1 2,0-1,1 1,0 0,1 1,1 0,0 1,0 0,2 0,-1 2,1-1,1 2,14-9,-27 17,1 0,-1 0,0 1,1-1,-1 0,1 1,-1-1,1 1,-1-1,1 1,-1 0,1-1,-1 1,1 0,0 0,-1 0,1 0,-1 1,1-1,-1 0,1 1,-1-1,1 1,-1-1,1 1,-1 0,1-1,-1 1,0 0,0 0,1 0,-1 0,0 0,0 0,0 1,0-1,0 0,0 1,0-1,-1 0,1 1,0-1,-1 1,1-1,-1 1,0-1,1 1,4 81,-5-76,-2 13,1-15,1 0,-1 0,1 0,-1 0,2 1,-1-1,0 0,1 0,0 0,0 0,1 0,-1 0,1 0,1 2,0-7,0 0,1 0,-1 0,0 0,0 0,0 0,0-1,0 0,0 0,0 1,-1-2,1 1,0 0,0 0,-1-1,1 0,0 1,-1-1,0 0,1 0,-1-1,0 1,0 0,0-1,0-1,53-56,-44 45,1 1,1 0,0 1,1 0,0 1,1 0,0 2,1-1,7-2,-21 12,0 0,0 0,0 0,0 0,0 0,1 0,-1 0,0 1,1-1,-1 1,0 0,1 0,-1 0,0 0,1 0,-1 0,0 0,1 1,-1-1,0 1,0 0,1 0,-1-1,0 2,0-1,0 0,0 0,0 1,0-1,0 1,-1-1,1 1,-1 0,1-1,-1 1,1 0,-1 0,0 0,0 0,0 1,0-1,0 0,-1 0,1 1,-1-1,1 2,-9 74,6-72,1 0,-1-1,1 1,0 0,0 0,1 0,-1 0,1 0,1 0,-1 0,1 0,0 0,0 0,1-1,0 1,1 2,6 6</inkml:trace>
</inkml:ink>
</file>

<file path=ppt/ink/ink6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1,'0'33,"0"12</inkml:trace>
</inkml:ink>
</file>

<file path=ppt/ink/ink6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1,'-16'138,"5"2,7-1,6 5,-2-113,29 168,-23-176,0-5</inkml:trace>
</inkml:ink>
</file>

<file path=ppt/ink/ink6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287 189,'-43'25,"2"2,0 2,2 2,-19 20,53-47,-1 0,1 1,0 0,1 0,-1 0,1 1,0 0,1-1,-1 1,1 1,0-1,0 0,1 1,0-1,0 1,1 0,0 0,0-1,0 1,1 0,0 0,1 7,0-12,0 0,0 0,0 0,0-1,0 1,1 0,-1-1,0 1,1-1,0 1,-1-1,1 0,0 1,0-1,0 0,-1 0,1 0,0-1,0 1,1 0,-1-1,0 1,0-1,0 0,0 0,0 0,0 0,1 0,-1 0,0 0,0-1,0 1,0-1,0 0,0 0,1 0,70-38,100-111,-157 137,68-46,-82 58,0 0,1-1,-1 1,1 0,-1 1,1-1,-1 0,1 1,0-1,-1 1,1 0,0 0,-1 0,1 0,0 0,-1 1,1-1,-1 1,1 0,0-1,-1 1,0 0,1 1,-1-1,1 0,-1 1,0-1,0 1,0 0,0 0,0 0,0 0,0 1,20 67,-22-66,0 0,0 0,1 0,-1 1,1-1,0 0,0 0,1 0,-1 0,1-1,-1 1,1 0,1-1,-1 1,0-1,1 0,0 1,0-1,0 0,0-1,0 1,0-1,1 1,-1-1,3 1,2 0,1-1,-1 0,1 0,0-1,0 0,0-1,-1 0,1 0,0-1,0 0,0-1,-1 1,1-2,-1 1,0-1,1-1,-1 1,0-1,-1-1,1 0,-1 0,0 0,0-1,-1 0,2-2,28-27,-21 22,-1-1,0 0,-1-2,0 1,-1-2,-1 1,0-2,-2 1,3-9,-5 8,-3 10,0 0,-1 0,0-1,0 0,-1 1,0-1,0 0,-1 0,0 0,-1 0,0 0,0 0,-1 0,-2-9,2 16,0 1,0-1,0 0,0 1,0-1,0 1,-1 0,1-1,0 1,-1 0,1 0,-1 0,1 0,-1 0,0 0,1 1,-1-1,0 0,1 1,-1-1,0 1,0 0,0-1,0 1,1 0,-1 0,0 0,0 1,0-1,1 0,-1 1,0-1,0 1,0-1,1 1,-1 0,1 0,-1 0,0 0,1 0,-1 0,1 0,0 0,-1 1,1-1,0 1,0-1,0 1,0-1,0 1,0-1,1 1,-1 0,0 0,1-1,-1 1,1 0,0 0,-1 0,1-1,0 1,0 2,2 5,0 0,0 0,1 0,0 0,1 0,0 0,0-1,1 0,0 0,0 0,1 0,0-1,0 0,1 0,0-1,0 0,8 6,-6-6,-1 0,0 1,-1 1,0-1,0 1,0 1,-1-1,0 1,-1 0,0 0,0 1,-1-1,-1 1,1 0,0 5,-6 207,2-197</inkml:trace>
</inkml:ink>
</file>

<file path=ppt/ink/ink6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4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8,'-8'-2,"-1"0,1 1,-1 0,1 0,0 0,-1 1,1 1,-1 0,1 0,-1 0,-6 3,10-3,-17 1,-1 2,1 0,0 2,0 0,1 1,-1 2,2 0,-1 1,1 1,-17 13,36-24,0 1,0 0,0-1,0 1,0 0,0 0,0 0,0 0,0-1,1 1,-1 0,0 1,0-1,1 0,-1 0,1 0,-1 0,1 0,0 1,-1-1,1 0,0 0,0 1,0-1,0 0,0 0,0 1,0-1,0 0,0 0,1 1,-1-1,1 0,-1 0,1 0,-1 0,1 0,-1 1,1-1,0 0,0 0,-1-1,1 1,0 0,0 0,0 0,0 0,0-1,0 1,0 0,1-1,67 27,-59-24,6 1,0 1,0 1,0 1,0 0,-1 1,-1 1,11 7,-22-13,0-1,0 1,0 0,0 0,0 0,-1 0,1 0,-1 1,0-1,0 1,0 0,0-1,-1 1,1 0,-1 0,0 0,0 0,-1 0,1 1,-1-1,0 0,0 0,0 0,-1 0,1 0,-1 0,0 0,0 0,-1 0,1 0,-1 0,0 0,0-1,0 1,-6 7,-1-1,0-1,-1 1,0-2,0 1,-1-1,0-1,0 0,-1 0,0-2,0 1,0-1,-1-1,0 0,0-1,0 0,0-1,0-1,0 0,-1 0,1-2,0 0,-1 0,-3-2,16 4,-1-1,0 0,1 1,-1-1,0 0,1 0,-1 0,0-1,1 1,-1 0,0 0,1-1,-1 1,0-1,1 0,-1 1,1-1,-1 0,1 0,0 0,-1 0,1 0,0 0,0-1,0 1,0 0,-1 0,2-1,-1 1,0-1,0 1,0-1,1 1,-1-1,1 0,-1 1,1-1,0 1,0-1,-1 0,1 0,0 1,0-1,1 0,-1 1,0-1,1 0,-1 1,1-1,-1 1,1-1,0 1,-1-1,1 1,0-1,11-10</inkml:trace>
  <inkml:trace contextRef="#ctx0" brushRef="#br0" timeOffset="215.547">755 262,'-4'34,"-8"15,0 5,1-7</inkml:trace>
</inkml:ink>
</file>

<file path=ppt/ink/ink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3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1 437,'38'-24,"23"-13,1-5,-6 5,-12 4,-9 7,-5 4,-3 0,-2 0,0-2,1-1,0-2,1 0,-4-1,-1 5,-5 5</inkml:trace>
</inkml:ink>
</file>

<file path=ppt/ink/ink6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73 621,'-9'12,"1"0,0 0,1 1,0 0,1 0,0 0,1 1,1 0,0 0,1 1,1-1,0 0,1 1,0 0,1-1,2 11,-2-23,1 0,-1 0,1 0,0 0,0 0,0 0,0-1,0 1,0 0,1-1,-1 1,1-1,-1 1,1-1,-1 0,1 1,0-1,-1 0,1 0,0 0,0 0,0-1,0 1,0 0,0-1,0 1,0-1,0 0,0 0,0 0,0 0,0 0,0 0,0-1,0 1,0 0,0-1,0 0,0 1,0-1,1-1,75-45,-71 43,0-2,0 1,-1-1,1 0,-1 0,-1-1,1 0,-1 0,0 0,-1 0,0-1,0 0,-1 0,0 0,0 0,0-1,-1 1,-1-1,0 1,0-1,0 1,-1-1,0 0,-1 1,0-1,0 0,-2-3,0 8,0 1,0-1,0 1,-1 0,1 0,-1 0,0 0,1 0,-2 1,1 0,0 0,0 0,-1 0,1 1,-1-1,1 1,-1 0,1 1,-1-1,0 1,1 0,-1 0,0 0,0 1,1-1,-1 1,1 1,-4 0,-11 5</inkml:trace>
  <inkml:trace contextRef="#ctx0" brushRef="#br0" timeOffset="616.2">553 141,'-57'224,"30"-48,-1-9,9-93,26-68,10-26,-14 16,13-16,0 0,0 2,2 0,0 0,1 2,1 1,1 0,0 1,0 1,2 2,-1 0,2 1,-1 1,1 1,0 2,11-2,-32 7,0 1,0-1,0 1,0 0,0 0,0 0,0 1,0-1,1 1,-1-1,0 1,-1 0,1 0,0 1,0-1,0 0,-1 1,1 0,-1-1,1 1,-1 0,1 1,-1-1,0 0,0 0,0 1,-1 0,1-1,-1 1,1 0,-1-1,0 1,0 0,0 0,0 0,0 0,-1 0,0 0,1 0,-1 1,0-1,-1 0,1 0,-1 2,0 5,0 0,-1 1,-1-1,0 0,0 0,-1 0,0-1,0 0,-1 1,-1-1,1-1,-2 1,1-1,-1 0,0-1,-1 1,1-1,-2-1,1 0,-1 1,-6 3,-1 0,0-1,-1-1,0 0,0-1,-1-1,1-1,-1 0,0-2,-1 0,1 0,14-2,1-1,-1 1,0 0,1-1,-1 0,0 0,1 0,-1 0,0 0,1-1,-1 0,1 1,-1-1,1-1,-1 1,1-1,-1 1,1-1,0 0,0 0,0 0,0 0,0-1,1 1,-1-1,1 0,0 0,-1 0,1 0,0 0,1 0,-1 0,1-1,-1 1,1-1,0 1,0-1,0 1,1-1,0 0,-1 1,1-4,5-15</inkml:trace>
  <inkml:trace contextRef="#ctx0" brushRef="#br0" timeOffset="965.85">1174 0,'-28'418,"23"-370,-2-1,-2 1,-2-1,-11 30,7-26,9-14,6-37,0 1,0-1,0 1,0-1,0 1,0-1,0 1,0-1,0 1,0-1,0 1,0-1,1 1,-1-1,0 1,0-1,1 1,-1-1,0 0,1 1,-1-1,0 0,1 1,-1-1,0 1,1-1,-1 0,1 0,-1 1,1-1,-1 0,0 0,1 0,-1 1,1-1,-1 0,1 0,-1 0,1 0,-1 0,1 0,-1 0,1 0,-1 0,1 0,-1 0,1-1,-1 1,1 0,-1 0,1 0,-1-1,1 1,-1 0,1 0,-1-1,0 1,1 0,-1-1,0 1,1-1,-1 1,0 0,1-1,-1 1,0-1,16-14,-1-3</inkml:trace>
  <inkml:trace contextRef="#ctx0" brushRef="#br0" timeOffset="1363.822">1287 621,'11'8,"1"-1,0-1,0 0,1-1,0 0,0 0,0-2,0 1,1-2,-1 0,1-1,0 0,-1-1,1 0,0-1,-1-1,8-1,-14 1,0-1,0 0,0 0,-1-1,1 1,-1-1,1-1,-1 1,-1-1,1 0,-1-1,0 1,0-1,0 0,-1 0,0-1,0 1,-1-1,0 0,0 0,0 0,-1 0,0 0,0-1,-1 1,0-1,0-3,-1 8,0 1,0 0,0-1,0 1,0 0,0-1,-1 1,1 0,-1 0,0 0,1-1,-1 1,0 0,0 0,-1 0,1 0,0 0,-1 1,1-1,-1 0,1 0,-1 1,0-1,0 1,0 0,0 0,0-1,0 1,0 0,0 1,0-1,0 0,0 1,-1-1,1 1,-2-1,-84 14,76-9,0 0,0 2,1-1,0 2,0-1,0 1,1 1,0 0,0 1,1 0,1 0,-1 1,1 0,1 0,0 1,0 0,1 0,0 0,1 1,1 0,0 0,0 1,1-1,1 1,0-1,1 1,0 0,1 0,0-1,1 1,1 5,0-14,0 1,0 0,0 0,1-1,0 0,0 1,0-1,0 0,1-1,-1 1,1 0,0-1,0 0,0 0,1 0,-1-1,1 1,-1-1,1 0,0 0,0-1,0 1,0-1,0 0,8 1,0 0,1 0,-1-1,0-1,0 0,1-1,-1-1,12-2,60-23,-60 18</inkml:trace>
  <inkml:trace contextRef="#ctx0" brushRef="#br0" timeOffset="1916.827">1822 762,'45'-28,"138"-165,-181 191,0 0,0-1,0 1,0 0,0 0,1 1,-1-1,1 0,-1 1,1-1,-1 1,1 0,0 0,0 0,0 0,0 1,0-1,0 1,0 0,0-1,0 1,0 1,0-1,0 0,0 1,-1-1,1 1,0 0,0 0,0 0,-1 0,1 1,0-1,-1 1,1 0,-1 0,0-1,1 1,1 3,10 126,-12-129,0-1,0 1,0 0,0-1,1 1,-1-1,0 0,1 0,-1 0,1 0,-1 0,1 0,0-1,-1 0,1 1,0-1,-1 0,1 0,0 0,-1 0,1-1,-1 1,1-1,0 0,-1 1,1-1,-1 0,1-1,-1 1,0 0,0-1,1 1,-1-1,0 0,0 1,-1-1,1 0,1-2,4 0,170-107,-174 110,0 0,1 0,-1 1,0-1,1 0,-1 1,0 0,1 0,-1 0,1 0,-1 1,0-1,1 1,-1 0,0 0,0 0,1 0,-1 1,0-1,0 1,0 0,-1 0,1 0,0 0,-1 0,1 1,-1-1,0 1,0 0,0-1,0 1,0 0,-1 0,1 0,-1 0,0 1,0-1,0 0,0 0,-1 1,1-1,-1 2,8 194,-2-181</inkml:trace>
</inkml:ink>
</file>

<file path=ppt/ink/ink6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2 332,'93'-110,"-92"109,0 0,-1 0,1 0,0 0,0 1,0-1,0 0,0 0,0 0,0 1,0-1,0 1,0-1,1 1,-1-1,0 1,0 0,0-1,1 1,-1 0,0 0,0 0,1 0,-1 0,0 0,0 0,1 1,-1-1,0 0,0 1,0-1,0 1,1-1,-1 1,0-1,0 1,0 0,0 0,0-1,0 1,0 0,-1 0,1 0,0 0,0 0,-1 0,1 0,-1 0,1 0,0 1,18 66,-13-3,-2 0,-3 1,-4 22,1 22,1-78,-1 0,-1-1,-2 1,-1-1,-1 0,-9 19,-21 16,36-64,-1 0,1 0,0 0,-1 0,1-1,-1 1,1 0,-1-1,0 0,0 1,1-1,-1 0,0 0,0 0,0 0,0 0,-1 0,1-1,0 1,0-1,0 0,-1 1,1-1,0 0,0 0,-1 0,1-1,0 1,0 0,0-1,-2 0,1-3,0 0,0 0,0 0,0-1,1 1,-1-1,1 0,0 1,1-1,-1 0,1 0,0 0,0 0,0 0,1-1,0 1,0 0,0 0,1 0,0 0,1-5,4-26,3 1,1 0,1 0,2 1,1 0,2 1,1 1,2 1,1 0,1 1,2 2,10-10,-11 10,2 2,0 0,2 2,0 1,2 1,0 1,2 2,0 1,1 1,19-7,-47 22,0 0,0 1,0-1,0 1,1-1,-1 1,0 0,1 0,-1 0,1 1,-1-1,1 1,0 0,-1 0,1 0,-1 1,1-1,-1 1,1 0,-1-1,1 2,-1-1,0 0,0 1,0-1,1 1,-1 0,-1 0,1 0,0 1,0-1,-1 1,0-1,1 1,-1 0,1 14,0 0,0 0,-2 0,0 0,-1 0,-1 1,-1-1,-3 13,4-18,-2-1,1 1,-1-1,-1 0,0 0,-1-1,0 1,-1-1,0 0,0 0,-1-1,0 0,-1 0,0-1,0 1,-1-2,0 1,0-2,-1 1,0-1,0 0,0-1,-1 0,0-1,0 0,-4 0,6 0,0-1,0 0,0-1,0 0,-1 0,1-1,-1-1,1 1,-1-1,1-1,-1 0,1 0,0-1,-1 0,1 0,0-1,0-1,0 1,1-1,0-1,-1 0,1 0,-5-5,10 7,1 1,0-1,-1 0,1 0,1 0,-1 0,0-1,1 1,0 0,0-1,0 1,0-1,0 1,1-1,-1 1,1-1,0 0,0 1,0-1,3-15</inkml:trace>
  <inkml:trace contextRef="#ctx0" brushRef="#br0" timeOffset="581.949">736 502,'95'-40,"-94"39,31-14,0-1,-2-1,0-2,-1-1,0-2,-2 0,-1-2,-1-1,-1-1,-1-1,-2-1,0 0,3-10,2-43,-25 80,-1-1,1 0,-1 0,0 1,0-1,0 0,0 0,0 0,0 1,0-1,-1 0,1 0,-1 1,1-1,-1 0,0 1,1-1,-1 1,0-1,0 1,0-1,0 1,0-1,-1 1,1 0,0 0,-1 0,1 0,-1 0,1 0,-1 0,1 0,-1 0,0 1,1-1,-1 1,0-1,1 1,-1-1,0 1,0 0,0 0,1 0,-2 0,-8 2,0 0,1 0,0 1,0 1,0-1,0 2,0-1,1 1,0 1,0 0,0 0,1 0,-1 1,2 1,-1-1,1 1,0 1,-5 7,10-13,0 0,0 0,0-1,0 2,1-1,-1 0,1 0,-1 0,1 1,0-1,1 1,-1-1,1 1,-1-1,1 1,0-1,0 1,0-1,1 1,-1-1,1 1,0-1,0 0,0 1,1-1,-1 0,1 0,-1 0,1 0,0 0,0 0,1 0,-1-1,1 1,-1-1,1 1,0-1,-1 0,1 0,0 0,1-1,1 2,11 1,0 0,0 0,0-2,0 0,0-1,0-1,1 0,-1-1,7-2,69 1,-90 2,0 0,1 1,-1-1,0 1,1-1,-1 1,0-1,0 1,0 0,0 0,0 0,0 0,0 1,0-1,0 1,0-1,-1 1,1-1,-1 1,1 0,-1 0,0 0,1 0,-1 0,0 0,0 0,0 0,-1 0,1 0,-1 0,1 1,-1-1,1 0,-1 1,0-1,0 0,0 0,-1 1,1-1,0 0,-1 0,0 1,1-1,-1 0,0 0,0 0,0 0,0 0,-1 0,1 0,0 0,-2 1,-115 131,117-133,0 0,0 0,0-1,1 1,-1 0,0 0,0 0,0 0,1 0,-1 0,1 0,-1 0,0 1,1-1,0 0,-1 0,1 0,0 1,0-1,0 0,-1 0,1 1,0-1,1 0,-1 0,0 0,0 1,0-1,1 0,-1 0,1 0,-1 1,1-1,-1 0,1 0,0 0,-1 0,1 0,0 0,0 0,0-1,0 1,0 0,0 0,0-1,0 1,0 0,0-1,0 1,0-1,1 1,-1-1,0 0,0 0,0 1,1-1,-1 0,0 0,1 0,17-3</inkml:trace>
</inkml:ink>
</file>

<file path=ppt/ink/ink6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0,'-11'263,"-24"36,25-153,10-147,0 1,1 0,-1-1,0 1,1-1,-1 1,1 0,-1-1,1 1,-1 0,1 0,-1 0,1-1,-1 1,1 0,-1 0,1 0,0 0,-1 0,1 0,-1 0,1 0,-1 0,1 0,0 0,-1 0,1 0,-1 0,1 1,-1-1,1 0,-1 0,1 1,-1-1,1 0,-1 1,0-1,1 0,-1 1,1-1,-1 1,0-1,1 1,10-45,-3 24</inkml:trace>
  <inkml:trace contextRef="#ctx0" brushRef="#br0" timeOffset="288.489">1 340,'28'0,"30"-5,13-2,0 1,-7-4,-10 0,-9 2,-7 2,-6 2,-4 2,-1 1,0 1,-6 0</inkml:trace>
  <inkml:trace contextRef="#ctx0" brushRef="#br0" timeOffset="704.018">791 340,'-20'54,"13"-39,1 0,0 1,1 0,0 0,2 1,0-1,0 1,2 0,0 0,1-1,1 2,0-15,0 1,0-1,0 0,1 1,-1-1,1 0,0 0,0 0,0 0,0 0,0-1,1 1,-1-1,1 1,0-1,0 0,0 0,0 0,0 0,0-1,0 1,0-1,1 0,-1 0,1 0,-1 0,1-1,-1 1,1-1,-1 0,1 0,-1 0,1-1,-1 1,1-1,-1 0,1 0,-1 0,0 0,1-1,-1 1,0-1,0 0,0 0,0 0,0 0,0-1,10-5,-1-1,1-1,-2 0,0 0,0-1,-1-1,0 0,-1 0,0-1,-1 0,-1 0,0-1,0 0,2-11,-6 21,-1 0,0 0,0 0,0 0,-1-1,1 1,-1-1,0 1,0-1,-1 1,1-1,-1 0,0 1,0-1,-1 1,1-1,-1 0,0 1,0-1,-1 1,1 0,-1-1,0 1,0 0,-1 0,1 0,-1 0,0 1,0-1,0 1,0 0,0-1,-1 1,0 1,1-1,-1 1,0-1,-1 1,-2-1,-1 2,1 1,-1 0,1 1,-1 0,1 0,0 0,0 1,-1 0,1 1,1 0,-1 0,0 0,1 1,-1 0,-2 2,-16 10</inkml:trace>
</inkml:ink>
</file>

<file path=ppt/ink/ink6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1,'-2'0,"1"0,-1 0,1 0,0 0,-1 1,1-1,0 1,-1-1,1 1,0-1,0 1,-1 0,1-1,0 1,0 0,0 0,0 0,0 0,0 0,0 0,0 0,1 1,-1-1,0 0,1 0,-1 0,1 1,-1-1,1 0,-1 1,1-1,0 1,0-1,0 0,0 1,0-1,0 1,0-1,0 0,0 1,1-1,-1 0,1 1,-4 8,-21 171,12-54,-16 79,26-145,20-61,-9-8</inkml:trace>
</inkml:ink>
</file>

<file path=ppt/ink/ink6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0,'0'46,"-1"0,-3-1,-1 0,-3 0,-1 0,-2-1,-7 13,-49 111,65-165,1 0,0 0,0 0,0-1,0 1,1 0,-1 0,1 1,0-1,0 0,0 0,0 0,0 0,1 0,-1 0,1 0,0 0,0 0,0-1,1 3,8 6</inkml:trace>
  <inkml:trace contextRef="#ctx0" brushRef="#br0" timeOffset="367.662">612 86,'-48'50,"2"2,3 3,2 1,-18 34,55-86,1 0,-1 1,1-1,0 1,0 0,0 0,1 0,0 0,0 0,0 1,0-1,1 0,0 1,0-1,1 1,0 0,-1-1,2 1,-1 0,1-1,0 1,0-1,0 1,1-1,0 0,0 1,0-1,1 0,0 0,-1-1,2 1,-1-1,1 1,1 1,7 0,-1-1,1 0,1-1,-1 0,0-1,1 0,0-1,0 0,-1-1,1-1,0 0,0-1,0 0,0-1,-1 0,1-1,1-1,15-5,-2-2,1 0,-2-2,0-1,0-1,-1-2,8-7,-17 10,0 0,-1-1,0-1,-2-1,0 0,0 0,-2-1,0-1,-1 0,-1 0,-1-1,-1 0,0-1,-1-2,-5 19,1 0,-1-1,1 1,-1-1,0 1,-1-1,1 1,-1-1,0 0,0 1,-1-1,1 0,-1 1,0-1,0 1,-1-1,1 1,-1 0,0 0,0-1,0 1,-1 0,0 1,1-1,-1 0,-1 1,1 0,0 0,-1 0,1 0,-1 0,0 1,0-1,0 1,0 0,-1 0,0 0,-8 0,1-1,-1 2,1-1,-1 2,1 0,-1 0,1 1,-1 1,1 0,-1 1,1 0,0 0,0 2,1-1,-1 2,-3 2,-18 9</inkml:trace>
</inkml:ink>
</file>

<file path=ppt/ink/ink6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57,'-201'28,"198"-29,0 1,0 0,0 1,0-1,0 0,0 1,1 0,-1-1,0 1,0 0,1 0,-1 1,0-1,1 1,-1-1,1 1,0 0,-1 0,1 0,0 0,0 0,0 0,1 1,-1-1,0 1,1-1,0 1,-1 0,1-1,0 1,1 0,-1 0,0 0,1 0,-1 0,1-1,0 1,0 0,0 0,1 0,0 3,4 2,1 0,1 0,-1-1,1 0,1 0,-1-1,1 0,0 0,0-1,1 0,0 0,0-1,0 0,1 0,61 36,-64-35,0 0,-1 0,0 1,0 0,0 0,-1 0,0 1,0 0,-1 0,0 0,0 1,0-1,-1 1,-1 0,1 0,-1 0,0 0,-1 0,0 0,0 0,-1 1,0-1,0 0,-1 1,0-1,-1 0,1 0,-2 0,1 0,-1 0,0 0,-1-1,0 0,0 1,0-1,-1-1,0 1,-1-1,1 0,-6 5,1-3,0 0,-1 0,0-1,0-1,-1 0,0 0,0-1,0-1,0 0,-1-1,0 0,1-1,-1 0,-7 0,17-3,0 1,1 0,-1-1,1 1,-1-1,0 0,1 1,-1-1,1-1,0 1,-1 0,1 0,0-1,0 0,0 1,0-1,0 0,0 0,0 0,0 0,1 0,-1 0,1-1,0 1,0 0,0-1,0 1,0-1,0 0,0 1,-3-18</inkml:trace>
  <inkml:trace contextRef="#ctx0" brushRef="#br0" timeOffset="280.063">257 1,'19'0,"21"0,8 0,1 0,-3 0,-4 0,-6 0,-3 0,-2 0,-7 5,-8 1</inkml:trace>
  <inkml:trace contextRef="#ctx0" brushRef="#br0" timeOffset="646.713">681 481,'-10'29,"-3"14,1 4,2-5</inkml:trace>
</inkml:ink>
</file>

<file path=ppt/ink/ink6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15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30,'-69'114,"39"-74,-144 148,0-14,160-164</inkml:trace>
  <inkml:trace contextRef="#ctx0" brushRef="#br0" timeOffset="417.639">38 1,'111'99,"-43"-48,-29-24,-2 1,-1 3,-1 1,-2 1,3 6,51 81,-45-34,-35-66</inkml:trace>
</inkml:ink>
</file>

<file path=ppt/ink/ink6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0,'49'33,"-33"-23,1 0,-1 2,-1 0,0 0,-1 2,0-1,-1 2,-1 0,6 9,101 161,-63-121,-45-51</inkml:trace>
</inkml:ink>
</file>

<file path=ppt/ink/ink6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67,'-25'5,"2"1,-1 1,1 1,0 0,0 2,1 1,1 1,0 1,0 0,1 2,-8 7,17-12,-1 1,2 0,-1 1,2 0,-1 0,2 1,-1 0,2 1,0 0,1 0,0 0,1 1,0-1,2 2,-1-1,2 0,0 0,1 1,1-1,0 1,1-1,1 5,-2-15,0-1,0 0,1 1,0-1,0 0,0 1,0-1,1 0,-1 0,1 0,0 0,1 0,-1-1,0 1,1 0,0-1,0 0,0 0,0 0,1 0,-1 0,1-1,-1 1,1-1,0 0,0 0,0-1,0 1,1-1,-1 0,0 0,1 0,-1 0,0-1,1 0,-1 0,0 0,1 0,-1-1,1 0,-1 0,0 0,0 0,0-1,1 1,9-8,1 0,-1-1,-1-1,0 0,-1-1,0 0,0-1,-1 0,7-13,4-1,29-43,-3-2,-3-2,-3-2,7-24,-5 31,-43 70,0-1,1 1,-1 0,0 0,0 0,0 0,1 0,-1 0,0 0,0 0,0 0,0 0,-1 0,1 1,0-1,0 0,-1 1,1-1,-1 0,1 1,-1-1,0 1,0-1,1 1,-1-1,0 1,0-1,0 1,0-1,-1 0,1 1,0 0,0 0,4 54,-4-30,0 0,2 1,1-1,1 0,1 0,1-1,1 0,2 0,0 0,2-1,0-1,2 0,0 0,2-1,6 6,-8-13,-2-2</inkml:trace>
</inkml:ink>
</file>

<file path=ppt/ink/ink6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0,'-15'38,"-9"33,0 8,3-4,5-10,6-12,5-9,2-8,3-5,-4-8,-2-8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13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1158 206,'0'-11,"0"1,-1-1,0 1,0-1,-1 0,0 1,-1 0,0 0,-1 0,0 0,-1 0,0 1,0 0,-1 0,0 0,0 1,-5-5,5 11,-1 0,0 0,1 1,-1 0,0 0,1 0,-1 1,0 0,0 0,0 1,1 0,-1 0,0 1,1-1,-1 1,1 1,0-1,0 1,0 1,0-1,0 1,0 0,1 0,0 0,0 1,0 0,1 0,-4 4,-6 2,-27 21,2 1,1 2,2 1,1 2,2 2,2 1,1 1,3 1,1 2,3 1,1 0,2 2,3 0,2 1,1 1,3 0,3 1,-2 28,8-38,1 0,2 1,2-1,2 0,1 0,-3-28,-1-1,2-1,0 1,0 0,1-1,0 0,1 0,0 0,1-1,0 0,1 0,0-1,0 0,1 0,0-1,1 0,0-1,8 6,-1-4,1 0,-1-1,1-1,1-1,-1 0,1-1,0-1,0-1,0-1,1-1,-1 0,0-1,1-1,-1-1,0-1,0-1,0 0,0-1,-1-2,0 1,0-2,0 0,-1-2,-1 0,11-7,-17 11,0 0,-1-1,1 0,-1 0,-1-1,1 0,-1 0,-1-1,0 0,0-1,0 0,-1 0,-1 0,0 0,0-1,-1 0,-1 0,1 0,-2 0,0-1,0 1,-1-1,0 1,-1-1,0 0,-1 1,-2-9,-5 4,-1 1,0 0,-2 0,0 1,0 1,-1-1,-1 2,0 0,0 1,-1 0,-1 1,0 0,0 1,-1 1,0 1,-1 0,1 1,-1 0,0 2,-1 0,1 1,-15-1,75 20,-13-12,0-1,-1-2,1-1,0-1,0-2,0-1,1-1,-14 2,89-16,-67 13,-25 9</inkml:trace>
  <inkml:trace contextRef="#ctx0" brushRef="#br0" timeOffset="697.126">1525 1137,'-7'6,"1"1,1-1,-1 1,1 0,1 0,-1 1,1 0,0-1,1 1,0 1,0-1,1 0,0 1,0-1,1 1,0-1,1 1,0 0,0-1,1 1,0 0,1 1,-2-9,-2-44,3-1,1 1,2-1,2 1,2 0,2 1,1 0,3 1,1 0,2 1,11-18,-27 56,-1 1,0-1,1 0,0 1,-1-1,1 1,0-1,-1 1,1-1,0 1,0-1,1 1,-1 0,0-1,0 1,0 0,1 0,-1 0,1 0,-1 0,1 0,-1 1,1-1,-1 0,1 1,0-1,-1 1,1 0,0-1,0 1,-1 0,1 0,0 0,-1 0,1 1,0-1,0 0,-1 1,1-1,-1 1,1-1,0 1,-1 0,1 0,-1 0,1 0,-1 0,2 4,-1-1,0 1,0 0,0 0,-1 1,0-1,0 0,0 0,-1 1,1-1,-1 0,0 1,-1-1,0 0,1 1,-2-1,1 0,-1 0,0 2,0-1,0-1,1 1,0-1,0 1,0-1,0 1,1 0,0-1,0 1,1 0,0-1,0 1,0-1,1 1,-1-1,1 1,1 1,8 6</inkml:trace>
  <inkml:trace contextRef="#ctx0" brushRef="#br0" timeOffset="1182.302">2117 940,'-7'-2,"1"1,-1 0,0 0,1 1,-1-1,0 1,1 1,-1-1,1 1,-1 1,1-1,-1 1,1 0,0 0,0 1,-2 1,-4 0,0 1,0 0,0 0,1 2,0-1,1 1,-1 1,1 0,1 0,-1 1,2 0,-1 1,1 0,1 0,-5 8,9-14,-1 0,1 0,0 1,1-1,-1 1,1-1,0 1,0 0,0 0,0 0,1 0,0 0,0 0,1 0,-1 1,1-1,0 0,1 0,-1 1,1-1,0 0,0 0,1 0,-1 0,1 0,0 0,0-1,1 1,0-1,-1 1,2-1,-1 0,0 0,1 0,0-1,-1 1,2-1,-1 1,5-3,-1-1,0 1,0-1,1-1,-1 0,0 0,0 0,0-1,0 0,0-1,0 0,-1 0,1-1,-1 0,0 0,0 0,0-1,-1 0,1-1,-1 1,-1-1,3-2,192-209,-200 216,1 0,-1 0,0 0,1 0,-1 0,1 0,0-1,-1 1,1 1,0-1,0 0,-1 0,1 0,0 0,0 0,0 1,0-1,0 0,0 1,0-1,0 1,0-1,1 1,-1 0,0-1,0 1,0 0,0 0,1 0,-1 0,0 0,0 0,0 0,1 0,-1 1,0-1,0 0,0 1,0-1,0 0,0 1,1 0,-1-1,0 1,-1 0,1-1,0 1,0 0,0 0,0 0,0 0,-1 0,1 0,0 0,7 53,-8-49,-1-1,1 0,0 1,0-1,1 0,-1 1,1-1,0 0,0 0,1 0,-1 0,1 0,0 0,0 0,0 0,1 0,-1-1,1 0,0 1,0-1,0 0,0 0,0 0,1-1,-1 1,1-1,0 0,3 1,3 0,0 0,0-1,0-1,0 1,0-2,0 1,0-2,0 1,0-1,0-1,0 0,0 0,9-4,0 0</inkml:trace>
  <inkml:trace contextRef="#ctx0" brushRef="#br0" timeOffset="1861.178">2710 855,'-13'3,"1"2,-1 0,2 0,-1 1,0 1,1 0,0 0,1 1,0 1,0-1,1 2,0-1,0 1,1 1,1-1,-1 1,2 1,-4 6,9-14,0 0,0-1,1 1,-1 0,1-1,0 1,0 0,0-1,0 1,1 0,-1-1,1 1,0 0,0-1,0 1,1-1,-1 0,1 1,0-1,0 0,0 0,0 0,1 0,-1 0,1-1,0 1,-1-1,1 0,0 1,1-1,2 1,111 39,-98-40,-1 0,1-2,-1 0,1-2,-1 0,1 0,-1-2,0 0,0-2,0 1,-1-2,0-1,0 0,-1-1,0 0,-1-2,0 0,0 0,-1-2,-1 1,0-2,0 0,-9 10,26-23,-2-1,0-1,-2-2,-2 0,0-2,-2 0,-2-1,-1-2,-2 0,-1-1,-2 0,9-37,-20 57,0 0,-1-1,0 1,-2 0,0-1,-1 1,0 0,-2 0,0 0,-1 0,0 0,-2 0,0 1,0 0,-5-5,5 16,-1 0,0 0,-1 1,1 0,-1 1,0-1,0 1,0 1,0 0,0 0,-1 0,1 1,-1 0,1 1,-1 0,1 0,0 1,-1 0,1 1,-1-1,1 2,0-1,0 1,0 0,1 1,-1 0,1 0,0 0,-3 3,-10 8,0 1,1 0,1 2,1 0,0 1,1 0,2 2,0 0,1 0,0 1,2 1,1 0,1 0,1 1,1 0,-2 18,4-24,2 0,0 0,1 1,1-1,0 1,2 0,0-1,1 1,1-1,1 0,0 0,2 0,0 0,0-1,2 0,0 0,1-1,1 0,0-1,1 0,1 0,1-1,-1-1,2 0,0-1,11 7,-2-2,1-1,1-1,1-1,0-2,0 0,1-2,0-1,1-1,0-1,0-2,1-1,0-1,-1-1,1-1,0-2,0-1,0-2,-1 0,0-2,0-1,0-1,-1-2,22-10,-34 11,0 0,-1-2,0 1,-1-2,0 1,0-2,-2 0,1 0,-2-1,7-11,-13 18,1 0,-2 0,1-1,-1 1,0-1,0 1,-1-1,0 0,-1 0,0 0,0 0,0 0,-1-1,-1 1,1 0,-1 0,0 0,-1 0,0 0,0 1,-1-1,0 0,-4-5,5 8,-1 1,0 0,0 0,-1 0,1 1,-1-1,0 1,0-1,0 1,0 1,-1-1,1 1,-1-1,0 1,0 0,1 1,-1-1,0 1,0 0,0 0,-1 1,1 0,0 0,0 0,0 0,0 1,-2 0,-4 0,0 2,0-1,0 1,1 1,-1 0,1 1,0 0,0 0,1 1,-1 0,1 1,-1 1,-1 0,0 1,1 1,0 0,0 0,1 1,1 0,0 1,0-1,1 2,0-1,1 1,1 0,0 0,1 1,0-1,1 1,1 0,0 0,0 0,2 0,0 0,0 0,2 0,0 3,1-5,1-1,0 0,0 0,1 0,1 0,0-1,0 0,1 0,0-1,1 0,0 0,0-1,1 0,0 0,1-1,-1 0,1-1,1 0,8 4,8 0,1-2,1-1,-1-1,1-1,0-2,0 0,0-2,24-3,-29 2</inkml:trace>
  <inkml:trace contextRef="#ctx0" brushRef="#br0" timeOffset="7296.074">5391 743,'-11'-5,"0"1,0 1,-1 0,1 1,-1 0,0 0,1 2,-1-1,0 1,0 1,1 0,-1 1,0 0,1 1,-1 0,1 1,0 0,0 1,1 0,-1 1,1 0,0 0,1 1,0 0,0 1,0 0,1 1,0-1,1 2,0-1,0 1,1 0,0 0,-3 10,3 1,2 1,0-1,2 1,0 0,2 0,0 1,4 20,-4-37,1-1,0 0,0 1,1-1,0 0,0 0,0 0,0 0,1-1,0 1,0-1,0 1,1-1,-1 0,1 0,0 0,0-1,0 0,1 1,-1-1,1-1,0 1,-1-1,1 0,0 0,1 0,-1-1,0 1,0-1,5 0,4 1,0-1,0 0,1-1,-1-1,0 0,0-1,0-1,0 0,0-1,0 0,2-2,41-16,-33 15</inkml:trace>
  <inkml:trace contextRef="#ctx0" brushRef="#br0" timeOffset="7947.636">5983 770,'-45'8,"1"1,-1 3,2 1,0 2,-39 21,73-33,0 0,1 1,-1 1,1-1,0 1,0 1,1-1,-1 1,1 1,1-1,-1 1,1 1,0-1,1 1,0 0,0 0,1 0,0 1,0-1,1 1,0 0,0 0,1 1,0-1,1 0,0 1,1-1,0 1,0-1,2-4,-1 0,1-1,0 1,1-1,-1 1,1-1,0 0,0 0,0 0,0-1,1 1,0-1,-1 0,1 0,0 0,1 0,-1-1,0 1,1-1,-1 0,1-1,0 1,0-1,-1 0,1 0,0 0,0-1,0 0,0 0,2 0,9 0,0-1,1-1,-1-1,0 0,0-1,-1 0,1-1,9-6,29-17,-1-2,-2-3,-2-1,0-3,-3-2,-1-2,15-20,-36 40,-19 39,-9-4,1-9,-1 1,2 0,-1 0,0 0,1 0,1 1,-1-1,1 0,0 1,0-1,0 1,1 0,0-1,1 1,0-1,0 1,0-1,0 1,1-1,0 0,1 0,-1 0,1 0,0 0,1 0,-1-1,1 0,0 1,1-2,-1 1,1 0,0-1,10 2,0-1,-1-1,2-1,-1 0,0-1,1 0,-1-1,1-1,-1-1,1 0,6-2,-4 0,0 0,0-2,0 0,-1-1,0-1,0 0,-1-2,0 0,0 0,-1-2,0 0,0 0,-2-1,1-1,-2-1,0 0,0 0,1-4,18-21,-5 9,-1-1,-1-2,-2 0,-1-1,-2-1,14-37,-24 51,-1-1,0-1,-2 0,-1 1,-1-2,-1 1,0 0,-2-1,-1 1,-1-1,-1 1,-1-1,-1 1,-1 0,-1 0,-1-1,5 20,0 0,0 1,0-1,0 0,0 1,-1 0,0-1,0 1,1 0,-2 0,1 1,0-1,-1 1,1-1,-1 1,0 0,1 0,-1 1,0-1,0 1,0 0,0 0,-1 0,1 1,0-1,0 1,0 0,-1 0,1 1,0-1,0 1,0 0,-4 1,-1 1,0 0,1 0,-1 1,1 0,0 0,0 1,0 1,0-1,1 1,0 0,0 1,1-1,0 1,-6 8,0 7,1 1,2 0,0 1,1 0,1 0,1 1,2 0,0 0,2 0,0 0,2 0,1 0,1 1,1-1,1 0,3 6,2 1,2 0,1 0,2-2,1 1,1-2,1 0,2-1,18 20,19 18,-40-47</inkml:trace>
  <inkml:trace contextRef="#ctx0" brushRef="#br0" timeOffset="8380.109">7451 657,'-10'-3,"0"0,0 1,0 0,0 1,0 0,0 0,-1 1,1 1,0 0,0 0,0 1,0 0,0 0,0 1,0 1,1 0,-1 0,1 1,0 0,1 0,-1 1,1 0,0 1,1 0,-1 0,1 0,1 1,-1 0,1 1,1-1,0 1,0 0,0 0,1 1,1-1,0 1,0 0,1 0,0 0,0 2,1-6,0-1,0 1,0 0,0-1,1 1,0 0,0 0,1-1,0 1,0 0,0-1,0 1,1-1,0 1,0-1,1 0,-1 1,1-1,0-1,0 1,1 0,0-1,0 0,0 0,0 0,0 0,1 0,0-1,-1 0,1 0,1 0,-1-1,5 2,6 0,1-1,-1 0,1-1,0-1,0-1,-1 0,1-1,0-1,-1 0,1-1,-1-1,0-1,0 0,0-1,0-1,5-4,4-4</inkml:trace>
  <inkml:trace contextRef="#ctx0" brushRef="#br0" timeOffset="9030.933">7705 743,'-3'19,"-1"-3,0 0,2 0,0 0,1 0,0 1,1-1,1 0,1 1,0-1,1 0,1 0,3 6,-5-18,0 0,1 0,0-1,0 1,0-1,0 1,0-1,1 0,0 0,-1-1,1 1,0-1,0 1,1-1,-1-1,0 1,1 0,-1-1,1 0,-1 0,1-1,-1 1,1-1,0 0,0 0,119-19,-106 9,-1 0,0 0,0-2,-1 0,0-1,-2 0,1-1,-2-1,1-1,-2 1,-1-2,0 0,0 0,2-9,-16 32,1 0,-1 1,2-1,-1 1,1-1,0 1,0 0,0 0,1-1,0 1,1 0,-1 0,1-1,1 1,-1-1,1 1,0-1,1 1,0-1,0 0,0 0,0 0,1-1,0 1,0-1,1 0,-1 0,3 2,1-2,0 0,0-1,0 1,0-1,1-1,-1 0,1 0,0 0,0-1,0-1,0 0,1 0,-1 0,0-1,0-1,1 0,-1 0,0 0,0-1,0-1,0 0,-1 0,1 0,-1-1,3-2,21-11,-1-1,0-2,-1-1,-1-1,-2-2,0 0,-1-2,-2-1,0-1,-2-1,-2-1,0-1,3-9,-10 17,-1 0,-1-1,-1 0,-1 0,-2-1,0 0,-1-1,-2 1,0-1,-2 0,-1 0,-1 0,-1 0,-2 0,-4-25,5 46,1 0,-1-1,0 2,0-1,0 0,-1 0,1 1,-1-1,0 1,-1 0,1 0,-1 0,1 0,-1 1,0-1,-1 1,1 0,-1 0,1 1,-1 0,0-1,0 1,0 1,0-1,0 1,0 0,0 0,-1 0,1 1,0 0,-1 0,1 0,0 1,0-1,-1 1,1 1,-4 1,-1 0,1 1,1 0,-1 1,1 0,-1 0,1 1,1 0,-1 1,1-1,0 1,1 1,0-1,0 1,0 0,1 1,0-1,1 1,0 0,0 0,1 0,0 1,-5 19,0 0,2 1,1 0,2 0,1 0,1 7,0-6,2 0,1 0,1 0,2 0,1-1,2 1,0-2,2 1,2-1,10 20,-14-31,0-1,1 0,1 0,0-1,1-1,1 1,1-2,0 0,1 0,0-1,1-1,0 0,1-1,14 7,-13-14,-5-5</inkml:trace>
  <inkml:trace contextRef="#ctx0" brushRef="#br0" timeOffset="10097.947">9370 770,'-269'110,"205"-58,63-51,0 1,0 0,-1-1,1 1,0 0,1 0,-1 0,0 0,0 0,1 0,-1 0,1 0,0 1,0-1,0 0,0 0,0 0,0 0,0 0,1 0,-1 0,1 0,-1 0,1 0,0 0,0 0,0 0,0 0,0 0,0 0,1-1,-1 1,0-1,1 1,-1-1,2 1,3 1,1 0,0 0,0 0,1-1,-1-1,0 1,1-1,-1 0,1-1,0 1,-1-2,1 1,-1-1,1 0,-1-1,0 1,1-2,-1 1,0-1,4-2,-3 3,183-75,-187 75,-1 1,0 0,0 0,1 1,-1-1,0 1,1-1,-1 1,0 0,1 1,-1-1,0 0,1 1,-1 0,0 0,0 0,1 0,-1 0,0 1,0-1,0 1,-1 0,1 0,0 0,-1 0,1 1,-1-1,0 0,0 1,0 0,0 0,0-1,0 1,-1 0,1 0,-1 1,1 1,-1 1,1 1,0 0,0-1,1 1,0-1,0 0,0 0,1 0,0 0,0 0,1-1,0 0,-1 0,2 0,-1-1,0 0,1 0,0 0,0 0,0-1,0 0,1 0,-1-1,1 0,0 0,-1-1,1 1,0-1,0-1,0 1,0-1,0-1,1 1,7-7,0-1,0 0,-1-1,-1 0,1-1,-2-1,1 0,-1 0,-1-1,0-1,-1 0,0-1,6-12,8-13,-2-2,-2 0,-2-2,-1 0,-2-1,-3 0,-1-1,-2 0,-3-1,-1 0,-2 0,-3-26,0 45,1-7,-1-1,-2 1,-2 0,0 0,-9-25,14 58,-1 0,0 0,0 0,0 0,0 0,0 0,0 0,0-1,0 1,0 0,-1 0,1 0,0 0,-1 0,1 0,0 0,-1 0,0 0,1 0,-1 1,1-1,-1 0,0 0,0 0,0 1,1-1,-1 0,0 1,0-1,0 1,0-1,0 1,0-1,0 1,0 0,0-1,0 1,0 0,0 0,0 0,-1 0,1 0,0 0,0 0,0 0,0 0,0 0,0 1,0-1,0 1,0-1,0 0,0 1,0 0,0-1,0 1,0-1,1 1,-1 0,0 0,0 0,0 0,-4 11,0 0,1 0,0 0,1 0,0 1,1 0,1-1,0 1,1 0,0-1,1 1,0 2,0 14,4 42,4 0,3-1,2-1,23 64,-34-125,108 391,-110-399,1 11,1-1,-2 0,1 1,-1-1,-1 1,0-1,0 1,-1-1,-1 7,1-16,1 0,-1 0,1 0,-1 0,0 0,1 0,-1-1,0 1,1 0,-1 0,0-1,0 1,0 0,0-1,0 1,0-1,1 0,-1 1,0-1,0 1,-1-1,1 0,0 0,0 0,0 0,0 0,0 0,0 0,0 0,0 0,0 0,0 0,0-1,0 1,0 0,0-1,0 1,0-1,0 1,0-1,0 0,1 1,-1-1,0 0,0 1,1-1,-1 0,0 0,0-1,0 2,-13-10</inkml:trace>
  <inkml:trace contextRef="#ctx0" brushRef="#br0" timeOffset="10315.411">9624 630,'48'-5,"40"-2,14 1,-5 1,-9 1,-16 2,-9 1,-12 0,-8 1,-8 6,-5 0,-2 1,-2-2,-5 3,-1 1,-4-2</inkml:trace>
  <inkml:trace contextRef="#ctx0" brushRef="#br0" timeOffset="10517.956">10753 855,'0'33,"10"12,3-2</inkml:trace>
  <inkml:trace contextRef="#ctx0" brushRef="#br0" timeOffset="10717.726">10697 432,'5'-5,"6"8,1 4</inkml:trace>
  <inkml:trace contextRef="#ctx0" brushRef="#br0" timeOffset="10971.872">11205 743,'-14'15,"0"1,2 1,0 0,1 1,0 1,2-1,0 1,1 1,1 0,1 0,-1 8,6-25,0 1,0-1,0 1,0-1,0 1,1 0,0-1,0 1,0 0,0-1,0 1,1-1,-1 1,1 0,0-1,0 1,1-1,-1 0,1 1,0-1,-1 0,1 0,1 0,-1 0,0 0,1-1,-1 1,1-1,0 1,0-1,0 0,0 0,0-1,0 1,1 0,-1-1,1 0,-1 0,1 0,-1 0,1-1,0 1,-1-1,1 0,1 0,10-3,0-1,0 0,-1-1,1 0,-1-1,0-1,-1 0,1-1,-2-1,1 0,-1-1,0 0,-1 0,0-1,-1-1,0 0,-1 0,-1-1,1 0,-2-1,0 0,-1 0,0 0,-1-1,-1 1,0-1,-1-1,0 1,-2 0,1-14,-2 24,-1 0,0 0,0 0,0 0,0 0,-1 0,0 0,0 1,0-1,-1 1,1-1,-1 1,0 0,0 0,-1 0,1 0,-1 1,0-1,0 1,0 0,0 0,0 1,-1-1,0 1,1 0,-1 0,0 0,0 1,0 0,0 0,0 0,0 0,0 1,0 0,0 0,0 0,0 1,0 0,0 0,0 0,0 0,-1 1,-13 5</inkml:trace>
  <inkml:trace contextRef="#ctx0" brushRef="#br0" timeOffset="11333.441">11712 940,'31'-51,"3"2,1 1,2 1,20-16,-56 61,1 0,-1 0,0 0,1 0,-1 0,1 0,-1 1,1-1,0 1,0-1,0 1,0-1,0 1,0 0,0 0,0 0,0 0,1 1,-1-1,0 0,1 1,-1 0,0-1,1 1,-1 0,0 0,1 0,-1 1,0-1,1 1,-1-1,0 1,1 0,-1 0,0 0,0 0,0 0,0 0,0 0,0 1,0-1,0 1,-1 0,1-1,-1 1,2 1,19 40,-20-36,0 0,1-1,0 1,1-1,0 0,0 0,0 0,0 0,1-1,0 0,0 1,1-2,0 1,-1-1,1 0,1 0,5 3,-2-4,0-1,-1 1,1-2,0 1,0-2,1 1,-1-1,0 0,0-1,0-1,0 1,0-2,-1 1,1-1,0-1,-1 0,0 0,0 0,0-2,-1 1,6-5,-1 0,1 0,-2-2,0 1,0-2,-1 0,0 0,-1 0,-1-2,0 1,-1-1,-1 0,4-10,-3 0</inkml:trace>
  <inkml:trace contextRef="#ctx0" brushRef="#br0" timeOffset="16918.051">17808 686,'-3'18,"1"0,1 0,0 1,1-1,1 0,1 0,1 0,0 0,1 0,1 0,1-1,1 0,0 0,5 8,-11-23,1 1,-1-1,1 0,0 0,-1 0,1 0,0 0,0 0,0 0,0-1,1 1,-1-1,0 1,1-1,-1 0,1 0,-1 0,1 0,-1-1,1 1,0-1,-1 1,1-1,0 0,-1 0,1 0,0-1,-1 1,1-1,0 1,-1-1,1 0,-1 0,1 0,-1 0,3-1,1-2,0 0,0-1,0 1,0-1,-1 0,0-1,0 1,0-1,-1 0,1 0,-1 0,2-7,0 2,-1-1,0 0,-1 0,-1 0,0 0,0 0,-2-1,1 1,-1-1,-1 1,0-1,-1 1,-1-1,0 1,0-1,-1 1,-1 0,0 0,0 0,-1 1,-1 0,0 0,0 0,-1 0,-1 1,-4-4,11 13,1 1,-1 0,1-1,-1 1,1 0,-1-1,1 1,-1-1,1 1,-1-1,1 1,0-1,-1 1,1-1,0 1,-1-1,1 1,0-1,0 0,-1 1,1-1,0 0,0 1,0-1,0 1,0-1,0 0,0 1,0-1,0 0,0 1,0-1,1 0,-1 1,0-1,0 1,1-1,-1 1,0-1,1 0,-1 1,0-1,1 1,-1-1,1 1,-1 0,1-1,-1 1,1-1,-1 1,1 0,-1-1,1 1,0 0,-1 0,1 0,-1-1,1 1,0 0,-1 0,1 0,0 0,-1 0,1 0,0 0,11-6,20-18,-2-1,0-1,-2-1,-1-1,-2-2,0-1,19-32,-42 60,13-19,0 0,-1 0,-1-1,-1-1,-2 0,0-1,-1 0,4-22,-12 44,0-1,-1 1,1 0,-1 0,0-1,1 1,-1 0,-1-1,1 1,0 0,-1-1,0 1,0 0,0 0,0 0,0 0,0-1,-1 1,-26 35,21-3,1 0,1 0,1 0,2 1,1-1,1 1,2-1,3 22,15 101,7 0,36 109,30 168,-85-377,6 32,-4 1,-3 1,-4 21,-4-81,0 0,-2 0,-1-1,-1 1,-1-1,-2 0,0 0,-2-1,0 0,-2-1,0 0,-14 17,-70 58,93-95,0-1,0 0,0 0,-1 0,1 0,0-1,-1 1,0-1,1 0,-1 0,0-1,1 1,-1-1,0 1,0-1,0 0,1-1,-1 1,0 0,0-1,1 0,-1 0,0 0,1-1,-1 1,1-1,0 0,-1 0,1 0,0 0,0-1,0 1,-2-3,-2-6,1 0,0 0,1-1,1 1,-1-1,2 0,0-1,0 1,1 0,0-1,1 0,1 1,0-1,1 1,1-11,-1-3,-2-12,2 1,2-1,1 0,2 1,2-1,1 2,13-35,-8 41</inkml:trace>
  <inkml:trace contextRef="#ctx0" brushRef="#br0" timeOffset="17823.445">18993 1081,'19'-28,"-2"-4,2 2,1 0,1 1,1 1,2 0,1 2,1 1,1 2,1 0,1 2,1 1,1 1,3 0,94-9,-126 26,1 1,0 0,0 1,0-1,-1 1,1-1,0 1,0 0,0 0,0 0,0 0,0 0,0 1,0 0,0-1,-1 1,1 0,0 0,0 0,-1 1,1-1,-1 1,1 0,-1-1,0 1,0 0,1 0,-1 0,-1 1,1-1,0 0,0 1,-1-1,0 1,1 0,-1-1,0 1,0 0,-1 0,1 0,0 0,-1-1,0 1,0 0,1 0,-2 0,1 0,-2 18,-1 1,-1-1,-1-1,-1 1,0-1,-2 0,0 0,-2-1,0 0,-6 8,7-11,-1 1,-1-1,0 0,-1-1,0-1,-2 0,1 0,-2-1,0-1,0-1,-1 0,0-1,-1 0,0-2,-1 0,0-1,-5 1,20-7,0 0,1 0,-1-1,0 1,1-1,-1 1,0-1,0 0,1-1,-1 1,0 0,1-1,-1 1,0-1,1 0,-1 0,1 0,-1 0,1 0,-1-1,1 1,0-1,0 1,-1-1,1 0,0 0,1 0,-1 0,0 0,1 0,-1-1,1 1,0-1,-1 1,1-1,0 1,1-1,-1 0,0 1,1-2,-3-21,2 1</inkml:trace>
  <inkml:trace contextRef="#ctx0" brushRef="#br0" timeOffset="18250.332">19813 940,'31'-17,"0"-1,0-2,-2-1,-1-1,0-1,-2-2,7-9,-31 33,1-1,-1 0,0 1,-1-1,1 0,0 0,-1 0,1-1,-1 1,1 0,-1 0,0-1,0 1,0-1,0 1,-1-1,1 1,-1-1,1 1,-1-1,0 0,0 1,0-1,0 0,-1 1,1-1,-1 1,1-1,-1 1,0-1,0 1,0-1,0 1,-1 0,1-1,-1 1,1 0,-1 0,0 0,1 0,-1 1,0-1,-1 0,1 0,-8 1,1 1,0-1,0 1,0 1,0 0,0 0,0 1,0 0,0 0,0 1,0 1,1-1,0 1,0 1,0-1,0 1,1 1,-1-1,1 1,1 1,-1-1,1 1,-3 5,0-2,2 1,-1-1,1 1,1 1,0-1,1 1,0 0,0 1,2-1,-1 1,2 0,0-1,0 1,1 0,1 0,0 0,1 9,0-17,-1 1,1 0,1 0,-1 0,1 0,0-1,0 1,1-1,0 0,0 0,0 0,0 0,1 0,0 0,0-1,0 0,0 0,1 0,0 0,-1-1,1 0,1 0,-1 0,0 0,4 0,8 3,0-1,0-1,1 0,-1-2,1 0,0 0,17-2,61-7,-70 0</inkml:trace>
  <inkml:trace contextRef="#ctx0" brushRef="#br0" timeOffset="18734.451">20236 1053,'247'-304,"-242"299,-2 2,-1-1,1 1,0 0,-1 0,1 0,1 0,-1 1,0-1,1 1,-1 0,1 0,0 0,-1 1,1-1,0 1,0 0,0 0,0 0,0 0,2 1,-4 3,0 0,0 0,-1 0,0 0,0 1,0-1,0 0,0 1,0-1,-1 1,0-1,0 0,0 1,0-1,0 1,-1-1,1 1,-1-1,0 1,0-1,0 0,-1 0,1 0,-1 1,1 0,-14 35,12-33,0 0,0 0,0 0,0 0,1 0,0 1,1-1,-1 1,1-1,0 1,1 0,0-1,0 1,0 0,1 0,0-1,0 1,1-1,-1 1,2-1,-1 0,1 1,2-5,0 0,0-1,-1 1,2-1,-1 0,0-1,0 1,0-1,0 0,0-1,0 1,0-1,1 0,-1 0,0 0,-1-1,1 0,0 0,0 0,-1 0,1-1,-1 0,0 0,0 0,0 0,0-1,-1 0,2 0,4-3,181-136,-188 142,-1-1,1 0,0 1,-1-1,1 1,0-1,0 1,0 0,0 0,0 0,0 0,0 0,0 0,1 1,-1-1,0 1,0-1,1 1,-1 0,0 0,1 0,-1 0,0 0,0 1,1-1,-1 1,0-1,0 1,0 0,1 0,-1 0,0 0,0 0,0 0,-1 1,1-1,0 1,0-1,-1 1,1-1,-1 1,0 0,1 0,-1 0,0 0,0 0,0 0,0 0,0 0,-1 1,1-1,-1 0,1 0,-1 3,-6 61,4-58,0-1,1 0,0 1,0-1,1 1,0 0,0-1,1 1,0-1,0 0,1 1,1 3,7 8</inkml:trace>
  <inkml:trace contextRef="#ctx0" brushRef="#br0" timeOffset="19104.172">21195 968,'38'-15,"0"-1,-2-2,0-2,-1-1,-1-2,8-7,-39 28,0 1,1-1,-1 0,0-1,0 1,0 0,-1-1,1 0,-1 0,1 0,-1 0,0 0,0 0,0 0,0-1,-1 1,0-1,1 1,-1-1,0 1,-1-1,1 0,-1 0,1 1,-1-1,0 0,-1 0,1 1,-1-1,1 0,-1 1,0-1,0 0,-1 1,1-1,-1 1,0 0,0 0,0-1,0 1,0 0,-1 1,1-1,-1 0,0 1,0-1,-6-1,0 0,0 1,0 0,-1 0,1 1,-1 0,1 0,-1 1,0 1,1 0,-1 0,0 1,1 0,-1 0,0 1,1 1,0 0,0 0,-1 0,2 1,-1 1,0 0,1 0,0 0,0 1,1 0,-3 3,0 0,0 0,1 1,1 0,-1 0,2 0,-1 1,2 1,-1-1,2 1,-1 0,2 0,-1 1,2 0,0-1,0 1,1 0,1 0,0 1,1-1,1 8,2-13,0 1,1-1,1 1,0-1,0-1,0 1,1-1,0 0,0 0,1-1,0 1,0-1,0-1,1 0,0 0,0 0,0-1,1 0,-1-1,1 0,0 0,0-1,0 0,0 0,1-1,-1 0,6-1,120-4,-108-3</inkml:trace>
  <inkml:trace contextRef="#ctx0" brushRef="#br0" timeOffset="19419.076">22239 544,'-32'14,"1"1,1 2,0 0,1 2,1 2,1 0,1 2,-9 10,32-30,1-1,-1 0,0 1,0 0,1-1,0 1,-1 0,1 0,0 0,1 1,-1-1,0 0,1 1,0-1,0 1,0 0,0-1,1 1,-1 0,1-1,0 1,0 0,0-1,0 1,1 0,0-1,0 1,0 0,0-1,0 1,1-1,-1 0,1 1,2 2,1-2,0 0,1 0,-1 0,1-1,0 0,0 0,0-1,1 1,-1-1,0 0,1-1,3 1,62 27,-70-27,0-1,-1 0,1 1,-1-1,1 1,-1 0,1-1,-1 1,0 0,0 0,0 0,0 0,0 0,0 0,-1 0,1 0,-1 0,1 0,-1 0,0 1,0-1,0 0,0 0,0 0,0 0,-1 0,1 1,-1-1,1 0,-1 0,0 0,0 0,0 0,0 0,0-1,0 1,-1 0,1 0,-1-1,1 1,-1-1,1 1,-3 0,-80 53,-63-1,122-49</inkml:trace>
  <inkml:trace contextRef="#ctx0" brushRef="#br0" timeOffset="19716.978">22550 263,'-10'38,"-7"32,-2 14,3-3,0-10,1-8,5-9,-2-10,2-2,2-4,2-3,3-4,2-1,1-1,0-1,0-1,5 1,2-5</inkml:trace>
  <inkml:trace contextRef="#ctx0" brushRef="#br0" timeOffset="20468.035">22239 770,'48'-5,"18"-4,1 3,1 3,-1 3,36 6,-79-2,0 2,-1 0,0 1,0 2,0 0,5 5,-16-12,0 0,0-1,0 0,1-1,-1-1,0 0,0 0,0-1,0-1,-1 0,1-1,-1 0,0 0,0-1,0-1,0 0,-1 0,0-1,0-1,-1 1,1-3,42-41,-51 49,0 1,0-1,0 0,0 1,-1-1,1 0,0 1,-1-1,0 0,1 0,-1 1,0-1,0 0,0 0,0 0,0 1,-1-1,1 0,0 0,-1 1,0-1,1 0,-1 1,0-1,0 0,0 1,0-1,0 1,0 0,0-1,0 1,0 0,-1-1,1 1,-1 0,1 0,-1 0,0 0,-6-2,-1 1,0 0,1 0,-1 1,0 0,0 0,0 1,-1 1,1-1,0 1,1 1,-1 0,0 0,0 0,1 1,-1 1,1-1,0 1,0 1,-1 0,-3-1,0-1,1 2,-1-1,1 2,0 0,0 0,1 1,0 0,0 0,0 1,1 1,0 0,1 0,0 0,0 1,1 1,1-1,-1 1,2 0,0 0,0 1,1 0,-3 10,8-14,1 0,0 0,1 0,-1 0,1-1,1 1,-1-1,1 0,1 0,-1 0,1 0,0-1,1 0,0 0,0 0,0-1,0 0,1 0,0 0,0-1,0 0,1-1,-1 0,1 0,0 0,0-1,0 0,0 0,0-1,6 0,15 2,0-1,-1-2,1-1,0-1,-1-1,0-2,1 0,-2-2,1-1,-1-2,0 0,22-14,-15 8,-2-1,0-1,-1-2,-1-2,-1 0,-1-2,-1-1,13-17,-32 34,0-1,-1 0,0-1,0 0,-1 0,0 0,-1-1,0 0,-1 0,0 0,-1 0,0-1,0 0,-2 1,1-1,-1 0,-1-5,-1 14,0-1,-1 1,1-1,-1 1,0 0,1 0,-2 0,1 0,0 0,0 0,-1 1,0-1,1 1,-1 0,0-1,0 1,0 1,0-1,-1 0,1 1,0-1,-1 1,1 0,-1 0,1 1,-1-1,0 1,1 0,-1 0,0 0,1 0,-1 0,1 1,-1 0,0-1,1 1,0 1,-1-1,1 0,0 1,-1 0,1 0,0 0,0 0,0 0,0-1,0 0,0 1,0-1,1 1,-1-1,0 1,0 0,1 0,-1 0,1 0,0 1,0-1,0 1,0-1,0 1,0 0,1 0,-1-1,1 1,0 0,-1 0,2 1,-1-1,0 0,1 0,-1 0,1 1,0-1,0 0,0 0,0 0,1 1,0-1,-1 0,1 0,0 0,0 0,1 0,-1 0,1 0,-1 0,1 0,0-1,0 1,0-1,0 0,1 1,-1-1,0 0,1 0,1 1,38 24,33 35,-69-51,0 0,-1 1,-1 0,0 0,0 0,-1 1,-1-1,0 1,0-1,-2 1,1 0,-2 0,0-1,0 1,-1-1,-1 1,0-1,-3 9,5-17,-2 3,0 0,1 1,0-1,0 1,1-1,0 1,0 0,1-1,0 1,0 0,1-1,0 1,0 0,1-1,0 1,0-1,1 0,0 0,0 0,1 0,0 0,0-1,0 1,3 1,9 0</inkml:trace>
  <inkml:trace contextRef="#ctx0" brushRef="#br0" timeOffset="15013.037">15269 799,'10'3,"0"-1,0-1,0 0,0 0,1-1,-1 0,0-1,0 0,0-1,1 0,-1 0,-1-1,1 0,0-1,-1 0,0-1,0 0,0 0,0-1,-1 0,0 0,5-6,-5 4,1-1,-1 0,-1-1,1 0,-2 0,1-1,-2 1,1-1,-1-2,-4 10,0 0,0 0,0 0,0-1,-1 1,1-1,-1 1,0 0,0-1,0 1,0 0,-1-1,0 1,1 0,-1-1,0 1,0 0,-1 0,1 0,-1 0,0 0,0 0,0 0,0 1,0-1,0 0,-1 1,1 0,-1 0,0 0,1 0,-1 0,-3-1,2 1,-1-1,0 1,-1 0,1 1,0-1,0 1,-1 0,1 0,-1 1,1 0,-1 0,1 0,-1 0,1 1,0 0,-1 0,1 0,0 1,0 0,0 0,0 0,0 1,0 0,-99 80,97-76,1 0,0 1,1 0,-1 0,1 0,1 0,0 1,0 0,1 0,0 0,0 0,1 1,0-1,1 1,0-1,0 1,1-1,1 1,-1-1,2 1,-1-1,1 1,1-1,-1 0,2 0,-1 0,1 0,1 0,-1-1,1 0,1 0,0 0,0-1,2 2,5 0,1-1,0 0,1-1,0-1,0 0,0-1,1-1,-1 0,1-1,0-1,0 0,1-1,-1-1,0 0,0-2,0 0,0 0,0-1,0-1,-1-1,0 0,15-8,46-34,-58 33</inkml:trace>
  <inkml:trace contextRef="#ctx0" brushRef="#br0" timeOffset="15432.225">15749 940,'164'-172,"-147"155,0-1,-1 0,-2-2,1 1,-2-2,10-20,-24 41,1 0,-1 0,1 0,0 0,-1 0,1 0,-1 0,1 0,0 0,-1 0,1-1,-1 1,1 0,0 0,-1 0,1-1,0 1,-1 0,1 0,0-1,-1 1,1 0,0 0,0-1,0 1,-1 0,1-1,-2 8,0-1,0 1,1 0,0 0,0 0,0 0,1 0,0 0,1 0,0 0,0 0,0 0,1 0,0 0,0 0,0-1,1 1,0-1,1 0,-1 0,1 0,0 0,1-1,0 1,-1-1,1 0,1-1,-1 1,1-1,0 0,0-1,0 1,0-1,1 0,-1-1,1 1,0-1,0-1,5 2,0-5,0-1,-1 1,1-2,-1 1,0-2,0 1,0-2,-1 1,0-2,0 1,0-1,-1-1,0 1,0-2,-1 1,0-1,-1 0,1-1,-2 0,6-10,42-76,-44 77</inkml:trace>
  <inkml:trace contextRef="#ctx0" brushRef="#br0" timeOffset="15871.022">16736 657,'-17'14,"0"1,1 0,0 2,1-1,1 2,1 0,0 1,2 0,0 0,1 2,-3 8,12-26,0 0,0 1,0-1,1 1,-1-1,1 1,0-1,0 1,0-1,1 0,-1 1,1-1,-1 1,1-1,0 0,1 1,-1-1,1 0,-1 0,1 0,0 0,0 0,0 0,0-1,1 1,-1-1,1 1,-1-1,1 0,0 0,0 0,0-1,0 1,0-1,1 1,-1-1,1 0,6 2,0 0,0 0,1-1,-1-1,1 0,0 0,-1-1,1-1,-1 1,1-2,9-1,3-6,-1-1,0 0,0-2,-2 0,1-1,-2-2,0 0,0 0,-1-2,-1 0,-1-2,-1 1,0-2,-2 0,0 0,-1-2,-1 1,0-5,-3 11,-1-1,-1 1,-1-1,0 0,-1-1,-1 1,0-1,-1 0,-1 1,0-1,-2 0,0 0,-1 1,0-1,-1 0,-1 1,-1 0,0 0,-1 0,-1 1,0 0,-1 0,-4-5,9 16,-1 0,1-1,0 1,-1 1,0-1,0 0,0 1,-1 0,1 0,-1 0,1 1,-1-1,0 1,0 0,0 0,0 1,0 0,-1 0,1 0,0 0,-1 1,1 0,0 0,-1 0,1 1,0 0,-1 0,1 0,0 1,0-1,0 1,0 0,0 1,1-1,-1 1,1 0,-1 0,1 1,0-1,0 1,1 0,-1 0,1 0,0 0,-2 3,-2 7,0-1,1 1,0 0,1 0,1 0,1 1,0 0,0-1,2 1,0 0,0 0,1 0,1 0,1 0,3 13,2 8,2-1,1 0,2-1,1-1,2 1,2-1,0 1,2-2,1 0,2-2,1 0,1-1,1-2,14 11,-7-9,-3-4</inkml:trace>
  <inkml:trace contextRef="#ctx0" brushRef="#br0" timeOffset="14071.238">13631 714,'-3'-7,"-1"0,1 0,-2 0,1 0,-1 1,0 0,0 0,-1 0,1 1,-1 0,0 0,-1 0,1 1,-1 0,0 0,0 1,-1 0,1 0,0 1,-1-1,0 2,0-1,1 1,-1 0,0 1,0 0,0 0,0 1,0-1,1 2,-1-1,0 1,1 1,-1-1,1 1,0 0,-3 3,1 0,0 0,1 1,0 0,0 0,1 1,0 0,0 0,1 1,0 0,1 0,0 0,0 1,1 0,0 0,1 0,0 0,0 0,1 1,1-1,0 1,0 0,1-1,0 1,1 1,0-9,0 0,0 0,1 0,-1 0,1 0,0 0,0 0,0 0,0 0,1-1,-1 1,1-1,-1 0,1 0,0 0,0 0,0 0,0-1,0 1,0-1,0 0,1 0,-1 0,0 0,1 0,-1-1,1 0,-1 1,0-1,1 0,104-20,-77 11,-1-2,0-1,-1-2,0-1,-1-1,-1-1,0-1,-2-2,18-17,-42 38,-1-1,0 0,0 1,0-1,0 1,1-1,-1 0,0 1,0-1,1 0,-1 1,0-1,1 0,-1 0,0 1,1-1,-1 0,0 0,1 0,-1 1,1-1,-1 0,0 0,1 0,-1 0,1 0,-1 0,1 0,-1 0,0 0,1 0,-1 0,1 0,-1 0,1 0,-1 0,0 0,1-1,-1 1,1 0,-1 0,0 0,1-1,-1 1,0 0,1 0,-1-1,0 1,0 0,1-1,-1 1,0 0,0-1,1 1,-1-1,0 1,0 0,0-1,0 1,0-1,1 1,-1 0,0-1,-7 35,6-32,-3 7,1 0,0 1,0-1,1 1,0-1,1 1,0 0,1 0,-1 0,2 0,0-1,0 1,0 0,2 0,-1-1,1 0,0 1,1-1,0 0,1 0,3 4,-3-8,0 1,0-2,1 1,0-1,0 0,0 0,0 0,1-1,-1 0,1 0,0-1,0 0,0 0,0-1,0 1,1-2,-1 1,0-1,0 0,1 0,-1-1,0 0,0-1,0 1,0-1,0-1,0 1,0-1,-1 0,1-1,4-2,14-11,0-2,0 0,-2-1,0-1,-2-1,0-1,-2-1,0-1,7-15,0 1,-1-1,-2-1,-2 0,-2-2,-2 0,-1-1,-3-1,-1 0,-3-1,-1 0,-3-1,-1 1,-3-4,-1 45,1 0,-1 1,1 0,-1-1,0 1,0 0,-1-1,1 1,-1 0,0 0,0-1,0 1,-1 0,0 0,1 0,-1 0,-1 1,1-1,-1 0,1 1,-2-2,0 6,1 0,0 0,0 1,0-1,0 1,0 0,0 0,1 0,-1 0,1 0,-1 0,1 1,0-1,0 1,0 0,0-1,0 1,0 0,1 0,0 0,-1 0,1 1,0-1,0 2,-19 50,1 0,4 1,1 1,3 0,3 1,2 0,3 0,3 38,25 145,-11-118,-14-118</inkml:trace>
  <inkml:trace contextRef="#ctx0" brushRef="#br0" timeOffset="14314.623">13914 403,'43'0,"38"0,16-4,4-3,-4 1,-4 2,-9-5,-5 1,-5 0,-11 3,-16 1</inkml:trace>
  <inkml:trace contextRef="#ctx0" brushRef="#br0" timeOffset="23902.706">0 1842,'76'-18,"0"4,1 2,1 4,-1 4,55 4,455 2,-273 24,-13-14,6 5,147-16,-208-3,476 2,-195-27,432-29,-5-1,-231 28,79 0,1867 30,-1598-1,-472-27,-268 26,254-10,516-8,-743 20,736-1,-390 30,847-31,-959-27,-83 16,55-6,-40-9,584 27,-471 28,951-27,-820-1,-718 5,-32 1</inkml:trace>
</inkml:ink>
</file>

<file path=ppt/ink/ink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38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0 520,'85'-98,"-66"73,1 1,2 1,0 0,1 2,23-16,65-46,0-1,-32-6,-67 78</inkml:trace>
</inkml:ink>
</file>

<file path=ppt/ink/ink6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1,'34'33,"29"22,6 5,-6-7,-8-8,-9-12,-7-6,-5-3,-4-6,-7-1,-3-3,0 0,2-2,2 2,1-1,-3 1,-6-1</inkml:trace>
</inkml:ink>
</file>

<file path=ppt/ink/ink6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3,5-6,2-6,-1-11</inkml:trace>
</inkml:ink>
</file>

<file path=ppt/ink/ink6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1,'-63'44,"43"-32,0 2,1 0,1 1,0 1,1 0,0 1,-10 16,26-32,0 0,0 0,0 0,1 0,-1 1,0-1,1 0,-1 1,0-1,1 0,0 1,-1-1,1 0,0 1,0-1,0 1,0-1,0 1,0-1,0 1,0-1,0 0,1 1,-1-1,1 1,-1-1,1 0,-1 1,1-1,0 0,0 0,0 0,-1 1,1-1,0 0,0 0,1 0,-1 0,0-1,0 1,0 0,1 0,-1-1,0 1,1 0,70 16,-60-15,-4-2,-1 0,1 1,0 0,0 0,0 1,0 0,-1 0,1 1,-1 0,0 0,0 1,0 0,0 0,0 0,-1 1,0 0,0 1,0-1,-1 1,0 0,0 0,0 1,-1 0,0-1,0 1,-1 1,0-1,0 0,2 9,-5-7,0 1,-1 0,0-1,0 1,-1-1,0 1,-1-1,0 0,-1 0,1 0,-2 0,1 0,-1-1,-1 0,1 0,-2-1,1 1,-1-1,0 0,0-1,0 0,-1 0,0-1,-1 0,1 0,-1-1,0 0,0 0,0-1,-6 1,-10 1</inkml:trace>
</inkml:ink>
</file>

<file path=ppt/ink/ink6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140 567,'-15'16,"0"0,1 2,1 0,1 0,0 2,2-1,0 1,1 0,1 1,1 0,-3 14,9-33,1 0,-1 0,0 0,1 0,-1 0,1 0,0 0,-1 0,1 0,0 0,1 0,-1 1,0-1,0 0,1 0,-1 0,1 0,0 0,0 0,0 0,0 0,0-1,0 1,0 0,0-1,1 1,-1 0,1-1,-1 0,1 1,0-1,-1 0,1 0,0 0,0 0,0 0,0 0,0 0,0-1,0 1,0-1,0 1,0-1,0 0,2 0,8-3,-1-1,0 0,0-1,0 0,-1 0,1-1,-1-1,-1 0,1 0,-1-1,-1 0,1 0,-2-1,1 0,-1-1,0 0,-1 0,0 0,-1-1,0 0,0 0,-1 0,-1 0,0-1,0 1,-2-1,1 0,-1-7,1 12,-1 0,0 0,0 0,-1 0,0 0,0 0,-1 0,0 0,0-1,-1 2,0-1,0 0,0 0,-1 0,0 1,0 0,-1-1,1 1,-1 1,-1-1,1 0,-1 1,0 0,0 0,-1 1,0-1,1 1,-1 0,-1 1,1-1,-2 1,-15 4,31 9,2-10,0-1,0 0,-1 0,1-1,0 0,-1-1,0 0,1 0,-1-1,-1 0,1-1,-1 0,1-1,-1 1,-1-1,1-1,-1 0,0 0,-1 0,0-1,0 1,1-3,-1 3,17-19,-2-2,-1 0,-1-1,-2-1,0 0,9-29,14-43,-19 129,158 461,-158-415,7 20,-5 1,-3 2,-5 0,-3 5,-12-58,-1-1,-3 1,-1 0,-3-1,-1 0,-3 5,10-41,-29 76,30-80,0 0,0 0,-1-1,1 1,0 0,0 0,-1 0,1-1,-1 1,0-1,0 0,1 1,-1-1,0 0,0 0,0 0,0 0,0 0,0 0,0-1,-1 1,1-1,0 0,0 1,0-1,-1 0,1 0,0 0,0-1,0 1,-1 0,1-1,0 0,0 1,-2-2,-2-3,1-1,-1 0,1 0,0 0,0 0,1-1,0 0,0 0,0 0,1 0,0-1,1 1,0-1,0 0,0 0,1 0,0 0,1 0,0 0,0 0,1 0,-1 0,2-3,-2 0,-2-19,2 0,0 0,2 0,2 0,0 0,2 1,1-1,2 1,1 1,1 0,1 0,1 1,2 1,11-17,-4 15,-15 16,1 1,0-1,1 1,0 1,0 0,2 0,-1 1,1 0,0 1,1 1,0-1,0 2,9-4,33 14,-30 7</inkml:trace>
</inkml:ink>
</file>

<file path=ppt/ink/ink6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2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0 247,'27'74,"43"193,-63-222,-23-62,6-13,3-1,0 0,2 0,1 0,1-1,2 0,1 1,5-28,-5 43,0-1,2 0,0 1,1 0,0-1,2 1,0 1,0-1,2 1,0 0,0 0,2 1,0 0,0 0,1 1,1 0,0 1,1 0,0 1,-9 9,0 0,0 1,0-1,0 1,0 0,1 0,-1 0,0 0,0 0,1 1,-1-1,1 1,-1 0,0 0,1 1,-1-1,1 1,-1-1,0 1,1 0,-1 0,0 0,0 1,0-1,0 1,0 0,0 0,-1 0,1 0,0 0,-1 1,0-1,2 2,62 96,-27 21,-37-99</inkml:trace>
</inkml:ink>
</file>

<file path=ppt/ink/ink6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49,'-13'28,"1"1,2 0,1 1,1 0,1 0,1 1,1 12,5-40,0-1,-1 0,1 1,1-1,-1 1,0-1,0 1,1-1,-1 1,1-1,0 0,0 1,0-1,0 0,0 0,1 1,-1-1,0 0,1 0,0-1,-1 1,1 0,0 0,0-1,0 1,0-1,0 0,0 0,1 0,-1 0,0 0,1 0,-1 0,0-1,1 1,-1-1,1 0,-1 1,1-1,-1 0,1-1,-1 1,1 0,-1-1,1 1,-1-1,0 0,1 0,-1 0,0 0,0 0,0 0,0-1,0 1,0-1,0 1,0-1,1-1,6-6,-1-1,1 0,-1 0,-1-1,0 0,-1 0,0-1,0 0,-1 0,-1 0,0-1,-1 1,0-1,-1 0,-1 0,0 0,0 0,-1 0,-1 0,0 0,-2-7,2 16,1 0,-1 0,0 0,-1 0,1 0,-1 0,1 0,-1 1,0-1,-1 0,1 1,-1 0,1 0,-1-1,0 2,-2-3,-13-8</inkml:trace>
</inkml:ink>
</file>

<file path=ppt/ink/ink6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1,'-2'1,"1"0,0 1,0-1,-1 1,1-1,0 1,1-1,-1 1,0 0,0-1,1 1,-1 0,1 0,-1 0,1-1,0 1,0 0,0 0,0 0,0 0,0-1,0 1,1 0,-1 0,0 0,2 1,-2 1,48 252,1 30,-37-232,-9-45,-1 0,0 0,0 0,0 0,-1 1,-1-1,0 0,0 1,-1-1,0 0,0 2,-9 5,-1-4</inkml:trace>
</inkml:ink>
</file>

<file path=ppt/ink/ink6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1 161,'43'-10,"38"-8,11 0,-7-3,-7 3,-12 4,-13-1,-6 3,-6-1,-5 1,-8 3</inkml:trace>
</inkml:ink>
</file>

<file path=ppt/ink/ink6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7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368 643,'-126'48,"99"-34,26-13,-16 5,-1 2,2 0,-1 1,1 1,1 1,0 0,0 0,1 2,1 0,0 0,1 1,0 1,-2 5,13-18,0-1,0 1,1-1,-1 1,0-1,1 1,0-1,-1 1,1-1,0 1,0 0,0-1,0 1,0-1,0 1,0 0,1-1,-1 1,0-1,1 1,0-1,-1 1,1-1,0 1,0-1,-1 0,1 1,0-1,0 0,1 0,-1 0,0 0,0 0,0 0,1 0,-1 0,1 0,-1 0,1-1,-1 1,1-1,-1 1,2-1,71 7,-51-13,0 0,0-2,0 0,-1-2,-1 0,0-2,0 0,-1-1,-1-1,0-1,-1-1,-1 0,3-4,-17 17,59-55,-60 59,0-1,0 0,1 1,-1-1,0 1,0 0,0 0,0 0,0 0,0 0,0 0,0 0,0 1,-1-1,1 1,0-1,-1 1,0 0,1 0,-1-1,0 1,0 0,0 0,0 0,0 0,0 1,0-1,-1 0,1 0,-1 0,0 1,1-1,-1 0,0 2,4 8,-3-7,0 0,1 0,-1 0,1 0,1 0,-1-1,1 1,-1-1,1 1,1-1,-1 0,0 0,1-1,0 1,0-1,0 0,0 0,1 0,-1 0,1-1,0 1,0-1,0-1,0 1,0-1,0 1,0-2,0 1,0 0,1-1,-1 0,0 0,0-1,2 0,2-3,0-1,0-1,-1 1,1-2,-1 1,-1-1,1 0,-1-1,0 0,-1 0,0 0,0-1,-1 0,0 0,0 0,-1 0,-1-1,1 0,-1 0,1-9,4-3,9-38,-3 0,-2-1,-3-1,-3 0,-2 0,-3 0,-5-37,3 38,1 57,1 1,0 0,-1 0,0 0,1 0,-1 0,0 0,0 0,-1-1,1 1,-1 0,1 0,-1 0,0 1,0-1,-1 0,1 0,0 0,-1 1,0-1,1 1,-1-1,0 1,0 0,-1-1,1 1,0 0,-2 0,0 4,1 0,0 0,-1 1,1 0,1-1,-1 1,0 0,1 0,-1 1,1-1,0 1,0-1,0 1,1-1,-1 1,1 0,0 0,0 0,0 0,0 1,-2 18,0 1,2-1,1 1,0-1,2 1,1-1,0 1,2-1,1 0,0-1,2 1,1-1,0-1,2 0,8 13,9 21,-15-32,0 0,-2 1,-1 0,0 0,-2 1,-1 1,-1-1,-2 1,1 8,-5-15,0-7</inkml:trace>
</inkml:ink>
</file>

<file path=ppt/ink/ink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40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1 184,'38'-23,"18"-19,4-1,-3 1,-12 9</inkml:trace>
</inkml:ink>
</file>

<file path=ppt/ink/ink6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0 196,'44'-14,"37"-15,16-2,-5 0,-13 4,-15 8,-13 6,-12 6,-11-1,-6 1,-2 2,-5 1</inkml:trace>
</inkml:ink>
</file>

<file path=ppt/ink/ink6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0,'14'34,"5"11</inkml:trace>
</inkml:ink>
</file>

<file path=ppt/ink/ink6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1,'-5'14,"0"0,1 1,1-1,0 1,0 0,2 0,0 0,1 0,0 0,1 0,1 0,0 0,1-1,1 1,0-1,1 1,1-1,-4-11,-1 0,1 0,0-1,0 1,0-1,0 1,1-1,-1 0,1 0,-1 0,1 0,0-1,0 1,0-1,0 1,0-1,0 0,0 0,0 0,0-1,0 1,1-1,-1 0,0 0,0 0,0 0,1 0,-1-1,0 1,0-1,0 0,0 0,0 0,0-1,0 1,0-1,0 1,0-1,-1 0,1 0,-1 0,1-1,-1 1,0 0,0-1,0 0,0 1,0-2,6-6,-1-1,0 1,0-1,-1-1,-1 1,1-1,-2 0,0 0,-1-1,1-3,-3 12,0 0,0 0,0-1,-1 1,0 0,1 0,-2 0,1 0,0-1,-1 1,0 0,0 0,0 0,0 0,-1 0,0 0,1 1,-1-1,-1 0,1 1,0-1,-1 1,0 0,0 0,0 0,0 0,0 1,-1-1,1 1,-1 0,1 0,-4-1,-17-3,1 6</inkml:trace>
</inkml:ink>
</file>

<file path=ppt/ink/ink6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0 374,'133'-234,"-133"233,0 0,1 0,-1 0,0 0,1 0,-1 0,0 1,1-1,-1 0,1 0,-1 1,1-1,0 0,-1 1,1-1,0 0,-1 1,1-1,0 1,0-1,-1 1,1 0,0-1,0 1,0 0,0-1,-1 1,1 0,0 0,0 0,0 0,0 0,0 0,0 0,0 0,0 0,-1 0,1 0,0 1,0-1,0 0,0 1,0-1,-1 1,1-1,0 1,0-1,0 1,28 41,-20-27,-6-10,0 1,0-1,0 0,1 0,0-1,0 1,0-1,0 0,1 0,0 0,0 0,0-1,0 0,0 0,1 0,-1-1,1 0,-1 0,1 0,0-1,0 0,0 0,0 0,0-1,0 0,0 0,0 0,0-1,5-1,-3 0,0 0,0-1,-1 0,0 0,1-1,-1 0,-1 0,1 0,0-1,-1 0,0-1,0 1,-1-1,0 0,0 0,0-1,-1 0,0 0,0 0,0 0,-1 0,0-1,-1 1,2-5,19-92,-17 85</inkml:trace>
</inkml:ink>
</file>

<file path=ppt/ink/ink6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8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30,'-12'-23,"8"16,14 16,108 143,31-7,-67-75,-51-7,-27-53,0 0,1 0,-1 0,2-1,0 0,0 0,0 0,1-1,1 1,6 4,-1-7,-3-5</inkml:trace>
</inkml:ink>
</file>

<file path=ppt/ink/ink6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2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435 543,'-71'-67,"-39"-83,4 2,-29-16,126 155,6 5</inkml:trace>
</inkml:ink>
</file>

<file path=ppt/ink/ink6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0 857,'586'-479,"-519"422,-34 26,2 2,0 1,2 1,1 3,1 1,0 1,11-1,-49 22,1 0,-1 0,1 1,0-1,-1 1,1-1,-1 1,1-1,0 1,-1 0,1 0,0-1,0 1,-1 1,1-1,0 0,-1 0,1 1,0-1,-1 1,1-1,-1 1,1 0,0-1,-1 1,0 0,1 0,-1 0,1 0,-1 0,0 1,0-1,0 0,0 1,0-1,0 0,0 1,0-1,0 1,-1-1,1 1,-1 0,1-1,-1 1,0 0,1-1,-1 1,0 1,-2 11,0-1,0 0,-1 0,-1-1,0 1,-1-1,0 1,-1-2,0 1,-1-1,0 1,-5 3,-19 37,7-9,1-2,2 0,1 1,3 1,-2 9,17-50,1 1,-1 1,0-1,1 0,0 0,-1 0,1 1,0-1,1 1,-1-1,1 1,-1-1,1 1,0-1,1 1,-1-1,0 1,1-1,0 1,0-1,0 0,0 1,1-1,-1 0,1 0,0 0,-1 0,2 0,-1 0,0-1,0 1,1-1,0 1,-1-1,1 0,0 0,0 0,0 0,0-1,0 1,1-1,1 1,9-2,-1-1,0 0,1-1,-1-1,0 0,0 0,-1-1,1-1,-1 0,0-1,0 0,-1-1,1 0,9-9,2 1,444-324,-247 195,-96 67,-115 65,-35 8,9 3,-3-4,0-1,1-1,-1 0,2-1,-1-2,1 0,-8-6,-14-1,39 17,1-1,-1 1,0 0,0 0,1 0,-1 0,0-1,0 1,1 0,-1 1,0-1,0 0,1 0,-1 0,0 0,0 1,1-1,-1 0,0 0,1 1,-1-1,0 1,1-1,-1 1,0-1,1 1,-1-1,1 1,-1-1,1 1,-1 0,1-1,0 1,-1 0,1-1,0 1,-1 0,1 0,0-1,0 1,0 0,0 0,0-1,0 1,0 0,0 0,0-1,0 1,0 0,0 0,0-1,1 1,-1 0,0 0,9 46,3-1,1 0,2-1,11 21,12 38,-6 24,-20-119,-6-37,-3 14,30-99,-26 95</inkml:trace>
  <inkml:trace contextRef="#ctx0" brushRef="#br0" timeOffset="20842.432">1834 378,'5'0,"1"-5,0-6,4-1,0-4,-2-4,-2-3,3 2,0 1,-2-3,-2-1,-7 4,-2 9,-2 7</inkml:trace>
</inkml:ink>
</file>

<file path=ppt/ink/ink6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6:22.60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2147 1139,'-1'1,"-1"0,1 0,0 0,0 1,0-1,0 0,0 1,0-1,1 0,-1 1,0-1,1 1,-1-1,1 1,-1 0,1-1,0 1,0-1,0 1,0 0,0-1,0 1,0-1,0 1,1 0,-1-1,0 1,1-1,0 1,-1-1,1 2,1 5,2 22,-2 1,0 0,-2 0,-2 0,0 0,-5 11,-22 304,17-218,5 0,8 80,0-87,32 213,-10-160,8 189,-5 9,-26 606,0-472,-28-210,17-157,1-74,3 0,3 0,3 1,4 33,-1 21,-19 105,9-180,15-60,-1-3</inkml:trace>
  <inkml:trace contextRef="#ctx0" brushRef="#br0" timeOffset="6388.036">1809 4752,'310'29,"-109"-2,-115-28,109 13,-135-3,2-2,-1-3,1-2,35-5,12 1,766 2,-705-28,281 27,-310 13,-80-3,0-2,0-3,0-2,38-5,10 1,172 1,-258-3,-5-2</inkml:trace>
  <inkml:trace contextRef="#ctx0" brushRef="#br0" timeOffset="66802.805">2147 1590,'-1'0,"1"1,-1-1,0 0,0 0,1 1,-1-1,0 0,1 1,-1-1,1 0,-1 1,1-1,-1 1,1-1,-1 1,1 0,-1-1,1 1,-1-1,1 1,0 0,-1-1,1 1,0 0,0-1,0 1,-1 0,1 0,0-1,0 1,0 0,0-1,0 1,0 0,0 0,1-1,-1 1,0 0,0-1,0 1,1 0,-1-1,0 1,1 0,-1-1,1 1,-1-1,1 1,-1 0,1-1,-1 1,1-1,-1 0,1 1,11 4,0 0,0 0,0-2,0 1,1-2,-1 1,1-2,-1 0,1 0,0-1,0-1,12-1,120-26,-120 26,-1 2,1 1,-1 1,0 1,0 1,10 3,5 0,1-2,0-2,0-1,0-3,6-1,37 0,735 2,-648 28,195-27,-222 26,-71-26,-60-1</inkml:trace>
  <inkml:trace contextRef="#ctx0" brushRef="#br0" timeOffset="69618.303">4688 4836,'17'-121,"-10"76,-2-1,-2 0,-2 0,-4-37,0-11,3-668,29 592,-29-197,-29 197,2 2,-2-2,12-10,10 138,3 0,1 0,2-1,3-33,0-7,-2-284,-5 317,-1 32</inkml:trace>
  <inkml:trace contextRef="#ctx0" brushRef="#br0" timeOffset="72818.178">4942 4836,'33'-12,"-32"-14,18-132,-32 30,6 90,2-1,1 0,3 0,1 0,2-13,0-29,-18-43,9 84,2 0,2-1,2 0,1 1,3-2,-1-41,-2-369,-29 282,29-281,0 56,-27 225,14 42,-16-70,1 1,-11 49,36 139</inkml:trace>
  <inkml:trace contextRef="#ctx0" brushRef="#br0" timeOffset="75492.025">2119 1393,'397'0,"-227"27,-2-43,-110 9,-1 1,2 4,-1 1,3 4,42-1,1195-2,-1230 16,-56-4</inkml:trace>
  <inkml:trace contextRef="#ctx0" brushRef="#br0" timeOffset="77188.745">4602 1676,'5'0,"2"-5,-6-2,-2-4,-7 0,-6 1,-1 8,-2 4,1 1</inkml:trace>
  <inkml:trace contextRef="#ctx0" brushRef="#br0" timeOffset="84625.854">2599 1562,'1'-1,"0"-1,0 0,0 1,0-1,-1 0,1 0,-1 0,1 0,-1 0,0 0,0 0,0 0,0 0,0 0,0 1,0-1,-1 0,1 0,-1 0,1 0,-1 0,0 0,0 1,0-1,0 0,0 1,0-1,0 1,0-1,-1 1,1-1,-1 1,1 0,-1 0,1-1,-1 1,0 1,1-1,-1 0,0 0,0 0,0 1,0-1,0 1,1 0,-1 0,0-1,0 1,0 0,0 1,0-1,0 0,0 0,0 1,0-1,0 1,0 0,-168 58,63-25,177-33,108-28,-97 2,-109 18,-31 10,1 1,0 3,0 3,-26 9,62-14,-56 1,77-7,0 0,1 1,-1-1,1 0,-1 1,0-1,1 0,-1 0,1 0,0 1,-1-1,1 0,0 0,-1 0,1 0,0 0,0 0,0 0,0 0,0 0,0 0,0 0,0 1,0-1,1 0,-1 0,0 0,0 0,1 0,-1 0,1 0,-1 1,1-1,-1 0,1 0,-1 1,1-1,0 0,-1 1,1-1,0 0,0 1,-1-1,1 1,0 0,0-1,0 1,0-1,0 1,0 0,-1 0,1 0,0-1,0 1,0 0,0 0,0 0,0 1,0-1,0 0,0 0,22-12,1 1,0 1,1 1,0 1,1 1,-1 2,1 0,0 2,0 1,2 1,-262 3,359-13,57-24,-35 6,-138 27,1-1,0 1,0 1,-1-1,1 2,0-1,0 1,0 1,0 0,0 1,0-1,-10 0,1 0,-1 0,0 0,0-1,1 1,-1 0,0 0,0 0,0 0,0-1,0 1,0 0,0 0,0 0,0 0,0-1,-1 1,1 0,0 0,-1 0,1-1,0 1,-1 0,1 0,-1-1,1 1,-1 0,1-1,-1 1,0-1,1 1,-1-1,0 1,1-1,-1 1,0-1,0 1,1-1,-1 0,0 0,0 1,0-1,1 0,-2 0,-169 43,220-50,18-1,1 2,1 4,47 5,-12-2,35-1,-443 39,5 6,157-20,202-19,33-11,0-4,-1-4,9-7,19-1,295-53,-451 89,-166 24,-25-8,563-43,-84-24,-246 35,25-5,-36 14,-246 65,217-65,-161 33,196-41,-1 0,0 0,0 0,0 0,0 0,0 1,1-1,-1 0,0 0,0 0,0 0,0 1,0-1,0 0,0 0,0 0,0 0,0 1,0-1,0 0,0 0,0 0,0 0,0 1,0-1,0 0,0 0,0 0,0 1,0-1,0 0,0 0,0 0,0 0,24-1,743-126,-614 104,-147 16,-31 10,-348 89,361-82,44-8,62-6,-1-4,85-19,-59 8,-35 0,-223 41,-15 14,154-36,1 1,-1-1,0 0,0 0,1 1,-1-1,0 0,0 1,1-1,-1 0,0 1,0-1,0 0,0 1,0-1,1 0,-1 1,0-1,0 1,0-1,0 0,0 1,0-1,0 1,0-1,0 0,-1 1,1-1,0 0,0 1,0-1,0 1,0-1,-1 0,1 1,0-1,0 0,-1 0,1 1,0-1,-1 0,1 1,0-1,0 0,-1 0,1 0,-1 1,41 0,296-75,-163 37,-173 37,-1 0,1 0,0 0,0 0,-1 1,1-1,0 0,0 0,-1 1,1-1,0 0,0 0,0 1,0-1,0 0,-1 1,1-1,0 0,0 0,0 1,0-1,0 0,0 1,0-1,0 0,0 1,0-1,0 0,0 1,0-1,0 0,1 0,-1 1,0-1,0 0,0 1,0-1,0 0,1 0,-1 1,0-1,0 0,1 0,-1 0,0 1,0-1,1 0,-1 0,0 0,0 0,1 1,-1-1,0 0,1 0,-1 0,0 0,0 0,1 0,-1 0,0 0,1 0,-1 0,-23 17,-124 64,146-81,1 0,-1 0,1 0,-1 0,0 0,1 0,-1 0,1 0,-1 0,1 0,-1 0,1 1,-1-1,0 0,1 0,-1 0,1 1,-1-1,1 0,0 1,-1-1,1 1,-1-1,1 0,0 1,-1-1,1 1,0-1,-1 1,1-1,0 1,0-1,-1 1,1-1,0 1,0-1,0 1,0 0,0-1,0 1,0-1,0 1,0-1,0 1,0 0,0-1,0 1,0-1,1 1,-1-1,0 1,0-1,1 1,-1-1,0 1,1-1,-1 1,0-1,1 0,37 3,281-74,-319 71,18-5,-18 10,-257 120,251-119,22-3,28-3,-42 0,149-20,-130 21,-25 9,-31 14,-85 33,155-34,-19-13,-2 1</inkml:trace>
  <inkml:trace contextRef="#ctx0" brushRef="#br0" timeOffset="89744.771">4744 1703,'0'1,"-1"-1,1 0,-1 1,1-1,-1 0,1 1,-1-1,1 0,-1 1,1-1,-1 0,0 0,1 0,-1 0,1 0,-1 0,0 0,1 0,-1 0,0 0,1 0,-1 0,1 0,-1 0,0 0,1-1,-1 1,1 0,-1 0,1-1,-1 1,1 0,-1-1,1 1,-1-1,1 1,-1-1,1 1,0-1,-1 1,1-1,0 1,-1-1,1 1,0-1,0 1,0-1,-1 0,1 1,0-1,0 1,0-1,0 0,0 1,0-1,0 0,0 1,0-1,1 1,-1-1,0 0,0 1,0-1,1 0,-5 23,0-1,2 1,1-1,0 1,2 0,1 9,0 23,28 259,-19-252,2-91,-34-161,-1-49,18 213,4 20,-1 0,1 0,-2 0,1 0,-1 0,0 0,-1 0,1 1,-2-1,1 1,0 0,-4-4,7 10,0-1,-1 1,1-1,-1 1,1 0,-1-1,1 1,-1-1,1 1,-1 0,0-1,1 1,-1 0,1 0,-1-1,0 1,1 0,-1 0,0 0,1 0,-1 0,0 0,1 0,-1 0,0 0,1 0,-1 0,0 1,1-1,-1 0,1 0,-1 1,0-1,1 0,-1 1,1-1,-1 0,1 1,-1-1,1 1,-1-1,1 1,0-1,-1 1,1-1,0 1,-1 0,1-1,0 1,0-1,-1 1,1 0,0-1,0 1,0 0,0-1,0 1,0 0,0-1,0 1,0 0,-7 43,8-15,0-1,2 0,2 1,0-1,2-1,2 6,13 56,-4 0,-3-22,-3 2,-3 0,0 61,-11-27,13-247,24-122,-26 212,-35 251,25 533,12-668,4-93,0-143,-6 99,-3 1,-4-2,-3-29,1 98,0 1,0-1,-1 1,1-1,-1 1,-1-1,1 1,-1 0,0 0,-1 0,1 0,-1 0,-1 1,1-1,-1 1,-1-3,3 8,1 1,0-1,-1 0,1 1,0-1,0 1,0 0,-1-1,1 1,0 0,0 0,0 0,0 0,0-1,0 2,0-1,1 0,-1 0,0 0,0 0,1 0,-1 0,1 1,-1-1,1 0,0 1,-1-1,1 0,0 1,0-1,0 0,-1 2,-7 27,1-1,2 2,1-1,2 0,0 1,3 22,-5 74,-18 314,23-398,15-72,7-210,-21 219,7-48,-4 0,-3-1,-4-26,-6 65,8 30,0 1,0-1,0 0,0 1,0-1,0 0,0 1,0-1,0 0,0 1,0-1,0 0,0 1,-1-1,1 0,0 1,0-1,0 0,-1 0,1 1,0-1,0 0,-1 0,1 0,0 1,0-1,-1 0,1 0,0 0,-1 0,1 1,0-1,-1 0,1 0,0 0,-1 0,1 0,0 0,-1 0,1 0,0 0,-1 0,1 0,0 0,-1 0,1 0,0 0,-1-1,1 1,0 0,0 0,-1 0,1 0,0-1,-1 1,1 0,0 0,0-1,-1 1,-13 78,2 1,4 0,4 1,3-1,5 22,-3 26,21 2,-15-168,-8-185,-4 462,10 370,22-924,-14 246,-10 106,-20 369,-10-139,54-494,4-41,-31 269,1-1,-1 1,1 0,-1-1,0 1,1-1,-1 1,0-1,1 1,-1-1,0 1,1-1,-1 1,0-1,0 1,0-1,0 1,1-1,-1 0,0 1,0-1,0 1,0-1,0 1,0-1,-1 0,1 1,0-1,0 1,0-1,0 1,-1-1,1 1,0-1,0 1,-1-1,1 1,-1-1,1 1,0-1,-1 1,1 0,-1-1,1 1,-1 0,1-1,-1 1,1 0,-1 0,1-1,-1 1,1 0,-1 0,1 0,-1 0,0 0,1 0,-1 0,1 0,-1 0,0 0,1 0,-23 148,10-47,5 0,4 101,16-226,17-285,-24 260,-11 61,-10 157,-8 122,12-196,22-128,21-159,-56 375,-7 125,79-694,-5 162,-28 184,-60 215,45-164,1-6,5-41,7-41,-3-1,-4 0,-3 0,-4-18,1 15,-22-28,16 132,36 178,-28-70,15-343,8-103,-7-54,-29 302,-3 102,12 368,3-103,12-597,-4 220,-3 0,-3 1,-4-1,-10-67,-5 54,17 90,0 0,0 1,-1-1,1 0,0 1,0-1,0 0,-1 0,1 1,0-1,-1 0,1 0,0 0,0 1,-1-1,1 0,0 0,-1 0,1 0,0 0,-1 0,1 0,0 0,-1 0,1 0,-1 0,1 0,0 0,-1 0,1 0,0 0,-1 0,1 0,0 0,-1 0,1 0,0-1,-1 1,1 0,0 0,0 0,-1-1,1 1,0 0,0 0,-1-1,1 1,0 0,0-1,0 1,-1 0,1-1,0 1,0 0,0-1,0 1,0 0,0-1,0 1,0 0,0-1,0 1,0 0,0-1,0 1,0 0,0-1,0 1,0-1,-7 30,-6 373,-6 150,-6-287,28-236,-3-29,0-1,0 1,0 0,0-1,0 1,0 0,0-1,0 1,0 0,0 0,0-1,0 1,0 0,1-1,-1 1,0 0,0 0,0 0,1-1,-1 1,0 0,0 0,0-1,1 1,-1 0,0 0,1 0,-1 0,0 0,0 0,1-1,-1 1,0 0,1 0,-1 0,0 0,0 0,1 0,-1 0,0 0,1 0,-1 0,0 0,1 0,-1 1,0-1,0 0,1 0,-1 0,0 0,0 0,1 1,-1-1,0 0,0 0,1 1,12-65,-13 389,7-296,-7-30,0 1,0 0,0-1,0 1,0 0,0-1,1 1,-1 0,0-1,0 1,0 0,0-1,0 1,0 0,1 0,-1-1,0 1,0 0,0 0,1-1,-1 1,0 0,0 0,1-1,-1 1,0 0,0 0,1 0,-1 0,0 0,1-1,-1 1,0 0,1 0,-1 0,0 0,1 0,-1 0,0 0,1 0,-1 0,0 0,1 0,-1 0,0 0,1 1,-1-1,0 0,0 0,1 0,-1 0,0 0,1 1,-1-1,0 0,0 0,1 1,-1-1,0 0,8-65,-9 350,1-606,0 642,0-669,0 345,-1 2,0 0,1 0,0 0,-1-1,1 1,0 0,-1 0,1 0,0 0,0 0,0 0,0 0,0 0,0-1,0 1,1 0,-1 0,0 0,0 0,1 0,-1 0,1 0,-1 0,1 0,-1 0,1 0,0 0,0 0,-1 1,1-1,0 0,0 0,0 1,0-1,0 0,0 1,0-1,0 1,0-1,0 1,0 0,0 0,0-1,0 1,0 0,0 0,0 0,0 0,1 0,-1 0,0 0,2 3,0-1,-1 0,1 1,-1 0,0 0,1 0,-1 0,-1 0,1 0,0 0,-1 1,0-1,1 0,-2 1,1-1,0 1,0-1,-1 1,0 0,0-1,0 1,0 1,5 26,-5-31,0 0,0-1,1 1,-1 0,0 0,1-1,-1 1,0 0,1 0,-1-1,0 1,1 0,-1 0,0 0,1 0,-1 0,1 0,-1 0,0 0,1-1,-1 1,1 0,-1 1,0-1,1 0,-1 0,1 0,-1 0,0 0,1 0,-1 0,0 1,1-1,-1 0,0 0,1 0,-1 1,0-1,1 0,-1 0,0 1,0-1,1 0,-1 1,0-1,0 0,1 1,4-42,25-250,-30 278,-1 48,1 198,3-213,3-22,5-33,-30-117,18 120,0 21,1 36,1 381,-1-421,0-3</inkml:trace>
  <inkml:trace contextRef="#ctx0" brushRef="#br0" timeOffset="105898.888">4885 5174,'0'482,"-26"-338,5-53,16-72</inkml:trace>
  <inkml:trace contextRef="#ctx0" brushRef="#br0" timeOffset="106895.083">1696 5654,'468'-27,"-29"55,906-29,-930 0,-212-25,118 25,-152-27,57 0,-96 2,-119 28,-5 3</inkml:trace>
  <inkml:trace contextRef="#ctx0" brushRef="#br0" timeOffset="107201.265">5252 5260,'-38'28,"-37"25,-11 7,0-1,10-6,8-7,11-12,11-6,2-4,5-1,4-4,4 0,1 0,2-2,0 1,1-4,-1-3,6-4</inkml:trace>
  <inkml:trace contextRef="#ctx0" brushRef="#br0" timeOffset="108013.826">2570 5429,'-409'270,"274"-186,78-51,2 2,2 3,1 2,1 4,37-30,3 0</inkml:trace>
  <inkml:trace contextRef="#ctx0" brushRef="#br0" timeOffset="112679.567">5422 4864,'55'-2,"258"3,-116-29,57 28,-84-27,15 26,-179 6,-10 2</inkml:trace>
  <inkml:trace contextRef="#ctx0" brushRef="#br0" timeOffset="115749.527">2147 1309,'-1'-226,"-23"108,-9-105,34-87,-17 275,11 40</inkml:trace>
  <inkml:trace contextRef="#ctx0" brushRef="#br0" timeOffset="118533.813">3107 6106,'3'-11,"0"0,0 0,1 0,1 0,0 0,0 1,1 0,1 0,-1 0,2 1,-1 0,1 0,0 1,1 0,0 1,0 0,1 0,0 1,0 0,1 1,-1 0,1 0,0 1,8-1,83-18,-99 23,-1 0,1 0,0 1,0-1,0 0,0 1,-1 0,1 0,0-1,0 2,-1-1,1 0,-1 0,1 1,-1 0,0-1,1 1,-1 0,0 0,0 0,0 0,-1 0,1 1,0-1,-1 1,0-1,1 1,-1-1,0 1,0 0,0 0,-1-1,1 4,-1 7,0 0,-1 0,-1 0,0-1,0 1,-2 0,1-1,-2 1,1-1,-2 0,0-1,0 1,-1-1,0-1,-1 1,0-1,-1 0,0-1,0 0,-1-1,-4 3,13-11,0 1,0-1,0 1,0-1,0 1,0 0,-1 0,1-1,0 1,0 0,1 0,-1 0,0 0,0 0,0 0,1 0,-1 0,0 0,1 0,-1 1,1-1,-1 0,1 0,0 1,0-1,-1 0,1 0,0 1,0-1,0 0,0 0,0 1,1-1,-1 0,0 1,1-1,-1 0,1 0,-1 0,1 1,-1-1,1 0,0 0,0 0,-1 0,1 0,1 0,155 49,-55-5,-99-43,-1 0,1-1,-1 1,0 0,0 0,0 0,0 0,0 1,0-1,-1 0,1 1,-1-1,0 1,0 0,0-1,0 1,0 0,0 0,-1-1,1 1,-1 0,0 0,0 0,0 0,0 0,0-1,-1 1,1 0,-1 0,0 0,0-1,0 1,0 0,0-1,0 1,-3 2,-7 9,-1 0,-1 0,0-1,0-1,-2 0,1-1,-2-1,1 0,-1-1,-1-1,-4 2,-27 9,36-15</inkml:trace>
  <inkml:trace contextRef="#ctx0" brushRef="#br0" timeOffset="119116.725">3728 6642,'68'-101,"-48"68,1 0,2 2,2 1,18-19,-42 48,0 0,0 0,0-1,0 1,1 0,-1 0,0 0,0 0,1 0,-1 1,0-1,1 0,-1 0,1 1,-1-1,1 1,0 0,-1-1,1 1,-1 0,1 0,-1 0,1 0,0 0,-1 0,1 0,-1 1,1-1,0 1,-1-1,1 1,-1-1,0 1,1 0,-1 0,0 0,1 0,-1 0,0 0,0 0,0 0,0 0,0 1,0-1,0 0,0 1,0-1,0 0,-1 1,1-1,8 16,-8-13,0 1,1-1,-1 0,1 0,0 1,0-1,1-1,-1 1,1 0,0-1,0 1,0-1,0 0,1 0,0 0,-1 0,1-1,0 1,0-1,0 0,0-1,1 1,-1 0,0-1,1 0,-1 0,1-1,-1 1,1-1,-1 0,1 0,1-1,144-67,-148 67,1 1,-1-1,0 1,0-1,0 1,1 0,-1-1,0 1,0 1,0-1,1 0,-1 0,0 1,0-1,0 1,0 0,1 0,-1 0,0 0,-1 0,1 0,0 0,0 1,0-1,-1 0,1 1,-1 0,1-1,-1 1,1 0,-1 0,0 0,0 0,0 0,0 0,19 83,-15-52,0-10,1-3</inkml:trace>
  <inkml:trace contextRef="#ctx0" brushRef="#br0" timeOffset="120916.397">2119 1647,'-179'-17,"144"11,-1 1,1 2,0 2,-1 1,-32 4,-75 23,-336-26,254 0,109 24,74-17,31-1</inkml:trace>
  <inkml:trace contextRef="#ctx0" brushRef="#br0" timeOffset="122352.602">2317 4780,'-7'4,"-1"0,1-1,0 1,-1-1,0-1,0 0,0 0,0 0,0-1,0 0,0 0,0-1,0 0,-6-1,-1 1,-243 0,115 27,-251-25,252 24,-25-25,142-1</inkml:trace>
  <inkml:trace contextRef="#ctx0" brushRef="#br0" timeOffset="124124.134">1159 1336,'0'-14,"0"22,0 25,1 225,24-95,4 63,1 51,-2-12,1-1,-1-22,2-42,-20-60,-2-86,-2-1,-3 1,-3 53,0-92,14 101,-10-97,0-1,-2 1,0 0,-1-1,-1 1,0 0,-4 16,1-20,-2 5,1 2,0-1,2 0,0 1,2-1,0 1,1-1,4 19,15 158,6-12,-26 46,-29-28,30 157,-1-361</inkml:trace>
  <inkml:trace contextRef="#ctx0" brushRef="#br0" timeOffset="124539.037">1639 4328,'-190'314,"-90"54,165-162,107-190,6-19</inkml:trace>
  <inkml:trace contextRef="#ctx0" brushRef="#br0" timeOffset="125470.526">1358 1252,'-62'76,"-132"234,37-47,132-228,2 1,2 0,1 2,-12 34,28-61</inkml:trace>
  <inkml:trace contextRef="#ctx0" brushRef="#br0" timeOffset="126717.975">58 2578,'-38'179,"32"-156,2-1,0 2,1-1,1 0,1 1,2-1,0 5,0-24,-1 0,1 0,0 1,0-1,0 0,1 0,-1 0,1 0,0 0,0-1,0 1,1-1,-1 1,1-1,0 0,0 0,0 0,1 0,-1 0,0-1,1 0,0 1,0-1,-1-1,1 1,0 0,0-1,1 0,-1 0,0 0,0-1,0 1,1-1,1 0,10 0,1 0,-1-1,1-1,-1-1,0 0,0-1,0 0,7-4,-18 7,0-1,-1 1,1-1,0 0,0-1,-1 1,0-1,1 0,-1 0,0 0,0-1,-1 1,1-1,-1 0,3-3,-4-3</inkml:trace>
  <inkml:trace contextRef="#ctx0" brushRef="#br0" timeOffset="127073.515">370 2494,'-12'63,"3"0,3 1,3 0,3 26,-1-58,3 329,-27-204,23-145</inkml:trace>
  <inkml:trace contextRef="#ctx0" brushRef="#br0" timeOffset="127771.554">482 3397,'18'-55,"3"2,2 0,2 1,3 1,9-10,-11 17,44-48,-68 92,-1 0,1 0,-1 0,1 0,-1 0,1 0,-1 1,1-1,-1 0,1 1,-1-1,1 1,-1 0,0-1,1 1,-1 0,0 0,0 0,0 0,1 0,-1 0,0 0,0 0,0 0,-1 1,1-1,0 0,0 1,-1-1,1 0,-1 1,1-1,-1 1,1-1,-1 1,0-1,0 1,0-1,0 1,0-1,0 1,0-1,-1 1,1-1,0 1,-1-1,1 1,-2 0,3 7,20 109,-21-117,0 1,0 0,0 0,0 0,0 0,0-1,0 1,0 0,1 0,-1 0,1-1,-1 1,1 0,0 0,0-1,-1 1,1-1,0 1,1-1,-1 1,0-1,0 0,1 1,-1-1,0 0,1 0,0 0,-1 0,1 0,-1 0,1-1,0 1,0 0,-1-1,1 1,0-1,0 0,0 0,-1 0,1 0,0 0,0 0,0 0,0 0,-1-1,1 1,0-1,0 1,-1-1,1 0,0 0,-1 1,1-2,151-173,-153 174,1 0,-1 0,1 0,0 1,-1-1,1 0,-1 0,1 1,0-1,0 0,-1 1,1-1,0 1,0-1,0 1,0-1,0 1,0-1,0 1,0 0,0 0,0-1,0 1,0 0,0 0,0 0,0 0,0 0,0 0,0 1,0-1,0 0,0 0,-1 1,1-1,0 1,0-1,0 1,0-1,0 1,0-1,-1 1,1 0,0-1,-1 1,1 0,0 0,-1 0,1-1,-1 1,1 0,-1 0,1 0,-1 0,0 0,0 0,1 0,-1 0,0 0,0 0,0 0,0 0,0 0,0 0,0 0,0 0,-1 0,11 203,3-119,-11-61</inkml:trace>
  <inkml:trace contextRef="#ctx0" brushRef="#br0" timeOffset="137287.503">2457 433,'4'5,"-1"0,0 0,0 1,0-1,-1 1,1 0,-2 0,1 0,-1 0,1 0,-2 0,1 0,-1 0,0 3,7 35,-7-37,1 0,0 0,1 0,0 0,0-1,0 1,1-1,0 1,0-1,0 0,1 0,0 0,0-1,1 1,-1-1,1 0,1 0,-1-1,0 0,1 0,0 0,0 0,0-1,1 0,4 2,-5-7,0 0,0-1,-1 1,1-1,-1 0,0-1,0 1,0-1,0 0,-1 0,1 0,-1-1,0 0,0 0,-1 0,0 0,0 0,0-1,0 1,0-2,13-20,110-181,-126 207,1 0,-1 0,1-1,0 1,-1 0,1 0,0 0,0 0,0 0,-1 0,1 0,0 0,0 0,1 0,-1 0,0 1,0-1,0 0,0 1,1-1,-1 1,0-1,1 1,-1 0,0 0,1-1,-1 1,0 0,1 0,-1 0,0 0,1 1,-1-1,0 0,1 1,-1-1,0 0,1 1,-1 0,0-1,0 1,0 0,0-1,0 1,0 0,0 0,0 0,0 0,0 0,0 0,0 1,15 22,-1 0,-1 1,-1 1,-1 0,-1 1,1 9,1 0,-5-10,-1 0,-1 1,-1 0,-2 0,0 1,-2-1,-1 0,-1 1,-3 11,3-28,0 0,-1 0,0-1,0 1,-1-1,0 0,-1 0,0 0,-1 0,0-1,-1 0,1 0,-2 0,1-1,-1 1,-1-2,1 1,-1-1,-1 0,1-1,-1 0,0 0,-1-1,-1 1,8-6,1 0,-1 0,0-1,1 1,-1-1,1 1,0-1,-1 0,1 0,0 0,-1 0,1-1,0 1,0-1,0 1,0-1,0 1,0-1,1 0,-1 0,0 0,1 0,0 0,-1-1,1 1,0 0,0-1,0 1,1-1,-1 1,0 0,1-1,0 0,-1 1,1-1,0 1,0-1,1 1,-1-1,0 1,1-1,0 1,0-1,-1 1,1 0,1-1,-1 1,0 0,0 0,1 0,1-2,7-16,0 2,2-1,0 1,1 1,1 0,0 1,1 1,1 0,0 1,8-4,-5 1,-1 3,1 0,0 0,1 2,1 1,0 0,1 2,-1 0,10-1,-12 4</inkml:trace>
  <inkml:trace contextRef="#ctx0" brushRef="#br0" timeOffset="143645.31">1555 913,'1'7,"1"1,0-1,0 0,0 1,1-1,0 0,0-1,1 1,0 0,0-1,1 0,0 0,1 0,9 16,86 111,7-9,-56-55,-43-54</inkml:trace>
  <inkml:trace contextRef="#ctx0" brushRef="#br0" timeOffset="144076.965">2147 1619,'183'175,"-170"-156,2 0,1-1,0-1,1 0,0-1,2-1,12 8,-14-13</inkml:trace>
  <inkml:trace contextRef="#ctx0" brushRef="#br0" timeOffset="144493.714">2910 2607,'14'14,"10"10,5 1,-2 0,0-3,-6-1,-1-5,-4 1,0 2,-3 2,2 3,-3 2,-2 1,1-4,-1-5</inkml:trace>
  <inkml:trace contextRef="#ctx0" brushRef="#br0" timeOffset="144905.805">3417 3341,'208'281,"-83"-131,-112-136,-2-1</inkml:trace>
  <inkml:trace contextRef="#ctx0" brushRef="#br0" timeOffset="145295.101">4010 4046,'198'212,"-77"-60,-44-71,-55-64</inkml:trace>
  <inkml:trace contextRef="#ctx0" brushRef="#br0" timeOffset="145691.726">4856 4893,'367'423,"-213"-257,-68-82,-69-71</inkml:trace>
  <inkml:trace contextRef="#ctx0" brushRef="#br0" timeOffset="146077.952">5929 6106,'282'330,"-122"-101,-144-210</inkml:trace>
  <inkml:trace contextRef="#ctx0" brushRef="#br0" timeOffset="179623.108">1245 546,'-23'-39,"-114"-178,-10 10,143 200,0-1,-1 1,0 0,0 1,-1-1,1 1,-1 0,-1 0,1 1,-1 0,-6-4,3 6</inkml:trace>
  <inkml:trace contextRef="#ctx0" brushRef="#br1" timeOffset="206148.156">5506 4102,'-46'204,"-68"187,97-348,14-35,11-30,86-212,30-69,-74 169,-50 133,0 1,0-1,0 0,1 0,-1 1,0-1,1 0,-1 0,1 1,-1-1,1 0,-1 1,1-1,-1 1,1-1,0 1,-1-1,1 1,0-1,-1 1,1 0,0-1,-1 1,1 0,0-1,0 1,0 0,-1 0,1 0,0 0,0 0,0 0,-1 0,1 0,0 0,0 0,0 0,-1 1,1-1,0 0,0 0,-1 1,1-1,0 1,-1-1,1 1,0-1,-1 1,1-1,0 1,-1-1,1 1,-1 0,1-1,-1 1,29 47,-24-38,52 109,39 125,-29-74,-73-167,-4-10</inkml:trace>
  <inkml:trace contextRef="#ctx0" brushRef="#br1" timeOffset="206480.349">5393 4553,'57'-14,"25"-5,2 1,-8 3,-16 0,-15 2,-10 3,-5 4,-9 2</inkml:trace>
  <inkml:trace contextRef="#ctx0" brushRef="#br1" timeOffset="207430.312">5195 969,'17'73,"61"224,-14-84,-59-212,-9-12</inkml:trace>
  <inkml:trace contextRef="#ctx0" brushRef="#br1" timeOffset="207896.161">5026 1026,'29'-27,"1"1,1 2,2 1,0 1,1 2,1 2,1 1,6 0,-39 15,1 0,-1 1,1 0,0 0,-1 0,1 0,0 1,0-1,0 1,-1 0,1 0,0 0,0 1,0 0,-1-1,1 1,0 0,-1 1,1-1,0 1,-1-1,0 1,1 0,-1 0,0 1,0-1,0 1,-1-1,1 1,0 0,-1 0,0 0,0 0,0 1,0-1,0 1,-1-1,1 1,-1-1,0 1,0 0,-1 0,1 1,-1 12,0 0,-2 0,0-1,0 1,-2 0,0-1,-1 0,-1 0,0 0,-6 10,4-6,-2 1,8-20,0 1,0-1,1 1,-1 0,1 0,0 0,-1 0,1 0,0 0,0 0,0 1,0-1,1 0,-1 1,1-1,-1 0,1 1,0-1,0 0,0 1,0-1,0 1,0-1,1 0,-1 1,1-1,0 0,-1 0,1 1,0-1,1 0,-1 0,0 0,1 0,-1 0,1 0,-1-1,1 1,0 0,0-1,0 1,122 6,-26-7,-93-1,0 1,1 0,-1 0,0 0,0 1,0 0,0-1,0 2,0-1,-1 1,1-1,-1 2,1-1,-1 0,0 1,0-1,-1 1,1 0,-1 1,0-1,0 0,0 1,0 0,-1-1,0 1,0 0,0 0,-1 1,0-1,0 0,0 0,0 1,-1-1,0 0,0 1,0-1,-4 12,0 0,0 0,-2 0,0-1,0 0,-2 0,0 0,-1-1,0 0,-2-1,1 0,-2-1,0 0,0-1,-1 0,0-1,-1-1,-9 6,17-12,0 0,-1 1,1-2,-1 1,0-1,0 0,0 0,0-1,-1 0,1-1,0 1,-1-1,1-1,-1 1,0-1,1-1,-1 1,1-1,-1-1,1 1,-1-1,1-1,0 1,0-1,0 0,-1-2,-5-7</inkml:trace>
  <inkml:trace contextRef="#ctx0" brushRef="#br1" timeOffset="214479.106">1696 1816,'-3'-2,"0"-1,1 1,-1 0,0 0,-1 0,1 0,0 1,0-1,-1 1,1-1,-1 1,1 1,-1-1,1 0,-1 1,0 0,1-1,-1 2,0-1,1 0,-1 1,0-1,1 1,-1 0,1 0,-1 1,1-1,-2 2,-82 60,79-52,1-1,0 1,0 1,1-1,0 1,1 0,0 0,1 1,1-1,0 1,1 0,0 0,0 0,2 0,0 0,0 0,1 0,1 0,0 0,0 0,2-1,0 1,0-1,1 0,0 0,1 0,1-1,-1 0,2 0,0 0,0-1,1-1,0 1,0-1,1-1,1 0,-1 0,9 4,-11-7,-1-1,1 0,-1 0,1-1,0 0,0 0,1-1,-1 0,0 0,1-1,-1 0,1 0,0-1,-1 0,1-1,-1 0,1 0,4-2,1-1,0-1,-1 0,0-1,0 0,0-1,-1-1,0 0,-1 0,1-1,-2-1,1 0,-1 0,-1-1,1-1,6-5,-2 3</inkml:trace>
</inkml:ink>
</file>

<file path=ppt/ink/ink6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1,'10'33,"7"12,2-3</inkml:trace>
</inkml:ink>
</file>

<file path=ppt/ink/ink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40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0 191,'34'-24,"25"-18,7-6,-2 5,-13 10</inkml:trace>
</inkml:ink>
</file>

<file path=ppt/ink/ink6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2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277 0,'-19'3,"0"0,1 0,-1 2,1 1,0 0,1 1,-1 1,1 0,1 1,0 1,0 1,1 1,-8 7,20-17,0 1,1 0,0 0,-1 0,1 0,1 0,-1 0,0 1,1-1,-1 1,1-1,0 1,0-1,1 1,-1 0,1-1,-1 1,1 0,1-1,-1 1,0 0,1 0,0-1,0 1,0-1,0 1,0-1,1 1,-1-1,1 0,0 0,0 0,0 0,1 0,2 3,5 3,1 0,0-1,1 0,-1-1,1 0,1-1,0 0,0-1,0 0,0-1,0-1,1 0,0 0,0-2,0 0,-1 0,1-1,0-1,0-1,11-2,55-30,-66 24</inkml:trace>
</inkml:ink>
</file>

<file path=ppt/ink/ink6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0,'1'404,"27"-125,-27-208,-1-70,0 0,1-1,-1 1,1 0,-1-1,1 1,-1-1,1 1,-1-1,1 1,-1-1,1 1,0-1,-1 1,1-1,0 0,0 1,-1-1,1 0,0 0,0 0,-1 0,1 1,0-1,0 0,-1 0,1 0,0 0,0-1,-1 1,1 0,0 0,0 0,-1-1,1 1,0 0,0-1,-1 1,1 0,-1-1,1 1,0-1,-1 1,1-1,-1 0,1 1,-1-1,1 1,-1-1,1 0,16-12</inkml:trace>
</inkml:ink>
</file>

<file path=ppt/ink/ink6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1,'5'33,"1"17,5-1,0-9</inkml:trace>
</inkml:ink>
</file>

<file path=ppt/ink/ink6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6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1,'-5'1,"-14"3,0 1,1 1,-1 0,1 1,0 1,1 1,0 0,0 2,1 0,1 0,-8 8,21-17,0 0,0 0,1 1,-1-1,1 0,-1 1,1-1,0 1,0-1,0 1,0 0,0-1,0 1,1 0,-1 0,1-1,0 1,0 0,0 0,0 0,1-1,-1 1,1 0,0 0,-1-1,1 1,0 0,1 0,53 64,-1-2,-53-58,0 0,0 0,-1 0,0 0,0 0,-1 0,0 0,0-1,-1 1,0 0,0 0,0-1,-1 1,0-1,0 0,-1 0,1 0,-2 0,1-1,0 1,-1-1,0 0,0 0,-1-1,1 0,-1 0,0 0,0-1,0 1,0-1,-1-1,-1 1,-37 4,28-11</inkml:trace>
  <inkml:trace contextRef="#ctx0" brushRef="#br0" timeOffset="341.45">352 397,'32'-4,"-1"-1,1-1,-1-2,0-1,-1-1,0-2,-1-1,0-1,12-10,-37 22,0 0,0 0,-1-1,0 0,1 1,-1-1,0-1,0 1,0 0,-1-1,1 1,-1-1,0 0,0 0,0 0,0 0,-1 0,0 0,0-1,0 1,0 0,-1-1,1 1,-1 0,0-1,-1 1,1 0,-1-1,1 1,-1 0,-1-1,1 1,-1 0,1 0,-1 0,0 0,-1 1,1-1,-1 0,1 1,-1 0,0 0,0-1,-2 1,1-1,0 1,0-1,0 1,-1 1,1-1,-1 0,0 1,1 0,-1 0,0 1,0-1,0 1,-1 0,1 1,0-1,0 1,0 0,-1 0,1 1,0-1,0 1,0 0,0 1,0-1,0 1,0 0,0 0,0 1,1-1,-1 1,0 1,-11 7,0 0,1 2,0 0,1 1,1 0,0 1,-8 13,13-19,1 1,0 1,1-1,1 1,-1 0,2 1,0-1,0 1,1 0,0 0,1 0,0 0,1 0,1 0,0 1,0-1,1 0,1 0,0 0,1 0,0 0,1 0,0-1,1 1,0-1,0 0,2-1,1 3,12 7,1-1,1-1,1-1,0-1,1-1,1-1,0-1,1-1,1-2,-1 0,2-2,-1-1,1-1,0-1,0-2,1 0,6-2,-9-1</inkml:trace>
</inkml:ink>
</file>

<file path=ppt/ink/ink6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4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0,'-7'57,"2"0,2 0,3 0,2 0,4 12,2 112,-9 19,-16-165,12-41</inkml:trace>
  <inkml:trace contextRef="#ctx0" brushRef="#br0" timeOffset="300.075">277 339,'-59'48,"35"-30,1 1,1 0,0 2,2 1,0 0,-7 12,25-31,1-1,-1 1,0 0,1 0,-1-1,1 1,0 0,0 0,0 0,0 0,0 0,1 0,0 1,-1-1,1 0,0 0,0 0,1 0,-1 1,1-1,0 0,-1 0,1 0,1 0,-1 0,0-1,1 1,-1 0,1 0,0-1,0 1,0-1,0 0,0 1,1-1,-1 0,2 1,122 103,-60-61,-50-36</inkml:trace>
  <inkml:trace contextRef="#ctx0" brushRef="#br0" timeOffset="1334.775">475 367,'-1'14,"1"0,0-1,1 1,0 0,2-1,-1 1,2-1,0 1,0-1,1-1,1 1,0-1,1 0,0 0,0 0,2-1,-1-1,8 7,-13-14,0-1,1 1,0-1,-1 0,1 0,0 0,0-1,0 0,0 1,0-1,0-1,1 1,-1 0,0-1,0 0,0 0,1 0,-1-1,0 0,0 1,0-1,0-1,0 1,0 0,0-1,0 0,1-1,86-76,-90 77,0-1,0 1,1 0,-1 0,1 0,-1 0,1 0,0 0,0 0,0 0,0 0,0 1,0-1,0 1,1 0,-1 0,0-1,1 2,-1-1,1 0,-1 0,1 1,-1-1,1 1,0 0,-1 0,1 0,-1 0,1 0,0 1,-1-1,1 1,-1-1,1 1,-1 0,1 0,-1 0,0 1,1-1,0 1,14 38,14 25,-30-64,0 1,0-1,0 0,1 0,-1 1,0-1,1 0,-1 0,1-1,-1 1,1 0,0 0,-1-1,1 1,0-1,-1 1,1-1,0 0,0 0,-1 0,1 0,0 0,0 0,-1 0,1-1,0 1,0-1,-1 1,1-1,0 1,-1-1,1 0,-1 0,1 0,0-1,14-10,-2-1,1-1,-2 0,0-1,-1 0,0-1,-1 0,-1-1,-1-1,4-9,-1 3</inkml:trace>
</inkml:ink>
</file>

<file path=ppt/ink/ink6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60,'-4'15,"0"1,1 0,0 0,2 1,0-1,1 0,0 1,1-1,-1-12,1 0,-1 0,1 0,0 0,0-1,0 1,0 0,1-1,-1 1,1-1,0 1,0-1,0 0,1 0,-1 0,1 0,0 0,0-1,0 1,0-1,0 1,0-1,0 0,1-1,-1 1,1 0,0-1,-1 0,1 0,0 0,0 0,0-1,0 0,-1 1,4-2,1 1,0-1,0 0,0-1,0 1,0-2,-1 1,1-1,-1 0,1-1,-1 0,0 0,-1 0,1-1,-1 0,0 0,0-1,0 0,-1 0,0 0,0-1,-1 1,1-1,-1 0,-1 0,0-1,0 1,0-1,-1 0,0 0,0 1,-1-1,0 0,0 0,-1-1,0 1,-1 0,0 0,0 0,0 0,-1 1,-1-1,0-2,1 6,-1 1,0 0,1 0,-1 0,0 0,0 0,-1 1,1-1,-1 1,1 0,-1 0,0 0,1 1,-1-1,0 1,0 0,0 0,0 1,0-1,0 1,-1-1,1 1,0 1,0-1,0 0,0 1,0 0,0 0,0 0,0 1,0-1,1 1,-1 0,-1 1,-20 10</inkml:trace>
  <inkml:trace contextRef="#ctx0" brushRef="#br0" timeOffset="304.537">638 60,'-18'4,"-1"1,1 1,0 1,1 1,0 0,0 1,1 1,0 0,1 2,0-1,0 2,2 0,-1 1,2 0,0 1,-8 12,19-25,0 0,0 0,0 0,0 0,0 0,1 0,-1 1,0-1,1 0,0 0,0 1,-1-1,1 0,0 0,1 1,-1-1,0 0,1 0,-1 1,1-1,0 0,0 0,0 0,0 0,0 0,0 0,0 0,1 0,-1-1,1 1,-1 0,1-1,0 1,-1-1,1 0,0 0,0 1,0-1,0 0,0 0,2 0,92 19,53-34,-124 8</inkml:trace>
</inkml:ink>
</file>

<file path=ppt/ink/ink6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81,'-5'9,"0"0,1 0,0 0,0 1,1 0,1 0,-1 0,2 0,-1 0,1 0,1 1,0-1,1 0,-1 0,2 0,0 0,0 1,1-2,0 3,-2-10,1 0,-1 0,0-1,1 1,-1 0,1-1,0 1,0-1,-1 0,1 0,0 1,0-1,0 0,0-1,0 1,0 0,0 0,1-1,-1 0,0 1,0-1,0 0,1 0,-1 0,0 0,0 0,0-1,1 1,-1-1,0 1,0-1,0 0,0 0,0 0,0 0,0 0,0 0,0-1,0 0,61-67,-58 56,0 0,-1 0,0-1,-1 1,-1-1,0 0,-1 0,-1 0,0 0,-1 0,-1-7,2 19,0 1,1-1,-1 0,0 0,-1 1,1-1,0 0,0 1,-1-1,1 0,-1 1,0-1,1 1,-1-1,0 1,0-1,0 1,0-1,0 1,0 0,0-1,-1 1,1 0,0 0,-1 0,1 0,-1 0,1 0,-1 1,1-1,-1 0,1 1,-1-1,0 1,1 0,-1-1,0 1,0 0,1 0,-1 0,0 0,1 1,-1-1,0 0,1 1,-1-1,0 1,1-1,-1 1,1 0,-1 0,0 0,-10 9</inkml:trace>
  <inkml:trace contextRef="#ctx0" brushRef="#br0" timeOffset="318.895">372 249,'7'-17,"69"-119,-74 135,-1 0,1 0,0 1,0-1,-1 1,1-1,0 1,0-1,0 1,-1 0,1 0,0 0,0 0,0 0,0 0,0 1,-1-1,1 1,0-1,0 1,-1 0,1-1,0 1,-1 0,1 0,-1 0,1 0,-1 1,1-1,-1 0,0 1,0-1,0 1,0-1,0 1,0-1,0 1,0 0,0-1,-1 1,1 0,-1 0,1-1,-1 1,0 0,0 0,0 0,0 0,10 15,-6-11,1 0,-1 0,1-1,0 0,1 0,-1 0,1-1,0 0,0 0,0-1,1 1,-1-1,1 0,0-1,0 0,0 0,0-1,0 1,0-1,0-1,0 1,1-2,-1 1,0-1,0 1,0-2,0 1,0-1,0 0,0-1,0 0,-1 0,0 0,1-1,-1 0,0 0,-1 0,1-1,-1 0,0 0,4-5,2-4,-1 0,0 0,-1-1,-1 0,0-1,-1 0,0 0,-1-2,1-7</inkml:trace>
</inkml:ink>
</file>

<file path=ppt/ink/ink6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9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52 653,'-7'13,"0"-1,0 1,1 1,1-1,1 1,0 0,0 0,1 0,1 0,1 1,0-1,0 0,2 1,0-1,0 1,3 6,-3-18,0 0,0 0,1 0,-1-1,1 1,-1 0,1-1,0 1,0-1,0 0,1 0,-1 0,0 0,1 0,0 0,-1-1,1 1,0-1,0 1,0-1,-1 0,1-1,0 1,1 0,-1-1,0 1,0-1,0 0,0 0,0 0,0-1,0 1,0-1,0 0,0 1,0-1,0-1,0 1,104-62,-103 58,1 0,-1-1,0 0,0 1,0-1,-1-1,0 1,-1 0,1-1,-1 1,0-1,-1 0,1 0,-2 0,1 0,-1 0,0 1,0-1,0 0,-1 0,0 0,-1 0,0 0,0 1,0-1,-1 1,0-1,0 1,0 0,-2-1,-1 4,0-1,0 2,0-1,0 1,-1 0,1 0,-1 1,1 0,-1 0,0 0,1 1,-1 0,0 1,1-1,-1 1,0 0,1 1,-1 0,1 0,0 0,0 1,0-1,0 2,0-1,0 1,1-1,-1 2,1-1,0 0,-2 4,-11 6</inkml:trace>
  <inkml:trace contextRef="#ctx0" brushRef="#br0" timeOffset="417.048">532 146,'45'272,"-38"-213,-2 1,-3-1,-3 33,0-12,-16 22,12-90</inkml:trace>
  <inkml:trace contextRef="#ctx0" brushRef="#br0" timeOffset="675.012">250 625,'39'-19,"21"-7,11 2,-2 5,-8 5,-9 5,-9 5,-8 2,-4 2,-2 1,-2 0,-1 0,0 0,1-1,0 1,-4-1</inkml:trace>
  <inkml:trace contextRef="#ctx0" brushRef="#br0" timeOffset="1400.419">1209 456,'-38'16,"0"2,0 1,2 2,1 1,0 2,-14 15,44-36,-1 1,1 0,0 1,0-1,0 1,1 0,-1 0,1 1,0-1,1 1,-1 0,1 0,1 0,-1 0,1 0,0 1,0-1,1 1,0-1,-1 6,5-8,0-1,0 0,0 1,0-2,1 1,-1 0,1-1,-1 1,1-1,0 0,0 0,0-1,0 1,1-1,-1 0,0 0,0 0,1 0,-1-1,1 0,-1 0,0 0,1 0,-1-1,0 0,1 0,0 0,18-3,1-1,-1-1,-1 0,1-2,-1-1,-1 0,1-2,-2-1,1 0,-2-1,0-1,0-1,-2-1,-16 15,-1 1,0-1,1 1,-1-1,0 1,1 0,-1-1,1 1,-1 0,1-1,-1 1,1 0,-1-1,0 1,1 0,0 0,-1 0,1-1,-1 1,1 0,-1 0,1 0,-1 0,1 0,-1 0,1 0,0 0,-1 0,1 0,-1 0,1 1,-1-1,1 0,-1 0,1 1,-1-1,1 0,-1 0,1 1,-1-1,1 0,-1 1,0-1,1 1,-1-1,0 1,1-1,-1 1,0-1,0 1,1-1,-1 1,0-1,0 1,0-1,0 1,1-1,-1 1,0-1,0 1,0-1,0 1,-1 0,3 47,-2-34,0-10,1 1,-1-1,1 0,0 0,0 0,0 0,1 0,0 0,0 0,0-1,0 1,0 0,1-1,-1 0,1 0,0 1,0-2,0 1,0 0,1-1,-1 1,1-1,0 0,-1 0,1 0,0-1,0 0,0 1,0-1,0 0,1-1,0 1,3 0,-1-1,1 1,-1-1,1-1,-1 1,1-2,-1 1,1-1,-1 0,0 0,0 0,0-1,0-1,0 1,-1-1,1 0,4-5,7-9,-1-1,-1-1,-1-1,-1 0,-1-1,2-4,-6 10,17-33,-1-2,-3-1,-2 0,-3-2,-1 0,-3 0,-3-1,1-29,-10 79,0-1,0 1,-1 0,1 0,-2-1,1 1,0 0,-1 0,0-1,0 1,0 0,-1 0,0 0,0 0,0 1,-2-4,3 9,-1-1,1 0,0 0,0 0,0 1,-1-1,1 1,0-1,0 1,0-1,0 1,0-1,0 1,0 0,0 0,0 0,0 0,0-1,0 1,0 0,1 1,-1-1,1 0,-1 0,0 0,1 0,0 0,-1 0,1 1,0-1,-1 0,1 0,0 1,-5 21,0 0,2 0,1 0,0 1,2-1,1 0,1 3,-1 23,26 161,27-2,-22-104,-29-106,-3-10</inkml:trace>
  <inkml:trace contextRef="#ctx0" brushRef="#br0" timeOffset="1674.555">1463 371,'39'-5,"31"-1,9 0,-4 1,-10 2,-12 0,-9 2,-8 1,-5 0,-3 5,-6 6,-7 2</inkml:trace>
</inkml:ink>
</file>

<file path=ppt/ink/ink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48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0 387,'59'-34,"104"-92,62-89,-211 204</inkml:trace>
</inkml:ink>
</file>

<file path=ppt/ink/ink6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8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255 182,'-5'7,"1"0,1 0,-1 1,1-1,1 1,-1-1,1 1,1 0,-1 0,1 0,1 0,-1 0,1 0,2 8,-3-1,13 207,-2-150,-3 1,-3-1,-4 1,-3 9,-26 80,28-178,1-2</inkml:trace>
  <inkml:trace contextRef="#ctx0" brushRef="#br0" timeOffset="528.424">1 210,'27'-24,"1"1,2 1,0 1,1 2,1 1,0 2,31-11,-43 19,0 1,0 1,1 0,0 2,0 1,0 0,15 1,-30 1,0 1,-1 0,1 0,-1 1,1 0,0 0,-1 0,0 0,1 1,-1 0,0 0,0 0,0 1,0 0,0 0,-1 0,1 0,-1 1,0 0,0 0,0 0,0 0,-1 1,0-1,0 1,0 0,0 0,-1 0,0 0,0 0,0 1,1 16,0 1,-1-1,-1 1,-1 0,-1-1,-5 23,3-28,-1 0,-1-1,0 1,-2-1,0 0,0 0,-1-1,-1 0,-1-1,0 1,-1-2,-1 0,0 0,0-1,-1-1,-1 0,0 0,0-2,-6 3,-67 43,86-52,0-1,0 1,0-1,1 1,-1-1,1 1,0-1,-1 1,1-1,0 1,1-1,-1 1,0-1,1 1,-1-1,1 1,0-1,0 1,0-1,0 0,0 1,0-1,1 0,-1 0,1 0,0 0,-1 0,1 0,0-1,0 1,0-1,0 1,1-1,-1 0,0 0,0 0,1 0,0 0,7 8,139 119,-55-70,-74-53</inkml:trace>
</inkml:ink>
</file>

<file path=ppt/ink/ink6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1,'-17'0,"0"0,0 0,0 2,0 0,1 1,-1 1,0 0,1 1,0 1,0 1,1 0,0 1,0 1,1 0,0 1,0 0,1 1,1 1,0 0,-4 4,13-11,0 0,0 0,1 0,0 0,-1 0,2 0,-1 0,0 1,1-1,0 1,1-1,-1 1,1-1,0 1,0 0,1-1,-1 1,1-1,1 1,-1-1,1 0,0 1,0-1,0 0,1 0,0 0,0-1,0 1,0-1,1 0,0 1,0-2,0 1,0 0,0-1,1 0,0 0,0 0,0 0,0-1,0 0,0 0,0 0,1-1,-1 0,1 0,-1 0,1-1,-1 1,1-1,0-1,4 0,9-4,1-2,-1 0,0-1,-1-1,1-1,-2 0,0-1,0-1,-1-1,0 0,-1-1,-1-1,3-4,56-48,-55 51,-13 10,0 1,1-1,-1 1,1 1,0-1,0 1,1 0,-1 0,1 1,0-1,0 2,0-1,0 1,0 0,1 0,-1 1,1 0,-1 0,7 1,-9 3,0 0,0 0,-1 1,1 0,-1-1,0 2,0-1,0 0,-1 1,1-1,-1 1,-1 0,1 0,0 1,-1-1,0 0,-1 1,2 3,11 23,34 21,-29-43</inkml:trace>
</inkml:ink>
</file>

<file path=ppt/ink/ink6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0,'-25'6,"1"1,0 1,0 1,1 1,0 1,1 1,-10 7,29-18,0 0,1 0,-1 0,0 1,1-1,-1 1,1 0,-1 0,1-1,0 1,0 1,0-1,0 0,0 0,0 1,1-1,-1 1,1 0,0-1,0 1,0 0,0 0,0 0,0 0,1-1,0 1,-1 0,1 0,0 0,0 0,1 0,-1 0,1 0,-1 0,1 0,0 0,0 0,0-1,0 1,1 0,-1-1,2 2,103 84,-27-30,-76-56,0 0,-1 0,1 0,-1 0,1 0,-1 0,0 1,0-1,0 1,0-1,-1 1,1 0,-1 0,1 0,-1 0,0 0,0 0,-1 0,1 0,0 0,-1 0,0 0,0 1,0-1,0 0,0 0,-1 0,0 0,1 1,-1-1,0 0,0 0,-1 0,1-1,-1 1,1 0,-1 0,0-1,0 1,0-1,0 0,-2 2,-5 3,0 0,0-1,-1 0,0-1,0 0,0 0,0-1,-1 0,0-1,0 0,0-1,0-1,0 1,0-1,-1-1,1 0,-1-1,-14 0</inkml:trace>
</inkml:ink>
</file>

<file path=ppt/ink/ink6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0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32,'154'377,"-125"-318,-28-59,1-1,-1 1,0-1,1 1,-1-1,0 1,1-1,-1 0,0 1,0-1,1 0,-1 0,0 0,0 0,0 0,0 0,-1 0,1 0,0-1,0 1,-1 0,1 0,0-1,-1 1,1 0,-1-1,0 1,1-1,-1 1,0 0,0-1,0 1,0-1,0 1,1-3,50-137,59-115,-100 237,-2 7</inkml:trace>
</inkml:ink>
</file>

<file path=ppt/ink/ink6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1,'-5'38,"-1"18,0 3,1-2,2-17,5-19,4-14</inkml:trace>
</inkml:ink>
</file>

<file path=ppt/ink/ink6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6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32 651,'11'0,"-1"-1,1 0,0 0,-1-2,1 1,-1-1,0-1,0 1,0-2,0 1,-1-2,0 1,0-1,0-1,-1 1,1-1,-2-1,1 0,-1 0,0 0,-1-1,0 0,-1 0,2-3,-6 9,-1 1,0 0,0-1,1 1,-2 0,1-1,0 1,0 0,-1-1,1 1,-1 0,0 0,0-1,0 1,0 0,0 0,0 0,0 0,-1 0,1 1,-1-1,1 0,-1 0,0 1,0-1,1 1,-1 0,0 0,0-1,-1 1,1 0,0 1,0-1,0 0,-1 1,1-1,0 1,-1 0,1-1,0 1,-1 0,1 1,0-1,-1 0,1 1,0-1,0 1,-1 0,1 0,0-1,0 2,0-1,0 0,0 0,0 1,0-1,0 1,-10 6,0 0,0 0,1 1,1 0,-1 1,2 0,-1 1,1 0,1 0,0 1,1 0,0 0,1 1,0 0,1 0,0 0,1 1,1 0,0-1,1 1,0 0,2 1,-1-1,2 6,-1-15,1 1,1 0,-1-1,1 0,0 1,0-1,0 0,1 0,0 0,0 0,0 0,0-1,1 1,0-1,0 0,0 0,0-1,1 1,-1-1,1 0,0 0,0 0,0-1,0 0,1 0,-1 0,0-1,1 1,-1-1,1-1,0 1,-1-1,1 0,5 0,121-15,-114 8</inkml:trace>
  <inkml:trace contextRef="#ctx0" brushRef="#br0" timeOffset="468.284">454 538,'-1'12,"0"0,1 0,1 0,-1 0,2 0,0-1,0 1,1 0,2 6,-3-14,-1 0,0 0,1 0,0 0,0-1,0 1,0 0,1-1,-1 0,1 1,0-1,0 0,0 0,0-1,1 1,-1-1,1 0,-1 1,1-2,0 1,0 0,0-1,0 0,0 0,0 0,0 0,0 0,3-1,1-1,0-1,0 0,0 0,0-1,-1 0,1 0,-1 0,0-1,0-1,0 1,0-1,-1 0,0-1,0 1,0-1,-1 0,2-3,42-36,-49 45,1 0,-1-1,0 1,0-1,1 1,-1 0,0-1,1 1,-1 0,1-1,-1 1,0 0,1-1,-1 1,1 0,-1 0,1 0,-1-1,0 1,1 0,-1 0,1 0,-1 0,1 0,-1 0,1 0,-1 0,1 0,-1 0,1 0,-1 0,1 0,-1 0,1 1,-1-1,1 0,-1 0,1 1,-1-1,0 0,1 0,-1 1,0-1,1 0,-1 1,0-1,1 1,-1-1,0 0,1 1,-1-1,0 1,0-1,0 1,0-1,1 1,-1-1,-1 37,-1-15,3-17,1-1,-1 1,1-1,0 1,0-1,0 0,1 0,-1 0,1-1,0 1,0 0,0-1,1 0,-1 0,1 0,0 0,-1 0,1-1,1 0,-1 0,0 0,0 0,1-1,-1 1,1-1,-1 0,1-1,0 1,-1-1,1 0,0 0,-1 0,1-1,0 1,-1-1,1-1,-1 1,1 0,-1-1,0 0,1 0,-1 0,0-1,0 1,-1-1,3-2,9-8,-1 0,0-1,-2 0,1-1,-2-1,0 0,-1 0,0-1,-1 0,-1-1,2-10,-2 4</inkml:trace>
  <inkml:trace contextRef="#ctx0" brushRef="#br0" timeOffset="795.395">1274 708,'16'-9,"0"-1,-1-1,0 0,-1-1,0-1,-1 0,0-1,-1 0,0-1,-2 0,3-6,-11 19,-1 0,0 0,0-1,0 1,0 0,-1-1,1 1,-1 0,1-1,-1 1,0-1,0 1,0-1,0 1,0-1,-1 1,1-1,-1 1,1 0,-1-1,0 1,0 0,0-1,0 1,-1 0,1 0,0 0,-1 0,0 0,1 1,-1-1,0 0,0 1,0-1,0 1,0 0,0-1,-1 1,1 0,0 0,0 1,-1-1,1 0,-1 1,1-1,-1 1,1 0,-1 0,1 0,-1 0,1 1,0-1,-1 0,1 1,-1 0,1-1,0 1,-1 0,1 0,0 1,-8 5,1 1,0 0,0 0,1 1,0 1,0-1,1 1,1 0,0 1,0-1,1 1,0 1,1-1,0 1,0-1,0 11,4-16,0 0,0 0,1 0,0 0,0 0,1 0,-1-1,1 1,1-1,-1 1,1-1,0 0,0 0,0 0,1 0,0-1,0 1,2 1,10 13</inkml:trace>
  <inkml:trace contextRef="#ctx0" brushRef="#br0" timeOffset="1445.591">1838 511,'-13'3,"0"1,0 1,0 0,1 1,0 0,0 1,1 0,0 1,0 1,0-1,1 2,5-6,1 1,-1 0,1 0,0 0,1 0,-1 1,1 0,0-1,0 1,1 0,-1 1,2-1,-1 0,1 0,-1 1,2-1,-1 1,1-1,0 1,0-1,1 1,0-1,1 5,-1-7,0-1,0 1,0-1,0 0,1 0,0 0,-1 0,1 0,0 0,1 0,-1-1,0 1,1-1,-1 1,1-1,0 0,0 0,0 0,0-1,0 1,0-1,1 1,-1-1,0 0,1 0,-1-1,1 1,-1-1,1 1,-1-1,1 0,-1-1,0 1,1-1,-1 1,1-1,5-1,0 0,-1 0,1-1,-1 0,0-1,0 1,0-2,0 1,-1-1,1 0,-1-1,0 0,4-5,18-28,-3-2,-1 0,-2-2,-2 0,-1-1,-3-2,-2 0,-2 0,5-31,-14 64,0 0,-1 0,-1 0,0 0,-1 0,0 0,-1-1,0 1,-1 0,-1 0,0 0,0 0,-2 0,1 0,-2 0,-3-7,6 17,1 1,-1-1,0 1,1-1,-1 1,0 0,0-1,-1 1,1 0,0 1,-1-1,1 0,-1 1,0-1,1 1,-1 0,0 0,0 0,0 0,0 0,0 1,0-1,0 1,0 0,0 0,0 0,0 0,0 1,0-1,0 1,0-1,0 1,0 0,1 0,-1 1,-1 0,-5 3,0 0,1 0,0 1,0 0,0 0,0 1,1 0,1 1,-1-1,-2 6,0 4,2 2,0-1,1 1,0 0,2 0,0 1,2-1,0 1,1 0,0-1,2 1,1 0,3 17,-2-15,1-2,0 1,2 0,0-1,1 0,2 0,0-1,0 0,2-1,1 0,0-1,3 3,17 19,2-2,1-1,1-2,28 18,27 3,-67-42</inkml:trace>
</inkml:ink>
</file>

<file path=ppt/ink/ink6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4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1 279,'154'-22,"-118"20,-1-2,1-2,-1-1,0-1,0-2,-1-2,-1-1,0-1,16-11,15-33,-62 57,-1-1,1-1,-1 1,0 0,0 0,0 0,0-1,0 1,0 0,-1-1,1 1,-1 0,0-1,1 1,-1-1,0 1,-1-1,1 1,0-1,-1 1,1-1,-1 1,0 0,0-1,0 1,0 0,0 0,0 0,0 0,-1 0,1 0,-1 0,-1-1,1 1,0 0,0 0,-1 0,1 1,0-1,-1 1,1-1,-1 1,0 0,0 0,1 0,-1 0,0 1,0-1,0 1,0-1,0 1,0 0,1 0,-1 1,0-1,0 1,0-1,0 1,0 0,1 0,-1 0,0 0,1 0,-1 1,1-1,-3 2,-64 71,57-42,1 1,2 0,1 1,1 0,2 0,2 0,0 1,3-1,1 1,4 27,48 351,-45-348,0-20,-2 0,-3 0,-1 0,-2 1,-3-1,-7 43,6-68,-1 0,-1 0,-1-1,-1 1,-1-1,0-1,-2 0,-2 4,8-15,1-1,-1 0,0 0,-1-1,1 1,-1-1,0 0,-1-1,1 1,-1-1,0-1,0 1,0-1,0 0,0-1,-1 1,1-2,-1 1,0-1,1 0,-1-1,0 1,-2-2,6 1,-1-1,1 0,0 0,0 0,0-1,-1 0,1 0,1 0,-1 0,0 0,1-1,-1 1,1-1,-1 0,1 0,0-1,1 1,-1 0,0-1,1 0,0 0,0 1,0-1,0-3,-26-104,25 81,2-1,2 0,0 0,2 0,1 1,2-1,1 1,1 0,2 1,1 0,1 1,1 0,2 1,0 0,2 1,1 1,1 1,1 0,1 1,1 2,6-4,-23 21,0 0,1 0,0 0,0 1,0-1,0 1,0 1,1-1,-1 1,1 0,0 1,0 0,-1 0,1 0,0 1,0 0,0 0,0 1,-1 0,1 0,0 0,0 1,-1 0,1 0,-1 1,1 0,17 11</inkml:trace>
  <inkml:trace contextRef="#ctx0" brushRef="#br0" timeOffset="286.494">763 1070,'-5'-29,"8"-24,4-7,5 1,1 6,3 8,3 6,-1 5,1 3,1 3,4 5,1 8,-3 5</inkml:trace>
  <inkml:trace contextRef="#ctx0" brushRef="#br0" timeOffset="564.815">1130 675,'-6'16,"1"0,1 0,1 0,0 0,0 1,2-1,0 1,1 0,1-1,0 1,2-1,-1 1,2-1,0 0,1 0,2 3,-4-14,0-1,-1 1,1-1,1 0,-1 0,1 0,-1 0,1-1,0 0,0 1,1-2,-1 1,1 0,-1-1,1 0,0 0,0 0,0 0,0-1,0 0,0 0,0-1,1 1,-1-1,0 0,0 0,0-1,1 0,-1 1,0-2,0 1,0-1,0 1,0-2,-1 1,1 0,-1-1,1 0,-1 0,0 0,0 0,0-1,1-1,4-1,0-1,-1 0,0-1,0 1,0-2,-1 1,0-1,-1 0,0 0,0-1,-1 0,0 0,-1 0,0 0,-1-1,0 0,-1 0,0 1,0-1,-1 0,-1-1,0 1,0 0,-1 0,-1 0,1 0,-4-7,4 14,-1 0,1-1,-1 1,0 0,-1 0,1 0,-1 1,1-1,-1 1,0-1,-1 1,1 0,0 0,-1 0,0 1,0-1,0 1,0 0,0 0,0 0,0 1,0-1,-1 1,1 0,-1 0,1 1,-1-1,1 1,-1 0,1 0,-1 1,1-1,-1 1,1 0,-5 1,-17 14,2 1</inkml:trace>
  <inkml:trace contextRef="#ctx0" brushRef="#br0" timeOffset="1077.558">1638 986,'2'-21,"2"0,0 0,1 0,1 1,1 0,0 0,2 1,0 0,2 1,8-12,-13 18,2 1,-1 0,2 1,-1 0,2 0,-1 1,1 0,0 1,1 0,0 0,0 1,1 1,8-4,-18 9,0 1,-1-1,1 1,-1-1,1 1,0-1,-1 1,1 0,0 0,-1 0,1 0,0 0,0 0,-1 1,1-1,0 0,-1 1,1 0,-1-1,1 1,-1 0,1-1,-1 1,1 0,-1 0,0 0,1 1,-1-1,0 0,0 0,0 1,0-1,0 1,0-1,0 0,-1 1,1 0,0-1,-1 1,1 1,6 75,-7-56,0-20,0-1,-1 1,1 0,0-1,0 1,0 0,0 0,0-1,1 1,-1 0,0-1,1 1,-1 0,1-1,0 1,0-1,-1 1,1-1,0 1,0-1,0 0,1 1,-1-1,0 0,0 0,1 0,-1 0,0 0,1 0,-1 0,1 0,0 0,-1-1,1 1,0-1,-1 1,1-1,0 0,-1 0,1 0,0 0,0 0,-1 0,1 0,0 0,-1-1,1 1,0 0,14-7,-1 0,0-1,0 0,-1-1,0-1,0 0,-1-1,7-8,-10 10,-1-1,2 1,-1 1,1 0,0 1,1 0,-1 0,1 1,1 1,-1 0,1 1,0 0,0 1,1 0,-12 3,1 0,-1 0,0 0,1 1,-1-1,0 1,1-1,-1 1,0 0,0 0,0 0,0 0,0 0,0 0,0 0,0 1,0-1,0 1,-1-1,1 1,0 0,-1 0,0 0,1 0,-1 0,0 0,0 0,0 0,0 0,-1 0,1 1,0-1,-1 0,0 1,1 0,1 94,-3-77,-1-12,1 1,0-1,0 1,1 0,0-1,1 1,0-1,0 1,1-1,0 1,0-1,1 0,0 0,1 0,-1 0,2-1,-1 1,1-1,0 0,0 0,1-1,0 0,3 3,8-1</inkml:trace>
</inkml:ink>
</file>

<file path=ppt/ink/ink6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0,'0'38,"0"18,0 4,0-3,0-17,0-15</inkml:trace>
</inkml:ink>
</file>

<file path=ppt/ink/ink6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54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1 269,'58'-34,"106"-96,-46 39,-97 78</inkml:trace>
</inkml:ink>
</file>

<file path=ppt/ink/ink6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1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0,'0'5,"-5"1,-1 0</inkml:trace>
</inkml:ink>
</file>

<file path=ppt/ink/ink6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0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79,'-107'194,"-70"90,73-122,69-95,65-106,306-448,-299 430,2 1,3 3,14-12,-55 63,1 0,-1 0,1 0,0 0,-1 0,1 0,0 1,0-1,0 0,0 1,0 0,1 0,-1 0,0 0,1 0,-1 0,0 0,1 1,-1-1,1 1,-1 0,1-1,-1 1,1 0,-1 1,1-1,-1 0,1 1,-1-1,1 1,-1 0,0 0,1 0,-1 0,0 0,0 1,0-1,0 1,0-1,0 1,0 0,0 0,-1-1,1 1,-1 1,1 0,9 18,-2 2,0-1,-2 1,0 0,-2 1,2 16,-4-25,35 238,-10-53,-12-87,-37-152,11 22</inkml:trace>
  <inkml:trace contextRef="#ctx0" brushRef="#br0" timeOffset="246.937">199 474,'43'-5,"39"-1,9 0,-5 1,-8 1,-13 2,-12 1,-10 1,-9 0,-4 0,-2 0,-7 0</inkml:trace>
</inkml:ink>
</file>

<file path=ppt/ink/ink6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0 819,'0'0,"1"0,-1-1,0 1,1 0,-1 0,0 0,1-1,-1 1,1 0,-1 0,0 0,1 0,-1 0,1 0,-1 0,0 0,1 0,-1 0,1 0,-1 0,1 0,-1 0,0 0,1 0,-1 0,1 0,-1 0,0 1,1-1,-1 0,0 0,1 1,-1-1,0 0,1 0,-1 1,0-1,1 0,-1 1,0-1,0 0,0 1,1-1,-1 1,0-1,0 0,0 1,0-1,0 1,0-1,0 0,0 1,0-1,0 1,0-1,21-34,3-19,-18 36,1 0,1 1,0 0,1 0,1 1,0 0,1 0,1 1,12-11,-24 24,1 0,0 0,0 0,0 0,0 0,0 1,0-1,0 0,0 0,0 1,0-1,0 1,0-1,0 1,0-1,1 1,-1 0,0 0,0-1,1 1,-1 0,0 0,0 0,1 0,-1 1,0-1,0 0,1 0,-1 1,0-1,0 1,0-1,0 1,0-1,0 1,0 0,0 0,0-1,0 1,0 0,0 0,0 0,0 0,-1 0,1 0,0 0,-1 0,1 2,14 66,-12-47,0-7,0 0,1 0,1-1,1 1,0-1,0-1,1 1,4 4,-9-15,0 0,0 0,0-1,0 1,1 0,-1-1,1 1,0-1,0 0,-1 0,1 0,1 0,-1-1,0 1,0-1,0 0,1 0,-1 0,1 0,-1-1,1 1,-1-1,1 0,-1 0,1 0,-1 0,1-1,-1 1,1-1,-1 0,1 0,-1-1,0 1,0 0,0-1,0 0,0 0,1 0,11-11,-1 0,0-1,-1 0,0-1,-1-1,-1 0,-1 0,0-1,-1-1,-1 1,0-2,-2 1,4-15,7-10,-9 21,-2 3</inkml:trace>
  <inkml:trace contextRef="#ctx0" brushRef="#br0" timeOffset="290.254">959 0,'0'705,"6"-622,-6-84,0 1,-1 0,1 0,0-1,-1 1,1 0,0 0,-1 0,1 0,-1-1,1 1,0 0,-1 0,1 0,0 0,-1 0,1 0,-1 0,1 0,0 0,-1 0,1 0,-1 0,1 0,0 0,-1 1,1-1,0 0,-1 0,1 0,-1 0,1 1,0-1,0 0,-1 0,1 1,0-1,-1 0,1 1,0-1,0 0,0 1,-1-1,1 0,0 1,0-1,0 1,0-1,0 0,0 1,0-1,-1 1,1-1,0 0,0 1,1-1,-1 0,0 1,0-1,0 1,0-1,0 0,0 1,0-1,1 0,-1 1,0-1,0 0,1 1,-9-10</inkml:trace>
  <inkml:trace contextRef="#ctx0" brushRef="#br0" timeOffset="534.964">677 424,'44'-10,"32"-3,9 1,0 2,-11 3,-12 8,-12 3,-10 1,-12 0</inkml:trace>
</inkml:ink>
</file>

<file path=ppt/ink/ink6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0 397,'22'-8,"-1"0,1-1,-2-1,0-1,0 0,-1-2,0 0,-1-2,-1 0,0 0,-1-2,-1 0,0-1,7-13,-21 31,-1 0,0 1,0-1,0 0,0 0,0 1,0-1,1 0,-1 0,0 0,0 0,0 1,0-1,1 0,-1 0,0 0,0 0,0 0,1 0,-1 1,0-1,0 0,1 0,-1 0,0 0,0 0,1 0,-1 0,0 0,0 0,1 0,-1 0,0 0,0 0,0 0,1 0,-1 0,0-1,0 1,1 0,-1 0,0 0,0 0,0 0,1-1,-1 1,0 0,0 0,0 0,0 0,0-1,1 1,-1 0,0 0,0 0,0-1,0 1,-1 30,0-18,18 212,42 277,-58-489,-1 0,0 1,-1-1,0 0,-1 0,-1 0,0 0,0 0,-1 0,0-1,-4 5,7-14,0-1,0 1,0-1,-1 0,1 1,-1-1,1 0,-1 0,1 0,-1 0,1 0,-1-1,0 1,0 0,1-1,-1 1,0-1,0 0,0 1,0-1,0 0,1 0,-1 0,0-1,0 1,0 0,0-1,1 1,-1-1,0 1,0-1,1 0,-1 0,0 0,1 0,-1 0,1 0,0 0,-1-1,1 1,0 0,-1-1,1 1,0-1,0 1,0-1,1 0,-1 1,0-1,1 0,-1 0,1 0,-1 1,1-1,0-2,-5-19,1-1,1 1,1-1,1 0,1 0,1 1,1-1,2 0,0 1,6-17,6-23,4 1,1 1,4 0,2 2,3 1,2 2,2 1,3 1,3 3,1 0,34-29,-66 71,0 0,0 0,1 1,0 1,0-1,1 1,0 1,0 0,1 1,0 0,0 1,0 0,6-1,-16 5,0 0,0 0,1 0,-1 1,0-1,1 1,-1-1,0 1,0-1,0 1,0 0,0 0,0 0,0 1,0-1,0 0,0 1,0-1,-1 1,1 0,-1-1,1 1,-1 0,0 0,1 0,-1 0,0 0,0 0,-1 0,1 0,0 1,-1-1,1 0,-1 0,0 1,0 1,1 86,-5-61,-2-1,0 0,-2-1,-1 0,-1 0,-1-1,-2 0,0-1,-2 0,0-1,-2-1,-1 0,-1-2,0 0,-2-1,0-1,-1-1,-7 3,28-19,0-1,0 0,0 0,-1 0,1 0,0 0,-1 0,1 0,-1-1,1 1,-1 0,0-1,1 1,-1-1,1 0,-1 1,0-1,1 0,-1 0,0 0,1 0,-1 0,0-1,1 1,-1 0,0-1,1 1,-1-1,1 0,-1 1,1-1,-1 0,1 0,0 0,-1 0,1 0,0 0,0-1,0 1,0 0,0 0,0-1,0 1,0-2,-5-14</inkml:trace>
  <inkml:trace contextRef="#ctx0" brushRef="#br0" timeOffset="334.698">1327 86,'-289'268,"283"-262,0 1,0 0,1 1,-1-1,2 1,-1 0,1 0,0 0,1 1,-2 5,4-11,0 0,1 0,0 0,-1 0,1 0,0 0,0 1,1-1,-1 0,1 0,-1 0,1 0,0 0,0 0,0 0,1 0,-1 0,1-1,0 1,-1 0,1-1,0 0,0 1,1-1,-1 0,1 0,-1 0,1 0,-1-1,1 1,1 0,5 2,-1 0,1 0,0-1,0 0,1-1,-1 0,0 0,1-1,-1 0,1-1,-1 0,1 0,-1-1,1 0,-1-1,0 0,0-1,0 0,0 0,0-1,0 0,-1 0,0-1,0 0,0-1,6-5,-3 3,-2-1,1 0,-1-1,0 0,-1 0,0-1,-1 0,0 0,-1-1,0 0,-1 0,0 0,-1 0,0-1,-1 0,-1 0,0 0,0 0,-1 0,-1 0,-1-1,0-7,0 17,1 0,-1 0,0 0,0 0,0 0,0 1,-1-1,1 1,-1-1,0 1,0-1,0 1,-1 0,1 0,-1 0,0 0,1 0,-1 1,-1 0,1-1,0 1,0 0,-1 0,0 1,0-1,-18-5</inkml:trace>
</inkml:ink>
</file>

<file path=ppt/ink/ink6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4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333 449,'129'-46,"2"6,7 4,9 14,-145 22,0 0,0 0,0 1,1-1,-1 0,0 1,0 0,0-1,0 1,0 0,0 0,0 0,0 0,-1 0,1 1,0-1,-1 0,1 1,0-1,-1 1,0 0,1-1,-1 1,0 0,0 0,0 0,0 0,0 0,-1 0,1 0,-1 0,1 0,-1 1,0-1,0 0,1 0,-2 0,1 2,-19 85,18-87,-32 102,5 2,4 0,5 2,3 20,12 220,5-347,-1-1,1 1,-1 0,0-1,1 1,-1 0,1-1,-1 1,0 0,0-1,0 1,1 0,-1 0,0-1,0 1,0 0,0 0,0-1,0 1,0 0,0 0,-1-1,1 1,0 0,0-1,-1 1,1 0,0-1,-1 1,1 0,0-1,-1 1,1 0,-1-1,1 1,-1-1,0 1,1-1,-1 0,1 1,-1-1,0 1,1-1,-1 0,0 0,0 1,1-1,-1 0,0 0,1 0,-1 0,0 0,0 0,1 0,-1 0,0 0,0 0,1 0,-1 0,0-1,0 1,1 0,-1 0,0-1,1 1,-1-1,-90-84,78 75,-2 1,1 0,-1 1,0 0,-1 1,1 1,-2 1,1 0,0 1,-1 0,0 2,0 0,0 1,0 0,1 2,-1 0,0 0,0 2,0 0,1 1,-4 2,1 0,0 0,1 2,-1 0,1 1,1 1,0 1,0 0,1 1,1 1,-14 14,17 1,18-22</inkml:trace>
  <inkml:trace contextRef="#ctx0" brushRef="#br0" timeOffset="517.755">475 788,'88'6,"0"-4,0-3,43-8,-97 7,1-2,-1-2,0-1,0-1,-1-2,0-1,8-6,36-47,-76 65,-1-1,1 0,0 1,-1-1,1 1,0-1,-1 1,1-1,-1 1,1-1,-1 1,1 0,-1-1,1 1,-1 0,0-1,1 1,-1 0,0-1,0 1,1 0,-1 0,0-1,0 1,0 0,0 0,0 0,0-1,0 1,0 0,0 0,-1-1,1 1,0 0,0 0,-1-1,1 1,0 0,-1-1,1 1,-1 0,1-1,-1 1,1-1,-1 1,1-1,-1 1,0-1,1 1,-1-1,0 1,-1 6,-25 255,21-241,2 0,0 0,1 1,1-1,1 1,2 0,0-1,0 1,3 5,3-9</inkml:trace>
  <inkml:trace contextRef="#ctx0" brushRef="#br0" timeOffset="771.276">1490 1127,'0'24,"-4"12,-3 6,1-1,-3-6,-1-10</inkml:trace>
  <inkml:trace contextRef="#ctx0" brushRef="#br0" timeOffset="1020.292">1547 561,'5'10,"1"3</inkml:trace>
  <inkml:trace contextRef="#ctx0" brushRef="#br0" timeOffset="1416.782">1744 1324,'-1'-21,"1"0,1 0,1 0,0 0,2 0,0 1,2-1,0 1,1 0,1 1,1 0,1 0,4-6,-3 9,51-53,-60 70,0-1,-1 1,1 0,-1-1,1 1,0 0,-1 0,0 0,1 0,-1 0,0 1,1-1,-1 0,0 1,0-1,0 0,0 1,0-1,-1 1,1 0,0-1,-1 1,1 0,-1-1,1 1,-1 0,0-1,0 1,0 0,0 0,0-1,0 1,0 0,-1 0,1-1,-1 1,1 0,0 0,1 10,-3-2,2-1,-1 1,1 0,1-1,0 1,0 0,1-1,0 1,0-1,1 0,1 0,0 0,0 0,0-1,1 1,0-1,1 0,0 0,0-1,1 0,0 0,6 5,-10-11,-1 0,1 0,-1 0,1 0,0 0,0 0,-1-1,1 1,0-1,0 0,0 0,-1 0,1 0,0 0,0-1,0 1,-1-1,1 0,0 0,-1 0,1 0,-1 0,1-1,-1 1,1-1,-1 1,0-1,0 0,0 0,0 0,0 0,0 0,0-1,-1 0,46-93,-37 69,39-72,-37 87</inkml:trace>
  <inkml:trace contextRef="#ctx0" brushRef="#br0" timeOffset="1970.446">2535 901,'-17'12,"1"2,1 0,0 1,1 1,0 0,1 1,1 0,1 1,1 0,-2 4,10-18,1 0,-1-1,1 1,0 0,0 0,0 0,1 0,-1 0,1 0,0 0,0 0,0 0,0 0,1 0,0 0,0 0,0 0,0-1,1 1,-1 0,1-1,0 1,0-1,0 1,1-1,-1 0,1 0,0 0,-1 0,1-1,1 1,-1-1,0 1,1-1,-1 0,1-1,-1 1,1 0,0-1,0 0,0 0,0 0,0-1,0 1,0-1,0 0,3 0,3-1,0 0,0-1,0 0,-1 0,1-1,-1-1,1 1,-1-2,0 1,0-1,-1 0,0-1,0 0,0-1,0 1,-1-1,0-1,-1 1,6-9,92-170,-26-20,-74 192,-1 0,0-1,-1 1,-1 0,0-1,-1 1,-1-1,0 1,-1 0,0 0,-1-1,-1 1,0 1,-2-3,5 12,0-1,-1 0,0 1,0 0,0-1,0 1,-1 0,0 0,0 1,0-1,0 0,0 1,-1 0,1 0,-1 0,0 0,0 0,0 1,0 0,-1 0,1 0,-1 0,1 1,-1 0,0 0,1 0,-1 0,0 1,0-1,1 1,-1 1,0-1,0 1,1-1,-1 1,0 1,1-1,-3 2,0 1,1 1,-1 0,1 0,0 0,1 1,-1 0,1 0,0 1,0 0,1-1,0 2,0-1,1 0,0 1,0-1,1 1,0 0,0 0,0 0,1 0,1 0,-1 4,1 5,0-1,1 0,1 0,0 1,2-1,-1-1,2 1,0 0,1-1,7 13,16 20,2-2,2-1,3-1,1-2,2-2,1-2,3-1,0-2,42 24,-23-20,-49-38</inkml:trace>
  <inkml:trace contextRef="#ctx0" brushRef="#br0" timeOffset="4549.72">3889 815,'73'4,"-57"-8,1-2,-1 0,-1-1,1-1,-1 0,-1-1,0-1,0 0,-1-1,0 0,0-1,-2 0,1-1,-2 0,9-15,-2 8,-17 19,1 0,-1 0,0 0,0 0,1 0,-1 0,1 0,-1 0,1 0,-1 0,1 0,0 0,-1 0,1 0,0 1,0-1,0 0,0 0,-1 1,1-1,0 1,0-1,0 1,0-1,0 1,0 0,0-1,1 1,-1 0,0 0,0 0,0 0,0 0,0 0,0 0,0 0,0 0,0 0,1 1,-1-1,0 0,0 1,0-1,0 1,0-1,-1 1,1 0,0-1,0 1,0 0,0 0,-1-1,1 1,0 0,-1 0,1 1,5 139,-9-89,3 260,26-170,-11-97,-14-45,-1 1,0 0,1 0,-1 0,1-1,-1 1,1 0,-1-1,1 1,-1-1,1 1,0-1,-1 1,1-1,0 1,0-1,-1 1,1-1,0 0,0 1,0-1,-1 0,1 0,0 0,0 0,0 0,0 0,-1 0,1 0,0 0,0 0,0 0,0 0,-1 0,1-1,0 1,0 0,0-1,-1 1,1-1,0 1,-1-1,1 1,0-1,-1 1,1-1,0 0,-1 1,1-1,-1 0,1 1,10-16,1 0,-2 0,0-1,-1 0,-1-1,6-15,-3 5,130-330,-100 232,-27 102,-9 24</inkml:trace>
  <inkml:trace contextRef="#ctx0" brushRef="#br0" timeOffset="4939.815">4652 1098,'0'5,"0"11,0 7,0 6,0 1,0 2,0-1,0-1,0-5</inkml:trace>
  <inkml:trace contextRef="#ctx0" brushRef="#br0" timeOffset="8273.115">4680 1098,'12'-10,"0"1,1 0,1 1,-1 0,1 1,0 1,1 0,0 1,0 1,0 0,7 0,-18 3,0 0,-1 0,1 1,0-1,-1 1,1 0,0 0,0 1,-1-1,1 1,0-1,-1 1,1 0,-1 1,1-1,-1 1,0-1,1 1,-1 0,0 0,0 1,0-1,0 0,-1 1,1 0,-1 0,0 0,1 0,-1 0,0 0,-1 0,1 1,-1-1,1 0,-1 1,0 0,0-1,-1 1,1 0,-1-1,0 1,0 0,0 0,0-1,0 1,-1 0,0-1,0 1,0-1,0 1,-1-1,-1 4,0-1,0 0,-1-1,0 1,-1-1,1 0,-1 0,0 0,0-1,0 1,-1-1,1-1,-1 1,0-1,0 0,-1 0,-4 1,-19 11,67 0,-9-9,-15-4,-1 0,1 1,-1 0,0 1,0 0,0 1,-1 0,1 1,-1 1,-1-1,1 2,2 2,-11-8,0 0,0 0,-1 0,1 0,-1 0,1 0,-1 0,0 1,0-1,0 1,0-1,0 1,0-1,-1 1,1-1,-1 1,0 0,0-1,0 1,0-1,0 1,-1 0,1-1,-1 1,1-1,-1 1,0-1,0 1,0-1,-1 0,1 1,0-1,-1 0,0 0,1 0,-1 0,0 0,-1 0,-87 53,80-50,-1-1,1 0,-1 0,0-1,0-1,0 0,0 0,0-1,-1-1,1 1,0-2,0 0,0 0,-1-1,1 0,0-1,1 0,-1-1,1 0,-1-1,-5-3,-10-22,18 13</inkml:trace>
  <inkml:trace contextRef="#ctx0" brushRef="#br0" timeOffset="21754.098">4002 364,'8'-4,"-1"0,0 0,1 1,0 0,0 0,0 1,0 0,0 1,0-1,0 1,1 1,-1 0,0 0,4 1,3-1,273-30,-164 49,-105-15,1 0,0-1,0-1,0 0,0-2,0 0,15-3,-34 2,0 1,0 0,0-1,0 1,-1-1,1 1,0-1,0 1,0-1,-1 0,1 1,0-1,-1 0,1 1,0-1,-1 0,1 0,-1 0,1 0,-1 0,0 0,1 1,-1-1,0 0,0 0,1 0,-1 0,0 0,0 0,0 0,0 0,0 0,-1 0,1 0,0 0,0 0,-1 0,1 0,0 0,-1 0,1 0,-1 1,0-2,-22-43,22 43,-68-109,-15-12,73 103</inkml:trace>
  <inkml:trace contextRef="#ctx0" brushRef="#br0" timeOffset="24157.392">23 1578,'-22'-29,"48"24,576 9,-252-28,111-6,-40 2,34-2,-13 1,-73 31,-168 27,52-30,-79-26,77-4,-219 31,120 13,56 22,-78-34,-130-1,0 1,0-1,-1 1,1-1,0 1,0-1,0 1,0-1,0 1,0-1,0 1,0 0,0-1,0 1,0-1,0 1,0-1,0 1,0-1,0 1,1-1,-1 1,0-1,0 1,1-1,-1 1,0-1,1 1,-1-1,0 0,1 1,-1-1,1 0,-1 1,1-1,-1 0,1 1,-1-1,1 0,-1 0,1 0,-1 0,1 1,-1-1,1 0,-1 0,1 0,-1 0,1 0,-1 0,1 0,-1 0,1-1,0 1,-1 0,1 0,-1 0,1 0,-1-1,1 1,-1 0,0-1,1 1,0 0,-20 29,10-12</inkml:trace>
</inkml:ink>
</file>

<file path=ppt/ink/ink6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9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1 245,'96'-36,"-77"30,0 1,1 1,0 1,0 1,0 1,18 0,78-8,-36-1,-80 10,0 1,1-1,-1 0,1 0,-1 1,1-1,-1 0,1 0,-1 0,1 1,-1-1,1 0,-1 0,1 0,-1 0,1 0,-1 0,1 0,-1 0,1 0,0 0,-1-1,1 1,-1 0,1 0,-1 0,0-1,1 1,-1 0,1 0,-1-1,1 1,-1 0,0-1,1 1,-1-1,0 1,1 0,-1-1,0 1,1-1,-1 1,0-1,0 1,0-1,0 1,1-1,-1 1,0-1,0 1,0-1,0 0,0 1,0-1,0 1,0-1,0 1,-1-1,1 1,0-1,0 1,0-1,-1 1,1-1,0 1,0-1,-1 1,0-1,-31-29,26 24,-141-105,143 108,3 5</inkml:trace>
</inkml:ink>
</file>

<file path=ppt/ink/ink6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4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0 419,'34'-60,"81"-141,-115 202,0 0,0-1,0 1,0 0,0 0,0 0,0-1,1 1,-1 0,0-1,1 1,-1 0,0-1,1 1,-1 0,1-1,-1 1,1-1,-1 1,1 0,-1-1,1 0,-1 1,1-1,0 1,-1-1,1 0,0 1,0-1,-1 0,1 0,0 1,0-1,-1 0,1 0,0 0,0 0,-1 0,1 0,0 0,0 0,-1-1,1 1,0 0,0 0,-1-1,1 1,0 0,-1-1,1 1,0 0,-1-1,1 1,-1-1,1 1,-1-1,1 0,-1 1,1-1,-1 1,1-1,-1 0,0 1,1-1,-1 0,0 0,0 1,0-1,6 23,-1 0,-1 1,-1 0,-1-1,-1 1,-1 0,-3 17,2 7,28 274,9-130,-26-156,-10-36,0 1,1-1,-1 1,1-1,-1 1,0-1,1 1,-1 0,1-1,-1 1,1 0,-1-1,1 1,0 0,-1-1,1 1,-1 0,1 0,0 0,-1 0,1 0,-1 0,1 0,0 0,-1 0,1 0,0 0,-1 0,1 0,-1 0,1 0,0 1,-1-1,1 0,-1 0,1 1,-1-1,1 0,-1 1,1-1,-1 1,1-1,-1 1,0-1,1 1,-1-1,0 1,1-1,-1 1,0-1,0 1,1 0,-1-1,0 1,0-1,0 1,0 0,0-1,0 1,0-1,0 1,0 0,21-55,-20 51,109-392,3 3,-89 273,-43 212,21-73</inkml:trace>
  <inkml:trace contextRef="#ctx0" brushRef="#br0" timeOffset="400.287">706 700,'0'20,"0"15,0 7,0 1,0-2,0-3,0-4,0-2,0-11,0-10</inkml:trace>
  <inkml:trace contextRef="#ctx0" brushRef="#br0" timeOffset="3933.353">791 729,'1'-2,"0"0,1 0,-1 0,1 1,-1-1,1 0,0 1,-1-1,1 1,0-1,0 1,0 0,0 0,1 0,-1 0,0 0,0 0,1 1,-1-1,0 1,1 0,0-1,8-2,0-1,0 0,1 0,0 1,-1 1,1 0,0 0,0 1,0 1,0 0,5 1,-16-1,0 0,0 1,0-1,0 0,0 1,0-1,-1 0,1 1,0-1,0 1,0-1,-1 1,1 0,0-1,0 1,-1 0,1-1,-1 1,1 0,-1 0,1 0,-1 0,1-1,-1 1,0 0,1 0,-1 0,0 0,0 0,0 0,0 0,0 0,0 0,0 0,0 0,0 0,0 0,0 0,0 0,-1 0,1-1,-1 1,1 0,0 0,-1 0,-27 47,20-36,6-10,0 0,0 0,1 0,-1 0,1 1,-1-1,1 0,0 1,0-1,0 1,0 0,0-1,0 1,1 0,0 0,-1-1,1 1,0 0,0 0,0-1,1 1,-1 0,1-1,0 1,-1 0,1-1,0 1,0-1,1 1,-1-1,1 1,-1-1,1 0,0 0,-1 0,1 0,1 1,13 7,-13-10,0 1,-1 0,1 0,0 0,0 0,0 0,-1 1,1-1,-1 1,1 0,-1-1,0 1,1 0,-1 1,0-1,0 0,-1 1,1-1,0 1,-1-1,0 1,1 0,-1-1,0 1,0 0,-1 0,1 0,-1 0,1 0,-1 0,0 0,0 0,0 0,0 0,-1 0,1 0,-1 0,0-1,0 1,-1 2,-5 2,-1 1,0-1,-1-1,1 1,-1-1,-1-1,1 0,-1 0,0-1,0 0,0-1,0 0,-1-1,0 0,1 0,-1-1,0 0,1-1,-1-1,0 0,0 0,-5-2,8 3,-16-1</inkml:trace>
</inkml:ink>
</file>

<file path=ppt/ink/ink6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28,'-5'-5,"3"-1,7 0,8 1,6 1,-1 7,3 2,1 1,2-1,3-1,0-2,1-1,-4-5,-2-2,0 0,2 0,1 3,-3 0</inkml:trace>
</inkml:ink>
</file>

<file path=ppt/ink/ink6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0,'29'0,"14"0,5 0,-2 0,-3 0,-9 5,-5 2,-4-1,0-1,-5-2</inkml:trace>
</inkml:ink>
</file>

<file path=ppt/ink/ink6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0 517,'37'-12,"-1"-1,0-2,-1-2,-1-1,-1-1,-1-2,0-1,-2-2,0-1,-2-1,13-17,-32 32,-1 1,0-2,0 1,-1-1,-1 0,0-1,-1 0,0 0,-1 0,-1 0,0 0,0-1,-1 0,-1-10,-1 22,0 0,0 0,0 0,0 1,0-1,-1 0,1 1,-1-1,1 0,-1 1,1-1,-1 0,0 1,0-1,0 1,0-1,0 1,0 0,-1-1,1 1,0 0,0 0,-1 0,1 0,-1 0,1 0,-1 0,0 1,1-1,-1 1,0-1,1 1,-1-1,0 1,0 0,1 0,-1 0,0 0,0 0,1 0,-1 0,0 1,0-1,1 1,-1-1,0 1,1 0,-1-1,1 1,-1 0,1 0,-1 0,1 0,0 0,-1 1,1-1,0 0,0 1,0-1,0 0,0 1,0 1,-11 11,1 2,1-1,0 2,1-1,1 1,1 1,0-1,1 1,1 0,1 0,1 1,0-1,1 11,1-25,1 0,0 0,0 1,0-1,0 0,1 0,0 1,0-1,0 0,0 0,1 0,-1 0,1 0,0-1,1 1,-1-1,0 1,1-1,0 0,0 1,0-1,0-1,0 1,1 0,-1-1,1 0,0 0,-1 0,1 0,0-1,0 1,0-1,0 0,1 0,-1 0,18 0,-1-1,1 0,0-2,-1-1,1 0,-1-1,0-2,0 0,-1-1,0-1,0-1,-1-1,0 0,0-2,-2 0,1-1,10-11,-9 9,0-2,-2 0,0-1,-1 0,-1-2,0 0,-2 0,2-6,-12 23,-1-1,1 0,-1 0,0 0,-1 0,1 0,-1-1,1 1,-1 0,-1-1,1 1,0-1,-1 1,0-1,0 1,-1 0,1-1,-1 1,0-1,0 1,0 0,-1-1,0 0,0 5,-1 0,1 0,-1 0,1 0,-1 0,1 0,-1 1,1-1,-1 1,1 0,0-1,-1 1,1 0,0 0,0 1,-1-1,1 0,0 1,0-1,1 1,-1 0,0 0,0 0,1 0,-1 0,1 0,0 0,0 0,-1 1,-11 16,0 1,2 0,0 1,2 0,0 0,1 1,1 0,-2 12,9-25,0-1,0 0,1 0,0 0,0 0,1 0,0 0,1 0,-1-1,1 1,1-1,0 0,0 0,0 0,1 0,0-1,0 1,0-1,1-1,0 1,0-1,1 0,-1 0,1-1,0 0,0 0,1-1,-1 1,1-2,0 1,-1-1,1 0,0-1,0 0,1 0,-1-1,0 0,0 0,0-1,0 0,0 0,0-1,0 0,1-1,9-5,-1 0,1-2,-1 0,-1-1,0 0,-1-2,0 0,-1 0,0-2,-1 1,-1-2,0 0,-1 0,-1-1,0 0,-1-1,-1 0,-1 0,-1-1,1-3,-7 20,2 0,-1-1,0 1,0 0,0-1,-1 1,1-1,-1 1,1-1,-1 0,0 1,0-1,0 1,0-1,0 0,-1 1,1-1,-1 1,1-1,-1 1,0-1,0 1,0 0,-1-2,0 4,0 1,0-1,0 0,0 0,1 1,-1 0,0-1,0 1,0 0,1 0,-1 0,0 0,1 0,-1 0,1 0,0 0,-1 1,1-1,0 1,0-1,-1 1,1-1,0 1,1 0,-1-1,0 1,0 0,-6 7,1 1,0-1,0 1,1 1,1-1,-1 1,2-1,-1 1,1 1,1-1,0 0,1 0,0 1,1-1,0 1,1-1,0 1,0-1,1 0,1 0,0 0,1 0,0 0,0-1,1 1,3 3,1-4,0 0,0-1,1 0,1-1,-1 0,1 0,0-1,1-1,0 0,0 0,0-1,3 0,-14-5,0 1,1-1,-1 0,0 1,0-1,0 0,0 0,1 0,-1 0,0 0,0-1,0 1,0 0,0 0,1-1,-1 1,0 0,0-1,0 0,0 1,0-1,0 1,0-1,0 0,0 0,-1 0,1 1,0-1,0 0,-1 0,1 0,-1 0,1 0,0 0,-1 0,0 0,1-1,-1-9</inkml:trace>
</inkml:ink>
</file>

<file path=ppt/ink/ink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54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0 152,'24'-20,"13"-5,5-4,0-2,-3 5,-7 6</inkml:trace>
</inkml:ink>
</file>

<file path=ppt/ink/ink6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0 220,'430'0,"-333"-18,-96 16,0 1,-1-1,1 0,-1 0,1 1,-1-1,0 0,0 0,0 0,0 1,0-1,0 0,-1 0,1 0,0 1,-1-1,0 0,1 0,-1 1,0-1,0 1,0-1,0 0,0 1,0 0,0-1,-1 1,1 0,0 0,-1-1,1 1,-1 0,1 0,-1 1,0-1,1 0,-129-128,130 129,1 0,-1 0,0 0,1 0,-1 0,1-1,-1 1,0 0,1 0,-1-1,1 1,-1 0,0 0,1-1,-1 1,0 0,0-1,1 1,-1-1,0 1,0 0,1-1,-1 1,0-1,0 1,0-1,0 1,0 0,0-1,0 1,0-1,0 1,0-1,0 1,0-1,0 1,0-1,0 1,0 0,0-1,-1 1,1-1,0 1,0 0,-1-1,15 7</inkml:trace>
</inkml:ink>
</file>

<file path=ppt/ink/ink6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1,'-11'165,"2"-104,2 0,4 1,3 54,1-101,-1-15,0 0,1 0,-1 0,1 0,-1-1,1 1,-1 0,1 0,-1 0,1 0,-1 0,0 0,1 0,-1 0,1 0,-1 0,1 1,-1-1,1 0,-1 0,0 0,1 0,-1 1,1-1,-1 0,0 1,1-1,-1 0,0 0,1 1,-1-1,0 1,1-1,-1 0,0 1,0-1,0 1,1-1,-1 0,0 1,0-1,0 1,0-1,0 1,0-1,0 1,0-1,0 0,0 1,0-1,0 1,0-1,0 1,0-1,0 1,-1-1,1 0,0 1,20-37,73-256,-92 283,1 1,0-1,1 1,-1 0,2 0,-1 0,1 0,0 1,1-1,0 1,0 0,0 1,1-1,0 1,1 0,-1 1,1-1,0 1,0 1,1-1,-1 1,1 0,3 0,-4 6,0 1,-1 0,1 1,-1 0,0 0,0 0,-1 1,1-1,-1 1,0 1,0-1,-1 1,0 0,0 0,0 0,0 0,-1 1,0-1,-1 1,1 0,-1 0,-1 0,1 0,-1 3,4 5,-2-5</inkml:trace>
</inkml:ink>
</file>

<file path=ppt/ink/ink6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0 347,'34'-17,"-2"11,1 2,-1 1,0 1,1 2,20 2,9 0,-61-2,-1 1,1-1,-1 1,1-1,0 0,-1 1,1-1,0 0,-1 0,1 1,0-1,-1 0,1 0,0 0,-1 0,1 0,0 0,0 0,-1 0,1 0,0 0,-1 0,1-1,0 1,0 0,-1 0,1-1,-1 1,1-1,0 1,-1 0,1-1,-1 1,1-1,-1 1,1-1,-1 1,1-1,-1 0,0 1,1-1,-1 0,0 1,1-1,-1 0,0 1,0-1,0 0,0 1,1-1,-1 0,0 0,0 1,0-1,-1 0,1 1,0-1,0 0,0 1,0-1,-1 0,1 1,0-1,-1 0,1 0,-87-94,-3-90,82 168</inkml:trace>
</inkml:ink>
</file>

<file path=ppt/ink/ink6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0,'-19'29,"-17"33,-1 11,1-6,6-11,8-10,3-7,5-6,0-9,3-3,-3-1,-2-3,0-5</inkml:trace>
  <inkml:trace contextRef="#ctx0" brushRef="#br0" timeOffset="938.809">0 28,'9'25,"1"-1,1 0,0-1,2 0,1-1,1 0,0-1,4 2,154 168,-99-74,-62-105</inkml:trace>
</inkml:ink>
</file>

<file path=ppt/ink/ink6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8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1,'-14'14,"-10"15,-6 2,3 1,1-5,5-3,5-5</inkml:trace>
</inkml:ink>
</file>

<file path=ppt/ink/ink6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23 110,'-2'10,"-2"5,-1 0,2-1,0 2,0-1,2 0,0 1,0-1,2 0,0 1,0-1,2 0,0 0,1 0,0 0,1 0,0-1,2 0,4 9,-9-20,1 0,-1-1,1 1,0 0,-1-1,1 0,0 0,1 0,-1 0,0 0,0 0,1-1,-1 0,1 0,-1 0,1 0,0 0,-1-1,1 1,0-1,-1 0,1 0,0 0,-1-1,1 0,0 1,-1-1,1 0,-1-1,1 1,-1-1,0 1,1-1,-1 0,0 0,0 0,0-1,101-100,-96 92,-6 7,1 0,0 0,-1 0,2 0,-1 0,0 0,1 1,-1 0,1 0,0 0,0 0,1 0,-1 1,0 0,1 0,1 0,23 36,-26-26,0-3,-3-1,1 0,0-1,0 1,0-1,0 0,1 1,-1-1,1 0,0 0,0 0,0 0,0 0,1 0,-1 0,1-1,0 1,-1-1,1 0,0 0,1 0,-1 0,0-1,0 1,1-1,-1 0,1 0,-1 0,1 0,-1-1,1 1,0-1,-1 0,1 0,0 0,2-1,10-7,-1-2,0 0,-1 0,0-1,0-1,-1 0,-1-1,0-1,-1 0,0 0,-1-1,-1 0,0-1,-2 0,3-5,59-121,-59 118</inkml:trace>
</inkml:ink>
</file>

<file path=ppt/ink/ink6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57 650,'-4'29,"-3"19,1 6,1-6</inkml:trace>
  <inkml:trace contextRef="#ctx0" brushRef="#br0" timeOffset="245.884">1 199,'0'0</inkml:trace>
  <inkml:trace contextRef="#ctx0" brushRef="#br0" timeOffset="495.597">452 1,'0'952,"0"-941</inkml:trace>
  <inkml:trace contextRef="#ctx0" brushRef="#br0" timeOffset="748.257">282 566,'39'-15,"26"-9,8 0,1 3,-8 1,-10 3,-9 5,-9 5,-5-2,-4 1,-2 2,-6-3,-6 0</inkml:trace>
  <inkml:trace contextRef="#ctx0" brushRef="#br0" timeOffset="1163.438">989 1,'-23'185,"-10"183,32-349,1 1,1 0,1-1,0 1,2-1,0 0,1 0,1 0,1 0,0-1,2 0,7 12,-14-27,0-1,1 1,-1 0,1-1,0 1,0-1,0 0,0 0,0 0,0 0,1-1,-1 1,0-1,1 0,-1 0,1 0,0 0,-1-1,1 1,-1-1,1 0,0 0,-1 0,1-1,0 1,-1-1,1 0,-1 0,1 0,2-2,98-59,-93 55,94-48,-103 54,1 0,0 0,0 1,0 0,0-1,0 1,0 0,0 0,-1 1,1-1,0 1,0-1,0 1,0 0,-1 0,1 0,0 0,-1 1,1-1,-1 1,1-1,-1 1,0 0,0 0,0 0,0 0,0 1,0-1,0 0,-1 1,1-1,-1 1,0 0,0-1,0 1,0 0,0 0,0 1,17 177,-12-162</inkml:trace>
</inkml:ink>
</file>

<file path=ppt/ink/ink6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52,'0'0,"0"4,-4 3,-2 4,0-5,5-7,4-9,6-3,1-4,-1-3,-1 5,-8 11,-4 11,-6 4,0 5,0 0</inkml:trace>
</inkml:ink>
</file>

<file path=ppt/ink/ink6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0,'0'5,"-5"2,-1 4,0-5,6-2,3-3</inkml:trace>
</inkml:ink>
</file>

<file path=ppt/ink/ink6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1 476,'9'3,"0"0,1-1,-1-1,1 1,0-1,-1-1,1 0,0 0,-1-1,1 0,-1-1,1 0,-1 0,0-1,0 0,0-1,0 0,8-5,3-4,0-1,0-1,-2 0,0-2,0 0,13-18,-19 20,-1 5,0-1,-1-1,0 0,-1-1,-1 0,0 0,-1 0,0-1,-1 0,0-1,-1 1,1-10,-5 23,-1 0,0-1,1 1,-1 0,0-1,0 1,1 0,-1-1,0 1,0 0,-1-1,1 1,0 0,0-1,-1 1,1 0,0-1,-1 1,0 0,1 0,-1 0,0-1,1 1,-1 0,0 0,0 0,0 0,0 0,0 0,0 1,0-1,0 0,0 0,-1 1,1-1,0 1,0-1,-1 1,1-1,0 1,-1 0,1 0,0 0,-54 26,48-18,0 0,1 1,1 0,-1 0,1 1,1-1,0 1,0 0,1 0,0 1,1-1,0 1,1-1,0 1,0-1,1 1,1 0,0-1,0 1,1-1,0 1,1-1,2 4,-4-10,1 0,0-1,1 1,-1 0,1-1,0 1,-1-1,1 0,1 0,-1 0,0 0,1 0,0-1,-1 0,1 1,0-1,0-1,0 1,1-1,-1 1,0-1,0-1,1 1,-1 0,1-1,0 0,117-16,-103 6,0 0,-1-2,-1 0,1-1,-2-1,0-1,-1 0,0-1,-1 0,-1-1,0-1,-2 0,1-3,-7 14,42-85,-47 91,-1 1,1-1,-1 1,0-1,1 1,-1 0,0 0,1-1,-1 1,0 0,1 0,-1 0,0-1,1 1,-1 0,0 0,1 0,-1 0,0 0,0 1,1-1,-1 0,0 0,1 0,-1 1,0-1,1 0,-1 0,0 1,1-1,-1 1,1-1,-1 1,1-1,-1 1,1-1,-1 1,1-1,-1 1,1-1,0 1,-1 0,1-1,0 1,0 0,-1-1,1 1,0 0,0-1,0 1,0 0,0 0,-6 7,1 0,0 0,0 1,1 0,0 0,1 0,-1 0,2 0,0 1,0-1,0 1,1-1,1 1,-1 0,2 0,-1-1,2 1,-1 0,1-1,0 1,3 3,-4-10,1 0,0 0,0 0,1 0,-1 0,0 0,1-1,0 0,0 1,-1-1,1 0,1 0,-1 0,0-1,0 1,1-1,-1 0,1 0,-1 0,1 0,-1-1,1 1,-1-1,1 0,0 0,-1 0,2-1,96-22,-72 8,-1-2,0 0,-2-2,0 0,-1-2,-1-1,0-1,-2-1,2-5,-14 18,-1 0,0-1,0 0,-1 0,-1-1,0 0,-1 0,0-1,-1 0,-5 14,0 1,-1 0,1-1,-1 1,1 0,-1-1,1 1,-1-1,0 1,1-1,-1 1,0-1,1 1,-1-1,0 0,1 1,-1-1,0 0,0 0,0 1,1-1,-1 0,0 0,0 0,0 0,1 0,-1 0,0 0,0 0,0 0,1-1,-1 1,0 0,0 0,1-1,-1 1,0 0,1-1,-1 1,0-1,1 1,-1-1,0 1,1-1,-1 0,1 1,-1-1,1 0,-1 1,1-1,0 0,-1 1,1-1,0 0,0 0,-1 0,1 1,0-1,0 0,0 0,0 0,0 1,0-1,0 0,1 0,-12 11,1 1,1 0,0 0,1 1,0 0,0 1,2 0,-1 0,2 0,0 1,0 0,1 0,1 0,1 0,0 1,0-1,2 1,0-1,0 1,2 2,-2-11,2 0,-1-1,0 1,1-1,0 1,0-1,1 0,-1 0,1 0,0 0,1 0,-1-1,1 1,0-1,0 0,0 0,1-1,-1 1,1-1,0 0,0 0,0 0,0-1,0 0,1 0,-1 0,1-1,-1 0,1 0,0 0,0 0,-1-1,1 0,0-1,-1 1,1-1,0 0,-1 0,3-1,16-5</inkml:trace>
</inkml:ink>
</file>

<file path=ppt/ink/ink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55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0 292,'34'-34,"20"-20,6-1,-7 3,-8 12,-12 7,-11 9</inkml:trace>
</inkml:ink>
</file>

<file path=ppt/ink/ink6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18,'34'-5,"25"-2,7 1,-7 6,-9 3,-8 1,-7 0,-4-1,-12-1,-10 0</inkml:trace>
</inkml:ink>
</file>

<file path=ppt/ink/ink6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0,'29'10,"18"3,7-1,-1-2,-5-3,-6-3,-5-2,-4-1,-8-1</inkml:trace>
</inkml:ink>
</file>

<file path=ppt/ink/ink6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1,'0'584,"-1"-567,0 0,-1 0,0-1,-2 1,0-1,-1 1,0-2,-1 1,-3 5,1-10,3-5</inkml:trace>
</inkml:ink>
</file>

<file path=ppt/ink/ink6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2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0 679,'23'177,"-22"-178,-1 1,0 0,1-1,-1 1,1-1,-1 1,1 0,-1 0,1-1,-1 1,1 0,-1 0,1 0,-1-1,1 1,-1 0,1 0,0 0,-1 0,1 0,-1 0,1 0,-1 0,1 0,0 0,-1 1,1-1,-1 0,1 0,-1 0,1 1,-1-1,1 0,-1 1,1-1,-1 0,0 1,1-1,-1 1,1-1,-1 0,0 1,1-1,-1 1,0-1,0 1,0-1,1 1,-1 0,0-1,0 1,0-1,0 1,0-1,0 1,0 0,0-1,0 1,0-1,0 1,0-1,0 1,0-1,-1 1,1-1,0 1,0-1,-1 1,1 0,16-41,-3-2,60-144,-61 165,-8 11,0 2,1-1,0 0,0 1,1 0,0 0,1 1,-1 0,1 0,1 0,-1 1,1 0,7-4,-13 11,0-1,0 0,-1 1,1-1,0 1,0-1,0 1,0 0,-1 0,1 0,-1 0,1 0,0 0,-1 1,0-1,1 0,-1 1,0-1,1 1,-1-1,0 1,0 0,-1-1,1 1,0 0,0 0,-1 0,1-1,-1 1,0 0,1 0,-1 1,12 22,0-11</inkml:trace>
  <inkml:trace contextRef="#ctx0" brushRef="#br0" timeOffset="415.969">622 482,'-16'17,"1"1,1 0,1 2,1-1,0 2,1-1,0 7,10-26,0 1,0-1,0 1,0-1,0 1,1 0,-1 0,0-1,1 1,0 0,-1 0,1 0,0 0,0-1,0 1,0 0,0 0,1 0,-1 0,1-1,-1 1,1 0,-1 0,1-1,0 1,0 0,0-1,0 1,0-1,0 1,0-1,1 0,-1 1,1-1,-1 0,0 0,1 0,0 0,-1 0,1 0,0-1,-1 1,1 0,0-1,0 1,0-1,-1 0,1 0,0 1,0-1,0 0,0-1,-1 1,1 0,0-1,0 1,0 0,-1-1,1 0,0 0,0 1,8-7,0 0,-1-1,1 0,-2-1,1 0,-1 0,0 0,-1-1,0 0,-1-1,0 0,0 1,-1-2,-1 1,0-2,11-23,-5 75,-9-34,-1 1,1 0,0 0,0 0,0-1,1 1,0 0,0-1,1 0,-1 1,1-1,0 0,0 0,1-1,-1 1,1-1,0 1,1-1,-1-1,1 1,-1 0,1-1,0 0,0 0,3 0,15 2,0-3</inkml:trace>
  <inkml:trace contextRef="#ctx0" brushRef="#br0" timeOffset="902.934">1101 425,'-28'96,"27"-93,1 0,0 0,1 0,-1 0,0 0,1 0,0-1,-1 1,1 0,0 0,1 0,-1-1,0 1,1 0,-1-1,1 1,0-1,0 0,0 0,0 0,0 0,1 0,-1 0,1 0,-1-1,1 1,-1-1,1 0,0 0,0 0,2 1,0-1,1 0,-1 0,1 0,-1-1,1 0,-1 0,1 0,0-1,-1 1,1-2,-1 1,0 0,1-1,-1 0,0 0,0-1,0 1,0-1,-1 0,1-1,-1 1,2-2,86-99,-67 71,-3 9,-2-2,-1 0,-1-2,-2 0,0 0,-2-2,-1 0,2-9,-13 35,0-1,0 0,-1 1,0-1,1 0,-1 0,-1 0,1 0,-1 0,0 0,0 0,0 0,-1 0,0 0,0 0,0 0,0 0,-1 1,0-1,0 0,0 1,0 0,-1-1,0 1,0 0,0 0,0 1,-1-1,1 0,-1 1,0 0,0 0,0 0,-1 1,1-1,-1 1,1 0,-1 0,0 1,1-1,-1 1,0 0,0 1,0-1,-3 1,-6 5,1 0,-1 1,1 0,1 2,-1-1,1 1,1 1,-1 0,2 1,-1 0,1 1,1 0,0 0,0 1,1 0,1 1,0 0,1 0,-2 4,4-10,0 1,0-1,1 1,0-1,0 1,1 0,0 0,1 0,-1 0,2 0,-1 1,1-1,0 0,1 0,0 0,0 1,1-1,0 0,0 0,1-1,0 1,0 0,1-1,0 0,0 0,1 0,-1 0,2-1,-1 0,1 0,0 0,0-1,0 0,1 0,0 0,0-1,0 0,8 3,7-2,1-1,0 0,0-2,0-1,0-1,0 0,12-3,18 0,8-3,-41 0</inkml:trace>
  <inkml:trace contextRef="#ctx0" brushRef="#br0" timeOffset="4582.91">29 1046,'483'-94,"-117"2,-296 83,1 4,1 2,50 6,-4 0,-112-3,0 0,1 0,-1-1,0 1,0-1,1-1,-1 1,0-1,0 0,0-1,-1 1,1-1,3-2,4-7</inkml:trace>
  <inkml:trace contextRef="#ctx0" brushRef="#br0" timeOffset="5481.223">876 1159,'-7'-4,"1"0,-1 1,0 0,0 0,0 0,-1 1,1 0,-1 1,1 0,-1 0,1 0,-1 1,0 0,1 1,-1 0,1 0,-3 1,8-2,-1 0,0 1,0-1,0 1,0 0,0 0,1 0,-1 1,1-1,-1 1,1-1,-1 1,1 0,0 0,-1 0,1 0,0 0,1 0,-1 1,0-1,1 1,-1-1,1 1,0 0,0-1,0 1,0 0,0 0,0 0,1 0,0 0,-1 0,1-1,0 1,0 0,1 0,-1 0,1 0,-1 0,1 0,0 0,0-1,0 1,1 0,-1-1,1 1,-1-1,1 1,0-1,80 53,-73-51,1 0,-1 1,-1 0,1 1,-1 0,0 0,0 1,-1 0,1 0,1 3,-7-7,0-1,0 0,0 1,0-1,0 1,-1 0,1 0,-1 0,0-1,0 1,0 0,0 0,0 1,0-1,-1 0,0 0,0 0,0 0,0 0,0 1,0-1,-1 0,1 0,-1 0,0 0,0 0,0 0,-1 0,1 0,-1-1,1 1,-1 0,0-1,0 1,0-1,-1 0,1 0,0 0,-1 0,1 0,-1 0,0 0,0-1,1 0,-8 5,1-1,-1-1,0 0,0 0,-1-1,1-1,-1 1,1-2,-1 1,0-1,1-1,-1 0,0-1,0 0,1 0,-1-1,1-1,-1 0,1 0,-7-4,-2-3</inkml:trace>
</inkml:ink>
</file>

<file path=ppt/ink/ink6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1 556,'19'-4,"0"-1,-1-1,1 0,-1-1,-1-1,1 0,-1-2,-1 0,0-1,0 0,-1-1,-1-1,0-1,0 0,-2 0,9-14,127-228,-119 144,-30 111,0 1,0 0,0 0,0 0,0 0,0 0,0 0,0 0,0 0,0 0,0 1,0-1,0 0,0 1,0-1,1 1,-1-1,0 1,0-1,0 1,0-1,1 1,-1 0,0-1,1 1,-1 0,0 0,1 0,-1-1,1 1,-1 0,1 0,0 0,-1 0,1 0,0 1,-1-2,-10 13,1 1,0 0,1 1,0 0,2 0,-1 1,2 0,0 0,1 1,1 0,0-1,1 1,1 1,0 6,1-18,-1-1,1 1,1 0,-1 0,1 0,0 0,0 0,0 0,1 0,0 0,1 0,-1 0,1 0,0-1,0 1,1-1,0 1,0-1,0 0,0 0,1 0,0-1,0 1,0-1,0 0,1 0,0-1,0 1,0-1,0 0,0 0,1-1,-1 1,1-1,0 0,-1-1,1 1,6-1,9-4,-1-1,0-1,0-1,-1 0,1-2,-2 0,1-2,-1 0,0 0,-1-2,0 0,-1-1,-1-1,0 0,0-2,-3 7,-1-2,1 1,-2-1,0-1,0 0,-1 0,0-1,-1 0,-1-1,0 0,-1 0,0 0,-1-1,-1 0,-3 14,-1-1,0 1,0-1,0 1,0-1,0 0,0 1,0-1,0 1,0-1,-1 1,1-1,-1 1,1-1,-1 1,0-1,1 1,-1 0,0-1,0 1,0 0,0 0,0 0,0 0,0 0,0 0,-1 0,1 0,0 0,-1 0,1 1,-1-1,1 0,0 1,-1 0,1-1,-1 1,0 0,1-1,-1 1,1 0,-1 0,1 0,-1 1,1-1,-1 0,1 1,-1-1,1 0,-1 1,1 0,-1-1,1 1,0 0,-1 0,1 0,0 0,0 0,0 0,-1 0,1 0,0 0,1 1,-1-1,-1 2,-6 5,1 0,0 1,1 0,0 0,0 1,1 0,0 0,0 0,1 1,1 0,0-1,0 1,1 0,1 0,-1 1,2-1,0 0,0 0,1 0,2 9,-2-13,1-1,0 1,0-1,1 0,-1 0,1 0,1 0,-1-1,1 1,0-1,0 0,1 0,-1-1,1 1,0-1,1 0,-1 0,1 0,-1-1,1 0,0 0,0-1,0 1,1-1,-1-1,1 1,-1-1,1 0,-1 0,1-1,-1 0,1 0,0-1,-1 0,1 0,-1 0,1-1,-1 0,1-1,18-5,0-1,-1-1,0-1,-1-1,-1-2,0 0,0-1,-1-1,-1-1,-1-1,-1-1,10-12,-7 11,-14 12,1 0,-1-1,-1 0,1 0,-1 0,-1-1,0 0,0 0,-1 0,-1 0,1-1,-2 1,1-1,0-7,-3 16,0 0,0 0,0 0,-1 0,1 0,0 0,-1 0,1 1,-1-1,0 0,0 0,1 1,-1-1,0 0,0 1,-1-1,1 1,0-1,0 1,-1 0,1-1,-1 1,1 0,-1 0,1 0,-1 0,0 0,0 1,1-1,-1 0,0 1,0-1,0 1,0 0,0-1,0 1,1 0,-1 0,0 1,0-1,0 0,0 0,0 1,0-1,1 1,-1 0,0 0,0-1,1 1,-1 0,0 0,1 1,-1-1,1 0,0 0,-1 1,1-1,0 1,0-1,0 1,0 0,0 0,-6 2,0 1,1 0,0 1,0-1,1 1,-1 1,1-1,0 1,1 0,0 0,0 0,0 0,1 1,0-1,1 1,0 0,0 0,0 0,1 0,0 0,1 0,0 0,0 1,1-1,0 0,0 0,1 0,0 0,0 0,1-1,0 1,0-1,1 1,0-1,0 0,1-1,0 1,0-1,0 0,1 0,0 0,0-1,1 0,5 4,13 1,-2-3</inkml:trace>
</inkml:ink>
</file>

<file path=ppt/ink/ink6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48,'-11'22,"1"1,0 1,2 0,1 0,1 1,1 0,1 0,0 3,3-25,0-1,0 0,1 1,-1-1,1 1,-1-1,1 1,0-1,0 1,0-1,0 1,0-1,0 1,1-1,0 1,-1-1,1 1,0-1,0 0,0 1,0-1,1 0,-1 0,0 0,1 0,0 0,-1 0,1 0,0-1,0 1,0-1,0 1,0-1,1 0,-1 1,0-1,0 0,1-1,-1 1,1 0,-1-1,1 1,-1-1,1 0,-1 0,1 0,0 0,8-6,0-1,0 0,0-1,-1 0,-1 0,1-1,-1 0,-1-1,0 0,0 0,-1-1,0 0,-1 0,0-1,-1 1,0-1,-1 0,1-5,-3 9,0-1,0 1,-1-1,-1 0,1 1,-1-1,-1 0,1 1,-2-1,1 0,-1 1,0 0,1 5,0 0,1 1,-1-1,0 1,0-1,-1 1,1 0,0-1,-1 1,1 0,-1 0,0 0,0 0,0 0,0 1,0-1,0 0,0 1,-1 0,1-1,0 1,-1 0,1 0,-1 0,1 1,-1-1,0 1,1-1,-1 1,0 0,1 0,-1 0,0 0,1 0,-1 1,1-1,-1 1,0 0,0 0,-21 8</inkml:trace>
</inkml:ink>
</file>

<file path=ppt/ink/ink6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4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0 313,'81'-234,"-75"230,-3 33,0-2,-2-22,0 0,1-1,0 1,-1 0,2 0,-1-1,0 1,1-1,0 0,0 0,0 0,1 0,-1 0,1-1,0 0,0 0,0 0,0 0,0 0,1-1,0 0,-1 0,1 0,0 0,0-1,0 0,0 0,0 0,0-1,0 1,0-1,0 0,0-1,0 1,0-1,0 0,0 0,0-1,3-1,2-1,-1-1,1 0,-1 0,0-1,-1 0,0 0,1-1,-2 0,1-1,-1 0,0 0,-1 0,0-1,0 0,-1 0,0-1,-1 1,0-2,22-47,-21 40</inkml:trace>
</inkml:ink>
</file>

<file path=ppt/ink/ink6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178 395,'-19'15,"0"2,2 0,0 1,1 0,1 1,1 1,0 0,2 1,0 1,-5 16,16-36,0 0,0 0,1 0,-1 0,1 0,-1 0,1 0,0 0,0 0,0 0,0 0,0 0,0 0,1 0,-1 0,0 0,1 0,0 0,0-1,-1 1,1 0,0 0,0 0,1-1,-1 1,0 0,0-1,1 0,-1 1,1-1,0 0,-1 1,1-1,0 0,0 0,-1 0,1-1,0 1,0 0,0-1,0 1,0-1,0 0,0 0,0 1,0-1,0 0,1-1,12 3,0-1,1-1,-1 0,0-1,0-1,0 0,0-1,0 0,-1-2,1 1,-1-2,0 0,-1-1,0 0,0-1,1-1,1-3,-1 2</inkml:trace>
  <inkml:trace contextRef="#ctx0" brushRef="#br0" timeOffset="271.161">572 0,'-14'39,"-10"31,0 13,3-1,6-11,5-13,-1-6,3-8,1-6,2-4,8-9,2-3,1-1,4 0,5-2,0-10,-3-6</inkml:trace>
  <inkml:trace contextRef="#ctx0" brushRef="#br0" timeOffset="504.952">234 395,'39'-5,"31"-1,9 0,-5 1,-4 2,-10 1,-10 1,-9 0,-7 1,-9 0</inkml:trace>
  <inkml:trace contextRef="#ctx0" brushRef="#br0" timeOffset="692.003">968 395,'-10'38,"2"18,7-1,9-9,2-14</inkml:trace>
  <inkml:trace contextRef="#ctx0" brushRef="#br0" timeOffset="849.459">883 85,'0'0</inkml:trace>
</inkml:ink>
</file>

<file path=ppt/ink/ink6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7 396,'-5'-23,"3"-19,3-6,0 0,5 4,2 4,4 9,0 5,2 7,5 6,-2 11,-3 11,-5 3</inkml:trace>
  <inkml:trace contextRef="#ctx0" brushRef="#br0" timeOffset="299.19">317 227,'48'-26,"-31"18,0 0,0-2,-1 1,-1-2,0 0,0-1,-1-1,12-14,-25 26,1-1,0 1,-1-1,0 0,1 0,-1 0,0 0,0 0,0 0,0 0,0 0,-1 0,1 0,0-1,-1 1,0 0,1 0,-1-1,0 1,0 0,-1-1,1 1,0 0,-1 0,1 0,-1-1,0 1,0 0,0 0,0 0,0 0,0 0,0 0,-1 0,1 1,-1-1,1 0,-1 1,0-1,0 1,1 0,-1-1,0 1,0 0,0 0,-1 0,1 1,0-1,0 0,0 1,-1-1,1 1,0 0,0 0,-1 0,1 0,0 0,0 0,-1 1,1-1,0 1,0-1,-13 4,1 1,0 0,0 1,0 0,1 1,0 1,1 0,-1 0,2 1,-1 1,1 0,1 1,-1 0,2 0,0 1,0 1,1-1,1 1,0 1,0-1,2 1,0 0,2-9,0 1,1-1,0 1,0-1,1 1,-1 0,1 0,1-1,-1 1,1 0,0 0,0 0,1 0,-1 0,1-1,1 1,-1 0,1-1,0 1,0-1,0 1,1-1,0 0,0 0,1 0,-1 0,1-1,0 0,0 1,0-1,1-1,-1 1,1-1,0 1,0-2,1 1,0 0,4 0,0 0,0-1,1 0,-1 0,1-2,-1 1,1-1,-1-1,1 1,9-4,12-3</inkml:trace>
</inkml:ink>
</file>

<file path=ppt/ink/ink6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0 525,'39'-5,"21"-6,6-2,-3 2,-13-2,-15 1</inkml:trace>
  <inkml:trace contextRef="#ctx0" brushRef="#br0" timeOffset="565.838">649 356,'-9'12,"-14"16,2 0,1 1,1 1,2 1,1 1,1 0,-7 27,20-56,0 0,1 0,0 1,0-1,0 0,0 1,0-1,0 1,1-1,0 1,0 0,0-1,0 1,0-1,1 1,0-1,0 1,0-1,0 1,0-1,0 0,1 0,0 1,0-1,0 0,0 0,0-1,0 1,1 0,-1-1,1 0,0 1,0-1,0 0,0 0,0-1,0 1,0-1,4 2,6-4,-1-1,1 0,0-1,-1 0,0-1,0 0,0-1,0 0,-1-1,1 0,-2-1,1-1,7-6,3-3,-2-1,0-1,-1-1,-1 0,0-1,-2-1,-1-1,0 0,-2-1,-1 0,0-1,-2 0,-1 0,3-19,-8 31,0 1,-1-1,0 1,0-1,-2 0,0 1,0-1,-1 0,0 1,-1-1,-1 1,0-1,-1 1,0 0,-1 0,0 1,-1-1,0 1,-1 0,-7-9,11 15,1 0,-1 1,0-1,-1 1,1 0,-1 0,0 0,0 0,0 1,0-1,-1 1,1 0,-1 0,0 1,0 0,0-1,0 2,0-1,0 0,-1 1,1 0,0 1,-1-1,1 1,-1 0,1 0,-1 0,1 1,0 0,-1 0,1 1,0-1,0 1,0 0,0 0,0 1,0 0,-3 2,-2 6,1 0,0 0,0 1,1 1,1-1,0 1,1 0,0 1,1 0,0 0,2 0,-1 0,2 1,0-1,0 1,2-1,0 1,0 0,1-1,1 1,1-1,0 0,1 1,0-1,1-1,0 1,2-1,5 10,-5-9,1-1,1 0,0-1,1 0,0 0,1-1,0-1,1 1,0-2,0 0,1 0,1-1,-1-1,1 0,0-1,1-1,-1 0,13 3,115 7,-118-18</inkml:trace>
  <inkml:trace contextRef="#ctx0" brushRef="#br0" timeOffset="822.115">1298 525,'-4'34,"-3"15,6 0,2-8</inkml:trace>
  <inkml:trace contextRef="#ctx0" brushRef="#br0" timeOffset="1050.196">1242 17,'0'0</inkml:trace>
</inkml:ink>
</file>

<file path=ppt/ink/ink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39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1437,'212'-198,"129"-62,-323 248</inkml:trace>
  <inkml:trace contextRef="#ctx0" brushRef="#br0" timeOffset="16253.829">0 2735,'39'-29,"16"-14,0-5,-5 6,-11 5,-7 9,-9 9</inkml:trace>
  <inkml:trace contextRef="#ctx0" brushRef="#br0" timeOffset="16884.884">1722 1324,'38'-29,"23"-14,5-5,-4 6,-7 5,-8 10,-13 3,-7 7,-8 5</inkml:trace>
  <inkml:trace contextRef="#ctx0" brushRef="#br0" timeOffset="17087.766">2314 844,'19'-10,"16"-7,2-2</inkml:trace>
  <inkml:trace contextRef="#ctx0" brushRef="#br0" timeOffset="17267.767">2624 618,'24'-20,"18"-10,6-1,-5 6</inkml:trace>
  <inkml:trace contextRef="#ctx0" brushRef="#br0" timeOffset="16604.808">959 1945,'34'-29,"15"-14,5 0,-7 2,-7 9,-5 5,-4 1,-7 7</inkml:trace>
  <inkml:trace contextRef="#ctx0" brushRef="#br0" timeOffset="23626.353">1383 1662,'-14'0,"0"-1,0 0,0 0,0-2,0 0,1 0,0-1,-1-1,1 0,1-1,-1-1,1 0,0 0,1-1,0 0,0-1,0-1,-65-47,74 57,0 1,0 0,0-1,0 1,0 0,0 0,0 0,0 0,1 1,-1-1,0 0,0 1,1-1,-1 1,1 0,0-1,-1 1,1 0,0 0,0 0,0 0,0 0,1 0,-1 0,0 0,1 0,-1 0,1 0,0 1,0-1,0 0,0 0,0 0,0 0,1 1,-1-1,1 0,-1 0,1 0,0 0,0 0,0 0,0 0,28 154,-4-15,7 85,-22-96,25 33,-27-127,-4-104,2 29,1 1,2 0,1 1,2 0,6-9,28-96,-14-27,-6 0,-19 146,0 5</inkml:trace>
  <inkml:trace contextRef="#ctx0" brushRef="#br0" timeOffset="434.989">1129 448,'19'-14,"11"-10,1-5,0 1,-6 2,-2 5,-5 1,-1 4,2 0,2-2,3 2,-4-2,1 4,-4-2,0 2,-3 4</inkml:trace>
  <inkml:trace contextRef="#ctx0" brushRef="#br0" timeOffset="22072.378">1467 138,'-32'1,"0"-2,-1-1,1-1,0-2,1-1,-1-1,-19-9,-127-58,177 73,0 0,0 0,0 0,0 0,0 0,0 1,-1-1,1 0,0 1,0-1,-1 1,1-1,-1 1,1 0,0-1,-1 1,1 0,-1 0,1 0,-1 0,1 0,0 1,-1-1,1 0,-1 1,1-1,0 1,-1-1,1 1,0-1,0 1,0 0,-1 0,1 0,0 0,0 0,0 0,0 0,0 0,0 0,1 0,-1 0,0 1,1-1,-1 0,0 0,1 1,0-1,-1 1,1-1,0 0,0 1,-1-1,1 1,0-1,1 1,-1 0,-1 20,2 1,0-1,2 1,0-1,1 0,2 0,0-1,1 1,1-1,10 18,31 100,-43-113,26 174,-32 25,7-197,-7-28,-1-1,1 1,0 0,0-1,0 1,0 0,0-1,1 1,-1 0,0-1,0 1,0 0,0-1,0 1,0 0,1-1,-1 1,0 0,0-1,0 1,1 0,-1 0,0-1,0 1,1 0,-1 0,0 0,1-1,-1 1,0 0,1 0,-1 0,0 0,1 0,-1-1,0 1,1 0,-1 0,0 0,1 0,-1 0,0 0,1 0,-1 0,0 1,1-1,-1 0,0 0,1 0,-1 0,0 0,1 0,-1 1,0-1,1 0,-1 0,0 0,0 1,1-1,-1 0,0 1,0-1,0 0,1 0,-1 1,0-1,0 1,57-178,101-186,-52 170,-101 182,-1 0,0 0,0 0,-1 0,-1 0,0-1,-1 1,0-1,-1 0,0 1,0-1,-2 0,-1-8,-4-4</inkml:trace>
  <inkml:trace contextRef="#ctx0" brushRef="#br0" timeOffset="27339.943">1298 307,'-9'1,"1"1,-1 0,0 0,0 0,1 1,0 1,-1 0,1 0,0 0,1 1,-1 0,1 0,0 1,1 0,-1 0,1 1,0 0,-4 6,-188 234,72-125,79-73,-3-2,-1-2,-21 12,39-34,-78 74,-41 43,39-37,28-37,110-74,-8-1,-1 1</inkml:trace>
  <inkml:trace contextRef="#ctx0" brushRef="#br0" timeOffset="28939.172">1242 1747,'-77'65,"-136"146,56-84,-111 85,156-128,75-49,22-19,-1 0,-1-2,-1 0,0-1,0-1,-14 7,7-7,13-8,0 2,0-1,1 1,0 1,0 0,1 1,0 0,0 0,0 2,5-3</inkml:trace>
</inkml:ink>
</file>

<file path=ppt/ink/ink6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6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2,2-7,4-4,-5-3,-2 4,-3 2</inkml:trace>
</inkml:ink>
</file>

<file path=ppt/ink/ink6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4,'0'4,"0"-2,5-2,1-6,0 3,-6 6,-3 9,4 1,2-6,0-4</inkml:trace>
</inkml:ink>
</file>

<file path=ppt/ink/ink6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0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87,'-11'-10,"0"1,0 1,0 0,-1 1,-1 0,1 1,-1 0,0 1,0 0,0 1,-1 1,0 0,0 1,1 0,-1 1,0 1,0 0,0 1,0 0,0 1,0 1,0 0,1 1,0 0,0 1,0 1,-4 2,-7 2,7-4,1-1,-1 2,1 0,1 1,0 1,0 1,1 0,0 0,0 1,1 1,1 1,0-1,1 2,-2 2,9-10,-1 0,1 1,0-1,0 1,1 0,0 1,0-1,1 0,0 1,0-1,1 1,0 0,0-1,1 1,0 0,0 0,1-1,0 1,0 0,1-1,0 1,0-1,1 1,-1-1,2 0,-1 0,1-1,0 1,1-1,-1 1,1-1,1-1,-1 1,1-1,0 0,0 0,0-1,1 1,6 0,-1-1,1 0,1-1,-1 0,0-1,1 0,-1-1,1-1,-1 0,1-1,-1 0,1-1,-1-1,0 0,0-1,0 0,0-1,5-3,-2-6,-25 11,8 4,-30 10,1 1,-1 2,2 1,0 2,1 0,1 2,0 1,-8 10,25-21,0 0,0 1,1 1,1-1,0 2,0-1,1 1,1 0,0 0,0 1,1 0,1 0,0 0,1 0,0 1,1-1,1 1,0-1,1 1,0 0,2 9,0-18,-1 0,1 0,0-1,1 1,-1 0,1-1,0 0,0 0,0 0,0 0,1 0,0-1,0 0,0 1,0-1,0-1,0 1,1-1,-1 1,1-1,0 0,0-1,0 1,2-1,124 6,-77-20,31 2,-69 16</inkml:trace>
  <inkml:trace contextRef="#ctx0" brushRef="#br0" timeOffset="389.015">1214 481,'-24'22,"2"0,0 2,1 1,1 0,1 1,2 1,-8 18,-16 23,4 2,2 2,0 11,-10 25,40-112,4-8</inkml:trace>
  <inkml:trace contextRef="#ctx0" brushRef="#br0" timeOffset="733.576">762 510,'27'0,"-9"10,-1 1,0 1,-1 1,0 0,-1 1,0 1,-2 0,4 5,123 159,-116-156,-19-16,1 0,0 0,0-1,1 0,0 0,0-1,0 0,1 0,0 0,-1-1,2 0,-1-1,0 0,1 0,-1-1,1 0,0 0,1-1,13-3</inkml:trace>
  <inkml:trace contextRef="#ctx0" brushRef="#br0" timeOffset="1219.006">1750 594,'-45'22,"0"1,2 2,1 2,-21 19,54-39,0 0,1 1,0 0,0 0,1 1,0 0,0 0,1 1,1-1,-1 1,1 1,1-1,0 1,1-1,0 1,0 0,1 0,1 0,0 1,0-1,1 0,0 1,1-1,1 0,0 0,2 7,-4-15,1 0,-1-1,1 1,0 0,0 0,0-1,1 1,-1-1,1 1,-1-1,1 0,0 1,0-1,0 0,0 0,0 0,0-1,0 1,1 0,-1-1,1 0,-1 1,1-1,-1 0,1 0,0 0,0-1,0 1,-1-1,1 0,0 1,0-1,0 0,0-1,-1 1,1 0,0-1,0 0,0 1,-1-1,1 0,0-1,1 0,16-11,-1-1,0-1,-1-1,-1 0,0-2,-1 0,-1 0,-1-1,0-1,-2-1,0 0,64-88,-62 89,-12 16,0 0,0 0,0 1,0-1,1 1,-1-1,1 1,0 0,0 0,0 0,1 1,-1-1,1 1,-1 0,1 0,0 0,0 0,0 0,3 0,-4 4,0 0,0 1,0-1,-1 1,1-1,-1 1,0 0,0 0,0 0,0 0,0 0,-1 1,1-1,-1 0,0 1,0-1,0 1,-1-1,1 1,-1 0,0-1,0 1,0-1,0 1,0 0,-1 1,1-1,0 7,0 0,1 0,0 0,1 0,0 0,1 0,0-1,1 1,0-1,1 0,0 0,0 0,1-1,1 1,-1-2,4 4,6 2</inkml:trace>
  <inkml:trace contextRef="#ctx0" brushRef="#br0" timeOffset="1735.535">2060 1046,'179'-227,"-64"59,-115 168,0-1,0 1,1 0,-1-1,0 1,0 0,1-1,-1 1,0 0,0-1,1 1,-1 0,0 0,1-1,-1 1,0 0,1 0,-1 0,1-1,-1 1,0 0,1 0,-1 0,1 0,-1 0,0 0,1 0,-1 0,1 0,-1 0,0 0,1 0,-1 0,1 0,-1 0,0 1,1-1,-1 0,1 0,-1 0,0 1,1-1,-1 0,0 0,1 1,-1-1,0 0,0 0,1 1,-1-1,0 1,0-1,1 0,-1 1,0-1,0 0,0 1,0-1,0 1,0-1,0 0,0 1,0-1,0 1,0-1,0 1,0-1,0 0,0 1,0-1,2 39,-3-34,1 2,10 101,-10-105,1 0,-1 0,1-1,0 1,0 0,0-1,0 1,0-1,0 1,1-1,-1 0,1 0,0 1,0-1,0 0,0 0,0-1,0 1,0 0,1-1,-1 1,1-1,-1 0,1 0,-1 0,1 0,0 0,-1-1,1 1,0-1,0 1,-1-1,1 0,0 0,2-1,5-2,0-1,0 0,0-1,0 0,-1 0,0-1,0 0,0-1,-1 0,0-1,0 1,2-4,11-9,23-24,-34 33,1-1,0 2,0-1,1 2,1-1,0 2,0 0,11-5,-23 12,0 1,0 0,0-1,0 1,0 0,0 0,0 0,0 0,0 0,1 0,-1 0,0 0,0 0,0 0,0 1,0-1,0 0,0 1,0-1,0 1,0-1,0 1,0 0,0-1,0 1,0 0,-1 0,1-1,0 1,-1 0,1 0,0 0,-1 0,1 0,-1 0,1 0,-1 0,0 0,1 0,-1 0,0 1,0-1,0 0,0 1,5 57,-6-51,1 10,14 76,-2-74</inkml:trace>
  <inkml:trace contextRef="#ctx0" brushRef="#br0" timeOffset="2252.547">3161 679,'-24'160,"-11"163,35-308,1-6,-1 0,1 1,-2-1,0 0,0 0,0 0,-1 0,0 0,-1 0,0 0,-1-1,0 1,0 0,3-8,1-1,0 1,-1-1,1 1,0-1,-1 0,1 1,0-1,-1 1,1-1,-1 0,1 1,-1-1,1 0,-1 0,1 1,-1-1,1 0,-1 0,1 0,-1 0,0 0,1 0,-1 0,1 0,-1 0,1 0,-1 0,1 0,-1 0,0 0,1 0,-1 0,1-1,-1 1,1 0,-1 0,1-1,-1 1,1 0,0-1,-1 1,1 0,-1-1,1 1,0-1,-1 1,1-1,0 1,-1-1,1 1,0-1,0 1,0-1,0 1,-1-1,1 1,0-1,0 1,0-1,0 0,0 1,0-1,0 1,0-1,0 1,1-1,-8-43,7-2,2 0,2 1,2-1,2 1,2 0,2 1,2 0,2 1,1 0,3 2,1 0,2 1,1 1,3 2,8-8,-32 39,-1 1,2 0,-1 0,0 1,1-1,0 1,0 0,0 0,1 0,0 0,-1 1,1 0,0 0,1 0,-1 0,0 1,1 0,-1 0,1 0,0 1,0 0,-1 0,1 1,0-1,0 1,0 0,0 1,0 0,-1 0,1 0,0 0,-1 1,1 0,-1 0,1 1,-1-1,0 1,0 0,3 3,-4-1,0-1,-1 2,0-1,0 0,0 1,0-1,-1 1,0 0,0 0,-1 0,1 0,-1 0,-1 0,1 0,-1 0,0 0,0 0,-1 0,0 0,0 0,0 0,-1 0,0 0,0 0,-1 0,1-1,-3 4,-98 140,95-140,0 0,0-1,-1 1,0-1,0-1,-1 0,0 0,0-1,-1 0,1-1,-1 0,-1-1,1 0,0-1,-1 0,0-1,0 0,-10 0,3-7</inkml:trace>
  <inkml:trace contextRef="#ctx0" brushRef="#br0" timeOffset="2568.135">3782 171,'-62'363,"19"-118,33-61,11-184,-1-1,1 1,-1-1,1 1,-1 0,1-1,0 1,-1 0,1 0,-1-1,1 1,0 0,-1 0,1 0,0 0,-1 0,1 0,0 0,-1 0,1 0,0 0,-1 0,1 0,-1 1,1-1,0 0,-1 0,1 1,-1-1,1 0,0 1,-1-1,1 1,-1-1,1 0,-1 1,0-1,1 1,-1 0,1-1,-1 1,0-1,0 1,1-1,-1 1,0 0,0-1,0 1,1 0,-1-1,0 1,0 0,0-1,0 1,0 0,0-1,-1 1,1-1,0 1,0 0,0-1,-1 1,1 0,11-18,-1-2</inkml:trace>
  <inkml:trace contextRef="#ctx0" brushRef="#br0" timeOffset="2938.14">3895 820,'32'-1,"0"-2,0-1,-1-1,1-2,-1-1,-1-2,0-1,0-1,-1-2,11-7,-35 18,1 0,0 0,-1-1,0 0,0 0,0 0,0 0,-1-1,0 0,0 0,0 0,-1-1,1 1,-1-1,0 0,-1 0,0 0,0 0,0 0,0 0,-1-1,0 1,-1 0,1-1,-1 1,0-1,-1 1,1 0,-1-1,-1 1,1 0,-1-1,0 1,-1 0,1 0,-1 1,-1-2,2 4,-1 0,1 1,-1-1,1 1,-1 0,0 0,1 0,-1 0,0 1,0-1,0 1,-1-1,1 1,0 0,-1 1,1-1,0 0,-1 1,1 0,0 0,-1 0,1 0,-1 0,1 1,-1-1,1 1,0 0,0 0,-1 0,1 1,0-1,0 1,0 0,0 0,1 0,-98 81,95-78,-5 4,0 0,1 1,0 0,1 0,0 1,1 0,0 0,0 1,1 0,1 0,0 1,1-1,0 1,1 0,0 0,1 0,1 0,0 1,1-1,0 0,1 1,0-1,1 0,3 9,0-11,0 0,1 0,0 0,1-1,0 0,1-1,0 1,0-1,1-1,0 0,1 0,0-1,0 0,0 0,1-1,0-1,0 0,1 0,-1-1,1-1,0 0,0 0,0-1,8 0,37-9,-33 1</inkml:trace>
</inkml:ink>
</file>

<file path=ppt/ink/ink6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6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22 279,'-1'1,"0"-1,1 0,-1 0,0 0,0 0,1 0,-1 0,0 0,0 0,1 0,-1 0,0-1,1 1,-1 0,0 0,0-1,1 1,-1 0,1-1,-1 1,0-1,1 1,-1-1,1 1,-1-1,1 1,-1-1,1 0,0 1,-1-1,1 1,0-1,-1 0,1 0,0 1,0-1,-1 0,1 1,0-1,0 0,0 0,0 1,0-1,0 0,0 0,0 1,1-1,-1 0,0 1,0-1,1 0,-1 1,0-1,1 0,-1 1,0-1,1 0,-1 1,1-1,-1 1,1-1,0 1,-1-1,1 1,-1 0,5-16,1 0,0 1,1-1,1 2,0-1,1 1,0 0,1 1,1 0,0 1,0 0,2 0,-1 2,1-1,1 2,14-9,-27 17,1 0,-1 0,0 1,1-1,-1 0,1 1,-1-1,1 1,-1-1,1 1,-1 0,1-1,-1 1,1 0,0 0,-1 0,1 0,-1 1,1-1,-1 0,1 1,-1-1,1 1,-1-1,1 1,-1 0,1-1,-1 1,0 0,0 0,1 0,-1 0,0 0,0 0,0 1,0-1,0 0,0 1,0-1,-1 0,1 1,0-1,-1 1,1-1,-1 1,0-1,1 1,4 81,-5-76,-2 13,1-15,1 0,-1 0,1 0,-1 0,2 1,-1-1,0 0,1 0,0 0,0 0,1 0,-1 0,1 0,1 2,0-7,0 0,1 0,-1 0,0 0,0 0,0 0,0-1,0 0,0 0,0 1,-1-2,1 1,0 0,0 0,-1-1,1 0,0 1,-1-1,0 0,1 0,-1-1,0 1,0 0,0-1,0-1,53-56,-44 45,1 1,1 0,0 1,1 0,0 1,1 0,0 2,1-1,7-2,-21 12,0 0,0 0,0 0,0 0,0 0,1 0,-1 0,0 1,1-1,-1 1,0 0,1 0,-1 0,0 0,1 0,-1 0,0 0,1 1,-1-1,0 1,0 0,1 0,-1-1,0 2,0-1,0 0,0 0,0 1,0-1,0 1,-1-1,1 1,-1 0,1-1,-1 1,1 0,-1 0,0 0,0 0,0 1,0-1,0 0,-1 0,1 1,-1-1,1 2,-9 74,6-72,1 0,-1-1,1 1,0 0,0 0,1 0,-1 0,1 0,1 0,-1 0,1 0,0 0,0 0,1-1,0 1,1 2,6 6</inkml:trace>
</inkml:ink>
</file>

<file path=ppt/ink/ink6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1,'0'33,"0"12</inkml:trace>
</inkml:ink>
</file>

<file path=ppt/ink/ink6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1,'-16'138,"5"2,7-1,6 5,-2-113,29 168,-23-176,0-5</inkml:trace>
</inkml:ink>
</file>

<file path=ppt/ink/ink6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287 189,'-43'25,"2"2,0 2,2 2,-19 20,53-47,-1 0,1 1,0 0,1 0,-1 0,1 1,0 0,1-1,-1 1,1 1,0-1,0 0,1 1,0-1,0 1,1 0,0 0,0-1,0 1,1 0,0 0,1 7,0-12,0 0,0 0,0 0,0-1,0 1,1 0,-1-1,0 1,1-1,0 1,-1-1,1 0,0 1,0-1,0 0,-1 0,1 0,0-1,0 1,1 0,-1-1,0 1,0-1,0 0,0 0,0 0,0 0,1 0,-1 0,0 0,0-1,0 1,0-1,0 0,0 0,1 0,70-38,100-111,-157 137,68-46,-82 58,0 0,1-1,-1 1,1 0,-1 1,1-1,-1 0,1 1,0-1,-1 1,1 0,0 0,-1 0,1 0,0 0,-1 1,1-1,-1 1,1 0,0-1,-1 1,0 0,1 1,-1-1,1 0,-1 1,0-1,0 1,0 0,0 0,0 0,0 0,0 1,20 67,-22-66,0 0,0 0,1 0,-1 1,1-1,0 0,0 0,1 0,-1 0,1-1,-1 1,1 0,1-1,-1 1,0-1,1 0,0 1,0-1,0 0,0-1,0 1,0-1,1 1,-1-1,3 1,2 0,1-1,-1 0,1 0,0-1,0 0,0-1,-1 0,1 0,0-1,0 0,0-1,-1 1,1-2,-1 1,0-1,1-1,-1 1,0-1,-1-1,1 0,-1 0,0 0,0-1,-1 0,2-2,28-27,-21 22,-1-1,0 0,-1-2,0 1,-1-2,-1 1,0-2,-2 1,3-9,-5 8,-3 10,0 0,-1 0,0-1,0 0,-1 1,0-1,0 0,-1 0,0 0,-1 0,0 0,0 0,-1 0,-2-9,2 16,0 1,0-1,0 0,0 1,0-1,0 1,-1 0,1-1,0 1,-1 0,1 0,-1 0,1 0,-1 0,0 0,1 1,-1-1,0 0,1 1,-1-1,0 1,0 0,0-1,0 1,1 0,-1 0,0 0,0 1,0-1,1 0,-1 1,0-1,0 1,0-1,1 1,-1 0,1 0,-1 0,0 0,1 0,-1 0,1 0,0 0,-1 1,1-1,0 1,0-1,0 1,0-1,0 1,0-1,1 1,-1 0,0 0,1-1,-1 1,1 0,0 0,-1 0,1-1,0 1,0 2,2 5,0 0,0 0,1 0,0 0,1 0,0 0,0-1,1 0,0 0,0 0,1 0,0-1,0 0,1 0,0-1,0 0,8 6,-6-6,-1 0,0 1,-1 1,0-1,0 1,0 1,-1-1,0 1,-1 0,0 0,0 1,-1-1,-1 1,1 0,0 5,-6 207,2-197</inkml:trace>
</inkml:ink>
</file>

<file path=ppt/ink/ink6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4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8,'-8'-2,"-1"0,1 1,-1 0,1 0,0 0,-1 1,1 1,-1 0,1 0,-1 0,-6 3,10-3,-17 1,-1 2,1 0,0 2,0 0,1 1,-1 2,2 0,-1 1,1 1,-17 13,36-24,0 1,0 0,0-1,0 1,0 0,0 0,0 0,0 0,0-1,1 1,-1 0,0 1,0-1,1 0,-1 0,1 0,-1 0,1 0,0 1,-1-1,1 0,0 0,0 1,0-1,0 0,0 0,0 1,0-1,0 0,0 0,1 1,-1-1,1 0,-1 0,1 0,-1 0,1 0,-1 1,1-1,0 0,0 0,-1-1,1 1,0 0,0 0,0 0,0 0,0-1,0 1,0 0,1-1,67 27,-59-24,6 1,0 1,0 1,0 1,0 0,-1 1,-1 1,11 7,-22-13,0-1,0 1,0 0,0 0,0 0,-1 0,1 0,-1 1,0-1,0 1,0 0,0-1,-1 1,1 0,-1 0,0 0,0 0,-1 0,1 1,-1-1,0 0,0 0,0 0,-1 0,1 0,-1 0,0 0,0 0,-1 0,1 0,-1 0,0 0,0-1,0 1,-6 7,-1-1,0-1,-1 1,0-2,0 1,-1-1,0-1,0 0,-1 0,0-2,0 1,0-1,-1-1,0 0,0-1,0 0,0-1,0-1,0 0,-1 0,1-2,0 0,-1 0,-3-2,16 4,-1-1,0 0,1 1,-1-1,0 0,1 0,-1 0,0-1,1 1,-1 0,0 0,1-1,-1 1,0-1,1 0,-1 1,1-1,-1 0,1 0,0 0,-1 0,1 0,0 0,0-1,0 1,0 0,-1 0,2-1,-1 1,0-1,0 1,0-1,1 1,-1-1,1 0,-1 1,1-1,0 1,0-1,-1 0,1 0,0 1,0-1,1 0,-1 1,0-1,1 0,-1 1,1-1,-1 1,1-1,0 1,-1-1,1 1,0-1,11-10</inkml:trace>
  <inkml:trace contextRef="#ctx0" brushRef="#br0" timeOffset="215.547">755 262,'-4'34,"-8"15,0 5,1-7</inkml:trace>
</inkml:ink>
</file>

<file path=ppt/ink/ink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6:25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1559,'122'-71,"-3"-6,-4-4,-4-6,93-93,-155 137,-2 3,-2-3,-2-1,-2-2,-1-2,-3-2,-3-1,-1-2,-3-1,-2-1,-3-1,-2-2,-3 0,3-20,-18 64,-1 0,-1 0,0 0,-1 0,0 0,-2-1,1 1,-2 0,1-1,-2 1,0 0,-1 0,0 0,-2 0,1 0,-2-1,4 12,0 0,0-1,-1 1,1 1,-1-1,1 0,-1 1,0-1,0 1,0 0,0 0,-1 0,1 0,0 0,-1 1,1 0,-1 0,0 0,1 0,-1 0,0 1,0-1,1 1,-1 0,0 0,0 1,0-1,1 1,-1 0,0 0,0 0,-108 54,84-32,1 2,1 1,1 1,1 1,2 1,1 1,1 1,1 1,2 1,2 0,-2 7,3-12,1 1,1 0,2 1,1 0,1 0,1 1,2 0,2 1,0-1,2 0,2 1,0-1,2 1,2-1,1 0,1-1,1 1,2-2,1 1,2-1,0-1,3 1,-9-18,0 1,1-1,1-1,0 1,0-1,1-1,0 0,1 0,0-1,0-1,1 1,0-2,0 0,0 0,1-1,0-1,0 0,0-1,1 0,-1-1,1 0,-1-1,1-1,0 0,-1-1,1-1,-1 0,1 0,7-4,0-4,-2-2,0 0,0-1,-1 0,-1-2,0 0,-1-1,0-1,0-2,23-22,44-76,-83 116,0 0,0 0,0 0,0 0,0 1,0-1,0 0,0 0,0 0,0 1,0-1,1 0,-1 0,0 1,1-1,-1 0,1 0,-1 1,0-1,1 0,0 1,-1-1,1 1,-1-1,1 1,0-1,-1 1,1-1,0 1,-1 0,1-1,0 1,0 0,-1-1,1 1,0 0,0 0,0 0,-1 0,1 0,0 0,0 0,0 0,0 0,-1 0,1 0,0 1,0-1,-1 0,1 1,0-1,0 0,-1 1,1-1,0 1,-1-1,1 1,0-1,-1 1,1-1,-1 1,1 0,-1-1,1 2,3 120,-6-111,1-1,0 0,0 1,1-1,0 1,1-1,0 0,1 1,0-1,1 0,0 0,0 0,1-1,0 1,1-1,5 9,-7-16,-1 1,1-1,0 1,0-1,0 0,1 0,-1 0,0-1,1 1,-1-1,1 0,-1 0,1 0,0 0,0 0,-1-1,1 0,0 0,0 0,-1 0,1 0,0-1,0 0,-1 0,1 0,-1 0,1 0,-1-1,1 0,-1 0,0 1,0-2,0 1,0 0,0-1,0 1,-1-1,1 0,-1 0,0 0,1 0,-2 0,1-1,1-2,47-95,-36 68,1 1,2 1,1 0,2 1,0 2,11-10,-30 35,1 1,-1 0,1 0,0 0,0 0,0 0,0 0,0 0,0 1,0-1,1 1,-1-1,1 1,-1 0,1 0,-1 0,1 0,0 1,-1-1,1 1,0 0,0-1,-1 1,1 0,0 1,0-1,-1 0,1 1,0 0,-1-1,1 1,-1 0,1 0,-1 1,1-1,-1 0,0 1,1-1,-1 1,0 0,0 0,0 0,0 0,-1 0,1 0,-1 1,1-1,-1 0,0 1,0-1,0 1,1 1,7 31,-1 0,-2 1,-1-1,-2 1,-2 14,-1-50,5 48,-5-47,0-1,0 1,0 0,1 0,-1-1,0 1,1 0,-1-1,0 1,1 0,-1-1,0 1,1-1,-1 1,1-1,-1 1,1-1,0 1,-1-1,1 1,-1-1,1 0,0 1,-1-1,1 0,0 0,-1 1,1-1,0 0,0 0,-1 0,1 0,0 0,0 0,-1 0,1 0,0 0,-1 0,1-1,0 1,0 0,-1 0,1-1,0 1,-1 0,1-1,-1 1,1 0,0-1,-1 1,1-1,-1 1,1-1,-1 0,1 1,-1-1,0 1,1-1,-1 0,0 1,1-1,76-97,-42 58,-13 12,2 2,1 0,1 2,1 0,19-11,-45 34,0 0,0 0,0 0,0 1,0-1,0 0,0 1,0-1,0 1,0-1,0 1,0 0,0-1,0 1,0 0,0 0,1 0,-1 0,0 0,0 0,0 0,0 0,0 0,1 0,-1 1,0-1,0 0,0 1,0-1,0 1,0-1,0 1,0 0,0-1,0 1,0 0,-1 0,1-1,0 1,0 0,-1 0,1 0,-1 0,1 0,0 0,-1 0,0 0,1 0,-1 1,0-1,0 0,1 0,-1 0,0 0,3 73,-3-63,-3 222,18-198,-3-29</inkml:trace>
  <inkml:trace contextRef="#ctx0" brushRef="#br0" timeOffset="385.545">2625 1107,'30'-1,"0"0,0-2,0-1,0-2,-1 0,0-2,0-1,-1-2,0-1,-1-1,0-1,-1-1,-1-1,0-2,49-73,-72 88,0-1,0 0,0 0,-1 0,1 0,-1 0,0-1,0 1,0 0,-1-1,0 1,0 0,0-1,0 1,0 0,-1-1,0 1,0 0,0 0,-1-1,1 1,-1 0,0 0,-2-3,-2 2,0 1,0 0,0 0,0 1,-1 0,1 0,-1 0,0 1,0 0,0 0,0 1,0 0,0 0,0 0,0 1,-1 0,1 1,0 0,0 0,0 0,-5 2,0 0,-1 1,1 1,-1 0,2 0,-1 1,0 1,1 0,1 1,-1 0,1 0,0 1,1 0,0 1,1 0,-1 0,2 1,0 0,0 1,1-1,1 1,-1 0,2 1,0-1,1 1,0 0,0 0,2 0,-1 0,2 0,0 0,0 0,1 1,1-1,0 0,1-1,1 1,3 8,-1-11,0-2,1 1,0-1,0 0,1 0,0-1,1 0,0 0,0-1,0 0,1-1,-1 0,1-1,0 0,1 0,-1-1,1 0,0-1,-1 0,1-1,0 0,0-1,0 0,0 0,0-1,9-3,4-1,-6-2</inkml:trace>
  <inkml:trace contextRef="#ctx0" brushRef="#br0" timeOffset="15169.437">1552 458,'-9'-5,"-4"4,1 1</inkml:trace>
</inkml:ink>
</file>

<file path=ppt/ink/ink6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73 621,'-9'12,"1"0,0 0,1 1,0 0,1 0,0 0,1 1,1 0,0 0,1 1,1-1,0 0,1 1,0 0,1-1,2 11,-2-23,1 0,-1 0,1 0,0 0,0 0,0 0,0-1,0 1,0 0,1-1,-1 1,1-1,-1 1,1-1,-1 0,1 1,0-1,-1 0,1 0,0 0,0 0,0-1,0 1,0 0,0-1,0 1,0-1,0 0,0 0,0 0,0 0,0 0,0 0,0-1,0 1,0 0,0-1,0 0,0 1,0-1,1-1,75-45,-71 43,0-2,0 1,-1-1,1 0,-1 0,-1-1,1 0,-1 0,0 0,-1 0,0-1,0 0,-1 0,0 0,0 0,0-1,-1 1,-1-1,0 1,0-1,0 1,-1-1,0 0,-1 1,0-1,0 0,-2-3,0 8,0 1,0-1,0 1,-1 0,1 0,-1 0,0 0,1 0,-2 1,1 0,0 0,0 0,-1 0,1 1,-1-1,1 1,-1 0,1 1,-1-1,0 1,1 0,-1 0,0 0,0 1,1-1,-1 1,1 1,-4 0,-11 5</inkml:trace>
  <inkml:trace contextRef="#ctx0" brushRef="#br0" timeOffset="616.2">553 141,'-57'224,"30"-48,-1-9,9-93,26-68,10-26,-14 16,13-16,0 0,0 2,2 0,0 0,1 2,1 1,1 0,0 1,0 1,2 2,-1 0,2 1,-1 1,1 1,0 2,11-2,-32 7,0 1,0-1,0 1,0 0,0 0,0 0,0 1,0-1,1 1,-1-1,0 1,-1 0,1 0,0 1,0-1,0 0,-1 1,1 0,-1-1,1 1,-1 0,1 1,-1-1,0 0,0 0,0 1,-1 0,1-1,-1 1,1 0,-1-1,0 1,0 0,0 0,0 0,0 0,-1 0,0 0,1 0,-1 1,0-1,-1 0,1 0,-1 2,0 5,0 0,-1 1,-1-1,0 0,0 0,-1 0,0-1,0 0,-1 1,-1-1,1-1,-2 1,1-1,-1 0,0-1,-1 1,1-1,-2-1,1 0,-1 1,-6 3,-1 0,0-1,-1-1,0 0,0-1,-1-1,1-1,-1 0,0-2,-1 0,1 0,14-2,1-1,-1 1,0 0,1-1,-1 0,0 0,1 0,-1 0,0 0,1-1,-1 0,1 1,-1-1,1-1,-1 1,1-1,-1 1,1-1,0 0,0 0,0 0,0 0,0-1,1 1,-1-1,1 0,0 0,-1 0,1 0,0 0,1 0,-1 0,1-1,-1 1,1-1,0 1,0-1,0 1,1-1,0 0,-1 1,1-4,5-15</inkml:trace>
  <inkml:trace contextRef="#ctx0" brushRef="#br0" timeOffset="965.85">1174 0,'-28'418,"23"-370,-2-1,-2 1,-2-1,-11 30,7-26,9-14,6-37,0 1,0-1,0 1,0-1,0 1,0-1,0 1,0-1,0 1,0-1,0 1,0-1,1 1,-1-1,0 1,0-1,1 1,-1-1,0 0,1 1,-1-1,0 0,1 1,-1-1,0 1,1-1,-1 0,1 0,-1 1,1-1,-1 0,0 0,1 0,-1 1,1-1,-1 0,1 0,-1 0,1 0,-1 0,1 0,-1 0,1 0,-1 0,1 0,-1 0,1-1,-1 1,1 0,-1 0,1 0,-1-1,1 1,-1 0,1 0,-1-1,0 1,1 0,-1-1,0 1,1-1,-1 1,0 0,1-1,-1 1,0-1,16-14,-1-3</inkml:trace>
  <inkml:trace contextRef="#ctx0" brushRef="#br0" timeOffset="1363.822">1287 621,'11'8,"1"-1,0-1,0 0,1-1,0 0,0 0,0-2,0 1,1-2,-1 0,1-1,0 0,-1-1,1 0,0-1,-1-1,8-1,-14 1,0-1,0 0,0 0,-1-1,1 1,-1-1,1-1,-1 1,-1-1,1 0,-1-1,0 1,0-1,0 0,-1 0,0-1,0 1,-1-1,0 0,0 0,0 0,-1 0,0 0,0-1,-1 1,0-1,0-3,-1 8,0 1,0 0,0-1,0 1,0 0,0-1,-1 1,1 0,-1 0,0 0,1-1,-1 1,0 0,0 0,-1 0,1 0,0 0,-1 1,1-1,-1 0,1 0,-1 1,0-1,0 1,0 0,0 0,0-1,0 1,0 0,0 1,0-1,0 0,0 1,-1-1,1 1,-2-1,-84 14,76-9,0 0,0 2,1-1,0 2,0-1,0 1,1 1,0 0,0 1,1 0,1 0,-1 1,1 0,1 0,0 1,0 0,1 0,0 0,1 1,1 0,0 0,0 1,1-1,1 1,0-1,1 1,0 0,1 0,0-1,1 1,1 5,0-14,0 1,0 0,0 0,1-1,0 0,0 1,0-1,0 0,1-1,-1 1,1 0,0-1,0 0,0 0,1 0,-1-1,1 1,-1-1,1 0,0 0,0-1,0 1,0-1,0 0,8 1,0 0,1 0,-1-1,0-1,0 0,1-1,-1-1,12-2,60-23,-60 18</inkml:trace>
  <inkml:trace contextRef="#ctx0" brushRef="#br0" timeOffset="1916.827">1822 762,'45'-28,"138"-165,-181 191,0 0,0-1,0 1,0 0,0 0,1 1,-1-1,1 0,-1 1,1-1,-1 1,1 0,0 0,0 0,0 0,0 1,0-1,0 1,0 0,0-1,0 1,0 1,0-1,0 0,0 1,-1-1,1 1,0 0,0 0,0 0,-1 0,1 1,0-1,-1 1,1 0,-1 0,0-1,1 1,1 3,10 126,-12-129,0-1,0 1,0 0,0-1,1 1,-1-1,0 0,1 0,-1 0,1 0,-1 0,1 0,0-1,-1 0,1 1,0-1,-1 0,1 0,0 0,-1 0,1-1,-1 1,1-1,0 0,-1 1,1-1,-1 0,1-1,-1 1,0 0,0-1,1 1,-1-1,0 0,0 1,-1-1,1 0,1-2,4 0,170-107,-174 110,0 0,1 0,-1 1,0-1,1 0,-1 1,0 0,1 0,-1 0,1 0,-1 1,0-1,1 1,-1 0,0 0,0 0,1 0,-1 1,0-1,0 1,0 0,-1 0,1 0,0 0,-1 0,1 1,-1-1,0 1,0 0,0-1,0 1,0 0,-1 0,1 0,-1 0,0 1,0-1,0 0,0 0,-1 1,1-1,-1 2,8 194,-2-181</inkml:trace>
</inkml:ink>
</file>

<file path=ppt/ink/ink6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2 332,'93'-110,"-92"109,0 0,-1 0,1 0,0 0,0 1,0-1,0 0,0 0,0 0,0 1,0-1,0 1,0-1,1 1,-1-1,0 1,0 0,0-1,1 1,-1 0,0 0,0 0,1 0,-1 0,0 0,0 0,1 1,-1-1,0 0,0 1,0-1,0 1,1-1,-1 1,0-1,0 1,0 0,0 0,0-1,0 1,0 0,-1 0,1 0,0 0,0 0,-1 0,1 0,-1 0,1 0,0 1,18 66,-13-3,-2 0,-3 1,-4 22,1 22,1-78,-1 0,-1-1,-2 1,-1-1,-1 0,-9 19,-21 16,36-64,-1 0,1 0,0 0,-1 0,1-1,-1 1,1 0,-1-1,0 0,0 1,1-1,-1 0,0 0,0 0,0 0,0 0,-1 0,1-1,0 1,0-1,0 0,-1 1,1-1,0 0,0 0,-1 0,1-1,0 1,0 0,0-1,-2 0,1-3,0 0,0 0,0 0,0-1,1 1,-1-1,1 0,0 1,1-1,-1 0,1 0,0 0,0 0,0 0,1-1,0 1,0 0,0 0,1 0,0 0,1-5,4-26,3 1,1 0,1 0,2 1,1 0,2 1,1 1,2 1,1 0,1 1,2 2,10-10,-11 10,2 2,0 0,2 2,0 1,2 1,0 1,2 2,0 1,1 1,19-7,-47 22,0 0,0 1,0-1,0 1,1-1,-1 1,0 0,1 0,-1 0,1 1,-1-1,1 1,0 0,-1 0,1 0,-1 1,1-1,-1 1,1 0,-1-1,1 2,-1-1,0 0,0 1,0-1,1 1,-1 0,-1 0,1 0,0 1,0-1,-1 1,0-1,1 1,-1 0,1 14,0 0,0 0,-2 0,0 0,-1 0,-1 1,-1-1,-3 13,4-18,-2-1,1 1,-1-1,-1 0,0 0,-1-1,0 1,-1-1,0 0,0 0,-1-1,0 0,-1 0,0-1,0 1,-1-2,0 1,0-2,-1 1,0-1,0 0,0-1,-1 0,0-1,0 0,-4 0,6 0,0-1,0 0,0-1,0 0,-1 0,1-1,-1-1,1 1,-1-1,1-1,-1 0,1 0,0-1,-1 0,1 0,0-1,0-1,0 1,1-1,0-1,-1 0,1 0,-5-5,10 7,1 1,0-1,-1 0,1 0,1 0,-1 0,0-1,1 1,0 0,0-1,0 1,0-1,0 1,1-1,-1 1,1-1,0 0,0 1,0-1,3-15</inkml:trace>
  <inkml:trace contextRef="#ctx0" brushRef="#br0" timeOffset="581.949">736 502,'95'-40,"-94"39,31-14,0-1,-2-1,0-2,-1-1,0-2,-2 0,-1-2,-1-1,-1-1,-1-1,-2-1,0 0,3-10,2-43,-25 80,-1-1,1 0,-1 0,0 1,0-1,0 0,0 0,0 0,0 1,0-1,-1 0,1 0,-1 1,1-1,-1 0,0 1,1-1,-1 1,0-1,0 1,0-1,0 1,0-1,-1 1,1 0,0 0,-1 0,1 0,-1 0,1 0,-1 0,1 0,-1 0,0 1,1-1,-1 1,0-1,1 1,-1-1,0 1,0 0,0 0,1 0,-2 0,-8 2,0 0,1 0,0 1,0 1,0-1,0 2,0-1,1 1,0 1,0 0,0 0,1 0,-1 1,2 1,-1-1,1 1,0 1,-5 7,10-13,0 0,0 0,0-1,0 2,1-1,-1 0,1 0,-1 0,1 1,0-1,1 1,-1-1,1 1,-1-1,1 1,0-1,0 1,0-1,1 1,-1-1,1 1,0-1,0 0,0 1,1-1,-1 0,1 0,-1 0,1 0,0 0,0 0,1 0,-1-1,1 1,-1-1,1 1,0-1,-1 0,1 0,0 0,1-1,1 2,11 1,0 0,0 0,0-2,0 0,0-1,0-1,1 0,-1-1,7-2,69 1,-90 2,0 0,1 1,-1-1,0 1,1-1,-1 1,0-1,0 1,0 0,0 0,0 0,0 0,0 1,0-1,0 1,0-1,-1 1,1-1,-1 1,1 0,-1 0,0 0,1 0,-1 0,0 0,0 0,0 0,-1 0,1 0,-1 0,1 1,-1-1,1 0,-1 1,0-1,0 0,0 0,-1 1,1-1,0 0,-1 0,0 1,1-1,-1 0,0 0,0 0,0 0,0 0,-1 0,1 0,0 0,-2 1,-115 131,117-133,0 0,0 0,0-1,1 1,-1 0,0 0,0 0,0 0,1 0,-1 0,1 0,-1 0,0 1,1-1,0 0,-1 0,1 0,0 1,0-1,0 0,-1 0,1 1,0-1,1 0,-1 0,0 0,0 1,0-1,1 0,-1 0,1 0,-1 1,1-1,-1 0,1 0,0 0,-1 0,1 0,0 0,0 0,0-1,0 1,0 0,0 0,0-1,0 1,0 0,0-1,0 1,0-1,1 1,-1-1,0 0,0 0,0 1,1-1,-1 0,0 0,1 0,17-3</inkml:trace>
</inkml:ink>
</file>

<file path=ppt/ink/ink6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0,'-11'263,"-24"36,25-153,10-147,0 1,1 0,-1-1,0 1,1-1,-1 1,1 0,-1-1,1 1,-1 0,1 0,-1 0,1-1,-1 1,1 0,-1 0,1 0,0 0,-1 0,1 0,-1 0,1 0,-1 0,1 0,0 0,-1 0,1 0,-1 0,1 1,-1-1,1 0,-1 0,1 1,-1-1,1 0,-1 1,0-1,1 0,-1 1,1-1,-1 1,0-1,1 1,10-45,-3 24</inkml:trace>
  <inkml:trace contextRef="#ctx0" brushRef="#br0" timeOffset="288.489">1 340,'28'0,"30"-5,13-2,0 1,-7-4,-10 0,-9 2,-7 2,-6 2,-4 2,-1 1,0 1,-6 0</inkml:trace>
  <inkml:trace contextRef="#ctx0" brushRef="#br0" timeOffset="704.018">791 340,'-20'54,"13"-39,1 0,0 1,1 0,0 0,2 1,0-1,0 1,2 0,0 0,1-1,1 2,0-15,0 1,0-1,0 0,1 1,-1-1,1 0,0 0,0 0,0 0,0 0,0-1,1 1,-1-1,1 1,0-1,0 0,0 0,0 0,0 0,0-1,0 1,0-1,1 0,-1 0,1 0,-1 0,1-1,-1 1,1-1,-1 0,1 0,-1 0,1-1,-1 1,1-1,-1 0,1 0,-1 0,0 0,1-1,-1 1,0-1,0 0,0 0,0 0,0 0,0-1,10-5,-1-1,1-1,-2 0,0 0,0-1,-1-1,0 0,-1 0,0-1,-1 0,-1 0,0-1,0 0,2-11,-6 21,-1 0,0 0,0 0,0 0,-1-1,1 1,-1-1,0 1,0-1,-1 1,1-1,-1 0,0 1,0-1,-1 1,1-1,-1 0,0 1,0-1,-1 1,1 0,-1-1,0 1,0 0,-1 0,1 0,-1 0,0 1,0-1,0 1,0 0,0-1,-1 1,0 1,1-1,-1 1,0-1,-1 1,-2-1,-1 2,1 1,-1 0,1 1,-1 0,1 0,0 0,0 1,-1 0,1 1,1 0,-1 0,0 0,1 1,-1 0,-2 2,-16 10</inkml:trace>
</inkml:ink>
</file>

<file path=ppt/ink/ink6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1,'-2'0,"1"0,-1 0,1 0,0 0,-1 1,1-1,0 1,-1-1,1 1,0-1,0 1,-1 0,1-1,0 1,0 0,0 0,0 0,0 0,0 0,0 0,0 0,1 1,-1-1,0 0,1 0,-1 0,1 1,-1-1,1 0,-1 1,1-1,0 1,0-1,0 0,0 1,0-1,0 1,0-1,0 0,0 1,1-1,-1 0,1 1,-4 8,-21 171,12-54,-16 79,26-145,20-61,-9-8</inkml:trace>
</inkml:ink>
</file>

<file path=ppt/ink/ink6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0,'0'46,"-1"0,-3-1,-1 0,-3 0,-1 0,-2-1,-7 13,-49 111,65-165,1 0,0 0,0 0,0-1,0 1,1 0,-1 0,1 1,0-1,0 0,0 0,0 0,0 0,1 0,-1 0,1 0,0 0,0 0,0-1,1 3,8 6</inkml:trace>
  <inkml:trace contextRef="#ctx0" brushRef="#br0" timeOffset="367.662">612 86,'-48'50,"2"2,3 3,2 1,-18 34,55-86,1 0,-1 1,1-1,0 1,0 0,0 0,1 0,0 0,0 0,0 1,0-1,1 0,0 1,0-1,1 1,0 0,-1-1,2 1,-1 0,1-1,0 1,0-1,0 1,1-1,0 0,0 1,0-1,1 0,0 0,-1-1,2 1,-1-1,1 1,1 1,7 0,-1-1,1 0,1-1,-1 0,0-1,1 0,0-1,0 0,-1-1,1-1,0 0,0-1,0 0,0-1,-1 0,1-1,1-1,15-5,-2-2,1 0,-2-2,0-1,0-1,-1-2,8-7,-17 10,0 0,-1-1,0-1,-2-1,0 0,0 0,-2-1,0-1,-1 0,-1 0,-1-1,-1 0,0-1,-1-2,-5 19,1 0,-1-1,1 1,-1-1,0 1,-1-1,1 1,-1-1,0 0,0 1,-1-1,1 0,-1 1,0-1,0 1,-1-1,1 1,-1 0,0 0,0-1,0 1,-1 0,0 1,1-1,-1 0,-1 1,1 0,0 0,-1 0,1 0,-1 0,0 1,0-1,0 1,0 0,-1 0,0 0,-8 0,1-1,-1 2,1-1,-1 2,1 0,-1 0,1 1,-1 1,1 0,-1 1,1 0,0 0,0 2,1-1,-1 2,-3 2,-18 9</inkml:trace>
</inkml:ink>
</file>

<file path=ppt/ink/ink6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57,'-201'28,"198"-29,0 1,0 0,0 1,0-1,0 0,0 1,1 0,-1-1,0 1,0 0,1 0,-1 1,0-1,1 1,-1-1,1 1,0 0,-1 0,1 0,0 0,0 0,0 0,1 1,-1-1,0 1,1-1,0 1,-1 0,1-1,0 1,1 0,-1 0,0 0,1 0,-1 0,1-1,0 1,0 0,0 0,1 0,0 3,4 2,1 0,1 0,-1-1,1 0,1 0,-1-1,1 0,0 0,0-1,1 0,0 0,0-1,0 0,1 0,61 36,-64-35,0 0,-1 0,0 1,0 0,0 0,-1 0,0 1,0 0,-1 0,0 0,0 1,0-1,-1 1,-1 0,1 0,-1 0,0 0,-1 0,0 0,0 0,-1 1,0-1,0 0,-1 1,0-1,-1 0,1 0,-2 0,1 0,-1 0,0 0,-1-1,0 0,0 1,0-1,-1-1,0 1,-1-1,1 0,-6 5,1-3,0 0,-1 0,0-1,0-1,-1 0,0 0,0-1,0-1,0 0,-1-1,0 0,1-1,-1 0,-7 0,17-3,0 1,1 0,-1-1,1 1,-1-1,0 0,1 1,-1-1,1-1,0 1,-1 0,1 0,0-1,0 0,0 1,0-1,0 0,0 0,0 0,0 0,1 0,-1 0,1-1,0 1,0 0,0-1,0 1,0-1,0 0,0 1,-3-18</inkml:trace>
  <inkml:trace contextRef="#ctx0" brushRef="#br0" timeOffset="280.063">257 1,'19'0,"21"0,8 0,1 0,-3 0,-4 0,-6 0,-3 0,-2 0,-7 5,-8 1</inkml:trace>
  <inkml:trace contextRef="#ctx0" brushRef="#br0" timeOffset="646.713">681 481,'-10'29,"-3"14,1 4,2-5</inkml:trace>
</inkml:ink>
</file>

<file path=ppt/ink/ink6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15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30,'-69'114,"39"-74,-144 148,0-14,160-164</inkml:trace>
  <inkml:trace contextRef="#ctx0" brushRef="#br0" timeOffset="417.639">38 1,'111'99,"-43"-48,-29-24,-2 1,-1 3,-1 1,-2 1,3 6,51 81,-45-34,-35-66</inkml:trace>
</inkml:ink>
</file>

<file path=ppt/ink/ink6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0,'49'33,"-33"-23,1 0,-1 2,-1 0,0 0,-1 2,0-1,-1 2,-1 0,6 9,101 161,-63-121,-45-51</inkml:trace>
</inkml:ink>
</file>

<file path=ppt/ink/ink6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67,'-25'5,"2"1,-1 1,1 1,0 0,0 2,1 1,1 1,0 1,0 0,1 2,-8 7,17-12,-1 1,2 0,-1 1,2 0,-1 0,2 1,-1 0,2 1,0 0,1 0,0 0,1 1,0-1,2 2,-1-1,2 0,0 0,1 1,1-1,0 1,1-1,1 5,-2-15,0-1,0 0,1 1,0-1,0 0,0 1,0-1,1 0,-1 0,1 0,0 0,1 0,-1-1,0 1,1 0,0-1,0 0,0 0,0 0,1 0,-1 0,1-1,-1 1,1-1,0 0,0 0,0-1,0 1,1-1,-1 0,0 0,1 0,-1 0,0-1,1 0,-1 0,0 0,1 0,-1-1,1 0,-1 0,0 0,0 0,0-1,1 1,9-8,1 0,-1-1,-1-1,0 0,-1-1,0 0,0-1,-1 0,7-13,4-1,29-43,-3-2,-3-2,-3-2,7-24,-5 31,-43 70,0-1,1 1,-1 0,0 0,0 0,0 0,1 0,-1 0,0 0,0 0,0 0,0 0,-1 0,1 1,0-1,0 0,-1 1,1-1,-1 0,1 1,-1-1,0 1,0-1,1 1,-1-1,0 1,0-1,0 1,0-1,-1 0,1 1,0 0,0 0,4 54,-4-30,0 0,2 1,1-1,1 0,1 0,1-1,1 0,2 0,0 0,2-1,0-1,2 0,0 0,2-1,6 6,-8-13,-2-2</inkml:trace>
</inkml:ink>
</file>

<file path=ppt/ink/ink6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0,'-15'38,"-9"33,0 8,3-4,5-10,6-12,5-9,2-8,3-5,-4-8,-2-8</inkml:trace>
</inkml:ink>
</file>

<file path=ppt/ink/ink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6:54.94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0,'22'59,"-19"-38,-1 1,-1-1,0 0,-2 1,-1-1,0 0,-2 0,-4 17,6-26,1 0,0 0,0 1,2-1,-1 0,2 0,0 0,0 0,1 1,7 52,3 11,-10-65,0 0,0 0,-2 0,1 1,-1-1,-1 1,0-1,-1 1,0-1,-1 1,0 0,-5 16,1 0,2 0,1 1,1-1,2 1,0-1,3 11,8-3,-4-31</inkml:trace>
</inkml:ink>
</file>

<file path=ppt/ink/ink6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1,'34'33,"29"22,6 5,-6-7,-8-8,-9-12,-7-6,-5-3,-4-6,-7-1,-3-3,0 0,2-2,2 2,1-1,-3 1,-6-1</inkml:trace>
</inkml:ink>
</file>

<file path=ppt/ink/ink6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3,5-6,2-6,-1-11</inkml:trace>
</inkml:ink>
</file>

<file path=ppt/ink/ink6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1,'-63'44,"43"-32,0 2,1 0,1 1,0 1,1 0,0 1,-10 16,26-32,0 0,0 0,0 0,1 0,-1 1,0-1,1 0,-1 1,0-1,1 0,0 1,-1-1,1 0,0 1,0-1,0 1,0-1,0 1,0-1,0 1,0-1,0 0,1 1,-1-1,1 1,-1-1,1 0,-1 1,1-1,0 0,0 0,0 0,-1 1,1-1,0 0,0 0,1 0,-1 0,0-1,0 1,0 0,1 0,-1-1,0 1,1 0,70 16,-60-15,-4-2,-1 0,1 1,0 0,0 0,0 1,0 0,-1 0,1 1,-1 0,0 0,0 1,0 0,0 0,0 0,-1 1,0 0,0 1,0-1,-1 1,0 0,0 0,0 1,-1 0,0-1,0 1,-1 1,0-1,0 0,2 9,-5-7,0 1,-1 0,0-1,0 1,-1-1,0 1,-1-1,0 0,-1 0,1 0,-2 0,1 0,-1-1,-1 0,1 0,-2-1,1 1,-1-1,0 0,0-1,0 0,-1 0,0-1,-1 0,1 0,-1-1,0 0,0 0,0-1,-6 1,-10 1</inkml:trace>
</inkml:ink>
</file>

<file path=ppt/ink/ink6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140 567,'-15'16,"0"0,1 2,1 0,1 0,0 2,2-1,0 1,1 0,1 1,1 0,-3 14,9-33,1 0,-1 0,0 0,1 0,-1 0,1 0,0 0,-1 0,1 0,0 0,1 0,-1 1,0-1,0 0,1 0,-1 0,1 0,0 0,0 0,0 0,0 0,0-1,0 1,0 0,0-1,1 1,-1 0,1-1,-1 0,1 1,0-1,-1 0,1 0,0 0,0 0,0 0,0 0,0 0,0-1,0 1,0-1,0 1,0-1,0 0,2 0,8-3,-1-1,0 0,0-1,0 0,-1 0,1-1,-1-1,-1 0,1 0,-1-1,-1 0,1 0,-2-1,1 0,-1-1,0 0,-1 0,0 0,-1-1,0 0,0 0,-1 0,-1 0,0-1,0 1,-2-1,1 0,-1-7,1 12,-1 0,0 0,0 0,-1 0,0 0,0 0,-1 0,0 0,0-1,-1 2,0-1,0 0,0 0,-1 0,0 1,0 0,-1-1,1 1,-1 1,-1-1,1 0,-1 1,0 0,0 0,-1 1,0-1,1 1,-1 0,-1 1,1-1,-2 1,-15 4,31 9,2-10,0-1,0 0,-1 0,1-1,0 0,-1-1,0 0,1 0,-1-1,-1 0,1-1,-1 0,1-1,-1 1,-1-1,1-1,-1 0,0 0,-1 0,0-1,0 1,1-3,-1 3,17-19,-2-2,-1 0,-1-1,-2-1,0 0,9-29,14-43,-19 129,158 461,-158-415,7 20,-5 1,-3 2,-5 0,-3 5,-12-58,-1-1,-3 1,-1 0,-3-1,-1 0,-3 5,10-41,-29 76,30-80,0 0,0 0,-1-1,1 1,0 0,0 0,-1 0,1-1,-1 1,0-1,0 0,1 1,-1-1,0 0,0 0,0 0,0 0,0 0,0 0,0-1,-1 1,1-1,0 0,0 1,0-1,-1 0,1 0,0 0,0-1,0 1,-1 0,1-1,0 0,0 1,-2-2,-2-3,1-1,-1 0,1 0,0 0,0 0,1-1,0 0,0 0,0 0,1 0,0-1,1 1,0-1,0 0,0 0,1 0,0 0,1 0,0 0,0 0,1 0,-1 0,2-3,-2 0,-2-19,2 0,0 0,2 0,2 0,0 0,2 1,1-1,2 1,1 1,1 0,1 0,1 1,2 1,11-17,-4 15,-15 16,1 1,0-1,1 1,0 1,0 0,2 0,-1 1,1 0,0 1,1 1,0-1,0 2,9-4,33 14,-30 7</inkml:trace>
</inkml:ink>
</file>

<file path=ppt/ink/ink6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2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0 247,'27'74,"43"193,-63-222,-23-62,6-13,3-1,0 0,2 0,1 0,1-1,2 0,1 1,5-28,-5 43,0-1,2 0,0 1,1 0,0-1,2 1,0 1,0-1,2 1,0 0,0 0,2 1,0 0,0 0,1 1,1 0,0 1,1 0,0 1,-9 9,0 0,0 1,0-1,0 1,0 0,1 0,-1 0,0 0,0 0,1 1,-1-1,1 1,-1 0,0 0,1 1,-1-1,1 1,-1-1,0 1,1 0,-1 0,0 0,0 1,0-1,0 1,0 0,0 0,-1 0,1 0,0 0,-1 1,0-1,2 2,62 96,-27 21,-37-99</inkml:trace>
</inkml:ink>
</file>

<file path=ppt/ink/ink6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49,'-13'28,"1"1,2 0,1 1,1 0,1 0,1 1,1 12,5-40,0-1,-1 0,1 1,1-1,-1 1,0-1,0 1,1-1,-1 1,1-1,0 0,0 1,0-1,0 0,0 0,1 1,-1-1,0 0,1 0,0-1,-1 1,1 0,0 0,0-1,0 1,0-1,0 0,0 0,1 0,-1 0,0 0,1 0,-1 0,0-1,1 1,-1-1,1 0,-1 1,1-1,-1 0,1-1,-1 1,1 0,-1-1,1 1,-1-1,0 0,1 0,-1 0,0 0,0 0,0 0,0-1,0 1,0-1,0 1,0-1,1-1,6-6,-1-1,1 0,-1 0,-1-1,0 0,-1 0,0-1,0 0,-1 0,-1 0,0-1,-1 1,0-1,-1 0,-1 0,0 0,0 0,-1 0,-1 0,0 0,-2-7,2 16,1 0,-1 0,0 0,-1 0,1 0,-1 0,1 0,-1 1,0-1,-1 0,1 1,-1 0,1 0,-1-1,0 2,-2-3,-13-8</inkml:trace>
</inkml:ink>
</file>

<file path=ppt/ink/ink6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1,'-2'1,"1"0,0 1,0-1,-1 1,1-1,0 1,1-1,-1 1,0 0,0-1,1 1,-1 0,1 0,-1 0,1-1,0 1,0 0,0 0,0 0,0 0,0-1,0 1,1 0,-1 0,0 0,2 1,-2 1,48 252,1 30,-37-232,-9-45,-1 0,0 0,0 0,0 0,-1 1,-1-1,0 0,0 1,-1-1,0 0,0 2,-9 5,-1-4</inkml:trace>
</inkml:ink>
</file>

<file path=ppt/ink/ink6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1 161,'43'-10,"38"-8,11 0,-7-3,-7 3,-12 4,-13-1,-6 3,-6-1,-5 1,-8 3</inkml:trace>
</inkml:ink>
</file>

<file path=ppt/ink/ink6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7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368 643,'-126'48,"99"-34,26-13,-16 5,-1 2,2 0,-1 1,1 1,1 1,0 0,0 0,1 2,1 0,0 0,1 1,0 1,-2 5,13-18,0-1,0 1,1-1,-1 1,0-1,1 1,0-1,-1 1,1-1,0 1,0 0,0-1,0 1,0-1,0 1,0 0,1-1,-1 1,0-1,1 1,0-1,-1 1,1-1,0 1,0-1,-1 0,1 1,0-1,0 0,1 0,-1 0,0 0,0 0,0 0,1 0,-1 0,1 0,-1 0,1-1,-1 1,1-1,-1 1,2-1,71 7,-51-13,0 0,0-2,0 0,-1-2,-1 0,0-2,0 0,-1-1,-1-1,0-1,-1-1,-1 0,3-4,-17 17,59-55,-60 59,0-1,0 0,1 1,-1-1,0 1,0 0,0 0,0 0,0 0,0 0,0 0,0 0,0 1,-1-1,1 1,0-1,-1 1,0 0,1 0,-1-1,0 1,0 0,0 0,0 0,0 0,0 1,0-1,-1 0,1 0,-1 0,0 1,1-1,-1 0,0 2,4 8,-3-7,0 0,1 0,-1 0,1 0,1 0,-1-1,1 1,-1-1,1 1,1-1,-1 0,0 0,1-1,0 1,0-1,0 0,0 0,1 0,-1 0,1-1,0 1,0-1,0-1,0 1,0-1,0 1,0-2,0 1,0 0,1-1,-1 0,0 0,0-1,2 0,2-3,0-1,0-1,-1 1,1-2,-1 1,-1-1,1 0,-1-1,0 0,-1 0,0 0,0-1,-1 0,0 0,0 0,-1 0,-1-1,1 0,-1 0,1-9,4-3,9-38,-3 0,-2-1,-3-1,-3 0,-2 0,-3 0,-5-37,3 38,1 57,1 1,0 0,-1 0,0 0,1 0,-1 0,0 0,0 0,-1-1,1 1,-1 0,1 0,-1 0,0 1,0-1,-1 0,1 0,0 0,-1 1,0-1,1 1,-1-1,0 1,0 0,-1-1,1 1,0 0,-2 0,0 4,1 0,0 0,-1 1,1 0,1-1,-1 1,0 0,1 0,-1 1,1-1,0 1,0-1,0 1,1-1,-1 1,1 0,0 0,0 0,0 0,0 1,-2 18,0 1,2-1,1 1,0-1,2 1,1-1,0 1,2-1,1 0,0-1,2 1,1-1,0-1,2 0,8 13,9 21,-15-32,0 0,-2 1,-1 0,0 0,-2 1,-1 1,-1-1,-2 1,1 8,-5-15,0-7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47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264 264,'60'4,"0"-3,-1-2,1-3,-1-3,0-2,0-2,-1-4,-1-1,5-6,362-155,-424 177,1-1,-1 1,1-1,-1 1,1-1,0 1,-1-1,1 1,0 0,-1-1,1 1,0 0,-1 0,1-1,0 1,-1 0,1 0,0 0,0 0,-1 0,1 0,0 0,0 0,-1 0,1 0,0 1,-1-1,1 0,0 0,-1 1,1-1,0 0,-1 1,1-1,0 1,-1-1,1 0,-1 1,1 0,-1-1,1 1,-1-1,0 1,1 0,-1-1,0 1,1-1,-1 1,0 0,0 0,1-1,-1 1,0 0,0-1,0 1,0 0,0 0,0-1,0 1,-1 0,-14 48,13-46,-108 253,82-164,4 2,4 1,4 0,2 26,4-31,5-52,1 0,1 0,3 1,1-1,4 20,11 51,-36-128,7-3,-1 0,-1 1,-1 0,-1 2,0 0,-2 1,0 0,-1 2,-1 0,0 2,-1 0,0 1,-1 2,-1 0,0 1,0 1,-1 2,0 0,0 2,0 1,-1 1,-14 0,5 5,0 1,0 2,1 2,-1 0,1 3,1 1,0 1,1 2,0 1,1 2,1 0,1 3,0 0,-18 18,43-35,0-1,1 0,-1 1,0-1,1 1,0 0,-1-1,1 1,0 1,1-1,-1 0,0 1,1 0,0-1,0 1,0 0,0 0,1 0,0 0,0 0,0 1,0-1,0 0,1 1,2-3,1 0,0 0,0 0,0-1,0 1,0-1,0 0,0 0,0 0,0 0,1 0,-1-1,0 1,1-1,-1 0,0 0,1 0,-1-1,0 1,0-1,1 0,-1 0,0 0,0 0,1-1,-1 2,23-7</inkml:trace>
  <inkml:trace contextRef="#ctx0" brushRef="#br0" timeOffset="490.772">631 491,'34'18,"1"-1,0-2,1-1,1-2,0-2,0-1,1-2,0-1,38 0,-45-4,-1-2,0-1,1-1,-1-1,0-2,-1-2,1 0,-1-2,-1-1,1-1,-2-1,0-2,0-1,2-3,26-19,-63 70,-15 15,3 1,2 1,-9 43,6 53,20-144,0 1,0 0,0 0,1 0,-1 0,1 0,-1 0,1 0,0 0,0 0,1 0,-1 0,1 0,-1 0,1 0,0 0,0 0,0 0,1-1,-1 1,1 0,-1-1,1 1,0-1,0 0,0 1,2 0,12 8</inkml:trace>
  <inkml:trace contextRef="#ctx0" brushRef="#br0" timeOffset="685.747">1760 913,'-19'34,"-7"15,2 5,9-7,8-7,4-10</inkml:trace>
  <inkml:trace contextRef="#ctx0" brushRef="#br0" timeOffset="874.23">1845 292,'0'24,"0"8</inkml:trace>
  <inkml:trace contextRef="#ctx0" brushRef="#br0" timeOffset="1185.238">2043 1083,'12'-50,"6"-27,3 0,4 1,32-67,-54 138,-2 1,0 0,0 1,1-1,0 1,0-1,0 1,0 0,0 0,1 0,-1 0,1 0,0 0,-1 1,2-1,-1 1,0 0,0 0,3-1,-4 4,0 0,-1 1,0 0,1-1,-1 1,0 0,0-1,0 1,0 0,0 0,0 0,-1 0,1 0,0 0,-1 0,0 0,1 0,-1 0,0 1,0-1,0 0,-1 0,1 1,0 1,0 64,-2-56,1-1,0 1,1 0,0-1,1 1,0-1,1 1,1-1,-1 0,2 0,-1 0,2 0,-1 0,2-1,-1 0,5 5,-8-13,0 1,1-1,0 1,-1-1,1 0,0 0,0 0,0-1,1 1,-1-1,0 1,1-1,-1 0,0 0,1-1,-1 1,1-1,0 0,-1 0,1 0,-1 0,1 0,-1-1,1 0,-1 0,1 0,-1 0,0 0,0-1,1 1,-1-1,0 0,2-1,88-83,-74 60</inkml:trace>
  <inkml:trace contextRef="#ctx0" brushRef="#br0" timeOffset="1809.751">2804 631,'-27'12,"1"2,1 0,0 1,1 2,0 1,1 0,1 2,1 0,-8 12,27-30,0 0,0 0,0 1,0-1,0 1,1-1,-1 1,1-1,0 1,0 0,0 0,0 0,0 0,0-1,1 1,-1 0,1 0,0 0,0 0,0 0,1 0,-1 0,1 0,-1 0,1 0,0 0,0 0,0-1,0 1,1 0,-1-1,1 1,0-1,0 1,0-1,0 0,0 0,0 0,0 0,1 0,-1 0,1-1,-1 1,1-1,0 0,-1 1,1-1,0-1,0 1,2 0,4 0,1-1,-1 0,1 0,-1-1,1 0,-1-1,0 0,1 0,-1-1,0-1,-1 1,1-1,-1-1,1 1,-1-2,6-4,111-108,-110 101,-15 39,-25 102,24-121,1 0,0 0,1 0,-1 0,0 0,1 0,0 0,-1 0,1 0,1 0,-1 0,0 0,1-1,-1 1,1 0,0-1,-1 0,1 1,1-1,-1 0,0 0,0 0,1 0,-1 0,1-1,0 1,-1-1,1 0,0 1,0-1,0-1,0 1,0 0,0-1,0 1,0-1,0 0,0 0,1 0,4-1,0 1,0-2,0 1,0-1,0 0,0 0,-1-1,0 0,1-1,-1 0,0 0,-1 0,1-1,-1 0,0 0,0 0,0-1,-1 0,4-4,81-135,-83 132,30-57,-4-2,-2-1,-4-1,7-38,-27 87,-1-1,-1 1,-1-1,-2 0,0 0,-2 0,-1 0,-1-8,2 33,0-1,0 0,0 0,0 0,0 0,0 0,-1 0,1 1,0-1,-1 0,0 0,1 0,-1 1,0-1,0 0,0 1,0-1,0 1,0-1,-1 1,1 0,0-1,-1 1,1 0,-1 0,1 0,-1 0,0 0,1 0,-1 0,0 1,0-1,1 1,-1-1,0 1,0 0,0-1,0 1,0 0,0 0,1 1,-1-1,0 0,0 0,0 1,0-1,1 1,-1 0,0 0,0-1,1 2,-13 9,1 2,1 0,0 0,1 1,1 1,0 0,1 0,0 1,1 0,1 0,1 1,0 0,1 0,1 0,0 3,-2 21,1 0,2 0,2 0,2 0,1 0,2 0,2-1,2 0,2 0,1 0,2-1,1-1,3 0,1-1,1-1,23 30,-40-59,1-1,0 0,0-1,0 1,1 0,0-1,0 0,0 0,1 0,-1 0,1-1,0 0,1 0,-1 0,1-1,0 1,-1-1,1-1,1 1,-1-1,0 0,1-1,-1 1,1-1,2 0,7-6</inkml:trace>
</inkml:ink>
</file>

<file path=ppt/ink/ink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6:57.20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0,'22'80,"-15"180,18-144,5 50,-29 144,23-204,-21-97</inkml:trace>
</inkml:ink>
</file>

<file path=ppt/ink/ink6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0 196,'44'-14,"37"-15,16-2,-5 0,-13 4,-15 8,-13 6,-12 6,-11-1,-6 1,-2 2,-5 1</inkml:trace>
</inkml:ink>
</file>

<file path=ppt/ink/ink6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0,'14'34,"5"11</inkml:trace>
</inkml:ink>
</file>

<file path=ppt/ink/ink6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1,'-5'14,"0"0,1 1,1-1,0 1,0 0,2 0,0 0,1 0,0 0,1 0,1 0,0 0,1-1,1 1,0-1,1 1,1-1,-4-11,-1 0,1 0,0-1,0 1,0-1,0 1,1-1,-1 0,1 0,-1 0,1 0,0-1,0 1,0-1,0 1,0-1,0 0,0 0,0 0,0-1,0 1,1-1,-1 0,0 0,0 0,0 0,1 0,-1-1,0 1,0-1,0 0,0 0,0 0,0-1,0 1,0-1,0 1,0-1,-1 0,1 0,-1 0,1-1,-1 1,0 0,0-1,0 0,0 1,0-2,6-6,-1-1,0 1,0-1,-1-1,-1 1,1-1,-2 0,0 0,-1-1,1-3,-3 12,0 0,0 0,0-1,-1 1,0 0,1 0,-2 0,1 0,0-1,-1 1,0 0,0 0,0 0,0 0,-1 0,0 0,1 1,-1-1,-1 0,1 1,0-1,-1 1,0 0,0 0,0 0,0 0,0 1,-1-1,1 1,-1 0,1 0,-4-1,-17-3,1 6</inkml:trace>
</inkml:ink>
</file>

<file path=ppt/ink/ink6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0 374,'133'-234,"-133"233,0 0,1 0,-1 0,0 0,1 0,-1 0,0 1,1-1,-1 0,1 0,-1 1,1-1,0 0,-1 1,1-1,0 0,-1 1,1-1,0 1,0-1,-1 1,1 0,0-1,0 1,0 0,0-1,-1 1,1 0,0 0,0 0,0 0,0 0,0 0,0 0,0 0,0 0,-1 0,1 0,0 1,0-1,0 0,0 1,0-1,-1 1,1-1,0 1,0-1,0 1,28 41,-20-27,-6-10,0 1,0-1,0 0,1 0,0-1,0 1,0-1,0 0,1 0,0 0,0 0,0-1,0 0,0 0,1 0,-1-1,1 0,-1 0,1 0,0-1,0 0,0 0,0 0,0-1,0 0,0 0,0 0,0-1,5-1,-3 0,0 0,0-1,-1 0,0 0,1-1,-1 0,-1 0,1 0,0-1,-1 0,0-1,0 1,-1-1,0 0,0 0,0-1,-1 0,0 0,0 0,0 0,-1 0,0-1,-1 1,2-5,19-92,-17 85</inkml:trace>
</inkml:ink>
</file>

<file path=ppt/ink/ink6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8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30,'-12'-23,"8"16,14 16,108 143,31-7,-67-75,-51-7,-27-53,0 0,1 0,-1 0,2-1,0 0,0 0,0 0,1-1,1 1,6 4,-1-7,-3-5</inkml:trace>
</inkml:ink>
</file>

<file path=ppt/ink/ink6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2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435 543,'-71'-67,"-39"-83,4 2,-29-16,126 155,6 5</inkml:trace>
</inkml:ink>
</file>

<file path=ppt/ink/ink6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0 857,'586'-479,"-519"422,-34 26,2 2,0 1,2 1,1 3,1 1,0 1,11-1,-49 22,1 0,-1 0,1 1,0-1,-1 1,1-1,-1 1,1-1,0 1,-1 0,1 0,0-1,0 1,-1 1,1-1,0 0,-1 0,1 1,0-1,-1 1,1-1,-1 1,1 0,0-1,-1 1,0 0,1 0,-1 0,1 0,-1 0,0 1,0-1,0 0,0 1,0-1,0 0,0 1,0-1,0 1,-1-1,1 1,-1 0,1-1,-1 1,0 0,1-1,-1 1,0 1,-2 11,0-1,0 0,-1 0,-1-1,0 1,-1-1,0 1,-1-2,0 1,-1-1,0 1,-5 3,-19 37,7-9,1-2,2 0,1 1,3 1,-2 9,17-50,1 1,-1 1,0-1,1 0,0 0,-1 0,1 1,0-1,1 1,-1-1,1 1,-1-1,1 1,0-1,1 1,-1-1,0 1,1-1,0 1,0-1,0 0,0 1,1-1,-1 0,1 0,0 0,-1 0,2 0,-1 0,0-1,0 1,1-1,0 1,-1-1,1 0,0 0,0 0,0 0,0-1,0 1,1-1,1 1,9-2,-1-1,0 0,1-1,-1-1,0 0,0 0,-1-1,1-1,-1 0,0-1,0 0,-1-1,1 0,9-9,2 1,444-324,-247 195,-96 67,-115 65,-35 8,9 3,-3-4,0-1,1-1,-1 0,2-1,-1-2,1 0,-8-6,-14-1,39 17,1-1,-1 1,0 0,0 0,1 0,-1 0,0-1,0 1,1 0,-1 1,0-1,0 0,1 0,-1 0,0 0,0 1,1-1,-1 0,0 0,1 1,-1-1,0 1,1-1,-1 1,0-1,1 1,-1-1,1 1,-1-1,1 1,-1 0,1-1,0 1,-1 0,1-1,0 1,-1 0,1 0,0-1,0 1,0 0,0 0,0-1,0 1,0 0,0 0,0-1,0 1,0 0,0 0,0-1,1 1,-1 0,0 0,9 46,3-1,1 0,2-1,11 21,12 38,-6 24,-20-119,-6-37,-3 14,30-99,-26 95</inkml:trace>
  <inkml:trace contextRef="#ctx0" brushRef="#br0" timeOffset="20842.432">1834 378,'5'0,"1"-5,0-6,4-1,0-4,-2-4,-2-3,3 2,0 1,-2-3,-2-1,-7 4,-2 9,-2 7</inkml:trace>
</inkml:ink>
</file>

<file path=ppt/ink/ink6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6:22.60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2147 1139,'-1'1,"-1"0,1 0,0 0,0 1,0-1,0 0,0 1,0-1,1 0,-1 1,0-1,1 1,-1-1,1 1,-1 0,1-1,0 1,0-1,0 1,0 0,0-1,0 1,0-1,0 1,1 0,-1-1,0 1,1-1,0 1,-1-1,1 2,1 5,2 22,-2 1,0 0,-2 0,-2 0,0 0,-5 11,-22 304,17-218,5 0,8 80,0-87,32 213,-10-160,8 189,-5 9,-26 606,0-472,-28-210,17-157,1-74,3 0,3 0,3 1,4 33,-1 21,-19 105,9-180,15-60,-1-3</inkml:trace>
  <inkml:trace contextRef="#ctx0" brushRef="#br0" timeOffset="6388.036">1809 4752,'310'29,"-109"-2,-115-28,109 13,-135-3,2-2,-1-3,1-2,35-5,12 1,766 2,-705-28,281 27,-310 13,-80-3,0-2,0-3,0-2,38-5,10 1,172 1,-258-3,-5-2</inkml:trace>
  <inkml:trace contextRef="#ctx0" brushRef="#br0" timeOffset="66802.805">2147 1590,'-1'0,"1"1,-1-1,0 0,0 0,1 1,-1-1,0 0,1 1,-1-1,1 0,-1 1,1-1,-1 1,1-1,-1 1,1 0,-1-1,1 1,-1-1,1 1,0 0,-1-1,1 1,0 0,0-1,0 1,-1 0,1 0,0-1,0 1,0 0,0-1,0 1,0 0,0 0,1-1,-1 1,0 0,0-1,0 1,1 0,-1-1,0 1,1 0,-1-1,1 1,-1-1,1 1,-1 0,1-1,-1 1,1-1,-1 0,1 1,11 4,0 0,0 0,0-2,0 1,1-2,-1 1,1-2,-1 0,1 0,0-1,0-1,12-1,120-26,-120 26,-1 2,1 1,-1 1,0 1,0 1,10 3,5 0,1-2,0-2,0-1,0-3,6-1,37 0,735 2,-648 28,195-27,-222 26,-71-26,-60-1</inkml:trace>
  <inkml:trace contextRef="#ctx0" brushRef="#br0" timeOffset="69618.303">4688 4836,'17'-121,"-10"76,-2-1,-2 0,-2 0,-4-37,0-11,3-668,29 592,-29-197,-29 197,2 2,-2-2,12-10,10 138,3 0,1 0,2-1,3-33,0-7,-2-284,-5 317,-1 32</inkml:trace>
  <inkml:trace contextRef="#ctx0" brushRef="#br0" timeOffset="72818.178">4942 4836,'33'-12,"-32"-14,18-132,-32 30,6 90,2-1,1 0,3 0,1 0,2-13,0-29,-18-43,9 84,2 0,2-1,2 0,1 1,3-2,-1-41,-2-369,-29 282,29-281,0 56,-27 225,14 42,-16-70,1 1,-11 49,36 139</inkml:trace>
  <inkml:trace contextRef="#ctx0" brushRef="#br0" timeOffset="75492.025">2119 1393,'397'0,"-227"27,-2-43,-110 9,-1 1,2 4,-1 1,3 4,42-1,1195-2,-1230 16,-56-4</inkml:trace>
  <inkml:trace contextRef="#ctx0" brushRef="#br0" timeOffset="77188.745">4602 1676,'5'0,"2"-5,-6-2,-2-4,-7 0,-6 1,-1 8,-2 4,1 1</inkml:trace>
  <inkml:trace contextRef="#ctx0" brushRef="#br0" timeOffset="84625.854">2599 1562,'1'-1,"0"-1,0 0,0 1,0-1,-1 0,1 0,-1 0,1 0,-1 0,0 0,0 0,0 0,0 0,0 0,0 1,0-1,-1 0,1 0,-1 0,1 0,-1 0,0 0,0 1,0-1,0 0,0 1,0-1,0 1,0-1,-1 1,1-1,-1 1,1 0,-1 0,1-1,-1 1,0 1,1-1,-1 0,0 0,0 0,0 1,0-1,0 1,1 0,-1 0,0-1,0 1,0 0,0 1,0-1,0 0,0 0,0 1,0-1,0 1,0 0,-168 58,63-25,177-33,108-28,-97 2,-109 18,-31 10,1 1,0 3,0 3,-26 9,62-14,-56 1,77-7,0 0,1 1,-1-1,1 0,-1 1,0-1,1 0,-1 0,1 0,0 1,-1-1,1 0,0 0,-1 0,1 0,0 0,0 0,0 0,0 0,0 0,0 0,0 0,0 1,0-1,1 0,-1 0,0 0,0 0,1 0,-1 0,1 0,-1 1,1-1,-1 0,1 0,-1 1,1-1,0 0,-1 1,1-1,0 0,0 1,-1-1,1 1,0 0,0-1,0 1,0-1,0 1,0 0,-1 0,1 0,0-1,0 1,0 0,0 0,0 0,0 1,0-1,0 0,0 0,22-12,1 1,0 1,1 1,0 1,1 1,-1 2,1 0,0 2,0 1,2 1,-262 3,359-13,57-24,-35 6,-138 27,1-1,0 1,0 1,-1-1,1 2,0-1,0 1,0 1,0 0,0 1,0-1,-10 0,1 0,-1 0,0 0,0-1,1 1,-1 0,0 0,0 0,0 0,0-1,0 1,0 0,0 0,0 0,0 0,0-1,-1 1,1 0,0 0,-1 0,1-1,0 1,-1 0,1 0,-1-1,1 1,-1 0,1-1,-1 1,0-1,1 1,-1-1,0 1,1-1,-1 1,0-1,0 1,1-1,-1 0,0 0,0 1,0-1,1 0,-2 0,-169 43,220-50,18-1,1 2,1 4,47 5,-12-2,35-1,-443 39,5 6,157-20,202-19,33-11,0-4,-1-4,9-7,19-1,295-53,-451 89,-166 24,-25-8,563-43,-84-24,-246 35,25-5,-36 14,-246 65,217-65,-161 33,196-41,-1 0,0 0,0 0,0 0,0 0,0 1,1-1,-1 0,0 0,0 0,0 0,0 1,0-1,0 0,0 0,0 0,0 0,0 1,0-1,0 0,0 0,0 0,0 0,0 1,0-1,0 0,0 0,0 0,0 1,0-1,0 0,0 0,0 0,0 0,24-1,743-126,-614 104,-147 16,-31 10,-348 89,361-82,44-8,62-6,-1-4,85-19,-59 8,-35 0,-223 41,-15 14,154-36,1 1,-1-1,0 0,0 0,1 1,-1-1,0 0,0 1,1-1,-1 0,0 1,0-1,0 0,0 1,0-1,1 0,-1 1,0-1,0 1,0-1,0 0,0 1,0-1,0 1,0-1,0 0,-1 1,1-1,0 0,0 1,0-1,0 1,0-1,-1 0,1 1,0-1,0 0,-1 0,1 1,0-1,-1 0,1 1,0-1,0 0,-1 0,1 0,-1 1,41 0,296-75,-163 37,-173 37,-1 0,1 0,0 0,0 0,-1 1,1-1,0 0,0 0,-1 1,1-1,0 0,0 0,0 1,0-1,0 0,-1 1,1-1,0 0,0 0,0 1,0-1,0 0,0 1,0-1,0 0,0 1,0-1,0 0,0 1,0-1,0 0,1 0,-1 1,0-1,0 0,0 1,0-1,0 0,1 0,-1 1,0-1,0 0,1 0,-1 0,0 1,0-1,1 0,-1 0,0 0,0 0,1 1,-1-1,0 0,1 0,-1 0,0 0,0 0,1 0,-1 0,0 0,1 0,-1 0,-23 17,-124 64,146-81,1 0,-1 0,1 0,-1 0,0 0,1 0,-1 0,1 0,-1 0,1 0,-1 0,1 1,-1-1,0 0,1 0,-1 0,1 1,-1-1,1 0,0 1,-1-1,1 1,-1-1,1 0,0 1,-1-1,1 1,0-1,-1 1,1-1,0 1,0-1,-1 1,1-1,0 1,0-1,0 1,0 0,0-1,0 1,0-1,0 1,0-1,0 1,0 0,0-1,0 1,0-1,1 1,-1-1,0 1,0-1,1 1,-1-1,0 1,1-1,-1 1,0-1,1 0,37 3,281-74,-319 71,18-5,-18 10,-257 120,251-119,22-3,28-3,-42 0,149-20,-130 21,-25 9,-31 14,-85 33,155-34,-19-13,-2 1</inkml:trace>
  <inkml:trace contextRef="#ctx0" brushRef="#br0" timeOffset="89744.771">4744 1703,'0'1,"-1"-1,1 0,-1 1,1-1,-1 0,1 1,-1-1,1 0,-1 1,1-1,-1 0,0 0,1 0,-1 0,1 0,-1 0,0 0,1 0,-1 0,0 0,1 0,-1 0,1 0,-1 0,0 0,1-1,-1 1,1 0,-1 0,1-1,-1 1,1 0,-1-1,1 1,-1-1,1 1,-1-1,1 1,0-1,-1 1,1-1,0 1,-1-1,1 1,0-1,0 1,0-1,-1 0,1 1,0-1,0 1,0-1,0 0,0 1,0-1,0 0,0 1,0-1,1 1,-1-1,0 0,0 1,0-1,1 0,-5 23,0-1,2 1,1-1,0 1,2 0,1 9,0 23,28 259,-19-252,2-91,-34-161,-1-49,18 213,4 20,-1 0,1 0,-2 0,1 0,-1 0,0 0,-1 0,1 1,-2-1,1 1,0 0,-4-4,7 10,0-1,-1 1,1-1,-1 1,1 0,-1-1,1 1,-1-1,1 1,-1 0,0-1,1 1,-1 0,1 0,-1-1,0 1,1 0,-1 0,0 0,1 0,-1 0,0 0,1 0,-1 0,0 0,1 0,-1 0,0 1,1-1,-1 0,1 0,-1 1,0-1,1 0,-1 1,1-1,-1 0,1 1,-1-1,1 1,-1-1,1 1,0-1,-1 1,1-1,0 1,-1 0,1-1,0 1,0-1,-1 1,1 0,0-1,0 1,0 0,0-1,0 1,0 0,0-1,0 1,0 0,-7 43,8-15,0-1,2 0,2 1,0-1,2-1,2 6,13 56,-4 0,-3-22,-3 2,-3 0,0 61,-11-27,13-247,24-122,-26 212,-35 251,25 533,12-668,4-93,0-143,-6 99,-3 1,-4-2,-3-29,1 98,0 1,0-1,-1 1,1-1,-1 1,-1-1,1 1,-1 0,0 0,-1 0,1 0,-1 0,-1 1,1-1,-1 1,-1-3,3 8,1 1,0-1,-1 0,1 1,0-1,0 1,0 0,-1-1,1 1,0 0,0 0,0 0,0 0,0-1,0 2,0-1,1 0,-1 0,0 0,0 0,1 0,-1 0,1 1,-1-1,1 0,0 1,-1-1,1 0,0 1,0-1,0 0,-1 2,-7 27,1-1,2 2,1-1,2 0,0 1,3 22,-5 74,-18 314,23-398,15-72,7-210,-21 219,7-48,-4 0,-3-1,-4-26,-6 65,8 30,0 1,0-1,0 0,0 1,0-1,0 0,0 1,0-1,0 0,0 1,0-1,0 0,0 1,-1-1,1 0,0 1,0-1,0 0,-1 0,1 1,0-1,0 0,-1 0,1 0,0 1,0-1,-1 0,1 0,0 0,-1 0,1 1,0-1,-1 0,1 0,0 0,-1 0,1 0,0 0,-1 0,1 0,0 0,-1 0,1 0,0 0,-1 0,1 0,0 0,-1-1,1 1,0 0,0 0,-1 0,1 0,0-1,-1 1,1 0,0 0,0-1,-1 1,-13 78,2 1,4 0,4 1,3-1,5 22,-3 26,21 2,-15-168,-8-185,-4 462,10 370,22-924,-14 246,-10 106,-20 369,-10-139,54-494,4-41,-31 269,1-1,-1 1,1 0,-1-1,0 1,1-1,-1 1,0-1,1 1,-1-1,0 1,1-1,-1 1,0-1,0 1,0-1,0 1,1-1,-1 0,0 1,0-1,0 1,0-1,0 1,0-1,-1 0,1 1,0-1,0 1,0-1,0 1,-1-1,1 1,0-1,0 1,-1-1,1 1,-1-1,1 1,0-1,-1 1,1 0,-1-1,1 1,-1 0,1-1,-1 1,1 0,-1 0,1-1,-1 1,1 0,-1 0,1 0,-1 0,0 0,1 0,-1 0,1 0,-1 0,0 0,1 0,-23 148,10-47,5 0,4 101,16-226,17-285,-24 260,-11 61,-10 157,-8 122,12-196,22-128,21-159,-56 375,-7 125,79-694,-5 162,-28 184,-60 215,45-164,1-6,5-41,7-41,-3-1,-4 0,-3 0,-4-18,1 15,-22-28,16 132,36 178,-28-70,15-343,8-103,-7-54,-29 302,-3 102,12 368,3-103,12-597,-4 220,-3 0,-3 1,-4-1,-10-67,-5 54,17 90,0 0,0 1,-1-1,1 0,0 1,0-1,0 0,-1 0,1 1,0-1,-1 0,1 0,0 0,0 1,-1-1,1 0,0 0,-1 0,1 0,0 0,-1 0,1 0,0 0,-1 0,1 0,-1 0,1 0,0 0,-1 0,1 0,0 0,-1 0,1 0,0 0,-1 0,1 0,0-1,-1 1,1 0,0 0,0 0,-1-1,1 1,0 0,0 0,-1-1,1 1,0 0,0-1,0 1,-1 0,1-1,0 1,0 0,0-1,0 1,0 0,0-1,0 1,0 0,0-1,0 1,0 0,0-1,0 1,0 0,0-1,0 1,0-1,-7 30,-6 373,-6 150,-6-287,28-236,-3-29,0-1,0 1,0 0,0-1,0 1,0 0,0-1,0 1,0 0,0 0,0-1,0 1,0 0,1-1,-1 1,0 0,0 0,0 0,1-1,-1 1,0 0,0 0,0-1,1 1,-1 0,0 0,1 0,-1 0,0 0,0 0,1-1,-1 1,0 0,1 0,-1 0,0 0,0 0,1 0,-1 0,0 0,1 0,-1 0,0 0,1 0,-1 1,0-1,0 0,1 0,-1 0,0 0,0 0,1 1,-1-1,0 0,0 0,1 1,12-65,-13 389,7-296,-7-30,0 1,0 0,0-1,0 1,0 0,0-1,1 1,-1 0,0-1,0 1,0 0,0-1,0 1,0 0,1 0,-1-1,0 1,0 0,0 0,1-1,-1 1,0 0,0 0,1-1,-1 1,0 0,0 0,1 0,-1 0,0 0,1-1,-1 1,0 0,1 0,-1 0,0 0,1 0,-1 0,0 0,1 0,-1 0,0 0,1 0,-1 0,0 0,1 1,-1-1,0 0,0 0,1 0,-1 0,0 0,1 1,-1-1,0 0,0 0,1 1,-1-1,0 0,8-65,-9 350,1-606,0 642,0-669,0 345,-1 2,0 0,1 0,0 0,-1-1,1 1,0 0,-1 0,1 0,0 0,0 0,0 0,0 0,0 0,0-1,0 1,1 0,-1 0,0 0,0 0,1 0,-1 0,1 0,-1 0,1 0,-1 0,1 0,0 0,0 0,-1 1,1-1,0 0,0 0,0 1,0-1,0 0,0 1,0-1,0 1,0-1,0 1,0 0,0 0,0-1,0 1,0 0,0 0,0 0,0 0,1 0,-1 0,0 0,2 3,0-1,-1 0,1 1,-1 0,0 0,1 0,-1 0,-1 0,1 0,0 0,-1 1,0-1,1 0,-2 1,1-1,0 1,0-1,-1 1,0 0,0-1,0 1,0 1,5 26,-5-31,0 0,0-1,1 1,-1 0,0 0,1-1,-1 1,0 0,1 0,-1-1,0 1,1 0,-1 0,0 0,1 0,-1 0,1 0,-1 0,0 0,1-1,-1 1,1 0,-1 1,0-1,1 0,-1 0,1 0,-1 0,0 0,1 0,-1 0,0 1,1-1,-1 0,0 0,1 0,-1 1,0-1,1 0,-1 0,0 1,0-1,1 0,-1 1,0-1,0 0,1 1,4-42,25-250,-30 278,-1 48,1 198,3-213,3-22,5-33,-30-117,18 120,0 21,1 36,1 381,-1-421,0-3</inkml:trace>
  <inkml:trace contextRef="#ctx0" brushRef="#br0" timeOffset="105898.888">4885 5174,'0'482,"-26"-338,5-53,16-72</inkml:trace>
  <inkml:trace contextRef="#ctx0" brushRef="#br0" timeOffset="106895.083">1696 5654,'468'-27,"-29"55,906-29,-930 0,-212-25,118 25,-152-27,57 0,-96 2,-119 28,-5 3</inkml:trace>
  <inkml:trace contextRef="#ctx0" brushRef="#br0" timeOffset="107201.265">5252 5260,'-38'28,"-37"25,-11 7,0-1,10-6,8-7,11-12,11-6,2-4,5-1,4-4,4 0,1 0,2-2,0 1,1-4,-1-3,6-4</inkml:trace>
  <inkml:trace contextRef="#ctx0" brushRef="#br0" timeOffset="108013.826">2570 5429,'-409'270,"274"-186,78-51,2 2,2 3,1 2,1 4,37-30,3 0</inkml:trace>
  <inkml:trace contextRef="#ctx0" brushRef="#br0" timeOffset="112679.567">5422 4864,'55'-2,"258"3,-116-29,57 28,-84-27,15 26,-179 6,-10 2</inkml:trace>
  <inkml:trace contextRef="#ctx0" brushRef="#br0" timeOffset="115749.527">2147 1309,'-1'-226,"-23"108,-9-105,34-87,-17 275,11 40</inkml:trace>
  <inkml:trace contextRef="#ctx0" brushRef="#br0" timeOffset="118533.813">3107 6106,'3'-11,"0"0,0 0,1 0,1 0,0 0,0 1,1 0,1 0,-1 0,2 1,-1 0,1 0,0 1,1 0,0 1,0 0,1 0,0 1,0 0,1 1,-1 0,1 0,0 1,8-1,83-18,-99 23,-1 0,1 0,0 1,0-1,0 0,0 1,-1 0,1 0,0-1,0 2,-1-1,1 0,-1 0,1 1,-1 0,0-1,1 1,-1 0,0 0,0 0,0 0,-1 0,1 1,0-1,-1 1,0-1,1 1,-1-1,0 1,0 0,0 0,-1-1,1 4,-1 7,0 0,-1 0,-1 0,0-1,0 1,-2 0,1-1,-2 1,1-1,-2 0,0-1,0 1,-1-1,0-1,-1 1,0-1,-1 0,0-1,0 0,-1-1,-4 3,13-11,0 1,0-1,0 1,0-1,0 1,0 0,-1 0,1-1,0 1,0 0,1 0,-1 0,0 0,0 0,0 0,1 0,-1 0,0 0,1 0,-1 1,1-1,-1 0,1 0,0 1,0-1,-1 0,1 0,0 1,0-1,0 0,0 0,0 1,1-1,-1 0,0 1,1-1,-1 0,1 0,-1 0,1 1,-1-1,1 0,0 0,0 0,-1 0,1 0,1 0,155 49,-55-5,-99-43,-1 0,1-1,-1 1,0 0,0 0,0 0,0 0,0 1,0-1,-1 0,1 1,-1-1,0 1,0 0,0-1,0 1,0 0,0 0,-1-1,1 1,-1 0,0 0,0 0,0 0,0 0,0-1,-1 1,1 0,-1 0,0 0,0-1,0 1,0 0,0-1,0 1,-3 2,-7 9,-1 0,-1 0,0-1,0-1,-2 0,1-1,-2-1,1 0,-1-1,-1-1,-4 2,-27 9,36-15</inkml:trace>
  <inkml:trace contextRef="#ctx0" brushRef="#br0" timeOffset="119116.725">3728 6642,'68'-101,"-48"68,1 0,2 2,2 1,18-19,-42 48,0 0,0 0,0-1,0 1,1 0,-1 0,0 0,0 0,1 0,-1 1,0-1,1 0,-1 0,1 1,-1-1,1 1,0 0,-1-1,1 1,-1 0,1 0,-1 0,1 0,0 0,-1 0,1 0,-1 1,1-1,0 1,-1-1,1 1,-1-1,0 1,1 0,-1 0,0 0,1 0,-1 0,0 0,0 0,0 0,0 0,0 1,0-1,0 0,0 1,0-1,0 0,-1 1,1-1,8 16,-8-13,0 1,1-1,-1 0,1 0,0 1,0-1,1-1,-1 1,1 0,0-1,0 1,0-1,0 0,1 0,0 0,-1 0,1-1,0 1,0-1,0 0,0-1,1 1,-1 0,0-1,1 0,-1 0,1-1,-1 1,1-1,-1 0,1 0,1-1,144-67,-148 67,1 1,-1-1,0 1,0-1,0 1,1 0,-1-1,0 1,0 1,0-1,1 0,-1 0,0 1,0-1,0 1,0 0,1 0,-1 0,0 0,-1 0,1 0,0 0,0 1,0-1,-1 0,1 1,-1 0,1-1,-1 1,1 0,-1 0,0 0,0 0,0 0,0 0,19 83,-15-52,0-10,1-3</inkml:trace>
  <inkml:trace contextRef="#ctx0" brushRef="#br0" timeOffset="120916.397">2119 1647,'-179'-17,"144"11,-1 1,1 2,0 2,-1 1,-32 4,-75 23,-336-26,254 0,109 24,74-17,31-1</inkml:trace>
  <inkml:trace contextRef="#ctx0" brushRef="#br0" timeOffset="122352.602">2317 4780,'-7'4,"-1"0,1-1,0 1,-1-1,0-1,0 0,0 0,0 0,0-1,0 0,0 0,0-1,0 0,-6-1,-1 1,-243 0,115 27,-251-25,252 24,-25-25,142-1</inkml:trace>
  <inkml:trace contextRef="#ctx0" brushRef="#br0" timeOffset="124124.134">1159 1336,'0'-14,"0"22,0 25,1 225,24-95,4 63,1 51,-2-12,1-1,-1-22,2-42,-20-60,-2-86,-2-1,-3 1,-3 53,0-92,14 101,-10-97,0-1,-2 1,0 0,-1-1,-1 1,0 0,-4 16,1-20,-2 5,1 2,0-1,2 0,0 1,2-1,0 1,1-1,4 19,15 158,6-12,-26 46,-29-28,30 157,-1-361</inkml:trace>
  <inkml:trace contextRef="#ctx0" brushRef="#br0" timeOffset="124539.037">1639 4328,'-190'314,"-90"54,165-162,107-190,6-19</inkml:trace>
  <inkml:trace contextRef="#ctx0" brushRef="#br0" timeOffset="125470.526">1358 1252,'-62'76,"-132"234,37-47,132-228,2 1,2 0,1 2,-12 34,28-61</inkml:trace>
  <inkml:trace contextRef="#ctx0" brushRef="#br0" timeOffset="126717.975">58 2578,'-38'179,"32"-156,2-1,0 2,1-1,1 0,1 1,2-1,0 5,0-24,-1 0,1 0,0 1,0-1,0 0,1 0,-1 0,1 0,0 0,0-1,0 1,1-1,-1 1,1-1,0 0,0 0,0 0,1 0,-1 0,0-1,1 0,0 1,0-1,-1-1,1 1,0 0,0-1,1 0,-1 0,0 0,0-1,0 1,1-1,1 0,10 0,1 0,-1-1,1-1,-1-1,0 0,0-1,0 0,7-4,-18 7,0-1,-1 1,1-1,0 0,0-1,-1 1,0-1,1 0,-1 0,0 0,0-1,-1 1,1-1,-1 0,3-3,-4-3</inkml:trace>
  <inkml:trace contextRef="#ctx0" brushRef="#br0" timeOffset="127073.515">370 2494,'-12'63,"3"0,3 1,3 0,3 26,-1-58,3 329,-27-204,23-145</inkml:trace>
  <inkml:trace contextRef="#ctx0" brushRef="#br0" timeOffset="127771.554">482 3397,'18'-55,"3"2,2 0,2 1,3 1,9-10,-11 17,44-48,-68 92,-1 0,1 0,-1 0,1 0,-1 0,1 0,-1 1,1-1,-1 0,1 1,-1-1,1 1,-1 0,0-1,1 1,-1 0,0 0,0 0,0 0,1 0,-1 0,0 0,0 0,0 0,-1 1,1-1,0 0,0 1,-1-1,1 0,-1 1,1-1,-1 1,1-1,-1 1,0-1,0 1,0-1,0 1,0-1,0 1,0-1,-1 1,1-1,0 1,-1-1,1 1,-2 0,3 7,20 109,-21-117,0 1,0 0,0 0,0 0,0 0,0-1,0 1,0 0,1 0,-1 0,1-1,-1 1,1 0,0 0,0-1,-1 1,1-1,0 1,1-1,-1 1,0-1,0 0,1 1,-1-1,0 0,1 0,0 0,-1 0,1 0,-1 0,1-1,0 1,0 0,-1-1,1 1,0-1,0 0,0 0,-1 0,1 0,0 0,0 0,0 0,0 0,-1-1,1 1,0-1,0 1,-1-1,1 0,0 0,-1 1,1-2,151-173,-153 174,1 0,-1 0,1 0,0 1,-1-1,1 0,-1 0,1 1,0-1,0 0,-1 1,1-1,0 1,0-1,0 1,0-1,0 1,0-1,0 1,0 0,0 0,0-1,0 1,0 0,0 0,0 0,0 0,0 0,0 0,0 1,0-1,0 0,0 0,-1 1,1-1,0 1,0-1,0 1,0-1,0 1,0-1,-1 1,1 0,0-1,-1 1,1 0,0 0,-1 0,1-1,-1 1,1 0,-1 0,1 0,-1 0,0 0,0 0,1 0,-1 0,0 0,0 0,0 0,0 0,0 0,0 0,0 0,0 0,-1 0,11 203,3-119,-11-61</inkml:trace>
  <inkml:trace contextRef="#ctx0" brushRef="#br0" timeOffset="137287.503">2457 433,'4'5,"-1"0,0 0,0 1,0-1,-1 1,1 0,-2 0,1 0,-1 0,1 0,-2 0,1 0,-1 0,0 3,7 35,-7-37,1 0,0 0,1 0,0 0,0-1,0 1,1-1,0 1,0-1,0 0,1 0,0 0,0-1,1 1,-1-1,1 0,1 0,-1-1,0 0,1 0,0 0,0 0,0-1,1 0,4 2,-5-7,0 0,0-1,-1 1,1-1,-1 0,0-1,0 1,0-1,0 0,-1 0,1 0,-1-1,0 0,0 0,-1 0,0 0,0 0,0-1,0 1,0-2,13-20,110-181,-126 207,1 0,-1 0,1-1,0 1,-1 0,1 0,0 0,0 0,0 0,-1 0,1 0,0 0,0 0,1 0,-1 0,0 1,0-1,0 0,0 1,1-1,-1 1,0-1,1 1,-1 0,0 0,1-1,-1 1,0 0,1 0,-1 0,0 0,1 1,-1-1,0 0,1 1,-1-1,0 0,1 1,-1 0,0-1,0 1,0 0,0-1,0 1,0 0,0 0,0 0,0 0,0 0,0 0,0 1,15 22,-1 0,-1 1,-1 1,-1 0,-1 1,1 9,1 0,-5-10,-1 0,-1 1,-1 0,-2 0,0 1,-2-1,-1 0,-1 1,-3 11,3-28,0 0,-1 0,0-1,0 1,-1-1,0 0,-1 0,0 0,-1 0,0-1,-1 0,1 0,-2 0,1-1,-1 1,-1-2,1 1,-1-1,-1 0,1-1,-1 0,0 0,-1-1,-1 1,8-6,1 0,-1 0,0-1,1 1,-1-1,1 1,0-1,-1 0,1 0,0 0,-1 0,1-1,0 1,0-1,0 1,0-1,0 1,0-1,1 0,-1 0,0 0,1 0,0 0,-1-1,1 1,0 0,0-1,0 1,1-1,-1 1,0 0,1-1,0 0,-1 1,1-1,0 1,0-1,1 1,-1-1,0 1,1-1,0 1,0-1,-1 1,1 0,1-1,-1 1,0 0,0 0,1 0,1-2,7-16,0 2,2-1,0 1,1 1,1 0,0 1,1 1,1 0,0 1,8-4,-5 1,-1 3,1 0,0 0,1 2,1 1,0 0,1 2,-1 0,10-1,-12 4</inkml:trace>
  <inkml:trace contextRef="#ctx0" brushRef="#br0" timeOffset="143645.31">1555 913,'1'7,"1"1,0-1,0 0,0 1,1-1,0 0,0-1,1 1,0 0,0-1,1 0,0 0,1 0,9 16,86 111,7-9,-56-55,-43-54</inkml:trace>
  <inkml:trace contextRef="#ctx0" brushRef="#br0" timeOffset="144076.965">2147 1619,'183'175,"-170"-156,2 0,1-1,0-1,1 0,0-1,2-1,12 8,-14-13</inkml:trace>
  <inkml:trace contextRef="#ctx0" brushRef="#br0" timeOffset="144493.714">2910 2607,'14'14,"10"10,5 1,-2 0,0-3,-6-1,-1-5,-4 1,0 2,-3 2,2 3,-3 2,-2 1,1-4,-1-5</inkml:trace>
  <inkml:trace contextRef="#ctx0" brushRef="#br0" timeOffset="144905.805">3417 3341,'208'281,"-83"-131,-112-136,-2-1</inkml:trace>
  <inkml:trace contextRef="#ctx0" brushRef="#br0" timeOffset="145295.101">4010 4046,'198'212,"-77"-60,-44-71,-55-64</inkml:trace>
  <inkml:trace contextRef="#ctx0" brushRef="#br0" timeOffset="145691.726">4856 4893,'367'423,"-213"-257,-68-82,-69-71</inkml:trace>
  <inkml:trace contextRef="#ctx0" brushRef="#br0" timeOffset="146077.952">5929 6106,'282'330,"-122"-101,-144-210</inkml:trace>
  <inkml:trace contextRef="#ctx0" brushRef="#br0" timeOffset="179623.108">1245 546,'-23'-39,"-114"-178,-10 10,143 200,0-1,-1 1,0 0,0 1,-1-1,1 1,-1 0,-1 0,1 1,-1 0,-6-4,3 6</inkml:trace>
  <inkml:trace contextRef="#ctx0" brushRef="#br1" timeOffset="206148.156">5506 4102,'-46'204,"-68"187,97-348,14-35,11-30,86-212,30-69,-74 169,-50 133,0 1,0-1,0 0,1 0,-1 1,0-1,1 0,-1 0,1 1,-1-1,1 0,-1 1,1-1,-1 1,1-1,0 1,-1-1,1 1,0-1,-1 1,1 0,0-1,-1 1,1 0,0-1,0 1,0 0,-1 0,1 0,0 0,0 0,0 0,-1 0,1 0,0 0,0 0,0 0,-1 1,1-1,0 0,0 0,-1 1,1-1,0 1,-1-1,1 1,0-1,-1 1,1-1,0 1,-1-1,1 1,-1 0,1-1,-1 1,29 47,-24-38,52 109,39 125,-29-74,-73-167,-4-10</inkml:trace>
  <inkml:trace contextRef="#ctx0" brushRef="#br1" timeOffset="206480.349">5393 4553,'57'-14,"25"-5,2 1,-8 3,-16 0,-15 2,-10 3,-5 4,-9 2</inkml:trace>
  <inkml:trace contextRef="#ctx0" brushRef="#br1" timeOffset="207430.312">5195 969,'17'73,"61"224,-14-84,-59-212,-9-12</inkml:trace>
  <inkml:trace contextRef="#ctx0" brushRef="#br1" timeOffset="207896.161">5026 1026,'29'-27,"1"1,1 2,2 1,0 1,1 2,1 2,1 1,6 0,-39 15,1 0,-1 1,1 0,0 0,-1 0,1 0,0 1,0-1,0 1,-1 0,1 0,0 0,0 1,0 0,-1-1,1 1,0 0,-1 1,1-1,0 1,-1-1,0 1,1 0,-1 0,0 1,0-1,0 1,-1-1,1 1,0 0,-1 0,0 0,0 0,0 1,0-1,0 1,-1-1,1 1,-1-1,0 1,0 0,-1 0,1 1,-1 12,0 0,-2 0,0-1,0 1,-2 0,0-1,-1 0,-1 0,0 0,-6 10,4-6,-2 1,8-20,0 1,0-1,1 1,-1 0,1 0,0 0,-1 0,1 0,0 0,0 0,0 1,0-1,1 0,-1 1,1-1,-1 0,1 1,0-1,0 0,0 1,0-1,0 1,0-1,1 0,-1 1,1-1,0 0,-1 0,1 1,0-1,1 0,-1 0,0 0,1 0,-1 0,1 0,-1-1,1 1,0 0,0-1,0 1,122 6,-26-7,-93-1,0 1,1 0,-1 0,0 0,0 1,0 0,0-1,0 2,0-1,-1 1,1-1,-1 2,1-1,-1 0,0 1,0-1,-1 1,1 0,-1 1,0-1,0 0,0 1,0 0,-1-1,0 1,0 0,0 0,-1 1,0-1,0 0,0 0,0 1,-1-1,0 0,0 1,0-1,-4 12,0 0,0 0,-2 0,0-1,0 0,-2 0,0 0,-1-1,0 0,-2-1,1 0,-2-1,0 0,0-1,-1 0,0-1,-1-1,-9 6,17-12,0 0,-1 1,1-2,-1 1,0-1,0 0,0 0,0-1,-1 0,1-1,0 1,-1-1,1-1,-1 1,0-1,1-1,-1 1,1-1,-1-1,1 1,-1-1,1-1,0 1,0-1,0 0,-1-2,-5-7</inkml:trace>
  <inkml:trace contextRef="#ctx0" brushRef="#br1" timeOffset="214479.106">1696 1816,'-3'-2,"0"-1,1 1,-1 0,0 0,-1 0,1 0,0 1,0-1,-1 1,1-1,-1 1,1 1,-1-1,1 0,-1 1,0 0,1-1,-1 2,0-1,1 0,-1 1,0-1,1 1,-1 0,1 0,-1 1,1-1,-2 2,-82 60,79-52,1-1,0 1,0 1,1-1,0 1,1 0,0 0,1 1,1-1,0 1,1 0,0 0,0 0,2 0,0 0,0 0,1 0,1 0,0 0,0 0,2-1,0 1,0-1,1 0,0 0,1 0,1-1,-1 0,2 0,0 0,0-1,1-1,0 1,0-1,1-1,1 0,-1 0,9 4,-11-7,-1-1,1 0,-1 0,1-1,0 0,0 0,1-1,-1 0,0 0,1-1,-1 0,1 0,0-1,-1 0,1-1,-1 0,1 0,4-2,1-1,0-1,-1 0,0-1,0 0,0-1,-1-1,0 0,-1 0,1-1,-2-1,1 0,-1 0,-1-1,1-1,6-5,-2 3</inkml:trace>
</inkml:ink>
</file>

<file path=ppt/ink/ink6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1,'10'33,"7"12,2-3</inkml:trace>
</inkml:ink>
</file>

<file path=ppt/ink/ink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7:02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289 141,'-1'-2,"-1"0,1 1,-1-1,1 0,-1 0,0 1,0-1,0 1,0-1,0 1,0 0,0 0,0 0,-1 0,1 0,0 0,0 1,-1-1,1 1,-1 0,1 0,0-1,-1 2,1-1,-3 0,-3 0,-1 1,0 0,1 0,-1 1,1 0,0 1,0 0,0 0,0 0,0 1,0 0,1 1,0 0,0 0,0 0,1 1,0 0,0 0,0 1,1-1,-5 8,1 0,1-1,1 1,0 0,1 1,0 0,1 0,1 0,1 0,0 1,0-1,1 12,1-22,0 1,0 0,1 0,0 0,0 0,0 0,1 0,0 0,0 0,0 0,1 0,0 0,0-1,0 1,1-1,-1 1,2-1,-1 0,0 0,1 0,0-1,0 0,0 1,1-1,0 0,-1-1,1 1,0-1,1 0,-1-1,1 1,-1-1,74 5,-60-13</inkml:trace>
  <inkml:trace contextRef="#ctx0" brushRef="#br0" timeOffset="397.365">656 226,'-11'12,"1"1,0 1,0 0,2 0,0 1,1 0,0 1,1-1,1 1,0 0,1 1,1-1,0 1,1 6,3-19,-1-1,1 1,0 0,0-1,0 1,0-1,1 1,0-1,-1 0,1 0,0 0,0 0,1 0,-1 0,1 0,-1-1,1 1,0-1,0 0,0 0,0 0,1 0,-1 0,0-1,1 1,-1-1,1 0,-1 0,1-1,0 1,-1-1,1 1,0-1,7 1,-1-1,1 0,0 0,-1-1,1-1,-1 1,0-2,0 1,1-2,-2 1,4-2,112-81,-113 79,-1 0,1-1,-2-1,1 0,-1 0,-1-1,0 0,0-1,-1 0,0 0,-1-1,0 0,-1 0,0 0,-1-1,-1 0,0 0,0 0,-2-1,1 1,-2-1,1-6,-3 14,-1-1,1 1,-1-1,0 1,0 0,-1 0,1 0,-2 0,1 0,0 1,-1-1,0 1,-1 0,1 0,-1 1,0-1,0 1,0 0,0 0,-1 1,0 0,0 0,0 0,0 0,0 1,0 0,-1 0,1 1,-1 0,1 0,-1 1,1-1,-1 1,0 1,1-1,-1 1,1 0,-1 1,-5 1,-68 62,61-41</inkml:trace>
  <inkml:trace contextRef="#ctx0" brushRef="#br0" timeOffset="949.409">1164 452,'10'-37,"3"1,1 1,1 0,2 0,1 2,2 0,22-26,-42 59,0 1,0-1,1 1,-1-1,0 0,0 1,1-1,-1 0,0 1,0-1,1 0,-1 1,0-1,1 0,-1 0,1 1,-1-1,0 0,1 0,-1 0,1 0,-1 0,0 1,1-1,-1 0,1 0,-1 0,1 0,-1 0,0 0,1 0,-1 0,1 0,-1-1,1 1,-1 0,0 0,1 0,-1 0,1-1,-1 1,0 0,1 0,-1-1,0 1,1 0,-1-1,0 1,0 0,1-1,-1 1,0-1,-6 41,4-31,-2 5,0-1,1 1,1 0,0 0,1-1,0 1,1 0,0 0,1 0,1 0,1 0,1 6,-3-18,0 0,0 0,0 0,0-1,0 1,0 0,0 0,1-1,-1 1,1-1,-1 1,1-1,0 0,0 1,-1-1,1 0,0 0,0 0,0 0,0-1,0 1,0-1,0 1,1-1,-1 1,0-1,0 0,0 0,0 0,0-1,1 1,-1 0,0-1,0 1,0-1,0 0,0 0,0 1,0-1,0-1,-1 1,1 0,0 0,1-2,75-67,-61 46,0-1,-1-1,-2 0,-1-1,-1 0,8-28,-15 54,-5 11</inkml:trace>
  <inkml:trace contextRef="#ctx0" brushRef="#br0" timeOffset="1434.948">1700 423,'109'-257,"-71"197,-33 90,-7-25,0 1,0 0,1-1,0 1,0 0,0 0,1 0,0 0,0 0,0 0,1 0,0-1,0 1,0 0,1 0,0-1,0 1,0-1,1 1,0-1,0 0,0 0,1 0,-1-1,1 1,1-1,-1 0,0 0,1 0,0-1,0 0,0 0,0 0,5 2,-1-6,0 0,0-1,0 0,0 0,0-1,0 0,0 0,-1-1,0 0,0-1,0 0,0 0,-1-1,1 0,-2 0,1-1,-1 1,0-2,0 1,0 0,-1-1,-1 0,1-1,-1 1,2-7,29-61,-30 69,-3 7</inkml:trace>
  <inkml:trace contextRef="#ctx0" brushRef="#br0" timeOffset="1800.441">2434 226,'27'-19,"-9"8,0-1,-1-1,0-1,-1 0,-1-1,0 0,-1-1,-1-1,5-8,-17 24,0 0,0 0,0 0,-1 0,1-1,0 1,-1 0,1 0,-1 0,1-1,-1 1,0 0,0-1,1 1,-1 0,0-1,0 1,0 0,0-1,0 1,-1 0,1-1,0 1,-1 0,1 0,-1-1,1 1,-1 0,1 0,-1 0,0 0,0 0,0 0,0 0,1 0,-1 0,0 0,0 0,-1 0,1 1,0-2,-56 1,33 9,1 1,1 1,-1 1,2 1,0 1,0 0,1 2,1 0,-14 15,29-27,0 1,1 0,-1 0,1 1,0-1,1 1,-1-1,1 1,0 0,0 0,0 0,0 0,1 0,0 0,0 0,1 1,-1-1,1 0,0 1,1-1,-1 0,1 0,0 1,0-1,1 0,0 0,-1 0,2 0,-1-1,0 1,1 0,0-1,0 0,1 0,-1 0,1 0,0 0,-1-1,2 1,-1-1,3 1,4 2,1-1,0-1,0 0,0 0,1-1,-1-1,1 0,-1-1,1 0,0-1,0 0,-1-1,1 0,0-1,-1-1,1 0,1-1,10-2</inkml:trace>
  <inkml:trace contextRef="#ctx0" brushRef="#br0" timeOffset="2166.058">3055 1,'-26'17,"-25"15,3 2,0 2,3 2,-2 5,44-41,0 0,0 1,0-1,0 1,0 0,1 0,-1 0,1 0,0 1,0-1,0 1,0-1,1 1,-1 0,1-1,0 1,0 0,0 0,1 0,-1 0,1 0,0 0,0 0,1 0,-1 0,1 0,0-1,0 1,0 0,0 0,1 0,-1-1,1 1,0-1,0 1,0-1,1 0,-1 0,1 0,0 0,2 2,95 26,-70-26,-25-4,5 2,-1-1,1 1,0-2,0 1,0-1,0-1,-1 0,1 0,0-1,0 0,0-1,0 0,-1 0,1-1,-1 0,8-5,-4-3</inkml:trace>
</inkml:ink>
</file>

<file path=ppt/ink/ink6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2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277 0,'-19'3,"0"0,1 0,-1 2,1 1,0 0,1 1,-1 1,1 0,1 1,0 1,0 1,1 1,-8 7,20-17,0 1,1 0,0 0,-1 0,1 0,1 0,-1 0,0 1,1-1,-1 1,1-1,0 1,0-1,1 1,-1 0,1-1,-1 1,1 0,1-1,-1 1,0 0,1 0,0-1,0 1,0-1,0 1,0-1,1 1,-1-1,1 0,0 0,0 0,0 0,1 0,2 3,5 3,1 0,0-1,1 0,-1-1,1 0,1-1,0 0,0-1,0 0,0-1,0-1,1 0,0 0,0-2,0 0,-1 0,1-1,0-1,0-1,11-2,55-30,-66 24</inkml:trace>
</inkml:ink>
</file>

<file path=ppt/ink/ink6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0,'1'404,"27"-125,-27-208,-1-70,0 0,1-1,-1 1,1 0,-1-1,1 1,-1-1,1 1,-1-1,1 1,-1-1,1 1,0-1,-1 1,1-1,0 0,0 1,-1-1,1 0,0 0,0 0,-1 0,1 1,0-1,0 0,-1 0,1 0,0 0,0-1,-1 1,1 0,0 0,0 0,-1-1,1 1,0 0,0-1,-1 1,1 0,-1-1,1 1,0-1,-1 1,1-1,-1 0,1 1,-1-1,1 1,-1-1,1 0,16-12</inkml:trace>
</inkml:ink>
</file>

<file path=ppt/ink/ink6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1,'5'33,"1"17,5-1,0-9</inkml:trace>
</inkml:ink>
</file>

<file path=ppt/ink/ink6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6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1,'-5'1,"-14"3,0 1,1 1,-1 0,1 1,0 1,1 1,0 0,0 2,1 0,1 0,-8 8,21-17,0 0,0 0,1 1,-1-1,1 0,-1 1,1-1,0 1,0-1,0 1,0 0,0-1,0 1,1 0,-1 0,1-1,0 1,0 0,0 0,0 0,1-1,-1 1,1 0,0 0,-1-1,1 1,0 0,1 0,53 64,-1-2,-53-58,0 0,0 0,-1 0,0 0,0 0,-1 0,0 0,0-1,-1 1,0 0,0 0,0-1,-1 1,0-1,0 0,-1 0,1 0,-2 0,1-1,0 1,-1-1,0 0,0 0,-1-1,1 0,-1 0,0 0,0-1,0 1,0-1,-1-1,-1 1,-37 4,28-11</inkml:trace>
  <inkml:trace contextRef="#ctx0" brushRef="#br0" timeOffset="341.45">352 397,'32'-4,"-1"-1,1-1,-1-2,0-1,-1-1,0-2,-1-1,0-1,12-10,-37 22,0 0,0 0,-1-1,0 0,1 1,-1-1,0-1,0 1,0 0,-1-1,1 1,-1-1,0 0,0 0,0 0,0 0,-1 0,0 0,0-1,0 1,0 0,-1-1,1 1,-1 0,0-1,-1 1,1 0,-1-1,1 1,-1 0,-1-1,1 1,-1 0,1 0,-1 0,0 0,-1 1,1-1,-1 0,1 1,-1 0,0 0,0-1,-2 1,1-1,0 1,0-1,0 1,-1 1,1-1,-1 0,0 1,1 0,-1 0,0 1,0-1,0 1,-1 0,1 1,0-1,0 1,0 0,-1 0,1 1,0-1,0 1,0 0,0 1,0-1,0 1,0 0,0 0,0 1,1-1,-1 1,0 1,-11 7,0 0,1 2,0 0,1 1,1 0,0 1,-8 13,13-19,1 1,0 1,1-1,1 1,-1 0,2 1,0-1,0 1,1 0,0 0,1 0,0 0,1 0,1 0,0 1,0-1,1 0,1 0,0 0,1 0,0 0,1 0,0-1,1 1,0-1,0 0,2-1,1 3,12 7,1-1,1-1,1-1,0-1,1-1,1-1,0-1,1-1,1-2,-1 0,2-2,-1-1,1-1,0-1,0-2,1 0,6-2,-9-1</inkml:trace>
</inkml:ink>
</file>

<file path=ppt/ink/ink6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4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0,'-7'57,"2"0,2 0,3 0,2 0,4 12,2 112,-9 19,-16-165,12-41</inkml:trace>
  <inkml:trace contextRef="#ctx0" brushRef="#br0" timeOffset="300.075">277 339,'-59'48,"35"-30,1 1,1 0,0 2,2 1,0 0,-7 12,25-31,1-1,-1 1,0 0,1 0,-1-1,1 1,0 0,0 0,0 0,0 0,0 0,1 0,0 1,-1-1,1 0,0 0,0 0,1 0,-1 1,1-1,0 0,-1 0,1 0,1 0,-1 0,0-1,1 1,-1 0,1 0,0-1,0 1,0-1,0 0,0 1,1-1,-1 0,2 1,122 103,-60-61,-50-36</inkml:trace>
  <inkml:trace contextRef="#ctx0" brushRef="#br0" timeOffset="1334.775">475 367,'-1'14,"1"0,0-1,1 1,0 0,2-1,-1 1,2-1,0 1,0-1,1-1,1 1,0-1,1 0,0 0,0 0,2-1,-1-1,8 7,-13-14,0-1,1 1,0-1,-1 0,1 0,0 0,0-1,0 0,0 1,0-1,0-1,1 1,-1 0,0-1,0 0,0 0,1 0,-1-1,0 0,0 1,0-1,0-1,0 1,0 0,0-1,0 0,1-1,86-76,-90 77,0-1,0 1,1 0,-1 0,1 0,-1 0,1 0,0 0,0 0,0 0,0 0,0 1,0-1,0 1,1 0,-1 0,0-1,1 2,-1-1,1 0,-1 0,1 1,-1-1,1 1,0 0,-1 0,1 0,-1 0,1 0,0 1,-1-1,1 1,-1-1,1 1,-1 0,1 0,-1 0,0 1,1-1,0 1,14 38,14 25,-30-64,0 1,0-1,0 0,1 0,-1 1,0-1,1 0,-1 0,1-1,-1 1,1 0,0 0,-1-1,1 1,0-1,-1 1,1-1,0 0,0 0,-1 0,1 0,0 0,0 0,-1 0,1-1,0 1,0-1,-1 1,1-1,0 1,-1-1,1 0,-1 0,1 0,0-1,14-10,-2-1,1-1,-2 0,0-1,-1 0,0-1,-1 0,-1-1,-1-1,4-9,-1 3</inkml:trace>
</inkml:ink>
</file>

<file path=ppt/ink/ink6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60,'-4'15,"0"1,1 0,0 0,2 1,0-1,1 0,0 1,1-1,-1-12,1 0,-1 0,1 0,0 0,0-1,0 1,0 0,1-1,-1 1,1-1,0 1,0-1,0 0,1 0,-1 0,1 0,0 0,0-1,0 1,0-1,0 1,0-1,0 0,1-1,-1 1,1 0,0-1,-1 0,1 0,0 0,0 0,0-1,0 0,-1 1,4-2,1 1,0-1,0 0,0-1,0 1,0-2,-1 1,1-1,-1 0,1-1,-1 0,0 0,-1 0,1-1,-1 0,0 0,0-1,0 0,-1 0,0 0,0-1,-1 1,1-1,-1 0,-1 0,0-1,0 1,0-1,-1 0,0 0,0 1,-1-1,0 0,0 0,-1-1,0 1,-1 0,0 0,0 0,0 0,-1 1,-1-1,0-2,1 6,-1 1,0 0,1 0,-1 0,0 0,0 0,-1 1,1-1,-1 1,1 0,-1 0,0 0,1 1,-1-1,0 1,0 0,0 0,0 1,0-1,0 1,-1-1,1 1,0 1,0-1,0 0,0 1,0 0,0 0,0 0,0 1,0-1,1 1,-1 0,-1 1,-20 10</inkml:trace>
  <inkml:trace contextRef="#ctx0" brushRef="#br0" timeOffset="304.537">638 60,'-18'4,"-1"1,1 1,0 1,1 1,0 0,0 1,1 1,0 0,1 2,0-1,0 2,2 0,-1 1,2 0,0 1,-8 12,19-25,0 0,0 0,0 0,0 0,0 0,1 0,-1 1,0-1,1 0,0 0,0 1,-1-1,1 0,0 0,1 1,-1-1,0 0,1 0,-1 1,1-1,0 0,0 0,0 0,0 0,0 0,0 0,0 0,1 0,-1-1,1 1,-1 0,1-1,0 1,-1-1,1 0,0 0,0 1,0-1,0 0,0 0,2 0,92 19,53-34,-124 8</inkml:trace>
</inkml:ink>
</file>

<file path=ppt/ink/ink6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81,'-5'9,"0"0,1 0,0 0,0 1,1 0,1 0,-1 0,2 0,-1 0,1 0,1 1,0-1,1 0,-1 0,2 0,0 0,0 1,1-2,0 3,-2-10,1 0,-1 0,0-1,1 1,-1 0,1-1,0 1,0-1,-1 0,1 0,0 1,0-1,0 0,0-1,0 1,0 0,0 0,1-1,-1 0,0 1,0-1,0 0,1 0,-1 0,0 0,0 0,0-1,1 1,-1-1,0 1,0-1,0 0,0 0,0 0,0 0,0 0,0 0,0-1,0 0,61-67,-58 56,0 0,-1 0,0-1,-1 1,-1-1,0 0,-1 0,-1 0,0 0,-1 0,-1-7,2 19,0 1,1-1,-1 0,0 0,-1 1,1-1,0 0,0 1,-1-1,1 0,-1 1,0-1,1 1,-1-1,0 1,0-1,0 1,0-1,0 1,0 0,0-1,-1 1,1 0,0 0,-1 0,1 0,-1 0,1 0,-1 1,1-1,-1 0,1 1,-1-1,0 1,1 0,-1-1,0 1,0 0,1 0,-1 0,0 0,1 1,-1-1,0 0,1 1,-1-1,0 1,1-1,-1 1,1 0,-1 0,0 0,-10 9</inkml:trace>
  <inkml:trace contextRef="#ctx0" brushRef="#br0" timeOffset="318.895">372 249,'7'-17,"69"-119,-74 135,-1 0,1 0,0 1,0-1,-1 1,1-1,0 1,0-1,0 1,-1 0,1 0,0 0,0 0,0 0,0 0,0 1,-1-1,1 1,0-1,0 1,-1 0,1-1,0 1,-1 0,1 0,-1 0,1 0,-1 1,1-1,-1 0,0 1,0-1,0 1,0-1,0 1,0-1,0 1,0 0,0-1,-1 1,1 0,-1 0,1-1,-1 1,0 0,0 0,0 0,0 0,10 15,-6-11,1 0,-1 0,1-1,0 0,1 0,-1 0,1-1,0 0,0 0,0-1,1 1,-1-1,1 0,0-1,0 0,0 0,0-1,0 1,0-1,0-1,0 1,1-2,-1 1,0-1,0 1,0-2,0 1,0-1,0 0,0-1,0 0,-1 0,0 0,1-1,-1 0,0 0,-1 0,1-1,-1 0,0 0,4-5,2-4,-1 0,0 0,-1-1,-1 0,0-1,-1 0,0 0,-1-2,1-7</inkml:trace>
</inkml:ink>
</file>

<file path=ppt/ink/ink6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9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52 653,'-7'13,"0"-1,0 1,1 1,1-1,1 1,0 0,0 0,1 0,1 0,1 1,0-1,0 0,2 1,0-1,0 1,3 6,-3-18,0 0,0 0,1 0,-1-1,1 1,-1 0,1-1,0 1,0-1,0 0,1 0,-1 0,0 0,1 0,0 0,-1-1,1 1,0-1,0 1,0-1,-1 0,1-1,0 1,1 0,-1-1,0 1,0-1,0 0,0 0,0 0,0-1,0 1,0-1,0 0,0 1,0-1,0-1,0 1,104-62,-103 58,1 0,-1-1,0 0,0 1,0-1,-1-1,0 1,-1 0,1-1,-1 1,0-1,-1 0,1 0,-2 0,1 0,-1 0,0 1,0-1,0 0,-1 0,0 0,-1 0,0 0,0 1,0-1,-1 1,0-1,0 1,0 0,-2-1,-1 4,0-1,0 2,0-1,0 1,-1 0,1 0,-1 1,1 0,-1 0,0 0,1 1,-1 0,0 1,1-1,-1 1,0 0,1 1,-1 0,1 0,0 0,0 1,0-1,0 2,0-1,0 1,1-1,-1 2,1-1,0 0,-2 4,-11 6</inkml:trace>
  <inkml:trace contextRef="#ctx0" brushRef="#br0" timeOffset="417.048">532 146,'45'272,"-38"-213,-2 1,-3-1,-3 33,0-12,-16 22,12-90</inkml:trace>
  <inkml:trace contextRef="#ctx0" brushRef="#br0" timeOffset="675.012">250 625,'39'-19,"21"-7,11 2,-2 5,-8 5,-9 5,-9 5,-8 2,-4 2,-2 1,-2 0,-1 0,0 0,1-1,0 1,-4-1</inkml:trace>
  <inkml:trace contextRef="#ctx0" brushRef="#br0" timeOffset="1400.419">1209 456,'-38'16,"0"2,0 1,2 2,1 1,0 2,-14 15,44-36,-1 1,1 0,0 1,0-1,0 1,1 0,-1 0,1 1,0-1,1 1,-1 0,1 0,1 0,-1 0,1 0,0 1,0-1,1 1,0-1,-1 6,5-8,0-1,0 0,0 1,0-2,1 1,-1 0,1-1,-1 1,1-1,0 0,0 0,0-1,0 1,1-1,-1 0,0 0,0 0,1 0,-1-1,1 0,-1 0,0 0,1 0,-1-1,0 0,1 0,0 0,18-3,1-1,-1-1,-1 0,1-2,-1-1,-1 0,1-2,-2-1,1 0,-2-1,0-1,0-1,-2-1,-16 15,-1 1,0-1,1 1,-1-1,0 1,1 0,-1-1,1 1,-1 0,1-1,-1 1,1 0,-1-1,0 1,1 0,0 0,-1 0,1-1,-1 1,1 0,-1 0,1 0,-1 0,1 0,-1 0,1 0,0 0,-1 0,1 0,-1 0,1 1,-1-1,1 0,-1 0,1 1,-1-1,1 0,-1 0,1 1,-1-1,1 0,-1 1,0-1,1 1,-1-1,0 1,1-1,-1 1,0-1,0 1,1-1,-1 1,0-1,0 1,0-1,0 1,1-1,-1 1,0-1,0 1,0-1,0 1,-1 0,3 47,-2-34,0-10,1 1,-1-1,1 0,0 0,0 0,0 0,1 0,0 0,0 0,0-1,0 1,0 0,1-1,-1 0,1 0,0 1,0-2,0 1,0 0,1-1,-1 1,1-1,0 0,-1 0,1 0,0-1,0 0,0 1,0-1,0 0,1-1,0 1,3 0,-1-1,1 1,-1-1,1-1,-1 1,1-2,-1 1,1-1,-1 0,0 0,0 0,0-1,0-1,0 1,-1-1,1 0,4-5,7-9,-1-1,-1-1,-1-1,-1 0,-1-1,2-4,-6 10,17-33,-1-2,-3-1,-2 0,-3-2,-1 0,-3 0,-3-1,1-29,-10 79,0-1,0 1,-1 0,1 0,-2-1,1 1,0 0,-1 0,0-1,0 1,0 0,-1 0,0 0,0 0,0 1,-2-4,3 9,-1-1,1 0,0 0,0 0,0 1,-1-1,1 1,0-1,0 1,0-1,0 1,0-1,0 1,0 0,0 0,0 0,0 0,0-1,0 1,0 0,1 1,-1-1,1 0,-1 0,0 0,1 0,0 0,-1 0,1 1,0-1,-1 0,1 0,0 1,-5 21,0 0,2 0,1 0,0 1,2-1,1 0,1 3,-1 23,26 161,27-2,-22-104,-29-106,-3-10</inkml:trace>
  <inkml:trace contextRef="#ctx0" brushRef="#br0" timeOffset="1674.555">1463 371,'39'-5,"31"-1,9 0,-4 1,-10 2,-12 0,-9 2,-8 1,-5 0,-3 5,-6 6,-7 2</inkml:trace>
</inkml:ink>
</file>

<file path=ppt/ink/ink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7:05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1,'-16'60,"-25"143,41 156,0-354,0-1,0 1,0 0,-1-1,0 1,0-1,0 1,0-1,-1 1,1-1,-1 1,0-1,-1 0,1 0,-1 0,1-1,-1 1,-1 0,1-1,0 0,-1 0,1 0,-1 0,0-1,-2 2,-7-5</inkml:trace>
  <inkml:trace contextRef="#ctx0" brushRef="#br0" timeOffset="272.35">0 368,'24'-5,"13"-2,5 1,0 6,-3 3,-2 1,-4 0,-1-1,-3-1,-1-1,0 0,0-1,0 0,-1 0,1 0,0 0,0 0,-4 0</inkml:trace>
  <inkml:trace contextRef="#ctx0" brushRef="#br0" timeOffset="517.143">650 424,'4'34,"8"20,0 6,-1-7</inkml:trace>
  <inkml:trace contextRef="#ctx0" brushRef="#br0" timeOffset="690.646">677 141,'20'5,"5"2</inkml:trace>
  <inkml:trace contextRef="#ctx0" brushRef="#br0" timeOffset="1121.051">988 678,'101'-162,"-87"136,0 0,2 2,1 0,1 0,1 2,8-7,30-26,-57 55,1 0,-1 0,1 0,-1 0,1 0,-1 0,1 1,-1-1,1 0,-1 0,1 0,-1 1,1-1,-1 0,0 1,1-1,-1 0,0 1,1-1,-1 0,0 1,1-1,-1 1,0-1,1 1,-1-1,0 1,0-1,0 1,0-1,0 1,1-1,-1 1,0-1,0 1,0-1,0 1,0-1,0 1,-1-1,1 1,0-1,0 1,0-1,0 1,-1-1,1 1,0-1,0 1,-1-1,1 0,0 1,-1-1,1 3,-2 8,0-1,1 1,0 0,0 0,1 0,1 0,0 0,1 0,0 0,0-1,1 1,1-1,-1 1,2-1,-1 0,2-1,-1 1,1-1,1 0,-1 0,2-1,3 4,52 8,-40-18</inkml:trace>
  <inkml:trace contextRef="#ctx0" brushRef="#br0" timeOffset="1733.16">1778 311,'-1'-3,"-1"0,0 0,0 0,0 0,0 0,0 1,0-1,-1 1,1-1,-1 1,0 0,0 0,1 0,-2 0,1 1,0-1,0 1,0 0,-1 0,1 0,0 0,-1 1,1-1,-1 1,1 0,-1 0,1 0,0 0,-1 1,1-1,-1 1,1 0,0 0,-1 0,1 1,0-1,0 1,0-1,0 1,0 0,0 0,1 1,-5 2,1 1,0 0,0 0,1 0,-1 1,1 0,1 0,-1 0,1 1,1-1,-1 1,1 0,1 0,0 0,0 1,0-1,1 0,0 1,1-1,-1 1,2-1,-1 1,1-1,1 2,-1-7,0-1,0 0,1 1,-1-1,0 0,1 0,0 0,-1 0,1-1,0 1,0 0,0-1,0 1,0-1,0 0,0 1,1-1,-1 0,0 0,1-1,-1 1,1 0,-1-1,1 0,-1 1,1-1,-1 0,1 0,-1-1,1 1,-1 0,1-1,-1 1,1-1,87-33,-76 27,9-3,-8 1,2 0,-1 1,1 1,1 0,-1 1,1 1,0 1,0 1,1 0,-1 1,1 1,-1 1,1 1,11 1,-27-1,1 1,0-1,-1 1,0-1,1 1,-1 0,0 0,0 1,0-1,0 0,0 1,-1 0,1 0,-1 0,0 0,1 0,-2 0,1 1,0-1,-1 1,1-1,-1 1,0-1,0 1,0 0,-1 0,1-1,-1 1,0 0,0 0,-1 2,-23 121,-134 340,152-450,-1-1,-1 0,0 0,-1-1,-1 0,0 0,-1-1,-1 0,0-1,-1-1,0 0,0-1,-2 0,1-1,-2 0,1-2,-1 0,0 0,-1-1,1-1,-1-1,-1-1,1 0,-1-1,-16 0,20-2,10 0,-1 0,1 0,0 0,0 0,-1-1,1 1,0-1,-1-1,1 1,0 0,0-1,-1 0,1 0,0 0,0-1,0 1,0-1,0 0,0 0,1 0,-1-1,1 1,-1-1,1 0,0 0,0 0,0 0,0-1,1 1,-1-1,1 1,0-1,0 0,1 0,-1-1,2-8,2 0,-1 0,2 0,0 0,0 0,1 0,1 1,0 0,1 0,0 0,1 1,0 0,1 0,0 1,0 0,1 0,9-7,-15 14,34-38,2 1,2 1,1 3,3 1,44-26,-64 46</inkml:trace>
  <inkml:trace contextRef="#ctx0" brushRef="#br0" timeOffset="2432.878">1497 537,'0'-5,"0"-6,4-1,3-4,-1-4,-2-3,0-3,-2-1,-1-1,-1-1,1 0,-2 0,1 0,0 1,-5 4,-2 2,-4 5,0 5</inkml:trace>
</inkml:ink>
</file>

<file path=ppt/ink/ink6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8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255 182,'-5'7,"1"0,1 0,-1 1,1-1,1 1,-1-1,1 1,1 0,-1 0,1 0,1 0,-1 0,1 0,2 8,-3-1,13 207,-2-150,-3 1,-3-1,-4 1,-3 9,-26 80,28-178,1-2</inkml:trace>
  <inkml:trace contextRef="#ctx0" brushRef="#br0" timeOffset="528.424">1 210,'27'-24,"1"1,2 1,0 1,1 2,1 1,0 2,31-11,-43 19,0 1,0 1,1 0,0 2,0 1,0 0,15 1,-30 1,0 1,-1 0,1 0,-1 1,1 0,0 0,-1 0,0 0,1 1,-1 0,0 0,0 0,0 1,0 0,0 0,-1 0,1 0,-1 1,0 0,0 0,0 0,0 0,-1 1,0-1,0 1,0 0,0 0,-1 0,0 0,0 0,0 1,1 16,0 1,-1-1,-1 1,-1 0,-1-1,-5 23,3-28,-1 0,-1-1,0 1,-2-1,0 0,0 0,-1-1,-1 0,-1-1,0 1,-1-2,-1 0,0 0,0-1,-1-1,-1 0,0 0,0-2,-6 3,-67 43,86-52,0-1,0 1,0-1,1 1,-1-1,1 1,0-1,-1 1,1-1,0 1,1-1,-1 1,0-1,1 1,-1-1,1 1,0-1,0 1,0-1,0 0,0 1,0-1,1 0,-1 0,1 0,0 0,-1 0,1 0,0-1,0 1,0-1,0 1,1-1,-1 0,0 0,0 0,1 0,0 0,7 8,139 119,-55-70,-74-53</inkml:trace>
</inkml:ink>
</file>

<file path=ppt/ink/ink6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1,'-17'0,"0"0,0 0,0 2,0 0,1 1,-1 1,0 0,1 1,0 1,0 1,1 0,0 1,0 1,1 0,0 1,0 0,1 1,1 1,0 0,-4 4,13-11,0 0,0 0,1 0,0 0,-1 0,2 0,-1 0,0 1,1-1,0 1,1-1,-1 1,1-1,0 1,0 0,1-1,-1 1,1-1,1 1,-1-1,1 0,0 1,0-1,0 0,1 0,0 0,0-1,0 1,0-1,1 0,0 1,0-2,0 1,0 0,0-1,1 0,0 0,0 0,0 0,0-1,0 0,0 0,0 0,1-1,-1 0,1 0,-1 0,1-1,-1 1,1-1,0-1,4 0,9-4,1-2,-1 0,0-1,-1-1,1-1,-2 0,0-1,0-1,-1-1,0 0,-1-1,-1-1,3-4,56-48,-55 51,-13 10,0 1,1-1,-1 1,1 1,0-1,0 1,1 0,-1 0,1 1,0-1,0 2,0-1,0 1,0 0,1 0,-1 1,1 0,-1 0,7 1,-9 3,0 0,0 0,-1 1,1 0,-1-1,0 2,0-1,0 0,-1 1,1-1,-1 1,-1 0,1 0,0 1,-1-1,0 0,-1 1,2 3,11 23,34 21,-29-43</inkml:trace>
</inkml:ink>
</file>

<file path=ppt/ink/ink6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0,'-25'6,"1"1,0 1,0 1,1 1,0 1,1 1,-10 7,29-18,0 0,1 0,-1 0,0 1,1-1,-1 1,1 0,-1 0,1-1,0 1,0 1,0-1,0 0,0 0,0 1,1-1,-1 1,1 0,0-1,0 1,0 0,0 0,0 0,0 0,1-1,0 1,-1 0,1 0,0 0,0 0,1 0,-1 0,1 0,-1 0,1 0,0 0,0 0,0-1,0 1,1 0,-1-1,2 2,103 84,-27-30,-76-56,0 0,-1 0,1 0,-1 0,1 0,-1 0,0 1,0-1,0 1,0-1,-1 1,1 0,-1 0,1 0,-1 0,0 0,0 0,-1 0,1 0,0 0,-1 0,0 0,0 1,0-1,0 0,0 0,-1 0,0 0,1 1,-1-1,0 0,0 0,-1 0,1-1,-1 1,1 0,-1 0,0-1,0 1,0-1,0 0,-2 2,-5 3,0 0,0-1,-1 0,0-1,0 0,0 0,0-1,-1 0,0-1,0 0,0-1,0-1,0 1,0-1,-1-1,1 0,-1-1,-14 0</inkml:trace>
</inkml:ink>
</file>

<file path=ppt/ink/ink6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0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32,'154'377,"-125"-318,-28-59,1-1,-1 1,0-1,1 1,-1-1,0 1,1-1,-1 0,0 1,0-1,1 0,-1 0,0 0,0 0,0 0,0 0,-1 0,1 0,0-1,0 1,-1 0,1 0,0-1,-1 1,1 0,-1-1,0 1,1-1,-1 1,0 0,0-1,0 1,0-1,0 1,1-3,50-137,59-115,-100 237,-2 7</inkml:trace>
</inkml:ink>
</file>

<file path=ppt/ink/ink6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1,'-5'38,"-1"18,0 3,1-2,2-17,5-19,4-14</inkml:trace>
</inkml:ink>
</file>

<file path=ppt/ink/ink6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6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32 651,'11'0,"-1"-1,1 0,0 0,-1-2,1 1,-1-1,0-1,0 1,0-2,0 1,-1-2,0 1,0-1,0-1,-1 1,1-1,-2-1,1 0,-1 0,0 0,-1-1,0 0,-1 0,2-3,-6 9,-1 1,0 0,0-1,1 1,-2 0,1-1,0 1,0 0,-1-1,1 1,-1 0,0 0,0-1,0 1,0 0,0 0,0 0,0 0,-1 0,1 1,-1-1,1 0,-1 0,0 1,0-1,1 1,-1 0,0 0,0-1,-1 1,1 0,0 1,0-1,0 0,-1 1,1-1,0 1,-1 0,1-1,0 1,-1 0,1 1,0-1,-1 0,1 1,0-1,0 1,-1 0,1 0,0-1,0 2,0-1,0 0,0 0,0 1,0-1,0 1,-10 6,0 0,0 0,1 1,1 0,-1 1,2 0,-1 1,1 0,1 0,0 1,1 0,0 0,1 1,0 0,1 0,0 0,1 1,1 0,0-1,1 1,0 0,2 1,-1-1,2 6,-1-15,1 1,1 0,-1-1,1 0,0 1,0-1,0 0,1 0,0 0,0 0,0 0,0-1,1 1,0-1,0 0,0 0,0-1,1 1,-1-1,1 0,0 0,0 0,0-1,0 0,1 0,-1 0,0-1,1 1,-1-1,1-1,0 1,-1-1,1 0,5 0,121-15,-114 8</inkml:trace>
  <inkml:trace contextRef="#ctx0" brushRef="#br0" timeOffset="468.284">454 538,'-1'12,"0"0,1 0,1 0,-1 0,2 0,0-1,0 1,1 0,2 6,-3-14,-1 0,0 0,1 0,0 0,0-1,0 1,0 0,1-1,-1 0,1 1,0-1,0 0,0 0,0-1,1 1,-1-1,1 0,-1 1,1-2,0 1,0 0,0-1,0 0,0 0,0 0,0 0,0 0,3-1,1-1,0-1,0 0,0 0,0-1,-1 0,1 0,-1 0,0-1,0-1,0 1,0-1,-1 0,0-1,0 1,0-1,-1 0,2-3,42-36,-49 45,1 0,-1-1,0 1,0-1,1 1,-1 0,0-1,1 1,-1 0,1-1,-1 1,0 0,1-1,-1 1,1 0,-1 0,1 0,-1-1,0 1,1 0,-1 0,1 0,-1 0,1 0,-1 0,1 0,-1 0,1 0,-1 0,1 0,-1 0,1 0,-1 0,1 1,-1-1,1 0,-1 0,1 1,-1-1,0 0,1 0,-1 1,0-1,1 0,-1 1,0-1,1 1,-1-1,0 0,1 1,-1-1,0 1,0-1,0 1,0-1,1 1,-1-1,-1 37,-1-15,3-17,1-1,-1 1,1-1,0 1,0-1,0 0,1 0,-1 0,1-1,0 1,0 0,0-1,1 0,-1 0,1 0,0 0,-1 0,1-1,1 0,-1 0,0 0,0 0,1-1,-1 1,1-1,-1 0,1-1,0 1,-1-1,1 0,0 0,-1 0,1-1,0 1,-1-1,1-1,-1 1,1 0,-1-1,0 0,1 0,-1 0,0-1,0 1,-1-1,3-2,9-8,-1 0,0-1,-2 0,1-1,-2-1,0 0,-1 0,0-1,-1 0,-1-1,2-10,-2 4</inkml:trace>
  <inkml:trace contextRef="#ctx0" brushRef="#br0" timeOffset="795.395">1274 708,'16'-9,"0"-1,-1-1,0 0,-1-1,0-1,-1 0,0-1,-1 0,0-1,-2 0,3-6,-11 19,-1 0,0 0,0-1,0 1,0 0,-1-1,1 1,-1 0,1-1,-1 1,0-1,0 1,0-1,0 1,0-1,-1 1,1-1,-1 1,1 0,-1-1,0 1,0 0,0-1,0 1,-1 0,1 0,0 0,-1 0,0 0,1 1,-1-1,0 0,0 1,0-1,0 1,0 0,0-1,-1 1,1 0,0 0,0 1,-1-1,1 0,-1 1,1-1,-1 1,1 0,-1 0,1 0,-1 0,1 1,0-1,-1 0,1 1,-1 0,1-1,0 1,-1 0,1 0,0 1,-8 5,1 1,0 0,0 0,1 1,0 1,0-1,1 1,1 0,0 1,0-1,1 1,0 1,1-1,0 1,0-1,0 11,4-16,0 0,0 0,1 0,0 0,0 0,1 0,-1-1,1 1,1-1,-1 1,1-1,0 0,0 0,0 0,1 0,0-1,0 1,2 1,10 13</inkml:trace>
  <inkml:trace contextRef="#ctx0" brushRef="#br0" timeOffset="1445.591">1838 511,'-13'3,"0"1,0 1,0 0,1 1,0 0,0 1,1 0,0 1,0 1,0-1,1 2,5-6,1 1,-1 0,1 0,0 0,1 0,-1 1,1 0,0-1,0 1,1 0,-1 1,2-1,-1 0,1 0,-1 1,2-1,-1 1,1-1,0 1,0-1,1 1,0-1,1 5,-1-7,0-1,0 1,0-1,0 0,1 0,0 0,-1 0,1 0,0 0,1 0,-1-1,0 1,1-1,-1 1,1-1,0 0,0 0,0 0,0-1,0 1,0-1,1 1,-1-1,0 0,1 0,-1-1,1 1,-1-1,1 1,-1-1,1 0,-1-1,0 1,1-1,-1 1,1-1,5-1,0 0,-1 0,1-1,-1 0,0-1,0 1,0-2,0 1,-1-1,1 0,-1-1,0 0,4-5,18-28,-3-2,-1 0,-2-2,-2 0,-1-1,-3-2,-2 0,-2 0,5-31,-14 64,0 0,-1 0,-1 0,0 0,-1 0,0 0,-1-1,0 1,-1 0,-1 0,0 0,0 0,-2 0,1 0,-2 0,-3-7,6 17,1 1,-1-1,0 1,1-1,-1 1,0 0,0-1,-1 1,1 0,0 1,-1-1,1 0,-1 1,0-1,1 1,-1 0,0 0,0 0,0 0,0 0,0 1,0-1,0 1,0 0,0 0,0 0,0 0,0 1,0-1,0 1,0-1,0 1,0 0,1 0,-1 1,-1 0,-5 3,0 0,1 0,0 1,0 0,0 0,0 1,1 0,1 1,-1-1,-2 6,0 4,2 2,0-1,1 1,0 0,2 0,0 1,2-1,0 1,1 0,0-1,2 1,1 0,3 17,-2-15,1-2,0 1,2 0,0-1,1 0,2 0,0-1,0 0,2-1,1 0,0-1,3 3,17 19,2-2,1-1,1-2,28 18,27 3,-67-42</inkml:trace>
</inkml:ink>
</file>

<file path=ppt/ink/ink6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4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1 279,'154'-22,"-118"20,-1-2,1-2,-1-1,0-1,0-2,-1-2,-1-1,0-1,16-11,15-33,-62 57,-1-1,1-1,-1 1,0 0,0 0,0 0,0-1,0 1,0 0,-1-1,1 1,-1 0,0-1,1 1,-1-1,0 1,-1-1,1 1,0-1,-1 1,1-1,-1 1,0 0,0-1,0 1,0 0,0 0,0 0,0 0,-1 0,1 0,-1 0,-1-1,1 1,0 0,0 0,-1 0,1 1,0-1,-1 1,1-1,-1 1,0 0,0 0,1 0,-1 0,0 1,0-1,0 1,0-1,0 1,0 0,1 0,-1 1,0-1,0 1,0-1,0 1,0 0,1 0,-1 0,0 0,1 0,-1 1,1-1,-3 2,-64 71,57-42,1 1,2 0,1 1,1 0,2 0,2 0,0 1,3-1,1 1,4 27,48 351,-45-348,0-20,-2 0,-3 0,-1 0,-2 1,-3-1,-7 43,6-68,-1 0,-1 0,-1-1,-1 1,-1-1,0-1,-2 0,-2 4,8-15,1-1,-1 0,0 0,-1-1,1 1,-1-1,0 0,-1-1,1 1,-1-1,0-1,0 1,0-1,0 0,0-1,-1 1,1-2,-1 1,0-1,1 0,-1-1,0 1,-2-2,6 1,-1-1,1 0,0 0,0 0,0-1,-1 0,1 0,1 0,-1 0,0 0,1-1,-1 1,1-1,-1 0,1 0,0-1,1 1,-1 0,0-1,1 0,0 0,0 1,0-1,0-3,-26-104,25 81,2-1,2 0,0 0,2 0,1 1,2-1,1 1,1 0,2 1,1 0,1 1,1 0,2 1,0 0,2 1,1 1,1 1,1 0,1 1,1 2,6-4,-23 21,0 0,1 0,0 0,0 1,0-1,0 1,0 1,1-1,-1 1,1 0,0 1,0 0,-1 0,1 0,0 1,0 0,0 0,0 1,-1 0,1 0,0 0,0 1,-1 0,1 0,-1 1,1 0,17 11</inkml:trace>
  <inkml:trace contextRef="#ctx0" brushRef="#br0" timeOffset="286.494">763 1070,'-5'-29,"8"-24,4-7,5 1,1 6,3 8,3 6,-1 5,1 3,1 3,4 5,1 8,-3 5</inkml:trace>
  <inkml:trace contextRef="#ctx0" brushRef="#br0" timeOffset="564.815">1130 675,'-6'16,"1"0,1 0,1 0,0 0,0 1,2-1,0 1,1 0,1-1,0 1,2-1,-1 1,2-1,0 0,1 0,2 3,-4-14,0-1,-1 1,1-1,1 0,-1 0,1 0,-1 0,1-1,0 0,0 1,1-2,-1 1,1 0,-1-1,1 0,0 0,0 0,0 0,0-1,0 0,0 0,0-1,1 1,-1-1,0 0,0 0,0-1,1 0,-1 1,0-2,0 1,0-1,0 1,0-2,-1 1,1 0,-1-1,1 0,-1 0,0 0,0 0,0-1,1-1,4-1,0-1,-1 0,0-1,0 1,0-2,-1 1,0-1,-1 0,0 0,0-1,-1 0,0 0,-1 0,0 0,-1-1,0 0,-1 0,0 1,0-1,-1 0,-1-1,0 1,0 0,-1 0,-1 0,1 0,-4-7,4 14,-1 0,1-1,-1 1,0 0,-1 0,1 0,-1 1,1-1,-1 1,0-1,-1 1,1 0,0 0,-1 0,0 1,0-1,0 1,0 0,0 0,0 0,0 1,0-1,-1 1,1 0,-1 0,1 1,-1-1,1 1,-1 0,1 0,-1 1,1-1,-1 1,1 0,-5 1,-17 14,2 1</inkml:trace>
  <inkml:trace contextRef="#ctx0" brushRef="#br0" timeOffset="1077.558">1638 986,'2'-21,"2"0,0 0,1 0,1 1,1 0,0 0,2 1,0 0,2 1,8-12,-13 18,2 1,-1 0,2 1,-1 0,2 0,-1 1,1 0,0 1,1 0,0 0,0 1,1 1,8-4,-18 9,0 1,-1-1,1 1,-1-1,1 1,0-1,-1 1,1 0,0 0,-1 0,1 0,0 0,0 0,-1 1,1-1,0 0,-1 1,1 0,-1-1,1 1,-1 0,1-1,-1 1,1 0,-1 0,0 0,1 1,-1-1,0 0,0 0,0 1,0-1,0 1,0-1,0 0,-1 1,1 0,0-1,-1 1,1 1,6 75,-7-56,0-20,0-1,-1 1,1 0,0-1,0 1,0 0,0 0,0-1,1 1,-1 0,0-1,1 1,-1 0,1-1,0 1,0-1,-1 1,1-1,0 1,0-1,0 0,1 1,-1-1,0 0,0 0,1 0,-1 0,0 0,1 0,-1 0,1 0,0 0,-1-1,1 1,0-1,-1 1,1-1,0 0,-1 0,1 0,0 0,0 0,-1 0,1 0,0 0,-1-1,1 1,0 0,14-7,-1 0,0-1,0 0,-1-1,0-1,0 0,-1-1,7-8,-10 10,-1-1,2 1,-1 1,1 0,0 1,1 0,-1 0,1 1,1 1,-1 0,1 1,0 0,0 1,1 0,-12 3,1 0,-1 0,0 0,1 1,-1-1,0 1,1-1,-1 1,0 0,0 0,0 0,0 0,0 0,0 0,0 0,0 1,0-1,0 1,-1-1,1 1,0 0,-1 0,0 0,1 0,-1 0,0 0,0 0,0 0,0 0,-1 0,1 1,0-1,-1 0,0 1,1 0,1 94,-3-77,-1-12,1 1,0-1,0 1,1 0,0-1,1 1,0-1,0 1,1-1,0 1,0-1,1 0,0 0,1 0,-1 0,2-1,-1 1,1-1,0 0,0 0,1-1,0 0,3 3,8-1</inkml:trace>
</inkml:ink>
</file>

<file path=ppt/ink/ink6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0,'0'38,"0"18,0 4,0-3,0-17,0-15</inkml:trace>
</inkml:ink>
</file>

<file path=ppt/ink/ink6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7:1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453 279,'-4'-51,"-30"73,11 9,1 0,2 2,1 0,2 2,1 0,2 0,-1 7,13-34,-198 492,138-328,57-212,13 8,0 1,3 0,0 1,2 0,1 1,1 0,2 1,1 1,8-10,8-14,377-655,-371 602,-42 219,1-45,2 1,4 0,3-1,5 12,63 253,-53-216,-22-118,0 0,0 0,0 1,0-1,0 0,-1 1,1-1,0 1,-1-1,1 1,-1-1,1 1,-1-1,0 1,0-1,0 1,0-1,0 1,0 0,0-1,0 1,0-1,-1 1,1-1,-1 1,1-1,-1 1,0-1,1 1,-1-1,0 0,0 0,0 1,0-1,0 0,0 0,-1 0,1 0,0 0,0 0,-1 0,1-1,-1 1,1 0,-1-1,1 1,-1-1,1 1,-1-1,1 0,-1 0,1 0,-1 0,1 0,-1 0,0 0,1 0,-2-1,-13-7,0-1,1-1,0 0,0-1,1-1,1 0,-12-14,-27-23,-10-1,-3 2,-1 4,-64-32,33 40,71 46,27 2</inkml:trace>
</inkml:ink>
</file>

<file path=ppt/ink/ink6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1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0,'0'5,"-5"1,-1 0</inkml:trace>
</inkml:ink>
</file>

<file path=ppt/ink/ink6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0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79,'-107'194,"-70"90,73-122,69-95,65-106,306-448,-299 430,2 1,3 3,14-12,-55 63,1 0,-1 0,1 0,0 0,-1 0,1 0,0 1,0-1,0 0,0 1,0 0,1 0,-1 0,0 0,1 0,-1 0,0 0,1 1,-1-1,1 1,-1 0,1-1,-1 1,1 0,-1 1,1-1,-1 0,1 1,-1-1,1 1,-1 0,0 0,1 0,-1 0,0 0,0 1,0-1,0 1,0-1,0 1,0 0,0 0,-1-1,1 1,-1 1,1 0,9 18,-2 2,0-1,-2 1,0 0,-2 1,2 16,-4-25,35 238,-10-53,-12-87,-37-152,11 22</inkml:trace>
  <inkml:trace contextRef="#ctx0" brushRef="#br0" timeOffset="246.937">199 474,'43'-5,"39"-1,9 0,-5 1,-8 1,-13 2,-12 1,-10 1,-9 0,-4 0,-2 0,-7 0</inkml:trace>
</inkml:ink>
</file>

<file path=ppt/ink/ink6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0 819,'0'0,"1"0,-1-1,0 1,1 0,-1 0,0 0,1-1,-1 1,1 0,-1 0,0 0,1 0,-1 0,1 0,-1 0,0 0,1 0,-1 0,1 0,-1 0,1 0,-1 0,0 0,1 0,-1 0,1 0,-1 0,0 1,1-1,-1 0,0 0,1 1,-1-1,0 0,1 0,-1 1,0-1,1 0,-1 1,0-1,0 0,0 1,1-1,-1 1,0-1,0 0,0 1,0-1,0 1,0-1,0 0,0 1,0-1,0 1,0-1,21-34,3-19,-18 36,1 0,1 1,0 0,1 0,1 1,0 0,1 0,1 1,12-11,-24 24,1 0,0 0,0 0,0 0,0 0,0 1,0-1,0 0,0 0,0 1,0-1,0 1,0-1,0 1,0-1,1 1,-1 0,0 0,0-1,1 1,-1 0,0 0,0 0,1 0,-1 1,0-1,0 0,1 0,-1 1,0-1,0 1,0-1,0 1,0-1,0 1,0 0,0 0,0-1,0 1,0 0,0 0,0 0,0 0,-1 0,1 0,0 0,-1 0,1 2,14 66,-12-47,0-7,0 0,1 0,1-1,1 1,0-1,0-1,1 1,4 4,-9-15,0 0,0 0,0-1,0 1,1 0,-1-1,1 1,0-1,0 0,-1 0,1 0,1 0,-1-1,0 1,0-1,0 0,1 0,-1 0,1 0,-1-1,1 1,-1-1,1 0,-1 0,1 0,-1 0,1-1,-1 1,1-1,-1 0,1 0,-1-1,0 1,0 0,0-1,0 0,0 0,1 0,11-11,-1 0,0-1,-1 0,0-1,-1-1,-1 0,-1 0,0-1,-1-1,-1 1,0-2,-2 1,4-15,7-10,-9 21,-2 3</inkml:trace>
  <inkml:trace contextRef="#ctx0" brushRef="#br0" timeOffset="290.254">959 0,'0'705,"6"-622,-6-84,0 1,-1 0,1 0,0-1,-1 1,1 0,0 0,-1 0,1 0,-1-1,1 1,0 0,-1 0,1 0,0 0,-1 0,1 0,-1 0,1 0,0 0,-1 0,1 0,-1 0,1 0,0 0,-1 1,1-1,0 0,-1 0,1 0,-1 0,1 1,0-1,0 0,-1 0,1 1,0-1,-1 0,1 1,0-1,0 0,0 1,-1-1,1 0,0 1,0-1,0 1,0-1,0 0,0 1,0-1,-1 1,1-1,0 0,0 1,1-1,-1 0,0 1,0-1,0 1,0-1,0 0,0 1,0-1,1 0,-1 1,0-1,0 0,1 1,-9-10</inkml:trace>
  <inkml:trace contextRef="#ctx0" brushRef="#br0" timeOffset="534.964">677 424,'44'-10,"32"-3,9 1,0 2,-11 3,-12 8,-12 3,-10 1,-12 0</inkml:trace>
</inkml:ink>
</file>

<file path=ppt/ink/ink6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0 397,'22'-8,"-1"0,1-1,-2-1,0-1,0 0,-1-2,0 0,-1-2,-1 0,0 0,-1-2,-1 0,0-1,7-13,-21 31,-1 0,0 1,0-1,0 0,0 0,0 1,0-1,1 0,-1 0,0 0,0 0,0 1,0-1,1 0,-1 0,0 0,0 0,0 0,1 0,-1 1,0-1,0 0,1 0,-1 0,0 0,0 0,1 0,-1 0,0 0,0 0,1 0,-1 0,0 0,0 0,0 0,1 0,-1 0,0-1,0 1,1 0,-1 0,0 0,0 0,0 0,1-1,-1 1,0 0,0 0,0 0,0 0,0-1,1 1,-1 0,0 0,0 0,0-1,0 1,-1 30,0-18,18 212,42 277,-58-489,-1 0,0 1,-1-1,0 0,-1 0,-1 0,0 0,0 0,-1 0,0-1,-4 5,7-14,0-1,0 1,0-1,-1 0,1 1,-1-1,1 0,-1 0,1 0,-1 0,1 0,-1-1,0 1,0 0,1-1,-1 1,0-1,0 0,0 1,0-1,0 0,1 0,-1 0,0-1,0 1,0 0,0-1,1 1,-1-1,0 1,0-1,1 0,-1 0,0 0,1 0,-1 0,1 0,0 0,-1-1,1 1,0 0,-1-1,1 1,0-1,0 1,0-1,1 0,-1 1,0-1,1 0,-1 0,1 0,-1 1,1-1,0-2,-5-19,1-1,1 1,1-1,1 0,1 0,1 1,1-1,2 0,0 1,6-17,6-23,4 1,1 1,4 0,2 2,3 1,2 2,2 1,3 1,3 3,1 0,34-29,-66 71,0 0,0 0,1 1,0 1,0-1,1 1,0 1,0 0,1 1,0 0,0 1,0 0,6-1,-16 5,0 0,0 0,1 0,-1 1,0-1,1 1,-1-1,0 1,0-1,0 1,0 0,0 0,0 0,0 1,0-1,0 0,0 1,0-1,-1 1,1 0,-1-1,1 1,-1 0,0 0,1 0,-1 0,0 0,0 0,-1 0,1 0,0 1,-1-1,1 0,-1 0,0 1,0 1,1 86,-5-61,-2-1,0 0,-2-1,-1 0,-1 0,-1-1,-2 0,0-1,-2 0,0-1,-2-1,-1 0,-1-2,0 0,-2-1,0-1,-1-1,-7 3,28-19,0-1,0 0,0 0,-1 0,1 0,0 0,-1 0,1 0,-1-1,1 1,-1 0,0-1,1 1,-1-1,1 0,-1 1,0-1,1 0,-1 0,0 0,1 0,-1 0,0-1,1 1,-1 0,0-1,1 1,-1-1,1 0,-1 1,1-1,-1 0,1 0,0 0,-1 0,1 0,0 0,0-1,0 1,0 0,0 0,0-1,0 1,0-2,-5-14</inkml:trace>
  <inkml:trace contextRef="#ctx0" brushRef="#br0" timeOffset="334.698">1327 86,'-289'268,"283"-262,0 1,0 0,1 1,-1-1,2 1,-1 0,1 0,0 0,1 1,-2 5,4-11,0 0,1 0,0 0,-1 0,1 0,0 0,0 1,1-1,-1 0,1 0,-1 0,1 0,0 0,0 0,0 0,1 0,-1 0,1-1,0 1,-1 0,1-1,0 0,0 1,1-1,-1 0,1 0,-1 0,1 0,-1-1,1 1,1 0,5 2,-1 0,1 0,0-1,0 0,1-1,-1 0,0 0,1-1,-1 0,1-1,-1 0,1 0,-1-1,1 0,-1-1,0 0,0-1,0 0,0 0,0-1,0 0,-1 0,0-1,0 0,0-1,6-5,-3 3,-2-1,1 0,-1-1,0 0,-1 0,0-1,-1 0,0 0,-1-1,0 0,-1 0,0 0,-1 0,0-1,-1 0,-1 0,0 0,0 0,-1 0,-1 0,-1-1,0-7,0 17,1 0,-1 0,0 0,0 0,0 0,0 1,-1-1,1 1,-1-1,0 1,0-1,0 1,-1 0,1 0,-1 0,0 0,1 0,-1 1,-1 0,1-1,0 1,0 0,-1 0,0 1,0-1,-18-5</inkml:trace>
</inkml:ink>
</file>

<file path=ppt/ink/ink6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4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333 449,'129'-46,"2"6,7 4,9 14,-145 22,0 0,0 0,0 1,1-1,-1 0,0 1,0 0,0-1,0 1,0 0,0 0,0 0,0 0,-1 0,1 1,0-1,-1 0,1 1,0-1,-1 1,0 0,1-1,-1 1,0 0,0 0,0 0,0 0,0 0,-1 0,1 0,-1 0,1 0,-1 1,0-1,0 0,1 0,-2 0,1 2,-19 85,18-87,-32 102,5 2,4 0,5 2,3 20,12 220,5-347,-1-1,1 1,-1 0,0-1,1 1,-1 0,1-1,-1 1,0 0,0-1,0 1,1 0,-1 0,0-1,0 1,0 0,0 0,0-1,0 1,0 0,0 0,-1-1,1 1,0 0,0-1,-1 1,1 0,0-1,-1 1,1 0,0-1,-1 1,1 0,-1-1,1 1,-1-1,0 1,1-1,-1 0,1 1,-1-1,0 1,1-1,-1 0,0 0,0 1,1-1,-1 0,0 0,1 0,-1 0,0 0,0 0,1 0,-1 0,0 0,0 0,1 0,-1 0,0-1,0 1,1 0,-1 0,0-1,1 1,-1-1,-90-84,78 75,-2 1,1 0,-1 1,0 0,-1 1,1 1,-2 1,1 0,0 1,-1 0,0 2,0 0,0 1,0 0,1 2,-1 0,0 0,0 2,0 0,1 1,-4 2,1 0,0 0,1 2,-1 0,1 1,1 1,0 1,0 0,1 1,1 1,-14 14,17 1,18-22</inkml:trace>
  <inkml:trace contextRef="#ctx0" brushRef="#br0" timeOffset="517.755">475 788,'88'6,"0"-4,0-3,43-8,-97 7,1-2,-1-2,0-1,0-1,-1-2,0-1,8-6,36-47,-76 65,-1-1,1 0,0 1,-1-1,1 1,0-1,-1 1,1-1,-1 1,1-1,-1 1,1 0,-1-1,1 1,-1 0,0-1,1 1,-1 0,0-1,0 1,1 0,-1 0,0-1,0 1,0 0,0 0,0 0,0-1,0 1,0 0,0 0,-1-1,1 1,0 0,0 0,-1-1,1 1,0 0,-1-1,1 1,-1 0,1-1,-1 1,1-1,-1 1,1-1,-1 1,0-1,1 1,-1-1,0 1,-1 6,-25 255,21-241,2 0,0 0,1 1,1-1,1 1,2 0,0-1,0 1,3 5,3-9</inkml:trace>
  <inkml:trace contextRef="#ctx0" brushRef="#br0" timeOffset="771.276">1490 1127,'0'24,"-4"12,-3 6,1-1,-3-6,-1-10</inkml:trace>
  <inkml:trace contextRef="#ctx0" brushRef="#br0" timeOffset="1020.292">1547 561,'5'10,"1"3</inkml:trace>
  <inkml:trace contextRef="#ctx0" brushRef="#br0" timeOffset="1416.782">1744 1324,'-1'-21,"1"0,1 0,1 0,0 0,2 0,0 1,2-1,0 1,1 0,1 1,1 0,1 0,4-6,-3 9,51-53,-60 70,0-1,-1 1,1 0,-1-1,1 1,0 0,-1 0,0 0,1 0,-1 0,0 1,1-1,-1 0,0 1,0-1,0 0,0 1,0-1,-1 1,1 0,0-1,-1 1,1 0,-1-1,1 1,-1 0,0-1,0 1,0 0,0 0,0-1,0 1,0 0,-1 0,1-1,-1 1,1 0,0 0,1 10,-3-2,2-1,-1 1,1 0,1-1,0 1,0 0,1-1,0 1,0-1,1 0,1 0,0 0,0 0,0-1,1 1,0-1,1 0,0 0,0-1,1 0,0 0,6 5,-10-11,-1 0,1 0,-1 0,1 0,0 0,0 0,-1-1,1 1,0-1,0 0,0 0,-1 0,1 0,0 0,0-1,0 1,-1-1,1 0,0 0,-1 0,1 0,-1 0,1-1,-1 1,1-1,-1 1,0-1,0 0,0 0,0 0,0 0,0 0,0-1,-1 0,46-93,-37 69,39-72,-37 87</inkml:trace>
  <inkml:trace contextRef="#ctx0" brushRef="#br0" timeOffset="1970.446">2535 901,'-17'12,"1"2,1 0,0 1,1 1,0 0,1 1,1 0,1 1,1 0,-2 4,10-18,1 0,-1-1,1 1,0 0,0 0,0 0,1 0,-1 0,1 0,0 0,0 0,0 0,0 0,1 0,0 0,0 0,0 0,0-1,1 1,-1 0,1-1,0 1,0-1,0 1,1-1,-1 0,1 0,0 0,-1 0,1-1,1 1,-1-1,0 1,1-1,-1 0,1-1,-1 1,1 0,0-1,0 0,0 0,0 0,0-1,0 1,0-1,0 0,3 0,3-1,0 0,0-1,0 0,-1 0,1-1,-1-1,1 1,-1-2,0 1,0-1,-1 0,0-1,0 0,0-1,0 1,-1-1,0-1,-1 1,6-9,92-170,-26-20,-74 192,-1 0,0-1,-1 1,-1 0,0-1,-1 1,-1-1,0 1,-1 0,0 0,-1-1,-1 1,0 1,-2-3,5 12,0-1,-1 0,0 1,0 0,0-1,0 1,-1 0,0 0,0 1,0-1,0 0,0 1,-1 0,1 0,-1 0,0 0,0 0,0 1,0 0,-1 0,1 0,-1 0,1 1,-1 0,0 0,1 0,-1 0,0 1,0-1,1 1,-1 1,0-1,0 1,1-1,-1 1,0 1,1-1,-3 2,0 1,1 1,-1 0,1 0,0 0,1 1,-1 0,1 0,0 1,0 0,1-1,0 2,0-1,1 0,0 1,0-1,1 1,0 0,0 0,0 0,1 0,1 0,-1 4,1 5,0-1,1 0,1 0,0 1,2-1,-1-1,2 1,0 0,1-1,7 13,16 20,2-2,2-1,3-1,1-2,2-2,1-2,3-1,0-2,42 24,-23-20,-49-38</inkml:trace>
  <inkml:trace contextRef="#ctx0" brushRef="#br0" timeOffset="4549.72">3889 815,'73'4,"-57"-8,1-2,-1 0,-1-1,1-1,-1 0,-1-1,0-1,0 0,-1-1,0 0,0-1,-2 0,1-1,-2 0,9-15,-2 8,-17 19,1 0,-1 0,0 0,0 0,1 0,-1 0,1 0,-1 0,1 0,-1 0,1 0,0 0,-1 0,1 0,0 1,0-1,0 0,0 0,-1 1,1-1,0 1,0-1,0 1,0-1,0 1,0 0,0-1,1 1,-1 0,0 0,0 0,0 0,0 0,0 0,0 0,0 0,0 0,0 0,1 1,-1-1,0 0,0 1,0-1,0 1,0-1,-1 1,1 0,0-1,0 1,0 0,0 0,-1-1,1 1,0 0,-1 0,1 1,5 139,-9-89,3 260,26-170,-11-97,-14-45,-1 1,0 0,1 0,-1 0,1-1,-1 1,1 0,-1-1,1 1,-1-1,1 1,0-1,-1 1,1-1,0 1,0-1,-1 1,1-1,0 0,0 1,0-1,-1 0,1 0,0 0,0 0,0 0,0 0,-1 0,1 0,0 0,0 0,0 0,0 0,-1 0,1-1,0 1,0 0,0-1,-1 1,1-1,0 1,-1-1,1 1,0-1,-1 1,1-1,0 0,-1 1,1-1,-1 0,1 1,10-16,1 0,-2 0,0-1,-1 0,-1-1,6-15,-3 5,130-330,-100 232,-27 102,-9 24</inkml:trace>
  <inkml:trace contextRef="#ctx0" brushRef="#br0" timeOffset="4939.815">4652 1098,'0'5,"0"11,0 7,0 6,0 1,0 2,0-1,0-1,0-5</inkml:trace>
  <inkml:trace contextRef="#ctx0" brushRef="#br0" timeOffset="8273.115">4680 1098,'12'-10,"0"1,1 0,1 1,-1 0,1 1,0 1,1 0,0 1,0 1,0 0,7 0,-18 3,0 0,-1 0,1 1,0-1,-1 1,1 0,0 0,0 1,-1-1,1 1,0-1,-1 1,1 0,-1 1,1-1,-1 1,0-1,1 1,-1 0,0 0,0 1,0-1,0 0,-1 1,1 0,-1 0,0 0,1 0,-1 0,0 0,-1 0,1 1,-1-1,1 0,-1 1,0 0,0-1,-1 1,1 0,-1-1,0 1,0 0,0 0,0-1,0 1,-1 0,0-1,0 1,0-1,0 1,-1-1,-1 4,0-1,0 0,-1-1,0 1,-1-1,1 0,-1 0,0 0,0-1,0 1,-1-1,1-1,-1 1,0-1,0 0,-1 0,-4 1,-19 11,67 0,-9-9,-15-4,-1 0,1 1,-1 0,0 1,0 0,0 1,-1 0,1 1,-1 1,-1-1,1 2,2 2,-11-8,0 0,0 0,-1 0,1 0,-1 0,1 0,-1 0,0 1,0-1,0 1,0-1,0 1,0-1,-1 1,1-1,-1 1,0 0,0-1,0 1,0-1,0 1,-1 0,1-1,-1 1,1-1,-1 1,0-1,0 1,0-1,-1 0,1 1,0-1,-1 0,0 0,1 0,-1 0,0 0,-1 0,-87 53,80-50,-1-1,1 0,-1 0,0-1,0-1,0 0,0 0,0-1,-1-1,1 1,0-2,0 0,0 0,-1-1,1 0,0-1,1 0,-1-1,1 0,-1-1,-5-3,-10-22,18 13</inkml:trace>
  <inkml:trace contextRef="#ctx0" brushRef="#br0" timeOffset="21754.098">4002 364,'8'-4,"-1"0,0 0,1 1,0 0,0 0,0 1,0 0,0 1,0-1,0 1,1 1,-1 0,0 0,4 1,3-1,273-30,-164 49,-105-15,1 0,0-1,0-1,0 0,0-2,0 0,15-3,-34 2,0 1,0 0,0-1,0 1,-1-1,1 1,0-1,0 1,0-1,-1 0,1 1,0-1,-1 0,1 1,0-1,-1 0,1 0,-1 0,1 0,-1 0,0 0,1 1,-1-1,0 0,0 0,1 0,-1 0,0 0,0 0,0 0,0 0,0 0,-1 0,1 0,0 0,0 0,-1 0,1 0,0 0,-1 0,1 0,-1 1,0-2,-22-43,22 43,-68-109,-15-12,73 103</inkml:trace>
  <inkml:trace contextRef="#ctx0" brushRef="#br0" timeOffset="24157.392">23 1578,'-22'-29,"48"24,576 9,-252-28,111-6,-40 2,34-2,-13 1,-73 31,-168 27,52-30,-79-26,77-4,-219 31,120 13,56 22,-78-34,-130-1,0 1,0-1,-1 1,1-1,0 1,0-1,0 1,0-1,0 1,0-1,0 1,0 0,0-1,0 1,0-1,0 1,0-1,0 1,0-1,0 1,1-1,-1 1,0-1,0 1,1-1,-1 1,0-1,1 1,-1-1,0 0,1 1,-1-1,1 0,-1 1,1-1,-1 0,1 1,-1-1,1 0,-1 0,1 0,-1 0,1 1,-1-1,1 0,-1 0,1 0,-1 0,1 0,-1 0,1 0,-1 0,1-1,0 1,-1 0,1 0,-1 0,1 0,-1-1,1 1,-1 0,0-1,1 1,0 0,-20 29,10-12</inkml:trace>
</inkml:ink>
</file>

<file path=ppt/ink/ink6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9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1 245,'96'-36,"-77"30,0 1,1 1,0 1,0 1,0 1,18 0,78-8,-36-1,-80 10,0 1,1-1,-1 0,1 0,-1 1,1-1,-1 0,1 0,-1 0,1 1,-1-1,1 0,-1 0,1 0,-1 0,1 0,-1 0,1 0,-1 0,1 0,0 0,-1-1,1 1,-1 0,1 0,-1 0,0-1,1 1,-1 0,1 0,-1-1,1 1,-1 0,0-1,1 1,-1-1,0 1,1 0,-1-1,0 1,1-1,-1 1,0-1,0 1,0-1,0 1,1-1,-1 1,0-1,0 1,0-1,0 0,0 1,0-1,0 1,0-1,0 1,-1-1,1 1,0-1,0 1,0-1,-1 1,1-1,0 1,0-1,-1 1,0-1,-31-29,26 24,-141-105,143 108,3 5</inkml:trace>
</inkml:ink>
</file>

<file path=ppt/ink/ink6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4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0 419,'34'-60,"81"-141,-115 202,0 0,0-1,0 1,0 0,0 0,0 0,0-1,1 1,-1 0,0-1,1 1,-1 0,0-1,1 1,-1 0,1-1,-1 1,1-1,-1 1,1 0,-1-1,1 0,-1 1,1-1,0 1,-1-1,1 0,0 1,0-1,-1 0,1 0,0 1,0-1,-1 0,1 0,0 0,0 0,-1 0,1 0,0 0,0 0,-1-1,1 1,0 0,0 0,-1-1,1 1,0 0,-1-1,1 1,0 0,-1-1,1 1,-1-1,1 1,-1-1,1 0,-1 1,1-1,-1 1,1-1,-1 0,0 1,1-1,-1 0,0 0,0 1,0-1,6 23,-1 0,-1 1,-1 0,-1-1,-1 1,-1 0,-3 17,2 7,28 274,9-130,-26-156,-10-36,0 1,1-1,-1 1,1-1,-1 1,0-1,1 1,-1 0,1-1,-1 1,1 0,-1-1,1 1,0 0,-1-1,1 1,-1 0,1 0,0 0,-1 0,1 0,-1 0,1 0,0 0,-1 0,1 0,0 0,-1 0,1 0,-1 0,1 0,0 1,-1-1,1 0,-1 0,1 1,-1-1,1 0,-1 1,1-1,-1 1,1-1,-1 1,0-1,1 1,-1-1,0 1,1-1,-1 1,0-1,0 1,1 0,-1-1,0 1,0-1,0 1,0 0,0-1,0 1,0-1,0 1,0 0,21-55,-20 51,109-392,3 3,-89 273,-43 212,21-73</inkml:trace>
  <inkml:trace contextRef="#ctx0" brushRef="#br0" timeOffset="400.287">706 700,'0'20,"0"15,0 7,0 1,0-2,0-3,0-4,0-2,0-11,0-10</inkml:trace>
  <inkml:trace contextRef="#ctx0" brushRef="#br0" timeOffset="3933.353">791 729,'1'-2,"0"0,1 0,-1 0,1 1,-1-1,1 0,0 1,-1-1,1 1,0-1,0 1,0 0,0 0,1 0,-1 0,0 0,0 0,1 1,-1-1,0 1,1 0,0-1,8-2,0-1,0 0,1 0,0 1,-1 1,1 0,0 0,0 1,0 1,0 0,5 1,-16-1,0 0,0 1,0-1,0 0,0 1,0-1,-1 0,1 1,0-1,0 1,0-1,-1 1,1 0,0-1,0 1,-1 0,1-1,-1 1,1 0,-1 0,1 0,-1 0,1-1,-1 1,0 0,1 0,-1 0,0 0,0 0,0 0,0 0,0 0,0 0,0 0,0 0,0 0,0 0,0 0,0 0,-1 0,1-1,-1 1,1 0,0 0,-1 0,-27 47,20-36,6-10,0 0,0 0,1 0,-1 0,1 1,-1-1,1 0,0 1,0-1,0 1,0 0,0-1,0 1,1 0,0 0,-1-1,1 1,0 0,0 0,0-1,1 1,-1 0,1-1,0 1,-1 0,1-1,0 1,0-1,1 1,-1-1,1 1,-1-1,1 0,0 0,-1 0,1 0,1 1,13 7,-13-10,0 1,-1 0,1 0,0 0,0 0,0 0,-1 1,1-1,-1 1,1 0,-1-1,0 1,1 0,-1 1,0-1,0 0,-1 1,1-1,0 1,-1-1,0 1,1 0,-1-1,0 1,0 0,-1 0,1 0,-1 0,1 0,-1 0,0 0,0 0,0 0,0 0,-1 0,1 0,-1 0,0-1,0 1,-1 2,-5 2,-1 1,0-1,-1-1,1 1,-1-1,-1-1,1 0,-1 0,0-1,0 0,0-1,0 0,-1-1,0 0,1 0,-1-1,0 0,1-1,-1-1,0 0,0 0,-5-2,8 3,-16-1</inkml:trace>
</inkml:ink>
</file>

<file path=ppt/ink/ink6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28,'-5'-5,"3"-1,7 0,8 1,6 1,-1 7,3 2,1 1,2-1,3-1,0-2,1-1,-4-5,-2-2,0 0,2 0,1 3,-3 0</inkml:trace>
</inkml:ink>
</file>

<file path=ppt/ink/ink6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0,'29'0,"14"0,5 0,-2 0,-3 0,-9 5,-5 2,-4-1,0-1,-5-2</inkml:trace>
</inkml:ink>
</file>

<file path=ppt/ink/ink6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0 517,'37'-12,"-1"-1,0-2,-1-2,-1-1,-1-1,-1-2,0-1,-2-2,0-1,-2-1,13-17,-32 32,-1 1,0-2,0 1,-1-1,-1 0,0-1,-1 0,0 0,-1 0,-1 0,0 0,0-1,-1 0,-1-10,-1 22,0 0,0 0,0 0,0 1,0-1,-1 0,1 1,-1-1,1 0,-1 1,1-1,-1 0,0 1,0-1,0 1,0-1,0 1,0 0,-1-1,1 1,0 0,0 0,-1 0,1 0,-1 0,1 0,-1 0,0 1,1-1,-1 1,0-1,1 1,-1-1,0 1,0 0,1 0,-1 0,0 0,0 0,1 0,-1 0,0 1,0-1,1 1,-1-1,0 1,1 0,-1-1,1 1,-1 0,1 0,-1 0,1 0,0 0,-1 1,1-1,0 0,0 1,0-1,0 0,0 1,0 1,-11 11,1 2,1-1,0 2,1-1,1 1,1 1,0-1,1 1,1 0,1 0,1 1,0-1,1 11,1-25,1 0,0 0,0 1,0-1,0 0,1 0,0 1,0-1,0 0,0 0,1 0,-1 0,1 0,0-1,1 1,-1-1,0 1,1-1,0 0,0 1,0-1,0-1,0 1,1 0,-1-1,1 0,0 0,-1 0,1 0,0-1,0 1,0-1,0 0,1 0,-1 0,18 0,-1-1,1 0,0-2,-1-1,1 0,-1-1,0-2,0 0,-1-1,0-1,0-1,-1-1,0 0,0-2,-2 0,1-1,10-11,-9 9,0-2,-2 0,0-1,-1 0,-1-2,0 0,-2 0,2-6,-12 23,-1-1,1 0,-1 0,0 0,-1 0,1 0,-1-1,1 1,-1 0,-1-1,1 1,0-1,-1 1,0-1,0 1,-1 0,1-1,-1 1,0-1,0 1,0 0,-1-1,0 0,0 5,-1 0,1 0,-1 0,1 0,-1 0,1 0,-1 1,1-1,-1 1,1 0,0-1,-1 1,1 0,0 0,0 1,-1-1,1 0,0 1,0-1,1 1,-1 0,0 0,0 0,1 0,-1 0,1 0,0 0,0 0,-1 1,-11 16,0 1,2 0,0 1,2 0,0 0,1 1,1 0,-2 12,9-25,0-1,0 0,1 0,0 0,0 0,1 0,0 0,1 0,-1-1,1 1,1-1,0 0,0 0,0 0,1 0,0-1,0 1,0-1,1-1,0 1,0-1,1 0,-1 0,1-1,0 0,0 0,1-1,-1 1,1-2,0 1,-1-1,1 0,0-1,0 0,1 0,-1-1,0 0,0 0,0-1,0 0,0 0,0-1,0 0,1-1,9-5,-1 0,1-2,-1 0,-1-1,0 0,-1-2,0 0,-1 0,0-2,-1 1,-1-2,0 0,-1 0,-1-1,0 0,-1-1,-1 0,-1 0,-1-1,1-3,-7 20,2 0,-1-1,0 1,0 0,0-1,-1 1,1-1,-1 1,1-1,-1 0,0 1,0-1,0 1,0-1,0 0,-1 1,1-1,-1 1,1-1,-1 1,0-1,0 1,0 0,-1-2,0 4,0 1,0-1,0 0,0 0,1 1,-1 0,0-1,0 1,0 0,1 0,-1 0,0 0,1 0,-1 0,1 0,0 0,-1 1,1-1,0 1,0-1,-1 1,1-1,0 1,1 0,-1-1,0 1,0 0,-6 7,1 1,0-1,0 1,1 1,1-1,-1 1,2-1,-1 1,1 1,1-1,0 0,1 0,0 1,1-1,0 1,1-1,0 1,0-1,1 0,1 0,0 0,1 0,0 0,0-1,1 1,3 3,1-4,0 0,0-1,1 0,1-1,-1 0,1 0,0-1,1-1,0 0,0 0,0-1,3 0,-14-5,0 1,1-1,-1 0,0 1,0-1,0 0,0 0,1 0,-1 0,0 0,0-1,0 1,0 0,0 0,1-1,-1 1,0 0,0-1,0 0,0 1,0-1,0 1,0-1,0 0,0 0,-1 0,1 1,0-1,0 0,-1 0,1 0,-1 0,1 0,0 0,-1 0,0 0,1-1,-1-9</inkml:trace>
</inkml:ink>
</file>

<file path=ppt/ink/ink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7:11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543 28,'0'0,"1"0,-1-1,0 1,1-1,-1 1,0-1,1 1,-1-1,0 0,0 1,0-1,1 1,-1-1,0 1,0-1,0 0,0 1,0-1,0 1,0-1,0 0,-1 1,1-1,0 1,0-1,0 1,0-1,-1 1,1-1,0 1,-1-1,1 1,0-1,-1 1,1-1,-1 1,1-1,-1 1,1 0,-1-1,1 1,-1 0,1 0,-1-1,1 1,-1 0,1 0,-1 0,1 0,-1-1,0 1,1 0,-1 0,1 0,-1 0,0 1,1-1,-1 0,1 0,-42-6,42 6,-32 1,-1 1,1 2,0 1,1 1,-28 10,16-5,-152 48,194-59,0-1,0 1,0 0,-1 0,1 0,0 0,0 0,0 1,0-1,0 0,0 0,0 1,0-1,0 0,0 1,0 0,0-1,0 1,0-1,0 1,0 0,1 0,-1-1,0 1,0 0,1 0,-1 0,1 0,-1 0,0 0,1 0,0 0,-1 0,1 0,0 0,0 0,-1 0,1 0,0 0,0 0,0 1,0-1,0 0,1 0,-1 0,0 0,0 0,1 0,-1 0,0 0,1 0,0 0,-1 0,1 0,-1 0,1 0,0 0,0-1,-1 1,1 0,8 3,-1 0,1-1,-1 0,1 0,0-1,0 0,1-1,-1 0,0 0,0-1,3 0,43 5,61 14,-115-19,1 0,-1 0,0 0,1 0,-1 0,1 1,-1-1,0 0,1 1,-1 0,1-1,-1 1,0 0,0-1,0 1,1 0,-1 0,0 0,0 0,0 0,0 0,0 1,-1-1,1 0,0 0,-1 1,1-1,0 0,-1 1,1-1,-1 1,0-1,0 0,1 1,-1-1,0 1,0-1,0 1,-1-1,1 1,0-1,0 0,-1 1,1-1,-1 1,1-1,-1 0,0 1,1-1,-1 0,0 0,0 0,0 0,0 1,-1-1,-106 100,53-58,52-40,-10 7,1 0,0 1,1 0,1 1,0 0,0 0,1 1,-7 14,15-24,0-1,1 1,-1-1,1 1,0 0,0-1,0 1,0-1,0 1,0 0,1-1,0 1,-1-1,1 1,0-1,0 1,0-1,0 0,1 1,-1-1,1 0,-1 0,1 0,0 0,-1 0,1-1,0 1,0 0,1-1,-1 1,0-1,0 0,1 0,-1 0,1 0,91 25,-86-24,1 0,-1-1,0 0,1 0,-1-1,0 0,1 0,-1-1,0 0,1-1,-1 0,0 0,0-1,0 1,0-2,-1 1,1-1,-1-1,0 1,0-1,-1 0,1-1,-1 1,0-1,-1-1,1 1,-1-1,2-4,10-38,-9 31</inkml:trace>
</inkml:ink>
</file>

<file path=ppt/ink/ink6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0 220,'430'0,"-333"-18,-96 16,0 1,-1-1,1 0,-1 0,1 1,-1-1,0 0,0 0,0 0,0 1,0-1,0 0,-1 0,1 0,0 1,-1-1,0 0,1 0,-1 1,0-1,0 1,0-1,0 0,0 1,0 0,0-1,-1 1,1 0,0 0,-1-1,1 1,-1 0,1 0,-1 1,0-1,1 0,-129-128,130 129,1 0,-1 0,0 0,1 0,-1 0,1-1,-1 1,0 0,1 0,-1-1,1 1,-1 0,0 0,1-1,-1 1,0 0,0-1,1 1,-1-1,0 1,0 0,1-1,-1 1,0-1,0 1,0-1,0 1,0 0,0-1,0 1,0-1,0 1,0-1,0 1,0-1,0 1,0-1,0 1,0 0,0-1,-1 1,1-1,0 1,0 0,-1-1,15 7</inkml:trace>
</inkml:ink>
</file>

<file path=ppt/ink/ink6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1,'-11'165,"2"-104,2 0,4 1,3 54,1-101,-1-15,0 0,1 0,-1 0,1 0,-1-1,1 1,-1 0,1 0,-1 0,1 0,-1 0,0 0,1 0,-1 0,1 0,-1 0,1 1,-1-1,1 0,-1 0,0 0,1 0,-1 1,1-1,-1 0,0 1,1-1,-1 0,0 0,1 1,-1-1,0 1,1-1,-1 0,0 1,0-1,0 1,1-1,-1 0,0 1,0-1,0 1,0-1,0 1,0-1,0 1,0-1,0 0,0 1,0-1,0 1,0-1,0 1,0-1,0 1,-1-1,1 0,0 1,20-37,73-256,-92 283,1 1,0-1,1 1,-1 0,2 0,-1 0,1 0,0 1,1-1,0 1,0 0,0 1,1-1,0 1,1 0,-1 1,1-1,0 1,0 1,1-1,-1 1,1 0,3 0,-4 6,0 1,-1 0,1 1,-1 0,0 0,0 0,-1 1,1-1,-1 1,0 1,0-1,-1 1,0 0,0 0,0 0,0 0,-1 1,0-1,-1 1,1 0,-1 0,-1 0,1 0,-1 3,4 5,-2-5</inkml:trace>
</inkml:ink>
</file>

<file path=ppt/ink/ink6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0 347,'34'-17,"-2"11,1 2,-1 1,0 1,1 2,20 2,9 0,-61-2,-1 1,1-1,-1 1,1-1,0 0,-1 1,1-1,0 0,-1 0,1 1,0-1,-1 0,1 0,0 0,-1 0,1 0,0 0,0 0,-1 0,1 0,0 0,-1 0,1-1,0 1,0 0,-1 0,1-1,-1 1,1-1,0 1,-1 0,1-1,-1 1,1-1,-1 1,1-1,-1 1,1-1,-1 0,0 1,1-1,-1 0,0 1,1-1,-1 0,0 1,0-1,0 0,0 1,1-1,-1 0,0 0,0 1,0-1,-1 0,1 1,0-1,0 0,0 1,0-1,-1 0,1 1,0-1,-1 0,1 0,-87-94,-3-90,82 168</inkml:trace>
</inkml:ink>
</file>

<file path=ppt/ink/ink6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0,'-19'29,"-17"33,-1 11,1-6,6-11,8-10,3-7,5-6,0-9,3-3,-3-1,-2-3,0-5</inkml:trace>
  <inkml:trace contextRef="#ctx0" brushRef="#br0" timeOffset="938.809">0 28,'9'25,"1"-1,1 0,0-1,2 0,1-1,1 0,0-1,4 2,154 168,-99-74,-62-105</inkml:trace>
</inkml:ink>
</file>

<file path=ppt/ink/ink6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8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1,'-14'14,"-10"15,-6 2,3 1,1-5,5-3,5-5</inkml:trace>
</inkml:ink>
</file>

<file path=ppt/ink/ink6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23 110,'-2'10,"-2"5,-1 0,2-1,0 2,0-1,2 0,0 1,0-1,2 0,0 1,0-1,2 0,0 0,1 0,0 0,1 0,0-1,2 0,4 9,-9-20,1 0,-1-1,1 1,0 0,-1-1,1 0,0 0,1 0,-1 0,0 0,0 0,1-1,-1 0,1 0,-1 0,1 0,0 0,-1-1,1 1,0-1,-1 0,1 0,0 0,-1-1,1 0,0 1,-1-1,1 0,-1-1,1 1,-1-1,0 1,1-1,-1 0,0 0,0 0,0-1,101-100,-96 92,-6 7,1 0,0 0,-1 0,2 0,-1 0,0 0,1 1,-1 0,1 0,0 0,0 0,1 0,-1 1,0 0,1 0,1 0,23 36,-26-26,0-3,-3-1,1 0,0-1,0 1,0-1,0 0,1 1,-1-1,1 0,0 0,0 0,0 0,0 0,1 0,-1 0,1-1,0 1,-1-1,1 0,0 0,1 0,-1 0,0-1,0 1,1-1,-1 0,1 0,-1 0,1 0,-1-1,1 1,0-1,-1 0,1 0,0 0,2-1,10-7,-1-2,0 0,-1 0,0-1,0-1,-1 0,-1-1,0-1,-1 0,0 0,-1-1,-1 0,0-1,-2 0,3-5,59-121,-59 118</inkml:trace>
</inkml:ink>
</file>

<file path=ppt/ink/ink6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57 650,'-4'29,"-3"19,1 6,1-6</inkml:trace>
  <inkml:trace contextRef="#ctx0" brushRef="#br0" timeOffset="245.884">1 199,'0'0</inkml:trace>
  <inkml:trace contextRef="#ctx0" brushRef="#br0" timeOffset="495.597">452 1,'0'952,"0"-941</inkml:trace>
  <inkml:trace contextRef="#ctx0" brushRef="#br0" timeOffset="748.257">282 566,'39'-15,"26"-9,8 0,1 3,-8 1,-10 3,-9 5,-9 5,-5-2,-4 1,-2 2,-6-3,-6 0</inkml:trace>
  <inkml:trace contextRef="#ctx0" brushRef="#br0" timeOffset="1163.438">989 1,'-23'185,"-10"183,32-349,1 1,1 0,1-1,0 1,2-1,0 0,1 0,1 0,1 0,0-1,2 0,7 12,-14-27,0-1,1 1,-1 0,1-1,0 1,0-1,0 0,0 0,0 0,0 0,1-1,-1 1,0-1,1 0,-1 0,1 0,0 0,-1-1,1 1,-1-1,1 0,0 0,-1 0,1-1,0 1,-1-1,1 0,-1 0,1 0,2-2,98-59,-93 55,94-48,-103 54,1 0,0 0,0 1,0 0,0-1,0 1,0 0,0 0,-1 1,1-1,0 1,0-1,0 1,0 0,-1 0,1 0,0 0,-1 1,1-1,-1 1,1-1,-1 1,0 0,0 0,0 0,0 0,0 1,0-1,0 0,-1 1,1-1,-1 1,0 0,0-1,0 1,0 0,0 0,0 1,17 177,-12-162</inkml:trace>
</inkml:ink>
</file>

<file path=ppt/ink/ink6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52,'0'0,"0"4,-4 3,-2 4,0-5,5-7,4-9,6-3,1-4,-1-3,-1 5,-8 11,-4 11,-6 4,0 5,0 0</inkml:trace>
</inkml:ink>
</file>

<file path=ppt/ink/ink6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0,'0'5,"-5"2,-1 4,0-5,6-2,3-3</inkml:trace>
</inkml:ink>
</file>

<file path=ppt/ink/ink6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1 476,'9'3,"0"0,1-1,-1-1,1 1,0-1,-1-1,1 0,0 0,-1-1,1 0,-1-1,1 0,-1 0,0-1,0 0,0-1,0 0,8-5,3-4,0-1,0-1,-2 0,0-2,0 0,13-18,-19 20,-1 5,0-1,-1-1,0 0,-1-1,-1 0,0 0,-1 0,0-1,-1 0,0-1,-1 1,1-10,-5 23,-1 0,0-1,1 1,-1 0,0-1,0 1,1 0,-1-1,0 1,0 0,-1-1,1 1,0 0,0-1,-1 1,1 0,0-1,-1 1,0 0,1 0,-1 0,0-1,1 1,-1 0,0 0,0 0,0 0,0 0,0 0,0 1,0-1,0 0,0 0,-1 1,1-1,0 1,0-1,-1 1,1-1,0 1,-1 0,1 0,0 0,-54 26,48-18,0 0,1 1,1 0,-1 0,1 1,1-1,0 1,0 0,1 0,0 1,1-1,0 1,1-1,0 1,0-1,1 1,1 0,0-1,0 1,1-1,0 1,1-1,2 4,-4-10,1 0,0-1,1 1,-1 0,1-1,0 1,-1-1,1 0,1 0,-1 0,0 0,1 0,0-1,-1 0,1 1,0-1,0-1,0 1,1-1,-1 1,0-1,0-1,1 1,-1 0,1-1,0 0,117-16,-103 6,0 0,-1-2,-1 0,1-1,-2-1,0-1,-1 0,0-1,-1 0,-1-1,0-1,-2 0,1-3,-7 14,42-85,-47 91,-1 1,1-1,-1 1,0-1,1 1,-1 0,0 0,1-1,-1 1,0 0,1 0,-1 0,0-1,1 1,-1 0,0 0,1 0,-1 0,0 0,0 1,1-1,-1 0,0 0,1 0,-1 1,0-1,1 0,-1 0,0 1,1-1,-1 1,1-1,-1 1,1-1,-1 1,1-1,-1 1,1-1,-1 1,1-1,0 1,-1 0,1-1,0 1,0 0,-1-1,1 1,0 0,0-1,0 1,0 0,0 0,-6 7,1 0,0 0,0 1,1 0,0 0,1 0,-1 0,2 0,0 1,0-1,0 1,1-1,1 1,-1 0,2 0,-1-1,2 1,-1 0,1-1,0 1,3 3,-4-10,1 0,0 0,0 0,1 0,-1 0,0 0,1-1,0 0,0 1,-1-1,1 0,1 0,-1 0,0-1,0 1,1-1,-1 0,1 0,-1 0,1 0,-1-1,1 1,-1-1,1 0,0 0,-1 0,2-1,96-22,-72 8,-1-2,0 0,-2-2,0 0,-1-2,-1-1,0-1,-2-1,2-5,-14 18,-1 0,0-1,0 0,-1 0,-1-1,0 0,-1 0,0-1,-1 0,-5 14,0 1,-1 0,1-1,-1 1,1 0,-1-1,1 1,-1-1,0 1,1-1,-1 1,0-1,1 1,-1-1,0 0,1 1,-1-1,0 0,0 0,0 1,1-1,-1 0,0 0,0 0,0 0,1 0,-1 0,0 0,0 0,0 0,1-1,-1 1,0 0,0 0,1-1,-1 1,0 0,1-1,-1 1,0-1,1 1,-1-1,0 1,1-1,-1 0,1 1,-1-1,1 0,-1 1,1-1,0 0,-1 1,1-1,0 0,0 0,-1 0,1 1,0-1,0 0,0 0,0 0,0 1,0-1,0 0,1 0,-12 11,1 1,1 0,0 0,1 1,0 0,0 1,2 0,-1 0,2 0,0 1,0 0,1 0,1 0,1 0,0 1,0-1,2 1,0-1,0 1,2 2,-2-11,2 0,-1-1,0 1,1-1,0 1,0-1,1 0,-1 0,1 0,0 0,1 0,-1-1,1 1,0-1,0 0,0 0,1-1,-1 1,1-1,0 0,0 0,0 0,0-1,0 0,1 0,-1 0,1-1,-1 0,1 0,0 0,0 0,-1-1,1 0,0-1,-1 1,1-1,0 0,-1 0,3-1,16-5</inkml:trace>
</inkml:ink>
</file>

<file path=ppt/ink/ink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7:12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0,'-7'45,"3"-1,1 0,2 1,4 37,-1-25,38 527,-58-289,14-278,1 1,1-1,0 1,1 0,1 0,1-1,1 1,0-1,1 1,1-1,1 0,0 0,1 0,3 3,-7-17,1 0,-1 0,1 0,-1 0,1-1,0 1,0-1,0 0,1 0,-1 0,0 0,1-1,0 1,-1-1,1 0,0 0,-1 0,1 0,0-1,0 1,0-1,0 0,-1 0,1-1,0 1,0-1,2 0,12-6</inkml:trace>
</inkml:ink>
</file>

<file path=ppt/ink/ink6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18,'34'-5,"25"-2,7 1,-7 6,-9 3,-8 1,-7 0,-4-1,-12-1,-10 0</inkml:trace>
</inkml:ink>
</file>

<file path=ppt/ink/ink6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0,'29'10,"18"3,7-1,-1-2,-5-3,-6-3,-5-2,-4-1,-8-1</inkml:trace>
</inkml:ink>
</file>

<file path=ppt/ink/ink6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1,'0'584,"-1"-567,0 0,-1 0,0-1,-2 1,0-1,-1 1,0-2,-1 1,-3 5,1-10,3-5</inkml:trace>
</inkml:ink>
</file>

<file path=ppt/ink/ink6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2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0 679,'23'177,"-22"-178,-1 1,0 0,1-1,-1 1,1-1,-1 1,1 0,-1 0,1-1,-1 1,1 0,-1 0,1 0,-1-1,1 1,-1 0,1 0,0 0,-1 0,1 0,-1 0,1 0,-1 0,1 0,0 0,-1 1,1-1,-1 0,1 0,-1 0,1 1,-1-1,1 0,-1 1,1-1,-1 0,0 1,1-1,-1 1,1-1,-1 0,0 1,1-1,-1 1,0-1,0 1,0-1,1 1,-1 0,0-1,0 1,0-1,0 1,0-1,0 1,0 0,0-1,0 1,0-1,0 1,0-1,0 1,0-1,-1 1,1-1,0 1,0-1,-1 1,1 0,16-41,-3-2,60-144,-61 165,-8 11,0 2,1-1,0 0,0 1,1 0,0 0,1 1,-1 0,1 0,1 0,-1 1,1 0,7-4,-13 11,0-1,0 0,-1 1,1-1,0 1,0-1,0 1,0 0,-1 0,1 0,-1 0,1 0,0 0,-1 1,0-1,1 0,-1 1,0-1,1 1,-1-1,0 1,0 0,-1-1,1 1,0 0,0 0,-1 0,1-1,-1 1,0 0,1 0,-1 1,12 22,0-11</inkml:trace>
  <inkml:trace contextRef="#ctx0" brushRef="#br0" timeOffset="415.969">622 482,'-16'17,"1"1,1 0,1 2,1-1,0 2,1-1,0 7,10-26,0 1,0-1,0 1,0-1,0 1,1 0,-1 0,0-1,1 1,0 0,-1 0,1 0,0 0,0-1,0 1,0 0,0 0,1 0,-1 0,1-1,-1 1,1 0,-1 0,1-1,0 1,0 0,0-1,0 1,0-1,0 1,0-1,1 0,-1 1,1-1,-1 0,0 0,1 0,0 0,-1 0,1 0,0-1,-1 1,1 0,0-1,0 1,0-1,-1 0,1 0,0 1,0-1,0 0,0-1,-1 1,1 0,0-1,0 1,0 0,-1-1,1 0,0 0,0 1,8-7,0 0,-1-1,1 0,-2-1,1 0,-1 0,0 0,-1-1,0 0,-1-1,0 0,0 1,-1-2,-1 1,0-2,11-23,-5 75,-9-34,-1 1,1 0,0 0,0 0,0-1,1 1,0 0,0-1,1 0,-1 1,1-1,0 0,0 0,1-1,-1 1,1-1,0 1,1-1,-1-1,1 1,-1 0,1-1,0 0,0 0,3 0,15 2,0-3</inkml:trace>
  <inkml:trace contextRef="#ctx0" brushRef="#br0" timeOffset="902.934">1101 425,'-28'96,"27"-93,1 0,0 0,1 0,-1 0,0 0,1 0,0-1,-1 1,1 0,0 0,1 0,-1-1,0 1,1 0,-1-1,1 1,0-1,0 0,0 0,0 0,0 0,1 0,-1 0,1 0,-1-1,1 1,-1-1,1 0,0 0,0 0,2 1,0-1,1 0,-1 0,1 0,-1-1,1 0,-1 0,1 0,0-1,-1 1,1-2,-1 1,0 0,1-1,-1 0,0 0,0-1,0 1,0-1,-1 0,1-1,-1 1,2-2,86-99,-67 71,-3 9,-2-2,-1 0,-1-2,-2 0,0 0,-2-2,-1 0,2-9,-13 35,0-1,0 0,-1 1,0-1,1 0,-1 0,-1 0,1 0,-1 0,0 0,0 0,0 0,-1 0,0 0,0 0,0 0,0 0,-1 1,0-1,0 0,0 1,0 0,-1-1,0 1,0 0,0 0,0 1,-1-1,1 0,-1 1,0 0,0 0,0 0,-1 1,1-1,-1 1,1 0,-1 0,0 1,1-1,-1 1,0 0,0 1,0-1,-3 1,-6 5,1 0,-1 1,1 0,1 2,-1-1,1 1,1 1,-1 0,2 1,-1 0,1 1,1 0,0 0,0 1,1 0,1 1,0 0,1 0,-2 4,4-10,0 1,0-1,1 1,0-1,0 1,1 0,0 0,1 0,-1 0,2 0,-1 1,1-1,0 0,1 0,0 0,0 1,1-1,0 0,0 0,1-1,0 1,0 0,1-1,0 0,0 0,1 0,-1 0,2-1,-1 0,1 0,0 0,0-1,0 0,1 0,0 0,0-1,0 0,8 3,7-2,1-1,0 0,0-2,0-1,0-1,0 0,12-3,18 0,8-3,-41 0</inkml:trace>
  <inkml:trace contextRef="#ctx0" brushRef="#br0" timeOffset="4582.91">29 1046,'483'-94,"-117"2,-296 83,1 4,1 2,50 6,-4 0,-112-3,0 0,1 0,-1-1,0 1,0-1,1-1,-1 1,0-1,0 0,0-1,-1 1,1-1,3-2,4-7</inkml:trace>
  <inkml:trace contextRef="#ctx0" brushRef="#br0" timeOffset="5481.223">876 1159,'-7'-4,"1"0,-1 1,0 0,0 0,0 0,-1 1,1 0,-1 1,1 0,-1 0,1 0,-1 1,0 0,1 1,-1 0,1 0,-3 1,8-2,-1 0,0 1,0-1,0 1,0 0,0 0,1 0,-1 1,1-1,-1 1,1-1,-1 1,1 0,0 0,-1 0,1 0,0 0,1 0,-1 1,0-1,1 1,-1-1,1 1,0 0,0-1,0 1,0 0,0 0,0 0,1 0,0 0,-1 0,1-1,0 1,0 0,1 0,-1 0,1 0,-1 0,1 0,0 0,0-1,0 1,1 0,-1-1,1 1,-1-1,1 1,0-1,80 53,-73-51,1 0,-1 1,-1 0,1 1,-1 0,0 0,0 1,-1 0,1 0,1 3,-7-7,0-1,0 0,0 1,0-1,0 1,-1 0,1 0,-1 0,0-1,0 1,0 0,0 0,0 1,0-1,-1 0,0 0,0 0,0 0,0 0,0 1,0-1,-1 0,1 0,-1 0,0 0,0 0,0 0,-1 0,1 0,-1-1,1 1,-1 0,0-1,0 1,0-1,-1 0,1 0,0 0,-1 0,1 0,-1 0,0 0,0-1,1 0,-8 5,1-1,-1-1,0 0,0 0,-1-1,1-1,-1 1,1-2,-1 1,0-1,1-1,-1 0,0-1,0 0,1 0,-1-1,1-1,-1 0,1 0,-7-4,-2-3</inkml:trace>
</inkml:ink>
</file>

<file path=ppt/ink/ink6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1 556,'19'-4,"0"-1,-1-1,1 0,-1-1,-1-1,1 0,-1-2,-1 0,0-1,0 0,-1-1,-1-1,0-1,0 0,-2 0,9-14,127-228,-119 144,-30 111,0 1,0 0,0 0,0 0,0 0,0 0,0 0,0 0,0 0,0 0,0 1,0-1,0 0,0 1,0-1,1 1,-1-1,0 1,0-1,0 1,0-1,1 1,-1 0,0-1,1 1,-1 0,0 0,1 0,-1-1,1 1,-1 0,1 0,0 0,-1 0,1 0,0 1,-1-2,-10 13,1 1,0 0,1 1,0 0,2 0,-1 1,2 0,0 0,1 1,1 0,0-1,1 1,1 1,0 6,1-18,-1-1,1 1,1 0,-1 0,1 0,0 0,0 0,0 0,1 0,0 0,1 0,-1 0,1 0,0-1,0 1,1-1,0 1,0-1,0 0,0 0,1 0,0-1,0 1,0-1,0 0,1 0,0-1,0 1,0-1,0 0,0 0,1-1,-1 1,1-1,0 0,-1-1,1 1,6-1,9-4,-1-1,0-1,0-1,-1 0,1-2,-2 0,1-2,-1 0,0 0,-1-2,0 0,-1-1,-1-1,0 0,0-2,-3 7,-1-2,1 1,-2-1,0-1,0 0,-1 0,0-1,-1 0,-1-1,0 0,-1 0,0 0,-1-1,-1 0,-3 14,-1-1,0 1,0-1,0 1,0-1,0 0,0 1,0-1,0 1,0-1,-1 1,1-1,-1 1,1-1,-1 1,0-1,1 1,-1 0,0-1,0 1,0 0,0 0,0 0,0 0,0 0,0 0,-1 0,1 0,0 0,-1 0,1 1,-1-1,1 0,0 1,-1 0,1-1,-1 1,0 0,1-1,-1 1,1 0,-1 0,1 0,-1 1,1-1,-1 0,1 1,-1-1,1 0,-1 1,1 0,-1-1,1 1,0 0,-1 0,1 0,0 0,0 0,0 0,-1 0,1 0,0 0,1 1,-1-1,-1 2,-6 5,1 0,0 1,1 0,0 0,0 1,1 0,0 0,0 0,1 1,1 0,0-1,0 1,1 0,1 0,-1 1,2-1,0 0,0 0,1 0,2 9,-2-13,1-1,0 1,0-1,1 0,-1 0,1 0,1 0,-1-1,1 1,0-1,0 0,1 0,-1-1,1 1,0-1,1 0,-1 0,1 0,-1-1,1 0,0 0,0-1,0 1,1-1,-1-1,1 1,-1-1,1 0,-1 0,1-1,-1 0,1 0,0-1,-1 0,1 0,-1 0,1-1,-1 0,1-1,18-5,0-1,-1-1,0-1,-1-1,-1-2,0 0,0-1,-1-1,-1-1,-1-1,-1-1,10-12,-7 11,-14 12,1 0,-1-1,-1 0,1 0,-1 0,-1-1,0 0,0 0,-1 0,-1 0,1-1,-2 1,1-1,0-7,-3 16,0 0,0 0,0 0,-1 0,1 0,0 0,-1 0,1 1,-1-1,0 0,0 0,1 1,-1-1,0 0,0 1,-1-1,1 1,0-1,0 1,-1 0,1-1,-1 1,1 0,-1 0,1 0,-1 0,0 0,0 1,1-1,-1 0,0 1,0-1,0 1,0 0,0-1,0 1,1 0,-1 0,0 1,0-1,0 0,0 0,0 1,0-1,1 1,-1 0,0 0,0-1,1 1,-1 0,0 0,1 1,-1-1,1 0,0 0,-1 1,1-1,0 1,0-1,0 1,0 0,0 0,-6 2,0 1,1 0,0 1,0-1,1 1,-1 1,1-1,0 1,1 0,0 0,0 0,0 0,1 1,0-1,1 1,0 0,0 0,0 0,1 0,0 0,1 0,0 0,0 1,1-1,0 0,0 0,1 0,0 0,0 0,1-1,0 1,0-1,1 1,0-1,0 0,1-1,0 1,0-1,0 0,1 0,0 0,0-1,1 0,5 4,13 1,-2-3</inkml:trace>
</inkml:ink>
</file>

<file path=ppt/ink/ink6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48,'-11'22,"1"1,0 1,2 0,1 0,1 1,1 0,1 0,0 3,3-25,0-1,0 0,1 1,-1-1,1 1,-1-1,1 1,0-1,0 1,0-1,0 1,0-1,0 1,1-1,0 1,-1-1,1 1,0-1,0 0,0 1,0-1,1 0,-1 0,0 0,1 0,0 0,-1 0,1 0,0-1,0 1,0-1,0 1,0-1,1 0,-1 1,0-1,0 0,1-1,-1 1,1 0,-1-1,1 1,-1-1,1 0,-1 0,1 0,0 0,8-6,0-1,0 0,0-1,-1 0,-1 0,1-1,-1 0,-1-1,0 0,0 0,-1-1,0 0,-1 0,0-1,-1 1,0-1,-1 0,1-5,-3 9,0-1,0 1,-1-1,-1 0,1 1,-1-1,-1 0,1 1,-2-1,1 0,-1 1,0 0,1 5,0 0,1 1,-1-1,0 1,0-1,-1 1,1 0,0-1,-1 1,1 0,-1 0,0 0,0 0,0 0,0 1,0-1,0 0,0 1,-1 0,1-1,0 1,-1 0,1 0,-1 0,1 1,-1-1,0 1,1-1,-1 1,0 0,1 0,-1 0,0 0,1 0,-1 1,1-1,-1 1,0 0,0 0,-21 8</inkml:trace>
</inkml:ink>
</file>

<file path=ppt/ink/ink6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4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0 313,'81'-234,"-75"230,-3 33,0-2,-2-22,0 0,1-1,0 1,-1 0,2 0,-1-1,0 1,1-1,0 0,0 0,0 0,1 0,-1 0,1-1,0 0,0 0,0 0,0 0,0 0,1-1,0 0,-1 0,1 0,0 0,0-1,0 0,0 0,0 0,0-1,0 1,0-1,0 0,0-1,0 1,0-1,0 0,0 0,0-1,3-1,2-1,-1-1,1 0,-1 0,0-1,-1 0,0 0,1-1,-2 0,1-1,-1 0,0 0,-1 0,0-1,0 0,-1 0,0-1,-1 1,0-2,22-47,-21 40</inkml:trace>
</inkml:ink>
</file>

<file path=ppt/ink/ink6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178 395,'-19'15,"0"2,2 0,0 1,1 0,1 1,1 1,0 0,2 1,0 1,-5 16,16-36,0 0,0 0,1 0,-1 0,1 0,-1 0,1 0,0 0,0 0,0 0,0 0,0 0,0 0,1 0,-1 0,0 0,1 0,0 0,0-1,-1 1,1 0,0 0,0 0,1-1,-1 1,0 0,0-1,1 0,-1 1,1-1,0 0,-1 1,1-1,0 0,0 0,-1 0,1-1,0 1,0 0,0-1,0 1,0-1,0 0,0 0,0 1,0-1,0 0,1-1,12 3,0-1,1-1,-1 0,0-1,0-1,0 0,0-1,0 0,-1-2,1 1,-1-2,0 0,-1-1,0 0,0-1,1-1,1-3,-1 2</inkml:trace>
  <inkml:trace contextRef="#ctx0" brushRef="#br0" timeOffset="271.161">572 0,'-14'39,"-10"31,0 13,3-1,6-11,5-13,-1-6,3-8,1-6,2-4,8-9,2-3,1-1,4 0,5-2,0-10,-3-6</inkml:trace>
  <inkml:trace contextRef="#ctx0" brushRef="#br0" timeOffset="504.952">234 395,'39'-5,"31"-1,9 0,-5 1,-4 2,-10 1,-10 1,-9 0,-7 1,-9 0</inkml:trace>
  <inkml:trace contextRef="#ctx0" brushRef="#br0" timeOffset="692.003">968 395,'-10'38,"2"18,7-1,9-9,2-14</inkml:trace>
  <inkml:trace contextRef="#ctx0" brushRef="#br0" timeOffset="849.459">883 85,'0'0</inkml:trace>
</inkml:ink>
</file>

<file path=ppt/ink/ink6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7 396,'-5'-23,"3"-19,3-6,0 0,5 4,2 4,4 9,0 5,2 7,5 6,-2 11,-3 11,-5 3</inkml:trace>
  <inkml:trace contextRef="#ctx0" brushRef="#br0" timeOffset="299.19">317 227,'48'-26,"-31"18,0 0,0-2,-1 1,-1-2,0 0,0-1,-1-1,12-14,-25 26,1-1,0 1,-1-1,0 0,1 0,-1 0,0 0,0 0,0 0,0 0,0 0,-1 0,1 0,0-1,-1 1,0 0,1 0,-1-1,0 1,0 0,-1-1,1 1,0 0,-1 0,1 0,-1-1,0 1,0 0,0 0,0 0,0 0,0 0,0 0,-1 0,1 1,-1-1,1 0,-1 1,0-1,0 1,1 0,-1-1,0 1,0 0,0 0,-1 0,1 1,0-1,0 0,0 1,-1-1,1 1,0 0,0 0,-1 0,1 0,0 0,0 0,-1 1,1-1,0 1,0-1,-13 4,1 1,0 0,0 1,0 0,1 1,0 1,1 0,-1 0,2 1,-1 1,1 0,1 1,-1 0,2 0,0 1,0 1,1-1,1 1,0 1,0-1,2 1,0 0,2-9,0 1,1-1,0 1,0-1,1 1,-1 0,1 0,1-1,-1 1,1 0,0 0,0 0,1 0,-1 0,1-1,1 1,-1 0,1-1,0 1,0-1,0 1,1-1,0 0,0 0,1 0,-1 0,1-1,0 0,0 1,0-1,1-1,-1 1,1-1,0 1,0-2,1 1,0 0,4 0,0 0,0-1,1 0,-1 0,1-2,-1 1,1-1,-1-1,1 1,9-4,12-3</inkml:trace>
</inkml:ink>
</file>

<file path=ppt/ink/ink6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0 525,'39'-5,"21"-6,6-2,-3 2,-13-2,-15 1</inkml:trace>
  <inkml:trace contextRef="#ctx0" brushRef="#br0" timeOffset="565.838">649 356,'-9'12,"-14"16,2 0,1 1,1 1,2 1,1 1,1 0,-7 27,20-56,0 0,1 0,0 1,0-1,0 0,0 1,0-1,0 1,1-1,0 1,0 0,0-1,0 1,0-1,1 1,0-1,0 1,0-1,0 1,0-1,0 0,1 0,0 1,0-1,0 0,0 0,0-1,0 1,1 0,-1-1,1 0,0 1,0-1,0 0,0 0,0-1,0 1,0-1,4 2,6-4,-1-1,1 0,0-1,-1 0,0-1,0 0,0-1,0 0,-1-1,1 0,-2-1,1-1,7-6,3-3,-2-1,0-1,-1-1,-1 0,0-1,-2-1,-1-1,0 0,-2-1,-1 0,0-1,-2 0,-1 0,3-19,-8 31,0 1,-1-1,0 1,0-1,-2 0,0 1,0-1,-1 0,0 1,-1-1,-1 1,0-1,-1 1,0 0,-1 0,0 1,-1-1,0 1,-1 0,-7-9,11 15,1 0,-1 1,0-1,-1 1,1 0,-1 0,0 0,0 0,0 1,0-1,-1 1,1 0,-1 0,0 1,0 0,0-1,0 2,0-1,0 0,-1 1,1 0,0 1,-1-1,1 1,-1 0,1 0,-1 0,1 1,0 0,-1 0,1 1,0-1,0 1,0 0,0 0,0 1,0 0,-3 2,-2 6,1 0,0 0,0 1,1 1,1-1,0 1,1 0,0 1,1 0,0 0,2 0,-1 0,2 1,0-1,0 1,2-1,0 1,0 0,1-1,1 1,1-1,0 0,1 1,0-1,1-1,0 1,2-1,5 10,-5-9,1-1,1 0,0-1,1 0,0 0,1-1,0-1,1 1,0-2,0 0,1 0,1-1,-1-1,1 0,0-1,1-1,-1 0,13 3,115 7,-118-18</inkml:trace>
  <inkml:trace contextRef="#ctx0" brushRef="#br0" timeOffset="822.115">1298 525,'-4'34,"-3"15,6 0,2-8</inkml:trace>
  <inkml:trace contextRef="#ctx0" brushRef="#br0" timeOffset="1050.196">1242 17,'0'0</inkml:trace>
</inkml:ink>
</file>

<file path=ppt/ink/ink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7:16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174 204,'0'-34,"0"27,0 23,0 489,14-399,-10-89,-1 0,-1-1,0 1,-1 0,0 0,-2 0,-2 14,-37 111,71-205,-24 43</inkml:trace>
  <inkml:trace contextRef="#ctx0" brushRef="#br0" timeOffset="587.06">4 204,'-1'-6,"0"1,0-1,1 1,0-1,0 1,0-1,0 0,1 1,0-1,0 1,1 0,0-1,0 1,0 0,0 0,1 0,0 0,0 0,0 1,0-1,1 1,0 0,0 0,0 0,0 1,1-1,-1 1,1 0,0 0,0 1,5-2,9-5,0 1,1 1,0 0,1 2,-1 0,1 2,20-2,-38 5,25-3,-1 1,1 2,-1 1,1 1,19 4,-42-4,-1 0,1 0,-1 1,0 0,1-1,-1 2,0-1,-1 0,1 1,-1 0,1 0,-1 0,0 0,-1 0,1 0,-1 1,0 0,0-1,0 1,-1 0,1 0,-1 0,0 0,-1 0,1 0,-1 0,0 0,0 0,-1 0,1 0,-2 4,0 11,0 0,-1 0,-1 0,-1-1,-1 1,-1-1,-8 16,13-29,1 1,0-1,0 0,0 0,0 1,1-1,0 1,0-1,1 0,0 1,0-1,1 0,-1 0,1 0,1 0,-1 0,1 0,0 0,0-1,1 0,-1 1,1-1,0 0,1-1,-1 1,1-1,0 0,0 0,0-1,1 1,1 0,5 3,0 0,-1 1,0 1,0 0,-1 0,0 1,-1 0,0 0,0 1,-1 1,-1-1,0 1,-1 1,0-1,0 1,-2 0,1 0,-2 1,0 1,-1-5,0 0,-1 0,0 0,-1 0,0 0,-1 0,0 0,0 0,-1-1,-1 1,0 0,0-1,0 1,-1-1,-1 0,0 0,0-1,0 1,-1-1,-1 0,1-1,-1 1,0-2,-1 1,-5 3,-12 2,-1-1,0-2,-1 0,0-2,0-1,-1-1,1-1,-4-1,28-3,-130 8,127-8,0-1,1 1,-1-1,1 0,-1 0,1-1,0 1,-1-1,1 0,0-1,0 1,0-1,0 0,1 0,-1-1,1 0,0 1,0-1,0 0,1-1,-1 1,1-1,2 2,0 1,0-1,0 0,0 0,1 1,-1-1,1 0,0 0,-1 0,1 0,1 0,-1 0,0 0,1 1,0-1,-1 0,1 0,0 0,0 1,1-1,0 0,8-17</inkml:trace>
</inkml:ink>
</file>

<file path=ppt/ink/ink6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6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2,2-7,4-4,-5-3,-2 4,-3 2</inkml:trace>
</inkml:ink>
</file>

<file path=ppt/ink/ink6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4,'0'4,"0"-2,5-2,1-6,0 3,-6 6,-3 9,4 1,2-6,0-4</inkml:trace>
</inkml:ink>
</file>

<file path=ppt/ink/ink6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1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1 573,'92'-44,"-51"25,194-108,-221 118,0-2,-1 0,0 0,-1-1,0-1,-1 0,-1 0,0-1,0-1,-2 0,0 0,0 0,-2-1,2-6,-6-49,-3 70,1-1,0 1,0 0,0-1,-1 1,1 0,0-1,-1 1,0 0,1 0,-1 0,0 0,1-1,-1 1,0 0,0 0,0 0,0 0,0 1,0-1,0 0,0 0,0 1,0-1,-1 0,1 1,0-1,0 1,-1 0,1-1,0 1,-1 0,1 0,0 0,-1 0,1 0,0 0,-1 0,1 0,0 1,-1-1,1 0,0 1,0-1,-1 1,1-1,0 1,0 0,0 0,-1 0,-5 4,0 1,1 0,-1 1,1 0,1 0,-1 0,1 0,0 1,1 0,0 0,0 0,1 1,0-1,0 1,1 0,0-1,1 1,0 0,0 0,1 0,0 0,0 0,1 1,0-2,1 1,0 0,1 0,-1-1,2 1,-1-1,1 0,0 0,1 0,0 0,0-1,2 1,-2 0,1 0,0 0,0-1,1 0,0 0,0-1,1 0,0 0,0-1,0 0,0 0,1-1,0 0,0 0,0-1,0 0,1-1,-1 0,1-1,-1 0,1 0,0-1,-1 0,1-1,0 0,-1 0,1-1,-1 0,0-1,0 0,5-2,14-12,-1 0,0-2,-1-1,-1-1,-1-1,-1-1,-1-2,-1 0,-1-1,-2 0,0-2,10-23,-26 49,-1-1,1 1,-1 0,0-1,0 1,0-1,0 1,0-1,0 1,-1-1,1 0,-1 1,0-1,0 0,0 1,0-1,0 0,0 0,-1 1,1-1,-1 1,0-1,0 0,0 1,0-1,0 1,-1 0,1-1,-1 1,0 0,1 0,-1 0,0 0,0 0,0 1,0-1,-1 0,1 1,0 0,-1-1,1 1,-1 0,1 0,-1 1,1-1,-1 0,0 1,1 0,-4-1,1 4,0 0,0 0,1 1,-1-1,1 1,0 0,0 0,0 1,0-1,1 1,-1 0,1 0,1 0,-1 0,1 0,-1 1,2-1,-1 1,1-1,-1 1,1 4,1 3,0-1,1 1,0-1,1 0,0 1,1-1,1 0,0 0,0-1,1 1,1-1,0 0,0 0,1-1,0 0,1 0,0-1,1 0,0 0,0-1,1 0,0 0,0-1,2 0,-5-2,1 1,0-1,0-1,0 0,0 0,1 0,0-1,-1 0,1-1,0 0,0 0,0-1,1 0,-1-1,0 0,0 0,0-1,1 0,-1-1,0 0,1-1,7-3,0-1,-1 0,0-2,0 0,-1 0,0-2,-1 0,0 0,-1-1,0-1,-1 0,0-1,2-4,-6 4,-1 0,0-1,-2 0,1 1,-2-2,0 1,0-1,-2 1,0-1,0-14,-1 22,0 3,0 0,-1-1,1 1,-1 0,0-1,-1 1,1 0,-1-1,0 1,0 0,-1 0,1 0,-1 0,0 0,0 0,-1 0,0 1,0-1,0 1,0 0,-2-2,1 6,1-1,0 1,-1 0,1 1,0-1,0 1,-1-1,1 1,0 0,0 0,0 0,0 1,0-1,0 1,0 0,0 0,1 0,-1 0,1 0,-1 0,1 1,0-1,0 1,0-1,0 1,0 0,1 0,-1 0,1 0,0 0,0 0,0 1,0-1,0 0,1 0,-1 3,-2 2,0-1,1 1,-1-1,1 1,1-1,0 1,0 0,0-1,1 1,0 0,1 0,0-1,0 1,0 0,3 5,-2-1,-1-4,0 1,-1-1,2 1,-1 0,1-1,0 0,1 1,0-1,0 0,1 0,0-1,0 1,1-1,0 0,0 0,1 0,0-1,0 0,6 5,88 38,-75-42</inkml:trace>
</inkml:ink>
</file>

<file path=ppt/ink/ink6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57 364,'111'-62,"-80"41,13-13,-1-1,-2-2,-2-2,-1-1,-1-4,-1 4,-36 39,0 0,1 1,-1-1,1 0,-1 1,1-1,-1 1,1-1,-1 0,1 1,-1-1,1 1,0 0,-1-1,1 1,0-1,0 1,-1 0,1 0,0-1,0 1,-1 0,1 0,0 0,0 0,-1 0,1 0,0 0,0 0,0 0,-1 0,1 0,0 1,0-1,-1 0,1 1,0-1,0 0,-1 1,1-1,-1 1,1-1,0 1,-1-1,1 1,-1-1,1 1,-1 0,1-1,-1 1,0 0,1-1,-1 1,16 48,-12-36,-3-8,6 25,1-1,1 0,2 0,0-1,2 0,2-1,0-1,2 0,2 1,-9-18,-2-4</inkml:trace>
  <inkml:trace contextRef="#ctx0" brushRef="#br0" timeOffset="1927.6">142 336,'-5'0,"-6"4,-2 8,-2 0,0 4,-2-1,-2 1,-4-1,8-4,6-3</inkml:trace>
</inkml:ink>
</file>

<file path=ppt/ink/ink6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7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58,'169'-27,"-9"14,-19-5,-130 18</inkml:trace>
</inkml:ink>
</file>

<file path=ppt/ink/ink6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7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31,'24'0,"13"0,4 0,1 0,-3 0,-2 0,-3 0,-8-5,-3-2,0 1,0 1,1 2,1 0,2 2,-5 1</inkml:trace>
</inkml:ink>
</file>

<file path=ppt/ink/ink6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0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0 168,'26'137,"-24"-52,-3-69,0 0,1 0,1 0,1 0,0 0,1 0,0-1,2 1,4 10,9-61,55-238,-61 237,57-122,-66 153,2 1,-1-1,0 1,1 0,0 0,0 0,0 0,0 1,1 0,0 0,-1 0,1 1,0 0,0 0,0 1,2-1,-5 1,0 1,0 0,0-1,0 1,0 0,0 1,0-1,-1 0,1 1,0 0,0-1,0 1,-1 0,1 1,0-1,-1 0,1 1,-1-1,0 1,1 0,-1 0,0 0,0 0,0 0,0 0,0 1,-1-1,1 1,-1-1,0 1,1 0,-1-1,0 1,-1 0,2 2,-1 2,1 0,-1 0,-1 0,1 0,-1 0,0 0,-1 0,0 1,0-1,0 0,-1-1,0 1,-1 1,-4 11</inkml:trace>
  <inkml:trace contextRef="#ctx0" brushRef="#br0" timeOffset="505.676">566 337,'-15'4,"-9"8,-1 5,0 1,3 1,6 3,5 2,10-3,5 0,6-4,7-4,5-5,3-4,3-7,1-3,-4-1</inkml:trace>
  <inkml:trace contextRef="#ctx0" brushRef="#br0" timeOffset="835.985">988 309,'-29'24,"-14"12,1 6,1-5,9-4,5-7,2-4,5 0,1-4,4-1,0-2,3 0,-3-3,3 3,3-2</inkml:trace>
  <inkml:trace contextRef="#ctx0" brushRef="#br0" timeOffset="1684.912">1045 478,'-34'27,"2"1,1 1,1 2,2 1,-20 30,86-94,213-192,-250 222,0 1,0-1,0 0,0 1,1-1,-1 0,1 1,-1 0,1-1,-1 1,1 0,-1 0,1 0,0 0,0 0,0 0,0 0,0 1,-1-1,1 1,0-1,0 1,0 0,0 0,1 0,-1 0,0 0,0 0,0 0,0 1,0-1,-1 1,1 0,0-1,0 1,0 0,0 0,-1 0,1 0,0 1,-1-1,1 0,-1 1,1-1,-1 1,0-1,67 143,-69-144,0-1,1 1,-1-1,0 1,0 0,1-1,-1 1,0 0,0 0,0 0,1 0,-1-1,0 1,0 0,0 0,0 1,1-1,-1 0,0 0,0 0,0 0,1 1,-1-1,0 0,0 1,1-1,-1 1,0-1,1 1,-1-1,0 1,1-1,-1 1,1 0,-1-1,1 1,-1 0,1-1,-1 1,1 0,0 0,0-1,-1 1,1 0,0 0,0 0,0-1,0 1,0 0,0 0,0 0,0 0,0-1,0 1,0 0,0 0,1 0,-1-1,0 1,1 0,-1 0,0 0,-165-66,147 55</inkml:trace>
</inkml:ink>
</file>

<file path=ppt/ink/ink6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1 255,'1'-2,"0"0,0 1,0-1,1 1,-1-1,0 1,1-1,-1 1,1 0,-1-1,1 1,0 0,0 0,-1 1,1-1,0 0,0 0,0 1,0-1,0 1,0 0,0 0,0-1,0 1,0 0,1 1,6-3,207-30,106 33,-322-1,0-1,0 1,-1 0,1-1,0 1,0-1,0 1,0-1,0 1,0-1,0 1,0-1,0 1,0 0,0-1,1 1,-1-1,0 1,0-1,0 1,0 0,1-1,-1 1,0-1,1 1,-1 0,0-1,0 1,1 0,-1-1,1 1,-1 0,0 0,1-1,-1 1,1 0,-1 0,0 0,1 0,-1-1,1 1,-1 0,1 0,-1 0,1 0,-1 0,1 0,-1 0,0 0,1 0,-1 0,1 1,-1-1,1 0,-1 0,0 0,1 0,-1 1,-36-21,19 14,-1-2,1 0,1-1,-1 0,1-2,1 0,0 0,-11-13,-14-27,33 34</inkml:trace>
</inkml:ink>
</file>

<file path=ppt/ink/ink6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4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74,'1'-2,"1"0,-1 0,1 1,-1-1,1 0,0 1,-1-1,1 1,0-1,0 1,0 0,0 0,1 0,-1 0,0 0,0 1,0-1,1 1,-1-1,0 1,1 0,-1 0,0 0,1 0,0 0,0 0,365-3,95 2,-124-27,271 29,-527-12,-58 5</inkml:trace>
  <inkml:trace contextRef="#ctx0" brushRef="#br0" timeOffset="2883.631">311 525,'4'6,"-1"0,0 0,0 1,-1-1,0 1,0-1,0 1,-1 0,0 0,0-1,-1 1,0 6,1 0,1 14,-2-1,-1 1,-1-1,-1 0,-6 23,-4 165,17-240,1 1,1 0,1 0,2 1,0 0,1 1,2 0,0 0,7-8,9-22,-22 39,1 0,1 1,0 0,0 0,1 0,1 1,0 1,1 0,0 0,7-4,-15 14,0 0,0 0,0 0,0 1,0-1,0 1,0 0,0 0,0 0,0 0,0 0,1 1,-1-1,0 1,0 0,0 0,0 0,-1 0,1 1,0-1,0 1,-1 0,1-1,-1 1,0 0,1 1,-1-1,0 0,0 1,0-1,-1 1,1-1,0 1,-1 0,0 0,0 0,0 0,0 0,0 0,-1 0,1 0,-1 0,0 0,1 2,6 13</inkml:trace>
  <inkml:trace contextRef="#ctx0" brushRef="#br0" timeOffset="3469.467">282 384,'256'-28,"-160"11,-77 18,-24-11,-84-91,77 83</inkml:trace>
  <inkml:trace contextRef="#ctx0" brushRef="#br0" timeOffset="4067.067">989 751,'-3'-2,"0"0,0 0,0 1,0-1,0 1,0-1,0 1,-1 0,1 0,0 0,-1 1,1-1,0 1,-1 0,1 0,-1 0,1 0,0 0,-1 1,1 0,-1 0,1 0,0 0,0 0,0 0,0 1,0 0,0-1,0 1,-2 3,-1-2,1 1,0-1,0 1,1 1,-1-1,1 1,0-1,0 1,1 0,-1 1,1-1,0 1,1-1,-1 1,1 0,-1 5,3-9,0 1,0 0,0 0,0 0,1-1,-1 1,1 0,0 0,0-1,0 1,0-1,0 1,0-1,1 1,-1-1,1 0,0 1,0-1,0 0,0 0,0 0,0-1,0 1,1 0,-1-1,0 0,1 1,0-1,-1 0,2 0,84 15,-64-20,-6-3</inkml:trace>
  <inkml:trace contextRef="#ctx0" brushRef="#br0" timeOffset="4381.701">1355 554,'-19'29,"-16"19,-2 6,0-1,2-10,7-8,3-4,7-3,0-6,4-2,0-5,1 0,-1 3,2 2,2-1</inkml:trace>
  <inkml:trace contextRef="#ctx0" brushRef="#br0" timeOffset="5085.223">1383 808,'-144'156,"245"-256,44-18,-144 117,1 0,-1 0,0 0,1 0,0 1,-1-1,1 0,-1 1,1-1,0 1,-1 0,1 0,0-1,-1 1,1 0,0 1,-1-1,1 0,0 0,-1 1,1-1,0 1,-1-1,1 1,-1 0,1-1,-1 1,1 0,-1 0,0 0,1 0,-1 0,0 1,0-1,0 0,0 1,0-1,0 0,0 1,0 0,23 73,-18-51,1-5,-6-18,0 1,1-1,-1 1,0 0,0-1,0 1,0 0,-1 0,1 0,0 0,-1-1,1 1,-1 0,0 0,0 0,1 0,-1 0,-1 0,1 0,0 0,0 0,-1 0,1 0,-1 0,1 0,-1 0,0-1,0 1,0 0,0 0,0-1,0 1,-1-1,1 1,0-1,-1 1,1-1,-2 1,-4-1,0 0,0 0,0-1,0 0,0 0,0-1,0 0,0 0,0 0,0-1,1 0,-1-1,1 0,-1 1,1-2,0 1,0-1,0 0,1 0,-1-1,1 0,0 0,1 0,-2-1,-8-6</inkml:trace>
  <inkml:trace contextRef="#ctx0" brushRef="#br0" timeOffset="5567.826">1947 244,'0'433,"-28"-186,22-192,0-31</inkml:trace>
  <inkml:trace contextRef="#ctx0" brushRef="#br0" timeOffset="6351.833">29 158,'2'2,"-1"-1,1 0,0 1,0 0,0-1,-1 1,1 0,-1 0,1 0,-1 0,0 0,0 0,0 0,0 0,0 0,-1 1,1-1,0 0,-1 1,0-1,1 0,-1 1,0-1,-1 0,1 2,1-1,1 354,-2 51,5-358,1-32</inkml:trace>
</inkml:ink>
</file>

<file path=ppt/ink/ink6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0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87,'-11'-10,"0"1,0 1,0 0,-1 1,-1 0,1 1,-1 0,0 1,0 0,0 1,-1 1,0 0,0 1,1 0,-1 1,0 1,0 0,0 1,0 0,0 1,0 1,0 0,1 1,0 0,0 1,0 1,-4 2,-7 2,7-4,1-1,-1 2,1 0,1 1,0 1,0 1,1 0,0 0,0 1,1 1,1 1,0-1,1 2,-2 2,9-10,-1 0,1 1,0-1,0 1,1 0,0 1,0-1,1 0,0 1,0-1,1 1,0 0,0-1,1 1,0 0,0 0,1-1,0 1,0 0,1-1,0 1,0-1,1 1,-1-1,2 0,-1 0,1-1,0 1,1-1,-1 1,1-1,1-1,-1 1,1-1,0 0,0 0,0-1,1 1,6 0,-1-1,1 0,1-1,-1 0,0-1,1 0,-1-1,1-1,-1 0,1-1,-1 0,1-1,-1-1,0 0,0-1,0 0,0-1,5-3,-2-6,-25 11,8 4,-30 10,1 1,-1 2,2 1,0 2,1 0,1 2,0 1,-8 10,25-21,0 0,0 1,1 1,1-1,0 2,0-1,1 1,1 0,0 0,0 1,1 0,1 0,0 0,1 0,0 1,1-1,1 1,0-1,1 1,0 0,2 9,0-18,-1 0,1 0,0-1,1 1,-1 0,1-1,0 0,0 0,0 0,0 0,1 0,0-1,0 0,0 1,0-1,0-1,0 1,1-1,-1 1,1-1,0 0,0-1,0 1,2-1,124 6,-77-20,31 2,-69 16</inkml:trace>
  <inkml:trace contextRef="#ctx0" brushRef="#br0" timeOffset="389.015">1214 481,'-24'22,"2"0,0 2,1 1,1 0,1 1,2 1,-8 18,-16 23,4 2,2 2,0 11,-10 25,40-112,4-8</inkml:trace>
  <inkml:trace contextRef="#ctx0" brushRef="#br0" timeOffset="733.576">762 510,'27'0,"-9"10,-1 1,0 1,-1 1,0 0,-1 1,0 1,-2 0,4 5,123 159,-116-156,-19-16,1 0,0 0,0-1,1 0,0 0,0-1,0 0,1 0,0 0,-1-1,2 0,-1-1,0 0,1 0,-1-1,1 0,0 0,1-1,13-3</inkml:trace>
  <inkml:trace contextRef="#ctx0" brushRef="#br0" timeOffset="1219.006">1750 594,'-45'22,"0"1,2 2,1 2,-21 19,54-39,0 0,1 1,0 0,0 0,1 1,0 0,0 0,1 1,1-1,-1 1,1 1,1-1,0 1,1-1,0 1,0 0,1 0,1 0,0 1,0-1,1 0,0 1,1-1,1 0,0 0,2 7,-4-15,1 0,-1-1,1 1,0 0,0 0,0-1,1 1,-1-1,1 1,-1-1,1 0,0 1,0-1,0 0,0 0,0 0,0-1,0 1,1 0,-1-1,1 0,-1 1,1-1,-1 0,1 0,0 0,0-1,0 1,-1-1,1 0,0 1,0-1,0 0,0-1,-1 1,1 0,0-1,0 0,0 1,-1-1,1 0,0-1,1 0,16-11,-1-1,0-1,-1-1,-1 0,0-2,-1 0,-1 0,-1-1,0-1,-2-1,0 0,64-88,-62 89,-12 16,0 0,0 0,0 1,0-1,1 1,-1-1,1 1,0 0,0 0,0 0,1 1,-1-1,1 1,-1 0,1 0,0 0,0 0,0 0,3 0,-4 4,0 0,0 1,0-1,-1 1,1-1,-1 1,0 0,0 0,0 0,0 0,0 0,-1 1,1-1,-1 0,0 1,0-1,0 1,-1-1,1 1,-1 0,0-1,0 1,0-1,0 1,0 0,-1 1,1-1,0 7,0 0,1 0,0 0,1 0,0 0,1 0,0-1,1 1,0-1,1 0,0 0,0 0,1-1,1 1,-1-2,4 4,6 2</inkml:trace>
  <inkml:trace contextRef="#ctx0" brushRef="#br0" timeOffset="1735.535">2060 1046,'179'-227,"-64"59,-115 168,0-1,0 1,1 0,-1-1,0 1,0 0,1-1,-1 1,0 0,0-1,1 1,-1 0,0 0,1-1,-1 1,0 0,1 0,-1 0,1-1,-1 1,0 0,1 0,-1 0,1 0,-1 0,0 0,1 0,-1 0,1 0,-1 0,0 0,1 0,-1 0,1 0,-1 0,0 1,1-1,-1 0,1 0,-1 0,0 1,1-1,-1 0,0 0,1 1,-1-1,0 0,0 0,1 1,-1-1,0 1,0-1,1 0,-1 1,0-1,0 0,0 1,0-1,0 1,0-1,0 0,0 1,0-1,0 1,0-1,0 1,0-1,0 0,0 1,0-1,2 39,-3-34,1 2,10 101,-10-105,1 0,-1 0,1-1,0 1,0 0,0-1,0 1,0-1,0 1,1-1,-1 0,1 0,0 1,0-1,0 0,0 0,0-1,0 1,0 0,1-1,-1 1,1-1,-1 0,1 0,-1 0,1 0,0 0,-1-1,1 1,0-1,0 1,-1-1,1 0,0 0,2-1,5-2,0-1,0 0,0-1,0 0,-1 0,0-1,0 0,0-1,-1 0,0-1,0 1,2-4,11-9,23-24,-34 33,1-1,0 2,0-1,1 2,1-1,0 2,0 0,11-5,-23 12,0 1,0 0,0-1,0 1,0 0,0 0,0 0,0 0,0 0,1 0,-1 0,0 0,0 0,0 0,0 1,0-1,0 0,0 1,0-1,0 1,0-1,0 1,0 0,0-1,0 1,0 0,-1 0,1-1,0 1,-1 0,1 0,0 0,-1 0,1 0,-1 0,1 0,-1 0,0 0,1 0,-1 0,0 1,0-1,0 0,0 1,5 57,-6-51,1 10,14 76,-2-74</inkml:trace>
  <inkml:trace contextRef="#ctx0" brushRef="#br0" timeOffset="2252.547">3161 679,'-24'160,"-11"163,35-308,1-6,-1 0,1 1,-2-1,0 0,0 0,0 0,-1 0,0 0,-1 0,0 0,-1-1,0 1,0 0,3-8,1-1,0 1,-1-1,1 1,0-1,-1 0,1 1,0-1,-1 1,1-1,-1 0,1 1,-1-1,1 0,-1 0,1 1,-1-1,1 0,-1 0,1 0,-1 0,0 0,1 0,-1 0,1 0,-1 0,1 0,-1 0,1 0,-1 0,0 0,1 0,-1 0,1-1,-1 1,1 0,-1 0,1-1,-1 1,1 0,0-1,-1 1,1 0,-1-1,1 1,0-1,-1 1,1-1,0 1,-1-1,1 1,0-1,0 1,0-1,0 1,-1-1,1 1,0-1,0 1,0-1,0 0,0 1,0-1,0 1,0-1,0 1,1-1,-8-43,7-2,2 0,2 1,2-1,2 1,2 0,2 1,2 0,2 1,1 0,3 2,1 0,2 1,1 1,3 2,8-8,-32 39,-1 1,2 0,-1 0,0 1,1-1,0 1,0 0,0 0,1 0,0 0,-1 1,1 0,0 0,1 0,-1 0,0 1,1 0,-1 0,1 0,0 1,0 0,-1 0,1 1,0-1,0 1,0 0,0 1,0 0,-1 0,1 0,0 0,-1 1,1 0,-1 0,1 1,-1-1,0 1,0 0,3 3,-4-1,0-1,-1 2,0-1,0 0,0 1,0-1,-1 1,0 0,0 0,-1 0,1 0,-1 0,-1 0,1 0,-1 0,0 0,0 0,-1 0,0 0,0 0,0 0,-1 0,0 0,0 0,-1 0,1-1,-3 4,-98 140,95-140,0 0,0-1,-1 1,0-1,0-1,-1 0,0 0,0-1,-1 0,1-1,-1 0,-1-1,1 0,0-1,-1 0,0-1,0 0,-10 0,3-7</inkml:trace>
  <inkml:trace contextRef="#ctx0" brushRef="#br0" timeOffset="2568.135">3782 171,'-62'363,"19"-118,33-61,11-184,-1-1,1 1,-1-1,1 1,-1 0,1-1,0 1,-1 0,1 0,-1-1,1 1,0 0,-1 0,1 0,0 0,-1 0,1 0,0 0,-1 0,1 0,0 0,-1 0,1 0,-1 1,1-1,0 0,-1 0,1 1,-1-1,1 0,0 1,-1-1,1 1,-1-1,1 0,-1 1,0-1,1 1,-1 0,1-1,-1 1,0-1,0 1,1-1,-1 1,0 0,0-1,0 1,1 0,-1-1,0 1,0 0,0-1,0 1,0 0,0-1,-1 1,1-1,0 1,0 0,0-1,-1 1,1 0,11-18,-1-2</inkml:trace>
  <inkml:trace contextRef="#ctx0" brushRef="#br0" timeOffset="2938.14">3895 820,'32'-1,"0"-2,0-1,-1-1,1-2,-1-1,-1-2,0-1,0-1,-1-2,11-7,-35 18,1 0,0 0,-1-1,0 0,0 0,0 0,0 0,-1-1,0 0,0 0,0 0,-1-1,1 1,-1-1,0 0,-1 0,0 0,0 0,0 0,0 0,-1-1,0 1,-1 0,1-1,-1 1,0-1,-1 1,1 0,-1-1,-1 1,1 0,-1-1,0 1,-1 0,1 0,-1 1,-1-2,2 4,-1 0,1 1,-1-1,1 1,-1 0,0 0,1 0,-1 0,0 1,0-1,0 1,-1-1,1 1,0 0,-1 1,1-1,0 0,-1 1,1 0,0 0,-1 0,1 0,-1 0,1 1,-1-1,1 1,0 0,0 0,-1 0,1 1,0-1,0 1,0 0,0 0,1 0,-98 81,95-78,-5 4,0 0,1 1,0 0,1 0,0 1,1 0,0 0,0 1,1 0,1 0,0 1,1-1,0 1,1 0,0 0,1 0,1 0,0 1,1-1,0 0,1 1,0-1,1 0,3 9,0-11,0 0,1 0,0 0,1-1,0 0,1-1,0 1,0-1,1-1,0 0,1 0,0-1,0 0,0 0,1-1,0-1,0 0,1 0,-1-1,1-1,0 0,0 0,0-1,8 0,37-9,-33 1</inkml:trace>
</inkml:ink>
</file>

<file path=ppt/ink/ink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0:10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452 843,'-27'5,"1"2,-1 1,1 1,1 2,0 0,0 1,1 2,1 0,0 2,1 1,-19 17,28-23,0 1,1 0,1 0,-1 1,2 1,0 0,1 0,0 1,1 0,0 1,2-1,0 1,-2 11,7-23,0-1,1 0,0 1,0-1,0 1,0-1,1 0,-1 1,1-1,0 0,0 1,0-1,0 0,1 0,-1 0,1 0,0 0,0 0,0 0,0-1,1 1,-1-1,0 1,1-1,0 0,0 0,-1 0,1 0,0-1,1 1,-1-1,0 0,0 0,1 0,-1 0,0-1,1 1,-1-1,0 0,1 0,-1 0,1 0,-1-1,1 1,-1-1,0 0,0 0,1 0,-1 0,21-7,-1 0,0-2,0 0,-1-2,0 0,-1-2,0 0,-2-1,1-2,8-9,-13 13,31-24,-3-2,-1-2,-1-2,-3-1,-2-2,-1-2,-3-1,1-7,-16 32,-95 312,73-146,6-136,0 0,1 0,0 0,0 0,0 0,0-1,1 1,0-1,0 1,1-1,-1 0,1 0,0-1,1 1,-1-1,1 0,0 0,0-1,0 1,0-1,4 2,2-1,0 1,-1-2,2 0,-1 0,0-1,1 0,-1-1,1-1,-1 1,1-2,-1 0,1 0,-1-1,0 0,1-1,-1 0,0-1,-1-1,1 1,8-7,10-5,0-2,-1-1,-1-1,0-2,-2 0,12-16,5-10,-2-2,-3-2,-2-1,-2-2,1-10,-7 11,-2-1,-3-2,-2 0,-3-1,-2-1,-3-1,-2-2,-7 49,0-1,-1-1,-1 1,0 0,0 0,-2 0,0-1,0 1,-2 0,1 0,-2 0,0 1,0-1,-2 1,1 0,-2 0,0 1,-8-12,13 22,-1-1,0 1,1 0,-1 0,0 0,0 1,0-1,0 1,-1 0,1 0,0 0,0 0,-1 0,1 1,-1-1,1 1,-1 0,1 0,0 0,-1 1,1-1,-1 1,1 0,0 0,0 0,-1 0,1 0,0 1,0-1,0 1,0 0,1 0,-1 0,0 1,0-1,-77 98,63-59,1 1,3 0,1 1,3 1,1-1,2 1,2 1,2-1,2 0,2 1,1-1,3 0,2 0,1-1,3 0,7 18,-19-61,7 29,0 0,2 0,1-1,1-1,2 1,0-2,2 0,13 17,-24-39,0 0,0-1,0 0,1 0,-1 0,1-1,0 1,-1-1,1 0,0-1,0 1,0-1,1 0,-1 0,0 0,0-1,1 0,-1 0,0 0,0-1,1 1,-1-1,0-1,0 1,0-1,0 0,0 0,0 0,-1-1,1 1,-1-1,0 0,1-1,-2 1,1-1,0 1,-1-1,1-1,0-1,39-37,-1-1,-3-3,29-44,17-22,-64 83,-21 29,1 1,-1-1,0 1,1 0,-1-1,1 1,-1-1,0 1,0-1,1 1,-1-1,0 1,0-1,1 1,-1-1,0 1,0-1,0 1,0-1,0 0,0 1,0-1,0 1,0-1,0 1,0-1,0 1,0-1,0 0,-1 1,1-1,0 1,0-1,-1 1,1-1,0 1,-1-1,1 1,0 0,-1-1,1 1,-1-1,1 1,-1 0,1-1,-1 1,1 0,-1 0,1 0,-1-1,1 1,-1 0,1 0,-1 0,1 0,-2 0,0 0,-1 1,1-1,-1 1,1 0,0 0,-1 0,1 0,0 0,0 0,0 1,-1-1,1 1,1 0,-1-1,0 1,0 0,1 0,-1 0,1 0,-1 0,1 1,0-1,0 0,0 1,0-1,0 1,1-1,-1 0,1 2,-10 76,9-66,0-1,2 1,-1-1,2 1,0-1,0 0,2 0,-1 0,2 0,-1 0,2-1,0 0,0 0,1-1,1 1,-1-1,2-1,1 1,-7-8,0-1,0 0,1 0,-1 0,1-1,-1 1,1-1,0 0,-1 0,1 0,0-1,0 1,0-1,0 0,0 0,-1 0,1-1,0 1,0-1,0 0,-1 0,1 0,0 0,-1-1,1 0,-1 1,1-1,-1-1,0 1,1-1,88-81,-68 54,-1 0,-2-2,-1 0,-2-1,-1-1,2-9,6-29,-42 115,13-28,0 0,1 0,1 0,1 0,0 0,1 0,1 0,0 1,1-1,0 0,1 0,1-1,1 1,0-1,0 0,2 0,0 0,0-1,1 0,5 4,-10-14,0 0,0 0,1 0,0-1,-1 0,1 1,0-1,0-1,0 1,0-1,0 1,1-1,-1 0,0-1,0 1,1-1,-1 0,0 0,1 0,-1-1,0 1,1-1,-1 0,0 0,0-1,0 1,0-1,0 0,0 0,0 0,0-1,0 0,12-7,-1-1,0-1,-1 0,0-1,-1-1,0 0,-1-1,2-2,0 0,-1-1,-2 0,1 0,-2-2,-1 1,0-1,-2-1,0 1,0-5,-7 25,-1-1,1 0,0 0,0 0,0 0,0 0,-1 1,1-1,0 0,1 0,-1 0,0 0,0 0,0 0,0 1,1-1,-1 0,0 0,1 0,-1 1,1-1,-1 0,1 0,-1 1,1-1,-1 0,1 1,0-1,-1 1,1-1,0 1,-1-1,1 1,0-1,0 1,0 0,-1-1,1 1,0 0,0 0,0 0,0 0,0 0,0 0,-1 0,1 0,0 0,0 0,0 0,0 0,0 0,-1 1,1-1,0 1,10 5</inkml:trace>
  <inkml:trace contextRef="#ctx0" brushRef="#br0" timeOffset="1804.756">3275 674,'-13'-2,"0"0,1 1,-1 0,0 1,0 1,1 0,-1 1,0 0,1 1,-1 0,1 1,0 0,0 1,-2 0,1 0,1 1,-1 1,1 0,0 0,0 1,1 1,0 0,1 1,0 0,0 0,1 1,0 0,1 0,0 1,1 1,1-1,0 1,0 0,1 0,1 1,1-1,-1 1,1 6,3-16,0 0,0 0,1-1,-1 1,1 0,0-1,0 1,0-1,1 1,-1-1,1 1,0-1,0 0,0 0,0 0,1 0,-1 0,1 0,0-1,-1 1,1-1,0 0,0 0,1 0,-1 0,0-1,1 1,-1-1,1 0,0 0,-1 0,1 0,0-1,-1 1,1-1,0 0,0 0,-1 0,1-1,0 1,-1-1,1 0,0 0,-1 0,1-1,-1 1,0-1,1 0,-1 0,1-1,140-105,27-73,-171 180,0 1,0-1,1 0,-1 1,0-1,1 1,-1-1,1 1,-1-1,1 1,-1-1,1 1,-1 0,1-1,-1 1,1-1,0 1,-1 0,1 0,0-1,-1 1,1 0,-1 0,1 0,0 0,-1 0,1 0,0 0,0 0,-1 0,1 0,0 0,-1 0,1 0,-1 1,1-1,0 0,-1 1,1-1,-1 0,1 1,0-1,-1 0,1 1,-1-1,1 1,-1-1,0 1,1-1,-1 1,1 0,-1-1,0 1,0-1,1 1,-1 0,0-1,0 1,0 0,0-1,1 1,-1 0,0 0,1 52,-1-44,0-7,8 115,-8-113,1 0,0 1,1-1,-1 0,1 0,-1 0,1 0,1 0,-1-1,0 1,1-1,0 1,0-1,0 0,0 0,0 0,1-1,-1 1,1-1,-1 1,1-1,0-1,0 1,0 0,2 0,3-3,-1 0,0-1,1 0,-1 0,0-1,0 0,0 0,-1-1,1 0,-1 0,0-1,0 1,0-2,-1 1,1-1,-2 0,1 0,0-1,-1 0,0 0,-1 0,0 0,1-2,0 2,128-199,-149 361,41-6,-22-140,-1 1,1-1,1-1,0 1,0-1,0 1,1-1,0 0,1-1,0 1,0-1,4 3,-7-7,0-1,0 1,0-1,0 0,0 0,1 0,-1 0,1-1,-1 0,1 1,0-1,0 0,-1-1,1 1,0-1,0 0,0 1,0-2,-1 1,1 0,0-1,0 0,0 0,-1 0,1 0,0 0,-1-1,1 0,-1 0,0 0,2-1,6-7,0 0,-1 0,0-1,-1 0,0-1,-1 0,0 0,-1-1,0 0,-1 0,4-13,15-28,12-14,61-142,-62 68,-19 165,28 75,-22-53,-3 2,-1 0,-2 2,-2 0,-1 7,-6-16,-3 0,0 1,-3-1,-2 38,-7-13,-3 0,-3-1,-12 34,11-56,-2 0,-1-2,-2 0,-2-1,-18 23,-13 1,50-61,1-1,-1 1,1-1,-1 0,0 1,0-1,0 0,1 0,-1 0,0-1,0 1,0 0,0-1,-1 1,1-1,0 0,0 1,0-1,0 0,0-1,0 1,0 0,-1 0,1-1,0 1,0-1,0 0,0 0,0 0,1 0,-1 0,0 0,0 0,0 0,1-1,-1 0,-3-6,1 0,0 0,1-1,0 0,0 1,1-1,0 0,0 0,1-1,0 1,1 0,0 0,1-1,-1 1,2 0,0-1,6-35,3 0,1 1,2 1,2 0,2 1,2 0,2 2,17-25,-25 41,10-17,1 1,2 1,2 2,1 1,5-3,242-245,-248 253,2 2,1 0,1 2,17-9,-49 35,1 0,-1 0,1 0,-1 0,1 0,0 0,0 1,-1-1,1 1,0-1,0 1,0-1,0 1,0 0,0 0,-1 0,1 0,0 0,0 1,0-1,0 1,0-1,-1 1,1-1,0 1,0 0,-1 0,1 0,-1 0,1 0,-1 0,1 1,-1-1,0 0,1 1,-1-1,0 1,0-1,0 1,0 0,0-1,0 1,-1 0,1 0,-1-1,1 1,-1 0,1 1,3 15,0 1,-1 0,-1 0,-1 1,0-1,-1 0,-3 11,2 8,-31 132,30-162,-1 0,1 0,-1-1,-1 1,1-1,-1 0,-1 0,1 0,-1 0,0-1,-1 0,1 0,-1 0,-1-1,1 0,-1 0,0-1,0 1,0-1,-5 1,11-5,1 0,-1 0,0-1,0 1,1 0,-1 0,0 0,0 0,1 0,-1 0,0 0,0 0,1 0,-1 1,0-1,1 0,-1 0,0 1,0-1,1 0,-1 1,0-1,1 0,-1 1,1-1,-1 1,1 0,-1-1,1 1,-1-1,1 1,-1 0,1-1,0 1,-1 0,1-1,0 1,0 0,0-1,-1 1,1 0,0 0,0-1,0 1,0 0,0 0,0 0,0-1,1 1,-1 0,0-1,0 1,0 0,1 0,-1-1,0 1,1 0,-1-1,1 1,-1-1,1 1,0 0,13 3,1-1,0-1,0 0,0-1,0 0,0-1,14-3,12 2,-11 2,1-2,0-1,0-2,-1 0,1-2,-1-2,-1 0,0-2,0-1,-1-2,0-1,-1 0,0-2,-2-2,0 0,-1-1,-1-2,0 0,-2-1,-1-2,6-7,-22 24,1 0,-1 0,0 0,0 0,-1 0,0-1,0 0,-1 0,0 1,0-1,-1 0,0-1,-1 1,1 0,-2 0,1 0,-1 0,0 0,-1 0,0 0,0 0,0 0,-1 1,-1-1,-1-3,-8-2</inkml:trace>
</inkml:ink>
</file>

<file path=ppt/ink/ink6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6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22 279,'-1'1,"0"-1,1 0,-1 0,0 0,0 0,1 0,-1 0,0 0,0 0,1 0,-1 0,0-1,1 1,-1 0,0 0,0-1,1 1,-1 0,1-1,-1 1,0-1,1 1,-1-1,1 1,-1-1,1 1,-1-1,1 0,0 1,-1-1,1 1,0-1,-1 0,1 0,0 1,0-1,-1 0,1 1,0-1,0 0,0 0,0 1,0-1,0 0,0 0,0 1,1-1,-1 0,0 1,0-1,1 0,-1 1,0-1,1 0,-1 1,0-1,1 0,-1 1,1-1,-1 1,1-1,0 1,-1-1,1 1,-1 0,5-16,1 0,0 1,1-1,1 2,0-1,1 1,0 0,1 1,1 0,0 1,0 0,2 0,-1 2,1-1,1 2,14-9,-27 17,1 0,-1 0,0 1,1-1,-1 0,1 1,-1-1,1 1,-1-1,1 1,-1 0,1-1,-1 1,1 0,0 0,-1 0,1 0,-1 1,1-1,-1 0,1 1,-1-1,1 1,-1-1,1 1,-1 0,1-1,-1 1,0 0,0 0,1 0,-1 0,0 0,0 0,0 1,0-1,0 0,0 1,0-1,-1 0,1 1,0-1,-1 1,1-1,-1 1,0-1,1 1,4 81,-5-76,-2 13,1-15,1 0,-1 0,1 0,-1 0,2 1,-1-1,0 0,1 0,0 0,0 0,1 0,-1 0,1 0,1 2,0-7,0 0,1 0,-1 0,0 0,0 0,0 0,0-1,0 0,0 0,0 1,-1-2,1 1,0 0,0 0,-1-1,1 0,0 1,-1-1,0 0,1 0,-1-1,0 1,0 0,0-1,0-1,53-56,-44 45,1 1,1 0,0 1,1 0,0 1,1 0,0 2,1-1,7-2,-21 12,0 0,0 0,0 0,0 0,0 0,1 0,-1 0,0 1,1-1,-1 1,0 0,1 0,-1 0,0 0,1 0,-1 0,0 0,1 1,-1-1,0 1,0 0,1 0,-1-1,0 2,0-1,0 0,0 0,0 1,0-1,0 1,-1-1,1 1,-1 0,1-1,-1 1,1 0,-1 0,0 0,0 0,0 1,0-1,0 0,-1 0,1 1,-1-1,1 2,-9 74,6-72,1 0,-1-1,1 1,0 0,0 0,1 0,-1 0,1 0,1 0,-1 0,1 0,0 0,0 0,1-1,0 1,1 2,6 6</inkml:trace>
</inkml:ink>
</file>

<file path=ppt/ink/ink6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1,'0'33,"0"12</inkml:trace>
</inkml:ink>
</file>

<file path=ppt/ink/ink6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1,'-16'138,"5"2,7-1,6 5,-2-113,29 168,-23-176,0-5</inkml:trace>
</inkml:ink>
</file>

<file path=ppt/ink/ink6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287 189,'-43'25,"2"2,0 2,2 2,-19 20,53-47,-1 0,1 1,0 0,1 0,-1 0,1 1,0 0,1-1,-1 1,1 1,0-1,0 0,1 1,0-1,0 1,1 0,0 0,0-1,0 1,1 0,0 0,1 7,0-12,0 0,0 0,0 0,0-1,0 1,1 0,-1-1,0 1,1-1,0 1,-1-1,1 0,0 1,0-1,0 0,-1 0,1 0,0-1,0 1,1 0,-1-1,0 1,0-1,0 0,0 0,0 0,0 0,1 0,-1 0,0 0,0-1,0 1,0-1,0 0,0 0,1 0,70-38,100-111,-157 137,68-46,-82 58,0 0,1-1,-1 1,1 0,-1 1,1-1,-1 0,1 1,0-1,-1 1,1 0,0 0,-1 0,1 0,0 0,-1 1,1-1,-1 1,1 0,0-1,-1 1,0 0,1 1,-1-1,1 0,-1 1,0-1,0 1,0 0,0 0,0 0,0 0,0 1,20 67,-22-66,0 0,0 0,1 0,-1 1,1-1,0 0,0 0,1 0,-1 0,1-1,-1 1,1 0,1-1,-1 1,0-1,1 0,0 1,0-1,0 0,0-1,0 1,0-1,1 1,-1-1,3 1,2 0,1-1,-1 0,1 0,0-1,0 0,0-1,-1 0,1 0,0-1,0 0,0-1,-1 1,1-2,-1 1,0-1,1-1,-1 1,0-1,-1-1,1 0,-1 0,0 0,0-1,-1 0,2-2,28-27,-21 22,-1-1,0 0,-1-2,0 1,-1-2,-1 1,0-2,-2 1,3-9,-5 8,-3 10,0 0,-1 0,0-1,0 0,-1 1,0-1,0 0,-1 0,0 0,-1 0,0 0,0 0,-1 0,-2-9,2 16,0 1,0-1,0 0,0 1,0-1,0 1,-1 0,1-1,0 1,-1 0,1 0,-1 0,1 0,-1 0,0 0,1 1,-1-1,0 0,1 1,-1-1,0 1,0 0,0-1,0 1,1 0,-1 0,0 0,0 1,0-1,1 0,-1 1,0-1,0 1,0-1,1 1,-1 0,1 0,-1 0,0 0,1 0,-1 0,1 0,0 0,-1 1,1-1,0 1,0-1,0 1,0-1,0 1,0-1,1 1,-1 0,0 0,1-1,-1 1,1 0,0 0,-1 0,1-1,0 1,0 2,2 5,0 0,0 0,1 0,0 0,1 0,0 0,0-1,1 0,0 0,0 0,1 0,0-1,0 0,1 0,0-1,0 0,8 6,-6-6,-1 0,0 1,-1 1,0-1,0 1,0 1,-1-1,0 1,-1 0,0 0,0 1,-1-1,-1 1,1 0,0 5,-6 207,2-197</inkml:trace>
</inkml:ink>
</file>

<file path=ppt/ink/ink6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4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8,'-8'-2,"-1"0,1 1,-1 0,1 0,0 0,-1 1,1 1,-1 0,1 0,-1 0,-6 3,10-3,-17 1,-1 2,1 0,0 2,0 0,1 1,-1 2,2 0,-1 1,1 1,-17 13,36-24,0 1,0 0,0-1,0 1,0 0,0 0,0 0,0 0,0-1,1 1,-1 0,0 1,0-1,1 0,-1 0,1 0,-1 0,1 0,0 1,-1-1,1 0,0 0,0 1,0-1,0 0,0 0,0 1,0-1,0 0,0 0,1 1,-1-1,1 0,-1 0,1 0,-1 0,1 0,-1 1,1-1,0 0,0 0,-1-1,1 1,0 0,0 0,0 0,0 0,0-1,0 1,0 0,1-1,67 27,-59-24,6 1,0 1,0 1,0 1,0 0,-1 1,-1 1,11 7,-22-13,0-1,0 1,0 0,0 0,0 0,-1 0,1 0,-1 1,0-1,0 1,0 0,0-1,-1 1,1 0,-1 0,0 0,0 0,-1 0,1 1,-1-1,0 0,0 0,0 0,-1 0,1 0,-1 0,0 0,0 0,-1 0,1 0,-1 0,0 0,0-1,0 1,-6 7,-1-1,0-1,-1 1,0-2,0 1,-1-1,0-1,0 0,-1 0,0-2,0 1,0-1,-1-1,0 0,0-1,0 0,0-1,0-1,0 0,-1 0,1-2,0 0,-1 0,-3-2,16 4,-1-1,0 0,1 1,-1-1,0 0,1 0,-1 0,0-1,1 1,-1 0,0 0,1-1,-1 1,0-1,1 0,-1 1,1-1,-1 0,1 0,0 0,-1 0,1 0,0 0,0-1,0 1,0 0,-1 0,2-1,-1 1,0-1,0 1,0-1,1 1,-1-1,1 0,-1 1,1-1,0 1,0-1,-1 0,1 0,0 1,0-1,1 0,-1 1,0-1,1 0,-1 1,1-1,-1 1,1-1,0 1,-1-1,1 1,0-1,11-10</inkml:trace>
  <inkml:trace contextRef="#ctx0" brushRef="#br0" timeOffset="215.547">755 262,'-4'34,"-8"15,0 5,1-7</inkml:trace>
</inkml:ink>
</file>

<file path=ppt/ink/ink6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73 621,'-9'12,"1"0,0 0,1 1,0 0,1 0,0 0,1 1,1 0,0 0,1 1,1-1,0 0,1 1,0 0,1-1,2 11,-2-23,1 0,-1 0,1 0,0 0,0 0,0 0,0-1,0 1,0 0,1-1,-1 1,1-1,-1 1,1-1,-1 0,1 1,0-1,-1 0,1 0,0 0,0 0,0-1,0 1,0 0,0-1,0 1,0-1,0 0,0 0,0 0,0 0,0 0,0 0,0-1,0 1,0 0,0-1,0 0,0 1,0-1,1-1,75-45,-71 43,0-2,0 1,-1-1,1 0,-1 0,-1-1,1 0,-1 0,0 0,-1 0,0-1,0 0,-1 0,0 0,0 0,0-1,-1 1,-1-1,0 1,0-1,0 1,-1-1,0 0,-1 1,0-1,0 0,-2-3,0 8,0 1,0-1,0 1,-1 0,1 0,-1 0,0 0,1 0,-2 1,1 0,0 0,0 0,-1 0,1 1,-1-1,1 1,-1 0,1 1,-1-1,0 1,1 0,-1 0,0 0,0 1,1-1,-1 1,1 1,-4 0,-11 5</inkml:trace>
  <inkml:trace contextRef="#ctx0" brushRef="#br0" timeOffset="616.2">553 141,'-57'224,"30"-48,-1-9,9-93,26-68,10-26,-14 16,13-16,0 0,0 2,2 0,0 0,1 2,1 1,1 0,0 1,0 1,2 2,-1 0,2 1,-1 1,1 1,0 2,11-2,-32 7,0 1,0-1,0 1,0 0,0 0,0 0,0 1,0-1,1 1,-1-1,0 1,-1 0,1 0,0 1,0-1,0 0,-1 1,1 0,-1-1,1 1,-1 0,1 1,-1-1,0 0,0 0,0 1,-1 0,1-1,-1 1,1 0,-1-1,0 1,0 0,0 0,0 0,0 0,-1 0,0 0,1 0,-1 1,0-1,-1 0,1 0,-1 2,0 5,0 0,-1 1,-1-1,0 0,0 0,-1 0,0-1,0 0,-1 1,-1-1,1-1,-2 1,1-1,-1 0,0-1,-1 1,1-1,-2-1,1 0,-1 1,-6 3,-1 0,0-1,-1-1,0 0,0-1,-1-1,1-1,-1 0,0-2,-1 0,1 0,14-2,1-1,-1 1,0 0,1-1,-1 0,0 0,1 0,-1 0,0 0,1-1,-1 0,1 1,-1-1,1-1,-1 1,1-1,-1 1,1-1,0 0,0 0,0 0,0 0,0-1,1 1,-1-1,1 0,0 0,-1 0,1 0,0 0,1 0,-1 0,1-1,-1 1,1-1,0 1,0-1,0 1,1-1,0 0,-1 1,1-4,5-15</inkml:trace>
  <inkml:trace contextRef="#ctx0" brushRef="#br0" timeOffset="965.85">1174 0,'-28'418,"23"-370,-2-1,-2 1,-2-1,-11 30,7-26,9-14,6-37,0 1,0-1,0 1,0-1,0 1,0-1,0 1,0-1,0 1,0-1,0 1,0-1,1 1,-1-1,0 1,0-1,1 1,-1-1,0 0,1 1,-1-1,0 0,1 1,-1-1,0 1,1-1,-1 0,1 0,-1 1,1-1,-1 0,0 0,1 0,-1 1,1-1,-1 0,1 0,-1 0,1 0,-1 0,1 0,-1 0,1 0,-1 0,1 0,-1 0,1-1,-1 1,1 0,-1 0,1 0,-1-1,1 1,-1 0,1 0,-1-1,0 1,1 0,-1-1,0 1,1-1,-1 1,0 0,1-1,-1 1,0-1,16-14,-1-3</inkml:trace>
  <inkml:trace contextRef="#ctx0" brushRef="#br0" timeOffset="1363.822">1287 621,'11'8,"1"-1,0-1,0 0,1-1,0 0,0 0,0-2,0 1,1-2,-1 0,1-1,0 0,-1-1,1 0,0-1,-1-1,8-1,-14 1,0-1,0 0,0 0,-1-1,1 1,-1-1,1-1,-1 1,-1-1,1 0,-1-1,0 1,0-1,0 0,-1 0,0-1,0 1,-1-1,0 0,0 0,0 0,-1 0,0 0,0-1,-1 1,0-1,0-3,-1 8,0 1,0 0,0-1,0 1,0 0,0-1,-1 1,1 0,-1 0,0 0,1-1,-1 1,0 0,0 0,-1 0,1 0,0 0,-1 1,1-1,-1 0,1 0,-1 1,0-1,0 1,0 0,0 0,0-1,0 1,0 0,0 1,0-1,0 0,0 1,-1-1,1 1,-2-1,-84 14,76-9,0 0,0 2,1-1,0 2,0-1,0 1,1 1,0 0,0 1,1 0,1 0,-1 1,1 0,1 0,0 1,0 0,1 0,0 0,1 1,1 0,0 0,0 1,1-1,1 1,0-1,1 1,0 0,1 0,0-1,1 1,1 5,0-14,0 1,0 0,0 0,1-1,0 0,0 1,0-1,0 0,1-1,-1 1,1 0,0-1,0 0,0 0,1 0,-1-1,1 1,-1-1,1 0,0 0,0-1,0 1,0-1,0 0,8 1,0 0,1 0,-1-1,0-1,0 0,1-1,-1-1,12-2,60-23,-60 18</inkml:trace>
  <inkml:trace contextRef="#ctx0" brushRef="#br0" timeOffset="1916.827">1822 762,'45'-28,"138"-165,-181 191,0 0,0-1,0 1,0 0,0 0,1 1,-1-1,1 0,-1 1,1-1,-1 1,1 0,0 0,0 0,0 0,0 1,0-1,0 1,0 0,0-1,0 1,0 1,0-1,0 0,0 1,-1-1,1 1,0 0,0 0,0 0,-1 0,1 1,0-1,-1 1,1 0,-1 0,0-1,1 1,1 3,10 126,-12-129,0-1,0 1,0 0,0-1,1 1,-1-1,0 0,1 0,-1 0,1 0,-1 0,1 0,0-1,-1 0,1 1,0-1,-1 0,1 0,0 0,-1 0,1-1,-1 1,1-1,0 0,-1 1,1-1,-1 0,1-1,-1 1,0 0,0-1,1 1,-1-1,0 0,0 1,-1-1,1 0,1-2,4 0,170-107,-174 110,0 0,1 0,-1 1,0-1,1 0,-1 1,0 0,1 0,-1 0,1 0,-1 1,0-1,1 1,-1 0,0 0,0 0,1 0,-1 1,0-1,0 1,0 0,-1 0,1 0,0 0,-1 0,1 1,-1-1,0 1,0 0,0-1,0 1,0 0,-1 0,1 0,-1 0,0 1,0-1,0 0,0 0,-1 1,1-1,-1 2,8 194,-2-181</inkml:trace>
</inkml:ink>
</file>

<file path=ppt/ink/ink6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2 332,'93'-110,"-92"109,0 0,-1 0,1 0,0 0,0 1,0-1,0 0,0 0,0 0,0 1,0-1,0 1,0-1,1 1,-1-1,0 1,0 0,0-1,1 1,-1 0,0 0,0 0,1 0,-1 0,0 0,0 0,1 1,-1-1,0 0,0 1,0-1,0 1,1-1,-1 1,0-1,0 1,0 0,0 0,0-1,0 1,0 0,-1 0,1 0,0 0,0 0,-1 0,1 0,-1 0,1 0,0 1,18 66,-13-3,-2 0,-3 1,-4 22,1 22,1-78,-1 0,-1-1,-2 1,-1-1,-1 0,-9 19,-21 16,36-64,-1 0,1 0,0 0,-1 0,1-1,-1 1,1 0,-1-1,0 0,0 1,1-1,-1 0,0 0,0 0,0 0,0 0,-1 0,1-1,0 1,0-1,0 0,-1 1,1-1,0 0,0 0,-1 0,1-1,0 1,0 0,0-1,-2 0,1-3,0 0,0 0,0 0,0-1,1 1,-1-1,1 0,0 1,1-1,-1 0,1 0,0 0,0 0,0 0,1-1,0 1,0 0,0 0,1 0,0 0,1-5,4-26,3 1,1 0,1 0,2 1,1 0,2 1,1 1,2 1,1 0,1 1,2 2,10-10,-11 10,2 2,0 0,2 2,0 1,2 1,0 1,2 2,0 1,1 1,19-7,-47 22,0 0,0 1,0-1,0 1,1-1,-1 1,0 0,1 0,-1 0,1 1,-1-1,1 1,0 0,-1 0,1 0,-1 1,1-1,-1 1,1 0,-1-1,1 2,-1-1,0 0,0 1,0-1,1 1,-1 0,-1 0,1 0,0 1,0-1,-1 1,0-1,1 1,-1 0,1 14,0 0,0 0,-2 0,0 0,-1 0,-1 1,-1-1,-3 13,4-18,-2-1,1 1,-1-1,-1 0,0 0,-1-1,0 1,-1-1,0 0,0 0,-1-1,0 0,-1 0,0-1,0 1,-1-2,0 1,0-2,-1 1,0-1,0 0,0-1,-1 0,0-1,0 0,-4 0,6 0,0-1,0 0,0-1,0 0,-1 0,1-1,-1-1,1 1,-1-1,1-1,-1 0,1 0,0-1,-1 0,1 0,0-1,0-1,0 1,1-1,0-1,-1 0,1 0,-5-5,10 7,1 1,0-1,-1 0,1 0,1 0,-1 0,0-1,1 1,0 0,0-1,0 1,0-1,0 1,1-1,-1 1,1-1,0 0,0 1,0-1,3-15</inkml:trace>
  <inkml:trace contextRef="#ctx0" brushRef="#br0" timeOffset="581.949">736 502,'95'-40,"-94"39,31-14,0-1,-2-1,0-2,-1-1,0-2,-2 0,-1-2,-1-1,-1-1,-1-1,-2-1,0 0,3-10,2-43,-25 80,-1-1,1 0,-1 0,0 1,0-1,0 0,0 0,0 0,0 1,0-1,-1 0,1 0,-1 1,1-1,-1 0,0 1,1-1,-1 1,0-1,0 1,0-1,0 1,0-1,-1 1,1 0,0 0,-1 0,1 0,-1 0,1 0,-1 0,1 0,-1 0,0 1,1-1,-1 1,0-1,1 1,-1-1,0 1,0 0,0 0,1 0,-2 0,-8 2,0 0,1 0,0 1,0 1,0-1,0 2,0-1,1 1,0 1,0 0,0 0,1 0,-1 1,2 1,-1-1,1 1,0 1,-5 7,10-13,0 0,0 0,0-1,0 2,1-1,-1 0,1 0,-1 0,1 1,0-1,1 1,-1-1,1 1,-1-1,1 1,0-1,0 1,0-1,1 1,-1-1,1 1,0-1,0 0,0 1,1-1,-1 0,1 0,-1 0,1 0,0 0,0 0,1 0,-1-1,1 1,-1-1,1 1,0-1,-1 0,1 0,0 0,1-1,1 2,11 1,0 0,0 0,0-2,0 0,0-1,0-1,1 0,-1-1,7-2,69 1,-90 2,0 0,1 1,-1-1,0 1,1-1,-1 1,0-1,0 1,0 0,0 0,0 0,0 0,0 1,0-1,0 1,0-1,-1 1,1-1,-1 1,1 0,-1 0,0 0,1 0,-1 0,0 0,0 0,0 0,-1 0,1 0,-1 0,1 1,-1-1,1 0,-1 1,0-1,0 0,0 0,-1 1,1-1,0 0,-1 0,0 1,1-1,-1 0,0 0,0 0,0 0,0 0,-1 0,1 0,0 0,-2 1,-115 131,117-133,0 0,0 0,0-1,1 1,-1 0,0 0,0 0,0 0,1 0,-1 0,1 0,-1 0,0 1,1-1,0 0,-1 0,1 0,0 1,0-1,0 0,-1 0,1 1,0-1,1 0,-1 0,0 0,0 1,0-1,1 0,-1 0,1 0,-1 1,1-1,-1 0,1 0,0 0,-1 0,1 0,0 0,0 0,0-1,0 1,0 0,0 0,0-1,0 1,0 0,0-1,0 1,0-1,1 1,-1-1,0 0,0 0,0 1,1-1,-1 0,0 0,1 0,17-3</inkml:trace>
</inkml:ink>
</file>

<file path=ppt/ink/ink6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0,'-11'263,"-24"36,25-153,10-147,0 1,1 0,-1-1,0 1,1-1,-1 1,1 0,-1-1,1 1,-1 0,1 0,-1 0,1-1,-1 1,1 0,-1 0,1 0,0 0,-1 0,1 0,-1 0,1 0,-1 0,1 0,0 0,-1 0,1 0,-1 0,1 1,-1-1,1 0,-1 0,1 1,-1-1,1 0,-1 1,0-1,1 0,-1 1,1-1,-1 1,0-1,1 1,10-45,-3 24</inkml:trace>
  <inkml:trace contextRef="#ctx0" brushRef="#br0" timeOffset="288.489">1 340,'28'0,"30"-5,13-2,0 1,-7-4,-10 0,-9 2,-7 2,-6 2,-4 2,-1 1,0 1,-6 0</inkml:trace>
  <inkml:trace contextRef="#ctx0" brushRef="#br0" timeOffset="704.018">791 340,'-20'54,"13"-39,1 0,0 1,1 0,0 0,2 1,0-1,0 1,2 0,0 0,1-1,1 2,0-15,0 1,0-1,0 0,1 1,-1-1,1 0,0 0,0 0,0 0,0 0,0-1,1 1,-1-1,1 1,0-1,0 0,0 0,0 0,0 0,0-1,0 1,0-1,1 0,-1 0,1 0,-1 0,1-1,-1 1,1-1,-1 0,1 0,-1 0,1-1,-1 1,1-1,-1 0,1 0,-1 0,0 0,1-1,-1 1,0-1,0 0,0 0,0 0,0 0,0-1,10-5,-1-1,1-1,-2 0,0 0,0-1,-1-1,0 0,-1 0,0-1,-1 0,-1 0,0-1,0 0,2-11,-6 21,-1 0,0 0,0 0,0 0,-1-1,1 1,-1-1,0 1,0-1,-1 1,1-1,-1 0,0 1,0-1,-1 1,1-1,-1 0,0 1,0-1,-1 1,1 0,-1-1,0 1,0 0,-1 0,1 0,-1 0,0 1,0-1,0 1,0 0,0-1,-1 1,0 1,1-1,-1 1,0-1,-1 1,-2-1,-1 2,1 1,-1 0,1 1,-1 0,1 0,0 0,0 1,-1 0,1 1,1 0,-1 0,0 0,1 1,-1 0,-2 2,-16 10</inkml:trace>
</inkml:ink>
</file>

<file path=ppt/ink/ink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0:16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816 758,'-59'0,"0"3,-1 3,2 2,-1 3,-26 9,50-6,1 2,0 1,2 1,0 2,1 2,1 0,1 2,1 2,1 0,1 2,-20 28,-2 30,47-84,1-1,-1 1,1 0,-1 0,1 0,0 0,0 0,0 0,0 0,0 0,1 0,-1-1,0 1,1 0,-1 0,1 0,0 0,0-1,0 1,0 0,0-1,0 1,0-1,0 1,1-1,-1 1,0-1,1 0,-1 0,1 0,0 0,-1 0,1 0,0 0,0 0,-1-1,1 1,0-1,0 1,0-1,0 0,0 0,0 1,0-2,0 1,0 0,1 0,17-3,-1 0,0-1,0-1,0 0,0-2,-1 0,0-1,-1-1,0-1,0 0,5-5,-21 14,61-38,-1-3,-1-3,-3-2,-2-3,-3-2,-1-3,4-11,-31 43,-24 23,1 0,-1 0,1 0,-1 0,1 0,-1 0,1 0,-1 0,1 0,-1 0,1 0,-1 0,1 1,-1-1,1 0,-1 0,1 0,-1 1,0-1,1 0,-1 1,1-1,-1 0,0 1,1-1,-1 0,0 1,0-1,1 1,-1-1,0 1,0-1,0 0,1 1,-1-1,0 1,0-1,0 1,0-1,0 1,0-1,0 1,0-1,0 1,0-1,0 1,0-1,0 1,-1-1,1 1,0-1,0 0,0 1,-1-1,1 1,0-1,-1 1,1-1,-1 0,-24 168,23-155,-3 22,2 0,1 0,2 0,2 0,0 0,8 30,-9-59,1 0,0 1,0-1,1 0,0 0,0-1,0 1,1-1,0 1,0-1,0 0,0 0,1-1,0 1,0-1,0 0,1-1,-1 1,1-1,0 0,0 0,0-1,0 0,0 0,1 0,-1-1,1 0,-1 0,1-1,-1 1,1-1,-1-1,5 0,13-4,-1-1,1 0,-2-2,1-1,-1-1,0-1,-1 0,0-2,-1-1,0 0,-2-1,1-1,-2-1,0-1,-1 0,-1-1,5-9,20-26,-2-2,-3-2,-2-1,4-16,-10 14,-3-1,-2 0,-4-2,-2-1,-2 0,-4 0,-2-14,-5 58,-2 1,0 0,-1 0,-1 0,-1 0,-1 0,-1 0,-1 0,0 1,-6-12,10 29,0 0,1 0,-2 0,1 0,0 0,0 1,0-1,-1 1,1-1,-1 1,0-1,1 1,-1 0,0 0,0-1,1 1,-1 1,0-1,0 0,0 0,0 1,0-1,0 1,-1 0,1-1,0 1,0 0,0 0,0 0,0 1,0-1,0 0,0 1,-1 0,1-1,1 1,-1 0,0 0,0 0,0 0,0 0,1 1,-1-1,0 0,1 1,-1-1,1 1,0 0,-1-1,1 1,0 0,0 0,0 0,0 0,1 0,-1 0,1 0,-1 0,1 0,-1 0,1 1,-6 21,1 0,1 0,2 1,0-1,1 1,2-1,1 13,0 16,1 124,8 1,8 7,-4-52,-6 0,-6 82,-5-170,2-45,-1 0,0-1,0 1,0 0,0 0,0 0,0-1,0 1,0 0,1-1,-1 1,0-1,0 1,0-1,1 1,-1-1,0 0,1 1,-1-1,0 0,1 1,-1-1,1 0,-1 0,1 0,-1 0,1 1,0-1,0 0,-1 0,1 0,0 0,0 0,0 0,0 0,0 0,-26-56,13 33</inkml:trace>
  <inkml:trace contextRef="#ctx0" brushRef="#br0" timeOffset="160.945">1071 674,'43'-10,"48"-8,18 0,0 1,-9 5,-11 0,-17 1,-15 3,-18 3</inkml:trace>
</inkml:ink>
</file>

<file path=ppt/ink/ink6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1,'-2'0,"1"0,-1 0,1 0,0 0,-1 1,1-1,0 1,-1-1,1 1,0-1,0 1,-1 0,1-1,0 1,0 0,0 0,0 0,0 0,0 0,0 0,0 0,1 1,-1-1,0 0,1 0,-1 0,1 1,-1-1,1 0,-1 1,1-1,0 1,0-1,0 0,0 1,0-1,0 1,0-1,0 0,0 1,1-1,-1 0,1 1,-4 8,-21 171,12-54,-16 79,26-145,20-61,-9-8</inkml:trace>
</inkml:ink>
</file>

<file path=ppt/ink/ink6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0,'0'46,"-1"0,-3-1,-1 0,-3 0,-1 0,-2-1,-7 13,-49 111,65-165,1 0,0 0,0 0,0-1,0 1,1 0,-1 0,1 1,0-1,0 0,0 0,0 0,0 0,1 0,-1 0,1 0,0 0,0 0,0-1,1 3,8 6</inkml:trace>
  <inkml:trace contextRef="#ctx0" brushRef="#br0" timeOffset="367.662">612 86,'-48'50,"2"2,3 3,2 1,-18 34,55-86,1 0,-1 1,1-1,0 1,0 0,0 0,1 0,0 0,0 0,0 1,0-1,1 0,0 1,0-1,1 1,0 0,-1-1,2 1,-1 0,1-1,0 1,0-1,0 1,1-1,0 0,0 1,0-1,1 0,0 0,-1-1,2 1,-1-1,1 1,1 1,7 0,-1-1,1 0,1-1,-1 0,0-1,1 0,0-1,0 0,-1-1,1-1,0 0,0-1,0 0,0-1,-1 0,1-1,1-1,15-5,-2-2,1 0,-2-2,0-1,0-1,-1-2,8-7,-17 10,0 0,-1-1,0-1,-2-1,0 0,0 0,-2-1,0-1,-1 0,-1 0,-1-1,-1 0,0-1,-1-2,-5 19,1 0,-1-1,1 1,-1-1,0 1,-1-1,1 1,-1-1,0 0,0 1,-1-1,1 0,-1 1,0-1,0 1,-1-1,1 1,-1 0,0 0,0-1,0 1,-1 0,0 1,1-1,-1 0,-1 1,1 0,0 0,-1 0,1 0,-1 0,0 1,0-1,0 1,0 0,-1 0,0 0,-8 0,1-1,-1 2,1-1,-1 2,1 0,-1 0,1 1,-1 1,1 0,-1 1,1 0,0 0,0 2,1-1,-1 2,-3 2,-18 9</inkml:trace>
</inkml:ink>
</file>

<file path=ppt/ink/ink6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57,'-201'28,"198"-29,0 1,0 0,0 1,0-1,0 0,0 1,1 0,-1-1,0 1,0 0,1 0,-1 1,0-1,1 1,-1-1,1 1,0 0,-1 0,1 0,0 0,0 0,0 0,1 1,-1-1,0 1,1-1,0 1,-1 0,1-1,0 1,1 0,-1 0,0 0,1 0,-1 0,1-1,0 1,0 0,0 0,1 0,0 3,4 2,1 0,1 0,-1-1,1 0,1 0,-1-1,1 0,0 0,0-1,1 0,0 0,0-1,0 0,1 0,61 36,-64-35,0 0,-1 0,0 1,0 0,0 0,-1 0,0 1,0 0,-1 0,0 0,0 1,0-1,-1 1,-1 0,1 0,-1 0,0 0,-1 0,0 0,0 0,-1 1,0-1,0 0,-1 1,0-1,-1 0,1 0,-2 0,1 0,-1 0,0 0,-1-1,0 0,0 1,0-1,-1-1,0 1,-1-1,1 0,-6 5,1-3,0 0,-1 0,0-1,0-1,-1 0,0 0,0-1,0-1,0 0,-1-1,0 0,1-1,-1 0,-7 0,17-3,0 1,1 0,-1-1,1 1,-1-1,0 0,1 1,-1-1,1-1,0 1,-1 0,1 0,0-1,0 0,0 1,0-1,0 0,0 0,0 0,0 0,1 0,-1 0,1-1,0 1,0 0,0-1,0 1,0-1,0 0,0 1,-3-18</inkml:trace>
  <inkml:trace contextRef="#ctx0" brushRef="#br0" timeOffset="280.063">257 1,'19'0,"21"0,8 0,1 0,-3 0,-4 0,-6 0,-3 0,-2 0,-7 5,-8 1</inkml:trace>
  <inkml:trace contextRef="#ctx0" brushRef="#br0" timeOffset="646.713">681 481,'-10'29,"-3"14,1 4,2-5</inkml:trace>
</inkml:ink>
</file>

<file path=ppt/ink/ink6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15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30,'-69'114,"39"-74,-144 148,0-14,160-164</inkml:trace>
  <inkml:trace contextRef="#ctx0" brushRef="#br0" timeOffset="417.639">38 1,'111'99,"-43"-48,-29-24,-2 1,-1 3,-1 1,-2 1,3 6,51 81,-45-34,-35-66</inkml:trace>
</inkml:ink>
</file>

<file path=ppt/ink/ink6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0,'49'33,"-33"-23,1 0,-1 2,-1 0,0 0,-1 2,0-1,-1 2,-1 0,6 9,101 161,-63-121,-45-51</inkml:trace>
</inkml:ink>
</file>

<file path=ppt/ink/ink6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67,'-25'5,"2"1,-1 1,1 1,0 0,0 2,1 1,1 1,0 1,0 0,1 2,-8 7,17-12,-1 1,2 0,-1 1,2 0,-1 0,2 1,-1 0,2 1,0 0,1 0,0 0,1 1,0-1,2 2,-1-1,2 0,0 0,1 1,1-1,0 1,1-1,1 5,-2-15,0-1,0 0,1 1,0-1,0 0,0 1,0-1,1 0,-1 0,1 0,0 0,1 0,-1-1,0 1,1 0,0-1,0 0,0 0,0 0,1 0,-1 0,1-1,-1 1,1-1,0 0,0 0,0-1,0 1,1-1,-1 0,0 0,1 0,-1 0,0-1,1 0,-1 0,0 0,1 0,-1-1,1 0,-1 0,0 0,0 0,0-1,1 1,9-8,1 0,-1-1,-1-1,0 0,-1-1,0 0,0-1,-1 0,7-13,4-1,29-43,-3-2,-3-2,-3-2,7-24,-5 31,-43 70,0-1,1 1,-1 0,0 0,0 0,0 0,1 0,-1 0,0 0,0 0,0 0,0 0,-1 0,1 1,0-1,0 0,-1 1,1-1,-1 0,1 1,-1-1,0 1,0-1,1 1,-1-1,0 1,0-1,0 1,0-1,-1 0,1 1,0 0,0 0,4 54,-4-30,0 0,2 1,1-1,1 0,1 0,1-1,1 0,2 0,0 0,2-1,0-1,2 0,0 0,2-1,6 6,-8-13,-2-2</inkml:trace>
</inkml:ink>
</file>

<file path=ppt/ink/ink6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0,'-15'38,"-9"33,0 8,3-4,5-10,6-12,5-9,2-8,3-5,-4-8,-2-8</inkml:trace>
</inkml:ink>
</file>

<file path=ppt/ink/ink6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1,'34'33,"29"22,6 5,-6-7,-8-8,-9-12,-7-6,-5-3,-4-6,-7-1,-3-3,0 0,2-2,2 2,1-1,-3 1,-6-1</inkml:trace>
</inkml:ink>
</file>

<file path=ppt/ink/ink6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3,5-6,2-6,-1-11</inkml:trace>
</inkml:ink>
</file>

<file path=ppt/ink/ink6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0:20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509 686,'-16'-8,"-1"0,0 2,0-1,0 2,0 0,-1 2,0 0,0 0,0 2,0 0,0 1,0 1,0 1,0 0,-5 2,12-2,0 1,0 0,1 0,-1 1,1 0,0 1,0 1,0-1,1 1,0 1,0 0,0 0,1 1,0 0,1 0,0 0,0 1,1 1,0-1,0 1,1 0,0 0,1 0,0 1,1 0,-1 3,1 0,0 0,0-1,1 1,1 0,1 0,0 0,0 0,1 0,1 0,2 5,-3-14,0 1,0-1,1 0,0 1,0-1,1 0,-1 0,1-1,0 1,1 0,-1-1,1 0,-1 0,1 0,1 0,-1 0,0-1,1 0,0 0,0 0,0-1,0 0,0 1,0-2,1 1,-1-1,1 1,7-3,1 0,-1-1,1 0,-1-1,0 0,0-1,0 0,-1-2,0 1,1-1,-2-1,1 0,4-5,65-44,-4-3,43-43,-20 15,-62 54,76-50,-112 81,1 1,-1 0,1 1,0-1,-1 0,1 1,0-1,-1 1,1 0,0 0,0 0,-1 0,1 0,0 1,-1-1,1 1,0 0,-1-1,1 1,-1 1,1-1,-1 0,1 1,-1-1,0 1,0-1,0 1,0 0,0 0,0 0,0 0,-1 1,1-1,-1 0,1 1,-1-1,0 1,1 2,21 104,-23-85</inkml:trace>
  <inkml:trace contextRef="#ctx0" brushRef="#br0" timeOffset="366.554">1016 1110,'191'-280,"-155"222,18-29,-54 86,0 1,0-1,0 1,1-1,-1 0,0 1,0-1,1 1,-1-1,0 1,1-1,-1 1,1-1,-1 1,0 0,1-1,-1 1,1 0,-1-1,1 1,0 0,-1-1,1 1,-1 0,1 0,-1 0,1-1,0 1,-1 0,1 0,-1 0,1 0,0 0,-1 0,1 0,-1 1,1-1,0 0,-1 0,1 0,-1 1,1-1,-1 0,1 0,0 1,-1-1,0 0,1 1,-1-1,1 1,-1-1,1 1,-1-1,0 1,1-1,-1 1,0-1,0 1,1-1,-1 1,0 0,0-1,0 1,0-1,1 1,-1 0,0-1,5 45,-5-44,-1 12,0-1,1 1,1-1,0 1,1-1,0 0,1 1,0-1,1 0,1-1,0 1,0-1,1 0,0 0,1-1,8 10,-11-14,1-2,0 1,1 0,-1-1,1 0,0 0,0-1,0 1,0-1,0-1,1 1,-1-1,1 0,0-1,0 0,-1 0,1 0,0-1,0 1,0-2,0 1,0-1,0 0,-1-1,1 1,0-1,-1-1,6-2,12-8,0-1,-1-1,-1-2,0 0,-1-1,-1-1,-1-1,-1-1,0 0,-2-1,0-1,-2-1,-1 0,2-6,-2 6</inkml:trace>
  <inkml:trace contextRef="#ctx0" brushRef="#br0" timeOffset="1481.437">2568 630,'-1'-6,"-1"-1,0 1,-1 0,1 0,-1 1,0-1,-1 0,1 1,-1 0,0 0,0 0,-1 0,0 1,0 0,0 0,0 0,0 0,-1 1,1 0,-1 0,0 1,0-1,0 1,-1 0,1 1,0 0,-1 0,1 0,0 1,-1 0,1 0,-1 0,1 1,-1 0,1 0,0 1,0 0,-1 0,-2 0,0 1,-1 0,1 0,1 1,-1 0,0 1,1 0,0 0,0 0,1 1,-1 1,1-1,1 1,-1 0,1 1,0-1,1 1,0 0,0 1,1-1,0 1,0 0,1 0,0 0,1 1,0-1,0 5,0-7,1 0,-1 0,2 0,-1 0,1 0,0 0,0 0,1 0,0 0,0-1,1 1,0 0,0 0,1-1,-1 0,1 1,1-1,-1 0,1 0,0-1,1 1,-1-1,1 0,0 0,0 0,1-1,-1 0,1 0,0 0,5 2,1-3,0-1,1-1,-1 0,0 0,1-1,-1-1,1 0,-1-1,0 0,0-1,0 0,0-1,-1 0,1-1,-1 0,0-1,0 0,9-7,37-16,-22 14,-13 4,1 0,1 2,-1 0,2 2,-1 1,1 0,25-1,-44 7,0 0,1 1,-1-1,0 1,0 1,0-1,0 1,0 0,0 0,-1 1,1 0,0 0,-1 0,0 1,0-1,0 1,-1 0,1 1,-1-1,0 1,0 0,0 0,-1 0,0 1,0-1,0 1,0-1,-1 1,0 0,0 3,3 11,0 0,-2 0,0 0,-1 0,-2 0,0 0,-1 1,-3 18,-14 60,-5-1,-4-1,-4-1,-5-2,-34 64,61-138,0 0,-2 0,0-2,-1 1,-1-2,0 1,-2-2,0 0,0 0,-15 10,28-24,-1-1,1 1,0 0,0 0,-1-1,1 1,-1-1,1 0,-1 0,1 0,-1 0,0 0,1-1,-1 1,0-1,0 0,0 1,1-1,-1-1,0 1,0 0,0-1,1 1,-1-1,0 0,1 0,-1 0,0 0,1 0,0-1,-1 1,1-1,0 0,-1 1,1-1,0 0,0 0,1 0,-1-1,0 1,1 0,-1-1,1 1,0-1,-1-1,0-11,1-1,0 1,1-1,1 1,0 0,1-1,1 1,0 0,1 0,1 0,0 1,1 0,1 0,0 0,0 1,6-7,2-10,51-84,5 2,5 3,5 4,32-28,-1-3,197-261,-295 379,-1-1,0-1,-2 0,0 0,-1-1,-1-1,-1 1,-1-1,-1-1,-1 1,-1-1,-1 0,-1 0,-1 0,-1 0,-1-1,-1 1,-2-2,3 21,0 1,0-1,-1 0,0 0,0 1,0-1,0 1,0 0,-1 0,1-1,-1 2,0-1,0 0,0 0,0 1,-1 0,1 0,0 0,-1 0,0 0,1 1,-1-1,0 1,0 0,0 0,0 1,0-1,0 1,0 0,0 0,0 0,0 0,0 1,0 0,0 0,-9 1,1 0,0 1,0 1,0 0,1 1,-1 0,1 0,0 1,1 1,-1 0,1 1,1-1,-1 2,1-1,1 2,0-1,0 1,1 0,0 0,-5 12,1-4,2 1,0 1,2-1,0 1,1 0,1 1,0 0,2 0,1 0,0 0,2 0,0 3,3 15,1 1,2-1,2 0,2-1,1 0,2 0,1-1,3-1,0-1,19 27,-28-49,1 0,0 0,1-1,0 0,1-1,1 0,0-1,0 0,1-1,0 0,0-1,1 0,0-2,0 1,1-2,0 0,0 0,0-2,1 0,-1-1,1 0,0-1,-1-1,1 0,0-1,-1-1,1-1,-1 0,13-9,-2-2,0-1,0 0,-2-2,0-1,-1-1,-1-1,0-1,-2-1,-1-1,0-1,13-23,-15 18,-1 0,-1-1,-1 0,-2-1,-2 0,5-22,-11-36,-4 88,0-1,-1 0,0 0,1 0,-1 0,0 1,0-1,0 0,0 1,0-1,0 1,0-1,-1 1,1 0,-1-1,1 1,-1 0,1 0,-1 0,1 0,-1 0,0 1,0-1,0 0,1 1,-1-1,0 1,0 0,0-1,0 1,0 0,0 0,1 0,-1 1,0-1,0 0,0 1,0-1,0 1,1 0,-1-1,0 1,0 0,0 0,-10 5,-1 0,1 1,0 0,0 1,1 0,0 0,1 2,0-1,0 1,1 1,0-1,1 2,0-1,1 1,0 0,1 1,0-1,1 1,1 0,0 1,0 0,-2 8,2 1,0 0,1 0,2 0,0 0,1 0,2 0,0 0,1 0,2 0,0 0,5 9,-4-17,0 1,2-2,0 1,0-1,1 0,1-1,0 0,1-1,1 0,-1-1,2 0,0-1,0 0,1-1,0 0,0-1,1-1,0 0,0-1,1-1,0-1,0 0,0 0,0-2,1 0,3-1,41 0,-35-1</inkml:trace>
</inkml:ink>
</file>

<file path=ppt/ink/ink6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1,'-63'44,"43"-32,0 2,1 0,1 1,0 1,1 0,0 1,-10 16,26-32,0 0,0 0,0 0,1 0,-1 1,0-1,1 0,-1 1,0-1,1 0,0 1,-1-1,1 0,0 1,0-1,0 1,0-1,0 1,0-1,0 1,0-1,0 0,1 1,-1-1,1 1,-1-1,1 0,-1 1,1-1,0 0,0 0,0 0,-1 1,1-1,0 0,0 0,1 0,-1 0,0-1,0 1,0 0,1 0,-1-1,0 1,1 0,70 16,-60-15,-4-2,-1 0,1 1,0 0,0 0,0 1,0 0,-1 0,1 1,-1 0,0 0,0 1,0 0,0 0,0 0,-1 1,0 0,0 1,0-1,-1 1,0 0,0 0,0 1,-1 0,0-1,0 1,-1 1,0-1,0 0,2 9,-5-7,0 1,-1 0,0-1,0 1,-1-1,0 1,-1-1,0 0,-1 0,1 0,-2 0,1 0,-1-1,-1 0,1 0,-2-1,1 1,-1-1,0 0,0-1,0 0,-1 0,0-1,-1 0,1 0,-1-1,0 0,0 0,0-1,-6 1,-10 1</inkml:trace>
</inkml:ink>
</file>

<file path=ppt/ink/ink6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140 567,'-15'16,"0"0,1 2,1 0,1 0,0 2,2-1,0 1,1 0,1 1,1 0,-3 14,9-33,1 0,-1 0,0 0,1 0,-1 0,1 0,0 0,-1 0,1 0,0 0,1 0,-1 1,0-1,0 0,1 0,-1 0,1 0,0 0,0 0,0 0,0 0,0-1,0 1,0 0,0-1,1 1,-1 0,1-1,-1 0,1 1,0-1,-1 0,1 0,0 0,0 0,0 0,0 0,0 0,0-1,0 1,0-1,0 1,0-1,0 0,2 0,8-3,-1-1,0 0,0-1,0 0,-1 0,1-1,-1-1,-1 0,1 0,-1-1,-1 0,1 0,-2-1,1 0,-1-1,0 0,-1 0,0 0,-1-1,0 0,0 0,-1 0,-1 0,0-1,0 1,-2-1,1 0,-1-7,1 12,-1 0,0 0,0 0,-1 0,0 0,0 0,-1 0,0 0,0-1,-1 2,0-1,0 0,0 0,-1 0,0 1,0 0,-1-1,1 1,-1 1,-1-1,1 0,-1 1,0 0,0 0,-1 1,0-1,1 1,-1 0,-1 1,1-1,-2 1,-15 4,31 9,2-10,0-1,0 0,-1 0,1-1,0 0,-1-1,0 0,1 0,-1-1,-1 0,1-1,-1 0,1-1,-1 1,-1-1,1-1,-1 0,0 0,-1 0,0-1,0 1,1-3,-1 3,17-19,-2-2,-1 0,-1-1,-2-1,0 0,9-29,14-43,-19 129,158 461,-158-415,7 20,-5 1,-3 2,-5 0,-3 5,-12-58,-1-1,-3 1,-1 0,-3-1,-1 0,-3 5,10-41,-29 76,30-80,0 0,0 0,-1-1,1 1,0 0,0 0,-1 0,1-1,-1 1,0-1,0 0,1 1,-1-1,0 0,0 0,0 0,0 0,0 0,0 0,0-1,-1 1,1-1,0 0,0 1,0-1,-1 0,1 0,0 0,0-1,0 1,-1 0,1-1,0 0,0 1,-2-2,-2-3,1-1,-1 0,1 0,0 0,0 0,1-1,0 0,0 0,0 0,1 0,0-1,1 1,0-1,0 0,0 0,1 0,0 0,1 0,0 0,0 0,1 0,-1 0,2-3,-2 0,-2-19,2 0,0 0,2 0,2 0,0 0,2 1,1-1,2 1,1 1,1 0,1 0,1 1,2 1,11-17,-4 15,-15 16,1 1,0-1,1 1,0 1,0 0,2 0,-1 1,1 0,0 1,1 1,0-1,0 2,9-4,33 14,-30 7</inkml:trace>
</inkml:ink>
</file>

<file path=ppt/ink/ink6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2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0 247,'27'74,"43"193,-63-222,-23-62,6-13,3-1,0 0,2 0,1 0,1-1,2 0,1 1,5-28,-5 43,0-1,2 0,0 1,1 0,0-1,2 1,0 1,0-1,2 1,0 0,0 0,2 1,0 0,0 0,1 1,1 0,0 1,1 0,0 1,-9 9,0 0,0 1,0-1,0 1,0 0,1 0,-1 0,0 0,0 0,1 1,-1-1,1 1,-1 0,0 0,1 1,-1-1,1 1,-1-1,0 1,1 0,-1 0,0 0,0 1,0-1,0 1,0 0,0 0,-1 0,1 0,0 0,-1 1,0-1,2 2,62 96,-27 21,-37-99</inkml:trace>
</inkml:ink>
</file>

<file path=ppt/ink/ink6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49,'-13'28,"1"1,2 0,1 1,1 0,1 0,1 1,1 12,5-40,0-1,-1 0,1 1,1-1,-1 1,0-1,0 1,1-1,-1 1,1-1,0 0,0 1,0-1,0 0,0 0,1 1,-1-1,0 0,1 0,0-1,-1 1,1 0,0 0,0-1,0 1,0-1,0 0,0 0,1 0,-1 0,0 0,1 0,-1 0,0-1,1 1,-1-1,1 0,-1 1,1-1,-1 0,1-1,-1 1,1 0,-1-1,1 1,-1-1,0 0,1 0,-1 0,0 0,0 0,0 0,0-1,0 1,0-1,0 1,0-1,1-1,6-6,-1-1,1 0,-1 0,-1-1,0 0,-1 0,0-1,0 0,-1 0,-1 0,0-1,-1 1,0-1,-1 0,-1 0,0 0,0 0,-1 0,-1 0,0 0,-2-7,2 16,1 0,-1 0,0 0,-1 0,1 0,-1 0,1 0,-1 1,0-1,-1 0,1 1,-1 0,1 0,-1-1,0 2,-2-3,-13-8</inkml:trace>
</inkml:ink>
</file>

<file path=ppt/ink/ink6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1,'-2'1,"1"0,0 1,0-1,-1 1,1-1,0 1,1-1,-1 1,0 0,0-1,1 1,-1 0,1 0,-1 0,1-1,0 1,0 0,0 0,0 0,0 0,0-1,0 1,1 0,-1 0,0 0,2 1,-2 1,48 252,1 30,-37-232,-9-45,-1 0,0 0,0 0,0 0,-1 1,-1-1,0 0,0 1,-1-1,0 0,0 2,-9 5,-1-4</inkml:trace>
</inkml:ink>
</file>

<file path=ppt/ink/ink6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1 161,'43'-10,"38"-8,11 0,-7-3,-7 3,-12 4,-13-1,-6 3,-6-1,-5 1,-8 3</inkml:trace>
</inkml:ink>
</file>

<file path=ppt/ink/ink6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7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368 643,'-126'48,"99"-34,26-13,-16 5,-1 2,2 0,-1 1,1 1,1 1,0 0,0 0,1 2,1 0,0 0,1 1,0 1,-2 5,13-18,0-1,0 1,1-1,-1 1,0-1,1 1,0-1,-1 1,1-1,0 1,0 0,0-1,0 1,0-1,0 1,0 0,1-1,-1 1,0-1,1 1,0-1,-1 1,1-1,0 1,0-1,-1 0,1 1,0-1,0 0,1 0,-1 0,0 0,0 0,0 0,1 0,-1 0,1 0,-1 0,1-1,-1 1,1-1,-1 1,2-1,71 7,-51-13,0 0,0-2,0 0,-1-2,-1 0,0-2,0 0,-1-1,-1-1,0-1,-1-1,-1 0,3-4,-17 17,59-55,-60 59,0-1,0 0,1 1,-1-1,0 1,0 0,0 0,0 0,0 0,0 0,0 0,0 0,0 1,-1-1,1 1,0-1,-1 1,0 0,1 0,-1-1,0 1,0 0,0 0,0 0,0 0,0 1,0-1,-1 0,1 0,-1 0,0 1,1-1,-1 0,0 2,4 8,-3-7,0 0,1 0,-1 0,1 0,1 0,-1-1,1 1,-1-1,1 1,1-1,-1 0,0 0,1-1,0 1,0-1,0 0,0 0,1 0,-1 0,1-1,0 1,0-1,0-1,0 1,0-1,0 1,0-2,0 1,0 0,1-1,-1 0,0 0,0-1,2 0,2-3,0-1,0-1,-1 1,1-2,-1 1,-1-1,1 0,-1-1,0 0,-1 0,0 0,0-1,-1 0,0 0,0 0,-1 0,-1-1,1 0,-1 0,1-9,4-3,9-38,-3 0,-2-1,-3-1,-3 0,-2 0,-3 0,-5-37,3 38,1 57,1 1,0 0,-1 0,0 0,1 0,-1 0,0 0,0 0,-1-1,1 1,-1 0,1 0,-1 0,0 1,0-1,-1 0,1 0,0 0,-1 1,0-1,1 1,-1-1,0 1,0 0,-1-1,1 1,0 0,-2 0,0 4,1 0,0 0,-1 1,1 0,1-1,-1 1,0 0,1 0,-1 1,1-1,0 1,0-1,0 1,1-1,-1 1,1 0,0 0,0 0,0 0,0 1,-2 18,0 1,2-1,1 1,0-1,2 1,1-1,0 1,2-1,1 0,0-1,2 1,1-1,0-1,2 0,8 13,9 21,-15-32,0 0,-2 1,-1 0,0 0,-2 1,-1 1,-1-1,-2 1,1 8,-5-15,0-7</inkml:trace>
</inkml:ink>
</file>

<file path=ppt/ink/ink6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0 196,'44'-14,"37"-15,16-2,-5 0,-13 4,-15 8,-13 6,-12 6,-11-1,-6 1,-2 2,-5 1</inkml:trace>
</inkml:ink>
</file>

<file path=ppt/ink/ink6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0,'14'34,"5"11</inkml:trace>
</inkml:ink>
</file>

<file path=ppt/ink/ink6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53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47,'24'0,"22"0,8 0,-4-4,-8-3,-4 1,-5 1,-3 2,-2 1,0 1,-6-5,-1 0,-5 0</inkml:trace>
</inkml:ink>
</file>

<file path=ppt/ink/ink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0:18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543 25,'-24'-6,"-1"0,0 1,0 2,0 0,0 2,0 1,-1 1,1 1,0 1,0 1,-6 2,28-5,0 0,0 0,0 0,0 0,0 0,0 1,0-1,1 1,-1 0,0-1,1 1,-1 1,1-1,0 0,0 0,0 1,0 0,0-1,0 1,1 0,-1 0,1 0,0 0,0 0,0 0,0 0,1 0,-1 0,1 0,0 1,-1-1,1 0,1 0,-1 0,1 0,-1 1,1-1,0 0,0 0,0 0,0 0,1 0,-1 0,1-1,0 1,0 1,8 9,1 1,0-2,1 1,0-1,1-1,0 0,0-1,1-1,1 0,0-1,13 6,67 44,-92-56,0-1,0 1,0 0,0 1,0-1,-1 0,1 1,-1 0,0-1,0 1,0 0,0 0,0 0,-1 0,1 1,-1-1,0 0,0 1,0-1,0 1,-1-1,1 1,-1-1,0 1,0-1,0 1,-1-1,1 1,-1-1,0 1,0-1,0 0,0 1,0-1,-1 0,0 0,-1 3,-13 13,-1-1,0-1,-1-1,-1 0,0-1,-1-1,-1-1,0-1,-1-1,0-1,-4 1,11-4,8-3,-15 8,0-1,-1-1,0-2,-1 0,0-1,0-1,-4-1,27-4,0-1,1 1,-1-1,0 0,0 0,0 1,0-1,0 0,0 0,0 0,0 0,0 0,0 0,0 0,0 0,0-1,0 1,0 0,0-1,0 1,0 0,0-1,0 1,1-1,-1 1,0-1,0 0,0 1,1-1,-1 0,0 0,1 1,-1-1,1 0,-1 0,1 0,-1 0,1 0,0 0,-1 0,1 0,0 0,0 1,0-1,0 0,0 0,0 0,0 0,0 0,0 0,0 0,0 0,0 0,1 0,-1 0,1 0,-1 0,0 0,1 0,-1 0,1 1,0-1,-1 0,1 0,0 1,-1-1,2 0,31-37,-15 23</inkml:trace>
  <inkml:trace contextRef="#ctx0" brushRef="#br0" timeOffset="485.631">1447 53,'-65'8,"0"3,1 2,0 4,2 2,0 2,-47 25,93-36,0 0,1 1,0 0,1 1,1 1,0 0,1 1,0 1,1 0,0 0,1 1,1 0,1 0,0 1,1 1,1-1,1 1,0 0,2 0,0 0,-1 11,5-24,-1 1,1-1,0 1,0-1,1 1,-1-1,1 0,0 0,1 1,-1-1,1-1,0 1,1 0,-1-1,1 0,-1 1,1-2,0 1,1 0,-1-1,1 0,0 0,-1 0,1 0,1-1,-1 0,0 0,0 0,1-1,-1 1,1-2,-1 1,1 0,-1-1,1 0,0 0,-1-1,1 0,-1 0,1 0,-1 0,1-1,-1 0,0 0,0-1,0 1,2-2,22-14,-1-1,0-2,-2-1,23-23,168-238,-216 282,0 0,0 0,0 0,0 0,0 0,0 0,0 1,0-1,0 0,1 1,-1-1,0 1,1-1,-1 1,0-1,1 1,-1 0,1 0,-1 0,0-1,1 2,-1-1,1 0,-1 0,0 0,1 1,-1-1,0 0,1 1,-1-1,0 1,1 0,-1-1,0 1,0 0,0 0,0 0,0 0,0 0,0 0,0 0,0 0,0 0,-1 0,1 1,0-1,-1 0,1 1,-1-1,1 0,-1 1,0-1,1 0,-1 1,0-1,0 1,0 0,31 92,-25-71,1-1,0 1,2-1,1-1,0 0,2 0,0-1,7 7,-6-10,-2-3</inkml:trace>
  <inkml:trace contextRef="#ctx0" brushRef="#br0" timeOffset="1036.237">1728 590,'197'-325,"-87"187,-109 138,0-1,-1 0,1 0,1 1,-1-1,0 0,0 1,0-1,0 1,0-1,0 1,1 0,-1 0,0-1,0 1,0 0,1 0,-1 0,0 0,0 0,1 1,-1-1,0 0,0 0,0 1,0-1,1 1,-1-1,0 1,0 0,0-1,0 1,0 0,0-1,0 1,-1 0,1 0,0 0,0 0,0 0,-1 0,1 0,-1 0,1 0,-1 1,1-1,-1 0,0 0,1 0,-1 1,0-1,0 0,14 67,-14-22,0-36,-1 0,1-1,0 1,1 0,0 0,1 0,0-1,1 1,0 0,0-1,1 0,0 0,1 0,-4-7,0-1,0 0,0 0,0 0,0 0,0 0,1 0,-1 0,0 0,1 0,-1-1,1 1,-1 0,1-1,-1 0,1 1,-1-1,1 0,-1 0,1 1,-1-1,1 0,0-1,-1 1,1 0,-1 0,1-1,-1 1,1-1,-1 1,1-1,-1 0,1 1,-1-1,0 0,0 0,1 0,-1 0,0 0,0 0,1-2,49-55,-47 52,8-10,16-22,1 0,1 3,2 0,12-7,-43 40,0 0,0 1,0-1,0 1,0-1,0 1,0-1,1 1,-1 0,0 0,1 0,-1 0,1 0,-1 0,1 0,0 0,-1 0,1 1,0-1,0 1,0-1,-1 1,1 0,0 0,0-1,0 1,-1 1,1-1,0 0,0 0,0 1,0-1,-1 1,1-1,0 1,-1 0,1 0,0 0,-1 0,1 0,-1 0,1 0,-1 0,0 0,0 1,1-1,-1 1,0-1,0 1,0-1,0 1,-1 0,1-1,0 1,-1 0,1 0,0 9,0 0,-1 1,-1-1,1 0,-2 0,0 0,0 0,-1 0,-1 4,1-5,0 1,0-1,1 1,1-1,0 1,0 0,1 0,1-1,1 11,-1-18,0 0,0 0,1 0,-1 0,1 0,0 0,0-1,0 1,0 0,0-1,1 0,-1 1,1-1,-1 0,1 0,0-1,0 1,0 0,0-1,0 0,0 0,0 0,1 0,-1 0,0 0,1-1,-1 0,0 0,1 0,-1 0,0 0,1-1,-1 1,0-1,0 0,3-1,19-3</inkml:trace>
  <inkml:trace contextRef="#ctx0" brushRef="#br0" timeOffset="1337.178">2716 307,'34'-2,"1"-1,-1-2,-1-1,1-2,-1-1,0-2,-1-1,0-1,21-14,-47 25,0 0,0-1,-1 0,1 0,-1 0,0-1,0 0,0 0,0 0,-1 0,1-1,-1 0,0 0,-1 0,1 0,-1-1,0 1,0-1,-1 0,0 0,0 0,0 0,-1 0,0 0,0-1,0 1,-1 0,0-1,0 1,-1 0,1 0,-1-1,-2-3,2 8,0 0,-1-1,1 1,-1 0,1 0,-1 0,0 0,0 0,0 1,0-1,0 1,-1-1,1 1,0 0,-1-1,1 1,-1 0,1 1,-1-1,1 0,-1 1,0 0,1-1,-1 1,0 0,1 0,-1 0,0 1,1-1,-1 1,1-1,-1 1,-1 1,-82 40,68-32,0 1,1 1,0 1,1 0,0 2,1-1,1 2,0 0,1 1,1 0,0 1,2 0,0 0,1 1,1 1,0 0,2 0,0 0,2 1,-2 11,7-21,0 0,1 0,0 0,1-1,0 1,0-1,1 0,1 0,0 0,0 0,1-1,0 0,1 0,0 0,0-1,0 0,1-1,1 1,-1-2,1 1,0-1,1 0,-1-1,1 0,0-1,1 0,-1-1,1 0,10 2,74 0,-69-5</inkml:trace>
</inkml:ink>
</file>

<file path=ppt/ink/ink6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1,'-5'14,"0"0,1 1,1-1,0 1,0 0,2 0,0 0,1 0,0 0,1 0,1 0,0 0,1-1,1 1,0-1,1 1,1-1,-4-11,-1 0,1 0,0-1,0 1,0-1,0 1,1-1,-1 0,1 0,-1 0,1 0,0-1,0 1,0-1,0 1,0-1,0 0,0 0,0 0,0-1,0 1,1-1,-1 0,0 0,0 0,0 0,1 0,-1-1,0 1,0-1,0 0,0 0,0 0,0-1,0 1,0-1,0 1,0-1,-1 0,1 0,-1 0,1-1,-1 1,0 0,0-1,0 0,0 1,0-2,6-6,-1-1,0 1,0-1,-1-1,-1 1,1-1,-2 0,0 0,-1-1,1-3,-3 12,0 0,0 0,0-1,-1 1,0 0,1 0,-2 0,1 0,0-1,-1 1,0 0,0 0,0 0,0 0,-1 0,0 0,1 1,-1-1,-1 0,1 1,0-1,-1 1,0 0,0 0,0 0,0 0,0 1,-1-1,1 1,-1 0,1 0,-4-1,-17-3,1 6</inkml:trace>
</inkml:ink>
</file>

<file path=ppt/ink/ink6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0 374,'133'-234,"-133"233,0 0,1 0,-1 0,0 0,1 0,-1 0,0 1,1-1,-1 0,1 0,-1 1,1-1,0 0,-1 1,1-1,0 0,-1 1,1-1,0 1,0-1,-1 1,1 0,0-1,0 1,0 0,0-1,-1 1,1 0,0 0,0 0,0 0,0 0,0 0,0 0,0 0,0 0,-1 0,1 0,0 1,0-1,0 0,0 1,0-1,-1 1,1-1,0 1,0-1,0 1,28 41,-20-27,-6-10,0 1,0-1,0 0,1 0,0-1,0 1,0-1,0 0,1 0,0 0,0 0,0-1,0 0,0 0,1 0,-1-1,1 0,-1 0,1 0,0-1,0 0,0 0,0 0,0-1,0 0,0 0,0 0,0-1,5-1,-3 0,0 0,0-1,-1 0,0 0,1-1,-1 0,-1 0,1 0,0-1,-1 0,0-1,0 1,-1-1,0 0,0 0,0-1,-1 0,0 0,0 0,0 0,-1 0,0-1,-1 1,2-5,19-92,-17 85</inkml:trace>
</inkml:ink>
</file>

<file path=ppt/ink/ink6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8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30,'-12'-23,"8"16,14 16,108 143,31-7,-67-75,-51-7,-27-53,0 0,1 0,-1 0,2-1,0 0,0 0,0 0,1-1,1 1,6 4,-1-7,-3-5</inkml:trace>
</inkml:ink>
</file>

<file path=ppt/ink/ink6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2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435 543,'-71'-67,"-39"-83,4 2,-29-16,126 155,6 5</inkml:trace>
</inkml:ink>
</file>

<file path=ppt/ink/ink6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0 857,'586'-479,"-519"422,-34 26,2 2,0 1,2 1,1 3,1 1,0 1,11-1,-49 22,1 0,-1 0,1 1,0-1,-1 1,1-1,-1 1,1-1,0 1,-1 0,1 0,0-1,0 1,-1 1,1-1,0 0,-1 0,1 1,0-1,-1 1,1-1,-1 1,1 0,0-1,-1 1,0 0,1 0,-1 0,1 0,-1 0,0 1,0-1,0 0,0 1,0-1,0 0,0 1,0-1,0 1,-1-1,1 1,-1 0,1-1,-1 1,0 0,1-1,-1 1,0 1,-2 11,0-1,0 0,-1 0,-1-1,0 1,-1-1,0 1,-1-2,0 1,-1-1,0 1,-5 3,-19 37,7-9,1-2,2 0,1 1,3 1,-2 9,17-50,1 1,-1 1,0-1,1 0,0 0,-1 0,1 1,0-1,1 1,-1-1,1 1,-1-1,1 1,0-1,1 1,-1-1,0 1,1-1,0 1,0-1,0 0,0 1,1-1,-1 0,1 0,0 0,-1 0,2 0,-1 0,0-1,0 1,1-1,0 1,-1-1,1 0,0 0,0 0,0 0,0-1,0 1,1-1,1 1,9-2,-1-1,0 0,1-1,-1-1,0 0,0 0,-1-1,1-1,-1 0,0-1,0 0,-1-1,1 0,9-9,2 1,444-324,-247 195,-96 67,-115 65,-35 8,9 3,-3-4,0-1,1-1,-1 0,2-1,-1-2,1 0,-8-6,-14-1,39 17,1-1,-1 1,0 0,0 0,1 0,-1 0,0-1,0 1,1 0,-1 1,0-1,0 0,1 0,-1 0,0 0,0 1,1-1,-1 0,0 0,1 1,-1-1,0 1,1-1,-1 1,0-1,1 1,-1-1,1 1,-1-1,1 1,-1 0,1-1,0 1,-1 0,1-1,0 1,-1 0,1 0,0-1,0 1,0 0,0 0,0-1,0 1,0 0,0 0,0-1,0 1,0 0,0 0,0-1,1 1,-1 0,0 0,9 46,3-1,1 0,2-1,11 21,12 38,-6 24,-20-119,-6-37,-3 14,30-99,-26 95</inkml:trace>
  <inkml:trace contextRef="#ctx0" brushRef="#br0" timeOffset="20842.432">1834 378,'5'0,"1"-5,0-6,4-1,0-4,-2-4,-2-3,3 2,0 1,-2-3,-2-1,-7 4,-2 9,-2 7</inkml:trace>
</inkml:ink>
</file>

<file path=ppt/ink/ink6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6:22.60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2147 1139,'-1'1,"-1"0,1 0,0 0,0 1,0-1,0 0,0 1,0-1,1 0,-1 1,0-1,1 1,-1-1,1 1,-1 0,1-1,0 1,0-1,0 1,0 0,0-1,0 1,0-1,0 1,1 0,-1-1,0 1,1-1,0 1,-1-1,1 2,1 5,2 22,-2 1,0 0,-2 0,-2 0,0 0,-5 11,-22 304,17-218,5 0,8 80,0-87,32 213,-10-160,8 189,-5 9,-26 606,0-472,-28-210,17-157,1-74,3 0,3 0,3 1,4 33,-1 21,-19 105,9-180,15-60,-1-3</inkml:trace>
  <inkml:trace contextRef="#ctx0" brushRef="#br0" timeOffset="6388.036">1809 4752,'310'29,"-109"-2,-115-28,109 13,-135-3,2-2,-1-3,1-2,35-5,12 1,766 2,-705-28,281 27,-310 13,-80-3,0-2,0-3,0-2,38-5,10 1,172 1,-258-3,-5-2</inkml:trace>
  <inkml:trace contextRef="#ctx0" brushRef="#br0" timeOffset="66802.805">2147 1590,'-1'0,"1"1,-1-1,0 0,0 0,1 1,-1-1,0 0,1 1,-1-1,1 0,-1 1,1-1,-1 1,1-1,-1 1,1 0,-1-1,1 1,-1-1,1 1,0 0,-1-1,1 1,0 0,0-1,0 1,-1 0,1 0,0-1,0 1,0 0,0-1,0 1,0 0,0 0,1-1,-1 1,0 0,0-1,0 1,1 0,-1-1,0 1,1 0,-1-1,1 1,-1-1,1 1,-1 0,1-1,-1 1,1-1,-1 0,1 1,11 4,0 0,0 0,0-2,0 1,1-2,-1 1,1-2,-1 0,1 0,0-1,0-1,12-1,120-26,-120 26,-1 2,1 1,-1 1,0 1,0 1,10 3,5 0,1-2,0-2,0-1,0-3,6-1,37 0,735 2,-648 28,195-27,-222 26,-71-26,-60-1</inkml:trace>
  <inkml:trace contextRef="#ctx0" brushRef="#br0" timeOffset="69618.303">4688 4836,'17'-121,"-10"76,-2-1,-2 0,-2 0,-4-37,0-11,3-668,29 592,-29-197,-29 197,2 2,-2-2,12-10,10 138,3 0,1 0,2-1,3-33,0-7,-2-284,-5 317,-1 32</inkml:trace>
  <inkml:trace contextRef="#ctx0" brushRef="#br0" timeOffset="72818.178">4942 4836,'33'-12,"-32"-14,18-132,-32 30,6 90,2-1,1 0,3 0,1 0,2-13,0-29,-18-43,9 84,2 0,2-1,2 0,1 1,3-2,-1-41,-2-369,-29 282,29-281,0 56,-27 225,14 42,-16-70,1 1,-11 49,36 139</inkml:trace>
  <inkml:trace contextRef="#ctx0" brushRef="#br0" timeOffset="75492.025">2119 1393,'397'0,"-227"27,-2-43,-110 9,-1 1,2 4,-1 1,3 4,42-1,1195-2,-1230 16,-56-4</inkml:trace>
  <inkml:trace contextRef="#ctx0" brushRef="#br0" timeOffset="77188.745">4602 1676,'5'0,"2"-5,-6-2,-2-4,-7 0,-6 1,-1 8,-2 4,1 1</inkml:trace>
  <inkml:trace contextRef="#ctx0" brushRef="#br0" timeOffset="84625.854">2599 1562,'1'-1,"0"-1,0 0,0 1,0-1,-1 0,1 0,-1 0,1 0,-1 0,0 0,0 0,0 0,0 0,0 0,0 1,0-1,-1 0,1 0,-1 0,1 0,-1 0,0 0,0 1,0-1,0 0,0 1,0-1,0 1,0-1,-1 1,1-1,-1 1,1 0,-1 0,1-1,-1 1,0 1,1-1,-1 0,0 0,0 0,0 1,0-1,0 1,1 0,-1 0,0-1,0 1,0 0,0 1,0-1,0 0,0 0,0 1,0-1,0 1,0 0,-168 58,63-25,177-33,108-28,-97 2,-109 18,-31 10,1 1,0 3,0 3,-26 9,62-14,-56 1,77-7,0 0,1 1,-1-1,1 0,-1 1,0-1,1 0,-1 0,1 0,0 1,-1-1,1 0,0 0,-1 0,1 0,0 0,0 0,0 0,0 0,0 0,0 0,0 0,0 1,0-1,1 0,-1 0,0 0,0 0,1 0,-1 0,1 0,-1 1,1-1,-1 0,1 0,-1 1,1-1,0 0,-1 1,1-1,0 0,0 1,-1-1,1 1,0 0,0-1,0 1,0-1,0 1,0 0,-1 0,1 0,0-1,0 1,0 0,0 0,0 0,0 1,0-1,0 0,0 0,22-12,1 1,0 1,1 1,0 1,1 1,-1 2,1 0,0 2,0 1,2 1,-262 3,359-13,57-24,-35 6,-138 27,1-1,0 1,0 1,-1-1,1 2,0-1,0 1,0 1,0 0,0 1,0-1,-10 0,1 0,-1 0,0 0,0-1,1 1,-1 0,0 0,0 0,0 0,0-1,0 1,0 0,0 0,0 0,0 0,0-1,-1 1,1 0,0 0,-1 0,1-1,0 1,-1 0,1 0,-1-1,1 1,-1 0,1-1,-1 1,0-1,1 1,-1-1,0 1,1-1,-1 1,0-1,0 1,1-1,-1 0,0 0,0 1,0-1,1 0,-2 0,-169 43,220-50,18-1,1 2,1 4,47 5,-12-2,35-1,-443 39,5 6,157-20,202-19,33-11,0-4,-1-4,9-7,19-1,295-53,-451 89,-166 24,-25-8,563-43,-84-24,-246 35,25-5,-36 14,-246 65,217-65,-161 33,196-41,-1 0,0 0,0 0,0 0,0 0,0 1,1-1,-1 0,0 0,0 0,0 0,0 1,0-1,0 0,0 0,0 0,0 0,0 1,0-1,0 0,0 0,0 0,0 0,0 1,0-1,0 0,0 0,0 0,0 1,0-1,0 0,0 0,0 0,0 0,24-1,743-126,-614 104,-147 16,-31 10,-348 89,361-82,44-8,62-6,-1-4,85-19,-59 8,-35 0,-223 41,-15 14,154-36,1 1,-1-1,0 0,0 0,1 1,-1-1,0 0,0 1,1-1,-1 0,0 1,0-1,0 0,0 1,0-1,1 0,-1 1,0-1,0 1,0-1,0 0,0 1,0-1,0 1,0-1,0 0,-1 1,1-1,0 0,0 1,0-1,0 1,0-1,-1 0,1 1,0-1,0 0,-1 0,1 1,0-1,-1 0,1 1,0-1,0 0,-1 0,1 0,-1 1,41 0,296-75,-163 37,-173 37,-1 0,1 0,0 0,0 0,-1 1,1-1,0 0,0 0,-1 1,1-1,0 0,0 0,0 1,0-1,0 0,-1 1,1-1,0 0,0 0,0 1,0-1,0 0,0 1,0-1,0 0,0 1,0-1,0 0,0 1,0-1,0 0,1 0,-1 1,0-1,0 0,0 1,0-1,0 0,1 0,-1 1,0-1,0 0,1 0,-1 0,0 1,0-1,1 0,-1 0,0 0,0 0,1 1,-1-1,0 0,1 0,-1 0,0 0,0 0,1 0,-1 0,0 0,1 0,-1 0,-23 17,-124 64,146-81,1 0,-1 0,1 0,-1 0,0 0,1 0,-1 0,1 0,-1 0,1 0,-1 0,1 1,-1-1,0 0,1 0,-1 0,1 1,-1-1,1 0,0 1,-1-1,1 1,-1-1,1 0,0 1,-1-1,1 1,0-1,-1 1,1-1,0 1,0-1,-1 1,1-1,0 1,0-1,0 1,0 0,0-1,0 1,0-1,0 1,0-1,0 1,0 0,0-1,0 1,0-1,1 1,-1-1,0 1,0-1,1 1,-1-1,0 1,1-1,-1 1,0-1,1 0,37 3,281-74,-319 71,18-5,-18 10,-257 120,251-119,22-3,28-3,-42 0,149-20,-130 21,-25 9,-31 14,-85 33,155-34,-19-13,-2 1</inkml:trace>
  <inkml:trace contextRef="#ctx0" brushRef="#br0" timeOffset="89744.771">4744 1703,'0'1,"-1"-1,1 0,-1 1,1-1,-1 0,1 1,-1-1,1 0,-1 1,1-1,-1 0,0 0,1 0,-1 0,1 0,-1 0,0 0,1 0,-1 0,0 0,1 0,-1 0,1 0,-1 0,0 0,1-1,-1 1,1 0,-1 0,1-1,-1 1,1 0,-1-1,1 1,-1-1,1 1,-1-1,1 1,0-1,-1 1,1-1,0 1,-1-1,1 1,0-1,0 1,0-1,-1 0,1 1,0-1,0 1,0-1,0 0,0 1,0-1,0 0,0 1,0-1,1 1,-1-1,0 0,0 1,0-1,1 0,-5 23,0-1,2 1,1-1,0 1,2 0,1 9,0 23,28 259,-19-252,2-91,-34-161,-1-49,18 213,4 20,-1 0,1 0,-2 0,1 0,-1 0,0 0,-1 0,1 1,-2-1,1 1,0 0,-4-4,7 10,0-1,-1 1,1-1,-1 1,1 0,-1-1,1 1,-1-1,1 1,-1 0,0-1,1 1,-1 0,1 0,-1-1,0 1,1 0,-1 0,0 0,1 0,-1 0,0 0,1 0,-1 0,0 0,1 0,-1 0,0 1,1-1,-1 0,1 0,-1 1,0-1,1 0,-1 1,1-1,-1 0,1 1,-1-1,1 1,-1-1,1 1,0-1,-1 1,1-1,0 1,-1 0,1-1,0 1,0-1,-1 1,1 0,0-1,0 1,0 0,0-1,0 1,0 0,0-1,0 1,0 0,-7 43,8-15,0-1,2 0,2 1,0-1,2-1,2 6,13 56,-4 0,-3-22,-3 2,-3 0,0 61,-11-27,13-247,24-122,-26 212,-35 251,25 533,12-668,4-93,0-143,-6 99,-3 1,-4-2,-3-29,1 98,0 1,0-1,-1 1,1-1,-1 1,-1-1,1 1,-1 0,0 0,-1 0,1 0,-1 0,-1 1,1-1,-1 1,-1-3,3 8,1 1,0-1,-1 0,1 1,0-1,0 1,0 0,-1-1,1 1,0 0,0 0,0 0,0 0,0-1,0 2,0-1,1 0,-1 0,0 0,0 0,1 0,-1 0,1 1,-1-1,1 0,0 1,-1-1,1 0,0 1,0-1,0 0,-1 2,-7 27,1-1,2 2,1-1,2 0,0 1,3 22,-5 74,-18 314,23-398,15-72,7-210,-21 219,7-48,-4 0,-3-1,-4-26,-6 65,8 30,0 1,0-1,0 0,0 1,0-1,0 0,0 1,0-1,0 0,0 1,0-1,0 0,0 1,-1-1,1 0,0 1,0-1,0 0,-1 0,1 1,0-1,0 0,-1 0,1 0,0 1,0-1,-1 0,1 0,0 0,-1 0,1 1,0-1,-1 0,1 0,0 0,-1 0,1 0,0 0,-1 0,1 0,0 0,-1 0,1 0,0 0,-1 0,1 0,0 0,-1-1,1 1,0 0,0 0,-1 0,1 0,0-1,-1 1,1 0,0 0,0-1,-1 1,-13 78,2 1,4 0,4 1,3-1,5 22,-3 26,21 2,-15-168,-8-185,-4 462,10 370,22-924,-14 246,-10 106,-20 369,-10-139,54-494,4-41,-31 269,1-1,-1 1,1 0,-1-1,0 1,1-1,-1 1,0-1,1 1,-1-1,0 1,1-1,-1 1,0-1,0 1,0-1,0 1,1-1,-1 0,0 1,0-1,0 1,0-1,0 1,0-1,-1 0,1 1,0-1,0 1,0-1,0 1,-1-1,1 1,0-1,0 1,-1-1,1 1,-1-1,1 1,0-1,-1 1,1 0,-1-1,1 1,-1 0,1-1,-1 1,1 0,-1 0,1-1,-1 1,1 0,-1 0,1 0,-1 0,0 0,1 0,-1 0,1 0,-1 0,0 0,1 0,-23 148,10-47,5 0,4 101,16-226,17-285,-24 260,-11 61,-10 157,-8 122,12-196,22-128,21-159,-56 375,-7 125,79-694,-5 162,-28 184,-60 215,45-164,1-6,5-41,7-41,-3-1,-4 0,-3 0,-4-18,1 15,-22-28,16 132,36 178,-28-70,15-343,8-103,-7-54,-29 302,-3 102,12 368,3-103,12-597,-4 220,-3 0,-3 1,-4-1,-10-67,-5 54,17 90,0 0,0 1,-1-1,1 0,0 1,0-1,0 0,-1 0,1 1,0-1,-1 0,1 0,0 0,0 1,-1-1,1 0,0 0,-1 0,1 0,0 0,-1 0,1 0,0 0,-1 0,1 0,-1 0,1 0,0 0,-1 0,1 0,0 0,-1 0,1 0,0 0,-1 0,1 0,0-1,-1 1,1 0,0 0,0 0,-1-1,1 1,0 0,0 0,-1-1,1 1,0 0,0-1,0 1,-1 0,1-1,0 1,0 0,0-1,0 1,0 0,0-1,0 1,0 0,0-1,0 1,0 0,0-1,0 1,0 0,0-1,0 1,0-1,-7 30,-6 373,-6 150,-6-287,28-236,-3-29,0-1,0 1,0 0,0-1,0 1,0 0,0-1,0 1,0 0,0 0,0-1,0 1,0 0,1-1,-1 1,0 0,0 0,0 0,1-1,-1 1,0 0,0 0,0-1,1 1,-1 0,0 0,1 0,-1 0,0 0,0 0,1-1,-1 1,0 0,1 0,-1 0,0 0,0 0,1 0,-1 0,0 0,1 0,-1 0,0 0,1 0,-1 1,0-1,0 0,1 0,-1 0,0 0,0 0,1 1,-1-1,0 0,0 0,1 1,12-65,-13 389,7-296,-7-30,0 1,0 0,0-1,0 1,0 0,0-1,1 1,-1 0,0-1,0 1,0 0,0-1,0 1,0 0,1 0,-1-1,0 1,0 0,0 0,1-1,-1 1,0 0,0 0,1-1,-1 1,0 0,0 0,1 0,-1 0,0 0,1-1,-1 1,0 0,1 0,-1 0,0 0,1 0,-1 0,0 0,1 0,-1 0,0 0,1 0,-1 0,0 0,1 1,-1-1,0 0,0 0,1 0,-1 0,0 0,1 1,-1-1,0 0,0 0,1 1,-1-1,0 0,8-65,-9 350,1-606,0 642,0-669,0 345,-1 2,0 0,1 0,0 0,-1-1,1 1,0 0,-1 0,1 0,0 0,0 0,0 0,0 0,0 0,0-1,0 1,1 0,-1 0,0 0,0 0,1 0,-1 0,1 0,-1 0,1 0,-1 0,1 0,0 0,0 0,-1 1,1-1,0 0,0 0,0 1,0-1,0 0,0 1,0-1,0 1,0-1,0 1,0 0,0 0,0-1,0 1,0 0,0 0,0 0,0 0,1 0,-1 0,0 0,2 3,0-1,-1 0,1 1,-1 0,0 0,1 0,-1 0,-1 0,1 0,0 0,-1 1,0-1,1 0,-2 1,1-1,0 1,0-1,-1 1,0 0,0-1,0 1,0 1,5 26,-5-31,0 0,0-1,1 1,-1 0,0 0,1-1,-1 1,0 0,1 0,-1-1,0 1,1 0,-1 0,0 0,1 0,-1 0,1 0,-1 0,0 0,1-1,-1 1,1 0,-1 1,0-1,1 0,-1 0,1 0,-1 0,0 0,1 0,-1 0,0 1,1-1,-1 0,0 0,1 0,-1 1,0-1,1 0,-1 0,0 1,0-1,1 0,-1 1,0-1,0 0,1 1,4-42,25-250,-30 278,-1 48,1 198,3-213,3-22,5-33,-30-117,18 120,0 21,1 36,1 381,-1-421,0-3</inkml:trace>
  <inkml:trace contextRef="#ctx0" brushRef="#br0" timeOffset="105898.888">4885 5174,'0'482,"-26"-338,5-53,16-72</inkml:trace>
  <inkml:trace contextRef="#ctx0" brushRef="#br0" timeOffset="106895.083">1696 5654,'468'-27,"-29"55,906-29,-930 0,-212-25,118 25,-152-27,57 0,-96 2,-119 28,-5 3</inkml:trace>
  <inkml:trace contextRef="#ctx0" brushRef="#br0" timeOffset="107201.265">5252 5260,'-38'28,"-37"25,-11 7,0-1,10-6,8-7,11-12,11-6,2-4,5-1,4-4,4 0,1 0,2-2,0 1,1-4,-1-3,6-4</inkml:trace>
  <inkml:trace contextRef="#ctx0" brushRef="#br0" timeOffset="108013.826">2570 5429,'-409'270,"274"-186,78-51,2 2,2 3,1 2,1 4,37-30,3 0</inkml:trace>
  <inkml:trace contextRef="#ctx0" brushRef="#br0" timeOffset="112679.567">5422 4864,'55'-2,"258"3,-116-29,57 28,-84-27,15 26,-179 6,-10 2</inkml:trace>
  <inkml:trace contextRef="#ctx0" brushRef="#br0" timeOffset="115749.527">2147 1309,'-1'-226,"-23"108,-9-105,34-87,-17 275,11 40</inkml:trace>
  <inkml:trace contextRef="#ctx0" brushRef="#br0" timeOffset="118533.813">3107 6106,'3'-11,"0"0,0 0,1 0,1 0,0 0,0 1,1 0,1 0,-1 0,2 1,-1 0,1 0,0 1,1 0,0 1,0 0,1 0,0 1,0 0,1 1,-1 0,1 0,0 1,8-1,83-18,-99 23,-1 0,1 0,0 1,0-1,0 0,0 1,-1 0,1 0,0-1,0 2,-1-1,1 0,-1 0,1 1,-1 0,0-1,1 1,-1 0,0 0,0 0,0 0,-1 0,1 1,0-1,-1 1,0-1,1 1,-1-1,0 1,0 0,0 0,-1-1,1 4,-1 7,0 0,-1 0,-1 0,0-1,0 1,-2 0,1-1,-2 1,1-1,-2 0,0-1,0 1,-1-1,0-1,-1 1,0-1,-1 0,0-1,0 0,-1-1,-4 3,13-11,0 1,0-1,0 1,0-1,0 1,0 0,-1 0,1-1,0 1,0 0,1 0,-1 0,0 0,0 0,0 0,1 0,-1 0,0 0,1 0,-1 1,1-1,-1 0,1 0,0 1,0-1,-1 0,1 0,0 1,0-1,0 0,0 0,0 1,1-1,-1 0,0 1,1-1,-1 0,1 0,-1 0,1 1,-1-1,1 0,0 0,0 0,-1 0,1 0,1 0,155 49,-55-5,-99-43,-1 0,1-1,-1 1,0 0,0 0,0 0,0 0,0 1,0-1,-1 0,1 1,-1-1,0 1,0 0,0-1,0 1,0 0,0 0,-1-1,1 1,-1 0,0 0,0 0,0 0,0 0,0-1,-1 1,1 0,-1 0,0 0,0-1,0 1,0 0,0-1,0 1,-3 2,-7 9,-1 0,-1 0,0-1,0-1,-2 0,1-1,-2-1,1 0,-1-1,-1-1,-4 2,-27 9,36-15</inkml:trace>
  <inkml:trace contextRef="#ctx0" brushRef="#br0" timeOffset="119116.725">3728 6642,'68'-101,"-48"68,1 0,2 2,2 1,18-19,-42 48,0 0,0 0,0-1,0 1,1 0,-1 0,0 0,0 0,1 0,-1 1,0-1,1 0,-1 0,1 1,-1-1,1 1,0 0,-1-1,1 1,-1 0,1 0,-1 0,1 0,0 0,-1 0,1 0,-1 1,1-1,0 1,-1-1,1 1,-1-1,0 1,1 0,-1 0,0 0,1 0,-1 0,0 0,0 0,0 0,0 0,0 1,0-1,0 0,0 1,0-1,0 0,-1 1,1-1,8 16,-8-13,0 1,1-1,-1 0,1 0,0 1,0-1,1-1,-1 1,1 0,0-1,0 1,0-1,0 0,1 0,0 0,-1 0,1-1,0 1,0-1,0 0,0-1,1 1,-1 0,0-1,1 0,-1 0,1-1,-1 1,1-1,-1 0,1 0,1-1,144-67,-148 67,1 1,-1-1,0 1,0-1,0 1,1 0,-1-1,0 1,0 1,0-1,1 0,-1 0,0 1,0-1,0 1,0 0,1 0,-1 0,0 0,-1 0,1 0,0 0,0 1,0-1,-1 0,1 1,-1 0,1-1,-1 1,1 0,-1 0,0 0,0 0,0 0,0 0,19 83,-15-52,0-10,1-3</inkml:trace>
  <inkml:trace contextRef="#ctx0" brushRef="#br0" timeOffset="120916.397">2119 1647,'-179'-17,"144"11,-1 1,1 2,0 2,-1 1,-32 4,-75 23,-336-26,254 0,109 24,74-17,31-1</inkml:trace>
  <inkml:trace contextRef="#ctx0" brushRef="#br0" timeOffset="122352.602">2317 4780,'-7'4,"-1"0,1-1,0 1,-1-1,0-1,0 0,0 0,0 0,0-1,0 0,0 0,0-1,0 0,-6-1,-1 1,-243 0,115 27,-251-25,252 24,-25-25,142-1</inkml:trace>
  <inkml:trace contextRef="#ctx0" brushRef="#br0" timeOffset="124124.134">1159 1336,'0'-14,"0"22,0 25,1 225,24-95,4 63,1 51,-2-12,1-1,-1-22,2-42,-20-60,-2-86,-2-1,-3 1,-3 53,0-92,14 101,-10-97,0-1,-2 1,0 0,-1-1,-1 1,0 0,-4 16,1-20,-2 5,1 2,0-1,2 0,0 1,2-1,0 1,1-1,4 19,15 158,6-12,-26 46,-29-28,30 157,-1-361</inkml:trace>
  <inkml:trace contextRef="#ctx0" brushRef="#br0" timeOffset="124539.037">1639 4328,'-190'314,"-90"54,165-162,107-190,6-19</inkml:trace>
  <inkml:trace contextRef="#ctx0" brushRef="#br0" timeOffset="125470.526">1358 1252,'-62'76,"-132"234,37-47,132-228,2 1,2 0,1 2,-12 34,28-61</inkml:trace>
  <inkml:trace contextRef="#ctx0" brushRef="#br0" timeOffset="126717.975">58 2578,'-38'179,"32"-156,2-1,0 2,1-1,1 0,1 1,2-1,0 5,0-24,-1 0,1 0,0 1,0-1,0 0,1 0,-1 0,1 0,0 0,0-1,0 1,1-1,-1 1,1-1,0 0,0 0,0 0,1 0,-1 0,0-1,1 0,0 1,0-1,-1-1,1 1,0 0,0-1,1 0,-1 0,0 0,0-1,0 1,1-1,1 0,10 0,1 0,-1-1,1-1,-1-1,0 0,0-1,0 0,7-4,-18 7,0-1,-1 1,1-1,0 0,0-1,-1 1,0-1,1 0,-1 0,0 0,0-1,-1 1,1-1,-1 0,3-3,-4-3</inkml:trace>
  <inkml:trace contextRef="#ctx0" brushRef="#br0" timeOffset="127073.515">370 2494,'-12'63,"3"0,3 1,3 0,3 26,-1-58,3 329,-27-204,23-145</inkml:trace>
  <inkml:trace contextRef="#ctx0" brushRef="#br0" timeOffset="127771.554">482 3397,'18'-55,"3"2,2 0,2 1,3 1,9-10,-11 17,44-48,-68 92,-1 0,1 0,-1 0,1 0,-1 0,1 0,-1 1,1-1,-1 0,1 1,-1-1,1 1,-1 0,0-1,1 1,-1 0,0 0,0 0,0 0,1 0,-1 0,0 0,0 0,0 0,-1 1,1-1,0 0,0 1,-1-1,1 0,-1 1,1-1,-1 1,1-1,-1 1,0-1,0 1,0-1,0 1,0-1,0 1,0-1,-1 1,1-1,0 1,-1-1,1 1,-2 0,3 7,20 109,-21-117,0 1,0 0,0 0,0 0,0 0,0-1,0 1,0 0,1 0,-1 0,1-1,-1 1,1 0,0 0,0-1,-1 1,1-1,0 1,1-1,-1 1,0-1,0 0,1 1,-1-1,0 0,1 0,0 0,-1 0,1 0,-1 0,1-1,0 1,0 0,-1-1,1 1,0-1,0 0,0 0,-1 0,1 0,0 0,0 0,0 0,0 0,-1-1,1 1,0-1,0 1,-1-1,1 0,0 0,-1 1,1-2,151-173,-153 174,1 0,-1 0,1 0,0 1,-1-1,1 0,-1 0,1 1,0-1,0 0,-1 1,1-1,0 1,0-1,0 1,0-1,0 1,0-1,0 1,0 0,0 0,0-1,0 1,0 0,0 0,0 0,0 0,0 0,0 0,0 1,0-1,0 0,0 0,-1 1,1-1,0 1,0-1,0 1,0-1,0 1,0-1,-1 1,1 0,0-1,-1 1,1 0,0 0,-1 0,1-1,-1 1,1 0,-1 0,1 0,-1 0,0 0,0 0,1 0,-1 0,0 0,0 0,0 0,0 0,0 0,0 0,0 0,0 0,-1 0,11 203,3-119,-11-61</inkml:trace>
  <inkml:trace contextRef="#ctx0" brushRef="#br0" timeOffset="137287.503">2457 433,'4'5,"-1"0,0 0,0 1,0-1,-1 1,1 0,-2 0,1 0,-1 0,1 0,-2 0,1 0,-1 0,0 3,7 35,-7-37,1 0,0 0,1 0,0 0,0-1,0 1,1-1,0 1,0-1,0 0,1 0,0 0,0-1,1 1,-1-1,1 0,1 0,-1-1,0 0,1 0,0 0,0 0,0-1,1 0,4 2,-5-7,0 0,0-1,-1 1,1-1,-1 0,0-1,0 1,0-1,0 0,-1 0,1 0,-1-1,0 0,0 0,-1 0,0 0,0 0,0-1,0 1,0-2,13-20,110-181,-126 207,1 0,-1 0,1-1,0 1,-1 0,1 0,0 0,0 0,0 0,-1 0,1 0,0 0,0 0,1 0,-1 0,0 1,0-1,0 0,0 1,1-1,-1 1,0-1,1 1,-1 0,0 0,1-1,-1 1,0 0,1 0,-1 0,0 0,1 1,-1-1,0 0,1 1,-1-1,0 0,1 1,-1 0,0-1,0 1,0 0,0-1,0 1,0 0,0 0,0 0,0 0,0 0,0 0,0 1,15 22,-1 0,-1 1,-1 1,-1 0,-1 1,1 9,1 0,-5-10,-1 0,-1 1,-1 0,-2 0,0 1,-2-1,-1 0,-1 1,-3 11,3-28,0 0,-1 0,0-1,0 1,-1-1,0 0,-1 0,0 0,-1 0,0-1,-1 0,1 0,-2 0,1-1,-1 1,-1-2,1 1,-1-1,-1 0,1-1,-1 0,0 0,-1-1,-1 1,8-6,1 0,-1 0,0-1,1 1,-1-1,1 1,0-1,-1 0,1 0,0 0,-1 0,1-1,0 1,0-1,0 1,0-1,0 1,0-1,1 0,-1 0,0 0,1 0,0 0,-1-1,1 1,0 0,0-1,0 1,1-1,-1 1,0 0,1-1,0 0,-1 1,1-1,0 1,0-1,1 1,-1-1,0 1,1-1,0 1,0-1,-1 1,1 0,1-1,-1 1,0 0,0 0,1 0,1-2,7-16,0 2,2-1,0 1,1 1,1 0,0 1,1 1,1 0,0 1,8-4,-5 1,-1 3,1 0,0 0,1 2,1 1,0 0,1 2,-1 0,10-1,-12 4</inkml:trace>
  <inkml:trace contextRef="#ctx0" brushRef="#br0" timeOffset="143645.31">1555 913,'1'7,"1"1,0-1,0 0,0 1,1-1,0 0,0-1,1 1,0 0,0-1,1 0,0 0,1 0,9 16,86 111,7-9,-56-55,-43-54</inkml:trace>
  <inkml:trace contextRef="#ctx0" brushRef="#br0" timeOffset="144076.965">2147 1619,'183'175,"-170"-156,2 0,1-1,0-1,1 0,0-1,2-1,12 8,-14-13</inkml:trace>
  <inkml:trace contextRef="#ctx0" brushRef="#br0" timeOffset="144493.714">2910 2607,'14'14,"10"10,5 1,-2 0,0-3,-6-1,-1-5,-4 1,0 2,-3 2,2 3,-3 2,-2 1,1-4,-1-5</inkml:trace>
  <inkml:trace contextRef="#ctx0" brushRef="#br0" timeOffset="144905.805">3417 3341,'208'281,"-83"-131,-112-136,-2-1</inkml:trace>
  <inkml:trace contextRef="#ctx0" brushRef="#br0" timeOffset="145295.101">4010 4046,'198'212,"-77"-60,-44-71,-55-64</inkml:trace>
  <inkml:trace contextRef="#ctx0" brushRef="#br0" timeOffset="145691.726">4856 4893,'367'423,"-213"-257,-68-82,-69-71</inkml:trace>
  <inkml:trace contextRef="#ctx0" brushRef="#br0" timeOffset="146077.952">5929 6106,'282'330,"-122"-101,-144-210</inkml:trace>
  <inkml:trace contextRef="#ctx0" brushRef="#br0" timeOffset="179623.108">1245 546,'-23'-39,"-114"-178,-10 10,143 200,0-1,-1 1,0 0,0 1,-1-1,1 1,-1 0,-1 0,1 1,-1 0,-6-4,3 6</inkml:trace>
  <inkml:trace contextRef="#ctx0" brushRef="#br1" timeOffset="206148.156">5506 4102,'-46'204,"-68"187,97-348,14-35,11-30,86-212,30-69,-74 169,-50 133,0 1,0-1,0 0,1 0,-1 1,0-1,1 0,-1 0,1 1,-1-1,1 0,-1 1,1-1,-1 1,1-1,0 1,-1-1,1 1,0-1,-1 1,1 0,0-1,-1 1,1 0,0-1,0 1,0 0,-1 0,1 0,0 0,0 0,0 0,-1 0,1 0,0 0,0 0,0 0,-1 1,1-1,0 0,0 0,-1 1,1-1,0 1,-1-1,1 1,0-1,-1 1,1-1,0 1,-1-1,1 1,-1 0,1-1,-1 1,29 47,-24-38,52 109,39 125,-29-74,-73-167,-4-10</inkml:trace>
  <inkml:trace contextRef="#ctx0" brushRef="#br1" timeOffset="206480.349">5393 4553,'57'-14,"25"-5,2 1,-8 3,-16 0,-15 2,-10 3,-5 4,-9 2</inkml:trace>
  <inkml:trace contextRef="#ctx0" brushRef="#br1" timeOffset="207430.312">5195 969,'17'73,"61"224,-14-84,-59-212,-9-12</inkml:trace>
  <inkml:trace contextRef="#ctx0" brushRef="#br1" timeOffset="207896.161">5026 1026,'29'-27,"1"1,1 2,2 1,0 1,1 2,1 2,1 1,6 0,-39 15,1 0,-1 1,1 0,0 0,-1 0,1 0,0 1,0-1,0 1,-1 0,1 0,0 0,0 1,0 0,-1-1,1 1,0 0,-1 1,1-1,0 1,-1-1,0 1,1 0,-1 0,0 1,0-1,0 1,-1-1,1 1,0 0,-1 0,0 0,0 0,0 1,0-1,0 1,-1-1,1 1,-1-1,0 1,0 0,-1 0,1 1,-1 12,0 0,-2 0,0-1,0 1,-2 0,0-1,-1 0,-1 0,0 0,-6 10,4-6,-2 1,8-20,0 1,0-1,1 1,-1 0,1 0,0 0,-1 0,1 0,0 0,0 0,0 1,0-1,1 0,-1 1,1-1,-1 0,1 1,0-1,0 0,0 1,0-1,0 1,0-1,1 0,-1 1,1-1,0 0,-1 0,1 1,0-1,1 0,-1 0,0 0,1 0,-1 0,1 0,-1-1,1 1,0 0,0-1,0 1,122 6,-26-7,-93-1,0 1,1 0,-1 0,0 0,0 1,0 0,0-1,0 2,0-1,-1 1,1-1,-1 2,1-1,-1 0,0 1,0-1,-1 1,1 0,-1 1,0-1,0 0,0 1,0 0,-1-1,0 1,0 0,0 0,-1 1,0-1,0 0,0 0,0 1,-1-1,0 0,0 1,0-1,-4 12,0 0,0 0,-2 0,0-1,0 0,-2 0,0 0,-1-1,0 0,-2-1,1 0,-2-1,0 0,0-1,-1 0,0-1,-1-1,-9 6,17-12,0 0,-1 1,1-2,-1 1,0-1,0 0,0 0,0-1,-1 0,1-1,0 1,-1-1,1-1,-1 1,0-1,1-1,-1 1,1-1,-1-1,1 1,-1-1,1-1,0 1,0-1,0 0,-1-2,-5-7</inkml:trace>
  <inkml:trace contextRef="#ctx0" brushRef="#br1" timeOffset="214479.106">1696 1816,'-3'-2,"0"-1,1 1,-1 0,0 0,-1 0,1 0,0 1,0-1,-1 1,1-1,-1 1,1 1,-1-1,1 0,-1 1,0 0,1-1,-1 2,0-1,1 0,-1 1,0-1,1 1,-1 0,1 0,-1 1,1-1,-2 2,-82 60,79-52,1-1,0 1,0 1,1-1,0 1,1 0,0 0,1 1,1-1,0 1,1 0,0 0,0 0,2 0,0 0,0 0,1 0,1 0,0 0,0 0,2-1,0 1,0-1,1 0,0 0,1 0,1-1,-1 0,2 0,0 0,0-1,1-1,0 1,0-1,1-1,1 0,-1 0,9 4,-11-7,-1-1,1 0,-1 0,1-1,0 0,0 0,1-1,-1 0,0 0,1-1,-1 0,1 0,0-1,-1 0,1-1,-1 0,1 0,4-2,1-1,0-1,-1 0,0-1,0 0,0-1,-1-1,0 0,-1 0,1-1,-2-1,1 0,-1 0,-1-1,1-1,6-5,-2 3</inkml:trace>
</inkml:ink>
</file>

<file path=ppt/ink/ink6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1,'10'33,"7"12,2-3</inkml:trace>
</inkml:ink>
</file>

<file path=ppt/ink/ink6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2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277 0,'-19'3,"0"0,1 0,-1 2,1 1,0 0,1 1,-1 1,1 0,1 1,0 1,0 1,1 1,-8 7,20-17,0 1,1 0,0 0,-1 0,1 0,1 0,-1 0,0 1,1-1,-1 1,1-1,0 1,0-1,1 1,-1 0,1-1,-1 1,1 0,1-1,-1 1,0 0,1 0,0-1,0 1,0-1,0 1,0-1,1 1,-1-1,1 0,0 0,0 0,0 0,1 0,2 3,5 3,1 0,0-1,1 0,-1-1,1 0,1-1,0 0,0-1,0 0,0-1,0-1,1 0,0 0,0-2,0 0,-1 0,1-1,0-1,0-1,11-2,55-30,-66 24</inkml:trace>
</inkml:ink>
</file>

<file path=ppt/ink/ink6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0,'1'404,"27"-125,-27-208,-1-70,0 0,1-1,-1 1,1 0,-1-1,1 1,-1-1,1 1,-1-1,1 1,-1-1,1 1,0-1,-1 1,1-1,0 0,0 1,-1-1,1 0,0 0,0 0,-1 0,1 1,0-1,0 0,-1 0,1 0,0 0,0-1,-1 1,1 0,0 0,0 0,-1-1,1 1,0 0,0-1,-1 1,1 0,-1-1,1 1,0-1,-1 1,1-1,-1 0,1 1,-1-1,1 1,-1-1,1 0,16-12</inkml:trace>
</inkml:ink>
</file>

<file path=ppt/ink/ink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0:29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6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1,'5'33,"1"17,5-1,0-9</inkml:trace>
</inkml:ink>
</file>

<file path=ppt/ink/ink6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6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1,'-5'1,"-14"3,0 1,1 1,-1 0,1 1,0 1,1 1,0 0,0 2,1 0,1 0,-8 8,21-17,0 0,0 0,1 1,-1-1,1 0,-1 1,1-1,0 1,0-1,0 1,0 0,0-1,0 1,1 0,-1 0,1-1,0 1,0 0,0 0,0 0,1-1,-1 1,1 0,0 0,-1-1,1 1,0 0,1 0,53 64,-1-2,-53-58,0 0,0 0,-1 0,0 0,0 0,-1 0,0 0,0-1,-1 1,0 0,0 0,0-1,-1 1,0-1,0 0,-1 0,1 0,-2 0,1-1,0 1,-1-1,0 0,0 0,-1-1,1 0,-1 0,0 0,0-1,0 1,0-1,-1-1,-1 1,-37 4,28-11</inkml:trace>
  <inkml:trace contextRef="#ctx0" brushRef="#br0" timeOffset="341.45">352 397,'32'-4,"-1"-1,1-1,-1-2,0-1,-1-1,0-2,-1-1,0-1,12-10,-37 22,0 0,0 0,-1-1,0 0,1 1,-1-1,0-1,0 1,0 0,-1-1,1 1,-1-1,0 0,0 0,0 0,0 0,-1 0,0 0,0-1,0 1,0 0,-1-1,1 1,-1 0,0-1,-1 1,1 0,-1-1,1 1,-1 0,-1-1,1 1,-1 0,1 0,-1 0,0 0,-1 1,1-1,-1 0,1 1,-1 0,0 0,0-1,-2 1,1-1,0 1,0-1,0 1,-1 1,1-1,-1 0,0 1,1 0,-1 0,0 1,0-1,0 1,-1 0,1 1,0-1,0 1,0 0,-1 0,1 1,0-1,0 1,0 0,0 1,0-1,0 1,0 0,0 0,0 1,1-1,-1 1,0 1,-11 7,0 0,1 2,0 0,1 1,1 0,0 1,-8 13,13-19,1 1,0 1,1-1,1 1,-1 0,2 1,0-1,0 1,1 0,0 0,1 0,0 0,1 0,1 0,0 1,0-1,1 0,1 0,0 0,1 0,0 0,1 0,0-1,1 1,0-1,0 0,2-1,1 3,12 7,1-1,1-1,1-1,0-1,1-1,1-1,0-1,1-1,1-2,-1 0,2-2,-1-1,1-1,0-1,0-2,1 0,6-2,-9-1</inkml:trace>
</inkml:ink>
</file>

<file path=ppt/ink/ink6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4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0,'-7'57,"2"0,2 0,3 0,2 0,4 12,2 112,-9 19,-16-165,12-41</inkml:trace>
  <inkml:trace contextRef="#ctx0" brushRef="#br0" timeOffset="300.075">277 339,'-59'48,"35"-30,1 1,1 0,0 2,2 1,0 0,-7 12,25-31,1-1,-1 1,0 0,1 0,-1-1,1 1,0 0,0 0,0 0,0 0,0 0,1 0,0 1,-1-1,1 0,0 0,0 0,1 0,-1 1,1-1,0 0,-1 0,1 0,1 0,-1 0,0-1,1 1,-1 0,1 0,0-1,0 1,0-1,0 0,0 1,1-1,-1 0,2 1,122 103,-60-61,-50-36</inkml:trace>
  <inkml:trace contextRef="#ctx0" brushRef="#br0" timeOffset="1334.775">475 367,'-1'14,"1"0,0-1,1 1,0 0,2-1,-1 1,2-1,0 1,0-1,1-1,1 1,0-1,1 0,0 0,0 0,2-1,-1-1,8 7,-13-14,0-1,1 1,0-1,-1 0,1 0,0 0,0-1,0 0,0 1,0-1,0-1,1 1,-1 0,0-1,0 0,0 0,1 0,-1-1,0 0,0 1,0-1,0-1,0 1,0 0,0-1,0 0,1-1,86-76,-90 77,0-1,0 1,1 0,-1 0,1 0,-1 0,1 0,0 0,0 0,0 0,0 0,0 1,0-1,0 1,1 0,-1 0,0-1,1 2,-1-1,1 0,-1 0,1 1,-1-1,1 1,0 0,-1 0,1 0,-1 0,1 0,0 1,-1-1,1 1,-1-1,1 1,-1 0,1 0,-1 0,0 1,1-1,0 1,14 38,14 25,-30-64,0 1,0-1,0 0,1 0,-1 1,0-1,1 0,-1 0,1-1,-1 1,1 0,0 0,-1-1,1 1,0-1,-1 1,1-1,0 0,0 0,-1 0,1 0,0 0,0 0,-1 0,1-1,0 1,0-1,-1 1,1-1,0 1,-1-1,1 0,-1 0,1 0,0-1,14-10,-2-1,1-1,-2 0,0-1,-1 0,0-1,-1 0,-1-1,-1-1,4-9,-1 3</inkml:trace>
</inkml:ink>
</file>

<file path=ppt/ink/ink6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60,'-4'15,"0"1,1 0,0 0,2 1,0-1,1 0,0 1,1-1,-1-12,1 0,-1 0,1 0,0 0,0-1,0 1,0 0,1-1,-1 1,1-1,0 1,0-1,0 0,1 0,-1 0,1 0,0 0,0-1,0 1,0-1,0 1,0-1,0 0,1-1,-1 1,1 0,0-1,-1 0,1 0,0 0,0 0,0-1,0 0,-1 1,4-2,1 1,0-1,0 0,0-1,0 1,0-2,-1 1,1-1,-1 0,1-1,-1 0,0 0,-1 0,1-1,-1 0,0 0,0-1,0 0,-1 0,0 0,0-1,-1 1,1-1,-1 0,-1 0,0-1,0 1,0-1,-1 0,0 0,0 1,-1-1,0 0,0 0,-1-1,0 1,-1 0,0 0,0 0,0 0,-1 1,-1-1,0-2,1 6,-1 1,0 0,1 0,-1 0,0 0,0 0,-1 1,1-1,-1 1,1 0,-1 0,0 0,1 1,-1-1,0 1,0 0,0 0,0 1,0-1,0 1,-1-1,1 1,0 1,0-1,0 0,0 1,0 0,0 0,0 0,0 1,0-1,1 1,-1 0,-1 1,-20 10</inkml:trace>
  <inkml:trace contextRef="#ctx0" brushRef="#br0" timeOffset="304.537">638 60,'-18'4,"-1"1,1 1,0 1,1 1,0 0,0 1,1 1,0 0,1 2,0-1,0 2,2 0,-1 1,2 0,0 1,-8 12,19-25,0 0,0 0,0 0,0 0,0 0,1 0,-1 1,0-1,1 0,0 0,0 1,-1-1,1 0,0 0,1 1,-1-1,0 0,1 0,-1 1,1-1,0 0,0 0,0 0,0 0,0 0,0 0,0 0,1 0,-1-1,1 1,-1 0,1-1,0 1,-1-1,1 0,0 0,0 1,0-1,0 0,0 0,2 0,92 19,53-34,-124 8</inkml:trace>
</inkml:ink>
</file>

<file path=ppt/ink/ink6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81,'-5'9,"0"0,1 0,0 0,0 1,1 0,1 0,-1 0,2 0,-1 0,1 0,1 1,0-1,1 0,-1 0,2 0,0 0,0 1,1-2,0 3,-2-10,1 0,-1 0,0-1,1 1,-1 0,1-1,0 1,0-1,-1 0,1 0,0 1,0-1,0 0,0-1,0 1,0 0,0 0,1-1,-1 0,0 1,0-1,0 0,1 0,-1 0,0 0,0 0,0-1,1 1,-1-1,0 1,0-1,0 0,0 0,0 0,0 0,0 0,0 0,0-1,0 0,61-67,-58 56,0 0,-1 0,0-1,-1 1,-1-1,0 0,-1 0,-1 0,0 0,-1 0,-1-7,2 19,0 1,1-1,-1 0,0 0,-1 1,1-1,0 0,0 1,-1-1,1 0,-1 1,0-1,1 1,-1-1,0 1,0-1,0 1,0-1,0 1,0 0,0-1,-1 1,1 0,0 0,-1 0,1 0,-1 0,1 0,-1 1,1-1,-1 0,1 1,-1-1,0 1,1 0,-1-1,0 1,0 0,1 0,-1 0,0 0,1 1,-1-1,0 0,1 1,-1-1,0 1,1-1,-1 1,1 0,-1 0,0 0,-10 9</inkml:trace>
  <inkml:trace contextRef="#ctx0" brushRef="#br0" timeOffset="318.895">372 249,'7'-17,"69"-119,-74 135,-1 0,1 0,0 1,0-1,-1 1,1-1,0 1,0-1,0 1,-1 0,1 0,0 0,0 0,0 0,0 0,0 1,-1-1,1 1,0-1,0 1,-1 0,1-1,0 1,-1 0,1 0,-1 0,1 0,-1 1,1-1,-1 0,0 1,0-1,0 1,0-1,0 1,0-1,0 1,0 0,0-1,-1 1,1 0,-1 0,1-1,-1 1,0 0,0 0,0 0,0 0,10 15,-6-11,1 0,-1 0,1-1,0 0,1 0,-1 0,1-1,0 0,0 0,0-1,1 1,-1-1,1 0,0-1,0 0,0 0,0-1,0 1,0-1,0-1,0 1,1-2,-1 1,0-1,0 1,0-2,0 1,0-1,0 0,0-1,0 0,-1 0,0 0,1-1,-1 0,0 0,-1 0,1-1,-1 0,0 0,4-5,2-4,-1 0,0 0,-1-1,-1 0,0-1,-1 0,0 0,-1-2,1-7</inkml:trace>
</inkml:ink>
</file>

<file path=ppt/ink/ink6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9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52 653,'-7'13,"0"-1,0 1,1 1,1-1,1 1,0 0,0 0,1 0,1 0,1 1,0-1,0 0,2 1,0-1,0 1,3 6,-3-18,0 0,0 0,1 0,-1-1,1 1,-1 0,1-1,0 1,0-1,0 0,1 0,-1 0,0 0,1 0,0 0,-1-1,1 1,0-1,0 1,0-1,-1 0,1-1,0 1,1 0,-1-1,0 1,0-1,0 0,0 0,0 0,0-1,0 1,0-1,0 0,0 1,0-1,0-1,0 1,104-62,-103 58,1 0,-1-1,0 0,0 1,0-1,-1-1,0 1,-1 0,1-1,-1 1,0-1,-1 0,1 0,-2 0,1 0,-1 0,0 1,0-1,0 0,-1 0,0 0,-1 0,0 0,0 1,0-1,-1 1,0-1,0 1,0 0,-2-1,-1 4,0-1,0 2,0-1,0 1,-1 0,1 0,-1 1,1 0,-1 0,0 0,1 1,-1 0,0 1,1-1,-1 1,0 0,1 1,-1 0,1 0,0 0,0 1,0-1,0 2,0-1,0 1,1-1,-1 2,1-1,0 0,-2 4,-11 6</inkml:trace>
  <inkml:trace contextRef="#ctx0" brushRef="#br0" timeOffset="417.048">532 146,'45'272,"-38"-213,-2 1,-3-1,-3 33,0-12,-16 22,12-90</inkml:trace>
  <inkml:trace contextRef="#ctx0" brushRef="#br0" timeOffset="675.012">250 625,'39'-19,"21"-7,11 2,-2 5,-8 5,-9 5,-9 5,-8 2,-4 2,-2 1,-2 0,-1 0,0 0,1-1,0 1,-4-1</inkml:trace>
  <inkml:trace contextRef="#ctx0" brushRef="#br0" timeOffset="1400.419">1209 456,'-38'16,"0"2,0 1,2 2,1 1,0 2,-14 15,44-36,-1 1,1 0,0 1,0-1,0 1,1 0,-1 0,1 1,0-1,1 1,-1 0,1 0,1 0,-1 0,1 0,0 1,0-1,1 1,0-1,-1 6,5-8,0-1,0 0,0 1,0-2,1 1,-1 0,1-1,-1 1,1-1,0 0,0 0,0-1,0 1,1-1,-1 0,0 0,0 0,1 0,-1-1,1 0,-1 0,0 0,1 0,-1-1,0 0,1 0,0 0,18-3,1-1,-1-1,-1 0,1-2,-1-1,-1 0,1-2,-2-1,1 0,-2-1,0-1,0-1,-2-1,-16 15,-1 1,0-1,1 1,-1-1,0 1,1 0,-1-1,1 1,-1 0,1-1,-1 1,1 0,-1-1,0 1,1 0,0 0,-1 0,1-1,-1 1,1 0,-1 0,1 0,-1 0,1 0,-1 0,1 0,0 0,-1 0,1 0,-1 0,1 1,-1-1,1 0,-1 0,1 1,-1-1,1 0,-1 0,1 1,-1-1,1 0,-1 1,0-1,1 1,-1-1,0 1,1-1,-1 1,0-1,0 1,1-1,-1 1,0-1,0 1,0-1,0 1,1-1,-1 1,0-1,0 1,0-1,0 1,-1 0,3 47,-2-34,0-10,1 1,-1-1,1 0,0 0,0 0,0 0,1 0,0 0,0 0,0-1,0 1,0 0,1-1,-1 0,1 0,0 1,0-2,0 1,0 0,1-1,-1 1,1-1,0 0,-1 0,1 0,0-1,0 0,0 1,0-1,0 0,1-1,0 1,3 0,-1-1,1 1,-1-1,1-1,-1 1,1-2,-1 1,1-1,-1 0,0 0,0 0,0-1,0-1,0 1,-1-1,1 0,4-5,7-9,-1-1,-1-1,-1-1,-1 0,-1-1,2-4,-6 10,17-33,-1-2,-3-1,-2 0,-3-2,-1 0,-3 0,-3-1,1-29,-10 79,0-1,0 1,-1 0,1 0,-2-1,1 1,0 0,-1 0,0-1,0 1,0 0,-1 0,0 0,0 0,0 1,-2-4,3 9,-1-1,1 0,0 0,0 0,0 1,-1-1,1 1,0-1,0 1,0-1,0 1,0-1,0 1,0 0,0 0,0 0,0 0,0-1,0 1,0 0,1 1,-1-1,1 0,-1 0,0 0,1 0,0 0,-1 0,1 1,0-1,-1 0,1 0,0 1,-5 21,0 0,2 0,1 0,0 1,2-1,1 0,1 3,-1 23,26 161,27-2,-22-104,-29-106,-3-10</inkml:trace>
  <inkml:trace contextRef="#ctx0" brushRef="#br0" timeOffset="1674.555">1463 371,'39'-5,"31"-1,9 0,-4 1,-10 2,-12 0,-9 2,-8 1,-5 0,-3 5,-6 6,-7 2</inkml:trace>
</inkml:ink>
</file>

<file path=ppt/ink/ink6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8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255 182,'-5'7,"1"0,1 0,-1 1,1-1,1 1,-1-1,1 1,1 0,-1 0,1 0,1 0,-1 0,1 0,2 8,-3-1,13 207,-2-150,-3 1,-3-1,-4 1,-3 9,-26 80,28-178,1-2</inkml:trace>
  <inkml:trace contextRef="#ctx0" brushRef="#br0" timeOffset="528.424">1 210,'27'-24,"1"1,2 1,0 1,1 2,1 1,0 2,31-11,-43 19,0 1,0 1,1 0,0 2,0 1,0 0,15 1,-30 1,0 1,-1 0,1 0,-1 1,1 0,0 0,-1 0,0 0,1 1,-1 0,0 0,0 0,0 1,0 0,0 0,-1 0,1 0,-1 1,0 0,0 0,0 0,0 0,-1 1,0-1,0 1,0 0,0 0,-1 0,0 0,0 0,0 1,1 16,0 1,-1-1,-1 1,-1 0,-1-1,-5 23,3-28,-1 0,-1-1,0 1,-2-1,0 0,0 0,-1-1,-1 0,-1-1,0 1,-1-2,-1 0,0 0,0-1,-1-1,-1 0,0 0,0-2,-6 3,-67 43,86-52,0-1,0 1,0-1,1 1,-1-1,1 1,0-1,-1 1,1-1,0 1,1-1,-1 1,0-1,1 1,-1-1,1 1,0-1,0 1,0-1,0 0,0 1,0-1,1 0,-1 0,1 0,0 0,-1 0,1 0,0-1,0 1,0-1,0 1,1-1,-1 0,0 0,0 0,1 0,0 0,7 8,139 119,-55-70,-74-53</inkml:trace>
</inkml:ink>
</file>

<file path=ppt/ink/ink6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1,'-17'0,"0"0,0 0,0 2,0 0,1 1,-1 1,0 0,1 1,0 1,0 1,1 0,0 1,0 1,1 0,0 1,0 0,1 1,1 1,0 0,-4 4,13-11,0 0,0 0,1 0,0 0,-1 0,2 0,-1 0,0 1,1-1,0 1,1-1,-1 1,1-1,0 1,0 0,1-1,-1 1,1-1,1 1,-1-1,1 0,0 1,0-1,0 0,1 0,0 0,0-1,0 1,0-1,1 0,0 1,0-2,0 1,0 0,0-1,1 0,0 0,0 0,0 0,0-1,0 0,0 0,0 0,1-1,-1 0,1 0,-1 0,1-1,-1 1,1-1,0-1,4 0,9-4,1-2,-1 0,0-1,-1-1,1-1,-2 0,0-1,0-1,-1-1,0 0,-1-1,-1-1,3-4,56-48,-55 51,-13 10,0 1,1-1,-1 1,1 1,0-1,0 1,1 0,-1 0,1 1,0-1,0 2,0-1,0 1,0 0,1 0,-1 1,1 0,-1 0,7 1,-9 3,0 0,0 0,-1 1,1 0,-1-1,0 2,0-1,0 0,-1 1,1-1,-1 1,-1 0,1 0,0 1,-1-1,0 0,-1 1,2 3,11 23,34 21,-29-43</inkml:trace>
</inkml:ink>
</file>

<file path=ppt/ink/ink6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0,'-25'6,"1"1,0 1,0 1,1 1,0 1,1 1,-10 7,29-18,0 0,1 0,-1 0,0 1,1-1,-1 1,1 0,-1 0,1-1,0 1,0 1,0-1,0 0,0 0,0 1,1-1,-1 1,1 0,0-1,0 1,0 0,0 0,0 0,0 0,1-1,0 1,-1 0,1 0,0 0,0 0,1 0,-1 0,1 0,-1 0,1 0,0 0,0 0,0-1,0 1,1 0,-1-1,2 2,103 84,-27-30,-76-56,0 0,-1 0,1 0,-1 0,1 0,-1 0,0 1,0-1,0 1,0-1,-1 1,1 0,-1 0,1 0,-1 0,0 0,0 0,-1 0,1 0,0 0,-1 0,0 0,0 1,0-1,0 0,0 0,-1 0,0 0,1 1,-1-1,0 0,0 0,-1 0,1-1,-1 1,1 0,-1 0,0-1,0 1,0-1,0 0,-2 2,-5 3,0 0,0-1,-1 0,0-1,0 0,0 0,0-1,-1 0,0-1,0 0,0-1,0-1,0 1,0-1,-1-1,1 0,-1-1,-14 0</inkml:trace>
</inkml:ink>
</file>

<file path=ppt/ink/ink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0:55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14128 977,'0'33,"0"17,5-1,7-9,0-10</inkml:trace>
  <inkml:trace contextRef="#ctx0" brushRef="#br0" timeOffset="237.756">14185 525,'24'5,"8"6,-2 2</inkml:trace>
  <inkml:trace contextRef="#ctx0" brushRef="#br0" timeOffset="467.414">14891 723,'-12'6,"-11"3,2 2,0 0,0 1,1 1,0 1,1 1,1 1,0 0,-9 13,25-27,1 0,-1 0,1 1,-1-1,1 0,0 0,0 1,0-1,0 0,1 1,-1-1,1 1,-1-1,1 1,0-1,0 1,0 0,0-1,1 1,-1-1,1 1,-1-1,1 0,0 1,0-1,0 1,0-1,0 0,1 0,-1 0,1 0,-1 0,1 0,0 0,0 0,0-1,0 1,0-1,1 2,211 141,-212-143,1 1,0 0,-1-1,1 1,-1 0,0 1,1-1,-1 0,0 1,0-1,-1 1,1 0,0 0,-1-1,0 1,0 0,0 0,0 0,0 0,0 1,-1-1,0 0,1 0,-1 0,0 0,-1 1,1-1,0 0,-1 0,0 0,0 0,0 0,0 0,0 0,-2 2,-5 3,-2 0,1 0,-1-1,0 0,-1 0,0-1,0-1,0 0,0-1,-1 0,0 0,0-1,0-1,0 0,0-1,0 0,-1-1,1 0,-11-2,-2 2</inkml:trace>
  <inkml:trace contextRef="#ctx0" brushRef="#br0" timeOffset="-899.646">12407 807,'-14'10,"0"0,1 1,0 1,1 0,1 1,0 0,0 0,1 1,1 1,0 0,1 0,1 0,1 1,0 0,1 1,0-1,1 1,1 0,1 0,0 13,4-22,0 1,1-1,0 0,1-1,0 1,0 0,0-1,1 0,0 0,1 0,-1-1,1 0,0 0,1 0,-1-1,1 0,0 0,1-1,-1 0,1 0,0-1,0 0,0 0,0 0,0-1,1-1,-1 0,1 0,-1 0,1-1,-1 0,1-1,-1 0,6-1,14-6,-1-1,0 0,-1-3,0 0,-1-1,0-2,18-14,-18 12</inkml:trace>
  <inkml:trace contextRef="#ctx0" brushRef="#br0" timeOffset="-627.763">13113 328,'-21'49,"2"2,3 0,1 1,3 0,3 1,-1 19,6-39,1 0,2 0,2-1,0 1,2 0,2 0,1-1,8 25,28 95,-39-103,-7-31</inkml:trace>
  <inkml:trace contextRef="#ctx0" brushRef="#br0" timeOffset="-461.082">12774 864,'48'-20,"20"-5,9-4,-4 3,-10 6,-10 6,-10 6,-3 4,-3 3,-8 1</inkml:trace>
  <inkml:trace contextRef="#ctx0" brushRef="#br0" timeOffset="3224.834">611 2839,'-21'-5,"0"2,0 0,0 1,0 1,0 1,0 1,0 1,0 0,0 2,1 0,-1 2,1 0,0 1,1 1,-1 1,2 1,-1 0,2 2,-1 0,1 1,1 0,1 1,0 1,0 1,2 0,0 1,1 0,-2 5,2-1,1 0,1 0,1 1,1 1,1 0,1 0,1 0,1 0,1 1,1 0,1-1,1 9,0-27,1-1,0 1,0 0,0-1,0 1,1-1,-1 0,1 1,0-1,0 0,1 0,-1 0,1 0,0-1,0 1,0-1,1 0,-1 0,1 0,0 0,0 0,0-1,0 0,0 0,0 0,0 0,1-1,-1 1,1-1,-1 0,1-1,0 1,-1-1,1 0,2 0,19-4,1 0,-1-2,1-2,-2 0,1-1,-1-2,-1-1,0 0,0-2,-2-1,0 0,0-2,-2-1,3-3,42-32,-4-4,-1-1,-4-4,2-7,37-34,-94 102,0 0,-1 0,1 0,0 0,0 1,-1-1,1 0,0 1,0-1,0 1,0-1,0 1,0-1,0 1,0-1,0 1,0 0,0 0,0-1,0 1,0 0,0 0,0 0,1 0,-1 0,0 1,0-1,0 0,0 0,0 1,0-1,0 1,0-1,0 1,0-1,0 1,0-1,-1 1,1 0,0 0,0-1,-1 1,1 0,0 0,-1 0,1 0,-1 0,1 0,9 55,-10-45,6 50,2-1,2 0,4 0,5 10,-15-58,2 1,0-1,0 0,1 0,0-1,1 1,1-2,-1 1,2-1,0-1,0 0,0 0,1-1,0 0,1-1,10 5,5 0</inkml:trace>
  <inkml:trace contextRef="#ctx0" brushRef="#br0" timeOffset="-20851.006">1993 469,'54'316,"-3"104,-42-136,-43-171,24-90</inkml:trace>
  <inkml:trace contextRef="#ctx0" brushRef="#br0" timeOffset="-20554.039">1598 892,'3'-35,"2"1,1-1,1 1,2 1,2-1,1 1,1 1,2 0,1 1,1 1,2 1,1 0,1 1,2 1,0 2,2 0,1 1,25-17,-18 20,2 1,0 1,1 3,1 0,0 3,12-2,-29 9,-1 2,1 0,0 1,0 1,0 1,0 1,1 1,-1 1,0 0,0 1,-1 2,1 0,6 3,-14-2,0 2,0-1,0 1,-1 1,0 0,-1 1,0 0,0 0,-1 1,-1 1,0-1,0 1,-1 0,-1 1,0 0,0 0,-2 0,1 1,-2-1,0 1,0 0,-2 0,1 0,-2 1,0-1,-1 0,0 0,-1 0,0 0,-1 0,-1-1,0 1,-2 2,-5 18,-1 0,-1-1,-2 0,-1-1,-2-1,-1 0,-1-1,-2-2,0 0,-2-1,-2-1,0-2,-1 0,-1-2,-2-1,-25 13,47-29,0 0,-1-1,0-1,0 1,0-1,0-1,-1 0,1 0,-1-1,1 0,-1 0,1-1,-1-1,1 0,-1 0,-3-1,-9-23,22 12</inkml:trace>
  <inkml:trace contextRef="#ctx0" brushRef="#br0" timeOffset="-19821.303">3574 1062,'-64'-2,"1"2,0 4,0 2,0 3,0 3,2 2,0 3,0 3,2 2,1 3,-23 15,73-37,0 1,1 0,0 1,0 0,0 0,1 0,-1 1,1 0,1 0,-1 0,1 1,0 0,0 0,1 0,0 1,0-1,1 1,0 0,1 0,-1 0,1 1,3-6,-1 0,1 0,0 0,0 0,1 0,-1-1,0 1,1 0,0-1,-1 0,1 1,0-1,0 0,0 0,1 0,-1 0,0 0,1 0,0-1,-1 1,1-1,0 0,-1 0,1 0,0 0,0 0,0-1,0 1,0-1,0 0,0 1,1-2,98-8,-8-20,-2-5,-1-4,-2-3,75-48,-158 85,-4 3,-1-1,1 0,0 1,0-1,-1 1,1 0,0-1,0 1,0 0,0 0,0 0,1 0,-1 1,0-1,0 1,1-1,-1 1,0 0,1 0,-1 0,0 0,0 0,1 0,-1 1,0-1,1 1,-1-1,0 1,0 0,0 0,0 0,0 0,0 0,0 1,0-1,0 1,-1-1,1 1,12 156,-12-151,-1-1,1 1,1-1,-1 0,1 0,0 0,0 0,1-1,0 1,0-1,0 0,1 0,-1-1,1 1,0-1,0 0,1 0,-1 0,1-1,0 0,0 0,0-1,0 1,1-1,-1-1,1 1,-1-1,1 0,-1-1,1 1,-1-1,1-1,0 1,-1-1,4-1,15-6,0-2,0 0,-1-2,-1 0,0-2,0-1,-2 0,0-2,0 0,-2-1,0-2,-2 0,0 0,9-15,20-20,-2-1,-3-3,-2-1,-3-1,-3-2,-3-2,-2-1,16-62,-12 2,-5-1,-1-44,-24 163,0 0,-1-1,0 1,0 0,-1-1,0 1,-1 0,0-1,0 1,-1 0,0 0,0-1,-1 2,0-1,-2-2,4 9,-1 0,0 0,0 0,0 1,1-1,-1 1,0-1,0 1,0 0,0 0,0 0,0 0,0 0,0 0,0 0,1 1,-1-1,0 1,0-1,0 1,0 0,1 0,-1 0,0 0,1 0,-1 0,1 0,-1 0,1 1,-1-1,1 0,0 1,0 0,0-1,0 1,0-1,0 1,0 0,1 0,-1 0,0-1,1 1,0 0,-1 0,1 0,0 0,-15 43,2 1,2 0,3 1,1 0,2 0,2 0,3 1,5 44,-4-19,1 15,3 1,5-1,11 41,-10-62,27 83,-28-134,-11-32,-2 0</inkml:trace>
  <inkml:trace contextRef="#ctx0" brushRef="#br0" timeOffset="-8880.509">3855 723,'-1'-1,"0"0,0 0,0 0,0-1,1 1,-1 0,0 0,0-1,1 1,-1 0,1-1,-1 1,1 0,0-1,-1 1,1-1,0 1,0 0,0-1,0 1,0-1,0 1,1-1,-1 1,0 0,1-1,-1 1,1-1,-1 1,1 0,0 0,-1-1,1 1,0 0,0 0,0 0,0 0,0 0,0 0,0 0,1 0,-1 0,0 1,0-1,1 0,0 1,65-32,-65 32,29-9,1 2,0 1,1 1,-1 2,12 1,38-4,366-39,-435 45</inkml:trace>
  <inkml:trace contextRef="#ctx0" brushRef="#br0" timeOffset="-7963.431">4956 130,'-2'-8,"2"5,0 0,-1 0,1 0,-1-1,0 1,0 0,0 0,-1 0,1 0,-1 1,1-1,-1 0,0 0,0 1,0 0,0-1,-1 1,1 0,-3-2,3 6,-1-1,0 0,1 1,-1 0,1-1,0 1,0 0,-1 0,1 0,1 1,-1-1,0 0,0 1,1-1,-1 1,1 0,0-1,0 1,0 0,0 0,1 0,-1-1,1 1,-1 1,-23 182,-8 281,26-407,3 1,3-1,2 1,3-1,2 2,10 26,-17-87,0 0,0-1,0 1,1 0,-1-1,0 1,0-1,1 1,-1 0,1-1,-1 1,0-1,1 1,-1-1,1 1,-1-1,1 0,0 1,-1-1,1 0,-1 1,1-1,0 0,-1 1,1-1,-1 0,1 0,0 0,-1 0,1 0,0 0,0 0,-1 0,1 0,0 0,-1 0,1 0,0 0,-1-1,1 1,-1 0,1 0,0-1,-1 1,1-1,-1 1,1 0,-1-1,1 1,-1-1,1 1,-1-1,1 1,-1-1,0 1,1-1,-1 0,0 1,0-1,1 0,25-42,-24 40,115-176,-111 170,1 1,0-1,0 1,1 1,0 0,0 0,1 0,0 1,0 0,1 1,-1 0,1 0,0 1,0 0,1 1,-1 1,1-1,0 1,6 0,-14 3,1 0,-1 0,0 0,0 1,0-1,0 1,-1-1,1 1,0 0,-1 0,1 0,-1 1,0-1,0 0,0 1,0 0,0-1,0 1,-1 0,1 0,-1 0,0 0,0 0,0 0,0 0,0 0,-1 1,1 0,1 101,-3-85,1-9,-1-4,0 1,1-1,-1 0,2 0,-1 1,1-1,0 0,1 0,-1 0,1 0,1 0,-1 0,1-1,3 5,5 2</inkml:trace>
  <inkml:trace contextRef="#ctx0" brushRef="#br0" timeOffset="-4232.647">6650 920,'-6'2,"0"0,1 0,-1 1,1 0,0 0,-1 0,1 1,1 0,-1 0,1 0,-1 0,1 1,0-1,-2 4,5-7,-12 14,1 0,0 1,1 0,0 1,1 0,1 0,1 1,1 0,0 1,1 0,1 0,1 0,1 0,1 1,0 1,3-16,0-1,1 1,-1-1,1 1,0-1,0 1,1-1,-1 0,1 0,0 0,0 0,1-1,-1 1,1-1,-1 0,1 0,0 0,0-1,0 1,1-1,-1 0,1 0,-1 0,1-1,-1 0,1 0,0 0,0 0,0-1,-1 1,1-1,0-1,0 1,0-1,0 1,-1-1,1-1,0 1,-1-1,1 0,-1 0,0 0,1 0,-1-1,0 0,2-2,13-8,-1-1,0-1,-1 0,-1-1,-1-1,0-1,-1 0,-1-1,0 0,-2-1,0-1,3-8,-10 21,0 0,-1 1,1-1,-1-1,-1 1,0 0,0-1,0 1,-1-1,-1 1,1-1,-1 0,-1 1,0-1,0 0,0 1,-1-1,0 1,-1 0,0 0,0 0,-1 0,0 0,-1 1,1 0,-1-1,-1 2,1-1,-1 1,0 0,-1 0,1 0,-6-3,5 7,0 1,1 0,-1 0,0 0,1 1,-1 0,0 0,0 0,1 1,-1 0,0 1,1 0,-1 0,1 0,0 0,0 1,0 0,0 1,-4 2,7 1,20-13,4-10,-1 0,-1-2,0 0,-2-1,0-1,-1 0,-1-1,12-22,24-34,-22 36,-2-1,-2-1,-2-1,-1-1,-3 0,1-9,-16 38,4-6,-1 0,-1-1,-1 1,-2-1,0 0,-1-1,-1 1,-2 0,0-4,1 27,-1 0,1 1,-1-1,1 0,0 0,-1 0,1 1,-1-1,1 0,0 0,-1 0,1 0,-1 0,1 0,-1 0,1 0,-1 0,1 0,0 0,-1 0,1 0,-1 0,1 0,-1-1,1 1,0 0,-1 0,1 0,0-1,-1 1,1 0,-1 0,1-1,0 1,0 0,-1-1,1 1,0 0,-1-1,1 1,0-1,0 1,0 0,0-1,-1 1,1-1,0 1,0-1,0 1,0 0,0-1,0 1,0-1,0 1,0-1,0 1,0-1,1 1,-1 0,0-1,0 1,0-1,0 1,1 0,-1-1,0 1,0-1,1 1,-1 0,0-1,-7 36,9 19,4-1,1 0,3 0,2 0,17 44,-17-56,14 51,52 186,25 186,-88-399,-4 1,-2 1,-3-1,-2 1,-4 0,-3 0,-3 0,-2-1,-4 0,-12 39,20-88,0-1,-1-1,-1 1,-1-1,0 0,-1 0,0-1,-1 0,-1 0,0-1,-1 0,0-1,-1 0,-1-1,0-1,0 0,-5 3,14-12,0 1,0-1,1 0,-1 0,0 0,0-1,0 1,0-1,0 0,0 0,-1-1,1 1,1-1,-1 0,0 0,0 0,0 0,0-1,1 1,-1-1,0 0,1 0,0-1,-1 1,1-1,0 1,1-1,-1 0,0 0,1 0,-1-1,1 1,0 0,0-1,0-2,-48-138,42 110,2-1,1-1,2 1,1-1,2 0,1 1,2-1,1 1,2 0,2 0,1 1,6-14,-1 16</inkml:trace>
  <inkml:trace contextRef="#ctx0" brushRef="#br0" timeOffset="-3163.269">9077 977,'-25'2,"0"2,1 2,-1 0,1 1,1 1,0 1,0 2,0 0,2 1,-1 1,2 1,-1 1,2 1,14-12,0 1,1-1,0 1,0-1,0 1,1 0,-1 1,1-1,1 1,-1-1,1 1,0 0,0 0,0 0,1 0,0 0,0 0,1 0,-1 0,2 0,-1 0,0 1,1-1,0 0,1 0,-1 0,1 0,1-1,-1 1,3 4,-3-3,1 0,0 0,0-1,0 0,1 0,0 0,0 0,1 0,-1-1,1 0,0 0,1 0,-1 0,1-1,0 0,0 0,1-1,-1 0,0 0,1 0,0-1,0 0,6 1,-2-2,1 0,0-1,-1 0,1-1,0 0,-1-1,1 0,-1-1,0 0,0-1,0-1,0 1,-1-1,0-1,0 0,0-1,-1 0,0 0,0-1,0 0,-1 0,-1-1,6-8,0 1,0-1,-2-1,0 1,-1-2,0 0,-2 0,0-1,-1 1,-2-2,0 1,0-1,-2 1,-1-1,-1 0,0 0,-1 0,-2 0,-3-19,5 34,-1 1,0 0,0 0,0 0,-1 0,1 0,-1 1,0-1,-1 0,1 1,-1-1,0 1,0 0,0 0,0 0,-1 0,0 1,0-1,0 1,0 0,0 0,-1 1,1-1,-1 1,0 0,1 0,-1 0,0 1,0 0,0 0,0 0,-1 0,1 1,0 0,0 0,0 1,0-1,0 1,-1 0,1 0,0 1,1-1,-1 1,0 0,-2 2,2 1,1 0,-1 0,1 1,0-1,1 1,-1 0,1 0,0 0,1 0,-1 1,1-1,1 1,-1 0,1-1,0 1,1 0,-1 0,1-1,1 1,-1 0,1 0,0 0,1-1,0 1,0-1,0 1,1-1,0 0,0 0,0 0,1 0,0-1,0 1,0-1,1 0,0 0,0-1,4 4,5-3,0 0,1-1,-1-1,1 0,-1-1,1 0,0-2,0 0,0 0,0-1,0-1,-1 0,1-1,-1-1,1 0,-1-1,-1-1,1 0,-1-1,0 0,0-1,-1 0,0-1,10-10,23-22,-2-2,-1-2,-2-1,-3-3,-2-1,-1-1,10-27,-25 42,-2-1,-1-1,-2 0,-2-1,-1 0,-2-1,-2 0,-1-1,-2-15,-4 49,1 3,0 0,-1 0,0 0,0 0,0 1,0-1,-1 0,1 0,-1 0,0 0,0 1,0-1,-1 1,0-1,1 1,-1-1,-1 0,0 4,1 0,-1 1,1-1,-1 1,1 0,-1 0,1 0,-1 0,1 0,0 0,0 1,-1-1,1 1,0 0,0-1,1 1,-1 0,0 0,1 0,-1 0,1 1,-1 0,-15 22,2 1,1 1,1 0,1 1,1 0,2 1,-1 9,-11 36,4 2,4-1,3 2,3-1,3 1,4 0,3 0,9 45,-9-99,2 0,0 0,2 0,1-1,0 1,2-2,0 0,1 0,2-1,3 5,-9-15,1-1,0 1,0-2,0 1,2-1,-1 0,1-1,0 0,0-1,0 0,1 0,0-1,1-1,-1 0,1 0,-1-1,1-1,0 0,0 0,10-1,-11-1,0-1,0-1,0 0,0 0,0-1,0-1,-1 1,1-2,-1 1,0-2,-1 1,1-1,-1-1,0 0,0 0,-1 0,0-1,-1-1,1 1,-2-1,1 0,-1-1,-1 0,1-1,4-7,-2 0,0-1,-1 0,0 0,-2-1,-1 1,0-1,-1 0,-1 0,-1-1,-1 1,-1 0,-1-1,1 7,-2 1,0-1,0 1,-1 0,-1 0,0 0,-1 1,0 0,-1 0,0 1,-1-1,0 1,-1 1,0 0,-1 0,0 1,-1 0,1 1,-2 0,1 1,-1 0,0 0,0 2,-1-1,0 2,0 0,0 0,0 1,-8 0,3 0,1 2,-1 0,0 2,1 0,-1 0,1 2,-1 0,1 1,0 1,0 0,1 1,-1 1,1 1,1 0,-8 6,-21 15</inkml:trace>
  <inkml:trace contextRef="#ctx0" brushRef="#br0" timeOffset="-2160.92">10517 1090,'328'-218,"-325"215,0 1,0-1,0 1,1-1,-1 1,1 0,0 0,-1 1,1-1,0 1,0 0,0 0,0 0,1 0,-1 1,0 0,0 0,0 0,0 0,0 0,1 1,-1 0,0 0,0 0,0 0,-1 1,1 0,0 0,0 0,-1 0,1 0,-1 1,0-1,0 1,1 1,4 11,-2 1,0 0,-1 0,0 0,-1 1,-1-1,-1 1,0 3,4 20,10 81,-7 1,-4 1,-9 76,-42 244,41-412,-1-1,-1 1,-1-1,-2-1,-1 0,-1 0,-2-1,-2 1,13-23,-1 0,0 0,-1-1,1 0,-1 0,0 0,0 0,-1-1,1 0,-1 0,0-1,0 1,-1-1,1 0,0-1,-1 0,0 0,1 0,-1-1,0 0,0 0,0-1,0 1,0-2,0 1,0-1,1 0,-1 0,0-1,0 0,1 0,-1-1,1 1,0-2,0 1,0 0,0-1,0 0,1-1,0 1,0-1,-2-2,-1-3,0-1,1 0,1 0,0 0,0-1,1 0,0 0,1 0,1-1,0 0,0 1,1-1,1 0,0 0,1 0,0-2,2-12,0 0,1 1,2 0,0-1,2 1,1 1,6-11,-2 8,2 1,2 0,0 2,1 0,2 0,0 2,2 0,0 2,2 0,0 1,1 1,1 2,1 0,1 2,29-11,-32 19</inkml:trace>
  <inkml:trace contextRef="#ctx0" brushRef="#br0" timeOffset="-1912.667">10827 525,'10'5,"2"1</inkml:trace>
  <inkml:trace contextRef="#ctx0" brushRef="#br0" timeOffset="-1343.246">11589 1090,'61'-48,"79"-90,-139 138,-1-1,1 0,-1 0,1 1,0-1,-1 0,1 0,-1 0,0 0,1 0,-1 0,0 0,1 0,-1 0,0 1,0-1,0 0,0 0,0 0,0 0,0 0,0 0,0 0,-1 0,1 0,0 0,-1 0,1 0,0 0,-1 0,1 0,-1 0,0 1,1-1,-1 0,0 0,1 1,-1-1,0 0,0 1,1-1,-1 1,0-1,0 1,0-1,0 1,0 0,0 0,0-1,0 1,0 0,0 0,0 0,-60-5,56 5,-15 1,0 1,1 0,0 2,-1 1,1 0,1 1,-1 1,1 1,0 0,1 2,0 0,0 0,1 2,1 0,0 1,1 0,0 1,1 1,0 0,0 3,9-11,0 1,1-1,0 1,0 0,1 0,0 0,1 0,-1 0,1 1,1-1,0 0,0 1,1-1,0 0,0 0,0 0,1 1,1-2,0 1,0 0,0 0,1-1,0 0,0 0,1 0,0 0,0-1,0 1,1-1,1 0,4 7,1-1,0 0,1-1,0 0,1-1,0-1,0 0,1-1,0 0,1-1,-1-1,1-1,1 0,-1-1,1 0,-1-2,1 0,0-1,13 0,54-30,-60 19</inkml:trace>
  <inkml:trace contextRef="#ctx0" brushRef="#br0" timeOffset="4050.798">2868 2839,'-35'-2,"1"1,-1 2,1 2,-1 1,1 1,1 2,-1 2,-17 7,-55 43,104-58,-1 1,1 0,0 0,0 0,0 0,0 1,0-1,1 1,-1-1,1 1,-1-1,1 1,0 0,0-1,0 1,1 0,-1 0,1 0,-1 0,1 0,0 0,0 0,0 0,1 0,-1-1,1 1,-1 0,1 0,0 0,0 0,0-1,1 1,-1-1,1 1,-1-1,1 1,0-1,0 0,1 1,13 12,1-2,1 0,0-1,0-1,2 0,-1-2,1 0,0-1,1-2,10 3,56 23,-72-26,1 2,-1-1,-1 2,1 0,-2 1,1 0,8 9,-18-15,0 1,0-1,0 0,-1 1,0 0,0 0,0 0,0 0,-1 1,0-1,0 1,-1-1,1 1,-1 0,0-1,-1 1,1 0,-1 0,0-1,-1 1,1 0,-1 0,0 0,-1 1,-6 9,-1 1,0-2,-1 1,-1-1,0-1,-1 0,-1-1,0 0,-1-1,0 0,-1-1,0-1,-1 0,-4 1,-25 19,-2-2,-1-2,0-2,-2-3,-20 6,68-27,-5 3,1-1,-1 0,0 0,1-1,-1 0,0 0,0-1,0 1,0-2,0 1,1-1,-3 0,-4-26,19 8</inkml:trace>
  <inkml:trace contextRef="#ctx0" brushRef="#br0" timeOffset="4302.378">3545 2529,'9'61,"-2"0,-3 1,-3-1,-2 1,-3 0,-5 15,-79 422,57-339,18-126,7-29</inkml:trace>
  <inkml:trace contextRef="#ctx0" brushRef="#br0" timeOffset="4534.972">3066 3178,'43'-9,"48"-4,13 1,-1 2,-9 3,-11 2,-9 3,-9 6,-10 3,-4-1,-7 0,-6 3,-4-1,-8 0</inkml:trace>
  <inkml:trace contextRef="#ctx0" brushRef="#br0" timeOffset="4820.833">4110 3516,'-13'15,"4"-2,0-1,-2-1,1 0,-2 0,1-1,-1-1,-1 0,0 0,-5 1,17-10,0 0,-1 0,1 0,0 0,0-1,-1 1,1 0,0-1,0 1,0-1,0 1,-1-1,1 0,0 0,0 1,0-1,0 0,1 0,-1 0,0 0,0 0,0 0,1 0,-1 0,0 0,1 0,-1-1,1 1,0 0,-1 0,1 0,0-1,0 1,0 0,0-1,0 1,0 0,0 0,0-1,0 1,0 0,1 0,-1-1,1 1,-1 0,1 0,-1 0,1 0,-1 0,1 0,0 0,0 0,0 0,0 0,0 0,0-1,39-91,4 0,4 3,13-14,-12 20,-8 27,-40 56,0 0,0 0,0 0,0 0,0 0,0 0,0 1,0-1,0 0,0 1,0-1,0 1,1-1,-1 1,0-1,0 1,1 0,-1 0,0 0,0 0,1 0,-1 0,0 0,1 0,-1 0,0 0,0 1,1-1,-1 1,0-1,0 1,0-1,0 1,0 0,0-1,0 1,0 0,0 0,0 0,0 0,0 0,0 0,-1 0,1 0,0 0,-1 0,1 0,-1 0,1 0,-1 1,8 14</inkml:trace>
  <inkml:trace contextRef="#ctx0" brushRef="#br0" timeOffset="5488.358">4956 3122,'-55'17,"0"3,1 2,1 3,2 2,-17 12,-62 50,123-84,1 1,0-1,0 1,1 1,-1-1,2 1,-1 0,1 0,0 0,0 1,1-1,-1 1,2 0,-1 0,1 0,1 0,-1 5,2-10,0 1,0-1,1 0,-1 1,1-1,0 0,0 0,0 0,0 1,1-1,-1 0,1-1,0 1,0 0,0 0,0-1,0 1,1-1,-1 0,1 0,-1 0,1 0,0 0,0 0,0-1,0 1,0-1,0 0,0 0,0 0,0 0,1-1,-1 1,0-1,1 0,-1 0,0 0,1 0,-1-1,0 1,1-1,-1 0,0 0,0 0,0 0,2-1,22-11,0 0,0-2,-2 0,0-2,0-1,-2-1,-1-1,3-3,39-33,-60 53,1-2,0 0,0 0,1 1,0-1,0 1,0 1,0-1,1 1,-1 0,1 1,0 0,0 0,0 0,0 1,2-1,-6 4,0-1,0 1,-1 0,1 0,-1 0,1 0,-1 0,0 1,0-1,0 1,0 0,0-1,-1 1,1 0,-1 0,0 0,0 0,0 0,0 0,0 0,-1 0,1 0,-1 1,0-1,0 0,0 0,0 1,-1 0,4 17,-3-15,1 1,0 0,0 0,1 0,0-1,0 1,0-1,1 0,0 1,0-1,1 0,0-1,0 1,0-1,0 1,1-1,0-1,0 1,1-1,-1 0,1 0,0 0,0-1,0 0,0 0,1 0,-1-1,1 0,0 0,-1-1,1 0,0 0,0-1,0 1,8-4,1 0,-1-1,0 0,0-1,0-1,-1 0,0-1,0-1,-1 0,0-1,0 0,-1-1,0 0,-1-1,0-1,-1 0,0 0,-1-1,8-13,119-193,-134 242,-11 21,6-35,0-1,0 1,1 0,0 0,1 0,0 1,1-1,0 0,0 0,1 0,0 1,0-1,1 0,0 0,1-1,0 1,0 0,1-1,4 7,-3-8,0-1,0 1,0-1,1 0,0 0,1 0,-1-1,1 0,0 0,0-1,1 0,-1 0,1-1,0 0,0 0,0-1,0 0,0 0,1-1,-1 0,0 0,1-1,-1 0,1-1,-1 0,0 0,1-1,-1 0,0 0,0-1,0 0,1-1,16-10,1-1,-2-2,0 0,-1-2,-1 0,-1-2,0 0,-1-2,85-79,-16 48,-68 49</inkml:trace>
  <inkml:trace contextRef="#ctx0" brushRef="#br0" timeOffset="6719.28">6875 2981,'-44'1,"1"2,-1 1,1 3,0 1,0 3,1 1,-33 14,50-15,1 0,0 1,0 1,1 2,1 0,1 1,0 1,1 1,1 1,0 1,2 0,0 2,-2 6,15-24,1 0,0 0,0 1,0-1,0 1,1 0,0 0,0 0,0 0,0 0,1 0,0 0,0 1,0-1,1 0,0 1,0-1,0 0,1 1,0-1,0 0,0 0,0 1,1-1,0 0,0 0,1-1,-1 1,1 0,0-1,0 1,0-1,1 0,0 0,-1-1,1 1,1-1,-1 1,0-1,2 0,9 0,0 0,0-2,0 0,1 0,-1-1,0-1,1-1,-1 0,0-1,0 0,-1-2,1 1,-1-2,0 0,0-1,0 0,9-7,-4 4,18-10,-2-2,0-1,-2-2,0-2,-2-1,-1-1,0 1,-29 26,0 1,0-1,0 0,0 0,0 1,1-1,-1 1,0-1,1 1,-1-1,1 1,0 0,-1 0,1 0,0 0,0 0,0 0,-1 0,1 0,0 1,0-1,0 1,0 0,0-1,0 1,0 0,1 0,-1 0,0 1,0-1,0 0,0 1,0-1,0 1,-1 0,1 0,0-1,0 1,0 1,-1-1,1 0,0 0,-1 0,1 1,-1-1,0 1,2 1,0 15,0 0,-1 0,0 0,-2 0,0 0,-1 1,-1-1,-1 0,-2 6,0 11,-70 392,65-376,-1-1,-3 0,-2-1,-3-1,-1-1,-2 0,-2-2,-9 9,15-26,-1-1,-2-1,0-1,-2-1,-1-1,-10 7,33-29,0 1,1-1,-1 0,0 0,0 0,-1 0,1 0,0 0,0 0,0 0,-1-1,1 1,0 0,-1-1,1 1,0-1,-1 1,1-1,-1 0,1 0,-1 1,1-1,-1 0,1 0,-1-1,1 1,-1 0,1 0,-1-1,1 1,0-1,-1 1,1-1,0 1,-1-1,1 0,0 0,0 0,-1 0,1 0,0 0,0 0,0 0,0 0,1 0,-1-1,0 1,0 0,1-1,-1 1,1 0,-1-1,1 1,-1-1,1 1,0-1,0 1,0 0,0-1,0 1,0-1,0 1,0-1,1 1,-1-2,6-17,1 1,0 0,2 1,0 0,1 0,1 1,0 0,7-7,9-15,532-903,-417 749,143-148,-272 326,8-8,10-10,0-2,-3-1,-1-1,-2-1,-1-2,-2 0,2-10,-22 47,0 0,-1 0,1 0,-1 0,0 0,0 0,0 0,0-1,-1 1,1 0,-1-1,0 1,0 0,0-1,0 1,0 0,-1-1,0 1,0 0,0 0,0 0,0-1,0 1,-1 0,0 1,1-1,-1 0,0 0,0 1,-1-1,1 1,0 0,-1-1,0 1,1 0,-1 1,0-1,0 0,0 1,0 0,0-1,0 1,-1 1,-1-2,-8 3,0 0,1 1,-1 1,1 0,0 0,-1 1,2 1,-1 0,0 0,1 1,0 1,1 0,-1 0,1 1,1 1,0-1,-7 9,-7 6,1 1,1 0,1 2,1 0,1 1,2 1,1 1,1 0,-5 17,13-28,0 0,1 1,1-1,1 1,0 0,2 0,0 0,1 0,1 1,1-1,0 0,1 0,2-1,0 1,0-1,6 11,-5-17,-1 0,1 0,1 0,0-1,1 0,0 0,1-1,0 0,0 0,1-1,0-1,1 1,0-2,0 0,1 0,0-1,0 0,1-1,4 2,10-2,0 0,0-2,0 0,0-2,1-1,23-4,-25 0,-1-2,0-1,0-1,0 0,-1-2,0-1,-1-1,0-1,-1-1,0-1,-1-1,-1-1,0-1,-13 11,37-22,-43 29,-1-1,1 1,0 0,0 0,0-1,0 1,0 0,0 0,0 0,0 0,0 0,0 0,0 0,0 0,0 0,0 1,0-1,0 0,-1 0,1 1,0-1,0 1,0-1,0 1,0-1,-1 1,1 0,0-1,-1 1,1 0,0-1,-1 1,1 0,-1 0,1 0,-1 0,1 0,-1-1,0 1,0 0,1 0,-1 0,0 0,0 0,0 0,0 0,0 0,4 20,-3-13,0 1,0-1,0 0,1 0,1 0,-1-1,1 1,0 0,1-1,0 0,0 0,1 0,-1 0,2-1,-1 0,1 0,-1 0,2-1,4 4,-2-3,1-1,1-1,-1 1,1-1,0-1,-1 0,2-1,-1 0,0 0,0-1,0-1,1 0,-1-1,0 0,0 0,0-1,1-1,6-2,7-3,0-1,-1-1,0-1,0-1,-1-1,-1-1,10-9,-2-2,-2-1,-1-1,-1-1,-2-2,0 0,-2-2,-2 0,-1-2,-1 0,-2 0,-1-2,-2 0,-2-1,2-10,23-108,12-133,-47 279,2-3,-1-1,0 1,-1-1,0 0,-1 0,-1 1,0-1,0 0,-1 0,-1 1,0 0,-2-3,4 13,0 0,0 0,0 0,-1 0,1 1,0-1,-1 0,0 1,1-1,-1 1,0-1,0 1,0 0,0 0,0-1,0 2,0-1,0 0,0 0,0 1,-1-1,1 1,0-1,0 1,-1 0,1 0,0 0,-1 0,1 1,0-1,0 1,-1-1,1 1,0 0,0 0,-1 0,-65 53,53-32,1 0,1 1,1 1,1 0,1 1,1 0,2 0,0 1,2 0,-2 16,-6 267,13-306,3 48,3-1,1 0,3 0,2-1,2 0,2-1,2-1,16 29,-11-27,-14-34,-1 1,0 0,-2 1,1-1,-2 1,-1 1,0-1,-1 1,0-1,-2 1,0 11,-1-28,1-1,-1 1,1 0,-1-1,0 1,1 0,-1 0,0-1,0 1,1 0,-1 0,0 0,0-1,0 1,0 0,0 0,0 0,0-1,-1 1,1 0,0 0,0-1,-1 1,1 0,0 0,-1-1,1 1,-1 0,1-1,0 1,-1 0,0-1,1 1,-1-1,1 1,-1-1,0 1,1-1,-1 1,0-1,0 0,1 0,-1 1,0-1,0 0,1 0,-1 0,0 1,0-1,0 0,1 0,-1 0,0-1,0 1,0 0,1 0,-1 0,0-1,0 1,1 0,-1 0,0-1,1 1,-1-1,0 1,1-1,-1 1,0-1,0 0,-9-17,2-3</inkml:trace>
  <inkml:trace contextRef="#ctx0" brushRef="#br0" timeOffset="6974.644">8399 2529,'151'-11,"-1"8,103 12,95 21,134 3,-452-33</inkml:trace>
  <inkml:trace contextRef="#ctx0" brushRef="#br0" timeOffset="7435.508">5436 2557,'0'0</inkml:trace>
  <inkml:trace contextRef="#ctx0" brushRef="#br0" timeOffset="9505.404">10375 3799,'196'-127,"-5"-8,14-26,-126 98,-4-4,-2-3,-3-3,58-81,-99 115,-2-2,-1-1,-3 0,-1-2,-2-1,-2 0,-2-2,-3 0,-1 0,-2-1,-1-13,-8 54,2-19,0 0,-2-1,0 1,-2 0,-1 0,-5-22,6 44,-1 0,0-1,1 1,-1 0,0 0,-1 1,1-1,-1 0,0 1,0 0,0-1,0 1,0 0,-1 1,0-1,1 1,-1-1,0 1,0 0,0 0,0 1,-1-1,1 1,0 0,-1 0,1 1,0-1,-1 1,1 0,-1 0,1 0,-1 1,1 0,-1-1,1 2,0-1,0 0,0 1,-1 0,1 0,1 0,-1 0,-2 2,-24 13,1 1,1 1,0 1,2 1,0 2,2 1,0 0,2 2,0 1,0 4,-1 1,1 0,2 2,1 0,2 1,1 1,2 1,2 0,1 0,2 2,1-1,2 1,2 0,2 0,1 0,2 0,1 0,3 0,1 0,4 8,-3-24,0-1,2 0,1-1,1 0,0 0,2-1,0-1,1 0,1 0,1-2,0 0,1-1,1 0,1-2,0 0,1-1,0-1,1-1,0-1,1-1,0 0,16 3,-30-11,0 0,0 0,0-1,1 0,-1-1,0 1,0-2,0 1,0-1,0 0,0-1,0 1,0-2,-1 1,0-1,0 0,0-1,4-2,111-109,-87 78,141-164,-175 201,-1-1,0 1,1-1,-1 1,1 0,-1-1,1 1,0 0,0-1,-1 1,1 0,0 0,0 0,0 0,0 0,0 0,1 0,-1 0,0 0,0 1,1-1,-1 0,0 1,1-1,-1 1,0-1,1 1,-1 0,1 0,-1-1,1 1,-1 0,1 0,-1 1,0-1,1 0,-1 0,1 1,-1-1,1 1,-1-1,0 1,1-1,-1 1,0 0,0 0,0 0,1 0,-1 0,6 12,0 0,0 0,-1 1,-1 0,0 1,-1-1,-1 1,0 0,-1 0,-1 0,0 5,0-2,1 0,1 0,1 0,0 0,1 0,1-1,3 4,-9-20,0 0,1 0,-1 0,0 0,1-1,-1 1,1 0,-1 0,1 0,0-1,-1 1,1 0,0-1,-1 1,1-1,0 1,0-1,0 1,0-1,-1 1,1-1,0 0,0 1,0-1,0 0,0 0,0 0,0 0,0 0,0 0,0 0,0 0,0 0,0 0,0 0,0 0,-1-1,1 1,0-1,0 1,0 0,0-1,0 1,-1-1,1 0,0 1,0-1,35-40,-28 31,58-75,15-19,4 4,41-35,-18 60,-106 75,0 0,0 0,0 0,0 0,0 1,0-1,0 1,0 0,0-1,-1 1,1 0,0 0,-1 0,1 0,0 1,-1-1,1 0,-1 1,0-1,1 1,-1-1,0 1,0-1,0 1,0 0,0 0,-1 0,1-1,0 1,-1 0,1 0,-1 0,0 0,0 0,1 0,-1 0,-1 0,1 0,0 0,0 0,-1 0,1 0,-1 0,0-1,1 1,-1 0,1 3,-33 236,31-219,1-15,0 0,0 0,0 0,1 0,0 0,0 0,1 0,0 1,0-1,1 0,0 0,0-1,0 1,1 0,0-1,2 2,-4-6,1-1,-1 0,1 1,0-1,-1 0,1 0,0 0,0-1,0 1,0 0,0-1,0 1,0-1,0 0,0 1,0-1,0 0,0 0,0-1,0 1,0 0,0-1,0 1,0-1,0 1,0-1,-1 0,1 0,0 0,0 0,-1 0,1 0,1-2,53-51,-47 44,51-50,2 3,2 3,25-13,-35 26,21 2,-72 38,-1 1,0-1,0 1,0-1,0 1,1 0,-1 0,0 0,0 0,0 0,1 0,-1 1,0-1,0 1,0-1,0 1,0 0,0 0,0 0,0 0,0 0,0 1,-1-1,1 0,0 1,-1-1,1 1,-1 0,1 0,-1-1,0 1,0 0,0 0,0 0,0 2,3 11,-1 0,0 1,-1-1,-1 1,-1 0,0-1,-1 1,-2 8,1 24,1 151,17-144,-4-31</inkml:trace>
  <inkml:trace contextRef="#ctx0" brushRef="#br0" timeOffset="12274.125">13847 3178,'250'-26,"-230"23,0-1,0-1,-1-1,0 0,0-2,14-7,-29 13,1 0,0-1,-1 0,1 0,-1 0,0 0,0 0,0-1,0 0,-1 0,0 0,0 0,0-1,0 1,0-1,-1 1,0-1,0 0,0 0,-1 0,1 0,-1-1,-1 1,1 0,-1 0,0-1,0 1,0 0,-1 0,0 1,0 0,-1-1,1 1,-1 0,0 0,0 0,0 1,-1-1,0 0,1 1,-1 0,0-1,-1 1,1 0,0 1,-1-1,0 1,1-1,-1 1,0 0,0 0,-1 1,1-1,0 1,0 0,-3 0,-124-8,114 9,-1 0,1 1,-1 1,1 1,0 1,0 0,0 1,0 1,1 0,0 1,1 1,-1 1,1 0,1 1,0 0,0 1,1 1,0 0,1 1,1 0,0 1,1 0,0 1,1 0,1 0,0 1,1 0,0 4,5-10,0 1,1 0,0 0,0 0,2 0,-1 0,1 0,1-1,0 1,0 0,1-1,1 1,0-1,0 0,1 0,0-1,0 1,1-1,1 0,0-1,0 1,0-1,6 4,5 4,1 0,0-2,1 0,1-1,0 0,0-2,2-1,-1-1,1 0,2-2,-9 0,0-2,0 0,0-1,1-1,-1 0,1-1,0-1,0-1,0 0,0-1,0-1,-1 0,1-2,3-1,8-6,-4 1</inkml:trace>
  <inkml:trace contextRef="#ctx0" brushRef="#br0" timeOffset="13121.404">12238 2501,'-5'0,"-6"0,3 0,4-5,-3 4,-5 1,4 1,9 0,4 1</inkml:trace>
</inkml:ink>
</file>

<file path=ppt/ink/ink6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0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32,'154'377,"-125"-318,-28-59,1-1,-1 1,0-1,1 1,-1-1,0 1,1-1,-1 0,0 1,0-1,1 0,-1 0,0 0,0 0,0 0,0 0,-1 0,1 0,0-1,0 1,-1 0,1 0,0-1,-1 1,1 0,-1-1,0 1,1-1,-1 1,0 0,0-1,0 1,0-1,0 1,1-3,50-137,59-115,-100 237,-2 7</inkml:trace>
</inkml:ink>
</file>

<file path=ppt/ink/ink6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1,'-5'38,"-1"18,0 3,1-2,2-17,5-19,4-14</inkml:trace>
</inkml:ink>
</file>

<file path=ppt/ink/ink6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6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32 651,'11'0,"-1"-1,1 0,0 0,-1-2,1 1,-1-1,0-1,0 1,0-2,0 1,-1-2,0 1,0-1,0-1,-1 1,1-1,-2-1,1 0,-1 0,0 0,-1-1,0 0,-1 0,2-3,-6 9,-1 1,0 0,0-1,1 1,-2 0,1-1,0 1,0 0,-1-1,1 1,-1 0,0 0,0-1,0 1,0 0,0 0,0 0,0 0,-1 0,1 1,-1-1,1 0,-1 0,0 1,0-1,1 1,-1 0,0 0,0-1,-1 1,1 0,0 1,0-1,0 0,-1 1,1-1,0 1,-1 0,1-1,0 1,-1 0,1 1,0-1,-1 0,1 1,0-1,0 1,-1 0,1 0,0-1,0 2,0-1,0 0,0 0,0 1,0-1,0 1,-10 6,0 0,0 0,1 1,1 0,-1 1,2 0,-1 1,1 0,1 0,0 1,1 0,0 0,1 1,0 0,1 0,0 0,1 1,1 0,0-1,1 1,0 0,2 1,-1-1,2 6,-1-15,1 1,1 0,-1-1,1 0,0 1,0-1,0 0,1 0,0 0,0 0,0 0,0-1,1 1,0-1,0 0,0 0,0-1,1 1,-1-1,1 0,0 0,0 0,0-1,0 0,1 0,-1 0,0-1,1 1,-1-1,1-1,0 1,-1-1,1 0,5 0,121-15,-114 8</inkml:trace>
  <inkml:trace contextRef="#ctx0" brushRef="#br0" timeOffset="468.284">454 538,'-1'12,"0"0,1 0,1 0,-1 0,2 0,0-1,0 1,1 0,2 6,-3-14,-1 0,0 0,1 0,0 0,0-1,0 1,0 0,1-1,-1 0,1 1,0-1,0 0,0 0,0-1,1 1,-1-1,1 0,-1 1,1-2,0 1,0 0,0-1,0 0,0 0,0 0,0 0,0 0,3-1,1-1,0-1,0 0,0 0,0-1,-1 0,1 0,-1 0,0-1,0-1,0 1,0-1,-1 0,0-1,0 1,0-1,-1 0,2-3,42-36,-49 45,1 0,-1-1,0 1,0-1,1 1,-1 0,0-1,1 1,-1 0,1-1,-1 1,0 0,1-1,-1 1,1 0,-1 0,1 0,-1-1,0 1,1 0,-1 0,1 0,-1 0,1 0,-1 0,1 0,-1 0,1 0,-1 0,1 0,-1 0,1 0,-1 0,1 1,-1-1,1 0,-1 0,1 1,-1-1,0 0,1 0,-1 1,0-1,1 0,-1 1,0-1,1 1,-1-1,0 0,1 1,-1-1,0 1,0-1,0 1,0-1,1 1,-1-1,-1 37,-1-15,3-17,1-1,-1 1,1-1,0 1,0-1,0 0,1 0,-1 0,1-1,0 1,0 0,0-1,1 0,-1 0,1 0,0 0,-1 0,1-1,1 0,-1 0,0 0,0 0,1-1,-1 1,1-1,-1 0,1-1,0 1,-1-1,1 0,0 0,-1 0,1-1,0 1,-1-1,1-1,-1 1,1 0,-1-1,0 0,1 0,-1 0,0-1,0 1,-1-1,3-2,9-8,-1 0,0-1,-2 0,1-1,-2-1,0 0,-1 0,0-1,-1 0,-1-1,2-10,-2 4</inkml:trace>
  <inkml:trace contextRef="#ctx0" brushRef="#br0" timeOffset="795.395">1274 708,'16'-9,"0"-1,-1-1,0 0,-1-1,0-1,-1 0,0-1,-1 0,0-1,-2 0,3-6,-11 19,-1 0,0 0,0-1,0 1,0 0,-1-1,1 1,-1 0,1-1,-1 1,0-1,0 1,0-1,0 1,0-1,-1 1,1-1,-1 1,1 0,-1-1,0 1,0 0,0-1,0 1,-1 0,1 0,0 0,-1 0,0 0,1 1,-1-1,0 0,0 1,0-1,0 1,0 0,0-1,-1 1,1 0,0 0,0 1,-1-1,1 0,-1 1,1-1,-1 1,1 0,-1 0,1 0,-1 0,1 1,0-1,-1 0,1 1,-1 0,1-1,0 1,-1 0,1 0,0 1,-8 5,1 1,0 0,0 0,1 1,0 1,0-1,1 1,1 0,0 1,0-1,1 1,0 1,1-1,0 1,0-1,0 11,4-16,0 0,0 0,1 0,0 0,0 0,1 0,-1-1,1 1,1-1,-1 1,1-1,0 0,0 0,0 0,1 0,0-1,0 1,2 1,10 13</inkml:trace>
  <inkml:trace contextRef="#ctx0" brushRef="#br0" timeOffset="1445.591">1838 511,'-13'3,"0"1,0 1,0 0,1 1,0 0,0 1,1 0,0 1,0 1,0-1,1 2,5-6,1 1,-1 0,1 0,0 0,1 0,-1 1,1 0,0-1,0 1,1 0,-1 1,2-1,-1 0,1 0,-1 1,2-1,-1 1,1-1,0 1,0-1,1 1,0-1,1 5,-1-7,0-1,0 1,0-1,0 0,1 0,0 0,-1 0,1 0,0 0,1 0,-1-1,0 1,1-1,-1 1,1-1,0 0,0 0,0 0,0-1,0 1,0-1,1 1,-1-1,0 0,1 0,-1-1,1 1,-1-1,1 1,-1-1,1 0,-1-1,0 1,1-1,-1 1,1-1,5-1,0 0,-1 0,1-1,-1 0,0-1,0 1,0-2,0 1,-1-1,1 0,-1-1,0 0,4-5,18-28,-3-2,-1 0,-2-2,-2 0,-1-1,-3-2,-2 0,-2 0,5-31,-14 64,0 0,-1 0,-1 0,0 0,-1 0,0 0,-1-1,0 1,-1 0,-1 0,0 0,0 0,-2 0,1 0,-2 0,-3-7,6 17,1 1,-1-1,0 1,1-1,-1 1,0 0,0-1,-1 1,1 0,0 1,-1-1,1 0,-1 1,0-1,1 1,-1 0,0 0,0 0,0 0,0 0,0 1,0-1,0 1,0 0,0 0,0 0,0 0,0 1,0-1,0 1,0-1,0 1,0 0,1 0,-1 1,-1 0,-5 3,0 0,1 0,0 1,0 0,0 0,0 1,1 0,1 1,-1-1,-2 6,0 4,2 2,0-1,1 1,0 0,2 0,0 1,2-1,0 1,1 0,0-1,2 1,1 0,3 17,-2-15,1-2,0 1,2 0,0-1,1 0,2 0,0-1,0 0,2-1,1 0,0-1,3 3,17 19,2-2,1-1,1-2,28 18,27 3,-67-42</inkml:trace>
</inkml:ink>
</file>

<file path=ppt/ink/ink6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4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1 279,'154'-22,"-118"20,-1-2,1-2,-1-1,0-1,0-2,-1-2,-1-1,0-1,16-11,15-33,-62 57,-1-1,1-1,-1 1,0 0,0 0,0 0,0-1,0 1,0 0,-1-1,1 1,-1 0,0-1,1 1,-1-1,0 1,-1-1,1 1,0-1,-1 1,1-1,-1 1,0 0,0-1,0 1,0 0,0 0,0 0,0 0,-1 0,1 0,-1 0,-1-1,1 1,0 0,0 0,-1 0,1 1,0-1,-1 1,1-1,-1 1,0 0,0 0,1 0,-1 0,0 1,0-1,0 1,0-1,0 1,0 0,1 0,-1 1,0-1,0 1,0-1,0 1,0 0,1 0,-1 0,0 0,1 0,-1 1,1-1,-3 2,-64 71,57-42,1 1,2 0,1 1,1 0,2 0,2 0,0 1,3-1,1 1,4 27,48 351,-45-348,0-20,-2 0,-3 0,-1 0,-2 1,-3-1,-7 43,6-68,-1 0,-1 0,-1-1,-1 1,-1-1,0-1,-2 0,-2 4,8-15,1-1,-1 0,0 0,-1-1,1 1,-1-1,0 0,-1-1,1 1,-1-1,0-1,0 1,0-1,0 0,0-1,-1 1,1-2,-1 1,0-1,1 0,-1-1,0 1,-2-2,6 1,-1-1,1 0,0 0,0 0,0-1,-1 0,1 0,1 0,-1 0,0 0,1-1,-1 1,1-1,-1 0,1 0,0-1,1 1,-1 0,0-1,1 0,0 0,0 1,0-1,0-3,-26-104,25 81,2-1,2 0,0 0,2 0,1 1,2-1,1 1,1 0,2 1,1 0,1 1,1 0,2 1,0 0,2 1,1 1,1 1,1 0,1 1,1 2,6-4,-23 21,0 0,1 0,0 0,0 1,0-1,0 1,0 1,1-1,-1 1,1 0,0 1,0 0,-1 0,1 0,0 1,0 0,0 0,0 1,-1 0,1 0,0 0,0 1,-1 0,1 0,-1 1,1 0,17 11</inkml:trace>
  <inkml:trace contextRef="#ctx0" brushRef="#br0" timeOffset="286.494">763 1070,'-5'-29,"8"-24,4-7,5 1,1 6,3 8,3 6,-1 5,1 3,1 3,4 5,1 8,-3 5</inkml:trace>
  <inkml:trace contextRef="#ctx0" brushRef="#br0" timeOffset="564.815">1130 675,'-6'16,"1"0,1 0,1 0,0 0,0 1,2-1,0 1,1 0,1-1,0 1,2-1,-1 1,2-1,0 0,1 0,2 3,-4-14,0-1,-1 1,1-1,1 0,-1 0,1 0,-1 0,1-1,0 0,0 1,1-2,-1 1,1 0,-1-1,1 0,0 0,0 0,0 0,0-1,0 0,0 0,0-1,1 1,-1-1,0 0,0 0,0-1,1 0,-1 1,0-2,0 1,0-1,0 1,0-2,-1 1,1 0,-1-1,1 0,-1 0,0 0,0 0,0-1,1-1,4-1,0-1,-1 0,0-1,0 1,0-2,-1 1,0-1,-1 0,0 0,0-1,-1 0,0 0,-1 0,0 0,-1-1,0 0,-1 0,0 1,0-1,-1 0,-1-1,0 1,0 0,-1 0,-1 0,1 0,-4-7,4 14,-1 0,1-1,-1 1,0 0,-1 0,1 0,-1 1,1-1,-1 1,0-1,-1 1,1 0,0 0,-1 0,0 1,0-1,0 1,0 0,0 0,0 0,0 1,0-1,-1 1,1 0,-1 0,1 1,-1-1,1 1,-1 0,1 0,-1 1,1-1,-1 1,1 0,-5 1,-17 14,2 1</inkml:trace>
  <inkml:trace contextRef="#ctx0" brushRef="#br0" timeOffset="1077.558">1638 986,'2'-21,"2"0,0 0,1 0,1 1,1 0,0 0,2 1,0 0,2 1,8-12,-13 18,2 1,-1 0,2 1,-1 0,2 0,-1 1,1 0,0 1,1 0,0 0,0 1,1 1,8-4,-18 9,0 1,-1-1,1 1,-1-1,1 1,0-1,-1 1,1 0,0 0,-1 0,1 0,0 0,0 0,-1 1,1-1,0 0,-1 1,1 0,-1-1,1 1,-1 0,1-1,-1 1,1 0,-1 0,0 0,1 1,-1-1,0 0,0 0,0 1,0-1,0 1,0-1,0 0,-1 1,1 0,0-1,-1 1,1 1,6 75,-7-56,0-20,0-1,-1 1,1 0,0-1,0 1,0 0,0 0,0-1,1 1,-1 0,0-1,1 1,-1 0,1-1,0 1,0-1,-1 1,1-1,0 1,0-1,0 0,1 1,-1-1,0 0,0 0,1 0,-1 0,0 0,1 0,-1 0,1 0,0 0,-1-1,1 1,0-1,-1 1,1-1,0 0,-1 0,1 0,0 0,0 0,-1 0,1 0,0 0,-1-1,1 1,0 0,14-7,-1 0,0-1,0 0,-1-1,0-1,0 0,-1-1,7-8,-10 10,-1-1,2 1,-1 1,1 0,0 1,1 0,-1 0,1 1,1 1,-1 0,1 1,0 0,0 1,1 0,-12 3,1 0,-1 0,0 0,1 1,-1-1,0 1,1-1,-1 1,0 0,0 0,0 0,0 0,0 0,0 0,0 0,0 1,0-1,0 1,-1-1,1 1,0 0,-1 0,0 0,1 0,-1 0,0 0,0 0,0 0,0 0,-1 0,1 1,0-1,-1 0,0 1,1 0,1 94,-3-77,-1-12,1 1,0-1,0 1,1 0,0-1,1 1,0-1,0 1,1-1,0 1,0-1,1 0,0 0,1 0,-1 0,2-1,-1 1,1-1,0 0,0 0,1-1,0 0,3 3,8-1</inkml:trace>
</inkml:ink>
</file>

<file path=ppt/ink/ink6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0,'0'38,"0"18,0 4,0-3,0-17,0-15</inkml:trace>
</inkml:ink>
</file>

<file path=ppt/ink/ink6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6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1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0,'0'5,"-5"1,-1 0</inkml:trace>
</inkml:ink>
</file>

<file path=ppt/ink/ink6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0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79,'-107'194,"-70"90,73-122,69-95,65-106,306-448,-299 430,2 1,3 3,14-12,-55 63,1 0,-1 0,1 0,0 0,-1 0,1 0,0 1,0-1,0 0,0 1,0 0,1 0,-1 0,0 0,1 0,-1 0,0 0,1 1,-1-1,1 1,-1 0,1-1,-1 1,1 0,-1 1,1-1,-1 0,1 1,-1-1,1 1,-1 0,0 0,1 0,-1 0,0 0,0 1,0-1,0 1,0-1,0 1,0 0,0 0,-1-1,1 1,-1 1,1 0,9 18,-2 2,0-1,-2 1,0 0,-2 1,2 16,-4-25,35 238,-10-53,-12-87,-37-152,11 22</inkml:trace>
  <inkml:trace contextRef="#ctx0" brushRef="#br0" timeOffset="246.937">199 474,'43'-5,"39"-1,9 0,-5 1,-8 1,-13 2,-12 1,-10 1,-9 0,-4 0,-2 0,-7 0</inkml:trace>
</inkml:ink>
</file>

<file path=ppt/ink/ink6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0 819,'0'0,"1"0,-1-1,0 1,1 0,-1 0,0 0,1-1,-1 1,1 0,-1 0,0 0,1 0,-1 0,1 0,-1 0,0 0,1 0,-1 0,1 0,-1 0,1 0,-1 0,0 0,1 0,-1 0,1 0,-1 0,0 1,1-1,-1 0,0 0,1 1,-1-1,0 0,1 0,-1 1,0-1,1 0,-1 1,0-1,0 0,0 1,1-1,-1 1,0-1,0 0,0 1,0-1,0 1,0-1,0 0,0 1,0-1,0 1,0-1,21-34,3-19,-18 36,1 0,1 1,0 0,1 0,1 1,0 0,1 0,1 1,12-11,-24 24,1 0,0 0,0 0,0 0,0 0,0 1,0-1,0 0,0 0,0 1,0-1,0 1,0-1,0 1,0-1,1 1,-1 0,0 0,0-1,1 1,-1 0,0 0,0 0,1 0,-1 1,0-1,0 0,1 0,-1 1,0-1,0 1,0-1,0 1,0-1,0 1,0 0,0 0,0-1,0 1,0 0,0 0,0 0,0 0,-1 0,1 0,0 0,-1 0,1 2,14 66,-12-47,0-7,0 0,1 0,1-1,1 1,0-1,0-1,1 1,4 4,-9-15,0 0,0 0,0-1,0 1,1 0,-1-1,1 1,0-1,0 0,-1 0,1 0,1 0,-1-1,0 1,0-1,0 0,1 0,-1 0,1 0,-1-1,1 1,-1-1,1 0,-1 0,1 0,-1 0,1-1,-1 1,1-1,-1 0,1 0,-1-1,0 1,0 0,0-1,0 0,0 0,1 0,11-11,-1 0,0-1,-1 0,0-1,-1-1,-1 0,-1 0,0-1,-1-1,-1 1,0-2,-2 1,4-15,7-10,-9 21,-2 3</inkml:trace>
  <inkml:trace contextRef="#ctx0" brushRef="#br0" timeOffset="290.254">959 0,'0'705,"6"-622,-6-84,0 1,-1 0,1 0,0-1,-1 1,1 0,0 0,-1 0,1 0,-1-1,1 1,0 0,-1 0,1 0,0 0,-1 0,1 0,-1 0,1 0,0 0,-1 0,1 0,-1 0,1 0,0 0,-1 1,1-1,0 0,-1 0,1 0,-1 0,1 1,0-1,0 0,-1 0,1 1,0-1,-1 0,1 1,0-1,0 0,0 1,-1-1,1 0,0 1,0-1,0 1,0-1,0 0,0 1,0-1,-1 1,1-1,0 0,0 1,1-1,-1 0,0 1,0-1,0 1,0-1,0 0,0 1,0-1,1 0,-1 1,0-1,0 0,1 1,-9-10</inkml:trace>
  <inkml:trace contextRef="#ctx0" brushRef="#br0" timeOffset="534.964">677 424,'44'-10,"32"-3,9 1,0 2,-11 3,-12 8,-12 3,-10 1,-12 0</inkml:trace>
</inkml:ink>
</file>

<file path=ppt/ink/ink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3:02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10048 521,'-24'5,"1"0,0 2,0 0,0 1,1 2,1 0,-1 1,2 1,0 1,-5 5,23-16,0-1,0 0,0 1,0-1,1 1,-1 0,1-1,-1 1,1 0,0 0,0 0,-1 0,1 0,1 0,-1 0,0 1,0-1,1 0,-1 0,1 1,0-1,0 0,0 1,0-1,0 0,0 0,1 1,-1-1,1 0,-1 0,1 1,0-1,0 0,0 0,0 0,0 0,1 0,-1 0,1-1,-1 1,1 0,-1-1,1 1,0-1,0 1,0-1,0 0,0 0,0 0,1 0,101 75,-104-73,1 0,-1 0,1 1,-1-1,-1 0,1 1,0-1,-1 0,1 0,-1 1,0-1,0 0,0 0,-1 0,1 0,-1 0,1 0,-1-1,0 1,0 0,-1-1,1 1,0-1,-1 0,1 0,-1 0,0 0,0 0,0-1,0 1,0-1,0 0,0 0,0 0,0 0,-1-1,1 1,-77 34,55-25</inkml:trace>
  <inkml:trace contextRef="#ctx0" brushRef="#br0" timeOffset="-1598.217">7904 155,'-18'47,"10"17,2 1,4 0,5 58,-1-21,8 168,-9-268,-1 0,1-1,-1 1,1-1,-1 1,0 0,0-1,0 1,0 0,0-1,0 1,-1 0,1-1,0 1,-1-1,1 1,-1 0,0-1,1 1,-1-1,0 0,0 1,0-1,0 0,0 1,0-1,-1 0,1 0,-1 0,-6 0</inkml:trace>
  <inkml:trace contextRef="#ctx0" brushRef="#br0" timeOffset="-1346.384">7480 465,'38'0,"37"0,11 0,-1 0,-9 0,-13 5,-7 1,-9 0,-7-1,-6 3,-4 1,-2-2,-6 3,-7 0</inkml:trace>
  <inkml:trace contextRef="#ctx0" brushRef="#br0" timeOffset="-1093.097">8242 860,'-3'-1,"0"1,0 0,0-1,0 1,0-1,1 0,-1 0,0 0,0 0,1 0,-1-1,1 1,-1-1,1 0,0 1,0-1,-1 0,1 0,0-1,1 1,-1 0,0-1,1 1,-1-1,1 0,0 1,0-1,0 0,0 0,1 1,-1-1,1 0,-1 0,1 0,0 0,0 0,0 0,1 0,-1 0,1 1,-1-1,1 0,0 0,0 0,0 1,1-1,-1 1,1-1,-1 1,1-1,9-19,0 0,2 0,0 1,1 1,1 0,1 1,1 1,19-16,-35 32,0 1,0 0,0 0,0 0,0 0,0 0,0 0,1 0,-1 0,0 1,1-1,-1 0,1 1,-1-1,0 1,1 0,-1-1,1 1,-1 0,1 0,-1 0,1 0,-1 0,1 0,-1 0,1 1,-1-1,1 0,-1 1,1 0,12 7</inkml:trace>
  <inkml:trace contextRef="#ctx0" brushRef="#br0" timeOffset="-697.097">8919 606,'-10'-6,"0"1,0 0,-1 1,1 0,-1 1,0 0,0 1,0 0,0 0,-1 1,1 1,0 0,0 1,-1 0,1 0,0 1,0 1,0 0,0 0,1 1,-1 1,1-1,0 2,0-1,1 1,0 1,0 0,0 0,1 1,0 0,-33 89,40-94,0-1,1 1,0 0,0 0,0 0,0-1,0 1,0 0,1 0,-1 0,1-1,0 1,0 0,0-1,0 1,0-1,1 1,-1-1,1 1,0-1,-1 0,1 0,0 0,0 0,1 0,-1 0,0-1,1 1,-1-1,0 1,1-1,0 0,-1 0,1 0,2 0,4-1,0 0,0-1,0 0,0-1,0 0,0 0,0-1,-1 0,1 0,-1-1,0 0,0-1,0 0,-1 0,1 0,-1-1,1-2,13-7,152-122,-141 115,-20 20</inkml:trace>
  <inkml:trace contextRef="#ctx0" brushRef="#br0" timeOffset="-313.909">9145 832,'4'-14,"2"-11,1 0,1 0,2 1,0 0,1 1,2 0,7-10,-20 31,1 1,-1 0,0 0,1 0,-1 0,1 0,0 0,-1 0,1 0,0 0,-1 0,1 1,0-1,0 0,0 0,0 1,0-1,0 0,0 1,0-1,0 1,0-1,0 1,0 0,0-1,0 1,0 0,0 0,1 0,-1 0,0 0,0 0,0 0,0 0,0 0,1 1,-1-1,0 0,0 1,0-1,0 1,0-1,0 1,0-1,0 1,0 0,0 0,-1-1,1 1,0 0,0 0,-1 0,1 0,0 0,-1 0,1 0,-1 0,1 0,-1 0,0 0,1 0,-1 0,0 1,0-1,0 0,0 0,0 0,0 1,4 37,-4-34,-1 0,1 0,0 0,0 1,1-1,-1 0,1 0,0 0,1 0,-1 0,1 0,0 0,0-1,1 1,-1-1,1 1,0-1,0 0,0 0,1 0,-1-1,1 1,0-1,0 0,2 2,-2-5,1 0,-1 0,0 0,0 0,0-1,0 0,1 0,-1 0,0 0,0 0,-1-1,1 0,0 0,-1 0,1 0,-1-1,1 1,-1-1,0 0,0 0,0 0,-1 0,1 0,-1-1,1 1,-1-1,0 0,-1 1,1-3,28-31,-15 25</inkml:trace>
  <inkml:trace contextRef="#ctx0" brushRef="#br0" timeOffset="855.186">10500 127,'-28'67,"5"13,3 0,4 2,4 0,3 1,4 0,4 12,1-67,0-5</inkml:trace>
  <inkml:trace contextRef="#ctx0" brushRef="#br0" timeOffset="1603.781">11092 465,'-42'15,"0"2,1 2,1 2,1 1,2 2,-32 26,63-46,1 0,0 1,0-1,1 1,-1 1,1-1,0 1,0-1,1 1,0 0,0 0,0 0,1 1,0-1,0 1,0-1,1 1,0 0,1 0,-1-1,1 1,0 0,1 0,0 0,0-1,2 6,1-8,0 0,1-1,0 1,0-1,0 0,0 0,0-1,1 0,-1 0,1 0,-1 0,1-1,0 0,0 0,-1-1,1 0,0 0,0 0,0 0,0-1,-1 0,1 0,0-1,-1 1,1-1,-1-1,1 1,-1-1,0 0,3-2,244-163,-252 167,1 0,-1 0,1 1,-1-1,1 0,-1 1,1-1,0 0,-1 1,1-1,0 1,0-1,-1 1,1 0,0-1,0 1,0 0,0-1,-1 1,1 0,0 0,0 0,0 0,0 0,0 0,0 0,0 0,-1 0,1 0,0 0,0 1,0-1,0 0,0 1,-1-1,1 0,0 1,0-1,-1 1,1-1,0 1,-1 0,1-1,0 1,-1 0,1-1,-1 1,1 0,-1 0,0 0,1-1,-1 1,0 0,1 0,-1 0,0 0,0-1,0 1,0 0,0 0,0 0,0 0,0 0,0 0,0 0,0-1,-1 2,2 23,-1-19,-1 0,1-1,0 1,0 0,1-1,0 1,0 0,0-1,0 1,1-1,0 1,0-1,1 0,-1 0,1 0,0 0,1 0,-1-1,1 1,0-1,0 0,0 0,1-1,0 1,2 0,0-1,1 0,0 0,-1-1,1 0,0-1,0 0,0 0,0 0,0-1,1 0,-1-1,0 0,0 0,0-1,-1 0,1 0,0-1,-1 0,1 0,-1 0,4-3,15-9,-1-2,0 0,-1-1,-1-2,9-9,-3 2,-2-2,-1 0,-1-2,-2-1,-1 0,-1-2,-2 0,-1-2,-2 0,-2 0,-1-2,-2 0,3-20,-6 20,-4 29,-1-1,-1 0,0 0,0 0,-1 0,0 0,-1 0,0-1,0 1,-1 0,-1 0,1 0,-4-7,5 16,-1 0,1 0,-1 0,0 0,1 0,-1 1,0-1,0 0,0 0,1 0,-1 1,0-1,0 1,0-1,0 1,0-1,0 1,0-1,-1 1,1 0,0 0,0-1,0 1,0 0,0 0,0 0,-1 0,1 1,0-1,0 0,0 0,0 1,0-1,0 0,0 1,0-1,0 1,0-1,0 1,0 0,0 0,0-1,0 1,1 0,-1 0,0 0,1 0,-1-1,0 1,1 1,-37 48,26-22,1 0,2 1,1 0,1 0,2 1,1 0,1-1,2 1,0 0,2 0,2 0,-2 48,0 199,25-141,-48-203,17 42</inkml:trace>
  <inkml:trace contextRef="#ctx0" brushRef="#br0" timeOffset="1851.685">11346 437,'29'0,"28"0,10 0,3 0,-6 0,-9 0,-4 0,-6 0,-5 0,-6 0,-3 0,-2 0,-2 0,0 0,0 0,1 0,-6 0</inkml:trace>
  <inkml:trace contextRef="#ctx0" brushRef="#br0" timeOffset="2098.852">12447 578,'-5'29,"-1"14,0 0</inkml:trace>
  <inkml:trace contextRef="#ctx0" brushRef="#br0" timeOffset="2257.37">12390 295</inkml:trace>
  <inkml:trace contextRef="#ctx0" brushRef="#br0" timeOffset="2568.287">12813 521,'-6'14,"1"-1,0 1,1 0,0 0,1 0,0 0,1 1,1-1,0 1,1 0,1-1,0 1,1-1,1 0,0 1,1 0,-2-11,1 0,-1-1,0 1,1-1,0 0,0 0,0 0,0 0,0 0,1-1,-1 1,1-1,0 0,0 0,-1 0,1-1,0 1,1-1,-1 0,0 0,0 0,0-1,1 1,-1-1,0 0,0-1,1 1,-1-1,0 0,0 0,3-1,4 0,0-1,-1-1,1 0,-1 0,0-1,0-1,0 0,-1 0,0 0,0-1,5-6,-6 6,0 0,-1 0,0-1,0 0,-1 0,0-1,0 1,-1-1,0-1,-1 1,0-1,0 0,-1 0,-1 0,1 0,-2 0,1 0,-1-1,-1 1,0-1,0 1,-1-1,-1 1,1 0,-2 0,1 0,-2 0,1 0,-1 0,-4-6,5 13,0-1,0 1,0 0,-1 0,1 1,-1-1,0 1,0 0,0 0,0 0,0 0,0 1,0 0,0 0,-1 0,1 0,0 0,-1 1,1 0,-1 0,1 0,0 1,-1-1,1 1,0 0,-5 1,-15 5</inkml:trace>
  <inkml:trace contextRef="#ctx0" brushRef="#br0" timeOffset="2984.547">13237 719,'212'-124,"-204"118,-7 5,0-1,0 1,0-1,0 1,1 0,-1-1,1 1,-1 0,1 0,-1 0,1 0,0 0,-1 0,1 1,0-1,0 0,-1 1,1-1,0 1,0 0,0 0,0 0,0 0,0 0,-1 0,1 0,0 1,0-1,0 0,0 1,-1 0,1-1,0 1,0 0,-1 0,1 0,-1 0,1 0,0 1,20 51,-21-47,1 1,0-1,0 0,1 0,-1 0,1-1,1 1,-1-1,1 0,0 0,0 0,0 0,1 0,0-1,0 0,0 0,1 0,5-1,1 0,0-1,0 0,0-1,0-1,0 1,0-2,1 0,-1 0,0-1,-1-1,1 0,0-1,-1 0,0 0,0-1,0-1,0 0,-1 0,0-1,0 0,-1-1,0 0,0-1,15-12,-2-1,0-2,-2 0,0 0,14-26,-1 3,-22 33</inkml:trace>
  <inkml:trace contextRef="#ctx0" brushRef="#br0" timeOffset="5089.623">1 1396,'454'-1,"-112"-27,-62 18,58-25,-39 12,17 5,-22-8,-7 0,316 24,81 2,-298-29,-20 18,-12-7,-44-8,467 25,1434 1,-1719-28,1161 29,830-1,-2021-29,-77 17,-120-3,87 13,-209 3,25-23,-106 44,-48-13,1 0</inkml:trace>
</inkml:ink>
</file>

<file path=ppt/ink/ink6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0 397,'22'-8,"-1"0,1-1,-2-1,0-1,0 0,-1-2,0 0,-1-2,-1 0,0 0,-1-2,-1 0,0-1,7-13,-21 31,-1 0,0 1,0-1,0 0,0 0,0 1,0-1,1 0,-1 0,0 0,0 0,0 1,0-1,1 0,-1 0,0 0,0 0,0 0,1 0,-1 1,0-1,0 0,1 0,-1 0,0 0,0 0,1 0,-1 0,0 0,0 0,1 0,-1 0,0 0,0 0,0 0,1 0,-1 0,0-1,0 1,1 0,-1 0,0 0,0 0,0 0,1-1,-1 1,0 0,0 0,0 0,0 0,0-1,1 1,-1 0,0 0,0 0,0-1,0 1,-1 30,0-18,18 212,42 277,-58-489,-1 0,0 1,-1-1,0 0,-1 0,-1 0,0 0,0 0,-1 0,0-1,-4 5,7-14,0-1,0 1,0-1,-1 0,1 1,-1-1,1 0,-1 0,1 0,-1 0,1 0,-1-1,0 1,0 0,1-1,-1 1,0-1,0 0,0 1,0-1,0 0,1 0,-1 0,0-1,0 1,0 0,0-1,1 1,-1-1,0 1,0-1,1 0,-1 0,0 0,1 0,-1 0,1 0,0 0,-1-1,1 1,0 0,-1-1,1 1,0-1,0 1,0-1,1 0,-1 1,0-1,1 0,-1 0,1 0,-1 1,1-1,0-2,-5-19,1-1,1 1,1-1,1 0,1 0,1 1,1-1,2 0,0 1,6-17,6-23,4 1,1 1,4 0,2 2,3 1,2 2,2 1,3 1,3 3,1 0,34-29,-66 71,0 0,0 0,1 1,0 1,0-1,1 1,0 1,0 0,1 1,0 0,0 1,0 0,6-1,-16 5,0 0,0 0,1 0,-1 1,0-1,1 1,-1-1,0 1,0-1,0 1,0 0,0 0,0 0,0 1,0-1,0 0,0 1,0-1,-1 1,1 0,-1-1,1 1,-1 0,0 0,1 0,-1 0,0 0,0 0,-1 0,1 0,0 1,-1-1,1 0,-1 0,0 1,0 1,1 86,-5-61,-2-1,0 0,-2-1,-1 0,-1 0,-1-1,-2 0,0-1,-2 0,0-1,-2-1,-1 0,-1-2,0 0,-2-1,0-1,-1-1,-7 3,28-19,0-1,0 0,0 0,-1 0,1 0,0 0,-1 0,1 0,-1-1,1 1,-1 0,0-1,1 1,-1-1,1 0,-1 1,0-1,1 0,-1 0,0 0,1 0,-1 0,0-1,1 1,-1 0,0-1,1 1,-1-1,1 0,-1 1,1-1,-1 0,1 0,0 0,-1 0,1 0,0 0,0-1,0 1,0 0,0 0,0-1,0 1,0-2,-5-14</inkml:trace>
  <inkml:trace contextRef="#ctx0" brushRef="#br0" timeOffset="334.698">1327 86,'-289'268,"283"-262,0 1,0 0,1 1,-1-1,2 1,-1 0,1 0,0 0,1 1,-2 5,4-11,0 0,1 0,0 0,-1 0,1 0,0 0,0 1,1-1,-1 0,1 0,-1 0,1 0,0 0,0 0,0 0,1 0,-1 0,1-1,0 1,-1 0,1-1,0 0,0 1,1-1,-1 0,1 0,-1 0,1 0,-1-1,1 1,1 0,5 2,-1 0,1 0,0-1,0 0,1-1,-1 0,0 0,1-1,-1 0,1-1,-1 0,1 0,-1-1,1 0,-1-1,0 0,0-1,0 0,0 0,0-1,0 0,-1 0,0-1,0 0,0-1,6-5,-3 3,-2-1,1 0,-1-1,0 0,-1 0,0-1,-1 0,0 0,-1-1,0 0,-1 0,0 0,-1 0,0-1,-1 0,-1 0,0 0,0 0,-1 0,-1 0,-1-1,0-7,0 17,1 0,-1 0,0 0,0 0,0 0,0 1,-1-1,1 1,-1-1,0 1,0-1,0 1,-1 0,1 0,-1 0,0 0,1 0,-1 1,-1 0,1-1,0 1,0 0,-1 0,0 1,0-1,-18-5</inkml:trace>
</inkml:ink>
</file>

<file path=ppt/ink/ink6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4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333 449,'129'-46,"2"6,7 4,9 14,-145 22,0 0,0 0,0 1,1-1,-1 0,0 1,0 0,0-1,0 1,0 0,0 0,0 0,0 0,-1 0,1 1,0-1,-1 0,1 1,0-1,-1 1,0 0,1-1,-1 1,0 0,0 0,0 0,0 0,0 0,-1 0,1 0,-1 0,1 0,-1 1,0-1,0 0,1 0,-2 0,1 2,-19 85,18-87,-32 102,5 2,4 0,5 2,3 20,12 220,5-347,-1-1,1 1,-1 0,0-1,1 1,-1 0,1-1,-1 1,0 0,0-1,0 1,1 0,-1 0,0-1,0 1,0 0,0 0,0-1,0 1,0 0,0 0,-1-1,1 1,0 0,0-1,-1 1,1 0,0-1,-1 1,1 0,0-1,-1 1,1 0,-1-1,1 1,-1-1,0 1,1-1,-1 0,1 1,-1-1,0 1,1-1,-1 0,0 0,0 1,1-1,-1 0,0 0,1 0,-1 0,0 0,0 0,1 0,-1 0,0 0,0 0,1 0,-1 0,0-1,0 1,1 0,-1 0,0-1,1 1,-1-1,-90-84,78 75,-2 1,1 0,-1 1,0 0,-1 1,1 1,-2 1,1 0,0 1,-1 0,0 2,0 0,0 1,0 0,1 2,-1 0,0 0,0 2,0 0,1 1,-4 2,1 0,0 0,1 2,-1 0,1 1,1 1,0 1,0 0,1 1,1 1,-14 14,17 1,18-22</inkml:trace>
  <inkml:trace contextRef="#ctx0" brushRef="#br0" timeOffset="517.755">475 788,'88'6,"0"-4,0-3,43-8,-97 7,1-2,-1-2,0-1,0-1,-1-2,0-1,8-6,36-47,-76 65,-1-1,1 0,0 1,-1-1,1 1,0-1,-1 1,1-1,-1 1,1-1,-1 1,1 0,-1-1,1 1,-1 0,0-1,1 1,-1 0,0-1,0 1,1 0,-1 0,0-1,0 1,0 0,0 0,0 0,0-1,0 1,0 0,0 0,-1-1,1 1,0 0,0 0,-1-1,1 1,0 0,-1-1,1 1,-1 0,1-1,-1 1,1-1,-1 1,1-1,-1 1,0-1,1 1,-1-1,0 1,-1 6,-25 255,21-241,2 0,0 0,1 1,1-1,1 1,2 0,0-1,0 1,3 5,3-9</inkml:trace>
  <inkml:trace contextRef="#ctx0" brushRef="#br0" timeOffset="771.276">1490 1127,'0'24,"-4"12,-3 6,1-1,-3-6,-1-10</inkml:trace>
  <inkml:trace contextRef="#ctx0" brushRef="#br0" timeOffset="1020.292">1547 561,'5'10,"1"3</inkml:trace>
  <inkml:trace contextRef="#ctx0" brushRef="#br0" timeOffset="1416.782">1744 1324,'-1'-21,"1"0,1 0,1 0,0 0,2 0,0 1,2-1,0 1,1 0,1 1,1 0,1 0,4-6,-3 9,51-53,-60 70,0-1,-1 1,1 0,-1-1,1 1,0 0,-1 0,0 0,1 0,-1 0,0 1,1-1,-1 0,0 1,0-1,0 0,0 1,0-1,-1 1,1 0,0-1,-1 1,1 0,-1-1,1 1,-1 0,0-1,0 1,0 0,0 0,0-1,0 1,0 0,-1 0,1-1,-1 1,1 0,0 0,1 10,-3-2,2-1,-1 1,1 0,1-1,0 1,0 0,1-1,0 1,0-1,1 0,1 0,0 0,0 0,0-1,1 1,0-1,1 0,0 0,0-1,1 0,0 0,6 5,-10-11,-1 0,1 0,-1 0,1 0,0 0,0 0,-1-1,1 1,0-1,0 0,0 0,-1 0,1 0,0 0,0-1,0 1,-1-1,1 0,0 0,-1 0,1 0,-1 0,1-1,-1 1,1-1,-1 1,0-1,0 0,0 0,0 0,0 0,0 0,0-1,-1 0,46-93,-37 69,39-72,-37 87</inkml:trace>
  <inkml:trace contextRef="#ctx0" brushRef="#br0" timeOffset="1970.446">2535 901,'-17'12,"1"2,1 0,0 1,1 1,0 0,1 1,1 0,1 1,1 0,-2 4,10-18,1 0,-1-1,1 1,0 0,0 0,0 0,1 0,-1 0,1 0,0 0,0 0,0 0,0 0,1 0,0 0,0 0,0 0,0-1,1 1,-1 0,1-1,0 1,0-1,0 1,1-1,-1 0,1 0,0 0,-1 0,1-1,1 1,-1-1,0 1,1-1,-1 0,1-1,-1 1,1 0,0-1,0 0,0 0,0 0,0-1,0 1,0-1,0 0,3 0,3-1,0 0,0-1,0 0,-1 0,1-1,-1-1,1 1,-1-2,0 1,0-1,-1 0,0-1,0 0,0-1,0 1,-1-1,0-1,-1 1,6-9,92-170,-26-20,-74 192,-1 0,0-1,-1 1,-1 0,0-1,-1 1,-1-1,0 1,-1 0,0 0,-1-1,-1 1,0 1,-2-3,5 12,0-1,-1 0,0 1,0 0,0-1,0 1,-1 0,0 0,0 1,0-1,0 0,0 1,-1 0,1 0,-1 0,0 0,0 0,0 1,0 0,-1 0,1 0,-1 0,1 1,-1 0,0 0,1 0,-1 0,0 1,0-1,1 1,-1 1,0-1,0 1,1-1,-1 1,0 1,1-1,-3 2,0 1,1 1,-1 0,1 0,0 0,1 1,-1 0,1 0,0 1,0 0,1-1,0 2,0-1,1 0,0 1,0-1,1 1,0 0,0 0,0 0,1 0,1 0,-1 4,1 5,0-1,1 0,1 0,0 1,2-1,-1-1,2 1,0 0,1-1,7 13,16 20,2-2,2-1,3-1,1-2,2-2,1-2,3-1,0-2,42 24,-23-20,-49-38</inkml:trace>
  <inkml:trace contextRef="#ctx0" brushRef="#br0" timeOffset="4549.72">3889 815,'73'4,"-57"-8,1-2,-1 0,-1-1,1-1,-1 0,-1-1,0-1,0 0,-1-1,0 0,0-1,-2 0,1-1,-2 0,9-15,-2 8,-17 19,1 0,-1 0,0 0,0 0,1 0,-1 0,1 0,-1 0,1 0,-1 0,1 0,0 0,-1 0,1 0,0 1,0-1,0 0,0 0,-1 1,1-1,0 1,0-1,0 1,0-1,0 1,0 0,0-1,1 1,-1 0,0 0,0 0,0 0,0 0,0 0,0 0,0 0,0 0,0 0,1 1,-1-1,0 0,0 1,0-1,0 1,0-1,-1 1,1 0,0-1,0 1,0 0,0 0,-1-1,1 1,0 0,-1 0,1 1,5 139,-9-89,3 260,26-170,-11-97,-14-45,-1 1,0 0,1 0,-1 0,1-1,-1 1,1 0,-1-1,1 1,-1-1,1 1,0-1,-1 1,1-1,0 1,0-1,-1 1,1-1,0 0,0 1,0-1,-1 0,1 0,0 0,0 0,0 0,0 0,-1 0,1 0,0 0,0 0,0 0,0 0,-1 0,1-1,0 1,0 0,0-1,-1 1,1-1,0 1,-1-1,1 1,0-1,-1 1,1-1,0 0,-1 1,1-1,-1 0,1 1,10-16,1 0,-2 0,0-1,-1 0,-1-1,6-15,-3 5,130-330,-100 232,-27 102,-9 24</inkml:trace>
  <inkml:trace contextRef="#ctx0" brushRef="#br0" timeOffset="4939.815">4652 1098,'0'5,"0"11,0 7,0 6,0 1,0 2,0-1,0-1,0-5</inkml:trace>
  <inkml:trace contextRef="#ctx0" brushRef="#br0" timeOffset="8273.115">4680 1098,'12'-10,"0"1,1 0,1 1,-1 0,1 1,0 1,1 0,0 1,0 1,0 0,7 0,-18 3,0 0,-1 0,1 1,0-1,-1 1,1 0,0 0,0 1,-1-1,1 1,0-1,-1 1,1 0,-1 1,1-1,-1 1,0-1,1 1,-1 0,0 0,0 1,0-1,0 0,-1 1,1 0,-1 0,0 0,1 0,-1 0,0 0,-1 0,1 1,-1-1,1 0,-1 1,0 0,0-1,-1 1,1 0,-1-1,0 1,0 0,0 0,0-1,0 1,-1 0,0-1,0 1,0-1,0 1,-1-1,-1 4,0-1,0 0,-1-1,0 1,-1-1,1 0,-1 0,0 0,0-1,0 1,-1-1,1-1,-1 1,0-1,0 0,-1 0,-4 1,-19 11,67 0,-9-9,-15-4,-1 0,1 1,-1 0,0 1,0 0,0 1,-1 0,1 1,-1 1,-1-1,1 2,2 2,-11-8,0 0,0 0,-1 0,1 0,-1 0,1 0,-1 0,0 1,0-1,0 1,0-1,0 1,0-1,-1 1,1-1,-1 1,0 0,0-1,0 1,0-1,0 1,-1 0,1-1,-1 1,1-1,-1 1,0-1,0 1,0-1,-1 0,1 1,0-1,-1 0,0 0,1 0,-1 0,0 0,-1 0,-87 53,80-50,-1-1,1 0,-1 0,0-1,0-1,0 0,0 0,0-1,-1-1,1 1,0-2,0 0,0 0,-1-1,1 0,0-1,1 0,-1-1,1 0,-1-1,-5-3,-10-22,18 13</inkml:trace>
  <inkml:trace contextRef="#ctx0" brushRef="#br0" timeOffset="21754.098">4002 364,'8'-4,"-1"0,0 0,1 1,0 0,0 0,0 1,0 0,0 1,0-1,0 1,1 1,-1 0,0 0,4 1,3-1,273-30,-164 49,-105-15,1 0,0-1,0-1,0 0,0-2,0 0,15-3,-34 2,0 1,0 0,0-1,0 1,-1-1,1 1,0-1,0 1,0-1,-1 0,1 1,0-1,-1 0,1 1,0-1,-1 0,1 0,-1 0,1 0,-1 0,0 0,1 1,-1-1,0 0,0 0,1 0,-1 0,0 0,0 0,0 0,0 0,0 0,-1 0,1 0,0 0,0 0,-1 0,1 0,0 0,-1 0,1 0,-1 1,0-2,-22-43,22 43,-68-109,-15-12,73 103</inkml:trace>
  <inkml:trace contextRef="#ctx0" brushRef="#br0" timeOffset="24157.392">23 1578,'-22'-29,"48"24,576 9,-252-28,111-6,-40 2,34-2,-13 1,-73 31,-168 27,52-30,-79-26,77-4,-219 31,120 13,56 22,-78-34,-130-1,0 1,0-1,-1 1,1-1,0 1,0-1,0 1,0-1,0 1,0-1,0 1,0 0,0-1,0 1,0-1,0 1,0-1,0 1,0-1,0 1,1-1,-1 1,0-1,0 1,1-1,-1 1,0-1,1 1,-1-1,0 0,1 1,-1-1,1 0,-1 1,1-1,-1 0,1 1,-1-1,1 0,-1 0,1 0,-1 0,1 1,-1-1,1 0,-1 0,1 0,-1 0,1 0,-1 0,1 0,-1 0,1-1,0 1,-1 0,1 0,-1 0,1 0,-1-1,1 1,-1 0,0-1,1 1,0 0,-20 29,10-12</inkml:trace>
</inkml:ink>
</file>

<file path=ppt/ink/ink6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9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1 245,'96'-36,"-77"30,0 1,1 1,0 1,0 1,0 1,18 0,78-8,-36-1,-80 10,0 1,1-1,-1 0,1 0,-1 1,1-1,-1 0,1 0,-1 0,1 1,-1-1,1 0,-1 0,1 0,-1 0,1 0,-1 0,1 0,-1 0,1 0,0 0,-1-1,1 1,-1 0,1 0,-1 0,0-1,1 1,-1 0,1 0,-1-1,1 1,-1 0,0-1,1 1,-1-1,0 1,1 0,-1-1,0 1,1-1,-1 1,0-1,0 1,0-1,0 1,1-1,-1 1,0-1,0 1,0-1,0 0,0 1,0-1,0 1,0-1,0 1,-1-1,1 1,0-1,0 1,0-1,-1 1,1-1,0 1,0-1,-1 1,0-1,-31-29,26 24,-141-105,143 108,3 5</inkml:trace>
</inkml:ink>
</file>

<file path=ppt/ink/ink6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4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0 419,'34'-60,"81"-141,-115 202,0 0,0-1,0 1,0 0,0 0,0 0,0-1,1 1,-1 0,0-1,1 1,-1 0,0-1,1 1,-1 0,1-1,-1 1,1-1,-1 1,1 0,-1-1,1 0,-1 1,1-1,0 1,-1-1,1 0,0 1,0-1,-1 0,1 0,0 1,0-1,-1 0,1 0,0 0,0 0,-1 0,1 0,0 0,0 0,-1-1,1 1,0 0,0 0,-1-1,1 1,0 0,-1-1,1 1,0 0,-1-1,1 1,-1-1,1 1,-1-1,1 0,-1 1,1-1,-1 1,1-1,-1 0,0 1,1-1,-1 0,0 0,0 1,0-1,6 23,-1 0,-1 1,-1 0,-1-1,-1 1,-1 0,-3 17,2 7,28 274,9-130,-26-156,-10-36,0 1,1-1,-1 1,1-1,-1 1,0-1,1 1,-1 0,1-1,-1 1,1 0,-1-1,1 1,0 0,-1-1,1 1,-1 0,1 0,0 0,-1 0,1 0,-1 0,1 0,0 0,-1 0,1 0,0 0,-1 0,1 0,-1 0,1 0,0 1,-1-1,1 0,-1 0,1 1,-1-1,1 0,-1 1,1-1,-1 1,1-1,-1 1,0-1,1 1,-1-1,0 1,1-1,-1 1,0-1,0 1,1 0,-1-1,0 1,0-1,0 1,0 0,0-1,0 1,0-1,0 1,0 0,21-55,-20 51,109-392,3 3,-89 273,-43 212,21-73</inkml:trace>
  <inkml:trace contextRef="#ctx0" brushRef="#br0" timeOffset="400.287">706 700,'0'20,"0"15,0 7,0 1,0-2,0-3,0-4,0-2,0-11,0-10</inkml:trace>
  <inkml:trace contextRef="#ctx0" brushRef="#br0" timeOffset="3933.353">791 729,'1'-2,"0"0,1 0,-1 0,1 1,-1-1,1 0,0 1,-1-1,1 1,0-1,0 1,0 0,0 0,1 0,-1 0,0 0,0 0,1 1,-1-1,0 1,1 0,0-1,8-2,0-1,0 0,1 0,0 1,-1 1,1 0,0 0,0 1,0 1,0 0,5 1,-16-1,0 0,0 1,0-1,0 0,0 1,0-1,-1 0,1 1,0-1,0 1,0-1,-1 1,1 0,0-1,0 1,-1 0,1-1,-1 1,1 0,-1 0,1 0,-1 0,1-1,-1 1,0 0,1 0,-1 0,0 0,0 0,0 0,0 0,0 0,0 0,0 0,0 0,0 0,0 0,0 0,0 0,-1 0,1-1,-1 1,1 0,0 0,-1 0,-27 47,20-36,6-10,0 0,0 0,1 0,-1 0,1 1,-1-1,1 0,0 1,0-1,0 1,0 0,0-1,0 1,1 0,0 0,-1-1,1 1,0 0,0 0,0-1,1 1,-1 0,1-1,0 1,-1 0,1-1,0 1,0-1,1 1,-1-1,1 1,-1-1,1 0,0 0,-1 0,1 0,1 1,13 7,-13-10,0 1,-1 0,1 0,0 0,0 0,0 0,-1 1,1-1,-1 1,1 0,-1-1,0 1,1 0,-1 1,0-1,0 0,-1 1,1-1,0 1,-1-1,0 1,1 0,-1-1,0 1,0 0,-1 0,1 0,-1 0,1 0,-1 0,0 0,0 0,0 0,0 0,-1 0,1 0,-1 0,0-1,0 1,-1 2,-5 2,-1 1,0-1,-1-1,1 1,-1-1,-1-1,1 0,-1 0,0-1,0 0,0-1,0 0,-1-1,0 0,1 0,-1-1,0 0,1-1,-1-1,0 0,0 0,-5-2,8 3,-16-1</inkml:trace>
</inkml:ink>
</file>

<file path=ppt/ink/ink6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28,'-5'-5,"3"-1,7 0,8 1,6 1,-1 7,3 2,1 1,2-1,3-1,0-2,1-1,-4-5,-2-2,0 0,2 0,1 3,-3 0</inkml:trace>
</inkml:ink>
</file>

<file path=ppt/ink/ink6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0,'29'0,"14"0,5 0,-2 0,-3 0,-9 5,-5 2,-4-1,0-1,-5-2</inkml:trace>
</inkml:ink>
</file>

<file path=ppt/ink/ink6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0 517,'37'-12,"-1"-1,0-2,-1-2,-1-1,-1-1,-1-2,0-1,-2-2,0-1,-2-1,13-17,-32 32,-1 1,0-2,0 1,-1-1,-1 0,0-1,-1 0,0 0,-1 0,-1 0,0 0,0-1,-1 0,-1-10,-1 22,0 0,0 0,0 0,0 1,0-1,-1 0,1 1,-1-1,1 0,-1 1,1-1,-1 0,0 1,0-1,0 1,0-1,0 1,0 0,-1-1,1 1,0 0,0 0,-1 0,1 0,-1 0,1 0,-1 0,0 1,1-1,-1 1,0-1,1 1,-1-1,0 1,0 0,1 0,-1 0,0 0,0 0,1 0,-1 0,0 1,0-1,1 1,-1-1,0 1,1 0,-1-1,1 1,-1 0,1 0,-1 0,1 0,0 0,-1 1,1-1,0 0,0 1,0-1,0 0,0 1,0 1,-11 11,1 2,1-1,0 2,1-1,1 1,1 1,0-1,1 1,1 0,1 0,1 1,0-1,1 11,1-25,1 0,0 0,0 1,0-1,0 0,1 0,0 1,0-1,0 0,0 0,1 0,-1 0,1 0,0-1,1 1,-1-1,0 1,1-1,0 0,0 1,0-1,0-1,0 1,1 0,-1-1,1 0,0 0,-1 0,1 0,0-1,0 1,0-1,0 0,1 0,-1 0,18 0,-1-1,1 0,0-2,-1-1,1 0,-1-1,0-2,0 0,-1-1,0-1,0-1,-1-1,0 0,0-2,-2 0,1-1,10-11,-9 9,0-2,-2 0,0-1,-1 0,-1-2,0 0,-2 0,2-6,-12 23,-1-1,1 0,-1 0,0 0,-1 0,1 0,-1-1,1 1,-1 0,-1-1,1 1,0-1,-1 1,0-1,0 1,-1 0,1-1,-1 1,0-1,0 1,0 0,-1-1,0 0,0 5,-1 0,1 0,-1 0,1 0,-1 0,1 0,-1 1,1-1,-1 1,1 0,0-1,-1 1,1 0,0 0,0 1,-1-1,1 0,0 1,0-1,1 1,-1 0,0 0,0 0,1 0,-1 0,1 0,0 0,0 0,-1 1,-11 16,0 1,2 0,0 1,2 0,0 0,1 1,1 0,-2 12,9-25,0-1,0 0,1 0,0 0,0 0,1 0,0 0,1 0,-1-1,1 1,1-1,0 0,0 0,0 0,1 0,0-1,0 1,0-1,1-1,0 1,0-1,1 0,-1 0,1-1,0 0,0 0,1-1,-1 1,1-2,0 1,-1-1,1 0,0-1,0 0,1 0,-1-1,0 0,0 0,0-1,0 0,0 0,0-1,0 0,1-1,9-5,-1 0,1-2,-1 0,-1-1,0 0,-1-2,0 0,-1 0,0-2,-1 1,-1-2,0 0,-1 0,-1-1,0 0,-1-1,-1 0,-1 0,-1-1,1-3,-7 20,2 0,-1-1,0 1,0 0,0-1,-1 1,1-1,-1 1,1-1,-1 0,0 1,0-1,0 1,0-1,0 0,-1 1,1-1,-1 1,1-1,-1 1,0-1,0 1,0 0,-1-2,0 4,0 1,0-1,0 0,0 0,1 1,-1 0,0-1,0 1,0 0,1 0,-1 0,0 0,1 0,-1 0,1 0,0 0,-1 1,1-1,0 1,0-1,-1 1,1-1,0 1,1 0,-1-1,0 1,0 0,-6 7,1 1,0-1,0 1,1 1,1-1,-1 1,2-1,-1 1,1 1,1-1,0 0,1 0,0 1,1-1,0 1,1-1,0 1,0-1,1 0,1 0,0 0,1 0,0 0,0-1,1 1,3 3,1-4,0 0,0-1,1 0,1-1,-1 0,1 0,0-1,1-1,0 0,0 0,0-1,3 0,-14-5,0 1,1-1,-1 0,0 1,0-1,0 0,0 0,1 0,-1 0,0 0,0-1,0 1,0 0,0 0,1-1,-1 1,0 0,0-1,0 0,0 1,0-1,0 1,0-1,0 0,0 0,-1 0,1 1,0-1,0 0,-1 0,1 0,-1 0,1 0,0 0,-1 0,0 0,1-1,-1-9</inkml:trace>
</inkml:ink>
</file>

<file path=ppt/ink/ink6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0 220,'430'0,"-333"-18,-96 16,0 1,-1-1,1 0,-1 0,1 1,-1-1,0 0,0 0,0 0,0 1,0-1,0 0,-1 0,1 0,0 1,-1-1,0 0,1 0,-1 1,0-1,0 1,0-1,0 0,0 1,0 0,0-1,-1 1,1 0,0 0,-1-1,1 1,-1 0,1 0,-1 1,0-1,1 0,-129-128,130 129,1 0,-1 0,0 0,1 0,-1 0,1-1,-1 1,0 0,1 0,-1-1,1 1,-1 0,0 0,1-1,-1 1,0 0,0-1,1 1,-1-1,0 1,0 0,1-1,-1 1,0-1,0 1,0-1,0 1,0 0,0-1,0 1,0-1,0 1,0-1,0 1,0-1,0 1,0-1,0 1,0 0,0-1,-1 1,1-1,0 1,0 0,-1-1,15 7</inkml:trace>
</inkml:ink>
</file>

<file path=ppt/ink/ink6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1,'-11'165,"2"-104,2 0,4 1,3 54,1-101,-1-15,0 0,1 0,-1 0,1 0,-1-1,1 1,-1 0,1 0,-1 0,1 0,-1 0,0 0,1 0,-1 0,1 0,-1 0,1 1,-1-1,1 0,-1 0,0 0,1 0,-1 1,1-1,-1 0,0 1,1-1,-1 0,0 0,1 1,-1-1,0 1,1-1,-1 0,0 1,0-1,0 1,1-1,-1 0,0 1,0-1,0 1,0-1,0 1,0-1,0 1,0-1,0 0,0 1,0-1,0 1,0-1,0 1,0-1,0 1,-1-1,1 0,0 1,20-37,73-256,-92 283,1 1,0-1,1 1,-1 0,2 0,-1 0,1 0,0 1,1-1,0 1,0 0,0 1,1-1,0 1,1 0,-1 1,1-1,0 1,0 1,1-1,-1 1,1 0,3 0,-4 6,0 1,-1 0,1 1,-1 0,0 0,0 0,-1 1,1-1,-1 1,0 1,0-1,-1 1,0 0,0 0,0 0,0 0,-1 1,0-1,-1 1,1 0,-1 0,-1 0,1 0,-1 3,4 5,-2-5</inkml:trace>
</inkml:ink>
</file>

<file path=ppt/ink/ink6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0 347,'34'-17,"-2"11,1 2,-1 1,0 1,1 2,20 2,9 0,-61-2,-1 1,1-1,-1 1,1-1,0 0,-1 1,1-1,0 0,-1 0,1 1,0-1,-1 0,1 0,0 0,-1 0,1 0,0 0,0 0,-1 0,1 0,0 0,-1 0,1-1,0 1,0 0,-1 0,1-1,-1 1,1-1,0 1,-1 0,1-1,-1 1,1-1,-1 1,1-1,-1 1,1-1,-1 0,0 1,1-1,-1 0,0 1,1-1,-1 0,0 1,0-1,0 0,0 1,1-1,-1 0,0 0,0 1,0-1,-1 0,1 1,0-1,0 0,0 1,0-1,-1 0,1 1,0-1,-1 0,1 0,-87-94,-3-90,82 168</inkml:trace>
</inkml:ink>
</file>

<file path=ppt/ink/ink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1:33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714 82,'-1'-5,"0"1,-1-1,0 1,0 0,0 0,-1 0,1 0,-1 0,0 0,0 1,0-1,0 1,-1 0,0 0,1 0,-1 0,0 1,0-1,0 1,-1 0,1 1,-1-1,1 1,-1 0,1 0,-1 0,0 0,1 1,-1 0,0 0,1 0,-1 0,0 1,1 0,-1 0,1 0,-1 1,-32 5,0 3,1 1,0 1,1 2,1 2,0 1,1 1,-24 19,35-19,0 1,2 1,0 1,1 1,2 1,0 0,1 1,1 1,2 0,-7 17,15-31,0 0,0 0,1 0,0 0,1 1,1-1,0 1,0 0,1 0,0 0,1 0,1 0,0 0,1-1,0 1,0 0,1-1,1 1,0-1,1 0,0 0,0-1,1 1,0-1,1 0,1-1,-1 0,1 0,1 0,0-1,0-1,7 2,0-1,1 0,0-1,0-1,0-1,1-1,0 0,0-1,0-1,0-1,1 0,-1-1,0-1,13-3,4-2,1-1,-1-2,-1-2,1-1,-2-1,30-17,-45 21</inkml:trace>
</inkml:ink>
</file>

<file path=ppt/ink/ink6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0,'-19'29,"-17"33,-1 11,1-6,6-11,8-10,3-7,5-6,0-9,3-3,-3-1,-2-3,0-5</inkml:trace>
  <inkml:trace contextRef="#ctx0" brushRef="#br0" timeOffset="938.809">0 28,'9'25,"1"-1,1 0,0-1,2 0,1-1,1 0,0-1,4 2,154 168,-99-74,-62-105</inkml:trace>
</inkml:ink>
</file>

<file path=ppt/ink/ink6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8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1,'-14'14,"-10"15,-6 2,3 1,1-5,5-3,5-5</inkml:trace>
</inkml:ink>
</file>

<file path=ppt/ink/ink6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23 110,'-2'10,"-2"5,-1 0,2-1,0 2,0-1,2 0,0 1,0-1,2 0,0 1,0-1,2 0,0 0,1 0,0 0,1 0,0-1,2 0,4 9,-9-20,1 0,-1-1,1 1,0 0,-1-1,1 0,0 0,1 0,-1 0,0 0,0 0,1-1,-1 0,1 0,-1 0,1 0,0 0,-1-1,1 1,0-1,-1 0,1 0,0 0,-1-1,1 0,0 1,-1-1,1 0,-1-1,1 1,-1-1,0 1,1-1,-1 0,0 0,0 0,0-1,101-100,-96 92,-6 7,1 0,0 0,-1 0,2 0,-1 0,0 0,1 1,-1 0,1 0,0 0,0 0,1 0,-1 1,0 0,1 0,1 0,23 36,-26-26,0-3,-3-1,1 0,0-1,0 1,0-1,0 0,1 1,-1-1,1 0,0 0,0 0,0 0,0 0,1 0,-1 0,1-1,0 1,-1-1,1 0,0 0,1 0,-1 0,0-1,0 1,1-1,-1 0,1 0,-1 0,1 0,-1-1,1 1,0-1,-1 0,1 0,0 0,2-1,10-7,-1-2,0 0,-1 0,0-1,0-1,-1 0,-1-1,0-1,-1 0,0 0,-1-1,-1 0,0-1,-2 0,3-5,59-121,-59 118</inkml:trace>
</inkml:ink>
</file>

<file path=ppt/ink/ink6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57 650,'-4'29,"-3"19,1 6,1-6</inkml:trace>
  <inkml:trace contextRef="#ctx0" brushRef="#br0" timeOffset="245.884">1 199,'0'0</inkml:trace>
  <inkml:trace contextRef="#ctx0" brushRef="#br0" timeOffset="495.597">452 1,'0'952,"0"-941</inkml:trace>
  <inkml:trace contextRef="#ctx0" brushRef="#br0" timeOffset="748.257">282 566,'39'-15,"26"-9,8 0,1 3,-8 1,-10 3,-9 5,-9 5,-5-2,-4 1,-2 2,-6-3,-6 0</inkml:trace>
  <inkml:trace contextRef="#ctx0" brushRef="#br0" timeOffset="1163.438">989 1,'-23'185,"-10"183,32-349,1 1,1 0,1-1,0 1,2-1,0 0,1 0,1 0,1 0,0-1,2 0,7 12,-14-27,0-1,1 1,-1 0,1-1,0 1,0-1,0 0,0 0,0 0,0 0,1-1,-1 1,0-1,1 0,-1 0,1 0,0 0,-1-1,1 1,-1-1,1 0,0 0,-1 0,1-1,0 1,-1-1,1 0,-1 0,1 0,2-2,98-59,-93 55,94-48,-103 54,1 0,0 0,0 1,0 0,0-1,0 1,0 0,0 0,-1 1,1-1,0 1,0-1,0 1,0 0,-1 0,1 0,0 0,-1 1,1-1,-1 1,1-1,-1 1,0 0,0 0,0 0,0 0,0 1,0-1,0 0,-1 1,1-1,-1 1,0 0,0-1,0 1,0 0,0 0,0 1,17 177,-12-162</inkml:trace>
</inkml:ink>
</file>

<file path=ppt/ink/ink6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52,'0'0,"0"4,-4 3,-2 4,0-5,5-7,4-9,6-3,1-4,-1-3,-1 5,-8 11,-4 11,-6 4,0 5,0 0</inkml:trace>
</inkml:ink>
</file>

<file path=ppt/ink/ink6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0,'0'5,"-5"2,-1 4,0-5,6-2,3-3</inkml:trace>
</inkml:ink>
</file>

<file path=ppt/ink/ink6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1 476,'9'3,"0"0,1-1,-1-1,1 1,0-1,-1-1,1 0,0 0,-1-1,1 0,-1-1,1 0,-1 0,0-1,0 0,0-1,0 0,8-5,3-4,0-1,0-1,-2 0,0-2,0 0,13-18,-19 20,-1 5,0-1,-1-1,0 0,-1-1,-1 0,0 0,-1 0,0-1,-1 0,0-1,-1 1,1-10,-5 23,-1 0,0-1,1 1,-1 0,0-1,0 1,1 0,-1-1,0 1,0 0,-1-1,1 1,0 0,0-1,-1 1,1 0,0-1,-1 1,0 0,1 0,-1 0,0-1,1 1,-1 0,0 0,0 0,0 0,0 0,0 0,0 1,0-1,0 0,0 0,-1 1,1-1,0 1,0-1,-1 1,1-1,0 1,-1 0,1 0,0 0,-54 26,48-18,0 0,1 1,1 0,-1 0,1 1,1-1,0 1,0 0,1 0,0 1,1-1,0 1,1-1,0 1,0-1,1 1,1 0,0-1,0 1,1-1,0 1,1-1,2 4,-4-10,1 0,0-1,1 1,-1 0,1-1,0 1,-1-1,1 0,1 0,-1 0,0 0,1 0,0-1,-1 0,1 1,0-1,0-1,0 1,1-1,-1 1,0-1,0-1,1 1,-1 0,1-1,0 0,117-16,-103 6,0 0,-1-2,-1 0,1-1,-2-1,0-1,-1 0,0-1,-1 0,-1-1,0-1,-2 0,1-3,-7 14,42-85,-47 91,-1 1,1-1,-1 1,0-1,1 1,-1 0,0 0,1-1,-1 1,0 0,1 0,-1 0,0-1,1 1,-1 0,0 0,1 0,-1 0,0 0,0 1,1-1,-1 0,0 0,1 0,-1 1,0-1,1 0,-1 0,0 1,1-1,-1 1,1-1,-1 1,1-1,-1 1,1-1,-1 1,1-1,-1 1,1-1,0 1,-1 0,1-1,0 1,0 0,-1-1,1 1,0 0,0-1,0 1,0 0,0 0,-6 7,1 0,0 0,0 1,1 0,0 0,1 0,-1 0,2 0,0 1,0-1,0 1,1-1,1 1,-1 0,2 0,-1-1,2 1,-1 0,1-1,0 1,3 3,-4-10,1 0,0 0,0 0,1 0,-1 0,0 0,1-1,0 0,0 1,-1-1,1 0,1 0,-1 0,0-1,0 1,1-1,-1 0,1 0,-1 0,1 0,-1-1,1 1,-1-1,1 0,0 0,-1 0,2-1,96-22,-72 8,-1-2,0 0,-2-2,0 0,-1-2,-1-1,0-1,-2-1,2-5,-14 18,-1 0,0-1,0 0,-1 0,-1-1,0 0,-1 0,0-1,-1 0,-5 14,0 1,-1 0,1-1,-1 1,1 0,-1-1,1 1,-1-1,0 1,1-1,-1 1,0-1,1 1,-1-1,0 0,1 1,-1-1,0 0,0 0,0 1,1-1,-1 0,0 0,0 0,0 0,1 0,-1 0,0 0,0 0,0 0,1-1,-1 1,0 0,0 0,1-1,-1 1,0 0,1-1,-1 1,0-1,1 1,-1-1,0 1,1-1,-1 0,1 1,-1-1,1 0,-1 1,1-1,0 0,-1 1,1-1,0 0,0 0,-1 0,1 1,0-1,0 0,0 0,0 0,0 1,0-1,0 0,1 0,-12 11,1 1,1 0,0 0,1 1,0 0,0 1,2 0,-1 0,2 0,0 1,0 0,1 0,1 0,1 0,0 1,0-1,2 1,0-1,0 1,2 2,-2-11,2 0,-1-1,0 1,1-1,0 1,0-1,1 0,-1 0,1 0,0 0,1 0,-1-1,1 1,0-1,0 0,0 0,1-1,-1 1,1-1,0 0,0 0,0 0,0-1,0 0,1 0,-1 0,1-1,-1 0,1 0,0 0,0 0,-1-1,1 0,0-1,-1 1,1-1,0 0,-1 0,3-1,16-5</inkml:trace>
</inkml:ink>
</file>

<file path=ppt/ink/ink6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18,'34'-5,"25"-2,7 1,-7 6,-9 3,-8 1,-7 0,-4-1,-12-1,-10 0</inkml:trace>
</inkml:ink>
</file>

<file path=ppt/ink/ink6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0,'29'10,"18"3,7-1,-1-2,-5-3,-6-3,-5-2,-4-1,-8-1</inkml:trace>
</inkml:ink>
</file>

<file path=ppt/ink/ink6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1,'0'584,"-1"-567,0 0,-1 0,0-1,-2 1,0-1,-1 1,0-2,-1 1,-3 5,1-10,3-5</inkml:trace>
</inkml:ink>
</file>

<file path=ppt/ink/ink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1:33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0,'0'17,"1"0,1 0,0 0,1 0,1 0,1-1,0 0,1 0,1 0,1-1,0 1,2 0,-7-12,0 0,0 0,0 0,1-1,0 1,-1-1,1 0,1 0,-1 0,0-1,1 0,-1 1,1-1,0-1,-1 1,1-1,0 0,0 0,0 0,0-1,0 0,0 0,0 0,0 0,0-1,0 0,0 0,0 0,-1-1,1 0,0 0,2-1,6-3,-1-1,0 0,0-1,0-1,-1 0,0 0,-1-1,0 0,0-1,7-11,40-87,-47 97,-2 6</inkml:trace>
</inkml:ink>
</file>

<file path=ppt/ink/ink6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2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0 679,'23'177,"-22"-178,-1 1,0 0,1-1,-1 1,1-1,-1 1,1 0,-1 0,1-1,-1 1,1 0,-1 0,1 0,-1-1,1 1,-1 0,1 0,0 0,-1 0,1 0,-1 0,1 0,-1 0,1 0,0 0,-1 1,1-1,-1 0,1 0,-1 0,1 1,-1-1,1 0,-1 1,1-1,-1 0,0 1,1-1,-1 1,1-1,-1 0,0 1,1-1,-1 1,0-1,0 1,0-1,1 1,-1 0,0-1,0 1,0-1,0 1,0-1,0 1,0 0,0-1,0 1,0-1,0 1,0-1,0 1,0-1,-1 1,1-1,0 1,0-1,-1 1,1 0,16-41,-3-2,60-144,-61 165,-8 11,0 2,1-1,0 0,0 1,1 0,0 0,1 1,-1 0,1 0,1 0,-1 1,1 0,7-4,-13 11,0-1,0 0,-1 1,1-1,0 1,0-1,0 1,0 0,-1 0,1 0,-1 0,1 0,0 0,-1 1,0-1,1 0,-1 1,0-1,1 1,-1-1,0 1,0 0,-1-1,1 1,0 0,0 0,-1 0,1-1,-1 1,0 0,1 0,-1 1,12 22,0-11</inkml:trace>
  <inkml:trace contextRef="#ctx0" brushRef="#br0" timeOffset="415.969">622 482,'-16'17,"1"1,1 0,1 2,1-1,0 2,1-1,0 7,10-26,0 1,0-1,0 1,0-1,0 1,1 0,-1 0,0-1,1 1,0 0,-1 0,1 0,0 0,0-1,0 1,0 0,0 0,1 0,-1 0,1-1,-1 1,1 0,-1 0,1-1,0 1,0 0,0-1,0 1,0-1,0 1,0-1,1 0,-1 1,1-1,-1 0,0 0,1 0,0 0,-1 0,1 0,0-1,-1 1,1 0,0-1,0 1,0-1,-1 0,1 0,0 1,0-1,0 0,0-1,-1 1,1 0,0-1,0 1,0 0,-1-1,1 0,0 0,0 1,8-7,0 0,-1-1,1 0,-2-1,1 0,-1 0,0 0,-1-1,0 0,-1-1,0 0,0 1,-1-2,-1 1,0-2,11-23,-5 75,-9-34,-1 1,1 0,0 0,0 0,0-1,1 1,0 0,0-1,1 0,-1 1,1-1,0 0,0 0,1-1,-1 1,1-1,0 1,1-1,-1-1,1 1,-1 0,1-1,0 0,0 0,3 0,15 2,0-3</inkml:trace>
  <inkml:trace contextRef="#ctx0" brushRef="#br0" timeOffset="902.934">1101 425,'-28'96,"27"-93,1 0,0 0,1 0,-1 0,0 0,1 0,0-1,-1 1,1 0,0 0,1 0,-1-1,0 1,1 0,-1-1,1 1,0-1,0 0,0 0,0 0,0 0,1 0,-1 0,1 0,-1-1,1 1,-1-1,1 0,0 0,0 0,2 1,0-1,1 0,-1 0,1 0,-1-1,1 0,-1 0,1 0,0-1,-1 1,1-2,-1 1,0 0,1-1,-1 0,0 0,0-1,0 1,0-1,-1 0,1-1,-1 1,2-2,86-99,-67 71,-3 9,-2-2,-1 0,-1-2,-2 0,0 0,-2-2,-1 0,2-9,-13 35,0-1,0 0,-1 1,0-1,1 0,-1 0,-1 0,1 0,-1 0,0 0,0 0,0 0,-1 0,0 0,0 0,0 0,0 0,-1 1,0-1,0 0,0 1,0 0,-1-1,0 1,0 0,0 0,0 1,-1-1,1 0,-1 1,0 0,0 0,0 0,-1 1,1-1,-1 1,1 0,-1 0,0 1,1-1,-1 1,0 0,0 1,0-1,-3 1,-6 5,1 0,-1 1,1 0,1 2,-1-1,1 1,1 1,-1 0,2 1,-1 0,1 1,1 0,0 0,0 1,1 0,1 1,0 0,1 0,-2 4,4-10,0 1,0-1,1 1,0-1,0 1,1 0,0 0,1 0,-1 0,2 0,-1 1,1-1,0 0,1 0,0 0,0 1,1-1,0 0,0 0,1-1,0 1,0 0,1-1,0 0,0 0,1 0,-1 0,2-1,-1 0,1 0,0 0,0-1,0 0,1 0,0 0,0-1,0 0,8 3,7-2,1-1,0 0,0-2,0-1,0-1,0 0,12-3,18 0,8-3,-41 0</inkml:trace>
  <inkml:trace contextRef="#ctx0" brushRef="#br0" timeOffset="4582.91">29 1046,'483'-94,"-117"2,-296 83,1 4,1 2,50 6,-4 0,-112-3,0 0,1 0,-1-1,0 1,0-1,1-1,-1 1,0-1,0 0,0-1,-1 1,1-1,3-2,4-7</inkml:trace>
  <inkml:trace contextRef="#ctx0" brushRef="#br0" timeOffset="5481.223">876 1159,'-7'-4,"1"0,-1 1,0 0,0 0,0 0,-1 1,1 0,-1 1,1 0,-1 0,1 0,-1 1,0 0,1 1,-1 0,1 0,-3 1,8-2,-1 0,0 1,0-1,0 1,0 0,0 0,1 0,-1 1,1-1,-1 1,1-1,-1 1,1 0,0 0,-1 0,1 0,0 0,1 0,-1 1,0-1,1 1,-1-1,1 1,0 0,0-1,0 1,0 0,0 0,0 0,1 0,0 0,-1 0,1-1,0 1,0 0,1 0,-1 0,1 0,-1 0,1 0,0 0,0-1,0 1,1 0,-1-1,1 1,-1-1,1 1,0-1,80 53,-73-51,1 0,-1 1,-1 0,1 1,-1 0,0 0,0 1,-1 0,1 0,1 3,-7-7,0-1,0 0,0 1,0-1,0 1,-1 0,1 0,-1 0,0-1,0 1,0 0,0 0,0 1,0-1,-1 0,0 0,0 0,0 0,0 0,0 1,0-1,-1 0,1 0,-1 0,0 0,0 0,0 0,-1 0,1 0,-1-1,1 1,-1 0,0-1,0 1,0-1,-1 0,1 0,0 0,-1 0,1 0,-1 0,0 0,0-1,1 0,-8 5,1-1,-1-1,0 0,0 0,-1-1,1-1,-1 1,1-2,-1 1,0-1,1-1,-1 0,0-1,0 0,1 0,-1-1,1-1,-1 0,1 0,-7-4,-2-3</inkml:trace>
</inkml:ink>
</file>

<file path=ppt/ink/ink6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1 556,'19'-4,"0"-1,-1-1,1 0,-1-1,-1-1,1 0,-1-2,-1 0,0-1,0 0,-1-1,-1-1,0-1,0 0,-2 0,9-14,127-228,-119 144,-30 111,0 1,0 0,0 0,0 0,0 0,0 0,0 0,0 0,0 0,0 0,0 1,0-1,0 0,0 1,0-1,1 1,-1-1,0 1,0-1,0 1,0-1,1 1,-1 0,0-1,1 1,-1 0,0 0,1 0,-1-1,1 1,-1 0,1 0,0 0,-1 0,1 0,0 1,-1-2,-10 13,1 1,0 0,1 1,0 0,2 0,-1 1,2 0,0 0,1 1,1 0,0-1,1 1,1 1,0 6,1-18,-1-1,1 1,1 0,-1 0,1 0,0 0,0 0,0 0,1 0,0 0,1 0,-1 0,1 0,0-1,0 1,1-1,0 1,0-1,0 0,0 0,1 0,0-1,0 1,0-1,0 0,1 0,0-1,0 1,0-1,0 0,0 0,1-1,-1 1,1-1,0 0,-1-1,1 1,6-1,9-4,-1-1,0-1,0-1,-1 0,1-2,-2 0,1-2,-1 0,0 0,-1-2,0 0,-1-1,-1-1,0 0,0-2,-3 7,-1-2,1 1,-2-1,0-1,0 0,-1 0,0-1,-1 0,-1-1,0 0,-1 0,0 0,-1-1,-1 0,-3 14,-1-1,0 1,0-1,0 1,0-1,0 0,0 1,0-1,0 1,0-1,-1 1,1-1,-1 1,1-1,-1 1,0-1,1 1,-1 0,0-1,0 1,0 0,0 0,0 0,0 0,0 0,0 0,-1 0,1 0,0 0,-1 0,1 1,-1-1,1 0,0 1,-1 0,1-1,-1 1,0 0,1-1,-1 1,1 0,-1 0,1 0,-1 1,1-1,-1 0,1 1,-1-1,1 0,-1 1,1 0,-1-1,1 1,0 0,-1 0,1 0,0 0,0 0,0 0,-1 0,1 0,0 0,1 1,-1-1,-1 2,-6 5,1 0,0 1,1 0,0 0,0 1,1 0,0 0,0 0,1 1,1 0,0-1,0 1,1 0,1 0,-1 1,2-1,0 0,0 0,1 0,2 9,-2-13,1-1,0 1,0-1,1 0,-1 0,1 0,1 0,-1-1,1 1,0-1,0 0,1 0,-1-1,1 1,0-1,1 0,-1 0,1 0,-1-1,1 0,0 0,0-1,0 1,1-1,-1-1,1 1,-1-1,1 0,-1 0,1-1,-1 0,1 0,0-1,-1 0,1 0,-1 0,1-1,-1 0,1-1,18-5,0-1,-1-1,0-1,-1-1,-1-2,0 0,0-1,-1-1,-1-1,-1-1,-1-1,10-12,-7 11,-14 12,1 0,-1-1,-1 0,1 0,-1 0,-1-1,0 0,0 0,-1 0,-1 0,1-1,-2 1,1-1,0-7,-3 16,0 0,0 0,0 0,-1 0,1 0,0 0,-1 0,1 1,-1-1,0 0,0 0,1 1,-1-1,0 0,0 1,-1-1,1 1,0-1,0 1,-1 0,1-1,-1 1,1 0,-1 0,1 0,-1 0,0 0,0 1,1-1,-1 0,0 1,0-1,0 1,0 0,0-1,0 1,1 0,-1 0,0 1,0-1,0 0,0 0,0 1,0-1,1 1,-1 0,0 0,0-1,1 1,-1 0,0 0,1 1,-1-1,1 0,0 0,-1 1,1-1,0 1,0-1,0 1,0 0,0 0,-6 2,0 1,1 0,0 1,0-1,1 1,-1 1,1-1,0 1,1 0,0 0,0 0,0 0,1 1,0-1,1 1,0 0,0 0,0 0,1 0,0 0,1 0,0 0,0 1,1-1,0 0,0 0,1 0,0 0,0 0,1-1,0 1,0-1,1 1,0-1,0 0,1-1,0 1,0-1,0 0,1 0,0 0,0-1,1 0,5 4,13 1,-2-3</inkml:trace>
</inkml:ink>
</file>

<file path=ppt/ink/ink6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48,'-11'22,"1"1,0 1,2 0,1 0,1 1,1 0,1 0,0 3,3-25,0-1,0 0,1 1,-1-1,1 1,-1-1,1 1,0-1,0 1,0-1,0 1,0-1,0 1,1-1,0 1,-1-1,1 1,0-1,0 0,0 1,0-1,1 0,-1 0,0 0,1 0,0 0,-1 0,1 0,0-1,0 1,0-1,0 1,0-1,1 0,-1 1,0-1,0 0,1-1,-1 1,1 0,-1-1,1 1,-1-1,1 0,-1 0,1 0,0 0,8-6,0-1,0 0,0-1,-1 0,-1 0,1-1,-1 0,-1-1,0 0,0 0,-1-1,0 0,-1 0,0-1,-1 1,0-1,-1 0,1-5,-3 9,0-1,0 1,-1-1,-1 0,1 1,-1-1,-1 0,1 1,-2-1,1 0,-1 1,0 0,1 5,0 0,1 1,-1-1,0 1,0-1,-1 1,1 0,0-1,-1 1,1 0,-1 0,0 0,0 0,0 0,0 1,0-1,0 0,0 1,-1 0,1-1,0 1,-1 0,1 0,-1 0,1 1,-1-1,0 1,1-1,-1 1,0 0,1 0,-1 0,0 0,1 0,-1 1,1-1,-1 1,0 0,0 0,-21 8</inkml:trace>
</inkml:ink>
</file>

<file path=ppt/ink/ink6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4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0 313,'81'-234,"-75"230,-3 33,0-2,-2-22,0 0,1-1,0 1,-1 0,2 0,-1-1,0 1,1-1,0 0,0 0,0 0,1 0,-1 0,1-1,0 0,0 0,0 0,0 0,0 0,1-1,0 0,-1 0,1 0,0 0,0-1,0 0,0 0,0 0,0-1,0 1,0-1,0 0,0-1,0 1,0-1,0 0,0 0,0-1,3-1,2-1,-1-1,1 0,-1 0,0-1,-1 0,0 0,1-1,-2 0,1-1,-1 0,0 0,-1 0,0-1,0 0,-1 0,0-1,-1 1,0-2,22-47,-21 40</inkml:trace>
</inkml:ink>
</file>

<file path=ppt/ink/ink6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178 395,'-19'15,"0"2,2 0,0 1,1 0,1 1,1 1,0 0,2 1,0 1,-5 16,16-36,0 0,0 0,1 0,-1 0,1 0,-1 0,1 0,0 0,0 0,0 0,0 0,0 0,0 0,1 0,-1 0,0 0,1 0,0 0,0-1,-1 1,1 0,0 0,0 0,1-1,-1 1,0 0,0-1,1 0,-1 1,1-1,0 0,-1 1,1-1,0 0,0 0,-1 0,1-1,0 1,0 0,0-1,0 1,0-1,0 0,0 0,0 1,0-1,0 0,1-1,12 3,0-1,1-1,-1 0,0-1,0-1,0 0,0-1,0 0,-1-2,1 1,-1-2,0 0,-1-1,0 0,0-1,1-1,1-3,-1 2</inkml:trace>
  <inkml:trace contextRef="#ctx0" brushRef="#br0" timeOffset="271.161">572 0,'-14'39,"-10"31,0 13,3-1,6-11,5-13,-1-6,3-8,1-6,2-4,8-9,2-3,1-1,4 0,5-2,0-10,-3-6</inkml:trace>
  <inkml:trace contextRef="#ctx0" brushRef="#br0" timeOffset="504.952">234 395,'39'-5,"31"-1,9 0,-5 1,-4 2,-10 1,-10 1,-9 0,-7 1,-9 0</inkml:trace>
  <inkml:trace contextRef="#ctx0" brushRef="#br0" timeOffset="692.003">968 395,'-10'38,"2"18,7-1,9-9,2-14</inkml:trace>
  <inkml:trace contextRef="#ctx0" brushRef="#br0" timeOffset="849.459">883 85,'0'0</inkml:trace>
</inkml:ink>
</file>

<file path=ppt/ink/ink6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7 396,'-5'-23,"3"-19,3-6,0 0,5 4,2 4,4 9,0 5,2 7,5 6,-2 11,-3 11,-5 3</inkml:trace>
  <inkml:trace contextRef="#ctx0" brushRef="#br0" timeOffset="299.19">317 227,'48'-26,"-31"18,0 0,0-2,-1 1,-1-2,0 0,0-1,-1-1,12-14,-25 26,1-1,0 1,-1-1,0 0,1 0,-1 0,0 0,0 0,0 0,0 0,0 0,-1 0,1 0,0-1,-1 1,0 0,1 0,-1-1,0 1,0 0,-1-1,1 1,0 0,-1 0,1 0,-1-1,0 1,0 0,0 0,0 0,0 0,0 0,0 0,-1 0,1 1,-1-1,1 0,-1 1,0-1,0 1,1 0,-1-1,0 1,0 0,0 0,-1 0,1 1,0-1,0 0,0 1,-1-1,1 1,0 0,0 0,-1 0,1 0,0 0,0 0,-1 1,1-1,0 1,0-1,-13 4,1 1,0 0,0 1,0 0,1 1,0 1,1 0,-1 0,2 1,-1 1,1 0,1 1,-1 0,2 0,0 1,0 1,1-1,1 1,0 1,0-1,2 1,0 0,2-9,0 1,1-1,0 1,0-1,1 1,-1 0,1 0,1-1,-1 1,1 0,0 0,0 0,1 0,-1 0,1-1,1 1,-1 0,1-1,0 1,0-1,0 1,1-1,0 0,0 0,1 0,-1 0,1-1,0 0,0 1,0-1,1-1,-1 1,1-1,0 1,0-2,1 1,0 0,4 0,0 0,0-1,1 0,-1 0,1-2,-1 1,1-1,-1-1,1 1,9-4,12-3</inkml:trace>
</inkml:ink>
</file>

<file path=ppt/ink/ink6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0 525,'39'-5,"21"-6,6-2,-3 2,-13-2,-15 1</inkml:trace>
  <inkml:trace contextRef="#ctx0" brushRef="#br0" timeOffset="565.838">649 356,'-9'12,"-14"16,2 0,1 1,1 1,2 1,1 1,1 0,-7 27,20-56,0 0,1 0,0 1,0-1,0 0,0 1,0-1,0 1,1-1,0 1,0 0,0-1,0 1,0-1,1 1,0-1,0 1,0-1,0 1,0-1,0 0,1 0,0 1,0-1,0 0,0 0,0-1,0 1,1 0,-1-1,1 0,0 1,0-1,0 0,0 0,0-1,0 1,0-1,4 2,6-4,-1-1,1 0,0-1,-1 0,0-1,0 0,0-1,0 0,-1-1,1 0,-2-1,1-1,7-6,3-3,-2-1,0-1,-1-1,-1 0,0-1,-2-1,-1-1,0 0,-2-1,-1 0,0-1,-2 0,-1 0,3-19,-8 31,0 1,-1-1,0 1,0-1,-2 0,0 1,0-1,-1 0,0 1,-1-1,-1 1,0-1,-1 1,0 0,-1 0,0 1,-1-1,0 1,-1 0,-7-9,11 15,1 0,-1 1,0-1,-1 1,1 0,-1 0,0 0,0 0,0 1,0-1,-1 1,1 0,-1 0,0 1,0 0,0-1,0 2,0-1,0 0,-1 1,1 0,0 1,-1-1,1 1,-1 0,1 0,-1 0,1 1,0 0,-1 0,1 1,0-1,0 1,0 0,0 0,0 1,0 0,-3 2,-2 6,1 0,0 0,0 1,1 1,1-1,0 1,1 0,0 1,1 0,0 0,2 0,-1 0,2 1,0-1,0 1,2-1,0 1,0 0,1-1,1 1,1-1,0 0,1 1,0-1,1-1,0 1,2-1,5 10,-5-9,1-1,1 0,0-1,1 0,0 0,1-1,0-1,1 1,0-2,0 0,1 0,1-1,-1-1,1 0,0-1,1-1,-1 0,13 3,115 7,-118-18</inkml:trace>
  <inkml:trace contextRef="#ctx0" brushRef="#br0" timeOffset="822.115">1298 525,'-4'34,"-3"15,6 0,2-8</inkml:trace>
  <inkml:trace contextRef="#ctx0" brushRef="#br0" timeOffset="1050.196">1242 17,'0'0</inkml:trace>
</inkml:ink>
</file>

<file path=ppt/ink/ink6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6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2,2-7,4-4,-5-3,-2 4,-3 2</inkml:trace>
</inkml:ink>
</file>

<file path=ppt/ink/ink6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4,'0'4,"0"-2,5-2,1-6,0 3,-6 6,-3 9,4 1,2-6,0-4</inkml:trace>
</inkml:ink>
</file>

<file path=ppt/ink/ink6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1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1 573,'92'-44,"-51"25,194-108,-221 118,0-2,-1 0,0 0,-1-1,0-1,-1 0,-1 0,0-1,0-1,-2 0,0 0,0 0,-2-1,2-6,-6-49,-3 70,1-1,0 1,0 0,0-1,-1 1,1 0,0-1,-1 1,0 0,1 0,-1 0,0 0,1-1,-1 1,0 0,0 0,0 0,0 0,0 1,0-1,0 0,0 0,0 1,0-1,-1 0,1 1,0-1,0 1,-1 0,1-1,0 1,-1 0,1 0,0 0,-1 0,1 0,0 0,-1 0,1 0,0 1,-1-1,1 0,0 1,0-1,-1 1,1-1,0 1,0 0,0 0,-1 0,-5 4,0 1,1 0,-1 1,1 0,1 0,-1 0,1 0,0 1,1 0,0 0,0 0,1 1,0-1,0 1,1 0,0-1,1 1,0 0,0 0,1 0,0 0,0 0,1 1,0-2,1 1,0 0,1 0,-1-1,2 1,-1-1,1 0,0 0,1 0,0 0,0-1,2 1,-2 0,1 0,0 0,0-1,1 0,0 0,0-1,1 0,0 0,0-1,0 0,0 0,1-1,0 0,0 0,0-1,0 0,1-1,-1 0,1-1,-1 0,1 0,0-1,-1 0,1-1,0 0,-1 0,1-1,-1 0,0-1,0 0,5-2,14-12,-1 0,0-2,-1-1,-1-1,-1-1,-1-1,-1-2,-1 0,-1-1,-2 0,0-2,10-23,-26 49,-1-1,1 1,-1 0,0-1,0 1,0-1,0 1,0-1,0 1,-1-1,1 0,-1 1,0-1,0 0,0 1,0-1,0 0,0 0,-1 1,1-1,-1 1,0-1,0 0,0 1,0-1,0 1,-1 0,1-1,-1 1,0 0,1 0,-1 0,0 0,0 0,0 1,0-1,-1 0,1 1,0 0,-1-1,1 1,-1 0,1 0,-1 1,1-1,-1 0,0 1,1 0,-4-1,1 4,0 0,0 0,1 1,-1-1,1 1,0 0,0 0,0 1,0-1,1 1,-1 0,1 0,1 0,-1 0,1 0,-1 1,2-1,-1 1,1-1,-1 1,1 4,1 3,0-1,1 1,0-1,1 0,0 1,1-1,1 0,0 0,0-1,1 1,1-1,0 0,0 0,1-1,0 0,1 0,0-1,1 0,0 0,0-1,1 0,0 0,0-1,2 0,-5-2,1 1,0-1,0-1,0 0,0 0,1 0,0-1,-1 0,1-1,0 0,0 0,0-1,1 0,-1-1,0 0,0 0,0-1,1 0,-1-1,0 0,1-1,7-3,0-1,-1 0,0-2,0 0,-1 0,0-2,-1 0,0 0,-1-1,0-1,-1 0,0-1,2-4,-6 4,-1 0,0-1,-2 0,1 1,-2-2,0 1,0-1,-2 1,0-1,0-14,-1 22,0 3,0 0,-1-1,1 1,-1 0,0-1,-1 1,1 0,-1-1,0 1,0 0,-1 0,1 0,-1 0,0 0,0 0,-1 0,0 1,0-1,0 1,0 0,-2-2,1 6,1-1,0 1,-1 0,1 1,0-1,0 1,-1-1,1 1,0 0,0 0,0 0,0 1,0-1,0 1,0 0,0 0,1 0,-1 0,1 0,-1 0,1 1,0-1,0 1,0-1,0 1,0 0,1 0,-1 0,1 0,0 0,0 0,0 1,0-1,0 0,1 0,-1 3,-2 2,0-1,1 1,-1-1,1 1,1-1,0 1,0 0,0-1,1 1,0 0,1 0,0-1,0 1,0 0,3 5,-2-1,-1-4,0 1,-1-1,2 1,-1 0,1-1,0 0,1 1,0-1,0 0,1 0,0-1,0 1,1-1,0 0,0 0,1 0,0-1,0 0,6 5,88 38,-75-42</inkml:trace>
</inkml:ink>
</file>

<file path=ppt/ink/ink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1:34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26 383,'-2'-1,"0"-1,0 1,0-1,1 0,-1 1,1-1,-1 0,1 0,-1 0,1 0,0 0,0 0,0 0,0-1,0 1,1 0,-1 0,1-1,-1 1,1-1,0 1,0 0,0-1,0-1,0 1,1-16,1 0,1 1,0-1,2 1,0 0,1 0,0 1,2 0,0 0,1 0,0 1,2 0,0 1,0 1,2-1,0 2,9-9,11 4,-16 17</inkml:trace>
</inkml:ink>
</file>

<file path=ppt/ink/ink6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57 364,'111'-62,"-80"41,13-13,-1-1,-2-2,-2-2,-1-1,-1-4,-1 4,-36 39,0 0,1 1,-1-1,1 0,-1 1,1-1,-1 1,1-1,-1 0,1 1,-1-1,1 1,0 0,-1-1,1 1,0-1,0 1,-1 0,1 0,0-1,0 1,-1 0,1 0,0 0,0 0,-1 0,1 0,0 0,0 0,0 0,-1 0,1 0,0 1,0-1,-1 0,1 1,0-1,0 0,-1 1,1-1,-1 1,1-1,0 1,-1-1,1 1,-1-1,1 1,-1 0,1-1,-1 1,0 0,1-1,-1 1,16 48,-12-36,-3-8,6 25,1-1,1 0,2 0,0-1,2 0,2-1,0-1,2 0,2 1,-9-18,-2-4</inkml:trace>
  <inkml:trace contextRef="#ctx0" brushRef="#br0" timeOffset="1927.6">142 336,'-5'0,"-6"4,-2 8,-2 0,0 4,-2-1,-2 1,-4-1,8-4,6-3</inkml:trace>
</inkml:ink>
</file>

<file path=ppt/ink/ink6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7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58,'169'-27,"-9"14,-19-5,-130 18</inkml:trace>
</inkml:ink>
</file>

<file path=ppt/ink/ink6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7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31,'24'0,"13"0,4 0,1 0,-3 0,-2 0,-3 0,-8-5,-3-2,0 1,0 1,1 2,1 0,2 2,-5 1</inkml:trace>
</inkml:ink>
</file>

<file path=ppt/ink/ink6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0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0 168,'26'137,"-24"-52,-3-69,0 0,1 0,1 0,1 0,0 0,1 0,0-1,2 1,4 10,9-61,55-238,-61 237,57-122,-66 153,2 1,-1-1,0 1,1 0,0 0,0 0,0 0,0 1,1 0,0 0,-1 0,1 1,0 0,0 0,0 1,2-1,-5 1,0 1,0 0,0-1,0 1,0 0,0 1,0-1,-1 0,1 1,0 0,0-1,0 1,-1 0,1 1,0-1,-1 0,1 1,-1-1,0 1,1 0,-1 0,0 0,0 0,0 0,0 0,0 1,-1-1,1 1,-1-1,0 1,1 0,-1-1,0 1,-1 0,2 2,-1 2,1 0,-1 0,-1 0,1 0,-1 0,0 0,-1 0,0 1,0-1,0 0,-1-1,0 1,-1 1,-4 11</inkml:trace>
  <inkml:trace contextRef="#ctx0" brushRef="#br0" timeOffset="505.676">566 337,'-15'4,"-9"8,-1 5,0 1,3 1,6 3,5 2,10-3,5 0,6-4,7-4,5-5,3-4,3-7,1-3,-4-1</inkml:trace>
  <inkml:trace contextRef="#ctx0" brushRef="#br0" timeOffset="835.985">988 309,'-29'24,"-14"12,1 6,1-5,9-4,5-7,2-4,5 0,1-4,4-1,0-2,3 0,-3-3,3 3,3-2</inkml:trace>
  <inkml:trace contextRef="#ctx0" brushRef="#br0" timeOffset="1684.912">1045 478,'-34'27,"2"1,1 1,1 2,2 1,-20 30,86-94,213-192,-250 222,0 1,0-1,0 0,0 1,1-1,-1 0,1 1,-1 0,1-1,-1 1,1 0,-1 0,1 0,0 0,0 0,0 0,0 0,0 1,-1-1,1 1,0-1,0 1,0 0,0 0,1 0,-1 0,0 0,0 0,0 0,0 1,0-1,-1 1,1 0,0-1,0 1,0 0,0 0,-1 0,1 0,0 1,-1-1,1 0,-1 1,1-1,-1 1,0-1,67 143,-69-144,0-1,1 1,-1-1,0 1,0 0,1-1,-1 1,0 0,0 0,0 0,1 0,-1-1,0 1,0 0,0 0,0 1,1-1,-1 0,0 0,0 0,0 0,1 1,-1-1,0 0,0 1,1-1,-1 1,0-1,1 1,-1-1,0 1,1-1,-1 1,1 0,-1-1,1 1,-1 0,1-1,-1 1,1 0,0 0,0-1,-1 1,1 0,0 0,0 0,0-1,0 1,0 0,0 0,0 0,0 0,0-1,0 1,0 0,0 0,1 0,-1-1,0 1,1 0,-1 0,0 0,-165-66,147 55</inkml:trace>
</inkml:ink>
</file>

<file path=ppt/ink/ink6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1 255,'1'-2,"0"0,0 1,0-1,1 1,-1-1,0 1,1-1,-1 1,1 0,-1-1,1 1,0 0,0 0,-1 1,1-1,0 0,0 0,0 1,0-1,0 1,0 0,0 0,0-1,0 1,0 0,1 1,6-3,207-30,106 33,-322-1,0-1,0 1,-1 0,1-1,0 1,0-1,0 1,0-1,0 1,0-1,0 1,0-1,0 1,0 0,0-1,1 1,-1-1,0 1,0-1,0 1,0 0,1-1,-1 1,0-1,1 1,-1 0,0-1,0 1,1 0,-1-1,1 1,-1 0,0 0,1-1,-1 1,1 0,-1 0,0 0,1 0,-1-1,1 1,-1 0,1 0,-1 0,1 0,-1 0,1 0,-1 0,0 0,1 0,-1 0,1 1,-1-1,1 0,-1 0,0 0,1 0,-1 1,-36-21,19 14,-1-2,1 0,1-1,-1 0,1-2,1 0,0 0,-11-13,-14-27,33 34</inkml:trace>
</inkml:ink>
</file>

<file path=ppt/ink/ink6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4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74,'1'-2,"1"0,-1 0,1 1,-1-1,1 0,0 1,-1-1,1 1,0-1,0 1,0 0,0 0,1 0,-1 0,0 0,0 1,0-1,1 1,-1-1,0 1,1 0,-1 0,0 0,1 0,0 0,0 0,365-3,95 2,-124-27,271 29,-527-12,-58 5</inkml:trace>
  <inkml:trace contextRef="#ctx0" brushRef="#br0" timeOffset="2883.631">311 525,'4'6,"-1"0,0 0,0 1,-1-1,0 1,0-1,0 1,-1 0,0 0,0-1,-1 1,0 6,1 0,1 14,-2-1,-1 1,-1-1,-1 0,-6 23,-4 165,17-240,1 1,1 0,1 0,2 1,0 0,1 1,2 0,0 0,7-8,9-22,-22 39,1 0,1 1,0 0,0 0,1 0,1 1,0 1,1 0,0 0,7-4,-15 14,0 0,0 0,0 0,0 1,0-1,0 1,0 0,0 0,0 0,0 0,0 0,1 1,-1-1,0 1,0 0,0 0,0 0,-1 0,1 1,0-1,0 1,-1 0,1-1,-1 1,0 0,1 1,-1-1,0 0,0 1,0-1,-1 1,1-1,0 1,-1 0,0 0,0 0,0 0,0 0,0 0,-1 0,1 0,-1 0,0 0,1 2,6 13</inkml:trace>
  <inkml:trace contextRef="#ctx0" brushRef="#br0" timeOffset="3469.467">282 384,'256'-28,"-160"11,-77 18,-24-11,-84-91,77 83</inkml:trace>
  <inkml:trace contextRef="#ctx0" brushRef="#br0" timeOffset="4067.067">989 751,'-3'-2,"0"0,0 0,0 1,0-1,0 1,0-1,0 1,-1 0,1 0,0 0,-1 1,1-1,0 1,-1 0,1 0,-1 0,1 0,0 0,-1 1,1 0,-1 0,1 0,0 0,0 0,0 0,0 1,0 0,0-1,0 1,-2 3,-1-2,1 1,0-1,0 1,1 1,-1-1,1 1,0-1,0 1,1 0,-1 1,1-1,0 1,1-1,-1 1,1 0,-1 5,3-9,0 1,0 0,0 0,0 0,1-1,-1 1,1 0,0 0,0-1,0 1,0-1,0 1,0-1,1 1,-1-1,1 0,0 1,0-1,0 0,0 0,0 0,0-1,0 1,1 0,-1-1,0 0,1 1,0-1,-1 0,2 0,84 15,-64-20,-6-3</inkml:trace>
  <inkml:trace contextRef="#ctx0" brushRef="#br0" timeOffset="4381.701">1355 554,'-19'29,"-16"19,-2 6,0-1,2-10,7-8,3-4,7-3,0-6,4-2,0-5,1 0,-1 3,2 2,2-1</inkml:trace>
  <inkml:trace contextRef="#ctx0" brushRef="#br0" timeOffset="5085.223">1383 808,'-144'156,"245"-256,44-18,-144 117,1 0,-1 0,0 0,1 0,0 1,-1-1,1 0,-1 1,1-1,0 1,-1 0,1 0,0-1,-1 1,1 0,0 1,-1-1,1 0,0 0,-1 1,1-1,0 1,-1-1,1 1,-1 0,1-1,-1 1,1 0,-1 0,0 0,1 0,-1 0,0 1,0-1,0 0,0 1,0-1,0 0,0 1,0 0,23 73,-18-51,1-5,-6-18,0 1,1-1,-1 1,0 0,0-1,0 1,0 0,-1 0,1 0,0 0,-1-1,1 1,-1 0,0 0,0 0,1 0,-1 0,-1 0,1 0,0 0,0 0,-1 0,1 0,-1 0,1 0,-1 0,0-1,0 1,0 0,0 0,0-1,0 1,-1-1,1 1,0-1,-1 1,1-1,-2 1,-4-1,0 0,0 0,0-1,0 0,0 0,0-1,0 0,0 0,0 0,0-1,1 0,-1-1,1 0,-1 1,1-2,0 1,0-1,0 0,1 0,-1-1,1 0,0 0,1 0,-2-1,-8-6</inkml:trace>
  <inkml:trace contextRef="#ctx0" brushRef="#br0" timeOffset="5567.826">1947 244,'0'433,"-28"-186,22-192,0-31</inkml:trace>
  <inkml:trace contextRef="#ctx0" brushRef="#br0" timeOffset="6351.833">29 158,'2'2,"-1"-1,1 0,0 1,0 0,0-1,-1 1,1 0,-1 0,1 0,-1 0,0 0,0 0,0 0,0 0,0 0,-1 1,1-1,0 0,-1 1,0-1,1 0,-1 1,0-1,-1 0,1 2,1-1,1 354,-2 51,5-358,1-32</inkml:trace>
</inkml:ink>
</file>

<file path=ppt/ink/ink6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1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0,'4'5,"3"6,-1 6,-6 1,-3 1,-1 3,-5 2,0 2,-4 1,0 1,-2 1,1-1,-1-4,1-2,3-4</inkml:trace>
</inkml:ink>
</file>

<file path=ppt/ink/ink6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2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60,'-25'138,"23"-128,0 1,1 0,0-1,1 1,0 0,0 0,1 0,1-1,0 1,0-1,1 1,1-1,-1 0,2 0,-1 0,1-1,1 1,0-1,2 3,-5-10,0-1,-1 1,1-1,0 1,0-1,-1 0,1 0,0 0,0 0,0-1,0 1,1-1,-1 0,0 0,0 0,0 0,0 0,0-1,0 1,0-1,0 0,0 0,0 0,0 0,-1-1,1 1,0-1,-1 0,1 0,70-61,38-84,-111 147,-1 1,1 0,0 0,0-1,0 1,0 0,0 0,0-1,0 1,0 0,0 0,0-1,0 1,0 0,1 0,-1-1,0 1,0 0,1-1,-1 1,1 0,-1-1,1 1,-1-1,1 1,-1-1,1 1,-1-1,1 1,-1-1,1 1,0-1,-1 1,1-1,0 0,-1 0,1 1,0-1,0 0,-1 0,1 0,0 0,0 0,-1 0,1 0,0 0,0 0,-1 0,1 0,0 0,0-1,-1 1,1 0,0 0,-1-1,1 1,0-1,-1 1,1-1,0 1,-1-1,1 1,-1-1,1 1,-1-1,1 0,3 14,-2-4,1 1,0-1,1 0,0 0,0 0,1-1,0 0,1 0,0 0,0 0,0-1,1 0,0 0,1-1,2 2,-7-7,-1 0,1 0,-1-1,1 1,-1-1,1 1,-1-1,1 0,0 0,-1 0,1 0,-1-1,1 1,-1-1,1 1,-1-1,1 0,-1 0,1 0,-1 0,0-1,0 1,0-1,0 1,0-1,0 0,0 0,0 1,0-1,-1-1,50-67,-48 65,99-240,-96 233</inkml:trace>
</inkml:ink>
</file>

<file path=ppt/ink/ink6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0,'0'19,"0"12,0-1</inkml:trace>
</inkml:ink>
</file>

<file path=ppt/ink/ink6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11,'4'-4,"3"-3</inkml:trace>
</inkml:ink>
</file>

<file path=ppt/ink/ink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1:34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1,'35'164,"-17"-103,18 52,-34-108,-1-1,1 1,0-1,0 0,1 1,-1-1,1 0,0 0,0-1,0 1,0-1,1 1,-1-1,1 0,0 0,0-1,0 1,2 0,-4-4,0 0,0-1,0 1,-1 0,1-1,-1 1,1-1,-1 0,0 0,1 1,-1-1,0 0,0 0,0 0,-1 0,1 0,0 0,-1 0,1 0,-1-1,0 1,0 0,0 0,0 0,0 0,0-1,0 0,1-7,63-195,-1 114,-47 78</inkml:trace>
</inkml:ink>
</file>

<file path=ppt/ink/ink6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4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1,'0'517,"17"-424,-16-90,0-1,0 1,0-1,0 1,0-1,1 0,-1 0,1 1,-1-1,1 0,0 0,0 0,0 0,0-1,0 1,0-1,1 1,-1-1,0 0,1 1,-1-1,1-1,-1 1,1 0,0 0,-1-1,1 0,0 1,-1-1,1 0,0-1,0 1,7-3,0 0,-1-1,1 0,-1 0,0-1,-1 0,1-1,-1 0,0 0,3-5,69-39,-79 49,0 1,0-1,1 1,-1 0,0-1,1 1,-1 0,0 0,1 0,-1 0,0 0,1 0,-1 1,0-1,1 0,-1 1,0-1,1 1,-1-1,0 1,0 0,0-1,0 1,0 0,0 0,0 0,0 0,0 0,0 0,0 0,0 0,0 0,-1 0,1 0,-1 0,1 1,-1-1,1 0,-1 1,0-1,1 0,-1 1,6 62,-6-59,-2 83,1-62</inkml:trace>
</inkml:ink>
</file>

<file path=ppt/ink/ink6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1,'13'70,"-4"1,-2 0,-3 0,-4 0,-3 6,2 31,-30 34,22-120</inkml:trace>
  <inkml:trace contextRef="#ctx0" brushRef="#br0" timeOffset="288.474">0 424,'29'-5,"19"-1,6-5,-1 0,-5 1,-6 3,-9-2,-7 0,-2 1,-1 3,-4-3,-5 0</inkml:trace>
</inkml:ink>
</file>

<file path=ppt/ink/ink6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8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143 552,'-4'56,"9"226,22-83,-27-188,0-43,0 18,-1-23,1 1,2 0,1 0,3 0,2-5,66-206,-68 234,0 0,2 1,-1 0,1 0,1 0,0 1,1 1,0 0,1 0,0 1,0 0,1 1,9-5,-20 12,1-1,0 2,0-1,-1 0,1 0,0 0,0 1,0-1,0 1,0 0,0-1,0 1,0 0,0 0,0 0,0 0,0 1,0-1,0 1,0-1,0 1,0-1,-1 1,1 0,0 0,0 0,-1 0,1 0,0 1,-1-1,1 0,-1 1,0-1,1 1,-1-1,0 1,0 0,0-1,0 1,0 0,-1 0,1 0,0 0,10 94,-10-71,3-1,1-4</inkml:trace>
  <inkml:trace contextRef="#ctx0" brushRef="#br0" timeOffset="528.365">848 863,'-13'-3,"1"1,0 0,-1 1,1 0,-1 1,1 1,-1 0,1 0,-1 1,1 1,0 0,0 1,0 0,1 1,-1 0,1 1,0 0,7-4,0 1,1-1,-1 0,1 1,-1 0,1 0,0 0,0 0,1 1,-1-1,1 1,0-1,-1 1,2 0,-1 0,0 0,1 0,0 0,0 1,0-1,0 0,1 0,-1 1,1-1,0 0,1 1,-1-1,1 0,-1 0,1 1,1-1,-1 0,1 0,-1 0,1 0,0 0,1-1,-1 1,0-1,4 4,2-2,0 0,0 0,1-1,-1 0,1-1,0 0,0 0,1-1,-1 0,0 0,1-1,-1 0,8-1,7 0</inkml:trace>
  <inkml:trace contextRef="#ctx0" brushRef="#br0" timeOffset="830.586">1187 834,'-24'29,"-18"19,-6 6,5-1,5-10,4-7,8-5,3-8,2-3,3 0,1-3,2-1,0 3,-2-2,1 1,-2-3,3 1,4-3</inkml:trace>
  <inkml:trace contextRef="#ctx0" brushRef="#br0" timeOffset="1486.168">1017 1286,'-130'114,"229"-223,153-139,-252 247,1 0,-1 1,1-1,-1 0,1 0,-1 1,1-1,-1 0,1 1,0-1,-1 1,1-1,0 1,0-1,-1 1,1-1,0 1,0 0,0 0,-1-1,1 1,0 0,0 0,0 0,0 0,0 0,0 0,-1 0,1 0,0 0,0 0,0 0,0 1,0-1,-1 0,1 1,0-1,0 0,-1 1,1-1,0 1,0-1,-1 1,1 0,-1-1,1 1,0 0,-1-1,1 1,-1 0,0 0,1-1,-1 1,1 0,-1 0,0 0,0 0,0-1,1 1,-1 0,0 0,0 0,0 0,0 0,0 0,-1-1,1 1,0 0,0 0,8 141,26 13,-36-138,-17-34,13 11,-4-4,0 1,0 0,-1 1,-1 0,1 1,-1 0,-1 1,1 0,-1 1,-4-1,-7-1</inkml:trace>
  <inkml:trace contextRef="#ctx0" brushRef="#br0" timeOffset="2649.642">1 299,'0'-3,"1"1,-1 0,1 0,0-1,-1 1,1 0,0 0,0 0,1 0,-1 0,0 1,1-1,-1 0,1 1,-1-1,1 0,0 1,0 0,0-1,0 1,0 0,0 0,0 0,0 0,0 1,0-1,1 1,-1-1,0 1,0 0,1-1,1 2,29-8,0 2,0 2,0 1,1 1,-1 2,3 2,44-1,106 26,-185-29,-1 0,1 0,0 0,-1-1,1 1,-1 0,1 0,-1 0,0 0,1 0,-1-1,0 1,0 0,0 0,0 0,0-1,0 1,0 0,0 0,-1 0,1-1,0 1,-1 0,1 0,-1 0,1 0,-1 0,1 0,-1 0,0 0,0 0,1 0,-1 0,0 0,0 0,0 1,0-1,0 0,0 1,0-1,0 1,0-1,-1 1,1-1,0 1,-1 0,0-2,-132-154,97 103,27 40</inkml:trace>
</inkml:ink>
</file>

<file path=ppt/ink/ink6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2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3,'56'-2,"284"4,-316-2</inkml:trace>
</inkml:ink>
</file>

<file path=ppt/ink/ink6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3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69,'5'0,"11"-5,8-1,5 0,1 1,1 2,0 1,0-4,-1-1,-1 0,0 3,-1 0,1 2,-1-3,-5-2</inkml:trace>
</inkml:ink>
</file>

<file path=ppt/ink/ink6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6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1 272,'20'-14,"1"2,1 1,0 0,1 2,-1 0,16-2,132 2,-56 9,-113 1,1-1,-1 1,0-1,0 0,0 0,0 0,0 0,0 0,1 0,-1 0,0 0,0 0,0 0,0-1,0 1,0 0,1-1,-1 1,0-1,0 1,0-1,-1 0,1 1,0-1,0 0,0 0,0 0,-1 1,1-1,0 0,-1 0,1 0,0 0,-1 0,1 0,-1 0,0 0,1-1,-1 1,0 0,0 0,0 0,0 0,0 0,0-1,0 1,0 0,0 0,0 0,-1 0,1-1,-99-85,63 34,35 40</inkml:trace>
</inkml:ink>
</file>

<file path=ppt/ink/ink6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7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29,'10'0,"12"0,8-4,3-3,1 1,0 2,-2 0,-1 2,-1 1,-1 1,-5 0</inkml:trace>
</inkml:ink>
</file>

<file path=ppt/ink/ink6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00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0 228,'194'-37,"-146"28,0 3,1 1,-1 3,1 2,4 2,12-1,-96-36,19 26,-1-1,0 0,0-1,1-1,0 0,1-1,0 0,1 0,0-3,2-1</inkml:trace>
</inkml:ink>
</file>

<file path=ppt/ink/ink6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8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27 134,'25'220,"-23"-174,-3 1,-1-1,-2 0,-4 7,-22 169,22-178,32-88,74-237,-87 240,-4 3,2 0,1 1,2 0,1 1,2 0,2 1,1 1,2 1,1 1,1 0,2 2,14-14,-36 41,0 1,0 0,-1 0,1 0,1 0,-1 0,0 0,0 0,1 1,-1-1,1 1,-1 0,1 0,0 0,-1 0,1 0,0 1,0-1,-1 1,1-1,0 1,0 0,0 0,0 1,0-1,-1 0,1 1,0 0,0 0,-1 0,1 0,0 0,-1 0,1 1,-1-1,0 1,1-1,-1 1,0 0,0 0,0 0,0 0,0 1,0 5,1-1,-2 0,1 1,-1-1,0 1,-1-1,0 1,0-1,-1 1,0-1,0 1,0-1,-1 1,0-1,-1 0,0 6,-3 12</inkml:trace>
  <inkml:trace contextRef="#ctx0" brushRef="#br0" timeOffset="1014.825">535 670,'-195'277,"249"-352,-26 42,3 1,0 2,2 1,20-13,-52 40,0 1,1-1,-1 1,0-1,1 1,-1 0,0 0,1 0,-1 0,1 0,0 0,-1 0,1 0,0 1,0-1,0 0,-1 1,1 0,0-1,0 1,0 0,0 0,0 0,-1 0,1 0,0 1,0-1,0 1,0-1,-1 1,1-1,0 1,0 0,-1 0,1 0,-1 0,1 0,-1 0,1 0,-1 1,0-1,1 1,-1-1,0 1,0-1,0 1,0-1,0 1,-1 0,1 0,0-1,-1 1,1 0,-1 1,27 164,-16-119,-52-63,-89-96,113 96</inkml:trace>
</inkml:ink>
</file>

<file path=ppt/ink/ink6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5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1 243,'22'59,"-18"-24,-2 1,-1 0,-2 0,-2 0,-1 0,-4 14,2-8,-1 147,24-260,-1-27,3 2,5 0,34-88,-39 132,-16 39,0 0,1 0,0 1,1-1,0 1,1 0,1 1,0-1,0 1,1 1,1-1,0 2,0-1,1 1,0 0,0 1,2 0,-11 7,1 0,0 1,0-1,0 1,0-1,0 1,0 0,0 0,0 0,0 0,0 0,0 0,0 0,0 1,0-1,0 1,0-1,0 1,0 0,-1 0,1 0,0 0,0 0,-1 0,1 1,-1-1,1 0,-1 1,0-1,1 1,-1 0,0-1,0 1,0 0,0 0,0-1,-1 1,1 0,0 0,-1 1,21 84,-29 2,2-63</inkml:trace>
  <inkml:trace contextRef="#ctx0" brushRef="#br0" timeOffset="464.957">566 723,'-2'-2,"-1"0,1 0,0 1,-1-1,0 0,1 1,-1 0,0 0,1-1,-1 2,0-1,0 0,0 0,0 1,0 0,0 0,0 0,0 0,0 0,0 0,1 1,-1-1,0 1,0 0,0 0,0 0,1 0,-1 0,0 1,0 0,-68 60,67-59,1 1,1-1,-1 0,0 1,1 0,0-1,0 1,0 0,0 0,0 1,1-1,0 0,0 0,0 1,1-1,-1 0,1 1,0-1,0 1,0-1,1 0,0 1,0-1,0 0,0 0,1 1,-1-1,1 0,0 0,0-1,1 1,-1 0,1-1,0 1,0-1,0 0,0 0,0 0,1 0,-1-1,1 1,3 1,-1-2,0-1,-1 1,1-1,0 0,0 0,0 0,0-1,0 0,0-1,0 1,0-1,0 0,0 0,0-1,-1 0,1 0,0 0,-1-1,0 1,1-1,-1-1,0 1,-1-1,1 0,2-2,3-10</inkml:trace>
</inkml:ink>
</file>

<file path=ppt/ink/ink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1:34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1,'5'28,"2"11</inkml:trace>
</inkml:ink>
</file>

<file path=ppt/ink/ink6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0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87,'-11'-10,"0"1,0 1,0 0,-1 1,-1 0,1 1,-1 0,0 1,0 0,0 1,-1 1,0 0,0 1,1 0,-1 1,0 1,0 0,0 1,0 0,0 1,0 1,0 0,1 1,0 0,0 1,0 1,-4 2,-7 2,7-4,1-1,-1 2,1 0,1 1,0 1,0 1,1 0,0 0,0 1,1 1,1 1,0-1,1 2,-2 2,9-10,-1 0,1 1,0-1,0 1,1 0,0 1,0-1,1 0,0 1,0-1,1 1,0 0,0-1,1 1,0 0,0 0,1-1,0 1,0 0,1-1,0 1,0-1,1 1,-1-1,2 0,-1 0,1-1,0 1,1-1,-1 1,1-1,1-1,-1 1,1-1,0 0,0 0,0-1,1 1,6 0,-1-1,1 0,1-1,-1 0,0-1,1 0,-1-1,1-1,-1 0,1-1,-1 0,1-1,-1-1,0 0,0-1,0 0,0-1,5-3,-2-6,-25 11,8 4,-30 10,1 1,-1 2,2 1,0 2,1 0,1 2,0 1,-8 10,25-21,0 0,0 1,1 1,1-1,0 2,0-1,1 1,1 0,0 0,0 1,1 0,1 0,0 0,1 0,0 1,1-1,1 1,0-1,1 1,0 0,2 9,0-18,-1 0,1 0,0-1,1 1,-1 0,1-1,0 0,0 0,0 0,0 0,1 0,0-1,0 0,0 1,0-1,0-1,0 1,1-1,-1 1,1-1,0 0,0-1,0 1,2-1,124 6,-77-20,31 2,-69 16</inkml:trace>
  <inkml:trace contextRef="#ctx0" brushRef="#br0" timeOffset="389.015">1214 481,'-24'22,"2"0,0 2,1 1,1 0,1 1,2 1,-8 18,-16 23,4 2,2 2,0 11,-10 25,40-112,4-8</inkml:trace>
  <inkml:trace contextRef="#ctx0" brushRef="#br0" timeOffset="733.576">762 510,'27'0,"-9"10,-1 1,0 1,-1 1,0 0,-1 1,0 1,-2 0,4 5,123 159,-116-156,-19-16,1 0,0 0,0-1,1 0,0 0,0-1,0 0,1 0,0 0,-1-1,2 0,-1-1,0 0,1 0,-1-1,1 0,0 0,1-1,13-3</inkml:trace>
  <inkml:trace contextRef="#ctx0" brushRef="#br0" timeOffset="1219.006">1750 594,'-45'22,"0"1,2 2,1 2,-21 19,54-39,0 0,1 1,0 0,0 0,1 1,0 0,0 0,1 1,1-1,-1 1,1 1,1-1,0 1,1-1,0 1,0 0,1 0,1 0,0 1,0-1,1 0,0 1,1-1,1 0,0 0,2 7,-4-15,1 0,-1-1,1 1,0 0,0 0,0-1,1 1,-1-1,1 1,-1-1,1 0,0 1,0-1,0 0,0 0,0 0,0-1,0 1,1 0,-1-1,1 0,-1 1,1-1,-1 0,1 0,0 0,0-1,0 1,-1-1,1 0,0 1,0-1,0 0,0-1,-1 1,1 0,0-1,0 0,0 1,-1-1,1 0,0-1,1 0,16-11,-1-1,0-1,-1-1,-1 0,0-2,-1 0,-1 0,-1-1,0-1,-2-1,0 0,64-88,-62 89,-12 16,0 0,0 0,0 1,0-1,1 1,-1-1,1 1,0 0,0 0,0 0,1 1,-1-1,1 1,-1 0,1 0,0 0,0 0,0 0,3 0,-4 4,0 0,0 1,0-1,-1 1,1-1,-1 1,0 0,0 0,0 0,0 0,0 0,-1 1,1-1,-1 0,0 1,0-1,0 1,-1-1,1 1,-1 0,0-1,0 1,0-1,0 1,0 0,-1 1,1-1,0 7,0 0,1 0,0 0,1 0,0 0,1 0,0-1,1 1,0-1,1 0,0 0,0 0,1-1,1 1,-1-2,4 4,6 2</inkml:trace>
  <inkml:trace contextRef="#ctx0" brushRef="#br0" timeOffset="1735.535">2060 1046,'179'-227,"-64"59,-115 168,0-1,0 1,1 0,-1-1,0 1,0 0,1-1,-1 1,0 0,0-1,1 1,-1 0,0 0,1-1,-1 1,0 0,1 0,-1 0,1-1,-1 1,0 0,1 0,-1 0,1 0,-1 0,0 0,1 0,-1 0,1 0,-1 0,0 0,1 0,-1 0,1 0,-1 0,0 1,1-1,-1 0,1 0,-1 0,0 1,1-1,-1 0,0 0,1 1,-1-1,0 0,0 0,1 1,-1-1,0 1,0-1,1 0,-1 1,0-1,0 0,0 1,0-1,0 1,0-1,0 0,0 1,0-1,0 1,0-1,0 1,0-1,0 0,0 1,0-1,2 39,-3-34,1 2,10 101,-10-105,1 0,-1 0,1-1,0 1,0 0,0-1,0 1,0-1,0 1,1-1,-1 0,1 0,0 1,0-1,0 0,0 0,0-1,0 1,0 0,1-1,-1 1,1-1,-1 0,1 0,-1 0,1 0,0 0,-1-1,1 1,0-1,0 1,-1-1,1 0,0 0,2-1,5-2,0-1,0 0,0-1,0 0,-1 0,0-1,0 0,0-1,-1 0,0-1,0 1,2-4,11-9,23-24,-34 33,1-1,0 2,0-1,1 2,1-1,0 2,0 0,11-5,-23 12,0 1,0 0,0-1,0 1,0 0,0 0,0 0,0 0,0 0,1 0,-1 0,0 0,0 0,0 0,0 1,0-1,0 0,0 1,0-1,0 1,0-1,0 1,0 0,0-1,0 1,0 0,-1 0,1-1,0 1,-1 0,1 0,0 0,-1 0,1 0,-1 0,1 0,-1 0,0 0,1 0,-1 0,0 1,0-1,0 0,0 1,5 57,-6-51,1 10,14 76,-2-74</inkml:trace>
  <inkml:trace contextRef="#ctx0" brushRef="#br0" timeOffset="2252.547">3161 679,'-24'160,"-11"163,35-308,1-6,-1 0,1 1,-2-1,0 0,0 0,0 0,-1 0,0 0,-1 0,0 0,-1-1,0 1,0 0,3-8,1-1,0 1,-1-1,1 1,0-1,-1 0,1 1,0-1,-1 1,1-1,-1 0,1 1,-1-1,1 0,-1 0,1 1,-1-1,1 0,-1 0,1 0,-1 0,0 0,1 0,-1 0,1 0,-1 0,1 0,-1 0,1 0,-1 0,0 0,1 0,-1 0,1-1,-1 1,1 0,-1 0,1-1,-1 1,1 0,0-1,-1 1,1 0,-1-1,1 1,0-1,-1 1,1-1,0 1,-1-1,1 1,0-1,0 1,0-1,0 1,-1-1,1 1,0-1,0 1,0-1,0 0,0 1,0-1,0 1,0-1,0 1,1-1,-8-43,7-2,2 0,2 1,2-1,2 1,2 0,2 1,2 0,2 1,1 0,3 2,1 0,2 1,1 1,3 2,8-8,-32 39,-1 1,2 0,-1 0,0 1,1-1,0 1,0 0,0 0,1 0,0 0,-1 1,1 0,0 0,1 0,-1 0,0 1,1 0,-1 0,1 0,0 1,0 0,-1 0,1 1,0-1,0 1,0 0,0 1,0 0,-1 0,1 0,0 0,-1 1,1 0,-1 0,1 1,-1-1,0 1,0 0,3 3,-4-1,0-1,-1 2,0-1,0 0,0 1,0-1,-1 1,0 0,0 0,-1 0,1 0,-1 0,-1 0,1 0,-1 0,0 0,0 0,-1 0,0 0,0 0,0 0,-1 0,0 0,0 0,-1 0,1-1,-3 4,-98 140,95-140,0 0,0-1,-1 1,0-1,0-1,-1 0,0 0,0-1,-1 0,1-1,-1 0,-1-1,1 0,0-1,-1 0,0-1,0 0,-10 0,3-7</inkml:trace>
  <inkml:trace contextRef="#ctx0" brushRef="#br0" timeOffset="2568.135">3782 171,'-62'363,"19"-118,33-61,11-184,-1-1,1 1,-1-1,1 1,-1 0,1-1,0 1,-1 0,1 0,-1-1,1 1,0 0,-1 0,1 0,0 0,-1 0,1 0,0 0,-1 0,1 0,0 0,-1 0,1 0,-1 1,1-1,0 0,-1 0,1 1,-1-1,1 0,0 1,-1-1,1 1,-1-1,1 0,-1 1,0-1,1 1,-1 0,1-1,-1 1,0-1,0 1,1-1,-1 1,0 0,0-1,0 1,1 0,-1-1,0 1,0 0,0-1,0 1,0 0,0-1,-1 1,1-1,0 1,0 0,0-1,-1 1,1 0,11-18,-1-2</inkml:trace>
  <inkml:trace contextRef="#ctx0" brushRef="#br0" timeOffset="2938.14">3895 820,'32'-1,"0"-2,0-1,-1-1,1-2,-1-1,-1-2,0-1,0-1,-1-2,11-7,-35 18,1 0,0 0,-1-1,0 0,0 0,0 0,0 0,-1-1,0 0,0 0,0 0,-1-1,1 1,-1-1,0 0,-1 0,0 0,0 0,0 0,0 0,-1-1,0 1,-1 0,1-1,-1 1,0-1,-1 1,1 0,-1-1,-1 1,1 0,-1-1,0 1,-1 0,1 0,-1 1,-1-2,2 4,-1 0,1 1,-1-1,1 1,-1 0,0 0,1 0,-1 0,0 1,0-1,0 1,-1-1,1 1,0 0,-1 1,1-1,0 0,-1 1,1 0,0 0,-1 0,1 0,-1 0,1 1,-1-1,1 1,0 0,0 0,-1 0,1 1,0-1,0 1,0 0,0 0,1 0,-98 81,95-78,-5 4,0 0,1 1,0 0,1 0,0 1,1 0,0 0,0 1,1 0,1 0,0 1,1-1,0 1,1 0,0 0,1 0,1 0,0 1,1-1,0 0,1 1,0-1,1 0,3 9,0-11,0 0,1 0,0 0,1-1,0 0,1-1,0 1,0-1,1-1,0 0,1 0,0-1,0 0,0 0,1-1,0-1,0 0,1 0,-1-1,1-1,0 0,0 0,0-1,8 0,37-9,-33 1</inkml:trace>
</inkml:ink>
</file>

<file path=ppt/ink/ink6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6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22 279,'-1'1,"0"-1,1 0,-1 0,0 0,0 0,1 0,-1 0,0 0,0 0,1 0,-1 0,0-1,1 1,-1 0,0 0,0-1,1 1,-1 0,1-1,-1 1,0-1,1 1,-1-1,1 1,-1-1,1 1,-1-1,1 0,0 1,-1-1,1 1,0-1,-1 0,1 0,0 1,0-1,-1 0,1 1,0-1,0 0,0 0,0 1,0-1,0 0,0 0,0 1,1-1,-1 0,0 1,0-1,1 0,-1 1,0-1,1 0,-1 1,0-1,1 0,-1 1,1-1,-1 1,1-1,0 1,-1-1,1 1,-1 0,5-16,1 0,0 1,1-1,1 2,0-1,1 1,0 0,1 1,1 0,0 1,0 0,2 0,-1 2,1-1,1 2,14-9,-27 17,1 0,-1 0,0 1,1-1,-1 0,1 1,-1-1,1 1,-1-1,1 1,-1 0,1-1,-1 1,1 0,0 0,-1 0,1 0,-1 1,1-1,-1 0,1 1,-1-1,1 1,-1-1,1 1,-1 0,1-1,-1 1,0 0,0 0,1 0,-1 0,0 0,0 0,0 1,0-1,0 0,0 1,0-1,-1 0,1 1,0-1,-1 1,1-1,-1 1,0-1,1 1,4 81,-5-76,-2 13,1-15,1 0,-1 0,1 0,-1 0,2 1,-1-1,0 0,1 0,0 0,0 0,1 0,-1 0,1 0,1 2,0-7,0 0,1 0,-1 0,0 0,0 0,0 0,0-1,0 0,0 0,0 1,-1-2,1 1,0 0,0 0,-1-1,1 0,0 1,-1-1,0 0,1 0,-1-1,0 1,0 0,0-1,0-1,53-56,-44 45,1 1,1 0,0 1,1 0,0 1,1 0,0 2,1-1,7-2,-21 12,0 0,0 0,0 0,0 0,0 0,1 0,-1 0,0 1,1-1,-1 1,0 0,1 0,-1 0,0 0,1 0,-1 0,0 0,1 1,-1-1,0 1,0 0,1 0,-1-1,0 2,0-1,0 0,0 0,0 1,0-1,0 1,-1-1,1 1,-1 0,1-1,-1 1,1 0,-1 0,0 0,0 0,0 1,0-1,0 0,-1 0,1 1,-1-1,1 2,-9 74,6-72,1 0,-1-1,1 1,0 0,0 0,1 0,-1 0,1 0,1 0,-1 0,1 0,0 0,0 0,1-1,0 1,1 2,6 6</inkml:trace>
</inkml:ink>
</file>

<file path=ppt/ink/ink6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1,'0'33,"0"12</inkml:trace>
</inkml:ink>
</file>

<file path=ppt/ink/ink6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1,'-16'138,"5"2,7-1,6 5,-2-113,29 168,-23-176,0-5</inkml:trace>
</inkml:ink>
</file>

<file path=ppt/ink/ink6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287 189,'-43'25,"2"2,0 2,2 2,-19 20,53-47,-1 0,1 1,0 0,1 0,-1 0,1 1,0 0,1-1,-1 1,1 1,0-1,0 0,1 1,0-1,0 1,1 0,0 0,0-1,0 1,1 0,0 0,1 7,0-12,0 0,0 0,0 0,0-1,0 1,1 0,-1-1,0 1,1-1,0 1,-1-1,1 0,0 1,0-1,0 0,-1 0,1 0,0-1,0 1,1 0,-1-1,0 1,0-1,0 0,0 0,0 0,0 0,1 0,-1 0,0 0,0-1,0 1,0-1,0 0,0 0,1 0,70-38,100-111,-157 137,68-46,-82 58,0 0,1-1,-1 1,1 0,-1 1,1-1,-1 0,1 1,0-1,-1 1,1 0,0 0,-1 0,1 0,0 0,-1 1,1-1,-1 1,1 0,0-1,-1 1,0 0,1 1,-1-1,1 0,-1 1,0-1,0 1,0 0,0 0,0 0,0 0,0 1,20 67,-22-66,0 0,0 0,1 0,-1 1,1-1,0 0,0 0,1 0,-1 0,1-1,-1 1,1 0,1-1,-1 1,0-1,1 0,0 1,0-1,0 0,0-1,0 1,0-1,1 1,-1-1,3 1,2 0,1-1,-1 0,1 0,0-1,0 0,0-1,-1 0,1 0,0-1,0 0,0-1,-1 1,1-2,-1 1,0-1,1-1,-1 1,0-1,-1-1,1 0,-1 0,0 0,0-1,-1 0,2-2,28-27,-21 22,-1-1,0 0,-1-2,0 1,-1-2,-1 1,0-2,-2 1,3-9,-5 8,-3 10,0 0,-1 0,0-1,0 0,-1 1,0-1,0 0,-1 0,0 0,-1 0,0 0,0 0,-1 0,-2-9,2 16,0 1,0-1,0 0,0 1,0-1,0 1,-1 0,1-1,0 1,-1 0,1 0,-1 0,1 0,-1 0,0 0,1 1,-1-1,0 0,1 1,-1-1,0 1,0 0,0-1,0 1,1 0,-1 0,0 0,0 1,0-1,1 0,-1 1,0-1,0 1,0-1,1 1,-1 0,1 0,-1 0,0 0,1 0,-1 0,1 0,0 0,-1 1,1-1,0 1,0-1,0 1,0-1,0 1,0-1,1 1,-1 0,0 0,1-1,-1 1,1 0,0 0,-1 0,1-1,0 1,0 2,2 5,0 0,0 0,1 0,0 0,1 0,0 0,0-1,1 0,0 0,0 0,1 0,0-1,0 0,1 0,0-1,0 0,8 6,-6-6,-1 0,0 1,-1 1,0-1,0 1,0 1,-1-1,0 1,-1 0,0 0,0 1,-1-1,-1 1,1 0,0 5,-6 207,2-197</inkml:trace>
</inkml:ink>
</file>

<file path=ppt/ink/ink6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4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8,'-8'-2,"-1"0,1 1,-1 0,1 0,0 0,-1 1,1 1,-1 0,1 0,-1 0,-6 3,10-3,-17 1,-1 2,1 0,0 2,0 0,1 1,-1 2,2 0,-1 1,1 1,-17 13,36-24,0 1,0 0,0-1,0 1,0 0,0 0,0 0,0 0,0-1,1 1,-1 0,0 1,0-1,1 0,-1 0,1 0,-1 0,1 0,0 1,-1-1,1 0,0 0,0 1,0-1,0 0,0 0,0 1,0-1,0 0,0 0,1 1,-1-1,1 0,-1 0,1 0,-1 0,1 0,-1 1,1-1,0 0,0 0,-1-1,1 1,0 0,0 0,0 0,0 0,0-1,0 1,0 0,1-1,67 27,-59-24,6 1,0 1,0 1,0 1,0 0,-1 1,-1 1,11 7,-22-13,0-1,0 1,0 0,0 0,0 0,-1 0,1 0,-1 1,0-1,0 1,0 0,0-1,-1 1,1 0,-1 0,0 0,0 0,-1 0,1 1,-1-1,0 0,0 0,0 0,-1 0,1 0,-1 0,0 0,0 0,-1 0,1 0,-1 0,0 0,0-1,0 1,-6 7,-1-1,0-1,-1 1,0-2,0 1,-1-1,0-1,0 0,-1 0,0-2,0 1,0-1,-1-1,0 0,0-1,0 0,0-1,0-1,0 0,-1 0,1-2,0 0,-1 0,-3-2,16 4,-1-1,0 0,1 1,-1-1,0 0,1 0,-1 0,0-1,1 1,-1 0,0 0,1-1,-1 1,0-1,1 0,-1 1,1-1,-1 0,1 0,0 0,-1 0,1 0,0 0,0-1,0 1,0 0,-1 0,2-1,-1 1,0-1,0 1,0-1,1 1,-1-1,1 0,-1 1,1-1,0 1,0-1,-1 0,1 0,0 1,0-1,1 0,-1 1,0-1,1 0,-1 1,1-1,-1 1,1-1,0 1,-1-1,1 1,0-1,11-10</inkml:trace>
  <inkml:trace contextRef="#ctx0" brushRef="#br0" timeOffset="215.547">755 262,'-4'34,"-8"15,0 5,1-7</inkml:trace>
</inkml:ink>
</file>

<file path=ppt/ink/ink6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73 621,'-9'12,"1"0,0 0,1 1,0 0,1 0,0 0,1 1,1 0,0 0,1 1,1-1,0 0,1 1,0 0,1-1,2 11,-2-23,1 0,-1 0,1 0,0 0,0 0,0 0,0-1,0 1,0 0,1-1,-1 1,1-1,-1 1,1-1,-1 0,1 1,0-1,-1 0,1 0,0 0,0 0,0-1,0 1,0 0,0-1,0 1,0-1,0 0,0 0,0 0,0 0,0 0,0 0,0-1,0 1,0 0,0-1,0 0,0 1,0-1,1-1,75-45,-71 43,0-2,0 1,-1-1,1 0,-1 0,-1-1,1 0,-1 0,0 0,-1 0,0-1,0 0,-1 0,0 0,0 0,0-1,-1 1,-1-1,0 1,0-1,0 1,-1-1,0 0,-1 1,0-1,0 0,-2-3,0 8,0 1,0-1,0 1,-1 0,1 0,-1 0,0 0,1 0,-2 1,1 0,0 0,0 0,-1 0,1 1,-1-1,1 1,-1 0,1 1,-1-1,0 1,1 0,-1 0,0 0,0 1,1-1,-1 1,1 1,-4 0,-11 5</inkml:trace>
  <inkml:trace contextRef="#ctx0" brushRef="#br0" timeOffset="616.2">553 141,'-57'224,"30"-48,-1-9,9-93,26-68,10-26,-14 16,13-16,0 0,0 2,2 0,0 0,1 2,1 1,1 0,0 1,0 1,2 2,-1 0,2 1,-1 1,1 1,0 2,11-2,-32 7,0 1,0-1,0 1,0 0,0 0,0 0,0 1,0-1,1 1,-1-1,0 1,-1 0,1 0,0 1,0-1,0 0,-1 1,1 0,-1-1,1 1,-1 0,1 1,-1-1,0 0,0 0,0 1,-1 0,1-1,-1 1,1 0,-1-1,0 1,0 0,0 0,0 0,0 0,-1 0,0 0,1 0,-1 1,0-1,-1 0,1 0,-1 2,0 5,0 0,-1 1,-1-1,0 0,0 0,-1 0,0-1,0 0,-1 1,-1-1,1-1,-2 1,1-1,-1 0,0-1,-1 1,1-1,-2-1,1 0,-1 1,-6 3,-1 0,0-1,-1-1,0 0,0-1,-1-1,1-1,-1 0,0-2,-1 0,1 0,14-2,1-1,-1 1,0 0,1-1,-1 0,0 0,1 0,-1 0,0 0,1-1,-1 0,1 1,-1-1,1-1,-1 1,1-1,-1 1,1-1,0 0,0 0,0 0,0 0,0-1,1 1,-1-1,1 0,0 0,-1 0,1 0,0 0,1 0,-1 0,1-1,-1 1,1-1,0 1,0-1,0 1,1-1,0 0,-1 1,1-4,5-15</inkml:trace>
  <inkml:trace contextRef="#ctx0" brushRef="#br0" timeOffset="965.85">1174 0,'-28'418,"23"-370,-2-1,-2 1,-2-1,-11 30,7-26,9-14,6-37,0 1,0-1,0 1,0-1,0 1,0-1,0 1,0-1,0 1,0-1,0 1,0-1,1 1,-1-1,0 1,0-1,1 1,-1-1,0 0,1 1,-1-1,0 0,1 1,-1-1,0 1,1-1,-1 0,1 0,-1 1,1-1,-1 0,0 0,1 0,-1 1,1-1,-1 0,1 0,-1 0,1 0,-1 0,1 0,-1 0,1 0,-1 0,1 0,-1 0,1-1,-1 1,1 0,-1 0,1 0,-1-1,1 1,-1 0,1 0,-1-1,0 1,1 0,-1-1,0 1,1-1,-1 1,0 0,1-1,-1 1,0-1,16-14,-1-3</inkml:trace>
  <inkml:trace contextRef="#ctx0" brushRef="#br0" timeOffset="1363.822">1287 621,'11'8,"1"-1,0-1,0 0,1-1,0 0,0 0,0-2,0 1,1-2,-1 0,1-1,0 0,-1-1,1 0,0-1,-1-1,8-1,-14 1,0-1,0 0,0 0,-1-1,1 1,-1-1,1-1,-1 1,-1-1,1 0,-1-1,0 1,0-1,0 0,-1 0,0-1,0 1,-1-1,0 0,0 0,0 0,-1 0,0 0,0-1,-1 1,0-1,0-3,-1 8,0 1,0 0,0-1,0 1,0 0,0-1,-1 1,1 0,-1 0,0 0,1-1,-1 1,0 0,0 0,-1 0,1 0,0 0,-1 1,1-1,-1 0,1 0,-1 1,0-1,0 1,0 0,0 0,0-1,0 1,0 0,0 1,0-1,0 0,0 1,-1-1,1 1,-2-1,-84 14,76-9,0 0,0 2,1-1,0 2,0-1,0 1,1 1,0 0,0 1,1 0,1 0,-1 1,1 0,1 0,0 1,0 0,1 0,0 0,1 1,1 0,0 0,0 1,1-1,1 1,0-1,1 1,0 0,1 0,0-1,1 1,1 5,0-14,0 1,0 0,0 0,1-1,0 0,0 1,0-1,0 0,1-1,-1 1,1 0,0-1,0 0,0 0,1 0,-1-1,1 1,-1-1,1 0,0 0,0-1,0 1,0-1,0 0,8 1,0 0,1 0,-1-1,0-1,0 0,1-1,-1-1,12-2,60-23,-60 18</inkml:trace>
  <inkml:trace contextRef="#ctx0" brushRef="#br0" timeOffset="1916.827">1822 762,'45'-28,"138"-165,-181 191,0 0,0-1,0 1,0 0,0 0,1 1,-1-1,1 0,-1 1,1-1,-1 1,1 0,0 0,0 0,0 0,0 1,0-1,0 1,0 0,0-1,0 1,0 1,0-1,0 0,0 1,-1-1,1 1,0 0,0 0,0 0,-1 0,1 1,0-1,-1 1,1 0,-1 0,0-1,1 1,1 3,10 126,-12-129,0-1,0 1,0 0,0-1,1 1,-1-1,0 0,1 0,-1 0,1 0,-1 0,1 0,0-1,-1 0,1 1,0-1,-1 0,1 0,0 0,-1 0,1-1,-1 1,1-1,0 0,-1 1,1-1,-1 0,1-1,-1 1,0 0,0-1,1 1,-1-1,0 0,0 1,-1-1,1 0,1-2,4 0,170-107,-174 110,0 0,1 0,-1 1,0-1,1 0,-1 1,0 0,1 0,-1 0,1 0,-1 1,0-1,1 1,-1 0,0 0,0 0,1 0,-1 1,0-1,0 1,0 0,-1 0,1 0,0 0,-1 0,1 1,-1-1,0 1,0 0,0-1,0 1,0 0,-1 0,1 0,-1 0,0 1,0-1,0 0,0 0,-1 1,1-1,-1 2,8 194,-2-181</inkml:trace>
</inkml:ink>
</file>

<file path=ppt/ink/ink6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2 332,'93'-110,"-92"109,0 0,-1 0,1 0,0 0,0 1,0-1,0 0,0 0,0 0,0 1,0-1,0 1,0-1,1 1,-1-1,0 1,0 0,0-1,1 1,-1 0,0 0,0 0,1 0,-1 0,0 0,0 0,1 1,-1-1,0 0,0 1,0-1,0 1,1-1,-1 1,0-1,0 1,0 0,0 0,0-1,0 1,0 0,-1 0,1 0,0 0,0 0,-1 0,1 0,-1 0,1 0,0 1,18 66,-13-3,-2 0,-3 1,-4 22,1 22,1-78,-1 0,-1-1,-2 1,-1-1,-1 0,-9 19,-21 16,36-64,-1 0,1 0,0 0,-1 0,1-1,-1 1,1 0,-1-1,0 0,0 1,1-1,-1 0,0 0,0 0,0 0,0 0,-1 0,1-1,0 1,0-1,0 0,-1 1,1-1,0 0,0 0,-1 0,1-1,0 1,0 0,0-1,-2 0,1-3,0 0,0 0,0 0,0-1,1 1,-1-1,1 0,0 1,1-1,-1 0,1 0,0 0,0 0,0 0,1-1,0 1,0 0,0 0,1 0,0 0,1-5,4-26,3 1,1 0,1 0,2 1,1 0,2 1,1 1,2 1,1 0,1 1,2 2,10-10,-11 10,2 2,0 0,2 2,0 1,2 1,0 1,2 2,0 1,1 1,19-7,-47 22,0 0,0 1,0-1,0 1,1-1,-1 1,0 0,1 0,-1 0,1 1,-1-1,1 1,0 0,-1 0,1 0,-1 1,1-1,-1 1,1 0,-1-1,1 2,-1-1,0 0,0 1,0-1,1 1,-1 0,-1 0,1 0,0 1,0-1,-1 1,0-1,1 1,-1 0,1 14,0 0,0 0,-2 0,0 0,-1 0,-1 1,-1-1,-3 13,4-18,-2-1,1 1,-1-1,-1 0,0 0,-1-1,0 1,-1-1,0 0,0 0,-1-1,0 0,-1 0,0-1,0 1,-1-2,0 1,0-2,-1 1,0-1,0 0,0-1,-1 0,0-1,0 0,-4 0,6 0,0-1,0 0,0-1,0 0,-1 0,1-1,-1-1,1 1,-1-1,1-1,-1 0,1 0,0-1,-1 0,1 0,0-1,0-1,0 1,1-1,0-1,-1 0,1 0,-5-5,10 7,1 1,0-1,-1 0,1 0,1 0,-1 0,0-1,1 1,0 0,0-1,0 1,0-1,0 1,1-1,-1 1,1-1,0 0,0 1,0-1,3-15</inkml:trace>
  <inkml:trace contextRef="#ctx0" brushRef="#br0" timeOffset="581.949">736 502,'95'-40,"-94"39,31-14,0-1,-2-1,0-2,-1-1,0-2,-2 0,-1-2,-1-1,-1-1,-1-1,-2-1,0 0,3-10,2-43,-25 80,-1-1,1 0,-1 0,0 1,0-1,0 0,0 0,0 0,0 1,0-1,-1 0,1 0,-1 1,1-1,-1 0,0 1,1-1,-1 1,0-1,0 1,0-1,0 1,0-1,-1 1,1 0,0 0,-1 0,1 0,-1 0,1 0,-1 0,1 0,-1 0,0 1,1-1,-1 1,0-1,1 1,-1-1,0 1,0 0,0 0,1 0,-2 0,-8 2,0 0,1 0,0 1,0 1,0-1,0 2,0-1,1 1,0 1,0 0,0 0,1 0,-1 1,2 1,-1-1,1 1,0 1,-5 7,10-13,0 0,0 0,0-1,0 2,1-1,-1 0,1 0,-1 0,1 1,0-1,1 1,-1-1,1 1,-1-1,1 1,0-1,0 1,0-1,1 1,-1-1,1 1,0-1,0 0,0 1,1-1,-1 0,1 0,-1 0,1 0,0 0,0 0,1 0,-1-1,1 1,-1-1,1 1,0-1,-1 0,1 0,0 0,1-1,1 2,11 1,0 0,0 0,0-2,0 0,0-1,0-1,1 0,-1-1,7-2,69 1,-90 2,0 0,1 1,-1-1,0 1,1-1,-1 1,0-1,0 1,0 0,0 0,0 0,0 0,0 1,0-1,0 1,0-1,-1 1,1-1,-1 1,1 0,-1 0,0 0,1 0,-1 0,0 0,0 0,0 0,-1 0,1 0,-1 0,1 1,-1-1,1 0,-1 1,0-1,0 0,0 0,-1 1,1-1,0 0,-1 0,0 1,1-1,-1 0,0 0,0 0,0 0,0 0,-1 0,1 0,0 0,-2 1,-115 131,117-133,0 0,0 0,0-1,1 1,-1 0,0 0,0 0,0 0,1 0,-1 0,1 0,-1 0,0 1,1-1,0 0,-1 0,1 0,0 1,0-1,0 0,-1 0,1 1,0-1,1 0,-1 0,0 0,0 1,0-1,1 0,-1 0,1 0,-1 1,1-1,-1 0,1 0,0 0,-1 0,1 0,0 0,0 0,0-1,0 1,0 0,0 0,0-1,0 1,0 0,0-1,0 1,0-1,1 1,-1-1,0 0,0 0,0 1,1-1,-1 0,0 0,1 0,17-3</inkml:trace>
</inkml:ink>
</file>

<file path=ppt/ink/ink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1:35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6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0,'-11'263,"-24"36,25-153,10-147,0 1,1 0,-1-1,0 1,1-1,-1 1,1 0,-1-1,1 1,-1 0,1 0,-1 0,1-1,-1 1,1 0,-1 0,1 0,0 0,-1 0,1 0,-1 0,1 0,-1 0,1 0,0 0,-1 0,1 0,-1 0,1 1,-1-1,1 0,-1 0,1 1,-1-1,1 0,-1 1,0-1,1 0,-1 1,1-1,-1 1,0-1,1 1,10-45,-3 24</inkml:trace>
  <inkml:trace contextRef="#ctx0" brushRef="#br0" timeOffset="288.489">1 340,'28'0,"30"-5,13-2,0 1,-7-4,-10 0,-9 2,-7 2,-6 2,-4 2,-1 1,0 1,-6 0</inkml:trace>
  <inkml:trace contextRef="#ctx0" brushRef="#br0" timeOffset="704.018">791 340,'-20'54,"13"-39,1 0,0 1,1 0,0 0,2 1,0-1,0 1,2 0,0 0,1-1,1 2,0-15,0 1,0-1,0 0,1 1,-1-1,1 0,0 0,0 0,0 0,0 0,0-1,1 1,-1-1,1 1,0-1,0 0,0 0,0 0,0 0,0-1,0 1,0-1,1 0,-1 0,1 0,-1 0,1-1,-1 1,1-1,-1 0,1 0,-1 0,1-1,-1 1,1-1,-1 0,1 0,-1 0,0 0,1-1,-1 1,0-1,0 0,0 0,0 0,0 0,0-1,10-5,-1-1,1-1,-2 0,0 0,0-1,-1-1,0 0,-1 0,0-1,-1 0,-1 0,0-1,0 0,2-11,-6 21,-1 0,0 0,0 0,0 0,-1-1,1 1,-1-1,0 1,0-1,-1 1,1-1,-1 0,0 1,0-1,-1 1,1-1,-1 0,0 1,0-1,-1 1,1 0,-1-1,0 1,0 0,-1 0,1 0,-1 0,0 1,0-1,0 1,0 0,0-1,-1 1,0 1,1-1,-1 1,0-1,-1 1,-2-1,-1 2,1 1,-1 0,1 1,-1 0,1 0,0 0,0 1,-1 0,1 1,1 0,-1 0,0 0,1 1,-1 0,-2 2,-16 10</inkml:trace>
</inkml:ink>
</file>

<file path=ppt/ink/ink6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1,'-2'0,"1"0,-1 0,1 0,0 0,-1 1,1-1,0 1,-1-1,1 1,0-1,0 1,-1 0,1-1,0 1,0 0,0 0,0 0,0 0,0 0,0 0,0 0,1 1,-1-1,0 0,1 0,-1 0,1 1,-1-1,1 0,-1 1,1-1,0 1,0-1,0 0,0 1,0-1,0 1,0-1,0 0,0 1,1-1,-1 0,1 1,-4 8,-21 171,12-54,-16 79,26-145,20-61,-9-8</inkml:trace>
</inkml:ink>
</file>

<file path=ppt/ink/ink6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0,'0'46,"-1"0,-3-1,-1 0,-3 0,-1 0,-2-1,-7 13,-49 111,65-165,1 0,0 0,0 0,0-1,0 1,1 0,-1 0,1 1,0-1,0 0,0 0,0 0,0 0,1 0,-1 0,1 0,0 0,0 0,0-1,1 3,8 6</inkml:trace>
  <inkml:trace contextRef="#ctx0" brushRef="#br0" timeOffset="367.662">612 86,'-48'50,"2"2,3 3,2 1,-18 34,55-86,1 0,-1 1,1-1,0 1,0 0,0 0,1 0,0 0,0 0,0 1,0-1,1 0,0 1,0-1,1 1,0 0,-1-1,2 1,-1 0,1-1,0 1,0-1,0 1,1-1,0 0,0 1,0-1,1 0,0 0,-1-1,2 1,-1-1,1 1,1 1,7 0,-1-1,1 0,1-1,-1 0,0-1,1 0,0-1,0 0,-1-1,1-1,0 0,0-1,0 0,0-1,-1 0,1-1,1-1,15-5,-2-2,1 0,-2-2,0-1,0-1,-1-2,8-7,-17 10,0 0,-1-1,0-1,-2-1,0 0,0 0,-2-1,0-1,-1 0,-1 0,-1-1,-1 0,0-1,-1-2,-5 19,1 0,-1-1,1 1,-1-1,0 1,-1-1,1 1,-1-1,0 0,0 1,-1-1,1 0,-1 1,0-1,0 1,-1-1,1 1,-1 0,0 0,0-1,0 1,-1 0,0 1,1-1,-1 0,-1 1,1 0,0 0,-1 0,1 0,-1 0,0 1,0-1,0 1,0 0,-1 0,0 0,-8 0,1-1,-1 2,1-1,-1 2,1 0,-1 0,1 1,-1 1,1 0,-1 1,1 0,0 0,0 2,1-1,-1 2,-3 2,-18 9</inkml:trace>
</inkml:ink>
</file>

<file path=ppt/ink/ink6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57,'-201'28,"198"-29,0 1,0 0,0 1,0-1,0 0,0 1,1 0,-1-1,0 1,0 0,1 0,-1 1,0-1,1 1,-1-1,1 1,0 0,-1 0,1 0,0 0,0 0,0 0,1 1,-1-1,0 1,1-1,0 1,-1 0,1-1,0 1,1 0,-1 0,0 0,1 0,-1 0,1-1,0 1,0 0,0 0,1 0,0 3,4 2,1 0,1 0,-1-1,1 0,1 0,-1-1,1 0,0 0,0-1,1 0,0 0,0-1,0 0,1 0,61 36,-64-35,0 0,-1 0,0 1,0 0,0 0,-1 0,0 1,0 0,-1 0,0 0,0 1,0-1,-1 1,-1 0,1 0,-1 0,0 0,-1 0,0 0,0 0,-1 1,0-1,0 0,-1 1,0-1,-1 0,1 0,-2 0,1 0,-1 0,0 0,-1-1,0 0,0 1,0-1,-1-1,0 1,-1-1,1 0,-6 5,1-3,0 0,-1 0,0-1,0-1,-1 0,0 0,0-1,0-1,0 0,-1-1,0 0,1-1,-1 0,-7 0,17-3,0 1,1 0,-1-1,1 1,-1-1,0 0,1 1,-1-1,1-1,0 1,-1 0,1 0,0-1,0 0,0 1,0-1,0 0,0 0,0 0,0 0,1 0,-1 0,1-1,0 1,0 0,0-1,0 1,0-1,0 0,0 1,-3-18</inkml:trace>
  <inkml:trace contextRef="#ctx0" brushRef="#br0" timeOffset="280.063">257 1,'19'0,"21"0,8 0,1 0,-3 0,-4 0,-6 0,-3 0,-2 0,-7 5,-8 1</inkml:trace>
  <inkml:trace contextRef="#ctx0" brushRef="#br0" timeOffset="646.713">681 481,'-10'29,"-3"14,1 4,2-5</inkml:trace>
</inkml:ink>
</file>

<file path=ppt/ink/ink6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15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30,'-69'114,"39"-74,-144 148,0-14,160-164</inkml:trace>
  <inkml:trace contextRef="#ctx0" brushRef="#br0" timeOffset="417.639">38 1,'111'99,"-43"-48,-29-24,-2 1,-1 3,-1 1,-2 1,3 6,51 81,-45-34,-35-66</inkml:trace>
</inkml:ink>
</file>

<file path=ppt/ink/ink6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0,'49'33,"-33"-23,1 0,-1 2,-1 0,0 0,-1 2,0-1,-1 2,-1 0,6 9,101 161,-63-121,-45-51</inkml:trace>
</inkml:ink>
</file>

<file path=ppt/ink/ink6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67,'-25'5,"2"1,-1 1,1 1,0 0,0 2,1 1,1 1,0 1,0 0,1 2,-8 7,17-12,-1 1,2 0,-1 1,2 0,-1 0,2 1,-1 0,2 1,0 0,1 0,0 0,1 1,0-1,2 2,-1-1,2 0,0 0,1 1,1-1,0 1,1-1,1 5,-2-15,0-1,0 0,1 1,0-1,0 0,0 1,0-1,1 0,-1 0,1 0,0 0,1 0,-1-1,0 1,1 0,0-1,0 0,0 0,0 0,1 0,-1 0,1-1,-1 1,1-1,0 0,0 0,0-1,0 1,1-1,-1 0,0 0,1 0,-1 0,0-1,1 0,-1 0,0 0,1 0,-1-1,1 0,-1 0,0 0,0 0,0-1,1 1,9-8,1 0,-1-1,-1-1,0 0,-1-1,0 0,0-1,-1 0,7-13,4-1,29-43,-3-2,-3-2,-3-2,7-24,-5 31,-43 70,0-1,1 1,-1 0,0 0,0 0,0 0,1 0,-1 0,0 0,0 0,0 0,0 0,-1 0,1 1,0-1,0 0,-1 1,1-1,-1 0,1 1,-1-1,0 1,0-1,1 1,-1-1,0 1,0-1,0 1,0-1,-1 0,1 1,0 0,0 0,4 54,-4-30,0 0,2 1,1-1,1 0,1 0,1-1,1 0,2 0,0 0,2-1,0-1,2 0,0 0,2-1,6 6,-8-13,-2-2</inkml:trace>
</inkml:ink>
</file>

<file path=ppt/ink/ink6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0,'-15'38,"-9"33,0 8,3-4,5-10,6-12,5-9,2-8,3-5,-4-8,-2-8</inkml:trace>
</inkml:ink>
</file>

<file path=ppt/ink/ink6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1,'34'33,"29"22,6 5,-6-7,-8-8,-9-12,-7-6,-5-3,-4-6,-7-1,-3-3,0 0,2-2,2 2,1-1,-3 1,-6-1</inkml:trace>
</inkml:ink>
</file>

<file path=ppt/ink/ink6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3,5-6,2-6,-1-11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53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29,'19'0,"21"0,14 0,1-5,-3-1,-6 0,-5 1,-6 2,-4 1,-1 1,-3 0,1 1,-1 0,-5 1</inkml:trace>
</inkml:ink>
</file>

<file path=ppt/ink/ink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1:36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6 490,'-1'-3,"0"0,0 0,0-1,1 1,-1 0,1-1,0 1,0-1,0 1,0 0,1-1,-1 1,1-1,0 1,0 0,0 0,0 0,1-1,0 0,0-2,16-37,2 1,1 0,3 2,1 0,17-19,-47 77,1 0,1 1,0 0,1-1,1 1,1 0,1 0,0 0,-1-16,0 1,0-1,0 0,1 1,-1-1,1 0,0 0,0 1,0-1,0 0,0 0,1 0,0 0,-1 0,1-1,0 1,0 0,0-1,1 1,-1-1,1 0,-1 0,1 0,0 0,0 0,0-1,0 1,0-1,0 0,0 0,0 0,0 0,1-1,-1 1,0-1,1 0,-1 1,0-2,1 1,-1 0,0-1,0 1,1-1,-1 0,0 0,3-2,11-7,-1-1,-1 0,0-1,0-1,-1-1,-1 0,0 0,-1-1,0-1,-1 0,-1-1,-1 0,2-6,10-65,-32 79,5 13</inkml:trace>
  <inkml:trace contextRef="#ctx0" brushRef="#br0" timeOffset="1017.743">655 321,'1'-1,"19"-11,-1 0,0-2,-1 0,-1 0,0-2,-1 0,-1-1,0-1,2-5,-15 22,-1-1,0 1,0-1,0 1,0-1,0 1,0-1,0 1,-1-1,1 0,0 1,-1-1,1 0,-1 0,0 1,0-1,0 0,0 0,0 0,0 1,0-1,0 0,-1 0,1 0,-1 1,1-1,-1 0,0 1,1-1,-1 0,0 1,0-1,0 1,0 0,-1-1,1 1,0 0,-1 0,1-1,0 1,-1 0,0 0,1 1,-1-1,1 0,-1 0,0 1,0-1,1 1,-1 0,-1-1,-5 3,-1-1,0 1,1 0,0 1,-1 0,1 1,1 0,-1 0,0 0,1 1,0 0,0 0,0 1,1 0,0 0,0 1,0 0,1 0,0 0,1 0,-1 1,0 2,-1 1,-1 0,2 1,0-1,0 1,1 1,0-1,1 1,-1 9,3-18,1 0,0 0,0 0,0 0,0 0,1 0,-1 0,1 0,0 0,0 0,1 0,-1 0,1-1,-1 1,1-1,1 1,-1-1,0 0,1 0,-1 0,1 0,0 0,0 0,0-1,1 0,-1 1,1-1,-1 0,1-1,0 1,11 1,1-1,0 0,0-1,0-1,0 0,0-2,0 1,0-2,-1 0,1-1,-1-1,0 0,0-1,0 0,-1-2,0 1,-1-2,2-1,12-3,16-8,-1-2,-1-2,0-1,-2-2,26-26,-26 3,-38 50,0 0,0 0,-1 0,1 0,0-1,-1 1,1 0,-1 0,1-1,-1 1,0 0,1 0,-1-1,0 1,0-1,0 1,0 0,0-1,0 1,0 0,-1-1,1 1,-1 0,1 0,0-1,-1 1,0 0,1 0,-1 0,0-1,0 1,1 0,-1 0,0 0,0 0,0 1,0-1,-1 0,1 0,0 1,0-1,0 0,-1 1,1-1,-6 1,0 0,1 0,-1 1,0 0,1 0,-1 1,1-1,-1 1,1 1,0-1,-1 1,1 0,1 1,-1 0,-4 3,-6 3,1 1,0 0,1 2,0-1,1 2,1-1,0 2,0 0,2 0,0 1,-7 15,16-28,0 1,0-1,0 1,0 0,1-1,0 1,-1 0,1 0,1-1,-1 1,0 0,1-1,0 1,0-1,0 1,0-1,1 1,-1-1,1 0,0 1,0-1,0 0,0 0,1 0,-1-1,1 1,0-1,0 1,-1-1,2 0,-1 0,0 0,0 0,1-1,-1 0,0 1,1-1,0 0,-1 0,1-1,0 1,-1-1,1 0,0 0,-1 0,1 0,0-1,-1 0,1 1,0-1,-1-1,1 1,-1 0,0-1,2 0,14-9,0 0,-1-1,0-1,-1 0,0-2,-1 0,-1 0,0-2,0-1,19-20,56-55,-88 93,-1 1,1 0,-1-1,1 1,-1 0,0 0,1 0,-1 0,0 0,0 0,0 0,0 0,0 1,0-1,0 0,0 1,0-1,0 0,-1 1,1-1,-1 1,1-1,-1 1,1 0,-1-1,0 1,0-1,0 1,0 0,0-1,0 1,0-1,-1 1,1 0,0-1,-1 1,0-1,1 1,-1-1,0 0,1 1,-5 22,2-18,1 1,0 0,0 1,1-1,0 0,0 0,0 1,1-1,0 0,1 1,0-1,0 0,0 0,1 0,0 0,0 0,1 0,0 0,0-1,1 1,0-1,0 0,0 0,1 0,0 0,0-2,1 0,-1 0,1-1,0 0,0 0,0 0,0-1,0 0,1 0,-1-1,1 1,-1-1,1-1,-1 1,1-1,-1-1,1 1,0-1,-1 0,0 0,1-1,-1 0,0 0,1 0,1-3,13-4,-1-1,0-1,-1-1,0-1,-1-1,14-14,-11 7,-2-2,-1 0,-1 0,-1-2,-1 0,-1-1,-1 0,2-10,-4-7,-10 43,-1-1,0 0,0 1,1-1,-1 1,0-1,0 0,0 1,0-1,0 0,0 1,0-1,0 0,0 1,0-1,0 0,0 1,-1-1,1 0,0 1,0-1,-1 0,1 1,0-1,-1 1,1-1,-1 1,1-1,0 1,-1-1,0 1,1-1,-1 1,1 0,-1-1,1 1,-1 0,0-1,1 1,-1 0,0 0,1 0,-1 0,0-1,1 1,-1 0,0 0,1 0,-1 0,0 1,1-1,-1 0,0 0,1 0,-1 0,1 1,-1-1,0 0,-6 5,1 0,0 0,0 0,0 1,1 0,0 0,0 0,0 0,1 1,0 0,0 0,1 0,0 0,0 1,1-1,0 1,0 0,0-1,1 1,0 6,14 139,2-45,11 34,-20-121,2-4</inkml:trace>
</inkml:ink>
</file>

<file path=ppt/ink/ink6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1,'-63'44,"43"-32,0 2,1 0,1 1,0 1,1 0,0 1,-10 16,26-32,0 0,0 0,0 0,1 0,-1 1,0-1,1 0,-1 1,0-1,1 0,0 1,-1-1,1 0,0 1,0-1,0 1,0-1,0 1,0-1,0 1,0-1,0 0,1 1,-1-1,1 1,-1-1,1 0,-1 1,1-1,0 0,0 0,0 0,-1 1,1-1,0 0,0 0,1 0,-1 0,0-1,0 1,0 0,1 0,-1-1,0 1,1 0,70 16,-60-15,-4-2,-1 0,1 1,0 0,0 0,0 1,0 0,-1 0,1 1,-1 0,0 0,0 1,0 0,0 0,0 0,-1 1,0 0,0 1,0-1,-1 1,0 0,0 0,0 1,-1 0,0-1,0 1,-1 1,0-1,0 0,2 9,-5-7,0 1,-1 0,0-1,0 1,-1-1,0 1,-1-1,0 0,-1 0,1 0,-2 0,1 0,-1-1,-1 0,1 0,-2-1,1 1,-1-1,0 0,0-1,0 0,-1 0,0-1,-1 0,1 0,-1-1,0 0,0 0,0-1,-6 1,-10 1</inkml:trace>
</inkml:ink>
</file>

<file path=ppt/ink/ink6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140 567,'-15'16,"0"0,1 2,1 0,1 0,0 2,2-1,0 1,1 0,1 1,1 0,-3 14,9-33,1 0,-1 0,0 0,1 0,-1 0,1 0,0 0,-1 0,1 0,0 0,1 0,-1 1,0-1,0 0,1 0,-1 0,1 0,0 0,0 0,0 0,0 0,0-1,0 1,0 0,0-1,1 1,-1 0,1-1,-1 0,1 1,0-1,-1 0,1 0,0 0,0 0,0 0,0 0,0 0,0-1,0 1,0-1,0 1,0-1,0 0,2 0,8-3,-1-1,0 0,0-1,0 0,-1 0,1-1,-1-1,-1 0,1 0,-1-1,-1 0,1 0,-2-1,1 0,-1-1,0 0,-1 0,0 0,-1-1,0 0,0 0,-1 0,-1 0,0-1,0 1,-2-1,1 0,-1-7,1 12,-1 0,0 0,0 0,-1 0,0 0,0 0,-1 0,0 0,0-1,-1 2,0-1,0 0,0 0,-1 0,0 1,0 0,-1-1,1 1,-1 1,-1-1,1 0,-1 1,0 0,0 0,-1 1,0-1,1 1,-1 0,-1 1,1-1,-2 1,-15 4,31 9,2-10,0-1,0 0,-1 0,1-1,0 0,-1-1,0 0,1 0,-1-1,-1 0,1-1,-1 0,1-1,-1 1,-1-1,1-1,-1 0,0 0,-1 0,0-1,0 1,1-3,-1 3,17-19,-2-2,-1 0,-1-1,-2-1,0 0,9-29,14-43,-19 129,158 461,-158-415,7 20,-5 1,-3 2,-5 0,-3 5,-12-58,-1-1,-3 1,-1 0,-3-1,-1 0,-3 5,10-41,-29 76,30-80,0 0,0 0,-1-1,1 1,0 0,0 0,-1 0,1-1,-1 1,0-1,0 0,1 1,-1-1,0 0,0 0,0 0,0 0,0 0,0 0,0-1,-1 1,1-1,0 0,0 1,0-1,-1 0,1 0,0 0,0-1,0 1,-1 0,1-1,0 0,0 1,-2-2,-2-3,1-1,-1 0,1 0,0 0,0 0,1-1,0 0,0 0,0 0,1 0,0-1,1 1,0-1,0 0,0 0,1 0,0 0,1 0,0 0,0 0,1 0,-1 0,2-3,-2 0,-2-19,2 0,0 0,2 0,2 0,0 0,2 1,1-1,2 1,1 1,1 0,1 0,1 1,2 1,11-17,-4 15,-15 16,1 1,0-1,1 1,0 1,0 0,2 0,-1 1,1 0,0 1,1 1,0-1,0 2,9-4,33 14,-30 7</inkml:trace>
</inkml:ink>
</file>

<file path=ppt/ink/ink6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2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0 247,'27'74,"43"193,-63-222,-23-62,6-13,3-1,0 0,2 0,1 0,1-1,2 0,1 1,5-28,-5 43,0-1,2 0,0 1,1 0,0-1,2 1,0 1,0-1,2 1,0 0,0 0,2 1,0 0,0 0,1 1,1 0,0 1,1 0,0 1,-9 9,0 0,0 1,0-1,0 1,0 0,1 0,-1 0,0 0,0 0,1 1,-1-1,1 1,-1 0,0 0,1 1,-1-1,1 1,-1-1,0 1,1 0,-1 0,0 0,0 1,0-1,0 1,0 0,0 0,-1 0,1 0,0 0,-1 1,0-1,2 2,62 96,-27 21,-37-99</inkml:trace>
</inkml:ink>
</file>

<file path=ppt/ink/ink6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49,'-13'28,"1"1,2 0,1 1,1 0,1 0,1 1,1 12,5-40,0-1,-1 0,1 1,1-1,-1 1,0-1,0 1,1-1,-1 1,1-1,0 0,0 1,0-1,0 0,0 0,1 1,-1-1,0 0,1 0,0-1,-1 1,1 0,0 0,0-1,0 1,0-1,0 0,0 0,1 0,-1 0,0 0,1 0,-1 0,0-1,1 1,-1-1,1 0,-1 1,1-1,-1 0,1-1,-1 1,1 0,-1-1,1 1,-1-1,0 0,1 0,-1 0,0 0,0 0,0 0,0-1,0 1,0-1,0 1,0-1,1-1,6-6,-1-1,1 0,-1 0,-1-1,0 0,-1 0,0-1,0 0,-1 0,-1 0,0-1,-1 1,0-1,-1 0,-1 0,0 0,0 0,-1 0,-1 0,0 0,-2-7,2 16,1 0,-1 0,0 0,-1 0,1 0,-1 0,1 0,-1 1,0-1,-1 0,1 1,-1 0,1 0,-1-1,0 2,-2-3,-13-8</inkml:trace>
</inkml:ink>
</file>

<file path=ppt/ink/ink6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1,'-2'1,"1"0,0 1,0-1,-1 1,1-1,0 1,1-1,-1 1,0 0,0-1,1 1,-1 0,1 0,-1 0,1-1,0 1,0 0,0 0,0 0,0 0,0-1,0 1,1 0,-1 0,0 0,2 1,-2 1,48 252,1 30,-37-232,-9-45,-1 0,0 0,0 0,0 0,-1 1,-1-1,0 0,0 1,-1-1,0 0,0 2,-9 5,-1-4</inkml:trace>
</inkml:ink>
</file>

<file path=ppt/ink/ink6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1 161,'43'-10,"38"-8,11 0,-7-3,-7 3,-12 4,-13-1,-6 3,-6-1,-5 1,-8 3</inkml:trace>
</inkml:ink>
</file>

<file path=ppt/ink/ink6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7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368 643,'-126'48,"99"-34,26-13,-16 5,-1 2,2 0,-1 1,1 1,1 1,0 0,0 0,1 2,1 0,0 0,1 1,0 1,-2 5,13-18,0-1,0 1,1-1,-1 1,0-1,1 1,0-1,-1 1,1-1,0 1,0 0,0-1,0 1,0-1,0 1,0 0,1-1,-1 1,0-1,1 1,0-1,-1 1,1-1,0 1,0-1,-1 0,1 1,0-1,0 0,1 0,-1 0,0 0,0 0,0 0,1 0,-1 0,1 0,-1 0,1-1,-1 1,1-1,-1 1,2-1,71 7,-51-13,0 0,0-2,0 0,-1-2,-1 0,0-2,0 0,-1-1,-1-1,0-1,-1-1,-1 0,3-4,-17 17,59-55,-60 59,0-1,0 0,1 1,-1-1,0 1,0 0,0 0,0 0,0 0,0 0,0 0,0 0,0 1,-1-1,1 1,0-1,-1 1,0 0,1 0,-1-1,0 1,0 0,0 0,0 0,0 0,0 1,0-1,-1 0,1 0,-1 0,0 1,1-1,-1 0,0 2,4 8,-3-7,0 0,1 0,-1 0,1 0,1 0,-1-1,1 1,-1-1,1 1,1-1,-1 0,0 0,1-1,0 1,0-1,0 0,0 0,1 0,-1 0,1-1,0 1,0-1,0-1,0 1,0-1,0 1,0-2,0 1,0 0,1-1,-1 0,0 0,0-1,2 0,2-3,0-1,0-1,-1 1,1-2,-1 1,-1-1,1 0,-1-1,0 0,-1 0,0 0,0-1,-1 0,0 0,0 0,-1 0,-1-1,1 0,-1 0,1-9,4-3,9-38,-3 0,-2-1,-3-1,-3 0,-2 0,-3 0,-5-37,3 38,1 57,1 1,0 0,-1 0,0 0,1 0,-1 0,0 0,0 0,-1-1,1 1,-1 0,1 0,-1 0,0 1,0-1,-1 0,1 0,0 0,-1 1,0-1,1 1,-1-1,0 1,0 0,-1-1,1 1,0 0,-2 0,0 4,1 0,0 0,-1 1,1 0,1-1,-1 1,0 0,1 0,-1 1,1-1,0 1,0-1,0 1,1-1,-1 1,1 0,0 0,0 0,0 0,0 1,-2 18,0 1,2-1,1 1,0-1,2 1,1-1,0 1,2-1,1 0,0-1,2 1,1-1,0-1,2 0,8 13,9 21,-15-32,0 0,-2 1,-1 0,0 0,-2 1,-1 1,-1-1,-2 1,1 8,-5-15,0-7</inkml:trace>
</inkml:ink>
</file>

<file path=ppt/ink/ink6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0 196,'44'-14,"37"-15,16-2,-5 0,-13 4,-15 8,-13 6,-12 6,-11-1,-6 1,-2 2,-5 1</inkml:trace>
</inkml:ink>
</file>

<file path=ppt/ink/ink6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0,'14'34,"5"11</inkml:trace>
</inkml:ink>
</file>

<file path=ppt/ink/ink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1:35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1 836,'31'-7,"-1"-1,0-1,0-2,-1-1,0-1,-1-2,0 0,-1-3,-8 1,0-1,-1-1,-1 0,-1-1,-1-1,-1-1,-1 0,0-1,-2 0,-1-1,0 0,-2-1,2-11,-6 23,2-3,9-20,-2 0,-2-1,-1 0,-2 0,-1-1,-2 0,-1-17,-5 52,1 0,-1-1,0 1,0-1,0 1,0 0,-1 0,1 0,-1 0,0 0,0 0,0 0,0 0,0 1,-1-1,1 1,-1-1,0 1,1 0,-1 0,0 1,0-1,-1 0,1 1,0 0,0 0,-1 0,1 0,-1 0,1 1,0-1,-1 1,1 0,-1 0,1 1,-1-1,1 0,-1 1,1 0,0 0,-1 0,1 0,0 1,0-1,0 1,0 0,0 0,0 0,0 0,1 1,-1-1,1 1,0-1,-1 1,1 0,1 0,-1 0,-1 1,-10 14,1 1,0 0,1 1,2 0,0 1,0-1,2 2,1-1,1 1,0 0,2 0,0 16,2-14,2 0,1-1,1 1,1 0,1-1,0 0,2 0,4 5,-4-14,1-1,0 0,1 0,1-1,0 0,0 0,1-1,1-1,0 0,0 0,1-2,0 1,1-2,0 1,0-2,0 0,1-1,0 0,9 1,23-4,-29-5</inkml:trace>
  <inkml:trace contextRef="#ctx0" brushRef="#br0" timeOffset="227.685">848 610,'9'9,"4"4</inkml:trace>
  <inkml:trace contextRef="#ctx0" brushRef="#br0" timeOffset="400.263">876 186</inkml:trace>
</inkml:ink>
</file>

<file path=ppt/ink/ink6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1,'-5'14,"0"0,1 1,1-1,0 1,0 0,2 0,0 0,1 0,0 0,1 0,1 0,0 0,1-1,1 1,0-1,1 1,1-1,-4-11,-1 0,1 0,0-1,0 1,0-1,0 1,1-1,-1 0,1 0,-1 0,1 0,0-1,0 1,0-1,0 1,0-1,0 0,0 0,0 0,0-1,0 1,1-1,-1 0,0 0,0 0,0 0,1 0,-1-1,0 1,0-1,0 0,0 0,0 0,0-1,0 1,0-1,0 1,0-1,-1 0,1 0,-1 0,1-1,-1 1,0 0,0-1,0 0,0 1,0-2,6-6,-1-1,0 1,0-1,-1-1,-1 1,1-1,-2 0,0 0,-1-1,1-3,-3 12,0 0,0 0,0-1,-1 1,0 0,1 0,-2 0,1 0,0-1,-1 1,0 0,0 0,0 0,0 0,-1 0,0 0,1 1,-1-1,-1 0,1 1,0-1,-1 1,0 0,0 0,0 0,0 0,0 1,-1-1,1 1,-1 0,1 0,-4-1,-17-3,1 6</inkml:trace>
</inkml:ink>
</file>

<file path=ppt/ink/ink6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0 374,'133'-234,"-133"233,0 0,1 0,-1 0,0 0,1 0,-1 0,0 1,1-1,-1 0,1 0,-1 1,1-1,0 0,-1 1,1-1,0 0,-1 1,1-1,0 1,0-1,-1 1,1 0,0-1,0 1,0 0,0-1,-1 1,1 0,0 0,0 0,0 0,0 0,0 0,0 0,0 0,0 0,-1 0,1 0,0 1,0-1,0 0,0 1,0-1,-1 1,1-1,0 1,0-1,0 1,28 41,-20-27,-6-10,0 1,0-1,0 0,1 0,0-1,0 1,0-1,0 0,1 0,0 0,0 0,0-1,0 0,0 0,1 0,-1-1,1 0,-1 0,1 0,0-1,0 0,0 0,0 0,0-1,0 0,0 0,0 0,0-1,5-1,-3 0,0 0,0-1,-1 0,0 0,1-1,-1 0,-1 0,1 0,0-1,-1 0,0-1,0 1,-1-1,0 0,0 0,0-1,-1 0,0 0,0 0,0 0,-1 0,0-1,-1 1,2-5,19-92,-17 85</inkml:trace>
</inkml:ink>
</file>

<file path=ppt/ink/ink6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8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30,'-12'-23,"8"16,14 16,108 143,31-7,-67-75,-51-7,-27-53,0 0,1 0,-1 0,2-1,0 0,0 0,0 0,1-1,1 1,6 4,-1-7,-3-5</inkml:trace>
</inkml:ink>
</file>

<file path=ppt/ink/ink6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2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435 543,'-71'-67,"-39"-83,4 2,-29-16,126 155,6 5</inkml:trace>
</inkml:ink>
</file>

<file path=ppt/ink/ink6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0 857,'586'-479,"-519"422,-34 26,2 2,0 1,2 1,1 3,1 1,0 1,11-1,-49 22,1 0,-1 0,1 1,0-1,-1 1,1-1,-1 1,1-1,0 1,-1 0,1 0,0-1,0 1,-1 1,1-1,0 0,-1 0,1 1,0-1,-1 1,1-1,-1 1,1 0,0-1,-1 1,0 0,1 0,-1 0,1 0,-1 0,0 1,0-1,0 0,0 1,0-1,0 0,0 1,0-1,0 1,-1-1,1 1,-1 0,1-1,-1 1,0 0,1-1,-1 1,0 1,-2 11,0-1,0 0,-1 0,-1-1,0 1,-1-1,0 1,-1-2,0 1,-1-1,0 1,-5 3,-19 37,7-9,1-2,2 0,1 1,3 1,-2 9,17-50,1 1,-1 1,0-1,1 0,0 0,-1 0,1 1,0-1,1 1,-1-1,1 1,-1-1,1 1,0-1,1 1,-1-1,0 1,1-1,0 1,0-1,0 0,0 1,1-1,-1 0,1 0,0 0,-1 0,2 0,-1 0,0-1,0 1,1-1,0 1,-1-1,1 0,0 0,0 0,0 0,0-1,0 1,1-1,1 1,9-2,-1-1,0 0,1-1,-1-1,0 0,0 0,-1-1,1-1,-1 0,0-1,0 0,-1-1,1 0,9-9,2 1,444-324,-247 195,-96 67,-115 65,-35 8,9 3,-3-4,0-1,1-1,-1 0,2-1,-1-2,1 0,-8-6,-14-1,39 17,1-1,-1 1,0 0,0 0,1 0,-1 0,0-1,0 1,1 0,-1 1,0-1,0 0,1 0,-1 0,0 0,0 1,1-1,-1 0,0 0,1 1,-1-1,0 1,1-1,-1 1,0-1,1 1,-1-1,1 1,-1-1,1 1,-1 0,1-1,0 1,-1 0,1-1,0 1,-1 0,1 0,0-1,0 1,0 0,0 0,0-1,0 1,0 0,0 0,0-1,0 1,0 0,0 0,0-1,1 1,-1 0,0 0,9 46,3-1,1 0,2-1,11 21,12 38,-6 24,-20-119,-6-37,-3 14,30-99,-26 95</inkml:trace>
  <inkml:trace contextRef="#ctx0" brushRef="#br0" timeOffset="20842.432">1834 378,'5'0,"1"-5,0-6,4-1,0-4,-2-4,-2-3,3 2,0 1,-2-3,-2-1,-7 4,-2 9,-2 7</inkml:trace>
</inkml:ink>
</file>

<file path=ppt/ink/ink6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6:22.60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2147 1139,'-1'1,"-1"0,1 0,0 0,0 1,0-1,0 0,0 1,0-1,1 0,-1 1,0-1,1 1,-1-1,1 1,-1 0,1-1,0 1,0-1,0 1,0 0,0-1,0 1,0-1,0 1,1 0,-1-1,0 1,1-1,0 1,-1-1,1 2,1 5,2 22,-2 1,0 0,-2 0,-2 0,0 0,-5 11,-22 304,17-218,5 0,8 80,0-87,32 213,-10-160,8 189,-5 9,-26 606,0-472,-28-210,17-157,1-74,3 0,3 0,3 1,4 33,-1 21,-19 105,9-180,15-60,-1-3</inkml:trace>
  <inkml:trace contextRef="#ctx0" brushRef="#br0" timeOffset="6388.036">1809 4752,'310'29,"-109"-2,-115-28,109 13,-135-3,2-2,-1-3,1-2,35-5,12 1,766 2,-705-28,281 27,-310 13,-80-3,0-2,0-3,0-2,38-5,10 1,172 1,-258-3,-5-2</inkml:trace>
  <inkml:trace contextRef="#ctx0" brushRef="#br0" timeOffset="66802.805">2147 1590,'-1'0,"1"1,-1-1,0 0,0 0,1 1,-1-1,0 0,1 1,-1-1,1 0,-1 1,1-1,-1 1,1-1,-1 1,1 0,-1-1,1 1,-1-1,1 1,0 0,-1-1,1 1,0 0,0-1,0 1,-1 0,1 0,0-1,0 1,0 0,0-1,0 1,0 0,0 0,1-1,-1 1,0 0,0-1,0 1,1 0,-1-1,0 1,1 0,-1-1,1 1,-1-1,1 1,-1 0,1-1,-1 1,1-1,-1 0,1 1,11 4,0 0,0 0,0-2,0 1,1-2,-1 1,1-2,-1 0,1 0,0-1,0-1,12-1,120-26,-120 26,-1 2,1 1,-1 1,0 1,0 1,10 3,5 0,1-2,0-2,0-1,0-3,6-1,37 0,735 2,-648 28,195-27,-222 26,-71-26,-60-1</inkml:trace>
  <inkml:trace contextRef="#ctx0" brushRef="#br0" timeOffset="69618.303">4688 4836,'17'-121,"-10"76,-2-1,-2 0,-2 0,-4-37,0-11,3-668,29 592,-29-197,-29 197,2 2,-2-2,12-10,10 138,3 0,1 0,2-1,3-33,0-7,-2-284,-5 317,-1 32</inkml:trace>
  <inkml:trace contextRef="#ctx0" brushRef="#br0" timeOffset="72818.178">4942 4836,'33'-12,"-32"-14,18-132,-32 30,6 90,2-1,1 0,3 0,1 0,2-13,0-29,-18-43,9 84,2 0,2-1,2 0,1 1,3-2,-1-41,-2-369,-29 282,29-281,0 56,-27 225,14 42,-16-70,1 1,-11 49,36 139</inkml:trace>
  <inkml:trace contextRef="#ctx0" brushRef="#br0" timeOffset="75492.025">2119 1393,'397'0,"-227"27,-2-43,-110 9,-1 1,2 4,-1 1,3 4,42-1,1195-2,-1230 16,-56-4</inkml:trace>
  <inkml:trace contextRef="#ctx0" brushRef="#br0" timeOffset="77188.745">4602 1676,'5'0,"2"-5,-6-2,-2-4,-7 0,-6 1,-1 8,-2 4,1 1</inkml:trace>
  <inkml:trace contextRef="#ctx0" brushRef="#br0" timeOffset="84625.854">2599 1562,'1'-1,"0"-1,0 0,0 1,0-1,-1 0,1 0,-1 0,1 0,-1 0,0 0,0 0,0 0,0 0,0 0,0 1,0-1,-1 0,1 0,-1 0,1 0,-1 0,0 0,0 1,0-1,0 0,0 1,0-1,0 1,0-1,-1 1,1-1,-1 1,1 0,-1 0,1-1,-1 1,0 1,1-1,-1 0,0 0,0 0,0 1,0-1,0 1,1 0,-1 0,0-1,0 1,0 0,0 1,0-1,0 0,0 0,0 1,0-1,0 1,0 0,-168 58,63-25,177-33,108-28,-97 2,-109 18,-31 10,1 1,0 3,0 3,-26 9,62-14,-56 1,77-7,0 0,1 1,-1-1,1 0,-1 1,0-1,1 0,-1 0,1 0,0 1,-1-1,1 0,0 0,-1 0,1 0,0 0,0 0,0 0,0 0,0 0,0 0,0 0,0 1,0-1,1 0,-1 0,0 0,0 0,1 0,-1 0,1 0,-1 1,1-1,-1 0,1 0,-1 1,1-1,0 0,-1 1,1-1,0 0,0 1,-1-1,1 1,0 0,0-1,0 1,0-1,0 1,0 0,-1 0,1 0,0-1,0 1,0 0,0 0,0 0,0 1,0-1,0 0,0 0,22-12,1 1,0 1,1 1,0 1,1 1,-1 2,1 0,0 2,0 1,2 1,-262 3,359-13,57-24,-35 6,-138 27,1-1,0 1,0 1,-1-1,1 2,0-1,0 1,0 1,0 0,0 1,0-1,-10 0,1 0,-1 0,0 0,0-1,1 1,-1 0,0 0,0 0,0 0,0-1,0 1,0 0,0 0,0 0,0 0,0-1,-1 1,1 0,0 0,-1 0,1-1,0 1,-1 0,1 0,-1-1,1 1,-1 0,1-1,-1 1,0-1,1 1,-1-1,0 1,1-1,-1 1,0-1,0 1,1-1,-1 0,0 0,0 1,0-1,1 0,-2 0,-169 43,220-50,18-1,1 2,1 4,47 5,-12-2,35-1,-443 39,5 6,157-20,202-19,33-11,0-4,-1-4,9-7,19-1,295-53,-451 89,-166 24,-25-8,563-43,-84-24,-246 35,25-5,-36 14,-246 65,217-65,-161 33,196-41,-1 0,0 0,0 0,0 0,0 0,0 1,1-1,-1 0,0 0,0 0,0 0,0 1,0-1,0 0,0 0,0 0,0 0,0 1,0-1,0 0,0 0,0 0,0 0,0 1,0-1,0 0,0 0,0 0,0 1,0-1,0 0,0 0,0 0,0 0,24-1,743-126,-614 104,-147 16,-31 10,-348 89,361-82,44-8,62-6,-1-4,85-19,-59 8,-35 0,-223 41,-15 14,154-36,1 1,-1-1,0 0,0 0,1 1,-1-1,0 0,0 1,1-1,-1 0,0 1,0-1,0 0,0 1,0-1,1 0,-1 1,0-1,0 1,0-1,0 0,0 1,0-1,0 1,0-1,0 0,-1 1,1-1,0 0,0 1,0-1,0 1,0-1,-1 0,1 1,0-1,0 0,-1 0,1 1,0-1,-1 0,1 1,0-1,0 0,-1 0,1 0,-1 1,41 0,296-75,-163 37,-173 37,-1 0,1 0,0 0,0 0,-1 1,1-1,0 0,0 0,-1 1,1-1,0 0,0 0,0 1,0-1,0 0,-1 1,1-1,0 0,0 0,0 1,0-1,0 0,0 1,0-1,0 0,0 1,0-1,0 0,0 1,0-1,0 0,1 0,-1 1,0-1,0 0,0 1,0-1,0 0,1 0,-1 1,0-1,0 0,1 0,-1 0,0 1,0-1,1 0,-1 0,0 0,0 0,1 1,-1-1,0 0,1 0,-1 0,0 0,0 0,1 0,-1 0,0 0,1 0,-1 0,-23 17,-124 64,146-81,1 0,-1 0,1 0,-1 0,0 0,1 0,-1 0,1 0,-1 0,1 0,-1 0,1 1,-1-1,0 0,1 0,-1 0,1 1,-1-1,1 0,0 1,-1-1,1 1,-1-1,1 0,0 1,-1-1,1 1,0-1,-1 1,1-1,0 1,0-1,-1 1,1-1,0 1,0-1,0 1,0 0,0-1,0 1,0-1,0 1,0-1,0 1,0 0,0-1,0 1,0-1,1 1,-1-1,0 1,0-1,1 1,-1-1,0 1,1-1,-1 1,0-1,1 0,37 3,281-74,-319 71,18-5,-18 10,-257 120,251-119,22-3,28-3,-42 0,149-20,-130 21,-25 9,-31 14,-85 33,155-34,-19-13,-2 1</inkml:trace>
  <inkml:trace contextRef="#ctx0" brushRef="#br0" timeOffset="89744.771">4744 1703,'0'1,"-1"-1,1 0,-1 1,1-1,-1 0,1 1,-1-1,1 0,-1 1,1-1,-1 0,0 0,1 0,-1 0,1 0,-1 0,0 0,1 0,-1 0,0 0,1 0,-1 0,1 0,-1 0,0 0,1-1,-1 1,1 0,-1 0,1-1,-1 1,1 0,-1-1,1 1,-1-1,1 1,-1-1,1 1,0-1,-1 1,1-1,0 1,-1-1,1 1,0-1,0 1,0-1,-1 0,1 1,0-1,0 1,0-1,0 0,0 1,0-1,0 0,0 1,0-1,1 1,-1-1,0 0,0 1,0-1,1 0,-5 23,0-1,2 1,1-1,0 1,2 0,1 9,0 23,28 259,-19-252,2-91,-34-161,-1-49,18 213,4 20,-1 0,1 0,-2 0,1 0,-1 0,0 0,-1 0,1 1,-2-1,1 1,0 0,-4-4,7 10,0-1,-1 1,1-1,-1 1,1 0,-1-1,1 1,-1-1,1 1,-1 0,0-1,1 1,-1 0,1 0,-1-1,0 1,1 0,-1 0,0 0,1 0,-1 0,0 0,1 0,-1 0,0 0,1 0,-1 0,0 1,1-1,-1 0,1 0,-1 1,0-1,1 0,-1 1,1-1,-1 0,1 1,-1-1,1 1,-1-1,1 1,0-1,-1 1,1-1,0 1,-1 0,1-1,0 1,0-1,-1 1,1 0,0-1,0 1,0 0,0-1,0 1,0 0,0-1,0 1,0 0,-7 43,8-15,0-1,2 0,2 1,0-1,2-1,2 6,13 56,-4 0,-3-22,-3 2,-3 0,0 61,-11-27,13-247,24-122,-26 212,-35 251,25 533,12-668,4-93,0-143,-6 99,-3 1,-4-2,-3-29,1 98,0 1,0-1,-1 1,1-1,-1 1,-1-1,1 1,-1 0,0 0,-1 0,1 0,-1 0,-1 1,1-1,-1 1,-1-3,3 8,1 1,0-1,-1 0,1 1,0-1,0 1,0 0,-1-1,1 1,0 0,0 0,0 0,0 0,0-1,0 2,0-1,1 0,-1 0,0 0,0 0,1 0,-1 0,1 1,-1-1,1 0,0 1,-1-1,1 0,0 1,0-1,0 0,-1 2,-7 27,1-1,2 2,1-1,2 0,0 1,3 22,-5 74,-18 314,23-398,15-72,7-210,-21 219,7-48,-4 0,-3-1,-4-26,-6 65,8 30,0 1,0-1,0 0,0 1,0-1,0 0,0 1,0-1,0 0,0 1,0-1,0 0,0 1,-1-1,1 0,0 1,0-1,0 0,-1 0,1 1,0-1,0 0,-1 0,1 0,0 1,0-1,-1 0,1 0,0 0,-1 0,1 1,0-1,-1 0,1 0,0 0,-1 0,1 0,0 0,-1 0,1 0,0 0,-1 0,1 0,0 0,-1 0,1 0,0 0,-1-1,1 1,0 0,0 0,-1 0,1 0,0-1,-1 1,1 0,0 0,0-1,-1 1,-13 78,2 1,4 0,4 1,3-1,5 22,-3 26,21 2,-15-168,-8-185,-4 462,10 370,22-924,-14 246,-10 106,-20 369,-10-139,54-494,4-41,-31 269,1-1,-1 1,1 0,-1-1,0 1,1-1,-1 1,0-1,1 1,-1-1,0 1,1-1,-1 1,0-1,0 1,0-1,0 1,1-1,-1 0,0 1,0-1,0 1,0-1,0 1,0-1,-1 0,1 1,0-1,0 1,0-1,0 1,-1-1,1 1,0-1,0 1,-1-1,1 1,-1-1,1 1,0-1,-1 1,1 0,-1-1,1 1,-1 0,1-1,-1 1,1 0,-1 0,1-1,-1 1,1 0,-1 0,1 0,-1 0,0 0,1 0,-1 0,1 0,-1 0,0 0,1 0,-23 148,10-47,5 0,4 101,16-226,17-285,-24 260,-11 61,-10 157,-8 122,12-196,22-128,21-159,-56 375,-7 125,79-694,-5 162,-28 184,-60 215,45-164,1-6,5-41,7-41,-3-1,-4 0,-3 0,-4-18,1 15,-22-28,16 132,36 178,-28-70,15-343,8-103,-7-54,-29 302,-3 102,12 368,3-103,12-597,-4 220,-3 0,-3 1,-4-1,-10-67,-5 54,17 90,0 0,0 1,-1-1,1 0,0 1,0-1,0 0,-1 0,1 1,0-1,-1 0,1 0,0 0,0 1,-1-1,1 0,0 0,-1 0,1 0,0 0,-1 0,1 0,0 0,-1 0,1 0,-1 0,1 0,0 0,-1 0,1 0,0 0,-1 0,1 0,0 0,-1 0,1 0,0-1,-1 1,1 0,0 0,0 0,-1-1,1 1,0 0,0 0,-1-1,1 1,0 0,0-1,0 1,-1 0,1-1,0 1,0 0,0-1,0 1,0 0,0-1,0 1,0 0,0-1,0 1,0 0,0-1,0 1,0 0,0-1,0 1,0-1,-7 30,-6 373,-6 150,-6-287,28-236,-3-29,0-1,0 1,0 0,0-1,0 1,0 0,0-1,0 1,0 0,0 0,0-1,0 1,0 0,1-1,-1 1,0 0,0 0,0 0,1-1,-1 1,0 0,0 0,0-1,1 1,-1 0,0 0,1 0,-1 0,0 0,0 0,1-1,-1 1,0 0,1 0,-1 0,0 0,0 0,1 0,-1 0,0 0,1 0,-1 0,0 0,1 0,-1 1,0-1,0 0,1 0,-1 0,0 0,0 0,1 1,-1-1,0 0,0 0,1 1,12-65,-13 389,7-296,-7-30,0 1,0 0,0-1,0 1,0 0,0-1,1 1,-1 0,0-1,0 1,0 0,0-1,0 1,0 0,1 0,-1-1,0 1,0 0,0 0,1-1,-1 1,0 0,0 0,1-1,-1 1,0 0,0 0,1 0,-1 0,0 0,1-1,-1 1,0 0,1 0,-1 0,0 0,1 0,-1 0,0 0,1 0,-1 0,0 0,1 0,-1 0,0 0,1 1,-1-1,0 0,0 0,1 0,-1 0,0 0,1 1,-1-1,0 0,0 0,1 1,-1-1,0 0,8-65,-9 350,1-606,0 642,0-669,0 345,-1 2,0 0,1 0,0 0,-1-1,1 1,0 0,-1 0,1 0,0 0,0 0,0 0,0 0,0 0,0-1,0 1,1 0,-1 0,0 0,0 0,1 0,-1 0,1 0,-1 0,1 0,-1 0,1 0,0 0,0 0,-1 1,1-1,0 0,0 0,0 1,0-1,0 0,0 1,0-1,0 1,0-1,0 1,0 0,0 0,0-1,0 1,0 0,0 0,0 0,0 0,1 0,-1 0,0 0,2 3,0-1,-1 0,1 1,-1 0,0 0,1 0,-1 0,-1 0,1 0,0 0,-1 1,0-1,1 0,-2 1,1-1,0 1,0-1,-1 1,0 0,0-1,0 1,0 1,5 26,-5-31,0 0,0-1,1 1,-1 0,0 0,1-1,-1 1,0 0,1 0,-1-1,0 1,1 0,-1 0,0 0,1 0,-1 0,1 0,-1 0,0 0,1-1,-1 1,1 0,-1 1,0-1,1 0,-1 0,1 0,-1 0,0 0,1 0,-1 0,0 1,1-1,-1 0,0 0,1 0,-1 1,0-1,1 0,-1 0,0 1,0-1,1 0,-1 1,0-1,0 0,1 1,4-42,25-250,-30 278,-1 48,1 198,3-213,3-22,5-33,-30-117,18 120,0 21,1 36,1 381,-1-421,0-3</inkml:trace>
  <inkml:trace contextRef="#ctx0" brushRef="#br0" timeOffset="105898.888">4885 5174,'0'482,"-26"-338,5-53,16-72</inkml:trace>
  <inkml:trace contextRef="#ctx0" brushRef="#br0" timeOffset="106895.083">1696 5654,'468'-27,"-29"55,906-29,-930 0,-212-25,118 25,-152-27,57 0,-96 2,-119 28,-5 3</inkml:trace>
  <inkml:trace contextRef="#ctx0" brushRef="#br0" timeOffset="107201.265">5252 5260,'-38'28,"-37"25,-11 7,0-1,10-6,8-7,11-12,11-6,2-4,5-1,4-4,4 0,1 0,2-2,0 1,1-4,-1-3,6-4</inkml:trace>
  <inkml:trace contextRef="#ctx0" brushRef="#br0" timeOffset="108013.826">2570 5429,'-409'270,"274"-186,78-51,2 2,2 3,1 2,1 4,37-30,3 0</inkml:trace>
  <inkml:trace contextRef="#ctx0" brushRef="#br0" timeOffset="112679.567">5422 4864,'55'-2,"258"3,-116-29,57 28,-84-27,15 26,-179 6,-10 2</inkml:trace>
  <inkml:trace contextRef="#ctx0" brushRef="#br0" timeOffset="115749.527">2147 1309,'-1'-226,"-23"108,-9-105,34-87,-17 275,11 40</inkml:trace>
  <inkml:trace contextRef="#ctx0" brushRef="#br0" timeOffset="118533.813">3107 6106,'3'-11,"0"0,0 0,1 0,1 0,0 0,0 1,1 0,1 0,-1 0,2 1,-1 0,1 0,0 1,1 0,0 1,0 0,1 0,0 1,0 0,1 1,-1 0,1 0,0 1,8-1,83-18,-99 23,-1 0,1 0,0 1,0-1,0 0,0 1,-1 0,1 0,0-1,0 2,-1-1,1 0,-1 0,1 1,-1 0,0-1,1 1,-1 0,0 0,0 0,0 0,-1 0,1 1,0-1,-1 1,0-1,1 1,-1-1,0 1,0 0,0 0,-1-1,1 4,-1 7,0 0,-1 0,-1 0,0-1,0 1,-2 0,1-1,-2 1,1-1,-2 0,0-1,0 1,-1-1,0-1,-1 1,0-1,-1 0,0-1,0 0,-1-1,-4 3,13-11,0 1,0-1,0 1,0-1,0 1,0 0,-1 0,1-1,0 1,0 0,1 0,-1 0,0 0,0 0,0 0,1 0,-1 0,0 0,1 0,-1 1,1-1,-1 0,1 0,0 1,0-1,-1 0,1 0,0 1,0-1,0 0,0 0,0 1,1-1,-1 0,0 1,1-1,-1 0,1 0,-1 0,1 1,-1-1,1 0,0 0,0 0,-1 0,1 0,1 0,155 49,-55-5,-99-43,-1 0,1-1,-1 1,0 0,0 0,0 0,0 0,0 1,0-1,-1 0,1 1,-1-1,0 1,0 0,0-1,0 1,0 0,0 0,-1-1,1 1,-1 0,0 0,0 0,0 0,0 0,0-1,-1 1,1 0,-1 0,0 0,0-1,0 1,0 0,0-1,0 1,-3 2,-7 9,-1 0,-1 0,0-1,0-1,-2 0,1-1,-2-1,1 0,-1-1,-1-1,-4 2,-27 9,36-15</inkml:trace>
  <inkml:trace contextRef="#ctx0" brushRef="#br0" timeOffset="119116.725">3728 6642,'68'-101,"-48"68,1 0,2 2,2 1,18-19,-42 48,0 0,0 0,0-1,0 1,1 0,-1 0,0 0,0 0,1 0,-1 1,0-1,1 0,-1 0,1 1,-1-1,1 1,0 0,-1-1,1 1,-1 0,1 0,-1 0,1 0,0 0,-1 0,1 0,-1 1,1-1,0 1,-1-1,1 1,-1-1,0 1,1 0,-1 0,0 0,1 0,-1 0,0 0,0 0,0 0,0 0,0 1,0-1,0 0,0 1,0-1,0 0,-1 1,1-1,8 16,-8-13,0 1,1-1,-1 0,1 0,0 1,0-1,1-1,-1 1,1 0,0-1,0 1,0-1,0 0,1 0,0 0,-1 0,1-1,0 1,0-1,0 0,0-1,1 1,-1 0,0-1,1 0,-1 0,1-1,-1 1,1-1,-1 0,1 0,1-1,144-67,-148 67,1 1,-1-1,0 1,0-1,0 1,1 0,-1-1,0 1,0 1,0-1,1 0,-1 0,0 1,0-1,0 1,0 0,1 0,-1 0,0 0,-1 0,1 0,0 0,0 1,0-1,-1 0,1 1,-1 0,1-1,-1 1,1 0,-1 0,0 0,0 0,0 0,0 0,19 83,-15-52,0-10,1-3</inkml:trace>
  <inkml:trace contextRef="#ctx0" brushRef="#br0" timeOffset="120916.397">2119 1647,'-179'-17,"144"11,-1 1,1 2,0 2,-1 1,-32 4,-75 23,-336-26,254 0,109 24,74-17,31-1</inkml:trace>
  <inkml:trace contextRef="#ctx0" brushRef="#br0" timeOffset="122352.602">2317 4780,'-7'4,"-1"0,1-1,0 1,-1-1,0-1,0 0,0 0,0 0,0-1,0 0,0 0,0-1,0 0,-6-1,-1 1,-243 0,115 27,-251-25,252 24,-25-25,142-1</inkml:trace>
  <inkml:trace contextRef="#ctx0" brushRef="#br0" timeOffset="124124.134">1159 1336,'0'-14,"0"22,0 25,1 225,24-95,4 63,1 51,-2-12,1-1,-1-22,2-42,-20-60,-2-86,-2-1,-3 1,-3 53,0-92,14 101,-10-97,0-1,-2 1,0 0,-1-1,-1 1,0 0,-4 16,1-20,-2 5,1 2,0-1,2 0,0 1,2-1,0 1,1-1,4 19,15 158,6-12,-26 46,-29-28,30 157,-1-361</inkml:trace>
  <inkml:trace contextRef="#ctx0" brushRef="#br0" timeOffset="124539.037">1639 4328,'-190'314,"-90"54,165-162,107-190,6-19</inkml:trace>
  <inkml:trace contextRef="#ctx0" brushRef="#br0" timeOffset="125470.526">1358 1252,'-62'76,"-132"234,37-47,132-228,2 1,2 0,1 2,-12 34,28-61</inkml:trace>
  <inkml:trace contextRef="#ctx0" brushRef="#br0" timeOffset="126717.975">58 2578,'-38'179,"32"-156,2-1,0 2,1-1,1 0,1 1,2-1,0 5,0-24,-1 0,1 0,0 1,0-1,0 0,1 0,-1 0,1 0,0 0,0-1,0 1,1-1,-1 1,1-1,0 0,0 0,0 0,1 0,-1 0,0-1,1 0,0 1,0-1,-1-1,1 1,0 0,0-1,1 0,-1 0,0 0,0-1,0 1,1-1,1 0,10 0,1 0,-1-1,1-1,-1-1,0 0,0-1,0 0,7-4,-18 7,0-1,-1 1,1-1,0 0,0-1,-1 1,0-1,1 0,-1 0,0 0,0-1,-1 1,1-1,-1 0,3-3,-4-3</inkml:trace>
  <inkml:trace contextRef="#ctx0" brushRef="#br0" timeOffset="127073.515">370 2494,'-12'63,"3"0,3 1,3 0,3 26,-1-58,3 329,-27-204,23-145</inkml:trace>
  <inkml:trace contextRef="#ctx0" brushRef="#br0" timeOffset="127771.554">482 3397,'18'-55,"3"2,2 0,2 1,3 1,9-10,-11 17,44-48,-68 92,-1 0,1 0,-1 0,1 0,-1 0,1 0,-1 1,1-1,-1 0,1 1,-1-1,1 1,-1 0,0-1,1 1,-1 0,0 0,0 0,0 0,1 0,-1 0,0 0,0 0,0 0,-1 1,1-1,0 0,0 1,-1-1,1 0,-1 1,1-1,-1 1,1-1,-1 1,0-1,0 1,0-1,0 1,0-1,0 1,0-1,-1 1,1-1,0 1,-1-1,1 1,-2 0,3 7,20 109,-21-117,0 1,0 0,0 0,0 0,0 0,0-1,0 1,0 0,1 0,-1 0,1-1,-1 1,1 0,0 0,0-1,-1 1,1-1,0 1,1-1,-1 1,0-1,0 0,1 1,-1-1,0 0,1 0,0 0,-1 0,1 0,-1 0,1-1,0 1,0 0,-1-1,1 1,0-1,0 0,0 0,-1 0,1 0,0 0,0 0,0 0,0 0,-1-1,1 1,0-1,0 1,-1-1,1 0,0 0,-1 1,1-2,151-173,-153 174,1 0,-1 0,1 0,0 1,-1-1,1 0,-1 0,1 1,0-1,0 0,-1 1,1-1,0 1,0-1,0 1,0-1,0 1,0-1,0 1,0 0,0 0,0-1,0 1,0 0,0 0,0 0,0 0,0 0,0 0,0 1,0-1,0 0,0 0,-1 1,1-1,0 1,0-1,0 1,0-1,0 1,0-1,-1 1,1 0,0-1,-1 1,1 0,0 0,-1 0,1-1,-1 1,1 0,-1 0,1 0,-1 0,0 0,0 0,1 0,-1 0,0 0,0 0,0 0,0 0,0 0,0 0,0 0,0 0,-1 0,11 203,3-119,-11-61</inkml:trace>
  <inkml:trace contextRef="#ctx0" brushRef="#br0" timeOffset="137287.503">2457 433,'4'5,"-1"0,0 0,0 1,0-1,-1 1,1 0,-2 0,1 0,-1 0,1 0,-2 0,1 0,-1 0,0 3,7 35,-7-37,1 0,0 0,1 0,0 0,0-1,0 1,1-1,0 1,0-1,0 0,1 0,0 0,0-1,1 1,-1-1,1 0,1 0,-1-1,0 0,1 0,0 0,0 0,0-1,1 0,4 2,-5-7,0 0,0-1,-1 1,1-1,-1 0,0-1,0 1,0-1,0 0,-1 0,1 0,-1-1,0 0,0 0,-1 0,0 0,0 0,0-1,0 1,0-2,13-20,110-181,-126 207,1 0,-1 0,1-1,0 1,-1 0,1 0,0 0,0 0,0 0,-1 0,1 0,0 0,0 0,1 0,-1 0,0 1,0-1,0 0,0 1,1-1,-1 1,0-1,1 1,-1 0,0 0,1-1,-1 1,0 0,1 0,-1 0,0 0,1 1,-1-1,0 0,1 1,-1-1,0 0,1 1,-1 0,0-1,0 1,0 0,0-1,0 1,0 0,0 0,0 0,0 0,0 0,0 0,0 1,15 22,-1 0,-1 1,-1 1,-1 0,-1 1,1 9,1 0,-5-10,-1 0,-1 1,-1 0,-2 0,0 1,-2-1,-1 0,-1 1,-3 11,3-28,0 0,-1 0,0-1,0 1,-1-1,0 0,-1 0,0 0,-1 0,0-1,-1 0,1 0,-2 0,1-1,-1 1,-1-2,1 1,-1-1,-1 0,1-1,-1 0,0 0,-1-1,-1 1,8-6,1 0,-1 0,0-1,1 1,-1-1,1 1,0-1,-1 0,1 0,0 0,-1 0,1-1,0 1,0-1,0 1,0-1,0 1,0-1,1 0,-1 0,0 0,1 0,0 0,-1-1,1 1,0 0,0-1,0 1,1-1,-1 1,0 0,1-1,0 0,-1 1,1-1,0 1,0-1,1 1,-1-1,0 1,1-1,0 1,0-1,-1 1,1 0,1-1,-1 1,0 0,0 0,1 0,1-2,7-16,0 2,2-1,0 1,1 1,1 0,0 1,1 1,1 0,0 1,8-4,-5 1,-1 3,1 0,0 0,1 2,1 1,0 0,1 2,-1 0,10-1,-12 4</inkml:trace>
  <inkml:trace contextRef="#ctx0" brushRef="#br0" timeOffset="143645.31">1555 913,'1'7,"1"1,0-1,0 0,0 1,1-1,0 0,0-1,1 1,0 0,0-1,1 0,0 0,1 0,9 16,86 111,7-9,-56-55,-43-54</inkml:trace>
  <inkml:trace contextRef="#ctx0" brushRef="#br0" timeOffset="144076.965">2147 1619,'183'175,"-170"-156,2 0,1-1,0-1,1 0,0-1,2-1,12 8,-14-13</inkml:trace>
  <inkml:trace contextRef="#ctx0" brushRef="#br0" timeOffset="144493.714">2910 2607,'14'14,"10"10,5 1,-2 0,0-3,-6-1,-1-5,-4 1,0 2,-3 2,2 3,-3 2,-2 1,1-4,-1-5</inkml:trace>
  <inkml:trace contextRef="#ctx0" brushRef="#br0" timeOffset="144905.805">3417 3341,'208'281,"-83"-131,-112-136,-2-1</inkml:trace>
  <inkml:trace contextRef="#ctx0" brushRef="#br0" timeOffset="145295.101">4010 4046,'198'212,"-77"-60,-44-71,-55-64</inkml:trace>
  <inkml:trace contextRef="#ctx0" brushRef="#br0" timeOffset="145691.726">4856 4893,'367'423,"-213"-257,-68-82,-69-71</inkml:trace>
  <inkml:trace contextRef="#ctx0" brushRef="#br0" timeOffset="146077.952">5929 6106,'282'330,"-122"-101,-144-210</inkml:trace>
  <inkml:trace contextRef="#ctx0" brushRef="#br0" timeOffset="179623.108">1245 546,'-23'-39,"-114"-178,-10 10,143 200,0-1,-1 1,0 0,0 1,-1-1,1 1,-1 0,-1 0,1 1,-1 0,-6-4,3 6</inkml:trace>
  <inkml:trace contextRef="#ctx0" brushRef="#br1" timeOffset="206148.156">5506 4102,'-46'204,"-68"187,97-348,14-35,11-30,86-212,30-69,-74 169,-50 133,0 1,0-1,0 0,1 0,-1 1,0-1,1 0,-1 0,1 1,-1-1,1 0,-1 1,1-1,-1 1,1-1,0 1,-1-1,1 1,0-1,-1 1,1 0,0-1,-1 1,1 0,0-1,0 1,0 0,-1 0,1 0,0 0,0 0,0 0,-1 0,1 0,0 0,0 0,0 0,-1 1,1-1,0 0,0 0,-1 1,1-1,0 1,-1-1,1 1,0-1,-1 1,1-1,0 1,-1-1,1 1,-1 0,1-1,-1 1,29 47,-24-38,52 109,39 125,-29-74,-73-167,-4-10</inkml:trace>
  <inkml:trace contextRef="#ctx0" brushRef="#br1" timeOffset="206480.349">5393 4553,'57'-14,"25"-5,2 1,-8 3,-16 0,-15 2,-10 3,-5 4,-9 2</inkml:trace>
  <inkml:trace contextRef="#ctx0" brushRef="#br1" timeOffset="207430.312">5195 969,'17'73,"61"224,-14-84,-59-212,-9-12</inkml:trace>
  <inkml:trace contextRef="#ctx0" brushRef="#br1" timeOffset="207896.161">5026 1026,'29'-27,"1"1,1 2,2 1,0 1,1 2,1 2,1 1,6 0,-39 15,1 0,-1 1,1 0,0 0,-1 0,1 0,0 1,0-1,0 1,-1 0,1 0,0 0,0 1,0 0,-1-1,1 1,0 0,-1 1,1-1,0 1,-1-1,0 1,1 0,-1 0,0 1,0-1,0 1,-1-1,1 1,0 0,-1 0,0 0,0 0,0 1,0-1,0 1,-1-1,1 1,-1-1,0 1,0 0,-1 0,1 1,-1 12,0 0,-2 0,0-1,0 1,-2 0,0-1,-1 0,-1 0,0 0,-6 10,4-6,-2 1,8-20,0 1,0-1,1 1,-1 0,1 0,0 0,-1 0,1 0,0 0,0 0,0 1,0-1,1 0,-1 1,1-1,-1 0,1 1,0-1,0 0,0 1,0-1,0 1,0-1,1 0,-1 1,1-1,0 0,-1 0,1 1,0-1,1 0,-1 0,0 0,1 0,-1 0,1 0,-1-1,1 1,0 0,0-1,0 1,122 6,-26-7,-93-1,0 1,1 0,-1 0,0 0,0 1,0 0,0-1,0 2,0-1,-1 1,1-1,-1 2,1-1,-1 0,0 1,0-1,-1 1,1 0,-1 1,0-1,0 0,0 1,0 0,-1-1,0 1,0 0,0 0,-1 1,0-1,0 0,0 0,0 1,-1-1,0 0,0 1,0-1,-4 12,0 0,0 0,-2 0,0-1,0 0,-2 0,0 0,-1-1,0 0,-2-1,1 0,-2-1,0 0,0-1,-1 0,0-1,-1-1,-9 6,17-12,0 0,-1 1,1-2,-1 1,0-1,0 0,0 0,0-1,-1 0,1-1,0 1,-1-1,1-1,-1 1,0-1,1-1,-1 1,1-1,-1-1,1 1,-1-1,1-1,0 1,0-1,0 0,-1-2,-5-7</inkml:trace>
  <inkml:trace contextRef="#ctx0" brushRef="#br1" timeOffset="214479.106">1696 1816,'-3'-2,"0"-1,1 1,-1 0,0 0,-1 0,1 0,0 1,0-1,-1 1,1-1,-1 1,1 1,-1-1,1 0,-1 1,0 0,1-1,-1 2,0-1,1 0,-1 1,0-1,1 1,-1 0,1 0,-1 1,1-1,-2 2,-82 60,79-52,1-1,0 1,0 1,1-1,0 1,1 0,0 0,1 1,1-1,0 1,1 0,0 0,0 0,2 0,0 0,0 0,1 0,1 0,0 0,0 0,2-1,0 1,0-1,1 0,0 0,1 0,1-1,-1 0,2 0,0 0,0-1,1-1,0 1,0-1,1-1,1 0,-1 0,9 4,-11-7,-1-1,1 0,-1 0,1-1,0 0,0 0,1-1,-1 0,0 0,1-1,-1 0,1 0,0-1,-1 0,1-1,-1 0,1 0,4-2,1-1,0-1,-1 0,0-1,0 0,0-1,-1-1,0 0,-1 0,1-1,-2-1,1 0,-1 0,-1-1,1-1,6-5,-2 3</inkml:trace>
</inkml:ink>
</file>

<file path=ppt/ink/ink6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1,'10'33,"7"12,2-3</inkml:trace>
</inkml:ink>
</file>

<file path=ppt/ink/ink6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2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277 0,'-19'3,"0"0,1 0,-1 2,1 1,0 0,1 1,-1 1,1 0,1 1,0 1,0 1,1 1,-8 7,20-17,0 1,1 0,0 0,-1 0,1 0,1 0,-1 0,0 1,1-1,-1 1,1-1,0 1,0-1,1 1,-1 0,1-1,-1 1,1 0,1-1,-1 1,0 0,1 0,0-1,0 1,0-1,0 1,0-1,1 1,-1-1,1 0,0 0,0 0,0 0,1 0,2 3,5 3,1 0,0-1,1 0,-1-1,1 0,1-1,0 0,0-1,0 0,0-1,0-1,1 0,0 0,0-2,0 0,-1 0,1-1,0-1,0-1,11-2,55-30,-66 24</inkml:trace>
</inkml:ink>
</file>

<file path=ppt/ink/ink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3:02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10048 521,'-24'5,"1"0,0 2,0 0,0 1,1 2,1 0,-1 1,2 1,0 1,-5 5,23-16,0-1,0 0,0 1,0-1,1 1,-1 0,1-1,-1 1,1 0,0 0,0 0,-1 0,1 0,1 0,-1 0,0 1,0-1,1 0,-1 0,1 1,0-1,0 0,0 1,0-1,0 0,0 0,1 1,-1-1,1 0,-1 0,1 1,0-1,0 0,0 0,0 0,0 0,1 0,-1 0,1-1,-1 1,1 0,-1-1,1 1,0-1,0 1,0-1,0 0,0 0,0 0,1 0,101 75,-104-73,1 0,-1 0,1 1,-1-1,-1 0,1 1,0-1,-1 0,1 0,-1 1,0-1,0 0,0 0,-1 0,1 0,-1 0,1 0,-1-1,0 1,0 0,-1-1,1 1,0-1,-1 0,1 0,-1 0,0 0,0 0,0-1,0 1,0-1,0 0,0 0,0 0,0 0,-1-1,1 1,-77 34,55-25</inkml:trace>
  <inkml:trace contextRef="#ctx0" brushRef="#br0" timeOffset="-1598.217">7904 155,'-18'47,"10"17,2 1,4 0,5 58,-1-21,8 168,-9-268,-1 0,1-1,-1 1,1-1,-1 1,0 0,0-1,0 1,0 0,0-1,0 1,-1 0,1-1,0 1,-1-1,1 1,-1 0,0-1,1 1,-1-1,0 0,0 1,0-1,0 0,0 1,0-1,-1 0,1 0,-1 0,-6 0</inkml:trace>
  <inkml:trace contextRef="#ctx0" brushRef="#br0" timeOffset="-1346.384">7480 465,'38'0,"37"0,11 0,-1 0,-9 0,-13 5,-7 1,-9 0,-7-1,-6 3,-4 1,-2-2,-6 3,-7 0</inkml:trace>
  <inkml:trace contextRef="#ctx0" brushRef="#br0" timeOffset="-1093.097">8242 860,'-3'-1,"0"1,0 0,0-1,0 1,0-1,1 0,-1 0,0 0,0 0,1 0,-1-1,1 1,-1-1,1 0,0 1,0-1,-1 0,1 0,0-1,1 1,-1 0,0-1,1 1,-1-1,1 0,0 1,0-1,0 0,0 0,1 1,-1-1,1 0,-1 0,1 0,0 0,0 0,0 0,1 0,-1 0,1 1,-1-1,1 0,0 0,0 0,0 1,1-1,-1 1,1-1,-1 1,1-1,9-19,0 0,2 0,0 1,1 1,1 0,1 1,1 1,19-16,-35 32,0 1,0 0,0 0,0 0,0 0,0 0,0 0,1 0,-1 0,0 1,1-1,-1 0,1 1,-1-1,0 1,1 0,-1-1,1 1,-1 0,1 0,-1 0,1 0,-1 0,1 0,-1 0,1 1,-1-1,1 0,-1 1,1 0,12 7</inkml:trace>
  <inkml:trace contextRef="#ctx0" brushRef="#br0" timeOffset="-697.097">8919 606,'-10'-6,"0"1,0 0,-1 1,1 0,-1 1,0 0,0 1,0 0,0 0,-1 1,1 1,0 0,0 1,-1 0,1 0,0 1,0 1,0 0,0 0,1 1,-1 1,1-1,0 2,0-1,1 1,0 1,0 0,0 0,1 1,0 0,-33 89,40-94,0-1,1 1,0 0,0 0,0 0,0-1,0 1,0 0,1 0,-1 0,1-1,0 1,0 0,0-1,0 1,0-1,1 1,-1-1,1 1,0-1,-1 0,1 0,0 0,0 0,1 0,-1 0,0-1,1 1,-1-1,0 1,1-1,0 0,-1 0,1 0,2 0,4-1,0 0,0-1,0 0,0-1,0 0,0 0,0-1,-1 0,1 0,-1-1,0 0,0-1,0 0,-1 0,1 0,-1-1,1-2,13-7,152-122,-141 115,-20 20</inkml:trace>
  <inkml:trace contextRef="#ctx0" brushRef="#br0" timeOffset="-313.909">9145 832,'4'-14,"2"-11,1 0,1 0,2 1,0 0,1 1,2 0,7-10,-20 31,1 1,-1 0,0 0,1 0,-1 0,1 0,0 0,-1 0,1 0,0 0,-1 0,1 1,0-1,0 0,0 0,0 1,0-1,0 0,0 1,0-1,0 1,0-1,0 1,0 0,0-1,0 1,0 0,0 0,1 0,-1 0,0 0,0 0,0 0,0 0,0 0,1 1,-1-1,0 0,0 1,0-1,0 1,0-1,0 1,0-1,0 1,0 0,0 0,-1-1,1 1,0 0,0 0,-1 0,1 0,0 0,-1 0,1 0,-1 0,1 0,-1 0,0 0,1 0,-1 0,0 1,0-1,0 0,0 0,0 0,0 1,4 37,-4-34,-1 0,1 0,0 0,0 1,1-1,-1 0,1 0,0 0,1 0,-1 0,1 0,0 0,0-1,1 1,-1-1,1 1,0-1,0 0,0 0,1 0,-1-1,1 1,0-1,0 0,2 2,-2-5,1 0,-1 0,0 0,0 0,0-1,0 0,1 0,-1 0,0 0,0 0,-1-1,1 0,0 0,-1 0,1 0,-1-1,1 1,-1-1,0 0,0 0,0 0,-1 0,1 0,-1-1,1 1,-1-1,0 0,-1 1,1-3,28-31,-15 25</inkml:trace>
  <inkml:trace contextRef="#ctx0" brushRef="#br0" timeOffset="855.186">10500 127,'-28'67,"5"13,3 0,4 2,4 0,3 1,4 0,4 12,1-67,0-5</inkml:trace>
  <inkml:trace contextRef="#ctx0" brushRef="#br0" timeOffset="1603.781">11092 465,'-42'15,"0"2,1 2,1 2,1 1,2 2,-32 26,63-46,1 0,0 1,0-1,1 1,-1 1,1-1,0 1,0-1,1 1,0 0,0 0,0 0,1 1,0-1,0 1,0-1,1 1,0 0,1 0,-1-1,1 1,0 0,1 0,0 0,0-1,2 6,1-8,0 0,1-1,0 1,0-1,0 0,0 0,0-1,1 0,-1 0,1 0,-1 0,1-1,0 0,0 0,-1-1,1 0,0 0,0 0,0 0,0-1,-1 0,1 0,0-1,-1 1,1-1,-1-1,1 1,-1-1,0 0,3-2,244-163,-252 167,1 0,-1 0,1 1,-1-1,1 0,-1 1,1-1,0 0,-1 1,1-1,0 1,0-1,-1 1,1 0,0-1,0 1,0 0,0-1,-1 1,1 0,0 0,0 0,0 0,0 0,0 0,0 0,0 0,-1 0,1 0,0 0,0 1,0-1,0 0,0 1,-1-1,1 0,0 1,0-1,-1 1,1-1,0 1,-1 0,1-1,0 1,-1 0,1-1,-1 1,1 0,-1 0,0 0,1-1,-1 1,0 0,1 0,-1 0,0 0,0-1,0 1,0 0,0 0,0 0,0 0,0 0,0 0,0 0,0-1,-1 2,2 23,-1-19,-1 0,1-1,0 1,0 0,1-1,0 1,0 0,0-1,0 1,1-1,0 1,0-1,1 0,-1 0,1 0,0 0,1 0,-1-1,1 1,0-1,0 0,0 0,1-1,0 1,2 0,0-1,1 0,0 0,-1-1,1 0,0-1,0 0,0 0,0 0,0-1,1 0,-1-1,0 0,0 0,0-1,-1 0,1 0,0-1,-1 0,1 0,-1 0,4-3,15-9,-1-2,0 0,-1-1,-1-2,9-9,-3 2,-2-2,-1 0,-1-2,-2-1,-1 0,-1-2,-2 0,-1-2,-2 0,-2 0,-1-2,-2 0,3-20,-6 20,-4 29,-1-1,-1 0,0 0,0 0,-1 0,0 0,-1 0,0-1,0 1,-1 0,-1 0,1 0,-4-7,5 16,-1 0,1 0,-1 0,0 0,1 0,-1 1,0-1,0 0,0 0,1 0,-1 1,0-1,0 1,0-1,0 1,0-1,0 1,0-1,-1 1,1 0,0 0,0-1,0 1,0 0,0 0,0 0,-1 0,1 1,0-1,0 0,0 0,0 1,0-1,0 0,0 1,0-1,0 1,0-1,0 1,0 0,0 0,0-1,0 1,1 0,-1 0,0 0,1 0,-1-1,0 1,1 1,-37 48,26-22,1 0,2 1,1 0,1 0,2 1,1 0,1-1,2 1,0 0,2 0,2 0,-2 48,0 199,25-141,-48-203,17 42</inkml:trace>
  <inkml:trace contextRef="#ctx0" brushRef="#br0" timeOffset="1851.685">11346 437,'29'0,"28"0,10 0,3 0,-6 0,-9 0,-4 0,-6 0,-5 0,-6 0,-3 0,-2 0,-2 0,0 0,0 0,1 0,-6 0</inkml:trace>
  <inkml:trace contextRef="#ctx0" brushRef="#br0" timeOffset="2098.852">12447 578,'-5'29,"-1"14,0 0</inkml:trace>
  <inkml:trace contextRef="#ctx0" brushRef="#br0" timeOffset="2257.37">12390 295</inkml:trace>
  <inkml:trace contextRef="#ctx0" brushRef="#br0" timeOffset="2568.287">12813 521,'-6'14,"1"-1,0 1,1 0,0 0,1 0,0 0,1 1,1-1,0 1,1 0,1-1,0 1,1-1,1 0,0 1,1 0,-2-11,1 0,-1-1,0 1,1-1,0 0,0 0,0 0,0 0,0 0,1-1,-1 1,1-1,0 0,0 0,-1 0,1-1,0 1,1-1,-1 0,0 0,0 0,0-1,1 1,-1-1,0 0,0-1,1 1,-1-1,0 0,0 0,3-1,4 0,0-1,-1-1,1 0,-1 0,0-1,0-1,0 0,-1 0,0 0,0-1,5-6,-6 6,0 0,-1 0,0-1,0 0,-1 0,0-1,0 1,-1-1,0-1,-1 1,0-1,0 0,-1 0,-1 0,1 0,-2 0,1 0,-1-1,-1 1,0-1,0 1,-1-1,-1 1,1 0,-2 0,1 0,-2 0,1 0,-1 0,-4-6,5 13,0-1,0 1,0 0,-1 0,1 1,-1-1,0 1,0 0,0 0,0 0,0 0,0 1,0 0,0 0,-1 0,1 0,0 0,-1 1,1 0,-1 0,1 0,0 1,-1-1,1 1,0 0,-5 1,-15 5</inkml:trace>
  <inkml:trace contextRef="#ctx0" brushRef="#br0" timeOffset="2984.547">13237 719,'212'-124,"-204"118,-7 5,0-1,0 1,0-1,0 1,1 0,-1-1,1 1,-1 0,1 0,-1 0,1 0,0 0,-1 0,1 1,0-1,0 0,-1 1,1-1,0 1,0 0,0 0,0 0,0 0,0 0,-1 0,1 0,0 1,0-1,0 0,0 1,-1 0,1-1,0 1,0 0,-1 0,1 0,-1 0,1 0,0 1,20 51,-21-47,1 1,0-1,0 0,1 0,-1 0,1-1,1 1,-1-1,1 0,0 0,0 0,0 0,1 0,0-1,0 0,0 0,1 0,5-1,1 0,0-1,0 0,0-1,0-1,0 1,0-2,1 0,-1 0,0-1,-1-1,1 0,0-1,-1 0,0 0,0-1,0-1,0 0,-1 0,0-1,0 0,-1-1,0 0,0-1,15-12,-2-1,0-2,-2 0,0 0,14-26,-1 3,-22 33</inkml:trace>
  <inkml:trace contextRef="#ctx0" brushRef="#br0" timeOffset="5089.623">1 1396,'454'-1,"-112"-27,-62 18,58-25,-39 12,17 5,-22-8,-7 0,316 24,81 2,-298-29,-20 18,-12-7,-44-8,467 25,1434 1,-1719-28,1161 29,830-1,-2021-29,-77 17,-120-3,87 13,-209 3,25-23,-106 44,-48-13,1 0</inkml:trace>
</inkml:ink>
</file>

<file path=ppt/ink/ink6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0,'1'404,"27"-125,-27-208,-1-70,0 0,1-1,-1 1,1 0,-1-1,1 1,-1-1,1 1,-1-1,1 1,-1-1,1 1,0-1,-1 1,1-1,0 0,0 1,-1-1,1 0,0 0,0 0,-1 0,1 1,0-1,0 0,-1 0,1 0,0 0,0-1,-1 1,1 0,0 0,0 0,-1-1,1 1,0 0,0-1,-1 1,1 0,-1-1,1 1,0-1,-1 1,1-1,-1 0,1 1,-1-1,1 1,-1-1,1 0,16-12</inkml:trace>
</inkml:ink>
</file>

<file path=ppt/ink/ink6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1,'5'33,"1"17,5-1,0-9</inkml:trace>
</inkml:ink>
</file>

<file path=ppt/ink/ink6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6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1,'-5'1,"-14"3,0 1,1 1,-1 0,1 1,0 1,1 1,0 0,0 2,1 0,1 0,-8 8,21-17,0 0,0 0,1 1,-1-1,1 0,-1 1,1-1,0 1,0-1,0 1,0 0,0-1,0 1,1 0,-1 0,1-1,0 1,0 0,0 0,0 0,1-1,-1 1,1 0,0 0,-1-1,1 1,0 0,1 0,53 64,-1-2,-53-58,0 0,0 0,-1 0,0 0,0 0,-1 0,0 0,0-1,-1 1,0 0,0 0,0-1,-1 1,0-1,0 0,-1 0,1 0,-2 0,1-1,0 1,-1-1,0 0,0 0,-1-1,1 0,-1 0,0 0,0-1,0 1,0-1,-1-1,-1 1,-37 4,28-11</inkml:trace>
  <inkml:trace contextRef="#ctx0" brushRef="#br0" timeOffset="341.45">352 397,'32'-4,"-1"-1,1-1,-1-2,0-1,-1-1,0-2,-1-1,0-1,12-10,-37 22,0 0,0 0,-1-1,0 0,1 1,-1-1,0-1,0 1,0 0,-1-1,1 1,-1-1,0 0,0 0,0 0,0 0,-1 0,0 0,0-1,0 1,0 0,-1-1,1 1,-1 0,0-1,-1 1,1 0,-1-1,1 1,-1 0,-1-1,1 1,-1 0,1 0,-1 0,0 0,-1 1,1-1,-1 0,1 1,-1 0,0 0,0-1,-2 1,1-1,0 1,0-1,0 1,-1 1,1-1,-1 0,0 1,1 0,-1 0,0 1,0-1,0 1,-1 0,1 1,0-1,0 1,0 0,-1 0,1 1,0-1,0 1,0 0,0 1,0-1,0 1,0 0,0 0,0 1,1-1,-1 1,0 1,-11 7,0 0,1 2,0 0,1 1,1 0,0 1,-8 13,13-19,1 1,0 1,1-1,1 1,-1 0,2 1,0-1,0 1,1 0,0 0,1 0,0 0,1 0,1 0,0 1,0-1,1 0,1 0,0 0,1 0,0 0,1 0,0-1,1 1,0-1,0 0,2-1,1 3,12 7,1-1,1-1,1-1,0-1,1-1,1-1,0-1,1-1,1-2,-1 0,2-2,-1-1,1-1,0-1,0-2,1 0,6-2,-9-1</inkml:trace>
</inkml:ink>
</file>

<file path=ppt/ink/ink6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4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0,'-7'57,"2"0,2 0,3 0,2 0,4 12,2 112,-9 19,-16-165,12-41</inkml:trace>
  <inkml:trace contextRef="#ctx0" brushRef="#br0" timeOffset="300.075">277 339,'-59'48,"35"-30,1 1,1 0,0 2,2 1,0 0,-7 12,25-31,1-1,-1 1,0 0,1 0,-1-1,1 1,0 0,0 0,0 0,0 0,0 0,1 0,0 1,-1-1,1 0,0 0,0 0,1 0,-1 1,1-1,0 0,-1 0,1 0,1 0,-1 0,0-1,1 1,-1 0,1 0,0-1,0 1,0-1,0 0,0 1,1-1,-1 0,2 1,122 103,-60-61,-50-36</inkml:trace>
  <inkml:trace contextRef="#ctx0" brushRef="#br0" timeOffset="1334.775">475 367,'-1'14,"1"0,0-1,1 1,0 0,2-1,-1 1,2-1,0 1,0-1,1-1,1 1,0-1,1 0,0 0,0 0,2-1,-1-1,8 7,-13-14,0-1,1 1,0-1,-1 0,1 0,0 0,0-1,0 0,0 1,0-1,0-1,1 1,-1 0,0-1,0 0,0 0,1 0,-1-1,0 0,0 1,0-1,0-1,0 1,0 0,0-1,0 0,1-1,86-76,-90 77,0-1,0 1,1 0,-1 0,1 0,-1 0,1 0,0 0,0 0,0 0,0 0,0 1,0-1,0 1,1 0,-1 0,0-1,1 2,-1-1,1 0,-1 0,1 1,-1-1,1 1,0 0,-1 0,1 0,-1 0,1 0,0 1,-1-1,1 1,-1-1,1 1,-1 0,1 0,-1 0,0 1,1-1,0 1,14 38,14 25,-30-64,0 1,0-1,0 0,1 0,-1 1,0-1,1 0,-1 0,1-1,-1 1,1 0,0 0,-1-1,1 1,0-1,-1 1,1-1,0 0,0 0,-1 0,1 0,0 0,0 0,-1 0,1-1,0 1,0-1,-1 1,1-1,0 1,-1-1,1 0,-1 0,1 0,0-1,14-10,-2-1,1-1,-2 0,0-1,-1 0,0-1,-1 0,-1-1,-1-1,4-9,-1 3</inkml:trace>
</inkml:ink>
</file>

<file path=ppt/ink/ink6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60,'-4'15,"0"1,1 0,0 0,2 1,0-1,1 0,0 1,1-1,-1-12,1 0,-1 0,1 0,0 0,0-1,0 1,0 0,1-1,-1 1,1-1,0 1,0-1,0 0,1 0,-1 0,1 0,0 0,0-1,0 1,0-1,0 1,0-1,0 0,1-1,-1 1,1 0,0-1,-1 0,1 0,0 0,0 0,0-1,0 0,-1 1,4-2,1 1,0-1,0 0,0-1,0 1,0-2,-1 1,1-1,-1 0,1-1,-1 0,0 0,-1 0,1-1,-1 0,0 0,0-1,0 0,-1 0,0 0,0-1,-1 1,1-1,-1 0,-1 0,0-1,0 1,0-1,-1 0,0 0,0 1,-1-1,0 0,0 0,-1-1,0 1,-1 0,0 0,0 0,0 0,-1 1,-1-1,0-2,1 6,-1 1,0 0,1 0,-1 0,0 0,0 0,-1 1,1-1,-1 1,1 0,-1 0,0 0,1 1,-1-1,0 1,0 0,0 0,0 1,0-1,0 1,-1-1,1 1,0 1,0-1,0 0,0 1,0 0,0 0,0 0,0 1,0-1,1 1,-1 0,-1 1,-20 10</inkml:trace>
  <inkml:trace contextRef="#ctx0" brushRef="#br0" timeOffset="304.537">638 60,'-18'4,"-1"1,1 1,0 1,1 1,0 0,0 1,1 1,0 0,1 2,0-1,0 2,2 0,-1 1,2 0,0 1,-8 12,19-25,0 0,0 0,0 0,0 0,0 0,1 0,-1 1,0-1,1 0,0 0,0 1,-1-1,1 0,0 0,1 1,-1-1,0 0,1 0,-1 1,1-1,0 0,0 0,0 0,0 0,0 0,0 0,0 0,1 0,-1-1,1 1,-1 0,1-1,0 1,-1-1,1 0,0 0,0 1,0-1,0 0,0 0,2 0,92 19,53-34,-124 8</inkml:trace>
</inkml:ink>
</file>

<file path=ppt/ink/ink6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81,'-5'9,"0"0,1 0,0 0,0 1,1 0,1 0,-1 0,2 0,-1 0,1 0,1 1,0-1,1 0,-1 0,2 0,0 0,0 1,1-2,0 3,-2-10,1 0,-1 0,0-1,1 1,-1 0,1-1,0 1,0-1,-1 0,1 0,0 1,0-1,0 0,0-1,0 1,0 0,0 0,1-1,-1 0,0 1,0-1,0 0,1 0,-1 0,0 0,0 0,0-1,1 1,-1-1,0 1,0-1,0 0,0 0,0 0,0 0,0 0,0 0,0-1,0 0,61-67,-58 56,0 0,-1 0,0-1,-1 1,-1-1,0 0,-1 0,-1 0,0 0,-1 0,-1-7,2 19,0 1,1-1,-1 0,0 0,-1 1,1-1,0 0,0 1,-1-1,1 0,-1 1,0-1,1 1,-1-1,0 1,0-1,0 1,0-1,0 1,0 0,0-1,-1 1,1 0,0 0,-1 0,1 0,-1 0,1 0,-1 1,1-1,-1 0,1 1,-1-1,0 1,1 0,-1-1,0 1,0 0,1 0,-1 0,0 0,1 1,-1-1,0 0,1 1,-1-1,0 1,1-1,-1 1,1 0,-1 0,0 0,-10 9</inkml:trace>
  <inkml:trace contextRef="#ctx0" brushRef="#br0" timeOffset="318.895">372 249,'7'-17,"69"-119,-74 135,-1 0,1 0,0 1,0-1,-1 1,1-1,0 1,0-1,0 1,-1 0,1 0,0 0,0 0,0 0,0 0,0 1,-1-1,1 1,0-1,0 1,-1 0,1-1,0 1,-1 0,1 0,-1 0,1 0,-1 1,1-1,-1 0,0 1,0-1,0 1,0-1,0 1,0-1,0 1,0 0,0-1,-1 1,1 0,-1 0,1-1,-1 1,0 0,0 0,0 0,0 0,10 15,-6-11,1 0,-1 0,1-1,0 0,1 0,-1 0,1-1,0 0,0 0,0-1,1 1,-1-1,1 0,0-1,0 0,0 0,0-1,0 1,0-1,0-1,0 1,1-2,-1 1,0-1,0 1,0-2,0 1,0-1,0 0,0-1,0 0,-1 0,0 0,1-1,-1 0,0 0,-1 0,1-1,-1 0,0 0,4-5,2-4,-1 0,0 0,-1-1,-1 0,0-1,-1 0,0 0,-1-2,1-7</inkml:trace>
</inkml:ink>
</file>

<file path=ppt/ink/ink6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9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52 653,'-7'13,"0"-1,0 1,1 1,1-1,1 1,0 0,0 0,1 0,1 0,1 1,0-1,0 0,2 1,0-1,0 1,3 6,-3-18,0 0,0 0,1 0,-1-1,1 1,-1 0,1-1,0 1,0-1,0 0,1 0,-1 0,0 0,1 0,0 0,-1-1,1 1,0-1,0 1,0-1,-1 0,1-1,0 1,1 0,-1-1,0 1,0-1,0 0,0 0,0 0,0-1,0 1,0-1,0 0,0 1,0-1,0-1,0 1,104-62,-103 58,1 0,-1-1,0 0,0 1,0-1,-1-1,0 1,-1 0,1-1,-1 1,0-1,-1 0,1 0,-2 0,1 0,-1 0,0 1,0-1,0 0,-1 0,0 0,-1 0,0 0,0 1,0-1,-1 1,0-1,0 1,0 0,-2-1,-1 4,0-1,0 2,0-1,0 1,-1 0,1 0,-1 1,1 0,-1 0,0 0,1 1,-1 0,0 1,1-1,-1 1,0 0,1 1,-1 0,1 0,0 0,0 1,0-1,0 2,0-1,0 1,1-1,-1 2,1-1,0 0,-2 4,-11 6</inkml:trace>
  <inkml:trace contextRef="#ctx0" brushRef="#br0" timeOffset="417.048">532 146,'45'272,"-38"-213,-2 1,-3-1,-3 33,0-12,-16 22,12-90</inkml:trace>
  <inkml:trace contextRef="#ctx0" brushRef="#br0" timeOffset="675.012">250 625,'39'-19,"21"-7,11 2,-2 5,-8 5,-9 5,-9 5,-8 2,-4 2,-2 1,-2 0,-1 0,0 0,1-1,0 1,-4-1</inkml:trace>
  <inkml:trace contextRef="#ctx0" brushRef="#br0" timeOffset="1400.419">1209 456,'-38'16,"0"2,0 1,2 2,1 1,0 2,-14 15,44-36,-1 1,1 0,0 1,0-1,0 1,1 0,-1 0,1 1,0-1,1 1,-1 0,1 0,1 0,-1 0,1 0,0 1,0-1,1 1,0-1,-1 6,5-8,0-1,0 0,0 1,0-2,1 1,-1 0,1-1,-1 1,1-1,0 0,0 0,0-1,0 1,1-1,-1 0,0 0,0 0,1 0,-1-1,1 0,-1 0,0 0,1 0,-1-1,0 0,1 0,0 0,18-3,1-1,-1-1,-1 0,1-2,-1-1,-1 0,1-2,-2-1,1 0,-2-1,0-1,0-1,-2-1,-16 15,-1 1,0-1,1 1,-1-1,0 1,1 0,-1-1,1 1,-1 0,1-1,-1 1,1 0,-1-1,0 1,1 0,0 0,-1 0,1-1,-1 1,1 0,-1 0,1 0,-1 0,1 0,-1 0,1 0,0 0,-1 0,1 0,-1 0,1 1,-1-1,1 0,-1 0,1 1,-1-1,1 0,-1 0,1 1,-1-1,1 0,-1 1,0-1,1 1,-1-1,0 1,1-1,-1 1,0-1,0 1,1-1,-1 1,0-1,0 1,0-1,0 1,1-1,-1 1,0-1,0 1,0-1,0 1,-1 0,3 47,-2-34,0-10,1 1,-1-1,1 0,0 0,0 0,0 0,1 0,0 0,0 0,0-1,0 1,0 0,1-1,-1 0,1 0,0 1,0-2,0 1,0 0,1-1,-1 1,1-1,0 0,-1 0,1 0,0-1,0 0,0 1,0-1,0 0,1-1,0 1,3 0,-1-1,1 1,-1-1,1-1,-1 1,1-2,-1 1,1-1,-1 0,0 0,0 0,0-1,0-1,0 1,-1-1,1 0,4-5,7-9,-1-1,-1-1,-1-1,-1 0,-1-1,2-4,-6 10,17-33,-1-2,-3-1,-2 0,-3-2,-1 0,-3 0,-3-1,1-29,-10 79,0-1,0 1,-1 0,1 0,-2-1,1 1,0 0,-1 0,0-1,0 1,0 0,-1 0,0 0,0 0,0 1,-2-4,3 9,-1-1,1 0,0 0,0 0,0 1,-1-1,1 1,0-1,0 1,0-1,0 1,0-1,0 1,0 0,0 0,0 0,0 0,0-1,0 1,0 0,1 1,-1-1,1 0,-1 0,0 0,1 0,0 0,-1 0,1 1,0-1,-1 0,1 0,0 1,-5 21,0 0,2 0,1 0,0 1,2-1,1 0,1 3,-1 23,26 161,27-2,-22-104,-29-106,-3-10</inkml:trace>
  <inkml:trace contextRef="#ctx0" brushRef="#br0" timeOffset="1674.555">1463 371,'39'-5,"31"-1,9 0,-4 1,-10 2,-12 0,-9 2,-8 1,-5 0,-3 5,-6 6,-7 2</inkml:trace>
</inkml:ink>
</file>

<file path=ppt/ink/ink6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8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255 182,'-5'7,"1"0,1 0,-1 1,1-1,1 1,-1-1,1 1,1 0,-1 0,1 0,1 0,-1 0,1 0,2 8,-3-1,13 207,-2-150,-3 1,-3-1,-4 1,-3 9,-26 80,28-178,1-2</inkml:trace>
  <inkml:trace contextRef="#ctx0" brushRef="#br0" timeOffset="528.424">1 210,'27'-24,"1"1,2 1,0 1,1 2,1 1,0 2,31-11,-43 19,0 1,0 1,1 0,0 2,0 1,0 0,15 1,-30 1,0 1,-1 0,1 0,-1 1,1 0,0 0,-1 0,0 0,1 1,-1 0,0 0,0 0,0 1,0 0,0 0,-1 0,1 0,-1 1,0 0,0 0,0 0,0 0,-1 1,0-1,0 1,0 0,0 0,-1 0,0 0,0 0,0 1,1 16,0 1,-1-1,-1 1,-1 0,-1-1,-5 23,3-28,-1 0,-1-1,0 1,-2-1,0 0,0 0,-1-1,-1 0,-1-1,0 1,-1-2,-1 0,0 0,0-1,-1-1,-1 0,0 0,0-2,-6 3,-67 43,86-52,0-1,0 1,0-1,1 1,-1-1,1 1,0-1,-1 1,1-1,0 1,1-1,-1 1,0-1,1 1,-1-1,1 1,0-1,0 1,0-1,0 0,0 1,0-1,1 0,-1 0,1 0,0 0,-1 0,1 0,0-1,0 1,0-1,0 1,1-1,-1 0,0 0,0 0,1 0,0 0,7 8,139 119,-55-70,-74-53</inkml:trace>
</inkml:ink>
</file>

<file path=ppt/ink/ink6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1,'-17'0,"0"0,0 0,0 2,0 0,1 1,-1 1,0 0,1 1,0 1,0 1,1 0,0 1,0 1,1 0,0 1,0 0,1 1,1 1,0 0,-4 4,13-11,0 0,0 0,1 0,0 0,-1 0,2 0,-1 0,0 1,1-1,0 1,1-1,-1 1,1-1,0 1,0 0,1-1,-1 1,1-1,1 1,-1-1,1 0,0 1,0-1,0 0,1 0,0 0,0-1,0 1,0-1,1 0,0 1,0-2,0 1,0 0,0-1,1 0,0 0,0 0,0 0,0-1,0 0,0 0,0 0,1-1,-1 0,1 0,-1 0,1-1,-1 1,1-1,0-1,4 0,9-4,1-2,-1 0,0-1,-1-1,1-1,-2 0,0-1,0-1,-1-1,0 0,-1-1,-1-1,3-4,56-48,-55 51,-13 10,0 1,1-1,-1 1,1 1,0-1,0 1,1 0,-1 0,1 1,0-1,0 2,0-1,0 1,0 0,1 0,-1 1,1 0,-1 0,7 1,-9 3,0 0,0 0,-1 1,1 0,-1-1,0 2,0-1,0 0,-1 1,1-1,-1 1,-1 0,1 0,0 1,-1-1,0 0,-1 1,2 3,11 23,34 21,-29-43</inkml:trace>
</inkml:ink>
</file>

<file path=ppt/ink/ink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3:40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1 767,'0'-15,"0"23,0 25,0 705,28-513,-45-44,6-25,11-153,1 0,-1 0,1 0,0 0,0 0,0-1,0 1,1 0,-1-1,1 1,0-1,-1 1,1-1,0 0,1 0,-1 0,0 0,1 0,-1 0,1 0,-1-1,1 0,0 1,-1-1,1 0,0 0,0 0,0-1,0 1,0-1,1 1,98-3,71-29,53 19,-29-6,-173 19</inkml:trace>
  <inkml:trace contextRef="#ctx0" brushRef="#br0" timeOffset="365.494">1779 1754,'-79'58,"2"3,4 4,-28 32,-81 57,130-123,28-21</inkml:trace>
  <inkml:trace contextRef="#ctx0" brushRef="#br0" timeOffset="669.482">1215 1754,'75'77,"3"-4,3-3,87 57,51 36,-191-155,-16-8</inkml:trace>
  <inkml:trace contextRef="#ctx0" brushRef="#br0" timeOffset="1801.99">311 62,'1'0,"-1"0,0 0,0 1,0-1,0 0,0 1,0-1,0 0,0 0,0 1,0-1,0 0,0 1,0-1,0 0,0 1,0-1,0 0,0 0,0 1,0-1,-1 0,1 0,0 1,0-1,0 0,0 0,-1 1,1-1,0 0,0 0,0 0,-1 1,1-1,0 0,-1 0,1 0,0 0,0 0,-1 1,1-1,0 0,-1 0,1 0,0 0,0 0,-1 0,1 0,0 0,-1 0,1 0,0 0,-1 0,1-1,0 1,0 0,-1 0,1 0,0 0,0 0,-1-1,1 1,0 0,0 0,-1 0,5 36,-2-27,3 83,-6-71,1 0,1 0,1 0,1-1,1 1,0-1,2 0,0 0,1 0,1-1,1 0,5 7,-13-25,0 1,0 0,0-1,0 1,0-1,1 0,-1 1,1-1,-1 0,1 0,-1 0,1 0,-1 0,1 0,0 0,0 0,-1-1,1 1,0-1,0 0,0 1,0-1,-1 0,1 0,0 0,0 0,0 0,0 0,0-1,0 1,-1-1,1 1,0-1,0 0,-1 0,1 0,0 1,-1-2,1 1,-1 0,1-1,53-60,-31 18,-1-1,-3-1,-1 0,-2-1,3-21,21-58,-40 126,-1 1,0-1,1 1,-1-1,0 1,1 0,-1-1,1 1,-1-1,1 0,-1 1,1-1,-1 1,1-1,0 0,-1 1,1-1,0 0,-1 0,1 1,-1-1,1 0,0 0,0 0,-1 0,1 0,0 0,-1 0,1 0,0 0,-1 0,1 0,0-1,-1 1,1 0,-1 0,1-1,0 1,-1 0,1-1,-1 1,1-1,-1 1,1-1,-1 1,1-1,-1 1,1-1,-1 1,0-1,1 1,-1-1,0 0,1 1,-1-1,39 188,-9-63,-5 1,-6 1,-4 18,-14-118,-1 0,-2-1,0 1,-1-1,-2 0,-1 0,-6 17,8-30,0-1,0 0,-2 0,1-1,-1 1,-1-1,0 0,0-1,-1 0,0 0,-1-1,0 0,0 0,-1-1,0 0,0-1,-5 2,11-5,0-1,0 0,0 0,0-1,0 1,-1-1,1 0,0 0,-1 0,1-1,-1 1,1-1,-1 0,1-1,-1 1,1-1,0 0,-1 0,1 0,0 0,-1-1,1 0,0 0,0 0,1 0,-1-1,0 1,1-1,-1 0,1 0,0-1,-1 0,-1-3,1-1,0 0,0 0,1 0,0-1,1 1,-1-1,2 1,-1-1,1 0,0 1,1-1,0 0,1 0,-1 0,2 1,-1-1,1 0,1 1,-1-1,1 1,1 0,2-4,6-12,1 0,1 1,1 1,1 1,1 0,1 1,5-4,7-5,1 1,2 1,0 1,2 2,26-12,-26 19,-4 6</inkml:trace>
</inkml:ink>
</file>

<file path=ppt/ink/ink6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0,'-25'6,"1"1,0 1,0 1,1 1,0 1,1 1,-10 7,29-18,0 0,1 0,-1 0,0 1,1-1,-1 1,1 0,-1 0,1-1,0 1,0 1,0-1,0 0,0 0,0 1,1-1,-1 1,1 0,0-1,0 1,0 0,0 0,0 0,0 0,1-1,0 1,-1 0,1 0,0 0,0 0,1 0,-1 0,1 0,-1 0,1 0,0 0,0 0,0-1,0 1,1 0,-1-1,2 2,103 84,-27-30,-76-56,0 0,-1 0,1 0,-1 0,1 0,-1 0,0 1,0-1,0 1,0-1,-1 1,1 0,-1 0,1 0,-1 0,0 0,0 0,-1 0,1 0,0 0,-1 0,0 0,0 1,0-1,0 0,0 0,-1 0,0 0,1 1,-1-1,0 0,0 0,-1 0,1-1,-1 1,1 0,-1 0,0-1,0 1,0-1,0 0,-2 2,-5 3,0 0,0-1,-1 0,0-1,0 0,0 0,0-1,-1 0,0-1,0 0,0-1,0-1,0 1,0-1,-1-1,1 0,-1-1,-14 0</inkml:trace>
</inkml:ink>
</file>

<file path=ppt/ink/ink6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0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32,'154'377,"-125"-318,-28-59,1-1,-1 1,0-1,1 1,-1-1,0 1,1-1,-1 0,0 1,0-1,1 0,-1 0,0 0,0 0,0 0,0 0,-1 0,1 0,0-1,0 1,-1 0,1 0,0-1,-1 1,1 0,-1-1,0 1,1-1,-1 1,0 0,0-1,0 1,0-1,0 1,1-3,50-137,59-115,-100 237,-2 7</inkml:trace>
</inkml:ink>
</file>

<file path=ppt/ink/ink6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1,'-5'38,"-1"18,0 3,1-2,2-17,5-19,4-14</inkml:trace>
</inkml:ink>
</file>

<file path=ppt/ink/ink6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6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32 651,'11'0,"-1"-1,1 0,0 0,-1-2,1 1,-1-1,0-1,0 1,0-2,0 1,-1-2,0 1,0-1,0-1,-1 1,1-1,-2-1,1 0,-1 0,0 0,-1-1,0 0,-1 0,2-3,-6 9,-1 1,0 0,0-1,1 1,-2 0,1-1,0 1,0 0,-1-1,1 1,-1 0,0 0,0-1,0 1,0 0,0 0,0 0,0 0,-1 0,1 1,-1-1,1 0,-1 0,0 1,0-1,1 1,-1 0,0 0,0-1,-1 1,1 0,0 1,0-1,0 0,-1 1,1-1,0 1,-1 0,1-1,0 1,-1 0,1 1,0-1,-1 0,1 1,0-1,0 1,-1 0,1 0,0-1,0 2,0-1,0 0,0 0,0 1,0-1,0 1,-10 6,0 0,0 0,1 1,1 0,-1 1,2 0,-1 1,1 0,1 0,0 1,1 0,0 0,1 1,0 0,1 0,0 0,1 1,1 0,0-1,1 1,0 0,2 1,-1-1,2 6,-1-15,1 1,1 0,-1-1,1 0,0 1,0-1,0 0,1 0,0 0,0 0,0 0,0-1,1 1,0-1,0 0,0 0,0-1,1 1,-1-1,1 0,0 0,0 0,0-1,0 0,1 0,-1 0,0-1,1 1,-1-1,1-1,0 1,-1-1,1 0,5 0,121-15,-114 8</inkml:trace>
  <inkml:trace contextRef="#ctx0" brushRef="#br0" timeOffset="468.284">454 538,'-1'12,"0"0,1 0,1 0,-1 0,2 0,0-1,0 1,1 0,2 6,-3-14,-1 0,0 0,1 0,0 0,0-1,0 1,0 0,1-1,-1 0,1 1,0-1,0 0,0 0,0-1,1 1,-1-1,1 0,-1 1,1-2,0 1,0 0,0-1,0 0,0 0,0 0,0 0,0 0,3-1,1-1,0-1,0 0,0 0,0-1,-1 0,1 0,-1 0,0-1,0-1,0 1,0-1,-1 0,0-1,0 1,0-1,-1 0,2-3,42-36,-49 45,1 0,-1-1,0 1,0-1,1 1,-1 0,0-1,1 1,-1 0,1-1,-1 1,0 0,1-1,-1 1,1 0,-1 0,1 0,-1-1,0 1,1 0,-1 0,1 0,-1 0,1 0,-1 0,1 0,-1 0,1 0,-1 0,1 0,-1 0,1 0,-1 0,1 1,-1-1,1 0,-1 0,1 1,-1-1,0 0,1 0,-1 1,0-1,1 0,-1 1,0-1,1 1,-1-1,0 0,1 1,-1-1,0 1,0-1,0 1,0-1,1 1,-1-1,-1 37,-1-15,3-17,1-1,-1 1,1-1,0 1,0-1,0 0,1 0,-1 0,1-1,0 1,0 0,0-1,1 0,-1 0,1 0,0 0,-1 0,1-1,1 0,-1 0,0 0,0 0,1-1,-1 1,1-1,-1 0,1-1,0 1,-1-1,1 0,0 0,-1 0,1-1,0 1,-1-1,1-1,-1 1,1 0,-1-1,0 0,1 0,-1 0,0-1,0 1,-1-1,3-2,9-8,-1 0,0-1,-2 0,1-1,-2-1,0 0,-1 0,0-1,-1 0,-1-1,2-10,-2 4</inkml:trace>
  <inkml:trace contextRef="#ctx0" brushRef="#br0" timeOffset="795.395">1274 708,'16'-9,"0"-1,-1-1,0 0,-1-1,0-1,-1 0,0-1,-1 0,0-1,-2 0,3-6,-11 19,-1 0,0 0,0-1,0 1,0 0,-1-1,1 1,-1 0,1-1,-1 1,0-1,0 1,0-1,0 1,0-1,-1 1,1-1,-1 1,1 0,-1-1,0 1,0 0,0-1,0 1,-1 0,1 0,0 0,-1 0,0 0,1 1,-1-1,0 0,0 1,0-1,0 1,0 0,0-1,-1 1,1 0,0 0,0 1,-1-1,1 0,-1 1,1-1,-1 1,1 0,-1 0,1 0,-1 0,1 1,0-1,-1 0,1 1,-1 0,1-1,0 1,-1 0,1 0,0 1,-8 5,1 1,0 0,0 0,1 1,0 1,0-1,1 1,1 0,0 1,0-1,1 1,0 1,1-1,0 1,0-1,0 11,4-16,0 0,0 0,1 0,0 0,0 0,1 0,-1-1,1 1,1-1,-1 1,1-1,0 0,0 0,0 0,1 0,0-1,0 1,2 1,10 13</inkml:trace>
  <inkml:trace contextRef="#ctx0" brushRef="#br0" timeOffset="1445.591">1838 511,'-13'3,"0"1,0 1,0 0,1 1,0 0,0 1,1 0,0 1,0 1,0-1,1 2,5-6,1 1,-1 0,1 0,0 0,1 0,-1 1,1 0,0-1,0 1,1 0,-1 1,2-1,-1 0,1 0,-1 1,2-1,-1 1,1-1,0 1,0-1,1 1,0-1,1 5,-1-7,0-1,0 1,0-1,0 0,1 0,0 0,-1 0,1 0,0 0,1 0,-1-1,0 1,1-1,-1 1,1-1,0 0,0 0,0 0,0-1,0 1,0-1,1 1,-1-1,0 0,1 0,-1-1,1 1,-1-1,1 1,-1-1,1 0,-1-1,0 1,1-1,-1 1,1-1,5-1,0 0,-1 0,1-1,-1 0,0-1,0 1,0-2,0 1,-1-1,1 0,-1-1,0 0,4-5,18-28,-3-2,-1 0,-2-2,-2 0,-1-1,-3-2,-2 0,-2 0,5-31,-14 64,0 0,-1 0,-1 0,0 0,-1 0,0 0,-1-1,0 1,-1 0,-1 0,0 0,0 0,-2 0,1 0,-2 0,-3-7,6 17,1 1,-1-1,0 1,1-1,-1 1,0 0,0-1,-1 1,1 0,0 1,-1-1,1 0,-1 1,0-1,1 1,-1 0,0 0,0 0,0 0,0 0,0 1,0-1,0 1,0 0,0 0,0 0,0 0,0 1,0-1,0 1,0-1,0 1,0 0,1 0,-1 1,-1 0,-5 3,0 0,1 0,0 1,0 0,0 0,0 1,1 0,1 1,-1-1,-2 6,0 4,2 2,0-1,1 1,0 0,2 0,0 1,2-1,0 1,1 0,0-1,2 1,1 0,3 17,-2-15,1-2,0 1,2 0,0-1,1 0,2 0,0-1,0 0,2-1,1 0,0-1,3 3,17 19,2-2,1-1,1-2,28 18,27 3,-67-42</inkml:trace>
</inkml:ink>
</file>

<file path=ppt/ink/ink6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4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1 279,'154'-22,"-118"20,-1-2,1-2,-1-1,0-1,0-2,-1-2,-1-1,0-1,16-11,15-33,-62 57,-1-1,1-1,-1 1,0 0,0 0,0 0,0-1,0 1,0 0,-1-1,1 1,-1 0,0-1,1 1,-1-1,0 1,-1-1,1 1,0-1,-1 1,1-1,-1 1,0 0,0-1,0 1,0 0,0 0,0 0,0 0,-1 0,1 0,-1 0,-1-1,1 1,0 0,0 0,-1 0,1 1,0-1,-1 1,1-1,-1 1,0 0,0 0,1 0,-1 0,0 1,0-1,0 1,0-1,0 1,0 0,1 0,-1 1,0-1,0 1,0-1,0 1,0 0,1 0,-1 0,0 0,1 0,-1 1,1-1,-3 2,-64 71,57-42,1 1,2 0,1 1,1 0,2 0,2 0,0 1,3-1,1 1,4 27,48 351,-45-348,0-20,-2 0,-3 0,-1 0,-2 1,-3-1,-7 43,6-68,-1 0,-1 0,-1-1,-1 1,-1-1,0-1,-2 0,-2 4,8-15,1-1,-1 0,0 0,-1-1,1 1,-1-1,0 0,-1-1,1 1,-1-1,0-1,0 1,0-1,0 0,0-1,-1 1,1-2,-1 1,0-1,1 0,-1-1,0 1,-2-2,6 1,-1-1,1 0,0 0,0 0,0-1,-1 0,1 0,1 0,-1 0,0 0,1-1,-1 1,1-1,-1 0,1 0,0-1,1 1,-1 0,0-1,1 0,0 0,0 1,0-1,0-3,-26-104,25 81,2-1,2 0,0 0,2 0,1 1,2-1,1 1,1 0,2 1,1 0,1 1,1 0,2 1,0 0,2 1,1 1,1 1,1 0,1 1,1 2,6-4,-23 21,0 0,1 0,0 0,0 1,0-1,0 1,0 1,1-1,-1 1,1 0,0 1,0 0,-1 0,1 0,0 1,0 0,0 0,0 1,-1 0,1 0,0 0,0 1,-1 0,1 0,-1 1,1 0,17 11</inkml:trace>
  <inkml:trace contextRef="#ctx0" brushRef="#br0" timeOffset="286.494">763 1070,'-5'-29,"8"-24,4-7,5 1,1 6,3 8,3 6,-1 5,1 3,1 3,4 5,1 8,-3 5</inkml:trace>
  <inkml:trace contextRef="#ctx0" brushRef="#br0" timeOffset="564.815">1130 675,'-6'16,"1"0,1 0,1 0,0 0,0 1,2-1,0 1,1 0,1-1,0 1,2-1,-1 1,2-1,0 0,1 0,2 3,-4-14,0-1,-1 1,1-1,1 0,-1 0,1 0,-1 0,1-1,0 0,0 1,1-2,-1 1,1 0,-1-1,1 0,0 0,0 0,0 0,0-1,0 0,0 0,0-1,1 1,-1-1,0 0,0 0,0-1,1 0,-1 1,0-2,0 1,0-1,0 1,0-2,-1 1,1 0,-1-1,1 0,-1 0,0 0,0 0,0-1,1-1,4-1,0-1,-1 0,0-1,0 1,0-2,-1 1,0-1,-1 0,0 0,0-1,-1 0,0 0,-1 0,0 0,-1-1,0 0,-1 0,0 1,0-1,-1 0,-1-1,0 1,0 0,-1 0,-1 0,1 0,-4-7,4 14,-1 0,1-1,-1 1,0 0,-1 0,1 0,-1 1,1-1,-1 1,0-1,-1 1,1 0,0 0,-1 0,0 1,0-1,0 1,0 0,0 0,0 0,0 1,0-1,-1 1,1 0,-1 0,1 1,-1-1,1 1,-1 0,1 0,-1 1,1-1,-1 1,1 0,-5 1,-17 14,2 1</inkml:trace>
  <inkml:trace contextRef="#ctx0" brushRef="#br0" timeOffset="1077.558">1638 986,'2'-21,"2"0,0 0,1 0,1 1,1 0,0 0,2 1,0 0,2 1,8-12,-13 18,2 1,-1 0,2 1,-1 0,2 0,-1 1,1 0,0 1,1 0,0 0,0 1,1 1,8-4,-18 9,0 1,-1-1,1 1,-1-1,1 1,0-1,-1 1,1 0,0 0,-1 0,1 0,0 0,0 0,-1 1,1-1,0 0,-1 1,1 0,-1-1,1 1,-1 0,1-1,-1 1,1 0,-1 0,0 0,1 1,-1-1,0 0,0 0,0 1,0-1,0 1,0-1,0 0,-1 1,1 0,0-1,-1 1,1 1,6 75,-7-56,0-20,0-1,-1 1,1 0,0-1,0 1,0 0,0 0,0-1,1 1,-1 0,0-1,1 1,-1 0,1-1,0 1,0-1,-1 1,1-1,0 1,0-1,0 0,1 1,-1-1,0 0,0 0,1 0,-1 0,0 0,1 0,-1 0,1 0,0 0,-1-1,1 1,0-1,-1 1,1-1,0 0,-1 0,1 0,0 0,0 0,-1 0,1 0,0 0,-1-1,1 1,0 0,14-7,-1 0,0-1,0 0,-1-1,0-1,0 0,-1-1,7-8,-10 10,-1-1,2 1,-1 1,1 0,0 1,1 0,-1 0,1 1,1 1,-1 0,1 1,0 0,0 1,1 0,-12 3,1 0,-1 0,0 0,1 1,-1-1,0 1,1-1,-1 1,0 0,0 0,0 0,0 0,0 0,0 0,0 0,0 1,0-1,0 1,-1-1,1 1,0 0,-1 0,0 0,1 0,-1 0,0 0,0 0,0 0,0 0,-1 0,1 1,0-1,-1 0,0 1,1 0,1 94,-3-77,-1-12,1 1,0-1,0 1,1 0,0-1,1 1,0-1,0 1,1-1,0 1,0-1,1 0,0 0,1 0,-1 0,2-1,-1 1,1-1,0 0,0 0,1-1,0 0,3 3,8-1</inkml:trace>
</inkml:ink>
</file>

<file path=ppt/ink/ink6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0,'0'38,"0"18,0 4,0-3,0-17,0-15</inkml:trace>
</inkml:ink>
</file>

<file path=ppt/ink/ink6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6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1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0,'0'5,"-5"1,-1 0</inkml:trace>
</inkml:ink>
</file>

<file path=ppt/ink/ink6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0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79,'-107'194,"-70"90,73-122,69-95,65-106,306-448,-299 430,2 1,3 3,14-12,-55 63,1 0,-1 0,1 0,0 0,-1 0,1 0,0 1,0-1,0 0,0 1,0 0,1 0,-1 0,0 0,1 0,-1 0,0 0,1 1,-1-1,1 1,-1 0,1-1,-1 1,1 0,-1 1,1-1,-1 0,1 1,-1-1,1 1,-1 0,0 0,1 0,-1 0,0 0,0 1,0-1,0 1,0-1,0 1,0 0,0 0,-1-1,1 1,-1 1,1 0,9 18,-2 2,0-1,-2 1,0 0,-2 1,2 16,-4-25,35 238,-10-53,-12-87,-37-152,11 22</inkml:trace>
  <inkml:trace contextRef="#ctx0" brushRef="#br0" timeOffset="246.937">199 474,'43'-5,"39"-1,9 0,-5 1,-8 1,-13 2,-12 1,-10 1,-9 0,-4 0,-2 0,-7 0</inkml:trace>
</inkml:ink>
</file>

<file path=ppt/ink/ink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4:15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102 256,'-26'141,"23"279,3-107,-28-112,29 109,26-140,-15-13,-9-145,0 0,0 1,-2-1,0 1,0-1,-1 1,0-1,-1 1,-1-1,0 1,-1-1,0 2,-11 104,15-155,-1 14</inkml:trace>
  <inkml:trace contextRef="#ctx0" brushRef="#br0" timeOffset="3284.383">102 115,'18'7,"0"-2,1 0,-1-1,1-1,0 0,0-2,0 0,0-1,7-1,177-27,-34 17,-107 2,0 2,1 4,0 2,13 3,21-1,184-58,-54 28,140 30,-364-1,0-1,0 1,0-1,0 1,0 0,0 1,0-1,0 0,0 1,0 0,0-1,0 1,0 0,0 1,0-1,-1 0,1 1,0 0,-1-1,0 1,1 0,-1 0,0 1,0-1,0 0,0 1,0-1,-1 1,1 0,-1-1,0 1,0 0,1 0,-2 0,1 0,0 0,-2 167,-26 1,-2-30,1 29,15-112,9-41,0-1,1 1,0 0,1 0,1 0,1 1,1-1,1 14,8 21,-2 0,-3 1,-1 44,-6 468,-26-395,0-1,28-138,1-28,0 1,0 0,-1-1,1 1,-1 0,0 0,0 0,0-1,0 1,-1 0,0 0,1-1,-2 1,1 0,0-1,-1 1,1-1,-1 0,0 1,0-1,0 0,0 0,-1 0,0-1,1 1,-1 0,0-1,0 0,0 0,0 0,-1 0,1 0,0-1,-1 1,0-1,-12 1,0-1,0 0,0-2,0 0,0 0,0-2,1 0,-13-4,-23-4,-188 3,145 10,38-3,-141 13,27 23,-10-7,73-33,79 0,-110 21,76-4,51-9,-1 0,1 0,-1-2,1 1,-1-2,0 1,0-2,1 1,-7-3,13 2,-11-3,-1 0,0 1,0 1,0 0,0 1,0 1,0 1,0 0,-1 1,-44-1,47-9</inkml:trace>
</inkml:ink>
</file>

<file path=ppt/ink/ink6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0 819,'0'0,"1"0,-1-1,0 1,1 0,-1 0,0 0,1-1,-1 1,1 0,-1 0,0 0,1 0,-1 0,1 0,-1 0,0 0,1 0,-1 0,1 0,-1 0,1 0,-1 0,0 0,1 0,-1 0,1 0,-1 0,0 1,1-1,-1 0,0 0,1 1,-1-1,0 0,1 0,-1 1,0-1,1 0,-1 1,0-1,0 0,0 1,1-1,-1 1,0-1,0 0,0 1,0-1,0 1,0-1,0 0,0 1,0-1,0 1,0-1,21-34,3-19,-18 36,1 0,1 1,0 0,1 0,1 1,0 0,1 0,1 1,12-11,-24 24,1 0,0 0,0 0,0 0,0 0,0 1,0-1,0 0,0 0,0 1,0-1,0 1,0-1,0 1,0-1,1 1,-1 0,0 0,0-1,1 1,-1 0,0 0,0 0,1 0,-1 1,0-1,0 0,1 0,-1 1,0-1,0 1,0-1,0 1,0-1,0 1,0 0,0 0,0-1,0 1,0 0,0 0,0 0,0 0,-1 0,1 0,0 0,-1 0,1 2,14 66,-12-47,0-7,0 0,1 0,1-1,1 1,0-1,0-1,1 1,4 4,-9-15,0 0,0 0,0-1,0 1,1 0,-1-1,1 1,0-1,0 0,-1 0,1 0,1 0,-1-1,0 1,0-1,0 0,1 0,-1 0,1 0,-1-1,1 1,-1-1,1 0,-1 0,1 0,-1 0,1-1,-1 1,1-1,-1 0,1 0,-1-1,0 1,0 0,0-1,0 0,0 0,1 0,11-11,-1 0,0-1,-1 0,0-1,-1-1,-1 0,-1 0,0-1,-1-1,-1 1,0-2,-2 1,4-15,7-10,-9 21,-2 3</inkml:trace>
  <inkml:trace contextRef="#ctx0" brushRef="#br0" timeOffset="290.254">959 0,'0'705,"6"-622,-6-84,0 1,-1 0,1 0,0-1,-1 1,1 0,0 0,-1 0,1 0,-1-1,1 1,0 0,-1 0,1 0,0 0,-1 0,1 0,-1 0,1 0,0 0,-1 0,1 0,-1 0,1 0,0 0,-1 1,1-1,0 0,-1 0,1 0,-1 0,1 1,0-1,0 0,-1 0,1 1,0-1,-1 0,1 1,0-1,0 0,0 1,-1-1,1 0,0 1,0-1,0 1,0-1,0 0,0 1,0-1,-1 1,1-1,0 0,0 1,1-1,-1 0,0 1,0-1,0 1,0-1,0 0,0 1,0-1,1 0,-1 1,0-1,0 0,1 1,-9-10</inkml:trace>
  <inkml:trace contextRef="#ctx0" brushRef="#br0" timeOffset="534.964">677 424,'44'-10,"32"-3,9 1,0 2,-11 3,-12 8,-12 3,-10 1,-12 0</inkml:trace>
</inkml:ink>
</file>

<file path=ppt/ink/ink6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0 397,'22'-8,"-1"0,1-1,-2-1,0-1,0 0,-1-2,0 0,-1-2,-1 0,0 0,-1-2,-1 0,0-1,7-13,-21 31,-1 0,0 1,0-1,0 0,0 0,0 1,0-1,1 0,-1 0,0 0,0 0,0 1,0-1,1 0,-1 0,0 0,0 0,0 0,1 0,-1 1,0-1,0 0,1 0,-1 0,0 0,0 0,1 0,-1 0,0 0,0 0,1 0,-1 0,0 0,0 0,0 0,1 0,-1 0,0-1,0 1,1 0,-1 0,0 0,0 0,0 0,1-1,-1 1,0 0,0 0,0 0,0 0,0-1,1 1,-1 0,0 0,0 0,0-1,0 1,-1 30,0-18,18 212,42 277,-58-489,-1 0,0 1,-1-1,0 0,-1 0,-1 0,0 0,0 0,-1 0,0-1,-4 5,7-14,0-1,0 1,0-1,-1 0,1 1,-1-1,1 0,-1 0,1 0,-1 0,1 0,-1-1,0 1,0 0,1-1,-1 1,0-1,0 0,0 1,0-1,0 0,1 0,-1 0,0-1,0 1,0 0,0-1,1 1,-1-1,0 1,0-1,1 0,-1 0,0 0,1 0,-1 0,1 0,0 0,-1-1,1 1,0 0,-1-1,1 1,0-1,0 1,0-1,1 0,-1 1,0-1,1 0,-1 0,1 0,-1 1,1-1,0-2,-5-19,1-1,1 1,1-1,1 0,1 0,1 1,1-1,2 0,0 1,6-17,6-23,4 1,1 1,4 0,2 2,3 1,2 2,2 1,3 1,3 3,1 0,34-29,-66 71,0 0,0 0,1 1,0 1,0-1,1 1,0 1,0 0,1 1,0 0,0 1,0 0,6-1,-16 5,0 0,0 0,1 0,-1 1,0-1,1 1,-1-1,0 1,0-1,0 1,0 0,0 0,0 0,0 1,0-1,0 0,0 1,0-1,-1 1,1 0,-1-1,1 1,-1 0,0 0,1 0,-1 0,0 0,0 0,-1 0,1 0,0 1,-1-1,1 0,-1 0,0 1,0 1,1 86,-5-61,-2-1,0 0,-2-1,-1 0,-1 0,-1-1,-2 0,0-1,-2 0,0-1,-2-1,-1 0,-1-2,0 0,-2-1,0-1,-1-1,-7 3,28-19,0-1,0 0,0 0,-1 0,1 0,0 0,-1 0,1 0,-1-1,1 1,-1 0,0-1,1 1,-1-1,1 0,-1 1,0-1,1 0,-1 0,0 0,1 0,-1 0,0-1,1 1,-1 0,0-1,1 1,-1-1,1 0,-1 1,1-1,-1 0,1 0,0 0,-1 0,1 0,0 0,0-1,0 1,0 0,0 0,0-1,0 1,0-2,-5-14</inkml:trace>
  <inkml:trace contextRef="#ctx0" brushRef="#br0" timeOffset="334.698">1327 86,'-289'268,"283"-262,0 1,0 0,1 1,-1-1,2 1,-1 0,1 0,0 0,1 1,-2 5,4-11,0 0,1 0,0 0,-1 0,1 0,0 0,0 1,1-1,-1 0,1 0,-1 0,1 0,0 0,0 0,0 0,1 0,-1 0,1-1,0 1,-1 0,1-1,0 0,0 1,1-1,-1 0,1 0,-1 0,1 0,-1-1,1 1,1 0,5 2,-1 0,1 0,0-1,0 0,1-1,-1 0,0 0,1-1,-1 0,1-1,-1 0,1 0,-1-1,1 0,-1-1,0 0,0-1,0 0,0 0,0-1,0 0,-1 0,0-1,0 0,0-1,6-5,-3 3,-2-1,1 0,-1-1,0 0,-1 0,0-1,-1 0,0 0,-1-1,0 0,-1 0,0 0,-1 0,0-1,-1 0,-1 0,0 0,0 0,-1 0,-1 0,-1-1,0-7,0 17,1 0,-1 0,0 0,0 0,0 0,0 1,-1-1,1 1,-1-1,0 1,0-1,0 1,-1 0,1 0,-1 0,0 0,1 0,-1 1,-1 0,1-1,0 1,0 0,-1 0,0 1,0-1,-18-5</inkml:trace>
</inkml:ink>
</file>

<file path=ppt/ink/ink6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4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333 449,'129'-46,"2"6,7 4,9 14,-145 22,0 0,0 0,0 1,1-1,-1 0,0 1,0 0,0-1,0 1,0 0,0 0,0 0,0 0,-1 0,1 1,0-1,-1 0,1 1,0-1,-1 1,0 0,1-1,-1 1,0 0,0 0,0 0,0 0,0 0,-1 0,1 0,-1 0,1 0,-1 1,0-1,0 0,1 0,-2 0,1 2,-19 85,18-87,-32 102,5 2,4 0,5 2,3 20,12 220,5-347,-1-1,1 1,-1 0,0-1,1 1,-1 0,1-1,-1 1,0 0,0-1,0 1,1 0,-1 0,0-1,0 1,0 0,0 0,0-1,0 1,0 0,0 0,-1-1,1 1,0 0,0-1,-1 1,1 0,0-1,-1 1,1 0,0-1,-1 1,1 0,-1-1,1 1,-1-1,0 1,1-1,-1 0,1 1,-1-1,0 1,1-1,-1 0,0 0,0 1,1-1,-1 0,0 0,1 0,-1 0,0 0,0 0,1 0,-1 0,0 0,0 0,1 0,-1 0,0-1,0 1,1 0,-1 0,0-1,1 1,-1-1,-90-84,78 75,-2 1,1 0,-1 1,0 0,-1 1,1 1,-2 1,1 0,0 1,-1 0,0 2,0 0,0 1,0 0,1 2,-1 0,0 0,0 2,0 0,1 1,-4 2,1 0,0 0,1 2,-1 0,1 1,1 1,0 1,0 0,1 1,1 1,-14 14,17 1,18-22</inkml:trace>
  <inkml:trace contextRef="#ctx0" brushRef="#br0" timeOffset="517.755">475 788,'88'6,"0"-4,0-3,43-8,-97 7,1-2,-1-2,0-1,0-1,-1-2,0-1,8-6,36-47,-76 65,-1-1,1 0,0 1,-1-1,1 1,0-1,-1 1,1-1,-1 1,1-1,-1 1,1 0,-1-1,1 1,-1 0,0-1,1 1,-1 0,0-1,0 1,1 0,-1 0,0-1,0 1,0 0,0 0,0 0,0-1,0 1,0 0,0 0,-1-1,1 1,0 0,0 0,-1-1,1 1,0 0,-1-1,1 1,-1 0,1-1,-1 1,1-1,-1 1,1-1,-1 1,0-1,1 1,-1-1,0 1,-1 6,-25 255,21-241,2 0,0 0,1 1,1-1,1 1,2 0,0-1,0 1,3 5,3-9</inkml:trace>
  <inkml:trace contextRef="#ctx0" brushRef="#br0" timeOffset="771.276">1490 1127,'0'24,"-4"12,-3 6,1-1,-3-6,-1-10</inkml:trace>
  <inkml:trace contextRef="#ctx0" brushRef="#br0" timeOffset="1020.292">1547 561,'5'10,"1"3</inkml:trace>
  <inkml:trace contextRef="#ctx0" brushRef="#br0" timeOffset="1416.782">1744 1324,'-1'-21,"1"0,1 0,1 0,0 0,2 0,0 1,2-1,0 1,1 0,1 1,1 0,1 0,4-6,-3 9,51-53,-60 70,0-1,-1 1,1 0,-1-1,1 1,0 0,-1 0,0 0,1 0,-1 0,0 1,1-1,-1 0,0 1,0-1,0 0,0 1,0-1,-1 1,1 0,0-1,-1 1,1 0,-1-1,1 1,-1 0,0-1,0 1,0 0,0 0,0-1,0 1,0 0,-1 0,1-1,-1 1,1 0,0 0,1 10,-3-2,2-1,-1 1,1 0,1-1,0 1,0 0,1-1,0 1,0-1,1 0,1 0,0 0,0 0,0-1,1 1,0-1,1 0,0 0,0-1,1 0,0 0,6 5,-10-11,-1 0,1 0,-1 0,1 0,0 0,0 0,-1-1,1 1,0-1,0 0,0 0,-1 0,1 0,0 0,0-1,0 1,-1-1,1 0,0 0,-1 0,1 0,-1 0,1-1,-1 1,1-1,-1 1,0-1,0 0,0 0,0 0,0 0,0 0,0-1,-1 0,46-93,-37 69,39-72,-37 87</inkml:trace>
  <inkml:trace contextRef="#ctx0" brushRef="#br0" timeOffset="1970.446">2535 901,'-17'12,"1"2,1 0,0 1,1 1,0 0,1 1,1 0,1 1,1 0,-2 4,10-18,1 0,-1-1,1 1,0 0,0 0,0 0,1 0,-1 0,1 0,0 0,0 0,0 0,0 0,1 0,0 0,0 0,0 0,0-1,1 1,-1 0,1-1,0 1,0-1,0 1,1-1,-1 0,1 0,0 0,-1 0,1-1,1 1,-1-1,0 1,1-1,-1 0,1-1,-1 1,1 0,0-1,0 0,0 0,0 0,0-1,0 1,0-1,0 0,3 0,3-1,0 0,0-1,0 0,-1 0,1-1,-1-1,1 1,-1-2,0 1,0-1,-1 0,0-1,0 0,0-1,0 1,-1-1,0-1,-1 1,6-9,92-170,-26-20,-74 192,-1 0,0-1,-1 1,-1 0,0-1,-1 1,-1-1,0 1,-1 0,0 0,-1-1,-1 1,0 1,-2-3,5 12,0-1,-1 0,0 1,0 0,0-1,0 1,-1 0,0 0,0 1,0-1,0 0,0 1,-1 0,1 0,-1 0,0 0,0 0,0 1,0 0,-1 0,1 0,-1 0,1 1,-1 0,0 0,1 0,-1 0,0 1,0-1,1 1,-1 1,0-1,0 1,1-1,-1 1,0 1,1-1,-3 2,0 1,1 1,-1 0,1 0,0 0,1 1,-1 0,1 0,0 1,0 0,1-1,0 2,0-1,1 0,0 1,0-1,1 1,0 0,0 0,0 0,1 0,1 0,-1 4,1 5,0-1,1 0,1 0,0 1,2-1,-1-1,2 1,0 0,1-1,7 13,16 20,2-2,2-1,3-1,1-2,2-2,1-2,3-1,0-2,42 24,-23-20,-49-38</inkml:trace>
  <inkml:trace contextRef="#ctx0" brushRef="#br0" timeOffset="4549.72">3889 815,'73'4,"-57"-8,1-2,-1 0,-1-1,1-1,-1 0,-1-1,0-1,0 0,-1-1,0 0,0-1,-2 0,1-1,-2 0,9-15,-2 8,-17 19,1 0,-1 0,0 0,0 0,1 0,-1 0,1 0,-1 0,1 0,-1 0,1 0,0 0,-1 0,1 0,0 1,0-1,0 0,0 0,-1 1,1-1,0 1,0-1,0 1,0-1,0 1,0 0,0-1,1 1,-1 0,0 0,0 0,0 0,0 0,0 0,0 0,0 0,0 0,0 0,1 1,-1-1,0 0,0 1,0-1,0 1,0-1,-1 1,1 0,0-1,0 1,0 0,0 0,-1-1,1 1,0 0,-1 0,1 1,5 139,-9-89,3 260,26-170,-11-97,-14-45,-1 1,0 0,1 0,-1 0,1-1,-1 1,1 0,-1-1,1 1,-1-1,1 1,0-1,-1 1,1-1,0 1,0-1,-1 1,1-1,0 0,0 1,0-1,-1 0,1 0,0 0,0 0,0 0,0 0,-1 0,1 0,0 0,0 0,0 0,0 0,-1 0,1-1,0 1,0 0,0-1,-1 1,1-1,0 1,-1-1,1 1,0-1,-1 1,1-1,0 0,-1 1,1-1,-1 0,1 1,10-16,1 0,-2 0,0-1,-1 0,-1-1,6-15,-3 5,130-330,-100 232,-27 102,-9 24</inkml:trace>
  <inkml:trace contextRef="#ctx0" brushRef="#br0" timeOffset="4939.815">4652 1098,'0'5,"0"11,0 7,0 6,0 1,0 2,0-1,0-1,0-5</inkml:trace>
  <inkml:trace contextRef="#ctx0" brushRef="#br0" timeOffset="8273.115">4680 1098,'12'-10,"0"1,1 0,1 1,-1 0,1 1,0 1,1 0,0 1,0 1,0 0,7 0,-18 3,0 0,-1 0,1 1,0-1,-1 1,1 0,0 0,0 1,-1-1,1 1,0-1,-1 1,1 0,-1 1,1-1,-1 1,0-1,1 1,-1 0,0 0,0 1,0-1,0 0,-1 1,1 0,-1 0,0 0,1 0,-1 0,0 0,-1 0,1 1,-1-1,1 0,-1 1,0 0,0-1,-1 1,1 0,-1-1,0 1,0 0,0 0,0-1,0 1,-1 0,0-1,0 1,0-1,0 1,-1-1,-1 4,0-1,0 0,-1-1,0 1,-1-1,1 0,-1 0,0 0,0-1,0 1,-1-1,1-1,-1 1,0-1,0 0,-1 0,-4 1,-19 11,67 0,-9-9,-15-4,-1 0,1 1,-1 0,0 1,0 0,0 1,-1 0,1 1,-1 1,-1-1,1 2,2 2,-11-8,0 0,0 0,-1 0,1 0,-1 0,1 0,-1 0,0 1,0-1,0 1,0-1,0 1,0-1,-1 1,1-1,-1 1,0 0,0-1,0 1,0-1,0 1,-1 0,1-1,-1 1,1-1,-1 1,0-1,0 1,0-1,-1 0,1 1,0-1,-1 0,0 0,1 0,-1 0,0 0,-1 0,-87 53,80-50,-1-1,1 0,-1 0,0-1,0-1,0 0,0 0,0-1,-1-1,1 1,0-2,0 0,0 0,-1-1,1 0,0-1,1 0,-1-1,1 0,-1-1,-5-3,-10-22,18 13</inkml:trace>
  <inkml:trace contextRef="#ctx0" brushRef="#br0" timeOffset="21754.098">4002 364,'8'-4,"-1"0,0 0,1 1,0 0,0 0,0 1,0 0,0 1,0-1,0 1,1 1,-1 0,0 0,4 1,3-1,273-30,-164 49,-105-15,1 0,0-1,0-1,0 0,0-2,0 0,15-3,-34 2,0 1,0 0,0-1,0 1,-1-1,1 1,0-1,0 1,0-1,-1 0,1 1,0-1,-1 0,1 1,0-1,-1 0,1 0,-1 0,1 0,-1 0,0 0,1 1,-1-1,0 0,0 0,1 0,-1 0,0 0,0 0,0 0,0 0,0 0,-1 0,1 0,0 0,0 0,-1 0,1 0,0 0,-1 0,1 0,-1 1,0-2,-22-43,22 43,-68-109,-15-12,73 103</inkml:trace>
  <inkml:trace contextRef="#ctx0" brushRef="#br0" timeOffset="24157.392">23 1578,'-22'-29,"48"24,576 9,-252-28,111-6,-40 2,34-2,-13 1,-73 31,-168 27,52-30,-79-26,77-4,-219 31,120 13,56 22,-78-34,-130-1,0 1,0-1,-1 1,1-1,0 1,0-1,0 1,0-1,0 1,0-1,0 1,0 0,0-1,0 1,0-1,0 1,0-1,0 1,0-1,0 1,1-1,-1 1,0-1,0 1,1-1,-1 1,0-1,1 1,-1-1,0 0,1 1,-1-1,1 0,-1 1,1-1,-1 0,1 1,-1-1,1 0,-1 0,1 0,-1 0,1 1,-1-1,1 0,-1 0,1 0,-1 0,1 0,-1 0,1 0,-1 0,1-1,0 1,-1 0,1 0,-1 0,1 0,-1-1,1 1,-1 0,0-1,1 1,0 0,-20 29,10-12</inkml:trace>
</inkml:ink>
</file>

<file path=ppt/ink/ink6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9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1 245,'96'-36,"-77"30,0 1,1 1,0 1,0 1,0 1,18 0,78-8,-36-1,-80 10,0 1,1-1,-1 0,1 0,-1 1,1-1,-1 0,1 0,-1 0,1 1,-1-1,1 0,-1 0,1 0,-1 0,1 0,-1 0,1 0,-1 0,1 0,0 0,-1-1,1 1,-1 0,1 0,-1 0,0-1,1 1,-1 0,1 0,-1-1,1 1,-1 0,0-1,1 1,-1-1,0 1,1 0,-1-1,0 1,1-1,-1 1,0-1,0 1,0-1,0 1,1-1,-1 1,0-1,0 1,0-1,0 0,0 1,0-1,0 1,0-1,0 1,-1-1,1 1,0-1,0 1,0-1,-1 1,1-1,0 1,0-1,-1 1,0-1,-31-29,26 24,-141-105,143 108,3 5</inkml:trace>
</inkml:ink>
</file>

<file path=ppt/ink/ink6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4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0 419,'34'-60,"81"-141,-115 202,0 0,0-1,0 1,0 0,0 0,0 0,0-1,1 1,-1 0,0-1,1 1,-1 0,0-1,1 1,-1 0,1-1,-1 1,1-1,-1 1,1 0,-1-1,1 0,-1 1,1-1,0 1,-1-1,1 0,0 1,0-1,-1 0,1 0,0 1,0-1,-1 0,1 0,0 0,0 0,-1 0,1 0,0 0,0 0,-1-1,1 1,0 0,0 0,-1-1,1 1,0 0,-1-1,1 1,0 0,-1-1,1 1,-1-1,1 1,-1-1,1 0,-1 1,1-1,-1 1,1-1,-1 0,0 1,1-1,-1 0,0 0,0 1,0-1,6 23,-1 0,-1 1,-1 0,-1-1,-1 1,-1 0,-3 17,2 7,28 274,9-130,-26-156,-10-36,0 1,1-1,-1 1,1-1,-1 1,0-1,1 1,-1 0,1-1,-1 1,1 0,-1-1,1 1,0 0,-1-1,1 1,-1 0,1 0,0 0,-1 0,1 0,-1 0,1 0,0 0,-1 0,1 0,0 0,-1 0,1 0,-1 0,1 0,0 1,-1-1,1 0,-1 0,1 1,-1-1,1 0,-1 1,1-1,-1 1,1-1,-1 1,0-1,1 1,-1-1,0 1,1-1,-1 1,0-1,0 1,1 0,-1-1,0 1,0-1,0 1,0 0,0-1,0 1,0-1,0 1,0 0,21-55,-20 51,109-392,3 3,-89 273,-43 212,21-73</inkml:trace>
  <inkml:trace contextRef="#ctx0" brushRef="#br0" timeOffset="400.287">706 700,'0'20,"0"15,0 7,0 1,0-2,0-3,0-4,0-2,0-11,0-10</inkml:trace>
  <inkml:trace contextRef="#ctx0" brushRef="#br0" timeOffset="3933.353">791 729,'1'-2,"0"0,1 0,-1 0,1 1,-1-1,1 0,0 1,-1-1,1 1,0-1,0 1,0 0,0 0,1 0,-1 0,0 0,0 0,1 1,-1-1,0 1,1 0,0-1,8-2,0-1,0 0,1 0,0 1,-1 1,1 0,0 0,0 1,0 1,0 0,5 1,-16-1,0 0,0 1,0-1,0 0,0 1,0-1,-1 0,1 1,0-1,0 1,0-1,-1 1,1 0,0-1,0 1,-1 0,1-1,-1 1,1 0,-1 0,1 0,-1 0,1-1,-1 1,0 0,1 0,-1 0,0 0,0 0,0 0,0 0,0 0,0 0,0 0,0 0,0 0,0 0,0 0,0 0,-1 0,1-1,-1 1,1 0,0 0,-1 0,-27 47,20-36,6-10,0 0,0 0,1 0,-1 0,1 1,-1-1,1 0,0 1,0-1,0 1,0 0,0-1,0 1,1 0,0 0,-1-1,1 1,0 0,0 0,0-1,1 1,-1 0,1-1,0 1,-1 0,1-1,0 1,0-1,1 1,-1-1,1 1,-1-1,1 0,0 0,-1 0,1 0,1 1,13 7,-13-10,0 1,-1 0,1 0,0 0,0 0,0 0,-1 1,1-1,-1 1,1 0,-1-1,0 1,1 0,-1 1,0-1,0 0,-1 1,1-1,0 1,-1-1,0 1,1 0,-1-1,0 1,0 0,-1 0,1 0,-1 0,1 0,-1 0,0 0,0 0,0 0,0 0,-1 0,1 0,-1 0,0-1,0 1,-1 2,-5 2,-1 1,0-1,-1-1,1 1,-1-1,-1-1,1 0,-1 0,0-1,0 0,0-1,0 0,-1-1,0 0,1 0,-1-1,0 0,1-1,-1-1,0 0,0 0,-5-2,8 3,-16-1</inkml:trace>
</inkml:ink>
</file>

<file path=ppt/ink/ink6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28,'-5'-5,"3"-1,7 0,8 1,6 1,-1 7,3 2,1 1,2-1,3-1,0-2,1-1,-4-5,-2-2,0 0,2 0,1 3,-3 0</inkml:trace>
</inkml:ink>
</file>

<file path=ppt/ink/ink6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0,'29'0,"14"0,5 0,-2 0,-3 0,-9 5,-5 2,-4-1,0-1,-5-2</inkml:trace>
</inkml:ink>
</file>

<file path=ppt/ink/ink6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0 517,'37'-12,"-1"-1,0-2,-1-2,-1-1,-1-1,-1-2,0-1,-2-2,0-1,-2-1,13-17,-32 32,-1 1,0-2,0 1,-1-1,-1 0,0-1,-1 0,0 0,-1 0,-1 0,0 0,0-1,-1 0,-1-10,-1 22,0 0,0 0,0 0,0 1,0-1,-1 0,1 1,-1-1,1 0,-1 1,1-1,-1 0,0 1,0-1,0 1,0-1,0 1,0 0,-1-1,1 1,0 0,0 0,-1 0,1 0,-1 0,1 0,-1 0,0 1,1-1,-1 1,0-1,1 1,-1-1,0 1,0 0,1 0,-1 0,0 0,0 0,1 0,-1 0,0 1,0-1,1 1,-1-1,0 1,1 0,-1-1,1 1,-1 0,1 0,-1 0,1 0,0 0,-1 1,1-1,0 0,0 1,0-1,0 0,0 1,0 1,-11 11,1 2,1-1,0 2,1-1,1 1,1 1,0-1,1 1,1 0,1 0,1 1,0-1,1 11,1-25,1 0,0 0,0 1,0-1,0 0,1 0,0 1,0-1,0 0,0 0,1 0,-1 0,1 0,0-1,1 1,-1-1,0 1,1-1,0 0,0 1,0-1,0-1,0 1,1 0,-1-1,1 0,0 0,-1 0,1 0,0-1,0 1,0-1,0 0,1 0,-1 0,18 0,-1-1,1 0,0-2,-1-1,1 0,-1-1,0-2,0 0,-1-1,0-1,0-1,-1-1,0 0,0-2,-2 0,1-1,10-11,-9 9,0-2,-2 0,0-1,-1 0,-1-2,0 0,-2 0,2-6,-12 23,-1-1,1 0,-1 0,0 0,-1 0,1 0,-1-1,1 1,-1 0,-1-1,1 1,0-1,-1 1,0-1,0 1,-1 0,1-1,-1 1,0-1,0 1,0 0,-1-1,0 0,0 5,-1 0,1 0,-1 0,1 0,-1 0,1 0,-1 1,1-1,-1 1,1 0,0-1,-1 1,1 0,0 0,0 1,-1-1,1 0,0 1,0-1,1 1,-1 0,0 0,0 0,1 0,-1 0,1 0,0 0,0 0,-1 1,-11 16,0 1,2 0,0 1,2 0,0 0,1 1,1 0,-2 12,9-25,0-1,0 0,1 0,0 0,0 0,1 0,0 0,1 0,-1-1,1 1,1-1,0 0,0 0,0 0,1 0,0-1,0 1,0-1,1-1,0 1,0-1,1 0,-1 0,1-1,0 0,0 0,1-1,-1 1,1-2,0 1,-1-1,1 0,0-1,0 0,1 0,-1-1,0 0,0 0,0-1,0 0,0 0,0-1,0 0,1-1,9-5,-1 0,1-2,-1 0,-1-1,0 0,-1-2,0 0,-1 0,0-2,-1 1,-1-2,0 0,-1 0,-1-1,0 0,-1-1,-1 0,-1 0,-1-1,1-3,-7 20,2 0,-1-1,0 1,0 0,0-1,-1 1,1-1,-1 1,1-1,-1 0,0 1,0-1,0 1,0-1,0 0,-1 1,1-1,-1 1,1-1,-1 1,0-1,0 1,0 0,-1-2,0 4,0 1,0-1,0 0,0 0,1 1,-1 0,0-1,0 1,0 0,1 0,-1 0,0 0,1 0,-1 0,1 0,0 0,-1 1,1-1,0 1,0-1,-1 1,1-1,0 1,1 0,-1-1,0 1,0 0,-6 7,1 1,0-1,0 1,1 1,1-1,-1 1,2-1,-1 1,1 1,1-1,0 0,1 0,0 1,1-1,0 1,1-1,0 1,0-1,1 0,1 0,0 0,1 0,0 0,0-1,1 1,3 3,1-4,0 0,0-1,1 0,1-1,-1 0,1 0,0-1,1-1,0 0,0 0,0-1,3 0,-14-5,0 1,1-1,-1 0,0 1,0-1,0 0,0 0,1 0,-1 0,0 0,0-1,0 1,0 0,0 0,1-1,-1 1,0 0,0-1,0 0,0 1,0-1,0 1,0-1,0 0,0 0,-1 0,1 1,0-1,0 0,-1 0,1 0,-1 0,1 0,0 0,-1 0,0 0,1-1,-1-9</inkml:trace>
</inkml:ink>
</file>

<file path=ppt/ink/ink6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0 220,'430'0,"-333"-18,-96 16,0 1,-1-1,1 0,-1 0,1 1,-1-1,0 0,0 0,0 0,0 1,0-1,0 0,-1 0,1 0,0 1,-1-1,0 0,1 0,-1 1,0-1,0 1,0-1,0 0,0 1,0 0,0-1,-1 1,1 0,0 0,-1-1,1 1,-1 0,1 0,-1 1,0-1,1 0,-129-128,130 129,1 0,-1 0,0 0,1 0,-1 0,1-1,-1 1,0 0,1 0,-1-1,1 1,-1 0,0 0,1-1,-1 1,0 0,0-1,1 1,-1-1,0 1,0 0,1-1,-1 1,0-1,0 1,0-1,0 1,0 0,0-1,0 1,0-1,0 1,0-1,0 1,0-1,0 1,0-1,0 1,0 0,0-1,-1 1,1-1,0 1,0 0,-1-1,15 7</inkml:trace>
</inkml:ink>
</file>

<file path=ppt/ink/ink6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1,'-11'165,"2"-104,2 0,4 1,3 54,1-101,-1-15,0 0,1 0,-1 0,1 0,-1-1,1 1,-1 0,1 0,-1 0,1 0,-1 0,0 0,1 0,-1 0,1 0,-1 0,1 1,-1-1,1 0,-1 0,0 0,1 0,-1 1,1-1,-1 0,0 1,1-1,-1 0,0 0,1 1,-1-1,0 1,1-1,-1 0,0 1,0-1,0 1,1-1,-1 0,0 1,0-1,0 1,0-1,0 1,0-1,0 1,0-1,0 0,0 1,0-1,0 1,0-1,0 1,0-1,0 1,-1-1,1 0,0 1,20-37,73-256,-92 283,1 1,0-1,1 1,-1 0,2 0,-1 0,1 0,0 1,1-1,0 1,0 0,0 1,1-1,0 1,1 0,-1 1,1-1,0 1,0 1,1-1,-1 1,1 0,3 0,-4 6,0 1,-1 0,1 1,-1 0,0 0,0 0,-1 1,1-1,-1 1,0 1,0-1,-1 1,0 0,0 0,0 0,0 0,-1 1,0-1,-1 1,1 0,-1 0,-1 0,1 0,-1 3,4 5,-2-5</inkml:trace>
</inkml:ink>
</file>

<file path=ppt/ink/ink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4:37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34,'-2'2,"1"-1,-1 1,0-1,1 1,-1 0,1 0,-1 0,1 0,0 0,0 0,0 0,0 0,0 0,0 0,1 1,-1-1,1 0,-1 1,1-1,0 0,0 1,0-1,0 0,0 1,1-1,-1 0,1 1,0-1,-1 0,1 0,0 0,1 2,-2-4,1 1,0 0,-1 0,1 0,0 0,-1-1,1 1,0 0,0-1,0 1,0 0,-1-1,1 1,0-1,0 1,0-1,0 0,0 0,0 1,0-1,1 0,-1 0,0 0,0 0,0 0,0 0,0 0,0 0,0-1,0 1,0 0,0 0,0-1,0 1,0-1,0 1,0-1,0 0,-1 1,1-1,0 0,0 1,0-1,-1 0,1 0,-1 0,1 0,33-41,-24-5,-10 46,0 0,0 1,0-1,-1 0,1 0,0 1,-1-1,1 0,0 1,-1-1,1 0,-1 1,1-1,-1 1,0-1,1 1,-1-1,0 1,1-1,-1 1,0-1,1 1,-1 0,0 0,0-1,1 1,-1 0,0 0,0 0,0 0,1 0,-1 0,0 0,0 0,0 0,1 0,-1 0,0 0,0 1,1-1,-1 0,0 1,0-1,1 0,-1 1,0-1,1 1,-1-1,1 1,-1-1,1 1,-1 0,1-1,-1 1,1 0,-1-1,1 1,-47 52,46-52,0 1,0-1,0 1,0-1,1 1,-1-1,0 1,1-1,-1 1,1 0,0-1,0 1,-1 0,1-1,0 1,0 0,1-1,-1 1,0 0,0-1,1 1,-1 0,1-1,0 1,-1-1,1 1,0-1,0 1,0-1,0 0,0 0,0 1,0-1,1 0,-1 0,0 0,1 0,-1 0,0 0,2 0,0 0,0-1,0 1,0-1,0 1,0-1,0 0,0 0,0-1,0 1,0-1,0 1,0-1,-1 0,1 0,0 0,0 0,0-1,-1 1,1-1,-1 0,1 1,-1-1,0 0,0 0,0-1,0 1,0 0,0-1,0 1,-1-1,0 0,1 0,-1 1,0-1,0 0,0 0,0-1,-1 3,0 0,-1 0,1 0,0 1,0-1,0 0,0 0,-1 0,1 0,-1 0,1 1,0-1,-1 0,1 0,-1 0,1 1,-1-1,0 0,1 1,-1-1,0 1,0-1,1 1,-1-1,0 1,0-1,0 1,1 0,-1-1,0 1,0 0,0 0,0 0,0 0,0 0,0 0,1 0,-1 0,0 0,0 0,0 0,0 0,0 1,0-1,0 0,1 1,-1-1,0 0,-41 20,23-5</inkml:trace>
</inkml:ink>
</file>

<file path=ppt/ink/ink6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0 347,'34'-17,"-2"11,1 2,-1 1,0 1,1 2,20 2,9 0,-61-2,-1 1,1-1,-1 1,1-1,0 0,-1 1,1-1,0 0,-1 0,1 1,0-1,-1 0,1 0,0 0,-1 0,1 0,0 0,0 0,-1 0,1 0,0 0,-1 0,1-1,0 1,0 0,-1 0,1-1,-1 1,1-1,0 1,-1 0,1-1,-1 1,1-1,-1 1,1-1,-1 1,1-1,-1 0,0 1,1-1,-1 0,0 1,1-1,-1 0,0 1,0-1,0 0,0 1,1-1,-1 0,0 0,0 1,0-1,-1 0,1 1,0-1,0 0,0 1,0-1,-1 0,1 1,0-1,-1 0,1 0,-87-94,-3-90,82 168</inkml:trace>
</inkml:ink>
</file>

<file path=ppt/ink/ink6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0,'-19'29,"-17"33,-1 11,1-6,6-11,8-10,3-7,5-6,0-9,3-3,-3-1,-2-3,0-5</inkml:trace>
  <inkml:trace contextRef="#ctx0" brushRef="#br0" timeOffset="938.809">0 28,'9'25,"1"-1,1 0,0-1,2 0,1-1,1 0,0-1,4 2,154 168,-99-74,-62-105</inkml:trace>
</inkml:ink>
</file>

<file path=ppt/ink/ink6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8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1,'-14'14,"-10"15,-6 2,3 1,1-5,5-3,5-5</inkml:trace>
</inkml:ink>
</file>

<file path=ppt/ink/ink6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23 110,'-2'10,"-2"5,-1 0,2-1,0 2,0-1,2 0,0 1,0-1,2 0,0 1,0-1,2 0,0 0,1 0,0 0,1 0,0-1,2 0,4 9,-9-20,1 0,-1-1,1 1,0 0,-1-1,1 0,0 0,1 0,-1 0,0 0,0 0,1-1,-1 0,1 0,-1 0,1 0,0 0,-1-1,1 1,0-1,-1 0,1 0,0 0,-1-1,1 0,0 1,-1-1,1 0,-1-1,1 1,-1-1,0 1,1-1,-1 0,0 0,0 0,0-1,101-100,-96 92,-6 7,1 0,0 0,-1 0,2 0,-1 0,0 0,1 1,-1 0,1 0,0 0,0 0,1 0,-1 1,0 0,1 0,1 0,23 36,-26-26,0-3,-3-1,1 0,0-1,0 1,0-1,0 0,1 1,-1-1,1 0,0 0,0 0,0 0,0 0,1 0,-1 0,1-1,0 1,-1-1,1 0,0 0,1 0,-1 0,0-1,0 1,1-1,-1 0,1 0,-1 0,1 0,-1-1,1 1,0-1,-1 0,1 0,0 0,2-1,10-7,-1-2,0 0,-1 0,0-1,0-1,-1 0,-1-1,0-1,-1 0,0 0,-1-1,-1 0,0-1,-2 0,3-5,59-121,-59 118</inkml:trace>
</inkml:ink>
</file>

<file path=ppt/ink/ink6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57 650,'-4'29,"-3"19,1 6,1-6</inkml:trace>
  <inkml:trace contextRef="#ctx0" brushRef="#br0" timeOffset="245.884">1 199,'0'0</inkml:trace>
  <inkml:trace contextRef="#ctx0" brushRef="#br0" timeOffset="495.597">452 1,'0'952,"0"-941</inkml:trace>
  <inkml:trace contextRef="#ctx0" brushRef="#br0" timeOffset="748.257">282 566,'39'-15,"26"-9,8 0,1 3,-8 1,-10 3,-9 5,-9 5,-5-2,-4 1,-2 2,-6-3,-6 0</inkml:trace>
  <inkml:trace contextRef="#ctx0" brushRef="#br0" timeOffset="1163.438">989 1,'-23'185,"-10"183,32-349,1 1,1 0,1-1,0 1,2-1,0 0,1 0,1 0,1 0,0-1,2 0,7 12,-14-27,0-1,1 1,-1 0,1-1,0 1,0-1,0 0,0 0,0 0,0 0,1-1,-1 1,0-1,1 0,-1 0,1 0,0 0,-1-1,1 1,-1-1,1 0,0 0,-1 0,1-1,0 1,-1-1,1 0,-1 0,1 0,2-2,98-59,-93 55,94-48,-103 54,1 0,0 0,0 1,0 0,0-1,0 1,0 0,0 0,-1 1,1-1,0 1,0-1,0 1,0 0,-1 0,1 0,0 0,-1 1,1-1,-1 1,1-1,-1 1,0 0,0 0,0 0,0 0,0 1,0-1,0 0,-1 1,1-1,-1 1,0 0,0-1,0 1,0 0,0 0,0 1,17 177,-12-162</inkml:trace>
</inkml:ink>
</file>

<file path=ppt/ink/ink6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52,'0'0,"0"4,-4 3,-2 4,0-5,5-7,4-9,6-3,1-4,-1-3,-1 5,-8 11,-4 11,-6 4,0 5,0 0</inkml:trace>
</inkml:ink>
</file>

<file path=ppt/ink/ink6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0,'0'5,"-5"2,-1 4,0-5,6-2,3-3</inkml:trace>
</inkml:ink>
</file>

<file path=ppt/ink/ink6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1 476,'9'3,"0"0,1-1,-1-1,1 1,0-1,-1-1,1 0,0 0,-1-1,1 0,-1-1,1 0,-1 0,0-1,0 0,0-1,0 0,8-5,3-4,0-1,0-1,-2 0,0-2,0 0,13-18,-19 20,-1 5,0-1,-1-1,0 0,-1-1,-1 0,0 0,-1 0,0-1,-1 0,0-1,-1 1,1-10,-5 23,-1 0,0-1,1 1,-1 0,0-1,0 1,1 0,-1-1,0 1,0 0,-1-1,1 1,0 0,0-1,-1 1,1 0,0-1,-1 1,0 0,1 0,-1 0,0-1,1 1,-1 0,0 0,0 0,0 0,0 0,0 0,0 1,0-1,0 0,0 0,-1 1,1-1,0 1,0-1,-1 1,1-1,0 1,-1 0,1 0,0 0,-54 26,48-18,0 0,1 1,1 0,-1 0,1 1,1-1,0 1,0 0,1 0,0 1,1-1,0 1,1-1,0 1,0-1,1 1,1 0,0-1,0 1,1-1,0 1,1-1,2 4,-4-10,1 0,0-1,1 1,-1 0,1-1,0 1,-1-1,1 0,1 0,-1 0,0 0,1 0,0-1,-1 0,1 1,0-1,0-1,0 1,1-1,-1 1,0-1,0-1,1 1,-1 0,1-1,0 0,117-16,-103 6,0 0,-1-2,-1 0,1-1,-2-1,0-1,-1 0,0-1,-1 0,-1-1,0-1,-2 0,1-3,-7 14,42-85,-47 91,-1 1,1-1,-1 1,0-1,1 1,-1 0,0 0,1-1,-1 1,0 0,1 0,-1 0,0-1,1 1,-1 0,0 0,1 0,-1 0,0 0,0 1,1-1,-1 0,0 0,1 0,-1 1,0-1,1 0,-1 0,0 1,1-1,-1 1,1-1,-1 1,1-1,-1 1,1-1,-1 1,1-1,-1 1,1-1,0 1,-1 0,1-1,0 1,0 0,-1-1,1 1,0 0,0-1,0 1,0 0,0 0,-6 7,1 0,0 0,0 1,1 0,0 0,1 0,-1 0,2 0,0 1,0-1,0 1,1-1,1 1,-1 0,2 0,-1-1,2 1,-1 0,1-1,0 1,3 3,-4-10,1 0,0 0,0 0,1 0,-1 0,0 0,1-1,0 0,0 1,-1-1,1 0,1 0,-1 0,0-1,0 1,1-1,-1 0,1 0,-1 0,1 0,-1-1,1 1,-1-1,1 0,0 0,-1 0,2-1,96-22,-72 8,-1-2,0 0,-2-2,0 0,-1-2,-1-1,0-1,-2-1,2-5,-14 18,-1 0,0-1,0 0,-1 0,-1-1,0 0,-1 0,0-1,-1 0,-5 14,0 1,-1 0,1-1,-1 1,1 0,-1-1,1 1,-1-1,0 1,1-1,-1 1,0-1,1 1,-1-1,0 0,1 1,-1-1,0 0,0 0,0 1,1-1,-1 0,0 0,0 0,0 0,1 0,-1 0,0 0,0 0,0 0,1-1,-1 1,0 0,0 0,1-1,-1 1,0 0,1-1,-1 1,0-1,1 1,-1-1,0 1,1-1,-1 0,1 1,-1-1,1 0,-1 1,1-1,0 0,-1 1,1-1,0 0,0 0,-1 0,1 1,0-1,0 0,0 0,0 0,0 1,0-1,0 0,1 0,-12 11,1 1,1 0,0 0,1 1,0 0,0 1,2 0,-1 0,2 0,0 1,0 0,1 0,1 0,1 0,0 1,0-1,2 1,0-1,0 1,2 2,-2-11,2 0,-1-1,0 1,1-1,0 1,0-1,1 0,-1 0,1 0,0 0,1 0,-1-1,1 1,0-1,0 0,0 0,1-1,-1 1,1-1,0 0,0 0,0 0,0-1,0 0,1 0,-1 0,1-1,-1 0,1 0,0 0,0 0,-1-1,1 0,0-1,-1 1,1-1,0 0,-1 0,3-1,16-5</inkml:trace>
</inkml:ink>
</file>

<file path=ppt/ink/ink6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18,'34'-5,"25"-2,7 1,-7 6,-9 3,-8 1,-7 0,-4-1,-12-1,-10 0</inkml:trace>
</inkml:ink>
</file>

<file path=ppt/ink/ink6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0,'29'10,"18"3,7-1,-1-2,-5-3,-6-3,-5-2,-4-1,-8-1</inkml:trace>
</inkml:ink>
</file>

<file path=ppt/ink/ink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4:38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215 1,'-18'55,"-127"257,94-226,173-285,-18 27,-102 168,0 0,-1 0,1 1,0-1,1 1,-1-1,1 1,-1 0,1 0,0 0,0 0,1 0,-1 1,0-1,1 1,-1 0,1 0,0 1,0-1,0 1,0-1,0 1,0 0,0 1,0-1,0 1,0 0,1 0,-1 0,0 0,0 1,0 0,0 0,0 0,0 0,0 1,0-1,0 1,7 9,-1 0,-1 0,0 1,-1 0,0 1,0 0,-2 0,1 1,-2-1,0 1,0 1,-2-1,1 0,-2 1,1 15,-3-28,0 1,0-1,0 0,0 1,0-1,-1 0,1 1,-1-1,0 0,0 1,1-1,-1 0,-1 0,1 0,0 0,-1 0,1 0,-1 0,1 0,-1-1,0 1,0 0,1-1,-1 0,0 1,-1-1,1 0,0 0,0 0,0 0,-1-1,1 1,0 0,-1-1,1 0,-1 0,-1 0,-91-10,-60-23,131 26</inkml:trace>
</inkml:ink>
</file>

<file path=ppt/ink/ink6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1,'0'584,"-1"-567,0 0,-1 0,0-1,-2 1,0-1,-1 1,0-2,-1 1,-3 5,1-10,3-5</inkml:trace>
</inkml:ink>
</file>

<file path=ppt/ink/ink6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2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0 679,'23'177,"-22"-178,-1 1,0 0,1-1,-1 1,1-1,-1 1,1 0,-1 0,1-1,-1 1,1 0,-1 0,1 0,-1-1,1 1,-1 0,1 0,0 0,-1 0,1 0,-1 0,1 0,-1 0,1 0,0 0,-1 1,1-1,-1 0,1 0,-1 0,1 1,-1-1,1 0,-1 1,1-1,-1 0,0 1,1-1,-1 1,1-1,-1 0,0 1,1-1,-1 1,0-1,0 1,0-1,1 1,-1 0,0-1,0 1,0-1,0 1,0-1,0 1,0 0,0-1,0 1,0-1,0 1,0-1,0 1,0-1,-1 1,1-1,0 1,0-1,-1 1,1 0,16-41,-3-2,60-144,-61 165,-8 11,0 2,1-1,0 0,0 1,1 0,0 0,1 1,-1 0,1 0,1 0,-1 1,1 0,7-4,-13 11,0-1,0 0,-1 1,1-1,0 1,0-1,0 1,0 0,-1 0,1 0,-1 0,1 0,0 0,-1 1,0-1,1 0,-1 1,0-1,1 1,-1-1,0 1,0 0,-1-1,1 1,0 0,0 0,-1 0,1-1,-1 1,0 0,1 0,-1 1,12 22,0-11</inkml:trace>
  <inkml:trace contextRef="#ctx0" brushRef="#br0" timeOffset="415.969">622 482,'-16'17,"1"1,1 0,1 2,1-1,0 2,1-1,0 7,10-26,0 1,0-1,0 1,0-1,0 1,1 0,-1 0,0-1,1 1,0 0,-1 0,1 0,0 0,0-1,0 1,0 0,0 0,1 0,-1 0,1-1,-1 1,1 0,-1 0,1-1,0 1,0 0,0-1,0 1,0-1,0 1,0-1,1 0,-1 1,1-1,-1 0,0 0,1 0,0 0,-1 0,1 0,0-1,-1 1,1 0,0-1,0 1,0-1,-1 0,1 0,0 1,0-1,0 0,0-1,-1 1,1 0,0-1,0 1,0 0,-1-1,1 0,0 0,0 1,8-7,0 0,-1-1,1 0,-2-1,1 0,-1 0,0 0,-1-1,0 0,-1-1,0 0,0 1,-1-2,-1 1,0-2,11-23,-5 75,-9-34,-1 1,1 0,0 0,0 0,0-1,1 1,0 0,0-1,1 0,-1 1,1-1,0 0,0 0,1-1,-1 1,1-1,0 1,1-1,-1-1,1 1,-1 0,1-1,0 0,0 0,3 0,15 2,0-3</inkml:trace>
  <inkml:trace contextRef="#ctx0" brushRef="#br0" timeOffset="902.934">1101 425,'-28'96,"27"-93,1 0,0 0,1 0,-1 0,0 0,1 0,0-1,-1 1,1 0,0 0,1 0,-1-1,0 1,1 0,-1-1,1 1,0-1,0 0,0 0,0 0,0 0,1 0,-1 0,1 0,-1-1,1 1,-1-1,1 0,0 0,0 0,2 1,0-1,1 0,-1 0,1 0,-1-1,1 0,-1 0,1 0,0-1,-1 1,1-2,-1 1,0 0,1-1,-1 0,0 0,0-1,0 1,0-1,-1 0,1-1,-1 1,2-2,86-99,-67 71,-3 9,-2-2,-1 0,-1-2,-2 0,0 0,-2-2,-1 0,2-9,-13 35,0-1,0 0,-1 1,0-1,1 0,-1 0,-1 0,1 0,-1 0,0 0,0 0,0 0,-1 0,0 0,0 0,0 0,0 0,-1 1,0-1,0 0,0 1,0 0,-1-1,0 1,0 0,0 0,0 1,-1-1,1 0,-1 1,0 0,0 0,0 0,-1 1,1-1,-1 1,1 0,-1 0,0 1,1-1,-1 1,0 0,0 1,0-1,-3 1,-6 5,1 0,-1 1,1 0,1 2,-1-1,1 1,1 1,-1 0,2 1,-1 0,1 1,1 0,0 0,0 1,1 0,1 1,0 0,1 0,-2 4,4-10,0 1,0-1,1 1,0-1,0 1,1 0,0 0,1 0,-1 0,2 0,-1 1,1-1,0 0,1 0,0 0,0 1,1-1,0 0,0 0,1-1,0 1,0 0,1-1,0 0,0 0,1 0,-1 0,2-1,-1 0,1 0,0 0,0-1,0 0,1 0,0 0,0-1,0 0,8 3,7-2,1-1,0 0,0-2,0-1,0-1,0 0,12-3,18 0,8-3,-41 0</inkml:trace>
  <inkml:trace contextRef="#ctx0" brushRef="#br0" timeOffset="4582.91">29 1046,'483'-94,"-117"2,-296 83,1 4,1 2,50 6,-4 0,-112-3,0 0,1 0,-1-1,0 1,0-1,1-1,-1 1,0-1,0 0,0-1,-1 1,1-1,3-2,4-7</inkml:trace>
  <inkml:trace contextRef="#ctx0" brushRef="#br0" timeOffset="5481.223">876 1159,'-7'-4,"1"0,-1 1,0 0,0 0,0 0,-1 1,1 0,-1 1,1 0,-1 0,1 0,-1 1,0 0,1 1,-1 0,1 0,-3 1,8-2,-1 0,0 1,0-1,0 1,0 0,0 0,1 0,-1 1,1-1,-1 1,1-1,-1 1,1 0,0 0,-1 0,1 0,0 0,1 0,-1 1,0-1,1 1,-1-1,1 1,0 0,0-1,0 1,0 0,0 0,0 0,1 0,0 0,-1 0,1-1,0 1,0 0,1 0,-1 0,1 0,-1 0,1 0,0 0,0-1,0 1,1 0,-1-1,1 1,-1-1,1 1,0-1,80 53,-73-51,1 0,-1 1,-1 0,1 1,-1 0,0 0,0 1,-1 0,1 0,1 3,-7-7,0-1,0 0,0 1,0-1,0 1,-1 0,1 0,-1 0,0-1,0 1,0 0,0 0,0 1,0-1,-1 0,0 0,0 0,0 0,0 0,0 1,0-1,-1 0,1 0,-1 0,0 0,0 0,0 0,-1 0,1 0,-1-1,1 1,-1 0,0-1,0 1,0-1,-1 0,1 0,0 0,-1 0,1 0,-1 0,0 0,0-1,1 0,-8 5,1-1,-1-1,0 0,0 0,-1-1,1-1,-1 1,1-2,-1 1,0-1,1-1,-1 0,0-1,0 0,1 0,-1-1,1-1,-1 0,1 0,-7-4,-2-3</inkml:trace>
</inkml:ink>
</file>

<file path=ppt/ink/ink6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1 556,'19'-4,"0"-1,-1-1,1 0,-1-1,-1-1,1 0,-1-2,-1 0,0-1,0 0,-1-1,-1-1,0-1,0 0,-2 0,9-14,127-228,-119 144,-30 111,0 1,0 0,0 0,0 0,0 0,0 0,0 0,0 0,0 0,0 0,0 1,0-1,0 0,0 1,0-1,1 1,-1-1,0 1,0-1,0 1,0-1,1 1,-1 0,0-1,1 1,-1 0,0 0,1 0,-1-1,1 1,-1 0,1 0,0 0,-1 0,1 0,0 1,-1-2,-10 13,1 1,0 0,1 1,0 0,2 0,-1 1,2 0,0 0,1 1,1 0,0-1,1 1,1 1,0 6,1-18,-1-1,1 1,1 0,-1 0,1 0,0 0,0 0,0 0,1 0,0 0,1 0,-1 0,1 0,0-1,0 1,1-1,0 1,0-1,0 0,0 0,1 0,0-1,0 1,0-1,0 0,1 0,0-1,0 1,0-1,0 0,0 0,1-1,-1 1,1-1,0 0,-1-1,1 1,6-1,9-4,-1-1,0-1,0-1,-1 0,1-2,-2 0,1-2,-1 0,0 0,-1-2,0 0,-1-1,-1-1,0 0,0-2,-3 7,-1-2,1 1,-2-1,0-1,0 0,-1 0,0-1,-1 0,-1-1,0 0,-1 0,0 0,-1-1,-1 0,-3 14,-1-1,0 1,0-1,0 1,0-1,0 0,0 1,0-1,0 1,0-1,-1 1,1-1,-1 1,1-1,-1 1,0-1,1 1,-1 0,0-1,0 1,0 0,0 0,0 0,0 0,0 0,0 0,-1 0,1 0,0 0,-1 0,1 1,-1-1,1 0,0 1,-1 0,1-1,-1 1,0 0,1-1,-1 1,1 0,-1 0,1 0,-1 1,1-1,-1 0,1 1,-1-1,1 0,-1 1,1 0,-1-1,1 1,0 0,-1 0,1 0,0 0,0 0,0 0,-1 0,1 0,0 0,1 1,-1-1,-1 2,-6 5,1 0,0 1,1 0,0 0,0 1,1 0,0 0,0 0,1 1,1 0,0-1,0 1,1 0,1 0,-1 1,2-1,0 0,0 0,1 0,2 9,-2-13,1-1,0 1,0-1,1 0,-1 0,1 0,1 0,-1-1,1 1,0-1,0 0,1 0,-1-1,1 1,0-1,1 0,-1 0,1 0,-1-1,1 0,0 0,0-1,0 1,1-1,-1-1,1 1,-1-1,1 0,-1 0,1-1,-1 0,1 0,0-1,-1 0,1 0,-1 0,1-1,-1 0,1-1,18-5,0-1,-1-1,0-1,-1-1,-1-2,0 0,0-1,-1-1,-1-1,-1-1,-1-1,10-12,-7 11,-14 12,1 0,-1-1,-1 0,1 0,-1 0,-1-1,0 0,0 0,-1 0,-1 0,1-1,-2 1,1-1,0-7,-3 16,0 0,0 0,0 0,-1 0,1 0,0 0,-1 0,1 1,-1-1,0 0,0 0,1 1,-1-1,0 0,0 1,-1-1,1 1,0-1,0 1,-1 0,1-1,-1 1,1 0,-1 0,1 0,-1 0,0 0,0 1,1-1,-1 0,0 1,0-1,0 1,0 0,0-1,0 1,1 0,-1 0,0 1,0-1,0 0,0 0,0 1,0-1,1 1,-1 0,0 0,0-1,1 1,-1 0,0 0,1 1,-1-1,1 0,0 0,-1 1,1-1,0 1,0-1,0 1,0 0,0 0,-6 2,0 1,1 0,0 1,0-1,1 1,-1 1,1-1,0 1,1 0,0 0,0 0,0 0,1 1,0-1,1 1,0 0,0 0,0 0,1 0,0 0,1 0,0 0,0 1,1-1,0 0,0 0,1 0,0 0,0 0,1-1,0 1,0-1,1 1,0-1,0 0,1-1,0 1,0-1,0 0,1 0,0 0,0-1,1 0,5 4,13 1,-2-3</inkml:trace>
</inkml:ink>
</file>

<file path=ppt/ink/ink6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48,'-11'22,"1"1,0 1,2 0,1 0,1 1,1 0,1 0,0 3,3-25,0-1,0 0,1 1,-1-1,1 1,-1-1,1 1,0-1,0 1,0-1,0 1,0-1,0 1,1-1,0 1,-1-1,1 1,0-1,0 0,0 1,0-1,1 0,-1 0,0 0,1 0,0 0,-1 0,1 0,0-1,0 1,0-1,0 1,0-1,1 0,-1 1,0-1,0 0,1-1,-1 1,1 0,-1-1,1 1,-1-1,1 0,-1 0,1 0,0 0,8-6,0-1,0 0,0-1,-1 0,-1 0,1-1,-1 0,-1-1,0 0,0 0,-1-1,0 0,-1 0,0-1,-1 1,0-1,-1 0,1-5,-3 9,0-1,0 1,-1-1,-1 0,1 1,-1-1,-1 0,1 1,-2-1,1 0,-1 1,0 0,1 5,0 0,1 1,-1-1,0 1,0-1,-1 1,1 0,0-1,-1 1,1 0,-1 0,0 0,0 0,0 0,0 1,0-1,0 0,0 1,-1 0,1-1,0 1,-1 0,1 0,-1 0,1 1,-1-1,0 1,1-1,-1 1,0 0,1 0,-1 0,0 0,1 0,-1 1,1-1,-1 1,0 0,0 0,-21 8</inkml:trace>
</inkml:ink>
</file>

<file path=ppt/ink/ink6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4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0 313,'81'-234,"-75"230,-3 33,0-2,-2-22,0 0,1-1,0 1,-1 0,2 0,-1-1,0 1,1-1,0 0,0 0,0 0,1 0,-1 0,1-1,0 0,0 0,0 0,0 0,0 0,1-1,0 0,-1 0,1 0,0 0,0-1,0 0,0 0,0 0,0-1,0 1,0-1,0 0,0-1,0 1,0-1,0 0,0 0,0-1,3-1,2-1,-1-1,1 0,-1 0,0-1,-1 0,0 0,1-1,-2 0,1-1,-1 0,0 0,-1 0,0-1,0 0,-1 0,0-1,-1 1,0-2,22-47,-21 40</inkml:trace>
</inkml:ink>
</file>

<file path=ppt/ink/ink6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178 395,'-19'15,"0"2,2 0,0 1,1 0,1 1,1 1,0 0,2 1,0 1,-5 16,16-36,0 0,0 0,1 0,-1 0,1 0,-1 0,1 0,0 0,0 0,0 0,0 0,0 0,0 0,1 0,-1 0,0 0,1 0,0 0,0-1,-1 1,1 0,0 0,0 0,1-1,-1 1,0 0,0-1,1 0,-1 1,1-1,0 0,-1 1,1-1,0 0,0 0,-1 0,1-1,0 1,0 0,0-1,0 1,0-1,0 0,0 0,0 1,0-1,0 0,1-1,12 3,0-1,1-1,-1 0,0-1,0-1,0 0,0-1,0 0,-1-2,1 1,-1-2,0 0,-1-1,0 0,0-1,1-1,1-3,-1 2</inkml:trace>
  <inkml:trace contextRef="#ctx0" brushRef="#br0" timeOffset="271.161">572 0,'-14'39,"-10"31,0 13,3-1,6-11,5-13,-1-6,3-8,1-6,2-4,8-9,2-3,1-1,4 0,5-2,0-10,-3-6</inkml:trace>
  <inkml:trace contextRef="#ctx0" brushRef="#br0" timeOffset="504.952">234 395,'39'-5,"31"-1,9 0,-5 1,-4 2,-10 1,-10 1,-9 0,-7 1,-9 0</inkml:trace>
  <inkml:trace contextRef="#ctx0" brushRef="#br0" timeOffset="692.003">968 395,'-10'38,"2"18,7-1,9-9,2-14</inkml:trace>
  <inkml:trace contextRef="#ctx0" brushRef="#br0" timeOffset="849.459">883 85,'0'0</inkml:trace>
</inkml:ink>
</file>

<file path=ppt/ink/ink6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7 396,'-5'-23,"3"-19,3-6,0 0,5 4,2 4,4 9,0 5,2 7,5 6,-2 11,-3 11,-5 3</inkml:trace>
  <inkml:trace contextRef="#ctx0" brushRef="#br0" timeOffset="299.19">317 227,'48'-26,"-31"18,0 0,0-2,-1 1,-1-2,0 0,0-1,-1-1,12-14,-25 26,1-1,0 1,-1-1,0 0,1 0,-1 0,0 0,0 0,0 0,0 0,0 0,-1 0,1 0,0-1,-1 1,0 0,1 0,-1-1,0 1,0 0,-1-1,1 1,0 0,-1 0,1 0,-1-1,0 1,0 0,0 0,0 0,0 0,0 0,0 0,-1 0,1 1,-1-1,1 0,-1 1,0-1,0 1,1 0,-1-1,0 1,0 0,0 0,-1 0,1 1,0-1,0 0,0 1,-1-1,1 1,0 0,0 0,-1 0,1 0,0 0,0 0,-1 1,1-1,0 1,0-1,-13 4,1 1,0 0,0 1,0 0,1 1,0 1,1 0,-1 0,2 1,-1 1,1 0,1 1,-1 0,2 0,0 1,0 1,1-1,1 1,0 1,0-1,2 1,0 0,2-9,0 1,1-1,0 1,0-1,1 1,-1 0,1 0,1-1,-1 1,1 0,0 0,0 0,1 0,-1 0,1-1,1 1,-1 0,1-1,0 1,0-1,0 1,1-1,0 0,0 0,1 0,-1 0,1-1,0 0,0 1,0-1,1-1,-1 1,1-1,0 1,0-2,1 1,0 0,4 0,0 0,0-1,1 0,-1 0,1-2,-1 1,1-1,-1-1,1 1,9-4,12-3</inkml:trace>
</inkml:ink>
</file>

<file path=ppt/ink/ink6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0 525,'39'-5,"21"-6,6-2,-3 2,-13-2,-15 1</inkml:trace>
  <inkml:trace contextRef="#ctx0" brushRef="#br0" timeOffset="565.838">649 356,'-9'12,"-14"16,2 0,1 1,1 1,2 1,1 1,1 0,-7 27,20-56,0 0,1 0,0 1,0-1,0 0,0 1,0-1,0 1,1-1,0 1,0 0,0-1,0 1,0-1,1 1,0-1,0 1,0-1,0 1,0-1,0 0,1 0,0 1,0-1,0 0,0 0,0-1,0 1,1 0,-1-1,1 0,0 1,0-1,0 0,0 0,0-1,0 1,0-1,4 2,6-4,-1-1,1 0,0-1,-1 0,0-1,0 0,0-1,0 0,-1-1,1 0,-2-1,1-1,7-6,3-3,-2-1,0-1,-1-1,-1 0,0-1,-2-1,-1-1,0 0,-2-1,-1 0,0-1,-2 0,-1 0,3-19,-8 31,0 1,-1-1,0 1,0-1,-2 0,0 1,0-1,-1 0,0 1,-1-1,-1 1,0-1,-1 1,0 0,-1 0,0 1,-1-1,0 1,-1 0,-7-9,11 15,1 0,-1 1,0-1,-1 1,1 0,-1 0,0 0,0 0,0 1,0-1,-1 1,1 0,-1 0,0 1,0 0,0-1,0 2,0-1,0 0,-1 1,1 0,0 1,-1-1,1 1,-1 0,1 0,-1 0,1 1,0 0,-1 0,1 1,0-1,0 1,0 0,0 0,0 1,0 0,-3 2,-2 6,1 0,0 0,0 1,1 1,1-1,0 1,1 0,0 1,1 0,0 0,2 0,-1 0,2 1,0-1,0 1,2-1,0 1,0 0,1-1,1 1,1-1,0 0,1 1,0-1,1-1,0 1,2-1,5 10,-5-9,1-1,1 0,0-1,1 0,0 0,1-1,0-1,1 1,0-2,0 0,1 0,1-1,-1-1,1 0,0-1,1-1,-1 0,13 3,115 7,-118-18</inkml:trace>
  <inkml:trace contextRef="#ctx0" brushRef="#br0" timeOffset="822.115">1298 525,'-4'34,"-3"15,6 0,2-8</inkml:trace>
  <inkml:trace contextRef="#ctx0" brushRef="#br0" timeOffset="1050.196">1242 17,'0'0</inkml:trace>
</inkml:ink>
</file>

<file path=ppt/ink/ink6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6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2,2-7,4-4,-5-3,-2 4,-3 2</inkml:trace>
</inkml:ink>
</file>

<file path=ppt/ink/ink6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4,'0'4,"0"-2,5-2,1-6,0 3,-6 6,-3 9,4 1,2-6,0-4</inkml:trace>
</inkml:ink>
</file>

<file path=ppt/ink/ink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4:47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13,'-14'10,"-5"8,5 0,11-2,10-4,8-5,3-7,2-4,-2-6,-4-7,-9 0,-6-1,-7 1,-3 9,6 6,4 8,2 2</inkml:trace>
</inkml:ink>
</file>

<file path=ppt/ink/ink6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1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1 573,'92'-44,"-51"25,194-108,-221 118,0-2,-1 0,0 0,-1-1,0-1,-1 0,-1 0,0-1,0-1,-2 0,0 0,0 0,-2-1,2-6,-6-49,-3 70,1-1,0 1,0 0,0-1,-1 1,1 0,0-1,-1 1,0 0,1 0,-1 0,0 0,1-1,-1 1,0 0,0 0,0 0,0 0,0 1,0-1,0 0,0 0,0 1,0-1,-1 0,1 1,0-1,0 1,-1 0,1-1,0 1,-1 0,1 0,0 0,-1 0,1 0,0 0,-1 0,1 0,0 1,-1-1,1 0,0 1,0-1,-1 1,1-1,0 1,0 0,0 0,-1 0,-5 4,0 1,1 0,-1 1,1 0,1 0,-1 0,1 0,0 1,1 0,0 0,0 0,1 1,0-1,0 1,1 0,0-1,1 1,0 0,0 0,1 0,0 0,0 0,1 1,0-2,1 1,0 0,1 0,-1-1,2 1,-1-1,1 0,0 0,1 0,0 0,0-1,2 1,-2 0,1 0,0 0,0-1,1 0,0 0,0-1,1 0,0 0,0-1,0 0,0 0,1-1,0 0,0 0,0-1,0 0,1-1,-1 0,1-1,-1 0,1 0,0-1,-1 0,1-1,0 0,-1 0,1-1,-1 0,0-1,0 0,5-2,14-12,-1 0,0-2,-1-1,-1-1,-1-1,-1-1,-1-2,-1 0,-1-1,-2 0,0-2,10-23,-26 49,-1-1,1 1,-1 0,0-1,0 1,0-1,0 1,0-1,0 1,-1-1,1 0,-1 1,0-1,0 0,0 1,0-1,0 0,0 0,-1 1,1-1,-1 1,0-1,0 0,0 1,0-1,0 1,-1 0,1-1,-1 1,0 0,1 0,-1 0,0 0,0 0,0 1,0-1,-1 0,1 1,0 0,-1-1,1 1,-1 0,1 0,-1 1,1-1,-1 0,0 1,1 0,-4-1,1 4,0 0,0 0,1 1,-1-1,1 1,0 0,0 0,0 1,0-1,1 1,-1 0,1 0,1 0,-1 0,1 0,-1 1,2-1,-1 1,1-1,-1 1,1 4,1 3,0-1,1 1,0-1,1 0,0 1,1-1,1 0,0 0,0-1,1 1,1-1,0 0,0 0,1-1,0 0,1 0,0-1,1 0,0 0,0-1,1 0,0 0,0-1,2 0,-5-2,1 1,0-1,0-1,0 0,0 0,1 0,0-1,-1 0,1-1,0 0,0 0,0-1,1 0,-1-1,0 0,0 0,0-1,1 0,-1-1,0 0,1-1,7-3,0-1,-1 0,0-2,0 0,-1 0,0-2,-1 0,0 0,-1-1,0-1,-1 0,0-1,2-4,-6 4,-1 0,0-1,-2 0,1 1,-2-2,0 1,0-1,-2 1,0-1,0-14,-1 22,0 3,0 0,-1-1,1 1,-1 0,0-1,-1 1,1 0,-1-1,0 1,0 0,-1 0,1 0,-1 0,0 0,0 0,-1 0,0 1,0-1,0 1,0 0,-2-2,1 6,1-1,0 1,-1 0,1 1,0-1,0 1,-1-1,1 1,0 0,0 0,0 0,0 1,0-1,0 1,0 0,0 0,1 0,-1 0,1 0,-1 0,1 1,0-1,0 1,0-1,0 1,0 0,1 0,-1 0,1 0,0 0,0 0,0 1,0-1,0 0,1 0,-1 3,-2 2,0-1,1 1,-1-1,1 1,1-1,0 1,0 0,0-1,1 1,0 0,1 0,0-1,0 1,0 0,3 5,-2-1,-1-4,0 1,-1-1,2 1,-1 0,1-1,0 0,1 1,0-1,0 0,1 0,0-1,0 1,1-1,0 0,0 0,1 0,0-1,0 0,6 5,88 38,-75-42</inkml:trace>
</inkml:ink>
</file>

<file path=ppt/ink/ink6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57 364,'111'-62,"-80"41,13-13,-1-1,-2-2,-2-2,-1-1,-1-4,-1 4,-36 39,0 0,1 1,-1-1,1 0,-1 1,1-1,-1 1,1-1,-1 0,1 1,-1-1,1 1,0 0,-1-1,1 1,0-1,0 1,-1 0,1 0,0-1,0 1,-1 0,1 0,0 0,0 0,-1 0,1 0,0 0,0 0,0 0,-1 0,1 0,0 1,0-1,-1 0,1 1,0-1,0 0,-1 1,1-1,-1 1,1-1,0 1,-1-1,1 1,-1-1,1 1,-1 0,1-1,-1 1,0 0,1-1,-1 1,16 48,-12-36,-3-8,6 25,1-1,1 0,2 0,0-1,2 0,2-1,0-1,2 0,2 1,-9-18,-2-4</inkml:trace>
  <inkml:trace contextRef="#ctx0" brushRef="#br0" timeOffset="1927.6">142 336,'-5'0,"-6"4,-2 8,-2 0,0 4,-2-1,-2 1,-4-1,8-4,6-3</inkml:trace>
</inkml:ink>
</file>

<file path=ppt/ink/ink6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7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58,'169'-27,"-9"14,-19-5,-130 18</inkml:trace>
</inkml:ink>
</file>

<file path=ppt/ink/ink6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7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31,'24'0,"13"0,4 0,1 0,-3 0,-2 0,-3 0,-8-5,-3-2,0 1,0 1,1 2,1 0,2 2,-5 1</inkml:trace>
</inkml:ink>
</file>

<file path=ppt/ink/ink6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0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0 168,'26'137,"-24"-52,-3-69,0 0,1 0,1 0,1 0,0 0,1 0,0-1,2 1,4 10,9-61,55-238,-61 237,57-122,-66 153,2 1,-1-1,0 1,1 0,0 0,0 0,0 0,0 1,1 0,0 0,-1 0,1 1,0 0,0 0,0 1,2-1,-5 1,0 1,0 0,0-1,0 1,0 0,0 1,0-1,-1 0,1 1,0 0,0-1,0 1,-1 0,1 1,0-1,-1 0,1 1,-1-1,0 1,1 0,-1 0,0 0,0 0,0 0,0 0,0 1,-1-1,1 1,-1-1,0 1,1 0,-1-1,0 1,-1 0,2 2,-1 2,1 0,-1 0,-1 0,1 0,-1 0,0 0,-1 0,0 1,0-1,0 0,-1-1,0 1,-1 1,-4 11</inkml:trace>
  <inkml:trace contextRef="#ctx0" brushRef="#br0" timeOffset="505.676">566 337,'-15'4,"-9"8,-1 5,0 1,3 1,6 3,5 2,10-3,5 0,6-4,7-4,5-5,3-4,3-7,1-3,-4-1</inkml:trace>
  <inkml:trace contextRef="#ctx0" brushRef="#br0" timeOffset="835.985">988 309,'-29'24,"-14"12,1 6,1-5,9-4,5-7,2-4,5 0,1-4,4-1,0-2,3 0,-3-3,3 3,3-2</inkml:trace>
  <inkml:trace contextRef="#ctx0" brushRef="#br0" timeOffset="1684.912">1045 478,'-34'27,"2"1,1 1,1 2,2 1,-20 30,86-94,213-192,-250 222,0 1,0-1,0 0,0 1,1-1,-1 0,1 1,-1 0,1-1,-1 1,1 0,-1 0,1 0,0 0,0 0,0 0,0 0,0 1,-1-1,1 1,0-1,0 1,0 0,0 0,1 0,-1 0,0 0,0 0,0 0,0 1,0-1,-1 1,1 0,0-1,0 1,0 0,0 0,-1 0,1 0,0 1,-1-1,1 0,-1 1,1-1,-1 1,0-1,67 143,-69-144,0-1,1 1,-1-1,0 1,0 0,1-1,-1 1,0 0,0 0,0 0,1 0,-1-1,0 1,0 0,0 0,0 1,1-1,-1 0,0 0,0 0,0 0,1 1,-1-1,0 0,0 1,1-1,-1 1,0-1,1 1,-1-1,0 1,1-1,-1 1,1 0,-1-1,1 1,-1 0,1-1,-1 1,1 0,0 0,0-1,-1 1,1 0,0 0,0 0,0-1,0 1,0 0,0 0,0 0,0 0,0-1,0 1,0 0,0 0,1 0,-1-1,0 1,1 0,-1 0,0 0,-165-66,147 55</inkml:trace>
</inkml:ink>
</file>

<file path=ppt/ink/ink6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1 255,'1'-2,"0"0,0 1,0-1,1 1,-1-1,0 1,1-1,-1 1,1 0,-1-1,1 1,0 0,0 0,-1 1,1-1,0 0,0 0,0 1,0-1,0 1,0 0,0 0,0-1,0 1,0 0,1 1,6-3,207-30,106 33,-322-1,0-1,0 1,-1 0,1-1,0 1,0-1,0 1,0-1,0 1,0-1,0 1,0-1,0 1,0 0,0-1,1 1,-1-1,0 1,0-1,0 1,0 0,1-1,-1 1,0-1,1 1,-1 0,0-1,0 1,1 0,-1-1,1 1,-1 0,0 0,1-1,-1 1,1 0,-1 0,0 0,1 0,-1-1,1 1,-1 0,1 0,-1 0,1 0,-1 0,1 0,-1 0,0 0,1 0,-1 0,1 1,-1-1,1 0,-1 0,0 0,1 0,-1 1,-36-21,19 14,-1-2,1 0,1-1,-1 0,1-2,1 0,0 0,-11-13,-14-27,33 34</inkml:trace>
</inkml:ink>
</file>

<file path=ppt/ink/ink6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4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74,'1'-2,"1"0,-1 0,1 1,-1-1,1 0,0 1,-1-1,1 1,0-1,0 1,0 0,0 0,1 0,-1 0,0 0,0 1,0-1,1 1,-1-1,0 1,1 0,-1 0,0 0,1 0,0 0,0 0,365-3,95 2,-124-27,271 29,-527-12,-58 5</inkml:trace>
  <inkml:trace contextRef="#ctx0" brushRef="#br0" timeOffset="2883.631">311 525,'4'6,"-1"0,0 0,0 1,-1-1,0 1,0-1,0 1,-1 0,0 0,0-1,-1 1,0 6,1 0,1 14,-2-1,-1 1,-1-1,-1 0,-6 23,-4 165,17-240,1 1,1 0,1 0,2 1,0 0,1 1,2 0,0 0,7-8,9-22,-22 39,1 0,1 1,0 0,0 0,1 0,1 1,0 1,1 0,0 0,7-4,-15 14,0 0,0 0,0 0,0 1,0-1,0 1,0 0,0 0,0 0,0 0,0 0,1 1,-1-1,0 1,0 0,0 0,0 0,-1 0,1 1,0-1,0 1,-1 0,1-1,-1 1,0 0,1 1,-1-1,0 0,0 1,0-1,-1 1,1-1,0 1,-1 0,0 0,0 0,0 0,0 0,0 0,-1 0,1 0,-1 0,0 0,1 2,6 13</inkml:trace>
  <inkml:trace contextRef="#ctx0" brushRef="#br0" timeOffset="3469.467">282 384,'256'-28,"-160"11,-77 18,-24-11,-84-91,77 83</inkml:trace>
  <inkml:trace contextRef="#ctx0" brushRef="#br0" timeOffset="4067.067">989 751,'-3'-2,"0"0,0 0,0 1,0-1,0 1,0-1,0 1,-1 0,1 0,0 0,-1 1,1-1,0 1,-1 0,1 0,-1 0,1 0,0 0,-1 1,1 0,-1 0,1 0,0 0,0 0,0 0,0 1,0 0,0-1,0 1,-2 3,-1-2,1 1,0-1,0 1,1 1,-1-1,1 1,0-1,0 1,1 0,-1 1,1-1,0 1,1-1,-1 1,1 0,-1 5,3-9,0 1,0 0,0 0,0 0,1-1,-1 1,1 0,0 0,0-1,0 1,0-1,0 1,0-1,1 1,-1-1,1 0,0 1,0-1,0 0,0 0,0 0,0-1,0 1,1 0,-1-1,0 0,1 1,0-1,-1 0,2 0,84 15,-64-20,-6-3</inkml:trace>
  <inkml:trace contextRef="#ctx0" brushRef="#br0" timeOffset="4381.701">1355 554,'-19'29,"-16"19,-2 6,0-1,2-10,7-8,3-4,7-3,0-6,4-2,0-5,1 0,-1 3,2 2,2-1</inkml:trace>
  <inkml:trace contextRef="#ctx0" brushRef="#br0" timeOffset="5085.223">1383 808,'-144'156,"245"-256,44-18,-144 117,1 0,-1 0,0 0,1 0,0 1,-1-1,1 0,-1 1,1-1,0 1,-1 0,1 0,0-1,-1 1,1 0,0 1,-1-1,1 0,0 0,-1 1,1-1,0 1,-1-1,1 1,-1 0,1-1,-1 1,1 0,-1 0,0 0,1 0,-1 0,0 1,0-1,0 0,0 1,0-1,0 0,0 1,0 0,23 73,-18-51,1-5,-6-18,0 1,1-1,-1 1,0 0,0-1,0 1,0 0,-1 0,1 0,0 0,-1-1,1 1,-1 0,0 0,0 0,1 0,-1 0,-1 0,1 0,0 0,0 0,-1 0,1 0,-1 0,1 0,-1 0,0-1,0 1,0 0,0 0,0-1,0 1,-1-1,1 1,0-1,-1 1,1-1,-2 1,-4-1,0 0,0 0,0-1,0 0,0 0,0-1,0 0,0 0,0 0,0-1,1 0,-1-1,1 0,-1 1,1-2,0 1,0-1,0 0,1 0,-1-1,1 0,0 0,1 0,-2-1,-8-6</inkml:trace>
  <inkml:trace contextRef="#ctx0" brushRef="#br0" timeOffset="5567.826">1947 244,'0'433,"-28"-186,22-192,0-31</inkml:trace>
  <inkml:trace contextRef="#ctx0" brushRef="#br0" timeOffset="6351.833">29 158,'2'2,"-1"-1,1 0,0 1,0 0,0-1,-1 1,1 0,-1 0,1 0,-1 0,0 0,0 0,0 0,0 0,0 0,-1 1,1-1,0 0,-1 1,0-1,1 0,-1 1,0-1,-1 0,1 2,1-1,1 354,-2 51,5-358,1-32</inkml:trace>
</inkml:ink>
</file>

<file path=ppt/ink/ink6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1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0,'4'5,"3"6,-1 6,-6 1,-3 1,-1 3,-5 2,0 2,-4 1,0 1,-2 1,1-1,-1-4,1-2,3-4</inkml:trace>
</inkml:ink>
</file>

<file path=ppt/ink/ink6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2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60,'-25'138,"23"-128,0 1,1 0,0-1,1 1,0 0,0 0,1 0,1-1,0 1,0-1,1 1,1-1,-1 0,2 0,-1 0,1-1,1 1,0-1,2 3,-5-10,0-1,-1 1,1-1,0 1,0-1,-1 0,1 0,0 0,0 0,0-1,0 1,1-1,-1 0,0 0,0 0,0 0,0 0,0-1,0 1,0-1,0 0,0 0,0 0,0 0,-1-1,1 1,0-1,-1 0,1 0,70-61,38-84,-111 147,-1 1,1 0,0 0,0-1,0 1,0 0,0 0,0-1,0 1,0 0,0 0,0-1,0 1,0 0,1 0,-1-1,0 1,0 0,1-1,-1 1,1 0,-1-1,1 1,-1-1,1 1,-1-1,1 1,-1-1,1 1,-1-1,1 1,0-1,-1 1,1-1,0 0,-1 0,1 1,0-1,0 0,-1 0,1 0,0 0,0 0,-1 0,1 0,0 0,0 0,-1 0,1 0,0 0,0-1,-1 1,1 0,0 0,-1-1,1 1,0-1,-1 1,1-1,0 1,-1-1,1 1,-1-1,1 1,-1-1,1 0,3 14,-2-4,1 1,0-1,1 0,0 0,0 0,1-1,0 0,1 0,0 0,0 0,0-1,1 0,0 0,1-1,2 2,-7-7,-1 0,1 0,-1-1,1 1,-1-1,1 1,-1-1,1 0,0 0,-1 0,1 0,-1-1,1 1,-1-1,1 1,-1-1,1 0,-1 0,1 0,-1 0,0-1,0 1,0-1,0 1,0-1,0 0,0 0,0 1,0-1,-1-1,50-67,-48 65,99-240,-96 233</inkml:trace>
</inkml:ink>
</file>

<file path=ppt/ink/ink6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0,'0'19,"0"12,0-1</inkml:trace>
</inkml:ink>
</file>

<file path=ppt/ink/ink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4:47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24,'7'18,"-2"1,0 0,-1 0,-1 0,0 0,-2 1,0-1,-2 8,2-12,0 18,0-6,0-1,-2 1,0 0,-2-1,-1 1,-2 0,-8 31,12-53,1-7</inkml:trace>
  <inkml:trace contextRef="#ctx0" brushRef="#br0" timeOffset="600.579">1 53,'13'-8,"0"1,1 0,-1 1,2 1,-1 0,1 1,-1 1,1 0,0 1,0 0,0 1,1 1,-1 1,0 0,11 3,-22-2,-1 0,0 1,0 0,1 0,-2 0,1 0,0 0,-1 1,1-1,-1 1,0-1,0 1,0 0,-1 0,0 0,1 0,-1 0,-1 0,1 0,0 1,-1-1,0 0,0 0,0 0,-1 1,0-1,1 0,-1 0,-1 0,1 0,0 0,-1 0,0 0,0-1,0 1,-1 0,-8 48,11-46,1 0,-1 0,1 0,1-1,-1 1,1 0,0-1,0 1,1-1,0 0,0 0,0 0,0 0,1 0,-1-1,1 1,1-1,0 1,37 54,-41-55,0 1,0-1,-1 0,1 0,-1 1,0-1,0 0,0 1,-1-1,1 0,-1 1,0-1,0 0,-1 0,1 0,-1 0,0 0,0 0,-1 0,1-1,-1 1,1-1,-1 0,0 0,0 0,-1 0,-3 5,-1-1,-1 0,0 0,1-1,-2 0,1-1,-1 0,0-1,0 0,-1 0,2-1,1 0,-1-1,0-1,0 1,0-2,-1 1,1-1,0-1,0 1,0-1,0-1,0 0,0 0,0-1,1 0,-2-1,-8-9</inkml:trace>
</inkml:ink>
</file>

<file path=ppt/ink/ink6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11,'4'-4,"3"-3</inkml:trace>
</inkml:ink>
</file>

<file path=ppt/ink/ink6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4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1,'0'517,"17"-424,-16-90,0-1,0 1,0-1,0 1,0-1,1 0,-1 0,1 1,-1-1,1 0,0 0,0 0,0 0,0-1,0 1,0-1,1 1,-1-1,0 0,1 1,-1-1,1-1,-1 1,1 0,0 0,-1-1,1 0,0 1,-1-1,1 0,0-1,0 1,7-3,0 0,-1-1,1 0,-1 0,0-1,-1 0,1-1,-1 0,0 0,3-5,69-39,-79 49,0 1,0-1,1 1,-1 0,0-1,1 1,-1 0,0 0,1 0,-1 0,0 0,1 0,-1 1,0-1,1 0,-1 1,0-1,1 1,-1-1,0 1,0 0,0-1,0 1,0 0,0 0,0 0,0 0,0 0,0 0,0 0,0 0,0 0,-1 0,1 0,-1 0,1 1,-1-1,1 0,-1 1,0-1,1 0,-1 1,6 62,-6-59,-2 83,1-62</inkml:trace>
</inkml:ink>
</file>

<file path=ppt/ink/ink6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1,'13'70,"-4"1,-2 0,-3 0,-4 0,-3 6,2 31,-30 34,22-120</inkml:trace>
  <inkml:trace contextRef="#ctx0" brushRef="#br0" timeOffset="288.474">0 424,'29'-5,"19"-1,6-5,-1 0,-5 1,-6 3,-9-2,-7 0,-2 1,-1 3,-4-3,-5 0</inkml:trace>
</inkml:ink>
</file>

<file path=ppt/ink/ink6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8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143 552,'-4'56,"9"226,22-83,-27-188,0-43,0 18,-1-23,1 1,2 0,1 0,3 0,2-5,66-206,-68 234,0 0,2 1,-1 0,1 0,1 0,0 1,1 1,0 0,1 0,0 1,0 0,1 1,9-5,-20 12,1-1,0 2,0-1,-1 0,1 0,0 0,0 1,0-1,0 1,0 0,0-1,0 1,0 0,0 0,0 0,0 0,0 1,0-1,0 1,0-1,0 1,0-1,-1 1,1 0,0 0,0 0,-1 0,1 0,0 1,-1-1,1 0,-1 1,0-1,1 1,-1-1,0 1,0 0,0-1,0 1,0 0,-1 0,1 0,0 0,10 94,-10-71,3-1,1-4</inkml:trace>
  <inkml:trace contextRef="#ctx0" brushRef="#br0" timeOffset="528.365">848 863,'-13'-3,"1"1,0 0,-1 1,1 0,-1 1,1 1,-1 0,1 0,-1 1,1 1,0 0,0 1,0 0,1 1,-1 0,1 1,0 0,7-4,0 1,1-1,-1 0,1 1,-1 0,1 0,0 0,0 0,1 1,-1-1,1 1,0-1,-1 1,2 0,-1 0,0 0,1 0,0 0,0 1,0-1,0 0,1 0,-1 1,1-1,0 0,1 1,-1-1,1 0,-1 0,1 1,1-1,-1 0,1 0,-1 0,1 0,0 0,1-1,-1 1,0-1,4 4,2-2,0 0,0 0,1-1,-1 0,1-1,0 0,0 0,1-1,-1 0,0 0,1-1,-1 0,8-1,7 0</inkml:trace>
  <inkml:trace contextRef="#ctx0" brushRef="#br0" timeOffset="830.586">1187 834,'-24'29,"-18"19,-6 6,5-1,5-10,4-7,8-5,3-8,2-3,3 0,1-3,2-1,0 3,-2-2,1 1,-2-3,3 1,4-3</inkml:trace>
  <inkml:trace contextRef="#ctx0" brushRef="#br0" timeOffset="1486.168">1017 1286,'-130'114,"229"-223,153-139,-252 247,1 0,-1 1,1-1,-1 0,1 0,-1 1,1-1,-1 0,1 1,0-1,-1 1,1-1,0 1,0-1,-1 1,1-1,0 1,0 0,0 0,-1-1,1 1,0 0,0 0,0 0,0 0,0 0,0 0,-1 0,1 0,0 0,0 0,0 0,0 1,0-1,-1 0,1 1,0-1,0 0,-1 1,1-1,0 1,0-1,-1 1,1 0,-1-1,1 1,0 0,-1-1,1 1,-1 0,0 0,1-1,-1 1,1 0,-1 0,0 0,0 0,0-1,1 1,-1 0,0 0,0 0,0 0,0 0,0 0,-1-1,1 1,0 0,0 0,8 141,26 13,-36-138,-17-34,13 11,-4-4,0 1,0 0,-1 1,-1 0,1 1,-1 0,-1 1,1 0,-1 1,-4-1,-7-1</inkml:trace>
  <inkml:trace contextRef="#ctx0" brushRef="#br0" timeOffset="2649.642">1 299,'0'-3,"1"1,-1 0,1 0,0-1,-1 1,1 0,0 0,0 0,1 0,-1 0,0 1,1-1,-1 0,1 1,-1-1,1 0,0 1,0 0,0-1,0 1,0 0,0 0,0 0,0 0,0 1,0-1,1 1,-1-1,0 1,0 0,1-1,1 2,29-8,0 2,0 2,0 1,1 1,-1 2,3 2,44-1,106 26,-185-29,-1 0,1 0,0 0,-1-1,1 1,-1 0,1 0,-1 0,0 0,1 0,-1-1,0 1,0 0,0 0,0 0,0-1,0 1,0 0,0 0,-1 0,1-1,0 1,-1 0,1 0,-1 0,1 0,-1 0,1 0,-1 0,0 0,0 0,1 0,-1 0,0 0,0 0,0 1,0-1,0 0,0 1,0-1,0 1,0-1,-1 1,1-1,0 1,-1 0,0-2,-132-154,97 103,27 40</inkml:trace>
</inkml:ink>
</file>

<file path=ppt/ink/ink6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2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3,'56'-2,"284"4,-316-2</inkml:trace>
</inkml:ink>
</file>

<file path=ppt/ink/ink6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3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69,'5'0,"11"-5,8-1,5 0,1 1,1 2,0 1,0-4,-1-1,-1 0,0 3,-1 0,1 2,-1-3,-5-2</inkml:trace>
</inkml:ink>
</file>

<file path=ppt/ink/ink6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6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1 272,'20'-14,"1"2,1 1,0 0,1 2,-1 0,16-2,132 2,-56 9,-113 1,1-1,-1 1,0-1,0 0,0 0,0 0,0 0,0 0,1 0,-1 0,0 0,0 0,0 0,0-1,0 1,0 0,1-1,-1 1,0-1,0 1,0-1,-1 0,1 1,0-1,0 0,0 0,0 0,-1 1,1-1,0 0,-1 0,1 0,0 0,-1 0,1 0,-1 0,0 0,1-1,-1 1,0 0,0 0,0 0,0 0,0 0,0-1,0 1,0 0,0 0,0 0,-1 0,1-1,-99-85,63 34,35 40</inkml:trace>
</inkml:ink>
</file>

<file path=ppt/ink/ink6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7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29,'10'0,"12"0,8-4,3-3,1 1,0 2,-2 0,-1 2,-1 1,-1 1,-5 0</inkml:trace>
</inkml:ink>
</file>

<file path=ppt/ink/ink6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00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0 228,'194'-37,"-146"28,0 3,1 1,-1 3,1 2,4 2,12-1,-96-36,19 26,-1-1,0 0,0-1,1-1,0 0,1-1,0 0,1 0,0-3,2-1</inkml:trace>
</inkml:ink>
</file>

<file path=ppt/ink/ink6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8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27 134,'25'220,"-23"-174,-3 1,-1-1,-2 0,-4 7,-22 169,22-178,32-88,74-237,-87 240,-4 3,2 0,1 1,2 0,1 1,2 0,2 1,1 1,2 1,1 1,1 0,2 2,14-14,-36 41,0 1,0 0,-1 0,1 0,1 0,-1 0,0 0,0 0,1 1,-1-1,1 1,-1 0,1 0,0 0,-1 0,1 0,0 1,0-1,-1 1,1-1,0 1,0 0,0 0,0 1,0-1,-1 0,1 1,0 0,0 0,-1 0,1 0,0 0,-1 0,1 1,-1-1,0 1,1-1,-1 1,0 0,0 0,0 0,0 0,0 1,0 5,1-1,-2 0,1 1,-1-1,0 1,-1-1,0 1,0-1,-1 1,0-1,0 1,0-1,-1 1,0-1,-1 0,0 6,-3 12</inkml:trace>
  <inkml:trace contextRef="#ctx0" brushRef="#br0" timeOffset="1014.825">535 670,'-195'277,"249"-352,-26 42,3 1,0 2,2 1,20-13,-52 40,0 1,1-1,-1 1,0-1,1 1,-1 0,0 0,1 0,-1 0,1 0,0 0,-1 0,1 0,0 1,0-1,0 0,-1 1,1 0,0-1,0 1,0 0,0 0,0 0,-1 0,1 0,0 1,0-1,0 1,0-1,-1 1,1-1,0 1,0 0,-1 0,1 0,-1 0,1 0,-1 0,1 0,-1 1,0-1,1 1,-1-1,0 1,0-1,0 1,0-1,0 1,-1 0,1 0,0-1,-1 1,1 0,-1 1,27 164,-16-119,-52-63,-89-96,113 96</inkml:trace>
</inkml:ink>
</file>

<file path=ppt/ink/ink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10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102 256,'-26'141,"23"279,3-107,-28-112,29 109,26-140,-15-13,-9-145,0 0,0 1,-2-1,0 1,0-1,-1 1,0-1,-1 1,-1-1,0 1,-1-1,0 2,-11 104,15-155,-1 14</inkml:trace>
  <inkml:trace contextRef="#ctx0" brushRef="#br0" timeOffset="1">102 115,'18'7,"0"-2,1 0,-1-1,1-1,0 0,0-2,0 0,0-1,7-1,177-27,-34 17,-107 2,0 2,1 4,0 2,13 3,21-1,184-58,-54 28,140 30,-364-1,0-1,0 1,0-1,0 1,0 0,0 1,0-1,0 0,0 1,0 0,0-1,0 1,0 0,0 1,0-1,-1 0,1 1,0 0,-1-1,0 1,1 0,-1 0,0 1,0-1,0 0,0 1,0-1,-1 1,1 0,-1-1,0 1,0 0,1 0,-2 0,1 0,0 0,-2 167,-26 1,-2-30,1 29,15-112,9-41,0-1,1 1,0 0,1 0,1 0,1 1,1-1,1 14,8 21,-2 0,-3 1,-1 44,-6 468,-26-395,0-1,28-138,1-28,0 1,0 0,-1-1,1 1,-1 0,0 0,0 0,0-1,0 1,-1 0,0 0,1-1,-2 1,1 0,0-1,-1 1,1-1,-1 0,0 1,0-1,0 0,0 0,-1 0,0-1,1 1,-1 0,0-1,0 0,0 0,0 0,-1 0,1 0,0-1,-1 1,0-1,-12 1,0-1,0 0,0-2,0 0,0 0,0-2,1 0,-13-4,-23-4,-188 3,145 10,38-3,-141 13,27 23,-10-7,73-33,79 0,-110 21,76-4,51-9,-1 0,1 0,-1-2,1 1,-1-2,0 1,0-2,1 1,-7-3,13 2,-11-3,-1 0,0 1,0 1,0 0,0 1,0 1,0 1,0 0,-1 1,-44-1,47-9</inkml:trace>
</inkml:ink>
</file>

<file path=ppt/ink/ink6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5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1 243,'22'59,"-18"-24,-2 1,-1 0,-2 0,-2 0,-1 0,-4 14,2-8,-1 147,24-260,-1-27,3 2,5 0,34-88,-39 132,-16 39,0 0,1 0,0 1,1-1,0 1,1 0,1 1,0-1,0 1,1 1,1-1,0 2,0-1,1 1,0 0,0 1,2 0,-11 7,1 0,0 1,0-1,0 1,0-1,0 1,0 0,0 0,0 0,0 0,0 0,0 0,0 0,0 1,0-1,0 1,0-1,0 1,0 0,-1 0,1 0,0 0,0 0,-1 0,1 1,-1-1,1 0,-1 1,0-1,1 1,-1 0,0-1,0 1,0 0,0 0,0-1,-1 1,1 0,0 0,-1 1,21 84,-29 2,2-63</inkml:trace>
  <inkml:trace contextRef="#ctx0" brushRef="#br0" timeOffset="464.957">566 723,'-2'-2,"-1"0,1 0,0 1,-1-1,0 0,1 1,-1 0,0 0,1-1,-1 2,0-1,0 0,0 0,0 1,0 0,0 0,0 0,0 0,0 0,0 0,1 1,-1-1,0 1,0 0,0 0,0 0,1 0,-1 0,0 1,0 0,-68 60,67-59,1 1,1-1,-1 0,0 1,1 0,0-1,0 1,0 0,0 0,0 1,1-1,0 0,0 0,0 1,1-1,-1 0,1 1,0-1,0 1,0-1,1 0,0 1,0-1,0 0,0 0,1 1,-1-1,1 0,0 0,0-1,1 1,-1 0,1-1,0 1,0-1,0 0,0 0,0 0,1 0,-1-1,1 1,3 1,-1-2,0-1,-1 1,1-1,0 0,0 0,0 0,0-1,0 0,0-1,0 1,0-1,0 0,0 0,0-1,-1 0,1 0,0 0,-1-1,0 1,1-1,-1-1,0 1,-1-1,1 0,2-2,3-10</inkml:trace>
</inkml:ink>
</file>

<file path=ppt/ink/ink6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08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45,'197'-27,"-107"26,75-10,-140 5</inkml:trace>
</inkml:ink>
</file>

<file path=ppt/ink/ink6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09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29,'312'-1,"-172"-24,-116 23</inkml:trace>
</inkml:ink>
</file>

<file path=ppt/ink/ink6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26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77 143,'0'-4,"-4"-44,4 48,0-1,0 0,0 0,0 1,0-1,-1 0,1 1,0-1,0 0,-1 0,1 1,0-1,-1 1,1-1,0 0,-1 1,1-1,-1 1,1-1,-1 1,0-1,1 1,-1 0,1-1,-1 1,0 0,1-1,-1 1,0 0,0 0,1-1,-1 1,0 0,1 0,-1 0,0 0,0 0,1 0,-1 0,0 0,0 0,1 1,-1-1,0 0,1 0,-1 1,0-1,1 0,-1 1,1-1,-1 1,0-1,1 1,-1-1,1 1,-1-1,-4 6,1 0,0 0,0 1,0-1,0 1,1-1,0 1,1 0,0 0,0 1,0-1,1 0,0 1,0-1,1 1,0-1,0 1,1-1,0 1,0-1,1 0,0 0,2 7,3 44,-6-42,-2-13,0-1,0 1,0-1,1 1,-1 0,1-1,0 1,0-1,0 1,0 0,0-1,1 1,-1 0,1-1,-1 1,1-1,0 1,0-1,0 1,0-1,1 0,-1 1,1-1,-1 0,1 0,0 0,0 0,0 0,0-1,0 1,0 0,0-1,1 0,-1 0,1 1,-1-1,1-1,-1 1,1 0,-1 0,1-1,0 0,-1 1,2-1,10-5,0 0,0 0,-1-2,0 1,0-2,-1 0,0 0,0-1,1-2,29-20,-31 21,-1 0,0 0,-1-1,0 0,-1 0,0-1,-1-1,0 1,-1-1,0 0,-1 0,-1-1,0 0,-1 1,0-1,-1-1,-1 1,0 0,-1-3,16-40,-7 83,3 126,42 115,-37-186,-3 2,-5 0,-2 0,-6 78,0-127,0-27,1 0,-1 0,-1 0,0 0,0 0,0 0,-1 1,0-1,0-1,-1 1,1 0,-2 0,1-1,-1 1,0-1,0 1,-1-1,0 0,0-1,-3 4,2-8,0 0,0 0,-1-1,1 0,0 0,0 0,-1 0,1-1,0 0,0 0,0-1,0 1,0-1,0 0,0 0,1-1,-1 0,1 0,-1 0,1 0,0 0,0-1,1 0,-1 1,-2-5,6 8,-5-4,-1 0,1-1,0 0,0 0,0-1,0 1,1-1,0 0,1 0,-1 0,1-1,0 1,0-1,1 1,0-1,0 0,1 0,0 0,0 0,1 0,0-1,0 1,0 0,1 0,0-1,64-137,-56 123</inkml:trace>
</inkml:ink>
</file>

<file path=ppt/ink/ink6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24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1,'-11'167,"-18"-33,28-125,0 0,0-1,0 1,1 0,1 0,0 0,0 0,0-1,1 1,0 0,1-1,0 1,1-1,-1 0,1 0,1-1,0 1,0-1,0 0,1 0,0 0,1 0,0-4,0 0,1 0,-1 0,0-1,1-1,0 1,-1-1,1 0,0-1,-1 0,1 0,0-1,0 0,-1 0,1 0,-1-1,1-1,-1 1,0-1,0 0,0-1,0 0,12-6</inkml:trace>
  <inkml:trace contextRef="#ctx0" brushRef="#br0" timeOffset="367.11">382 1,'-16'34,"1"1,2 1,2 0,1 1,1 0,3 1,0 0,3 0,1 0,2 0,2 0,1 2,-1 298,14-271,-4-55</inkml:trace>
  <inkml:trace contextRef="#ctx0" brushRef="#br0" timeOffset="1131.453">524 961,'14'-46,"3"1,1 1,3 1,1 1,10-12,76-90,-107 143,-1 1,1-1,-1 0,1 1,0-1,-1 1,1-1,0 1,-1-1,1 1,0 0,-1-1,1 1,0 0,0 0,0-1,-1 1,1 0,0 0,0 0,0 0,0 0,-1 0,1 0,0 0,0 1,0-1,-1 0,1 0,0 1,0-1,-1 0,1 1,0-1,-1 1,1-1,0 1,-1-1,1 1,0-1,-1 1,1 0,-1-1,1 1,-1 0,0-1,1 1,-1 0,0 0,1-1,-1 1,0 0,0 1,17 52,-14-42,7 34,-9-36,1-1,0 1,0-1,1 0,0 1,0-1,1-1,1 1,-1 0,5 4,-7-13,0 1,0-1,1 0,-1 0,0 0,1 0,-1 0,0 0,0 0,1-1,-1 1,0-1,0 0,0 0,1 0,-1 0,0 0,0 0,0 0,-1 0,1-1,0 1,0-1,-1 0,1 1,-1-1,1 0,-1 0,0 0,0 0,0 0,0 0,0 0,0-1,0-1,2 0,216-257,-218 261,-1 1,0-1,0 1,0-1,1 1,-1-1,0 0,0 1,1-1,-1 0,0 1,1-1,-1 0,1 1,-1-1,0 0,1 1,-1-1,1 0,-1 0,1 0,-1 1,0-1,1 0,-1 0,1 0,-1 0,1 0,-1 0,1 0,-1 0,1 0,-1 0,1 0,-1 0,1-1,-1 1,1 0,-1 0,1 0,-1-1,0 1,1 0,-1 0,1-1,-1 1,0 0,1-1,-1 1,0 0,1-1,-1 1,0-1,0 1,0-1,1 1,-1 0,0-1,0 1,0-1,0 1,0-1,0 0,-8 41,-14 26,-22 104,44-161,0 0,0 1,1-1,0 0,0 1,1-1,1 0,-1 0,1 0,1-1,0 1,0-1,1 0,0 0,4 5,4 0</inkml:trace>
</inkml:ink>
</file>

<file path=ppt/ink/ink6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27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0 397,'251'-326,"-213"256,-6 111,24 120,-6 3,-42-148</inkml:trace>
</inkml:ink>
</file>

<file path=ppt/ink/ink6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43.77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932 93,'0'-1,"-1"0,1 0,0 0,-1 0,1 1,-1-1,1 0,-1 0,1 0,-1 1,0-1,1 0,-1 1,0-1,0 0,1 1,-1-1,0 1,0-1,0 1,0 0,1-1,-1 1,0 0,0 0,0-1,0 1,0 0,0 0,0 0,0 0,0 0,0 1,0-1,0 0,0 0,0 0,0 1,0-1,1 1,-1-1,0 1,0-1,0 1,1-1,-1 1,0-1,0 1,1 0,-1 0,-3 7,1-1,-1 2,2-1,-1 0,1 0,0 1,1-1,0 1,0 0,1-1,0 1,1 0,1 7,-2 6,2 773,-30-570,27-205,0 3,1 1,0-1,2 0,0 1,2-1,2 4,2 13,-2 0,-2 1,-1-1,-2 1,-2 0,-1 1,-1 51,3 386,29-281,-29 282,0-266,25-344,-22-268,-3-251,-27 479,25-168,-25 169,-1-1,27-140,-27 112,17 57,4 106,1-1,2 0,2 0,1 0,2 0,1-2,26-105,-27 133,0 6,0 0,0-1,-1 1,0-1,0 1,0-1,0 1,-1-1,1 1,-1 0,0-1,-1 1,1 0,-1 0,1 0,-1 0,-1-1,1 6,0-1,0 1,0 0,0 0,0-1,0 1,0 1,1-1,-1 0,0 0,1 1,-1-1,1 1,-1-1,1 1,0 0,-1-1,1 1,0 0,0 0,1 0,-1 0,0 0,1 0,-1 0,1 0,-1 0,1 0,0 0,0 2,-2 0,-89 234,11-121,79-116,-1 1,1 0,0 0,0 0,0 0,0 0,0 0,0 0,0 0,1 0,-1 0,1 0,0 1,-1-1,1 0,0 0,0 1,0-1,1 0,-1 0,1 0,-1 1,1-1,-1 0,1 0,0 0,0 0,0 0,1 0,-1 0,0-1,1 1,-1 0,1-1,-1 1,1-1,0 1,76 47,199 56,-272-103,0 0,-1 0,0 0,1-1,0 0,-1 0,1 0,0 0,0-1,-1 1,1-1,0 0,0-1,0 1,-1-1,1 0,0 0,2-2,-7 0,1 0,-1 0,1 0,-1 0,0 0,-1 0,1 0,0 0,-1 0,1 0,-1 0,0 0,0 1,0-1,-1 0,1 0,-1 1,1-1,-1 1,0-1,-1-1,-2-3,-228-449,214 394,25 61,3 7</inkml:trace>
  <inkml:trace contextRef="#ctx0" brushRef="#br0" timeOffset="1376.887">735 263,'-2'-1,"0"0,-1 1,1-1,0 1,0 0,0 0,0 0,0 0,0 0,0 0,-1 1,1-1,0 0,0 1,0 0,0 0,0-1,0 1,0 0,1 1,-1-1,0 0,1 0,-1 1,0-1,1 1,0-1,-1 1,1 0,0 0,0-1,0 1,-1 1,-3 3,-11 10,-46 68,61-83,1 0,0 0,-1 0,1 1,0-1,0 0,0 0,-1 0,1 0,1 0,-1 0,0 0,0 0,0 1,0-1,1 0,-1 0,1 0,-1 0,0 0,1 0,0 0,-1 0,1 0,0-1,-1 1,1 0,0 0,0 0,0-1,0 1,-1-1,1 1,0 0,0-1,0 0,1 1,-1-1,0 1,0-1,0 0,0 0,0 0,0 0,0 0,0 0,1 0,52-4,-39 0,-1 0,1 0,-1-2,0 0,-1 0,0-1,0-1,0 0,5-5,-19 9,-17 15,16-8,-1-1,0 0,1 1,-1-1,0 1,1 0,0 0,0 0,-1 0,2 0,-1 0,0 1,1-1,-1 1,1-1,0 1,0-1,1 1,-1 0,1-1,0 1,0 0,0 0,1-3,1-1,0 0,-1 0,1 1,-1-1,1-1,-1 1,1 0,0 0,-1 0,1-1,-1 1,1-1,-1 1,0-1,1 0,-1 0,1 1,-1-1,0 0,0 0,1 0,-1 0,0 0,0-1,0 1,0 0,0-1,3-2,2-1,0-1,0 1,-1-1,0 0,0 0,-1 0,1-1,-1 0,-1 0,1 0,0-3,-4 11,0 0,0-1,-1 1,1 0,0-1,0 1,0-1,-1 1,1 0,0-1,-1 1,1-1,-1 1,1-1,0 1,-1-1,1 1,-1-1,1 0,-1 1,1-1,-1 0,0 1,1-1,-1 0,1 0,-1 1,0-1,1 0,-1 0,0 0,1 0,-1 0,0 0,1 0,-1 0,1 0,-1 0,0 0,1 0,-1-1,0 1,1 0,-1 0,1-1,-1 1,1 0,-1-1,0 1,1-1,-1 1,1 0,0-1,-1 1,1-1,-1 1,1-1,0 0,-1 1,1-1,0 1,0-1,-1 0,-1 3,0 0,0 1,0-1,0 1,0 0,1-1,-1 1,1 0,0 0,0 0,0 0,0 0,0 0,1 0,-1 0,1 0,0 0,0 1,0-1,0 0,0 0,1 0,0 0,-1 0,1 0,0 0,1 0,-1 0,0 0,1 0,0-1,0 2,1-4,-1-1,1 1,-1-1,0 1,1-1,-1 0,0 0,0 0,0 0,1 0,-1-1,0 1,-1-1,1 1,0-1,0 0,-1 1,1-1,-1 0,1 0,-1 0,0 0,0-1,0 1,0 0,0 0,0-1,-1 1,1 0,-1-1,1 1,-1-1,0 1,0-1,0 1,-1 0,1-1,0 1,-1-1,0 1,1 0,-1-1,-1-1,-2-3,-1 1,0-1,0 1,-1 0,1 0,-1 1,0 0,-1 0,1 0,-1 1,0 0,0 0,-1 1,1 0,-1 0,-5-1,6 1,6 2,0 0,1 0,-1 1,0-1,0 0,1 0,-1 1,0-1,0 0,0 1,0-1,0 1,0-1,0 1,0-1,0 1,0 0,0 0,0-1,0 1,0 0,0 0,0 0,0 0,0 0,0 1,0-1,0 0,0 0,0 1,-1-1,2 0,-1 1,0-1,0 1,0-1,0 1,0 0,0-1,0 1,1 0,-1 0,0-1,1 1,-1 0,0 0,1 0,-1 0,1 0,0 0,-1 0,1 0,0 0,-1 0,1 0,0 0,0 0,0 0,0 0,0 1,0-1,5 5,0 0,0 0,0 0,1-1,0 0,0 0,0-1,0 1,1-1,0-1,0 1,0-1,0 0,1-1,-1 0,1 0,-1 0,4-1,55 20,-62-18,0 0,1 1,-1 0,-1-1,1 1,-1 0,1 1,-1-1,0 0,-1 1,1 0,-1 0,0 0,0 0,0 0,-1 0,1 5,12 26,16 29,-20-50</inkml:trace>
  <inkml:trace contextRef="#ctx0" brushRef="#br0" timeOffset="12804.756">988 3057,'56'0,"144"11,-133-1,1-3,-1-3,1-3,23-4,28 1,784 2,-733 28,139-26,-166 24,127-26,-291-16,-192-7,170 15,0 1,0 3,0 1,0 3,-29 3,-20-1,-811-2,706 28,-86-27,113-29,-297 27,1220 1,-526 29,167-28,-196 26,536-27,-565 0,-96 28,-55-17</inkml:trace>
  <inkml:trace contextRef="#ctx0" brushRef="#br0" timeOffset="18332.014">3529 3028,'-126'62,"120"-60,0 0,0-1,0 0,0 0,-1 0,1 0,0-1,0 0,-1-1,1 1,0-1,0 0,-1-1,1 1,0-1,0 0,1-1,-1 0,0 0,1 0,0 0,0-1,0 0,0 0,0 0,1-1,0 1,0-1,0 0,-1-3,-3 1,-159-138,115 85,52 60,0-1,0 1,0-1,0 1,0-1,-1 1,1-1,0 1,0-1,0 1,-1-1,1 1,0-1,0 1,-1-1,1 1,0-1,-1 1,1 0,-1-1,1 1,-1 0,1-1,0 1,-1 0,1 0,-1 0,1-1,-1 1,1 0,-1 0,1 0,-1 0,0 0,1 0,-1 0,1 0,-1 0,1 0,-1 0,1 0,-1 0,1 0,-1 1,1-1,-1 0,1 0,-1 0,1 1,-1-1,1 0,0 1,-1-1,1 0,-1 1,1-1,0 1,0-1,-1 1,1-1,0 1,-1-1,1 1,0-1,0 1,0-1,-11 38,9-18,2 1,0-1,1 0,1 1,1-1,4 14,7 71,-12-33,-3-1,-4 1,-9 41,-15 49,30-156,10-24,13-30,10-12,3 3,1 1,4 2,21-21,-1 0,67-76,-154 163,-193 180,116-84,102-107,0 0,-1 0,1 0,0 0,-1 0,1 0,-1 0,1 0,-1 0,0-1,1 1,-1 0,0 0,1 0,-1-1,0 1,0 0,0-1,0 1,0-1,0 1,0-1,1 1,-1-1,-1 0,1 0,0 1,0-1,0 0,0 0,0 0,0 0,0 0,0 0,0 0,0-1,0 1,0 0,0 0,0-1,0 1,0-1,0 1,0-1,0 1,0-1,1 0,-1 1,0-1,0 0,1 0,-1 1,0-1,1 0,-1 0,1 0,-1 0,23-125,-19 119,5-23,-1 1,-1-1,-2 0,-1 0,-1 0,-2-11,-3 257,-23-108,26-108,1-1,-1 0,0 1,0-1,0 0,0 0,1 1,-1-1,0 0,0 1,0-1,0 0,-1 1,1-1,0 0,0 0,0 1,0-1,-1 0,1 1,0-1,-1 1,1-1,0 0,-1 1,1-1,-1 1,1-1,-1 1,1-1,-1 1,0-1,1 1,-1 0,1-1,-1 1,0 0,1-1,-1 1,0 0,1 0,-1 0,0 0,0 0,1 0,-1 0,0 0,1 0,-1 0,0 0,0 0,1 0,-1 0,0 1,1-1,-1 0,1 1,-1-1,0 0,1 1,-1-1,1 1,-1-1,0 1,25-175,-22 127,20 142,-22-92,3 8,-1 1,0 0,-1 0,0-1,-1 1,0 0,-1 0,0 0,-1 0,0-1,-1 1,-1-1,0 1,-3 6,-16 34,24-39</inkml:trace>
  <inkml:trace contextRef="#ctx0" brushRef="#br0" timeOffset="22120.997">1779 2351,'-2'8,"0"1,0-1,1 1,0-1,1 1,0-1,0 1,0-1,2 1,0 6,-1-8,12 54,-10-51,0 0,0 0,-1 0,-1 1,0-1,0 0,-1 1,0-1,-1 0,0 1,-3 8,4-19,0-1,0 1,-1 0,1 0,0-1,-1 1,1 0,0 0,0-1,-1 1,1 0,0 0,-1 0,1 0,-1 0,1 0,0 0,-1-1,1 1,0 0,-1 0,1 0,0 0,-1 0,1 1,-1-1,1 0,0 0,-1 0,1 0,0 0,-1 0,1 1,0-1,-1 0,1 0,0 0,0 1,-1-1,1 0,0 1,0-1,-1 0,1 1,-4-40,4 16,1 0,1 0,1 0,1 1,0-1,2 1,1 0,1 1,1 0,10-19,-18 37,0 0,1 0,-1 0,0 1,1-1,0 0,0 1,0-1,0 1,0 0,0-1,1 1,-1 0,1 0,-1 1,1-1,0 1,0-1,0 1,0 0,0 0,0 0,0 0,0 1,0-1,0 1,0-1,0 1,1 1,-1-1,0 0,0 1,0-1,0 1,0 0,0 0,0 0,0 0,0 1,0-1,-1 1,1 0,0 0,-1 0,0 0,1 0,-1 0,0 0,1 2,11 17,-2 0</inkml:trace>
  <inkml:trace contextRef="#ctx0" brushRef="#br0" timeOffset="22672.934">1553 2070,'38'-10,"0"2,1 2,0 2,1 2,-1 1,2 2,-31-1,49-5,-76-23,-59-34,69 61,5 2</inkml:trace>
  <inkml:trace contextRef="#ctx0" brushRef="#br0" timeOffset="23588.827">2118 2548,'-98'134,"98"-134,0 0,0 0,-1 0,1-1,0 1,0 0,0 0,0 0,-1 0,1 0,0-1,0 1,0 0,0 0,-1 0,1 0,0 0,0 0,-1 0,1 0,0 0,0 0,0 0,-1 0,1 0,0 0,0 0,-1 0,1 0,0 0,0 0,0 0,-1 0,1 0,0 0,0 0,11-21,119-140,-129 159,0 1,0-1,0 1,0 0,0 0,0 0,0-1,0 1,0 0,1 1,-1-1,0 0,1 0,-1 0,1 1,-1-1,1 1,-1-1,1 1,-1 0,1-1,0 1,-1 0,1 0,-1 0,1 0,0 0,-1 1,1-1,-1 0,1 1,-1-1,1 1,-1 0,1-1,-1 1,1 0,-1 0,0 0,0 0,1 0,-1 0,0 0,0 1,0-1,0 0,0 0,0 1,0 1,66 160,-51-110,-17-52,1 0,0 1,0-1,-1 0,1 0,-1 0,1 0,-1 0,1 0,-1 0,0 0,1 0,-1 0,0 0,0-1,0 1,0 0,0-1,1 1,-1 0,0-1,-1 1,1-1,0 1,0-1,0 0,0 1,0-1,0 0,0 0,-1 0,1 0,0 0,0 0,0 0,0 0,-1 0,1-1,0 1,0 0,0-1,0 1,0-1,0 1,0-1,-126-60,108 53</inkml:trace>
  <inkml:trace contextRef="#ctx0" brushRef="#br0" timeOffset="25341.475">2033 2662,'0'4,"0"8,-5 0,-1 4,-5 4,0 2,-4-1,2 0,-3-4,2 1,3 1,4-2</inkml:trace>
  <inkml:trace contextRef="#ctx0" brushRef="#br0" timeOffset="27173.943">255 1533,'39'153,"-21"-61,-34-132,-24-167,41 188,0 0,1 0,0-1,2 1,0 1,2-1,0 1,0-1,2 2,0-1,1 1,11-14,-20 29,1 1,-1-1,1 0,0 0,-1 1,1-1,0 1,0-1,0 1,0-1,0 1,1 0,-1-1,0 1,1 0,-1 0,1 0,-1 0,1 0,-1 0,1 1,0-1,-1 0,1 1,0-1,0 1,-1 0,1 0,0-1,0 1,0 0,-1 0,1 1,0-1,0 0,-1 1,1-1,0 1,0-1,-1 1,1 0,-1 0,1 0,-1 0,1 0,-1 0,1 0,-1 0,0 0,0 1,2 0,11 40,-10-20</inkml:trace>
  <inkml:trace contextRef="#ctx0" brushRef="#br0" timeOffset="29222.737">594 1646,'-11'3,"0"1,0 0,1 1,0 0,0 0,0 1,1 1,0-1,0 2,0-1,1 1,0 0,1 1,-1 0,-1 4,8-12,0 1,0-1,0 1,0 0,0-1,0 1,0 0,1 0,-1 0,0 0,1-1,0 1,-1 0,1 0,0 0,0 0,0 0,0 0,1 0,-1 0,0 0,1 0,0 0,-1 0,1-1,0 1,0 0,0 0,0-1,0 1,0-1,0 1,1-1,-1 1,1-1,-1 0,1 1,-1-1,1 0,0 0,-1 0,1-1,0 1,0 0,4 2,1 0,-1-1,1 0,-1 0,1 0,0-1,-1 0,1 0,0-1,0 0,0 0,4-1,101-35,-94 28</inkml:trace>
  <inkml:trace contextRef="#ctx0" brushRef="#br0" timeOffset="30525.507">1 1110,'167'-11,"24"-46,-108 40,-105-1,-126-38,129 50</inkml:trace>
  <inkml:trace contextRef="#ctx0" brushRef="#br1" timeOffset="50509.619">1187 38,'90'127,"125"208,-18-66,-56-72,6 4,-108-138,-7-9,1-1,4-2,41 46,-40-53,-2 0,-3 3,-1 1,6 16,96 100,-21-5,61 53,32 65,-128-187,80 116,-123-147,-23-41</inkml:trace>
  <inkml:trace contextRef="#ctx0" brushRef="#br1" timeOffset="51728.087">1242 9,'0'-1,"-1"0,0 1,1-1,-1 0,0 1,0-1,1 1,-1-1,0 1,0 0,0-1,0 1,1 0,-1-1,0 1,0 0,0 0,0 0,0 0,0 0,0 0,0 0,0 0,0 0,0 1,1-1,-1 0,0 0,0 1,0-1,0 1,0-1,1 1,-1-1,0 1,0-1,1 1,-1 0,1-1,-1 1,0 0,1 0,-1-1,1 1,-1 0,1 0,0 0,-1 0,1 0,-16 46,-16 152,-11-57,42-141,1 0,0 0,0 0,-1 0,1 0,0 0,0 0,0 0,0 0,0 0,0 0,0 1,1-1,-1 0,0 0,0 0,1 0,-1 0,1 0,-1 0,1-1,-1 1,1 0,0 0,-1 0,1 0,0-1,0 1,0 0,-1-1,1 1,0 0,0-1,0 1,0-1,0 0,0 1,0-1,0 0,0 1,0-1,0 0,1 0,-1 0,0 0,0 0,0 0,0 0,0-1,0 1,0 0,0-1,0 1,0 0,0-1,60-19,-61 20,262-87,-117 54,-144 33,-1 0,1 1,0-1,-1 0,1 0,-1 0,1 0,0 0,-1 0,1 0,0 0,-1 0,1 0,0 0,-1 0,1 0,-1 0,1-1,0 1,-1 0,1 0,-1-1,1 1,-1 0,1-1,-1 1,1-1,-1 1,1 0,-1-1,1 1,-1-1,0 1,1-1,-1 0,0 1,0-1,1 1,-1-1,0 0,0 1,0-1,0 1,0-1,0 0,0 1,0-1,0 0,0 1,0-1,0 1,0-1,0 0,-1 1,1-1,0 1,0-1,-1 0,1 1,0-1,-1 1,1-1,-1 1,1-1,0 1,-1 0,0-1,-40-26,38 26,-240-128,73 61,154 48,19 12</inkml:trace>
  <inkml:trace contextRef="#ctx0" brushRef="#br1" timeOffset="53832.579">2175 743,'111'97,"-98"-83,-2 0,0 0,0 1,-1 1,-1 0,-1 0,0 0,-1 1,-1 0,-1 1,0-1,-1 1,-1 0,-1 0,0 8,-2-25,1 0,-1 0,0 0,0 1,0-1,0 0,0 0,0 0,0 0,0 0,0 0,0 0,-1 0,1 0,0 1,-1-1,1 0,-1 0,1-1,-1 1,0 0,1 0,-1 0,0 0,0 0,0-1,1 1,-1 0,0-1,0 1,0-1,0 1,0-1,0 1,0-1,0 1,0-1,0 0,-1 0,1 0,0 0,0 0,0 0,0 0,0 0,-1 0,-41-36,33 20,1-1,0 0,1 0,1-1,1 0,0 0,1 0,1-1,1 0,1 0,0 0,2 0,0 0,1 0,1 0,0 0,2 0,0 1,1-1,1 1,1 0,0 1,1 0,9-14,-16 29,1 1,-1-1,0 0,0 1,1 0,-1-1,1 1,-1 0,1-1,-1 1,1 0,0 0,0 0,-1 1,1-1,0 0,0 1,0-1,0 1,0-1,0 1,0 0,0 0,0 0,0 0,0 0,0 1,0-1,0 0,0 1,-1 0,1-1,0 1,0 0,0 0,-1 0,1 0,0 0,0 1,62 61,-54-51,23 21,-16-19</inkml:trace>
  <inkml:trace contextRef="#ctx0" brushRef="#br1" timeOffset="56261.568">2682 940,'-5'5,"-6"1,-1 5,-4 5,1 5,-2 4,3 1,3 3,3 0,8-5,5-1,5-5,6-6,6-4,3-4,-3-7,1-8,-5-3</inkml:trace>
  <inkml:trace contextRef="#ctx0" brushRef="#br1" timeOffset="56617.89">2907 856,'-9'43,"-4"19,1 4,3-5,-3-7,1-9,3-7,2-5,-2-3,0-2,1-2,2 1,2-5</inkml:trace>
  <inkml:trace contextRef="#ctx0" brushRef="#br1" timeOffset="57497.532">2880 1363,'-1'1,"1"0,0-1,0 1,-1 0,1-1,0 1,0 0,0 0,0-1,0 1,0 0,0 0,0-1,0 1,0 0,0-1,0 1,1 0,-1-1,0 1,0 0,1-1,-1 1,1 0,-1-1,0 1,1-1,-1 1,1-1,-1 1,1-1,0 1,-1-1,1 1,-1-1,1 0,0 1,-1-1,1 0,0 0,-1 1,1-1,0 0,0 0,-1 0,1 0,0 0,0 0,-1 0,1 0,0 0,25-31,67-273,-93 300,29-72,-28 75,0-1,0 1,0-1,0 1,0-1,0 1,1 0,-1-1,0 1,1 0,-1 0,1 0,-1 0,1 0,-1 0,1 1,0-1,-1 0,1 1,0-1,0 1,-1 0,1-1,0 1,0 0,0 0,-1 0,1 1,0-1,0 0,0 1,-1-1,1 1,0-1,-1 1,1 0,0 0,-1 0,1 0,0 1,7 4,-1 0,0 1,0 0,-1 0,1 1,-2 0,1 1,-1-1,-1 1,1 0,-1 0,3 10,-7-17,-1 0,1-1,-1 1,1 0,-1-1,0 1,1 0,-1 0,0-1,0 1,0 0,0 0,-1-1,1 1,0 0,-1-1,1 1,-1 0,0-1,1 1,-1 0,0-1,0 1,0-1,0 0,0 1,-1-1,1 0,0 0,-1 0,1 0,0 0,-1 0,1 0,-1 0,0 0,1-1,-1 1,0 0,-75 12,62-12,-57 14,51-11</inkml:trace>
  <inkml:trace contextRef="#ctx0" brushRef="#br1" timeOffset="59003.371">1920 658,'34'-38,"141"-87,50-12,-225 137,-1 0,0 0,1 0,-1 0,1 0,-1 0,0 0,1 0,-1 0,1-1,-1 1,1 0,-1 0,1-1,-1 1,1 0,-1-1,1 1,-1 0,1-1,-1 1,1-1,0 1,-1-1,1 1,0-1,0 1,-1-1,1 1,0-1,0 0,0 1,-1-1,1 1,0-1,0 1,0-1,0 0,0 1,0-1,0 1,1-1,-1 0,0 1,0-1,0 1,0-1,1 1,-1-1,0 1,1-1,-1 1,0-1,1 1,-1-1,1 1,-1-1,0 1,1-1,-63-10,54 11,-1 0,1-1,0 0,0-1,0 0,1 0,-1 0,0-1,1-1,-1 1,1-1,0 0,0 0,1-1,-4-3,0-6</inkml:trace>
</inkml:ink>
</file>

<file path=ppt/ink/ink6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6:59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87,'0'-2,"0"0,0 1,0-1,1 1,-1-1,0 1,1-1,-1 1,1-1,-1 1,1 0,0-1,0 1,0 0,0 0,0-1,0 1,0 0,0 0,0 0,0 0,0 0,1 0,-1 1,0-1,1 0,-1 1,1-1,-1 1,1-1,-1 1,1 0,-1-1,1 1,-1 0,2 0,2-2,138-29,-127 27,0 0,1 1,-1 1,1 0,-1 1,1 1,11 1,-17 3,-5 2</inkml:trace>
</inkml:ink>
</file>

<file path=ppt/ink/ink6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00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1 169,'0'-3,"0"0,0-1,0 1,0 0,1-1,-1 1,1 0,0-1,0 1,0 0,0 0,1 0,-1 0,1 0,0 0,0 0,0 1,0-1,0 1,1-1,-1 1,1 0,-1 0,1 0,0 0,0 0,0 1,0-1,0 1,1 0,-1-1,12-9,0 1,1 0,1 1,0 1,0 1,0 0,1 1,0 1,0 1,1 0,-1 1,5 1,-19 2,0 0,0 1,-1-1,1 1,0 0,-1 0,1 0,0 0,-1 1,1-1,-1 1,0 0,0 0,0 0,0 0,0 1,0-1,0 1,-1 0,1 0,-1 0,0 0,0 0,0 0,0 1,-1-1,1 1,-1-1,0 1,0-1,0 1,0 0,-1 0,0-1,0 1,0 4,1 1,-1 0,-1 0,0 0,0 0,0 0,-1 0,-1-1,0 1,0 0,0-1,-1 0,0 0,-1 0,0 0,-2 2,-103 92,109-101,0 0,0-1,0 1,1 0,-1 0,0 0,1 0,-1 0,1 1,-1-1,1 0,0 0,-1 0,1 0,0 0,0 1,0-1,0 0,0 0,0 0,0 1,0-1,0 0,0 0,1 0,-1 0,1 1,-1-1,1 0,-1 0,1 0,-1 0,1 0,0 0,0 0,-1 0,1-1,0 1,0 0,0 0,0-1,0 1,0 0,0-1,0 1,1-1,61 19,-49-16,39 7,-41-9,0 0,-1 1,1 1,0 0,-1 0,0 1,0 1,0 0,0 0,-1 1,0 0,0 1,3 3,-10-7,-1 0,1 1,-1-1,0 1,0-1,0 1,0 0,-1 0,0 0,0 0,0 0,0 0,0 0,-1 1,0-1,0 0,0 0,0 0,-1 0,1 1,-1-1,0 0,-1 0,1 0,-1 0,1-1,-1 1,0 0,-1-1,0 2,-3 4,0 0,-1-1,0 1,0-1,-1-1,0 1,0-1,-1-1,0 0,0 0,-3 1,-2 1,0-1,-1 0,0-1,0-1,-1 0,1-1,-1-1,0 0,0-1,0-1,-15-1,29 0,0 0,0 0,0 0,0 0,0-1,0 1,0-1,0 0,0 1,0-1,0 0,0 0,0 0,1 0,-1-1,0 1,1 0,-1-1,1 1,-1-1,1 1,0-1,0 0,-1 0,1 1,0-2,0-9</inkml:trace>
  <inkml:trace contextRef="#ctx0" brushRef="#br0" timeOffset="1147.629">764 621,'27'-27,"63"-118,35 28,-124 116,0 0,1 0,-1 0,0-1,1 1,-1 0,1 1,-1-1,1 0,-1 0,1 1,0-1,-1 1,1-1,0 1,-1 0,1 0,0 0,0 0,-1 0,1 0,0 0,0 0,-1 1,1-1,0 1,-1-1,1 1,0 0,-1-1,1 1,-1 0,0 0,1 0,-1 0,1 0,-1 1,0-1,0 0,0 1,0-1,0 1,0-1,0 1,0-1,-1 1,1-1,-1 1,1 0,-1-1,1 1,-1 0,0 0,0-1,0 1,0 1,1 60,9 37,-7-99,-1 1,0-1,1 0,-1 0,1 0,-1-1,1 1,0-1,-1 1,1-1,0 0,-1 0,1 0,0 0,-1 0,1-1,-1 1,1-1,0 1,-1-1,1 0,-1 0,0-1,1 1,-1 0,0-1,0 1,0-1,0 0,0 0,0 1,0-1,0-1,-1 1,1 0,-1-1,167-156,-167 157,0 1,0-1,0 1,0 0,1 0,-1 0,0 0,1 0,-1 0,1 0,-1 0,1 0,-1 1,1-1,0 1,-1-1,1 1,0 0,-1-1,1 1,0 0,0 0,-1 0,1 1,0-1,0 0,-1 1,1-1,0 1,-1-1,1 1,-1 0,1-1,-1 1,1 0,-1 0,1 0,-1 0,0 1,0-1,0 0,1 0,-1 1,0-1,-1 1,1-1,0 1,0-1,-1 1,1 0,0-1,-1 1,0 0,1-1,-1 2,1 169,-13-97,5-56</inkml:trace>
</inkml:ink>
</file>

<file path=ppt/ink/ink6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0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1 373,'2'-9,"0"0,1 0,1 1,-1-1,1 1,1-1,-1 1,1 1,1-1,0 1,0-1,0 2,1-1,2-2,-8 9,153-150,-80 60,-73 89,0 0,0 0,0 0,0 0,-1 1,2-1,-1 0,0 1,0-1,0 0,0 1,0-1,0 1,1 0,-1-1,0 1,0 0,1 0,-1 0,0 0,0 0,1 0,-1 0,0 0,0 1,1-1,-1 0,0 1,0-1,0 1,0-1,1 1,-1-1,0 1,0 0,0 0,0 0,-1-1,1 1,0 0,0 0,32 51,-23-34,63 124,-65-127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51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307 176,'-10'0,"-2"-1,-1 1,0 0,0 0,0 2,1-1,-1 2,1 0,-1 0,1 1,0 1,-7 3,16-6,1-1,-1 1,1 0,0 0,0 0,0 0,0 1,0-1,0 0,1 1,-1-1,1 1,-1 0,1-1,0 1,0 0,1 0,-1 0,0 0,1-1,0 1,-1 0,1 0,1 0,-1 0,0 0,1 0,-1 0,1 0,0 0,0 0,0-1,0 1,0 0,2 0,67 82,-61-78,-3-3,0 1,1 0,-1 0,-1 0,1 1,-1 0,0 0,0 0,-1 1,0 0,4 6,-9-10,0 1,0-1,0 0,0 1,-1-1,1 0,-1 0,0 0,1 0,-2 0,1 0,0-1,0 1,-1-1,0 1,1-1,-1 0,0 0,0 0,0 0,0-1,0 1,-1-1,1 0,0 0,-1 0,1 0,-1-1,1 1,-1-1,-1 0,-5 3,-137 33,123-34</inkml:trace>
  <inkml:trace contextRef="#ctx0" brushRef="#br0" timeOffset="267.7">985 148,'-69'26,"1"3,1 3,-54 35,20 25,99-89,-1 0,1 0,0 0,0 0,0 0,0 0,1 1,-1-1,1 0,0 1,0-1,0 1,0 0,1-1,-1 1,1 0,0-1,0 1,1 0,-1-1,1 1,-1-1,1 1,0 0,1-1,-1 0,1 1,-1-1,1 0,0 0,0 0,0 0,1 0,1 1,1 2,1-1,0 1,1-2,-1 1,1-1,0 0,0 0,0-1,1 0,-1 0,1 0,0-1,-1-1,1 1,0-1,0-1,0 1,8-2,7-4</inkml:trace>
  <inkml:trace contextRef="#ctx0" brushRef="#br0" timeOffset="564.169">1183 261,'-14'9,"1"0,0 1,0 0,1 1,1 0,-1 1,2 1,0-1,0 1,2 1,-1 0,2 0,0 1,0 0,2 0,-4 13,9-26,-1 0,1 0,0 0,0 1,0-1,0 0,0 0,1 0,-1 0,0 0,1 0,0 0,-1 0,1 0,0 0,0 0,0 0,1 0,-1 0,0-1,1 1,-1 0,1-1,-1 0,1 1,0-1,-1 0,1 0,0 1,0-2,0 1,0 0,0 0,0-1,0 1,0-1,1 1,-1-1,1 0,85-17,-71 11,-1-1,0-1,0-1,-1 0,-1-1,1 0,-1-2,-1 1,0-2,-1 1,0-2,-1 0,-1 0,0-1,-1 0,0 0,-1-2,-6 12,18-72,-20 75,0-1,0 1,0 0,-1 0,1-1,-1 1,1 0,-1 0,0 0,0 0,0 0,0 0,0 0,0 0,0 0,-1 0,1 1,-1-1,1 0,-1 1,0-1,1 1,-1 0,0 0,0-1,0 1,0 1,0-1,0 0,0 0,-1 1,1-1,-1 1,-18-2,3 5</inkml:trace>
  <inkml:trace contextRef="#ctx0" brushRef="#br0" timeOffset="804.003">1550 543,'-5'-38,"8"-28,4-6,5 3,5 9,5 10,3 14,-2 7,-1 10,2 7,-5 6</inkml:trace>
  <inkml:trace contextRef="#ctx0" brushRef="#br0" timeOffset="1134.83">1860 374,'34'-10,"0"-1,-1-2,-1-1,0-2,-1-1,-1-2,0 0,12-13,-36 28,0 0,0 0,-1-1,1 0,-1 0,0 0,-1-1,1 0,-1 0,0 0,0 0,-1-1,0 1,0-1,-1 0,0 0,0 0,0 0,-1 0,0-1,0 1,-1 0,0 0,0-1,-1 1,0 0,0 0,-1-3,-3 6,0 0,0 0,0 1,0-1,-1 1,1 1,-1-1,0 1,0 0,0 0,0 1,0 0,0 0,0 0,0 1,0 0,-1 0,1 0,0 1,0 0,0 0,0 1,0-1,0 1,0 1,1-1,-6 3,-5 1,1 0,-1 1,1 1,0 0,1 1,0 1,0 0,1 1,0 0,1 1,1 0,0 1,0 0,1 1,1 0,0 1,1 0,1 0,0 1,1 0,1 0,1 0,0 1,1-1,0 1,2 0,0 0,0 1,2-10,1 1,0-1,0 0,0 1,1-1,0 0,1 0,0-1,0 1,0-1,1 0,0 0,1 0,0-1,0 0,0 0,1 0,-1-1,1 0,1 0,-1-1,1 0,-1 0,2 0,23 10,1-2,0-1,1-2,0-1,9 0,-12-3</inkml:trace>
</inkml:ink>
</file>

<file path=ppt/ink/ink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10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34,'-2'2,"1"-1,-1 1,0-1,1 1,-1 0,1 0,-1 0,1 0,0 0,0 0,0 0,0 0,0 0,0 0,1 1,-1-1,1 0,-1 1,1-1,0 0,0 1,0-1,0 0,0 1,1-1,-1 0,1 1,0-1,-1 0,1 0,0 0,1 2,-2-4,1 1,0 0,-1 0,1 0,0 0,-1-1,1 1,0 0,0-1,0 1,0 0,-1-1,1 1,0-1,0 1,0-1,0 0,0 0,0 1,0-1,1 0,-1 0,0 0,0 0,0 0,0 0,0 0,0 0,0-1,0 1,0 0,0 0,0-1,0 1,0-1,0 1,0-1,0 0,-1 1,1-1,0 0,0 1,0-1,-1 0,1 0,-1 0,1 0,33-41,-24-5,-10 46,0 0,0 1,0-1,-1 0,1 0,0 1,-1-1,1 0,0 1,-1-1,1 0,-1 1,1-1,-1 1,0-1,1 1,-1-1,0 1,1-1,-1 1,0-1,1 1,-1 0,0 0,0-1,1 1,-1 0,0 0,0 0,0 0,1 0,-1 0,0 0,0 0,0 0,1 0,-1 0,0 0,0 1,1-1,-1 0,0 1,0-1,1 0,-1 1,0-1,1 1,-1-1,1 1,-1-1,1 1,-1 0,1-1,-1 1,1 0,-1-1,1 1,-47 52,46-52,0 1,0-1,0 1,0-1,1 1,-1-1,0 1,1-1,-1 1,1 0,0-1,0 1,-1 0,1-1,0 1,0 0,1-1,-1 1,0 0,0-1,1 1,-1 0,1-1,0 1,-1-1,1 1,0-1,0 1,0-1,0 0,0 0,0 1,0-1,1 0,-1 0,0 0,1 0,-1 0,0 0,2 0,0 0,0-1,0 1,0-1,0 1,0-1,0 0,0 0,0-1,0 1,0-1,0 1,0-1,-1 0,1 0,0 0,0 0,0-1,-1 1,1-1,-1 0,1 1,-1-1,0 0,0 0,0-1,0 1,0 0,0-1,0 1,-1-1,0 0,1 0,-1 1,0-1,0 0,0 0,0-1,-1 3,0 0,-1 0,1 0,0 1,0-1,0 0,0 0,-1 0,1 0,-1 0,1 1,0-1,-1 0,1 0,-1 0,1 1,-1-1,0 0,1 1,-1-1,0 1,0-1,1 1,-1-1,0 1,0-1,0 1,1 0,-1-1,0 1,0 0,0 0,0 0,0 0,0 0,0 0,1 0,-1 0,0 0,0 0,0 0,0 0,0 1,0-1,0 0,1 1,-1-1,0 0,-41 20,23-5</inkml:trace>
</inkml:ink>
</file>

<file path=ppt/ink/ink6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04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1,'-21'56,"19"-51,-23 45,-2-1,-3-1,-1-1,-3-1,-115 155,149-201,0-1,0 1,0 0,0 0,-1-1,1 1,0 0,0 0,0 0,-1 0,1-1,0 1,0 0,-1 0,1 0,0 0,0 0,-1 0,1-1,0 1,0 0,-1 0,1 0,0 0,-1 0,1 0,0 0,0 0,-1 0,1 1,0-1,0 0,-1 0,1 0,0 0,0 0,-1 0,1 0,0 1,0-1,-1 0,5-13</inkml:trace>
  <inkml:trace contextRef="#ctx0" brushRef="#br0" timeOffset="436.062">0 29,'177'222,"-146"-183,-3 0,-1 2,-2 2,5 13,-20-34,-2-3</inkml:trace>
</inkml:ink>
</file>

<file path=ppt/ink/ink6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0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87,'-11'-10,"0"1,0 1,0 0,-1 1,-1 0,1 1,-1 0,0 1,0 0,0 1,-1 1,0 0,0 1,1 0,-1 1,0 1,0 0,0 1,0 0,0 1,0 1,0 0,1 1,0 0,0 1,0 1,-4 2,-7 2,7-4,1-1,-1 2,1 0,1 1,0 1,0 1,1 0,0 0,0 1,1 1,1 1,0-1,1 2,-2 2,9-10,-1 0,1 1,0-1,0 1,1 0,0 1,0-1,1 0,0 1,0-1,1 1,0 0,0-1,1 1,0 0,0 0,1-1,0 1,0 0,1-1,0 1,0-1,1 1,-1-1,2 0,-1 0,1-1,0 1,1-1,-1 1,1-1,1-1,-1 1,1-1,0 0,0 0,0-1,1 1,6 0,-1-1,1 0,1-1,-1 0,0-1,1 0,-1-1,1-1,-1 0,1-1,-1 0,1-1,-1-1,0 0,0-1,0 0,0-1,5-3,-2-6,-25 11,8 4,-30 10,1 1,-1 2,2 1,0 2,1 0,1 2,0 1,-8 10,25-21,0 0,0 1,1 1,1-1,0 2,0-1,1 1,1 0,0 0,0 1,1 0,1 0,0 0,1 0,0 1,1-1,1 1,0-1,1 1,0 0,2 9,0-18,-1 0,1 0,0-1,1 1,-1 0,1-1,0 0,0 0,0 0,0 0,1 0,0-1,0 0,0 1,0-1,0-1,0 1,1-1,-1 1,1-1,0 0,0-1,0 1,2-1,124 6,-77-20,31 2,-69 16</inkml:trace>
  <inkml:trace contextRef="#ctx0" brushRef="#br0" timeOffset="389.015">1214 481,'-24'22,"2"0,0 2,1 1,1 0,1 1,2 1,-8 18,-16 23,4 2,2 2,0 11,-10 25,40-112,4-8</inkml:trace>
  <inkml:trace contextRef="#ctx0" brushRef="#br0" timeOffset="733.576">762 510,'27'0,"-9"10,-1 1,0 1,-1 1,0 0,-1 1,0 1,-2 0,4 5,123 159,-116-156,-19-16,1 0,0 0,0-1,1 0,0 0,0-1,0 0,1 0,0 0,-1-1,2 0,-1-1,0 0,1 0,-1-1,1 0,0 0,1-1,13-3</inkml:trace>
  <inkml:trace contextRef="#ctx0" brushRef="#br0" timeOffset="1219.006">1750 594,'-45'22,"0"1,2 2,1 2,-21 19,54-39,0 0,1 1,0 0,0 0,1 1,0 0,0 0,1 1,1-1,-1 1,1 1,1-1,0 1,1-1,0 1,0 0,1 0,1 0,0 1,0-1,1 0,0 1,1-1,1 0,0 0,2 7,-4-15,1 0,-1-1,1 1,0 0,0 0,0-1,1 1,-1-1,1 1,-1-1,1 0,0 1,0-1,0 0,0 0,0 0,0-1,0 1,1 0,-1-1,1 0,-1 1,1-1,-1 0,1 0,0 0,0-1,0 1,-1-1,1 0,0 1,0-1,0 0,0-1,-1 1,1 0,0-1,0 0,0 1,-1-1,1 0,0-1,1 0,16-11,-1-1,0-1,-1-1,-1 0,0-2,-1 0,-1 0,-1-1,0-1,-2-1,0 0,64-88,-62 89,-12 16,0 0,0 0,0 1,0-1,1 1,-1-1,1 1,0 0,0 0,0 0,1 1,-1-1,1 1,-1 0,1 0,0 0,0 0,0 0,3 0,-4 4,0 0,0 1,0-1,-1 1,1-1,-1 1,0 0,0 0,0 0,0 0,0 0,-1 1,1-1,-1 0,0 1,0-1,0 1,-1-1,1 1,-1 0,0-1,0 1,0-1,0 1,0 0,-1 1,1-1,0 7,0 0,1 0,0 0,1 0,0 0,1 0,0-1,1 1,0-1,1 0,0 0,0 0,1-1,1 1,-1-2,4 4,6 2</inkml:trace>
  <inkml:trace contextRef="#ctx0" brushRef="#br0" timeOffset="1735.535">2060 1046,'179'-227,"-64"59,-115 168,0-1,0 1,1 0,-1-1,0 1,0 0,1-1,-1 1,0 0,0-1,1 1,-1 0,0 0,1-1,-1 1,0 0,1 0,-1 0,1-1,-1 1,0 0,1 0,-1 0,1 0,-1 0,0 0,1 0,-1 0,1 0,-1 0,0 0,1 0,-1 0,1 0,-1 0,0 1,1-1,-1 0,1 0,-1 0,0 1,1-1,-1 0,0 0,1 1,-1-1,0 0,0 0,1 1,-1-1,0 1,0-1,1 0,-1 1,0-1,0 0,0 1,0-1,0 1,0-1,0 0,0 1,0-1,0 1,0-1,0 1,0-1,0 0,0 1,0-1,2 39,-3-34,1 2,10 101,-10-105,1 0,-1 0,1-1,0 1,0 0,0-1,0 1,0-1,0 1,1-1,-1 0,1 0,0 1,0-1,0 0,0 0,0-1,0 1,0 0,1-1,-1 1,1-1,-1 0,1 0,-1 0,1 0,0 0,-1-1,1 1,0-1,0 1,-1-1,1 0,0 0,2-1,5-2,0-1,0 0,0-1,0 0,-1 0,0-1,0 0,0-1,-1 0,0-1,0 1,2-4,11-9,23-24,-34 33,1-1,0 2,0-1,1 2,1-1,0 2,0 0,11-5,-23 12,0 1,0 0,0-1,0 1,0 0,0 0,0 0,0 0,0 0,1 0,-1 0,0 0,0 0,0 0,0 1,0-1,0 0,0 1,0-1,0 1,0-1,0 1,0 0,0-1,0 1,0 0,-1 0,1-1,0 1,-1 0,1 0,0 0,-1 0,1 0,-1 0,1 0,-1 0,0 0,1 0,-1 0,0 1,0-1,0 0,0 1,5 57,-6-51,1 10,14 76,-2-74</inkml:trace>
  <inkml:trace contextRef="#ctx0" brushRef="#br0" timeOffset="2252.547">3161 679,'-24'160,"-11"163,35-308,1-6,-1 0,1 1,-2-1,0 0,0 0,0 0,-1 0,0 0,-1 0,0 0,-1-1,0 1,0 0,3-8,1-1,0 1,-1-1,1 1,0-1,-1 0,1 1,0-1,-1 1,1-1,-1 0,1 1,-1-1,1 0,-1 0,1 1,-1-1,1 0,-1 0,1 0,-1 0,0 0,1 0,-1 0,1 0,-1 0,1 0,-1 0,1 0,-1 0,0 0,1 0,-1 0,1-1,-1 1,1 0,-1 0,1-1,-1 1,1 0,0-1,-1 1,1 0,-1-1,1 1,0-1,-1 1,1-1,0 1,-1-1,1 1,0-1,0 1,0-1,0 1,-1-1,1 1,0-1,0 1,0-1,0 0,0 1,0-1,0 1,0-1,0 1,1-1,-8-43,7-2,2 0,2 1,2-1,2 1,2 0,2 1,2 0,2 1,1 0,3 2,1 0,2 1,1 1,3 2,8-8,-32 39,-1 1,2 0,-1 0,0 1,1-1,0 1,0 0,0 0,1 0,0 0,-1 1,1 0,0 0,1 0,-1 0,0 1,1 0,-1 0,1 0,0 1,0 0,-1 0,1 1,0-1,0 1,0 0,0 1,0 0,-1 0,1 0,0 0,-1 1,1 0,-1 0,1 1,-1-1,0 1,0 0,3 3,-4-1,0-1,-1 2,0-1,0 0,0 1,0-1,-1 1,0 0,0 0,-1 0,1 0,-1 0,-1 0,1 0,-1 0,0 0,0 0,-1 0,0 0,0 0,0 0,-1 0,0 0,0 0,-1 0,1-1,-3 4,-98 140,95-140,0 0,0-1,-1 1,0-1,0-1,-1 0,0 0,0-1,-1 0,1-1,-1 0,-1-1,1 0,0-1,-1 0,0-1,0 0,-10 0,3-7</inkml:trace>
  <inkml:trace contextRef="#ctx0" brushRef="#br0" timeOffset="2568.135">3782 171,'-62'363,"19"-118,33-61,11-184,-1-1,1 1,-1-1,1 1,-1 0,1-1,0 1,-1 0,1 0,-1-1,1 1,0 0,-1 0,1 0,0 0,-1 0,1 0,0 0,-1 0,1 0,0 0,-1 0,1 0,-1 1,1-1,0 0,-1 0,1 1,-1-1,1 0,0 1,-1-1,1 1,-1-1,1 0,-1 1,0-1,1 1,-1 0,1-1,-1 1,0-1,0 1,1-1,-1 1,0 0,0-1,0 1,1 0,-1-1,0 1,0 0,0-1,0 1,0 0,0-1,-1 1,1-1,0 1,0 0,0-1,-1 1,1 0,11-18,-1-2</inkml:trace>
  <inkml:trace contextRef="#ctx0" brushRef="#br0" timeOffset="2938.14">3895 820,'32'-1,"0"-2,0-1,-1-1,1-2,-1-1,-1-2,0-1,0-1,-1-2,11-7,-35 18,1 0,0 0,-1-1,0 0,0 0,0 0,0 0,-1-1,0 0,0 0,0 0,-1-1,1 1,-1-1,0 0,-1 0,0 0,0 0,0 0,0 0,-1-1,0 1,-1 0,1-1,-1 1,0-1,-1 1,1 0,-1-1,-1 1,1 0,-1-1,0 1,-1 0,1 0,-1 1,-1-2,2 4,-1 0,1 1,-1-1,1 1,-1 0,0 0,1 0,-1 0,0 1,0-1,0 1,-1-1,1 1,0 0,-1 1,1-1,0 0,-1 1,1 0,0 0,-1 0,1 0,-1 0,1 1,-1-1,1 1,0 0,0 0,-1 0,1 1,0-1,0 1,0 0,0 0,1 0,-98 81,95-78,-5 4,0 0,1 1,0 0,1 0,0 1,1 0,0 0,0 1,1 0,1 0,0 1,1-1,0 1,1 0,0 0,1 0,1 0,0 1,1-1,0 0,1 1,0-1,1 0,3 9,0-11,0 0,1 0,0 0,1-1,0 0,1-1,0 1,0-1,1-1,0 0,1 0,0-1,0 0,0 0,1-1,0-1,0 0,1 0,-1-1,1-1,0 0,0 0,0-1,8 0,37-9,-33 1</inkml:trace>
</inkml:ink>
</file>

<file path=ppt/ink/ink6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6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22 279,'-1'1,"0"-1,1 0,-1 0,0 0,0 0,1 0,-1 0,0 0,0 0,1 0,-1 0,0-1,1 1,-1 0,0 0,0-1,1 1,-1 0,1-1,-1 1,0-1,1 1,-1-1,1 1,-1-1,1 1,-1-1,1 0,0 1,-1-1,1 1,0-1,-1 0,1 0,0 1,0-1,-1 0,1 1,0-1,0 0,0 0,0 1,0-1,0 0,0 0,0 1,1-1,-1 0,0 1,0-1,1 0,-1 1,0-1,1 0,-1 1,0-1,1 0,-1 1,1-1,-1 1,1-1,0 1,-1-1,1 1,-1 0,5-16,1 0,0 1,1-1,1 2,0-1,1 1,0 0,1 1,1 0,0 1,0 0,2 0,-1 2,1-1,1 2,14-9,-27 17,1 0,-1 0,0 1,1-1,-1 0,1 1,-1-1,1 1,-1-1,1 1,-1 0,1-1,-1 1,1 0,0 0,-1 0,1 0,-1 1,1-1,-1 0,1 1,-1-1,1 1,-1-1,1 1,-1 0,1-1,-1 1,0 0,0 0,1 0,-1 0,0 0,0 0,0 1,0-1,0 0,0 1,0-1,-1 0,1 1,0-1,-1 1,1-1,-1 1,0-1,1 1,4 81,-5-76,-2 13,1-15,1 0,-1 0,1 0,-1 0,2 1,-1-1,0 0,1 0,0 0,0 0,1 0,-1 0,1 0,1 2,0-7,0 0,1 0,-1 0,0 0,0 0,0 0,0-1,0 0,0 0,0 1,-1-2,1 1,0 0,0 0,-1-1,1 0,0 1,-1-1,0 0,1 0,-1-1,0 1,0 0,0-1,0-1,53-56,-44 45,1 1,1 0,0 1,1 0,0 1,1 0,0 2,1-1,7-2,-21 12,0 0,0 0,0 0,0 0,0 0,1 0,-1 0,0 1,1-1,-1 1,0 0,1 0,-1 0,0 0,1 0,-1 0,0 0,1 1,-1-1,0 1,0 0,1 0,-1-1,0 2,0-1,0 0,0 0,0 1,0-1,0 1,-1-1,1 1,-1 0,1-1,-1 1,1 0,-1 0,0 0,0 0,0 1,0-1,0 0,-1 0,1 1,-1-1,1 2,-9 74,6-72,1 0,-1-1,1 1,0 0,0 0,1 0,-1 0,1 0,1 0,-1 0,1 0,0 0,0 0,1-1,0 1,1 2,6 6</inkml:trace>
</inkml:ink>
</file>

<file path=ppt/ink/ink6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1,'0'33,"0"12</inkml:trace>
</inkml:ink>
</file>

<file path=ppt/ink/ink6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1,'-16'138,"5"2,7-1,6 5,-2-113,29 168,-23-176,0-5</inkml:trace>
</inkml:ink>
</file>

<file path=ppt/ink/ink6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287 189,'-43'25,"2"2,0 2,2 2,-19 20,53-47,-1 0,1 1,0 0,1 0,-1 0,1 1,0 0,1-1,-1 1,1 1,0-1,0 0,1 1,0-1,0 1,1 0,0 0,0-1,0 1,1 0,0 0,1 7,0-12,0 0,0 0,0 0,0-1,0 1,1 0,-1-1,0 1,1-1,0 1,-1-1,1 0,0 1,0-1,0 0,-1 0,1 0,0-1,0 1,1 0,-1-1,0 1,0-1,0 0,0 0,0 0,0 0,1 0,-1 0,0 0,0-1,0 1,0-1,0 0,0 0,1 0,70-38,100-111,-157 137,68-46,-82 58,0 0,1-1,-1 1,1 0,-1 1,1-1,-1 0,1 1,0-1,-1 1,1 0,0 0,-1 0,1 0,0 0,-1 1,1-1,-1 1,1 0,0-1,-1 1,0 0,1 1,-1-1,1 0,-1 1,0-1,0 1,0 0,0 0,0 0,0 0,0 1,20 67,-22-66,0 0,0 0,1 0,-1 1,1-1,0 0,0 0,1 0,-1 0,1-1,-1 1,1 0,1-1,-1 1,0-1,1 0,0 1,0-1,0 0,0-1,0 1,0-1,1 1,-1-1,3 1,2 0,1-1,-1 0,1 0,0-1,0 0,0-1,-1 0,1 0,0-1,0 0,0-1,-1 1,1-2,-1 1,0-1,1-1,-1 1,0-1,-1-1,1 0,-1 0,0 0,0-1,-1 0,2-2,28-27,-21 22,-1-1,0 0,-1-2,0 1,-1-2,-1 1,0-2,-2 1,3-9,-5 8,-3 10,0 0,-1 0,0-1,0 0,-1 1,0-1,0 0,-1 0,0 0,-1 0,0 0,0 0,-1 0,-2-9,2 16,0 1,0-1,0 0,0 1,0-1,0 1,-1 0,1-1,0 1,-1 0,1 0,-1 0,1 0,-1 0,0 0,1 1,-1-1,0 0,1 1,-1-1,0 1,0 0,0-1,0 1,1 0,-1 0,0 0,0 1,0-1,1 0,-1 1,0-1,0 1,0-1,1 1,-1 0,1 0,-1 0,0 0,1 0,-1 0,1 0,0 0,-1 1,1-1,0 1,0-1,0 1,0-1,0 1,0-1,1 1,-1 0,0 0,1-1,-1 1,1 0,0 0,-1 0,1-1,0 1,0 2,2 5,0 0,0 0,1 0,0 0,1 0,0 0,0-1,1 0,0 0,0 0,1 0,0-1,0 0,1 0,0-1,0 0,8 6,-6-6,-1 0,0 1,-1 1,0-1,0 1,0 1,-1-1,0 1,-1 0,0 0,0 1,-1-1,-1 1,1 0,0 5,-6 207,2-197</inkml:trace>
</inkml:ink>
</file>

<file path=ppt/ink/ink6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4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8,'-8'-2,"-1"0,1 1,-1 0,1 0,0 0,-1 1,1 1,-1 0,1 0,-1 0,-6 3,10-3,-17 1,-1 2,1 0,0 2,0 0,1 1,-1 2,2 0,-1 1,1 1,-17 13,36-24,0 1,0 0,0-1,0 1,0 0,0 0,0 0,0 0,0-1,1 1,-1 0,0 1,0-1,1 0,-1 0,1 0,-1 0,1 0,0 1,-1-1,1 0,0 0,0 1,0-1,0 0,0 0,0 1,0-1,0 0,0 0,1 1,-1-1,1 0,-1 0,1 0,-1 0,1 0,-1 1,1-1,0 0,0 0,-1-1,1 1,0 0,0 0,0 0,0 0,0-1,0 1,0 0,1-1,67 27,-59-24,6 1,0 1,0 1,0 1,0 0,-1 1,-1 1,11 7,-22-13,0-1,0 1,0 0,0 0,0 0,-1 0,1 0,-1 1,0-1,0 1,0 0,0-1,-1 1,1 0,-1 0,0 0,0 0,-1 0,1 1,-1-1,0 0,0 0,0 0,-1 0,1 0,-1 0,0 0,0 0,-1 0,1 0,-1 0,0 0,0-1,0 1,-6 7,-1-1,0-1,-1 1,0-2,0 1,-1-1,0-1,0 0,-1 0,0-2,0 1,0-1,-1-1,0 0,0-1,0 0,0-1,0-1,0 0,-1 0,1-2,0 0,-1 0,-3-2,16 4,-1-1,0 0,1 1,-1-1,0 0,1 0,-1 0,0-1,1 1,-1 0,0 0,1-1,-1 1,0-1,1 0,-1 1,1-1,-1 0,1 0,0 0,-1 0,1 0,0 0,0-1,0 1,0 0,-1 0,2-1,-1 1,0-1,0 1,0-1,1 1,-1-1,1 0,-1 1,1-1,0 1,0-1,-1 0,1 0,0 1,0-1,1 0,-1 1,0-1,1 0,-1 1,1-1,-1 1,1-1,0 1,-1-1,1 1,0-1,11-10</inkml:trace>
  <inkml:trace contextRef="#ctx0" brushRef="#br0" timeOffset="215.547">755 262,'-4'34,"-8"15,0 5,1-7</inkml:trace>
</inkml:ink>
</file>

<file path=ppt/ink/ink6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73 621,'-9'12,"1"0,0 0,1 1,0 0,1 0,0 0,1 1,1 0,0 0,1 1,1-1,0 0,1 1,0 0,1-1,2 11,-2-23,1 0,-1 0,1 0,0 0,0 0,0 0,0-1,0 1,0 0,1-1,-1 1,1-1,-1 1,1-1,-1 0,1 1,0-1,-1 0,1 0,0 0,0 0,0-1,0 1,0 0,0-1,0 1,0-1,0 0,0 0,0 0,0 0,0 0,0 0,0-1,0 1,0 0,0-1,0 0,0 1,0-1,1-1,75-45,-71 43,0-2,0 1,-1-1,1 0,-1 0,-1-1,1 0,-1 0,0 0,-1 0,0-1,0 0,-1 0,0 0,0 0,0-1,-1 1,-1-1,0 1,0-1,0 1,-1-1,0 0,-1 1,0-1,0 0,-2-3,0 8,0 1,0-1,0 1,-1 0,1 0,-1 0,0 0,1 0,-2 1,1 0,0 0,0 0,-1 0,1 1,-1-1,1 1,-1 0,1 1,-1-1,0 1,1 0,-1 0,0 0,0 1,1-1,-1 1,1 1,-4 0,-11 5</inkml:trace>
  <inkml:trace contextRef="#ctx0" brushRef="#br0" timeOffset="616.2">553 141,'-57'224,"30"-48,-1-9,9-93,26-68,10-26,-14 16,13-16,0 0,0 2,2 0,0 0,1 2,1 1,1 0,0 1,0 1,2 2,-1 0,2 1,-1 1,1 1,0 2,11-2,-32 7,0 1,0-1,0 1,0 0,0 0,0 0,0 1,0-1,1 1,-1-1,0 1,-1 0,1 0,0 1,0-1,0 0,-1 1,1 0,-1-1,1 1,-1 0,1 1,-1-1,0 0,0 0,0 1,-1 0,1-1,-1 1,1 0,-1-1,0 1,0 0,0 0,0 0,0 0,-1 0,0 0,1 0,-1 1,0-1,-1 0,1 0,-1 2,0 5,0 0,-1 1,-1-1,0 0,0 0,-1 0,0-1,0 0,-1 1,-1-1,1-1,-2 1,1-1,-1 0,0-1,-1 1,1-1,-2-1,1 0,-1 1,-6 3,-1 0,0-1,-1-1,0 0,0-1,-1-1,1-1,-1 0,0-2,-1 0,1 0,14-2,1-1,-1 1,0 0,1-1,-1 0,0 0,1 0,-1 0,0 0,1-1,-1 0,1 1,-1-1,1-1,-1 1,1-1,-1 1,1-1,0 0,0 0,0 0,0 0,0-1,1 1,-1-1,1 0,0 0,-1 0,1 0,0 0,1 0,-1 0,1-1,-1 1,1-1,0 1,0-1,0 1,1-1,0 0,-1 1,1-4,5-15</inkml:trace>
  <inkml:trace contextRef="#ctx0" brushRef="#br0" timeOffset="965.85">1174 0,'-28'418,"23"-370,-2-1,-2 1,-2-1,-11 30,7-26,9-14,6-37,0 1,0-1,0 1,0-1,0 1,0-1,0 1,0-1,0 1,0-1,0 1,0-1,1 1,-1-1,0 1,0-1,1 1,-1-1,0 0,1 1,-1-1,0 0,1 1,-1-1,0 1,1-1,-1 0,1 0,-1 1,1-1,-1 0,0 0,1 0,-1 1,1-1,-1 0,1 0,-1 0,1 0,-1 0,1 0,-1 0,1 0,-1 0,1 0,-1 0,1-1,-1 1,1 0,-1 0,1 0,-1-1,1 1,-1 0,1 0,-1-1,0 1,1 0,-1-1,0 1,1-1,-1 1,0 0,1-1,-1 1,0-1,16-14,-1-3</inkml:trace>
  <inkml:trace contextRef="#ctx0" brushRef="#br0" timeOffset="1363.822">1287 621,'11'8,"1"-1,0-1,0 0,1-1,0 0,0 0,0-2,0 1,1-2,-1 0,1-1,0 0,-1-1,1 0,0-1,-1-1,8-1,-14 1,0-1,0 0,0 0,-1-1,1 1,-1-1,1-1,-1 1,-1-1,1 0,-1-1,0 1,0-1,0 0,-1 0,0-1,0 1,-1-1,0 0,0 0,0 0,-1 0,0 0,0-1,-1 1,0-1,0-3,-1 8,0 1,0 0,0-1,0 1,0 0,0-1,-1 1,1 0,-1 0,0 0,1-1,-1 1,0 0,0 0,-1 0,1 0,0 0,-1 1,1-1,-1 0,1 0,-1 1,0-1,0 1,0 0,0 0,0-1,0 1,0 0,0 1,0-1,0 0,0 1,-1-1,1 1,-2-1,-84 14,76-9,0 0,0 2,1-1,0 2,0-1,0 1,1 1,0 0,0 1,1 0,1 0,-1 1,1 0,1 0,0 1,0 0,1 0,0 0,1 1,1 0,0 0,0 1,1-1,1 1,0-1,1 1,0 0,1 0,0-1,1 1,1 5,0-14,0 1,0 0,0 0,1-1,0 0,0 1,0-1,0 0,1-1,-1 1,1 0,0-1,0 0,0 0,1 0,-1-1,1 1,-1-1,1 0,0 0,0-1,0 1,0-1,0 0,8 1,0 0,1 0,-1-1,0-1,0 0,1-1,-1-1,12-2,60-23,-60 18</inkml:trace>
  <inkml:trace contextRef="#ctx0" brushRef="#br0" timeOffset="1916.827">1822 762,'45'-28,"138"-165,-181 191,0 0,0-1,0 1,0 0,0 0,1 1,-1-1,1 0,-1 1,1-1,-1 1,1 0,0 0,0 0,0 0,0 1,0-1,0 1,0 0,0-1,0 1,0 1,0-1,0 0,0 1,-1-1,1 1,0 0,0 0,0 0,-1 0,1 1,0-1,-1 1,1 0,-1 0,0-1,1 1,1 3,10 126,-12-129,0-1,0 1,0 0,0-1,1 1,-1-1,0 0,1 0,-1 0,1 0,-1 0,1 0,0-1,-1 0,1 1,0-1,-1 0,1 0,0 0,-1 0,1-1,-1 1,1-1,0 0,-1 1,1-1,-1 0,1-1,-1 1,0 0,0-1,1 1,-1-1,0 0,0 1,-1-1,1 0,1-2,4 0,170-107,-174 110,0 0,1 0,-1 1,0-1,1 0,-1 1,0 0,1 0,-1 0,1 0,-1 1,0-1,1 1,-1 0,0 0,0 0,1 0,-1 1,0-1,0 1,0 0,-1 0,1 0,0 0,-1 0,1 1,-1-1,0 1,0 0,0-1,0 1,0 0,-1 0,1 0,-1 0,0 1,0-1,0 0,0 0,-1 1,1-1,-1 2,8 194,-2-181</inkml:trace>
</inkml:ink>
</file>

<file path=ppt/ink/ink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10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215 1,'-18'55,"-127"257,94-226,173-285,-18 27,-102 168,0 0,-1 0,1 1,0-1,1 1,-1-1,1 1,-1 0,1 0,0 0,0 0,1 0,-1 1,0-1,1 1,-1 0,1 0,0 1,0-1,0 1,0-1,0 1,0 0,0 1,0-1,0 1,0 0,1 0,-1 0,0 0,0 1,0 0,0 0,0 0,0 0,0 1,0-1,0 1,7 9,-1 0,-1 0,0 1,-1 0,0 1,0 0,-2 0,1 1,-2-1,0 1,0 1,-2-1,1 0,-2 1,1 15,-3-28,0 1,0-1,0 0,0 1,0-1,-1 0,1 1,-1-1,0 0,0 1,1-1,-1 0,-1 0,1 0,0 0,-1 0,1 0,-1 0,1 0,-1-1,0 1,0 0,1-1,-1 0,0 1,-1-1,1 0,0 0,0 0,0 0,-1-1,1 1,0 0,-1-1,1 0,-1 0,-1 0,-91-10,-60-23,131 26</inkml:trace>
</inkml:ink>
</file>

<file path=ppt/ink/ink6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2 332,'93'-110,"-92"109,0 0,-1 0,1 0,0 0,0 1,0-1,0 0,0 0,0 0,0 1,0-1,0 1,0-1,1 1,-1-1,0 1,0 0,0-1,1 1,-1 0,0 0,0 0,1 0,-1 0,0 0,0 0,1 1,-1-1,0 0,0 1,0-1,0 1,1-1,-1 1,0-1,0 1,0 0,0 0,0-1,0 1,0 0,-1 0,1 0,0 0,0 0,-1 0,1 0,-1 0,1 0,0 1,18 66,-13-3,-2 0,-3 1,-4 22,1 22,1-78,-1 0,-1-1,-2 1,-1-1,-1 0,-9 19,-21 16,36-64,-1 0,1 0,0 0,-1 0,1-1,-1 1,1 0,-1-1,0 0,0 1,1-1,-1 0,0 0,0 0,0 0,0 0,-1 0,1-1,0 1,0-1,0 0,-1 1,1-1,0 0,0 0,-1 0,1-1,0 1,0 0,0-1,-2 0,1-3,0 0,0 0,0 0,0-1,1 1,-1-1,1 0,0 1,1-1,-1 0,1 0,0 0,0 0,0 0,1-1,0 1,0 0,0 0,1 0,0 0,1-5,4-26,3 1,1 0,1 0,2 1,1 0,2 1,1 1,2 1,1 0,1 1,2 2,10-10,-11 10,2 2,0 0,2 2,0 1,2 1,0 1,2 2,0 1,1 1,19-7,-47 22,0 0,0 1,0-1,0 1,1-1,-1 1,0 0,1 0,-1 0,1 1,-1-1,1 1,0 0,-1 0,1 0,-1 1,1-1,-1 1,1 0,-1-1,1 2,-1-1,0 0,0 1,0-1,1 1,-1 0,-1 0,1 0,0 1,0-1,-1 1,0-1,1 1,-1 0,1 14,0 0,0 0,-2 0,0 0,-1 0,-1 1,-1-1,-3 13,4-18,-2-1,1 1,-1-1,-1 0,0 0,-1-1,0 1,-1-1,0 0,0 0,-1-1,0 0,-1 0,0-1,0 1,-1-2,0 1,0-2,-1 1,0-1,0 0,0-1,-1 0,0-1,0 0,-4 0,6 0,0-1,0 0,0-1,0 0,-1 0,1-1,-1-1,1 1,-1-1,1-1,-1 0,1 0,0-1,-1 0,1 0,0-1,0-1,0 1,1-1,0-1,-1 0,1 0,-5-5,10 7,1 1,0-1,-1 0,1 0,1 0,-1 0,0-1,1 1,0 0,0-1,0 1,0-1,0 1,1-1,-1 1,1-1,0 0,0 1,0-1,3-15</inkml:trace>
  <inkml:trace contextRef="#ctx0" brushRef="#br0" timeOffset="581.949">736 502,'95'-40,"-94"39,31-14,0-1,-2-1,0-2,-1-1,0-2,-2 0,-1-2,-1-1,-1-1,-1-1,-2-1,0 0,3-10,2-43,-25 80,-1-1,1 0,-1 0,0 1,0-1,0 0,0 0,0 0,0 1,0-1,-1 0,1 0,-1 1,1-1,-1 0,0 1,1-1,-1 1,0-1,0 1,0-1,0 1,0-1,-1 1,1 0,0 0,-1 0,1 0,-1 0,1 0,-1 0,1 0,-1 0,0 1,1-1,-1 1,0-1,1 1,-1-1,0 1,0 0,0 0,1 0,-2 0,-8 2,0 0,1 0,0 1,0 1,0-1,0 2,0-1,1 1,0 1,0 0,0 0,1 0,-1 1,2 1,-1-1,1 1,0 1,-5 7,10-13,0 0,0 0,0-1,0 2,1-1,-1 0,1 0,-1 0,1 1,0-1,1 1,-1-1,1 1,-1-1,1 1,0-1,0 1,0-1,1 1,-1-1,1 1,0-1,0 0,0 1,1-1,-1 0,1 0,-1 0,1 0,0 0,0 0,1 0,-1-1,1 1,-1-1,1 1,0-1,-1 0,1 0,0 0,1-1,1 2,11 1,0 0,0 0,0-2,0 0,0-1,0-1,1 0,-1-1,7-2,69 1,-90 2,0 0,1 1,-1-1,0 1,1-1,-1 1,0-1,0 1,0 0,0 0,0 0,0 0,0 1,0-1,0 1,0-1,-1 1,1-1,-1 1,1 0,-1 0,0 0,1 0,-1 0,0 0,0 0,0 0,-1 0,1 0,-1 0,1 1,-1-1,1 0,-1 1,0-1,0 0,0 0,-1 1,1-1,0 0,-1 0,0 1,1-1,-1 0,0 0,0 0,0 0,0 0,-1 0,1 0,0 0,-2 1,-115 131,117-133,0 0,0 0,0-1,1 1,-1 0,0 0,0 0,0 0,1 0,-1 0,1 0,-1 0,0 1,1-1,0 0,-1 0,1 0,0 1,0-1,0 0,-1 0,1 1,0-1,1 0,-1 0,0 0,0 1,0-1,1 0,-1 0,1 0,-1 1,1-1,-1 0,1 0,0 0,-1 0,1 0,0 0,0 0,0-1,0 1,0 0,0 0,0-1,0 1,0 0,0-1,0 1,0-1,1 1,-1-1,0 0,0 0,0 1,1-1,-1 0,0 0,1 0,17-3</inkml:trace>
</inkml:ink>
</file>

<file path=ppt/ink/ink6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0,'-11'263,"-24"36,25-153,10-147,0 1,1 0,-1-1,0 1,1-1,-1 1,1 0,-1-1,1 1,-1 0,1 0,-1 0,1-1,-1 1,1 0,-1 0,1 0,0 0,-1 0,1 0,-1 0,1 0,-1 0,1 0,0 0,-1 0,1 0,-1 0,1 1,-1-1,1 0,-1 0,1 1,-1-1,1 0,-1 1,0-1,1 0,-1 1,1-1,-1 1,0-1,1 1,10-45,-3 24</inkml:trace>
  <inkml:trace contextRef="#ctx0" brushRef="#br0" timeOffset="288.489">1 340,'28'0,"30"-5,13-2,0 1,-7-4,-10 0,-9 2,-7 2,-6 2,-4 2,-1 1,0 1,-6 0</inkml:trace>
  <inkml:trace contextRef="#ctx0" brushRef="#br0" timeOffset="704.018">791 340,'-20'54,"13"-39,1 0,0 1,1 0,0 0,2 1,0-1,0 1,2 0,0 0,1-1,1 2,0-15,0 1,0-1,0 0,1 1,-1-1,1 0,0 0,0 0,0 0,0 0,0-1,1 1,-1-1,1 1,0-1,0 0,0 0,0 0,0 0,0-1,0 1,0-1,1 0,-1 0,1 0,-1 0,1-1,-1 1,1-1,-1 0,1 0,-1 0,1-1,-1 1,1-1,-1 0,1 0,-1 0,0 0,1-1,-1 1,0-1,0 0,0 0,0 0,0 0,0-1,10-5,-1-1,1-1,-2 0,0 0,0-1,-1-1,0 0,-1 0,0-1,-1 0,-1 0,0-1,0 0,2-11,-6 21,-1 0,0 0,0 0,0 0,-1-1,1 1,-1-1,0 1,0-1,-1 1,1-1,-1 0,0 1,0-1,-1 1,1-1,-1 0,0 1,0-1,-1 1,1 0,-1-1,0 1,0 0,-1 0,1 0,-1 0,0 1,0-1,0 1,0 0,0-1,-1 1,0 1,1-1,-1 1,0-1,-1 1,-2-1,-1 2,1 1,-1 0,1 1,-1 0,1 0,0 0,0 1,-1 0,1 1,1 0,-1 0,0 0,1 1,-1 0,-2 2,-16 10</inkml:trace>
</inkml:ink>
</file>

<file path=ppt/ink/ink6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1,'-2'0,"1"0,-1 0,1 0,0 0,-1 1,1-1,0 1,-1-1,1 1,0-1,0 1,-1 0,1-1,0 1,0 0,0 0,0 0,0 0,0 0,0 0,0 0,1 1,-1-1,0 0,1 0,-1 0,1 1,-1-1,1 0,-1 1,1-1,0 1,0-1,0 0,0 1,0-1,0 1,0-1,0 0,0 1,1-1,-1 0,1 1,-4 8,-21 171,12-54,-16 79,26-145,20-61,-9-8</inkml:trace>
</inkml:ink>
</file>

<file path=ppt/ink/ink6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0,'0'46,"-1"0,-3-1,-1 0,-3 0,-1 0,-2-1,-7 13,-49 111,65-165,1 0,0 0,0 0,0-1,0 1,1 0,-1 0,1 1,0-1,0 0,0 0,0 0,0 0,1 0,-1 0,1 0,0 0,0 0,0-1,1 3,8 6</inkml:trace>
  <inkml:trace contextRef="#ctx0" brushRef="#br0" timeOffset="367.662">612 86,'-48'50,"2"2,3 3,2 1,-18 34,55-86,1 0,-1 1,1-1,0 1,0 0,0 0,1 0,0 0,0 0,0 1,0-1,1 0,0 1,0-1,1 1,0 0,-1-1,2 1,-1 0,1-1,0 1,0-1,0 1,1-1,0 0,0 1,0-1,1 0,0 0,-1-1,2 1,-1-1,1 1,1 1,7 0,-1-1,1 0,1-1,-1 0,0-1,1 0,0-1,0 0,-1-1,1-1,0 0,0-1,0 0,0-1,-1 0,1-1,1-1,15-5,-2-2,1 0,-2-2,0-1,0-1,-1-2,8-7,-17 10,0 0,-1-1,0-1,-2-1,0 0,0 0,-2-1,0-1,-1 0,-1 0,-1-1,-1 0,0-1,-1-2,-5 19,1 0,-1-1,1 1,-1-1,0 1,-1-1,1 1,-1-1,0 0,0 1,-1-1,1 0,-1 1,0-1,0 1,-1-1,1 1,-1 0,0 0,0-1,0 1,-1 0,0 1,1-1,-1 0,-1 1,1 0,0 0,-1 0,1 0,-1 0,0 1,0-1,0 1,0 0,-1 0,0 0,-8 0,1-1,-1 2,1-1,-1 2,1 0,-1 0,1 1,-1 1,1 0,-1 1,1 0,0 0,0 2,1-1,-1 2,-3 2,-18 9</inkml:trace>
</inkml:ink>
</file>

<file path=ppt/ink/ink6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57,'-201'28,"198"-29,0 1,0 0,0 1,0-1,0 0,0 1,1 0,-1-1,0 1,0 0,1 0,-1 1,0-1,1 1,-1-1,1 1,0 0,-1 0,1 0,0 0,0 0,0 0,1 1,-1-1,0 1,1-1,0 1,-1 0,1-1,0 1,1 0,-1 0,0 0,1 0,-1 0,1-1,0 1,0 0,0 0,1 0,0 3,4 2,1 0,1 0,-1-1,1 0,1 0,-1-1,1 0,0 0,0-1,1 0,0 0,0-1,0 0,1 0,61 36,-64-35,0 0,-1 0,0 1,0 0,0 0,-1 0,0 1,0 0,-1 0,0 0,0 1,0-1,-1 1,-1 0,1 0,-1 0,0 0,-1 0,0 0,0 0,-1 1,0-1,0 0,-1 1,0-1,-1 0,1 0,-2 0,1 0,-1 0,0 0,-1-1,0 0,0 1,0-1,-1-1,0 1,-1-1,1 0,-6 5,1-3,0 0,-1 0,0-1,0-1,-1 0,0 0,0-1,0-1,0 0,-1-1,0 0,1-1,-1 0,-7 0,17-3,0 1,1 0,-1-1,1 1,-1-1,0 0,1 1,-1-1,1-1,0 1,-1 0,1 0,0-1,0 0,0 1,0-1,0 0,0 0,0 0,0 0,1 0,-1 0,1-1,0 1,0 0,0-1,0 1,0-1,0 0,0 1,-3-18</inkml:trace>
  <inkml:trace contextRef="#ctx0" brushRef="#br0" timeOffset="280.063">257 1,'19'0,"21"0,8 0,1 0,-3 0,-4 0,-6 0,-3 0,-2 0,-7 5,-8 1</inkml:trace>
  <inkml:trace contextRef="#ctx0" brushRef="#br0" timeOffset="646.713">681 481,'-10'29,"-3"14,1 4,2-5</inkml:trace>
</inkml:ink>
</file>

<file path=ppt/ink/ink6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15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30,'-69'114,"39"-74,-144 148,0-14,160-164</inkml:trace>
  <inkml:trace contextRef="#ctx0" brushRef="#br0" timeOffset="417.639">38 1,'111'99,"-43"-48,-29-24,-2 1,-1 3,-1 1,-2 1,3 6,51 81,-45-34,-35-66</inkml:trace>
</inkml:ink>
</file>

<file path=ppt/ink/ink6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0,'49'33,"-33"-23,1 0,-1 2,-1 0,0 0,-1 2,0-1,-1 2,-1 0,6 9,101 161,-63-121,-45-51</inkml:trace>
</inkml:ink>
</file>

<file path=ppt/ink/ink6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67,'-25'5,"2"1,-1 1,1 1,0 0,0 2,1 1,1 1,0 1,0 0,1 2,-8 7,17-12,-1 1,2 0,-1 1,2 0,-1 0,2 1,-1 0,2 1,0 0,1 0,0 0,1 1,0-1,2 2,-1-1,2 0,0 0,1 1,1-1,0 1,1-1,1 5,-2-15,0-1,0 0,1 1,0-1,0 0,0 1,0-1,1 0,-1 0,1 0,0 0,1 0,-1-1,0 1,1 0,0-1,0 0,0 0,0 0,1 0,-1 0,1-1,-1 1,1-1,0 0,0 0,0-1,0 1,1-1,-1 0,0 0,1 0,-1 0,0-1,1 0,-1 0,0 0,1 0,-1-1,1 0,-1 0,0 0,0 0,0-1,1 1,9-8,1 0,-1-1,-1-1,0 0,-1-1,0 0,0-1,-1 0,7-13,4-1,29-43,-3-2,-3-2,-3-2,7-24,-5 31,-43 70,0-1,1 1,-1 0,0 0,0 0,0 0,1 0,-1 0,0 0,0 0,0 0,0 0,-1 0,1 1,0-1,0 0,-1 1,1-1,-1 0,1 1,-1-1,0 1,0-1,1 1,-1-1,0 1,0-1,0 1,0-1,-1 0,1 1,0 0,0 0,4 54,-4-30,0 0,2 1,1-1,1 0,1 0,1-1,1 0,2 0,0 0,2-1,0-1,2 0,0 0,2-1,6 6,-8-13,-2-2</inkml:trace>
</inkml:ink>
</file>

<file path=ppt/ink/ink6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0,'-15'38,"-9"33,0 8,3-4,5-10,6-12,5-9,2-8,3-5,-4-8,-2-8</inkml:trace>
</inkml:ink>
</file>

<file path=ppt/ink/ink6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1,'34'33,"29"22,6 5,-6-7,-8-8,-9-12,-7-6,-5-3,-4-6,-7-1,-3-3,0 0,2-2,2 2,1-1,-3 1,-6-1</inkml:trace>
</inkml:ink>
</file>

<file path=ppt/ink/ink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10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13,'-14'10,"-5"8,5 0,11-2,10-4,8-5,3-7,2-4,-2-6,-4-7,-9 0,-6-1,-7 1,-3 9,6 6,4 8,2 2</inkml:trace>
</inkml:ink>
</file>

<file path=ppt/ink/ink6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3,5-6,2-6,-1-11</inkml:trace>
</inkml:ink>
</file>

<file path=ppt/ink/ink6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1,'-63'44,"43"-32,0 2,1 0,1 1,0 1,1 0,0 1,-10 16,26-32,0 0,0 0,0 0,1 0,-1 1,0-1,1 0,-1 1,0-1,1 0,0 1,-1-1,1 0,0 1,0-1,0 1,0-1,0 1,0-1,0 1,0-1,0 0,1 1,-1-1,1 1,-1-1,1 0,-1 1,1-1,0 0,0 0,0 0,-1 1,1-1,0 0,0 0,1 0,-1 0,0-1,0 1,0 0,1 0,-1-1,0 1,1 0,70 16,-60-15,-4-2,-1 0,1 1,0 0,0 0,0 1,0 0,-1 0,1 1,-1 0,0 0,0 1,0 0,0 0,0 0,-1 1,0 0,0 1,0-1,-1 1,0 0,0 0,0 1,-1 0,0-1,0 1,-1 1,0-1,0 0,2 9,-5-7,0 1,-1 0,0-1,0 1,-1-1,0 1,-1-1,0 0,-1 0,1 0,-2 0,1 0,-1-1,-1 0,1 0,-2-1,1 1,-1-1,0 0,0-1,0 0,-1 0,0-1,-1 0,1 0,-1-1,0 0,0 0,0-1,-6 1,-10 1</inkml:trace>
</inkml:ink>
</file>

<file path=ppt/ink/ink6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140 567,'-15'16,"0"0,1 2,1 0,1 0,0 2,2-1,0 1,1 0,1 1,1 0,-3 14,9-33,1 0,-1 0,0 0,1 0,-1 0,1 0,0 0,-1 0,1 0,0 0,1 0,-1 1,0-1,0 0,1 0,-1 0,1 0,0 0,0 0,0 0,0 0,0-1,0 1,0 0,0-1,1 1,-1 0,1-1,-1 0,1 1,0-1,-1 0,1 0,0 0,0 0,0 0,0 0,0 0,0-1,0 1,0-1,0 1,0-1,0 0,2 0,8-3,-1-1,0 0,0-1,0 0,-1 0,1-1,-1-1,-1 0,1 0,-1-1,-1 0,1 0,-2-1,1 0,-1-1,0 0,-1 0,0 0,-1-1,0 0,0 0,-1 0,-1 0,0-1,0 1,-2-1,1 0,-1-7,1 12,-1 0,0 0,0 0,-1 0,0 0,0 0,-1 0,0 0,0-1,-1 2,0-1,0 0,0 0,-1 0,0 1,0 0,-1-1,1 1,-1 1,-1-1,1 0,-1 1,0 0,0 0,-1 1,0-1,1 1,-1 0,-1 1,1-1,-2 1,-15 4,31 9,2-10,0-1,0 0,-1 0,1-1,0 0,-1-1,0 0,1 0,-1-1,-1 0,1-1,-1 0,1-1,-1 1,-1-1,1-1,-1 0,0 0,-1 0,0-1,0 1,1-3,-1 3,17-19,-2-2,-1 0,-1-1,-2-1,0 0,9-29,14-43,-19 129,158 461,-158-415,7 20,-5 1,-3 2,-5 0,-3 5,-12-58,-1-1,-3 1,-1 0,-3-1,-1 0,-3 5,10-41,-29 76,30-80,0 0,0 0,-1-1,1 1,0 0,0 0,-1 0,1-1,-1 1,0-1,0 0,1 1,-1-1,0 0,0 0,0 0,0 0,0 0,0 0,0-1,-1 1,1-1,0 0,0 1,0-1,-1 0,1 0,0 0,0-1,0 1,-1 0,1-1,0 0,0 1,-2-2,-2-3,1-1,-1 0,1 0,0 0,0 0,1-1,0 0,0 0,0 0,1 0,0-1,1 1,0-1,0 0,0 0,1 0,0 0,1 0,0 0,0 0,1 0,-1 0,2-3,-2 0,-2-19,2 0,0 0,2 0,2 0,0 0,2 1,1-1,2 1,1 1,1 0,1 0,1 1,2 1,11-17,-4 15,-15 16,1 1,0-1,1 1,0 1,0 0,2 0,-1 1,1 0,0 1,1 1,0-1,0 2,9-4,33 14,-30 7</inkml:trace>
</inkml:ink>
</file>

<file path=ppt/ink/ink6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2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0 247,'27'74,"43"193,-63-222,-23-62,6-13,3-1,0 0,2 0,1 0,1-1,2 0,1 1,5-28,-5 43,0-1,2 0,0 1,1 0,0-1,2 1,0 1,0-1,2 1,0 0,0 0,2 1,0 0,0 0,1 1,1 0,0 1,1 0,0 1,-9 9,0 0,0 1,0-1,0 1,0 0,1 0,-1 0,0 0,0 0,1 1,-1-1,1 1,-1 0,0 0,1 1,-1-1,1 1,-1-1,0 1,1 0,-1 0,0 0,0 1,0-1,0 1,0 0,0 0,-1 0,1 0,0 0,-1 1,0-1,2 2,62 96,-27 21,-37-99</inkml:trace>
</inkml:ink>
</file>

<file path=ppt/ink/ink6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49,'-13'28,"1"1,2 0,1 1,1 0,1 0,1 1,1 12,5-40,0-1,-1 0,1 1,1-1,-1 1,0-1,0 1,1-1,-1 1,1-1,0 0,0 1,0-1,0 0,0 0,1 1,-1-1,0 0,1 0,0-1,-1 1,1 0,0 0,0-1,0 1,0-1,0 0,0 0,1 0,-1 0,0 0,1 0,-1 0,0-1,1 1,-1-1,1 0,-1 1,1-1,-1 0,1-1,-1 1,1 0,-1-1,1 1,-1-1,0 0,1 0,-1 0,0 0,0 0,0 0,0-1,0 1,0-1,0 1,0-1,1-1,6-6,-1-1,1 0,-1 0,-1-1,0 0,-1 0,0-1,0 0,-1 0,-1 0,0-1,-1 1,0-1,-1 0,-1 0,0 0,0 0,-1 0,-1 0,0 0,-2-7,2 16,1 0,-1 0,0 0,-1 0,1 0,-1 0,1 0,-1 1,0-1,-1 0,1 1,-1 0,1 0,-1-1,0 2,-2-3,-13-8</inkml:trace>
</inkml:ink>
</file>

<file path=ppt/ink/ink6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1,'-2'1,"1"0,0 1,0-1,-1 1,1-1,0 1,1-1,-1 1,0 0,0-1,1 1,-1 0,1 0,-1 0,1-1,0 1,0 0,0 0,0 0,0 0,0-1,0 1,1 0,-1 0,0 0,2 1,-2 1,48 252,1 30,-37-232,-9-45,-1 0,0 0,0 0,0 0,-1 1,-1-1,0 0,0 1,-1-1,0 0,0 2,-9 5,-1-4</inkml:trace>
</inkml:ink>
</file>

<file path=ppt/ink/ink6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1 161,'43'-10,"38"-8,11 0,-7-3,-7 3,-12 4,-13-1,-6 3,-6-1,-5 1,-8 3</inkml:trace>
</inkml:ink>
</file>

<file path=ppt/ink/ink6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7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368 643,'-126'48,"99"-34,26-13,-16 5,-1 2,2 0,-1 1,1 1,1 1,0 0,0 0,1 2,1 0,0 0,1 1,0 1,-2 5,13-18,0-1,0 1,1-1,-1 1,0-1,1 1,0-1,-1 1,1-1,0 1,0 0,0-1,0 1,0-1,0 1,0 0,1-1,-1 1,0-1,1 1,0-1,-1 1,1-1,0 1,0-1,-1 0,1 1,0-1,0 0,1 0,-1 0,0 0,0 0,0 0,1 0,-1 0,1 0,-1 0,1-1,-1 1,1-1,-1 1,2-1,71 7,-51-13,0 0,0-2,0 0,-1-2,-1 0,0-2,0 0,-1-1,-1-1,0-1,-1-1,-1 0,3-4,-17 17,59-55,-60 59,0-1,0 0,1 1,-1-1,0 1,0 0,0 0,0 0,0 0,0 0,0 0,0 0,0 1,-1-1,1 1,0-1,-1 1,0 0,1 0,-1-1,0 1,0 0,0 0,0 0,0 0,0 1,0-1,-1 0,1 0,-1 0,0 1,1-1,-1 0,0 2,4 8,-3-7,0 0,1 0,-1 0,1 0,1 0,-1-1,1 1,-1-1,1 1,1-1,-1 0,0 0,1-1,0 1,0-1,0 0,0 0,1 0,-1 0,1-1,0 1,0-1,0-1,0 1,0-1,0 1,0-2,0 1,0 0,1-1,-1 0,0 0,0-1,2 0,2-3,0-1,0-1,-1 1,1-2,-1 1,-1-1,1 0,-1-1,0 0,-1 0,0 0,0-1,-1 0,0 0,0 0,-1 0,-1-1,1 0,-1 0,1-9,4-3,9-38,-3 0,-2-1,-3-1,-3 0,-2 0,-3 0,-5-37,3 38,1 57,1 1,0 0,-1 0,0 0,1 0,-1 0,0 0,0 0,-1-1,1 1,-1 0,1 0,-1 0,0 1,0-1,-1 0,1 0,0 0,-1 1,0-1,1 1,-1-1,0 1,0 0,-1-1,1 1,0 0,-2 0,0 4,1 0,0 0,-1 1,1 0,1-1,-1 1,0 0,1 0,-1 1,1-1,0 1,0-1,0 1,1-1,-1 1,1 0,0 0,0 0,0 0,0 1,-2 18,0 1,2-1,1 1,0-1,2 1,1-1,0 1,2-1,1 0,0-1,2 1,1-1,0-1,2 0,8 13,9 21,-15-32,0 0,-2 1,-1 0,0 0,-2 1,-1 1,-1-1,-2 1,1 8,-5-15,0-7</inkml:trace>
</inkml:ink>
</file>

<file path=ppt/ink/ink6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0 196,'44'-14,"37"-15,16-2,-5 0,-13 4,-15 8,-13 6,-12 6,-11-1,-6 1,-2 2,-5 1</inkml:trace>
</inkml:ink>
</file>

<file path=ppt/ink/ink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10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24,'7'18,"-2"1,0 0,-1 0,-1 0,0 0,-2 1,0-1,-2 8,2-12,0 18,0-6,0-1,-2 1,0 0,-2-1,-1 1,-2 0,-8 31,12-53,1-7</inkml:trace>
  <inkml:trace contextRef="#ctx0" brushRef="#br0" timeOffset="1">1 53,'13'-8,"0"1,1 0,-1 1,2 1,-1 0,1 1,-1 1,1 0,0 1,0 0,0 1,1 1,-1 1,0 0,11 3,-22-2,-1 0,0 1,0 0,1 0,-2 0,1 0,0 0,-1 1,1-1,-1 1,0-1,0 1,0 0,-1 0,0 0,1 0,-1 0,-1 0,1 0,0 1,-1-1,0 0,0 0,0 0,-1 1,0-1,1 0,-1 0,-1 0,1 0,0 0,-1 0,0 0,0-1,0 1,-1 0,-8 48,11-46,1 0,-1 0,1 0,1-1,-1 1,1 0,0-1,0 1,1-1,0 0,0 0,0 0,0 0,1 0,-1-1,1 1,1-1,0 1,37 54,-41-55,0 1,0-1,-1 0,1 0,-1 1,0-1,0 0,0 1,-1-1,1 0,-1 1,0-1,0 0,-1 0,1 0,-1 0,0 0,0 0,-1 0,1-1,-1 1,1-1,-1 0,0 0,0 0,-1 0,-3 5,-1-1,-1 0,0 0,1-1,-2 0,1-1,-1 0,0-1,0 0,-1 0,2-1,1 0,-1-1,0-1,0 1,0-2,-1 1,1-1,0-1,0 1,0-1,0-1,0 0,0 0,0-1,1 0,-2-1,-8-9</inkml:trace>
</inkml:ink>
</file>

<file path=ppt/ink/ink6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0,'14'34,"5"11</inkml:trace>
</inkml:ink>
</file>

<file path=ppt/ink/ink6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1,'-5'14,"0"0,1 1,1-1,0 1,0 0,2 0,0 0,1 0,0 0,1 0,1 0,0 0,1-1,1 1,0-1,1 1,1-1,-4-11,-1 0,1 0,0-1,0 1,0-1,0 1,1-1,-1 0,1 0,-1 0,1 0,0-1,0 1,0-1,0 1,0-1,0 0,0 0,0 0,0-1,0 1,1-1,-1 0,0 0,0 0,0 0,1 0,-1-1,0 1,0-1,0 0,0 0,0 0,0-1,0 1,0-1,0 1,0-1,-1 0,1 0,-1 0,1-1,-1 1,0 0,0-1,0 0,0 1,0-2,6-6,-1-1,0 1,0-1,-1-1,-1 1,1-1,-2 0,0 0,-1-1,1-3,-3 12,0 0,0 0,0-1,-1 1,0 0,1 0,-2 0,1 0,0-1,-1 1,0 0,0 0,0 0,0 0,-1 0,0 0,1 1,-1-1,-1 0,1 1,0-1,-1 1,0 0,0 0,0 0,0 0,0 1,-1-1,1 1,-1 0,1 0,-4-1,-17-3,1 6</inkml:trace>
</inkml:ink>
</file>

<file path=ppt/ink/ink6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0 374,'133'-234,"-133"233,0 0,1 0,-1 0,0 0,1 0,-1 0,0 1,1-1,-1 0,1 0,-1 1,1-1,0 0,-1 1,1-1,0 0,-1 1,1-1,0 1,0-1,-1 1,1 0,0-1,0 1,0 0,0-1,-1 1,1 0,0 0,0 0,0 0,0 0,0 0,0 0,0 0,0 0,-1 0,1 0,0 1,0-1,0 0,0 1,0-1,-1 1,1-1,0 1,0-1,0 1,28 41,-20-27,-6-10,0 1,0-1,0 0,1 0,0-1,0 1,0-1,0 0,1 0,0 0,0 0,0-1,0 0,0 0,1 0,-1-1,1 0,-1 0,1 0,0-1,0 0,0 0,0 0,0-1,0 0,0 0,0 0,0-1,5-1,-3 0,0 0,0-1,-1 0,0 0,1-1,-1 0,-1 0,1 0,0-1,-1 0,0-1,0 1,-1-1,0 0,0 0,0-1,-1 0,0 0,0 0,0 0,-1 0,0-1,-1 1,2-5,19-92,-17 85</inkml:trace>
</inkml:ink>
</file>

<file path=ppt/ink/ink6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8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30,'-12'-23,"8"16,14 16,108 143,31-7,-67-75,-51-7,-27-53,0 0,1 0,-1 0,2-1,0 0,0 0,0 0,1-1,1 1,6 4,-1-7,-3-5</inkml:trace>
</inkml:ink>
</file>

<file path=ppt/ink/ink6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2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435 543,'-71'-67,"-39"-83,4 2,-29-16,126 155,6 5</inkml:trace>
</inkml:ink>
</file>

<file path=ppt/ink/ink6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0 857,'586'-479,"-519"422,-34 26,2 2,0 1,2 1,1 3,1 1,0 1,11-1,-49 22,1 0,-1 0,1 1,0-1,-1 1,1-1,-1 1,1-1,0 1,-1 0,1 0,0-1,0 1,-1 1,1-1,0 0,-1 0,1 1,0-1,-1 1,1-1,-1 1,1 0,0-1,-1 1,0 0,1 0,-1 0,1 0,-1 0,0 1,0-1,0 0,0 1,0-1,0 0,0 1,0-1,0 1,-1-1,1 1,-1 0,1-1,-1 1,0 0,1-1,-1 1,0 1,-2 11,0-1,0 0,-1 0,-1-1,0 1,-1-1,0 1,-1-2,0 1,-1-1,0 1,-5 3,-19 37,7-9,1-2,2 0,1 1,3 1,-2 9,17-50,1 1,-1 1,0-1,1 0,0 0,-1 0,1 1,0-1,1 1,-1-1,1 1,-1-1,1 1,0-1,1 1,-1-1,0 1,1-1,0 1,0-1,0 0,0 1,1-1,-1 0,1 0,0 0,-1 0,2 0,-1 0,0-1,0 1,1-1,0 1,-1-1,1 0,0 0,0 0,0 0,0-1,0 1,1-1,1 1,9-2,-1-1,0 0,1-1,-1-1,0 0,0 0,-1-1,1-1,-1 0,0-1,0 0,-1-1,1 0,9-9,2 1,444-324,-247 195,-96 67,-115 65,-35 8,9 3,-3-4,0-1,1-1,-1 0,2-1,-1-2,1 0,-8-6,-14-1,39 17,1-1,-1 1,0 0,0 0,1 0,-1 0,0-1,0 1,1 0,-1 1,0-1,0 0,1 0,-1 0,0 0,0 1,1-1,-1 0,0 0,1 1,-1-1,0 1,1-1,-1 1,0-1,1 1,-1-1,1 1,-1-1,1 1,-1 0,1-1,0 1,-1 0,1-1,0 1,-1 0,1 0,0-1,0 1,0 0,0 0,0-1,0 1,0 0,0 0,0-1,0 1,0 0,0 0,0-1,1 1,-1 0,0 0,9 46,3-1,1 0,2-1,11 21,12 38,-6 24,-20-119,-6-37,-3 14,30-99,-26 95</inkml:trace>
  <inkml:trace contextRef="#ctx0" brushRef="#br0" timeOffset="20842.432">1834 378,'5'0,"1"-5,0-6,4-1,0-4,-2-4,-2-3,3 2,0 1,-2-3,-2-1,-7 4,-2 9,-2 7</inkml:trace>
</inkml:ink>
</file>

<file path=ppt/ink/ink6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6:22.60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2147 1139,'-1'1,"-1"0,1 0,0 0,0 1,0-1,0 0,0 1,0-1,1 0,-1 1,0-1,1 1,-1-1,1 1,-1 0,1-1,0 1,0-1,0 1,0 0,0-1,0 1,0-1,0 1,1 0,-1-1,0 1,1-1,0 1,-1-1,1 2,1 5,2 22,-2 1,0 0,-2 0,-2 0,0 0,-5 11,-22 304,17-218,5 0,8 80,0-87,32 213,-10-160,8 189,-5 9,-26 606,0-472,-28-210,17-157,1-74,3 0,3 0,3 1,4 33,-1 21,-19 105,9-180,15-60,-1-3</inkml:trace>
  <inkml:trace contextRef="#ctx0" brushRef="#br0" timeOffset="6388.036">1809 4752,'310'29,"-109"-2,-115-28,109 13,-135-3,2-2,-1-3,1-2,35-5,12 1,766 2,-705-28,281 27,-310 13,-80-3,0-2,0-3,0-2,38-5,10 1,172 1,-258-3,-5-2</inkml:trace>
  <inkml:trace contextRef="#ctx0" brushRef="#br0" timeOffset="66802.805">2147 1590,'-1'0,"1"1,-1-1,0 0,0 0,1 1,-1-1,0 0,1 1,-1-1,1 0,-1 1,1-1,-1 1,1-1,-1 1,1 0,-1-1,1 1,-1-1,1 1,0 0,-1-1,1 1,0 0,0-1,0 1,-1 0,1 0,0-1,0 1,0 0,0-1,0 1,0 0,0 0,1-1,-1 1,0 0,0-1,0 1,1 0,-1-1,0 1,1 0,-1-1,1 1,-1-1,1 1,-1 0,1-1,-1 1,1-1,-1 0,1 1,11 4,0 0,0 0,0-2,0 1,1-2,-1 1,1-2,-1 0,1 0,0-1,0-1,12-1,120-26,-120 26,-1 2,1 1,-1 1,0 1,0 1,10 3,5 0,1-2,0-2,0-1,0-3,6-1,37 0,735 2,-648 28,195-27,-222 26,-71-26,-60-1</inkml:trace>
  <inkml:trace contextRef="#ctx0" brushRef="#br0" timeOffset="69618.303">4688 4836,'17'-121,"-10"76,-2-1,-2 0,-2 0,-4-37,0-11,3-668,29 592,-29-197,-29 197,2 2,-2-2,12-10,10 138,3 0,1 0,2-1,3-33,0-7,-2-284,-5 317,-1 32</inkml:trace>
  <inkml:trace contextRef="#ctx0" brushRef="#br0" timeOffset="72818.178">4942 4836,'33'-12,"-32"-14,18-132,-32 30,6 90,2-1,1 0,3 0,1 0,2-13,0-29,-18-43,9 84,2 0,2-1,2 0,1 1,3-2,-1-41,-2-369,-29 282,29-281,0 56,-27 225,14 42,-16-70,1 1,-11 49,36 139</inkml:trace>
  <inkml:trace contextRef="#ctx0" brushRef="#br0" timeOffset="75492.025">2119 1393,'397'0,"-227"27,-2-43,-110 9,-1 1,2 4,-1 1,3 4,42-1,1195-2,-1230 16,-56-4</inkml:trace>
  <inkml:trace contextRef="#ctx0" brushRef="#br0" timeOffset="77188.745">4602 1676,'5'0,"2"-5,-6-2,-2-4,-7 0,-6 1,-1 8,-2 4,1 1</inkml:trace>
  <inkml:trace contextRef="#ctx0" brushRef="#br0" timeOffset="84625.854">2599 1562,'1'-1,"0"-1,0 0,0 1,0-1,-1 0,1 0,-1 0,1 0,-1 0,0 0,0 0,0 0,0 0,0 0,0 1,0-1,-1 0,1 0,-1 0,1 0,-1 0,0 0,0 1,0-1,0 0,0 1,0-1,0 1,0-1,-1 1,1-1,-1 1,1 0,-1 0,1-1,-1 1,0 1,1-1,-1 0,0 0,0 0,0 1,0-1,0 1,1 0,-1 0,0-1,0 1,0 0,0 1,0-1,0 0,0 0,0 1,0-1,0 1,0 0,-168 58,63-25,177-33,108-28,-97 2,-109 18,-31 10,1 1,0 3,0 3,-26 9,62-14,-56 1,77-7,0 0,1 1,-1-1,1 0,-1 1,0-1,1 0,-1 0,1 0,0 1,-1-1,1 0,0 0,-1 0,1 0,0 0,0 0,0 0,0 0,0 0,0 0,0 0,0 1,0-1,1 0,-1 0,0 0,0 0,1 0,-1 0,1 0,-1 1,1-1,-1 0,1 0,-1 1,1-1,0 0,-1 1,1-1,0 0,0 1,-1-1,1 1,0 0,0-1,0 1,0-1,0 1,0 0,-1 0,1 0,0-1,0 1,0 0,0 0,0 0,0 1,0-1,0 0,0 0,22-12,1 1,0 1,1 1,0 1,1 1,-1 2,1 0,0 2,0 1,2 1,-262 3,359-13,57-24,-35 6,-138 27,1-1,0 1,0 1,-1-1,1 2,0-1,0 1,0 1,0 0,0 1,0-1,-10 0,1 0,-1 0,0 0,0-1,1 1,-1 0,0 0,0 0,0 0,0-1,0 1,0 0,0 0,0 0,0 0,0-1,-1 1,1 0,0 0,-1 0,1-1,0 1,-1 0,1 0,-1-1,1 1,-1 0,1-1,-1 1,0-1,1 1,-1-1,0 1,1-1,-1 1,0-1,0 1,1-1,-1 0,0 0,0 1,0-1,1 0,-2 0,-169 43,220-50,18-1,1 2,1 4,47 5,-12-2,35-1,-443 39,5 6,157-20,202-19,33-11,0-4,-1-4,9-7,19-1,295-53,-451 89,-166 24,-25-8,563-43,-84-24,-246 35,25-5,-36 14,-246 65,217-65,-161 33,196-41,-1 0,0 0,0 0,0 0,0 0,0 1,1-1,-1 0,0 0,0 0,0 0,0 1,0-1,0 0,0 0,0 0,0 0,0 1,0-1,0 0,0 0,0 0,0 0,0 1,0-1,0 0,0 0,0 0,0 1,0-1,0 0,0 0,0 0,0 0,24-1,743-126,-614 104,-147 16,-31 10,-348 89,361-82,44-8,62-6,-1-4,85-19,-59 8,-35 0,-223 41,-15 14,154-36,1 1,-1-1,0 0,0 0,1 1,-1-1,0 0,0 1,1-1,-1 0,0 1,0-1,0 0,0 1,0-1,1 0,-1 1,0-1,0 1,0-1,0 0,0 1,0-1,0 1,0-1,0 0,-1 1,1-1,0 0,0 1,0-1,0 1,0-1,-1 0,1 1,0-1,0 0,-1 0,1 1,0-1,-1 0,1 1,0-1,0 0,-1 0,1 0,-1 1,41 0,296-75,-163 37,-173 37,-1 0,1 0,0 0,0 0,-1 1,1-1,0 0,0 0,-1 1,1-1,0 0,0 0,0 1,0-1,0 0,-1 1,1-1,0 0,0 0,0 1,0-1,0 0,0 1,0-1,0 0,0 1,0-1,0 0,0 1,0-1,0 0,1 0,-1 1,0-1,0 0,0 1,0-1,0 0,1 0,-1 1,0-1,0 0,1 0,-1 0,0 1,0-1,1 0,-1 0,0 0,0 0,1 1,-1-1,0 0,1 0,-1 0,0 0,0 0,1 0,-1 0,0 0,1 0,-1 0,-23 17,-124 64,146-81,1 0,-1 0,1 0,-1 0,0 0,1 0,-1 0,1 0,-1 0,1 0,-1 0,1 1,-1-1,0 0,1 0,-1 0,1 1,-1-1,1 0,0 1,-1-1,1 1,-1-1,1 0,0 1,-1-1,1 1,0-1,-1 1,1-1,0 1,0-1,-1 1,1-1,0 1,0-1,0 1,0 0,0-1,0 1,0-1,0 1,0-1,0 1,0 0,0-1,0 1,0-1,1 1,-1-1,0 1,0-1,1 1,-1-1,0 1,1-1,-1 1,0-1,1 0,37 3,281-74,-319 71,18-5,-18 10,-257 120,251-119,22-3,28-3,-42 0,149-20,-130 21,-25 9,-31 14,-85 33,155-34,-19-13,-2 1</inkml:trace>
  <inkml:trace contextRef="#ctx0" brushRef="#br0" timeOffset="89744.771">4744 1703,'0'1,"-1"-1,1 0,-1 1,1-1,-1 0,1 1,-1-1,1 0,-1 1,1-1,-1 0,0 0,1 0,-1 0,1 0,-1 0,0 0,1 0,-1 0,0 0,1 0,-1 0,1 0,-1 0,0 0,1-1,-1 1,1 0,-1 0,1-1,-1 1,1 0,-1-1,1 1,-1-1,1 1,-1-1,1 1,0-1,-1 1,1-1,0 1,-1-1,1 1,0-1,0 1,0-1,-1 0,1 1,0-1,0 1,0-1,0 0,0 1,0-1,0 0,0 1,0-1,1 1,-1-1,0 0,0 1,0-1,1 0,-5 23,0-1,2 1,1-1,0 1,2 0,1 9,0 23,28 259,-19-252,2-91,-34-161,-1-49,18 213,4 20,-1 0,1 0,-2 0,1 0,-1 0,0 0,-1 0,1 1,-2-1,1 1,0 0,-4-4,7 10,0-1,-1 1,1-1,-1 1,1 0,-1-1,1 1,-1-1,1 1,-1 0,0-1,1 1,-1 0,1 0,-1-1,0 1,1 0,-1 0,0 0,1 0,-1 0,0 0,1 0,-1 0,0 0,1 0,-1 0,0 1,1-1,-1 0,1 0,-1 1,0-1,1 0,-1 1,1-1,-1 0,1 1,-1-1,1 1,-1-1,1 1,0-1,-1 1,1-1,0 1,-1 0,1-1,0 1,0-1,-1 1,1 0,0-1,0 1,0 0,0-1,0 1,0 0,0-1,0 1,0 0,-7 43,8-15,0-1,2 0,2 1,0-1,2-1,2 6,13 56,-4 0,-3-22,-3 2,-3 0,0 61,-11-27,13-247,24-122,-26 212,-35 251,25 533,12-668,4-93,0-143,-6 99,-3 1,-4-2,-3-29,1 98,0 1,0-1,-1 1,1-1,-1 1,-1-1,1 1,-1 0,0 0,-1 0,1 0,-1 0,-1 1,1-1,-1 1,-1-3,3 8,1 1,0-1,-1 0,1 1,0-1,0 1,0 0,-1-1,1 1,0 0,0 0,0 0,0 0,0-1,0 2,0-1,1 0,-1 0,0 0,0 0,1 0,-1 0,1 1,-1-1,1 0,0 1,-1-1,1 0,0 1,0-1,0 0,-1 2,-7 27,1-1,2 2,1-1,2 0,0 1,3 22,-5 74,-18 314,23-398,15-72,7-210,-21 219,7-48,-4 0,-3-1,-4-26,-6 65,8 30,0 1,0-1,0 0,0 1,0-1,0 0,0 1,0-1,0 0,0 1,0-1,0 0,0 1,-1-1,1 0,0 1,0-1,0 0,-1 0,1 1,0-1,0 0,-1 0,1 0,0 1,0-1,-1 0,1 0,0 0,-1 0,1 1,0-1,-1 0,1 0,0 0,-1 0,1 0,0 0,-1 0,1 0,0 0,-1 0,1 0,0 0,-1 0,1 0,0 0,-1-1,1 1,0 0,0 0,-1 0,1 0,0-1,-1 1,1 0,0 0,0-1,-1 1,-13 78,2 1,4 0,4 1,3-1,5 22,-3 26,21 2,-15-168,-8-185,-4 462,10 370,22-924,-14 246,-10 106,-20 369,-10-139,54-494,4-41,-31 269,1-1,-1 1,1 0,-1-1,0 1,1-1,-1 1,0-1,1 1,-1-1,0 1,1-1,-1 1,0-1,0 1,0-1,0 1,1-1,-1 0,0 1,0-1,0 1,0-1,0 1,0-1,-1 0,1 1,0-1,0 1,0-1,0 1,-1-1,1 1,0-1,0 1,-1-1,1 1,-1-1,1 1,0-1,-1 1,1 0,-1-1,1 1,-1 0,1-1,-1 1,1 0,-1 0,1-1,-1 1,1 0,-1 0,1 0,-1 0,0 0,1 0,-1 0,1 0,-1 0,0 0,1 0,-23 148,10-47,5 0,4 101,16-226,17-285,-24 260,-11 61,-10 157,-8 122,12-196,22-128,21-159,-56 375,-7 125,79-694,-5 162,-28 184,-60 215,45-164,1-6,5-41,7-41,-3-1,-4 0,-3 0,-4-18,1 15,-22-28,16 132,36 178,-28-70,15-343,8-103,-7-54,-29 302,-3 102,12 368,3-103,12-597,-4 220,-3 0,-3 1,-4-1,-10-67,-5 54,17 90,0 0,0 1,-1-1,1 0,0 1,0-1,0 0,-1 0,1 1,0-1,-1 0,1 0,0 0,0 1,-1-1,1 0,0 0,-1 0,1 0,0 0,-1 0,1 0,0 0,-1 0,1 0,-1 0,1 0,0 0,-1 0,1 0,0 0,-1 0,1 0,0 0,-1 0,1 0,0-1,-1 1,1 0,0 0,0 0,-1-1,1 1,0 0,0 0,-1-1,1 1,0 0,0-1,0 1,-1 0,1-1,0 1,0 0,0-1,0 1,0 0,0-1,0 1,0 0,0-1,0 1,0 0,0-1,0 1,0 0,0-1,0 1,0-1,-7 30,-6 373,-6 150,-6-287,28-236,-3-29,0-1,0 1,0 0,0-1,0 1,0 0,0-1,0 1,0 0,0 0,0-1,0 1,0 0,1-1,-1 1,0 0,0 0,0 0,1-1,-1 1,0 0,0 0,0-1,1 1,-1 0,0 0,1 0,-1 0,0 0,0 0,1-1,-1 1,0 0,1 0,-1 0,0 0,0 0,1 0,-1 0,0 0,1 0,-1 0,0 0,1 0,-1 1,0-1,0 0,1 0,-1 0,0 0,0 0,1 1,-1-1,0 0,0 0,1 1,12-65,-13 389,7-296,-7-30,0 1,0 0,0-1,0 1,0 0,0-1,1 1,-1 0,0-1,0 1,0 0,0-1,0 1,0 0,1 0,-1-1,0 1,0 0,0 0,1-1,-1 1,0 0,0 0,1-1,-1 1,0 0,0 0,1 0,-1 0,0 0,1-1,-1 1,0 0,1 0,-1 0,0 0,1 0,-1 0,0 0,1 0,-1 0,0 0,1 0,-1 0,0 0,1 1,-1-1,0 0,0 0,1 0,-1 0,0 0,1 1,-1-1,0 0,0 0,1 1,-1-1,0 0,8-65,-9 350,1-606,0 642,0-669,0 345,-1 2,0 0,1 0,0 0,-1-1,1 1,0 0,-1 0,1 0,0 0,0 0,0 0,0 0,0 0,0-1,0 1,1 0,-1 0,0 0,0 0,1 0,-1 0,1 0,-1 0,1 0,-1 0,1 0,0 0,0 0,-1 1,1-1,0 0,0 0,0 1,0-1,0 0,0 1,0-1,0 1,0-1,0 1,0 0,0 0,0-1,0 1,0 0,0 0,0 0,0 0,1 0,-1 0,0 0,2 3,0-1,-1 0,1 1,-1 0,0 0,1 0,-1 0,-1 0,1 0,0 0,-1 1,0-1,1 0,-2 1,1-1,0 1,0-1,-1 1,0 0,0-1,0 1,0 1,5 26,-5-31,0 0,0-1,1 1,-1 0,0 0,1-1,-1 1,0 0,1 0,-1-1,0 1,1 0,-1 0,0 0,1 0,-1 0,1 0,-1 0,0 0,1-1,-1 1,1 0,-1 1,0-1,1 0,-1 0,1 0,-1 0,0 0,1 0,-1 0,0 1,1-1,-1 0,0 0,1 0,-1 1,0-1,1 0,-1 0,0 1,0-1,1 0,-1 1,0-1,0 0,1 1,4-42,25-250,-30 278,-1 48,1 198,3-213,3-22,5-33,-30-117,18 120,0 21,1 36,1 381,-1-421,0-3</inkml:trace>
  <inkml:trace contextRef="#ctx0" brushRef="#br0" timeOffset="105898.888">4885 5174,'0'482,"-26"-338,5-53,16-72</inkml:trace>
  <inkml:trace contextRef="#ctx0" brushRef="#br0" timeOffset="106895.083">1696 5654,'468'-27,"-29"55,906-29,-930 0,-212-25,118 25,-152-27,57 0,-96 2,-119 28,-5 3</inkml:trace>
  <inkml:trace contextRef="#ctx0" brushRef="#br0" timeOffset="107201.265">5252 5260,'-38'28,"-37"25,-11 7,0-1,10-6,8-7,11-12,11-6,2-4,5-1,4-4,4 0,1 0,2-2,0 1,1-4,-1-3,6-4</inkml:trace>
  <inkml:trace contextRef="#ctx0" brushRef="#br0" timeOffset="108013.826">2570 5429,'-409'270,"274"-186,78-51,2 2,2 3,1 2,1 4,37-30,3 0</inkml:trace>
  <inkml:trace contextRef="#ctx0" brushRef="#br0" timeOffset="112679.567">5422 4864,'55'-2,"258"3,-116-29,57 28,-84-27,15 26,-179 6,-10 2</inkml:trace>
  <inkml:trace contextRef="#ctx0" brushRef="#br0" timeOffset="115749.527">2147 1309,'-1'-226,"-23"108,-9-105,34-87,-17 275,11 40</inkml:trace>
  <inkml:trace contextRef="#ctx0" brushRef="#br0" timeOffset="118533.813">3107 6106,'3'-11,"0"0,0 0,1 0,1 0,0 0,0 1,1 0,1 0,-1 0,2 1,-1 0,1 0,0 1,1 0,0 1,0 0,1 0,0 1,0 0,1 1,-1 0,1 0,0 1,8-1,83-18,-99 23,-1 0,1 0,0 1,0-1,0 0,0 1,-1 0,1 0,0-1,0 2,-1-1,1 0,-1 0,1 1,-1 0,0-1,1 1,-1 0,0 0,0 0,0 0,-1 0,1 1,0-1,-1 1,0-1,1 1,-1-1,0 1,0 0,0 0,-1-1,1 4,-1 7,0 0,-1 0,-1 0,0-1,0 1,-2 0,1-1,-2 1,1-1,-2 0,0-1,0 1,-1-1,0-1,-1 1,0-1,-1 0,0-1,0 0,-1-1,-4 3,13-11,0 1,0-1,0 1,0-1,0 1,0 0,-1 0,1-1,0 1,0 0,1 0,-1 0,0 0,0 0,0 0,1 0,-1 0,0 0,1 0,-1 1,1-1,-1 0,1 0,0 1,0-1,-1 0,1 0,0 1,0-1,0 0,0 0,0 1,1-1,-1 0,0 1,1-1,-1 0,1 0,-1 0,1 1,-1-1,1 0,0 0,0 0,-1 0,1 0,1 0,155 49,-55-5,-99-43,-1 0,1-1,-1 1,0 0,0 0,0 0,0 0,0 1,0-1,-1 0,1 1,-1-1,0 1,0 0,0-1,0 1,0 0,0 0,-1-1,1 1,-1 0,0 0,0 0,0 0,0 0,0-1,-1 1,1 0,-1 0,0 0,0-1,0 1,0 0,0-1,0 1,-3 2,-7 9,-1 0,-1 0,0-1,0-1,-2 0,1-1,-2-1,1 0,-1-1,-1-1,-4 2,-27 9,36-15</inkml:trace>
  <inkml:trace contextRef="#ctx0" brushRef="#br0" timeOffset="119116.725">3728 6642,'68'-101,"-48"68,1 0,2 2,2 1,18-19,-42 48,0 0,0 0,0-1,0 1,1 0,-1 0,0 0,0 0,1 0,-1 1,0-1,1 0,-1 0,1 1,-1-1,1 1,0 0,-1-1,1 1,-1 0,1 0,-1 0,1 0,0 0,-1 0,1 0,-1 1,1-1,0 1,-1-1,1 1,-1-1,0 1,1 0,-1 0,0 0,1 0,-1 0,0 0,0 0,0 0,0 0,0 1,0-1,0 0,0 1,0-1,0 0,-1 1,1-1,8 16,-8-13,0 1,1-1,-1 0,1 0,0 1,0-1,1-1,-1 1,1 0,0-1,0 1,0-1,0 0,1 0,0 0,-1 0,1-1,0 1,0-1,0 0,0-1,1 1,-1 0,0-1,1 0,-1 0,1-1,-1 1,1-1,-1 0,1 0,1-1,144-67,-148 67,1 1,-1-1,0 1,0-1,0 1,1 0,-1-1,0 1,0 1,0-1,1 0,-1 0,0 1,0-1,0 1,0 0,1 0,-1 0,0 0,-1 0,1 0,0 0,0 1,0-1,-1 0,1 1,-1 0,1-1,-1 1,1 0,-1 0,0 0,0 0,0 0,0 0,19 83,-15-52,0-10,1-3</inkml:trace>
  <inkml:trace contextRef="#ctx0" brushRef="#br0" timeOffset="120916.397">2119 1647,'-179'-17,"144"11,-1 1,1 2,0 2,-1 1,-32 4,-75 23,-336-26,254 0,109 24,74-17,31-1</inkml:trace>
  <inkml:trace contextRef="#ctx0" brushRef="#br0" timeOffset="122352.602">2317 4780,'-7'4,"-1"0,1-1,0 1,-1-1,0-1,0 0,0 0,0 0,0-1,0 0,0 0,0-1,0 0,-6-1,-1 1,-243 0,115 27,-251-25,252 24,-25-25,142-1</inkml:trace>
  <inkml:trace contextRef="#ctx0" brushRef="#br0" timeOffset="124124.134">1159 1336,'0'-14,"0"22,0 25,1 225,24-95,4 63,1 51,-2-12,1-1,-1-22,2-42,-20-60,-2-86,-2-1,-3 1,-3 53,0-92,14 101,-10-97,0-1,-2 1,0 0,-1-1,-1 1,0 0,-4 16,1-20,-2 5,1 2,0-1,2 0,0 1,2-1,0 1,1-1,4 19,15 158,6-12,-26 46,-29-28,30 157,-1-361</inkml:trace>
  <inkml:trace contextRef="#ctx0" brushRef="#br0" timeOffset="124539.037">1639 4328,'-190'314,"-90"54,165-162,107-190,6-19</inkml:trace>
  <inkml:trace contextRef="#ctx0" brushRef="#br0" timeOffset="125470.526">1358 1252,'-62'76,"-132"234,37-47,132-228,2 1,2 0,1 2,-12 34,28-61</inkml:trace>
  <inkml:trace contextRef="#ctx0" brushRef="#br0" timeOffset="126717.975">58 2578,'-38'179,"32"-156,2-1,0 2,1-1,1 0,1 1,2-1,0 5,0-24,-1 0,1 0,0 1,0-1,0 0,1 0,-1 0,1 0,0 0,0-1,0 1,1-1,-1 1,1-1,0 0,0 0,0 0,1 0,-1 0,0-1,1 0,0 1,0-1,-1-1,1 1,0 0,0-1,1 0,-1 0,0 0,0-1,0 1,1-1,1 0,10 0,1 0,-1-1,1-1,-1-1,0 0,0-1,0 0,7-4,-18 7,0-1,-1 1,1-1,0 0,0-1,-1 1,0-1,1 0,-1 0,0 0,0-1,-1 1,1-1,-1 0,3-3,-4-3</inkml:trace>
  <inkml:trace contextRef="#ctx0" brushRef="#br0" timeOffset="127073.515">370 2494,'-12'63,"3"0,3 1,3 0,3 26,-1-58,3 329,-27-204,23-145</inkml:trace>
  <inkml:trace contextRef="#ctx0" brushRef="#br0" timeOffset="127771.554">482 3397,'18'-55,"3"2,2 0,2 1,3 1,9-10,-11 17,44-48,-68 92,-1 0,1 0,-1 0,1 0,-1 0,1 0,-1 1,1-1,-1 0,1 1,-1-1,1 1,-1 0,0-1,1 1,-1 0,0 0,0 0,0 0,1 0,-1 0,0 0,0 0,0 0,-1 1,1-1,0 0,0 1,-1-1,1 0,-1 1,1-1,-1 1,1-1,-1 1,0-1,0 1,0-1,0 1,0-1,0 1,0-1,-1 1,1-1,0 1,-1-1,1 1,-2 0,3 7,20 109,-21-117,0 1,0 0,0 0,0 0,0 0,0-1,0 1,0 0,1 0,-1 0,1-1,-1 1,1 0,0 0,0-1,-1 1,1-1,0 1,1-1,-1 1,0-1,0 0,1 1,-1-1,0 0,1 0,0 0,-1 0,1 0,-1 0,1-1,0 1,0 0,-1-1,1 1,0-1,0 0,0 0,-1 0,1 0,0 0,0 0,0 0,0 0,-1-1,1 1,0-1,0 1,-1-1,1 0,0 0,-1 1,1-2,151-173,-153 174,1 0,-1 0,1 0,0 1,-1-1,1 0,-1 0,1 1,0-1,0 0,-1 1,1-1,0 1,0-1,0 1,0-1,0 1,0-1,0 1,0 0,0 0,0-1,0 1,0 0,0 0,0 0,0 0,0 0,0 0,0 1,0-1,0 0,0 0,-1 1,1-1,0 1,0-1,0 1,0-1,0 1,0-1,-1 1,1 0,0-1,-1 1,1 0,0 0,-1 0,1-1,-1 1,1 0,-1 0,1 0,-1 0,0 0,0 0,1 0,-1 0,0 0,0 0,0 0,0 0,0 0,0 0,0 0,0 0,-1 0,11 203,3-119,-11-61</inkml:trace>
  <inkml:trace contextRef="#ctx0" brushRef="#br0" timeOffset="137287.503">2457 433,'4'5,"-1"0,0 0,0 1,0-1,-1 1,1 0,-2 0,1 0,-1 0,1 0,-2 0,1 0,-1 0,0 3,7 35,-7-37,1 0,0 0,1 0,0 0,0-1,0 1,1-1,0 1,0-1,0 0,1 0,0 0,0-1,1 1,-1-1,1 0,1 0,-1-1,0 0,1 0,0 0,0 0,0-1,1 0,4 2,-5-7,0 0,0-1,-1 1,1-1,-1 0,0-1,0 1,0-1,0 0,-1 0,1 0,-1-1,0 0,0 0,-1 0,0 0,0 0,0-1,0 1,0-2,13-20,110-181,-126 207,1 0,-1 0,1-1,0 1,-1 0,1 0,0 0,0 0,0 0,-1 0,1 0,0 0,0 0,1 0,-1 0,0 1,0-1,0 0,0 1,1-1,-1 1,0-1,1 1,-1 0,0 0,1-1,-1 1,0 0,1 0,-1 0,0 0,1 1,-1-1,0 0,1 1,-1-1,0 0,1 1,-1 0,0-1,0 1,0 0,0-1,0 1,0 0,0 0,0 0,0 0,0 0,0 0,0 1,15 22,-1 0,-1 1,-1 1,-1 0,-1 1,1 9,1 0,-5-10,-1 0,-1 1,-1 0,-2 0,0 1,-2-1,-1 0,-1 1,-3 11,3-28,0 0,-1 0,0-1,0 1,-1-1,0 0,-1 0,0 0,-1 0,0-1,-1 0,1 0,-2 0,1-1,-1 1,-1-2,1 1,-1-1,-1 0,1-1,-1 0,0 0,-1-1,-1 1,8-6,1 0,-1 0,0-1,1 1,-1-1,1 1,0-1,-1 0,1 0,0 0,-1 0,1-1,0 1,0-1,0 1,0-1,0 1,0-1,1 0,-1 0,0 0,1 0,0 0,-1-1,1 1,0 0,0-1,0 1,1-1,-1 1,0 0,1-1,0 0,-1 1,1-1,0 1,0-1,1 1,-1-1,0 1,1-1,0 1,0-1,-1 1,1 0,1-1,-1 1,0 0,0 0,1 0,1-2,7-16,0 2,2-1,0 1,1 1,1 0,0 1,1 1,1 0,0 1,8-4,-5 1,-1 3,1 0,0 0,1 2,1 1,0 0,1 2,-1 0,10-1,-12 4</inkml:trace>
  <inkml:trace contextRef="#ctx0" brushRef="#br0" timeOffset="143645.31">1555 913,'1'7,"1"1,0-1,0 0,0 1,1-1,0 0,0-1,1 1,0 0,0-1,1 0,0 0,1 0,9 16,86 111,7-9,-56-55,-43-54</inkml:trace>
  <inkml:trace contextRef="#ctx0" brushRef="#br0" timeOffset="144076.965">2147 1619,'183'175,"-170"-156,2 0,1-1,0-1,1 0,0-1,2-1,12 8,-14-13</inkml:trace>
  <inkml:trace contextRef="#ctx0" brushRef="#br0" timeOffset="144493.714">2910 2607,'14'14,"10"10,5 1,-2 0,0-3,-6-1,-1-5,-4 1,0 2,-3 2,2 3,-3 2,-2 1,1-4,-1-5</inkml:trace>
  <inkml:trace contextRef="#ctx0" brushRef="#br0" timeOffset="144905.805">3417 3341,'208'281,"-83"-131,-112-136,-2-1</inkml:trace>
  <inkml:trace contextRef="#ctx0" brushRef="#br0" timeOffset="145295.101">4010 4046,'198'212,"-77"-60,-44-71,-55-64</inkml:trace>
  <inkml:trace contextRef="#ctx0" brushRef="#br0" timeOffset="145691.726">4856 4893,'367'423,"-213"-257,-68-82,-69-71</inkml:trace>
  <inkml:trace contextRef="#ctx0" brushRef="#br0" timeOffset="146077.952">5929 6106,'282'330,"-122"-101,-144-210</inkml:trace>
  <inkml:trace contextRef="#ctx0" brushRef="#br0" timeOffset="179623.108">1245 546,'-23'-39,"-114"-178,-10 10,143 200,0-1,-1 1,0 0,0 1,-1-1,1 1,-1 0,-1 0,1 1,-1 0,-6-4,3 6</inkml:trace>
  <inkml:trace contextRef="#ctx0" brushRef="#br1" timeOffset="206148.156">5506 4102,'-46'204,"-68"187,97-348,14-35,11-30,86-212,30-69,-74 169,-50 133,0 1,0-1,0 0,1 0,-1 1,0-1,1 0,-1 0,1 1,-1-1,1 0,-1 1,1-1,-1 1,1-1,0 1,-1-1,1 1,0-1,-1 1,1 0,0-1,-1 1,1 0,0-1,0 1,0 0,-1 0,1 0,0 0,0 0,0 0,-1 0,1 0,0 0,0 0,0 0,-1 1,1-1,0 0,0 0,-1 1,1-1,0 1,-1-1,1 1,0-1,-1 1,1-1,0 1,-1-1,1 1,-1 0,1-1,-1 1,29 47,-24-38,52 109,39 125,-29-74,-73-167,-4-10</inkml:trace>
  <inkml:trace contextRef="#ctx0" brushRef="#br1" timeOffset="206480.349">5393 4553,'57'-14,"25"-5,2 1,-8 3,-16 0,-15 2,-10 3,-5 4,-9 2</inkml:trace>
  <inkml:trace contextRef="#ctx0" brushRef="#br1" timeOffset="207430.312">5195 969,'17'73,"61"224,-14-84,-59-212,-9-12</inkml:trace>
  <inkml:trace contextRef="#ctx0" brushRef="#br1" timeOffset="207896.161">5026 1026,'29'-27,"1"1,1 2,2 1,0 1,1 2,1 2,1 1,6 0,-39 15,1 0,-1 1,1 0,0 0,-1 0,1 0,0 1,0-1,0 1,-1 0,1 0,0 0,0 1,0 0,-1-1,1 1,0 0,-1 1,1-1,0 1,-1-1,0 1,1 0,-1 0,0 1,0-1,0 1,-1-1,1 1,0 0,-1 0,0 0,0 0,0 1,0-1,0 1,-1-1,1 1,-1-1,0 1,0 0,-1 0,1 1,-1 12,0 0,-2 0,0-1,0 1,-2 0,0-1,-1 0,-1 0,0 0,-6 10,4-6,-2 1,8-20,0 1,0-1,1 1,-1 0,1 0,0 0,-1 0,1 0,0 0,0 0,0 1,0-1,1 0,-1 1,1-1,-1 0,1 1,0-1,0 0,0 1,0-1,0 1,0-1,1 0,-1 1,1-1,0 0,-1 0,1 1,0-1,1 0,-1 0,0 0,1 0,-1 0,1 0,-1-1,1 1,0 0,0-1,0 1,122 6,-26-7,-93-1,0 1,1 0,-1 0,0 0,0 1,0 0,0-1,0 2,0-1,-1 1,1-1,-1 2,1-1,-1 0,0 1,0-1,-1 1,1 0,-1 1,0-1,0 0,0 1,0 0,-1-1,0 1,0 0,0 0,-1 1,0-1,0 0,0 0,0 1,-1-1,0 0,0 1,0-1,-4 12,0 0,0 0,-2 0,0-1,0 0,-2 0,0 0,-1-1,0 0,-2-1,1 0,-2-1,0 0,0-1,-1 0,0-1,-1-1,-9 6,17-12,0 0,-1 1,1-2,-1 1,0-1,0 0,0 0,0-1,-1 0,1-1,0 1,-1-1,1-1,-1 1,0-1,1-1,-1 1,1-1,-1-1,1 1,-1-1,1-1,0 1,0-1,0 0,-1-2,-5-7</inkml:trace>
  <inkml:trace contextRef="#ctx0" brushRef="#br1" timeOffset="214479.106">1696 1816,'-3'-2,"0"-1,1 1,-1 0,0 0,-1 0,1 0,0 1,0-1,-1 1,1-1,-1 1,1 1,-1-1,1 0,-1 1,0 0,1-1,-1 2,0-1,1 0,-1 1,0-1,1 1,-1 0,1 0,-1 1,1-1,-2 2,-82 60,79-52,1-1,0 1,0 1,1-1,0 1,1 0,0 0,1 1,1-1,0 1,1 0,0 0,0 0,2 0,0 0,0 0,1 0,1 0,0 0,0 0,2-1,0 1,0-1,1 0,0 0,1 0,1-1,-1 0,2 0,0 0,0-1,1-1,0 1,0-1,1-1,1 0,-1 0,9 4,-11-7,-1-1,1 0,-1 0,1-1,0 0,0 0,1-1,-1 0,0 0,1-1,-1 0,1 0,0-1,-1 0,1-1,-1 0,1 0,4-2,1-1,0-1,-1 0,0-1,0 0,0-1,-1-1,0 0,-1 0,1-1,-2-1,1 0,-1 0,-1-1,1-1,6-5,-2 3</inkml:trace>
</inkml:ink>
</file>

<file path=ppt/ink/ink6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1,'10'33,"7"12,2-3</inkml:trace>
</inkml:ink>
</file>

<file path=ppt/ink/ink6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31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1 534,'118'-80,"-15"10,55-53,-124 95,1 1,1 1,1 2,36-16,49-44,-90 60,-16 17</inkml:trace>
</inkml:ink>
</file>

<file path=ppt/ink/ink6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2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277 0,'-19'3,"0"0,1 0,-1 2,1 1,0 0,1 1,-1 1,1 0,1 1,0 1,0 1,1 1,-8 7,20-17,0 1,1 0,0 0,-1 0,1 0,1 0,-1 0,0 1,1-1,-1 1,1-1,0 1,0-1,1 1,-1 0,1-1,-1 1,1 0,1-1,-1 1,0 0,1 0,0-1,0 1,0-1,0 1,0-1,1 1,-1-1,1 0,0 0,0 0,0 0,1 0,2 3,5 3,1 0,0-1,1 0,-1-1,1 0,1-1,0 0,0-1,0 0,0-1,0-1,1 0,0 0,0-2,0 0,-1 0,1-1,0-1,0-1,11-2,55-30,-66 24</inkml:trace>
</inkml:ink>
</file>

<file path=ppt/ink/ink6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0,'1'404,"27"-125,-27-208,-1-70,0 0,1-1,-1 1,1 0,-1-1,1 1,-1-1,1 1,-1-1,1 1,-1-1,1 1,0-1,-1 1,1-1,0 0,0 1,-1-1,1 0,0 0,0 0,-1 0,1 1,0-1,0 0,-1 0,1 0,0 0,0-1,-1 1,1 0,0 0,0 0,-1-1,1 1,0 0,0-1,-1 1,1 0,-1-1,1 1,0-1,-1 1,1-1,-1 0,1 1,-1-1,1 1,-1-1,1 0,16-12</inkml:trace>
</inkml:ink>
</file>

<file path=ppt/ink/ink6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1,'5'33,"1"17,5-1,0-9</inkml:trace>
</inkml:ink>
</file>

<file path=ppt/ink/ink6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6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1,'-5'1,"-14"3,0 1,1 1,-1 0,1 1,0 1,1 1,0 0,0 2,1 0,1 0,-8 8,21-17,0 0,0 0,1 1,-1-1,1 0,-1 1,1-1,0 1,0-1,0 1,0 0,0-1,0 1,1 0,-1 0,1-1,0 1,0 0,0 0,0 0,1-1,-1 1,1 0,0 0,-1-1,1 1,0 0,1 0,53 64,-1-2,-53-58,0 0,0 0,-1 0,0 0,0 0,-1 0,0 0,0-1,-1 1,0 0,0 0,0-1,-1 1,0-1,0 0,-1 0,1 0,-2 0,1-1,0 1,-1-1,0 0,0 0,-1-1,1 0,-1 0,0 0,0-1,0 1,0-1,-1-1,-1 1,-37 4,28-11</inkml:trace>
  <inkml:trace contextRef="#ctx0" brushRef="#br0" timeOffset="341.45">352 397,'32'-4,"-1"-1,1-1,-1-2,0-1,-1-1,0-2,-1-1,0-1,12-10,-37 22,0 0,0 0,-1-1,0 0,1 1,-1-1,0-1,0 1,0 0,-1-1,1 1,-1-1,0 0,0 0,0 0,0 0,-1 0,0 0,0-1,0 1,0 0,-1-1,1 1,-1 0,0-1,-1 1,1 0,-1-1,1 1,-1 0,-1-1,1 1,-1 0,1 0,-1 0,0 0,-1 1,1-1,-1 0,1 1,-1 0,0 0,0-1,-2 1,1-1,0 1,0-1,0 1,-1 1,1-1,-1 0,0 1,1 0,-1 0,0 1,0-1,0 1,-1 0,1 1,0-1,0 1,0 0,-1 0,1 1,0-1,0 1,0 0,0 1,0-1,0 1,0 0,0 0,0 1,1-1,-1 1,0 1,-11 7,0 0,1 2,0 0,1 1,1 0,0 1,-8 13,13-19,1 1,0 1,1-1,1 1,-1 0,2 1,0-1,0 1,1 0,0 0,1 0,0 0,1 0,1 0,0 1,0-1,1 0,1 0,0 0,1 0,0 0,1 0,0-1,1 1,0-1,0 0,2-1,1 3,12 7,1-1,1-1,1-1,0-1,1-1,1-1,0-1,1-1,1-2,-1 0,2-2,-1-1,1-1,0-1,0-2,1 0,6-2,-9-1</inkml:trace>
</inkml:ink>
</file>

<file path=ppt/ink/ink6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4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0,'-7'57,"2"0,2 0,3 0,2 0,4 12,2 112,-9 19,-16-165,12-41</inkml:trace>
  <inkml:trace contextRef="#ctx0" brushRef="#br0" timeOffset="300.075">277 339,'-59'48,"35"-30,1 1,1 0,0 2,2 1,0 0,-7 12,25-31,1-1,-1 1,0 0,1 0,-1-1,1 1,0 0,0 0,0 0,0 0,0 0,1 0,0 1,-1-1,1 0,0 0,0 0,1 0,-1 1,1-1,0 0,-1 0,1 0,1 0,-1 0,0-1,1 1,-1 0,1 0,0-1,0 1,0-1,0 0,0 1,1-1,-1 0,2 1,122 103,-60-61,-50-36</inkml:trace>
  <inkml:trace contextRef="#ctx0" brushRef="#br0" timeOffset="1334.775">475 367,'-1'14,"1"0,0-1,1 1,0 0,2-1,-1 1,2-1,0 1,0-1,1-1,1 1,0-1,1 0,0 0,0 0,2-1,-1-1,8 7,-13-14,0-1,1 1,0-1,-1 0,1 0,0 0,0-1,0 0,0 1,0-1,0-1,1 1,-1 0,0-1,0 0,0 0,1 0,-1-1,0 0,0 1,0-1,0-1,0 1,0 0,0-1,0 0,1-1,86-76,-90 77,0-1,0 1,1 0,-1 0,1 0,-1 0,1 0,0 0,0 0,0 0,0 0,0 1,0-1,0 1,1 0,-1 0,0-1,1 2,-1-1,1 0,-1 0,1 1,-1-1,1 1,0 0,-1 0,1 0,-1 0,1 0,0 1,-1-1,1 1,-1-1,1 1,-1 0,1 0,-1 0,0 1,1-1,0 1,14 38,14 25,-30-64,0 1,0-1,0 0,1 0,-1 1,0-1,1 0,-1 0,1-1,-1 1,1 0,0 0,-1-1,1 1,0-1,-1 1,1-1,0 0,0 0,-1 0,1 0,0 0,0 0,-1 0,1-1,0 1,0-1,-1 1,1-1,0 1,-1-1,1 0,-1 0,1 0,0-1,14-10,-2-1,1-1,-2 0,0-1,-1 0,0-1,-1 0,-1-1,-1-1,4-9,-1 3</inkml:trace>
</inkml:ink>
</file>

<file path=ppt/ink/ink6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60,'-4'15,"0"1,1 0,0 0,2 1,0-1,1 0,0 1,1-1,-1-12,1 0,-1 0,1 0,0 0,0-1,0 1,0 0,1-1,-1 1,1-1,0 1,0-1,0 0,1 0,-1 0,1 0,0 0,0-1,0 1,0-1,0 1,0-1,0 0,1-1,-1 1,1 0,0-1,-1 0,1 0,0 0,0 0,0-1,0 0,-1 1,4-2,1 1,0-1,0 0,0-1,0 1,0-2,-1 1,1-1,-1 0,1-1,-1 0,0 0,-1 0,1-1,-1 0,0 0,0-1,0 0,-1 0,0 0,0-1,-1 1,1-1,-1 0,-1 0,0-1,0 1,0-1,-1 0,0 0,0 1,-1-1,0 0,0 0,-1-1,0 1,-1 0,0 0,0 0,0 0,-1 1,-1-1,0-2,1 6,-1 1,0 0,1 0,-1 0,0 0,0 0,-1 1,1-1,-1 1,1 0,-1 0,0 0,1 1,-1-1,0 1,0 0,0 0,0 1,0-1,0 1,-1-1,1 1,0 1,0-1,0 0,0 1,0 0,0 0,0 0,0 1,0-1,1 1,-1 0,-1 1,-20 10</inkml:trace>
  <inkml:trace contextRef="#ctx0" brushRef="#br0" timeOffset="304.537">638 60,'-18'4,"-1"1,1 1,0 1,1 1,0 0,0 1,1 1,0 0,1 2,0-1,0 2,2 0,-1 1,2 0,0 1,-8 12,19-25,0 0,0 0,0 0,0 0,0 0,1 0,-1 1,0-1,1 0,0 0,0 1,-1-1,1 0,0 0,1 1,-1-1,0 0,1 0,-1 1,1-1,0 0,0 0,0 0,0 0,0 0,0 0,0 0,1 0,-1-1,1 1,-1 0,1-1,0 1,-1-1,1 0,0 0,0 1,0-1,0 0,0 0,2 0,92 19,53-34,-124 8</inkml:trace>
</inkml:ink>
</file>

<file path=ppt/ink/ink6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81,'-5'9,"0"0,1 0,0 0,0 1,1 0,1 0,-1 0,2 0,-1 0,1 0,1 1,0-1,1 0,-1 0,2 0,0 0,0 1,1-2,0 3,-2-10,1 0,-1 0,0-1,1 1,-1 0,1-1,0 1,0-1,-1 0,1 0,0 1,0-1,0 0,0-1,0 1,0 0,0 0,1-1,-1 0,0 1,0-1,0 0,1 0,-1 0,0 0,0 0,0-1,1 1,-1-1,0 1,0-1,0 0,0 0,0 0,0 0,0 0,0 0,0-1,0 0,61-67,-58 56,0 0,-1 0,0-1,-1 1,-1-1,0 0,-1 0,-1 0,0 0,-1 0,-1-7,2 19,0 1,1-1,-1 0,0 0,-1 1,1-1,0 0,0 1,-1-1,1 0,-1 1,0-1,1 1,-1-1,0 1,0-1,0 1,0-1,0 1,0 0,0-1,-1 1,1 0,0 0,-1 0,1 0,-1 0,1 0,-1 1,1-1,-1 0,1 1,-1-1,0 1,1 0,-1-1,0 1,0 0,1 0,-1 0,0 0,1 1,-1-1,0 0,1 1,-1-1,0 1,1-1,-1 1,1 0,-1 0,0 0,-10 9</inkml:trace>
  <inkml:trace contextRef="#ctx0" brushRef="#br0" timeOffset="318.895">372 249,'7'-17,"69"-119,-74 135,-1 0,1 0,0 1,0-1,-1 1,1-1,0 1,0-1,0 1,-1 0,1 0,0 0,0 0,0 0,0 0,0 1,-1-1,1 1,0-1,0 1,-1 0,1-1,0 1,-1 0,1 0,-1 0,1 0,-1 1,1-1,-1 0,0 1,0-1,0 1,0-1,0 1,0-1,0 1,0 0,0-1,-1 1,1 0,-1 0,1-1,-1 1,0 0,0 0,0 0,0 0,10 15,-6-11,1 0,-1 0,1-1,0 0,1 0,-1 0,1-1,0 0,0 0,0-1,1 1,-1-1,1 0,0-1,0 0,0 0,0-1,0 1,0-1,0-1,0 1,1-2,-1 1,0-1,0 1,0-2,0 1,0-1,0 0,0-1,0 0,-1 0,0 0,1-1,-1 0,0 0,-1 0,1-1,-1 0,0 0,4-5,2-4,-1 0,0 0,-1-1,-1 0,0-1,-1 0,0 0,-1-2,1-7</inkml:trace>
</inkml:ink>
</file>

<file path=ppt/ink/ink6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9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52 653,'-7'13,"0"-1,0 1,1 1,1-1,1 1,0 0,0 0,1 0,1 0,1 1,0-1,0 0,2 1,0-1,0 1,3 6,-3-18,0 0,0 0,1 0,-1-1,1 1,-1 0,1-1,0 1,0-1,0 0,1 0,-1 0,0 0,1 0,0 0,-1-1,1 1,0-1,0 1,0-1,-1 0,1-1,0 1,1 0,-1-1,0 1,0-1,0 0,0 0,0 0,0-1,0 1,0-1,0 0,0 1,0-1,0-1,0 1,104-62,-103 58,1 0,-1-1,0 0,0 1,0-1,-1-1,0 1,-1 0,1-1,-1 1,0-1,-1 0,1 0,-2 0,1 0,-1 0,0 1,0-1,0 0,-1 0,0 0,-1 0,0 0,0 1,0-1,-1 1,0-1,0 1,0 0,-2-1,-1 4,0-1,0 2,0-1,0 1,-1 0,1 0,-1 1,1 0,-1 0,0 0,1 1,-1 0,0 1,1-1,-1 1,0 0,1 1,-1 0,1 0,0 0,0 1,0-1,0 2,0-1,0 1,1-1,-1 2,1-1,0 0,-2 4,-11 6</inkml:trace>
  <inkml:trace contextRef="#ctx0" brushRef="#br0" timeOffset="417.048">532 146,'45'272,"-38"-213,-2 1,-3-1,-3 33,0-12,-16 22,12-90</inkml:trace>
  <inkml:trace contextRef="#ctx0" brushRef="#br0" timeOffset="675.012">250 625,'39'-19,"21"-7,11 2,-2 5,-8 5,-9 5,-9 5,-8 2,-4 2,-2 1,-2 0,-1 0,0 0,1-1,0 1,-4-1</inkml:trace>
  <inkml:trace contextRef="#ctx0" brushRef="#br0" timeOffset="1400.419">1209 456,'-38'16,"0"2,0 1,2 2,1 1,0 2,-14 15,44-36,-1 1,1 0,0 1,0-1,0 1,1 0,-1 0,1 1,0-1,1 1,-1 0,1 0,1 0,-1 0,1 0,0 1,0-1,1 1,0-1,-1 6,5-8,0-1,0 0,0 1,0-2,1 1,-1 0,1-1,-1 1,1-1,0 0,0 0,0-1,0 1,1-1,-1 0,0 0,0 0,1 0,-1-1,1 0,-1 0,0 0,1 0,-1-1,0 0,1 0,0 0,18-3,1-1,-1-1,-1 0,1-2,-1-1,-1 0,1-2,-2-1,1 0,-2-1,0-1,0-1,-2-1,-16 15,-1 1,0-1,1 1,-1-1,0 1,1 0,-1-1,1 1,-1 0,1-1,-1 1,1 0,-1-1,0 1,1 0,0 0,-1 0,1-1,-1 1,1 0,-1 0,1 0,-1 0,1 0,-1 0,1 0,0 0,-1 0,1 0,-1 0,1 1,-1-1,1 0,-1 0,1 1,-1-1,1 0,-1 0,1 1,-1-1,1 0,-1 1,0-1,1 1,-1-1,0 1,1-1,-1 1,0-1,0 1,1-1,-1 1,0-1,0 1,0-1,0 1,1-1,-1 1,0-1,0 1,0-1,0 1,-1 0,3 47,-2-34,0-10,1 1,-1-1,1 0,0 0,0 0,0 0,1 0,0 0,0 0,0-1,0 1,0 0,1-1,-1 0,1 0,0 1,0-2,0 1,0 0,1-1,-1 1,1-1,0 0,-1 0,1 0,0-1,0 0,0 1,0-1,0 0,1-1,0 1,3 0,-1-1,1 1,-1-1,1-1,-1 1,1-2,-1 1,1-1,-1 0,0 0,0 0,0-1,0-1,0 1,-1-1,1 0,4-5,7-9,-1-1,-1-1,-1-1,-1 0,-1-1,2-4,-6 10,17-33,-1-2,-3-1,-2 0,-3-2,-1 0,-3 0,-3-1,1-29,-10 79,0-1,0 1,-1 0,1 0,-2-1,1 1,0 0,-1 0,0-1,0 1,0 0,-1 0,0 0,0 0,0 1,-2-4,3 9,-1-1,1 0,0 0,0 0,0 1,-1-1,1 1,0-1,0 1,0-1,0 1,0-1,0 1,0 0,0 0,0 0,0 0,0-1,0 1,0 0,1 1,-1-1,1 0,-1 0,0 0,1 0,0 0,-1 0,1 1,0-1,-1 0,1 0,0 1,-5 21,0 0,2 0,1 0,0 1,2-1,1 0,1 3,-1 23,26 161,27-2,-22-104,-29-106,-3-10</inkml:trace>
  <inkml:trace contextRef="#ctx0" brushRef="#br0" timeOffset="1674.555">1463 371,'39'-5,"31"-1,9 0,-4 1,-10 2,-12 0,-9 2,-8 1,-5 0,-3 5,-6 6,-7 2</inkml:trace>
</inkml:ink>
</file>

<file path=ppt/ink/ink6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8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255 182,'-5'7,"1"0,1 0,-1 1,1-1,1 1,-1-1,1 1,1 0,-1 0,1 0,1 0,-1 0,1 0,2 8,-3-1,13 207,-2-150,-3 1,-3-1,-4 1,-3 9,-26 80,28-178,1-2</inkml:trace>
  <inkml:trace contextRef="#ctx0" brushRef="#br0" timeOffset="528.424">1 210,'27'-24,"1"1,2 1,0 1,1 2,1 1,0 2,31-11,-43 19,0 1,0 1,1 0,0 2,0 1,0 0,15 1,-30 1,0 1,-1 0,1 0,-1 1,1 0,0 0,-1 0,0 0,1 1,-1 0,0 0,0 0,0 1,0 0,0 0,-1 0,1 0,-1 1,0 0,0 0,0 0,0 0,-1 1,0-1,0 1,0 0,0 0,-1 0,0 0,0 0,0 1,1 16,0 1,-1-1,-1 1,-1 0,-1-1,-5 23,3-28,-1 0,-1-1,0 1,-2-1,0 0,0 0,-1-1,-1 0,-1-1,0 1,-1-2,-1 0,0 0,0-1,-1-1,-1 0,0 0,0-2,-6 3,-67 43,86-52,0-1,0 1,0-1,1 1,-1-1,1 1,0-1,-1 1,1-1,0 1,1-1,-1 1,0-1,1 1,-1-1,1 1,0-1,0 1,0-1,0 0,0 1,0-1,1 0,-1 0,1 0,0 0,-1 0,1 0,0-1,0 1,0-1,0 1,1-1,-1 0,0 0,0 0,1 0,0 0,7 8,139 119,-55-70,-74-53</inkml:trace>
</inkml:ink>
</file>

<file path=ppt/ink/ink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40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1 184,'38'-23,"18"-19,4-1,-3 1,-12 9</inkml:trace>
</inkml:ink>
</file>

<file path=ppt/ink/ink6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1,'-17'0,"0"0,0 0,0 2,0 0,1 1,-1 1,0 0,1 1,0 1,0 1,1 0,0 1,0 1,1 0,0 1,0 0,1 1,1 1,0 0,-4 4,13-11,0 0,0 0,1 0,0 0,-1 0,2 0,-1 0,0 1,1-1,0 1,1-1,-1 1,1-1,0 1,0 0,1-1,-1 1,1-1,1 1,-1-1,1 0,0 1,0-1,0 0,1 0,0 0,0-1,0 1,0-1,1 0,0 1,0-2,0 1,0 0,0-1,1 0,0 0,0 0,0 0,0-1,0 0,0 0,0 0,1-1,-1 0,1 0,-1 0,1-1,-1 1,1-1,0-1,4 0,9-4,1-2,-1 0,0-1,-1-1,1-1,-2 0,0-1,0-1,-1-1,0 0,-1-1,-1-1,3-4,56-48,-55 51,-13 10,0 1,1-1,-1 1,1 1,0-1,0 1,1 0,-1 0,1 1,0-1,0 2,0-1,0 1,0 0,1 0,-1 1,1 0,-1 0,7 1,-9 3,0 0,0 0,-1 1,1 0,-1-1,0 2,0-1,0 0,-1 1,1-1,-1 1,-1 0,1 0,0 1,-1-1,0 0,-1 1,2 3,11 23,34 21,-29-43</inkml:trace>
</inkml:ink>
</file>

<file path=ppt/ink/ink6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0,'-25'6,"1"1,0 1,0 1,1 1,0 1,1 1,-10 7,29-18,0 0,1 0,-1 0,0 1,1-1,-1 1,1 0,-1 0,1-1,0 1,0 1,0-1,0 0,0 0,0 1,1-1,-1 1,1 0,0-1,0 1,0 0,0 0,0 0,0 0,1-1,0 1,-1 0,1 0,0 0,0 0,1 0,-1 0,1 0,-1 0,1 0,0 0,0 0,0-1,0 1,1 0,-1-1,2 2,103 84,-27-30,-76-56,0 0,-1 0,1 0,-1 0,1 0,-1 0,0 1,0-1,0 1,0-1,-1 1,1 0,-1 0,1 0,-1 0,0 0,0 0,-1 0,1 0,0 0,-1 0,0 0,0 1,0-1,0 0,0 0,-1 0,0 0,1 1,-1-1,0 0,0 0,-1 0,1-1,-1 1,1 0,-1 0,0-1,0 1,0-1,0 0,-2 2,-5 3,0 0,0-1,-1 0,0-1,0 0,0 0,0-1,-1 0,0-1,0 0,0-1,0-1,0 1,0-1,-1-1,1 0,-1-1,-14 0</inkml:trace>
</inkml:ink>
</file>

<file path=ppt/ink/ink6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0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32,'154'377,"-125"-318,-28-59,1-1,-1 1,0-1,1 1,-1-1,0 1,1-1,-1 0,0 1,0-1,1 0,-1 0,0 0,0 0,0 0,0 0,-1 0,1 0,0-1,0 1,-1 0,1 0,0-1,-1 1,1 0,-1-1,0 1,1-1,-1 1,0 0,0-1,0 1,0-1,0 1,1-3,50-137,59-115,-100 237,-2 7</inkml:trace>
</inkml:ink>
</file>

<file path=ppt/ink/ink6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1,'-5'38,"-1"18,0 3,1-2,2-17,5-19,4-14</inkml:trace>
</inkml:ink>
</file>

<file path=ppt/ink/ink6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6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32 651,'11'0,"-1"-1,1 0,0 0,-1-2,1 1,-1-1,0-1,0 1,0-2,0 1,-1-2,0 1,0-1,0-1,-1 1,1-1,-2-1,1 0,-1 0,0 0,-1-1,0 0,-1 0,2-3,-6 9,-1 1,0 0,0-1,1 1,-2 0,1-1,0 1,0 0,-1-1,1 1,-1 0,0 0,0-1,0 1,0 0,0 0,0 0,0 0,-1 0,1 1,-1-1,1 0,-1 0,0 1,0-1,1 1,-1 0,0 0,0-1,-1 1,1 0,0 1,0-1,0 0,-1 1,1-1,0 1,-1 0,1-1,0 1,-1 0,1 1,0-1,-1 0,1 1,0-1,0 1,-1 0,1 0,0-1,0 2,0-1,0 0,0 0,0 1,0-1,0 1,-10 6,0 0,0 0,1 1,1 0,-1 1,2 0,-1 1,1 0,1 0,0 1,1 0,0 0,1 1,0 0,1 0,0 0,1 1,1 0,0-1,1 1,0 0,2 1,-1-1,2 6,-1-15,1 1,1 0,-1-1,1 0,0 1,0-1,0 0,1 0,0 0,0 0,0 0,0-1,1 1,0-1,0 0,0 0,0-1,1 1,-1-1,1 0,0 0,0 0,0-1,0 0,1 0,-1 0,0-1,1 1,-1-1,1-1,0 1,-1-1,1 0,5 0,121-15,-114 8</inkml:trace>
  <inkml:trace contextRef="#ctx0" brushRef="#br0" timeOffset="468.284">454 538,'-1'12,"0"0,1 0,1 0,-1 0,2 0,0-1,0 1,1 0,2 6,-3-14,-1 0,0 0,1 0,0 0,0-1,0 1,0 0,1-1,-1 0,1 1,0-1,0 0,0 0,0-1,1 1,-1-1,1 0,-1 1,1-2,0 1,0 0,0-1,0 0,0 0,0 0,0 0,0 0,3-1,1-1,0-1,0 0,0 0,0-1,-1 0,1 0,-1 0,0-1,0-1,0 1,0-1,-1 0,0-1,0 1,0-1,-1 0,2-3,42-36,-49 45,1 0,-1-1,0 1,0-1,1 1,-1 0,0-1,1 1,-1 0,1-1,-1 1,0 0,1-1,-1 1,1 0,-1 0,1 0,-1-1,0 1,1 0,-1 0,1 0,-1 0,1 0,-1 0,1 0,-1 0,1 0,-1 0,1 0,-1 0,1 0,-1 0,1 1,-1-1,1 0,-1 0,1 1,-1-1,0 0,1 0,-1 1,0-1,1 0,-1 1,0-1,1 1,-1-1,0 0,1 1,-1-1,0 1,0-1,0 1,0-1,1 1,-1-1,-1 37,-1-15,3-17,1-1,-1 1,1-1,0 1,0-1,0 0,1 0,-1 0,1-1,0 1,0 0,0-1,1 0,-1 0,1 0,0 0,-1 0,1-1,1 0,-1 0,0 0,0 0,1-1,-1 1,1-1,-1 0,1-1,0 1,-1-1,1 0,0 0,-1 0,1-1,0 1,-1-1,1-1,-1 1,1 0,-1-1,0 0,1 0,-1 0,0-1,0 1,-1-1,3-2,9-8,-1 0,0-1,-2 0,1-1,-2-1,0 0,-1 0,0-1,-1 0,-1-1,2-10,-2 4</inkml:trace>
  <inkml:trace contextRef="#ctx0" brushRef="#br0" timeOffset="795.395">1274 708,'16'-9,"0"-1,-1-1,0 0,-1-1,0-1,-1 0,0-1,-1 0,0-1,-2 0,3-6,-11 19,-1 0,0 0,0-1,0 1,0 0,-1-1,1 1,-1 0,1-1,-1 1,0-1,0 1,0-1,0 1,0-1,-1 1,1-1,-1 1,1 0,-1-1,0 1,0 0,0-1,0 1,-1 0,1 0,0 0,-1 0,0 0,1 1,-1-1,0 0,0 1,0-1,0 1,0 0,0-1,-1 1,1 0,0 0,0 1,-1-1,1 0,-1 1,1-1,-1 1,1 0,-1 0,1 0,-1 0,1 1,0-1,-1 0,1 1,-1 0,1-1,0 1,-1 0,1 0,0 1,-8 5,1 1,0 0,0 0,1 1,0 1,0-1,1 1,1 0,0 1,0-1,1 1,0 1,1-1,0 1,0-1,0 11,4-16,0 0,0 0,1 0,0 0,0 0,1 0,-1-1,1 1,1-1,-1 1,1-1,0 0,0 0,0 0,1 0,0-1,0 1,2 1,10 13</inkml:trace>
  <inkml:trace contextRef="#ctx0" brushRef="#br0" timeOffset="1445.591">1838 511,'-13'3,"0"1,0 1,0 0,1 1,0 0,0 1,1 0,0 1,0 1,0-1,1 2,5-6,1 1,-1 0,1 0,0 0,1 0,-1 1,1 0,0-1,0 1,1 0,-1 1,2-1,-1 0,1 0,-1 1,2-1,-1 1,1-1,0 1,0-1,1 1,0-1,1 5,-1-7,0-1,0 1,0-1,0 0,1 0,0 0,-1 0,1 0,0 0,1 0,-1-1,0 1,1-1,-1 1,1-1,0 0,0 0,0 0,0-1,0 1,0-1,1 1,-1-1,0 0,1 0,-1-1,1 1,-1-1,1 1,-1-1,1 0,-1-1,0 1,1-1,-1 1,1-1,5-1,0 0,-1 0,1-1,-1 0,0-1,0 1,0-2,0 1,-1-1,1 0,-1-1,0 0,4-5,18-28,-3-2,-1 0,-2-2,-2 0,-1-1,-3-2,-2 0,-2 0,5-31,-14 64,0 0,-1 0,-1 0,0 0,-1 0,0 0,-1-1,0 1,-1 0,-1 0,0 0,0 0,-2 0,1 0,-2 0,-3-7,6 17,1 1,-1-1,0 1,1-1,-1 1,0 0,0-1,-1 1,1 0,0 1,-1-1,1 0,-1 1,0-1,1 1,-1 0,0 0,0 0,0 0,0 0,0 1,0-1,0 1,0 0,0 0,0 0,0 0,0 1,0-1,0 1,0-1,0 1,0 0,1 0,-1 1,-1 0,-5 3,0 0,1 0,0 1,0 0,0 0,0 1,1 0,1 1,-1-1,-2 6,0 4,2 2,0-1,1 1,0 0,2 0,0 1,2-1,0 1,1 0,0-1,2 1,1 0,3 17,-2-15,1-2,0 1,2 0,0-1,1 0,2 0,0-1,0 0,2-1,1 0,0-1,3 3,17 19,2-2,1-1,1-2,28 18,27 3,-67-42</inkml:trace>
</inkml:ink>
</file>

<file path=ppt/ink/ink6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4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1 279,'154'-22,"-118"20,-1-2,1-2,-1-1,0-1,0-2,-1-2,-1-1,0-1,16-11,15-33,-62 57,-1-1,1-1,-1 1,0 0,0 0,0 0,0-1,0 1,0 0,-1-1,1 1,-1 0,0-1,1 1,-1-1,0 1,-1-1,1 1,0-1,-1 1,1-1,-1 1,0 0,0-1,0 1,0 0,0 0,0 0,0 0,-1 0,1 0,-1 0,-1-1,1 1,0 0,0 0,-1 0,1 1,0-1,-1 1,1-1,-1 1,0 0,0 0,1 0,-1 0,0 1,0-1,0 1,0-1,0 1,0 0,1 0,-1 1,0-1,0 1,0-1,0 1,0 0,1 0,-1 0,0 0,1 0,-1 1,1-1,-3 2,-64 71,57-42,1 1,2 0,1 1,1 0,2 0,2 0,0 1,3-1,1 1,4 27,48 351,-45-348,0-20,-2 0,-3 0,-1 0,-2 1,-3-1,-7 43,6-68,-1 0,-1 0,-1-1,-1 1,-1-1,0-1,-2 0,-2 4,8-15,1-1,-1 0,0 0,-1-1,1 1,-1-1,0 0,-1-1,1 1,-1-1,0-1,0 1,0-1,0 0,0-1,-1 1,1-2,-1 1,0-1,1 0,-1-1,0 1,-2-2,6 1,-1-1,1 0,0 0,0 0,0-1,-1 0,1 0,1 0,-1 0,0 0,1-1,-1 1,1-1,-1 0,1 0,0-1,1 1,-1 0,0-1,1 0,0 0,0 1,0-1,0-3,-26-104,25 81,2-1,2 0,0 0,2 0,1 1,2-1,1 1,1 0,2 1,1 0,1 1,1 0,2 1,0 0,2 1,1 1,1 1,1 0,1 1,1 2,6-4,-23 21,0 0,1 0,0 0,0 1,0-1,0 1,0 1,1-1,-1 1,1 0,0 1,0 0,-1 0,1 0,0 1,0 0,0 0,0 1,-1 0,1 0,0 0,0 1,-1 0,1 0,-1 1,1 0,17 11</inkml:trace>
  <inkml:trace contextRef="#ctx0" brushRef="#br0" timeOffset="286.494">763 1070,'-5'-29,"8"-24,4-7,5 1,1 6,3 8,3 6,-1 5,1 3,1 3,4 5,1 8,-3 5</inkml:trace>
  <inkml:trace contextRef="#ctx0" brushRef="#br0" timeOffset="564.815">1130 675,'-6'16,"1"0,1 0,1 0,0 0,0 1,2-1,0 1,1 0,1-1,0 1,2-1,-1 1,2-1,0 0,1 0,2 3,-4-14,0-1,-1 1,1-1,1 0,-1 0,1 0,-1 0,1-1,0 0,0 1,1-2,-1 1,1 0,-1-1,1 0,0 0,0 0,0 0,0-1,0 0,0 0,0-1,1 1,-1-1,0 0,0 0,0-1,1 0,-1 1,0-2,0 1,0-1,0 1,0-2,-1 1,1 0,-1-1,1 0,-1 0,0 0,0 0,0-1,1-1,4-1,0-1,-1 0,0-1,0 1,0-2,-1 1,0-1,-1 0,0 0,0-1,-1 0,0 0,-1 0,0 0,-1-1,0 0,-1 0,0 1,0-1,-1 0,-1-1,0 1,0 0,-1 0,-1 0,1 0,-4-7,4 14,-1 0,1-1,-1 1,0 0,-1 0,1 0,-1 1,1-1,-1 1,0-1,-1 1,1 0,0 0,-1 0,0 1,0-1,0 1,0 0,0 0,0 0,0 1,0-1,-1 1,1 0,-1 0,1 1,-1-1,1 1,-1 0,1 0,-1 1,1-1,-1 1,1 0,-5 1,-17 14,2 1</inkml:trace>
  <inkml:trace contextRef="#ctx0" brushRef="#br0" timeOffset="1077.558">1638 986,'2'-21,"2"0,0 0,1 0,1 1,1 0,0 0,2 1,0 0,2 1,8-12,-13 18,2 1,-1 0,2 1,-1 0,2 0,-1 1,1 0,0 1,1 0,0 0,0 1,1 1,8-4,-18 9,0 1,-1-1,1 1,-1-1,1 1,0-1,-1 1,1 0,0 0,-1 0,1 0,0 0,0 0,-1 1,1-1,0 0,-1 1,1 0,-1-1,1 1,-1 0,1-1,-1 1,1 0,-1 0,0 0,1 1,-1-1,0 0,0 0,0 1,0-1,0 1,0-1,0 0,-1 1,1 0,0-1,-1 1,1 1,6 75,-7-56,0-20,0-1,-1 1,1 0,0-1,0 1,0 0,0 0,0-1,1 1,-1 0,0-1,1 1,-1 0,1-1,0 1,0-1,-1 1,1-1,0 1,0-1,0 0,1 1,-1-1,0 0,0 0,1 0,-1 0,0 0,1 0,-1 0,1 0,0 0,-1-1,1 1,0-1,-1 1,1-1,0 0,-1 0,1 0,0 0,0 0,-1 0,1 0,0 0,-1-1,1 1,0 0,14-7,-1 0,0-1,0 0,-1-1,0-1,0 0,-1-1,7-8,-10 10,-1-1,2 1,-1 1,1 0,0 1,1 0,-1 0,1 1,1 1,-1 0,1 1,0 0,0 1,1 0,-12 3,1 0,-1 0,0 0,1 1,-1-1,0 1,1-1,-1 1,0 0,0 0,0 0,0 0,0 0,0 0,0 0,0 1,0-1,0 1,-1-1,1 1,0 0,-1 0,0 0,1 0,-1 0,0 0,0 0,0 0,0 0,-1 0,1 1,0-1,-1 0,0 1,1 0,1 94,-3-77,-1-12,1 1,0-1,0 1,1 0,0-1,1 1,0-1,0 1,1-1,0 1,0-1,1 0,0 0,1 0,-1 0,2-1,-1 1,1-1,0 0,0 0,1-1,0 0,3 3,8-1</inkml:trace>
</inkml:ink>
</file>

<file path=ppt/ink/ink6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0,'0'38,"0"18,0 4,0-3,0-17,0-15</inkml:trace>
</inkml:ink>
</file>

<file path=ppt/ink/ink6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6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1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0,'0'5,"-5"1,-1 0</inkml:trace>
</inkml:ink>
</file>

<file path=ppt/ink/ink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40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0 191,'34'-24,"25"-18,7-6,-2 5,-13 10</inkml:trace>
</inkml:ink>
</file>

<file path=ppt/ink/ink6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0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79,'-107'194,"-70"90,73-122,69-95,65-106,306-448,-299 430,2 1,3 3,14-12,-55 63,1 0,-1 0,1 0,0 0,-1 0,1 0,0 1,0-1,0 0,0 1,0 0,1 0,-1 0,0 0,1 0,-1 0,0 0,1 1,-1-1,1 1,-1 0,1-1,-1 1,1 0,-1 1,1-1,-1 0,1 1,-1-1,1 1,-1 0,0 0,1 0,-1 0,0 0,0 1,0-1,0 1,0-1,0 1,0 0,0 0,-1-1,1 1,-1 1,1 0,9 18,-2 2,0-1,-2 1,0 0,-2 1,2 16,-4-25,35 238,-10-53,-12-87,-37-152,11 22</inkml:trace>
  <inkml:trace contextRef="#ctx0" brushRef="#br0" timeOffset="246.937">199 474,'43'-5,"39"-1,9 0,-5 1,-8 1,-13 2,-12 1,-10 1,-9 0,-4 0,-2 0,-7 0</inkml:trace>
</inkml:ink>
</file>

<file path=ppt/ink/ink6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0 819,'0'0,"1"0,-1-1,0 1,1 0,-1 0,0 0,1-1,-1 1,1 0,-1 0,0 0,1 0,-1 0,1 0,-1 0,0 0,1 0,-1 0,1 0,-1 0,1 0,-1 0,0 0,1 0,-1 0,1 0,-1 0,0 1,1-1,-1 0,0 0,1 1,-1-1,0 0,1 0,-1 1,0-1,1 0,-1 1,0-1,0 0,0 1,1-1,-1 1,0-1,0 0,0 1,0-1,0 1,0-1,0 0,0 1,0-1,0 1,0-1,21-34,3-19,-18 36,1 0,1 1,0 0,1 0,1 1,0 0,1 0,1 1,12-11,-24 24,1 0,0 0,0 0,0 0,0 0,0 1,0-1,0 0,0 0,0 1,0-1,0 1,0-1,0 1,0-1,1 1,-1 0,0 0,0-1,1 1,-1 0,0 0,0 0,1 0,-1 1,0-1,0 0,1 0,-1 1,0-1,0 1,0-1,0 1,0-1,0 1,0 0,0 0,0-1,0 1,0 0,0 0,0 0,0 0,-1 0,1 0,0 0,-1 0,1 2,14 66,-12-47,0-7,0 0,1 0,1-1,1 1,0-1,0-1,1 1,4 4,-9-15,0 0,0 0,0-1,0 1,1 0,-1-1,1 1,0-1,0 0,-1 0,1 0,1 0,-1-1,0 1,0-1,0 0,1 0,-1 0,1 0,-1-1,1 1,-1-1,1 0,-1 0,1 0,-1 0,1-1,-1 1,1-1,-1 0,1 0,-1-1,0 1,0 0,0-1,0 0,0 0,1 0,11-11,-1 0,0-1,-1 0,0-1,-1-1,-1 0,-1 0,0-1,-1-1,-1 1,0-2,-2 1,4-15,7-10,-9 21,-2 3</inkml:trace>
  <inkml:trace contextRef="#ctx0" brushRef="#br0" timeOffset="290.254">959 0,'0'705,"6"-622,-6-84,0 1,-1 0,1 0,0-1,-1 1,1 0,0 0,-1 0,1 0,-1-1,1 1,0 0,-1 0,1 0,0 0,-1 0,1 0,-1 0,1 0,0 0,-1 0,1 0,-1 0,1 0,0 0,-1 1,1-1,0 0,-1 0,1 0,-1 0,1 1,0-1,0 0,-1 0,1 1,0-1,-1 0,1 1,0-1,0 0,0 1,-1-1,1 0,0 1,0-1,0 1,0-1,0 0,0 1,0-1,-1 1,1-1,0 0,0 1,1-1,-1 0,0 1,0-1,0 1,0-1,0 0,0 1,0-1,1 0,-1 1,0-1,0 0,1 1,-9-10</inkml:trace>
  <inkml:trace contextRef="#ctx0" brushRef="#br0" timeOffset="534.964">677 424,'44'-10,"32"-3,9 1,0 2,-11 3,-12 8,-12 3,-10 1,-12 0</inkml:trace>
</inkml:ink>
</file>

<file path=ppt/ink/ink6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0 397,'22'-8,"-1"0,1-1,-2-1,0-1,0 0,-1-2,0 0,-1-2,-1 0,0 0,-1-2,-1 0,0-1,7-13,-21 31,-1 0,0 1,0-1,0 0,0 0,0 1,0-1,1 0,-1 0,0 0,0 0,0 1,0-1,1 0,-1 0,0 0,0 0,0 0,1 0,-1 1,0-1,0 0,1 0,-1 0,0 0,0 0,1 0,-1 0,0 0,0 0,1 0,-1 0,0 0,0 0,0 0,1 0,-1 0,0-1,0 1,1 0,-1 0,0 0,0 0,0 0,1-1,-1 1,0 0,0 0,0 0,0 0,0-1,1 1,-1 0,0 0,0 0,0-1,0 1,-1 30,0-18,18 212,42 277,-58-489,-1 0,0 1,-1-1,0 0,-1 0,-1 0,0 0,0 0,-1 0,0-1,-4 5,7-14,0-1,0 1,0-1,-1 0,1 1,-1-1,1 0,-1 0,1 0,-1 0,1 0,-1-1,0 1,0 0,1-1,-1 1,0-1,0 0,0 1,0-1,0 0,1 0,-1 0,0-1,0 1,0 0,0-1,1 1,-1-1,0 1,0-1,1 0,-1 0,0 0,1 0,-1 0,1 0,0 0,-1-1,1 1,0 0,-1-1,1 1,0-1,0 1,0-1,1 0,-1 1,0-1,1 0,-1 0,1 0,-1 1,1-1,0-2,-5-19,1-1,1 1,1-1,1 0,1 0,1 1,1-1,2 0,0 1,6-17,6-23,4 1,1 1,4 0,2 2,3 1,2 2,2 1,3 1,3 3,1 0,34-29,-66 71,0 0,0 0,1 1,0 1,0-1,1 1,0 1,0 0,1 1,0 0,0 1,0 0,6-1,-16 5,0 0,0 0,1 0,-1 1,0-1,1 1,-1-1,0 1,0-1,0 1,0 0,0 0,0 0,0 1,0-1,0 0,0 1,0-1,-1 1,1 0,-1-1,1 1,-1 0,0 0,1 0,-1 0,0 0,0 0,-1 0,1 0,0 1,-1-1,1 0,-1 0,0 1,0 1,1 86,-5-61,-2-1,0 0,-2-1,-1 0,-1 0,-1-1,-2 0,0-1,-2 0,0-1,-2-1,-1 0,-1-2,0 0,-2-1,0-1,-1-1,-7 3,28-19,0-1,0 0,0 0,-1 0,1 0,0 0,-1 0,1 0,-1-1,1 1,-1 0,0-1,1 1,-1-1,1 0,-1 1,0-1,1 0,-1 0,0 0,1 0,-1 0,0-1,1 1,-1 0,0-1,1 1,-1-1,1 0,-1 1,1-1,-1 0,1 0,0 0,-1 0,1 0,0 0,0-1,0 1,0 0,0 0,0-1,0 1,0-2,-5-14</inkml:trace>
  <inkml:trace contextRef="#ctx0" brushRef="#br0" timeOffset="334.698">1327 86,'-289'268,"283"-262,0 1,0 0,1 1,-1-1,2 1,-1 0,1 0,0 0,1 1,-2 5,4-11,0 0,1 0,0 0,-1 0,1 0,0 0,0 1,1-1,-1 0,1 0,-1 0,1 0,0 0,0 0,0 0,1 0,-1 0,1-1,0 1,-1 0,1-1,0 0,0 1,1-1,-1 0,1 0,-1 0,1 0,-1-1,1 1,1 0,5 2,-1 0,1 0,0-1,0 0,1-1,-1 0,0 0,1-1,-1 0,1-1,-1 0,1 0,-1-1,1 0,-1-1,0 0,0-1,0 0,0 0,0-1,0 0,-1 0,0-1,0 0,0-1,6-5,-3 3,-2-1,1 0,-1-1,0 0,-1 0,0-1,-1 0,0 0,-1-1,0 0,-1 0,0 0,-1 0,0-1,-1 0,-1 0,0 0,0 0,-1 0,-1 0,-1-1,0-7,0 17,1 0,-1 0,0 0,0 0,0 0,0 1,-1-1,1 1,-1-1,0 1,0-1,0 1,-1 0,1 0,-1 0,0 0,1 0,-1 1,-1 0,1-1,0 1,0 0,-1 0,0 1,0-1,-18-5</inkml:trace>
</inkml:ink>
</file>

<file path=ppt/ink/ink6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4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333 449,'129'-46,"2"6,7 4,9 14,-145 22,0 0,0 0,0 1,1-1,-1 0,0 1,0 0,0-1,0 1,0 0,0 0,0 0,0 0,-1 0,1 1,0-1,-1 0,1 1,0-1,-1 1,0 0,1-1,-1 1,0 0,0 0,0 0,0 0,0 0,-1 0,1 0,-1 0,1 0,-1 1,0-1,0 0,1 0,-2 0,1 2,-19 85,18-87,-32 102,5 2,4 0,5 2,3 20,12 220,5-347,-1-1,1 1,-1 0,0-1,1 1,-1 0,1-1,-1 1,0 0,0-1,0 1,1 0,-1 0,0-1,0 1,0 0,0 0,0-1,0 1,0 0,0 0,-1-1,1 1,0 0,0-1,-1 1,1 0,0-1,-1 1,1 0,0-1,-1 1,1 0,-1-1,1 1,-1-1,0 1,1-1,-1 0,1 1,-1-1,0 1,1-1,-1 0,0 0,0 1,1-1,-1 0,0 0,1 0,-1 0,0 0,0 0,1 0,-1 0,0 0,0 0,1 0,-1 0,0-1,0 1,1 0,-1 0,0-1,1 1,-1-1,-90-84,78 75,-2 1,1 0,-1 1,0 0,-1 1,1 1,-2 1,1 0,0 1,-1 0,0 2,0 0,0 1,0 0,1 2,-1 0,0 0,0 2,0 0,1 1,-4 2,1 0,0 0,1 2,-1 0,1 1,1 1,0 1,0 0,1 1,1 1,-14 14,17 1,18-22</inkml:trace>
  <inkml:trace contextRef="#ctx0" brushRef="#br0" timeOffset="517.755">475 788,'88'6,"0"-4,0-3,43-8,-97 7,1-2,-1-2,0-1,0-1,-1-2,0-1,8-6,36-47,-76 65,-1-1,1 0,0 1,-1-1,1 1,0-1,-1 1,1-1,-1 1,1-1,-1 1,1 0,-1-1,1 1,-1 0,0-1,1 1,-1 0,0-1,0 1,1 0,-1 0,0-1,0 1,0 0,0 0,0 0,0-1,0 1,0 0,0 0,-1-1,1 1,0 0,0 0,-1-1,1 1,0 0,-1-1,1 1,-1 0,1-1,-1 1,1-1,-1 1,1-1,-1 1,0-1,1 1,-1-1,0 1,-1 6,-25 255,21-241,2 0,0 0,1 1,1-1,1 1,2 0,0-1,0 1,3 5,3-9</inkml:trace>
  <inkml:trace contextRef="#ctx0" brushRef="#br0" timeOffset="771.276">1490 1127,'0'24,"-4"12,-3 6,1-1,-3-6,-1-10</inkml:trace>
  <inkml:trace contextRef="#ctx0" brushRef="#br0" timeOffset="1020.292">1547 561,'5'10,"1"3</inkml:trace>
  <inkml:trace contextRef="#ctx0" brushRef="#br0" timeOffset="1416.782">1744 1324,'-1'-21,"1"0,1 0,1 0,0 0,2 0,0 1,2-1,0 1,1 0,1 1,1 0,1 0,4-6,-3 9,51-53,-60 70,0-1,-1 1,1 0,-1-1,1 1,0 0,-1 0,0 0,1 0,-1 0,0 1,1-1,-1 0,0 1,0-1,0 0,0 1,0-1,-1 1,1 0,0-1,-1 1,1 0,-1-1,1 1,-1 0,0-1,0 1,0 0,0 0,0-1,0 1,0 0,-1 0,1-1,-1 1,1 0,0 0,1 10,-3-2,2-1,-1 1,1 0,1-1,0 1,0 0,1-1,0 1,0-1,1 0,1 0,0 0,0 0,0-1,1 1,0-1,1 0,0 0,0-1,1 0,0 0,6 5,-10-11,-1 0,1 0,-1 0,1 0,0 0,0 0,-1-1,1 1,0-1,0 0,0 0,-1 0,1 0,0 0,0-1,0 1,-1-1,1 0,0 0,-1 0,1 0,-1 0,1-1,-1 1,1-1,-1 1,0-1,0 0,0 0,0 0,0 0,0 0,0-1,-1 0,46-93,-37 69,39-72,-37 87</inkml:trace>
  <inkml:trace contextRef="#ctx0" brushRef="#br0" timeOffset="1970.446">2535 901,'-17'12,"1"2,1 0,0 1,1 1,0 0,1 1,1 0,1 1,1 0,-2 4,10-18,1 0,-1-1,1 1,0 0,0 0,0 0,1 0,-1 0,1 0,0 0,0 0,0 0,0 0,1 0,0 0,0 0,0 0,0-1,1 1,-1 0,1-1,0 1,0-1,0 1,1-1,-1 0,1 0,0 0,-1 0,1-1,1 1,-1-1,0 1,1-1,-1 0,1-1,-1 1,1 0,0-1,0 0,0 0,0 0,0-1,0 1,0-1,0 0,3 0,3-1,0 0,0-1,0 0,-1 0,1-1,-1-1,1 1,-1-2,0 1,0-1,-1 0,0-1,0 0,0-1,0 1,-1-1,0-1,-1 1,6-9,92-170,-26-20,-74 192,-1 0,0-1,-1 1,-1 0,0-1,-1 1,-1-1,0 1,-1 0,0 0,-1-1,-1 1,0 1,-2-3,5 12,0-1,-1 0,0 1,0 0,0-1,0 1,-1 0,0 0,0 1,0-1,0 0,0 1,-1 0,1 0,-1 0,0 0,0 0,0 1,0 0,-1 0,1 0,-1 0,1 1,-1 0,0 0,1 0,-1 0,0 1,0-1,1 1,-1 1,0-1,0 1,1-1,-1 1,0 1,1-1,-3 2,0 1,1 1,-1 0,1 0,0 0,1 1,-1 0,1 0,0 1,0 0,1-1,0 2,0-1,1 0,0 1,0-1,1 1,0 0,0 0,0 0,1 0,1 0,-1 4,1 5,0-1,1 0,1 0,0 1,2-1,-1-1,2 1,0 0,1-1,7 13,16 20,2-2,2-1,3-1,1-2,2-2,1-2,3-1,0-2,42 24,-23-20,-49-38</inkml:trace>
  <inkml:trace contextRef="#ctx0" brushRef="#br0" timeOffset="4549.72">3889 815,'73'4,"-57"-8,1-2,-1 0,-1-1,1-1,-1 0,-1-1,0-1,0 0,-1-1,0 0,0-1,-2 0,1-1,-2 0,9-15,-2 8,-17 19,1 0,-1 0,0 0,0 0,1 0,-1 0,1 0,-1 0,1 0,-1 0,1 0,0 0,-1 0,1 0,0 1,0-1,0 0,0 0,-1 1,1-1,0 1,0-1,0 1,0-1,0 1,0 0,0-1,1 1,-1 0,0 0,0 0,0 0,0 0,0 0,0 0,0 0,0 0,0 0,1 1,-1-1,0 0,0 1,0-1,0 1,0-1,-1 1,1 0,0-1,0 1,0 0,0 0,-1-1,1 1,0 0,-1 0,1 1,5 139,-9-89,3 260,26-170,-11-97,-14-45,-1 1,0 0,1 0,-1 0,1-1,-1 1,1 0,-1-1,1 1,-1-1,1 1,0-1,-1 1,1-1,0 1,0-1,-1 1,1-1,0 0,0 1,0-1,-1 0,1 0,0 0,0 0,0 0,0 0,-1 0,1 0,0 0,0 0,0 0,0 0,-1 0,1-1,0 1,0 0,0-1,-1 1,1-1,0 1,-1-1,1 1,0-1,-1 1,1-1,0 0,-1 1,1-1,-1 0,1 1,10-16,1 0,-2 0,0-1,-1 0,-1-1,6-15,-3 5,130-330,-100 232,-27 102,-9 24</inkml:trace>
  <inkml:trace contextRef="#ctx0" brushRef="#br0" timeOffset="4939.815">4652 1098,'0'5,"0"11,0 7,0 6,0 1,0 2,0-1,0-1,0-5</inkml:trace>
  <inkml:trace contextRef="#ctx0" brushRef="#br0" timeOffset="8273.115">4680 1098,'12'-10,"0"1,1 0,1 1,-1 0,1 1,0 1,1 0,0 1,0 1,0 0,7 0,-18 3,0 0,-1 0,1 1,0-1,-1 1,1 0,0 0,0 1,-1-1,1 1,0-1,-1 1,1 0,-1 1,1-1,-1 1,0-1,1 1,-1 0,0 0,0 1,0-1,0 0,-1 1,1 0,-1 0,0 0,1 0,-1 0,0 0,-1 0,1 1,-1-1,1 0,-1 1,0 0,0-1,-1 1,1 0,-1-1,0 1,0 0,0 0,0-1,0 1,-1 0,0-1,0 1,0-1,0 1,-1-1,-1 4,0-1,0 0,-1-1,0 1,-1-1,1 0,-1 0,0 0,0-1,0 1,-1-1,1-1,-1 1,0-1,0 0,-1 0,-4 1,-19 11,67 0,-9-9,-15-4,-1 0,1 1,-1 0,0 1,0 0,0 1,-1 0,1 1,-1 1,-1-1,1 2,2 2,-11-8,0 0,0 0,-1 0,1 0,-1 0,1 0,-1 0,0 1,0-1,0 1,0-1,0 1,0-1,-1 1,1-1,-1 1,0 0,0-1,0 1,0-1,0 1,-1 0,1-1,-1 1,1-1,-1 1,0-1,0 1,0-1,-1 0,1 1,0-1,-1 0,0 0,1 0,-1 0,0 0,-1 0,-87 53,80-50,-1-1,1 0,-1 0,0-1,0-1,0 0,0 0,0-1,-1-1,1 1,0-2,0 0,0 0,-1-1,1 0,0-1,1 0,-1-1,1 0,-1-1,-5-3,-10-22,18 13</inkml:trace>
  <inkml:trace contextRef="#ctx0" brushRef="#br0" timeOffset="21754.098">4002 364,'8'-4,"-1"0,0 0,1 1,0 0,0 0,0 1,0 0,0 1,0-1,0 1,1 1,-1 0,0 0,4 1,3-1,273-30,-164 49,-105-15,1 0,0-1,0-1,0 0,0-2,0 0,15-3,-34 2,0 1,0 0,0-1,0 1,-1-1,1 1,0-1,0 1,0-1,-1 0,1 1,0-1,-1 0,1 1,0-1,-1 0,1 0,-1 0,1 0,-1 0,0 0,1 1,-1-1,0 0,0 0,1 0,-1 0,0 0,0 0,0 0,0 0,0 0,-1 0,1 0,0 0,0 0,-1 0,1 0,0 0,-1 0,1 0,-1 1,0-2,-22-43,22 43,-68-109,-15-12,73 103</inkml:trace>
  <inkml:trace contextRef="#ctx0" brushRef="#br0" timeOffset="24157.392">23 1578,'-22'-29,"48"24,576 9,-252-28,111-6,-40 2,34-2,-13 1,-73 31,-168 27,52-30,-79-26,77-4,-219 31,120 13,56 22,-78-34,-130-1,0 1,0-1,-1 1,1-1,0 1,0-1,0 1,0-1,0 1,0-1,0 1,0 0,0-1,0 1,0-1,0 1,0-1,0 1,0-1,0 1,1-1,-1 1,0-1,0 1,1-1,-1 1,0-1,1 1,-1-1,0 0,1 1,-1-1,1 0,-1 1,1-1,-1 0,1 1,-1-1,1 0,-1 0,1 0,-1 0,1 1,-1-1,1 0,-1 0,1 0,-1 0,1 0,-1 0,1 0,-1 0,1-1,0 1,-1 0,1 0,-1 0,1 0,-1-1,1 1,-1 0,0-1,1 1,0 0,-20 29,10-12</inkml:trace>
</inkml:ink>
</file>

<file path=ppt/ink/ink6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9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1 245,'96'-36,"-77"30,0 1,1 1,0 1,0 1,0 1,18 0,78-8,-36-1,-80 10,0 1,1-1,-1 0,1 0,-1 1,1-1,-1 0,1 0,-1 0,1 1,-1-1,1 0,-1 0,1 0,-1 0,1 0,-1 0,1 0,-1 0,1 0,0 0,-1-1,1 1,-1 0,1 0,-1 0,0-1,1 1,-1 0,1 0,-1-1,1 1,-1 0,0-1,1 1,-1-1,0 1,1 0,-1-1,0 1,1-1,-1 1,0-1,0 1,0-1,0 1,1-1,-1 1,0-1,0 1,0-1,0 0,0 1,0-1,0 1,0-1,0 1,-1-1,1 1,0-1,0 1,0-1,-1 1,1-1,0 1,0-1,-1 1,0-1,-31-29,26 24,-141-105,143 108,3 5</inkml:trace>
</inkml:ink>
</file>

<file path=ppt/ink/ink6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4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0 419,'34'-60,"81"-141,-115 202,0 0,0-1,0 1,0 0,0 0,0 0,0-1,1 1,-1 0,0-1,1 1,-1 0,0-1,1 1,-1 0,1-1,-1 1,1-1,-1 1,1 0,-1-1,1 0,-1 1,1-1,0 1,-1-1,1 0,0 1,0-1,-1 0,1 0,0 1,0-1,-1 0,1 0,0 0,0 0,-1 0,1 0,0 0,0 0,-1-1,1 1,0 0,0 0,-1-1,1 1,0 0,-1-1,1 1,0 0,-1-1,1 1,-1-1,1 1,-1-1,1 0,-1 1,1-1,-1 1,1-1,-1 0,0 1,1-1,-1 0,0 0,0 1,0-1,6 23,-1 0,-1 1,-1 0,-1-1,-1 1,-1 0,-3 17,2 7,28 274,9-130,-26-156,-10-36,0 1,1-1,-1 1,1-1,-1 1,0-1,1 1,-1 0,1-1,-1 1,1 0,-1-1,1 1,0 0,-1-1,1 1,-1 0,1 0,0 0,-1 0,1 0,-1 0,1 0,0 0,-1 0,1 0,0 0,-1 0,1 0,-1 0,1 0,0 1,-1-1,1 0,-1 0,1 1,-1-1,1 0,-1 1,1-1,-1 1,1-1,-1 1,0-1,1 1,-1-1,0 1,1-1,-1 1,0-1,0 1,1 0,-1-1,0 1,0-1,0 1,0 0,0-1,0 1,0-1,0 1,0 0,21-55,-20 51,109-392,3 3,-89 273,-43 212,21-73</inkml:trace>
  <inkml:trace contextRef="#ctx0" brushRef="#br0" timeOffset="400.287">706 700,'0'20,"0"15,0 7,0 1,0-2,0-3,0-4,0-2,0-11,0-10</inkml:trace>
  <inkml:trace contextRef="#ctx0" brushRef="#br0" timeOffset="3933.353">791 729,'1'-2,"0"0,1 0,-1 0,1 1,-1-1,1 0,0 1,-1-1,1 1,0-1,0 1,0 0,0 0,1 0,-1 0,0 0,0 0,1 1,-1-1,0 1,1 0,0-1,8-2,0-1,0 0,1 0,0 1,-1 1,1 0,0 0,0 1,0 1,0 0,5 1,-16-1,0 0,0 1,0-1,0 0,0 1,0-1,-1 0,1 1,0-1,0 1,0-1,-1 1,1 0,0-1,0 1,-1 0,1-1,-1 1,1 0,-1 0,1 0,-1 0,1-1,-1 1,0 0,1 0,-1 0,0 0,0 0,0 0,0 0,0 0,0 0,0 0,0 0,0 0,0 0,0 0,0 0,-1 0,1-1,-1 1,1 0,0 0,-1 0,-27 47,20-36,6-10,0 0,0 0,1 0,-1 0,1 1,-1-1,1 0,0 1,0-1,0 1,0 0,0-1,0 1,1 0,0 0,-1-1,1 1,0 0,0 0,0-1,1 1,-1 0,1-1,0 1,-1 0,1-1,0 1,0-1,1 1,-1-1,1 1,-1-1,1 0,0 0,-1 0,1 0,1 1,13 7,-13-10,0 1,-1 0,1 0,0 0,0 0,0 0,-1 1,1-1,-1 1,1 0,-1-1,0 1,1 0,-1 1,0-1,0 0,-1 1,1-1,0 1,-1-1,0 1,1 0,-1-1,0 1,0 0,-1 0,1 0,-1 0,1 0,-1 0,0 0,0 0,0 0,0 0,-1 0,1 0,-1 0,0-1,0 1,-1 2,-5 2,-1 1,0-1,-1-1,1 1,-1-1,-1-1,1 0,-1 0,0-1,0 0,0-1,0 0,-1-1,0 0,1 0,-1-1,0 0,1-1,-1-1,0 0,0 0,-5-2,8 3,-16-1</inkml:trace>
</inkml:ink>
</file>

<file path=ppt/ink/ink6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28,'-5'-5,"3"-1,7 0,8 1,6 1,-1 7,3 2,1 1,2-1,3-1,0-2,1-1,-4-5,-2-2,0 0,2 0,1 3,-3 0</inkml:trace>
</inkml:ink>
</file>

<file path=ppt/ink/ink6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0,'29'0,"14"0,5 0,-2 0,-3 0,-9 5,-5 2,-4-1,0-1,-5-2</inkml:trace>
</inkml:ink>
</file>

<file path=ppt/ink/ink6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0 517,'37'-12,"-1"-1,0-2,-1-2,-1-1,-1-1,-1-2,0-1,-2-2,0-1,-2-1,13-17,-32 32,-1 1,0-2,0 1,-1-1,-1 0,0-1,-1 0,0 0,-1 0,-1 0,0 0,0-1,-1 0,-1-10,-1 22,0 0,0 0,0 0,0 1,0-1,-1 0,1 1,-1-1,1 0,-1 1,1-1,-1 0,0 1,0-1,0 1,0-1,0 1,0 0,-1-1,1 1,0 0,0 0,-1 0,1 0,-1 0,1 0,-1 0,0 1,1-1,-1 1,0-1,1 1,-1-1,0 1,0 0,1 0,-1 0,0 0,0 0,1 0,-1 0,0 1,0-1,1 1,-1-1,0 1,1 0,-1-1,1 1,-1 0,1 0,-1 0,1 0,0 0,-1 1,1-1,0 0,0 1,0-1,0 0,0 1,0 1,-11 11,1 2,1-1,0 2,1-1,1 1,1 1,0-1,1 1,1 0,1 0,1 1,0-1,1 11,1-25,1 0,0 0,0 1,0-1,0 0,1 0,0 1,0-1,0 0,0 0,1 0,-1 0,1 0,0-1,1 1,-1-1,0 1,1-1,0 0,0 1,0-1,0-1,0 1,1 0,-1-1,1 0,0 0,-1 0,1 0,0-1,0 1,0-1,0 0,1 0,-1 0,18 0,-1-1,1 0,0-2,-1-1,1 0,-1-1,0-2,0 0,-1-1,0-1,0-1,-1-1,0 0,0-2,-2 0,1-1,10-11,-9 9,0-2,-2 0,0-1,-1 0,-1-2,0 0,-2 0,2-6,-12 23,-1-1,1 0,-1 0,0 0,-1 0,1 0,-1-1,1 1,-1 0,-1-1,1 1,0-1,-1 1,0-1,0 1,-1 0,1-1,-1 1,0-1,0 1,0 0,-1-1,0 0,0 5,-1 0,1 0,-1 0,1 0,-1 0,1 0,-1 1,1-1,-1 1,1 0,0-1,-1 1,1 0,0 0,0 1,-1-1,1 0,0 1,0-1,1 1,-1 0,0 0,0 0,1 0,-1 0,1 0,0 0,0 0,-1 1,-11 16,0 1,2 0,0 1,2 0,0 0,1 1,1 0,-2 12,9-25,0-1,0 0,1 0,0 0,0 0,1 0,0 0,1 0,-1-1,1 1,1-1,0 0,0 0,0 0,1 0,0-1,0 1,0-1,1-1,0 1,0-1,1 0,-1 0,1-1,0 0,0 0,1-1,-1 1,1-2,0 1,-1-1,1 0,0-1,0 0,1 0,-1-1,0 0,0 0,0-1,0 0,0 0,0-1,0 0,1-1,9-5,-1 0,1-2,-1 0,-1-1,0 0,-1-2,0 0,-1 0,0-2,-1 1,-1-2,0 0,-1 0,-1-1,0 0,-1-1,-1 0,-1 0,-1-1,1-3,-7 20,2 0,-1-1,0 1,0 0,0-1,-1 1,1-1,-1 1,1-1,-1 0,0 1,0-1,0 1,0-1,0 0,-1 1,1-1,-1 1,1-1,-1 1,0-1,0 1,0 0,-1-2,0 4,0 1,0-1,0 0,0 0,1 1,-1 0,0-1,0 1,0 0,1 0,-1 0,0 0,1 0,-1 0,1 0,0 0,-1 1,1-1,0 1,0-1,-1 1,1-1,0 1,1 0,-1-1,0 1,0 0,-6 7,1 1,0-1,0 1,1 1,1-1,-1 1,2-1,-1 1,1 1,1-1,0 0,1 0,0 1,1-1,0 1,1-1,0 1,0-1,1 0,1 0,0 0,1 0,0 0,0-1,1 1,3 3,1-4,0 0,0-1,1 0,1-1,-1 0,1 0,0-1,1-1,0 0,0 0,0-1,3 0,-14-5,0 1,1-1,-1 0,0 1,0-1,0 0,0 0,1 0,-1 0,0 0,0-1,0 1,0 0,0 0,1-1,-1 1,0 0,0-1,0 0,0 1,0-1,0 1,0-1,0 0,0 0,-1 0,1 1,0-1,0 0,-1 0,1 0,-1 0,1 0,0 0,-1 0,0 0,1-1,-1-9</inkml:trace>
</inkml:ink>
</file>

<file path=ppt/ink/ink6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0 220,'430'0,"-333"-18,-96 16,0 1,-1-1,1 0,-1 0,1 1,-1-1,0 0,0 0,0 0,0 1,0-1,0 0,-1 0,1 0,0 1,-1-1,0 0,1 0,-1 1,0-1,0 1,0-1,0 0,0 1,0 0,0-1,-1 1,1 0,0 0,-1-1,1 1,-1 0,1 0,-1 1,0-1,1 0,-129-128,130 129,1 0,-1 0,0 0,1 0,-1 0,1-1,-1 1,0 0,1 0,-1-1,1 1,-1 0,0 0,1-1,-1 1,0 0,0-1,1 1,-1-1,0 1,0 0,1-1,-1 1,0-1,0 1,0-1,0 1,0 0,0-1,0 1,0-1,0 1,0-1,0 1,0-1,0 1,0-1,0 1,0 0,0-1,-1 1,1-1,0 1,0 0,-1-1,15 7</inkml:trace>
</inkml:ink>
</file>

<file path=ppt/ink/ink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48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0 387,'59'-34,"104"-92,62-89,-211 204</inkml:trace>
</inkml:ink>
</file>

<file path=ppt/ink/ink6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1,'-11'165,"2"-104,2 0,4 1,3 54,1-101,-1-15,0 0,1 0,-1 0,1 0,-1-1,1 1,-1 0,1 0,-1 0,1 0,-1 0,0 0,1 0,-1 0,1 0,-1 0,1 1,-1-1,1 0,-1 0,0 0,1 0,-1 1,1-1,-1 0,0 1,1-1,-1 0,0 0,1 1,-1-1,0 1,1-1,-1 0,0 1,0-1,0 1,1-1,-1 0,0 1,0-1,0 1,0-1,0 1,0-1,0 1,0-1,0 0,0 1,0-1,0 1,0-1,0 1,0-1,0 1,-1-1,1 0,0 1,20-37,73-256,-92 283,1 1,0-1,1 1,-1 0,2 0,-1 0,1 0,0 1,1-1,0 1,0 0,0 1,1-1,0 1,1 0,-1 1,1-1,0 1,0 1,1-1,-1 1,1 0,3 0,-4 6,0 1,-1 0,1 1,-1 0,0 0,0 0,-1 1,1-1,-1 1,0 1,0-1,-1 1,0 0,0 0,0 0,0 0,-1 1,0-1,-1 1,1 0,-1 0,-1 0,1 0,-1 3,4 5,-2-5</inkml:trace>
</inkml:ink>
</file>

<file path=ppt/ink/ink6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0 347,'34'-17,"-2"11,1 2,-1 1,0 1,1 2,20 2,9 0,-61-2,-1 1,1-1,-1 1,1-1,0 0,-1 1,1-1,0 0,-1 0,1 1,0-1,-1 0,1 0,0 0,-1 0,1 0,0 0,0 0,-1 0,1 0,0 0,-1 0,1-1,0 1,0 0,-1 0,1-1,-1 1,1-1,0 1,-1 0,1-1,-1 1,1-1,-1 1,1-1,-1 1,1-1,-1 0,0 1,1-1,-1 0,0 1,1-1,-1 0,0 1,0-1,0 0,0 1,1-1,-1 0,0 0,0 1,0-1,-1 0,1 1,0-1,0 0,0 1,0-1,-1 0,1 1,0-1,-1 0,1 0,-87-94,-3-90,82 168</inkml:trace>
</inkml:ink>
</file>

<file path=ppt/ink/ink6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0,'-19'29,"-17"33,-1 11,1-6,6-11,8-10,3-7,5-6,0-9,3-3,-3-1,-2-3,0-5</inkml:trace>
  <inkml:trace contextRef="#ctx0" brushRef="#br0" timeOffset="938.809">0 28,'9'25,"1"-1,1 0,0-1,2 0,1-1,1 0,0-1,4 2,154 168,-99-74,-62-105</inkml:trace>
</inkml:ink>
</file>

<file path=ppt/ink/ink6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8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1,'-14'14,"-10"15,-6 2,3 1,1-5,5-3,5-5</inkml:trace>
</inkml:ink>
</file>

<file path=ppt/ink/ink6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23 110,'-2'10,"-2"5,-1 0,2-1,0 2,0-1,2 0,0 1,0-1,2 0,0 1,0-1,2 0,0 0,1 0,0 0,1 0,0-1,2 0,4 9,-9-20,1 0,-1-1,1 1,0 0,-1-1,1 0,0 0,1 0,-1 0,0 0,0 0,1-1,-1 0,1 0,-1 0,1 0,0 0,-1-1,1 1,0-1,-1 0,1 0,0 0,-1-1,1 0,0 1,-1-1,1 0,-1-1,1 1,-1-1,0 1,1-1,-1 0,0 0,0 0,0-1,101-100,-96 92,-6 7,1 0,0 0,-1 0,2 0,-1 0,0 0,1 1,-1 0,1 0,0 0,0 0,1 0,-1 1,0 0,1 0,1 0,23 36,-26-26,0-3,-3-1,1 0,0-1,0 1,0-1,0 0,1 1,-1-1,1 0,0 0,0 0,0 0,0 0,1 0,-1 0,1-1,0 1,-1-1,1 0,0 0,1 0,-1 0,0-1,0 1,1-1,-1 0,1 0,-1 0,1 0,-1-1,1 1,0-1,-1 0,1 0,0 0,2-1,10-7,-1-2,0 0,-1 0,0-1,0-1,-1 0,-1-1,0-1,-1 0,0 0,-1-1,-1 0,0-1,-2 0,3-5,59-121,-59 118</inkml:trace>
</inkml:ink>
</file>

<file path=ppt/ink/ink6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57 650,'-4'29,"-3"19,1 6,1-6</inkml:trace>
  <inkml:trace contextRef="#ctx0" brushRef="#br0" timeOffset="245.884">1 199,'0'0</inkml:trace>
  <inkml:trace contextRef="#ctx0" brushRef="#br0" timeOffset="495.597">452 1,'0'952,"0"-941</inkml:trace>
  <inkml:trace contextRef="#ctx0" brushRef="#br0" timeOffset="748.257">282 566,'39'-15,"26"-9,8 0,1 3,-8 1,-10 3,-9 5,-9 5,-5-2,-4 1,-2 2,-6-3,-6 0</inkml:trace>
  <inkml:trace contextRef="#ctx0" brushRef="#br0" timeOffset="1163.438">989 1,'-23'185,"-10"183,32-349,1 1,1 0,1-1,0 1,2-1,0 0,1 0,1 0,1 0,0-1,2 0,7 12,-14-27,0-1,1 1,-1 0,1-1,0 1,0-1,0 0,0 0,0 0,0 0,1-1,-1 1,0-1,1 0,-1 0,1 0,0 0,-1-1,1 1,-1-1,1 0,0 0,-1 0,1-1,0 1,-1-1,1 0,-1 0,1 0,2-2,98-59,-93 55,94-48,-103 54,1 0,0 0,0 1,0 0,0-1,0 1,0 0,0 0,-1 1,1-1,0 1,0-1,0 1,0 0,-1 0,1 0,0 0,-1 1,1-1,-1 1,1-1,-1 1,0 0,0 0,0 0,0 0,0 1,0-1,0 0,-1 1,1-1,-1 1,0 0,0-1,0 1,0 0,0 0,0 1,17 177,-12-162</inkml:trace>
</inkml:ink>
</file>

<file path=ppt/ink/ink6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52,'0'0,"0"4,-4 3,-2 4,0-5,5-7,4-9,6-3,1-4,-1-3,-1 5,-8 11,-4 11,-6 4,0 5,0 0</inkml:trace>
</inkml:ink>
</file>

<file path=ppt/ink/ink6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0,'0'5,"-5"2,-1 4,0-5,6-2,3-3</inkml:trace>
</inkml:ink>
</file>

<file path=ppt/ink/ink6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1 476,'9'3,"0"0,1-1,-1-1,1 1,0-1,-1-1,1 0,0 0,-1-1,1 0,-1-1,1 0,-1 0,0-1,0 0,0-1,0 0,8-5,3-4,0-1,0-1,-2 0,0-2,0 0,13-18,-19 20,-1 5,0-1,-1-1,0 0,-1-1,-1 0,0 0,-1 0,0-1,-1 0,0-1,-1 1,1-10,-5 23,-1 0,0-1,1 1,-1 0,0-1,0 1,1 0,-1-1,0 1,0 0,-1-1,1 1,0 0,0-1,-1 1,1 0,0-1,-1 1,0 0,1 0,-1 0,0-1,1 1,-1 0,0 0,0 0,0 0,0 0,0 0,0 1,0-1,0 0,0 0,-1 1,1-1,0 1,0-1,-1 1,1-1,0 1,-1 0,1 0,0 0,-54 26,48-18,0 0,1 1,1 0,-1 0,1 1,1-1,0 1,0 0,1 0,0 1,1-1,0 1,1-1,0 1,0-1,1 1,1 0,0-1,0 1,1-1,0 1,1-1,2 4,-4-10,1 0,0-1,1 1,-1 0,1-1,0 1,-1-1,1 0,1 0,-1 0,0 0,1 0,0-1,-1 0,1 1,0-1,0-1,0 1,1-1,-1 1,0-1,0-1,1 1,-1 0,1-1,0 0,117-16,-103 6,0 0,-1-2,-1 0,1-1,-2-1,0-1,-1 0,0-1,-1 0,-1-1,0-1,-2 0,1-3,-7 14,42-85,-47 91,-1 1,1-1,-1 1,0-1,1 1,-1 0,0 0,1-1,-1 1,0 0,1 0,-1 0,0-1,1 1,-1 0,0 0,1 0,-1 0,0 0,0 1,1-1,-1 0,0 0,1 0,-1 1,0-1,1 0,-1 0,0 1,1-1,-1 1,1-1,-1 1,1-1,-1 1,1-1,-1 1,1-1,-1 1,1-1,0 1,-1 0,1-1,0 1,0 0,-1-1,1 1,0 0,0-1,0 1,0 0,0 0,-6 7,1 0,0 0,0 1,1 0,0 0,1 0,-1 0,2 0,0 1,0-1,0 1,1-1,1 1,-1 0,2 0,-1-1,2 1,-1 0,1-1,0 1,3 3,-4-10,1 0,0 0,0 0,1 0,-1 0,0 0,1-1,0 0,0 1,-1-1,1 0,1 0,-1 0,0-1,0 1,1-1,-1 0,1 0,-1 0,1 0,-1-1,1 1,-1-1,1 0,0 0,-1 0,2-1,96-22,-72 8,-1-2,0 0,-2-2,0 0,-1-2,-1-1,0-1,-2-1,2-5,-14 18,-1 0,0-1,0 0,-1 0,-1-1,0 0,-1 0,0-1,-1 0,-5 14,0 1,-1 0,1-1,-1 1,1 0,-1-1,1 1,-1-1,0 1,1-1,-1 1,0-1,1 1,-1-1,0 0,1 1,-1-1,0 0,0 0,0 1,1-1,-1 0,0 0,0 0,0 0,1 0,-1 0,0 0,0 0,0 0,1-1,-1 1,0 0,0 0,1-1,-1 1,0 0,1-1,-1 1,0-1,1 1,-1-1,0 1,1-1,-1 0,1 1,-1-1,1 0,-1 1,1-1,0 0,-1 1,1-1,0 0,0 0,-1 0,1 1,0-1,0 0,0 0,0 0,0 1,0-1,0 0,1 0,-12 11,1 1,1 0,0 0,1 1,0 0,0 1,2 0,-1 0,2 0,0 1,0 0,1 0,1 0,1 0,0 1,0-1,2 1,0-1,0 1,2 2,-2-11,2 0,-1-1,0 1,1-1,0 1,0-1,1 0,-1 0,1 0,0 0,1 0,-1-1,1 1,0-1,0 0,0 0,1-1,-1 1,1-1,0 0,0 0,0 0,0-1,0 0,1 0,-1 0,1-1,-1 0,1 0,0 0,0 0,-1-1,1 0,0-1,-1 1,1-1,0 0,-1 0,3-1,16-5</inkml:trace>
</inkml:ink>
</file>

<file path=ppt/ink/ink6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18,'34'-5,"25"-2,7 1,-7 6,-9 3,-8 1,-7 0,-4-1,-12-1,-10 0</inkml:trace>
</inkml:ink>
</file>

<file path=ppt/ink/ink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56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2314 844,'19'-10,"16"-7,2-2</inkml:trace>
  <inkml:trace contextRef="#ctx0" brushRef="#br0" timeOffset="180">2624 618,'24'-20,"18"-10,6-1,-5 6</inkml:trace>
</inkml:ink>
</file>

<file path=ppt/ink/ink6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0,'29'10,"18"3,7-1,-1-2,-5-3,-6-3,-5-2,-4-1,-8-1</inkml:trace>
</inkml:ink>
</file>

<file path=ppt/ink/ink6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1,'0'584,"-1"-567,0 0,-1 0,0-1,-2 1,0-1,-1 1,0-2,-1 1,-3 5,1-10,3-5</inkml:trace>
</inkml:ink>
</file>

<file path=ppt/ink/ink6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2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0 679,'23'177,"-22"-178,-1 1,0 0,1-1,-1 1,1-1,-1 1,1 0,-1 0,1-1,-1 1,1 0,-1 0,1 0,-1-1,1 1,-1 0,1 0,0 0,-1 0,1 0,-1 0,1 0,-1 0,1 0,0 0,-1 1,1-1,-1 0,1 0,-1 0,1 1,-1-1,1 0,-1 1,1-1,-1 0,0 1,1-1,-1 1,1-1,-1 0,0 1,1-1,-1 1,0-1,0 1,0-1,1 1,-1 0,0-1,0 1,0-1,0 1,0-1,0 1,0 0,0-1,0 1,0-1,0 1,0-1,0 1,0-1,-1 1,1-1,0 1,0-1,-1 1,1 0,16-41,-3-2,60-144,-61 165,-8 11,0 2,1-1,0 0,0 1,1 0,0 0,1 1,-1 0,1 0,1 0,-1 1,1 0,7-4,-13 11,0-1,0 0,-1 1,1-1,0 1,0-1,0 1,0 0,-1 0,1 0,-1 0,1 0,0 0,-1 1,0-1,1 0,-1 1,0-1,1 1,-1-1,0 1,0 0,-1-1,1 1,0 0,0 0,-1 0,1-1,-1 1,0 0,1 0,-1 1,12 22,0-11</inkml:trace>
  <inkml:trace contextRef="#ctx0" brushRef="#br0" timeOffset="415.969">622 482,'-16'17,"1"1,1 0,1 2,1-1,0 2,1-1,0 7,10-26,0 1,0-1,0 1,0-1,0 1,1 0,-1 0,0-1,1 1,0 0,-1 0,1 0,0 0,0-1,0 1,0 0,0 0,1 0,-1 0,1-1,-1 1,1 0,-1 0,1-1,0 1,0 0,0-1,0 1,0-1,0 1,0-1,1 0,-1 1,1-1,-1 0,0 0,1 0,0 0,-1 0,1 0,0-1,-1 1,1 0,0-1,0 1,0-1,-1 0,1 0,0 1,0-1,0 0,0-1,-1 1,1 0,0-1,0 1,0 0,-1-1,1 0,0 0,0 1,8-7,0 0,-1-1,1 0,-2-1,1 0,-1 0,0 0,-1-1,0 0,-1-1,0 0,0 1,-1-2,-1 1,0-2,11-23,-5 75,-9-34,-1 1,1 0,0 0,0 0,0-1,1 1,0 0,0-1,1 0,-1 1,1-1,0 0,0 0,1-1,-1 1,1-1,0 1,1-1,-1-1,1 1,-1 0,1-1,0 0,0 0,3 0,15 2,0-3</inkml:trace>
  <inkml:trace contextRef="#ctx0" brushRef="#br0" timeOffset="902.934">1101 425,'-28'96,"27"-93,1 0,0 0,1 0,-1 0,0 0,1 0,0-1,-1 1,1 0,0 0,1 0,-1-1,0 1,1 0,-1-1,1 1,0-1,0 0,0 0,0 0,0 0,1 0,-1 0,1 0,-1-1,1 1,-1-1,1 0,0 0,0 0,2 1,0-1,1 0,-1 0,1 0,-1-1,1 0,-1 0,1 0,0-1,-1 1,1-2,-1 1,0 0,1-1,-1 0,0 0,0-1,0 1,0-1,-1 0,1-1,-1 1,2-2,86-99,-67 71,-3 9,-2-2,-1 0,-1-2,-2 0,0 0,-2-2,-1 0,2-9,-13 35,0-1,0 0,-1 1,0-1,1 0,-1 0,-1 0,1 0,-1 0,0 0,0 0,0 0,-1 0,0 0,0 0,0 0,0 0,-1 1,0-1,0 0,0 1,0 0,-1-1,0 1,0 0,0 0,0 1,-1-1,1 0,-1 1,0 0,0 0,0 0,-1 1,1-1,-1 1,1 0,-1 0,0 1,1-1,-1 1,0 0,0 1,0-1,-3 1,-6 5,1 0,-1 1,1 0,1 2,-1-1,1 1,1 1,-1 0,2 1,-1 0,1 1,1 0,0 0,0 1,1 0,1 1,0 0,1 0,-2 4,4-10,0 1,0-1,1 1,0-1,0 1,1 0,0 0,1 0,-1 0,2 0,-1 1,1-1,0 0,1 0,0 0,0 1,1-1,0 0,0 0,1-1,0 1,0 0,1-1,0 0,0 0,1 0,-1 0,2-1,-1 0,1 0,0 0,0-1,0 0,1 0,0 0,0-1,0 0,8 3,7-2,1-1,0 0,0-2,0-1,0-1,0 0,12-3,18 0,8-3,-41 0</inkml:trace>
  <inkml:trace contextRef="#ctx0" brushRef="#br0" timeOffset="4582.91">29 1046,'483'-94,"-117"2,-296 83,1 4,1 2,50 6,-4 0,-112-3,0 0,1 0,-1-1,0 1,0-1,1-1,-1 1,0-1,0 0,0-1,-1 1,1-1,3-2,4-7</inkml:trace>
  <inkml:trace contextRef="#ctx0" brushRef="#br0" timeOffset="5481.223">876 1159,'-7'-4,"1"0,-1 1,0 0,0 0,0 0,-1 1,1 0,-1 1,1 0,-1 0,1 0,-1 1,0 0,1 1,-1 0,1 0,-3 1,8-2,-1 0,0 1,0-1,0 1,0 0,0 0,1 0,-1 1,1-1,-1 1,1-1,-1 1,1 0,0 0,-1 0,1 0,0 0,1 0,-1 1,0-1,1 1,-1-1,1 1,0 0,0-1,0 1,0 0,0 0,0 0,1 0,0 0,-1 0,1-1,0 1,0 0,1 0,-1 0,1 0,-1 0,1 0,0 0,0-1,0 1,1 0,-1-1,1 1,-1-1,1 1,0-1,80 53,-73-51,1 0,-1 1,-1 0,1 1,-1 0,0 0,0 1,-1 0,1 0,1 3,-7-7,0-1,0 0,0 1,0-1,0 1,-1 0,1 0,-1 0,0-1,0 1,0 0,0 0,0 1,0-1,-1 0,0 0,0 0,0 0,0 0,0 1,0-1,-1 0,1 0,-1 0,0 0,0 0,0 0,-1 0,1 0,-1-1,1 1,-1 0,0-1,0 1,0-1,-1 0,1 0,0 0,-1 0,1 0,-1 0,0 0,0-1,1 0,-8 5,1-1,-1-1,0 0,0 0,-1-1,1-1,-1 1,1-2,-1 1,0-1,1-1,-1 0,0-1,0 0,1 0,-1-1,1-1,-1 0,1 0,-7-4,-2-3</inkml:trace>
</inkml:ink>
</file>

<file path=ppt/ink/ink6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1 556,'19'-4,"0"-1,-1-1,1 0,-1-1,-1-1,1 0,-1-2,-1 0,0-1,0 0,-1-1,-1-1,0-1,0 0,-2 0,9-14,127-228,-119 144,-30 111,0 1,0 0,0 0,0 0,0 0,0 0,0 0,0 0,0 0,0 0,0 1,0-1,0 0,0 1,0-1,1 1,-1-1,0 1,0-1,0 1,0-1,1 1,-1 0,0-1,1 1,-1 0,0 0,1 0,-1-1,1 1,-1 0,1 0,0 0,-1 0,1 0,0 1,-1-2,-10 13,1 1,0 0,1 1,0 0,2 0,-1 1,2 0,0 0,1 1,1 0,0-1,1 1,1 1,0 6,1-18,-1-1,1 1,1 0,-1 0,1 0,0 0,0 0,0 0,1 0,0 0,1 0,-1 0,1 0,0-1,0 1,1-1,0 1,0-1,0 0,0 0,1 0,0-1,0 1,0-1,0 0,1 0,0-1,0 1,0-1,0 0,0 0,1-1,-1 1,1-1,0 0,-1-1,1 1,6-1,9-4,-1-1,0-1,0-1,-1 0,1-2,-2 0,1-2,-1 0,0 0,-1-2,0 0,-1-1,-1-1,0 0,0-2,-3 7,-1-2,1 1,-2-1,0-1,0 0,-1 0,0-1,-1 0,-1-1,0 0,-1 0,0 0,-1-1,-1 0,-3 14,-1-1,0 1,0-1,0 1,0-1,0 0,0 1,0-1,0 1,0-1,-1 1,1-1,-1 1,1-1,-1 1,0-1,1 1,-1 0,0-1,0 1,0 0,0 0,0 0,0 0,0 0,0 0,-1 0,1 0,0 0,-1 0,1 1,-1-1,1 0,0 1,-1 0,1-1,-1 1,0 0,1-1,-1 1,1 0,-1 0,1 0,-1 1,1-1,-1 0,1 1,-1-1,1 0,-1 1,1 0,-1-1,1 1,0 0,-1 0,1 0,0 0,0 0,0 0,-1 0,1 0,0 0,1 1,-1-1,-1 2,-6 5,1 0,0 1,1 0,0 0,0 1,1 0,0 0,0 0,1 1,1 0,0-1,0 1,1 0,1 0,-1 1,2-1,0 0,0 0,1 0,2 9,-2-13,1-1,0 1,0-1,1 0,-1 0,1 0,1 0,-1-1,1 1,0-1,0 0,1 0,-1-1,1 1,0-1,1 0,-1 0,1 0,-1-1,1 0,0 0,0-1,0 1,1-1,-1-1,1 1,-1-1,1 0,-1 0,1-1,-1 0,1 0,0-1,-1 0,1 0,-1 0,1-1,-1 0,1-1,18-5,0-1,-1-1,0-1,-1-1,-1-2,0 0,0-1,-1-1,-1-1,-1-1,-1-1,10-12,-7 11,-14 12,1 0,-1-1,-1 0,1 0,-1 0,-1-1,0 0,0 0,-1 0,-1 0,1-1,-2 1,1-1,0-7,-3 16,0 0,0 0,0 0,-1 0,1 0,0 0,-1 0,1 1,-1-1,0 0,0 0,1 1,-1-1,0 0,0 1,-1-1,1 1,0-1,0 1,-1 0,1-1,-1 1,1 0,-1 0,1 0,-1 0,0 0,0 1,1-1,-1 0,0 1,0-1,0 1,0 0,0-1,0 1,1 0,-1 0,0 1,0-1,0 0,0 0,0 1,0-1,1 1,-1 0,0 0,0-1,1 1,-1 0,0 0,1 1,-1-1,1 0,0 0,-1 1,1-1,0 1,0-1,0 1,0 0,0 0,-6 2,0 1,1 0,0 1,0-1,1 1,-1 1,1-1,0 1,1 0,0 0,0 0,0 0,1 1,0-1,1 1,0 0,0 0,0 0,1 0,0 0,1 0,0 0,0 1,1-1,0 0,0 0,1 0,0 0,0 0,1-1,0 1,0-1,1 1,0-1,0 0,1-1,0 1,0-1,0 0,1 0,0 0,0-1,1 0,5 4,13 1,-2-3</inkml:trace>
</inkml:ink>
</file>

<file path=ppt/ink/ink6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48,'-11'22,"1"1,0 1,2 0,1 0,1 1,1 0,1 0,0 3,3-25,0-1,0 0,1 1,-1-1,1 1,-1-1,1 1,0-1,0 1,0-1,0 1,0-1,0 1,1-1,0 1,-1-1,1 1,0-1,0 0,0 1,0-1,1 0,-1 0,0 0,1 0,0 0,-1 0,1 0,0-1,0 1,0-1,0 1,0-1,1 0,-1 1,0-1,0 0,1-1,-1 1,1 0,-1-1,1 1,-1-1,1 0,-1 0,1 0,0 0,8-6,0-1,0 0,0-1,-1 0,-1 0,1-1,-1 0,-1-1,0 0,0 0,-1-1,0 0,-1 0,0-1,-1 1,0-1,-1 0,1-5,-3 9,0-1,0 1,-1-1,-1 0,1 1,-1-1,-1 0,1 1,-2-1,1 0,-1 1,0 0,1 5,0 0,1 1,-1-1,0 1,0-1,-1 1,1 0,0-1,-1 1,1 0,-1 0,0 0,0 0,0 0,0 1,0-1,0 0,0 1,-1 0,1-1,0 1,-1 0,1 0,-1 0,1 1,-1-1,0 1,1-1,-1 1,0 0,1 0,-1 0,0 0,1 0,-1 1,1-1,-1 1,0 0,0 0,-21 8</inkml:trace>
</inkml:ink>
</file>

<file path=ppt/ink/ink6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4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0 313,'81'-234,"-75"230,-3 33,0-2,-2-22,0 0,1-1,0 1,-1 0,2 0,-1-1,0 1,1-1,0 0,0 0,0 0,1 0,-1 0,1-1,0 0,0 0,0 0,0 0,0 0,1-1,0 0,-1 0,1 0,0 0,0-1,0 0,0 0,0 0,0-1,0 1,0-1,0 0,0-1,0 1,0-1,0 0,0 0,0-1,3-1,2-1,-1-1,1 0,-1 0,0-1,-1 0,0 0,1-1,-2 0,1-1,-1 0,0 0,-1 0,0-1,0 0,-1 0,0-1,-1 1,0-2,22-47,-21 40</inkml:trace>
</inkml:ink>
</file>

<file path=ppt/ink/ink6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178 395,'-19'15,"0"2,2 0,0 1,1 0,1 1,1 1,0 0,2 1,0 1,-5 16,16-36,0 0,0 0,1 0,-1 0,1 0,-1 0,1 0,0 0,0 0,0 0,0 0,0 0,0 0,1 0,-1 0,0 0,1 0,0 0,0-1,-1 1,1 0,0 0,0 0,1-1,-1 1,0 0,0-1,1 0,-1 1,1-1,0 0,-1 1,1-1,0 0,0 0,-1 0,1-1,0 1,0 0,0-1,0 1,0-1,0 0,0 0,0 1,0-1,0 0,1-1,12 3,0-1,1-1,-1 0,0-1,0-1,0 0,0-1,0 0,-1-2,1 1,-1-2,0 0,-1-1,0 0,0-1,1-1,1-3,-1 2</inkml:trace>
  <inkml:trace contextRef="#ctx0" brushRef="#br0" timeOffset="271.161">572 0,'-14'39,"-10"31,0 13,3-1,6-11,5-13,-1-6,3-8,1-6,2-4,8-9,2-3,1-1,4 0,5-2,0-10,-3-6</inkml:trace>
  <inkml:trace contextRef="#ctx0" brushRef="#br0" timeOffset="504.952">234 395,'39'-5,"31"-1,9 0,-5 1,-4 2,-10 1,-10 1,-9 0,-7 1,-9 0</inkml:trace>
  <inkml:trace contextRef="#ctx0" brushRef="#br0" timeOffset="692.003">968 395,'-10'38,"2"18,7-1,9-9,2-14</inkml:trace>
  <inkml:trace contextRef="#ctx0" brushRef="#br0" timeOffset="849.459">883 85,'0'0</inkml:trace>
</inkml:ink>
</file>

<file path=ppt/ink/ink6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7 396,'-5'-23,"3"-19,3-6,0 0,5 4,2 4,4 9,0 5,2 7,5 6,-2 11,-3 11,-5 3</inkml:trace>
  <inkml:trace contextRef="#ctx0" brushRef="#br0" timeOffset="299.19">317 227,'48'-26,"-31"18,0 0,0-2,-1 1,-1-2,0 0,0-1,-1-1,12-14,-25 26,1-1,0 1,-1-1,0 0,1 0,-1 0,0 0,0 0,0 0,0 0,0 0,-1 0,1 0,0-1,-1 1,0 0,1 0,-1-1,0 1,0 0,-1-1,1 1,0 0,-1 0,1 0,-1-1,0 1,0 0,0 0,0 0,0 0,0 0,0 0,-1 0,1 1,-1-1,1 0,-1 1,0-1,0 1,1 0,-1-1,0 1,0 0,0 0,-1 0,1 1,0-1,0 0,0 1,-1-1,1 1,0 0,0 0,-1 0,1 0,0 0,0 0,-1 1,1-1,0 1,0-1,-13 4,1 1,0 0,0 1,0 0,1 1,0 1,1 0,-1 0,2 1,-1 1,1 0,1 1,-1 0,2 0,0 1,0 1,1-1,1 1,0 1,0-1,2 1,0 0,2-9,0 1,1-1,0 1,0-1,1 1,-1 0,1 0,1-1,-1 1,1 0,0 0,0 0,1 0,-1 0,1-1,1 1,-1 0,1-1,0 1,0-1,0 1,1-1,0 0,0 0,1 0,-1 0,1-1,0 0,0 1,0-1,1-1,-1 1,1-1,0 1,0-2,1 1,0 0,4 0,0 0,0-1,1 0,-1 0,1-2,-1 1,1-1,-1-1,1 1,9-4,12-3</inkml:trace>
</inkml:ink>
</file>

<file path=ppt/ink/ink6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0 525,'39'-5,"21"-6,6-2,-3 2,-13-2,-15 1</inkml:trace>
  <inkml:trace contextRef="#ctx0" brushRef="#br0" timeOffset="565.838">649 356,'-9'12,"-14"16,2 0,1 1,1 1,2 1,1 1,1 0,-7 27,20-56,0 0,1 0,0 1,0-1,0 0,0 1,0-1,0 1,1-1,0 1,0 0,0-1,0 1,0-1,1 1,0-1,0 1,0-1,0 1,0-1,0 0,1 0,0 1,0-1,0 0,0 0,0-1,0 1,1 0,-1-1,1 0,0 1,0-1,0 0,0 0,0-1,0 1,0-1,4 2,6-4,-1-1,1 0,0-1,-1 0,0-1,0 0,0-1,0 0,-1-1,1 0,-2-1,1-1,7-6,3-3,-2-1,0-1,-1-1,-1 0,0-1,-2-1,-1-1,0 0,-2-1,-1 0,0-1,-2 0,-1 0,3-19,-8 31,0 1,-1-1,0 1,0-1,-2 0,0 1,0-1,-1 0,0 1,-1-1,-1 1,0-1,-1 1,0 0,-1 0,0 1,-1-1,0 1,-1 0,-7-9,11 15,1 0,-1 1,0-1,-1 1,1 0,-1 0,0 0,0 0,0 1,0-1,-1 1,1 0,-1 0,0 1,0 0,0-1,0 2,0-1,0 0,-1 1,1 0,0 1,-1-1,1 1,-1 0,1 0,-1 0,1 1,0 0,-1 0,1 1,0-1,0 1,0 0,0 0,0 1,0 0,-3 2,-2 6,1 0,0 0,0 1,1 1,1-1,0 1,1 0,0 1,1 0,0 0,2 0,-1 0,2 1,0-1,0 1,2-1,0 1,0 0,1-1,1 1,1-1,0 0,1 1,0-1,1-1,0 1,2-1,5 10,-5-9,1-1,1 0,0-1,1 0,0 0,1-1,0-1,1 1,0-2,0 0,1 0,1-1,-1-1,1 0,0-1,1-1,-1 0,13 3,115 7,-118-18</inkml:trace>
  <inkml:trace contextRef="#ctx0" brushRef="#br0" timeOffset="822.115">1298 525,'-4'34,"-3"15,6 0,2-8</inkml:trace>
  <inkml:trace contextRef="#ctx0" brushRef="#br0" timeOffset="1050.196">1242 17,'0'0</inkml:trace>
</inkml:ink>
</file>

<file path=ppt/ink/ink6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6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2,2-7,4-4,-5-3,-2 4,-3 2</inkml:trace>
</inkml:ink>
</file>

<file path=ppt/ink/ink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6:54.94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0,'22'59,"-19"-38,-1 1,-1-1,0 0,-2 1,-1-1,0 0,-2 0,-4 17,6-26,1 0,0 0,0 1,2-1,-1 0,2 0,0 0,0 0,1 1,7 52,3 11,-10-65,0 0,0 0,-2 0,1 1,-1-1,-1 1,0-1,-1 1,0-1,-1 1,0 0,-5 16,1 0,2 0,1 1,1-1,2 1,0-1,3 11,8-3,-4-31</inkml:trace>
</inkml:ink>
</file>

<file path=ppt/ink/ink6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4,'0'4,"0"-2,5-2,1-6,0 3,-6 6,-3 9,4 1,2-6,0-4</inkml:trace>
</inkml:ink>
</file>

<file path=ppt/ink/ink6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1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1 573,'92'-44,"-51"25,194-108,-221 118,0-2,-1 0,0 0,-1-1,0-1,-1 0,-1 0,0-1,0-1,-2 0,0 0,0 0,-2-1,2-6,-6-49,-3 70,1-1,0 1,0 0,0-1,-1 1,1 0,0-1,-1 1,0 0,1 0,-1 0,0 0,1-1,-1 1,0 0,0 0,0 0,0 0,0 1,0-1,0 0,0 0,0 1,0-1,-1 0,1 1,0-1,0 1,-1 0,1-1,0 1,-1 0,1 0,0 0,-1 0,1 0,0 0,-1 0,1 0,0 1,-1-1,1 0,0 1,0-1,-1 1,1-1,0 1,0 0,0 0,-1 0,-5 4,0 1,1 0,-1 1,1 0,1 0,-1 0,1 0,0 1,1 0,0 0,0 0,1 1,0-1,0 1,1 0,0-1,1 1,0 0,0 0,1 0,0 0,0 0,1 1,0-2,1 1,0 0,1 0,-1-1,2 1,-1-1,1 0,0 0,1 0,0 0,0-1,2 1,-2 0,1 0,0 0,0-1,1 0,0 0,0-1,1 0,0 0,0-1,0 0,0 0,1-1,0 0,0 0,0-1,0 0,1-1,-1 0,1-1,-1 0,1 0,0-1,-1 0,1-1,0 0,-1 0,1-1,-1 0,0-1,0 0,5-2,14-12,-1 0,0-2,-1-1,-1-1,-1-1,-1-1,-1-2,-1 0,-1-1,-2 0,0-2,10-23,-26 49,-1-1,1 1,-1 0,0-1,0 1,0-1,0 1,0-1,0 1,-1-1,1 0,-1 1,0-1,0 0,0 1,0-1,0 0,0 0,-1 1,1-1,-1 1,0-1,0 0,0 1,0-1,0 1,-1 0,1-1,-1 1,0 0,1 0,-1 0,0 0,0 0,0 1,0-1,-1 0,1 1,0 0,-1-1,1 1,-1 0,1 0,-1 1,1-1,-1 0,0 1,1 0,-4-1,1 4,0 0,0 0,1 1,-1-1,1 1,0 0,0 0,0 1,0-1,1 1,-1 0,1 0,1 0,-1 0,1 0,-1 1,2-1,-1 1,1-1,-1 1,1 4,1 3,0-1,1 1,0-1,1 0,0 1,1-1,1 0,0 0,0-1,1 1,1-1,0 0,0 0,1-1,0 0,1 0,0-1,1 0,0 0,0-1,1 0,0 0,0-1,2 0,-5-2,1 1,0-1,0-1,0 0,0 0,1 0,0-1,-1 0,1-1,0 0,0 0,0-1,1 0,-1-1,0 0,0 0,0-1,1 0,-1-1,0 0,1-1,7-3,0-1,-1 0,0-2,0 0,-1 0,0-2,-1 0,0 0,-1-1,0-1,-1 0,0-1,2-4,-6 4,-1 0,0-1,-2 0,1 1,-2-2,0 1,0-1,-2 1,0-1,0-14,-1 22,0 3,0 0,-1-1,1 1,-1 0,0-1,-1 1,1 0,-1-1,0 1,0 0,-1 0,1 0,-1 0,0 0,0 0,-1 0,0 1,0-1,0 1,0 0,-2-2,1 6,1-1,0 1,-1 0,1 1,0-1,0 1,-1-1,1 1,0 0,0 0,0 0,0 1,0-1,0 1,0 0,0 0,1 0,-1 0,1 0,-1 0,1 1,0-1,0 1,0-1,0 1,0 0,1 0,-1 0,1 0,0 0,0 0,0 1,0-1,0 0,1 0,-1 3,-2 2,0-1,1 1,-1-1,1 1,1-1,0 1,0 0,0-1,1 1,0 0,1 0,0-1,0 1,0 0,3 5,-2-1,-1-4,0 1,-1-1,2 1,-1 0,1-1,0 0,1 1,0-1,0 0,1 0,0-1,0 1,1-1,0 0,0 0,1 0,0-1,0 0,6 5,88 38,-75-42</inkml:trace>
</inkml:ink>
</file>

<file path=ppt/ink/ink6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57 364,'111'-62,"-80"41,13-13,-1-1,-2-2,-2-2,-1-1,-1-4,-1 4,-36 39,0 0,1 1,-1-1,1 0,-1 1,1-1,-1 1,1-1,-1 0,1 1,-1-1,1 1,0 0,-1-1,1 1,0-1,0 1,-1 0,1 0,0-1,0 1,-1 0,1 0,0 0,0 0,-1 0,1 0,0 0,0 0,0 0,-1 0,1 0,0 1,0-1,-1 0,1 1,0-1,0 0,-1 1,1-1,-1 1,1-1,0 1,-1-1,1 1,-1-1,1 1,-1 0,1-1,-1 1,0 0,1-1,-1 1,16 48,-12-36,-3-8,6 25,1-1,1 0,2 0,0-1,2 0,2-1,0-1,2 0,2 1,-9-18,-2-4</inkml:trace>
  <inkml:trace contextRef="#ctx0" brushRef="#br0" timeOffset="1927.6">142 336,'-5'0,"-6"4,-2 8,-2 0,0 4,-2-1,-2 1,-4-1,8-4,6-3</inkml:trace>
</inkml:ink>
</file>

<file path=ppt/ink/ink6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7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58,'169'-27,"-9"14,-19-5,-130 18</inkml:trace>
</inkml:ink>
</file>

<file path=ppt/ink/ink6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7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31,'24'0,"13"0,4 0,1 0,-3 0,-2 0,-3 0,-8-5,-3-2,0 1,0 1,1 2,1 0,2 2,-5 1</inkml:trace>
</inkml:ink>
</file>

<file path=ppt/ink/ink6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0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0 168,'26'137,"-24"-52,-3-69,0 0,1 0,1 0,1 0,0 0,1 0,0-1,2 1,4 10,9-61,55-238,-61 237,57-122,-66 153,2 1,-1-1,0 1,1 0,0 0,0 0,0 0,0 1,1 0,0 0,-1 0,1 1,0 0,0 0,0 1,2-1,-5 1,0 1,0 0,0-1,0 1,0 0,0 1,0-1,-1 0,1 1,0 0,0-1,0 1,-1 0,1 1,0-1,-1 0,1 1,-1-1,0 1,1 0,-1 0,0 0,0 0,0 0,0 0,0 1,-1-1,1 1,-1-1,0 1,1 0,-1-1,0 1,-1 0,2 2,-1 2,1 0,-1 0,-1 0,1 0,-1 0,0 0,-1 0,0 1,0-1,0 0,-1-1,0 1,-1 1,-4 11</inkml:trace>
  <inkml:trace contextRef="#ctx0" brushRef="#br0" timeOffset="505.676">566 337,'-15'4,"-9"8,-1 5,0 1,3 1,6 3,5 2,10-3,5 0,6-4,7-4,5-5,3-4,3-7,1-3,-4-1</inkml:trace>
  <inkml:trace contextRef="#ctx0" brushRef="#br0" timeOffset="835.985">988 309,'-29'24,"-14"12,1 6,1-5,9-4,5-7,2-4,5 0,1-4,4-1,0-2,3 0,-3-3,3 3,3-2</inkml:trace>
  <inkml:trace contextRef="#ctx0" brushRef="#br0" timeOffset="1684.912">1045 478,'-34'27,"2"1,1 1,1 2,2 1,-20 30,86-94,213-192,-250 222,0 1,0-1,0 0,0 1,1-1,-1 0,1 1,-1 0,1-1,-1 1,1 0,-1 0,1 0,0 0,0 0,0 0,0 0,0 1,-1-1,1 1,0-1,0 1,0 0,0 0,1 0,-1 0,0 0,0 0,0 0,0 1,0-1,-1 1,1 0,0-1,0 1,0 0,0 0,-1 0,1 0,0 1,-1-1,1 0,-1 1,1-1,-1 1,0-1,67 143,-69-144,0-1,1 1,-1-1,0 1,0 0,1-1,-1 1,0 0,0 0,0 0,1 0,-1-1,0 1,0 0,0 0,0 1,1-1,-1 0,0 0,0 0,0 0,1 1,-1-1,0 0,0 1,1-1,-1 1,0-1,1 1,-1-1,0 1,1-1,-1 1,1 0,-1-1,1 1,-1 0,1-1,-1 1,1 0,0 0,0-1,-1 1,1 0,0 0,0 0,0-1,0 1,0 0,0 0,0 0,0 0,0-1,0 1,0 0,0 0,1 0,-1-1,0 1,1 0,-1 0,0 0,-165-66,147 55</inkml:trace>
</inkml:ink>
</file>

<file path=ppt/ink/ink6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1 255,'1'-2,"0"0,0 1,0-1,1 1,-1-1,0 1,1-1,-1 1,1 0,-1-1,1 1,0 0,0 0,-1 1,1-1,0 0,0 0,0 1,0-1,0 1,0 0,0 0,0-1,0 1,0 0,1 1,6-3,207-30,106 33,-322-1,0-1,0 1,-1 0,1-1,0 1,0-1,0 1,0-1,0 1,0-1,0 1,0-1,0 1,0 0,0-1,1 1,-1-1,0 1,0-1,0 1,0 0,1-1,-1 1,0-1,1 1,-1 0,0-1,0 1,1 0,-1-1,1 1,-1 0,0 0,1-1,-1 1,1 0,-1 0,0 0,1 0,-1-1,1 1,-1 0,1 0,-1 0,1 0,-1 0,1 0,-1 0,0 0,1 0,-1 0,1 1,-1-1,1 0,-1 0,0 0,1 0,-1 1,-36-21,19 14,-1-2,1 0,1-1,-1 0,1-2,1 0,0 0,-11-13,-14-27,33 34</inkml:trace>
</inkml:ink>
</file>

<file path=ppt/ink/ink6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4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74,'1'-2,"1"0,-1 0,1 1,-1-1,1 0,0 1,-1-1,1 1,0-1,0 1,0 0,0 0,1 0,-1 0,0 0,0 1,0-1,1 1,-1-1,0 1,1 0,-1 0,0 0,1 0,0 0,0 0,365-3,95 2,-124-27,271 29,-527-12,-58 5</inkml:trace>
  <inkml:trace contextRef="#ctx0" brushRef="#br0" timeOffset="2883.631">311 525,'4'6,"-1"0,0 0,0 1,-1-1,0 1,0-1,0 1,-1 0,0 0,0-1,-1 1,0 6,1 0,1 14,-2-1,-1 1,-1-1,-1 0,-6 23,-4 165,17-240,1 1,1 0,1 0,2 1,0 0,1 1,2 0,0 0,7-8,9-22,-22 39,1 0,1 1,0 0,0 0,1 0,1 1,0 1,1 0,0 0,7-4,-15 14,0 0,0 0,0 0,0 1,0-1,0 1,0 0,0 0,0 0,0 0,0 0,1 1,-1-1,0 1,0 0,0 0,0 0,-1 0,1 1,0-1,0 1,-1 0,1-1,-1 1,0 0,1 1,-1-1,0 0,0 1,0-1,-1 1,1-1,0 1,-1 0,0 0,0 0,0 0,0 0,0 0,-1 0,1 0,-1 0,0 0,1 2,6 13</inkml:trace>
  <inkml:trace contextRef="#ctx0" brushRef="#br0" timeOffset="3469.467">282 384,'256'-28,"-160"11,-77 18,-24-11,-84-91,77 83</inkml:trace>
  <inkml:trace contextRef="#ctx0" brushRef="#br0" timeOffset="4067.067">989 751,'-3'-2,"0"0,0 0,0 1,0-1,0 1,0-1,0 1,-1 0,1 0,0 0,-1 1,1-1,0 1,-1 0,1 0,-1 0,1 0,0 0,-1 1,1 0,-1 0,1 0,0 0,0 0,0 0,0 1,0 0,0-1,0 1,-2 3,-1-2,1 1,0-1,0 1,1 1,-1-1,1 1,0-1,0 1,1 0,-1 1,1-1,0 1,1-1,-1 1,1 0,-1 5,3-9,0 1,0 0,0 0,0 0,1-1,-1 1,1 0,0 0,0-1,0 1,0-1,0 1,0-1,1 1,-1-1,1 0,0 1,0-1,0 0,0 0,0 0,0-1,0 1,1 0,-1-1,0 0,1 1,0-1,-1 0,2 0,84 15,-64-20,-6-3</inkml:trace>
  <inkml:trace contextRef="#ctx0" brushRef="#br0" timeOffset="4381.701">1355 554,'-19'29,"-16"19,-2 6,0-1,2-10,7-8,3-4,7-3,0-6,4-2,0-5,1 0,-1 3,2 2,2-1</inkml:trace>
  <inkml:trace contextRef="#ctx0" brushRef="#br0" timeOffset="5085.223">1383 808,'-144'156,"245"-256,44-18,-144 117,1 0,-1 0,0 0,1 0,0 1,-1-1,1 0,-1 1,1-1,0 1,-1 0,1 0,0-1,-1 1,1 0,0 1,-1-1,1 0,0 0,-1 1,1-1,0 1,-1-1,1 1,-1 0,1-1,-1 1,1 0,-1 0,0 0,1 0,-1 0,0 1,0-1,0 0,0 1,0-1,0 0,0 1,0 0,23 73,-18-51,1-5,-6-18,0 1,1-1,-1 1,0 0,0-1,0 1,0 0,-1 0,1 0,0 0,-1-1,1 1,-1 0,0 0,0 0,1 0,-1 0,-1 0,1 0,0 0,0 0,-1 0,1 0,-1 0,1 0,-1 0,0-1,0 1,0 0,0 0,0-1,0 1,-1-1,1 1,0-1,-1 1,1-1,-2 1,-4-1,0 0,0 0,0-1,0 0,0 0,0-1,0 0,0 0,0 0,0-1,1 0,-1-1,1 0,-1 1,1-2,0 1,0-1,0 0,1 0,-1-1,1 0,0 0,1 0,-2-1,-8-6</inkml:trace>
  <inkml:trace contextRef="#ctx0" brushRef="#br0" timeOffset="5567.826">1947 244,'0'433,"-28"-186,22-192,0-31</inkml:trace>
  <inkml:trace contextRef="#ctx0" brushRef="#br0" timeOffset="6351.833">29 158,'2'2,"-1"-1,1 0,0 1,0 0,0-1,-1 1,1 0,-1 0,1 0,-1 0,0 0,0 0,0 0,0 0,0 0,-1 1,1-1,0 0,-1 1,0-1,1 0,-1 1,0-1,-1 0,1 2,1-1,1 354,-2 51,5-358,1-32</inkml:trace>
</inkml:ink>
</file>

<file path=ppt/ink/ink6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1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0,'4'5,"3"6,-1 6,-6 1,-3 1,-1 3,-5 2,0 2,-4 1,0 1,-2 1,1-1,-1-4,1-2,3-4</inkml:trace>
</inkml:ink>
</file>

<file path=ppt/ink/ink6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2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60,'-25'138,"23"-128,0 1,1 0,0-1,1 1,0 0,0 0,1 0,1-1,0 1,0-1,1 1,1-1,-1 0,2 0,-1 0,1-1,1 1,0-1,2 3,-5-10,0-1,-1 1,1-1,0 1,0-1,-1 0,1 0,0 0,0 0,0-1,0 1,1-1,-1 0,0 0,0 0,0 0,0 0,0-1,0 1,0-1,0 0,0 0,0 0,0 0,-1-1,1 1,0-1,-1 0,1 0,70-61,38-84,-111 147,-1 1,1 0,0 0,0-1,0 1,0 0,0 0,0-1,0 1,0 0,0 0,0-1,0 1,0 0,1 0,-1-1,0 1,0 0,1-1,-1 1,1 0,-1-1,1 1,-1-1,1 1,-1-1,1 1,-1-1,1 1,-1-1,1 1,0-1,-1 1,1-1,0 0,-1 0,1 1,0-1,0 0,-1 0,1 0,0 0,0 0,-1 0,1 0,0 0,0 0,-1 0,1 0,0 0,0-1,-1 1,1 0,0 0,-1-1,1 1,0-1,-1 1,1-1,0 1,-1-1,1 1,-1-1,1 1,-1-1,1 0,3 14,-2-4,1 1,0-1,1 0,0 0,0 0,1-1,0 0,1 0,0 0,0 0,0-1,1 0,0 0,1-1,2 2,-7-7,-1 0,1 0,-1-1,1 1,-1-1,1 1,-1-1,1 0,0 0,-1 0,1 0,-1-1,1 1,-1-1,1 1,-1-1,1 0,-1 0,1 0,-1 0,0-1,0 1,0-1,0 1,0-1,0 0,0 0,0 1,0-1,-1-1,50-67,-48 65,99-240,-96 233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9:29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766 429,'1'-2,"0"1,1 0,-1-1,0 1,0-1,0 0,0 1,0-1,-1 0,1 1,0-1,-1 0,1 0,-1 0,0 0,1 0,-1 1,0-1,0 0,0 0,-1 0,1 0,0 0,-1 0,1 1,-1-1,0 0,1 0,-1 1,0-1,0 0,0 1,0-1,0 1,-1-1,1 1,0 0,-1-1,1 1,-1 0,-1-1,-71-36,60 38,0 0,1 1,-1 1,0 0,0 1,1 0,0 1,-1 1,1 0,1 1,-1 0,1 1,0 0,1 1,0 1,0-1,-7 8,-47 67,63-80,1 0,0 0,0 0,0 0,0 0,0 0,1 0,-1 0,1 0,0 0,0 0,0 1,0-1,1 0,-1 0,1 0,0 0,0 0,0 0,0 0,0 0,1-1,-1 1,1 0,0-1,0 1,0-1,0 1,0-1,1 0,-1 0,1 0,72 39,-74-40,0-1,0 1,0 0,0-1,0 1,-1 0,1 0,0-1,0 1,-1 0,1 0,-1 0,1 0,0 0,-1 0,0 0,1 0,-1 0,0 1,0-1,1 0,-1 0,0 0,0 0,0 0,0 0,0 1,-1-1,1 0,0 0,0 0,-1 0,1 0,-1 0,1 0,-1 0,1 0,-1 0,0 0,1 0,-1 0,0-1,0 1,-43 40,31-31,-11 12,0 1,2 1,1 0,1 2,1 0,1 1,1 1,0 4,15-30,1 1,-1 0,0 0,1 1,0-1,0 0,0 0,0 1,0-1,0 0,1 1,0-1,0 1,0-1,0 0,0 1,1-1,-1 1,1-1,0 0,0 1,0-1,1 0,-1 0,1 0,0 0,-1 0,1 0,1-1,-1 1,0 0,1-1,-1 0,1 0,0 0,-1 0,1 0,0 0,0-1,1 1,-1-1,2 1,7 0,1 0,-1 0,1-1,0-1,-1 0,1-1,0 0,0-1,-1 0,0-1,6-2,1-2</inkml:trace>
  <inkml:trace contextRef="#ctx0" brushRef="#br0" timeOffset="302.2">1133 684,'-20'4,"-15"12,-2 8,0 4,2 2,7 2,8-1,3-6,4-1,4-1,-1 1,1 1,-2 1,0 1,-3-4,2-6</inkml:trace>
  <inkml:trace contextRef="#ctx0" brushRef="#br0" timeOffset="599.408">766 627,'4'14,"7"15,6 7,6-3,-3-2,2-6,1-8,1-1,2 0,1-1,1 1,1 2,-1 4,1 2,-6-3</inkml:trace>
  <inkml:trace contextRef="#ctx0" brushRef="#br0" timeOffset="1018.968">1640 711,'-35'9,"-5"-1,1 2,1 1,0 3,0 0,2 3,-34 19,67-33,0-1,0 1,0 0,0-1,1 1,-1 0,1 1,0-1,0 0,0 1,0-1,0 1,1-1,0 1,0 0,0 0,0 0,0 0,1-1,0 1,0 0,0 0,0 0,0 0,1 0,0 0,0 0,0 0,0-1,0 1,1 0,0-1,0 1,0-1,0 0,0 0,1 0,-1 0,1 0,0 0,0 0,0-1,0 0,0 1,1-1,-1 0,1-1,-1 1,1-1,0 1,-1-1,1 0,0-1,0 1,0-1,2 1,10-4,-1-1,0 0,0-1,0 0,0-1,-1-1,0-1,-1 0,1 0,-1-1,-1-1,0 0,0-1,-1 0,-1-1,0 0,0-1,-1 0,0-2,29-30,19-4,-56 50,1 0,-1 1,0-1,1 0,-1 1,0 0,0-1,0 1,0-1,0 1,0 0,0 0,-1 0,1-1,0 1,-1 0,0 0,1 0,-1 0,0 0,0 0,0 0,0 0,-1 0,1 0,0-1,-1 1,1 0,-1 0,0 0,0 0,0 1,0 1,-4 23,-1-2</inkml:trace>
  <inkml:trace contextRef="#ctx0" brushRef="#br0" timeOffset="1532.168">1781 1051,'31'-60,"2"1,3 2,13-13,-49 69,0 0,1 0,-1 0,0 0,0 0,1 0,-1 0,1 0,-1 0,1 0,-1 1,1-1,0 0,-1 0,1 0,0 1,-1-1,1 0,0 1,0-1,0 1,0-1,0 1,0-1,0 1,-1 0,1-1,0 1,0 0,1 0,-1 0,0-1,0 1,0 0,0 0,0 1,0-1,0 0,0 0,0 0,0 1,0-1,0 1,0-1,-1 0,1 1,0 0,0-1,0 1,0 0,-1-1,1 1,0 0,-1 0,1-1,0 1,-1 0,1 0,-1 0,1 0,5 31,-6-28,-1-1,1 0,1 0,-1 0,0 0,1 0,-1 0,1 0,0 0,0 0,0 0,1-1,-1 1,1 0,-1-1,1 1,0-1,0 1,0-1,0 0,1 0,-1 0,0 0,1 0,0-1,-1 1,1-1,0 1,0-1,0 0,2 1,4-3,-1-1,0 0,1 0,-1 0,0-1,0 0,-1-1,1 0,-1 0,1 0,-1-1,-1 0,1-1,-1 1,0-1,0 0,0-1,-1 0,0 1,2-6,4-1,74-79,-85 92,1-1,0 0,0 1,0-1,-1 1,1-1,0 1,0 0,0-1,0 1,0 0,0 0,0-1,0 1,0 0,0 0,0 0,0 0,0 0,0 1,0-1,0 0,-1 0,1 0,0 1,0-1,0 1,0-1,0 1,0-1,-1 1,1-1,0 1,0 0,-1-1,1 1,0 0,-1 0,1-1,-1 1,1 0,-1 0,1 0,-1 0,0 0,1 0,-1-1,0 1,0 0,0 0,0 0,0 0,0 0,0 0,0 0,0 0,0 1,-1 59,-1-56,-1 1,2 0,-1-1,1 1,0 0,0 0,0 0,1 0,0 0,0-1,1 1,-1 0,1 0,1 0,-1 0,1-1,0 1,0-1,1 1,-1-1,1 0,0 0,1 0,-1 0,1-1,0 1,0-1,1 0,-1 0,1-1,0 1,2 0,15 3</inkml:trace>
  <inkml:trace contextRef="#ctx0" brushRef="#br0" timeOffset="12575.03">342 6,'-6'-1,"0"-1,0 1,0 1,0-1,0 1,-1 0,1 0,0 1,0-1,0 2,0-1,0 1,0-1,0 2,0-1,1 1,-1-1,1 2,0-1,0 1,0-1,0 1,1 0,-3 3,-4 4,0 1,1 0,1 1,0 0,1 0,0 0,1 1,0 1,0 2,-20 72,4 1,3 0,5 2,1 20,9-79,1-1,2 1,1 0,2 0,1 0,1 0,2-1,1 1,7 18,-6-30,0 1,2-1,0-1,1 0,1 0,1-1,1 0,1-1,1 0,-1-5</inkml:trace>
</inkml:ink>
</file>

<file path=ppt/ink/ink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6:57.20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0,'22'80,"-15"180,18-144,5 50,-29 144,23-204,-21-97</inkml:trace>
</inkml:ink>
</file>

<file path=ppt/ink/ink6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0,'0'19,"0"12,0-1</inkml:trace>
</inkml:ink>
</file>

<file path=ppt/ink/ink6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11,'4'-4,"3"-3</inkml:trace>
</inkml:ink>
</file>

<file path=ppt/ink/ink6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4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1,'0'517,"17"-424,-16-90,0-1,0 1,0-1,0 1,0-1,1 0,-1 0,1 1,-1-1,1 0,0 0,0 0,0 0,0-1,0 1,0-1,1 1,-1-1,0 0,1 1,-1-1,1-1,-1 1,1 0,0 0,-1-1,1 0,0 1,-1-1,1 0,0-1,0 1,7-3,0 0,-1-1,1 0,-1 0,0-1,-1 0,1-1,-1 0,0 0,3-5,69-39,-79 49,0 1,0-1,1 1,-1 0,0-1,1 1,-1 0,0 0,1 0,-1 0,0 0,1 0,-1 1,0-1,1 0,-1 1,0-1,1 1,-1-1,0 1,0 0,0-1,0 1,0 0,0 0,0 0,0 0,0 0,0 0,0 0,0 0,0 0,-1 0,1 0,-1 0,1 1,-1-1,1 0,-1 1,0-1,1 0,-1 1,6 62,-6-59,-2 83,1-62</inkml:trace>
</inkml:ink>
</file>

<file path=ppt/ink/ink6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1,'13'70,"-4"1,-2 0,-3 0,-4 0,-3 6,2 31,-30 34,22-120</inkml:trace>
  <inkml:trace contextRef="#ctx0" brushRef="#br0" timeOffset="288.474">0 424,'29'-5,"19"-1,6-5,-1 0,-5 1,-6 3,-9-2,-7 0,-2 1,-1 3,-4-3,-5 0</inkml:trace>
</inkml:ink>
</file>

<file path=ppt/ink/ink6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8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143 552,'-4'56,"9"226,22-83,-27-188,0-43,0 18,-1-23,1 1,2 0,1 0,3 0,2-5,66-206,-68 234,0 0,2 1,-1 0,1 0,1 0,0 1,1 1,0 0,1 0,0 1,0 0,1 1,9-5,-20 12,1-1,0 2,0-1,-1 0,1 0,0 0,0 1,0-1,0 1,0 0,0-1,0 1,0 0,0 0,0 0,0 0,0 1,0-1,0 1,0-1,0 1,0-1,-1 1,1 0,0 0,0 0,-1 0,1 0,0 1,-1-1,1 0,-1 1,0-1,1 1,-1-1,0 1,0 0,0-1,0 1,0 0,-1 0,1 0,0 0,10 94,-10-71,3-1,1-4</inkml:trace>
  <inkml:trace contextRef="#ctx0" brushRef="#br0" timeOffset="528.365">848 863,'-13'-3,"1"1,0 0,-1 1,1 0,-1 1,1 1,-1 0,1 0,-1 1,1 1,0 0,0 1,0 0,1 1,-1 0,1 1,0 0,7-4,0 1,1-1,-1 0,1 1,-1 0,1 0,0 0,0 0,1 1,-1-1,1 1,0-1,-1 1,2 0,-1 0,0 0,1 0,0 0,0 1,0-1,0 0,1 0,-1 1,1-1,0 0,1 1,-1-1,1 0,-1 0,1 1,1-1,-1 0,1 0,-1 0,1 0,0 0,1-1,-1 1,0-1,4 4,2-2,0 0,0 0,1-1,-1 0,1-1,0 0,0 0,1-1,-1 0,0 0,1-1,-1 0,8-1,7 0</inkml:trace>
  <inkml:trace contextRef="#ctx0" brushRef="#br0" timeOffset="830.586">1187 834,'-24'29,"-18"19,-6 6,5-1,5-10,4-7,8-5,3-8,2-3,3 0,1-3,2-1,0 3,-2-2,1 1,-2-3,3 1,4-3</inkml:trace>
  <inkml:trace contextRef="#ctx0" brushRef="#br0" timeOffset="1486.168">1017 1286,'-130'114,"229"-223,153-139,-252 247,1 0,-1 1,1-1,-1 0,1 0,-1 1,1-1,-1 0,1 1,0-1,-1 1,1-1,0 1,0-1,-1 1,1-1,0 1,0 0,0 0,-1-1,1 1,0 0,0 0,0 0,0 0,0 0,0 0,-1 0,1 0,0 0,0 0,0 0,0 1,0-1,-1 0,1 1,0-1,0 0,-1 1,1-1,0 1,0-1,-1 1,1 0,-1-1,1 1,0 0,-1-1,1 1,-1 0,0 0,1-1,-1 1,1 0,-1 0,0 0,0 0,0-1,1 1,-1 0,0 0,0 0,0 0,0 0,0 0,-1-1,1 1,0 0,0 0,8 141,26 13,-36-138,-17-34,13 11,-4-4,0 1,0 0,-1 1,-1 0,1 1,-1 0,-1 1,1 0,-1 1,-4-1,-7-1</inkml:trace>
  <inkml:trace contextRef="#ctx0" brushRef="#br0" timeOffset="2649.642">1 299,'0'-3,"1"1,-1 0,1 0,0-1,-1 1,1 0,0 0,0 0,1 0,-1 0,0 1,1-1,-1 0,1 1,-1-1,1 0,0 1,0 0,0-1,0 1,0 0,0 0,0 0,0 0,0 1,0-1,1 1,-1-1,0 1,0 0,1-1,1 2,29-8,0 2,0 2,0 1,1 1,-1 2,3 2,44-1,106 26,-185-29,-1 0,1 0,0 0,-1-1,1 1,-1 0,1 0,-1 0,0 0,1 0,-1-1,0 1,0 0,0 0,0 0,0-1,0 1,0 0,0 0,-1 0,1-1,0 1,-1 0,1 0,-1 0,1 0,-1 0,1 0,-1 0,0 0,0 0,1 0,-1 0,0 0,0 0,0 1,0-1,0 0,0 1,0-1,0 1,0-1,-1 1,1-1,0 1,-1 0,0-2,-132-154,97 103,27 40</inkml:trace>
</inkml:ink>
</file>

<file path=ppt/ink/ink6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2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3,'56'-2,"284"4,-316-2</inkml:trace>
</inkml:ink>
</file>

<file path=ppt/ink/ink6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3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69,'5'0,"11"-5,8-1,5 0,1 1,1 2,0 1,0-4,-1-1,-1 0,0 3,-1 0,1 2,-1-3,-5-2</inkml:trace>
</inkml:ink>
</file>

<file path=ppt/ink/ink6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6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1 272,'20'-14,"1"2,1 1,0 0,1 2,-1 0,16-2,132 2,-56 9,-113 1,1-1,-1 1,0-1,0 0,0 0,0 0,0 0,0 0,1 0,-1 0,0 0,0 0,0 0,0-1,0 1,0 0,1-1,-1 1,0-1,0 1,0-1,-1 0,1 1,0-1,0 0,0 0,0 0,-1 1,1-1,0 0,-1 0,1 0,0 0,-1 0,1 0,-1 0,0 0,1-1,-1 1,0 0,0 0,0 0,0 0,0 0,0-1,0 1,0 0,0 0,0 0,-1 0,1-1,-99-85,63 34,35 40</inkml:trace>
</inkml:ink>
</file>

<file path=ppt/ink/ink6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7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29,'10'0,"12"0,8-4,3-3,1 1,0 2,-2 0,-1 2,-1 1,-1 1,-5 0</inkml:trace>
</inkml:ink>
</file>

<file path=ppt/ink/ink6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00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0 228,'194'-37,"-146"28,0 3,1 1,-1 3,1 2,4 2,12-1,-96-36,19 26,-1-1,0 0,0-1,1-1,0 0,1-1,0 0,1 0,0-3,2-1</inkml:trace>
</inkml:ink>
</file>

<file path=ppt/ink/ink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1:33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714 82,'-1'-5,"0"1,-1-1,0 1,0 0,0 0,-1 0,1 0,-1 0,0 0,0 1,0-1,0 1,-1 0,0 0,1 0,-1 0,0 1,0-1,0 1,-1 0,1 1,-1-1,1 1,-1 0,1 0,-1 0,0 0,1 1,-1 0,0 0,1 0,-1 0,0 1,1 0,-1 0,1 0,-1 1,-32 5,0 3,1 1,0 1,1 2,1 2,0 1,1 1,-24 19,35-19,0 1,2 1,0 1,1 1,2 1,0 0,1 1,1 1,2 0,-7 17,15-31,0 0,0 0,1 0,0 0,1 1,1-1,0 1,0 0,1 0,0 0,1 0,1 0,0 0,1-1,0 1,0 0,1-1,1 1,0-1,1 0,0 0,0-1,1 1,0-1,1 0,1-1,-1 0,1 0,1 0,0-1,0-1,7 2,0-1,1 0,0-1,0-1,0-1,1-1,0 0,0-1,0-1,0-1,1 0,-1-1,0-1,13-3,4-2,1-1,-1-2,-1-2,1-1,-2-1,30-17,-45 21</inkml:trace>
</inkml:ink>
</file>

<file path=ppt/ink/ink6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8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27 134,'25'220,"-23"-174,-3 1,-1-1,-2 0,-4 7,-22 169,22-178,32-88,74-237,-87 240,-4 3,2 0,1 1,2 0,1 1,2 0,2 1,1 1,2 1,1 1,1 0,2 2,14-14,-36 41,0 1,0 0,-1 0,1 0,1 0,-1 0,0 0,0 0,1 1,-1-1,1 1,-1 0,1 0,0 0,-1 0,1 0,0 1,0-1,-1 1,1-1,0 1,0 0,0 0,0 1,0-1,-1 0,1 1,0 0,0 0,-1 0,1 0,0 0,-1 0,1 1,-1-1,0 1,1-1,-1 1,0 0,0 0,0 0,0 0,0 1,0 5,1-1,-2 0,1 1,-1-1,0 1,-1-1,0 1,0-1,-1 1,0-1,0 1,0-1,-1 1,0-1,-1 0,0 6,-3 12</inkml:trace>
  <inkml:trace contextRef="#ctx0" brushRef="#br0" timeOffset="1014.825">535 670,'-195'277,"249"-352,-26 42,3 1,0 2,2 1,20-13,-52 40,0 1,1-1,-1 1,0-1,1 1,-1 0,0 0,1 0,-1 0,1 0,0 0,-1 0,1 0,0 1,0-1,0 0,-1 1,1 0,0-1,0 1,0 0,0 0,0 0,-1 0,1 0,0 1,0-1,0 1,0-1,-1 1,1-1,0 1,0 0,-1 0,1 0,-1 0,1 0,-1 0,1 0,-1 1,0-1,1 1,-1-1,0 1,0-1,0 1,0-1,0 1,-1 0,1 0,0-1,-1 1,1 0,-1 1,27 164,-16-119,-52-63,-89-96,113 96</inkml:trace>
</inkml:ink>
</file>

<file path=ppt/ink/ink6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5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1 243,'22'59,"-18"-24,-2 1,-1 0,-2 0,-2 0,-1 0,-4 14,2-8,-1 147,24-260,-1-27,3 2,5 0,34-88,-39 132,-16 39,0 0,1 0,0 1,1-1,0 1,1 0,1 1,0-1,0 1,1 1,1-1,0 2,0-1,1 1,0 0,0 1,2 0,-11 7,1 0,0 1,0-1,0 1,0-1,0 1,0 0,0 0,0 0,0 0,0 0,0 0,0 0,0 1,0-1,0 1,0-1,0 1,0 0,-1 0,1 0,0 0,0 0,-1 0,1 1,-1-1,1 0,-1 1,0-1,1 1,-1 0,0-1,0 1,0 0,0 0,0-1,-1 1,1 0,0 0,-1 1,21 84,-29 2,2-63</inkml:trace>
  <inkml:trace contextRef="#ctx0" brushRef="#br0" timeOffset="464.957">566 723,'-2'-2,"-1"0,1 0,0 1,-1-1,0 0,1 1,-1 0,0 0,1-1,-1 2,0-1,0 0,0 0,0 1,0 0,0 0,0 0,0 0,0 0,0 0,1 1,-1-1,0 1,0 0,0 0,0 0,1 0,-1 0,0 1,0 0,-68 60,67-59,1 1,1-1,-1 0,0 1,1 0,0-1,0 1,0 0,0 0,0 1,1-1,0 0,0 0,0 1,1-1,-1 0,1 1,0-1,0 1,0-1,1 0,0 1,0-1,0 0,0 0,1 1,-1-1,1 0,0 0,0-1,1 1,-1 0,1-1,0 1,0-1,0 0,0 0,0 0,1 0,-1-1,1 1,3 1,-1-2,0-1,-1 1,1-1,0 0,0 0,0 0,0-1,0 0,0-1,0 1,0-1,0 0,0 0,0-1,-1 0,1 0,0 0,-1-1,0 1,1-1,-1-1,0 1,-1-1,1 0,2-2,3-10</inkml:trace>
</inkml:ink>
</file>

<file path=ppt/ink/ink6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08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45,'197'-27,"-107"26,75-10,-140 5</inkml:trace>
</inkml:ink>
</file>

<file path=ppt/ink/ink6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09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29,'312'-1,"-172"-24,-116 23</inkml:trace>
</inkml:ink>
</file>

<file path=ppt/ink/ink6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26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77 143,'0'-4,"-4"-44,4 48,0-1,0 0,0 0,0 1,0-1,-1 0,1 1,0-1,0 0,-1 0,1 1,0-1,-1 1,1-1,0 0,-1 1,1-1,-1 1,1-1,-1 1,0-1,1 1,-1 0,1-1,-1 1,0 0,1-1,-1 1,0 0,0 0,1-1,-1 1,0 0,1 0,-1 0,0 0,0 0,1 0,-1 0,0 0,0 0,1 1,-1-1,0 0,1 0,-1 1,0-1,1 0,-1 1,1-1,-1 1,0-1,1 1,-1-1,1 1,-1-1,-4 6,1 0,0 0,0 1,0-1,0 1,1-1,0 1,1 0,0 0,0 1,0-1,1 0,0 1,0-1,1 1,0-1,0 1,1-1,0 1,0-1,1 0,0 0,2 7,3 44,-6-42,-2-13,0-1,0 1,0-1,1 1,-1 0,1-1,0 1,0-1,0 1,0 0,0-1,1 1,-1 0,1-1,-1 1,1-1,0 1,0-1,0 1,0-1,1 0,-1 1,1-1,-1 0,1 0,0 0,0 0,0 0,0-1,0 1,0 0,0-1,1 0,-1 0,1 1,-1-1,1-1,-1 1,1 0,-1 0,1-1,0 0,-1 1,2-1,10-5,0 0,0 0,-1-2,0 1,0-2,-1 0,0 0,0-1,1-2,29-20,-31 21,-1 0,0 0,-1-1,0 0,-1 0,0-1,-1-1,0 1,-1-1,0 0,-1 0,-1-1,0 0,-1 1,0-1,-1-1,-1 1,0 0,-1-3,16-40,-7 83,3 126,42 115,-37-186,-3 2,-5 0,-2 0,-6 78,0-127,0-27,1 0,-1 0,-1 0,0 0,0 0,0 0,-1 1,0-1,0-1,-1 1,1 0,-2 0,1-1,-1 1,0-1,0 1,-1-1,0 0,0-1,-3 4,2-8,0 0,0 0,-1-1,1 0,0 0,0 0,-1 0,1-1,0 0,0 0,0-1,0 1,0-1,0 0,0 0,1-1,-1 0,1 0,-1 0,1 0,0 0,0-1,1 0,-1 1,-2-5,6 8,-5-4,-1 0,1-1,0 0,0 0,0-1,0 1,1-1,0 0,1 0,-1 0,1-1,0 1,0-1,1 1,0-1,0 0,1 0,0 0,0 0,1 0,0-1,0 1,0 0,1 0,0-1,64-137,-56 123</inkml:trace>
</inkml:ink>
</file>

<file path=ppt/ink/ink6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24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1,'-11'167,"-18"-33,28-125,0 0,0-1,0 1,1 0,1 0,0 0,0 0,0-1,1 1,0 0,1-1,0 1,1-1,-1 0,1 0,1-1,0 1,0-1,0 0,1 0,0 0,1 0,0-4,0 0,1 0,-1 0,0-1,1-1,0 1,-1-1,1 0,0-1,-1 0,1 0,0-1,0 0,-1 0,1 0,-1-1,1-1,-1 1,0-1,0 0,0-1,0 0,12-6</inkml:trace>
  <inkml:trace contextRef="#ctx0" brushRef="#br0" timeOffset="367.11">382 1,'-16'34,"1"1,2 1,2 0,1 1,1 0,3 1,0 0,3 0,1 0,2 0,2 0,1 2,-1 298,14-271,-4-55</inkml:trace>
  <inkml:trace contextRef="#ctx0" brushRef="#br0" timeOffset="1131.453">524 961,'14'-46,"3"1,1 1,3 1,1 1,10-12,76-90,-107 143,-1 1,1-1,-1 0,1 1,0-1,-1 1,1-1,0 1,-1-1,1 1,0 0,-1-1,1 1,0 0,0 0,0-1,-1 1,1 0,0 0,0 0,0 0,0 0,-1 0,1 0,0 0,0 1,0-1,-1 0,1 0,0 1,0-1,-1 0,1 1,0-1,-1 1,1-1,0 1,-1-1,1 1,0-1,-1 1,1 0,-1-1,1 1,-1 0,0-1,1 1,-1 0,0 0,1-1,-1 1,0 0,0 1,17 52,-14-42,7 34,-9-36,1-1,0 1,0-1,1 0,0 1,0-1,1-1,1 1,-1 0,5 4,-7-13,0 1,0-1,1 0,-1 0,0 0,1 0,-1 0,0 0,0 0,1-1,-1 1,0-1,0 0,0 0,1 0,-1 0,0 0,0 0,0 0,-1 0,1-1,0 1,0-1,-1 0,1 1,-1-1,1 0,-1 0,0 0,0 0,0 0,0 0,0 0,0-1,0-1,2 0,216-257,-218 261,-1 1,0-1,0 1,0-1,1 1,-1-1,0 0,0 1,1-1,-1 0,0 1,1-1,-1 0,1 1,-1-1,0 0,1 1,-1-1,1 0,-1 0,1 0,-1 1,0-1,1 0,-1 0,1 0,-1 0,1 0,-1 0,1 0,-1 0,1 0,-1 0,1 0,-1 0,1-1,-1 1,1 0,-1 0,1 0,-1-1,0 1,1 0,-1 0,1-1,-1 1,0 0,1-1,-1 1,0 0,1-1,-1 1,0-1,0 1,0-1,1 1,-1 0,0-1,0 1,0-1,0 1,0-1,0 0,-8 41,-14 26,-22 104,44-161,0 0,0 1,1-1,0 0,0 1,1-1,1 0,-1 0,1 0,1-1,0 1,0-1,1 0,0 0,4 5,4 0</inkml:trace>
</inkml:ink>
</file>

<file path=ppt/ink/ink6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27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0 397,'251'-326,"-213"256,-6 111,24 120,-6 3,-42-148</inkml:trace>
</inkml:ink>
</file>

<file path=ppt/ink/ink6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43.77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932 93,'0'-1,"-1"0,1 0,0 0,-1 0,1 1,-1-1,1 0,-1 0,1 0,-1 1,0-1,1 0,-1 1,0-1,0 0,1 1,-1-1,0 1,0-1,0 1,0 0,1-1,-1 1,0 0,0 0,0-1,0 1,0 0,0 0,0 0,0 0,0 0,0 1,0-1,0 0,0 0,0 0,0 1,0-1,1 1,-1-1,0 1,0-1,0 1,1-1,-1 1,0-1,0 1,1 0,-1 0,-3 7,1-1,-1 2,2-1,-1 0,1 0,0 1,1-1,0 1,0 0,1-1,0 1,1 0,1 7,-2 6,2 773,-30-570,27-205,0 3,1 1,0-1,2 0,0 1,2-1,2 4,2 13,-2 0,-2 1,-1-1,-2 1,-2 0,-1 1,-1 51,3 386,29-281,-29 282,0-266,25-344,-22-268,-3-251,-27 479,25-168,-25 169,-1-1,27-140,-27 112,17 57,4 106,1-1,2 0,2 0,1 0,2 0,1-2,26-105,-27 133,0 6,0 0,0-1,-1 1,0-1,0 1,0-1,0 1,-1-1,1 1,-1 0,0-1,-1 1,1 0,-1 0,1 0,-1 0,-1-1,1 6,0-1,0 1,0 0,0 0,0-1,0 1,0 1,1-1,-1 0,0 0,1 1,-1-1,1 1,-1-1,1 1,0 0,-1-1,1 1,0 0,0 0,1 0,-1 0,0 0,1 0,-1 0,1 0,-1 0,1 0,0 0,0 2,-2 0,-89 234,11-121,79-116,-1 1,1 0,0 0,0 0,0 0,0 0,0 0,0 0,0 0,1 0,-1 0,1 0,0 1,-1-1,1 0,0 0,0 1,0-1,1 0,-1 0,1 0,-1 1,1-1,-1 0,1 0,0 0,0 0,0 0,1 0,-1 0,0-1,1 1,-1 0,1-1,-1 1,1-1,0 1,76 47,199 56,-272-103,0 0,-1 0,0 0,1-1,0 0,-1 0,1 0,0 0,0-1,-1 1,1-1,0 0,0-1,0 1,-1-1,1 0,0 0,2-2,-7 0,1 0,-1 0,1 0,-1 0,0 0,-1 0,1 0,0 0,-1 0,1 0,-1 0,0 0,0 1,0-1,-1 0,1 0,-1 1,1-1,-1 1,0-1,-1-1,-2-3,-228-449,214 394,25 61,3 7</inkml:trace>
  <inkml:trace contextRef="#ctx0" brushRef="#br0" timeOffset="1376.887">735 263,'-2'-1,"0"0,-1 1,1-1,0 1,0 0,0 0,0 0,0 0,0 0,0 0,-1 1,1-1,0 0,0 1,0 0,0 0,0-1,0 1,0 0,1 1,-1-1,0 0,1 0,-1 1,0-1,1 1,0-1,-1 1,1 0,0 0,0-1,0 1,-1 1,-3 3,-11 10,-46 68,61-83,1 0,0 0,-1 0,1 1,0-1,0 0,0 0,-1 0,1 0,1 0,-1 0,0 0,0 0,0 1,0-1,1 0,-1 0,1 0,-1 0,0 0,1 0,0 0,-1 0,1 0,0-1,-1 1,1 0,0 0,0 0,0-1,0 1,-1-1,1 1,0 0,0-1,0 0,1 1,-1-1,0 1,0-1,0 0,0 0,0 0,0 0,0 0,0 0,1 0,52-4,-39 0,-1 0,1 0,-1-2,0 0,-1 0,0-1,0-1,0 0,5-5,-19 9,-17 15,16-8,-1-1,0 0,1 1,-1-1,0 1,1 0,0 0,0 0,-1 0,2 0,-1 0,0 1,1-1,-1 1,1-1,0 1,0-1,1 1,-1 0,1-1,0 1,0 0,0 0,1-3,1-1,0 0,-1 0,1 1,-1-1,1-1,-1 1,1 0,0 0,-1 0,1-1,-1 1,1-1,-1 1,0-1,1 0,-1 0,1 1,-1-1,0 0,0 0,1 0,-1 0,0 0,0-1,0 1,0 0,0-1,3-2,2-1,0-1,0 1,-1-1,0 0,0 0,-1 0,1-1,-1 0,-1 0,1 0,0-3,-4 11,0 0,0-1,-1 1,1 0,0-1,0 1,0-1,-1 1,1 0,0-1,-1 1,1-1,-1 1,1-1,0 1,-1-1,1 1,-1-1,1 0,-1 1,1-1,-1 0,0 1,1-1,-1 0,1 0,-1 1,0-1,1 0,-1 0,0 0,1 0,-1 0,0 0,1 0,-1 0,1 0,-1 0,0 0,1 0,-1-1,0 1,1 0,-1 0,1-1,-1 1,1 0,-1-1,0 1,1-1,-1 1,1 0,0-1,-1 1,1-1,-1 1,1-1,0 0,-1 1,1-1,0 1,0-1,-1 0,-1 3,0 0,0 1,0-1,0 1,0 0,1-1,-1 1,1 0,0 0,0 0,0 0,0 0,0 0,1 0,-1 0,1 0,0 0,0 1,0-1,0 0,0 0,1 0,0 0,-1 0,1 0,0 0,1 0,-1 0,0 0,1 0,0-1,0 2,1-4,-1-1,1 1,-1-1,0 1,1-1,-1 0,0 0,0 0,0 0,1 0,-1-1,0 1,-1-1,1 1,0-1,0 0,-1 1,1-1,-1 0,1 0,-1 0,0 0,0-1,0 1,0 0,0 0,0-1,-1 1,1 0,-1-1,1 1,-1-1,0 1,0-1,0 1,-1 0,1-1,0 1,-1-1,0 1,1 0,-1-1,-1-1,-2-3,-1 1,0-1,0 1,-1 0,1 0,-1 1,0 0,-1 0,1 0,-1 1,0 0,0 0,-1 1,1 0,-1 0,-5-1,6 1,6 2,0 0,1 0,-1 1,0-1,0 0,1 0,-1 1,0-1,0 0,0 1,0-1,0 1,0-1,0 1,0-1,0 1,0 0,0 0,0-1,0 1,0 0,0 0,0 0,0 0,0 0,0 1,0-1,0 0,0 0,0 1,-1-1,2 0,-1 1,0-1,0 1,0-1,0 1,0 0,0-1,0 1,1 0,-1 0,0-1,1 1,-1 0,0 0,1 0,-1 0,1 0,0 0,-1 0,1 0,0 0,-1 0,1 0,0 0,0 0,0 0,0 0,0 1,0-1,5 5,0 0,0 0,0 0,1-1,0 0,0 0,0-1,0 1,1-1,0-1,0 1,0-1,0 0,1-1,-1 0,1 0,-1 0,4-1,55 20,-62-18,0 0,1 1,-1 0,-1-1,1 1,-1 0,1 1,-1-1,0 0,-1 1,1 0,-1 0,0 0,0 0,0 0,-1 0,1 5,12 26,16 29,-20-50</inkml:trace>
  <inkml:trace contextRef="#ctx0" brushRef="#br0" timeOffset="12804.756">988 3057,'56'0,"144"11,-133-1,1-3,-1-3,1-3,23-4,28 1,784 2,-733 28,139-26,-166 24,127-26,-291-16,-192-7,170 15,0 1,0 3,0 1,0 3,-29 3,-20-1,-811-2,706 28,-86-27,113-29,-297 27,1220 1,-526 29,167-28,-196 26,536-27,-565 0,-96 28,-55-17</inkml:trace>
  <inkml:trace contextRef="#ctx0" brushRef="#br0" timeOffset="18332.014">3529 3028,'-126'62,"120"-60,0 0,0-1,0 0,0 0,-1 0,1 0,0-1,0 0,-1-1,1 1,0-1,0 0,-1-1,1 1,0-1,0 0,1-1,-1 0,0 0,1 0,0 0,0-1,0 0,0 0,0 0,1-1,0 1,0-1,0 0,-1-3,-3 1,-159-138,115 85,52 60,0-1,0 1,0-1,0 1,0-1,-1 1,1-1,0 1,0-1,0 1,-1-1,1 1,0-1,0 1,-1-1,1 1,0-1,-1 1,1 0,-1-1,1 1,-1 0,1-1,0 1,-1 0,1 0,-1 0,1-1,-1 1,1 0,-1 0,1 0,-1 0,0 0,1 0,-1 0,1 0,-1 0,1 0,-1 0,1 0,-1 0,1 0,-1 1,1-1,-1 0,1 0,-1 0,1 1,-1-1,1 0,0 1,-1-1,1 0,-1 1,1-1,0 1,0-1,-1 1,1-1,0 1,-1-1,1 1,0-1,0 1,0-1,-11 38,9-18,2 1,0-1,1 0,1 1,1-1,4 14,7 71,-12-33,-3-1,-4 1,-9 41,-15 49,30-156,10-24,13-30,10-12,3 3,1 1,4 2,21-21,-1 0,67-76,-154 163,-193 180,116-84,102-107,0 0,-1 0,1 0,0 0,-1 0,1 0,-1 0,1 0,-1 0,0-1,1 1,-1 0,0 0,1 0,-1-1,0 1,0 0,0-1,0 1,0-1,0 1,0-1,1 1,-1-1,-1 0,1 0,0 1,0-1,0 0,0 0,0 0,0 0,0 0,0 0,0 0,0-1,0 1,0 0,0 0,0-1,0 1,0-1,0 1,0-1,0 1,0-1,1 0,-1 1,0-1,0 0,1 0,-1 1,0-1,1 0,-1 0,1 0,-1 0,23-125,-19 119,5-23,-1 1,-1-1,-2 0,-1 0,-1 0,-2-11,-3 257,-23-108,26-108,1-1,-1 0,0 1,0-1,0 0,0 0,1 1,-1-1,0 0,0 1,0-1,0 0,-1 1,1-1,0 0,0 0,0 1,0-1,-1 0,1 1,0-1,-1 1,1-1,0 0,-1 1,1-1,-1 1,1-1,-1 1,1-1,-1 1,0-1,1 1,-1 0,1-1,-1 1,0 0,1-1,-1 1,0 0,1 0,-1 0,0 0,0 0,1 0,-1 0,0 0,1 0,-1 0,0 0,0 0,1 0,-1 0,0 1,1-1,-1 0,1 1,-1-1,0 0,1 1,-1-1,1 1,-1-1,0 1,25-175,-22 127,20 142,-22-92,3 8,-1 1,0 0,-1 0,0-1,-1 1,0 0,-1 0,0 0,-1 0,0-1,-1 1,-1-1,0 1,-3 6,-16 34,24-39</inkml:trace>
  <inkml:trace contextRef="#ctx0" brushRef="#br0" timeOffset="22120.997">1779 2351,'-2'8,"0"1,0-1,1 1,0-1,1 1,0-1,0 1,0-1,2 1,0 6,-1-8,12 54,-10-51,0 0,0 0,-1 0,-1 1,0-1,0 0,-1 1,0-1,-1 0,0 1,-3 8,4-19,0-1,0 1,-1 0,1 0,0-1,-1 1,1 0,0 0,0-1,-1 1,1 0,0 0,-1 0,1 0,-1 0,1 0,0 0,-1-1,1 1,0 0,-1 0,1 0,0 0,-1 0,1 1,-1-1,1 0,0 0,-1 0,1 0,0 0,-1 0,1 1,0-1,-1 0,1 0,0 0,0 1,-1-1,1 0,0 1,0-1,-1 0,1 1,-4-40,4 16,1 0,1 0,1 0,1 1,0-1,2 1,1 0,1 1,1 0,10-19,-18 37,0 0,1 0,-1 0,0 1,1-1,0 0,0 1,0-1,0 1,0 0,0-1,1 1,-1 0,1 0,-1 1,1-1,0 1,0-1,0 1,0 0,0 0,0 0,0 0,0 1,0-1,0 1,0-1,0 1,1 1,-1-1,0 0,0 1,0-1,0 1,0 0,0 0,0 0,0 0,0 1,0-1,-1 1,1 0,0 0,-1 0,0 0,1 0,-1 0,0 0,1 2,11 17,-2 0</inkml:trace>
  <inkml:trace contextRef="#ctx0" brushRef="#br0" timeOffset="22672.934">1553 2070,'38'-10,"0"2,1 2,0 2,1 2,-1 1,2 2,-31-1,49-5,-76-23,-59-34,69 61,5 2</inkml:trace>
  <inkml:trace contextRef="#ctx0" brushRef="#br0" timeOffset="23588.827">2118 2548,'-98'134,"98"-134,0 0,0 0,-1 0,1-1,0 1,0 0,0 0,0 0,-1 0,1 0,0-1,0 1,0 0,0 0,-1 0,1 0,0 0,0 0,-1 0,1 0,0 0,0 0,0 0,-1 0,1 0,0 0,0 0,-1 0,1 0,0 0,0 0,0 0,-1 0,1 0,0 0,0 0,11-21,119-140,-129 159,0 1,0-1,0 1,0 0,0 0,0 0,0-1,0 1,0 0,1 1,-1-1,0 0,1 0,-1 0,1 1,-1-1,1 1,-1-1,1 1,-1 0,1-1,0 1,-1 0,1 0,-1 0,1 0,0 0,-1 1,1-1,-1 0,1 1,-1-1,1 1,-1 0,1-1,-1 1,1 0,-1 0,0 0,0 0,1 0,-1 0,0 0,0 1,0-1,0 0,0 0,0 1,0 1,66 160,-51-110,-17-52,1 0,0 1,0-1,-1 0,1 0,-1 0,1 0,-1 0,1 0,-1 0,0 0,1 0,-1 0,0 0,0-1,0 1,0 0,0-1,1 1,-1 0,0-1,-1 1,1-1,0 1,0-1,0 0,0 1,0-1,0 0,0 0,-1 0,1 0,0 0,0 0,0 0,0 0,-1 0,1-1,0 1,0 0,0-1,0 1,0-1,0 1,0-1,-126-60,108 53</inkml:trace>
  <inkml:trace contextRef="#ctx0" brushRef="#br0" timeOffset="25341.475">2033 2662,'0'4,"0"8,-5 0,-1 4,-5 4,0 2,-4-1,2 0,-3-4,2 1,3 1,4-2</inkml:trace>
  <inkml:trace contextRef="#ctx0" brushRef="#br0" timeOffset="27173.943">255 1533,'39'153,"-21"-61,-34-132,-24-167,41 188,0 0,1 0,0-1,2 1,0 1,2-1,0 1,0-1,2 2,0-1,1 1,11-14,-20 29,1 1,-1-1,1 0,0 0,-1 1,1-1,0 1,0-1,0 1,0-1,0 1,1 0,-1-1,0 1,1 0,-1 0,1 0,-1 0,1 0,-1 0,1 1,0-1,-1 0,1 1,0-1,0 1,-1 0,1 0,0-1,0 1,0 0,-1 0,1 1,0-1,0 0,-1 1,1-1,0 1,0-1,-1 1,1 0,-1 0,1 0,-1 0,1 0,-1 0,1 0,-1 0,0 0,0 1,2 0,11 40,-10-20</inkml:trace>
  <inkml:trace contextRef="#ctx0" brushRef="#br0" timeOffset="29222.737">594 1646,'-11'3,"0"1,0 0,1 1,0 0,0 0,0 1,1 1,0-1,0 2,0-1,1 1,0 0,1 1,-1 0,-1 4,8-12,0 1,0-1,0 1,0 0,0-1,0 1,0 0,1 0,-1 0,0 0,1-1,0 1,-1 0,1 0,0 0,0 0,0 0,0 0,1 0,-1 0,0 0,1 0,0 0,-1 0,1-1,0 1,0 0,0 0,0-1,0 1,0-1,0 1,1-1,-1 1,1-1,-1 0,1 1,-1-1,1 0,0 0,-1 0,1-1,0 1,0 0,4 2,1 0,-1-1,1 0,-1 0,1 0,0-1,-1 0,1 0,0-1,0 0,0 0,4-1,101-35,-94 28</inkml:trace>
  <inkml:trace contextRef="#ctx0" brushRef="#br0" timeOffset="30525.507">1 1110,'167'-11,"24"-46,-108 40,-105-1,-126-38,129 50</inkml:trace>
  <inkml:trace contextRef="#ctx0" brushRef="#br1" timeOffset="50509.619">1187 38,'90'127,"125"208,-18-66,-56-72,6 4,-108-138,-7-9,1-1,4-2,41 46,-40-53,-2 0,-3 3,-1 1,6 16,96 100,-21-5,61 53,32 65,-128-187,80 116,-123-147,-23-41</inkml:trace>
  <inkml:trace contextRef="#ctx0" brushRef="#br1" timeOffset="51728.087">1242 9,'0'-1,"-1"0,0 1,1-1,-1 0,0 1,0-1,1 1,-1-1,0 1,0 0,0-1,0 1,1 0,-1-1,0 1,0 0,0 0,0 0,0 0,0 0,0 0,0 0,0 0,0 0,0 1,1-1,-1 0,0 0,0 1,0-1,0 1,0-1,1 1,-1-1,0 1,0-1,1 1,-1 0,1-1,-1 1,0 0,1 0,-1-1,1 1,-1 0,1 0,0 0,-1 0,1 0,-16 46,-16 152,-11-57,42-141,1 0,0 0,0 0,-1 0,1 0,0 0,0 0,0 0,0 0,0 0,0 0,0 1,1-1,-1 0,0 0,0 0,1 0,-1 0,1 0,-1 0,1-1,-1 1,1 0,0 0,-1 0,1 0,0-1,0 1,0 0,-1-1,1 1,0 0,0-1,0 1,0-1,0 0,0 1,0-1,0 0,0 1,0-1,0 0,1 0,-1 0,0 0,0 0,0 0,0 0,0-1,0 1,0 0,0-1,0 1,0 0,0-1,60-19,-61 20,262-87,-117 54,-144 33,-1 0,1 1,0-1,-1 0,1 0,-1 0,1 0,0 0,-1 0,1 0,0 0,-1 0,1 0,0 0,-1 0,1 0,-1 0,1-1,0 1,-1 0,1 0,-1-1,1 1,-1 0,1-1,-1 1,1-1,-1 1,1 0,-1-1,1 1,-1-1,0 1,1-1,-1 0,0 1,0-1,1 1,-1-1,0 0,0 1,0-1,0 1,0-1,0 0,0 1,0-1,0 0,0 1,0-1,0 1,0-1,0 0,-1 1,1-1,0 1,0-1,-1 0,1 1,0-1,-1 1,1-1,-1 1,1-1,0 1,-1 0,0-1,-40-26,38 26,-240-128,73 61,154 48,19 12</inkml:trace>
  <inkml:trace contextRef="#ctx0" brushRef="#br1" timeOffset="53832.579">2175 743,'111'97,"-98"-83,-2 0,0 0,0 1,-1 1,-1 0,-1 0,0 0,-1 1,-1 0,-1 1,0-1,-1 1,-1 0,-1 0,0 8,-2-25,1 0,-1 0,0 0,0 1,0-1,0 0,0 0,0 0,0 0,0 0,0 0,0 0,-1 0,1 0,0 1,-1-1,1 0,-1 0,1-1,-1 1,0 0,1 0,-1 0,0 0,0 0,0-1,1 1,-1 0,0-1,0 1,0-1,0 1,0-1,0 1,0-1,0 1,0-1,0 0,-1 0,1 0,0 0,0 0,0 0,0 0,0 0,-1 0,-41-36,33 20,1-1,0 0,1 0,1-1,1 0,0 0,1 0,1-1,1 0,1 0,0 0,2 0,0 0,1 0,1 0,0 0,2 0,0 1,1-1,1 1,1 0,0 1,1 0,9-14,-16 29,1 1,-1-1,0 0,0 1,1 0,-1-1,1 1,-1 0,1-1,-1 1,1 0,0 0,0 0,-1 1,1-1,0 0,0 1,0-1,0 1,0-1,0 1,0 0,0 0,0 0,0 0,0 0,0 1,0-1,0 0,0 1,-1 0,1-1,0 1,0 0,0 0,-1 0,1 0,0 0,0 1,62 61,-54-51,23 21,-16-19</inkml:trace>
  <inkml:trace contextRef="#ctx0" brushRef="#br1" timeOffset="56261.568">2682 940,'-5'5,"-6"1,-1 5,-4 5,1 5,-2 4,3 1,3 3,3 0,8-5,5-1,5-5,6-6,6-4,3-4,-3-7,1-8,-5-3</inkml:trace>
  <inkml:trace contextRef="#ctx0" brushRef="#br1" timeOffset="56617.89">2907 856,'-9'43,"-4"19,1 4,3-5,-3-7,1-9,3-7,2-5,-2-3,0-2,1-2,2 1,2-5</inkml:trace>
  <inkml:trace contextRef="#ctx0" brushRef="#br1" timeOffset="57497.532">2880 1363,'-1'1,"1"0,0-1,0 1,-1 0,1-1,0 1,0 0,0 0,0-1,0 1,0 0,0 0,0-1,0 1,0 0,0-1,0 1,1 0,-1-1,0 1,0 0,1-1,-1 1,1 0,-1-1,0 1,1-1,-1 1,1-1,-1 1,1-1,0 1,-1-1,1 1,-1-1,1 0,0 1,-1-1,1 0,0 0,-1 1,1-1,0 0,0 0,-1 0,1 0,0 0,0 0,-1 0,1 0,0 0,25-31,67-273,-93 300,29-72,-28 75,0-1,0 1,0-1,0 1,0-1,0 1,1 0,-1-1,0 1,1 0,-1 0,1 0,-1 0,1 0,-1 0,1 1,0-1,-1 0,1 1,0-1,0 1,-1 0,1-1,0 1,0 0,0 0,-1 0,1 1,0-1,0 0,0 1,-1-1,1 1,0-1,-1 1,1 0,0 0,-1 0,1 0,0 1,7 4,-1 0,0 1,0 0,-1 0,1 1,-2 0,1 1,-1-1,-1 1,1 0,-1 0,3 10,-7-17,-1 0,1-1,-1 1,1 0,-1-1,0 1,1 0,-1 0,0-1,0 1,0 0,0 0,-1-1,1 1,0 0,-1-1,1 1,-1 0,0-1,1 1,-1 0,0-1,0 1,0-1,0 0,0 1,-1-1,1 0,0 0,-1 0,1 0,0 0,-1 0,1 0,-1 0,0 0,1-1,-1 1,0 0,-75 12,62-12,-57 14,51-11</inkml:trace>
  <inkml:trace contextRef="#ctx0" brushRef="#br1" timeOffset="59003.371">1920 658,'34'-38,"141"-87,50-12,-225 137,-1 0,0 0,1 0,-1 0,1 0,-1 0,0 0,1 0,-1 0,1-1,-1 1,1 0,-1 0,1-1,-1 1,1 0,-1-1,1 1,-1 0,1-1,-1 1,1-1,0 1,-1-1,1 1,0-1,0 1,-1-1,1 1,0-1,0 0,0 1,-1-1,1 1,0-1,0 1,0-1,0 0,0 1,0-1,0 1,1-1,-1 0,0 1,0-1,0 1,0-1,1 1,-1-1,0 1,1-1,-1 1,0-1,1 1,-1-1,1 1,-1-1,0 1,1-1,-63-10,54 11,-1 0,1-1,0 0,0-1,0 0,1 0,-1 0,0-1,1-1,-1 1,1-1,0 0,0 0,1-1,-4-3,0-6</inkml:trace>
</inkml:ink>
</file>

<file path=ppt/ink/ink6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6:59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87,'0'-2,"0"0,0 1,0-1,1 1,-1-1,0 1,1-1,-1 1,1-1,-1 1,1 0,0-1,0 1,0 0,0 0,0-1,0 1,0 0,0 0,0 0,0 0,0 0,1 0,-1 1,0-1,1 0,-1 1,1-1,-1 1,1-1,-1 1,1 0,-1-1,1 1,-1 0,2 0,2-2,138-29,-127 27,0 0,1 1,-1 1,1 0,-1 1,1 1,11 1,-17 3,-5 2</inkml:trace>
</inkml:ink>
</file>

<file path=ppt/ink/ink6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00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1 169,'0'-3,"0"0,0-1,0 1,0 0,1-1,-1 1,1 0,0-1,0 1,0 0,0 0,1 0,-1 0,1 0,0 0,0 0,0 1,0-1,0 1,1-1,-1 1,1 0,-1 0,1 0,0 0,0 0,0 1,0-1,0 1,1 0,-1-1,12-9,0 1,1 0,1 1,0 1,0 1,0 0,1 1,0 1,0 1,1 0,-1 1,5 1,-19 2,0 0,0 1,-1-1,1 1,0 0,-1 0,1 0,0 0,-1 1,1-1,-1 1,0 0,0 0,0 0,0 0,0 1,0-1,0 1,-1 0,1 0,-1 0,0 0,0 0,0 0,0 1,-1-1,1 1,-1-1,0 1,0-1,0 1,0 0,-1 0,0-1,0 1,0 4,1 1,-1 0,-1 0,0 0,0 0,0 0,-1 0,-1-1,0 1,0 0,0-1,-1 0,0 0,-1 0,0 0,-2 2,-103 92,109-101,0 0,0-1,0 1,1 0,-1 0,0 0,1 0,-1 0,1 1,-1-1,1 0,0 0,-1 0,1 0,0 0,0 1,0-1,0 0,0 0,0 0,0 1,0-1,0 0,0 0,1 0,-1 0,1 1,-1-1,1 0,-1 0,1 0,-1 0,1 0,0 0,0 0,-1 0,1-1,0 1,0 0,0 0,0-1,0 1,0 0,0-1,0 1,1-1,61 19,-49-16,39 7,-41-9,0 0,-1 1,1 1,0 0,-1 0,0 1,0 1,0 0,0 0,-1 1,0 0,0 1,3 3,-10-7,-1 0,1 1,-1-1,0 1,0-1,0 1,0 0,-1 0,0 0,0 0,0 0,0 0,0 0,-1 1,0-1,0 0,0 0,0 0,-1 0,1 1,-1-1,0 0,-1 0,1 0,-1 0,1-1,-1 1,0 0,-1-1,0 2,-3 4,0 0,-1-1,0 1,0-1,-1-1,0 1,0-1,-1-1,0 0,0 0,-3 1,-2 1,0-1,-1 0,0-1,0-1,-1 0,1-1,-1-1,0 0,0-1,0-1,-15-1,29 0,0 0,0 0,0 0,0 0,0-1,0 1,0-1,0 0,0 1,0-1,0 0,0 0,0 0,1 0,-1-1,0 1,1 0,-1-1,1 1,-1-1,1 1,0-1,0 0,-1 0,1 1,0-2,0-9</inkml:trace>
  <inkml:trace contextRef="#ctx0" brushRef="#br0" timeOffset="1147.629">764 621,'27'-27,"63"-118,35 28,-124 116,0 0,1 0,-1 0,0-1,1 1,-1 0,1 1,-1-1,1 0,-1 0,1 1,0-1,-1 1,1-1,0 1,-1 0,1 0,0 0,0 0,-1 0,1 0,0 0,0 0,-1 1,1-1,0 1,-1-1,1 1,0 0,-1-1,1 1,-1 0,0 0,1 0,-1 0,1 0,-1 1,0-1,0 0,0 1,0-1,0 1,0-1,0 1,0-1,-1 1,1-1,-1 1,1 0,-1-1,1 1,-1 0,0 0,0-1,0 1,0 1,1 60,9 37,-7-99,-1 1,0-1,1 0,-1 0,1 0,-1-1,1 1,0-1,-1 1,1-1,0 0,-1 0,1 0,0 0,-1 0,1-1,-1 1,1-1,0 1,-1-1,1 0,-1 0,0-1,1 1,-1 0,0-1,0 1,0-1,0 0,0 0,0 1,0-1,0-1,-1 1,1 0,-1-1,167-156,-167 157,0 1,0-1,0 1,0 0,1 0,-1 0,0 0,1 0,-1 0,1 0,-1 0,1 0,-1 1,1-1,0 1,-1-1,1 1,0 0,-1-1,1 1,0 0,0 0,-1 0,1 1,0-1,0 0,-1 1,1-1,0 1,-1-1,1 1,-1 0,1-1,-1 1,1 0,-1 0,1 0,-1 0,0 1,0-1,0 0,1 0,-1 1,0-1,-1 1,1-1,0 1,0-1,-1 1,1 0,0-1,-1 1,0 0,1-1,-1 2,1 169,-13-97,5-56</inkml:trace>
</inkml:ink>
</file>

<file path=ppt/ink/ink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1:33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0,'0'17,"1"0,1 0,0 0,1 0,1 0,1-1,0 0,1 0,1 0,1-1,0 1,2 0,-7-12,0 0,0 0,0 0,1-1,0 1,-1-1,1 0,1 0,-1 0,0-1,1 0,-1 1,1-1,0-1,-1 1,1-1,0 0,0 0,0 0,0-1,0 0,0 0,0 0,0 0,0-1,0 0,0 0,0 0,-1-1,1 0,0 0,2-1,6-3,-1-1,0 0,0-1,0-1,-1 0,0 0,-1-1,0 0,0-1,7-11,40-87,-47 97,-2 6</inkml:trace>
</inkml:ink>
</file>

<file path=ppt/ink/ink6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0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1 373,'2'-9,"0"0,1 0,1 1,-1-1,1 1,1-1,-1 1,1 1,1-1,0 1,0-1,0 2,1-1,2-2,-8 9,153-150,-80 60,-73 89,0 0,0 0,0 0,0 0,-1 1,2-1,-1 0,0 1,0-1,0 0,0 1,0-1,0 1,1 0,-1-1,0 1,0 0,1 0,-1 0,0 0,0 0,1 0,-1 0,0 0,0 1,1-1,-1 0,0 1,0-1,0 1,0-1,1 1,-1-1,0 1,0 0,0 0,0 0,-1-1,1 1,0 0,0 0,32 51,-23-34,63 124,-65-127</inkml:trace>
</inkml:ink>
</file>

<file path=ppt/ink/ink6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04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1,'-21'56,"19"-51,-23 45,-2-1,-3-1,-1-1,-3-1,-115 155,149-201,0-1,0 1,0 0,0 0,-1-1,1 1,0 0,0 0,0 0,-1 0,1-1,0 1,0 0,-1 0,1 0,0 0,0 0,-1 0,1-1,0 1,0 0,-1 0,1 0,0 0,-1 0,1 0,0 0,0 0,-1 0,1 1,0-1,0 0,-1 0,1 0,0 0,0 0,-1 0,1 0,0 1,0-1,-1 0,5-13</inkml:trace>
  <inkml:trace contextRef="#ctx0" brushRef="#br0" timeOffset="436.062">0 29,'177'222,"-146"-183,-3 0,-1 2,-2 2,5 13,-20-34,-2-3</inkml:trace>
</inkml:ink>
</file>

<file path=ppt/ink/ink6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3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0 340,'137'-12,"94"-7,-90-4,-39 3,-91 20,-5 2</inkml:trace>
  <inkml:trace contextRef="#ctx0" brushRef="#br0" timeOffset="420.806">0 594,'19'0,"11"0,6 0,1 0,-1 0,-2 0,-2 0,-1 0,-1 0,-2 0,1 0,-2-5,1-1,0 0,0 1,-5 1</inkml:trace>
  <inkml:trace contextRef="#ctx0" brushRef="#br0" timeOffset="1133.091">310 1,'0'-1,"-1"1,1 0,-1 0,0 0,1 0,-1 0,0 0,1 0,-1 0,1 0,-1 1,0-1,1 0,-1 0,1 0,-1 1,0-1,1 0,-1 1,1-1,-1 0,1 1,-1-1,1 1,0-1,-1 1,1-1,-1 1,1-1,0 1,-1-1,1 1,0-1,0 1,0 0,-1-1,1 1,0 0,0-1,0 1,0-1,0 1,0 0,0-1,0 1,0 0,1-1,-1 1,0-1,0 1,0 0,1-1,-1 1,0-1,1 1,-1-1,0 1,1-1,-1 1,1-1,-1 1,28 33,2-10,0-2,1-1,1-1,2-2,9 3,102 60,-143-79,3-1,0 1,0 0,0 1,0-1,-1 1,1 0,-1 0,1 0,-1 1,0-1,0 1,-1 0,1 0,-1 1,0-1,0 1,0-1,-1 1,0 0,0 0,0 0,0 1,-1-1,0 0,0 0,0 1,-1-1,1 1,-2-1,1 0,0 1,-1-1,0 0,-2 6,-6 2,0-1,-1 1,-1-2,0 0,-1 0,0-1,0 0,-1-1,-11 6,-32 25,-179 140,225-174,1 0,0 1,1 0,-1 0,1 1,1 0,0 1,0 0,0 0,1 0,1 1,-2 3,4 2,3-3</inkml:trace>
</inkml:ink>
</file>

<file path=ppt/ink/ink6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0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1 194,'399'-40,"-373"36,-9 0,1 1,-1 0,1 2,-1 0,1 1,0 0,0 2,-1 0,14 4,72 19,-170-65,-92-47,158 87,-1-1,1 0,0 1,-1-1,1 0,0 0,0 0,0 0,0 0,0 0,0 0,0 0,0 0,0 0,0 0,0-1,1 1,-1 0,0-1,1 1,0-1,-1 1,1 0,0-1,-1 1,1-1,0 1,0-1,0 1,0-1,1 0,6-6</inkml:trace>
</inkml:ink>
</file>

<file path=ppt/ink/ink6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1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1,'43'167,"-29"-102,-2 1,-3 0,-1 58,-26 191,-6-138,19-138,8-25</inkml:trace>
</inkml:ink>
</file>

<file path=ppt/ink/ink6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1,'-2'1,"0"1,1 0,-1 0,0 0,1 0,-1 0,1 0,0 0,-1 0,1 0,0 1,1-1,-1 0,0 1,1-1,-1 1,1-1,-1 1,1-1,0 3,0-2,-3 24,2 0,1 1,1-1,1 0,6 26,4 46,20 607,-32-562,0-142,0 1,1-1,-1 1,1-1,0 1,0-1,0 1,0-1,0 0,0 0,0 1,1-1,0 0,-1 0,1 0,0-1,0 1,0 0,0-1,0 1,0-1,0 1,0-1,1 0,-1 0,1 0,-1-1,0 1,1 0,0-1,1 1,17 2</inkml:trace>
</inkml:ink>
</file>

<file path=ppt/ink/ink6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2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58,'14'-5,"15"-1,7 0,-3-4,-2 0,-2 7,0 3,-1-3,0-1,0 1,-1 0,1 1,0 0,0 2,0-1,1 1,-1 0,-5 1</inkml:trace>
</inkml:ink>
</file>

<file path=ppt/ink/ink6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2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52,'38'-5,"18"-2,4 1,-3 1,-7 2,-7 0,-11-3,-6 0,-3 0,-4 1</inkml:trace>
</inkml:ink>
</file>

<file path=ppt/ink/ink6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3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85,'-29'1,"0"1,0 2,0 0,0 2,1 2,-1 0,2 2,0 1,-12 7,35-16,0 0,1-1,-1 1,1 0,0 1,0-1,0 1,0-1,0 1,0 0,1 0,-1 0,1 1,0-1,0 0,0 1,1 0,-1-1,1 1,0 0,0 0,0-1,0 1,1 0,-1 0,1 0,0 0,0 0,1 0,-1 0,1 0,0 0,0-1,0 1,0 0,1 0,0-1,-1 1,1-1,0 0,1 1,1 1,90 73,-25-27,-56-40,-2 1,1 0,-2 1,1 0,-2 1,0 0,-1 0,0 1,-6-10,0-1,0 1,0 0,-1 0,0 0,0 0,-1 0,1 0,-1 0,0 0,0 0,-1 0,1 0,-1 0,-1 0,1 0,0-1,-1 1,0 0,0-1,-1 1,1-1,-1 0,0 0,0 0,0 0,-1 0,0 0,-2 2,-1-1,1 0,-1 0,0 0,0-1,-1-1,1 1,-1-1,0 0,0-1,0 1,0-2,0 1,-1-1,0-1,-16 2</inkml:trace>
  <inkml:trace contextRef="#ctx0" brushRef="#br0" timeOffset="269.746">213 57,'43'-5,"24"-1,5-1,-4 2,-10 2,-9 1,-9-4,-6-1,-4 1,-2 1,-2 2,-4 1</inkml:trace>
  <inkml:trace contextRef="#ctx0" brushRef="#br0" timeOffset="1381.937">213 791,'0'4,"-5"3,-6-6,-7-2,-4-2,-4 0,-2 1,-1 0,5-4,6-1</inkml:trace>
  <inkml:trace contextRef="#ctx0" brushRef="#br0" timeOffset="2549.189">607 932,'28'-73,"3"3,39-64,-50 95,-16 32,-1-1,1 1,0 0,0 0,1 1,0-1,0 1,1 0,0 0,0 1,0-1,1 2,-1-1,7-3,-11 9,1-1,0 1,0 0,-1 0,1 0,0 0,-1 1,1-1,-1 1,0-1,0 1,1 0,-1 0,0 0,0 0,-1 0,1 0,0 1,-1-1,1 1,-1-1,0 1,0-1,0 1,0 0,0 0,-1-1,1 1,-1 0,0 0,0 0,0 0,0-1,0 1,0 0,-1 0,0 2,2 7,0-2,0 1,0 1,0-1,1 0,1 0,0 0,0 0,1 0,1-1,-1 0,2 1,0-1,-3-8,1 0,-1-1,1 0,0 0,-1 0,1 0,0 0,-1-1,1 0,0 1,0-1,-1-1,1 1,0-1,0 1,-1-1,1 0,-1 0,1-1,-1 1,1-1,-1 0,0 1,1-2,-1 1,0 0,-1-1,1 1,0-1,-1 0,1 0,0-1,9-5,68-57,-56 45,0 1,1 0,2 2,-1 1,25-10,-50 26,1 0,-1 0,1 0,-1 1,0-1,1 1,-1-1,1 1,0-1,-1 1,1 0,-1 0,1 0,-1 0,1 0,-1 0,1 0,-1 1,1-1,0 1,-1-1,0 1,1-1,-1 1,1 0,-1-1,0 1,1 0,-1 0,0 0,0 0,0 0,0 1,0-1,0 0,0 0,0 1,0-1,-1 0,1 1,0-1,-1 1,1-1,-1 1,0 1,5 76,-5-69,-4 137,19-106,-3-29</inkml:trace>
</inkml:ink>
</file>

<file path=ppt/ink/ink6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38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95,'-4'5,"1"1,0 0,0 1,1-1,0 0,0 1,0-1,1 1,-1 0,2 0,-1-1,1 1,0 0,-1 6,-2 354,30-534,32-72,-53 220,1 1,1 0,1 0,0 1,2 0,-1 1,7-6,-16 21,0-1,1 1,-1 0,0 0,1 0,0 0,-1 0,1 0,0 0,-1 1,1-1,0 1,0-1,-1 1,1-1,0 1,0 0,0 0,0 0,-1 0,1 0,0 1,0-1,0 0,0 1,-1-1,1 1,0 0,-1 0,1 0,0 0,-1 0,1 0,-1 0,0 0,1 0,-1 1,0-1,0 0,1 2,41 64,-2 54,-31-96</inkml:trace>
  <inkml:trace contextRef="#ctx0" brushRef="#br0" timeOffset="508.387">564 461,'-14'5,"-10"7,0 5,3 5,1-1,3 1,10 0,6 3,8-4,8-5,0 0,4-4,3-3,2-4,-2-2</inkml:trace>
  <inkml:trace contextRef="#ctx0" brushRef="#br0" timeOffset="753.393">931 434,'-28'38,"-20"23,-1 5,3-4,8-7,7-13,9-9,3-10,4-4,5-6</inkml:trace>
  <inkml:trace contextRef="#ctx0" brushRef="#br0" timeOffset="1522.861">931 744,'-140'153,"247"-275,46-45,-152 166,-1 1,1-1,0 0,-1 0,1 1,0-1,0 0,-1 1,1-1,0 1,0-1,0 1,0-1,0 1,0 0,0-1,0 1,0 0,0 0,0 0,0 0,0 0,0 0,0 0,0 0,0 0,0 0,0 0,0 1,0-1,-1 0,1 1,0-1,0 1,0-1,0 1,0 0,0-1,-1 1,1 0,0-1,-1 1,1 0,0 0,0 0,18 49,-15-38,0 0,0-1,1 0,0 0,1-1,0 1,0-1,1 0,1-1,5 6,-14-15,0 0,0 0,0-1,0 1,0 0,0 0,0 0,0 1,0-1,0 0,1 0,-1 0,0 1,0-1,0 0,0 1,0-1,0 1,0-1,1 1,-1 0,0-1,0 1,1 0,-1-1,1 1,-1 0,0 0,1 0,-1-1,1 1,0 0,-1 0,1 0,0 0,-1 0,1 0,0 0,0 0,0 0,0 0,0 0,0 0,0 0,0 0,0 0,1 0,-1 0,0-1,1 1,-1 0,0 0,1 0,-1 0,1 0,-1-1,1 1,0 0,-1 0,1-1,0 1,0 0,-1-1,1 1,0-1,0 1,0-1,1 1,-178-47,151 41</inkml:trace>
</inkml:ink>
</file>

<file path=ppt/ink/ink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1:34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26 383,'-2'-1,"0"-1,0 1,0-1,1 0,-1 1,1-1,-1 0,1 0,-1 0,1 0,0 0,0 0,0 0,0-1,0 1,1 0,-1 0,1-1,-1 1,1-1,0 1,0 0,0-1,0-1,0 1,1-16,1 0,1 1,0-1,2 1,0 0,1 0,0 1,2 0,0 0,1 0,0 1,2 0,0 1,0 1,2-1,0 2,9-9,11 4,-16 17</inkml:trace>
</inkml:ink>
</file>

<file path=ppt/ink/ink6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0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87,'-11'-10,"0"1,0 1,0 0,-1 1,-1 0,1 1,-1 0,0 1,0 0,0 1,-1 1,0 0,0 1,1 0,-1 1,0 1,0 0,0 1,0 0,0 1,0 1,0 0,1 1,0 0,0 1,0 1,-4 2,-7 2,7-4,1-1,-1 2,1 0,1 1,0 1,0 1,1 0,0 0,0 1,1 1,1 1,0-1,1 2,-2 2,9-10,-1 0,1 1,0-1,0 1,1 0,0 1,0-1,1 0,0 1,0-1,1 1,0 0,0-1,1 1,0 0,0 0,1-1,0 1,0 0,1-1,0 1,0-1,1 1,-1-1,2 0,-1 0,1-1,0 1,1-1,-1 1,1-1,1-1,-1 1,1-1,0 0,0 0,0-1,1 1,6 0,-1-1,1 0,1-1,-1 0,0-1,1 0,-1-1,1-1,-1 0,1-1,-1 0,1-1,-1-1,0 0,0-1,0 0,0-1,5-3,-2-6,-25 11,8 4,-30 10,1 1,-1 2,2 1,0 2,1 0,1 2,0 1,-8 10,25-21,0 0,0 1,1 1,1-1,0 2,0-1,1 1,1 0,0 0,0 1,1 0,1 0,0 0,1 0,0 1,1-1,1 1,0-1,1 1,0 0,2 9,0-18,-1 0,1 0,0-1,1 1,-1 0,1-1,0 0,0 0,0 0,0 0,1 0,0-1,0 0,0 1,0-1,0-1,0 1,1-1,-1 1,1-1,0 0,0-1,0 1,2-1,124 6,-77-20,31 2,-69 16</inkml:trace>
  <inkml:trace contextRef="#ctx0" brushRef="#br0" timeOffset="389.015">1214 481,'-24'22,"2"0,0 2,1 1,1 0,1 1,2 1,-8 18,-16 23,4 2,2 2,0 11,-10 25,40-112,4-8</inkml:trace>
  <inkml:trace contextRef="#ctx0" brushRef="#br0" timeOffset="733.576">762 510,'27'0,"-9"10,-1 1,0 1,-1 1,0 0,-1 1,0 1,-2 0,4 5,123 159,-116-156,-19-16,1 0,0 0,0-1,1 0,0 0,0-1,0 0,1 0,0 0,-1-1,2 0,-1-1,0 0,1 0,-1-1,1 0,0 0,1-1,13-3</inkml:trace>
  <inkml:trace contextRef="#ctx0" brushRef="#br0" timeOffset="1219.006">1750 594,'-45'22,"0"1,2 2,1 2,-21 19,54-39,0 0,1 1,0 0,0 0,1 1,0 0,0 0,1 1,1-1,-1 1,1 1,1-1,0 1,1-1,0 1,0 0,1 0,1 0,0 1,0-1,1 0,0 1,1-1,1 0,0 0,2 7,-4-15,1 0,-1-1,1 1,0 0,0 0,0-1,1 1,-1-1,1 1,-1-1,1 0,0 1,0-1,0 0,0 0,0 0,0-1,0 1,1 0,-1-1,1 0,-1 1,1-1,-1 0,1 0,0 0,0-1,0 1,-1-1,1 0,0 1,0-1,0 0,0-1,-1 1,1 0,0-1,0 0,0 1,-1-1,1 0,0-1,1 0,16-11,-1-1,0-1,-1-1,-1 0,0-2,-1 0,-1 0,-1-1,0-1,-2-1,0 0,64-88,-62 89,-12 16,0 0,0 0,0 1,0-1,1 1,-1-1,1 1,0 0,0 0,0 0,1 1,-1-1,1 1,-1 0,1 0,0 0,0 0,0 0,3 0,-4 4,0 0,0 1,0-1,-1 1,1-1,-1 1,0 0,0 0,0 0,0 0,0 0,-1 1,1-1,-1 0,0 1,0-1,0 1,-1-1,1 1,-1 0,0-1,0 1,0-1,0 1,0 0,-1 1,1-1,0 7,0 0,1 0,0 0,1 0,0 0,1 0,0-1,1 1,0-1,1 0,0 0,0 0,1-1,1 1,-1-2,4 4,6 2</inkml:trace>
  <inkml:trace contextRef="#ctx0" brushRef="#br0" timeOffset="1735.535">2060 1046,'179'-227,"-64"59,-115 168,0-1,0 1,1 0,-1-1,0 1,0 0,1-1,-1 1,0 0,0-1,1 1,-1 0,0 0,1-1,-1 1,0 0,1 0,-1 0,1-1,-1 1,0 0,1 0,-1 0,1 0,-1 0,0 0,1 0,-1 0,1 0,-1 0,0 0,1 0,-1 0,1 0,-1 0,0 1,1-1,-1 0,1 0,-1 0,0 1,1-1,-1 0,0 0,1 1,-1-1,0 0,0 0,1 1,-1-1,0 1,0-1,1 0,-1 1,0-1,0 0,0 1,0-1,0 1,0-1,0 0,0 1,0-1,0 1,0-1,0 1,0-1,0 0,0 1,0-1,2 39,-3-34,1 2,10 101,-10-105,1 0,-1 0,1-1,0 1,0 0,0-1,0 1,0-1,0 1,1-1,-1 0,1 0,0 1,0-1,0 0,0 0,0-1,0 1,0 0,1-1,-1 1,1-1,-1 0,1 0,-1 0,1 0,0 0,-1-1,1 1,0-1,0 1,-1-1,1 0,0 0,2-1,5-2,0-1,0 0,0-1,0 0,-1 0,0-1,0 0,0-1,-1 0,0-1,0 1,2-4,11-9,23-24,-34 33,1-1,0 2,0-1,1 2,1-1,0 2,0 0,11-5,-23 12,0 1,0 0,0-1,0 1,0 0,0 0,0 0,0 0,0 0,1 0,-1 0,0 0,0 0,0 0,0 1,0-1,0 0,0 1,0-1,0 1,0-1,0 1,0 0,0-1,0 1,0 0,-1 0,1-1,0 1,-1 0,1 0,0 0,-1 0,1 0,-1 0,1 0,-1 0,0 0,1 0,-1 0,0 1,0-1,0 0,0 1,5 57,-6-51,1 10,14 76,-2-74</inkml:trace>
  <inkml:trace contextRef="#ctx0" brushRef="#br0" timeOffset="2252.547">3161 679,'-24'160,"-11"163,35-308,1-6,-1 0,1 1,-2-1,0 0,0 0,0 0,-1 0,0 0,-1 0,0 0,-1-1,0 1,0 0,3-8,1-1,0 1,-1-1,1 1,0-1,-1 0,1 1,0-1,-1 1,1-1,-1 0,1 1,-1-1,1 0,-1 0,1 1,-1-1,1 0,-1 0,1 0,-1 0,0 0,1 0,-1 0,1 0,-1 0,1 0,-1 0,1 0,-1 0,0 0,1 0,-1 0,1-1,-1 1,1 0,-1 0,1-1,-1 1,1 0,0-1,-1 1,1 0,-1-1,1 1,0-1,-1 1,1-1,0 1,-1-1,1 1,0-1,0 1,0-1,0 1,-1-1,1 1,0-1,0 1,0-1,0 0,0 1,0-1,0 1,0-1,0 1,1-1,-8-43,7-2,2 0,2 1,2-1,2 1,2 0,2 1,2 0,2 1,1 0,3 2,1 0,2 1,1 1,3 2,8-8,-32 39,-1 1,2 0,-1 0,0 1,1-1,0 1,0 0,0 0,1 0,0 0,-1 1,1 0,0 0,1 0,-1 0,0 1,1 0,-1 0,1 0,0 1,0 0,-1 0,1 1,0-1,0 1,0 0,0 1,0 0,-1 0,1 0,0 0,-1 1,1 0,-1 0,1 1,-1-1,0 1,0 0,3 3,-4-1,0-1,-1 2,0-1,0 0,0 1,0-1,-1 1,0 0,0 0,-1 0,1 0,-1 0,-1 0,1 0,-1 0,0 0,0 0,-1 0,0 0,0 0,0 0,-1 0,0 0,0 0,-1 0,1-1,-3 4,-98 140,95-140,0 0,0-1,-1 1,0-1,0-1,-1 0,0 0,0-1,-1 0,1-1,-1 0,-1-1,1 0,0-1,-1 0,0-1,0 0,-10 0,3-7</inkml:trace>
  <inkml:trace contextRef="#ctx0" brushRef="#br0" timeOffset="2568.135">3782 171,'-62'363,"19"-118,33-61,11-184,-1-1,1 1,-1-1,1 1,-1 0,1-1,0 1,-1 0,1 0,-1-1,1 1,0 0,-1 0,1 0,0 0,-1 0,1 0,0 0,-1 0,1 0,0 0,-1 0,1 0,-1 1,1-1,0 0,-1 0,1 1,-1-1,1 0,0 1,-1-1,1 1,-1-1,1 0,-1 1,0-1,1 1,-1 0,1-1,-1 1,0-1,0 1,1-1,-1 1,0 0,0-1,0 1,1 0,-1-1,0 1,0 0,0-1,0 1,0 0,0-1,-1 1,1-1,0 1,0 0,0-1,-1 1,1 0,11-18,-1-2</inkml:trace>
  <inkml:trace contextRef="#ctx0" brushRef="#br0" timeOffset="2938.14">3895 820,'32'-1,"0"-2,0-1,-1-1,1-2,-1-1,-1-2,0-1,0-1,-1-2,11-7,-35 18,1 0,0 0,-1-1,0 0,0 0,0 0,0 0,-1-1,0 0,0 0,0 0,-1-1,1 1,-1-1,0 0,-1 0,0 0,0 0,0 0,0 0,-1-1,0 1,-1 0,1-1,-1 1,0-1,-1 1,1 0,-1-1,-1 1,1 0,-1-1,0 1,-1 0,1 0,-1 1,-1-2,2 4,-1 0,1 1,-1-1,1 1,-1 0,0 0,1 0,-1 0,0 1,0-1,0 1,-1-1,1 1,0 0,-1 1,1-1,0 0,-1 1,1 0,0 0,-1 0,1 0,-1 0,1 1,-1-1,1 1,0 0,0 0,-1 0,1 1,0-1,0 1,0 0,0 0,1 0,-98 81,95-78,-5 4,0 0,1 1,0 0,1 0,0 1,1 0,0 0,0 1,1 0,1 0,0 1,1-1,0 1,1 0,0 0,1 0,1 0,0 1,1-1,0 0,1 1,0-1,1 0,3 9,0-11,0 0,1 0,0 0,1-1,0 0,1-1,0 1,0-1,1-1,0 0,1 0,0-1,0 0,0 0,1-1,0-1,0 0,1 0,-1-1,1-1,0 0,0 0,0-1,8 0,37-9,-33 1</inkml:trace>
</inkml:ink>
</file>

<file path=ppt/ink/ink6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6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22 279,'-1'1,"0"-1,1 0,-1 0,0 0,0 0,1 0,-1 0,0 0,0 0,1 0,-1 0,0-1,1 1,-1 0,0 0,0-1,1 1,-1 0,1-1,-1 1,0-1,1 1,-1-1,1 1,-1-1,1 1,-1-1,1 0,0 1,-1-1,1 1,0-1,-1 0,1 0,0 1,0-1,-1 0,1 1,0-1,0 0,0 0,0 1,0-1,0 0,0 0,0 1,1-1,-1 0,0 1,0-1,1 0,-1 1,0-1,1 0,-1 1,0-1,1 0,-1 1,1-1,-1 1,1-1,0 1,-1-1,1 1,-1 0,5-16,1 0,0 1,1-1,1 2,0-1,1 1,0 0,1 1,1 0,0 1,0 0,2 0,-1 2,1-1,1 2,14-9,-27 17,1 0,-1 0,0 1,1-1,-1 0,1 1,-1-1,1 1,-1-1,1 1,-1 0,1-1,-1 1,1 0,0 0,-1 0,1 0,-1 1,1-1,-1 0,1 1,-1-1,1 1,-1-1,1 1,-1 0,1-1,-1 1,0 0,0 0,1 0,-1 0,0 0,0 0,0 1,0-1,0 0,0 1,0-1,-1 0,1 1,0-1,-1 1,1-1,-1 1,0-1,1 1,4 81,-5-76,-2 13,1-15,1 0,-1 0,1 0,-1 0,2 1,-1-1,0 0,1 0,0 0,0 0,1 0,-1 0,1 0,1 2,0-7,0 0,1 0,-1 0,0 0,0 0,0 0,0-1,0 0,0 0,0 1,-1-2,1 1,0 0,0 0,-1-1,1 0,0 1,-1-1,0 0,1 0,-1-1,0 1,0 0,0-1,0-1,53-56,-44 45,1 1,1 0,0 1,1 0,0 1,1 0,0 2,1-1,7-2,-21 12,0 0,0 0,0 0,0 0,0 0,1 0,-1 0,0 1,1-1,-1 1,0 0,1 0,-1 0,0 0,1 0,-1 0,0 0,1 1,-1-1,0 1,0 0,1 0,-1-1,0 2,0-1,0 0,0 0,0 1,0-1,0 1,-1-1,1 1,-1 0,1-1,-1 1,1 0,-1 0,0 0,0 0,0 1,0-1,0 0,-1 0,1 1,-1-1,1 2,-9 74,6-72,1 0,-1-1,1 1,0 0,0 0,1 0,-1 0,1 0,1 0,-1 0,1 0,0 0,0 0,1-1,0 1,1 2,6 6</inkml:trace>
</inkml:ink>
</file>

<file path=ppt/ink/ink6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1,'0'33,"0"12</inkml:trace>
</inkml:ink>
</file>

<file path=ppt/ink/ink6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1,'-16'138,"5"2,7-1,6 5,-2-113,29 168,-23-176,0-5</inkml:trace>
</inkml:ink>
</file>

<file path=ppt/ink/ink6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287 189,'-43'25,"2"2,0 2,2 2,-19 20,53-47,-1 0,1 1,0 0,1 0,-1 0,1 1,0 0,1-1,-1 1,1 1,0-1,0 0,1 1,0-1,0 1,1 0,0 0,0-1,0 1,1 0,0 0,1 7,0-12,0 0,0 0,0 0,0-1,0 1,1 0,-1-1,0 1,1-1,0 1,-1-1,1 0,0 1,0-1,0 0,-1 0,1 0,0-1,0 1,1 0,-1-1,0 1,0-1,0 0,0 0,0 0,0 0,1 0,-1 0,0 0,0-1,0 1,0-1,0 0,0 0,1 0,70-38,100-111,-157 137,68-46,-82 58,0 0,1-1,-1 1,1 0,-1 1,1-1,-1 0,1 1,0-1,-1 1,1 0,0 0,-1 0,1 0,0 0,-1 1,1-1,-1 1,1 0,0-1,-1 1,0 0,1 1,-1-1,1 0,-1 1,0-1,0 1,0 0,0 0,0 0,0 0,0 1,20 67,-22-66,0 0,0 0,1 0,-1 1,1-1,0 0,0 0,1 0,-1 0,1-1,-1 1,1 0,1-1,-1 1,0-1,1 0,0 1,0-1,0 0,0-1,0 1,0-1,1 1,-1-1,3 1,2 0,1-1,-1 0,1 0,0-1,0 0,0-1,-1 0,1 0,0-1,0 0,0-1,-1 1,1-2,-1 1,0-1,1-1,-1 1,0-1,-1-1,1 0,-1 0,0 0,0-1,-1 0,2-2,28-27,-21 22,-1-1,0 0,-1-2,0 1,-1-2,-1 1,0-2,-2 1,3-9,-5 8,-3 10,0 0,-1 0,0-1,0 0,-1 1,0-1,0 0,-1 0,0 0,-1 0,0 0,0 0,-1 0,-2-9,2 16,0 1,0-1,0 0,0 1,0-1,0 1,-1 0,1-1,0 1,-1 0,1 0,-1 0,1 0,-1 0,0 0,1 1,-1-1,0 0,1 1,-1-1,0 1,0 0,0-1,0 1,1 0,-1 0,0 0,0 1,0-1,1 0,-1 1,0-1,0 1,0-1,1 1,-1 0,1 0,-1 0,0 0,1 0,-1 0,1 0,0 0,-1 1,1-1,0 1,0-1,0 1,0-1,0 1,0-1,1 1,-1 0,0 0,1-1,-1 1,1 0,0 0,-1 0,1-1,0 1,0 2,2 5,0 0,0 0,1 0,0 0,1 0,0 0,0-1,1 0,0 0,0 0,1 0,0-1,0 0,1 0,0-1,0 0,8 6,-6-6,-1 0,0 1,-1 1,0-1,0 1,0 1,-1-1,0 1,-1 0,0 0,0 1,-1-1,-1 1,1 0,0 5,-6 207,2-197</inkml:trace>
</inkml:ink>
</file>

<file path=ppt/ink/ink6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4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8,'-8'-2,"-1"0,1 1,-1 0,1 0,0 0,-1 1,1 1,-1 0,1 0,-1 0,-6 3,10-3,-17 1,-1 2,1 0,0 2,0 0,1 1,-1 2,2 0,-1 1,1 1,-17 13,36-24,0 1,0 0,0-1,0 1,0 0,0 0,0 0,0 0,0-1,1 1,-1 0,0 1,0-1,1 0,-1 0,1 0,-1 0,1 0,0 1,-1-1,1 0,0 0,0 1,0-1,0 0,0 0,0 1,0-1,0 0,0 0,1 1,-1-1,1 0,-1 0,1 0,-1 0,1 0,-1 1,1-1,0 0,0 0,-1-1,1 1,0 0,0 0,0 0,0 0,0-1,0 1,0 0,1-1,67 27,-59-24,6 1,0 1,0 1,0 1,0 0,-1 1,-1 1,11 7,-22-13,0-1,0 1,0 0,0 0,0 0,-1 0,1 0,-1 1,0-1,0 1,0 0,0-1,-1 1,1 0,-1 0,0 0,0 0,-1 0,1 1,-1-1,0 0,0 0,0 0,-1 0,1 0,-1 0,0 0,0 0,-1 0,1 0,-1 0,0 0,0-1,0 1,-6 7,-1-1,0-1,-1 1,0-2,0 1,-1-1,0-1,0 0,-1 0,0-2,0 1,0-1,-1-1,0 0,0-1,0 0,0-1,0-1,0 0,-1 0,1-2,0 0,-1 0,-3-2,16 4,-1-1,0 0,1 1,-1-1,0 0,1 0,-1 0,0-1,1 1,-1 0,0 0,1-1,-1 1,0-1,1 0,-1 1,1-1,-1 0,1 0,0 0,-1 0,1 0,0 0,0-1,0 1,0 0,-1 0,2-1,-1 1,0-1,0 1,0-1,1 1,-1-1,1 0,-1 1,1-1,0 1,0-1,-1 0,1 0,0 1,0-1,1 0,-1 1,0-1,1 0,-1 1,1-1,-1 1,1-1,0 1,-1-1,1 1,0-1,11-10</inkml:trace>
  <inkml:trace contextRef="#ctx0" brushRef="#br0" timeOffset="215.547">755 262,'-4'34,"-8"15,0 5,1-7</inkml:trace>
</inkml:ink>
</file>

<file path=ppt/ink/ink6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73 621,'-9'12,"1"0,0 0,1 1,0 0,1 0,0 0,1 1,1 0,0 0,1 1,1-1,0 0,1 1,0 0,1-1,2 11,-2-23,1 0,-1 0,1 0,0 0,0 0,0 0,0-1,0 1,0 0,1-1,-1 1,1-1,-1 1,1-1,-1 0,1 1,0-1,-1 0,1 0,0 0,0 0,0-1,0 1,0 0,0-1,0 1,0-1,0 0,0 0,0 0,0 0,0 0,0 0,0-1,0 1,0 0,0-1,0 0,0 1,0-1,1-1,75-45,-71 43,0-2,0 1,-1-1,1 0,-1 0,-1-1,1 0,-1 0,0 0,-1 0,0-1,0 0,-1 0,0 0,0 0,0-1,-1 1,-1-1,0 1,0-1,0 1,-1-1,0 0,-1 1,0-1,0 0,-2-3,0 8,0 1,0-1,0 1,-1 0,1 0,-1 0,0 0,1 0,-2 1,1 0,0 0,0 0,-1 0,1 1,-1-1,1 1,-1 0,1 1,-1-1,0 1,1 0,-1 0,0 0,0 1,1-1,-1 1,1 1,-4 0,-11 5</inkml:trace>
  <inkml:trace contextRef="#ctx0" brushRef="#br0" timeOffset="616.2">553 141,'-57'224,"30"-48,-1-9,9-93,26-68,10-26,-14 16,13-16,0 0,0 2,2 0,0 0,1 2,1 1,1 0,0 1,0 1,2 2,-1 0,2 1,-1 1,1 1,0 2,11-2,-32 7,0 1,0-1,0 1,0 0,0 0,0 0,0 1,0-1,1 1,-1-1,0 1,-1 0,1 0,0 1,0-1,0 0,-1 1,1 0,-1-1,1 1,-1 0,1 1,-1-1,0 0,0 0,0 1,-1 0,1-1,-1 1,1 0,-1-1,0 1,0 0,0 0,0 0,0 0,-1 0,0 0,1 0,-1 1,0-1,-1 0,1 0,-1 2,0 5,0 0,-1 1,-1-1,0 0,0 0,-1 0,0-1,0 0,-1 1,-1-1,1-1,-2 1,1-1,-1 0,0-1,-1 1,1-1,-2-1,1 0,-1 1,-6 3,-1 0,0-1,-1-1,0 0,0-1,-1-1,1-1,-1 0,0-2,-1 0,1 0,14-2,1-1,-1 1,0 0,1-1,-1 0,0 0,1 0,-1 0,0 0,1-1,-1 0,1 1,-1-1,1-1,-1 1,1-1,-1 1,1-1,0 0,0 0,0 0,0 0,0-1,1 1,-1-1,1 0,0 0,-1 0,1 0,0 0,1 0,-1 0,1-1,-1 1,1-1,0 1,0-1,0 1,1-1,0 0,-1 1,1-4,5-15</inkml:trace>
  <inkml:trace contextRef="#ctx0" brushRef="#br0" timeOffset="965.85">1174 0,'-28'418,"23"-370,-2-1,-2 1,-2-1,-11 30,7-26,9-14,6-37,0 1,0-1,0 1,0-1,0 1,0-1,0 1,0-1,0 1,0-1,0 1,0-1,1 1,-1-1,0 1,0-1,1 1,-1-1,0 0,1 1,-1-1,0 0,1 1,-1-1,0 1,1-1,-1 0,1 0,-1 1,1-1,-1 0,0 0,1 0,-1 1,1-1,-1 0,1 0,-1 0,1 0,-1 0,1 0,-1 0,1 0,-1 0,1 0,-1 0,1-1,-1 1,1 0,-1 0,1 0,-1-1,1 1,-1 0,1 0,-1-1,0 1,1 0,-1-1,0 1,1-1,-1 1,0 0,1-1,-1 1,0-1,16-14,-1-3</inkml:trace>
  <inkml:trace contextRef="#ctx0" brushRef="#br0" timeOffset="1363.822">1287 621,'11'8,"1"-1,0-1,0 0,1-1,0 0,0 0,0-2,0 1,1-2,-1 0,1-1,0 0,-1-1,1 0,0-1,-1-1,8-1,-14 1,0-1,0 0,0 0,-1-1,1 1,-1-1,1-1,-1 1,-1-1,1 0,-1-1,0 1,0-1,0 0,-1 0,0-1,0 1,-1-1,0 0,0 0,0 0,-1 0,0 0,0-1,-1 1,0-1,0-3,-1 8,0 1,0 0,0-1,0 1,0 0,0-1,-1 1,1 0,-1 0,0 0,1-1,-1 1,0 0,0 0,-1 0,1 0,0 0,-1 1,1-1,-1 0,1 0,-1 1,0-1,0 1,0 0,0 0,0-1,0 1,0 0,0 1,0-1,0 0,0 1,-1-1,1 1,-2-1,-84 14,76-9,0 0,0 2,1-1,0 2,0-1,0 1,1 1,0 0,0 1,1 0,1 0,-1 1,1 0,1 0,0 1,0 0,1 0,0 0,1 1,1 0,0 0,0 1,1-1,1 1,0-1,1 1,0 0,1 0,0-1,1 1,1 5,0-14,0 1,0 0,0 0,1-1,0 0,0 1,0-1,0 0,1-1,-1 1,1 0,0-1,0 0,0 0,1 0,-1-1,1 1,-1-1,1 0,0 0,0-1,0 1,0-1,0 0,8 1,0 0,1 0,-1-1,0-1,0 0,1-1,-1-1,12-2,60-23,-60 18</inkml:trace>
  <inkml:trace contextRef="#ctx0" brushRef="#br0" timeOffset="1916.827">1822 762,'45'-28,"138"-165,-181 191,0 0,0-1,0 1,0 0,0 0,1 1,-1-1,1 0,-1 1,1-1,-1 1,1 0,0 0,0 0,0 0,0 1,0-1,0 1,0 0,0-1,0 1,0 1,0-1,0 0,0 1,-1-1,1 1,0 0,0 0,0 0,-1 0,1 1,0-1,-1 1,1 0,-1 0,0-1,1 1,1 3,10 126,-12-129,0-1,0 1,0 0,0-1,1 1,-1-1,0 0,1 0,-1 0,1 0,-1 0,1 0,0-1,-1 0,1 1,0-1,-1 0,1 0,0 0,-1 0,1-1,-1 1,1-1,0 0,-1 1,1-1,-1 0,1-1,-1 1,0 0,0-1,1 1,-1-1,0 0,0 1,-1-1,1 0,1-2,4 0,170-107,-174 110,0 0,1 0,-1 1,0-1,1 0,-1 1,0 0,1 0,-1 0,1 0,-1 1,0-1,1 1,-1 0,0 0,0 0,1 0,-1 1,0-1,0 1,0 0,-1 0,1 0,0 0,-1 0,1 1,-1-1,0 1,0 0,0-1,0 1,0 0,-1 0,1 0,-1 0,0 1,0-1,0 0,0 0,-1 1,1-1,-1 2,8 194,-2-181</inkml:trace>
</inkml:ink>
</file>

<file path=ppt/ink/ink6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2 332,'93'-110,"-92"109,0 0,-1 0,1 0,0 0,0 1,0-1,0 0,0 0,0 0,0 1,0-1,0 1,0-1,1 1,-1-1,0 1,0 0,0-1,1 1,-1 0,0 0,0 0,1 0,-1 0,0 0,0 0,1 1,-1-1,0 0,0 1,0-1,0 1,1-1,-1 1,0-1,0 1,0 0,0 0,0-1,0 1,0 0,-1 0,1 0,0 0,0 0,-1 0,1 0,-1 0,1 0,0 1,18 66,-13-3,-2 0,-3 1,-4 22,1 22,1-78,-1 0,-1-1,-2 1,-1-1,-1 0,-9 19,-21 16,36-64,-1 0,1 0,0 0,-1 0,1-1,-1 1,1 0,-1-1,0 0,0 1,1-1,-1 0,0 0,0 0,0 0,0 0,-1 0,1-1,0 1,0-1,0 0,-1 1,1-1,0 0,0 0,-1 0,1-1,0 1,0 0,0-1,-2 0,1-3,0 0,0 0,0 0,0-1,1 1,-1-1,1 0,0 1,1-1,-1 0,1 0,0 0,0 0,0 0,1-1,0 1,0 0,0 0,1 0,0 0,1-5,4-26,3 1,1 0,1 0,2 1,1 0,2 1,1 1,2 1,1 0,1 1,2 2,10-10,-11 10,2 2,0 0,2 2,0 1,2 1,0 1,2 2,0 1,1 1,19-7,-47 22,0 0,0 1,0-1,0 1,1-1,-1 1,0 0,1 0,-1 0,1 1,-1-1,1 1,0 0,-1 0,1 0,-1 1,1-1,-1 1,1 0,-1-1,1 2,-1-1,0 0,0 1,0-1,1 1,-1 0,-1 0,1 0,0 1,0-1,-1 1,0-1,1 1,-1 0,1 14,0 0,0 0,-2 0,0 0,-1 0,-1 1,-1-1,-3 13,4-18,-2-1,1 1,-1-1,-1 0,0 0,-1-1,0 1,-1-1,0 0,0 0,-1-1,0 0,-1 0,0-1,0 1,-1-2,0 1,0-2,-1 1,0-1,0 0,0-1,-1 0,0-1,0 0,-4 0,6 0,0-1,0 0,0-1,0 0,-1 0,1-1,-1-1,1 1,-1-1,1-1,-1 0,1 0,0-1,-1 0,1 0,0-1,0-1,0 1,1-1,0-1,-1 0,1 0,-5-5,10 7,1 1,0-1,-1 0,1 0,1 0,-1 0,0-1,1 1,0 0,0-1,0 1,0-1,0 1,1-1,-1 1,1-1,0 0,0 1,0-1,3-15</inkml:trace>
  <inkml:trace contextRef="#ctx0" brushRef="#br0" timeOffset="581.949">736 502,'95'-40,"-94"39,31-14,0-1,-2-1,0-2,-1-1,0-2,-2 0,-1-2,-1-1,-1-1,-1-1,-2-1,0 0,3-10,2-43,-25 80,-1-1,1 0,-1 0,0 1,0-1,0 0,0 0,0 0,0 1,0-1,-1 0,1 0,-1 1,1-1,-1 0,0 1,1-1,-1 1,0-1,0 1,0-1,0 1,0-1,-1 1,1 0,0 0,-1 0,1 0,-1 0,1 0,-1 0,1 0,-1 0,0 1,1-1,-1 1,0-1,1 1,-1-1,0 1,0 0,0 0,1 0,-2 0,-8 2,0 0,1 0,0 1,0 1,0-1,0 2,0-1,1 1,0 1,0 0,0 0,1 0,-1 1,2 1,-1-1,1 1,0 1,-5 7,10-13,0 0,0 0,0-1,0 2,1-1,-1 0,1 0,-1 0,1 1,0-1,1 1,-1-1,1 1,-1-1,1 1,0-1,0 1,0-1,1 1,-1-1,1 1,0-1,0 0,0 1,1-1,-1 0,1 0,-1 0,1 0,0 0,0 0,1 0,-1-1,1 1,-1-1,1 1,0-1,-1 0,1 0,0 0,1-1,1 2,11 1,0 0,0 0,0-2,0 0,0-1,0-1,1 0,-1-1,7-2,69 1,-90 2,0 0,1 1,-1-1,0 1,1-1,-1 1,0-1,0 1,0 0,0 0,0 0,0 0,0 1,0-1,0 1,0-1,-1 1,1-1,-1 1,1 0,-1 0,0 0,1 0,-1 0,0 0,0 0,0 0,-1 0,1 0,-1 0,1 1,-1-1,1 0,-1 1,0-1,0 0,0 0,-1 1,1-1,0 0,-1 0,0 1,1-1,-1 0,0 0,0 0,0 0,0 0,-1 0,1 0,0 0,-2 1,-115 131,117-133,0 0,0 0,0-1,1 1,-1 0,0 0,0 0,0 0,1 0,-1 0,1 0,-1 0,0 1,1-1,0 0,-1 0,1 0,0 1,0-1,0 0,-1 0,1 1,0-1,1 0,-1 0,0 0,0 1,0-1,1 0,-1 0,1 0,-1 1,1-1,-1 0,1 0,0 0,-1 0,1 0,0 0,0 0,0-1,0 1,0 0,0 0,0-1,0 1,0 0,0-1,0 1,0-1,1 1,-1-1,0 0,0 0,0 1,1-1,-1 0,0 0,1 0,17-3</inkml:trace>
</inkml:ink>
</file>

<file path=ppt/ink/ink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1:34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1,'35'164,"-17"-103,18 52,-34-108,-1-1,1 1,0-1,0 0,1 1,-1-1,1 0,0 0,0-1,0 1,0-1,1 1,-1-1,1 0,0 0,0-1,0 1,2 0,-4-4,0 0,0-1,0 1,-1 0,1-1,-1 1,1-1,-1 0,0 0,1 1,-1-1,0 0,0 0,0 0,-1 0,1 0,0 0,-1 0,1 0,-1-1,0 1,0 0,0 0,0 0,0 0,0-1,0 0,1-7,63-195,-1 114,-47 78</inkml:trace>
</inkml:ink>
</file>

<file path=ppt/ink/ink6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0,'-11'263,"-24"36,25-153,10-147,0 1,1 0,-1-1,0 1,1-1,-1 1,1 0,-1-1,1 1,-1 0,1 0,-1 0,1-1,-1 1,1 0,-1 0,1 0,0 0,-1 0,1 0,-1 0,1 0,-1 0,1 0,0 0,-1 0,1 0,-1 0,1 1,-1-1,1 0,-1 0,1 1,-1-1,1 0,-1 1,0-1,1 0,-1 1,1-1,-1 1,0-1,1 1,10-45,-3 24</inkml:trace>
  <inkml:trace contextRef="#ctx0" brushRef="#br0" timeOffset="288.489">1 340,'28'0,"30"-5,13-2,0 1,-7-4,-10 0,-9 2,-7 2,-6 2,-4 2,-1 1,0 1,-6 0</inkml:trace>
  <inkml:trace contextRef="#ctx0" brushRef="#br0" timeOffset="704.018">791 340,'-20'54,"13"-39,1 0,0 1,1 0,0 0,2 1,0-1,0 1,2 0,0 0,1-1,1 2,0-15,0 1,0-1,0 0,1 1,-1-1,1 0,0 0,0 0,0 0,0 0,0-1,1 1,-1-1,1 1,0-1,0 0,0 0,0 0,0 0,0-1,0 1,0-1,1 0,-1 0,1 0,-1 0,1-1,-1 1,1-1,-1 0,1 0,-1 0,1-1,-1 1,1-1,-1 0,1 0,-1 0,0 0,1-1,-1 1,0-1,0 0,0 0,0 0,0 0,0-1,10-5,-1-1,1-1,-2 0,0 0,0-1,-1-1,0 0,-1 0,0-1,-1 0,-1 0,0-1,0 0,2-11,-6 21,-1 0,0 0,0 0,0 0,-1-1,1 1,-1-1,0 1,0-1,-1 1,1-1,-1 0,0 1,0-1,-1 1,1-1,-1 0,0 1,0-1,-1 1,1 0,-1-1,0 1,0 0,-1 0,1 0,-1 0,0 1,0-1,0 1,0 0,0-1,-1 1,0 1,1-1,-1 1,0-1,-1 1,-2-1,-1 2,1 1,-1 0,1 1,-1 0,1 0,0 0,0 1,-1 0,1 1,1 0,-1 0,0 0,1 1,-1 0,-2 2,-16 10</inkml:trace>
</inkml:ink>
</file>

<file path=ppt/ink/ink6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1,'-2'0,"1"0,-1 0,1 0,0 0,-1 1,1-1,0 1,-1-1,1 1,0-1,0 1,-1 0,1-1,0 1,0 0,0 0,0 0,0 0,0 0,0 0,0 0,1 1,-1-1,0 0,1 0,-1 0,1 1,-1-1,1 0,-1 1,1-1,0 1,0-1,0 0,0 1,0-1,0 1,0-1,0 0,0 1,1-1,-1 0,1 1,-4 8,-21 171,12-54,-16 79,26-145,20-61,-9-8</inkml:trace>
</inkml:ink>
</file>

<file path=ppt/ink/ink6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0,'0'46,"-1"0,-3-1,-1 0,-3 0,-1 0,-2-1,-7 13,-49 111,65-165,1 0,0 0,0 0,0-1,0 1,1 0,-1 0,1 1,0-1,0 0,0 0,0 0,0 0,1 0,-1 0,1 0,0 0,0 0,0-1,1 3,8 6</inkml:trace>
  <inkml:trace contextRef="#ctx0" brushRef="#br0" timeOffset="367.662">612 86,'-48'50,"2"2,3 3,2 1,-18 34,55-86,1 0,-1 1,1-1,0 1,0 0,0 0,1 0,0 0,0 0,0 1,0-1,1 0,0 1,0-1,1 1,0 0,-1-1,2 1,-1 0,1-1,0 1,0-1,0 1,1-1,0 0,0 1,0-1,1 0,0 0,-1-1,2 1,-1-1,1 1,1 1,7 0,-1-1,1 0,1-1,-1 0,0-1,1 0,0-1,0 0,-1-1,1-1,0 0,0-1,0 0,0-1,-1 0,1-1,1-1,15-5,-2-2,1 0,-2-2,0-1,0-1,-1-2,8-7,-17 10,0 0,-1-1,0-1,-2-1,0 0,0 0,-2-1,0-1,-1 0,-1 0,-1-1,-1 0,0-1,-1-2,-5 19,1 0,-1-1,1 1,-1-1,0 1,-1-1,1 1,-1-1,0 0,0 1,-1-1,1 0,-1 1,0-1,0 1,-1-1,1 1,-1 0,0 0,0-1,0 1,-1 0,0 1,1-1,-1 0,-1 1,1 0,0 0,-1 0,1 0,-1 0,0 1,0-1,0 1,0 0,-1 0,0 0,-8 0,1-1,-1 2,1-1,-1 2,1 0,-1 0,1 1,-1 1,1 0,-1 1,1 0,0 0,0 2,1-1,-1 2,-3 2,-18 9</inkml:trace>
</inkml:ink>
</file>

<file path=ppt/ink/ink6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57,'-201'28,"198"-29,0 1,0 0,0 1,0-1,0 0,0 1,1 0,-1-1,0 1,0 0,1 0,-1 1,0-1,1 1,-1-1,1 1,0 0,-1 0,1 0,0 0,0 0,0 0,1 1,-1-1,0 1,1-1,0 1,-1 0,1-1,0 1,1 0,-1 0,0 0,1 0,-1 0,1-1,0 1,0 0,0 0,1 0,0 3,4 2,1 0,1 0,-1-1,1 0,1 0,-1-1,1 0,0 0,0-1,1 0,0 0,0-1,0 0,1 0,61 36,-64-35,0 0,-1 0,0 1,0 0,0 0,-1 0,0 1,0 0,-1 0,0 0,0 1,0-1,-1 1,-1 0,1 0,-1 0,0 0,-1 0,0 0,0 0,-1 1,0-1,0 0,-1 1,0-1,-1 0,1 0,-2 0,1 0,-1 0,0 0,-1-1,0 0,0 1,0-1,-1-1,0 1,-1-1,1 0,-6 5,1-3,0 0,-1 0,0-1,0-1,-1 0,0 0,0-1,0-1,0 0,-1-1,0 0,1-1,-1 0,-7 0,17-3,0 1,1 0,-1-1,1 1,-1-1,0 0,1 1,-1-1,1-1,0 1,-1 0,1 0,0-1,0 0,0 1,0-1,0 0,0 0,0 0,0 0,1 0,-1 0,1-1,0 1,0 0,0-1,0 1,0-1,0 0,0 1,-3-18</inkml:trace>
  <inkml:trace contextRef="#ctx0" brushRef="#br0" timeOffset="280.063">257 1,'19'0,"21"0,8 0,1 0,-3 0,-4 0,-6 0,-3 0,-2 0,-7 5,-8 1</inkml:trace>
  <inkml:trace contextRef="#ctx0" brushRef="#br0" timeOffset="646.713">681 481,'-10'29,"-3"14,1 4,2-5</inkml:trace>
</inkml:ink>
</file>

<file path=ppt/ink/ink6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15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30,'-69'114,"39"-74,-144 148,0-14,160-164</inkml:trace>
  <inkml:trace contextRef="#ctx0" brushRef="#br0" timeOffset="417.639">38 1,'111'99,"-43"-48,-29-24,-2 1,-1 3,-1 1,-2 1,3 6,51 81,-45-34,-35-66</inkml:trace>
</inkml:ink>
</file>

<file path=ppt/ink/ink6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0,'49'33,"-33"-23,1 0,-1 2,-1 0,0 0,-1 2,0-1,-1 2,-1 0,6 9,101 161,-63-121,-45-51</inkml:trace>
</inkml:ink>
</file>

<file path=ppt/ink/ink6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67,'-25'5,"2"1,-1 1,1 1,0 0,0 2,1 1,1 1,0 1,0 0,1 2,-8 7,17-12,-1 1,2 0,-1 1,2 0,-1 0,2 1,-1 0,2 1,0 0,1 0,0 0,1 1,0-1,2 2,-1-1,2 0,0 0,1 1,1-1,0 1,1-1,1 5,-2-15,0-1,0 0,1 1,0-1,0 0,0 1,0-1,1 0,-1 0,1 0,0 0,1 0,-1-1,0 1,1 0,0-1,0 0,0 0,0 0,1 0,-1 0,1-1,-1 1,1-1,0 0,0 0,0-1,0 1,1-1,-1 0,0 0,1 0,-1 0,0-1,1 0,-1 0,0 0,1 0,-1-1,1 0,-1 0,0 0,0 0,0-1,1 1,9-8,1 0,-1-1,-1-1,0 0,-1-1,0 0,0-1,-1 0,7-13,4-1,29-43,-3-2,-3-2,-3-2,7-24,-5 31,-43 70,0-1,1 1,-1 0,0 0,0 0,0 0,1 0,-1 0,0 0,0 0,0 0,0 0,-1 0,1 1,0-1,0 0,-1 1,1-1,-1 0,1 1,-1-1,0 1,0-1,1 1,-1-1,0 1,0-1,0 1,0-1,-1 0,1 1,0 0,0 0,4 54,-4-30,0 0,2 1,1-1,1 0,1 0,1-1,1 0,2 0,0 0,2-1,0-1,2 0,0 0,2-1,6 6,-8-13,-2-2</inkml:trace>
</inkml:ink>
</file>

<file path=ppt/ink/ink6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0,'-15'38,"-9"33,0 8,3-4,5-10,6-12,5-9,2-8,3-5,-4-8,-2-8</inkml:trace>
</inkml:ink>
</file>

<file path=ppt/ink/ink6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1,'34'33,"29"22,6 5,-6-7,-8-8,-9-12,-7-6,-5-3,-4-6,-7-1,-3-3,0 0,2-2,2 2,1-1,-3 1,-6-1</inkml:trace>
</inkml:ink>
</file>

<file path=ppt/ink/ink6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3,5-6,2-6,-1-11</inkml:trace>
</inkml:ink>
</file>

<file path=ppt/ink/ink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1:34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1,'5'28,"2"11</inkml:trace>
</inkml:ink>
</file>

<file path=ppt/ink/ink6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1,'-63'44,"43"-32,0 2,1 0,1 1,0 1,1 0,0 1,-10 16,26-32,0 0,0 0,0 0,1 0,-1 1,0-1,1 0,-1 1,0-1,1 0,0 1,-1-1,1 0,0 1,0-1,0 1,0-1,0 1,0-1,0 1,0-1,0 0,1 1,-1-1,1 1,-1-1,1 0,-1 1,1-1,0 0,0 0,0 0,-1 1,1-1,0 0,0 0,1 0,-1 0,0-1,0 1,0 0,1 0,-1-1,0 1,1 0,70 16,-60-15,-4-2,-1 0,1 1,0 0,0 0,0 1,0 0,-1 0,1 1,-1 0,0 0,0 1,0 0,0 0,0 0,-1 1,0 0,0 1,0-1,-1 1,0 0,0 0,0 1,-1 0,0-1,0 1,-1 1,0-1,0 0,2 9,-5-7,0 1,-1 0,0-1,0 1,-1-1,0 1,-1-1,0 0,-1 0,1 0,-2 0,1 0,-1-1,-1 0,1 0,-2-1,1 1,-1-1,0 0,0-1,0 0,-1 0,0-1,-1 0,1 0,-1-1,0 0,0 0,0-1,-6 1,-10 1</inkml:trace>
</inkml:ink>
</file>

<file path=ppt/ink/ink6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140 567,'-15'16,"0"0,1 2,1 0,1 0,0 2,2-1,0 1,1 0,1 1,1 0,-3 14,9-33,1 0,-1 0,0 0,1 0,-1 0,1 0,0 0,-1 0,1 0,0 0,1 0,-1 1,0-1,0 0,1 0,-1 0,1 0,0 0,0 0,0 0,0 0,0-1,0 1,0 0,0-1,1 1,-1 0,1-1,-1 0,1 1,0-1,-1 0,1 0,0 0,0 0,0 0,0 0,0 0,0-1,0 1,0-1,0 1,0-1,0 0,2 0,8-3,-1-1,0 0,0-1,0 0,-1 0,1-1,-1-1,-1 0,1 0,-1-1,-1 0,1 0,-2-1,1 0,-1-1,0 0,-1 0,0 0,-1-1,0 0,0 0,-1 0,-1 0,0-1,0 1,-2-1,1 0,-1-7,1 12,-1 0,0 0,0 0,-1 0,0 0,0 0,-1 0,0 0,0-1,-1 2,0-1,0 0,0 0,-1 0,0 1,0 0,-1-1,1 1,-1 1,-1-1,1 0,-1 1,0 0,0 0,-1 1,0-1,1 1,-1 0,-1 1,1-1,-2 1,-15 4,31 9,2-10,0-1,0 0,-1 0,1-1,0 0,-1-1,0 0,1 0,-1-1,-1 0,1-1,-1 0,1-1,-1 1,-1-1,1-1,-1 0,0 0,-1 0,0-1,0 1,1-3,-1 3,17-19,-2-2,-1 0,-1-1,-2-1,0 0,9-29,14-43,-19 129,158 461,-158-415,7 20,-5 1,-3 2,-5 0,-3 5,-12-58,-1-1,-3 1,-1 0,-3-1,-1 0,-3 5,10-41,-29 76,30-80,0 0,0 0,-1-1,1 1,0 0,0 0,-1 0,1-1,-1 1,0-1,0 0,1 1,-1-1,0 0,0 0,0 0,0 0,0 0,0 0,0-1,-1 1,1-1,0 0,0 1,0-1,-1 0,1 0,0 0,0-1,0 1,-1 0,1-1,0 0,0 1,-2-2,-2-3,1-1,-1 0,1 0,0 0,0 0,1-1,0 0,0 0,0 0,1 0,0-1,1 1,0-1,0 0,0 0,1 0,0 0,1 0,0 0,0 0,1 0,-1 0,2-3,-2 0,-2-19,2 0,0 0,2 0,2 0,0 0,2 1,1-1,2 1,1 1,1 0,1 0,1 1,2 1,11-17,-4 15,-15 16,1 1,0-1,1 1,0 1,0 0,2 0,-1 1,1 0,0 1,1 1,0-1,0 2,9-4,33 14,-30 7</inkml:trace>
</inkml:ink>
</file>

<file path=ppt/ink/ink6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2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0 247,'27'74,"43"193,-63-222,-23-62,6-13,3-1,0 0,2 0,1 0,1-1,2 0,1 1,5-28,-5 43,0-1,2 0,0 1,1 0,0-1,2 1,0 1,0-1,2 1,0 0,0 0,2 1,0 0,0 0,1 1,1 0,0 1,1 0,0 1,-9 9,0 0,0 1,0-1,0 1,0 0,1 0,-1 0,0 0,0 0,1 1,-1-1,1 1,-1 0,0 0,1 1,-1-1,1 1,-1-1,0 1,1 0,-1 0,0 0,0 1,0-1,0 1,0 0,0 0,-1 0,1 0,0 0,-1 1,0-1,2 2,62 96,-27 21,-37-99</inkml:trace>
</inkml:ink>
</file>

<file path=ppt/ink/ink6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49,'-13'28,"1"1,2 0,1 1,1 0,1 0,1 1,1 12,5-40,0-1,-1 0,1 1,1-1,-1 1,0-1,0 1,1-1,-1 1,1-1,0 0,0 1,0-1,0 0,0 0,1 1,-1-1,0 0,1 0,0-1,-1 1,1 0,0 0,0-1,0 1,0-1,0 0,0 0,1 0,-1 0,0 0,1 0,-1 0,0-1,1 1,-1-1,1 0,-1 1,1-1,-1 0,1-1,-1 1,1 0,-1-1,1 1,-1-1,0 0,1 0,-1 0,0 0,0 0,0 0,0-1,0 1,0-1,0 1,0-1,1-1,6-6,-1-1,1 0,-1 0,-1-1,0 0,-1 0,0-1,0 0,-1 0,-1 0,0-1,-1 1,0-1,-1 0,-1 0,0 0,0 0,-1 0,-1 0,0 0,-2-7,2 16,1 0,-1 0,0 0,-1 0,1 0,-1 0,1 0,-1 1,0-1,-1 0,1 1,-1 0,1 0,-1-1,0 2,-2-3,-13-8</inkml:trace>
</inkml:ink>
</file>

<file path=ppt/ink/ink6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1,'-2'1,"1"0,0 1,0-1,-1 1,1-1,0 1,1-1,-1 1,0 0,0-1,1 1,-1 0,1 0,-1 0,1-1,0 1,0 0,0 0,0 0,0 0,0-1,0 1,1 0,-1 0,0 0,2 1,-2 1,48 252,1 30,-37-232,-9-45,-1 0,0 0,0 0,0 0,-1 1,-1-1,0 0,0 1,-1-1,0 0,0 2,-9 5,-1-4</inkml:trace>
</inkml:ink>
</file>

<file path=ppt/ink/ink6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1 161,'43'-10,"38"-8,11 0,-7-3,-7 3,-12 4,-13-1,-6 3,-6-1,-5 1,-8 3</inkml:trace>
</inkml:ink>
</file>

<file path=ppt/ink/ink6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7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368 643,'-126'48,"99"-34,26-13,-16 5,-1 2,2 0,-1 1,1 1,1 1,0 0,0 0,1 2,1 0,0 0,1 1,0 1,-2 5,13-18,0-1,0 1,1-1,-1 1,0-1,1 1,0-1,-1 1,1-1,0 1,0 0,0-1,0 1,0-1,0 1,0 0,1-1,-1 1,0-1,1 1,0-1,-1 1,1-1,0 1,0-1,-1 0,1 1,0-1,0 0,1 0,-1 0,0 0,0 0,0 0,1 0,-1 0,1 0,-1 0,1-1,-1 1,1-1,-1 1,2-1,71 7,-51-13,0 0,0-2,0 0,-1-2,-1 0,0-2,0 0,-1-1,-1-1,0-1,-1-1,-1 0,3-4,-17 17,59-55,-60 59,0-1,0 0,1 1,-1-1,0 1,0 0,0 0,0 0,0 0,0 0,0 0,0 0,0 1,-1-1,1 1,0-1,-1 1,0 0,1 0,-1-1,0 1,0 0,0 0,0 0,0 0,0 1,0-1,-1 0,1 0,-1 0,0 1,1-1,-1 0,0 2,4 8,-3-7,0 0,1 0,-1 0,1 0,1 0,-1-1,1 1,-1-1,1 1,1-1,-1 0,0 0,1-1,0 1,0-1,0 0,0 0,1 0,-1 0,1-1,0 1,0-1,0-1,0 1,0-1,0 1,0-2,0 1,0 0,1-1,-1 0,0 0,0-1,2 0,2-3,0-1,0-1,-1 1,1-2,-1 1,-1-1,1 0,-1-1,0 0,-1 0,0 0,0-1,-1 0,0 0,0 0,-1 0,-1-1,1 0,-1 0,1-9,4-3,9-38,-3 0,-2-1,-3-1,-3 0,-2 0,-3 0,-5-37,3 38,1 57,1 1,0 0,-1 0,0 0,1 0,-1 0,0 0,0 0,-1-1,1 1,-1 0,1 0,-1 0,0 1,0-1,-1 0,1 0,0 0,-1 1,0-1,1 1,-1-1,0 1,0 0,-1-1,1 1,0 0,-2 0,0 4,1 0,0 0,-1 1,1 0,1-1,-1 1,0 0,1 0,-1 1,1-1,0 1,0-1,0 1,1-1,-1 1,1 0,0 0,0 0,0 0,0 1,-2 18,0 1,2-1,1 1,0-1,2 1,1-1,0 1,2-1,1 0,0-1,2 1,1-1,0-1,2 0,8 13,9 21,-15-32,0 0,-2 1,-1 0,0 0,-2 1,-1 1,-1-1,-2 1,1 8,-5-15,0-7</inkml:trace>
</inkml:ink>
</file>

<file path=ppt/ink/ink6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0 196,'44'-14,"37"-15,16-2,-5 0,-13 4,-15 8,-13 6,-12 6,-11-1,-6 1,-2 2,-5 1</inkml:trace>
</inkml:ink>
</file>

<file path=ppt/ink/ink6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0,'14'34,"5"11</inkml:trace>
</inkml:ink>
</file>

<file path=ppt/ink/ink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1:35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6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1,'-5'14,"0"0,1 1,1-1,0 1,0 0,2 0,0 0,1 0,0 0,1 0,1 0,0 0,1-1,1 1,0-1,1 1,1-1,-4-11,-1 0,1 0,0-1,0 1,0-1,0 1,1-1,-1 0,1 0,-1 0,1 0,0-1,0 1,0-1,0 1,0-1,0 0,0 0,0 0,0-1,0 1,1-1,-1 0,0 0,0 0,0 0,1 0,-1-1,0 1,0-1,0 0,0 0,0 0,0-1,0 1,0-1,0 1,0-1,-1 0,1 0,-1 0,1-1,-1 1,0 0,0-1,0 0,0 1,0-2,6-6,-1-1,0 1,0-1,-1-1,-1 1,1-1,-2 0,0 0,-1-1,1-3,-3 12,0 0,0 0,0-1,-1 1,0 0,1 0,-2 0,1 0,0-1,-1 1,0 0,0 0,0 0,0 0,-1 0,0 0,1 1,-1-1,-1 0,1 1,0-1,-1 1,0 0,0 0,0 0,0 0,0 1,-1-1,1 1,-1 0,1 0,-4-1,-17-3,1 6</inkml:trace>
</inkml:ink>
</file>

<file path=ppt/ink/ink6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0 374,'133'-234,"-133"233,0 0,1 0,-1 0,0 0,1 0,-1 0,0 1,1-1,-1 0,1 0,-1 1,1-1,0 0,-1 1,1-1,0 0,-1 1,1-1,0 1,0-1,-1 1,1 0,0-1,0 1,0 0,0-1,-1 1,1 0,0 0,0 0,0 0,0 0,0 0,0 0,0 0,0 0,-1 0,1 0,0 1,0-1,0 0,0 1,0-1,-1 1,1-1,0 1,0-1,0 1,28 41,-20-27,-6-10,0 1,0-1,0 0,1 0,0-1,0 1,0-1,0 0,1 0,0 0,0 0,0-1,0 0,0 0,1 0,-1-1,1 0,-1 0,1 0,0-1,0 0,0 0,0 0,0-1,0 0,0 0,0 0,0-1,5-1,-3 0,0 0,0-1,-1 0,0 0,1-1,-1 0,-1 0,1 0,0-1,-1 0,0-1,0 1,-1-1,0 0,0 0,0-1,-1 0,0 0,0 0,0 0,-1 0,0-1,-1 1,2-5,19-92,-17 85</inkml:trace>
</inkml:ink>
</file>

<file path=ppt/ink/ink6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8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30,'-12'-23,"8"16,14 16,108 143,31-7,-67-75,-51-7,-27-53,0 0,1 0,-1 0,2-1,0 0,0 0,0 0,1-1,1 1,6 4,-1-7,-3-5</inkml:trace>
</inkml:ink>
</file>

<file path=ppt/ink/ink6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2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435 543,'-71'-67,"-39"-83,4 2,-29-16,126 155,6 5</inkml:trace>
</inkml:ink>
</file>

<file path=ppt/ink/ink6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0 857,'586'-479,"-519"422,-34 26,2 2,0 1,2 1,1 3,1 1,0 1,11-1,-49 22,1 0,-1 0,1 1,0-1,-1 1,1-1,-1 1,1-1,0 1,-1 0,1 0,0-1,0 1,-1 1,1-1,0 0,-1 0,1 1,0-1,-1 1,1-1,-1 1,1 0,0-1,-1 1,0 0,1 0,-1 0,1 0,-1 0,0 1,0-1,0 0,0 1,0-1,0 0,0 1,0-1,0 1,-1-1,1 1,-1 0,1-1,-1 1,0 0,1-1,-1 1,0 1,-2 11,0-1,0 0,-1 0,-1-1,0 1,-1-1,0 1,-1-2,0 1,-1-1,0 1,-5 3,-19 37,7-9,1-2,2 0,1 1,3 1,-2 9,17-50,1 1,-1 1,0-1,1 0,0 0,-1 0,1 1,0-1,1 1,-1-1,1 1,-1-1,1 1,0-1,1 1,-1-1,0 1,1-1,0 1,0-1,0 0,0 1,1-1,-1 0,1 0,0 0,-1 0,2 0,-1 0,0-1,0 1,1-1,0 1,-1-1,1 0,0 0,0 0,0 0,0-1,0 1,1-1,1 1,9-2,-1-1,0 0,1-1,-1-1,0 0,0 0,-1-1,1-1,-1 0,0-1,0 0,-1-1,1 0,9-9,2 1,444-324,-247 195,-96 67,-115 65,-35 8,9 3,-3-4,0-1,1-1,-1 0,2-1,-1-2,1 0,-8-6,-14-1,39 17,1-1,-1 1,0 0,0 0,1 0,-1 0,0-1,0 1,1 0,-1 1,0-1,0 0,1 0,-1 0,0 0,0 1,1-1,-1 0,0 0,1 1,-1-1,0 1,1-1,-1 1,0-1,1 1,-1-1,1 1,-1-1,1 1,-1 0,1-1,0 1,-1 0,1-1,0 1,-1 0,1 0,0-1,0 1,0 0,0 0,0-1,0 1,0 0,0 0,0-1,0 1,0 0,0 0,0-1,1 1,-1 0,0 0,9 46,3-1,1 0,2-1,11 21,12 38,-6 24,-20-119,-6-37,-3 14,30-99,-26 95</inkml:trace>
  <inkml:trace contextRef="#ctx0" brushRef="#br0" timeOffset="20842.432">1834 378,'5'0,"1"-5,0-6,4-1,0-4,-2-4,-2-3,3 2,0 1,-2-3,-2-1,-7 4,-2 9,-2 7</inkml:trace>
</inkml:ink>
</file>

<file path=ppt/ink/ink6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6:22.60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2147 1139,'-1'1,"-1"0,1 0,0 0,0 1,0-1,0 0,0 1,0-1,1 0,-1 1,0-1,1 1,-1-1,1 1,-1 0,1-1,0 1,0-1,0 1,0 0,0-1,0 1,0-1,0 1,1 0,-1-1,0 1,1-1,0 1,-1-1,1 2,1 5,2 22,-2 1,0 0,-2 0,-2 0,0 0,-5 11,-22 304,17-218,5 0,8 80,0-87,32 213,-10-160,8 189,-5 9,-26 606,0-472,-28-210,17-157,1-74,3 0,3 0,3 1,4 33,-1 21,-19 105,9-180,15-60,-1-3</inkml:trace>
  <inkml:trace contextRef="#ctx0" brushRef="#br0" timeOffset="6388.036">1809 4752,'310'29,"-109"-2,-115-28,109 13,-135-3,2-2,-1-3,1-2,35-5,12 1,766 2,-705-28,281 27,-310 13,-80-3,0-2,0-3,0-2,38-5,10 1,172 1,-258-3,-5-2</inkml:trace>
  <inkml:trace contextRef="#ctx0" brushRef="#br0" timeOffset="66802.805">2147 1590,'-1'0,"1"1,-1-1,0 0,0 0,1 1,-1-1,0 0,1 1,-1-1,1 0,-1 1,1-1,-1 1,1-1,-1 1,1 0,-1-1,1 1,-1-1,1 1,0 0,-1-1,1 1,0 0,0-1,0 1,-1 0,1 0,0-1,0 1,0 0,0-1,0 1,0 0,0 0,1-1,-1 1,0 0,0-1,0 1,1 0,-1-1,0 1,1 0,-1-1,1 1,-1-1,1 1,-1 0,1-1,-1 1,1-1,-1 0,1 1,11 4,0 0,0 0,0-2,0 1,1-2,-1 1,1-2,-1 0,1 0,0-1,0-1,12-1,120-26,-120 26,-1 2,1 1,-1 1,0 1,0 1,10 3,5 0,1-2,0-2,0-1,0-3,6-1,37 0,735 2,-648 28,195-27,-222 26,-71-26,-60-1</inkml:trace>
  <inkml:trace contextRef="#ctx0" brushRef="#br0" timeOffset="69618.303">4688 4836,'17'-121,"-10"76,-2-1,-2 0,-2 0,-4-37,0-11,3-668,29 592,-29-197,-29 197,2 2,-2-2,12-10,10 138,3 0,1 0,2-1,3-33,0-7,-2-284,-5 317,-1 32</inkml:trace>
  <inkml:trace contextRef="#ctx0" brushRef="#br0" timeOffset="72818.178">4942 4836,'33'-12,"-32"-14,18-132,-32 30,6 90,2-1,1 0,3 0,1 0,2-13,0-29,-18-43,9 84,2 0,2-1,2 0,1 1,3-2,-1-41,-2-369,-29 282,29-281,0 56,-27 225,14 42,-16-70,1 1,-11 49,36 139</inkml:trace>
  <inkml:trace contextRef="#ctx0" brushRef="#br0" timeOffset="75492.025">2119 1393,'397'0,"-227"27,-2-43,-110 9,-1 1,2 4,-1 1,3 4,42-1,1195-2,-1230 16,-56-4</inkml:trace>
  <inkml:trace contextRef="#ctx0" brushRef="#br0" timeOffset="77188.745">4602 1676,'5'0,"2"-5,-6-2,-2-4,-7 0,-6 1,-1 8,-2 4,1 1</inkml:trace>
  <inkml:trace contextRef="#ctx0" brushRef="#br0" timeOffset="84625.854">2599 1562,'1'-1,"0"-1,0 0,0 1,0-1,-1 0,1 0,-1 0,1 0,-1 0,0 0,0 0,0 0,0 0,0 0,0 1,0-1,-1 0,1 0,-1 0,1 0,-1 0,0 0,0 1,0-1,0 0,0 1,0-1,0 1,0-1,-1 1,1-1,-1 1,1 0,-1 0,1-1,-1 1,0 1,1-1,-1 0,0 0,0 0,0 1,0-1,0 1,1 0,-1 0,0-1,0 1,0 0,0 1,0-1,0 0,0 0,0 1,0-1,0 1,0 0,-168 58,63-25,177-33,108-28,-97 2,-109 18,-31 10,1 1,0 3,0 3,-26 9,62-14,-56 1,77-7,0 0,1 1,-1-1,1 0,-1 1,0-1,1 0,-1 0,1 0,0 1,-1-1,1 0,0 0,-1 0,1 0,0 0,0 0,0 0,0 0,0 0,0 0,0 0,0 1,0-1,1 0,-1 0,0 0,0 0,1 0,-1 0,1 0,-1 1,1-1,-1 0,1 0,-1 1,1-1,0 0,-1 1,1-1,0 0,0 1,-1-1,1 1,0 0,0-1,0 1,0-1,0 1,0 0,-1 0,1 0,0-1,0 1,0 0,0 0,0 0,0 1,0-1,0 0,0 0,22-12,1 1,0 1,1 1,0 1,1 1,-1 2,1 0,0 2,0 1,2 1,-262 3,359-13,57-24,-35 6,-138 27,1-1,0 1,0 1,-1-1,1 2,0-1,0 1,0 1,0 0,0 1,0-1,-10 0,1 0,-1 0,0 0,0-1,1 1,-1 0,0 0,0 0,0 0,0-1,0 1,0 0,0 0,0 0,0 0,0-1,-1 1,1 0,0 0,-1 0,1-1,0 1,-1 0,1 0,-1-1,1 1,-1 0,1-1,-1 1,0-1,1 1,-1-1,0 1,1-1,-1 1,0-1,0 1,1-1,-1 0,0 0,0 1,0-1,1 0,-2 0,-169 43,220-50,18-1,1 2,1 4,47 5,-12-2,35-1,-443 39,5 6,157-20,202-19,33-11,0-4,-1-4,9-7,19-1,295-53,-451 89,-166 24,-25-8,563-43,-84-24,-246 35,25-5,-36 14,-246 65,217-65,-161 33,196-41,-1 0,0 0,0 0,0 0,0 0,0 1,1-1,-1 0,0 0,0 0,0 0,0 1,0-1,0 0,0 0,0 0,0 0,0 1,0-1,0 0,0 0,0 0,0 0,0 1,0-1,0 0,0 0,0 0,0 1,0-1,0 0,0 0,0 0,0 0,24-1,743-126,-614 104,-147 16,-31 10,-348 89,361-82,44-8,62-6,-1-4,85-19,-59 8,-35 0,-223 41,-15 14,154-36,1 1,-1-1,0 0,0 0,1 1,-1-1,0 0,0 1,1-1,-1 0,0 1,0-1,0 0,0 1,0-1,1 0,-1 1,0-1,0 1,0-1,0 0,0 1,0-1,0 1,0-1,0 0,-1 1,1-1,0 0,0 1,0-1,0 1,0-1,-1 0,1 1,0-1,0 0,-1 0,1 1,0-1,-1 0,1 1,0-1,0 0,-1 0,1 0,-1 1,41 0,296-75,-163 37,-173 37,-1 0,1 0,0 0,0 0,-1 1,1-1,0 0,0 0,-1 1,1-1,0 0,0 0,0 1,0-1,0 0,-1 1,1-1,0 0,0 0,0 1,0-1,0 0,0 1,0-1,0 0,0 1,0-1,0 0,0 1,0-1,0 0,1 0,-1 1,0-1,0 0,0 1,0-1,0 0,1 0,-1 1,0-1,0 0,1 0,-1 0,0 1,0-1,1 0,-1 0,0 0,0 0,1 1,-1-1,0 0,1 0,-1 0,0 0,0 0,1 0,-1 0,0 0,1 0,-1 0,-23 17,-124 64,146-81,1 0,-1 0,1 0,-1 0,0 0,1 0,-1 0,1 0,-1 0,1 0,-1 0,1 1,-1-1,0 0,1 0,-1 0,1 1,-1-1,1 0,0 1,-1-1,1 1,-1-1,1 0,0 1,-1-1,1 1,0-1,-1 1,1-1,0 1,0-1,-1 1,1-1,0 1,0-1,0 1,0 0,0-1,0 1,0-1,0 1,0-1,0 1,0 0,0-1,0 1,0-1,1 1,-1-1,0 1,0-1,1 1,-1-1,0 1,1-1,-1 1,0-1,1 0,37 3,281-74,-319 71,18-5,-18 10,-257 120,251-119,22-3,28-3,-42 0,149-20,-130 21,-25 9,-31 14,-85 33,155-34,-19-13,-2 1</inkml:trace>
  <inkml:trace contextRef="#ctx0" brushRef="#br0" timeOffset="89744.771">4744 1703,'0'1,"-1"-1,1 0,-1 1,1-1,-1 0,1 1,-1-1,1 0,-1 1,1-1,-1 0,0 0,1 0,-1 0,1 0,-1 0,0 0,1 0,-1 0,0 0,1 0,-1 0,1 0,-1 0,0 0,1-1,-1 1,1 0,-1 0,1-1,-1 1,1 0,-1-1,1 1,-1-1,1 1,-1-1,1 1,0-1,-1 1,1-1,0 1,-1-1,1 1,0-1,0 1,0-1,-1 0,1 1,0-1,0 1,0-1,0 0,0 1,0-1,0 0,0 1,0-1,1 1,-1-1,0 0,0 1,0-1,1 0,-5 23,0-1,2 1,1-1,0 1,2 0,1 9,0 23,28 259,-19-252,2-91,-34-161,-1-49,18 213,4 20,-1 0,1 0,-2 0,1 0,-1 0,0 0,-1 0,1 1,-2-1,1 1,0 0,-4-4,7 10,0-1,-1 1,1-1,-1 1,1 0,-1-1,1 1,-1-1,1 1,-1 0,0-1,1 1,-1 0,1 0,-1-1,0 1,1 0,-1 0,0 0,1 0,-1 0,0 0,1 0,-1 0,0 0,1 0,-1 0,0 1,1-1,-1 0,1 0,-1 1,0-1,1 0,-1 1,1-1,-1 0,1 1,-1-1,1 1,-1-1,1 1,0-1,-1 1,1-1,0 1,-1 0,1-1,0 1,0-1,-1 1,1 0,0-1,0 1,0 0,0-1,0 1,0 0,0-1,0 1,0 0,-7 43,8-15,0-1,2 0,2 1,0-1,2-1,2 6,13 56,-4 0,-3-22,-3 2,-3 0,0 61,-11-27,13-247,24-122,-26 212,-35 251,25 533,12-668,4-93,0-143,-6 99,-3 1,-4-2,-3-29,1 98,0 1,0-1,-1 1,1-1,-1 1,-1-1,1 1,-1 0,0 0,-1 0,1 0,-1 0,-1 1,1-1,-1 1,-1-3,3 8,1 1,0-1,-1 0,1 1,0-1,0 1,0 0,-1-1,1 1,0 0,0 0,0 0,0 0,0-1,0 2,0-1,1 0,-1 0,0 0,0 0,1 0,-1 0,1 1,-1-1,1 0,0 1,-1-1,1 0,0 1,0-1,0 0,-1 2,-7 27,1-1,2 2,1-1,2 0,0 1,3 22,-5 74,-18 314,23-398,15-72,7-210,-21 219,7-48,-4 0,-3-1,-4-26,-6 65,8 30,0 1,0-1,0 0,0 1,0-1,0 0,0 1,0-1,0 0,0 1,0-1,0 0,0 1,-1-1,1 0,0 1,0-1,0 0,-1 0,1 1,0-1,0 0,-1 0,1 0,0 1,0-1,-1 0,1 0,0 0,-1 0,1 1,0-1,-1 0,1 0,0 0,-1 0,1 0,0 0,-1 0,1 0,0 0,-1 0,1 0,0 0,-1 0,1 0,0 0,-1-1,1 1,0 0,0 0,-1 0,1 0,0-1,-1 1,1 0,0 0,0-1,-1 1,-13 78,2 1,4 0,4 1,3-1,5 22,-3 26,21 2,-15-168,-8-185,-4 462,10 370,22-924,-14 246,-10 106,-20 369,-10-139,54-494,4-41,-31 269,1-1,-1 1,1 0,-1-1,0 1,1-1,-1 1,0-1,1 1,-1-1,0 1,1-1,-1 1,0-1,0 1,0-1,0 1,1-1,-1 0,0 1,0-1,0 1,0-1,0 1,0-1,-1 0,1 1,0-1,0 1,0-1,0 1,-1-1,1 1,0-1,0 1,-1-1,1 1,-1-1,1 1,0-1,-1 1,1 0,-1-1,1 1,-1 0,1-1,-1 1,1 0,-1 0,1-1,-1 1,1 0,-1 0,1 0,-1 0,0 0,1 0,-1 0,1 0,-1 0,0 0,1 0,-23 148,10-47,5 0,4 101,16-226,17-285,-24 260,-11 61,-10 157,-8 122,12-196,22-128,21-159,-56 375,-7 125,79-694,-5 162,-28 184,-60 215,45-164,1-6,5-41,7-41,-3-1,-4 0,-3 0,-4-18,1 15,-22-28,16 132,36 178,-28-70,15-343,8-103,-7-54,-29 302,-3 102,12 368,3-103,12-597,-4 220,-3 0,-3 1,-4-1,-10-67,-5 54,17 90,0 0,0 1,-1-1,1 0,0 1,0-1,0 0,-1 0,1 1,0-1,-1 0,1 0,0 0,0 1,-1-1,1 0,0 0,-1 0,1 0,0 0,-1 0,1 0,0 0,-1 0,1 0,-1 0,1 0,0 0,-1 0,1 0,0 0,-1 0,1 0,0 0,-1 0,1 0,0-1,-1 1,1 0,0 0,0 0,-1-1,1 1,0 0,0 0,-1-1,1 1,0 0,0-1,0 1,-1 0,1-1,0 1,0 0,0-1,0 1,0 0,0-1,0 1,0 0,0-1,0 1,0 0,0-1,0 1,0 0,0-1,0 1,0-1,-7 30,-6 373,-6 150,-6-287,28-236,-3-29,0-1,0 1,0 0,0-1,0 1,0 0,0-1,0 1,0 0,0 0,0-1,0 1,0 0,1-1,-1 1,0 0,0 0,0 0,1-1,-1 1,0 0,0 0,0-1,1 1,-1 0,0 0,1 0,-1 0,0 0,0 0,1-1,-1 1,0 0,1 0,-1 0,0 0,0 0,1 0,-1 0,0 0,1 0,-1 0,0 0,1 0,-1 1,0-1,0 0,1 0,-1 0,0 0,0 0,1 1,-1-1,0 0,0 0,1 1,12-65,-13 389,7-296,-7-30,0 1,0 0,0-1,0 1,0 0,0-1,1 1,-1 0,0-1,0 1,0 0,0-1,0 1,0 0,1 0,-1-1,0 1,0 0,0 0,1-1,-1 1,0 0,0 0,1-1,-1 1,0 0,0 0,1 0,-1 0,0 0,1-1,-1 1,0 0,1 0,-1 0,0 0,1 0,-1 0,0 0,1 0,-1 0,0 0,1 0,-1 0,0 0,1 1,-1-1,0 0,0 0,1 0,-1 0,0 0,1 1,-1-1,0 0,0 0,1 1,-1-1,0 0,8-65,-9 350,1-606,0 642,0-669,0 345,-1 2,0 0,1 0,0 0,-1-1,1 1,0 0,-1 0,1 0,0 0,0 0,0 0,0 0,0 0,0-1,0 1,1 0,-1 0,0 0,0 0,1 0,-1 0,1 0,-1 0,1 0,-1 0,1 0,0 0,0 0,-1 1,1-1,0 0,0 0,0 1,0-1,0 0,0 1,0-1,0 1,0-1,0 1,0 0,0 0,0-1,0 1,0 0,0 0,0 0,0 0,1 0,-1 0,0 0,2 3,0-1,-1 0,1 1,-1 0,0 0,1 0,-1 0,-1 0,1 0,0 0,-1 1,0-1,1 0,-2 1,1-1,0 1,0-1,-1 1,0 0,0-1,0 1,0 1,5 26,-5-31,0 0,0-1,1 1,-1 0,0 0,1-1,-1 1,0 0,1 0,-1-1,0 1,1 0,-1 0,0 0,1 0,-1 0,1 0,-1 0,0 0,1-1,-1 1,1 0,-1 1,0-1,1 0,-1 0,1 0,-1 0,0 0,1 0,-1 0,0 1,1-1,-1 0,0 0,1 0,-1 1,0-1,1 0,-1 0,0 1,0-1,1 0,-1 1,0-1,0 0,1 1,4-42,25-250,-30 278,-1 48,1 198,3-213,3-22,5-33,-30-117,18 120,0 21,1 36,1 381,-1-421,0-3</inkml:trace>
  <inkml:trace contextRef="#ctx0" brushRef="#br0" timeOffset="105898.888">4885 5174,'0'482,"-26"-338,5-53,16-72</inkml:trace>
  <inkml:trace contextRef="#ctx0" brushRef="#br0" timeOffset="106895.083">1696 5654,'468'-27,"-29"55,906-29,-930 0,-212-25,118 25,-152-27,57 0,-96 2,-119 28,-5 3</inkml:trace>
  <inkml:trace contextRef="#ctx0" brushRef="#br0" timeOffset="107201.265">5252 5260,'-38'28,"-37"25,-11 7,0-1,10-6,8-7,11-12,11-6,2-4,5-1,4-4,4 0,1 0,2-2,0 1,1-4,-1-3,6-4</inkml:trace>
  <inkml:trace contextRef="#ctx0" brushRef="#br0" timeOffset="108013.826">2570 5429,'-409'270,"274"-186,78-51,2 2,2 3,1 2,1 4,37-30,3 0</inkml:trace>
  <inkml:trace contextRef="#ctx0" brushRef="#br0" timeOffset="112679.567">5422 4864,'55'-2,"258"3,-116-29,57 28,-84-27,15 26,-179 6,-10 2</inkml:trace>
  <inkml:trace contextRef="#ctx0" brushRef="#br0" timeOffset="115749.527">2147 1309,'-1'-226,"-23"108,-9-105,34-87,-17 275,11 40</inkml:trace>
  <inkml:trace contextRef="#ctx0" brushRef="#br0" timeOffset="118533.813">3107 6106,'3'-11,"0"0,0 0,1 0,1 0,0 0,0 1,1 0,1 0,-1 0,2 1,-1 0,1 0,0 1,1 0,0 1,0 0,1 0,0 1,0 0,1 1,-1 0,1 0,0 1,8-1,83-18,-99 23,-1 0,1 0,0 1,0-1,0 0,0 1,-1 0,1 0,0-1,0 2,-1-1,1 0,-1 0,1 1,-1 0,0-1,1 1,-1 0,0 0,0 0,0 0,-1 0,1 1,0-1,-1 1,0-1,1 1,-1-1,0 1,0 0,0 0,-1-1,1 4,-1 7,0 0,-1 0,-1 0,0-1,0 1,-2 0,1-1,-2 1,1-1,-2 0,0-1,0 1,-1-1,0-1,-1 1,0-1,-1 0,0-1,0 0,-1-1,-4 3,13-11,0 1,0-1,0 1,0-1,0 1,0 0,-1 0,1-1,0 1,0 0,1 0,-1 0,0 0,0 0,0 0,1 0,-1 0,0 0,1 0,-1 1,1-1,-1 0,1 0,0 1,0-1,-1 0,1 0,0 1,0-1,0 0,0 0,0 1,1-1,-1 0,0 1,1-1,-1 0,1 0,-1 0,1 1,-1-1,1 0,0 0,0 0,-1 0,1 0,1 0,155 49,-55-5,-99-43,-1 0,1-1,-1 1,0 0,0 0,0 0,0 0,0 1,0-1,-1 0,1 1,-1-1,0 1,0 0,0-1,0 1,0 0,0 0,-1-1,1 1,-1 0,0 0,0 0,0 0,0 0,0-1,-1 1,1 0,-1 0,0 0,0-1,0 1,0 0,0-1,0 1,-3 2,-7 9,-1 0,-1 0,0-1,0-1,-2 0,1-1,-2-1,1 0,-1-1,-1-1,-4 2,-27 9,36-15</inkml:trace>
  <inkml:trace contextRef="#ctx0" brushRef="#br0" timeOffset="119116.725">3728 6642,'68'-101,"-48"68,1 0,2 2,2 1,18-19,-42 48,0 0,0 0,0-1,0 1,1 0,-1 0,0 0,0 0,1 0,-1 1,0-1,1 0,-1 0,1 1,-1-1,1 1,0 0,-1-1,1 1,-1 0,1 0,-1 0,1 0,0 0,-1 0,1 0,-1 1,1-1,0 1,-1-1,1 1,-1-1,0 1,1 0,-1 0,0 0,1 0,-1 0,0 0,0 0,0 0,0 0,0 1,0-1,0 0,0 1,0-1,0 0,-1 1,1-1,8 16,-8-13,0 1,1-1,-1 0,1 0,0 1,0-1,1-1,-1 1,1 0,0-1,0 1,0-1,0 0,1 0,0 0,-1 0,1-1,0 1,0-1,0 0,0-1,1 1,-1 0,0-1,1 0,-1 0,1-1,-1 1,1-1,-1 0,1 0,1-1,144-67,-148 67,1 1,-1-1,0 1,0-1,0 1,1 0,-1-1,0 1,0 1,0-1,1 0,-1 0,0 1,0-1,0 1,0 0,1 0,-1 0,0 0,-1 0,1 0,0 0,0 1,0-1,-1 0,1 1,-1 0,1-1,-1 1,1 0,-1 0,0 0,0 0,0 0,0 0,19 83,-15-52,0-10,1-3</inkml:trace>
  <inkml:trace contextRef="#ctx0" brushRef="#br0" timeOffset="120916.397">2119 1647,'-179'-17,"144"11,-1 1,1 2,0 2,-1 1,-32 4,-75 23,-336-26,254 0,109 24,74-17,31-1</inkml:trace>
  <inkml:trace contextRef="#ctx0" brushRef="#br0" timeOffset="122352.602">2317 4780,'-7'4,"-1"0,1-1,0 1,-1-1,0-1,0 0,0 0,0 0,0-1,0 0,0 0,0-1,0 0,-6-1,-1 1,-243 0,115 27,-251-25,252 24,-25-25,142-1</inkml:trace>
  <inkml:trace contextRef="#ctx0" brushRef="#br0" timeOffset="124124.134">1159 1336,'0'-14,"0"22,0 25,1 225,24-95,4 63,1 51,-2-12,1-1,-1-22,2-42,-20-60,-2-86,-2-1,-3 1,-3 53,0-92,14 101,-10-97,0-1,-2 1,0 0,-1-1,-1 1,0 0,-4 16,1-20,-2 5,1 2,0-1,2 0,0 1,2-1,0 1,1-1,4 19,15 158,6-12,-26 46,-29-28,30 157,-1-361</inkml:trace>
  <inkml:trace contextRef="#ctx0" brushRef="#br0" timeOffset="124539.037">1639 4328,'-190'314,"-90"54,165-162,107-190,6-19</inkml:trace>
  <inkml:trace contextRef="#ctx0" brushRef="#br0" timeOffset="125470.526">1358 1252,'-62'76,"-132"234,37-47,132-228,2 1,2 0,1 2,-12 34,28-61</inkml:trace>
  <inkml:trace contextRef="#ctx0" brushRef="#br0" timeOffset="126717.975">58 2578,'-38'179,"32"-156,2-1,0 2,1-1,1 0,1 1,2-1,0 5,0-24,-1 0,1 0,0 1,0-1,0 0,1 0,-1 0,1 0,0 0,0-1,0 1,1-1,-1 1,1-1,0 0,0 0,0 0,1 0,-1 0,0-1,1 0,0 1,0-1,-1-1,1 1,0 0,0-1,1 0,-1 0,0 0,0-1,0 1,1-1,1 0,10 0,1 0,-1-1,1-1,-1-1,0 0,0-1,0 0,7-4,-18 7,0-1,-1 1,1-1,0 0,0-1,-1 1,0-1,1 0,-1 0,0 0,0-1,-1 1,1-1,-1 0,3-3,-4-3</inkml:trace>
  <inkml:trace contextRef="#ctx0" brushRef="#br0" timeOffset="127073.515">370 2494,'-12'63,"3"0,3 1,3 0,3 26,-1-58,3 329,-27-204,23-145</inkml:trace>
  <inkml:trace contextRef="#ctx0" brushRef="#br0" timeOffset="127771.554">482 3397,'18'-55,"3"2,2 0,2 1,3 1,9-10,-11 17,44-48,-68 92,-1 0,1 0,-1 0,1 0,-1 0,1 0,-1 1,1-1,-1 0,1 1,-1-1,1 1,-1 0,0-1,1 1,-1 0,0 0,0 0,0 0,1 0,-1 0,0 0,0 0,0 0,-1 1,1-1,0 0,0 1,-1-1,1 0,-1 1,1-1,-1 1,1-1,-1 1,0-1,0 1,0-1,0 1,0-1,0 1,0-1,-1 1,1-1,0 1,-1-1,1 1,-2 0,3 7,20 109,-21-117,0 1,0 0,0 0,0 0,0 0,0-1,0 1,0 0,1 0,-1 0,1-1,-1 1,1 0,0 0,0-1,-1 1,1-1,0 1,1-1,-1 1,0-1,0 0,1 1,-1-1,0 0,1 0,0 0,-1 0,1 0,-1 0,1-1,0 1,0 0,-1-1,1 1,0-1,0 0,0 0,-1 0,1 0,0 0,0 0,0 0,0 0,-1-1,1 1,0-1,0 1,-1-1,1 0,0 0,-1 1,1-2,151-173,-153 174,1 0,-1 0,1 0,0 1,-1-1,1 0,-1 0,1 1,0-1,0 0,-1 1,1-1,0 1,0-1,0 1,0-1,0 1,0-1,0 1,0 0,0 0,0-1,0 1,0 0,0 0,0 0,0 0,0 0,0 0,0 1,0-1,0 0,0 0,-1 1,1-1,0 1,0-1,0 1,0-1,0 1,0-1,-1 1,1 0,0-1,-1 1,1 0,0 0,-1 0,1-1,-1 1,1 0,-1 0,1 0,-1 0,0 0,0 0,1 0,-1 0,0 0,0 0,0 0,0 0,0 0,0 0,0 0,0 0,-1 0,11 203,3-119,-11-61</inkml:trace>
  <inkml:trace contextRef="#ctx0" brushRef="#br0" timeOffset="137287.503">2457 433,'4'5,"-1"0,0 0,0 1,0-1,-1 1,1 0,-2 0,1 0,-1 0,1 0,-2 0,1 0,-1 0,0 3,7 35,-7-37,1 0,0 0,1 0,0 0,0-1,0 1,1-1,0 1,0-1,0 0,1 0,0 0,0-1,1 1,-1-1,1 0,1 0,-1-1,0 0,1 0,0 0,0 0,0-1,1 0,4 2,-5-7,0 0,0-1,-1 1,1-1,-1 0,0-1,0 1,0-1,0 0,-1 0,1 0,-1-1,0 0,0 0,-1 0,0 0,0 0,0-1,0 1,0-2,13-20,110-181,-126 207,1 0,-1 0,1-1,0 1,-1 0,1 0,0 0,0 0,0 0,-1 0,1 0,0 0,0 0,1 0,-1 0,0 1,0-1,0 0,0 1,1-1,-1 1,0-1,1 1,-1 0,0 0,1-1,-1 1,0 0,1 0,-1 0,0 0,1 1,-1-1,0 0,1 1,-1-1,0 0,1 1,-1 0,0-1,0 1,0 0,0-1,0 1,0 0,0 0,0 0,0 0,0 0,0 0,0 1,15 22,-1 0,-1 1,-1 1,-1 0,-1 1,1 9,1 0,-5-10,-1 0,-1 1,-1 0,-2 0,0 1,-2-1,-1 0,-1 1,-3 11,3-28,0 0,-1 0,0-1,0 1,-1-1,0 0,-1 0,0 0,-1 0,0-1,-1 0,1 0,-2 0,1-1,-1 1,-1-2,1 1,-1-1,-1 0,1-1,-1 0,0 0,-1-1,-1 1,8-6,1 0,-1 0,0-1,1 1,-1-1,1 1,0-1,-1 0,1 0,0 0,-1 0,1-1,0 1,0-1,0 1,0-1,0 1,0-1,1 0,-1 0,0 0,1 0,0 0,-1-1,1 1,0 0,0-1,0 1,1-1,-1 1,0 0,1-1,0 0,-1 1,1-1,0 1,0-1,1 1,-1-1,0 1,1-1,0 1,0-1,-1 1,1 0,1-1,-1 1,0 0,0 0,1 0,1-2,7-16,0 2,2-1,0 1,1 1,1 0,0 1,1 1,1 0,0 1,8-4,-5 1,-1 3,1 0,0 0,1 2,1 1,0 0,1 2,-1 0,10-1,-12 4</inkml:trace>
  <inkml:trace contextRef="#ctx0" brushRef="#br0" timeOffset="143645.31">1555 913,'1'7,"1"1,0-1,0 0,0 1,1-1,0 0,0-1,1 1,0 0,0-1,1 0,0 0,1 0,9 16,86 111,7-9,-56-55,-43-54</inkml:trace>
  <inkml:trace contextRef="#ctx0" brushRef="#br0" timeOffset="144076.965">2147 1619,'183'175,"-170"-156,2 0,1-1,0-1,1 0,0-1,2-1,12 8,-14-13</inkml:trace>
  <inkml:trace contextRef="#ctx0" brushRef="#br0" timeOffset="144493.714">2910 2607,'14'14,"10"10,5 1,-2 0,0-3,-6-1,-1-5,-4 1,0 2,-3 2,2 3,-3 2,-2 1,1-4,-1-5</inkml:trace>
  <inkml:trace contextRef="#ctx0" brushRef="#br0" timeOffset="144905.805">3417 3341,'208'281,"-83"-131,-112-136,-2-1</inkml:trace>
  <inkml:trace contextRef="#ctx0" brushRef="#br0" timeOffset="145295.101">4010 4046,'198'212,"-77"-60,-44-71,-55-64</inkml:trace>
  <inkml:trace contextRef="#ctx0" brushRef="#br0" timeOffset="145691.726">4856 4893,'367'423,"-213"-257,-68-82,-69-71</inkml:trace>
  <inkml:trace contextRef="#ctx0" brushRef="#br0" timeOffset="146077.952">5929 6106,'282'330,"-122"-101,-144-210</inkml:trace>
  <inkml:trace contextRef="#ctx0" brushRef="#br0" timeOffset="179623.108">1245 546,'-23'-39,"-114"-178,-10 10,143 200,0-1,-1 1,0 0,0 1,-1-1,1 1,-1 0,-1 0,1 1,-1 0,-6-4,3 6</inkml:trace>
  <inkml:trace contextRef="#ctx0" brushRef="#br1" timeOffset="206148.156">5506 4102,'-46'204,"-68"187,97-348,14-35,11-30,86-212,30-69,-74 169,-50 133,0 1,0-1,0 0,1 0,-1 1,0-1,1 0,-1 0,1 1,-1-1,1 0,-1 1,1-1,-1 1,1-1,0 1,-1-1,1 1,0-1,-1 1,1 0,0-1,-1 1,1 0,0-1,0 1,0 0,-1 0,1 0,0 0,0 0,0 0,-1 0,1 0,0 0,0 0,0 0,-1 1,1-1,0 0,0 0,-1 1,1-1,0 1,-1-1,1 1,0-1,-1 1,1-1,0 1,-1-1,1 1,-1 0,1-1,-1 1,29 47,-24-38,52 109,39 125,-29-74,-73-167,-4-10</inkml:trace>
  <inkml:trace contextRef="#ctx0" brushRef="#br1" timeOffset="206480.349">5393 4553,'57'-14,"25"-5,2 1,-8 3,-16 0,-15 2,-10 3,-5 4,-9 2</inkml:trace>
  <inkml:trace contextRef="#ctx0" brushRef="#br1" timeOffset="207430.312">5195 969,'17'73,"61"224,-14-84,-59-212,-9-12</inkml:trace>
  <inkml:trace contextRef="#ctx0" brushRef="#br1" timeOffset="207896.161">5026 1026,'29'-27,"1"1,1 2,2 1,0 1,1 2,1 2,1 1,6 0,-39 15,1 0,-1 1,1 0,0 0,-1 0,1 0,0 1,0-1,0 1,-1 0,1 0,0 0,0 1,0 0,-1-1,1 1,0 0,-1 1,1-1,0 1,-1-1,0 1,1 0,-1 0,0 1,0-1,0 1,-1-1,1 1,0 0,-1 0,0 0,0 0,0 1,0-1,0 1,-1-1,1 1,-1-1,0 1,0 0,-1 0,1 1,-1 12,0 0,-2 0,0-1,0 1,-2 0,0-1,-1 0,-1 0,0 0,-6 10,4-6,-2 1,8-20,0 1,0-1,1 1,-1 0,1 0,0 0,-1 0,1 0,0 0,0 0,0 1,0-1,1 0,-1 1,1-1,-1 0,1 1,0-1,0 0,0 1,0-1,0 1,0-1,1 0,-1 1,1-1,0 0,-1 0,1 1,0-1,1 0,-1 0,0 0,1 0,-1 0,1 0,-1-1,1 1,0 0,0-1,0 1,122 6,-26-7,-93-1,0 1,1 0,-1 0,0 0,0 1,0 0,0-1,0 2,0-1,-1 1,1-1,-1 2,1-1,-1 0,0 1,0-1,-1 1,1 0,-1 1,0-1,0 0,0 1,0 0,-1-1,0 1,0 0,0 0,-1 1,0-1,0 0,0 0,0 1,-1-1,0 0,0 1,0-1,-4 12,0 0,0 0,-2 0,0-1,0 0,-2 0,0 0,-1-1,0 0,-2-1,1 0,-2-1,0 0,0-1,-1 0,0-1,-1-1,-9 6,17-12,0 0,-1 1,1-2,-1 1,0-1,0 0,0 0,0-1,-1 0,1-1,0 1,-1-1,1-1,-1 1,0-1,1-1,-1 1,1-1,-1-1,1 1,-1-1,1-1,0 1,0-1,0 0,-1-2,-5-7</inkml:trace>
  <inkml:trace contextRef="#ctx0" brushRef="#br1" timeOffset="214479.106">1696 1816,'-3'-2,"0"-1,1 1,-1 0,0 0,-1 0,1 0,0 1,0-1,-1 1,1-1,-1 1,1 1,-1-1,1 0,-1 1,0 0,1-1,-1 2,0-1,1 0,-1 1,0-1,1 1,-1 0,1 0,-1 1,1-1,-2 2,-82 60,79-52,1-1,0 1,0 1,1-1,0 1,1 0,0 0,1 1,1-1,0 1,1 0,0 0,0 0,2 0,0 0,0 0,1 0,1 0,0 0,0 0,2-1,0 1,0-1,1 0,0 0,1 0,1-1,-1 0,2 0,0 0,0-1,1-1,0 1,0-1,1-1,1 0,-1 0,9 4,-11-7,-1-1,1 0,-1 0,1-1,0 0,0 0,1-1,-1 0,0 0,1-1,-1 0,1 0,0-1,-1 0,1-1,-1 0,1 0,4-2,1-1,0-1,-1 0,0-1,0 0,0-1,-1-1,0 0,-1 0,1-1,-2-1,1 0,-1 0,-1-1,1-1,6-5,-2 3</inkml:trace>
</inkml:ink>
</file>

<file path=ppt/ink/ink6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1,'10'33,"7"12,2-3</inkml:trace>
</inkml:ink>
</file>

<file path=ppt/ink/ink6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2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277 0,'-19'3,"0"0,1 0,-1 2,1 1,0 0,1 1,-1 1,1 0,1 1,0 1,0 1,1 1,-8 7,20-17,0 1,1 0,0 0,-1 0,1 0,1 0,-1 0,0 1,1-1,-1 1,1-1,0 1,0-1,1 1,-1 0,1-1,-1 1,1 0,1-1,-1 1,0 0,1 0,0-1,0 1,0-1,0 1,0-1,1 1,-1-1,1 0,0 0,0 0,0 0,1 0,2 3,5 3,1 0,0-1,1 0,-1-1,1 0,1-1,0 0,0-1,0 0,0-1,0-1,1 0,0 0,0-2,0 0,-1 0,1-1,0-1,0-1,11-2,55-30,-66 24</inkml:trace>
</inkml:ink>
</file>

<file path=ppt/ink/ink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1:36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6 490,'-1'-3,"0"0,0 0,0-1,1 1,-1 0,1-1,0 1,0-1,0 1,0 0,1-1,-1 1,1-1,0 1,0 0,0 0,0 0,1-1,0 0,0-2,16-37,2 1,1 0,3 2,1 0,17-19,-47 77,1 0,1 1,0 0,1-1,1 1,1 0,1 0,0 0,-1-16,0 1,0-1,0 0,1 1,-1-1,1 0,0 0,0 1,0-1,0 0,0 0,1 0,0 0,-1 0,1-1,0 1,0 0,0-1,1 1,-1-1,1 0,-1 0,1 0,0 0,0 0,0-1,0 1,0-1,0 0,0 0,0 0,0 0,1-1,-1 1,0-1,1 0,-1 1,0-2,1 1,-1 0,0-1,0 1,1-1,-1 0,0 0,3-2,11-7,-1-1,-1 0,0-1,0-1,-1-1,-1 0,0 0,-1-1,0-1,-1 0,-1-1,-1 0,2-6,10-65,-32 79,5 13</inkml:trace>
  <inkml:trace contextRef="#ctx0" brushRef="#br0" timeOffset="1017.743">655 321,'1'-1,"19"-11,-1 0,0-2,-1 0,-1 0,0-2,-1 0,-1-1,0-1,2-5,-15 22,-1-1,0 1,0-1,0 1,0-1,0 1,0-1,0 1,-1-1,1 0,0 1,-1-1,1 0,-1 0,0 1,0-1,0 0,0 0,0 0,0 1,0-1,0 0,-1 0,1 0,-1 1,1-1,-1 0,0 1,1-1,-1 0,0 1,0-1,0 1,0 0,-1-1,1 1,0 0,-1 0,1-1,0 1,-1 0,0 0,1 1,-1-1,1 0,-1 0,0 1,0-1,1 1,-1 0,-1-1,-5 3,-1-1,0 1,1 0,0 1,-1 0,1 1,1 0,-1 0,0 0,1 1,0 0,0 0,0 1,1 0,0 0,0 1,0 0,1 0,0 0,1 0,-1 1,0 2,-1 1,-1 0,2 1,0-1,0 1,1 1,0-1,1 1,-1 9,3-18,1 0,0 0,0 0,0 0,0 0,1 0,-1 0,1 0,0 0,0 0,1 0,-1 0,1-1,-1 1,1-1,1 1,-1-1,0 0,1 0,-1 0,1 0,0 0,0 0,0-1,1 0,-1 1,1-1,-1 0,1-1,0 1,11 1,1-1,0 0,0-1,0-1,0 0,0-2,0 1,0-2,-1 0,1-1,-1-1,0 0,0-1,0 0,-1-2,0 1,-1-2,2-1,12-3,16-8,-1-2,-1-2,0-1,-2-2,26-26,-26 3,-38 50,0 0,0 0,-1 0,1 0,0-1,-1 1,1 0,-1 0,1-1,-1 1,0 0,1 0,-1-1,0 1,0-1,0 1,0 0,0-1,0 1,0 0,-1-1,1 1,-1 0,1 0,0-1,-1 1,0 0,1 0,-1 0,0-1,0 1,1 0,-1 0,0 0,0 0,0 1,0-1,-1 0,1 0,0 1,0-1,0 0,-1 1,1-1,-6 1,0 0,1 0,-1 1,0 0,1 0,-1 1,1-1,-1 1,1 1,0-1,-1 1,1 0,1 1,-1 0,-4 3,-6 3,1 1,0 0,1 2,0-1,1 2,1-1,0 2,0 0,2 0,0 1,-7 15,16-28,0 1,0-1,0 1,0 0,1-1,0 1,-1 0,1 0,1-1,-1 1,0 0,1-1,0 1,0-1,0 1,0-1,1 1,-1-1,1 0,0 1,0-1,0 0,0 0,1 0,-1-1,1 1,0-1,0 1,-1-1,2 0,-1 0,0 0,0 0,1-1,-1 0,0 1,1-1,0 0,-1 0,1-1,0 1,-1-1,1 0,0 0,-1 0,1 0,0-1,-1 0,1 1,0-1,-1-1,1 1,-1 0,0-1,2 0,14-9,0 0,-1-1,0-1,-1 0,0-2,-1 0,-1 0,0-2,0-1,19-20,56-55,-88 93,-1 1,1 0,-1-1,1 1,-1 0,0 0,1 0,-1 0,0 0,0 0,0 0,0 0,0 1,0-1,0 0,0 1,0-1,0 0,-1 1,1-1,-1 1,1-1,-1 1,1 0,-1-1,0 1,0-1,0 1,0 0,0-1,0 1,0-1,-1 1,1 0,0-1,-1 1,0-1,1 1,-1-1,0 0,1 1,-5 22,2-18,1 1,0 0,0 1,1-1,0 0,0 0,0 1,1-1,0 0,1 1,0-1,0 0,0 0,1 0,0 0,0 0,1 0,0 0,0-1,1 1,0-1,0 0,0 0,1 0,0 0,0-2,1 0,-1 0,1-1,0 0,0 0,0 0,0-1,0 0,1 0,-1-1,1 1,-1-1,1-1,-1 1,1-1,-1-1,1 1,0-1,-1 0,0 0,1-1,-1 0,0 0,1 0,1-3,13-4,-1-1,0-1,-1-1,0-1,-1-1,14-14,-11 7,-2-2,-1 0,-1 0,-1-2,-1 0,-1-1,-1 0,2-10,-4-7,-10 43,-1-1,0 0,0 1,1-1,-1 1,0-1,0 0,0 1,0-1,0 0,0 1,0-1,0 0,0 1,0-1,0 0,0 1,-1-1,1 0,0 1,0-1,-1 0,1 1,0-1,-1 1,1-1,-1 1,1-1,0 1,-1-1,0 1,1-1,-1 1,1 0,-1-1,1 1,-1 0,0-1,1 1,-1 0,0 0,1 0,-1 0,0-1,1 1,-1 0,0 0,1 0,-1 0,0 1,1-1,-1 0,0 0,1 0,-1 0,1 1,-1-1,0 0,-6 5,1 0,0 0,0 0,0 1,1 0,0 0,0 0,0 0,1 1,0 0,0 0,1 0,0 0,0 1,1-1,0 1,0 0,0-1,1 1,0 6,14 139,2-45,11 34,-20-121,2-4</inkml:trace>
</inkml:ink>
</file>

<file path=ppt/ink/ink6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0,'1'404,"27"-125,-27-208,-1-70,0 0,1-1,-1 1,1 0,-1-1,1 1,-1-1,1 1,-1-1,1 1,-1-1,1 1,0-1,-1 1,1-1,0 0,0 1,-1-1,1 0,0 0,0 0,-1 0,1 1,0-1,0 0,-1 0,1 0,0 0,0-1,-1 1,1 0,0 0,0 0,-1-1,1 1,0 0,0-1,-1 1,1 0,-1-1,1 1,0-1,-1 1,1-1,-1 0,1 1,-1-1,1 1,-1-1,1 0,16-12</inkml:trace>
</inkml:ink>
</file>

<file path=ppt/ink/ink6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1,'5'33,"1"17,5-1,0-9</inkml:trace>
</inkml:ink>
</file>

<file path=ppt/ink/ink6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6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1,'-5'1,"-14"3,0 1,1 1,-1 0,1 1,0 1,1 1,0 0,0 2,1 0,1 0,-8 8,21-17,0 0,0 0,1 1,-1-1,1 0,-1 1,1-1,0 1,0-1,0 1,0 0,0-1,0 1,1 0,-1 0,1-1,0 1,0 0,0 0,0 0,1-1,-1 1,1 0,0 0,-1-1,1 1,0 0,1 0,53 64,-1-2,-53-58,0 0,0 0,-1 0,0 0,0 0,-1 0,0 0,0-1,-1 1,0 0,0 0,0-1,-1 1,0-1,0 0,-1 0,1 0,-2 0,1-1,0 1,-1-1,0 0,0 0,-1-1,1 0,-1 0,0 0,0-1,0 1,0-1,-1-1,-1 1,-37 4,28-11</inkml:trace>
  <inkml:trace contextRef="#ctx0" brushRef="#br0" timeOffset="341.45">352 397,'32'-4,"-1"-1,1-1,-1-2,0-1,-1-1,0-2,-1-1,0-1,12-10,-37 22,0 0,0 0,-1-1,0 0,1 1,-1-1,0-1,0 1,0 0,-1-1,1 1,-1-1,0 0,0 0,0 0,0 0,-1 0,0 0,0-1,0 1,0 0,-1-1,1 1,-1 0,0-1,-1 1,1 0,-1-1,1 1,-1 0,-1-1,1 1,-1 0,1 0,-1 0,0 0,-1 1,1-1,-1 0,1 1,-1 0,0 0,0-1,-2 1,1-1,0 1,0-1,0 1,-1 1,1-1,-1 0,0 1,1 0,-1 0,0 1,0-1,0 1,-1 0,1 1,0-1,0 1,0 0,-1 0,1 1,0-1,0 1,0 0,0 1,0-1,0 1,0 0,0 0,0 1,1-1,-1 1,0 1,-11 7,0 0,1 2,0 0,1 1,1 0,0 1,-8 13,13-19,1 1,0 1,1-1,1 1,-1 0,2 1,0-1,0 1,1 0,0 0,1 0,0 0,1 0,1 0,0 1,0-1,1 0,1 0,0 0,1 0,0 0,1 0,0-1,1 1,0-1,0 0,2-1,1 3,12 7,1-1,1-1,1-1,0-1,1-1,1-1,0-1,1-1,1-2,-1 0,2-2,-1-1,1-1,0-1,0-2,1 0,6-2,-9-1</inkml:trace>
</inkml:ink>
</file>

<file path=ppt/ink/ink6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4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0,'-7'57,"2"0,2 0,3 0,2 0,4 12,2 112,-9 19,-16-165,12-41</inkml:trace>
  <inkml:trace contextRef="#ctx0" brushRef="#br0" timeOffset="300.075">277 339,'-59'48,"35"-30,1 1,1 0,0 2,2 1,0 0,-7 12,25-31,1-1,-1 1,0 0,1 0,-1-1,1 1,0 0,0 0,0 0,0 0,0 0,1 0,0 1,-1-1,1 0,0 0,0 0,1 0,-1 1,1-1,0 0,-1 0,1 0,1 0,-1 0,0-1,1 1,-1 0,1 0,0-1,0 1,0-1,0 0,0 1,1-1,-1 0,2 1,122 103,-60-61,-50-36</inkml:trace>
  <inkml:trace contextRef="#ctx0" brushRef="#br0" timeOffset="1334.775">475 367,'-1'14,"1"0,0-1,1 1,0 0,2-1,-1 1,2-1,0 1,0-1,1-1,1 1,0-1,1 0,0 0,0 0,2-1,-1-1,8 7,-13-14,0-1,1 1,0-1,-1 0,1 0,0 0,0-1,0 0,0 1,0-1,0-1,1 1,-1 0,0-1,0 0,0 0,1 0,-1-1,0 0,0 1,0-1,0-1,0 1,0 0,0-1,0 0,1-1,86-76,-90 77,0-1,0 1,1 0,-1 0,1 0,-1 0,1 0,0 0,0 0,0 0,0 0,0 1,0-1,0 1,1 0,-1 0,0-1,1 2,-1-1,1 0,-1 0,1 1,-1-1,1 1,0 0,-1 0,1 0,-1 0,1 0,0 1,-1-1,1 1,-1-1,1 1,-1 0,1 0,-1 0,0 1,1-1,0 1,14 38,14 25,-30-64,0 1,0-1,0 0,1 0,-1 1,0-1,1 0,-1 0,1-1,-1 1,1 0,0 0,-1-1,1 1,0-1,-1 1,1-1,0 0,0 0,-1 0,1 0,0 0,0 0,-1 0,1-1,0 1,0-1,-1 1,1-1,0 1,-1-1,1 0,-1 0,1 0,0-1,14-10,-2-1,1-1,-2 0,0-1,-1 0,0-1,-1 0,-1-1,-1-1,4-9,-1 3</inkml:trace>
</inkml:ink>
</file>

<file path=ppt/ink/ink6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60,'-4'15,"0"1,1 0,0 0,2 1,0-1,1 0,0 1,1-1,-1-12,1 0,-1 0,1 0,0 0,0-1,0 1,0 0,1-1,-1 1,1-1,0 1,0-1,0 0,1 0,-1 0,1 0,0 0,0-1,0 1,0-1,0 1,0-1,0 0,1-1,-1 1,1 0,0-1,-1 0,1 0,0 0,0 0,0-1,0 0,-1 1,4-2,1 1,0-1,0 0,0-1,0 1,0-2,-1 1,1-1,-1 0,1-1,-1 0,0 0,-1 0,1-1,-1 0,0 0,0-1,0 0,-1 0,0 0,0-1,-1 1,1-1,-1 0,-1 0,0-1,0 1,0-1,-1 0,0 0,0 1,-1-1,0 0,0 0,-1-1,0 1,-1 0,0 0,0 0,0 0,-1 1,-1-1,0-2,1 6,-1 1,0 0,1 0,-1 0,0 0,0 0,-1 1,1-1,-1 1,1 0,-1 0,0 0,1 1,-1-1,0 1,0 0,0 0,0 1,0-1,0 1,-1-1,1 1,0 1,0-1,0 0,0 1,0 0,0 0,0 0,0 1,0-1,1 1,-1 0,-1 1,-20 10</inkml:trace>
  <inkml:trace contextRef="#ctx0" brushRef="#br0" timeOffset="304.537">638 60,'-18'4,"-1"1,1 1,0 1,1 1,0 0,0 1,1 1,0 0,1 2,0-1,0 2,2 0,-1 1,2 0,0 1,-8 12,19-25,0 0,0 0,0 0,0 0,0 0,1 0,-1 1,0-1,1 0,0 0,0 1,-1-1,1 0,0 0,1 1,-1-1,0 0,1 0,-1 1,1-1,0 0,0 0,0 0,0 0,0 0,0 0,0 0,1 0,-1-1,1 1,-1 0,1-1,0 1,-1-1,1 0,0 0,0 1,0-1,0 0,0 0,2 0,92 19,53-34,-124 8</inkml:trace>
</inkml:ink>
</file>

<file path=ppt/ink/ink6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81,'-5'9,"0"0,1 0,0 0,0 1,1 0,1 0,-1 0,2 0,-1 0,1 0,1 1,0-1,1 0,-1 0,2 0,0 0,0 1,1-2,0 3,-2-10,1 0,-1 0,0-1,1 1,-1 0,1-1,0 1,0-1,-1 0,1 0,0 1,0-1,0 0,0-1,0 1,0 0,0 0,1-1,-1 0,0 1,0-1,0 0,1 0,-1 0,0 0,0 0,0-1,1 1,-1-1,0 1,0-1,0 0,0 0,0 0,0 0,0 0,0 0,0-1,0 0,61-67,-58 56,0 0,-1 0,0-1,-1 1,-1-1,0 0,-1 0,-1 0,0 0,-1 0,-1-7,2 19,0 1,1-1,-1 0,0 0,-1 1,1-1,0 0,0 1,-1-1,1 0,-1 1,0-1,1 1,-1-1,0 1,0-1,0 1,0-1,0 1,0 0,0-1,-1 1,1 0,0 0,-1 0,1 0,-1 0,1 0,-1 1,1-1,-1 0,1 1,-1-1,0 1,1 0,-1-1,0 1,0 0,1 0,-1 0,0 0,1 1,-1-1,0 0,1 1,-1-1,0 1,1-1,-1 1,1 0,-1 0,0 0,-10 9</inkml:trace>
  <inkml:trace contextRef="#ctx0" brushRef="#br0" timeOffset="318.895">372 249,'7'-17,"69"-119,-74 135,-1 0,1 0,0 1,0-1,-1 1,1-1,0 1,0-1,0 1,-1 0,1 0,0 0,0 0,0 0,0 0,0 1,-1-1,1 1,0-1,0 1,-1 0,1-1,0 1,-1 0,1 0,-1 0,1 0,-1 1,1-1,-1 0,0 1,0-1,0 1,0-1,0 1,0-1,0 1,0 0,0-1,-1 1,1 0,-1 0,1-1,-1 1,0 0,0 0,0 0,0 0,10 15,-6-11,1 0,-1 0,1-1,0 0,1 0,-1 0,1-1,0 0,0 0,0-1,1 1,-1-1,1 0,0-1,0 0,0 0,0-1,0 1,0-1,0-1,0 1,1-2,-1 1,0-1,0 1,0-2,0 1,0-1,0 0,0-1,0 0,-1 0,0 0,1-1,-1 0,0 0,-1 0,1-1,-1 0,0 0,4-5,2-4,-1 0,0 0,-1-1,-1 0,0-1,-1 0,0 0,-1-2,1-7</inkml:trace>
</inkml:ink>
</file>

<file path=ppt/ink/ink6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9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52 653,'-7'13,"0"-1,0 1,1 1,1-1,1 1,0 0,0 0,1 0,1 0,1 1,0-1,0 0,2 1,0-1,0 1,3 6,-3-18,0 0,0 0,1 0,-1-1,1 1,-1 0,1-1,0 1,0-1,0 0,1 0,-1 0,0 0,1 0,0 0,-1-1,1 1,0-1,0 1,0-1,-1 0,1-1,0 1,1 0,-1-1,0 1,0-1,0 0,0 0,0 0,0-1,0 1,0-1,0 0,0 1,0-1,0-1,0 1,104-62,-103 58,1 0,-1-1,0 0,0 1,0-1,-1-1,0 1,-1 0,1-1,-1 1,0-1,-1 0,1 0,-2 0,1 0,-1 0,0 1,0-1,0 0,-1 0,0 0,-1 0,0 0,0 1,0-1,-1 1,0-1,0 1,0 0,-2-1,-1 4,0-1,0 2,0-1,0 1,-1 0,1 0,-1 1,1 0,-1 0,0 0,1 1,-1 0,0 1,1-1,-1 1,0 0,1 1,-1 0,1 0,0 0,0 1,0-1,0 2,0-1,0 1,1-1,-1 2,1-1,0 0,-2 4,-11 6</inkml:trace>
  <inkml:trace contextRef="#ctx0" brushRef="#br0" timeOffset="417.048">532 146,'45'272,"-38"-213,-2 1,-3-1,-3 33,0-12,-16 22,12-90</inkml:trace>
  <inkml:trace contextRef="#ctx0" brushRef="#br0" timeOffset="675.012">250 625,'39'-19,"21"-7,11 2,-2 5,-8 5,-9 5,-9 5,-8 2,-4 2,-2 1,-2 0,-1 0,0 0,1-1,0 1,-4-1</inkml:trace>
  <inkml:trace contextRef="#ctx0" brushRef="#br0" timeOffset="1400.419">1209 456,'-38'16,"0"2,0 1,2 2,1 1,0 2,-14 15,44-36,-1 1,1 0,0 1,0-1,0 1,1 0,-1 0,1 1,0-1,1 1,-1 0,1 0,1 0,-1 0,1 0,0 1,0-1,1 1,0-1,-1 6,5-8,0-1,0 0,0 1,0-2,1 1,-1 0,1-1,-1 1,1-1,0 0,0 0,0-1,0 1,1-1,-1 0,0 0,0 0,1 0,-1-1,1 0,-1 0,0 0,1 0,-1-1,0 0,1 0,0 0,18-3,1-1,-1-1,-1 0,1-2,-1-1,-1 0,1-2,-2-1,1 0,-2-1,0-1,0-1,-2-1,-16 15,-1 1,0-1,1 1,-1-1,0 1,1 0,-1-1,1 1,-1 0,1-1,-1 1,1 0,-1-1,0 1,1 0,0 0,-1 0,1-1,-1 1,1 0,-1 0,1 0,-1 0,1 0,-1 0,1 0,0 0,-1 0,1 0,-1 0,1 1,-1-1,1 0,-1 0,1 1,-1-1,1 0,-1 0,1 1,-1-1,1 0,-1 1,0-1,1 1,-1-1,0 1,1-1,-1 1,0-1,0 1,1-1,-1 1,0-1,0 1,0-1,0 1,1-1,-1 1,0-1,0 1,0-1,0 1,-1 0,3 47,-2-34,0-10,1 1,-1-1,1 0,0 0,0 0,0 0,1 0,0 0,0 0,0-1,0 1,0 0,1-1,-1 0,1 0,0 1,0-2,0 1,0 0,1-1,-1 1,1-1,0 0,-1 0,1 0,0-1,0 0,0 1,0-1,0 0,1-1,0 1,3 0,-1-1,1 1,-1-1,1-1,-1 1,1-2,-1 1,1-1,-1 0,0 0,0 0,0-1,0-1,0 1,-1-1,1 0,4-5,7-9,-1-1,-1-1,-1-1,-1 0,-1-1,2-4,-6 10,17-33,-1-2,-3-1,-2 0,-3-2,-1 0,-3 0,-3-1,1-29,-10 79,0-1,0 1,-1 0,1 0,-2-1,1 1,0 0,-1 0,0-1,0 1,0 0,-1 0,0 0,0 0,0 1,-2-4,3 9,-1-1,1 0,0 0,0 0,0 1,-1-1,1 1,0-1,0 1,0-1,0 1,0-1,0 1,0 0,0 0,0 0,0 0,0-1,0 1,0 0,1 1,-1-1,1 0,-1 0,0 0,1 0,0 0,-1 0,1 1,0-1,-1 0,1 0,0 1,-5 21,0 0,2 0,1 0,0 1,2-1,1 0,1 3,-1 23,26 161,27-2,-22-104,-29-106,-3-10</inkml:trace>
  <inkml:trace contextRef="#ctx0" brushRef="#br0" timeOffset="1674.555">1463 371,'39'-5,"31"-1,9 0,-4 1,-10 2,-12 0,-9 2,-8 1,-5 0,-3 5,-6 6,-7 2</inkml:trace>
</inkml:ink>
</file>

<file path=ppt/ink/ink6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8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255 182,'-5'7,"1"0,1 0,-1 1,1-1,1 1,-1-1,1 1,1 0,-1 0,1 0,1 0,-1 0,1 0,2 8,-3-1,13 207,-2-150,-3 1,-3-1,-4 1,-3 9,-26 80,28-178,1-2</inkml:trace>
  <inkml:trace contextRef="#ctx0" brushRef="#br0" timeOffset="528.424">1 210,'27'-24,"1"1,2 1,0 1,1 2,1 1,0 2,31-11,-43 19,0 1,0 1,1 0,0 2,0 1,0 0,15 1,-30 1,0 1,-1 0,1 0,-1 1,1 0,0 0,-1 0,0 0,1 1,-1 0,0 0,0 0,0 1,0 0,0 0,-1 0,1 0,-1 1,0 0,0 0,0 0,0 0,-1 1,0-1,0 1,0 0,0 0,-1 0,0 0,0 0,0 1,1 16,0 1,-1-1,-1 1,-1 0,-1-1,-5 23,3-28,-1 0,-1-1,0 1,-2-1,0 0,0 0,-1-1,-1 0,-1-1,0 1,-1-2,-1 0,0 0,0-1,-1-1,-1 0,0 0,0-2,-6 3,-67 43,86-52,0-1,0 1,0-1,1 1,-1-1,1 1,0-1,-1 1,1-1,0 1,1-1,-1 1,0-1,1 1,-1-1,1 1,0-1,0 1,0-1,0 0,0 1,0-1,1 0,-1 0,1 0,0 0,-1 0,1 0,0-1,0 1,0-1,0 1,1-1,-1 0,0 0,0 0,1 0,0 0,7 8,139 119,-55-70,-74-53</inkml:trace>
</inkml:ink>
</file>

<file path=ppt/ink/ink6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1,'-17'0,"0"0,0 0,0 2,0 0,1 1,-1 1,0 0,1 1,0 1,0 1,1 0,0 1,0 1,1 0,0 1,0 0,1 1,1 1,0 0,-4 4,13-11,0 0,0 0,1 0,0 0,-1 0,2 0,-1 0,0 1,1-1,0 1,1-1,-1 1,1-1,0 1,0 0,1-1,-1 1,1-1,1 1,-1-1,1 0,0 1,0-1,0 0,1 0,0 0,0-1,0 1,0-1,1 0,0 1,0-2,0 1,0 0,0-1,1 0,0 0,0 0,0 0,0-1,0 0,0 0,0 0,1-1,-1 0,1 0,-1 0,1-1,-1 1,1-1,0-1,4 0,9-4,1-2,-1 0,0-1,-1-1,1-1,-2 0,0-1,0-1,-1-1,0 0,-1-1,-1-1,3-4,56-48,-55 51,-13 10,0 1,1-1,-1 1,1 1,0-1,0 1,1 0,-1 0,1 1,0-1,0 2,0-1,0 1,0 0,1 0,-1 1,1 0,-1 0,7 1,-9 3,0 0,0 0,-1 1,1 0,-1-1,0 2,0-1,0 0,-1 1,1-1,-1 1,-1 0,1 0,0 1,-1-1,0 0,-1 1,2 3,11 23,34 21,-29-43</inkml:trace>
</inkml:ink>
</file>

<file path=ppt/ink/ink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1:35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1 836,'31'-7,"-1"-1,0-1,0-2,-1-1,0-1,-1-2,0 0,-1-3,-8 1,0-1,-1-1,-1 0,-1-1,-1-1,-1-1,-1 0,0-1,-2 0,-1-1,0 0,-2-1,2-11,-6 23,2-3,9-20,-2 0,-2-1,-1 0,-2 0,-1-1,-2 0,-1-17,-5 52,1 0,-1-1,0 1,0-1,0 1,0 0,-1 0,1 0,-1 0,0 0,0 0,0 0,0 0,0 1,-1-1,1 1,-1-1,0 1,1 0,-1 0,0 1,0-1,-1 0,1 1,0 0,0 0,-1 0,1 0,-1 0,1 1,0-1,-1 1,1 0,-1 0,1 1,-1-1,1 0,-1 1,1 0,0 0,-1 0,1 0,0 1,0-1,0 1,0 0,0 0,0 0,0 0,1 1,-1-1,1 1,0-1,-1 1,1 0,1 0,-1 0,-1 1,-10 14,1 1,0 0,1 1,2 0,0 1,0-1,2 2,1-1,1 1,0 0,2 0,0 16,2-14,2 0,1-1,1 1,1 0,1-1,0 0,2 0,4 5,-4-14,1-1,0 0,1 0,1-1,0 0,0 0,1-1,1-1,0 0,0 0,1-2,0 1,1-2,0 1,0-2,0 0,1-1,0 0,9 1,23-4,-29-5</inkml:trace>
  <inkml:trace contextRef="#ctx0" brushRef="#br0" timeOffset="227.685">848 610,'9'9,"4"4</inkml:trace>
  <inkml:trace contextRef="#ctx0" brushRef="#br0" timeOffset="400.263">876 186</inkml:trace>
</inkml:ink>
</file>

<file path=ppt/ink/ink6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0,'-25'6,"1"1,0 1,0 1,1 1,0 1,1 1,-10 7,29-18,0 0,1 0,-1 0,0 1,1-1,-1 1,1 0,-1 0,1-1,0 1,0 1,0-1,0 0,0 0,0 1,1-1,-1 1,1 0,0-1,0 1,0 0,0 0,0 0,0 0,1-1,0 1,-1 0,1 0,0 0,0 0,1 0,-1 0,1 0,-1 0,1 0,0 0,0 0,0-1,0 1,1 0,-1-1,2 2,103 84,-27-30,-76-56,0 0,-1 0,1 0,-1 0,1 0,-1 0,0 1,0-1,0 1,0-1,-1 1,1 0,-1 0,1 0,-1 0,0 0,0 0,-1 0,1 0,0 0,-1 0,0 0,0 1,0-1,0 0,0 0,-1 0,0 0,1 1,-1-1,0 0,0 0,-1 0,1-1,-1 1,1 0,-1 0,0-1,0 1,0-1,0 0,-2 2,-5 3,0 0,0-1,-1 0,0-1,0 0,0 0,0-1,-1 0,0-1,0 0,0-1,0-1,0 1,0-1,-1-1,1 0,-1-1,-14 0</inkml:trace>
</inkml:ink>
</file>

<file path=ppt/ink/ink6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0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32,'154'377,"-125"-318,-28-59,1-1,-1 1,0-1,1 1,-1-1,0 1,1-1,-1 0,0 1,0-1,1 0,-1 0,0 0,0 0,0 0,0 0,-1 0,1 0,0-1,0 1,-1 0,1 0,0-1,-1 1,1 0,-1-1,0 1,1-1,-1 1,0 0,0-1,0 1,0-1,0 1,1-3,50-137,59-115,-100 237,-2 7</inkml:trace>
</inkml:ink>
</file>

<file path=ppt/ink/ink6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1,'-5'38,"-1"18,0 3,1-2,2-17,5-19,4-14</inkml:trace>
</inkml:ink>
</file>

<file path=ppt/ink/ink6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6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32 651,'11'0,"-1"-1,1 0,0 0,-1-2,1 1,-1-1,0-1,0 1,0-2,0 1,-1-2,0 1,0-1,0-1,-1 1,1-1,-2-1,1 0,-1 0,0 0,-1-1,0 0,-1 0,2-3,-6 9,-1 1,0 0,0-1,1 1,-2 0,1-1,0 1,0 0,-1-1,1 1,-1 0,0 0,0-1,0 1,0 0,0 0,0 0,0 0,-1 0,1 1,-1-1,1 0,-1 0,0 1,0-1,1 1,-1 0,0 0,0-1,-1 1,1 0,0 1,0-1,0 0,-1 1,1-1,0 1,-1 0,1-1,0 1,-1 0,1 1,0-1,-1 0,1 1,0-1,0 1,-1 0,1 0,0-1,0 2,0-1,0 0,0 0,0 1,0-1,0 1,-10 6,0 0,0 0,1 1,1 0,-1 1,2 0,-1 1,1 0,1 0,0 1,1 0,0 0,1 1,0 0,1 0,0 0,1 1,1 0,0-1,1 1,0 0,2 1,-1-1,2 6,-1-15,1 1,1 0,-1-1,1 0,0 1,0-1,0 0,1 0,0 0,0 0,0 0,0-1,1 1,0-1,0 0,0 0,0-1,1 1,-1-1,1 0,0 0,0 0,0-1,0 0,1 0,-1 0,0-1,1 1,-1-1,1-1,0 1,-1-1,1 0,5 0,121-15,-114 8</inkml:trace>
  <inkml:trace contextRef="#ctx0" brushRef="#br0" timeOffset="468.284">454 538,'-1'12,"0"0,1 0,1 0,-1 0,2 0,0-1,0 1,1 0,2 6,-3-14,-1 0,0 0,1 0,0 0,0-1,0 1,0 0,1-1,-1 0,1 1,0-1,0 0,0 0,0-1,1 1,-1-1,1 0,-1 1,1-2,0 1,0 0,0-1,0 0,0 0,0 0,0 0,0 0,3-1,1-1,0-1,0 0,0 0,0-1,-1 0,1 0,-1 0,0-1,0-1,0 1,0-1,-1 0,0-1,0 1,0-1,-1 0,2-3,42-36,-49 45,1 0,-1-1,0 1,0-1,1 1,-1 0,0-1,1 1,-1 0,1-1,-1 1,0 0,1-1,-1 1,1 0,-1 0,1 0,-1-1,0 1,1 0,-1 0,1 0,-1 0,1 0,-1 0,1 0,-1 0,1 0,-1 0,1 0,-1 0,1 0,-1 0,1 1,-1-1,1 0,-1 0,1 1,-1-1,0 0,1 0,-1 1,0-1,1 0,-1 1,0-1,1 1,-1-1,0 0,1 1,-1-1,0 1,0-1,0 1,0-1,1 1,-1-1,-1 37,-1-15,3-17,1-1,-1 1,1-1,0 1,0-1,0 0,1 0,-1 0,1-1,0 1,0 0,0-1,1 0,-1 0,1 0,0 0,-1 0,1-1,1 0,-1 0,0 0,0 0,1-1,-1 1,1-1,-1 0,1-1,0 1,-1-1,1 0,0 0,-1 0,1-1,0 1,-1-1,1-1,-1 1,1 0,-1-1,0 0,1 0,-1 0,0-1,0 1,-1-1,3-2,9-8,-1 0,0-1,-2 0,1-1,-2-1,0 0,-1 0,0-1,-1 0,-1-1,2-10,-2 4</inkml:trace>
  <inkml:trace contextRef="#ctx0" brushRef="#br0" timeOffset="795.395">1274 708,'16'-9,"0"-1,-1-1,0 0,-1-1,0-1,-1 0,0-1,-1 0,0-1,-2 0,3-6,-11 19,-1 0,0 0,0-1,0 1,0 0,-1-1,1 1,-1 0,1-1,-1 1,0-1,0 1,0-1,0 1,0-1,-1 1,1-1,-1 1,1 0,-1-1,0 1,0 0,0-1,0 1,-1 0,1 0,0 0,-1 0,0 0,1 1,-1-1,0 0,0 1,0-1,0 1,0 0,0-1,-1 1,1 0,0 0,0 1,-1-1,1 0,-1 1,1-1,-1 1,1 0,-1 0,1 0,-1 0,1 1,0-1,-1 0,1 1,-1 0,1-1,0 1,-1 0,1 0,0 1,-8 5,1 1,0 0,0 0,1 1,0 1,0-1,1 1,1 0,0 1,0-1,1 1,0 1,1-1,0 1,0-1,0 11,4-16,0 0,0 0,1 0,0 0,0 0,1 0,-1-1,1 1,1-1,-1 1,1-1,0 0,0 0,0 0,1 0,0-1,0 1,2 1,10 13</inkml:trace>
  <inkml:trace contextRef="#ctx0" brushRef="#br0" timeOffset="1445.591">1838 511,'-13'3,"0"1,0 1,0 0,1 1,0 0,0 1,1 0,0 1,0 1,0-1,1 2,5-6,1 1,-1 0,1 0,0 0,1 0,-1 1,1 0,0-1,0 1,1 0,-1 1,2-1,-1 0,1 0,-1 1,2-1,-1 1,1-1,0 1,0-1,1 1,0-1,1 5,-1-7,0-1,0 1,0-1,0 0,1 0,0 0,-1 0,1 0,0 0,1 0,-1-1,0 1,1-1,-1 1,1-1,0 0,0 0,0 0,0-1,0 1,0-1,1 1,-1-1,0 0,1 0,-1-1,1 1,-1-1,1 1,-1-1,1 0,-1-1,0 1,1-1,-1 1,1-1,5-1,0 0,-1 0,1-1,-1 0,0-1,0 1,0-2,0 1,-1-1,1 0,-1-1,0 0,4-5,18-28,-3-2,-1 0,-2-2,-2 0,-1-1,-3-2,-2 0,-2 0,5-31,-14 64,0 0,-1 0,-1 0,0 0,-1 0,0 0,-1-1,0 1,-1 0,-1 0,0 0,0 0,-2 0,1 0,-2 0,-3-7,6 17,1 1,-1-1,0 1,1-1,-1 1,0 0,0-1,-1 1,1 0,0 1,-1-1,1 0,-1 1,0-1,1 1,-1 0,0 0,0 0,0 0,0 0,0 1,0-1,0 1,0 0,0 0,0 0,0 0,0 1,0-1,0 1,0-1,0 1,0 0,1 0,-1 1,-1 0,-5 3,0 0,1 0,0 1,0 0,0 0,0 1,1 0,1 1,-1-1,-2 6,0 4,2 2,0-1,1 1,0 0,2 0,0 1,2-1,0 1,1 0,0-1,2 1,1 0,3 17,-2-15,1-2,0 1,2 0,0-1,1 0,2 0,0-1,0 0,2-1,1 0,0-1,3 3,17 19,2-2,1-1,1-2,28 18,27 3,-67-42</inkml:trace>
</inkml:ink>
</file>

<file path=ppt/ink/ink6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4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1 279,'154'-22,"-118"20,-1-2,1-2,-1-1,0-1,0-2,-1-2,-1-1,0-1,16-11,15-33,-62 57,-1-1,1-1,-1 1,0 0,0 0,0 0,0-1,0 1,0 0,-1-1,1 1,-1 0,0-1,1 1,-1-1,0 1,-1-1,1 1,0-1,-1 1,1-1,-1 1,0 0,0-1,0 1,0 0,0 0,0 0,0 0,-1 0,1 0,-1 0,-1-1,1 1,0 0,0 0,-1 0,1 1,0-1,-1 1,1-1,-1 1,0 0,0 0,1 0,-1 0,0 1,0-1,0 1,0-1,0 1,0 0,1 0,-1 1,0-1,0 1,0-1,0 1,0 0,1 0,-1 0,0 0,1 0,-1 1,1-1,-3 2,-64 71,57-42,1 1,2 0,1 1,1 0,2 0,2 0,0 1,3-1,1 1,4 27,48 351,-45-348,0-20,-2 0,-3 0,-1 0,-2 1,-3-1,-7 43,6-68,-1 0,-1 0,-1-1,-1 1,-1-1,0-1,-2 0,-2 4,8-15,1-1,-1 0,0 0,-1-1,1 1,-1-1,0 0,-1-1,1 1,-1-1,0-1,0 1,0-1,0 0,0-1,-1 1,1-2,-1 1,0-1,1 0,-1-1,0 1,-2-2,6 1,-1-1,1 0,0 0,0 0,0-1,-1 0,1 0,1 0,-1 0,0 0,1-1,-1 1,1-1,-1 0,1 0,0-1,1 1,-1 0,0-1,1 0,0 0,0 1,0-1,0-3,-26-104,25 81,2-1,2 0,0 0,2 0,1 1,2-1,1 1,1 0,2 1,1 0,1 1,1 0,2 1,0 0,2 1,1 1,1 1,1 0,1 1,1 2,6-4,-23 21,0 0,1 0,0 0,0 1,0-1,0 1,0 1,1-1,-1 1,1 0,0 1,0 0,-1 0,1 0,0 1,0 0,0 0,0 1,-1 0,1 0,0 0,0 1,-1 0,1 0,-1 1,1 0,17 11</inkml:trace>
  <inkml:trace contextRef="#ctx0" brushRef="#br0" timeOffset="286.494">763 1070,'-5'-29,"8"-24,4-7,5 1,1 6,3 8,3 6,-1 5,1 3,1 3,4 5,1 8,-3 5</inkml:trace>
  <inkml:trace contextRef="#ctx0" brushRef="#br0" timeOffset="564.815">1130 675,'-6'16,"1"0,1 0,1 0,0 0,0 1,2-1,0 1,1 0,1-1,0 1,2-1,-1 1,2-1,0 0,1 0,2 3,-4-14,0-1,-1 1,1-1,1 0,-1 0,1 0,-1 0,1-1,0 0,0 1,1-2,-1 1,1 0,-1-1,1 0,0 0,0 0,0 0,0-1,0 0,0 0,0-1,1 1,-1-1,0 0,0 0,0-1,1 0,-1 1,0-2,0 1,0-1,0 1,0-2,-1 1,1 0,-1-1,1 0,-1 0,0 0,0 0,0-1,1-1,4-1,0-1,-1 0,0-1,0 1,0-2,-1 1,0-1,-1 0,0 0,0-1,-1 0,0 0,-1 0,0 0,-1-1,0 0,-1 0,0 1,0-1,-1 0,-1-1,0 1,0 0,-1 0,-1 0,1 0,-4-7,4 14,-1 0,1-1,-1 1,0 0,-1 0,1 0,-1 1,1-1,-1 1,0-1,-1 1,1 0,0 0,-1 0,0 1,0-1,0 1,0 0,0 0,0 0,0 1,0-1,-1 1,1 0,-1 0,1 1,-1-1,1 1,-1 0,1 0,-1 1,1-1,-1 1,1 0,-5 1,-17 14,2 1</inkml:trace>
  <inkml:trace contextRef="#ctx0" brushRef="#br0" timeOffset="1077.558">1638 986,'2'-21,"2"0,0 0,1 0,1 1,1 0,0 0,2 1,0 0,2 1,8-12,-13 18,2 1,-1 0,2 1,-1 0,2 0,-1 1,1 0,0 1,1 0,0 0,0 1,1 1,8-4,-18 9,0 1,-1-1,1 1,-1-1,1 1,0-1,-1 1,1 0,0 0,-1 0,1 0,0 0,0 0,-1 1,1-1,0 0,-1 1,1 0,-1-1,1 1,-1 0,1-1,-1 1,1 0,-1 0,0 0,1 1,-1-1,0 0,0 0,0 1,0-1,0 1,0-1,0 0,-1 1,1 0,0-1,-1 1,1 1,6 75,-7-56,0-20,0-1,-1 1,1 0,0-1,0 1,0 0,0 0,0-1,1 1,-1 0,0-1,1 1,-1 0,1-1,0 1,0-1,-1 1,1-1,0 1,0-1,0 0,1 1,-1-1,0 0,0 0,1 0,-1 0,0 0,1 0,-1 0,1 0,0 0,-1-1,1 1,0-1,-1 1,1-1,0 0,-1 0,1 0,0 0,0 0,-1 0,1 0,0 0,-1-1,1 1,0 0,14-7,-1 0,0-1,0 0,-1-1,0-1,0 0,-1-1,7-8,-10 10,-1-1,2 1,-1 1,1 0,0 1,1 0,-1 0,1 1,1 1,-1 0,1 1,0 0,0 1,1 0,-12 3,1 0,-1 0,0 0,1 1,-1-1,0 1,1-1,-1 1,0 0,0 0,0 0,0 0,0 0,0 0,0 0,0 1,0-1,0 1,-1-1,1 1,0 0,-1 0,0 0,1 0,-1 0,0 0,0 0,0 0,0 0,-1 0,1 1,0-1,-1 0,0 1,1 0,1 94,-3-77,-1-12,1 1,0-1,0 1,1 0,0-1,1 1,0-1,0 1,1-1,0 1,0-1,1 0,0 0,1 0,-1 0,2-1,-1 1,1-1,0 0,0 0,1-1,0 0,3 3,8-1</inkml:trace>
</inkml:ink>
</file>

<file path=ppt/ink/ink6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0,'0'38,"0"18,0 4,0-3,0-17,0-15</inkml:trace>
</inkml:ink>
</file>

<file path=ppt/ink/ink6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6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1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0,'0'5,"-5"1,-1 0</inkml:trace>
</inkml:ink>
</file>

<file path=ppt/ink/ink6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0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79,'-107'194,"-70"90,73-122,69-95,65-106,306-448,-299 430,2 1,3 3,14-12,-55 63,1 0,-1 0,1 0,0 0,-1 0,1 0,0 1,0-1,0 0,0 1,0 0,1 0,-1 0,0 0,1 0,-1 0,0 0,1 1,-1-1,1 1,-1 0,1-1,-1 1,1 0,-1 1,1-1,-1 0,1 1,-1-1,1 1,-1 0,0 0,1 0,-1 0,0 0,0 1,0-1,0 1,0-1,0 1,0 0,0 0,-1-1,1 1,-1 1,1 0,9 18,-2 2,0-1,-2 1,0 0,-2 1,2 16,-4-25,35 238,-10-53,-12-87,-37-152,11 22</inkml:trace>
  <inkml:trace contextRef="#ctx0" brushRef="#br0" timeOffset="246.937">199 474,'43'-5,"39"-1,9 0,-5 1,-8 1,-13 2,-12 1,-10 1,-9 0,-4 0,-2 0,-7 0</inkml:trace>
</inkml:ink>
</file>

<file path=ppt/ink/ink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35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1,'-76'66,"54"-38,-2-2,0 0,-2-2,-1 0,-1-2,-30 18,10-6,34-24</inkml:trace>
</inkml:ink>
</file>

<file path=ppt/ink/ink6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0 819,'0'0,"1"0,-1-1,0 1,1 0,-1 0,0 0,1-1,-1 1,1 0,-1 0,0 0,1 0,-1 0,1 0,-1 0,0 0,1 0,-1 0,1 0,-1 0,1 0,-1 0,0 0,1 0,-1 0,1 0,-1 0,0 1,1-1,-1 0,0 0,1 1,-1-1,0 0,1 0,-1 1,0-1,1 0,-1 1,0-1,0 0,0 1,1-1,-1 1,0-1,0 0,0 1,0-1,0 1,0-1,0 0,0 1,0-1,0 1,0-1,21-34,3-19,-18 36,1 0,1 1,0 0,1 0,1 1,0 0,1 0,1 1,12-11,-24 24,1 0,0 0,0 0,0 0,0 0,0 1,0-1,0 0,0 0,0 1,0-1,0 1,0-1,0 1,0-1,1 1,-1 0,0 0,0-1,1 1,-1 0,0 0,0 0,1 0,-1 1,0-1,0 0,1 0,-1 1,0-1,0 1,0-1,0 1,0-1,0 1,0 0,0 0,0-1,0 1,0 0,0 0,0 0,0 0,-1 0,1 0,0 0,-1 0,1 2,14 66,-12-47,0-7,0 0,1 0,1-1,1 1,0-1,0-1,1 1,4 4,-9-15,0 0,0 0,0-1,0 1,1 0,-1-1,1 1,0-1,0 0,-1 0,1 0,1 0,-1-1,0 1,0-1,0 0,1 0,-1 0,1 0,-1-1,1 1,-1-1,1 0,-1 0,1 0,-1 0,1-1,-1 1,1-1,-1 0,1 0,-1-1,0 1,0 0,0-1,0 0,0 0,1 0,11-11,-1 0,0-1,-1 0,0-1,-1-1,-1 0,-1 0,0-1,-1-1,-1 1,0-2,-2 1,4-15,7-10,-9 21,-2 3</inkml:trace>
  <inkml:trace contextRef="#ctx0" brushRef="#br0" timeOffset="290.254">959 0,'0'705,"6"-622,-6-84,0 1,-1 0,1 0,0-1,-1 1,1 0,0 0,-1 0,1 0,-1-1,1 1,0 0,-1 0,1 0,0 0,-1 0,1 0,-1 0,1 0,0 0,-1 0,1 0,-1 0,1 0,0 0,-1 1,1-1,0 0,-1 0,1 0,-1 0,1 1,0-1,0 0,-1 0,1 1,0-1,-1 0,1 1,0-1,0 0,0 1,-1-1,1 0,0 1,0-1,0 1,0-1,0 0,0 1,0-1,-1 1,1-1,0 0,0 1,1-1,-1 0,0 1,0-1,0 1,0-1,0 0,0 1,0-1,1 0,-1 1,0-1,0 0,1 1,-9-10</inkml:trace>
  <inkml:trace contextRef="#ctx0" brushRef="#br0" timeOffset="534.964">677 424,'44'-10,"32"-3,9 1,0 2,-11 3,-12 8,-12 3,-10 1,-12 0</inkml:trace>
</inkml:ink>
</file>

<file path=ppt/ink/ink6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0 397,'22'-8,"-1"0,1-1,-2-1,0-1,0 0,-1-2,0 0,-1-2,-1 0,0 0,-1-2,-1 0,0-1,7-13,-21 31,-1 0,0 1,0-1,0 0,0 0,0 1,0-1,1 0,-1 0,0 0,0 0,0 1,0-1,1 0,-1 0,0 0,0 0,0 0,1 0,-1 1,0-1,0 0,1 0,-1 0,0 0,0 0,1 0,-1 0,0 0,0 0,1 0,-1 0,0 0,0 0,0 0,1 0,-1 0,0-1,0 1,1 0,-1 0,0 0,0 0,0 0,1-1,-1 1,0 0,0 0,0 0,0 0,0-1,1 1,-1 0,0 0,0 0,0-1,0 1,-1 30,0-18,18 212,42 277,-58-489,-1 0,0 1,-1-1,0 0,-1 0,-1 0,0 0,0 0,-1 0,0-1,-4 5,7-14,0-1,0 1,0-1,-1 0,1 1,-1-1,1 0,-1 0,1 0,-1 0,1 0,-1-1,0 1,0 0,1-1,-1 1,0-1,0 0,0 1,0-1,0 0,1 0,-1 0,0-1,0 1,0 0,0-1,1 1,-1-1,0 1,0-1,1 0,-1 0,0 0,1 0,-1 0,1 0,0 0,-1-1,1 1,0 0,-1-1,1 1,0-1,0 1,0-1,1 0,-1 1,0-1,1 0,-1 0,1 0,-1 1,1-1,0-2,-5-19,1-1,1 1,1-1,1 0,1 0,1 1,1-1,2 0,0 1,6-17,6-23,4 1,1 1,4 0,2 2,3 1,2 2,2 1,3 1,3 3,1 0,34-29,-66 71,0 0,0 0,1 1,0 1,0-1,1 1,0 1,0 0,1 1,0 0,0 1,0 0,6-1,-16 5,0 0,0 0,1 0,-1 1,0-1,1 1,-1-1,0 1,0-1,0 1,0 0,0 0,0 0,0 1,0-1,0 0,0 1,0-1,-1 1,1 0,-1-1,1 1,-1 0,0 0,1 0,-1 0,0 0,0 0,-1 0,1 0,0 1,-1-1,1 0,-1 0,0 1,0 1,1 86,-5-61,-2-1,0 0,-2-1,-1 0,-1 0,-1-1,-2 0,0-1,-2 0,0-1,-2-1,-1 0,-1-2,0 0,-2-1,0-1,-1-1,-7 3,28-19,0-1,0 0,0 0,-1 0,1 0,0 0,-1 0,1 0,-1-1,1 1,-1 0,0-1,1 1,-1-1,1 0,-1 1,0-1,1 0,-1 0,0 0,1 0,-1 0,0-1,1 1,-1 0,0-1,1 1,-1-1,1 0,-1 1,1-1,-1 0,1 0,0 0,-1 0,1 0,0 0,0-1,0 1,0 0,0 0,0-1,0 1,0-2,-5-14</inkml:trace>
  <inkml:trace contextRef="#ctx0" brushRef="#br0" timeOffset="334.698">1327 86,'-289'268,"283"-262,0 1,0 0,1 1,-1-1,2 1,-1 0,1 0,0 0,1 1,-2 5,4-11,0 0,1 0,0 0,-1 0,1 0,0 0,0 1,1-1,-1 0,1 0,-1 0,1 0,0 0,0 0,0 0,1 0,-1 0,1-1,0 1,-1 0,1-1,0 0,0 1,1-1,-1 0,1 0,-1 0,1 0,-1-1,1 1,1 0,5 2,-1 0,1 0,0-1,0 0,1-1,-1 0,0 0,1-1,-1 0,1-1,-1 0,1 0,-1-1,1 0,-1-1,0 0,0-1,0 0,0 0,0-1,0 0,-1 0,0-1,0 0,0-1,6-5,-3 3,-2-1,1 0,-1-1,0 0,-1 0,0-1,-1 0,0 0,-1-1,0 0,-1 0,0 0,-1 0,0-1,-1 0,-1 0,0 0,0 0,-1 0,-1 0,-1-1,0-7,0 17,1 0,-1 0,0 0,0 0,0 0,0 1,-1-1,1 1,-1-1,0 1,0-1,0 1,-1 0,1 0,-1 0,0 0,1 0,-1 1,-1 0,1-1,0 1,0 0,-1 0,0 1,0-1,-18-5</inkml:trace>
</inkml:ink>
</file>

<file path=ppt/ink/ink6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4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333 449,'129'-46,"2"6,7 4,9 14,-145 22,0 0,0 0,0 1,1-1,-1 0,0 1,0 0,0-1,0 1,0 0,0 0,0 0,0 0,-1 0,1 1,0-1,-1 0,1 1,0-1,-1 1,0 0,1-1,-1 1,0 0,0 0,0 0,0 0,0 0,-1 0,1 0,-1 0,1 0,-1 1,0-1,0 0,1 0,-2 0,1 2,-19 85,18-87,-32 102,5 2,4 0,5 2,3 20,12 220,5-347,-1-1,1 1,-1 0,0-1,1 1,-1 0,1-1,-1 1,0 0,0-1,0 1,1 0,-1 0,0-1,0 1,0 0,0 0,0-1,0 1,0 0,0 0,-1-1,1 1,0 0,0-1,-1 1,1 0,0-1,-1 1,1 0,0-1,-1 1,1 0,-1-1,1 1,-1-1,0 1,1-1,-1 0,1 1,-1-1,0 1,1-1,-1 0,0 0,0 1,1-1,-1 0,0 0,1 0,-1 0,0 0,0 0,1 0,-1 0,0 0,0 0,1 0,-1 0,0-1,0 1,1 0,-1 0,0-1,1 1,-1-1,-90-84,78 75,-2 1,1 0,-1 1,0 0,-1 1,1 1,-2 1,1 0,0 1,-1 0,0 2,0 0,0 1,0 0,1 2,-1 0,0 0,0 2,0 0,1 1,-4 2,1 0,0 0,1 2,-1 0,1 1,1 1,0 1,0 0,1 1,1 1,-14 14,17 1,18-22</inkml:trace>
  <inkml:trace contextRef="#ctx0" brushRef="#br0" timeOffset="517.755">475 788,'88'6,"0"-4,0-3,43-8,-97 7,1-2,-1-2,0-1,0-1,-1-2,0-1,8-6,36-47,-76 65,-1-1,1 0,0 1,-1-1,1 1,0-1,-1 1,1-1,-1 1,1-1,-1 1,1 0,-1-1,1 1,-1 0,0-1,1 1,-1 0,0-1,0 1,1 0,-1 0,0-1,0 1,0 0,0 0,0 0,0-1,0 1,0 0,0 0,-1-1,1 1,0 0,0 0,-1-1,1 1,0 0,-1-1,1 1,-1 0,1-1,-1 1,1-1,-1 1,1-1,-1 1,0-1,1 1,-1-1,0 1,-1 6,-25 255,21-241,2 0,0 0,1 1,1-1,1 1,2 0,0-1,0 1,3 5,3-9</inkml:trace>
  <inkml:trace contextRef="#ctx0" brushRef="#br0" timeOffset="771.276">1490 1127,'0'24,"-4"12,-3 6,1-1,-3-6,-1-10</inkml:trace>
  <inkml:trace contextRef="#ctx0" brushRef="#br0" timeOffset="1020.292">1547 561,'5'10,"1"3</inkml:trace>
  <inkml:trace contextRef="#ctx0" brushRef="#br0" timeOffset="1416.782">1744 1324,'-1'-21,"1"0,1 0,1 0,0 0,2 0,0 1,2-1,0 1,1 0,1 1,1 0,1 0,4-6,-3 9,51-53,-60 70,0-1,-1 1,1 0,-1-1,1 1,0 0,-1 0,0 0,1 0,-1 0,0 1,1-1,-1 0,0 1,0-1,0 0,0 1,0-1,-1 1,1 0,0-1,-1 1,1 0,-1-1,1 1,-1 0,0-1,0 1,0 0,0 0,0-1,0 1,0 0,-1 0,1-1,-1 1,1 0,0 0,1 10,-3-2,2-1,-1 1,1 0,1-1,0 1,0 0,1-1,0 1,0-1,1 0,1 0,0 0,0 0,0-1,1 1,0-1,1 0,0 0,0-1,1 0,0 0,6 5,-10-11,-1 0,1 0,-1 0,1 0,0 0,0 0,-1-1,1 1,0-1,0 0,0 0,-1 0,1 0,0 0,0-1,0 1,-1-1,1 0,0 0,-1 0,1 0,-1 0,1-1,-1 1,1-1,-1 1,0-1,0 0,0 0,0 0,0 0,0 0,0-1,-1 0,46-93,-37 69,39-72,-37 87</inkml:trace>
  <inkml:trace contextRef="#ctx0" brushRef="#br0" timeOffset="1970.446">2535 901,'-17'12,"1"2,1 0,0 1,1 1,0 0,1 1,1 0,1 1,1 0,-2 4,10-18,1 0,-1-1,1 1,0 0,0 0,0 0,1 0,-1 0,1 0,0 0,0 0,0 0,0 0,1 0,0 0,0 0,0 0,0-1,1 1,-1 0,1-1,0 1,0-1,0 1,1-1,-1 0,1 0,0 0,-1 0,1-1,1 1,-1-1,0 1,1-1,-1 0,1-1,-1 1,1 0,0-1,0 0,0 0,0 0,0-1,0 1,0-1,0 0,3 0,3-1,0 0,0-1,0 0,-1 0,1-1,-1-1,1 1,-1-2,0 1,0-1,-1 0,0-1,0 0,0-1,0 1,-1-1,0-1,-1 1,6-9,92-170,-26-20,-74 192,-1 0,0-1,-1 1,-1 0,0-1,-1 1,-1-1,0 1,-1 0,0 0,-1-1,-1 1,0 1,-2-3,5 12,0-1,-1 0,0 1,0 0,0-1,0 1,-1 0,0 0,0 1,0-1,0 0,0 1,-1 0,1 0,-1 0,0 0,0 0,0 1,0 0,-1 0,1 0,-1 0,1 1,-1 0,0 0,1 0,-1 0,0 1,0-1,1 1,-1 1,0-1,0 1,1-1,-1 1,0 1,1-1,-3 2,0 1,1 1,-1 0,1 0,0 0,1 1,-1 0,1 0,0 1,0 0,1-1,0 2,0-1,1 0,0 1,0-1,1 1,0 0,0 0,0 0,1 0,1 0,-1 4,1 5,0-1,1 0,1 0,0 1,2-1,-1-1,2 1,0 0,1-1,7 13,16 20,2-2,2-1,3-1,1-2,2-2,1-2,3-1,0-2,42 24,-23-20,-49-38</inkml:trace>
  <inkml:trace contextRef="#ctx0" brushRef="#br0" timeOffset="4549.72">3889 815,'73'4,"-57"-8,1-2,-1 0,-1-1,1-1,-1 0,-1-1,0-1,0 0,-1-1,0 0,0-1,-2 0,1-1,-2 0,9-15,-2 8,-17 19,1 0,-1 0,0 0,0 0,1 0,-1 0,1 0,-1 0,1 0,-1 0,1 0,0 0,-1 0,1 0,0 1,0-1,0 0,0 0,-1 1,1-1,0 1,0-1,0 1,0-1,0 1,0 0,0-1,1 1,-1 0,0 0,0 0,0 0,0 0,0 0,0 0,0 0,0 0,0 0,1 1,-1-1,0 0,0 1,0-1,0 1,0-1,-1 1,1 0,0-1,0 1,0 0,0 0,-1-1,1 1,0 0,-1 0,1 1,5 139,-9-89,3 260,26-170,-11-97,-14-45,-1 1,0 0,1 0,-1 0,1-1,-1 1,1 0,-1-1,1 1,-1-1,1 1,0-1,-1 1,1-1,0 1,0-1,-1 1,1-1,0 0,0 1,0-1,-1 0,1 0,0 0,0 0,0 0,0 0,-1 0,1 0,0 0,0 0,0 0,0 0,-1 0,1-1,0 1,0 0,0-1,-1 1,1-1,0 1,-1-1,1 1,0-1,-1 1,1-1,0 0,-1 1,1-1,-1 0,1 1,10-16,1 0,-2 0,0-1,-1 0,-1-1,6-15,-3 5,130-330,-100 232,-27 102,-9 24</inkml:trace>
  <inkml:trace contextRef="#ctx0" brushRef="#br0" timeOffset="4939.815">4652 1098,'0'5,"0"11,0 7,0 6,0 1,0 2,0-1,0-1,0-5</inkml:trace>
  <inkml:trace contextRef="#ctx0" brushRef="#br0" timeOffset="8273.115">4680 1098,'12'-10,"0"1,1 0,1 1,-1 0,1 1,0 1,1 0,0 1,0 1,0 0,7 0,-18 3,0 0,-1 0,1 1,0-1,-1 1,1 0,0 0,0 1,-1-1,1 1,0-1,-1 1,1 0,-1 1,1-1,-1 1,0-1,1 1,-1 0,0 0,0 1,0-1,0 0,-1 1,1 0,-1 0,0 0,1 0,-1 0,0 0,-1 0,1 1,-1-1,1 0,-1 1,0 0,0-1,-1 1,1 0,-1-1,0 1,0 0,0 0,0-1,0 1,-1 0,0-1,0 1,0-1,0 1,-1-1,-1 4,0-1,0 0,-1-1,0 1,-1-1,1 0,-1 0,0 0,0-1,0 1,-1-1,1-1,-1 1,0-1,0 0,-1 0,-4 1,-19 11,67 0,-9-9,-15-4,-1 0,1 1,-1 0,0 1,0 0,0 1,-1 0,1 1,-1 1,-1-1,1 2,2 2,-11-8,0 0,0 0,-1 0,1 0,-1 0,1 0,-1 0,0 1,0-1,0 1,0-1,0 1,0-1,-1 1,1-1,-1 1,0 0,0-1,0 1,0-1,0 1,-1 0,1-1,-1 1,1-1,-1 1,0-1,0 1,0-1,-1 0,1 1,0-1,-1 0,0 0,1 0,-1 0,0 0,-1 0,-87 53,80-50,-1-1,1 0,-1 0,0-1,0-1,0 0,0 0,0-1,-1-1,1 1,0-2,0 0,0 0,-1-1,1 0,0-1,1 0,-1-1,1 0,-1-1,-5-3,-10-22,18 13</inkml:trace>
  <inkml:trace contextRef="#ctx0" brushRef="#br0" timeOffset="21754.098">4002 364,'8'-4,"-1"0,0 0,1 1,0 0,0 0,0 1,0 0,0 1,0-1,0 1,1 1,-1 0,0 0,4 1,3-1,273-30,-164 49,-105-15,1 0,0-1,0-1,0 0,0-2,0 0,15-3,-34 2,0 1,0 0,0-1,0 1,-1-1,1 1,0-1,0 1,0-1,-1 0,1 1,0-1,-1 0,1 1,0-1,-1 0,1 0,-1 0,1 0,-1 0,0 0,1 1,-1-1,0 0,0 0,1 0,-1 0,0 0,0 0,0 0,0 0,0 0,-1 0,1 0,0 0,0 0,-1 0,1 0,0 0,-1 0,1 0,-1 1,0-2,-22-43,22 43,-68-109,-15-12,73 103</inkml:trace>
  <inkml:trace contextRef="#ctx0" brushRef="#br0" timeOffset="24157.392">23 1578,'-22'-29,"48"24,576 9,-252-28,111-6,-40 2,34-2,-13 1,-73 31,-168 27,52-30,-79-26,77-4,-219 31,120 13,56 22,-78-34,-130-1,0 1,0-1,-1 1,1-1,0 1,0-1,0 1,0-1,0 1,0-1,0 1,0 0,0-1,0 1,0-1,0 1,0-1,0 1,0-1,0 1,1-1,-1 1,0-1,0 1,1-1,-1 1,0-1,1 1,-1-1,0 0,1 1,-1-1,1 0,-1 1,1-1,-1 0,1 1,-1-1,1 0,-1 0,1 0,-1 0,1 1,-1-1,1 0,-1 0,1 0,-1 0,1 0,-1 0,1 0,-1 0,1-1,0 1,-1 0,1 0,-1 0,1 0,-1-1,1 1,-1 0,0-1,1 1,0 0,-20 29,10-12</inkml:trace>
</inkml:ink>
</file>

<file path=ppt/ink/ink6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9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1 245,'96'-36,"-77"30,0 1,1 1,0 1,0 1,0 1,18 0,78-8,-36-1,-80 10,0 1,1-1,-1 0,1 0,-1 1,1-1,-1 0,1 0,-1 0,1 1,-1-1,1 0,-1 0,1 0,-1 0,1 0,-1 0,1 0,-1 0,1 0,0 0,-1-1,1 1,-1 0,1 0,-1 0,0-1,1 1,-1 0,1 0,-1-1,1 1,-1 0,0-1,1 1,-1-1,0 1,1 0,-1-1,0 1,1-1,-1 1,0-1,0 1,0-1,0 1,1-1,-1 1,0-1,0 1,0-1,0 0,0 1,0-1,0 1,0-1,0 1,-1-1,1 1,0-1,0 1,0-1,-1 1,1-1,0 1,0-1,-1 1,0-1,-31-29,26 24,-141-105,143 108,3 5</inkml:trace>
</inkml:ink>
</file>

<file path=ppt/ink/ink6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4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0 419,'34'-60,"81"-141,-115 202,0 0,0-1,0 1,0 0,0 0,0 0,0-1,1 1,-1 0,0-1,1 1,-1 0,0-1,1 1,-1 0,1-1,-1 1,1-1,-1 1,1 0,-1-1,1 0,-1 1,1-1,0 1,-1-1,1 0,0 1,0-1,-1 0,1 0,0 1,0-1,-1 0,1 0,0 0,0 0,-1 0,1 0,0 0,0 0,-1-1,1 1,0 0,0 0,-1-1,1 1,0 0,-1-1,1 1,0 0,-1-1,1 1,-1-1,1 1,-1-1,1 0,-1 1,1-1,-1 1,1-1,-1 0,0 1,1-1,-1 0,0 0,0 1,0-1,6 23,-1 0,-1 1,-1 0,-1-1,-1 1,-1 0,-3 17,2 7,28 274,9-130,-26-156,-10-36,0 1,1-1,-1 1,1-1,-1 1,0-1,1 1,-1 0,1-1,-1 1,1 0,-1-1,1 1,0 0,-1-1,1 1,-1 0,1 0,0 0,-1 0,1 0,-1 0,1 0,0 0,-1 0,1 0,0 0,-1 0,1 0,-1 0,1 0,0 1,-1-1,1 0,-1 0,1 1,-1-1,1 0,-1 1,1-1,-1 1,1-1,-1 1,0-1,1 1,-1-1,0 1,1-1,-1 1,0-1,0 1,1 0,-1-1,0 1,0-1,0 1,0 0,0-1,0 1,0-1,0 1,0 0,21-55,-20 51,109-392,3 3,-89 273,-43 212,21-73</inkml:trace>
  <inkml:trace contextRef="#ctx0" brushRef="#br0" timeOffset="400.287">706 700,'0'20,"0"15,0 7,0 1,0-2,0-3,0-4,0-2,0-11,0-10</inkml:trace>
  <inkml:trace contextRef="#ctx0" brushRef="#br0" timeOffset="3933.353">791 729,'1'-2,"0"0,1 0,-1 0,1 1,-1-1,1 0,0 1,-1-1,1 1,0-1,0 1,0 0,0 0,1 0,-1 0,0 0,0 0,1 1,-1-1,0 1,1 0,0-1,8-2,0-1,0 0,1 0,0 1,-1 1,1 0,0 0,0 1,0 1,0 0,5 1,-16-1,0 0,0 1,0-1,0 0,0 1,0-1,-1 0,1 1,0-1,0 1,0-1,-1 1,1 0,0-1,0 1,-1 0,1-1,-1 1,1 0,-1 0,1 0,-1 0,1-1,-1 1,0 0,1 0,-1 0,0 0,0 0,0 0,0 0,0 0,0 0,0 0,0 0,0 0,0 0,0 0,0 0,-1 0,1-1,-1 1,1 0,0 0,-1 0,-27 47,20-36,6-10,0 0,0 0,1 0,-1 0,1 1,-1-1,1 0,0 1,0-1,0 1,0 0,0-1,0 1,1 0,0 0,-1-1,1 1,0 0,0 0,0-1,1 1,-1 0,1-1,0 1,-1 0,1-1,0 1,0-1,1 1,-1-1,1 1,-1-1,1 0,0 0,-1 0,1 0,1 1,13 7,-13-10,0 1,-1 0,1 0,0 0,0 0,0 0,-1 1,1-1,-1 1,1 0,-1-1,0 1,1 0,-1 1,0-1,0 0,-1 1,1-1,0 1,-1-1,0 1,1 0,-1-1,0 1,0 0,-1 0,1 0,-1 0,1 0,-1 0,0 0,0 0,0 0,0 0,-1 0,1 0,-1 0,0-1,0 1,-1 2,-5 2,-1 1,0-1,-1-1,1 1,-1-1,-1-1,1 0,-1 0,0-1,0 0,0-1,0 0,-1-1,0 0,1 0,-1-1,0 0,1-1,-1-1,0 0,0 0,-5-2,8 3,-16-1</inkml:trace>
</inkml:ink>
</file>

<file path=ppt/ink/ink6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28,'-5'-5,"3"-1,7 0,8 1,6 1,-1 7,3 2,1 1,2-1,3-1,0-2,1-1,-4-5,-2-2,0 0,2 0,1 3,-3 0</inkml:trace>
</inkml:ink>
</file>

<file path=ppt/ink/ink6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0,'29'0,"14"0,5 0,-2 0,-3 0,-9 5,-5 2,-4-1,0-1,-5-2</inkml:trace>
</inkml:ink>
</file>

<file path=ppt/ink/ink6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0 517,'37'-12,"-1"-1,0-2,-1-2,-1-1,-1-1,-1-2,0-1,-2-2,0-1,-2-1,13-17,-32 32,-1 1,0-2,0 1,-1-1,-1 0,0-1,-1 0,0 0,-1 0,-1 0,0 0,0-1,-1 0,-1-10,-1 22,0 0,0 0,0 0,0 1,0-1,-1 0,1 1,-1-1,1 0,-1 1,1-1,-1 0,0 1,0-1,0 1,0-1,0 1,0 0,-1-1,1 1,0 0,0 0,-1 0,1 0,-1 0,1 0,-1 0,0 1,1-1,-1 1,0-1,1 1,-1-1,0 1,0 0,1 0,-1 0,0 0,0 0,1 0,-1 0,0 1,0-1,1 1,-1-1,0 1,1 0,-1-1,1 1,-1 0,1 0,-1 0,1 0,0 0,-1 1,1-1,0 0,0 1,0-1,0 0,0 1,0 1,-11 11,1 2,1-1,0 2,1-1,1 1,1 1,0-1,1 1,1 0,1 0,1 1,0-1,1 11,1-25,1 0,0 0,0 1,0-1,0 0,1 0,0 1,0-1,0 0,0 0,1 0,-1 0,1 0,0-1,1 1,-1-1,0 1,1-1,0 0,0 1,0-1,0-1,0 1,1 0,-1-1,1 0,0 0,-1 0,1 0,0-1,0 1,0-1,0 0,1 0,-1 0,18 0,-1-1,1 0,0-2,-1-1,1 0,-1-1,0-2,0 0,-1-1,0-1,0-1,-1-1,0 0,0-2,-2 0,1-1,10-11,-9 9,0-2,-2 0,0-1,-1 0,-1-2,0 0,-2 0,2-6,-12 23,-1-1,1 0,-1 0,0 0,-1 0,1 0,-1-1,1 1,-1 0,-1-1,1 1,0-1,-1 1,0-1,0 1,-1 0,1-1,-1 1,0-1,0 1,0 0,-1-1,0 0,0 5,-1 0,1 0,-1 0,1 0,-1 0,1 0,-1 1,1-1,-1 1,1 0,0-1,-1 1,1 0,0 0,0 1,-1-1,1 0,0 1,0-1,1 1,-1 0,0 0,0 0,1 0,-1 0,1 0,0 0,0 0,-1 1,-11 16,0 1,2 0,0 1,2 0,0 0,1 1,1 0,-2 12,9-25,0-1,0 0,1 0,0 0,0 0,1 0,0 0,1 0,-1-1,1 1,1-1,0 0,0 0,0 0,1 0,0-1,0 1,0-1,1-1,0 1,0-1,1 0,-1 0,1-1,0 0,0 0,1-1,-1 1,1-2,0 1,-1-1,1 0,0-1,0 0,1 0,-1-1,0 0,0 0,0-1,0 0,0 0,0-1,0 0,1-1,9-5,-1 0,1-2,-1 0,-1-1,0 0,-1-2,0 0,-1 0,0-2,-1 1,-1-2,0 0,-1 0,-1-1,0 0,-1-1,-1 0,-1 0,-1-1,1-3,-7 20,2 0,-1-1,0 1,0 0,0-1,-1 1,1-1,-1 1,1-1,-1 0,0 1,0-1,0 1,0-1,0 0,-1 1,1-1,-1 1,1-1,-1 1,0-1,0 1,0 0,-1-2,0 4,0 1,0-1,0 0,0 0,1 1,-1 0,0-1,0 1,0 0,1 0,-1 0,0 0,1 0,-1 0,1 0,0 0,-1 1,1-1,0 1,0-1,-1 1,1-1,0 1,1 0,-1-1,0 1,0 0,-6 7,1 1,0-1,0 1,1 1,1-1,-1 1,2-1,-1 1,1 1,1-1,0 0,1 0,0 1,1-1,0 1,1-1,0 1,0-1,1 0,1 0,0 0,1 0,0 0,0-1,1 1,3 3,1-4,0 0,0-1,1 0,1-1,-1 0,1 0,0-1,1-1,0 0,0 0,0-1,3 0,-14-5,0 1,1-1,-1 0,0 1,0-1,0 0,0 0,1 0,-1 0,0 0,0-1,0 1,0 0,0 0,1-1,-1 1,0 0,0-1,0 0,0 1,0-1,0 1,0-1,0 0,0 0,-1 0,1 1,0-1,0 0,-1 0,1 0,-1 0,1 0,0 0,-1 0,0 0,1-1,-1-9</inkml:trace>
</inkml:ink>
</file>

<file path=ppt/ink/ink6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0 220,'430'0,"-333"-18,-96 16,0 1,-1-1,1 0,-1 0,1 1,-1-1,0 0,0 0,0 0,0 1,0-1,0 0,-1 0,1 0,0 1,-1-1,0 0,1 0,-1 1,0-1,0 1,0-1,0 0,0 1,0 0,0-1,-1 1,1 0,0 0,-1-1,1 1,-1 0,1 0,-1 1,0-1,1 0,-129-128,130 129,1 0,-1 0,0 0,1 0,-1 0,1-1,-1 1,0 0,1 0,-1-1,1 1,-1 0,0 0,1-1,-1 1,0 0,0-1,1 1,-1-1,0 1,0 0,1-1,-1 1,0-1,0 1,0-1,0 1,0 0,0-1,0 1,0-1,0 1,0-1,0 1,0-1,0 1,0-1,0 1,0 0,0-1,-1 1,1-1,0 1,0 0,-1-1,15 7</inkml:trace>
</inkml:ink>
</file>

<file path=ppt/ink/ink6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1,'-11'165,"2"-104,2 0,4 1,3 54,1-101,-1-15,0 0,1 0,-1 0,1 0,-1-1,1 1,-1 0,1 0,-1 0,1 0,-1 0,0 0,1 0,-1 0,1 0,-1 0,1 1,-1-1,1 0,-1 0,0 0,1 0,-1 1,1-1,-1 0,0 1,1-1,-1 0,0 0,1 1,-1-1,0 1,1-1,-1 0,0 1,0-1,0 1,1-1,-1 0,0 1,0-1,0 1,0-1,0 1,0-1,0 1,0-1,0 0,0 1,0-1,0 1,0-1,0 1,0-1,0 1,-1-1,1 0,0 1,20-37,73-256,-92 283,1 1,0-1,1 1,-1 0,2 0,-1 0,1 0,0 1,1-1,0 1,0 0,0 1,1-1,0 1,1 0,-1 1,1-1,0 1,0 1,1-1,-1 1,1 0,3 0,-4 6,0 1,-1 0,1 1,-1 0,0 0,0 0,-1 1,1-1,-1 1,0 1,0-1,-1 1,0 0,0 0,0 0,0 0,-1 1,0-1,-1 1,1 0,-1 0,-1 0,1 0,-1 3,4 5,-2-5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9:34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384 537,'-16'-3,"0"0,1 1,-1 1,0 0,0 2,0-1,0 2,0 0,0 1,0 1,1 0,0 1,0 1,0 0,1 1,-1 0,2 1,-1 1,1 0,1 1,-4 4,10-6,0 0,0 1,1-1,1 1,0 0,0 0,0 1,1-1,1 1,-1 0,2 0,-1 3,1-9,1-1,0 1,0-1,0 1,0 0,0-1,1 1,-1-1,1 1,0-1,0 1,1-1,-1 1,1-1,0 0,-1 0,1 0,1 0,-1 0,0 0,1-1,-1 1,1-1,0 0,0 1,0-1,0 0,0-1,0 1,1-1,-1 1,0-1,1 0,2 0,4-1,-1 0,1-1,0-1,-1 1,1-2,-1 1,1-1,-1-1,0 0,0 0,-1-1,1 0,-1 0,0-1,0 0,-1 0,0-1,2-2,141-128,-58 25,-78 105,-24 41,5-17,2-6,1 1,0-1,0 1,1 0,0 0,1 0,1 0,0 0,0-1,1 1,1 0,0-1,1 1,0-1,0 0,1 0,1-1,0 1,0-1,1-1,3 5,35 27,-31-31</inkml:trace>
  <inkml:trace contextRef="#ctx0" brushRef="#br0" timeOffset="400.305">779 481,'-5'95,"9"-56,2 1,2-1,1 0,2-1,3 3,-9-26,-5-14,0-1,-1 1,1 0,0 0,0 0,0-1,0 1,0 0,0 0,0 0,0-1,0 1,1 0,-1 0,0-1,0 1,1 0,-1 0,0-1,1 1,-1 0,1-1,-1 1,1 0,-1-1,1 1,-1-1,1 1,0-1,-1 1,1-1,0 0,-1 1,1-1,0 0,0 1,-1-1,1 0,0 0,0 0,0 0,-1 1,1-1,0 0,0-1,0 1,-1 0,1 0,0 0,0 0,-1-1,1 1,0 0,0 0,-1-1,1 1,0-1,-1 1,1-1,0 1,-1-1,1 1,-1-1,1 0,-1 1,1-1,-1 0,106-220,-60 107,-38 90</inkml:trace>
  <inkml:trace contextRef="#ctx0" brushRef="#br0" timeOffset="3772.273">1230 621,'6'4,"1"0,0 0,0-1,1 0,-1-1,1 1,-1-1,1-1,0 1,-1-2,1 1,0-1,0 0,0 0,0-1,-1 0,4-1,136-40,-142 40,-1 0,1 0,0-1,-1 0,0 0,1 0,-1 0,0 0,-1-1,1 0,-1 0,1 0,-1 0,0 0,-1-1,1 0,-1 1,0-1,0 0,0 0,-1 0,0 0,0 0,0 0,0 0,-1-1,0-3,-1 5,0 0,0 0,0 0,-1 0,1 0,-1 1,0-1,0 0,-1 1,1-1,-1 1,1 0,-1 0,0 0,0 0,0 1,-1-1,1 1,-1-1,1 1,-1 1,0-1,0 0,0 1,0 0,-2-1,-5-1,0 0,0 0,0 2,0-1,0 1,-1 1,1 0,0 0,-6 2,2 2,1 0,0 0,0 2,1 0,0 0,0 1,0 1,1 0,-2 2,8-3,1 0,0 0,0 0,1 1,0-1,0 1,1 0,0 0,0 0,1 1,0-1,0 1,1-1,0 1,1-1,0 1,0 0,1-1,0 1,0-1,1 1,0-1,1 1,0-1,0 0,1 0,0-1,0 1,0-1,1 0,1 0,2 4,129 103,-132-109,0 0,1-1,-1 1,1-1,0 0,0-1,0 1,0-1,1 0,-1-1,1 0,0 0,-1 0,1-1,0 0,0 0,0 0,0-1,1 0,8-5</inkml:trace>
  <inkml:trace contextRef="#ctx0" brushRef="#br0" timeOffset="6053.204">1964 1,'33'42,"-20"-13,0 0,-2 1,-2 1,-1-1,-1 1,2 23,-4-19,-1 0,-2 0,-2 0,-1 0,-2 0,-1 0,-1 0,-3 0,0-1,-2-1,-8 17,10-30,0 0,-2 0,0-1,-1-1,-1 1,0-2,-1 0,-1 0,-1-1,-3 1,10-9,-2 0,1 0,-1-1,0 0,-1 0,1-2,-1 1,0-1,-1-1,1 0,-1 0,0-1,0-1,0 0,-7 0,-66-7,60-2</inkml:trace>
  <inkml:trace contextRef="#ctx0" brushRef="#br0" timeOffset="12892.082">2839 254,'-173'125,"98"-67,5-5,2 4,-50 53,113-104,4-4,0-1,0 1,1-1,-1 1,0-1,0 0,-1 1,1-1,0 0,0 0,-1 0,1 0,-1 0,1 0,-1 0,1 0,-1 0,1-1,-1 1,0-1,1 1,-1-1,0 0,1 0,-1 0,0 1,1-2,-1 1,0 0,0 0,1 0,-7-8</inkml:trace>
  <inkml:trace contextRef="#ctx0" brushRef="#br0" timeOffset="13239.504">2359 254,'28'45,"100"57,-34-32,-73-52,12 13,0-1,2-3,1 0,1-2,2-2,31 14,-69-37,-1 1,1-1,0 1,0-1,-1 0,1 1,0-1,0 0,0 1,-1-1,1 0,0 0,0 0,0 0,0 0,0 0,-1 0,1 0,0 0,0 0,0 0,0-1,0 1,-1 0,1-1,0 1,0 0,-1-1,1 1,0-1,-1 1,1-1,0 0,-1 1,1-1,-1 0,1 1,-1-1,1 0,-1 1,1-1,-1 0,0 0,0 0,1 1,-1-1,0 0,0 0,0 0,0 0,0 0,0 1,0-1,0 0,0 0,0 0,0 0,-1 0,1 1,0-1,-1-1,-3-12</inkml:trace>
  <inkml:trace contextRef="#ctx0" brushRef="#br0" timeOffset="13622.97">2641 85,'-28'255,"28"170,-12-336,13-76</inkml:trace>
</inkml:ink>
</file>

<file path=ppt/ink/ink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36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1,'-24'5,"-17"1,-7 0,0-1,4-2,9-5,5-4,9 6,2 1,5 6,-1 2,4-1</inkml:trace>
</inkml:ink>
</file>

<file path=ppt/ink/ink6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0 347,'34'-17,"-2"11,1 2,-1 1,0 1,1 2,20 2,9 0,-61-2,-1 1,1-1,-1 1,1-1,0 0,-1 1,1-1,0 0,-1 0,1 1,0-1,-1 0,1 0,0 0,-1 0,1 0,0 0,0 0,-1 0,1 0,0 0,-1 0,1-1,0 1,0 0,-1 0,1-1,-1 1,1-1,0 1,-1 0,1-1,-1 1,1-1,-1 1,1-1,-1 1,1-1,-1 0,0 1,1-1,-1 0,0 1,1-1,-1 0,0 1,0-1,0 0,0 1,1-1,-1 0,0 0,0 1,0-1,-1 0,1 1,0-1,0 0,0 1,0-1,-1 0,1 1,0-1,-1 0,1 0,-87-94,-3-90,82 168</inkml:trace>
</inkml:ink>
</file>

<file path=ppt/ink/ink6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0,'-19'29,"-17"33,-1 11,1-6,6-11,8-10,3-7,5-6,0-9,3-3,-3-1,-2-3,0-5</inkml:trace>
  <inkml:trace contextRef="#ctx0" brushRef="#br0" timeOffset="938.809">0 28,'9'25,"1"-1,1 0,0-1,2 0,1-1,1 0,0-1,4 2,154 168,-99-74,-62-105</inkml:trace>
</inkml:ink>
</file>

<file path=ppt/ink/ink6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8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1,'-14'14,"-10"15,-6 2,3 1,1-5,5-3,5-5</inkml:trace>
</inkml:ink>
</file>

<file path=ppt/ink/ink6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23 110,'-2'10,"-2"5,-1 0,2-1,0 2,0-1,2 0,0 1,0-1,2 0,0 1,0-1,2 0,0 0,1 0,0 0,1 0,0-1,2 0,4 9,-9-20,1 0,-1-1,1 1,0 0,-1-1,1 0,0 0,1 0,-1 0,0 0,0 0,1-1,-1 0,1 0,-1 0,1 0,0 0,-1-1,1 1,0-1,-1 0,1 0,0 0,-1-1,1 0,0 1,-1-1,1 0,-1-1,1 1,-1-1,0 1,1-1,-1 0,0 0,0 0,0-1,101-100,-96 92,-6 7,1 0,0 0,-1 0,2 0,-1 0,0 0,1 1,-1 0,1 0,0 0,0 0,1 0,-1 1,0 0,1 0,1 0,23 36,-26-26,0-3,-3-1,1 0,0-1,0 1,0-1,0 0,1 1,-1-1,1 0,0 0,0 0,0 0,0 0,1 0,-1 0,1-1,0 1,-1-1,1 0,0 0,1 0,-1 0,0-1,0 1,1-1,-1 0,1 0,-1 0,1 0,-1-1,1 1,0-1,-1 0,1 0,0 0,2-1,10-7,-1-2,0 0,-1 0,0-1,0-1,-1 0,-1-1,0-1,-1 0,0 0,-1-1,-1 0,0-1,-2 0,3-5,59-121,-59 118</inkml:trace>
</inkml:ink>
</file>

<file path=ppt/ink/ink6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57 650,'-4'29,"-3"19,1 6,1-6</inkml:trace>
  <inkml:trace contextRef="#ctx0" brushRef="#br0" timeOffset="245.884">1 199,'0'0</inkml:trace>
  <inkml:trace contextRef="#ctx0" brushRef="#br0" timeOffset="495.597">452 1,'0'952,"0"-941</inkml:trace>
  <inkml:trace contextRef="#ctx0" brushRef="#br0" timeOffset="748.257">282 566,'39'-15,"26"-9,8 0,1 3,-8 1,-10 3,-9 5,-9 5,-5-2,-4 1,-2 2,-6-3,-6 0</inkml:trace>
  <inkml:trace contextRef="#ctx0" brushRef="#br0" timeOffset="1163.438">989 1,'-23'185,"-10"183,32-349,1 1,1 0,1-1,0 1,2-1,0 0,1 0,1 0,1 0,0-1,2 0,7 12,-14-27,0-1,1 1,-1 0,1-1,0 1,0-1,0 0,0 0,0 0,0 0,1-1,-1 1,0-1,1 0,-1 0,1 0,0 0,-1-1,1 1,-1-1,1 0,0 0,-1 0,1-1,0 1,-1-1,1 0,-1 0,1 0,2-2,98-59,-93 55,94-48,-103 54,1 0,0 0,0 1,0 0,0-1,0 1,0 0,0 0,-1 1,1-1,0 1,0-1,0 1,0 0,-1 0,1 0,0 0,-1 1,1-1,-1 1,1-1,-1 1,0 0,0 0,0 0,0 0,0 1,0-1,0 0,-1 1,1-1,-1 1,0 0,0-1,0 1,0 0,0 0,0 1,17 177,-12-162</inkml:trace>
</inkml:ink>
</file>

<file path=ppt/ink/ink6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52,'0'0,"0"4,-4 3,-2 4,0-5,5-7,4-9,6-3,1-4,-1-3,-1 5,-8 11,-4 11,-6 4,0 5,0 0</inkml:trace>
</inkml:ink>
</file>

<file path=ppt/ink/ink6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0,'0'5,"-5"2,-1 4,0-5,6-2,3-3</inkml:trace>
</inkml:ink>
</file>

<file path=ppt/ink/ink6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1 476,'9'3,"0"0,1-1,-1-1,1 1,0-1,-1-1,1 0,0 0,-1-1,1 0,-1-1,1 0,-1 0,0-1,0 0,0-1,0 0,8-5,3-4,0-1,0-1,-2 0,0-2,0 0,13-18,-19 20,-1 5,0-1,-1-1,0 0,-1-1,-1 0,0 0,-1 0,0-1,-1 0,0-1,-1 1,1-10,-5 23,-1 0,0-1,1 1,-1 0,0-1,0 1,1 0,-1-1,0 1,0 0,-1-1,1 1,0 0,0-1,-1 1,1 0,0-1,-1 1,0 0,1 0,-1 0,0-1,1 1,-1 0,0 0,0 0,0 0,0 0,0 0,0 1,0-1,0 0,0 0,-1 1,1-1,0 1,0-1,-1 1,1-1,0 1,-1 0,1 0,0 0,-54 26,48-18,0 0,1 1,1 0,-1 0,1 1,1-1,0 1,0 0,1 0,0 1,1-1,0 1,1-1,0 1,0-1,1 1,1 0,0-1,0 1,1-1,0 1,1-1,2 4,-4-10,1 0,0-1,1 1,-1 0,1-1,0 1,-1-1,1 0,1 0,-1 0,0 0,1 0,0-1,-1 0,1 1,0-1,0-1,0 1,1-1,-1 1,0-1,0-1,1 1,-1 0,1-1,0 0,117-16,-103 6,0 0,-1-2,-1 0,1-1,-2-1,0-1,-1 0,0-1,-1 0,-1-1,0-1,-2 0,1-3,-7 14,42-85,-47 91,-1 1,1-1,-1 1,0-1,1 1,-1 0,0 0,1-1,-1 1,0 0,1 0,-1 0,0-1,1 1,-1 0,0 0,1 0,-1 0,0 0,0 1,1-1,-1 0,0 0,1 0,-1 1,0-1,1 0,-1 0,0 1,1-1,-1 1,1-1,-1 1,1-1,-1 1,1-1,-1 1,1-1,-1 1,1-1,0 1,-1 0,1-1,0 1,0 0,-1-1,1 1,0 0,0-1,0 1,0 0,0 0,-6 7,1 0,0 0,0 1,1 0,0 0,1 0,-1 0,2 0,0 1,0-1,0 1,1-1,1 1,-1 0,2 0,-1-1,2 1,-1 0,1-1,0 1,3 3,-4-10,1 0,0 0,0 0,1 0,-1 0,0 0,1-1,0 0,0 1,-1-1,1 0,1 0,-1 0,0-1,0 1,1-1,-1 0,1 0,-1 0,1 0,-1-1,1 1,-1-1,1 0,0 0,-1 0,2-1,96-22,-72 8,-1-2,0 0,-2-2,0 0,-1-2,-1-1,0-1,-2-1,2-5,-14 18,-1 0,0-1,0 0,-1 0,-1-1,0 0,-1 0,0-1,-1 0,-5 14,0 1,-1 0,1-1,-1 1,1 0,-1-1,1 1,-1-1,0 1,1-1,-1 1,0-1,1 1,-1-1,0 0,1 1,-1-1,0 0,0 0,0 1,1-1,-1 0,0 0,0 0,0 0,1 0,-1 0,0 0,0 0,0 0,1-1,-1 1,0 0,0 0,1-1,-1 1,0 0,1-1,-1 1,0-1,1 1,-1-1,0 1,1-1,-1 0,1 1,-1-1,1 0,-1 1,1-1,0 0,-1 1,1-1,0 0,0 0,-1 0,1 1,0-1,0 0,0 0,0 0,0 1,0-1,0 0,1 0,-12 11,1 1,1 0,0 0,1 1,0 0,0 1,2 0,-1 0,2 0,0 1,0 0,1 0,1 0,1 0,0 1,0-1,2 1,0-1,0 1,2 2,-2-11,2 0,-1-1,0 1,1-1,0 1,0-1,1 0,-1 0,1 0,0 0,1 0,-1-1,1 1,0-1,0 0,0 0,1-1,-1 1,1-1,0 0,0 0,0 0,0-1,0 0,1 0,-1 0,1-1,-1 0,1 0,0 0,0 0,-1-1,1 0,0-1,-1 1,1-1,0 0,-1 0,3-1,16-5</inkml:trace>
</inkml:ink>
</file>

<file path=ppt/ink/ink6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18,'34'-5,"25"-2,7 1,-7 6,-9 3,-8 1,-7 0,-4-1,-12-1,-10 0</inkml:trace>
</inkml:ink>
</file>

<file path=ppt/ink/ink6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0,'29'10,"18"3,7-1,-1-2,-5-3,-6-3,-5-2,-4-1,-8-1</inkml:trace>
</inkml:ink>
</file>

<file path=ppt/ink/ink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36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0,'-33'5,"-22"7,-5 0,2-1,7-3,7 3,5-1,11 2,9 0</inkml:trace>
</inkml:ink>
</file>

<file path=ppt/ink/ink6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1,'0'584,"-1"-567,0 0,-1 0,0-1,-2 1,0-1,-1 1,0-2,-1 1,-3 5,1-10,3-5</inkml:trace>
</inkml:ink>
</file>

<file path=ppt/ink/ink6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2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0 679,'23'177,"-22"-178,-1 1,0 0,1-1,-1 1,1-1,-1 1,1 0,-1 0,1-1,-1 1,1 0,-1 0,1 0,-1-1,1 1,-1 0,1 0,0 0,-1 0,1 0,-1 0,1 0,-1 0,1 0,0 0,-1 1,1-1,-1 0,1 0,-1 0,1 1,-1-1,1 0,-1 1,1-1,-1 0,0 1,1-1,-1 1,1-1,-1 0,0 1,1-1,-1 1,0-1,0 1,0-1,1 1,-1 0,0-1,0 1,0-1,0 1,0-1,0 1,0 0,0-1,0 1,0-1,0 1,0-1,0 1,0-1,-1 1,1-1,0 1,0-1,-1 1,1 0,16-41,-3-2,60-144,-61 165,-8 11,0 2,1-1,0 0,0 1,1 0,0 0,1 1,-1 0,1 0,1 0,-1 1,1 0,7-4,-13 11,0-1,0 0,-1 1,1-1,0 1,0-1,0 1,0 0,-1 0,1 0,-1 0,1 0,0 0,-1 1,0-1,1 0,-1 1,0-1,1 1,-1-1,0 1,0 0,-1-1,1 1,0 0,0 0,-1 0,1-1,-1 1,0 0,1 0,-1 1,12 22,0-11</inkml:trace>
  <inkml:trace contextRef="#ctx0" brushRef="#br0" timeOffset="415.969">622 482,'-16'17,"1"1,1 0,1 2,1-1,0 2,1-1,0 7,10-26,0 1,0-1,0 1,0-1,0 1,1 0,-1 0,0-1,1 1,0 0,-1 0,1 0,0 0,0-1,0 1,0 0,0 0,1 0,-1 0,1-1,-1 1,1 0,-1 0,1-1,0 1,0 0,0-1,0 1,0-1,0 1,0-1,1 0,-1 1,1-1,-1 0,0 0,1 0,0 0,-1 0,1 0,0-1,-1 1,1 0,0-1,0 1,0-1,-1 0,1 0,0 1,0-1,0 0,0-1,-1 1,1 0,0-1,0 1,0 0,-1-1,1 0,0 0,0 1,8-7,0 0,-1-1,1 0,-2-1,1 0,-1 0,0 0,-1-1,0 0,-1-1,0 0,0 1,-1-2,-1 1,0-2,11-23,-5 75,-9-34,-1 1,1 0,0 0,0 0,0-1,1 1,0 0,0-1,1 0,-1 1,1-1,0 0,0 0,1-1,-1 1,1-1,0 1,1-1,-1-1,1 1,-1 0,1-1,0 0,0 0,3 0,15 2,0-3</inkml:trace>
  <inkml:trace contextRef="#ctx0" brushRef="#br0" timeOffset="902.934">1101 425,'-28'96,"27"-93,1 0,0 0,1 0,-1 0,0 0,1 0,0-1,-1 1,1 0,0 0,1 0,-1-1,0 1,1 0,-1-1,1 1,0-1,0 0,0 0,0 0,0 0,1 0,-1 0,1 0,-1-1,1 1,-1-1,1 0,0 0,0 0,2 1,0-1,1 0,-1 0,1 0,-1-1,1 0,-1 0,1 0,0-1,-1 1,1-2,-1 1,0 0,1-1,-1 0,0 0,0-1,0 1,0-1,-1 0,1-1,-1 1,2-2,86-99,-67 71,-3 9,-2-2,-1 0,-1-2,-2 0,0 0,-2-2,-1 0,2-9,-13 35,0-1,0 0,-1 1,0-1,1 0,-1 0,-1 0,1 0,-1 0,0 0,0 0,0 0,-1 0,0 0,0 0,0 0,0 0,-1 1,0-1,0 0,0 1,0 0,-1-1,0 1,0 0,0 0,0 1,-1-1,1 0,-1 1,0 0,0 0,0 0,-1 1,1-1,-1 1,1 0,-1 0,0 1,1-1,-1 1,0 0,0 1,0-1,-3 1,-6 5,1 0,-1 1,1 0,1 2,-1-1,1 1,1 1,-1 0,2 1,-1 0,1 1,1 0,0 0,0 1,1 0,1 1,0 0,1 0,-2 4,4-10,0 1,0-1,1 1,0-1,0 1,1 0,0 0,1 0,-1 0,2 0,-1 1,1-1,0 0,1 0,0 0,0 1,1-1,0 0,0 0,1-1,0 1,0 0,1-1,0 0,0 0,1 0,-1 0,2-1,-1 0,1 0,0 0,0-1,0 0,1 0,0 0,0-1,0 0,8 3,7-2,1-1,0 0,0-2,0-1,0-1,0 0,12-3,18 0,8-3,-41 0</inkml:trace>
  <inkml:trace contextRef="#ctx0" brushRef="#br0" timeOffset="4582.91">29 1046,'483'-94,"-117"2,-296 83,1 4,1 2,50 6,-4 0,-112-3,0 0,1 0,-1-1,0 1,0-1,1-1,-1 1,0-1,0 0,0-1,-1 1,1-1,3-2,4-7</inkml:trace>
  <inkml:trace contextRef="#ctx0" brushRef="#br0" timeOffset="5481.223">876 1159,'-7'-4,"1"0,-1 1,0 0,0 0,0 0,-1 1,1 0,-1 1,1 0,-1 0,1 0,-1 1,0 0,1 1,-1 0,1 0,-3 1,8-2,-1 0,0 1,0-1,0 1,0 0,0 0,1 0,-1 1,1-1,-1 1,1-1,-1 1,1 0,0 0,-1 0,1 0,0 0,1 0,-1 1,0-1,1 1,-1-1,1 1,0 0,0-1,0 1,0 0,0 0,0 0,1 0,0 0,-1 0,1-1,0 1,0 0,1 0,-1 0,1 0,-1 0,1 0,0 0,0-1,0 1,1 0,-1-1,1 1,-1-1,1 1,0-1,80 53,-73-51,1 0,-1 1,-1 0,1 1,-1 0,0 0,0 1,-1 0,1 0,1 3,-7-7,0-1,0 0,0 1,0-1,0 1,-1 0,1 0,-1 0,0-1,0 1,0 0,0 0,0 1,0-1,-1 0,0 0,0 0,0 0,0 0,0 1,0-1,-1 0,1 0,-1 0,0 0,0 0,0 0,-1 0,1 0,-1-1,1 1,-1 0,0-1,0 1,0-1,-1 0,1 0,0 0,-1 0,1 0,-1 0,0 0,0-1,1 0,-8 5,1-1,-1-1,0 0,0 0,-1-1,1-1,-1 1,1-2,-1 1,0-1,1-1,-1 0,0-1,0 0,1 0,-1-1,1-1,-1 0,1 0,-7-4,-2-3</inkml:trace>
</inkml:ink>
</file>

<file path=ppt/ink/ink6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1 556,'19'-4,"0"-1,-1-1,1 0,-1-1,-1-1,1 0,-1-2,-1 0,0-1,0 0,-1-1,-1-1,0-1,0 0,-2 0,9-14,127-228,-119 144,-30 111,0 1,0 0,0 0,0 0,0 0,0 0,0 0,0 0,0 0,0 0,0 1,0-1,0 0,0 1,0-1,1 1,-1-1,0 1,0-1,0 1,0-1,1 1,-1 0,0-1,1 1,-1 0,0 0,1 0,-1-1,1 1,-1 0,1 0,0 0,-1 0,1 0,0 1,-1-2,-10 13,1 1,0 0,1 1,0 0,2 0,-1 1,2 0,0 0,1 1,1 0,0-1,1 1,1 1,0 6,1-18,-1-1,1 1,1 0,-1 0,1 0,0 0,0 0,0 0,1 0,0 0,1 0,-1 0,1 0,0-1,0 1,1-1,0 1,0-1,0 0,0 0,1 0,0-1,0 1,0-1,0 0,1 0,0-1,0 1,0-1,0 0,0 0,1-1,-1 1,1-1,0 0,-1-1,1 1,6-1,9-4,-1-1,0-1,0-1,-1 0,1-2,-2 0,1-2,-1 0,0 0,-1-2,0 0,-1-1,-1-1,0 0,0-2,-3 7,-1-2,1 1,-2-1,0-1,0 0,-1 0,0-1,-1 0,-1-1,0 0,-1 0,0 0,-1-1,-1 0,-3 14,-1-1,0 1,0-1,0 1,0-1,0 0,0 1,0-1,0 1,0-1,-1 1,1-1,-1 1,1-1,-1 1,0-1,1 1,-1 0,0-1,0 1,0 0,0 0,0 0,0 0,0 0,0 0,-1 0,1 0,0 0,-1 0,1 1,-1-1,1 0,0 1,-1 0,1-1,-1 1,0 0,1-1,-1 1,1 0,-1 0,1 0,-1 1,1-1,-1 0,1 1,-1-1,1 0,-1 1,1 0,-1-1,1 1,0 0,-1 0,1 0,0 0,0 0,0 0,-1 0,1 0,0 0,1 1,-1-1,-1 2,-6 5,1 0,0 1,1 0,0 0,0 1,1 0,0 0,0 0,1 1,1 0,0-1,0 1,1 0,1 0,-1 1,2-1,0 0,0 0,1 0,2 9,-2-13,1-1,0 1,0-1,1 0,-1 0,1 0,1 0,-1-1,1 1,0-1,0 0,1 0,-1-1,1 1,0-1,1 0,-1 0,1 0,-1-1,1 0,0 0,0-1,0 1,1-1,-1-1,1 1,-1-1,1 0,-1 0,1-1,-1 0,1 0,0-1,-1 0,1 0,-1 0,1-1,-1 0,1-1,18-5,0-1,-1-1,0-1,-1-1,-1-2,0 0,0-1,-1-1,-1-1,-1-1,-1-1,10-12,-7 11,-14 12,1 0,-1-1,-1 0,1 0,-1 0,-1-1,0 0,0 0,-1 0,-1 0,1-1,-2 1,1-1,0-7,-3 16,0 0,0 0,0 0,-1 0,1 0,0 0,-1 0,1 1,-1-1,0 0,0 0,1 1,-1-1,0 0,0 1,-1-1,1 1,0-1,0 1,-1 0,1-1,-1 1,1 0,-1 0,1 0,-1 0,0 0,0 1,1-1,-1 0,0 1,0-1,0 1,0 0,0-1,0 1,1 0,-1 0,0 1,0-1,0 0,0 0,0 1,0-1,1 1,-1 0,0 0,0-1,1 1,-1 0,0 0,1 1,-1-1,1 0,0 0,-1 1,1-1,0 1,0-1,0 1,0 0,0 0,-6 2,0 1,1 0,0 1,0-1,1 1,-1 1,1-1,0 1,1 0,0 0,0 0,0 0,1 1,0-1,1 1,0 0,0 0,0 0,1 0,0 0,1 0,0 0,0 1,1-1,0 0,0 0,1 0,0 0,0 0,1-1,0 1,0-1,1 1,0-1,0 0,1-1,0 1,0-1,0 0,1 0,0 0,0-1,1 0,5 4,13 1,-2-3</inkml:trace>
</inkml:ink>
</file>

<file path=ppt/ink/ink6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48,'-11'22,"1"1,0 1,2 0,1 0,1 1,1 0,1 0,0 3,3-25,0-1,0 0,1 1,-1-1,1 1,-1-1,1 1,0-1,0 1,0-1,0 1,0-1,0 1,1-1,0 1,-1-1,1 1,0-1,0 0,0 1,0-1,1 0,-1 0,0 0,1 0,0 0,-1 0,1 0,0-1,0 1,0-1,0 1,0-1,1 0,-1 1,0-1,0 0,1-1,-1 1,1 0,-1-1,1 1,-1-1,1 0,-1 0,1 0,0 0,8-6,0-1,0 0,0-1,-1 0,-1 0,1-1,-1 0,-1-1,0 0,0 0,-1-1,0 0,-1 0,0-1,-1 1,0-1,-1 0,1-5,-3 9,0-1,0 1,-1-1,-1 0,1 1,-1-1,-1 0,1 1,-2-1,1 0,-1 1,0 0,1 5,0 0,1 1,-1-1,0 1,0-1,-1 1,1 0,0-1,-1 1,1 0,-1 0,0 0,0 0,0 0,0 1,0-1,0 0,0 1,-1 0,1-1,0 1,-1 0,1 0,-1 0,1 1,-1-1,0 1,1-1,-1 1,0 0,1 0,-1 0,0 0,1 0,-1 1,1-1,-1 1,0 0,0 0,-21 8</inkml:trace>
</inkml:ink>
</file>

<file path=ppt/ink/ink6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4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0 313,'81'-234,"-75"230,-3 33,0-2,-2-22,0 0,1-1,0 1,-1 0,2 0,-1-1,0 1,1-1,0 0,0 0,0 0,1 0,-1 0,1-1,0 0,0 0,0 0,0 0,0 0,1-1,0 0,-1 0,1 0,0 0,0-1,0 0,0 0,0 0,0-1,0 1,0-1,0 0,0-1,0 1,0-1,0 0,0 0,0-1,3-1,2-1,-1-1,1 0,-1 0,0-1,-1 0,0 0,1-1,-2 0,1-1,-1 0,0 0,-1 0,0-1,0 0,-1 0,0-1,-1 1,0-2,22-47,-21 40</inkml:trace>
</inkml:ink>
</file>

<file path=ppt/ink/ink6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178 395,'-19'15,"0"2,2 0,0 1,1 0,1 1,1 1,0 0,2 1,0 1,-5 16,16-36,0 0,0 0,1 0,-1 0,1 0,-1 0,1 0,0 0,0 0,0 0,0 0,0 0,0 0,1 0,-1 0,0 0,1 0,0 0,0-1,-1 1,1 0,0 0,0 0,1-1,-1 1,0 0,0-1,1 0,-1 1,1-1,0 0,-1 1,1-1,0 0,0 0,-1 0,1-1,0 1,0 0,0-1,0 1,0-1,0 0,0 0,0 1,0-1,0 0,1-1,12 3,0-1,1-1,-1 0,0-1,0-1,0 0,0-1,0 0,-1-2,1 1,-1-2,0 0,-1-1,0 0,0-1,1-1,1-3,-1 2</inkml:trace>
  <inkml:trace contextRef="#ctx0" brushRef="#br0" timeOffset="271.161">572 0,'-14'39,"-10"31,0 13,3-1,6-11,5-13,-1-6,3-8,1-6,2-4,8-9,2-3,1-1,4 0,5-2,0-10,-3-6</inkml:trace>
  <inkml:trace contextRef="#ctx0" brushRef="#br0" timeOffset="504.952">234 395,'39'-5,"31"-1,9 0,-5 1,-4 2,-10 1,-10 1,-9 0,-7 1,-9 0</inkml:trace>
  <inkml:trace contextRef="#ctx0" brushRef="#br0" timeOffset="692.003">968 395,'-10'38,"2"18,7-1,9-9,2-14</inkml:trace>
  <inkml:trace contextRef="#ctx0" brushRef="#br0" timeOffset="849.459">883 85,'0'0</inkml:trace>
</inkml:ink>
</file>

<file path=ppt/ink/ink6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7 396,'-5'-23,"3"-19,3-6,0 0,5 4,2 4,4 9,0 5,2 7,5 6,-2 11,-3 11,-5 3</inkml:trace>
  <inkml:trace contextRef="#ctx0" brushRef="#br0" timeOffset="299.19">317 227,'48'-26,"-31"18,0 0,0-2,-1 1,-1-2,0 0,0-1,-1-1,12-14,-25 26,1-1,0 1,-1-1,0 0,1 0,-1 0,0 0,0 0,0 0,0 0,0 0,-1 0,1 0,0-1,-1 1,0 0,1 0,-1-1,0 1,0 0,-1-1,1 1,0 0,-1 0,1 0,-1-1,0 1,0 0,0 0,0 0,0 0,0 0,0 0,-1 0,1 1,-1-1,1 0,-1 1,0-1,0 1,1 0,-1-1,0 1,0 0,0 0,-1 0,1 1,0-1,0 0,0 1,-1-1,1 1,0 0,0 0,-1 0,1 0,0 0,0 0,-1 1,1-1,0 1,0-1,-13 4,1 1,0 0,0 1,0 0,1 1,0 1,1 0,-1 0,2 1,-1 1,1 0,1 1,-1 0,2 0,0 1,0 1,1-1,1 1,0 1,0-1,2 1,0 0,2-9,0 1,1-1,0 1,0-1,1 1,-1 0,1 0,1-1,-1 1,1 0,0 0,0 0,1 0,-1 0,1-1,1 1,-1 0,1-1,0 1,0-1,0 1,1-1,0 0,0 0,1 0,-1 0,1-1,0 0,0 1,0-1,1-1,-1 1,1-1,0 1,0-2,1 1,0 0,4 0,0 0,0-1,1 0,-1 0,1-2,-1 1,1-1,-1-1,1 1,9-4,12-3</inkml:trace>
</inkml:ink>
</file>

<file path=ppt/ink/ink6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0 525,'39'-5,"21"-6,6-2,-3 2,-13-2,-15 1</inkml:trace>
  <inkml:trace contextRef="#ctx0" brushRef="#br0" timeOffset="565.838">649 356,'-9'12,"-14"16,2 0,1 1,1 1,2 1,1 1,1 0,-7 27,20-56,0 0,1 0,0 1,0-1,0 0,0 1,0-1,0 1,1-1,0 1,0 0,0-1,0 1,0-1,1 1,0-1,0 1,0-1,0 1,0-1,0 0,1 0,0 1,0-1,0 0,0 0,0-1,0 1,1 0,-1-1,1 0,0 1,0-1,0 0,0 0,0-1,0 1,0-1,4 2,6-4,-1-1,1 0,0-1,-1 0,0-1,0 0,0-1,0 0,-1-1,1 0,-2-1,1-1,7-6,3-3,-2-1,0-1,-1-1,-1 0,0-1,-2-1,-1-1,0 0,-2-1,-1 0,0-1,-2 0,-1 0,3-19,-8 31,0 1,-1-1,0 1,0-1,-2 0,0 1,0-1,-1 0,0 1,-1-1,-1 1,0-1,-1 1,0 0,-1 0,0 1,-1-1,0 1,-1 0,-7-9,11 15,1 0,-1 1,0-1,-1 1,1 0,-1 0,0 0,0 0,0 1,0-1,-1 1,1 0,-1 0,0 1,0 0,0-1,0 2,0-1,0 0,-1 1,1 0,0 1,-1-1,1 1,-1 0,1 0,-1 0,1 1,0 0,-1 0,1 1,0-1,0 1,0 0,0 0,0 1,0 0,-3 2,-2 6,1 0,0 0,0 1,1 1,1-1,0 1,1 0,0 1,1 0,0 0,2 0,-1 0,2 1,0-1,0 1,2-1,0 1,0 0,1-1,1 1,1-1,0 0,1 1,0-1,1-1,0 1,2-1,5 10,-5-9,1-1,1 0,0-1,1 0,0 0,1-1,0-1,1 1,0-2,0 0,1 0,1-1,-1-1,1 0,0-1,1-1,-1 0,13 3,115 7,-118-18</inkml:trace>
  <inkml:trace contextRef="#ctx0" brushRef="#br0" timeOffset="822.115">1298 525,'-4'34,"-3"15,6 0,2-8</inkml:trace>
  <inkml:trace contextRef="#ctx0" brushRef="#br0" timeOffset="1050.196">1242 17,'0'0</inkml:trace>
</inkml:ink>
</file>

<file path=ppt/ink/ink6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6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2,2-7,4-4,-5-3,-2 4,-3 2</inkml:trace>
</inkml:ink>
</file>

<file path=ppt/ink/ink6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4,'0'4,"0"-2,5-2,1-6,0 3,-6 6,-3 9,4 1,2-6,0-4</inkml:trace>
</inkml:ink>
</file>

<file path=ppt/ink/ink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37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376 0,'-38'14,"-18"10,-4 1,4 1,5-5,13 0,7-4,5-5,6-4</inkml:trace>
</inkml:ink>
</file>

<file path=ppt/ink/ink6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1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1 573,'92'-44,"-51"25,194-108,-221 118,0-2,-1 0,0 0,-1-1,0-1,-1 0,-1 0,0-1,0-1,-2 0,0 0,0 0,-2-1,2-6,-6-49,-3 70,1-1,0 1,0 0,0-1,-1 1,1 0,0-1,-1 1,0 0,1 0,-1 0,0 0,1-1,-1 1,0 0,0 0,0 0,0 0,0 1,0-1,0 0,0 0,0 1,0-1,-1 0,1 1,0-1,0 1,-1 0,1-1,0 1,-1 0,1 0,0 0,-1 0,1 0,0 0,-1 0,1 0,0 1,-1-1,1 0,0 1,0-1,-1 1,1-1,0 1,0 0,0 0,-1 0,-5 4,0 1,1 0,-1 1,1 0,1 0,-1 0,1 0,0 1,1 0,0 0,0 0,1 1,0-1,0 1,1 0,0-1,1 1,0 0,0 0,1 0,0 0,0 0,1 1,0-2,1 1,0 0,1 0,-1-1,2 1,-1-1,1 0,0 0,1 0,0 0,0-1,2 1,-2 0,1 0,0 0,0-1,1 0,0 0,0-1,1 0,0 0,0-1,0 0,0 0,1-1,0 0,0 0,0-1,0 0,1-1,-1 0,1-1,-1 0,1 0,0-1,-1 0,1-1,0 0,-1 0,1-1,-1 0,0-1,0 0,5-2,14-12,-1 0,0-2,-1-1,-1-1,-1-1,-1-1,-1-2,-1 0,-1-1,-2 0,0-2,10-23,-26 49,-1-1,1 1,-1 0,0-1,0 1,0-1,0 1,0-1,0 1,-1-1,1 0,-1 1,0-1,0 0,0 1,0-1,0 0,0 0,-1 1,1-1,-1 1,0-1,0 0,0 1,0-1,0 1,-1 0,1-1,-1 1,0 0,1 0,-1 0,0 0,0 0,0 1,0-1,-1 0,1 1,0 0,-1-1,1 1,-1 0,1 0,-1 1,1-1,-1 0,0 1,1 0,-4-1,1 4,0 0,0 0,1 1,-1-1,1 1,0 0,0 0,0 1,0-1,1 1,-1 0,1 0,1 0,-1 0,1 0,-1 1,2-1,-1 1,1-1,-1 1,1 4,1 3,0-1,1 1,0-1,1 0,0 1,1-1,1 0,0 0,0-1,1 1,1-1,0 0,0 0,1-1,0 0,1 0,0-1,1 0,0 0,0-1,1 0,0 0,0-1,2 0,-5-2,1 1,0-1,0-1,0 0,0 0,1 0,0-1,-1 0,1-1,0 0,0 0,0-1,1 0,-1-1,0 0,0 0,0-1,1 0,-1-1,0 0,1-1,7-3,0-1,-1 0,0-2,0 0,-1 0,0-2,-1 0,0 0,-1-1,0-1,-1 0,0-1,2-4,-6 4,-1 0,0-1,-2 0,1 1,-2-2,0 1,0-1,-2 1,0-1,0-14,-1 22,0 3,0 0,-1-1,1 1,-1 0,0-1,-1 1,1 0,-1-1,0 1,0 0,-1 0,1 0,-1 0,0 0,0 0,-1 0,0 1,0-1,0 1,0 0,-2-2,1 6,1-1,0 1,-1 0,1 1,0-1,0 1,-1-1,1 1,0 0,0 0,0 0,0 1,0-1,0 1,0 0,0 0,1 0,-1 0,1 0,-1 0,1 1,0-1,0 1,0-1,0 1,0 0,1 0,-1 0,1 0,0 0,0 0,0 1,0-1,0 0,1 0,-1 3,-2 2,0-1,1 1,-1-1,1 1,1-1,0 1,0 0,0-1,1 1,0 0,1 0,0-1,0 1,0 0,3 5,-2-1,-1-4,0 1,-1-1,2 1,-1 0,1-1,0 0,1 1,0-1,0 0,1 0,0-1,0 1,1-1,0 0,0 0,1 0,0-1,0 0,6 5,88 38,-75-42</inkml:trace>
</inkml:ink>
</file>

<file path=ppt/ink/ink6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57 364,'111'-62,"-80"41,13-13,-1-1,-2-2,-2-2,-1-1,-1-4,-1 4,-36 39,0 0,1 1,-1-1,1 0,-1 1,1-1,-1 1,1-1,-1 0,1 1,-1-1,1 1,0 0,-1-1,1 1,0-1,0 1,-1 0,1 0,0-1,0 1,-1 0,1 0,0 0,0 0,-1 0,1 0,0 0,0 0,0 0,-1 0,1 0,0 1,0-1,-1 0,1 1,0-1,0 0,-1 1,1-1,-1 1,1-1,0 1,-1-1,1 1,-1-1,1 1,-1 0,1-1,-1 1,0 0,1-1,-1 1,16 48,-12-36,-3-8,6 25,1-1,1 0,2 0,0-1,2 0,2-1,0-1,2 0,2 1,-9-18,-2-4</inkml:trace>
  <inkml:trace contextRef="#ctx0" brushRef="#br0" timeOffset="1927.6">142 336,'-5'0,"-6"4,-2 8,-2 0,0 4,-2-1,-2 1,-4-1,8-4,6-3</inkml:trace>
</inkml:ink>
</file>

<file path=ppt/ink/ink6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7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58,'169'-27,"-9"14,-19-5,-130 18</inkml:trace>
</inkml:ink>
</file>

<file path=ppt/ink/ink6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7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31,'24'0,"13"0,4 0,1 0,-3 0,-2 0,-3 0,-8-5,-3-2,0 1,0 1,1 2,1 0,2 2,-5 1</inkml:trace>
</inkml:ink>
</file>

<file path=ppt/ink/ink6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0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0 168,'26'137,"-24"-52,-3-69,0 0,1 0,1 0,1 0,0 0,1 0,0-1,2 1,4 10,9-61,55-238,-61 237,57-122,-66 153,2 1,-1-1,0 1,1 0,0 0,0 0,0 0,0 1,1 0,0 0,-1 0,1 1,0 0,0 0,0 1,2-1,-5 1,0 1,0 0,0-1,0 1,0 0,0 1,0-1,-1 0,1 1,0 0,0-1,0 1,-1 0,1 1,0-1,-1 0,1 1,-1-1,0 1,1 0,-1 0,0 0,0 0,0 0,0 0,0 1,-1-1,1 1,-1-1,0 1,1 0,-1-1,0 1,-1 0,2 2,-1 2,1 0,-1 0,-1 0,1 0,-1 0,0 0,-1 0,0 1,0-1,0 0,-1-1,0 1,-1 1,-4 11</inkml:trace>
  <inkml:trace contextRef="#ctx0" brushRef="#br0" timeOffset="505.676">566 337,'-15'4,"-9"8,-1 5,0 1,3 1,6 3,5 2,10-3,5 0,6-4,7-4,5-5,3-4,3-7,1-3,-4-1</inkml:trace>
  <inkml:trace contextRef="#ctx0" brushRef="#br0" timeOffset="835.985">988 309,'-29'24,"-14"12,1 6,1-5,9-4,5-7,2-4,5 0,1-4,4-1,0-2,3 0,-3-3,3 3,3-2</inkml:trace>
  <inkml:trace contextRef="#ctx0" brushRef="#br0" timeOffset="1684.912">1045 478,'-34'27,"2"1,1 1,1 2,2 1,-20 30,86-94,213-192,-250 222,0 1,0-1,0 0,0 1,1-1,-1 0,1 1,-1 0,1-1,-1 1,1 0,-1 0,1 0,0 0,0 0,0 0,0 0,0 1,-1-1,1 1,0-1,0 1,0 0,0 0,1 0,-1 0,0 0,0 0,0 0,0 1,0-1,-1 1,1 0,0-1,0 1,0 0,0 0,-1 0,1 0,0 1,-1-1,1 0,-1 1,1-1,-1 1,0-1,67 143,-69-144,0-1,1 1,-1-1,0 1,0 0,1-1,-1 1,0 0,0 0,0 0,1 0,-1-1,0 1,0 0,0 0,0 1,1-1,-1 0,0 0,0 0,0 0,1 1,-1-1,0 0,0 1,1-1,-1 1,0-1,1 1,-1-1,0 1,1-1,-1 1,1 0,-1-1,1 1,-1 0,1-1,-1 1,1 0,0 0,0-1,-1 1,1 0,0 0,0 0,0-1,0 1,0 0,0 0,0 0,0 0,0-1,0 1,0 0,0 0,1 0,-1-1,0 1,1 0,-1 0,0 0,-165-66,147 55</inkml:trace>
</inkml:ink>
</file>

<file path=ppt/ink/ink6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1 255,'1'-2,"0"0,0 1,0-1,1 1,-1-1,0 1,1-1,-1 1,1 0,-1-1,1 1,0 0,0 0,-1 1,1-1,0 0,0 0,0 1,0-1,0 1,0 0,0 0,0-1,0 1,0 0,1 1,6-3,207-30,106 33,-322-1,0-1,0 1,-1 0,1-1,0 1,0-1,0 1,0-1,0 1,0-1,0 1,0-1,0 1,0 0,0-1,1 1,-1-1,0 1,0-1,0 1,0 0,1-1,-1 1,0-1,1 1,-1 0,0-1,0 1,1 0,-1-1,1 1,-1 0,0 0,1-1,-1 1,1 0,-1 0,0 0,1 0,-1-1,1 1,-1 0,1 0,-1 0,1 0,-1 0,1 0,-1 0,0 0,1 0,-1 0,1 1,-1-1,1 0,-1 0,0 0,1 0,-1 1,-36-21,19 14,-1-2,1 0,1-1,-1 0,1-2,1 0,0 0,-11-13,-14-27,33 34</inkml:trace>
</inkml:ink>
</file>

<file path=ppt/ink/ink6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4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74,'1'-2,"1"0,-1 0,1 1,-1-1,1 0,0 1,-1-1,1 1,0-1,0 1,0 0,0 0,1 0,-1 0,0 0,0 1,0-1,1 1,-1-1,0 1,1 0,-1 0,0 0,1 0,0 0,0 0,365-3,95 2,-124-27,271 29,-527-12,-58 5</inkml:trace>
  <inkml:trace contextRef="#ctx0" brushRef="#br0" timeOffset="2883.631">311 525,'4'6,"-1"0,0 0,0 1,-1-1,0 1,0-1,0 1,-1 0,0 0,0-1,-1 1,0 6,1 0,1 14,-2-1,-1 1,-1-1,-1 0,-6 23,-4 165,17-240,1 1,1 0,1 0,2 1,0 0,1 1,2 0,0 0,7-8,9-22,-22 39,1 0,1 1,0 0,0 0,1 0,1 1,0 1,1 0,0 0,7-4,-15 14,0 0,0 0,0 0,0 1,0-1,0 1,0 0,0 0,0 0,0 0,0 0,1 1,-1-1,0 1,0 0,0 0,0 0,-1 0,1 1,0-1,0 1,-1 0,1-1,-1 1,0 0,1 1,-1-1,0 0,0 1,0-1,-1 1,1-1,0 1,-1 0,0 0,0 0,0 0,0 0,0 0,-1 0,1 0,-1 0,0 0,1 2,6 13</inkml:trace>
  <inkml:trace contextRef="#ctx0" brushRef="#br0" timeOffset="3469.467">282 384,'256'-28,"-160"11,-77 18,-24-11,-84-91,77 83</inkml:trace>
  <inkml:trace contextRef="#ctx0" brushRef="#br0" timeOffset="4067.067">989 751,'-3'-2,"0"0,0 0,0 1,0-1,0 1,0-1,0 1,-1 0,1 0,0 0,-1 1,1-1,0 1,-1 0,1 0,-1 0,1 0,0 0,-1 1,1 0,-1 0,1 0,0 0,0 0,0 0,0 1,0 0,0-1,0 1,-2 3,-1-2,1 1,0-1,0 1,1 1,-1-1,1 1,0-1,0 1,1 0,-1 1,1-1,0 1,1-1,-1 1,1 0,-1 5,3-9,0 1,0 0,0 0,0 0,1-1,-1 1,1 0,0 0,0-1,0 1,0-1,0 1,0-1,1 1,-1-1,1 0,0 1,0-1,0 0,0 0,0 0,0-1,0 1,1 0,-1-1,0 0,1 1,0-1,-1 0,2 0,84 15,-64-20,-6-3</inkml:trace>
  <inkml:trace contextRef="#ctx0" brushRef="#br0" timeOffset="4381.701">1355 554,'-19'29,"-16"19,-2 6,0-1,2-10,7-8,3-4,7-3,0-6,4-2,0-5,1 0,-1 3,2 2,2-1</inkml:trace>
  <inkml:trace contextRef="#ctx0" brushRef="#br0" timeOffset="5085.223">1383 808,'-144'156,"245"-256,44-18,-144 117,1 0,-1 0,0 0,1 0,0 1,-1-1,1 0,-1 1,1-1,0 1,-1 0,1 0,0-1,-1 1,1 0,0 1,-1-1,1 0,0 0,-1 1,1-1,0 1,-1-1,1 1,-1 0,1-1,-1 1,1 0,-1 0,0 0,1 0,-1 0,0 1,0-1,0 0,0 1,0-1,0 0,0 1,0 0,23 73,-18-51,1-5,-6-18,0 1,1-1,-1 1,0 0,0-1,0 1,0 0,-1 0,1 0,0 0,-1-1,1 1,-1 0,0 0,0 0,1 0,-1 0,-1 0,1 0,0 0,0 0,-1 0,1 0,-1 0,1 0,-1 0,0-1,0 1,0 0,0 0,0-1,0 1,-1-1,1 1,0-1,-1 1,1-1,-2 1,-4-1,0 0,0 0,0-1,0 0,0 0,0-1,0 0,0 0,0 0,0-1,1 0,-1-1,1 0,-1 1,1-2,0 1,0-1,0 0,1 0,-1-1,1 0,0 0,1 0,-2-1,-8-6</inkml:trace>
  <inkml:trace contextRef="#ctx0" brushRef="#br0" timeOffset="5567.826">1947 244,'0'433,"-28"-186,22-192,0-31</inkml:trace>
  <inkml:trace contextRef="#ctx0" brushRef="#br0" timeOffset="6351.833">29 158,'2'2,"-1"-1,1 0,0 1,0 0,0-1,-1 1,1 0,-1 0,1 0,-1 0,0 0,0 0,0 0,0 0,0 0,-1 1,1-1,0 0,-1 1,0-1,1 0,-1 1,0-1,-1 0,1 2,1-1,1 354,-2 51,5-358,1-32</inkml:trace>
</inkml:ink>
</file>

<file path=ppt/ink/ink6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1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0,'4'5,"3"6,-1 6,-6 1,-3 1,-1 3,-5 2,0 2,-4 1,0 1,-2 1,1-1,-1-4,1-2,3-4</inkml:trace>
</inkml:ink>
</file>

<file path=ppt/ink/ink6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2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60,'-25'138,"23"-128,0 1,1 0,0-1,1 1,0 0,0 0,1 0,1-1,0 1,0-1,1 1,1-1,-1 0,2 0,-1 0,1-1,1 1,0-1,2 3,-5-10,0-1,-1 1,1-1,0 1,0-1,-1 0,1 0,0 0,0 0,0-1,0 1,1-1,-1 0,0 0,0 0,0 0,0 0,0-1,0 1,0-1,0 0,0 0,0 0,0 0,-1-1,1 1,0-1,-1 0,1 0,70-61,38-84,-111 147,-1 1,1 0,0 0,0-1,0 1,0 0,0 0,0-1,0 1,0 0,0 0,0-1,0 1,0 0,1 0,-1-1,0 1,0 0,1-1,-1 1,1 0,-1-1,1 1,-1-1,1 1,-1-1,1 1,-1-1,1 1,-1-1,1 1,0-1,-1 1,1-1,0 0,-1 0,1 1,0-1,0 0,-1 0,1 0,0 0,0 0,-1 0,1 0,0 0,0 0,-1 0,1 0,0 0,0-1,-1 1,1 0,0 0,-1-1,1 1,0-1,-1 1,1-1,0 1,-1-1,1 1,-1-1,1 1,-1-1,1 0,3 14,-2-4,1 1,0-1,1 0,0 0,0 0,1-1,0 0,1 0,0 0,0 0,0-1,1 0,0 0,1-1,2 2,-7-7,-1 0,1 0,-1-1,1 1,-1-1,1 1,-1-1,1 0,0 0,-1 0,1 0,-1-1,1 1,-1-1,1 1,-1-1,1 0,-1 0,1 0,-1 0,0-1,0 1,0-1,0 1,0-1,0 0,0 0,0 1,0-1,-1-1,50-67,-48 65,99-240,-96 233</inkml:trace>
</inkml:ink>
</file>

<file path=ppt/ink/ink6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0,'0'19,"0"12,0-1</inkml:trace>
</inkml:ink>
</file>

<file path=ppt/ink/ink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37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0,'-33'14,"-26"10,-8 1,4-4,11-1,11-4,6 1,6 1,7 4,2-3,6 0,3 2,6-3</inkml:trace>
</inkml:ink>
</file>

<file path=ppt/ink/ink6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11,'4'-4,"3"-3</inkml:trace>
</inkml:ink>
</file>

<file path=ppt/ink/ink6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4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1,'0'517,"17"-424,-16-90,0-1,0 1,0-1,0 1,0-1,1 0,-1 0,1 1,-1-1,1 0,0 0,0 0,0 0,0-1,0 1,0-1,1 1,-1-1,0 0,1 1,-1-1,1-1,-1 1,1 0,0 0,-1-1,1 0,0 1,-1-1,1 0,0-1,0 1,7-3,0 0,-1-1,1 0,-1 0,0-1,-1 0,1-1,-1 0,0 0,3-5,69-39,-79 49,0 1,0-1,1 1,-1 0,0-1,1 1,-1 0,0 0,1 0,-1 0,0 0,1 0,-1 1,0-1,1 0,-1 1,0-1,1 1,-1-1,0 1,0 0,0-1,0 1,0 0,0 0,0 0,0 0,0 0,0 0,0 0,0 0,0 0,-1 0,1 0,-1 0,1 1,-1-1,1 0,-1 1,0-1,1 0,-1 1,6 62,-6-59,-2 83,1-62</inkml:trace>
</inkml:ink>
</file>

<file path=ppt/ink/ink6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1,'13'70,"-4"1,-2 0,-3 0,-4 0,-3 6,2 31,-30 34,22-120</inkml:trace>
  <inkml:trace contextRef="#ctx0" brushRef="#br0" timeOffset="288.474">0 424,'29'-5,"19"-1,6-5,-1 0,-5 1,-6 3,-9-2,-7 0,-2 1,-1 3,-4-3,-5 0</inkml:trace>
</inkml:ink>
</file>

<file path=ppt/ink/ink6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8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143 552,'-4'56,"9"226,22-83,-27-188,0-43,0 18,-1-23,1 1,2 0,1 0,3 0,2-5,66-206,-68 234,0 0,2 1,-1 0,1 0,1 0,0 1,1 1,0 0,1 0,0 1,0 0,1 1,9-5,-20 12,1-1,0 2,0-1,-1 0,1 0,0 0,0 1,0-1,0 1,0 0,0-1,0 1,0 0,0 0,0 0,0 0,0 1,0-1,0 1,0-1,0 1,0-1,-1 1,1 0,0 0,0 0,-1 0,1 0,0 1,-1-1,1 0,-1 1,0-1,1 1,-1-1,0 1,0 0,0-1,0 1,0 0,-1 0,1 0,0 0,10 94,-10-71,3-1,1-4</inkml:trace>
  <inkml:trace contextRef="#ctx0" brushRef="#br0" timeOffset="528.365">848 863,'-13'-3,"1"1,0 0,-1 1,1 0,-1 1,1 1,-1 0,1 0,-1 1,1 1,0 0,0 1,0 0,1 1,-1 0,1 1,0 0,7-4,0 1,1-1,-1 0,1 1,-1 0,1 0,0 0,0 0,1 1,-1-1,1 1,0-1,-1 1,2 0,-1 0,0 0,1 0,0 0,0 1,0-1,0 0,1 0,-1 1,1-1,0 0,1 1,-1-1,1 0,-1 0,1 1,1-1,-1 0,1 0,-1 0,1 0,0 0,1-1,-1 1,0-1,4 4,2-2,0 0,0 0,1-1,-1 0,1-1,0 0,0 0,1-1,-1 0,0 0,1-1,-1 0,8-1,7 0</inkml:trace>
  <inkml:trace contextRef="#ctx0" brushRef="#br0" timeOffset="830.586">1187 834,'-24'29,"-18"19,-6 6,5-1,5-10,4-7,8-5,3-8,2-3,3 0,1-3,2-1,0 3,-2-2,1 1,-2-3,3 1,4-3</inkml:trace>
  <inkml:trace contextRef="#ctx0" brushRef="#br0" timeOffset="1486.168">1017 1286,'-130'114,"229"-223,153-139,-252 247,1 0,-1 1,1-1,-1 0,1 0,-1 1,1-1,-1 0,1 1,0-1,-1 1,1-1,0 1,0-1,-1 1,1-1,0 1,0 0,0 0,-1-1,1 1,0 0,0 0,0 0,0 0,0 0,0 0,-1 0,1 0,0 0,0 0,0 0,0 1,0-1,-1 0,1 1,0-1,0 0,-1 1,1-1,0 1,0-1,-1 1,1 0,-1-1,1 1,0 0,-1-1,1 1,-1 0,0 0,1-1,-1 1,1 0,-1 0,0 0,0 0,0-1,1 1,-1 0,0 0,0 0,0 0,0 0,0 0,-1-1,1 1,0 0,0 0,8 141,26 13,-36-138,-17-34,13 11,-4-4,0 1,0 0,-1 1,-1 0,1 1,-1 0,-1 1,1 0,-1 1,-4-1,-7-1</inkml:trace>
  <inkml:trace contextRef="#ctx0" brushRef="#br0" timeOffset="2649.642">1 299,'0'-3,"1"1,-1 0,1 0,0-1,-1 1,1 0,0 0,0 0,1 0,-1 0,0 1,1-1,-1 0,1 1,-1-1,1 0,0 1,0 0,0-1,0 1,0 0,0 0,0 0,0 0,0 1,0-1,1 1,-1-1,0 1,0 0,1-1,1 2,29-8,0 2,0 2,0 1,1 1,-1 2,3 2,44-1,106 26,-185-29,-1 0,1 0,0 0,-1-1,1 1,-1 0,1 0,-1 0,0 0,1 0,-1-1,0 1,0 0,0 0,0 0,0-1,0 1,0 0,0 0,-1 0,1-1,0 1,-1 0,1 0,-1 0,1 0,-1 0,1 0,-1 0,0 0,0 0,1 0,-1 0,0 0,0 0,0 1,0-1,0 0,0 1,0-1,0 1,0-1,-1 1,1-1,0 1,-1 0,0-2,-132-154,97 103,27 40</inkml:trace>
</inkml:ink>
</file>

<file path=ppt/ink/ink6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2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3,'56'-2,"284"4,-316-2</inkml:trace>
</inkml:ink>
</file>

<file path=ppt/ink/ink6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3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69,'5'0,"11"-5,8-1,5 0,1 1,1 2,0 1,0-4,-1-1,-1 0,0 3,-1 0,1 2,-1-3,-5-2</inkml:trace>
</inkml:ink>
</file>

<file path=ppt/ink/ink6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6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1 272,'20'-14,"1"2,1 1,0 0,1 2,-1 0,16-2,132 2,-56 9,-113 1,1-1,-1 1,0-1,0 0,0 0,0 0,0 0,0 0,1 0,-1 0,0 0,0 0,0 0,0-1,0 1,0 0,1-1,-1 1,0-1,0 1,0-1,-1 0,1 1,0-1,0 0,0 0,0 0,-1 1,1-1,0 0,-1 0,1 0,0 0,-1 0,1 0,-1 0,0 0,1-1,-1 1,0 0,0 0,0 0,0 0,0 0,0-1,0 1,0 0,0 0,0 0,-1 0,1-1,-99-85,63 34,35 40</inkml:trace>
</inkml:ink>
</file>

<file path=ppt/ink/ink6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7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29,'10'0,"12"0,8-4,3-3,1 1,0 2,-2 0,-1 2,-1 1,-1 1,-5 0</inkml:trace>
</inkml:ink>
</file>

<file path=ppt/ink/ink6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00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0 228,'194'-37,"-146"28,0 3,1 1,-1 3,1 2,4 2,12-1,-96-36,19 26,-1-1,0 0,0-1,1-1,0 0,1-1,0 0,1 0,0-3,2-1</inkml:trace>
</inkml:ink>
</file>

<file path=ppt/ink/ink6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8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27 134,'25'220,"-23"-174,-3 1,-1-1,-2 0,-4 7,-22 169,22-178,32-88,74-237,-87 240,-4 3,2 0,1 1,2 0,1 1,2 0,2 1,1 1,2 1,1 1,1 0,2 2,14-14,-36 41,0 1,0 0,-1 0,1 0,1 0,-1 0,0 0,0 0,1 1,-1-1,1 1,-1 0,1 0,0 0,-1 0,1 0,0 1,0-1,-1 1,1-1,0 1,0 0,0 0,0 1,0-1,-1 0,1 1,0 0,0 0,-1 0,1 0,0 0,-1 0,1 1,-1-1,0 1,1-1,-1 1,0 0,0 0,0 0,0 0,0 1,0 5,1-1,-2 0,1 1,-1-1,0 1,-1-1,0 1,0-1,-1 1,0-1,0 1,0-1,-1 1,0-1,-1 0,0 6,-3 12</inkml:trace>
  <inkml:trace contextRef="#ctx0" brushRef="#br0" timeOffset="1014.825">535 670,'-195'277,"249"-352,-26 42,3 1,0 2,2 1,20-13,-52 40,0 1,1-1,-1 1,0-1,1 1,-1 0,0 0,1 0,-1 0,1 0,0 0,-1 0,1 0,0 1,0-1,0 0,-1 1,1 0,0-1,0 1,0 0,0 0,0 0,-1 0,1 0,0 1,0-1,0 1,0-1,-1 1,1-1,0 1,0 0,-1 0,1 0,-1 0,1 0,-1 0,1 0,-1 1,0-1,1 1,-1-1,0 1,0-1,0 1,0-1,0 1,-1 0,1 0,0-1,-1 1,1 0,-1 1,27 164,-16-119,-52-63,-89-96,113 96</inkml:trace>
</inkml:ink>
</file>

<file path=ppt/ink/ink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38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1,'-24'29,"-8"14,2 4,1 0,5-4,7-4,6-9</inkml:trace>
</inkml:ink>
</file>

<file path=ppt/ink/ink6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5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1 243,'22'59,"-18"-24,-2 1,-1 0,-2 0,-2 0,-1 0,-4 14,2-8,-1 147,24-260,-1-27,3 2,5 0,34-88,-39 132,-16 39,0 0,1 0,0 1,1-1,0 1,1 0,1 1,0-1,0 1,1 1,1-1,0 2,0-1,1 1,0 0,0 1,2 0,-11 7,1 0,0 1,0-1,0 1,0-1,0 1,0 0,0 0,0 0,0 0,0 0,0 0,0 0,0 1,0-1,0 1,0-1,0 1,0 0,-1 0,1 0,0 0,0 0,-1 0,1 1,-1-1,1 0,-1 1,0-1,1 1,-1 0,0-1,0 1,0 0,0 0,0-1,-1 1,1 0,0 0,-1 1,21 84,-29 2,2-63</inkml:trace>
  <inkml:trace contextRef="#ctx0" brushRef="#br0" timeOffset="464.957">566 723,'-2'-2,"-1"0,1 0,0 1,-1-1,0 0,1 1,-1 0,0 0,1-1,-1 2,0-1,0 0,0 0,0 1,0 0,0 0,0 0,0 0,0 0,0 0,1 1,-1-1,0 1,0 0,0 0,0 0,1 0,-1 0,0 1,0 0,-68 60,67-59,1 1,1-1,-1 0,0 1,1 0,0-1,0 1,0 0,0 0,0 1,1-1,0 0,0 0,0 1,1-1,-1 0,1 1,0-1,0 1,0-1,1 0,0 1,0-1,0 0,0 0,1 1,-1-1,1 0,0 0,0-1,1 1,-1 0,1-1,0 1,0-1,0 0,0 0,0 0,1 0,-1-1,1 1,3 1,-1-2,0-1,-1 1,1-1,0 0,0 0,0 0,0-1,0 0,0-1,0 1,0-1,0 0,0 0,0-1,-1 0,1 0,0 0,-1-1,0 1,1-1,-1-1,0 1,-1-1,1 0,2-2,3-10</inkml:trace>
</inkml:ink>
</file>

<file path=ppt/ink/ink6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08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45,'197'-27,"-107"26,75-10,-140 5</inkml:trace>
</inkml:ink>
</file>

<file path=ppt/ink/ink6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09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29,'312'-1,"-172"-24,-116 23</inkml:trace>
</inkml:ink>
</file>

<file path=ppt/ink/ink6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26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77 143,'0'-4,"-4"-44,4 48,0-1,0 0,0 0,0 1,0-1,-1 0,1 1,0-1,0 0,-1 0,1 1,0-1,-1 1,1-1,0 0,-1 1,1-1,-1 1,1-1,-1 1,0-1,1 1,-1 0,1-1,-1 1,0 0,1-1,-1 1,0 0,0 0,1-1,-1 1,0 0,1 0,-1 0,0 0,0 0,1 0,-1 0,0 0,0 0,1 1,-1-1,0 0,1 0,-1 1,0-1,1 0,-1 1,1-1,-1 1,0-1,1 1,-1-1,1 1,-1-1,-4 6,1 0,0 0,0 1,0-1,0 1,1-1,0 1,1 0,0 0,0 1,0-1,1 0,0 1,0-1,1 1,0-1,0 1,1-1,0 1,0-1,1 0,0 0,2 7,3 44,-6-42,-2-13,0-1,0 1,0-1,1 1,-1 0,1-1,0 1,0-1,0 1,0 0,0-1,1 1,-1 0,1-1,-1 1,1-1,0 1,0-1,0 1,0-1,1 0,-1 1,1-1,-1 0,1 0,0 0,0 0,0 0,0-1,0 1,0 0,0-1,1 0,-1 0,1 1,-1-1,1-1,-1 1,1 0,-1 0,1-1,0 0,-1 1,2-1,10-5,0 0,0 0,-1-2,0 1,0-2,-1 0,0 0,0-1,1-2,29-20,-31 21,-1 0,0 0,-1-1,0 0,-1 0,0-1,-1-1,0 1,-1-1,0 0,-1 0,-1-1,0 0,-1 1,0-1,-1-1,-1 1,0 0,-1-3,16-40,-7 83,3 126,42 115,-37-186,-3 2,-5 0,-2 0,-6 78,0-127,0-27,1 0,-1 0,-1 0,0 0,0 0,0 0,-1 1,0-1,0-1,-1 1,1 0,-2 0,1-1,-1 1,0-1,0 1,-1-1,0 0,0-1,-3 4,2-8,0 0,0 0,-1-1,1 0,0 0,0 0,-1 0,1-1,0 0,0 0,0-1,0 1,0-1,0 0,0 0,1-1,-1 0,1 0,-1 0,1 0,0 0,0-1,1 0,-1 1,-2-5,6 8,-5-4,-1 0,1-1,0 0,0 0,0-1,0 1,1-1,0 0,1 0,-1 0,1-1,0 1,0-1,1 1,0-1,0 0,1 0,0 0,0 0,1 0,0-1,0 1,0 0,1 0,0-1,64-137,-56 123</inkml:trace>
</inkml:ink>
</file>

<file path=ppt/ink/ink6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24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1,'-11'167,"-18"-33,28-125,0 0,0-1,0 1,1 0,1 0,0 0,0 0,0-1,1 1,0 0,1-1,0 1,1-1,-1 0,1 0,1-1,0 1,0-1,0 0,1 0,0 0,1 0,0-4,0 0,1 0,-1 0,0-1,1-1,0 1,-1-1,1 0,0-1,-1 0,1 0,0-1,0 0,-1 0,1 0,-1-1,1-1,-1 1,0-1,0 0,0-1,0 0,12-6</inkml:trace>
  <inkml:trace contextRef="#ctx0" brushRef="#br0" timeOffset="367.11">382 1,'-16'34,"1"1,2 1,2 0,1 1,1 0,3 1,0 0,3 0,1 0,2 0,2 0,1 2,-1 298,14-271,-4-55</inkml:trace>
  <inkml:trace contextRef="#ctx0" brushRef="#br0" timeOffset="1131.453">524 961,'14'-46,"3"1,1 1,3 1,1 1,10-12,76-90,-107 143,-1 1,1-1,-1 0,1 1,0-1,-1 1,1-1,0 1,-1-1,1 1,0 0,-1-1,1 1,0 0,0 0,0-1,-1 1,1 0,0 0,0 0,0 0,0 0,-1 0,1 0,0 0,0 1,0-1,-1 0,1 0,0 1,0-1,-1 0,1 1,0-1,-1 1,1-1,0 1,-1-1,1 1,0-1,-1 1,1 0,-1-1,1 1,-1 0,0-1,1 1,-1 0,0 0,1-1,-1 1,0 0,0 1,17 52,-14-42,7 34,-9-36,1-1,0 1,0-1,1 0,0 1,0-1,1-1,1 1,-1 0,5 4,-7-13,0 1,0-1,1 0,-1 0,0 0,1 0,-1 0,0 0,0 0,1-1,-1 1,0-1,0 0,0 0,1 0,-1 0,0 0,0 0,0 0,-1 0,1-1,0 1,0-1,-1 0,1 1,-1-1,1 0,-1 0,0 0,0 0,0 0,0 0,0 0,0-1,0-1,2 0,216-257,-218 261,-1 1,0-1,0 1,0-1,1 1,-1-1,0 0,0 1,1-1,-1 0,0 1,1-1,-1 0,1 1,-1-1,0 0,1 1,-1-1,1 0,-1 0,1 0,-1 1,0-1,1 0,-1 0,1 0,-1 0,1 0,-1 0,1 0,-1 0,1 0,-1 0,1 0,-1 0,1-1,-1 1,1 0,-1 0,1 0,-1-1,0 1,1 0,-1 0,1-1,-1 1,0 0,1-1,-1 1,0 0,1-1,-1 1,0-1,0 1,0-1,1 1,-1 0,0-1,0 1,0-1,0 1,0-1,0 0,-8 41,-14 26,-22 104,44-161,0 0,0 1,1-1,0 0,0 1,1-1,1 0,-1 0,1 0,1-1,0 1,0-1,1 0,0 0,4 5,4 0</inkml:trace>
</inkml:ink>
</file>

<file path=ppt/ink/ink6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27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0 397,'251'-326,"-213"256,-6 111,24 120,-6 3,-42-148</inkml:trace>
</inkml:ink>
</file>

<file path=ppt/ink/ink6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43.77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932 93,'0'-1,"-1"0,1 0,0 0,-1 0,1 1,-1-1,1 0,-1 0,1 0,-1 1,0-1,1 0,-1 1,0-1,0 0,1 1,-1-1,0 1,0-1,0 1,0 0,1-1,-1 1,0 0,0 0,0-1,0 1,0 0,0 0,0 0,0 0,0 0,0 1,0-1,0 0,0 0,0 0,0 1,0-1,1 1,-1-1,0 1,0-1,0 1,1-1,-1 1,0-1,0 1,1 0,-1 0,-3 7,1-1,-1 2,2-1,-1 0,1 0,0 1,1-1,0 1,0 0,1-1,0 1,1 0,1 7,-2 6,2 773,-30-570,27-205,0 3,1 1,0-1,2 0,0 1,2-1,2 4,2 13,-2 0,-2 1,-1-1,-2 1,-2 0,-1 1,-1 51,3 386,29-281,-29 282,0-266,25-344,-22-268,-3-251,-27 479,25-168,-25 169,-1-1,27-140,-27 112,17 57,4 106,1-1,2 0,2 0,1 0,2 0,1-2,26-105,-27 133,0 6,0 0,0-1,-1 1,0-1,0 1,0-1,0 1,-1-1,1 1,-1 0,0-1,-1 1,1 0,-1 0,1 0,-1 0,-1-1,1 6,0-1,0 1,0 0,0 0,0-1,0 1,0 1,1-1,-1 0,0 0,1 1,-1-1,1 1,-1-1,1 1,0 0,-1-1,1 1,0 0,0 0,1 0,-1 0,0 0,1 0,-1 0,1 0,-1 0,1 0,0 0,0 2,-2 0,-89 234,11-121,79-116,-1 1,1 0,0 0,0 0,0 0,0 0,0 0,0 0,0 0,1 0,-1 0,1 0,0 1,-1-1,1 0,0 0,0 1,0-1,1 0,-1 0,1 0,-1 1,1-1,-1 0,1 0,0 0,0 0,0 0,1 0,-1 0,0-1,1 1,-1 0,1-1,-1 1,1-1,0 1,76 47,199 56,-272-103,0 0,-1 0,0 0,1-1,0 0,-1 0,1 0,0 0,0-1,-1 1,1-1,0 0,0-1,0 1,-1-1,1 0,0 0,2-2,-7 0,1 0,-1 0,1 0,-1 0,0 0,-1 0,1 0,0 0,-1 0,1 0,-1 0,0 0,0 1,0-1,-1 0,1 0,-1 1,1-1,-1 1,0-1,-1-1,-2-3,-228-449,214 394,25 61,3 7</inkml:trace>
  <inkml:trace contextRef="#ctx0" brushRef="#br0" timeOffset="1376.887">735 263,'-2'-1,"0"0,-1 1,1-1,0 1,0 0,0 0,0 0,0 0,0 0,0 0,-1 1,1-1,0 0,0 1,0 0,0 0,0-1,0 1,0 0,1 1,-1-1,0 0,1 0,-1 1,0-1,1 1,0-1,-1 1,1 0,0 0,0-1,0 1,-1 1,-3 3,-11 10,-46 68,61-83,1 0,0 0,-1 0,1 1,0-1,0 0,0 0,-1 0,1 0,1 0,-1 0,0 0,0 0,0 1,0-1,1 0,-1 0,1 0,-1 0,0 0,1 0,0 0,-1 0,1 0,0-1,-1 1,1 0,0 0,0 0,0-1,0 1,-1-1,1 1,0 0,0-1,0 0,1 1,-1-1,0 1,0-1,0 0,0 0,0 0,0 0,0 0,0 0,1 0,52-4,-39 0,-1 0,1 0,-1-2,0 0,-1 0,0-1,0-1,0 0,5-5,-19 9,-17 15,16-8,-1-1,0 0,1 1,-1-1,0 1,1 0,0 0,0 0,-1 0,2 0,-1 0,0 1,1-1,-1 1,1-1,0 1,0-1,1 1,-1 0,1-1,0 1,0 0,0 0,1-3,1-1,0 0,-1 0,1 1,-1-1,1-1,-1 1,1 0,0 0,-1 0,1-1,-1 1,1-1,-1 1,0-1,1 0,-1 0,1 1,-1-1,0 0,0 0,1 0,-1 0,0 0,0-1,0 1,0 0,0-1,3-2,2-1,0-1,0 1,-1-1,0 0,0 0,-1 0,1-1,-1 0,-1 0,1 0,0-3,-4 11,0 0,0-1,-1 1,1 0,0-1,0 1,0-1,-1 1,1 0,0-1,-1 1,1-1,-1 1,1-1,0 1,-1-1,1 1,-1-1,1 0,-1 1,1-1,-1 0,0 1,1-1,-1 0,1 0,-1 1,0-1,1 0,-1 0,0 0,1 0,-1 0,0 0,1 0,-1 0,1 0,-1 0,0 0,1 0,-1-1,0 1,1 0,-1 0,1-1,-1 1,1 0,-1-1,0 1,1-1,-1 1,1 0,0-1,-1 1,1-1,-1 1,1-1,0 0,-1 1,1-1,0 1,0-1,-1 0,-1 3,0 0,0 1,0-1,0 1,0 0,1-1,-1 1,1 0,0 0,0 0,0 0,0 0,0 0,1 0,-1 0,1 0,0 0,0 1,0-1,0 0,0 0,1 0,0 0,-1 0,1 0,0 0,1 0,-1 0,0 0,1 0,0-1,0 2,1-4,-1-1,1 1,-1-1,0 1,1-1,-1 0,0 0,0 0,0 0,1 0,-1-1,0 1,-1-1,1 1,0-1,0 0,-1 1,1-1,-1 0,1 0,-1 0,0 0,0-1,0 1,0 0,0 0,0-1,-1 1,1 0,-1-1,1 1,-1-1,0 1,0-1,0 1,-1 0,1-1,0 1,-1-1,0 1,1 0,-1-1,-1-1,-2-3,-1 1,0-1,0 1,-1 0,1 0,-1 1,0 0,-1 0,1 0,-1 1,0 0,0 0,-1 1,1 0,-1 0,-5-1,6 1,6 2,0 0,1 0,-1 1,0-1,0 0,1 0,-1 1,0-1,0 0,0 1,0-1,0 1,0-1,0 1,0-1,0 1,0 0,0 0,0-1,0 1,0 0,0 0,0 0,0 0,0 0,0 1,0-1,0 0,0 0,0 1,-1-1,2 0,-1 1,0-1,0 1,0-1,0 1,0 0,0-1,0 1,1 0,-1 0,0-1,1 1,-1 0,0 0,1 0,-1 0,1 0,0 0,-1 0,1 0,0 0,-1 0,1 0,0 0,0 0,0 0,0 0,0 1,0-1,5 5,0 0,0 0,0 0,1-1,0 0,0 0,0-1,0 1,1-1,0-1,0 1,0-1,0 0,1-1,-1 0,1 0,-1 0,4-1,55 20,-62-18,0 0,1 1,-1 0,-1-1,1 1,-1 0,1 1,-1-1,0 0,-1 1,1 0,-1 0,0 0,0 0,0 0,-1 0,1 5,12 26,16 29,-20-50</inkml:trace>
  <inkml:trace contextRef="#ctx0" brushRef="#br0" timeOffset="12804.756">988 3057,'56'0,"144"11,-133-1,1-3,-1-3,1-3,23-4,28 1,784 2,-733 28,139-26,-166 24,127-26,-291-16,-192-7,170 15,0 1,0 3,0 1,0 3,-29 3,-20-1,-811-2,706 28,-86-27,113-29,-297 27,1220 1,-526 29,167-28,-196 26,536-27,-565 0,-96 28,-55-17</inkml:trace>
  <inkml:trace contextRef="#ctx0" brushRef="#br0" timeOffset="18332.014">3529 3028,'-126'62,"120"-60,0 0,0-1,0 0,0 0,-1 0,1 0,0-1,0 0,-1-1,1 1,0-1,0 0,-1-1,1 1,0-1,0 0,1-1,-1 0,0 0,1 0,0 0,0-1,0 0,0 0,0 0,1-1,0 1,0-1,0 0,-1-3,-3 1,-159-138,115 85,52 60,0-1,0 1,0-1,0 1,0-1,-1 1,1-1,0 1,0-1,0 1,-1-1,1 1,0-1,0 1,-1-1,1 1,0-1,-1 1,1 0,-1-1,1 1,-1 0,1-1,0 1,-1 0,1 0,-1 0,1-1,-1 1,1 0,-1 0,1 0,-1 0,0 0,1 0,-1 0,1 0,-1 0,1 0,-1 0,1 0,-1 0,1 0,-1 1,1-1,-1 0,1 0,-1 0,1 1,-1-1,1 0,0 1,-1-1,1 0,-1 1,1-1,0 1,0-1,-1 1,1-1,0 1,-1-1,1 1,0-1,0 1,0-1,-11 38,9-18,2 1,0-1,1 0,1 1,1-1,4 14,7 71,-12-33,-3-1,-4 1,-9 41,-15 49,30-156,10-24,13-30,10-12,3 3,1 1,4 2,21-21,-1 0,67-76,-154 163,-193 180,116-84,102-107,0 0,-1 0,1 0,0 0,-1 0,1 0,-1 0,1 0,-1 0,0-1,1 1,-1 0,0 0,1 0,-1-1,0 1,0 0,0-1,0 1,0-1,0 1,0-1,1 1,-1-1,-1 0,1 0,0 1,0-1,0 0,0 0,0 0,0 0,0 0,0 0,0 0,0-1,0 1,0 0,0 0,0-1,0 1,0-1,0 1,0-1,0 1,0-1,1 0,-1 1,0-1,0 0,1 0,-1 1,0-1,1 0,-1 0,1 0,-1 0,23-125,-19 119,5-23,-1 1,-1-1,-2 0,-1 0,-1 0,-2-11,-3 257,-23-108,26-108,1-1,-1 0,0 1,0-1,0 0,0 0,1 1,-1-1,0 0,0 1,0-1,0 0,-1 1,1-1,0 0,0 0,0 1,0-1,-1 0,1 1,0-1,-1 1,1-1,0 0,-1 1,1-1,-1 1,1-1,-1 1,1-1,-1 1,0-1,1 1,-1 0,1-1,-1 1,0 0,1-1,-1 1,0 0,1 0,-1 0,0 0,0 0,1 0,-1 0,0 0,1 0,-1 0,0 0,0 0,1 0,-1 0,0 1,1-1,-1 0,1 1,-1-1,0 0,1 1,-1-1,1 1,-1-1,0 1,25-175,-22 127,20 142,-22-92,3 8,-1 1,0 0,-1 0,0-1,-1 1,0 0,-1 0,0 0,-1 0,0-1,-1 1,-1-1,0 1,-3 6,-16 34,24-39</inkml:trace>
  <inkml:trace contextRef="#ctx0" brushRef="#br0" timeOffset="22120.997">1779 2351,'-2'8,"0"1,0-1,1 1,0-1,1 1,0-1,0 1,0-1,2 1,0 6,-1-8,12 54,-10-51,0 0,0 0,-1 0,-1 1,0-1,0 0,-1 1,0-1,-1 0,0 1,-3 8,4-19,0-1,0 1,-1 0,1 0,0-1,-1 1,1 0,0 0,0-1,-1 1,1 0,0 0,-1 0,1 0,-1 0,1 0,0 0,-1-1,1 1,0 0,-1 0,1 0,0 0,-1 0,1 1,-1-1,1 0,0 0,-1 0,1 0,0 0,-1 0,1 1,0-1,-1 0,1 0,0 0,0 1,-1-1,1 0,0 1,0-1,-1 0,1 1,-4-40,4 16,1 0,1 0,1 0,1 1,0-1,2 1,1 0,1 1,1 0,10-19,-18 37,0 0,1 0,-1 0,0 1,1-1,0 0,0 1,0-1,0 1,0 0,0-1,1 1,-1 0,1 0,-1 1,1-1,0 1,0-1,0 1,0 0,0 0,0 0,0 0,0 1,0-1,0 1,0-1,0 1,1 1,-1-1,0 0,0 1,0-1,0 1,0 0,0 0,0 0,0 0,0 1,0-1,-1 1,1 0,0 0,-1 0,0 0,1 0,-1 0,0 0,1 2,11 17,-2 0</inkml:trace>
  <inkml:trace contextRef="#ctx0" brushRef="#br0" timeOffset="22672.934">1553 2070,'38'-10,"0"2,1 2,0 2,1 2,-1 1,2 2,-31-1,49-5,-76-23,-59-34,69 61,5 2</inkml:trace>
  <inkml:trace contextRef="#ctx0" brushRef="#br0" timeOffset="23588.827">2118 2548,'-98'134,"98"-134,0 0,0 0,-1 0,1-1,0 1,0 0,0 0,0 0,-1 0,1 0,0-1,0 1,0 0,0 0,-1 0,1 0,0 0,0 0,-1 0,1 0,0 0,0 0,0 0,-1 0,1 0,0 0,0 0,-1 0,1 0,0 0,0 0,0 0,-1 0,1 0,0 0,0 0,11-21,119-140,-129 159,0 1,0-1,0 1,0 0,0 0,0 0,0-1,0 1,0 0,1 1,-1-1,0 0,1 0,-1 0,1 1,-1-1,1 1,-1-1,1 1,-1 0,1-1,0 1,-1 0,1 0,-1 0,1 0,0 0,-1 1,1-1,-1 0,1 1,-1-1,1 1,-1 0,1-1,-1 1,1 0,-1 0,0 0,0 0,1 0,-1 0,0 0,0 1,0-1,0 0,0 0,0 1,0 1,66 160,-51-110,-17-52,1 0,0 1,0-1,-1 0,1 0,-1 0,1 0,-1 0,1 0,-1 0,0 0,1 0,-1 0,0 0,0-1,0 1,0 0,0-1,1 1,-1 0,0-1,-1 1,1-1,0 1,0-1,0 0,0 1,0-1,0 0,0 0,-1 0,1 0,0 0,0 0,0 0,0 0,-1 0,1-1,0 1,0 0,0-1,0 1,0-1,0 1,0-1,-126-60,108 53</inkml:trace>
  <inkml:trace contextRef="#ctx0" brushRef="#br0" timeOffset="25341.475">2033 2662,'0'4,"0"8,-5 0,-1 4,-5 4,0 2,-4-1,2 0,-3-4,2 1,3 1,4-2</inkml:trace>
  <inkml:trace contextRef="#ctx0" brushRef="#br0" timeOffset="27173.943">255 1533,'39'153,"-21"-61,-34-132,-24-167,41 188,0 0,1 0,0-1,2 1,0 1,2-1,0 1,0-1,2 2,0-1,1 1,11-14,-20 29,1 1,-1-1,1 0,0 0,-1 1,1-1,0 1,0-1,0 1,0-1,0 1,1 0,-1-1,0 1,1 0,-1 0,1 0,-1 0,1 0,-1 0,1 1,0-1,-1 0,1 1,0-1,0 1,-1 0,1 0,0-1,0 1,0 0,-1 0,1 1,0-1,0 0,-1 1,1-1,0 1,0-1,-1 1,1 0,-1 0,1 0,-1 0,1 0,-1 0,1 0,-1 0,0 0,0 1,2 0,11 40,-10-20</inkml:trace>
  <inkml:trace contextRef="#ctx0" brushRef="#br0" timeOffset="29222.737">594 1646,'-11'3,"0"1,0 0,1 1,0 0,0 0,0 1,1 1,0-1,0 2,0-1,1 1,0 0,1 1,-1 0,-1 4,8-12,0 1,0-1,0 1,0 0,0-1,0 1,0 0,1 0,-1 0,0 0,1-1,0 1,-1 0,1 0,0 0,0 0,0 0,0 0,1 0,-1 0,0 0,1 0,0 0,-1 0,1-1,0 1,0 0,0 0,0-1,0 1,0-1,0 1,1-1,-1 1,1-1,-1 0,1 1,-1-1,1 0,0 0,-1 0,1-1,0 1,0 0,4 2,1 0,-1-1,1 0,-1 0,1 0,0-1,-1 0,1 0,0-1,0 0,0 0,4-1,101-35,-94 28</inkml:trace>
  <inkml:trace contextRef="#ctx0" brushRef="#br0" timeOffset="30525.507">1 1110,'167'-11,"24"-46,-108 40,-105-1,-126-38,129 50</inkml:trace>
  <inkml:trace contextRef="#ctx0" brushRef="#br1" timeOffset="50509.619">1187 38,'90'127,"125"208,-18-66,-56-72,6 4,-108-138,-7-9,1-1,4-2,41 46,-40-53,-2 0,-3 3,-1 1,6 16,96 100,-21-5,61 53,32 65,-128-187,80 116,-123-147,-23-41</inkml:trace>
  <inkml:trace contextRef="#ctx0" brushRef="#br1" timeOffset="51728.087">1242 9,'0'-1,"-1"0,0 1,1-1,-1 0,0 1,0-1,1 1,-1-1,0 1,0 0,0-1,0 1,1 0,-1-1,0 1,0 0,0 0,0 0,0 0,0 0,0 0,0 0,0 0,0 0,0 1,1-1,-1 0,0 0,0 1,0-1,0 1,0-1,1 1,-1-1,0 1,0-1,1 1,-1 0,1-1,-1 1,0 0,1 0,-1-1,1 1,-1 0,1 0,0 0,-1 0,1 0,-16 46,-16 152,-11-57,42-141,1 0,0 0,0 0,-1 0,1 0,0 0,0 0,0 0,0 0,0 0,0 0,0 1,1-1,-1 0,0 0,0 0,1 0,-1 0,1 0,-1 0,1-1,-1 1,1 0,0 0,-1 0,1 0,0-1,0 1,0 0,-1-1,1 1,0 0,0-1,0 1,0-1,0 0,0 1,0-1,0 0,0 1,0-1,0 0,1 0,-1 0,0 0,0 0,0 0,0 0,0-1,0 1,0 0,0-1,0 1,0 0,0-1,60-19,-61 20,262-87,-117 54,-144 33,-1 0,1 1,0-1,-1 0,1 0,-1 0,1 0,0 0,-1 0,1 0,0 0,-1 0,1 0,0 0,-1 0,1 0,-1 0,1-1,0 1,-1 0,1 0,-1-1,1 1,-1 0,1-1,-1 1,1-1,-1 1,1 0,-1-1,1 1,-1-1,0 1,1-1,-1 0,0 1,0-1,1 1,-1-1,0 0,0 1,0-1,0 1,0-1,0 0,0 1,0-1,0 0,0 1,0-1,0 1,0-1,0 0,-1 1,1-1,0 1,0-1,-1 0,1 1,0-1,-1 1,1-1,-1 1,1-1,0 1,-1 0,0-1,-40-26,38 26,-240-128,73 61,154 48,19 12</inkml:trace>
  <inkml:trace contextRef="#ctx0" brushRef="#br1" timeOffset="53832.579">2175 743,'111'97,"-98"-83,-2 0,0 0,0 1,-1 1,-1 0,-1 0,0 0,-1 1,-1 0,-1 1,0-1,-1 1,-1 0,-1 0,0 8,-2-25,1 0,-1 0,0 0,0 1,0-1,0 0,0 0,0 0,0 0,0 0,0 0,0 0,-1 0,1 0,0 1,-1-1,1 0,-1 0,1-1,-1 1,0 0,1 0,-1 0,0 0,0 0,0-1,1 1,-1 0,0-1,0 1,0-1,0 1,0-1,0 1,0-1,0 1,0-1,0 0,-1 0,1 0,0 0,0 0,0 0,0 0,0 0,-1 0,-41-36,33 20,1-1,0 0,1 0,1-1,1 0,0 0,1 0,1-1,1 0,1 0,0 0,2 0,0 0,1 0,1 0,0 0,2 0,0 1,1-1,1 1,1 0,0 1,1 0,9-14,-16 29,1 1,-1-1,0 0,0 1,1 0,-1-1,1 1,-1 0,1-1,-1 1,1 0,0 0,0 0,-1 1,1-1,0 0,0 1,0-1,0 1,0-1,0 1,0 0,0 0,0 0,0 0,0 0,0 1,0-1,0 0,0 1,-1 0,1-1,0 1,0 0,0 0,-1 0,1 0,0 0,0 1,62 61,-54-51,23 21,-16-19</inkml:trace>
  <inkml:trace contextRef="#ctx0" brushRef="#br1" timeOffset="56261.568">2682 940,'-5'5,"-6"1,-1 5,-4 5,1 5,-2 4,3 1,3 3,3 0,8-5,5-1,5-5,6-6,6-4,3-4,-3-7,1-8,-5-3</inkml:trace>
  <inkml:trace contextRef="#ctx0" brushRef="#br1" timeOffset="56617.89">2907 856,'-9'43,"-4"19,1 4,3-5,-3-7,1-9,3-7,2-5,-2-3,0-2,1-2,2 1,2-5</inkml:trace>
  <inkml:trace contextRef="#ctx0" brushRef="#br1" timeOffset="57497.532">2880 1363,'-1'1,"1"0,0-1,0 1,-1 0,1-1,0 1,0 0,0 0,0-1,0 1,0 0,0 0,0-1,0 1,0 0,0-1,0 1,1 0,-1-1,0 1,0 0,1-1,-1 1,1 0,-1-1,0 1,1-1,-1 1,1-1,-1 1,1-1,0 1,-1-1,1 1,-1-1,1 0,0 1,-1-1,1 0,0 0,-1 1,1-1,0 0,0 0,-1 0,1 0,0 0,0 0,-1 0,1 0,0 0,25-31,67-273,-93 300,29-72,-28 75,0-1,0 1,0-1,0 1,0-1,0 1,1 0,-1-1,0 1,1 0,-1 0,1 0,-1 0,1 0,-1 0,1 1,0-1,-1 0,1 1,0-1,0 1,-1 0,1-1,0 1,0 0,0 0,-1 0,1 1,0-1,0 0,0 1,-1-1,1 1,0-1,-1 1,1 0,0 0,-1 0,1 0,0 1,7 4,-1 0,0 1,0 0,-1 0,1 1,-2 0,1 1,-1-1,-1 1,1 0,-1 0,3 10,-7-17,-1 0,1-1,-1 1,1 0,-1-1,0 1,1 0,-1 0,0-1,0 1,0 0,0 0,-1-1,1 1,0 0,-1-1,1 1,-1 0,0-1,1 1,-1 0,0-1,0 1,0-1,0 0,0 1,-1-1,1 0,0 0,-1 0,1 0,0 0,-1 0,1 0,-1 0,0 0,1-1,-1 1,0 0,-75 12,62-12,-57 14,51-11</inkml:trace>
  <inkml:trace contextRef="#ctx0" brushRef="#br1" timeOffset="59003.371">1920 658,'34'-38,"141"-87,50-12,-225 137,-1 0,0 0,1 0,-1 0,1 0,-1 0,0 0,1 0,-1 0,1-1,-1 1,1 0,-1 0,1-1,-1 1,1 0,-1-1,1 1,-1 0,1-1,-1 1,1-1,0 1,-1-1,1 1,0-1,0 1,-1-1,1 1,0-1,0 0,0 1,-1-1,1 1,0-1,0 1,0-1,0 0,0 1,0-1,0 1,1-1,-1 0,0 1,0-1,0 1,0-1,1 1,-1-1,0 1,1-1,-1 1,0-1,1 1,-1-1,1 1,-1-1,0 1,1-1,-63-10,54 11,-1 0,1-1,0 0,0-1,0 0,1 0,-1 0,0-1,1-1,-1 1,1-1,0 0,0 0,1-1,-4-3,0-6</inkml:trace>
</inkml:ink>
</file>

<file path=ppt/ink/ink6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6:59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87,'0'-2,"0"0,0 1,0-1,1 1,-1-1,0 1,1-1,-1 1,1-1,-1 1,1 0,0-1,0 1,0 0,0 0,0-1,0 1,0 0,0 0,0 0,0 0,0 0,1 0,-1 1,0-1,1 0,-1 1,1-1,-1 1,1-1,-1 1,1 0,-1-1,1 1,-1 0,2 0,2-2,138-29,-127 27,0 0,1 1,-1 1,1 0,-1 1,1 1,11 1,-17 3,-5 2</inkml:trace>
</inkml:ink>
</file>

<file path=ppt/ink/ink6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00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1 169,'0'-3,"0"0,0-1,0 1,0 0,1-1,-1 1,1 0,0-1,0 1,0 0,0 0,1 0,-1 0,1 0,0 0,0 0,0 1,0-1,0 1,1-1,-1 1,1 0,-1 0,1 0,0 0,0 0,0 1,0-1,0 1,1 0,-1-1,12-9,0 1,1 0,1 1,0 1,0 1,0 0,1 1,0 1,0 1,1 0,-1 1,5 1,-19 2,0 0,0 1,-1-1,1 1,0 0,-1 0,1 0,0 0,-1 1,1-1,-1 1,0 0,0 0,0 0,0 0,0 1,0-1,0 1,-1 0,1 0,-1 0,0 0,0 0,0 0,0 1,-1-1,1 1,-1-1,0 1,0-1,0 1,0 0,-1 0,0-1,0 1,0 4,1 1,-1 0,-1 0,0 0,0 0,0 0,-1 0,-1-1,0 1,0 0,0-1,-1 0,0 0,-1 0,0 0,-2 2,-103 92,109-101,0 0,0-1,0 1,1 0,-1 0,0 0,1 0,-1 0,1 1,-1-1,1 0,0 0,-1 0,1 0,0 0,0 1,0-1,0 0,0 0,0 0,0 1,0-1,0 0,0 0,1 0,-1 0,1 1,-1-1,1 0,-1 0,1 0,-1 0,1 0,0 0,0 0,-1 0,1-1,0 1,0 0,0 0,0-1,0 1,0 0,0-1,0 1,1-1,61 19,-49-16,39 7,-41-9,0 0,-1 1,1 1,0 0,-1 0,0 1,0 1,0 0,0 0,-1 1,0 0,0 1,3 3,-10-7,-1 0,1 1,-1-1,0 1,0-1,0 1,0 0,-1 0,0 0,0 0,0 0,0 0,0 0,-1 1,0-1,0 0,0 0,0 0,-1 0,1 1,-1-1,0 0,-1 0,1 0,-1 0,1-1,-1 1,0 0,-1-1,0 2,-3 4,0 0,-1-1,0 1,0-1,-1-1,0 1,0-1,-1-1,0 0,0 0,-3 1,-2 1,0-1,-1 0,0-1,0-1,-1 0,1-1,-1-1,0 0,0-1,0-1,-15-1,29 0,0 0,0 0,0 0,0 0,0-1,0 1,0-1,0 0,0 1,0-1,0 0,0 0,0 0,1 0,-1-1,0 1,1 0,-1-1,1 1,-1-1,1 1,0-1,0 0,-1 0,1 1,0-2,0-9</inkml:trace>
  <inkml:trace contextRef="#ctx0" brushRef="#br0" timeOffset="1147.629">764 621,'27'-27,"63"-118,35 28,-124 116,0 0,1 0,-1 0,0-1,1 1,-1 0,1 1,-1-1,1 0,-1 0,1 1,0-1,-1 1,1-1,0 1,-1 0,1 0,0 0,0 0,-1 0,1 0,0 0,0 0,-1 1,1-1,0 1,-1-1,1 1,0 0,-1-1,1 1,-1 0,0 0,1 0,-1 0,1 0,-1 1,0-1,0 0,0 1,0-1,0 1,0-1,0 1,0-1,-1 1,1-1,-1 1,1 0,-1-1,1 1,-1 0,0 0,0-1,0 1,0 1,1 60,9 37,-7-99,-1 1,0-1,1 0,-1 0,1 0,-1-1,1 1,0-1,-1 1,1-1,0 0,-1 0,1 0,0 0,-1 0,1-1,-1 1,1-1,0 1,-1-1,1 0,-1 0,0-1,1 1,-1 0,0-1,0 1,0-1,0 0,0 0,0 1,0-1,0-1,-1 1,1 0,-1-1,167-156,-167 157,0 1,0-1,0 1,0 0,1 0,-1 0,0 0,1 0,-1 0,1 0,-1 0,1 0,-1 1,1-1,0 1,-1-1,1 1,0 0,-1-1,1 1,0 0,0 0,-1 0,1 1,0-1,0 0,-1 1,1-1,0 1,-1-1,1 1,-1 0,1-1,-1 1,1 0,-1 0,1 0,-1 0,0 1,0-1,0 0,1 0,-1 1,0-1,-1 1,1-1,0 1,0-1,-1 1,1 0,0-1,-1 1,0 0,1-1,-1 2,1 169,-13-97,5-56</inkml:trace>
</inkml:ink>
</file>

<file path=ppt/ink/ink6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0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1 373,'2'-9,"0"0,1 0,1 1,-1-1,1 1,1-1,-1 1,1 1,1-1,0 1,0-1,0 2,1-1,2-2,-8 9,153-150,-80 60,-73 89,0 0,0 0,0 0,0 0,-1 1,2-1,-1 0,0 1,0-1,0 0,0 1,0-1,0 1,1 0,-1-1,0 1,0 0,1 0,-1 0,0 0,0 0,1 0,-1 0,0 0,0 1,1-1,-1 0,0 1,0-1,0 1,0-1,1 1,-1-1,0 1,0 0,0 0,0 0,-1-1,1 1,0 0,0 0,32 51,-23-34,63 124,-65-127</inkml:trace>
</inkml:ink>
</file>

<file path=ppt/ink/ink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38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0,'-15'24,"-9"18,0 6,3 0,1-9,4-5,4-4,5-3,-2-5,1-2,2-5</inkml:trace>
</inkml:ink>
</file>

<file path=ppt/ink/ink6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04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1,'-21'56,"19"-51,-23 45,-2-1,-3-1,-1-1,-3-1,-115 155,149-201,0-1,0 1,0 0,0 0,-1-1,1 1,0 0,0 0,0 0,-1 0,1-1,0 1,0 0,-1 0,1 0,0 0,0 0,-1 0,1-1,0 1,0 0,-1 0,1 0,0 0,-1 0,1 0,0 0,0 0,-1 0,1 1,0-1,0 0,-1 0,1 0,0 0,0 0,-1 0,1 0,0 1,0-1,-1 0,5-13</inkml:trace>
  <inkml:trace contextRef="#ctx0" brushRef="#br0" timeOffset="436.062">0 29,'177'222,"-146"-183,-3 0,-1 2,-2 2,5 13,-20-34,-2-3</inkml:trace>
</inkml:ink>
</file>

<file path=ppt/ink/ink6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3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0 340,'137'-12,"94"-7,-90-4,-39 3,-91 20,-5 2</inkml:trace>
  <inkml:trace contextRef="#ctx0" brushRef="#br0" timeOffset="420.806">0 594,'19'0,"11"0,6 0,1 0,-1 0,-2 0,-2 0,-1 0,-1 0,-2 0,1 0,-2-5,1-1,0 0,0 1,-5 1</inkml:trace>
  <inkml:trace contextRef="#ctx0" brushRef="#br0" timeOffset="1133.091">310 1,'0'-1,"-1"1,1 0,-1 0,0 0,1 0,-1 0,0 0,1 0,-1 0,1 0,-1 1,0-1,1 0,-1 0,1 0,-1 1,0-1,1 0,-1 1,1-1,-1 0,1 1,-1-1,1 1,0-1,-1 1,1-1,-1 1,1-1,0 1,-1-1,1 1,0-1,0 1,0 0,-1-1,1 1,0 0,0-1,0 1,0-1,0 1,0 0,0-1,0 1,0 0,1-1,-1 1,0-1,0 1,0 0,1-1,-1 1,0-1,1 1,-1-1,0 1,1-1,-1 1,1-1,-1 1,28 33,2-10,0-2,1-1,1-1,2-2,9 3,102 60,-143-79,3-1,0 1,0 0,0 1,0-1,-1 1,1 0,-1 0,1 0,-1 1,0-1,0 1,-1 0,1 0,-1 1,0-1,0 1,0-1,-1 1,0 0,0 0,0 0,0 1,-1-1,0 0,0 0,0 1,-1-1,1 1,-2-1,1 0,0 1,-1-1,0 0,-2 6,-6 2,0-1,-1 1,-1-2,0 0,-1 0,0-1,0 0,-1-1,-11 6,-32 25,-179 140,225-174,1 0,0 1,1 0,-1 0,1 1,1 0,0 1,0 0,0 0,1 0,1 1,-2 3,4 2,3-3</inkml:trace>
</inkml:ink>
</file>

<file path=ppt/ink/ink6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0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1 194,'399'-40,"-373"36,-9 0,1 1,-1 0,1 2,-1 0,1 1,0 0,0 2,-1 0,14 4,72 19,-170-65,-92-47,158 87,-1-1,1 0,0 1,-1-1,1 0,0 0,0 0,0 0,0 0,0 0,0 0,0 0,0 0,0 0,0 0,0-1,1 1,-1 0,0-1,1 1,0-1,-1 1,1 0,0-1,-1 1,1-1,0 1,0-1,0 1,0-1,1 0,6-6</inkml:trace>
</inkml:ink>
</file>

<file path=ppt/ink/ink6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1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1,'43'167,"-29"-102,-2 1,-3 0,-1 58,-26 191,-6-138,19-138,8-25</inkml:trace>
</inkml:ink>
</file>

<file path=ppt/ink/ink6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1,'-2'1,"0"1,1 0,-1 0,0 0,1 0,-1 0,1 0,0 0,-1 0,1 0,0 1,1-1,-1 0,0 1,1-1,-1 1,1-1,-1 1,1-1,0 3,0-2,-3 24,2 0,1 1,1-1,1 0,6 26,4 46,20 607,-32-562,0-142,0 1,1-1,-1 1,1-1,0 1,0-1,0 1,0-1,0 0,0 0,0 1,1-1,0 0,-1 0,1 0,0-1,0 1,0 0,0-1,0 1,0-1,0 1,0-1,1 0,-1 0,1 0,-1-1,0 1,1 0,0-1,1 1,17 2</inkml:trace>
</inkml:ink>
</file>

<file path=ppt/ink/ink6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2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58,'14'-5,"15"-1,7 0,-3-4,-2 0,-2 7,0 3,-1-3,0-1,0 1,-1 0,1 1,0 0,0 2,0-1,1 1,-1 0,-5 1</inkml:trace>
</inkml:ink>
</file>

<file path=ppt/ink/ink6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2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52,'38'-5,"18"-2,4 1,-3 1,-7 2,-7 0,-11-3,-6 0,-3 0,-4 1</inkml:trace>
</inkml:ink>
</file>

<file path=ppt/ink/ink6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3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85,'-29'1,"0"1,0 2,0 0,0 2,1 2,-1 0,2 2,0 1,-12 7,35-16,0 0,1-1,-1 1,1 0,0 1,0-1,0 1,0-1,0 1,0 0,1 0,-1 0,1 1,0-1,0 0,0 1,1 0,-1-1,1 1,0 0,0 0,0-1,0 1,1 0,-1 0,1 0,0 0,0 0,1 0,-1 0,1 0,0 0,0-1,0 1,0 0,1 0,0-1,-1 1,1-1,0 0,1 1,1 1,90 73,-25-27,-56-40,-2 1,1 0,-2 1,1 0,-2 1,0 0,-1 0,0 1,-6-10,0-1,0 1,0 0,-1 0,0 0,0 0,-1 0,1 0,-1 0,0 0,0 0,-1 0,1 0,-1 0,-1 0,1 0,0-1,-1 1,0 0,0-1,-1 1,1-1,-1 0,0 0,0 0,0 0,-1 0,0 0,-2 2,-1-1,1 0,-1 0,0 0,0-1,-1-1,1 1,-1-1,0 0,0-1,0 1,0-2,0 1,-1-1,0-1,-16 2</inkml:trace>
  <inkml:trace contextRef="#ctx0" brushRef="#br0" timeOffset="269.746">213 57,'43'-5,"24"-1,5-1,-4 2,-10 2,-9 1,-9-4,-6-1,-4 1,-2 1,-2 2,-4 1</inkml:trace>
  <inkml:trace contextRef="#ctx0" brushRef="#br0" timeOffset="1381.937">213 791,'0'4,"-5"3,-6-6,-7-2,-4-2,-4 0,-2 1,-1 0,5-4,6-1</inkml:trace>
  <inkml:trace contextRef="#ctx0" brushRef="#br0" timeOffset="2549.189">607 932,'28'-73,"3"3,39-64,-50 95,-16 32,-1-1,1 1,0 0,0 0,1 1,0-1,0 1,1 0,0 0,0 1,0-1,1 2,-1-1,7-3,-11 9,1-1,0 1,0 0,-1 0,1 0,0 0,-1 1,1-1,-1 1,0-1,0 1,1 0,-1 0,0 0,0 0,-1 0,1 0,0 1,-1-1,1 1,-1-1,0 1,0-1,0 1,0 0,0 0,-1-1,1 1,-1 0,0 0,0 0,0 0,0-1,0 1,0 0,-1 0,0 2,2 7,0-2,0 1,0 1,0-1,1 0,1 0,0 0,0 0,1 0,1-1,-1 0,2 1,0-1,-3-8,1 0,-1-1,1 0,0 0,-1 0,1 0,0 0,-1-1,1 0,0 1,0-1,-1-1,1 1,0-1,0 1,-1-1,1 0,-1 0,1-1,-1 1,1-1,-1 0,0 1,1-2,-1 1,0 0,-1-1,1 1,0-1,-1 0,1 0,0-1,9-5,68-57,-56 45,0 1,1 0,2 2,-1 1,25-10,-50 26,1 0,-1 0,1 0,-1 1,0-1,1 1,-1-1,1 1,0-1,-1 1,1 0,-1 0,1 0,-1 0,1 0,-1 0,1 0,-1 1,1-1,0 1,-1-1,0 1,1-1,-1 1,1 0,-1-1,0 1,1 0,-1 0,0 0,0 0,0 0,0 1,0-1,0 0,0 0,0 1,0-1,-1 0,1 1,0-1,-1 1,1-1,-1 1,0 1,5 76,-5-69,-4 137,19-106,-3-29</inkml:trace>
</inkml:ink>
</file>

<file path=ppt/ink/ink6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38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95,'-4'5,"1"1,0 0,0 1,1-1,0 0,0 1,0-1,1 1,-1 0,2 0,-1-1,1 1,0 0,-1 6,-2 354,30-534,32-72,-53 220,1 1,1 0,1 0,0 1,2 0,-1 1,7-6,-16 21,0-1,1 1,-1 0,0 0,1 0,0 0,-1 0,1 0,0 0,-1 1,1-1,0 1,0-1,-1 1,1-1,0 1,0 0,0 0,0 0,-1 0,1 0,0 1,0-1,0 0,0 1,-1-1,1 1,0 0,-1 0,1 0,0 0,-1 0,1 0,-1 0,0 0,1 0,-1 1,0-1,0 0,1 2,41 64,-2 54,-31-96</inkml:trace>
  <inkml:trace contextRef="#ctx0" brushRef="#br0" timeOffset="508.387">564 461,'-14'5,"-10"7,0 5,3 5,1-1,3 1,10 0,6 3,8-4,8-5,0 0,4-4,3-3,2-4,-2-2</inkml:trace>
  <inkml:trace contextRef="#ctx0" brushRef="#br0" timeOffset="753.393">931 434,'-28'38,"-20"23,-1 5,3-4,8-7,7-13,9-9,3-10,4-4,5-6</inkml:trace>
  <inkml:trace contextRef="#ctx0" brushRef="#br0" timeOffset="1522.861">931 744,'-140'153,"247"-275,46-45,-152 166,-1 1,1-1,0 0,-1 0,1 1,0-1,0 0,-1 1,1-1,0 1,0-1,0 1,0-1,0 1,0 0,0-1,0 1,0 0,0 0,0 0,0 0,0 0,0 0,0 0,0 0,0 0,0 0,0 0,0 1,0-1,-1 0,1 1,0-1,0 1,0-1,0 1,0 0,0-1,-1 1,1 0,0-1,-1 1,1 0,0 0,0 0,18 49,-15-38,0 0,0-1,1 0,0 0,1-1,0 1,0-1,1 0,1-1,5 6,-14-15,0 0,0 0,0-1,0 1,0 0,0 0,0 0,0 1,0-1,0 0,1 0,-1 0,0 1,0-1,0 0,0 1,0-1,0 1,0-1,1 1,-1 0,0-1,0 1,1 0,-1-1,1 1,-1 0,0 0,1 0,-1-1,1 1,0 0,-1 0,1 0,0 0,-1 0,1 0,0 0,0 0,0 0,0 0,0 0,0 0,0 0,0 0,0 0,1 0,-1 0,0-1,1 1,-1 0,0 0,1 0,-1 0,1 0,-1-1,1 1,0 0,-1 0,1-1,0 1,0 0,-1-1,1 1,0-1,0 1,0-1,1 1,-178-47,151 41</inkml:trace>
</inkml:ink>
</file>

<file path=ppt/ink/ink6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55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55,'-17'74,"-5"-8,-3-1,-3-2,-3 0,-11 13,-13 28,4-3,51-102,1 1,-1 0,0-1,0 1,0 0,0 0,0-1,0 1,0 0,0 0,0-1,0 1,0 0,0-1,-1 1,1 0,0 0,0-1,0 1,0 0,0 0,0 0,-1-1,1 1,0 0,0 0,0 0,-1-1,1 1,0 0,0 0,0 0,-1 0,1 0,0-1,0 1,-1 0,1 0,0 0,-1 0,1 0,0 0,0 0,-1 0,1 0,0 0,0 0,-1 0,7-30,154-402,-110 318,-50 113,0 0,1 0,-1 0,0 0,1 0,-1 0,1 0,-1 0,1 0,0 0,-1 0,1 0,0 0,0 0,-1 1,1-1,0 0,0 1,0-1,0 1,0-1,0 1,0-1,0 1,0-1,1 1,-1 0,0 0,0 0,0-1,0 1,0 0,0 0,1 1,-1-1,0 0,0 0,0 1,0-1,0 0,0 1,0-1,0 1,0-1,0 1,0 0,0-1,0 1,0 0,-1 0,1-1,0 1,0 0,-1 0,1 0,-1 0,1 0,-1 0,1 0,-1 0,0 0,1 1,18 161,-11-101,2 0,3-1,3 0,3-1,11 22,-29-79,1-1,0 1,0-1,0 1,0-1,1 1,-1-1,1 0,-1 0,1-1,0 1,0 0,-1-1,1 0,0 1,0-1,1 0,-1-1,0 1,0 0,0-1,0 0,1 0,-1 0,0 0,0 0,1-1,-1 1,0-1,0 0,0 0,0 0,0 0,0-1,0 1,0-1,-1 0,1 0,-1 0,1 0,-1 0,0 0,1-1,-1 1,0-1,-1 0,1 1,0-1,-1 0,0 0,1-1,31-46,-3-1,-2-1,-2-1,-2-1,-3-2,3-19,-1 12,13-103,-36 166</inkml:trace>
  <inkml:trace contextRef="#ctx0" brushRef="#br0" timeOffset="330.646">928 309,'-10'18,"2"0,0 0,1 1,1 0,1 0,0 1,1-1,2 1,0 0,1 0,0 0,3 9,-2-26,1 0,-1 0,1 0,0 0,0 0,0 0,1-1,-1 1,1 0,-1 0,1-1,0 1,0-1,0 0,1 1,-1-1,0 0,1 0,-1-1,1 1,0 0,-1-1,1 0,0 0,0 1,0-2,0 1,0 0,0 0,0-1,0 0,1 0,-1 0,0 0,0 0,0-1,0 1,2-1,5-1,-1 0,0-1,0 1,0-2,0 1,-1-1,1-1,-1 0,0 0,0 0,-1-1,4-3,-1-2,0-1,-1 0,0-1,-1 0,0 0,-1-1,-1 0,0 0,-1-1,0 1,-1-1,0-6,-3 18,0-1,-1 1,1 0,-1-1,0 1,0 0,0-1,0 1,-1 0,1-1,-1 1,0 0,0 0,0-1,0 1,0 0,-1 0,0 0,1 0,-1 1,0-1,0 0,-1 1,1 0,0-1,-1 1,0 0,1 0,-1 0,0 0,0 1,0-1,0 1,0 0,-1 0,1 0,0 0,0 1,-1-1,1 1,0 0,-1 0,1 0,0 0,-1 0,-2 2,-19 6</inkml:trace>
  <inkml:trace contextRef="#ctx0" brushRef="#br0" timeOffset="962.112">1379 281,'0'5,"-1"11,0 0,1 0,1 0,0 0,1 0,1 0,1-1,0 1,1-1,0 0,1 0,8 12,-12-24,-1 0,1-1,1 0,-1 1,0-1,1 0,-1 0,1 0,-1-1,1 1,0-1,0 1,0-1,0 0,0 0,0 0,0 0,0-1,0 1,0-1,0 0,0 0,1 0,-1 0,0-1,0 1,0-1,0 0,0 0,0 0,0 0,0 0,0-1,-1 1,1-1,0 0,0 0,88-86,-82 78,-3 2,-6 7,1-1,-1 1,0 0,1 0,-1-1,0 1,1 0,0 0,-1 0,1 0,0 0,-1 0,1 0,0 0,0 0,0 0,0 0,0 0,0 1,0-1,0 0,0 1,0-1,0 1,1-1,-1 1,0-1,0 1,1 0,-1 0,0 0,0 0,1 0,-1 0,0 0,0 0,1 0,-1 0,0 1,0-1,1 0,-1 1,0-1,0 1,0 0,0-1,0 1,0 0,0 0,0-1,0 1,0 0,0 0,0 1,1 5,0 0,1 0,-1-1,2 1,-1-1,1 1,0-1,0 0,0 0,1-1,0 0,0 1,0-1,1-1,0 1,0-1,0 0,0-1,1 1,-1-1,1 0,0-1,0 0,0 0,0 0,0-1,1 0,-1-1,0 1,3-1,-1-4,-1 0,1-1,-1 0,0 0,-1-1,1 1,-1-2,-1 1,1-1,-1 0,0 0,0-1,-1 0,0 0,-1 0,1-1,-2 1,1-1,-1 0,0 0,-1 0,0-1,18-41,-10 32,-3 6</inkml:trace>
</inkml:ink>
</file>

<file path=ppt/ink/ink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38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0,'-14'24,"-10"13,-1 5,4 0,1-7,4-5,4-3,0-5,2-3,2 2,8-4,3-5</inkml:trace>
</inkml:ink>
</file>

<file path=ppt/ink/ink6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00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1383 296,'14'0,"10"0,6 0,2 0,0 0,0 0,0 0,-2 0,0 0,-1 0,-1 0,-5 0</inkml:trace>
  <inkml:trace contextRef="#ctx0" brushRef="#br0" timeOffset="719.848">1412 493,'1'2,"0"0,1 0,-1 0,1-1,-1 1,1-1,0 1,-1-1,1 1,0-1,0 0,0 0,0 0,1 0,-1 0,0 0,0-1,0 1,1-1,-1 1,0-1,1 0,-1 0,0 0,2 0,-1 0,355 3,-346-3</inkml:trace>
</inkml:ink>
</file>

<file path=ppt/ink/ink6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06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31,'29'0,"33"0,11 0,-2-5,-8-2,-10 1,-10 1,-6 2,-6 0,-2 2,-7 1</inkml:trace>
</inkml:ink>
</file>

<file path=ppt/ink/ink6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07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47,'-38'17,"28"-14,0 1,0 0,1 1,0 0,0 0,0 1,0 0,1 1,0-1,0 2,1-1,-3 4,9-9,0 0,0 0,1 0,-1 0,0 0,1 0,-1 0,1 0,0 0,-1 0,1 0,0 0,0 0,1 0,-1 0,0 0,1 0,-1 0,1 0,0 0,-1 0,1 0,0 0,0 0,0-1,1 1,-1 0,0-1,1 1,-1-1,1 1,-1-1,1 0,0 1,-1-1,1 0,0 0,1 0,74 31,-68-30,0 0,0 1,0 0,0 1,0 0,-1 0,1 1,-1 0,0 0,-1 1,1 0,-1 0,-1 1,2 1,-7-6,0 1,0 0,-1-1,1 1,-1-1,1 1,-1 0,0 0,0-1,0 1,0 0,-1-1,1 1,-1 0,0-1,0 1,0-1,0 1,0-1,0 1,0-1,-1 0,0 1,1-1,-1 0,0 0,0 0,0-1,0 1,0 0,-1 0,-74 43,56-39</inkml:trace>
  <inkml:trace contextRef="#ctx0" brushRef="#br0" timeOffset="282.087">161 47,'34'-5,"16"-2,4 1,-3 1,-9-3,-7-1,-11 2</inkml:trace>
</inkml:ink>
</file>

<file path=ppt/ink/ink6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05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29,'-16'56,"12"-41,1 0,0-1,1 1,1 0,0 0,1 0,1 0,0 0,1 0,1 1,0-11,1-1,-1 1,1-1,0 0,0 0,0 0,0 0,1-1,-1 1,1-1,0-1,0 1,0-1,1 1,-1-2,0 1,1 0,-1-1,1 0,0-1,-1 1,1-1,0 0,-1 0,1-1,0 1,-1-1,1-1,-1 1,1-1,-1 0,0 0,0 0,0-1,0 0,3-2,11-6</inkml:trace>
  <inkml:trace contextRef="#ctx0" brushRef="#br0" timeOffset="330.59">313 1,'-5'14,"-1"15,0 7,1 2,-4-5,1-4,1-2,1 0,3-1,1 1,1 0,1 1,0-1,0 1,1 1,-1-1,0 0,1-4</inkml:trace>
</inkml:ink>
</file>

<file path=ppt/ink/ink6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1,'16'175,"-11"-140,-6-30,1-1,-1 1,1-1,0 1,0-1,0 1,1-1,-1 1,1-1,0 1,0-1,1 0,-1 0,1 1,0-1,0 0,1 0,-1-1,1 1,0 0,0-1,0 0,0 0,0 0,1 0,0 0,-1-1,1 1,0-1,0 0,0 0,1 0,-1-1,0 0,1 0,0 1,3-5,0 0,-1 0,1 0,0-1,-1 0,0-1,0 0,0 0,-1 0,0-1,0 0,0 0,-1 0,0-1,0 0,0 0,-1 0,0 0,0-1,-1 0,2-5,15-25,52-78,-77 135,0 0,1 0,1 0,1 1,1-1,0 1,2 0,0 2,-1 0,27 150,-17-123,-5-36,-1 1,0-1,-1 1,-1 0,0 0,0 1,-2-1,0 0,0 0,-1 1,-1-1,-1 0,0 0,0 0,-1-1,-1 1,-1-1,0 0,0 0,-7 7,12-17,-1 0,0 0,0 0,0 0,-1 0,1-1,-1 1,0-1,1 0,-1 0,0 0,0 0,0 0,-1-1,1 1,0-1,-1 0,1 0,0 0,-1 0,1-1,-1 0,0 1,1-1,-1 0,1-1,-1 1,1-1,-1 1,1-1,-1 0,1 0,0-1,0 1,-1-1,1 0,0 1,0-1,0 0,1-1,-1 1,0-1,1 1,-1-2,-6-13</inkml:trace>
</inkml:ink>
</file>

<file path=ppt/ink/ink6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1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0 227,'208'-223,"-207"223,0-1,-1 1,1-1,0 1,0 0,0-1,0 1,0 0,1 0,-1-1,0 1,0 0,0 0,0 0,0 0,0 0,0 1,0-1,0 0,0 0,0 1,0-1,0 1,0-1,0 1,0-1,0 1,0-1,-1 1,1 0,0 0,0-1,-1 1,1 0,0 0,-1 0,1 0,-1 0,1 0,-1 0,1 0,-1 0,26 46,-25-46,90 217,-79-194</inkml:trace>
</inkml:ink>
</file>

<file path=ppt/ink/ink6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3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2,'80'22,"-61"-19,0-1,0-1,1-1,-1-1,0 0,0-2,0 0,15-5,56-5,-78 13</inkml:trace>
</inkml:ink>
</file>

<file path=ppt/ink/ink6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4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81,'13'-10,"0"1,0 0,1 1,0 0,1 1,0 1,0 0,8-1,-21 6,0-1,0 1,0 0,0 0,0 0,1 0,-1 0,0 1,1-1,-1 1,1-1,-1 1,1 0,-1 0,0 0,1 0,-1 1,1-1,-1 0,1 1,-1 0,0 0,0 0,1 0,-1 0,0 0,0 0,0 1,0-1,0 1,0-1,0 1,-1 0,1 0,-1 0,1 0,-1 0,0 0,1 0,-1 0,0 0,-1 1,1-1,0 0,-1 1,-8 50,6-48,0 0,1 1,0-1,0 0,0 1,1-1,-1 1,1-1,1 0,-1 1,1-1,0 1,0-1,0 0,1 0,0 0,0 0,0 0,1 0,-1 0,1-1,1 1,37 38,-36-40,0 0,-1 0,0 0,0 0,0 1,0 0,0 0,-1 0,0 0,1 0,-2 1,1 0,0-1,-1 1,0 0,0 0,-1 0,1 1,-1-1,0 0,0 0,-1 1,0-1,0 0,0 1,0-1,-1 0,0 1,0-1,-2 5,-2-5,1 0,-2-1,1 0,0 0,-1 0,0 0,0-1,0 0,0 0,0-1,-1 0,1 0,-1 0,1-1,-1 0,0 0,1-1,-1 0,0 0,0 0,1-1,-1 0,0 0,-4-2,9 3,-1 0,1 0,-1 0,1-1,0 1,-1 0,1-1,-1 0,1 0,0 0,-1 0,1 0,0 0,0 0,0-1,0 1,0-1,0 1,0-1,1 0,-1 0,1 0,-1 0,1 0,-1-1,2-9</inkml:trace>
</inkml:ink>
</file>

<file path=ppt/ink/ink6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5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1,'19'5,"16"1,7 1,1-2,-2-2,-4-1,-2-1,-3 0,-2-1,-6 4,-3 2,-4 0</inkml:trace>
</inkml:ink>
</file>

<file path=ppt/ink/ink6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23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1 208,'3'0,"-1"1,1 0,0-1,0 0,0 0,0 0,0 0,0 0,0 0,0-1,0 1,0-1,-1 0,1 0,0 0,0 0,-1-1,1 1,-1-1,1 1,-1-1,0 0,1 0,-1 0,0 0,0 0,0-1,1-1,-1 2,119-138,-120 137,1 1,-1-1,1 1,0 0,0-1,0 1,1 0,-1 0,0 0,1 1,-1-1,1 0,0 1,-1 0,1 0,0 0,0 0,0 0,0 0,0 1,0-1,0 1,0 0,0 0,0 0,0 0,0 1,0-1,0 1,0 0,0-1,-1 2,1-1,0 0,0 0,-1 1,1-1,-1 1,1 0,-1 0,0 0,0 0,0 0,2 3,6 8,0 2,0-1,-2 2,0-1,0 1,-2 0,4 12,12 62,-16-72</inkml:trace>
</inkml:ink>
</file>

<file path=ppt/ink/ink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39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0,'-15'20,"-8"10,-2 5,0-2,3-4,1-5,4-3,0-5,3 0,-1 2,2-2</inkml:trace>
</inkml:ink>
</file>

<file path=ppt/ink/ink6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21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0,'-1'13,"-1"0,-1-1,0 1,-1-1,0 0,0 0,-2-1,1 1,-2-1,-3 5,-12 27,-11 16,-1-1,-4-1,-1-3,-3-1,-5 1,16-30,27-29</inkml:trace>
  <inkml:trace contextRef="#ctx0" brushRef="#br0" timeOffset="631.914">30 0,'48'51,"110"216,-29-25,-126-234</inkml:trace>
</inkml:ink>
</file>

<file path=ppt/ink/ink6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5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0,'-14'7,"-1"1,1 1,1 0,-1 0,2 2,-1-1,2 2,-1-1,2 2,-1-1,2 2,-3 3,11-16,1 1,-1 0,0 0,1 0,-1 0,1 0,-1 0,1 0,0 0,0 0,0 0,0 0,0 0,1 0,-1 0,0 0,1 0,-1 0,1 0,0-1,0 1,0 0,0 0,0-1,0 1,0 0,1-1,-1 1,0-1,1 0,-1 1,1-1,0 0,-1 0,1 0,1 0,75 23,-54-19,-19-4,-1 0,0 0,1 0,-1 0,0 1,0-1,0 1,0 0,0 1,0-1,-1 0,1 1,-1 0,1 0,-1 0,0 1,0-1,-1 0,1 1,-1 0,0 0,0 0,0 0,0 0,0 0,-1 0,0 1,0-1,0 0,-1 1,1-1,-1 1,0-1,0 1,-1-1,1 0,-1 1,0-1,0 1,-1-1,1 0,-1 0,0 1,-4 1,0 0,0 0,0 0,-1-1,0 0,0 0,0-1,-1 0,0 0,1-1,-1 0,-1 0,1-1,0 0,-8 1,-10 1</inkml:trace>
  <inkml:trace contextRef="#ctx0" brushRef="#br0" timeOffset="5024.644">223 29,'4'0,"8"0,5 0,5 0,3 0,3 0,1 0,1 0,-6 5,-6 1</inkml:trace>
</inkml:ink>
</file>

<file path=ppt/ink/ink6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9:00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1 617,'106'-121,"-14"5,-65 83,-2-2,-2-1,-1-1,-2-1,10-26,-27 30,-25 44,12 7,0-1,1 1,1 0,1 1,0 0,1 0,0 8,3-13,0 1,1 0,0-1,1 1,1 0,1 0,0 0,0-1,1 1,1 0,0-1,1 0,1 0,0 0,0 0,4 4,-6-13,0 1,0-1,1 0,0 0,-1 0,1 0,1-1,-1 0,0 0,1 0,0 0,0-1,0 1,0-1,0-1,0 1,0-1,1 1,-1-2,0 1,1 0,-1-1,1 0,-1-1,0 1,1-1,-1 0,0 0,1-1,-1 1,0-1,3-2,16-11,-1-1,-1-1,0-1,-2-1,0-1,-1-1,-1-1,-1 0,-1-1,-1-1,-1 0,8-19,-18 36,1-3,-1 1,0-1,0 0,-1 1,-1-2,1 1,-2 0,1 0,-1-1,-1 1,0-1,-1-6,1 18,0 0,0 0,-1 0,1 0,0 0,0 0,-1-1,1 1,-1 0,1 0,-1 0,1 0,-1-1,1 1,-1 0,0-1,1 1,-1 0,0-1,0 1,1-1,-1 1,0-1,0 1,0-1,0 0,1 1,-1-1,0 0,0 0,0 0,0 1,0-1,0 0,0 0,0 0,0-1,0 1,0 0,0 0,0 0,1-1,-1 1,0 0,0-1,0 1,0-1,0 1,1-1,-1 0,0 1,1-1,-1 0,0 1,1-1,-1 0,1 0,-1 1,1-1,-1 0,1 0,0 0,-1 0,1 0,0 0,0 0,-34 119,31-103,1 0,1 0,0 0,1 0,1 0,0 0,1 0,1 0,0 0,1-1,1 1,0-1,0 0,2-1,0 1,0-1,4 3,-7-11,1 0,0 0,0 0,0-1,1 0,-1 0,1 0,0 0,0-1,1 0,-1-1,0 1,1-1,0-1,-1 1,1-1,0 0,0-1,0 1,0-1,0-1,0 1,-1-1,1 0,0-1,0 0,-1 0,1 0,-1-1,0 0,1 0,-2-1,2 1,12-12,0 0,0-1,-2-1,0 0,-1-1,0-1,-2-1,0 0,-1-1,-2 0,0-1,-1 0,-1-1,-1 0,4-22,9-85,-9 71,-12 59,0 1,0-1,0 0,-1 1,1-1,0 0,0 0,0 0,0 1,-1-1,1 0,0 0,0 1,-1-1,1 0,0 0,0 0,0 0,-1 0,1 1,0-1,-1 0,1 0,0 0,0 0,-1 0,1 0,0 0,-1 0,1 0,0 0,0 0,-1 0,1 0,0 0,-1 0,1 0,0-1,0 1,-1 0,1 0,0 0,0 0,-1 0,1-1,0 1,0 0,0 0,-1 0,1-1,0 1,0 0,0 0,0-1,-1 1,1 0,0 0,0-1,0 1,0 0,0-1,0 1,-16 22,9-2,1 1,1-1,1 1,1 0,0 0,2 1,0-1,1 0,2 1,0-1,0 33,-3-47,0 0,1 0,-1 0,2 0,-1 0,1 1,0-1,1 0,-1-1,1 1,1 0,-1 0,1-1,0 0,1 1,0-1,0-1,0 1,0 0,1-1,0 0,0 0,1 0,2 1,28 15,-20-13</inkml:trace>
</inkml:ink>
</file>

<file path=ppt/ink/ink6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9:01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0 306,'11'-2,"0"-1,0 0,0-1,-1 0,0 0,0-1,0-1,0 0,-1 0,0-1,0 0,-1 0,0-1,0-1,-1 1,0-1,0 0,-1 0,0-1,-1 0,3-7,18-21,48-77,-72 115,0 0,-1 1,1-1,0 0,0 1,0 0,-1-1,1 1,0 0,-1 0,1 0,-1 0,1 0,-1 0,1 0,-1 1,0-1,0 0,1 1,-1-1,0 1,0-1,-1 1,1 0,0-1,0 1,-1 0,1 0,-1 0,4 5,37 62,-28-44,0-1,2 0,1-1,1-1,1-1,17 17,-21-27</inkml:trace>
</inkml:ink>
</file>

<file path=ppt/ink/ink6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9:30.34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110 2178,'284'0,"-114"-28,281 28,-129-1,-117-26,86 10,-216 8,0 4,1 3,30 5,14-1,727-2,-621 29,507-30,-552-16,-147 11,0 2,0 2,1 0,-1 3,7 1,103-3,25-26,28 15,1-6,0-10,-29 18,57-9,-29-8,28 26,-82-25,-141 26,2 1,-1-1,1 1,-1-1,1 0,0 0,-1 0,1-1,0 1,-1-1,1 0,-1 0,1 0,-1 0,1-1,-1 1,0-1,0 0,0 0,0 0,0-1,0 1,-1-1,1 1,-1-1,1 0,-1 0,0 0,0 0,0 0,1-4,-45-143,39 127,-2 1,-1-1,-1 1,0 1,-2-1,0 1,-8-11,11 19,1-1,1 1,0-1,1 0,1 0,0 0,1 0,0 0,1 0,1 0,0-1,1 1,0 0,1 1,1-1,0 0,1 1,1 0,3-7,0 2,-1 0,0-1,-1 0,-2 0,0-1,-1 1,0-1,-2 0,0-16,-4-586,1 608,-1-1,-1 1,1 0,-2 0,0 0,-1 1,-1-1,0 1,0 0,-5-5,-5-14,-10-112,20 137,0-1,0 1,-1 0,0 0,0 1,-1 0,1 0,-1 0,-1 1,1 1,-1-1,1 1,-1 1,0 0,-1 0,1 1,0 0,-1 0,0 1,1 0,-1 1,1 0,-1 1,-9 1,-265 30,64-5,-343-27,254-29,-207 29,335 26,-232-22,217 24,-548-29,583 12,108-3,0-2,-1-3,1-1,-6-4,22 2,-189-29,-197 30,197 27,0 0,57 0,-254-28,404 2,0 0,0 2,1 0,0 1,0 0,0 2,-13 6,-62 20,78-30,11-3,0 0,0 1,0-1,1 1,-1 0,0 0,0 0,0 1,1-1,-1 1,0 0,1 0,0 0,-1 0,1 1,0-1,0 1,1 0,-1 0,0 0,1 0,0 0,0 1,0-1,0 1,-1 1,-2 28,1 0,2 1,1-1,2 0,1 0,6 30,2 0,-3 1,-2 0,-4 0,-4 43,1 11,2 390,-28-338,16 55,-2-152,10-138,5-877,27 772,-28-140,-7 247,5 57,0-1,1 1,0-1,0 1,1-1,-1 1,1-1,1 0,0 1,0-1,0 1,0-1,1 1,0-1,1 1,-1 0,1 0,0 0,6-3,0 0,1 0,-1 1,2 0,-1 1,1 0,0 0,0 2,1-1,0 1,0 1,0 0,0 1,6-1,25-10,68-14,-84 22,0 1,1 2,-1 0,1 2,-1 1,12 2,138-12,77-25,-28 12,-164 14,1 2,0 3,1 3,26 4,19-1,72-19,-149 11,0 2,1 2,-1 1,1 1,3 2,93-3,45-25,65 14,-30-7,-104 6,-88 9,0 1,0 0,0 2,0 0,0 0,0 2,12 2,225 21,-28 5,501-30,211 1,-713 29,30-29,-114 25,0 4,-1-1,-132-27,0 0,0 0,-1 1,1-1,0 2,-1-1,1 1,-1 0,0 1,0 0,0 0,-1 0,1 1,-1 0,0 0,0 1,-1-1,0 1,0 0,0 1,-1 0,1-1,-2 1,1 0,-1 1,0-1,-1 1,1-1,-1 2,-3 217,-27-56,26-147,0 0,2 0,1 1,1-1,0 0,2-1,1 2,-2-11,0-1,-1 1,0-1,-1 1,-1 0,0-1,-1 1,0 0,-1-1,0 1,-1 0,-1 5,1-1,1 0,1 1,1 0,0-1,1 1,1 0,3 11,3 15,-2 0,-1 0,-3 1,-1-1,-2 1,-2 0,-25 124,4-22,23-144,0 0,-1 0,1 0,-1 0,0 0,0 0,0 0,0-1,0 1,-1-1,1 0,-1 0,0 1,1-1,-1-1,0 1,0 0,0-1,-1 0,1 0,0 0,0 0,-1 0,1 0,-4-1,-95 1,71-3,-761 0,594 30,-28-16,159-2,-1-4,0-2,0-3,-22-4,-28 1,-108 20,-85-6,114 15,10-16,-49 18,167-19,-1-3,0-3,0-4,-12-3,-37 1,-107 20,169-10,0-3,0-2,-1-3,-4-3,-35 1,-446 2,373 27,-27-15,180-8,0-1,0 0,-1-1,1-1,0-1,-1-1,1 0,-15-3,-41-7,0 4,0 3,-1 3,-16 4,-35-1,35 12,78-11,1 0,-1 0,0-1,0-1,-1 0,1-1,0 0,0-1,-9-1,-126-23,136 21,1 1,-1-2,1 1,-1-1,1-1,1 0,-1 0,1-1,0 0,1-1,-1 0,2 0,-1-1,1 0,0 0,1-1,0 0,1 0,0 0,-3-9,-13-16,17 28,1 0,0 0,0 0,1-1,-1 1,2 0,-1-1,1 0,0 1,1-1,0 0,0 1,0-1,1 0,0 1,1-1,0 1,0-1,0 1,1 0,0 0,1 0,-1 0,5-4,1-9,-1-1,0 0,-2 0,0-1,-2 1,0-1,-1 0,-1-1,-2-18,-18-158,10 140,3 0,3 0,4-56,0 12,-3-122,-26 142,23 76,1 0,-1 0,1-1,1 1,0-1,0 0,0 0,1 0,0 0,0 0,1 0,0 0,1-2,50-137,-50 140,1 0,0 0,1 0,-1 0,1 1,1-1,-1 1,1 0,0 0,0 0,1 1,0-1,3-2,15 7,-16 9</inkml:trace>
</inkml:ink>
</file>

<file path=ppt/ink/ink6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9:39.28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1233 79,'-1'-4,"-1"1,0 0,0-1,0 1,0 0,-1 0,1 0,-1 0,0 1,1-1,-1 1,-1-1,1 1,0 0,0 0,-1 1,1-1,-1 1,0 0,1 0,-1 0,0 0,0 0,1 1,-1 0,-3 0,-15-2,0 2,-1 1,1 0,0 2,0 0,-7 3,-31 5,-247 21,-151-33,296-25,234 22,300-6,-145-5,173 12,-296 4,-186-23,-72 30,74 3,-533-8,507-2,197 13,-74-17,-2 0,-1 0,1 1,0 1,0 0,0 2,0-1,0 2,0 0,6 2,-3 2</inkml:trace>
</inkml:ink>
</file>

<file path=ppt/ink/ink6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0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87,'-11'-10,"0"1,0 1,0 0,-1 1,-1 0,1 1,-1 0,0 1,0 0,0 1,-1 1,0 0,0 1,1 0,-1 1,0 1,0 0,0 1,0 0,0 1,0 1,0 0,1 1,0 0,0 1,0 1,-4 2,-7 2,7-4,1-1,-1 2,1 0,1 1,0 1,0 1,1 0,0 0,0 1,1 1,1 1,0-1,1 2,-2 2,9-10,-1 0,1 1,0-1,0 1,1 0,0 1,0-1,1 0,0 1,0-1,1 1,0 0,0-1,1 1,0 0,0 0,1-1,0 1,0 0,1-1,0 1,0-1,1 1,-1-1,2 0,-1 0,1-1,0 1,1-1,-1 1,1-1,1-1,-1 1,1-1,0 0,0 0,0-1,1 1,6 0,-1-1,1 0,1-1,-1 0,0-1,1 0,-1-1,1-1,-1 0,1-1,-1 0,1-1,-1-1,0 0,0-1,0 0,0-1,5-3,-2-6,-25 11,8 4,-30 10,1 1,-1 2,2 1,0 2,1 0,1 2,0 1,-8 10,25-21,0 0,0 1,1 1,1-1,0 2,0-1,1 1,1 0,0 0,0 1,1 0,1 0,0 0,1 0,0 1,1-1,1 1,0-1,1 1,0 0,2 9,0-18,-1 0,1 0,0-1,1 1,-1 0,1-1,0 0,0 0,0 0,0 0,1 0,0-1,0 0,0 1,0-1,0-1,0 1,1-1,-1 1,1-1,0 0,0-1,0 1,2-1,124 6,-77-20,31 2,-69 16</inkml:trace>
  <inkml:trace contextRef="#ctx0" brushRef="#br0" timeOffset="389.015">1214 481,'-24'22,"2"0,0 2,1 1,1 0,1 1,2 1,-8 18,-16 23,4 2,2 2,0 11,-10 25,40-112,4-8</inkml:trace>
  <inkml:trace contextRef="#ctx0" brushRef="#br0" timeOffset="733.576">762 510,'27'0,"-9"10,-1 1,0 1,-1 1,0 0,-1 1,0 1,-2 0,4 5,123 159,-116-156,-19-16,1 0,0 0,0-1,1 0,0 0,0-1,0 0,1 0,0 0,-1-1,2 0,-1-1,0 0,1 0,-1-1,1 0,0 0,1-1,13-3</inkml:trace>
  <inkml:trace contextRef="#ctx0" brushRef="#br0" timeOffset="1219.006">1750 594,'-45'22,"0"1,2 2,1 2,-21 19,54-39,0 0,1 1,0 0,0 0,1 1,0 0,0 0,1 1,1-1,-1 1,1 1,1-1,0 1,1-1,0 1,0 0,1 0,1 0,0 1,0-1,1 0,0 1,1-1,1 0,0 0,2 7,-4-15,1 0,-1-1,1 1,0 0,0 0,0-1,1 1,-1-1,1 1,-1-1,1 0,0 1,0-1,0 0,0 0,0 0,0-1,0 1,1 0,-1-1,1 0,-1 1,1-1,-1 0,1 0,0 0,0-1,0 1,-1-1,1 0,0 1,0-1,0 0,0-1,-1 1,1 0,0-1,0 0,0 1,-1-1,1 0,0-1,1 0,16-11,-1-1,0-1,-1-1,-1 0,0-2,-1 0,-1 0,-1-1,0-1,-2-1,0 0,64-88,-62 89,-12 16,0 0,0 0,0 1,0-1,1 1,-1-1,1 1,0 0,0 0,0 0,1 1,-1-1,1 1,-1 0,1 0,0 0,0 0,0 0,3 0,-4 4,0 0,0 1,0-1,-1 1,1-1,-1 1,0 0,0 0,0 0,0 0,0 0,-1 1,1-1,-1 0,0 1,0-1,0 1,-1-1,1 1,-1 0,0-1,0 1,0-1,0 1,0 0,-1 1,1-1,0 7,0 0,1 0,0 0,1 0,0 0,1 0,0-1,1 1,0-1,1 0,0 0,0 0,1-1,1 1,-1-2,4 4,6 2</inkml:trace>
  <inkml:trace contextRef="#ctx0" brushRef="#br0" timeOffset="1735.535">2060 1046,'179'-227,"-64"59,-115 168,0-1,0 1,1 0,-1-1,0 1,0 0,1-1,-1 1,0 0,0-1,1 1,-1 0,0 0,1-1,-1 1,0 0,1 0,-1 0,1-1,-1 1,0 0,1 0,-1 0,1 0,-1 0,0 0,1 0,-1 0,1 0,-1 0,0 0,1 0,-1 0,1 0,-1 0,0 1,1-1,-1 0,1 0,-1 0,0 1,1-1,-1 0,0 0,1 1,-1-1,0 0,0 0,1 1,-1-1,0 1,0-1,1 0,-1 1,0-1,0 0,0 1,0-1,0 1,0-1,0 0,0 1,0-1,0 1,0-1,0 1,0-1,0 0,0 1,0-1,2 39,-3-34,1 2,10 101,-10-105,1 0,-1 0,1-1,0 1,0 0,0-1,0 1,0-1,0 1,1-1,-1 0,1 0,0 1,0-1,0 0,0 0,0-1,0 1,0 0,1-1,-1 1,1-1,-1 0,1 0,-1 0,1 0,0 0,-1-1,1 1,0-1,0 1,-1-1,1 0,0 0,2-1,5-2,0-1,0 0,0-1,0 0,-1 0,0-1,0 0,0-1,-1 0,0-1,0 1,2-4,11-9,23-24,-34 33,1-1,0 2,0-1,1 2,1-1,0 2,0 0,11-5,-23 12,0 1,0 0,0-1,0 1,0 0,0 0,0 0,0 0,0 0,1 0,-1 0,0 0,0 0,0 0,0 1,0-1,0 0,0 1,0-1,0 1,0-1,0 1,0 0,0-1,0 1,0 0,-1 0,1-1,0 1,-1 0,1 0,0 0,-1 0,1 0,-1 0,1 0,-1 0,0 0,1 0,-1 0,0 1,0-1,0 0,0 1,5 57,-6-51,1 10,14 76,-2-74</inkml:trace>
  <inkml:trace contextRef="#ctx0" brushRef="#br0" timeOffset="2252.547">3161 679,'-24'160,"-11"163,35-308,1-6,-1 0,1 1,-2-1,0 0,0 0,0 0,-1 0,0 0,-1 0,0 0,-1-1,0 1,0 0,3-8,1-1,0 1,-1-1,1 1,0-1,-1 0,1 1,0-1,-1 1,1-1,-1 0,1 1,-1-1,1 0,-1 0,1 1,-1-1,1 0,-1 0,1 0,-1 0,0 0,1 0,-1 0,1 0,-1 0,1 0,-1 0,1 0,-1 0,0 0,1 0,-1 0,1-1,-1 1,1 0,-1 0,1-1,-1 1,1 0,0-1,-1 1,1 0,-1-1,1 1,0-1,-1 1,1-1,0 1,-1-1,1 1,0-1,0 1,0-1,0 1,-1-1,1 1,0-1,0 1,0-1,0 0,0 1,0-1,0 1,0-1,0 1,1-1,-8-43,7-2,2 0,2 1,2-1,2 1,2 0,2 1,2 0,2 1,1 0,3 2,1 0,2 1,1 1,3 2,8-8,-32 39,-1 1,2 0,-1 0,0 1,1-1,0 1,0 0,0 0,1 0,0 0,-1 1,1 0,0 0,1 0,-1 0,0 1,1 0,-1 0,1 0,0 1,0 0,-1 0,1 1,0-1,0 1,0 0,0 1,0 0,-1 0,1 0,0 0,-1 1,1 0,-1 0,1 1,-1-1,0 1,0 0,3 3,-4-1,0-1,-1 2,0-1,0 0,0 1,0-1,-1 1,0 0,0 0,-1 0,1 0,-1 0,-1 0,1 0,-1 0,0 0,0 0,-1 0,0 0,0 0,0 0,-1 0,0 0,0 0,-1 0,1-1,-3 4,-98 140,95-140,0 0,0-1,-1 1,0-1,0-1,-1 0,0 0,0-1,-1 0,1-1,-1 0,-1-1,1 0,0-1,-1 0,0-1,0 0,-10 0,3-7</inkml:trace>
  <inkml:trace contextRef="#ctx0" brushRef="#br0" timeOffset="2568.135">3782 171,'-62'363,"19"-118,33-61,11-184,-1-1,1 1,-1-1,1 1,-1 0,1-1,0 1,-1 0,1 0,-1-1,1 1,0 0,-1 0,1 0,0 0,-1 0,1 0,0 0,-1 0,1 0,0 0,-1 0,1 0,-1 1,1-1,0 0,-1 0,1 1,-1-1,1 0,0 1,-1-1,1 1,-1-1,1 0,-1 1,0-1,1 1,-1 0,1-1,-1 1,0-1,0 1,1-1,-1 1,0 0,0-1,0 1,1 0,-1-1,0 1,0 0,0-1,0 1,0 0,0-1,-1 1,1-1,0 1,0 0,0-1,-1 1,1 0,11-18,-1-2</inkml:trace>
  <inkml:trace contextRef="#ctx0" brushRef="#br0" timeOffset="2938.14">3895 820,'32'-1,"0"-2,0-1,-1-1,1-2,-1-1,-1-2,0-1,0-1,-1-2,11-7,-35 18,1 0,0 0,-1-1,0 0,0 0,0 0,0 0,-1-1,0 0,0 0,0 0,-1-1,1 1,-1-1,0 0,-1 0,0 0,0 0,0 0,0 0,-1-1,0 1,-1 0,1-1,-1 1,0-1,-1 1,1 0,-1-1,-1 1,1 0,-1-1,0 1,-1 0,1 0,-1 1,-1-2,2 4,-1 0,1 1,-1-1,1 1,-1 0,0 0,1 0,-1 0,0 1,0-1,0 1,-1-1,1 1,0 0,-1 1,1-1,0 0,-1 1,1 0,0 0,-1 0,1 0,-1 0,1 1,-1-1,1 1,0 0,0 0,-1 0,1 1,0-1,0 1,0 0,0 0,1 0,-98 81,95-78,-5 4,0 0,1 1,0 0,1 0,0 1,1 0,0 0,0 1,1 0,1 0,0 1,1-1,0 1,1 0,0 0,1 0,1 0,0 1,1-1,0 0,1 1,0-1,1 0,3 9,0-11,0 0,1 0,0 0,1-1,0 0,1-1,0 1,0-1,1-1,0 0,1 0,0-1,0 0,0 0,1-1,0-1,0 0,1 0,-1-1,1-1,0 0,0 0,0-1,8 0,37-9,-33 1</inkml:trace>
</inkml:ink>
</file>

<file path=ppt/ink/ink6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6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22 279,'-1'1,"0"-1,1 0,-1 0,0 0,0 0,1 0,-1 0,0 0,0 0,1 0,-1 0,0-1,1 1,-1 0,0 0,0-1,1 1,-1 0,1-1,-1 1,0-1,1 1,-1-1,1 1,-1-1,1 1,-1-1,1 0,0 1,-1-1,1 1,0-1,-1 0,1 0,0 1,0-1,-1 0,1 1,0-1,0 0,0 0,0 1,0-1,0 0,0 0,0 1,1-1,-1 0,0 1,0-1,1 0,-1 1,0-1,1 0,-1 1,0-1,1 0,-1 1,1-1,-1 1,1-1,0 1,-1-1,1 1,-1 0,5-16,1 0,0 1,1-1,1 2,0-1,1 1,0 0,1 1,1 0,0 1,0 0,2 0,-1 2,1-1,1 2,14-9,-27 17,1 0,-1 0,0 1,1-1,-1 0,1 1,-1-1,1 1,-1-1,1 1,-1 0,1-1,-1 1,1 0,0 0,-1 0,1 0,-1 1,1-1,-1 0,1 1,-1-1,1 1,-1-1,1 1,-1 0,1-1,-1 1,0 0,0 0,1 0,-1 0,0 0,0 0,0 1,0-1,0 0,0 1,0-1,-1 0,1 1,0-1,-1 1,1-1,-1 1,0-1,1 1,4 81,-5-76,-2 13,1-15,1 0,-1 0,1 0,-1 0,2 1,-1-1,0 0,1 0,0 0,0 0,1 0,-1 0,1 0,1 2,0-7,0 0,1 0,-1 0,0 0,0 0,0 0,0-1,0 0,0 0,0 1,-1-2,1 1,0 0,0 0,-1-1,1 0,0 1,-1-1,0 0,1 0,-1-1,0 1,0 0,0-1,0-1,53-56,-44 45,1 1,1 0,0 1,1 0,0 1,1 0,0 2,1-1,7-2,-21 12,0 0,0 0,0 0,0 0,0 0,1 0,-1 0,0 1,1-1,-1 1,0 0,1 0,-1 0,0 0,1 0,-1 0,0 0,1 1,-1-1,0 1,0 0,1 0,-1-1,0 2,0-1,0 0,0 0,0 1,0-1,0 1,-1-1,1 1,-1 0,1-1,-1 1,1 0,-1 0,0 0,0 0,0 1,0-1,0 0,-1 0,1 1,-1-1,1 2,-9 74,6-72,1 0,-1-1,1 1,0 0,0 0,1 0,-1 0,1 0,1 0,-1 0,1 0,0 0,0 0,1-1,0 1,1 2,6 6</inkml:trace>
</inkml:ink>
</file>

<file path=ppt/ink/ink6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1,'0'33,"0"12</inkml:trace>
</inkml:ink>
</file>

<file path=ppt/ink/ink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39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1,'-19'9,"-7"9,-3 0,3 3,1-3,5 1,1-3,-1 0,3 3,-1-2,4-4</inkml:trace>
</inkml:ink>
</file>

<file path=ppt/ink/ink6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1,'-16'138,"5"2,7-1,6 5,-2-113,29 168,-23-176,0-5</inkml:trace>
</inkml:ink>
</file>

<file path=ppt/ink/ink6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287 189,'-43'25,"2"2,0 2,2 2,-19 20,53-47,-1 0,1 1,0 0,1 0,-1 0,1 1,0 0,1-1,-1 1,1 1,0-1,0 0,1 1,0-1,0 1,1 0,0 0,0-1,0 1,1 0,0 0,1 7,0-12,0 0,0 0,0 0,0-1,0 1,1 0,-1-1,0 1,1-1,0 1,-1-1,1 0,0 1,0-1,0 0,-1 0,1 0,0-1,0 1,1 0,-1-1,0 1,0-1,0 0,0 0,0 0,0 0,1 0,-1 0,0 0,0-1,0 1,0-1,0 0,0 0,1 0,70-38,100-111,-157 137,68-46,-82 58,0 0,1-1,-1 1,1 0,-1 1,1-1,-1 0,1 1,0-1,-1 1,1 0,0 0,-1 0,1 0,0 0,-1 1,1-1,-1 1,1 0,0-1,-1 1,0 0,1 1,-1-1,1 0,-1 1,0-1,0 1,0 0,0 0,0 0,0 0,0 1,20 67,-22-66,0 0,0 0,1 0,-1 1,1-1,0 0,0 0,1 0,-1 0,1-1,-1 1,1 0,1-1,-1 1,0-1,1 0,0 1,0-1,0 0,0-1,0 1,0-1,1 1,-1-1,3 1,2 0,1-1,-1 0,1 0,0-1,0 0,0-1,-1 0,1 0,0-1,0 0,0-1,-1 1,1-2,-1 1,0-1,1-1,-1 1,0-1,-1-1,1 0,-1 0,0 0,0-1,-1 0,2-2,28-27,-21 22,-1-1,0 0,-1-2,0 1,-1-2,-1 1,0-2,-2 1,3-9,-5 8,-3 10,0 0,-1 0,0-1,0 0,-1 1,0-1,0 0,-1 0,0 0,-1 0,0 0,0 0,-1 0,-2-9,2 16,0 1,0-1,0 0,0 1,0-1,0 1,-1 0,1-1,0 1,-1 0,1 0,-1 0,1 0,-1 0,0 0,1 1,-1-1,0 0,1 1,-1-1,0 1,0 0,0-1,0 1,1 0,-1 0,0 0,0 1,0-1,1 0,-1 1,0-1,0 1,0-1,1 1,-1 0,1 0,-1 0,0 0,1 0,-1 0,1 0,0 0,-1 1,1-1,0 1,0-1,0 1,0-1,0 1,0-1,1 1,-1 0,0 0,1-1,-1 1,1 0,0 0,-1 0,1-1,0 1,0 2,2 5,0 0,0 0,1 0,0 0,1 0,0 0,0-1,1 0,0 0,0 0,1 0,0-1,0 0,1 0,0-1,0 0,8 6,-6-6,-1 0,0 1,-1 1,0-1,0 1,0 1,-1-1,0 1,-1 0,0 0,0 1,-1-1,-1 1,1 0,0 5,-6 207,2-197</inkml:trace>
</inkml:ink>
</file>

<file path=ppt/ink/ink6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4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8,'-8'-2,"-1"0,1 1,-1 0,1 0,0 0,-1 1,1 1,-1 0,1 0,-1 0,-6 3,10-3,-17 1,-1 2,1 0,0 2,0 0,1 1,-1 2,2 0,-1 1,1 1,-17 13,36-24,0 1,0 0,0-1,0 1,0 0,0 0,0 0,0 0,0-1,1 1,-1 0,0 1,0-1,1 0,-1 0,1 0,-1 0,1 0,0 1,-1-1,1 0,0 0,0 1,0-1,0 0,0 0,0 1,0-1,0 0,0 0,1 1,-1-1,1 0,-1 0,1 0,-1 0,1 0,-1 1,1-1,0 0,0 0,-1-1,1 1,0 0,0 0,0 0,0 0,0-1,0 1,0 0,1-1,67 27,-59-24,6 1,0 1,0 1,0 1,0 0,-1 1,-1 1,11 7,-22-13,0-1,0 1,0 0,0 0,0 0,-1 0,1 0,-1 1,0-1,0 1,0 0,0-1,-1 1,1 0,-1 0,0 0,0 0,-1 0,1 1,-1-1,0 0,0 0,0 0,-1 0,1 0,-1 0,0 0,0 0,-1 0,1 0,-1 0,0 0,0-1,0 1,-6 7,-1-1,0-1,-1 1,0-2,0 1,-1-1,0-1,0 0,-1 0,0-2,0 1,0-1,-1-1,0 0,0-1,0 0,0-1,0-1,0 0,-1 0,1-2,0 0,-1 0,-3-2,16 4,-1-1,0 0,1 1,-1-1,0 0,1 0,-1 0,0-1,1 1,-1 0,0 0,1-1,-1 1,0-1,1 0,-1 1,1-1,-1 0,1 0,0 0,-1 0,1 0,0 0,0-1,0 1,0 0,-1 0,2-1,-1 1,0-1,0 1,0-1,1 1,-1-1,1 0,-1 1,1-1,0 1,0-1,-1 0,1 0,0 1,0-1,1 0,-1 1,0-1,1 0,-1 1,1-1,-1 1,1-1,0 1,-1-1,1 1,0-1,11-10</inkml:trace>
  <inkml:trace contextRef="#ctx0" brushRef="#br0" timeOffset="215.547">755 262,'-4'34,"-8"15,0 5,1-7</inkml:trace>
</inkml:ink>
</file>

<file path=ppt/ink/ink6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73 621,'-9'12,"1"0,0 0,1 1,0 0,1 0,0 0,1 1,1 0,0 0,1 1,1-1,0 0,1 1,0 0,1-1,2 11,-2-23,1 0,-1 0,1 0,0 0,0 0,0 0,0-1,0 1,0 0,1-1,-1 1,1-1,-1 1,1-1,-1 0,1 1,0-1,-1 0,1 0,0 0,0 0,0-1,0 1,0 0,0-1,0 1,0-1,0 0,0 0,0 0,0 0,0 0,0 0,0-1,0 1,0 0,0-1,0 0,0 1,0-1,1-1,75-45,-71 43,0-2,0 1,-1-1,1 0,-1 0,-1-1,1 0,-1 0,0 0,-1 0,0-1,0 0,-1 0,0 0,0 0,0-1,-1 1,-1-1,0 1,0-1,0 1,-1-1,0 0,-1 1,0-1,0 0,-2-3,0 8,0 1,0-1,0 1,-1 0,1 0,-1 0,0 0,1 0,-2 1,1 0,0 0,0 0,-1 0,1 1,-1-1,1 1,-1 0,1 1,-1-1,0 1,1 0,-1 0,0 0,0 1,1-1,-1 1,1 1,-4 0,-11 5</inkml:trace>
  <inkml:trace contextRef="#ctx0" brushRef="#br0" timeOffset="616.2">553 141,'-57'224,"30"-48,-1-9,9-93,26-68,10-26,-14 16,13-16,0 0,0 2,2 0,0 0,1 2,1 1,1 0,0 1,0 1,2 2,-1 0,2 1,-1 1,1 1,0 2,11-2,-32 7,0 1,0-1,0 1,0 0,0 0,0 0,0 1,0-1,1 1,-1-1,0 1,-1 0,1 0,0 1,0-1,0 0,-1 1,1 0,-1-1,1 1,-1 0,1 1,-1-1,0 0,0 0,0 1,-1 0,1-1,-1 1,1 0,-1-1,0 1,0 0,0 0,0 0,0 0,-1 0,0 0,1 0,-1 1,0-1,-1 0,1 0,-1 2,0 5,0 0,-1 1,-1-1,0 0,0 0,-1 0,0-1,0 0,-1 1,-1-1,1-1,-2 1,1-1,-1 0,0-1,-1 1,1-1,-2-1,1 0,-1 1,-6 3,-1 0,0-1,-1-1,0 0,0-1,-1-1,1-1,-1 0,0-2,-1 0,1 0,14-2,1-1,-1 1,0 0,1-1,-1 0,0 0,1 0,-1 0,0 0,1-1,-1 0,1 1,-1-1,1-1,-1 1,1-1,-1 1,1-1,0 0,0 0,0 0,0 0,0-1,1 1,-1-1,1 0,0 0,-1 0,1 0,0 0,1 0,-1 0,1-1,-1 1,1-1,0 1,0-1,0 1,1-1,0 0,-1 1,1-4,5-15</inkml:trace>
  <inkml:trace contextRef="#ctx0" brushRef="#br0" timeOffset="965.85">1174 0,'-28'418,"23"-370,-2-1,-2 1,-2-1,-11 30,7-26,9-14,6-37,0 1,0-1,0 1,0-1,0 1,0-1,0 1,0-1,0 1,0-1,0 1,0-1,1 1,-1-1,0 1,0-1,1 1,-1-1,0 0,1 1,-1-1,0 0,1 1,-1-1,0 1,1-1,-1 0,1 0,-1 1,1-1,-1 0,0 0,1 0,-1 1,1-1,-1 0,1 0,-1 0,1 0,-1 0,1 0,-1 0,1 0,-1 0,1 0,-1 0,1-1,-1 1,1 0,-1 0,1 0,-1-1,1 1,-1 0,1 0,-1-1,0 1,1 0,-1-1,0 1,1-1,-1 1,0 0,1-1,-1 1,0-1,16-14,-1-3</inkml:trace>
  <inkml:trace contextRef="#ctx0" brushRef="#br0" timeOffset="1363.822">1287 621,'11'8,"1"-1,0-1,0 0,1-1,0 0,0 0,0-2,0 1,1-2,-1 0,1-1,0 0,-1-1,1 0,0-1,-1-1,8-1,-14 1,0-1,0 0,0 0,-1-1,1 1,-1-1,1-1,-1 1,-1-1,1 0,-1-1,0 1,0-1,0 0,-1 0,0-1,0 1,-1-1,0 0,0 0,0 0,-1 0,0 0,0-1,-1 1,0-1,0-3,-1 8,0 1,0 0,0-1,0 1,0 0,0-1,-1 1,1 0,-1 0,0 0,1-1,-1 1,0 0,0 0,-1 0,1 0,0 0,-1 1,1-1,-1 0,1 0,-1 1,0-1,0 1,0 0,0 0,0-1,0 1,0 0,0 1,0-1,0 0,0 1,-1-1,1 1,-2-1,-84 14,76-9,0 0,0 2,1-1,0 2,0-1,0 1,1 1,0 0,0 1,1 0,1 0,-1 1,1 0,1 0,0 1,0 0,1 0,0 0,1 1,1 0,0 0,0 1,1-1,1 1,0-1,1 1,0 0,1 0,0-1,1 1,1 5,0-14,0 1,0 0,0 0,1-1,0 0,0 1,0-1,0 0,1-1,-1 1,1 0,0-1,0 0,0 0,1 0,-1-1,1 1,-1-1,1 0,0 0,0-1,0 1,0-1,0 0,8 1,0 0,1 0,-1-1,0-1,0 0,1-1,-1-1,12-2,60-23,-60 18</inkml:trace>
  <inkml:trace contextRef="#ctx0" brushRef="#br0" timeOffset="1916.827">1822 762,'45'-28,"138"-165,-181 191,0 0,0-1,0 1,0 0,0 0,1 1,-1-1,1 0,-1 1,1-1,-1 1,1 0,0 0,0 0,0 0,0 1,0-1,0 1,0 0,0-1,0 1,0 1,0-1,0 0,0 1,-1-1,1 1,0 0,0 0,0 0,-1 0,1 1,0-1,-1 1,1 0,-1 0,0-1,1 1,1 3,10 126,-12-129,0-1,0 1,0 0,0-1,1 1,-1-1,0 0,1 0,-1 0,1 0,-1 0,1 0,0-1,-1 0,1 1,0-1,-1 0,1 0,0 0,-1 0,1-1,-1 1,1-1,0 0,-1 1,1-1,-1 0,1-1,-1 1,0 0,0-1,1 1,-1-1,0 0,0 1,-1-1,1 0,1-2,4 0,170-107,-174 110,0 0,1 0,-1 1,0-1,1 0,-1 1,0 0,1 0,-1 0,1 0,-1 1,0-1,1 1,-1 0,0 0,0 0,1 0,-1 1,0-1,0 1,0 0,-1 0,1 0,0 0,-1 0,1 1,-1-1,0 1,0 0,0-1,0 1,0 0,-1 0,1 0,-1 0,0 1,0-1,0 0,0 0,-1 1,1-1,-1 2,8 194,-2-181</inkml:trace>
</inkml:ink>
</file>

<file path=ppt/ink/ink6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2 332,'93'-110,"-92"109,0 0,-1 0,1 0,0 0,0 1,0-1,0 0,0 0,0 0,0 1,0-1,0 1,0-1,1 1,-1-1,0 1,0 0,0-1,1 1,-1 0,0 0,0 0,1 0,-1 0,0 0,0 0,1 1,-1-1,0 0,0 1,0-1,0 1,1-1,-1 1,0-1,0 1,0 0,0 0,0-1,0 1,0 0,-1 0,1 0,0 0,0 0,-1 0,1 0,-1 0,1 0,0 1,18 66,-13-3,-2 0,-3 1,-4 22,1 22,1-78,-1 0,-1-1,-2 1,-1-1,-1 0,-9 19,-21 16,36-64,-1 0,1 0,0 0,-1 0,1-1,-1 1,1 0,-1-1,0 0,0 1,1-1,-1 0,0 0,0 0,0 0,0 0,-1 0,1-1,0 1,0-1,0 0,-1 1,1-1,0 0,0 0,-1 0,1-1,0 1,0 0,0-1,-2 0,1-3,0 0,0 0,0 0,0-1,1 1,-1-1,1 0,0 1,1-1,-1 0,1 0,0 0,0 0,0 0,1-1,0 1,0 0,0 0,1 0,0 0,1-5,4-26,3 1,1 0,1 0,2 1,1 0,2 1,1 1,2 1,1 0,1 1,2 2,10-10,-11 10,2 2,0 0,2 2,0 1,2 1,0 1,2 2,0 1,1 1,19-7,-47 22,0 0,0 1,0-1,0 1,1-1,-1 1,0 0,1 0,-1 0,1 1,-1-1,1 1,0 0,-1 0,1 0,-1 1,1-1,-1 1,1 0,-1-1,1 2,-1-1,0 0,0 1,0-1,1 1,-1 0,-1 0,1 0,0 1,0-1,-1 1,0-1,1 1,-1 0,1 14,0 0,0 0,-2 0,0 0,-1 0,-1 1,-1-1,-3 13,4-18,-2-1,1 1,-1-1,-1 0,0 0,-1-1,0 1,-1-1,0 0,0 0,-1-1,0 0,-1 0,0-1,0 1,-1-2,0 1,0-2,-1 1,0-1,0 0,0-1,-1 0,0-1,0 0,-4 0,6 0,0-1,0 0,0-1,0 0,-1 0,1-1,-1-1,1 1,-1-1,1-1,-1 0,1 0,0-1,-1 0,1 0,0-1,0-1,0 1,1-1,0-1,-1 0,1 0,-5-5,10 7,1 1,0-1,-1 0,1 0,1 0,-1 0,0-1,1 1,0 0,0-1,0 1,0-1,0 1,1-1,-1 1,1-1,0 0,0 1,0-1,3-15</inkml:trace>
  <inkml:trace contextRef="#ctx0" brushRef="#br0" timeOffset="581.949">736 502,'95'-40,"-94"39,31-14,0-1,-2-1,0-2,-1-1,0-2,-2 0,-1-2,-1-1,-1-1,-1-1,-2-1,0 0,3-10,2-43,-25 80,-1-1,1 0,-1 0,0 1,0-1,0 0,0 0,0 0,0 1,0-1,-1 0,1 0,-1 1,1-1,-1 0,0 1,1-1,-1 1,0-1,0 1,0-1,0 1,0-1,-1 1,1 0,0 0,-1 0,1 0,-1 0,1 0,-1 0,1 0,-1 0,0 1,1-1,-1 1,0-1,1 1,-1-1,0 1,0 0,0 0,1 0,-2 0,-8 2,0 0,1 0,0 1,0 1,0-1,0 2,0-1,1 1,0 1,0 0,0 0,1 0,-1 1,2 1,-1-1,1 1,0 1,-5 7,10-13,0 0,0 0,0-1,0 2,1-1,-1 0,1 0,-1 0,1 1,0-1,1 1,-1-1,1 1,-1-1,1 1,0-1,0 1,0-1,1 1,-1-1,1 1,0-1,0 0,0 1,1-1,-1 0,1 0,-1 0,1 0,0 0,0 0,1 0,-1-1,1 1,-1-1,1 1,0-1,-1 0,1 0,0 0,1-1,1 2,11 1,0 0,0 0,0-2,0 0,0-1,0-1,1 0,-1-1,7-2,69 1,-90 2,0 0,1 1,-1-1,0 1,1-1,-1 1,0-1,0 1,0 0,0 0,0 0,0 0,0 1,0-1,0 1,0-1,-1 1,1-1,-1 1,1 0,-1 0,0 0,1 0,-1 0,0 0,0 0,0 0,-1 0,1 0,-1 0,1 1,-1-1,1 0,-1 1,0-1,0 0,0 0,-1 1,1-1,0 0,-1 0,0 1,1-1,-1 0,0 0,0 0,0 0,0 0,-1 0,1 0,0 0,-2 1,-115 131,117-133,0 0,0 0,0-1,1 1,-1 0,0 0,0 0,0 0,1 0,-1 0,1 0,-1 0,0 1,1-1,0 0,-1 0,1 0,0 1,0-1,0 0,-1 0,1 1,0-1,1 0,-1 0,0 0,0 1,0-1,1 0,-1 0,1 0,-1 1,1-1,-1 0,1 0,0 0,-1 0,1 0,0 0,0 0,0-1,0 1,0 0,0 0,0-1,0 1,0 0,0-1,0 1,0-1,1 1,-1-1,0 0,0 0,0 1,1-1,-1 0,0 0,1 0,17-3</inkml:trace>
</inkml:ink>
</file>

<file path=ppt/ink/ink6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0,'-11'263,"-24"36,25-153,10-147,0 1,1 0,-1-1,0 1,1-1,-1 1,1 0,-1-1,1 1,-1 0,1 0,-1 0,1-1,-1 1,1 0,-1 0,1 0,0 0,-1 0,1 0,-1 0,1 0,-1 0,1 0,0 0,-1 0,1 0,-1 0,1 1,-1-1,1 0,-1 0,1 1,-1-1,1 0,-1 1,0-1,1 0,-1 1,1-1,-1 1,0-1,1 1,10-45,-3 24</inkml:trace>
  <inkml:trace contextRef="#ctx0" brushRef="#br0" timeOffset="288.489">1 340,'28'0,"30"-5,13-2,0 1,-7-4,-10 0,-9 2,-7 2,-6 2,-4 2,-1 1,0 1,-6 0</inkml:trace>
  <inkml:trace contextRef="#ctx0" brushRef="#br0" timeOffset="704.018">791 340,'-20'54,"13"-39,1 0,0 1,1 0,0 0,2 1,0-1,0 1,2 0,0 0,1-1,1 2,0-15,0 1,0-1,0 0,1 1,-1-1,1 0,0 0,0 0,0 0,0 0,0-1,1 1,-1-1,1 1,0-1,0 0,0 0,0 0,0 0,0-1,0 1,0-1,1 0,-1 0,1 0,-1 0,1-1,-1 1,1-1,-1 0,1 0,-1 0,1-1,-1 1,1-1,-1 0,1 0,-1 0,0 0,1-1,-1 1,0-1,0 0,0 0,0 0,0 0,0-1,10-5,-1-1,1-1,-2 0,0 0,0-1,-1-1,0 0,-1 0,0-1,-1 0,-1 0,0-1,0 0,2-11,-6 21,-1 0,0 0,0 0,0 0,-1-1,1 1,-1-1,0 1,0-1,-1 1,1-1,-1 0,0 1,0-1,-1 1,1-1,-1 0,0 1,0-1,-1 1,1 0,-1-1,0 1,0 0,-1 0,1 0,-1 0,0 1,0-1,0 1,0 0,0-1,-1 1,0 1,1-1,-1 1,0-1,-1 1,-2-1,-1 2,1 1,-1 0,1 1,-1 0,1 0,0 0,0 1,-1 0,1 1,1 0,-1 0,0 0,1 1,-1 0,-2 2,-16 10</inkml:trace>
</inkml:ink>
</file>

<file path=ppt/ink/ink6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1,'-2'0,"1"0,-1 0,1 0,0 0,-1 1,1-1,0 1,-1-1,1 1,0-1,0 1,-1 0,1-1,0 1,0 0,0 0,0 0,0 0,0 0,0 0,0 0,1 1,-1-1,0 0,1 0,-1 0,1 1,-1-1,1 0,-1 1,1-1,0 1,0-1,0 0,0 1,0-1,0 1,0-1,0 0,0 1,1-1,-1 0,1 1,-4 8,-21 171,12-54,-16 79,26-145,20-61,-9-8</inkml:trace>
</inkml:ink>
</file>

<file path=ppt/ink/ink6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0,'0'46,"-1"0,-3-1,-1 0,-3 0,-1 0,-2-1,-7 13,-49 111,65-165,1 0,0 0,0 0,0-1,0 1,1 0,-1 0,1 1,0-1,0 0,0 0,0 0,0 0,1 0,-1 0,1 0,0 0,0 0,0-1,1 3,8 6</inkml:trace>
  <inkml:trace contextRef="#ctx0" brushRef="#br0" timeOffset="367.662">612 86,'-48'50,"2"2,3 3,2 1,-18 34,55-86,1 0,-1 1,1-1,0 1,0 0,0 0,1 0,0 0,0 0,0 1,0-1,1 0,0 1,0-1,1 1,0 0,-1-1,2 1,-1 0,1-1,0 1,0-1,0 1,1-1,0 0,0 1,0-1,1 0,0 0,-1-1,2 1,-1-1,1 1,1 1,7 0,-1-1,1 0,1-1,-1 0,0-1,1 0,0-1,0 0,-1-1,1-1,0 0,0-1,0 0,0-1,-1 0,1-1,1-1,15-5,-2-2,1 0,-2-2,0-1,0-1,-1-2,8-7,-17 10,0 0,-1-1,0-1,-2-1,0 0,0 0,-2-1,0-1,-1 0,-1 0,-1-1,-1 0,0-1,-1-2,-5 19,1 0,-1-1,1 1,-1-1,0 1,-1-1,1 1,-1-1,0 0,0 1,-1-1,1 0,-1 1,0-1,0 1,-1-1,1 1,-1 0,0 0,0-1,0 1,-1 0,0 1,1-1,-1 0,-1 1,1 0,0 0,-1 0,1 0,-1 0,0 1,0-1,0 1,0 0,-1 0,0 0,-8 0,1-1,-1 2,1-1,-1 2,1 0,-1 0,1 1,-1 1,1 0,-1 1,1 0,0 0,0 2,1-1,-1 2,-3 2,-18 9</inkml:trace>
</inkml:ink>
</file>

<file path=ppt/ink/ink6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57,'-201'28,"198"-29,0 1,0 0,0 1,0-1,0 0,0 1,1 0,-1-1,0 1,0 0,1 0,-1 1,0-1,1 1,-1-1,1 1,0 0,-1 0,1 0,0 0,0 0,0 0,1 1,-1-1,0 1,1-1,0 1,-1 0,1-1,0 1,1 0,-1 0,0 0,1 0,-1 0,1-1,0 1,0 0,0 0,1 0,0 3,4 2,1 0,1 0,-1-1,1 0,1 0,-1-1,1 0,0 0,0-1,1 0,0 0,0-1,0 0,1 0,61 36,-64-35,0 0,-1 0,0 1,0 0,0 0,-1 0,0 1,0 0,-1 0,0 0,0 1,0-1,-1 1,-1 0,1 0,-1 0,0 0,-1 0,0 0,0 0,-1 1,0-1,0 0,-1 1,0-1,-1 0,1 0,-2 0,1 0,-1 0,0 0,-1-1,0 0,0 1,0-1,-1-1,0 1,-1-1,1 0,-6 5,1-3,0 0,-1 0,0-1,0-1,-1 0,0 0,0-1,0-1,0 0,-1-1,0 0,1-1,-1 0,-7 0,17-3,0 1,1 0,-1-1,1 1,-1-1,0 0,1 1,-1-1,1-1,0 1,-1 0,1 0,0-1,0 0,0 1,0-1,0 0,0 0,0 0,0 0,1 0,-1 0,1-1,0 1,0 0,0-1,0 1,0-1,0 0,0 1,-3-18</inkml:trace>
  <inkml:trace contextRef="#ctx0" brushRef="#br0" timeOffset="280.063">257 1,'19'0,"21"0,8 0,1 0,-3 0,-4 0,-6 0,-3 0,-2 0,-7 5,-8 1</inkml:trace>
  <inkml:trace contextRef="#ctx0" brushRef="#br0" timeOffset="646.713">681 481,'-10'29,"-3"14,1 4,2-5</inkml:trace>
</inkml:ink>
</file>

<file path=ppt/ink/ink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41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0 308,'0'-5,"0"-6,0-7,0-4,5 1,1 0,0-2,4-2,0-1,3-1,-1-1,3 0,-1 0,-3 4</inkml:trace>
</inkml:ink>
</file>

<file path=ppt/ink/ink6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15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30,'-69'114,"39"-74,-144 148,0-14,160-164</inkml:trace>
  <inkml:trace contextRef="#ctx0" brushRef="#br0" timeOffset="417.639">38 1,'111'99,"-43"-48,-29-24,-2 1,-1 3,-1 1,-2 1,3 6,51 81,-45-34,-35-66</inkml:trace>
</inkml:ink>
</file>

<file path=ppt/ink/ink6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0,'49'33,"-33"-23,1 0,-1 2,-1 0,0 0,-1 2,0-1,-1 2,-1 0,6 9,101 161,-63-121,-45-51</inkml:trace>
</inkml:ink>
</file>

<file path=ppt/ink/ink6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67,'-25'5,"2"1,-1 1,1 1,0 0,0 2,1 1,1 1,0 1,0 0,1 2,-8 7,17-12,-1 1,2 0,-1 1,2 0,-1 0,2 1,-1 0,2 1,0 0,1 0,0 0,1 1,0-1,2 2,-1-1,2 0,0 0,1 1,1-1,0 1,1-1,1 5,-2-15,0-1,0 0,1 1,0-1,0 0,0 1,0-1,1 0,-1 0,1 0,0 0,1 0,-1-1,0 1,1 0,0-1,0 0,0 0,0 0,1 0,-1 0,1-1,-1 1,1-1,0 0,0 0,0-1,0 1,1-1,-1 0,0 0,1 0,-1 0,0-1,1 0,-1 0,0 0,1 0,-1-1,1 0,-1 0,0 0,0 0,0-1,1 1,9-8,1 0,-1-1,-1-1,0 0,-1-1,0 0,0-1,-1 0,7-13,4-1,29-43,-3-2,-3-2,-3-2,7-24,-5 31,-43 70,0-1,1 1,-1 0,0 0,0 0,0 0,1 0,-1 0,0 0,0 0,0 0,0 0,-1 0,1 1,0-1,0 0,-1 1,1-1,-1 0,1 1,-1-1,0 1,0-1,1 1,-1-1,0 1,0-1,0 1,0-1,-1 0,1 1,0 0,0 0,4 54,-4-30,0 0,2 1,1-1,1 0,1 0,1-1,1 0,2 0,0 0,2-1,0-1,2 0,0 0,2-1,6 6,-8-13,-2-2</inkml:trace>
</inkml:ink>
</file>

<file path=ppt/ink/ink6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0,'-15'38,"-9"33,0 8,3-4,5-10,6-12,5-9,2-8,3-5,-4-8,-2-8</inkml:trace>
</inkml:ink>
</file>

<file path=ppt/ink/ink6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1,'34'33,"29"22,6 5,-6-7,-8-8,-9-12,-7-6,-5-3,-4-6,-7-1,-3-3,0 0,2-2,2 2,1-1,-3 1,-6-1</inkml:trace>
</inkml:ink>
</file>

<file path=ppt/ink/ink6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3,5-6,2-6,-1-11</inkml:trace>
</inkml:ink>
</file>

<file path=ppt/ink/ink6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1,'-63'44,"43"-32,0 2,1 0,1 1,0 1,1 0,0 1,-10 16,26-32,0 0,0 0,0 0,1 0,-1 1,0-1,1 0,-1 1,0-1,1 0,0 1,-1-1,1 0,0 1,0-1,0 1,0-1,0 1,0-1,0 1,0-1,0 0,1 1,-1-1,1 1,-1-1,1 0,-1 1,1-1,0 0,0 0,0 0,-1 1,1-1,0 0,0 0,1 0,-1 0,0-1,0 1,0 0,1 0,-1-1,0 1,1 0,70 16,-60-15,-4-2,-1 0,1 1,0 0,0 0,0 1,0 0,-1 0,1 1,-1 0,0 0,0 1,0 0,0 0,0 0,-1 1,0 0,0 1,0-1,-1 1,0 0,0 0,0 1,-1 0,0-1,0 1,-1 1,0-1,0 0,2 9,-5-7,0 1,-1 0,0-1,0 1,-1-1,0 1,-1-1,0 0,-1 0,1 0,-2 0,1 0,-1-1,-1 0,1 0,-2-1,1 1,-1-1,0 0,0-1,0 0,-1 0,0-1,-1 0,1 0,-1-1,0 0,0 0,0-1,-6 1,-10 1</inkml:trace>
</inkml:ink>
</file>

<file path=ppt/ink/ink6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140 567,'-15'16,"0"0,1 2,1 0,1 0,0 2,2-1,0 1,1 0,1 1,1 0,-3 14,9-33,1 0,-1 0,0 0,1 0,-1 0,1 0,0 0,-1 0,1 0,0 0,1 0,-1 1,0-1,0 0,1 0,-1 0,1 0,0 0,0 0,0 0,0 0,0-1,0 1,0 0,0-1,1 1,-1 0,1-1,-1 0,1 1,0-1,-1 0,1 0,0 0,0 0,0 0,0 0,0 0,0-1,0 1,0-1,0 1,0-1,0 0,2 0,8-3,-1-1,0 0,0-1,0 0,-1 0,1-1,-1-1,-1 0,1 0,-1-1,-1 0,1 0,-2-1,1 0,-1-1,0 0,-1 0,0 0,-1-1,0 0,0 0,-1 0,-1 0,0-1,0 1,-2-1,1 0,-1-7,1 12,-1 0,0 0,0 0,-1 0,0 0,0 0,-1 0,0 0,0-1,-1 2,0-1,0 0,0 0,-1 0,0 1,0 0,-1-1,1 1,-1 1,-1-1,1 0,-1 1,0 0,0 0,-1 1,0-1,1 1,-1 0,-1 1,1-1,-2 1,-15 4,31 9,2-10,0-1,0 0,-1 0,1-1,0 0,-1-1,0 0,1 0,-1-1,-1 0,1-1,-1 0,1-1,-1 1,-1-1,1-1,-1 0,0 0,-1 0,0-1,0 1,1-3,-1 3,17-19,-2-2,-1 0,-1-1,-2-1,0 0,9-29,14-43,-19 129,158 461,-158-415,7 20,-5 1,-3 2,-5 0,-3 5,-12-58,-1-1,-3 1,-1 0,-3-1,-1 0,-3 5,10-41,-29 76,30-80,0 0,0 0,-1-1,1 1,0 0,0 0,-1 0,1-1,-1 1,0-1,0 0,1 1,-1-1,0 0,0 0,0 0,0 0,0 0,0 0,0-1,-1 1,1-1,0 0,0 1,0-1,-1 0,1 0,0 0,0-1,0 1,-1 0,1-1,0 0,0 1,-2-2,-2-3,1-1,-1 0,1 0,0 0,0 0,1-1,0 0,0 0,0 0,1 0,0-1,1 1,0-1,0 0,0 0,1 0,0 0,1 0,0 0,0 0,1 0,-1 0,2-3,-2 0,-2-19,2 0,0 0,2 0,2 0,0 0,2 1,1-1,2 1,1 1,1 0,1 0,1 1,2 1,11-17,-4 15,-15 16,1 1,0-1,1 1,0 1,0 0,2 0,-1 1,1 0,0 1,1 1,0-1,0 2,9-4,33 14,-30 7</inkml:trace>
</inkml:ink>
</file>

<file path=ppt/ink/ink6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2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0 247,'27'74,"43"193,-63-222,-23-62,6-13,3-1,0 0,2 0,1 0,1-1,2 0,1 1,5-28,-5 43,0-1,2 0,0 1,1 0,0-1,2 1,0 1,0-1,2 1,0 0,0 0,2 1,0 0,0 0,1 1,1 0,0 1,1 0,0 1,-9 9,0 0,0 1,0-1,0 1,0 0,1 0,-1 0,0 0,0 0,1 1,-1-1,1 1,-1 0,0 0,1 1,-1-1,1 1,-1-1,0 1,1 0,-1 0,0 0,0 1,0-1,0 1,0 0,0 0,-1 0,1 0,0 0,-1 1,0-1,2 2,62 96,-27 21,-37-99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01T19:09:20.94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6266 122,'9'-24,"-41"34,-212 193,243-202,0-1,0 0,0 0,0 1,-1-1,1 1,1-1,-1 1,0-1,0 1,0-1,0 1,0 0,0 0,1-1,-1 1,0 0,1 0,-1 0,0 0,1 0,-1 0,1 0,0 0,-1 0,1 0,0 0,0 0,-1 0,1 0,0 0,0 0,0 0,0 0,0 1,1-1,-1 0,0 0,0 0,1 0,-1 0,1 0,-1 0,1 0,-1 0,1 0,-1-1,1 1,0 0,0 0,-1 0,1-1,0 1,0 0,0-1,0 1,0-1,0 1,0-1,0 1,0-1,0 0,0 1,0-1,0 0,0 0,0 0,0 0,1 0,79-3,124-38,-204 41,0-1,0 1,0 0,0 0,0 0,0 0,0 0,0 0,0 0,0 0,0 0,-1 1,1-1,0 0,0 1,0-1,0 0,0 1,0-1,0 1,-1 0,1-1,0 1,0 0,-1-1,1 1,0 0,-1 0,1 0,-1-1,1 1,-1 0,1 0,-1 0,0 0,1 0,-1 0,0 0,0 0,0 0,0 0,0 0,0 0,0 0,0 0,0 0,0 0,-1 0,1 0,0 0,0 0,-1 0,1 0,-1-1,1 1,-1 0,0 0,0 0,-36 57,34-53,-144 182,146-186,0 0,0-1,0 1,1 0,-1-1,0 1,0 0,0 0,1 0,-1-1,0 1,1 0,-1 0,1 0,-1 0,1 0,0 0,-1 0,1 1,0-1,0 0,0 0,0 0,0 0,0 0,0 0,0 0,0 0,0 1,0-1,1 0,-1 0,1 0,-1 0,0 0,1 0,0 0,-1 0,1-1,0 1,-1 0,1 0,0 0,0-1,0 1,-1 0,1-1,0 1,0-1,0 1,0-1,0 1,0-1,1 0,-1 1,0-1,0 0,0 0,0 0,0 0,0 0,1 0,72-13,-51 6,0-2,-1-1,0-1,0-1,-1 0,-1-2,0 0,-1-1,-1-2,15-15,-16 10</inkml:trace>
  <inkml:trace contextRef="#ctx0" brushRef="#br0" timeOffset="302.686">6000 0,'-2'0,"0"1,0-1,0 0,0 0,1 1,-1-1,0 1,0 0,0-1,1 1,-1 0,0 0,1 0,-1 0,1 0,-1 1,1-1,0 0,-1 1,1-1,0 1,0-1,0 1,0 0,0-1,0 1,1 0,-1 0,1-1,-1 1,1 0,-1 0,1 0,0 0,0 0,0 0,0-1,0 1,1 0,-1 0,1 0,-1 0,1 0,0 0,27 92,-25-85,148 282,81 275,-225-541,-2-5</inkml:trace>
  <inkml:trace contextRef="#ctx0" brushRef="#br0" timeOffset="-6829.755">605 2492,'48'133,"-21"5,-7 2,-6 0,-5 24,-6-134,-1 1,-1 0,-2-1,-1 1,-2-1,-1 1,-1-1,-1-1,-4 6,-13-3,10-23</inkml:trace>
  <inkml:trace contextRef="#ctx0" brushRef="#br0" timeOffset="-6570.593">1 2879,'44'-34,"316"-290,-100 86,126-78,-274 246,-93 65</inkml:trace>
  <inkml:trace contextRef="#ctx0" brushRef="#br0" timeOffset="-6025.381">1089 3484,'5'-3,"0"1,0-1,0 0,0-1,-1 1,1-1,-1 0,0 0,0-1,0 1,-1-1,0 1,0-1,0 0,0-1,-1 1,0 0,1-3,3-4,35-61,-3-2,-3-1,-4-2,-3-1,10-52,-34 118,-1-1,-1 1,0-1,-1 0,0 1,-1-1,-1 0,0 1,-1-1,-1 0,0 1,0 0,-1 0,-1 0,-1-2,5 13,-1 0,1 0,-1 1,1-1,-1 0,1 1,-1-1,0 1,0 0,1-1,-1 1,0 0,0 0,0 1,0-1,-1 0,1 1,0-1,0 1,0-1,-1 1,1 0,0 0,0 0,0 0,-1 1,1-1,0 0,0 1,0 0,0-1,0 1,-1 0,2 0,-1 0,0 1,0-1,0 0,0 1,1-1,-1 1,1-1,-1 1,0 1,-61 82,19 76,43-158,1 1,0 0,0-1,0 1,0 0,1 0,0-1,-1 1,1-1,1 1,-1-1,0 1,1-1,0 1,-1-1,1 0,1 0,-1 0,0 0,1 0,-1-1,1 1,0-1,0 0,0 0,0 0,0 0,1 0,-1 0,1-1,-1 0,1 0,-1 0,1 0,0 0,-1-1,1 1,0-1,-1 0,1 0,0-1,2 0,12-2,-1 0,1-2,-1 0,0-1,-1-1,1 0,-1-2,-1 1,1-2,-2 0,13-11,-8 8,-19 12,1 0,-1 0,1 0,0 0,-1 0,1 0,0 0,0 1,0-1,-1 0,1 0,0 1,0-1,0 1,0-1,0 1,0-1,1 1,-1-1,0 1,0 0,0 0,0 0,0 0,0-1,1 2,-1-1,0 0,0 0,0 0,0 0,0 1,1-1,-1 0,0 1,0-1,0 1,0 0,0-1,0 1,-1 0,1-1,0 1,0 0,0 0,-1 0,1 0,0 0,-1 0,1 0,-1 0,1 0,-1 0,1 0,-1 0,0 0,1 0,-1 0,0 0,0 2,-7 76,5-69,-2 15,1-17,1 0,0 1,0-1,1 0,0 1,1-1,0 1,0 0,1-1,0 1,0-1,1 1,0-1,0 0,3 6,6-3</inkml:trace>
  <inkml:trace contextRef="#ctx0" brushRef="#br0" timeOffset="-5658.729">1888 2589,'-44'47,"27"-20,0 0,2 1,1 1,2 1,1 0,1 0,1 1,2 1,-3 29,9-59,0 0,0 0,1 0,-1 0,1-1,-1 1,1 0,0 0,-1 0,1 0,0 0,1 0,-1 0,0 0,1 0,-1 0,1 0,-1 0,1 0,0 0,0-1,0 1,0 0,0 0,0-1,0 1,0-1,1 1,-1-1,1 0,-1 1,1-1,0 0,-1 0,1 0,0 0,0 0,-1-1,1 1,0 0,0-1,0 0,0 1,0-1,0 0,0 0,0 0,0 0,0 0,0-1,0 1,0 0,0-1,0 0,0 1,-1-1,1 0,1-1,15-13,-1-1,0-1,-2-1,0 0,-1-1,0 0,-2-1,0-1,-1 0,-2 0,0-1,-1-1,2-9,-10 31,2-6,17-34,-19 41,-1 0,1 1,0-1,0 1,-1-1,1 1,0-1,0 1,0 0,0-1,-1 1,1-1,0 1,0-1,0 1,0-1,0 1,1-1,-1 1,0 0,0-1,0 1,0-1,1 1,-1-1,0 1,0-1,1 1,-1-1,0 0,1 1,-1-1,1 1,-1-1,0 0,1 1,-1-1,1 0,-1 1,1-1,-1 0,1 0,-1 0,1 1,-1-1,1 0,-1 0,1 0,0 0,-1 0,1 0,-1 0,1 0,-1 0,1 0,-1 0,1-1,-1 1,1 0,-1 0,1-1,-1 1,1 0,-1 0,1-1,-1 1,51 121,-33-98</inkml:trace>
  <inkml:trace contextRef="#ctx0" brushRef="#br0" timeOffset="-5356.701">2154 2855,'24'-155,"10"-44,-34 199,1 1,-1-1,0 0,0 0,0 1,0-1,1 0,-1 0,0 0,0 1,1-1,-1 0,0 0,0 0,1 1,-1-1,0 0,0 0,1 0,-1 0,0 0,1 0,-1 0,0 0,1 0,-1 0,0 0,0 0,1 0,-1 0,0 0,1 0,-1 0,0 0,1 0,-1 0,0 0,0-1,1 1,-1 0,0 0,0 0,1 0,-1-1,3 46,-2-36,-1-6,0 0,0 0,0 0,0 0,0 0,1 0,0 0,-1 0,1 0,0 0,1 0,-1 0,0 0,1-1,0 1,-1-1,1 1,0-1,0 1,1-1,-1 0,0 0,1 0,-1-1,1 1,0 0,-1-1,1 0,0 1,0-1,0-1,0 1,0 0,0-1,0 1,0-1,0 0,0 0,1 0,-1 0,0-1,0 1,0-1,0 0,0 0,0 0,0 0,-1 0,1-1,0 1,2-2,3-3,0-1,0 1,0-1,0 0,-1-1,-1 0,1 0,-1-1,0 1,-1-1,0 0,-1-1,0 1,0-1,-1 0,0 0,-1 0,0 0,0-1,-1 1,-1 0,0-1,0 1,-1-4,0-7</inkml:trace>
  <inkml:trace contextRef="#ctx0" brushRef="#br0" timeOffset="-5037.526">2637 2154,'-4'0,"-1"0,1 1,-1-1,1 1,-1 0,1 1,0-1,0 1,-1 0,1 0,0 0,1 1,-1-1,0 1,1 0,-1 0,1 0,0 0,0 1,0-1,0 1,1 0,0 0,-1 0,1 0,1 0,-1 0,1 1,-1-1,1 1,1-1,-1 0,0 1,1 0,0-1,0 1,1-1,-1 1,1-1,0 1,0-1,0 0,1 1,0-1,-1 0,2 0,-1 0,0 0,1 0,-1-1,1 1,0-1,1 1,1 1,14 3,-16-7,1-1,-1 1,1 0,-1 0,0 0,1 1,-1-1,0 1,0 0,0 0,0 0,-1 0,1 0,0 0,-1 1,0-1,1 1,-1 0,0 0,0 0,-1 0,1 0,0 0,-1 0,0 1,0-1,0 0,0 1,-1-1,1 1,-1-1,0 1,0-1,0 1,0-1,-1 1,1-1,-5 13,-1-1,0-1,0 1,-2-1,0 0,0-1,-1 0,-1 0,0-1,-3 2,1-3</inkml:trace>
  <inkml:trace contextRef="#ctx0" brushRef="#br0" timeOffset="-4436.11">2831 1549,'-2'1,"1"1,-1-1,1 1,0-1,-1 1,1 0,0-1,0 1,0 0,0 0,1 0,-1 0,0 0,1 0,0 0,-1 0,1 0,0 0,0 0,0 0,0 0,0 0,0 0,1 0,-1 0,1 0,0 0,-1 0,1-1,0 1,-1-1,108 327,-73-240,-24-63,0 0,-2 1,-1 0,0 0,-2 1,-2 0,2 22,-23 18,13-60</inkml:trace>
  <inkml:trace contextRef="#ctx0" brushRef="#br0" timeOffset="-3792.489">3315 1694,'-24'53,"11"-29,-9 11,2 2,1 1,3 0,1 1,1 1,3 0,-5 29,15-67,0-1,0 1,1 0,-1 0,0-1,1 1,0 0,-1 0,1 0,0-1,0 1,0 0,0 0,0 0,0 0,1-1,-1 1,1 0,-1 0,1-1,0 1,-1 0,1-1,0 1,0-1,0 1,0-1,1 1,-1-1,0 0,1 1,-1-1,0 0,1 0,-1 0,1 0,0 0,-1-1,1 1,0 0,0-1,-1 1,1-1,0 0,0 0,0 1,-1-1,1 0,0 0,0-1,0 1,0 0,-1-1,1 1,0-1,0 1,-1-1,1 0,0 0,-1 0,1 0,-1 0,1 0,-1 0,0 0,1-1,-1 1,0-1,19-15,-1 0,-1-2,0 0,-2-1,0 0,-1-2,-2 1,7-15,35-50,-53 86,-1 1,1-1,0 1,-1-1,1 1,-1 0,1 0,-1 0,1 0,-1 0,0 0,0 0,1 1,-1-1,0 0,0 1,0-1,0 1,0-1,-1 1,1-1,0 1,-1 0,1-1,-1 1,0 0,1-1,-1 1,0 0,0-1,0 1,0 0,0 0,-1-1,1 1,0 0,-1 0,7 22,-5-20,0-1,0 1,0 0,1-1,-1 1,1 0,0-1,0 0,0 1,1-1,-1 0,1 0,-1 0,1-1,0 1,0-1,1 1,-1-1,0 0,1 0,-1-1,1 1,0-1,-1 0,1 0,0 0,0 0,0 0,0-1,0 0,0 0,-1 0,1 0,0-1,0 1,0-1,0 0,0 0,-1-1,1 1,0-1,-1 1,0-1,1 0,-1-1,0 1,0 0,0-1,0 0,0 0,2-3,12-20,0-1,-2-1,0-1,-2 0,-2-1,0 0,-2 0,-2-1,-1-1,-1 1,-1-1,-2 0,-1 1,-3-26,2 2,-1 0,-4 0,-1 1,-3-1,-2 2,-3-1,-2 2,15 47,0 0,-1 0,1 0,-1 0,0 1,-1-1,1 1,-1-1,0 1,0 0,0 0,0 0,-1 1,1-1,-1 1,0 0,0 0,0 0,-1 0,1 1,-1 0,1 0,-4-1,5 5,0 0,0 0,1 0,-1 1,1-1,-1 1,1 0,0 0,0 0,0 0,1 0,-1 0,1 1,0-1,0 0,0 1,0-1,0 1,1-1,-1 1,1-1,0 1,0-1,1 1,-1-1,1 1,0 2,-1 1,5 39,2-1,2 0,1 0,3-1,1 0,3-1,1-1,22 36,-5-1,74 146,-104-208,-5-5</inkml:trace>
  <inkml:trace contextRef="#ctx0" brushRef="#br0" timeOffset="-3541.24">3460 1621,'30'-24,"0"1,1 1,1 2,1 1,1 1,0 2,4 1,113-23,-130 37</inkml:trace>
  <inkml:trace contextRef="#ctx0" brushRef="#br0" timeOffset="-3388.906">4162 1500,'0'4,"-4"10,-2 6,1 5,0 1,2 1,6-5,5-5,7-10,0-11,1-8,-1-2</inkml:trace>
  <inkml:trace contextRef="#ctx0" brushRef="#br0" timeOffset="-3171.289">4113 1114,'-8'-9,"-7"-2,-5 5,1 7,4 8,4 6,4 5,8 3,3-2</inkml:trace>
  <inkml:trace contextRef="#ctx0" brushRef="#br0" timeOffset="-2920.04">4331 1259,'12'-1,"-11"1,1 0,-1 0,0 0,0-1,0 1,0 0,1 0,-1 1,0-1,0 0,0 0,0 1,0-1,0 0,0 1,1-1,-1 1,0-1,0 1,-1 0,1 0,0-1,0 1,0 0,0 0,-1 0,1 0,0 0,-1 0,1 0,-1 0,1 0,-1 0,1 0,-1 0,0 0,1 0,-1 0,0 1,0-1,0 1,7 21,-5-14,-1 0,2 0,-1-1,1 1,0-1,1 0,0 0,0 0,1 0,0-1,0 0,1 0,0 0,0 0,1-1,5 4,-9-9,-1-1,1 1,-1-1,1 0,0 1,-1-1,1-1,0 1,-1 0,1-1,-1 1,1-1,0 0,-1 0,0 0,1 0,-1 0,1 0,-1-1,0 1,0-1,0 1,0-1,0 0,0 0,-1 0,1 0,0 0,-1-1,0 1,1 0,-1-1,0 1,0-1,-1 1,1-1,23-96,-22 90,-2 1,1-1,-1 1,-1-1,1 0,-2 1,1-1,-1 1,0 0,-1-1,0 1,0 0,-1 0,0 1,0-1,0 1,-1 0,-1 0,1 1,-1-1,0 1,0 0,-1 1,-5-4,9 8,1 1,0 0,-1-1,1 1,-1 0,1 0,-1 1,1-1,-1 0,1 1,0 0,-1-1,1 1,0 0,0 0,-1 1,1-1,0 0,0 1,0-1,0 1,1-1,-1 1,0 0,1 0,-2 2,-8 13</inkml:trace>
  <inkml:trace contextRef="#ctx0" brushRef="#br0" timeOffset="-2637.134">4767 1186,'-14'-184,"14"183,0 0,1 0,-1 0,0 0,0 0,1 0,-1 0,1 0,-1 0,1 0,-1 1,1-1,-1 0,1 0,0 0,-1 1,1-1,0 0,0 1,0-1,0 0,-1 1,1-1,0 1,0 0,0-1,0 1,0 0,0-1,0 1,0 0,0 0,0 0,0 0,0 0,1 0,-1 0,0 0,0 1,0-1,0 0,0 1,-1-1,1 0,0 1,0-1,0 1,0 0,0 0,48 44,-26-21,-20-22,1 0,-1 0,1 0,-1-1,1 1,0-1,0 0,0 0,0 0,-1 0,1-1,0 0,0 1,0-2,0 1,0 0,0-1,0 0,0 1,0-2,0 1,0 0,-1-1,1 0,-1 1,1-2,-1 1,0 0,1-1,-1 1,0-1,-1 0,1 0,0 0,-1 0,0 0,0-1,1-1,5-6,0-1,-1-1,-1 1,0-1,0-1,-1 1,-1 0,0-1,-1 0,0-7,-2 14,0-1,-1 0,-1 0,1 1,-1-1,0 1,-1-1,0 1,0-1,0 1,-1 0,0 0,-1 0,1 0,-1 0,-1 1,-1-2,-7-2</inkml:trace>
  <inkml:trace contextRef="#ctx0" brushRef="#br0" timeOffset="1801.61">557 4766,'7'0,"0"-1,0 0,0 0,-1 0,1-1,-1 0,1-1,-1 1,0-1,0 0,0-1,0 0,-1 0,1 0,-1 0,0-1,0 0,-1 0,1 0,-1 0,0-1,-1 0,1 0,-1 0,0 0,-1-1,53-181,-48 157,-5 23,0 3,-1 1,1-1,-1 0,1 0,-1 1,0-1,-1 0,0 0,1 0,-1 0,-1 0,1 0,-1 0,0 0,0 1,0-1,-1 0,0 1,0-1,0 1,0-1,-1 1,-1-3,1 8,1-1,0 1,-1 0,1 0,0 0,0 1,-1-1,1 0,0 1,1-1,-1 1,0 0,0 0,1 0,-1 0,1 0,-1 0,1 0,0 0,0 0,0 1,0-1,0 0,1 1,-1-1,1 1,-1-1,1 1,0-1,0 1,0-1,1 3,-4 42,3-1,1 1,3-1,2 0,1 0,3 0,2-1,6 14,10 47,-6-20,-3 0,-4 1,-4 1,-4 0,-4 0,-7 84,0-135,4-21,-1 1,-1-1,-1 1,0-1,-1 0,-1 0,0-1,-1 1,-1-1,-1 0,5-13,-1 0,0 0,0-1,0 1,0-1,0 0,0 0,-1 0,1-1,0 0,-1 0,1 0,0 0,0 0,-1-1,1 0,0 0,0 0,0 0,0-1,0 0,0 1,0-1,1-1,-1 1,1-1,-1 1,1-1,0 0,0 0,0 0,0-1,1 1,0-1,-3-3,4 6,-21-19</inkml:trace>
  <inkml:trace contextRef="#ctx0" brushRef="#br0" timeOffset="2114.187">508 5637,'-1'-3,"1"-1,-1 0,1 1,-1-1,1 0,0 1,0-1,1 1,-1-1,1 0,0 1,0-1,0 1,0-1,0 1,1 0,0-1,-1 1,1 0,0 0,1 0,-1 1,1-1,-1 0,2 0,-3 2,190-179,-73 81,-87 71,-1-2,-1 0,-1-2,-2-2,-2 0,-1-1,11-25,-30 50,-11 20,-9 26,14-27,0 1,0-1,1 1,0-1,1 1,0 0,1 0,0-1,0 1,1-1,0 1,1-1,0 0,0 1,1-2,0 1,1 0,0-1,0 0,1 0,0 0,0-1,1 0,0 0,0-1,1 1,-1-2,1 1,1-1,4 3,5 1</inkml:trace>
  <inkml:trace contextRef="#ctx0" brushRef="#br0" timeOffset="2366.756">1355 4863,'4'4,"2"10,-1 6,-1 4,-1 2,-1 1,-1 0,-1-1,5-4,0-3,4-3,1-10,-2-5</inkml:trace>
  <inkml:trace contextRef="#ctx0" brushRef="#br0" timeOffset="2637.132">1210 4669,'-4'0,"3"0,1 4,5 2,6-1,1-1</inkml:trace>
  <inkml:trace contextRef="#ctx0" brushRef="#br0" timeOffset="2863.98">1864 4500,'-73'416,"48"-318,17-79</inkml:trace>
  <inkml:trace contextRef="#ctx0" brushRef="#br0" timeOffset="2864.98">1524 4718,'5'0,"4"0,6 0,8 0,5 4,1 2,4-1,5-1,0-1,1-1,-1 3,1 1,-2-1,-4-1,-2-5,-7-3</inkml:trace>
  <inkml:trace contextRef="#ctx0" brushRef="#br0" timeOffset="3452.211">2226 4524,'2'2,"0"-1,0 1,0 0,0-1,0 0,0 1,0-1,0 0,1 0,-1 0,1-1,-1 1,0 0,1-1,-1 0,1 1,-1-1,1 0,0 0,-1-1,1 1,-1 0,0-1,1 0,-1 1,1-1,-1 0,0 0,0 0,1-1,-1 1,0 0,0-1,0 0,0 1,-1-1,1 0,1-2,54-80,-54 80,0 1,-1-1,1 0,-1 0,0 0,0-1,0 1,-1 0,0-1,0 1,0-1,0 1,-1-1,1 0,-1 1,0-1,-1 1,1-1,-1 0,0 1,0-1,0 1,-1 0,1-1,-1 1,0 0,-1 0,1 0,-1 0,1 0,-1 1,0-1,-1 1,1 0,0 0,-1 0,0 0,0 1,0-1,0 1,0 0,0 0,-3-1,-1 4,1-1,-1 1,0 0,1 0,-1 1,1 0,0 0,-1 1,1 0,0 0,1 1,-1 0,0 0,1 0,0 1,0 0,1 0,-1 1,1 0,0 0,1 0,-1 0,1 1,0-1,-2 6,-2 4,0 0,1 0,1 0,1 1,0 0,1 1,0-1,2 0,0 1,1 14,0-25,0 1,1-1,0 1,0-1,1 1,0-1,0 0,1 1,0-1,0 0,1 0,0 0,0 0,0-1,1 1,0-1,0 0,1 0,0 0,0 0,0-1,1 0,-1 0,1-1,0 1,1-1,-1-1,1 1,0-1,0 0,0-1,0 1,0-2,0 1,1-1,6 1,7-8,-1 0,0-2,-1 0,1-1,-2-1,1 0,-1-2,-1 0,0-1,-1-1,-1 0,0-2,0 1,-2-2,0 0,-1 0,0-1,-2 0,1-4,15-21</inkml:trace>
  <inkml:trace contextRef="#ctx0" brushRef="#br0" timeOffset="3888.777">2735 4088,'-14'12,"1"0,1 0,0 1,1 1,1 0,0 1,1-1,0 2,1-1,1 1,0 1,1-1,1 1,1 0,0 0,2 1,-1-1,2 2,1-16,0 0,0 0,0 0,1 0,-1-1,1 1,0 0,0 0,0 0,0-1,0 1,1-1,-1 1,1-1,-1 1,1-1,0 0,0 0,0 0,0 0,1 0,-1 0,0-1,1 1,-1-1,1 1,-1-1,1 0,0 0,0 0,-1-1,1 1,0-1,0 1,0-1,0 0,0 0,0 0,-1-1,1 1,0 0,0-1,0 0,0 0,-1 0,1 0,0 0,-1-1,1 1,-1-1,0 1,1-1,-1 0,0 0,0 0,0 0,0-1,19-22,-2-1,-1-1,-1 0,-1-2,-1 1,-2-2,-1 0,6-26,-7 27,-2-1,0 0,-3-1,0 0,-2 0,-1 0,-2 0,-1-1,-1 1,-2 0,-1 0,-1 0,-2 0,-1 1,-10-24,17 49,1 1,-1 0,0-1,-1 1,1 0,-1 0,0 0,0 0,0 0,0 0,-1 1,0-1,1 1,-1-1,0 1,-1 0,1 0,-1 1,1-1,-1 1,0-1,0 1,0 0,0 1,0-1,0 1,0 0,-1 0,1 0,0 0,-1 1,1 0,-1 0,1 0,-1 0,1 1,0-1,-1 1,1 0,0 1,0-1,0 1,-1 0,2 0,-1 0,0 0,0 1,1-1,-3 4,-4 11,2 1,0 0,1 0,1 1,1 0,0 0,2 0,0 0,1 1,1-1,1 1,1 0,0-1,1 1,2-1,4 18,-4-22,0 1,1-1,1 1,0-2,1 1,0-1,2 0,-1 0,2-1,0 0,0-1,1 0,1-1,0 0,0-1,1 0,0-1,1 0,0-1,1-1,-1 0,1-1,0-1,1 0,-1-1,1-1,0 0,0-1,0-1,0 0,1-1,-1-1,0-1,0 0,0-1,-1-1,8-2,-7 1,0-1,-1-1,1-1,-2 0,1 0,-1-2,0 0,-1 0,11-12,-2-6</inkml:trace>
  <inkml:trace contextRef="#ctx0" brushRef="#br0" timeOffset="9310.017">4017 3146,'-12'8,"-1"0,2 1,0 1,0 0,0 1,2 0,-1 0,1 1,1 0,0 1,1 0,0 0,1 0,1 1,0 0,0 0,2 0,0 1,0-1,1 1,1 0,1 0,0-1,1 1,0 0,1 0,1-1,2 6,-5-17,1 0,0 0,0-1,0 1,0 0,0 0,1-1,-1 1,1-1,0 1,-1-1,1 0,0 0,0 0,1 0,-1 0,0 0,1 0,-1-1,1 1,-1-1,1 0,0 0,0 0,0 0,-1 0,1-1,0 1,0-1,0 1,0-1,0 0,0-1,0 1,0 0,0-1,0 0,-1 1,1-1,0 0,0 0,102-73,-75 36,-2-1,-2-1,-1-1,-2-1,-2-1,-2-1,-2-1,-2 0,3-20,-3-34,-24 129,9-24,1-1,0 0,1 1,-1-1,1 0,0 0,0 0,0-1,1 1,0 0,0-1,0 0,0 1,1-1,0-1,0 1,0 0,0-1,0 0,1 0,-1 0,1-1,0 1,0-1,0 0,0 0,0-1,0 0,0 0,1 0,-1 0,0-1,1 0,-1 0,0 0,1-1,-1 0,0 0,1 0,-1-1,0 0,0 0,0 0,-1 0,1-1,0 0,-1 0,0 0,3-2,11-13,0 0,0-1,-2-1,0-1,-2 0,0-1,-2-1,0 0,-1-1,-2 0,0 0,-2-1,4-21,-11 44,0 0,0 0,0 0,0 0,0 0,0 0,0 1,1-1,-1 0,1 0,0 0,-1 1,1-1,0 0,0 1,0-1,0 1,0-1,0 1,1-1,-1 1,0 0,1 0,-1 0,1-1,0 2,-1-1,1 0,0 0,-1 0,1 1,0-1,0 1,-1-1,1 1,0 0,0 0,0-1,0 2,0-1,0 0,-1 0,1 0,0 1,0-1,0 1,-1 0,1-1,0 1,-1 0,1 0,0 0,-1 0,1 0,-1 0,0 1,1-1,-1 0,0 1,0-1,0 1,0-1,0 1,0 0,0-1,0 1,-1 0,1 2,4 6,1 0,0 0,0 0,1-1,0 0,1 0,0 0,0-1,1-1,0 1,0-1,1-1,0 0,0 0,1-1,-1 0,1-1,0 0,0-1,0 0,1-1,-1 0,1 0,-1-2,1 1,0-1,-1-1,12-2,17-41,-39 25</inkml:trace>
  <inkml:trace contextRef="#ctx0" brushRef="#br0" timeOffset="9560.779">5008 2420,'-89'126,"64"-60,2 2,4 0,3 2,-2 24,5-27,3 29,14-73</inkml:trace>
  <inkml:trace contextRef="#ctx0" brushRef="#br0" timeOffset="9910.922">5371 2396,'0'4,"0"5,0 6,0 4,0 3,4 2,2 1,-1 0,3-4,1-1,2-5,3-8,1-10,-4-4</inkml:trace>
  <inkml:trace contextRef="#ctx0" brushRef="#br0" timeOffset="10161.682">5323 2106,'-8'-5,"-11"-4,-7-2,-2 1,7 7,11 3,12 3,5 0</inkml:trace>
  <inkml:trace contextRef="#ctx0" brushRef="#br0" timeOffset="10411.141">5709 2008,'-3'2,"0"-1,0 1,0 0,0 0,0 0,0 0,0 1,1-1,-1 1,1-1,-1 1,1 0,0 0,0 0,1 0,-1 0,1 1,-1-1,1 0,0 1,0-1,0 1,1-1,-1 1,1-1,0 1,0 0,0-1,1 1,-1-1,1 2,2 0,-1 0,1-1,0 0,1 1,-1-1,1-1,0 1,0 0,0-1,0 0,0 0,1 0,0-1,-1 1,1-1,0 0,0 0,0-1,0 0,1 0,-1 0,0 0,0-1,3 0,-4 0,1 0,-1 0,1 1,0-1,-1 1,1 0,-1 0,1 1,-1-1,0 1,0 0,1 0,-1 0,-1 1,1-1,0 1,-1 0,1 0,-1 1,0-1,0 1,0-1,0 1,-1 0,1 0,-1 0,0 0,0 1,-1-1,1 0,-1 1,-4 5,0 1,-1-1,0 0,0 0,-1 0,0-1,-1 0,0 0,-1 0,0-1,0 0,0 0,-1 0,0-1,-4 2,11-9,1 1,-3 3,1-1,0 1,-1-1,0 0,0 1,0-1,0 0,-1-1,1 1,-1-1,0 1,1-1,-1 0,0 0,0-1,0 1,-1-1,1 0,0 0,0 0,-1-1,1 0,0 0,-1 0,1 0,0 0,-1-1,1 0,0 0,-2 0,0-12</inkml:trace>
  <inkml:trace contextRef="#ctx0" brushRef="#br0" timeOffset="13230.051">679 7741,'4'2,"0"-1,1 0,-1 0,1 0,-1-1,1 1,-1-1,1 0,0 0,-1-1,1 1,-1-1,1 0,-1-1,0 1,1-1,-1 1,0-1,0-1,0 1,0 0,0-1,-1 0,1 0,-1 0,0 0,0-1,0 1,0-1,-1 0,2-2,27-35,-2-1,-3-2,-1 0,-2-2,-2 0,-2-2,-2 0,-2-1,-3 0,1-15,3 6,-3 0,-2-1,-2-1,-4 0,-1-45,-3 102,0 0,0-1,-1 1,0 0,1-1,-1 1,0 0,-1-1,1 1,-1 0,1-1,-1 1,0 0,0 0,0 0,-1 0,1 0,-1 0,0 0,1 0,-1 0,0 1,-1-1,1 1,0 0,-1-1,0 1,1 0,-1 0,0 1,0-1,0 1,0-1,0 1,0 0,-1 0,1 0,0 1,0-1,-1 1,1 0,0 0,-1 0,1 0,0 0,-1 1,1-1,0 1,0 0,-1 0,-6 9,1-1,0 1,0 0,1 1,1 0,-1 0,2 1,0 0,0 0,1 1,1-1,0 1,0 0,1 0,1 0,1 1,-1-1,2 1,0-1,1 0,0 1,1-1,0 0,4 12,-5-22,0 1,0 0,0-1,1 1,-1-1,1 1,0-1,0 0,0 1,1-1,-1 0,1 0,-1-1,1 1,0-1,0 1,0-1,0 0,1 0,-1 0,0 0,1-1,0 0,-1 1,1-1,0-1,-1 1,1 0,0-1,0 0,0 0,0 0,-1 0,1-1,0 1,0-1,-1 0,1 0,0 0,-1-1,1 1,2-3,137-95,3-54,-146 153,1-1,-1 0,1 1,-1-1,1 1,0-1,-1 1,1-1,0 1,0-1,-1 1,1 0,0-1,0 1,-1 0,1 0,0-1,0 1,0 0,0 0,-1 0,1 0,0 0,0 0,0 0,0 1,-1-1,1 0,0 0,0 1,-1-1,1 0,0 1,0-1,-1 1,1-1,0 1,-1-1,1 1,0-1,-1 1,1 0,-1-1,1 1,-1 0,0-1,1 1,-1 0,0 0,1 0,-1-1,0 1,0 0,0 0,0 0,0-1,1 1,-2 0,1 0,0 0,0 0,0-1,0 1,0 0,-1 0,1 0,2 73,-3-66,1-2,12 136,-11-139,-1 0,1 0,0 0,0 0,0 0,0 0,0 0,1 0,-1-1,1 1,0 0,0-1,0 0,0 1,0-1,0 0,1 0,-1 0,1 0,0-1,-1 1,1-1,0 1,0-1,0 0,0 0,0 0,0-1,0 1,0-1,0 0,0 1,0-1,0-1,1 1,-1 0,0-1,0 0,0 1,0-1,0 0,2-2,90-79,-79 58</inkml:trace>
  <inkml:trace contextRef="#ctx0" brushRef="#br0" timeOffset="13495.961">1719 6556,'-3'7,"0"0,0 0,1 0,0 1,1-1,0 1,0-1,0 1,1-1,0 1,1-1,-1 1,1-1,1 1,0-1,0 0,2 5,-4-8,0 0,0 0,1 0,-1 0,1 0,0 0,0 0,0-1,1 1,-1 0,1-1,0 1,0-1,0 1,1-1,-1 0,1 0,0 0,-1 0,1-1,1 1,-1-1,0 0,0 0,1 0,0 0,-1 0,1-1,0 0,0 0,-1 0,1 0,0 0,0-1,0 0,0 1,0-2,0 1,0 0,0-1,0 0,0 0,1 0,1-3,0 1,-1-1,1-1,-1 1,0-1,0 0,-1 0,1 0,-1-1,0 1,-1-1,0 0,1 0,-2 0,1-1,-1 1,0-1,0 1,-1-1,0 0,0 0,0 1,-1-1,0 0,-1 0,1 0,-1 1,-1-1,1 0,-1 1,0-1,-1 1,1-1,-1 1,-1 0,1 0,-1 1,0-1,0 1,-1 0,1 0,-1 0,0 0,-1 1,1 0,-1 0,1 1,-1-1,-1 1,1 0,0 1,-1 0,1 0,-1 0,1 1,-1-1,0 2,0-1,0 1,-4 0,7 1,0 1,0-1,0 1,0 0,0 0,1 0,-1 0,1 1,0 0,-1-1,1 1,0 0,0 0,1 1,-1-1,1 1,0-1,0 1,0 0,0 0,1 0,-1 0,1 0,0 0,0 0,0 0,1 0,0 1,0-1,0 2,1 20</inkml:trace>
  <inkml:trace contextRef="#ctx0" brushRef="#br0" timeOffset="13817.145">2057 5782,'-2'13,"0"0,2-1,-1 1,2 0,-1 0,2-1,0 1,0-1,1 1,1-1,0 0,0 0,1 0,1-1,0 0,1 0,0 0,0-1,4 4,3 10,170 219,-175-223,-5-5</inkml:trace>
  <inkml:trace contextRef="#ctx0" brushRef="#br0" timeOffset="14518.737">1936 6363,'119'-120,"232"-199,-269 238,-93 93,1 1,1-1,0 2,0 0,1 0,1 0,0 1,2 0,-1 0,2 1,-3 10,8-24,-1 0,0-1,1 1,-1 0,1-1,-1 1,1-1,0 1,0-1,0 1,0-1,0 1,0-1,0 0,0 0,0 1,1-1,-1 0,0 0,1 0,-1-1,1 1,-1 0,1 0,-1-1,1 1,0-1,-1 1,1-1,0 0,-1 0,1 0,0 0,-1 0,1 0,0 0,0 0,-1-1,1 1,-1-1,1 1,0-1,-1 0,1 1,-1-1,1 0,-1 0,0 0,1 0,-1 0,0-1,0 1,0 0,0-1,0 1,0 0,0-1,0 1,0-1,-1 1,1-1,-1 0,1 1,-1-1,21-20,-18 17,1 0,0 0,0 0,0 1,0-1,1 1,0 0,0 0,0 0,0 1,0 0,1 0,0 0,-1 1,1 0,0 0,0 0,0 1,0 0,1 0,-1 0,0 1,0 0,1 0,-1 1,0 0,13 5,-16-4,-1 0,1 0,0-1,-1 1,1-1,0 0,0 1,0-1,0-1,0 1,1 0,-1-1,0 0,0 0,0 0,1 0,-1 0,0 0,0-1,0 0,0 1,0-1,0 0,0-1,0 1,0 0,0-1,-1 0,1 0,0 0,-1 0,0 0,1 0,-1 0,0-1,0 1,0-1,-1 0,2-1,12-36,-2 0,-2-1,-2-1,-1 0,-2 0,-2-1,-2 1,-2-1,-1 1,-3-1,-1 1,-2 0,-9-30,14 62,0 0,-1 0,0-1,0 2,-1-1,0 0,-1 1,0 0,-1 0,0 0,0 1,-1-1,0 2,-6-7,12 14,0-1,0 1,-1-1,1 1,0-1,0 1,0 0,0 0,0 0,-1 0,1 0,0 0,0 0,0 0,-1 0,1 0,0 1,0-1,0 0,0 1,0-1,0 1,0-1,0 1,0 0,0-1,0 1,0 0,0 0,0 0,1-1,-1 1,0 0,0 0,1 0,-1 0,1 0,-1 0,1 1,0-1,-1 0,1 0,0 0,0 0,-1 0,1 1,0-1,0 0,0 0,1 1,-5 62,10-37,1 0,2 0,0-1,2 0,1-1,1 0,1-1,1-1,1 0,1-1,1 0,1-1,-18-21,148 162,-141-164,-15-4</inkml:trace>
  <inkml:trace contextRef="#ctx0" brushRef="#br0" timeOffset="14761.599">2565 5589,'5'0,"4"0,6-4,4-6,7-5,3 0,1-1,4-3,-1-1,-1-3,3 0,-2-1,-2 3,-1 2,-3 4,-1 0,-1 3,-5 3</inkml:trace>
  <inkml:trace contextRef="#ctx0" brushRef="#br0" timeOffset="15076.874">3363 5250,'4'8,"2"7,3 5,5-1,4-3,-1-9,-4-6</inkml:trace>
  <inkml:trace contextRef="#ctx0" brushRef="#br0" timeOffset="15244.706">3291 4959,'-4'0,"-6"0,3 4,8 2,6 3,3 1</inkml:trace>
  <inkml:trace contextRef="#ctx0" brushRef="#br0" timeOffset="15500.061">3677 4983,'-7'94,"9"-90,1-1,-1 1,1 0,0-1,-1 1,1-1,1 0,-1 0,0 0,1-1,0 1,0-1,-1 0,1 0,0 0,1 0,-1-1,0 1,0-1,1 0,-1-1,1 1,-1-1,1 0,-1 0,0 0,1 0,-1-1,1 0,-1 0,0 0,1 0,-1-1,0 0,0 0,0 0,0 0,-1-1,1 1,-1-1,1 0,-1 0,0 0,0 0,0-1,0 1,-1-1,1 0,-1 0,0 0,0 0,-1 0,1 0,-1 0,0-1,0 1,0-1,0-3,-1 0,0 1,0-1,0 0,-1 1,0-1,-1 0,1 1,-1-1,-1 1,0 0,0 0,0 0,-1 0,0 0,0 1,0 0,-1 0,0 0,-1 0,1 1,-1 0,0 0,0 0,0 1,-1 0,0 0,0 1,0-1,0 2,0-1,0 1,-1 0,0 0,1 1,-1 0,0 1,1-1,-1 1,0 1,-2 0,-16 23,19-9</inkml:trace>
  <inkml:trace contextRef="#ctx0" brushRef="#br0" timeOffset="15866.766">4017 4838,'34'-183,"-33"181,0 1,0 0,0-1,0 1,1-1,-1 1,0 0,1 0,-1 0,1 0,0 0,-1 0,1 0,0 1,-1-1,1 1,0-1,0 1,0-1,-1 1,1 0,0 0,0 0,0 0,0 0,0 0,-1 1,1-1,0 1,0-1,0 1,-1 0,1-1,0 1,-1 0,1 0,-1 0,1 1,-1-1,0 0,1 0,-1 1,0-1,0 1,0-1,0 1,1 1,60 24,-54-30,0-1,-1 0,0-1,0 1,0-1,0-1,-1 0,0 1,0-2,0 1,-1-1,0 0,-1 0,1 0,-1-1,0 1,-1-1,0 0,0 0,-1-1,0 1,-1 0,1-1,-1 1,-1-1,0 1,0-1,-1 1,0-1,0 1,-1 0,0-1,0 1,-1 0,0 0,-1 0,0 1,-3-5,-7-10</inkml:trace>
  <inkml:trace contextRef="#ctx0" brushRef="#br0" timeOffset="18449.531">5298 3895,'-9'9,"1"1,-1-1,2 1,-1 1,2 0,-1 0,1 0,1 0,0 1,1 0,0 0,1 0,-2 13,5-23,1 0,0 0,-1 0,1 0,0 0,0 0,0-1,0 1,1 0,-1-1,0 1,1-1,-1 1,1-1,-1 0,1 1,0-1,-1 0,1 0,0 0,0-1,0 1,0 0,0-1,0 1,0-1,0 1,0-1,0 0,0 0,0 0,0 0,0-1,0 1,0 0,0-1,0 1,0-1,0 0,0 0,0 0,0 0,0 0,-1 0,1 0,-1 0,1-1,0 1,-1-1,0 1,1-1,-1 1,0-1,0 0,0 0,0 0,0 0,-1 1,2-3,8-6,0-1,-1 1,0-2,-1 1,0-1,0-1,-2 1,1-1,-2-1,0 1,0-1,-1 1,-1-1,0-1,-1 1,-1 0,0 0,-1-1,0 1,-1-1,-1 1,0 0,-1 0,-1 0,-3-9,5 20,-1 1,1-1,-1 1,1 0,-1 0,0 0,0 0,0 1,0-1,0 1,0 0,0 0,0 0,-1 0,1 0,0 1,-1 0,1-1,0 1,-1 0,1 1,0-1,-1 1,1-1,0 1,0 0,-1 0,1 0,0 1,0-1,0 1,0 0,1 0,-1 0,0 0,1 0,-1 0,1 1,0-1,0 1,0 0,0-1,0 1,1 0,-1 0,1 0,0 1,0-1,0 0,0 0,0 1,1-1,-1 0,1 1,0-1,0 3,2-5,0 0,-1 0,1 0,0 0,0-1,0 1,-1-1,1 1,0-1,0 0,0 1,0-1,0 0,0 0,0-1,0 1,-1 0,1-1,0 1,0-1,0 1,0-1,-1 0,1 0,0 0,-1 0,1 0,-1 0,1 0,-1-1,0 1,1 0,-1-1,0 1,0-1,0 0,0 1,1-2,18-24,0 0,-1-1,-2-1,-1-1,-2-1,0 0,-2 0,-2-1,-1-1,-1 1,-2-2,-1 1,-1-1,-2-18,-6-90,-8 137,10 39,14 13,2-1,3-1,1-1,2 0,2-1,2-1,2-2,1 0,3-2,0-1,9 5,99 109,-96-109,-1 1,-3 2,-1 2,-3 1,21 39,-51-80,1 1,-2-1,1 1,-1 0,0 0,-1 0,0 0,0 0,-1 1,0-1,-1 0,1 1,-1-1,-1 1,-1 4,2-12,0 1,-1-1,0 0,1 0,-1 0,0 0,1 1,-1-1,0 0,0-1,0 1,0 0,0 0,0 0,0 0,0-1,0 1,0 0,0-1,-1 1,1-1,0 0,0 1,-1-1,1 0,0 0,0 0,-1 1,1-1,0-1,-1 1,1 0,0 0,-1 0,1-1,0 1,0-1,0 1,-1-1,1 1,0-1,0 0,0 1,0-1,0 0,0 0,0 0,0 0,0 0,1 0,-1 0,0 0,1 0,-1 0,-46-59,33 28,2 0,1-1,2 0,1-1,1 1,2-2,2 1,1-1,1 1,2-1,2 1,1 0,1 0,2 0,2 0,8-20,-5 15</inkml:trace>
  <inkml:trace contextRef="#ctx0" brushRef="#br0" timeOffset="19835.276">1597 9363,'59'-60,"-53"49,20-39,-2 0,-3-2,-2-1,-2 0,5-35,2 0,3-5,-5 0,-4-2,-4 0,-4-1,-2-80,-8 174,1-4,-1 0,1-1,-1 1,0-1,0 1,-1-1,0 1,0 0,-1-1,1 1,-1 0,-1 0,1 0,-1 0,0 0,0 1,-1-1,0 1,0 0,0 0,0 0,-1 1,-2-2,2 7,0 1,0 0,0 0,1 1,-1-1,1 1,0 0,0 0,0 1,0-1,0 1,1 0,-1 0,1 0,0 0,0 0,1 1,-1 0,1-1,0 1,1 0,-1 0,1 0,0 0,0 0,0 0,0 5,-3 6,1 0,1 0,0 0,0 0,2 0,0 0,1 1,1-1,0 0,1 0,1-1,0 1,1-1,1 0,1 3,-4-15,-1 0,1 1,0-1,0 0,0 0,0-1,1 1,-1-1,1 1,-1-1,1 0,0 0,0-1,0 1,0-1,0 0,0 0,0 0,0-1,1 1,-1-1,0 0,0 0,1-1,-1 1,0-1,0 0,0 0,0 0,0 0,0-1,0 0,2-1,118-80,50-111,-173 193,1 1,-1 0,0 0,1 0,-1 0,0 0,1 1,-1-1,0 0,1 0,-1 1,0-1,0 1,1-1,-1 1,0 0,0-1,0 1,0 0,0 0,0 0,0 0,0 0,0 0,0 0,0 0,-1 0,1 0,-1 1,1-1,0 0,-1 0,0 1,1-1,-1 0,0 0,0 1,0-1,1 0,-2 1,1-1,0 1,0-1,0 0,0 0,-1 1,1-1,-1 0,1 1,-1-1,1 0,-1 0,-1 1,3 8,-1-2,29 177,-27-177,0 0,1 0,0 0,0 0,0-1,1 1,1-1,-1 0,1 0,0 0,1-1,0 1,0-1,0-1,0 1,1-1,0 0,0-1,1 0,3 2,-6-4,-1-1,1 0,0 0,-1 0,1-1,0 1,0-1,-1 0,1 0,0-1,0 0,-1 0,1 0,0 0,-1 0,1-1,-1 0,0 0,1 0,-1-1,0 1,0-1,0-1,6-9</inkml:trace>
  <inkml:trace contextRef="#ctx0" brushRef="#br0" timeOffset="20020.22">2589 8153,'5'4,"0"18,0 9,-1 3,3 1,1-2,-2-10,-2-10</inkml:trace>
  <inkml:trace contextRef="#ctx0" brushRef="#br0" timeOffset="20719.848">2904 7669,'-22'7,"12"5,0 0,0 0,2 1,-1 1,2-1,0 1,0 0,2 1,-1-1,2 1,0 0,1 0,0 1,1-1,1 1,1-1,0 1,1-1,0 1,1-1,1 0,1 1,0-1,1-1,0 1,7 11,-10-23,0 1,1-1,-1 1,1-1,0 0,-1 0,2 0,-1 0,0-1,0 1,1-1,0 0,-1 0,1 0,0 0,0-1,0 0,0 1,0-2,0 1,0 0,0-1,1 0,-1 1,0-2,0 1,0 0,0-1,1 0,-1 0,0 0,0-1,-1 1,1-1,0 0,0 0,-1 0,1-1,-1 1,0-1,0 1,0-1,0 0,0-1,0 1,-1 0,0-1,2-2,3-21,0-1,-2 1,-1-1,-1 0,-2-1,-1 1,0 0,-3 0,-4-25,-2-118,9 171,-1-1,0 0,1 1,0-1,-1 0,1 0,-1 1,1-1,0 0,-1 0,1 1,0-1,0 0,0 0,0 0,0 0,0 0,0 1,0-1,0 0,0 0,0 0,0 0,0 1,1-1,-1 0,0 0,1 0,-1 1,1-1,-1 0,1 1,-1-1,1 0,-1 1,1-1,0 1,-1-1,1 0,0 1,-1 0,1-1,0 1,0-1,-1 1,1 0,0 0,0-1,0 1,0 0,-1 0,1 0,0 0,0 0,0 0,0 0,0 0,-1 1,1-1,0 0,0 0,0 1,-1-1,1 0,0 1,0-1,-1 1,1-1,0 1,39 52,-36-46,182 318,-158-279,-2 0,-2 2,-2 1,-3 1,-1 1,-3 0,-2 1,2 31,-11-53,-1-20,-1 1,0-1,-1 1,0 0,-1-1,0 1,-1 0,0 0,-1-1,0 1,0-1,-1 0,-1 1,-3 6,6-15,0-1,-1 1,1-1,0 0,-1 1,1-1,-1 0,0 0,1 0,-1 0,0 0,1 0,-1-1,0 1,0-1,0 1,0-1,0 0,0 1,0-1,1 0,-1 0,0 0,0-1,0 1,0 0,0-1,0 1,0-1,0 0,1 1,-1-1,0 0,1 0,-1 0,0-1,1 1,0 0,-1 0,1-1,0 1,-1-1,1 0,-63-68,-34-93,77 122</inkml:trace>
  <inkml:trace contextRef="#ctx0" brushRef="#br0" timeOffset="20983.773">2299 7645,'4'0,"2"4,3 2,5-1,-1-1</inkml:trace>
  <inkml:trace contextRef="#ctx0" brushRef="#br0" timeOffset="22585.091">3387 7451,'1'19,"0"0,1 0,1 0,1 0,1 0,1-1,0 0,8 17,-12-31,0 1,0-1,0 0,0 0,1 1,0-2,0 1,0 0,0 0,0-1,1 0,0 0,-1 0,1 0,0 0,0-1,1 0,-1 1,1-2,-1 1,1 0,-1-1,1 0,0 0,0-1,-1 1,1-1,0 0,0 0,0 0,-1-1,1 0,0 0,0 0,-1-1,1 1,1-2,12-10,-1-1,-1 0,-1-1,0-1,0 0,-2-1,0-1,-1 0,-1 0,-1-2,0 1,-2-1,0 0,-1-1,-1 0,-1 0,-1-2,-2 17,82-353,-84 360,1-1,-1 1,1-1,-1 1,1 0,0-1,-1 0,1 1,0-1,-1 1,1-1,0 0,-1 1,1-1,0 0,0 0,0 0,-1 0,1 1,0-1,0 0,-1 0,1 0,0-1,0 1,0 0,-1 0,1 0,0-1,0 1,-1 0,1-1,0 1,-1 0,1-1,0 1,-1-1,1 1,-1-1,1 1,-1-1,1 0,-1 1,1-1,-1 0,0 1,1-1,-1 0,0 1,1-1,-1 0,0 0,0 1,0-1,0 0,0 0,0 0,0 1,0-1,0 0,0 0,0 1,0-1,0 0,-1 0,15 62,-66 10,0-12,49-51,1 0,1 1,-1-1,1 1,1-1,0 1,0 0,0-1,1 1,1-1,-1 1,1-1,1 0,0 0,0 0,0 0,1 0,0-1,1 1,-1-1,2 0,-1-1,1 1,0-1,0 0,0 0,1-1,0 0,0 0,0-1,1 0,2 1,-3-3,-1-1,0-1,1 1,-1-1,0 0,1 0,-1-1,1 0,-1 0,0-1,0 1,0-1,0-1,0 1,0-1,-1 0,1 0,-1-1,0 0,1 0,-2 0,1 0,-1-1,1 0,-1 0,0 0,1-3,84-157,-75 128,-2 0,-1-1,-1 0,-3-1,-1 0,-2 0,-1 0,-2-1,-2 1,-2-1,-1 1,-2 0,-2 1,-1-1,-2 1,-2 1,-1 0,-2 1,-2 1,-8-12,-72-60,94 104,1 1,-1-1,1 1,-1 0,0 0,1 0,-1 1,0-1,-1 1,1 0,0 0,0 0,0 1,0-1,-1 1,1 0,0 0,-1 1,1-1,0 1,0 0,0 0,0 0,0 1,0-1,0 1,0 0,0 0,1 1,-1-1,-2 3,-5 9,2 0,-1 1,2 0,0 0,1 0,0 1,1 1,1-1,1 1,0-1,1 1,1 0,1 0,0 1,1-1,1 0,0 0,2 0,0 0,0 0,4 6,1-2,1-2,1 1,0-1,2 0,0-1,1-1,0 0,2-1,0 0,1-1,0-1,1 0,1-1,0-1,1-1,0-1,1 0,0-1,0-2,1 0,0-1,0-1,0 0,1-2,0-1,-1-1,1 0,0-2,0 0,0-2,-1 0,0-2,7-2,-24 6,1 0,-1 0,1-1,-1 0,1 0,-1 0,0 0,0-1,0 0,-1 1,1-1,0-1,-1 1,0 0,0-1,0 0,0 0,-1 0,1 0,-1 0,0 0,1-3,-3-8</inkml:trace>
  <inkml:trace contextRef="#ctx0" brushRef="#br0" timeOffset="22866.784">2928 7113,'0'-5,"4"-4,5-2,6-2,4 0,3 3,-2 3</inkml:trace>
  <inkml:trace contextRef="#ctx0" brushRef="#br0" timeOffset="24641.199">4645 5709,'8'-8,"-7"7,0-1,0 0,0 1,0-1,0 1,0-1,0 1,1 0,-1-1,1 1,-1 0,1 0,-1 0,1 0,0 0,-1 0,1 1,0-1,0 0,-1 1,1 0,0-1,0 1,0 0,0 0,0 0,0 0,-1 0,1 0,0 1,0-1,0 1,0-1,-1 1,1 0,0-1,-1 1,1 0,0 0,-1 0,1 0,-1 1,0-1,1 0,-1 1,12 12,-1 1,-1 1,0 0,-1 0,-1 1,0 0,-1 1,3 12,11 21,173 414,-195-464,0-1,0 1,0 0,0 0,0 0,0-1,0 1,0 0,0 0,0-1,1 1,-1 0,0 0,1-1,-1 1,0 0,1-1,-1 1,1 0,-1-1,1 1,-1-1,1 1,-1-1,1 1,0-1,-1 1,1-1,0 0,0 1,-1-1,1 0,0 0,0 1,-1-1,1 0,0 0,0 0,-1 0,1 0,0 0,0 0,-1 0,1 0,0-1,0 1,0 0,-1 0,1-1,0 1,-1 0,1-1,0 1,-1-1,1 1,-1-1,1 1,0-1,-1 1,1-1,-1 0,0 1,1-1,-1 0,1 1,-1-1,0 0,1 0,24-62,-21 51,17-49,-16 40,1 0,1 0,1 1,1 0,1 0,1 1,0 0,1 1,1 0,1 1,0 1,1 0,3-1,-15 15,0 1,0-1,0 1,0 0,0-1,1 1,-1 1,0-1,1 1,-1-1,1 1,-1 0,0 0,1 0,-1 1,1-1,-1 1,0 0,1-1,-1 2,0-1,0 0,0 1,0-1,0 1,0 0,0 0,-1 0,1 0,0 1,-1-1,0 1,0 0,0-1,0 1,0 0,0 0,-1 0,0 0,1 1,-1-1,0 0,0 0,-1 1,1-1,-1 1,0-1,0 0,0 1,0-1,0 1,-1-1,1 0,-1 1,0-1,0 0,-1 1,-2 31,-1-1,-2 0,-2 0,-1-1,-1 0,-2 0,-14 25,26-55,-1 0,1 0,-1 0,0-1,0 1,0 0,0-1,0 1,-1-1,1 0,-1 0,1 0,-1 0,0 0,0-1,0 1,0-1,0 0,0 0,0 0,0 0,0 0,-1-1,1 1,0-1,-1 0,0 0,-16-4</inkml:trace>
  <inkml:trace contextRef="#ctx0" brushRef="#br0" timeOffset="25107.178">5492 5830,'-21'67,"21"-63,0 0,0 1,1-1,-1 0,1 0,0 0,0-1,0 1,0 0,1 0,-1 0,1-1,0 1,0-1,1 1,-1-1,1 0,-1 0,1 0,0 0,0-1,0 1,1-1,-1 0,0 0,1 0,0 0,-1 0,1-1,0 0,0 0,0 0,0 0,0 0,0-1,0 0,0 0,0 0,0 0,0-1,0 1,0-1,0 0,0 0,0-1,-1 1,1-1,0 0,-1 0,1 0,-1 0,0-1,0 1,0-1,0 0,0 0,0 0,-1 0,1 0,-1-1,0 1,0-1,3-8,-1 1,-1-1,0 0,0 0,-1 0,-1 0,0-1,0 1,-2 0,1-1,-2 1,1 0,-2 0,1 0,-2 0,0 0,0 1,-1 0,0-1,-1 2,0-1,-1 1,-2-3,6 10,0 0,0 0,0 1,0-1,-1 1,1 0,-1 0,1 0,-1 0,0 0,0 1,0-1,0 1,0 0,0 1,0-1,-1 1,1 0,0 0,0 0,0 0,0 1,-1-1,1 1,0 0,0 1,0-1,1 1,-1-1,0 1,0 0,1 1,0-1,-1 1,1-1,0 1,0 0,0 0,0 0,1 1,-1-1,1 0,0 1,0 0,0 0,1-1,-1 1,1 0,0 0,0 3,-3 22,2-2</inkml:trace>
  <inkml:trace contextRef="#ctx0" brushRef="#br0" timeOffset="25657.405">5904 5395,'-38'63,"3"90,35-149,-1 0,0 1,1-1,0 1,0-1,0 1,1-1,0 1,0-1,0 1,0-1,0 0,1 0,0 0,0 0,0 0,0 0,1 0,-1 0,1-1,0 0,0 1,1-1,-1 0,1 0,-1-1,1 1,0-1,0 0,0 0,0 0,4 1,-4-3,0 1,0-1,0 0,1 0,-1-1,0 1,0-1,0 0,0 0,0-1,-1 1,1-1,0 1,-1-1,1 0,-1-1,1 1,-1-1,0 1,0-1,0 0,0 0,-1 0,1-1,-1 1,0 0,0-1,1-1,46-107,-39 72,-2 0,-2-1,-2 0,-1 1,-2-1,-2 0,-2 0,-1 0,-3 1,-1 0,-10-30,11 47,0 0,-2 0,0 1,-1 0,-2 1,0 0,-1 1,-1 1,-1 0,0 0,-2 2,-3-3,18 19,1-1,-1 0,0 0,-1 1,1-1,0 1,0 0,0 0,-1 0,1 0,-1 0,1 0,-1 1,1-1,-1 1,1 0,-1-1,0 1,1 0,-1 1,1-1,-1 0,1 1,-1-1,1 1,-1 0,1 0,-1 0,1 0,0 0,0 1,-1-1,1 1,0-1,0 1,1 0,-1 0,0 0,1 0,-1 0,1 0,-1 0,1 0,0 1,0-1,0 0,0 1,0 1,-24 127,25-111,0 0,2 1,0-1,2 0,0 0,1 0,1-1,0 1,2-2,0 1,1-1,1 0,1-1,0 0,1 0,1-2,1 1,0-2,1 0,0-1,1 0,1-1,0-1,0 0,1-2,0 0,6 1,-14-7,1 0,0 0,0-1,0-1,0 0,0 0,0-1,0-1,0 0,0 0,0-1,0 0,0-1,-1-1,1 1,-1-2,0 1,8-6,-2-5</inkml:trace>
  <inkml:trace contextRef="#ctx0" brushRef="#br0" timeOffset="25910.153">6411 4983,'4'9,"2"10,-1 7,3 2,5 1,0 0,1-5,-1-3,2-5,-3-9,-3-6</inkml:trace>
  <inkml:trace contextRef="#ctx0" brushRef="#br0" timeOffset="26154.991">6290 4742,'-4'-8,"3"-3,5 0,2 3</inkml:trace>
  <inkml:trace contextRef="#ctx0" brushRef="#br0" timeOffset="26339.264">6580 4863,'7'-4,"0"0,0 0,-1-1,1 0,-1 0,0-1,-1 0,0 0,0 0,0-1,0 1,-1-1,0 0,-1-1,0 1,0 0,0-1,-1 0,0 0,0 0,-1 1,0-1,-1-1,0 1,0 0,0 0,-1 0,2 1,0 1,0-1,0 0,-1 0,0 0,0 0,-1 0,0 0,0 0,-1 0,0 0,0 1,0-1,-1 1,0 0,0-1,-1 1,0 0,0 1,0-1,0 6,0 1,0-1,1 1,-1 0,0 0,1 1,-1-1,1 1,0 0,-1 0,1 0,0 0,0 0,0 1,1-1,-1 1,0 0,1 0,0 0,0 0,0 0,0 0,0 1,0-1,1 1,0-1,0 1,0-1,0 1,0 0,1 0,0-1,-1 1,2 3,-6 196,6-195,0-1,0 1,1-1,0 0,0 0,0 1,1-1,0-1,1 1,0 0,0-1,0 0,1 0,0 0,0-1,0 1,0-1,1-1,0 1,0-1,1 0,-1 0,1 0,0-1,4 1,-4-2,0-2,-1 1,1-1,0 0,0 0,-1-1,1 1,0-2,-1 1,1-1,-1 0,1 0,-1-1,0 0,0 0,0 0,0-1,-1 0,1 0,-1 0,0-1,0 1,-1-1,1-1,3-4,87-150,-79 125</inkml:trace>
  <inkml:trace contextRef="#ctx0" brushRef="#br0" timeOffset="26624.249">7113 4112,'-104'217,"103"-215,0-1,0 1,0-1,0 1,0-1,1 1,-1 0,1-1,-1 1,1 0,-1-1,1 1,0 0,0 0,0 0,0-1,0 1,1 0,-1 0,0-1,1 1,-1 0,1-1,0 1,-1 0,1-1,0 1,0-1,0 1,0-1,0 0,1 1,-1-1,0 0,0 0,1 0,-1 0,1 0,-1 0,1 0,0 0,-1-1,1 1,0-1,-1 1,1-1,0 1,0-1,-1 0,2 0,95-21,-77 15,-19 4,1 1,-1-1,1 1,0-1,0 1,0 0,0 0,0 0,0 1,0-1,0 1,0 0,0-1,0 1,0 1,0-1,0 0,0 1,0-1,0 1,0 0,0 0,0 0,-1 1,1-1,0 1,-1-1,1 1,-1 0,1 0,-1 0,0 0,0 0,0 1,0-1,0 1,0-1,-1 1,0 0,1-1,-1 1,0 0,0 0,0 0,-1 0,1 0,-1 0,1 0,-1 0,-3 13,0-1,-1 0,0 0,-1 0,-1-1,0 0,-1 0,-1 0,0-1,0 0,-2-1,1 0,-2 0,1-1,-2 0,1-1,-2 0,-10 6,1-5,1-4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1:15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85,'-1'0,"1"-1,-1 1,1-1,-1 1,1 0,-1 0,1-1,-1 1,1 0,-1 0,1-1,-1 1,1 0,-1 0,0 0,1 0,-1 0,1 0,-1 0,1 0,-1 0,0 0,1 0,-1 1,1-1,-1 0,1 0,-1 0,1 1,-1-1,1 0,-1 1,1-1,-1 0,1 1,-1-1,1 1,0-1,-1 1,1-1,0 1,-1-1,1 1,0-1,0 1,-1-1,1 1,0-1,0 1,0-1,0 1,0 0,0-1,0 1,0-1,0 1,0-1,0 2,-6 38,6-39,-12 142,-22 29,25-75,10-93,-1-1,1 0,-1 0,1 0,0 0,0 0,0 0,0 0,1 0,-1 0,1 0,0 0,0-1,0 1,0-1,0 0,0 1,1-1,-1 0,1 0,0-1,-1 1,1 0,0-1,0 0,0 0,0 1,2-1,11 0,-1 0,1-2,-1 1,0-2,0 0,1-1,-1 0,-1-1,1-1,-1-1,1 0,2-2,9-4,-2 0</inkml:trace>
  <inkml:trace contextRef="#ctx0" brushRef="#br0" timeOffset="419.64">422 1,'-7'3,"0"0,0 0,0 1,1 0,0 1,0 0,0-1,0 2,1-1,0 1,0 0,0 0,1 0,0 0,0 1,1 0,-1 0,2 0,-3 7,-30 147,34-153,-97 569,64-362,23-87,11-128,0-10</inkml:trace>
</inkml:ink>
</file>

<file path=ppt/ink/ink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41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0 160,'10'-14,"8"-10,5-6,-1-2,1 0,-4 4</inkml:trace>
</inkml:ink>
</file>

<file path=ppt/ink/ink7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49,'-13'28,"1"1,2 0,1 1,1 0,1 0,1 1,1 12,5-40,0-1,-1 0,1 1,1-1,-1 1,0-1,0 1,1-1,-1 1,1-1,0 0,0 1,0-1,0 0,0 0,1 1,-1-1,0 0,1 0,0-1,-1 1,1 0,0 0,0-1,0 1,0-1,0 0,0 0,1 0,-1 0,0 0,1 0,-1 0,0-1,1 1,-1-1,1 0,-1 1,1-1,-1 0,1-1,-1 1,1 0,-1-1,1 1,-1-1,0 0,1 0,-1 0,0 0,0 0,0 0,0-1,0 1,0-1,0 1,0-1,1-1,6-6,-1-1,1 0,-1 0,-1-1,0 0,-1 0,0-1,0 0,-1 0,-1 0,0-1,-1 1,0-1,-1 0,-1 0,0 0,0 0,-1 0,-1 0,0 0,-2-7,2 16,1 0,-1 0,0 0,-1 0,1 0,-1 0,1 0,-1 1,0-1,-1 0,1 1,-1 0,1 0,-1-1,0 2,-2-3,-13-8</inkml:trace>
</inkml:ink>
</file>

<file path=ppt/ink/ink7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1,'-2'1,"1"0,0 1,0-1,-1 1,1-1,0 1,1-1,-1 1,0 0,0-1,1 1,-1 0,1 0,-1 0,1-1,0 1,0 0,0 0,0 0,0 0,0-1,0 1,1 0,-1 0,0 0,2 1,-2 1,48 252,1 30,-37-232,-9-45,-1 0,0 0,0 0,0 0,-1 1,-1-1,0 0,0 1,-1-1,0 0,0 2,-9 5,-1-4</inkml:trace>
</inkml:ink>
</file>

<file path=ppt/ink/ink7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1 161,'43'-10,"38"-8,11 0,-7-3,-7 3,-12 4,-13-1,-6 3,-6-1,-5 1,-8 3</inkml:trace>
</inkml:ink>
</file>

<file path=ppt/ink/ink7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7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368 643,'-126'48,"99"-34,26-13,-16 5,-1 2,2 0,-1 1,1 1,1 1,0 0,0 0,1 2,1 0,0 0,1 1,0 1,-2 5,13-18,0-1,0 1,1-1,-1 1,0-1,1 1,0-1,-1 1,1-1,0 1,0 0,0-1,0 1,0-1,0 1,0 0,1-1,-1 1,0-1,1 1,0-1,-1 1,1-1,0 1,0-1,-1 0,1 1,0-1,0 0,1 0,-1 0,0 0,0 0,0 0,1 0,-1 0,1 0,-1 0,1-1,-1 1,1-1,-1 1,2-1,71 7,-51-13,0 0,0-2,0 0,-1-2,-1 0,0-2,0 0,-1-1,-1-1,0-1,-1-1,-1 0,3-4,-17 17,59-55,-60 59,0-1,0 0,1 1,-1-1,0 1,0 0,0 0,0 0,0 0,0 0,0 0,0 0,0 1,-1-1,1 1,0-1,-1 1,0 0,1 0,-1-1,0 1,0 0,0 0,0 0,0 0,0 1,0-1,-1 0,1 0,-1 0,0 1,1-1,-1 0,0 2,4 8,-3-7,0 0,1 0,-1 0,1 0,1 0,-1-1,1 1,-1-1,1 1,1-1,-1 0,0 0,1-1,0 1,0-1,0 0,0 0,1 0,-1 0,1-1,0 1,0-1,0-1,0 1,0-1,0 1,0-2,0 1,0 0,1-1,-1 0,0 0,0-1,2 0,2-3,0-1,0-1,-1 1,1-2,-1 1,-1-1,1 0,-1-1,0 0,-1 0,0 0,0-1,-1 0,0 0,0 0,-1 0,-1-1,1 0,-1 0,1-9,4-3,9-38,-3 0,-2-1,-3-1,-3 0,-2 0,-3 0,-5-37,3 38,1 57,1 1,0 0,-1 0,0 0,1 0,-1 0,0 0,0 0,-1-1,1 1,-1 0,1 0,-1 0,0 1,0-1,-1 0,1 0,0 0,-1 1,0-1,1 1,-1-1,0 1,0 0,-1-1,1 1,0 0,-2 0,0 4,1 0,0 0,-1 1,1 0,1-1,-1 1,0 0,1 0,-1 1,1-1,0 1,0-1,0 1,1-1,-1 1,1 0,0 0,0 0,0 0,0 1,-2 18,0 1,2-1,1 1,0-1,2 1,1-1,0 1,2-1,1 0,0-1,2 1,1-1,0-1,2 0,8 13,9 21,-15-32,0 0,-2 1,-1 0,0 0,-2 1,-1 1,-1-1,-2 1,1 8,-5-15,0-7</inkml:trace>
</inkml:ink>
</file>

<file path=ppt/ink/ink7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0 196,'44'-14,"37"-15,16-2,-5 0,-13 4,-15 8,-13 6,-12 6,-11-1,-6 1,-2 2,-5 1</inkml:trace>
</inkml:ink>
</file>

<file path=ppt/ink/ink7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0,'14'34,"5"11</inkml:trace>
</inkml:ink>
</file>

<file path=ppt/ink/ink7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7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1,'-5'14,"0"0,1 1,1-1,0 1,0 0,2 0,0 0,1 0,0 0,1 0,1 0,0 0,1-1,1 1,0-1,1 1,1-1,-4-11,-1 0,1 0,0-1,0 1,0-1,0 1,1-1,-1 0,1 0,-1 0,1 0,0-1,0 1,0-1,0 1,0-1,0 0,0 0,0 0,0-1,0 1,1-1,-1 0,0 0,0 0,0 0,1 0,-1-1,0 1,0-1,0 0,0 0,0 0,0-1,0 1,0-1,0 1,0-1,-1 0,1 0,-1 0,1-1,-1 1,0 0,0-1,0 0,0 1,0-2,6-6,-1-1,0 1,0-1,-1-1,-1 1,1-1,-2 0,0 0,-1-1,1-3,-3 12,0 0,0 0,0-1,-1 1,0 0,1 0,-2 0,1 0,0-1,-1 1,0 0,0 0,0 0,0 0,-1 0,0 0,1 1,-1-1,-1 0,1 1,0-1,-1 1,0 0,0 0,0 0,0 0,0 1,-1-1,1 1,-1 0,1 0,-4-1,-17-3,1 6</inkml:trace>
</inkml:ink>
</file>

<file path=ppt/ink/ink7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0 374,'133'-234,"-133"233,0 0,1 0,-1 0,0 0,1 0,-1 0,0 1,1-1,-1 0,1 0,-1 1,1-1,0 0,-1 1,1-1,0 0,-1 1,1-1,0 1,0-1,-1 1,1 0,0-1,0 1,0 0,0-1,-1 1,1 0,0 0,0 0,0 0,0 0,0 0,0 0,0 0,0 0,-1 0,1 0,0 1,0-1,0 0,0 1,0-1,-1 1,1-1,0 1,0-1,0 1,28 41,-20-27,-6-10,0 1,0-1,0 0,1 0,0-1,0 1,0-1,0 0,1 0,0 0,0 0,0-1,0 0,0 0,1 0,-1-1,1 0,-1 0,1 0,0-1,0 0,0 0,0 0,0-1,0 0,0 0,0 0,0-1,5-1,-3 0,0 0,0-1,-1 0,0 0,1-1,-1 0,-1 0,1 0,0-1,-1 0,0-1,0 1,-1-1,0 0,0 0,0-1,-1 0,0 0,0 0,0 0,-1 0,0-1,-1 1,2-5,19-92,-17 85</inkml:trace>
</inkml:ink>
</file>

<file path=ppt/ink/ink7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8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30,'-12'-23,"8"16,14 16,108 143,31-7,-67-75,-51-7,-27-53,0 0,1 0,-1 0,2-1,0 0,0 0,0 0,1-1,1 1,6 4,-1-7,-3-5</inkml:trace>
</inkml:ink>
</file>

<file path=ppt/ink/ink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41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1 205,'0'-19,"4"-6,3-5,-1 0,-2-2,5 6,-1 2,0 6</inkml:trace>
</inkml:ink>
</file>

<file path=ppt/ink/ink7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2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435 543,'-71'-67,"-39"-83,4 2,-29-16,126 155,6 5</inkml:trace>
</inkml:ink>
</file>

<file path=ppt/ink/ink7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0 857,'586'-479,"-519"422,-34 26,2 2,0 1,2 1,1 3,1 1,0 1,11-1,-49 22,1 0,-1 0,1 1,0-1,-1 1,1-1,-1 1,1-1,0 1,-1 0,1 0,0-1,0 1,-1 1,1-1,0 0,-1 0,1 1,0-1,-1 1,1-1,-1 1,1 0,0-1,-1 1,0 0,1 0,-1 0,1 0,-1 0,0 1,0-1,0 0,0 1,0-1,0 0,0 1,0-1,0 1,-1-1,1 1,-1 0,1-1,-1 1,0 0,1-1,-1 1,0 1,-2 11,0-1,0 0,-1 0,-1-1,0 1,-1-1,0 1,-1-2,0 1,-1-1,0 1,-5 3,-19 37,7-9,1-2,2 0,1 1,3 1,-2 9,17-50,1 1,-1 1,0-1,1 0,0 0,-1 0,1 1,0-1,1 1,-1-1,1 1,-1-1,1 1,0-1,1 1,-1-1,0 1,1-1,0 1,0-1,0 0,0 1,1-1,-1 0,1 0,0 0,-1 0,2 0,-1 0,0-1,0 1,1-1,0 1,-1-1,1 0,0 0,0 0,0 0,0-1,0 1,1-1,1 1,9-2,-1-1,0 0,1-1,-1-1,0 0,0 0,-1-1,1-1,-1 0,0-1,0 0,-1-1,1 0,9-9,2 1,444-324,-247 195,-96 67,-115 65,-35 8,9 3,-3-4,0-1,1-1,-1 0,2-1,-1-2,1 0,-8-6,-14-1,39 17,1-1,-1 1,0 0,0 0,1 0,-1 0,0-1,0 1,1 0,-1 1,0-1,0 0,1 0,-1 0,0 0,0 1,1-1,-1 0,0 0,1 1,-1-1,0 1,1-1,-1 1,0-1,1 1,-1-1,1 1,-1-1,1 1,-1 0,1-1,0 1,-1 0,1-1,0 1,-1 0,1 0,0-1,0 1,0 0,0 0,0-1,0 1,0 0,0 0,0-1,0 1,0 0,0 0,0-1,1 1,-1 0,0 0,9 46,3-1,1 0,2-1,11 21,12 38,-6 24,-20-119,-6-37,-3 14,30-99,-26 95</inkml:trace>
  <inkml:trace contextRef="#ctx0" brushRef="#br0" timeOffset="20842.432">1834 378,'5'0,"1"-5,0-6,4-1,0-4,-2-4,-2-3,3 2,0 1,-2-3,-2-1,-7 4,-2 9,-2 7</inkml:trace>
</inkml:ink>
</file>

<file path=ppt/ink/ink7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6:22.60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2147 1139,'-1'1,"-1"0,1 0,0 0,0 1,0-1,0 0,0 1,0-1,1 0,-1 1,0-1,1 1,-1-1,1 1,-1 0,1-1,0 1,0-1,0 1,0 0,0-1,0 1,0-1,0 1,1 0,-1-1,0 1,1-1,0 1,-1-1,1 2,1 5,2 22,-2 1,0 0,-2 0,-2 0,0 0,-5 11,-22 304,17-218,5 0,8 80,0-87,32 213,-10-160,8 189,-5 9,-26 606,0-472,-28-210,17-157,1-74,3 0,3 0,3 1,4 33,-1 21,-19 105,9-180,15-60,-1-3</inkml:trace>
  <inkml:trace contextRef="#ctx0" brushRef="#br0" timeOffset="6388.036">1809 4752,'310'29,"-109"-2,-115-28,109 13,-135-3,2-2,-1-3,1-2,35-5,12 1,766 2,-705-28,281 27,-310 13,-80-3,0-2,0-3,0-2,38-5,10 1,172 1,-258-3,-5-2</inkml:trace>
  <inkml:trace contextRef="#ctx0" brushRef="#br0" timeOffset="66802.805">2147 1590,'-1'0,"1"1,-1-1,0 0,0 0,1 1,-1-1,0 0,1 1,-1-1,1 0,-1 1,1-1,-1 1,1-1,-1 1,1 0,-1-1,1 1,-1-1,1 1,0 0,-1-1,1 1,0 0,0-1,0 1,-1 0,1 0,0-1,0 1,0 0,0-1,0 1,0 0,0 0,1-1,-1 1,0 0,0-1,0 1,1 0,-1-1,0 1,1 0,-1-1,1 1,-1-1,1 1,-1 0,1-1,-1 1,1-1,-1 0,1 1,11 4,0 0,0 0,0-2,0 1,1-2,-1 1,1-2,-1 0,1 0,0-1,0-1,12-1,120-26,-120 26,-1 2,1 1,-1 1,0 1,0 1,10 3,5 0,1-2,0-2,0-1,0-3,6-1,37 0,735 2,-648 28,195-27,-222 26,-71-26,-60-1</inkml:trace>
  <inkml:trace contextRef="#ctx0" brushRef="#br0" timeOffset="69618.303">4688 4836,'17'-121,"-10"76,-2-1,-2 0,-2 0,-4-37,0-11,3-668,29 592,-29-197,-29 197,2 2,-2-2,12-10,10 138,3 0,1 0,2-1,3-33,0-7,-2-284,-5 317,-1 32</inkml:trace>
  <inkml:trace contextRef="#ctx0" brushRef="#br0" timeOffset="72818.178">4942 4836,'33'-12,"-32"-14,18-132,-32 30,6 90,2-1,1 0,3 0,1 0,2-13,0-29,-18-43,9 84,2 0,2-1,2 0,1 1,3-2,-1-41,-2-369,-29 282,29-281,0 56,-27 225,14 42,-16-70,1 1,-11 49,36 139</inkml:trace>
  <inkml:trace contextRef="#ctx0" brushRef="#br0" timeOffset="75492.025">2119 1393,'397'0,"-227"27,-2-43,-110 9,-1 1,2 4,-1 1,3 4,42-1,1195-2,-1230 16,-56-4</inkml:trace>
  <inkml:trace contextRef="#ctx0" brushRef="#br0" timeOffset="77188.745">4602 1676,'5'0,"2"-5,-6-2,-2-4,-7 0,-6 1,-1 8,-2 4,1 1</inkml:trace>
  <inkml:trace contextRef="#ctx0" brushRef="#br0" timeOffset="84625.854">2599 1562,'1'-1,"0"-1,0 0,0 1,0-1,-1 0,1 0,-1 0,1 0,-1 0,0 0,0 0,0 0,0 0,0 0,0 1,0-1,-1 0,1 0,-1 0,1 0,-1 0,0 0,0 1,0-1,0 0,0 1,0-1,0 1,0-1,-1 1,1-1,-1 1,1 0,-1 0,1-1,-1 1,0 1,1-1,-1 0,0 0,0 0,0 1,0-1,0 1,1 0,-1 0,0-1,0 1,0 0,0 1,0-1,0 0,0 0,0 1,0-1,0 1,0 0,-168 58,63-25,177-33,108-28,-97 2,-109 18,-31 10,1 1,0 3,0 3,-26 9,62-14,-56 1,77-7,0 0,1 1,-1-1,1 0,-1 1,0-1,1 0,-1 0,1 0,0 1,-1-1,1 0,0 0,-1 0,1 0,0 0,0 0,0 0,0 0,0 0,0 0,0 0,0 1,0-1,1 0,-1 0,0 0,0 0,1 0,-1 0,1 0,-1 1,1-1,-1 0,1 0,-1 1,1-1,0 0,-1 1,1-1,0 0,0 1,-1-1,1 1,0 0,0-1,0 1,0-1,0 1,0 0,-1 0,1 0,0-1,0 1,0 0,0 0,0 0,0 1,0-1,0 0,0 0,22-12,1 1,0 1,1 1,0 1,1 1,-1 2,1 0,0 2,0 1,2 1,-262 3,359-13,57-24,-35 6,-138 27,1-1,0 1,0 1,-1-1,1 2,0-1,0 1,0 1,0 0,0 1,0-1,-10 0,1 0,-1 0,0 0,0-1,1 1,-1 0,0 0,0 0,0 0,0-1,0 1,0 0,0 0,0 0,0 0,0-1,-1 1,1 0,0 0,-1 0,1-1,0 1,-1 0,1 0,-1-1,1 1,-1 0,1-1,-1 1,0-1,1 1,-1-1,0 1,1-1,-1 1,0-1,0 1,1-1,-1 0,0 0,0 1,0-1,1 0,-2 0,-169 43,220-50,18-1,1 2,1 4,47 5,-12-2,35-1,-443 39,5 6,157-20,202-19,33-11,0-4,-1-4,9-7,19-1,295-53,-451 89,-166 24,-25-8,563-43,-84-24,-246 35,25-5,-36 14,-246 65,217-65,-161 33,196-41,-1 0,0 0,0 0,0 0,0 0,0 1,1-1,-1 0,0 0,0 0,0 0,0 1,0-1,0 0,0 0,0 0,0 0,0 1,0-1,0 0,0 0,0 0,0 0,0 1,0-1,0 0,0 0,0 0,0 1,0-1,0 0,0 0,0 0,0 0,24-1,743-126,-614 104,-147 16,-31 10,-348 89,361-82,44-8,62-6,-1-4,85-19,-59 8,-35 0,-223 41,-15 14,154-36,1 1,-1-1,0 0,0 0,1 1,-1-1,0 0,0 1,1-1,-1 0,0 1,0-1,0 0,0 1,0-1,1 0,-1 1,0-1,0 1,0-1,0 0,0 1,0-1,0 1,0-1,0 0,-1 1,1-1,0 0,0 1,0-1,0 1,0-1,-1 0,1 1,0-1,0 0,-1 0,1 1,0-1,-1 0,1 1,0-1,0 0,-1 0,1 0,-1 1,41 0,296-75,-163 37,-173 37,-1 0,1 0,0 0,0 0,-1 1,1-1,0 0,0 0,-1 1,1-1,0 0,0 0,0 1,0-1,0 0,-1 1,1-1,0 0,0 0,0 1,0-1,0 0,0 1,0-1,0 0,0 1,0-1,0 0,0 1,0-1,0 0,1 0,-1 1,0-1,0 0,0 1,0-1,0 0,1 0,-1 1,0-1,0 0,1 0,-1 0,0 1,0-1,1 0,-1 0,0 0,0 0,1 1,-1-1,0 0,1 0,-1 0,0 0,0 0,1 0,-1 0,0 0,1 0,-1 0,-23 17,-124 64,146-81,1 0,-1 0,1 0,-1 0,0 0,1 0,-1 0,1 0,-1 0,1 0,-1 0,1 1,-1-1,0 0,1 0,-1 0,1 1,-1-1,1 0,0 1,-1-1,1 1,-1-1,1 0,0 1,-1-1,1 1,0-1,-1 1,1-1,0 1,0-1,-1 1,1-1,0 1,0-1,0 1,0 0,0-1,0 1,0-1,0 1,0-1,0 1,0 0,0-1,0 1,0-1,1 1,-1-1,0 1,0-1,1 1,-1-1,0 1,1-1,-1 1,0-1,1 0,37 3,281-74,-319 71,18-5,-18 10,-257 120,251-119,22-3,28-3,-42 0,149-20,-130 21,-25 9,-31 14,-85 33,155-34,-19-13,-2 1</inkml:trace>
  <inkml:trace contextRef="#ctx0" brushRef="#br0" timeOffset="89744.771">4744 1703,'0'1,"-1"-1,1 0,-1 1,1-1,-1 0,1 1,-1-1,1 0,-1 1,1-1,-1 0,0 0,1 0,-1 0,1 0,-1 0,0 0,1 0,-1 0,0 0,1 0,-1 0,1 0,-1 0,0 0,1-1,-1 1,1 0,-1 0,1-1,-1 1,1 0,-1-1,1 1,-1-1,1 1,-1-1,1 1,0-1,-1 1,1-1,0 1,-1-1,1 1,0-1,0 1,0-1,-1 0,1 1,0-1,0 1,0-1,0 0,0 1,0-1,0 0,0 1,0-1,1 1,-1-1,0 0,0 1,0-1,1 0,-5 23,0-1,2 1,1-1,0 1,2 0,1 9,0 23,28 259,-19-252,2-91,-34-161,-1-49,18 213,4 20,-1 0,1 0,-2 0,1 0,-1 0,0 0,-1 0,1 1,-2-1,1 1,0 0,-4-4,7 10,0-1,-1 1,1-1,-1 1,1 0,-1-1,1 1,-1-1,1 1,-1 0,0-1,1 1,-1 0,1 0,-1-1,0 1,1 0,-1 0,0 0,1 0,-1 0,0 0,1 0,-1 0,0 0,1 0,-1 0,0 1,1-1,-1 0,1 0,-1 1,0-1,1 0,-1 1,1-1,-1 0,1 1,-1-1,1 1,-1-1,1 1,0-1,-1 1,1-1,0 1,-1 0,1-1,0 1,0-1,-1 1,1 0,0-1,0 1,0 0,0-1,0 1,0 0,0-1,0 1,0 0,-7 43,8-15,0-1,2 0,2 1,0-1,2-1,2 6,13 56,-4 0,-3-22,-3 2,-3 0,0 61,-11-27,13-247,24-122,-26 212,-35 251,25 533,12-668,4-93,0-143,-6 99,-3 1,-4-2,-3-29,1 98,0 1,0-1,-1 1,1-1,-1 1,-1-1,1 1,-1 0,0 0,-1 0,1 0,-1 0,-1 1,1-1,-1 1,-1-3,3 8,1 1,0-1,-1 0,1 1,0-1,0 1,0 0,-1-1,1 1,0 0,0 0,0 0,0 0,0-1,0 2,0-1,1 0,-1 0,0 0,0 0,1 0,-1 0,1 1,-1-1,1 0,0 1,-1-1,1 0,0 1,0-1,0 0,-1 2,-7 27,1-1,2 2,1-1,2 0,0 1,3 22,-5 74,-18 314,23-398,15-72,7-210,-21 219,7-48,-4 0,-3-1,-4-26,-6 65,8 30,0 1,0-1,0 0,0 1,0-1,0 0,0 1,0-1,0 0,0 1,0-1,0 0,0 1,-1-1,1 0,0 1,0-1,0 0,-1 0,1 1,0-1,0 0,-1 0,1 0,0 1,0-1,-1 0,1 0,0 0,-1 0,1 1,0-1,-1 0,1 0,0 0,-1 0,1 0,0 0,-1 0,1 0,0 0,-1 0,1 0,0 0,-1 0,1 0,0 0,-1-1,1 1,0 0,0 0,-1 0,1 0,0-1,-1 1,1 0,0 0,0-1,-1 1,-13 78,2 1,4 0,4 1,3-1,5 22,-3 26,21 2,-15-168,-8-185,-4 462,10 370,22-924,-14 246,-10 106,-20 369,-10-139,54-494,4-41,-31 269,1-1,-1 1,1 0,-1-1,0 1,1-1,-1 1,0-1,1 1,-1-1,0 1,1-1,-1 1,0-1,0 1,0-1,0 1,1-1,-1 0,0 1,0-1,0 1,0-1,0 1,0-1,-1 0,1 1,0-1,0 1,0-1,0 1,-1-1,1 1,0-1,0 1,-1-1,1 1,-1-1,1 1,0-1,-1 1,1 0,-1-1,1 1,-1 0,1-1,-1 1,1 0,-1 0,1-1,-1 1,1 0,-1 0,1 0,-1 0,0 0,1 0,-1 0,1 0,-1 0,0 0,1 0,-23 148,10-47,5 0,4 101,16-226,17-285,-24 260,-11 61,-10 157,-8 122,12-196,22-128,21-159,-56 375,-7 125,79-694,-5 162,-28 184,-60 215,45-164,1-6,5-41,7-41,-3-1,-4 0,-3 0,-4-18,1 15,-22-28,16 132,36 178,-28-70,15-343,8-103,-7-54,-29 302,-3 102,12 368,3-103,12-597,-4 220,-3 0,-3 1,-4-1,-10-67,-5 54,17 90,0 0,0 1,-1-1,1 0,0 1,0-1,0 0,-1 0,1 1,0-1,-1 0,1 0,0 0,0 1,-1-1,1 0,0 0,-1 0,1 0,0 0,-1 0,1 0,0 0,-1 0,1 0,-1 0,1 0,0 0,-1 0,1 0,0 0,-1 0,1 0,0 0,-1 0,1 0,0-1,-1 1,1 0,0 0,0 0,-1-1,1 1,0 0,0 0,-1-1,1 1,0 0,0-1,0 1,-1 0,1-1,0 1,0 0,0-1,0 1,0 0,0-1,0 1,0 0,0-1,0 1,0 0,0-1,0 1,0 0,0-1,0 1,0-1,-7 30,-6 373,-6 150,-6-287,28-236,-3-29,0-1,0 1,0 0,0-1,0 1,0 0,0-1,0 1,0 0,0 0,0-1,0 1,0 0,1-1,-1 1,0 0,0 0,0 0,1-1,-1 1,0 0,0 0,0-1,1 1,-1 0,0 0,1 0,-1 0,0 0,0 0,1-1,-1 1,0 0,1 0,-1 0,0 0,0 0,1 0,-1 0,0 0,1 0,-1 0,0 0,1 0,-1 1,0-1,0 0,1 0,-1 0,0 0,0 0,1 1,-1-1,0 0,0 0,1 1,12-65,-13 389,7-296,-7-30,0 1,0 0,0-1,0 1,0 0,0-1,1 1,-1 0,0-1,0 1,0 0,0-1,0 1,0 0,1 0,-1-1,0 1,0 0,0 0,1-1,-1 1,0 0,0 0,1-1,-1 1,0 0,0 0,1 0,-1 0,0 0,1-1,-1 1,0 0,1 0,-1 0,0 0,1 0,-1 0,0 0,1 0,-1 0,0 0,1 0,-1 0,0 0,1 1,-1-1,0 0,0 0,1 0,-1 0,0 0,1 1,-1-1,0 0,0 0,1 1,-1-1,0 0,8-65,-9 350,1-606,0 642,0-669,0 345,-1 2,0 0,1 0,0 0,-1-1,1 1,0 0,-1 0,1 0,0 0,0 0,0 0,0 0,0 0,0-1,0 1,1 0,-1 0,0 0,0 0,1 0,-1 0,1 0,-1 0,1 0,-1 0,1 0,0 0,0 0,-1 1,1-1,0 0,0 0,0 1,0-1,0 0,0 1,0-1,0 1,0-1,0 1,0 0,0 0,0-1,0 1,0 0,0 0,0 0,0 0,1 0,-1 0,0 0,2 3,0-1,-1 0,1 1,-1 0,0 0,1 0,-1 0,-1 0,1 0,0 0,-1 1,0-1,1 0,-2 1,1-1,0 1,0-1,-1 1,0 0,0-1,0 1,0 1,5 26,-5-31,0 0,0-1,1 1,-1 0,0 0,1-1,-1 1,0 0,1 0,-1-1,0 1,1 0,-1 0,0 0,1 0,-1 0,1 0,-1 0,0 0,1-1,-1 1,1 0,-1 1,0-1,1 0,-1 0,1 0,-1 0,0 0,1 0,-1 0,0 1,1-1,-1 0,0 0,1 0,-1 1,0-1,1 0,-1 0,0 1,0-1,1 0,-1 1,0-1,0 0,1 1,4-42,25-250,-30 278,-1 48,1 198,3-213,3-22,5-33,-30-117,18 120,0 21,1 36,1 381,-1-421,0-3</inkml:trace>
  <inkml:trace contextRef="#ctx0" brushRef="#br0" timeOffset="105898.888">4885 5174,'0'482,"-26"-338,5-53,16-72</inkml:trace>
  <inkml:trace contextRef="#ctx0" brushRef="#br0" timeOffset="106895.083">1696 5654,'468'-27,"-29"55,906-29,-930 0,-212-25,118 25,-152-27,57 0,-96 2,-119 28,-5 3</inkml:trace>
  <inkml:trace contextRef="#ctx0" brushRef="#br0" timeOffset="107201.265">5252 5260,'-38'28,"-37"25,-11 7,0-1,10-6,8-7,11-12,11-6,2-4,5-1,4-4,4 0,1 0,2-2,0 1,1-4,-1-3,6-4</inkml:trace>
  <inkml:trace contextRef="#ctx0" brushRef="#br0" timeOffset="108013.826">2570 5429,'-409'270,"274"-186,78-51,2 2,2 3,1 2,1 4,37-30,3 0</inkml:trace>
  <inkml:trace contextRef="#ctx0" brushRef="#br0" timeOffset="112679.567">5422 4864,'55'-2,"258"3,-116-29,57 28,-84-27,15 26,-179 6,-10 2</inkml:trace>
  <inkml:trace contextRef="#ctx0" brushRef="#br0" timeOffset="115749.527">2147 1309,'-1'-226,"-23"108,-9-105,34-87,-17 275,11 40</inkml:trace>
  <inkml:trace contextRef="#ctx0" brushRef="#br0" timeOffset="118533.813">3107 6106,'3'-11,"0"0,0 0,1 0,1 0,0 0,0 1,1 0,1 0,-1 0,2 1,-1 0,1 0,0 1,1 0,0 1,0 0,1 0,0 1,0 0,1 1,-1 0,1 0,0 1,8-1,83-18,-99 23,-1 0,1 0,0 1,0-1,0 0,0 1,-1 0,1 0,0-1,0 2,-1-1,1 0,-1 0,1 1,-1 0,0-1,1 1,-1 0,0 0,0 0,0 0,-1 0,1 1,0-1,-1 1,0-1,1 1,-1-1,0 1,0 0,0 0,-1-1,1 4,-1 7,0 0,-1 0,-1 0,0-1,0 1,-2 0,1-1,-2 1,1-1,-2 0,0-1,0 1,-1-1,0-1,-1 1,0-1,-1 0,0-1,0 0,-1-1,-4 3,13-11,0 1,0-1,0 1,0-1,0 1,0 0,-1 0,1-1,0 1,0 0,1 0,-1 0,0 0,0 0,0 0,1 0,-1 0,0 0,1 0,-1 1,1-1,-1 0,1 0,0 1,0-1,-1 0,1 0,0 1,0-1,0 0,0 0,0 1,1-1,-1 0,0 1,1-1,-1 0,1 0,-1 0,1 1,-1-1,1 0,0 0,0 0,-1 0,1 0,1 0,155 49,-55-5,-99-43,-1 0,1-1,-1 1,0 0,0 0,0 0,0 0,0 1,0-1,-1 0,1 1,-1-1,0 1,0 0,0-1,0 1,0 0,0 0,-1-1,1 1,-1 0,0 0,0 0,0 0,0 0,0-1,-1 1,1 0,-1 0,0 0,0-1,0 1,0 0,0-1,0 1,-3 2,-7 9,-1 0,-1 0,0-1,0-1,-2 0,1-1,-2-1,1 0,-1-1,-1-1,-4 2,-27 9,36-15</inkml:trace>
  <inkml:trace contextRef="#ctx0" brushRef="#br0" timeOffset="119116.725">3728 6642,'68'-101,"-48"68,1 0,2 2,2 1,18-19,-42 48,0 0,0 0,0-1,0 1,1 0,-1 0,0 0,0 0,1 0,-1 1,0-1,1 0,-1 0,1 1,-1-1,1 1,0 0,-1-1,1 1,-1 0,1 0,-1 0,1 0,0 0,-1 0,1 0,-1 1,1-1,0 1,-1-1,1 1,-1-1,0 1,1 0,-1 0,0 0,1 0,-1 0,0 0,0 0,0 0,0 0,0 1,0-1,0 0,0 1,0-1,0 0,-1 1,1-1,8 16,-8-13,0 1,1-1,-1 0,1 0,0 1,0-1,1-1,-1 1,1 0,0-1,0 1,0-1,0 0,1 0,0 0,-1 0,1-1,0 1,0-1,0 0,0-1,1 1,-1 0,0-1,1 0,-1 0,1-1,-1 1,1-1,-1 0,1 0,1-1,144-67,-148 67,1 1,-1-1,0 1,0-1,0 1,1 0,-1-1,0 1,0 1,0-1,1 0,-1 0,0 1,0-1,0 1,0 0,1 0,-1 0,0 0,-1 0,1 0,0 0,0 1,0-1,-1 0,1 1,-1 0,1-1,-1 1,1 0,-1 0,0 0,0 0,0 0,0 0,19 83,-15-52,0-10,1-3</inkml:trace>
  <inkml:trace contextRef="#ctx0" brushRef="#br0" timeOffset="120916.397">2119 1647,'-179'-17,"144"11,-1 1,1 2,0 2,-1 1,-32 4,-75 23,-336-26,254 0,109 24,74-17,31-1</inkml:trace>
  <inkml:trace contextRef="#ctx0" brushRef="#br0" timeOffset="122352.602">2317 4780,'-7'4,"-1"0,1-1,0 1,-1-1,0-1,0 0,0 0,0 0,0-1,0 0,0 0,0-1,0 0,-6-1,-1 1,-243 0,115 27,-251-25,252 24,-25-25,142-1</inkml:trace>
  <inkml:trace contextRef="#ctx0" brushRef="#br0" timeOffset="124124.134">1159 1336,'0'-14,"0"22,0 25,1 225,24-95,4 63,1 51,-2-12,1-1,-1-22,2-42,-20-60,-2-86,-2-1,-3 1,-3 53,0-92,14 101,-10-97,0-1,-2 1,0 0,-1-1,-1 1,0 0,-4 16,1-20,-2 5,1 2,0-1,2 0,0 1,2-1,0 1,1-1,4 19,15 158,6-12,-26 46,-29-28,30 157,-1-361</inkml:trace>
  <inkml:trace contextRef="#ctx0" brushRef="#br0" timeOffset="124539.037">1639 4328,'-190'314,"-90"54,165-162,107-190,6-19</inkml:trace>
  <inkml:trace contextRef="#ctx0" brushRef="#br0" timeOffset="125470.526">1358 1252,'-62'76,"-132"234,37-47,132-228,2 1,2 0,1 2,-12 34,28-61</inkml:trace>
  <inkml:trace contextRef="#ctx0" brushRef="#br0" timeOffset="126717.975">58 2578,'-38'179,"32"-156,2-1,0 2,1-1,1 0,1 1,2-1,0 5,0-24,-1 0,1 0,0 1,0-1,0 0,1 0,-1 0,1 0,0 0,0-1,0 1,1-1,-1 1,1-1,0 0,0 0,0 0,1 0,-1 0,0-1,1 0,0 1,0-1,-1-1,1 1,0 0,0-1,1 0,-1 0,0 0,0-1,0 1,1-1,1 0,10 0,1 0,-1-1,1-1,-1-1,0 0,0-1,0 0,7-4,-18 7,0-1,-1 1,1-1,0 0,0-1,-1 1,0-1,1 0,-1 0,0 0,0-1,-1 1,1-1,-1 0,3-3,-4-3</inkml:trace>
  <inkml:trace contextRef="#ctx0" brushRef="#br0" timeOffset="127073.515">370 2494,'-12'63,"3"0,3 1,3 0,3 26,-1-58,3 329,-27-204,23-145</inkml:trace>
  <inkml:trace contextRef="#ctx0" brushRef="#br0" timeOffset="127771.554">482 3397,'18'-55,"3"2,2 0,2 1,3 1,9-10,-11 17,44-48,-68 92,-1 0,1 0,-1 0,1 0,-1 0,1 0,-1 1,1-1,-1 0,1 1,-1-1,1 1,-1 0,0-1,1 1,-1 0,0 0,0 0,0 0,1 0,-1 0,0 0,0 0,0 0,-1 1,1-1,0 0,0 1,-1-1,1 0,-1 1,1-1,-1 1,1-1,-1 1,0-1,0 1,0-1,0 1,0-1,0 1,0-1,-1 1,1-1,0 1,-1-1,1 1,-2 0,3 7,20 109,-21-117,0 1,0 0,0 0,0 0,0 0,0-1,0 1,0 0,1 0,-1 0,1-1,-1 1,1 0,0 0,0-1,-1 1,1-1,0 1,1-1,-1 1,0-1,0 0,1 1,-1-1,0 0,1 0,0 0,-1 0,1 0,-1 0,1-1,0 1,0 0,-1-1,1 1,0-1,0 0,0 0,-1 0,1 0,0 0,0 0,0 0,0 0,-1-1,1 1,0-1,0 1,-1-1,1 0,0 0,-1 1,1-2,151-173,-153 174,1 0,-1 0,1 0,0 1,-1-1,1 0,-1 0,1 1,0-1,0 0,-1 1,1-1,0 1,0-1,0 1,0-1,0 1,0-1,0 1,0 0,0 0,0-1,0 1,0 0,0 0,0 0,0 0,0 0,0 0,0 1,0-1,0 0,0 0,-1 1,1-1,0 1,0-1,0 1,0-1,0 1,0-1,-1 1,1 0,0-1,-1 1,1 0,0 0,-1 0,1-1,-1 1,1 0,-1 0,1 0,-1 0,0 0,0 0,1 0,-1 0,0 0,0 0,0 0,0 0,0 0,0 0,0 0,0 0,-1 0,11 203,3-119,-11-61</inkml:trace>
  <inkml:trace contextRef="#ctx0" brushRef="#br0" timeOffset="137287.503">2457 433,'4'5,"-1"0,0 0,0 1,0-1,-1 1,1 0,-2 0,1 0,-1 0,1 0,-2 0,1 0,-1 0,0 3,7 35,-7-37,1 0,0 0,1 0,0 0,0-1,0 1,1-1,0 1,0-1,0 0,1 0,0 0,0-1,1 1,-1-1,1 0,1 0,-1-1,0 0,1 0,0 0,0 0,0-1,1 0,4 2,-5-7,0 0,0-1,-1 1,1-1,-1 0,0-1,0 1,0-1,0 0,-1 0,1 0,-1-1,0 0,0 0,-1 0,0 0,0 0,0-1,0 1,0-2,13-20,110-181,-126 207,1 0,-1 0,1-1,0 1,-1 0,1 0,0 0,0 0,0 0,-1 0,1 0,0 0,0 0,1 0,-1 0,0 1,0-1,0 0,0 1,1-1,-1 1,0-1,1 1,-1 0,0 0,1-1,-1 1,0 0,1 0,-1 0,0 0,1 1,-1-1,0 0,1 1,-1-1,0 0,1 1,-1 0,0-1,0 1,0 0,0-1,0 1,0 0,0 0,0 0,0 0,0 0,0 0,0 1,15 22,-1 0,-1 1,-1 1,-1 0,-1 1,1 9,1 0,-5-10,-1 0,-1 1,-1 0,-2 0,0 1,-2-1,-1 0,-1 1,-3 11,3-28,0 0,-1 0,0-1,0 1,-1-1,0 0,-1 0,0 0,-1 0,0-1,-1 0,1 0,-2 0,1-1,-1 1,-1-2,1 1,-1-1,-1 0,1-1,-1 0,0 0,-1-1,-1 1,8-6,1 0,-1 0,0-1,1 1,-1-1,1 1,0-1,-1 0,1 0,0 0,-1 0,1-1,0 1,0-1,0 1,0-1,0 1,0-1,1 0,-1 0,0 0,1 0,0 0,-1-1,1 1,0 0,0-1,0 1,1-1,-1 1,0 0,1-1,0 0,-1 1,1-1,0 1,0-1,1 1,-1-1,0 1,1-1,0 1,0-1,-1 1,1 0,1-1,-1 1,0 0,0 0,1 0,1-2,7-16,0 2,2-1,0 1,1 1,1 0,0 1,1 1,1 0,0 1,8-4,-5 1,-1 3,1 0,0 0,1 2,1 1,0 0,1 2,-1 0,10-1,-12 4</inkml:trace>
  <inkml:trace contextRef="#ctx0" brushRef="#br0" timeOffset="143645.31">1555 913,'1'7,"1"1,0-1,0 0,0 1,1-1,0 0,0-1,1 1,0 0,0-1,1 0,0 0,1 0,9 16,86 111,7-9,-56-55,-43-54</inkml:trace>
  <inkml:trace contextRef="#ctx0" brushRef="#br0" timeOffset="144076.965">2147 1619,'183'175,"-170"-156,2 0,1-1,0-1,1 0,0-1,2-1,12 8,-14-13</inkml:trace>
  <inkml:trace contextRef="#ctx0" brushRef="#br0" timeOffset="144493.714">2910 2607,'14'14,"10"10,5 1,-2 0,0-3,-6-1,-1-5,-4 1,0 2,-3 2,2 3,-3 2,-2 1,1-4,-1-5</inkml:trace>
  <inkml:trace contextRef="#ctx0" brushRef="#br0" timeOffset="144905.805">3417 3341,'208'281,"-83"-131,-112-136,-2-1</inkml:trace>
  <inkml:trace contextRef="#ctx0" brushRef="#br0" timeOffset="145295.101">4010 4046,'198'212,"-77"-60,-44-71,-55-64</inkml:trace>
  <inkml:trace contextRef="#ctx0" brushRef="#br0" timeOffset="145691.726">4856 4893,'367'423,"-213"-257,-68-82,-69-71</inkml:trace>
  <inkml:trace contextRef="#ctx0" brushRef="#br0" timeOffset="146077.952">5929 6106,'282'330,"-122"-101,-144-210</inkml:trace>
  <inkml:trace contextRef="#ctx0" brushRef="#br0" timeOffset="179623.108">1245 546,'-23'-39,"-114"-178,-10 10,143 200,0-1,-1 1,0 0,0 1,-1-1,1 1,-1 0,-1 0,1 1,-1 0,-6-4,3 6</inkml:trace>
  <inkml:trace contextRef="#ctx0" brushRef="#br1" timeOffset="206148.156">5506 4102,'-46'204,"-68"187,97-348,14-35,11-30,86-212,30-69,-74 169,-50 133,0 1,0-1,0 0,1 0,-1 1,0-1,1 0,-1 0,1 1,-1-1,1 0,-1 1,1-1,-1 1,1-1,0 1,-1-1,1 1,0-1,-1 1,1 0,0-1,-1 1,1 0,0-1,0 1,0 0,-1 0,1 0,0 0,0 0,0 0,-1 0,1 0,0 0,0 0,0 0,-1 1,1-1,0 0,0 0,-1 1,1-1,0 1,-1-1,1 1,0-1,-1 1,1-1,0 1,-1-1,1 1,-1 0,1-1,-1 1,29 47,-24-38,52 109,39 125,-29-74,-73-167,-4-10</inkml:trace>
  <inkml:trace contextRef="#ctx0" brushRef="#br1" timeOffset="206480.349">5393 4553,'57'-14,"25"-5,2 1,-8 3,-16 0,-15 2,-10 3,-5 4,-9 2</inkml:trace>
  <inkml:trace contextRef="#ctx0" brushRef="#br1" timeOffset="207430.312">5195 969,'17'73,"61"224,-14-84,-59-212,-9-12</inkml:trace>
  <inkml:trace contextRef="#ctx0" brushRef="#br1" timeOffset="207896.161">5026 1026,'29'-27,"1"1,1 2,2 1,0 1,1 2,1 2,1 1,6 0,-39 15,1 0,-1 1,1 0,0 0,-1 0,1 0,0 1,0-1,0 1,-1 0,1 0,0 0,0 1,0 0,-1-1,1 1,0 0,-1 1,1-1,0 1,-1-1,0 1,1 0,-1 0,0 1,0-1,0 1,-1-1,1 1,0 0,-1 0,0 0,0 0,0 1,0-1,0 1,-1-1,1 1,-1-1,0 1,0 0,-1 0,1 1,-1 12,0 0,-2 0,0-1,0 1,-2 0,0-1,-1 0,-1 0,0 0,-6 10,4-6,-2 1,8-20,0 1,0-1,1 1,-1 0,1 0,0 0,-1 0,1 0,0 0,0 0,0 1,0-1,1 0,-1 1,1-1,-1 0,1 1,0-1,0 0,0 1,0-1,0 1,0-1,1 0,-1 1,1-1,0 0,-1 0,1 1,0-1,1 0,-1 0,0 0,1 0,-1 0,1 0,-1-1,1 1,0 0,0-1,0 1,122 6,-26-7,-93-1,0 1,1 0,-1 0,0 0,0 1,0 0,0-1,0 2,0-1,-1 1,1-1,-1 2,1-1,-1 0,0 1,0-1,-1 1,1 0,-1 1,0-1,0 0,0 1,0 0,-1-1,0 1,0 0,0 0,-1 1,0-1,0 0,0 0,0 1,-1-1,0 0,0 1,0-1,-4 12,0 0,0 0,-2 0,0-1,0 0,-2 0,0 0,-1-1,0 0,-2-1,1 0,-2-1,0 0,0-1,-1 0,0-1,-1-1,-9 6,17-12,0 0,-1 1,1-2,-1 1,0-1,0 0,0 0,0-1,-1 0,1-1,0 1,-1-1,1-1,-1 1,0-1,1-1,-1 1,1-1,-1-1,1 1,-1-1,1-1,0 1,0-1,0 0,-1-2,-5-7</inkml:trace>
  <inkml:trace contextRef="#ctx0" brushRef="#br1" timeOffset="214479.106">1696 1816,'-3'-2,"0"-1,1 1,-1 0,0 0,-1 0,1 0,0 1,0-1,-1 1,1-1,-1 1,1 1,-1-1,1 0,-1 1,0 0,1-1,-1 2,0-1,1 0,-1 1,0-1,1 1,-1 0,1 0,-1 1,1-1,-2 2,-82 60,79-52,1-1,0 1,0 1,1-1,0 1,1 0,0 0,1 1,1-1,0 1,1 0,0 0,0 0,2 0,0 0,0 0,1 0,1 0,0 0,0 0,2-1,0 1,0-1,1 0,0 0,1 0,1-1,-1 0,2 0,0 0,0-1,1-1,0 1,0-1,1-1,1 0,-1 0,9 4,-11-7,-1-1,1 0,-1 0,1-1,0 0,0 0,1-1,-1 0,0 0,1-1,-1 0,1 0,0-1,-1 0,1-1,-1 0,1 0,4-2,1-1,0-1,-1 0,0-1,0 0,0-1,-1-1,0 0,-1 0,1-1,-2-1,1 0,-1 0,-1-1,1-1,6-5,-2 3</inkml:trace>
</inkml:ink>
</file>

<file path=ppt/ink/ink7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1,'10'33,"7"12,2-3</inkml:trace>
</inkml:ink>
</file>

<file path=ppt/ink/ink7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7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2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277 0,'-19'3,"0"0,1 0,-1 2,1 1,0 0,1 1,-1 1,1 0,1 1,0 1,0 1,1 1,-8 7,20-17,0 1,1 0,0 0,-1 0,1 0,1 0,-1 0,0 1,1-1,-1 1,1-1,0 1,0-1,1 1,-1 0,1-1,-1 1,1 0,1-1,-1 1,0 0,1 0,0-1,0 1,0-1,0 1,0-1,1 1,-1-1,1 0,0 0,0 0,0 0,1 0,2 3,5 3,1 0,0-1,1 0,-1-1,1 0,1-1,0 0,0-1,0 0,0-1,0-1,1 0,0 0,0-2,0 0,-1 0,1-1,0-1,0-1,11-2,55-30,-66 24</inkml:trace>
</inkml:ink>
</file>

<file path=ppt/ink/ink7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0,'1'404,"27"-125,-27-208,-1-70,0 0,1-1,-1 1,1 0,-1-1,1 1,-1-1,1 1,-1-1,1 1,-1-1,1 1,0-1,-1 1,1-1,0 0,0 1,-1-1,1 0,0 0,0 0,-1 0,1 1,0-1,0 0,-1 0,1 0,0 0,0-1,-1 1,1 0,0 0,0 0,-1-1,1 1,0 0,0-1,-1 1,1 0,-1-1,1 1,0-1,-1 1,1-1,-1 0,1 1,-1-1,1 1,-1-1,1 0,16-12</inkml:trace>
</inkml:ink>
</file>

<file path=ppt/ink/ink7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1,'5'33,"1"17,5-1,0-9</inkml:trace>
</inkml:ink>
</file>

<file path=ppt/ink/ink7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7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6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1,'-5'1,"-14"3,0 1,1 1,-1 0,1 1,0 1,1 1,0 0,0 2,1 0,1 0,-8 8,21-17,0 0,0 0,1 1,-1-1,1 0,-1 1,1-1,0 1,0-1,0 1,0 0,0-1,0 1,1 0,-1 0,1-1,0 1,0 0,0 0,0 0,1-1,-1 1,1 0,0 0,-1-1,1 1,0 0,1 0,53 64,-1-2,-53-58,0 0,0 0,-1 0,0 0,0 0,-1 0,0 0,0-1,-1 1,0 0,0 0,0-1,-1 1,0-1,0 0,-1 0,1 0,-2 0,1-1,0 1,-1-1,0 0,0 0,-1-1,1 0,-1 0,0 0,0-1,0 1,0-1,-1-1,-1 1,-37 4,28-11</inkml:trace>
  <inkml:trace contextRef="#ctx0" brushRef="#br0" timeOffset="341.45">352 397,'32'-4,"-1"-1,1-1,-1-2,0-1,-1-1,0-2,-1-1,0-1,12-10,-37 22,0 0,0 0,-1-1,0 0,1 1,-1-1,0-1,0 1,0 0,-1-1,1 1,-1-1,0 0,0 0,0 0,0 0,-1 0,0 0,0-1,0 1,0 0,-1-1,1 1,-1 0,0-1,-1 1,1 0,-1-1,1 1,-1 0,-1-1,1 1,-1 0,1 0,-1 0,0 0,-1 1,1-1,-1 0,1 1,-1 0,0 0,0-1,-2 1,1-1,0 1,0-1,0 1,-1 1,1-1,-1 0,0 1,1 0,-1 0,0 1,0-1,0 1,-1 0,1 1,0-1,0 1,0 0,-1 0,1 1,0-1,0 1,0 0,0 1,0-1,0 1,0 0,0 0,0 1,1-1,-1 1,0 1,-11 7,0 0,1 2,0 0,1 1,1 0,0 1,-8 13,13-19,1 1,0 1,1-1,1 1,-1 0,2 1,0-1,0 1,1 0,0 0,1 0,0 0,1 0,1 0,0 1,0-1,1 0,1 0,0 0,1 0,0 0,1 0,0-1,1 1,0-1,0 0,2-1,1 3,12 7,1-1,1-1,1-1,0-1,1-1,1-1,0-1,1-1,1-2,-1 0,2-2,-1-1,1-1,0-1,0-2,1 0,6-2,-9-1</inkml:trace>
</inkml:ink>
</file>

<file path=ppt/ink/ink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4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0 179,'0'-14,"0"-10,0-5,5 2,1 0,5 6,1 1,-3 4</inkml:trace>
</inkml:ink>
</file>

<file path=ppt/ink/ink7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4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0,'-7'57,"2"0,2 0,3 0,2 0,4 12,2 112,-9 19,-16-165,12-41</inkml:trace>
  <inkml:trace contextRef="#ctx0" brushRef="#br0" timeOffset="300.075">277 339,'-59'48,"35"-30,1 1,1 0,0 2,2 1,0 0,-7 12,25-31,1-1,-1 1,0 0,1 0,-1-1,1 1,0 0,0 0,0 0,0 0,0 0,1 0,0 1,-1-1,1 0,0 0,0 0,1 0,-1 1,1-1,0 0,-1 0,1 0,1 0,-1 0,0-1,1 1,-1 0,1 0,0-1,0 1,0-1,0 0,0 1,1-1,-1 0,2 1,122 103,-60-61,-50-36</inkml:trace>
  <inkml:trace contextRef="#ctx0" brushRef="#br0" timeOffset="1334.775">475 367,'-1'14,"1"0,0-1,1 1,0 0,2-1,-1 1,2-1,0 1,0-1,1-1,1 1,0-1,1 0,0 0,0 0,2-1,-1-1,8 7,-13-14,0-1,1 1,0-1,-1 0,1 0,0 0,0-1,0 0,0 1,0-1,0-1,1 1,-1 0,0-1,0 0,0 0,1 0,-1-1,0 0,0 1,0-1,0-1,0 1,0 0,0-1,0 0,1-1,86-76,-90 77,0-1,0 1,1 0,-1 0,1 0,-1 0,1 0,0 0,0 0,0 0,0 0,0 1,0-1,0 1,1 0,-1 0,0-1,1 2,-1-1,1 0,-1 0,1 1,-1-1,1 1,0 0,-1 0,1 0,-1 0,1 0,0 1,-1-1,1 1,-1-1,1 1,-1 0,1 0,-1 0,0 1,1-1,0 1,14 38,14 25,-30-64,0 1,0-1,0 0,1 0,-1 1,0-1,1 0,-1 0,1-1,-1 1,1 0,0 0,-1-1,1 1,0-1,-1 1,1-1,0 0,0 0,-1 0,1 0,0 0,0 0,-1 0,1-1,0 1,0-1,-1 1,1-1,0 1,-1-1,1 0,-1 0,1 0,0-1,14-10,-2-1,1-1,-2 0,0-1,-1 0,0-1,-1 0,-1-1,-1-1,4-9,-1 3</inkml:trace>
</inkml:ink>
</file>

<file path=ppt/ink/ink7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60,'-4'15,"0"1,1 0,0 0,2 1,0-1,1 0,0 1,1-1,-1-12,1 0,-1 0,1 0,0 0,0-1,0 1,0 0,1-1,-1 1,1-1,0 1,0-1,0 0,1 0,-1 0,1 0,0 0,0-1,0 1,0-1,0 1,0-1,0 0,1-1,-1 1,1 0,0-1,-1 0,1 0,0 0,0 0,0-1,0 0,-1 1,4-2,1 1,0-1,0 0,0-1,0 1,0-2,-1 1,1-1,-1 0,1-1,-1 0,0 0,-1 0,1-1,-1 0,0 0,0-1,0 0,-1 0,0 0,0-1,-1 1,1-1,-1 0,-1 0,0-1,0 1,0-1,-1 0,0 0,0 1,-1-1,0 0,0 0,-1-1,0 1,-1 0,0 0,0 0,0 0,-1 1,-1-1,0-2,1 6,-1 1,0 0,1 0,-1 0,0 0,0 0,-1 1,1-1,-1 1,1 0,-1 0,0 0,1 1,-1-1,0 1,0 0,0 0,0 1,0-1,0 1,-1-1,1 1,0 1,0-1,0 0,0 1,0 0,0 0,0 0,0 1,0-1,1 1,-1 0,-1 1,-20 10</inkml:trace>
  <inkml:trace contextRef="#ctx0" brushRef="#br0" timeOffset="304.537">638 60,'-18'4,"-1"1,1 1,0 1,1 1,0 0,0 1,1 1,0 0,1 2,0-1,0 2,2 0,-1 1,2 0,0 1,-8 12,19-25,0 0,0 0,0 0,0 0,0 0,1 0,-1 1,0-1,1 0,0 0,0 1,-1-1,1 0,0 0,1 1,-1-1,0 0,1 0,-1 1,1-1,0 0,0 0,0 0,0 0,0 0,0 0,0 0,1 0,-1-1,1 1,-1 0,1-1,0 1,-1-1,1 0,0 0,0 1,0-1,0 0,0 0,2 0,92 19,53-34,-124 8</inkml:trace>
</inkml:ink>
</file>

<file path=ppt/ink/ink7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81,'-5'9,"0"0,1 0,0 0,0 1,1 0,1 0,-1 0,2 0,-1 0,1 0,1 1,0-1,1 0,-1 0,2 0,0 0,0 1,1-2,0 3,-2-10,1 0,-1 0,0-1,1 1,-1 0,1-1,0 1,0-1,-1 0,1 0,0 1,0-1,0 0,0-1,0 1,0 0,0 0,1-1,-1 0,0 1,0-1,0 0,1 0,-1 0,0 0,0 0,0-1,1 1,-1-1,0 1,0-1,0 0,0 0,0 0,0 0,0 0,0 0,0-1,0 0,61-67,-58 56,0 0,-1 0,0-1,-1 1,-1-1,0 0,-1 0,-1 0,0 0,-1 0,-1-7,2 19,0 1,1-1,-1 0,0 0,-1 1,1-1,0 0,0 1,-1-1,1 0,-1 1,0-1,1 1,-1-1,0 1,0-1,0 1,0-1,0 1,0 0,0-1,-1 1,1 0,0 0,-1 0,1 0,-1 0,1 0,-1 1,1-1,-1 0,1 1,-1-1,0 1,1 0,-1-1,0 1,0 0,1 0,-1 0,0 0,1 1,-1-1,0 0,1 1,-1-1,0 1,1-1,-1 1,1 0,-1 0,0 0,-10 9</inkml:trace>
  <inkml:trace contextRef="#ctx0" brushRef="#br0" timeOffset="318.895">372 249,'7'-17,"69"-119,-74 135,-1 0,1 0,0 1,0-1,-1 1,1-1,0 1,0-1,0 1,-1 0,1 0,0 0,0 0,0 0,0 0,0 1,-1-1,1 1,0-1,0 1,-1 0,1-1,0 1,-1 0,1 0,-1 0,1 0,-1 1,1-1,-1 0,0 1,0-1,0 1,0-1,0 1,0-1,0 1,0 0,0-1,-1 1,1 0,-1 0,1-1,-1 1,0 0,0 0,0 0,0 0,10 15,-6-11,1 0,-1 0,1-1,0 0,1 0,-1 0,1-1,0 0,0 0,0-1,1 1,-1-1,1 0,0-1,0 0,0 0,0-1,0 1,0-1,0-1,0 1,1-2,-1 1,0-1,0 1,0-2,0 1,0-1,0 0,0-1,0 0,-1 0,0 0,1-1,-1 0,0 0,-1 0,1-1,-1 0,0 0,4-5,2-4,-1 0,0 0,-1-1,-1 0,0-1,-1 0,0 0,-1-2,1-7</inkml:trace>
</inkml:ink>
</file>

<file path=ppt/ink/ink7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9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52 653,'-7'13,"0"-1,0 1,1 1,1-1,1 1,0 0,0 0,1 0,1 0,1 1,0-1,0 0,2 1,0-1,0 1,3 6,-3-18,0 0,0 0,1 0,-1-1,1 1,-1 0,1-1,0 1,0-1,0 0,1 0,-1 0,0 0,1 0,0 0,-1-1,1 1,0-1,0 1,0-1,-1 0,1-1,0 1,1 0,-1-1,0 1,0-1,0 0,0 0,0 0,0-1,0 1,0-1,0 0,0 1,0-1,0-1,0 1,104-62,-103 58,1 0,-1-1,0 0,0 1,0-1,-1-1,0 1,-1 0,1-1,-1 1,0-1,-1 0,1 0,-2 0,1 0,-1 0,0 1,0-1,0 0,-1 0,0 0,-1 0,0 0,0 1,0-1,-1 1,0-1,0 1,0 0,-2-1,-1 4,0-1,0 2,0-1,0 1,-1 0,1 0,-1 1,1 0,-1 0,0 0,1 1,-1 0,0 1,1-1,-1 1,0 0,1 1,-1 0,1 0,0 0,0 1,0-1,0 2,0-1,0 1,1-1,-1 2,1-1,0 0,-2 4,-11 6</inkml:trace>
  <inkml:trace contextRef="#ctx0" brushRef="#br0" timeOffset="417.048">532 146,'45'272,"-38"-213,-2 1,-3-1,-3 33,0-12,-16 22,12-90</inkml:trace>
  <inkml:trace contextRef="#ctx0" brushRef="#br0" timeOffset="675.012">250 625,'39'-19,"21"-7,11 2,-2 5,-8 5,-9 5,-9 5,-8 2,-4 2,-2 1,-2 0,-1 0,0 0,1-1,0 1,-4-1</inkml:trace>
  <inkml:trace contextRef="#ctx0" brushRef="#br0" timeOffset="1400.419">1209 456,'-38'16,"0"2,0 1,2 2,1 1,0 2,-14 15,44-36,-1 1,1 0,0 1,0-1,0 1,1 0,-1 0,1 1,0-1,1 1,-1 0,1 0,1 0,-1 0,1 0,0 1,0-1,1 1,0-1,-1 6,5-8,0-1,0 0,0 1,0-2,1 1,-1 0,1-1,-1 1,1-1,0 0,0 0,0-1,0 1,1-1,-1 0,0 0,0 0,1 0,-1-1,1 0,-1 0,0 0,1 0,-1-1,0 0,1 0,0 0,18-3,1-1,-1-1,-1 0,1-2,-1-1,-1 0,1-2,-2-1,1 0,-2-1,0-1,0-1,-2-1,-16 15,-1 1,0-1,1 1,-1-1,0 1,1 0,-1-1,1 1,-1 0,1-1,-1 1,1 0,-1-1,0 1,1 0,0 0,-1 0,1-1,-1 1,1 0,-1 0,1 0,-1 0,1 0,-1 0,1 0,0 0,-1 0,1 0,-1 0,1 1,-1-1,1 0,-1 0,1 1,-1-1,1 0,-1 0,1 1,-1-1,1 0,-1 1,0-1,1 1,-1-1,0 1,1-1,-1 1,0-1,0 1,1-1,-1 1,0-1,0 1,0-1,0 1,1-1,-1 1,0-1,0 1,0-1,0 1,-1 0,3 47,-2-34,0-10,1 1,-1-1,1 0,0 0,0 0,0 0,1 0,0 0,0 0,0-1,0 1,0 0,1-1,-1 0,1 0,0 1,0-2,0 1,0 0,1-1,-1 1,1-1,0 0,-1 0,1 0,0-1,0 0,0 1,0-1,0 0,1-1,0 1,3 0,-1-1,1 1,-1-1,1-1,-1 1,1-2,-1 1,1-1,-1 0,0 0,0 0,0-1,0-1,0 1,-1-1,1 0,4-5,7-9,-1-1,-1-1,-1-1,-1 0,-1-1,2-4,-6 10,17-33,-1-2,-3-1,-2 0,-3-2,-1 0,-3 0,-3-1,1-29,-10 79,0-1,0 1,-1 0,1 0,-2-1,1 1,0 0,-1 0,0-1,0 1,0 0,-1 0,0 0,0 0,0 1,-2-4,3 9,-1-1,1 0,0 0,0 0,0 1,-1-1,1 1,0-1,0 1,0-1,0 1,0-1,0 1,0 0,0 0,0 0,0 0,0-1,0 1,0 0,1 1,-1-1,1 0,-1 0,0 0,1 0,0 0,-1 0,1 1,0-1,-1 0,1 0,0 1,-5 21,0 0,2 0,1 0,0 1,2-1,1 0,1 3,-1 23,26 161,27-2,-22-104,-29-106,-3-10</inkml:trace>
  <inkml:trace contextRef="#ctx0" brushRef="#br0" timeOffset="1674.555">1463 371,'39'-5,"31"-1,9 0,-4 1,-10 2,-12 0,-9 2,-8 1,-5 0,-3 5,-6 6,-7 2</inkml:trace>
</inkml:ink>
</file>

<file path=ppt/ink/ink7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8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255 182,'-5'7,"1"0,1 0,-1 1,1-1,1 1,-1-1,1 1,1 0,-1 0,1 0,1 0,-1 0,1 0,2 8,-3-1,13 207,-2-150,-3 1,-3-1,-4 1,-3 9,-26 80,28-178,1-2</inkml:trace>
  <inkml:trace contextRef="#ctx0" brushRef="#br0" timeOffset="528.424">1 210,'27'-24,"1"1,2 1,0 1,1 2,1 1,0 2,31-11,-43 19,0 1,0 1,1 0,0 2,0 1,0 0,15 1,-30 1,0 1,-1 0,1 0,-1 1,1 0,0 0,-1 0,0 0,1 1,-1 0,0 0,0 0,0 1,0 0,0 0,-1 0,1 0,-1 1,0 0,0 0,0 0,0 0,-1 1,0-1,0 1,0 0,0 0,-1 0,0 0,0 0,0 1,1 16,0 1,-1-1,-1 1,-1 0,-1-1,-5 23,3-28,-1 0,-1-1,0 1,-2-1,0 0,0 0,-1-1,-1 0,-1-1,0 1,-1-2,-1 0,0 0,0-1,-1-1,-1 0,0 0,0-2,-6 3,-67 43,86-52,0-1,0 1,0-1,1 1,-1-1,1 1,0-1,-1 1,1-1,0 1,1-1,-1 1,0-1,1 1,-1-1,1 1,0-1,0 1,0-1,0 0,0 1,0-1,1 0,-1 0,1 0,0 0,-1 0,1 0,0-1,0 1,0-1,0 1,1-1,-1 0,0 0,0 0,1 0,0 0,7 8,139 119,-55-70,-74-53</inkml:trace>
</inkml:ink>
</file>

<file path=ppt/ink/ink7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1,'-17'0,"0"0,0 0,0 2,0 0,1 1,-1 1,0 0,1 1,0 1,0 1,1 0,0 1,0 1,1 0,0 1,0 0,1 1,1 1,0 0,-4 4,13-11,0 0,0 0,1 0,0 0,-1 0,2 0,-1 0,0 1,1-1,0 1,1-1,-1 1,1-1,0 1,0 0,1-1,-1 1,1-1,1 1,-1-1,1 0,0 1,0-1,0 0,1 0,0 0,0-1,0 1,0-1,1 0,0 1,0-2,0 1,0 0,0-1,1 0,0 0,0 0,0 0,0-1,0 0,0 0,0 0,1-1,-1 0,1 0,-1 0,1-1,-1 1,1-1,0-1,4 0,9-4,1-2,-1 0,0-1,-1-1,1-1,-2 0,0-1,0-1,-1-1,0 0,-1-1,-1-1,3-4,56-48,-55 51,-13 10,0 1,1-1,-1 1,1 1,0-1,0 1,1 0,-1 0,1 1,0-1,0 2,0-1,0 1,0 0,1 0,-1 1,1 0,-1 0,7 1,-9 3,0 0,0 0,-1 1,1 0,-1-1,0 2,0-1,0 0,-1 1,1-1,-1 1,-1 0,1 0,0 1,-1-1,0 0,-1 1,2 3,11 23,34 21,-29-43</inkml:trace>
</inkml:ink>
</file>

<file path=ppt/ink/ink7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0,'-25'6,"1"1,0 1,0 1,1 1,0 1,1 1,-10 7,29-18,0 0,1 0,-1 0,0 1,1-1,-1 1,1 0,-1 0,1-1,0 1,0 1,0-1,0 0,0 0,0 1,1-1,-1 1,1 0,0-1,0 1,0 0,0 0,0 0,0 0,1-1,0 1,-1 0,1 0,0 0,0 0,1 0,-1 0,1 0,-1 0,1 0,0 0,0 0,0-1,0 1,1 0,-1-1,2 2,103 84,-27-30,-76-56,0 0,-1 0,1 0,-1 0,1 0,-1 0,0 1,0-1,0 1,0-1,-1 1,1 0,-1 0,1 0,-1 0,0 0,0 0,-1 0,1 0,0 0,-1 0,0 0,0 1,0-1,0 0,0 0,-1 0,0 0,1 1,-1-1,0 0,0 0,-1 0,1-1,-1 1,1 0,-1 0,0-1,0 1,0-1,0 0,-2 2,-5 3,0 0,0-1,-1 0,0-1,0 0,0 0,0-1,-1 0,0-1,0 0,0-1,0-1,0 1,0-1,-1-1,1 0,-1-1,-14 0</inkml:trace>
</inkml:ink>
</file>

<file path=ppt/ink/ink7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0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32,'154'377,"-125"-318,-28-59,1-1,-1 1,0-1,1 1,-1-1,0 1,1-1,-1 0,0 1,0-1,1 0,-1 0,0 0,0 0,0 0,0 0,-1 0,1 0,0-1,0 1,-1 0,1 0,0-1,-1 1,1 0,-1-1,0 1,1-1,-1 1,0 0,0-1,0 1,0-1,0 1,1-3,50-137,59-115,-100 237,-2 7</inkml:trace>
</inkml:ink>
</file>

<file path=ppt/ink/ink7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1,'-5'38,"-1"18,0 3,1-2,2-17,5-19,4-14</inkml:trace>
</inkml:ink>
</file>

<file path=ppt/ink/ink7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42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0 193,'0'-20,"5"-5,2-4,-1-2,-1 0,3 0,1 5</inkml:trace>
</inkml:ink>
</file>

<file path=ppt/ink/ink7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32 651,'11'0,"-1"-1,1 0,0 0,-1-2,1 1,-1-1,0-1,0 1,0-2,0 1,-1-2,0 1,0-1,0-1,-1 1,1-1,-2-1,1 0,-1 0,0 0,-1-1,0 0,-1 0,2-3,-6 9,-1 1,0 0,0-1,1 1,-2 0,1-1,0 1,0 0,-1-1,1 1,-1 0,0 0,0-1,0 1,0 0,0 0,0 0,0 0,-1 0,1 1,-1-1,1 0,-1 0,0 1,0-1,1 1,-1 0,0 0,0-1,-1 1,1 0,0 1,0-1,0 0,-1 1,1-1,0 1,-1 0,1-1,0 1,-1 0,1 1,0-1,-1 0,1 1,0-1,0 1,-1 0,1 0,0-1,0 2,0-1,0 0,0 0,0 1,0-1,0 1,-10 6,0 0,0 0,1 1,1 0,-1 1,2 0,-1 1,1 0,1 0,0 1,1 0,0 0,1 1,0 0,1 0,0 0,1 1,1 0,0-1,1 1,0 0,2 1,-1-1,2 6,-1-15,1 1,1 0,-1-1,1 0,0 1,0-1,0 0,1 0,0 0,0 0,0 0,0-1,1 1,0-1,0 0,0 0,0-1,1 1,-1-1,1 0,0 0,0 0,0-1,0 0,1 0,-1 0,0-1,1 1,-1-1,1-1,0 1,-1-1,1 0,5 0,121-15,-114 8</inkml:trace>
  <inkml:trace contextRef="#ctx0" brushRef="#br0" timeOffset="468.284">454 538,'-1'12,"0"0,1 0,1 0,-1 0,2 0,0-1,0 1,1 0,2 6,-3-14,-1 0,0 0,1 0,0 0,0-1,0 1,0 0,1-1,-1 0,1 1,0-1,0 0,0 0,0-1,1 1,-1-1,1 0,-1 1,1-2,0 1,0 0,0-1,0 0,0 0,0 0,0 0,0 0,3-1,1-1,0-1,0 0,0 0,0-1,-1 0,1 0,-1 0,0-1,0-1,0 1,0-1,-1 0,0-1,0 1,0-1,-1 0,2-3,42-36,-49 45,1 0,-1-1,0 1,0-1,1 1,-1 0,0-1,1 1,-1 0,1-1,-1 1,0 0,1-1,-1 1,1 0,-1 0,1 0,-1-1,0 1,1 0,-1 0,1 0,-1 0,1 0,-1 0,1 0,-1 0,1 0,-1 0,1 0,-1 0,1 0,-1 0,1 1,-1-1,1 0,-1 0,1 1,-1-1,0 0,1 0,-1 1,0-1,1 0,-1 1,0-1,1 1,-1-1,0 0,1 1,-1-1,0 1,0-1,0 1,0-1,1 1,-1-1,-1 37,-1-15,3-17,1-1,-1 1,1-1,0 1,0-1,0 0,1 0,-1 0,1-1,0 1,0 0,0-1,1 0,-1 0,1 0,0 0,-1 0,1-1,1 0,-1 0,0 0,0 0,1-1,-1 1,1-1,-1 0,1-1,0 1,-1-1,1 0,0 0,-1 0,1-1,0 1,-1-1,1-1,-1 1,1 0,-1-1,0 0,1 0,-1 0,0-1,0 1,-1-1,3-2,9-8,-1 0,0-1,-2 0,1-1,-2-1,0 0,-1 0,0-1,-1 0,-1-1,2-10,-2 4</inkml:trace>
  <inkml:trace contextRef="#ctx0" brushRef="#br0" timeOffset="795.395">1274 708,'16'-9,"0"-1,-1-1,0 0,-1-1,0-1,-1 0,0-1,-1 0,0-1,-2 0,3-6,-11 19,-1 0,0 0,0-1,0 1,0 0,-1-1,1 1,-1 0,1-1,-1 1,0-1,0 1,0-1,0 1,0-1,-1 1,1-1,-1 1,1 0,-1-1,0 1,0 0,0-1,0 1,-1 0,1 0,0 0,-1 0,0 0,1 1,-1-1,0 0,0 1,0-1,0 1,0 0,0-1,-1 1,1 0,0 0,0 1,-1-1,1 0,-1 1,1-1,-1 1,1 0,-1 0,1 0,-1 0,1 1,0-1,-1 0,1 1,-1 0,1-1,0 1,-1 0,1 0,0 1,-8 5,1 1,0 0,0 0,1 1,0 1,0-1,1 1,1 0,0 1,0-1,1 1,0 1,1-1,0 1,0-1,0 11,4-16,0 0,0 0,1 0,0 0,0 0,1 0,-1-1,1 1,1-1,-1 1,1-1,0 0,0 0,0 0,1 0,0-1,0 1,2 1,10 13</inkml:trace>
  <inkml:trace contextRef="#ctx0" brushRef="#br0" timeOffset="1445.591">1838 511,'-13'3,"0"1,0 1,0 0,1 1,0 0,0 1,1 0,0 1,0 1,0-1,1 2,5-6,1 1,-1 0,1 0,0 0,1 0,-1 1,1 0,0-1,0 1,1 0,-1 1,2-1,-1 0,1 0,-1 1,2-1,-1 1,1-1,0 1,0-1,1 1,0-1,1 5,-1-7,0-1,0 1,0-1,0 0,1 0,0 0,-1 0,1 0,0 0,1 0,-1-1,0 1,1-1,-1 1,1-1,0 0,0 0,0 0,0-1,0 1,0-1,1 1,-1-1,0 0,1 0,-1-1,1 1,-1-1,1 1,-1-1,1 0,-1-1,0 1,1-1,-1 1,1-1,5-1,0 0,-1 0,1-1,-1 0,0-1,0 1,0-2,0 1,-1-1,1 0,-1-1,0 0,4-5,18-28,-3-2,-1 0,-2-2,-2 0,-1-1,-3-2,-2 0,-2 0,5-31,-14 64,0 0,-1 0,-1 0,0 0,-1 0,0 0,-1-1,0 1,-1 0,-1 0,0 0,0 0,-2 0,1 0,-2 0,-3-7,6 17,1 1,-1-1,0 1,1-1,-1 1,0 0,0-1,-1 1,1 0,0 1,-1-1,1 0,-1 1,0-1,1 1,-1 0,0 0,0 0,0 0,0 0,0 1,0-1,0 1,0 0,0 0,0 0,0 0,0 1,0-1,0 1,0-1,0 1,0 0,1 0,-1 1,-1 0,-5 3,0 0,1 0,0 1,0 0,0 0,0 1,1 0,1 1,-1-1,-2 6,0 4,2 2,0-1,1 1,0 0,2 0,0 1,2-1,0 1,1 0,0-1,2 1,1 0,3 17,-2-15,1-2,0 1,2 0,0-1,1 0,2 0,0-1,0 0,2-1,1 0,0-1,3 3,17 19,2-2,1-1,1-2,28 18,27 3,-67-42</inkml:trace>
</inkml:ink>
</file>

<file path=ppt/ink/ink7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4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1 279,'154'-22,"-118"20,-1-2,1-2,-1-1,0-1,0-2,-1-2,-1-1,0-1,16-11,15-33,-62 57,-1-1,1-1,-1 1,0 0,0 0,0 0,0-1,0 1,0 0,-1-1,1 1,-1 0,0-1,1 1,-1-1,0 1,-1-1,1 1,0-1,-1 1,1-1,-1 1,0 0,0-1,0 1,0 0,0 0,0 0,0 0,-1 0,1 0,-1 0,-1-1,1 1,0 0,0 0,-1 0,1 1,0-1,-1 1,1-1,-1 1,0 0,0 0,1 0,-1 0,0 1,0-1,0 1,0-1,0 1,0 0,1 0,-1 1,0-1,0 1,0-1,0 1,0 0,1 0,-1 0,0 0,1 0,-1 1,1-1,-3 2,-64 71,57-42,1 1,2 0,1 1,1 0,2 0,2 0,0 1,3-1,1 1,4 27,48 351,-45-348,0-20,-2 0,-3 0,-1 0,-2 1,-3-1,-7 43,6-68,-1 0,-1 0,-1-1,-1 1,-1-1,0-1,-2 0,-2 4,8-15,1-1,-1 0,0 0,-1-1,1 1,-1-1,0 0,-1-1,1 1,-1-1,0-1,0 1,0-1,0 0,0-1,-1 1,1-2,-1 1,0-1,1 0,-1-1,0 1,-2-2,6 1,-1-1,1 0,0 0,0 0,0-1,-1 0,1 0,1 0,-1 0,0 0,1-1,-1 1,1-1,-1 0,1 0,0-1,1 1,-1 0,0-1,1 0,0 0,0 1,0-1,0-3,-26-104,25 81,2-1,2 0,0 0,2 0,1 1,2-1,1 1,1 0,2 1,1 0,1 1,1 0,2 1,0 0,2 1,1 1,1 1,1 0,1 1,1 2,6-4,-23 21,0 0,1 0,0 0,0 1,0-1,0 1,0 1,1-1,-1 1,1 0,0 1,0 0,-1 0,1 0,0 1,0 0,0 0,0 1,-1 0,1 0,0 0,0 1,-1 0,1 0,-1 1,1 0,17 11</inkml:trace>
  <inkml:trace contextRef="#ctx0" brushRef="#br0" timeOffset="286.494">763 1070,'-5'-29,"8"-24,4-7,5 1,1 6,3 8,3 6,-1 5,1 3,1 3,4 5,1 8,-3 5</inkml:trace>
  <inkml:trace contextRef="#ctx0" brushRef="#br0" timeOffset="564.815">1130 675,'-6'16,"1"0,1 0,1 0,0 0,0 1,2-1,0 1,1 0,1-1,0 1,2-1,-1 1,2-1,0 0,1 0,2 3,-4-14,0-1,-1 1,1-1,1 0,-1 0,1 0,-1 0,1-1,0 0,0 1,1-2,-1 1,1 0,-1-1,1 0,0 0,0 0,0 0,0-1,0 0,0 0,0-1,1 1,-1-1,0 0,0 0,0-1,1 0,-1 1,0-2,0 1,0-1,0 1,0-2,-1 1,1 0,-1-1,1 0,-1 0,0 0,0 0,0-1,1-1,4-1,0-1,-1 0,0-1,0 1,0-2,-1 1,0-1,-1 0,0 0,0-1,-1 0,0 0,-1 0,0 0,-1-1,0 0,-1 0,0 1,0-1,-1 0,-1-1,0 1,0 0,-1 0,-1 0,1 0,-4-7,4 14,-1 0,1-1,-1 1,0 0,-1 0,1 0,-1 1,1-1,-1 1,0-1,-1 1,1 0,0 0,-1 0,0 1,0-1,0 1,0 0,0 0,0 0,0 1,0-1,-1 1,1 0,-1 0,1 1,-1-1,1 1,-1 0,1 0,-1 1,1-1,-1 1,1 0,-5 1,-17 14,2 1</inkml:trace>
  <inkml:trace contextRef="#ctx0" brushRef="#br0" timeOffset="1077.558">1638 986,'2'-21,"2"0,0 0,1 0,1 1,1 0,0 0,2 1,0 0,2 1,8-12,-13 18,2 1,-1 0,2 1,-1 0,2 0,-1 1,1 0,0 1,1 0,0 0,0 1,1 1,8-4,-18 9,0 1,-1-1,1 1,-1-1,1 1,0-1,-1 1,1 0,0 0,-1 0,1 0,0 0,0 0,-1 1,1-1,0 0,-1 1,1 0,-1-1,1 1,-1 0,1-1,-1 1,1 0,-1 0,0 0,1 1,-1-1,0 0,0 0,0 1,0-1,0 1,0-1,0 0,-1 1,1 0,0-1,-1 1,1 1,6 75,-7-56,0-20,0-1,-1 1,1 0,0-1,0 1,0 0,0 0,0-1,1 1,-1 0,0-1,1 1,-1 0,1-1,0 1,0-1,-1 1,1-1,0 1,0-1,0 0,1 1,-1-1,0 0,0 0,1 0,-1 0,0 0,1 0,-1 0,1 0,0 0,-1-1,1 1,0-1,-1 1,1-1,0 0,-1 0,1 0,0 0,0 0,-1 0,1 0,0 0,-1-1,1 1,0 0,14-7,-1 0,0-1,0 0,-1-1,0-1,0 0,-1-1,7-8,-10 10,-1-1,2 1,-1 1,1 0,0 1,1 0,-1 0,1 1,1 1,-1 0,1 1,0 0,0 1,1 0,-12 3,1 0,-1 0,0 0,1 1,-1-1,0 1,1-1,-1 1,0 0,0 0,0 0,0 0,0 0,0 0,0 0,0 1,0-1,0 1,-1-1,1 1,0 0,-1 0,0 0,1 0,-1 0,0 0,0 0,0 0,0 0,-1 0,1 1,0-1,-1 0,0 1,1 0,1 94,-3-77,-1-12,1 1,0-1,0 1,1 0,0-1,1 1,0-1,0 1,1-1,0 1,0-1,1 0,0 0,1 0,-1 0,2-1,-1 1,1-1,0 0,0 0,1-1,0 0,3 3,8-1</inkml:trace>
</inkml:ink>
</file>

<file path=ppt/ink/ink7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0,'0'38,"0"18,0 4,0-3,0-17,0-15</inkml:trace>
</inkml:ink>
</file>

<file path=ppt/ink/ink7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7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1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0,'0'5,"-5"1,-1 0</inkml:trace>
</inkml:ink>
</file>

<file path=ppt/ink/ink7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0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79,'-107'194,"-70"90,73-122,69-95,65-106,306-448,-299 430,2 1,3 3,14-12,-55 63,1 0,-1 0,1 0,0 0,-1 0,1 0,0 1,0-1,0 0,0 1,0 0,1 0,-1 0,0 0,1 0,-1 0,0 0,1 1,-1-1,1 1,-1 0,1-1,-1 1,1 0,-1 1,1-1,-1 0,1 1,-1-1,1 1,-1 0,0 0,1 0,-1 0,0 0,0 1,0-1,0 1,0-1,0 1,0 0,0 0,-1-1,1 1,-1 1,1 0,9 18,-2 2,0-1,-2 1,0 0,-2 1,2 16,-4-25,35 238,-10-53,-12-87,-37-152,11 22</inkml:trace>
  <inkml:trace contextRef="#ctx0" brushRef="#br0" timeOffset="246.937">199 474,'43'-5,"39"-1,9 0,-5 1,-8 1,-13 2,-12 1,-10 1,-9 0,-4 0,-2 0,-7 0</inkml:trace>
</inkml:ink>
</file>

<file path=ppt/ink/ink7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0 819,'0'0,"1"0,-1-1,0 1,1 0,-1 0,0 0,1-1,-1 1,1 0,-1 0,0 0,1 0,-1 0,1 0,-1 0,0 0,1 0,-1 0,1 0,-1 0,1 0,-1 0,0 0,1 0,-1 0,1 0,-1 0,0 1,1-1,-1 0,0 0,1 1,-1-1,0 0,1 0,-1 1,0-1,1 0,-1 1,0-1,0 0,0 1,1-1,-1 1,0-1,0 0,0 1,0-1,0 1,0-1,0 0,0 1,0-1,0 1,0-1,21-34,3-19,-18 36,1 0,1 1,0 0,1 0,1 1,0 0,1 0,1 1,12-11,-24 24,1 0,0 0,0 0,0 0,0 0,0 1,0-1,0 0,0 0,0 1,0-1,0 1,0-1,0 1,0-1,1 1,-1 0,0 0,0-1,1 1,-1 0,0 0,0 0,1 0,-1 1,0-1,0 0,1 0,-1 1,0-1,0 1,0-1,0 1,0-1,0 1,0 0,0 0,0-1,0 1,0 0,0 0,0 0,0 0,-1 0,1 0,0 0,-1 0,1 2,14 66,-12-47,0-7,0 0,1 0,1-1,1 1,0-1,0-1,1 1,4 4,-9-15,0 0,0 0,0-1,0 1,1 0,-1-1,1 1,0-1,0 0,-1 0,1 0,1 0,-1-1,0 1,0-1,0 0,1 0,-1 0,1 0,-1-1,1 1,-1-1,1 0,-1 0,1 0,-1 0,1-1,-1 1,1-1,-1 0,1 0,-1-1,0 1,0 0,0-1,0 0,0 0,1 0,11-11,-1 0,0-1,-1 0,0-1,-1-1,-1 0,-1 0,0-1,-1-1,-1 1,0-2,-2 1,4-15,7-10,-9 21,-2 3</inkml:trace>
  <inkml:trace contextRef="#ctx0" brushRef="#br0" timeOffset="290.254">959 0,'0'705,"6"-622,-6-84,0 1,-1 0,1 0,0-1,-1 1,1 0,0 0,-1 0,1 0,-1-1,1 1,0 0,-1 0,1 0,0 0,-1 0,1 0,-1 0,1 0,0 0,-1 0,1 0,-1 0,1 0,0 0,-1 1,1-1,0 0,-1 0,1 0,-1 0,1 1,0-1,0 0,-1 0,1 1,0-1,-1 0,1 1,0-1,0 0,0 1,-1-1,1 0,0 1,0-1,0 1,0-1,0 0,0 1,0-1,-1 1,1-1,0 0,0 1,1-1,-1 0,0 1,0-1,0 1,0-1,0 0,0 1,0-1,1 0,-1 1,0-1,0 0,1 1,-9-10</inkml:trace>
  <inkml:trace contextRef="#ctx0" brushRef="#br0" timeOffset="534.964">677 424,'44'-10,"32"-3,9 1,0 2,-11 3,-12 8,-12 3,-10 1,-12 0</inkml:trace>
</inkml:ink>
</file>

<file path=ppt/ink/ink7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0 397,'22'-8,"-1"0,1-1,-2-1,0-1,0 0,-1-2,0 0,-1-2,-1 0,0 0,-1-2,-1 0,0-1,7-13,-21 31,-1 0,0 1,0-1,0 0,0 0,0 1,0-1,1 0,-1 0,0 0,0 0,0 1,0-1,1 0,-1 0,0 0,0 0,0 0,1 0,-1 1,0-1,0 0,1 0,-1 0,0 0,0 0,1 0,-1 0,0 0,0 0,1 0,-1 0,0 0,0 0,0 0,1 0,-1 0,0-1,0 1,1 0,-1 0,0 0,0 0,0 0,1-1,-1 1,0 0,0 0,0 0,0 0,0-1,1 1,-1 0,0 0,0 0,0-1,0 1,-1 30,0-18,18 212,42 277,-58-489,-1 0,0 1,-1-1,0 0,-1 0,-1 0,0 0,0 0,-1 0,0-1,-4 5,7-14,0-1,0 1,0-1,-1 0,1 1,-1-1,1 0,-1 0,1 0,-1 0,1 0,-1-1,0 1,0 0,1-1,-1 1,0-1,0 0,0 1,0-1,0 0,1 0,-1 0,0-1,0 1,0 0,0-1,1 1,-1-1,0 1,0-1,1 0,-1 0,0 0,1 0,-1 0,1 0,0 0,-1-1,1 1,0 0,-1-1,1 1,0-1,0 1,0-1,1 0,-1 1,0-1,1 0,-1 0,1 0,-1 1,1-1,0-2,-5-19,1-1,1 1,1-1,1 0,1 0,1 1,1-1,2 0,0 1,6-17,6-23,4 1,1 1,4 0,2 2,3 1,2 2,2 1,3 1,3 3,1 0,34-29,-66 71,0 0,0 0,1 1,0 1,0-1,1 1,0 1,0 0,1 1,0 0,0 1,0 0,6-1,-16 5,0 0,0 0,1 0,-1 1,0-1,1 1,-1-1,0 1,0-1,0 1,0 0,0 0,0 0,0 1,0-1,0 0,0 1,0-1,-1 1,1 0,-1-1,1 1,-1 0,0 0,1 0,-1 0,0 0,0 0,-1 0,1 0,0 1,-1-1,1 0,-1 0,0 1,0 1,1 86,-5-61,-2-1,0 0,-2-1,-1 0,-1 0,-1-1,-2 0,0-1,-2 0,0-1,-2-1,-1 0,-1-2,0 0,-2-1,0-1,-1-1,-7 3,28-19,0-1,0 0,0 0,-1 0,1 0,0 0,-1 0,1 0,-1-1,1 1,-1 0,0-1,1 1,-1-1,1 0,-1 1,0-1,1 0,-1 0,0 0,1 0,-1 0,0-1,1 1,-1 0,0-1,1 1,-1-1,1 0,-1 1,1-1,-1 0,1 0,0 0,-1 0,1 0,0 0,0-1,0 1,0 0,0 0,0-1,0 1,0-2,-5-14</inkml:trace>
  <inkml:trace contextRef="#ctx0" brushRef="#br0" timeOffset="334.698">1327 86,'-289'268,"283"-262,0 1,0 0,1 1,-1-1,2 1,-1 0,1 0,0 0,1 1,-2 5,4-11,0 0,1 0,0 0,-1 0,1 0,0 0,0 1,1-1,-1 0,1 0,-1 0,1 0,0 0,0 0,0 0,1 0,-1 0,1-1,0 1,-1 0,1-1,0 0,0 1,1-1,-1 0,1 0,-1 0,1 0,-1-1,1 1,1 0,5 2,-1 0,1 0,0-1,0 0,1-1,-1 0,0 0,1-1,-1 0,1-1,-1 0,1 0,-1-1,1 0,-1-1,0 0,0-1,0 0,0 0,0-1,0 0,-1 0,0-1,0 0,0-1,6-5,-3 3,-2-1,1 0,-1-1,0 0,-1 0,0-1,-1 0,0 0,-1-1,0 0,-1 0,0 0,-1 0,0-1,-1 0,-1 0,0 0,0 0,-1 0,-1 0,-1-1,0-7,0 17,1 0,-1 0,0 0,0 0,0 0,0 1,-1-1,1 1,-1-1,0 1,0-1,0 1,-1 0,1 0,-1 0,0 0,1 0,-1 1,-1 0,1-1,0 1,0 0,-1 0,0 1,0-1,-18-5</inkml:trace>
</inkml:ink>
</file>

<file path=ppt/ink/ink7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4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333 449,'129'-46,"2"6,7 4,9 14,-145 22,0 0,0 0,0 1,1-1,-1 0,0 1,0 0,0-1,0 1,0 0,0 0,0 0,0 0,-1 0,1 1,0-1,-1 0,1 1,0-1,-1 1,0 0,1-1,-1 1,0 0,0 0,0 0,0 0,0 0,-1 0,1 0,-1 0,1 0,-1 1,0-1,0 0,1 0,-2 0,1 2,-19 85,18-87,-32 102,5 2,4 0,5 2,3 20,12 220,5-347,-1-1,1 1,-1 0,0-1,1 1,-1 0,1-1,-1 1,0 0,0-1,0 1,1 0,-1 0,0-1,0 1,0 0,0 0,0-1,0 1,0 0,0 0,-1-1,1 1,0 0,0-1,-1 1,1 0,0-1,-1 1,1 0,0-1,-1 1,1 0,-1-1,1 1,-1-1,0 1,1-1,-1 0,1 1,-1-1,0 1,1-1,-1 0,0 0,0 1,1-1,-1 0,0 0,1 0,-1 0,0 0,0 0,1 0,-1 0,0 0,0 0,1 0,-1 0,0-1,0 1,1 0,-1 0,0-1,1 1,-1-1,-90-84,78 75,-2 1,1 0,-1 1,0 0,-1 1,1 1,-2 1,1 0,0 1,-1 0,0 2,0 0,0 1,0 0,1 2,-1 0,0 0,0 2,0 0,1 1,-4 2,1 0,0 0,1 2,-1 0,1 1,1 1,0 1,0 0,1 1,1 1,-14 14,17 1,18-22</inkml:trace>
  <inkml:trace contextRef="#ctx0" brushRef="#br0" timeOffset="517.755">475 788,'88'6,"0"-4,0-3,43-8,-97 7,1-2,-1-2,0-1,0-1,-1-2,0-1,8-6,36-47,-76 65,-1-1,1 0,0 1,-1-1,1 1,0-1,-1 1,1-1,-1 1,1-1,-1 1,1 0,-1-1,1 1,-1 0,0-1,1 1,-1 0,0-1,0 1,1 0,-1 0,0-1,0 1,0 0,0 0,0 0,0-1,0 1,0 0,0 0,-1-1,1 1,0 0,0 0,-1-1,1 1,0 0,-1-1,1 1,-1 0,1-1,-1 1,1-1,-1 1,1-1,-1 1,0-1,1 1,-1-1,0 1,-1 6,-25 255,21-241,2 0,0 0,1 1,1-1,1 1,2 0,0-1,0 1,3 5,3-9</inkml:trace>
  <inkml:trace contextRef="#ctx0" brushRef="#br0" timeOffset="771.276">1490 1127,'0'24,"-4"12,-3 6,1-1,-3-6,-1-10</inkml:trace>
  <inkml:trace contextRef="#ctx0" brushRef="#br0" timeOffset="1020.292">1547 561,'5'10,"1"3</inkml:trace>
  <inkml:trace contextRef="#ctx0" brushRef="#br0" timeOffset="1416.782">1744 1324,'-1'-21,"1"0,1 0,1 0,0 0,2 0,0 1,2-1,0 1,1 0,1 1,1 0,1 0,4-6,-3 9,51-53,-60 70,0-1,-1 1,1 0,-1-1,1 1,0 0,-1 0,0 0,1 0,-1 0,0 1,1-1,-1 0,0 1,0-1,0 0,0 1,0-1,-1 1,1 0,0-1,-1 1,1 0,-1-1,1 1,-1 0,0-1,0 1,0 0,0 0,0-1,0 1,0 0,-1 0,1-1,-1 1,1 0,0 0,1 10,-3-2,2-1,-1 1,1 0,1-1,0 1,0 0,1-1,0 1,0-1,1 0,1 0,0 0,0 0,0-1,1 1,0-1,1 0,0 0,0-1,1 0,0 0,6 5,-10-11,-1 0,1 0,-1 0,1 0,0 0,0 0,-1-1,1 1,0-1,0 0,0 0,-1 0,1 0,0 0,0-1,0 1,-1-1,1 0,0 0,-1 0,1 0,-1 0,1-1,-1 1,1-1,-1 1,0-1,0 0,0 0,0 0,0 0,0 0,0-1,-1 0,46-93,-37 69,39-72,-37 87</inkml:trace>
  <inkml:trace contextRef="#ctx0" brushRef="#br0" timeOffset="1970.446">2535 901,'-17'12,"1"2,1 0,0 1,1 1,0 0,1 1,1 0,1 1,1 0,-2 4,10-18,1 0,-1-1,1 1,0 0,0 0,0 0,1 0,-1 0,1 0,0 0,0 0,0 0,0 0,1 0,0 0,0 0,0 0,0-1,1 1,-1 0,1-1,0 1,0-1,0 1,1-1,-1 0,1 0,0 0,-1 0,1-1,1 1,-1-1,0 1,1-1,-1 0,1-1,-1 1,1 0,0-1,0 0,0 0,0 0,0-1,0 1,0-1,0 0,3 0,3-1,0 0,0-1,0 0,-1 0,1-1,-1-1,1 1,-1-2,0 1,0-1,-1 0,0-1,0 0,0-1,0 1,-1-1,0-1,-1 1,6-9,92-170,-26-20,-74 192,-1 0,0-1,-1 1,-1 0,0-1,-1 1,-1-1,0 1,-1 0,0 0,-1-1,-1 1,0 1,-2-3,5 12,0-1,-1 0,0 1,0 0,0-1,0 1,-1 0,0 0,0 1,0-1,0 0,0 1,-1 0,1 0,-1 0,0 0,0 0,0 1,0 0,-1 0,1 0,-1 0,1 1,-1 0,0 0,1 0,-1 0,0 1,0-1,1 1,-1 1,0-1,0 1,1-1,-1 1,0 1,1-1,-3 2,0 1,1 1,-1 0,1 0,0 0,1 1,-1 0,1 0,0 1,0 0,1-1,0 2,0-1,1 0,0 1,0-1,1 1,0 0,0 0,0 0,1 0,1 0,-1 4,1 5,0-1,1 0,1 0,0 1,2-1,-1-1,2 1,0 0,1-1,7 13,16 20,2-2,2-1,3-1,1-2,2-2,1-2,3-1,0-2,42 24,-23-20,-49-38</inkml:trace>
  <inkml:trace contextRef="#ctx0" brushRef="#br0" timeOffset="4549.72">3889 815,'73'4,"-57"-8,1-2,-1 0,-1-1,1-1,-1 0,-1-1,0-1,0 0,-1-1,0 0,0-1,-2 0,1-1,-2 0,9-15,-2 8,-17 19,1 0,-1 0,0 0,0 0,1 0,-1 0,1 0,-1 0,1 0,-1 0,1 0,0 0,-1 0,1 0,0 1,0-1,0 0,0 0,-1 1,1-1,0 1,0-1,0 1,0-1,0 1,0 0,0-1,1 1,-1 0,0 0,0 0,0 0,0 0,0 0,0 0,0 0,0 0,0 0,1 1,-1-1,0 0,0 1,0-1,0 1,0-1,-1 1,1 0,0-1,0 1,0 0,0 0,-1-1,1 1,0 0,-1 0,1 1,5 139,-9-89,3 260,26-170,-11-97,-14-45,-1 1,0 0,1 0,-1 0,1-1,-1 1,1 0,-1-1,1 1,-1-1,1 1,0-1,-1 1,1-1,0 1,0-1,-1 1,1-1,0 0,0 1,0-1,-1 0,1 0,0 0,0 0,0 0,0 0,-1 0,1 0,0 0,0 0,0 0,0 0,-1 0,1-1,0 1,0 0,0-1,-1 1,1-1,0 1,-1-1,1 1,0-1,-1 1,1-1,0 0,-1 1,1-1,-1 0,1 1,10-16,1 0,-2 0,0-1,-1 0,-1-1,6-15,-3 5,130-330,-100 232,-27 102,-9 24</inkml:trace>
  <inkml:trace contextRef="#ctx0" brushRef="#br0" timeOffset="4939.815">4652 1098,'0'5,"0"11,0 7,0 6,0 1,0 2,0-1,0-1,0-5</inkml:trace>
  <inkml:trace contextRef="#ctx0" brushRef="#br0" timeOffset="8273.115">4680 1098,'12'-10,"0"1,1 0,1 1,-1 0,1 1,0 1,1 0,0 1,0 1,0 0,7 0,-18 3,0 0,-1 0,1 1,0-1,-1 1,1 0,0 0,0 1,-1-1,1 1,0-1,-1 1,1 0,-1 1,1-1,-1 1,0-1,1 1,-1 0,0 0,0 1,0-1,0 0,-1 1,1 0,-1 0,0 0,1 0,-1 0,0 0,-1 0,1 1,-1-1,1 0,-1 1,0 0,0-1,-1 1,1 0,-1-1,0 1,0 0,0 0,0-1,0 1,-1 0,0-1,0 1,0-1,0 1,-1-1,-1 4,0-1,0 0,-1-1,0 1,-1-1,1 0,-1 0,0 0,0-1,0 1,-1-1,1-1,-1 1,0-1,0 0,-1 0,-4 1,-19 11,67 0,-9-9,-15-4,-1 0,1 1,-1 0,0 1,0 0,0 1,-1 0,1 1,-1 1,-1-1,1 2,2 2,-11-8,0 0,0 0,-1 0,1 0,-1 0,1 0,-1 0,0 1,0-1,0 1,0-1,0 1,0-1,-1 1,1-1,-1 1,0 0,0-1,0 1,0-1,0 1,-1 0,1-1,-1 1,1-1,-1 1,0-1,0 1,0-1,-1 0,1 1,0-1,-1 0,0 0,1 0,-1 0,0 0,-1 0,-87 53,80-50,-1-1,1 0,-1 0,0-1,0-1,0 0,0 0,0-1,-1-1,1 1,0-2,0 0,0 0,-1-1,1 0,0-1,1 0,-1-1,1 0,-1-1,-5-3,-10-22,18 13</inkml:trace>
  <inkml:trace contextRef="#ctx0" brushRef="#br0" timeOffset="21754.098">4002 364,'8'-4,"-1"0,0 0,1 1,0 0,0 0,0 1,0 0,0 1,0-1,0 1,1 1,-1 0,0 0,4 1,3-1,273-30,-164 49,-105-15,1 0,0-1,0-1,0 0,0-2,0 0,15-3,-34 2,0 1,0 0,0-1,0 1,-1-1,1 1,0-1,0 1,0-1,-1 0,1 1,0-1,-1 0,1 1,0-1,-1 0,1 0,-1 0,1 0,-1 0,0 0,1 1,-1-1,0 0,0 0,1 0,-1 0,0 0,0 0,0 0,0 0,0 0,-1 0,1 0,0 0,0 0,-1 0,1 0,0 0,-1 0,1 0,-1 1,0-2,-22-43,22 43,-68-109,-15-12,73 103</inkml:trace>
  <inkml:trace contextRef="#ctx0" brushRef="#br0" timeOffset="24157.392">23 1578,'-22'-29,"48"24,576 9,-252-28,111-6,-40 2,34-2,-13 1,-73 31,-168 27,52-30,-79-26,77-4,-219 31,120 13,56 22,-78-34,-130-1,0 1,0-1,-1 1,1-1,0 1,0-1,0 1,0-1,0 1,0-1,0 1,0 0,0-1,0 1,0-1,0 1,0-1,0 1,0-1,0 1,1-1,-1 1,0-1,0 1,1-1,-1 1,0-1,1 1,-1-1,0 0,1 1,-1-1,1 0,-1 1,1-1,-1 0,1 1,-1-1,1 0,-1 0,1 0,-1 0,1 1,-1-1,1 0,-1 0,1 0,-1 0,1 0,-1 0,1 0,-1 0,1-1,0 1,-1 0,1 0,-1 0,1 0,-1-1,1 1,-1 0,0-1,1 1,0 0,-20 29,10-12</inkml:trace>
</inkml:ink>
</file>

<file path=ppt/ink/ink7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9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1 245,'96'-36,"-77"30,0 1,1 1,0 1,0 1,0 1,18 0,78-8,-36-1,-80 10,0 1,1-1,-1 0,1 0,-1 1,1-1,-1 0,1 0,-1 0,1 1,-1-1,1 0,-1 0,1 0,-1 0,1 0,-1 0,1 0,-1 0,1 0,0 0,-1-1,1 1,-1 0,1 0,-1 0,0-1,1 1,-1 0,1 0,-1-1,1 1,-1 0,0-1,1 1,-1-1,0 1,1 0,-1-1,0 1,1-1,-1 1,0-1,0 1,0-1,0 1,1-1,-1 1,0-1,0 1,0-1,0 0,0 1,0-1,0 1,0-1,0 1,-1-1,1 1,0-1,0 1,0-1,-1 1,1-1,0 1,0-1,-1 1,0-1,-31-29,26 24,-141-105,143 108,3 5</inkml:trace>
</inkml:ink>
</file>

<file path=ppt/ink/ink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42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53,'5'-15,"6"-4,2 1</inkml:trace>
</inkml:ink>
</file>

<file path=ppt/ink/ink7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4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0 419,'34'-60,"81"-141,-115 202,0 0,0-1,0 1,0 0,0 0,0 0,0-1,1 1,-1 0,0-1,1 1,-1 0,0-1,1 1,-1 0,1-1,-1 1,1-1,-1 1,1 0,-1-1,1 0,-1 1,1-1,0 1,-1-1,1 0,0 1,0-1,-1 0,1 0,0 1,0-1,-1 0,1 0,0 0,0 0,-1 0,1 0,0 0,0 0,-1-1,1 1,0 0,0 0,-1-1,1 1,0 0,-1-1,1 1,0 0,-1-1,1 1,-1-1,1 1,-1-1,1 0,-1 1,1-1,-1 1,1-1,-1 0,0 1,1-1,-1 0,0 0,0 1,0-1,6 23,-1 0,-1 1,-1 0,-1-1,-1 1,-1 0,-3 17,2 7,28 274,9-130,-26-156,-10-36,0 1,1-1,-1 1,1-1,-1 1,0-1,1 1,-1 0,1-1,-1 1,1 0,-1-1,1 1,0 0,-1-1,1 1,-1 0,1 0,0 0,-1 0,1 0,-1 0,1 0,0 0,-1 0,1 0,0 0,-1 0,1 0,-1 0,1 0,0 1,-1-1,1 0,-1 0,1 1,-1-1,1 0,-1 1,1-1,-1 1,1-1,-1 1,0-1,1 1,-1-1,0 1,1-1,-1 1,0-1,0 1,1 0,-1-1,0 1,0-1,0 1,0 0,0-1,0 1,0-1,0 1,0 0,21-55,-20 51,109-392,3 3,-89 273,-43 212,21-73</inkml:trace>
  <inkml:trace contextRef="#ctx0" brushRef="#br0" timeOffset="400.287">706 700,'0'20,"0"15,0 7,0 1,0-2,0-3,0-4,0-2,0-11,0-10</inkml:trace>
  <inkml:trace contextRef="#ctx0" brushRef="#br0" timeOffset="3933.353">791 729,'1'-2,"0"0,1 0,-1 0,1 1,-1-1,1 0,0 1,-1-1,1 1,0-1,0 1,0 0,0 0,1 0,-1 0,0 0,0 0,1 1,-1-1,0 1,1 0,0-1,8-2,0-1,0 0,1 0,0 1,-1 1,1 0,0 0,0 1,0 1,0 0,5 1,-16-1,0 0,0 1,0-1,0 0,0 1,0-1,-1 0,1 1,0-1,0 1,0-1,-1 1,1 0,0-1,0 1,-1 0,1-1,-1 1,1 0,-1 0,1 0,-1 0,1-1,-1 1,0 0,1 0,-1 0,0 0,0 0,0 0,0 0,0 0,0 0,0 0,0 0,0 0,0 0,0 0,0 0,-1 0,1-1,-1 1,1 0,0 0,-1 0,-27 47,20-36,6-10,0 0,0 0,1 0,-1 0,1 1,-1-1,1 0,0 1,0-1,0 1,0 0,0-1,0 1,1 0,0 0,-1-1,1 1,0 0,0 0,0-1,1 1,-1 0,1-1,0 1,-1 0,1-1,0 1,0-1,1 1,-1-1,1 1,-1-1,1 0,0 0,-1 0,1 0,1 1,13 7,-13-10,0 1,-1 0,1 0,0 0,0 0,0 0,-1 1,1-1,-1 1,1 0,-1-1,0 1,1 0,-1 1,0-1,0 0,-1 1,1-1,0 1,-1-1,0 1,1 0,-1-1,0 1,0 0,-1 0,1 0,-1 0,1 0,-1 0,0 0,0 0,0 0,0 0,-1 0,1 0,-1 0,0-1,0 1,-1 2,-5 2,-1 1,0-1,-1-1,1 1,-1-1,-1-1,1 0,-1 0,0-1,0 0,0-1,0 0,-1-1,0 0,1 0,-1-1,0 0,1-1,-1-1,0 0,0 0,-5-2,8 3,-16-1</inkml:trace>
</inkml:ink>
</file>

<file path=ppt/ink/ink7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28,'-5'-5,"3"-1,7 0,8 1,6 1,-1 7,3 2,1 1,2-1,3-1,0-2,1-1,-4-5,-2-2,0 0,2 0,1 3,-3 0</inkml:trace>
</inkml:ink>
</file>

<file path=ppt/ink/ink7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0,'29'0,"14"0,5 0,-2 0,-3 0,-9 5,-5 2,-4-1,0-1,-5-2</inkml:trace>
</inkml:ink>
</file>

<file path=ppt/ink/ink7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0 517,'37'-12,"-1"-1,0-2,-1-2,-1-1,-1-1,-1-2,0-1,-2-2,0-1,-2-1,13-17,-32 32,-1 1,0-2,0 1,-1-1,-1 0,0-1,-1 0,0 0,-1 0,-1 0,0 0,0-1,-1 0,-1-10,-1 22,0 0,0 0,0 0,0 1,0-1,-1 0,1 1,-1-1,1 0,-1 1,1-1,-1 0,0 1,0-1,0 1,0-1,0 1,0 0,-1-1,1 1,0 0,0 0,-1 0,1 0,-1 0,1 0,-1 0,0 1,1-1,-1 1,0-1,1 1,-1-1,0 1,0 0,1 0,-1 0,0 0,0 0,1 0,-1 0,0 1,0-1,1 1,-1-1,0 1,1 0,-1-1,1 1,-1 0,1 0,-1 0,1 0,0 0,-1 1,1-1,0 0,0 1,0-1,0 0,0 1,0 1,-11 11,1 2,1-1,0 2,1-1,1 1,1 1,0-1,1 1,1 0,1 0,1 1,0-1,1 11,1-25,1 0,0 0,0 1,0-1,0 0,1 0,0 1,0-1,0 0,0 0,1 0,-1 0,1 0,0-1,1 1,-1-1,0 1,1-1,0 0,0 1,0-1,0-1,0 1,1 0,-1-1,1 0,0 0,-1 0,1 0,0-1,0 1,0-1,0 0,1 0,-1 0,18 0,-1-1,1 0,0-2,-1-1,1 0,-1-1,0-2,0 0,-1-1,0-1,0-1,-1-1,0 0,0-2,-2 0,1-1,10-11,-9 9,0-2,-2 0,0-1,-1 0,-1-2,0 0,-2 0,2-6,-12 23,-1-1,1 0,-1 0,0 0,-1 0,1 0,-1-1,1 1,-1 0,-1-1,1 1,0-1,-1 1,0-1,0 1,-1 0,1-1,-1 1,0-1,0 1,0 0,-1-1,0 0,0 5,-1 0,1 0,-1 0,1 0,-1 0,1 0,-1 1,1-1,-1 1,1 0,0-1,-1 1,1 0,0 0,0 1,-1-1,1 0,0 1,0-1,1 1,-1 0,0 0,0 0,1 0,-1 0,1 0,0 0,0 0,-1 1,-11 16,0 1,2 0,0 1,2 0,0 0,1 1,1 0,-2 12,9-25,0-1,0 0,1 0,0 0,0 0,1 0,0 0,1 0,-1-1,1 1,1-1,0 0,0 0,0 0,1 0,0-1,0 1,0-1,1-1,0 1,0-1,1 0,-1 0,1-1,0 0,0 0,1-1,-1 1,1-2,0 1,-1-1,1 0,0-1,0 0,1 0,-1-1,0 0,0 0,0-1,0 0,0 0,0-1,0 0,1-1,9-5,-1 0,1-2,-1 0,-1-1,0 0,-1-2,0 0,-1 0,0-2,-1 1,-1-2,0 0,-1 0,-1-1,0 0,-1-1,-1 0,-1 0,-1-1,1-3,-7 20,2 0,-1-1,0 1,0 0,0-1,-1 1,1-1,-1 1,1-1,-1 0,0 1,0-1,0 1,0-1,0 0,-1 1,1-1,-1 1,1-1,-1 1,0-1,0 1,0 0,-1-2,0 4,0 1,0-1,0 0,0 0,1 1,-1 0,0-1,0 1,0 0,1 0,-1 0,0 0,1 0,-1 0,1 0,0 0,-1 1,1-1,0 1,0-1,-1 1,1-1,0 1,1 0,-1-1,0 1,0 0,-6 7,1 1,0-1,0 1,1 1,1-1,-1 1,2-1,-1 1,1 1,1-1,0 0,1 0,0 1,1-1,0 1,1-1,0 1,0-1,1 0,1 0,0 0,1 0,0 0,0-1,1 1,3 3,1-4,0 0,0-1,1 0,1-1,-1 0,1 0,0-1,1-1,0 0,0 0,0-1,3 0,-14-5,0 1,1-1,-1 0,0 1,0-1,0 0,0 0,1 0,-1 0,0 0,0-1,0 1,0 0,0 0,1-1,-1 1,0 0,0-1,0 0,0 1,0-1,0 1,0-1,0 0,0 0,-1 0,1 1,0-1,0 0,-1 0,1 0,-1 0,1 0,0 0,-1 0,0 0,1-1,-1-9</inkml:trace>
</inkml:ink>
</file>

<file path=ppt/ink/ink7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0 220,'430'0,"-333"-18,-96 16,0 1,-1-1,1 0,-1 0,1 1,-1-1,0 0,0 0,0 0,0 1,0-1,0 0,-1 0,1 0,0 1,-1-1,0 0,1 0,-1 1,0-1,0 1,0-1,0 0,0 1,0 0,0-1,-1 1,1 0,0 0,-1-1,1 1,-1 0,1 0,-1 1,0-1,1 0,-129-128,130 129,1 0,-1 0,0 0,1 0,-1 0,1-1,-1 1,0 0,1 0,-1-1,1 1,-1 0,0 0,1-1,-1 1,0 0,0-1,1 1,-1-1,0 1,0 0,1-1,-1 1,0-1,0 1,0-1,0 1,0 0,0-1,0 1,0-1,0 1,0-1,0 1,0-1,0 1,0-1,0 1,0 0,0-1,-1 1,1-1,0 1,0 0,-1-1,15 7</inkml:trace>
</inkml:ink>
</file>

<file path=ppt/ink/ink7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1,'-11'165,"2"-104,2 0,4 1,3 54,1-101,-1-15,0 0,1 0,-1 0,1 0,-1-1,1 1,-1 0,1 0,-1 0,1 0,-1 0,0 0,1 0,-1 0,1 0,-1 0,1 1,-1-1,1 0,-1 0,0 0,1 0,-1 1,1-1,-1 0,0 1,1-1,-1 0,0 0,1 1,-1-1,0 1,1-1,-1 0,0 1,0-1,0 1,1-1,-1 0,0 1,0-1,0 1,0-1,0 1,0-1,0 1,0-1,0 0,0 1,0-1,0 1,0-1,0 1,0-1,0 1,-1-1,1 0,0 1,20-37,73-256,-92 283,1 1,0-1,1 1,-1 0,2 0,-1 0,1 0,0 1,1-1,0 1,0 0,0 1,1-1,0 1,1 0,-1 1,1-1,0 1,0 1,1-1,-1 1,1 0,3 0,-4 6,0 1,-1 0,1 1,-1 0,0 0,0 0,-1 1,1-1,-1 1,0 1,0-1,-1 1,0 0,0 0,0 0,0 0,-1 1,0-1,-1 1,1 0,-1 0,-1 0,1 0,-1 3,4 5,-2-5</inkml:trace>
</inkml:ink>
</file>

<file path=ppt/ink/ink7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0 347,'34'-17,"-2"11,1 2,-1 1,0 1,1 2,20 2,9 0,-61-2,-1 1,1-1,-1 1,1-1,0 0,-1 1,1-1,0 0,-1 0,1 1,0-1,-1 0,1 0,0 0,-1 0,1 0,0 0,0 0,-1 0,1 0,0 0,-1 0,1-1,0 1,0 0,-1 0,1-1,-1 1,1-1,0 1,-1 0,1-1,-1 1,1-1,-1 1,1-1,-1 1,1-1,-1 0,0 1,1-1,-1 0,0 1,1-1,-1 0,0 1,0-1,0 0,0 1,1-1,-1 0,0 0,0 1,0-1,-1 0,1 1,0-1,0 0,0 1,0-1,-1 0,1 1,0-1,-1 0,1 0,-87-94,-3-90,82 168</inkml:trace>
</inkml:ink>
</file>

<file path=ppt/ink/ink7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0,'-19'29,"-17"33,-1 11,1-6,6-11,8-10,3-7,5-6,0-9,3-3,-3-1,-2-3,0-5</inkml:trace>
  <inkml:trace contextRef="#ctx0" brushRef="#br0" timeOffset="938.809">0 28,'9'25,"1"-1,1 0,0-1,2 0,1-1,1 0,0-1,4 2,154 168,-99-74,-62-105</inkml:trace>
</inkml:ink>
</file>

<file path=ppt/ink/ink7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8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1,'-14'14,"-10"15,-6 2,3 1,1-5,5-3,5-5</inkml:trace>
</inkml:ink>
</file>

<file path=ppt/ink/ink7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23 110,'-2'10,"-2"5,-1 0,2-1,0 2,0-1,2 0,0 1,0-1,2 0,0 1,0-1,2 0,0 0,1 0,0 0,1 0,0-1,2 0,4 9,-9-20,1 0,-1-1,1 1,0 0,-1-1,1 0,0 0,1 0,-1 0,0 0,0 0,1-1,-1 0,1 0,-1 0,1 0,0 0,-1-1,1 1,0-1,-1 0,1 0,0 0,-1-1,1 0,0 1,-1-1,1 0,-1-1,1 1,-1-1,0 1,1-1,-1 0,0 0,0 0,0-1,101-100,-96 92,-6 7,1 0,0 0,-1 0,2 0,-1 0,0 0,1 1,-1 0,1 0,0 0,0 0,1 0,-1 1,0 0,1 0,1 0,23 36,-26-26,0-3,-3-1,1 0,0-1,0 1,0-1,0 0,1 1,-1-1,1 0,0 0,0 0,0 0,0 0,1 0,-1 0,1-1,0 1,-1-1,1 0,0 0,1 0,-1 0,0-1,0 1,1-1,-1 0,1 0,-1 0,1 0,-1-1,1 1,0-1,-1 0,1 0,0 0,2-1,10-7,-1-2,0 0,-1 0,0-1,0-1,-1 0,-1-1,0-1,-1 0,0 0,-1-1,-1 0,0-1,-2 0,3-5,59-121,-59 118</inkml:trace>
</inkml:ink>
</file>

<file path=ppt/ink/ink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43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62,'14'-10,"5"-7,5-2,-3 3</inkml:trace>
</inkml:ink>
</file>

<file path=ppt/ink/ink7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57 650,'-4'29,"-3"19,1 6,1-6</inkml:trace>
  <inkml:trace contextRef="#ctx0" brushRef="#br0" timeOffset="245.884">1 199,'0'0</inkml:trace>
  <inkml:trace contextRef="#ctx0" brushRef="#br0" timeOffset="495.597">452 1,'0'952,"0"-941</inkml:trace>
  <inkml:trace contextRef="#ctx0" brushRef="#br0" timeOffset="748.257">282 566,'39'-15,"26"-9,8 0,1 3,-8 1,-10 3,-9 5,-9 5,-5-2,-4 1,-2 2,-6-3,-6 0</inkml:trace>
  <inkml:trace contextRef="#ctx0" brushRef="#br0" timeOffset="1163.438">989 1,'-23'185,"-10"183,32-349,1 1,1 0,1-1,0 1,2-1,0 0,1 0,1 0,1 0,0-1,2 0,7 12,-14-27,0-1,1 1,-1 0,1-1,0 1,0-1,0 0,0 0,0 0,0 0,1-1,-1 1,0-1,1 0,-1 0,1 0,0 0,-1-1,1 1,-1-1,1 0,0 0,-1 0,1-1,0 1,-1-1,1 0,-1 0,1 0,2-2,98-59,-93 55,94-48,-103 54,1 0,0 0,0 1,0 0,0-1,0 1,0 0,0 0,-1 1,1-1,0 1,0-1,0 1,0 0,-1 0,1 0,0 0,-1 1,1-1,-1 1,1-1,-1 1,0 0,0 0,0 0,0 0,0 1,0-1,0 0,-1 1,1-1,-1 1,0 0,0-1,0 1,0 0,0 0,0 1,17 177,-12-162</inkml:trace>
</inkml:ink>
</file>

<file path=ppt/ink/ink7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52,'0'0,"0"4,-4 3,-2 4,0-5,5-7,4-9,6-3,1-4,-1-3,-1 5,-8 11,-4 11,-6 4,0 5,0 0</inkml:trace>
</inkml:ink>
</file>

<file path=ppt/ink/ink7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0,'0'5,"-5"2,-1 4,0-5,6-2,3-3</inkml:trace>
</inkml:ink>
</file>

<file path=ppt/ink/ink7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1 476,'9'3,"0"0,1-1,-1-1,1 1,0-1,-1-1,1 0,0 0,-1-1,1 0,-1-1,1 0,-1 0,0-1,0 0,0-1,0 0,8-5,3-4,0-1,0-1,-2 0,0-2,0 0,13-18,-19 20,-1 5,0-1,-1-1,0 0,-1-1,-1 0,0 0,-1 0,0-1,-1 0,0-1,-1 1,1-10,-5 23,-1 0,0-1,1 1,-1 0,0-1,0 1,1 0,-1-1,0 1,0 0,-1-1,1 1,0 0,0-1,-1 1,1 0,0-1,-1 1,0 0,1 0,-1 0,0-1,1 1,-1 0,0 0,0 0,0 0,0 0,0 0,0 1,0-1,0 0,0 0,-1 1,1-1,0 1,0-1,-1 1,1-1,0 1,-1 0,1 0,0 0,-54 26,48-18,0 0,1 1,1 0,-1 0,1 1,1-1,0 1,0 0,1 0,0 1,1-1,0 1,1-1,0 1,0-1,1 1,1 0,0-1,0 1,1-1,0 1,1-1,2 4,-4-10,1 0,0-1,1 1,-1 0,1-1,0 1,-1-1,1 0,1 0,-1 0,0 0,1 0,0-1,-1 0,1 1,0-1,0-1,0 1,1-1,-1 1,0-1,0-1,1 1,-1 0,1-1,0 0,117-16,-103 6,0 0,-1-2,-1 0,1-1,-2-1,0-1,-1 0,0-1,-1 0,-1-1,0-1,-2 0,1-3,-7 14,42-85,-47 91,-1 1,1-1,-1 1,0-1,1 1,-1 0,0 0,1-1,-1 1,0 0,1 0,-1 0,0-1,1 1,-1 0,0 0,1 0,-1 0,0 0,0 1,1-1,-1 0,0 0,1 0,-1 1,0-1,1 0,-1 0,0 1,1-1,-1 1,1-1,-1 1,1-1,-1 1,1-1,-1 1,1-1,-1 1,1-1,0 1,-1 0,1-1,0 1,0 0,-1-1,1 1,0 0,0-1,0 1,0 0,0 0,-6 7,1 0,0 0,0 1,1 0,0 0,1 0,-1 0,2 0,0 1,0-1,0 1,1-1,1 1,-1 0,2 0,-1-1,2 1,-1 0,1-1,0 1,3 3,-4-10,1 0,0 0,0 0,1 0,-1 0,0 0,1-1,0 0,0 1,-1-1,1 0,1 0,-1 0,0-1,0 1,1-1,-1 0,1 0,-1 0,1 0,-1-1,1 1,-1-1,1 0,0 0,-1 0,2-1,96-22,-72 8,-1-2,0 0,-2-2,0 0,-1-2,-1-1,0-1,-2-1,2-5,-14 18,-1 0,0-1,0 0,-1 0,-1-1,0 0,-1 0,0-1,-1 0,-5 14,0 1,-1 0,1-1,-1 1,1 0,-1-1,1 1,-1-1,0 1,1-1,-1 1,0-1,1 1,-1-1,0 0,1 1,-1-1,0 0,0 0,0 1,1-1,-1 0,0 0,0 0,0 0,1 0,-1 0,0 0,0 0,0 0,1-1,-1 1,0 0,0 0,1-1,-1 1,0 0,1-1,-1 1,0-1,1 1,-1-1,0 1,1-1,-1 0,1 1,-1-1,1 0,-1 1,1-1,0 0,-1 1,1-1,0 0,0 0,-1 0,1 1,0-1,0 0,0 0,0 0,0 1,0-1,0 0,1 0,-12 11,1 1,1 0,0 0,1 1,0 0,0 1,2 0,-1 0,2 0,0 1,0 0,1 0,1 0,1 0,0 1,0-1,2 1,0-1,0 1,2 2,-2-11,2 0,-1-1,0 1,1-1,0 1,0-1,1 0,-1 0,1 0,0 0,1 0,-1-1,1 1,0-1,0 0,0 0,1-1,-1 1,1-1,0 0,0 0,0 0,0-1,0 0,1 0,-1 0,1-1,-1 0,1 0,0 0,0 0,-1-1,1 0,0-1,-1 1,1-1,0 0,-1 0,3-1,16-5</inkml:trace>
</inkml:ink>
</file>

<file path=ppt/ink/ink7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18,'34'-5,"25"-2,7 1,-7 6,-9 3,-8 1,-7 0,-4-1,-12-1,-10 0</inkml:trace>
</inkml:ink>
</file>

<file path=ppt/ink/ink7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0,'29'10,"18"3,7-1,-1-2,-5-3,-6-3,-5-2,-4-1,-8-1</inkml:trace>
</inkml:ink>
</file>

<file path=ppt/ink/ink7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1,'0'584,"-1"-567,0 0,-1 0,0-1,-2 1,0-1,-1 1,0-2,-1 1,-3 5,1-10,3-5</inkml:trace>
</inkml:ink>
</file>

<file path=ppt/ink/ink7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2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0 679,'23'177,"-22"-178,-1 1,0 0,1-1,-1 1,1-1,-1 1,1 0,-1 0,1-1,-1 1,1 0,-1 0,1 0,-1-1,1 1,-1 0,1 0,0 0,-1 0,1 0,-1 0,1 0,-1 0,1 0,0 0,-1 1,1-1,-1 0,1 0,-1 0,1 1,-1-1,1 0,-1 1,1-1,-1 0,0 1,1-1,-1 1,1-1,-1 0,0 1,1-1,-1 1,0-1,0 1,0-1,1 1,-1 0,0-1,0 1,0-1,0 1,0-1,0 1,0 0,0-1,0 1,0-1,0 1,0-1,0 1,0-1,-1 1,1-1,0 1,0-1,-1 1,1 0,16-41,-3-2,60-144,-61 165,-8 11,0 2,1-1,0 0,0 1,1 0,0 0,1 1,-1 0,1 0,1 0,-1 1,1 0,7-4,-13 11,0-1,0 0,-1 1,1-1,0 1,0-1,0 1,0 0,-1 0,1 0,-1 0,1 0,0 0,-1 1,0-1,1 0,-1 1,0-1,1 1,-1-1,0 1,0 0,-1-1,1 1,0 0,0 0,-1 0,1-1,-1 1,0 0,1 0,-1 1,12 22,0-11</inkml:trace>
  <inkml:trace contextRef="#ctx0" brushRef="#br0" timeOffset="415.969">622 482,'-16'17,"1"1,1 0,1 2,1-1,0 2,1-1,0 7,10-26,0 1,0-1,0 1,0-1,0 1,1 0,-1 0,0-1,1 1,0 0,-1 0,1 0,0 0,0-1,0 1,0 0,0 0,1 0,-1 0,1-1,-1 1,1 0,-1 0,1-1,0 1,0 0,0-1,0 1,0-1,0 1,0-1,1 0,-1 1,1-1,-1 0,0 0,1 0,0 0,-1 0,1 0,0-1,-1 1,1 0,0-1,0 1,0-1,-1 0,1 0,0 1,0-1,0 0,0-1,-1 1,1 0,0-1,0 1,0 0,-1-1,1 0,0 0,0 1,8-7,0 0,-1-1,1 0,-2-1,1 0,-1 0,0 0,-1-1,0 0,-1-1,0 0,0 1,-1-2,-1 1,0-2,11-23,-5 75,-9-34,-1 1,1 0,0 0,0 0,0-1,1 1,0 0,0-1,1 0,-1 1,1-1,0 0,0 0,1-1,-1 1,1-1,0 1,1-1,-1-1,1 1,-1 0,1-1,0 0,0 0,3 0,15 2,0-3</inkml:trace>
  <inkml:trace contextRef="#ctx0" brushRef="#br0" timeOffset="902.934">1101 425,'-28'96,"27"-93,1 0,0 0,1 0,-1 0,0 0,1 0,0-1,-1 1,1 0,0 0,1 0,-1-1,0 1,1 0,-1-1,1 1,0-1,0 0,0 0,0 0,0 0,1 0,-1 0,1 0,-1-1,1 1,-1-1,1 0,0 0,0 0,2 1,0-1,1 0,-1 0,1 0,-1-1,1 0,-1 0,1 0,0-1,-1 1,1-2,-1 1,0 0,1-1,-1 0,0 0,0-1,0 1,0-1,-1 0,1-1,-1 1,2-2,86-99,-67 71,-3 9,-2-2,-1 0,-1-2,-2 0,0 0,-2-2,-1 0,2-9,-13 35,0-1,0 0,-1 1,0-1,1 0,-1 0,-1 0,1 0,-1 0,0 0,0 0,0 0,-1 0,0 0,0 0,0 0,0 0,-1 1,0-1,0 0,0 1,0 0,-1-1,0 1,0 0,0 0,0 1,-1-1,1 0,-1 1,0 0,0 0,0 0,-1 1,1-1,-1 1,1 0,-1 0,0 1,1-1,-1 1,0 0,0 1,0-1,-3 1,-6 5,1 0,-1 1,1 0,1 2,-1-1,1 1,1 1,-1 0,2 1,-1 0,1 1,1 0,0 0,0 1,1 0,1 1,0 0,1 0,-2 4,4-10,0 1,0-1,1 1,0-1,0 1,1 0,0 0,1 0,-1 0,2 0,-1 1,1-1,0 0,1 0,0 0,0 1,1-1,0 0,0 0,1-1,0 1,0 0,1-1,0 0,0 0,1 0,-1 0,2-1,-1 0,1 0,0 0,0-1,0 0,1 0,0 0,0-1,0 0,8 3,7-2,1-1,0 0,0-2,0-1,0-1,0 0,12-3,18 0,8-3,-41 0</inkml:trace>
  <inkml:trace contextRef="#ctx0" brushRef="#br0" timeOffset="4582.91">29 1046,'483'-94,"-117"2,-296 83,1 4,1 2,50 6,-4 0,-112-3,0 0,1 0,-1-1,0 1,0-1,1-1,-1 1,0-1,0 0,0-1,-1 1,1-1,3-2,4-7</inkml:trace>
  <inkml:trace contextRef="#ctx0" brushRef="#br0" timeOffset="5481.223">876 1159,'-7'-4,"1"0,-1 1,0 0,0 0,0 0,-1 1,1 0,-1 1,1 0,-1 0,1 0,-1 1,0 0,1 1,-1 0,1 0,-3 1,8-2,-1 0,0 1,0-1,0 1,0 0,0 0,1 0,-1 1,1-1,-1 1,1-1,-1 1,1 0,0 0,-1 0,1 0,0 0,1 0,-1 1,0-1,1 1,-1-1,1 1,0 0,0-1,0 1,0 0,0 0,0 0,1 0,0 0,-1 0,1-1,0 1,0 0,1 0,-1 0,1 0,-1 0,1 0,0 0,0-1,0 1,1 0,-1-1,1 1,-1-1,1 1,0-1,80 53,-73-51,1 0,-1 1,-1 0,1 1,-1 0,0 0,0 1,-1 0,1 0,1 3,-7-7,0-1,0 0,0 1,0-1,0 1,-1 0,1 0,-1 0,0-1,0 1,0 0,0 0,0 1,0-1,-1 0,0 0,0 0,0 0,0 0,0 1,0-1,-1 0,1 0,-1 0,0 0,0 0,0 0,-1 0,1 0,-1-1,1 1,-1 0,0-1,0 1,0-1,-1 0,1 0,0 0,-1 0,1 0,-1 0,0 0,0-1,1 0,-8 5,1-1,-1-1,0 0,0 0,-1-1,1-1,-1 1,1-2,-1 1,0-1,1-1,-1 0,0-1,0 0,1 0,-1-1,1-1,-1 0,1 0,-7-4,-2-3</inkml:trace>
</inkml:ink>
</file>

<file path=ppt/ink/ink7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1 556,'19'-4,"0"-1,-1-1,1 0,-1-1,-1-1,1 0,-1-2,-1 0,0-1,0 0,-1-1,-1-1,0-1,0 0,-2 0,9-14,127-228,-119 144,-30 111,0 1,0 0,0 0,0 0,0 0,0 0,0 0,0 0,0 0,0 0,0 1,0-1,0 0,0 1,0-1,1 1,-1-1,0 1,0-1,0 1,0-1,1 1,-1 0,0-1,1 1,-1 0,0 0,1 0,-1-1,1 1,-1 0,1 0,0 0,-1 0,1 0,0 1,-1-2,-10 13,1 1,0 0,1 1,0 0,2 0,-1 1,2 0,0 0,1 1,1 0,0-1,1 1,1 1,0 6,1-18,-1-1,1 1,1 0,-1 0,1 0,0 0,0 0,0 0,1 0,0 0,1 0,-1 0,1 0,0-1,0 1,1-1,0 1,0-1,0 0,0 0,1 0,0-1,0 1,0-1,0 0,1 0,0-1,0 1,0-1,0 0,0 0,1-1,-1 1,1-1,0 0,-1-1,1 1,6-1,9-4,-1-1,0-1,0-1,-1 0,1-2,-2 0,1-2,-1 0,0 0,-1-2,0 0,-1-1,-1-1,0 0,0-2,-3 7,-1-2,1 1,-2-1,0-1,0 0,-1 0,0-1,-1 0,-1-1,0 0,-1 0,0 0,-1-1,-1 0,-3 14,-1-1,0 1,0-1,0 1,0-1,0 0,0 1,0-1,0 1,0-1,-1 1,1-1,-1 1,1-1,-1 1,0-1,1 1,-1 0,0-1,0 1,0 0,0 0,0 0,0 0,0 0,0 0,-1 0,1 0,0 0,-1 0,1 1,-1-1,1 0,0 1,-1 0,1-1,-1 1,0 0,1-1,-1 1,1 0,-1 0,1 0,-1 1,1-1,-1 0,1 1,-1-1,1 0,-1 1,1 0,-1-1,1 1,0 0,-1 0,1 0,0 0,0 0,0 0,-1 0,1 0,0 0,1 1,-1-1,-1 2,-6 5,1 0,0 1,1 0,0 0,0 1,1 0,0 0,0 0,1 1,1 0,0-1,0 1,1 0,1 0,-1 1,2-1,0 0,0 0,1 0,2 9,-2-13,1-1,0 1,0-1,1 0,-1 0,1 0,1 0,-1-1,1 1,0-1,0 0,1 0,-1-1,1 1,0-1,1 0,-1 0,1 0,-1-1,1 0,0 0,0-1,0 1,1-1,-1-1,1 1,-1-1,1 0,-1 0,1-1,-1 0,1 0,0-1,-1 0,1 0,-1 0,1-1,-1 0,1-1,18-5,0-1,-1-1,0-1,-1-1,-1-2,0 0,0-1,-1-1,-1-1,-1-1,-1-1,10-12,-7 11,-14 12,1 0,-1-1,-1 0,1 0,-1 0,-1-1,0 0,0 0,-1 0,-1 0,1-1,-2 1,1-1,0-7,-3 16,0 0,0 0,0 0,-1 0,1 0,0 0,-1 0,1 1,-1-1,0 0,0 0,1 1,-1-1,0 0,0 1,-1-1,1 1,0-1,0 1,-1 0,1-1,-1 1,1 0,-1 0,1 0,-1 0,0 0,0 1,1-1,-1 0,0 1,0-1,0 1,0 0,0-1,0 1,1 0,-1 0,0 1,0-1,0 0,0 0,0 1,0-1,1 1,-1 0,0 0,0-1,1 1,-1 0,0 0,1 1,-1-1,1 0,0 0,-1 1,1-1,0 1,0-1,0 1,0 0,0 0,-6 2,0 1,1 0,0 1,0-1,1 1,-1 1,1-1,0 1,1 0,0 0,0 0,0 0,1 1,0-1,1 1,0 0,0 0,0 0,1 0,0 0,1 0,0 0,0 1,1-1,0 0,0 0,1 0,0 0,0 0,1-1,0 1,0-1,1 1,0-1,0 0,1-1,0 1,0-1,0 0,1 0,0 0,0-1,1 0,5 4,13 1,-2-3</inkml:trace>
</inkml:ink>
</file>

<file path=ppt/ink/ink7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48,'-11'22,"1"1,0 1,2 0,1 0,1 1,1 0,1 0,0 3,3-25,0-1,0 0,1 1,-1-1,1 1,-1-1,1 1,0-1,0 1,0-1,0 1,0-1,0 1,1-1,0 1,-1-1,1 1,0-1,0 0,0 1,0-1,1 0,-1 0,0 0,1 0,0 0,-1 0,1 0,0-1,0 1,0-1,0 1,0-1,1 0,-1 1,0-1,0 0,1-1,-1 1,1 0,-1-1,1 1,-1-1,1 0,-1 0,1 0,0 0,8-6,0-1,0 0,0-1,-1 0,-1 0,1-1,-1 0,-1-1,0 0,0 0,-1-1,0 0,-1 0,0-1,-1 1,0-1,-1 0,1-5,-3 9,0-1,0 1,-1-1,-1 0,1 1,-1-1,-1 0,1 1,-2-1,1 0,-1 1,0 0,1 5,0 0,1 1,-1-1,0 1,0-1,-1 1,1 0,0-1,-1 1,1 0,-1 0,0 0,0 0,0 0,0 1,0-1,0 0,0 1,-1 0,1-1,0 1,-1 0,1 0,-1 0,1 1,-1-1,0 1,1-1,-1 1,0 0,1 0,-1 0,0 0,1 0,-1 1,1-1,-1 1,0 0,0 0,-21 8</inkml:trace>
</inkml:ink>
</file>

<file path=ppt/ink/ink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43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7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4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0 313,'81'-234,"-75"230,-3 33,0-2,-2-22,0 0,1-1,0 1,-1 0,2 0,-1-1,0 1,1-1,0 0,0 0,0 0,1 0,-1 0,1-1,0 0,0 0,0 0,0 0,0 0,1-1,0 0,-1 0,1 0,0 0,0-1,0 0,0 0,0 0,0-1,0 1,0-1,0 0,0-1,0 1,0-1,0 0,0 0,0-1,3-1,2-1,-1-1,1 0,-1 0,0-1,-1 0,0 0,1-1,-2 0,1-1,-1 0,0 0,-1 0,0-1,0 0,-1 0,0-1,-1 1,0-2,22-47,-21 40</inkml:trace>
</inkml:ink>
</file>

<file path=ppt/ink/ink7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178 395,'-19'15,"0"2,2 0,0 1,1 0,1 1,1 1,0 0,2 1,0 1,-5 16,16-36,0 0,0 0,1 0,-1 0,1 0,-1 0,1 0,0 0,0 0,0 0,0 0,0 0,0 0,1 0,-1 0,0 0,1 0,0 0,0-1,-1 1,1 0,0 0,0 0,1-1,-1 1,0 0,0-1,1 0,-1 1,1-1,0 0,-1 1,1-1,0 0,0 0,-1 0,1-1,0 1,0 0,0-1,0 1,0-1,0 0,0 0,0 1,0-1,0 0,1-1,12 3,0-1,1-1,-1 0,0-1,0-1,0 0,0-1,0 0,-1-2,1 1,-1-2,0 0,-1-1,0 0,0-1,1-1,1-3,-1 2</inkml:trace>
  <inkml:trace contextRef="#ctx0" brushRef="#br0" timeOffset="271.161">572 0,'-14'39,"-10"31,0 13,3-1,6-11,5-13,-1-6,3-8,1-6,2-4,8-9,2-3,1-1,4 0,5-2,0-10,-3-6</inkml:trace>
  <inkml:trace contextRef="#ctx0" brushRef="#br0" timeOffset="504.952">234 395,'39'-5,"31"-1,9 0,-5 1,-4 2,-10 1,-10 1,-9 0,-7 1,-9 0</inkml:trace>
  <inkml:trace contextRef="#ctx0" brushRef="#br0" timeOffset="692.003">968 395,'-10'38,"2"18,7-1,9-9,2-14</inkml:trace>
  <inkml:trace contextRef="#ctx0" brushRef="#br0" timeOffset="849.459">883 85,'0'0</inkml:trace>
</inkml:ink>
</file>

<file path=ppt/ink/ink7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7 396,'-5'-23,"3"-19,3-6,0 0,5 4,2 4,4 9,0 5,2 7,5 6,-2 11,-3 11,-5 3</inkml:trace>
  <inkml:trace contextRef="#ctx0" brushRef="#br0" timeOffset="299.19">317 227,'48'-26,"-31"18,0 0,0-2,-1 1,-1-2,0 0,0-1,-1-1,12-14,-25 26,1-1,0 1,-1-1,0 0,1 0,-1 0,0 0,0 0,0 0,0 0,0 0,-1 0,1 0,0-1,-1 1,0 0,1 0,-1-1,0 1,0 0,-1-1,1 1,0 0,-1 0,1 0,-1-1,0 1,0 0,0 0,0 0,0 0,0 0,0 0,-1 0,1 1,-1-1,1 0,-1 1,0-1,0 1,1 0,-1-1,0 1,0 0,0 0,-1 0,1 1,0-1,0 0,0 1,-1-1,1 1,0 0,0 0,-1 0,1 0,0 0,0 0,-1 1,1-1,0 1,0-1,-13 4,1 1,0 0,0 1,0 0,1 1,0 1,1 0,-1 0,2 1,-1 1,1 0,1 1,-1 0,2 0,0 1,0 1,1-1,1 1,0 1,0-1,2 1,0 0,2-9,0 1,1-1,0 1,0-1,1 1,-1 0,1 0,1-1,-1 1,1 0,0 0,0 0,1 0,-1 0,1-1,1 1,-1 0,1-1,0 1,0-1,0 1,1-1,0 0,0 0,1 0,-1 0,1-1,0 0,0 1,0-1,1-1,-1 1,1-1,0 1,0-2,1 1,0 0,4 0,0 0,0-1,1 0,-1 0,1-2,-1 1,1-1,-1-1,1 1,9-4,12-3</inkml:trace>
</inkml:ink>
</file>

<file path=ppt/ink/ink7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0 525,'39'-5,"21"-6,6-2,-3 2,-13-2,-15 1</inkml:trace>
  <inkml:trace contextRef="#ctx0" brushRef="#br0" timeOffset="565.838">649 356,'-9'12,"-14"16,2 0,1 1,1 1,2 1,1 1,1 0,-7 27,20-56,0 0,1 0,0 1,0-1,0 0,0 1,0-1,0 1,1-1,0 1,0 0,0-1,0 1,0-1,1 1,0-1,0 1,0-1,0 1,0-1,0 0,1 0,0 1,0-1,0 0,0 0,0-1,0 1,1 0,-1-1,1 0,0 1,0-1,0 0,0 0,0-1,0 1,0-1,4 2,6-4,-1-1,1 0,0-1,-1 0,0-1,0 0,0-1,0 0,-1-1,1 0,-2-1,1-1,7-6,3-3,-2-1,0-1,-1-1,-1 0,0-1,-2-1,-1-1,0 0,-2-1,-1 0,0-1,-2 0,-1 0,3-19,-8 31,0 1,-1-1,0 1,0-1,-2 0,0 1,0-1,-1 0,0 1,-1-1,-1 1,0-1,-1 1,0 0,-1 0,0 1,-1-1,0 1,-1 0,-7-9,11 15,1 0,-1 1,0-1,-1 1,1 0,-1 0,0 0,0 0,0 1,0-1,-1 1,1 0,-1 0,0 1,0 0,0-1,0 2,0-1,0 0,-1 1,1 0,0 1,-1-1,1 1,-1 0,1 0,-1 0,1 1,0 0,-1 0,1 1,0-1,0 1,0 0,0 0,0 1,0 0,-3 2,-2 6,1 0,0 0,0 1,1 1,1-1,0 1,1 0,0 1,1 0,0 0,2 0,-1 0,2 1,0-1,0 1,2-1,0 1,0 0,1-1,1 1,1-1,0 0,1 1,0-1,1-1,0 1,2-1,5 10,-5-9,1-1,1 0,0-1,1 0,0 0,1-1,0-1,1 1,0-2,0 0,1 0,1-1,-1-1,1 0,0-1,1-1,-1 0,13 3,115 7,-118-18</inkml:trace>
  <inkml:trace contextRef="#ctx0" brushRef="#br0" timeOffset="822.115">1298 525,'-4'34,"-3"15,6 0,2-8</inkml:trace>
  <inkml:trace contextRef="#ctx0" brushRef="#br0" timeOffset="1050.196">1242 17,'0'0</inkml:trace>
</inkml:ink>
</file>

<file path=ppt/ink/ink7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6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2,2-7,4-4,-5-3,-2 4,-3 2</inkml:trace>
</inkml:ink>
</file>

<file path=ppt/ink/ink7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4,'0'4,"0"-2,5-2,1-6,0 3,-6 6,-3 9,4 1,2-6,0-4</inkml:trace>
</inkml:ink>
</file>

<file path=ppt/ink/ink7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1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1 573,'92'-44,"-51"25,194-108,-221 118,0-2,-1 0,0 0,-1-1,0-1,-1 0,-1 0,0-1,0-1,-2 0,0 0,0 0,-2-1,2-6,-6-49,-3 70,1-1,0 1,0 0,0-1,-1 1,1 0,0-1,-1 1,0 0,1 0,-1 0,0 0,1-1,-1 1,0 0,0 0,0 0,0 0,0 1,0-1,0 0,0 0,0 1,0-1,-1 0,1 1,0-1,0 1,-1 0,1-1,0 1,-1 0,1 0,0 0,-1 0,1 0,0 0,-1 0,1 0,0 1,-1-1,1 0,0 1,0-1,-1 1,1-1,0 1,0 0,0 0,-1 0,-5 4,0 1,1 0,-1 1,1 0,1 0,-1 0,1 0,0 1,1 0,0 0,0 0,1 1,0-1,0 1,1 0,0-1,1 1,0 0,0 0,1 0,0 0,0 0,1 1,0-2,1 1,0 0,1 0,-1-1,2 1,-1-1,1 0,0 0,1 0,0 0,0-1,2 1,-2 0,1 0,0 0,0-1,1 0,0 0,0-1,1 0,0 0,0-1,0 0,0 0,1-1,0 0,0 0,0-1,0 0,1-1,-1 0,1-1,-1 0,1 0,0-1,-1 0,1-1,0 0,-1 0,1-1,-1 0,0-1,0 0,5-2,14-12,-1 0,0-2,-1-1,-1-1,-1-1,-1-1,-1-2,-1 0,-1-1,-2 0,0-2,10-23,-26 49,-1-1,1 1,-1 0,0-1,0 1,0-1,0 1,0-1,0 1,-1-1,1 0,-1 1,0-1,0 0,0 1,0-1,0 0,0 0,-1 1,1-1,-1 1,0-1,0 0,0 1,0-1,0 1,-1 0,1-1,-1 1,0 0,1 0,-1 0,0 0,0 0,0 1,0-1,-1 0,1 1,0 0,-1-1,1 1,-1 0,1 0,-1 1,1-1,-1 0,0 1,1 0,-4-1,1 4,0 0,0 0,1 1,-1-1,1 1,0 0,0 0,0 1,0-1,1 1,-1 0,1 0,1 0,-1 0,1 0,-1 1,2-1,-1 1,1-1,-1 1,1 4,1 3,0-1,1 1,0-1,1 0,0 1,1-1,1 0,0 0,0-1,1 1,1-1,0 0,0 0,1-1,0 0,1 0,0-1,1 0,0 0,0-1,1 0,0 0,0-1,2 0,-5-2,1 1,0-1,0-1,0 0,0 0,1 0,0-1,-1 0,1-1,0 0,0 0,0-1,1 0,-1-1,0 0,0 0,0-1,1 0,-1-1,0 0,1-1,7-3,0-1,-1 0,0-2,0 0,-1 0,0-2,-1 0,0 0,-1-1,0-1,-1 0,0-1,2-4,-6 4,-1 0,0-1,-2 0,1 1,-2-2,0 1,0-1,-2 1,0-1,0-14,-1 22,0 3,0 0,-1-1,1 1,-1 0,0-1,-1 1,1 0,-1-1,0 1,0 0,-1 0,1 0,-1 0,0 0,0 0,-1 0,0 1,0-1,0 1,0 0,-2-2,1 6,1-1,0 1,-1 0,1 1,0-1,0 1,-1-1,1 1,0 0,0 0,0 0,0 1,0-1,0 1,0 0,0 0,1 0,-1 0,1 0,-1 0,1 1,0-1,0 1,0-1,0 1,0 0,1 0,-1 0,1 0,0 0,0 0,0 1,0-1,0 0,1 0,-1 3,-2 2,0-1,1 1,-1-1,1 1,1-1,0 1,0 0,0-1,1 1,0 0,1 0,0-1,0 1,0 0,3 5,-2-1,-1-4,0 1,-1-1,2 1,-1 0,1-1,0 0,1 1,0-1,0 0,1 0,0-1,0 1,1-1,0 0,0 0,1 0,0-1,0 0,6 5,88 38,-75-42</inkml:trace>
</inkml:ink>
</file>

<file path=ppt/ink/ink7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57 364,'111'-62,"-80"41,13-13,-1-1,-2-2,-2-2,-1-1,-1-4,-1 4,-36 39,0 0,1 1,-1-1,1 0,-1 1,1-1,-1 1,1-1,-1 0,1 1,-1-1,1 1,0 0,-1-1,1 1,0-1,0 1,-1 0,1 0,0-1,0 1,-1 0,1 0,0 0,0 0,-1 0,1 0,0 0,0 0,0 0,-1 0,1 0,0 1,0-1,-1 0,1 1,0-1,0 0,-1 1,1-1,-1 1,1-1,0 1,-1-1,1 1,-1-1,1 1,-1 0,1-1,-1 1,0 0,1-1,-1 1,16 48,-12-36,-3-8,6 25,1-1,1 0,2 0,0-1,2 0,2-1,0-1,2 0,2 1,-9-18,-2-4</inkml:trace>
  <inkml:trace contextRef="#ctx0" brushRef="#br0" timeOffset="1927.6">142 336,'-5'0,"-6"4,-2 8,-2 0,0 4,-2-1,-2 1,-4-1,8-4,6-3</inkml:trace>
</inkml:ink>
</file>

<file path=ppt/ink/ink7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7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58,'169'-27,"-9"14,-19-5,-130 18</inkml:trace>
</inkml:ink>
</file>

<file path=ppt/ink/ink7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7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31,'24'0,"13"0,4 0,1 0,-3 0,-2 0,-3 0,-8-5,-3-2,0 1,0 1,1 2,1 0,2 2,-5 1</inkml:trace>
</inkml:ink>
</file>

<file path=ppt/ink/ink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43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53,'29'-15,"14"-4,0 1</inkml:trace>
</inkml:ink>
</file>

<file path=ppt/ink/ink7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0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0 168,'26'137,"-24"-52,-3-69,0 0,1 0,1 0,1 0,0 0,1 0,0-1,2 1,4 10,9-61,55-238,-61 237,57-122,-66 153,2 1,-1-1,0 1,1 0,0 0,0 0,0 0,0 1,1 0,0 0,-1 0,1 1,0 0,0 0,0 1,2-1,-5 1,0 1,0 0,0-1,0 1,0 0,0 1,0-1,-1 0,1 1,0 0,0-1,0 1,-1 0,1 1,0-1,-1 0,1 1,-1-1,0 1,1 0,-1 0,0 0,0 0,0 0,0 0,0 1,-1-1,1 1,-1-1,0 1,1 0,-1-1,0 1,-1 0,2 2,-1 2,1 0,-1 0,-1 0,1 0,-1 0,0 0,-1 0,0 1,0-1,0 0,-1-1,0 1,-1 1,-4 11</inkml:trace>
  <inkml:trace contextRef="#ctx0" brushRef="#br0" timeOffset="505.676">566 337,'-15'4,"-9"8,-1 5,0 1,3 1,6 3,5 2,10-3,5 0,6-4,7-4,5-5,3-4,3-7,1-3,-4-1</inkml:trace>
  <inkml:trace contextRef="#ctx0" brushRef="#br0" timeOffset="835.985">988 309,'-29'24,"-14"12,1 6,1-5,9-4,5-7,2-4,5 0,1-4,4-1,0-2,3 0,-3-3,3 3,3-2</inkml:trace>
  <inkml:trace contextRef="#ctx0" brushRef="#br0" timeOffset="1684.912">1045 478,'-34'27,"2"1,1 1,1 2,2 1,-20 30,86-94,213-192,-250 222,0 1,0-1,0 0,0 1,1-1,-1 0,1 1,-1 0,1-1,-1 1,1 0,-1 0,1 0,0 0,0 0,0 0,0 0,0 1,-1-1,1 1,0-1,0 1,0 0,0 0,1 0,-1 0,0 0,0 0,0 0,0 1,0-1,-1 1,1 0,0-1,0 1,0 0,0 0,-1 0,1 0,0 1,-1-1,1 0,-1 1,1-1,-1 1,0-1,67 143,-69-144,0-1,1 1,-1-1,0 1,0 0,1-1,-1 1,0 0,0 0,0 0,1 0,-1-1,0 1,0 0,0 0,0 1,1-1,-1 0,0 0,0 0,0 0,1 1,-1-1,0 0,0 1,1-1,-1 1,0-1,1 1,-1-1,0 1,1-1,-1 1,1 0,-1-1,1 1,-1 0,1-1,-1 1,1 0,0 0,0-1,-1 1,1 0,0 0,0 0,0-1,0 1,0 0,0 0,0 0,0 0,0-1,0 1,0 0,0 0,1 0,-1-1,0 1,1 0,-1 0,0 0,-165-66,147 55</inkml:trace>
</inkml:ink>
</file>

<file path=ppt/ink/ink7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1 255,'1'-2,"0"0,0 1,0-1,1 1,-1-1,0 1,1-1,-1 1,1 0,-1-1,1 1,0 0,0 0,-1 1,1-1,0 0,0 0,0 1,0-1,0 1,0 0,0 0,0-1,0 1,0 0,1 1,6-3,207-30,106 33,-322-1,0-1,0 1,-1 0,1-1,0 1,0-1,0 1,0-1,0 1,0-1,0 1,0-1,0 1,0 0,0-1,1 1,-1-1,0 1,0-1,0 1,0 0,1-1,-1 1,0-1,1 1,-1 0,0-1,0 1,1 0,-1-1,1 1,-1 0,0 0,1-1,-1 1,1 0,-1 0,0 0,1 0,-1-1,1 1,-1 0,1 0,-1 0,1 0,-1 0,1 0,-1 0,0 0,1 0,-1 0,1 1,-1-1,1 0,-1 0,0 0,1 0,-1 1,-36-21,19 14,-1-2,1 0,1-1,-1 0,1-2,1 0,0 0,-11-13,-14-27,33 34</inkml:trace>
</inkml:ink>
</file>

<file path=ppt/ink/ink7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4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74,'1'-2,"1"0,-1 0,1 1,-1-1,1 0,0 1,-1-1,1 1,0-1,0 1,0 0,0 0,1 0,-1 0,0 0,0 1,0-1,1 1,-1-1,0 1,1 0,-1 0,0 0,1 0,0 0,0 0,365-3,95 2,-124-27,271 29,-527-12,-58 5</inkml:trace>
  <inkml:trace contextRef="#ctx0" brushRef="#br0" timeOffset="2883.631">311 525,'4'6,"-1"0,0 0,0 1,-1-1,0 1,0-1,0 1,-1 0,0 0,0-1,-1 1,0 6,1 0,1 14,-2-1,-1 1,-1-1,-1 0,-6 23,-4 165,17-240,1 1,1 0,1 0,2 1,0 0,1 1,2 0,0 0,7-8,9-22,-22 39,1 0,1 1,0 0,0 0,1 0,1 1,0 1,1 0,0 0,7-4,-15 14,0 0,0 0,0 0,0 1,0-1,0 1,0 0,0 0,0 0,0 0,0 0,1 1,-1-1,0 1,0 0,0 0,0 0,-1 0,1 1,0-1,0 1,-1 0,1-1,-1 1,0 0,1 1,-1-1,0 0,0 1,0-1,-1 1,1-1,0 1,-1 0,0 0,0 0,0 0,0 0,0 0,-1 0,1 0,-1 0,0 0,1 2,6 13</inkml:trace>
  <inkml:trace contextRef="#ctx0" brushRef="#br0" timeOffset="3469.467">282 384,'256'-28,"-160"11,-77 18,-24-11,-84-91,77 83</inkml:trace>
  <inkml:trace contextRef="#ctx0" brushRef="#br0" timeOffset="4067.067">989 751,'-3'-2,"0"0,0 0,0 1,0-1,0 1,0-1,0 1,-1 0,1 0,0 0,-1 1,1-1,0 1,-1 0,1 0,-1 0,1 0,0 0,-1 1,1 0,-1 0,1 0,0 0,0 0,0 0,0 1,0 0,0-1,0 1,-2 3,-1-2,1 1,0-1,0 1,1 1,-1-1,1 1,0-1,0 1,1 0,-1 1,1-1,0 1,1-1,-1 1,1 0,-1 5,3-9,0 1,0 0,0 0,0 0,1-1,-1 1,1 0,0 0,0-1,0 1,0-1,0 1,0-1,1 1,-1-1,1 0,0 1,0-1,0 0,0 0,0 0,0-1,0 1,1 0,-1-1,0 0,1 1,0-1,-1 0,2 0,84 15,-64-20,-6-3</inkml:trace>
  <inkml:trace contextRef="#ctx0" brushRef="#br0" timeOffset="4381.701">1355 554,'-19'29,"-16"19,-2 6,0-1,2-10,7-8,3-4,7-3,0-6,4-2,0-5,1 0,-1 3,2 2,2-1</inkml:trace>
  <inkml:trace contextRef="#ctx0" brushRef="#br0" timeOffset="5085.223">1383 808,'-144'156,"245"-256,44-18,-144 117,1 0,-1 0,0 0,1 0,0 1,-1-1,1 0,-1 1,1-1,0 1,-1 0,1 0,0-1,-1 1,1 0,0 1,-1-1,1 0,0 0,-1 1,1-1,0 1,-1-1,1 1,-1 0,1-1,-1 1,1 0,-1 0,0 0,1 0,-1 0,0 1,0-1,0 0,0 1,0-1,0 0,0 1,0 0,23 73,-18-51,1-5,-6-18,0 1,1-1,-1 1,0 0,0-1,0 1,0 0,-1 0,1 0,0 0,-1-1,1 1,-1 0,0 0,0 0,1 0,-1 0,-1 0,1 0,0 0,0 0,-1 0,1 0,-1 0,1 0,-1 0,0-1,0 1,0 0,0 0,0-1,0 1,-1-1,1 1,0-1,-1 1,1-1,-2 1,-4-1,0 0,0 0,0-1,0 0,0 0,0-1,0 0,0 0,0 0,0-1,1 0,-1-1,1 0,-1 1,1-2,0 1,0-1,0 0,1 0,-1-1,1 0,0 0,1 0,-2-1,-8-6</inkml:trace>
  <inkml:trace contextRef="#ctx0" brushRef="#br0" timeOffset="5567.826">1947 244,'0'433,"-28"-186,22-192,0-31</inkml:trace>
  <inkml:trace contextRef="#ctx0" brushRef="#br0" timeOffset="6351.833">29 158,'2'2,"-1"-1,1 0,0 1,0 0,0-1,-1 1,1 0,-1 0,1 0,-1 0,0 0,0 0,0 0,0 0,0 0,-1 1,1-1,0 0,-1 1,0-1,1 0,-1 1,0-1,-1 0,1 2,1-1,1 354,-2 51,5-358,1-32</inkml:trace>
</inkml:ink>
</file>

<file path=ppt/ink/ink7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1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0,'4'5,"3"6,-1 6,-6 1,-3 1,-1 3,-5 2,0 2,-4 1,0 1,-2 1,1-1,-1-4,1-2,3-4</inkml:trace>
</inkml:ink>
</file>

<file path=ppt/ink/ink7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2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60,'-25'138,"23"-128,0 1,1 0,0-1,1 1,0 0,0 0,1 0,1-1,0 1,0-1,1 1,1-1,-1 0,2 0,-1 0,1-1,1 1,0-1,2 3,-5-10,0-1,-1 1,1-1,0 1,0-1,-1 0,1 0,0 0,0 0,0-1,0 1,1-1,-1 0,0 0,0 0,0 0,0 0,0-1,0 1,0-1,0 0,0 0,0 0,0 0,-1-1,1 1,0-1,-1 0,1 0,70-61,38-84,-111 147,-1 1,1 0,0 0,0-1,0 1,0 0,0 0,0-1,0 1,0 0,0 0,0-1,0 1,0 0,1 0,-1-1,0 1,0 0,1-1,-1 1,1 0,-1-1,1 1,-1-1,1 1,-1-1,1 1,-1-1,1 1,-1-1,1 1,0-1,-1 1,1-1,0 0,-1 0,1 1,0-1,0 0,-1 0,1 0,0 0,0 0,-1 0,1 0,0 0,0 0,-1 0,1 0,0 0,0-1,-1 1,1 0,0 0,-1-1,1 1,0-1,-1 1,1-1,0 1,-1-1,1 1,-1-1,1 1,-1-1,1 0,3 14,-2-4,1 1,0-1,1 0,0 0,0 0,1-1,0 0,1 0,0 0,0 0,0-1,1 0,0 0,1-1,2 2,-7-7,-1 0,1 0,-1-1,1 1,-1-1,1 1,-1-1,1 0,0 0,-1 0,1 0,-1-1,1 1,-1-1,1 1,-1-1,1 0,-1 0,1 0,-1 0,0-1,0 1,0-1,0 1,0-1,0 0,0 0,0 1,0-1,-1-1,50-67,-48 65,99-240,-96 233</inkml:trace>
</inkml:ink>
</file>

<file path=ppt/ink/ink7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0,'0'19,"0"12,0-1</inkml:trace>
</inkml:ink>
</file>

<file path=ppt/ink/ink7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11,'4'-4,"3"-3</inkml:trace>
</inkml:ink>
</file>

<file path=ppt/ink/ink7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4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1,'0'517,"17"-424,-16-90,0-1,0 1,0-1,0 1,0-1,1 0,-1 0,1 1,-1-1,1 0,0 0,0 0,0 0,0-1,0 1,0-1,1 1,-1-1,0 0,1 1,-1-1,1-1,-1 1,1 0,0 0,-1-1,1 0,0 1,-1-1,1 0,0-1,0 1,7-3,0 0,-1-1,1 0,-1 0,0-1,-1 0,1-1,-1 0,0 0,3-5,69-39,-79 49,0 1,0-1,1 1,-1 0,0-1,1 1,-1 0,0 0,1 0,-1 0,0 0,1 0,-1 1,0-1,1 0,-1 1,0-1,1 1,-1-1,0 1,0 0,0-1,0 1,0 0,0 0,0 0,0 0,0 0,0 0,0 0,0 0,0 0,-1 0,1 0,-1 0,1 1,-1-1,1 0,-1 1,0-1,1 0,-1 1,6 62,-6-59,-2 83,1-62</inkml:trace>
</inkml:ink>
</file>

<file path=ppt/ink/ink7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1,'13'70,"-4"1,-2 0,-3 0,-4 0,-3 6,2 31,-30 34,22-120</inkml:trace>
  <inkml:trace contextRef="#ctx0" brushRef="#br0" timeOffset="288.474">0 424,'29'-5,"19"-1,6-5,-1 0,-5 1,-6 3,-9-2,-7 0,-2 1,-1 3,-4-3,-5 0</inkml:trace>
</inkml:ink>
</file>

<file path=ppt/ink/ink7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8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143 552,'-4'56,"9"226,22-83,-27-188,0-43,0 18,-1-23,1 1,2 0,1 0,3 0,2-5,66-206,-68 234,0 0,2 1,-1 0,1 0,1 0,0 1,1 1,0 0,1 0,0 1,0 0,1 1,9-5,-20 12,1-1,0 2,0-1,-1 0,1 0,0 0,0 1,0-1,0 1,0 0,0-1,0 1,0 0,0 0,0 0,0 0,0 1,0-1,0 1,0-1,0 1,0-1,-1 1,1 0,0 0,0 0,-1 0,1 0,0 1,-1-1,1 0,-1 1,0-1,1 1,-1-1,0 1,0 0,0-1,0 1,0 0,-1 0,1 0,0 0,10 94,-10-71,3-1,1-4</inkml:trace>
  <inkml:trace contextRef="#ctx0" brushRef="#br0" timeOffset="528.365">848 863,'-13'-3,"1"1,0 0,-1 1,1 0,-1 1,1 1,-1 0,1 0,-1 1,1 1,0 0,0 1,0 0,1 1,-1 0,1 1,0 0,7-4,0 1,1-1,-1 0,1 1,-1 0,1 0,0 0,0 0,1 1,-1-1,1 1,0-1,-1 1,2 0,-1 0,0 0,1 0,0 0,0 1,0-1,0 0,1 0,-1 1,1-1,0 0,1 1,-1-1,1 0,-1 0,1 1,1-1,-1 0,1 0,-1 0,1 0,0 0,1-1,-1 1,0-1,4 4,2-2,0 0,0 0,1-1,-1 0,1-1,0 0,0 0,1-1,-1 0,0 0,1-1,-1 0,8-1,7 0</inkml:trace>
  <inkml:trace contextRef="#ctx0" brushRef="#br0" timeOffset="830.586">1187 834,'-24'29,"-18"19,-6 6,5-1,5-10,4-7,8-5,3-8,2-3,3 0,1-3,2-1,0 3,-2-2,1 1,-2-3,3 1,4-3</inkml:trace>
  <inkml:trace contextRef="#ctx0" brushRef="#br0" timeOffset="1486.168">1017 1286,'-130'114,"229"-223,153-139,-252 247,1 0,-1 1,1-1,-1 0,1 0,-1 1,1-1,-1 0,1 1,0-1,-1 1,1-1,0 1,0-1,-1 1,1-1,0 1,0 0,0 0,-1-1,1 1,0 0,0 0,0 0,0 0,0 0,0 0,-1 0,1 0,0 0,0 0,0 0,0 1,0-1,-1 0,1 1,0-1,0 0,-1 1,1-1,0 1,0-1,-1 1,1 0,-1-1,1 1,0 0,-1-1,1 1,-1 0,0 0,1-1,-1 1,1 0,-1 0,0 0,0 0,0-1,1 1,-1 0,0 0,0 0,0 0,0 0,0 0,-1-1,1 1,0 0,0 0,8 141,26 13,-36-138,-17-34,13 11,-4-4,0 1,0 0,-1 1,-1 0,1 1,-1 0,-1 1,1 0,-1 1,-4-1,-7-1</inkml:trace>
  <inkml:trace contextRef="#ctx0" brushRef="#br0" timeOffset="2649.642">1 299,'0'-3,"1"1,-1 0,1 0,0-1,-1 1,1 0,0 0,0 0,1 0,-1 0,0 1,1-1,-1 0,1 1,-1-1,1 0,0 1,0 0,0-1,0 1,0 0,0 0,0 0,0 0,0 1,0-1,1 1,-1-1,0 1,0 0,1-1,1 2,29-8,0 2,0 2,0 1,1 1,-1 2,3 2,44-1,106 26,-185-29,-1 0,1 0,0 0,-1-1,1 1,-1 0,1 0,-1 0,0 0,1 0,-1-1,0 1,0 0,0 0,0 0,0-1,0 1,0 0,0 0,-1 0,1-1,0 1,-1 0,1 0,-1 0,1 0,-1 0,1 0,-1 0,0 0,0 0,1 0,-1 0,0 0,0 0,0 1,0-1,0 0,0 1,0-1,0 1,0-1,-1 1,1-1,0 1,-1 0,0-2,-132-154,97 103,27 40</inkml:trace>
</inkml:ink>
</file>

<file path=ppt/ink/ink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43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0,'10'0,"2"0</inkml:trace>
</inkml:ink>
</file>

<file path=ppt/ink/ink7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2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3,'56'-2,"284"4,-316-2</inkml:trace>
</inkml:ink>
</file>

<file path=ppt/ink/ink7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3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69,'5'0,"11"-5,8-1,5 0,1 1,1 2,0 1,0-4,-1-1,-1 0,0 3,-1 0,1 2,-1-3,-5-2</inkml:trace>
</inkml:ink>
</file>

<file path=ppt/ink/ink7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6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1 272,'20'-14,"1"2,1 1,0 0,1 2,-1 0,16-2,132 2,-56 9,-113 1,1-1,-1 1,0-1,0 0,0 0,0 0,0 0,0 0,1 0,-1 0,0 0,0 0,0 0,0-1,0 1,0 0,1-1,-1 1,0-1,0 1,0-1,-1 0,1 1,0-1,0 0,0 0,0 0,-1 1,1-1,0 0,-1 0,1 0,0 0,-1 0,1 0,-1 0,0 0,1-1,-1 1,0 0,0 0,0 0,0 0,0 0,0-1,0 1,0 0,0 0,0 0,-1 0,1-1,-99-85,63 34,35 40</inkml:trace>
</inkml:ink>
</file>

<file path=ppt/ink/ink7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7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29,'10'0,"12"0,8-4,3-3,1 1,0 2,-2 0,-1 2,-1 1,-1 1,-5 0</inkml:trace>
</inkml:ink>
</file>

<file path=ppt/ink/ink7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00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0 228,'194'-37,"-146"28,0 3,1 1,-1 3,1 2,4 2,12-1,-96-36,19 26,-1-1,0 0,0-1,1-1,0 0,1-1,0 0,1 0,0-3,2-1</inkml:trace>
</inkml:ink>
</file>

<file path=ppt/ink/ink7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8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27 134,'25'220,"-23"-174,-3 1,-1-1,-2 0,-4 7,-22 169,22-178,32-88,74-237,-87 240,-4 3,2 0,1 1,2 0,1 1,2 0,2 1,1 1,2 1,1 1,1 0,2 2,14-14,-36 41,0 1,0 0,-1 0,1 0,1 0,-1 0,0 0,0 0,1 1,-1-1,1 1,-1 0,1 0,0 0,-1 0,1 0,0 1,0-1,-1 1,1-1,0 1,0 0,0 0,0 1,0-1,-1 0,1 1,0 0,0 0,-1 0,1 0,0 0,-1 0,1 1,-1-1,0 1,1-1,-1 1,0 0,0 0,0 0,0 0,0 1,0 5,1-1,-2 0,1 1,-1-1,0 1,-1-1,0 1,0-1,-1 1,0-1,0 1,0-1,-1 1,0-1,-1 0,0 6,-3 12</inkml:trace>
  <inkml:trace contextRef="#ctx0" brushRef="#br0" timeOffset="1014.825">535 670,'-195'277,"249"-352,-26 42,3 1,0 2,2 1,20-13,-52 40,0 1,1-1,-1 1,0-1,1 1,-1 0,0 0,1 0,-1 0,1 0,0 0,-1 0,1 0,0 1,0-1,0 0,-1 1,1 0,0-1,0 1,0 0,0 0,0 0,-1 0,1 0,0 1,0-1,0 1,0-1,-1 1,1-1,0 1,0 0,-1 0,1 0,-1 0,1 0,-1 0,1 0,-1 1,0-1,1 1,-1-1,0 1,0-1,0 1,0-1,0 1,-1 0,1 0,0-1,-1 1,1 0,-1 1,27 164,-16-119,-52-63,-89-96,113 96</inkml:trace>
</inkml:ink>
</file>

<file path=ppt/ink/ink7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5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1 243,'22'59,"-18"-24,-2 1,-1 0,-2 0,-2 0,-1 0,-4 14,2-8,-1 147,24-260,-1-27,3 2,5 0,34-88,-39 132,-16 39,0 0,1 0,0 1,1-1,0 1,1 0,1 1,0-1,0 1,1 1,1-1,0 2,0-1,1 1,0 0,0 1,2 0,-11 7,1 0,0 1,0-1,0 1,0-1,0 1,0 0,0 0,0 0,0 0,0 0,0 0,0 0,0 1,0-1,0 1,0-1,0 1,0 0,-1 0,1 0,0 0,0 0,-1 0,1 1,-1-1,1 0,-1 1,0-1,1 1,-1 0,0-1,0 1,0 0,0 0,0-1,-1 1,1 0,0 0,-1 1,21 84,-29 2,2-63</inkml:trace>
  <inkml:trace contextRef="#ctx0" brushRef="#br0" timeOffset="464.957">566 723,'-2'-2,"-1"0,1 0,0 1,-1-1,0 0,1 1,-1 0,0 0,1-1,-1 2,0-1,0 0,0 0,0 1,0 0,0 0,0 0,0 0,0 0,0 0,1 1,-1-1,0 1,0 0,0 0,0 0,1 0,-1 0,0 1,0 0,-68 60,67-59,1 1,1-1,-1 0,0 1,1 0,0-1,0 1,0 0,0 0,0 1,1-1,0 0,0 0,0 1,1-1,-1 0,1 1,0-1,0 1,0-1,1 0,0 1,0-1,0 0,0 0,1 1,-1-1,1 0,0 0,0-1,1 1,-1 0,1-1,0 1,0-1,0 0,0 0,0 0,1 0,-1-1,1 1,3 1,-1-2,0-1,-1 1,1-1,0 0,0 0,0 0,0-1,0 0,0-1,0 1,0-1,0 0,0 0,0-1,-1 0,1 0,0 0,-1-1,0 1,1-1,-1-1,0 1,-1-1,1 0,2-2,3-10</inkml:trace>
</inkml:ink>
</file>

<file path=ppt/ink/ink7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08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45,'197'-27,"-107"26,75-10,-140 5</inkml:trace>
</inkml:ink>
</file>

<file path=ppt/ink/ink7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09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29,'312'-1,"-172"-24,-116 23</inkml:trace>
</inkml:ink>
</file>

<file path=ppt/ink/ink7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26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77 143,'0'-4,"-4"-44,4 48,0-1,0 0,0 0,0 1,0-1,-1 0,1 1,0-1,0 0,-1 0,1 1,0-1,-1 1,1-1,0 0,-1 1,1-1,-1 1,1-1,-1 1,0-1,1 1,-1 0,1-1,-1 1,0 0,1-1,-1 1,0 0,0 0,1-1,-1 1,0 0,1 0,-1 0,0 0,0 0,1 0,-1 0,0 0,0 0,1 1,-1-1,0 0,1 0,-1 1,0-1,1 0,-1 1,1-1,-1 1,0-1,1 1,-1-1,1 1,-1-1,-4 6,1 0,0 0,0 1,0-1,0 1,1-1,0 1,1 0,0 0,0 1,0-1,1 0,0 1,0-1,1 1,0-1,0 1,1-1,0 1,0-1,1 0,0 0,2 7,3 44,-6-42,-2-13,0-1,0 1,0-1,1 1,-1 0,1-1,0 1,0-1,0 1,0 0,0-1,1 1,-1 0,1-1,-1 1,1-1,0 1,0-1,0 1,0-1,1 0,-1 1,1-1,-1 0,1 0,0 0,0 0,0 0,0-1,0 1,0 0,0-1,1 0,-1 0,1 1,-1-1,1-1,-1 1,1 0,-1 0,1-1,0 0,-1 1,2-1,10-5,0 0,0 0,-1-2,0 1,0-2,-1 0,0 0,0-1,1-2,29-20,-31 21,-1 0,0 0,-1-1,0 0,-1 0,0-1,-1-1,0 1,-1-1,0 0,-1 0,-1-1,0 0,-1 1,0-1,-1-1,-1 1,0 0,-1-3,16-40,-7 83,3 126,42 115,-37-186,-3 2,-5 0,-2 0,-6 78,0-127,0-27,1 0,-1 0,-1 0,0 0,0 0,0 0,-1 1,0-1,0-1,-1 1,1 0,-2 0,1-1,-1 1,0-1,0 1,-1-1,0 0,0-1,-3 4,2-8,0 0,0 0,-1-1,1 0,0 0,0 0,-1 0,1-1,0 0,0 0,0-1,0 1,0-1,0 0,0 0,1-1,-1 0,1 0,-1 0,1 0,0 0,0-1,1 0,-1 1,-2-5,6 8,-5-4,-1 0,1-1,0 0,0 0,0-1,0 1,1-1,0 0,1 0,-1 0,1-1,0 1,0-1,1 1,0-1,0 0,1 0,0 0,0 0,1 0,0-1,0 1,0 0,1 0,0-1,64-137,-56 123</inkml:trace>
</inkml:ink>
</file>

<file path=ppt/ink/ink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44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45,'24'-9,"12"-4,6 1,-5 2</inkml:trace>
</inkml:ink>
</file>

<file path=ppt/ink/ink7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24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1,'-11'167,"-18"-33,28-125,0 0,0-1,0 1,1 0,1 0,0 0,0 0,0-1,1 1,0 0,1-1,0 1,1-1,-1 0,1 0,1-1,0 1,0-1,0 0,1 0,0 0,1 0,0-4,0 0,1 0,-1 0,0-1,1-1,0 1,-1-1,1 0,0-1,-1 0,1 0,0-1,0 0,-1 0,1 0,-1-1,1-1,-1 1,0-1,0 0,0-1,0 0,12-6</inkml:trace>
  <inkml:trace contextRef="#ctx0" brushRef="#br0" timeOffset="367.11">382 1,'-16'34,"1"1,2 1,2 0,1 1,1 0,3 1,0 0,3 0,1 0,2 0,2 0,1 2,-1 298,14-271,-4-55</inkml:trace>
  <inkml:trace contextRef="#ctx0" brushRef="#br0" timeOffset="1131.453">524 961,'14'-46,"3"1,1 1,3 1,1 1,10-12,76-90,-107 143,-1 1,1-1,-1 0,1 1,0-1,-1 1,1-1,0 1,-1-1,1 1,0 0,-1-1,1 1,0 0,0 0,0-1,-1 1,1 0,0 0,0 0,0 0,0 0,-1 0,1 0,0 0,0 1,0-1,-1 0,1 0,0 1,0-1,-1 0,1 1,0-1,-1 1,1-1,0 1,-1-1,1 1,0-1,-1 1,1 0,-1-1,1 1,-1 0,0-1,1 1,-1 0,0 0,1-1,-1 1,0 0,0 1,17 52,-14-42,7 34,-9-36,1-1,0 1,0-1,1 0,0 1,0-1,1-1,1 1,-1 0,5 4,-7-13,0 1,0-1,1 0,-1 0,0 0,1 0,-1 0,0 0,0 0,1-1,-1 1,0-1,0 0,0 0,1 0,-1 0,0 0,0 0,0 0,-1 0,1-1,0 1,0-1,-1 0,1 1,-1-1,1 0,-1 0,0 0,0 0,0 0,0 0,0 0,0-1,0-1,2 0,216-257,-218 261,-1 1,0-1,0 1,0-1,1 1,-1-1,0 0,0 1,1-1,-1 0,0 1,1-1,-1 0,1 1,-1-1,0 0,1 1,-1-1,1 0,-1 0,1 0,-1 1,0-1,1 0,-1 0,1 0,-1 0,1 0,-1 0,1 0,-1 0,1 0,-1 0,1 0,-1 0,1-1,-1 1,1 0,-1 0,1 0,-1-1,0 1,1 0,-1 0,1-1,-1 1,0 0,1-1,-1 1,0 0,1-1,-1 1,0-1,0 1,0-1,1 1,-1 0,0-1,0 1,0-1,0 1,0-1,0 0,-8 41,-14 26,-22 104,44-161,0 0,0 1,1-1,0 0,0 1,1-1,1 0,-1 0,1 0,1-1,0 1,0-1,1 0,0 0,4 5,4 0</inkml:trace>
</inkml:ink>
</file>

<file path=ppt/ink/ink7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27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0 397,'251'-326,"-213"256,-6 111,24 120,-6 3,-42-148</inkml:trace>
</inkml:ink>
</file>

<file path=ppt/ink/ink7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43.77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932 93,'0'-1,"-1"0,1 0,0 0,-1 0,1 1,-1-1,1 0,-1 0,1 0,-1 1,0-1,1 0,-1 1,0-1,0 0,1 1,-1-1,0 1,0-1,0 1,0 0,1-1,-1 1,0 0,0 0,0-1,0 1,0 0,0 0,0 0,0 0,0 0,0 1,0-1,0 0,0 0,0 0,0 1,0-1,1 1,-1-1,0 1,0-1,0 1,1-1,-1 1,0-1,0 1,1 0,-1 0,-3 7,1-1,-1 2,2-1,-1 0,1 0,0 1,1-1,0 1,0 0,1-1,0 1,1 0,1 7,-2 6,2 773,-30-570,27-205,0 3,1 1,0-1,2 0,0 1,2-1,2 4,2 13,-2 0,-2 1,-1-1,-2 1,-2 0,-1 1,-1 51,3 386,29-281,-29 282,0-266,25-344,-22-268,-3-251,-27 479,25-168,-25 169,-1-1,27-140,-27 112,17 57,4 106,1-1,2 0,2 0,1 0,2 0,1-2,26-105,-27 133,0 6,0 0,0-1,-1 1,0-1,0 1,0-1,0 1,-1-1,1 1,-1 0,0-1,-1 1,1 0,-1 0,1 0,-1 0,-1-1,1 6,0-1,0 1,0 0,0 0,0-1,0 1,0 1,1-1,-1 0,0 0,1 1,-1-1,1 1,-1-1,1 1,0 0,-1-1,1 1,0 0,0 0,1 0,-1 0,0 0,1 0,-1 0,1 0,-1 0,1 0,0 0,0 2,-2 0,-89 234,11-121,79-116,-1 1,1 0,0 0,0 0,0 0,0 0,0 0,0 0,0 0,1 0,-1 0,1 0,0 1,-1-1,1 0,0 0,0 1,0-1,1 0,-1 0,1 0,-1 1,1-1,-1 0,1 0,0 0,0 0,0 0,1 0,-1 0,0-1,1 1,-1 0,1-1,-1 1,1-1,0 1,76 47,199 56,-272-103,0 0,-1 0,0 0,1-1,0 0,-1 0,1 0,0 0,0-1,-1 1,1-1,0 0,0-1,0 1,-1-1,1 0,0 0,2-2,-7 0,1 0,-1 0,1 0,-1 0,0 0,-1 0,1 0,0 0,-1 0,1 0,-1 0,0 0,0 1,0-1,-1 0,1 0,-1 1,1-1,-1 1,0-1,-1-1,-2-3,-228-449,214 394,25 61,3 7</inkml:trace>
  <inkml:trace contextRef="#ctx0" brushRef="#br0" timeOffset="1376.887">735 263,'-2'-1,"0"0,-1 1,1-1,0 1,0 0,0 0,0 0,0 0,0 0,0 0,-1 1,1-1,0 0,0 1,0 0,0 0,0-1,0 1,0 0,1 1,-1-1,0 0,1 0,-1 1,0-1,1 1,0-1,-1 1,1 0,0 0,0-1,0 1,-1 1,-3 3,-11 10,-46 68,61-83,1 0,0 0,-1 0,1 1,0-1,0 0,0 0,-1 0,1 0,1 0,-1 0,0 0,0 0,0 1,0-1,1 0,-1 0,1 0,-1 0,0 0,1 0,0 0,-1 0,1 0,0-1,-1 1,1 0,0 0,0 0,0-1,0 1,-1-1,1 1,0 0,0-1,0 0,1 1,-1-1,0 1,0-1,0 0,0 0,0 0,0 0,0 0,0 0,1 0,52-4,-39 0,-1 0,1 0,-1-2,0 0,-1 0,0-1,0-1,0 0,5-5,-19 9,-17 15,16-8,-1-1,0 0,1 1,-1-1,0 1,1 0,0 0,0 0,-1 0,2 0,-1 0,0 1,1-1,-1 1,1-1,0 1,0-1,1 1,-1 0,1-1,0 1,0 0,0 0,1-3,1-1,0 0,-1 0,1 1,-1-1,1-1,-1 1,1 0,0 0,-1 0,1-1,-1 1,1-1,-1 1,0-1,1 0,-1 0,1 1,-1-1,0 0,0 0,1 0,-1 0,0 0,0-1,0 1,0 0,0-1,3-2,2-1,0-1,0 1,-1-1,0 0,0 0,-1 0,1-1,-1 0,-1 0,1 0,0-3,-4 11,0 0,0-1,-1 1,1 0,0-1,0 1,0-1,-1 1,1 0,0-1,-1 1,1-1,-1 1,1-1,0 1,-1-1,1 1,-1-1,1 0,-1 1,1-1,-1 0,0 1,1-1,-1 0,1 0,-1 1,0-1,1 0,-1 0,0 0,1 0,-1 0,0 0,1 0,-1 0,1 0,-1 0,0 0,1 0,-1-1,0 1,1 0,-1 0,1-1,-1 1,1 0,-1-1,0 1,1-1,-1 1,1 0,0-1,-1 1,1-1,-1 1,1-1,0 0,-1 1,1-1,0 1,0-1,-1 0,-1 3,0 0,0 1,0-1,0 1,0 0,1-1,-1 1,1 0,0 0,0 0,0 0,0 0,0 0,1 0,-1 0,1 0,0 0,0 1,0-1,0 0,0 0,1 0,0 0,-1 0,1 0,0 0,1 0,-1 0,0 0,1 0,0-1,0 2,1-4,-1-1,1 1,-1-1,0 1,1-1,-1 0,0 0,0 0,0 0,1 0,-1-1,0 1,-1-1,1 1,0-1,0 0,-1 1,1-1,-1 0,1 0,-1 0,0 0,0-1,0 1,0 0,0 0,0-1,-1 1,1 0,-1-1,1 1,-1-1,0 1,0-1,0 1,-1 0,1-1,0 1,-1-1,0 1,1 0,-1-1,-1-1,-2-3,-1 1,0-1,0 1,-1 0,1 0,-1 1,0 0,-1 0,1 0,-1 1,0 0,0 0,-1 1,1 0,-1 0,-5-1,6 1,6 2,0 0,1 0,-1 1,0-1,0 0,1 0,-1 1,0-1,0 0,0 1,0-1,0 1,0-1,0 1,0-1,0 1,0 0,0 0,0-1,0 1,0 0,0 0,0 0,0 0,0 0,0 1,0-1,0 0,0 0,0 1,-1-1,2 0,-1 1,0-1,0 1,0-1,0 1,0 0,0-1,0 1,1 0,-1 0,0-1,1 1,-1 0,0 0,1 0,-1 0,1 0,0 0,-1 0,1 0,0 0,-1 0,1 0,0 0,0 0,0 0,0 0,0 1,0-1,5 5,0 0,0 0,0 0,1-1,0 0,0 0,0-1,0 1,1-1,0-1,0 1,0-1,0 0,1-1,-1 0,1 0,-1 0,4-1,55 20,-62-18,0 0,1 1,-1 0,-1-1,1 1,-1 0,1 1,-1-1,0 0,-1 1,1 0,-1 0,0 0,0 0,0 0,-1 0,1 5,12 26,16 29,-20-50</inkml:trace>
  <inkml:trace contextRef="#ctx0" brushRef="#br0" timeOffset="12804.756">988 3057,'56'0,"144"11,-133-1,1-3,-1-3,1-3,23-4,28 1,784 2,-733 28,139-26,-166 24,127-26,-291-16,-192-7,170 15,0 1,0 3,0 1,0 3,-29 3,-20-1,-811-2,706 28,-86-27,113-29,-297 27,1220 1,-526 29,167-28,-196 26,536-27,-565 0,-96 28,-55-17</inkml:trace>
  <inkml:trace contextRef="#ctx0" brushRef="#br0" timeOffset="18332.014">3529 3028,'-126'62,"120"-60,0 0,0-1,0 0,0 0,-1 0,1 0,0-1,0 0,-1-1,1 1,0-1,0 0,-1-1,1 1,0-1,0 0,1-1,-1 0,0 0,1 0,0 0,0-1,0 0,0 0,0 0,1-1,0 1,0-1,0 0,-1-3,-3 1,-159-138,115 85,52 60,0-1,0 1,0-1,0 1,0-1,-1 1,1-1,0 1,0-1,0 1,-1-1,1 1,0-1,0 1,-1-1,1 1,0-1,-1 1,1 0,-1-1,1 1,-1 0,1-1,0 1,-1 0,1 0,-1 0,1-1,-1 1,1 0,-1 0,1 0,-1 0,0 0,1 0,-1 0,1 0,-1 0,1 0,-1 0,1 0,-1 0,1 0,-1 1,1-1,-1 0,1 0,-1 0,1 1,-1-1,1 0,0 1,-1-1,1 0,-1 1,1-1,0 1,0-1,-1 1,1-1,0 1,-1-1,1 1,0-1,0 1,0-1,-11 38,9-18,2 1,0-1,1 0,1 1,1-1,4 14,7 71,-12-33,-3-1,-4 1,-9 41,-15 49,30-156,10-24,13-30,10-12,3 3,1 1,4 2,21-21,-1 0,67-76,-154 163,-193 180,116-84,102-107,0 0,-1 0,1 0,0 0,-1 0,1 0,-1 0,1 0,-1 0,0-1,1 1,-1 0,0 0,1 0,-1-1,0 1,0 0,0-1,0 1,0-1,0 1,0-1,1 1,-1-1,-1 0,1 0,0 1,0-1,0 0,0 0,0 0,0 0,0 0,0 0,0 0,0-1,0 1,0 0,0 0,0-1,0 1,0-1,0 1,0-1,0 1,0-1,1 0,-1 1,0-1,0 0,1 0,-1 1,0-1,1 0,-1 0,1 0,-1 0,23-125,-19 119,5-23,-1 1,-1-1,-2 0,-1 0,-1 0,-2-11,-3 257,-23-108,26-108,1-1,-1 0,0 1,0-1,0 0,0 0,1 1,-1-1,0 0,0 1,0-1,0 0,-1 1,1-1,0 0,0 0,0 1,0-1,-1 0,1 1,0-1,-1 1,1-1,0 0,-1 1,1-1,-1 1,1-1,-1 1,1-1,-1 1,0-1,1 1,-1 0,1-1,-1 1,0 0,1-1,-1 1,0 0,1 0,-1 0,0 0,0 0,1 0,-1 0,0 0,1 0,-1 0,0 0,0 0,1 0,-1 0,0 1,1-1,-1 0,1 1,-1-1,0 0,1 1,-1-1,1 1,-1-1,0 1,25-175,-22 127,20 142,-22-92,3 8,-1 1,0 0,-1 0,0-1,-1 1,0 0,-1 0,0 0,-1 0,0-1,-1 1,-1-1,0 1,-3 6,-16 34,24-39</inkml:trace>
  <inkml:trace contextRef="#ctx0" brushRef="#br0" timeOffset="22120.997">1779 2351,'-2'8,"0"1,0-1,1 1,0-1,1 1,0-1,0 1,0-1,2 1,0 6,-1-8,12 54,-10-51,0 0,0 0,-1 0,-1 1,0-1,0 0,-1 1,0-1,-1 0,0 1,-3 8,4-19,0-1,0 1,-1 0,1 0,0-1,-1 1,1 0,0 0,0-1,-1 1,1 0,0 0,-1 0,1 0,-1 0,1 0,0 0,-1-1,1 1,0 0,-1 0,1 0,0 0,-1 0,1 1,-1-1,1 0,0 0,-1 0,1 0,0 0,-1 0,1 1,0-1,-1 0,1 0,0 0,0 1,-1-1,1 0,0 1,0-1,-1 0,1 1,-4-40,4 16,1 0,1 0,1 0,1 1,0-1,2 1,1 0,1 1,1 0,10-19,-18 37,0 0,1 0,-1 0,0 1,1-1,0 0,0 1,0-1,0 1,0 0,0-1,1 1,-1 0,1 0,-1 1,1-1,0 1,0-1,0 1,0 0,0 0,0 0,0 0,0 1,0-1,0 1,0-1,0 1,1 1,-1-1,0 0,0 1,0-1,0 1,0 0,0 0,0 0,0 0,0 1,0-1,-1 1,1 0,0 0,-1 0,0 0,1 0,-1 0,0 0,1 2,11 17,-2 0</inkml:trace>
  <inkml:trace contextRef="#ctx0" brushRef="#br0" timeOffset="22672.934">1553 2070,'38'-10,"0"2,1 2,0 2,1 2,-1 1,2 2,-31-1,49-5,-76-23,-59-34,69 61,5 2</inkml:trace>
  <inkml:trace contextRef="#ctx0" brushRef="#br0" timeOffset="23588.827">2118 2548,'-98'134,"98"-134,0 0,0 0,-1 0,1-1,0 1,0 0,0 0,0 0,-1 0,1 0,0-1,0 1,0 0,0 0,-1 0,1 0,0 0,0 0,-1 0,1 0,0 0,0 0,0 0,-1 0,1 0,0 0,0 0,-1 0,1 0,0 0,0 0,0 0,-1 0,1 0,0 0,0 0,11-21,119-140,-129 159,0 1,0-1,0 1,0 0,0 0,0 0,0-1,0 1,0 0,1 1,-1-1,0 0,1 0,-1 0,1 1,-1-1,1 1,-1-1,1 1,-1 0,1-1,0 1,-1 0,1 0,-1 0,1 0,0 0,-1 1,1-1,-1 0,1 1,-1-1,1 1,-1 0,1-1,-1 1,1 0,-1 0,0 0,0 0,1 0,-1 0,0 0,0 1,0-1,0 0,0 0,0 1,0 1,66 160,-51-110,-17-52,1 0,0 1,0-1,-1 0,1 0,-1 0,1 0,-1 0,1 0,-1 0,0 0,1 0,-1 0,0 0,0-1,0 1,0 0,0-1,1 1,-1 0,0-1,-1 1,1-1,0 1,0-1,0 0,0 1,0-1,0 0,0 0,-1 0,1 0,0 0,0 0,0 0,0 0,-1 0,1-1,0 1,0 0,0-1,0 1,0-1,0 1,0-1,-126-60,108 53</inkml:trace>
  <inkml:trace contextRef="#ctx0" brushRef="#br0" timeOffset="25341.475">2033 2662,'0'4,"0"8,-5 0,-1 4,-5 4,0 2,-4-1,2 0,-3-4,2 1,3 1,4-2</inkml:trace>
  <inkml:trace contextRef="#ctx0" brushRef="#br0" timeOffset="27173.943">255 1533,'39'153,"-21"-61,-34-132,-24-167,41 188,0 0,1 0,0-1,2 1,0 1,2-1,0 1,0-1,2 2,0-1,1 1,11-14,-20 29,1 1,-1-1,1 0,0 0,-1 1,1-1,0 1,0-1,0 1,0-1,0 1,1 0,-1-1,0 1,1 0,-1 0,1 0,-1 0,1 0,-1 0,1 1,0-1,-1 0,1 1,0-1,0 1,-1 0,1 0,0-1,0 1,0 0,-1 0,1 1,0-1,0 0,-1 1,1-1,0 1,0-1,-1 1,1 0,-1 0,1 0,-1 0,1 0,-1 0,1 0,-1 0,0 0,0 1,2 0,11 40,-10-20</inkml:trace>
  <inkml:trace contextRef="#ctx0" brushRef="#br0" timeOffset="29222.737">594 1646,'-11'3,"0"1,0 0,1 1,0 0,0 0,0 1,1 1,0-1,0 2,0-1,1 1,0 0,1 1,-1 0,-1 4,8-12,0 1,0-1,0 1,0 0,0-1,0 1,0 0,1 0,-1 0,0 0,1-1,0 1,-1 0,1 0,0 0,0 0,0 0,0 0,1 0,-1 0,0 0,1 0,0 0,-1 0,1-1,0 1,0 0,0 0,0-1,0 1,0-1,0 1,1-1,-1 1,1-1,-1 0,1 1,-1-1,1 0,0 0,-1 0,1-1,0 1,0 0,4 2,1 0,-1-1,1 0,-1 0,1 0,0-1,-1 0,1 0,0-1,0 0,0 0,4-1,101-35,-94 28</inkml:trace>
  <inkml:trace contextRef="#ctx0" brushRef="#br0" timeOffset="30525.507">1 1110,'167'-11,"24"-46,-108 40,-105-1,-126-38,129 50</inkml:trace>
  <inkml:trace contextRef="#ctx0" brushRef="#br1" timeOffset="50509.619">1187 38,'90'127,"125"208,-18-66,-56-72,6 4,-108-138,-7-9,1-1,4-2,41 46,-40-53,-2 0,-3 3,-1 1,6 16,96 100,-21-5,61 53,32 65,-128-187,80 116,-123-147,-23-41</inkml:trace>
  <inkml:trace contextRef="#ctx0" brushRef="#br1" timeOffset="51728.087">1242 9,'0'-1,"-1"0,0 1,1-1,-1 0,0 1,0-1,1 1,-1-1,0 1,0 0,0-1,0 1,1 0,-1-1,0 1,0 0,0 0,0 0,0 0,0 0,0 0,0 0,0 0,0 0,0 1,1-1,-1 0,0 0,0 1,0-1,0 1,0-1,1 1,-1-1,0 1,0-1,1 1,-1 0,1-1,-1 1,0 0,1 0,-1-1,1 1,-1 0,1 0,0 0,-1 0,1 0,-16 46,-16 152,-11-57,42-141,1 0,0 0,0 0,-1 0,1 0,0 0,0 0,0 0,0 0,0 0,0 0,0 1,1-1,-1 0,0 0,0 0,1 0,-1 0,1 0,-1 0,1-1,-1 1,1 0,0 0,-1 0,1 0,0-1,0 1,0 0,-1-1,1 1,0 0,0-1,0 1,0-1,0 0,0 1,0-1,0 0,0 1,0-1,0 0,1 0,-1 0,0 0,0 0,0 0,0 0,0-1,0 1,0 0,0-1,0 1,0 0,0-1,60-19,-61 20,262-87,-117 54,-144 33,-1 0,1 1,0-1,-1 0,1 0,-1 0,1 0,0 0,-1 0,1 0,0 0,-1 0,1 0,0 0,-1 0,1 0,-1 0,1-1,0 1,-1 0,1 0,-1-1,1 1,-1 0,1-1,-1 1,1-1,-1 1,1 0,-1-1,1 1,-1-1,0 1,1-1,-1 0,0 1,0-1,1 1,-1-1,0 0,0 1,0-1,0 1,0-1,0 0,0 1,0-1,0 0,0 1,0-1,0 1,0-1,0 0,-1 1,1-1,0 1,0-1,-1 0,1 1,0-1,-1 1,1-1,-1 1,1-1,0 1,-1 0,0-1,-40-26,38 26,-240-128,73 61,154 48,19 12</inkml:trace>
  <inkml:trace contextRef="#ctx0" brushRef="#br1" timeOffset="53832.579">2175 743,'111'97,"-98"-83,-2 0,0 0,0 1,-1 1,-1 0,-1 0,0 0,-1 1,-1 0,-1 1,0-1,-1 1,-1 0,-1 0,0 8,-2-25,1 0,-1 0,0 0,0 1,0-1,0 0,0 0,0 0,0 0,0 0,0 0,0 0,-1 0,1 0,0 1,-1-1,1 0,-1 0,1-1,-1 1,0 0,1 0,-1 0,0 0,0 0,0-1,1 1,-1 0,0-1,0 1,0-1,0 1,0-1,0 1,0-1,0 1,0-1,0 0,-1 0,1 0,0 0,0 0,0 0,0 0,0 0,-1 0,-41-36,33 20,1-1,0 0,1 0,1-1,1 0,0 0,1 0,1-1,1 0,1 0,0 0,2 0,0 0,1 0,1 0,0 0,2 0,0 1,1-1,1 1,1 0,0 1,1 0,9-14,-16 29,1 1,-1-1,0 0,0 1,1 0,-1-1,1 1,-1 0,1-1,-1 1,1 0,0 0,0 0,-1 1,1-1,0 0,0 1,0-1,0 1,0-1,0 1,0 0,0 0,0 0,0 0,0 0,0 1,0-1,0 0,0 1,-1 0,1-1,0 1,0 0,0 0,-1 0,1 0,0 0,0 1,62 61,-54-51,23 21,-16-19</inkml:trace>
  <inkml:trace contextRef="#ctx0" brushRef="#br1" timeOffset="56261.568">2682 940,'-5'5,"-6"1,-1 5,-4 5,1 5,-2 4,3 1,3 3,3 0,8-5,5-1,5-5,6-6,6-4,3-4,-3-7,1-8,-5-3</inkml:trace>
  <inkml:trace contextRef="#ctx0" brushRef="#br1" timeOffset="56617.89">2907 856,'-9'43,"-4"19,1 4,3-5,-3-7,1-9,3-7,2-5,-2-3,0-2,1-2,2 1,2-5</inkml:trace>
  <inkml:trace contextRef="#ctx0" brushRef="#br1" timeOffset="57497.532">2880 1363,'-1'1,"1"0,0-1,0 1,-1 0,1-1,0 1,0 0,0 0,0-1,0 1,0 0,0 0,0-1,0 1,0 0,0-1,0 1,1 0,-1-1,0 1,0 0,1-1,-1 1,1 0,-1-1,0 1,1-1,-1 1,1-1,-1 1,1-1,0 1,-1-1,1 1,-1-1,1 0,0 1,-1-1,1 0,0 0,-1 1,1-1,0 0,0 0,-1 0,1 0,0 0,0 0,-1 0,1 0,0 0,25-31,67-273,-93 300,29-72,-28 75,0-1,0 1,0-1,0 1,0-1,0 1,1 0,-1-1,0 1,1 0,-1 0,1 0,-1 0,1 0,-1 0,1 1,0-1,-1 0,1 1,0-1,0 1,-1 0,1-1,0 1,0 0,0 0,-1 0,1 1,0-1,0 0,0 1,-1-1,1 1,0-1,-1 1,1 0,0 0,-1 0,1 0,0 1,7 4,-1 0,0 1,0 0,-1 0,1 1,-2 0,1 1,-1-1,-1 1,1 0,-1 0,3 10,-7-17,-1 0,1-1,-1 1,1 0,-1-1,0 1,1 0,-1 0,0-1,0 1,0 0,0 0,-1-1,1 1,0 0,-1-1,1 1,-1 0,0-1,1 1,-1 0,0-1,0 1,0-1,0 0,0 1,-1-1,1 0,0 0,-1 0,1 0,0 0,-1 0,1 0,-1 0,0 0,1-1,-1 1,0 0,-75 12,62-12,-57 14,51-11</inkml:trace>
  <inkml:trace contextRef="#ctx0" brushRef="#br1" timeOffset="59003.371">1920 658,'34'-38,"141"-87,50-12,-225 137,-1 0,0 0,1 0,-1 0,1 0,-1 0,0 0,1 0,-1 0,1-1,-1 1,1 0,-1 0,1-1,-1 1,1 0,-1-1,1 1,-1 0,1-1,-1 1,1-1,0 1,-1-1,1 1,0-1,0 1,-1-1,1 1,0-1,0 0,0 1,-1-1,1 1,0-1,0 1,0-1,0 0,0 1,0-1,0 1,1-1,-1 0,0 1,0-1,0 1,0-1,1 1,-1-1,0 1,1-1,-1 1,0-1,1 1,-1-1,1 1,-1-1,0 1,1-1,-63-10,54 11,-1 0,1-1,0 0,0-1,0 0,1 0,-1 0,0-1,1-1,-1 1,1-1,0 0,0 0,1-1,-4-3,0-6</inkml:trace>
</inkml:ink>
</file>

<file path=ppt/ink/ink7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6:59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87,'0'-2,"0"0,0 1,0-1,1 1,-1-1,0 1,1-1,-1 1,1-1,-1 1,1 0,0-1,0 1,0 0,0 0,0-1,0 1,0 0,0 0,0 0,0 0,0 0,1 0,-1 1,0-1,1 0,-1 1,1-1,-1 1,1-1,-1 1,1 0,-1-1,1 1,-1 0,2 0,2-2,138-29,-127 27,0 0,1 1,-1 1,1 0,-1 1,1 1,11 1,-17 3,-5 2</inkml:trace>
</inkml:ink>
</file>

<file path=ppt/ink/ink7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00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1 169,'0'-3,"0"0,0-1,0 1,0 0,1-1,-1 1,1 0,0-1,0 1,0 0,0 0,1 0,-1 0,1 0,0 0,0 0,0 1,0-1,0 1,1-1,-1 1,1 0,-1 0,1 0,0 0,0 0,0 1,0-1,0 1,1 0,-1-1,12-9,0 1,1 0,1 1,0 1,0 1,0 0,1 1,0 1,0 1,1 0,-1 1,5 1,-19 2,0 0,0 1,-1-1,1 1,0 0,-1 0,1 0,0 0,-1 1,1-1,-1 1,0 0,0 0,0 0,0 0,0 1,0-1,0 1,-1 0,1 0,-1 0,0 0,0 0,0 0,0 1,-1-1,1 1,-1-1,0 1,0-1,0 1,0 0,-1 0,0-1,0 1,0 4,1 1,-1 0,-1 0,0 0,0 0,0 0,-1 0,-1-1,0 1,0 0,0-1,-1 0,0 0,-1 0,0 0,-2 2,-103 92,109-101,0 0,0-1,0 1,1 0,-1 0,0 0,1 0,-1 0,1 1,-1-1,1 0,0 0,-1 0,1 0,0 0,0 1,0-1,0 0,0 0,0 0,0 1,0-1,0 0,0 0,1 0,-1 0,1 1,-1-1,1 0,-1 0,1 0,-1 0,1 0,0 0,0 0,-1 0,1-1,0 1,0 0,0 0,0-1,0 1,0 0,0-1,0 1,1-1,61 19,-49-16,39 7,-41-9,0 0,-1 1,1 1,0 0,-1 0,0 1,0 1,0 0,0 0,-1 1,0 0,0 1,3 3,-10-7,-1 0,1 1,-1-1,0 1,0-1,0 1,0 0,-1 0,0 0,0 0,0 0,0 0,0 0,-1 1,0-1,0 0,0 0,0 0,-1 0,1 1,-1-1,0 0,-1 0,1 0,-1 0,1-1,-1 1,0 0,-1-1,0 2,-3 4,0 0,-1-1,0 1,0-1,-1-1,0 1,0-1,-1-1,0 0,0 0,-3 1,-2 1,0-1,-1 0,0-1,0-1,-1 0,1-1,-1-1,0 0,0-1,0-1,-15-1,29 0,0 0,0 0,0 0,0 0,0-1,0 1,0-1,0 0,0 1,0-1,0 0,0 0,0 0,1 0,-1-1,0 1,1 0,-1-1,1 1,-1-1,1 1,0-1,0 0,-1 0,1 1,0-2,0-9</inkml:trace>
  <inkml:trace contextRef="#ctx0" brushRef="#br0" timeOffset="1147.629">764 621,'27'-27,"63"-118,35 28,-124 116,0 0,1 0,-1 0,0-1,1 1,-1 0,1 1,-1-1,1 0,-1 0,1 1,0-1,-1 1,1-1,0 1,-1 0,1 0,0 0,0 0,-1 0,1 0,0 0,0 0,-1 1,1-1,0 1,-1-1,1 1,0 0,-1-1,1 1,-1 0,0 0,1 0,-1 0,1 0,-1 1,0-1,0 0,0 1,0-1,0 1,0-1,0 1,0-1,-1 1,1-1,-1 1,1 0,-1-1,1 1,-1 0,0 0,0-1,0 1,0 1,1 60,9 37,-7-99,-1 1,0-1,1 0,-1 0,1 0,-1-1,1 1,0-1,-1 1,1-1,0 0,-1 0,1 0,0 0,-1 0,1-1,-1 1,1-1,0 1,-1-1,1 0,-1 0,0-1,1 1,-1 0,0-1,0 1,0-1,0 0,0 0,0 1,0-1,0-1,-1 1,1 0,-1-1,167-156,-167 157,0 1,0-1,0 1,0 0,1 0,-1 0,0 0,1 0,-1 0,1 0,-1 0,1 0,-1 1,1-1,0 1,-1-1,1 1,0 0,-1-1,1 1,0 0,0 0,-1 0,1 1,0-1,0 0,-1 1,1-1,0 1,-1-1,1 1,-1 0,1-1,-1 1,1 0,-1 0,1 0,-1 0,0 1,0-1,0 0,1 0,-1 1,0-1,-1 1,1-1,0 1,0-1,-1 1,1 0,0-1,-1 1,0 0,1-1,-1 2,1 169,-13-97,5-56</inkml:trace>
</inkml:ink>
</file>

<file path=ppt/ink/ink7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0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1 373,'2'-9,"0"0,1 0,1 1,-1-1,1 1,1-1,-1 1,1 1,1-1,0 1,0-1,0 2,1-1,2-2,-8 9,153-150,-80 60,-73 89,0 0,0 0,0 0,0 0,-1 1,2-1,-1 0,0 1,0-1,0 0,0 1,0-1,0 1,1 0,-1-1,0 1,0 0,1 0,-1 0,0 0,0 0,1 0,-1 0,0 0,0 1,1-1,-1 0,0 1,0-1,0 1,0-1,1 1,-1-1,0 1,0 0,0 0,0 0,-1-1,1 1,0 0,0 0,32 51,-23-34,63 124,-65-127</inkml:trace>
</inkml:ink>
</file>

<file path=ppt/ink/ink7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04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1,'-21'56,"19"-51,-23 45,-2-1,-3-1,-1-1,-3-1,-115 155,149-201,0-1,0 1,0 0,0 0,-1-1,1 1,0 0,0 0,0 0,-1 0,1-1,0 1,0 0,-1 0,1 0,0 0,0 0,-1 0,1-1,0 1,0 0,-1 0,1 0,0 0,-1 0,1 0,0 0,0 0,-1 0,1 1,0-1,0 0,-1 0,1 0,0 0,0 0,-1 0,1 0,0 1,0-1,-1 0,5-13</inkml:trace>
  <inkml:trace contextRef="#ctx0" brushRef="#br0" timeOffset="436.062">0 29,'177'222,"-146"-183,-3 0,-1 2,-2 2,5 13,-20-34,-2-3</inkml:trace>
</inkml:ink>
</file>

<file path=ppt/ink/ink7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3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0 340,'137'-12,"94"-7,-90-4,-39 3,-91 20,-5 2</inkml:trace>
  <inkml:trace contextRef="#ctx0" brushRef="#br0" timeOffset="420.806">0 594,'19'0,"11"0,6 0,1 0,-1 0,-2 0,-2 0,-1 0,-1 0,-2 0,1 0,-2-5,1-1,0 0,0 1,-5 1</inkml:trace>
  <inkml:trace contextRef="#ctx0" brushRef="#br0" timeOffset="1133.091">310 1,'0'-1,"-1"1,1 0,-1 0,0 0,1 0,-1 0,0 0,1 0,-1 0,1 0,-1 1,0-1,1 0,-1 0,1 0,-1 1,0-1,1 0,-1 1,1-1,-1 0,1 1,-1-1,1 1,0-1,-1 1,1-1,-1 1,1-1,0 1,-1-1,1 1,0-1,0 1,0 0,-1-1,1 1,0 0,0-1,0 1,0-1,0 1,0 0,0-1,0 1,0 0,1-1,-1 1,0-1,0 1,0 0,1-1,-1 1,0-1,1 1,-1-1,0 1,1-1,-1 1,1-1,-1 1,28 33,2-10,0-2,1-1,1-1,2-2,9 3,102 60,-143-79,3-1,0 1,0 0,0 1,0-1,-1 1,1 0,-1 0,1 0,-1 1,0-1,0 1,-1 0,1 0,-1 1,0-1,0 1,0-1,-1 1,0 0,0 0,0 0,0 1,-1-1,0 0,0 0,0 1,-1-1,1 1,-2-1,1 0,0 1,-1-1,0 0,-2 6,-6 2,0-1,-1 1,-1-2,0 0,-1 0,0-1,0 0,-1-1,-11 6,-32 25,-179 140,225-174,1 0,0 1,1 0,-1 0,1 1,1 0,0 1,0 0,0 0,1 0,1 1,-2 3,4 2,3-3</inkml:trace>
</inkml:ink>
</file>

<file path=ppt/ink/ink7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0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1 194,'399'-40,"-373"36,-9 0,1 1,-1 0,1 2,-1 0,1 1,0 0,0 2,-1 0,14 4,72 19,-170-65,-92-47,158 87,-1-1,1 0,0 1,-1-1,1 0,0 0,0 0,0 0,0 0,0 0,0 0,0 0,0 0,0 0,0 0,0-1,1 1,-1 0,0-1,1 1,0-1,-1 1,1 0,0-1,-1 1,1-1,0 1,0-1,0 1,0-1,1 0,6-6</inkml:trace>
</inkml:ink>
</file>

<file path=ppt/ink/ink7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1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1,'43'167,"-29"-102,-2 1,-3 0,-1 58,-26 191,-6-138,19-138,8-25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1:28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9285 347,'-23'5,"1"1,0 1,0 1,1 1,0 1,0 0,1 2,1 1,0 0,0 1,2 1,0 1,-10 12,11-3,1 0,1 2,2 0,0 0,2 1,1 1,1-1,2 1,1 1,-2 27,4-37,-1 5,1 1,1 0,2 0,0 0,2 0,1 0,1-1,1 1,1-1,1 0,1-1,1 1,2-2,0 1,8 9,-7-11,1-2,1 0,0 0,2-1,0-1,1-1,5 3,-22-19,0-1,1 0,-1 0,0 1,1-1,-1 0,1 1,-1-1,1 0,-1 0,0 0,1 0,-1 1,1-1,-1 0,1 0,-1 0,1 0,-1 0,1 0,-1 0,1 0,-1 0,1 0,-1 0,0-1,1 1,-1 0,1 0,-1 0,1-1,-1 1,0 0,1 0,-1-1,1 1,-1 0,0-1,1 1,-1 0,0-1,0 1,1-1,-1 1,0-1,0 1,0 0,1-1,-1 1,0-1,0 1,0-1,0 1,0-1,0 1,0-1,0 1,0-1,0 1,0-1,0 1,-1 0,1-1,0 1,0-1,0 1,-1-1,1 1,0-1,0-15</inkml:trace>
  <inkml:trace contextRef="#ctx0" brushRef="#br0" timeOffset="352.27">9624 628,'-114'390,"68"-179,45-209,0 0,0 0,-1 1,2-1,-1 0,0 1,0-1,1 0,0 1,-1-1,1 1,0-1,0 1,0-1,0 1,1-1,-1 0,1 1,-1-1,1 1,0-1,0 0,0 0,0 1,0-1,1 0,-1 0,1 0,-1 0,1-1,0 1,0 0,0-1,0 1,0-1,0 1,0-1,0 0,0 0,1 0,-1 0,0-1,1 1,-1-1,1 1,-1-1,1 0,1 0,64-36,-49 23</inkml:trace>
  <inkml:trace contextRef="#ctx0" brushRef="#br0" timeOffset="718.539">9991 601,'-24'92,"3"2,4 0,5 1,4 1,3 35,24-52,-23-87,-5-15,0 0,-2 0,-1 1,-1 1,-1 0,-1 1,-4-4,7 12,6 2,-1 1,0 1,-1-1,0 1,0 1,-1-1,0 2,0-1,-1 1,1 0,-1 1,-1 0,1 1,-1 0,0 1,1 0,-1 0,-1 1,1 1,-11-1,-19 29,29-9</inkml:trace>
  <inkml:trace contextRef="#ctx0" brushRef="#br0" timeOffset="1318.767">10189 741,'-6'23,"2"0,0-1,1 1,2 0,0 0,2 1,0-1,2 0,5 21,-8-38,0 0,0-1,1 1,0 0,0 0,1-1,-1 1,1 0,1-1,-1 0,1 1,0-1,0 0,0 0,1-1,-1 1,1-1,0 0,1 0,-1 0,1 0,0-1,0 0,0 0,0 0,0 0,1-1,-1 0,1 0,-1-1,1 1,0-1,0 0,0-1,0 0,-1 0,1 0,0 0,0-1,2 0,5-7,0 0,-1 0,0-1,0-1,-1 0,0-1,-1 0,0 0,0-1,-2 0,1-1,2-8,0 6,88-104,-103 151,-7 6,7-31,0 1,0 0,1-1,0 1,1 0,0 1,0-1,1 0,0 0,0 1,1-1,0 1,0-1,1 0,0 1,1-1,0 0,0 0,0 0,1 0,1 0,-1 0,1-1,1 0,-1 0,1 0,5 6,-5-10,0-1,0 1,1-1,-1 1,1-1,-1-1,1 1,0-1,0 0,-1-1,1 1,0-1,0 0,0 0,0-1,-1 0,1 0,0 0,-1-1,1 0,-1 0,1 0,-1-1,0 0,1 0,9-6,1 0,-1-2,-1 0,0 0,-1-1,0-1,6-8,-11 12,30-34,-2-1,-1-2,-3-1,23-45,-51 83,0-1,0 0,-1 0,0 0,0-1,-1 1,-1-1,0 1,0-1,-1 0,-1 1,1-1,-2 1,-2-11,-3 3</inkml:trace>
  <inkml:trace contextRef="#ctx0" brushRef="#br0" timeOffset="-1116.204">7620 1052,'173'-11,"163"-53,-248 48,-83 10</inkml:trace>
  <inkml:trace contextRef="#ctx0" brushRef="#br0" timeOffset="-846.094">8016 628,'4'39,"3"31,-1 9,-6 1,-3-9,-1-12,0-10,1-10,1-6,1-3,0-4,1 1,0-1,5-5,1 0,0-5</inkml:trace>
  <inkml:trace contextRef="#ctx0" brushRef="#br0" timeOffset="4587.445">11882 911,'-5'-4,"-1"1,0 0,-1 0,1 1,0-1,-1 1,1 0,-1 1,0 0,0 0,1 1,-1-1,0 1,0 1,0-1,0 1,1 0,-1 1,1 0,-1 0,1 0,-1 1,-4 1,0 0,0 0,1 1,-1 0,1 1,0 0,1 1,0 0,0 0,0 1,1 0,0 0,1 1,0 0,0 1,1-1,0 1,1 0,0 1,0 0,1-1,1 1,0 1,0-1,1 0,0 1,1 0,2-9,-1 0,0 0,1 1,0-1,0 0,0 0,0 0,0 0,0 0,1 0,0 0,-1 0,1 0,0-1,1 1,-1-1,0 1,1-1,-1 0,1 0,0 0,-1 0,1-1,0 1,0-1,0 0,0 1,1-1,-1-1,3 2,3-1,-1 0,1 0,-1 0,1-1,-1 0,1-1,-1 0,1 0,-1-1,0 0,5-2,14-8,-1-2,0-1,-1-1,0-1,-2-1,0-1,-1-1,-1-1,1-3,-16 18,0-1,0 0,-1-1,0 0,0 1,-1-1,0-1,-1 1,1-1,1-7,-5 25,1 1,0-1,1 0,0-1,0 1,1 0,0-1,1 1,-1-1,2 0,-1 0,5 5,4 11,1-2,0 0,2-1,0 0,16 14,-15-21</inkml:trace>
  <inkml:trace contextRef="#ctx0" brushRef="#br0" timeOffset="4967.418">12249 882,'3'2,"1"0,-2 0,1 0,0 0,0 0,-1 1,1-1,-1 1,0 0,0 0,0 0,0 0,0 0,0 0,-1 0,0 0,0 1,0-1,1 3,39 192,-16-141,-24-56,0 0,0 0,0 0,0-1,0 1,0 0,1 0,-1-1,0 1,0-1,1 1,-1-1,0 1,1-1,-1 0,0 0,1 0,-1 0,0 0,1 0,-1 0,1 0,-1 0,0-1,1 1,-1 0,0-1,0 1,1-1,-1 0,0 1,0-1,0 0,0 0,0 0,0 0,0 0,0 0,0 0,0 0,0 0,-1 0,1-1,17-21,-2 0,-1-1,-1-1,-1 0,-1-1,-1-3,2 1,21-41,-22 52</inkml:trace>
  <inkml:trace contextRef="#ctx0" brushRef="#br0" timeOffset="5302.38">12757 1052,'25'-12,"-1"-1,0-1,-1-1,-1-1,0-1,19-19,-38 34,1 0,-1 0,0 0,0-1,0 0,0 1,0-1,-1 0,1 0,-1 0,0 0,0-1,0 1,0-1,-1 1,0-1,1 0,-1 1,0-1,-1 0,1 0,-1 0,1 0,-1 1,0-1,-1 0,1 0,-1 0,0 0,1 0,-2 1,1-1,0 0,-1 1,0-1,0 1,0 0,0-1,0 1,0 0,-1 0,-3 0,0-1,0 2,0-1,-1 0,1 1,-1 0,1 1,-1 0,0 0,1 0,-1 0,0 1,0 1,1-1,-1 1,0 0,0 0,1 1,-1 0,1 0,0 1,0-1,-2 2,-9 5,0 0,0 1,1 1,1 1,0 0,0 1,-7 9,16-16,0 0,1 0,0 1,0-1,1 1,0 1,0-1,1 1,0-1,0 1,0 0,1 0,1 0,-1 0,1 0,0 0,1 1,0-1,1 0,-1 0,1 1,1-1,0 0,0 0,0 0,1-1,1 1,-1-1,1 1,0-1,1 0,-1 0,1-1,1 0,-1 0,1 0,1 0,11 6,0-1,1 0,1-2,0 0,0-2,0 0,1-1,0-1,0-1,0-1,1 0,-1-2,9-1,68-15,-72 10</inkml:trace>
  <inkml:trace contextRef="#ctx0" brushRef="#br0" timeOffset="5868.896">13067 205,'28'23,"-2"2,-1 0,-1 2,-1 1,-1 1,-2 0,-1 2,-1 0,-1 1,-3 1,0 0,-2 1,-2 0,0 1,-3 0,-1 1,-2-1,-1 4,0-10,-1-1,-2 1,-1 0,-2 0,0-1,-2 0,-1 1,-1-2,-2 1,0-1,-2 0,-1-1,-1 0,-6 6,5-12,-1-1,-1 0,-1-1,0-1,-2-1,0 0,0-1,-2-1,0-1,-67 31,63-35</inkml:trace>
  <inkml:trace contextRef="#ctx0" brushRef="#br0" timeOffset="12860.017">509 1870,'159'-25,"136"-9,-170 35,196-10,-6-27,49 8,60 17,-185-13,99-7,25 2,449 30,-593-29,324 27,-124 0,-165-26,49 16,-207 0,0 5,80 5,-147 1,201-27,86-3,-71 3,-10-2,-55 13,-145 10,-1 2,1 1,0 2,0 1,3 3,106-4,25-26,142 25,-114-25,181 27,-145 27,258-15,-270 4,213-12,-225-6,101 30,-5 1,663-30,-633 28,353-26,-592-13,-83 8,1 1,0 1,-1 1,1-1,0 2,0 0,-1 1,1 0,10 3,21 12,-25-6</inkml:trace>
  <inkml:trace contextRef="#ctx0" brushRef="#br0" timeOffset="19109.401">7508 1813,'-369'0,"347"1,0 1,1 0,-1 2,1 0,0 2,0 0,1 1,0 1,0 1,-14 9,32-16,0 1,1-1,-1 1,0-1,1 1,0 0,-1-1,1 1,0 0,1 0,-1 0,0 0,1 0,0 0,-1 0,1 0,1 0,-1 0,0 0,1 0,-1 0,1 0,0 0,0 0,0 0,0 0,1-1,-1 1,1 0,0-1,0 1,7 19,2 18,-11-31,1 0,0-1,1 1,0-1,1 1,0-1,0 0,0 0,1 0,0-1,1 1,0-1,0 0,0 0,1-1,0 0,0 0,1 0,0 0,0-1,0 0,0-1,1 0,4 2,127 24,-127-28,-1 0,0 0,0 1,0 1,0 0,-1 0,1 1,-1 0,0 1,0 0,-1 1,0 0,6 5,-10-1,-1 0,-1-1,1 1,-2 0,1 1,-2-1,1 0,-2 1,1-1,-2 0,1 1,-2-1,1 0,-2 1,-1 6,-2-4,-1 0,1-1,-2 0,0 0,-1-1,0 0,-1-1,0 0,0 0,-2-1,1 0,-1-1,0-1,-1 0,0 0,0-1,-1-1,0 0,-13 3,16-6,1-1,0 0,-1-1,0 0,1 0,-1-1,1-1,-1 0,0 0,1-1,0 0,-1-1,1 0,0-1,0 0,1-1,-1 0,1 0,0-1,-2-1,-7-4</inkml:trace>
  <inkml:trace contextRef="#ctx0" brushRef="#br0" timeOffset="20761.04">368 121,'0'-6,"-1"1,1 0,-1 0,0 0,0-1,-1 1,0 0,0 1,0-1,0 0,-1 0,1 1,-1 0,0-1,-1 1,1 0,-1 1,0-1,0 1,0-1,0 1,0 0,-1 1,0-1,1 1,-1 0,0 0,0 0,0 1,0-1,0 1,-1 1,1-1,0 1,0 0,-1 0,1 0,0 1,0 0,0 0,-1 0,1 0,0 1,-4-1,1 0,-1 1,0 0,1 0,0 0,0 1,0 1,0-1,0 1,0 1,1-1,0 1,0 1,0-1,1 1,0 0,0 1,0-1,1 1,0 0,0 1,1-1,-1 3,1 7,2 0,-1 0,2 1,0-1,2 1,-1-1,2 1,1-1,0 0,2 5,8 69,-10 76,-6 0,-11 32,-25 394,67-207,0-138,1 22,-30-268,1 1,-1-1,1 0,-1 1,1-1,0 0,0 1,0-1,0 0,0 1,1-1,-1 1,1-1,-1 0,1 0,0 1,0-1,0 0,0 0,0 0,1 0,-1 0,1 0,-1 0,1-1,0 1,-1 0,1-1,0 0,0 1,0-1,0 0,0 0,1 0,-1 0,0 0,0-1,1 1,-1-1,0 1,1-1,-1 0,1 0,0 0,225-20,-172 20,-32 0</inkml:trace>
  <inkml:trace contextRef="#ctx0" brushRef="#br0" timeOffset="25578">13462 8,'82'20,"57"-31,-136 14,1 0,-1-1,0 1,0 1,0-1,0 0,0 1,-1-1,0 1,1 0,-1 0,-1 0,1 0,0 0,-1 0,0 1,0-1,0 0,-1 1,0-1,1 0,-1 1,-1-1,1 1,-1-1,0 0,0 1,0 1,0 7,7 208,30 53,-27-171,-4 0,-7 74,0-33,2 787,-25-787,25-141,0 0,0 0,0 1,0-1,-1 0,1 0,-1 1,0-1,0 0,0 0,0 0,-1 0,1 0,-1 0,0 0,0-1,0 1,0-1,0 1,0-1,-1 0,1 0,-1 0,0 0,1 0,-1 0,0-1,0 0,0 1,0-1,0 0,-3 0,-165 2,99-6,-72 2,155 1</inkml:trace>
  <inkml:trace contextRef="#ctx0" brushRef="#br0" timeOffset="26509.455">14479 459,'-9'-7,"0"1,0 1,-1-1,0 2,0-1,0 1,0 1,0 0,-1 0,0 1,1 0,-1 1,0 0,0 1,0 0,1 1,-1 0,0 1,0 0,-8 3,5 0,0 0,0 2,0-1,1 1,0 1,1 1,0-1,0 2,1 0,0 0,-9 12,17-20,1 0,-1 0,1 0,0 1,0-1,0 1,0-1,0 1,1 0,-1-1,1 1,0 0,0 0,0 0,0 0,0 0,1 0,-1 1,1-1,0 0,0 0,0 0,0 0,0 0,1 1,0-1,-1 0,1 0,0 0,1 0,-1 0,0-1,1 1,0 0,-1-1,1 1,0-1,0 1,1-1,-1 0,0 0,1 0,-1 0,1 0,0-1,0 1,0 0,8-2,-1 0,1 0,0-1,-1 0,1-1,-1 0,0 0,0-1,0-1,0 0,0 0,0-1,-1 0,8-6,9-2,33-15,1 3,1 2,29-5,-65 20,-22 6,-1 1,1-1,-1 0,1 1,0 0,0-1,0 1,0 0,-1 0,1 1,1-1,-1 1,0-1,0 1,0 0,0 0,0 1,0-1,0 0,0 1,0 0,0 0,0 0,0 0,0 0,-1 1,1-1,0 1,-1-1,1 1,-1 0,0 0,0 0,1 1,-1-1,-1 0,1 1,0 0,0-1,-1 1,0 0,1 0,-1-1,1 18,-1 0,0 0,-2 0,0 0,-1 0,-1 0,-1-1,-1 1,0-1,-2 0,0-1,-1 1,-1-2,-10 17,13-22,-31 53,-3-1,-2-3,-3-1,-3-3,-2-1,-3-3,-3-1,-28 25,-75 84,157-159,0-1,1 1,-1-1,1 1,-1-1,1 1,-1 0,1-1,0 1,0 0,0 0,0 0,0 0,1 0,-1 0,0 0,1 1,0-1,-1 0,1 0,0 0,0 0,0 1,1-1,-1 0,0 0,1 0,-1 0,1 0,0 0,0 0,0 0,0 0,0 0,0 0,0 0,2 1,16 3,1-2</inkml:trace>
  <inkml:trace contextRef="#ctx0" brushRef="#br0" timeOffset="26863.665">14817 1249,'-37'12,"1"1,1 2,0 2,1 1,0 2,2 1,1 1,0 2,2 1,1 1,1 1,1 2,-8 13,31-39,0 0,1 0,-1 0,1 1,0-1,0 1,0 0,0 0,1-1,0 1,-1 0,1 0,1 0,-1 1,1-1,-1 0,1 0,0 0,1 0,-1 0,1 0,0 0,0 0,0 0,0 0,1 0,-1 0,1 0,0-1,0 1,1-1,-1 0,1 1,0-1,-1 0,1 0,1-1,-1 1,0-1,1 1,0-1,6 2,-1 0,1-1,0 0,1-1,-1 0,0-1,0 0,1 0,-1-1,0-1,1 1,-1-2,0 1,1-2,3-1,150-57,-150 55,13-6,-1-1,0-1,0-1,-1-2,-2 0,1-1,-2-2,0 0,-2-1,14-18,-32 36,0 0,0 0,0 1,0-2,0 1,0 0,-1 0,0-1,1 1,-1 0,0-1,-1 1,1-1,-1 1,0-1,1 0,-1 1,-1-1,1 1,-1-1,1 0,-1 1,0 0,0-1,0 1,-1-1,1 1,-1 0,0 0,0 0,0 0,0 0,-1 1,1-1,-1 0,1 1,-1 0,0 0,0 0,0 0,0 0,-1 0,1 1,0 0,-1-1,-2 1,-18-6</inkml:trace>
</inkml:ink>
</file>

<file path=ppt/ink/ink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44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63,'25'-10,"11"-8,6 0,-5 1</inkml:trace>
</inkml:ink>
</file>

<file path=ppt/ink/ink7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1,'-2'1,"0"1,1 0,-1 0,0 0,1 0,-1 0,1 0,0 0,-1 0,1 0,0 1,1-1,-1 0,0 1,1-1,-1 1,1-1,-1 1,1-1,0 3,0-2,-3 24,2 0,1 1,1-1,1 0,6 26,4 46,20 607,-32-562,0-142,0 1,1-1,-1 1,1-1,0 1,0-1,0 1,0-1,0 0,0 0,0 1,1-1,0 0,-1 0,1 0,0-1,0 1,0 0,0-1,0 1,0-1,0 1,0-1,1 0,-1 0,1 0,-1-1,0 1,1 0,0-1,1 1,17 2</inkml:trace>
</inkml:ink>
</file>

<file path=ppt/ink/ink7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2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58,'14'-5,"15"-1,7 0,-3-4,-2 0,-2 7,0 3,-1-3,0-1,0 1,-1 0,1 1,0 0,0 2,0-1,1 1,-1 0,-5 1</inkml:trace>
</inkml:ink>
</file>

<file path=ppt/ink/ink7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2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52,'38'-5,"18"-2,4 1,-3 1,-7 2,-7 0,-11-3,-6 0,-3 0,-4 1</inkml:trace>
</inkml:ink>
</file>

<file path=ppt/ink/ink7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3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85,'-29'1,"0"1,0 2,0 0,0 2,1 2,-1 0,2 2,0 1,-12 7,35-16,0 0,1-1,-1 1,1 0,0 1,0-1,0 1,0-1,0 1,0 0,1 0,-1 0,1 1,0-1,0 0,0 1,1 0,-1-1,1 1,0 0,0 0,0-1,0 1,1 0,-1 0,1 0,0 0,0 0,1 0,-1 0,1 0,0 0,0-1,0 1,0 0,1 0,0-1,-1 1,1-1,0 0,1 1,1 1,90 73,-25-27,-56-40,-2 1,1 0,-2 1,1 0,-2 1,0 0,-1 0,0 1,-6-10,0-1,0 1,0 0,-1 0,0 0,0 0,-1 0,1 0,-1 0,0 0,0 0,-1 0,1 0,-1 0,-1 0,1 0,0-1,-1 1,0 0,0-1,-1 1,1-1,-1 0,0 0,0 0,0 0,-1 0,0 0,-2 2,-1-1,1 0,-1 0,0 0,0-1,-1-1,1 1,-1-1,0 0,0-1,0 1,0-2,0 1,-1-1,0-1,-16 2</inkml:trace>
  <inkml:trace contextRef="#ctx0" brushRef="#br0" timeOffset="269.746">213 57,'43'-5,"24"-1,5-1,-4 2,-10 2,-9 1,-9-4,-6-1,-4 1,-2 1,-2 2,-4 1</inkml:trace>
  <inkml:trace contextRef="#ctx0" brushRef="#br0" timeOffset="1381.937">213 791,'0'4,"-5"3,-6-6,-7-2,-4-2,-4 0,-2 1,-1 0,5-4,6-1</inkml:trace>
  <inkml:trace contextRef="#ctx0" brushRef="#br0" timeOffset="2549.189">607 932,'28'-73,"3"3,39-64,-50 95,-16 32,-1-1,1 1,0 0,0 0,1 1,0-1,0 1,1 0,0 0,0 1,0-1,1 2,-1-1,7-3,-11 9,1-1,0 1,0 0,-1 0,1 0,0 0,-1 1,1-1,-1 1,0-1,0 1,1 0,-1 0,0 0,0 0,-1 0,1 0,0 1,-1-1,1 1,-1-1,0 1,0-1,0 1,0 0,0 0,-1-1,1 1,-1 0,0 0,0 0,0 0,0-1,0 1,0 0,-1 0,0 2,2 7,0-2,0 1,0 1,0-1,1 0,1 0,0 0,0 0,1 0,1-1,-1 0,2 1,0-1,-3-8,1 0,-1-1,1 0,0 0,-1 0,1 0,0 0,-1-1,1 0,0 1,0-1,-1-1,1 1,0-1,0 1,-1-1,1 0,-1 0,1-1,-1 1,1-1,-1 0,0 1,1-2,-1 1,0 0,-1-1,1 1,0-1,-1 0,1 0,0-1,9-5,68-57,-56 45,0 1,1 0,2 2,-1 1,25-10,-50 26,1 0,-1 0,1 0,-1 1,0-1,1 1,-1-1,1 1,0-1,-1 1,1 0,-1 0,1 0,-1 0,1 0,-1 0,1 0,-1 1,1-1,0 1,-1-1,0 1,1-1,-1 1,1 0,-1-1,0 1,1 0,-1 0,0 0,0 0,0 0,0 1,0-1,0 0,0 0,0 1,0-1,-1 0,1 1,0-1,-1 1,1-1,-1 1,0 1,5 76,-5-69,-4 137,19-106,-3-29</inkml:trace>
</inkml:ink>
</file>

<file path=ppt/ink/ink7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38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95,'-4'5,"1"1,0 0,0 1,1-1,0 0,0 1,0-1,1 1,-1 0,2 0,-1-1,1 1,0 0,-1 6,-2 354,30-534,32-72,-53 220,1 1,1 0,1 0,0 1,2 0,-1 1,7-6,-16 21,0-1,1 1,-1 0,0 0,1 0,0 0,-1 0,1 0,0 0,-1 1,1-1,0 1,0-1,-1 1,1-1,0 1,0 0,0 0,0 0,-1 0,1 0,0 1,0-1,0 0,0 1,-1-1,1 1,0 0,-1 0,1 0,0 0,-1 0,1 0,-1 0,0 0,1 0,-1 1,0-1,0 0,1 2,41 64,-2 54,-31-96</inkml:trace>
  <inkml:trace contextRef="#ctx0" brushRef="#br0" timeOffset="508.387">564 461,'-14'5,"-10"7,0 5,3 5,1-1,3 1,10 0,6 3,8-4,8-5,0 0,4-4,3-3,2-4,-2-2</inkml:trace>
  <inkml:trace contextRef="#ctx0" brushRef="#br0" timeOffset="753.393">931 434,'-28'38,"-20"23,-1 5,3-4,8-7,7-13,9-9,3-10,4-4,5-6</inkml:trace>
  <inkml:trace contextRef="#ctx0" brushRef="#br0" timeOffset="1522.861">931 744,'-140'153,"247"-275,46-45,-152 166,-1 1,1-1,0 0,-1 0,1 1,0-1,0 0,-1 1,1-1,0 1,0-1,0 1,0-1,0 1,0 0,0-1,0 1,0 0,0 0,0 0,0 0,0 0,0 0,0 0,0 0,0 0,0 0,0 0,0 1,0-1,-1 0,1 1,0-1,0 1,0-1,0 1,0 0,0-1,-1 1,1 0,0-1,-1 1,1 0,0 0,0 0,18 49,-15-38,0 0,0-1,1 0,0 0,1-1,0 1,0-1,1 0,1-1,5 6,-14-15,0 0,0 0,0-1,0 1,0 0,0 0,0 0,0 1,0-1,0 0,1 0,-1 0,0 1,0-1,0 0,0 1,0-1,0 1,0-1,1 1,-1 0,0-1,0 1,1 0,-1-1,1 1,-1 0,0 0,1 0,-1-1,1 1,0 0,-1 0,1 0,0 0,-1 0,1 0,0 0,0 0,0 0,0 0,0 0,0 0,0 0,0 0,0 0,1 0,-1 0,0-1,1 1,-1 0,0 0,1 0,-1 0,1 0,-1-1,1 1,0 0,-1 0,1-1,0 1,0 0,-1-1,1 1,0-1,0 1,0-1,1 1,-178-47,151 41</inkml:trace>
</inkml:ink>
</file>

<file path=ppt/ink/ink7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55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55,'-17'74,"-5"-8,-3-1,-3-2,-3 0,-11 13,-13 28,4-3,51-102,1 1,-1 0,0-1,0 1,0 0,0 0,0-1,0 1,0 0,0 0,0-1,0 1,0 0,0-1,-1 1,1 0,0 0,0-1,0 1,0 0,0 0,0 0,-1-1,1 1,0 0,0 0,0 0,-1-1,1 1,0 0,0 0,0 0,-1 0,1 0,0-1,0 1,-1 0,1 0,0 0,-1 0,1 0,0 0,0 0,-1 0,1 0,0 0,0 0,-1 0,7-30,154-402,-110 318,-50 113,0 0,1 0,-1 0,0 0,1 0,-1 0,1 0,-1 0,1 0,0 0,-1 0,1 0,0 0,0 0,-1 1,1-1,0 0,0 1,0-1,0 1,0-1,0 1,0-1,0 1,0-1,1 1,-1 0,0 0,0 0,0-1,0 1,0 0,0 0,1 1,-1-1,0 0,0 0,0 1,0-1,0 0,0 1,0-1,0 1,0-1,0 1,0 0,0-1,0 1,0 0,-1 0,1-1,0 1,0 0,-1 0,1 0,-1 0,1 0,-1 0,1 0,-1 0,0 0,1 1,18 161,-11-101,2 0,3-1,3 0,3-1,11 22,-29-79,1-1,0 1,0-1,0 1,0-1,1 1,-1-1,1 0,-1 0,1-1,0 1,0 0,-1-1,1 0,0 1,0-1,1 0,-1-1,0 1,0 0,0-1,0 0,1 0,-1 0,0 0,0 0,1-1,-1 1,0-1,0 0,0 0,0 0,0 0,0-1,0 1,0-1,-1 0,1 0,-1 0,1 0,-1 0,0 0,1-1,-1 1,0-1,-1 0,1 1,0-1,-1 0,0 0,1-1,31-46,-3-1,-2-1,-2-1,-2-1,-3-2,3-19,-1 12,13-103,-36 166</inkml:trace>
  <inkml:trace contextRef="#ctx0" brushRef="#br0" timeOffset="330.646">928 309,'-10'18,"2"0,0 0,1 1,1 0,1 0,0 1,1-1,2 1,0 0,1 0,0 0,3 9,-2-26,1 0,-1 0,1 0,0 0,0 0,0 0,1-1,-1 1,1 0,-1 0,1-1,0 1,0-1,0 0,1 1,-1-1,0 0,1 0,-1-1,1 1,0 0,-1-1,1 0,0 0,0 1,0-2,0 1,0 0,0 0,0-1,0 0,1 0,-1 0,0 0,0 0,0-1,0 1,2-1,5-1,-1 0,0-1,0 1,0-2,0 1,-1-1,1-1,-1 0,0 0,0 0,-1-1,4-3,-1-2,0-1,-1 0,0-1,-1 0,0 0,-1-1,-1 0,0 0,-1-1,0 1,-1-1,0-6,-3 18,0-1,-1 1,1 0,-1-1,0 1,0 0,0-1,0 1,-1 0,1-1,-1 1,0 0,0 0,0-1,0 1,0 0,-1 0,0 0,1 0,-1 1,0-1,0 0,-1 1,1 0,0-1,-1 1,0 0,1 0,-1 0,0 0,0 1,0-1,0 1,0 0,-1 0,1 0,0 0,0 1,-1-1,1 1,0 0,-1 0,1 0,0 0,-1 0,-2 2,-19 6</inkml:trace>
  <inkml:trace contextRef="#ctx0" brushRef="#br0" timeOffset="962.112">1379 281,'0'5,"-1"11,0 0,1 0,1 0,0 0,1 0,1 0,1-1,0 1,1-1,0 0,1 0,8 12,-12-24,-1 0,1-1,1 0,-1 1,0-1,1 0,-1 0,1 0,-1-1,1 1,0-1,0 1,0-1,0 0,0 0,0 0,0 0,0-1,0 1,0-1,0 0,0 0,1 0,-1 0,0-1,0 1,0-1,0 0,0 0,0 0,0 0,0 0,0-1,-1 1,1-1,0 0,0 0,88-86,-82 78,-3 2,-6 7,1-1,-1 1,0 0,1 0,-1-1,0 1,1 0,0 0,-1 0,1 0,0 0,-1 0,1 0,0 0,0 0,0 0,0 0,0 0,0 1,0-1,0 0,0 1,0-1,0 1,1-1,-1 1,0-1,0 1,1 0,-1 0,0 0,0 0,1 0,-1 0,0 0,0 0,1 0,-1 0,0 1,0-1,1 0,-1 1,0-1,0 1,0 0,0-1,0 1,0 0,0 0,0-1,0 1,0 0,0 0,0 1,1 5,0 0,1 0,-1-1,2 1,-1-1,1 1,0-1,0 0,0 0,1-1,0 0,0 1,0-1,1-1,0 1,0-1,0 0,0-1,1 1,-1-1,1 0,0-1,0 0,0 0,0 0,0-1,1 0,-1-1,0 1,3-1,-1-4,-1 0,1-1,-1 0,0 0,-1-1,1 1,-1-2,-1 1,1-1,-1 0,0 0,0-1,-1 0,0 0,-1 0,1-1,-2 1,1-1,-1 0,0 0,-1 0,0-1,18-41,-10 32,-3 6</inkml:trace>
</inkml:ink>
</file>

<file path=ppt/ink/ink7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00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1383 296,'14'0,"10"0,6 0,2 0,0 0,0 0,0 0,-2 0,0 0,-1 0,-1 0,-5 0</inkml:trace>
  <inkml:trace contextRef="#ctx0" brushRef="#br0" timeOffset="719.848">1412 493,'1'2,"0"0,1 0,-1 0,1-1,-1 1,1-1,0 1,-1-1,1 1,0-1,0 0,0 0,0 0,1 0,-1 0,0 0,0-1,0 1,1-1,-1 1,0-1,1 0,-1 0,0 0,2 0,-1 0,355 3,-346-3</inkml:trace>
</inkml:ink>
</file>

<file path=ppt/ink/ink7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06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31,'29'0,"33"0,11 0,-2-5,-8-2,-10 1,-10 1,-6 2,-6 0,-2 2,-7 1</inkml:trace>
</inkml:ink>
</file>

<file path=ppt/ink/ink7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07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47,'-38'17,"28"-14,0 1,0 0,1 1,0 0,0 0,0 1,0 0,1 1,0-1,0 2,1-1,-3 4,9-9,0 0,0 0,1 0,-1 0,0 0,1 0,-1 0,1 0,0 0,-1 0,1 0,0 0,0 0,1 0,-1 0,0 0,1 0,-1 0,1 0,0 0,-1 0,1 0,0 0,0 0,0-1,1 1,-1 0,0-1,1 1,-1-1,1 1,-1-1,1 0,0 1,-1-1,1 0,0 0,1 0,74 31,-68-30,0 0,0 1,0 0,0 1,0 0,-1 0,1 1,-1 0,0 0,-1 1,1 0,-1 0,-1 1,2 1,-7-6,0 1,0 0,-1-1,1 1,-1-1,1 1,-1 0,0 0,0-1,0 1,0 0,-1-1,1 1,-1 0,0-1,0 1,0-1,0 1,0-1,0 1,0-1,-1 0,0 1,1-1,-1 0,0 0,0 0,0-1,0 1,0 0,-1 0,-74 43,56-39</inkml:trace>
  <inkml:trace contextRef="#ctx0" brushRef="#br0" timeOffset="282.087">161 47,'34'-5,"16"-2,4 1,-3 1,-9-3,-7-1,-11 2</inkml:trace>
</inkml:ink>
</file>

<file path=ppt/ink/ink7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05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29,'-16'56,"12"-41,1 0,0-1,1 1,1 0,0 0,1 0,1 0,0 0,1 0,1 1,0-11,1-1,-1 1,1-1,0 0,0 0,0 0,0 0,1-1,-1 1,1-1,0-1,0 1,0-1,1 1,-1-2,0 1,1 0,-1-1,1 0,0-1,-1 1,1-1,0 0,-1 0,1-1,0 1,-1-1,1-1,-1 1,1-1,-1 0,0 0,0 0,0-1,0 0,3-2,11-6</inkml:trace>
  <inkml:trace contextRef="#ctx0" brushRef="#br0" timeOffset="330.59">313 1,'-5'14,"-1"15,0 7,1 2,-4-5,1-4,1-2,1 0,3-1,1 1,1 0,1 1,0-1,0 1,1 1,-1-1,0 0,1-4</inkml:trace>
</inkml:ink>
</file>

<file path=ppt/ink/ink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44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1 131,'10'-9,"7"-9,6 0,4 2,3 4,0 4,0 4,-5-3,-2 0,0 1,1 2,1 1,1 2,-4-5,-1 0,-4 0</inkml:trace>
</inkml:ink>
</file>

<file path=ppt/ink/ink7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1,'16'175,"-11"-140,-6-30,1-1,-1 1,1-1,0 1,0-1,0 1,1-1,-1 1,1-1,0 1,0-1,1 0,-1 0,1 1,0-1,0 0,1 0,-1-1,1 1,0 0,0-1,0 0,0 0,0 0,1 0,0 0,-1-1,1 1,0-1,0 0,0 0,1 0,-1-1,0 0,1 0,0 1,3-5,0 0,-1 0,1 0,0-1,-1 0,0-1,0 0,0 0,-1 0,0-1,0 0,0 0,-1 0,0-1,0 0,0 0,-1 0,0 0,0-1,-1 0,2-5,15-25,52-78,-77 135,0 0,1 0,1 0,1 1,1-1,0 1,2 0,0 2,-1 0,27 150,-17-123,-5-36,-1 1,0-1,-1 1,-1 0,0 0,0 1,-2-1,0 0,0 0,-1 1,-1-1,-1 0,0 0,0 0,-1-1,-1 1,-1-1,0 0,0 0,-7 7,12-17,-1 0,0 0,0 0,0 0,-1 0,1-1,-1 1,0-1,1 0,-1 0,0 0,0 0,0 0,-1-1,1 1,0-1,-1 0,1 0,0 0,-1 0,1-1,-1 0,0 1,1-1,-1 0,1-1,-1 1,1-1,-1 1,1-1,-1 0,1 0,0-1,0 1,-1-1,1 0,0 1,0-1,0 0,1-1,-1 1,0-1,1 1,-1-2,-6-13</inkml:trace>
</inkml:ink>
</file>

<file path=ppt/ink/ink7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1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0 227,'208'-223,"-207"223,0-1,-1 1,1-1,0 1,0 0,0-1,0 1,0 0,1 0,-1-1,0 1,0 0,0 0,0 0,0 0,0 0,0 1,0-1,0 0,0 0,0 1,0-1,0 1,0-1,0 1,0-1,0 1,0-1,-1 1,1 0,0 0,0-1,-1 1,1 0,0 0,-1 0,1 0,-1 0,1 0,-1 0,1 0,-1 0,26 46,-25-46,90 217,-79-194</inkml:trace>
</inkml:ink>
</file>

<file path=ppt/ink/ink7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3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2,'80'22,"-61"-19,0-1,0-1,1-1,-1-1,0 0,0-2,0 0,15-5,56-5,-78 13</inkml:trace>
</inkml:ink>
</file>

<file path=ppt/ink/ink7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4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81,'13'-10,"0"1,0 0,1 1,0 0,1 1,0 1,0 0,8-1,-21 6,0-1,0 1,0 0,0 0,0 0,1 0,-1 0,0 1,1-1,-1 1,1-1,-1 1,1 0,-1 0,0 0,1 0,-1 1,1-1,-1 0,1 1,-1 0,0 0,0 0,1 0,-1 0,0 0,0 0,0 1,0-1,0 1,0-1,0 1,-1 0,1 0,-1 0,1 0,-1 0,0 0,1 0,-1 0,0 0,-1 1,1-1,0 0,-1 1,-8 50,6-48,0 0,1 1,0-1,0 0,0 1,1-1,-1 1,1-1,1 0,-1 1,1-1,0 1,0-1,0 0,1 0,0 0,0 0,0 0,1 0,-1 0,1-1,1 1,37 38,-36-40,0 0,-1 0,0 0,0 0,0 1,0 0,0 0,-1 0,0 0,1 0,-2 1,1 0,0-1,-1 1,0 0,0 0,-1 0,1 1,-1-1,0 0,0 0,-1 1,0-1,0 0,0 1,0-1,-1 0,0 1,0-1,-2 5,-2-5,1 0,-2-1,1 0,0 0,-1 0,0 0,0-1,0 0,0 0,0-1,-1 0,1 0,-1 0,1-1,-1 0,0 0,1-1,-1 0,0 0,0 0,1-1,-1 0,0 0,-4-2,9 3,-1 0,1 0,-1 0,1-1,0 1,-1 0,1-1,-1 0,1 0,0 0,-1 0,1 0,0 0,0 0,0-1,0 1,0-1,0 1,0-1,1 0,-1 0,1 0,-1 0,1 0,-1-1,2-9</inkml:trace>
</inkml:ink>
</file>

<file path=ppt/ink/ink7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5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1,'19'5,"16"1,7 1,1-2,-2-2,-4-1,-2-1,-3 0,-2-1,-6 4,-3 2,-4 0</inkml:trace>
</inkml:ink>
</file>

<file path=ppt/ink/ink7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23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1 208,'3'0,"-1"1,1 0,0-1,0 0,0 0,0 0,0 0,0 0,0 0,0-1,0 1,0-1,-1 0,1 0,0 0,0 0,-1-1,1 1,-1-1,1 1,-1-1,0 0,1 0,-1 0,0 0,0 0,0-1,1-1,-1 2,119-138,-120 137,1 1,-1-1,1 1,0 0,0-1,0 1,1 0,-1 0,0 0,1 1,-1-1,1 0,0 1,-1 0,1 0,0 0,0 0,0 0,0 0,0 1,0-1,0 1,0 0,0 0,0 0,0 0,0 1,0-1,0 1,0 0,0-1,-1 2,1-1,0 0,0 0,-1 1,1-1,-1 1,1 0,-1 0,0 0,0 0,0 0,2 3,6 8,0 2,0-1,-2 2,0-1,0 1,-2 0,4 12,12 62,-16-72</inkml:trace>
</inkml:ink>
</file>

<file path=ppt/ink/ink7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21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0,'-1'13,"-1"0,-1-1,0 1,-1-1,0 0,0 0,-2-1,1 1,-2-1,-3 5,-12 27,-11 16,-1-1,-4-1,-1-3,-3-1,-5 1,16-30,27-29</inkml:trace>
  <inkml:trace contextRef="#ctx0" brushRef="#br0" timeOffset="631.914">30 0,'48'51,"110"216,-29-25,-126-234</inkml:trace>
</inkml:ink>
</file>

<file path=ppt/ink/ink7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5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0,'-14'7,"-1"1,1 1,1 0,-1 0,2 2,-1-1,2 2,-1-1,2 2,-1-1,2 2,-3 3,11-16,1 1,-1 0,0 0,1 0,-1 0,1 0,-1 0,1 0,0 0,0 0,0 0,0 0,0 0,1 0,-1 0,0 0,1 0,-1 0,1 0,0-1,0 1,0 0,0 0,0-1,0 1,0 0,1-1,-1 1,0-1,1 0,-1 1,1-1,0 0,-1 0,1 0,1 0,75 23,-54-19,-19-4,-1 0,0 0,1 0,-1 0,0 1,0-1,0 1,0 0,0 1,0-1,-1 0,1 1,-1 0,1 0,-1 0,0 1,0-1,-1 0,1 1,-1 0,0 0,0 0,0 0,0 0,0 0,-1 0,0 1,0-1,0 0,-1 1,1-1,-1 1,0-1,0 1,-1-1,1 0,-1 1,0-1,0 1,-1-1,1 0,-1 0,0 1,-4 1,0 0,0 0,0 0,-1-1,0 0,0 0,0-1,-1 0,0 0,1-1,-1 0,-1 0,1-1,0 0,-8 1,-10 1</inkml:trace>
  <inkml:trace contextRef="#ctx0" brushRef="#br0" timeOffset="5024.644">223 29,'4'0,"8"0,5 0,5 0,3 0,3 0,1 0,1 0,-6 5,-6 1</inkml:trace>
</inkml:ink>
</file>

<file path=ppt/ink/ink7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9:00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1 617,'106'-121,"-14"5,-65 83,-2-2,-2-1,-1-1,-2-1,10-26,-27 30,-25 44,12 7,0-1,1 1,1 0,1 1,0 0,1 0,0 8,3-13,0 1,1 0,0-1,1 1,1 0,1 0,0 0,0-1,1 1,1 0,0-1,1 0,1 0,0 0,0 0,4 4,-6-13,0 1,0-1,1 0,0 0,-1 0,1 0,1-1,-1 0,0 0,1 0,0 0,0-1,0 1,0-1,0-1,0 1,0-1,1 1,-1-2,0 1,1 0,-1-1,1 0,-1-1,0 1,1-1,-1 0,0 0,1-1,-1 1,0-1,3-2,16-11,-1-1,-1-1,0-1,-2-1,0-1,-1-1,-1-1,-1 0,-1-1,-1-1,-1 0,8-19,-18 36,1-3,-1 1,0-1,0 0,-1 1,-1-2,1 1,-2 0,1 0,-1-1,-1 1,0-1,-1-6,1 18,0 0,0 0,-1 0,1 0,0 0,0 0,-1-1,1 1,-1 0,1 0,-1 0,1 0,-1-1,1 1,-1 0,0-1,1 1,-1 0,0-1,0 1,1-1,-1 1,0-1,0 1,0-1,0 0,1 1,-1-1,0 0,0 0,0 0,0 1,0-1,0 0,0 0,0 0,0-1,0 1,0 0,0 0,0 0,1-1,-1 1,0 0,0-1,0 1,0-1,0 1,1-1,-1 0,0 1,1-1,-1 0,0 1,1-1,-1 0,1 0,-1 1,1-1,-1 0,1 0,0 0,-1 0,1 0,0 0,0 0,-34 119,31-103,1 0,1 0,0 0,1 0,1 0,0 0,1 0,1 0,0 0,1-1,1 1,0-1,0 0,2-1,0 1,0-1,4 3,-7-11,1 0,0 0,0 0,0-1,1 0,-1 0,1 0,0 0,0-1,1 0,-1-1,0 1,1-1,0-1,-1 1,1-1,0 0,0-1,0 1,0-1,0-1,0 1,-1-1,1 0,0-1,0 0,-1 0,1 0,-1-1,0 0,1 0,-2-1,2 1,12-12,0 0,0-1,-2-1,0 0,-1-1,0-1,-2-1,0 0,-1-1,-2 0,0-1,-1 0,-1-1,-1 0,4-22,9-85,-9 71,-12 59,0 1,0-1,0 0,-1 1,1-1,0 0,0 0,0 0,0 1,-1-1,1 0,0 0,0 1,-1-1,1 0,0 0,0 0,0 0,-1 0,1 1,0-1,-1 0,1 0,0 0,0 0,-1 0,1 0,0 0,-1 0,1 0,0 0,0 0,-1 0,1 0,0 0,-1 0,1 0,0-1,0 1,-1 0,1 0,0 0,0 0,-1 0,1-1,0 1,0 0,0 0,-1 0,1-1,0 1,0 0,0 0,0-1,-1 1,1 0,0 0,0-1,0 1,0 0,0-1,0 1,-16 22,9-2,1 1,1-1,1 1,1 0,0 0,2 1,0-1,1 0,2 1,0-1,0 33,-3-47,0 0,1 0,-1 0,2 0,-1 0,1 1,0-1,1 0,-1-1,1 1,1 0,-1 0,1-1,0 0,1 1,0-1,0-1,0 1,0 0,1-1,0 0,0 0,1 0,2 1,28 15,-20-13</inkml:trace>
</inkml:ink>
</file>

<file path=ppt/ink/ink7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9:01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0 306,'11'-2,"0"-1,0 0,0-1,-1 0,0 0,0-1,0-1,0 0,-1 0,0-1,0 0,-1 0,0-1,0-1,-1 1,0-1,0 0,-1 0,0-1,-1 0,3-7,18-21,48-77,-72 115,0 0,-1 1,1-1,0 0,0 1,0 0,-1-1,1 1,0 0,-1 0,1 0,-1 0,1 0,-1 0,1 0,-1 1,0-1,0 0,1 1,-1-1,0 1,0-1,-1 1,1 0,0-1,0 1,-1 0,1 0,-1 0,4 5,37 62,-28-44,0-1,2 0,1-1,1-1,1-1,17 17,-21-27</inkml:trace>
</inkml:ink>
</file>

<file path=ppt/ink/ink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45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0 134,'24'-10,"13"-7,4-2,-4-1,-3 2,-4 4,-1 5,-6-2,-2 2,-5 2</inkml:trace>
</inkml:ink>
</file>

<file path=ppt/ink/ink7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9:30.34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110 2178,'284'0,"-114"-28,281 28,-129-1,-117-26,86 10,-216 8,0 4,1 3,30 5,14-1,727-2,-621 29,507-30,-552-16,-147 11,0 2,0 2,1 0,-1 3,7 1,103-3,25-26,28 15,1-6,0-10,-29 18,57-9,-29-8,28 26,-82-25,-141 26,2 1,-1-1,1 1,-1-1,1 0,0 0,-1 0,1-1,0 1,-1-1,1 0,-1 0,1 0,-1 0,1-1,-1 1,0-1,0 0,0 0,0 0,0-1,0 1,-1-1,1 1,-1-1,1 0,-1 0,0 0,0 0,0 0,1-4,-45-143,39 127,-2 1,-1-1,-1 1,0 1,-2-1,0 1,-8-11,11 19,1-1,1 1,0-1,1 0,1 0,0 0,1 0,0 0,1 0,1 0,0-1,1 1,0 0,1 1,1-1,0 0,1 1,1 0,3-7,0 2,-1 0,0-1,-1 0,-2 0,0-1,-1 1,0-1,-2 0,0-16,-4-586,1 608,-1-1,-1 1,1 0,-2 0,0 0,-1 1,-1-1,0 1,0 0,-5-5,-5-14,-10-112,20 137,0-1,0 1,-1 0,0 0,0 1,-1 0,1 0,-1 0,-1 1,1 1,-1-1,1 1,-1 1,0 0,-1 0,1 1,0 0,-1 0,0 1,1 0,-1 1,1 0,-1 1,-9 1,-265 30,64-5,-343-27,254-29,-207 29,335 26,-232-22,217 24,-548-29,583 12,108-3,0-2,-1-3,1-1,-6-4,22 2,-189-29,-197 30,197 27,0 0,57 0,-254-28,404 2,0 0,0 2,1 0,0 1,0 0,0 2,-13 6,-62 20,78-30,11-3,0 0,0 1,0-1,1 1,-1 0,0 0,0 0,0 1,1-1,-1 1,0 0,1 0,0 0,-1 0,1 1,0-1,0 1,1 0,-1 0,0 0,1 0,0 0,0 1,0-1,0 1,-1 1,-2 28,1 0,2 1,1-1,2 0,1 0,6 30,2 0,-3 1,-2 0,-4 0,-4 43,1 11,2 390,-28-338,16 55,-2-152,10-138,5-877,27 772,-28-140,-7 247,5 57,0-1,1 1,0-1,0 1,1-1,-1 1,1-1,1 0,0 1,0-1,0 1,0-1,1 1,0-1,1 1,-1 0,1 0,0 0,6-3,0 0,1 0,-1 1,2 0,-1 1,1 0,0 0,0 2,1-1,0 1,0 1,0 0,0 1,6-1,25-10,68-14,-84 22,0 1,1 2,-1 0,1 2,-1 1,12 2,138-12,77-25,-28 12,-164 14,1 2,0 3,1 3,26 4,19-1,72-19,-149 11,0 2,1 2,-1 1,1 1,3 2,93-3,45-25,65 14,-30-7,-104 6,-88 9,0 1,0 0,0 2,0 0,0 0,0 2,12 2,225 21,-28 5,501-30,211 1,-713 29,30-29,-114 25,0 4,-1-1,-132-27,0 0,0 0,-1 1,1-1,0 2,-1-1,1 1,-1 0,0 1,0 0,0 0,-1 0,1 1,-1 0,0 0,0 1,-1-1,0 1,0 0,0 1,-1 0,1-1,-2 1,1 0,-1 1,0-1,-1 1,1-1,-1 2,-3 217,-27-56,26-147,0 0,2 0,1 1,1-1,0 0,2-1,1 2,-2-11,0-1,-1 1,0-1,-1 1,-1 0,0-1,-1 1,0 0,-1-1,0 1,-1 0,-1 5,1-1,1 0,1 1,1 0,0-1,1 1,1 0,3 11,3 15,-2 0,-1 0,-3 1,-1-1,-2 1,-2 0,-25 124,4-22,23-144,0 0,-1 0,1 0,-1 0,0 0,0 0,0 0,0-1,0 1,-1-1,1 0,-1 0,0 1,1-1,-1-1,0 1,0 0,0-1,-1 0,1 0,0 0,0 0,-1 0,1 0,-4-1,-95 1,71-3,-761 0,594 30,-28-16,159-2,-1-4,0-2,0-3,-22-4,-28 1,-108 20,-85-6,114 15,10-16,-49 18,167-19,-1-3,0-3,0-4,-12-3,-37 1,-107 20,169-10,0-3,0-2,-1-3,-4-3,-35 1,-446 2,373 27,-27-15,180-8,0-1,0 0,-1-1,1-1,0-1,-1-1,1 0,-15-3,-41-7,0 4,0 3,-1 3,-16 4,-35-1,35 12,78-11,1 0,-1 0,0-1,0-1,-1 0,1-1,0 0,0-1,-9-1,-126-23,136 21,1 1,-1-2,1 1,-1-1,1-1,1 0,-1 0,1-1,0 0,1-1,-1 0,2 0,-1-1,1 0,0 0,1-1,0 0,1 0,0 0,-3-9,-13-16,17 28,1 0,0 0,0 0,1-1,-1 1,2 0,-1-1,1 0,0 1,1-1,0 0,0 1,0-1,1 0,0 1,1-1,0 1,0-1,0 1,1 0,0 0,1 0,-1 0,5-4,1-9,-1-1,0 0,-2 0,0-1,-2 1,0-1,-1 0,-1-1,-2-18,-18-158,10 140,3 0,3 0,4-56,0 12,-3-122,-26 142,23 76,1 0,-1 0,1-1,1 1,0-1,0 0,0 0,1 0,0 0,0 0,1 0,0 0,1-2,50-137,-50 140,1 0,0 0,1 0,-1 0,1 1,1-1,-1 1,1 0,0 0,0 0,1 1,0-1,3-2,15 7,-16 9</inkml:trace>
</inkml:ink>
</file>

<file path=ppt/ink/ink7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9:39.28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1233 79,'-1'-4,"-1"1,0 0,0-1,0 1,0 0,-1 0,1 0,-1 0,0 1,1-1,-1 1,-1-1,1 1,0 0,0 0,-1 1,1-1,-1 1,0 0,1 0,-1 0,0 0,0 0,1 1,-1 0,-3 0,-15-2,0 2,-1 1,1 0,0 2,0 0,-7 3,-31 5,-247 21,-151-33,296-25,234 22,300-6,-145-5,173 12,-296 4,-186-23,-72 30,74 3,-533-8,507-2,197 13,-74-17,-2 0,-1 0,1 1,0 1,0 0,0 2,0-1,0 2,0 0,6 2,-3 2</inkml:trace>
</inkml:ink>
</file>

<file path=ppt/ink/ink7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03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50,'33'81,"-8"59,-14-50,-9-77,2 0,-1 0,0-1,-1 1,-1 0,0 1,-1-1,0 0,-1 0,0 0,-1 0,-1 0,-1 4,4-17,0-1,1 1,-1 0,0-1,0 1,0 0,0 0,0-1,0 1,0 0,0-1,0 1,0 0,0-1,0 1,0 0,0-1,0 1,-1 0,1-1,0 1,0 0,0 0,0-1,-1 1,1 0,0 0,0-1,0 1,-1 0,1 0,0-1,0 1,-1 0,1 0,0 0,-1 0,1 0,0-1,-1 1,1 0,0 0,0 0,-1 0,1 0,0 0,-1 0,1 0,0 0,-1 0,1 0,0 0,-1 0,1 1,0-1,-1 0,1 0,0 0,0 0,-1 0,1 1,0-1,0 0,-1 0,1 1,-4-31,49-159,-41 168,0 1,2 0,1 0,0 1,2 0,0 0,1 1,1 0,0 1,1 0,1 1,1 1,0-1,1 2,1 0,0 1,2 0,-15 12,-1-1,1 1,0 0,0 0,0 0,0 0,0 0,0 1,1-1,-1 1,0 0,0 0,0 0,0 0,0 1,1-1,-1 1,0 0,0 0,0 0,0 0,-1 0,1 1,0 0,0-1,-1 1,1 0,-1 0,0 0,1 0,-1 1,50 85,-47-69</inkml:trace>
</inkml:ink>
</file>

<file path=ppt/ink/ink7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04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1 206,'7'-4,"0"0,1 0,0 1,0 0,-1 0,1 1,1 0,-1 0,0 1,0 0,1 1,-1 0,1 0,2 1,4-1,271 0,-287 0,1-1,0 1,-1-1,1 1,0-1,-1 0,1 1,0-1,0 0,0 1,0-1,-1 1,1-1,0 0,0 1,0-1,0 0,0 1,1-1,-1 0,0 1,0-1,0 0,0 1,1-1,-1 1,0-1,1 0,-1 1,0-1,1 1,-1-1,1 1,-1-1,1 1,-1 0,1-1,-1 1,1 0,-1-1,1 1,0 0,-1-1,1 1,-1 0,1 0,0 0,-1 0,1 0,0-1,-1 1,1 0,0 1,-1-1,1 0,0 0,-1 0,1 0,-1 0,1 1,0-1,-1 0,1 0,-1 1,-46-36,-76-72,111 94</inkml:trace>
</inkml:ink>
</file>

<file path=ppt/ink/ink7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08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0 425,'5'-34,"1"-25,1-8,2 9,1 8,-2 8,3 6,0 5,2 8,4 7,-1 7</inkml:trace>
</inkml:ink>
</file>

<file path=ppt/ink/ink7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06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0 282,'43'49,"-39"-42,14 28,-1 2,-2-1,-2 2,-2 0,6 33,-16-67,-1 1,1-1,0 0,0 0,0 0,1-1,-1 1,1 0,0 0,0-1,0 1,1-1,-1 0,1 1,0-1,0-1,0 1,2 1,27-41,65-223,-51 131,-39 111</inkml:trace>
  <inkml:trace contextRef="#ctx0" brushRef="#br0" timeOffset="463.192">592 536,'9'-5,"8"-3,1-1,-1-1,-1 0,0-1,-1 0,0-2,0 0,-1 0,-1-1,0-1,-1 0,-1-1,7-12,-17 25,0 1,0-1,0 1,0-1,-1 0,1 1,-1-1,1 0,-1 1,0-1,0 0,0 0,0 1,-1-1,1 0,-1 1,0-1,0 0,0 1,0-1,0 1,0 0,0-1,-1 1,0 0,1 0,-1 0,0 0,0 0,0 0,0 0,0 0,0 1,-1-1,1 1,-1 0,1 0,-1 0,1 0,-1 0,1 0,-1 1,0-1,0 1,1 0,-1 0,0 0,1 0,-1 0,0 1,0-1,0 1,-10 3,0 1,1 0,0 0,0 1,0 1,1 0,0 1,0 0,0 1,1 0,1 0,0 1,0 0,1 1,0 0,1 0,0 1,1 0,0 0,1 1,0-1,1 1,0 0,1 0,1 0,0 1,1 6,0-13,1 0,0 0,0-1,1 1,0 0,1 0,-1-1,1 1,0-1,1 0,-1 1,1-1,1 0,-1 0,1-1,0 1,0-1,1 0,-1 0,1 0,0-1,1 0,-1 0,1 0,0 0,-1-1,2 0,-1 0,0-1,1 1,-1-2,1 1,2 0,2 3,2-1,-1 0,0-1,1 0,-1-1,1 0,0-1,0-1,0 0,-1-1,1 0,0 0,-1-2,1 0,-1 0,1-1,-1 0,-1-1,3-2,5-6,-1 1</inkml:trace>
  <inkml:trace contextRef="#ctx0" brushRef="#br0" timeOffset="787.549">1382 282,'-33'24,"-21"17,-2 7,10 0,12-3,11-5,16-9,13-5,10-7,8-2,4-4,2-3,1-5,0-2,-1-3,0 0,-6-5,-6-2</inkml:trace>
  <inkml:trace contextRef="#ctx0" brushRef="#br0" timeOffset="1085.032">1806 0,'0'38,"0"28,0 6,0-3,0-9,0-10,5-9,1-6,1-5,2-6,1-4,3 0,0-3</inkml:trace>
  <inkml:trace contextRef="#ctx0" brushRef="#br0" timeOffset="1334.689">1580 311,'33'-5,"32"-2,8 1,-3 1,-9 1,-10 2,-8 1,-8 1,-4 0,-3 0,-1-5,-5-1</inkml:trace>
  <inkml:trace contextRef="#ctx0" brushRef="#br0" timeOffset="1607.062">2229 225,'-9'24,"0"0,1 0,1 0,2 1,0 0,2 0,0 1,2 18,1-41,0 0,0 0,1 1,-1-1,1 0,0 0,0 0,0 0,0 0,0 0,1 0,-1 0,1 0,0-1,0 1,0-1,0 1,0-1,1 0,-1 0,1 0,-1 0,1 0,0 0,0-1,0 1,0-1,0 0,0 0,0 0,0 0,0-1,0 1,1-1,-1 0,0 0,0 0,1 0,-1-1,0 1,0-1,0 0,0 0,2 0,3-3,0 1,-1-1,0 0,0-1,0 0,0 0,-1-1,0 1,0-1,0-1,-1 1,0-1,0 0,-1 0,0 0,0-1,0 1,-1-1,0 0,-1 0,0 0,0 0,-1-1,0 1,0 0,-1-1,0 1,0-1,-1 1,0 0,-2-8,1 13,1-1,-1 1,1 0,-1 0,0 0,0 0,0 0,0 0,-1 0,1 1,-1-1,0 1,1-1,-1 1,0 0,-1 0,1 1,0-1,0 1,-1-1,-18-5</inkml:trace>
</inkml:ink>
</file>

<file path=ppt/ink/ink7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10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1,'0'4,"0"7,-5 2,3-2,2-8,6-3,2-8,-1 3,-5 2,-9 7,-8 2,-1 5,2 1</inkml:trace>
</inkml:ink>
</file>

<file path=ppt/ink/ink7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1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1,'-5'10,"-1"-3,5-1,7-7,3 1,-5 2,-3 4,-2 6,-1 1</inkml:trace>
</inkml:ink>
</file>

<file path=ppt/ink/ink7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0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87,'-11'-10,"0"1,0 1,0 0,-1 1,-1 0,1 1,-1 0,0 1,0 0,0 1,-1 1,0 0,0 1,1 0,-1 1,0 1,0 0,0 1,0 0,0 1,0 1,0 0,1 1,0 0,0 1,0 1,-4 2,-7 2,7-4,1-1,-1 2,1 0,1 1,0 1,0 1,1 0,0 0,0 1,1 1,1 1,0-1,1 2,-2 2,9-10,-1 0,1 1,0-1,0 1,1 0,0 1,0-1,1 0,0 1,0-1,1 1,0 0,0-1,1 1,0 0,0 0,1-1,0 1,0 0,1-1,0 1,0-1,1 1,-1-1,2 0,-1 0,1-1,0 1,1-1,-1 1,1-1,1-1,-1 1,1-1,0 0,0 0,0-1,1 1,6 0,-1-1,1 0,1-1,-1 0,0-1,1 0,-1-1,1-1,-1 0,1-1,-1 0,1-1,-1-1,0 0,0-1,0 0,0-1,5-3,-2-6,-25 11,8 4,-30 10,1 1,-1 2,2 1,0 2,1 0,1 2,0 1,-8 10,25-21,0 0,0 1,1 1,1-1,0 2,0-1,1 1,1 0,0 0,0 1,1 0,1 0,0 0,1 0,0 1,1-1,1 1,0-1,1 1,0 0,2 9,0-18,-1 0,1 0,0-1,1 1,-1 0,1-1,0 0,0 0,0 0,0 0,1 0,0-1,0 0,0 1,0-1,0-1,0 1,1-1,-1 1,1-1,0 0,0-1,0 1,2-1,124 6,-77-20,31 2,-69 16</inkml:trace>
  <inkml:trace contextRef="#ctx0" brushRef="#br0" timeOffset="389.015">1214 481,'-24'22,"2"0,0 2,1 1,1 0,1 1,2 1,-8 18,-16 23,4 2,2 2,0 11,-10 25,40-112,4-8</inkml:trace>
  <inkml:trace contextRef="#ctx0" brushRef="#br0" timeOffset="733.576">762 510,'27'0,"-9"10,-1 1,0 1,-1 1,0 0,-1 1,0 1,-2 0,4 5,123 159,-116-156,-19-16,1 0,0 0,0-1,1 0,0 0,0-1,0 0,1 0,0 0,-1-1,2 0,-1-1,0 0,1 0,-1-1,1 0,0 0,1-1,13-3</inkml:trace>
  <inkml:trace contextRef="#ctx0" brushRef="#br0" timeOffset="1219.006">1750 594,'-45'22,"0"1,2 2,1 2,-21 19,54-39,0 0,1 1,0 0,0 0,1 1,0 0,0 0,1 1,1-1,-1 1,1 1,1-1,0 1,1-1,0 1,0 0,1 0,1 0,0 1,0-1,1 0,0 1,1-1,1 0,0 0,2 7,-4-15,1 0,-1-1,1 1,0 0,0 0,0-1,1 1,-1-1,1 1,-1-1,1 0,0 1,0-1,0 0,0 0,0 0,0-1,0 1,1 0,-1-1,1 0,-1 1,1-1,-1 0,1 0,0 0,0-1,0 1,-1-1,1 0,0 1,0-1,0 0,0-1,-1 1,1 0,0-1,0 0,0 1,-1-1,1 0,0-1,1 0,16-11,-1-1,0-1,-1-1,-1 0,0-2,-1 0,-1 0,-1-1,0-1,-2-1,0 0,64-88,-62 89,-12 16,0 0,0 0,0 1,0-1,1 1,-1-1,1 1,0 0,0 0,0 0,1 1,-1-1,1 1,-1 0,1 0,0 0,0 0,0 0,3 0,-4 4,0 0,0 1,0-1,-1 1,1-1,-1 1,0 0,0 0,0 0,0 0,0 0,-1 1,1-1,-1 0,0 1,0-1,0 1,-1-1,1 1,-1 0,0-1,0 1,0-1,0 1,0 0,-1 1,1-1,0 7,0 0,1 0,0 0,1 0,0 0,1 0,0-1,1 1,0-1,1 0,0 0,0 0,1-1,1 1,-1-2,4 4,6 2</inkml:trace>
  <inkml:trace contextRef="#ctx0" brushRef="#br0" timeOffset="1735.535">2060 1046,'179'-227,"-64"59,-115 168,0-1,0 1,1 0,-1-1,0 1,0 0,1-1,-1 1,0 0,0-1,1 1,-1 0,0 0,1-1,-1 1,0 0,1 0,-1 0,1-1,-1 1,0 0,1 0,-1 0,1 0,-1 0,0 0,1 0,-1 0,1 0,-1 0,0 0,1 0,-1 0,1 0,-1 0,0 1,1-1,-1 0,1 0,-1 0,0 1,1-1,-1 0,0 0,1 1,-1-1,0 0,0 0,1 1,-1-1,0 1,0-1,1 0,-1 1,0-1,0 0,0 1,0-1,0 1,0-1,0 0,0 1,0-1,0 1,0-1,0 1,0-1,0 0,0 1,0-1,2 39,-3-34,1 2,10 101,-10-105,1 0,-1 0,1-1,0 1,0 0,0-1,0 1,0-1,0 1,1-1,-1 0,1 0,0 1,0-1,0 0,0 0,0-1,0 1,0 0,1-1,-1 1,1-1,-1 0,1 0,-1 0,1 0,0 0,-1-1,1 1,0-1,0 1,-1-1,1 0,0 0,2-1,5-2,0-1,0 0,0-1,0 0,-1 0,0-1,0 0,0-1,-1 0,0-1,0 1,2-4,11-9,23-24,-34 33,1-1,0 2,0-1,1 2,1-1,0 2,0 0,11-5,-23 12,0 1,0 0,0-1,0 1,0 0,0 0,0 0,0 0,0 0,1 0,-1 0,0 0,0 0,0 0,0 1,0-1,0 0,0 1,0-1,0 1,0-1,0 1,0 0,0-1,0 1,0 0,-1 0,1-1,0 1,-1 0,1 0,0 0,-1 0,1 0,-1 0,1 0,-1 0,0 0,1 0,-1 0,0 1,0-1,0 0,0 1,5 57,-6-51,1 10,14 76,-2-74</inkml:trace>
  <inkml:trace contextRef="#ctx0" brushRef="#br0" timeOffset="2252.547">3161 679,'-24'160,"-11"163,35-308,1-6,-1 0,1 1,-2-1,0 0,0 0,0 0,-1 0,0 0,-1 0,0 0,-1-1,0 1,0 0,3-8,1-1,0 1,-1-1,1 1,0-1,-1 0,1 1,0-1,-1 1,1-1,-1 0,1 1,-1-1,1 0,-1 0,1 1,-1-1,1 0,-1 0,1 0,-1 0,0 0,1 0,-1 0,1 0,-1 0,1 0,-1 0,1 0,-1 0,0 0,1 0,-1 0,1-1,-1 1,1 0,-1 0,1-1,-1 1,1 0,0-1,-1 1,1 0,-1-1,1 1,0-1,-1 1,1-1,0 1,-1-1,1 1,0-1,0 1,0-1,0 1,-1-1,1 1,0-1,0 1,0-1,0 0,0 1,0-1,0 1,0-1,0 1,1-1,-8-43,7-2,2 0,2 1,2-1,2 1,2 0,2 1,2 0,2 1,1 0,3 2,1 0,2 1,1 1,3 2,8-8,-32 39,-1 1,2 0,-1 0,0 1,1-1,0 1,0 0,0 0,1 0,0 0,-1 1,1 0,0 0,1 0,-1 0,0 1,1 0,-1 0,1 0,0 1,0 0,-1 0,1 1,0-1,0 1,0 0,0 1,0 0,-1 0,1 0,0 0,-1 1,1 0,-1 0,1 1,-1-1,0 1,0 0,3 3,-4-1,0-1,-1 2,0-1,0 0,0 1,0-1,-1 1,0 0,0 0,-1 0,1 0,-1 0,-1 0,1 0,-1 0,0 0,0 0,-1 0,0 0,0 0,0 0,-1 0,0 0,0 0,-1 0,1-1,-3 4,-98 140,95-140,0 0,0-1,-1 1,0-1,0-1,-1 0,0 0,0-1,-1 0,1-1,-1 0,-1-1,1 0,0-1,-1 0,0-1,0 0,-10 0,3-7</inkml:trace>
  <inkml:trace contextRef="#ctx0" brushRef="#br0" timeOffset="2568.135">3782 171,'-62'363,"19"-118,33-61,11-184,-1-1,1 1,-1-1,1 1,-1 0,1-1,0 1,-1 0,1 0,-1-1,1 1,0 0,-1 0,1 0,0 0,-1 0,1 0,0 0,-1 0,1 0,0 0,-1 0,1 0,-1 1,1-1,0 0,-1 0,1 1,-1-1,1 0,0 1,-1-1,1 1,-1-1,1 0,-1 1,0-1,1 1,-1 0,1-1,-1 1,0-1,0 1,1-1,-1 1,0 0,0-1,0 1,1 0,-1-1,0 1,0 0,0-1,0 1,0 0,0-1,-1 1,1-1,0 1,0 0,0-1,-1 1,1 0,11-18,-1-2</inkml:trace>
  <inkml:trace contextRef="#ctx0" brushRef="#br0" timeOffset="2938.14">3895 820,'32'-1,"0"-2,0-1,-1-1,1-2,-1-1,-1-2,0-1,0-1,-1-2,11-7,-35 18,1 0,0 0,-1-1,0 0,0 0,0 0,0 0,-1-1,0 0,0 0,0 0,-1-1,1 1,-1-1,0 0,-1 0,0 0,0 0,0 0,0 0,-1-1,0 1,-1 0,1-1,-1 1,0-1,-1 1,1 0,-1-1,-1 1,1 0,-1-1,0 1,-1 0,1 0,-1 1,-1-2,2 4,-1 0,1 1,-1-1,1 1,-1 0,0 0,1 0,-1 0,0 1,0-1,0 1,-1-1,1 1,0 0,-1 1,1-1,0 0,-1 1,1 0,0 0,-1 0,1 0,-1 0,1 1,-1-1,1 1,0 0,0 0,-1 0,1 1,0-1,0 1,0 0,0 0,1 0,-98 81,95-78,-5 4,0 0,1 1,0 0,1 0,0 1,1 0,0 0,0 1,1 0,1 0,0 1,1-1,0 1,1 0,0 0,1 0,1 0,0 1,1-1,0 0,1 1,0-1,1 0,3 9,0-11,0 0,1 0,0 0,1-1,0 0,1-1,0 1,0-1,1-1,0 0,1 0,0-1,0 0,0 0,1-1,0-1,0 0,1 0,-1-1,1-1,0 0,0 0,0-1,8 0,37-9,-33 1</inkml:trace>
</inkml:ink>
</file>

<file path=ppt/ink/ink7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45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0 182,'15'-23,"9"-9,1-4,0 5,2 8,-5 2,-5 6</inkml:trace>
</inkml:ink>
</file>

<file path=ppt/ink/ink7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22 279,'-1'1,"0"-1,1 0,-1 0,0 0,0 0,1 0,-1 0,0 0,0 0,1 0,-1 0,0-1,1 1,-1 0,0 0,0-1,1 1,-1 0,1-1,-1 1,0-1,1 1,-1-1,1 1,-1-1,1 1,-1-1,1 0,0 1,-1-1,1 1,0-1,-1 0,1 0,0 1,0-1,-1 0,1 1,0-1,0 0,0 0,0 1,0-1,0 0,0 0,0 1,1-1,-1 0,0 1,0-1,1 0,-1 1,0-1,1 0,-1 1,0-1,1 0,-1 1,1-1,-1 1,1-1,0 1,-1-1,1 1,-1 0,5-16,1 0,0 1,1-1,1 2,0-1,1 1,0 0,1 1,1 0,0 1,0 0,2 0,-1 2,1-1,1 2,14-9,-27 17,1 0,-1 0,0 1,1-1,-1 0,1 1,-1-1,1 1,-1-1,1 1,-1 0,1-1,-1 1,1 0,0 0,-1 0,1 0,-1 1,1-1,-1 0,1 1,-1-1,1 1,-1-1,1 1,-1 0,1-1,-1 1,0 0,0 0,1 0,-1 0,0 0,0 0,0 1,0-1,0 0,0 1,0-1,-1 0,1 1,0-1,-1 1,1-1,-1 1,0-1,1 1,4 81,-5-76,-2 13,1-15,1 0,-1 0,1 0,-1 0,2 1,-1-1,0 0,1 0,0 0,0 0,1 0,-1 0,1 0,1 2,0-7,0 0,1 0,-1 0,0 0,0 0,0 0,0-1,0 0,0 0,0 1,-1-2,1 1,0 0,0 0,-1-1,1 0,0 1,-1-1,0 0,1 0,-1-1,0 1,0 0,0-1,0-1,53-56,-44 45,1 1,1 0,0 1,1 0,0 1,1 0,0 2,1-1,7-2,-21 12,0 0,0 0,0 0,0 0,0 0,1 0,-1 0,0 1,1-1,-1 1,0 0,1 0,-1 0,0 0,1 0,-1 0,0 0,1 1,-1-1,0 1,0 0,1 0,-1-1,0 2,0-1,0 0,0 0,0 1,0-1,0 1,-1-1,1 1,-1 0,1-1,-1 1,1 0,-1 0,0 0,0 0,0 1,0-1,0 0,-1 0,1 1,-1-1,1 2,-9 74,6-72,1 0,-1-1,1 1,0 0,0 0,1 0,-1 0,1 0,1 0,-1 0,1 0,0 0,0 0,1-1,0 1,1 2,6 6</inkml:trace>
</inkml:ink>
</file>

<file path=ppt/ink/ink7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1,'0'33,"0"12</inkml:trace>
</inkml:ink>
</file>

<file path=ppt/ink/ink7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7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1,'-16'138,"5"2,7-1,6 5,-2-113,29 168,-23-176,0-5</inkml:trace>
</inkml:ink>
</file>

<file path=ppt/ink/ink7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287 189,'-43'25,"2"2,0 2,2 2,-19 20,53-47,-1 0,1 1,0 0,1 0,-1 0,1 1,0 0,1-1,-1 1,1 1,0-1,0 0,1 1,0-1,0 1,1 0,0 0,0-1,0 1,1 0,0 0,1 7,0-12,0 0,0 0,0 0,0-1,0 1,1 0,-1-1,0 1,1-1,0 1,-1-1,1 0,0 1,0-1,0 0,-1 0,1 0,0-1,0 1,1 0,-1-1,0 1,0-1,0 0,0 0,0 0,0 0,1 0,-1 0,0 0,0-1,0 1,0-1,0 0,0 0,1 0,70-38,100-111,-157 137,68-46,-82 58,0 0,1-1,-1 1,1 0,-1 1,1-1,-1 0,1 1,0-1,-1 1,1 0,0 0,-1 0,1 0,0 0,-1 1,1-1,-1 1,1 0,0-1,-1 1,0 0,1 1,-1-1,1 0,-1 1,0-1,0 1,0 0,0 0,0 0,0 0,0 1,20 67,-22-66,0 0,0 0,1 0,-1 1,1-1,0 0,0 0,1 0,-1 0,1-1,-1 1,1 0,1-1,-1 1,0-1,1 0,0 1,0-1,0 0,0-1,0 1,0-1,1 1,-1-1,3 1,2 0,1-1,-1 0,1 0,0-1,0 0,0-1,-1 0,1 0,0-1,0 0,0-1,-1 1,1-2,-1 1,0-1,1-1,-1 1,0-1,-1-1,1 0,-1 0,0 0,0-1,-1 0,2-2,28-27,-21 22,-1-1,0 0,-1-2,0 1,-1-2,-1 1,0-2,-2 1,3-9,-5 8,-3 10,0 0,-1 0,0-1,0 0,-1 1,0-1,0 0,-1 0,0 0,-1 0,0 0,0 0,-1 0,-2-9,2 16,0 1,0-1,0 0,0 1,0-1,0 1,-1 0,1-1,0 1,-1 0,1 0,-1 0,1 0,-1 0,0 0,1 1,-1-1,0 0,1 1,-1-1,0 1,0 0,0-1,0 1,1 0,-1 0,0 0,0 1,0-1,1 0,-1 1,0-1,0 1,0-1,1 1,-1 0,1 0,-1 0,0 0,1 0,-1 0,1 0,0 0,-1 1,1-1,0 1,0-1,0 1,0-1,0 1,0-1,1 1,-1 0,0 0,1-1,-1 1,1 0,0 0,-1 0,1-1,0 1,0 2,2 5,0 0,0 0,1 0,0 0,1 0,0 0,0-1,1 0,0 0,0 0,1 0,0-1,0 0,1 0,0-1,0 0,8 6,-6-6,-1 0,0 1,-1 1,0-1,0 1,0 1,-1-1,0 1,-1 0,0 0,0 1,-1-1,-1 1,1 0,0 5,-6 207,2-197</inkml:trace>
</inkml:ink>
</file>

<file path=ppt/ink/ink7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4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8,'-8'-2,"-1"0,1 1,-1 0,1 0,0 0,-1 1,1 1,-1 0,1 0,-1 0,-6 3,10-3,-17 1,-1 2,1 0,0 2,0 0,1 1,-1 2,2 0,-1 1,1 1,-17 13,36-24,0 1,0 0,0-1,0 1,0 0,0 0,0 0,0 0,0-1,1 1,-1 0,0 1,0-1,1 0,-1 0,1 0,-1 0,1 0,0 1,-1-1,1 0,0 0,0 1,0-1,0 0,0 0,0 1,0-1,0 0,0 0,1 1,-1-1,1 0,-1 0,1 0,-1 0,1 0,-1 1,1-1,0 0,0 0,-1-1,1 1,0 0,0 0,0 0,0 0,0-1,0 1,0 0,1-1,67 27,-59-24,6 1,0 1,0 1,0 1,0 0,-1 1,-1 1,11 7,-22-13,0-1,0 1,0 0,0 0,0 0,-1 0,1 0,-1 1,0-1,0 1,0 0,0-1,-1 1,1 0,-1 0,0 0,0 0,-1 0,1 1,-1-1,0 0,0 0,0 0,-1 0,1 0,-1 0,0 0,0 0,-1 0,1 0,-1 0,0 0,0-1,0 1,-6 7,-1-1,0-1,-1 1,0-2,0 1,-1-1,0-1,0 0,-1 0,0-2,0 1,0-1,-1-1,0 0,0-1,0 0,0-1,0-1,0 0,-1 0,1-2,0 0,-1 0,-3-2,16 4,-1-1,0 0,1 1,-1-1,0 0,1 0,-1 0,0-1,1 1,-1 0,0 0,1-1,-1 1,0-1,1 0,-1 1,1-1,-1 0,1 0,0 0,-1 0,1 0,0 0,0-1,0 1,0 0,-1 0,2-1,-1 1,0-1,0 1,0-1,1 1,-1-1,1 0,-1 1,1-1,0 1,0-1,-1 0,1 0,0 1,0-1,1 0,-1 1,0-1,1 0,-1 1,1-1,-1 1,1-1,0 1,-1-1,1 1,0-1,11-10</inkml:trace>
  <inkml:trace contextRef="#ctx0" brushRef="#br0" timeOffset="215.547">755 262,'-4'34,"-8"15,0 5,1-7</inkml:trace>
</inkml:ink>
</file>

<file path=ppt/ink/ink7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73 621,'-9'12,"1"0,0 0,1 1,0 0,1 0,0 0,1 1,1 0,0 0,1 1,1-1,0 0,1 1,0 0,1-1,2 11,-2-23,1 0,-1 0,1 0,0 0,0 0,0 0,0-1,0 1,0 0,1-1,-1 1,1-1,-1 1,1-1,-1 0,1 1,0-1,-1 0,1 0,0 0,0 0,0-1,0 1,0 0,0-1,0 1,0-1,0 0,0 0,0 0,0 0,0 0,0 0,0-1,0 1,0 0,0-1,0 0,0 1,0-1,1-1,75-45,-71 43,0-2,0 1,-1-1,1 0,-1 0,-1-1,1 0,-1 0,0 0,-1 0,0-1,0 0,-1 0,0 0,0 0,0-1,-1 1,-1-1,0 1,0-1,0 1,-1-1,0 0,-1 1,0-1,0 0,-2-3,0 8,0 1,0-1,0 1,-1 0,1 0,-1 0,0 0,1 0,-2 1,1 0,0 0,0 0,-1 0,1 1,-1-1,1 1,-1 0,1 1,-1-1,0 1,1 0,-1 0,0 0,0 1,1-1,-1 1,1 1,-4 0,-11 5</inkml:trace>
  <inkml:trace contextRef="#ctx0" brushRef="#br0" timeOffset="616.2">553 141,'-57'224,"30"-48,-1-9,9-93,26-68,10-26,-14 16,13-16,0 0,0 2,2 0,0 0,1 2,1 1,1 0,0 1,0 1,2 2,-1 0,2 1,-1 1,1 1,0 2,11-2,-32 7,0 1,0-1,0 1,0 0,0 0,0 0,0 1,0-1,1 1,-1-1,0 1,-1 0,1 0,0 1,0-1,0 0,-1 1,1 0,-1-1,1 1,-1 0,1 1,-1-1,0 0,0 0,0 1,-1 0,1-1,-1 1,1 0,-1-1,0 1,0 0,0 0,0 0,0 0,-1 0,0 0,1 0,-1 1,0-1,-1 0,1 0,-1 2,0 5,0 0,-1 1,-1-1,0 0,0 0,-1 0,0-1,0 0,-1 1,-1-1,1-1,-2 1,1-1,-1 0,0-1,-1 1,1-1,-2-1,1 0,-1 1,-6 3,-1 0,0-1,-1-1,0 0,0-1,-1-1,1-1,-1 0,0-2,-1 0,1 0,14-2,1-1,-1 1,0 0,1-1,-1 0,0 0,1 0,-1 0,0 0,1-1,-1 0,1 1,-1-1,1-1,-1 1,1-1,-1 1,1-1,0 0,0 0,0 0,0 0,0-1,1 1,-1-1,1 0,0 0,-1 0,1 0,0 0,1 0,-1 0,1-1,-1 1,1-1,0 1,0-1,0 1,1-1,0 0,-1 1,1-4,5-15</inkml:trace>
  <inkml:trace contextRef="#ctx0" brushRef="#br0" timeOffset="965.85">1174 0,'-28'418,"23"-370,-2-1,-2 1,-2-1,-11 30,7-26,9-14,6-37,0 1,0-1,0 1,0-1,0 1,0-1,0 1,0-1,0 1,0-1,0 1,0-1,1 1,-1-1,0 1,0-1,1 1,-1-1,0 0,1 1,-1-1,0 0,1 1,-1-1,0 1,1-1,-1 0,1 0,-1 1,1-1,-1 0,0 0,1 0,-1 1,1-1,-1 0,1 0,-1 0,1 0,-1 0,1 0,-1 0,1 0,-1 0,1 0,-1 0,1-1,-1 1,1 0,-1 0,1 0,-1-1,1 1,-1 0,1 0,-1-1,0 1,1 0,-1-1,0 1,1-1,-1 1,0 0,1-1,-1 1,0-1,16-14,-1-3</inkml:trace>
  <inkml:trace contextRef="#ctx0" brushRef="#br0" timeOffset="1363.822">1287 621,'11'8,"1"-1,0-1,0 0,1-1,0 0,0 0,0-2,0 1,1-2,-1 0,1-1,0 0,-1-1,1 0,0-1,-1-1,8-1,-14 1,0-1,0 0,0 0,-1-1,1 1,-1-1,1-1,-1 1,-1-1,1 0,-1-1,0 1,0-1,0 0,-1 0,0-1,0 1,-1-1,0 0,0 0,0 0,-1 0,0 0,0-1,-1 1,0-1,0-3,-1 8,0 1,0 0,0-1,0 1,0 0,0-1,-1 1,1 0,-1 0,0 0,1-1,-1 1,0 0,0 0,-1 0,1 0,0 0,-1 1,1-1,-1 0,1 0,-1 1,0-1,0 1,0 0,0 0,0-1,0 1,0 0,0 1,0-1,0 0,0 1,-1-1,1 1,-2-1,-84 14,76-9,0 0,0 2,1-1,0 2,0-1,0 1,1 1,0 0,0 1,1 0,1 0,-1 1,1 0,1 0,0 1,0 0,1 0,0 0,1 1,1 0,0 0,0 1,1-1,1 1,0-1,1 1,0 0,1 0,0-1,1 1,1 5,0-14,0 1,0 0,0 0,1-1,0 0,0 1,0-1,0 0,1-1,-1 1,1 0,0-1,0 0,0 0,1 0,-1-1,1 1,-1-1,1 0,0 0,0-1,0 1,0-1,0 0,8 1,0 0,1 0,-1-1,0-1,0 0,1-1,-1-1,12-2,60-23,-60 18</inkml:trace>
  <inkml:trace contextRef="#ctx0" brushRef="#br0" timeOffset="1916.827">1822 762,'45'-28,"138"-165,-181 191,0 0,0-1,0 1,0 0,0 0,1 1,-1-1,1 0,-1 1,1-1,-1 1,1 0,0 0,0 0,0 0,0 1,0-1,0 1,0 0,0-1,0 1,0 1,0-1,0 0,0 1,-1-1,1 1,0 0,0 0,0 0,-1 0,1 1,0-1,-1 1,1 0,-1 0,0-1,1 1,1 3,10 126,-12-129,0-1,0 1,0 0,0-1,1 1,-1-1,0 0,1 0,-1 0,1 0,-1 0,1 0,0-1,-1 0,1 1,0-1,-1 0,1 0,0 0,-1 0,1-1,-1 1,1-1,0 0,-1 1,1-1,-1 0,1-1,-1 1,0 0,0-1,1 1,-1-1,0 0,0 1,-1-1,1 0,1-2,4 0,170-107,-174 110,0 0,1 0,-1 1,0-1,1 0,-1 1,0 0,1 0,-1 0,1 0,-1 1,0-1,1 1,-1 0,0 0,0 0,1 0,-1 1,0-1,0 1,0 0,-1 0,1 0,0 0,-1 0,1 1,-1-1,0 1,0 0,0-1,0 1,0 0,-1 0,1 0,-1 0,0 1,0-1,0 0,0 0,-1 1,1-1,-1 2,8 194,-2-181</inkml:trace>
</inkml:ink>
</file>

<file path=ppt/ink/ink7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2 332,'93'-110,"-92"109,0 0,-1 0,1 0,0 0,0 1,0-1,0 0,0 0,0 0,0 1,0-1,0 1,0-1,1 1,-1-1,0 1,0 0,0-1,1 1,-1 0,0 0,0 0,1 0,-1 0,0 0,0 0,1 1,-1-1,0 0,0 1,0-1,0 1,1-1,-1 1,0-1,0 1,0 0,0 0,0-1,0 1,0 0,-1 0,1 0,0 0,0 0,-1 0,1 0,-1 0,1 0,0 1,18 66,-13-3,-2 0,-3 1,-4 22,1 22,1-78,-1 0,-1-1,-2 1,-1-1,-1 0,-9 19,-21 16,36-64,-1 0,1 0,0 0,-1 0,1-1,-1 1,1 0,-1-1,0 0,0 1,1-1,-1 0,0 0,0 0,0 0,0 0,-1 0,1-1,0 1,0-1,0 0,-1 1,1-1,0 0,0 0,-1 0,1-1,0 1,0 0,0-1,-2 0,1-3,0 0,0 0,0 0,0-1,1 1,-1-1,1 0,0 1,1-1,-1 0,1 0,0 0,0 0,0 0,1-1,0 1,0 0,0 0,1 0,0 0,1-5,4-26,3 1,1 0,1 0,2 1,1 0,2 1,1 1,2 1,1 0,1 1,2 2,10-10,-11 10,2 2,0 0,2 2,0 1,2 1,0 1,2 2,0 1,1 1,19-7,-47 22,0 0,0 1,0-1,0 1,1-1,-1 1,0 0,1 0,-1 0,1 1,-1-1,1 1,0 0,-1 0,1 0,-1 1,1-1,-1 1,1 0,-1-1,1 2,-1-1,0 0,0 1,0-1,1 1,-1 0,-1 0,1 0,0 1,0-1,-1 1,0-1,1 1,-1 0,1 14,0 0,0 0,-2 0,0 0,-1 0,-1 1,-1-1,-3 13,4-18,-2-1,1 1,-1-1,-1 0,0 0,-1-1,0 1,-1-1,0 0,0 0,-1-1,0 0,-1 0,0-1,0 1,-1-2,0 1,0-2,-1 1,0-1,0 0,0-1,-1 0,0-1,0 0,-4 0,6 0,0-1,0 0,0-1,0 0,-1 0,1-1,-1-1,1 1,-1-1,1-1,-1 0,1 0,0-1,-1 0,1 0,0-1,0-1,0 1,1-1,0-1,-1 0,1 0,-5-5,10 7,1 1,0-1,-1 0,1 0,1 0,-1 0,0-1,1 1,0 0,0-1,0 1,0-1,0 1,1-1,-1 1,1-1,0 0,0 1,0-1,3-15</inkml:trace>
  <inkml:trace contextRef="#ctx0" brushRef="#br0" timeOffset="581.949">736 502,'95'-40,"-94"39,31-14,0-1,-2-1,0-2,-1-1,0-2,-2 0,-1-2,-1-1,-1-1,-1-1,-2-1,0 0,3-10,2-43,-25 80,-1-1,1 0,-1 0,0 1,0-1,0 0,0 0,0 0,0 1,0-1,-1 0,1 0,-1 1,1-1,-1 0,0 1,1-1,-1 1,0-1,0 1,0-1,0 1,0-1,-1 1,1 0,0 0,-1 0,1 0,-1 0,1 0,-1 0,1 0,-1 0,0 1,1-1,-1 1,0-1,1 1,-1-1,0 1,0 0,0 0,1 0,-2 0,-8 2,0 0,1 0,0 1,0 1,0-1,0 2,0-1,1 1,0 1,0 0,0 0,1 0,-1 1,2 1,-1-1,1 1,0 1,-5 7,10-13,0 0,0 0,0-1,0 2,1-1,-1 0,1 0,-1 0,1 1,0-1,1 1,-1-1,1 1,-1-1,1 1,0-1,0 1,0-1,1 1,-1-1,1 1,0-1,0 0,0 1,1-1,-1 0,1 0,-1 0,1 0,0 0,0 0,1 0,-1-1,1 1,-1-1,1 1,0-1,-1 0,1 0,0 0,1-1,1 2,11 1,0 0,0 0,0-2,0 0,0-1,0-1,1 0,-1-1,7-2,69 1,-90 2,0 0,1 1,-1-1,0 1,1-1,-1 1,0-1,0 1,0 0,0 0,0 0,0 0,0 1,0-1,0 1,0-1,-1 1,1-1,-1 1,1 0,-1 0,0 0,1 0,-1 0,0 0,0 0,0 0,-1 0,1 0,-1 0,1 1,-1-1,1 0,-1 1,0-1,0 0,0 0,-1 1,1-1,0 0,-1 0,0 1,1-1,-1 0,0 0,0 0,0 0,0 0,-1 0,1 0,0 0,-2 1,-115 131,117-133,0 0,0 0,0-1,1 1,-1 0,0 0,0 0,0 0,1 0,-1 0,1 0,-1 0,0 1,1-1,0 0,-1 0,1 0,0 1,0-1,0 0,-1 0,1 1,0-1,1 0,-1 0,0 0,0 1,0-1,1 0,-1 0,1 0,-1 1,1-1,-1 0,1 0,0 0,-1 0,1 0,0 0,0 0,0-1,0 1,0 0,0 0,0-1,0 1,0 0,0-1,0 1,0-1,1 1,-1-1,0 0,0 0,0 1,1-1,-1 0,0 0,1 0,17-3</inkml:trace>
</inkml:ink>
</file>

<file path=ppt/ink/ink7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0,'-11'263,"-24"36,25-153,10-147,0 1,1 0,-1-1,0 1,1-1,-1 1,1 0,-1-1,1 1,-1 0,1 0,-1 0,1-1,-1 1,1 0,-1 0,1 0,0 0,-1 0,1 0,-1 0,1 0,-1 0,1 0,0 0,-1 0,1 0,-1 0,1 1,-1-1,1 0,-1 0,1 1,-1-1,1 0,-1 1,0-1,1 0,-1 1,1-1,-1 1,0-1,1 1,10-45,-3 24</inkml:trace>
  <inkml:trace contextRef="#ctx0" brushRef="#br0" timeOffset="288.489">1 340,'28'0,"30"-5,13-2,0 1,-7-4,-10 0,-9 2,-7 2,-6 2,-4 2,-1 1,0 1,-6 0</inkml:trace>
  <inkml:trace contextRef="#ctx0" brushRef="#br0" timeOffset="704.018">791 340,'-20'54,"13"-39,1 0,0 1,1 0,0 0,2 1,0-1,0 1,2 0,0 0,1-1,1 2,0-15,0 1,0-1,0 0,1 1,-1-1,1 0,0 0,0 0,0 0,0 0,0-1,1 1,-1-1,1 1,0-1,0 0,0 0,0 0,0 0,0-1,0 1,0-1,1 0,-1 0,1 0,-1 0,1-1,-1 1,1-1,-1 0,1 0,-1 0,1-1,-1 1,1-1,-1 0,1 0,-1 0,0 0,1-1,-1 1,0-1,0 0,0 0,0 0,0 0,0-1,10-5,-1-1,1-1,-2 0,0 0,0-1,-1-1,0 0,-1 0,0-1,-1 0,-1 0,0-1,0 0,2-11,-6 21,-1 0,0 0,0 0,0 0,-1-1,1 1,-1-1,0 1,0-1,-1 1,1-1,-1 0,0 1,0-1,-1 1,1-1,-1 0,0 1,0-1,-1 1,1 0,-1-1,0 1,0 0,-1 0,1 0,-1 0,0 1,0-1,0 1,0 0,0-1,-1 1,0 1,1-1,-1 1,0-1,-1 1,-2-1,-1 2,1 1,-1 0,1 1,-1 0,1 0,0 0,0 1,-1 0,1 1,1 0,-1 0,0 0,1 1,-1 0,-2 2,-16 10</inkml:trace>
</inkml:ink>
</file>

<file path=ppt/ink/ink7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1,'-2'0,"1"0,-1 0,1 0,0 0,-1 1,1-1,0 1,-1-1,1 1,0-1,0 1,-1 0,1-1,0 1,0 0,0 0,0 0,0 0,0 0,0 0,0 0,1 1,-1-1,0 0,1 0,-1 0,1 1,-1-1,1 0,-1 1,1-1,0 1,0-1,0 0,0 1,0-1,0 1,0-1,0 0,0 1,1-1,-1 0,1 1,-4 8,-21 171,12-54,-16 79,26-145,20-61,-9-8</inkml:trace>
</inkml:ink>
</file>

<file path=ppt/ink/ink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45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1 211,'14'-24,"10"-13,1-5,1 5,0 8,-3 5,-7 7</inkml:trace>
</inkml:ink>
</file>

<file path=ppt/ink/ink7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0,'0'46,"-1"0,-3-1,-1 0,-3 0,-1 0,-2-1,-7 13,-49 111,65-165,1 0,0 0,0 0,0-1,0 1,1 0,-1 0,1 1,0-1,0 0,0 0,0 0,0 0,1 0,-1 0,1 0,0 0,0 0,0-1,1 3,8 6</inkml:trace>
  <inkml:trace contextRef="#ctx0" brushRef="#br0" timeOffset="367.662">612 86,'-48'50,"2"2,3 3,2 1,-18 34,55-86,1 0,-1 1,1-1,0 1,0 0,0 0,1 0,0 0,0 0,0 1,0-1,1 0,0 1,0-1,1 1,0 0,-1-1,2 1,-1 0,1-1,0 1,0-1,0 1,1-1,0 0,0 1,0-1,1 0,0 0,-1-1,2 1,-1-1,1 1,1 1,7 0,-1-1,1 0,1-1,-1 0,0-1,1 0,0-1,0 0,-1-1,1-1,0 0,0-1,0 0,0-1,-1 0,1-1,1-1,15-5,-2-2,1 0,-2-2,0-1,0-1,-1-2,8-7,-17 10,0 0,-1-1,0-1,-2-1,0 0,0 0,-2-1,0-1,-1 0,-1 0,-1-1,-1 0,0-1,-1-2,-5 19,1 0,-1-1,1 1,-1-1,0 1,-1-1,1 1,-1-1,0 0,0 1,-1-1,1 0,-1 1,0-1,0 1,-1-1,1 1,-1 0,0 0,0-1,0 1,-1 0,0 1,1-1,-1 0,-1 1,1 0,0 0,-1 0,1 0,-1 0,0 1,0-1,0 1,0 0,-1 0,0 0,-8 0,1-1,-1 2,1-1,-1 2,1 0,-1 0,1 1,-1 1,1 0,-1 1,1 0,0 0,0 2,1-1,-1 2,-3 2,-18 9</inkml:trace>
</inkml:ink>
</file>

<file path=ppt/ink/ink7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57,'-201'28,"198"-29,0 1,0 0,0 1,0-1,0 0,0 1,1 0,-1-1,0 1,0 0,1 0,-1 1,0-1,1 1,-1-1,1 1,0 0,-1 0,1 0,0 0,0 0,0 0,1 1,-1-1,0 1,1-1,0 1,-1 0,1-1,0 1,1 0,-1 0,0 0,1 0,-1 0,1-1,0 1,0 0,0 0,1 0,0 3,4 2,1 0,1 0,-1-1,1 0,1 0,-1-1,1 0,0 0,0-1,1 0,0 0,0-1,0 0,1 0,61 36,-64-35,0 0,-1 0,0 1,0 0,0 0,-1 0,0 1,0 0,-1 0,0 0,0 1,0-1,-1 1,-1 0,1 0,-1 0,0 0,-1 0,0 0,0 0,-1 1,0-1,0 0,-1 1,0-1,-1 0,1 0,-2 0,1 0,-1 0,0 0,-1-1,0 0,0 1,0-1,-1-1,0 1,-1-1,1 0,-6 5,1-3,0 0,-1 0,0-1,0-1,-1 0,0 0,0-1,0-1,0 0,-1-1,0 0,1-1,-1 0,-7 0,17-3,0 1,1 0,-1-1,1 1,-1-1,0 0,1 1,-1-1,1-1,0 1,-1 0,1 0,0-1,0 0,0 1,0-1,0 0,0 0,0 0,0 0,1 0,-1 0,1-1,0 1,0 0,0-1,0 1,0-1,0 0,0 1,-3-18</inkml:trace>
  <inkml:trace contextRef="#ctx0" brushRef="#br0" timeOffset="280.063">257 1,'19'0,"21"0,8 0,1 0,-3 0,-4 0,-6 0,-3 0,-2 0,-7 5,-8 1</inkml:trace>
  <inkml:trace contextRef="#ctx0" brushRef="#br0" timeOffset="646.713">681 481,'-10'29,"-3"14,1 4,2-5</inkml:trace>
</inkml:ink>
</file>

<file path=ppt/ink/ink7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15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30,'-69'114,"39"-74,-144 148,0-14,160-164</inkml:trace>
  <inkml:trace contextRef="#ctx0" brushRef="#br0" timeOffset="417.639">38 1,'111'99,"-43"-48,-29-24,-2 1,-1 3,-1 1,-2 1,3 6,51 81,-45-34,-35-66</inkml:trace>
</inkml:ink>
</file>

<file path=ppt/ink/ink7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0,'49'33,"-33"-23,1 0,-1 2,-1 0,0 0,-1 2,0-1,-1 2,-1 0,6 9,101 161,-63-121,-45-51</inkml:trace>
</inkml:ink>
</file>

<file path=ppt/ink/ink7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67,'-25'5,"2"1,-1 1,1 1,0 0,0 2,1 1,1 1,0 1,0 0,1 2,-8 7,17-12,-1 1,2 0,-1 1,2 0,-1 0,2 1,-1 0,2 1,0 0,1 0,0 0,1 1,0-1,2 2,-1-1,2 0,0 0,1 1,1-1,0 1,1-1,1 5,-2-15,0-1,0 0,1 1,0-1,0 0,0 1,0-1,1 0,-1 0,1 0,0 0,1 0,-1-1,0 1,1 0,0-1,0 0,0 0,0 0,1 0,-1 0,1-1,-1 1,1-1,0 0,0 0,0-1,0 1,1-1,-1 0,0 0,1 0,-1 0,0-1,1 0,-1 0,0 0,1 0,-1-1,1 0,-1 0,0 0,0 0,0-1,1 1,9-8,1 0,-1-1,-1-1,0 0,-1-1,0 0,0-1,-1 0,7-13,4-1,29-43,-3-2,-3-2,-3-2,7-24,-5 31,-43 70,0-1,1 1,-1 0,0 0,0 0,0 0,1 0,-1 0,0 0,0 0,0 0,0 0,-1 0,1 1,0-1,0 0,-1 1,1-1,-1 0,1 1,-1-1,0 1,0-1,1 1,-1-1,0 1,0-1,0 1,0-1,-1 0,1 1,0 0,0 0,4 54,-4-30,0 0,2 1,1-1,1 0,1 0,1-1,1 0,2 0,0 0,2-1,0-1,2 0,0 0,2-1,6 6,-8-13,-2-2</inkml:trace>
</inkml:ink>
</file>

<file path=ppt/ink/ink7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0,'-15'38,"-9"33,0 8,3-4,5-10,6-12,5-9,2-8,3-5,-4-8,-2-8</inkml:trace>
</inkml:ink>
</file>

<file path=ppt/ink/ink7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1,'34'33,"29"22,6 5,-6-7,-8-8,-9-12,-7-6,-5-3,-4-6,-7-1,-3-3,0 0,2-2,2 2,1-1,-3 1,-6-1</inkml:trace>
</inkml:ink>
</file>

<file path=ppt/ink/ink7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3,5-6,2-6,-1-11</inkml:trace>
</inkml:ink>
</file>

<file path=ppt/ink/ink7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7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1,'-63'44,"43"-32,0 2,1 0,1 1,0 1,1 0,0 1,-10 16,26-32,0 0,0 0,0 0,1 0,-1 1,0-1,1 0,-1 1,0-1,1 0,0 1,-1-1,1 0,0 1,0-1,0 1,0-1,0 1,0-1,0 1,0-1,0 0,1 1,-1-1,1 1,-1-1,1 0,-1 1,1-1,0 0,0 0,0 0,-1 1,1-1,0 0,0 0,1 0,-1 0,0-1,0 1,0 0,1 0,-1-1,0 1,1 0,70 16,-60-15,-4-2,-1 0,1 1,0 0,0 0,0 1,0 0,-1 0,1 1,-1 0,0 0,0 1,0 0,0 0,0 0,-1 1,0 0,0 1,0-1,-1 1,0 0,0 0,0 1,-1 0,0-1,0 1,-1 1,0-1,0 0,2 9,-5-7,0 1,-1 0,0-1,0 1,-1-1,0 1,-1-1,0 0,-1 0,1 0,-2 0,1 0,-1-1,-1 0,1 0,-2-1,1 1,-1-1,0 0,0-1,0 0,-1 0,0-1,-1 0,1 0,-1-1,0 0,0 0,0-1,-6 1,-10 1</inkml:trace>
</inkml:ink>
</file>

<file path=ppt/ink/ink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3:02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10048 521,'-24'5,"1"0,0 2,0 0,0 1,1 2,1 0,-1 1,2 1,0 1,-5 5,23-16,0-1,0 0,0 1,0-1,1 1,-1 0,1-1,-1 1,1 0,0 0,0 0,-1 0,1 0,1 0,-1 0,0 1,0-1,1 0,-1 0,1 1,0-1,0 0,0 1,0-1,0 0,0 0,1 1,-1-1,1 0,-1 0,1 1,0-1,0 0,0 0,0 0,0 0,1 0,-1 0,1-1,-1 1,1 0,-1-1,1 1,0-1,0 1,0-1,0 0,0 0,0 0,1 0,101 75,-104-73,1 0,-1 0,1 1,-1-1,-1 0,1 1,0-1,-1 0,1 0,-1 1,0-1,0 0,0 0,-1 0,1 0,-1 0,1 0,-1-1,0 1,0 0,-1-1,1 1,0-1,-1 0,1 0,-1 0,0 0,0 0,0-1,0 1,0-1,0 0,0 0,0 0,0 0,-1-1,1 1,-77 34,55-25</inkml:trace>
  <inkml:trace contextRef="#ctx0" brushRef="#br0" timeOffset="-1598.217">7904 155,'-18'47,"10"17,2 1,4 0,5 58,-1-21,8 168,-9-268,-1 0,1-1,-1 1,1-1,-1 1,0 0,0-1,0 1,0 0,0-1,0 1,-1 0,1-1,0 1,-1-1,1 1,-1 0,0-1,1 1,-1-1,0 0,0 1,0-1,0 0,0 1,0-1,-1 0,1 0,-1 0,-6 0</inkml:trace>
  <inkml:trace contextRef="#ctx0" brushRef="#br0" timeOffset="-1346.384">7480 465,'38'0,"37"0,11 0,-1 0,-9 0,-13 5,-7 1,-9 0,-7-1,-6 3,-4 1,-2-2,-6 3,-7 0</inkml:trace>
  <inkml:trace contextRef="#ctx0" brushRef="#br0" timeOffset="-1093.097">8242 860,'-3'-1,"0"1,0 0,0-1,0 1,0-1,1 0,-1 0,0 0,0 0,1 0,-1-1,1 1,-1-1,1 0,0 1,0-1,-1 0,1 0,0-1,1 1,-1 0,0-1,1 1,-1-1,1 0,0 1,0-1,0 0,0 0,1 1,-1-1,1 0,-1 0,1 0,0 0,0 0,0 0,1 0,-1 0,1 1,-1-1,1 0,0 0,0 0,0 1,1-1,-1 1,1-1,-1 1,1-1,9-19,0 0,2 0,0 1,1 1,1 0,1 1,1 1,19-16,-35 32,0 1,0 0,0 0,0 0,0 0,0 0,0 0,1 0,-1 0,0 1,1-1,-1 0,1 1,-1-1,0 1,1 0,-1-1,1 1,-1 0,1 0,-1 0,1 0,-1 0,1 0,-1 0,1 1,-1-1,1 0,-1 1,1 0,12 7</inkml:trace>
  <inkml:trace contextRef="#ctx0" brushRef="#br0" timeOffset="-697.097">8919 606,'-10'-6,"0"1,0 0,-1 1,1 0,-1 1,0 0,0 1,0 0,0 0,-1 1,1 1,0 0,0 1,-1 0,1 0,0 1,0 1,0 0,0 0,1 1,-1 1,1-1,0 2,0-1,1 1,0 1,0 0,0 0,1 1,0 0,-33 89,40-94,0-1,1 1,0 0,0 0,0 0,0-1,0 1,0 0,1 0,-1 0,1-1,0 1,0 0,0-1,0 1,0-1,1 1,-1-1,1 1,0-1,-1 0,1 0,0 0,0 0,1 0,-1 0,0-1,1 1,-1-1,0 1,1-1,0 0,-1 0,1 0,2 0,4-1,0 0,0-1,0 0,0-1,0 0,0 0,0-1,-1 0,1 0,-1-1,0 0,0-1,0 0,-1 0,1 0,-1-1,1-2,13-7,152-122,-141 115,-20 20</inkml:trace>
  <inkml:trace contextRef="#ctx0" brushRef="#br0" timeOffset="-313.909">9145 832,'4'-14,"2"-11,1 0,1 0,2 1,0 0,1 1,2 0,7-10,-20 31,1 1,-1 0,0 0,1 0,-1 0,1 0,0 0,-1 0,1 0,0 0,-1 0,1 1,0-1,0 0,0 0,0 1,0-1,0 0,0 1,0-1,0 1,0-1,0 1,0 0,0-1,0 1,0 0,0 0,1 0,-1 0,0 0,0 0,0 0,0 0,0 0,1 1,-1-1,0 0,0 1,0-1,0 1,0-1,0 1,0-1,0 1,0 0,0 0,-1-1,1 1,0 0,0 0,-1 0,1 0,0 0,-1 0,1 0,-1 0,1 0,-1 0,0 0,1 0,-1 0,0 1,0-1,0 0,0 0,0 0,0 1,4 37,-4-34,-1 0,1 0,0 0,0 1,1-1,-1 0,1 0,0 0,1 0,-1 0,1 0,0 0,0-1,1 1,-1-1,1 1,0-1,0 0,0 0,1 0,-1-1,1 1,0-1,0 0,2 2,-2-5,1 0,-1 0,0 0,0 0,0-1,0 0,1 0,-1 0,0 0,0 0,-1-1,1 0,0 0,-1 0,1 0,-1-1,1 1,-1-1,0 0,0 0,0 0,-1 0,1 0,-1-1,1 1,-1-1,0 0,-1 1,1-3,28-31,-15 25</inkml:trace>
  <inkml:trace contextRef="#ctx0" brushRef="#br0" timeOffset="855.186">10500 127,'-28'67,"5"13,3 0,4 2,4 0,3 1,4 0,4 12,1-67,0-5</inkml:trace>
  <inkml:trace contextRef="#ctx0" brushRef="#br0" timeOffset="1603.781">11092 465,'-42'15,"0"2,1 2,1 2,1 1,2 2,-32 26,63-46,1 0,0 1,0-1,1 1,-1 1,1-1,0 1,0-1,1 1,0 0,0 0,0 0,1 1,0-1,0 1,0-1,1 1,0 0,1 0,-1-1,1 1,0 0,1 0,0 0,0-1,2 6,1-8,0 0,1-1,0 1,0-1,0 0,0 0,0-1,1 0,-1 0,1 0,-1 0,1-1,0 0,0 0,-1-1,1 0,0 0,0 0,0 0,0-1,-1 0,1 0,0-1,-1 1,1-1,-1-1,1 1,-1-1,0 0,3-2,244-163,-252 167,1 0,-1 0,1 1,-1-1,1 0,-1 1,1-1,0 0,-1 1,1-1,0 1,0-1,-1 1,1 0,0-1,0 1,0 0,0-1,-1 1,1 0,0 0,0 0,0 0,0 0,0 0,0 0,0 0,-1 0,1 0,0 0,0 1,0-1,0 0,0 1,-1-1,1 0,0 1,0-1,-1 1,1-1,0 1,-1 0,1-1,0 1,-1 0,1-1,-1 1,1 0,-1 0,0 0,1-1,-1 1,0 0,1 0,-1 0,0 0,0-1,0 1,0 0,0 0,0 0,0 0,0 0,0 0,0 0,0-1,-1 2,2 23,-1-19,-1 0,1-1,0 1,0 0,1-1,0 1,0 0,0-1,0 1,1-1,0 1,0-1,1 0,-1 0,1 0,0 0,1 0,-1-1,1 1,0-1,0 0,0 0,1-1,0 1,2 0,0-1,1 0,0 0,-1-1,1 0,0-1,0 0,0 0,0 0,0-1,1 0,-1-1,0 0,0 0,0-1,-1 0,1 0,0-1,-1 0,1 0,-1 0,4-3,15-9,-1-2,0 0,-1-1,-1-2,9-9,-3 2,-2-2,-1 0,-1-2,-2-1,-1 0,-1-2,-2 0,-1-2,-2 0,-2 0,-1-2,-2 0,3-20,-6 20,-4 29,-1-1,-1 0,0 0,0 0,-1 0,0 0,-1 0,0-1,0 1,-1 0,-1 0,1 0,-4-7,5 16,-1 0,1 0,-1 0,0 0,1 0,-1 1,0-1,0 0,0 0,1 0,-1 1,0-1,0 1,0-1,0 1,0-1,0 1,0-1,-1 1,1 0,0 0,0-1,0 1,0 0,0 0,0 0,-1 0,1 1,0-1,0 0,0 0,0 1,0-1,0 0,0 1,0-1,0 1,0-1,0 1,0 0,0 0,0-1,0 1,1 0,-1 0,0 0,1 0,-1-1,0 1,1 1,-37 48,26-22,1 0,2 1,1 0,1 0,2 1,1 0,1-1,2 1,0 0,2 0,2 0,-2 48,0 199,25-141,-48-203,17 42</inkml:trace>
  <inkml:trace contextRef="#ctx0" brushRef="#br0" timeOffset="1851.685">11346 437,'29'0,"28"0,10 0,3 0,-6 0,-9 0,-4 0,-6 0,-5 0,-6 0,-3 0,-2 0,-2 0,0 0,0 0,1 0,-6 0</inkml:trace>
  <inkml:trace contextRef="#ctx0" brushRef="#br0" timeOffset="2098.852">12447 578,'-5'29,"-1"14,0 0</inkml:trace>
  <inkml:trace contextRef="#ctx0" brushRef="#br0" timeOffset="2257.37">12390 295</inkml:trace>
  <inkml:trace contextRef="#ctx0" brushRef="#br0" timeOffset="2568.287">12813 521,'-6'14,"1"-1,0 1,1 0,0 0,1 0,0 0,1 1,1-1,0 1,1 0,1-1,0 1,1-1,1 0,0 1,1 0,-2-11,1 0,-1-1,0 1,1-1,0 0,0 0,0 0,0 0,0 0,1-1,-1 1,1-1,0 0,0 0,-1 0,1-1,0 1,1-1,-1 0,0 0,0 0,0-1,1 1,-1-1,0 0,0-1,1 1,-1-1,0 0,0 0,3-1,4 0,0-1,-1-1,1 0,-1 0,0-1,0-1,0 0,-1 0,0 0,0-1,5-6,-6 6,0 0,-1 0,0-1,0 0,-1 0,0-1,0 1,-1-1,0-1,-1 1,0-1,0 0,-1 0,-1 0,1 0,-2 0,1 0,-1-1,-1 1,0-1,0 1,-1-1,-1 1,1 0,-2 0,1 0,-2 0,1 0,-1 0,-4-6,5 13,0-1,0 1,0 0,-1 0,1 1,-1-1,0 1,0 0,0 0,0 0,0 0,0 1,0 0,0 0,-1 0,1 0,0 0,-1 1,1 0,-1 0,1 0,0 1,-1-1,1 1,0 0,-5 1,-15 5</inkml:trace>
  <inkml:trace contextRef="#ctx0" brushRef="#br0" timeOffset="2984.547">13237 719,'212'-124,"-204"118,-7 5,0-1,0 1,0-1,0 1,1 0,-1-1,1 1,-1 0,1 0,-1 0,1 0,0 0,-1 0,1 1,0-1,0 0,-1 1,1-1,0 1,0 0,0 0,0 0,0 0,0 0,-1 0,1 0,0 1,0-1,0 0,0 1,-1 0,1-1,0 1,0 0,-1 0,1 0,-1 0,1 0,0 1,20 51,-21-47,1 1,0-1,0 0,1 0,-1 0,1-1,1 1,-1-1,1 0,0 0,0 0,0 0,1 0,0-1,0 0,0 0,1 0,5-1,1 0,0-1,0 0,0-1,0-1,0 1,0-2,1 0,-1 0,0-1,-1-1,1 0,0-1,-1 0,0 0,0-1,0-1,0 0,-1 0,0-1,0 0,-1-1,0 0,0-1,15-12,-2-1,0-2,-2 0,0 0,14-26,-1 3,-22 33</inkml:trace>
  <inkml:trace contextRef="#ctx0" brushRef="#br0" timeOffset="5089.623">1 1396,'454'-1,"-112"-27,-62 18,58-25,-39 12,17 5,-22-8,-7 0,316 24,81 2,-298-29,-20 18,-12-7,-44-8,467 25,1434 1,-1719-28,1161 29,830-1,-2021-29,-77 17,-120-3,87 13,-209 3,25-23,-106 44,-48-13,1 0</inkml:trace>
</inkml:ink>
</file>

<file path=ppt/ink/ink7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140 567,'-15'16,"0"0,1 2,1 0,1 0,0 2,2-1,0 1,1 0,1 1,1 0,-3 14,9-33,1 0,-1 0,0 0,1 0,-1 0,1 0,0 0,-1 0,1 0,0 0,1 0,-1 1,0-1,0 0,1 0,-1 0,1 0,0 0,0 0,0 0,0 0,0-1,0 1,0 0,0-1,1 1,-1 0,1-1,-1 0,1 1,0-1,-1 0,1 0,0 0,0 0,0 0,0 0,0 0,0-1,0 1,0-1,0 1,0-1,0 0,2 0,8-3,-1-1,0 0,0-1,0 0,-1 0,1-1,-1-1,-1 0,1 0,-1-1,-1 0,1 0,-2-1,1 0,-1-1,0 0,-1 0,0 0,-1-1,0 0,0 0,-1 0,-1 0,0-1,0 1,-2-1,1 0,-1-7,1 12,-1 0,0 0,0 0,-1 0,0 0,0 0,-1 0,0 0,0-1,-1 2,0-1,0 0,0 0,-1 0,0 1,0 0,-1-1,1 1,-1 1,-1-1,1 0,-1 1,0 0,0 0,-1 1,0-1,1 1,-1 0,-1 1,1-1,-2 1,-15 4,31 9,2-10,0-1,0 0,-1 0,1-1,0 0,-1-1,0 0,1 0,-1-1,-1 0,1-1,-1 0,1-1,-1 1,-1-1,1-1,-1 0,0 0,-1 0,0-1,0 1,1-3,-1 3,17-19,-2-2,-1 0,-1-1,-2-1,0 0,9-29,14-43,-19 129,158 461,-158-415,7 20,-5 1,-3 2,-5 0,-3 5,-12-58,-1-1,-3 1,-1 0,-3-1,-1 0,-3 5,10-41,-29 76,30-80,0 0,0 0,-1-1,1 1,0 0,0 0,-1 0,1-1,-1 1,0-1,0 0,1 1,-1-1,0 0,0 0,0 0,0 0,0 0,0 0,0-1,-1 1,1-1,0 0,0 1,0-1,-1 0,1 0,0 0,0-1,0 1,-1 0,1-1,0 0,0 1,-2-2,-2-3,1-1,-1 0,1 0,0 0,0 0,1-1,0 0,0 0,0 0,1 0,0-1,1 1,0-1,0 0,0 0,1 0,0 0,1 0,0 0,0 0,1 0,-1 0,2-3,-2 0,-2-19,2 0,0 0,2 0,2 0,0 0,2 1,1-1,2 1,1 1,1 0,1 0,1 1,2 1,11-17,-4 15,-15 16,1 1,0-1,1 1,0 1,0 0,2 0,-1 1,1 0,0 1,1 1,0-1,0 2,9-4,33 14,-30 7</inkml:trace>
</inkml:ink>
</file>

<file path=ppt/ink/ink7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2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0 247,'27'74,"43"193,-63-222,-23-62,6-13,3-1,0 0,2 0,1 0,1-1,2 0,1 1,5-28,-5 43,0-1,2 0,0 1,1 0,0-1,2 1,0 1,0-1,2 1,0 0,0 0,2 1,0 0,0 0,1 1,1 0,0 1,1 0,0 1,-9 9,0 0,0 1,0-1,0 1,0 0,1 0,-1 0,0 0,0 0,1 1,-1-1,1 1,-1 0,0 0,1 1,-1-1,1 1,-1-1,0 1,1 0,-1 0,0 0,0 1,0-1,0 1,0 0,0 0,-1 0,1 0,0 0,-1 1,0-1,2 2,62 96,-27 21,-37-99</inkml:trace>
</inkml:ink>
</file>

<file path=ppt/ink/ink7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49,'-13'28,"1"1,2 0,1 1,1 0,1 0,1 1,1 12,5-40,0-1,-1 0,1 1,1-1,-1 1,0-1,0 1,1-1,-1 1,1-1,0 0,0 1,0-1,0 0,0 0,1 1,-1-1,0 0,1 0,0-1,-1 1,1 0,0 0,0-1,0 1,0-1,0 0,0 0,1 0,-1 0,0 0,1 0,-1 0,0-1,1 1,-1-1,1 0,-1 1,1-1,-1 0,1-1,-1 1,1 0,-1-1,1 1,-1-1,0 0,1 0,-1 0,0 0,0 0,0 0,0-1,0 1,0-1,0 1,0-1,1-1,6-6,-1-1,1 0,-1 0,-1-1,0 0,-1 0,0-1,0 0,-1 0,-1 0,0-1,-1 1,0-1,-1 0,-1 0,0 0,0 0,-1 0,-1 0,0 0,-2-7,2 16,1 0,-1 0,0 0,-1 0,1 0,-1 0,1 0,-1 1,0-1,-1 0,1 1,-1 0,1 0,-1-1,0 2,-2-3,-13-8</inkml:trace>
</inkml:ink>
</file>

<file path=ppt/ink/ink7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1,'-2'1,"1"0,0 1,0-1,-1 1,1-1,0 1,1-1,-1 1,0 0,0-1,1 1,-1 0,1 0,-1 0,1-1,0 1,0 0,0 0,0 0,0 0,0-1,0 1,1 0,-1 0,0 0,2 1,-2 1,48 252,1 30,-37-232,-9-45,-1 0,0 0,0 0,0 0,-1 1,-1-1,0 0,0 1,-1-1,0 0,0 2,-9 5,-1-4</inkml:trace>
</inkml:ink>
</file>

<file path=ppt/ink/ink7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1 161,'43'-10,"38"-8,11 0,-7-3,-7 3,-12 4,-13-1,-6 3,-6-1,-5 1,-8 3</inkml:trace>
</inkml:ink>
</file>

<file path=ppt/ink/ink7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7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368 643,'-126'48,"99"-34,26-13,-16 5,-1 2,2 0,-1 1,1 1,1 1,0 0,0 0,1 2,1 0,0 0,1 1,0 1,-2 5,13-18,0-1,0 1,1-1,-1 1,0-1,1 1,0-1,-1 1,1-1,0 1,0 0,0-1,0 1,0-1,0 1,0 0,1-1,-1 1,0-1,1 1,0-1,-1 1,1-1,0 1,0-1,-1 0,1 1,0-1,0 0,1 0,-1 0,0 0,0 0,0 0,1 0,-1 0,1 0,-1 0,1-1,-1 1,1-1,-1 1,2-1,71 7,-51-13,0 0,0-2,0 0,-1-2,-1 0,0-2,0 0,-1-1,-1-1,0-1,-1-1,-1 0,3-4,-17 17,59-55,-60 59,0-1,0 0,1 1,-1-1,0 1,0 0,0 0,0 0,0 0,0 0,0 0,0 0,0 1,-1-1,1 1,0-1,-1 1,0 0,1 0,-1-1,0 1,0 0,0 0,0 0,0 0,0 1,0-1,-1 0,1 0,-1 0,0 1,1-1,-1 0,0 2,4 8,-3-7,0 0,1 0,-1 0,1 0,1 0,-1-1,1 1,-1-1,1 1,1-1,-1 0,0 0,1-1,0 1,0-1,0 0,0 0,1 0,-1 0,1-1,0 1,0-1,0-1,0 1,0-1,0 1,0-2,0 1,0 0,1-1,-1 0,0 0,0-1,2 0,2-3,0-1,0-1,-1 1,1-2,-1 1,-1-1,1 0,-1-1,0 0,-1 0,0 0,0-1,-1 0,0 0,0 0,-1 0,-1-1,1 0,-1 0,1-9,4-3,9-38,-3 0,-2-1,-3-1,-3 0,-2 0,-3 0,-5-37,3 38,1 57,1 1,0 0,-1 0,0 0,1 0,-1 0,0 0,0 0,-1-1,1 1,-1 0,1 0,-1 0,0 1,0-1,-1 0,1 0,0 0,-1 1,0-1,1 1,-1-1,0 1,0 0,-1-1,1 1,0 0,-2 0,0 4,1 0,0 0,-1 1,1 0,1-1,-1 1,0 0,1 0,-1 1,1-1,0 1,0-1,0 1,1-1,-1 1,1 0,0 0,0 0,0 0,0 1,-2 18,0 1,2-1,1 1,0-1,2 1,1-1,0 1,2-1,1 0,0-1,2 1,1-1,0-1,2 0,8 13,9 21,-15-32,0 0,-2 1,-1 0,0 0,-2 1,-1 1,-1-1,-2 1,1 8,-5-15,0-7</inkml:trace>
</inkml:ink>
</file>

<file path=ppt/ink/ink7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0 196,'44'-14,"37"-15,16-2,-5 0,-13 4,-15 8,-13 6,-12 6,-11-1,-6 1,-2 2,-5 1</inkml:trace>
</inkml:ink>
</file>

<file path=ppt/ink/ink7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0,'14'34,"5"11</inkml:trace>
</inkml:ink>
</file>

<file path=ppt/ink/ink7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7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1,'-5'14,"0"0,1 1,1-1,0 1,0 0,2 0,0 0,1 0,0 0,1 0,1 0,0 0,1-1,1 1,0-1,1 1,1-1,-4-11,-1 0,1 0,0-1,0 1,0-1,0 1,1-1,-1 0,1 0,-1 0,1 0,0-1,0 1,0-1,0 1,0-1,0 0,0 0,0 0,0-1,0 1,1-1,-1 0,0 0,0 0,0 0,1 0,-1-1,0 1,0-1,0 0,0 0,0 0,0-1,0 1,0-1,0 1,0-1,-1 0,1 0,-1 0,1-1,-1 1,0 0,0-1,0 0,0 1,0-2,6-6,-1-1,0 1,0-1,-1-1,-1 1,1-1,-2 0,0 0,-1-1,1-3,-3 12,0 0,0 0,0-1,-1 1,0 0,1 0,-2 0,1 0,0-1,-1 1,0 0,0 0,0 0,0 0,-1 0,0 0,1 1,-1-1,-1 0,1 1,0-1,-1 1,0 0,0 0,0 0,0 0,0 1,-1-1,1 1,-1 0,1 0,-4-1,-17-3,1 6</inkml:trace>
</inkml:ink>
</file>

<file path=ppt/ink/ink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3:40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1 767,'0'-15,"0"23,0 25,0 705,28-513,-45-44,6-25,11-153,1 0,-1 0,1 0,0 0,0 0,0-1,0 1,1 0,-1-1,1 1,0-1,-1 1,1-1,0 0,1 0,-1 0,0 0,1 0,-1 0,1 0,-1-1,1 0,0 1,-1-1,1 0,0 0,0 0,0-1,0 1,0-1,1 1,98-3,71-29,53 19,-29-6,-173 19</inkml:trace>
  <inkml:trace contextRef="#ctx0" brushRef="#br0" timeOffset="365.494">1779 1754,'-79'58,"2"3,4 4,-28 32,-81 57,130-123,28-21</inkml:trace>
  <inkml:trace contextRef="#ctx0" brushRef="#br0" timeOffset="669.482">1215 1754,'75'77,"3"-4,3-3,87 57,51 36,-191-155,-16-8</inkml:trace>
  <inkml:trace contextRef="#ctx0" brushRef="#br0" timeOffset="1801.99">311 62,'1'0,"-1"0,0 0,0 1,0-1,0 0,0 1,0-1,0 0,0 0,0 1,0-1,0 0,0 1,0-1,0 0,0 1,0-1,0 0,0 0,0 1,0-1,-1 0,1 0,0 1,0-1,0 0,0 0,-1 1,1-1,0 0,0 0,0 0,-1 1,1-1,0 0,-1 0,1 0,0 0,0 0,-1 1,1-1,0 0,-1 0,1 0,0 0,0 0,-1 0,1 0,0 0,-1 0,1 0,0 0,-1 0,1-1,0 1,0 0,-1 0,1 0,0 0,0 0,-1-1,1 1,0 0,0 0,-1 0,5 36,-2-27,3 83,-6-71,1 0,1 0,1 0,1-1,1 1,0-1,2 0,0 0,1 0,1-1,1 0,5 7,-13-25,0 1,0 0,0-1,0 1,0-1,1 0,-1 1,1-1,-1 0,1 0,-1 0,1 0,-1 0,1 0,0 0,0 0,-1-1,1 1,0-1,0 0,0 1,0-1,-1 0,1 0,0 0,0 0,0 0,0 0,0-1,0 1,-1-1,1 1,0-1,0 0,-1 0,1 0,0 1,-1-2,1 1,-1 0,1-1,53-60,-31 18,-1-1,-3-1,-1 0,-2-1,3-21,21-58,-40 126,-1 1,0-1,1 1,-1-1,0 1,1 0,-1-1,1 1,-1-1,1 0,-1 1,1-1,-1 1,1-1,0 0,-1 1,1-1,0 0,-1 0,1 1,-1-1,1 0,0 0,0 0,-1 0,1 0,0 0,-1 0,1 0,0 0,-1 0,1 0,0-1,-1 1,1 0,-1 0,1-1,0 1,-1 0,1-1,-1 1,1-1,-1 1,1-1,-1 1,1-1,-1 1,1-1,-1 1,0-1,1 1,-1-1,0 0,1 1,-1-1,39 188,-9-63,-5 1,-6 1,-4 18,-14-118,-1 0,-2-1,0 1,-1-1,-2 0,-1 0,-6 17,8-30,0-1,0 0,-2 0,1-1,-1 1,-1-1,0 0,0-1,-1 0,0 0,-1-1,0 0,0 0,-1-1,0 0,0-1,-5 2,11-5,0-1,0 0,0 0,0-1,0 1,-1-1,1 0,0 0,-1 0,1-1,-1 1,1-1,-1 0,1-1,-1 1,1-1,0 0,-1 0,1 0,0 0,-1-1,1 0,0 0,0 0,1 0,-1-1,0 1,1-1,-1 0,1 0,0-1,-1 0,-1-3,1-1,0 0,0 0,1 0,0-1,1 1,-1-1,2 1,-1-1,1 0,0 1,1-1,0 0,1 0,-1 0,2 1,-1-1,1 0,1 1,-1-1,1 1,1 0,2-4,6-12,1 0,1 1,1 1,1 1,1 0,1 1,5-4,7-5,1 1,2 1,0 1,2 2,26-12,-26 19,-4 6</inkml:trace>
</inkml:ink>
</file>

<file path=ppt/ink/ink7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0 374,'133'-234,"-133"233,0 0,1 0,-1 0,0 0,1 0,-1 0,0 1,1-1,-1 0,1 0,-1 1,1-1,0 0,-1 1,1-1,0 0,-1 1,1-1,0 1,0-1,-1 1,1 0,0-1,0 1,0 0,0-1,-1 1,1 0,0 0,0 0,0 0,0 0,0 0,0 0,0 0,0 0,-1 0,1 0,0 1,0-1,0 0,0 1,0-1,-1 1,1-1,0 1,0-1,0 1,28 41,-20-27,-6-10,0 1,0-1,0 0,1 0,0-1,0 1,0-1,0 0,1 0,0 0,0 0,0-1,0 0,0 0,1 0,-1-1,1 0,-1 0,1 0,0-1,0 0,0 0,0 0,0-1,0 0,0 0,0 0,0-1,5-1,-3 0,0 0,0-1,-1 0,0 0,1-1,-1 0,-1 0,1 0,0-1,-1 0,0-1,0 1,-1-1,0 0,0 0,0-1,-1 0,0 0,0 0,0 0,-1 0,0-1,-1 1,2-5,19-92,-17 85</inkml:trace>
</inkml:ink>
</file>

<file path=ppt/ink/ink7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8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30,'-12'-23,"8"16,14 16,108 143,31-7,-67-75,-51-7,-27-53,0 0,1 0,-1 0,2-1,0 0,0 0,0 0,1-1,1 1,6 4,-1-7,-3-5</inkml:trace>
</inkml:ink>
</file>

<file path=ppt/ink/ink7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2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435 543,'-71'-67,"-39"-83,4 2,-29-16,126 155,6 5</inkml:trace>
</inkml:ink>
</file>

<file path=ppt/ink/ink7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0 857,'586'-479,"-519"422,-34 26,2 2,0 1,2 1,1 3,1 1,0 1,11-1,-49 22,1 0,-1 0,1 1,0-1,-1 1,1-1,-1 1,1-1,0 1,-1 0,1 0,0-1,0 1,-1 1,1-1,0 0,-1 0,1 1,0-1,-1 1,1-1,-1 1,1 0,0-1,-1 1,0 0,1 0,-1 0,1 0,-1 0,0 1,0-1,0 0,0 1,0-1,0 0,0 1,0-1,0 1,-1-1,1 1,-1 0,1-1,-1 1,0 0,1-1,-1 1,0 1,-2 11,0-1,0 0,-1 0,-1-1,0 1,-1-1,0 1,-1-2,0 1,-1-1,0 1,-5 3,-19 37,7-9,1-2,2 0,1 1,3 1,-2 9,17-50,1 1,-1 1,0-1,1 0,0 0,-1 0,1 1,0-1,1 1,-1-1,1 1,-1-1,1 1,0-1,1 1,-1-1,0 1,1-1,0 1,0-1,0 0,0 1,1-1,-1 0,1 0,0 0,-1 0,2 0,-1 0,0-1,0 1,1-1,0 1,-1-1,1 0,0 0,0 0,0 0,0-1,0 1,1-1,1 1,9-2,-1-1,0 0,1-1,-1-1,0 0,0 0,-1-1,1-1,-1 0,0-1,0 0,-1-1,1 0,9-9,2 1,444-324,-247 195,-96 67,-115 65,-35 8,9 3,-3-4,0-1,1-1,-1 0,2-1,-1-2,1 0,-8-6,-14-1,39 17,1-1,-1 1,0 0,0 0,1 0,-1 0,0-1,0 1,1 0,-1 1,0-1,0 0,1 0,-1 0,0 0,0 1,1-1,-1 0,0 0,1 1,-1-1,0 1,1-1,-1 1,0-1,1 1,-1-1,1 1,-1-1,1 1,-1 0,1-1,0 1,-1 0,1-1,0 1,-1 0,1 0,0-1,0 1,0 0,0 0,0-1,0 1,0 0,0 0,0-1,0 1,0 0,0 0,0-1,1 1,-1 0,0 0,9 46,3-1,1 0,2-1,11 21,12 38,-6 24,-20-119,-6-37,-3 14,30-99,-26 95</inkml:trace>
  <inkml:trace contextRef="#ctx0" brushRef="#br0" timeOffset="20842.432">1834 378,'5'0,"1"-5,0-6,4-1,0-4,-2-4,-2-3,3 2,0 1,-2-3,-2-1,-7 4,-2 9,-2 7</inkml:trace>
</inkml:ink>
</file>

<file path=ppt/ink/ink7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6:22.60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2147 1139,'-1'1,"-1"0,1 0,0 0,0 1,0-1,0 0,0 1,0-1,1 0,-1 1,0-1,1 1,-1-1,1 1,-1 0,1-1,0 1,0-1,0 1,0 0,0-1,0 1,0-1,0 1,1 0,-1-1,0 1,1-1,0 1,-1-1,1 2,1 5,2 22,-2 1,0 0,-2 0,-2 0,0 0,-5 11,-22 304,17-218,5 0,8 80,0-87,32 213,-10-160,8 189,-5 9,-26 606,0-472,-28-210,17-157,1-74,3 0,3 0,3 1,4 33,-1 21,-19 105,9-180,15-60,-1-3</inkml:trace>
  <inkml:trace contextRef="#ctx0" brushRef="#br0" timeOffset="6388.036">1809 4752,'310'29,"-109"-2,-115-28,109 13,-135-3,2-2,-1-3,1-2,35-5,12 1,766 2,-705-28,281 27,-310 13,-80-3,0-2,0-3,0-2,38-5,10 1,172 1,-258-3,-5-2</inkml:trace>
  <inkml:trace contextRef="#ctx0" brushRef="#br0" timeOffset="66802.805">2147 1590,'-1'0,"1"1,-1-1,0 0,0 0,1 1,-1-1,0 0,1 1,-1-1,1 0,-1 1,1-1,-1 1,1-1,-1 1,1 0,-1-1,1 1,-1-1,1 1,0 0,-1-1,1 1,0 0,0-1,0 1,-1 0,1 0,0-1,0 1,0 0,0-1,0 1,0 0,0 0,1-1,-1 1,0 0,0-1,0 1,1 0,-1-1,0 1,1 0,-1-1,1 1,-1-1,1 1,-1 0,1-1,-1 1,1-1,-1 0,1 1,11 4,0 0,0 0,0-2,0 1,1-2,-1 1,1-2,-1 0,1 0,0-1,0-1,12-1,120-26,-120 26,-1 2,1 1,-1 1,0 1,0 1,10 3,5 0,1-2,0-2,0-1,0-3,6-1,37 0,735 2,-648 28,195-27,-222 26,-71-26,-60-1</inkml:trace>
  <inkml:trace contextRef="#ctx0" brushRef="#br0" timeOffset="69618.303">4688 4836,'17'-121,"-10"76,-2-1,-2 0,-2 0,-4-37,0-11,3-668,29 592,-29-197,-29 197,2 2,-2-2,12-10,10 138,3 0,1 0,2-1,3-33,0-7,-2-284,-5 317,-1 32</inkml:trace>
  <inkml:trace contextRef="#ctx0" brushRef="#br0" timeOffset="72818.178">4942 4836,'33'-12,"-32"-14,18-132,-32 30,6 90,2-1,1 0,3 0,1 0,2-13,0-29,-18-43,9 84,2 0,2-1,2 0,1 1,3-2,-1-41,-2-369,-29 282,29-281,0 56,-27 225,14 42,-16-70,1 1,-11 49,36 139</inkml:trace>
  <inkml:trace contextRef="#ctx0" brushRef="#br0" timeOffset="75492.025">2119 1393,'397'0,"-227"27,-2-43,-110 9,-1 1,2 4,-1 1,3 4,42-1,1195-2,-1230 16,-56-4</inkml:trace>
  <inkml:trace contextRef="#ctx0" brushRef="#br0" timeOffset="77188.745">4602 1676,'5'0,"2"-5,-6-2,-2-4,-7 0,-6 1,-1 8,-2 4,1 1</inkml:trace>
  <inkml:trace contextRef="#ctx0" brushRef="#br0" timeOffset="84625.854">2599 1562,'1'-1,"0"-1,0 0,0 1,0-1,-1 0,1 0,-1 0,1 0,-1 0,0 0,0 0,0 0,0 0,0 0,0 1,0-1,-1 0,1 0,-1 0,1 0,-1 0,0 0,0 1,0-1,0 0,0 1,0-1,0 1,0-1,-1 1,1-1,-1 1,1 0,-1 0,1-1,-1 1,0 1,1-1,-1 0,0 0,0 0,0 1,0-1,0 1,1 0,-1 0,0-1,0 1,0 0,0 1,0-1,0 0,0 0,0 1,0-1,0 1,0 0,-168 58,63-25,177-33,108-28,-97 2,-109 18,-31 10,1 1,0 3,0 3,-26 9,62-14,-56 1,77-7,0 0,1 1,-1-1,1 0,-1 1,0-1,1 0,-1 0,1 0,0 1,-1-1,1 0,0 0,-1 0,1 0,0 0,0 0,0 0,0 0,0 0,0 0,0 0,0 1,0-1,1 0,-1 0,0 0,0 0,1 0,-1 0,1 0,-1 1,1-1,-1 0,1 0,-1 1,1-1,0 0,-1 1,1-1,0 0,0 1,-1-1,1 1,0 0,0-1,0 1,0-1,0 1,0 0,-1 0,1 0,0-1,0 1,0 0,0 0,0 0,0 1,0-1,0 0,0 0,22-12,1 1,0 1,1 1,0 1,1 1,-1 2,1 0,0 2,0 1,2 1,-262 3,359-13,57-24,-35 6,-138 27,1-1,0 1,0 1,-1-1,1 2,0-1,0 1,0 1,0 0,0 1,0-1,-10 0,1 0,-1 0,0 0,0-1,1 1,-1 0,0 0,0 0,0 0,0-1,0 1,0 0,0 0,0 0,0 0,0-1,-1 1,1 0,0 0,-1 0,1-1,0 1,-1 0,1 0,-1-1,1 1,-1 0,1-1,-1 1,0-1,1 1,-1-1,0 1,1-1,-1 1,0-1,0 1,1-1,-1 0,0 0,0 1,0-1,1 0,-2 0,-169 43,220-50,18-1,1 2,1 4,47 5,-12-2,35-1,-443 39,5 6,157-20,202-19,33-11,0-4,-1-4,9-7,19-1,295-53,-451 89,-166 24,-25-8,563-43,-84-24,-246 35,25-5,-36 14,-246 65,217-65,-161 33,196-41,-1 0,0 0,0 0,0 0,0 0,0 1,1-1,-1 0,0 0,0 0,0 0,0 1,0-1,0 0,0 0,0 0,0 0,0 1,0-1,0 0,0 0,0 0,0 0,0 1,0-1,0 0,0 0,0 0,0 1,0-1,0 0,0 0,0 0,0 0,24-1,743-126,-614 104,-147 16,-31 10,-348 89,361-82,44-8,62-6,-1-4,85-19,-59 8,-35 0,-223 41,-15 14,154-36,1 1,-1-1,0 0,0 0,1 1,-1-1,0 0,0 1,1-1,-1 0,0 1,0-1,0 0,0 1,0-1,1 0,-1 1,0-1,0 1,0-1,0 0,0 1,0-1,0 1,0-1,0 0,-1 1,1-1,0 0,0 1,0-1,0 1,0-1,-1 0,1 1,0-1,0 0,-1 0,1 1,0-1,-1 0,1 1,0-1,0 0,-1 0,1 0,-1 1,41 0,296-75,-163 37,-173 37,-1 0,1 0,0 0,0 0,-1 1,1-1,0 0,0 0,-1 1,1-1,0 0,0 0,0 1,0-1,0 0,-1 1,1-1,0 0,0 0,0 1,0-1,0 0,0 1,0-1,0 0,0 1,0-1,0 0,0 1,0-1,0 0,1 0,-1 1,0-1,0 0,0 1,0-1,0 0,1 0,-1 1,0-1,0 0,1 0,-1 0,0 1,0-1,1 0,-1 0,0 0,0 0,1 1,-1-1,0 0,1 0,-1 0,0 0,0 0,1 0,-1 0,0 0,1 0,-1 0,-23 17,-124 64,146-81,1 0,-1 0,1 0,-1 0,0 0,1 0,-1 0,1 0,-1 0,1 0,-1 0,1 1,-1-1,0 0,1 0,-1 0,1 1,-1-1,1 0,0 1,-1-1,1 1,-1-1,1 0,0 1,-1-1,1 1,0-1,-1 1,1-1,0 1,0-1,-1 1,1-1,0 1,0-1,0 1,0 0,0-1,0 1,0-1,0 1,0-1,0 1,0 0,0-1,0 1,0-1,1 1,-1-1,0 1,0-1,1 1,-1-1,0 1,1-1,-1 1,0-1,1 0,37 3,281-74,-319 71,18-5,-18 10,-257 120,251-119,22-3,28-3,-42 0,149-20,-130 21,-25 9,-31 14,-85 33,155-34,-19-13,-2 1</inkml:trace>
  <inkml:trace contextRef="#ctx0" brushRef="#br0" timeOffset="89744.771">4744 1703,'0'1,"-1"-1,1 0,-1 1,1-1,-1 0,1 1,-1-1,1 0,-1 1,1-1,-1 0,0 0,1 0,-1 0,1 0,-1 0,0 0,1 0,-1 0,0 0,1 0,-1 0,1 0,-1 0,0 0,1-1,-1 1,1 0,-1 0,1-1,-1 1,1 0,-1-1,1 1,-1-1,1 1,-1-1,1 1,0-1,-1 1,1-1,0 1,-1-1,1 1,0-1,0 1,0-1,-1 0,1 1,0-1,0 1,0-1,0 0,0 1,0-1,0 0,0 1,0-1,1 1,-1-1,0 0,0 1,0-1,1 0,-5 23,0-1,2 1,1-1,0 1,2 0,1 9,0 23,28 259,-19-252,2-91,-34-161,-1-49,18 213,4 20,-1 0,1 0,-2 0,1 0,-1 0,0 0,-1 0,1 1,-2-1,1 1,0 0,-4-4,7 10,0-1,-1 1,1-1,-1 1,1 0,-1-1,1 1,-1-1,1 1,-1 0,0-1,1 1,-1 0,1 0,-1-1,0 1,1 0,-1 0,0 0,1 0,-1 0,0 0,1 0,-1 0,0 0,1 0,-1 0,0 1,1-1,-1 0,1 0,-1 1,0-1,1 0,-1 1,1-1,-1 0,1 1,-1-1,1 1,-1-1,1 1,0-1,-1 1,1-1,0 1,-1 0,1-1,0 1,0-1,-1 1,1 0,0-1,0 1,0 0,0-1,0 1,0 0,0-1,0 1,0 0,-7 43,8-15,0-1,2 0,2 1,0-1,2-1,2 6,13 56,-4 0,-3-22,-3 2,-3 0,0 61,-11-27,13-247,24-122,-26 212,-35 251,25 533,12-668,4-93,0-143,-6 99,-3 1,-4-2,-3-29,1 98,0 1,0-1,-1 1,1-1,-1 1,-1-1,1 1,-1 0,0 0,-1 0,1 0,-1 0,-1 1,1-1,-1 1,-1-3,3 8,1 1,0-1,-1 0,1 1,0-1,0 1,0 0,-1-1,1 1,0 0,0 0,0 0,0 0,0-1,0 2,0-1,1 0,-1 0,0 0,0 0,1 0,-1 0,1 1,-1-1,1 0,0 1,-1-1,1 0,0 1,0-1,0 0,-1 2,-7 27,1-1,2 2,1-1,2 0,0 1,3 22,-5 74,-18 314,23-398,15-72,7-210,-21 219,7-48,-4 0,-3-1,-4-26,-6 65,8 30,0 1,0-1,0 0,0 1,0-1,0 0,0 1,0-1,0 0,0 1,0-1,0 0,0 1,-1-1,1 0,0 1,0-1,0 0,-1 0,1 1,0-1,0 0,-1 0,1 0,0 1,0-1,-1 0,1 0,0 0,-1 0,1 1,0-1,-1 0,1 0,0 0,-1 0,1 0,0 0,-1 0,1 0,0 0,-1 0,1 0,0 0,-1 0,1 0,0 0,-1-1,1 1,0 0,0 0,-1 0,1 0,0-1,-1 1,1 0,0 0,0-1,-1 1,-13 78,2 1,4 0,4 1,3-1,5 22,-3 26,21 2,-15-168,-8-185,-4 462,10 370,22-924,-14 246,-10 106,-20 369,-10-139,54-494,4-41,-31 269,1-1,-1 1,1 0,-1-1,0 1,1-1,-1 1,0-1,1 1,-1-1,0 1,1-1,-1 1,0-1,0 1,0-1,0 1,1-1,-1 0,0 1,0-1,0 1,0-1,0 1,0-1,-1 0,1 1,0-1,0 1,0-1,0 1,-1-1,1 1,0-1,0 1,-1-1,1 1,-1-1,1 1,0-1,-1 1,1 0,-1-1,1 1,-1 0,1-1,-1 1,1 0,-1 0,1-1,-1 1,1 0,-1 0,1 0,-1 0,0 0,1 0,-1 0,1 0,-1 0,0 0,1 0,-23 148,10-47,5 0,4 101,16-226,17-285,-24 260,-11 61,-10 157,-8 122,12-196,22-128,21-159,-56 375,-7 125,79-694,-5 162,-28 184,-60 215,45-164,1-6,5-41,7-41,-3-1,-4 0,-3 0,-4-18,1 15,-22-28,16 132,36 178,-28-70,15-343,8-103,-7-54,-29 302,-3 102,12 368,3-103,12-597,-4 220,-3 0,-3 1,-4-1,-10-67,-5 54,17 90,0 0,0 1,-1-1,1 0,0 1,0-1,0 0,-1 0,1 1,0-1,-1 0,1 0,0 0,0 1,-1-1,1 0,0 0,-1 0,1 0,0 0,-1 0,1 0,0 0,-1 0,1 0,-1 0,1 0,0 0,-1 0,1 0,0 0,-1 0,1 0,0 0,-1 0,1 0,0-1,-1 1,1 0,0 0,0 0,-1-1,1 1,0 0,0 0,-1-1,1 1,0 0,0-1,0 1,-1 0,1-1,0 1,0 0,0-1,0 1,0 0,0-1,0 1,0 0,0-1,0 1,0 0,0-1,0 1,0 0,0-1,0 1,0-1,-7 30,-6 373,-6 150,-6-287,28-236,-3-29,0-1,0 1,0 0,0-1,0 1,0 0,0-1,0 1,0 0,0 0,0-1,0 1,0 0,1-1,-1 1,0 0,0 0,0 0,1-1,-1 1,0 0,0 0,0-1,1 1,-1 0,0 0,1 0,-1 0,0 0,0 0,1-1,-1 1,0 0,1 0,-1 0,0 0,0 0,1 0,-1 0,0 0,1 0,-1 0,0 0,1 0,-1 1,0-1,0 0,1 0,-1 0,0 0,0 0,1 1,-1-1,0 0,0 0,1 1,12-65,-13 389,7-296,-7-30,0 1,0 0,0-1,0 1,0 0,0-1,1 1,-1 0,0-1,0 1,0 0,0-1,0 1,0 0,1 0,-1-1,0 1,0 0,0 0,1-1,-1 1,0 0,0 0,1-1,-1 1,0 0,0 0,1 0,-1 0,0 0,1-1,-1 1,0 0,1 0,-1 0,0 0,1 0,-1 0,0 0,1 0,-1 0,0 0,1 0,-1 0,0 0,1 1,-1-1,0 0,0 0,1 0,-1 0,0 0,1 1,-1-1,0 0,0 0,1 1,-1-1,0 0,8-65,-9 350,1-606,0 642,0-669,0 345,-1 2,0 0,1 0,0 0,-1-1,1 1,0 0,-1 0,1 0,0 0,0 0,0 0,0 0,0 0,0-1,0 1,1 0,-1 0,0 0,0 0,1 0,-1 0,1 0,-1 0,1 0,-1 0,1 0,0 0,0 0,-1 1,1-1,0 0,0 0,0 1,0-1,0 0,0 1,0-1,0 1,0-1,0 1,0 0,0 0,0-1,0 1,0 0,0 0,0 0,0 0,1 0,-1 0,0 0,2 3,0-1,-1 0,1 1,-1 0,0 0,1 0,-1 0,-1 0,1 0,0 0,-1 1,0-1,1 0,-2 1,1-1,0 1,0-1,-1 1,0 0,0-1,0 1,0 1,5 26,-5-31,0 0,0-1,1 1,-1 0,0 0,1-1,-1 1,0 0,1 0,-1-1,0 1,1 0,-1 0,0 0,1 0,-1 0,1 0,-1 0,0 0,1-1,-1 1,1 0,-1 1,0-1,1 0,-1 0,1 0,-1 0,0 0,1 0,-1 0,0 1,1-1,-1 0,0 0,1 0,-1 1,0-1,1 0,-1 0,0 1,0-1,1 0,-1 1,0-1,0 0,1 1,4-42,25-250,-30 278,-1 48,1 198,3-213,3-22,5-33,-30-117,18 120,0 21,1 36,1 381,-1-421,0-3</inkml:trace>
  <inkml:trace contextRef="#ctx0" brushRef="#br0" timeOffset="105898.888">4885 5174,'0'482,"-26"-338,5-53,16-72</inkml:trace>
  <inkml:trace contextRef="#ctx0" brushRef="#br0" timeOffset="106895.083">1696 5654,'468'-27,"-29"55,906-29,-930 0,-212-25,118 25,-152-27,57 0,-96 2,-119 28,-5 3</inkml:trace>
  <inkml:trace contextRef="#ctx0" brushRef="#br0" timeOffset="107201.265">5252 5260,'-38'28,"-37"25,-11 7,0-1,10-6,8-7,11-12,11-6,2-4,5-1,4-4,4 0,1 0,2-2,0 1,1-4,-1-3,6-4</inkml:trace>
  <inkml:trace contextRef="#ctx0" brushRef="#br0" timeOffset="108013.826">2570 5429,'-409'270,"274"-186,78-51,2 2,2 3,1 2,1 4,37-30,3 0</inkml:trace>
  <inkml:trace contextRef="#ctx0" brushRef="#br0" timeOffset="112679.567">5422 4864,'55'-2,"258"3,-116-29,57 28,-84-27,15 26,-179 6,-10 2</inkml:trace>
  <inkml:trace contextRef="#ctx0" brushRef="#br0" timeOffset="115749.527">2147 1309,'-1'-226,"-23"108,-9-105,34-87,-17 275,11 40</inkml:trace>
  <inkml:trace contextRef="#ctx0" brushRef="#br0" timeOffset="118533.813">3107 6106,'3'-11,"0"0,0 0,1 0,1 0,0 0,0 1,1 0,1 0,-1 0,2 1,-1 0,1 0,0 1,1 0,0 1,0 0,1 0,0 1,0 0,1 1,-1 0,1 0,0 1,8-1,83-18,-99 23,-1 0,1 0,0 1,0-1,0 0,0 1,-1 0,1 0,0-1,0 2,-1-1,1 0,-1 0,1 1,-1 0,0-1,1 1,-1 0,0 0,0 0,0 0,-1 0,1 1,0-1,-1 1,0-1,1 1,-1-1,0 1,0 0,0 0,-1-1,1 4,-1 7,0 0,-1 0,-1 0,0-1,0 1,-2 0,1-1,-2 1,1-1,-2 0,0-1,0 1,-1-1,0-1,-1 1,0-1,-1 0,0-1,0 0,-1-1,-4 3,13-11,0 1,0-1,0 1,0-1,0 1,0 0,-1 0,1-1,0 1,0 0,1 0,-1 0,0 0,0 0,0 0,1 0,-1 0,0 0,1 0,-1 1,1-1,-1 0,1 0,0 1,0-1,-1 0,1 0,0 1,0-1,0 0,0 0,0 1,1-1,-1 0,0 1,1-1,-1 0,1 0,-1 0,1 1,-1-1,1 0,0 0,0 0,-1 0,1 0,1 0,155 49,-55-5,-99-43,-1 0,1-1,-1 1,0 0,0 0,0 0,0 0,0 1,0-1,-1 0,1 1,-1-1,0 1,0 0,0-1,0 1,0 0,0 0,-1-1,1 1,-1 0,0 0,0 0,0 0,0 0,0-1,-1 1,1 0,-1 0,0 0,0-1,0 1,0 0,0-1,0 1,-3 2,-7 9,-1 0,-1 0,0-1,0-1,-2 0,1-1,-2-1,1 0,-1-1,-1-1,-4 2,-27 9,36-15</inkml:trace>
  <inkml:trace contextRef="#ctx0" brushRef="#br0" timeOffset="119116.725">3728 6642,'68'-101,"-48"68,1 0,2 2,2 1,18-19,-42 48,0 0,0 0,0-1,0 1,1 0,-1 0,0 0,0 0,1 0,-1 1,0-1,1 0,-1 0,1 1,-1-1,1 1,0 0,-1-1,1 1,-1 0,1 0,-1 0,1 0,0 0,-1 0,1 0,-1 1,1-1,0 1,-1-1,1 1,-1-1,0 1,1 0,-1 0,0 0,1 0,-1 0,0 0,0 0,0 0,0 0,0 1,0-1,0 0,0 1,0-1,0 0,-1 1,1-1,8 16,-8-13,0 1,1-1,-1 0,1 0,0 1,0-1,1-1,-1 1,1 0,0-1,0 1,0-1,0 0,1 0,0 0,-1 0,1-1,0 1,0-1,0 0,0-1,1 1,-1 0,0-1,1 0,-1 0,1-1,-1 1,1-1,-1 0,1 0,1-1,144-67,-148 67,1 1,-1-1,0 1,0-1,0 1,1 0,-1-1,0 1,0 1,0-1,1 0,-1 0,0 1,0-1,0 1,0 0,1 0,-1 0,0 0,-1 0,1 0,0 0,0 1,0-1,-1 0,1 1,-1 0,1-1,-1 1,1 0,-1 0,0 0,0 0,0 0,0 0,19 83,-15-52,0-10,1-3</inkml:trace>
  <inkml:trace contextRef="#ctx0" brushRef="#br0" timeOffset="120916.397">2119 1647,'-179'-17,"144"11,-1 1,1 2,0 2,-1 1,-32 4,-75 23,-336-26,254 0,109 24,74-17,31-1</inkml:trace>
  <inkml:trace contextRef="#ctx0" brushRef="#br0" timeOffset="122352.602">2317 4780,'-7'4,"-1"0,1-1,0 1,-1-1,0-1,0 0,0 0,0 0,0-1,0 0,0 0,0-1,0 0,-6-1,-1 1,-243 0,115 27,-251-25,252 24,-25-25,142-1</inkml:trace>
  <inkml:trace contextRef="#ctx0" brushRef="#br0" timeOffset="124124.134">1159 1336,'0'-14,"0"22,0 25,1 225,24-95,4 63,1 51,-2-12,1-1,-1-22,2-42,-20-60,-2-86,-2-1,-3 1,-3 53,0-92,14 101,-10-97,0-1,-2 1,0 0,-1-1,-1 1,0 0,-4 16,1-20,-2 5,1 2,0-1,2 0,0 1,2-1,0 1,1-1,4 19,15 158,6-12,-26 46,-29-28,30 157,-1-361</inkml:trace>
  <inkml:trace contextRef="#ctx0" brushRef="#br0" timeOffset="124539.037">1639 4328,'-190'314,"-90"54,165-162,107-190,6-19</inkml:trace>
  <inkml:trace contextRef="#ctx0" brushRef="#br0" timeOffset="125470.526">1358 1252,'-62'76,"-132"234,37-47,132-228,2 1,2 0,1 2,-12 34,28-61</inkml:trace>
  <inkml:trace contextRef="#ctx0" brushRef="#br0" timeOffset="126717.975">58 2578,'-38'179,"32"-156,2-1,0 2,1-1,1 0,1 1,2-1,0 5,0-24,-1 0,1 0,0 1,0-1,0 0,1 0,-1 0,1 0,0 0,0-1,0 1,1-1,-1 1,1-1,0 0,0 0,0 0,1 0,-1 0,0-1,1 0,0 1,0-1,-1-1,1 1,0 0,0-1,1 0,-1 0,0 0,0-1,0 1,1-1,1 0,10 0,1 0,-1-1,1-1,-1-1,0 0,0-1,0 0,7-4,-18 7,0-1,-1 1,1-1,0 0,0-1,-1 1,0-1,1 0,-1 0,0 0,0-1,-1 1,1-1,-1 0,3-3,-4-3</inkml:trace>
  <inkml:trace contextRef="#ctx0" brushRef="#br0" timeOffset="127073.515">370 2494,'-12'63,"3"0,3 1,3 0,3 26,-1-58,3 329,-27-204,23-145</inkml:trace>
  <inkml:trace contextRef="#ctx0" brushRef="#br0" timeOffset="127771.554">482 3397,'18'-55,"3"2,2 0,2 1,3 1,9-10,-11 17,44-48,-68 92,-1 0,1 0,-1 0,1 0,-1 0,1 0,-1 1,1-1,-1 0,1 1,-1-1,1 1,-1 0,0-1,1 1,-1 0,0 0,0 0,0 0,1 0,-1 0,0 0,0 0,0 0,-1 1,1-1,0 0,0 1,-1-1,1 0,-1 1,1-1,-1 1,1-1,-1 1,0-1,0 1,0-1,0 1,0-1,0 1,0-1,-1 1,1-1,0 1,-1-1,1 1,-2 0,3 7,20 109,-21-117,0 1,0 0,0 0,0 0,0 0,0-1,0 1,0 0,1 0,-1 0,1-1,-1 1,1 0,0 0,0-1,-1 1,1-1,0 1,1-1,-1 1,0-1,0 0,1 1,-1-1,0 0,1 0,0 0,-1 0,1 0,-1 0,1-1,0 1,0 0,-1-1,1 1,0-1,0 0,0 0,-1 0,1 0,0 0,0 0,0 0,0 0,-1-1,1 1,0-1,0 1,-1-1,1 0,0 0,-1 1,1-2,151-173,-153 174,1 0,-1 0,1 0,0 1,-1-1,1 0,-1 0,1 1,0-1,0 0,-1 1,1-1,0 1,0-1,0 1,0-1,0 1,0-1,0 1,0 0,0 0,0-1,0 1,0 0,0 0,0 0,0 0,0 0,0 0,0 1,0-1,0 0,0 0,-1 1,1-1,0 1,0-1,0 1,0-1,0 1,0-1,-1 1,1 0,0-1,-1 1,1 0,0 0,-1 0,1-1,-1 1,1 0,-1 0,1 0,-1 0,0 0,0 0,1 0,-1 0,0 0,0 0,0 0,0 0,0 0,0 0,0 0,0 0,-1 0,11 203,3-119,-11-61</inkml:trace>
  <inkml:trace contextRef="#ctx0" brushRef="#br0" timeOffset="137287.503">2457 433,'4'5,"-1"0,0 0,0 1,0-1,-1 1,1 0,-2 0,1 0,-1 0,1 0,-2 0,1 0,-1 0,0 3,7 35,-7-37,1 0,0 0,1 0,0 0,0-1,0 1,1-1,0 1,0-1,0 0,1 0,0 0,0-1,1 1,-1-1,1 0,1 0,-1-1,0 0,1 0,0 0,0 0,0-1,1 0,4 2,-5-7,0 0,0-1,-1 1,1-1,-1 0,0-1,0 1,0-1,0 0,-1 0,1 0,-1-1,0 0,0 0,-1 0,0 0,0 0,0-1,0 1,0-2,13-20,110-181,-126 207,1 0,-1 0,1-1,0 1,-1 0,1 0,0 0,0 0,0 0,-1 0,1 0,0 0,0 0,1 0,-1 0,0 1,0-1,0 0,0 1,1-1,-1 1,0-1,1 1,-1 0,0 0,1-1,-1 1,0 0,1 0,-1 0,0 0,1 1,-1-1,0 0,1 1,-1-1,0 0,1 1,-1 0,0-1,0 1,0 0,0-1,0 1,0 0,0 0,0 0,0 0,0 0,0 0,0 1,15 22,-1 0,-1 1,-1 1,-1 0,-1 1,1 9,1 0,-5-10,-1 0,-1 1,-1 0,-2 0,0 1,-2-1,-1 0,-1 1,-3 11,3-28,0 0,-1 0,0-1,0 1,-1-1,0 0,-1 0,0 0,-1 0,0-1,-1 0,1 0,-2 0,1-1,-1 1,-1-2,1 1,-1-1,-1 0,1-1,-1 0,0 0,-1-1,-1 1,8-6,1 0,-1 0,0-1,1 1,-1-1,1 1,0-1,-1 0,1 0,0 0,-1 0,1-1,0 1,0-1,0 1,0-1,0 1,0-1,1 0,-1 0,0 0,1 0,0 0,-1-1,1 1,0 0,0-1,0 1,1-1,-1 1,0 0,1-1,0 0,-1 1,1-1,0 1,0-1,1 1,-1-1,0 1,1-1,0 1,0-1,-1 1,1 0,1-1,-1 1,0 0,0 0,1 0,1-2,7-16,0 2,2-1,0 1,1 1,1 0,0 1,1 1,1 0,0 1,8-4,-5 1,-1 3,1 0,0 0,1 2,1 1,0 0,1 2,-1 0,10-1,-12 4</inkml:trace>
  <inkml:trace contextRef="#ctx0" brushRef="#br0" timeOffset="143645.31">1555 913,'1'7,"1"1,0-1,0 0,0 1,1-1,0 0,0-1,1 1,0 0,0-1,1 0,0 0,1 0,9 16,86 111,7-9,-56-55,-43-54</inkml:trace>
  <inkml:trace contextRef="#ctx0" brushRef="#br0" timeOffset="144076.965">2147 1619,'183'175,"-170"-156,2 0,1-1,0-1,1 0,0-1,2-1,12 8,-14-13</inkml:trace>
  <inkml:trace contextRef="#ctx0" brushRef="#br0" timeOffset="144493.714">2910 2607,'14'14,"10"10,5 1,-2 0,0-3,-6-1,-1-5,-4 1,0 2,-3 2,2 3,-3 2,-2 1,1-4,-1-5</inkml:trace>
  <inkml:trace contextRef="#ctx0" brushRef="#br0" timeOffset="144905.805">3417 3341,'208'281,"-83"-131,-112-136,-2-1</inkml:trace>
  <inkml:trace contextRef="#ctx0" brushRef="#br0" timeOffset="145295.101">4010 4046,'198'212,"-77"-60,-44-71,-55-64</inkml:trace>
  <inkml:trace contextRef="#ctx0" brushRef="#br0" timeOffset="145691.726">4856 4893,'367'423,"-213"-257,-68-82,-69-71</inkml:trace>
  <inkml:trace contextRef="#ctx0" brushRef="#br0" timeOffset="146077.952">5929 6106,'282'330,"-122"-101,-144-210</inkml:trace>
  <inkml:trace contextRef="#ctx0" brushRef="#br0" timeOffset="179623.108">1245 546,'-23'-39,"-114"-178,-10 10,143 200,0-1,-1 1,0 0,0 1,-1-1,1 1,-1 0,-1 0,1 1,-1 0,-6-4,3 6</inkml:trace>
  <inkml:trace contextRef="#ctx0" brushRef="#br1" timeOffset="206148.156">5506 4102,'-46'204,"-68"187,97-348,14-35,11-30,86-212,30-69,-74 169,-50 133,0 1,0-1,0 0,1 0,-1 1,0-1,1 0,-1 0,1 1,-1-1,1 0,-1 1,1-1,-1 1,1-1,0 1,-1-1,1 1,0-1,-1 1,1 0,0-1,-1 1,1 0,0-1,0 1,0 0,-1 0,1 0,0 0,0 0,0 0,-1 0,1 0,0 0,0 0,0 0,-1 1,1-1,0 0,0 0,-1 1,1-1,0 1,-1-1,1 1,0-1,-1 1,1-1,0 1,-1-1,1 1,-1 0,1-1,-1 1,29 47,-24-38,52 109,39 125,-29-74,-73-167,-4-10</inkml:trace>
  <inkml:trace contextRef="#ctx0" brushRef="#br1" timeOffset="206480.349">5393 4553,'57'-14,"25"-5,2 1,-8 3,-16 0,-15 2,-10 3,-5 4,-9 2</inkml:trace>
  <inkml:trace contextRef="#ctx0" brushRef="#br1" timeOffset="207430.312">5195 969,'17'73,"61"224,-14-84,-59-212,-9-12</inkml:trace>
  <inkml:trace contextRef="#ctx0" brushRef="#br1" timeOffset="207896.161">5026 1026,'29'-27,"1"1,1 2,2 1,0 1,1 2,1 2,1 1,6 0,-39 15,1 0,-1 1,1 0,0 0,-1 0,1 0,0 1,0-1,0 1,-1 0,1 0,0 0,0 1,0 0,-1-1,1 1,0 0,-1 1,1-1,0 1,-1-1,0 1,1 0,-1 0,0 1,0-1,0 1,-1-1,1 1,0 0,-1 0,0 0,0 0,0 1,0-1,0 1,-1-1,1 1,-1-1,0 1,0 0,-1 0,1 1,-1 12,0 0,-2 0,0-1,0 1,-2 0,0-1,-1 0,-1 0,0 0,-6 10,4-6,-2 1,8-20,0 1,0-1,1 1,-1 0,1 0,0 0,-1 0,1 0,0 0,0 0,0 1,0-1,1 0,-1 1,1-1,-1 0,1 1,0-1,0 0,0 1,0-1,0 1,0-1,1 0,-1 1,1-1,0 0,-1 0,1 1,0-1,1 0,-1 0,0 0,1 0,-1 0,1 0,-1-1,1 1,0 0,0-1,0 1,122 6,-26-7,-93-1,0 1,1 0,-1 0,0 0,0 1,0 0,0-1,0 2,0-1,-1 1,1-1,-1 2,1-1,-1 0,0 1,0-1,-1 1,1 0,-1 1,0-1,0 0,0 1,0 0,-1-1,0 1,0 0,0 0,-1 1,0-1,0 0,0 0,0 1,-1-1,0 0,0 1,0-1,-4 12,0 0,0 0,-2 0,0-1,0 0,-2 0,0 0,-1-1,0 0,-2-1,1 0,-2-1,0 0,0-1,-1 0,0-1,-1-1,-9 6,17-12,0 0,-1 1,1-2,-1 1,0-1,0 0,0 0,0-1,-1 0,1-1,0 1,-1-1,1-1,-1 1,0-1,1-1,-1 1,1-1,-1-1,1 1,-1-1,1-1,0 1,0-1,0 0,-1-2,-5-7</inkml:trace>
  <inkml:trace contextRef="#ctx0" brushRef="#br1" timeOffset="214479.106">1696 1816,'-3'-2,"0"-1,1 1,-1 0,0 0,-1 0,1 0,0 1,0-1,-1 1,1-1,-1 1,1 1,-1-1,1 0,-1 1,0 0,1-1,-1 2,0-1,1 0,-1 1,0-1,1 1,-1 0,1 0,-1 1,1-1,-2 2,-82 60,79-52,1-1,0 1,0 1,1-1,0 1,1 0,0 0,1 1,1-1,0 1,1 0,0 0,0 0,2 0,0 0,0 0,1 0,1 0,0 0,0 0,2-1,0 1,0-1,1 0,0 0,1 0,1-1,-1 0,2 0,0 0,0-1,1-1,0 1,0-1,1-1,1 0,-1 0,9 4,-11-7,-1-1,1 0,-1 0,1-1,0 0,0 0,1-1,-1 0,0 0,1-1,-1 0,1 0,0-1,-1 0,1-1,-1 0,1 0,4-2,1-1,0-1,-1 0,0-1,0 0,0-1,-1-1,0 0,-1 0,1-1,-2-1,1 0,-1 0,-1-1,1-1,6-5,-2 3</inkml:trace>
</inkml:ink>
</file>

<file path=ppt/ink/ink7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1,'10'33,"7"12,2-3</inkml:trace>
</inkml:ink>
</file>

<file path=ppt/ink/ink7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7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2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277 0,'-19'3,"0"0,1 0,-1 2,1 1,0 0,1 1,-1 1,1 0,1 1,0 1,0 1,1 1,-8 7,20-17,0 1,1 0,0 0,-1 0,1 0,1 0,-1 0,0 1,1-1,-1 1,1-1,0 1,0-1,1 1,-1 0,1-1,-1 1,1 0,1-1,-1 1,0 0,1 0,0-1,0 1,0-1,0 1,0-1,1 1,-1-1,1 0,0 0,0 0,0 0,1 0,2 3,5 3,1 0,0-1,1 0,-1-1,1 0,1-1,0 0,0-1,0 0,0-1,0-1,1 0,0 0,0-2,0 0,-1 0,1-1,0-1,0-1,11-2,55-30,-66 24</inkml:trace>
</inkml:ink>
</file>

<file path=ppt/ink/ink7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0,'1'404,"27"-125,-27-208,-1-70,0 0,1-1,-1 1,1 0,-1-1,1 1,-1-1,1 1,-1-1,1 1,-1-1,1 1,0-1,-1 1,1-1,0 0,0 1,-1-1,1 0,0 0,0 0,-1 0,1 1,0-1,0 0,-1 0,1 0,0 0,0-1,-1 1,1 0,0 0,0 0,-1-1,1 1,0 0,0-1,-1 1,1 0,-1-1,1 1,0-1,-1 1,1-1,-1 0,1 1,-1-1,1 1,-1-1,1 0,16-12</inkml:trace>
</inkml:ink>
</file>

<file path=ppt/ink/ink7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1,'5'33,"1"17,5-1,0-9</inkml:trace>
</inkml:ink>
</file>

<file path=ppt/ink/ink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4:15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102 256,'-26'141,"23"279,3-107,-28-112,29 109,26-140,-15-13,-9-145,0 0,0 1,-2-1,0 1,0-1,-1 1,0-1,-1 1,-1-1,0 1,-1-1,0 2,-11 104,15-155,-1 14</inkml:trace>
  <inkml:trace contextRef="#ctx0" brushRef="#br0" timeOffset="3284.383">102 115,'18'7,"0"-2,1 0,-1-1,1-1,0 0,0-2,0 0,0-1,7-1,177-27,-34 17,-107 2,0 2,1 4,0 2,13 3,21-1,184-58,-54 28,140 30,-364-1,0-1,0 1,0-1,0 1,0 0,0 1,0-1,0 0,0 1,0 0,0-1,0 1,0 0,0 1,0-1,-1 0,1 1,0 0,-1-1,0 1,1 0,-1 0,0 1,0-1,0 0,0 1,0-1,-1 1,1 0,-1-1,0 1,0 0,1 0,-2 0,1 0,0 0,-2 167,-26 1,-2-30,1 29,15-112,9-41,0-1,1 1,0 0,1 0,1 0,1 1,1-1,1 14,8 21,-2 0,-3 1,-1 44,-6 468,-26-395,0-1,28-138,1-28,0 1,0 0,-1-1,1 1,-1 0,0 0,0 0,0-1,0 1,-1 0,0 0,1-1,-2 1,1 0,0-1,-1 1,1-1,-1 0,0 1,0-1,0 0,0 0,-1 0,0-1,1 1,-1 0,0-1,0 0,0 0,0 0,-1 0,1 0,0-1,-1 1,0-1,-12 1,0-1,0 0,0-2,0 0,0 0,0-2,1 0,-13-4,-23-4,-188 3,145 10,38-3,-141 13,27 23,-10-7,73-33,79 0,-110 21,76-4,51-9,-1 0,1 0,-1-2,1 1,-1-2,0 1,0-2,1 1,-7-3,13 2,-11-3,-1 0,0 1,0 1,0 0,0 1,0 1,0 1,0 0,-1 1,-44-1,47-9</inkml:trace>
</inkml:ink>
</file>

<file path=ppt/ink/ink7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7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6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1,'-5'1,"-14"3,0 1,1 1,-1 0,1 1,0 1,1 1,0 0,0 2,1 0,1 0,-8 8,21-17,0 0,0 0,1 1,-1-1,1 0,-1 1,1-1,0 1,0-1,0 1,0 0,0-1,0 1,1 0,-1 0,1-1,0 1,0 0,0 0,0 0,1-1,-1 1,1 0,0 0,-1-1,1 1,0 0,1 0,53 64,-1-2,-53-58,0 0,0 0,-1 0,0 0,0 0,-1 0,0 0,0-1,-1 1,0 0,0 0,0-1,-1 1,0-1,0 0,-1 0,1 0,-2 0,1-1,0 1,-1-1,0 0,0 0,-1-1,1 0,-1 0,0 0,0-1,0 1,0-1,-1-1,-1 1,-37 4,28-11</inkml:trace>
  <inkml:trace contextRef="#ctx0" brushRef="#br0" timeOffset="341.45">352 397,'32'-4,"-1"-1,1-1,-1-2,0-1,-1-1,0-2,-1-1,0-1,12-10,-37 22,0 0,0 0,-1-1,0 0,1 1,-1-1,0-1,0 1,0 0,-1-1,1 1,-1-1,0 0,0 0,0 0,0 0,-1 0,0 0,0-1,0 1,0 0,-1-1,1 1,-1 0,0-1,-1 1,1 0,-1-1,1 1,-1 0,-1-1,1 1,-1 0,1 0,-1 0,0 0,-1 1,1-1,-1 0,1 1,-1 0,0 0,0-1,-2 1,1-1,0 1,0-1,0 1,-1 1,1-1,-1 0,0 1,1 0,-1 0,0 1,0-1,0 1,-1 0,1 1,0-1,0 1,0 0,-1 0,1 1,0-1,0 1,0 0,0 1,0-1,0 1,0 0,0 0,0 1,1-1,-1 1,0 1,-11 7,0 0,1 2,0 0,1 1,1 0,0 1,-8 13,13-19,1 1,0 1,1-1,1 1,-1 0,2 1,0-1,0 1,1 0,0 0,1 0,0 0,1 0,1 0,0 1,0-1,1 0,1 0,0 0,1 0,0 0,1 0,0-1,1 1,0-1,0 0,2-1,1 3,12 7,1-1,1-1,1-1,0-1,1-1,1-1,0-1,1-1,1-2,-1 0,2-2,-1-1,1-1,0-1,0-2,1 0,6-2,-9-1</inkml:trace>
</inkml:ink>
</file>

<file path=ppt/ink/ink7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4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0,'-7'57,"2"0,2 0,3 0,2 0,4 12,2 112,-9 19,-16-165,12-41</inkml:trace>
  <inkml:trace contextRef="#ctx0" brushRef="#br0" timeOffset="300.075">277 339,'-59'48,"35"-30,1 1,1 0,0 2,2 1,0 0,-7 12,25-31,1-1,-1 1,0 0,1 0,-1-1,1 1,0 0,0 0,0 0,0 0,0 0,1 0,0 1,-1-1,1 0,0 0,0 0,1 0,-1 1,1-1,0 0,-1 0,1 0,1 0,-1 0,0-1,1 1,-1 0,1 0,0-1,0 1,0-1,0 0,0 1,1-1,-1 0,2 1,122 103,-60-61,-50-36</inkml:trace>
  <inkml:trace contextRef="#ctx0" brushRef="#br0" timeOffset="1334.775">475 367,'-1'14,"1"0,0-1,1 1,0 0,2-1,-1 1,2-1,0 1,0-1,1-1,1 1,0-1,1 0,0 0,0 0,2-1,-1-1,8 7,-13-14,0-1,1 1,0-1,-1 0,1 0,0 0,0-1,0 0,0 1,0-1,0-1,1 1,-1 0,0-1,0 0,0 0,1 0,-1-1,0 0,0 1,0-1,0-1,0 1,0 0,0-1,0 0,1-1,86-76,-90 77,0-1,0 1,1 0,-1 0,1 0,-1 0,1 0,0 0,0 0,0 0,0 0,0 1,0-1,0 1,1 0,-1 0,0-1,1 2,-1-1,1 0,-1 0,1 1,-1-1,1 1,0 0,-1 0,1 0,-1 0,1 0,0 1,-1-1,1 1,-1-1,1 1,-1 0,1 0,-1 0,0 1,1-1,0 1,14 38,14 25,-30-64,0 1,0-1,0 0,1 0,-1 1,0-1,1 0,-1 0,1-1,-1 1,1 0,0 0,-1-1,1 1,0-1,-1 1,1-1,0 0,0 0,-1 0,1 0,0 0,0 0,-1 0,1-1,0 1,0-1,-1 1,1-1,0 1,-1-1,1 0,-1 0,1 0,0-1,14-10,-2-1,1-1,-2 0,0-1,-1 0,0-1,-1 0,-1-1,-1-1,4-9,-1 3</inkml:trace>
</inkml:ink>
</file>

<file path=ppt/ink/ink7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60,'-4'15,"0"1,1 0,0 0,2 1,0-1,1 0,0 1,1-1,-1-12,1 0,-1 0,1 0,0 0,0-1,0 1,0 0,1-1,-1 1,1-1,0 1,0-1,0 0,1 0,-1 0,1 0,0 0,0-1,0 1,0-1,0 1,0-1,0 0,1-1,-1 1,1 0,0-1,-1 0,1 0,0 0,0 0,0-1,0 0,-1 1,4-2,1 1,0-1,0 0,0-1,0 1,0-2,-1 1,1-1,-1 0,1-1,-1 0,0 0,-1 0,1-1,-1 0,0 0,0-1,0 0,-1 0,0 0,0-1,-1 1,1-1,-1 0,-1 0,0-1,0 1,0-1,-1 0,0 0,0 1,-1-1,0 0,0 0,-1-1,0 1,-1 0,0 0,0 0,0 0,-1 1,-1-1,0-2,1 6,-1 1,0 0,1 0,-1 0,0 0,0 0,-1 1,1-1,-1 1,1 0,-1 0,0 0,1 1,-1-1,0 1,0 0,0 0,0 1,0-1,0 1,-1-1,1 1,0 1,0-1,0 0,0 1,0 0,0 0,0 0,0 1,0-1,1 1,-1 0,-1 1,-20 10</inkml:trace>
  <inkml:trace contextRef="#ctx0" brushRef="#br0" timeOffset="304.537">638 60,'-18'4,"-1"1,1 1,0 1,1 1,0 0,0 1,1 1,0 0,1 2,0-1,0 2,2 0,-1 1,2 0,0 1,-8 12,19-25,0 0,0 0,0 0,0 0,0 0,1 0,-1 1,0-1,1 0,0 0,0 1,-1-1,1 0,0 0,1 1,-1-1,0 0,1 0,-1 1,1-1,0 0,0 0,0 0,0 0,0 0,0 0,0 0,1 0,-1-1,1 1,-1 0,1-1,0 1,-1-1,1 0,0 0,0 1,0-1,0 0,0 0,2 0,92 19,53-34,-124 8</inkml:trace>
</inkml:ink>
</file>

<file path=ppt/ink/ink7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81,'-5'9,"0"0,1 0,0 0,0 1,1 0,1 0,-1 0,2 0,-1 0,1 0,1 1,0-1,1 0,-1 0,2 0,0 0,0 1,1-2,0 3,-2-10,1 0,-1 0,0-1,1 1,-1 0,1-1,0 1,0-1,-1 0,1 0,0 1,0-1,0 0,0-1,0 1,0 0,0 0,1-1,-1 0,0 1,0-1,0 0,1 0,-1 0,0 0,0 0,0-1,1 1,-1-1,0 1,0-1,0 0,0 0,0 0,0 0,0 0,0 0,0-1,0 0,61-67,-58 56,0 0,-1 0,0-1,-1 1,-1-1,0 0,-1 0,-1 0,0 0,-1 0,-1-7,2 19,0 1,1-1,-1 0,0 0,-1 1,1-1,0 0,0 1,-1-1,1 0,-1 1,0-1,1 1,-1-1,0 1,0-1,0 1,0-1,0 1,0 0,0-1,-1 1,1 0,0 0,-1 0,1 0,-1 0,1 0,-1 1,1-1,-1 0,1 1,-1-1,0 1,1 0,-1-1,0 1,0 0,1 0,-1 0,0 0,1 1,-1-1,0 0,1 1,-1-1,0 1,1-1,-1 1,1 0,-1 0,0 0,-10 9</inkml:trace>
  <inkml:trace contextRef="#ctx0" brushRef="#br0" timeOffset="318.895">372 249,'7'-17,"69"-119,-74 135,-1 0,1 0,0 1,0-1,-1 1,1-1,0 1,0-1,0 1,-1 0,1 0,0 0,0 0,0 0,0 0,0 1,-1-1,1 1,0-1,0 1,-1 0,1-1,0 1,-1 0,1 0,-1 0,1 0,-1 1,1-1,-1 0,0 1,0-1,0 1,0-1,0 1,0-1,0 1,0 0,0-1,-1 1,1 0,-1 0,1-1,-1 1,0 0,0 0,0 0,0 0,10 15,-6-11,1 0,-1 0,1-1,0 0,1 0,-1 0,1-1,0 0,0 0,0-1,1 1,-1-1,1 0,0-1,0 0,0 0,0-1,0 1,0-1,0-1,0 1,1-2,-1 1,0-1,0 1,0-2,0 1,0-1,0 0,0-1,0 0,-1 0,0 0,1-1,-1 0,0 0,-1 0,1-1,-1 0,0 0,4-5,2-4,-1 0,0 0,-1-1,-1 0,0-1,-1 0,0 0,-1-2,1-7</inkml:trace>
</inkml:ink>
</file>

<file path=ppt/ink/ink7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9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52 653,'-7'13,"0"-1,0 1,1 1,1-1,1 1,0 0,0 0,1 0,1 0,1 1,0-1,0 0,2 1,0-1,0 1,3 6,-3-18,0 0,0 0,1 0,-1-1,1 1,-1 0,1-1,0 1,0-1,0 0,1 0,-1 0,0 0,1 0,0 0,-1-1,1 1,0-1,0 1,0-1,-1 0,1-1,0 1,1 0,-1-1,0 1,0-1,0 0,0 0,0 0,0-1,0 1,0-1,0 0,0 1,0-1,0-1,0 1,104-62,-103 58,1 0,-1-1,0 0,0 1,0-1,-1-1,0 1,-1 0,1-1,-1 1,0-1,-1 0,1 0,-2 0,1 0,-1 0,0 1,0-1,0 0,-1 0,0 0,-1 0,0 0,0 1,0-1,-1 1,0-1,0 1,0 0,-2-1,-1 4,0-1,0 2,0-1,0 1,-1 0,1 0,-1 1,1 0,-1 0,0 0,1 1,-1 0,0 1,1-1,-1 1,0 0,1 1,-1 0,1 0,0 0,0 1,0-1,0 2,0-1,0 1,1-1,-1 2,1-1,0 0,-2 4,-11 6</inkml:trace>
  <inkml:trace contextRef="#ctx0" brushRef="#br0" timeOffset="417.048">532 146,'45'272,"-38"-213,-2 1,-3-1,-3 33,0-12,-16 22,12-90</inkml:trace>
  <inkml:trace contextRef="#ctx0" brushRef="#br0" timeOffset="675.012">250 625,'39'-19,"21"-7,11 2,-2 5,-8 5,-9 5,-9 5,-8 2,-4 2,-2 1,-2 0,-1 0,0 0,1-1,0 1,-4-1</inkml:trace>
  <inkml:trace contextRef="#ctx0" brushRef="#br0" timeOffset="1400.419">1209 456,'-38'16,"0"2,0 1,2 2,1 1,0 2,-14 15,44-36,-1 1,1 0,0 1,0-1,0 1,1 0,-1 0,1 1,0-1,1 1,-1 0,1 0,1 0,-1 0,1 0,0 1,0-1,1 1,0-1,-1 6,5-8,0-1,0 0,0 1,0-2,1 1,-1 0,1-1,-1 1,1-1,0 0,0 0,0-1,0 1,1-1,-1 0,0 0,0 0,1 0,-1-1,1 0,-1 0,0 0,1 0,-1-1,0 0,1 0,0 0,18-3,1-1,-1-1,-1 0,1-2,-1-1,-1 0,1-2,-2-1,1 0,-2-1,0-1,0-1,-2-1,-16 15,-1 1,0-1,1 1,-1-1,0 1,1 0,-1-1,1 1,-1 0,1-1,-1 1,1 0,-1-1,0 1,1 0,0 0,-1 0,1-1,-1 1,1 0,-1 0,1 0,-1 0,1 0,-1 0,1 0,0 0,-1 0,1 0,-1 0,1 1,-1-1,1 0,-1 0,1 1,-1-1,1 0,-1 0,1 1,-1-1,1 0,-1 1,0-1,1 1,-1-1,0 1,1-1,-1 1,0-1,0 1,1-1,-1 1,0-1,0 1,0-1,0 1,1-1,-1 1,0-1,0 1,0-1,0 1,-1 0,3 47,-2-34,0-10,1 1,-1-1,1 0,0 0,0 0,0 0,1 0,0 0,0 0,0-1,0 1,0 0,1-1,-1 0,1 0,0 1,0-2,0 1,0 0,1-1,-1 1,1-1,0 0,-1 0,1 0,0-1,0 0,0 1,0-1,0 0,1-1,0 1,3 0,-1-1,1 1,-1-1,1-1,-1 1,1-2,-1 1,1-1,-1 0,0 0,0 0,0-1,0-1,0 1,-1-1,1 0,4-5,7-9,-1-1,-1-1,-1-1,-1 0,-1-1,2-4,-6 10,17-33,-1-2,-3-1,-2 0,-3-2,-1 0,-3 0,-3-1,1-29,-10 79,0-1,0 1,-1 0,1 0,-2-1,1 1,0 0,-1 0,0-1,0 1,0 0,-1 0,0 0,0 0,0 1,-2-4,3 9,-1-1,1 0,0 0,0 0,0 1,-1-1,1 1,0-1,0 1,0-1,0 1,0-1,0 1,0 0,0 0,0 0,0 0,0-1,0 1,0 0,1 1,-1-1,1 0,-1 0,0 0,1 0,0 0,-1 0,1 1,0-1,-1 0,1 0,0 1,-5 21,0 0,2 0,1 0,0 1,2-1,1 0,1 3,-1 23,26 161,27-2,-22-104,-29-106,-3-10</inkml:trace>
  <inkml:trace contextRef="#ctx0" brushRef="#br0" timeOffset="1674.555">1463 371,'39'-5,"31"-1,9 0,-4 1,-10 2,-12 0,-9 2,-8 1,-5 0,-3 5,-6 6,-7 2</inkml:trace>
</inkml:ink>
</file>

<file path=ppt/ink/ink7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8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255 182,'-5'7,"1"0,1 0,-1 1,1-1,1 1,-1-1,1 1,1 0,-1 0,1 0,1 0,-1 0,1 0,2 8,-3-1,13 207,-2-150,-3 1,-3-1,-4 1,-3 9,-26 80,28-178,1-2</inkml:trace>
  <inkml:trace contextRef="#ctx0" brushRef="#br0" timeOffset="528.424">1 210,'27'-24,"1"1,2 1,0 1,1 2,1 1,0 2,31-11,-43 19,0 1,0 1,1 0,0 2,0 1,0 0,15 1,-30 1,0 1,-1 0,1 0,-1 1,1 0,0 0,-1 0,0 0,1 1,-1 0,0 0,0 0,0 1,0 0,0 0,-1 0,1 0,-1 1,0 0,0 0,0 0,0 0,-1 1,0-1,0 1,0 0,0 0,-1 0,0 0,0 0,0 1,1 16,0 1,-1-1,-1 1,-1 0,-1-1,-5 23,3-28,-1 0,-1-1,0 1,-2-1,0 0,0 0,-1-1,-1 0,-1-1,0 1,-1-2,-1 0,0 0,0-1,-1-1,-1 0,0 0,0-2,-6 3,-67 43,86-52,0-1,0 1,0-1,1 1,-1-1,1 1,0-1,-1 1,1-1,0 1,1-1,-1 1,0-1,1 1,-1-1,1 1,0-1,0 1,0-1,0 0,0 1,0-1,1 0,-1 0,1 0,0 0,-1 0,1 0,0-1,0 1,0-1,0 1,1-1,-1 0,0 0,0 0,1 0,0 0,7 8,139 119,-55-70,-74-53</inkml:trace>
</inkml:ink>
</file>

<file path=ppt/ink/ink7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1,'-17'0,"0"0,0 0,0 2,0 0,1 1,-1 1,0 0,1 1,0 1,0 1,1 0,0 1,0 1,1 0,0 1,0 0,1 1,1 1,0 0,-4 4,13-11,0 0,0 0,1 0,0 0,-1 0,2 0,-1 0,0 1,1-1,0 1,1-1,-1 1,1-1,0 1,0 0,1-1,-1 1,1-1,1 1,-1-1,1 0,0 1,0-1,0 0,1 0,0 0,0-1,0 1,0-1,1 0,0 1,0-2,0 1,0 0,0-1,1 0,0 0,0 0,0 0,0-1,0 0,0 0,0 0,1-1,-1 0,1 0,-1 0,1-1,-1 1,1-1,0-1,4 0,9-4,1-2,-1 0,0-1,-1-1,1-1,-2 0,0-1,0-1,-1-1,0 0,-1-1,-1-1,3-4,56-48,-55 51,-13 10,0 1,1-1,-1 1,1 1,0-1,0 1,1 0,-1 0,1 1,0-1,0 2,0-1,0 1,0 0,1 0,-1 1,1 0,-1 0,7 1,-9 3,0 0,0 0,-1 1,1 0,-1-1,0 2,0-1,0 0,-1 1,1-1,-1 1,-1 0,1 0,0 1,-1-1,0 0,-1 1,2 3,11 23,34 21,-29-43</inkml:trace>
</inkml:ink>
</file>

<file path=ppt/ink/ink7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0,'-25'6,"1"1,0 1,0 1,1 1,0 1,1 1,-10 7,29-18,0 0,1 0,-1 0,0 1,1-1,-1 1,1 0,-1 0,1-1,0 1,0 1,0-1,0 0,0 0,0 1,1-1,-1 1,1 0,0-1,0 1,0 0,0 0,0 0,0 0,1-1,0 1,-1 0,1 0,0 0,0 0,1 0,-1 0,1 0,-1 0,1 0,0 0,0 0,0-1,0 1,1 0,-1-1,2 2,103 84,-27-30,-76-56,0 0,-1 0,1 0,-1 0,1 0,-1 0,0 1,0-1,0 1,0-1,-1 1,1 0,-1 0,1 0,-1 0,0 0,0 0,-1 0,1 0,0 0,-1 0,0 0,0 1,0-1,0 0,0 0,-1 0,0 0,1 1,-1-1,0 0,0 0,-1 0,1-1,-1 1,1 0,-1 0,0-1,0 1,0-1,0 0,-2 2,-5 3,0 0,0-1,-1 0,0-1,0 0,0 0,0-1,-1 0,0-1,0 0,0-1,0-1,0 1,0-1,-1-1,1 0,-1-1,-14 0</inkml:trace>
</inkml:ink>
</file>

<file path=ppt/ink/ink7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0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32,'154'377,"-125"-318,-28-59,1-1,-1 1,0-1,1 1,-1-1,0 1,1-1,-1 0,0 1,0-1,1 0,-1 0,0 0,0 0,0 0,0 0,-1 0,1 0,0-1,0 1,-1 0,1 0,0-1,-1 1,1 0,-1-1,0 1,1-1,-1 1,0 0,0-1,0 1,0-1,0 1,1-3,50-137,59-115,-100 237,-2 7</inkml:trace>
</inkml:ink>
</file>

<file path=ppt/ink/ink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4:37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34,'-2'2,"1"-1,-1 1,0-1,1 1,-1 0,1 0,-1 0,1 0,0 0,0 0,0 0,0 0,0 0,0 0,1 1,-1-1,1 0,-1 1,1-1,0 0,0 1,0-1,0 0,0 1,1-1,-1 0,1 1,0-1,-1 0,1 0,0 0,1 2,-2-4,1 1,0 0,-1 0,1 0,0 0,-1-1,1 1,0 0,0-1,0 1,0 0,-1-1,1 1,0-1,0 1,0-1,0 0,0 0,0 1,0-1,1 0,-1 0,0 0,0 0,0 0,0 0,0 0,0 0,0-1,0 1,0 0,0 0,0-1,0 1,0-1,0 1,0-1,0 0,-1 1,1-1,0 0,0 1,0-1,-1 0,1 0,-1 0,1 0,33-41,-24-5,-10 46,0 0,0 1,0-1,-1 0,1 0,0 1,-1-1,1 0,0 1,-1-1,1 0,-1 1,1-1,-1 1,0-1,1 1,-1-1,0 1,1-1,-1 1,0-1,1 1,-1 0,0 0,0-1,1 1,-1 0,0 0,0 0,0 0,1 0,-1 0,0 0,0 0,0 0,1 0,-1 0,0 0,0 1,1-1,-1 0,0 1,0-1,1 0,-1 1,0-1,1 1,-1-1,1 1,-1-1,1 1,-1 0,1-1,-1 1,1 0,-1-1,1 1,-47 52,46-52,0 1,0-1,0 1,0-1,1 1,-1-1,0 1,1-1,-1 1,1 0,0-1,0 1,-1 0,1-1,0 1,0 0,1-1,-1 1,0 0,0-1,1 1,-1 0,1-1,0 1,-1-1,1 1,0-1,0 1,0-1,0 0,0 0,0 1,0-1,1 0,-1 0,0 0,1 0,-1 0,0 0,2 0,0 0,0-1,0 1,0-1,0 1,0-1,0 0,0 0,0-1,0 1,0-1,0 1,0-1,-1 0,1 0,0 0,0 0,0-1,-1 1,1-1,-1 0,1 1,-1-1,0 0,0 0,0-1,0 1,0 0,0-1,0 1,-1-1,0 0,1 0,-1 1,0-1,0 0,0 0,0-1,-1 3,0 0,-1 0,1 0,0 1,0-1,0 0,0 0,-1 0,1 0,-1 0,1 1,0-1,-1 0,1 0,-1 0,1 1,-1-1,0 0,1 1,-1-1,0 1,0-1,1 1,-1-1,0 1,0-1,0 1,1 0,-1-1,0 1,0 0,0 0,0 0,0 0,0 0,0 0,1 0,-1 0,0 0,0 0,0 0,0 0,0 1,0-1,0 0,1 1,-1-1,0 0,-41 20,23-5</inkml:trace>
</inkml:ink>
</file>

<file path=ppt/ink/ink7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1,'-5'38,"-1"18,0 3,1-2,2-17,5-19,4-14</inkml:trace>
</inkml:ink>
</file>

<file path=ppt/ink/ink7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7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32 651,'11'0,"-1"-1,1 0,0 0,-1-2,1 1,-1-1,0-1,0 1,0-2,0 1,-1-2,0 1,0-1,0-1,-1 1,1-1,-2-1,1 0,-1 0,0 0,-1-1,0 0,-1 0,2-3,-6 9,-1 1,0 0,0-1,1 1,-2 0,1-1,0 1,0 0,-1-1,1 1,-1 0,0 0,0-1,0 1,0 0,0 0,0 0,0 0,-1 0,1 1,-1-1,1 0,-1 0,0 1,0-1,1 1,-1 0,0 0,0-1,-1 1,1 0,0 1,0-1,0 0,-1 1,1-1,0 1,-1 0,1-1,0 1,-1 0,1 1,0-1,-1 0,1 1,0-1,0 1,-1 0,1 0,0-1,0 2,0-1,0 0,0 0,0 1,0-1,0 1,-10 6,0 0,0 0,1 1,1 0,-1 1,2 0,-1 1,1 0,1 0,0 1,1 0,0 0,1 1,0 0,1 0,0 0,1 1,1 0,0-1,1 1,0 0,2 1,-1-1,2 6,-1-15,1 1,1 0,-1-1,1 0,0 1,0-1,0 0,1 0,0 0,0 0,0 0,0-1,1 1,0-1,0 0,0 0,0-1,1 1,-1-1,1 0,0 0,0 0,0-1,0 0,1 0,-1 0,0-1,1 1,-1-1,1-1,0 1,-1-1,1 0,5 0,121-15,-114 8</inkml:trace>
  <inkml:trace contextRef="#ctx0" brushRef="#br0" timeOffset="468.284">454 538,'-1'12,"0"0,1 0,1 0,-1 0,2 0,0-1,0 1,1 0,2 6,-3-14,-1 0,0 0,1 0,0 0,0-1,0 1,0 0,1-1,-1 0,1 1,0-1,0 0,0 0,0-1,1 1,-1-1,1 0,-1 1,1-2,0 1,0 0,0-1,0 0,0 0,0 0,0 0,0 0,3-1,1-1,0-1,0 0,0 0,0-1,-1 0,1 0,-1 0,0-1,0-1,0 1,0-1,-1 0,0-1,0 1,0-1,-1 0,2-3,42-36,-49 45,1 0,-1-1,0 1,0-1,1 1,-1 0,0-1,1 1,-1 0,1-1,-1 1,0 0,1-1,-1 1,1 0,-1 0,1 0,-1-1,0 1,1 0,-1 0,1 0,-1 0,1 0,-1 0,1 0,-1 0,1 0,-1 0,1 0,-1 0,1 0,-1 0,1 1,-1-1,1 0,-1 0,1 1,-1-1,0 0,1 0,-1 1,0-1,1 0,-1 1,0-1,1 1,-1-1,0 0,1 1,-1-1,0 1,0-1,0 1,0-1,1 1,-1-1,-1 37,-1-15,3-17,1-1,-1 1,1-1,0 1,0-1,0 0,1 0,-1 0,1-1,0 1,0 0,0-1,1 0,-1 0,1 0,0 0,-1 0,1-1,1 0,-1 0,0 0,0 0,1-1,-1 1,1-1,-1 0,1-1,0 1,-1-1,1 0,0 0,-1 0,1-1,0 1,-1-1,1-1,-1 1,1 0,-1-1,0 0,1 0,-1 0,0-1,0 1,-1-1,3-2,9-8,-1 0,0-1,-2 0,1-1,-2-1,0 0,-1 0,0-1,-1 0,-1-1,2-10,-2 4</inkml:trace>
  <inkml:trace contextRef="#ctx0" brushRef="#br0" timeOffset="795.395">1274 708,'16'-9,"0"-1,-1-1,0 0,-1-1,0-1,-1 0,0-1,-1 0,0-1,-2 0,3-6,-11 19,-1 0,0 0,0-1,0 1,0 0,-1-1,1 1,-1 0,1-1,-1 1,0-1,0 1,0-1,0 1,0-1,-1 1,1-1,-1 1,1 0,-1-1,0 1,0 0,0-1,0 1,-1 0,1 0,0 0,-1 0,0 0,1 1,-1-1,0 0,0 1,0-1,0 1,0 0,0-1,-1 1,1 0,0 0,0 1,-1-1,1 0,-1 1,1-1,-1 1,1 0,-1 0,1 0,-1 0,1 1,0-1,-1 0,1 1,-1 0,1-1,0 1,-1 0,1 0,0 1,-8 5,1 1,0 0,0 0,1 1,0 1,0-1,1 1,1 0,0 1,0-1,1 1,0 1,1-1,0 1,0-1,0 11,4-16,0 0,0 0,1 0,0 0,0 0,1 0,-1-1,1 1,1-1,-1 1,1-1,0 0,0 0,0 0,1 0,0-1,0 1,2 1,10 13</inkml:trace>
  <inkml:trace contextRef="#ctx0" brushRef="#br0" timeOffset="1445.591">1838 511,'-13'3,"0"1,0 1,0 0,1 1,0 0,0 1,1 0,0 1,0 1,0-1,1 2,5-6,1 1,-1 0,1 0,0 0,1 0,-1 1,1 0,0-1,0 1,1 0,-1 1,2-1,-1 0,1 0,-1 1,2-1,-1 1,1-1,0 1,0-1,1 1,0-1,1 5,-1-7,0-1,0 1,0-1,0 0,1 0,0 0,-1 0,1 0,0 0,1 0,-1-1,0 1,1-1,-1 1,1-1,0 0,0 0,0 0,0-1,0 1,0-1,1 1,-1-1,0 0,1 0,-1-1,1 1,-1-1,1 1,-1-1,1 0,-1-1,0 1,1-1,-1 1,1-1,5-1,0 0,-1 0,1-1,-1 0,0-1,0 1,0-2,0 1,-1-1,1 0,-1-1,0 0,4-5,18-28,-3-2,-1 0,-2-2,-2 0,-1-1,-3-2,-2 0,-2 0,5-31,-14 64,0 0,-1 0,-1 0,0 0,-1 0,0 0,-1-1,0 1,-1 0,-1 0,0 0,0 0,-2 0,1 0,-2 0,-3-7,6 17,1 1,-1-1,0 1,1-1,-1 1,0 0,0-1,-1 1,1 0,0 1,-1-1,1 0,-1 1,0-1,1 1,-1 0,0 0,0 0,0 0,0 0,0 1,0-1,0 1,0 0,0 0,0 0,0 0,0 1,0-1,0 1,0-1,0 1,0 0,1 0,-1 1,-1 0,-5 3,0 0,1 0,0 1,0 0,0 0,0 1,1 0,1 1,-1-1,-2 6,0 4,2 2,0-1,1 1,0 0,2 0,0 1,2-1,0 1,1 0,0-1,2 1,1 0,3 17,-2-15,1-2,0 1,2 0,0-1,1 0,2 0,0-1,0 0,2-1,1 0,0-1,3 3,17 19,2-2,1-1,1-2,28 18,27 3,-67-42</inkml:trace>
</inkml:ink>
</file>

<file path=ppt/ink/ink7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4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1 279,'154'-22,"-118"20,-1-2,1-2,-1-1,0-1,0-2,-1-2,-1-1,0-1,16-11,15-33,-62 57,-1-1,1-1,-1 1,0 0,0 0,0 0,0-1,0 1,0 0,-1-1,1 1,-1 0,0-1,1 1,-1-1,0 1,-1-1,1 1,0-1,-1 1,1-1,-1 1,0 0,0-1,0 1,0 0,0 0,0 0,0 0,-1 0,1 0,-1 0,-1-1,1 1,0 0,0 0,-1 0,1 1,0-1,-1 1,1-1,-1 1,0 0,0 0,1 0,-1 0,0 1,0-1,0 1,0-1,0 1,0 0,1 0,-1 1,0-1,0 1,0-1,0 1,0 0,1 0,-1 0,0 0,1 0,-1 1,1-1,-3 2,-64 71,57-42,1 1,2 0,1 1,1 0,2 0,2 0,0 1,3-1,1 1,4 27,48 351,-45-348,0-20,-2 0,-3 0,-1 0,-2 1,-3-1,-7 43,6-68,-1 0,-1 0,-1-1,-1 1,-1-1,0-1,-2 0,-2 4,8-15,1-1,-1 0,0 0,-1-1,1 1,-1-1,0 0,-1-1,1 1,-1-1,0-1,0 1,0-1,0 0,0-1,-1 1,1-2,-1 1,0-1,1 0,-1-1,0 1,-2-2,6 1,-1-1,1 0,0 0,0 0,0-1,-1 0,1 0,1 0,-1 0,0 0,1-1,-1 1,1-1,-1 0,1 0,0-1,1 1,-1 0,0-1,1 0,0 0,0 1,0-1,0-3,-26-104,25 81,2-1,2 0,0 0,2 0,1 1,2-1,1 1,1 0,2 1,1 0,1 1,1 0,2 1,0 0,2 1,1 1,1 1,1 0,1 1,1 2,6-4,-23 21,0 0,1 0,0 0,0 1,0-1,0 1,0 1,1-1,-1 1,1 0,0 1,0 0,-1 0,1 0,0 1,0 0,0 0,0 1,-1 0,1 0,0 0,0 1,-1 0,1 0,-1 1,1 0,17 11</inkml:trace>
  <inkml:trace contextRef="#ctx0" brushRef="#br0" timeOffset="286.494">763 1070,'-5'-29,"8"-24,4-7,5 1,1 6,3 8,3 6,-1 5,1 3,1 3,4 5,1 8,-3 5</inkml:trace>
  <inkml:trace contextRef="#ctx0" brushRef="#br0" timeOffset="564.815">1130 675,'-6'16,"1"0,1 0,1 0,0 0,0 1,2-1,0 1,1 0,1-1,0 1,2-1,-1 1,2-1,0 0,1 0,2 3,-4-14,0-1,-1 1,1-1,1 0,-1 0,1 0,-1 0,1-1,0 0,0 1,1-2,-1 1,1 0,-1-1,1 0,0 0,0 0,0 0,0-1,0 0,0 0,0-1,1 1,-1-1,0 0,0 0,0-1,1 0,-1 1,0-2,0 1,0-1,0 1,0-2,-1 1,1 0,-1-1,1 0,-1 0,0 0,0 0,0-1,1-1,4-1,0-1,-1 0,0-1,0 1,0-2,-1 1,0-1,-1 0,0 0,0-1,-1 0,0 0,-1 0,0 0,-1-1,0 0,-1 0,0 1,0-1,-1 0,-1-1,0 1,0 0,-1 0,-1 0,1 0,-4-7,4 14,-1 0,1-1,-1 1,0 0,-1 0,1 0,-1 1,1-1,-1 1,0-1,-1 1,1 0,0 0,-1 0,0 1,0-1,0 1,0 0,0 0,0 0,0 1,0-1,-1 1,1 0,-1 0,1 1,-1-1,1 1,-1 0,1 0,-1 1,1-1,-1 1,1 0,-5 1,-17 14,2 1</inkml:trace>
  <inkml:trace contextRef="#ctx0" brushRef="#br0" timeOffset="1077.558">1638 986,'2'-21,"2"0,0 0,1 0,1 1,1 0,0 0,2 1,0 0,2 1,8-12,-13 18,2 1,-1 0,2 1,-1 0,2 0,-1 1,1 0,0 1,1 0,0 0,0 1,1 1,8-4,-18 9,0 1,-1-1,1 1,-1-1,1 1,0-1,-1 1,1 0,0 0,-1 0,1 0,0 0,0 0,-1 1,1-1,0 0,-1 1,1 0,-1-1,1 1,-1 0,1-1,-1 1,1 0,-1 0,0 0,1 1,-1-1,0 0,0 0,0 1,0-1,0 1,0-1,0 0,-1 1,1 0,0-1,-1 1,1 1,6 75,-7-56,0-20,0-1,-1 1,1 0,0-1,0 1,0 0,0 0,0-1,1 1,-1 0,0-1,1 1,-1 0,1-1,0 1,0-1,-1 1,1-1,0 1,0-1,0 0,1 1,-1-1,0 0,0 0,1 0,-1 0,0 0,1 0,-1 0,1 0,0 0,-1-1,1 1,0-1,-1 1,1-1,0 0,-1 0,1 0,0 0,0 0,-1 0,1 0,0 0,-1-1,1 1,0 0,14-7,-1 0,0-1,0 0,-1-1,0-1,0 0,-1-1,7-8,-10 10,-1-1,2 1,-1 1,1 0,0 1,1 0,-1 0,1 1,1 1,-1 0,1 1,0 0,0 1,1 0,-12 3,1 0,-1 0,0 0,1 1,-1-1,0 1,1-1,-1 1,0 0,0 0,0 0,0 0,0 0,0 0,0 0,0 1,0-1,0 1,-1-1,1 1,0 0,-1 0,0 0,1 0,-1 0,0 0,0 0,0 0,0 0,-1 0,1 1,0-1,-1 0,0 1,1 0,1 94,-3-77,-1-12,1 1,0-1,0 1,1 0,0-1,1 1,0-1,0 1,1-1,0 1,0-1,1 0,0 0,1 0,-1 0,2-1,-1 1,1-1,0 0,0 0,1-1,0 0,3 3,8-1</inkml:trace>
</inkml:ink>
</file>

<file path=ppt/ink/ink7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0,'0'38,"0"18,0 4,0-3,0-17,0-15</inkml:trace>
</inkml:ink>
</file>

<file path=ppt/ink/ink7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7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1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0,'0'5,"-5"1,-1 0</inkml:trace>
</inkml:ink>
</file>

<file path=ppt/ink/ink7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0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79,'-107'194,"-70"90,73-122,69-95,65-106,306-448,-299 430,2 1,3 3,14-12,-55 63,1 0,-1 0,1 0,0 0,-1 0,1 0,0 1,0-1,0 0,0 1,0 0,1 0,-1 0,0 0,1 0,-1 0,0 0,1 1,-1-1,1 1,-1 0,1-1,-1 1,1 0,-1 1,1-1,-1 0,1 1,-1-1,1 1,-1 0,0 0,1 0,-1 0,0 0,0 1,0-1,0 1,0-1,0 1,0 0,0 0,-1-1,1 1,-1 1,1 0,9 18,-2 2,0-1,-2 1,0 0,-2 1,2 16,-4-25,35 238,-10-53,-12-87,-37-152,11 22</inkml:trace>
  <inkml:trace contextRef="#ctx0" brushRef="#br0" timeOffset="246.937">199 474,'43'-5,"39"-1,9 0,-5 1,-8 1,-13 2,-12 1,-10 1,-9 0,-4 0,-2 0,-7 0</inkml:trace>
</inkml:ink>
</file>

<file path=ppt/ink/ink7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0 819,'0'0,"1"0,-1-1,0 1,1 0,-1 0,0 0,1-1,-1 1,1 0,-1 0,0 0,1 0,-1 0,1 0,-1 0,0 0,1 0,-1 0,1 0,-1 0,1 0,-1 0,0 0,1 0,-1 0,1 0,-1 0,0 1,1-1,-1 0,0 0,1 1,-1-1,0 0,1 0,-1 1,0-1,1 0,-1 1,0-1,0 0,0 1,1-1,-1 1,0-1,0 0,0 1,0-1,0 1,0-1,0 0,0 1,0-1,0 1,0-1,21-34,3-19,-18 36,1 0,1 1,0 0,1 0,1 1,0 0,1 0,1 1,12-11,-24 24,1 0,0 0,0 0,0 0,0 0,0 1,0-1,0 0,0 0,0 1,0-1,0 1,0-1,0 1,0-1,1 1,-1 0,0 0,0-1,1 1,-1 0,0 0,0 0,1 0,-1 1,0-1,0 0,1 0,-1 1,0-1,0 1,0-1,0 1,0-1,0 1,0 0,0 0,0-1,0 1,0 0,0 0,0 0,0 0,-1 0,1 0,0 0,-1 0,1 2,14 66,-12-47,0-7,0 0,1 0,1-1,1 1,0-1,0-1,1 1,4 4,-9-15,0 0,0 0,0-1,0 1,1 0,-1-1,1 1,0-1,0 0,-1 0,1 0,1 0,-1-1,0 1,0-1,0 0,1 0,-1 0,1 0,-1-1,1 1,-1-1,1 0,-1 0,1 0,-1 0,1-1,-1 1,1-1,-1 0,1 0,-1-1,0 1,0 0,0-1,0 0,0 0,1 0,11-11,-1 0,0-1,-1 0,0-1,-1-1,-1 0,-1 0,0-1,-1-1,-1 1,0-2,-2 1,4-15,7-10,-9 21,-2 3</inkml:trace>
  <inkml:trace contextRef="#ctx0" brushRef="#br0" timeOffset="290.254">959 0,'0'705,"6"-622,-6-84,0 1,-1 0,1 0,0-1,-1 1,1 0,0 0,-1 0,1 0,-1-1,1 1,0 0,-1 0,1 0,0 0,-1 0,1 0,-1 0,1 0,0 0,-1 0,1 0,-1 0,1 0,0 0,-1 1,1-1,0 0,-1 0,1 0,-1 0,1 1,0-1,0 0,-1 0,1 1,0-1,-1 0,1 1,0-1,0 0,0 1,-1-1,1 0,0 1,0-1,0 1,0-1,0 0,0 1,0-1,-1 1,1-1,0 0,0 1,1-1,-1 0,0 1,0-1,0 1,0-1,0 0,0 1,0-1,1 0,-1 1,0-1,0 0,1 1,-9-10</inkml:trace>
  <inkml:trace contextRef="#ctx0" brushRef="#br0" timeOffset="534.964">677 424,'44'-10,"32"-3,9 1,0 2,-11 3,-12 8,-12 3,-10 1,-12 0</inkml:trace>
</inkml:ink>
</file>

<file path=ppt/ink/ink7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0 397,'22'-8,"-1"0,1-1,-2-1,0-1,0 0,-1-2,0 0,-1-2,-1 0,0 0,-1-2,-1 0,0-1,7-13,-21 31,-1 0,0 1,0-1,0 0,0 0,0 1,0-1,1 0,-1 0,0 0,0 0,0 1,0-1,1 0,-1 0,0 0,0 0,0 0,1 0,-1 1,0-1,0 0,1 0,-1 0,0 0,0 0,1 0,-1 0,0 0,0 0,1 0,-1 0,0 0,0 0,0 0,1 0,-1 0,0-1,0 1,1 0,-1 0,0 0,0 0,0 0,1-1,-1 1,0 0,0 0,0 0,0 0,0-1,1 1,-1 0,0 0,0 0,0-1,0 1,-1 30,0-18,18 212,42 277,-58-489,-1 0,0 1,-1-1,0 0,-1 0,-1 0,0 0,0 0,-1 0,0-1,-4 5,7-14,0-1,0 1,0-1,-1 0,1 1,-1-1,1 0,-1 0,1 0,-1 0,1 0,-1-1,0 1,0 0,1-1,-1 1,0-1,0 0,0 1,0-1,0 0,1 0,-1 0,0-1,0 1,0 0,0-1,1 1,-1-1,0 1,0-1,1 0,-1 0,0 0,1 0,-1 0,1 0,0 0,-1-1,1 1,0 0,-1-1,1 1,0-1,0 1,0-1,1 0,-1 1,0-1,1 0,-1 0,1 0,-1 1,1-1,0-2,-5-19,1-1,1 1,1-1,1 0,1 0,1 1,1-1,2 0,0 1,6-17,6-23,4 1,1 1,4 0,2 2,3 1,2 2,2 1,3 1,3 3,1 0,34-29,-66 71,0 0,0 0,1 1,0 1,0-1,1 1,0 1,0 0,1 1,0 0,0 1,0 0,6-1,-16 5,0 0,0 0,1 0,-1 1,0-1,1 1,-1-1,0 1,0-1,0 1,0 0,0 0,0 0,0 1,0-1,0 0,0 1,0-1,-1 1,1 0,-1-1,1 1,-1 0,0 0,1 0,-1 0,0 0,0 0,-1 0,1 0,0 1,-1-1,1 0,-1 0,0 1,0 1,1 86,-5-61,-2-1,0 0,-2-1,-1 0,-1 0,-1-1,-2 0,0-1,-2 0,0-1,-2-1,-1 0,-1-2,0 0,-2-1,0-1,-1-1,-7 3,28-19,0-1,0 0,0 0,-1 0,1 0,0 0,-1 0,1 0,-1-1,1 1,-1 0,0-1,1 1,-1-1,1 0,-1 1,0-1,1 0,-1 0,0 0,1 0,-1 0,0-1,1 1,-1 0,0-1,1 1,-1-1,1 0,-1 1,1-1,-1 0,1 0,0 0,-1 0,1 0,0 0,0-1,0 1,0 0,0 0,0-1,0 1,0-2,-5-14</inkml:trace>
  <inkml:trace contextRef="#ctx0" brushRef="#br0" timeOffset="334.698">1327 86,'-289'268,"283"-262,0 1,0 0,1 1,-1-1,2 1,-1 0,1 0,0 0,1 1,-2 5,4-11,0 0,1 0,0 0,-1 0,1 0,0 0,0 1,1-1,-1 0,1 0,-1 0,1 0,0 0,0 0,0 0,1 0,-1 0,1-1,0 1,-1 0,1-1,0 0,0 1,1-1,-1 0,1 0,-1 0,1 0,-1-1,1 1,1 0,5 2,-1 0,1 0,0-1,0 0,1-1,-1 0,0 0,1-1,-1 0,1-1,-1 0,1 0,-1-1,1 0,-1-1,0 0,0-1,0 0,0 0,0-1,0 0,-1 0,0-1,0 0,0-1,6-5,-3 3,-2-1,1 0,-1-1,0 0,-1 0,0-1,-1 0,0 0,-1-1,0 0,-1 0,0 0,-1 0,0-1,-1 0,-1 0,0 0,0 0,-1 0,-1 0,-1-1,0-7,0 17,1 0,-1 0,0 0,0 0,0 0,0 1,-1-1,1 1,-1-1,0 1,0-1,0 1,-1 0,1 0,-1 0,0 0,1 0,-1 1,-1 0,1-1,0 1,0 0,-1 0,0 1,0-1,-18-5</inkml:trace>
</inkml:ink>
</file>

<file path=ppt/ink/ink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4:38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215 1,'-18'55,"-127"257,94-226,173-285,-18 27,-102 168,0 0,-1 0,1 1,0-1,1 1,-1-1,1 1,-1 0,1 0,0 0,0 0,1 0,-1 1,0-1,1 1,-1 0,1 0,0 1,0-1,0 1,0-1,0 1,0 0,0 1,0-1,0 1,0 0,1 0,-1 0,0 0,0 1,0 0,0 0,0 0,0 0,0 1,0-1,0 1,7 9,-1 0,-1 0,0 1,-1 0,0 1,0 0,-2 0,1 1,-2-1,0 1,0 1,-2-1,1 0,-2 1,1 15,-3-28,0 1,0-1,0 0,0 1,0-1,-1 0,1 1,-1-1,0 0,0 1,1-1,-1 0,-1 0,1 0,0 0,-1 0,1 0,-1 0,1 0,-1-1,0 1,0 0,1-1,-1 0,0 1,-1-1,1 0,0 0,0 0,0 0,-1-1,1 1,0 0,-1-1,1 0,-1 0,-1 0,-91-10,-60-23,131 26</inkml:trace>
</inkml:ink>
</file>

<file path=ppt/ink/ink7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4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333 449,'129'-46,"2"6,7 4,9 14,-145 22,0 0,0 0,0 1,1-1,-1 0,0 1,0 0,0-1,0 1,0 0,0 0,0 0,0 0,-1 0,1 1,0-1,-1 0,1 1,0-1,-1 1,0 0,1-1,-1 1,0 0,0 0,0 0,0 0,0 0,-1 0,1 0,-1 0,1 0,-1 1,0-1,0 0,1 0,-2 0,1 2,-19 85,18-87,-32 102,5 2,4 0,5 2,3 20,12 220,5-347,-1-1,1 1,-1 0,0-1,1 1,-1 0,1-1,-1 1,0 0,0-1,0 1,1 0,-1 0,0-1,0 1,0 0,0 0,0-1,0 1,0 0,0 0,-1-1,1 1,0 0,0-1,-1 1,1 0,0-1,-1 1,1 0,0-1,-1 1,1 0,-1-1,1 1,-1-1,0 1,1-1,-1 0,1 1,-1-1,0 1,1-1,-1 0,0 0,0 1,1-1,-1 0,0 0,1 0,-1 0,0 0,0 0,1 0,-1 0,0 0,0 0,1 0,-1 0,0-1,0 1,1 0,-1 0,0-1,1 1,-1-1,-90-84,78 75,-2 1,1 0,-1 1,0 0,-1 1,1 1,-2 1,1 0,0 1,-1 0,0 2,0 0,0 1,0 0,1 2,-1 0,0 0,0 2,0 0,1 1,-4 2,1 0,0 0,1 2,-1 0,1 1,1 1,0 1,0 0,1 1,1 1,-14 14,17 1,18-22</inkml:trace>
  <inkml:trace contextRef="#ctx0" brushRef="#br0" timeOffset="517.755">475 788,'88'6,"0"-4,0-3,43-8,-97 7,1-2,-1-2,0-1,0-1,-1-2,0-1,8-6,36-47,-76 65,-1-1,1 0,0 1,-1-1,1 1,0-1,-1 1,1-1,-1 1,1-1,-1 1,1 0,-1-1,1 1,-1 0,0-1,1 1,-1 0,0-1,0 1,1 0,-1 0,0-1,0 1,0 0,0 0,0 0,0-1,0 1,0 0,0 0,-1-1,1 1,0 0,0 0,-1-1,1 1,0 0,-1-1,1 1,-1 0,1-1,-1 1,1-1,-1 1,1-1,-1 1,0-1,1 1,-1-1,0 1,-1 6,-25 255,21-241,2 0,0 0,1 1,1-1,1 1,2 0,0-1,0 1,3 5,3-9</inkml:trace>
  <inkml:trace contextRef="#ctx0" brushRef="#br0" timeOffset="771.276">1490 1127,'0'24,"-4"12,-3 6,1-1,-3-6,-1-10</inkml:trace>
  <inkml:trace contextRef="#ctx0" brushRef="#br0" timeOffset="1020.292">1547 561,'5'10,"1"3</inkml:trace>
  <inkml:trace contextRef="#ctx0" brushRef="#br0" timeOffset="1416.782">1744 1324,'-1'-21,"1"0,1 0,1 0,0 0,2 0,0 1,2-1,0 1,1 0,1 1,1 0,1 0,4-6,-3 9,51-53,-60 70,0-1,-1 1,1 0,-1-1,1 1,0 0,-1 0,0 0,1 0,-1 0,0 1,1-1,-1 0,0 1,0-1,0 0,0 1,0-1,-1 1,1 0,0-1,-1 1,1 0,-1-1,1 1,-1 0,0-1,0 1,0 0,0 0,0-1,0 1,0 0,-1 0,1-1,-1 1,1 0,0 0,1 10,-3-2,2-1,-1 1,1 0,1-1,0 1,0 0,1-1,0 1,0-1,1 0,1 0,0 0,0 0,0-1,1 1,0-1,1 0,0 0,0-1,1 0,0 0,6 5,-10-11,-1 0,1 0,-1 0,1 0,0 0,0 0,-1-1,1 1,0-1,0 0,0 0,-1 0,1 0,0 0,0-1,0 1,-1-1,1 0,0 0,-1 0,1 0,-1 0,1-1,-1 1,1-1,-1 1,0-1,0 0,0 0,0 0,0 0,0 0,0-1,-1 0,46-93,-37 69,39-72,-37 87</inkml:trace>
  <inkml:trace contextRef="#ctx0" brushRef="#br0" timeOffset="1970.446">2535 901,'-17'12,"1"2,1 0,0 1,1 1,0 0,1 1,1 0,1 1,1 0,-2 4,10-18,1 0,-1-1,1 1,0 0,0 0,0 0,1 0,-1 0,1 0,0 0,0 0,0 0,0 0,1 0,0 0,0 0,0 0,0-1,1 1,-1 0,1-1,0 1,0-1,0 1,1-1,-1 0,1 0,0 0,-1 0,1-1,1 1,-1-1,0 1,1-1,-1 0,1-1,-1 1,1 0,0-1,0 0,0 0,0 0,0-1,0 1,0-1,0 0,3 0,3-1,0 0,0-1,0 0,-1 0,1-1,-1-1,1 1,-1-2,0 1,0-1,-1 0,0-1,0 0,0-1,0 1,-1-1,0-1,-1 1,6-9,92-170,-26-20,-74 192,-1 0,0-1,-1 1,-1 0,0-1,-1 1,-1-1,0 1,-1 0,0 0,-1-1,-1 1,0 1,-2-3,5 12,0-1,-1 0,0 1,0 0,0-1,0 1,-1 0,0 0,0 1,0-1,0 0,0 1,-1 0,1 0,-1 0,0 0,0 0,0 1,0 0,-1 0,1 0,-1 0,1 1,-1 0,0 0,1 0,-1 0,0 1,0-1,1 1,-1 1,0-1,0 1,1-1,-1 1,0 1,1-1,-3 2,0 1,1 1,-1 0,1 0,0 0,1 1,-1 0,1 0,0 1,0 0,1-1,0 2,0-1,1 0,0 1,0-1,1 1,0 0,0 0,0 0,1 0,1 0,-1 4,1 5,0-1,1 0,1 0,0 1,2-1,-1-1,2 1,0 0,1-1,7 13,16 20,2-2,2-1,3-1,1-2,2-2,1-2,3-1,0-2,42 24,-23-20,-49-38</inkml:trace>
  <inkml:trace contextRef="#ctx0" brushRef="#br0" timeOffset="4549.72">3889 815,'73'4,"-57"-8,1-2,-1 0,-1-1,1-1,-1 0,-1-1,0-1,0 0,-1-1,0 0,0-1,-2 0,1-1,-2 0,9-15,-2 8,-17 19,1 0,-1 0,0 0,0 0,1 0,-1 0,1 0,-1 0,1 0,-1 0,1 0,0 0,-1 0,1 0,0 1,0-1,0 0,0 0,-1 1,1-1,0 1,0-1,0 1,0-1,0 1,0 0,0-1,1 1,-1 0,0 0,0 0,0 0,0 0,0 0,0 0,0 0,0 0,0 0,1 1,-1-1,0 0,0 1,0-1,0 1,0-1,-1 1,1 0,0-1,0 1,0 0,0 0,-1-1,1 1,0 0,-1 0,1 1,5 139,-9-89,3 260,26-170,-11-97,-14-45,-1 1,0 0,1 0,-1 0,1-1,-1 1,1 0,-1-1,1 1,-1-1,1 1,0-1,-1 1,1-1,0 1,0-1,-1 1,1-1,0 0,0 1,0-1,-1 0,1 0,0 0,0 0,0 0,0 0,-1 0,1 0,0 0,0 0,0 0,0 0,-1 0,1-1,0 1,0 0,0-1,-1 1,1-1,0 1,-1-1,1 1,0-1,-1 1,1-1,0 0,-1 1,1-1,-1 0,1 1,10-16,1 0,-2 0,0-1,-1 0,-1-1,6-15,-3 5,130-330,-100 232,-27 102,-9 24</inkml:trace>
  <inkml:trace contextRef="#ctx0" brushRef="#br0" timeOffset="4939.815">4652 1098,'0'5,"0"11,0 7,0 6,0 1,0 2,0-1,0-1,0-5</inkml:trace>
  <inkml:trace contextRef="#ctx0" brushRef="#br0" timeOffset="8273.115">4680 1098,'12'-10,"0"1,1 0,1 1,-1 0,1 1,0 1,1 0,0 1,0 1,0 0,7 0,-18 3,0 0,-1 0,1 1,0-1,-1 1,1 0,0 0,0 1,-1-1,1 1,0-1,-1 1,1 0,-1 1,1-1,-1 1,0-1,1 1,-1 0,0 0,0 1,0-1,0 0,-1 1,1 0,-1 0,0 0,1 0,-1 0,0 0,-1 0,1 1,-1-1,1 0,-1 1,0 0,0-1,-1 1,1 0,-1-1,0 1,0 0,0 0,0-1,0 1,-1 0,0-1,0 1,0-1,0 1,-1-1,-1 4,0-1,0 0,-1-1,0 1,-1-1,1 0,-1 0,0 0,0-1,0 1,-1-1,1-1,-1 1,0-1,0 0,-1 0,-4 1,-19 11,67 0,-9-9,-15-4,-1 0,1 1,-1 0,0 1,0 0,0 1,-1 0,1 1,-1 1,-1-1,1 2,2 2,-11-8,0 0,0 0,-1 0,1 0,-1 0,1 0,-1 0,0 1,0-1,0 1,0-1,0 1,0-1,-1 1,1-1,-1 1,0 0,0-1,0 1,0-1,0 1,-1 0,1-1,-1 1,1-1,-1 1,0-1,0 1,0-1,-1 0,1 1,0-1,-1 0,0 0,1 0,-1 0,0 0,-1 0,-87 53,80-50,-1-1,1 0,-1 0,0-1,0-1,0 0,0 0,0-1,-1-1,1 1,0-2,0 0,0 0,-1-1,1 0,0-1,1 0,-1-1,1 0,-1-1,-5-3,-10-22,18 13</inkml:trace>
  <inkml:trace contextRef="#ctx0" brushRef="#br0" timeOffset="21754.098">4002 364,'8'-4,"-1"0,0 0,1 1,0 0,0 0,0 1,0 0,0 1,0-1,0 1,1 1,-1 0,0 0,4 1,3-1,273-30,-164 49,-105-15,1 0,0-1,0-1,0 0,0-2,0 0,15-3,-34 2,0 1,0 0,0-1,0 1,-1-1,1 1,0-1,0 1,0-1,-1 0,1 1,0-1,-1 0,1 1,0-1,-1 0,1 0,-1 0,1 0,-1 0,0 0,1 1,-1-1,0 0,0 0,1 0,-1 0,0 0,0 0,0 0,0 0,0 0,-1 0,1 0,0 0,0 0,-1 0,1 0,0 0,-1 0,1 0,-1 1,0-2,-22-43,22 43,-68-109,-15-12,73 103</inkml:trace>
  <inkml:trace contextRef="#ctx0" brushRef="#br0" timeOffset="24157.392">23 1578,'-22'-29,"48"24,576 9,-252-28,111-6,-40 2,34-2,-13 1,-73 31,-168 27,52-30,-79-26,77-4,-219 31,120 13,56 22,-78-34,-130-1,0 1,0-1,-1 1,1-1,0 1,0-1,0 1,0-1,0 1,0-1,0 1,0 0,0-1,0 1,0-1,0 1,0-1,0 1,0-1,0 1,1-1,-1 1,0-1,0 1,1-1,-1 1,0-1,1 1,-1-1,0 0,1 1,-1-1,1 0,-1 1,1-1,-1 0,1 1,-1-1,1 0,-1 0,1 0,-1 0,1 1,-1-1,1 0,-1 0,1 0,-1 0,1 0,-1 0,1 0,-1 0,1-1,0 1,-1 0,1 0,-1 0,1 0,-1-1,1 1,-1 0,0-1,1 1,0 0,-20 29,10-12</inkml:trace>
</inkml:ink>
</file>

<file path=ppt/ink/ink7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9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1 245,'96'-36,"-77"30,0 1,1 1,0 1,0 1,0 1,18 0,78-8,-36-1,-80 10,0 1,1-1,-1 0,1 0,-1 1,1-1,-1 0,1 0,-1 0,1 1,-1-1,1 0,-1 0,1 0,-1 0,1 0,-1 0,1 0,-1 0,1 0,0 0,-1-1,1 1,-1 0,1 0,-1 0,0-1,1 1,-1 0,1 0,-1-1,1 1,-1 0,0-1,1 1,-1-1,0 1,1 0,-1-1,0 1,1-1,-1 1,0-1,0 1,0-1,0 1,1-1,-1 1,0-1,0 1,0-1,0 0,0 1,0-1,0 1,0-1,0 1,-1-1,1 1,0-1,0 1,0-1,-1 1,1-1,0 1,0-1,-1 1,0-1,-31-29,26 24,-141-105,143 108,3 5</inkml:trace>
</inkml:ink>
</file>

<file path=ppt/ink/ink7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4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0 419,'34'-60,"81"-141,-115 202,0 0,0-1,0 1,0 0,0 0,0 0,0-1,1 1,-1 0,0-1,1 1,-1 0,0-1,1 1,-1 0,1-1,-1 1,1-1,-1 1,1 0,-1-1,1 0,-1 1,1-1,0 1,-1-1,1 0,0 1,0-1,-1 0,1 0,0 1,0-1,-1 0,1 0,0 0,0 0,-1 0,1 0,0 0,0 0,-1-1,1 1,0 0,0 0,-1-1,1 1,0 0,-1-1,1 1,0 0,-1-1,1 1,-1-1,1 1,-1-1,1 0,-1 1,1-1,-1 1,1-1,-1 0,0 1,1-1,-1 0,0 0,0 1,0-1,6 23,-1 0,-1 1,-1 0,-1-1,-1 1,-1 0,-3 17,2 7,28 274,9-130,-26-156,-10-36,0 1,1-1,-1 1,1-1,-1 1,0-1,1 1,-1 0,1-1,-1 1,1 0,-1-1,1 1,0 0,-1-1,1 1,-1 0,1 0,0 0,-1 0,1 0,-1 0,1 0,0 0,-1 0,1 0,0 0,-1 0,1 0,-1 0,1 0,0 1,-1-1,1 0,-1 0,1 1,-1-1,1 0,-1 1,1-1,-1 1,1-1,-1 1,0-1,1 1,-1-1,0 1,1-1,-1 1,0-1,0 1,1 0,-1-1,0 1,0-1,0 1,0 0,0-1,0 1,0-1,0 1,0 0,21-55,-20 51,109-392,3 3,-89 273,-43 212,21-73</inkml:trace>
  <inkml:trace contextRef="#ctx0" brushRef="#br0" timeOffset="400.287">706 700,'0'20,"0"15,0 7,0 1,0-2,0-3,0-4,0-2,0-11,0-10</inkml:trace>
  <inkml:trace contextRef="#ctx0" brushRef="#br0" timeOffset="3933.353">791 729,'1'-2,"0"0,1 0,-1 0,1 1,-1-1,1 0,0 1,-1-1,1 1,0-1,0 1,0 0,0 0,1 0,-1 0,0 0,0 0,1 1,-1-1,0 1,1 0,0-1,8-2,0-1,0 0,1 0,0 1,-1 1,1 0,0 0,0 1,0 1,0 0,5 1,-16-1,0 0,0 1,0-1,0 0,0 1,0-1,-1 0,1 1,0-1,0 1,0-1,-1 1,1 0,0-1,0 1,-1 0,1-1,-1 1,1 0,-1 0,1 0,-1 0,1-1,-1 1,0 0,1 0,-1 0,0 0,0 0,0 0,0 0,0 0,0 0,0 0,0 0,0 0,0 0,0 0,0 0,-1 0,1-1,-1 1,1 0,0 0,-1 0,-27 47,20-36,6-10,0 0,0 0,1 0,-1 0,1 1,-1-1,1 0,0 1,0-1,0 1,0 0,0-1,0 1,1 0,0 0,-1-1,1 1,0 0,0 0,0-1,1 1,-1 0,1-1,0 1,-1 0,1-1,0 1,0-1,1 1,-1-1,1 1,-1-1,1 0,0 0,-1 0,1 0,1 1,13 7,-13-10,0 1,-1 0,1 0,0 0,0 0,0 0,-1 1,1-1,-1 1,1 0,-1-1,0 1,1 0,-1 1,0-1,0 0,-1 1,1-1,0 1,-1-1,0 1,1 0,-1-1,0 1,0 0,-1 0,1 0,-1 0,1 0,-1 0,0 0,0 0,0 0,0 0,-1 0,1 0,-1 0,0-1,0 1,-1 2,-5 2,-1 1,0-1,-1-1,1 1,-1-1,-1-1,1 0,-1 0,0-1,0 0,0-1,0 0,-1-1,0 0,1 0,-1-1,0 0,1-1,-1-1,0 0,0 0,-5-2,8 3,-16-1</inkml:trace>
</inkml:ink>
</file>

<file path=ppt/ink/ink7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28,'-5'-5,"3"-1,7 0,8 1,6 1,-1 7,3 2,1 1,2-1,3-1,0-2,1-1,-4-5,-2-2,0 0,2 0,1 3,-3 0</inkml:trace>
</inkml:ink>
</file>

<file path=ppt/ink/ink7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0,'29'0,"14"0,5 0,-2 0,-3 0,-9 5,-5 2,-4-1,0-1,-5-2</inkml:trace>
</inkml:ink>
</file>

<file path=ppt/ink/ink7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0 517,'37'-12,"-1"-1,0-2,-1-2,-1-1,-1-1,-1-2,0-1,-2-2,0-1,-2-1,13-17,-32 32,-1 1,0-2,0 1,-1-1,-1 0,0-1,-1 0,0 0,-1 0,-1 0,0 0,0-1,-1 0,-1-10,-1 22,0 0,0 0,0 0,0 1,0-1,-1 0,1 1,-1-1,1 0,-1 1,1-1,-1 0,0 1,0-1,0 1,0-1,0 1,0 0,-1-1,1 1,0 0,0 0,-1 0,1 0,-1 0,1 0,-1 0,0 1,1-1,-1 1,0-1,1 1,-1-1,0 1,0 0,1 0,-1 0,0 0,0 0,1 0,-1 0,0 1,0-1,1 1,-1-1,0 1,1 0,-1-1,1 1,-1 0,1 0,-1 0,1 0,0 0,-1 1,1-1,0 0,0 1,0-1,0 0,0 1,0 1,-11 11,1 2,1-1,0 2,1-1,1 1,1 1,0-1,1 1,1 0,1 0,1 1,0-1,1 11,1-25,1 0,0 0,0 1,0-1,0 0,1 0,0 1,0-1,0 0,0 0,1 0,-1 0,1 0,0-1,1 1,-1-1,0 1,1-1,0 0,0 1,0-1,0-1,0 1,1 0,-1-1,1 0,0 0,-1 0,1 0,0-1,0 1,0-1,0 0,1 0,-1 0,18 0,-1-1,1 0,0-2,-1-1,1 0,-1-1,0-2,0 0,-1-1,0-1,0-1,-1-1,0 0,0-2,-2 0,1-1,10-11,-9 9,0-2,-2 0,0-1,-1 0,-1-2,0 0,-2 0,2-6,-12 23,-1-1,1 0,-1 0,0 0,-1 0,1 0,-1-1,1 1,-1 0,-1-1,1 1,0-1,-1 1,0-1,0 1,-1 0,1-1,-1 1,0-1,0 1,0 0,-1-1,0 0,0 5,-1 0,1 0,-1 0,1 0,-1 0,1 0,-1 1,1-1,-1 1,1 0,0-1,-1 1,1 0,0 0,0 1,-1-1,1 0,0 1,0-1,1 1,-1 0,0 0,0 0,1 0,-1 0,1 0,0 0,0 0,-1 1,-11 16,0 1,2 0,0 1,2 0,0 0,1 1,1 0,-2 12,9-25,0-1,0 0,1 0,0 0,0 0,1 0,0 0,1 0,-1-1,1 1,1-1,0 0,0 0,0 0,1 0,0-1,0 1,0-1,1-1,0 1,0-1,1 0,-1 0,1-1,0 0,0 0,1-1,-1 1,1-2,0 1,-1-1,1 0,0-1,0 0,1 0,-1-1,0 0,0 0,0-1,0 0,0 0,0-1,0 0,1-1,9-5,-1 0,1-2,-1 0,-1-1,0 0,-1-2,0 0,-1 0,0-2,-1 1,-1-2,0 0,-1 0,-1-1,0 0,-1-1,-1 0,-1 0,-1-1,1-3,-7 20,2 0,-1-1,0 1,0 0,0-1,-1 1,1-1,-1 1,1-1,-1 0,0 1,0-1,0 1,0-1,0 0,-1 1,1-1,-1 1,1-1,-1 1,0-1,0 1,0 0,-1-2,0 4,0 1,0-1,0 0,0 0,1 1,-1 0,0-1,0 1,0 0,1 0,-1 0,0 0,1 0,-1 0,1 0,0 0,-1 1,1-1,0 1,0-1,-1 1,1-1,0 1,1 0,-1-1,0 1,0 0,-6 7,1 1,0-1,0 1,1 1,1-1,-1 1,2-1,-1 1,1 1,1-1,0 0,1 0,0 1,1-1,0 1,1-1,0 1,0-1,1 0,1 0,0 0,1 0,0 0,0-1,1 1,3 3,1-4,0 0,0-1,1 0,1-1,-1 0,1 0,0-1,1-1,0 0,0 0,0-1,3 0,-14-5,0 1,1-1,-1 0,0 1,0-1,0 0,0 0,1 0,-1 0,0 0,0-1,0 1,0 0,0 0,1-1,-1 1,0 0,0-1,0 0,0 1,0-1,0 1,0-1,0 0,0 0,-1 0,1 1,0-1,0 0,-1 0,1 0,-1 0,1 0,0 0,-1 0,0 0,1-1,-1-9</inkml:trace>
</inkml:ink>
</file>

<file path=ppt/ink/ink7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0 220,'430'0,"-333"-18,-96 16,0 1,-1-1,1 0,-1 0,1 1,-1-1,0 0,0 0,0 0,0 1,0-1,0 0,-1 0,1 0,0 1,-1-1,0 0,1 0,-1 1,0-1,0 1,0-1,0 0,0 1,0 0,0-1,-1 1,1 0,0 0,-1-1,1 1,-1 0,1 0,-1 1,0-1,1 0,-129-128,130 129,1 0,-1 0,0 0,1 0,-1 0,1-1,-1 1,0 0,1 0,-1-1,1 1,-1 0,0 0,1-1,-1 1,0 0,0-1,1 1,-1-1,0 1,0 0,1-1,-1 1,0-1,0 1,0-1,0 1,0 0,0-1,0 1,0-1,0 1,0-1,0 1,0-1,0 1,0-1,0 1,0 0,0-1,-1 1,1-1,0 1,0 0,-1-1,15 7</inkml:trace>
</inkml:ink>
</file>

<file path=ppt/ink/ink7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1,'-11'165,"2"-104,2 0,4 1,3 54,1-101,-1-15,0 0,1 0,-1 0,1 0,-1-1,1 1,-1 0,1 0,-1 0,1 0,-1 0,0 0,1 0,-1 0,1 0,-1 0,1 1,-1-1,1 0,-1 0,0 0,1 0,-1 1,1-1,-1 0,0 1,1-1,-1 0,0 0,1 1,-1-1,0 1,1-1,-1 0,0 1,0-1,0 1,1-1,-1 0,0 1,0-1,0 1,0-1,0 1,0-1,0 1,0-1,0 0,0 1,0-1,0 1,0-1,0 1,0-1,0 1,-1-1,1 0,0 1,20-37,73-256,-92 283,1 1,0-1,1 1,-1 0,2 0,-1 0,1 0,0 1,1-1,0 1,0 0,0 1,1-1,0 1,1 0,-1 1,1-1,0 1,0 1,1-1,-1 1,1 0,3 0,-4 6,0 1,-1 0,1 1,-1 0,0 0,0 0,-1 1,1-1,-1 1,0 1,0-1,-1 1,0 0,0 0,0 0,0 0,-1 1,0-1,-1 1,1 0,-1 0,-1 0,1 0,-1 3,4 5,-2-5</inkml:trace>
</inkml:ink>
</file>

<file path=ppt/ink/ink7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0 347,'34'-17,"-2"11,1 2,-1 1,0 1,1 2,20 2,9 0,-61-2,-1 1,1-1,-1 1,1-1,0 0,-1 1,1-1,0 0,-1 0,1 1,0-1,-1 0,1 0,0 0,-1 0,1 0,0 0,0 0,-1 0,1 0,0 0,-1 0,1-1,0 1,0 0,-1 0,1-1,-1 1,1-1,0 1,-1 0,1-1,-1 1,1-1,-1 1,1-1,-1 1,1-1,-1 0,0 1,1-1,-1 0,0 1,1-1,-1 0,0 1,0-1,0 0,0 1,1-1,-1 0,0 0,0 1,0-1,-1 0,1 1,0-1,0 0,0 1,0-1,-1 0,1 1,0-1,-1 0,1 0,-87-94,-3-90,82 168</inkml:trace>
</inkml:ink>
</file>

<file path=ppt/ink/ink7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0,'-19'29,"-17"33,-1 11,1-6,6-11,8-10,3-7,5-6,0-9,3-3,-3-1,-2-3,0-5</inkml:trace>
  <inkml:trace contextRef="#ctx0" brushRef="#br0" timeOffset="938.809">0 28,'9'25,"1"-1,1 0,0-1,2 0,1-1,1 0,0-1,4 2,154 168,-99-74,-62-105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03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818 189,'-8'11,"1"0,0 0,0 1,1 0,1 0,0 0,0 1,2 0,-1 0,0 6,-3 10,-66 319,57-276,10-42,0-1,-2 0,-1-1,-1 1,-2-2,-12 23,11-44,19-34,-1 10</inkml:trace>
  <inkml:trace contextRef="#ctx0" brushRef="#br0" timeOffset="352.656">169 359,'44'-40,"9"13,1 3,1 2,1 3,0 2,2 2,0 3,44-2,-49 4,255-35,-128 17,-126 23,-54 10,-4 1</inkml:trace>
  <inkml:trace contextRef="#ctx0" brushRef="#br0" timeOffset="568.954">198 1036,'43'-5,"48"-11,18-2,0-4,-9 2,-12 5,-16-1,-10 4,-12-2,-9 1,-6 4,-10 3</inkml:trace>
  <inkml:trace contextRef="#ctx0" brushRef="#br0" timeOffset="1255.505">1439 415,'81'-35,"-1"-3,-3-3,59-43,-108 66,-7 6,1-1,-2-1,0-1,-1-1,0-1,-1 0,9-14,1-33,-148 562,93-390,-1 20,-6-2,-6-1,-5-1,-32 57,16-95,59-85,0 1,0 0,0 0,0-1,0 1,-1-1,1 0,0 0,-1 1,1-2,-1 1,1 0,-1 0,1-1,-1 1,1-1,-1 0,0 0,1 0,-1 0,0 0,1-1,-1 1,1-1,-1 0,1 0,-1 1,1-2,0 1,-1 0,1 0,0-1,0 1,0-1,0 0,0 1,0-2,-7-7,1-1,1 0,0-1,0 0,2 0,-1 0,1 0,1-1,0 0,1 0,0 0,1 0,1-1,0-5,1 3,0 1,2 0,0-1,0 1,1 0,1 0,1 1,0-1,1 1,0 0,1 0,1 1,0 0,1 0,0 1,1 0,0 1,1 0,0 0,1 1,0 1,1 0,0 1,0 0,0 1,15-6,189-46,21-10,-235 68,-3 1,0 1,-1 0,1-1,1 1,-1 0,0-1,0 1,0-1,0 1,0 0,0-1,1 1,-1-1,0 1,1-1,-1 1,0-1,1 1,-1-1,0 1,1-1,-1 1,1-1,-1 0,1 1,-1-1,1 0,-1 1,1-1,-1 0,1 0,0 1,-1-1,1 0,-1 0,1 0,0 0,-1 0,1 0,0 0,-1 0,1 0,-1 0,1 0,0 0,-1-1,1 1,-1 0,1 0,-1-1,1 1,-1 0,1-1,-1 1,1 0,-1-1,1 1,-1-1,1 1,-1-1,0 1,1-1,-1 1,0-1,1 1,-1-1,-5 11,0 1,1-1,0 1,1 0,0 0,1 0,0 0,0 1,2-1,-1 1,1-1,1 0,0 1,1-1,2 9,2-1</inkml:trace>
  <inkml:trace contextRef="#ctx0" brushRef="#br0" timeOffset="3803.716">0 1742,'520'-93,"189"-64,-178 48,-425 83,-116 28,-3 3</inkml:trace>
  <inkml:trace contextRef="#ctx0" brushRef="#br0" timeOffset="4133.792">56 1996,'617'-129,"323"-77,-660 140,-231 52,-37 9</inkml:trace>
  <inkml:trace contextRef="#ctx0" brushRef="#br0" timeOffset="4451.721">141 2221,'39'-5,"50"-6,25-6,12-5,0-4,-9-2,-3-1,-8 0,-7 0,-1-1,-4 6,-7 2,-4 4,-12 6,-18 4</inkml:trace>
</inkml:ink>
</file>

<file path=ppt/ink/ink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4:47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13,'-14'10,"-5"8,5 0,11-2,10-4,8-5,3-7,2-4,-2-6,-4-7,-9 0,-6-1,-7 1,-3 9,6 6,4 8,2 2</inkml:trace>
</inkml:ink>
</file>

<file path=ppt/ink/ink7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8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1,'-14'14,"-10"15,-6 2,3 1,1-5,5-3,5-5</inkml:trace>
</inkml:ink>
</file>

<file path=ppt/ink/ink7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23 110,'-2'10,"-2"5,-1 0,2-1,0 2,0-1,2 0,0 1,0-1,2 0,0 1,0-1,2 0,0 0,1 0,0 0,1 0,0-1,2 0,4 9,-9-20,1 0,-1-1,1 1,0 0,-1-1,1 0,0 0,1 0,-1 0,0 0,0 0,1-1,-1 0,1 0,-1 0,1 0,0 0,-1-1,1 1,0-1,-1 0,1 0,0 0,-1-1,1 0,0 1,-1-1,1 0,-1-1,1 1,-1-1,0 1,1-1,-1 0,0 0,0 0,0-1,101-100,-96 92,-6 7,1 0,0 0,-1 0,2 0,-1 0,0 0,1 1,-1 0,1 0,0 0,0 0,1 0,-1 1,0 0,1 0,1 0,23 36,-26-26,0-3,-3-1,1 0,0-1,0 1,0-1,0 0,1 1,-1-1,1 0,0 0,0 0,0 0,0 0,1 0,-1 0,1-1,0 1,-1-1,1 0,0 0,1 0,-1 0,0-1,0 1,1-1,-1 0,1 0,-1 0,1 0,-1-1,1 1,0-1,-1 0,1 0,0 0,2-1,10-7,-1-2,0 0,-1 0,0-1,0-1,-1 0,-1-1,0-1,-1 0,0 0,-1-1,-1 0,0-1,-2 0,3-5,59-121,-59 118</inkml:trace>
</inkml:ink>
</file>

<file path=ppt/ink/ink7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57 650,'-4'29,"-3"19,1 6,1-6</inkml:trace>
  <inkml:trace contextRef="#ctx0" brushRef="#br0" timeOffset="245.884">1 199,'0'0</inkml:trace>
  <inkml:trace contextRef="#ctx0" brushRef="#br0" timeOffset="495.597">452 1,'0'952,"0"-941</inkml:trace>
  <inkml:trace contextRef="#ctx0" brushRef="#br0" timeOffset="748.257">282 566,'39'-15,"26"-9,8 0,1 3,-8 1,-10 3,-9 5,-9 5,-5-2,-4 1,-2 2,-6-3,-6 0</inkml:trace>
  <inkml:trace contextRef="#ctx0" brushRef="#br0" timeOffset="1163.438">989 1,'-23'185,"-10"183,32-349,1 1,1 0,1-1,0 1,2-1,0 0,1 0,1 0,1 0,0-1,2 0,7 12,-14-27,0-1,1 1,-1 0,1-1,0 1,0-1,0 0,0 0,0 0,0 0,1-1,-1 1,0-1,1 0,-1 0,1 0,0 0,-1-1,1 1,-1-1,1 0,0 0,-1 0,1-1,0 1,-1-1,1 0,-1 0,1 0,2-2,98-59,-93 55,94-48,-103 54,1 0,0 0,0 1,0 0,0-1,0 1,0 0,0 0,-1 1,1-1,0 1,0-1,0 1,0 0,-1 0,1 0,0 0,-1 1,1-1,-1 1,1-1,-1 1,0 0,0 0,0 0,0 0,0 1,0-1,0 0,-1 1,1-1,-1 1,0 0,0-1,0 1,0 0,0 0,0 1,17 177,-12-162</inkml:trace>
</inkml:ink>
</file>

<file path=ppt/ink/ink7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52,'0'0,"0"4,-4 3,-2 4,0-5,5-7,4-9,6-3,1-4,-1-3,-1 5,-8 11,-4 11,-6 4,0 5,0 0</inkml:trace>
</inkml:ink>
</file>

<file path=ppt/ink/ink7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0,'0'5,"-5"2,-1 4,0-5,6-2,3-3</inkml:trace>
</inkml:ink>
</file>

<file path=ppt/ink/ink7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1 476,'9'3,"0"0,1-1,-1-1,1 1,0-1,-1-1,1 0,0 0,-1-1,1 0,-1-1,1 0,-1 0,0-1,0 0,0-1,0 0,8-5,3-4,0-1,0-1,-2 0,0-2,0 0,13-18,-19 20,-1 5,0-1,-1-1,0 0,-1-1,-1 0,0 0,-1 0,0-1,-1 0,0-1,-1 1,1-10,-5 23,-1 0,0-1,1 1,-1 0,0-1,0 1,1 0,-1-1,0 1,0 0,-1-1,1 1,0 0,0-1,-1 1,1 0,0-1,-1 1,0 0,1 0,-1 0,0-1,1 1,-1 0,0 0,0 0,0 0,0 0,0 0,0 1,0-1,0 0,0 0,-1 1,1-1,0 1,0-1,-1 1,1-1,0 1,-1 0,1 0,0 0,-54 26,48-18,0 0,1 1,1 0,-1 0,1 1,1-1,0 1,0 0,1 0,0 1,1-1,0 1,1-1,0 1,0-1,1 1,1 0,0-1,0 1,1-1,0 1,1-1,2 4,-4-10,1 0,0-1,1 1,-1 0,1-1,0 1,-1-1,1 0,1 0,-1 0,0 0,1 0,0-1,-1 0,1 1,0-1,0-1,0 1,1-1,-1 1,0-1,0-1,1 1,-1 0,1-1,0 0,117-16,-103 6,0 0,-1-2,-1 0,1-1,-2-1,0-1,-1 0,0-1,-1 0,-1-1,0-1,-2 0,1-3,-7 14,42-85,-47 91,-1 1,1-1,-1 1,0-1,1 1,-1 0,0 0,1-1,-1 1,0 0,1 0,-1 0,0-1,1 1,-1 0,0 0,1 0,-1 0,0 0,0 1,1-1,-1 0,0 0,1 0,-1 1,0-1,1 0,-1 0,0 1,1-1,-1 1,1-1,-1 1,1-1,-1 1,1-1,-1 1,1-1,-1 1,1-1,0 1,-1 0,1-1,0 1,0 0,-1-1,1 1,0 0,0-1,0 1,0 0,0 0,-6 7,1 0,0 0,0 1,1 0,0 0,1 0,-1 0,2 0,0 1,0-1,0 1,1-1,1 1,-1 0,2 0,-1-1,2 1,-1 0,1-1,0 1,3 3,-4-10,1 0,0 0,0 0,1 0,-1 0,0 0,1-1,0 0,0 1,-1-1,1 0,1 0,-1 0,0-1,0 1,1-1,-1 0,1 0,-1 0,1 0,-1-1,1 1,-1-1,1 0,0 0,-1 0,2-1,96-22,-72 8,-1-2,0 0,-2-2,0 0,-1-2,-1-1,0-1,-2-1,2-5,-14 18,-1 0,0-1,0 0,-1 0,-1-1,0 0,-1 0,0-1,-1 0,-5 14,0 1,-1 0,1-1,-1 1,1 0,-1-1,1 1,-1-1,0 1,1-1,-1 1,0-1,1 1,-1-1,0 0,1 1,-1-1,0 0,0 0,0 1,1-1,-1 0,0 0,0 0,0 0,1 0,-1 0,0 0,0 0,0 0,1-1,-1 1,0 0,0 0,1-1,-1 1,0 0,1-1,-1 1,0-1,1 1,-1-1,0 1,1-1,-1 0,1 1,-1-1,1 0,-1 1,1-1,0 0,-1 1,1-1,0 0,0 0,-1 0,1 1,0-1,0 0,0 0,0 0,0 1,0-1,0 0,1 0,-12 11,1 1,1 0,0 0,1 1,0 0,0 1,2 0,-1 0,2 0,0 1,0 0,1 0,1 0,1 0,0 1,0-1,2 1,0-1,0 1,2 2,-2-11,2 0,-1-1,0 1,1-1,0 1,0-1,1 0,-1 0,1 0,0 0,1 0,-1-1,1 1,0-1,0 0,0 0,1-1,-1 1,1-1,0 0,0 0,0 0,0-1,0 0,1 0,-1 0,1-1,-1 0,1 0,0 0,0 0,-1-1,1 0,0-1,-1 1,1-1,0 0,-1 0,3-1,16-5</inkml:trace>
</inkml:ink>
</file>

<file path=ppt/ink/ink7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18,'34'-5,"25"-2,7 1,-7 6,-9 3,-8 1,-7 0,-4-1,-12-1,-10 0</inkml:trace>
</inkml:ink>
</file>

<file path=ppt/ink/ink7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0,'29'10,"18"3,7-1,-1-2,-5-3,-6-3,-5-2,-4-1,-8-1</inkml:trace>
</inkml:ink>
</file>

<file path=ppt/ink/ink7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1,'0'584,"-1"-567,0 0,-1 0,0-1,-2 1,0-1,-1 1,0-2,-1 1,-3 5,1-10,3-5</inkml:trace>
</inkml:ink>
</file>

<file path=ppt/ink/ink7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2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0 679,'23'177,"-22"-178,-1 1,0 0,1-1,-1 1,1-1,-1 1,1 0,-1 0,1-1,-1 1,1 0,-1 0,1 0,-1-1,1 1,-1 0,1 0,0 0,-1 0,1 0,-1 0,1 0,-1 0,1 0,0 0,-1 1,1-1,-1 0,1 0,-1 0,1 1,-1-1,1 0,-1 1,1-1,-1 0,0 1,1-1,-1 1,1-1,-1 0,0 1,1-1,-1 1,0-1,0 1,0-1,1 1,-1 0,0-1,0 1,0-1,0 1,0-1,0 1,0 0,0-1,0 1,0-1,0 1,0-1,0 1,0-1,-1 1,1-1,0 1,0-1,-1 1,1 0,16-41,-3-2,60-144,-61 165,-8 11,0 2,1-1,0 0,0 1,1 0,0 0,1 1,-1 0,1 0,1 0,-1 1,1 0,7-4,-13 11,0-1,0 0,-1 1,1-1,0 1,0-1,0 1,0 0,-1 0,1 0,-1 0,1 0,0 0,-1 1,0-1,1 0,-1 1,0-1,1 1,-1-1,0 1,0 0,-1-1,1 1,0 0,0 0,-1 0,1-1,-1 1,0 0,1 0,-1 1,12 22,0-11</inkml:trace>
  <inkml:trace contextRef="#ctx0" brushRef="#br0" timeOffset="415.969">622 482,'-16'17,"1"1,1 0,1 2,1-1,0 2,1-1,0 7,10-26,0 1,0-1,0 1,0-1,0 1,1 0,-1 0,0-1,1 1,0 0,-1 0,1 0,0 0,0-1,0 1,0 0,0 0,1 0,-1 0,1-1,-1 1,1 0,-1 0,1-1,0 1,0 0,0-1,0 1,0-1,0 1,0-1,1 0,-1 1,1-1,-1 0,0 0,1 0,0 0,-1 0,1 0,0-1,-1 1,1 0,0-1,0 1,0-1,-1 0,1 0,0 1,0-1,0 0,0-1,-1 1,1 0,0-1,0 1,0 0,-1-1,1 0,0 0,0 1,8-7,0 0,-1-1,1 0,-2-1,1 0,-1 0,0 0,-1-1,0 0,-1-1,0 0,0 1,-1-2,-1 1,0-2,11-23,-5 75,-9-34,-1 1,1 0,0 0,0 0,0-1,1 1,0 0,0-1,1 0,-1 1,1-1,0 0,0 0,1-1,-1 1,1-1,0 1,1-1,-1-1,1 1,-1 0,1-1,0 0,0 0,3 0,15 2,0-3</inkml:trace>
  <inkml:trace contextRef="#ctx0" brushRef="#br0" timeOffset="902.934">1101 425,'-28'96,"27"-93,1 0,0 0,1 0,-1 0,0 0,1 0,0-1,-1 1,1 0,0 0,1 0,-1-1,0 1,1 0,-1-1,1 1,0-1,0 0,0 0,0 0,0 0,1 0,-1 0,1 0,-1-1,1 1,-1-1,1 0,0 0,0 0,2 1,0-1,1 0,-1 0,1 0,-1-1,1 0,-1 0,1 0,0-1,-1 1,1-2,-1 1,0 0,1-1,-1 0,0 0,0-1,0 1,0-1,-1 0,1-1,-1 1,2-2,86-99,-67 71,-3 9,-2-2,-1 0,-1-2,-2 0,0 0,-2-2,-1 0,2-9,-13 35,0-1,0 0,-1 1,0-1,1 0,-1 0,-1 0,1 0,-1 0,0 0,0 0,0 0,-1 0,0 0,0 0,0 0,0 0,-1 1,0-1,0 0,0 1,0 0,-1-1,0 1,0 0,0 0,0 1,-1-1,1 0,-1 1,0 0,0 0,0 0,-1 1,1-1,-1 1,1 0,-1 0,0 1,1-1,-1 1,0 0,0 1,0-1,-3 1,-6 5,1 0,-1 1,1 0,1 2,-1-1,1 1,1 1,-1 0,2 1,-1 0,1 1,1 0,0 0,0 1,1 0,1 1,0 0,1 0,-2 4,4-10,0 1,0-1,1 1,0-1,0 1,1 0,0 0,1 0,-1 0,2 0,-1 1,1-1,0 0,1 0,0 0,0 1,1-1,0 0,0 0,1-1,0 1,0 0,1-1,0 0,0 0,1 0,-1 0,2-1,-1 0,1 0,0 0,0-1,0 0,1 0,0 0,0-1,0 0,8 3,7-2,1-1,0 0,0-2,0-1,0-1,0 0,12-3,18 0,8-3,-41 0</inkml:trace>
  <inkml:trace contextRef="#ctx0" brushRef="#br0" timeOffset="4582.91">29 1046,'483'-94,"-117"2,-296 83,1 4,1 2,50 6,-4 0,-112-3,0 0,1 0,-1-1,0 1,0-1,1-1,-1 1,0-1,0 0,0-1,-1 1,1-1,3-2,4-7</inkml:trace>
  <inkml:trace contextRef="#ctx0" brushRef="#br0" timeOffset="5481.223">876 1159,'-7'-4,"1"0,-1 1,0 0,0 0,0 0,-1 1,1 0,-1 1,1 0,-1 0,1 0,-1 1,0 0,1 1,-1 0,1 0,-3 1,8-2,-1 0,0 1,0-1,0 1,0 0,0 0,1 0,-1 1,1-1,-1 1,1-1,-1 1,1 0,0 0,-1 0,1 0,0 0,1 0,-1 1,0-1,1 1,-1-1,1 1,0 0,0-1,0 1,0 0,0 0,0 0,1 0,0 0,-1 0,1-1,0 1,0 0,1 0,-1 0,1 0,-1 0,1 0,0 0,0-1,0 1,1 0,-1-1,1 1,-1-1,1 1,0-1,80 53,-73-51,1 0,-1 1,-1 0,1 1,-1 0,0 0,0 1,-1 0,1 0,1 3,-7-7,0-1,0 0,0 1,0-1,0 1,-1 0,1 0,-1 0,0-1,0 1,0 0,0 0,0 1,0-1,-1 0,0 0,0 0,0 0,0 0,0 1,0-1,-1 0,1 0,-1 0,0 0,0 0,0 0,-1 0,1 0,-1-1,1 1,-1 0,0-1,0 1,0-1,-1 0,1 0,0 0,-1 0,1 0,-1 0,0 0,0-1,1 0,-8 5,1-1,-1-1,0 0,0 0,-1-1,1-1,-1 1,1-2,-1 1,0-1,1-1,-1 0,0-1,0 0,1 0,-1-1,1-1,-1 0,1 0,-7-4,-2-3</inkml:trace>
</inkml:ink>
</file>

<file path=ppt/ink/ink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4:47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24,'7'18,"-2"1,0 0,-1 0,-1 0,0 0,-2 1,0-1,-2 8,2-12,0 18,0-6,0-1,-2 1,0 0,-2-1,-1 1,-2 0,-8 31,12-53,1-7</inkml:trace>
  <inkml:trace contextRef="#ctx0" brushRef="#br0" timeOffset="600.579">1 53,'13'-8,"0"1,1 0,-1 1,2 1,-1 0,1 1,-1 1,1 0,0 1,0 0,0 1,1 1,-1 1,0 0,11 3,-22-2,-1 0,0 1,0 0,1 0,-2 0,1 0,0 0,-1 1,1-1,-1 1,0-1,0 1,0 0,-1 0,0 0,1 0,-1 0,-1 0,1 0,0 1,-1-1,0 0,0 0,0 0,-1 1,0-1,1 0,-1 0,-1 0,1 0,0 0,-1 0,0 0,0-1,0 1,-1 0,-8 48,11-46,1 0,-1 0,1 0,1-1,-1 1,1 0,0-1,0 1,1-1,0 0,0 0,0 0,0 0,1 0,-1-1,1 1,1-1,0 1,37 54,-41-55,0 1,0-1,-1 0,1 0,-1 1,0-1,0 0,0 1,-1-1,1 0,-1 1,0-1,0 0,-1 0,1 0,-1 0,0 0,0 0,-1 0,1-1,-1 1,1-1,-1 0,0 0,0 0,-1 0,-3 5,-1-1,-1 0,0 0,1-1,-2 0,1-1,-1 0,0-1,0 0,-1 0,2-1,1 0,-1-1,0-1,0 1,0-2,-1 1,1-1,0-1,0 1,0-1,0-1,0 0,0 0,0-1,1 0,-2-1,-8-9</inkml:trace>
</inkml:ink>
</file>

<file path=ppt/ink/ink7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1 556,'19'-4,"0"-1,-1-1,1 0,-1-1,-1-1,1 0,-1-2,-1 0,0-1,0 0,-1-1,-1-1,0-1,0 0,-2 0,9-14,127-228,-119 144,-30 111,0 1,0 0,0 0,0 0,0 0,0 0,0 0,0 0,0 0,0 0,0 1,0-1,0 0,0 1,0-1,1 1,-1-1,0 1,0-1,0 1,0-1,1 1,-1 0,0-1,1 1,-1 0,0 0,1 0,-1-1,1 1,-1 0,1 0,0 0,-1 0,1 0,0 1,-1-2,-10 13,1 1,0 0,1 1,0 0,2 0,-1 1,2 0,0 0,1 1,1 0,0-1,1 1,1 1,0 6,1-18,-1-1,1 1,1 0,-1 0,1 0,0 0,0 0,0 0,1 0,0 0,1 0,-1 0,1 0,0-1,0 1,1-1,0 1,0-1,0 0,0 0,1 0,0-1,0 1,0-1,0 0,1 0,0-1,0 1,0-1,0 0,0 0,1-1,-1 1,1-1,0 0,-1-1,1 1,6-1,9-4,-1-1,0-1,0-1,-1 0,1-2,-2 0,1-2,-1 0,0 0,-1-2,0 0,-1-1,-1-1,0 0,0-2,-3 7,-1-2,1 1,-2-1,0-1,0 0,-1 0,0-1,-1 0,-1-1,0 0,-1 0,0 0,-1-1,-1 0,-3 14,-1-1,0 1,0-1,0 1,0-1,0 0,0 1,0-1,0 1,0-1,-1 1,1-1,-1 1,1-1,-1 1,0-1,1 1,-1 0,0-1,0 1,0 0,0 0,0 0,0 0,0 0,0 0,-1 0,1 0,0 0,-1 0,1 1,-1-1,1 0,0 1,-1 0,1-1,-1 1,0 0,1-1,-1 1,1 0,-1 0,1 0,-1 1,1-1,-1 0,1 1,-1-1,1 0,-1 1,1 0,-1-1,1 1,0 0,-1 0,1 0,0 0,0 0,0 0,-1 0,1 0,0 0,1 1,-1-1,-1 2,-6 5,1 0,0 1,1 0,0 0,0 1,1 0,0 0,0 0,1 1,1 0,0-1,0 1,1 0,1 0,-1 1,2-1,0 0,0 0,1 0,2 9,-2-13,1-1,0 1,0-1,1 0,-1 0,1 0,1 0,-1-1,1 1,0-1,0 0,1 0,-1-1,1 1,0-1,1 0,-1 0,1 0,-1-1,1 0,0 0,0-1,0 1,1-1,-1-1,1 1,-1-1,1 0,-1 0,1-1,-1 0,1 0,0-1,-1 0,1 0,-1 0,1-1,-1 0,1-1,18-5,0-1,-1-1,0-1,-1-1,-1-2,0 0,0-1,-1-1,-1-1,-1-1,-1-1,10-12,-7 11,-14 12,1 0,-1-1,-1 0,1 0,-1 0,-1-1,0 0,0 0,-1 0,-1 0,1-1,-2 1,1-1,0-7,-3 16,0 0,0 0,0 0,-1 0,1 0,0 0,-1 0,1 1,-1-1,0 0,0 0,1 1,-1-1,0 0,0 1,-1-1,1 1,0-1,0 1,-1 0,1-1,-1 1,1 0,-1 0,1 0,-1 0,0 0,0 1,1-1,-1 0,0 1,0-1,0 1,0 0,0-1,0 1,1 0,-1 0,0 1,0-1,0 0,0 0,0 1,0-1,1 1,-1 0,0 0,0-1,1 1,-1 0,0 0,1 1,-1-1,1 0,0 0,-1 1,1-1,0 1,0-1,0 1,0 0,0 0,-6 2,0 1,1 0,0 1,0-1,1 1,-1 1,1-1,0 1,1 0,0 0,0 0,0 0,1 1,0-1,1 1,0 0,0 0,0 0,1 0,0 0,1 0,0 0,0 1,1-1,0 0,0 0,1 0,0 0,0 0,1-1,0 1,0-1,1 1,0-1,0 0,1-1,0 1,0-1,0 0,1 0,0 0,0-1,1 0,5 4,13 1,-2-3</inkml:trace>
</inkml:ink>
</file>

<file path=ppt/ink/ink7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48,'-11'22,"1"1,0 1,2 0,1 0,1 1,1 0,1 0,0 3,3-25,0-1,0 0,1 1,-1-1,1 1,-1-1,1 1,0-1,0 1,0-1,0 1,0-1,0 1,1-1,0 1,-1-1,1 1,0-1,0 0,0 1,0-1,1 0,-1 0,0 0,1 0,0 0,-1 0,1 0,0-1,0 1,0-1,0 1,0-1,1 0,-1 1,0-1,0 0,1-1,-1 1,1 0,-1-1,1 1,-1-1,1 0,-1 0,1 0,0 0,8-6,0-1,0 0,0-1,-1 0,-1 0,1-1,-1 0,-1-1,0 0,0 0,-1-1,0 0,-1 0,0-1,-1 1,0-1,-1 0,1-5,-3 9,0-1,0 1,-1-1,-1 0,1 1,-1-1,-1 0,1 1,-2-1,1 0,-1 1,0 0,1 5,0 0,1 1,-1-1,0 1,0-1,-1 1,1 0,0-1,-1 1,1 0,-1 0,0 0,0 0,0 0,0 1,0-1,0 0,0 1,-1 0,1-1,0 1,-1 0,1 0,-1 0,1 1,-1-1,0 1,1-1,-1 1,0 0,1 0,-1 0,0 0,1 0,-1 1,1-1,-1 1,0 0,0 0,-21 8</inkml:trace>
</inkml:ink>
</file>

<file path=ppt/ink/ink7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4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0 313,'81'-234,"-75"230,-3 33,0-2,-2-22,0 0,1-1,0 1,-1 0,2 0,-1-1,0 1,1-1,0 0,0 0,0 0,1 0,-1 0,1-1,0 0,0 0,0 0,0 0,0 0,1-1,0 0,-1 0,1 0,0 0,0-1,0 0,0 0,0 0,0-1,0 1,0-1,0 0,0-1,0 1,0-1,0 0,0 0,0-1,3-1,2-1,-1-1,1 0,-1 0,0-1,-1 0,0 0,1-1,-2 0,1-1,-1 0,0 0,-1 0,0-1,0 0,-1 0,0-1,-1 1,0-2,22-47,-21 40</inkml:trace>
</inkml:ink>
</file>

<file path=ppt/ink/ink7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178 395,'-19'15,"0"2,2 0,0 1,1 0,1 1,1 1,0 0,2 1,0 1,-5 16,16-36,0 0,0 0,1 0,-1 0,1 0,-1 0,1 0,0 0,0 0,0 0,0 0,0 0,0 0,1 0,-1 0,0 0,1 0,0 0,0-1,-1 1,1 0,0 0,0 0,1-1,-1 1,0 0,0-1,1 0,-1 1,1-1,0 0,-1 1,1-1,0 0,0 0,-1 0,1-1,0 1,0 0,0-1,0 1,0-1,0 0,0 0,0 1,0-1,0 0,1-1,12 3,0-1,1-1,-1 0,0-1,0-1,0 0,0-1,0 0,-1-2,1 1,-1-2,0 0,-1-1,0 0,0-1,1-1,1-3,-1 2</inkml:trace>
  <inkml:trace contextRef="#ctx0" brushRef="#br0" timeOffset="271.161">572 0,'-14'39,"-10"31,0 13,3-1,6-11,5-13,-1-6,3-8,1-6,2-4,8-9,2-3,1-1,4 0,5-2,0-10,-3-6</inkml:trace>
  <inkml:trace contextRef="#ctx0" brushRef="#br0" timeOffset="504.952">234 395,'39'-5,"31"-1,9 0,-5 1,-4 2,-10 1,-10 1,-9 0,-7 1,-9 0</inkml:trace>
  <inkml:trace contextRef="#ctx0" brushRef="#br0" timeOffset="692.003">968 395,'-10'38,"2"18,7-1,9-9,2-14</inkml:trace>
  <inkml:trace contextRef="#ctx0" brushRef="#br0" timeOffset="849.459">883 85,'0'0</inkml:trace>
</inkml:ink>
</file>

<file path=ppt/ink/ink7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7 396,'-5'-23,"3"-19,3-6,0 0,5 4,2 4,4 9,0 5,2 7,5 6,-2 11,-3 11,-5 3</inkml:trace>
  <inkml:trace contextRef="#ctx0" brushRef="#br0" timeOffset="299.19">317 227,'48'-26,"-31"18,0 0,0-2,-1 1,-1-2,0 0,0-1,-1-1,12-14,-25 26,1-1,0 1,-1-1,0 0,1 0,-1 0,0 0,0 0,0 0,0 0,0 0,-1 0,1 0,0-1,-1 1,0 0,1 0,-1-1,0 1,0 0,-1-1,1 1,0 0,-1 0,1 0,-1-1,0 1,0 0,0 0,0 0,0 0,0 0,0 0,-1 0,1 1,-1-1,1 0,-1 1,0-1,0 1,1 0,-1-1,0 1,0 0,0 0,-1 0,1 1,0-1,0 0,0 1,-1-1,1 1,0 0,0 0,-1 0,1 0,0 0,0 0,-1 1,1-1,0 1,0-1,-13 4,1 1,0 0,0 1,0 0,1 1,0 1,1 0,-1 0,2 1,-1 1,1 0,1 1,-1 0,2 0,0 1,0 1,1-1,1 1,0 1,0-1,2 1,0 0,2-9,0 1,1-1,0 1,0-1,1 1,-1 0,1 0,1-1,-1 1,1 0,0 0,0 0,1 0,-1 0,1-1,1 1,-1 0,1-1,0 1,0-1,0 1,1-1,0 0,0 0,1 0,-1 0,1-1,0 0,0 1,0-1,1-1,-1 1,1-1,0 1,0-2,1 1,0 0,4 0,0 0,0-1,1 0,-1 0,1-2,-1 1,1-1,-1-1,1 1,9-4,12-3</inkml:trace>
</inkml:ink>
</file>

<file path=ppt/ink/ink7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0 525,'39'-5,"21"-6,6-2,-3 2,-13-2,-15 1</inkml:trace>
  <inkml:trace contextRef="#ctx0" brushRef="#br0" timeOffset="565.838">649 356,'-9'12,"-14"16,2 0,1 1,1 1,2 1,1 1,1 0,-7 27,20-56,0 0,1 0,0 1,0-1,0 0,0 1,0-1,0 1,1-1,0 1,0 0,0-1,0 1,0-1,1 1,0-1,0 1,0-1,0 1,0-1,0 0,1 0,0 1,0-1,0 0,0 0,0-1,0 1,1 0,-1-1,1 0,0 1,0-1,0 0,0 0,0-1,0 1,0-1,4 2,6-4,-1-1,1 0,0-1,-1 0,0-1,0 0,0-1,0 0,-1-1,1 0,-2-1,1-1,7-6,3-3,-2-1,0-1,-1-1,-1 0,0-1,-2-1,-1-1,0 0,-2-1,-1 0,0-1,-2 0,-1 0,3-19,-8 31,0 1,-1-1,0 1,0-1,-2 0,0 1,0-1,-1 0,0 1,-1-1,-1 1,0-1,-1 1,0 0,-1 0,0 1,-1-1,0 1,-1 0,-7-9,11 15,1 0,-1 1,0-1,-1 1,1 0,-1 0,0 0,0 0,0 1,0-1,-1 1,1 0,-1 0,0 1,0 0,0-1,0 2,0-1,0 0,-1 1,1 0,0 1,-1-1,1 1,-1 0,1 0,-1 0,1 1,0 0,-1 0,1 1,0-1,0 1,0 0,0 0,0 1,0 0,-3 2,-2 6,1 0,0 0,0 1,1 1,1-1,0 1,1 0,0 1,1 0,0 0,2 0,-1 0,2 1,0-1,0 1,2-1,0 1,0 0,1-1,1 1,1-1,0 0,1 1,0-1,1-1,0 1,2-1,5 10,-5-9,1-1,1 0,0-1,1 0,0 0,1-1,0-1,1 1,0-2,0 0,1 0,1-1,-1-1,1 0,0-1,1-1,-1 0,13 3,115 7,-118-18</inkml:trace>
  <inkml:trace contextRef="#ctx0" brushRef="#br0" timeOffset="822.115">1298 525,'-4'34,"-3"15,6 0,2-8</inkml:trace>
  <inkml:trace contextRef="#ctx0" brushRef="#br0" timeOffset="1050.196">1242 17,'0'0</inkml:trace>
</inkml:ink>
</file>

<file path=ppt/ink/ink7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6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2,2-7,4-4,-5-3,-2 4,-3 2</inkml:trace>
</inkml:ink>
</file>

<file path=ppt/ink/ink7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4,'0'4,"0"-2,5-2,1-6,0 3,-6 6,-3 9,4 1,2-6,0-4</inkml:trace>
</inkml:ink>
</file>

<file path=ppt/ink/ink7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1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1 573,'92'-44,"-51"25,194-108,-221 118,0-2,-1 0,0 0,-1-1,0-1,-1 0,-1 0,0-1,0-1,-2 0,0 0,0 0,-2-1,2-6,-6-49,-3 70,1-1,0 1,0 0,0-1,-1 1,1 0,0-1,-1 1,0 0,1 0,-1 0,0 0,1-1,-1 1,0 0,0 0,0 0,0 0,0 1,0-1,0 0,0 0,0 1,0-1,-1 0,1 1,0-1,0 1,-1 0,1-1,0 1,-1 0,1 0,0 0,-1 0,1 0,0 0,-1 0,1 0,0 1,-1-1,1 0,0 1,0-1,-1 1,1-1,0 1,0 0,0 0,-1 0,-5 4,0 1,1 0,-1 1,1 0,1 0,-1 0,1 0,0 1,1 0,0 0,0 0,1 1,0-1,0 1,1 0,0-1,1 1,0 0,0 0,1 0,0 0,0 0,1 1,0-2,1 1,0 0,1 0,-1-1,2 1,-1-1,1 0,0 0,1 0,0 0,0-1,2 1,-2 0,1 0,0 0,0-1,1 0,0 0,0-1,1 0,0 0,0-1,0 0,0 0,1-1,0 0,0 0,0-1,0 0,1-1,-1 0,1-1,-1 0,1 0,0-1,-1 0,1-1,0 0,-1 0,1-1,-1 0,0-1,0 0,5-2,14-12,-1 0,0-2,-1-1,-1-1,-1-1,-1-1,-1-2,-1 0,-1-1,-2 0,0-2,10-23,-26 49,-1-1,1 1,-1 0,0-1,0 1,0-1,0 1,0-1,0 1,-1-1,1 0,-1 1,0-1,0 0,0 1,0-1,0 0,0 0,-1 1,1-1,-1 1,0-1,0 0,0 1,0-1,0 1,-1 0,1-1,-1 1,0 0,1 0,-1 0,0 0,0 0,0 1,0-1,-1 0,1 1,0 0,-1-1,1 1,-1 0,1 0,-1 1,1-1,-1 0,0 1,1 0,-4-1,1 4,0 0,0 0,1 1,-1-1,1 1,0 0,0 0,0 1,0-1,1 1,-1 0,1 0,1 0,-1 0,1 0,-1 1,2-1,-1 1,1-1,-1 1,1 4,1 3,0-1,1 1,0-1,1 0,0 1,1-1,1 0,0 0,0-1,1 1,1-1,0 0,0 0,1-1,0 0,1 0,0-1,1 0,0 0,0-1,1 0,0 0,0-1,2 0,-5-2,1 1,0-1,0-1,0 0,0 0,1 0,0-1,-1 0,1-1,0 0,0 0,0-1,1 0,-1-1,0 0,0 0,0-1,1 0,-1-1,0 0,1-1,7-3,0-1,-1 0,0-2,0 0,-1 0,0-2,-1 0,0 0,-1-1,0-1,-1 0,0-1,2-4,-6 4,-1 0,0-1,-2 0,1 1,-2-2,0 1,0-1,-2 1,0-1,0-14,-1 22,0 3,0 0,-1-1,1 1,-1 0,0-1,-1 1,1 0,-1-1,0 1,0 0,-1 0,1 0,-1 0,0 0,0 0,-1 0,0 1,0-1,0 1,0 0,-2-2,1 6,1-1,0 1,-1 0,1 1,0-1,0 1,-1-1,1 1,0 0,0 0,0 0,0 1,0-1,0 1,0 0,0 0,1 0,-1 0,1 0,-1 0,1 1,0-1,0 1,0-1,0 1,0 0,1 0,-1 0,1 0,0 0,0 0,0 1,0-1,0 0,1 0,-1 3,-2 2,0-1,1 1,-1-1,1 1,1-1,0 1,0 0,0-1,1 1,0 0,1 0,0-1,0 1,0 0,3 5,-2-1,-1-4,0 1,-1-1,2 1,-1 0,1-1,0 0,1 1,0-1,0 0,1 0,0-1,0 1,1-1,0 0,0 0,1 0,0-1,0 0,6 5,88 38,-75-42</inkml:trace>
</inkml:ink>
</file>

<file path=ppt/ink/ink7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57 364,'111'-62,"-80"41,13-13,-1-1,-2-2,-2-2,-1-1,-1-4,-1 4,-36 39,0 0,1 1,-1-1,1 0,-1 1,1-1,-1 1,1-1,-1 0,1 1,-1-1,1 1,0 0,-1-1,1 1,0-1,0 1,-1 0,1 0,0-1,0 1,-1 0,1 0,0 0,0 0,-1 0,1 0,0 0,0 0,0 0,-1 0,1 0,0 1,0-1,-1 0,1 1,0-1,0 0,-1 1,1-1,-1 1,1-1,0 1,-1-1,1 1,-1-1,1 1,-1 0,1-1,-1 1,0 0,1-1,-1 1,16 48,-12-36,-3-8,6 25,1-1,1 0,2 0,0-1,2 0,2-1,0-1,2 0,2 1,-9-18,-2-4</inkml:trace>
  <inkml:trace contextRef="#ctx0" brushRef="#br0" timeOffset="1927.6">142 336,'-5'0,"-6"4,-2 8,-2 0,0 4,-2-1,-2 1,-4-1,8-4,6-3</inkml:trace>
</inkml:ink>
</file>

<file path=ppt/ink/ink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10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102 256,'-26'141,"23"279,3-107,-28-112,29 109,26-140,-15-13,-9-145,0 0,0 1,-2-1,0 1,0-1,-1 1,0-1,-1 1,-1-1,0 1,-1-1,0 2,-11 104,15-155,-1 14</inkml:trace>
  <inkml:trace contextRef="#ctx0" brushRef="#br0" timeOffset="1">102 115,'18'7,"0"-2,1 0,-1-1,1-1,0 0,0-2,0 0,0-1,7-1,177-27,-34 17,-107 2,0 2,1 4,0 2,13 3,21-1,184-58,-54 28,140 30,-364-1,0-1,0 1,0-1,0 1,0 0,0 1,0-1,0 0,0 1,0 0,0-1,0 1,0 0,0 1,0-1,-1 0,1 1,0 0,-1-1,0 1,1 0,-1 0,0 1,0-1,0 0,0 1,0-1,-1 1,1 0,-1-1,0 1,0 0,1 0,-2 0,1 0,0 0,-2 167,-26 1,-2-30,1 29,15-112,9-41,0-1,1 1,0 0,1 0,1 0,1 1,1-1,1 14,8 21,-2 0,-3 1,-1 44,-6 468,-26-395,0-1,28-138,1-28,0 1,0 0,-1-1,1 1,-1 0,0 0,0 0,0-1,0 1,-1 0,0 0,1-1,-2 1,1 0,0-1,-1 1,1-1,-1 0,0 1,0-1,0 0,0 0,-1 0,0-1,1 1,-1 0,0-1,0 0,0 0,0 0,-1 0,1 0,0-1,-1 1,0-1,-12 1,0-1,0 0,0-2,0 0,0 0,0-2,1 0,-13-4,-23-4,-188 3,145 10,38-3,-141 13,27 23,-10-7,73-33,79 0,-110 21,76-4,51-9,-1 0,1 0,-1-2,1 1,-1-2,0 1,0-2,1 1,-7-3,13 2,-11-3,-1 0,0 1,0 1,0 0,0 1,0 1,0 1,0 0,-1 1,-44-1,47-9</inkml:trace>
</inkml:ink>
</file>

<file path=ppt/ink/ink7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7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58,'169'-27,"-9"14,-19-5,-130 18</inkml:trace>
</inkml:ink>
</file>

<file path=ppt/ink/ink7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7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31,'24'0,"13"0,4 0,1 0,-3 0,-2 0,-3 0,-8-5,-3-2,0 1,0 1,1 2,1 0,2 2,-5 1</inkml:trace>
</inkml:ink>
</file>

<file path=ppt/ink/ink7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0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0 168,'26'137,"-24"-52,-3-69,0 0,1 0,1 0,1 0,0 0,1 0,0-1,2 1,4 10,9-61,55-238,-61 237,57-122,-66 153,2 1,-1-1,0 1,1 0,0 0,0 0,0 0,0 1,1 0,0 0,-1 0,1 1,0 0,0 0,0 1,2-1,-5 1,0 1,0 0,0-1,0 1,0 0,0 1,0-1,-1 0,1 1,0 0,0-1,0 1,-1 0,1 1,0-1,-1 0,1 1,-1-1,0 1,1 0,-1 0,0 0,0 0,0 0,0 0,0 1,-1-1,1 1,-1-1,0 1,1 0,-1-1,0 1,-1 0,2 2,-1 2,1 0,-1 0,-1 0,1 0,-1 0,0 0,-1 0,0 1,0-1,0 0,-1-1,0 1,-1 1,-4 11</inkml:trace>
  <inkml:trace contextRef="#ctx0" brushRef="#br0" timeOffset="505.676">566 337,'-15'4,"-9"8,-1 5,0 1,3 1,6 3,5 2,10-3,5 0,6-4,7-4,5-5,3-4,3-7,1-3,-4-1</inkml:trace>
  <inkml:trace contextRef="#ctx0" brushRef="#br0" timeOffset="835.985">988 309,'-29'24,"-14"12,1 6,1-5,9-4,5-7,2-4,5 0,1-4,4-1,0-2,3 0,-3-3,3 3,3-2</inkml:trace>
  <inkml:trace contextRef="#ctx0" brushRef="#br0" timeOffset="1684.912">1045 478,'-34'27,"2"1,1 1,1 2,2 1,-20 30,86-94,213-192,-250 222,0 1,0-1,0 0,0 1,1-1,-1 0,1 1,-1 0,1-1,-1 1,1 0,-1 0,1 0,0 0,0 0,0 0,0 0,0 1,-1-1,1 1,0-1,0 1,0 0,0 0,1 0,-1 0,0 0,0 0,0 0,0 1,0-1,-1 1,1 0,0-1,0 1,0 0,0 0,-1 0,1 0,0 1,-1-1,1 0,-1 1,1-1,-1 1,0-1,67 143,-69-144,0-1,1 1,-1-1,0 1,0 0,1-1,-1 1,0 0,0 0,0 0,1 0,-1-1,0 1,0 0,0 0,0 1,1-1,-1 0,0 0,0 0,0 0,1 1,-1-1,0 0,0 1,1-1,-1 1,0-1,1 1,-1-1,0 1,1-1,-1 1,1 0,-1-1,1 1,-1 0,1-1,-1 1,1 0,0 0,0-1,-1 1,1 0,0 0,0 0,0-1,0 1,0 0,0 0,0 0,0 0,0-1,0 1,0 0,0 0,1 0,-1-1,0 1,1 0,-1 0,0 0,-165-66,147 55</inkml:trace>
</inkml:ink>
</file>

<file path=ppt/ink/ink7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1 255,'1'-2,"0"0,0 1,0-1,1 1,-1-1,0 1,1-1,-1 1,1 0,-1-1,1 1,0 0,0 0,-1 1,1-1,0 0,0 0,0 1,0-1,0 1,0 0,0 0,0-1,0 1,0 0,1 1,6-3,207-30,106 33,-322-1,0-1,0 1,-1 0,1-1,0 1,0-1,0 1,0-1,0 1,0-1,0 1,0-1,0 1,0 0,0-1,1 1,-1-1,0 1,0-1,0 1,0 0,1-1,-1 1,0-1,1 1,-1 0,0-1,0 1,1 0,-1-1,1 1,-1 0,0 0,1-1,-1 1,1 0,-1 0,0 0,1 0,-1-1,1 1,-1 0,1 0,-1 0,1 0,-1 0,1 0,-1 0,0 0,1 0,-1 0,1 1,-1-1,1 0,-1 0,0 0,1 0,-1 1,-36-21,19 14,-1-2,1 0,1-1,-1 0,1-2,1 0,0 0,-11-13,-14-27,33 34</inkml:trace>
</inkml:ink>
</file>

<file path=ppt/ink/ink7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4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74,'1'-2,"1"0,-1 0,1 1,-1-1,1 0,0 1,-1-1,1 1,0-1,0 1,0 0,0 0,1 0,-1 0,0 0,0 1,0-1,1 1,-1-1,0 1,1 0,-1 0,0 0,1 0,0 0,0 0,365-3,95 2,-124-27,271 29,-527-12,-58 5</inkml:trace>
  <inkml:trace contextRef="#ctx0" brushRef="#br0" timeOffset="2883.631">311 525,'4'6,"-1"0,0 0,0 1,-1-1,0 1,0-1,0 1,-1 0,0 0,0-1,-1 1,0 6,1 0,1 14,-2-1,-1 1,-1-1,-1 0,-6 23,-4 165,17-240,1 1,1 0,1 0,2 1,0 0,1 1,2 0,0 0,7-8,9-22,-22 39,1 0,1 1,0 0,0 0,1 0,1 1,0 1,1 0,0 0,7-4,-15 14,0 0,0 0,0 0,0 1,0-1,0 1,0 0,0 0,0 0,0 0,0 0,1 1,-1-1,0 1,0 0,0 0,0 0,-1 0,1 1,0-1,0 1,-1 0,1-1,-1 1,0 0,1 1,-1-1,0 0,0 1,0-1,-1 1,1-1,0 1,-1 0,0 0,0 0,0 0,0 0,0 0,-1 0,1 0,-1 0,0 0,1 2,6 13</inkml:trace>
  <inkml:trace contextRef="#ctx0" brushRef="#br0" timeOffset="3469.467">282 384,'256'-28,"-160"11,-77 18,-24-11,-84-91,77 83</inkml:trace>
  <inkml:trace contextRef="#ctx0" brushRef="#br0" timeOffset="4067.067">989 751,'-3'-2,"0"0,0 0,0 1,0-1,0 1,0-1,0 1,-1 0,1 0,0 0,-1 1,1-1,0 1,-1 0,1 0,-1 0,1 0,0 0,-1 1,1 0,-1 0,1 0,0 0,0 0,0 0,0 1,0 0,0-1,0 1,-2 3,-1-2,1 1,0-1,0 1,1 1,-1-1,1 1,0-1,0 1,1 0,-1 1,1-1,0 1,1-1,-1 1,1 0,-1 5,3-9,0 1,0 0,0 0,0 0,1-1,-1 1,1 0,0 0,0-1,0 1,0-1,0 1,0-1,1 1,-1-1,1 0,0 1,0-1,0 0,0 0,0 0,0-1,0 1,1 0,-1-1,0 0,1 1,0-1,-1 0,2 0,84 15,-64-20,-6-3</inkml:trace>
  <inkml:trace contextRef="#ctx0" brushRef="#br0" timeOffset="4381.701">1355 554,'-19'29,"-16"19,-2 6,0-1,2-10,7-8,3-4,7-3,0-6,4-2,0-5,1 0,-1 3,2 2,2-1</inkml:trace>
  <inkml:trace contextRef="#ctx0" brushRef="#br0" timeOffset="5085.223">1383 808,'-144'156,"245"-256,44-18,-144 117,1 0,-1 0,0 0,1 0,0 1,-1-1,1 0,-1 1,1-1,0 1,-1 0,1 0,0-1,-1 1,1 0,0 1,-1-1,1 0,0 0,-1 1,1-1,0 1,-1-1,1 1,-1 0,1-1,-1 1,1 0,-1 0,0 0,1 0,-1 0,0 1,0-1,0 0,0 1,0-1,0 0,0 1,0 0,23 73,-18-51,1-5,-6-18,0 1,1-1,-1 1,0 0,0-1,0 1,0 0,-1 0,1 0,0 0,-1-1,1 1,-1 0,0 0,0 0,1 0,-1 0,-1 0,1 0,0 0,0 0,-1 0,1 0,-1 0,1 0,-1 0,0-1,0 1,0 0,0 0,0-1,0 1,-1-1,1 1,0-1,-1 1,1-1,-2 1,-4-1,0 0,0 0,0-1,0 0,0 0,0-1,0 0,0 0,0 0,0-1,1 0,-1-1,1 0,-1 1,1-2,0 1,0-1,0 0,1 0,-1-1,1 0,0 0,1 0,-2-1,-8-6</inkml:trace>
  <inkml:trace contextRef="#ctx0" brushRef="#br0" timeOffset="5567.826">1947 244,'0'433,"-28"-186,22-192,0-31</inkml:trace>
  <inkml:trace contextRef="#ctx0" brushRef="#br0" timeOffset="6351.833">29 158,'2'2,"-1"-1,1 0,0 1,0 0,0-1,-1 1,1 0,-1 0,1 0,-1 0,0 0,0 0,0 0,0 0,0 0,-1 1,1-1,0 0,-1 1,0-1,1 0,-1 1,0-1,-1 0,1 2,1-1,1 354,-2 51,5-358,1-32</inkml:trace>
</inkml:ink>
</file>

<file path=ppt/ink/ink7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1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0,'4'5,"3"6,-1 6,-6 1,-3 1,-1 3,-5 2,0 2,-4 1,0 1,-2 1,1-1,-1-4,1-2,3-4</inkml:trace>
</inkml:ink>
</file>

<file path=ppt/ink/ink7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2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60,'-25'138,"23"-128,0 1,1 0,0-1,1 1,0 0,0 0,1 0,1-1,0 1,0-1,1 1,1-1,-1 0,2 0,-1 0,1-1,1 1,0-1,2 3,-5-10,0-1,-1 1,1-1,0 1,0-1,-1 0,1 0,0 0,0 0,0-1,0 1,1-1,-1 0,0 0,0 0,0 0,0 0,0-1,0 1,0-1,0 0,0 0,0 0,0 0,-1-1,1 1,0-1,-1 0,1 0,70-61,38-84,-111 147,-1 1,1 0,0 0,0-1,0 1,0 0,0 0,0-1,0 1,0 0,0 0,0-1,0 1,0 0,1 0,-1-1,0 1,0 0,1-1,-1 1,1 0,-1-1,1 1,-1-1,1 1,-1-1,1 1,-1-1,1 1,-1-1,1 1,0-1,-1 1,1-1,0 0,-1 0,1 1,0-1,0 0,-1 0,1 0,0 0,0 0,-1 0,1 0,0 0,0 0,-1 0,1 0,0 0,0-1,-1 1,1 0,0 0,-1-1,1 1,0-1,-1 1,1-1,0 1,-1-1,1 1,-1-1,1 1,-1-1,1 0,3 14,-2-4,1 1,0-1,1 0,0 0,0 0,1-1,0 0,1 0,0 0,0 0,0-1,1 0,0 0,1-1,2 2,-7-7,-1 0,1 0,-1-1,1 1,-1-1,1 1,-1-1,1 0,0 0,-1 0,1 0,-1-1,1 1,-1-1,1 1,-1-1,1 0,-1 0,1 0,-1 0,0-1,0 1,0-1,0 1,0-1,0 0,0 0,0 1,0-1,-1-1,50-67,-48 65,99-240,-96 233</inkml:trace>
</inkml:ink>
</file>

<file path=ppt/ink/ink7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0,'0'19,"0"12,0-1</inkml:trace>
</inkml:ink>
</file>

<file path=ppt/ink/ink7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11,'4'-4,"3"-3</inkml:trace>
</inkml:ink>
</file>

<file path=ppt/ink/ink7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4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1,'0'517,"17"-424,-16-90,0-1,0 1,0-1,0 1,0-1,1 0,-1 0,1 1,-1-1,1 0,0 0,0 0,0 0,0-1,0 1,0-1,1 1,-1-1,0 0,1 1,-1-1,1-1,-1 1,1 0,0 0,-1-1,1 0,0 1,-1-1,1 0,0-1,0 1,7-3,0 0,-1-1,1 0,-1 0,0-1,-1 0,1-1,-1 0,0 0,3-5,69-39,-79 49,0 1,0-1,1 1,-1 0,0-1,1 1,-1 0,0 0,1 0,-1 0,0 0,1 0,-1 1,0-1,1 0,-1 1,0-1,1 1,-1-1,0 1,0 0,0-1,0 1,0 0,0 0,0 0,0 0,0 0,0 0,0 0,0 0,0 0,-1 0,1 0,-1 0,1 1,-1-1,1 0,-1 1,0-1,1 0,-1 1,6 62,-6-59,-2 83,1-62</inkml:trace>
</inkml:ink>
</file>

<file path=ppt/ink/ink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10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34,'-2'2,"1"-1,-1 1,0-1,1 1,-1 0,1 0,-1 0,1 0,0 0,0 0,0 0,0 0,0 0,0 0,1 1,-1-1,1 0,-1 1,1-1,0 0,0 1,0-1,0 0,0 1,1-1,-1 0,1 1,0-1,-1 0,1 0,0 0,1 2,-2-4,1 1,0 0,-1 0,1 0,0 0,-1-1,1 1,0 0,0-1,0 1,0 0,-1-1,1 1,0-1,0 1,0-1,0 0,0 0,0 1,0-1,1 0,-1 0,0 0,0 0,0 0,0 0,0 0,0 0,0-1,0 1,0 0,0 0,0-1,0 1,0-1,0 1,0-1,0 0,-1 1,1-1,0 0,0 1,0-1,-1 0,1 0,-1 0,1 0,33-41,-24-5,-10 46,0 0,0 1,0-1,-1 0,1 0,0 1,-1-1,1 0,0 1,-1-1,1 0,-1 1,1-1,-1 1,0-1,1 1,-1-1,0 1,1-1,-1 1,0-1,1 1,-1 0,0 0,0-1,1 1,-1 0,0 0,0 0,0 0,1 0,-1 0,0 0,0 0,0 0,1 0,-1 0,0 0,0 1,1-1,-1 0,0 1,0-1,1 0,-1 1,0-1,1 1,-1-1,1 1,-1-1,1 1,-1 0,1-1,-1 1,1 0,-1-1,1 1,-47 52,46-52,0 1,0-1,0 1,0-1,1 1,-1-1,0 1,1-1,-1 1,1 0,0-1,0 1,-1 0,1-1,0 1,0 0,1-1,-1 1,0 0,0-1,1 1,-1 0,1-1,0 1,-1-1,1 1,0-1,0 1,0-1,0 0,0 0,0 1,0-1,1 0,-1 0,0 0,1 0,-1 0,0 0,2 0,0 0,0-1,0 1,0-1,0 1,0-1,0 0,0 0,0-1,0 1,0-1,0 1,0-1,-1 0,1 0,0 0,0 0,0-1,-1 1,1-1,-1 0,1 1,-1-1,0 0,0 0,0-1,0 1,0 0,0-1,0 1,-1-1,0 0,1 0,-1 1,0-1,0 0,0 0,0-1,-1 3,0 0,-1 0,1 0,0 1,0-1,0 0,0 0,-1 0,1 0,-1 0,1 1,0-1,-1 0,1 0,-1 0,1 1,-1-1,0 0,1 1,-1-1,0 1,0-1,1 1,-1-1,0 1,0-1,0 1,1 0,-1-1,0 1,0 0,0 0,0 0,0 0,0 0,0 0,1 0,-1 0,0 0,0 0,0 0,0 0,0 1,0-1,0 0,1 1,-1-1,0 0,-41 20,23-5</inkml:trace>
</inkml:ink>
</file>

<file path=ppt/ink/ink7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1,'13'70,"-4"1,-2 0,-3 0,-4 0,-3 6,2 31,-30 34,22-120</inkml:trace>
  <inkml:trace contextRef="#ctx0" brushRef="#br0" timeOffset="288.474">0 424,'29'-5,"19"-1,6-5,-1 0,-5 1,-6 3,-9-2,-7 0,-2 1,-1 3,-4-3,-5 0</inkml:trace>
</inkml:ink>
</file>

<file path=ppt/ink/ink7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8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143 552,'-4'56,"9"226,22-83,-27-188,0-43,0 18,-1-23,1 1,2 0,1 0,3 0,2-5,66-206,-68 234,0 0,2 1,-1 0,1 0,1 0,0 1,1 1,0 0,1 0,0 1,0 0,1 1,9-5,-20 12,1-1,0 2,0-1,-1 0,1 0,0 0,0 1,0-1,0 1,0 0,0-1,0 1,0 0,0 0,0 0,0 0,0 1,0-1,0 1,0-1,0 1,0-1,-1 1,1 0,0 0,0 0,-1 0,1 0,0 1,-1-1,1 0,-1 1,0-1,1 1,-1-1,0 1,0 0,0-1,0 1,0 0,-1 0,1 0,0 0,10 94,-10-71,3-1,1-4</inkml:trace>
  <inkml:trace contextRef="#ctx0" brushRef="#br0" timeOffset="528.365">848 863,'-13'-3,"1"1,0 0,-1 1,1 0,-1 1,1 1,-1 0,1 0,-1 1,1 1,0 0,0 1,0 0,1 1,-1 0,1 1,0 0,7-4,0 1,1-1,-1 0,1 1,-1 0,1 0,0 0,0 0,1 1,-1-1,1 1,0-1,-1 1,2 0,-1 0,0 0,1 0,0 0,0 1,0-1,0 0,1 0,-1 1,1-1,0 0,1 1,-1-1,1 0,-1 0,1 1,1-1,-1 0,1 0,-1 0,1 0,0 0,1-1,-1 1,0-1,4 4,2-2,0 0,0 0,1-1,-1 0,1-1,0 0,0 0,1-1,-1 0,0 0,1-1,-1 0,8-1,7 0</inkml:trace>
  <inkml:trace contextRef="#ctx0" brushRef="#br0" timeOffset="830.586">1187 834,'-24'29,"-18"19,-6 6,5-1,5-10,4-7,8-5,3-8,2-3,3 0,1-3,2-1,0 3,-2-2,1 1,-2-3,3 1,4-3</inkml:trace>
  <inkml:trace contextRef="#ctx0" brushRef="#br0" timeOffset="1486.168">1017 1286,'-130'114,"229"-223,153-139,-252 247,1 0,-1 1,1-1,-1 0,1 0,-1 1,1-1,-1 0,1 1,0-1,-1 1,1-1,0 1,0-1,-1 1,1-1,0 1,0 0,0 0,-1-1,1 1,0 0,0 0,0 0,0 0,0 0,0 0,-1 0,1 0,0 0,0 0,0 0,0 1,0-1,-1 0,1 1,0-1,0 0,-1 1,1-1,0 1,0-1,-1 1,1 0,-1-1,1 1,0 0,-1-1,1 1,-1 0,0 0,1-1,-1 1,1 0,-1 0,0 0,0 0,0-1,1 1,-1 0,0 0,0 0,0 0,0 0,0 0,-1-1,1 1,0 0,0 0,8 141,26 13,-36-138,-17-34,13 11,-4-4,0 1,0 0,-1 1,-1 0,1 1,-1 0,-1 1,1 0,-1 1,-4-1,-7-1</inkml:trace>
  <inkml:trace contextRef="#ctx0" brushRef="#br0" timeOffset="2649.642">1 299,'0'-3,"1"1,-1 0,1 0,0-1,-1 1,1 0,0 0,0 0,1 0,-1 0,0 1,1-1,-1 0,1 1,-1-1,1 0,0 1,0 0,0-1,0 1,0 0,0 0,0 0,0 0,0 1,0-1,1 1,-1-1,0 1,0 0,1-1,1 2,29-8,0 2,0 2,0 1,1 1,-1 2,3 2,44-1,106 26,-185-29,-1 0,1 0,0 0,-1-1,1 1,-1 0,1 0,-1 0,0 0,1 0,-1-1,0 1,0 0,0 0,0 0,0-1,0 1,0 0,0 0,-1 0,1-1,0 1,-1 0,1 0,-1 0,1 0,-1 0,1 0,-1 0,0 0,0 0,1 0,-1 0,0 0,0 0,0 1,0-1,0 0,0 1,0-1,0 1,0-1,-1 1,1-1,0 1,-1 0,0-2,-132-154,97 103,27 40</inkml:trace>
</inkml:ink>
</file>

<file path=ppt/ink/ink7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2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3,'56'-2,"284"4,-316-2</inkml:trace>
</inkml:ink>
</file>

<file path=ppt/ink/ink7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3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69,'5'0,"11"-5,8-1,5 0,1 1,1 2,0 1,0-4,-1-1,-1 0,0 3,-1 0,1 2,-1-3,-5-2</inkml:trace>
</inkml:ink>
</file>

<file path=ppt/ink/ink7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6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1 272,'20'-14,"1"2,1 1,0 0,1 2,-1 0,16-2,132 2,-56 9,-113 1,1-1,-1 1,0-1,0 0,0 0,0 0,0 0,0 0,1 0,-1 0,0 0,0 0,0 0,0-1,0 1,0 0,1-1,-1 1,0-1,0 1,0-1,-1 0,1 1,0-1,0 0,0 0,0 0,-1 1,1-1,0 0,-1 0,1 0,0 0,-1 0,1 0,-1 0,0 0,1-1,-1 1,0 0,0 0,0 0,0 0,0 0,0-1,0 1,0 0,0 0,0 0,-1 0,1-1,-99-85,63 34,35 40</inkml:trace>
</inkml:ink>
</file>

<file path=ppt/ink/ink7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7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29,'10'0,"12"0,8-4,3-3,1 1,0 2,-2 0,-1 2,-1 1,-1 1,-5 0</inkml:trace>
</inkml:ink>
</file>

<file path=ppt/ink/ink7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00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0 228,'194'-37,"-146"28,0 3,1 1,-1 3,1 2,4 2,12-1,-96-36,19 26,-1-1,0 0,0-1,1-1,0 0,1-1,0 0,1 0,0-3,2-1</inkml:trace>
</inkml:ink>
</file>

<file path=ppt/ink/ink7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8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27 134,'25'220,"-23"-174,-3 1,-1-1,-2 0,-4 7,-22 169,22-178,32-88,74-237,-87 240,-4 3,2 0,1 1,2 0,1 1,2 0,2 1,1 1,2 1,1 1,1 0,2 2,14-14,-36 41,0 1,0 0,-1 0,1 0,1 0,-1 0,0 0,0 0,1 1,-1-1,1 1,-1 0,1 0,0 0,-1 0,1 0,0 1,0-1,-1 1,1-1,0 1,0 0,0 0,0 1,0-1,-1 0,1 1,0 0,0 0,-1 0,1 0,0 0,-1 0,1 1,-1-1,0 1,1-1,-1 1,0 0,0 0,0 0,0 0,0 1,0 5,1-1,-2 0,1 1,-1-1,0 1,-1-1,0 1,0-1,-1 1,0-1,0 1,0-1,-1 1,0-1,-1 0,0 6,-3 12</inkml:trace>
  <inkml:trace contextRef="#ctx0" brushRef="#br0" timeOffset="1014.825">535 670,'-195'277,"249"-352,-26 42,3 1,0 2,2 1,20-13,-52 40,0 1,1-1,-1 1,0-1,1 1,-1 0,0 0,1 0,-1 0,1 0,0 0,-1 0,1 0,0 1,0-1,0 0,-1 1,1 0,0-1,0 1,0 0,0 0,0 0,-1 0,1 0,0 1,0-1,0 1,0-1,-1 1,1-1,0 1,0 0,-1 0,1 0,-1 0,1 0,-1 0,1 0,-1 1,0-1,1 1,-1-1,0 1,0-1,0 1,0-1,0 1,-1 0,1 0,0-1,-1 1,1 0,-1 1,27 164,-16-119,-52-63,-89-96,113 96</inkml:trace>
</inkml:ink>
</file>

<file path=ppt/ink/ink7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5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1 243,'22'59,"-18"-24,-2 1,-1 0,-2 0,-2 0,-1 0,-4 14,2-8,-1 147,24-260,-1-27,3 2,5 0,34-88,-39 132,-16 39,0 0,1 0,0 1,1-1,0 1,1 0,1 1,0-1,0 1,1 1,1-1,0 2,0-1,1 1,0 0,0 1,2 0,-11 7,1 0,0 1,0-1,0 1,0-1,0 1,0 0,0 0,0 0,0 0,0 0,0 0,0 0,0 1,0-1,0 1,0-1,0 1,0 0,-1 0,1 0,0 0,0 0,-1 0,1 1,-1-1,1 0,-1 1,0-1,1 1,-1 0,0-1,0 1,0 0,0 0,0-1,-1 1,1 0,0 0,-1 1,21 84,-29 2,2-63</inkml:trace>
  <inkml:trace contextRef="#ctx0" brushRef="#br0" timeOffset="464.957">566 723,'-2'-2,"-1"0,1 0,0 1,-1-1,0 0,1 1,-1 0,0 0,1-1,-1 2,0-1,0 0,0 0,0 1,0 0,0 0,0 0,0 0,0 0,0 0,1 1,-1-1,0 1,0 0,0 0,0 0,1 0,-1 0,0 1,0 0,-68 60,67-59,1 1,1-1,-1 0,0 1,1 0,0-1,0 1,0 0,0 0,0 1,1-1,0 0,0 0,0 1,1-1,-1 0,1 1,0-1,0 1,0-1,1 0,0 1,0-1,0 0,0 0,1 1,-1-1,1 0,0 0,0-1,1 1,-1 0,1-1,0 1,0-1,0 0,0 0,0 0,1 0,-1-1,1 1,3 1,-1-2,0-1,-1 1,1-1,0 0,0 0,0 0,0-1,0 0,0-1,0 1,0-1,0 0,0 0,0-1,-1 0,1 0,0 0,-1-1,0 1,1-1,-1-1,0 1,-1-1,1 0,2-2,3-10</inkml:trace>
</inkml:ink>
</file>

<file path=ppt/ink/ink7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08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45,'197'-27,"-107"26,75-10,-140 5</inkml:trace>
</inkml:ink>
</file>

<file path=ppt/ink/ink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10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215 1,'-18'55,"-127"257,94-226,173-285,-18 27,-102 168,0 0,-1 0,1 1,0-1,1 1,-1-1,1 1,-1 0,1 0,0 0,0 0,1 0,-1 1,0-1,1 1,-1 0,1 0,0 1,0-1,0 1,0-1,0 1,0 0,0 1,0-1,0 1,0 0,1 0,-1 0,0 0,0 1,0 0,0 0,0 0,0 0,0 1,0-1,0 1,7 9,-1 0,-1 0,0 1,-1 0,0 1,0 0,-2 0,1 1,-2-1,0 1,0 1,-2-1,1 0,-2 1,1 15,-3-28,0 1,0-1,0 0,0 1,0-1,-1 0,1 1,-1-1,0 0,0 1,1-1,-1 0,-1 0,1 0,0 0,-1 0,1 0,-1 0,1 0,-1-1,0 1,0 0,1-1,-1 0,0 1,-1-1,1 0,0 0,0 0,0 0,-1-1,1 1,0 0,-1-1,1 0,-1 0,-1 0,-91-10,-60-23,131 26</inkml:trace>
</inkml:ink>
</file>

<file path=ppt/ink/ink7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09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29,'312'-1,"-172"-24,-116 23</inkml:trace>
</inkml:ink>
</file>

<file path=ppt/ink/ink7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26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77 143,'0'-4,"-4"-44,4 48,0-1,0 0,0 0,0 1,0-1,-1 0,1 1,0-1,0 0,-1 0,1 1,0-1,-1 1,1-1,0 0,-1 1,1-1,-1 1,1-1,-1 1,0-1,1 1,-1 0,1-1,-1 1,0 0,1-1,-1 1,0 0,0 0,1-1,-1 1,0 0,1 0,-1 0,0 0,0 0,1 0,-1 0,0 0,0 0,1 1,-1-1,0 0,1 0,-1 1,0-1,1 0,-1 1,1-1,-1 1,0-1,1 1,-1-1,1 1,-1-1,-4 6,1 0,0 0,0 1,0-1,0 1,1-1,0 1,1 0,0 0,0 1,0-1,1 0,0 1,0-1,1 1,0-1,0 1,1-1,0 1,0-1,1 0,0 0,2 7,3 44,-6-42,-2-13,0-1,0 1,0-1,1 1,-1 0,1-1,0 1,0-1,0 1,0 0,0-1,1 1,-1 0,1-1,-1 1,1-1,0 1,0-1,0 1,0-1,1 0,-1 1,1-1,-1 0,1 0,0 0,0 0,0 0,0-1,0 1,0 0,0-1,1 0,-1 0,1 1,-1-1,1-1,-1 1,1 0,-1 0,1-1,0 0,-1 1,2-1,10-5,0 0,0 0,-1-2,0 1,0-2,-1 0,0 0,0-1,1-2,29-20,-31 21,-1 0,0 0,-1-1,0 0,-1 0,0-1,-1-1,0 1,-1-1,0 0,-1 0,-1-1,0 0,-1 1,0-1,-1-1,-1 1,0 0,-1-3,16-40,-7 83,3 126,42 115,-37-186,-3 2,-5 0,-2 0,-6 78,0-127,0-27,1 0,-1 0,-1 0,0 0,0 0,0 0,-1 1,0-1,0-1,-1 1,1 0,-2 0,1-1,-1 1,0-1,0 1,-1-1,0 0,0-1,-3 4,2-8,0 0,0 0,-1-1,1 0,0 0,0 0,-1 0,1-1,0 0,0 0,0-1,0 1,0-1,0 0,0 0,1-1,-1 0,1 0,-1 0,1 0,0 0,0-1,1 0,-1 1,-2-5,6 8,-5-4,-1 0,1-1,0 0,0 0,0-1,0 1,1-1,0 0,1 0,-1 0,1-1,0 1,0-1,1 1,0-1,0 0,1 0,0 0,0 0,1 0,0-1,0 1,0 0,1 0,0-1,64-137,-56 123</inkml:trace>
</inkml:ink>
</file>

<file path=ppt/ink/ink7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24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1,'-11'167,"-18"-33,28-125,0 0,0-1,0 1,1 0,1 0,0 0,0 0,0-1,1 1,0 0,1-1,0 1,1-1,-1 0,1 0,1-1,0 1,0-1,0 0,1 0,0 0,1 0,0-4,0 0,1 0,-1 0,0-1,1-1,0 1,-1-1,1 0,0-1,-1 0,1 0,0-1,0 0,-1 0,1 0,-1-1,1-1,-1 1,0-1,0 0,0-1,0 0,12-6</inkml:trace>
  <inkml:trace contextRef="#ctx0" brushRef="#br0" timeOffset="367.11">382 1,'-16'34,"1"1,2 1,2 0,1 1,1 0,3 1,0 0,3 0,1 0,2 0,2 0,1 2,-1 298,14-271,-4-55</inkml:trace>
  <inkml:trace contextRef="#ctx0" brushRef="#br0" timeOffset="1131.453">524 961,'14'-46,"3"1,1 1,3 1,1 1,10-12,76-90,-107 143,-1 1,1-1,-1 0,1 1,0-1,-1 1,1-1,0 1,-1-1,1 1,0 0,-1-1,1 1,0 0,0 0,0-1,-1 1,1 0,0 0,0 0,0 0,0 0,-1 0,1 0,0 0,0 1,0-1,-1 0,1 0,0 1,0-1,-1 0,1 1,0-1,-1 1,1-1,0 1,-1-1,1 1,0-1,-1 1,1 0,-1-1,1 1,-1 0,0-1,1 1,-1 0,0 0,1-1,-1 1,0 0,0 1,17 52,-14-42,7 34,-9-36,1-1,0 1,0-1,1 0,0 1,0-1,1-1,1 1,-1 0,5 4,-7-13,0 1,0-1,1 0,-1 0,0 0,1 0,-1 0,0 0,0 0,1-1,-1 1,0-1,0 0,0 0,1 0,-1 0,0 0,0 0,0 0,-1 0,1-1,0 1,0-1,-1 0,1 1,-1-1,1 0,-1 0,0 0,0 0,0 0,0 0,0 0,0-1,0-1,2 0,216-257,-218 261,-1 1,0-1,0 1,0-1,1 1,-1-1,0 0,0 1,1-1,-1 0,0 1,1-1,-1 0,1 1,-1-1,0 0,1 1,-1-1,1 0,-1 0,1 0,-1 1,0-1,1 0,-1 0,1 0,-1 0,1 0,-1 0,1 0,-1 0,1 0,-1 0,1 0,-1 0,1-1,-1 1,1 0,-1 0,1 0,-1-1,0 1,1 0,-1 0,1-1,-1 1,0 0,1-1,-1 1,0 0,1-1,-1 1,0-1,0 1,0-1,1 1,-1 0,0-1,0 1,0-1,0 1,0-1,0 0,-8 41,-14 26,-22 104,44-161,0 0,0 1,1-1,0 0,0 1,1-1,1 0,-1 0,1 0,1-1,0 1,0-1,1 0,0 0,4 5,4 0</inkml:trace>
</inkml:ink>
</file>

<file path=ppt/ink/ink7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27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0 397,'251'-326,"-213"256,-6 111,24 120,-6 3,-42-148</inkml:trace>
</inkml:ink>
</file>

<file path=ppt/ink/ink7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43.77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932 93,'0'-1,"-1"0,1 0,0 0,-1 0,1 1,-1-1,1 0,-1 0,1 0,-1 1,0-1,1 0,-1 1,0-1,0 0,1 1,-1-1,0 1,0-1,0 1,0 0,1-1,-1 1,0 0,0 0,0-1,0 1,0 0,0 0,0 0,0 0,0 0,0 1,0-1,0 0,0 0,0 0,0 1,0-1,1 1,-1-1,0 1,0-1,0 1,1-1,-1 1,0-1,0 1,1 0,-1 0,-3 7,1-1,-1 2,2-1,-1 0,1 0,0 1,1-1,0 1,0 0,1-1,0 1,1 0,1 7,-2 6,2 773,-30-570,27-205,0 3,1 1,0-1,2 0,0 1,2-1,2 4,2 13,-2 0,-2 1,-1-1,-2 1,-2 0,-1 1,-1 51,3 386,29-281,-29 282,0-266,25-344,-22-268,-3-251,-27 479,25-168,-25 169,-1-1,27-140,-27 112,17 57,4 106,1-1,2 0,2 0,1 0,2 0,1-2,26-105,-27 133,0 6,0 0,0-1,-1 1,0-1,0 1,0-1,0 1,-1-1,1 1,-1 0,0-1,-1 1,1 0,-1 0,1 0,-1 0,-1-1,1 6,0-1,0 1,0 0,0 0,0-1,0 1,0 1,1-1,-1 0,0 0,1 1,-1-1,1 1,-1-1,1 1,0 0,-1-1,1 1,0 0,0 0,1 0,-1 0,0 0,1 0,-1 0,1 0,-1 0,1 0,0 0,0 2,-2 0,-89 234,11-121,79-116,-1 1,1 0,0 0,0 0,0 0,0 0,0 0,0 0,0 0,1 0,-1 0,1 0,0 1,-1-1,1 0,0 0,0 1,0-1,1 0,-1 0,1 0,-1 1,1-1,-1 0,1 0,0 0,0 0,0 0,1 0,-1 0,0-1,1 1,-1 0,1-1,-1 1,1-1,0 1,76 47,199 56,-272-103,0 0,-1 0,0 0,1-1,0 0,-1 0,1 0,0 0,0-1,-1 1,1-1,0 0,0-1,0 1,-1-1,1 0,0 0,2-2,-7 0,1 0,-1 0,1 0,-1 0,0 0,-1 0,1 0,0 0,-1 0,1 0,-1 0,0 0,0 1,0-1,-1 0,1 0,-1 1,1-1,-1 1,0-1,-1-1,-2-3,-228-449,214 394,25 61,3 7</inkml:trace>
  <inkml:trace contextRef="#ctx0" brushRef="#br0" timeOffset="1376.887">735 263,'-2'-1,"0"0,-1 1,1-1,0 1,0 0,0 0,0 0,0 0,0 0,0 0,-1 1,1-1,0 0,0 1,0 0,0 0,0-1,0 1,0 0,1 1,-1-1,0 0,1 0,-1 1,0-1,1 1,0-1,-1 1,1 0,0 0,0-1,0 1,-1 1,-3 3,-11 10,-46 68,61-83,1 0,0 0,-1 0,1 1,0-1,0 0,0 0,-1 0,1 0,1 0,-1 0,0 0,0 0,0 1,0-1,1 0,-1 0,1 0,-1 0,0 0,1 0,0 0,-1 0,1 0,0-1,-1 1,1 0,0 0,0 0,0-1,0 1,-1-1,1 1,0 0,0-1,0 0,1 1,-1-1,0 1,0-1,0 0,0 0,0 0,0 0,0 0,0 0,1 0,52-4,-39 0,-1 0,1 0,-1-2,0 0,-1 0,0-1,0-1,0 0,5-5,-19 9,-17 15,16-8,-1-1,0 0,1 1,-1-1,0 1,1 0,0 0,0 0,-1 0,2 0,-1 0,0 1,1-1,-1 1,1-1,0 1,0-1,1 1,-1 0,1-1,0 1,0 0,0 0,1-3,1-1,0 0,-1 0,1 1,-1-1,1-1,-1 1,1 0,0 0,-1 0,1-1,-1 1,1-1,-1 1,0-1,1 0,-1 0,1 1,-1-1,0 0,0 0,1 0,-1 0,0 0,0-1,0 1,0 0,0-1,3-2,2-1,0-1,0 1,-1-1,0 0,0 0,-1 0,1-1,-1 0,-1 0,1 0,0-3,-4 11,0 0,0-1,-1 1,1 0,0-1,0 1,0-1,-1 1,1 0,0-1,-1 1,1-1,-1 1,1-1,0 1,-1-1,1 1,-1-1,1 0,-1 1,1-1,-1 0,0 1,1-1,-1 0,1 0,-1 1,0-1,1 0,-1 0,0 0,1 0,-1 0,0 0,1 0,-1 0,1 0,-1 0,0 0,1 0,-1-1,0 1,1 0,-1 0,1-1,-1 1,1 0,-1-1,0 1,1-1,-1 1,1 0,0-1,-1 1,1-1,-1 1,1-1,0 0,-1 1,1-1,0 1,0-1,-1 0,-1 3,0 0,0 1,0-1,0 1,0 0,1-1,-1 1,1 0,0 0,0 0,0 0,0 0,0 0,1 0,-1 0,1 0,0 0,0 1,0-1,0 0,0 0,1 0,0 0,-1 0,1 0,0 0,1 0,-1 0,0 0,1 0,0-1,0 2,1-4,-1-1,1 1,-1-1,0 1,1-1,-1 0,0 0,0 0,0 0,1 0,-1-1,0 1,-1-1,1 1,0-1,0 0,-1 1,1-1,-1 0,1 0,-1 0,0 0,0-1,0 1,0 0,0 0,0-1,-1 1,1 0,-1-1,1 1,-1-1,0 1,0-1,0 1,-1 0,1-1,0 1,-1-1,0 1,1 0,-1-1,-1-1,-2-3,-1 1,0-1,0 1,-1 0,1 0,-1 1,0 0,-1 0,1 0,-1 1,0 0,0 0,-1 1,1 0,-1 0,-5-1,6 1,6 2,0 0,1 0,-1 1,0-1,0 0,1 0,-1 1,0-1,0 0,0 1,0-1,0 1,0-1,0 1,0-1,0 1,0 0,0 0,0-1,0 1,0 0,0 0,0 0,0 0,0 0,0 1,0-1,0 0,0 0,0 1,-1-1,2 0,-1 1,0-1,0 1,0-1,0 1,0 0,0-1,0 1,1 0,-1 0,0-1,1 1,-1 0,0 0,1 0,-1 0,1 0,0 0,-1 0,1 0,0 0,-1 0,1 0,0 0,0 0,0 0,0 0,0 1,0-1,5 5,0 0,0 0,0 0,1-1,0 0,0 0,0-1,0 1,1-1,0-1,0 1,0-1,0 0,1-1,-1 0,1 0,-1 0,4-1,55 20,-62-18,0 0,1 1,-1 0,-1-1,1 1,-1 0,1 1,-1-1,0 0,-1 1,1 0,-1 0,0 0,0 0,0 0,-1 0,1 5,12 26,16 29,-20-50</inkml:trace>
  <inkml:trace contextRef="#ctx0" brushRef="#br0" timeOffset="12804.756">988 3057,'56'0,"144"11,-133-1,1-3,-1-3,1-3,23-4,28 1,784 2,-733 28,139-26,-166 24,127-26,-291-16,-192-7,170 15,0 1,0 3,0 1,0 3,-29 3,-20-1,-811-2,706 28,-86-27,113-29,-297 27,1220 1,-526 29,167-28,-196 26,536-27,-565 0,-96 28,-55-17</inkml:trace>
  <inkml:trace contextRef="#ctx0" brushRef="#br0" timeOffset="18332.014">3529 3028,'-126'62,"120"-60,0 0,0-1,0 0,0 0,-1 0,1 0,0-1,0 0,-1-1,1 1,0-1,0 0,-1-1,1 1,0-1,0 0,1-1,-1 0,0 0,1 0,0 0,0-1,0 0,0 0,0 0,1-1,0 1,0-1,0 0,-1-3,-3 1,-159-138,115 85,52 60,0-1,0 1,0-1,0 1,0-1,-1 1,1-1,0 1,0-1,0 1,-1-1,1 1,0-1,0 1,-1-1,1 1,0-1,-1 1,1 0,-1-1,1 1,-1 0,1-1,0 1,-1 0,1 0,-1 0,1-1,-1 1,1 0,-1 0,1 0,-1 0,0 0,1 0,-1 0,1 0,-1 0,1 0,-1 0,1 0,-1 0,1 0,-1 1,1-1,-1 0,1 0,-1 0,1 1,-1-1,1 0,0 1,-1-1,1 0,-1 1,1-1,0 1,0-1,-1 1,1-1,0 1,-1-1,1 1,0-1,0 1,0-1,-11 38,9-18,2 1,0-1,1 0,1 1,1-1,4 14,7 71,-12-33,-3-1,-4 1,-9 41,-15 49,30-156,10-24,13-30,10-12,3 3,1 1,4 2,21-21,-1 0,67-76,-154 163,-193 180,116-84,102-107,0 0,-1 0,1 0,0 0,-1 0,1 0,-1 0,1 0,-1 0,0-1,1 1,-1 0,0 0,1 0,-1-1,0 1,0 0,0-1,0 1,0-1,0 1,0-1,1 1,-1-1,-1 0,1 0,0 1,0-1,0 0,0 0,0 0,0 0,0 0,0 0,0 0,0-1,0 1,0 0,0 0,0-1,0 1,0-1,0 1,0-1,0 1,0-1,1 0,-1 1,0-1,0 0,1 0,-1 1,0-1,1 0,-1 0,1 0,-1 0,23-125,-19 119,5-23,-1 1,-1-1,-2 0,-1 0,-1 0,-2-11,-3 257,-23-108,26-108,1-1,-1 0,0 1,0-1,0 0,0 0,1 1,-1-1,0 0,0 1,0-1,0 0,-1 1,1-1,0 0,0 0,0 1,0-1,-1 0,1 1,0-1,-1 1,1-1,0 0,-1 1,1-1,-1 1,1-1,-1 1,1-1,-1 1,0-1,1 1,-1 0,1-1,-1 1,0 0,1-1,-1 1,0 0,1 0,-1 0,0 0,0 0,1 0,-1 0,0 0,1 0,-1 0,0 0,0 0,1 0,-1 0,0 1,1-1,-1 0,1 1,-1-1,0 0,1 1,-1-1,1 1,-1-1,0 1,25-175,-22 127,20 142,-22-92,3 8,-1 1,0 0,-1 0,0-1,-1 1,0 0,-1 0,0 0,-1 0,0-1,-1 1,-1-1,0 1,-3 6,-16 34,24-39</inkml:trace>
  <inkml:trace contextRef="#ctx0" brushRef="#br0" timeOffset="22120.997">1779 2351,'-2'8,"0"1,0-1,1 1,0-1,1 1,0-1,0 1,0-1,2 1,0 6,-1-8,12 54,-10-51,0 0,0 0,-1 0,-1 1,0-1,0 0,-1 1,0-1,-1 0,0 1,-3 8,4-19,0-1,0 1,-1 0,1 0,0-1,-1 1,1 0,0 0,0-1,-1 1,1 0,0 0,-1 0,1 0,-1 0,1 0,0 0,-1-1,1 1,0 0,-1 0,1 0,0 0,-1 0,1 1,-1-1,1 0,0 0,-1 0,1 0,0 0,-1 0,1 1,0-1,-1 0,1 0,0 0,0 1,-1-1,1 0,0 1,0-1,-1 0,1 1,-4-40,4 16,1 0,1 0,1 0,1 1,0-1,2 1,1 0,1 1,1 0,10-19,-18 37,0 0,1 0,-1 0,0 1,1-1,0 0,0 1,0-1,0 1,0 0,0-1,1 1,-1 0,1 0,-1 1,1-1,0 1,0-1,0 1,0 0,0 0,0 0,0 0,0 1,0-1,0 1,0-1,0 1,1 1,-1-1,0 0,0 1,0-1,0 1,0 0,0 0,0 0,0 0,0 1,0-1,-1 1,1 0,0 0,-1 0,0 0,1 0,-1 0,0 0,1 2,11 17,-2 0</inkml:trace>
  <inkml:trace contextRef="#ctx0" brushRef="#br0" timeOffset="22672.934">1553 2070,'38'-10,"0"2,1 2,0 2,1 2,-1 1,2 2,-31-1,49-5,-76-23,-59-34,69 61,5 2</inkml:trace>
  <inkml:trace contextRef="#ctx0" brushRef="#br0" timeOffset="23588.827">2118 2548,'-98'134,"98"-134,0 0,0 0,-1 0,1-1,0 1,0 0,0 0,0 0,-1 0,1 0,0-1,0 1,0 0,0 0,-1 0,1 0,0 0,0 0,-1 0,1 0,0 0,0 0,0 0,-1 0,1 0,0 0,0 0,-1 0,1 0,0 0,0 0,0 0,-1 0,1 0,0 0,0 0,11-21,119-140,-129 159,0 1,0-1,0 1,0 0,0 0,0 0,0-1,0 1,0 0,1 1,-1-1,0 0,1 0,-1 0,1 1,-1-1,1 1,-1-1,1 1,-1 0,1-1,0 1,-1 0,1 0,-1 0,1 0,0 0,-1 1,1-1,-1 0,1 1,-1-1,1 1,-1 0,1-1,-1 1,1 0,-1 0,0 0,0 0,1 0,-1 0,0 0,0 1,0-1,0 0,0 0,0 1,0 1,66 160,-51-110,-17-52,1 0,0 1,0-1,-1 0,1 0,-1 0,1 0,-1 0,1 0,-1 0,0 0,1 0,-1 0,0 0,0-1,0 1,0 0,0-1,1 1,-1 0,0-1,-1 1,1-1,0 1,0-1,0 0,0 1,0-1,0 0,0 0,-1 0,1 0,0 0,0 0,0 0,0 0,-1 0,1-1,0 1,0 0,0-1,0 1,0-1,0 1,0-1,-126-60,108 53</inkml:trace>
  <inkml:trace contextRef="#ctx0" brushRef="#br0" timeOffset="25341.475">2033 2662,'0'4,"0"8,-5 0,-1 4,-5 4,0 2,-4-1,2 0,-3-4,2 1,3 1,4-2</inkml:trace>
  <inkml:trace contextRef="#ctx0" brushRef="#br0" timeOffset="27173.943">255 1533,'39'153,"-21"-61,-34-132,-24-167,41 188,0 0,1 0,0-1,2 1,0 1,2-1,0 1,0-1,2 2,0-1,1 1,11-14,-20 29,1 1,-1-1,1 0,0 0,-1 1,1-1,0 1,0-1,0 1,0-1,0 1,1 0,-1-1,0 1,1 0,-1 0,1 0,-1 0,1 0,-1 0,1 1,0-1,-1 0,1 1,0-1,0 1,-1 0,1 0,0-1,0 1,0 0,-1 0,1 1,0-1,0 0,-1 1,1-1,0 1,0-1,-1 1,1 0,-1 0,1 0,-1 0,1 0,-1 0,1 0,-1 0,0 0,0 1,2 0,11 40,-10-20</inkml:trace>
  <inkml:trace contextRef="#ctx0" brushRef="#br0" timeOffset="29222.737">594 1646,'-11'3,"0"1,0 0,1 1,0 0,0 0,0 1,1 1,0-1,0 2,0-1,1 1,0 0,1 1,-1 0,-1 4,8-12,0 1,0-1,0 1,0 0,0-1,0 1,0 0,1 0,-1 0,0 0,1-1,0 1,-1 0,1 0,0 0,0 0,0 0,0 0,1 0,-1 0,0 0,1 0,0 0,-1 0,1-1,0 1,0 0,0 0,0-1,0 1,0-1,0 1,1-1,-1 1,1-1,-1 0,1 1,-1-1,1 0,0 0,-1 0,1-1,0 1,0 0,4 2,1 0,-1-1,1 0,-1 0,1 0,0-1,-1 0,1 0,0-1,0 0,0 0,4-1,101-35,-94 28</inkml:trace>
  <inkml:trace contextRef="#ctx0" brushRef="#br0" timeOffset="30525.507">1 1110,'167'-11,"24"-46,-108 40,-105-1,-126-38,129 50</inkml:trace>
  <inkml:trace contextRef="#ctx0" brushRef="#br1" timeOffset="50509.619">1187 38,'90'127,"125"208,-18-66,-56-72,6 4,-108-138,-7-9,1-1,4-2,41 46,-40-53,-2 0,-3 3,-1 1,6 16,96 100,-21-5,61 53,32 65,-128-187,80 116,-123-147,-23-41</inkml:trace>
  <inkml:trace contextRef="#ctx0" brushRef="#br1" timeOffset="51728.087">1242 9,'0'-1,"-1"0,0 1,1-1,-1 0,0 1,0-1,1 1,-1-1,0 1,0 0,0-1,0 1,1 0,-1-1,0 1,0 0,0 0,0 0,0 0,0 0,0 0,0 0,0 0,0 0,0 1,1-1,-1 0,0 0,0 1,0-1,0 1,0-1,1 1,-1-1,0 1,0-1,1 1,-1 0,1-1,-1 1,0 0,1 0,-1-1,1 1,-1 0,1 0,0 0,-1 0,1 0,-16 46,-16 152,-11-57,42-141,1 0,0 0,0 0,-1 0,1 0,0 0,0 0,0 0,0 0,0 0,0 0,0 1,1-1,-1 0,0 0,0 0,1 0,-1 0,1 0,-1 0,1-1,-1 1,1 0,0 0,-1 0,1 0,0-1,0 1,0 0,-1-1,1 1,0 0,0-1,0 1,0-1,0 0,0 1,0-1,0 0,0 1,0-1,0 0,1 0,-1 0,0 0,0 0,0 0,0 0,0-1,0 1,0 0,0-1,0 1,0 0,0-1,60-19,-61 20,262-87,-117 54,-144 33,-1 0,1 1,0-1,-1 0,1 0,-1 0,1 0,0 0,-1 0,1 0,0 0,-1 0,1 0,0 0,-1 0,1 0,-1 0,1-1,0 1,-1 0,1 0,-1-1,1 1,-1 0,1-1,-1 1,1-1,-1 1,1 0,-1-1,1 1,-1-1,0 1,1-1,-1 0,0 1,0-1,1 1,-1-1,0 0,0 1,0-1,0 1,0-1,0 0,0 1,0-1,0 0,0 1,0-1,0 1,0-1,0 0,-1 1,1-1,0 1,0-1,-1 0,1 1,0-1,-1 1,1-1,-1 1,1-1,0 1,-1 0,0-1,-40-26,38 26,-240-128,73 61,154 48,19 12</inkml:trace>
  <inkml:trace contextRef="#ctx0" brushRef="#br1" timeOffset="53832.579">2175 743,'111'97,"-98"-83,-2 0,0 0,0 1,-1 1,-1 0,-1 0,0 0,-1 1,-1 0,-1 1,0-1,-1 1,-1 0,-1 0,0 8,-2-25,1 0,-1 0,0 0,0 1,0-1,0 0,0 0,0 0,0 0,0 0,0 0,0 0,-1 0,1 0,0 1,-1-1,1 0,-1 0,1-1,-1 1,0 0,1 0,-1 0,0 0,0 0,0-1,1 1,-1 0,0-1,0 1,0-1,0 1,0-1,0 1,0-1,0 1,0-1,0 0,-1 0,1 0,0 0,0 0,0 0,0 0,0 0,-1 0,-41-36,33 20,1-1,0 0,1 0,1-1,1 0,0 0,1 0,1-1,1 0,1 0,0 0,2 0,0 0,1 0,1 0,0 0,2 0,0 1,1-1,1 1,1 0,0 1,1 0,9-14,-16 29,1 1,-1-1,0 0,0 1,1 0,-1-1,1 1,-1 0,1-1,-1 1,1 0,0 0,0 0,-1 1,1-1,0 0,0 1,0-1,0 1,0-1,0 1,0 0,0 0,0 0,0 0,0 0,0 1,0-1,0 0,0 1,-1 0,1-1,0 1,0 0,0 0,-1 0,1 0,0 0,0 1,62 61,-54-51,23 21,-16-19</inkml:trace>
  <inkml:trace contextRef="#ctx0" brushRef="#br1" timeOffset="56261.568">2682 940,'-5'5,"-6"1,-1 5,-4 5,1 5,-2 4,3 1,3 3,3 0,8-5,5-1,5-5,6-6,6-4,3-4,-3-7,1-8,-5-3</inkml:trace>
  <inkml:trace contextRef="#ctx0" brushRef="#br1" timeOffset="56617.89">2907 856,'-9'43,"-4"19,1 4,3-5,-3-7,1-9,3-7,2-5,-2-3,0-2,1-2,2 1,2-5</inkml:trace>
  <inkml:trace contextRef="#ctx0" brushRef="#br1" timeOffset="57497.532">2880 1363,'-1'1,"1"0,0-1,0 1,-1 0,1-1,0 1,0 0,0 0,0-1,0 1,0 0,0 0,0-1,0 1,0 0,0-1,0 1,1 0,-1-1,0 1,0 0,1-1,-1 1,1 0,-1-1,0 1,1-1,-1 1,1-1,-1 1,1-1,0 1,-1-1,1 1,-1-1,1 0,0 1,-1-1,1 0,0 0,-1 1,1-1,0 0,0 0,-1 0,1 0,0 0,0 0,-1 0,1 0,0 0,25-31,67-273,-93 300,29-72,-28 75,0-1,0 1,0-1,0 1,0-1,0 1,1 0,-1-1,0 1,1 0,-1 0,1 0,-1 0,1 0,-1 0,1 1,0-1,-1 0,1 1,0-1,0 1,-1 0,1-1,0 1,0 0,0 0,-1 0,1 1,0-1,0 0,0 1,-1-1,1 1,0-1,-1 1,1 0,0 0,-1 0,1 0,0 1,7 4,-1 0,0 1,0 0,-1 0,1 1,-2 0,1 1,-1-1,-1 1,1 0,-1 0,3 10,-7-17,-1 0,1-1,-1 1,1 0,-1-1,0 1,1 0,-1 0,0-1,0 1,0 0,0 0,-1-1,1 1,0 0,-1-1,1 1,-1 0,0-1,1 1,-1 0,0-1,0 1,0-1,0 0,0 1,-1-1,1 0,0 0,-1 0,1 0,0 0,-1 0,1 0,-1 0,0 0,1-1,-1 1,0 0,-75 12,62-12,-57 14,51-11</inkml:trace>
  <inkml:trace contextRef="#ctx0" brushRef="#br1" timeOffset="59003.371">1920 658,'34'-38,"141"-87,50-12,-225 137,-1 0,0 0,1 0,-1 0,1 0,-1 0,0 0,1 0,-1 0,1-1,-1 1,1 0,-1 0,1-1,-1 1,1 0,-1-1,1 1,-1 0,1-1,-1 1,1-1,0 1,-1-1,1 1,0-1,0 1,-1-1,1 1,0-1,0 0,0 1,-1-1,1 1,0-1,0 1,0-1,0 0,0 1,0-1,0 1,1-1,-1 0,0 1,0-1,0 1,0-1,1 1,-1-1,0 1,1-1,-1 1,0-1,1 1,-1-1,1 1,-1-1,0 1,1-1,-63-10,54 11,-1 0,1-1,0 0,0-1,0 0,1 0,-1 0,0-1,1-1,-1 1,1-1,0 0,0 0,1-1,-4-3,0-6</inkml:trace>
</inkml:ink>
</file>

<file path=ppt/ink/ink7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6:59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87,'0'-2,"0"0,0 1,0-1,1 1,-1-1,0 1,1-1,-1 1,1-1,-1 1,1 0,0-1,0 1,0 0,0 0,0-1,0 1,0 0,0 0,0 0,0 0,0 0,1 0,-1 1,0-1,1 0,-1 1,1-1,-1 1,1-1,-1 1,1 0,-1-1,1 1,-1 0,2 0,2-2,138-29,-127 27,0 0,1 1,-1 1,1 0,-1 1,1 1,11 1,-17 3,-5 2</inkml:trace>
</inkml:ink>
</file>

<file path=ppt/ink/ink7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00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1 169,'0'-3,"0"0,0-1,0 1,0 0,1-1,-1 1,1 0,0-1,0 1,0 0,0 0,1 0,-1 0,1 0,0 0,0 0,0 1,0-1,0 1,1-1,-1 1,1 0,-1 0,1 0,0 0,0 0,0 1,0-1,0 1,1 0,-1-1,12-9,0 1,1 0,1 1,0 1,0 1,0 0,1 1,0 1,0 1,1 0,-1 1,5 1,-19 2,0 0,0 1,-1-1,1 1,0 0,-1 0,1 0,0 0,-1 1,1-1,-1 1,0 0,0 0,0 0,0 0,0 1,0-1,0 1,-1 0,1 0,-1 0,0 0,0 0,0 0,0 1,-1-1,1 1,-1-1,0 1,0-1,0 1,0 0,-1 0,0-1,0 1,0 4,1 1,-1 0,-1 0,0 0,0 0,0 0,-1 0,-1-1,0 1,0 0,0-1,-1 0,0 0,-1 0,0 0,-2 2,-103 92,109-101,0 0,0-1,0 1,1 0,-1 0,0 0,1 0,-1 0,1 1,-1-1,1 0,0 0,-1 0,1 0,0 0,0 1,0-1,0 0,0 0,0 0,0 1,0-1,0 0,0 0,1 0,-1 0,1 1,-1-1,1 0,-1 0,1 0,-1 0,1 0,0 0,0 0,-1 0,1-1,0 1,0 0,0 0,0-1,0 1,0 0,0-1,0 1,1-1,61 19,-49-16,39 7,-41-9,0 0,-1 1,1 1,0 0,-1 0,0 1,0 1,0 0,0 0,-1 1,0 0,0 1,3 3,-10-7,-1 0,1 1,-1-1,0 1,0-1,0 1,0 0,-1 0,0 0,0 0,0 0,0 0,0 0,-1 1,0-1,0 0,0 0,0 0,-1 0,1 1,-1-1,0 0,-1 0,1 0,-1 0,1-1,-1 1,0 0,-1-1,0 2,-3 4,0 0,-1-1,0 1,0-1,-1-1,0 1,0-1,-1-1,0 0,0 0,-3 1,-2 1,0-1,-1 0,0-1,0-1,-1 0,1-1,-1-1,0 0,0-1,0-1,-15-1,29 0,0 0,0 0,0 0,0 0,0-1,0 1,0-1,0 0,0 1,0-1,0 0,0 0,0 0,1 0,-1-1,0 1,1 0,-1-1,1 1,-1-1,1 1,0-1,0 0,-1 0,1 1,0-2,0-9</inkml:trace>
  <inkml:trace contextRef="#ctx0" brushRef="#br0" timeOffset="1147.629">764 621,'27'-27,"63"-118,35 28,-124 116,0 0,1 0,-1 0,0-1,1 1,-1 0,1 1,-1-1,1 0,-1 0,1 1,0-1,-1 1,1-1,0 1,-1 0,1 0,0 0,0 0,-1 0,1 0,0 0,0 0,-1 1,1-1,0 1,-1-1,1 1,0 0,-1-1,1 1,-1 0,0 0,1 0,-1 0,1 0,-1 1,0-1,0 0,0 1,0-1,0 1,0-1,0 1,0-1,-1 1,1-1,-1 1,1 0,-1-1,1 1,-1 0,0 0,0-1,0 1,0 1,1 60,9 37,-7-99,-1 1,0-1,1 0,-1 0,1 0,-1-1,1 1,0-1,-1 1,1-1,0 0,-1 0,1 0,0 0,-1 0,1-1,-1 1,1-1,0 1,-1-1,1 0,-1 0,0-1,1 1,-1 0,0-1,0 1,0-1,0 0,0 0,0 1,0-1,0-1,-1 1,1 0,-1-1,167-156,-167 157,0 1,0-1,0 1,0 0,1 0,-1 0,0 0,1 0,-1 0,1 0,-1 0,1 0,-1 1,1-1,0 1,-1-1,1 1,0 0,-1-1,1 1,0 0,0 0,-1 0,1 1,0-1,0 0,-1 1,1-1,0 1,-1-1,1 1,-1 0,1-1,-1 1,1 0,-1 0,1 0,-1 0,0 1,0-1,0 0,1 0,-1 1,0-1,-1 1,1-1,0 1,0-1,-1 1,1 0,0-1,-1 1,0 0,1-1,-1 2,1 169,-13-97,5-56</inkml:trace>
</inkml:ink>
</file>

<file path=ppt/ink/ink7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0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1 373,'2'-9,"0"0,1 0,1 1,-1-1,1 1,1-1,-1 1,1 1,1-1,0 1,0-1,0 2,1-1,2-2,-8 9,153-150,-80 60,-73 89,0 0,0 0,0 0,0 0,-1 1,2-1,-1 0,0 1,0-1,0 0,0 1,0-1,0 1,1 0,-1-1,0 1,0 0,1 0,-1 0,0 0,0 0,1 0,-1 0,0 0,0 1,1-1,-1 0,0 1,0-1,0 1,0-1,1 1,-1-1,0 1,0 0,0 0,0 0,-1-1,1 1,0 0,0 0,32 51,-23-34,63 124,-65-127</inkml:trace>
</inkml:ink>
</file>

<file path=ppt/ink/ink7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04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1,'-21'56,"19"-51,-23 45,-2-1,-3-1,-1-1,-3-1,-115 155,149-201,0-1,0 1,0 0,0 0,-1-1,1 1,0 0,0 0,0 0,-1 0,1-1,0 1,0 0,-1 0,1 0,0 0,0 0,-1 0,1-1,0 1,0 0,-1 0,1 0,0 0,-1 0,1 0,0 0,0 0,-1 0,1 1,0-1,0 0,-1 0,1 0,0 0,0 0,-1 0,1 0,0 1,0-1,-1 0,5-13</inkml:trace>
  <inkml:trace contextRef="#ctx0" brushRef="#br0" timeOffset="436.062">0 29,'177'222,"-146"-183,-3 0,-1 2,-2 2,5 13,-20-34,-2-3</inkml:trace>
</inkml:ink>
</file>

<file path=ppt/ink/ink7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3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0 340,'137'-12,"94"-7,-90-4,-39 3,-91 20,-5 2</inkml:trace>
  <inkml:trace contextRef="#ctx0" brushRef="#br0" timeOffset="420.806">0 594,'19'0,"11"0,6 0,1 0,-1 0,-2 0,-2 0,-1 0,-1 0,-2 0,1 0,-2-5,1-1,0 0,0 1,-5 1</inkml:trace>
  <inkml:trace contextRef="#ctx0" brushRef="#br0" timeOffset="1133.091">310 1,'0'-1,"-1"1,1 0,-1 0,0 0,1 0,-1 0,0 0,1 0,-1 0,1 0,-1 1,0-1,1 0,-1 0,1 0,-1 1,0-1,1 0,-1 1,1-1,-1 0,1 1,-1-1,1 1,0-1,-1 1,1-1,-1 1,1-1,0 1,-1-1,1 1,0-1,0 1,0 0,-1-1,1 1,0 0,0-1,0 1,0-1,0 1,0 0,0-1,0 1,0 0,1-1,-1 1,0-1,0 1,0 0,1-1,-1 1,0-1,1 1,-1-1,0 1,1-1,-1 1,1-1,-1 1,28 33,2-10,0-2,1-1,1-1,2-2,9 3,102 60,-143-79,3-1,0 1,0 0,0 1,0-1,-1 1,1 0,-1 0,1 0,-1 1,0-1,0 1,-1 0,1 0,-1 1,0-1,0 1,0-1,-1 1,0 0,0 0,0 0,0 1,-1-1,0 0,0 0,0 1,-1-1,1 1,-2-1,1 0,0 1,-1-1,0 0,-2 6,-6 2,0-1,-1 1,-1-2,0 0,-1 0,0-1,0 0,-1-1,-11 6,-32 25,-179 140,225-174,1 0,0 1,1 0,-1 0,1 1,1 0,0 1,0 0,0 0,1 0,1 1,-2 3,4 2,3-3</inkml:trace>
</inkml:ink>
</file>

<file path=ppt/ink/ink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10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13,'-14'10,"-5"8,5 0,11-2,10-4,8-5,3-7,2-4,-2-6,-4-7,-9 0,-6-1,-7 1,-3 9,6 6,4 8,2 2</inkml:trace>
</inkml:ink>
</file>

<file path=ppt/ink/ink7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0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1 194,'399'-40,"-373"36,-9 0,1 1,-1 0,1 2,-1 0,1 1,0 0,0 2,-1 0,14 4,72 19,-170-65,-92-47,158 87,-1-1,1 0,0 1,-1-1,1 0,0 0,0 0,0 0,0 0,0 0,0 0,0 0,0 0,0 0,0 0,0-1,1 1,-1 0,0-1,1 1,0-1,-1 1,1 0,0-1,-1 1,1-1,0 1,0-1,0 1,0-1,1 0,6-6</inkml:trace>
</inkml:ink>
</file>

<file path=ppt/ink/ink7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1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1,'43'167,"-29"-102,-2 1,-3 0,-1 58,-26 191,-6-138,19-138,8-25</inkml:trace>
</inkml:ink>
</file>

<file path=ppt/ink/ink7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1,'-2'1,"0"1,1 0,-1 0,0 0,1 0,-1 0,1 0,0 0,-1 0,1 0,0 1,1-1,-1 0,0 1,1-1,-1 1,1-1,-1 1,1-1,0 3,0-2,-3 24,2 0,1 1,1-1,1 0,6 26,4 46,20 607,-32-562,0-142,0 1,1-1,-1 1,1-1,0 1,0-1,0 1,0-1,0 0,0 0,0 1,1-1,0 0,-1 0,1 0,0-1,0 1,0 0,0-1,0 1,0-1,0 1,0-1,1 0,-1 0,1 0,-1-1,0 1,1 0,0-1,1 1,17 2</inkml:trace>
</inkml:ink>
</file>

<file path=ppt/ink/ink7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2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58,'14'-5,"15"-1,7 0,-3-4,-2 0,-2 7,0 3,-1-3,0-1,0 1,-1 0,1 1,0 0,0 2,0-1,1 1,-1 0,-5 1</inkml:trace>
</inkml:ink>
</file>

<file path=ppt/ink/ink7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2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52,'38'-5,"18"-2,4 1,-3 1,-7 2,-7 0,-11-3,-6 0,-3 0,-4 1</inkml:trace>
</inkml:ink>
</file>

<file path=ppt/ink/ink7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3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85,'-29'1,"0"1,0 2,0 0,0 2,1 2,-1 0,2 2,0 1,-12 7,35-16,0 0,1-1,-1 1,1 0,0 1,0-1,0 1,0-1,0 1,0 0,1 0,-1 0,1 1,0-1,0 0,0 1,1 0,-1-1,1 1,0 0,0 0,0-1,0 1,1 0,-1 0,1 0,0 0,0 0,1 0,-1 0,1 0,0 0,0-1,0 1,0 0,1 0,0-1,-1 1,1-1,0 0,1 1,1 1,90 73,-25-27,-56-40,-2 1,1 0,-2 1,1 0,-2 1,0 0,-1 0,0 1,-6-10,0-1,0 1,0 0,-1 0,0 0,0 0,-1 0,1 0,-1 0,0 0,0 0,-1 0,1 0,-1 0,-1 0,1 0,0-1,-1 1,0 0,0-1,-1 1,1-1,-1 0,0 0,0 0,0 0,-1 0,0 0,-2 2,-1-1,1 0,-1 0,0 0,0-1,-1-1,1 1,-1-1,0 0,0-1,0 1,0-2,0 1,-1-1,0-1,-16 2</inkml:trace>
  <inkml:trace contextRef="#ctx0" brushRef="#br0" timeOffset="269.746">213 57,'43'-5,"24"-1,5-1,-4 2,-10 2,-9 1,-9-4,-6-1,-4 1,-2 1,-2 2,-4 1</inkml:trace>
  <inkml:trace contextRef="#ctx0" brushRef="#br0" timeOffset="1381.937">213 791,'0'4,"-5"3,-6-6,-7-2,-4-2,-4 0,-2 1,-1 0,5-4,6-1</inkml:trace>
  <inkml:trace contextRef="#ctx0" brushRef="#br0" timeOffset="2549.189">607 932,'28'-73,"3"3,39-64,-50 95,-16 32,-1-1,1 1,0 0,0 0,1 1,0-1,0 1,1 0,0 0,0 1,0-1,1 2,-1-1,7-3,-11 9,1-1,0 1,0 0,-1 0,1 0,0 0,-1 1,1-1,-1 1,0-1,0 1,1 0,-1 0,0 0,0 0,-1 0,1 0,0 1,-1-1,1 1,-1-1,0 1,0-1,0 1,0 0,0 0,-1-1,1 1,-1 0,0 0,0 0,0 0,0-1,0 1,0 0,-1 0,0 2,2 7,0-2,0 1,0 1,0-1,1 0,1 0,0 0,0 0,1 0,1-1,-1 0,2 1,0-1,-3-8,1 0,-1-1,1 0,0 0,-1 0,1 0,0 0,-1-1,1 0,0 1,0-1,-1-1,1 1,0-1,0 1,-1-1,1 0,-1 0,1-1,-1 1,1-1,-1 0,0 1,1-2,-1 1,0 0,-1-1,1 1,0-1,-1 0,1 0,0-1,9-5,68-57,-56 45,0 1,1 0,2 2,-1 1,25-10,-50 26,1 0,-1 0,1 0,-1 1,0-1,1 1,-1-1,1 1,0-1,-1 1,1 0,-1 0,1 0,-1 0,1 0,-1 0,1 0,-1 1,1-1,0 1,-1-1,0 1,1-1,-1 1,1 0,-1-1,0 1,1 0,-1 0,0 0,0 0,0 0,0 1,0-1,0 0,0 0,0 1,0-1,-1 0,1 1,0-1,-1 1,1-1,-1 1,0 1,5 76,-5-69,-4 137,19-106,-3-29</inkml:trace>
</inkml:ink>
</file>

<file path=ppt/ink/ink7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38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95,'-4'5,"1"1,0 0,0 1,1-1,0 0,0 1,0-1,1 1,-1 0,2 0,-1-1,1 1,0 0,-1 6,-2 354,30-534,32-72,-53 220,1 1,1 0,1 0,0 1,2 0,-1 1,7-6,-16 21,0-1,1 1,-1 0,0 0,1 0,0 0,-1 0,1 0,0 0,-1 1,1-1,0 1,0-1,-1 1,1-1,0 1,0 0,0 0,0 0,-1 0,1 0,0 1,0-1,0 0,0 1,-1-1,1 1,0 0,-1 0,1 0,0 0,-1 0,1 0,-1 0,0 0,1 0,-1 1,0-1,0 0,1 2,41 64,-2 54,-31-96</inkml:trace>
  <inkml:trace contextRef="#ctx0" brushRef="#br0" timeOffset="508.387">564 461,'-14'5,"-10"7,0 5,3 5,1-1,3 1,10 0,6 3,8-4,8-5,0 0,4-4,3-3,2-4,-2-2</inkml:trace>
  <inkml:trace contextRef="#ctx0" brushRef="#br0" timeOffset="753.393">931 434,'-28'38,"-20"23,-1 5,3-4,8-7,7-13,9-9,3-10,4-4,5-6</inkml:trace>
  <inkml:trace contextRef="#ctx0" brushRef="#br0" timeOffset="1522.861">931 744,'-140'153,"247"-275,46-45,-152 166,-1 1,1-1,0 0,-1 0,1 1,0-1,0 0,-1 1,1-1,0 1,0-1,0 1,0-1,0 1,0 0,0-1,0 1,0 0,0 0,0 0,0 0,0 0,0 0,0 0,0 0,0 0,0 0,0 0,0 1,0-1,-1 0,1 1,0-1,0 1,0-1,0 1,0 0,0-1,-1 1,1 0,0-1,-1 1,1 0,0 0,0 0,18 49,-15-38,0 0,0-1,1 0,0 0,1-1,0 1,0-1,1 0,1-1,5 6,-14-15,0 0,0 0,0-1,0 1,0 0,0 0,0 0,0 1,0-1,0 0,1 0,-1 0,0 1,0-1,0 0,0 1,0-1,0 1,0-1,1 1,-1 0,0-1,0 1,1 0,-1-1,1 1,-1 0,0 0,1 0,-1-1,1 1,0 0,-1 0,1 0,0 0,-1 0,1 0,0 0,0 0,0 0,0 0,0 0,0 0,0 0,0 0,0 0,1 0,-1 0,0-1,1 1,-1 0,0 0,1 0,-1 0,1 0,-1-1,1 1,0 0,-1 0,1-1,0 1,0 0,-1-1,1 1,0-1,0 1,0-1,1 1,-178-47,151 41</inkml:trace>
</inkml:ink>
</file>

<file path=ppt/ink/ink7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55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55,'-17'74,"-5"-8,-3-1,-3-2,-3 0,-11 13,-13 28,4-3,51-102,1 1,-1 0,0-1,0 1,0 0,0 0,0-1,0 1,0 0,0 0,0-1,0 1,0 0,0-1,-1 1,1 0,0 0,0-1,0 1,0 0,0 0,0 0,-1-1,1 1,0 0,0 0,0 0,-1-1,1 1,0 0,0 0,0 0,-1 0,1 0,0-1,0 1,-1 0,1 0,0 0,-1 0,1 0,0 0,0 0,-1 0,1 0,0 0,0 0,-1 0,7-30,154-402,-110 318,-50 113,0 0,1 0,-1 0,0 0,1 0,-1 0,1 0,-1 0,1 0,0 0,-1 0,1 0,0 0,0 0,-1 1,1-1,0 0,0 1,0-1,0 1,0-1,0 1,0-1,0 1,0-1,1 1,-1 0,0 0,0 0,0-1,0 1,0 0,0 0,1 1,-1-1,0 0,0 0,0 1,0-1,0 0,0 1,0-1,0 1,0-1,0 1,0 0,0-1,0 1,0 0,-1 0,1-1,0 1,0 0,-1 0,1 0,-1 0,1 0,-1 0,1 0,-1 0,0 0,1 1,18 161,-11-101,2 0,3-1,3 0,3-1,11 22,-29-79,1-1,0 1,0-1,0 1,0-1,1 1,-1-1,1 0,-1 0,1-1,0 1,0 0,-1-1,1 0,0 1,0-1,1 0,-1-1,0 1,0 0,0-1,0 0,1 0,-1 0,0 0,0 0,1-1,-1 1,0-1,0 0,0 0,0 0,0 0,0-1,0 1,0-1,-1 0,1 0,-1 0,1 0,-1 0,0 0,1-1,-1 1,0-1,-1 0,1 1,0-1,-1 0,0 0,1-1,31-46,-3-1,-2-1,-2-1,-2-1,-3-2,3-19,-1 12,13-103,-36 166</inkml:trace>
  <inkml:trace contextRef="#ctx0" brushRef="#br0" timeOffset="330.646">928 309,'-10'18,"2"0,0 0,1 1,1 0,1 0,0 1,1-1,2 1,0 0,1 0,0 0,3 9,-2-26,1 0,-1 0,1 0,0 0,0 0,0 0,1-1,-1 1,1 0,-1 0,1-1,0 1,0-1,0 0,1 1,-1-1,0 0,1 0,-1-1,1 1,0 0,-1-1,1 0,0 0,0 1,0-2,0 1,0 0,0 0,0-1,0 0,1 0,-1 0,0 0,0 0,0-1,0 1,2-1,5-1,-1 0,0-1,0 1,0-2,0 1,-1-1,1-1,-1 0,0 0,0 0,-1-1,4-3,-1-2,0-1,-1 0,0-1,-1 0,0 0,-1-1,-1 0,0 0,-1-1,0 1,-1-1,0-6,-3 18,0-1,-1 1,1 0,-1-1,0 1,0 0,0-1,0 1,-1 0,1-1,-1 1,0 0,0 0,0-1,0 1,0 0,-1 0,0 0,1 0,-1 1,0-1,0 0,-1 1,1 0,0-1,-1 1,0 0,1 0,-1 0,0 0,0 1,0-1,0 1,0 0,-1 0,1 0,0 0,0 1,-1-1,1 1,0 0,-1 0,1 0,0 0,-1 0,-2 2,-19 6</inkml:trace>
  <inkml:trace contextRef="#ctx0" brushRef="#br0" timeOffset="962.112">1379 281,'0'5,"-1"11,0 0,1 0,1 0,0 0,1 0,1 0,1-1,0 1,1-1,0 0,1 0,8 12,-12-24,-1 0,1-1,1 0,-1 1,0-1,1 0,-1 0,1 0,-1-1,1 1,0-1,0 1,0-1,0 0,0 0,0 0,0 0,0-1,0 1,0-1,0 0,0 0,1 0,-1 0,0-1,0 1,0-1,0 0,0 0,0 0,0 0,0 0,0-1,-1 1,1-1,0 0,0 0,88-86,-82 78,-3 2,-6 7,1-1,-1 1,0 0,1 0,-1-1,0 1,1 0,0 0,-1 0,1 0,0 0,-1 0,1 0,0 0,0 0,0 0,0 0,0 0,0 1,0-1,0 0,0 1,0-1,0 1,1-1,-1 1,0-1,0 1,1 0,-1 0,0 0,0 0,1 0,-1 0,0 0,0 0,1 0,-1 0,0 1,0-1,1 0,-1 1,0-1,0 1,0 0,0-1,0 1,0 0,0 0,0-1,0 1,0 0,0 0,0 1,1 5,0 0,1 0,-1-1,2 1,-1-1,1 1,0-1,0 0,0 0,1-1,0 0,0 1,0-1,1-1,0 1,0-1,0 0,0-1,1 1,-1-1,1 0,0-1,0 0,0 0,0 0,0-1,1 0,-1-1,0 1,3-1,-1-4,-1 0,1-1,-1 0,0 0,-1-1,1 1,-1-2,-1 1,1-1,-1 0,0 0,0-1,-1 0,0 0,-1 0,1-1,-2 1,1-1,-1 0,0 0,-1 0,0-1,18-41,-10 32,-3 6</inkml:trace>
</inkml:ink>
</file>

<file path=ppt/ink/ink7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00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1383 296,'14'0,"10"0,6 0,2 0,0 0,0 0,0 0,-2 0,0 0,-1 0,-1 0,-5 0</inkml:trace>
  <inkml:trace contextRef="#ctx0" brushRef="#br0" timeOffset="719.848">1412 493,'1'2,"0"0,1 0,-1 0,1-1,-1 1,1-1,0 1,-1-1,1 1,0-1,0 0,0 0,0 0,1 0,-1 0,0 0,0-1,0 1,1-1,-1 1,0-1,1 0,-1 0,0 0,2 0,-1 0,355 3,-346-3</inkml:trace>
</inkml:ink>
</file>

<file path=ppt/ink/ink7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06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31,'29'0,"33"0,11 0,-2-5,-8-2,-10 1,-10 1,-6 2,-6 0,-2 2,-7 1</inkml:trace>
</inkml:ink>
</file>

<file path=ppt/ink/ink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10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24,'7'18,"-2"1,0 0,-1 0,-1 0,0 0,-2 1,0-1,-2 8,2-12,0 18,0-6,0-1,-2 1,0 0,-2-1,-1 1,-2 0,-8 31,12-53,1-7</inkml:trace>
  <inkml:trace contextRef="#ctx0" brushRef="#br0" timeOffset="1">1 53,'13'-8,"0"1,1 0,-1 1,2 1,-1 0,1 1,-1 1,1 0,0 1,0 0,0 1,1 1,-1 1,0 0,11 3,-22-2,-1 0,0 1,0 0,1 0,-2 0,1 0,0 0,-1 1,1-1,-1 1,0-1,0 1,0 0,-1 0,0 0,1 0,-1 0,-1 0,1 0,0 1,-1-1,0 0,0 0,0 0,-1 1,0-1,1 0,-1 0,-1 0,1 0,0 0,-1 0,0 0,0-1,0 1,-1 0,-8 48,11-46,1 0,-1 0,1 0,1-1,-1 1,1 0,0-1,0 1,1-1,0 0,0 0,0 0,0 0,1 0,-1-1,1 1,1-1,0 1,37 54,-41-55,0 1,0-1,-1 0,1 0,-1 1,0-1,0 0,0 1,-1-1,1 0,-1 1,0-1,0 0,-1 0,1 0,-1 0,0 0,0 0,-1 0,1-1,-1 1,1-1,-1 0,0 0,0 0,-1 0,-3 5,-1-1,-1 0,0 0,1-1,-2 0,1-1,-1 0,0-1,0 0,-1 0,2-1,1 0,-1-1,0-1,0 1,0-2,-1 1,1-1,0-1,0 1,0-1,0-1,0 0,0 0,0-1,1 0,-2-1,-8-9</inkml:trace>
</inkml:ink>
</file>

<file path=ppt/ink/ink7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07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47,'-38'17,"28"-14,0 1,0 0,1 1,0 0,0 0,0 1,0 0,1 1,0-1,0 2,1-1,-3 4,9-9,0 0,0 0,1 0,-1 0,0 0,1 0,-1 0,1 0,0 0,-1 0,1 0,0 0,0 0,1 0,-1 0,0 0,1 0,-1 0,1 0,0 0,-1 0,1 0,0 0,0 0,0-1,1 1,-1 0,0-1,1 1,-1-1,1 1,-1-1,1 0,0 1,-1-1,1 0,0 0,1 0,74 31,-68-30,0 0,0 1,0 0,0 1,0 0,-1 0,1 1,-1 0,0 0,-1 1,1 0,-1 0,-1 1,2 1,-7-6,0 1,0 0,-1-1,1 1,-1-1,1 1,-1 0,0 0,0-1,0 1,0 0,-1-1,1 1,-1 0,0-1,0 1,0-1,0 1,0-1,0 1,0-1,-1 0,0 1,1-1,-1 0,0 0,0 0,0-1,0 1,0 0,-1 0,-74 43,56-39</inkml:trace>
  <inkml:trace contextRef="#ctx0" brushRef="#br0" timeOffset="282.087">161 47,'34'-5,"16"-2,4 1,-3 1,-9-3,-7-1,-11 2</inkml:trace>
</inkml:ink>
</file>

<file path=ppt/ink/ink7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05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29,'-16'56,"12"-41,1 0,0-1,1 1,1 0,0 0,1 0,1 0,0 0,1 0,1 1,0-11,1-1,-1 1,1-1,0 0,0 0,0 0,0 0,1-1,-1 1,1-1,0-1,0 1,0-1,1 1,-1-2,0 1,1 0,-1-1,1 0,0-1,-1 1,1-1,0 0,-1 0,1-1,0 1,-1-1,1-1,-1 1,1-1,-1 0,0 0,0 0,0-1,0 0,3-2,11-6</inkml:trace>
  <inkml:trace contextRef="#ctx0" brushRef="#br0" timeOffset="330.59">313 1,'-5'14,"-1"15,0 7,1 2,-4-5,1-4,1-2,1 0,3-1,1 1,1 0,1 1,0-1,0 1,1 1,-1-1,0 0,1-4</inkml:trace>
</inkml:ink>
</file>

<file path=ppt/ink/ink7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1,'16'175,"-11"-140,-6-30,1-1,-1 1,1-1,0 1,0-1,0 1,1-1,-1 1,1-1,0 1,0-1,1 0,-1 0,1 1,0-1,0 0,1 0,-1-1,1 1,0 0,0-1,0 0,0 0,0 0,1 0,0 0,-1-1,1 1,0-1,0 0,0 0,1 0,-1-1,0 0,1 0,0 1,3-5,0 0,-1 0,1 0,0-1,-1 0,0-1,0 0,0 0,-1 0,0-1,0 0,0 0,-1 0,0-1,0 0,0 0,-1 0,0 0,0-1,-1 0,2-5,15-25,52-78,-77 135,0 0,1 0,1 0,1 1,1-1,0 1,2 0,0 2,-1 0,27 150,-17-123,-5-36,-1 1,0-1,-1 1,-1 0,0 0,0 1,-2-1,0 0,0 0,-1 1,-1-1,-1 0,0 0,0 0,-1-1,-1 1,-1-1,0 0,0 0,-7 7,12-17,-1 0,0 0,0 0,0 0,-1 0,1-1,-1 1,0-1,1 0,-1 0,0 0,0 0,0 0,-1-1,1 1,0-1,-1 0,1 0,0 0,-1 0,1-1,-1 0,0 1,1-1,-1 0,1-1,-1 1,1-1,-1 1,1-1,-1 0,1 0,0-1,0 1,-1-1,1 0,0 1,0-1,0 0,1-1,-1 1,0-1,1 1,-1-2,-6-13</inkml:trace>
</inkml:ink>
</file>

<file path=ppt/ink/ink7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1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0 227,'208'-223,"-207"223,0-1,-1 1,1-1,0 1,0 0,0-1,0 1,0 0,1 0,-1-1,0 1,0 0,0 0,0 0,0 0,0 0,0 1,0-1,0 0,0 0,0 1,0-1,0 1,0-1,0 1,0-1,0 1,0-1,-1 1,1 0,0 0,0-1,-1 1,1 0,0 0,-1 0,1 0,-1 0,1 0,-1 0,1 0,-1 0,26 46,-25-46,90 217,-79-194</inkml:trace>
</inkml:ink>
</file>

<file path=ppt/ink/ink7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3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2,'80'22,"-61"-19,0-1,0-1,1-1,-1-1,0 0,0-2,0 0,15-5,56-5,-78 13</inkml:trace>
</inkml:ink>
</file>

<file path=ppt/ink/ink7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4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81,'13'-10,"0"1,0 0,1 1,0 0,1 1,0 1,0 0,8-1,-21 6,0-1,0 1,0 0,0 0,0 0,1 0,-1 0,0 1,1-1,-1 1,1-1,-1 1,1 0,-1 0,0 0,1 0,-1 1,1-1,-1 0,1 1,-1 0,0 0,0 0,1 0,-1 0,0 0,0 0,0 1,0-1,0 1,0-1,0 1,-1 0,1 0,-1 0,1 0,-1 0,0 0,1 0,-1 0,0 0,-1 1,1-1,0 0,-1 1,-8 50,6-48,0 0,1 1,0-1,0 0,0 1,1-1,-1 1,1-1,1 0,-1 1,1-1,0 1,0-1,0 0,1 0,0 0,0 0,0 0,1 0,-1 0,1-1,1 1,37 38,-36-40,0 0,-1 0,0 0,0 0,0 1,0 0,0 0,-1 0,0 0,1 0,-2 1,1 0,0-1,-1 1,0 0,0 0,-1 0,1 1,-1-1,0 0,0 0,-1 1,0-1,0 0,0 1,0-1,-1 0,0 1,0-1,-2 5,-2-5,1 0,-2-1,1 0,0 0,-1 0,0 0,0-1,0 0,0 0,0-1,-1 0,1 0,-1 0,1-1,-1 0,0 0,1-1,-1 0,0 0,0 0,1-1,-1 0,0 0,-4-2,9 3,-1 0,1 0,-1 0,1-1,0 1,-1 0,1-1,-1 0,1 0,0 0,-1 0,1 0,0 0,0 0,0-1,0 1,0-1,0 1,0-1,1 0,-1 0,1 0,-1 0,1 0,-1-1,2-9</inkml:trace>
</inkml:ink>
</file>

<file path=ppt/ink/ink7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5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1,'19'5,"16"1,7 1,1-2,-2-2,-4-1,-2-1,-3 0,-2-1,-6 4,-3 2,-4 0</inkml:trace>
</inkml:ink>
</file>

<file path=ppt/ink/ink7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23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1 208,'3'0,"-1"1,1 0,0-1,0 0,0 0,0 0,0 0,0 0,0 0,0-1,0 1,0-1,-1 0,1 0,0 0,0 0,-1-1,1 1,-1-1,1 1,-1-1,0 0,1 0,-1 0,0 0,0 0,0-1,1-1,-1 2,119-138,-120 137,1 1,-1-1,1 1,0 0,0-1,0 1,1 0,-1 0,0 0,1 1,-1-1,1 0,0 1,-1 0,1 0,0 0,0 0,0 0,0 0,0 1,0-1,0 1,0 0,0 0,0 0,0 0,0 1,0-1,0 1,0 0,0-1,-1 2,1-1,0 0,0 0,-1 1,1-1,-1 1,1 0,-1 0,0 0,0 0,0 0,2 3,6 8,0 2,0-1,-2 2,0-1,0 1,-2 0,4 12,12 62,-16-72</inkml:trace>
</inkml:ink>
</file>

<file path=ppt/ink/ink7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21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0,'-1'13,"-1"0,-1-1,0 1,-1-1,0 0,0 0,-2-1,1 1,-2-1,-3 5,-12 27,-11 16,-1-1,-4-1,-1-3,-3-1,-5 1,16-30,27-29</inkml:trace>
  <inkml:trace contextRef="#ctx0" brushRef="#br0" timeOffset="631.914">30 0,'48'51,"110"216,-29-25,-126-234</inkml:trace>
</inkml:ink>
</file>

<file path=ppt/ink/ink7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5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0,'-14'7,"-1"1,1 1,1 0,-1 0,2 2,-1-1,2 2,-1-1,2 2,-1-1,2 2,-3 3,11-16,1 1,-1 0,0 0,1 0,-1 0,1 0,-1 0,1 0,0 0,0 0,0 0,0 0,0 0,1 0,-1 0,0 0,1 0,-1 0,1 0,0-1,0 1,0 0,0 0,0-1,0 1,0 0,1-1,-1 1,0-1,1 0,-1 1,1-1,0 0,-1 0,1 0,1 0,75 23,-54-19,-19-4,-1 0,0 0,1 0,-1 0,0 1,0-1,0 1,0 0,0 1,0-1,-1 0,1 1,-1 0,1 0,-1 0,0 1,0-1,-1 0,1 1,-1 0,0 0,0 0,0 0,0 0,0 0,-1 0,0 1,0-1,0 0,-1 1,1-1,-1 1,0-1,0 1,-1-1,1 0,-1 1,0-1,0 1,-1-1,1 0,-1 0,0 1,-4 1,0 0,0 0,0 0,-1-1,0 0,0 0,0-1,-1 0,0 0,1-1,-1 0,-1 0,1-1,0 0,-8 1,-10 1</inkml:trace>
  <inkml:trace contextRef="#ctx0" brushRef="#br0" timeOffset="5024.644">223 29,'4'0,"8"0,5 0,5 0,3 0,3 0,1 0,1 0,-6 5,-6 1</inkml:trace>
</inkml:ink>
</file>

<file path=ppt/ink/ink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31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1 534,'118'-80,"-15"10,55-53,-124 95,1 1,1 1,1 2,36-16,49-44,-90 60,-16 17</inkml:trace>
</inkml:ink>
</file>

<file path=ppt/ink/ink7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9:00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1 617,'106'-121,"-14"5,-65 83,-2-2,-2-1,-1-1,-2-1,10-26,-27 30,-25 44,12 7,0-1,1 1,1 0,1 1,0 0,1 0,0 8,3-13,0 1,1 0,0-1,1 1,1 0,1 0,0 0,0-1,1 1,1 0,0-1,1 0,1 0,0 0,0 0,4 4,-6-13,0 1,0-1,1 0,0 0,-1 0,1 0,1-1,-1 0,0 0,1 0,0 0,0-1,0 1,0-1,0-1,0 1,0-1,1 1,-1-2,0 1,1 0,-1-1,1 0,-1-1,0 1,1-1,-1 0,0 0,1-1,-1 1,0-1,3-2,16-11,-1-1,-1-1,0-1,-2-1,0-1,-1-1,-1-1,-1 0,-1-1,-1-1,-1 0,8-19,-18 36,1-3,-1 1,0-1,0 0,-1 1,-1-2,1 1,-2 0,1 0,-1-1,-1 1,0-1,-1-6,1 18,0 0,0 0,-1 0,1 0,0 0,0 0,-1-1,1 1,-1 0,1 0,-1 0,1 0,-1-1,1 1,-1 0,0-1,1 1,-1 0,0-1,0 1,1-1,-1 1,0-1,0 1,0-1,0 0,1 1,-1-1,0 0,0 0,0 0,0 1,0-1,0 0,0 0,0 0,0-1,0 1,0 0,0 0,0 0,1-1,-1 1,0 0,0-1,0 1,0-1,0 1,1-1,-1 0,0 1,1-1,-1 0,0 1,1-1,-1 0,1 0,-1 1,1-1,-1 0,1 0,0 0,-1 0,1 0,0 0,0 0,-34 119,31-103,1 0,1 0,0 0,1 0,1 0,0 0,1 0,1 0,0 0,1-1,1 1,0-1,0 0,2-1,0 1,0-1,4 3,-7-11,1 0,0 0,0 0,0-1,1 0,-1 0,1 0,0 0,0-1,1 0,-1-1,0 1,1-1,0-1,-1 1,1-1,0 0,0-1,0 1,0-1,0-1,0 1,-1-1,1 0,0-1,0 0,-1 0,1 0,-1-1,0 0,1 0,-2-1,2 1,12-12,0 0,0-1,-2-1,0 0,-1-1,0-1,-2-1,0 0,-1-1,-2 0,0-1,-1 0,-1-1,-1 0,4-22,9-85,-9 71,-12 59,0 1,0-1,0 0,-1 1,1-1,0 0,0 0,0 0,0 1,-1-1,1 0,0 0,0 1,-1-1,1 0,0 0,0 0,0 0,-1 0,1 1,0-1,-1 0,1 0,0 0,0 0,-1 0,1 0,0 0,-1 0,1 0,0 0,0 0,-1 0,1 0,0 0,-1 0,1 0,0-1,0 1,-1 0,1 0,0 0,0 0,-1 0,1-1,0 1,0 0,0 0,-1 0,1-1,0 1,0 0,0 0,0-1,-1 1,1 0,0 0,0-1,0 1,0 0,0-1,0 1,-16 22,9-2,1 1,1-1,1 1,1 0,0 0,2 1,0-1,1 0,2 1,0-1,0 33,-3-47,0 0,1 0,-1 0,2 0,-1 0,1 1,0-1,1 0,-1-1,1 1,1 0,-1 0,1-1,0 0,1 1,0-1,0-1,0 1,0 0,1-1,0 0,0 0,1 0,2 1,28 15,-20-13</inkml:trace>
</inkml:ink>
</file>

<file path=ppt/ink/ink7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9:01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0 306,'11'-2,"0"-1,0 0,0-1,-1 0,0 0,0-1,0-1,0 0,-1 0,0-1,0 0,-1 0,0-1,0-1,-1 1,0-1,0 0,-1 0,0-1,-1 0,3-7,18-21,48-77,-72 115,0 0,-1 1,1-1,0 0,0 1,0 0,-1-1,1 1,0 0,-1 0,1 0,-1 0,1 0,-1 0,1 0,-1 1,0-1,0 0,1 1,-1-1,0 1,0-1,-1 1,1 0,0-1,0 1,-1 0,1 0,-1 0,4 5,37 62,-28-44,0-1,2 0,1-1,1-1,1-1,17 17,-21-27</inkml:trace>
</inkml:ink>
</file>

<file path=ppt/ink/ink7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9:30.34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110 2178,'284'0,"-114"-28,281 28,-129-1,-117-26,86 10,-216 8,0 4,1 3,30 5,14-1,727-2,-621 29,507-30,-552-16,-147 11,0 2,0 2,1 0,-1 3,7 1,103-3,25-26,28 15,1-6,0-10,-29 18,57-9,-29-8,28 26,-82-25,-141 26,2 1,-1-1,1 1,-1-1,1 0,0 0,-1 0,1-1,0 1,-1-1,1 0,-1 0,1 0,-1 0,1-1,-1 1,0-1,0 0,0 0,0 0,0-1,0 1,-1-1,1 1,-1-1,1 0,-1 0,0 0,0 0,0 0,1-4,-45-143,39 127,-2 1,-1-1,-1 1,0 1,-2-1,0 1,-8-11,11 19,1-1,1 1,0-1,1 0,1 0,0 0,1 0,0 0,1 0,1 0,0-1,1 1,0 0,1 1,1-1,0 0,1 1,1 0,3-7,0 2,-1 0,0-1,-1 0,-2 0,0-1,-1 1,0-1,-2 0,0-16,-4-586,1 608,-1-1,-1 1,1 0,-2 0,0 0,-1 1,-1-1,0 1,0 0,-5-5,-5-14,-10-112,20 137,0-1,0 1,-1 0,0 0,0 1,-1 0,1 0,-1 0,-1 1,1 1,-1-1,1 1,-1 1,0 0,-1 0,1 1,0 0,-1 0,0 1,1 0,-1 1,1 0,-1 1,-9 1,-265 30,64-5,-343-27,254-29,-207 29,335 26,-232-22,217 24,-548-29,583 12,108-3,0-2,-1-3,1-1,-6-4,22 2,-189-29,-197 30,197 27,0 0,57 0,-254-28,404 2,0 0,0 2,1 0,0 1,0 0,0 2,-13 6,-62 20,78-30,11-3,0 0,0 1,0-1,1 1,-1 0,0 0,0 0,0 1,1-1,-1 1,0 0,1 0,0 0,-1 0,1 1,0-1,0 1,1 0,-1 0,0 0,1 0,0 0,0 1,0-1,0 1,-1 1,-2 28,1 0,2 1,1-1,2 0,1 0,6 30,2 0,-3 1,-2 0,-4 0,-4 43,1 11,2 390,-28-338,16 55,-2-152,10-138,5-877,27 772,-28-140,-7 247,5 57,0-1,1 1,0-1,0 1,1-1,-1 1,1-1,1 0,0 1,0-1,0 1,0-1,1 1,0-1,1 1,-1 0,1 0,0 0,6-3,0 0,1 0,-1 1,2 0,-1 1,1 0,0 0,0 2,1-1,0 1,0 1,0 0,0 1,6-1,25-10,68-14,-84 22,0 1,1 2,-1 0,1 2,-1 1,12 2,138-12,77-25,-28 12,-164 14,1 2,0 3,1 3,26 4,19-1,72-19,-149 11,0 2,1 2,-1 1,1 1,3 2,93-3,45-25,65 14,-30-7,-104 6,-88 9,0 1,0 0,0 2,0 0,0 0,0 2,12 2,225 21,-28 5,501-30,211 1,-713 29,30-29,-114 25,0 4,-1-1,-132-27,0 0,0 0,-1 1,1-1,0 2,-1-1,1 1,-1 0,0 1,0 0,0 0,-1 0,1 1,-1 0,0 0,0 1,-1-1,0 1,0 0,0 1,-1 0,1-1,-2 1,1 0,-1 1,0-1,-1 1,1-1,-1 2,-3 217,-27-56,26-147,0 0,2 0,1 1,1-1,0 0,2-1,1 2,-2-11,0-1,-1 1,0-1,-1 1,-1 0,0-1,-1 1,0 0,-1-1,0 1,-1 0,-1 5,1-1,1 0,1 1,1 0,0-1,1 1,1 0,3 11,3 15,-2 0,-1 0,-3 1,-1-1,-2 1,-2 0,-25 124,4-22,23-144,0 0,-1 0,1 0,-1 0,0 0,0 0,0 0,0-1,0 1,-1-1,1 0,-1 0,0 1,1-1,-1-1,0 1,0 0,0-1,-1 0,1 0,0 0,0 0,-1 0,1 0,-4-1,-95 1,71-3,-761 0,594 30,-28-16,159-2,-1-4,0-2,0-3,-22-4,-28 1,-108 20,-85-6,114 15,10-16,-49 18,167-19,-1-3,0-3,0-4,-12-3,-37 1,-107 20,169-10,0-3,0-2,-1-3,-4-3,-35 1,-446 2,373 27,-27-15,180-8,0-1,0 0,-1-1,1-1,0-1,-1-1,1 0,-15-3,-41-7,0 4,0 3,-1 3,-16 4,-35-1,35 12,78-11,1 0,-1 0,0-1,0-1,-1 0,1-1,0 0,0-1,-9-1,-126-23,136 21,1 1,-1-2,1 1,-1-1,1-1,1 0,-1 0,1-1,0 0,1-1,-1 0,2 0,-1-1,1 0,0 0,1-1,0 0,1 0,0 0,-3-9,-13-16,17 28,1 0,0 0,0 0,1-1,-1 1,2 0,-1-1,1 0,0 1,1-1,0 0,0 1,0-1,1 0,0 1,1-1,0 1,0-1,0 1,1 0,0 0,1 0,-1 0,5-4,1-9,-1-1,0 0,-2 0,0-1,-2 1,0-1,-1 0,-1-1,-2-18,-18-158,10 140,3 0,3 0,4-56,0 12,-3-122,-26 142,23 76,1 0,-1 0,1-1,1 1,0-1,0 0,0 0,1 0,0 0,0 0,1 0,0 0,1-2,50-137,-50 140,1 0,0 0,1 0,-1 0,1 1,1-1,-1 1,1 0,0 0,0 0,1 1,0-1,3-2,15 7,-16 9</inkml:trace>
</inkml:ink>
</file>

<file path=ppt/ink/ink7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9:39.28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1233 79,'-1'-4,"-1"1,0 0,0-1,0 1,0 0,-1 0,1 0,-1 0,0 1,1-1,-1 1,-1-1,1 1,0 0,0 0,-1 1,1-1,-1 1,0 0,1 0,-1 0,0 0,0 0,1 1,-1 0,-3 0,-15-2,0 2,-1 1,1 0,0 2,0 0,-7 3,-31 5,-247 21,-151-33,296-25,234 22,300-6,-145-5,173 12,-296 4,-186-23,-72 30,74 3,-533-8,507-2,197 13,-74-17,-2 0,-1 0,1 1,0 1,0 0,0 2,0-1,0 2,0 0,6 2,-3 2</inkml:trace>
</inkml:ink>
</file>

<file path=ppt/ink/ink7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03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50,'33'81,"-8"59,-14-50,-9-77,2 0,-1 0,0-1,-1 1,-1 0,0 1,-1-1,0 0,-1 0,0 0,-1 0,-1 0,-1 4,4-17,0-1,1 1,-1 0,0-1,0 1,0 0,0 0,0-1,0 1,0 0,0-1,0 1,0 0,0-1,0 1,0 0,0-1,0 1,-1 0,1-1,0 1,0 0,0 0,0-1,-1 1,1 0,0 0,0-1,0 1,-1 0,1 0,0-1,0 1,-1 0,1 0,0 0,-1 0,1 0,0-1,-1 1,1 0,0 0,0 0,-1 0,1 0,0 0,-1 0,1 0,0 0,-1 0,1 0,0 0,-1 0,1 1,0-1,-1 0,1 0,0 0,0 0,-1 0,1 1,0-1,0 0,-1 0,1 1,-4-31,49-159,-41 168,0 1,2 0,1 0,0 1,2 0,0 0,1 1,1 0,0 1,1 0,1 1,1 1,0-1,1 2,1 0,0 1,2 0,-15 12,-1-1,1 1,0 0,0 0,0 0,0 0,0 0,0 1,1-1,-1 1,0 0,0 0,0 0,0 0,0 1,1-1,-1 1,0 0,0 0,0 0,0 0,-1 0,1 1,0 0,0-1,-1 1,1 0,-1 0,0 0,1 0,-1 1,50 85,-47-69</inkml:trace>
</inkml:ink>
</file>

<file path=ppt/ink/ink7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04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1 206,'7'-4,"0"0,1 0,0 1,0 0,-1 0,1 1,1 0,-1 0,0 1,0 0,1 1,-1 0,1 0,2 1,4-1,271 0,-287 0,1-1,0 1,-1-1,1 1,0-1,-1 0,1 1,0-1,0 0,0 1,0-1,-1 1,1-1,0 0,0 1,0-1,0 0,0 1,1-1,-1 0,0 1,0-1,0 0,0 1,1-1,-1 1,0-1,1 0,-1 1,0-1,1 1,-1-1,1 1,-1-1,1 1,-1 0,1-1,-1 1,1 0,-1-1,1 1,0 0,-1-1,1 1,-1 0,1 0,0 0,-1 0,1 0,0-1,-1 1,1 0,0 1,-1-1,1 0,0 0,-1 0,1 0,-1 0,1 1,0-1,-1 0,1 0,-1 1,-46-36,-76-72,111 94</inkml:trace>
</inkml:ink>
</file>

<file path=ppt/ink/ink7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08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0 425,'5'-34,"1"-25,1-8,2 9,1 8,-2 8,3 6,0 5,2 8,4 7,-1 7</inkml:trace>
</inkml:ink>
</file>

<file path=ppt/ink/ink7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06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0 282,'43'49,"-39"-42,14 28,-1 2,-2-1,-2 2,-2 0,6 33,-16-67,-1 1,1-1,0 0,0 0,0 0,1-1,-1 1,1 0,0 0,0-1,0 1,1-1,-1 0,1 1,0-1,0-1,0 1,2 1,27-41,65-223,-51 131,-39 111</inkml:trace>
  <inkml:trace contextRef="#ctx0" brushRef="#br0" timeOffset="463.192">592 536,'9'-5,"8"-3,1-1,-1-1,-1 0,0-1,-1 0,0-2,0 0,-1 0,-1-1,0-1,-1 0,-1-1,7-12,-17 25,0 1,0-1,0 1,0-1,-1 0,1 1,-1-1,1 0,-1 1,0-1,0 0,0 0,0 1,-1-1,1 0,-1 1,0-1,0 0,0 1,0-1,0 1,0 0,0-1,-1 1,0 0,1 0,-1 0,0 0,0 0,0 0,0 0,0 0,0 1,-1-1,1 1,-1 0,1 0,-1 0,1 0,-1 0,1 0,-1 1,0-1,0 1,1 0,-1 0,0 0,1 0,-1 0,0 1,0-1,0 1,-10 3,0 1,1 0,0 0,0 1,0 1,1 0,0 1,0 0,0 1,1 0,1 0,0 1,0 0,1 1,0 0,1 0,0 1,1 0,0 0,1 1,0-1,1 1,0 0,1 0,1 0,0 1,1 6,0-13,1 0,0 0,0-1,1 1,0 0,1 0,-1-1,1 1,0-1,1 0,-1 1,1-1,1 0,-1 0,1-1,0 1,0-1,1 0,-1 0,1 0,0-1,1 0,-1 0,1 0,0 0,-1-1,2 0,-1 0,0-1,1 1,-1-2,1 1,2 0,2 3,2-1,-1 0,0-1,1 0,-1-1,1 0,0-1,0-1,0 0,-1-1,1 0,0 0,-1-2,1 0,-1 0,1-1,-1 0,-1-1,3-2,5-6,-1 1</inkml:trace>
  <inkml:trace contextRef="#ctx0" brushRef="#br0" timeOffset="787.549">1382 282,'-33'24,"-21"17,-2 7,10 0,12-3,11-5,16-9,13-5,10-7,8-2,4-4,2-3,1-5,0-2,-1-3,0 0,-6-5,-6-2</inkml:trace>
  <inkml:trace contextRef="#ctx0" brushRef="#br0" timeOffset="1085.032">1806 0,'0'38,"0"28,0 6,0-3,0-9,0-10,5-9,1-6,1-5,2-6,1-4,3 0,0-3</inkml:trace>
  <inkml:trace contextRef="#ctx0" brushRef="#br0" timeOffset="1334.689">1580 311,'33'-5,"32"-2,8 1,-3 1,-9 1,-10 2,-8 1,-8 1,-4 0,-3 0,-1-5,-5-1</inkml:trace>
  <inkml:trace contextRef="#ctx0" brushRef="#br0" timeOffset="1607.062">2229 225,'-9'24,"0"0,1 0,1 0,2 1,0 0,2 0,0 1,2 18,1-41,0 0,0 0,1 1,-1-1,1 0,0 0,0 0,0 0,0 0,0 0,1 0,-1 0,1 0,0-1,0 1,0-1,0 1,0-1,1 0,-1 0,1 0,-1 0,1 0,0 0,0-1,0 1,0-1,0 0,0 0,0 0,0 0,0-1,0 1,1-1,-1 0,0 0,0 0,1 0,-1-1,0 1,0-1,0 0,0 0,2 0,3-3,0 1,-1-1,0 0,0-1,0 0,0 0,-1-1,0 1,0-1,0-1,-1 1,0-1,0 0,-1 0,0 0,0-1,0 1,-1-1,0 0,-1 0,0 0,0 0,-1-1,0 1,0 0,-1-1,0 1,0-1,-1 1,0 0,-2-8,1 13,1-1,-1 1,1 0,-1 0,0 0,0 0,0 0,0 0,-1 0,1 1,-1-1,0 1,1-1,-1 1,0 0,-1 0,1 1,0-1,0 1,-1-1,-18-5</inkml:trace>
</inkml:ink>
</file>

<file path=ppt/ink/ink7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10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1,'0'4,"0"7,-5 2,3-2,2-8,6-3,2-8,-1 3,-5 2,-9 7,-8 2,-1 5,2 1</inkml:trace>
</inkml:ink>
</file>

<file path=ppt/ink/ink7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1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1,'-5'10,"-1"-3,5-1,7-7,3 1,-5 2,-3 4,-2 6,-1 1</inkml:trace>
</inkml:ink>
</file>

<file path=ppt/ink/ink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40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1 184,'38'-23,"18"-19,4-1,-3 1,-12 9</inkml:trace>
</inkml:ink>
</file>

<file path=ppt/ink/ink7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26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40 174,'-17'225,"-5"-94,70-238,133-229,-175 327,-4 3,1 1,0-1,0 1,1 0,-1 0,1 1,0-1,1 1,-1-1,1 2,0-1,0 0,0 1,0 0,1 0,-1 0,-2 4,-1 0,1 0,-1 0,1 0,-1 0,0 1,1-1,-1 1,0 0,0-1,0 1,0 0,0 0,-1 0,1 1,0-1,-1 0,0 1,0-1,1 0,-1 1,-1 0,1-1,0 1,-1-1,1 1,-1 0,0 0,0-1,0 3,4 8,20 219,-24-231,-1 0,1 0,-1 0,1 0,0-1,0 1,-1 0,1 0,0 0,0 0,0 0,0 0,0 0,0 0,0 0,0 0,1 0,-1-1,0 1,0 0,1 0,-1 0,1 0,-1 0,1-1,-1 1,1 0,-1 0,1-1,0 1,-1 0,1-1,0 1,0-1,-1 1,1-1,0 1,0-1,0 0,0 1,0-1,0 0,-1 0,1 1,0-1,0 0,0 0,0 0,0 0,0 0,0 0,0-1,0 1,0 0,0 0,-1-1,1 1,0 0,0-1,0 1,0-1,-1 1,1-1,0 0,-1 1,1-1,0 0,-1 1,1-1,77-96,145-109,-215 199,-8 5,1 1,0-1,0 0,0 1,0-1,0 0,0 1,0 0,1-1,-1 1,0 0,1-1,-1 1,1 0,0 0,-1 0,1 0,0 1,-1-1,1 0,0 1,0-1,0 1,0 0,-1-1,1 1,0 0,0 0,0 0,0 1,0-1,0 0,-1 1,1-1,0 1,0-1,-1 1,1 0,0 0,-1 0,1 0,0 0,-1 0,1 1,1 10,0 0,0 0,-1 0,-1 1,0-1,-1 1,0-1,-1 0,-1 3,0 19,2-14,-2 8,1 0,1-1,2 1,0 0,2-1,1 0,2 0,4 13,-2-21</inkml:trace>
</inkml:ink>
</file>

<file path=ppt/ink/ink7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30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32 520,'-23'57,"20"-43,1 0,0 1,1-1,0 0,1 0,1 0,0 1,1-1,1 0,0 0,1-1,0 1,1-1,1 1,0-2,0 1,2-1,-1 0,7 7,-9-15,0 0,1-1,0 1,0-1,0 0,0-1,1 1,-1-1,1-1,-1 1,1-1,0 0,-1 0,1-1,0 0,0 0,0-1,-1 0,1 0,0 0,-1-1,1 0,-1-1,0 1,0-1,0 0,0 0,0-1,-1 0,1 0,-1 0,0-1,0 0,2-3,25-21,0-3,-3 0,0-2,-3-1,0-1,-3-1,9-19,-21 43,-13 21,-1 0,1 0,1 0,-1 0,1 0,1 1,0-1,0 0,0 0,1 1,0-1,1 0,0 0,0 0,1 0,0-1,0 1,0-1,1 1,1-1,-1-1,1 1,0 0,0-1,1 0,0 0,0-1,1 0,-1 0,1 0,0-1,6 3,-5-5,0 0,0 0,0-1,0 0,0 0,1-1,-1 0,0-1,0 0,1 0,-1 0,0-1,0 0,-1-1,1 0,0 0,-1-1,0 0,1 0,-2-1,1 0,0 0,-1 0,1-2,8-7,0-2,-1 1,0-2,-1 0,-1-1,-1 0,0-1,6-16,-12 23,0 1,-1-1,0 0,-1 0,0-1,-1 1,0 0,-1-1,-1-11,-4 13,-2 5</inkml:trace>
  <inkml:trace contextRef="#ctx0" brushRef="#br0" timeOffset="777.824">1189 689,'203'-128,"-140"63,-62 64,1-1,-1 0,0 0,0 1,0-1,0 0,0 0,0 0,0-1,0 1,-1 0,1 0,-1 0,0 0,0-1,0 1,0 0,0 0,0-1,0 1,-1 0,1 0,-1 0,1 0,-1 0,0-1,0 1,0 1,0-1,0 0,-1 0,1 0,-1 0,1 1,-1-1,1 1,-2-1,0 0,0 0,0 1,0-1,0 1,-1 0,1 0,0 0,-1 1,1-1,0 1,-1 0,1-1,-1 2,1-1,0 0,-1 1,1-1,0 1,-1 0,1 0,0 1,0-1,0 0,0 1,0 0,0 0,0 0,-72 65,64-53,0 0,1 1,0 0,1 1,1 0,1 0,0 1,1 0,0 2,4-13,1 0,-1 0,1 0,0 0,1 0,0 0,0 1,0-1,0 0,1 0,0 0,0 0,1 0,0 0,0 0,0 0,1 0,0-1,0 0,0 1,1-1,-1 0,1 0,1-1,-1 1,1-1,2 2,8 4,-1-1,2-1,-1-1,1 0,1 0,-1-2,1 0,0-1,0-1,0 0,0-2,1 1,-1-2,0-1,1 0,-1-1,0-1,0 0,0-1,0-1,-1-1,0 0,0-1,10-7,27-15,0-4,-2-1,-1-3,-3-1,0-3,-3-2,-2-2,24-33,-47 57,-2-1,-1 0,-1-2,0 0,-2 0,-1-2,-1 1,-1-1,0-4,-9 28,0-1,0 0,0 1,0-1,-1 0,1 0,-1 0,1 0,-1 1,0-1,0 0,0 0,-1 0,1 0,-1 0,1 1,-1-1,0 0,0 0,0 1,0-1,-1 1,1-1,-1 1,0-1,1 1,-1 0,0 0,0 0,-1 0,1 0,0 1,-1-1,1 0,-1 1,1 0,-1 0,1 0,-1 0,0 0,0 0,0 1,-1-1,-7 4,-1 0,1 1,0 1,0-1,0 2,1-1,0 2,0-1,1 1,-1 1,2 0,-1 0,1 1,0 0,1 0,-3 5,-7 6,0 2,2 0,0 1,2 0,1 1,0 1,2 0,1 0,1 1,1 0,-3 21,10-39,-1 0,1 0,0 0,1 0,0 0,0 0,1 0,0 0,0-1,1 1,0-1,0 1,1-1,0 0,0 0,0-1,1 1,0-1,0 0,1 0,0-1,0 0,0 0,1 0,-1-1,1 0,0 0,1 0,-1-1,1 0,-1-1,1 0,0 0,4 0,12 2,-1-1,1-1,0-2,0 0,-1-1,1-2,0 0,-1-1,0-2,0 0,0-2,-1 0,0-2,0 0,18-13,-9 7,-1-1,0-2,-1-1,-2-1,0-1,-1-2,-1-1,-2 0,0-2,8-14,-13 16,-1 0,-2 0,0-2,-2 0,-1 0,-1-1,-2-1,0 0,-2 0,-1 0,-2-1,0-3,-4 31,0 1,1-1,-1 1,0-1,0 1,0-1,0 1,0-1,0 1,0-1,-1 1,1-1,-1 1,1-1,-1 1,1 0,-1-1,0 1,0 0,0-1,1 1,-1 0,0 0,-1 0,1 0,0 0,0 0,0 0,-1 0,1 1,0-1,-1 0,1 1,0-1,-1 1,1-1,-1 1,1 0,-1-1,1 1,-1 0,1 0,-1 0,1 0,-1 1,1-1,-1 0,1 1,-1-1,1 1,-1-1,1 1,0-1,-1 1,1 0,0 0,0 0,-1 0,1 0,0 0,-1 1,-16 13,0 1,1 1,1 0,1 1,0 0,1 2,1 0,1 0,1 1,-3 8,11-23,-16 30,2 1,1 0,2 1,2 0,1 1,2 1,2 0,2 0,1 0,2 4,1-33,1-1,-1 1,2-1,0 0,0 1,1-1,0 0,0 0,1 0,1 0,0 0,0-1,1 1,0-1,1-1,-1 1,2-1,-1 0,1 0,1 0,-1-1,1-1,0 1,1-1,0 0,0-1,0 0,0-1,1 0,0 0,1 0,17-1,-3-2</inkml:trace>
</inkml:ink>
</file>

<file path=ppt/ink/ink7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29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284 198,'-26'6,"0"1,1 1,0 2,0 0,1 1,0 2,1 0,-13 11,33-22,-1 0,1 1,-1-1,1 1,0 0,0 0,0 0,1 0,-1 1,1-1,-1 1,1-1,0 1,1 0,-1 0,1 0,0 0,-1 0,2 0,-1 0,0 0,1 0,0 1,0-1,0 0,0 0,1 0,0 0,0 0,0 0,0 0,1 0,-1 0,1 0,0 0,0-1,0 1,1-1,-1 1,1-1,0 0,0 0,0 0,0-1,1 1,-1-1,1 1,-1-1,1 0,9-1,0 0,0 0,1-2,-1 1,0-2,0 1,0-2,0 0,-1 0,1-2,-1 1,0-1,0-1,0 0,-1-1,0 0,0-1,-1 0,0-1,5-4,-15 13,187-136,-182 134,0 1,0 0,0 0,0 0,0 1,0 0,0 0,1 0,-1 1,0-1,0 1,0 1,0-1,-1 1,1-1,0 1,-1 1,1-1,-1 1,1-1,-1 1,0 1,0-1,-1 0,1 1,-1 0,0 0,1 0,-2 0,2 3,39 31,33 2,-58-38</inkml:trace>
  <inkml:trace contextRef="#ctx0" brushRef="#br0" timeOffset="366.989">1273 1,'-10'4,"-5"1,0 0,1 1,0 0,1 2,-1-1,1 1,1 1,0 1,0 0,0 0,2 1,-1 0,-7 11,17-17,0 0,0 0,0 0,1 0,0 0,0 1,0-1,0 0,1 0,0 0,0 0,0 0,1 0,0-1,0 1,0 0,0-1,1 1,0-1,0 0,0 0,0 0,0 0,1 0,0-1,32 58,-34-51,-1 0,-1 0,1 0,-2 0,1 0,-2 0,1 0,-1 0,-1-1,0 1,0 0,-1-1,0 0,0 0,-1 0,-1-1,1 1,-1-1,-1 0,1-1,-1 0,-1 0,1 0,-1-1,0 0,-1 0,1-1,-1-1,0 1,-1-1,-7 2,-8 6</inkml:trace>
</inkml:ink>
</file>

<file path=ppt/ink/ink7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26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0 720,'0'39,"0"21,0 7,5-9,1-15</inkml:trace>
  <inkml:trace contextRef="#ctx0" brushRef="#br0" timeOffset="169.005">57 410,'0'0</inkml:trace>
  <inkml:trace contextRef="#ctx0" brushRef="#br0" timeOffset="1521.29">536 551,'-29'9,"1"1,0 1,1 2,0 0,1 2,1 1,-18 15,37-26,0 1,1 0,0 1,0-1,1 1,-1 0,1 0,1 1,-1-1,1 1,1 0,-1-1,1 1,1 0,0 0,0 1,0-1,1 0,0 0,1 0,-1 0,2 1,-1-1,1 0,0-1,1 1,0 0,0-1,1 1,0-1,4 6,-6-10,0-1,0 1,1 0,0-1,-1 1,1-1,0 0,0 0,0 0,0 0,0-1,1 1,-1-1,0 0,1 0,-1 0,1 0,-1-1,1 1,0-1,-1 0,1 0,-1 0,1-1,-1 1,1-1,-1 0,1 0,-1 0,1 0,-1-1,0 1,1-1,7-4,-1 0,0 0,0-1,-1 0,0-1,0 0,-1 0,0-1,4-5,187-305,-136 237,-62 83,1 0,0 0,-1 0,1 1,-1-1,1 0,-1 0,0 1,1-1,-1 1,0-1,0 1,0 0,0-1,0 1,0 0,-1 0,1-1,-1 1,1 0,-1 0,0 0,1 0,-1 0,0 0,0 0,-1 0,1-1,0 1,0 0,-2 2,3-1,-4 430,0-369,-3-1,-3 1,-2-2,-3 1,-18 44,28-92,-2 0,0 0,-1 0,0-1,-2 0,1 0,-2-1,1 0,-2-1,0 0,-7 6,17-16,0-1,0 0,-1 0,1 0,0 1,0-1,0 0,-1-1,1 1,-1 0,1 0,0 0,-1-1,1 1,-1-1,0 1,1-1,-1 0,1 0,-1 1,0-1,1 0,-1 0,1-1,-1 1,0 0,1-1,-1 1,1 0,-1-1,1 0,-1 1,1-1,-1 0,1 0,0 0,0 0,-1 0,1 0,0 0,0 0,0 0,0-1,0 1,0 0,0-1,1 1,-1-1,0 1,1-1,-1 1,1-1,-1 1,1-1,0 0,0 1,0-1,0 1,0-1,0 0,0 0,4-18,1 0,1 1,0-1,2 1,0 1,1-1,1 1,0 1,1 0,1 0,1 1,11-11,-6 5,99-119,-82 105,-2-1,-1-2,-2-2,-2 0,-1-2,-3-1,-1-1,-3-1,-1-1,2-15,32-290,-42 124,-25 189,13 38,0 1,1 0,-1-1,0 1,0 0,0-1,1 1,-1 0,0 0,0 0,0 0,0 0,1 0,-1 0,0 0,0 0,0 0,0 0,1 0,-1 1,0-1,0 0,0 0,1 1,-1-1,0 1,1-1,-1 1,0-1,1 1,-1-1,0 1,1 0,-1-1,1 1,-1 0,1 0,0-1,-1 1,1 0,0 0,-1-1,1 1,0 0,0 0,0 0,-9 17,1 0,1 1,1 0,1 0,1 1,0-1,1 1,1 7,-5 22,1-10,2 0,2 0,1 1,2-1,6 33,1-3,-7-44,1 0,2 0,1-1,0 1,2-1,1 0,8 18,-14-40,-1 0,0 1,0-1,1 0,0 0,-1 1,1-1,0 0,0-1,0 1,0 0,0-1,0 1,1-1,-1 1,1-1,-1 0,0 0,1 0,0-1,-1 1,1-1,0 1,-1-1,1 0,0 0,-1 0,1 0,0 0,-1-1,1 1,0-1,-1 0,1 1,-1-1,1-1,-1 1,2-1,82-63,17-54,-102 119,-1-1,0 0,1 0,-1 0,0 1,1-1,-1 0,1 1,0-1,-1 0,1 1,-1-1,1 1,0-1,0 1,-1-1,1 1,0-1,0 1,-1 0,1-1,0 1,0 0,0 0,0-1,0 1,-1 0,1 0,0 0,0 0,0 0,0 1,0-1,-1 0,1 0,0 0,0 1,0-1,0 0,-1 1,1-1,0 1,0-1,-1 1,1-1,-1 1,1 0,0-1,-1 1,1 0,-1-1,1 1,-1 0,1 0,-1-1,0 1,1 0,-1 0,0 0,0 0,0 0,0-1,0 1,0 0,0 0,-4 29,-3 96,8-122,-1 0,1 0,0-1,0 1,0 0,0-1,1 1,0-1,-1 1,1-1,0 0,1 1,-1-1,1 0,-1-1,1 1,0 0,0-1,0 1,0-1,0 0,1 0,-1 0,1-1,-1 1,1-1,0 0,0 0,-1 0,2 0,7-2,0 0,0 0,-1-1,1 0,0-1,-1-1,0 0,0 0,0-1,0 0,-1-1,0-1,0 1,0-1,-1-1,0 0,-1 0,6-8,9-11,-1-1,-1-1,-2-1,-1-1,-2 0,0-1,-3-1,0-1,-3 0,4-16,59-215,-72 262,3-80,-4 82,-1 0,1 0,-1 1,1-1,-1 0,0 0,1 1,-1-1,0 0,0 1,0-1,1 1,-1-1,0 1,0-1,0 1,0 0,0-1,0 1,0 0,0 0,0 0,0 0,0 0,0 0,0 0,0 0,1 0,-1 0,0 0,0 1,0-1,0 0,0 1,0-1,0 0,0 1,0-1,1 1,-1 0,0-1,0 1,1 0,-1-1,0 2,-35 32,25-18,0 0,2 0,0 1,1 0,0 1,2 0,0 0,1 1,0-1,2 1,0 0,1 0,1 0,1 6,1 7,1-1,2 0,0 0,2-1,2 0,0 0,3 0,0-1,1 0,4 2,57 129,-73-160,0 0,0-1,1 1,-1 0,0 0,0-1,1 1,-1 0,0 0,1-1,-1 1,0 0,1 0,-1 0,0 0,1-1,-1 1,1 0,-1 0,0 0,1 0,-1 0,1 0,-1 0,0 0,1 0,-1 0,0 0,1 0,-1 0,1 1,-1-1,0 0,1 0,-1 0,0 0,1 1,-1-1,0 0,1 0,-1 1,0-1,0 0,1 0,-1 1,0-1,0 0,0 1,1-1,-1 0,0 1,0-1,0 1,0-1,0 0,0 1,0-1,3-36,-3 32,0-19</inkml:trace>
  <inkml:trace contextRef="#ctx0" brushRef="#br0" timeOffset="1767.639">1580 466,'39'10,"31"-2,9-2,-4-3,-10-1,-12-1,-9-1,-13 0</inkml:trace>
</inkml:ink>
</file>

<file path=ppt/ink/ink7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43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84,'-2'19,"-1"0,-1 0,-1 0,0 0,-2 0,0-1,-7 12,12-24,-126 233,61-106,122-221,25-60,86-118,-145 234,50-52,-70 84,1-1,-1 0,1 0,0 1,-1-1,1 1,0-1,-1 1,1 0,0 0,0 0,-1 0,1 0,0 0,0 0,-1 0,1 1,0-1,-1 1,1-1,0 1,-1-1,1 1,-1 0,1 0,-1 0,0 0,1 0,-1 0,0 1,1-1,-1 0,0 0,0 1,0-1,0 1,-1-1,1 1,0 0,-1-1,1 2,19 71,7 191,-5-136,-19-117</inkml:trace>
  <inkml:trace contextRef="#ctx0" brushRef="#br0" timeOffset="266.688">131 339,'39'4,"36"3,15-1,-3-2,-11 0,-19-2</inkml:trace>
</inkml:ink>
</file>

<file path=ppt/ink/ink7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40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55 509,'25'303,"-25"-301,1 9,-1-1,0 1,-1-1,0 0,0 1,-1-1,0 0,-1 0,0 0,-4 6,7-15,0 0,0 0,-1 0,1-1,0 1,-1 0,1 0,-1 0,1-1,-1 1,1 0,-1 0,0-1,1 1,-1-1,0 1,1 0,-1-1,0 1,0-1,0 0,1 1,-1-1,0 0,0 1,0-1,0 0,0 0,0 0,0 0,0 0,1 0,-1 0,0 0,0 0,0 0,0-1,0 1,0 0,0 0,1-1,-1 1,0-1,0 1,0-1,1 1,-1-1,0 1,1-1,-1 0,0 1,1-1,-1 0,1 0,-1 1,1-2,-21-48,21 30,0 1,2 0,0 0,1 0,2 1,-1-1,2 1,1 0,0 0,1 1,1 0,0 0,1 1,1 0,8-8,8-12,3 1,1 1,1 1,2 2,1 1,1 2,2 2,1 1,4 0,-41 22,1 1,0-1,-1 1,1-1,0 1,1 0,-1 0,0 0,1 1,-1-1,1 1,-1 0,1 0,-1 0,1 0,0 1,-1 0,1-1,0 1,0 1,-1-1,1 0,0 1,0 0,-1 0,1 0,-1 0,1 1,-1-1,0 1,1 0,-1 0,0 0,0 0,0 0,0 1,-1 0,1-1,-1 1,0 0,1 0,-1 0,0 2,0 0,-1 0,0 1,-1-1,1 0,-1 1,0-1,-1 0,1 1,-1-1,0 0,0 1,-1-1,1 0,-1 0,0 0,-1 0,1 0,-1-1,0 1,0-1,0 0,-2 1,-89 81,71-69,-1-2,0-1,-1 0,-1-2,0-1,-1-1,-11 1,11-4</inkml:trace>
  <inkml:trace contextRef="#ctx0" brushRef="#br0" timeOffset="353.905">1015 340,'-44'21,"1"2,2 2,0 2,2 1,-28 27,21 13,45-66,1 0,-1 0,0 0,1-1,0 1,-1 0,1 0,0 0,0 0,0 0,0 0,0 0,0 0,1-1,-1 1,1 0,-1 0,1 0,0 0,0-1,0 1,0 0,0-1,0 1,0-1,0 1,0-1,1 1,-1-1,1 0,-1 0,1 0,0 0,-1 0,1 0,0 0,-1 0,1-1,1 1,11 2,-1-1,1 0,0-1,0 0,0-1,0-1,0 0,0-1,-1 0,1-2,-1 1,1-1,-1-1,0-1,-1 1,0-2,1 0,-2 0,1-2,-1 1,75-86,-84 90,1 0,-1 0,0-1,0 1,-1 0,1-1,-1 1,0-1,0 1,0-1,-1 0,0 1,0-1,0 0,0 1,-1-1,0 0,0 1,0-1,0 1,-1-1,1 1,-1 0,0 0,-3-4,-35-21,18 22</inkml:trace>
  <inkml:trace contextRef="#ctx0" brushRef="#br0" timeOffset="620.722">1409 509,'-9'28,"-4"11</inkml:trace>
  <inkml:trace contextRef="#ctx0" brushRef="#br0" timeOffset="875.305">1438 114,'0'0</inkml:trace>
  <inkml:trace contextRef="#ctx0" brushRef="#br0" timeOffset="1118.579">1635 594,'14'-32,"60"-99,-73 130,1 1,-1-1,0 1,0 0,0-1,1 1,-1 0,0 0,0 0,1 0,-1 0,0 0,0 0,1 1,-1-1,0 0,0 1,0-1,0 1,1-1,-1 1,0-1,0 1,0 0,0 0,0-1,-1 1,1 0,0 0,0 0,0 0,-1 0,1 0,0 0,-1 0,1 1,-1-1,0 0,1 0,-1 0,0 1,1-1,-1 0,0 0,0 1,0-1,0 0,-1 0,1 0,0 1,0-1,-1 0,1 0,0 0,-1 1,5 13,-3-11,-1 0,1-1,0 1,1-1,-1 1,0-1,1 1,0-1,0 0,0 0,0 0,1 0,-1 0,1 0,-1-1,1 1,0-1,0 0,0 0,0 0,1 0,-1 0,1-1,-1 1,1-1,-1 0,1 0,-1 0,1-1,0 0,0 1,-1-1,1 0,0-1,0 1,-1-1,1 1,0-1,-1 0,1 0,-1-1,1 1,-1-1,0 0,13-10,0-2,-2 1,0-2,0 0,-2-1,1 0,-2 0,-1-2,0 1,-1-1,0-1,-1-1,2-1,1 4</inkml:trace>
  <inkml:trace contextRef="#ctx0" brushRef="#br0" timeOffset="1335.481">2284 1,'10'33,"2"31,1 9,-4-3,-2-8,-2-11,-3-8,-1-8,-1-4,0-3,-1-1,-4-6,-2-6</inkml:trace>
  <inkml:trace contextRef="#ctx0" brushRef="#br0" timeOffset="1542.629">2115 255,'29'-5,"28"3,10 3,-2 0,-7 0,-9 1,-12-1</inkml:trace>
</inkml:ink>
</file>

<file path=ppt/ink/ink7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39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278 336,'-20'4,"0"2,0 1,0 0,1 1,1 1,-1 1,1 1,1 1,0 0,1 1,0 0,1 2,0 0,-1 3,15-16,-1-1,1 0,0 1,0-1,1 0,-1 1,0-1,0 1,1 0,-1-1,1 1,-1-1,1 1,0 0,-1-1,1 1,0 0,0-1,0 1,1 0,-1-1,0 1,0 0,1-1,-1 1,1 0,0-1,-1 1,1-1,0 1,0-1,0 0,0 1,0-1,0 0,1 0,-1 1,0-1,0 0,1 0,-1-1,1 1,-1 0,1 0,-1-1,1 1,0-1,-1 1,1-1,0 0,-1 1,1-1,0 0,-1 0,16-1,0-1,0 0,0-1,-1-1,1 0,-1-2,0 1,0-2,-1 0,0-1,13-9,118-66,-144 81,0 1,1 0,-1 1,0-1,1 0,-1 1,1-1,-1 1,1 0,0 0,-1 0,1 0,-1 0,1 0,-1 1,1-1,-1 1,1 0,-1 0,0 0,1 0,-1 0,0 0,0 1,0-1,0 1,0-1,0 1,0 0,0 0,-1 0,1 0,-1 0,1 0,-1 0,0 1,0-1,0 0,0 1,0-1,0 1,-1-1,0 1,1-1,-1 1,0-1,0 1,0 0,0-1,0 0,0 5,0 0,1 0,0 0,0-1,1 1,0-1,0 1,0-1,1 1,0-1,0 0,0 0,1-1,0 1,0-1,1 1,-1-1,1-1,0 1,1-1,-1 0,1 0,-1 0,4 1,0-3,1-1,-1 0,1 0,-1-1,1 0,0 0,-1-1,1 0,-1-1,0 0,1-1,-1 0,0 0,0-1,-1 0,1-1,-1 1,0-2,0 1,-1-1,4-3,18-18,0-2,-2-1,-1-1,11-19,-16 23,15-23,-3-2,-1-1,-3-2,15-41,-27 35,-17 61,0 0,-1 0,1 0,0 1,0-1,0 0,0 0,-1 0,1 0,0 0,0 1,0-1,-1 0,1 0,0 0,0 0,-1 0,1 0,0 0,0 0,0 0,-1 0,1 0,0 0,0 0,-1 0,1 0,0 0,0 0,-1 0,1 0,0-1,0 1,0 0,-1 0,1 0,0 0,0 0,0-1,0 1,-1 0,1 0,0 0,0 0,0-1,0 1,0 0,0 0,-11 23,5 17,2 0,2 0,1 0,4 30,-1 13,-1 143,-2-222,1 0,0 0,0 1,1-1,-1 0,1 1,0-1,0 0,0 0,0 0,1 0,0 0,0 0,0 0,0-1,1 1,-1-1,1 1,0-1,0 0,0 0,0 0,0-1,1 1,0 0,10-3</inkml:trace>
  <inkml:trace contextRef="#ctx0" brushRef="#br0" timeOffset="247.598">786 166,'43'5,"48"1,13 0,-1-1,-14-2,-17-1,-20-1</inkml:trace>
</inkml:ink>
</file>

<file path=ppt/ink/ink7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35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296 508,'-27'1,"1"2,0 1,1 0,-1 2,1 1,-10 5,-61 35,95-47,1 1,-1-1,0 1,1-1,-1 1,0 0,1-1,-1 1,1 0,0-1,-1 1,1 0,-1 0,1-1,0 1,0 0,-1 0,1 0,0-1,0 1,0 0,0 0,0 0,0 0,0 0,0-1,0 1,0 0,1 0,-1 0,0-1,0 1,1 0,-1 0,1-1,-1 1,1 0,-1 0,1-1,-1 1,1-1,-1 1,1-1,0 1,-1-1,1 1,0-1,0 1,-1-1,1 0,0 1,0-1,0 0,44 17,126 26,-167-43,-1 0,1 1,0 0,-1 0,1 0,-1 0,1 1,-1-1,0 1,0 0,0 0,0 0,0 0,0 1,0-1,-1 1,1 0,-1 0,0 0,0 0,0 0,0 0,0 0,-1 1,1-1,-1 0,0 1,0 0,0-1,-1 1,1-1,-1 1,0 0,0-1,0 1,-1 0,1-1,-1 4,-7 5,-1 1,0-1,-1 0,0-1,-1 0,0-1,0 0,-1-1,-1 0,1-1,-2-1,1 1,-1-2,0 0,0-1,0 0,10-3,0 0,0 0,0 0,0-1,0 0,0 1,0-1,0-1,-1 1,1-1,0 1,-1-1,1 0,0-1,0 1,-1-1,1 0,0 0,0 0,0-1,0 1,0-1,0 0,0 0,-2-11</inkml:trace>
  <inkml:trace contextRef="#ctx0" brushRef="#br0" timeOffset="385.239">860 225,'-57'226,"27"60,31-176,-1-86</inkml:trace>
  <inkml:trace contextRef="#ctx0" brushRef="#br0" timeOffset="632.377">550 621,'43'-5,"28"-6,13-2,-4 2,-11 3,-7-2,-10 0,-8 2,-7 2,-6 3,-7 1</inkml:trace>
  <inkml:trace contextRef="#ctx0" brushRef="#br0" timeOffset="2464.357">1424 508,'-252'198,"242"-190,1 0,0 0,0 1,1 0,0 0,1 1,0 0,1 1,0-1,0 1,1 2,4-12,0 0,0 1,1-1,-1 0,1 1,0-1,-1 1,1-1,0 1,0-1,0 1,0-1,0 1,0-1,0 1,0-1,1 1,-1-1,0 1,1-1,-1 1,1-1,0 0,0 1,-1-1,1 0,0 0,0 1,0-1,0 0,0 0,1 0,-1 0,0 0,0-1,1 1,-1 0,0-1,1 1,-1 0,1-1,-1 0,0 1,1-1,-1 0,1 0,0 0,-1 0,1 0,0 0,78-16,-42-3,-1-3,0-1,-2-1,-1-2,-1-2,-1-1,-1-1,-2-2,17-24,-46 56,0 1,0-1,0 1,0-1,0 0,0 1,0-1,1 1,-1-1,0 0,0 1,0-1,0 1,1-1,-1 0,0 1,0-1,1 0,-1 1,0-1,1 0,-1 0,0 1,1-1,-1 0,0 0,1 0,-1 1,1-1,-1 0,0 0,1 0,-1 0,1 0,-1 0,1 0,-1 0,0 0,1 0,-1 0,1 0,-1 0,0 0,1 0,-1 0,1-1,-1 1,0 0,1 0,-1 0,1-1,-1 1,0 0,1 0,-1-1,0 1,0 0,1-1,-1 1,0 0,0-1,1 1,-1-1,-4 37,1-24,-21 111,24-119,0-1,-1 1,1 0,1-1,-1 1,1 0,-1-1,1 1,0-1,0 1,0-1,1 1,-1-1,1 0,0 1,0-1,0 0,0 0,1-1,-1 1,1 0,0-1,0 0,-1 1,1-1,1 0,-1 0,0-1,0 1,3 0,3-2,1 0,-1-1,0 0,0-1,0 0,0 0,0-1,-1 0,1 0,-1-1,0 0,0-1,0 0,-1 0,1 0,-1-1,0 0,-1-1,0 0,4-4,12-14,-1 0,-1-1,-2 0,0-2,-2 0,-1-1,2-9,-16 37,1-1,-1 0,0 1,0-1,0 0,-1 0,1 0,0 0,-1 1,1-1,-1 0,1 0,-1 0,0 0,0 0,0 0,0 0,0 0,-1 0,1 0,-1 0,1 0,-1 0,0 0,1 0,-1 0,0 1,0-1,0 0,0 1,-1-1,1 1,0-1,-1 1,1-1,-1 1,0 0,0 0,27-11,-23 13,-1 0,0 0,0 0,0 0,1 1,-1-1,-1 0,1 0,0 1,0-1,0 1,-1-1,1 1,-1-1,1 1,-1-1,1 1,-1-1,0 1,0 0,0-1,0 1,0-1,0 1,-1 0,1-1,0 1,-1-1,1 1,-1-1,1 1,-2 0,1 7,1-5,-1 0,1 0,0 1,0-1,0 0,1 1,0-1,0 0,0 0,0 0,0 0,1 0,-1 0,1 0,0 0,1-1,-1 1,1-1,-1 1,1-1,0 0,0 0,0 0,1-1,-1 1,1-1,0 0,-1 0,1 0,0 0,0 0,0-1,0 0,1 0,-1 0,0-1,0 0,0 0,0 0,0 0,-1 1,1 0,0-1,0 1,-1 1,1-1,-1 0,1 1,-1 0,0 0,1 0,-1 0,0 0,0 1,0-1,-1 1,1 0,-1 0,1 0,-1 0,0 0,0 1,0-1,-1 0,1 1,-1 0,0-1,0 1,0 0,-1-1,1 1,-1 0,0 0,0 0,0 0,-17 38,15-38,-1-1,1 1,0-1,0 1,1 0,-1 0,1-1,0 1,0 0,0 0,0 0,0 0,1 1,0-1,0 0,0 0,1 0,-1 0,1 0,0 0,0 0,0 0,1 0,-1 0,2 1,8 7</inkml:trace>
  <inkml:trace contextRef="#ctx0" brushRef="#br0" timeOffset="2865.808">2496 0,'-75'459,"65"-212,-11-185,10-49</inkml:trace>
  <inkml:trace contextRef="#ctx0" brushRef="#br0" timeOffset="3114.373">2215 423,'38'9,"27"4,8-1,-4-2,-14-3</inkml:trace>
</inkml:ink>
</file>

<file path=ppt/ink/ink7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0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87,'-11'-10,"0"1,0 1,0 0,-1 1,-1 0,1 1,-1 0,0 1,0 0,0 1,-1 1,0 0,0 1,1 0,-1 1,0 1,0 0,0 1,0 0,0 1,0 1,0 0,1 1,0 0,0 1,0 1,-4 2,-7 2,7-4,1-1,-1 2,1 0,1 1,0 1,0 1,1 0,0 0,0 1,1 1,1 1,0-1,1 2,-2 2,9-10,-1 0,1 1,0-1,0 1,1 0,0 1,0-1,1 0,0 1,0-1,1 1,0 0,0-1,1 1,0 0,0 0,1-1,0 1,0 0,1-1,0 1,0-1,1 1,-1-1,2 0,-1 0,1-1,0 1,1-1,-1 1,1-1,1-1,-1 1,1-1,0 0,0 0,0-1,1 1,6 0,-1-1,1 0,1-1,-1 0,0-1,1 0,-1-1,1-1,-1 0,1-1,-1 0,1-1,-1-1,0 0,0-1,0 0,0-1,5-3,-2-6,-25 11,8 4,-30 10,1 1,-1 2,2 1,0 2,1 0,1 2,0 1,-8 10,25-21,0 0,0 1,1 1,1-1,0 2,0-1,1 1,1 0,0 0,0 1,1 0,1 0,0 0,1 0,0 1,1-1,1 1,0-1,1 1,0 0,2 9,0-18,-1 0,1 0,0-1,1 1,-1 0,1-1,0 0,0 0,0 0,0 0,1 0,0-1,0 0,0 1,0-1,0-1,0 1,1-1,-1 1,1-1,0 0,0-1,0 1,2-1,124 6,-77-20,31 2,-69 16</inkml:trace>
  <inkml:trace contextRef="#ctx0" brushRef="#br0" timeOffset="389.015">1214 481,'-24'22,"2"0,0 2,1 1,1 0,1 1,2 1,-8 18,-16 23,4 2,2 2,0 11,-10 25,40-112,4-8</inkml:trace>
  <inkml:trace contextRef="#ctx0" brushRef="#br0" timeOffset="733.576">762 510,'27'0,"-9"10,-1 1,0 1,-1 1,0 0,-1 1,0 1,-2 0,4 5,123 159,-116-156,-19-16,1 0,0 0,0-1,1 0,0 0,0-1,0 0,1 0,0 0,-1-1,2 0,-1-1,0 0,1 0,-1-1,1 0,0 0,1-1,13-3</inkml:trace>
  <inkml:trace contextRef="#ctx0" brushRef="#br0" timeOffset="1219.006">1750 594,'-45'22,"0"1,2 2,1 2,-21 19,54-39,0 0,1 1,0 0,0 0,1 1,0 0,0 0,1 1,1-1,-1 1,1 1,1-1,0 1,1-1,0 1,0 0,1 0,1 0,0 1,0-1,1 0,0 1,1-1,1 0,0 0,2 7,-4-15,1 0,-1-1,1 1,0 0,0 0,0-1,1 1,-1-1,1 1,-1-1,1 0,0 1,0-1,0 0,0 0,0 0,0-1,0 1,1 0,-1-1,1 0,-1 1,1-1,-1 0,1 0,0 0,0-1,0 1,-1-1,1 0,0 1,0-1,0 0,0-1,-1 1,1 0,0-1,0 0,0 1,-1-1,1 0,0-1,1 0,16-11,-1-1,0-1,-1-1,-1 0,0-2,-1 0,-1 0,-1-1,0-1,-2-1,0 0,64-88,-62 89,-12 16,0 0,0 0,0 1,0-1,1 1,-1-1,1 1,0 0,0 0,0 0,1 1,-1-1,1 1,-1 0,1 0,0 0,0 0,0 0,3 0,-4 4,0 0,0 1,0-1,-1 1,1-1,-1 1,0 0,0 0,0 0,0 0,0 0,-1 1,1-1,-1 0,0 1,0-1,0 1,-1-1,1 1,-1 0,0-1,0 1,0-1,0 1,0 0,-1 1,1-1,0 7,0 0,1 0,0 0,1 0,0 0,1 0,0-1,1 1,0-1,1 0,0 0,0 0,1-1,1 1,-1-2,4 4,6 2</inkml:trace>
  <inkml:trace contextRef="#ctx0" brushRef="#br0" timeOffset="1735.535">2060 1046,'179'-227,"-64"59,-115 168,0-1,0 1,1 0,-1-1,0 1,0 0,1-1,-1 1,0 0,0-1,1 1,-1 0,0 0,1-1,-1 1,0 0,1 0,-1 0,1-1,-1 1,0 0,1 0,-1 0,1 0,-1 0,0 0,1 0,-1 0,1 0,-1 0,0 0,1 0,-1 0,1 0,-1 0,0 1,1-1,-1 0,1 0,-1 0,0 1,1-1,-1 0,0 0,1 1,-1-1,0 0,0 0,1 1,-1-1,0 1,0-1,1 0,-1 1,0-1,0 0,0 1,0-1,0 1,0-1,0 0,0 1,0-1,0 1,0-1,0 1,0-1,0 0,0 1,0-1,2 39,-3-34,1 2,10 101,-10-105,1 0,-1 0,1-1,0 1,0 0,0-1,0 1,0-1,0 1,1-1,-1 0,1 0,0 1,0-1,0 0,0 0,0-1,0 1,0 0,1-1,-1 1,1-1,-1 0,1 0,-1 0,1 0,0 0,-1-1,1 1,0-1,0 1,-1-1,1 0,0 0,2-1,5-2,0-1,0 0,0-1,0 0,-1 0,0-1,0 0,0-1,-1 0,0-1,0 1,2-4,11-9,23-24,-34 33,1-1,0 2,0-1,1 2,1-1,0 2,0 0,11-5,-23 12,0 1,0 0,0-1,0 1,0 0,0 0,0 0,0 0,0 0,1 0,-1 0,0 0,0 0,0 0,0 1,0-1,0 0,0 1,0-1,0 1,0-1,0 1,0 0,0-1,0 1,0 0,-1 0,1-1,0 1,-1 0,1 0,0 0,-1 0,1 0,-1 0,1 0,-1 0,0 0,1 0,-1 0,0 1,0-1,0 0,0 1,5 57,-6-51,1 10,14 76,-2-74</inkml:trace>
  <inkml:trace contextRef="#ctx0" brushRef="#br0" timeOffset="2252.547">3161 679,'-24'160,"-11"163,35-308,1-6,-1 0,1 1,-2-1,0 0,0 0,0 0,-1 0,0 0,-1 0,0 0,-1-1,0 1,0 0,3-8,1-1,0 1,-1-1,1 1,0-1,-1 0,1 1,0-1,-1 1,1-1,-1 0,1 1,-1-1,1 0,-1 0,1 1,-1-1,1 0,-1 0,1 0,-1 0,0 0,1 0,-1 0,1 0,-1 0,1 0,-1 0,1 0,-1 0,0 0,1 0,-1 0,1-1,-1 1,1 0,-1 0,1-1,-1 1,1 0,0-1,-1 1,1 0,-1-1,1 1,0-1,-1 1,1-1,0 1,-1-1,1 1,0-1,0 1,0-1,0 1,-1-1,1 1,0-1,0 1,0-1,0 0,0 1,0-1,0 1,0-1,0 1,1-1,-8-43,7-2,2 0,2 1,2-1,2 1,2 0,2 1,2 0,2 1,1 0,3 2,1 0,2 1,1 1,3 2,8-8,-32 39,-1 1,2 0,-1 0,0 1,1-1,0 1,0 0,0 0,1 0,0 0,-1 1,1 0,0 0,1 0,-1 0,0 1,1 0,-1 0,1 0,0 1,0 0,-1 0,1 1,0-1,0 1,0 0,0 1,0 0,-1 0,1 0,0 0,-1 1,1 0,-1 0,1 1,-1-1,0 1,0 0,3 3,-4-1,0-1,-1 2,0-1,0 0,0 1,0-1,-1 1,0 0,0 0,-1 0,1 0,-1 0,-1 0,1 0,-1 0,0 0,0 0,-1 0,0 0,0 0,0 0,-1 0,0 0,0 0,-1 0,1-1,-3 4,-98 140,95-140,0 0,0-1,-1 1,0-1,0-1,-1 0,0 0,0-1,-1 0,1-1,-1 0,-1-1,1 0,0-1,-1 0,0-1,0 0,-10 0,3-7</inkml:trace>
  <inkml:trace contextRef="#ctx0" brushRef="#br0" timeOffset="2568.135">3782 171,'-62'363,"19"-118,33-61,11-184,-1-1,1 1,-1-1,1 1,-1 0,1-1,0 1,-1 0,1 0,-1-1,1 1,0 0,-1 0,1 0,0 0,-1 0,1 0,0 0,-1 0,1 0,0 0,-1 0,1 0,-1 1,1-1,0 0,-1 0,1 1,-1-1,1 0,0 1,-1-1,1 1,-1-1,1 0,-1 1,0-1,1 1,-1 0,1-1,-1 1,0-1,0 1,1-1,-1 1,0 0,0-1,0 1,1 0,-1-1,0 1,0 0,0-1,0 1,0 0,0-1,-1 1,1-1,0 1,0 0,0-1,-1 1,1 0,11-18,-1-2</inkml:trace>
  <inkml:trace contextRef="#ctx0" brushRef="#br0" timeOffset="2938.14">3895 820,'32'-1,"0"-2,0-1,-1-1,1-2,-1-1,-1-2,0-1,0-1,-1-2,11-7,-35 18,1 0,0 0,-1-1,0 0,0 0,0 0,0 0,-1-1,0 0,0 0,0 0,-1-1,1 1,-1-1,0 0,-1 0,0 0,0 0,0 0,0 0,-1-1,0 1,-1 0,1-1,-1 1,0-1,-1 1,1 0,-1-1,-1 1,1 0,-1-1,0 1,-1 0,1 0,-1 1,-1-2,2 4,-1 0,1 1,-1-1,1 1,-1 0,0 0,1 0,-1 0,0 1,0-1,0 1,-1-1,1 1,0 0,-1 1,1-1,0 0,-1 1,1 0,0 0,-1 0,1 0,-1 0,1 1,-1-1,1 1,0 0,0 0,-1 0,1 1,0-1,0 1,0 0,0 0,1 0,-98 81,95-78,-5 4,0 0,1 1,0 0,1 0,0 1,1 0,0 0,0 1,1 0,1 0,0 1,1-1,0 1,1 0,0 0,1 0,1 0,0 1,1-1,0 0,1 1,0-1,1 0,3 9,0-11,0 0,1 0,0 0,1-1,0 0,1-1,0 1,0-1,1-1,0 0,1 0,0-1,0 0,0 0,1-1,0-1,0 0,1 0,-1-1,1-1,0 0,0 0,0-1,8 0,37-9,-33 1</inkml:trace>
</inkml:ink>
</file>

<file path=ppt/ink/ink7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40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0 191,'34'-24,"25"-18,7-6,-2 5,-13 10</inkml:trace>
</inkml:ink>
</file>

<file path=ppt/ink/ink7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22 279,'-1'1,"0"-1,1 0,-1 0,0 0,0 0,1 0,-1 0,0 0,0 0,1 0,-1 0,0-1,1 1,-1 0,0 0,0-1,1 1,-1 0,1-1,-1 1,0-1,1 1,-1-1,1 1,-1-1,1 1,-1-1,1 0,0 1,-1-1,1 1,0-1,-1 0,1 0,0 1,0-1,-1 0,1 1,0-1,0 0,0 0,0 1,0-1,0 0,0 0,0 1,1-1,-1 0,0 1,0-1,1 0,-1 1,0-1,1 0,-1 1,0-1,1 0,-1 1,1-1,-1 1,1-1,0 1,-1-1,1 1,-1 0,5-16,1 0,0 1,1-1,1 2,0-1,1 1,0 0,1 1,1 0,0 1,0 0,2 0,-1 2,1-1,1 2,14-9,-27 17,1 0,-1 0,0 1,1-1,-1 0,1 1,-1-1,1 1,-1-1,1 1,-1 0,1-1,-1 1,1 0,0 0,-1 0,1 0,-1 1,1-1,-1 0,1 1,-1-1,1 1,-1-1,1 1,-1 0,1-1,-1 1,0 0,0 0,1 0,-1 0,0 0,0 0,0 1,0-1,0 0,0 1,0-1,-1 0,1 1,0-1,-1 1,1-1,-1 1,0-1,1 1,4 81,-5-76,-2 13,1-15,1 0,-1 0,1 0,-1 0,2 1,-1-1,0 0,1 0,0 0,0 0,1 0,-1 0,1 0,1 2,0-7,0 0,1 0,-1 0,0 0,0 0,0 0,0-1,0 0,0 0,0 1,-1-2,1 1,0 0,0 0,-1-1,1 0,0 1,-1-1,0 0,1 0,-1-1,0 1,0 0,0-1,0-1,53-56,-44 45,1 1,1 0,0 1,1 0,0 1,1 0,0 2,1-1,7-2,-21 12,0 0,0 0,0 0,0 0,0 0,1 0,-1 0,0 1,1-1,-1 1,0 0,1 0,-1 0,0 0,1 0,-1 0,0 0,1 1,-1-1,0 1,0 0,1 0,-1-1,0 2,0-1,0 0,0 0,0 1,0-1,0 1,-1-1,1 1,-1 0,1-1,-1 1,1 0,-1 0,0 0,0 0,0 1,0-1,0 0,-1 0,1 1,-1-1,1 2,-9 74,6-72,1 0,-1-1,1 1,0 0,0 0,1 0,-1 0,1 0,1 0,-1 0,1 0,0 0,0 0,1-1,0 1,1 2,6 6</inkml:trace>
</inkml:ink>
</file>

<file path=ppt/ink/ink7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1,'0'33,"0"12</inkml:trace>
</inkml:ink>
</file>

<file path=ppt/ink/ink7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7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1,'-16'138,"5"2,7-1,6 5,-2-113,29 168,-23-176,0-5</inkml:trace>
</inkml:ink>
</file>

<file path=ppt/ink/ink7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287 189,'-43'25,"2"2,0 2,2 2,-19 20,53-47,-1 0,1 1,0 0,1 0,-1 0,1 1,0 0,1-1,-1 1,1 1,0-1,0 0,1 1,0-1,0 1,1 0,0 0,0-1,0 1,1 0,0 0,1 7,0-12,0 0,0 0,0 0,0-1,0 1,1 0,-1-1,0 1,1-1,0 1,-1-1,1 0,0 1,0-1,0 0,-1 0,1 0,0-1,0 1,1 0,-1-1,0 1,0-1,0 0,0 0,0 0,0 0,1 0,-1 0,0 0,0-1,0 1,0-1,0 0,0 0,1 0,70-38,100-111,-157 137,68-46,-82 58,0 0,1-1,-1 1,1 0,-1 1,1-1,-1 0,1 1,0-1,-1 1,1 0,0 0,-1 0,1 0,0 0,-1 1,1-1,-1 1,1 0,0-1,-1 1,0 0,1 1,-1-1,1 0,-1 1,0-1,0 1,0 0,0 0,0 0,0 0,0 1,20 67,-22-66,0 0,0 0,1 0,-1 1,1-1,0 0,0 0,1 0,-1 0,1-1,-1 1,1 0,1-1,-1 1,0-1,1 0,0 1,0-1,0 0,0-1,0 1,0-1,1 1,-1-1,3 1,2 0,1-1,-1 0,1 0,0-1,0 0,0-1,-1 0,1 0,0-1,0 0,0-1,-1 1,1-2,-1 1,0-1,1-1,-1 1,0-1,-1-1,1 0,-1 0,0 0,0-1,-1 0,2-2,28-27,-21 22,-1-1,0 0,-1-2,0 1,-1-2,-1 1,0-2,-2 1,3-9,-5 8,-3 10,0 0,-1 0,0-1,0 0,-1 1,0-1,0 0,-1 0,0 0,-1 0,0 0,0 0,-1 0,-2-9,2 16,0 1,0-1,0 0,0 1,0-1,0 1,-1 0,1-1,0 1,-1 0,1 0,-1 0,1 0,-1 0,0 0,1 1,-1-1,0 0,1 1,-1-1,0 1,0 0,0-1,0 1,1 0,-1 0,0 0,0 1,0-1,1 0,-1 1,0-1,0 1,0-1,1 1,-1 0,1 0,-1 0,0 0,1 0,-1 0,1 0,0 0,-1 1,1-1,0 1,0-1,0 1,0-1,0 1,0-1,1 1,-1 0,0 0,1-1,-1 1,1 0,0 0,-1 0,1-1,0 1,0 2,2 5,0 0,0 0,1 0,0 0,1 0,0 0,0-1,1 0,0 0,0 0,1 0,0-1,0 0,1 0,0-1,0 0,8 6,-6-6,-1 0,0 1,-1 1,0-1,0 1,0 1,-1-1,0 1,-1 0,0 0,0 1,-1-1,-1 1,1 0,0 5,-6 207,2-197</inkml:trace>
</inkml:ink>
</file>

<file path=ppt/ink/ink7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4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8,'-8'-2,"-1"0,1 1,-1 0,1 0,0 0,-1 1,1 1,-1 0,1 0,-1 0,-6 3,10-3,-17 1,-1 2,1 0,0 2,0 0,1 1,-1 2,2 0,-1 1,1 1,-17 13,36-24,0 1,0 0,0-1,0 1,0 0,0 0,0 0,0 0,0-1,1 1,-1 0,0 1,0-1,1 0,-1 0,1 0,-1 0,1 0,0 1,-1-1,1 0,0 0,0 1,0-1,0 0,0 0,0 1,0-1,0 0,0 0,1 1,-1-1,1 0,-1 0,1 0,-1 0,1 0,-1 1,1-1,0 0,0 0,-1-1,1 1,0 0,0 0,0 0,0 0,0-1,0 1,0 0,1-1,67 27,-59-24,6 1,0 1,0 1,0 1,0 0,-1 1,-1 1,11 7,-22-13,0-1,0 1,0 0,0 0,0 0,-1 0,1 0,-1 1,0-1,0 1,0 0,0-1,-1 1,1 0,-1 0,0 0,0 0,-1 0,1 1,-1-1,0 0,0 0,0 0,-1 0,1 0,-1 0,0 0,0 0,-1 0,1 0,-1 0,0 0,0-1,0 1,-6 7,-1-1,0-1,-1 1,0-2,0 1,-1-1,0-1,0 0,-1 0,0-2,0 1,0-1,-1-1,0 0,0-1,0 0,0-1,0-1,0 0,-1 0,1-2,0 0,-1 0,-3-2,16 4,-1-1,0 0,1 1,-1-1,0 0,1 0,-1 0,0-1,1 1,-1 0,0 0,1-1,-1 1,0-1,1 0,-1 1,1-1,-1 0,1 0,0 0,-1 0,1 0,0 0,0-1,0 1,0 0,-1 0,2-1,-1 1,0-1,0 1,0-1,1 1,-1-1,1 0,-1 1,1-1,0 1,0-1,-1 0,1 0,0 1,0-1,1 0,-1 1,0-1,1 0,-1 1,1-1,-1 1,1-1,0 1,-1-1,1 1,0-1,11-10</inkml:trace>
  <inkml:trace contextRef="#ctx0" brushRef="#br0" timeOffset="215.547">755 262,'-4'34,"-8"15,0 5,1-7</inkml:trace>
</inkml:ink>
</file>

<file path=ppt/ink/ink7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73 621,'-9'12,"1"0,0 0,1 1,0 0,1 0,0 0,1 1,1 0,0 0,1 1,1-1,0 0,1 1,0 0,1-1,2 11,-2-23,1 0,-1 0,1 0,0 0,0 0,0 0,0-1,0 1,0 0,1-1,-1 1,1-1,-1 1,1-1,-1 0,1 1,0-1,-1 0,1 0,0 0,0 0,0-1,0 1,0 0,0-1,0 1,0-1,0 0,0 0,0 0,0 0,0 0,0 0,0-1,0 1,0 0,0-1,0 0,0 1,0-1,1-1,75-45,-71 43,0-2,0 1,-1-1,1 0,-1 0,-1-1,1 0,-1 0,0 0,-1 0,0-1,0 0,-1 0,0 0,0 0,0-1,-1 1,-1-1,0 1,0-1,0 1,-1-1,0 0,-1 1,0-1,0 0,-2-3,0 8,0 1,0-1,0 1,-1 0,1 0,-1 0,0 0,1 0,-2 1,1 0,0 0,0 0,-1 0,1 1,-1-1,1 1,-1 0,1 1,-1-1,0 1,1 0,-1 0,0 0,0 1,1-1,-1 1,1 1,-4 0,-11 5</inkml:trace>
  <inkml:trace contextRef="#ctx0" brushRef="#br0" timeOffset="616.2">553 141,'-57'224,"30"-48,-1-9,9-93,26-68,10-26,-14 16,13-16,0 0,0 2,2 0,0 0,1 2,1 1,1 0,0 1,0 1,2 2,-1 0,2 1,-1 1,1 1,0 2,11-2,-32 7,0 1,0-1,0 1,0 0,0 0,0 0,0 1,0-1,1 1,-1-1,0 1,-1 0,1 0,0 1,0-1,0 0,-1 1,1 0,-1-1,1 1,-1 0,1 1,-1-1,0 0,0 0,0 1,-1 0,1-1,-1 1,1 0,-1-1,0 1,0 0,0 0,0 0,0 0,-1 0,0 0,1 0,-1 1,0-1,-1 0,1 0,-1 2,0 5,0 0,-1 1,-1-1,0 0,0 0,-1 0,0-1,0 0,-1 1,-1-1,1-1,-2 1,1-1,-1 0,0-1,-1 1,1-1,-2-1,1 0,-1 1,-6 3,-1 0,0-1,-1-1,0 0,0-1,-1-1,1-1,-1 0,0-2,-1 0,1 0,14-2,1-1,-1 1,0 0,1-1,-1 0,0 0,1 0,-1 0,0 0,1-1,-1 0,1 1,-1-1,1-1,-1 1,1-1,-1 1,1-1,0 0,0 0,0 0,0 0,0-1,1 1,-1-1,1 0,0 0,-1 0,1 0,0 0,1 0,-1 0,1-1,-1 1,1-1,0 1,0-1,0 1,1-1,0 0,-1 1,1-4,5-15</inkml:trace>
  <inkml:trace contextRef="#ctx0" brushRef="#br0" timeOffset="965.85">1174 0,'-28'418,"23"-370,-2-1,-2 1,-2-1,-11 30,7-26,9-14,6-37,0 1,0-1,0 1,0-1,0 1,0-1,0 1,0-1,0 1,0-1,0 1,0-1,1 1,-1-1,0 1,0-1,1 1,-1-1,0 0,1 1,-1-1,0 0,1 1,-1-1,0 1,1-1,-1 0,1 0,-1 1,1-1,-1 0,0 0,1 0,-1 1,1-1,-1 0,1 0,-1 0,1 0,-1 0,1 0,-1 0,1 0,-1 0,1 0,-1 0,1-1,-1 1,1 0,-1 0,1 0,-1-1,1 1,-1 0,1 0,-1-1,0 1,1 0,-1-1,0 1,1-1,-1 1,0 0,1-1,-1 1,0-1,16-14,-1-3</inkml:trace>
  <inkml:trace contextRef="#ctx0" brushRef="#br0" timeOffset="1363.822">1287 621,'11'8,"1"-1,0-1,0 0,1-1,0 0,0 0,0-2,0 1,1-2,-1 0,1-1,0 0,-1-1,1 0,0-1,-1-1,8-1,-14 1,0-1,0 0,0 0,-1-1,1 1,-1-1,1-1,-1 1,-1-1,1 0,-1-1,0 1,0-1,0 0,-1 0,0-1,0 1,-1-1,0 0,0 0,0 0,-1 0,0 0,0-1,-1 1,0-1,0-3,-1 8,0 1,0 0,0-1,0 1,0 0,0-1,-1 1,1 0,-1 0,0 0,1-1,-1 1,0 0,0 0,-1 0,1 0,0 0,-1 1,1-1,-1 0,1 0,-1 1,0-1,0 1,0 0,0 0,0-1,0 1,0 0,0 1,0-1,0 0,0 1,-1-1,1 1,-2-1,-84 14,76-9,0 0,0 2,1-1,0 2,0-1,0 1,1 1,0 0,0 1,1 0,1 0,-1 1,1 0,1 0,0 1,0 0,1 0,0 0,1 1,1 0,0 0,0 1,1-1,1 1,0-1,1 1,0 0,1 0,0-1,1 1,1 5,0-14,0 1,0 0,0 0,1-1,0 0,0 1,0-1,0 0,1-1,-1 1,1 0,0-1,0 0,0 0,1 0,-1-1,1 1,-1-1,1 0,0 0,0-1,0 1,0-1,0 0,8 1,0 0,1 0,-1-1,0-1,0 0,1-1,-1-1,12-2,60-23,-60 18</inkml:trace>
  <inkml:trace contextRef="#ctx0" brushRef="#br0" timeOffset="1916.827">1822 762,'45'-28,"138"-165,-181 191,0 0,0-1,0 1,0 0,0 0,1 1,-1-1,1 0,-1 1,1-1,-1 1,1 0,0 0,0 0,0 0,0 1,0-1,0 1,0 0,0-1,0 1,0 1,0-1,0 0,0 1,-1-1,1 1,0 0,0 0,0 0,-1 0,1 1,0-1,-1 1,1 0,-1 0,0-1,1 1,1 3,10 126,-12-129,0-1,0 1,0 0,0-1,1 1,-1-1,0 0,1 0,-1 0,1 0,-1 0,1 0,0-1,-1 0,1 1,0-1,-1 0,1 0,0 0,-1 0,1-1,-1 1,1-1,0 0,-1 1,1-1,-1 0,1-1,-1 1,0 0,0-1,1 1,-1-1,0 0,0 1,-1-1,1 0,1-2,4 0,170-107,-174 110,0 0,1 0,-1 1,0-1,1 0,-1 1,0 0,1 0,-1 0,1 0,-1 1,0-1,1 1,-1 0,0 0,0 0,1 0,-1 1,0-1,0 1,0 0,-1 0,1 0,0 0,-1 0,1 1,-1-1,0 1,0 0,0-1,0 1,0 0,-1 0,1 0,-1 0,0 1,0-1,0 0,0 0,-1 1,1-1,-1 2,8 194,-2-181</inkml:trace>
</inkml:ink>
</file>

<file path=ppt/ink/ink7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2 332,'93'-110,"-92"109,0 0,-1 0,1 0,0 0,0 1,0-1,0 0,0 0,0 0,0 1,0-1,0 1,0-1,1 1,-1-1,0 1,0 0,0-1,1 1,-1 0,0 0,0 0,1 0,-1 0,0 0,0 0,1 1,-1-1,0 0,0 1,0-1,0 1,1-1,-1 1,0-1,0 1,0 0,0 0,0-1,0 1,0 0,-1 0,1 0,0 0,0 0,-1 0,1 0,-1 0,1 0,0 1,18 66,-13-3,-2 0,-3 1,-4 22,1 22,1-78,-1 0,-1-1,-2 1,-1-1,-1 0,-9 19,-21 16,36-64,-1 0,1 0,0 0,-1 0,1-1,-1 1,1 0,-1-1,0 0,0 1,1-1,-1 0,0 0,0 0,0 0,0 0,-1 0,1-1,0 1,0-1,0 0,-1 1,1-1,0 0,0 0,-1 0,1-1,0 1,0 0,0-1,-2 0,1-3,0 0,0 0,0 0,0-1,1 1,-1-1,1 0,0 1,1-1,-1 0,1 0,0 0,0 0,0 0,1-1,0 1,0 0,0 0,1 0,0 0,1-5,4-26,3 1,1 0,1 0,2 1,1 0,2 1,1 1,2 1,1 0,1 1,2 2,10-10,-11 10,2 2,0 0,2 2,0 1,2 1,0 1,2 2,0 1,1 1,19-7,-47 22,0 0,0 1,0-1,0 1,1-1,-1 1,0 0,1 0,-1 0,1 1,-1-1,1 1,0 0,-1 0,1 0,-1 1,1-1,-1 1,1 0,-1-1,1 2,-1-1,0 0,0 1,0-1,1 1,-1 0,-1 0,1 0,0 1,0-1,-1 1,0-1,1 1,-1 0,1 14,0 0,0 0,-2 0,0 0,-1 0,-1 1,-1-1,-3 13,4-18,-2-1,1 1,-1-1,-1 0,0 0,-1-1,0 1,-1-1,0 0,0 0,-1-1,0 0,-1 0,0-1,0 1,-1-2,0 1,0-2,-1 1,0-1,0 0,0-1,-1 0,0-1,0 0,-4 0,6 0,0-1,0 0,0-1,0 0,-1 0,1-1,-1-1,1 1,-1-1,1-1,-1 0,1 0,0-1,-1 0,1 0,0-1,0-1,0 1,1-1,0-1,-1 0,1 0,-5-5,10 7,1 1,0-1,-1 0,1 0,1 0,-1 0,0-1,1 1,0 0,0-1,0 1,0-1,0 1,1-1,-1 1,1-1,0 0,0 1,0-1,3-15</inkml:trace>
  <inkml:trace contextRef="#ctx0" brushRef="#br0" timeOffset="581.949">736 502,'95'-40,"-94"39,31-14,0-1,-2-1,0-2,-1-1,0-2,-2 0,-1-2,-1-1,-1-1,-1-1,-2-1,0 0,3-10,2-43,-25 80,-1-1,1 0,-1 0,0 1,0-1,0 0,0 0,0 0,0 1,0-1,-1 0,1 0,-1 1,1-1,-1 0,0 1,1-1,-1 1,0-1,0 1,0-1,0 1,0-1,-1 1,1 0,0 0,-1 0,1 0,-1 0,1 0,-1 0,1 0,-1 0,0 1,1-1,-1 1,0-1,1 1,-1-1,0 1,0 0,0 0,1 0,-2 0,-8 2,0 0,1 0,0 1,0 1,0-1,0 2,0-1,1 1,0 1,0 0,0 0,1 0,-1 1,2 1,-1-1,1 1,0 1,-5 7,10-13,0 0,0 0,0-1,0 2,1-1,-1 0,1 0,-1 0,1 1,0-1,1 1,-1-1,1 1,-1-1,1 1,0-1,0 1,0-1,1 1,-1-1,1 1,0-1,0 0,0 1,1-1,-1 0,1 0,-1 0,1 0,0 0,0 0,1 0,-1-1,1 1,-1-1,1 1,0-1,-1 0,1 0,0 0,1-1,1 2,11 1,0 0,0 0,0-2,0 0,0-1,0-1,1 0,-1-1,7-2,69 1,-90 2,0 0,1 1,-1-1,0 1,1-1,-1 1,0-1,0 1,0 0,0 0,0 0,0 0,0 1,0-1,0 1,0-1,-1 1,1-1,-1 1,1 0,-1 0,0 0,1 0,-1 0,0 0,0 0,0 0,-1 0,1 0,-1 0,1 1,-1-1,1 0,-1 1,0-1,0 0,0 0,-1 1,1-1,0 0,-1 0,0 1,1-1,-1 0,0 0,0 0,0 0,0 0,-1 0,1 0,0 0,-2 1,-115 131,117-133,0 0,0 0,0-1,1 1,-1 0,0 0,0 0,0 0,1 0,-1 0,1 0,-1 0,0 1,1-1,0 0,-1 0,1 0,0 1,0-1,0 0,-1 0,1 1,0-1,1 0,-1 0,0 0,0 1,0-1,1 0,-1 0,1 0,-1 1,1-1,-1 0,1 0,0 0,-1 0,1 0,0 0,0 0,0-1,0 1,0 0,0 0,0-1,0 1,0 0,0-1,0 1,0-1,1 1,-1-1,0 0,0 0,0 1,1-1,-1 0,0 0,1 0,17-3</inkml:trace>
</inkml:ink>
</file>

<file path=ppt/ink/ink7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0,'-11'263,"-24"36,25-153,10-147,0 1,1 0,-1-1,0 1,1-1,-1 1,1 0,-1-1,1 1,-1 0,1 0,-1 0,1-1,-1 1,1 0,-1 0,1 0,0 0,-1 0,1 0,-1 0,1 0,-1 0,1 0,0 0,-1 0,1 0,-1 0,1 1,-1-1,1 0,-1 0,1 1,-1-1,1 0,-1 1,0-1,1 0,-1 1,1-1,-1 1,0-1,1 1,10-45,-3 24</inkml:trace>
  <inkml:trace contextRef="#ctx0" brushRef="#br0" timeOffset="288.489">1 340,'28'0,"30"-5,13-2,0 1,-7-4,-10 0,-9 2,-7 2,-6 2,-4 2,-1 1,0 1,-6 0</inkml:trace>
  <inkml:trace contextRef="#ctx0" brushRef="#br0" timeOffset="704.018">791 340,'-20'54,"13"-39,1 0,0 1,1 0,0 0,2 1,0-1,0 1,2 0,0 0,1-1,1 2,0-15,0 1,0-1,0 0,1 1,-1-1,1 0,0 0,0 0,0 0,0 0,0-1,1 1,-1-1,1 1,0-1,0 0,0 0,0 0,0 0,0-1,0 1,0-1,1 0,-1 0,1 0,-1 0,1-1,-1 1,1-1,-1 0,1 0,-1 0,1-1,-1 1,1-1,-1 0,1 0,-1 0,0 0,1-1,-1 1,0-1,0 0,0 0,0 0,0 0,0-1,10-5,-1-1,1-1,-2 0,0 0,0-1,-1-1,0 0,-1 0,0-1,-1 0,-1 0,0-1,0 0,2-11,-6 21,-1 0,0 0,0 0,0 0,-1-1,1 1,-1-1,0 1,0-1,-1 1,1-1,-1 0,0 1,0-1,-1 1,1-1,-1 0,0 1,0-1,-1 1,1 0,-1-1,0 1,0 0,-1 0,1 0,-1 0,0 1,0-1,0 1,0 0,0-1,-1 1,0 1,1-1,-1 1,0-1,-1 1,-2-1,-1 2,1 1,-1 0,1 1,-1 0,1 0,0 0,0 1,-1 0,1 1,1 0,-1 0,0 0,1 1,-1 0,-2 2,-16 10</inkml:trace>
</inkml:ink>
</file>

<file path=ppt/ink/ink7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1,'-2'0,"1"0,-1 0,1 0,0 0,-1 1,1-1,0 1,-1-1,1 1,0-1,0 1,-1 0,1-1,0 1,0 0,0 0,0 0,0 0,0 0,0 0,0 0,1 1,-1-1,0 0,1 0,-1 0,1 1,-1-1,1 0,-1 1,1-1,0 1,0-1,0 0,0 1,0-1,0 1,0-1,0 0,0 1,1-1,-1 0,1 1,-4 8,-21 171,12-54,-16 79,26-145,20-61,-9-8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17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0,'-10'10,"0"0,1 0,0 1,0 0,2 0,-1 1,1 1,1-1,0 1,1 0,1 0,0 0,0 1,1-1,1 1,0 0,1 0,1 0,0 0,1 0,0-1,1 1,1 0,0 0,3 4,52 208,-54-209,0 0,1 0,1 0,1 0,0-1,1 0,6 8,-13-23,-1 0,1 0,0 0,0 0,0 0,0 0,0-1,0 1,0 0,1 0,-1-1,0 1,0-1,0 1,1-1,-1 1,0-1,1 0,-1 0,0 1,1-1,-1 0,0 0,1 0,-1-1,0 1,1 0,-1 0,0-1,1 1,-1-1,0 1,0-1,0 0,1 1,-1-1,0 0,0 0,0 0,0 0,0 0,38-47,-37 45,50-83,-4-1,28-76,-46 109,-30 53,0 1,0-1,0 1,0 0,1-1,-1 1,0-1,0 1,0 0,1-1,-1 1,0 0,1 0,-1-1,0 1,1 0,-1 0,0-1,1 1,-1 0,1 0,-1 0,0-1,1 1,-1 0,1 0,-1 0,0 0,1 0,-1 0,1 0,-1 0,1 0,-1 0,0 0,1 0,-1 1,1-1,-1 0,0 0,1 0,-1 0,0 1,1-1,-1 0,1 0,-1 1,0-1,0 0,1 1,-1-1,0 0,0 1,1-1,-1 0,0 1,0-1,0 1,0-1,1 0,-1 1,0-1,0 1,0-1,0 1,0-1,0 0,0 1,0 0,3 34,-3-33,2 34,0-1,3 1,1-1,1 0,8 21,-12-50,-1 1,1-1,0 0,0 0,1 0,-1-1,1 1,1-1,-1 0,1 0,0-1,0 1,0-1,1 0,-1 0,1-1,0 0,0 0,0 0,1-1,-1 1,1-2,-1 1,1-1,-1 0,1 0,0-1,0 1,-1-2,1 1,0-1,0 0,-1 0,1-1,-1 0,1 0,-1-1,0 1,0-1,0-1,0 1,-1-1,2-1,18-18,-1-1,-1 0,-1-2,-2-1,0-1,-2 0,-1-2,0 3,-2-1,-1 0,-1-1,-1-1,-2 0,-1 0,-1-1,-2 0,-1-1,-1 1,-2-20,-2 27</inkml:trace>
  <inkml:trace contextRef="#ctx0" brushRef="#br0" timeOffset="902.281">1122 537,'-15'10,"0"1,0 1,1 1,1 0,0 0,1 2,0-1,1 2,1-1,0 1,1 1,1 0,-112 225,104-222,22-39,200-301,-151 241,8 0,-62 78,-1 0,1 1,-1-1,1 1,0-1,0 0,-1 1,1 0,0-1,0 1,0-1,-1 1,1 0,0 0,0-1,0 1,0 0,0 0,0 0,0 0,-1 0,1 0,0 0,0 0,0 1,0-1,0 0,0 0,-1 1,1-1,0 1,0-1,0 1,-1-1,1 1,0-1,-1 1,1-1,0 1,-1 0,1 0,-1-1,1 1,-1 0,1 0,-1-1,0 1,1 0,-1 0,0 0,0 0,0 0,0 0,1-1,-1 1,0 0,0 0,-1 1,13 56,-12 69,11 67,3-123,-48-98,-71-115,27 58,64 73</inkml:trace>
  <inkml:trace contextRef="#ctx0" brushRef="#br0" timeOffset="1283.307">1489 509,'-3'35,"0"0,3 0,1 0,1 0,2-1,2 1,1-1,4 9,16 12,-27-54,1 0,0 0,0 0,0-1,1 1,-1 0,0-1,0 1,0 0,0-1,1 1,-1-1,0 0,1 1,-1-1,0 0,1 0,-1 0,0 0,1 0,-1 0,0 0,1-1,-1 1,0 0,0-1,1 1,-1-1,0 1,0-1,0 0,0 1,1-1,-1 0,0 0,0 0,-1 0,1 0,0 0,0 0,0 0,-1 0,2-1,13-19,-1-1,-1-1,0 0,-2-1,-1 0,-1 0,0-1,-2-1,-1-3,46-159,-37 143,-10 33</inkml:trace>
  <inkml:trace contextRef="#ctx0" brushRef="#br0" timeOffset="1799.61">2251 396,'-17'-3,"0"0,0 1,0 1,0 1,0 1,0 0,0 1,0 1,1 0,-1 1,1 1,-11 5,25-9,0-1,0 1,0-1,0 1,1 0,-1-1,0 1,0 0,1 0,-1 0,1 1,-1-1,1 0,-1 1,1-1,0 1,0-1,-1 1,1-1,0 1,1 0,-1 0,0-1,0 1,1 0,-1 0,1 0,-1 0,1 0,0 0,0 0,0-1,0 1,0 0,0 0,1 0,-1 0,1 0,-1 0,1 0,0 0,0-1,0 1,-1 0,2-1,-1 1,0-1,0 1,0-1,1 1,-1-1,1 1,44 12,-41-14,-1 1,0 0,1 0,-1 0,0 0,0 1,0 0,0 0,0 0,0 0,0 0,-1 1,1 0,-1-1,3 4,-5-3,-1-1,1 1,-1 0,0 0,1 0,-1 0,-1 0,1 0,0 0,-1 0,1 0,-1 0,0 0,0-1,0 1,0 0,-1-1,1 1,-1 0,1-1,-1 0,0 1,0-1,0 0,0 0,-1 0,-1 1,-4 7,-15 17,-46 69,68-93,-1 0,1 1,0-1,0 0,0 0,0 1,0-1,1 0,-1 1,1-1,0 1,0-1,1 0,-1 1,1-1,-1 1,1-1,0 0,0 0,0 1,1-1,-1 0,1 0,0 0,0-1,0 1,0 0,0-1,1 1,1 1,0-1,-1-1,0 1,1-1,0 0,-1 0,1 0,0-1,0 1,0-1,0 0,0 0,0-1,0 1,0-1,1 0,-1 0,0 0,0 0,0-1,0 0,0 0,0 0,0 0,4-2,17-8</inkml:trace>
</inkml:ink>
</file>

<file path=ppt/ink/ink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48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0 387,'59'-34,"104"-92,62-89,-211 204</inkml:trace>
</inkml:ink>
</file>

<file path=ppt/ink/ink7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0,'0'46,"-1"0,-3-1,-1 0,-3 0,-1 0,-2-1,-7 13,-49 111,65-165,1 0,0 0,0 0,0-1,0 1,1 0,-1 0,1 1,0-1,0 0,0 0,0 0,0 0,1 0,-1 0,1 0,0 0,0 0,0-1,1 3,8 6</inkml:trace>
  <inkml:trace contextRef="#ctx0" brushRef="#br0" timeOffset="367.662">612 86,'-48'50,"2"2,3 3,2 1,-18 34,55-86,1 0,-1 1,1-1,0 1,0 0,0 0,1 0,0 0,0 0,0 1,0-1,1 0,0 1,0-1,1 1,0 0,-1-1,2 1,-1 0,1-1,0 1,0-1,0 1,1-1,0 0,0 1,0-1,1 0,0 0,-1-1,2 1,-1-1,1 1,1 1,7 0,-1-1,1 0,1-1,-1 0,0-1,1 0,0-1,0 0,-1-1,1-1,0 0,0-1,0 0,0-1,-1 0,1-1,1-1,15-5,-2-2,1 0,-2-2,0-1,0-1,-1-2,8-7,-17 10,0 0,-1-1,0-1,-2-1,0 0,0 0,-2-1,0-1,-1 0,-1 0,-1-1,-1 0,0-1,-1-2,-5 19,1 0,-1-1,1 1,-1-1,0 1,-1-1,1 1,-1-1,0 0,0 1,-1-1,1 0,-1 1,0-1,0 1,-1-1,1 1,-1 0,0 0,0-1,0 1,-1 0,0 1,1-1,-1 0,-1 1,1 0,0 0,-1 0,1 0,-1 0,0 1,0-1,0 1,0 0,-1 0,0 0,-8 0,1-1,-1 2,1-1,-1 2,1 0,-1 0,1 1,-1 1,1 0,-1 1,1 0,0 0,0 2,1-1,-1 2,-3 2,-18 9</inkml:trace>
</inkml:ink>
</file>

<file path=ppt/ink/ink7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57,'-201'28,"198"-29,0 1,0 0,0 1,0-1,0 0,0 1,1 0,-1-1,0 1,0 0,1 0,-1 1,0-1,1 1,-1-1,1 1,0 0,-1 0,1 0,0 0,0 0,0 0,1 1,-1-1,0 1,1-1,0 1,-1 0,1-1,0 1,1 0,-1 0,0 0,1 0,-1 0,1-1,0 1,0 0,0 0,1 0,0 3,4 2,1 0,1 0,-1-1,1 0,1 0,-1-1,1 0,0 0,0-1,1 0,0 0,0-1,0 0,1 0,61 36,-64-35,0 0,-1 0,0 1,0 0,0 0,-1 0,0 1,0 0,-1 0,0 0,0 1,0-1,-1 1,-1 0,1 0,-1 0,0 0,-1 0,0 0,0 0,-1 1,0-1,0 0,-1 1,0-1,-1 0,1 0,-2 0,1 0,-1 0,0 0,-1-1,0 0,0 1,0-1,-1-1,0 1,-1-1,1 0,-6 5,1-3,0 0,-1 0,0-1,0-1,-1 0,0 0,0-1,0-1,0 0,-1-1,0 0,1-1,-1 0,-7 0,17-3,0 1,1 0,-1-1,1 1,-1-1,0 0,1 1,-1-1,1-1,0 1,-1 0,1 0,0-1,0 0,0 1,0-1,0 0,0 0,0 0,0 0,1 0,-1 0,1-1,0 1,0 0,0-1,0 1,0-1,0 0,0 1,-3-18</inkml:trace>
  <inkml:trace contextRef="#ctx0" brushRef="#br0" timeOffset="280.063">257 1,'19'0,"21"0,8 0,1 0,-3 0,-4 0,-6 0,-3 0,-2 0,-7 5,-8 1</inkml:trace>
  <inkml:trace contextRef="#ctx0" brushRef="#br0" timeOffset="646.713">681 481,'-10'29,"-3"14,1 4,2-5</inkml:trace>
</inkml:ink>
</file>

<file path=ppt/ink/ink7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15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30,'-69'114,"39"-74,-144 148,0-14,160-164</inkml:trace>
  <inkml:trace contextRef="#ctx0" brushRef="#br0" timeOffset="417.639">38 1,'111'99,"-43"-48,-29-24,-2 1,-1 3,-1 1,-2 1,3 6,51 81,-45-34,-35-66</inkml:trace>
</inkml:ink>
</file>

<file path=ppt/ink/ink7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0,'49'33,"-33"-23,1 0,-1 2,-1 0,0 0,-1 2,0-1,-1 2,-1 0,6 9,101 161,-63-121,-45-51</inkml:trace>
</inkml:ink>
</file>

<file path=ppt/ink/ink7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67,'-25'5,"2"1,-1 1,1 1,0 0,0 2,1 1,1 1,0 1,0 0,1 2,-8 7,17-12,-1 1,2 0,-1 1,2 0,-1 0,2 1,-1 0,2 1,0 0,1 0,0 0,1 1,0-1,2 2,-1-1,2 0,0 0,1 1,1-1,0 1,1-1,1 5,-2-15,0-1,0 0,1 1,0-1,0 0,0 1,0-1,1 0,-1 0,1 0,0 0,1 0,-1-1,0 1,1 0,0-1,0 0,0 0,0 0,1 0,-1 0,1-1,-1 1,1-1,0 0,0 0,0-1,0 1,1-1,-1 0,0 0,1 0,-1 0,0-1,1 0,-1 0,0 0,1 0,-1-1,1 0,-1 0,0 0,0 0,0-1,1 1,9-8,1 0,-1-1,-1-1,0 0,-1-1,0 0,0-1,-1 0,7-13,4-1,29-43,-3-2,-3-2,-3-2,7-24,-5 31,-43 70,0-1,1 1,-1 0,0 0,0 0,0 0,1 0,-1 0,0 0,0 0,0 0,0 0,-1 0,1 1,0-1,0 0,-1 1,1-1,-1 0,1 1,-1-1,0 1,0-1,1 1,-1-1,0 1,0-1,0 1,0-1,-1 0,1 1,0 0,0 0,4 54,-4-30,0 0,2 1,1-1,1 0,1 0,1-1,1 0,2 0,0 0,2-1,0-1,2 0,0 0,2-1,6 6,-8-13,-2-2</inkml:trace>
</inkml:ink>
</file>

<file path=ppt/ink/ink7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0,'-15'38,"-9"33,0 8,3-4,5-10,6-12,5-9,2-8,3-5,-4-8,-2-8</inkml:trace>
</inkml:ink>
</file>

<file path=ppt/ink/ink7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1,'34'33,"29"22,6 5,-6-7,-8-8,-9-12,-7-6,-5-3,-4-6,-7-1,-3-3,0 0,2-2,2 2,1-1,-3 1,-6-1</inkml:trace>
</inkml:ink>
</file>

<file path=ppt/ink/ink7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3,5-6,2-6,-1-11</inkml:trace>
</inkml:ink>
</file>

<file path=ppt/ink/ink7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7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1,'-63'44,"43"-32,0 2,1 0,1 1,0 1,1 0,0 1,-10 16,26-32,0 0,0 0,0 0,1 0,-1 1,0-1,1 0,-1 1,0-1,1 0,0 1,-1-1,1 0,0 1,0-1,0 1,0-1,0 1,0-1,0 1,0-1,0 0,1 1,-1-1,1 1,-1-1,1 0,-1 1,1-1,0 0,0 0,0 0,-1 1,1-1,0 0,0 0,1 0,-1 0,0-1,0 1,0 0,1 0,-1-1,0 1,1 0,70 16,-60-15,-4-2,-1 0,1 1,0 0,0 0,0 1,0 0,-1 0,1 1,-1 0,0 0,0 1,0 0,0 0,0 0,-1 1,0 0,0 1,0-1,-1 1,0 0,0 0,0 1,-1 0,0-1,0 1,-1 1,0-1,0 0,2 9,-5-7,0 1,-1 0,0-1,0 1,-1-1,0 1,-1-1,0 0,-1 0,1 0,-2 0,1 0,-1-1,-1 0,1 0,-2-1,1 1,-1-1,0 0,0-1,0 0,-1 0,0-1,-1 0,1 0,-1-1,0 0,0 0,0-1,-6 1,-10 1</inkml:trace>
</inkml:ink>
</file>

<file path=ppt/ink/ink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56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2314 844,'19'-10,"16"-7,2-2</inkml:trace>
  <inkml:trace contextRef="#ctx0" brushRef="#br0" timeOffset="180">2624 618,'24'-20,"18"-10,6-1,-5 6</inkml:trace>
</inkml:ink>
</file>

<file path=ppt/ink/ink7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140 567,'-15'16,"0"0,1 2,1 0,1 0,0 2,2-1,0 1,1 0,1 1,1 0,-3 14,9-33,1 0,-1 0,0 0,1 0,-1 0,1 0,0 0,-1 0,1 0,0 0,1 0,-1 1,0-1,0 0,1 0,-1 0,1 0,0 0,0 0,0 0,0 0,0-1,0 1,0 0,0-1,1 1,-1 0,1-1,-1 0,1 1,0-1,-1 0,1 0,0 0,0 0,0 0,0 0,0 0,0-1,0 1,0-1,0 1,0-1,0 0,2 0,8-3,-1-1,0 0,0-1,0 0,-1 0,1-1,-1-1,-1 0,1 0,-1-1,-1 0,1 0,-2-1,1 0,-1-1,0 0,-1 0,0 0,-1-1,0 0,0 0,-1 0,-1 0,0-1,0 1,-2-1,1 0,-1-7,1 12,-1 0,0 0,0 0,-1 0,0 0,0 0,-1 0,0 0,0-1,-1 2,0-1,0 0,0 0,-1 0,0 1,0 0,-1-1,1 1,-1 1,-1-1,1 0,-1 1,0 0,0 0,-1 1,0-1,1 1,-1 0,-1 1,1-1,-2 1,-15 4,31 9,2-10,0-1,0 0,-1 0,1-1,0 0,-1-1,0 0,1 0,-1-1,-1 0,1-1,-1 0,1-1,-1 1,-1-1,1-1,-1 0,0 0,-1 0,0-1,0 1,1-3,-1 3,17-19,-2-2,-1 0,-1-1,-2-1,0 0,9-29,14-43,-19 129,158 461,-158-415,7 20,-5 1,-3 2,-5 0,-3 5,-12-58,-1-1,-3 1,-1 0,-3-1,-1 0,-3 5,10-41,-29 76,30-80,0 0,0 0,-1-1,1 1,0 0,0 0,-1 0,1-1,-1 1,0-1,0 0,1 1,-1-1,0 0,0 0,0 0,0 0,0 0,0 0,0-1,-1 1,1-1,0 0,0 1,0-1,-1 0,1 0,0 0,0-1,0 1,-1 0,1-1,0 0,0 1,-2-2,-2-3,1-1,-1 0,1 0,0 0,0 0,1-1,0 0,0 0,0 0,1 0,0-1,1 1,0-1,0 0,0 0,1 0,0 0,1 0,0 0,0 0,1 0,-1 0,2-3,-2 0,-2-19,2 0,0 0,2 0,2 0,0 0,2 1,1-1,2 1,1 1,1 0,1 0,1 1,2 1,11-17,-4 15,-15 16,1 1,0-1,1 1,0 1,0 0,2 0,-1 1,1 0,0 1,1 1,0-1,0 2,9-4,33 14,-30 7</inkml:trace>
</inkml:ink>
</file>

<file path=ppt/ink/ink7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2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0 247,'27'74,"43"193,-63-222,-23-62,6-13,3-1,0 0,2 0,1 0,1-1,2 0,1 1,5-28,-5 43,0-1,2 0,0 1,1 0,0-1,2 1,0 1,0-1,2 1,0 0,0 0,2 1,0 0,0 0,1 1,1 0,0 1,1 0,0 1,-9 9,0 0,0 1,0-1,0 1,0 0,1 0,-1 0,0 0,0 0,1 1,-1-1,1 1,-1 0,0 0,1 1,-1-1,1 1,-1-1,0 1,1 0,-1 0,0 0,0 1,0-1,0 1,0 0,0 0,-1 0,1 0,0 0,-1 1,0-1,2 2,62 96,-27 21,-37-99</inkml:trace>
</inkml:ink>
</file>

<file path=ppt/ink/ink7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49,'-13'28,"1"1,2 0,1 1,1 0,1 0,1 1,1 12,5-40,0-1,-1 0,1 1,1-1,-1 1,0-1,0 1,1-1,-1 1,1-1,0 0,0 1,0-1,0 0,0 0,1 1,-1-1,0 0,1 0,0-1,-1 1,1 0,0 0,0-1,0 1,0-1,0 0,0 0,1 0,-1 0,0 0,1 0,-1 0,0-1,1 1,-1-1,1 0,-1 1,1-1,-1 0,1-1,-1 1,1 0,-1-1,1 1,-1-1,0 0,1 0,-1 0,0 0,0 0,0 0,0-1,0 1,0-1,0 1,0-1,1-1,6-6,-1-1,1 0,-1 0,-1-1,0 0,-1 0,0-1,0 0,-1 0,-1 0,0-1,-1 1,0-1,-1 0,-1 0,0 0,0 0,-1 0,-1 0,0 0,-2-7,2 16,1 0,-1 0,0 0,-1 0,1 0,-1 0,1 0,-1 1,0-1,-1 0,1 1,-1 0,1 0,-1-1,0 2,-2-3,-13-8</inkml:trace>
</inkml:ink>
</file>

<file path=ppt/ink/ink7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1,'-2'1,"1"0,0 1,0-1,-1 1,1-1,0 1,1-1,-1 1,0 0,0-1,1 1,-1 0,1 0,-1 0,1-1,0 1,0 0,0 0,0 0,0 0,0-1,0 1,1 0,-1 0,0 0,2 1,-2 1,48 252,1 30,-37-232,-9-45,-1 0,0 0,0 0,0 0,-1 1,-1-1,0 0,0 1,-1-1,0 0,0 2,-9 5,-1-4</inkml:trace>
</inkml:ink>
</file>

<file path=ppt/ink/ink7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1 161,'43'-10,"38"-8,11 0,-7-3,-7 3,-12 4,-13-1,-6 3,-6-1,-5 1,-8 3</inkml:trace>
</inkml:ink>
</file>

<file path=ppt/ink/ink7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7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368 643,'-126'48,"99"-34,26-13,-16 5,-1 2,2 0,-1 1,1 1,1 1,0 0,0 0,1 2,1 0,0 0,1 1,0 1,-2 5,13-18,0-1,0 1,1-1,-1 1,0-1,1 1,0-1,-1 1,1-1,0 1,0 0,0-1,0 1,0-1,0 1,0 0,1-1,-1 1,0-1,1 1,0-1,-1 1,1-1,0 1,0-1,-1 0,1 1,0-1,0 0,1 0,-1 0,0 0,0 0,0 0,1 0,-1 0,1 0,-1 0,1-1,-1 1,1-1,-1 1,2-1,71 7,-51-13,0 0,0-2,0 0,-1-2,-1 0,0-2,0 0,-1-1,-1-1,0-1,-1-1,-1 0,3-4,-17 17,59-55,-60 59,0-1,0 0,1 1,-1-1,0 1,0 0,0 0,0 0,0 0,0 0,0 0,0 0,0 1,-1-1,1 1,0-1,-1 1,0 0,1 0,-1-1,0 1,0 0,0 0,0 0,0 0,0 1,0-1,-1 0,1 0,-1 0,0 1,1-1,-1 0,0 2,4 8,-3-7,0 0,1 0,-1 0,1 0,1 0,-1-1,1 1,-1-1,1 1,1-1,-1 0,0 0,1-1,0 1,0-1,0 0,0 0,1 0,-1 0,1-1,0 1,0-1,0-1,0 1,0-1,0 1,0-2,0 1,0 0,1-1,-1 0,0 0,0-1,2 0,2-3,0-1,0-1,-1 1,1-2,-1 1,-1-1,1 0,-1-1,0 0,-1 0,0 0,0-1,-1 0,0 0,0 0,-1 0,-1-1,1 0,-1 0,1-9,4-3,9-38,-3 0,-2-1,-3-1,-3 0,-2 0,-3 0,-5-37,3 38,1 57,1 1,0 0,-1 0,0 0,1 0,-1 0,0 0,0 0,-1-1,1 1,-1 0,1 0,-1 0,0 1,0-1,-1 0,1 0,0 0,-1 1,0-1,1 1,-1-1,0 1,0 0,-1-1,1 1,0 0,-2 0,0 4,1 0,0 0,-1 1,1 0,1-1,-1 1,0 0,1 0,-1 1,1-1,0 1,0-1,0 1,1-1,-1 1,1 0,0 0,0 0,0 0,0 1,-2 18,0 1,2-1,1 1,0-1,2 1,1-1,0 1,2-1,1 0,0-1,2 1,1-1,0-1,2 0,8 13,9 21,-15-32,0 0,-2 1,-1 0,0 0,-2 1,-1 1,-1-1,-2 1,1 8,-5-15,0-7</inkml:trace>
</inkml:ink>
</file>

<file path=ppt/ink/ink7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0 196,'44'-14,"37"-15,16-2,-5 0,-13 4,-15 8,-13 6,-12 6,-11-1,-6 1,-2 2,-5 1</inkml:trace>
</inkml:ink>
</file>

<file path=ppt/ink/ink7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0,'14'34,"5"11</inkml:trace>
</inkml:ink>
</file>

<file path=ppt/ink/ink7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7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1,'-5'14,"0"0,1 1,1-1,0 1,0 0,2 0,0 0,1 0,0 0,1 0,1 0,0 0,1-1,1 1,0-1,1 1,1-1,-4-11,-1 0,1 0,0-1,0 1,0-1,0 1,1-1,-1 0,1 0,-1 0,1 0,0-1,0 1,0-1,0 1,0-1,0 0,0 0,0 0,0-1,0 1,1-1,-1 0,0 0,0 0,0 0,1 0,-1-1,0 1,0-1,0 0,0 0,0 0,0-1,0 1,0-1,0 1,0-1,-1 0,1 0,-1 0,1-1,-1 1,0 0,0-1,0 0,0 1,0-2,6-6,-1-1,0 1,0-1,-1-1,-1 1,1-1,-2 0,0 0,-1-1,1-3,-3 12,0 0,0 0,0-1,-1 1,0 0,1 0,-2 0,1 0,0-1,-1 1,0 0,0 0,0 0,0 0,-1 0,0 0,1 1,-1-1,-1 0,1 1,0-1,-1 1,0 0,0 0,0 0,0 0,0 1,-1-1,1 1,-1 0,1 0,-4-1,-17-3,1 6</inkml:trace>
</inkml:ink>
</file>

<file path=ppt/ink/ink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6:25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1559,'122'-71,"-3"-6,-4-4,-4-6,93-93,-155 137,-2 3,-2-3,-2-1,-2-2,-1-2,-3-2,-3-1,-1-2,-3-1,-2-1,-3-1,-2-2,-3 0,3-20,-18 64,-1 0,-1 0,0 0,-1 0,0 0,-2-1,1 1,-2 0,1-1,-2 1,0 0,-1 0,0 0,-2 0,1 0,-2-1,4 12,0 0,0-1,-1 1,1 1,-1-1,1 0,-1 1,0-1,0 1,0 0,0 0,-1 0,1 0,0 0,-1 1,1 0,-1 0,0 0,1 0,-1 0,0 1,0-1,1 1,-1 0,0 0,0 1,0-1,1 1,-1 0,0 0,0 0,-108 54,84-32,1 2,1 1,1 1,1 1,2 1,1 1,1 1,1 1,2 1,2 0,-2 7,3-12,1 1,1 0,2 1,1 0,1 0,1 1,2 0,2 1,0-1,2 0,2 1,0-1,2 1,2-1,1 0,1-1,1 1,2-2,1 1,2-1,0-1,3 1,-9-18,0 1,1-1,1-1,0 1,0-1,1-1,0 0,1 0,0-1,0-1,1 1,0-2,0 0,0 0,1-1,0-1,0 0,0-1,1 0,-1-1,1 0,-1-1,1-1,0 0,-1-1,1-1,-1 0,1 0,7-4,0-4,-2-2,0 0,0-1,-1 0,-1-2,0 0,-1-1,0-1,0-2,23-22,44-76,-83 116,0 0,0 0,0 0,0 0,0 1,0-1,0 0,0 0,0 0,0 1,0-1,1 0,-1 0,0 1,1-1,-1 0,1 0,-1 1,0-1,1 0,0 1,-1-1,1 1,-1-1,1 1,0-1,-1 1,1-1,0 1,-1 0,1-1,0 1,0 0,-1-1,1 1,0 0,0 0,0 0,-1 0,1 0,0 0,0 0,0 0,0 0,-1 0,1 0,0 1,0-1,-1 0,1 1,0-1,0 0,-1 1,1-1,0 1,-1-1,1 1,0-1,-1 1,1-1,-1 1,1 0,-1-1,1 2,3 120,-6-111,1-1,0 0,0 1,1-1,0 1,1-1,0 0,1 1,0-1,1 0,0 0,0 0,1-1,0 1,1-1,5 9,-7-16,-1 1,1-1,0 1,0-1,0 0,1 0,-1 0,0-1,1 1,-1-1,1 0,-1 0,1 0,0 0,0 0,-1-1,1 0,0 0,0 0,-1 0,1 0,0-1,0 0,-1 0,1 0,-1 0,1 0,-1-1,1 0,-1 0,0 1,0-2,0 1,0 0,0-1,0 1,-1-1,1 0,-1 0,0 0,1 0,-2 0,1-1,1-2,47-95,-36 68,1 1,2 1,1 0,2 1,0 2,11-10,-30 35,1 1,-1 0,1 0,0 0,0 0,0 0,0 0,0 0,0 1,0-1,1 1,-1-1,1 1,-1 0,1 0,-1 0,1 0,0 1,-1-1,1 1,0 0,0-1,-1 1,1 0,0 1,0-1,-1 0,1 1,0 0,-1-1,1 1,-1 0,1 0,-1 1,1-1,-1 0,0 1,1-1,-1 1,0 0,0 0,0 0,0 0,-1 0,1 0,-1 1,1-1,-1 0,0 1,0-1,0 1,1 1,7 31,-1 0,-2 1,-1-1,-2 1,-2 14,-1-50,5 48,-5-47,0-1,0 1,0 0,1 0,-1-1,0 1,1 0,-1-1,0 1,1 0,-1-1,0 1,1-1,-1 1,1-1,-1 1,1-1,0 1,-1-1,1 1,-1-1,1 0,0 1,-1-1,1 0,0 0,-1 1,1-1,0 0,0 0,-1 0,1 0,0 0,0 0,-1 0,1 0,0 0,-1 0,1-1,0 1,0 0,-1 0,1-1,0 1,-1 0,1-1,-1 1,1 0,0-1,-1 1,1-1,-1 1,1-1,-1 0,1 1,-1-1,0 1,1-1,-1 0,0 1,1-1,76-97,-42 58,-13 12,2 2,1 0,1 2,1 0,19-11,-45 34,0 0,0 0,0 0,0 1,0-1,0 0,0 1,0-1,0 1,0-1,0 1,0 0,0-1,0 1,0 0,0 0,1 0,-1 0,0 0,0 0,0 0,0 0,0 0,1 0,-1 1,0-1,0 0,0 1,0-1,0 1,0-1,0 1,0 0,0-1,0 1,0 0,-1 0,1-1,0 1,0 0,-1 0,1 0,-1 0,1 0,0 0,-1 0,0 0,1 0,-1 1,0-1,0 0,1 0,-1 0,0 0,3 73,-3-63,-3 222,18-198,-3-29</inkml:trace>
  <inkml:trace contextRef="#ctx0" brushRef="#br0" timeOffset="385.545">2625 1107,'30'-1,"0"0,0-2,0-1,0-2,-1 0,0-2,0-1,-1-2,0-1,-1-1,0-1,-1-1,-1-1,0-2,49-73,-72 88,0-1,0 0,0 0,-1 0,1 0,-1 0,0-1,0 1,0 0,-1-1,0 1,0 0,0-1,0 1,0 0,-1-1,0 1,0 0,0 0,-1-1,1 1,-1 0,0 0,-2-3,-2 2,0 1,0 0,0 0,0 1,-1 0,1 0,-1 0,0 1,0 0,0 0,0 1,0 0,0 0,0 0,0 1,-1 0,1 1,0 0,0 0,0 0,-5 2,0 0,-1 1,1 1,-1 0,2 0,-1 1,0 1,1 0,1 1,-1 0,1 0,0 1,1 0,0 1,1 0,-1 0,2 1,0 0,0 1,1-1,1 1,-1 0,2 1,0-1,1 1,0 0,0 0,2 0,-1 0,2 0,0 0,0 0,1 1,1-1,0 0,1-1,1 1,3 8,-1-11,0-2,1 1,0-1,0 0,1 0,0-1,1 0,0 0,0-1,0 0,1-1,-1 0,1-1,0 0,1 0,-1-1,1 0,0-1,-1 0,1-1,0 0,0-1,0 0,0 0,0-1,9-3,4-1,-6-2</inkml:trace>
  <inkml:trace contextRef="#ctx0" brushRef="#br0" timeOffset="15169.437">1552 458,'-9'-5,"-4"4,1 1</inkml:trace>
</inkml:ink>
</file>

<file path=ppt/ink/ink7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0 374,'133'-234,"-133"233,0 0,1 0,-1 0,0 0,1 0,-1 0,0 1,1-1,-1 0,1 0,-1 1,1-1,0 0,-1 1,1-1,0 0,-1 1,1-1,0 1,0-1,-1 1,1 0,0-1,0 1,0 0,0-1,-1 1,1 0,0 0,0 0,0 0,0 0,0 0,0 0,0 0,0 0,-1 0,1 0,0 1,0-1,0 0,0 1,0-1,-1 1,1-1,0 1,0-1,0 1,28 41,-20-27,-6-10,0 1,0-1,0 0,1 0,0-1,0 1,0-1,0 0,1 0,0 0,0 0,0-1,0 0,0 0,1 0,-1-1,1 0,-1 0,1 0,0-1,0 0,0 0,0 0,0-1,0 0,0 0,0 0,0-1,5-1,-3 0,0 0,0-1,-1 0,0 0,1-1,-1 0,-1 0,1 0,0-1,-1 0,0-1,0 1,-1-1,0 0,0 0,0-1,-1 0,0 0,0 0,0 0,-1 0,0-1,-1 1,2-5,19-92,-17 85</inkml:trace>
</inkml:ink>
</file>

<file path=ppt/ink/ink7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8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30,'-12'-23,"8"16,14 16,108 143,31-7,-67-75,-51-7,-27-53,0 0,1 0,-1 0,2-1,0 0,0 0,0 0,1-1,1 1,6 4,-1-7,-3-5</inkml:trace>
</inkml:ink>
</file>

<file path=ppt/ink/ink7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2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435 543,'-71'-67,"-39"-83,4 2,-29-16,126 155,6 5</inkml:trace>
</inkml:ink>
</file>

<file path=ppt/ink/ink7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0 857,'586'-479,"-519"422,-34 26,2 2,0 1,2 1,1 3,1 1,0 1,11-1,-49 22,1 0,-1 0,1 1,0-1,-1 1,1-1,-1 1,1-1,0 1,-1 0,1 0,0-1,0 1,-1 1,1-1,0 0,-1 0,1 1,0-1,-1 1,1-1,-1 1,1 0,0-1,-1 1,0 0,1 0,-1 0,1 0,-1 0,0 1,0-1,0 0,0 1,0-1,0 0,0 1,0-1,0 1,-1-1,1 1,-1 0,1-1,-1 1,0 0,1-1,-1 1,0 1,-2 11,0-1,0 0,-1 0,-1-1,0 1,-1-1,0 1,-1-2,0 1,-1-1,0 1,-5 3,-19 37,7-9,1-2,2 0,1 1,3 1,-2 9,17-50,1 1,-1 1,0-1,1 0,0 0,-1 0,1 1,0-1,1 1,-1-1,1 1,-1-1,1 1,0-1,1 1,-1-1,0 1,1-1,0 1,0-1,0 0,0 1,1-1,-1 0,1 0,0 0,-1 0,2 0,-1 0,0-1,0 1,1-1,0 1,-1-1,1 0,0 0,0 0,0 0,0-1,0 1,1-1,1 1,9-2,-1-1,0 0,1-1,-1-1,0 0,0 0,-1-1,1-1,-1 0,0-1,0 0,-1-1,1 0,9-9,2 1,444-324,-247 195,-96 67,-115 65,-35 8,9 3,-3-4,0-1,1-1,-1 0,2-1,-1-2,1 0,-8-6,-14-1,39 17,1-1,-1 1,0 0,0 0,1 0,-1 0,0-1,0 1,1 0,-1 1,0-1,0 0,1 0,-1 0,0 0,0 1,1-1,-1 0,0 0,1 1,-1-1,0 1,1-1,-1 1,0-1,1 1,-1-1,1 1,-1-1,1 1,-1 0,1-1,0 1,-1 0,1-1,0 1,-1 0,1 0,0-1,0 1,0 0,0 0,0-1,0 1,0 0,0 0,0-1,0 1,0 0,0 0,0-1,1 1,-1 0,0 0,9 46,3-1,1 0,2-1,11 21,12 38,-6 24,-20-119,-6-37,-3 14,30-99,-26 95</inkml:trace>
  <inkml:trace contextRef="#ctx0" brushRef="#br0" timeOffset="20842.432">1834 378,'5'0,"1"-5,0-6,4-1,0-4,-2-4,-2-3,3 2,0 1,-2-3,-2-1,-7 4,-2 9,-2 7</inkml:trace>
</inkml:ink>
</file>

<file path=ppt/ink/ink7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6:22.60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2147 1139,'-1'1,"-1"0,1 0,0 0,0 1,0-1,0 0,0 1,0-1,1 0,-1 1,0-1,1 1,-1-1,1 1,-1 0,1-1,0 1,0-1,0 1,0 0,0-1,0 1,0-1,0 1,1 0,-1-1,0 1,1-1,0 1,-1-1,1 2,1 5,2 22,-2 1,0 0,-2 0,-2 0,0 0,-5 11,-22 304,17-218,5 0,8 80,0-87,32 213,-10-160,8 189,-5 9,-26 606,0-472,-28-210,17-157,1-74,3 0,3 0,3 1,4 33,-1 21,-19 105,9-180,15-60,-1-3</inkml:trace>
  <inkml:trace contextRef="#ctx0" brushRef="#br0" timeOffset="6388.036">1809 4752,'310'29,"-109"-2,-115-28,109 13,-135-3,2-2,-1-3,1-2,35-5,12 1,766 2,-705-28,281 27,-310 13,-80-3,0-2,0-3,0-2,38-5,10 1,172 1,-258-3,-5-2</inkml:trace>
  <inkml:trace contextRef="#ctx0" brushRef="#br0" timeOffset="66802.805">2147 1590,'-1'0,"1"1,-1-1,0 0,0 0,1 1,-1-1,0 0,1 1,-1-1,1 0,-1 1,1-1,-1 1,1-1,-1 1,1 0,-1-1,1 1,-1-1,1 1,0 0,-1-1,1 1,0 0,0-1,0 1,-1 0,1 0,0-1,0 1,0 0,0-1,0 1,0 0,0 0,1-1,-1 1,0 0,0-1,0 1,1 0,-1-1,0 1,1 0,-1-1,1 1,-1-1,1 1,-1 0,1-1,-1 1,1-1,-1 0,1 1,11 4,0 0,0 0,0-2,0 1,1-2,-1 1,1-2,-1 0,1 0,0-1,0-1,12-1,120-26,-120 26,-1 2,1 1,-1 1,0 1,0 1,10 3,5 0,1-2,0-2,0-1,0-3,6-1,37 0,735 2,-648 28,195-27,-222 26,-71-26,-60-1</inkml:trace>
  <inkml:trace contextRef="#ctx0" brushRef="#br0" timeOffset="69618.303">4688 4836,'17'-121,"-10"76,-2-1,-2 0,-2 0,-4-37,0-11,3-668,29 592,-29-197,-29 197,2 2,-2-2,12-10,10 138,3 0,1 0,2-1,3-33,0-7,-2-284,-5 317,-1 32</inkml:trace>
  <inkml:trace contextRef="#ctx0" brushRef="#br0" timeOffset="72818.178">4942 4836,'33'-12,"-32"-14,18-132,-32 30,6 90,2-1,1 0,3 0,1 0,2-13,0-29,-18-43,9 84,2 0,2-1,2 0,1 1,3-2,-1-41,-2-369,-29 282,29-281,0 56,-27 225,14 42,-16-70,1 1,-11 49,36 139</inkml:trace>
  <inkml:trace contextRef="#ctx0" brushRef="#br0" timeOffset="75492.025">2119 1393,'397'0,"-227"27,-2-43,-110 9,-1 1,2 4,-1 1,3 4,42-1,1195-2,-1230 16,-56-4</inkml:trace>
  <inkml:trace contextRef="#ctx0" brushRef="#br0" timeOffset="77188.745">4602 1676,'5'0,"2"-5,-6-2,-2-4,-7 0,-6 1,-1 8,-2 4,1 1</inkml:trace>
  <inkml:trace contextRef="#ctx0" brushRef="#br0" timeOffset="84625.854">2599 1562,'1'-1,"0"-1,0 0,0 1,0-1,-1 0,1 0,-1 0,1 0,-1 0,0 0,0 0,0 0,0 0,0 0,0 1,0-1,-1 0,1 0,-1 0,1 0,-1 0,0 0,0 1,0-1,0 0,0 1,0-1,0 1,0-1,-1 1,1-1,-1 1,1 0,-1 0,1-1,-1 1,0 1,1-1,-1 0,0 0,0 0,0 1,0-1,0 1,1 0,-1 0,0-1,0 1,0 0,0 1,0-1,0 0,0 0,0 1,0-1,0 1,0 0,-168 58,63-25,177-33,108-28,-97 2,-109 18,-31 10,1 1,0 3,0 3,-26 9,62-14,-56 1,77-7,0 0,1 1,-1-1,1 0,-1 1,0-1,1 0,-1 0,1 0,0 1,-1-1,1 0,0 0,-1 0,1 0,0 0,0 0,0 0,0 0,0 0,0 0,0 0,0 1,0-1,1 0,-1 0,0 0,0 0,1 0,-1 0,1 0,-1 1,1-1,-1 0,1 0,-1 1,1-1,0 0,-1 1,1-1,0 0,0 1,-1-1,1 1,0 0,0-1,0 1,0-1,0 1,0 0,-1 0,1 0,0-1,0 1,0 0,0 0,0 0,0 1,0-1,0 0,0 0,22-12,1 1,0 1,1 1,0 1,1 1,-1 2,1 0,0 2,0 1,2 1,-262 3,359-13,57-24,-35 6,-138 27,1-1,0 1,0 1,-1-1,1 2,0-1,0 1,0 1,0 0,0 1,0-1,-10 0,1 0,-1 0,0 0,0-1,1 1,-1 0,0 0,0 0,0 0,0-1,0 1,0 0,0 0,0 0,0 0,0-1,-1 1,1 0,0 0,-1 0,1-1,0 1,-1 0,1 0,-1-1,1 1,-1 0,1-1,-1 1,0-1,1 1,-1-1,0 1,1-1,-1 1,0-1,0 1,1-1,-1 0,0 0,0 1,0-1,1 0,-2 0,-169 43,220-50,18-1,1 2,1 4,47 5,-12-2,35-1,-443 39,5 6,157-20,202-19,33-11,0-4,-1-4,9-7,19-1,295-53,-451 89,-166 24,-25-8,563-43,-84-24,-246 35,25-5,-36 14,-246 65,217-65,-161 33,196-41,-1 0,0 0,0 0,0 0,0 0,0 1,1-1,-1 0,0 0,0 0,0 0,0 1,0-1,0 0,0 0,0 0,0 0,0 1,0-1,0 0,0 0,0 0,0 0,0 1,0-1,0 0,0 0,0 0,0 1,0-1,0 0,0 0,0 0,0 0,24-1,743-126,-614 104,-147 16,-31 10,-348 89,361-82,44-8,62-6,-1-4,85-19,-59 8,-35 0,-223 41,-15 14,154-36,1 1,-1-1,0 0,0 0,1 1,-1-1,0 0,0 1,1-1,-1 0,0 1,0-1,0 0,0 1,0-1,1 0,-1 1,0-1,0 1,0-1,0 0,0 1,0-1,0 1,0-1,0 0,-1 1,1-1,0 0,0 1,0-1,0 1,0-1,-1 0,1 1,0-1,0 0,-1 0,1 1,0-1,-1 0,1 1,0-1,0 0,-1 0,1 0,-1 1,41 0,296-75,-163 37,-173 37,-1 0,1 0,0 0,0 0,-1 1,1-1,0 0,0 0,-1 1,1-1,0 0,0 0,0 1,0-1,0 0,-1 1,1-1,0 0,0 0,0 1,0-1,0 0,0 1,0-1,0 0,0 1,0-1,0 0,0 1,0-1,0 0,1 0,-1 1,0-1,0 0,0 1,0-1,0 0,1 0,-1 1,0-1,0 0,1 0,-1 0,0 1,0-1,1 0,-1 0,0 0,0 0,1 1,-1-1,0 0,1 0,-1 0,0 0,0 0,1 0,-1 0,0 0,1 0,-1 0,-23 17,-124 64,146-81,1 0,-1 0,1 0,-1 0,0 0,1 0,-1 0,1 0,-1 0,1 0,-1 0,1 1,-1-1,0 0,1 0,-1 0,1 1,-1-1,1 0,0 1,-1-1,1 1,-1-1,1 0,0 1,-1-1,1 1,0-1,-1 1,1-1,0 1,0-1,-1 1,1-1,0 1,0-1,0 1,0 0,0-1,0 1,0-1,0 1,0-1,0 1,0 0,0-1,0 1,0-1,1 1,-1-1,0 1,0-1,1 1,-1-1,0 1,1-1,-1 1,0-1,1 0,37 3,281-74,-319 71,18-5,-18 10,-257 120,251-119,22-3,28-3,-42 0,149-20,-130 21,-25 9,-31 14,-85 33,155-34,-19-13,-2 1</inkml:trace>
  <inkml:trace contextRef="#ctx0" brushRef="#br0" timeOffset="89744.771">4744 1703,'0'1,"-1"-1,1 0,-1 1,1-1,-1 0,1 1,-1-1,1 0,-1 1,1-1,-1 0,0 0,1 0,-1 0,1 0,-1 0,0 0,1 0,-1 0,0 0,1 0,-1 0,1 0,-1 0,0 0,1-1,-1 1,1 0,-1 0,1-1,-1 1,1 0,-1-1,1 1,-1-1,1 1,-1-1,1 1,0-1,-1 1,1-1,0 1,-1-1,1 1,0-1,0 1,0-1,-1 0,1 1,0-1,0 1,0-1,0 0,0 1,0-1,0 0,0 1,0-1,1 1,-1-1,0 0,0 1,0-1,1 0,-5 23,0-1,2 1,1-1,0 1,2 0,1 9,0 23,28 259,-19-252,2-91,-34-161,-1-49,18 213,4 20,-1 0,1 0,-2 0,1 0,-1 0,0 0,-1 0,1 1,-2-1,1 1,0 0,-4-4,7 10,0-1,-1 1,1-1,-1 1,1 0,-1-1,1 1,-1-1,1 1,-1 0,0-1,1 1,-1 0,1 0,-1-1,0 1,1 0,-1 0,0 0,1 0,-1 0,0 0,1 0,-1 0,0 0,1 0,-1 0,0 1,1-1,-1 0,1 0,-1 1,0-1,1 0,-1 1,1-1,-1 0,1 1,-1-1,1 1,-1-1,1 1,0-1,-1 1,1-1,0 1,-1 0,1-1,0 1,0-1,-1 1,1 0,0-1,0 1,0 0,0-1,0 1,0 0,0-1,0 1,0 0,-7 43,8-15,0-1,2 0,2 1,0-1,2-1,2 6,13 56,-4 0,-3-22,-3 2,-3 0,0 61,-11-27,13-247,24-122,-26 212,-35 251,25 533,12-668,4-93,0-143,-6 99,-3 1,-4-2,-3-29,1 98,0 1,0-1,-1 1,1-1,-1 1,-1-1,1 1,-1 0,0 0,-1 0,1 0,-1 0,-1 1,1-1,-1 1,-1-3,3 8,1 1,0-1,-1 0,1 1,0-1,0 1,0 0,-1-1,1 1,0 0,0 0,0 0,0 0,0-1,0 2,0-1,1 0,-1 0,0 0,0 0,1 0,-1 0,1 1,-1-1,1 0,0 1,-1-1,1 0,0 1,0-1,0 0,-1 2,-7 27,1-1,2 2,1-1,2 0,0 1,3 22,-5 74,-18 314,23-398,15-72,7-210,-21 219,7-48,-4 0,-3-1,-4-26,-6 65,8 30,0 1,0-1,0 0,0 1,0-1,0 0,0 1,0-1,0 0,0 1,0-1,0 0,0 1,-1-1,1 0,0 1,0-1,0 0,-1 0,1 1,0-1,0 0,-1 0,1 0,0 1,0-1,-1 0,1 0,0 0,-1 0,1 1,0-1,-1 0,1 0,0 0,-1 0,1 0,0 0,-1 0,1 0,0 0,-1 0,1 0,0 0,-1 0,1 0,0 0,-1-1,1 1,0 0,0 0,-1 0,1 0,0-1,-1 1,1 0,0 0,0-1,-1 1,-13 78,2 1,4 0,4 1,3-1,5 22,-3 26,21 2,-15-168,-8-185,-4 462,10 370,22-924,-14 246,-10 106,-20 369,-10-139,54-494,4-41,-31 269,1-1,-1 1,1 0,-1-1,0 1,1-1,-1 1,0-1,1 1,-1-1,0 1,1-1,-1 1,0-1,0 1,0-1,0 1,1-1,-1 0,0 1,0-1,0 1,0-1,0 1,0-1,-1 0,1 1,0-1,0 1,0-1,0 1,-1-1,1 1,0-1,0 1,-1-1,1 1,-1-1,1 1,0-1,-1 1,1 0,-1-1,1 1,-1 0,1-1,-1 1,1 0,-1 0,1-1,-1 1,1 0,-1 0,1 0,-1 0,0 0,1 0,-1 0,1 0,-1 0,0 0,1 0,-23 148,10-47,5 0,4 101,16-226,17-285,-24 260,-11 61,-10 157,-8 122,12-196,22-128,21-159,-56 375,-7 125,79-694,-5 162,-28 184,-60 215,45-164,1-6,5-41,7-41,-3-1,-4 0,-3 0,-4-18,1 15,-22-28,16 132,36 178,-28-70,15-343,8-103,-7-54,-29 302,-3 102,12 368,3-103,12-597,-4 220,-3 0,-3 1,-4-1,-10-67,-5 54,17 90,0 0,0 1,-1-1,1 0,0 1,0-1,0 0,-1 0,1 1,0-1,-1 0,1 0,0 0,0 1,-1-1,1 0,0 0,-1 0,1 0,0 0,-1 0,1 0,0 0,-1 0,1 0,-1 0,1 0,0 0,-1 0,1 0,0 0,-1 0,1 0,0 0,-1 0,1 0,0-1,-1 1,1 0,0 0,0 0,-1-1,1 1,0 0,0 0,-1-1,1 1,0 0,0-1,0 1,-1 0,1-1,0 1,0 0,0-1,0 1,0 0,0-1,0 1,0 0,0-1,0 1,0 0,0-1,0 1,0 0,0-1,0 1,0-1,-7 30,-6 373,-6 150,-6-287,28-236,-3-29,0-1,0 1,0 0,0-1,0 1,0 0,0-1,0 1,0 0,0 0,0-1,0 1,0 0,1-1,-1 1,0 0,0 0,0 0,1-1,-1 1,0 0,0 0,0-1,1 1,-1 0,0 0,1 0,-1 0,0 0,0 0,1-1,-1 1,0 0,1 0,-1 0,0 0,0 0,1 0,-1 0,0 0,1 0,-1 0,0 0,1 0,-1 1,0-1,0 0,1 0,-1 0,0 0,0 0,1 1,-1-1,0 0,0 0,1 1,12-65,-13 389,7-296,-7-30,0 1,0 0,0-1,0 1,0 0,0-1,1 1,-1 0,0-1,0 1,0 0,0-1,0 1,0 0,1 0,-1-1,0 1,0 0,0 0,1-1,-1 1,0 0,0 0,1-1,-1 1,0 0,0 0,1 0,-1 0,0 0,1-1,-1 1,0 0,1 0,-1 0,0 0,1 0,-1 0,0 0,1 0,-1 0,0 0,1 0,-1 0,0 0,1 1,-1-1,0 0,0 0,1 0,-1 0,0 0,1 1,-1-1,0 0,0 0,1 1,-1-1,0 0,8-65,-9 350,1-606,0 642,0-669,0 345,-1 2,0 0,1 0,0 0,-1-1,1 1,0 0,-1 0,1 0,0 0,0 0,0 0,0 0,0 0,0-1,0 1,1 0,-1 0,0 0,0 0,1 0,-1 0,1 0,-1 0,1 0,-1 0,1 0,0 0,0 0,-1 1,1-1,0 0,0 0,0 1,0-1,0 0,0 1,0-1,0 1,0-1,0 1,0 0,0 0,0-1,0 1,0 0,0 0,0 0,0 0,1 0,-1 0,0 0,2 3,0-1,-1 0,1 1,-1 0,0 0,1 0,-1 0,-1 0,1 0,0 0,-1 1,0-1,1 0,-2 1,1-1,0 1,0-1,-1 1,0 0,0-1,0 1,0 1,5 26,-5-31,0 0,0-1,1 1,-1 0,0 0,1-1,-1 1,0 0,1 0,-1-1,0 1,1 0,-1 0,0 0,1 0,-1 0,1 0,-1 0,0 0,1-1,-1 1,1 0,-1 1,0-1,1 0,-1 0,1 0,-1 0,0 0,1 0,-1 0,0 1,1-1,-1 0,0 0,1 0,-1 1,0-1,1 0,-1 0,0 1,0-1,1 0,-1 1,0-1,0 0,1 1,4-42,25-250,-30 278,-1 48,1 198,3-213,3-22,5-33,-30-117,18 120,0 21,1 36,1 381,-1-421,0-3</inkml:trace>
  <inkml:trace contextRef="#ctx0" brushRef="#br0" timeOffset="105898.888">4885 5174,'0'482,"-26"-338,5-53,16-72</inkml:trace>
  <inkml:trace contextRef="#ctx0" brushRef="#br0" timeOffset="106895.083">1696 5654,'468'-27,"-29"55,906-29,-930 0,-212-25,118 25,-152-27,57 0,-96 2,-119 28,-5 3</inkml:trace>
  <inkml:trace contextRef="#ctx0" brushRef="#br0" timeOffset="107201.265">5252 5260,'-38'28,"-37"25,-11 7,0-1,10-6,8-7,11-12,11-6,2-4,5-1,4-4,4 0,1 0,2-2,0 1,1-4,-1-3,6-4</inkml:trace>
  <inkml:trace contextRef="#ctx0" brushRef="#br0" timeOffset="108013.826">2570 5429,'-409'270,"274"-186,78-51,2 2,2 3,1 2,1 4,37-30,3 0</inkml:trace>
  <inkml:trace contextRef="#ctx0" brushRef="#br0" timeOffset="112679.567">5422 4864,'55'-2,"258"3,-116-29,57 28,-84-27,15 26,-179 6,-10 2</inkml:trace>
  <inkml:trace contextRef="#ctx0" brushRef="#br0" timeOffset="115749.527">2147 1309,'-1'-226,"-23"108,-9-105,34-87,-17 275,11 40</inkml:trace>
  <inkml:trace contextRef="#ctx0" brushRef="#br0" timeOffset="118533.813">3107 6106,'3'-11,"0"0,0 0,1 0,1 0,0 0,0 1,1 0,1 0,-1 0,2 1,-1 0,1 0,0 1,1 0,0 1,0 0,1 0,0 1,0 0,1 1,-1 0,1 0,0 1,8-1,83-18,-99 23,-1 0,1 0,0 1,0-1,0 0,0 1,-1 0,1 0,0-1,0 2,-1-1,1 0,-1 0,1 1,-1 0,0-1,1 1,-1 0,0 0,0 0,0 0,-1 0,1 1,0-1,-1 1,0-1,1 1,-1-1,0 1,0 0,0 0,-1-1,1 4,-1 7,0 0,-1 0,-1 0,0-1,0 1,-2 0,1-1,-2 1,1-1,-2 0,0-1,0 1,-1-1,0-1,-1 1,0-1,-1 0,0-1,0 0,-1-1,-4 3,13-11,0 1,0-1,0 1,0-1,0 1,0 0,-1 0,1-1,0 1,0 0,1 0,-1 0,0 0,0 0,0 0,1 0,-1 0,0 0,1 0,-1 1,1-1,-1 0,1 0,0 1,0-1,-1 0,1 0,0 1,0-1,0 0,0 0,0 1,1-1,-1 0,0 1,1-1,-1 0,1 0,-1 0,1 1,-1-1,1 0,0 0,0 0,-1 0,1 0,1 0,155 49,-55-5,-99-43,-1 0,1-1,-1 1,0 0,0 0,0 0,0 0,0 1,0-1,-1 0,1 1,-1-1,0 1,0 0,0-1,0 1,0 0,0 0,-1-1,1 1,-1 0,0 0,0 0,0 0,0 0,0-1,-1 1,1 0,-1 0,0 0,0-1,0 1,0 0,0-1,0 1,-3 2,-7 9,-1 0,-1 0,0-1,0-1,-2 0,1-1,-2-1,1 0,-1-1,-1-1,-4 2,-27 9,36-15</inkml:trace>
  <inkml:trace contextRef="#ctx0" brushRef="#br0" timeOffset="119116.725">3728 6642,'68'-101,"-48"68,1 0,2 2,2 1,18-19,-42 48,0 0,0 0,0-1,0 1,1 0,-1 0,0 0,0 0,1 0,-1 1,0-1,1 0,-1 0,1 1,-1-1,1 1,0 0,-1-1,1 1,-1 0,1 0,-1 0,1 0,0 0,-1 0,1 0,-1 1,1-1,0 1,-1-1,1 1,-1-1,0 1,1 0,-1 0,0 0,1 0,-1 0,0 0,0 0,0 0,0 0,0 1,0-1,0 0,0 1,0-1,0 0,-1 1,1-1,8 16,-8-13,0 1,1-1,-1 0,1 0,0 1,0-1,1-1,-1 1,1 0,0-1,0 1,0-1,0 0,1 0,0 0,-1 0,1-1,0 1,0-1,0 0,0-1,1 1,-1 0,0-1,1 0,-1 0,1-1,-1 1,1-1,-1 0,1 0,1-1,144-67,-148 67,1 1,-1-1,0 1,0-1,0 1,1 0,-1-1,0 1,0 1,0-1,1 0,-1 0,0 1,0-1,0 1,0 0,1 0,-1 0,0 0,-1 0,1 0,0 0,0 1,0-1,-1 0,1 1,-1 0,1-1,-1 1,1 0,-1 0,0 0,0 0,0 0,0 0,19 83,-15-52,0-10,1-3</inkml:trace>
  <inkml:trace contextRef="#ctx0" brushRef="#br0" timeOffset="120916.397">2119 1647,'-179'-17,"144"11,-1 1,1 2,0 2,-1 1,-32 4,-75 23,-336-26,254 0,109 24,74-17,31-1</inkml:trace>
  <inkml:trace contextRef="#ctx0" brushRef="#br0" timeOffset="122352.602">2317 4780,'-7'4,"-1"0,1-1,0 1,-1-1,0-1,0 0,0 0,0 0,0-1,0 0,0 0,0-1,0 0,-6-1,-1 1,-243 0,115 27,-251-25,252 24,-25-25,142-1</inkml:trace>
  <inkml:trace contextRef="#ctx0" brushRef="#br0" timeOffset="124124.134">1159 1336,'0'-14,"0"22,0 25,1 225,24-95,4 63,1 51,-2-12,1-1,-1-22,2-42,-20-60,-2-86,-2-1,-3 1,-3 53,0-92,14 101,-10-97,0-1,-2 1,0 0,-1-1,-1 1,0 0,-4 16,1-20,-2 5,1 2,0-1,2 0,0 1,2-1,0 1,1-1,4 19,15 158,6-12,-26 46,-29-28,30 157,-1-361</inkml:trace>
  <inkml:trace contextRef="#ctx0" brushRef="#br0" timeOffset="124539.037">1639 4328,'-190'314,"-90"54,165-162,107-190,6-19</inkml:trace>
  <inkml:trace contextRef="#ctx0" brushRef="#br0" timeOffset="125470.526">1358 1252,'-62'76,"-132"234,37-47,132-228,2 1,2 0,1 2,-12 34,28-61</inkml:trace>
  <inkml:trace contextRef="#ctx0" brushRef="#br0" timeOffset="126717.975">58 2578,'-38'179,"32"-156,2-1,0 2,1-1,1 0,1 1,2-1,0 5,0-24,-1 0,1 0,0 1,0-1,0 0,1 0,-1 0,1 0,0 0,0-1,0 1,1-1,-1 1,1-1,0 0,0 0,0 0,1 0,-1 0,0-1,1 0,0 1,0-1,-1-1,1 1,0 0,0-1,1 0,-1 0,0 0,0-1,0 1,1-1,1 0,10 0,1 0,-1-1,1-1,-1-1,0 0,0-1,0 0,7-4,-18 7,0-1,-1 1,1-1,0 0,0-1,-1 1,0-1,1 0,-1 0,0 0,0-1,-1 1,1-1,-1 0,3-3,-4-3</inkml:trace>
  <inkml:trace contextRef="#ctx0" brushRef="#br0" timeOffset="127073.515">370 2494,'-12'63,"3"0,3 1,3 0,3 26,-1-58,3 329,-27-204,23-145</inkml:trace>
  <inkml:trace contextRef="#ctx0" brushRef="#br0" timeOffset="127771.554">482 3397,'18'-55,"3"2,2 0,2 1,3 1,9-10,-11 17,44-48,-68 92,-1 0,1 0,-1 0,1 0,-1 0,1 0,-1 1,1-1,-1 0,1 1,-1-1,1 1,-1 0,0-1,1 1,-1 0,0 0,0 0,0 0,1 0,-1 0,0 0,0 0,0 0,-1 1,1-1,0 0,0 1,-1-1,1 0,-1 1,1-1,-1 1,1-1,-1 1,0-1,0 1,0-1,0 1,0-1,0 1,0-1,-1 1,1-1,0 1,-1-1,1 1,-2 0,3 7,20 109,-21-117,0 1,0 0,0 0,0 0,0 0,0-1,0 1,0 0,1 0,-1 0,1-1,-1 1,1 0,0 0,0-1,-1 1,1-1,0 1,1-1,-1 1,0-1,0 0,1 1,-1-1,0 0,1 0,0 0,-1 0,1 0,-1 0,1-1,0 1,0 0,-1-1,1 1,0-1,0 0,0 0,-1 0,1 0,0 0,0 0,0 0,0 0,-1-1,1 1,0-1,0 1,-1-1,1 0,0 0,-1 1,1-2,151-173,-153 174,1 0,-1 0,1 0,0 1,-1-1,1 0,-1 0,1 1,0-1,0 0,-1 1,1-1,0 1,0-1,0 1,0-1,0 1,0-1,0 1,0 0,0 0,0-1,0 1,0 0,0 0,0 0,0 0,0 0,0 0,0 1,0-1,0 0,0 0,-1 1,1-1,0 1,0-1,0 1,0-1,0 1,0-1,-1 1,1 0,0-1,-1 1,1 0,0 0,-1 0,1-1,-1 1,1 0,-1 0,1 0,-1 0,0 0,0 0,1 0,-1 0,0 0,0 0,0 0,0 0,0 0,0 0,0 0,0 0,-1 0,11 203,3-119,-11-61</inkml:trace>
  <inkml:trace contextRef="#ctx0" brushRef="#br0" timeOffset="137287.503">2457 433,'4'5,"-1"0,0 0,0 1,0-1,-1 1,1 0,-2 0,1 0,-1 0,1 0,-2 0,1 0,-1 0,0 3,7 35,-7-37,1 0,0 0,1 0,0 0,0-1,0 1,1-1,0 1,0-1,0 0,1 0,0 0,0-1,1 1,-1-1,1 0,1 0,-1-1,0 0,1 0,0 0,0 0,0-1,1 0,4 2,-5-7,0 0,0-1,-1 1,1-1,-1 0,0-1,0 1,0-1,0 0,-1 0,1 0,-1-1,0 0,0 0,-1 0,0 0,0 0,0-1,0 1,0-2,13-20,110-181,-126 207,1 0,-1 0,1-1,0 1,-1 0,1 0,0 0,0 0,0 0,-1 0,1 0,0 0,0 0,1 0,-1 0,0 1,0-1,0 0,0 1,1-1,-1 1,0-1,1 1,-1 0,0 0,1-1,-1 1,0 0,1 0,-1 0,0 0,1 1,-1-1,0 0,1 1,-1-1,0 0,1 1,-1 0,0-1,0 1,0 0,0-1,0 1,0 0,0 0,0 0,0 0,0 0,0 0,0 1,15 22,-1 0,-1 1,-1 1,-1 0,-1 1,1 9,1 0,-5-10,-1 0,-1 1,-1 0,-2 0,0 1,-2-1,-1 0,-1 1,-3 11,3-28,0 0,-1 0,0-1,0 1,-1-1,0 0,-1 0,0 0,-1 0,0-1,-1 0,1 0,-2 0,1-1,-1 1,-1-2,1 1,-1-1,-1 0,1-1,-1 0,0 0,-1-1,-1 1,8-6,1 0,-1 0,0-1,1 1,-1-1,1 1,0-1,-1 0,1 0,0 0,-1 0,1-1,0 1,0-1,0 1,0-1,0 1,0-1,1 0,-1 0,0 0,1 0,0 0,-1-1,1 1,0 0,0-1,0 1,1-1,-1 1,0 0,1-1,0 0,-1 1,1-1,0 1,0-1,1 1,-1-1,0 1,1-1,0 1,0-1,-1 1,1 0,1-1,-1 1,0 0,0 0,1 0,1-2,7-16,0 2,2-1,0 1,1 1,1 0,0 1,1 1,1 0,0 1,8-4,-5 1,-1 3,1 0,0 0,1 2,1 1,0 0,1 2,-1 0,10-1,-12 4</inkml:trace>
  <inkml:trace contextRef="#ctx0" brushRef="#br0" timeOffset="143645.31">1555 913,'1'7,"1"1,0-1,0 0,0 1,1-1,0 0,0-1,1 1,0 0,0-1,1 0,0 0,1 0,9 16,86 111,7-9,-56-55,-43-54</inkml:trace>
  <inkml:trace contextRef="#ctx0" brushRef="#br0" timeOffset="144076.965">2147 1619,'183'175,"-170"-156,2 0,1-1,0-1,1 0,0-1,2-1,12 8,-14-13</inkml:trace>
  <inkml:trace contextRef="#ctx0" brushRef="#br0" timeOffset="144493.714">2910 2607,'14'14,"10"10,5 1,-2 0,0-3,-6-1,-1-5,-4 1,0 2,-3 2,2 3,-3 2,-2 1,1-4,-1-5</inkml:trace>
  <inkml:trace contextRef="#ctx0" brushRef="#br0" timeOffset="144905.805">3417 3341,'208'281,"-83"-131,-112-136,-2-1</inkml:trace>
  <inkml:trace contextRef="#ctx0" brushRef="#br0" timeOffset="145295.101">4010 4046,'198'212,"-77"-60,-44-71,-55-64</inkml:trace>
  <inkml:trace contextRef="#ctx0" brushRef="#br0" timeOffset="145691.726">4856 4893,'367'423,"-213"-257,-68-82,-69-71</inkml:trace>
  <inkml:trace contextRef="#ctx0" brushRef="#br0" timeOffset="146077.952">5929 6106,'282'330,"-122"-101,-144-210</inkml:trace>
  <inkml:trace contextRef="#ctx0" brushRef="#br0" timeOffset="179623.108">1245 546,'-23'-39,"-114"-178,-10 10,143 200,0-1,-1 1,0 0,0 1,-1-1,1 1,-1 0,-1 0,1 1,-1 0,-6-4,3 6</inkml:trace>
  <inkml:trace contextRef="#ctx0" brushRef="#br1" timeOffset="206148.156">5506 4102,'-46'204,"-68"187,97-348,14-35,11-30,86-212,30-69,-74 169,-50 133,0 1,0-1,0 0,1 0,-1 1,0-1,1 0,-1 0,1 1,-1-1,1 0,-1 1,1-1,-1 1,1-1,0 1,-1-1,1 1,0-1,-1 1,1 0,0-1,-1 1,1 0,0-1,0 1,0 0,-1 0,1 0,0 0,0 0,0 0,-1 0,1 0,0 0,0 0,0 0,-1 1,1-1,0 0,0 0,-1 1,1-1,0 1,-1-1,1 1,0-1,-1 1,1-1,0 1,-1-1,1 1,-1 0,1-1,-1 1,29 47,-24-38,52 109,39 125,-29-74,-73-167,-4-10</inkml:trace>
  <inkml:trace contextRef="#ctx0" brushRef="#br1" timeOffset="206480.349">5393 4553,'57'-14,"25"-5,2 1,-8 3,-16 0,-15 2,-10 3,-5 4,-9 2</inkml:trace>
  <inkml:trace contextRef="#ctx0" brushRef="#br1" timeOffset="207430.312">5195 969,'17'73,"61"224,-14-84,-59-212,-9-12</inkml:trace>
  <inkml:trace contextRef="#ctx0" brushRef="#br1" timeOffset="207896.161">5026 1026,'29'-27,"1"1,1 2,2 1,0 1,1 2,1 2,1 1,6 0,-39 15,1 0,-1 1,1 0,0 0,-1 0,1 0,0 1,0-1,0 1,-1 0,1 0,0 0,0 1,0 0,-1-1,1 1,0 0,-1 1,1-1,0 1,-1-1,0 1,1 0,-1 0,0 1,0-1,0 1,-1-1,1 1,0 0,-1 0,0 0,0 0,0 1,0-1,0 1,-1-1,1 1,-1-1,0 1,0 0,-1 0,1 1,-1 12,0 0,-2 0,0-1,0 1,-2 0,0-1,-1 0,-1 0,0 0,-6 10,4-6,-2 1,8-20,0 1,0-1,1 1,-1 0,1 0,0 0,-1 0,1 0,0 0,0 0,0 1,0-1,1 0,-1 1,1-1,-1 0,1 1,0-1,0 0,0 1,0-1,0 1,0-1,1 0,-1 1,1-1,0 0,-1 0,1 1,0-1,1 0,-1 0,0 0,1 0,-1 0,1 0,-1-1,1 1,0 0,0-1,0 1,122 6,-26-7,-93-1,0 1,1 0,-1 0,0 0,0 1,0 0,0-1,0 2,0-1,-1 1,1-1,-1 2,1-1,-1 0,0 1,0-1,-1 1,1 0,-1 1,0-1,0 0,0 1,0 0,-1-1,0 1,0 0,0 0,-1 1,0-1,0 0,0 0,0 1,-1-1,0 0,0 1,0-1,-4 12,0 0,0 0,-2 0,0-1,0 0,-2 0,0 0,-1-1,0 0,-2-1,1 0,-2-1,0 0,0-1,-1 0,0-1,-1-1,-9 6,17-12,0 0,-1 1,1-2,-1 1,0-1,0 0,0 0,0-1,-1 0,1-1,0 1,-1-1,1-1,-1 1,0-1,1-1,-1 1,1-1,-1-1,1 1,-1-1,1-1,0 1,0-1,0 0,-1-2,-5-7</inkml:trace>
  <inkml:trace contextRef="#ctx0" brushRef="#br1" timeOffset="214479.106">1696 1816,'-3'-2,"0"-1,1 1,-1 0,0 0,-1 0,1 0,0 1,0-1,-1 1,1-1,-1 1,1 1,-1-1,1 0,-1 1,0 0,1-1,-1 2,0-1,1 0,-1 1,0-1,1 1,-1 0,1 0,-1 1,1-1,-2 2,-82 60,79-52,1-1,0 1,0 1,1-1,0 1,1 0,0 0,1 1,1-1,0 1,1 0,0 0,0 0,2 0,0 0,0 0,1 0,1 0,0 0,0 0,2-1,0 1,0-1,1 0,0 0,1 0,1-1,-1 0,2 0,0 0,0-1,1-1,0 1,0-1,1-1,1 0,-1 0,9 4,-11-7,-1-1,1 0,-1 0,1-1,0 0,0 0,1-1,-1 0,0 0,1-1,-1 0,1 0,0-1,-1 0,1-1,-1 0,1 0,4-2,1-1,0-1,-1 0,0-1,0 0,0-1,-1-1,0 0,-1 0,1-1,-2-1,1 0,-1 0,-1-1,1-1,6-5,-2 3</inkml:trace>
</inkml:ink>
</file>

<file path=ppt/ink/ink7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1,'10'33,"7"12,2-3</inkml:trace>
</inkml:ink>
</file>

<file path=ppt/ink/ink7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7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2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277 0,'-19'3,"0"0,1 0,-1 2,1 1,0 0,1 1,-1 1,1 0,1 1,0 1,0 1,1 1,-8 7,20-17,0 1,1 0,0 0,-1 0,1 0,1 0,-1 0,0 1,1-1,-1 1,1-1,0 1,0-1,1 1,-1 0,1-1,-1 1,1 0,1-1,-1 1,0 0,1 0,0-1,0 1,0-1,0 1,0-1,1 1,-1-1,1 0,0 0,0 0,0 0,1 0,2 3,5 3,1 0,0-1,1 0,-1-1,1 0,1-1,0 0,0-1,0 0,0-1,0-1,1 0,0 0,0-2,0 0,-1 0,1-1,0-1,0-1,11-2,55-30,-66 24</inkml:trace>
</inkml:ink>
</file>

<file path=ppt/ink/ink7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0,'1'404,"27"-125,-27-208,-1-70,0 0,1-1,-1 1,1 0,-1-1,1 1,-1-1,1 1,-1-1,1 1,-1-1,1 1,0-1,-1 1,1-1,0 0,0 1,-1-1,1 0,0 0,0 0,-1 0,1 1,0-1,0 0,-1 0,1 0,0 0,0-1,-1 1,1 0,0 0,0 0,-1-1,1 1,0 0,0-1,-1 1,1 0,-1-1,1 1,0-1,-1 1,1-1,-1 0,1 1,-1-1,1 1,-1-1,1 0,16-12</inkml:trace>
</inkml:ink>
</file>

<file path=ppt/ink/ink7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1,'5'33,"1"17,5-1,0-9</inkml:trace>
</inkml:ink>
</file>

<file path=ppt/ink/ink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6:54.94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0,'22'59,"-19"-38,-1 1,-1-1,0 0,-2 1,-1-1,0 0,-2 0,-4 17,6-26,1 0,0 0,0 1,2-1,-1 0,2 0,0 0,0 0,1 1,7 52,3 11,-10-65,0 0,0 0,-2 0,1 1,-1-1,-1 1,0-1,-1 1,0-1,-1 1,0 0,-5 16,1 0,2 0,1 1,1-1,2 1,0-1,3 11,8-3,-4-31</inkml:trace>
</inkml:ink>
</file>

<file path=ppt/ink/ink7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7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6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1,'-5'1,"-14"3,0 1,1 1,-1 0,1 1,0 1,1 1,0 0,0 2,1 0,1 0,-8 8,21-17,0 0,0 0,1 1,-1-1,1 0,-1 1,1-1,0 1,0-1,0 1,0 0,0-1,0 1,1 0,-1 0,1-1,0 1,0 0,0 0,0 0,1-1,-1 1,1 0,0 0,-1-1,1 1,0 0,1 0,53 64,-1-2,-53-58,0 0,0 0,-1 0,0 0,0 0,-1 0,0 0,0-1,-1 1,0 0,0 0,0-1,-1 1,0-1,0 0,-1 0,1 0,-2 0,1-1,0 1,-1-1,0 0,0 0,-1-1,1 0,-1 0,0 0,0-1,0 1,0-1,-1-1,-1 1,-37 4,28-11</inkml:trace>
  <inkml:trace contextRef="#ctx0" brushRef="#br0" timeOffset="341.45">352 397,'32'-4,"-1"-1,1-1,-1-2,0-1,-1-1,0-2,-1-1,0-1,12-10,-37 22,0 0,0 0,-1-1,0 0,1 1,-1-1,0-1,0 1,0 0,-1-1,1 1,-1-1,0 0,0 0,0 0,0 0,-1 0,0 0,0-1,0 1,0 0,-1-1,1 1,-1 0,0-1,-1 1,1 0,-1-1,1 1,-1 0,-1-1,1 1,-1 0,1 0,-1 0,0 0,-1 1,1-1,-1 0,1 1,-1 0,0 0,0-1,-2 1,1-1,0 1,0-1,0 1,-1 1,1-1,-1 0,0 1,1 0,-1 0,0 1,0-1,0 1,-1 0,1 1,0-1,0 1,0 0,-1 0,1 1,0-1,0 1,0 0,0 1,0-1,0 1,0 0,0 0,0 1,1-1,-1 1,0 1,-11 7,0 0,1 2,0 0,1 1,1 0,0 1,-8 13,13-19,1 1,0 1,1-1,1 1,-1 0,2 1,0-1,0 1,1 0,0 0,1 0,0 0,1 0,1 0,0 1,0-1,1 0,1 0,0 0,1 0,0 0,1 0,0-1,1 1,0-1,0 0,2-1,1 3,12 7,1-1,1-1,1-1,0-1,1-1,1-1,0-1,1-1,1-2,-1 0,2-2,-1-1,1-1,0-1,0-2,1 0,6-2,-9-1</inkml:trace>
</inkml:ink>
</file>

<file path=ppt/ink/ink7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4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0,'-7'57,"2"0,2 0,3 0,2 0,4 12,2 112,-9 19,-16-165,12-41</inkml:trace>
  <inkml:trace contextRef="#ctx0" brushRef="#br0" timeOffset="300.075">277 339,'-59'48,"35"-30,1 1,1 0,0 2,2 1,0 0,-7 12,25-31,1-1,-1 1,0 0,1 0,-1-1,1 1,0 0,0 0,0 0,0 0,0 0,1 0,0 1,-1-1,1 0,0 0,0 0,1 0,-1 1,1-1,0 0,-1 0,1 0,1 0,-1 0,0-1,1 1,-1 0,1 0,0-1,0 1,0-1,0 0,0 1,1-1,-1 0,2 1,122 103,-60-61,-50-36</inkml:trace>
  <inkml:trace contextRef="#ctx0" brushRef="#br0" timeOffset="1334.775">475 367,'-1'14,"1"0,0-1,1 1,0 0,2-1,-1 1,2-1,0 1,0-1,1-1,1 1,0-1,1 0,0 0,0 0,2-1,-1-1,8 7,-13-14,0-1,1 1,0-1,-1 0,1 0,0 0,0-1,0 0,0 1,0-1,0-1,1 1,-1 0,0-1,0 0,0 0,1 0,-1-1,0 0,0 1,0-1,0-1,0 1,0 0,0-1,0 0,1-1,86-76,-90 77,0-1,0 1,1 0,-1 0,1 0,-1 0,1 0,0 0,0 0,0 0,0 0,0 1,0-1,0 1,1 0,-1 0,0-1,1 2,-1-1,1 0,-1 0,1 1,-1-1,1 1,0 0,-1 0,1 0,-1 0,1 0,0 1,-1-1,1 1,-1-1,1 1,-1 0,1 0,-1 0,0 1,1-1,0 1,14 38,14 25,-30-64,0 1,0-1,0 0,1 0,-1 1,0-1,1 0,-1 0,1-1,-1 1,1 0,0 0,-1-1,1 1,0-1,-1 1,1-1,0 0,0 0,-1 0,1 0,0 0,0 0,-1 0,1-1,0 1,0-1,-1 1,1-1,0 1,-1-1,1 0,-1 0,1 0,0-1,14-10,-2-1,1-1,-2 0,0-1,-1 0,0-1,-1 0,-1-1,-1-1,4-9,-1 3</inkml:trace>
</inkml:ink>
</file>

<file path=ppt/ink/ink7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60,'-4'15,"0"1,1 0,0 0,2 1,0-1,1 0,0 1,1-1,-1-12,1 0,-1 0,1 0,0 0,0-1,0 1,0 0,1-1,-1 1,1-1,0 1,0-1,0 0,1 0,-1 0,1 0,0 0,0-1,0 1,0-1,0 1,0-1,0 0,1-1,-1 1,1 0,0-1,-1 0,1 0,0 0,0 0,0-1,0 0,-1 1,4-2,1 1,0-1,0 0,0-1,0 1,0-2,-1 1,1-1,-1 0,1-1,-1 0,0 0,-1 0,1-1,-1 0,0 0,0-1,0 0,-1 0,0 0,0-1,-1 1,1-1,-1 0,-1 0,0-1,0 1,0-1,-1 0,0 0,0 1,-1-1,0 0,0 0,-1-1,0 1,-1 0,0 0,0 0,0 0,-1 1,-1-1,0-2,1 6,-1 1,0 0,1 0,-1 0,0 0,0 0,-1 1,1-1,-1 1,1 0,-1 0,0 0,1 1,-1-1,0 1,0 0,0 0,0 1,0-1,0 1,-1-1,1 1,0 1,0-1,0 0,0 1,0 0,0 0,0 0,0 1,0-1,1 1,-1 0,-1 1,-20 10</inkml:trace>
  <inkml:trace contextRef="#ctx0" brushRef="#br0" timeOffset="304.537">638 60,'-18'4,"-1"1,1 1,0 1,1 1,0 0,0 1,1 1,0 0,1 2,0-1,0 2,2 0,-1 1,2 0,0 1,-8 12,19-25,0 0,0 0,0 0,0 0,0 0,1 0,-1 1,0-1,1 0,0 0,0 1,-1-1,1 0,0 0,1 1,-1-1,0 0,1 0,-1 1,1-1,0 0,0 0,0 0,0 0,0 0,0 0,0 0,1 0,-1-1,1 1,-1 0,1-1,0 1,-1-1,1 0,0 0,0 1,0-1,0 0,0 0,2 0,92 19,53-34,-124 8</inkml:trace>
</inkml:ink>
</file>

<file path=ppt/ink/ink7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81,'-5'9,"0"0,1 0,0 0,0 1,1 0,1 0,-1 0,2 0,-1 0,1 0,1 1,0-1,1 0,-1 0,2 0,0 0,0 1,1-2,0 3,-2-10,1 0,-1 0,0-1,1 1,-1 0,1-1,0 1,0-1,-1 0,1 0,0 1,0-1,0 0,0-1,0 1,0 0,0 0,1-1,-1 0,0 1,0-1,0 0,1 0,-1 0,0 0,0 0,0-1,1 1,-1-1,0 1,0-1,0 0,0 0,0 0,0 0,0 0,0 0,0-1,0 0,61-67,-58 56,0 0,-1 0,0-1,-1 1,-1-1,0 0,-1 0,-1 0,0 0,-1 0,-1-7,2 19,0 1,1-1,-1 0,0 0,-1 1,1-1,0 0,0 1,-1-1,1 0,-1 1,0-1,1 1,-1-1,0 1,0-1,0 1,0-1,0 1,0 0,0-1,-1 1,1 0,0 0,-1 0,1 0,-1 0,1 0,-1 1,1-1,-1 0,1 1,-1-1,0 1,1 0,-1-1,0 1,0 0,1 0,-1 0,0 0,1 1,-1-1,0 0,1 1,-1-1,0 1,1-1,-1 1,1 0,-1 0,0 0,-10 9</inkml:trace>
  <inkml:trace contextRef="#ctx0" brushRef="#br0" timeOffset="318.895">372 249,'7'-17,"69"-119,-74 135,-1 0,1 0,0 1,0-1,-1 1,1-1,0 1,0-1,0 1,-1 0,1 0,0 0,0 0,0 0,0 0,0 1,-1-1,1 1,0-1,0 1,-1 0,1-1,0 1,-1 0,1 0,-1 0,1 0,-1 1,1-1,-1 0,0 1,0-1,0 1,0-1,0 1,0-1,0 1,0 0,0-1,-1 1,1 0,-1 0,1-1,-1 1,0 0,0 0,0 0,0 0,10 15,-6-11,1 0,-1 0,1-1,0 0,1 0,-1 0,1-1,0 0,0 0,0-1,1 1,-1-1,1 0,0-1,0 0,0 0,0-1,0 1,0-1,0-1,0 1,1-2,-1 1,0-1,0 1,0-2,0 1,0-1,0 0,0-1,0 0,-1 0,0 0,1-1,-1 0,0 0,-1 0,1-1,-1 0,0 0,4-5,2-4,-1 0,0 0,-1-1,-1 0,0-1,-1 0,0 0,-1-2,1-7</inkml:trace>
</inkml:ink>
</file>

<file path=ppt/ink/ink7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9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52 653,'-7'13,"0"-1,0 1,1 1,1-1,1 1,0 0,0 0,1 0,1 0,1 1,0-1,0 0,2 1,0-1,0 1,3 6,-3-18,0 0,0 0,1 0,-1-1,1 1,-1 0,1-1,0 1,0-1,0 0,1 0,-1 0,0 0,1 0,0 0,-1-1,1 1,0-1,0 1,0-1,-1 0,1-1,0 1,1 0,-1-1,0 1,0-1,0 0,0 0,0 0,0-1,0 1,0-1,0 0,0 1,0-1,0-1,0 1,104-62,-103 58,1 0,-1-1,0 0,0 1,0-1,-1-1,0 1,-1 0,1-1,-1 1,0-1,-1 0,1 0,-2 0,1 0,-1 0,0 1,0-1,0 0,-1 0,0 0,-1 0,0 0,0 1,0-1,-1 1,0-1,0 1,0 0,-2-1,-1 4,0-1,0 2,0-1,0 1,-1 0,1 0,-1 1,1 0,-1 0,0 0,1 1,-1 0,0 1,1-1,-1 1,0 0,1 1,-1 0,1 0,0 0,0 1,0-1,0 2,0-1,0 1,1-1,-1 2,1-1,0 0,-2 4,-11 6</inkml:trace>
  <inkml:trace contextRef="#ctx0" brushRef="#br0" timeOffset="417.048">532 146,'45'272,"-38"-213,-2 1,-3-1,-3 33,0-12,-16 22,12-90</inkml:trace>
  <inkml:trace contextRef="#ctx0" brushRef="#br0" timeOffset="675.012">250 625,'39'-19,"21"-7,11 2,-2 5,-8 5,-9 5,-9 5,-8 2,-4 2,-2 1,-2 0,-1 0,0 0,1-1,0 1,-4-1</inkml:trace>
  <inkml:trace contextRef="#ctx0" brushRef="#br0" timeOffset="1400.419">1209 456,'-38'16,"0"2,0 1,2 2,1 1,0 2,-14 15,44-36,-1 1,1 0,0 1,0-1,0 1,1 0,-1 0,1 1,0-1,1 1,-1 0,1 0,1 0,-1 0,1 0,0 1,0-1,1 1,0-1,-1 6,5-8,0-1,0 0,0 1,0-2,1 1,-1 0,1-1,-1 1,1-1,0 0,0 0,0-1,0 1,1-1,-1 0,0 0,0 0,1 0,-1-1,1 0,-1 0,0 0,1 0,-1-1,0 0,1 0,0 0,18-3,1-1,-1-1,-1 0,1-2,-1-1,-1 0,1-2,-2-1,1 0,-2-1,0-1,0-1,-2-1,-16 15,-1 1,0-1,1 1,-1-1,0 1,1 0,-1-1,1 1,-1 0,1-1,-1 1,1 0,-1-1,0 1,1 0,0 0,-1 0,1-1,-1 1,1 0,-1 0,1 0,-1 0,1 0,-1 0,1 0,0 0,-1 0,1 0,-1 0,1 1,-1-1,1 0,-1 0,1 1,-1-1,1 0,-1 0,1 1,-1-1,1 0,-1 1,0-1,1 1,-1-1,0 1,1-1,-1 1,0-1,0 1,1-1,-1 1,0-1,0 1,0-1,0 1,1-1,-1 1,0-1,0 1,0-1,0 1,-1 0,3 47,-2-34,0-10,1 1,-1-1,1 0,0 0,0 0,0 0,1 0,0 0,0 0,0-1,0 1,0 0,1-1,-1 0,1 0,0 1,0-2,0 1,0 0,1-1,-1 1,1-1,0 0,-1 0,1 0,0-1,0 0,0 1,0-1,0 0,1-1,0 1,3 0,-1-1,1 1,-1-1,1-1,-1 1,1-2,-1 1,1-1,-1 0,0 0,0 0,0-1,0-1,0 1,-1-1,1 0,4-5,7-9,-1-1,-1-1,-1-1,-1 0,-1-1,2-4,-6 10,17-33,-1-2,-3-1,-2 0,-3-2,-1 0,-3 0,-3-1,1-29,-10 79,0-1,0 1,-1 0,1 0,-2-1,1 1,0 0,-1 0,0-1,0 1,0 0,-1 0,0 0,0 0,0 1,-2-4,3 9,-1-1,1 0,0 0,0 0,0 1,-1-1,1 1,0-1,0 1,0-1,0 1,0-1,0 1,0 0,0 0,0 0,0 0,0-1,0 1,0 0,1 1,-1-1,1 0,-1 0,0 0,1 0,0 0,-1 0,1 1,0-1,-1 0,1 0,0 1,-5 21,0 0,2 0,1 0,0 1,2-1,1 0,1 3,-1 23,26 161,27-2,-22-104,-29-106,-3-10</inkml:trace>
  <inkml:trace contextRef="#ctx0" brushRef="#br0" timeOffset="1674.555">1463 371,'39'-5,"31"-1,9 0,-4 1,-10 2,-12 0,-9 2,-8 1,-5 0,-3 5,-6 6,-7 2</inkml:trace>
</inkml:ink>
</file>

<file path=ppt/ink/ink7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8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255 182,'-5'7,"1"0,1 0,-1 1,1-1,1 1,-1-1,1 1,1 0,-1 0,1 0,1 0,-1 0,1 0,2 8,-3-1,13 207,-2-150,-3 1,-3-1,-4 1,-3 9,-26 80,28-178,1-2</inkml:trace>
  <inkml:trace contextRef="#ctx0" brushRef="#br0" timeOffset="528.424">1 210,'27'-24,"1"1,2 1,0 1,1 2,1 1,0 2,31-11,-43 19,0 1,0 1,1 0,0 2,0 1,0 0,15 1,-30 1,0 1,-1 0,1 0,-1 1,1 0,0 0,-1 0,0 0,1 1,-1 0,0 0,0 0,0 1,0 0,0 0,-1 0,1 0,-1 1,0 0,0 0,0 0,0 0,-1 1,0-1,0 1,0 0,0 0,-1 0,0 0,0 0,0 1,1 16,0 1,-1-1,-1 1,-1 0,-1-1,-5 23,3-28,-1 0,-1-1,0 1,-2-1,0 0,0 0,-1-1,-1 0,-1-1,0 1,-1-2,-1 0,0 0,0-1,-1-1,-1 0,0 0,0-2,-6 3,-67 43,86-52,0-1,0 1,0-1,1 1,-1-1,1 1,0-1,-1 1,1-1,0 1,1-1,-1 1,0-1,1 1,-1-1,1 1,0-1,0 1,0-1,0 0,0 1,0-1,1 0,-1 0,1 0,0 0,-1 0,1 0,0-1,0 1,0-1,0 1,1-1,-1 0,0 0,0 0,1 0,0 0,7 8,139 119,-55-70,-74-53</inkml:trace>
</inkml:ink>
</file>

<file path=ppt/ink/ink7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1,'-17'0,"0"0,0 0,0 2,0 0,1 1,-1 1,0 0,1 1,0 1,0 1,1 0,0 1,0 1,1 0,0 1,0 0,1 1,1 1,0 0,-4 4,13-11,0 0,0 0,1 0,0 0,-1 0,2 0,-1 0,0 1,1-1,0 1,1-1,-1 1,1-1,0 1,0 0,1-1,-1 1,1-1,1 1,-1-1,1 0,0 1,0-1,0 0,1 0,0 0,0-1,0 1,0-1,1 0,0 1,0-2,0 1,0 0,0-1,1 0,0 0,0 0,0 0,0-1,0 0,0 0,0 0,1-1,-1 0,1 0,-1 0,1-1,-1 1,1-1,0-1,4 0,9-4,1-2,-1 0,0-1,-1-1,1-1,-2 0,0-1,0-1,-1-1,0 0,-1-1,-1-1,3-4,56-48,-55 51,-13 10,0 1,1-1,-1 1,1 1,0-1,0 1,1 0,-1 0,1 1,0-1,0 2,0-1,0 1,0 0,1 0,-1 1,1 0,-1 0,7 1,-9 3,0 0,0 0,-1 1,1 0,-1-1,0 2,0-1,0 0,-1 1,1-1,-1 1,-1 0,1 0,0 1,-1-1,0 0,-1 1,2 3,11 23,34 21,-29-43</inkml:trace>
</inkml:ink>
</file>

<file path=ppt/ink/ink7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0,'-25'6,"1"1,0 1,0 1,1 1,0 1,1 1,-10 7,29-18,0 0,1 0,-1 0,0 1,1-1,-1 1,1 0,-1 0,1-1,0 1,0 1,0-1,0 0,0 0,0 1,1-1,-1 1,1 0,0-1,0 1,0 0,0 0,0 0,0 0,1-1,0 1,-1 0,1 0,0 0,0 0,1 0,-1 0,1 0,-1 0,1 0,0 0,0 0,0-1,0 1,1 0,-1-1,2 2,103 84,-27-30,-76-56,0 0,-1 0,1 0,-1 0,1 0,-1 0,0 1,0-1,0 1,0-1,-1 1,1 0,-1 0,1 0,-1 0,0 0,0 0,-1 0,1 0,0 0,-1 0,0 0,0 1,0-1,0 0,0 0,-1 0,0 0,1 1,-1-1,0 0,0 0,-1 0,1-1,-1 1,1 0,-1 0,0-1,0 1,0-1,0 0,-2 2,-5 3,0 0,0-1,-1 0,0-1,0 0,0 0,0-1,-1 0,0-1,0 0,0-1,0-1,0 1,0-1,-1-1,1 0,-1-1,-14 0</inkml:trace>
</inkml:ink>
</file>

<file path=ppt/ink/ink7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0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32,'154'377,"-125"-318,-28-59,1-1,-1 1,0-1,1 1,-1-1,0 1,1-1,-1 0,0 1,0-1,1 0,-1 0,0 0,0 0,0 0,0 0,-1 0,1 0,0-1,0 1,-1 0,1 0,0-1,-1 1,1 0,-1-1,0 1,1-1,-1 1,0 0,0-1,0 1,0-1,0 1,1-3,50-137,59-115,-100 237,-2 7</inkml:trace>
</inkml:ink>
</file>

<file path=ppt/ink/ink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6:57.20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0,'22'80,"-15"180,18-144,5 50,-29 144,23-204,-21-97</inkml:trace>
</inkml:ink>
</file>

<file path=ppt/ink/ink7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1,'-5'38,"-1"18,0 3,1-2,2-17,5-19,4-14</inkml:trace>
</inkml:ink>
</file>

<file path=ppt/ink/ink7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7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32 651,'11'0,"-1"-1,1 0,0 0,-1-2,1 1,-1-1,0-1,0 1,0-2,0 1,-1-2,0 1,0-1,0-1,-1 1,1-1,-2-1,1 0,-1 0,0 0,-1-1,0 0,-1 0,2-3,-6 9,-1 1,0 0,0-1,1 1,-2 0,1-1,0 1,0 0,-1-1,1 1,-1 0,0 0,0-1,0 1,0 0,0 0,0 0,0 0,-1 0,1 1,-1-1,1 0,-1 0,0 1,0-1,1 1,-1 0,0 0,0-1,-1 1,1 0,0 1,0-1,0 0,-1 1,1-1,0 1,-1 0,1-1,0 1,-1 0,1 1,0-1,-1 0,1 1,0-1,0 1,-1 0,1 0,0-1,0 2,0-1,0 0,0 0,0 1,0-1,0 1,-10 6,0 0,0 0,1 1,1 0,-1 1,2 0,-1 1,1 0,1 0,0 1,1 0,0 0,1 1,0 0,1 0,0 0,1 1,1 0,0-1,1 1,0 0,2 1,-1-1,2 6,-1-15,1 1,1 0,-1-1,1 0,0 1,0-1,0 0,1 0,0 0,0 0,0 0,0-1,1 1,0-1,0 0,0 0,0-1,1 1,-1-1,1 0,0 0,0 0,0-1,0 0,1 0,-1 0,0-1,1 1,-1-1,1-1,0 1,-1-1,1 0,5 0,121-15,-114 8</inkml:trace>
  <inkml:trace contextRef="#ctx0" brushRef="#br0" timeOffset="468.284">454 538,'-1'12,"0"0,1 0,1 0,-1 0,2 0,0-1,0 1,1 0,2 6,-3-14,-1 0,0 0,1 0,0 0,0-1,0 1,0 0,1-1,-1 0,1 1,0-1,0 0,0 0,0-1,1 1,-1-1,1 0,-1 1,1-2,0 1,0 0,0-1,0 0,0 0,0 0,0 0,0 0,3-1,1-1,0-1,0 0,0 0,0-1,-1 0,1 0,-1 0,0-1,0-1,0 1,0-1,-1 0,0-1,0 1,0-1,-1 0,2-3,42-36,-49 45,1 0,-1-1,0 1,0-1,1 1,-1 0,0-1,1 1,-1 0,1-1,-1 1,0 0,1-1,-1 1,1 0,-1 0,1 0,-1-1,0 1,1 0,-1 0,1 0,-1 0,1 0,-1 0,1 0,-1 0,1 0,-1 0,1 0,-1 0,1 0,-1 0,1 1,-1-1,1 0,-1 0,1 1,-1-1,0 0,1 0,-1 1,0-1,1 0,-1 1,0-1,1 1,-1-1,0 0,1 1,-1-1,0 1,0-1,0 1,0-1,1 1,-1-1,-1 37,-1-15,3-17,1-1,-1 1,1-1,0 1,0-1,0 0,1 0,-1 0,1-1,0 1,0 0,0-1,1 0,-1 0,1 0,0 0,-1 0,1-1,1 0,-1 0,0 0,0 0,1-1,-1 1,1-1,-1 0,1-1,0 1,-1-1,1 0,0 0,-1 0,1-1,0 1,-1-1,1-1,-1 1,1 0,-1-1,0 0,1 0,-1 0,0-1,0 1,-1-1,3-2,9-8,-1 0,0-1,-2 0,1-1,-2-1,0 0,-1 0,0-1,-1 0,-1-1,2-10,-2 4</inkml:trace>
  <inkml:trace contextRef="#ctx0" brushRef="#br0" timeOffset="795.395">1274 708,'16'-9,"0"-1,-1-1,0 0,-1-1,0-1,-1 0,0-1,-1 0,0-1,-2 0,3-6,-11 19,-1 0,0 0,0-1,0 1,0 0,-1-1,1 1,-1 0,1-1,-1 1,0-1,0 1,0-1,0 1,0-1,-1 1,1-1,-1 1,1 0,-1-1,0 1,0 0,0-1,0 1,-1 0,1 0,0 0,-1 0,0 0,1 1,-1-1,0 0,0 1,0-1,0 1,0 0,0-1,-1 1,1 0,0 0,0 1,-1-1,1 0,-1 1,1-1,-1 1,1 0,-1 0,1 0,-1 0,1 1,0-1,-1 0,1 1,-1 0,1-1,0 1,-1 0,1 0,0 1,-8 5,1 1,0 0,0 0,1 1,0 1,0-1,1 1,1 0,0 1,0-1,1 1,0 1,1-1,0 1,0-1,0 11,4-16,0 0,0 0,1 0,0 0,0 0,1 0,-1-1,1 1,1-1,-1 1,1-1,0 0,0 0,0 0,1 0,0-1,0 1,2 1,10 13</inkml:trace>
  <inkml:trace contextRef="#ctx0" brushRef="#br0" timeOffset="1445.591">1838 511,'-13'3,"0"1,0 1,0 0,1 1,0 0,0 1,1 0,0 1,0 1,0-1,1 2,5-6,1 1,-1 0,1 0,0 0,1 0,-1 1,1 0,0-1,0 1,1 0,-1 1,2-1,-1 0,1 0,-1 1,2-1,-1 1,1-1,0 1,0-1,1 1,0-1,1 5,-1-7,0-1,0 1,0-1,0 0,1 0,0 0,-1 0,1 0,0 0,1 0,-1-1,0 1,1-1,-1 1,1-1,0 0,0 0,0 0,0-1,0 1,0-1,1 1,-1-1,0 0,1 0,-1-1,1 1,-1-1,1 1,-1-1,1 0,-1-1,0 1,1-1,-1 1,1-1,5-1,0 0,-1 0,1-1,-1 0,0-1,0 1,0-2,0 1,-1-1,1 0,-1-1,0 0,4-5,18-28,-3-2,-1 0,-2-2,-2 0,-1-1,-3-2,-2 0,-2 0,5-31,-14 64,0 0,-1 0,-1 0,0 0,-1 0,0 0,-1-1,0 1,-1 0,-1 0,0 0,0 0,-2 0,1 0,-2 0,-3-7,6 17,1 1,-1-1,0 1,1-1,-1 1,0 0,0-1,-1 1,1 0,0 1,-1-1,1 0,-1 1,0-1,1 1,-1 0,0 0,0 0,0 0,0 0,0 1,0-1,0 1,0 0,0 0,0 0,0 0,0 1,0-1,0 1,0-1,0 1,0 0,1 0,-1 1,-1 0,-5 3,0 0,1 0,0 1,0 0,0 0,0 1,1 0,1 1,-1-1,-2 6,0 4,2 2,0-1,1 1,0 0,2 0,0 1,2-1,0 1,1 0,0-1,2 1,1 0,3 17,-2-15,1-2,0 1,2 0,0-1,1 0,2 0,0-1,0 0,2-1,1 0,0-1,3 3,17 19,2-2,1-1,1-2,28 18,27 3,-67-42</inkml:trace>
</inkml:ink>
</file>

<file path=ppt/ink/ink7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4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1 279,'154'-22,"-118"20,-1-2,1-2,-1-1,0-1,0-2,-1-2,-1-1,0-1,16-11,15-33,-62 57,-1-1,1-1,-1 1,0 0,0 0,0 0,0-1,0 1,0 0,-1-1,1 1,-1 0,0-1,1 1,-1-1,0 1,-1-1,1 1,0-1,-1 1,1-1,-1 1,0 0,0-1,0 1,0 0,0 0,0 0,0 0,-1 0,1 0,-1 0,-1-1,1 1,0 0,0 0,-1 0,1 1,0-1,-1 1,1-1,-1 1,0 0,0 0,1 0,-1 0,0 1,0-1,0 1,0-1,0 1,0 0,1 0,-1 1,0-1,0 1,0-1,0 1,0 0,1 0,-1 0,0 0,1 0,-1 1,1-1,-3 2,-64 71,57-42,1 1,2 0,1 1,1 0,2 0,2 0,0 1,3-1,1 1,4 27,48 351,-45-348,0-20,-2 0,-3 0,-1 0,-2 1,-3-1,-7 43,6-68,-1 0,-1 0,-1-1,-1 1,-1-1,0-1,-2 0,-2 4,8-15,1-1,-1 0,0 0,-1-1,1 1,-1-1,0 0,-1-1,1 1,-1-1,0-1,0 1,0-1,0 0,0-1,-1 1,1-2,-1 1,0-1,1 0,-1-1,0 1,-2-2,6 1,-1-1,1 0,0 0,0 0,0-1,-1 0,1 0,1 0,-1 0,0 0,1-1,-1 1,1-1,-1 0,1 0,0-1,1 1,-1 0,0-1,1 0,0 0,0 1,0-1,0-3,-26-104,25 81,2-1,2 0,0 0,2 0,1 1,2-1,1 1,1 0,2 1,1 0,1 1,1 0,2 1,0 0,2 1,1 1,1 1,1 0,1 1,1 2,6-4,-23 21,0 0,1 0,0 0,0 1,0-1,0 1,0 1,1-1,-1 1,1 0,0 1,0 0,-1 0,1 0,0 1,0 0,0 0,0 1,-1 0,1 0,0 0,0 1,-1 0,1 0,-1 1,1 0,17 11</inkml:trace>
  <inkml:trace contextRef="#ctx0" brushRef="#br0" timeOffset="286.494">763 1070,'-5'-29,"8"-24,4-7,5 1,1 6,3 8,3 6,-1 5,1 3,1 3,4 5,1 8,-3 5</inkml:trace>
  <inkml:trace contextRef="#ctx0" brushRef="#br0" timeOffset="564.815">1130 675,'-6'16,"1"0,1 0,1 0,0 0,0 1,2-1,0 1,1 0,1-1,0 1,2-1,-1 1,2-1,0 0,1 0,2 3,-4-14,0-1,-1 1,1-1,1 0,-1 0,1 0,-1 0,1-1,0 0,0 1,1-2,-1 1,1 0,-1-1,1 0,0 0,0 0,0 0,0-1,0 0,0 0,0-1,1 1,-1-1,0 0,0 0,0-1,1 0,-1 1,0-2,0 1,0-1,0 1,0-2,-1 1,1 0,-1-1,1 0,-1 0,0 0,0 0,0-1,1-1,4-1,0-1,-1 0,0-1,0 1,0-2,-1 1,0-1,-1 0,0 0,0-1,-1 0,0 0,-1 0,0 0,-1-1,0 0,-1 0,0 1,0-1,-1 0,-1-1,0 1,0 0,-1 0,-1 0,1 0,-4-7,4 14,-1 0,1-1,-1 1,0 0,-1 0,1 0,-1 1,1-1,-1 1,0-1,-1 1,1 0,0 0,-1 0,0 1,0-1,0 1,0 0,0 0,0 0,0 1,0-1,-1 1,1 0,-1 0,1 1,-1-1,1 1,-1 0,1 0,-1 1,1-1,-1 1,1 0,-5 1,-17 14,2 1</inkml:trace>
  <inkml:trace contextRef="#ctx0" brushRef="#br0" timeOffset="1077.558">1638 986,'2'-21,"2"0,0 0,1 0,1 1,1 0,0 0,2 1,0 0,2 1,8-12,-13 18,2 1,-1 0,2 1,-1 0,2 0,-1 1,1 0,0 1,1 0,0 0,0 1,1 1,8-4,-18 9,0 1,-1-1,1 1,-1-1,1 1,0-1,-1 1,1 0,0 0,-1 0,1 0,0 0,0 0,-1 1,1-1,0 0,-1 1,1 0,-1-1,1 1,-1 0,1-1,-1 1,1 0,-1 0,0 0,1 1,-1-1,0 0,0 0,0 1,0-1,0 1,0-1,0 0,-1 1,1 0,0-1,-1 1,1 1,6 75,-7-56,0-20,0-1,-1 1,1 0,0-1,0 1,0 0,0 0,0-1,1 1,-1 0,0-1,1 1,-1 0,1-1,0 1,0-1,-1 1,1-1,0 1,0-1,0 0,1 1,-1-1,0 0,0 0,1 0,-1 0,0 0,1 0,-1 0,1 0,0 0,-1-1,1 1,0-1,-1 1,1-1,0 0,-1 0,1 0,0 0,0 0,-1 0,1 0,0 0,-1-1,1 1,0 0,14-7,-1 0,0-1,0 0,-1-1,0-1,0 0,-1-1,7-8,-10 10,-1-1,2 1,-1 1,1 0,0 1,1 0,-1 0,1 1,1 1,-1 0,1 1,0 0,0 1,1 0,-12 3,1 0,-1 0,0 0,1 1,-1-1,0 1,1-1,-1 1,0 0,0 0,0 0,0 0,0 0,0 0,0 0,0 1,0-1,0 1,-1-1,1 1,0 0,-1 0,0 0,1 0,-1 0,0 0,0 0,0 0,0 0,-1 0,1 1,0-1,-1 0,0 1,1 0,1 94,-3-77,-1-12,1 1,0-1,0 1,1 0,0-1,1 1,0-1,0 1,1-1,0 1,0-1,1 0,0 0,1 0,-1 0,2-1,-1 1,1-1,0 0,0 0,1-1,0 0,3 3,8-1</inkml:trace>
</inkml:ink>
</file>

<file path=ppt/ink/ink7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0,'0'38,"0"18,0 4,0-3,0-17,0-15</inkml:trace>
</inkml:ink>
</file>

<file path=ppt/ink/ink7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7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1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0,'0'5,"-5"1,-1 0</inkml:trace>
</inkml:ink>
</file>

<file path=ppt/ink/ink7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0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79,'-107'194,"-70"90,73-122,69-95,65-106,306-448,-299 430,2 1,3 3,14-12,-55 63,1 0,-1 0,1 0,0 0,-1 0,1 0,0 1,0-1,0 0,0 1,0 0,1 0,-1 0,0 0,1 0,-1 0,0 0,1 1,-1-1,1 1,-1 0,1-1,-1 1,1 0,-1 1,1-1,-1 0,1 1,-1-1,1 1,-1 0,0 0,1 0,-1 0,0 0,0 1,0-1,0 1,0-1,0 1,0 0,0 0,-1-1,1 1,-1 1,1 0,9 18,-2 2,0-1,-2 1,0 0,-2 1,2 16,-4-25,35 238,-10-53,-12-87,-37-152,11 22</inkml:trace>
  <inkml:trace contextRef="#ctx0" brushRef="#br0" timeOffset="246.937">199 474,'43'-5,"39"-1,9 0,-5 1,-8 1,-13 2,-12 1,-10 1,-9 0,-4 0,-2 0,-7 0</inkml:trace>
</inkml:ink>
</file>

<file path=ppt/ink/ink7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0 819,'0'0,"1"0,-1-1,0 1,1 0,-1 0,0 0,1-1,-1 1,1 0,-1 0,0 0,1 0,-1 0,1 0,-1 0,0 0,1 0,-1 0,1 0,-1 0,1 0,-1 0,0 0,1 0,-1 0,1 0,-1 0,0 1,1-1,-1 0,0 0,1 1,-1-1,0 0,1 0,-1 1,0-1,1 0,-1 1,0-1,0 0,0 1,1-1,-1 1,0-1,0 0,0 1,0-1,0 1,0-1,0 0,0 1,0-1,0 1,0-1,21-34,3-19,-18 36,1 0,1 1,0 0,1 0,1 1,0 0,1 0,1 1,12-11,-24 24,1 0,0 0,0 0,0 0,0 0,0 1,0-1,0 0,0 0,0 1,0-1,0 1,0-1,0 1,0-1,1 1,-1 0,0 0,0-1,1 1,-1 0,0 0,0 0,1 0,-1 1,0-1,0 0,1 0,-1 1,0-1,0 1,0-1,0 1,0-1,0 1,0 0,0 0,0-1,0 1,0 0,0 0,0 0,0 0,-1 0,1 0,0 0,-1 0,1 2,14 66,-12-47,0-7,0 0,1 0,1-1,1 1,0-1,0-1,1 1,4 4,-9-15,0 0,0 0,0-1,0 1,1 0,-1-1,1 1,0-1,0 0,-1 0,1 0,1 0,-1-1,0 1,0-1,0 0,1 0,-1 0,1 0,-1-1,1 1,-1-1,1 0,-1 0,1 0,-1 0,1-1,-1 1,1-1,-1 0,1 0,-1-1,0 1,0 0,0-1,0 0,0 0,1 0,11-11,-1 0,0-1,-1 0,0-1,-1-1,-1 0,-1 0,0-1,-1-1,-1 1,0-2,-2 1,4-15,7-10,-9 21,-2 3</inkml:trace>
  <inkml:trace contextRef="#ctx0" brushRef="#br0" timeOffset="290.254">959 0,'0'705,"6"-622,-6-84,0 1,-1 0,1 0,0-1,-1 1,1 0,0 0,-1 0,1 0,-1-1,1 1,0 0,-1 0,1 0,0 0,-1 0,1 0,-1 0,1 0,0 0,-1 0,1 0,-1 0,1 0,0 0,-1 1,1-1,0 0,-1 0,1 0,-1 0,1 1,0-1,0 0,-1 0,1 1,0-1,-1 0,1 1,0-1,0 0,0 1,-1-1,1 0,0 1,0-1,0 1,0-1,0 0,0 1,0-1,-1 1,1-1,0 0,0 1,1-1,-1 0,0 1,0-1,0 1,0-1,0 0,0 1,0-1,1 0,-1 1,0-1,0 0,1 1,-9-10</inkml:trace>
  <inkml:trace contextRef="#ctx0" brushRef="#br0" timeOffset="534.964">677 424,'44'-10,"32"-3,9 1,0 2,-11 3,-12 8,-12 3,-10 1,-12 0</inkml:trace>
</inkml:ink>
</file>

<file path=ppt/ink/ink7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0 397,'22'-8,"-1"0,1-1,-2-1,0-1,0 0,-1-2,0 0,-1-2,-1 0,0 0,-1-2,-1 0,0-1,7-13,-21 31,-1 0,0 1,0-1,0 0,0 0,0 1,0-1,1 0,-1 0,0 0,0 0,0 1,0-1,1 0,-1 0,0 0,0 0,0 0,1 0,-1 1,0-1,0 0,1 0,-1 0,0 0,0 0,1 0,-1 0,0 0,0 0,1 0,-1 0,0 0,0 0,0 0,1 0,-1 0,0-1,0 1,1 0,-1 0,0 0,0 0,0 0,1-1,-1 1,0 0,0 0,0 0,0 0,0-1,1 1,-1 0,0 0,0 0,0-1,0 1,-1 30,0-18,18 212,42 277,-58-489,-1 0,0 1,-1-1,0 0,-1 0,-1 0,0 0,0 0,-1 0,0-1,-4 5,7-14,0-1,0 1,0-1,-1 0,1 1,-1-1,1 0,-1 0,1 0,-1 0,1 0,-1-1,0 1,0 0,1-1,-1 1,0-1,0 0,0 1,0-1,0 0,1 0,-1 0,0-1,0 1,0 0,0-1,1 1,-1-1,0 1,0-1,1 0,-1 0,0 0,1 0,-1 0,1 0,0 0,-1-1,1 1,0 0,-1-1,1 1,0-1,0 1,0-1,1 0,-1 1,0-1,1 0,-1 0,1 0,-1 1,1-1,0-2,-5-19,1-1,1 1,1-1,1 0,1 0,1 1,1-1,2 0,0 1,6-17,6-23,4 1,1 1,4 0,2 2,3 1,2 2,2 1,3 1,3 3,1 0,34-29,-66 71,0 0,0 0,1 1,0 1,0-1,1 1,0 1,0 0,1 1,0 0,0 1,0 0,6-1,-16 5,0 0,0 0,1 0,-1 1,0-1,1 1,-1-1,0 1,0-1,0 1,0 0,0 0,0 0,0 1,0-1,0 0,0 1,0-1,-1 1,1 0,-1-1,1 1,-1 0,0 0,1 0,-1 0,0 0,0 0,-1 0,1 0,0 1,-1-1,1 0,-1 0,0 1,0 1,1 86,-5-61,-2-1,0 0,-2-1,-1 0,-1 0,-1-1,-2 0,0-1,-2 0,0-1,-2-1,-1 0,-1-2,0 0,-2-1,0-1,-1-1,-7 3,28-19,0-1,0 0,0 0,-1 0,1 0,0 0,-1 0,1 0,-1-1,1 1,-1 0,0-1,1 1,-1-1,1 0,-1 1,0-1,1 0,-1 0,0 0,1 0,-1 0,0-1,1 1,-1 0,0-1,1 1,-1-1,1 0,-1 1,1-1,-1 0,1 0,0 0,-1 0,1 0,0 0,0-1,0 1,0 0,0 0,0-1,0 1,0-2,-5-14</inkml:trace>
  <inkml:trace contextRef="#ctx0" brushRef="#br0" timeOffset="334.698">1327 86,'-289'268,"283"-262,0 1,0 0,1 1,-1-1,2 1,-1 0,1 0,0 0,1 1,-2 5,4-11,0 0,1 0,0 0,-1 0,1 0,0 0,0 1,1-1,-1 0,1 0,-1 0,1 0,0 0,0 0,0 0,1 0,-1 0,1-1,0 1,-1 0,1-1,0 0,0 1,1-1,-1 0,1 0,-1 0,1 0,-1-1,1 1,1 0,5 2,-1 0,1 0,0-1,0 0,1-1,-1 0,0 0,1-1,-1 0,1-1,-1 0,1 0,-1-1,1 0,-1-1,0 0,0-1,0 0,0 0,0-1,0 0,-1 0,0-1,0 0,0-1,6-5,-3 3,-2-1,1 0,-1-1,0 0,-1 0,0-1,-1 0,0 0,-1-1,0 0,-1 0,0 0,-1 0,0-1,-1 0,-1 0,0 0,0 0,-1 0,-1 0,-1-1,0-7,0 17,1 0,-1 0,0 0,0 0,0 0,0 1,-1-1,1 1,-1-1,0 1,0-1,0 1,-1 0,1 0,-1 0,0 0,1 0,-1 1,-1 0,1-1,0 1,0 0,-1 0,0 1,0-1,-18-5</inkml:trace>
</inkml:ink>
</file>

<file path=ppt/ink/ink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7:02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289 141,'-1'-2,"-1"0,1 1,-1-1,1 0,-1 0,0 1,0-1,0 1,0-1,0 1,0 0,0 0,0 0,-1 0,1 0,0 0,0 1,-1-1,1 1,-1 0,1 0,0-1,-1 2,1-1,-3 0,-3 0,-1 1,0 0,1 0,-1 1,1 0,0 1,0 0,0 0,0 0,0 1,0 0,1 1,0 0,0 0,0 0,1 1,0 0,0 0,0 1,1-1,-5 8,1 0,1-1,1 1,0 0,1 1,0 0,1 0,1 0,1 0,0 1,0-1,1 12,1-22,0 1,0 0,1 0,0 0,0 0,0 0,1 0,0 0,0 0,0 0,1 0,0 0,0-1,0 1,1-1,-1 1,2-1,-1 0,0 0,1 0,0-1,0 0,0 1,1-1,0 0,-1-1,1 1,0-1,1 0,-1-1,1 1,-1-1,74 5,-60-13</inkml:trace>
  <inkml:trace contextRef="#ctx0" brushRef="#br0" timeOffset="397.365">656 226,'-11'12,"1"1,0 1,0 0,2 0,0 1,1 0,0 1,1-1,1 1,0 0,1 1,1-1,0 1,1 6,3-19,-1-1,1 1,0 0,0-1,0 1,0-1,1 1,0-1,-1 0,1 0,0 0,0 0,1 0,-1 0,1 0,-1-1,1 1,0-1,0 0,0 0,0 0,1 0,-1 0,0-1,1 1,-1-1,1 0,-1 0,1-1,0 1,-1-1,1 1,0-1,7 1,-1-1,1 0,0 0,-1-1,1-1,-1 1,0-2,0 1,1-2,-2 1,4-2,112-81,-113 79,-1 0,1-1,-2-1,1 0,-1 0,-1-1,0 0,0-1,-1 0,0 0,-1-1,0 0,-1 0,0 0,-1-1,-1 0,0 0,0 0,-2-1,1 1,-2-1,1-6,-3 14,-1-1,1 1,-1-1,0 1,0 0,-1 0,1 0,-2 0,1 0,0 1,-1-1,0 1,-1 0,1 0,-1 1,0-1,0 1,0 0,0 0,-1 1,0 0,0 0,0 0,0 0,0 1,0 0,-1 0,1 1,-1 0,1 0,-1 1,1-1,-1 1,0 1,1-1,-1 1,1 0,-1 1,-5 1,-68 62,61-41</inkml:trace>
  <inkml:trace contextRef="#ctx0" brushRef="#br0" timeOffset="949.409">1164 452,'10'-37,"3"1,1 1,1 0,2 0,1 2,2 0,22-26,-42 59,0 1,0-1,1 1,-1-1,0 0,0 1,1-1,-1 0,0 1,0-1,1 0,-1 1,0-1,1 0,-1 0,1 1,-1-1,0 0,1 0,-1 0,1 0,-1 0,0 1,1-1,-1 0,1 0,-1 0,1 0,-1 0,0 0,1 0,-1 0,1 0,-1-1,1 1,-1 0,0 0,1 0,-1 0,1-1,-1 1,0 0,1 0,-1-1,0 1,1 0,-1-1,0 1,0 0,1-1,-1 1,0-1,-6 41,4-31,-2 5,0-1,1 1,1 0,0 0,1-1,0 1,1 0,0 0,1 0,1 0,1 0,1 6,-3-18,0 0,0 0,0 0,0-1,0 1,0 0,0 0,1-1,-1 1,1-1,-1 1,1-1,0 0,0 1,-1-1,1 0,0 0,0 0,0 0,0-1,0 1,0-1,0 1,1-1,-1 1,0-1,0 0,0 0,0 0,0-1,1 1,-1 0,0-1,0 1,0-1,0 0,0 0,0 1,0-1,0-1,-1 1,1 0,0 0,1-2,75-67,-61 46,0-1,-1-1,-2 0,-1-1,-1 0,8-28,-15 54,-5 11</inkml:trace>
  <inkml:trace contextRef="#ctx0" brushRef="#br0" timeOffset="1434.948">1700 423,'109'-257,"-71"197,-33 90,-7-25,0 1,0 0,1-1,0 1,0 0,0 0,1 0,0 0,0 0,0 0,1 0,0-1,0 1,0 0,1 0,0-1,0 1,0-1,1 1,0-1,0 0,0 0,1 0,-1-1,1 1,1-1,-1 0,0 0,1 0,0-1,0 0,0 0,0 0,5 2,-1-6,0 0,0-1,0 0,0 0,0-1,0 0,0 0,-1-1,0 0,0-1,0 0,0 0,-1-1,1 0,-2 0,1-1,-1 1,0-2,0 1,0 0,-1-1,-1 0,1-1,-1 1,2-7,29-61,-30 69,-3 7</inkml:trace>
  <inkml:trace contextRef="#ctx0" brushRef="#br0" timeOffset="1800.441">2434 226,'27'-19,"-9"8,0-1,-1-1,0-1,-1 0,-1-1,0 0,-1-1,-1-1,5-8,-17 24,0 0,0 0,0 0,-1 0,1-1,0 1,-1 0,1 0,-1 0,1-1,-1 1,0 0,0-1,1 1,-1 0,0-1,0 1,0 0,0-1,0 1,-1 0,1-1,0 1,-1 0,1 0,-1-1,1 1,-1 0,1 0,-1 0,0 0,0 0,0 0,0 0,1 0,-1 0,0 0,0 0,-1 0,1 1,0-2,-56 1,33 9,1 1,1 1,-1 1,2 1,0 1,0 0,1 2,1 0,-14 15,29-27,0 1,1 0,-1 0,1 1,0-1,1 1,-1-1,1 1,0 0,0 0,0 0,0 0,1 0,0 0,0 0,1 1,-1-1,1 0,0 1,1-1,-1 0,1 0,0 1,0-1,1 0,0 0,-1 0,2 0,-1-1,0 1,1 0,0-1,0 0,1 0,-1 0,1 0,0 0,-1-1,2 1,-1-1,3 1,4 2,1-1,0-1,0 0,0 0,1-1,-1-1,1 0,-1-1,1 0,0-1,0 0,-1-1,1 0,0-1,-1-1,1 0,1-1,10-2</inkml:trace>
  <inkml:trace contextRef="#ctx0" brushRef="#br0" timeOffset="2166.058">3055 1,'-26'17,"-25"15,3 2,0 2,3 2,-2 5,44-41,0 0,0 1,0-1,0 1,0 0,1 0,-1 0,1 0,0 1,0-1,0 1,0-1,1 1,-1 0,1-1,0 1,0 0,0 0,1 0,-1 0,1 0,0 0,0 0,1 0,-1 0,1 0,0-1,0 1,0 0,0 0,1 0,-1-1,1 1,0-1,0 1,0-1,1 0,-1 0,1 0,0 0,2 2,95 26,-70-26,-25-4,5 2,-1-1,1 1,0-2,0 1,0-1,0-1,-1 0,1 0,0-1,0 0,0-1,0 0,-1 0,1-1,-1 0,8-5,-4-3</inkml:trace>
</inkml:ink>
</file>

<file path=ppt/ink/ink7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4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333 449,'129'-46,"2"6,7 4,9 14,-145 22,0 0,0 0,0 1,1-1,-1 0,0 1,0 0,0-1,0 1,0 0,0 0,0 0,0 0,-1 0,1 1,0-1,-1 0,1 1,0-1,-1 1,0 0,1-1,-1 1,0 0,0 0,0 0,0 0,0 0,-1 0,1 0,-1 0,1 0,-1 1,0-1,0 0,1 0,-2 0,1 2,-19 85,18-87,-32 102,5 2,4 0,5 2,3 20,12 220,5-347,-1-1,1 1,-1 0,0-1,1 1,-1 0,1-1,-1 1,0 0,0-1,0 1,1 0,-1 0,0-1,0 1,0 0,0 0,0-1,0 1,0 0,0 0,-1-1,1 1,0 0,0-1,-1 1,1 0,0-1,-1 1,1 0,0-1,-1 1,1 0,-1-1,1 1,-1-1,0 1,1-1,-1 0,1 1,-1-1,0 1,1-1,-1 0,0 0,0 1,1-1,-1 0,0 0,1 0,-1 0,0 0,0 0,1 0,-1 0,0 0,0 0,1 0,-1 0,0-1,0 1,1 0,-1 0,0-1,1 1,-1-1,-90-84,78 75,-2 1,1 0,-1 1,0 0,-1 1,1 1,-2 1,1 0,0 1,-1 0,0 2,0 0,0 1,0 0,1 2,-1 0,0 0,0 2,0 0,1 1,-4 2,1 0,0 0,1 2,-1 0,1 1,1 1,0 1,0 0,1 1,1 1,-14 14,17 1,18-22</inkml:trace>
  <inkml:trace contextRef="#ctx0" brushRef="#br0" timeOffset="517.755">475 788,'88'6,"0"-4,0-3,43-8,-97 7,1-2,-1-2,0-1,0-1,-1-2,0-1,8-6,36-47,-76 65,-1-1,1 0,0 1,-1-1,1 1,0-1,-1 1,1-1,-1 1,1-1,-1 1,1 0,-1-1,1 1,-1 0,0-1,1 1,-1 0,0-1,0 1,1 0,-1 0,0-1,0 1,0 0,0 0,0 0,0-1,0 1,0 0,0 0,-1-1,1 1,0 0,0 0,-1-1,1 1,0 0,-1-1,1 1,-1 0,1-1,-1 1,1-1,-1 1,1-1,-1 1,0-1,1 1,-1-1,0 1,-1 6,-25 255,21-241,2 0,0 0,1 1,1-1,1 1,2 0,0-1,0 1,3 5,3-9</inkml:trace>
  <inkml:trace contextRef="#ctx0" brushRef="#br0" timeOffset="771.276">1490 1127,'0'24,"-4"12,-3 6,1-1,-3-6,-1-10</inkml:trace>
  <inkml:trace contextRef="#ctx0" brushRef="#br0" timeOffset="1020.292">1547 561,'5'10,"1"3</inkml:trace>
  <inkml:trace contextRef="#ctx0" brushRef="#br0" timeOffset="1416.782">1744 1324,'-1'-21,"1"0,1 0,1 0,0 0,2 0,0 1,2-1,0 1,1 0,1 1,1 0,1 0,4-6,-3 9,51-53,-60 70,0-1,-1 1,1 0,-1-1,1 1,0 0,-1 0,0 0,1 0,-1 0,0 1,1-1,-1 0,0 1,0-1,0 0,0 1,0-1,-1 1,1 0,0-1,-1 1,1 0,-1-1,1 1,-1 0,0-1,0 1,0 0,0 0,0-1,0 1,0 0,-1 0,1-1,-1 1,1 0,0 0,1 10,-3-2,2-1,-1 1,1 0,1-1,0 1,0 0,1-1,0 1,0-1,1 0,1 0,0 0,0 0,0-1,1 1,0-1,1 0,0 0,0-1,1 0,0 0,6 5,-10-11,-1 0,1 0,-1 0,1 0,0 0,0 0,-1-1,1 1,0-1,0 0,0 0,-1 0,1 0,0 0,0-1,0 1,-1-1,1 0,0 0,-1 0,1 0,-1 0,1-1,-1 1,1-1,-1 1,0-1,0 0,0 0,0 0,0 0,0 0,0-1,-1 0,46-93,-37 69,39-72,-37 87</inkml:trace>
  <inkml:trace contextRef="#ctx0" brushRef="#br0" timeOffset="1970.446">2535 901,'-17'12,"1"2,1 0,0 1,1 1,0 0,1 1,1 0,1 1,1 0,-2 4,10-18,1 0,-1-1,1 1,0 0,0 0,0 0,1 0,-1 0,1 0,0 0,0 0,0 0,0 0,1 0,0 0,0 0,0 0,0-1,1 1,-1 0,1-1,0 1,0-1,0 1,1-1,-1 0,1 0,0 0,-1 0,1-1,1 1,-1-1,0 1,1-1,-1 0,1-1,-1 1,1 0,0-1,0 0,0 0,0 0,0-1,0 1,0-1,0 0,3 0,3-1,0 0,0-1,0 0,-1 0,1-1,-1-1,1 1,-1-2,0 1,0-1,-1 0,0-1,0 0,0-1,0 1,-1-1,0-1,-1 1,6-9,92-170,-26-20,-74 192,-1 0,0-1,-1 1,-1 0,0-1,-1 1,-1-1,0 1,-1 0,0 0,-1-1,-1 1,0 1,-2-3,5 12,0-1,-1 0,0 1,0 0,0-1,0 1,-1 0,0 0,0 1,0-1,0 0,0 1,-1 0,1 0,-1 0,0 0,0 0,0 1,0 0,-1 0,1 0,-1 0,1 1,-1 0,0 0,1 0,-1 0,0 1,0-1,1 1,-1 1,0-1,0 1,1-1,-1 1,0 1,1-1,-3 2,0 1,1 1,-1 0,1 0,0 0,1 1,-1 0,1 0,0 1,0 0,1-1,0 2,0-1,1 0,0 1,0-1,1 1,0 0,0 0,0 0,1 0,1 0,-1 4,1 5,0-1,1 0,1 0,0 1,2-1,-1-1,2 1,0 0,1-1,7 13,16 20,2-2,2-1,3-1,1-2,2-2,1-2,3-1,0-2,42 24,-23-20,-49-38</inkml:trace>
  <inkml:trace contextRef="#ctx0" brushRef="#br0" timeOffset="4549.72">3889 815,'73'4,"-57"-8,1-2,-1 0,-1-1,1-1,-1 0,-1-1,0-1,0 0,-1-1,0 0,0-1,-2 0,1-1,-2 0,9-15,-2 8,-17 19,1 0,-1 0,0 0,0 0,1 0,-1 0,1 0,-1 0,1 0,-1 0,1 0,0 0,-1 0,1 0,0 1,0-1,0 0,0 0,-1 1,1-1,0 1,0-1,0 1,0-1,0 1,0 0,0-1,1 1,-1 0,0 0,0 0,0 0,0 0,0 0,0 0,0 0,0 0,0 0,1 1,-1-1,0 0,0 1,0-1,0 1,0-1,-1 1,1 0,0-1,0 1,0 0,0 0,-1-1,1 1,0 0,-1 0,1 1,5 139,-9-89,3 260,26-170,-11-97,-14-45,-1 1,0 0,1 0,-1 0,1-1,-1 1,1 0,-1-1,1 1,-1-1,1 1,0-1,-1 1,1-1,0 1,0-1,-1 1,1-1,0 0,0 1,0-1,-1 0,1 0,0 0,0 0,0 0,0 0,-1 0,1 0,0 0,0 0,0 0,0 0,-1 0,1-1,0 1,0 0,0-1,-1 1,1-1,0 1,-1-1,1 1,0-1,-1 1,1-1,0 0,-1 1,1-1,-1 0,1 1,10-16,1 0,-2 0,0-1,-1 0,-1-1,6-15,-3 5,130-330,-100 232,-27 102,-9 24</inkml:trace>
  <inkml:trace contextRef="#ctx0" brushRef="#br0" timeOffset="4939.815">4652 1098,'0'5,"0"11,0 7,0 6,0 1,0 2,0-1,0-1,0-5</inkml:trace>
  <inkml:trace contextRef="#ctx0" brushRef="#br0" timeOffset="8273.115">4680 1098,'12'-10,"0"1,1 0,1 1,-1 0,1 1,0 1,1 0,0 1,0 1,0 0,7 0,-18 3,0 0,-1 0,1 1,0-1,-1 1,1 0,0 0,0 1,-1-1,1 1,0-1,-1 1,1 0,-1 1,1-1,-1 1,0-1,1 1,-1 0,0 0,0 1,0-1,0 0,-1 1,1 0,-1 0,0 0,1 0,-1 0,0 0,-1 0,1 1,-1-1,1 0,-1 1,0 0,0-1,-1 1,1 0,-1-1,0 1,0 0,0 0,0-1,0 1,-1 0,0-1,0 1,0-1,0 1,-1-1,-1 4,0-1,0 0,-1-1,0 1,-1-1,1 0,-1 0,0 0,0-1,0 1,-1-1,1-1,-1 1,0-1,0 0,-1 0,-4 1,-19 11,67 0,-9-9,-15-4,-1 0,1 1,-1 0,0 1,0 0,0 1,-1 0,1 1,-1 1,-1-1,1 2,2 2,-11-8,0 0,0 0,-1 0,1 0,-1 0,1 0,-1 0,0 1,0-1,0 1,0-1,0 1,0-1,-1 1,1-1,-1 1,0 0,0-1,0 1,0-1,0 1,-1 0,1-1,-1 1,1-1,-1 1,0-1,0 1,0-1,-1 0,1 1,0-1,-1 0,0 0,1 0,-1 0,0 0,-1 0,-87 53,80-50,-1-1,1 0,-1 0,0-1,0-1,0 0,0 0,0-1,-1-1,1 1,0-2,0 0,0 0,-1-1,1 0,0-1,1 0,-1-1,1 0,-1-1,-5-3,-10-22,18 13</inkml:trace>
  <inkml:trace contextRef="#ctx0" brushRef="#br0" timeOffset="21754.098">4002 364,'8'-4,"-1"0,0 0,1 1,0 0,0 0,0 1,0 0,0 1,0-1,0 1,1 1,-1 0,0 0,4 1,3-1,273-30,-164 49,-105-15,1 0,0-1,0-1,0 0,0-2,0 0,15-3,-34 2,0 1,0 0,0-1,0 1,-1-1,1 1,0-1,0 1,0-1,-1 0,1 1,0-1,-1 0,1 1,0-1,-1 0,1 0,-1 0,1 0,-1 0,0 0,1 1,-1-1,0 0,0 0,1 0,-1 0,0 0,0 0,0 0,0 0,0 0,-1 0,1 0,0 0,0 0,-1 0,1 0,0 0,-1 0,1 0,-1 1,0-2,-22-43,22 43,-68-109,-15-12,73 103</inkml:trace>
  <inkml:trace contextRef="#ctx0" brushRef="#br0" timeOffset="24157.392">23 1578,'-22'-29,"48"24,576 9,-252-28,111-6,-40 2,34-2,-13 1,-73 31,-168 27,52-30,-79-26,77-4,-219 31,120 13,56 22,-78-34,-130-1,0 1,0-1,-1 1,1-1,0 1,0-1,0 1,0-1,0 1,0-1,0 1,0 0,0-1,0 1,0-1,0 1,0-1,0 1,0-1,0 1,1-1,-1 1,0-1,0 1,1-1,-1 1,0-1,1 1,-1-1,0 0,1 1,-1-1,1 0,-1 1,1-1,-1 0,1 1,-1-1,1 0,-1 0,1 0,-1 0,1 1,-1-1,1 0,-1 0,1 0,-1 0,1 0,-1 0,1 0,-1 0,1-1,0 1,-1 0,1 0,-1 0,1 0,-1-1,1 1,-1 0,0-1,1 1,0 0,-20 29,10-12</inkml:trace>
</inkml:ink>
</file>

<file path=ppt/ink/ink7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9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1 245,'96'-36,"-77"30,0 1,1 1,0 1,0 1,0 1,18 0,78-8,-36-1,-80 10,0 1,1-1,-1 0,1 0,-1 1,1-1,-1 0,1 0,-1 0,1 1,-1-1,1 0,-1 0,1 0,-1 0,1 0,-1 0,1 0,-1 0,1 0,0 0,-1-1,1 1,-1 0,1 0,-1 0,0-1,1 1,-1 0,1 0,-1-1,1 1,-1 0,0-1,1 1,-1-1,0 1,1 0,-1-1,0 1,1-1,-1 1,0-1,0 1,0-1,0 1,1-1,-1 1,0-1,0 1,0-1,0 0,0 1,0-1,0 1,0-1,0 1,-1-1,1 1,0-1,0 1,0-1,-1 1,1-1,0 1,0-1,-1 1,0-1,-31-29,26 24,-141-105,143 108,3 5</inkml:trace>
</inkml:ink>
</file>

<file path=ppt/ink/ink7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4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0 419,'34'-60,"81"-141,-115 202,0 0,0-1,0 1,0 0,0 0,0 0,0-1,1 1,-1 0,0-1,1 1,-1 0,0-1,1 1,-1 0,1-1,-1 1,1-1,-1 1,1 0,-1-1,1 0,-1 1,1-1,0 1,-1-1,1 0,0 1,0-1,-1 0,1 0,0 1,0-1,-1 0,1 0,0 0,0 0,-1 0,1 0,0 0,0 0,-1-1,1 1,0 0,0 0,-1-1,1 1,0 0,-1-1,1 1,0 0,-1-1,1 1,-1-1,1 1,-1-1,1 0,-1 1,1-1,-1 1,1-1,-1 0,0 1,1-1,-1 0,0 0,0 1,0-1,6 23,-1 0,-1 1,-1 0,-1-1,-1 1,-1 0,-3 17,2 7,28 274,9-130,-26-156,-10-36,0 1,1-1,-1 1,1-1,-1 1,0-1,1 1,-1 0,1-1,-1 1,1 0,-1-1,1 1,0 0,-1-1,1 1,-1 0,1 0,0 0,-1 0,1 0,-1 0,1 0,0 0,-1 0,1 0,0 0,-1 0,1 0,-1 0,1 0,0 1,-1-1,1 0,-1 0,1 1,-1-1,1 0,-1 1,1-1,-1 1,1-1,-1 1,0-1,1 1,-1-1,0 1,1-1,-1 1,0-1,0 1,1 0,-1-1,0 1,0-1,0 1,0 0,0-1,0 1,0-1,0 1,0 0,21-55,-20 51,109-392,3 3,-89 273,-43 212,21-73</inkml:trace>
  <inkml:trace contextRef="#ctx0" brushRef="#br0" timeOffset="400.287">706 700,'0'20,"0"15,0 7,0 1,0-2,0-3,0-4,0-2,0-11,0-10</inkml:trace>
  <inkml:trace contextRef="#ctx0" brushRef="#br0" timeOffset="3933.353">791 729,'1'-2,"0"0,1 0,-1 0,1 1,-1-1,1 0,0 1,-1-1,1 1,0-1,0 1,0 0,0 0,1 0,-1 0,0 0,0 0,1 1,-1-1,0 1,1 0,0-1,8-2,0-1,0 0,1 0,0 1,-1 1,1 0,0 0,0 1,0 1,0 0,5 1,-16-1,0 0,0 1,0-1,0 0,0 1,0-1,-1 0,1 1,0-1,0 1,0-1,-1 1,1 0,0-1,0 1,-1 0,1-1,-1 1,1 0,-1 0,1 0,-1 0,1-1,-1 1,0 0,1 0,-1 0,0 0,0 0,0 0,0 0,0 0,0 0,0 0,0 0,0 0,0 0,0 0,0 0,-1 0,1-1,-1 1,1 0,0 0,-1 0,-27 47,20-36,6-10,0 0,0 0,1 0,-1 0,1 1,-1-1,1 0,0 1,0-1,0 1,0 0,0-1,0 1,1 0,0 0,-1-1,1 1,0 0,0 0,0-1,1 1,-1 0,1-1,0 1,-1 0,1-1,0 1,0-1,1 1,-1-1,1 1,-1-1,1 0,0 0,-1 0,1 0,1 1,13 7,-13-10,0 1,-1 0,1 0,0 0,0 0,0 0,-1 1,1-1,-1 1,1 0,-1-1,0 1,1 0,-1 1,0-1,0 0,-1 1,1-1,0 1,-1-1,0 1,1 0,-1-1,0 1,0 0,-1 0,1 0,-1 0,1 0,-1 0,0 0,0 0,0 0,0 0,-1 0,1 0,-1 0,0-1,0 1,-1 2,-5 2,-1 1,0-1,-1-1,1 1,-1-1,-1-1,1 0,-1 0,0-1,0 0,0-1,0 0,-1-1,0 0,1 0,-1-1,0 0,1-1,-1-1,0 0,0 0,-5-2,8 3,-16-1</inkml:trace>
</inkml:ink>
</file>

<file path=ppt/ink/ink7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28,'-5'-5,"3"-1,7 0,8 1,6 1,-1 7,3 2,1 1,2-1,3-1,0-2,1-1,-4-5,-2-2,0 0,2 0,1 3,-3 0</inkml:trace>
</inkml:ink>
</file>

<file path=ppt/ink/ink7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0,'29'0,"14"0,5 0,-2 0,-3 0,-9 5,-5 2,-4-1,0-1,-5-2</inkml:trace>
</inkml:ink>
</file>

<file path=ppt/ink/ink7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0 517,'37'-12,"-1"-1,0-2,-1-2,-1-1,-1-1,-1-2,0-1,-2-2,0-1,-2-1,13-17,-32 32,-1 1,0-2,0 1,-1-1,-1 0,0-1,-1 0,0 0,-1 0,-1 0,0 0,0-1,-1 0,-1-10,-1 22,0 0,0 0,0 0,0 1,0-1,-1 0,1 1,-1-1,1 0,-1 1,1-1,-1 0,0 1,0-1,0 1,0-1,0 1,0 0,-1-1,1 1,0 0,0 0,-1 0,1 0,-1 0,1 0,-1 0,0 1,1-1,-1 1,0-1,1 1,-1-1,0 1,0 0,1 0,-1 0,0 0,0 0,1 0,-1 0,0 1,0-1,1 1,-1-1,0 1,1 0,-1-1,1 1,-1 0,1 0,-1 0,1 0,0 0,-1 1,1-1,0 0,0 1,0-1,0 0,0 1,0 1,-11 11,1 2,1-1,0 2,1-1,1 1,1 1,0-1,1 1,1 0,1 0,1 1,0-1,1 11,1-25,1 0,0 0,0 1,0-1,0 0,1 0,0 1,0-1,0 0,0 0,1 0,-1 0,1 0,0-1,1 1,-1-1,0 1,1-1,0 0,0 1,0-1,0-1,0 1,1 0,-1-1,1 0,0 0,-1 0,1 0,0-1,0 1,0-1,0 0,1 0,-1 0,18 0,-1-1,1 0,0-2,-1-1,1 0,-1-1,0-2,0 0,-1-1,0-1,0-1,-1-1,0 0,0-2,-2 0,1-1,10-11,-9 9,0-2,-2 0,0-1,-1 0,-1-2,0 0,-2 0,2-6,-12 23,-1-1,1 0,-1 0,0 0,-1 0,1 0,-1-1,1 1,-1 0,-1-1,1 1,0-1,-1 1,0-1,0 1,-1 0,1-1,-1 1,0-1,0 1,0 0,-1-1,0 0,0 5,-1 0,1 0,-1 0,1 0,-1 0,1 0,-1 1,1-1,-1 1,1 0,0-1,-1 1,1 0,0 0,0 1,-1-1,1 0,0 1,0-1,1 1,-1 0,0 0,0 0,1 0,-1 0,1 0,0 0,0 0,-1 1,-11 16,0 1,2 0,0 1,2 0,0 0,1 1,1 0,-2 12,9-25,0-1,0 0,1 0,0 0,0 0,1 0,0 0,1 0,-1-1,1 1,1-1,0 0,0 0,0 0,1 0,0-1,0 1,0-1,1-1,0 1,0-1,1 0,-1 0,1-1,0 0,0 0,1-1,-1 1,1-2,0 1,-1-1,1 0,0-1,0 0,1 0,-1-1,0 0,0 0,0-1,0 0,0 0,0-1,0 0,1-1,9-5,-1 0,1-2,-1 0,-1-1,0 0,-1-2,0 0,-1 0,0-2,-1 1,-1-2,0 0,-1 0,-1-1,0 0,-1-1,-1 0,-1 0,-1-1,1-3,-7 20,2 0,-1-1,0 1,0 0,0-1,-1 1,1-1,-1 1,1-1,-1 0,0 1,0-1,0 1,0-1,0 0,-1 1,1-1,-1 1,1-1,-1 1,0-1,0 1,0 0,-1-2,0 4,0 1,0-1,0 0,0 0,1 1,-1 0,0-1,0 1,0 0,1 0,-1 0,0 0,1 0,-1 0,1 0,0 0,-1 1,1-1,0 1,0-1,-1 1,1-1,0 1,1 0,-1-1,0 1,0 0,-6 7,1 1,0-1,0 1,1 1,1-1,-1 1,2-1,-1 1,1 1,1-1,0 0,1 0,0 1,1-1,0 1,1-1,0 1,0-1,1 0,1 0,0 0,1 0,0 0,0-1,1 1,3 3,1-4,0 0,0-1,1 0,1-1,-1 0,1 0,0-1,1-1,0 0,0 0,0-1,3 0,-14-5,0 1,1-1,-1 0,0 1,0-1,0 0,0 0,1 0,-1 0,0 0,0-1,0 1,0 0,0 0,1-1,-1 1,0 0,0-1,0 0,0 1,0-1,0 1,0-1,0 0,0 0,-1 0,1 1,0-1,0 0,-1 0,1 0,-1 0,1 0,0 0,-1 0,0 0,1-1,-1-9</inkml:trace>
</inkml:ink>
</file>

<file path=ppt/ink/ink7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0 220,'430'0,"-333"-18,-96 16,0 1,-1-1,1 0,-1 0,1 1,-1-1,0 0,0 0,0 0,0 1,0-1,0 0,-1 0,1 0,0 1,-1-1,0 0,1 0,-1 1,0-1,0 1,0-1,0 0,0 1,0 0,0-1,-1 1,1 0,0 0,-1-1,1 1,-1 0,1 0,-1 1,0-1,1 0,-129-128,130 129,1 0,-1 0,0 0,1 0,-1 0,1-1,-1 1,0 0,1 0,-1-1,1 1,-1 0,0 0,1-1,-1 1,0 0,0-1,1 1,-1-1,0 1,0 0,1-1,-1 1,0-1,0 1,0-1,0 1,0 0,0-1,0 1,0-1,0 1,0-1,0 1,0-1,0 1,0-1,0 1,0 0,0-1,-1 1,1-1,0 1,0 0,-1-1,15 7</inkml:trace>
</inkml:ink>
</file>

<file path=ppt/ink/ink7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1,'-11'165,"2"-104,2 0,4 1,3 54,1-101,-1-15,0 0,1 0,-1 0,1 0,-1-1,1 1,-1 0,1 0,-1 0,1 0,-1 0,0 0,1 0,-1 0,1 0,-1 0,1 1,-1-1,1 0,-1 0,0 0,1 0,-1 1,1-1,-1 0,0 1,1-1,-1 0,0 0,1 1,-1-1,0 1,1-1,-1 0,0 1,0-1,0 1,1-1,-1 0,0 1,0-1,0 1,0-1,0 1,0-1,0 1,0-1,0 0,0 1,0-1,0 1,0-1,0 1,0-1,0 1,-1-1,1 0,0 1,20-37,73-256,-92 283,1 1,0-1,1 1,-1 0,2 0,-1 0,1 0,0 1,1-1,0 1,0 0,0 1,1-1,0 1,1 0,-1 1,1-1,0 1,0 1,1-1,-1 1,1 0,3 0,-4 6,0 1,-1 0,1 1,-1 0,0 0,0 0,-1 1,1-1,-1 1,0 1,0-1,-1 1,0 0,0 0,0 0,0 0,-1 1,0-1,-1 1,1 0,-1 0,-1 0,1 0,-1 3,4 5,-2-5</inkml:trace>
</inkml:ink>
</file>

<file path=ppt/ink/ink7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0 347,'34'-17,"-2"11,1 2,-1 1,0 1,1 2,20 2,9 0,-61-2,-1 1,1-1,-1 1,1-1,0 0,-1 1,1-1,0 0,-1 0,1 1,0-1,-1 0,1 0,0 0,-1 0,1 0,0 0,0 0,-1 0,1 0,0 0,-1 0,1-1,0 1,0 0,-1 0,1-1,-1 1,1-1,0 1,-1 0,1-1,-1 1,1-1,-1 1,1-1,-1 1,1-1,-1 0,0 1,1-1,-1 0,0 1,1-1,-1 0,0 1,0-1,0 0,0 1,1-1,-1 0,0 0,0 1,0-1,-1 0,1 1,0-1,0 0,0 1,0-1,-1 0,1 1,0-1,-1 0,1 0,-87-94,-3-90,82 168</inkml:trace>
</inkml:ink>
</file>

<file path=ppt/ink/ink7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0,'-19'29,"-17"33,-1 11,1-6,6-11,8-10,3-7,5-6,0-9,3-3,-3-1,-2-3,0-5</inkml:trace>
  <inkml:trace contextRef="#ctx0" brushRef="#br0" timeOffset="938.809">0 28,'9'25,"1"-1,1 0,0-1,2 0,1-1,1 0,0-1,4 2,154 168,-99-74,-62-105</inkml:trace>
</inkml:ink>
</file>

<file path=ppt/ink/ink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7:05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1,'-16'60,"-25"143,41 156,0-354,0-1,0 1,0 0,-1-1,0 1,0-1,0 1,0-1,-1 1,1-1,-1 1,0-1,-1 0,1 0,-1 0,1-1,-1 1,-1 0,1-1,0 0,-1 0,1 0,-1 0,0-1,-2 2,-7-5</inkml:trace>
  <inkml:trace contextRef="#ctx0" brushRef="#br0" timeOffset="272.35">0 368,'24'-5,"13"-2,5 1,0 6,-3 3,-2 1,-4 0,-1-1,-3-1,-1-1,0 0,0-1,0 0,-1 0,1 0,0 0,0 0,-4 0</inkml:trace>
  <inkml:trace contextRef="#ctx0" brushRef="#br0" timeOffset="517.143">650 424,'4'34,"8"20,0 6,-1-7</inkml:trace>
  <inkml:trace contextRef="#ctx0" brushRef="#br0" timeOffset="690.646">677 141,'20'5,"5"2</inkml:trace>
  <inkml:trace contextRef="#ctx0" brushRef="#br0" timeOffset="1121.051">988 678,'101'-162,"-87"136,0 0,2 2,1 0,1 0,1 2,8-7,30-26,-57 55,1 0,-1 0,1 0,-1 0,1 0,-1 0,1 1,-1-1,1 0,-1 0,1 0,-1 1,1-1,-1 0,0 1,1-1,-1 0,0 1,1-1,-1 0,0 1,1-1,-1 1,0-1,1 1,-1-1,0 1,0-1,0 1,0-1,0 1,1-1,-1 1,0-1,0 1,0-1,0 1,0-1,0 1,-1-1,1 1,0-1,0 1,0-1,0 1,-1-1,1 1,0-1,0 1,-1-1,1 0,0 1,-1-1,1 3,-2 8,0-1,1 1,0 0,0 0,1 0,1 0,0 0,1 0,0 0,0-1,1 1,1-1,-1 1,2-1,-1 0,2-1,-1 1,1-1,1 0,-1 0,2-1,3 4,52 8,-40-18</inkml:trace>
  <inkml:trace contextRef="#ctx0" brushRef="#br0" timeOffset="1733.16">1778 311,'-1'-3,"-1"0,0 0,0 0,0 0,0 0,0 1,0-1,-1 1,1-1,-1 1,0 0,0 0,1 0,-2 0,1 1,0-1,0 1,0 0,-1 0,1 0,0 0,-1 1,1-1,-1 1,1 0,-1 0,1 0,0 0,-1 1,1-1,-1 1,1 0,0 0,-1 0,1 1,0-1,0 1,0-1,0 1,0 0,0 0,1 1,-5 2,1 1,0 0,0 0,1 0,-1 1,1 0,1 0,-1 0,1 1,1-1,-1 1,1 0,1 0,0 0,0 1,0-1,1 0,0 1,1-1,-1 1,2-1,-1 1,1-1,1 2,-1-7,0-1,0 0,1 1,-1-1,0 0,1 0,0 0,-1 0,1-1,0 1,0 0,0-1,0 1,0-1,0 0,0 1,1-1,-1 0,0 0,1-1,-1 1,1 0,-1-1,1 0,-1 1,1-1,-1 0,1 0,-1-1,1 1,-1 0,1-1,-1 1,1-1,87-33,-76 27,9-3,-8 1,2 0,-1 1,1 1,1 0,-1 1,1 1,0 1,0 1,1 0,-1 1,1 1,-1 1,1 1,11 1,-27-1,1 1,0-1,-1 1,0-1,1 1,-1 0,0 0,0 1,0-1,0 0,0 1,-1 0,1 0,-1 0,0 0,1 0,-2 0,1 1,0-1,-1 1,1-1,-1 1,0-1,0 1,0 0,-1 0,1-1,-1 1,0 0,0 0,-1 2,-23 121,-134 340,152-450,-1-1,-1 0,0 0,-1-1,-1 0,0 0,-1-1,-1 0,0-1,-1-1,0 0,0-1,-2 0,1-1,-2 0,1-2,-1 0,0 0,-1-1,1-1,-1-1,-1-1,1 0,-1-1,-16 0,20-2,10 0,-1 0,1 0,0 0,0 0,-1-1,1 1,0-1,-1-1,1 1,0 0,0-1,-1 0,1 0,0 0,0-1,0 1,0-1,0 0,0 0,1 0,-1-1,1 1,-1-1,1 0,0 0,0 0,0 0,0-1,1 1,-1-1,1 1,0-1,0 0,1 0,-1-1,2-8,2 0,-1 0,2 0,0 0,0 0,1 0,1 1,0 0,1 0,0 0,1 1,0 0,1 0,0 1,0 0,1 0,9-7,-15 14,34-38,2 1,2 1,1 3,3 1,44-26,-64 46</inkml:trace>
  <inkml:trace contextRef="#ctx0" brushRef="#br0" timeOffset="2432.878">1497 537,'0'-5,"0"-6,4-1,3-4,-1-4,-2-3,0-3,-2-1,-1-1,-1-1,1 0,-2 0,1 0,0 1,-5 4,-2 2,-4 5,0 5</inkml:trace>
</inkml:ink>
</file>

<file path=ppt/ink/ink7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8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1,'-14'14,"-10"15,-6 2,3 1,1-5,5-3,5-5</inkml:trace>
</inkml:ink>
</file>

<file path=ppt/ink/ink7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23 110,'-2'10,"-2"5,-1 0,2-1,0 2,0-1,2 0,0 1,0-1,2 0,0 1,0-1,2 0,0 0,1 0,0 0,1 0,0-1,2 0,4 9,-9-20,1 0,-1-1,1 1,0 0,-1-1,1 0,0 0,1 0,-1 0,0 0,0 0,1-1,-1 0,1 0,-1 0,1 0,0 0,-1-1,1 1,0-1,-1 0,1 0,0 0,-1-1,1 0,0 1,-1-1,1 0,-1-1,1 1,-1-1,0 1,1-1,-1 0,0 0,0 0,0-1,101-100,-96 92,-6 7,1 0,0 0,-1 0,2 0,-1 0,0 0,1 1,-1 0,1 0,0 0,0 0,1 0,-1 1,0 0,1 0,1 0,23 36,-26-26,0-3,-3-1,1 0,0-1,0 1,0-1,0 0,1 1,-1-1,1 0,0 0,0 0,0 0,0 0,1 0,-1 0,1-1,0 1,-1-1,1 0,0 0,1 0,-1 0,0-1,0 1,1-1,-1 0,1 0,-1 0,1 0,-1-1,1 1,0-1,-1 0,1 0,0 0,2-1,10-7,-1-2,0 0,-1 0,0-1,0-1,-1 0,-1-1,0-1,-1 0,0 0,-1-1,-1 0,0-1,-2 0,3-5,59-121,-59 118</inkml:trace>
</inkml:ink>
</file>

<file path=ppt/ink/ink7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57 650,'-4'29,"-3"19,1 6,1-6</inkml:trace>
  <inkml:trace contextRef="#ctx0" brushRef="#br0" timeOffset="245.884">1 199,'0'0</inkml:trace>
  <inkml:trace contextRef="#ctx0" brushRef="#br0" timeOffset="495.597">452 1,'0'952,"0"-941</inkml:trace>
  <inkml:trace contextRef="#ctx0" brushRef="#br0" timeOffset="748.257">282 566,'39'-15,"26"-9,8 0,1 3,-8 1,-10 3,-9 5,-9 5,-5-2,-4 1,-2 2,-6-3,-6 0</inkml:trace>
  <inkml:trace contextRef="#ctx0" brushRef="#br0" timeOffset="1163.438">989 1,'-23'185,"-10"183,32-349,1 1,1 0,1-1,0 1,2-1,0 0,1 0,1 0,1 0,0-1,2 0,7 12,-14-27,0-1,1 1,-1 0,1-1,0 1,0-1,0 0,0 0,0 0,0 0,1-1,-1 1,0-1,1 0,-1 0,1 0,0 0,-1-1,1 1,-1-1,1 0,0 0,-1 0,1-1,0 1,-1-1,1 0,-1 0,1 0,2-2,98-59,-93 55,94-48,-103 54,1 0,0 0,0 1,0 0,0-1,0 1,0 0,0 0,-1 1,1-1,0 1,0-1,0 1,0 0,-1 0,1 0,0 0,-1 1,1-1,-1 1,1-1,-1 1,0 0,0 0,0 0,0 0,0 1,0-1,0 0,-1 1,1-1,-1 1,0 0,0-1,0 1,0 0,0 0,0 1,17 177,-12-162</inkml:trace>
</inkml:ink>
</file>

<file path=ppt/ink/ink7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52,'0'0,"0"4,-4 3,-2 4,0-5,5-7,4-9,6-3,1-4,-1-3,-1 5,-8 11,-4 11,-6 4,0 5,0 0</inkml:trace>
</inkml:ink>
</file>

<file path=ppt/ink/ink7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0,'0'5,"-5"2,-1 4,0-5,6-2,3-3</inkml:trace>
</inkml:ink>
</file>

<file path=ppt/ink/ink7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1 476,'9'3,"0"0,1-1,-1-1,1 1,0-1,-1-1,1 0,0 0,-1-1,1 0,-1-1,1 0,-1 0,0-1,0 0,0-1,0 0,8-5,3-4,0-1,0-1,-2 0,0-2,0 0,13-18,-19 20,-1 5,0-1,-1-1,0 0,-1-1,-1 0,0 0,-1 0,0-1,-1 0,0-1,-1 1,1-10,-5 23,-1 0,0-1,1 1,-1 0,0-1,0 1,1 0,-1-1,0 1,0 0,-1-1,1 1,0 0,0-1,-1 1,1 0,0-1,-1 1,0 0,1 0,-1 0,0-1,1 1,-1 0,0 0,0 0,0 0,0 0,0 0,0 1,0-1,0 0,0 0,-1 1,1-1,0 1,0-1,-1 1,1-1,0 1,-1 0,1 0,0 0,-54 26,48-18,0 0,1 1,1 0,-1 0,1 1,1-1,0 1,0 0,1 0,0 1,1-1,0 1,1-1,0 1,0-1,1 1,1 0,0-1,0 1,1-1,0 1,1-1,2 4,-4-10,1 0,0-1,1 1,-1 0,1-1,0 1,-1-1,1 0,1 0,-1 0,0 0,1 0,0-1,-1 0,1 1,0-1,0-1,0 1,1-1,-1 1,0-1,0-1,1 1,-1 0,1-1,0 0,117-16,-103 6,0 0,-1-2,-1 0,1-1,-2-1,0-1,-1 0,0-1,-1 0,-1-1,0-1,-2 0,1-3,-7 14,42-85,-47 91,-1 1,1-1,-1 1,0-1,1 1,-1 0,0 0,1-1,-1 1,0 0,1 0,-1 0,0-1,1 1,-1 0,0 0,1 0,-1 0,0 0,0 1,1-1,-1 0,0 0,1 0,-1 1,0-1,1 0,-1 0,0 1,1-1,-1 1,1-1,-1 1,1-1,-1 1,1-1,-1 1,1-1,-1 1,1-1,0 1,-1 0,1-1,0 1,0 0,-1-1,1 1,0 0,0-1,0 1,0 0,0 0,-6 7,1 0,0 0,0 1,1 0,0 0,1 0,-1 0,2 0,0 1,0-1,0 1,1-1,1 1,-1 0,2 0,-1-1,2 1,-1 0,1-1,0 1,3 3,-4-10,1 0,0 0,0 0,1 0,-1 0,0 0,1-1,0 0,0 1,-1-1,1 0,1 0,-1 0,0-1,0 1,1-1,-1 0,1 0,-1 0,1 0,-1-1,1 1,-1-1,1 0,0 0,-1 0,2-1,96-22,-72 8,-1-2,0 0,-2-2,0 0,-1-2,-1-1,0-1,-2-1,2-5,-14 18,-1 0,0-1,0 0,-1 0,-1-1,0 0,-1 0,0-1,-1 0,-5 14,0 1,-1 0,1-1,-1 1,1 0,-1-1,1 1,-1-1,0 1,1-1,-1 1,0-1,1 1,-1-1,0 0,1 1,-1-1,0 0,0 0,0 1,1-1,-1 0,0 0,0 0,0 0,1 0,-1 0,0 0,0 0,0 0,1-1,-1 1,0 0,0 0,1-1,-1 1,0 0,1-1,-1 1,0-1,1 1,-1-1,0 1,1-1,-1 0,1 1,-1-1,1 0,-1 1,1-1,0 0,-1 1,1-1,0 0,0 0,-1 0,1 1,0-1,0 0,0 0,0 0,0 1,0-1,0 0,1 0,-12 11,1 1,1 0,0 0,1 1,0 0,0 1,2 0,-1 0,2 0,0 1,0 0,1 0,1 0,1 0,0 1,0-1,2 1,0-1,0 1,2 2,-2-11,2 0,-1-1,0 1,1-1,0 1,0-1,1 0,-1 0,1 0,0 0,1 0,-1-1,1 1,0-1,0 0,0 0,1-1,-1 1,1-1,0 0,0 0,0 0,0-1,0 0,1 0,-1 0,1-1,-1 0,1 0,0 0,0 0,-1-1,1 0,0-1,-1 1,1-1,0 0,-1 0,3-1,16-5</inkml:trace>
</inkml:ink>
</file>

<file path=ppt/ink/ink7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18,'34'-5,"25"-2,7 1,-7 6,-9 3,-8 1,-7 0,-4-1,-12-1,-10 0</inkml:trace>
</inkml:ink>
</file>

<file path=ppt/ink/ink7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0,'29'10,"18"3,7-1,-1-2,-5-3,-6-3,-5-2,-4-1,-8-1</inkml:trace>
</inkml:ink>
</file>

<file path=ppt/ink/ink7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1,'0'584,"-1"-567,0 0,-1 0,0-1,-2 1,0-1,-1 1,0-2,-1 1,-3 5,1-10,3-5</inkml:trace>
</inkml:ink>
</file>

<file path=ppt/ink/ink7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2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0 679,'23'177,"-22"-178,-1 1,0 0,1-1,-1 1,1-1,-1 1,1 0,-1 0,1-1,-1 1,1 0,-1 0,1 0,-1-1,1 1,-1 0,1 0,0 0,-1 0,1 0,-1 0,1 0,-1 0,1 0,0 0,-1 1,1-1,-1 0,1 0,-1 0,1 1,-1-1,1 0,-1 1,1-1,-1 0,0 1,1-1,-1 1,1-1,-1 0,0 1,1-1,-1 1,0-1,0 1,0-1,1 1,-1 0,0-1,0 1,0-1,0 1,0-1,0 1,0 0,0-1,0 1,0-1,0 1,0-1,0 1,0-1,-1 1,1-1,0 1,0-1,-1 1,1 0,16-41,-3-2,60-144,-61 165,-8 11,0 2,1-1,0 0,0 1,1 0,0 0,1 1,-1 0,1 0,1 0,-1 1,1 0,7-4,-13 11,0-1,0 0,-1 1,1-1,0 1,0-1,0 1,0 0,-1 0,1 0,-1 0,1 0,0 0,-1 1,0-1,1 0,-1 1,0-1,1 1,-1-1,0 1,0 0,-1-1,1 1,0 0,0 0,-1 0,1-1,-1 1,0 0,1 0,-1 1,12 22,0-11</inkml:trace>
  <inkml:trace contextRef="#ctx0" brushRef="#br0" timeOffset="415.969">622 482,'-16'17,"1"1,1 0,1 2,1-1,0 2,1-1,0 7,10-26,0 1,0-1,0 1,0-1,0 1,1 0,-1 0,0-1,1 1,0 0,-1 0,1 0,0 0,0-1,0 1,0 0,0 0,1 0,-1 0,1-1,-1 1,1 0,-1 0,1-1,0 1,0 0,0-1,0 1,0-1,0 1,0-1,1 0,-1 1,1-1,-1 0,0 0,1 0,0 0,-1 0,1 0,0-1,-1 1,1 0,0-1,0 1,0-1,-1 0,1 0,0 1,0-1,0 0,0-1,-1 1,1 0,0-1,0 1,0 0,-1-1,1 0,0 0,0 1,8-7,0 0,-1-1,1 0,-2-1,1 0,-1 0,0 0,-1-1,0 0,-1-1,0 0,0 1,-1-2,-1 1,0-2,11-23,-5 75,-9-34,-1 1,1 0,0 0,0 0,0-1,1 1,0 0,0-1,1 0,-1 1,1-1,0 0,0 0,1-1,-1 1,1-1,0 1,1-1,-1-1,1 1,-1 0,1-1,0 0,0 0,3 0,15 2,0-3</inkml:trace>
  <inkml:trace contextRef="#ctx0" brushRef="#br0" timeOffset="902.934">1101 425,'-28'96,"27"-93,1 0,0 0,1 0,-1 0,0 0,1 0,0-1,-1 1,1 0,0 0,1 0,-1-1,0 1,1 0,-1-1,1 1,0-1,0 0,0 0,0 0,0 0,1 0,-1 0,1 0,-1-1,1 1,-1-1,1 0,0 0,0 0,2 1,0-1,1 0,-1 0,1 0,-1-1,1 0,-1 0,1 0,0-1,-1 1,1-2,-1 1,0 0,1-1,-1 0,0 0,0-1,0 1,0-1,-1 0,1-1,-1 1,2-2,86-99,-67 71,-3 9,-2-2,-1 0,-1-2,-2 0,0 0,-2-2,-1 0,2-9,-13 35,0-1,0 0,-1 1,0-1,1 0,-1 0,-1 0,1 0,-1 0,0 0,0 0,0 0,-1 0,0 0,0 0,0 0,0 0,-1 1,0-1,0 0,0 1,0 0,-1-1,0 1,0 0,0 0,0 1,-1-1,1 0,-1 1,0 0,0 0,0 0,-1 1,1-1,-1 1,1 0,-1 0,0 1,1-1,-1 1,0 0,0 1,0-1,-3 1,-6 5,1 0,-1 1,1 0,1 2,-1-1,1 1,1 1,-1 0,2 1,-1 0,1 1,1 0,0 0,0 1,1 0,1 1,0 0,1 0,-2 4,4-10,0 1,0-1,1 1,0-1,0 1,1 0,0 0,1 0,-1 0,2 0,-1 1,1-1,0 0,1 0,0 0,0 1,1-1,0 0,0 0,1-1,0 1,0 0,1-1,0 0,0 0,1 0,-1 0,2-1,-1 0,1 0,0 0,0-1,0 0,1 0,0 0,0-1,0 0,8 3,7-2,1-1,0 0,0-2,0-1,0-1,0 0,12-3,18 0,8-3,-41 0</inkml:trace>
  <inkml:trace contextRef="#ctx0" brushRef="#br0" timeOffset="4582.91">29 1046,'483'-94,"-117"2,-296 83,1 4,1 2,50 6,-4 0,-112-3,0 0,1 0,-1-1,0 1,0-1,1-1,-1 1,0-1,0 0,0-1,-1 1,1-1,3-2,4-7</inkml:trace>
  <inkml:trace contextRef="#ctx0" brushRef="#br0" timeOffset="5481.223">876 1159,'-7'-4,"1"0,-1 1,0 0,0 0,0 0,-1 1,1 0,-1 1,1 0,-1 0,1 0,-1 1,0 0,1 1,-1 0,1 0,-3 1,8-2,-1 0,0 1,0-1,0 1,0 0,0 0,1 0,-1 1,1-1,-1 1,1-1,-1 1,1 0,0 0,-1 0,1 0,0 0,1 0,-1 1,0-1,1 1,-1-1,1 1,0 0,0-1,0 1,0 0,0 0,0 0,1 0,0 0,-1 0,1-1,0 1,0 0,1 0,-1 0,1 0,-1 0,1 0,0 0,0-1,0 1,1 0,-1-1,1 1,-1-1,1 1,0-1,80 53,-73-51,1 0,-1 1,-1 0,1 1,-1 0,0 0,0 1,-1 0,1 0,1 3,-7-7,0-1,0 0,0 1,0-1,0 1,-1 0,1 0,-1 0,0-1,0 1,0 0,0 0,0 1,0-1,-1 0,0 0,0 0,0 0,0 0,0 1,0-1,-1 0,1 0,-1 0,0 0,0 0,0 0,-1 0,1 0,-1-1,1 1,-1 0,0-1,0 1,0-1,-1 0,1 0,0 0,-1 0,1 0,-1 0,0 0,0-1,1 0,-8 5,1-1,-1-1,0 0,0 0,-1-1,1-1,-1 1,1-2,-1 1,0-1,1-1,-1 0,0-1,0 0,1 0,-1-1,1-1,-1 0,1 0,-7-4,-2-3</inkml:trace>
</inkml:ink>
</file>

<file path=ppt/ink/ink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7:1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453 279,'-4'-51,"-30"73,11 9,1 0,2 2,1 0,2 2,1 0,2 0,-1 7,13-34,-198 492,138-328,57-212,13 8,0 1,3 0,0 1,2 0,1 1,1 0,2 1,1 1,8-10,8-14,377-655,-371 602,-42 219,1-45,2 1,4 0,3-1,5 12,63 253,-53-216,-22-118,0 0,0 0,0 1,0-1,0 0,-1 1,1-1,0 1,-1-1,1 1,-1-1,1 1,-1-1,0 1,0-1,0 1,0-1,0 1,0 0,0-1,0 1,0-1,-1 1,1-1,-1 1,1-1,-1 1,0-1,1 1,-1-1,0 0,0 0,0 1,0-1,0 0,0 0,-1 0,1 0,0 0,0 0,-1 0,1-1,-1 1,1 0,-1-1,1 1,-1-1,1 1,-1-1,1 0,-1 0,1 0,-1 0,1 0,-1 0,0 0,1 0,-2-1,-13-7,0-1,1-1,0 0,0-1,1-1,1 0,-12-14,-27-23,-10-1,-3 2,-1 4,-64-32,33 40,71 46,27 2</inkml:trace>
</inkml:ink>
</file>

<file path=ppt/ink/ink7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1 556,'19'-4,"0"-1,-1-1,1 0,-1-1,-1-1,1 0,-1-2,-1 0,0-1,0 0,-1-1,-1-1,0-1,0 0,-2 0,9-14,127-228,-119 144,-30 111,0 1,0 0,0 0,0 0,0 0,0 0,0 0,0 0,0 0,0 0,0 1,0-1,0 0,0 1,0-1,1 1,-1-1,0 1,0-1,0 1,0-1,1 1,-1 0,0-1,1 1,-1 0,0 0,1 0,-1-1,1 1,-1 0,1 0,0 0,-1 0,1 0,0 1,-1-2,-10 13,1 1,0 0,1 1,0 0,2 0,-1 1,2 0,0 0,1 1,1 0,0-1,1 1,1 1,0 6,1-18,-1-1,1 1,1 0,-1 0,1 0,0 0,0 0,0 0,1 0,0 0,1 0,-1 0,1 0,0-1,0 1,1-1,0 1,0-1,0 0,0 0,1 0,0-1,0 1,0-1,0 0,1 0,0-1,0 1,0-1,0 0,0 0,1-1,-1 1,1-1,0 0,-1-1,1 1,6-1,9-4,-1-1,0-1,0-1,-1 0,1-2,-2 0,1-2,-1 0,0 0,-1-2,0 0,-1-1,-1-1,0 0,0-2,-3 7,-1-2,1 1,-2-1,0-1,0 0,-1 0,0-1,-1 0,-1-1,0 0,-1 0,0 0,-1-1,-1 0,-3 14,-1-1,0 1,0-1,0 1,0-1,0 0,0 1,0-1,0 1,0-1,-1 1,1-1,-1 1,1-1,-1 1,0-1,1 1,-1 0,0-1,0 1,0 0,0 0,0 0,0 0,0 0,0 0,-1 0,1 0,0 0,-1 0,1 1,-1-1,1 0,0 1,-1 0,1-1,-1 1,0 0,1-1,-1 1,1 0,-1 0,1 0,-1 1,1-1,-1 0,1 1,-1-1,1 0,-1 1,1 0,-1-1,1 1,0 0,-1 0,1 0,0 0,0 0,0 0,-1 0,1 0,0 0,1 1,-1-1,-1 2,-6 5,1 0,0 1,1 0,0 0,0 1,1 0,0 0,0 0,1 1,1 0,0-1,0 1,1 0,1 0,-1 1,2-1,0 0,0 0,1 0,2 9,-2-13,1-1,0 1,0-1,1 0,-1 0,1 0,1 0,-1-1,1 1,0-1,0 0,1 0,-1-1,1 1,0-1,1 0,-1 0,1 0,-1-1,1 0,0 0,0-1,0 1,1-1,-1-1,1 1,-1-1,1 0,-1 0,1-1,-1 0,1 0,0-1,-1 0,1 0,-1 0,1-1,-1 0,1-1,18-5,0-1,-1-1,0-1,-1-1,-1-2,0 0,0-1,-1-1,-1-1,-1-1,-1-1,10-12,-7 11,-14 12,1 0,-1-1,-1 0,1 0,-1 0,-1-1,0 0,0 0,-1 0,-1 0,1-1,-2 1,1-1,0-7,-3 16,0 0,0 0,0 0,-1 0,1 0,0 0,-1 0,1 1,-1-1,0 0,0 0,1 1,-1-1,0 0,0 1,-1-1,1 1,0-1,0 1,-1 0,1-1,-1 1,1 0,-1 0,1 0,-1 0,0 0,0 1,1-1,-1 0,0 1,0-1,0 1,0 0,0-1,0 1,1 0,-1 0,0 1,0-1,0 0,0 0,0 1,0-1,1 1,-1 0,0 0,0-1,1 1,-1 0,0 0,1 1,-1-1,1 0,0 0,-1 1,1-1,0 1,0-1,0 1,0 0,0 0,-6 2,0 1,1 0,0 1,0-1,1 1,-1 1,1-1,0 1,1 0,0 0,0 0,0 0,1 1,0-1,1 1,0 0,0 0,0 0,1 0,0 0,1 0,0 0,0 1,1-1,0 0,0 0,1 0,0 0,0 0,1-1,0 1,0-1,1 1,0-1,0 0,1-1,0 1,0-1,0 0,1 0,0 0,0-1,1 0,5 4,13 1,-2-3</inkml:trace>
</inkml:ink>
</file>

<file path=ppt/ink/ink7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48,'-11'22,"1"1,0 1,2 0,1 0,1 1,1 0,1 0,0 3,3-25,0-1,0 0,1 1,-1-1,1 1,-1-1,1 1,0-1,0 1,0-1,0 1,0-1,0 1,1-1,0 1,-1-1,1 1,0-1,0 0,0 1,0-1,1 0,-1 0,0 0,1 0,0 0,-1 0,1 0,0-1,0 1,0-1,0 1,0-1,1 0,-1 1,0-1,0 0,1-1,-1 1,1 0,-1-1,1 1,-1-1,1 0,-1 0,1 0,0 0,8-6,0-1,0 0,0-1,-1 0,-1 0,1-1,-1 0,-1-1,0 0,0 0,-1-1,0 0,-1 0,0-1,-1 1,0-1,-1 0,1-5,-3 9,0-1,0 1,-1-1,-1 0,1 1,-1-1,-1 0,1 1,-2-1,1 0,-1 1,0 0,1 5,0 0,1 1,-1-1,0 1,0-1,-1 1,1 0,0-1,-1 1,1 0,-1 0,0 0,0 0,0 0,0 1,0-1,0 0,0 1,-1 0,1-1,0 1,-1 0,1 0,-1 0,1 1,-1-1,0 1,1-1,-1 1,0 0,1 0,-1 0,0 0,1 0,-1 1,1-1,-1 1,0 0,0 0,-21 8</inkml:trace>
</inkml:ink>
</file>

<file path=ppt/ink/ink7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4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0 313,'81'-234,"-75"230,-3 33,0-2,-2-22,0 0,1-1,0 1,-1 0,2 0,-1-1,0 1,1-1,0 0,0 0,0 0,1 0,-1 0,1-1,0 0,0 0,0 0,0 0,0 0,1-1,0 0,-1 0,1 0,0 0,0-1,0 0,0 0,0 0,0-1,0 1,0-1,0 0,0-1,0 1,0-1,0 0,0 0,0-1,3-1,2-1,-1-1,1 0,-1 0,0-1,-1 0,0 0,1-1,-2 0,1-1,-1 0,0 0,-1 0,0-1,0 0,-1 0,0-1,-1 1,0-2,22-47,-21 40</inkml:trace>
</inkml:ink>
</file>

<file path=ppt/ink/ink7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178 395,'-19'15,"0"2,2 0,0 1,1 0,1 1,1 1,0 0,2 1,0 1,-5 16,16-36,0 0,0 0,1 0,-1 0,1 0,-1 0,1 0,0 0,0 0,0 0,0 0,0 0,0 0,1 0,-1 0,0 0,1 0,0 0,0-1,-1 1,1 0,0 0,0 0,1-1,-1 1,0 0,0-1,1 0,-1 1,1-1,0 0,-1 1,1-1,0 0,0 0,-1 0,1-1,0 1,0 0,0-1,0 1,0-1,0 0,0 0,0 1,0-1,0 0,1-1,12 3,0-1,1-1,-1 0,0-1,0-1,0 0,0-1,0 0,-1-2,1 1,-1-2,0 0,-1-1,0 0,0-1,1-1,1-3,-1 2</inkml:trace>
  <inkml:trace contextRef="#ctx0" brushRef="#br0" timeOffset="271.161">572 0,'-14'39,"-10"31,0 13,3-1,6-11,5-13,-1-6,3-8,1-6,2-4,8-9,2-3,1-1,4 0,5-2,0-10,-3-6</inkml:trace>
  <inkml:trace contextRef="#ctx0" brushRef="#br0" timeOffset="504.952">234 395,'39'-5,"31"-1,9 0,-5 1,-4 2,-10 1,-10 1,-9 0,-7 1,-9 0</inkml:trace>
  <inkml:trace contextRef="#ctx0" brushRef="#br0" timeOffset="692.003">968 395,'-10'38,"2"18,7-1,9-9,2-14</inkml:trace>
  <inkml:trace contextRef="#ctx0" brushRef="#br0" timeOffset="849.459">883 85,'0'0</inkml:trace>
</inkml:ink>
</file>

<file path=ppt/ink/ink7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7 396,'-5'-23,"3"-19,3-6,0 0,5 4,2 4,4 9,0 5,2 7,5 6,-2 11,-3 11,-5 3</inkml:trace>
  <inkml:trace contextRef="#ctx0" brushRef="#br0" timeOffset="299.19">317 227,'48'-26,"-31"18,0 0,0-2,-1 1,-1-2,0 0,0-1,-1-1,12-14,-25 26,1-1,0 1,-1-1,0 0,1 0,-1 0,0 0,0 0,0 0,0 0,0 0,-1 0,1 0,0-1,-1 1,0 0,1 0,-1-1,0 1,0 0,-1-1,1 1,0 0,-1 0,1 0,-1-1,0 1,0 0,0 0,0 0,0 0,0 0,0 0,-1 0,1 1,-1-1,1 0,-1 1,0-1,0 1,1 0,-1-1,0 1,0 0,0 0,-1 0,1 1,0-1,0 0,0 1,-1-1,1 1,0 0,0 0,-1 0,1 0,0 0,0 0,-1 1,1-1,0 1,0-1,-13 4,1 1,0 0,0 1,0 0,1 1,0 1,1 0,-1 0,2 1,-1 1,1 0,1 1,-1 0,2 0,0 1,0 1,1-1,1 1,0 1,0-1,2 1,0 0,2-9,0 1,1-1,0 1,0-1,1 1,-1 0,1 0,1-1,-1 1,1 0,0 0,0 0,1 0,-1 0,1-1,1 1,-1 0,1-1,0 1,0-1,0 1,1-1,0 0,0 0,1 0,-1 0,1-1,0 0,0 1,0-1,1-1,-1 1,1-1,0 1,0-2,1 1,0 0,4 0,0 0,0-1,1 0,-1 0,1-2,-1 1,1-1,-1-1,1 1,9-4,12-3</inkml:trace>
</inkml:ink>
</file>

<file path=ppt/ink/ink7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0 525,'39'-5,"21"-6,6-2,-3 2,-13-2,-15 1</inkml:trace>
  <inkml:trace contextRef="#ctx0" brushRef="#br0" timeOffset="565.838">649 356,'-9'12,"-14"16,2 0,1 1,1 1,2 1,1 1,1 0,-7 27,20-56,0 0,1 0,0 1,0-1,0 0,0 1,0-1,0 1,1-1,0 1,0 0,0-1,0 1,0-1,1 1,0-1,0 1,0-1,0 1,0-1,0 0,1 0,0 1,0-1,0 0,0 0,0-1,0 1,1 0,-1-1,1 0,0 1,0-1,0 0,0 0,0-1,0 1,0-1,4 2,6-4,-1-1,1 0,0-1,-1 0,0-1,0 0,0-1,0 0,-1-1,1 0,-2-1,1-1,7-6,3-3,-2-1,0-1,-1-1,-1 0,0-1,-2-1,-1-1,0 0,-2-1,-1 0,0-1,-2 0,-1 0,3-19,-8 31,0 1,-1-1,0 1,0-1,-2 0,0 1,0-1,-1 0,0 1,-1-1,-1 1,0-1,-1 1,0 0,-1 0,0 1,-1-1,0 1,-1 0,-7-9,11 15,1 0,-1 1,0-1,-1 1,1 0,-1 0,0 0,0 0,0 1,0-1,-1 1,1 0,-1 0,0 1,0 0,0-1,0 2,0-1,0 0,-1 1,1 0,0 1,-1-1,1 1,-1 0,1 0,-1 0,1 1,0 0,-1 0,1 1,0-1,0 1,0 0,0 0,0 1,0 0,-3 2,-2 6,1 0,0 0,0 1,1 1,1-1,0 1,1 0,0 1,1 0,0 0,2 0,-1 0,2 1,0-1,0 1,2-1,0 1,0 0,1-1,1 1,1-1,0 0,1 1,0-1,1-1,0 1,2-1,5 10,-5-9,1-1,1 0,0-1,1 0,0 0,1-1,0-1,1 1,0-2,0 0,1 0,1-1,-1-1,1 0,0-1,1-1,-1 0,13 3,115 7,-118-18</inkml:trace>
  <inkml:trace contextRef="#ctx0" brushRef="#br0" timeOffset="822.115">1298 525,'-4'34,"-3"15,6 0,2-8</inkml:trace>
  <inkml:trace contextRef="#ctx0" brushRef="#br0" timeOffset="1050.196">1242 17,'0'0</inkml:trace>
</inkml:ink>
</file>

<file path=ppt/ink/ink7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6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2,2-7,4-4,-5-3,-2 4,-3 2</inkml:trace>
</inkml:ink>
</file>

<file path=ppt/ink/ink7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4,'0'4,"0"-2,5-2,1-6,0 3,-6 6,-3 9,4 1,2-6,0-4</inkml:trace>
</inkml:ink>
</file>

<file path=ppt/ink/ink7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1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1 573,'92'-44,"-51"25,194-108,-221 118,0-2,-1 0,0 0,-1-1,0-1,-1 0,-1 0,0-1,0-1,-2 0,0 0,0 0,-2-1,2-6,-6-49,-3 70,1-1,0 1,0 0,0-1,-1 1,1 0,0-1,-1 1,0 0,1 0,-1 0,0 0,1-1,-1 1,0 0,0 0,0 0,0 0,0 1,0-1,0 0,0 0,0 1,0-1,-1 0,1 1,0-1,0 1,-1 0,1-1,0 1,-1 0,1 0,0 0,-1 0,1 0,0 0,-1 0,1 0,0 1,-1-1,1 0,0 1,0-1,-1 1,1-1,0 1,0 0,0 0,-1 0,-5 4,0 1,1 0,-1 1,1 0,1 0,-1 0,1 0,0 1,1 0,0 0,0 0,1 1,0-1,0 1,1 0,0-1,1 1,0 0,0 0,1 0,0 0,0 0,1 1,0-2,1 1,0 0,1 0,-1-1,2 1,-1-1,1 0,0 0,1 0,0 0,0-1,2 1,-2 0,1 0,0 0,0-1,1 0,0 0,0-1,1 0,0 0,0-1,0 0,0 0,1-1,0 0,0 0,0-1,0 0,1-1,-1 0,1-1,-1 0,1 0,0-1,-1 0,1-1,0 0,-1 0,1-1,-1 0,0-1,0 0,5-2,14-12,-1 0,0-2,-1-1,-1-1,-1-1,-1-1,-1-2,-1 0,-1-1,-2 0,0-2,10-23,-26 49,-1-1,1 1,-1 0,0-1,0 1,0-1,0 1,0-1,0 1,-1-1,1 0,-1 1,0-1,0 0,0 1,0-1,0 0,0 0,-1 1,1-1,-1 1,0-1,0 0,0 1,0-1,0 1,-1 0,1-1,-1 1,0 0,1 0,-1 0,0 0,0 0,0 1,0-1,-1 0,1 1,0 0,-1-1,1 1,-1 0,1 0,-1 1,1-1,-1 0,0 1,1 0,-4-1,1 4,0 0,0 0,1 1,-1-1,1 1,0 0,0 0,0 1,0-1,1 1,-1 0,1 0,1 0,-1 0,1 0,-1 1,2-1,-1 1,1-1,-1 1,1 4,1 3,0-1,1 1,0-1,1 0,0 1,1-1,1 0,0 0,0-1,1 1,1-1,0 0,0 0,1-1,0 0,1 0,0-1,1 0,0 0,0-1,1 0,0 0,0-1,2 0,-5-2,1 1,0-1,0-1,0 0,0 0,1 0,0-1,-1 0,1-1,0 0,0 0,0-1,1 0,-1-1,0 0,0 0,0-1,1 0,-1-1,0 0,1-1,7-3,0-1,-1 0,0-2,0 0,-1 0,0-2,-1 0,0 0,-1-1,0-1,-1 0,0-1,2-4,-6 4,-1 0,0-1,-2 0,1 1,-2-2,0 1,0-1,-2 1,0-1,0-14,-1 22,0 3,0 0,-1-1,1 1,-1 0,0-1,-1 1,1 0,-1-1,0 1,0 0,-1 0,1 0,-1 0,0 0,0 0,-1 0,0 1,0-1,0 1,0 0,-2-2,1 6,1-1,0 1,-1 0,1 1,0-1,0 1,-1-1,1 1,0 0,0 0,0 0,0 1,0-1,0 1,0 0,0 0,1 0,-1 0,1 0,-1 0,1 1,0-1,0 1,0-1,0 1,0 0,1 0,-1 0,1 0,0 0,0 0,0 1,0-1,0 0,1 0,-1 3,-2 2,0-1,1 1,-1-1,1 1,1-1,0 1,0 0,0-1,1 1,0 0,1 0,0-1,0 1,0 0,3 5,-2-1,-1-4,0 1,-1-1,2 1,-1 0,1-1,0 0,1 1,0-1,0 0,1 0,0-1,0 1,1-1,0 0,0 0,1 0,0-1,0 0,6 5,88 38,-75-42</inkml:trace>
</inkml:ink>
</file>

<file path=ppt/ink/ink7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57 364,'111'-62,"-80"41,13-13,-1-1,-2-2,-2-2,-1-1,-1-4,-1 4,-36 39,0 0,1 1,-1-1,1 0,-1 1,1-1,-1 1,1-1,-1 0,1 1,-1-1,1 1,0 0,-1-1,1 1,0-1,0 1,-1 0,1 0,0-1,0 1,-1 0,1 0,0 0,0 0,-1 0,1 0,0 0,0 0,0 0,-1 0,1 0,0 1,0-1,-1 0,1 1,0-1,0 0,-1 1,1-1,-1 1,1-1,0 1,-1-1,1 1,-1-1,1 1,-1 0,1-1,-1 1,0 0,1-1,-1 1,16 48,-12-36,-3-8,6 25,1-1,1 0,2 0,0-1,2 0,2-1,0-1,2 0,2 1,-9-18,-2-4</inkml:trace>
  <inkml:trace contextRef="#ctx0" brushRef="#br0" timeOffset="1927.6">142 336,'-5'0,"-6"4,-2 8,-2 0,0 4,-2-1,-2 1,-4-1,8-4,6-3</inkml:trace>
</inkml:ink>
</file>

<file path=ppt/ink/ink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7:11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543 28,'0'0,"1"0,-1-1,0 1,1-1,-1 1,0-1,1 1,-1-1,0 0,0 1,0-1,1 1,-1-1,0 1,0-1,0 0,0 1,0-1,0 1,0-1,0 0,-1 1,1-1,0 1,0-1,0 1,0-1,-1 1,1-1,0 1,-1-1,1 1,0-1,-1 1,1-1,-1 1,1-1,-1 1,1 0,-1-1,1 1,-1 0,1 0,-1-1,1 1,-1 0,1 0,-1 0,1 0,-1-1,0 1,1 0,-1 0,1 0,-1 0,0 1,1-1,-1 0,1 0,-42-6,42 6,-32 1,-1 1,1 2,0 1,1 1,-28 10,16-5,-152 48,194-59,0-1,0 1,0 0,-1 0,1 0,0 0,0 0,0 1,0-1,0 0,0 0,0 1,0-1,0 0,0 1,0 0,0-1,0 1,0-1,0 1,0 0,1 0,-1-1,0 1,0 0,1 0,-1 0,1 0,-1 0,0 0,1 0,0 0,-1 0,1 0,0 0,0 0,-1 0,1 0,0 0,0 0,0 1,0-1,0 0,1 0,-1 0,0 0,0 0,1 0,-1 0,0 0,1 0,0 0,-1 0,1 0,-1 0,1 0,0 0,0-1,-1 1,1 0,8 3,-1 0,1-1,-1 0,1 0,0-1,0 0,1-1,-1 0,0 0,0-1,3 0,43 5,61 14,-115-19,1 0,-1 0,0 0,1 0,-1 0,1 1,-1-1,0 0,1 1,-1 0,1-1,-1 1,0 0,0-1,0 1,1 0,-1 0,0 0,0 0,0 0,0 0,0 1,-1-1,1 0,0 0,-1 1,1-1,0 0,-1 1,1-1,-1 1,0-1,0 0,1 1,-1-1,0 1,0-1,0 1,-1-1,1 1,0-1,0 0,-1 1,1-1,-1 1,1-1,-1 0,0 1,1-1,-1 0,0 0,0 0,0 0,0 1,-1-1,-106 100,53-58,52-40,-10 7,1 0,0 1,1 0,1 1,0 0,0 0,1 1,-7 14,15-24,0-1,1 1,-1-1,1 1,0 0,0-1,0 1,0-1,0 1,0 0,1-1,0 1,-1-1,1 1,0-1,0 1,0-1,0 0,1 1,-1-1,1 0,-1 0,1 0,0 0,-1 0,1-1,0 1,0 0,1-1,-1 1,0-1,0 0,1 0,-1 0,1 0,91 25,-86-24,1 0,-1-1,0 0,1 0,-1-1,0 0,1 0,-1-1,0 0,1-1,-1 0,0 0,0-1,0 1,0-2,-1 1,1-1,-1-1,0 1,0-1,-1 0,1-1,-1 1,0-1,-1-1,1 1,-1-1,2-4,10-38,-9 31</inkml:trace>
</inkml:ink>
</file>

<file path=ppt/ink/ink7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7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58,'169'-27,"-9"14,-19-5,-130 18</inkml:trace>
</inkml:ink>
</file>

<file path=ppt/ink/ink7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7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31,'24'0,"13"0,4 0,1 0,-3 0,-2 0,-3 0,-8-5,-3-2,0 1,0 1,1 2,1 0,2 2,-5 1</inkml:trace>
</inkml:ink>
</file>

<file path=ppt/ink/ink7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0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0 168,'26'137,"-24"-52,-3-69,0 0,1 0,1 0,1 0,0 0,1 0,0-1,2 1,4 10,9-61,55-238,-61 237,57-122,-66 153,2 1,-1-1,0 1,1 0,0 0,0 0,0 0,0 1,1 0,0 0,-1 0,1 1,0 0,0 0,0 1,2-1,-5 1,0 1,0 0,0-1,0 1,0 0,0 1,0-1,-1 0,1 1,0 0,0-1,0 1,-1 0,1 1,0-1,-1 0,1 1,-1-1,0 1,1 0,-1 0,0 0,0 0,0 0,0 0,0 1,-1-1,1 1,-1-1,0 1,1 0,-1-1,0 1,-1 0,2 2,-1 2,1 0,-1 0,-1 0,1 0,-1 0,0 0,-1 0,0 1,0-1,0 0,-1-1,0 1,-1 1,-4 11</inkml:trace>
  <inkml:trace contextRef="#ctx0" brushRef="#br0" timeOffset="505.676">566 337,'-15'4,"-9"8,-1 5,0 1,3 1,6 3,5 2,10-3,5 0,6-4,7-4,5-5,3-4,3-7,1-3,-4-1</inkml:trace>
  <inkml:trace contextRef="#ctx0" brushRef="#br0" timeOffset="835.985">988 309,'-29'24,"-14"12,1 6,1-5,9-4,5-7,2-4,5 0,1-4,4-1,0-2,3 0,-3-3,3 3,3-2</inkml:trace>
  <inkml:trace contextRef="#ctx0" brushRef="#br0" timeOffset="1684.912">1045 478,'-34'27,"2"1,1 1,1 2,2 1,-20 30,86-94,213-192,-250 222,0 1,0-1,0 0,0 1,1-1,-1 0,1 1,-1 0,1-1,-1 1,1 0,-1 0,1 0,0 0,0 0,0 0,0 0,0 1,-1-1,1 1,0-1,0 1,0 0,0 0,1 0,-1 0,0 0,0 0,0 0,0 1,0-1,-1 1,1 0,0-1,0 1,0 0,0 0,-1 0,1 0,0 1,-1-1,1 0,-1 1,1-1,-1 1,0-1,67 143,-69-144,0-1,1 1,-1-1,0 1,0 0,1-1,-1 1,0 0,0 0,0 0,1 0,-1-1,0 1,0 0,0 0,0 1,1-1,-1 0,0 0,0 0,0 0,1 1,-1-1,0 0,0 1,1-1,-1 1,0-1,1 1,-1-1,0 1,1-1,-1 1,1 0,-1-1,1 1,-1 0,1-1,-1 1,1 0,0 0,0-1,-1 1,1 0,0 0,0 0,0-1,0 1,0 0,0 0,0 0,0 0,0-1,0 1,0 0,0 0,1 0,-1-1,0 1,1 0,-1 0,0 0,-165-66,147 55</inkml:trace>
</inkml:ink>
</file>

<file path=ppt/ink/ink7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1 255,'1'-2,"0"0,0 1,0-1,1 1,-1-1,0 1,1-1,-1 1,1 0,-1-1,1 1,0 0,0 0,-1 1,1-1,0 0,0 0,0 1,0-1,0 1,0 0,0 0,0-1,0 1,0 0,1 1,6-3,207-30,106 33,-322-1,0-1,0 1,-1 0,1-1,0 1,0-1,0 1,0-1,0 1,0-1,0 1,0-1,0 1,0 0,0-1,1 1,-1-1,0 1,0-1,0 1,0 0,1-1,-1 1,0-1,1 1,-1 0,0-1,0 1,1 0,-1-1,1 1,-1 0,0 0,1-1,-1 1,1 0,-1 0,0 0,1 0,-1-1,1 1,-1 0,1 0,-1 0,1 0,-1 0,1 0,-1 0,0 0,1 0,-1 0,1 1,-1-1,1 0,-1 0,0 0,1 0,-1 1,-36-21,19 14,-1-2,1 0,1-1,-1 0,1-2,1 0,0 0,-11-13,-14-27,33 34</inkml:trace>
</inkml:ink>
</file>

<file path=ppt/ink/ink7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4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74,'1'-2,"1"0,-1 0,1 1,-1-1,1 0,0 1,-1-1,1 1,0-1,0 1,0 0,0 0,1 0,-1 0,0 0,0 1,0-1,1 1,-1-1,0 1,1 0,-1 0,0 0,1 0,0 0,0 0,365-3,95 2,-124-27,271 29,-527-12,-58 5</inkml:trace>
  <inkml:trace contextRef="#ctx0" brushRef="#br0" timeOffset="2883.631">311 525,'4'6,"-1"0,0 0,0 1,-1-1,0 1,0-1,0 1,-1 0,0 0,0-1,-1 1,0 6,1 0,1 14,-2-1,-1 1,-1-1,-1 0,-6 23,-4 165,17-240,1 1,1 0,1 0,2 1,0 0,1 1,2 0,0 0,7-8,9-22,-22 39,1 0,1 1,0 0,0 0,1 0,1 1,0 1,1 0,0 0,7-4,-15 14,0 0,0 0,0 0,0 1,0-1,0 1,0 0,0 0,0 0,0 0,0 0,1 1,-1-1,0 1,0 0,0 0,0 0,-1 0,1 1,0-1,0 1,-1 0,1-1,-1 1,0 0,1 1,-1-1,0 0,0 1,0-1,-1 1,1-1,0 1,-1 0,0 0,0 0,0 0,0 0,0 0,-1 0,1 0,-1 0,0 0,1 2,6 13</inkml:trace>
  <inkml:trace contextRef="#ctx0" brushRef="#br0" timeOffset="3469.467">282 384,'256'-28,"-160"11,-77 18,-24-11,-84-91,77 83</inkml:trace>
  <inkml:trace contextRef="#ctx0" brushRef="#br0" timeOffset="4067.067">989 751,'-3'-2,"0"0,0 0,0 1,0-1,0 1,0-1,0 1,-1 0,1 0,0 0,-1 1,1-1,0 1,-1 0,1 0,-1 0,1 0,0 0,-1 1,1 0,-1 0,1 0,0 0,0 0,0 0,0 1,0 0,0-1,0 1,-2 3,-1-2,1 1,0-1,0 1,1 1,-1-1,1 1,0-1,0 1,1 0,-1 1,1-1,0 1,1-1,-1 1,1 0,-1 5,3-9,0 1,0 0,0 0,0 0,1-1,-1 1,1 0,0 0,0-1,0 1,0-1,0 1,0-1,1 1,-1-1,1 0,0 1,0-1,0 0,0 0,0 0,0-1,0 1,1 0,-1-1,0 0,1 1,0-1,-1 0,2 0,84 15,-64-20,-6-3</inkml:trace>
  <inkml:trace contextRef="#ctx0" brushRef="#br0" timeOffset="4381.701">1355 554,'-19'29,"-16"19,-2 6,0-1,2-10,7-8,3-4,7-3,0-6,4-2,0-5,1 0,-1 3,2 2,2-1</inkml:trace>
  <inkml:trace contextRef="#ctx0" brushRef="#br0" timeOffset="5085.223">1383 808,'-144'156,"245"-256,44-18,-144 117,1 0,-1 0,0 0,1 0,0 1,-1-1,1 0,-1 1,1-1,0 1,-1 0,1 0,0-1,-1 1,1 0,0 1,-1-1,1 0,0 0,-1 1,1-1,0 1,-1-1,1 1,-1 0,1-1,-1 1,1 0,-1 0,0 0,1 0,-1 0,0 1,0-1,0 0,0 1,0-1,0 0,0 1,0 0,23 73,-18-51,1-5,-6-18,0 1,1-1,-1 1,0 0,0-1,0 1,0 0,-1 0,1 0,0 0,-1-1,1 1,-1 0,0 0,0 0,1 0,-1 0,-1 0,1 0,0 0,0 0,-1 0,1 0,-1 0,1 0,-1 0,0-1,0 1,0 0,0 0,0-1,0 1,-1-1,1 1,0-1,-1 1,1-1,-2 1,-4-1,0 0,0 0,0-1,0 0,0 0,0-1,0 0,0 0,0 0,0-1,1 0,-1-1,1 0,-1 1,1-2,0 1,0-1,0 0,1 0,-1-1,1 0,0 0,1 0,-2-1,-8-6</inkml:trace>
  <inkml:trace contextRef="#ctx0" brushRef="#br0" timeOffset="5567.826">1947 244,'0'433,"-28"-186,22-192,0-31</inkml:trace>
  <inkml:trace contextRef="#ctx0" brushRef="#br0" timeOffset="6351.833">29 158,'2'2,"-1"-1,1 0,0 1,0 0,0-1,-1 1,1 0,-1 0,1 0,-1 0,0 0,0 0,0 0,0 0,0 0,-1 1,1-1,0 0,-1 1,0-1,1 0,-1 1,0-1,-1 0,1 2,1-1,1 354,-2 51,5-358,1-32</inkml:trace>
</inkml:ink>
</file>

<file path=ppt/ink/ink7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1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0,'4'5,"3"6,-1 6,-6 1,-3 1,-1 3,-5 2,0 2,-4 1,0 1,-2 1,1-1,-1-4,1-2,3-4</inkml:trace>
</inkml:ink>
</file>

<file path=ppt/ink/ink7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2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60,'-25'138,"23"-128,0 1,1 0,0-1,1 1,0 0,0 0,1 0,1-1,0 1,0-1,1 1,1-1,-1 0,2 0,-1 0,1-1,1 1,0-1,2 3,-5-10,0-1,-1 1,1-1,0 1,0-1,-1 0,1 0,0 0,0 0,0-1,0 1,1-1,-1 0,0 0,0 0,0 0,0 0,0-1,0 1,0-1,0 0,0 0,0 0,0 0,-1-1,1 1,0-1,-1 0,1 0,70-61,38-84,-111 147,-1 1,1 0,0 0,0-1,0 1,0 0,0 0,0-1,0 1,0 0,0 0,0-1,0 1,0 0,1 0,-1-1,0 1,0 0,1-1,-1 1,1 0,-1-1,1 1,-1-1,1 1,-1-1,1 1,-1-1,1 1,-1-1,1 1,0-1,-1 1,1-1,0 0,-1 0,1 1,0-1,0 0,-1 0,1 0,0 0,0 0,-1 0,1 0,0 0,0 0,-1 0,1 0,0 0,0-1,-1 1,1 0,0 0,-1-1,1 1,0-1,-1 1,1-1,0 1,-1-1,1 1,-1-1,1 1,-1-1,1 0,3 14,-2-4,1 1,0-1,1 0,0 0,0 0,1-1,0 0,1 0,0 0,0 0,0-1,1 0,0 0,1-1,2 2,-7-7,-1 0,1 0,-1-1,1 1,-1-1,1 1,-1-1,1 0,0 0,-1 0,1 0,-1-1,1 1,-1-1,1 1,-1-1,1 0,-1 0,1 0,-1 0,0-1,0 1,0-1,0 1,0-1,0 0,0 0,0 1,0-1,-1-1,50-67,-48 65,99-240,-96 233</inkml:trace>
</inkml:ink>
</file>

<file path=ppt/ink/ink7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0,'0'19,"0"12,0-1</inkml:trace>
</inkml:ink>
</file>

<file path=ppt/ink/ink7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11,'4'-4,"3"-3</inkml:trace>
</inkml:ink>
</file>

<file path=ppt/ink/ink7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4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1,'0'517,"17"-424,-16-90,0-1,0 1,0-1,0 1,0-1,1 0,-1 0,1 1,-1-1,1 0,0 0,0 0,0 0,0-1,0 1,0-1,1 1,-1-1,0 0,1 1,-1-1,1-1,-1 1,1 0,0 0,-1-1,1 0,0 1,-1-1,1 0,0-1,0 1,7-3,0 0,-1-1,1 0,-1 0,0-1,-1 0,1-1,-1 0,0 0,3-5,69-39,-79 49,0 1,0-1,1 1,-1 0,0-1,1 1,-1 0,0 0,1 0,-1 0,0 0,1 0,-1 1,0-1,1 0,-1 1,0-1,1 1,-1-1,0 1,0 0,0-1,0 1,0 0,0 0,0 0,0 0,0 0,0 0,0 0,0 0,0 0,-1 0,1 0,-1 0,1 1,-1-1,1 0,-1 1,0-1,1 0,-1 1,6 62,-6-59,-2 83,1-62</inkml:trace>
</inkml:ink>
</file>

<file path=ppt/ink/ink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7:12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0,'-7'45,"3"-1,1 0,2 1,4 37,-1-25,38 527,-58-289,14-278,1 1,1-1,0 1,1 0,1 0,1-1,1 1,0-1,1 1,1-1,1 0,0 0,1 0,3 3,-7-17,1 0,-1 0,1 0,-1 0,1-1,0 1,0-1,0 0,1 0,-1 0,0 0,1-1,0 1,-1-1,1 0,0 0,-1 0,1 0,0-1,0 1,0-1,0 0,-1 0,1-1,0 1,0-1,2 0,12-6</inkml:trace>
</inkml:ink>
</file>

<file path=ppt/ink/ink7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1,'13'70,"-4"1,-2 0,-3 0,-4 0,-3 6,2 31,-30 34,22-120</inkml:trace>
  <inkml:trace contextRef="#ctx0" brushRef="#br0" timeOffset="288.474">0 424,'29'-5,"19"-1,6-5,-1 0,-5 1,-6 3,-9-2,-7 0,-2 1,-1 3,-4-3,-5 0</inkml:trace>
</inkml:ink>
</file>

<file path=ppt/ink/ink7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8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143 552,'-4'56,"9"226,22-83,-27-188,0-43,0 18,-1-23,1 1,2 0,1 0,3 0,2-5,66-206,-68 234,0 0,2 1,-1 0,1 0,1 0,0 1,1 1,0 0,1 0,0 1,0 0,1 1,9-5,-20 12,1-1,0 2,0-1,-1 0,1 0,0 0,0 1,0-1,0 1,0 0,0-1,0 1,0 0,0 0,0 0,0 0,0 1,0-1,0 1,0-1,0 1,0-1,-1 1,1 0,0 0,0 0,-1 0,1 0,0 1,-1-1,1 0,-1 1,0-1,1 1,-1-1,0 1,0 0,0-1,0 1,0 0,-1 0,1 0,0 0,10 94,-10-71,3-1,1-4</inkml:trace>
  <inkml:trace contextRef="#ctx0" brushRef="#br0" timeOffset="528.365">848 863,'-13'-3,"1"1,0 0,-1 1,1 0,-1 1,1 1,-1 0,1 0,-1 1,1 1,0 0,0 1,0 0,1 1,-1 0,1 1,0 0,7-4,0 1,1-1,-1 0,1 1,-1 0,1 0,0 0,0 0,1 1,-1-1,1 1,0-1,-1 1,2 0,-1 0,0 0,1 0,0 0,0 1,0-1,0 0,1 0,-1 1,1-1,0 0,1 1,-1-1,1 0,-1 0,1 1,1-1,-1 0,1 0,-1 0,1 0,0 0,1-1,-1 1,0-1,4 4,2-2,0 0,0 0,1-1,-1 0,1-1,0 0,0 0,1-1,-1 0,0 0,1-1,-1 0,8-1,7 0</inkml:trace>
  <inkml:trace contextRef="#ctx0" brushRef="#br0" timeOffset="830.586">1187 834,'-24'29,"-18"19,-6 6,5-1,5-10,4-7,8-5,3-8,2-3,3 0,1-3,2-1,0 3,-2-2,1 1,-2-3,3 1,4-3</inkml:trace>
  <inkml:trace contextRef="#ctx0" brushRef="#br0" timeOffset="1486.168">1017 1286,'-130'114,"229"-223,153-139,-252 247,1 0,-1 1,1-1,-1 0,1 0,-1 1,1-1,-1 0,1 1,0-1,-1 1,1-1,0 1,0-1,-1 1,1-1,0 1,0 0,0 0,-1-1,1 1,0 0,0 0,0 0,0 0,0 0,0 0,-1 0,1 0,0 0,0 0,0 0,0 1,0-1,-1 0,1 1,0-1,0 0,-1 1,1-1,0 1,0-1,-1 1,1 0,-1-1,1 1,0 0,-1-1,1 1,-1 0,0 0,1-1,-1 1,1 0,-1 0,0 0,0 0,0-1,1 1,-1 0,0 0,0 0,0 0,0 0,0 0,-1-1,1 1,0 0,0 0,8 141,26 13,-36-138,-17-34,13 11,-4-4,0 1,0 0,-1 1,-1 0,1 1,-1 0,-1 1,1 0,-1 1,-4-1,-7-1</inkml:trace>
  <inkml:trace contextRef="#ctx0" brushRef="#br0" timeOffset="2649.642">1 299,'0'-3,"1"1,-1 0,1 0,0-1,-1 1,1 0,0 0,0 0,1 0,-1 0,0 1,1-1,-1 0,1 1,-1-1,1 0,0 1,0 0,0-1,0 1,0 0,0 0,0 0,0 0,0 1,0-1,1 1,-1-1,0 1,0 0,1-1,1 2,29-8,0 2,0 2,0 1,1 1,-1 2,3 2,44-1,106 26,-185-29,-1 0,1 0,0 0,-1-1,1 1,-1 0,1 0,-1 0,0 0,1 0,-1-1,0 1,0 0,0 0,0 0,0-1,0 1,0 0,0 0,-1 0,1-1,0 1,-1 0,1 0,-1 0,1 0,-1 0,1 0,-1 0,0 0,0 0,1 0,-1 0,0 0,0 0,0 1,0-1,0 0,0 1,0-1,0 1,0-1,-1 1,1-1,0 1,-1 0,0-2,-132-154,97 103,27 40</inkml:trace>
</inkml:ink>
</file>

<file path=ppt/ink/ink7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2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3,'56'-2,"284"4,-316-2</inkml:trace>
</inkml:ink>
</file>

<file path=ppt/ink/ink7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3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69,'5'0,"11"-5,8-1,5 0,1 1,1 2,0 1,0-4,-1-1,-1 0,0 3,-1 0,1 2,-1-3,-5-2</inkml:trace>
</inkml:ink>
</file>

<file path=ppt/ink/ink7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6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1 272,'20'-14,"1"2,1 1,0 0,1 2,-1 0,16-2,132 2,-56 9,-113 1,1-1,-1 1,0-1,0 0,0 0,0 0,0 0,0 0,1 0,-1 0,0 0,0 0,0 0,0-1,0 1,0 0,1-1,-1 1,0-1,0 1,0-1,-1 0,1 1,0-1,0 0,0 0,0 0,-1 1,1-1,0 0,-1 0,1 0,0 0,-1 0,1 0,-1 0,0 0,1-1,-1 1,0 0,0 0,0 0,0 0,0 0,0-1,0 1,0 0,0 0,0 0,-1 0,1-1,-99-85,63 34,35 40</inkml:trace>
</inkml:ink>
</file>

<file path=ppt/ink/ink7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7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29,'10'0,"12"0,8-4,3-3,1 1,0 2,-2 0,-1 2,-1 1,-1 1,-5 0</inkml:trace>
</inkml:ink>
</file>

<file path=ppt/ink/ink7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00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0 228,'194'-37,"-146"28,0 3,1 1,-1 3,1 2,4 2,12-1,-96-36,19 26,-1-1,0 0,0-1,1-1,0 0,1-1,0 0,1 0,0-3,2-1</inkml:trace>
</inkml:ink>
</file>

<file path=ppt/ink/ink7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8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27 134,'25'220,"-23"-174,-3 1,-1-1,-2 0,-4 7,-22 169,22-178,32-88,74-237,-87 240,-4 3,2 0,1 1,2 0,1 1,2 0,2 1,1 1,2 1,1 1,1 0,2 2,14-14,-36 41,0 1,0 0,-1 0,1 0,1 0,-1 0,0 0,0 0,1 1,-1-1,1 1,-1 0,1 0,0 0,-1 0,1 0,0 1,0-1,-1 1,1-1,0 1,0 0,0 0,0 1,0-1,-1 0,1 1,0 0,0 0,-1 0,1 0,0 0,-1 0,1 1,-1-1,0 1,1-1,-1 1,0 0,0 0,0 0,0 0,0 1,0 5,1-1,-2 0,1 1,-1-1,0 1,-1-1,0 1,0-1,-1 1,0-1,0 1,0-1,-1 1,0-1,-1 0,0 6,-3 12</inkml:trace>
  <inkml:trace contextRef="#ctx0" brushRef="#br0" timeOffset="1014.825">535 670,'-195'277,"249"-352,-26 42,3 1,0 2,2 1,20-13,-52 40,0 1,1-1,-1 1,0-1,1 1,-1 0,0 0,1 0,-1 0,1 0,0 0,-1 0,1 0,0 1,0-1,0 0,-1 1,1 0,0-1,0 1,0 0,0 0,0 0,-1 0,1 0,0 1,0-1,0 1,0-1,-1 1,1-1,0 1,0 0,-1 0,1 0,-1 0,1 0,-1 0,1 0,-1 1,0-1,1 1,-1-1,0 1,0-1,0 1,0-1,0 1,-1 0,1 0,0-1,-1 1,1 0,-1 1,27 164,-16-119,-52-63,-89-96,113 96</inkml:trace>
</inkml:ink>
</file>

<file path=ppt/ink/ink7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5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1 243,'22'59,"-18"-24,-2 1,-1 0,-2 0,-2 0,-1 0,-4 14,2-8,-1 147,24-260,-1-27,3 2,5 0,34-88,-39 132,-16 39,0 0,1 0,0 1,1-1,0 1,1 0,1 1,0-1,0 1,1 1,1-1,0 2,0-1,1 1,0 0,0 1,2 0,-11 7,1 0,0 1,0-1,0 1,0-1,0 1,0 0,0 0,0 0,0 0,0 0,0 0,0 0,0 1,0-1,0 1,0-1,0 1,0 0,-1 0,1 0,0 0,0 0,-1 0,1 1,-1-1,1 0,-1 1,0-1,1 1,-1 0,0-1,0 1,0 0,0 0,0-1,-1 1,1 0,0 0,-1 1,21 84,-29 2,2-63</inkml:trace>
  <inkml:trace contextRef="#ctx0" brushRef="#br0" timeOffset="464.957">566 723,'-2'-2,"-1"0,1 0,0 1,-1-1,0 0,1 1,-1 0,0 0,1-1,-1 2,0-1,0 0,0 0,0 1,0 0,0 0,0 0,0 0,0 0,0 0,1 1,-1-1,0 1,0 0,0 0,0 0,1 0,-1 0,0 1,0 0,-68 60,67-59,1 1,1-1,-1 0,0 1,1 0,0-1,0 1,0 0,0 0,0 1,1-1,0 0,0 0,0 1,1-1,-1 0,1 1,0-1,0 1,0-1,1 0,0 1,0-1,0 0,0 0,1 1,-1-1,1 0,0 0,0-1,1 1,-1 0,1-1,0 1,0-1,0 0,0 0,0 0,1 0,-1-1,1 1,3 1,-1-2,0-1,-1 1,1-1,0 0,0 0,0 0,0-1,0 0,0-1,0 1,0-1,0 0,0 0,0-1,-1 0,1 0,0 0,-1-1,0 1,1-1,-1-1,0 1,-1-1,1 0,2-2,3-10</inkml:trace>
</inkml:ink>
</file>

<file path=ppt/ink/ink7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08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45,'197'-27,"-107"26,75-10,-140 5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1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86,'-17'76,"-18"158,-38 130,3-52,73-252,-3-59,0 0,0 0,0 0,1 0,-1 0,1 0,-1 0,1 0,-1 0,1 0,-1 0,1 0,0 0,-1-1,1 1,0 0,0 0,0-1,0 1,0 0,0-1,0 1,0-1,0 1,0-1,0 0,0 1,0-1,0 0,0 0,0 0,0 0,0 0,1 0,-1 0,0 0,0 0,0 0,0-1,0 1,0 0,0-1,0 1,0-1,0 1,0-1,0 1,0-1,0 0,0 0,65-63,-44 39</inkml:trace>
  <inkml:trace contextRef="#ctx0" brushRef="#br0" timeOffset="378.945">512 1,'37'228,"2"72,-34-253,-2 1,-2 0,-2 0,-2 0,-3-1,-1 1,-3-1,-2 1,12-48,0-1,-1 0,1 1,-1-1,1 1,-1-1,1 1,-1 0,0-1,1 1,-1-1,0 1,1 0,-1 0,0-1,1 1,-1 0,0 0,1 0,-1 0,0-1,1 1,-1 0,0 1,0-1,1 0,-1 0,0 0,1 0,-1 0,0 1,1-1,-1 0,0 1,1-1,-1 0,1 1,-1-1,0 1,1-1,-1 1,1-1,-1 1,1-1,0 1,-1 0,1-1,0 1,-1-1,1 1,0 0,0-1,-1 1,1 0,0 0,-40-89,27 57,0 2,-2 0,-1 1,-1 0,-14-16,20 29,-1 0,0 1,-2 0,1 0,-2 2,0 0,0 0,-1 2,0 0,-1 0,0 2,-1 0,1 1,-1 1,-1 1,-1-1,15 6,0 0,1 0,-1 0,1 1,-1 0,1-1,-1 2,1-1,0 0,-1 1,1 0,0 0,0 0,0 0,0 1,1-1,-1 1,1 0,-1 0,1 1,0-1,0 1,1-1,-1 1,1 0,-1 0,1 0,1 0,-1 1,-1 3,-3 16</inkml:trace>
</inkml:ink>
</file>

<file path=ppt/ink/ink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7:16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174 204,'0'-34,"0"27,0 23,0 489,14-399,-10-89,-1 0,-1-1,0 1,-1 0,0 0,-2 0,-2 14,-37 111,71-205,-24 43</inkml:trace>
  <inkml:trace contextRef="#ctx0" brushRef="#br0" timeOffset="587.06">4 204,'-1'-6,"0"1,0-1,1 1,0-1,0 1,0-1,0 0,1 1,0-1,0 1,1 0,0-1,0 1,0 0,0 0,1 0,0 0,0 0,0 1,0-1,1 1,0 0,0 0,0 0,0 1,1-1,-1 1,1 0,0 0,0 1,5-2,9-5,0 1,1 1,0 0,1 2,-1 0,1 2,20-2,-38 5,25-3,-1 1,1 2,-1 1,1 1,19 4,-42-4,-1 0,1 0,-1 1,0 0,1-1,-1 2,0-1,-1 0,1 1,-1 0,1 0,-1 0,0 0,-1 0,1 0,-1 1,0 0,0-1,0 1,-1 0,1 0,-1 0,0 0,-1 0,1 0,-1 0,0 0,0 0,-1 0,1 0,-2 4,0 11,0 0,-1 0,-1 0,-1-1,-1 1,-1-1,-8 16,13-29,1 1,0-1,0 0,0 0,0 1,1-1,0 1,0-1,1 0,0 1,0-1,1 0,-1 0,1 0,1 0,-1 0,1 0,0 0,0-1,1 0,-1 1,1-1,0 0,1-1,-1 1,1-1,0 0,0 0,0-1,1 1,1 0,5 3,0 0,-1 1,0 1,0 0,-1 0,0 1,-1 0,0 0,0 1,-1 1,-1-1,0 1,-1 1,0-1,0 1,-2 0,1 0,-2 1,0 1,-1-5,0 0,-1 0,0 0,-1 0,0 0,-1 0,0 0,0 0,-1-1,-1 1,0 0,0-1,0 1,-1-1,-1 0,0 0,0-1,0 1,-1-1,-1 0,1-1,-1 1,0-2,-1 1,-5 3,-12 2,-1-1,0-2,-1 0,0-2,0-1,-1-1,1-1,-4-1,28-3,-130 8,127-8,0-1,1 1,-1-1,1 0,-1 0,1-1,0 1,-1-1,1 0,0-1,0 1,0-1,0 0,1 0,-1-1,1 0,0 1,0-1,0 0,1-1,-1 1,1-1,2 2,0 1,0-1,0 0,0 0,1 1,-1-1,1 0,0 0,-1 0,1 0,1 0,-1 0,0 0,1 1,0-1,-1 0,1 0,0 0,0 1,1-1,0 0,8-17</inkml:trace>
</inkml:ink>
</file>

<file path=ppt/ink/ink7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09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29,'312'-1,"-172"-24,-116 23</inkml:trace>
</inkml:ink>
</file>

<file path=ppt/ink/ink7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26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77 143,'0'-4,"-4"-44,4 48,0-1,0 0,0 0,0 1,0-1,-1 0,1 1,0-1,0 0,-1 0,1 1,0-1,-1 1,1-1,0 0,-1 1,1-1,-1 1,1-1,-1 1,0-1,1 1,-1 0,1-1,-1 1,0 0,1-1,-1 1,0 0,0 0,1-1,-1 1,0 0,1 0,-1 0,0 0,0 0,1 0,-1 0,0 0,0 0,1 1,-1-1,0 0,1 0,-1 1,0-1,1 0,-1 1,1-1,-1 1,0-1,1 1,-1-1,1 1,-1-1,-4 6,1 0,0 0,0 1,0-1,0 1,1-1,0 1,1 0,0 0,0 1,0-1,1 0,0 1,0-1,1 1,0-1,0 1,1-1,0 1,0-1,1 0,0 0,2 7,3 44,-6-42,-2-13,0-1,0 1,0-1,1 1,-1 0,1-1,0 1,0-1,0 1,0 0,0-1,1 1,-1 0,1-1,-1 1,1-1,0 1,0-1,0 1,0-1,1 0,-1 1,1-1,-1 0,1 0,0 0,0 0,0 0,0-1,0 1,0 0,0-1,1 0,-1 0,1 1,-1-1,1-1,-1 1,1 0,-1 0,1-1,0 0,-1 1,2-1,10-5,0 0,0 0,-1-2,0 1,0-2,-1 0,0 0,0-1,1-2,29-20,-31 21,-1 0,0 0,-1-1,0 0,-1 0,0-1,-1-1,0 1,-1-1,0 0,-1 0,-1-1,0 0,-1 1,0-1,-1-1,-1 1,0 0,-1-3,16-40,-7 83,3 126,42 115,-37-186,-3 2,-5 0,-2 0,-6 78,0-127,0-27,1 0,-1 0,-1 0,0 0,0 0,0 0,-1 1,0-1,0-1,-1 1,1 0,-2 0,1-1,-1 1,0-1,0 1,-1-1,0 0,0-1,-3 4,2-8,0 0,0 0,-1-1,1 0,0 0,0 0,-1 0,1-1,0 0,0 0,0-1,0 1,0-1,0 0,0 0,1-1,-1 0,1 0,-1 0,1 0,0 0,0-1,1 0,-1 1,-2-5,6 8,-5-4,-1 0,1-1,0 0,0 0,0-1,0 1,1-1,0 0,1 0,-1 0,1-1,0 1,0-1,1 1,0-1,0 0,1 0,0 0,0 0,1 0,0-1,0 1,0 0,1 0,0-1,64-137,-56 123</inkml:trace>
</inkml:ink>
</file>

<file path=ppt/ink/ink7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24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1,'-11'167,"-18"-33,28-125,0 0,0-1,0 1,1 0,1 0,0 0,0 0,0-1,1 1,0 0,1-1,0 1,1-1,-1 0,1 0,1-1,0 1,0-1,0 0,1 0,0 0,1 0,0-4,0 0,1 0,-1 0,0-1,1-1,0 1,-1-1,1 0,0-1,-1 0,1 0,0-1,0 0,-1 0,1 0,-1-1,1-1,-1 1,0-1,0 0,0-1,0 0,12-6</inkml:trace>
  <inkml:trace contextRef="#ctx0" brushRef="#br0" timeOffset="367.11">382 1,'-16'34,"1"1,2 1,2 0,1 1,1 0,3 1,0 0,3 0,1 0,2 0,2 0,1 2,-1 298,14-271,-4-55</inkml:trace>
  <inkml:trace contextRef="#ctx0" brushRef="#br0" timeOffset="1131.453">524 961,'14'-46,"3"1,1 1,3 1,1 1,10-12,76-90,-107 143,-1 1,1-1,-1 0,1 1,0-1,-1 1,1-1,0 1,-1-1,1 1,0 0,-1-1,1 1,0 0,0 0,0-1,-1 1,1 0,0 0,0 0,0 0,0 0,-1 0,1 0,0 0,0 1,0-1,-1 0,1 0,0 1,0-1,-1 0,1 1,0-1,-1 1,1-1,0 1,-1-1,1 1,0-1,-1 1,1 0,-1-1,1 1,-1 0,0-1,1 1,-1 0,0 0,1-1,-1 1,0 0,0 1,17 52,-14-42,7 34,-9-36,1-1,0 1,0-1,1 0,0 1,0-1,1-1,1 1,-1 0,5 4,-7-13,0 1,0-1,1 0,-1 0,0 0,1 0,-1 0,0 0,0 0,1-1,-1 1,0-1,0 0,0 0,1 0,-1 0,0 0,0 0,0 0,-1 0,1-1,0 1,0-1,-1 0,1 1,-1-1,1 0,-1 0,0 0,0 0,0 0,0 0,0 0,0-1,0-1,2 0,216-257,-218 261,-1 1,0-1,0 1,0-1,1 1,-1-1,0 0,0 1,1-1,-1 0,0 1,1-1,-1 0,1 1,-1-1,0 0,1 1,-1-1,1 0,-1 0,1 0,-1 1,0-1,1 0,-1 0,1 0,-1 0,1 0,-1 0,1 0,-1 0,1 0,-1 0,1 0,-1 0,1-1,-1 1,1 0,-1 0,1 0,-1-1,0 1,1 0,-1 0,1-1,-1 1,0 0,1-1,-1 1,0 0,1-1,-1 1,0-1,0 1,0-1,1 1,-1 0,0-1,0 1,0-1,0 1,0-1,0 0,-8 41,-14 26,-22 104,44-161,0 0,0 1,1-1,0 0,0 1,1-1,1 0,-1 0,1 0,1-1,0 1,0-1,1 0,0 0,4 5,4 0</inkml:trace>
</inkml:ink>
</file>

<file path=ppt/ink/ink7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27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0 397,'251'-326,"-213"256,-6 111,24 120,-6 3,-42-148</inkml:trace>
</inkml:ink>
</file>

<file path=ppt/ink/ink7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43.77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932 93,'0'-1,"-1"0,1 0,0 0,-1 0,1 1,-1-1,1 0,-1 0,1 0,-1 1,0-1,1 0,-1 1,0-1,0 0,1 1,-1-1,0 1,0-1,0 1,0 0,1-1,-1 1,0 0,0 0,0-1,0 1,0 0,0 0,0 0,0 0,0 0,0 1,0-1,0 0,0 0,0 0,0 1,0-1,1 1,-1-1,0 1,0-1,0 1,1-1,-1 1,0-1,0 1,1 0,-1 0,-3 7,1-1,-1 2,2-1,-1 0,1 0,0 1,1-1,0 1,0 0,1-1,0 1,1 0,1 7,-2 6,2 773,-30-570,27-205,0 3,1 1,0-1,2 0,0 1,2-1,2 4,2 13,-2 0,-2 1,-1-1,-2 1,-2 0,-1 1,-1 51,3 386,29-281,-29 282,0-266,25-344,-22-268,-3-251,-27 479,25-168,-25 169,-1-1,27-140,-27 112,17 57,4 106,1-1,2 0,2 0,1 0,2 0,1-2,26-105,-27 133,0 6,0 0,0-1,-1 1,0-1,0 1,0-1,0 1,-1-1,1 1,-1 0,0-1,-1 1,1 0,-1 0,1 0,-1 0,-1-1,1 6,0-1,0 1,0 0,0 0,0-1,0 1,0 1,1-1,-1 0,0 0,1 1,-1-1,1 1,-1-1,1 1,0 0,-1-1,1 1,0 0,0 0,1 0,-1 0,0 0,1 0,-1 0,1 0,-1 0,1 0,0 0,0 2,-2 0,-89 234,11-121,79-116,-1 1,1 0,0 0,0 0,0 0,0 0,0 0,0 0,0 0,1 0,-1 0,1 0,0 1,-1-1,1 0,0 0,0 1,0-1,1 0,-1 0,1 0,-1 1,1-1,-1 0,1 0,0 0,0 0,0 0,1 0,-1 0,0-1,1 1,-1 0,1-1,-1 1,1-1,0 1,76 47,199 56,-272-103,0 0,-1 0,0 0,1-1,0 0,-1 0,1 0,0 0,0-1,-1 1,1-1,0 0,0-1,0 1,-1-1,1 0,0 0,2-2,-7 0,1 0,-1 0,1 0,-1 0,0 0,-1 0,1 0,0 0,-1 0,1 0,-1 0,0 0,0 1,0-1,-1 0,1 0,-1 1,1-1,-1 1,0-1,-1-1,-2-3,-228-449,214 394,25 61,3 7</inkml:trace>
  <inkml:trace contextRef="#ctx0" brushRef="#br0" timeOffset="1376.887">735 263,'-2'-1,"0"0,-1 1,1-1,0 1,0 0,0 0,0 0,0 0,0 0,0 0,-1 1,1-1,0 0,0 1,0 0,0 0,0-1,0 1,0 0,1 1,-1-1,0 0,1 0,-1 1,0-1,1 1,0-1,-1 1,1 0,0 0,0-1,0 1,-1 1,-3 3,-11 10,-46 68,61-83,1 0,0 0,-1 0,1 1,0-1,0 0,0 0,-1 0,1 0,1 0,-1 0,0 0,0 0,0 1,0-1,1 0,-1 0,1 0,-1 0,0 0,1 0,0 0,-1 0,1 0,0-1,-1 1,1 0,0 0,0 0,0-1,0 1,-1-1,1 1,0 0,0-1,0 0,1 1,-1-1,0 1,0-1,0 0,0 0,0 0,0 0,0 0,0 0,1 0,52-4,-39 0,-1 0,1 0,-1-2,0 0,-1 0,0-1,0-1,0 0,5-5,-19 9,-17 15,16-8,-1-1,0 0,1 1,-1-1,0 1,1 0,0 0,0 0,-1 0,2 0,-1 0,0 1,1-1,-1 1,1-1,0 1,0-1,1 1,-1 0,1-1,0 1,0 0,0 0,1-3,1-1,0 0,-1 0,1 1,-1-1,1-1,-1 1,1 0,0 0,-1 0,1-1,-1 1,1-1,-1 1,0-1,1 0,-1 0,1 1,-1-1,0 0,0 0,1 0,-1 0,0 0,0-1,0 1,0 0,0-1,3-2,2-1,0-1,0 1,-1-1,0 0,0 0,-1 0,1-1,-1 0,-1 0,1 0,0-3,-4 11,0 0,0-1,-1 1,1 0,0-1,0 1,0-1,-1 1,1 0,0-1,-1 1,1-1,-1 1,1-1,0 1,-1-1,1 1,-1-1,1 0,-1 1,1-1,-1 0,0 1,1-1,-1 0,1 0,-1 1,0-1,1 0,-1 0,0 0,1 0,-1 0,0 0,1 0,-1 0,1 0,-1 0,0 0,1 0,-1-1,0 1,1 0,-1 0,1-1,-1 1,1 0,-1-1,0 1,1-1,-1 1,1 0,0-1,-1 1,1-1,-1 1,1-1,0 0,-1 1,1-1,0 1,0-1,-1 0,-1 3,0 0,0 1,0-1,0 1,0 0,1-1,-1 1,1 0,0 0,0 0,0 0,0 0,0 0,1 0,-1 0,1 0,0 0,0 1,0-1,0 0,0 0,1 0,0 0,-1 0,1 0,0 0,1 0,-1 0,0 0,1 0,0-1,0 2,1-4,-1-1,1 1,-1-1,0 1,1-1,-1 0,0 0,0 0,0 0,1 0,-1-1,0 1,-1-1,1 1,0-1,0 0,-1 1,1-1,-1 0,1 0,-1 0,0 0,0-1,0 1,0 0,0 0,0-1,-1 1,1 0,-1-1,1 1,-1-1,0 1,0-1,0 1,-1 0,1-1,0 1,-1-1,0 1,1 0,-1-1,-1-1,-2-3,-1 1,0-1,0 1,-1 0,1 0,-1 1,0 0,-1 0,1 0,-1 1,0 0,0 0,-1 1,1 0,-1 0,-5-1,6 1,6 2,0 0,1 0,-1 1,0-1,0 0,1 0,-1 1,0-1,0 0,0 1,0-1,0 1,0-1,0 1,0-1,0 1,0 0,0 0,0-1,0 1,0 0,0 0,0 0,0 0,0 0,0 1,0-1,0 0,0 0,0 1,-1-1,2 0,-1 1,0-1,0 1,0-1,0 1,0 0,0-1,0 1,1 0,-1 0,0-1,1 1,-1 0,0 0,1 0,-1 0,1 0,0 0,-1 0,1 0,0 0,-1 0,1 0,0 0,0 0,0 0,0 0,0 1,0-1,5 5,0 0,0 0,0 0,1-1,0 0,0 0,0-1,0 1,1-1,0-1,0 1,0-1,0 0,1-1,-1 0,1 0,-1 0,4-1,55 20,-62-18,0 0,1 1,-1 0,-1-1,1 1,-1 0,1 1,-1-1,0 0,-1 1,1 0,-1 0,0 0,0 0,0 0,-1 0,1 5,12 26,16 29,-20-50</inkml:trace>
  <inkml:trace contextRef="#ctx0" brushRef="#br0" timeOffset="12804.756">988 3057,'56'0,"144"11,-133-1,1-3,-1-3,1-3,23-4,28 1,784 2,-733 28,139-26,-166 24,127-26,-291-16,-192-7,170 15,0 1,0 3,0 1,0 3,-29 3,-20-1,-811-2,706 28,-86-27,113-29,-297 27,1220 1,-526 29,167-28,-196 26,536-27,-565 0,-96 28,-55-17</inkml:trace>
  <inkml:trace contextRef="#ctx0" brushRef="#br0" timeOffset="18332.014">3529 3028,'-126'62,"120"-60,0 0,0-1,0 0,0 0,-1 0,1 0,0-1,0 0,-1-1,1 1,0-1,0 0,-1-1,1 1,0-1,0 0,1-1,-1 0,0 0,1 0,0 0,0-1,0 0,0 0,0 0,1-1,0 1,0-1,0 0,-1-3,-3 1,-159-138,115 85,52 60,0-1,0 1,0-1,0 1,0-1,-1 1,1-1,0 1,0-1,0 1,-1-1,1 1,0-1,0 1,-1-1,1 1,0-1,-1 1,1 0,-1-1,1 1,-1 0,1-1,0 1,-1 0,1 0,-1 0,1-1,-1 1,1 0,-1 0,1 0,-1 0,0 0,1 0,-1 0,1 0,-1 0,1 0,-1 0,1 0,-1 0,1 0,-1 1,1-1,-1 0,1 0,-1 0,1 1,-1-1,1 0,0 1,-1-1,1 0,-1 1,1-1,0 1,0-1,-1 1,1-1,0 1,-1-1,1 1,0-1,0 1,0-1,-11 38,9-18,2 1,0-1,1 0,1 1,1-1,4 14,7 71,-12-33,-3-1,-4 1,-9 41,-15 49,30-156,10-24,13-30,10-12,3 3,1 1,4 2,21-21,-1 0,67-76,-154 163,-193 180,116-84,102-107,0 0,-1 0,1 0,0 0,-1 0,1 0,-1 0,1 0,-1 0,0-1,1 1,-1 0,0 0,1 0,-1-1,0 1,0 0,0-1,0 1,0-1,0 1,0-1,1 1,-1-1,-1 0,1 0,0 1,0-1,0 0,0 0,0 0,0 0,0 0,0 0,0 0,0-1,0 1,0 0,0 0,0-1,0 1,0-1,0 1,0-1,0 1,0-1,1 0,-1 1,0-1,0 0,1 0,-1 1,0-1,1 0,-1 0,1 0,-1 0,23-125,-19 119,5-23,-1 1,-1-1,-2 0,-1 0,-1 0,-2-11,-3 257,-23-108,26-108,1-1,-1 0,0 1,0-1,0 0,0 0,1 1,-1-1,0 0,0 1,0-1,0 0,-1 1,1-1,0 0,0 0,0 1,0-1,-1 0,1 1,0-1,-1 1,1-1,0 0,-1 1,1-1,-1 1,1-1,-1 1,1-1,-1 1,0-1,1 1,-1 0,1-1,-1 1,0 0,1-1,-1 1,0 0,1 0,-1 0,0 0,0 0,1 0,-1 0,0 0,1 0,-1 0,0 0,0 0,1 0,-1 0,0 1,1-1,-1 0,1 1,-1-1,0 0,1 1,-1-1,1 1,-1-1,0 1,25-175,-22 127,20 142,-22-92,3 8,-1 1,0 0,-1 0,0-1,-1 1,0 0,-1 0,0 0,-1 0,0-1,-1 1,-1-1,0 1,-3 6,-16 34,24-39</inkml:trace>
  <inkml:trace contextRef="#ctx0" brushRef="#br0" timeOffset="22120.997">1779 2351,'-2'8,"0"1,0-1,1 1,0-1,1 1,0-1,0 1,0-1,2 1,0 6,-1-8,12 54,-10-51,0 0,0 0,-1 0,-1 1,0-1,0 0,-1 1,0-1,-1 0,0 1,-3 8,4-19,0-1,0 1,-1 0,1 0,0-1,-1 1,1 0,0 0,0-1,-1 1,1 0,0 0,-1 0,1 0,-1 0,1 0,0 0,-1-1,1 1,0 0,-1 0,1 0,0 0,-1 0,1 1,-1-1,1 0,0 0,-1 0,1 0,0 0,-1 0,1 1,0-1,-1 0,1 0,0 0,0 1,-1-1,1 0,0 1,0-1,-1 0,1 1,-4-40,4 16,1 0,1 0,1 0,1 1,0-1,2 1,1 0,1 1,1 0,10-19,-18 37,0 0,1 0,-1 0,0 1,1-1,0 0,0 1,0-1,0 1,0 0,0-1,1 1,-1 0,1 0,-1 1,1-1,0 1,0-1,0 1,0 0,0 0,0 0,0 0,0 1,0-1,0 1,0-1,0 1,1 1,-1-1,0 0,0 1,0-1,0 1,0 0,0 0,0 0,0 0,0 1,0-1,-1 1,1 0,0 0,-1 0,0 0,1 0,-1 0,0 0,1 2,11 17,-2 0</inkml:trace>
  <inkml:trace contextRef="#ctx0" brushRef="#br0" timeOffset="22672.934">1553 2070,'38'-10,"0"2,1 2,0 2,1 2,-1 1,2 2,-31-1,49-5,-76-23,-59-34,69 61,5 2</inkml:trace>
  <inkml:trace contextRef="#ctx0" brushRef="#br0" timeOffset="23588.827">2118 2548,'-98'134,"98"-134,0 0,0 0,-1 0,1-1,0 1,0 0,0 0,0 0,-1 0,1 0,0-1,0 1,0 0,0 0,-1 0,1 0,0 0,0 0,-1 0,1 0,0 0,0 0,0 0,-1 0,1 0,0 0,0 0,-1 0,1 0,0 0,0 0,0 0,-1 0,1 0,0 0,0 0,11-21,119-140,-129 159,0 1,0-1,0 1,0 0,0 0,0 0,0-1,0 1,0 0,1 1,-1-1,0 0,1 0,-1 0,1 1,-1-1,1 1,-1-1,1 1,-1 0,1-1,0 1,-1 0,1 0,-1 0,1 0,0 0,-1 1,1-1,-1 0,1 1,-1-1,1 1,-1 0,1-1,-1 1,1 0,-1 0,0 0,0 0,1 0,-1 0,0 0,0 1,0-1,0 0,0 0,0 1,0 1,66 160,-51-110,-17-52,1 0,0 1,0-1,-1 0,1 0,-1 0,1 0,-1 0,1 0,-1 0,0 0,1 0,-1 0,0 0,0-1,0 1,0 0,0-1,1 1,-1 0,0-1,-1 1,1-1,0 1,0-1,0 0,0 1,0-1,0 0,0 0,-1 0,1 0,0 0,0 0,0 0,0 0,-1 0,1-1,0 1,0 0,0-1,0 1,0-1,0 1,0-1,-126-60,108 53</inkml:trace>
  <inkml:trace contextRef="#ctx0" brushRef="#br0" timeOffset="25341.475">2033 2662,'0'4,"0"8,-5 0,-1 4,-5 4,0 2,-4-1,2 0,-3-4,2 1,3 1,4-2</inkml:trace>
  <inkml:trace contextRef="#ctx0" brushRef="#br0" timeOffset="27173.943">255 1533,'39'153,"-21"-61,-34-132,-24-167,41 188,0 0,1 0,0-1,2 1,0 1,2-1,0 1,0-1,2 2,0-1,1 1,11-14,-20 29,1 1,-1-1,1 0,0 0,-1 1,1-1,0 1,0-1,0 1,0-1,0 1,1 0,-1-1,0 1,1 0,-1 0,1 0,-1 0,1 0,-1 0,1 1,0-1,-1 0,1 1,0-1,0 1,-1 0,1 0,0-1,0 1,0 0,-1 0,1 1,0-1,0 0,-1 1,1-1,0 1,0-1,-1 1,1 0,-1 0,1 0,-1 0,1 0,-1 0,1 0,-1 0,0 0,0 1,2 0,11 40,-10-20</inkml:trace>
  <inkml:trace contextRef="#ctx0" brushRef="#br0" timeOffset="29222.737">594 1646,'-11'3,"0"1,0 0,1 1,0 0,0 0,0 1,1 1,0-1,0 2,0-1,1 1,0 0,1 1,-1 0,-1 4,8-12,0 1,0-1,0 1,0 0,0-1,0 1,0 0,1 0,-1 0,0 0,1-1,0 1,-1 0,1 0,0 0,0 0,0 0,0 0,1 0,-1 0,0 0,1 0,0 0,-1 0,1-1,0 1,0 0,0 0,0-1,0 1,0-1,0 1,1-1,-1 1,1-1,-1 0,1 1,-1-1,1 0,0 0,-1 0,1-1,0 1,0 0,4 2,1 0,-1-1,1 0,-1 0,1 0,0-1,-1 0,1 0,0-1,0 0,0 0,4-1,101-35,-94 28</inkml:trace>
  <inkml:trace contextRef="#ctx0" brushRef="#br0" timeOffset="30525.507">1 1110,'167'-11,"24"-46,-108 40,-105-1,-126-38,129 50</inkml:trace>
  <inkml:trace contextRef="#ctx0" brushRef="#br1" timeOffset="50509.619">1187 38,'90'127,"125"208,-18-66,-56-72,6 4,-108-138,-7-9,1-1,4-2,41 46,-40-53,-2 0,-3 3,-1 1,6 16,96 100,-21-5,61 53,32 65,-128-187,80 116,-123-147,-23-41</inkml:trace>
  <inkml:trace contextRef="#ctx0" brushRef="#br1" timeOffset="51728.087">1242 9,'0'-1,"-1"0,0 1,1-1,-1 0,0 1,0-1,1 1,-1-1,0 1,0 0,0-1,0 1,1 0,-1-1,0 1,0 0,0 0,0 0,0 0,0 0,0 0,0 0,0 0,0 0,0 1,1-1,-1 0,0 0,0 1,0-1,0 1,0-1,1 1,-1-1,0 1,0-1,1 1,-1 0,1-1,-1 1,0 0,1 0,-1-1,1 1,-1 0,1 0,0 0,-1 0,1 0,-16 46,-16 152,-11-57,42-141,1 0,0 0,0 0,-1 0,1 0,0 0,0 0,0 0,0 0,0 0,0 0,0 1,1-1,-1 0,0 0,0 0,1 0,-1 0,1 0,-1 0,1-1,-1 1,1 0,0 0,-1 0,1 0,0-1,0 1,0 0,-1-1,1 1,0 0,0-1,0 1,0-1,0 0,0 1,0-1,0 0,0 1,0-1,0 0,1 0,-1 0,0 0,0 0,0 0,0 0,0-1,0 1,0 0,0-1,0 1,0 0,0-1,60-19,-61 20,262-87,-117 54,-144 33,-1 0,1 1,0-1,-1 0,1 0,-1 0,1 0,0 0,-1 0,1 0,0 0,-1 0,1 0,0 0,-1 0,1 0,-1 0,1-1,0 1,-1 0,1 0,-1-1,1 1,-1 0,1-1,-1 1,1-1,-1 1,1 0,-1-1,1 1,-1-1,0 1,1-1,-1 0,0 1,0-1,1 1,-1-1,0 0,0 1,0-1,0 1,0-1,0 0,0 1,0-1,0 0,0 1,0-1,0 1,0-1,0 0,-1 1,1-1,0 1,0-1,-1 0,1 1,0-1,-1 1,1-1,-1 1,1-1,0 1,-1 0,0-1,-40-26,38 26,-240-128,73 61,154 48,19 12</inkml:trace>
  <inkml:trace contextRef="#ctx0" brushRef="#br1" timeOffset="53832.579">2175 743,'111'97,"-98"-83,-2 0,0 0,0 1,-1 1,-1 0,-1 0,0 0,-1 1,-1 0,-1 1,0-1,-1 1,-1 0,-1 0,0 8,-2-25,1 0,-1 0,0 0,0 1,0-1,0 0,0 0,0 0,0 0,0 0,0 0,0 0,-1 0,1 0,0 1,-1-1,1 0,-1 0,1-1,-1 1,0 0,1 0,-1 0,0 0,0 0,0-1,1 1,-1 0,0-1,0 1,0-1,0 1,0-1,0 1,0-1,0 1,0-1,0 0,-1 0,1 0,0 0,0 0,0 0,0 0,0 0,-1 0,-41-36,33 20,1-1,0 0,1 0,1-1,1 0,0 0,1 0,1-1,1 0,1 0,0 0,2 0,0 0,1 0,1 0,0 0,2 0,0 1,1-1,1 1,1 0,0 1,1 0,9-14,-16 29,1 1,-1-1,0 0,0 1,1 0,-1-1,1 1,-1 0,1-1,-1 1,1 0,0 0,0 0,-1 1,1-1,0 0,0 1,0-1,0 1,0-1,0 1,0 0,0 0,0 0,0 0,0 0,0 1,0-1,0 0,0 1,-1 0,1-1,0 1,0 0,0 0,-1 0,1 0,0 0,0 1,62 61,-54-51,23 21,-16-19</inkml:trace>
  <inkml:trace contextRef="#ctx0" brushRef="#br1" timeOffset="56261.568">2682 940,'-5'5,"-6"1,-1 5,-4 5,1 5,-2 4,3 1,3 3,3 0,8-5,5-1,5-5,6-6,6-4,3-4,-3-7,1-8,-5-3</inkml:trace>
  <inkml:trace contextRef="#ctx0" brushRef="#br1" timeOffset="56617.89">2907 856,'-9'43,"-4"19,1 4,3-5,-3-7,1-9,3-7,2-5,-2-3,0-2,1-2,2 1,2-5</inkml:trace>
  <inkml:trace contextRef="#ctx0" brushRef="#br1" timeOffset="57497.532">2880 1363,'-1'1,"1"0,0-1,0 1,-1 0,1-1,0 1,0 0,0 0,0-1,0 1,0 0,0 0,0-1,0 1,0 0,0-1,0 1,1 0,-1-1,0 1,0 0,1-1,-1 1,1 0,-1-1,0 1,1-1,-1 1,1-1,-1 1,1-1,0 1,-1-1,1 1,-1-1,1 0,0 1,-1-1,1 0,0 0,-1 1,1-1,0 0,0 0,-1 0,1 0,0 0,0 0,-1 0,1 0,0 0,25-31,67-273,-93 300,29-72,-28 75,0-1,0 1,0-1,0 1,0-1,0 1,1 0,-1-1,0 1,1 0,-1 0,1 0,-1 0,1 0,-1 0,1 1,0-1,-1 0,1 1,0-1,0 1,-1 0,1-1,0 1,0 0,0 0,-1 0,1 1,0-1,0 0,0 1,-1-1,1 1,0-1,-1 1,1 0,0 0,-1 0,1 0,0 1,7 4,-1 0,0 1,0 0,-1 0,1 1,-2 0,1 1,-1-1,-1 1,1 0,-1 0,3 10,-7-17,-1 0,1-1,-1 1,1 0,-1-1,0 1,1 0,-1 0,0-1,0 1,0 0,0 0,-1-1,1 1,0 0,-1-1,1 1,-1 0,0-1,1 1,-1 0,0-1,0 1,0-1,0 0,0 1,-1-1,1 0,0 0,-1 0,1 0,0 0,-1 0,1 0,-1 0,0 0,1-1,-1 1,0 0,-75 12,62-12,-57 14,51-11</inkml:trace>
  <inkml:trace contextRef="#ctx0" brushRef="#br1" timeOffset="59003.371">1920 658,'34'-38,"141"-87,50-12,-225 137,-1 0,0 0,1 0,-1 0,1 0,-1 0,0 0,1 0,-1 0,1-1,-1 1,1 0,-1 0,1-1,-1 1,1 0,-1-1,1 1,-1 0,1-1,-1 1,1-1,0 1,-1-1,1 1,0-1,0 1,-1-1,1 1,0-1,0 0,0 1,-1-1,1 1,0-1,0 1,0-1,0 0,0 1,0-1,0 1,1-1,-1 0,0 1,0-1,0 1,0-1,1 1,-1-1,0 1,1-1,-1 1,0-1,1 1,-1-1,1 1,-1-1,0 1,1-1,-63-10,54 11,-1 0,1-1,0 0,0-1,0 0,1 0,-1 0,0-1,1-1,-1 1,1-1,0 0,0 0,1-1,-4-3,0-6</inkml:trace>
</inkml:ink>
</file>

<file path=ppt/ink/ink7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6:59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87,'0'-2,"0"0,0 1,0-1,1 1,-1-1,0 1,1-1,-1 1,1-1,-1 1,1 0,0-1,0 1,0 0,0 0,0-1,0 1,0 0,0 0,0 0,0 0,0 0,1 0,-1 1,0-1,1 0,-1 1,1-1,-1 1,1-1,-1 1,1 0,-1-1,1 1,-1 0,2 0,2-2,138-29,-127 27,0 0,1 1,-1 1,1 0,-1 1,1 1,11 1,-17 3,-5 2</inkml:trace>
</inkml:ink>
</file>

<file path=ppt/ink/ink7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00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1 169,'0'-3,"0"0,0-1,0 1,0 0,1-1,-1 1,1 0,0-1,0 1,0 0,0 0,1 0,-1 0,1 0,0 0,0 0,0 1,0-1,0 1,1-1,-1 1,1 0,-1 0,1 0,0 0,0 0,0 1,0-1,0 1,1 0,-1-1,12-9,0 1,1 0,1 1,0 1,0 1,0 0,1 1,0 1,0 1,1 0,-1 1,5 1,-19 2,0 0,0 1,-1-1,1 1,0 0,-1 0,1 0,0 0,-1 1,1-1,-1 1,0 0,0 0,0 0,0 0,0 1,0-1,0 1,-1 0,1 0,-1 0,0 0,0 0,0 0,0 1,-1-1,1 1,-1-1,0 1,0-1,0 1,0 0,-1 0,0-1,0 1,0 4,1 1,-1 0,-1 0,0 0,0 0,0 0,-1 0,-1-1,0 1,0 0,0-1,-1 0,0 0,-1 0,0 0,-2 2,-103 92,109-101,0 0,0-1,0 1,1 0,-1 0,0 0,1 0,-1 0,1 1,-1-1,1 0,0 0,-1 0,1 0,0 0,0 1,0-1,0 0,0 0,0 0,0 1,0-1,0 0,0 0,1 0,-1 0,1 1,-1-1,1 0,-1 0,1 0,-1 0,1 0,0 0,0 0,-1 0,1-1,0 1,0 0,0 0,0-1,0 1,0 0,0-1,0 1,1-1,61 19,-49-16,39 7,-41-9,0 0,-1 1,1 1,0 0,-1 0,0 1,0 1,0 0,0 0,-1 1,0 0,0 1,3 3,-10-7,-1 0,1 1,-1-1,0 1,0-1,0 1,0 0,-1 0,0 0,0 0,0 0,0 0,0 0,-1 1,0-1,0 0,0 0,0 0,-1 0,1 1,-1-1,0 0,-1 0,1 0,-1 0,1-1,-1 1,0 0,-1-1,0 2,-3 4,0 0,-1-1,0 1,0-1,-1-1,0 1,0-1,-1-1,0 0,0 0,-3 1,-2 1,0-1,-1 0,0-1,0-1,-1 0,1-1,-1-1,0 0,0-1,0-1,-15-1,29 0,0 0,0 0,0 0,0 0,0-1,0 1,0-1,0 0,0 1,0-1,0 0,0 0,0 0,1 0,-1-1,0 1,1 0,-1-1,1 1,-1-1,1 1,0-1,0 0,-1 0,1 1,0-2,0-9</inkml:trace>
  <inkml:trace contextRef="#ctx0" brushRef="#br0" timeOffset="1147.629">764 621,'27'-27,"63"-118,35 28,-124 116,0 0,1 0,-1 0,0-1,1 1,-1 0,1 1,-1-1,1 0,-1 0,1 1,0-1,-1 1,1-1,0 1,-1 0,1 0,0 0,0 0,-1 0,1 0,0 0,0 0,-1 1,1-1,0 1,-1-1,1 1,0 0,-1-1,1 1,-1 0,0 0,1 0,-1 0,1 0,-1 1,0-1,0 0,0 1,0-1,0 1,0-1,0 1,0-1,-1 1,1-1,-1 1,1 0,-1-1,1 1,-1 0,0 0,0-1,0 1,0 1,1 60,9 37,-7-99,-1 1,0-1,1 0,-1 0,1 0,-1-1,1 1,0-1,-1 1,1-1,0 0,-1 0,1 0,0 0,-1 0,1-1,-1 1,1-1,0 1,-1-1,1 0,-1 0,0-1,1 1,-1 0,0-1,0 1,0-1,0 0,0 0,0 1,0-1,0-1,-1 1,1 0,-1-1,167-156,-167 157,0 1,0-1,0 1,0 0,1 0,-1 0,0 0,1 0,-1 0,1 0,-1 0,1 0,-1 1,1-1,0 1,-1-1,1 1,0 0,-1-1,1 1,0 0,0 0,-1 0,1 1,0-1,0 0,-1 1,1-1,0 1,-1-1,1 1,-1 0,1-1,-1 1,1 0,-1 0,1 0,-1 0,0 1,0-1,0 0,1 0,-1 1,0-1,-1 1,1-1,0 1,0-1,-1 1,1 0,0-1,-1 1,0 0,1-1,-1 2,1 169,-13-97,5-56</inkml:trace>
</inkml:ink>
</file>

<file path=ppt/ink/ink7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0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1 373,'2'-9,"0"0,1 0,1 1,-1-1,1 1,1-1,-1 1,1 1,1-1,0 1,0-1,0 2,1-1,2-2,-8 9,153-150,-80 60,-73 89,0 0,0 0,0 0,0 0,-1 1,2-1,-1 0,0 1,0-1,0 0,0 1,0-1,0 1,1 0,-1-1,0 1,0 0,1 0,-1 0,0 0,0 0,1 0,-1 0,0 0,0 1,1-1,-1 0,0 1,0-1,0 1,0-1,1 1,-1-1,0 1,0 0,0 0,0 0,-1-1,1 1,0 0,0 0,32 51,-23-34,63 124,-65-127</inkml:trace>
</inkml:ink>
</file>

<file path=ppt/ink/ink7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04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1,'-21'56,"19"-51,-23 45,-2-1,-3-1,-1-1,-3-1,-115 155,149-201,0-1,0 1,0 0,0 0,-1-1,1 1,0 0,0 0,0 0,-1 0,1-1,0 1,0 0,-1 0,1 0,0 0,0 0,-1 0,1-1,0 1,0 0,-1 0,1 0,0 0,-1 0,1 0,0 0,0 0,-1 0,1 1,0-1,0 0,-1 0,1 0,0 0,0 0,-1 0,1 0,0 1,0-1,-1 0,5-13</inkml:trace>
  <inkml:trace contextRef="#ctx0" brushRef="#br0" timeOffset="436.062">0 29,'177'222,"-146"-183,-3 0,-1 2,-2 2,5 13,-20-34,-2-3</inkml:trace>
</inkml:ink>
</file>

<file path=ppt/ink/ink7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3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0 340,'137'-12,"94"-7,-90-4,-39 3,-91 20,-5 2</inkml:trace>
  <inkml:trace contextRef="#ctx0" brushRef="#br0" timeOffset="420.806">0 594,'19'0,"11"0,6 0,1 0,-1 0,-2 0,-2 0,-1 0,-1 0,-2 0,1 0,-2-5,1-1,0 0,0 1,-5 1</inkml:trace>
  <inkml:trace contextRef="#ctx0" brushRef="#br0" timeOffset="1133.091">310 1,'0'-1,"-1"1,1 0,-1 0,0 0,1 0,-1 0,0 0,1 0,-1 0,1 0,-1 1,0-1,1 0,-1 0,1 0,-1 1,0-1,1 0,-1 1,1-1,-1 0,1 1,-1-1,1 1,0-1,-1 1,1-1,-1 1,1-1,0 1,-1-1,1 1,0-1,0 1,0 0,-1-1,1 1,0 0,0-1,0 1,0-1,0 1,0 0,0-1,0 1,0 0,1-1,-1 1,0-1,0 1,0 0,1-1,-1 1,0-1,1 1,-1-1,0 1,1-1,-1 1,1-1,-1 1,28 33,2-10,0-2,1-1,1-1,2-2,9 3,102 60,-143-79,3-1,0 1,0 0,0 1,0-1,-1 1,1 0,-1 0,1 0,-1 1,0-1,0 1,-1 0,1 0,-1 1,0-1,0 1,0-1,-1 1,0 0,0 0,0 0,0 1,-1-1,0 0,0 0,0 1,-1-1,1 1,-2-1,1 0,0 1,-1-1,0 0,-2 6,-6 2,0-1,-1 1,-1-2,0 0,-1 0,0-1,0 0,-1-1,-11 6,-32 25,-179 140,225-174,1 0,0 1,1 0,-1 0,1 1,1 0,0 1,0 0,0 0,1 0,1 1,-2 3,4 2,3-3</inkml:trace>
</inkml:ink>
</file>

<file path=ppt/ink/ink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0:10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452 843,'-27'5,"1"2,-1 1,1 1,1 2,0 0,0 1,1 2,1 0,0 2,1 1,-19 17,28-23,0 1,1 0,1 0,-1 1,2 1,0 0,1 0,0 1,1 0,0 1,2-1,0 1,-2 11,7-23,0-1,1 0,0 1,0-1,0 1,0-1,1 0,-1 1,1-1,0 0,0 1,0-1,0 0,1 0,-1 0,1 0,0 0,0 0,0 0,0-1,1 1,-1-1,0 1,1-1,0 0,0 0,-1 0,1 0,0-1,1 1,-1-1,0 0,0 0,1 0,-1 0,0-1,1 1,-1-1,0 0,1 0,-1 0,1 0,-1-1,1 1,-1-1,0 0,0 0,1 0,-1 0,21-7,-1 0,0-2,0 0,-1-2,0 0,-1-2,0 0,-2-1,1-2,8-9,-13 13,31-24,-3-2,-1-2,-1-2,-3-1,-2-2,-1-2,-3-1,1-7,-16 32,-95 312,73-146,6-136,0 0,1 0,0 0,0 0,0 0,0-1,1 1,0-1,0 1,1-1,-1 0,1 0,0-1,1 1,-1-1,1 0,0 0,0-1,0 1,0-1,4 2,2-1,0 1,-1-2,2 0,-1 0,0-1,1 0,-1-1,1-1,-1 1,1-2,-1 0,1 0,-1-1,0 0,1-1,-1 0,0-1,-1-1,1 1,8-7,10-5,0-2,-1-1,-1-1,0-2,-2 0,12-16,5-10,-2-2,-3-2,-2-1,-2-2,1-10,-7 11,-2-1,-3-2,-2 0,-3-1,-2-1,-3-1,-2-2,-7 49,0-1,-1-1,-1 1,0 0,0 0,-2 0,0-1,0 1,-2 0,1 0,-2 0,0 1,0-1,-2 1,1 0,-2 0,0 1,-8-12,13 22,-1-1,0 1,1 0,-1 0,0 0,0 1,0-1,0 1,-1 0,1 0,0 0,0 0,-1 0,1 1,-1-1,1 1,-1 0,1 0,0 0,-1 1,1-1,-1 1,1 0,0 0,0 0,-1 0,1 0,0 1,0-1,0 1,0 0,1 0,-1 0,0 1,0-1,-77 98,63-59,1 1,3 0,1 1,3 1,1-1,2 1,2 1,2-1,2 0,2 1,1-1,3 0,2 0,1-1,3 0,7 18,-19-61,7 29,0 0,2 0,1-1,1-1,2 1,0-2,2 0,13 17,-24-39,0 0,0-1,0 0,1 0,-1 0,1-1,0 1,-1-1,1 0,0-1,0 1,0-1,1 0,-1 0,0 0,0-1,1 0,-1 0,0 0,0-1,1 1,-1-1,0-1,0 1,0-1,0 0,0 0,0 0,-1-1,1 1,-1-1,0 0,1-1,-2 1,1-1,0 1,-1-1,1-1,0-1,39-37,-1-1,-3-3,29-44,17-22,-64 83,-21 29,1 1,-1-1,0 1,1 0,-1-1,1 1,-1-1,0 1,0-1,1 1,-1-1,0 1,0-1,1 1,-1-1,0 1,0-1,0 1,0-1,0 0,0 1,0-1,0 1,0-1,0 1,0-1,0 1,0-1,0 0,-1 1,1-1,0 1,0-1,-1 1,1-1,0 1,-1-1,1 1,0 0,-1-1,1 1,-1-1,1 1,-1 0,1-1,-1 1,1 0,-1 0,1 0,-1-1,1 1,-1 0,1 0,-1 0,1 0,-2 0,0 0,-1 1,1-1,-1 1,1 0,0 0,-1 0,1 0,0 0,0 0,0 1,-1-1,1 1,1 0,-1-1,0 1,0 0,1 0,-1 0,1 0,-1 0,1 1,0-1,0 0,0 1,0-1,0 1,1-1,-1 0,1 2,-10 76,9-66,0-1,2 1,-1-1,2 1,0-1,0 0,2 0,-1 0,2 0,-1 0,2-1,0 0,0 0,1-1,1 1,-1-1,2-1,1 1,-7-8,0-1,0 0,1 0,-1 0,1-1,-1 1,1-1,0 0,-1 0,1 0,0-1,0 1,0-1,0 0,0 0,-1 0,1-1,0 1,0-1,0 0,-1 0,1 0,0 0,-1-1,1 0,-1 1,1-1,-1-1,0 1,1-1,88-81,-68 54,-1 0,-2-2,-1 0,-2-1,-1-1,2-9,6-29,-42 115,13-28,0 0,1 0,1 0,1 0,0 0,1 0,1 0,0 1,1-1,0 0,1 0,1-1,1 1,0-1,0 0,2 0,0 0,0-1,1 0,5 4,-10-14,0 0,0 0,1 0,0-1,-1 0,1 1,0-1,0-1,0 1,0-1,0 1,1-1,-1 0,0-1,0 1,1-1,-1 0,0 0,1 0,-1-1,0 1,1-1,-1 0,0 0,0-1,0 1,0-1,0 0,0 0,0 0,0-1,0 0,12-7,-1-1,0-1,-1 0,0-1,-1-1,0 0,-1-1,2-2,0 0,-1-1,-2 0,1 0,-2-2,-1 1,0-1,-2-1,0 1,0-5,-7 25,-1-1,1 0,0 0,0 0,0 0,0 0,-1 1,1-1,0 0,1 0,-1 0,0 0,0 0,0 0,0 1,1-1,-1 0,0 0,1 0,-1 1,1-1,-1 0,1 0,-1 1,1-1,-1 0,1 1,0-1,-1 1,1-1,0 1,-1-1,1 1,0-1,0 1,0 0,-1-1,1 1,0 0,0 0,0 0,0 0,0 0,0 0,-1 0,1 0,0 0,0 0,0 0,0 0,0 0,-1 1,1-1,0 1,10 5</inkml:trace>
  <inkml:trace contextRef="#ctx0" brushRef="#br0" timeOffset="1804.756">3275 674,'-13'-2,"0"0,1 1,-1 0,0 1,0 1,1 0,-1 1,0 0,1 1,-1 0,1 1,0 0,0 1,-2 0,1 0,1 1,-1 1,1 0,0 0,0 1,1 1,0 0,1 1,0 0,0 0,1 1,0 0,1 0,0 1,1 1,1-1,0 1,0 0,1 0,1 1,1-1,-1 1,1 6,3-16,0 0,0 0,1-1,-1 1,1 0,0-1,0 1,0-1,1 1,-1-1,1 1,0-1,0 0,0 0,0 0,1 0,-1 0,1 0,0-1,-1 1,1-1,0 0,0 0,1 0,-1 0,0-1,1 1,-1-1,1 0,0 0,-1 0,1 0,0-1,-1 1,1-1,0 0,0 0,-1 0,1-1,0 1,-1-1,1 0,0 0,-1 0,1-1,-1 1,0-1,1 0,-1 0,1-1,140-105,27-73,-171 180,0 1,0-1,1 0,-1 1,0-1,1 1,-1-1,1 1,-1-1,1 1,-1-1,1 1,-1 0,1-1,-1 1,1-1,0 1,-1 0,1 0,0-1,-1 1,1 0,-1 0,1 0,0 0,-1 0,1 0,0 0,0 0,-1 0,1 0,0 0,-1 0,1 0,-1 1,1-1,0 0,-1 1,1-1,-1 0,1 1,0-1,-1 0,1 1,-1-1,1 1,-1-1,0 1,1-1,-1 1,1 0,-1-1,0 1,0-1,1 1,-1 0,0-1,0 1,0 0,0-1,1 1,-1 0,0 0,1 52,-1-44,0-7,8 115,-8-113,1 0,0 1,1-1,-1 0,1 0,-1 0,1 0,1 0,-1-1,0 1,1-1,0 1,0-1,0 0,0 0,0 0,1-1,-1 1,1-1,-1 1,1-1,0-1,0 1,0 0,2 0,3-3,-1 0,0-1,1 0,-1 0,0-1,0 0,0 0,-1-1,1 0,-1 0,0-1,0 1,0-2,-1 1,1-1,-2 0,1 0,0-1,-1 0,0 0,-1 0,0 0,1-2,0 2,128-199,-149 361,41-6,-22-140,-1 1,1-1,1-1,0 1,0-1,0 1,1-1,0 0,1-1,0 1,0-1,4 3,-7-7,0-1,0 1,0-1,0 0,0 0,1 0,-1 0,1-1,-1 0,1 1,0-1,0 0,-1-1,1 1,0-1,0 0,0 1,0-2,-1 1,1 0,0-1,0 0,0 0,-1 0,1 0,0 0,-1-1,1 0,-1 0,0 0,2-1,6-7,0 0,-1 0,0-1,-1 0,0-1,-1 0,0 0,-1-1,0 0,-1 0,4-13,15-28,12-14,61-142,-62 68,-19 165,28 75,-22-53,-3 2,-1 0,-2 2,-2 0,-1 7,-6-16,-3 0,0 1,-3-1,-2 38,-7-13,-3 0,-3-1,-12 34,11-56,-2 0,-1-2,-2 0,-2-1,-18 23,-13 1,50-61,1-1,-1 1,1-1,-1 0,0 1,0-1,0 0,1 0,-1 0,0-1,0 1,0 0,0-1,-1 1,1-1,0 0,0 1,0-1,0 0,0-1,0 1,0 0,-1 0,1-1,0 1,0-1,0 0,0 0,0 0,1 0,-1 0,0 0,0 0,0 0,1-1,-1 0,-3-6,1 0,0 0,1-1,0 0,0 1,1-1,0 0,0 0,1-1,0 1,1 0,0 0,1-1,-1 1,2 0,0-1,6-35,3 0,1 1,2 1,2 0,2 1,2 0,2 2,17-25,-25 41,10-17,1 1,2 1,2 2,1 1,5-3,242-245,-248 253,2 2,1 0,1 2,17-9,-49 35,1 0,-1 0,1 0,-1 0,1 0,0 0,0 1,-1-1,1 1,0-1,0 1,0-1,0 1,0 0,0 0,-1 0,1 0,0 0,0 1,0-1,0 1,0-1,-1 1,1-1,0 1,0 0,-1 0,1 0,-1 0,1 0,-1 0,1 1,-1-1,0 0,1 1,-1-1,0 1,0-1,0 1,0 0,0-1,0 1,-1 0,1 0,-1-1,1 1,-1 0,1 1,3 15,0 1,-1 0,-1 0,-1 1,0-1,-1 0,-3 11,2 8,-31 132,30-162,-1 0,1 0,-1-1,-1 1,1-1,-1 0,-1 0,1 0,-1 0,0-1,-1 0,1 0,-1 0,-1-1,1 0,-1 0,0-1,0 1,0-1,-5 1,11-5,1 0,-1 0,0-1,0 1,1 0,-1 0,0 0,0 0,1 0,-1 0,0 0,0 0,1 0,-1 1,0-1,1 0,-1 0,0 1,0-1,1 0,-1 1,0-1,1 0,-1 1,1-1,-1 1,1 0,-1-1,1 1,-1-1,1 1,-1 0,1-1,0 1,-1 0,1-1,0 1,0 0,0-1,-1 1,1 0,0 0,0-1,0 1,0 0,0 0,0 0,0-1,1 1,-1 0,0-1,0 1,0 0,1 0,-1-1,0 1,1 0,-1-1,1 1,-1-1,1 1,0 0,13 3,1-1,0-1,0 0,0-1,0 0,0-1,14-3,12 2,-11 2,1-2,0-1,0-2,-1 0,1-2,-1-2,-1 0,0-2,0-1,-1-2,0-1,-1 0,0-2,-2-2,0 0,-1-1,-1-2,0 0,-2-1,-1-2,6-7,-22 24,1 0,-1 0,0 0,0 0,-1 0,0-1,0 0,-1 0,0 1,0-1,-1 0,0-1,-1 1,1 0,-2 0,1 0,-1 0,0 0,-1 0,0 0,0 0,0 0,-1 1,-1-1,-1-3,-8-2</inkml:trace>
</inkml:ink>
</file>

<file path=ppt/ink/ink7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0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1 194,'399'-40,"-373"36,-9 0,1 1,-1 0,1 2,-1 0,1 1,0 0,0 2,-1 0,14 4,72 19,-170-65,-92-47,158 87,-1-1,1 0,0 1,-1-1,1 0,0 0,0 0,0 0,0 0,0 0,0 0,0 0,0 0,0 0,0 0,0-1,1 1,-1 0,0-1,1 1,0-1,-1 1,1 0,0-1,-1 1,1-1,0 1,0-1,0 1,0-1,1 0,6-6</inkml:trace>
</inkml:ink>
</file>

<file path=ppt/ink/ink7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1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1,'43'167,"-29"-102,-2 1,-3 0,-1 58,-26 191,-6-138,19-138,8-25</inkml:trace>
</inkml:ink>
</file>

<file path=ppt/ink/ink7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1,'-2'1,"0"1,1 0,-1 0,0 0,1 0,-1 0,1 0,0 0,-1 0,1 0,0 1,1-1,-1 0,0 1,1-1,-1 1,1-1,-1 1,1-1,0 3,0-2,-3 24,2 0,1 1,1-1,1 0,6 26,4 46,20 607,-32-562,0-142,0 1,1-1,-1 1,1-1,0 1,0-1,0 1,0-1,0 0,0 0,0 1,1-1,0 0,-1 0,1 0,0-1,0 1,0 0,0-1,0 1,0-1,0 1,0-1,1 0,-1 0,1 0,-1-1,0 1,1 0,0-1,1 1,17 2</inkml:trace>
</inkml:ink>
</file>

<file path=ppt/ink/ink7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2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58,'14'-5,"15"-1,7 0,-3-4,-2 0,-2 7,0 3,-1-3,0-1,0 1,-1 0,1 1,0 0,0 2,0-1,1 1,-1 0,-5 1</inkml:trace>
</inkml:ink>
</file>

<file path=ppt/ink/ink7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2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52,'38'-5,"18"-2,4 1,-3 1,-7 2,-7 0,-11-3,-6 0,-3 0,-4 1</inkml:trace>
</inkml:ink>
</file>

<file path=ppt/ink/ink7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3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85,'-29'1,"0"1,0 2,0 0,0 2,1 2,-1 0,2 2,0 1,-12 7,35-16,0 0,1-1,-1 1,1 0,0 1,0-1,0 1,0-1,0 1,0 0,1 0,-1 0,1 1,0-1,0 0,0 1,1 0,-1-1,1 1,0 0,0 0,0-1,0 1,1 0,-1 0,1 0,0 0,0 0,1 0,-1 0,1 0,0 0,0-1,0 1,0 0,1 0,0-1,-1 1,1-1,0 0,1 1,1 1,90 73,-25-27,-56-40,-2 1,1 0,-2 1,1 0,-2 1,0 0,-1 0,0 1,-6-10,0-1,0 1,0 0,-1 0,0 0,0 0,-1 0,1 0,-1 0,0 0,0 0,-1 0,1 0,-1 0,-1 0,1 0,0-1,-1 1,0 0,0-1,-1 1,1-1,-1 0,0 0,0 0,0 0,-1 0,0 0,-2 2,-1-1,1 0,-1 0,0 0,0-1,-1-1,1 1,-1-1,0 0,0-1,0 1,0-2,0 1,-1-1,0-1,-16 2</inkml:trace>
  <inkml:trace contextRef="#ctx0" brushRef="#br0" timeOffset="269.746">213 57,'43'-5,"24"-1,5-1,-4 2,-10 2,-9 1,-9-4,-6-1,-4 1,-2 1,-2 2,-4 1</inkml:trace>
  <inkml:trace contextRef="#ctx0" brushRef="#br0" timeOffset="1381.937">213 791,'0'4,"-5"3,-6-6,-7-2,-4-2,-4 0,-2 1,-1 0,5-4,6-1</inkml:trace>
  <inkml:trace contextRef="#ctx0" brushRef="#br0" timeOffset="2549.189">607 932,'28'-73,"3"3,39-64,-50 95,-16 32,-1-1,1 1,0 0,0 0,1 1,0-1,0 1,1 0,0 0,0 1,0-1,1 2,-1-1,7-3,-11 9,1-1,0 1,0 0,-1 0,1 0,0 0,-1 1,1-1,-1 1,0-1,0 1,1 0,-1 0,0 0,0 0,-1 0,1 0,0 1,-1-1,1 1,-1-1,0 1,0-1,0 1,0 0,0 0,-1-1,1 1,-1 0,0 0,0 0,0 0,0-1,0 1,0 0,-1 0,0 2,2 7,0-2,0 1,0 1,0-1,1 0,1 0,0 0,0 0,1 0,1-1,-1 0,2 1,0-1,-3-8,1 0,-1-1,1 0,0 0,-1 0,1 0,0 0,-1-1,1 0,0 1,0-1,-1-1,1 1,0-1,0 1,-1-1,1 0,-1 0,1-1,-1 1,1-1,-1 0,0 1,1-2,-1 1,0 0,-1-1,1 1,0-1,-1 0,1 0,0-1,9-5,68-57,-56 45,0 1,1 0,2 2,-1 1,25-10,-50 26,1 0,-1 0,1 0,-1 1,0-1,1 1,-1-1,1 1,0-1,-1 1,1 0,-1 0,1 0,-1 0,1 0,-1 0,1 0,-1 1,1-1,0 1,-1-1,0 1,1-1,-1 1,1 0,-1-1,0 1,1 0,-1 0,0 0,0 0,0 0,0 1,0-1,0 0,0 0,0 1,0-1,-1 0,1 1,0-1,-1 1,1-1,-1 1,0 1,5 76,-5-69,-4 137,19-106,-3-29</inkml:trace>
</inkml:ink>
</file>

<file path=ppt/ink/ink7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38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95,'-4'5,"1"1,0 0,0 1,1-1,0 0,0 1,0-1,1 1,-1 0,2 0,-1-1,1 1,0 0,-1 6,-2 354,30-534,32-72,-53 220,1 1,1 0,1 0,0 1,2 0,-1 1,7-6,-16 21,0-1,1 1,-1 0,0 0,1 0,0 0,-1 0,1 0,0 0,-1 1,1-1,0 1,0-1,-1 1,1-1,0 1,0 0,0 0,0 0,-1 0,1 0,0 1,0-1,0 0,0 1,-1-1,1 1,0 0,-1 0,1 0,0 0,-1 0,1 0,-1 0,0 0,1 0,-1 1,0-1,0 0,1 2,41 64,-2 54,-31-96</inkml:trace>
  <inkml:trace contextRef="#ctx0" brushRef="#br0" timeOffset="508.387">564 461,'-14'5,"-10"7,0 5,3 5,1-1,3 1,10 0,6 3,8-4,8-5,0 0,4-4,3-3,2-4,-2-2</inkml:trace>
  <inkml:trace contextRef="#ctx0" brushRef="#br0" timeOffset="753.393">931 434,'-28'38,"-20"23,-1 5,3-4,8-7,7-13,9-9,3-10,4-4,5-6</inkml:trace>
  <inkml:trace contextRef="#ctx0" brushRef="#br0" timeOffset="1522.861">931 744,'-140'153,"247"-275,46-45,-152 166,-1 1,1-1,0 0,-1 0,1 1,0-1,0 0,-1 1,1-1,0 1,0-1,0 1,0-1,0 1,0 0,0-1,0 1,0 0,0 0,0 0,0 0,0 0,0 0,0 0,0 0,0 0,0 0,0 0,0 1,0-1,-1 0,1 1,0-1,0 1,0-1,0 1,0 0,0-1,-1 1,1 0,0-1,-1 1,1 0,0 0,0 0,18 49,-15-38,0 0,0-1,1 0,0 0,1-1,0 1,0-1,1 0,1-1,5 6,-14-15,0 0,0 0,0-1,0 1,0 0,0 0,0 0,0 1,0-1,0 0,1 0,-1 0,0 1,0-1,0 0,0 1,0-1,0 1,0-1,1 1,-1 0,0-1,0 1,1 0,-1-1,1 1,-1 0,0 0,1 0,-1-1,1 1,0 0,-1 0,1 0,0 0,-1 0,1 0,0 0,0 0,0 0,0 0,0 0,0 0,0 0,0 0,0 0,1 0,-1 0,0-1,1 1,-1 0,0 0,1 0,-1 0,1 0,-1-1,1 1,0 0,-1 0,1-1,0 1,0 0,-1-1,1 1,0-1,0 1,0-1,1 1,-178-47,151 41</inkml:trace>
</inkml:ink>
</file>

<file path=ppt/ink/ink7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55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55,'-17'74,"-5"-8,-3-1,-3-2,-3 0,-11 13,-13 28,4-3,51-102,1 1,-1 0,0-1,0 1,0 0,0 0,0-1,0 1,0 0,0 0,0-1,0 1,0 0,0-1,-1 1,1 0,0 0,0-1,0 1,0 0,0 0,0 0,-1-1,1 1,0 0,0 0,0 0,-1-1,1 1,0 0,0 0,0 0,-1 0,1 0,0-1,0 1,-1 0,1 0,0 0,-1 0,1 0,0 0,0 0,-1 0,1 0,0 0,0 0,-1 0,7-30,154-402,-110 318,-50 113,0 0,1 0,-1 0,0 0,1 0,-1 0,1 0,-1 0,1 0,0 0,-1 0,1 0,0 0,0 0,-1 1,1-1,0 0,0 1,0-1,0 1,0-1,0 1,0-1,0 1,0-1,1 1,-1 0,0 0,0 0,0-1,0 1,0 0,0 0,1 1,-1-1,0 0,0 0,0 1,0-1,0 0,0 1,0-1,0 1,0-1,0 1,0 0,0-1,0 1,0 0,-1 0,1-1,0 1,0 0,-1 0,1 0,-1 0,1 0,-1 0,1 0,-1 0,0 0,1 1,18 161,-11-101,2 0,3-1,3 0,3-1,11 22,-29-79,1-1,0 1,0-1,0 1,0-1,1 1,-1-1,1 0,-1 0,1-1,0 1,0 0,-1-1,1 0,0 1,0-1,1 0,-1-1,0 1,0 0,0-1,0 0,1 0,-1 0,0 0,0 0,1-1,-1 1,0-1,0 0,0 0,0 0,0 0,0-1,0 1,0-1,-1 0,1 0,-1 0,1 0,-1 0,0 0,1-1,-1 1,0-1,-1 0,1 1,0-1,-1 0,0 0,1-1,31-46,-3-1,-2-1,-2-1,-2-1,-3-2,3-19,-1 12,13-103,-36 166</inkml:trace>
  <inkml:trace contextRef="#ctx0" brushRef="#br0" timeOffset="330.646">928 309,'-10'18,"2"0,0 0,1 1,1 0,1 0,0 1,1-1,2 1,0 0,1 0,0 0,3 9,-2-26,1 0,-1 0,1 0,0 0,0 0,0 0,1-1,-1 1,1 0,-1 0,1-1,0 1,0-1,0 0,1 1,-1-1,0 0,1 0,-1-1,1 1,0 0,-1-1,1 0,0 0,0 1,0-2,0 1,0 0,0 0,0-1,0 0,1 0,-1 0,0 0,0 0,0-1,0 1,2-1,5-1,-1 0,0-1,0 1,0-2,0 1,-1-1,1-1,-1 0,0 0,0 0,-1-1,4-3,-1-2,0-1,-1 0,0-1,-1 0,0 0,-1-1,-1 0,0 0,-1-1,0 1,-1-1,0-6,-3 18,0-1,-1 1,1 0,-1-1,0 1,0 0,0-1,0 1,-1 0,1-1,-1 1,0 0,0 0,0-1,0 1,0 0,-1 0,0 0,1 0,-1 1,0-1,0 0,-1 1,1 0,0-1,-1 1,0 0,1 0,-1 0,0 0,0 1,0-1,0 1,0 0,-1 0,1 0,0 0,0 1,-1-1,1 1,0 0,-1 0,1 0,0 0,-1 0,-2 2,-19 6</inkml:trace>
  <inkml:trace contextRef="#ctx0" brushRef="#br0" timeOffset="962.112">1379 281,'0'5,"-1"11,0 0,1 0,1 0,0 0,1 0,1 0,1-1,0 1,1-1,0 0,1 0,8 12,-12-24,-1 0,1-1,1 0,-1 1,0-1,1 0,-1 0,1 0,-1-1,1 1,0-1,0 1,0-1,0 0,0 0,0 0,0 0,0-1,0 1,0-1,0 0,0 0,1 0,-1 0,0-1,0 1,0-1,0 0,0 0,0 0,0 0,0 0,0-1,-1 1,1-1,0 0,0 0,88-86,-82 78,-3 2,-6 7,1-1,-1 1,0 0,1 0,-1-1,0 1,1 0,0 0,-1 0,1 0,0 0,-1 0,1 0,0 0,0 0,0 0,0 0,0 0,0 1,0-1,0 0,0 1,0-1,0 1,1-1,-1 1,0-1,0 1,1 0,-1 0,0 0,0 0,1 0,-1 0,0 0,0 0,1 0,-1 0,0 1,0-1,1 0,-1 1,0-1,0 1,0 0,0-1,0 1,0 0,0 0,0-1,0 1,0 0,0 0,0 1,1 5,0 0,1 0,-1-1,2 1,-1-1,1 1,0-1,0 0,0 0,1-1,0 0,0 1,0-1,1-1,0 1,0-1,0 0,0-1,1 1,-1-1,1 0,0-1,0 0,0 0,0 0,0-1,1 0,-1-1,0 1,3-1,-1-4,-1 0,1-1,-1 0,0 0,-1-1,1 1,-1-2,-1 1,1-1,-1 0,0 0,0-1,-1 0,0 0,-1 0,1-1,-2 1,1-1,-1 0,0 0,-1 0,0-1,18-41,-10 32,-3 6</inkml:trace>
</inkml:ink>
</file>

<file path=ppt/ink/ink7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00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1383 296,'14'0,"10"0,6 0,2 0,0 0,0 0,0 0,-2 0,0 0,-1 0,-1 0,-5 0</inkml:trace>
  <inkml:trace contextRef="#ctx0" brushRef="#br0" timeOffset="719.848">1412 493,'1'2,"0"0,1 0,-1 0,1-1,-1 1,1-1,0 1,-1-1,1 1,0-1,0 0,0 0,0 0,1 0,-1 0,0 0,0-1,0 1,1-1,-1 1,0-1,1 0,-1 0,0 0,2 0,-1 0,355 3,-346-3</inkml:trace>
</inkml:ink>
</file>

<file path=ppt/ink/ink7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06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31,'29'0,"33"0,11 0,-2-5,-8-2,-10 1,-10 1,-6 2,-6 0,-2 2,-7 1</inkml:trace>
</inkml:ink>
</file>

<file path=ppt/ink/ink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0:16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816 758,'-59'0,"0"3,-1 3,2 2,-1 3,-26 9,50-6,1 2,0 1,2 1,0 2,1 2,1 0,1 2,1 2,1 0,1 2,-20 28,-2 30,47-84,1-1,-1 1,1 0,-1 0,1 0,0 0,0 0,0 0,0 0,0 0,1 0,-1-1,0 1,1 0,-1 0,1 0,0 0,0-1,0 1,0 0,0-1,0 1,0-1,0 1,1-1,-1 1,0-1,1 0,-1 0,1 0,0 0,-1 0,1 0,0 0,0 0,-1-1,1 1,0-1,0 1,0-1,0 0,0 0,0 1,0-2,0 1,0 0,1 0,17-3,-1 0,0-1,0-1,0 0,0-2,-1 0,0-1,-1-1,0-1,0 0,5-5,-21 14,61-38,-1-3,-1-3,-3-2,-2-3,-3-2,-1-3,4-11,-31 43,-24 23,1 0,-1 0,1 0,-1 0,1 0,-1 0,1 0,-1 0,1 0,-1 0,1 0,-1 0,1 1,-1-1,1 0,-1 0,1 0,-1 1,0-1,1 0,-1 1,1-1,-1 0,0 1,1-1,-1 0,0 1,0-1,1 1,-1-1,0 1,0-1,0 0,1 1,-1-1,0 1,0-1,0 1,0-1,0 1,0-1,0 1,0-1,0 1,0-1,0 1,0-1,0 1,-1-1,1 1,0-1,0 0,0 1,-1-1,1 1,0-1,-1 1,1-1,-1 0,-24 168,23-155,-3 22,2 0,1 0,2 0,2 0,0 0,8 30,-9-59,1 0,0 1,0-1,1 0,0 0,0-1,0 1,1-1,0 1,0-1,0 0,0 0,1-1,0 1,0-1,0 0,1-1,-1 1,1-1,0 0,0 0,0-1,0 0,0 0,1 0,-1-1,1 0,-1 0,1-1,-1 1,1-1,-1-1,5 0,13-4,-1-1,1 0,-2-2,1-1,-1-1,0-1,-1 0,0-2,-1-1,0 0,-2-1,1-1,-2-1,0-1,-1 0,-1-1,5-9,20-26,-2-2,-3-2,-2-1,4-16,-10 14,-3-1,-2 0,-4-2,-2-1,-2 0,-4 0,-2-14,-5 58,-2 1,0 0,-1 0,-1 0,-1 0,-1 0,-1 0,-1 0,0 1,-6-12,10 29,0 0,1 0,-2 0,1 0,0 0,0 1,0-1,-1 1,1-1,-1 1,0-1,1 1,-1 0,0 0,0-1,1 1,-1 1,0-1,0 0,0 0,0 1,0-1,0 1,-1 0,1-1,0 1,0 0,0 0,0 0,0 1,0-1,0 0,0 1,-1 0,1-1,1 1,-1 0,0 0,0 0,0 0,0 0,1 1,-1-1,0 0,1 1,-1-1,1 1,0 0,-1-1,1 1,0 0,0 0,0 0,0 0,1 0,-1 0,1 0,-1 0,1 0,-1 0,1 1,-6 21,1 0,1 0,2 1,0-1,1 1,2-1,1 13,0 16,1 124,8 1,8 7,-4-52,-6 0,-6 82,-5-170,2-45,-1 0,0-1,0 1,0 0,0 0,0 0,0-1,0 1,0 0,1-1,-1 1,0-1,0 1,0-1,1 1,-1-1,0 0,1 1,-1-1,0 0,1 1,-1-1,1 0,-1 0,1 0,-1 0,1 1,0-1,0 0,-1 0,1 0,0 0,0 0,0 0,0 0,0 0,-26-56,13 33</inkml:trace>
  <inkml:trace contextRef="#ctx0" brushRef="#br0" timeOffset="160.945">1071 674,'43'-10,"48"-8,18 0,0 1,-9 5,-11 0,-17 1,-15 3,-18 3</inkml:trace>
</inkml:ink>
</file>

<file path=ppt/ink/ink7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07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47,'-38'17,"28"-14,0 1,0 0,1 1,0 0,0 0,0 1,0 0,1 1,0-1,0 2,1-1,-3 4,9-9,0 0,0 0,1 0,-1 0,0 0,1 0,-1 0,1 0,0 0,-1 0,1 0,0 0,0 0,1 0,-1 0,0 0,1 0,-1 0,1 0,0 0,-1 0,1 0,0 0,0 0,0-1,1 1,-1 0,0-1,1 1,-1-1,1 1,-1-1,1 0,0 1,-1-1,1 0,0 0,1 0,74 31,-68-30,0 0,0 1,0 0,0 1,0 0,-1 0,1 1,-1 0,0 0,-1 1,1 0,-1 0,-1 1,2 1,-7-6,0 1,0 0,-1-1,1 1,-1-1,1 1,-1 0,0 0,0-1,0 1,0 0,-1-1,1 1,-1 0,0-1,0 1,0-1,0 1,0-1,0 1,0-1,-1 0,0 1,1-1,-1 0,0 0,0 0,0-1,0 1,0 0,-1 0,-74 43,56-39</inkml:trace>
  <inkml:trace contextRef="#ctx0" brushRef="#br0" timeOffset="282.087">161 47,'34'-5,"16"-2,4 1,-3 1,-9-3,-7-1,-11 2</inkml:trace>
</inkml:ink>
</file>

<file path=ppt/ink/ink7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05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29,'-16'56,"12"-41,1 0,0-1,1 1,1 0,0 0,1 0,1 0,0 0,1 0,1 1,0-11,1-1,-1 1,1-1,0 0,0 0,0 0,0 0,1-1,-1 1,1-1,0-1,0 1,0-1,1 1,-1-2,0 1,1 0,-1-1,1 0,0-1,-1 1,1-1,0 0,-1 0,1-1,0 1,-1-1,1-1,-1 1,1-1,-1 0,0 0,0 0,0-1,0 0,3-2,11-6</inkml:trace>
  <inkml:trace contextRef="#ctx0" brushRef="#br0" timeOffset="330.59">313 1,'-5'14,"-1"15,0 7,1 2,-4-5,1-4,1-2,1 0,3-1,1 1,1 0,1 1,0-1,0 1,1 1,-1-1,0 0,1-4</inkml:trace>
</inkml:ink>
</file>

<file path=ppt/ink/ink7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1,'16'175,"-11"-140,-6-30,1-1,-1 1,1-1,0 1,0-1,0 1,1-1,-1 1,1-1,0 1,0-1,1 0,-1 0,1 1,0-1,0 0,1 0,-1-1,1 1,0 0,0-1,0 0,0 0,0 0,1 0,0 0,-1-1,1 1,0-1,0 0,0 0,1 0,-1-1,0 0,1 0,0 1,3-5,0 0,-1 0,1 0,0-1,-1 0,0-1,0 0,0 0,-1 0,0-1,0 0,0 0,-1 0,0-1,0 0,0 0,-1 0,0 0,0-1,-1 0,2-5,15-25,52-78,-77 135,0 0,1 0,1 0,1 1,1-1,0 1,2 0,0 2,-1 0,27 150,-17-123,-5-36,-1 1,0-1,-1 1,-1 0,0 0,0 1,-2-1,0 0,0 0,-1 1,-1-1,-1 0,0 0,0 0,-1-1,-1 1,-1-1,0 0,0 0,-7 7,12-17,-1 0,0 0,0 0,0 0,-1 0,1-1,-1 1,0-1,1 0,-1 0,0 0,0 0,0 0,-1-1,1 1,0-1,-1 0,1 0,0 0,-1 0,1-1,-1 0,0 1,1-1,-1 0,1-1,-1 1,1-1,-1 1,1-1,-1 0,1 0,0-1,0 1,-1-1,1 0,0 1,0-1,0 0,1-1,-1 1,0-1,1 1,-1-2,-6-13</inkml:trace>
</inkml:ink>
</file>

<file path=ppt/ink/ink7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1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0 227,'208'-223,"-207"223,0-1,-1 1,1-1,0 1,0 0,0-1,0 1,0 0,1 0,-1-1,0 1,0 0,0 0,0 0,0 0,0 0,0 1,0-1,0 0,0 0,0 1,0-1,0 1,0-1,0 1,0-1,0 1,0-1,-1 1,1 0,0 0,0-1,-1 1,1 0,0 0,-1 0,1 0,-1 0,1 0,-1 0,1 0,-1 0,26 46,-25-46,90 217,-79-194</inkml:trace>
</inkml:ink>
</file>

<file path=ppt/ink/ink7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3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2,'80'22,"-61"-19,0-1,0-1,1-1,-1-1,0 0,0-2,0 0,15-5,56-5,-78 13</inkml:trace>
</inkml:ink>
</file>

<file path=ppt/ink/ink7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4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81,'13'-10,"0"1,0 0,1 1,0 0,1 1,0 1,0 0,8-1,-21 6,0-1,0 1,0 0,0 0,0 0,1 0,-1 0,0 1,1-1,-1 1,1-1,-1 1,1 0,-1 0,0 0,1 0,-1 1,1-1,-1 0,1 1,-1 0,0 0,0 0,1 0,-1 0,0 0,0 0,0 1,0-1,0 1,0-1,0 1,-1 0,1 0,-1 0,1 0,-1 0,0 0,1 0,-1 0,0 0,-1 1,1-1,0 0,-1 1,-8 50,6-48,0 0,1 1,0-1,0 0,0 1,1-1,-1 1,1-1,1 0,-1 1,1-1,0 1,0-1,0 0,1 0,0 0,0 0,0 0,1 0,-1 0,1-1,1 1,37 38,-36-40,0 0,-1 0,0 0,0 0,0 1,0 0,0 0,-1 0,0 0,1 0,-2 1,1 0,0-1,-1 1,0 0,0 0,-1 0,1 1,-1-1,0 0,0 0,-1 1,0-1,0 0,0 1,0-1,-1 0,0 1,0-1,-2 5,-2-5,1 0,-2-1,1 0,0 0,-1 0,0 0,0-1,0 0,0 0,0-1,-1 0,1 0,-1 0,1-1,-1 0,0 0,1-1,-1 0,0 0,0 0,1-1,-1 0,0 0,-4-2,9 3,-1 0,1 0,-1 0,1-1,0 1,-1 0,1-1,-1 0,1 0,0 0,-1 0,1 0,0 0,0 0,0-1,0 1,0-1,0 1,0-1,1 0,-1 0,1 0,-1 0,1 0,-1-1,2-9</inkml:trace>
</inkml:ink>
</file>

<file path=ppt/ink/ink7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5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1,'19'5,"16"1,7 1,1-2,-2-2,-4-1,-2-1,-3 0,-2-1,-6 4,-3 2,-4 0</inkml:trace>
</inkml:ink>
</file>

<file path=ppt/ink/ink7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23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1 208,'3'0,"-1"1,1 0,0-1,0 0,0 0,0 0,0 0,0 0,0 0,0-1,0 1,0-1,-1 0,1 0,0 0,0 0,-1-1,1 1,-1-1,1 1,-1-1,0 0,1 0,-1 0,0 0,0 0,0-1,1-1,-1 2,119-138,-120 137,1 1,-1-1,1 1,0 0,0-1,0 1,1 0,-1 0,0 0,1 1,-1-1,1 0,0 1,-1 0,1 0,0 0,0 0,0 0,0 0,0 1,0-1,0 1,0 0,0 0,0 0,0 0,0 1,0-1,0 1,0 0,0-1,-1 2,1-1,0 0,0 0,-1 1,1-1,-1 1,1 0,-1 0,0 0,0 0,0 0,2 3,6 8,0 2,0-1,-2 2,0-1,0 1,-2 0,4 12,12 62,-16-72</inkml:trace>
</inkml:ink>
</file>

<file path=ppt/ink/ink7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21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0,'-1'13,"-1"0,-1-1,0 1,-1-1,0 0,0 0,-2-1,1 1,-2-1,-3 5,-12 27,-11 16,-1-1,-4-1,-1-3,-3-1,-5 1,16-30,27-29</inkml:trace>
  <inkml:trace contextRef="#ctx0" brushRef="#br0" timeOffset="631.914">30 0,'48'51,"110"216,-29-25,-126-234</inkml:trace>
</inkml:ink>
</file>

<file path=ppt/ink/ink7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5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0,'-14'7,"-1"1,1 1,1 0,-1 0,2 2,-1-1,2 2,-1-1,2 2,-1-1,2 2,-3 3,11-16,1 1,-1 0,0 0,1 0,-1 0,1 0,-1 0,1 0,0 0,0 0,0 0,0 0,0 0,1 0,-1 0,0 0,1 0,-1 0,1 0,0-1,0 1,0 0,0 0,0-1,0 1,0 0,1-1,-1 1,0-1,1 0,-1 1,1-1,0 0,-1 0,1 0,1 0,75 23,-54-19,-19-4,-1 0,0 0,1 0,-1 0,0 1,0-1,0 1,0 0,0 1,0-1,-1 0,1 1,-1 0,1 0,-1 0,0 1,0-1,-1 0,1 1,-1 0,0 0,0 0,0 0,0 0,0 0,-1 0,0 1,0-1,0 0,-1 1,1-1,-1 1,0-1,0 1,-1-1,1 0,-1 1,0-1,0 1,-1-1,1 0,-1 0,0 1,-4 1,0 0,0 0,0 0,-1-1,0 0,0 0,0-1,-1 0,0 0,1-1,-1 0,-1 0,1-1,0 0,-8 1,-10 1</inkml:trace>
  <inkml:trace contextRef="#ctx0" brushRef="#br0" timeOffset="5024.644">223 29,'4'0,"8"0,5 0,5 0,3 0,3 0,1 0,1 0,-6 5,-6 1</inkml:trace>
</inkml:ink>
</file>

<file path=ppt/ink/ink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0:20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509 686,'-16'-8,"-1"0,0 2,0-1,0 2,0 0,-1 2,0 0,0 0,0 2,0 0,0 1,0 1,0 1,0 0,-5 2,12-2,0 1,0 0,1 0,-1 1,1 0,0 1,0 1,0-1,1 1,0 1,0 0,0 0,1 1,0 0,1 0,0 0,0 1,1 1,0-1,0 1,1 0,0 0,1 0,0 1,1 0,-1 3,1 0,0 0,0-1,1 1,1 0,1 0,0 0,0 0,1 0,1 0,2 5,-3-14,0 1,0-1,1 0,0 1,0-1,1 0,-1 0,1-1,0 1,1 0,-1-1,1 0,-1 0,1 0,1 0,-1 0,0-1,1 0,0 0,0 0,0-1,0 0,0 1,0-2,1 1,-1-1,1 1,7-3,1 0,-1-1,1 0,-1-1,0 0,0-1,0 0,-1-2,0 1,1-1,-2-1,1 0,4-5,65-44,-4-3,43-43,-20 15,-62 54,76-50,-112 81,1 1,-1 0,1 1,0-1,-1 0,1 1,0-1,-1 1,1 0,0 0,0 0,-1 0,1 0,0 1,-1-1,1 1,0 0,-1-1,1 1,-1 1,1-1,-1 0,1 1,-1-1,0 1,0-1,0 1,0 0,0 0,0 0,0 0,-1 1,1-1,-1 0,1 1,-1-1,0 1,1 2,21 104,-23-85</inkml:trace>
  <inkml:trace contextRef="#ctx0" brushRef="#br0" timeOffset="366.554">1016 1110,'191'-280,"-155"222,18-29,-54 86,0 1,0-1,0 1,1-1,-1 0,0 1,0-1,1 1,-1-1,0 1,1-1,-1 1,1-1,-1 1,0 0,1-1,-1 1,1 0,-1-1,1 1,0 0,-1-1,1 1,-1 0,1 0,-1 0,1-1,0 1,-1 0,1 0,-1 0,1 0,0 0,-1 0,1 0,-1 1,1-1,0 0,-1 0,1 0,-1 1,1-1,-1 0,1 0,0 1,-1-1,0 0,1 1,-1-1,1 1,-1-1,1 1,-1-1,0 1,1-1,-1 1,0-1,0 1,1-1,-1 1,0 0,0-1,0 1,0-1,1 1,-1 0,0-1,5 45,-5-44,-1 12,0-1,1 1,1-1,0 1,1-1,0 0,1 1,0-1,1 0,1-1,0 1,0-1,1 0,0 0,1-1,8 10,-11-14,1-2,0 1,1 0,-1-1,1 0,0 0,0-1,0 1,0-1,0-1,1 1,-1-1,1 0,0-1,0 0,-1 0,1 0,0-1,0 1,0-2,0 1,0-1,0 0,-1-1,1 1,0-1,-1-1,6-2,12-8,0-1,-1-1,-1-2,0 0,-1-1,-1-1,-1-1,-1-1,0 0,-2-1,0-1,-2-1,-1 0,2-6,-2 6</inkml:trace>
  <inkml:trace contextRef="#ctx0" brushRef="#br0" timeOffset="1481.437">2568 630,'-1'-6,"-1"-1,0 1,-1 0,1 0,-1 1,0-1,-1 0,1 1,-1 0,0 0,0 0,-1 0,0 1,0 0,0 0,0 0,0 0,-1 1,1 0,-1 0,0 1,0-1,0 1,-1 0,1 1,0 0,-1 0,1 0,0 1,-1 0,1 0,-1 0,1 1,-1 0,1 0,0 1,0 0,-1 0,-2 0,0 1,-1 0,1 0,1 1,-1 0,0 1,1 0,0 0,0 0,1 1,-1 1,1-1,1 1,-1 0,1 1,0-1,1 1,0 0,0 1,1-1,0 1,0 0,1 0,0 0,1 1,0-1,0 5,0-7,1 0,-1 0,2 0,-1 0,1 0,0 0,0 0,1 0,0 0,0-1,1 1,0 0,0 0,1-1,-1 0,1 1,1-1,-1 0,1 0,0-1,1 1,-1-1,1 0,0 0,0 0,1-1,-1 0,1 0,0 0,5 2,1-3,0-1,1-1,-1 0,0 0,1-1,-1-1,1 0,-1-1,0 0,0-1,0 0,0-1,-1 0,1-1,-1 0,0-1,0 0,9-7,37-16,-22 14,-13 4,1 0,1 2,-1 0,2 2,-1 1,1 0,25-1,-44 7,0 0,1 1,-1-1,0 1,0 1,0-1,0 1,0 0,0 0,-1 1,1 0,0 0,-1 0,0 1,0-1,0 1,-1 0,1 1,-1-1,0 1,0 0,0 0,-1 0,0 1,0-1,0 1,0-1,-1 1,0 0,0 3,3 11,0 0,-2 0,0 0,-1 0,-2 0,0 0,-1 1,-3 18,-14 60,-5-1,-4-1,-4-1,-5-2,-34 64,61-138,0 0,-2 0,0-2,-1 1,-1-2,0 1,-2-2,0 0,0 0,-15 10,28-24,-1-1,1 1,0 0,0 0,-1-1,1 1,-1-1,1 0,-1 0,1 0,-1 0,0 0,1-1,-1 1,0-1,0 0,0 1,1-1,-1-1,0 1,0 0,0-1,1 1,-1-1,0 0,1 0,-1 0,0 0,1 0,0-1,-1 1,1-1,0 0,-1 1,1-1,0 0,0 0,1 0,-1-1,0 1,1 0,-1-1,1 1,0-1,-1-1,0-11,1-1,0 1,1-1,1 1,0 0,1-1,1 1,0 0,1 0,1 0,0 1,1 0,1 0,0 0,0 1,6-7,2-10,51-84,5 2,5 3,5 4,32-28,-1-3,197-261,-295 379,-1-1,0-1,-2 0,0 0,-1-1,-1-1,-1 1,-1-1,-1-1,-1 1,-1-1,-1 0,-1 0,-1 0,-1 0,-1-1,-1 1,-2-2,3 21,0 1,0-1,-1 0,0 0,0 1,0-1,0 1,0 0,-1 0,1-1,-1 2,0-1,0 0,0 0,0 1,-1 0,1 0,0 0,-1 0,0 0,1 1,-1-1,0 1,0 0,0 0,0 1,0-1,0 1,0 0,0 0,0 0,0 0,0 1,0 0,0 0,-9 1,1 0,0 1,0 1,0 0,1 1,-1 0,1 0,0 1,1 1,-1 0,1 1,1-1,-1 2,1-1,1 2,0-1,0 1,1 0,0 0,-5 12,1-4,2 1,0 1,2-1,0 1,1 0,1 1,0 0,2 0,1 0,0 0,2 0,0 3,3 15,1 1,2-1,2 0,2-1,1 0,2 0,1-1,3-1,0-1,19 27,-28-49,1 0,0 0,1-1,0 0,1-1,1 0,0-1,0 0,1-1,0 0,0-1,1 0,0-2,0 1,1-2,0 0,0 0,0-2,1 0,-1-1,1 0,0-1,-1-1,1 0,0-1,-1-1,1-1,-1 0,13-9,-2-2,0-1,0 0,-2-2,0-1,-1-1,-1-1,0-1,-2-1,-1-1,0-1,13-23,-15 18,-1 0,-1-1,-1 0,-2-1,-2 0,5-22,-11-36,-4 88,0-1,-1 0,0 0,1 0,-1 0,0 1,0-1,0 0,0 1,0-1,0 1,0-1,-1 1,1 0,-1-1,1 1,-1 0,1 0,-1 0,1 0,-1 0,0 1,0-1,0 0,1 1,-1-1,0 1,0 0,0-1,0 1,0 0,0 0,1 0,-1 1,0-1,0 0,0 1,0-1,0 1,1 0,-1-1,0 1,0 0,0 0,-10 5,-1 0,1 1,0 0,0 1,1 0,0 0,1 2,0-1,0 1,1 1,0-1,1 2,0-1,1 1,0 0,1 1,0-1,1 1,1 0,0 1,0 0,-2 8,2 1,0 0,1 0,2 0,0 0,1 0,2 0,0 0,1 0,2 0,0 0,5 9,-4-17,0 1,2-2,0 1,0-1,1 0,1-1,0 0,1-1,1 0,-1-1,2 0,0-1,0 0,1-1,0 0,0-1,1-1,0 0,0-1,1-1,0-1,0 0,0 0,0-2,1 0,3-1,41 0,-35-1</inkml:trace>
</inkml:ink>
</file>

<file path=ppt/ink/ink7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9:00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1 617,'106'-121,"-14"5,-65 83,-2-2,-2-1,-1-1,-2-1,10-26,-27 30,-25 44,12 7,0-1,1 1,1 0,1 1,0 0,1 0,0 8,3-13,0 1,1 0,0-1,1 1,1 0,1 0,0 0,0-1,1 1,1 0,0-1,1 0,1 0,0 0,0 0,4 4,-6-13,0 1,0-1,1 0,0 0,-1 0,1 0,1-1,-1 0,0 0,1 0,0 0,0-1,0 1,0-1,0-1,0 1,0-1,1 1,-1-2,0 1,1 0,-1-1,1 0,-1-1,0 1,1-1,-1 0,0 0,1-1,-1 1,0-1,3-2,16-11,-1-1,-1-1,0-1,-2-1,0-1,-1-1,-1-1,-1 0,-1-1,-1-1,-1 0,8-19,-18 36,1-3,-1 1,0-1,0 0,-1 1,-1-2,1 1,-2 0,1 0,-1-1,-1 1,0-1,-1-6,1 18,0 0,0 0,-1 0,1 0,0 0,0 0,-1-1,1 1,-1 0,1 0,-1 0,1 0,-1-1,1 1,-1 0,0-1,1 1,-1 0,0-1,0 1,1-1,-1 1,0-1,0 1,0-1,0 0,1 1,-1-1,0 0,0 0,0 0,0 1,0-1,0 0,0 0,0 0,0-1,0 1,0 0,0 0,0 0,1-1,-1 1,0 0,0-1,0 1,0-1,0 1,1-1,-1 0,0 1,1-1,-1 0,0 1,1-1,-1 0,1 0,-1 1,1-1,-1 0,1 0,0 0,-1 0,1 0,0 0,0 0,-34 119,31-103,1 0,1 0,0 0,1 0,1 0,0 0,1 0,1 0,0 0,1-1,1 1,0-1,0 0,2-1,0 1,0-1,4 3,-7-11,1 0,0 0,0 0,0-1,1 0,-1 0,1 0,0 0,0-1,1 0,-1-1,0 1,1-1,0-1,-1 1,1-1,0 0,0-1,0 1,0-1,0-1,0 1,-1-1,1 0,0-1,0 0,-1 0,1 0,-1-1,0 0,1 0,-2-1,2 1,12-12,0 0,0-1,-2-1,0 0,-1-1,0-1,-2-1,0 0,-1-1,-2 0,0-1,-1 0,-1-1,-1 0,4-22,9-85,-9 71,-12 59,0 1,0-1,0 0,-1 1,1-1,0 0,0 0,0 0,0 1,-1-1,1 0,0 0,0 1,-1-1,1 0,0 0,0 0,0 0,-1 0,1 1,0-1,-1 0,1 0,0 0,0 0,-1 0,1 0,0 0,-1 0,1 0,0 0,0 0,-1 0,1 0,0 0,-1 0,1 0,0-1,0 1,-1 0,1 0,0 0,0 0,-1 0,1-1,0 1,0 0,0 0,-1 0,1-1,0 1,0 0,0 0,0-1,-1 1,1 0,0 0,0-1,0 1,0 0,0-1,0 1,-16 22,9-2,1 1,1-1,1 1,1 0,0 0,2 1,0-1,1 0,2 1,0-1,0 33,-3-47,0 0,1 0,-1 0,2 0,-1 0,1 1,0-1,1 0,-1-1,1 1,1 0,-1 0,1-1,0 0,1 1,0-1,0-1,0 1,0 0,1-1,0 0,0 0,1 0,2 1,28 15,-20-13</inkml:trace>
</inkml:ink>
</file>

<file path=ppt/ink/ink7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9:01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0 306,'11'-2,"0"-1,0 0,0-1,-1 0,0 0,0-1,0-1,0 0,-1 0,0-1,0 0,-1 0,0-1,0-1,-1 1,0-1,0 0,-1 0,0-1,-1 0,3-7,18-21,48-77,-72 115,0 0,-1 1,1-1,0 0,0 1,0 0,-1-1,1 1,0 0,-1 0,1 0,-1 0,1 0,-1 0,1 0,-1 1,0-1,0 0,1 1,-1-1,0 1,0-1,-1 1,1 0,0-1,0 1,-1 0,1 0,-1 0,4 5,37 62,-28-44,0-1,2 0,1-1,1-1,1-1,17 17,-21-27</inkml:trace>
</inkml:ink>
</file>

<file path=ppt/ink/ink7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9:30.34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110 2178,'284'0,"-114"-28,281 28,-129-1,-117-26,86 10,-216 8,0 4,1 3,30 5,14-1,727-2,-621 29,507-30,-552-16,-147 11,0 2,0 2,1 0,-1 3,7 1,103-3,25-26,28 15,1-6,0-10,-29 18,57-9,-29-8,28 26,-82-25,-141 26,2 1,-1-1,1 1,-1-1,1 0,0 0,-1 0,1-1,0 1,-1-1,1 0,-1 0,1 0,-1 0,1-1,-1 1,0-1,0 0,0 0,0 0,0-1,0 1,-1-1,1 1,-1-1,1 0,-1 0,0 0,0 0,0 0,1-4,-45-143,39 127,-2 1,-1-1,-1 1,0 1,-2-1,0 1,-8-11,11 19,1-1,1 1,0-1,1 0,1 0,0 0,1 0,0 0,1 0,1 0,0-1,1 1,0 0,1 1,1-1,0 0,1 1,1 0,3-7,0 2,-1 0,0-1,-1 0,-2 0,0-1,-1 1,0-1,-2 0,0-16,-4-586,1 608,-1-1,-1 1,1 0,-2 0,0 0,-1 1,-1-1,0 1,0 0,-5-5,-5-14,-10-112,20 137,0-1,0 1,-1 0,0 0,0 1,-1 0,1 0,-1 0,-1 1,1 1,-1-1,1 1,-1 1,0 0,-1 0,1 1,0 0,-1 0,0 1,1 0,-1 1,1 0,-1 1,-9 1,-265 30,64-5,-343-27,254-29,-207 29,335 26,-232-22,217 24,-548-29,583 12,108-3,0-2,-1-3,1-1,-6-4,22 2,-189-29,-197 30,197 27,0 0,57 0,-254-28,404 2,0 0,0 2,1 0,0 1,0 0,0 2,-13 6,-62 20,78-30,11-3,0 0,0 1,0-1,1 1,-1 0,0 0,0 0,0 1,1-1,-1 1,0 0,1 0,0 0,-1 0,1 1,0-1,0 1,1 0,-1 0,0 0,1 0,0 0,0 1,0-1,0 1,-1 1,-2 28,1 0,2 1,1-1,2 0,1 0,6 30,2 0,-3 1,-2 0,-4 0,-4 43,1 11,2 390,-28-338,16 55,-2-152,10-138,5-877,27 772,-28-140,-7 247,5 57,0-1,1 1,0-1,0 1,1-1,-1 1,1-1,1 0,0 1,0-1,0 1,0-1,1 1,0-1,1 1,-1 0,1 0,0 0,6-3,0 0,1 0,-1 1,2 0,-1 1,1 0,0 0,0 2,1-1,0 1,0 1,0 0,0 1,6-1,25-10,68-14,-84 22,0 1,1 2,-1 0,1 2,-1 1,12 2,138-12,77-25,-28 12,-164 14,1 2,0 3,1 3,26 4,19-1,72-19,-149 11,0 2,1 2,-1 1,1 1,3 2,93-3,45-25,65 14,-30-7,-104 6,-88 9,0 1,0 0,0 2,0 0,0 0,0 2,12 2,225 21,-28 5,501-30,211 1,-713 29,30-29,-114 25,0 4,-1-1,-132-27,0 0,0 0,-1 1,1-1,0 2,-1-1,1 1,-1 0,0 1,0 0,0 0,-1 0,1 1,-1 0,0 0,0 1,-1-1,0 1,0 0,0 1,-1 0,1-1,-2 1,1 0,-1 1,0-1,-1 1,1-1,-1 2,-3 217,-27-56,26-147,0 0,2 0,1 1,1-1,0 0,2-1,1 2,-2-11,0-1,-1 1,0-1,-1 1,-1 0,0-1,-1 1,0 0,-1-1,0 1,-1 0,-1 5,1-1,1 0,1 1,1 0,0-1,1 1,1 0,3 11,3 15,-2 0,-1 0,-3 1,-1-1,-2 1,-2 0,-25 124,4-22,23-144,0 0,-1 0,1 0,-1 0,0 0,0 0,0 0,0-1,0 1,-1-1,1 0,-1 0,0 1,1-1,-1-1,0 1,0 0,0-1,-1 0,1 0,0 0,0 0,-1 0,1 0,-4-1,-95 1,71-3,-761 0,594 30,-28-16,159-2,-1-4,0-2,0-3,-22-4,-28 1,-108 20,-85-6,114 15,10-16,-49 18,167-19,-1-3,0-3,0-4,-12-3,-37 1,-107 20,169-10,0-3,0-2,-1-3,-4-3,-35 1,-446 2,373 27,-27-15,180-8,0-1,0 0,-1-1,1-1,0-1,-1-1,1 0,-15-3,-41-7,0 4,0 3,-1 3,-16 4,-35-1,35 12,78-11,1 0,-1 0,0-1,0-1,-1 0,1-1,0 0,0-1,-9-1,-126-23,136 21,1 1,-1-2,1 1,-1-1,1-1,1 0,-1 0,1-1,0 0,1-1,-1 0,2 0,-1-1,1 0,0 0,1-1,0 0,1 0,0 0,-3-9,-13-16,17 28,1 0,0 0,0 0,1-1,-1 1,2 0,-1-1,1 0,0 1,1-1,0 0,0 1,0-1,1 0,0 1,1-1,0 1,0-1,0 1,1 0,0 0,1 0,-1 0,5-4,1-9,-1-1,0 0,-2 0,0-1,-2 1,0-1,-1 0,-1-1,-2-18,-18-158,10 140,3 0,3 0,4-56,0 12,-3-122,-26 142,23 76,1 0,-1 0,1-1,1 1,0-1,0 0,0 0,1 0,0 0,0 0,1 0,0 0,1-2,50-137,-50 140,1 0,0 0,1 0,-1 0,1 1,1-1,-1 1,1 0,0 0,0 0,1 1,0-1,3-2,15 7,-16 9</inkml:trace>
</inkml:ink>
</file>

<file path=ppt/ink/ink7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9:39.28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1233 79,'-1'-4,"-1"1,0 0,0-1,0 1,0 0,-1 0,1 0,-1 0,0 1,1-1,-1 1,-1-1,1 1,0 0,0 0,-1 1,1-1,-1 1,0 0,1 0,-1 0,0 0,0 0,1 1,-1 0,-3 0,-15-2,0 2,-1 1,1 0,0 2,0 0,-7 3,-31 5,-247 21,-151-33,296-25,234 22,300-6,-145-5,173 12,-296 4,-186-23,-72 30,74 3,-533-8,507-2,197 13,-74-17,-2 0,-1 0,1 1,0 1,0 0,0 2,0-1,0 2,0 0,6 2,-3 2</inkml:trace>
</inkml:ink>
</file>

<file path=ppt/ink/ink7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03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50,'33'81,"-8"59,-14-50,-9-77,2 0,-1 0,0-1,-1 1,-1 0,0 1,-1-1,0 0,-1 0,0 0,-1 0,-1 0,-1 4,4-17,0-1,1 1,-1 0,0-1,0 1,0 0,0 0,0-1,0 1,0 0,0-1,0 1,0 0,0-1,0 1,0 0,0-1,0 1,-1 0,1-1,0 1,0 0,0 0,0-1,-1 1,1 0,0 0,0-1,0 1,-1 0,1 0,0-1,0 1,-1 0,1 0,0 0,-1 0,1 0,0-1,-1 1,1 0,0 0,0 0,-1 0,1 0,0 0,-1 0,1 0,0 0,-1 0,1 0,0 0,-1 0,1 1,0-1,-1 0,1 0,0 0,0 0,-1 0,1 1,0-1,0 0,-1 0,1 1,-4-31,49-159,-41 168,0 1,2 0,1 0,0 1,2 0,0 0,1 1,1 0,0 1,1 0,1 1,1 1,0-1,1 2,1 0,0 1,2 0,-15 12,-1-1,1 1,0 0,0 0,0 0,0 0,0 0,0 1,1-1,-1 1,0 0,0 0,0 0,0 0,0 1,1-1,-1 1,0 0,0 0,0 0,0 0,-1 0,1 1,0 0,0-1,-1 1,1 0,-1 0,0 0,1 0,-1 1,50 85,-47-69</inkml:trace>
</inkml:ink>
</file>

<file path=ppt/ink/ink7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04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1 206,'7'-4,"0"0,1 0,0 1,0 0,-1 0,1 1,1 0,-1 0,0 1,0 0,1 1,-1 0,1 0,2 1,4-1,271 0,-287 0,1-1,0 1,-1-1,1 1,0-1,-1 0,1 1,0-1,0 0,0 1,0-1,-1 1,1-1,0 0,0 1,0-1,0 0,0 1,1-1,-1 0,0 1,0-1,0 0,0 1,1-1,-1 1,0-1,1 0,-1 1,0-1,1 1,-1-1,1 1,-1-1,1 1,-1 0,1-1,-1 1,1 0,-1-1,1 1,0 0,-1-1,1 1,-1 0,1 0,0 0,-1 0,1 0,0-1,-1 1,1 0,0 1,-1-1,1 0,0 0,-1 0,1 0,-1 0,1 1,0-1,-1 0,1 0,-1 1,-46-36,-76-72,111 94</inkml:trace>
</inkml:ink>
</file>

<file path=ppt/ink/ink7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08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0 425,'5'-34,"1"-25,1-8,2 9,1 8,-2 8,3 6,0 5,2 8,4 7,-1 7</inkml:trace>
</inkml:ink>
</file>

<file path=ppt/ink/ink7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06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0 282,'43'49,"-39"-42,14 28,-1 2,-2-1,-2 2,-2 0,6 33,-16-67,-1 1,1-1,0 0,0 0,0 0,1-1,-1 1,1 0,0 0,0-1,0 1,1-1,-1 0,1 1,0-1,0-1,0 1,2 1,27-41,65-223,-51 131,-39 111</inkml:trace>
  <inkml:trace contextRef="#ctx0" brushRef="#br0" timeOffset="463.192">592 536,'9'-5,"8"-3,1-1,-1-1,-1 0,0-1,-1 0,0-2,0 0,-1 0,-1-1,0-1,-1 0,-1-1,7-12,-17 25,0 1,0-1,0 1,0-1,-1 0,1 1,-1-1,1 0,-1 1,0-1,0 0,0 0,0 1,-1-1,1 0,-1 1,0-1,0 0,0 1,0-1,0 1,0 0,0-1,-1 1,0 0,1 0,-1 0,0 0,0 0,0 0,0 0,0 0,0 1,-1-1,1 1,-1 0,1 0,-1 0,1 0,-1 0,1 0,-1 1,0-1,0 1,1 0,-1 0,0 0,1 0,-1 0,0 1,0-1,0 1,-10 3,0 1,1 0,0 0,0 1,0 1,1 0,0 1,0 0,0 1,1 0,1 0,0 1,0 0,1 1,0 0,1 0,0 1,1 0,0 0,1 1,0-1,1 1,0 0,1 0,1 0,0 1,1 6,0-13,1 0,0 0,0-1,1 1,0 0,1 0,-1-1,1 1,0-1,1 0,-1 1,1-1,1 0,-1 0,1-1,0 1,0-1,1 0,-1 0,1 0,0-1,1 0,-1 0,1 0,0 0,-1-1,2 0,-1 0,0-1,1 1,-1-2,1 1,2 0,2 3,2-1,-1 0,0-1,1 0,-1-1,1 0,0-1,0-1,0 0,-1-1,1 0,0 0,-1-2,1 0,-1 0,1-1,-1 0,-1-1,3-2,5-6,-1 1</inkml:trace>
  <inkml:trace contextRef="#ctx0" brushRef="#br0" timeOffset="787.549">1382 282,'-33'24,"-21"17,-2 7,10 0,12-3,11-5,16-9,13-5,10-7,8-2,4-4,2-3,1-5,0-2,-1-3,0 0,-6-5,-6-2</inkml:trace>
  <inkml:trace contextRef="#ctx0" brushRef="#br0" timeOffset="1085.032">1806 0,'0'38,"0"28,0 6,0-3,0-9,0-10,5-9,1-6,1-5,2-6,1-4,3 0,0-3</inkml:trace>
  <inkml:trace contextRef="#ctx0" brushRef="#br0" timeOffset="1334.689">1580 311,'33'-5,"32"-2,8 1,-3 1,-9 1,-10 2,-8 1,-8 1,-4 0,-3 0,-1-5,-5-1</inkml:trace>
  <inkml:trace contextRef="#ctx0" brushRef="#br0" timeOffset="1607.062">2229 225,'-9'24,"0"0,1 0,1 0,2 1,0 0,2 0,0 1,2 18,1-41,0 0,0 0,1 1,-1-1,1 0,0 0,0 0,0 0,0 0,0 0,1 0,-1 0,1 0,0-1,0 1,0-1,0 1,0-1,1 0,-1 0,1 0,-1 0,1 0,0 0,0-1,0 1,0-1,0 0,0 0,0 0,0 0,0-1,0 1,1-1,-1 0,0 0,0 0,1 0,-1-1,0 1,0-1,0 0,0 0,2 0,3-3,0 1,-1-1,0 0,0-1,0 0,0 0,-1-1,0 1,0-1,0-1,-1 1,0-1,0 0,-1 0,0 0,0-1,0 1,-1-1,0 0,-1 0,0 0,0 0,-1-1,0 1,0 0,-1-1,0 1,0-1,-1 1,0 0,-2-8,1 13,1-1,-1 1,1 0,-1 0,0 0,0 0,0 0,0 0,-1 0,1 1,-1-1,0 1,1-1,-1 1,0 0,-1 0,1 1,0-1,0 1,-1-1,-18-5</inkml:trace>
</inkml:ink>
</file>

<file path=ppt/ink/ink7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10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1,'0'4,"0"7,-5 2,3-2,2-8,6-3,2-8,-1 3,-5 2,-9 7,-8 2,-1 5,2 1</inkml:trace>
</inkml:ink>
</file>

<file path=ppt/ink/ink7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1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1,'-5'10,"-1"-3,5-1,7-7,3 1,-5 2,-3 4,-2 6,-1 1</inkml:trace>
</inkml:ink>
</file>

<file path=ppt/ink/ink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0:18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543 25,'-24'-6,"-1"0,0 1,0 2,0 0,0 2,0 1,-1 1,1 1,0 1,0 1,-6 2,28-5,0 0,0 0,0 0,0 0,0 0,0 1,0-1,1 1,-1 0,0-1,1 1,-1 1,1-1,0 0,0 0,0 1,0 0,0-1,0 1,1 0,-1 0,1 0,0 0,0 0,0 0,0 0,1 0,-1 0,1 0,0 1,-1-1,1 0,1 0,-1 0,1 0,-1 1,1-1,0 0,0 0,0 0,0 0,1 0,-1 0,1-1,0 1,0 1,8 9,1 1,0-2,1 1,0-1,1-1,0 0,0-1,1-1,1 0,0-1,13 6,67 44,-92-56,0-1,0 1,0 0,0 1,0-1,-1 0,1 1,-1 0,0-1,0 1,0 0,0 0,0 0,-1 0,1 1,-1-1,0 0,0 1,0-1,0 1,-1-1,1 1,-1-1,0 1,0-1,0 1,-1-1,1 1,-1-1,0 1,0-1,0 0,0 1,0-1,-1 0,0 0,-1 3,-13 13,-1-1,0-1,-1-1,-1 0,0-1,-1-1,-1-1,0-1,-1-1,0-1,-4 1,11-4,8-3,-15 8,0-1,-1-1,0-2,-1 0,0-1,0-1,-4-1,27-4,0-1,1 1,-1-1,0 0,0 0,0 1,0-1,0 0,0 0,0 0,0 0,0 0,0 0,0 0,0 0,0-1,0 1,0 0,0-1,0 1,0 0,0-1,0 1,1-1,-1 1,0-1,0 0,0 1,1-1,-1 0,0 0,1 1,-1-1,1 0,-1 0,1 0,-1 0,1 0,0 0,-1 0,1 0,0 0,0 1,0-1,0 0,0 0,0 0,0 0,0 0,0 0,0 0,0 0,0 0,1 0,-1 0,1 0,-1 0,0 0,1 0,-1 0,1 1,0-1,-1 0,1 0,0 1,-1-1,2 0,31-37,-15 23</inkml:trace>
  <inkml:trace contextRef="#ctx0" brushRef="#br0" timeOffset="485.631">1447 53,'-65'8,"0"3,1 2,0 4,2 2,0 2,-47 25,93-36,0 0,1 1,0 0,1 1,1 1,0 0,1 1,0 1,1 0,0 0,1 1,1 0,1 0,0 1,1 1,1-1,1 1,0 0,2 0,0 0,-1 11,5-24,-1 1,1-1,0 1,0-1,1 1,-1-1,1 0,0 0,1 1,-1-1,1-1,0 1,1 0,-1-1,1 0,-1 1,1-2,0 1,1 0,-1-1,1 0,0 0,-1 0,1 0,1-1,-1 0,0 0,0 0,1-1,-1 1,1-2,-1 1,1 0,-1-1,1 0,0 0,-1-1,1 0,-1 0,1 0,-1 0,1-1,-1 0,0 0,0-1,0 1,2-2,22-14,-1-1,0-2,-2-1,23-23,168-238,-216 282,0 0,0 0,0 0,0 0,0 0,0 0,0 1,0-1,0 0,1 1,-1-1,0 1,1-1,-1 1,0-1,1 1,-1 0,1 0,-1 0,0-1,1 2,-1-1,1 0,-1 0,0 0,1 1,-1-1,0 0,1 1,-1-1,0 1,1 0,-1-1,0 1,0 0,0 0,0 0,0 0,0 0,0 0,0 0,0 0,0 0,-1 0,1 1,0-1,-1 0,1 1,-1-1,1 0,-1 1,0-1,1 0,-1 1,0-1,0 1,0 0,31 92,-25-71,1-1,0 1,2-1,1-1,0 0,2 0,0-1,7 7,-6-10,-2-3</inkml:trace>
  <inkml:trace contextRef="#ctx0" brushRef="#br0" timeOffset="1036.237">1728 590,'197'-325,"-87"187,-109 138,0-1,-1 0,1 0,1 1,-1-1,0 0,0 1,0-1,0 1,0-1,0 1,1 0,-1 0,0-1,0 1,0 0,1 0,-1 0,0 0,0 0,1 1,-1-1,0 0,0 0,0 1,0-1,1 1,-1-1,0 1,0 0,0-1,0 1,0 0,0-1,0 1,-1 0,1 0,0 0,0 0,0 0,-1 0,1 0,-1 0,1 0,-1 1,1-1,-1 0,0 0,1 0,-1 1,0-1,0 0,14 67,-14-22,0-36,-1 0,1-1,0 1,1 0,0 0,1 0,0-1,1 1,0 0,0-1,1 0,0 0,1 0,-4-7,0-1,0 0,0 0,0 0,0 0,0 0,1 0,-1 0,0 0,1 0,-1-1,1 1,-1 0,1-1,-1 0,1 1,-1-1,1 0,-1 0,1 1,-1-1,1 0,0-1,-1 1,1 0,-1 0,1-1,-1 1,1-1,-1 1,1-1,-1 0,1 1,-1-1,0 0,0 0,1 0,-1 0,0 0,0 0,1-2,49-55,-47 52,8-10,16-22,1 0,1 3,2 0,12-7,-43 40,0 0,0 1,0-1,0 1,0-1,0 1,0-1,1 1,-1 0,0 0,1 0,-1 0,1 0,-1 0,1 0,0 0,-1 0,1 1,0-1,0 1,0-1,-1 1,1 0,0 0,0-1,0 1,-1 1,1-1,0 0,0 0,0 1,0-1,-1 1,1-1,0 1,-1 0,1 0,0 0,-1 0,1 0,-1 0,1 0,-1 0,0 0,0 1,1-1,-1 1,0-1,0 1,0-1,0 1,-1 0,1-1,0 1,-1 0,1 0,0 9,0 0,-1 1,-1-1,1 0,-2 0,0 0,0 0,-1 0,-1 4,1-5,0 1,0-1,1 1,1-1,0 1,0 0,1 0,1-1,1 11,-1-18,0 0,0 0,1 0,-1 0,1 0,0 0,0-1,0 1,0 0,0-1,1 0,-1 1,1-1,-1 0,1 0,0-1,0 1,0 0,0-1,0 0,0 0,0 0,1 0,-1 0,0 0,1-1,-1 0,0 0,1 0,-1 0,0 0,1-1,-1 1,0-1,0 0,3-1,19-3</inkml:trace>
  <inkml:trace contextRef="#ctx0" brushRef="#br0" timeOffset="1337.178">2716 307,'34'-2,"1"-1,-1-2,-1-1,1-2,-1-1,0-2,-1-1,0-1,21-14,-47 25,0 0,0-1,-1 0,1 0,-1 0,0-1,0 0,0 0,0 0,-1 0,1-1,-1 0,0 0,-1 0,1 0,-1-1,0 1,0-1,-1 0,0 0,0 0,0 0,-1 0,0 0,0-1,0 1,-1 0,0-1,0 1,-1 0,1 0,-1-1,-2-3,2 8,0 0,-1-1,1 1,-1 0,1 0,-1 0,0 0,0 0,0 1,0-1,0 1,-1-1,1 1,0 0,-1-1,1 1,-1 0,1 1,-1-1,1 0,-1 1,0 0,1-1,-1 1,0 0,1 0,-1 0,0 1,1-1,-1 1,1-1,-1 1,-1 1,-82 40,68-32,0 1,1 1,0 1,1 0,0 2,1-1,1 2,0 0,1 1,1 0,0 1,2 0,0 0,1 1,1 1,0 0,2 0,0 0,2 1,-2 11,7-21,0 0,1 0,0 0,1-1,0 1,0-1,1 0,1 0,0 0,0 0,1-1,0 0,1 0,0 0,0-1,0 0,1-1,1 1,-1-2,1 1,0-1,1 0,-1-1,1 0,0-1,1 0,-1-1,1 0,10 2,74 0,-69-5</inkml:trace>
</inkml:ink>
</file>

<file path=ppt/ink/ink7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26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40 174,'-17'225,"-5"-94,70-238,133-229,-175 327,-4 3,1 1,0-1,0 1,1 0,-1 0,1 1,0-1,1 1,-1-1,1 2,0-1,0 0,0 1,0 0,1 0,-1 0,-2 4,-1 0,1 0,-1 0,1 0,-1 0,0 1,1-1,-1 1,0 0,0-1,0 1,0 0,0 0,-1 0,1 1,0-1,-1 0,0 1,0-1,1 0,-1 1,-1 0,1-1,0 1,-1-1,1 1,-1 0,0 0,0-1,0 3,4 8,20 219,-24-231,-1 0,1 0,-1 0,1 0,0-1,0 1,-1 0,1 0,0 0,0 0,0 0,0 0,0 0,0 0,0 0,0 0,1 0,-1-1,0 1,0 0,1 0,-1 0,1 0,-1 0,1-1,-1 1,1 0,-1 0,1-1,0 1,-1 0,1-1,0 1,0-1,-1 1,1-1,0 1,0-1,0 0,0 1,0-1,0 0,-1 0,1 1,0-1,0 0,0 0,0 0,0 0,0 0,0 0,0-1,0 1,0 0,0 0,-1-1,1 1,0 0,0-1,0 1,0-1,-1 1,1-1,0 0,-1 1,1-1,0 0,-1 1,1-1,77-96,145-109,-215 199,-8 5,1 1,0-1,0 0,0 1,0-1,0 0,0 1,0 0,1-1,-1 1,0 0,1-1,-1 1,1 0,0 0,-1 0,1 0,0 1,-1-1,1 0,0 1,0-1,0 1,0 0,-1-1,1 1,0 0,0 0,0 0,0 1,0-1,0 0,-1 1,1-1,0 1,0-1,-1 1,1 0,0 0,-1 0,1 0,0 0,-1 0,1 1,1 10,0 0,0 0,-1 0,-1 1,0-1,-1 1,0-1,-1 0,-1 3,0 19,2-14,-2 8,1 0,1-1,2 1,0 0,2-1,1 0,2 0,4 13,-2-21</inkml:trace>
</inkml:ink>
</file>

<file path=ppt/ink/ink7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30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32 520,'-23'57,"20"-43,1 0,0 1,1-1,0 0,1 0,1 0,0 1,1-1,1 0,0 0,1-1,0 1,1-1,1 1,0-2,0 1,2-1,-1 0,7 7,-9-15,0 0,1-1,0 1,0-1,0 0,0-1,1 1,-1-1,1-1,-1 1,1-1,0 0,-1 0,1-1,0 0,0 0,0-1,-1 0,1 0,0 0,-1-1,1 0,-1-1,0 1,0-1,0 0,0 0,0-1,-1 0,1 0,-1 0,0-1,0 0,2-3,25-21,0-3,-3 0,0-2,-3-1,0-1,-3-1,9-19,-21 43,-13 21,-1 0,1 0,1 0,-1 0,1 0,1 1,0-1,0 0,0 0,1 1,0-1,1 0,0 0,0 0,1 0,0-1,0 1,0-1,1 1,1-1,-1-1,1 1,0 0,0-1,1 0,0 0,0-1,1 0,-1 0,1 0,0-1,6 3,-5-5,0 0,0 0,0-1,0 0,0 0,1-1,-1 0,0-1,0 0,1 0,-1 0,0-1,0 0,-1-1,1 0,0 0,-1-1,0 0,1 0,-2-1,1 0,0 0,-1 0,1-2,8-7,0-2,-1 1,0-2,-1 0,-1-1,-1 0,0-1,6-16,-12 23,0 1,-1-1,0 0,-1 0,0-1,-1 1,0 0,-1-1,-1-11,-4 13,-2 5</inkml:trace>
  <inkml:trace contextRef="#ctx0" brushRef="#br0" timeOffset="777.824">1189 689,'203'-128,"-140"63,-62 64,1-1,-1 0,0 0,0 1,0-1,0 0,0 0,0 0,0-1,0 1,-1 0,1 0,-1 0,0 0,0-1,0 1,0 0,0 0,0-1,0 1,-1 0,1 0,-1 0,1 0,-1 0,0-1,0 1,0 1,0-1,0 0,-1 0,1 0,-1 0,1 1,-1-1,1 1,-2-1,0 0,0 0,0 1,0-1,0 1,-1 0,1 0,0 0,-1 1,1-1,0 1,-1 0,1-1,-1 2,1-1,0 0,-1 1,1-1,0 1,-1 0,1 0,0 1,0-1,0 0,0 1,0 0,0 0,0 0,-72 65,64-53,0 0,1 1,0 0,1 1,1 0,1 0,0 1,1 0,0 2,4-13,1 0,-1 0,1 0,0 0,1 0,0 0,0 1,0-1,0 0,1 0,0 0,0 0,1 0,0 0,0 0,0 0,1 0,0-1,0 0,0 1,1-1,-1 0,1 0,1-1,-1 1,1-1,2 2,8 4,-1-1,2-1,-1-1,1 0,1 0,-1-2,1 0,0-1,0-1,0 0,0-2,1 1,-1-2,0-1,1 0,-1-1,0-1,0 0,0-1,0-1,-1-1,0 0,0-1,10-7,27-15,0-4,-2-1,-1-3,-3-1,0-3,-3-2,-2-2,24-33,-47 57,-2-1,-1 0,-1-2,0 0,-2 0,-1-2,-1 1,-1-1,0-4,-9 28,0-1,0 0,0 1,0-1,-1 0,1 0,-1 0,1 0,-1 1,0-1,0 0,0 0,-1 0,1 0,-1 0,1 1,-1-1,0 0,0 0,0 1,0-1,-1 1,1-1,-1 1,0-1,1 1,-1 0,0 0,0 0,-1 0,1 0,0 1,-1-1,1 0,-1 1,1 0,-1 0,1 0,-1 0,0 0,0 0,0 1,-1-1,-7 4,-1 0,1 1,0 1,0-1,0 2,1-1,0 2,0-1,1 1,-1 1,2 0,-1 0,1 1,0 0,1 0,-3 5,-7 6,0 2,2 0,0 1,2 0,1 1,0 1,2 0,1 0,1 1,1 0,-3 21,10-39,-1 0,1 0,0 0,1 0,0 0,0 0,1 0,0 0,0-1,1 1,0-1,0 1,1-1,0 0,0 0,0-1,1 1,0-1,0 0,1 0,0-1,0 0,0 0,1 0,-1-1,1 0,0 0,1 0,-1-1,1 0,-1-1,1 0,0 0,4 0,12 2,-1-1,1-1,0-2,0 0,-1-1,1-2,0 0,-1-1,0-2,0 0,0-2,-1 0,0-2,0 0,18-13,-9 7,-1-1,0-2,-1-1,-2-1,0-1,-1-2,-1-1,-2 0,0-2,8-14,-13 16,-1 0,-2 0,0-2,-2 0,-1 0,-1-1,-2-1,0 0,-2 0,-1 0,-2-1,0-3,-4 31,0 1,1-1,-1 1,0-1,0 1,0-1,0 1,0-1,0 1,0-1,-1 1,1-1,-1 1,1-1,-1 1,1 0,-1-1,0 1,0 0,0-1,1 1,-1 0,0 0,-1 0,1 0,0 0,0 0,0 0,-1 0,1 1,0-1,-1 0,1 1,0-1,-1 1,1-1,-1 1,1 0,-1-1,1 1,-1 0,1 0,-1 0,1 0,-1 1,1-1,-1 0,1 1,-1-1,1 1,-1-1,1 1,0-1,-1 1,1 0,0 0,0 0,-1 0,1 0,0 0,-1 1,-16 13,0 1,1 1,1 0,1 1,0 0,1 2,1 0,1 0,1 1,-3 8,11-23,-16 30,2 1,1 0,2 1,2 0,1 1,2 1,2 0,2 0,1 0,2 4,1-33,1-1,-1 1,2-1,0 0,0 1,1-1,0 0,0 0,1 0,1 0,0 0,0-1,1 1,0-1,1-1,-1 1,2-1,-1 0,1 0,1 0,-1-1,1-1,0 1,1-1,0 0,0-1,0 0,0-1,1 0,0 0,1 0,17-1,-3-2</inkml:trace>
</inkml:ink>
</file>

<file path=ppt/ink/ink7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29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284 198,'-26'6,"0"1,1 1,0 2,0 0,1 1,0 2,1 0,-13 11,33-22,-1 0,1 1,-1-1,1 1,0 0,0 0,0 0,1 0,-1 1,1-1,-1 1,1-1,0 1,1 0,-1 0,1 0,0 0,-1 0,2 0,-1 0,0 0,1 0,0 1,0-1,0 0,0 0,1 0,0 0,0 0,0 0,0 0,1 0,-1 0,1 0,0 0,0-1,0 1,1-1,-1 1,1-1,0 0,0 0,0 0,0-1,1 1,-1-1,1 1,-1-1,1 0,9-1,0 0,0 0,1-2,-1 1,0-2,0 1,0-2,0 0,-1 0,1-2,-1 1,0-1,0-1,0 0,-1-1,0 0,0-1,-1 0,0-1,5-4,-15 13,187-136,-182 134,0 1,0 0,0 0,0 0,0 1,0 0,0 0,1 0,-1 1,0-1,0 1,0 1,0-1,-1 1,1-1,0 1,-1 1,1-1,-1 1,1-1,-1 1,0 1,0-1,-1 0,1 1,-1 0,0 0,1 0,-2 0,2 3,39 31,33 2,-58-38</inkml:trace>
  <inkml:trace contextRef="#ctx0" brushRef="#br0" timeOffset="366.989">1273 1,'-10'4,"-5"1,0 0,1 1,0 0,1 2,-1-1,1 1,1 1,0 1,0 0,0 0,2 1,-1 0,-7 11,17-17,0 0,0 0,0 0,1 0,0 0,0 1,0-1,0 0,1 0,0 0,0 0,0 0,1 0,0-1,0 1,0 0,0-1,1 1,0-1,0 0,0 0,0 0,0 0,1 0,0-1,32 58,-34-51,-1 0,-1 0,1 0,-2 0,1 0,-2 0,1 0,-1 0,-1-1,0 1,0 0,-1-1,0 0,0 0,-1 0,-1-1,1 1,-1-1,-1 0,1-1,-1 0,-1 0,1 0,-1-1,0 0,-1 0,1-1,-1-1,0 1,-1-1,-7 2,-8 6</inkml:trace>
</inkml:ink>
</file>

<file path=ppt/ink/ink7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26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0 720,'0'39,"0"21,0 7,5-9,1-15</inkml:trace>
  <inkml:trace contextRef="#ctx0" brushRef="#br0" timeOffset="169.005">57 410,'0'0</inkml:trace>
  <inkml:trace contextRef="#ctx0" brushRef="#br0" timeOffset="1521.29">536 551,'-29'9,"1"1,0 1,1 2,0 0,1 2,1 1,-18 15,37-26,0 1,1 0,0 1,0-1,1 1,-1 0,1 0,1 1,-1-1,1 1,1 0,-1-1,1 1,1 0,0 0,0 1,0-1,1 0,0 0,1 0,-1 0,2 1,-1-1,1 0,0-1,1 1,0 0,0-1,1 1,0-1,4 6,-6-10,0-1,0 1,1 0,0-1,-1 1,1-1,0 0,0 0,0 0,0 0,0-1,1 1,-1-1,0 0,1 0,-1 0,1 0,-1-1,1 1,0-1,-1 0,1 0,-1 0,1-1,-1 1,1-1,-1 0,1 0,-1 0,1 0,-1-1,0 1,1-1,7-4,-1 0,0 0,0-1,-1 0,0-1,0 0,-1 0,0-1,4-5,187-305,-136 237,-62 83,1 0,0 0,-1 0,1 1,-1-1,1 0,-1 0,0 1,1-1,-1 1,0-1,0 1,0 0,0-1,0 1,0 0,-1 0,1-1,-1 1,1 0,-1 0,0 0,1 0,-1 0,0 0,0 0,-1 0,1-1,0 1,0 0,-2 2,3-1,-4 430,0-369,-3-1,-3 1,-2-2,-3 1,-18 44,28-92,-2 0,0 0,-1 0,0-1,-2 0,1 0,-2-1,1 0,-2-1,0 0,-7 6,17-16,0-1,0 0,-1 0,1 0,0 1,0-1,0 0,-1-1,1 1,-1 0,1 0,0 0,-1-1,1 1,-1-1,0 1,1-1,-1 0,1 0,-1 1,0-1,1 0,-1 0,1-1,-1 1,0 0,1-1,-1 1,1 0,-1-1,1 0,-1 1,1-1,-1 0,1 0,0 0,0 0,-1 0,1 0,0 0,0 0,0 0,0-1,0 1,0 0,0-1,1 1,-1-1,0 1,1-1,-1 1,1-1,-1 1,1-1,0 0,0 1,0-1,0 1,0-1,0 0,0 0,4-18,1 0,1 1,0-1,2 1,0 1,1-1,1 1,0 1,1 0,1 0,1 1,11-11,-6 5,99-119,-82 105,-2-1,-1-2,-2-2,-2 0,-1-2,-3-1,-1-1,-3-1,-1-1,2-15,32-290,-42 124,-25 189,13 38,0 1,1 0,-1-1,0 1,0 0,0-1,1 1,-1 0,0 0,0 0,0 0,0 0,1 0,-1 0,0 0,0 0,0 0,0 0,1 0,-1 1,0-1,0 0,0 0,1 1,-1-1,0 1,1-1,-1 1,0-1,1 1,-1-1,0 1,1 0,-1-1,1 1,-1 0,1 0,0-1,-1 1,1 0,0 0,-1-1,1 1,0 0,0 0,0 0,-9 17,1 0,1 1,1 0,1 0,1 1,0-1,1 1,1 7,-5 22,1-10,2 0,2 0,1 1,2-1,6 33,1-3,-7-44,1 0,2 0,1-1,0 1,2-1,1 0,8 18,-14-40,-1 0,0 1,0-1,1 0,0 0,-1 1,1-1,0 0,0-1,0 1,0 0,0-1,0 1,1-1,-1 1,1-1,-1 0,0 0,1 0,0-1,-1 1,1-1,0 1,-1-1,1 0,0 0,-1 0,1 0,0 0,-1-1,1 1,0-1,-1 0,1 1,-1-1,1-1,-1 1,2-1,82-63,17-54,-102 119,-1-1,0 0,1 0,-1 0,0 1,1-1,-1 0,1 1,0-1,-1 0,1 1,-1-1,1 1,0-1,0 1,-1-1,1 1,0-1,0 1,-1 0,1-1,0 1,0 0,0 0,0-1,0 1,-1 0,1 0,0 0,0 0,0 0,0 1,0-1,-1 0,1 0,0 0,0 1,0-1,0 0,-1 1,1-1,0 1,0-1,-1 1,1-1,-1 1,1 0,0-1,-1 1,1 0,-1-1,1 1,-1 0,1 0,-1-1,0 1,1 0,-1 0,0 0,0 0,0 0,0-1,0 1,0 0,0 0,-4 29,-3 96,8-122,-1 0,1 0,0-1,0 1,0 0,0-1,1 1,0-1,-1 1,1-1,0 0,1 1,-1-1,1 0,-1-1,1 1,0 0,0-1,0 1,0-1,0 0,1 0,-1 0,1-1,-1 1,1-1,0 0,0 0,-1 0,2 0,7-2,0 0,0 0,-1-1,1 0,0-1,-1-1,0 0,0 0,0-1,0 0,-1-1,0-1,0 1,0-1,-1-1,0 0,-1 0,6-8,9-11,-1-1,-1-1,-2-1,-1-1,-2 0,0-1,-3-1,0-1,-3 0,4-16,59-215,-72 262,3-80,-4 82,-1 0,1 0,-1 1,1-1,-1 0,0 0,1 1,-1-1,0 0,0 1,0-1,1 1,-1-1,0 1,0-1,0 1,0 0,0-1,0 1,0 0,0 0,0 0,0 0,0 0,0 0,0 0,0 0,1 0,-1 0,0 0,0 1,0-1,0 0,0 1,0-1,0 0,0 1,0-1,1 1,-1 0,0-1,0 1,1 0,-1-1,0 2,-35 32,25-18,0 0,2 0,0 1,1 0,0 1,2 0,0 0,1 1,0-1,2 1,0 0,1 0,1 0,1 6,1 7,1-1,2 0,0 0,2-1,2 0,0 0,3 0,0-1,1 0,4 2,57 129,-73-160,0 0,0-1,1 1,-1 0,0 0,0-1,1 1,-1 0,0 0,1-1,-1 1,0 0,1 0,-1 0,0 0,1-1,-1 1,1 0,-1 0,0 0,1 0,-1 0,1 0,-1 0,0 0,1 0,-1 0,0 0,1 0,-1 0,1 1,-1-1,0 0,1 0,-1 0,0 0,1 1,-1-1,0 0,1 0,-1 1,0-1,0 0,1 0,-1 1,0-1,0 0,0 1,1-1,-1 0,0 1,0-1,0 1,0-1,0 0,0 1,0-1,3-36,-3 32,0-19</inkml:trace>
  <inkml:trace contextRef="#ctx0" brushRef="#br0" timeOffset="1767.639">1580 466,'39'10,"31"-2,9-2,-4-3,-10-1,-12-1,-9-1,-13 0</inkml:trace>
</inkml:ink>
</file>

<file path=ppt/ink/ink7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43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84,'-2'19,"-1"0,-1 0,-1 0,0 0,-2 0,0-1,-7 12,12-24,-126 233,61-106,122-221,25-60,86-118,-145 234,50-52,-70 84,1-1,-1 0,1 0,0 1,-1-1,1 1,0-1,-1 1,1 0,0 0,0 0,-1 0,1 0,0 0,0 0,-1 0,1 1,0-1,-1 1,1-1,0 1,-1-1,1 1,-1 0,1 0,-1 0,0 0,1 0,-1 0,0 1,1-1,-1 0,0 0,0 1,0-1,0 1,-1-1,1 1,0 0,-1-1,1 2,19 71,7 191,-5-136,-19-117</inkml:trace>
  <inkml:trace contextRef="#ctx0" brushRef="#br0" timeOffset="266.688">131 339,'39'4,"36"3,15-1,-3-2,-11 0,-19-2</inkml:trace>
</inkml:ink>
</file>

<file path=ppt/ink/ink7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40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55 509,'25'303,"-25"-301,1 9,-1-1,0 1,-1-1,0 0,0 1,-1-1,0 0,-1 0,0 0,-4 6,7-15,0 0,0 0,-1 0,1-1,0 1,-1 0,1 0,-1 0,1-1,-1 1,1 0,-1 0,0-1,1 1,-1-1,0 1,1 0,-1-1,0 1,0-1,0 0,1 1,-1-1,0 0,0 1,0-1,0 0,0 0,0 0,0 0,0 0,1 0,-1 0,0 0,0 0,0 0,0-1,0 1,0 0,0 0,1-1,-1 1,0-1,0 1,0-1,1 1,-1-1,0 1,1-1,-1 0,0 1,1-1,-1 0,1 0,-1 1,1-2,-21-48,21 30,0 1,2 0,0 0,1 0,2 1,-1-1,2 1,1 0,0 0,1 1,1 0,0 0,1 1,1 0,8-8,8-12,3 1,1 1,1 1,2 2,1 1,1 2,2 2,1 1,4 0,-41 22,1 1,0-1,-1 1,1-1,0 1,1 0,-1 0,0 0,1 1,-1-1,1 1,-1 0,1 0,-1 0,1 0,0 1,-1 0,1-1,0 1,0 1,-1-1,1 0,0 1,0 0,-1 0,1 0,-1 0,1 1,-1-1,0 1,1 0,-1 0,0 0,0 0,0 0,0 1,-1 0,1-1,-1 1,0 0,1 0,-1 0,0 2,0 0,-1 0,0 1,-1-1,1 0,-1 1,0-1,-1 0,1 1,-1-1,0 0,0 1,-1-1,1 0,-1 0,0 0,-1 0,1 0,-1-1,0 1,0-1,0 0,-2 1,-89 81,71-69,-1-2,0-1,-1 0,-1-2,0-1,-1-1,-11 1,11-4</inkml:trace>
  <inkml:trace contextRef="#ctx0" brushRef="#br0" timeOffset="353.905">1015 340,'-44'21,"1"2,2 2,0 2,2 1,-28 27,21 13,45-66,1 0,-1 0,0 0,1-1,0 1,-1 0,1 0,0 0,0 0,0 0,0 0,0 0,0 0,1-1,-1 1,1 0,-1 0,1 0,0 0,0-1,0 1,0 0,0-1,0 1,0-1,0 1,0-1,1 1,-1-1,1 0,-1 0,1 0,0 0,-1 0,1 0,0 0,-1 0,1-1,1 1,11 2,-1-1,1 0,0-1,0 0,0-1,0-1,0 0,0-1,-1 0,1-2,-1 1,1-1,-1-1,0-1,-1 1,0-2,1 0,-2 0,1-2,-1 1,75-86,-84 90,1 0,-1 0,0-1,0 1,-1 0,1-1,-1 1,0-1,0 1,0-1,-1 0,0 1,0-1,0 0,0 1,-1-1,0 0,0 1,0-1,0 1,-1-1,1 1,-1 0,0 0,-3-4,-35-21,18 22</inkml:trace>
  <inkml:trace contextRef="#ctx0" brushRef="#br0" timeOffset="620.722">1409 509,'-9'28,"-4"11</inkml:trace>
  <inkml:trace contextRef="#ctx0" brushRef="#br0" timeOffset="875.305">1438 114,'0'0</inkml:trace>
  <inkml:trace contextRef="#ctx0" brushRef="#br0" timeOffset="1118.579">1635 594,'14'-32,"60"-99,-73 130,1 1,-1-1,0 1,0 0,0-1,1 1,-1 0,0 0,0 0,1 0,-1 0,0 0,0 0,1 1,-1-1,0 0,0 1,0-1,0 1,1-1,-1 1,0-1,0 1,0 0,0 0,0-1,-1 1,1 0,0 0,0 0,0 0,-1 0,1 0,0 0,-1 0,1 1,-1-1,0 0,1 0,-1 0,0 1,1-1,-1 0,0 0,0 1,0-1,0 0,-1 0,1 0,0 1,0-1,-1 0,1 0,0 0,-1 1,5 13,-3-11,-1 0,1-1,0 1,1-1,-1 1,0-1,1 1,0-1,0 0,0 0,0 0,1 0,-1 0,1 0,-1-1,1 1,0-1,0 0,0 0,0 0,1 0,-1 0,1-1,-1 1,1-1,-1 0,1 0,-1 0,1-1,0 0,0 1,-1-1,1 0,0-1,0 1,-1-1,1 1,0-1,-1 0,1 0,-1-1,1 1,-1-1,0 0,13-10,0-2,-2 1,0-2,0 0,-2-1,1 0,-2 0,-1-2,0 1,-1-1,0-1,-1-1,2-1,1 4</inkml:trace>
  <inkml:trace contextRef="#ctx0" brushRef="#br0" timeOffset="1335.481">2284 1,'10'33,"2"31,1 9,-4-3,-2-8,-2-11,-3-8,-1-8,-1-4,0-3,-1-1,-4-6,-2-6</inkml:trace>
  <inkml:trace contextRef="#ctx0" brushRef="#br0" timeOffset="1542.629">2115 255,'29'-5,"28"3,10 3,-2 0,-7 0,-9 1,-12-1</inkml:trace>
</inkml:ink>
</file>

<file path=ppt/ink/ink7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39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278 336,'-20'4,"0"2,0 1,0 0,1 1,1 1,-1 1,1 1,1 1,0 0,1 1,0 0,1 2,0 0,-1 3,15-16,-1-1,1 0,0 1,0-1,1 0,-1 1,0-1,0 1,1 0,-1-1,1 1,-1-1,1 1,0 0,-1-1,1 1,0 0,0-1,0 1,1 0,-1-1,0 1,0 0,1-1,-1 1,1 0,0-1,-1 1,1-1,0 1,0-1,0 0,0 1,0-1,0 0,1 0,-1 1,0-1,0 0,1 0,-1-1,1 1,-1 0,1 0,-1-1,1 1,0-1,-1 1,1-1,0 0,-1 1,1-1,0 0,-1 0,16-1,0-1,0 0,0-1,-1-1,1 0,-1-2,0 1,0-2,-1 0,0-1,13-9,118-66,-144 81,0 1,1 0,-1 1,0-1,1 0,-1 1,1-1,-1 1,1 0,0 0,-1 0,1 0,-1 0,1 0,-1 1,1-1,-1 1,1 0,-1 0,0 0,1 0,-1 0,0 0,0 1,0-1,0 1,0-1,0 1,0 0,0 0,-1 0,1 0,-1 0,1 0,-1 0,0 1,0-1,0 0,0 1,0-1,0 1,-1-1,0 1,1-1,-1 1,0-1,0 1,0 0,0-1,0 0,0 5,0 0,1 0,0 0,0-1,1 1,0-1,0 1,0-1,1 1,0-1,0 0,0 0,1-1,0 1,0-1,1 1,-1-1,1-1,0 1,1-1,-1 0,1 0,-1 0,4 1,0-3,1-1,-1 0,1 0,-1-1,1 0,0 0,-1-1,1 0,-1-1,0 0,1-1,-1 0,0 0,0-1,-1 0,1-1,-1 1,0-2,0 1,-1-1,4-3,18-18,0-2,-2-1,-1-1,11-19,-16 23,15-23,-3-2,-1-1,-3-2,15-41,-27 35,-17 61,0 0,-1 0,1 0,0 1,0-1,0 0,0 0,-1 0,1 0,0 0,0 1,0-1,-1 0,1 0,0 0,0 0,-1 0,1 0,0 0,0 0,0 0,-1 0,1 0,0 0,0 0,-1 0,1 0,0 0,0 0,-1 0,1 0,0-1,0 1,0 0,-1 0,1 0,0 0,0 0,0-1,0 1,-1 0,1 0,0 0,0 0,0-1,0 1,0 0,0 0,-11 23,5 17,2 0,2 0,1 0,4 30,-1 13,-1 143,-2-222,1 0,0 0,0 1,1-1,-1 0,1 1,0-1,0 0,0 0,0 0,1 0,0 0,0 0,0 0,0-1,1 1,-1-1,1 1,0-1,0 0,0 0,0 0,0-1,1 1,0 0,10-3</inkml:trace>
  <inkml:trace contextRef="#ctx0" brushRef="#br0" timeOffset="247.598">786 166,'43'5,"48"1,13 0,-1-1,-14-2,-17-1,-20-1</inkml:trace>
</inkml:ink>
</file>

<file path=ppt/ink/ink7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35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296 508,'-27'1,"1"2,0 1,1 0,-1 2,1 1,-10 5,-61 35,95-47,1 1,-1-1,0 1,1-1,-1 1,0 0,1-1,-1 1,1 0,0-1,-1 1,1 0,-1 0,1-1,0 1,0 0,-1 0,1 0,0-1,0 1,0 0,0 0,0 0,0 0,0 0,0-1,0 1,0 0,1 0,-1 0,0-1,0 1,1 0,-1 0,1-1,-1 1,1 0,-1 0,1-1,-1 1,1-1,-1 1,1-1,0 1,-1-1,1 1,0-1,0 1,-1-1,1 0,0 1,0-1,0 0,44 17,126 26,-167-43,-1 0,1 1,0 0,-1 0,1 0,-1 0,1 1,-1-1,0 1,0 0,0 0,0 0,0 0,0 1,0-1,-1 1,1 0,-1 0,0 0,0 0,0 0,0 0,0 0,-1 1,1-1,-1 0,0 1,0 0,0-1,-1 1,1-1,-1 1,0 0,0-1,0 1,-1 0,1-1,-1 4,-7 5,-1 1,0-1,-1 0,0-1,-1 0,0-1,0 0,-1-1,-1 0,1-1,-2-1,1 1,-1-2,0 0,0-1,0 0,10-3,0 0,0 0,0 0,0-1,0 0,0 1,0-1,0-1,-1 1,1-1,0 1,-1-1,1 0,0-1,0 1,-1-1,1 0,0 0,0 0,0-1,0 1,0-1,0 0,0 0,-2-11</inkml:trace>
  <inkml:trace contextRef="#ctx0" brushRef="#br0" timeOffset="385.239">860 225,'-57'226,"27"60,31-176,-1-86</inkml:trace>
  <inkml:trace contextRef="#ctx0" brushRef="#br0" timeOffset="632.377">550 621,'43'-5,"28"-6,13-2,-4 2,-11 3,-7-2,-10 0,-8 2,-7 2,-6 3,-7 1</inkml:trace>
  <inkml:trace contextRef="#ctx0" brushRef="#br0" timeOffset="2464.357">1424 508,'-252'198,"242"-190,1 0,0 0,0 1,1 0,0 0,1 1,0 0,1 1,0-1,0 1,1 2,4-12,0 0,0 1,1-1,-1 0,1 1,0-1,-1 1,1-1,0 1,0-1,0 1,0-1,0 1,0-1,0 1,0-1,1 1,-1-1,0 1,1-1,-1 1,1-1,0 0,0 1,-1-1,1 0,0 0,0 1,0-1,0 0,0 0,1 0,-1 0,0 0,0-1,1 1,-1 0,0-1,1 1,-1 0,1-1,-1 0,0 1,1-1,-1 0,1 0,0 0,-1 0,1 0,0 0,78-16,-42-3,-1-3,0-1,-2-1,-1-2,-1-2,-1-1,-1-1,-2-2,17-24,-46 56,0 1,0-1,0 1,0-1,0 0,0 1,0-1,1 1,-1-1,0 0,0 1,0-1,0 1,1-1,-1 0,0 1,0-1,1 0,-1 1,0-1,1 0,-1 0,0 1,1-1,-1 0,0 0,1 0,-1 1,1-1,-1 0,0 0,1 0,-1 0,1 0,-1 0,1 0,-1 0,0 0,1 0,-1 0,1 0,-1 0,0 0,1 0,-1 0,1-1,-1 1,0 0,1 0,-1 0,1-1,-1 1,0 0,1 0,-1-1,0 1,0 0,1-1,-1 1,0 0,0-1,1 1,-1-1,-4 37,1-24,-21 111,24-119,0-1,-1 1,1 0,1-1,-1 1,1 0,-1-1,1 1,0-1,0 1,0-1,1 1,-1-1,1 0,0 1,0-1,0 0,0 0,1-1,-1 1,1 0,0-1,0 0,-1 1,1-1,1 0,-1 0,0-1,0 1,3 0,3-2,1 0,-1-1,0 0,0-1,0 0,0 0,0-1,-1 0,1 0,-1-1,0 0,0-1,0 0,-1 0,1 0,-1-1,0 0,-1-1,0 0,4-4,12-14,-1 0,-1-1,-2 0,0-2,-2 0,-1-1,2-9,-16 37,1-1,-1 0,0 1,0-1,0 0,-1 0,1 0,0 0,-1 1,1-1,-1 0,1 0,-1 0,0 0,0 0,0 0,0 0,0 0,-1 0,1 0,-1 0,1 0,-1 0,0 0,1 0,-1 0,0 1,0-1,0 0,0 1,-1-1,1 1,0-1,-1 1,1-1,-1 1,0 0,0 0,27-11,-23 13,-1 0,0 0,0 0,0 0,1 1,-1-1,-1 0,1 0,0 1,0-1,0 1,-1-1,1 1,-1-1,1 1,-1-1,1 1,-1-1,0 1,0 0,0-1,0 1,0-1,0 1,-1 0,1-1,0 1,-1-1,1 1,-1-1,1 1,-2 0,1 7,1-5,-1 0,1 0,0 1,0-1,0 0,1 1,0-1,0 0,0 0,0 0,0 0,1 0,-1 0,1 0,0 0,1-1,-1 1,1-1,-1 1,1-1,0 0,0 0,0 0,1-1,-1 1,1-1,0 0,-1 0,1 0,0 0,0 0,0-1,0 0,1 0,-1 0,0-1,0 0,0 0,0 0,0 0,-1 1,1 0,0-1,0 1,-1 1,1-1,-1 0,1 1,-1 0,0 0,1 0,-1 0,0 0,0 1,0-1,-1 1,1 0,-1 0,1 0,-1 0,0 0,0 1,0-1,-1 0,1 1,-1 0,0-1,0 1,0 0,-1-1,1 1,-1 0,0 0,0 0,0 0,-17 38,15-38,-1-1,1 1,0-1,0 1,1 0,-1 0,1-1,0 1,0 0,0 0,0 0,0 0,1 1,0-1,0 0,0 0,1 0,-1 0,1 0,0 0,0 0,0 0,1 0,-1 0,2 1,8 7</inkml:trace>
  <inkml:trace contextRef="#ctx0" brushRef="#br0" timeOffset="2865.808">2496 0,'-75'459,"65"-212,-11-185,10-49</inkml:trace>
  <inkml:trace contextRef="#ctx0" brushRef="#br0" timeOffset="3114.373">2215 423,'38'9,"27"4,8-1,-4-2,-14-3</inkml:trace>
</inkml:ink>
</file>

<file path=ppt/ink/ink7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12.02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468 43,'0'1300,"29"-1130,-28-129,0 1,-3-1,-2 1,-1-1,-3 5,0 11,3 0,2 0,3 0,2 8,0 37,-2 969,5-1045,8-32,10-122,-5-76,9-21,-27-538,0 283,28 255,-29-199,-26 254,15 2,3 114,3-1,3 0,2 0,2-9,0 8,-23-52,16 131,-5 243,-2-115,8 145,-6 84,3-294,4 0,4 0,5 36,32 256,-26-215,-10 142,-3-137,-26 30,27 197,-20-294,19-116,7-3</inkml:trace>
  <inkml:trace contextRef="#ctx0" brushRef="#br0" timeOffset="1382.434">610 297,'-5'-213,"5"212,0 0,0 0,0 0,0 0,0 1,0-1,0 0,0 0,0 0,-1 0,1 0,0 1,-1-1,1 0,0 0,-1 0,1 1,-1-1,1 0,-1 1,0-1,1 0,-1 1,0-1,1 1,-1-1,0 1,0-1,1 1,-1 0,0-1,0 1,0 0,0 0,1-1,-1 1,0 0,0 0,0 0,0 0,0 0,0 0,1 0,-1 1,0-1,0 0,0 0,0 1,0-1,1 0,-1 1,0-1,0 1,1-1,-1 1,0 0,-40 42,32-32,-10 13,-2-2,-1 0,0-2,-2 0,0-2,-1 0,-1-2,-19 9,-232 142,262-145,51-17,511-9,-523 5,-1 1,1 2,-1 0,1 1,-1 2,-1 0,1 1,12 0,-34-8,-1 0,1 0,-1 0,1 0,0 0,-1 0,1 0,-1 0,1 0,-1 0,1 0,-1-1,1 1,-1 0,1 0,-1 0,1-1,-1 1,0 0,1 0,-1-1,1 1,-1 0,0-1,1 1,-1-1,0 1,1 0,-1-1,0 1,0-1,1 1,-1-1,0 1,0-1,0 1,0-1,0 1,1-1,-1 1,0-1,0 1,0-1,0 1,-1-1,1 0,0 1,0-1,0 1,0-1,0 1,-1 0,1-1,0 1,-1-1,1 1,0-1,-1 1,1 0,0-1,-1 1,1 0,0-1,-1 1,-108-137,-16-51,103 154,-2 2,-2 1,0 0,-2 2,-11-7,63 102,-14-43</inkml:trace>
  <inkml:trace contextRef="#ctx0" brushRef="#br0" timeOffset="7825.932">1005 1116,'46'196,"-8"-24,-8 24,-30-182,-1-48,2-308,5 277,3 0,4 0,18-58,-31 121,0-1,0 0,0 1,0-1,1 0,-1 1,1-1,-1 1,1-1,0 1,0-1,1 1,-1 0,0 0,1-1,-1 1,1 0,0 0,-1 0,1 1,0-1,0 0,1 1,-1-1,0 1,0 0,1 0,-1-1,0 2,1-1,0 0,-1 0,1 1,-1 0,1-1,-1 1,1 0,0 0,-1 0,1 1,0-1,2 1,4 8,1 1,-1-1,0 2,-1-1,-1 1,1 0,-2 1,1 0,-2 0,1 0,-2 1,0-1,0 1,-1 4,-1-13,16 47,-8-32</inkml:trace>
  <inkml:trace contextRef="#ctx0" brushRef="#br0" timeOffset="8623.54">948 749,'-1'0,"1"-1,-1 1,0 0,0-1,0 1,0-1,0 1,1-1,-1 1,0-1,0 0,1 1,-1-1,0 0,1 0,-1 1,1-1,-1 0,1 0,-1 0,1 0,0 0,0 0,-1 1,1-1,0 0,0 0,0 0,0 0,0 0,0 0,0 0,0 0,0 0,0 0,1 0,-1 0,0 0,1 0,-1 1,0-1,1 0,-1 0,1 0,0 1,-1-1,1 0,0 0,-1 1,1-1,0 1,0-1,-1 0,1 1,0 0,0-1,0 1,53-31,10 7,2 3,1 3,0 3,43-4,19-7,-128 26,-1-1,0 0,0 1,0-1,0 0,0 1,1-1,-1 0,0 1,0-1,-1 0,1 1,0-1,0 0,0 1,0-1,-1 0,1 1,0-1,0 1,-1-1,1 0,0 1,-1-1,1 1,-1-1,1 1,-1-1,1 1,-1 0,1-1,-1 1,1 0,-1-1,0 1,1 0,-1 0,0-1,1 1,-1 0,0 0,1 0,-1 0,0 0,1 0,-1 0,0 0,1 0,-1 0,0 0,1 0,-1 1,-1-2,-209-99,196 83,19 12</inkml:trace>
</inkml:ink>
</file>

<file path=ppt/ink/ink7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33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59,'-2'1,"0"0,0 1,1-1,-1 1,0 0,1-1,-1 1,1 0,-1 0,1 0,0 0,0 0,0 0,0 0,0 1,1-1,-1 0,1 1,-1-1,1 0,0 1,0-1,0 0,0 1,0-1,0 1,-14 350,-5-150,32-360,52-72,31 48,-91 173,1 0,0 1,0 0,1 0,0 0,0 1,0-1,1 2,0-1,0 1,1 1,-1-1,1 1,0 1,0 0,0 0,1 0,-1 2,10-2,-14 3,1 1,-1 0,1 0,-1 1,0-1,1 1,-1 0,0 1,0-1,0 1,-1 0,1 0,-1 1,1-1,-1 1,0 0,0 0,-1 0,1 1,-1-1,0 1,0 0,-1 0,0 0,2 2,33 46,-27-44</inkml:trace>
</inkml:ink>
</file>

<file path=ppt/ink/ink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0:29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7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34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0 249,'283'1,"-114"27,-168-28,0 0,1 0,-1 0,0 0,0 0,0 0,1 0,-1 0,0 0,0 0,0-1,0 1,1-1,-1 1,0-1,0 1,0-1,0 1,0-1,0 0,0 0,0 1,0-1,-1 0,1 0,0 0,0 0,-1 0,1 0,-1 0,1 0,-1 0,1-1,-1 1,1 0,-1 0,0 0,0-1,0 1,0 0,0 0,0 0,0-1,0 1,0 0,-1 0,1 0,0-1,-1 1,1 0,-1 0,1 0,-1 0,1 0,-2-1,-15-25,-2 1,-1 0,-1 2,-1 0,-10-7,27 26,-35-56,38 52</inkml:trace>
</inkml:ink>
</file>

<file path=ppt/ink/ink7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51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0 735,'22'-8,"0"2,1 0,-1 1,1 1,1 1,-1 1,0 1,0 2,1 0,1 1,33 0,304-2,-363 0</inkml:trace>
  <inkml:trace contextRef="#ctx0" brushRef="#br0" timeOffset="433.989">0 960,'425'0,"-282"-25,-74 10,-51 9</inkml:trace>
  <inkml:trace contextRef="#ctx0" brushRef="#br0" timeOffset="1417.03">1185 509,'0'491,"-11"-433,-4-93,16 10,0 0,2 1,0-1,2 0,1 1,1 0,1 0,1 1,1 0,1 1,1 0,11-15,-11 15,166-279,-176 298,-1-1,0 1,1-1,0 0,0 1,0-1,0 1,0-1,1 1,-1 0,1 0,0 0,0 1,0-1,0 1,1-1,-1 1,1 0,-1 0,1 1,0-1,-1 1,1 0,0 0,0 0,0 0,0 0,0 1,0 0,0 0,0 0,0 1,0-1,0 1,0 0,0 0,0 0,0 1,2 0,-1 0,0 1,0 0,0 0,-1 0,1 1,-1-1,1 1,-1 0,-1 0,1 1,0-1,-1 1,0-1,0 1,-1 0,1 1,-1-1,0 0,0 1,-1-1,0 1,0-1,0 1,0-1,-1 1,0 0,0 0,-1-1,1 1,-1-1,-1 1,1-1,-1 1,-1 3,-9 7,2-1</inkml:trace>
  <inkml:trace contextRef="#ctx0" brushRef="#br0" timeOffset="1867.264">1580 960,'0'5,"0"6,0 7,0 4,0 4,0 2,0 0,0 2,0-1,0 0,-5 0,-1 0,-5 0,0-6</inkml:trace>
  <inkml:trace contextRef="#ctx0" brushRef="#br0" timeOffset="2394.924">1523 876,'31'-10,"-7"0,1 1,1 2,-1 0,1 2,0 1,0 1,20 0,-44 4,0-1,0 0,1 1,-1-1,0 1,0 0,0 0,1-1,-1 1,0 1,0-1,0 0,-1 0,1 1,0-1,0 1,-1 0,1-1,-1 1,0 0,1 0,-1 0,0 0,0 0,0 0,0 0,-1 1,1-1,0 0,-1 0,0 1,1-1,-1 0,0 0,0 1,-1-1,1 0,0 1,-1-1,1 0,-1 0,0 1,1-1,-1 0,0 0,-1 0,1 0,0 0,0 0,-1-1,1 1,-1 0,0-1,1 1,-1-1,0 1,-2 0,-136 122,138-123,1 0,0 0,0 0,0 0,0 0,0 0,0 1,1-1,-1 0,0 0,1 1,-1-1,0 1,1-1,0 0,-1 1,1-1,0 1,0-1,0 1,0-1,0 1,0-1,0 1,0-1,1 1,-1-1,1 1,-1-1,1 1,-1-1,1 0,0 0,0 1,-1-1,1 0,0 0,0 0,0 0,0 0,1 0,-1 0,0 0,0 0,1 0,-1-1,0 1,1 0,-1-1,1 1,-1-1,0 0,1 1,-1-1,1 0,-1 0,1 0,-1 0,1 0,-1 0,1-1,0 1,119 33,-117-32,-1 1,0-1,0 1,0 0,0 1,0-1,0 0,0 1,-1-1,1 1,-1 0,0 0,0 0,0 0,0 0,0 0,-1 1,1-1,-1 1,0-1,0 1,0-1,-1 1,1 0,-1-1,0 1,0 0,0-1,-1 1,1 0,-1-1,0 3,-5 5,0 0,-1 0,0-1,-1 0,0 0,-1-1,0 0,0 0,-1-1,0 0,0-1,-1 0,0 0,0-1,0-1,-1 0,0-1,0 0,-4 0,11-1,0 0,0-1,0 0,0 0,0 0,-1 0,1-1,-1 0,1 0,-1 0,1-1,-1 0,1 0,-1-1,1 1,-1-1,1 0,-1-1,1 1,0-1,-5-2,4-8</inkml:trace>
  <inkml:trace contextRef="#ctx0" brushRef="#br0" timeOffset="2834.277">2257 989,'-81'154,"-58"29,87-124,-43 45,81-89</inkml:trace>
  <inkml:trace contextRef="#ctx0" brushRef="#br0" timeOffset="5434.789">2454 1073,'-43'77,"-133"184,123-175,75-125,116-147,0 15,-78 115,-60 56,1 0,0-1,0 1,0 0,0 0,0 0,0 0,0 0,0 0,-1 0,1 0,0 0,0 0,0 1,0-1,0 0,0 1,-1-1,1 1,0-1,0 0,0 1,-1 0,1-1,0 1,-1-1,1 1,-1 0,1 0,0-1,-1 1,1 0,-1 0,0 0,1-1,-1 1,0 0,0 0,1 0,-1 0,0 0,0 0,0 0,0 0,0 0,4 49,-4-45,24 258,-23-262,-1 1,0-1,0 0,1 0,-1 1,0-1,0 0,0 1,-1-1,1 0,0 0,0 1,-1-1,1 0,-1 0,1 0,-1 0,1 1,-1-1,0 0,0 0,1 0,-1 0,0 0,0-1,0 1,0 0,0 0,0-1,0 1,0 0,-1-1,1 1,0-1,0 1,0-1,-1 0,1 0,0 1,0-1,-1 0,1 0,0 0,0 0,-1-1,1 1,0 0,0 0,-1-1,0 1,-213-122,190 108</inkml:trace>
  <inkml:trace contextRef="#ctx0" brushRef="#br0" timeOffset="6646.61">931 226,'53'0,"150"12,-165-6,0-1,1-2,-1-1,1-2,0-2,-1-2,26-5,166-4,-212 3,-39-9,15 15,-10-8,0 0,1-2,0 1,1-2,1 0,0 0,1-1,1-1,0 0,-3-10,6 8</inkml:trace>
</inkml:ink>
</file>

<file path=ppt/ink/ink7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0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87,'-11'-10,"0"1,0 1,0 0,-1 1,-1 0,1 1,-1 0,0 1,0 0,0 1,-1 1,0 0,0 1,1 0,-1 1,0 1,0 0,0 1,0 0,0 1,0 1,0 0,1 1,0 0,0 1,0 1,-4 2,-7 2,7-4,1-1,-1 2,1 0,1 1,0 1,0 1,1 0,0 0,0 1,1 1,1 1,0-1,1 2,-2 2,9-10,-1 0,1 1,0-1,0 1,1 0,0 1,0-1,1 0,0 1,0-1,1 1,0 0,0-1,1 1,0 0,0 0,1-1,0 1,0 0,1-1,0 1,0-1,1 1,-1-1,2 0,-1 0,1-1,0 1,1-1,-1 1,1-1,1-1,-1 1,1-1,0 0,0 0,0-1,1 1,6 0,-1-1,1 0,1-1,-1 0,0-1,1 0,-1-1,1-1,-1 0,1-1,-1 0,1-1,-1-1,0 0,0-1,0 0,0-1,5-3,-2-6,-25 11,8 4,-30 10,1 1,-1 2,2 1,0 2,1 0,1 2,0 1,-8 10,25-21,0 0,0 1,1 1,1-1,0 2,0-1,1 1,1 0,0 0,0 1,1 0,1 0,0 0,1 0,0 1,1-1,1 1,0-1,1 1,0 0,2 9,0-18,-1 0,1 0,0-1,1 1,-1 0,1-1,0 0,0 0,0 0,0 0,1 0,0-1,0 0,0 1,0-1,0-1,0 1,1-1,-1 1,1-1,0 0,0-1,0 1,2-1,124 6,-77-20,31 2,-69 16</inkml:trace>
  <inkml:trace contextRef="#ctx0" brushRef="#br0" timeOffset="389.015">1214 481,'-24'22,"2"0,0 2,1 1,1 0,1 1,2 1,-8 18,-16 23,4 2,2 2,0 11,-10 25,40-112,4-8</inkml:trace>
  <inkml:trace contextRef="#ctx0" brushRef="#br0" timeOffset="733.576">762 510,'27'0,"-9"10,-1 1,0 1,-1 1,0 0,-1 1,0 1,-2 0,4 5,123 159,-116-156,-19-16,1 0,0 0,0-1,1 0,0 0,0-1,0 0,1 0,0 0,-1-1,2 0,-1-1,0 0,1 0,-1-1,1 0,0 0,1-1,13-3</inkml:trace>
  <inkml:trace contextRef="#ctx0" brushRef="#br0" timeOffset="1219.006">1750 594,'-45'22,"0"1,2 2,1 2,-21 19,54-39,0 0,1 1,0 0,0 0,1 1,0 0,0 0,1 1,1-1,-1 1,1 1,1-1,0 1,1-1,0 1,0 0,1 0,1 0,0 1,0-1,1 0,0 1,1-1,1 0,0 0,2 7,-4-15,1 0,-1-1,1 1,0 0,0 0,0-1,1 1,-1-1,1 1,-1-1,1 0,0 1,0-1,0 0,0 0,0 0,0-1,0 1,1 0,-1-1,1 0,-1 1,1-1,-1 0,1 0,0 0,0-1,0 1,-1-1,1 0,0 1,0-1,0 0,0-1,-1 1,1 0,0-1,0 0,0 1,-1-1,1 0,0-1,1 0,16-11,-1-1,0-1,-1-1,-1 0,0-2,-1 0,-1 0,-1-1,0-1,-2-1,0 0,64-88,-62 89,-12 16,0 0,0 0,0 1,0-1,1 1,-1-1,1 1,0 0,0 0,0 0,1 1,-1-1,1 1,-1 0,1 0,0 0,0 0,0 0,3 0,-4 4,0 0,0 1,0-1,-1 1,1-1,-1 1,0 0,0 0,0 0,0 0,0 0,-1 1,1-1,-1 0,0 1,0-1,0 1,-1-1,1 1,-1 0,0-1,0 1,0-1,0 1,0 0,-1 1,1-1,0 7,0 0,1 0,0 0,1 0,0 0,1 0,0-1,1 1,0-1,1 0,0 0,0 0,1-1,1 1,-1-2,4 4,6 2</inkml:trace>
  <inkml:trace contextRef="#ctx0" brushRef="#br0" timeOffset="1735.535">2060 1046,'179'-227,"-64"59,-115 168,0-1,0 1,1 0,-1-1,0 1,0 0,1-1,-1 1,0 0,0-1,1 1,-1 0,0 0,1-1,-1 1,0 0,1 0,-1 0,1-1,-1 1,0 0,1 0,-1 0,1 0,-1 0,0 0,1 0,-1 0,1 0,-1 0,0 0,1 0,-1 0,1 0,-1 0,0 1,1-1,-1 0,1 0,-1 0,0 1,1-1,-1 0,0 0,1 1,-1-1,0 0,0 0,1 1,-1-1,0 1,0-1,1 0,-1 1,0-1,0 0,0 1,0-1,0 1,0-1,0 0,0 1,0-1,0 1,0-1,0 1,0-1,0 0,0 1,0-1,2 39,-3-34,1 2,10 101,-10-105,1 0,-1 0,1-1,0 1,0 0,0-1,0 1,0-1,0 1,1-1,-1 0,1 0,0 1,0-1,0 0,0 0,0-1,0 1,0 0,1-1,-1 1,1-1,-1 0,1 0,-1 0,1 0,0 0,-1-1,1 1,0-1,0 1,-1-1,1 0,0 0,2-1,5-2,0-1,0 0,0-1,0 0,-1 0,0-1,0 0,0-1,-1 0,0-1,0 1,2-4,11-9,23-24,-34 33,1-1,0 2,0-1,1 2,1-1,0 2,0 0,11-5,-23 12,0 1,0 0,0-1,0 1,0 0,0 0,0 0,0 0,0 0,1 0,-1 0,0 0,0 0,0 0,0 1,0-1,0 0,0 1,0-1,0 1,0-1,0 1,0 0,0-1,0 1,0 0,-1 0,1-1,0 1,-1 0,1 0,0 0,-1 0,1 0,-1 0,1 0,-1 0,0 0,1 0,-1 0,0 1,0-1,0 0,0 1,5 57,-6-51,1 10,14 76,-2-74</inkml:trace>
  <inkml:trace contextRef="#ctx0" brushRef="#br0" timeOffset="2252.547">3161 679,'-24'160,"-11"163,35-308,1-6,-1 0,1 1,-2-1,0 0,0 0,0 0,-1 0,0 0,-1 0,0 0,-1-1,0 1,0 0,3-8,1-1,0 1,-1-1,1 1,0-1,-1 0,1 1,0-1,-1 1,1-1,-1 0,1 1,-1-1,1 0,-1 0,1 1,-1-1,1 0,-1 0,1 0,-1 0,0 0,1 0,-1 0,1 0,-1 0,1 0,-1 0,1 0,-1 0,0 0,1 0,-1 0,1-1,-1 1,1 0,-1 0,1-1,-1 1,1 0,0-1,-1 1,1 0,-1-1,1 1,0-1,-1 1,1-1,0 1,-1-1,1 1,0-1,0 1,0-1,0 1,-1-1,1 1,0-1,0 1,0-1,0 0,0 1,0-1,0 1,0-1,0 1,1-1,-8-43,7-2,2 0,2 1,2-1,2 1,2 0,2 1,2 0,2 1,1 0,3 2,1 0,2 1,1 1,3 2,8-8,-32 39,-1 1,2 0,-1 0,0 1,1-1,0 1,0 0,0 0,1 0,0 0,-1 1,1 0,0 0,1 0,-1 0,0 1,1 0,-1 0,1 0,0 1,0 0,-1 0,1 1,0-1,0 1,0 0,0 1,0 0,-1 0,1 0,0 0,-1 1,1 0,-1 0,1 1,-1-1,0 1,0 0,3 3,-4-1,0-1,-1 2,0-1,0 0,0 1,0-1,-1 1,0 0,0 0,-1 0,1 0,-1 0,-1 0,1 0,-1 0,0 0,0 0,-1 0,0 0,0 0,0 0,-1 0,0 0,0 0,-1 0,1-1,-3 4,-98 140,95-140,0 0,0-1,-1 1,0-1,0-1,-1 0,0 0,0-1,-1 0,1-1,-1 0,-1-1,1 0,0-1,-1 0,0-1,0 0,-10 0,3-7</inkml:trace>
  <inkml:trace contextRef="#ctx0" brushRef="#br0" timeOffset="2568.135">3782 171,'-62'363,"19"-118,33-61,11-184,-1-1,1 1,-1-1,1 1,-1 0,1-1,0 1,-1 0,1 0,-1-1,1 1,0 0,-1 0,1 0,0 0,-1 0,1 0,0 0,-1 0,1 0,0 0,-1 0,1 0,-1 1,1-1,0 0,-1 0,1 1,-1-1,1 0,0 1,-1-1,1 1,-1-1,1 0,-1 1,0-1,1 1,-1 0,1-1,-1 1,0-1,0 1,1-1,-1 1,0 0,0-1,0 1,1 0,-1-1,0 1,0 0,0-1,0 1,0 0,0-1,-1 1,1-1,0 1,0 0,0-1,-1 1,1 0,11-18,-1-2</inkml:trace>
  <inkml:trace contextRef="#ctx0" brushRef="#br0" timeOffset="2938.14">3895 820,'32'-1,"0"-2,0-1,-1-1,1-2,-1-1,-1-2,0-1,0-1,-1-2,11-7,-35 18,1 0,0 0,-1-1,0 0,0 0,0 0,0 0,-1-1,0 0,0 0,0 0,-1-1,1 1,-1-1,0 0,-1 0,0 0,0 0,0 0,0 0,-1-1,0 1,-1 0,1-1,-1 1,0-1,-1 1,1 0,-1-1,-1 1,1 0,-1-1,0 1,-1 0,1 0,-1 1,-1-2,2 4,-1 0,1 1,-1-1,1 1,-1 0,0 0,1 0,-1 0,0 1,0-1,0 1,-1-1,1 1,0 0,-1 1,1-1,0 0,-1 1,1 0,0 0,-1 0,1 0,-1 0,1 1,-1-1,1 1,0 0,0 0,-1 0,1 1,0-1,0 1,0 0,0 0,1 0,-98 81,95-78,-5 4,0 0,1 1,0 0,1 0,0 1,1 0,0 0,0 1,1 0,1 0,0 1,1-1,0 1,1 0,0 0,1 0,1 0,0 1,1-1,0 0,1 1,0-1,1 0,3 9,0-11,0 0,1 0,0 0,1-1,0 0,1-1,0 1,0-1,1-1,0 0,1 0,0-1,0 0,0 0,1-1,0-1,0 0,1 0,-1-1,1-1,0 0,0 0,0-1,8 0,37-9,-33 1</inkml:trace>
</inkml:ink>
</file>

<file path=ppt/ink/ink7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7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22 279,'-1'1,"0"-1,1 0,-1 0,0 0,0 0,1 0,-1 0,0 0,0 0,1 0,-1 0,0-1,1 1,-1 0,0 0,0-1,1 1,-1 0,1-1,-1 1,0-1,1 1,-1-1,1 1,-1-1,1 1,-1-1,1 0,0 1,-1-1,1 1,0-1,-1 0,1 0,0 1,0-1,-1 0,1 1,0-1,0 0,0 0,0 1,0-1,0 0,0 0,0 1,1-1,-1 0,0 1,0-1,1 0,-1 1,0-1,1 0,-1 1,0-1,1 0,-1 1,1-1,-1 1,1-1,0 1,-1-1,1 1,-1 0,5-16,1 0,0 1,1-1,1 2,0-1,1 1,0 0,1 1,1 0,0 1,0 0,2 0,-1 2,1-1,1 2,14-9,-27 17,1 0,-1 0,0 1,1-1,-1 0,1 1,-1-1,1 1,-1-1,1 1,-1 0,1-1,-1 1,1 0,0 0,-1 0,1 0,-1 1,1-1,-1 0,1 1,-1-1,1 1,-1-1,1 1,-1 0,1-1,-1 1,0 0,0 0,1 0,-1 0,0 0,0 0,0 1,0-1,0 0,0 1,0-1,-1 0,1 1,0-1,-1 1,1-1,-1 1,0-1,1 1,4 81,-5-76,-2 13,1-15,1 0,-1 0,1 0,-1 0,2 1,-1-1,0 0,1 0,0 0,0 0,1 0,-1 0,1 0,1 2,0-7,0 0,1 0,-1 0,0 0,0 0,0 0,0-1,0 0,0 0,0 1,-1-2,1 1,0 0,0 0,-1-1,1 0,0 1,-1-1,0 0,1 0,-1-1,0 1,0 0,0-1,0-1,53-56,-44 45,1 1,1 0,0 1,1 0,0 1,1 0,0 2,1-1,7-2,-21 12,0 0,0 0,0 0,0 0,0 0,1 0,-1 0,0 1,1-1,-1 1,0 0,1 0,-1 0,0 0,1 0,-1 0,0 0,1 1,-1-1,0 1,0 0,1 0,-1-1,0 2,0-1,0 0,0 0,0 1,0-1,0 1,-1-1,1 1,-1 0,1-1,-1 1,1 0,-1 0,0 0,0 0,0 1,0-1,0 0,-1 0,1 1,-1-1,1 2,-9 74,6-72,1 0,-1-1,1 1,0 0,0 0,1 0,-1 0,1 0,1 0,-1 0,1 0,0 0,0 0,1-1,0 1,1 2,6 6</inkml:trace>
</inkml:ink>
</file>

<file path=ppt/ink/ink7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1,'0'33,"0"12</inkml:trace>
</inkml:ink>
</file>

<file path=ppt/ink/ink7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7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1,'-16'138,"5"2,7-1,6 5,-2-113,29 168,-23-176,0-5</inkml:trace>
</inkml:ink>
</file>

<file path=ppt/ink/ink7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287 189,'-43'25,"2"2,0 2,2 2,-19 20,53-47,-1 0,1 1,0 0,1 0,-1 0,1 1,0 0,1-1,-1 1,1 1,0-1,0 0,1 1,0-1,0 1,1 0,0 0,0-1,0 1,1 0,0 0,1 7,0-12,0 0,0 0,0 0,0-1,0 1,1 0,-1-1,0 1,1-1,0 1,-1-1,1 0,0 1,0-1,0 0,-1 0,1 0,0-1,0 1,1 0,-1-1,0 1,0-1,0 0,0 0,0 0,0 0,1 0,-1 0,0 0,0-1,0 1,0-1,0 0,0 0,1 0,70-38,100-111,-157 137,68-46,-82 58,0 0,1-1,-1 1,1 0,-1 1,1-1,-1 0,1 1,0-1,-1 1,1 0,0 0,-1 0,1 0,0 0,-1 1,1-1,-1 1,1 0,0-1,-1 1,0 0,1 1,-1-1,1 0,-1 1,0-1,0 1,0 0,0 0,0 0,0 0,0 1,20 67,-22-66,0 0,0 0,1 0,-1 1,1-1,0 0,0 0,1 0,-1 0,1-1,-1 1,1 0,1-1,-1 1,0-1,1 0,0 1,0-1,0 0,0-1,0 1,0-1,1 1,-1-1,3 1,2 0,1-1,-1 0,1 0,0-1,0 0,0-1,-1 0,1 0,0-1,0 0,0-1,-1 1,1-2,-1 1,0-1,1-1,-1 1,0-1,-1-1,1 0,-1 0,0 0,0-1,-1 0,2-2,28-27,-21 22,-1-1,0 0,-1-2,0 1,-1-2,-1 1,0-2,-2 1,3-9,-5 8,-3 10,0 0,-1 0,0-1,0 0,-1 1,0-1,0 0,-1 0,0 0,-1 0,0 0,0 0,-1 0,-2-9,2 16,0 1,0-1,0 0,0 1,0-1,0 1,-1 0,1-1,0 1,-1 0,1 0,-1 0,1 0,-1 0,0 0,1 1,-1-1,0 0,1 1,-1-1,0 1,0 0,0-1,0 1,1 0,-1 0,0 0,0 1,0-1,1 0,-1 1,0-1,0 1,0-1,1 1,-1 0,1 0,-1 0,0 0,1 0,-1 0,1 0,0 0,-1 1,1-1,0 1,0-1,0 1,0-1,0 1,0-1,1 1,-1 0,0 0,1-1,-1 1,1 0,0 0,-1 0,1-1,0 1,0 2,2 5,0 0,0 0,1 0,0 0,1 0,0 0,0-1,1 0,0 0,0 0,1 0,0-1,0 0,1 0,0-1,0 0,8 6,-6-6,-1 0,0 1,-1 1,0-1,0 1,0 1,-1-1,0 1,-1 0,0 0,0 1,-1-1,-1 1,1 0,0 5,-6 207,2-197</inkml:trace>
</inkml:ink>
</file>

<file path=ppt/ink/ink7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4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8,'-8'-2,"-1"0,1 1,-1 0,1 0,0 0,-1 1,1 1,-1 0,1 0,-1 0,-6 3,10-3,-17 1,-1 2,1 0,0 2,0 0,1 1,-1 2,2 0,-1 1,1 1,-17 13,36-24,0 1,0 0,0-1,0 1,0 0,0 0,0 0,0 0,0-1,1 1,-1 0,0 1,0-1,1 0,-1 0,1 0,-1 0,1 0,0 1,-1-1,1 0,0 0,0 1,0-1,0 0,0 0,0 1,0-1,0 0,0 0,1 1,-1-1,1 0,-1 0,1 0,-1 0,1 0,-1 1,1-1,0 0,0 0,-1-1,1 1,0 0,0 0,0 0,0 0,0-1,0 1,0 0,1-1,67 27,-59-24,6 1,0 1,0 1,0 1,0 0,-1 1,-1 1,11 7,-22-13,0-1,0 1,0 0,0 0,0 0,-1 0,1 0,-1 1,0-1,0 1,0 0,0-1,-1 1,1 0,-1 0,0 0,0 0,-1 0,1 1,-1-1,0 0,0 0,0 0,-1 0,1 0,-1 0,0 0,0 0,-1 0,1 0,-1 0,0 0,0-1,0 1,-6 7,-1-1,0-1,-1 1,0-2,0 1,-1-1,0-1,0 0,-1 0,0-2,0 1,0-1,-1-1,0 0,0-1,0 0,0-1,0-1,0 0,-1 0,1-2,0 0,-1 0,-3-2,16 4,-1-1,0 0,1 1,-1-1,0 0,1 0,-1 0,0-1,1 1,-1 0,0 0,1-1,-1 1,0-1,1 0,-1 1,1-1,-1 0,1 0,0 0,-1 0,1 0,0 0,0-1,0 1,0 0,-1 0,2-1,-1 1,0-1,0 1,0-1,1 1,-1-1,1 0,-1 1,1-1,0 1,0-1,-1 0,1 0,0 1,0-1,1 0,-1 1,0-1,1 0,-1 1,1-1,-1 1,1-1,0 1,-1-1,1 1,0-1,11-10</inkml:trace>
  <inkml:trace contextRef="#ctx0" brushRef="#br0" timeOffset="215.547">755 262,'-4'34,"-8"15,0 5,1-7</inkml:trace>
</inkml:ink>
</file>

<file path=ppt/ink/ink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1:33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714 82,'-1'-5,"0"1,-1-1,0 1,0 0,0 0,-1 0,1 0,-1 0,0 0,0 1,0-1,0 1,-1 0,0 0,1 0,-1 0,0 1,0-1,0 1,-1 0,1 1,-1-1,1 1,-1 0,1 0,-1 0,0 0,1 1,-1 0,0 0,1 0,-1 0,0 1,1 0,-1 0,1 0,-1 1,-32 5,0 3,1 1,0 1,1 2,1 2,0 1,1 1,-24 19,35-19,0 1,2 1,0 1,1 1,2 1,0 0,1 1,1 1,2 0,-7 17,15-31,0 0,0 0,1 0,0 0,1 1,1-1,0 1,0 0,1 0,0 0,1 0,1 0,0 0,1-1,0 1,0 0,1-1,1 1,0-1,1 0,0 0,0-1,1 1,0-1,1 0,1-1,-1 0,1 0,1 0,0-1,0-1,7 2,0-1,1 0,0-1,0-1,0-1,1-1,0 0,0-1,0-1,0-1,1 0,-1-1,0-1,13-3,4-2,1-1,-1-2,-1-2,1-1,-2-1,30-17,-45 21</inkml:trace>
</inkml:ink>
</file>

<file path=ppt/ink/ink7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73 621,'-9'12,"1"0,0 0,1 1,0 0,1 0,0 0,1 1,1 0,0 0,1 1,1-1,0 0,1 1,0 0,1-1,2 11,-2-23,1 0,-1 0,1 0,0 0,0 0,0 0,0-1,0 1,0 0,1-1,-1 1,1-1,-1 1,1-1,-1 0,1 1,0-1,-1 0,1 0,0 0,0 0,0-1,0 1,0 0,0-1,0 1,0-1,0 0,0 0,0 0,0 0,0 0,0 0,0-1,0 1,0 0,0-1,0 0,0 1,0-1,1-1,75-45,-71 43,0-2,0 1,-1-1,1 0,-1 0,-1-1,1 0,-1 0,0 0,-1 0,0-1,0 0,-1 0,0 0,0 0,0-1,-1 1,-1-1,0 1,0-1,0 1,-1-1,0 0,-1 1,0-1,0 0,-2-3,0 8,0 1,0-1,0 1,-1 0,1 0,-1 0,0 0,1 0,-2 1,1 0,0 0,0 0,-1 0,1 1,-1-1,1 1,-1 0,1 1,-1-1,0 1,1 0,-1 0,0 0,0 1,1-1,-1 1,1 1,-4 0,-11 5</inkml:trace>
  <inkml:trace contextRef="#ctx0" brushRef="#br0" timeOffset="616.2">553 141,'-57'224,"30"-48,-1-9,9-93,26-68,10-26,-14 16,13-16,0 0,0 2,2 0,0 0,1 2,1 1,1 0,0 1,0 1,2 2,-1 0,2 1,-1 1,1 1,0 2,11-2,-32 7,0 1,0-1,0 1,0 0,0 0,0 0,0 1,0-1,1 1,-1-1,0 1,-1 0,1 0,0 1,0-1,0 0,-1 1,1 0,-1-1,1 1,-1 0,1 1,-1-1,0 0,0 0,0 1,-1 0,1-1,-1 1,1 0,-1-1,0 1,0 0,0 0,0 0,0 0,-1 0,0 0,1 0,-1 1,0-1,-1 0,1 0,-1 2,0 5,0 0,-1 1,-1-1,0 0,0 0,-1 0,0-1,0 0,-1 1,-1-1,1-1,-2 1,1-1,-1 0,0-1,-1 1,1-1,-2-1,1 0,-1 1,-6 3,-1 0,0-1,-1-1,0 0,0-1,-1-1,1-1,-1 0,0-2,-1 0,1 0,14-2,1-1,-1 1,0 0,1-1,-1 0,0 0,1 0,-1 0,0 0,1-1,-1 0,1 1,-1-1,1-1,-1 1,1-1,-1 1,1-1,0 0,0 0,0 0,0 0,0-1,1 1,-1-1,1 0,0 0,-1 0,1 0,0 0,1 0,-1 0,1-1,-1 1,1-1,0 1,0-1,0 1,1-1,0 0,-1 1,1-4,5-15</inkml:trace>
  <inkml:trace contextRef="#ctx0" brushRef="#br0" timeOffset="965.85">1174 0,'-28'418,"23"-370,-2-1,-2 1,-2-1,-11 30,7-26,9-14,6-37,0 1,0-1,0 1,0-1,0 1,0-1,0 1,0-1,0 1,0-1,0 1,0-1,1 1,-1-1,0 1,0-1,1 1,-1-1,0 0,1 1,-1-1,0 0,1 1,-1-1,0 1,1-1,-1 0,1 0,-1 1,1-1,-1 0,0 0,1 0,-1 1,1-1,-1 0,1 0,-1 0,1 0,-1 0,1 0,-1 0,1 0,-1 0,1 0,-1 0,1-1,-1 1,1 0,-1 0,1 0,-1-1,1 1,-1 0,1 0,-1-1,0 1,1 0,-1-1,0 1,1-1,-1 1,0 0,1-1,-1 1,0-1,16-14,-1-3</inkml:trace>
  <inkml:trace contextRef="#ctx0" brushRef="#br0" timeOffset="1363.822">1287 621,'11'8,"1"-1,0-1,0 0,1-1,0 0,0 0,0-2,0 1,1-2,-1 0,1-1,0 0,-1-1,1 0,0-1,-1-1,8-1,-14 1,0-1,0 0,0 0,-1-1,1 1,-1-1,1-1,-1 1,-1-1,1 0,-1-1,0 1,0-1,0 0,-1 0,0-1,0 1,-1-1,0 0,0 0,0 0,-1 0,0 0,0-1,-1 1,0-1,0-3,-1 8,0 1,0 0,0-1,0 1,0 0,0-1,-1 1,1 0,-1 0,0 0,1-1,-1 1,0 0,0 0,-1 0,1 0,0 0,-1 1,1-1,-1 0,1 0,-1 1,0-1,0 1,0 0,0 0,0-1,0 1,0 0,0 1,0-1,0 0,0 1,-1-1,1 1,-2-1,-84 14,76-9,0 0,0 2,1-1,0 2,0-1,0 1,1 1,0 0,0 1,1 0,1 0,-1 1,1 0,1 0,0 1,0 0,1 0,0 0,1 1,1 0,0 0,0 1,1-1,1 1,0-1,1 1,0 0,1 0,0-1,1 1,1 5,0-14,0 1,0 0,0 0,1-1,0 0,0 1,0-1,0 0,1-1,-1 1,1 0,0-1,0 0,0 0,1 0,-1-1,1 1,-1-1,1 0,0 0,0-1,0 1,0-1,0 0,8 1,0 0,1 0,-1-1,0-1,0 0,1-1,-1-1,12-2,60-23,-60 18</inkml:trace>
  <inkml:trace contextRef="#ctx0" brushRef="#br0" timeOffset="1916.827">1822 762,'45'-28,"138"-165,-181 191,0 0,0-1,0 1,0 0,0 0,1 1,-1-1,1 0,-1 1,1-1,-1 1,1 0,0 0,0 0,0 0,0 1,0-1,0 1,0 0,0-1,0 1,0 1,0-1,0 0,0 1,-1-1,1 1,0 0,0 0,0 0,-1 0,1 1,0-1,-1 1,1 0,-1 0,0-1,1 1,1 3,10 126,-12-129,0-1,0 1,0 0,0-1,1 1,-1-1,0 0,1 0,-1 0,1 0,-1 0,1 0,0-1,-1 0,1 1,0-1,-1 0,1 0,0 0,-1 0,1-1,-1 1,1-1,0 0,-1 1,1-1,-1 0,1-1,-1 1,0 0,0-1,1 1,-1-1,0 0,0 1,-1-1,1 0,1-2,4 0,170-107,-174 110,0 0,1 0,-1 1,0-1,1 0,-1 1,0 0,1 0,-1 0,1 0,-1 1,0-1,1 1,-1 0,0 0,0 0,1 0,-1 1,0-1,0 1,0 0,-1 0,1 0,0 0,-1 0,1 1,-1-1,0 1,0 0,0-1,0 1,0 0,-1 0,1 0,-1 0,0 1,0-1,0 0,0 0,-1 1,1-1,-1 2,8 194,-2-181</inkml:trace>
</inkml:ink>
</file>

<file path=ppt/ink/ink7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2 332,'93'-110,"-92"109,0 0,-1 0,1 0,0 0,0 1,0-1,0 0,0 0,0 0,0 1,0-1,0 1,0-1,1 1,-1-1,0 1,0 0,0-1,1 1,-1 0,0 0,0 0,1 0,-1 0,0 0,0 0,1 1,-1-1,0 0,0 1,0-1,0 1,1-1,-1 1,0-1,0 1,0 0,0 0,0-1,0 1,0 0,-1 0,1 0,0 0,0 0,-1 0,1 0,-1 0,1 0,0 1,18 66,-13-3,-2 0,-3 1,-4 22,1 22,1-78,-1 0,-1-1,-2 1,-1-1,-1 0,-9 19,-21 16,36-64,-1 0,1 0,0 0,-1 0,1-1,-1 1,1 0,-1-1,0 0,0 1,1-1,-1 0,0 0,0 0,0 0,0 0,-1 0,1-1,0 1,0-1,0 0,-1 1,1-1,0 0,0 0,-1 0,1-1,0 1,0 0,0-1,-2 0,1-3,0 0,0 0,0 0,0-1,1 1,-1-1,1 0,0 1,1-1,-1 0,1 0,0 0,0 0,0 0,1-1,0 1,0 0,0 0,1 0,0 0,1-5,4-26,3 1,1 0,1 0,2 1,1 0,2 1,1 1,2 1,1 0,1 1,2 2,10-10,-11 10,2 2,0 0,2 2,0 1,2 1,0 1,2 2,0 1,1 1,19-7,-47 22,0 0,0 1,0-1,0 1,1-1,-1 1,0 0,1 0,-1 0,1 1,-1-1,1 1,0 0,-1 0,1 0,-1 1,1-1,-1 1,1 0,-1-1,1 2,-1-1,0 0,0 1,0-1,1 1,-1 0,-1 0,1 0,0 1,0-1,-1 1,0-1,1 1,-1 0,1 14,0 0,0 0,-2 0,0 0,-1 0,-1 1,-1-1,-3 13,4-18,-2-1,1 1,-1-1,-1 0,0 0,-1-1,0 1,-1-1,0 0,0 0,-1-1,0 0,-1 0,0-1,0 1,-1-2,0 1,0-2,-1 1,0-1,0 0,0-1,-1 0,0-1,0 0,-4 0,6 0,0-1,0 0,0-1,0 0,-1 0,1-1,-1-1,1 1,-1-1,1-1,-1 0,1 0,0-1,-1 0,1 0,0-1,0-1,0 1,1-1,0-1,-1 0,1 0,-5-5,10 7,1 1,0-1,-1 0,1 0,1 0,-1 0,0-1,1 1,0 0,0-1,0 1,0-1,0 1,1-1,-1 1,1-1,0 0,0 1,0-1,3-15</inkml:trace>
  <inkml:trace contextRef="#ctx0" brushRef="#br0" timeOffset="581.949">736 502,'95'-40,"-94"39,31-14,0-1,-2-1,0-2,-1-1,0-2,-2 0,-1-2,-1-1,-1-1,-1-1,-2-1,0 0,3-10,2-43,-25 80,-1-1,1 0,-1 0,0 1,0-1,0 0,0 0,0 0,0 1,0-1,-1 0,1 0,-1 1,1-1,-1 0,0 1,1-1,-1 1,0-1,0 1,0-1,0 1,0-1,-1 1,1 0,0 0,-1 0,1 0,-1 0,1 0,-1 0,1 0,-1 0,0 1,1-1,-1 1,0-1,1 1,-1-1,0 1,0 0,0 0,1 0,-2 0,-8 2,0 0,1 0,0 1,0 1,0-1,0 2,0-1,1 1,0 1,0 0,0 0,1 0,-1 1,2 1,-1-1,1 1,0 1,-5 7,10-13,0 0,0 0,0-1,0 2,1-1,-1 0,1 0,-1 0,1 1,0-1,1 1,-1-1,1 1,-1-1,1 1,0-1,0 1,0-1,1 1,-1-1,1 1,0-1,0 0,0 1,1-1,-1 0,1 0,-1 0,1 0,0 0,0 0,1 0,-1-1,1 1,-1-1,1 1,0-1,-1 0,1 0,0 0,1-1,1 2,11 1,0 0,0 0,0-2,0 0,0-1,0-1,1 0,-1-1,7-2,69 1,-90 2,0 0,1 1,-1-1,0 1,1-1,-1 1,0-1,0 1,0 0,0 0,0 0,0 0,0 1,0-1,0 1,0-1,-1 1,1-1,-1 1,1 0,-1 0,0 0,1 0,-1 0,0 0,0 0,0 0,-1 0,1 0,-1 0,1 1,-1-1,1 0,-1 1,0-1,0 0,0 0,-1 1,1-1,0 0,-1 0,0 1,1-1,-1 0,0 0,0 0,0 0,0 0,-1 0,1 0,0 0,-2 1,-115 131,117-133,0 0,0 0,0-1,1 1,-1 0,0 0,0 0,0 0,1 0,-1 0,1 0,-1 0,0 1,1-1,0 0,-1 0,1 0,0 1,0-1,0 0,-1 0,1 1,0-1,1 0,-1 0,0 0,0 1,0-1,1 0,-1 0,1 0,-1 1,1-1,-1 0,1 0,0 0,-1 0,1 0,0 0,0 0,0-1,0 1,0 0,0 0,0-1,0 1,0 0,0-1,0 1,0-1,1 1,-1-1,0 0,0 0,0 1,1-1,-1 0,0 0,1 0,17-3</inkml:trace>
</inkml:ink>
</file>

<file path=ppt/ink/ink7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0,'-11'263,"-24"36,25-153,10-147,0 1,1 0,-1-1,0 1,1-1,-1 1,1 0,-1-1,1 1,-1 0,1 0,-1 0,1-1,-1 1,1 0,-1 0,1 0,0 0,-1 0,1 0,-1 0,1 0,-1 0,1 0,0 0,-1 0,1 0,-1 0,1 1,-1-1,1 0,-1 0,1 1,-1-1,1 0,-1 1,0-1,1 0,-1 1,1-1,-1 1,0-1,1 1,10-45,-3 24</inkml:trace>
  <inkml:trace contextRef="#ctx0" brushRef="#br0" timeOffset="288.489">1 340,'28'0,"30"-5,13-2,0 1,-7-4,-10 0,-9 2,-7 2,-6 2,-4 2,-1 1,0 1,-6 0</inkml:trace>
  <inkml:trace contextRef="#ctx0" brushRef="#br0" timeOffset="704.018">791 340,'-20'54,"13"-39,1 0,0 1,1 0,0 0,2 1,0-1,0 1,2 0,0 0,1-1,1 2,0-15,0 1,0-1,0 0,1 1,-1-1,1 0,0 0,0 0,0 0,0 0,0-1,1 1,-1-1,1 1,0-1,0 0,0 0,0 0,0 0,0-1,0 1,0-1,1 0,-1 0,1 0,-1 0,1-1,-1 1,1-1,-1 0,1 0,-1 0,1-1,-1 1,1-1,-1 0,1 0,-1 0,0 0,1-1,-1 1,0-1,0 0,0 0,0 0,0 0,0-1,10-5,-1-1,1-1,-2 0,0 0,0-1,-1-1,0 0,-1 0,0-1,-1 0,-1 0,0-1,0 0,2-11,-6 21,-1 0,0 0,0 0,0 0,-1-1,1 1,-1-1,0 1,0-1,-1 1,1-1,-1 0,0 1,0-1,-1 1,1-1,-1 0,0 1,0-1,-1 1,1 0,-1-1,0 1,0 0,-1 0,1 0,-1 0,0 1,0-1,0 1,0 0,0-1,-1 1,0 1,1-1,-1 1,0-1,-1 1,-2-1,-1 2,1 1,-1 0,1 1,-1 0,1 0,0 0,0 1,-1 0,1 1,1 0,-1 0,0 0,1 1,-1 0,-2 2,-16 10</inkml:trace>
</inkml:ink>
</file>

<file path=ppt/ink/ink7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1,'-2'0,"1"0,-1 0,1 0,0 0,-1 1,1-1,0 1,-1-1,1 1,0-1,0 1,-1 0,1-1,0 1,0 0,0 0,0 0,0 0,0 0,0 0,0 0,1 1,-1-1,0 0,1 0,-1 0,1 1,-1-1,1 0,-1 1,1-1,0 1,0-1,0 0,0 1,0-1,0 1,0-1,0 0,0 1,1-1,-1 0,1 1,-4 8,-21 171,12-54,-16 79,26-145,20-61,-9-8</inkml:trace>
</inkml:ink>
</file>

<file path=ppt/ink/ink7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0,'0'46,"-1"0,-3-1,-1 0,-3 0,-1 0,-2-1,-7 13,-49 111,65-165,1 0,0 0,0 0,0-1,0 1,1 0,-1 0,1 1,0-1,0 0,0 0,0 0,0 0,1 0,-1 0,1 0,0 0,0 0,0-1,1 3,8 6</inkml:trace>
  <inkml:trace contextRef="#ctx0" brushRef="#br0" timeOffset="367.662">612 86,'-48'50,"2"2,3 3,2 1,-18 34,55-86,1 0,-1 1,1-1,0 1,0 0,0 0,1 0,0 0,0 0,0 1,0-1,1 0,0 1,0-1,1 1,0 0,-1-1,2 1,-1 0,1-1,0 1,0-1,0 1,1-1,0 0,0 1,0-1,1 0,0 0,-1-1,2 1,-1-1,1 1,1 1,7 0,-1-1,1 0,1-1,-1 0,0-1,1 0,0-1,0 0,-1-1,1-1,0 0,0-1,0 0,0-1,-1 0,1-1,1-1,15-5,-2-2,1 0,-2-2,0-1,0-1,-1-2,8-7,-17 10,0 0,-1-1,0-1,-2-1,0 0,0 0,-2-1,0-1,-1 0,-1 0,-1-1,-1 0,0-1,-1-2,-5 19,1 0,-1-1,1 1,-1-1,0 1,-1-1,1 1,-1-1,0 0,0 1,-1-1,1 0,-1 1,0-1,0 1,-1-1,1 1,-1 0,0 0,0-1,0 1,-1 0,0 1,1-1,-1 0,-1 1,1 0,0 0,-1 0,1 0,-1 0,0 1,0-1,0 1,0 0,-1 0,0 0,-8 0,1-1,-1 2,1-1,-1 2,1 0,-1 0,1 1,-1 1,1 0,-1 1,1 0,0 0,0 2,1-1,-1 2,-3 2,-18 9</inkml:trace>
</inkml:ink>
</file>

<file path=ppt/ink/ink7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57,'-201'28,"198"-29,0 1,0 0,0 1,0-1,0 0,0 1,1 0,-1-1,0 1,0 0,1 0,-1 1,0-1,1 1,-1-1,1 1,0 0,-1 0,1 0,0 0,0 0,0 0,1 1,-1-1,0 1,1-1,0 1,-1 0,1-1,0 1,1 0,-1 0,0 0,1 0,-1 0,1-1,0 1,0 0,0 0,1 0,0 3,4 2,1 0,1 0,-1-1,1 0,1 0,-1-1,1 0,0 0,0-1,1 0,0 0,0-1,0 0,1 0,61 36,-64-35,0 0,-1 0,0 1,0 0,0 0,-1 0,0 1,0 0,-1 0,0 0,0 1,0-1,-1 1,-1 0,1 0,-1 0,0 0,-1 0,0 0,0 0,-1 1,0-1,0 0,-1 1,0-1,-1 0,1 0,-2 0,1 0,-1 0,0 0,-1-1,0 0,0 1,0-1,-1-1,0 1,-1-1,1 0,-6 5,1-3,0 0,-1 0,0-1,0-1,-1 0,0 0,0-1,0-1,0 0,-1-1,0 0,1-1,-1 0,-7 0,17-3,0 1,1 0,-1-1,1 1,-1-1,0 0,1 1,-1-1,1-1,0 1,-1 0,1 0,0-1,0 0,0 1,0-1,0 0,0 0,0 0,0 0,1 0,-1 0,1-1,0 1,0 0,0-1,0 1,0-1,0 0,0 1,-3-18</inkml:trace>
  <inkml:trace contextRef="#ctx0" brushRef="#br0" timeOffset="280.063">257 1,'19'0,"21"0,8 0,1 0,-3 0,-4 0,-6 0,-3 0,-2 0,-7 5,-8 1</inkml:trace>
  <inkml:trace contextRef="#ctx0" brushRef="#br0" timeOffset="646.713">681 481,'-10'29,"-3"14,1 4,2-5</inkml:trace>
</inkml:ink>
</file>

<file path=ppt/ink/ink7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15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30,'-69'114,"39"-74,-144 148,0-14,160-164</inkml:trace>
  <inkml:trace contextRef="#ctx0" brushRef="#br0" timeOffset="417.639">38 1,'111'99,"-43"-48,-29-24,-2 1,-1 3,-1 1,-2 1,3 6,51 81,-45-34,-35-66</inkml:trace>
</inkml:ink>
</file>

<file path=ppt/ink/ink7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0,'49'33,"-33"-23,1 0,-1 2,-1 0,0 0,-1 2,0-1,-1 2,-1 0,6 9,101 161,-63-121,-45-51</inkml:trace>
</inkml:ink>
</file>

<file path=ppt/ink/ink7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67,'-25'5,"2"1,-1 1,1 1,0 0,0 2,1 1,1 1,0 1,0 0,1 2,-8 7,17-12,-1 1,2 0,-1 1,2 0,-1 0,2 1,-1 0,2 1,0 0,1 0,0 0,1 1,0-1,2 2,-1-1,2 0,0 0,1 1,1-1,0 1,1-1,1 5,-2-15,0-1,0 0,1 1,0-1,0 0,0 1,0-1,1 0,-1 0,1 0,0 0,1 0,-1-1,0 1,1 0,0-1,0 0,0 0,0 0,1 0,-1 0,1-1,-1 1,1-1,0 0,0 0,0-1,0 1,1-1,-1 0,0 0,1 0,-1 0,0-1,1 0,-1 0,0 0,1 0,-1-1,1 0,-1 0,0 0,0 0,0-1,1 1,9-8,1 0,-1-1,-1-1,0 0,-1-1,0 0,0-1,-1 0,7-13,4-1,29-43,-3-2,-3-2,-3-2,7-24,-5 31,-43 70,0-1,1 1,-1 0,0 0,0 0,0 0,1 0,-1 0,0 0,0 0,0 0,0 0,-1 0,1 1,0-1,0 0,-1 1,1-1,-1 0,1 1,-1-1,0 1,0-1,1 1,-1-1,0 1,0-1,0 1,0-1,-1 0,1 1,0 0,0 0,4 54,-4-30,0 0,2 1,1-1,1 0,1 0,1-1,1 0,2 0,0 0,2-1,0-1,2 0,0 0,2-1,6 6,-8-13,-2-2</inkml:trace>
</inkml:ink>
</file>

<file path=ppt/ink/ink7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0,'-15'38,"-9"33,0 8,3-4,5-10,6-12,5-9,2-8,3-5,-4-8,-2-8</inkml:trace>
</inkml:ink>
</file>

<file path=ppt/ink/ink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1:33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0,'0'17,"1"0,1 0,0 0,1 0,1 0,1-1,0 0,1 0,1 0,1-1,0 1,2 0,-7-12,0 0,0 0,0 0,1-1,0 1,-1-1,1 0,1 0,-1 0,0-1,1 0,-1 1,1-1,0-1,-1 1,1-1,0 0,0 0,0 0,0-1,0 0,0 0,0 0,0 0,0-1,0 0,0 0,0 0,-1-1,1 0,0 0,2-1,6-3,-1-1,0 0,0-1,0-1,-1 0,0 0,-1-1,0 0,0-1,7-11,40-87,-47 97,-2 6</inkml:trace>
</inkml:ink>
</file>

<file path=ppt/ink/ink7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1,'34'33,"29"22,6 5,-6-7,-8-8,-9-12,-7-6,-5-3,-4-6,-7-1,-3-3,0 0,2-2,2 2,1-1,-3 1,-6-1</inkml:trace>
</inkml:ink>
</file>

<file path=ppt/ink/ink7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3,5-6,2-6,-1-11</inkml:trace>
</inkml:ink>
</file>

<file path=ppt/ink/ink7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7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1,'-63'44,"43"-32,0 2,1 0,1 1,0 1,1 0,0 1,-10 16,26-32,0 0,0 0,0 0,1 0,-1 1,0-1,1 0,-1 1,0-1,1 0,0 1,-1-1,1 0,0 1,0-1,0 1,0-1,0 1,0-1,0 1,0-1,0 0,1 1,-1-1,1 1,-1-1,1 0,-1 1,1-1,0 0,0 0,0 0,-1 1,1-1,0 0,0 0,1 0,-1 0,0-1,0 1,0 0,1 0,-1-1,0 1,1 0,70 16,-60-15,-4-2,-1 0,1 1,0 0,0 0,0 1,0 0,-1 0,1 1,-1 0,0 0,0 1,0 0,0 0,0 0,-1 1,0 0,0 1,0-1,-1 1,0 0,0 0,0 1,-1 0,0-1,0 1,-1 1,0-1,0 0,2 9,-5-7,0 1,-1 0,0-1,0 1,-1-1,0 1,-1-1,0 0,-1 0,1 0,-2 0,1 0,-1-1,-1 0,1 0,-2-1,1 1,-1-1,0 0,0-1,0 0,-1 0,0-1,-1 0,1 0,-1-1,0 0,0 0,0-1,-6 1,-10 1</inkml:trace>
</inkml:ink>
</file>

<file path=ppt/ink/ink7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140 567,'-15'16,"0"0,1 2,1 0,1 0,0 2,2-1,0 1,1 0,1 1,1 0,-3 14,9-33,1 0,-1 0,0 0,1 0,-1 0,1 0,0 0,-1 0,1 0,0 0,1 0,-1 1,0-1,0 0,1 0,-1 0,1 0,0 0,0 0,0 0,0 0,0-1,0 1,0 0,0-1,1 1,-1 0,1-1,-1 0,1 1,0-1,-1 0,1 0,0 0,0 0,0 0,0 0,0 0,0-1,0 1,0-1,0 1,0-1,0 0,2 0,8-3,-1-1,0 0,0-1,0 0,-1 0,1-1,-1-1,-1 0,1 0,-1-1,-1 0,1 0,-2-1,1 0,-1-1,0 0,-1 0,0 0,-1-1,0 0,0 0,-1 0,-1 0,0-1,0 1,-2-1,1 0,-1-7,1 12,-1 0,0 0,0 0,-1 0,0 0,0 0,-1 0,0 0,0-1,-1 2,0-1,0 0,0 0,-1 0,0 1,0 0,-1-1,1 1,-1 1,-1-1,1 0,-1 1,0 0,0 0,-1 1,0-1,1 1,-1 0,-1 1,1-1,-2 1,-15 4,31 9,2-10,0-1,0 0,-1 0,1-1,0 0,-1-1,0 0,1 0,-1-1,-1 0,1-1,-1 0,1-1,-1 1,-1-1,1-1,-1 0,0 0,-1 0,0-1,0 1,1-3,-1 3,17-19,-2-2,-1 0,-1-1,-2-1,0 0,9-29,14-43,-19 129,158 461,-158-415,7 20,-5 1,-3 2,-5 0,-3 5,-12-58,-1-1,-3 1,-1 0,-3-1,-1 0,-3 5,10-41,-29 76,30-80,0 0,0 0,-1-1,1 1,0 0,0 0,-1 0,1-1,-1 1,0-1,0 0,1 1,-1-1,0 0,0 0,0 0,0 0,0 0,0 0,0-1,-1 1,1-1,0 0,0 1,0-1,-1 0,1 0,0 0,0-1,0 1,-1 0,1-1,0 0,0 1,-2-2,-2-3,1-1,-1 0,1 0,0 0,0 0,1-1,0 0,0 0,0 0,1 0,0-1,1 1,0-1,0 0,0 0,1 0,0 0,1 0,0 0,0 0,1 0,-1 0,2-3,-2 0,-2-19,2 0,0 0,2 0,2 0,0 0,2 1,1-1,2 1,1 1,1 0,1 0,1 1,2 1,11-17,-4 15,-15 16,1 1,0-1,1 1,0 1,0 0,2 0,-1 1,1 0,0 1,1 1,0-1,0 2,9-4,33 14,-30 7</inkml:trace>
</inkml:ink>
</file>

<file path=ppt/ink/ink7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2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0 247,'27'74,"43"193,-63-222,-23-62,6-13,3-1,0 0,2 0,1 0,1-1,2 0,1 1,5-28,-5 43,0-1,2 0,0 1,1 0,0-1,2 1,0 1,0-1,2 1,0 0,0 0,2 1,0 0,0 0,1 1,1 0,0 1,1 0,0 1,-9 9,0 0,0 1,0-1,0 1,0 0,1 0,-1 0,0 0,0 0,1 1,-1-1,1 1,-1 0,0 0,1 1,-1-1,1 1,-1-1,0 1,1 0,-1 0,0 0,0 1,0-1,0 1,0 0,0 0,-1 0,1 0,0 0,-1 1,0-1,2 2,62 96,-27 21,-37-99</inkml:trace>
</inkml:ink>
</file>

<file path=ppt/ink/ink7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49,'-13'28,"1"1,2 0,1 1,1 0,1 0,1 1,1 12,5-40,0-1,-1 0,1 1,1-1,-1 1,0-1,0 1,1-1,-1 1,1-1,0 0,0 1,0-1,0 0,0 0,1 1,-1-1,0 0,1 0,0-1,-1 1,1 0,0 0,0-1,0 1,0-1,0 0,0 0,1 0,-1 0,0 0,1 0,-1 0,0-1,1 1,-1-1,1 0,-1 1,1-1,-1 0,1-1,-1 1,1 0,-1-1,1 1,-1-1,0 0,1 0,-1 0,0 0,0 0,0 0,0-1,0 1,0-1,0 1,0-1,1-1,6-6,-1-1,1 0,-1 0,-1-1,0 0,-1 0,0-1,0 0,-1 0,-1 0,0-1,-1 1,0-1,-1 0,-1 0,0 0,0 0,-1 0,-1 0,0 0,-2-7,2 16,1 0,-1 0,0 0,-1 0,1 0,-1 0,1 0,-1 1,0-1,-1 0,1 1,-1 0,1 0,-1-1,0 2,-2-3,-13-8</inkml:trace>
</inkml:ink>
</file>

<file path=ppt/ink/ink7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1,'-2'1,"1"0,0 1,0-1,-1 1,1-1,0 1,1-1,-1 1,0 0,0-1,1 1,-1 0,1 0,-1 0,1-1,0 1,0 0,0 0,0 0,0 0,0-1,0 1,1 0,-1 0,0 0,2 1,-2 1,48 252,1 30,-37-232,-9-45,-1 0,0 0,0 0,0 0,-1 1,-1-1,0 0,0 1,-1-1,0 0,0 2,-9 5,-1-4</inkml:trace>
</inkml:ink>
</file>

<file path=ppt/ink/ink7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1 161,'43'-10,"38"-8,11 0,-7-3,-7 3,-12 4,-13-1,-6 3,-6-1,-5 1,-8 3</inkml:trace>
</inkml:ink>
</file>

<file path=ppt/ink/ink7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7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368 643,'-126'48,"99"-34,26-13,-16 5,-1 2,2 0,-1 1,1 1,1 1,0 0,0 0,1 2,1 0,0 0,1 1,0 1,-2 5,13-18,0-1,0 1,1-1,-1 1,0-1,1 1,0-1,-1 1,1-1,0 1,0 0,0-1,0 1,0-1,0 1,0 0,1-1,-1 1,0-1,1 1,0-1,-1 1,1-1,0 1,0-1,-1 0,1 1,0-1,0 0,1 0,-1 0,0 0,0 0,0 0,1 0,-1 0,1 0,-1 0,1-1,-1 1,1-1,-1 1,2-1,71 7,-51-13,0 0,0-2,0 0,-1-2,-1 0,0-2,0 0,-1-1,-1-1,0-1,-1-1,-1 0,3-4,-17 17,59-55,-60 59,0-1,0 0,1 1,-1-1,0 1,0 0,0 0,0 0,0 0,0 0,0 0,0 0,0 1,-1-1,1 1,0-1,-1 1,0 0,1 0,-1-1,0 1,0 0,0 0,0 0,0 0,0 1,0-1,-1 0,1 0,-1 0,0 1,1-1,-1 0,0 2,4 8,-3-7,0 0,1 0,-1 0,1 0,1 0,-1-1,1 1,-1-1,1 1,1-1,-1 0,0 0,1-1,0 1,0-1,0 0,0 0,1 0,-1 0,1-1,0 1,0-1,0-1,0 1,0-1,0 1,0-2,0 1,0 0,1-1,-1 0,0 0,0-1,2 0,2-3,0-1,0-1,-1 1,1-2,-1 1,-1-1,1 0,-1-1,0 0,-1 0,0 0,0-1,-1 0,0 0,0 0,-1 0,-1-1,1 0,-1 0,1-9,4-3,9-38,-3 0,-2-1,-3-1,-3 0,-2 0,-3 0,-5-37,3 38,1 57,1 1,0 0,-1 0,0 0,1 0,-1 0,0 0,0 0,-1-1,1 1,-1 0,1 0,-1 0,0 1,0-1,-1 0,1 0,0 0,-1 1,0-1,1 1,-1-1,0 1,0 0,-1-1,1 1,0 0,-2 0,0 4,1 0,0 0,-1 1,1 0,1-1,-1 1,0 0,1 0,-1 1,1-1,0 1,0-1,0 1,1-1,-1 1,1 0,0 0,0 0,0 0,0 1,-2 18,0 1,2-1,1 1,0-1,2 1,1-1,0 1,2-1,1 0,0-1,2 1,1-1,0-1,2 0,8 13,9 21,-15-32,0 0,-2 1,-1 0,0 0,-2 1,-1 1,-1-1,-2 1,1 8,-5-15,0-7</inkml:trace>
</inkml:ink>
</file>

<file path=ppt/ink/ink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1:34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26 383,'-2'-1,"0"-1,0 1,0-1,1 0,-1 1,1-1,-1 0,1 0,-1 0,1 0,0 0,0 0,0 0,0-1,0 1,1 0,-1 0,1-1,-1 1,1-1,0 1,0 0,0-1,0-1,0 1,1-16,1 0,1 1,0-1,2 1,0 0,1 0,0 1,2 0,0 0,1 0,0 1,2 0,0 1,0 1,2-1,0 2,9-9,11 4,-16 17</inkml:trace>
</inkml:ink>
</file>

<file path=ppt/ink/ink7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0 196,'44'-14,"37"-15,16-2,-5 0,-13 4,-15 8,-13 6,-12 6,-11-1,-6 1,-2 2,-5 1</inkml:trace>
</inkml:ink>
</file>

<file path=ppt/ink/ink7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0,'14'34,"5"11</inkml:trace>
</inkml:ink>
</file>

<file path=ppt/ink/ink7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7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1,'-5'14,"0"0,1 1,1-1,0 1,0 0,2 0,0 0,1 0,0 0,1 0,1 0,0 0,1-1,1 1,0-1,1 1,1-1,-4-11,-1 0,1 0,0-1,0 1,0-1,0 1,1-1,-1 0,1 0,-1 0,1 0,0-1,0 1,0-1,0 1,0-1,0 0,0 0,0 0,0-1,0 1,1-1,-1 0,0 0,0 0,0 0,1 0,-1-1,0 1,0-1,0 0,0 0,0 0,0-1,0 1,0-1,0 1,0-1,-1 0,1 0,-1 0,1-1,-1 1,0 0,0-1,0 0,0 1,0-2,6-6,-1-1,0 1,0-1,-1-1,-1 1,1-1,-2 0,0 0,-1-1,1-3,-3 12,0 0,0 0,0-1,-1 1,0 0,1 0,-2 0,1 0,0-1,-1 1,0 0,0 0,0 0,0 0,-1 0,0 0,1 1,-1-1,-1 0,1 1,0-1,-1 1,0 0,0 0,0 0,0 0,0 1,-1-1,1 1,-1 0,1 0,-4-1,-17-3,1 6</inkml:trace>
</inkml:ink>
</file>

<file path=ppt/ink/ink7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0 374,'133'-234,"-133"233,0 0,1 0,-1 0,0 0,1 0,-1 0,0 1,1-1,-1 0,1 0,-1 1,1-1,0 0,-1 1,1-1,0 0,-1 1,1-1,0 1,0-1,-1 1,1 0,0-1,0 1,0 0,0-1,-1 1,1 0,0 0,0 0,0 0,0 0,0 0,0 0,0 0,0 0,-1 0,1 0,0 1,0-1,0 0,0 1,0-1,-1 1,1-1,0 1,0-1,0 1,28 41,-20-27,-6-10,0 1,0-1,0 0,1 0,0-1,0 1,0-1,0 0,1 0,0 0,0 0,0-1,0 0,0 0,1 0,-1-1,1 0,-1 0,1 0,0-1,0 0,0 0,0 0,0-1,0 0,0 0,0 0,0-1,5-1,-3 0,0 0,0-1,-1 0,0 0,1-1,-1 0,-1 0,1 0,0-1,-1 0,0-1,0 1,-1-1,0 0,0 0,0-1,-1 0,0 0,0 0,0 0,-1 0,0-1,-1 1,2-5,19-92,-17 85</inkml:trace>
</inkml:ink>
</file>

<file path=ppt/ink/ink7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8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30,'-12'-23,"8"16,14 16,108 143,31-7,-67-75,-51-7,-27-53,0 0,1 0,-1 0,2-1,0 0,0 0,0 0,1-1,1 1,6 4,-1-7,-3-5</inkml:trace>
</inkml:ink>
</file>

<file path=ppt/ink/ink7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2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435 543,'-71'-67,"-39"-83,4 2,-29-16,126 155,6 5</inkml:trace>
</inkml:ink>
</file>

<file path=ppt/ink/ink7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0 857,'586'-479,"-519"422,-34 26,2 2,0 1,2 1,1 3,1 1,0 1,11-1,-49 22,1 0,-1 0,1 1,0-1,-1 1,1-1,-1 1,1-1,0 1,-1 0,1 0,0-1,0 1,-1 1,1-1,0 0,-1 0,1 1,0-1,-1 1,1-1,-1 1,1 0,0-1,-1 1,0 0,1 0,-1 0,1 0,-1 0,0 1,0-1,0 0,0 1,0-1,0 0,0 1,0-1,0 1,-1-1,1 1,-1 0,1-1,-1 1,0 0,1-1,-1 1,0 1,-2 11,0-1,0 0,-1 0,-1-1,0 1,-1-1,0 1,-1-2,0 1,-1-1,0 1,-5 3,-19 37,7-9,1-2,2 0,1 1,3 1,-2 9,17-50,1 1,-1 1,0-1,1 0,0 0,-1 0,1 1,0-1,1 1,-1-1,1 1,-1-1,1 1,0-1,1 1,-1-1,0 1,1-1,0 1,0-1,0 0,0 1,1-1,-1 0,1 0,0 0,-1 0,2 0,-1 0,0-1,0 1,1-1,0 1,-1-1,1 0,0 0,0 0,0 0,0-1,0 1,1-1,1 1,9-2,-1-1,0 0,1-1,-1-1,0 0,0 0,-1-1,1-1,-1 0,0-1,0 0,-1-1,1 0,9-9,2 1,444-324,-247 195,-96 67,-115 65,-35 8,9 3,-3-4,0-1,1-1,-1 0,2-1,-1-2,1 0,-8-6,-14-1,39 17,1-1,-1 1,0 0,0 0,1 0,-1 0,0-1,0 1,1 0,-1 1,0-1,0 0,1 0,-1 0,0 0,0 1,1-1,-1 0,0 0,1 1,-1-1,0 1,1-1,-1 1,0-1,1 1,-1-1,1 1,-1-1,1 1,-1 0,1-1,0 1,-1 0,1-1,0 1,-1 0,1 0,0-1,0 1,0 0,0 0,0-1,0 1,0 0,0 0,0-1,0 1,0 0,0 0,0-1,1 1,-1 0,0 0,9 46,3-1,1 0,2-1,11 21,12 38,-6 24,-20-119,-6-37,-3 14,30-99,-26 95</inkml:trace>
  <inkml:trace contextRef="#ctx0" brushRef="#br0" timeOffset="20842.432">1834 378,'5'0,"1"-5,0-6,4-1,0-4,-2-4,-2-3,3 2,0 1,-2-3,-2-1,-7 4,-2 9,-2 7</inkml:trace>
</inkml:ink>
</file>

<file path=ppt/ink/ink7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6:22.60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2147 1139,'-1'1,"-1"0,1 0,0 0,0 1,0-1,0 0,0 1,0-1,1 0,-1 1,0-1,1 1,-1-1,1 1,-1 0,1-1,0 1,0-1,0 1,0 0,0-1,0 1,0-1,0 1,1 0,-1-1,0 1,1-1,0 1,-1-1,1 2,1 5,2 22,-2 1,0 0,-2 0,-2 0,0 0,-5 11,-22 304,17-218,5 0,8 80,0-87,32 213,-10-160,8 189,-5 9,-26 606,0-472,-28-210,17-157,1-74,3 0,3 0,3 1,4 33,-1 21,-19 105,9-180,15-60,-1-3</inkml:trace>
  <inkml:trace contextRef="#ctx0" brushRef="#br0" timeOffset="6388.036">1809 4752,'310'29,"-109"-2,-115-28,109 13,-135-3,2-2,-1-3,1-2,35-5,12 1,766 2,-705-28,281 27,-310 13,-80-3,0-2,0-3,0-2,38-5,10 1,172 1,-258-3,-5-2</inkml:trace>
  <inkml:trace contextRef="#ctx0" brushRef="#br0" timeOffset="66802.805">2147 1590,'-1'0,"1"1,-1-1,0 0,0 0,1 1,-1-1,0 0,1 1,-1-1,1 0,-1 1,1-1,-1 1,1-1,-1 1,1 0,-1-1,1 1,-1-1,1 1,0 0,-1-1,1 1,0 0,0-1,0 1,-1 0,1 0,0-1,0 1,0 0,0-1,0 1,0 0,0 0,1-1,-1 1,0 0,0-1,0 1,1 0,-1-1,0 1,1 0,-1-1,1 1,-1-1,1 1,-1 0,1-1,-1 1,1-1,-1 0,1 1,11 4,0 0,0 0,0-2,0 1,1-2,-1 1,1-2,-1 0,1 0,0-1,0-1,12-1,120-26,-120 26,-1 2,1 1,-1 1,0 1,0 1,10 3,5 0,1-2,0-2,0-1,0-3,6-1,37 0,735 2,-648 28,195-27,-222 26,-71-26,-60-1</inkml:trace>
  <inkml:trace contextRef="#ctx0" brushRef="#br0" timeOffset="69618.303">4688 4836,'17'-121,"-10"76,-2-1,-2 0,-2 0,-4-37,0-11,3-668,29 592,-29-197,-29 197,2 2,-2-2,12-10,10 138,3 0,1 0,2-1,3-33,0-7,-2-284,-5 317,-1 32</inkml:trace>
  <inkml:trace contextRef="#ctx0" brushRef="#br0" timeOffset="72818.178">4942 4836,'33'-12,"-32"-14,18-132,-32 30,6 90,2-1,1 0,3 0,1 0,2-13,0-29,-18-43,9 84,2 0,2-1,2 0,1 1,3-2,-1-41,-2-369,-29 282,29-281,0 56,-27 225,14 42,-16-70,1 1,-11 49,36 139</inkml:trace>
  <inkml:trace contextRef="#ctx0" brushRef="#br0" timeOffset="75492.025">2119 1393,'397'0,"-227"27,-2-43,-110 9,-1 1,2 4,-1 1,3 4,42-1,1195-2,-1230 16,-56-4</inkml:trace>
  <inkml:trace contextRef="#ctx0" brushRef="#br0" timeOffset="77188.745">4602 1676,'5'0,"2"-5,-6-2,-2-4,-7 0,-6 1,-1 8,-2 4,1 1</inkml:trace>
  <inkml:trace contextRef="#ctx0" brushRef="#br0" timeOffset="84625.854">2599 1562,'1'-1,"0"-1,0 0,0 1,0-1,-1 0,1 0,-1 0,1 0,-1 0,0 0,0 0,0 0,0 0,0 0,0 1,0-1,-1 0,1 0,-1 0,1 0,-1 0,0 0,0 1,0-1,0 0,0 1,0-1,0 1,0-1,-1 1,1-1,-1 1,1 0,-1 0,1-1,-1 1,0 1,1-1,-1 0,0 0,0 0,0 1,0-1,0 1,1 0,-1 0,0-1,0 1,0 0,0 1,0-1,0 0,0 0,0 1,0-1,0 1,0 0,-168 58,63-25,177-33,108-28,-97 2,-109 18,-31 10,1 1,0 3,0 3,-26 9,62-14,-56 1,77-7,0 0,1 1,-1-1,1 0,-1 1,0-1,1 0,-1 0,1 0,0 1,-1-1,1 0,0 0,-1 0,1 0,0 0,0 0,0 0,0 0,0 0,0 0,0 0,0 1,0-1,1 0,-1 0,0 0,0 0,1 0,-1 0,1 0,-1 1,1-1,-1 0,1 0,-1 1,1-1,0 0,-1 1,1-1,0 0,0 1,-1-1,1 1,0 0,0-1,0 1,0-1,0 1,0 0,-1 0,1 0,0-1,0 1,0 0,0 0,0 0,0 1,0-1,0 0,0 0,22-12,1 1,0 1,1 1,0 1,1 1,-1 2,1 0,0 2,0 1,2 1,-262 3,359-13,57-24,-35 6,-138 27,1-1,0 1,0 1,-1-1,1 2,0-1,0 1,0 1,0 0,0 1,0-1,-10 0,1 0,-1 0,0 0,0-1,1 1,-1 0,0 0,0 0,0 0,0-1,0 1,0 0,0 0,0 0,0 0,0-1,-1 1,1 0,0 0,-1 0,1-1,0 1,-1 0,1 0,-1-1,1 1,-1 0,1-1,-1 1,0-1,1 1,-1-1,0 1,1-1,-1 1,0-1,0 1,1-1,-1 0,0 0,0 1,0-1,1 0,-2 0,-169 43,220-50,18-1,1 2,1 4,47 5,-12-2,35-1,-443 39,5 6,157-20,202-19,33-11,0-4,-1-4,9-7,19-1,295-53,-451 89,-166 24,-25-8,563-43,-84-24,-246 35,25-5,-36 14,-246 65,217-65,-161 33,196-41,-1 0,0 0,0 0,0 0,0 0,0 1,1-1,-1 0,0 0,0 0,0 0,0 1,0-1,0 0,0 0,0 0,0 0,0 1,0-1,0 0,0 0,0 0,0 0,0 1,0-1,0 0,0 0,0 0,0 1,0-1,0 0,0 0,0 0,0 0,24-1,743-126,-614 104,-147 16,-31 10,-348 89,361-82,44-8,62-6,-1-4,85-19,-59 8,-35 0,-223 41,-15 14,154-36,1 1,-1-1,0 0,0 0,1 1,-1-1,0 0,0 1,1-1,-1 0,0 1,0-1,0 0,0 1,0-1,1 0,-1 1,0-1,0 1,0-1,0 0,0 1,0-1,0 1,0-1,0 0,-1 1,1-1,0 0,0 1,0-1,0 1,0-1,-1 0,1 1,0-1,0 0,-1 0,1 1,0-1,-1 0,1 1,0-1,0 0,-1 0,1 0,-1 1,41 0,296-75,-163 37,-173 37,-1 0,1 0,0 0,0 0,-1 1,1-1,0 0,0 0,-1 1,1-1,0 0,0 0,0 1,0-1,0 0,-1 1,1-1,0 0,0 0,0 1,0-1,0 0,0 1,0-1,0 0,0 1,0-1,0 0,0 1,0-1,0 0,1 0,-1 1,0-1,0 0,0 1,0-1,0 0,1 0,-1 1,0-1,0 0,1 0,-1 0,0 1,0-1,1 0,-1 0,0 0,0 0,1 1,-1-1,0 0,1 0,-1 0,0 0,0 0,1 0,-1 0,0 0,1 0,-1 0,-23 17,-124 64,146-81,1 0,-1 0,1 0,-1 0,0 0,1 0,-1 0,1 0,-1 0,1 0,-1 0,1 1,-1-1,0 0,1 0,-1 0,1 1,-1-1,1 0,0 1,-1-1,1 1,-1-1,1 0,0 1,-1-1,1 1,0-1,-1 1,1-1,0 1,0-1,-1 1,1-1,0 1,0-1,0 1,0 0,0-1,0 1,0-1,0 1,0-1,0 1,0 0,0-1,0 1,0-1,1 1,-1-1,0 1,0-1,1 1,-1-1,0 1,1-1,-1 1,0-1,1 0,37 3,281-74,-319 71,18-5,-18 10,-257 120,251-119,22-3,28-3,-42 0,149-20,-130 21,-25 9,-31 14,-85 33,155-34,-19-13,-2 1</inkml:trace>
  <inkml:trace contextRef="#ctx0" brushRef="#br0" timeOffset="89744.771">4744 1703,'0'1,"-1"-1,1 0,-1 1,1-1,-1 0,1 1,-1-1,1 0,-1 1,1-1,-1 0,0 0,1 0,-1 0,1 0,-1 0,0 0,1 0,-1 0,0 0,1 0,-1 0,1 0,-1 0,0 0,1-1,-1 1,1 0,-1 0,1-1,-1 1,1 0,-1-1,1 1,-1-1,1 1,-1-1,1 1,0-1,-1 1,1-1,0 1,-1-1,1 1,0-1,0 1,0-1,-1 0,1 1,0-1,0 1,0-1,0 0,0 1,0-1,0 0,0 1,0-1,1 1,-1-1,0 0,0 1,0-1,1 0,-5 23,0-1,2 1,1-1,0 1,2 0,1 9,0 23,28 259,-19-252,2-91,-34-161,-1-49,18 213,4 20,-1 0,1 0,-2 0,1 0,-1 0,0 0,-1 0,1 1,-2-1,1 1,0 0,-4-4,7 10,0-1,-1 1,1-1,-1 1,1 0,-1-1,1 1,-1-1,1 1,-1 0,0-1,1 1,-1 0,1 0,-1-1,0 1,1 0,-1 0,0 0,1 0,-1 0,0 0,1 0,-1 0,0 0,1 0,-1 0,0 1,1-1,-1 0,1 0,-1 1,0-1,1 0,-1 1,1-1,-1 0,1 1,-1-1,1 1,-1-1,1 1,0-1,-1 1,1-1,0 1,-1 0,1-1,0 1,0-1,-1 1,1 0,0-1,0 1,0 0,0-1,0 1,0 0,0-1,0 1,0 0,-7 43,8-15,0-1,2 0,2 1,0-1,2-1,2 6,13 56,-4 0,-3-22,-3 2,-3 0,0 61,-11-27,13-247,24-122,-26 212,-35 251,25 533,12-668,4-93,0-143,-6 99,-3 1,-4-2,-3-29,1 98,0 1,0-1,-1 1,1-1,-1 1,-1-1,1 1,-1 0,0 0,-1 0,1 0,-1 0,-1 1,1-1,-1 1,-1-3,3 8,1 1,0-1,-1 0,1 1,0-1,0 1,0 0,-1-1,1 1,0 0,0 0,0 0,0 0,0-1,0 2,0-1,1 0,-1 0,0 0,0 0,1 0,-1 0,1 1,-1-1,1 0,0 1,-1-1,1 0,0 1,0-1,0 0,-1 2,-7 27,1-1,2 2,1-1,2 0,0 1,3 22,-5 74,-18 314,23-398,15-72,7-210,-21 219,7-48,-4 0,-3-1,-4-26,-6 65,8 30,0 1,0-1,0 0,0 1,0-1,0 0,0 1,0-1,0 0,0 1,0-1,0 0,0 1,-1-1,1 0,0 1,0-1,0 0,-1 0,1 1,0-1,0 0,-1 0,1 0,0 1,0-1,-1 0,1 0,0 0,-1 0,1 1,0-1,-1 0,1 0,0 0,-1 0,1 0,0 0,-1 0,1 0,0 0,-1 0,1 0,0 0,-1 0,1 0,0 0,-1-1,1 1,0 0,0 0,-1 0,1 0,0-1,-1 1,1 0,0 0,0-1,-1 1,-13 78,2 1,4 0,4 1,3-1,5 22,-3 26,21 2,-15-168,-8-185,-4 462,10 370,22-924,-14 246,-10 106,-20 369,-10-139,54-494,4-41,-31 269,1-1,-1 1,1 0,-1-1,0 1,1-1,-1 1,0-1,1 1,-1-1,0 1,1-1,-1 1,0-1,0 1,0-1,0 1,1-1,-1 0,0 1,0-1,0 1,0-1,0 1,0-1,-1 0,1 1,0-1,0 1,0-1,0 1,-1-1,1 1,0-1,0 1,-1-1,1 1,-1-1,1 1,0-1,-1 1,1 0,-1-1,1 1,-1 0,1-1,-1 1,1 0,-1 0,1-1,-1 1,1 0,-1 0,1 0,-1 0,0 0,1 0,-1 0,1 0,-1 0,0 0,1 0,-23 148,10-47,5 0,4 101,16-226,17-285,-24 260,-11 61,-10 157,-8 122,12-196,22-128,21-159,-56 375,-7 125,79-694,-5 162,-28 184,-60 215,45-164,1-6,5-41,7-41,-3-1,-4 0,-3 0,-4-18,1 15,-22-28,16 132,36 178,-28-70,15-343,8-103,-7-54,-29 302,-3 102,12 368,3-103,12-597,-4 220,-3 0,-3 1,-4-1,-10-67,-5 54,17 90,0 0,0 1,-1-1,1 0,0 1,0-1,0 0,-1 0,1 1,0-1,-1 0,1 0,0 0,0 1,-1-1,1 0,0 0,-1 0,1 0,0 0,-1 0,1 0,0 0,-1 0,1 0,-1 0,1 0,0 0,-1 0,1 0,0 0,-1 0,1 0,0 0,-1 0,1 0,0-1,-1 1,1 0,0 0,0 0,-1-1,1 1,0 0,0 0,-1-1,1 1,0 0,0-1,0 1,-1 0,1-1,0 1,0 0,0-1,0 1,0 0,0-1,0 1,0 0,0-1,0 1,0 0,0-1,0 1,0 0,0-1,0 1,0-1,-7 30,-6 373,-6 150,-6-287,28-236,-3-29,0-1,0 1,0 0,0-1,0 1,0 0,0-1,0 1,0 0,0 0,0-1,0 1,0 0,1-1,-1 1,0 0,0 0,0 0,1-1,-1 1,0 0,0 0,0-1,1 1,-1 0,0 0,1 0,-1 0,0 0,0 0,1-1,-1 1,0 0,1 0,-1 0,0 0,0 0,1 0,-1 0,0 0,1 0,-1 0,0 0,1 0,-1 1,0-1,0 0,1 0,-1 0,0 0,0 0,1 1,-1-1,0 0,0 0,1 1,12-65,-13 389,7-296,-7-30,0 1,0 0,0-1,0 1,0 0,0-1,1 1,-1 0,0-1,0 1,0 0,0-1,0 1,0 0,1 0,-1-1,0 1,0 0,0 0,1-1,-1 1,0 0,0 0,1-1,-1 1,0 0,0 0,1 0,-1 0,0 0,1-1,-1 1,0 0,1 0,-1 0,0 0,1 0,-1 0,0 0,1 0,-1 0,0 0,1 0,-1 0,0 0,1 1,-1-1,0 0,0 0,1 0,-1 0,0 0,1 1,-1-1,0 0,0 0,1 1,-1-1,0 0,8-65,-9 350,1-606,0 642,0-669,0 345,-1 2,0 0,1 0,0 0,-1-1,1 1,0 0,-1 0,1 0,0 0,0 0,0 0,0 0,0 0,0-1,0 1,1 0,-1 0,0 0,0 0,1 0,-1 0,1 0,-1 0,1 0,-1 0,1 0,0 0,0 0,-1 1,1-1,0 0,0 0,0 1,0-1,0 0,0 1,0-1,0 1,0-1,0 1,0 0,0 0,0-1,0 1,0 0,0 0,0 0,0 0,1 0,-1 0,0 0,2 3,0-1,-1 0,1 1,-1 0,0 0,1 0,-1 0,-1 0,1 0,0 0,-1 1,0-1,1 0,-2 1,1-1,0 1,0-1,-1 1,0 0,0-1,0 1,0 1,5 26,-5-31,0 0,0-1,1 1,-1 0,0 0,1-1,-1 1,0 0,1 0,-1-1,0 1,1 0,-1 0,0 0,1 0,-1 0,1 0,-1 0,0 0,1-1,-1 1,1 0,-1 1,0-1,1 0,-1 0,1 0,-1 0,0 0,1 0,-1 0,0 1,1-1,-1 0,0 0,1 0,-1 1,0-1,1 0,-1 0,0 1,0-1,1 0,-1 1,0-1,0 0,1 1,4-42,25-250,-30 278,-1 48,1 198,3-213,3-22,5-33,-30-117,18 120,0 21,1 36,1 381,-1-421,0-3</inkml:trace>
  <inkml:trace contextRef="#ctx0" brushRef="#br0" timeOffset="105898.888">4885 5174,'0'482,"-26"-338,5-53,16-72</inkml:trace>
  <inkml:trace contextRef="#ctx0" brushRef="#br0" timeOffset="106895.083">1696 5654,'468'-27,"-29"55,906-29,-930 0,-212-25,118 25,-152-27,57 0,-96 2,-119 28,-5 3</inkml:trace>
  <inkml:trace contextRef="#ctx0" brushRef="#br0" timeOffset="107201.265">5252 5260,'-38'28,"-37"25,-11 7,0-1,10-6,8-7,11-12,11-6,2-4,5-1,4-4,4 0,1 0,2-2,0 1,1-4,-1-3,6-4</inkml:trace>
  <inkml:trace contextRef="#ctx0" brushRef="#br0" timeOffset="108013.826">2570 5429,'-409'270,"274"-186,78-51,2 2,2 3,1 2,1 4,37-30,3 0</inkml:trace>
  <inkml:trace contextRef="#ctx0" brushRef="#br0" timeOffset="112679.567">5422 4864,'55'-2,"258"3,-116-29,57 28,-84-27,15 26,-179 6,-10 2</inkml:trace>
  <inkml:trace contextRef="#ctx0" brushRef="#br0" timeOffset="115749.527">2147 1309,'-1'-226,"-23"108,-9-105,34-87,-17 275,11 40</inkml:trace>
  <inkml:trace contextRef="#ctx0" brushRef="#br0" timeOffset="118533.813">3107 6106,'3'-11,"0"0,0 0,1 0,1 0,0 0,0 1,1 0,1 0,-1 0,2 1,-1 0,1 0,0 1,1 0,0 1,0 0,1 0,0 1,0 0,1 1,-1 0,1 0,0 1,8-1,83-18,-99 23,-1 0,1 0,0 1,0-1,0 0,0 1,-1 0,1 0,0-1,0 2,-1-1,1 0,-1 0,1 1,-1 0,0-1,1 1,-1 0,0 0,0 0,0 0,-1 0,1 1,0-1,-1 1,0-1,1 1,-1-1,0 1,0 0,0 0,-1-1,1 4,-1 7,0 0,-1 0,-1 0,0-1,0 1,-2 0,1-1,-2 1,1-1,-2 0,0-1,0 1,-1-1,0-1,-1 1,0-1,-1 0,0-1,0 0,-1-1,-4 3,13-11,0 1,0-1,0 1,0-1,0 1,0 0,-1 0,1-1,0 1,0 0,1 0,-1 0,0 0,0 0,0 0,1 0,-1 0,0 0,1 0,-1 1,1-1,-1 0,1 0,0 1,0-1,-1 0,1 0,0 1,0-1,0 0,0 0,0 1,1-1,-1 0,0 1,1-1,-1 0,1 0,-1 0,1 1,-1-1,1 0,0 0,0 0,-1 0,1 0,1 0,155 49,-55-5,-99-43,-1 0,1-1,-1 1,0 0,0 0,0 0,0 0,0 1,0-1,-1 0,1 1,-1-1,0 1,0 0,0-1,0 1,0 0,0 0,-1-1,1 1,-1 0,0 0,0 0,0 0,0 0,0-1,-1 1,1 0,-1 0,0 0,0-1,0 1,0 0,0-1,0 1,-3 2,-7 9,-1 0,-1 0,0-1,0-1,-2 0,1-1,-2-1,1 0,-1-1,-1-1,-4 2,-27 9,36-15</inkml:trace>
  <inkml:trace contextRef="#ctx0" brushRef="#br0" timeOffset="119116.725">3728 6642,'68'-101,"-48"68,1 0,2 2,2 1,18-19,-42 48,0 0,0 0,0-1,0 1,1 0,-1 0,0 0,0 0,1 0,-1 1,0-1,1 0,-1 0,1 1,-1-1,1 1,0 0,-1-1,1 1,-1 0,1 0,-1 0,1 0,0 0,-1 0,1 0,-1 1,1-1,0 1,-1-1,1 1,-1-1,0 1,1 0,-1 0,0 0,1 0,-1 0,0 0,0 0,0 0,0 0,0 1,0-1,0 0,0 1,0-1,0 0,-1 1,1-1,8 16,-8-13,0 1,1-1,-1 0,1 0,0 1,0-1,1-1,-1 1,1 0,0-1,0 1,0-1,0 0,1 0,0 0,-1 0,1-1,0 1,0-1,0 0,0-1,1 1,-1 0,0-1,1 0,-1 0,1-1,-1 1,1-1,-1 0,1 0,1-1,144-67,-148 67,1 1,-1-1,0 1,0-1,0 1,1 0,-1-1,0 1,0 1,0-1,1 0,-1 0,0 1,0-1,0 1,0 0,1 0,-1 0,0 0,-1 0,1 0,0 0,0 1,0-1,-1 0,1 1,-1 0,1-1,-1 1,1 0,-1 0,0 0,0 0,0 0,0 0,19 83,-15-52,0-10,1-3</inkml:trace>
  <inkml:trace contextRef="#ctx0" brushRef="#br0" timeOffset="120916.397">2119 1647,'-179'-17,"144"11,-1 1,1 2,0 2,-1 1,-32 4,-75 23,-336-26,254 0,109 24,74-17,31-1</inkml:trace>
  <inkml:trace contextRef="#ctx0" brushRef="#br0" timeOffset="122352.602">2317 4780,'-7'4,"-1"0,1-1,0 1,-1-1,0-1,0 0,0 0,0 0,0-1,0 0,0 0,0-1,0 0,-6-1,-1 1,-243 0,115 27,-251-25,252 24,-25-25,142-1</inkml:trace>
  <inkml:trace contextRef="#ctx0" brushRef="#br0" timeOffset="124124.134">1159 1336,'0'-14,"0"22,0 25,1 225,24-95,4 63,1 51,-2-12,1-1,-1-22,2-42,-20-60,-2-86,-2-1,-3 1,-3 53,0-92,14 101,-10-97,0-1,-2 1,0 0,-1-1,-1 1,0 0,-4 16,1-20,-2 5,1 2,0-1,2 0,0 1,2-1,0 1,1-1,4 19,15 158,6-12,-26 46,-29-28,30 157,-1-361</inkml:trace>
  <inkml:trace contextRef="#ctx0" brushRef="#br0" timeOffset="124539.037">1639 4328,'-190'314,"-90"54,165-162,107-190,6-19</inkml:trace>
  <inkml:trace contextRef="#ctx0" brushRef="#br0" timeOffset="125470.526">1358 1252,'-62'76,"-132"234,37-47,132-228,2 1,2 0,1 2,-12 34,28-61</inkml:trace>
  <inkml:trace contextRef="#ctx0" brushRef="#br0" timeOffset="126717.975">58 2578,'-38'179,"32"-156,2-1,0 2,1-1,1 0,1 1,2-1,0 5,0-24,-1 0,1 0,0 1,0-1,0 0,1 0,-1 0,1 0,0 0,0-1,0 1,1-1,-1 1,1-1,0 0,0 0,0 0,1 0,-1 0,0-1,1 0,0 1,0-1,-1-1,1 1,0 0,0-1,1 0,-1 0,0 0,0-1,0 1,1-1,1 0,10 0,1 0,-1-1,1-1,-1-1,0 0,0-1,0 0,7-4,-18 7,0-1,-1 1,1-1,0 0,0-1,-1 1,0-1,1 0,-1 0,0 0,0-1,-1 1,1-1,-1 0,3-3,-4-3</inkml:trace>
  <inkml:trace contextRef="#ctx0" brushRef="#br0" timeOffset="127073.515">370 2494,'-12'63,"3"0,3 1,3 0,3 26,-1-58,3 329,-27-204,23-145</inkml:trace>
  <inkml:trace contextRef="#ctx0" brushRef="#br0" timeOffset="127771.554">482 3397,'18'-55,"3"2,2 0,2 1,3 1,9-10,-11 17,44-48,-68 92,-1 0,1 0,-1 0,1 0,-1 0,1 0,-1 1,1-1,-1 0,1 1,-1-1,1 1,-1 0,0-1,1 1,-1 0,0 0,0 0,0 0,1 0,-1 0,0 0,0 0,0 0,-1 1,1-1,0 0,0 1,-1-1,1 0,-1 1,1-1,-1 1,1-1,-1 1,0-1,0 1,0-1,0 1,0-1,0 1,0-1,-1 1,1-1,0 1,-1-1,1 1,-2 0,3 7,20 109,-21-117,0 1,0 0,0 0,0 0,0 0,0-1,0 1,0 0,1 0,-1 0,1-1,-1 1,1 0,0 0,0-1,-1 1,1-1,0 1,1-1,-1 1,0-1,0 0,1 1,-1-1,0 0,1 0,0 0,-1 0,1 0,-1 0,1-1,0 1,0 0,-1-1,1 1,0-1,0 0,0 0,-1 0,1 0,0 0,0 0,0 0,0 0,-1-1,1 1,0-1,0 1,-1-1,1 0,0 0,-1 1,1-2,151-173,-153 174,1 0,-1 0,1 0,0 1,-1-1,1 0,-1 0,1 1,0-1,0 0,-1 1,1-1,0 1,0-1,0 1,0-1,0 1,0-1,0 1,0 0,0 0,0-1,0 1,0 0,0 0,0 0,0 0,0 0,0 0,0 1,0-1,0 0,0 0,-1 1,1-1,0 1,0-1,0 1,0-1,0 1,0-1,-1 1,1 0,0-1,-1 1,1 0,0 0,-1 0,1-1,-1 1,1 0,-1 0,1 0,-1 0,0 0,0 0,1 0,-1 0,0 0,0 0,0 0,0 0,0 0,0 0,0 0,0 0,-1 0,11 203,3-119,-11-61</inkml:trace>
  <inkml:trace contextRef="#ctx0" brushRef="#br0" timeOffset="137287.503">2457 433,'4'5,"-1"0,0 0,0 1,0-1,-1 1,1 0,-2 0,1 0,-1 0,1 0,-2 0,1 0,-1 0,0 3,7 35,-7-37,1 0,0 0,1 0,0 0,0-1,0 1,1-1,0 1,0-1,0 0,1 0,0 0,0-1,1 1,-1-1,1 0,1 0,-1-1,0 0,1 0,0 0,0 0,0-1,1 0,4 2,-5-7,0 0,0-1,-1 1,1-1,-1 0,0-1,0 1,0-1,0 0,-1 0,1 0,-1-1,0 0,0 0,-1 0,0 0,0 0,0-1,0 1,0-2,13-20,110-181,-126 207,1 0,-1 0,1-1,0 1,-1 0,1 0,0 0,0 0,0 0,-1 0,1 0,0 0,0 0,1 0,-1 0,0 1,0-1,0 0,0 1,1-1,-1 1,0-1,1 1,-1 0,0 0,1-1,-1 1,0 0,1 0,-1 0,0 0,1 1,-1-1,0 0,1 1,-1-1,0 0,1 1,-1 0,0-1,0 1,0 0,0-1,0 1,0 0,0 0,0 0,0 0,0 0,0 0,0 1,15 22,-1 0,-1 1,-1 1,-1 0,-1 1,1 9,1 0,-5-10,-1 0,-1 1,-1 0,-2 0,0 1,-2-1,-1 0,-1 1,-3 11,3-28,0 0,-1 0,0-1,0 1,-1-1,0 0,-1 0,0 0,-1 0,0-1,-1 0,1 0,-2 0,1-1,-1 1,-1-2,1 1,-1-1,-1 0,1-1,-1 0,0 0,-1-1,-1 1,8-6,1 0,-1 0,0-1,1 1,-1-1,1 1,0-1,-1 0,1 0,0 0,-1 0,1-1,0 1,0-1,0 1,0-1,0 1,0-1,1 0,-1 0,0 0,1 0,0 0,-1-1,1 1,0 0,0-1,0 1,1-1,-1 1,0 0,1-1,0 0,-1 1,1-1,0 1,0-1,1 1,-1-1,0 1,1-1,0 1,0-1,-1 1,1 0,1-1,-1 1,0 0,0 0,1 0,1-2,7-16,0 2,2-1,0 1,1 1,1 0,0 1,1 1,1 0,0 1,8-4,-5 1,-1 3,1 0,0 0,1 2,1 1,0 0,1 2,-1 0,10-1,-12 4</inkml:trace>
  <inkml:trace contextRef="#ctx0" brushRef="#br0" timeOffset="143645.31">1555 913,'1'7,"1"1,0-1,0 0,0 1,1-1,0 0,0-1,1 1,0 0,0-1,1 0,0 0,1 0,9 16,86 111,7-9,-56-55,-43-54</inkml:trace>
  <inkml:trace contextRef="#ctx0" brushRef="#br0" timeOffset="144076.965">2147 1619,'183'175,"-170"-156,2 0,1-1,0-1,1 0,0-1,2-1,12 8,-14-13</inkml:trace>
  <inkml:trace contextRef="#ctx0" brushRef="#br0" timeOffset="144493.714">2910 2607,'14'14,"10"10,5 1,-2 0,0-3,-6-1,-1-5,-4 1,0 2,-3 2,2 3,-3 2,-2 1,1-4,-1-5</inkml:trace>
  <inkml:trace contextRef="#ctx0" brushRef="#br0" timeOffset="144905.805">3417 3341,'208'281,"-83"-131,-112-136,-2-1</inkml:trace>
  <inkml:trace contextRef="#ctx0" brushRef="#br0" timeOffset="145295.101">4010 4046,'198'212,"-77"-60,-44-71,-55-64</inkml:trace>
  <inkml:trace contextRef="#ctx0" brushRef="#br0" timeOffset="145691.726">4856 4893,'367'423,"-213"-257,-68-82,-69-71</inkml:trace>
  <inkml:trace contextRef="#ctx0" brushRef="#br0" timeOffset="146077.952">5929 6106,'282'330,"-122"-101,-144-210</inkml:trace>
  <inkml:trace contextRef="#ctx0" brushRef="#br0" timeOffset="179623.108">1245 546,'-23'-39,"-114"-178,-10 10,143 200,0-1,-1 1,0 0,0 1,-1-1,1 1,-1 0,-1 0,1 1,-1 0,-6-4,3 6</inkml:trace>
  <inkml:trace contextRef="#ctx0" brushRef="#br1" timeOffset="206148.156">5506 4102,'-46'204,"-68"187,97-348,14-35,11-30,86-212,30-69,-74 169,-50 133,0 1,0-1,0 0,1 0,-1 1,0-1,1 0,-1 0,1 1,-1-1,1 0,-1 1,1-1,-1 1,1-1,0 1,-1-1,1 1,0-1,-1 1,1 0,0-1,-1 1,1 0,0-1,0 1,0 0,-1 0,1 0,0 0,0 0,0 0,-1 0,1 0,0 0,0 0,0 0,-1 1,1-1,0 0,0 0,-1 1,1-1,0 1,-1-1,1 1,0-1,-1 1,1-1,0 1,-1-1,1 1,-1 0,1-1,-1 1,29 47,-24-38,52 109,39 125,-29-74,-73-167,-4-10</inkml:trace>
  <inkml:trace contextRef="#ctx0" brushRef="#br1" timeOffset="206480.349">5393 4553,'57'-14,"25"-5,2 1,-8 3,-16 0,-15 2,-10 3,-5 4,-9 2</inkml:trace>
  <inkml:trace contextRef="#ctx0" brushRef="#br1" timeOffset="207430.312">5195 969,'17'73,"61"224,-14-84,-59-212,-9-12</inkml:trace>
  <inkml:trace contextRef="#ctx0" brushRef="#br1" timeOffset="207896.161">5026 1026,'29'-27,"1"1,1 2,2 1,0 1,1 2,1 2,1 1,6 0,-39 15,1 0,-1 1,1 0,0 0,-1 0,1 0,0 1,0-1,0 1,-1 0,1 0,0 0,0 1,0 0,-1-1,1 1,0 0,-1 1,1-1,0 1,-1-1,0 1,1 0,-1 0,0 1,0-1,0 1,-1-1,1 1,0 0,-1 0,0 0,0 0,0 1,0-1,0 1,-1-1,1 1,-1-1,0 1,0 0,-1 0,1 1,-1 12,0 0,-2 0,0-1,0 1,-2 0,0-1,-1 0,-1 0,0 0,-6 10,4-6,-2 1,8-20,0 1,0-1,1 1,-1 0,1 0,0 0,-1 0,1 0,0 0,0 0,0 1,0-1,1 0,-1 1,1-1,-1 0,1 1,0-1,0 0,0 1,0-1,0 1,0-1,1 0,-1 1,1-1,0 0,-1 0,1 1,0-1,1 0,-1 0,0 0,1 0,-1 0,1 0,-1-1,1 1,0 0,0-1,0 1,122 6,-26-7,-93-1,0 1,1 0,-1 0,0 0,0 1,0 0,0-1,0 2,0-1,-1 1,1-1,-1 2,1-1,-1 0,0 1,0-1,-1 1,1 0,-1 1,0-1,0 0,0 1,0 0,-1-1,0 1,0 0,0 0,-1 1,0-1,0 0,0 0,0 1,-1-1,0 0,0 1,0-1,-4 12,0 0,0 0,-2 0,0-1,0 0,-2 0,0 0,-1-1,0 0,-2-1,1 0,-2-1,0 0,0-1,-1 0,0-1,-1-1,-9 6,17-12,0 0,-1 1,1-2,-1 1,0-1,0 0,0 0,0-1,-1 0,1-1,0 1,-1-1,1-1,-1 1,0-1,1-1,-1 1,1-1,-1-1,1 1,-1-1,1-1,0 1,0-1,0 0,-1-2,-5-7</inkml:trace>
  <inkml:trace contextRef="#ctx0" brushRef="#br1" timeOffset="214479.106">1696 1816,'-3'-2,"0"-1,1 1,-1 0,0 0,-1 0,1 0,0 1,0-1,-1 1,1-1,-1 1,1 1,-1-1,1 0,-1 1,0 0,1-1,-1 2,0-1,1 0,-1 1,0-1,1 1,-1 0,1 0,-1 1,1-1,-2 2,-82 60,79-52,1-1,0 1,0 1,1-1,0 1,1 0,0 0,1 1,1-1,0 1,1 0,0 0,0 0,2 0,0 0,0 0,1 0,1 0,0 0,0 0,2-1,0 1,0-1,1 0,0 0,1 0,1-1,-1 0,2 0,0 0,0-1,1-1,0 1,0-1,1-1,1 0,-1 0,9 4,-11-7,-1-1,1 0,-1 0,1-1,0 0,0 0,1-1,-1 0,0 0,1-1,-1 0,1 0,0-1,-1 0,1-1,-1 0,1 0,4-2,1-1,0-1,-1 0,0-1,0 0,0-1,-1-1,0 0,-1 0,1-1,-2-1,1 0,-1 0,-1-1,1-1,6-5,-2 3</inkml:trace>
</inkml:ink>
</file>

<file path=ppt/ink/ink7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1,'10'33,"7"12,2-3</inkml:trace>
</inkml:ink>
</file>

<file path=ppt/ink/ink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1:34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1,'35'164,"-17"-103,18 52,-34-108,-1-1,1 1,0-1,0 0,1 1,-1-1,1 0,0 0,0-1,0 1,0-1,1 1,-1-1,1 0,0 0,0-1,0 1,2 0,-4-4,0 0,0-1,0 1,-1 0,1-1,-1 1,1-1,-1 0,0 0,1 1,-1-1,0 0,0 0,0 0,-1 0,1 0,0 0,-1 0,1 0,-1-1,0 1,0 0,0 0,0 0,0 0,0-1,0 0,1-7,63-195,-1 114,-47 78</inkml:trace>
</inkml:ink>
</file>

<file path=ppt/ink/ink7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7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2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277 0,'-19'3,"0"0,1 0,-1 2,1 1,0 0,1 1,-1 1,1 0,1 1,0 1,0 1,1 1,-8 7,20-17,0 1,1 0,0 0,-1 0,1 0,1 0,-1 0,0 1,1-1,-1 1,1-1,0 1,0-1,1 1,-1 0,1-1,-1 1,1 0,1-1,-1 1,0 0,1 0,0-1,0 1,0-1,0 1,0-1,1 1,-1-1,1 0,0 0,0 0,0 0,1 0,2 3,5 3,1 0,0-1,1 0,-1-1,1 0,1-1,0 0,0-1,0 0,0-1,0-1,1 0,0 0,0-2,0 0,-1 0,1-1,0-1,0-1,11-2,55-30,-66 24</inkml:trace>
</inkml:ink>
</file>

<file path=ppt/ink/ink7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0,'1'404,"27"-125,-27-208,-1-70,0 0,1-1,-1 1,1 0,-1-1,1 1,-1-1,1 1,-1-1,1 1,-1-1,1 1,0-1,-1 1,1-1,0 0,0 1,-1-1,1 0,0 0,0 0,-1 0,1 1,0-1,0 0,-1 0,1 0,0 0,0-1,-1 1,1 0,0 0,0 0,-1-1,1 1,0 0,0-1,-1 1,1 0,-1-1,1 1,0-1,-1 1,1-1,-1 0,1 1,-1-1,1 1,-1-1,1 0,16-12</inkml:trace>
</inkml:ink>
</file>

<file path=ppt/ink/ink7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1,'5'33,"1"17,5-1,0-9</inkml:trace>
</inkml:ink>
</file>

<file path=ppt/ink/ink7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7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6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1,'-5'1,"-14"3,0 1,1 1,-1 0,1 1,0 1,1 1,0 0,0 2,1 0,1 0,-8 8,21-17,0 0,0 0,1 1,-1-1,1 0,-1 1,1-1,0 1,0-1,0 1,0 0,0-1,0 1,1 0,-1 0,1-1,0 1,0 0,0 0,0 0,1-1,-1 1,1 0,0 0,-1-1,1 1,0 0,1 0,53 64,-1-2,-53-58,0 0,0 0,-1 0,0 0,0 0,-1 0,0 0,0-1,-1 1,0 0,0 0,0-1,-1 1,0-1,0 0,-1 0,1 0,-2 0,1-1,0 1,-1-1,0 0,0 0,-1-1,1 0,-1 0,0 0,0-1,0 1,0-1,-1-1,-1 1,-37 4,28-11</inkml:trace>
  <inkml:trace contextRef="#ctx0" brushRef="#br0" timeOffset="341.45">352 397,'32'-4,"-1"-1,1-1,-1-2,0-1,-1-1,0-2,-1-1,0-1,12-10,-37 22,0 0,0 0,-1-1,0 0,1 1,-1-1,0-1,0 1,0 0,-1-1,1 1,-1-1,0 0,0 0,0 0,0 0,-1 0,0 0,0-1,0 1,0 0,-1-1,1 1,-1 0,0-1,-1 1,1 0,-1-1,1 1,-1 0,-1-1,1 1,-1 0,1 0,-1 0,0 0,-1 1,1-1,-1 0,1 1,-1 0,0 0,0-1,-2 1,1-1,0 1,0-1,0 1,-1 1,1-1,-1 0,0 1,1 0,-1 0,0 1,0-1,0 1,-1 0,1 1,0-1,0 1,0 0,-1 0,1 1,0-1,0 1,0 0,0 1,0-1,0 1,0 0,0 0,0 1,1-1,-1 1,0 1,-11 7,0 0,1 2,0 0,1 1,1 0,0 1,-8 13,13-19,1 1,0 1,1-1,1 1,-1 0,2 1,0-1,0 1,1 0,0 0,1 0,0 0,1 0,1 0,0 1,0-1,1 0,1 0,0 0,1 0,0 0,1 0,0-1,1 1,0-1,0 0,2-1,1 3,12 7,1-1,1-1,1-1,0-1,1-1,1-1,0-1,1-1,1-2,-1 0,2-2,-1-1,1-1,0-1,0-2,1 0,6-2,-9-1</inkml:trace>
</inkml:ink>
</file>

<file path=ppt/ink/ink7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4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0,'-7'57,"2"0,2 0,3 0,2 0,4 12,2 112,-9 19,-16-165,12-41</inkml:trace>
  <inkml:trace contextRef="#ctx0" brushRef="#br0" timeOffset="300.075">277 339,'-59'48,"35"-30,1 1,1 0,0 2,2 1,0 0,-7 12,25-31,1-1,-1 1,0 0,1 0,-1-1,1 1,0 0,0 0,0 0,0 0,0 0,1 0,0 1,-1-1,1 0,0 0,0 0,1 0,-1 1,1-1,0 0,-1 0,1 0,1 0,-1 0,0-1,1 1,-1 0,1 0,0-1,0 1,0-1,0 0,0 1,1-1,-1 0,2 1,122 103,-60-61,-50-36</inkml:trace>
  <inkml:trace contextRef="#ctx0" brushRef="#br0" timeOffset="1334.775">475 367,'-1'14,"1"0,0-1,1 1,0 0,2-1,-1 1,2-1,0 1,0-1,1-1,1 1,0-1,1 0,0 0,0 0,2-1,-1-1,8 7,-13-14,0-1,1 1,0-1,-1 0,1 0,0 0,0-1,0 0,0 1,0-1,0-1,1 1,-1 0,0-1,0 0,0 0,1 0,-1-1,0 0,0 1,0-1,0-1,0 1,0 0,0-1,0 0,1-1,86-76,-90 77,0-1,0 1,1 0,-1 0,1 0,-1 0,1 0,0 0,0 0,0 0,0 0,0 1,0-1,0 1,1 0,-1 0,0-1,1 2,-1-1,1 0,-1 0,1 1,-1-1,1 1,0 0,-1 0,1 0,-1 0,1 0,0 1,-1-1,1 1,-1-1,1 1,-1 0,1 0,-1 0,0 1,1-1,0 1,14 38,14 25,-30-64,0 1,0-1,0 0,1 0,-1 1,0-1,1 0,-1 0,1-1,-1 1,1 0,0 0,-1-1,1 1,0-1,-1 1,1-1,0 0,0 0,-1 0,1 0,0 0,0 0,-1 0,1-1,0 1,0-1,-1 1,1-1,0 1,-1-1,1 0,-1 0,1 0,0-1,14-10,-2-1,1-1,-2 0,0-1,-1 0,0-1,-1 0,-1-1,-1-1,4-9,-1 3</inkml:trace>
</inkml:ink>
</file>

<file path=ppt/ink/ink7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60,'-4'15,"0"1,1 0,0 0,2 1,0-1,1 0,0 1,1-1,-1-12,1 0,-1 0,1 0,0 0,0-1,0 1,0 0,1-1,-1 1,1-1,0 1,0-1,0 0,1 0,-1 0,1 0,0 0,0-1,0 1,0-1,0 1,0-1,0 0,1-1,-1 1,1 0,0-1,-1 0,1 0,0 0,0 0,0-1,0 0,-1 1,4-2,1 1,0-1,0 0,0-1,0 1,0-2,-1 1,1-1,-1 0,1-1,-1 0,0 0,-1 0,1-1,-1 0,0 0,0-1,0 0,-1 0,0 0,0-1,-1 1,1-1,-1 0,-1 0,0-1,0 1,0-1,-1 0,0 0,0 1,-1-1,0 0,0 0,-1-1,0 1,-1 0,0 0,0 0,0 0,-1 1,-1-1,0-2,1 6,-1 1,0 0,1 0,-1 0,0 0,0 0,-1 1,1-1,-1 1,1 0,-1 0,0 0,1 1,-1-1,0 1,0 0,0 0,0 1,0-1,0 1,-1-1,1 1,0 1,0-1,0 0,0 1,0 0,0 0,0 0,0 1,0-1,1 1,-1 0,-1 1,-20 10</inkml:trace>
  <inkml:trace contextRef="#ctx0" brushRef="#br0" timeOffset="304.537">638 60,'-18'4,"-1"1,1 1,0 1,1 1,0 0,0 1,1 1,0 0,1 2,0-1,0 2,2 0,-1 1,2 0,0 1,-8 12,19-25,0 0,0 0,0 0,0 0,0 0,1 0,-1 1,0-1,1 0,0 0,0 1,-1-1,1 0,0 0,1 1,-1-1,0 0,1 0,-1 1,1-1,0 0,0 0,0 0,0 0,0 0,0 0,0 0,1 0,-1-1,1 1,-1 0,1-1,0 1,-1-1,1 0,0 0,0 1,0-1,0 0,0 0,2 0,92 19,53-34,-124 8</inkml:trace>
</inkml:ink>
</file>

<file path=ppt/ink/ink7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81,'-5'9,"0"0,1 0,0 0,0 1,1 0,1 0,-1 0,2 0,-1 0,1 0,1 1,0-1,1 0,-1 0,2 0,0 0,0 1,1-2,0 3,-2-10,1 0,-1 0,0-1,1 1,-1 0,1-1,0 1,0-1,-1 0,1 0,0 1,0-1,0 0,0-1,0 1,0 0,0 0,1-1,-1 0,0 1,0-1,0 0,1 0,-1 0,0 0,0 0,0-1,1 1,-1-1,0 1,0-1,0 0,0 0,0 0,0 0,0 0,0 0,0-1,0 0,61-67,-58 56,0 0,-1 0,0-1,-1 1,-1-1,0 0,-1 0,-1 0,0 0,-1 0,-1-7,2 19,0 1,1-1,-1 0,0 0,-1 1,1-1,0 0,0 1,-1-1,1 0,-1 1,0-1,1 1,-1-1,0 1,0-1,0 1,0-1,0 1,0 0,0-1,-1 1,1 0,0 0,-1 0,1 0,-1 0,1 0,-1 1,1-1,-1 0,1 1,-1-1,0 1,1 0,-1-1,0 1,0 0,1 0,-1 0,0 0,1 1,-1-1,0 0,1 1,-1-1,0 1,1-1,-1 1,1 0,-1 0,0 0,-10 9</inkml:trace>
  <inkml:trace contextRef="#ctx0" brushRef="#br0" timeOffset="318.895">372 249,'7'-17,"69"-119,-74 135,-1 0,1 0,0 1,0-1,-1 1,1-1,0 1,0-1,0 1,-1 0,1 0,0 0,0 0,0 0,0 0,0 1,-1-1,1 1,0-1,0 1,-1 0,1-1,0 1,-1 0,1 0,-1 0,1 0,-1 1,1-1,-1 0,0 1,0-1,0 1,0-1,0 1,0-1,0 1,0 0,0-1,-1 1,1 0,-1 0,1-1,-1 1,0 0,0 0,0 0,0 0,10 15,-6-11,1 0,-1 0,1-1,0 0,1 0,-1 0,1-1,0 0,0 0,0-1,1 1,-1-1,1 0,0-1,0 0,0 0,0-1,0 1,0-1,0-1,0 1,1-2,-1 1,0-1,0 1,0-2,0 1,0-1,0 0,0-1,0 0,-1 0,0 0,1-1,-1 0,0 0,-1 0,1-1,-1 0,0 0,4-5,2-4,-1 0,0 0,-1-1,-1 0,0-1,-1 0,0 0,-1-2,1-7</inkml:trace>
</inkml:ink>
</file>

<file path=ppt/ink/ink7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9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52 653,'-7'13,"0"-1,0 1,1 1,1-1,1 1,0 0,0 0,1 0,1 0,1 1,0-1,0 0,2 1,0-1,0 1,3 6,-3-18,0 0,0 0,1 0,-1-1,1 1,-1 0,1-1,0 1,0-1,0 0,1 0,-1 0,0 0,1 0,0 0,-1-1,1 1,0-1,0 1,0-1,-1 0,1-1,0 1,1 0,-1-1,0 1,0-1,0 0,0 0,0 0,0-1,0 1,0-1,0 0,0 1,0-1,0-1,0 1,104-62,-103 58,1 0,-1-1,0 0,0 1,0-1,-1-1,0 1,-1 0,1-1,-1 1,0-1,-1 0,1 0,-2 0,1 0,-1 0,0 1,0-1,0 0,-1 0,0 0,-1 0,0 0,0 1,0-1,-1 1,0-1,0 1,0 0,-2-1,-1 4,0-1,0 2,0-1,0 1,-1 0,1 0,-1 1,1 0,-1 0,0 0,1 1,-1 0,0 1,1-1,-1 1,0 0,1 1,-1 0,1 0,0 0,0 1,0-1,0 2,0-1,0 1,1-1,-1 2,1-1,0 0,-2 4,-11 6</inkml:trace>
  <inkml:trace contextRef="#ctx0" brushRef="#br0" timeOffset="417.048">532 146,'45'272,"-38"-213,-2 1,-3-1,-3 33,0-12,-16 22,12-90</inkml:trace>
  <inkml:trace contextRef="#ctx0" brushRef="#br0" timeOffset="675.012">250 625,'39'-19,"21"-7,11 2,-2 5,-8 5,-9 5,-9 5,-8 2,-4 2,-2 1,-2 0,-1 0,0 0,1-1,0 1,-4-1</inkml:trace>
  <inkml:trace contextRef="#ctx0" brushRef="#br0" timeOffset="1400.419">1209 456,'-38'16,"0"2,0 1,2 2,1 1,0 2,-14 15,44-36,-1 1,1 0,0 1,0-1,0 1,1 0,-1 0,1 1,0-1,1 1,-1 0,1 0,1 0,-1 0,1 0,0 1,0-1,1 1,0-1,-1 6,5-8,0-1,0 0,0 1,0-2,1 1,-1 0,1-1,-1 1,1-1,0 0,0 0,0-1,0 1,1-1,-1 0,0 0,0 0,1 0,-1-1,1 0,-1 0,0 0,1 0,-1-1,0 0,1 0,0 0,18-3,1-1,-1-1,-1 0,1-2,-1-1,-1 0,1-2,-2-1,1 0,-2-1,0-1,0-1,-2-1,-16 15,-1 1,0-1,1 1,-1-1,0 1,1 0,-1-1,1 1,-1 0,1-1,-1 1,1 0,-1-1,0 1,1 0,0 0,-1 0,1-1,-1 1,1 0,-1 0,1 0,-1 0,1 0,-1 0,1 0,0 0,-1 0,1 0,-1 0,1 1,-1-1,1 0,-1 0,1 1,-1-1,1 0,-1 0,1 1,-1-1,1 0,-1 1,0-1,1 1,-1-1,0 1,1-1,-1 1,0-1,0 1,1-1,-1 1,0-1,0 1,0-1,0 1,1-1,-1 1,0-1,0 1,0-1,0 1,-1 0,3 47,-2-34,0-10,1 1,-1-1,1 0,0 0,0 0,0 0,1 0,0 0,0 0,0-1,0 1,0 0,1-1,-1 0,1 0,0 1,0-2,0 1,0 0,1-1,-1 1,1-1,0 0,-1 0,1 0,0-1,0 0,0 1,0-1,0 0,1-1,0 1,3 0,-1-1,1 1,-1-1,1-1,-1 1,1-2,-1 1,1-1,-1 0,0 0,0 0,0-1,0-1,0 1,-1-1,1 0,4-5,7-9,-1-1,-1-1,-1-1,-1 0,-1-1,2-4,-6 10,17-33,-1-2,-3-1,-2 0,-3-2,-1 0,-3 0,-3-1,1-29,-10 79,0-1,0 1,-1 0,1 0,-2-1,1 1,0 0,-1 0,0-1,0 1,0 0,-1 0,0 0,0 0,0 1,-2-4,3 9,-1-1,1 0,0 0,0 0,0 1,-1-1,1 1,0-1,0 1,0-1,0 1,0-1,0 1,0 0,0 0,0 0,0 0,0-1,0 1,0 0,1 1,-1-1,1 0,-1 0,0 0,1 0,0 0,-1 0,1 1,0-1,-1 0,1 0,0 1,-5 21,0 0,2 0,1 0,0 1,2-1,1 0,1 3,-1 23,26 161,27-2,-22-104,-29-106,-3-10</inkml:trace>
  <inkml:trace contextRef="#ctx0" brushRef="#br0" timeOffset="1674.555">1463 371,'39'-5,"31"-1,9 0,-4 1,-10 2,-12 0,-9 2,-8 1,-5 0,-3 5,-6 6,-7 2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2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58,'30'17,"-6"-14,0 0,0-1,0-1,0-2,1 0,-1-2,-1 0,13-5,16 0,142-22,-131 16,66-1,-129 25,-11-4</inkml:trace>
</inkml:ink>
</file>

<file path=ppt/ink/ink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1:34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1,'5'28,"2"11</inkml:trace>
</inkml:ink>
</file>

<file path=ppt/ink/ink7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8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255 182,'-5'7,"1"0,1 0,-1 1,1-1,1 1,-1-1,1 1,1 0,-1 0,1 0,1 0,-1 0,1 0,2 8,-3-1,13 207,-2-150,-3 1,-3-1,-4 1,-3 9,-26 80,28-178,1-2</inkml:trace>
  <inkml:trace contextRef="#ctx0" brushRef="#br0" timeOffset="528.424">1 210,'27'-24,"1"1,2 1,0 1,1 2,1 1,0 2,31-11,-43 19,0 1,0 1,1 0,0 2,0 1,0 0,15 1,-30 1,0 1,-1 0,1 0,-1 1,1 0,0 0,-1 0,0 0,1 1,-1 0,0 0,0 0,0 1,0 0,0 0,-1 0,1 0,-1 1,0 0,0 0,0 0,0 0,-1 1,0-1,0 1,0 0,0 0,-1 0,0 0,0 0,0 1,1 16,0 1,-1-1,-1 1,-1 0,-1-1,-5 23,3-28,-1 0,-1-1,0 1,-2-1,0 0,0 0,-1-1,-1 0,-1-1,0 1,-1-2,-1 0,0 0,0-1,-1-1,-1 0,0 0,0-2,-6 3,-67 43,86-52,0-1,0 1,0-1,1 1,-1-1,1 1,0-1,-1 1,1-1,0 1,1-1,-1 1,0-1,1 1,-1-1,1 1,0-1,0 1,0-1,0 0,0 1,0-1,1 0,-1 0,1 0,0 0,-1 0,1 0,0-1,0 1,0-1,0 1,1-1,-1 0,0 0,0 0,1 0,0 0,7 8,139 119,-55-70,-74-53</inkml:trace>
</inkml:ink>
</file>

<file path=ppt/ink/ink7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1,'-17'0,"0"0,0 0,0 2,0 0,1 1,-1 1,0 0,1 1,0 1,0 1,1 0,0 1,0 1,1 0,0 1,0 0,1 1,1 1,0 0,-4 4,13-11,0 0,0 0,1 0,0 0,-1 0,2 0,-1 0,0 1,1-1,0 1,1-1,-1 1,1-1,0 1,0 0,1-1,-1 1,1-1,1 1,-1-1,1 0,0 1,0-1,0 0,1 0,0 0,0-1,0 1,0-1,1 0,0 1,0-2,0 1,0 0,0-1,1 0,0 0,0 0,0 0,0-1,0 0,0 0,0 0,1-1,-1 0,1 0,-1 0,1-1,-1 1,1-1,0-1,4 0,9-4,1-2,-1 0,0-1,-1-1,1-1,-2 0,0-1,0-1,-1-1,0 0,-1-1,-1-1,3-4,56-48,-55 51,-13 10,0 1,1-1,-1 1,1 1,0-1,0 1,1 0,-1 0,1 1,0-1,0 2,0-1,0 1,0 0,1 0,-1 1,1 0,-1 0,7 1,-9 3,0 0,0 0,-1 1,1 0,-1-1,0 2,0-1,0 0,-1 1,1-1,-1 1,-1 0,1 0,0 1,-1-1,0 0,-1 1,2 3,11 23,34 21,-29-43</inkml:trace>
</inkml:ink>
</file>

<file path=ppt/ink/ink7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0,'-25'6,"1"1,0 1,0 1,1 1,0 1,1 1,-10 7,29-18,0 0,1 0,-1 0,0 1,1-1,-1 1,1 0,-1 0,1-1,0 1,0 1,0-1,0 0,0 0,0 1,1-1,-1 1,1 0,0-1,0 1,0 0,0 0,0 0,0 0,1-1,0 1,-1 0,1 0,0 0,0 0,1 0,-1 0,1 0,-1 0,1 0,0 0,0 0,0-1,0 1,1 0,-1-1,2 2,103 84,-27-30,-76-56,0 0,-1 0,1 0,-1 0,1 0,-1 0,0 1,0-1,0 1,0-1,-1 1,1 0,-1 0,1 0,-1 0,0 0,0 0,-1 0,1 0,0 0,-1 0,0 0,0 1,0-1,0 0,0 0,-1 0,0 0,1 1,-1-1,0 0,0 0,-1 0,1-1,-1 1,1 0,-1 0,0-1,0 1,0-1,0 0,-2 2,-5 3,0 0,0-1,-1 0,0-1,0 0,0 0,0-1,-1 0,0-1,0 0,0-1,0-1,0 1,0-1,-1-1,1 0,-1-1,-14 0</inkml:trace>
</inkml:ink>
</file>

<file path=ppt/ink/ink7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0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32,'154'377,"-125"-318,-28-59,1-1,-1 1,0-1,1 1,-1-1,0 1,1-1,-1 0,0 1,0-1,1 0,-1 0,0 0,0 0,0 0,0 0,-1 0,1 0,0-1,0 1,-1 0,1 0,0-1,-1 1,1 0,-1-1,0 1,1-1,-1 1,0 0,0-1,0 1,0-1,0 1,1-3,50-137,59-115,-100 237,-2 7</inkml:trace>
</inkml:ink>
</file>

<file path=ppt/ink/ink7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1,'-5'38,"-1"18,0 3,1-2,2-17,5-19,4-14</inkml:trace>
</inkml:ink>
</file>

<file path=ppt/ink/ink7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7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32 651,'11'0,"-1"-1,1 0,0 0,-1-2,1 1,-1-1,0-1,0 1,0-2,0 1,-1-2,0 1,0-1,0-1,-1 1,1-1,-2-1,1 0,-1 0,0 0,-1-1,0 0,-1 0,2-3,-6 9,-1 1,0 0,0-1,1 1,-2 0,1-1,0 1,0 0,-1-1,1 1,-1 0,0 0,0-1,0 1,0 0,0 0,0 0,0 0,-1 0,1 1,-1-1,1 0,-1 0,0 1,0-1,1 1,-1 0,0 0,0-1,-1 1,1 0,0 1,0-1,0 0,-1 1,1-1,0 1,-1 0,1-1,0 1,-1 0,1 1,0-1,-1 0,1 1,0-1,0 1,-1 0,1 0,0-1,0 2,0-1,0 0,0 0,0 1,0-1,0 1,-10 6,0 0,0 0,1 1,1 0,-1 1,2 0,-1 1,1 0,1 0,0 1,1 0,0 0,1 1,0 0,1 0,0 0,1 1,1 0,0-1,1 1,0 0,2 1,-1-1,2 6,-1-15,1 1,1 0,-1-1,1 0,0 1,0-1,0 0,1 0,0 0,0 0,0 0,0-1,1 1,0-1,0 0,0 0,0-1,1 1,-1-1,1 0,0 0,0 0,0-1,0 0,1 0,-1 0,0-1,1 1,-1-1,1-1,0 1,-1-1,1 0,5 0,121-15,-114 8</inkml:trace>
  <inkml:trace contextRef="#ctx0" brushRef="#br0" timeOffset="468.284">454 538,'-1'12,"0"0,1 0,1 0,-1 0,2 0,0-1,0 1,1 0,2 6,-3-14,-1 0,0 0,1 0,0 0,0-1,0 1,0 0,1-1,-1 0,1 1,0-1,0 0,0 0,0-1,1 1,-1-1,1 0,-1 1,1-2,0 1,0 0,0-1,0 0,0 0,0 0,0 0,0 0,3-1,1-1,0-1,0 0,0 0,0-1,-1 0,1 0,-1 0,0-1,0-1,0 1,0-1,-1 0,0-1,0 1,0-1,-1 0,2-3,42-36,-49 45,1 0,-1-1,0 1,0-1,1 1,-1 0,0-1,1 1,-1 0,1-1,-1 1,0 0,1-1,-1 1,1 0,-1 0,1 0,-1-1,0 1,1 0,-1 0,1 0,-1 0,1 0,-1 0,1 0,-1 0,1 0,-1 0,1 0,-1 0,1 0,-1 0,1 1,-1-1,1 0,-1 0,1 1,-1-1,0 0,1 0,-1 1,0-1,1 0,-1 1,0-1,1 1,-1-1,0 0,1 1,-1-1,0 1,0-1,0 1,0-1,1 1,-1-1,-1 37,-1-15,3-17,1-1,-1 1,1-1,0 1,0-1,0 0,1 0,-1 0,1-1,0 1,0 0,0-1,1 0,-1 0,1 0,0 0,-1 0,1-1,1 0,-1 0,0 0,0 0,1-1,-1 1,1-1,-1 0,1-1,0 1,-1-1,1 0,0 0,-1 0,1-1,0 1,-1-1,1-1,-1 1,1 0,-1-1,0 0,1 0,-1 0,0-1,0 1,-1-1,3-2,9-8,-1 0,0-1,-2 0,1-1,-2-1,0 0,-1 0,0-1,-1 0,-1-1,2-10,-2 4</inkml:trace>
  <inkml:trace contextRef="#ctx0" brushRef="#br0" timeOffset="795.395">1274 708,'16'-9,"0"-1,-1-1,0 0,-1-1,0-1,-1 0,0-1,-1 0,0-1,-2 0,3-6,-11 19,-1 0,0 0,0-1,0 1,0 0,-1-1,1 1,-1 0,1-1,-1 1,0-1,0 1,0-1,0 1,0-1,-1 1,1-1,-1 1,1 0,-1-1,0 1,0 0,0-1,0 1,-1 0,1 0,0 0,-1 0,0 0,1 1,-1-1,0 0,0 1,0-1,0 1,0 0,0-1,-1 1,1 0,0 0,0 1,-1-1,1 0,-1 1,1-1,-1 1,1 0,-1 0,1 0,-1 0,1 1,0-1,-1 0,1 1,-1 0,1-1,0 1,-1 0,1 0,0 1,-8 5,1 1,0 0,0 0,1 1,0 1,0-1,1 1,1 0,0 1,0-1,1 1,0 1,1-1,0 1,0-1,0 11,4-16,0 0,0 0,1 0,0 0,0 0,1 0,-1-1,1 1,1-1,-1 1,1-1,0 0,0 0,0 0,1 0,0-1,0 1,2 1,10 13</inkml:trace>
  <inkml:trace contextRef="#ctx0" brushRef="#br0" timeOffset="1445.591">1838 511,'-13'3,"0"1,0 1,0 0,1 1,0 0,0 1,1 0,0 1,0 1,0-1,1 2,5-6,1 1,-1 0,1 0,0 0,1 0,-1 1,1 0,0-1,0 1,1 0,-1 1,2-1,-1 0,1 0,-1 1,2-1,-1 1,1-1,0 1,0-1,1 1,0-1,1 5,-1-7,0-1,0 1,0-1,0 0,1 0,0 0,-1 0,1 0,0 0,1 0,-1-1,0 1,1-1,-1 1,1-1,0 0,0 0,0 0,0-1,0 1,0-1,1 1,-1-1,0 0,1 0,-1-1,1 1,-1-1,1 1,-1-1,1 0,-1-1,0 1,1-1,-1 1,1-1,5-1,0 0,-1 0,1-1,-1 0,0-1,0 1,0-2,0 1,-1-1,1 0,-1-1,0 0,4-5,18-28,-3-2,-1 0,-2-2,-2 0,-1-1,-3-2,-2 0,-2 0,5-31,-14 64,0 0,-1 0,-1 0,0 0,-1 0,0 0,-1-1,0 1,-1 0,-1 0,0 0,0 0,-2 0,1 0,-2 0,-3-7,6 17,1 1,-1-1,0 1,1-1,-1 1,0 0,0-1,-1 1,1 0,0 1,-1-1,1 0,-1 1,0-1,1 1,-1 0,0 0,0 0,0 0,0 0,0 1,0-1,0 1,0 0,0 0,0 0,0 0,0 1,0-1,0 1,0-1,0 1,0 0,1 0,-1 1,-1 0,-5 3,0 0,1 0,0 1,0 0,0 0,0 1,1 0,1 1,-1-1,-2 6,0 4,2 2,0-1,1 1,0 0,2 0,0 1,2-1,0 1,1 0,0-1,2 1,1 0,3 17,-2-15,1-2,0 1,2 0,0-1,1 0,2 0,0-1,0 0,2-1,1 0,0-1,3 3,17 19,2-2,1-1,1-2,28 18,27 3,-67-42</inkml:trace>
</inkml:ink>
</file>

<file path=ppt/ink/ink7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4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1 279,'154'-22,"-118"20,-1-2,1-2,-1-1,0-1,0-2,-1-2,-1-1,0-1,16-11,15-33,-62 57,-1-1,1-1,-1 1,0 0,0 0,0 0,0-1,0 1,0 0,-1-1,1 1,-1 0,0-1,1 1,-1-1,0 1,-1-1,1 1,0-1,-1 1,1-1,-1 1,0 0,0-1,0 1,0 0,0 0,0 0,0 0,-1 0,1 0,-1 0,-1-1,1 1,0 0,0 0,-1 0,1 1,0-1,-1 1,1-1,-1 1,0 0,0 0,1 0,-1 0,0 1,0-1,0 1,0-1,0 1,0 0,1 0,-1 1,0-1,0 1,0-1,0 1,0 0,1 0,-1 0,0 0,1 0,-1 1,1-1,-3 2,-64 71,57-42,1 1,2 0,1 1,1 0,2 0,2 0,0 1,3-1,1 1,4 27,48 351,-45-348,0-20,-2 0,-3 0,-1 0,-2 1,-3-1,-7 43,6-68,-1 0,-1 0,-1-1,-1 1,-1-1,0-1,-2 0,-2 4,8-15,1-1,-1 0,0 0,-1-1,1 1,-1-1,0 0,-1-1,1 1,-1-1,0-1,0 1,0-1,0 0,0-1,-1 1,1-2,-1 1,0-1,1 0,-1-1,0 1,-2-2,6 1,-1-1,1 0,0 0,0 0,0-1,-1 0,1 0,1 0,-1 0,0 0,1-1,-1 1,1-1,-1 0,1 0,0-1,1 1,-1 0,0-1,1 0,0 0,0 1,0-1,0-3,-26-104,25 81,2-1,2 0,0 0,2 0,1 1,2-1,1 1,1 0,2 1,1 0,1 1,1 0,2 1,0 0,2 1,1 1,1 1,1 0,1 1,1 2,6-4,-23 21,0 0,1 0,0 0,0 1,0-1,0 1,0 1,1-1,-1 1,1 0,0 1,0 0,-1 0,1 0,0 1,0 0,0 0,0 1,-1 0,1 0,0 0,0 1,-1 0,1 0,-1 1,1 0,17 11</inkml:trace>
  <inkml:trace contextRef="#ctx0" brushRef="#br0" timeOffset="286.494">763 1070,'-5'-29,"8"-24,4-7,5 1,1 6,3 8,3 6,-1 5,1 3,1 3,4 5,1 8,-3 5</inkml:trace>
  <inkml:trace contextRef="#ctx0" brushRef="#br0" timeOffset="564.815">1130 675,'-6'16,"1"0,1 0,1 0,0 0,0 1,2-1,0 1,1 0,1-1,0 1,2-1,-1 1,2-1,0 0,1 0,2 3,-4-14,0-1,-1 1,1-1,1 0,-1 0,1 0,-1 0,1-1,0 0,0 1,1-2,-1 1,1 0,-1-1,1 0,0 0,0 0,0 0,0-1,0 0,0 0,0-1,1 1,-1-1,0 0,0 0,0-1,1 0,-1 1,0-2,0 1,0-1,0 1,0-2,-1 1,1 0,-1-1,1 0,-1 0,0 0,0 0,0-1,1-1,4-1,0-1,-1 0,0-1,0 1,0-2,-1 1,0-1,-1 0,0 0,0-1,-1 0,0 0,-1 0,0 0,-1-1,0 0,-1 0,0 1,0-1,-1 0,-1-1,0 1,0 0,-1 0,-1 0,1 0,-4-7,4 14,-1 0,1-1,-1 1,0 0,-1 0,1 0,-1 1,1-1,-1 1,0-1,-1 1,1 0,0 0,-1 0,0 1,0-1,0 1,0 0,0 0,0 0,0 1,0-1,-1 1,1 0,-1 0,1 1,-1-1,1 1,-1 0,1 0,-1 1,1-1,-1 1,1 0,-5 1,-17 14,2 1</inkml:trace>
  <inkml:trace contextRef="#ctx0" brushRef="#br0" timeOffset="1077.558">1638 986,'2'-21,"2"0,0 0,1 0,1 1,1 0,0 0,2 1,0 0,2 1,8-12,-13 18,2 1,-1 0,2 1,-1 0,2 0,-1 1,1 0,0 1,1 0,0 0,0 1,1 1,8-4,-18 9,0 1,-1-1,1 1,-1-1,1 1,0-1,-1 1,1 0,0 0,-1 0,1 0,0 0,0 0,-1 1,1-1,0 0,-1 1,1 0,-1-1,1 1,-1 0,1-1,-1 1,1 0,-1 0,0 0,1 1,-1-1,0 0,0 0,0 1,0-1,0 1,0-1,0 0,-1 1,1 0,0-1,-1 1,1 1,6 75,-7-56,0-20,0-1,-1 1,1 0,0-1,0 1,0 0,0 0,0-1,1 1,-1 0,0-1,1 1,-1 0,1-1,0 1,0-1,-1 1,1-1,0 1,0-1,0 0,1 1,-1-1,0 0,0 0,1 0,-1 0,0 0,1 0,-1 0,1 0,0 0,-1-1,1 1,0-1,-1 1,1-1,0 0,-1 0,1 0,0 0,0 0,-1 0,1 0,0 0,-1-1,1 1,0 0,14-7,-1 0,0-1,0 0,-1-1,0-1,0 0,-1-1,7-8,-10 10,-1-1,2 1,-1 1,1 0,0 1,1 0,-1 0,1 1,1 1,-1 0,1 1,0 0,0 1,1 0,-12 3,1 0,-1 0,0 0,1 1,-1-1,0 1,1-1,-1 1,0 0,0 0,0 0,0 0,0 0,0 0,0 0,0 1,0-1,0 1,-1-1,1 1,0 0,-1 0,0 0,1 0,-1 0,0 0,0 0,0 0,0 0,-1 0,1 1,0-1,-1 0,0 1,1 0,1 94,-3-77,-1-12,1 1,0-1,0 1,1 0,0-1,1 1,0-1,0 1,1-1,0 1,0-1,1 0,0 0,1 0,-1 0,2-1,-1 1,1-1,0 0,0 0,1-1,0 0,3 3,8-1</inkml:trace>
</inkml:ink>
</file>

<file path=ppt/ink/ink7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0,'0'38,"0"18,0 4,0-3,0-17,0-15</inkml:trace>
</inkml:ink>
</file>

<file path=ppt/ink/ink7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1:35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7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1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0,'0'5,"-5"1,-1 0</inkml:trace>
</inkml:ink>
</file>

<file path=ppt/ink/ink7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0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79,'-107'194,"-70"90,73-122,69-95,65-106,306-448,-299 430,2 1,3 3,14-12,-55 63,1 0,-1 0,1 0,0 0,-1 0,1 0,0 1,0-1,0 0,0 1,0 0,1 0,-1 0,0 0,1 0,-1 0,0 0,1 1,-1-1,1 1,-1 0,1-1,-1 1,1 0,-1 1,1-1,-1 0,1 1,-1-1,1 1,-1 0,0 0,1 0,-1 0,0 0,0 1,0-1,0 1,0-1,0 1,0 0,0 0,-1-1,1 1,-1 1,1 0,9 18,-2 2,0-1,-2 1,0 0,-2 1,2 16,-4-25,35 238,-10-53,-12-87,-37-152,11 22</inkml:trace>
  <inkml:trace contextRef="#ctx0" brushRef="#br0" timeOffset="246.937">199 474,'43'-5,"39"-1,9 0,-5 1,-8 1,-13 2,-12 1,-10 1,-9 0,-4 0,-2 0,-7 0</inkml:trace>
</inkml:ink>
</file>

<file path=ppt/ink/ink7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0 819,'0'0,"1"0,-1-1,0 1,1 0,-1 0,0 0,1-1,-1 1,1 0,-1 0,0 0,1 0,-1 0,1 0,-1 0,0 0,1 0,-1 0,1 0,-1 0,1 0,-1 0,0 0,1 0,-1 0,1 0,-1 0,0 1,1-1,-1 0,0 0,1 1,-1-1,0 0,1 0,-1 1,0-1,1 0,-1 1,0-1,0 0,0 1,1-1,-1 1,0-1,0 0,0 1,0-1,0 1,0-1,0 0,0 1,0-1,0 1,0-1,21-34,3-19,-18 36,1 0,1 1,0 0,1 0,1 1,0 0,1 0,1 1,12-11,-24 24,1 0,0 0,0 0,0 0,0 0,0 1,0-1,0 0,0 0,0 1,0-1,0 1,0-1,0 1,0-1,1 1,-1 0,0 0,0-1,1 1,-1 0,0 0,0 0,1 0,-1 1,0-1,0 0,1 0,-1 1,0-1,0 1,0-1,0 1,0-1,0 1,0 0,0 0,0-1,0 1,0 0,0 0,0 0,0 0,-1 0,1 0,0 0,-1 0,1 2,14 66,-12-47,0-7,0 0,1 0,1-1,1 1,0-1,0-1,1 1,4 4,-9-15,0 0,0 0,0-1,0 1,1 0,-1-1,1 1,0-1,0 0,-1 0,1 0,1 0,-1-1,0 1,0-1,0 0,1 0,-1 0,1 0,-1-1,1 1,-1-1,1 0,-1 0,1 0,-1 0,1-1,-1 1,1-1,-1 0,1 0,-1-1,0 1,0 0,0-1,0 0,0 0,1 0,11-11,-1 0,0-1,-1 0,0-1,-1-1,-1 0,-1 0,0-1,-1-1,-1 1,0-2,-2 1,4-15,7-10,-9 21,-2 3</inkml:trace>
  <inkml:trace contextRef="#ctx0" brushRef="#br0" timeOffset="290.254">959 0,'0'705,"6"-622,-6-84,0 1,-1 0,1 0,0-1,-1 1,1 0,0 0,-1 0,1 0,-1-1,1 1,0 0,-1 0,1 0,0 0,-1 0,1 0,-1 0,1 0,0 0,-1 0,1 0,-1 0,1 0,0 0,-1 1,1-1,0 0,-1 0,1 0,-1 0,1 1,0-1,0 0,-1 0,1 1,0-1,-1 0,1 1,0-1,0 0,0 1,-1-1,1 0,0 1,0-1,0 1,0-1,0 0,0 1,0-1,-1 1,1-1,0 0,0 1,1-1,-1 0,0 1,0-1,0 1,0-1,0 0,0 1,0-1,1 0,-1 1,0-1,0 0,1 1,-9-10</inkml:trace>
  <inkml:trace contextRef="#ctx0" brushRef="#br0" timeOffset="534.964">677 424,'44'-10,"32"-3,9 1,0 2,-11 3,-12 8,-12 3,-10 1,-12 0</inkml:trace>
</inkml:ink>
</file>

<file path=ppt/ink/ink7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0 397,'22'-8,"-1"0,1-1,-2-1,0-1,0 0,-1-2,0 0,-1-2,-1 0,0 0,-1-2,-1 0,0-1,7-13,-21 31,-1 0,0 1,0-1,0 0,0 0,0 1,0-1,1 0,-1 0,0 0,0 0,0 1,0-1,1 0,-1 0,0 0,0 0,0 0,1 0,-1 1,0-1,0 0,1 0,-1 0,0 0,0 0,1 0,-1 0,0 0,0 0,1 0,-1 0,0 0,0 0,0 0,1 0,-1 0,0-1,0 1,1 0,-1 0,0 0,0 0,0 0,1-1,-1 1,0 0,0 0,0 0,0 0,0-1,1 1,-1 0,0 0,0 0,0-1,0 1,-1 30,0-18,18 212,42 277,-58-489,-1 0,0 1,-1-1,0 0,-1 0,-1 0,0 0,0 0,-1 0,0-1,-4 5,7-14,0-1,0 1,0-1,-1 0,1 1,-1-1,1 0,-1 0,1 0,-1 0,1 0,-1-1,0 1,0 0,1-1,-1 1,0-1,0 0,0 1,0-1,0 0,1 0,-1 0,0-1,0 1,0 0,0-1,1 1,-1-1,0 1,0-1,1 0,-1 0,0 0,1 0,-1 0,1 0,0 0,-1-1,1 1,0 0,-1-1,1 1,0-1,0 1,0-1,1 0,-1 1,0-1,1 0,-1 0,1 0,-1 1,1-1,0-2,-5-19,1-1,1 1,1-1,1 0,1 0,1 1,1-1,2 0,0 1,6-17,6-23,4 1,1 1,4 0,2 2,3 1,2 2,2 1,3 1,3 3,1 0,34-29,-66 71,0 0,0 0,1 1,0 1,0-1,1 1,0 1,0 0,1 1,0 0,0 1,0 0,6-1,-16 5,0 0,0 0,1 0,-1 1,0-1,1 1,-1-1,0 1,0-1,0 1,0 0,0 0,0 0,0 1,0-1,0 0,0 1,0-1,-1 1,1 0,-1-1,1 1,-1 0,0 0,1 0,-1 0,0 0,0 0,-1 0,1 0,0 1,-1-1,1 0,-1 0,0 1,0 1,1 86,-5-61,-2-1,0 0,-2-1,-1 0,-1 0,-1-1,-2 0,0-1,-2 0,0-1,-2-1,-1 0,-1-2,0 0,-2-1,0-1,-1-1,-7 3,28-19,0-1,0 0,0 0,-1 0,1 0,0 0,-1 0,1 0,-1-1,1 1,-1 0,0-1,1 1,-1-1,1 0,-1 1,0-1,1 0,-1 0,0 0,1 0,-1 0,0-1,1 1,-1 0,0-1,1 1,-1-1,1 0,-1 1,1-1,-1 0,1 0,0 0,-1 0,1 0,0 0,0-1,0 1,0 0,0 0,0-1,0 1,0-2,-5-14</inkml:trace>
  <inkml:trace contextRef="#ctx0" brushRef="#br0" timeOffset="334.698">1327 86,'-289'268,"283"-262,0 1,0 0,1 1,-1-1,2 1,-1 0,1 0,0 0,1 1,-2 5,4-11,0 0,1 0,0 0,-1 0,1 0,0 0,0 1,1-1,-1 0,1 0,-1 0,1 0,0 0,0 0,0 0,1 0,-1 0,1-1,0 1,-1 0,1-1,0 0,0 1,1-1,-1 0,1 0,-1 0,1 0,-1-1,1 1,1 0,5 2,-1 0,1 0,0-1,0 0,1-1,-1 0,0 0,1-1,-1 0,1-1,-1 0,1 0,-1-1,1 0,-1-1,0 0,0-1,0 0,0 0,0-1,0 0,-1 0,0-1,0 0,0-1,6-5,-3 3,-2-1,1 0,-1-1,0 0,-1 0,0-1,-1 0,0 0,-1-1,0 0,-1 0,0 0,-1 0,0-1,-1 0,-1 0,0 0,0 0,-1 0,-1 0,-1-1,0-7,0 17,1 0,-1 0,0 0,0 0,0 0,0 1,-1-1,1 1,-1-1,0 1,0-1,0 1,-1 0,1 0,-1 0,0 0,1 0,-1 1,-1 0,1-1,0 1,0 0,-1 0,0 1,0-1,-18-5</inkml:trace>
</inkml:ink>
</file>

<file path=ppt/ink/ink7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4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333 449,'129'-46,"2"6,7 4,9 14,-145 22,0 0,0 0,0 1,1-1,-1 0,0 1,0 0,0-1,0 1,0 0,0 0,0 0,0 0,-1 0,1 1,0-1,-1 0,1 1,0-1,-1 1,0 0,1-1,-1 1,0 0,0 0,0 0,0 0,0 0,-1 0,1 0,-1 0,1 0,-1 1,0-1,0 0,1 0,-2 0,1 2,-19 85,18-87,-32 102,5 2,4 0,5 2,3 20,12 220,5-347,-1-1,1 1,-1 0,0-1,1 1,-1 0,1-1,-1 1,0 0,0-1,0 1,1 0,-1 0,0-1,0 1,0 0,0 0,0-1,0 1,0 0,0 0,-1-1,1 1,0 0,0-1,-1 1,1 0,0-1,-1 1,1 0,0-1,-1 1,1 0,-1-1,1 1,-1-1,0 1,1-1,-1 0,1 1,-1-1,0 1,1-1,-1 0,0 0,0 1,1-1,-1 0,0 0,1 0,-1 0,0 0,0 0,1 0,-1 0,0 0,0 0,1 0,-1 0,0-1,0 1,1 0,-1 0,0-1,1 1,-1-1,-90-84,78 75,-2 1,1 0,-1 1,0 0,-1 1,1 1,-2 1,1 0,0 1,-1 0,0 2,0 0,0 1,0 0,1 2,-1 0,0 0,0 2,0 0,1 1,-4 2,1 0,0 0,1 2,-1 0,1 1,1 1,0 1,0 0,1 1,1 1,-14 14,17 1,18-22</inkml:trace>
  <inkml:trace contextRef="#ctx0" brushRef="#br0" timeOffset="517.755">475 788,'88'6,"0"-4,0-3,43-8,-97 7,1-2,-1-2,0-1,0-1,-1-2,0-1,8-6,36-47,-76 65,-1-1,1 0,0 1,-1-1,1 1,0-1,-1 1,1-1,-1 1,1-1,-1 1,1 0,-1-1,1 1,-1 0,0-1,1 1,-1 0,0-1,0 1,1 0,-1 0,0-1,0 1,0 0,0 0,0 0,0-1,0 1,0 0,0 0,-1-1,1 1,0 0,0 0,-1-1,1 1,0 0,-1-1,1 1,-1 0,1-1,-1 1,1-1,-1 1,1-1,-1 1,0-1,1 1,-1-1,0 1,-1 6,-25 255,21-241,2 0,0 0,1 1,1-1,1 1,2 0,0-1,0 1,3 5,3-9</inkml:trace>
  <inkml:trace contextRef="#ctx0" brushRef="#br0" timeOffset="771.276">1490 1127,'0'24,"-4"12,-3 6,1-1,-3-6,-1-10</inkml:trace>
  <inkml:trace contextRef="#ctx0" brushRef="#br0" timeOffset="1020.292">1547 561,'5'10,"1"3</inkml:trace>
  <inkml:trace contextRef="#ctx0" brushRef="#br0" timeOffset="1416.782">1744 1324,'-1'-21,"1"0,1 0,1 0,0 0,2 0,0 1,2-1,0 1,1 0,1 1,1 0,1 0,4-6,-3 9,51-53,-60 70,0-1,-1 1,1 0,-1-1,1 1,0 0,-1 0,0 0,1 0,-1 0,0 1,1-1,-1 0,0 1,0-1,0 0,0 1,0-1,-1 1,1 0,0-1,-1 1,1 0,-1-1,1 1,-1 0,0-1,0 1,0 0,0 0,0-1,0 1,0 0,-1 0,1-1,-1 1,1 0,0 0,1 10,-3-2,2-1,-1 1,1 0,1-1,0 1,0 0,1-1,0 1,0-1,1 0,1 0,0 0,0 0,0-1,1 1,0-1,1 0,0 0,0-1,1 0,0 0,6 5,-10-11,-1 0,1 0,-1 0,1 0,0 0,0 0,-1-1,1 1,0-1,0 0,0 0,-1 0,1 0,0 0,0-1,0 1,-1-1,1 0,0 0,-1 0,1 0,-1 0,1-1,-1 1,1-1,-1 1,0-1,0 0,0 0,0 0,0 0,0 0,0-1,-1 0,46-93,-37 69,39-72,-37 87</inkml:trace>
  <inkml:trace contextRef="#ctx0" brushRef="#br0" timeOffset="1970.446">2535 901,'-17'12,"1"2,1 0,0 1,1 1,0 0,1 1,1 0,1 1,1 0,-2 4,10-18,1 0,-1-1,1 1,0 0,0 0,0 0,1 0,-1 0,1 0,0 0,0 0,0 0,0 0,1 0,0 0,0 0,0 0,0-1,1 1,-1 0,1-1,0 1,0-1,0 1,1-1,-1 0,1 0,0 0,-1 0,1-1,1 1,-1-1,0 1,1-1,-1 0,1-1,-1 1,1 0,0-1,0 0,0 0,0 0,0-1,0 1,0-1,0 0,3 0,3-1,0 0,0-1,0 0,-1 0,1-1,-1-1,1 1,-1-2,0 1,0-1,-1 0,0-1,0 0,0-1,0 1,-1-1,0-1,-1 1,6-9,92-170,-26-20,-74 192,-1 0,0-1,-1 1,-1 0,0-1,-1 1,-1-1,0 1,-1 0,0 0,-1-1,-1 1,0 1,-2-3,5 12,0-1,-1 0,0 1,0 0,0-1,0 1,-1 0,0 0,0 1,0-1,0 0,0 1,-1 0,1 0,-1 0,0 0,0 0,0 1,0 0,-1 0,1 0,-1 0,1 1,-1 0,0 0,1 0,-1 0,0 1,0-1,1 1,-1 1,0-1,0 1,1-1,-1 1,0 1,1-1,-3 2,0 1,1 1,-1 0,1 0,0 0,1 1,-1 0,1 0,0 1,0 0,1-1,0 2,0-1,1 0,0 1,0-1,1 1,0 0,0 0,0 0,1 0,1 0,-1 4,1 5,0-1,1 0,1 0,0 1,2-1,-1-1,2 1,0 0,1-1,7 13,16 20,2-2,2-1,3-1,1-2,2-2,1-2,3-1,0-2,42 24,-23-20,-49-38</inkml:trace>
  <inkml:trace contextRef="#ctx0" brushRef="#br0" timeOffset="4549.72">3889 815,'73'4,"-57"-8,1-2,-1 0,-1-1,1-1,-1 0,-1-1,0-1,0 0,-1-1,0 0,0-1,-2 0,1-1,-2 0,9-15,-2 8,-17 19,1 0,-1 0,0 0,0 0,1 0,-1 0,1 0,-1 0,1 0,-1 0,1 0,0 0,-1 0,1 0,0 1,0-1,0 0,0 0,-1 1,1-1,0 1,0-1,0 1,0-1,0 1,0 0,0-1,1 1,-1 0,0 0,0 0,0 0,0 0,0 0,0 0,0 0,0 0,0 0,1 1,-1-1,0 0,0 1,0-1,0 1,0-1,-1 1,1 0,0-1,0 1,0 0,0 0,-1-1,1 1,0 0,-1 0,1 1,5 139,-9-89,3 260,26-170,-11-97,-14-45,-1 1,0 0,1 0,-1 0,1-1,-1 1,1 0,-1-1,1 1,-1-1,1 1,0-1,-1 1,1-1,0 1,0-1,-1 1,1-1,0 0,0 1,0-1,-1 0,1 0,0 0,0 0,0 0,0 0,-1 0,1 0,0 0,0 0,0 0,0 0,-1 0,1-1,0 1,0 0,0-1,-1 1,1-1,0 1,-1-1,1 1,0-1,-1 1,1-1,0 0,-1 1,1-1,-1 0,1 1,10-16,1 0,-2 0,0-1,-1 0,-1-1,6-15,-3 5,130-330,-100 232,-27 102,-9 24</inkml:trace>
  <inkml:trace contextRef="#ctx0" brushRef="#br0" timeOffset="4939.815">4652 1098,'0'5,"0"11,0 7,0 6,0 1,0 2,0-1,0-1,0-5</inkml:trace>
  <inkml:trace contextRef="#ctx0" brushRef="#br0" timeOffset="8273.115">4680 1098,'12'-10,"0"1,1 0,1 1,-1 0,1 1,0 1,1 0,0 1,0 1,0 0,7 0,-18 3,0 0,-1 0,1 1,0-1,-1 1,1 0,0 0,0 1,-1-1,1 1,0-1,-1 1,1 0,-1 1,1-1,-1 1,0-1,1 1,-1 0,0 0,0 1,0-1,0 0,-1 1,1 0,-1 0,0 0,1 0,-1 0,0 0,-1 0,1 1,-1-1,1 0,-1 1,0 0,0-1,-1 1,1 0,-1-1,0 1,0 0,0 0,0-1,0 1,-1 0,0-1,0 1,0-1,0 1,-1-1,-1 4,0-1,0 0,-1-1,0 1,-1-1,1 0,-1 0,0 0,0-1,0 1,-1-1,1-1,-1 1,0-1,0 0,-1 0,-4 1,-19 11,67 0,-9-9,-15-4,-1 0,1 1,-1 0,0 1,0 0,0 1,-1 0,1 1,-1 1,-1-1,1 2,2 2,-11-8,0 0,0 0,-1 0,1 0,-1 0,1 0,-1 0,0 1,0-1,0 1,0-1,0 1,0-1,-1 1,1-1,-1 1,0 0,0-1,0 1,0-1,0 1,-1 0,1-1,-1 1,1-1,-1 1,0-1,0 1,0-1,-1 0,1 1,0-1,-1 0,0 0,1 0,-1 0,0 0,-1 0,-87 53,80-50,-1-1,1 0,-1 0,0-1,0-1,0 0,0 0,0-1,-1-1,1 1,0-2,0 0,0 0,-1-1,1 0,0-1,1 0,-1-1,1 0,-1-1,-5-3,-10-22,18 13</inkml:trace>
  <inkml:trace contextRef="#ctx0" brushRef="#br0" timeOffset="21754.098">4002 364,'8'-4,"-1"0,0 0,1 1,0 0,0 0,0 1,0 0,0 1,0-1,0 1,1 1,-1 0,0 0,4 1,3-1,273-30,-164 49,-105-15,1 0,0-1,0-1,0 0,0-2,0 0,15-3,-34 2,0 1,0 0,0-1,0 1,-1-1,1 1,0-1,0 1,0-1,-1 0,1 1,0-1,-1 0,1 1,0-1,-1 0,1 0,-1 0,1 0,-1 0,0 0,1 1,-1-1,0 0,0 0,1 0,-1 0,0 0,0 0,0 0,0 0,0 0,-1 0,1 0,0 0,0 0,-1 0,1 0,0 0,-1 0,1 0,-1 1,0-2,-22-43,22 43,-68-109,-15-12,73 103</inkml:trace>
  <inkml:trace contextRef="#ctx0" brushRef="#br0" timeOffset="24157.392">23 1578,'-22'-29,"48"24,576 9,-252-28,111-6,-40 2,34-2,-13 1,-73 31,-168 27,52-30,-79-26,77-4,-219 31,120 13,56 22,-78-34,-130-1,0 1,0-1,-1 1,1-1,0 1,0-1,0 1,0-1,0 1,0-1,0 1,0 0,0-1,0 1,0-1,0 1,0-1,0 1,0-1,0 1,1-1,-1 1,0-1,0 1,1-1,-1 1,0-1,1 1,-1-1,0 0,1 1,-1-1,1 0,-1 1,1-1,-1 0,1 1,-1-1,1 0,-1 0,1 0,-1 0,1 1,-1-1,1 0,-1 0,1 0,-1 0,1 0,-1 0,1 0,-1 0,1-1,0 1,-1 0,1 0,-1 0,1 0,-1-1,1 1,-1 0,0-1,1 1,0 0,-20 29,10-12</inkml:trace>
</inkml:ink>
</file>

<file path=ppt/ink/ink7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9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1 245,'96'-36,"-77"30,0 1,1 1,0 1,0 1,0 1,18 0,78-8,-36-1,-80 10,0 1,1-1,-1 0,1 0,-1 1,1-1,-1 0,1 0,-1 0,1 1,-1-1,1 0,-1 0,1 0,-1 0,1 0,-1 0,1 0,-1 0,1 0,0 0,-1-1,1 1,-1 0,1 0,-1 0,0-1,1 1,-1 0,1 0,-1-1,1 1,-1 0,0-1,1 1,-1-1,0 1,1 0,-1-1,0 1,1-1,-1 1,0-1,0 1,0-1,0 1,1-1,-1 1,0-1,0 1,0-1,0 0,0 1,0-1,0 1,0-1,0 1,-1-1,1 1,0-1,0 1,0-1,-1 1,1-1,0 1,0-1,-1 1,0-1,-31-29,26 24,-141-105,143 108,3 5</inkml:trace>
</inkml:ink>
</file>

<file path=ppt/ink/ink7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4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0 419,'34'-60,"81"-141,-115 202,0 0,0-1,0 1,0 0,0 0,0 0,0-1,1 1,-1 0,0-1,1 1,-1 0,0-1,1 1,-1 0,1-1,-1 1,1-1,-1 1,1 0,-1-1,1 0,-1 1,1-1,0 1,-1-1,1 0,0 1,0-1,-1 0,1 0,0 1,0-1,-1 0,1 0,0 0,0 0,-1 0,1 0,0 0,0 0,-1-1,1 1,0 0,0 0,-1-1,1 1,0 0,-1-1,1 1,0 0,-1-1,1 1,-1-1,1 1,-1-1,1 0,-1 1,1-1,-1 1,1-1,-1 0,0 1,1-1,-1 0,0 0,0 1,0-1,6 23,-1 0,-1 1,-1 0,-1-1,-1 1,-1 0,-3 17,2 7,28 274,9-130,-26-156,-10-36,0 1,1-1,-1 1,1-1,-1 1,0-1,1 1,-1 0,1-1,-1 1,1 0,-1-1,1 1,0 0,-1-1,1 1,-1 0,1 0,0 0,-1 0,1 0,-1 0,1 0,0 0,-1 0,1 0,0 0,-1 0,1 0,-1 0,1 0,0 1,-1-1,1 0,-1 0,1 1,-1-1,1 0,-1 1,1-1,-1 1,1-1,-1 1,0-1,1 1,-1-1,0 1,1-1,-1 1,0-1,0 1,1 0,-1-1,0 1,0-1,0 1,0 0,0-1,0 1,0-1,0 1,0 0,21-55,-20 51,109-392,3 3,-89 273,-43 212,21-73</inkml:trace>
  <inkml:trace contextRef="#ctx0" brushRef="#br0" timeOffset="400.287">706 700,'0'20,"0"15,0 7,0 1,0-2,0-3,0-4,0-2,0-11,0-10</inkml:trace>
  <inkml:trace contextRef="#ctx0" brushRef="#br0" timeOffset="3933.353">791 729,'1'-2,"0"0,1 0,-1 0,1 1,-1-1,1 0,0 1,-1-1,1 1,0-1,0 1,0 0,0 0,1 0,-1 0,0 0,0 0,1 1,-1-1,0 1,1 0,0-1,8-2,0-1,0 0,1 0,0 1,-1 1,1 0,0 0,0 1,0 1,0 0,5 1,-16-1,0 0,0 1,0-1,0 0,0 1,0-1,-1 0,1 1,0-1,0 1,0-1,-1 1,1 0,0-1,0 1,-1 0,1-1,-1 1,1 0,-1 0,1 0,-1 0,1-1,-1 1,0 0,1 0,-1 0,0 0,0 0,0 0,0 0,0 0,0 0,0 0,0 0,0 0,0 0,0 0,0 0,-1 0,1-1,-1 1,1 0,0 0,-1 0,-27 47,20-36,6-10,0 0,0 0,1 0,-1 0,1 1,-1-1,1 0,0 1,0-1,0 1,0 0,0-1,0 1,1 0,0 0,-1-1,1 1,0 0,0 0,0-1,1 1,-1 0,1-1,0 1,-1 0,1-1,0 1,0-1,1 1,-1-1,1 1,-1-1,1 0,0 0,-1 0,1 0,1 1,13 7,-13-10,0 1,-1 0,1 0,0 0,0 0,0 0,-1 1,1-1,-1 1,1 0,-1-1,0 1,1 0,-1 1,0-1,0 0,-1 1,1-1,0 1,-1-1,0 1,1 0,-1-1,0 1,0 0,-1 0,1 0,-1 0,1 0,-1 0,0 0,0 0,0 0,0 0,-1 0,1 0,-1 0,0-1,0 1,-1 2,-5 2,-1 1,0-1,-1-1,1 1,-1-1,-1-1,1 0,-1 0,0-1,0 0,0-1,0 0,-1-1,0 0,1 0,-1-1,0 0,1-1,-1-1,0 0,0 0,-5-2,8 3,-16-1</inkml:trace>
</inkml:ink>
</file>

<file path=ppt/ink/ink7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28,'-5'-5,"3"-1,7 0,8 1,6 1,-1 7,3 2,1 1,2-1,3-1,0-2,1-1,-4-5,-2-2,0 0,2 0,1 3,-3 0</inkml:trace>
</inkml:ink>
</file>

<file path=ppt/ink/ink7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0,'29'0,"14"0,5 0,-2 0,-3 0,-9 5,-5 2,-4-1,0-1,-5-2</inkml:trace>
</inkml:ink>
</file>

<file path=ppt/ink/ink7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0 517,'37'-12,"-1"-1,0-2,-1-2,-1-1,-1-1,-1-2,0-1,-2-2,0-1,-2-1,13-17,-32 32,-1 1,0-2,0 1,-1-1,-1 0,0-1,-1 0,0 0,-1 0,-1 0,0 0,0-1,-1 0,-1-10,-1 22,0 0,0 0,0 0,0 1,0-1,-1 0,1 1,-1-1,1 0,-1 1,1-1,-1 0,0 1,0-1,0 1,0-1,0 1,0 0,-1-1,1 1,0 0,0 0,-1 0,1 0,-1 0,1 0,-1 0,0 1,1-1,-1 1,0-1,1 1,-1-1,0 1,0 0,1 0,-1 0,0 0,0 0,1 0,-1 0,0 1,0-1,1 1,-1-1,0 1,1 0,-1-1,1 1,-1 0,1 0,-1 0,1 0,0 0,-1 1,1-1,0 0,0 1,0-1,0 0,0 1,0 1,-11 11,1 2,1-1,0 2,1-1,1 1,1 1,0-1,1 1,1 0,1 0,1 1,0-1,1 11,1-25,1 0,0 0,0 1,0-1,0 0,1 0,0 1,0-1,0 0,0 0,1 0,-1 0,1 0,0-1,1 1,-1-1,0 1,1-1,0 0,0 1,0-1,0-1,0 1,1 0,-1-1,1 0,0 0,-1 0,1 0,0-1,0 1,0-1,0 0,1 0,-1 0,18 0,-1-1,1 0,0-2,-1-1,1 0,-1-1,0-2,0 0,-1-1,0-1,0-1,-1-1,0 0,0-2,-2 0,1-1,10-11,-9 9,0-2,-2 0,0-1,-1 0,-1-2,0 0,-2 0,2-6,-12 23,-1-1,1 0,-1 0,0 0,-1 0,1 0,-1-1,1 1,-1 0,-1-1,1 1,0-1,-1 1,0-1,0 1,-1 0,1-1,-1 1,0-1,0 1,0 0,-1-1,0 0,0 5,-1 0,1 0,-1 0,1 0,-1 0,1 0,-1 1,1-1,-1 1,1 0,0-1,-1 1,1 0,0 0,0 1,-1-1,1 0,0 1,0-1,1 1,-1 0,0 0,0 0,1 0,-1 0,1 0,0 0,0 0,-1 1,-11 16,0 1,2 0,0 1,2 0,0 0,1 1,1 0,-2 12,9-25,0-1,0 0,1 0,0 0,0 0,1 0,0 0,1 0,-1-1,1 1,1-1,0 0,0 0,0 0,1 0,0-1,0 1,0-1,1-1,0 1,0-1,1 0,-1 0,1-1,0 0,0 0,1-1,-1 1,1-2,0 1,-1-1,1 0,0-1,0 0,1 0,-1-1,0 0,0 0,0-1,0 0,0 0,0-1,0 0,1-1,9-5,-1 0,1-2,-1 0,-1-1,0 0,-1-2,0 0,-1 0,0-2,-1 1,-1-2,0 0,-1 0,-1-1,0 0,-1-1,-1 0,-1 0,-1-1,1-3,-7 20,2 0,-1-1,0 1,0 0,0-1,-1 1,1-1,-1 1,1-1,-1 0,0 1,0-1,0 1,0-1,0 0,-1 1,1-1,-1 1,1-1,-1 1,0-1,0 1,0 0,-1-2,0 4,0 1,0-1,0 0,0 0,1 1,-1 0,0-1,0 1,0 0,1 0,-1 0,0 0,1 0,-1 0,1 0,0 0,-1 1,1-1,0 1,0-1,-1 1,1-1,0 1,1 0,-1-1,0 1,0 0,-6 7,1 1,0-1,0 1,1 1,1-1,-1 1,2-1,-1 1,1 1,1-1,0 0,1 0,0 1,1-1,0 1,1-1,0 1,0-1,1 0,1 0,0 0,1 0,0 0,0-1,1 1,3 3,1-4,0 0,0-1,1 0,1-1,-1 0,1 0,0-1,1-1,0 0,0 0,0-1,3 0,-14-5,0 1,1-1,-1 0,0 1,0-1,0 0,0 0,1 0,-1 0,0 0,0-1,0 1,0 0,0 0,1-1,-1 1,0 0,0-1,0 0,0 1,0-1,0 1,0-1,0 0,0 0,-1 0,1 1,0-1,0 0,-1 0,1 0,-1 0,1 0,0 0,-1 0,0 0,1-1,-1-9</inkml:trace>
</inkml:ink>
</file>

<file path=ppt/ink/ink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1:36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6 490,'-1'-3,"0"0,0 0,0-1,1 1,-1 0,1-1,0 1,0-1,0 1,0 0,1-1,-1 1,1-1,0 1,0 0,0 0,0 0,1-1,0 0,0-2,16-37,2 1,1 0,3 2,1 0,17-19,-47 77,1 0,1 1,0 0,1-1,1 1,1 0,1 0,0 0,-1-16,0 1,0-1,0 0,1 1,-1-1,1 0,0 0,0 1,0-1,0 0,0 0,1 0,0 0,-1 0,1-1,0 1,0 0,0-1,1 1,-1-1,1 0,-1 0,1 0,0 0,0 0,0-1,0 1,0-1,0 0,0 0,0 0,0 0,1-1,-1 1,0-1,1 0,-1 1,0-2,1 1,-1 0,0-1,0 1,1-1,-1 0,0 0,3-2,11-7,-1-1,-1 0,0-1,0-1,-1-1,-1 0,0 0,-1-1,0-1,-1 0,-1-1,-1 0,2-6,10-65,-32 79,5 13</inkml:trace>
  <inkml:trace contextRef="#ctx0" brushRef="#br0" timeOffset="1017.743">655 321,'1'-1,"19"-11,-1 0,0-2,-1 0,-1 0,0-2,-1 0,-1-1,0-1,2-5,-15 22,-1-1,0 1,0-1,0 1,0-1,0 1,0-1,0 1,-1-1,1 0,0 1,-1-1,1 0,-1 0,0 1,0-1,0 0,0 0,0 0,0 1,0-1,0 0,-1 0,1 0,-1 1,1-1,-1 0,0 1,1-1,-1 0,0 1,0-1,0 1,0 0,-1-1,1 1,0 0,-1 0,1-1,0 1,-1 0,0 0,1 1,-1-1,1 0,-1 0,0 1,0-1,1 1,-1 0,-1-1,-5 3,-1-1,0 1,1 0,0 1,-1 0,1 1,1 0,-1 0,0 0,1 1,0 0,0 0,0 1,1 0,0 0,0 1,0 0,1 0,0 0,1 0,-1 1,0 2,-1 1,-1 0,2 1,0-1,0 1,1 1,0-1,1 1,-1 9,3-18,1 0,0 0,0 0,0 0,0 0,1 0,-1 0,1 0,0 0,0 0,1 0,-1 0,1-1,-1 1,1-1,1 1,-1-1,0 0,1 0,-1 0,1 0,0 0,0 0,0-1,1 0,-1 1,1-1,-1 0,1-1,0 1,11 1,1-1,0 0,0-1,0-1,0 0,0-2,0 1,0-2,-1 0,1-1,-1-1,0 0,0-1,0 0,-1-2,0 1,-1-2,2-1,12-3,16-8,-1-2,-1-2,0-1,-2-2,26-26,-26 3,-38 50,0 0,0 0,-1 0,1 0,0-1,-1 1,1 0,-1 0,1-1,-1 1,0 0,1 0,-1-1,0 1,0-1,0 1,0 0,0-1,0 1,0 0,-1-1,1 1,-1 0,1 0,0-1,-1 1,0 0,1 0,-1 0,0-1,0 1,1 0,-1 0,0 0,0 0,0 1,0-1,-1 0,1 0,0 1,0-1,0 0,-1 1,1-1,-6 1,0 0,1 0,-1 1,0 0,1 0,-1 1,1-1,-1 1,1 1,0-1,-1 1,1 0,1 1,-1 0,-4 3,-6 3,1 1,0 0,1 2,0-1,1 2,1-1,0 2,0 0,2 0,0 1,-7 15,16-28,0 1,0-1,0 1,0 0,1-1,0 1,-1 0,1 0,1-1,-1 1,0 0,1-1,0 1,0-1,0 1,0-1,1 1,-1-1,1 0,0 1,0-1,0 0,0 0,1 0,-1-1,1 1,0-1,0 1,-1-1,2 0,-1 0,0 0,0 0,1-1,-1 0,0 1,1-1,0 0,-1 0,1-1,0 1,-1-1,1 0,0 0,-1 0,1 0,0-1,-1 0,1 1,0-1,-1-1,1 1,-1 0,0-1,2 0,14-9,0 0,-1-1,0-1,-1 0,0-2,-1 0,-1 0,0-2,0-1,19-20,56-55,-88 93,-1 1,1 0,-1-1,1 1,-1 0,0 0,1 0,-1 0,0 0,0 0,0 0,0 0,0 1,0-1,0 0,0 1,0-1,0 0,-1 1,1-1,-1 1,1-1,-1 1,1 0,-1-1,0 1,0-1,0 1,0 0,0-1,0 1,0-1,-1 1,1 0,0-1,-1 1,0-1,1 1,-1-1,0 0,1 1,-5 22,2-18,1 1,0 0,0 1,1-1,0 0,0 0,0 1,1-1,0 0,1 1,0-1,0 0,0 0,1 0,0 0,0 0,1 0,0 0,0-1,1 1,0-1,0 0,0 0,1 0,0 0,0-2,1 0,-1 0,1-1,0 0,0 0,0 0,0-1,0 0,1 0,-1-1,1 1,-1-1,1-1,-1 1,1-1,-1-1,1 1,0-1,-1 0,0 0,1-1,-1 0,0 0,1 0,1-3,13-4,-1-1,0-1,-1-1,0-1,-1-1,14-14,-11 7,-2-2,-1 0,-1 0,-1-2,-1 0,-1-1,-1 0,2-10,-4-7,-10 43,-1-1,0 0,0 1,1-1,-1 1,0-1,0 0,0 1,0-1,0 0,0 1,0-1,0 0,0 1,0-1,0 0,0 1,-1-1,1 0,0 1,0-1,-1 0,1 1,0-1,-1 1,1-1,-1 1,1-1,0 1,-1-1,0 1,1-1,-1 1,1 0,-1-1,1 1,-1 0,0-1,1 1,-1 0,0 0,1 0,-1 0,0-1,1 1,-1 0,0 0,1 0,-1 0,0 1,1-1,-1 0,0 0,1 0,-1 0,1 1,-1-1,0 0,-6 5,1 0,0 0,0 0,0 1,1 0,0 0,0 0,0 0,1 1,0 0,0 0,1 0,0 0,0 1,1-1,0 1,0 0,0-1,1 1,0 6,14 139,2-45,11 34,-20-121,2-4</inkml:trace>
</inkml:ink>
</file>

<file path=ppt/ink/ink7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0 220,'430'0,"-333"-18,-96 16,0 1,-1-1,1 0,-1 0,1 1,-1-1,0 0,0 0,0 0,0 1,0-1,0 0,-1 0,1 0,0 1,-1-1,0 0,1 0,-1 1,0-1,0 1,0-1,0 0,0 1,0 0,0-1,-1 1,1 0,0 0,-1-1,1 1,-1 0,1 0,-1 1,0-1,1 0,-129-128,130 129,1 0,-1 0,0 0,1 0,-1 0,1-1,-1 1,0 0,1 0,-1-1,1 1,-1 0,0 0,1-1,-1 1,0 0,0-1,1 1,-1-1,0 1,0 0,1-1,-1 1,0-1,0 1,0-1,0 1,0 0,0-1,0 1,0-1,0 1,0-1,0 1,0-1,0 1,0-1,0 1,0 0,0-1,-1 1,1-1,0 1,0 0,-1-1,15 7</inkml:trace>
</inkml:ink>
</file>

<file path=ppt/ink/ink7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1,'-11'165,"2"-104,2 0,4 1,3 54,1-101,-1-15,0 0,1 0,-1 0,1 0,-1-1,1 1,-1 0,1 0,-1 0,1 0,-1 0,0 0,1 0,-1 0,1 0,-1 0,1 1,-1-1,1 0,-1 0,0 0,1 0,-1 1,1-1,-1 0,0 1,1-1,-1 0,0 0,1 1,-1-1,0 1,1-1,-1 0,0 1,0-1,0 1,1-1,-1 0,0 1,0-1,0 1,0-1,0 1,0-1,0 1,0-1,0 0,0 1,0-1,0 1,0-1,0 1,0-1,0 1,-1-1,1 0,0 1,20-37,73-256,-92 283,1 1,0-1,1 1,-1 0,2 0,-1 0,1 0,0 1,1-1,0 1,0 0,0 1,1-1,0 1,1 0,-1 1,1-1,0 1,0 1,1-1,-1 1,1 0,3 0,-4 6,0 1,-1 0,1 1,-1 0,0 0,0 0,-1 1,1-1,-1 1,0 1,0-1,-1 1,0 0,0 0,0 0,0 0,-1 1,0-1,-1 1,1 0,-1 0,-1 0,1 0,-1 3,4 5,-2-5</inkml:trace>
</inkml:ink>
</file>

<file path=ppt/ink/ink7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0 347,'34'-17,"-2"11,1 2,-1 1,0 1,1 2,20 2,9 0,-61-2,-1 1,1-1,-1 1,1-1,0 0,-1 1,1-1,0 0,-1 0,1 1,0-1,-1 0,1 0,0 0,-1 0,1 0,0 0,0 0,-1 0,1 0,0 0,-1 0,1-1,0 1,0 0,-1 0,1-1,-1 1,1-1,0 1,-1 0,1-1,-1 1,1-1,-1 1,1-1,-1 1,1-1,-1 0,0 1,1-1,-1 0,0 1,1-1,-1 0,0 1,0-1,0 0,0 1,1-1,-1 0,0 0,0 1,0-1,-1 0,1 1,0-1,0 0,0 1,0-1,-1 0,1 1,0-1,-1 0,1 0,-87-94,-3-90,82 168</inkml:trace>
</inkml:ink>
</file>

<file path=ppt/ink/ink7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0,'-19'29,"-17"33,-1 11,1-6,6-11,8-10,3-7,5-6,0-9,3-3,-3-1,-2-3,0-5</inkml:trace>
  <inkml:trace contextRef="#ctx0" brushRef="#br0" timeOffset="938.809">0 28,'9'25,"1"-1,1 0,0-1,2 0,1-1,1 0,0-1,4 2,154 168,-99-74,-62-105</inkml:trace>
</inkml:ink>
</file>

<file path=ppt/ink/ink7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8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1,'-14'14,"-10"15,-6 2,3 1,1-5,5-3,5-5</inkml:trace>
</inkml:ink>
</file>

<file path=ppt/ink/ink7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23 110,'-2'10,"-2"5,-1 0,2-1,0 2,0-1,2 0,0 1,0-1,2 0,0 1,0-1,2 0,0 0,1 0,0 0,1 0,0-1,2 0,4 9,-9-20,1 0,-1-1,1 1,0 0,-1-1,1 0,0 0,1 0,-1 0,0 0,0 0,1-1,-1 0,1 0,-1 0,1 0,0 0,-1-1,1 1,0-1,-1 0,1 0,0 0,-1-1,1 0,0 1,-1-1,1 0,-1-1,1 1,-1-1,0 1,1-1,-1 0,0 0,0 0,0-1,101-100,-96 92,-6 7,1 0,0 0,-1 0,2 0,-1 0,0 0,1 1,-1 0,1 0,0 0,0 0,1 0,-1 1,0 0,1 0,1 0,23 36,-26-26,0-3,-3-1,1 0,0-1,0 1,0-1,0 0,1 1,-1-1,1 0,0 0,0 0,0 0,0 0,1 0,-1 0,1-1,0 1,-1-1,1 0,0 0,1 0,-1 0,0-1,0 1,1-1,-1 0,1 0,-1 0,1 0,-1-1,1 1,0-1,-1 0,1 0,0 0,2-1,10-7,-1-2,0 0,-1 0,0-1,0-1,-1 0,-1-1,0-1,-1 0,0 0,-1-1,-1 0,0-1,-2 0,3-5,59-121,-59 118</inkml:trace>
</inkml:ink>
</file>

<file path=ppt/ink/ink7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57 650,'-4'29,"-3"19,1 6,1-6</inkml:trace>
  <inkml:trace contextRef="#ctx0" brushRef="#br0" timeOffset="245.884">1 199,'0'0</inkml:trace>
  <inkml:trace contextRef="#ctx0" brushRef="#br0" timeOffset="495.597">452 1,'0'952,"0"-941</inkml:trace>
  <inkml:trace contextRef="#ctx0" brushRef="#br0" timeOffset="748.257">282 566,'39'-15,"26"-9,8 0,1 3,-8 1,-10 3,-9 5,-9 5,-5-2,-4 1,-2 2,-6-3,-6 0</inkml:trace>
  <inkml:trace contextRef="#ctx0" brushRef="#br0" timeOffset="1163.438">989 1,'-23'185,"-10"183,32-349,1 1,1 0,1-1,0 1,2-1,0 0,1 0,1 0,1 0,0-1,2 0,7 12,-14-27,0-1,1 1,-1 0,1-1,0 1,0-1,0 0,0 0,0 0,0 0,1-1,-1 1,0-1,1 0,-1 0,1 0,0 0,-1-1,1 1,-1-1,1 0,0 0,-1 0,1-1,0 1,-1-1,1 0,-1 0,1 0,2-2,98-59,-93 55,94-48,-103 54,1 0,0 0,0 1,0 0,0-1,0 1,0 0,0 0,-1 1,1-1,0 1,0-1,0 1,0 0,-1 0,1 0,0 0,-1 1,1-1,-1 1,1-1,-1 1,0 0,0 0,0 0,0 0,0 1,0-1,0 0,-1 1,1-1,-1 1,0 0,0-1,0 1,0 0,0 0,0 1,17 177,-12-162</inkml:trace>
</inkml:ink>
</file>

<file path=ppt/ink/ink7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52,'0'0,"0"4,-4 3,-2 4,0-5,5-7,4-9,6-3,1-4,-1-3,-1 5,-8 11,-4 11,-6 4,0 5,0 0</inkml:trace>
</inkml:ink>
</file>

<file path=ppt/ink/ink7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0,'0'5,"-5"2,-1 4,0-5,6-2,3-3</inkml:trace>
</inkml:ink>
</file>

<file path=ppt/ink/ink7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1 476,'9'3,"0"0,1-1,-1-1,1 1,0-1,-1-1,1 0,0 0,-1-1,1 0,-1-1,1 0,-1 0,0-1,0 0,0-1,0 0,8-5,3-4,0-1,0-1,-2 0,0-2,0 0,13-18,-19 20,-1 5,0-1,-1-1,0 0,-1-1,-1 0,0 0,-1 0,0-1,-1 0,0-1,-1 1,1-10,-5 23,-1 0,0-1,1 1,-1 0,0-1,0 1,1 0,-1-1,0 1,0 0,-1-1,1 1,0 0,0-1,-1 1,1 0,0-1,-1 1,0 0,1 0,-1 0,0-1,1 1,-1 0,0 0,0 0,0 0,0 0,0 0,0 1,0-1,0 0,0 0,-1 1,1-1,0 1,0-1,-1 1,1-1,0 1,-1 0,1 0,0 0,-54 26,48-18,0 0,1 1,1 0,-1 0,1 1,1-1,0 1,0 0,1 0,0 1,1-1,0 1,1-1,0 1,0-1,1 1,1 0,0-1,0 1,1-1,0 1,1-1,2 4,-4-10,1 0,0-1,1 1,-1 0,1-1,0 1,-1-1,1 0,1 0,-1 0,0 0,1 0,0-1,-1 0,1 1,0-1,0-1,0 1,1-1,-1 1,0-1,0-1,1 1,-1 0,1-1,0 0,117-16,-103 6,0 0,-1-2,-1 0,1-1,-2-1,0-1,-1 0,0-1,-1 0,-1-1,0-1,-2 0,1-3,-7 14,42-85,-47 91,-1 1,1-1,-1 1,0-1,1 1,-1 0,0 0,1-1,-1 1,0 0,1 0,-1 0,0-1,1 1,-1 0,0 0,1 0,-1 0,0 0,0 1,1-1,-1 0,0 0,1 0,-1 1,0-1,1 0,-1 0,0 1,1-1,-1 1,1-1,-1 1,1-1,-1 1,1-1,-1 1,1-1,-1 1,1-1,0 1,-1 0,1-1,0 1,0 0,-1-1,1 1,0 0,0-1,0 1,0 0,0 0,-6 7,1 0,0 0,0 1,1 0,0 0,1 0,-1 0,2 0,0 1,0-1,0 1,1-1,1 1,-1 0,2 0,-1-1,2 1,-1 0,1-1,0 1,3 3,-4-10,1 0,0 0,0 0,1 0,-1 0,0 0,1-1,0 0,0 1,-1-1,1 0,1 0,-1 0,0-1,0 1,1-1,-1 0,1 0,-1 0,1 0,-1-1,1 1,-1-1,1 0,0 0,-1 0,2-1,96-22,-72 8,-1-2,0 0,-2-2,0 0,-1-2,-1-1,0-1,-2-1,2-5,-14 18,-1 0,0-1,0 0,-1 0,-1-1,0 0,-1 0,0-1,-1 0,-5 14,0 1,-1 0,1-1,-1 1,1 0,-1-1,1 1,-1-1,0 1,1-1,-1 1,0-1,1 1,-1-1,0 0,1 1,-1-1,0 0,0 0,0 1,1-1,-1 0,0 0,0 0,0 0,1 0,-1 0,0 0,0 0,0 0,1-1,-1 1,0 0,0 0,1-1,-1 1,0 0,1-1,-1 1,0-1,1 1,-1-1,0 1,1-1,-1 0,1 1,-1-1,1 0,-1 1,1-1,0 0,-1 1,1-1,0 0,0 0,-1 0,1 1,0-1,0 0,0 0,0 0,0 1,0-1,0 0,1 0,-12 11,1 1,1 0,0 0,1 1,0 0,0 1,2 0,-1 0,2 0,0 1,0 0,1 0,1 0,1 0,0 1,0-1,2 1,0-1,0 1,2 2,-2-11,2 0,-1-1,0 1,1-1,0 1,0-1,1 0,-1 0,1 0,0 0,1 0,-1-1,1 1,0-1,0 0,0 0,1-1,-1 1,1-1,0 0,0 0,0 0,0-1,0 0,1 0,-1 0,1-1,-1 0,1 0,0 0,0 0,-1-1,1 0,0-1,-1 1,1-1,0 0,-1 0,3-1,16-5</inkml:trace>
</inkml:ink>
</file>

<file path=ppt/ink/ink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1:35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1 836,'31'-7,"-1"-1,0-1,0-2,-1-1,0-1,-1-2,0 0,-1-3,-8 1,0-1,-1-1,-1 0,-1-1,-1-1,-1-1,-1 0,0-1,-2 0,-1-1,0 0,-2-1,2-11,-6 23,2-3,9-20,-2 0,-2-1,-1 0,-2 0,-1-1,-2 0,-1-17,-5 52,1 0,-1-1,0 1,0-1,0 1,0 0,-1 0,1 0,-1 0,0 0,0 0,0 0,0 0,0 1,-1-1,1 1,-1-1,0 1,1 0,-1 0,0 1,0-1,-1 0,1 1,0 0,0 0,-1 0,1 0,-1 0,1 1,0-1,-1 1,1 0,-1 0,1 1,-1-1,1 0,-1 1,1 0,0 0,-1 0,1 0,0 1,0-1,0 1,0 0,0 0,0 0,0 0,1 1,-1-1,1 1,0-1,-1 1,1 0,1 0,-1 0,-1 1,-10 14,1 1,0 0,1 1,2 0,0 1,0-1,2 2,1-1,1 1,0 0,2 0,0 16,2-14,2 0,1-1,1 1,1 0,1-1,0 0,2 0,4 5,-4-14,1-1,0 0,1 0,1-1,0 0,0 0,1-1,1-1,0 0,0 0,1-2,0 1,1-2,0 1,0-2,0 0,1-1,0 0,9 1,23-4,-29-5</inkml:trace>
  <inkml:trace contextRef="#ctx0" brushRef="#br0" timeOffset="227.685">848 610,'9'9,"4"4</inkml:trace>
  <inkml:trace contextRef="#ctx0" brushRef="#br0" timeOffset="400.263">876 186</inkml:trace>
</inkml:ink>
</file>

<file path=ppt/ink/ink7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18,'34'-5,"25"-2,7 1,-7 6,-9 3,-8 1,-7 0,-4-1,-12-1,-10 0</inkml:trace>
</inkml:ink>
</file>

<file path=ppt/ink/ink7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0,'29'10,"18"3,7-1,-1-2,-5-3,-6-3,-5-2,-4-1,-8-1</inkml:trace>
</inkml:ink>
</file>

<file path=ppt/ink/ink7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1,'0'584,"-1"-567,0 0,-1 0,0-1,-2 1,0-1,-1 1,0-2,-1 1,-3 5,1-10,3-5</inkml:trace>
</inkml:ink>
</file>

<file path=ppt/ink/ink7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2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0 679,'23'177,"-22"-178,-1 1,0 0,1-1,-1 1,1-1,-1 1,1 0,-1 0,1-1,-1 1,1 0,-1 0,1 0,-1-1,1 1,-1 0,1 0,0 0,-1 0,1 0,-1 0,1 0,-1 0,1 0,0 0,-1 1,1-1,-1 0,1 0,-1 0,1 1,-1-1,1 0,-1 1,1-1,-1 0,0 1,1-1,-1 1,1-1,-1 0,0 1,1-1,-1 1,0-1,0 1,0-1,1 1,-1 0,0-1,0 1,0-1,0 1,0-1,0 1,0 0,0-1,0 1,0-1,0 1,0-1,0 1,0-1,-1 1,1-1,0 1,0-1,-1 1,1 0,16-41,-3-2,60-144,-61 165,-8 11,0 2,1-1,0 0,0 1,1 0,0 0,1 1,-1 0,1 0,1 0,-1 1,1 0,7-4,-13 11,0-1,0 0,-1 1,1-1,0 1,0-1,0 1,0 0,-1 0,1 0,-1 0,1 0,0 0,-1 1,0-1,1 0,-1 1,0-1,1 1,-1-1,0 1,0 0,-1-1,1 1,0 0,0 0,-1 0,1-1,-1 1,0 0,1 0,-1 1,12 22,0-11</inkml:trace>
  <inkml:trace contextRef="#ctx0" brushRef="#br0" timeOffset="415.969">622 482,'-16'17,"1"1,1 0,1 2,1-1,0 2,1-1,0 7,10-26,0 1,0-1,0 1,0-1,0 1,1 0,-1 0,0-1,1 1,0 0,-1 0,1 0,0 0,0-1,0 1,0 0,0 0,1 0,-1 0,1-1,-1 1,1 0,-1 0,1-1,0 1,0 0,0-1,0 1,0-1,0 1,0-1,1 0,-1 1,1-1,-1 0,0 0,1 0,0 0,-1 0,1 0,0-1,-1 1,1 0,0-1,0 1,0-1,-1 0,1 0,0 1,0-1,0 0,0-1,-1 1,1 0,0-1,0 1,0 0,-1-1,1 0,0 0,0 1,8-7,0 0,-1-1,1 0,-2-1,1 0,-1 0,0 0,-1-1,0 0,-1-1,0 0,0 1,-1-2,-1 1,0-2,11-23,-5 75,-9-34,-1 1,1 0,0 0,0 0,0-1,1 1,0 0,0-1,1 0,-1 1,1-1,0 0,0 0,1-1,-1 1,1-1,0 1,1-1,-1-1,1 1,-1 0,1-1,0 0,0 0,3 0,15 2,0-3</inkml:trace>
  <inkml:trace contextRef="#ctx0" brushRef="#br0" timeOffset="902.934">1101 425,'-28'96,"27"-93,1 0,0 0,1 0,-1 0,0 0,1 0,0-1,-1 1,1 0,0 0,1 0,-1-1,0 1,1 0,-1-1,1 1,0-1,0 0,0 0,0 0,0 0,1 0,-1 0,1 0,-1-1,1 1,-1-1,1 0,0 0,0 0,2 1,0-1,1 0,-1 0,1 0,-1-1,1 0,-1 0,1 0,0-1,-1 1,1-2,-1 1,0 0,1-1,-1 0,0 0,0-1,0 1,0-1,-1 0,1-1,-1 1,2-2,86-99,-67 71,-3 9,-2-2,-1 0,-1-2,-2 0,0 0,-2-2,-1 0,2-9,-13 35,0-1,0 0,-1 1,0-1,1 0,-1 0,-1 0,1 0,-1 0,0 0,0 0,0 0,-1 0,0 0,0 0,0 0,0 0,-1 1,0-1,0 0,0 1,0 0,-1-1,0 1,0 0,0 0,0 1,-1-1,1 0,-1 1,0 0,0 0,0 0,-1 1,1-1,-1 1,1 0,-1 0,0 1,1-1,-1 1,0 0,0 1,0-1,-3 1,-6 5,1 0,-1 1,1 0,1 2,-1-1,1 1,1 1,-1 0,2 1,-1 0,1 1,1 0,0 0,0 1,1 0,1 1,0 0,1 0,-2 4,4-10,0 1,0-1,1 1,0-1,0 1,1 0,0 0,1 0,-1 0,2 0,-1 1,1-1,0 0,1 0,0 0,0 1,1-1,0 0,0 0,1-1,0 1,0 0,1-1,0 0,0 0,1 0,-1 0,2-1,-1 0,1 0,0 0,0-1,0 0,1 0,0 0,0-1,0 0,8 3,7-2,1-1,0 0,0-2,0-1,0-1,0 0,12-3,18 0,8-3,-41 0</inkml:trace>
  <inkml:trace contextRef="#ctx0" brushRef="#br0" timeOffset="4582.91">29 1046,'483'-94,"-117"2,-296 83,1 4,1 2,50 6,-4 0,-112-3,0 0,1 0,-1-1,0 1,0-1,1-1,-1 1,0-1,0 0,0-1,-1 1,1-1,3-2,4-7</inkml:trace>
  <inkml:trace contextRef="#ctx0" brushRef="#br0" timeOffset="5481.223">876 1159,'-7'-4,"1"0,-1 1,0 0,0 0,0 0,-1 1,1 0,-1 1,1 0,-1 0,1 0,-1 1,0 0,1 1,-1 0,1 0,-3 1,8-2,-1 0,0 1,0-1,0 1,0 0,0 0,1 0,-1 1,1-1,-1 1,1-1,-1 1,1 0,0 0,-1 0,1 0,0 0,1 0,-1 1,0-1,1 1,-1-1,1 1,0 0,0-1,0 1,0 0,0 0,0 0,1 0,0 0,-1 0,1-1,0 1,0 0,1 0,-1 0,1 0,-1 0,1 0,0 0,0-1,0 1,1 0,-1-1,1 1,-1-1,1 1,0-1,80 53,-73-51,1 0,-1 1,-1 0,1 1,-1 0,0 0,0 1,-1 0,1 0,1 3,-7-7,0-1,0 0,0 1,0-1,0 1,-1 0,1 0,-1 0,0-1,0 1,0 0,0 0,0 1,0-1,-1 0,0 0,0 0,0 0,0 0,0 1,0-1,-1 0,1 0,-1 0,0 0,0 0,0 0,-1 0,1 0,-1-1,1 1,-1 0,0-1,0 1,0-1,-1 0,1 0,0 0,-1 0,1 0,-1 0,0 0,0-1,1 0,-8 5,1-1,-1-1,0 0,0 0,-1-1,1-1,-1 1,1-2,-1 1,0-1,1-1,-1 0,0-1,0 0,1 0,-1-1,1-1,-1 0,1 0,-7-4,-2-3</inkml:trace>
</inkml:ink>
</file>

<file path=ppt/ink/ink7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1 556,'19'-4,"0"-1,-1-1,1 0,-1-1,-1-1,1 0,-1-2,-1 0,0-1,0 0,-1-1,-1-1,0-1,0 0,-2 0,9-14,127-228,-119 144,-30 111,0 1,0 0,0 0,0 0,0 0,0 0,0 0,0 0,0 0,0 0,0 1,0-1,0 0,0 1,0-1,1 1,-1-1,0 1,0-1,0 1,0-1,1 1,-1 0,0-1,1 1,-1 0,0 0,1 0,-1-1,1 1,-1 0,1 0,0 0,-1 0,1 0,0 1,-1-2,-10 13,1 1,0 0,1 1,0 0,2 0,-1 1,2 0,0 0,1 1,1 0,0-1,1 1,1 1,0 6,1-18,-1-1,1 1,1 0,-1 0,1 0,0 0,0 0,0 0,1 0,0 0,1 0,-1 0,1 0,0-1,0 1,1-1,0 1,0-1,0 0,0 0,1 0,0-1,0 1,0-1,0 0,1 0,0-1,0 1,0-1,0 0,0 0,1-1,-1 1,1-1,0 0,-1-1,1 1,6-1,9-4,-1-1,0-1,0-1,-1 0,1-2,-2 0,1-2,-1 0,0 0,-1-2,0 0,-1-1,-1-1,0 0,0-2,-3 7,-1-2,1 1,-2-1,0-1,0 0,-1 0,0-1,-1 0,-1-1,0 0,-1 0,0 0,-1-1,-1 0,-3 14,-1-1,0 1,0-1,0 1,0-1,0 0,0 1,0-1,0 1,0-1,-1 1,1-1,-1 1,1-1,-1 1,0-1,1 1,-1 0,0-1,0 1,0 0,0 0,0 0,0 0,0 0,0 0,-1 0,1 0,0 0,-1 0,1 1,-1-1,1 0,0 1,-1 0,1-1,-1 1,0 0,1-1,-1 1,1 0,-1 0,1 0,-1 1,1-1,-1 0,1 1,-1-1,1 0,-1 1,1 0,-1-1,1 1,0 0,-1 0,1 0,0 0,0 0,0 0,-1 0,1 0,0 0,1 1,-1-1,-1 2,-6 5,1 0,0 1,1 0,0 0,0 1,1 0,0 0,0 0,1 1,1 0,0-1,0 1,1 0,1 0,-1 1,2-1,0 0,0 0,1 0,2 9,-2-13,1-1,0 1,0-1,1 0,-1 0,1 0,1 0,-1-1,1 1,0-1,0 0,1 0,-1-1,1 1,0-1,1 0,-1 0,1 0,-1-1,1 0,0 0,0-1,0 1,1-1,-1-1,1 1,-1-1,1 0,-1 0,1-1,-1 0,1 0,0-1,-1 0,1 0,-1 0,1-1,-1 0,1-1,18-5,0-1,-1-1,0-1,-1-1,-1-2,0 0,0-1,-1-1,-1-1,-1-1,-1-1,10-12,-7 11,-14 12,1 0,-1-1,-1 0,1 0,-1 0,-1-1,0 0,0 0,-1 0,-1 0,1-1,-2 1,1-1,0-7,-3 16,0 0,0 0,0 0,-1 0,1 0,0 0,-1 0,1 1,-1-1,0 0,0 0,1 1,-1-1,0 0,0 1,-1-1,1 1,0-1,0 1,-1 0,1-1,-1 1,1 0,-1 0,1 0,-1 0,0 0,0 1,1-1,-1 0,0 1,0-1,0 1,0 0,0-1,0 1,1 0,-1 0,0 1,0-1,0 0,0 0,0 1,0-1,1 1,-1 0,0 0,0-1,1 1,-1 0,0 0,1 1,-1-1,1 0,0 0,-1 1,1-1,0 1,0-1,0 1,0 0,0 0,-6 2,0 1,1 0,0 1,0-1,1 1,-1 1,1-1,0 1,1 0,0 0,0 0,0 0,1 1,0-1,1 1,0 0,0 0,0 0,1 0,0 0,1 0,0 0,0 1,1-1,0 0,0 0,1 0,0 0,0 0,1-1,0 1,0-1,1 1,0-1,0 0,1-1,0 1,0-1,0 0,1 0,0 0,0-1,1 0,5 4,13 1,-2-3</inkml:trace>
</inkml:ink>
</file>

<file path=ppt/ink/ink7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48,'-11'22,"1"1,0 1,2 0,1 0,1 1,1 0,1 0,0 3,3-25,0-1,0 0,1 1,-1-1,1 1,-1-1,1 1,0-1,0 1,0-1,0 1,0-1,0 1,1-1,0 1,-1-1,1 1,0-1,0 0,0 1,0-1,1 0,-1 0,0 0,1 0,0 0,-1 0,1 0,0-1,0 1,0-1,0 1,0-1,1 0,-1 1,0-1,0 0,1-1,-1 1,1 0,-1-1,1 1,-1-1,1 0,-1 0,1 0,0 0,8-6,0-1,0 0,0-1,-1 0,-1 0,1-1,-1 0,-1-1,0 0,0 0,-1-1,0 0,-1 0,0-1,-1 1,0-1,-1 0,1-5,-3 9,0-1,0 1,-1-1,-1 0,1 1,-1-1,-1 0,1 1,-2-1,1 0,-1 1,0 0,1 5,0 0,1 1,-1-1,0 1,0-1,-1 1,1 0,0-1,-1 1,1 0,-1 0,0 0,0 0,0 0,0 1,0-1,0 0,0 1,-1 0,1-1,0 1,-1 0,1 0,-1 0,1 1,-1-1,0 1,1-1,-1 1,0 0,1 0,-1 0,0 0,1 0,-1 1,1-1,-1 1,0 0,0 0,-21 8</inkml:trace>
</inkml:ink>
</file>

<file path=ppt/ink/ink7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4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0 313,'81'-234,"-75"230,-3 33,0-2,-2-22,0 0,1-1,0 1,-1 0,2 0,-1-1,0 1,1-1,0 0,0 0,0 0,1 0,-1 0,1-1,0 0,0 0,0 0,0 0,0 0,1-1,0 0,-1 0,1 0,0 0,0-1,0 0,0 0,0 0,0-1,0 1,0-1,0 0,0-1,0 1,0-1,0 0,0 0,0-1,3-1,2-1,-1-1,1 0,-1 0,0-1,-1 0,0 0,1-1,-2 0,1-1,-1 0,0 0,-1 0,0-1,0 0,-1 0,0-1,-1 1,0-2,22-47,-21 40</inkml:trace>
</inkml:ink>
</file>

<file path=ppt/ink/ink7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178 395,'-19'15,"0"2,2 0,0 1,1 0,1 1,1 1,0 0,2 1,0 1,-5 16,16-36,0 0,0 0,1 0,-1 0,1 0,-1 0,1 0,0 0,0 0,0 0,0 0,0 0,0 0,1 0,-1 0,0 0,1 0,0 0,0-1,-1 1,1 0,0 0,0 0,1-1,-1 1,0 0,0-1,1 0,-1 1,1-1,0 0,-1 1,1-1,0 0,0 0,-1 0,1-1,0 1,0 0,0-1,0 1,0-1,0 0,0 0,0 1,0-1,0 0,1-1,12 3,0-1,1-1,-1 0,0-1,0-1,0 0,0-1,0 0,-1-2,1 1,-1-2,0 0,-1-1,0 0,0-1,1-1,1-3,-1 2</inkml:trace>
  <inkml:trace contextRef="#ctx0" brushRef="#br0" timeOffset="271.161">572 0,'-14'39,"-10"31,0 13,3-1,6-11,5-13,-1-6,3-8,1-6,2-4,8-9,2-3,1-1,4 0,5-2,0-10,-3-6</inkml:trace>
  <inkml:trace contextRef="#ctx0" brushRef="#br0" timeOffset="504.952">234 395,'39'-5,"31"-1,9 0,-5 1,-4 2,-10 1,-10 1,-9 0,-7 1,-9 0</inkml:trace>
  <inkml:trace contextRef="#ctx0" brushRef="#br0" timeOffset="692.003">968 395,'-10'38,"2"18,7-1,9-9,2-14</inkml:trace>
  <inkml:trace contextRef="#ctx0" brushRef="#br0" timeOffset="849.459">883 85,'0'0</inkml:trace>
</inkml:ink>
</file>

<file path=ppt/ink/ink7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7 396,'-5'-23,"3"-19,3-6,0 0,5 4,2 4,4 9,0 5,2 7,5 6,-2 11,-3 11,-5 3</inkml:trace>
  <inkml:trace contextRef="#ctx0" brushRef="#br0" timeOffset="299.19">317 227,'48'-26,"-31"18,0 0,0-2,-1 1,-1-2,0 0,0-1,-1-1,12-14,-25 26,1-1,0 1,-1-1,0 0,1 0,-1 0,0 0,0 0,0 0,0 0,0 0,-1 0,1 0,0-1,-1 1,0 0,1 0,-1-1,0 1,0 0,-1-1,1 1,0 0,-1 0,1 0,-1-1,0 1,0 0,0 0,0 0,0 0,0 0,0 0,-1 0,1 1,-1-1,1 0,-1 1,0-1,0 1,1 0,-1-1,0 1,0 0,0 0,-1 0,1 1,0-1,0 0,0 1,-1-1,1 1,0 0,0 0,-1 0,1 0,0 0,0 0,-1 1,1-1,0 1,0-1,-13 4,1 1,0 0,0 1,0 0,1 1,0 1,1 0,-1 0,2 1,-1 1,1 0,1 1,-1 0,2 0,0 1,0 1,1-1,1 1,0 1,0-1,2 1,0 0,2-9,0 1,1-1,0 1,0-1,1 1,-1 0,1 0,1-1,-1 1,1 0,0 0,0 0,1 0,-1 0,1-1,1 1,-1 0,1-1,0 1,0-1,0 1,1-1,0 0,0 0,1 0,-1 0,1-1,0 0,0 1,0-1,1-1,-1 1,1-1,0 1,0-2,1 1,0 0,4 0,0 0,0-1,1 0,-1 0,1-2,-1 1,1-1,-1-1,1 1,9-4,12-3</inkml:trace>
</inkml:ink>
</file>

<file path=ppt/ink/ink7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0 525,'39'-5,"21"-6,6-2,-3 2,-13-2,-15 1</inkml:trace>
  <inkml:trace contextRef="#ctx0" brushRef="#br0" timeOffset="565.838">649 356,'-9'12,"-14"16,2 0,1 1,1 1,2 1,1 1,1 0,-7 27,20-56,0 0,1 0,0 1,0-1,0 0,0 1,0-1,0 1,1-1,0 1,0 0,0-1,0 1,0-1,1 1,0-1,0 1,0-1,0 1,0-1,0 0,1 0,0 1,0-1,0 0,0 0,0-1,0 1,1 0,-1-1,1 0,0 1,0-1,0 0,0 0,0-1,0 1,0-1,4 2,6-4,-1-1,1 0,0-1,-1 0,0-1,0 0,0-1,0 0,-1-1,1 0,-2-1,1-1,7-6,3-3,-2-1,0-1,-1-1,-1 0,0-1,-2-1,-1-1,0 0,-2-1,-1 0,0-1,-2 0,-1 0,3-19,-8 31,0 1,-1-1,0 1,0-1,-2 0,0 1,0-1,-1 0,0 1,-1-1,-1 1,0-1,-1 1,0 0,-1 0,0 1,-1-1,0 1,-1 0,-7-9,11 15,1 0,-1 1,0-1,-1 1,1 0,-1 0,0 0,0 0,0 1,0-1,-1 1,1 0,-1 0,0 1,0 0,0-1,0 2,0-1,0 0,-1 1,1 0,0 1,-1-1,1 1,-1 0,1 0,-1 0,1 1,0 0,-1 0,1 1,0-1,0 1,0 0,0 0,0 1,0 0,-3 2,-2 6,1 0,0 0,0 1,1 1,1-1,0 1,1 0,0 1,1 0,0 0,2 0,-1 0,2 1,0-1,0 1,2-1,0 1,0 0,1-1,1 1,1-1,0 0,1 1,0-1,1-1,0 1,2-1,5 10,-5-9,1-1,1 0,0-1,1 0,0 0,1-1,0-1,1 1,0-2,0 0,1 0,1-1,-1-1,1 0,0-1,1-1,-1 0,13 3,115 7,-118-18</inkml:trace>
  <inkml:trace contextRef="#ctx0" brushRef="#br0" timeOffset="822.115">1298 525,'-4'34,"-3"15,6 0,2-8</inkml:trace>
  <inkml:trace contextRef="#ctx0" brushRef="#br0" timeOffset="1050.196">1242 17,'0'0</inkml:trace>
</inkml:ink>
</file>

<file path=ppt/ink/ink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35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1,'-76'66,"54"-38,-2-2,0 0,-2-2,-1 0,-1-2,-30 18,10-6,34-24</inkml:trace>
</inkml:ink>
</file>

<file path=ppt/ink/ink7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6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2,2-7,4-4,-5-3,-2 4,-3 2</inkml:trace>
</inkml:ink>
</file>

<file path=ppt/ink/ink7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4,'0'4,"0"-2,5-2,1-6,0 3,-6 6,-3 9,4 1,2-6,0-4</inkml:trace>
</inkml:ink>
</file>

<file path=ppt/ink/ink7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1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1 573,'92'-44,"-51"25,194-108,-221 118,0-2,-1 0,0 0,-1-1,0-1,-1 0,-1 0,0-1,0-1,-2 0,0 0,0 0,-2-1,2-6,-6-49,-3 70,1-1,0 1,0 0,0-1,-1 1,1 0,0-1,-1 1,0 0,1 0,-1 0,0 0,1-1,-1 1,0 0,0 0,0 0,0 0,0 1,0-1,0 0,0 0,0 1,0-1,-1 0,1 1,0-1,0 1,-1 0,1-1,0 1,-1 0,1 0,0 0,-1 0,1 0,0 0,-1 0,1 0,0 1,-1-1,1 0,0 1,0-1,-1 1,1-1,0 1,0 0,0 0,-1 0,-5 4,0 1,1 0,-1 1,1 0,1 0,-1 0,1 0,0 1,1 0,0 0,0 0,1 1,0-1,0 1,1 0,0-1,1 1,0 0,0 0,1 0,0 0,0 0,1 1,0-2,1 1,0 0,1 0,-1-1,2 1,-1-1,1 0,0 0,1 0,0 0,0-1,2 1,-2 0,1 0,0 0,0-1,1 0,0 0,0-1,1 0,0 0,0-1,0 0,0 0,1-1,0 0,0 0,0-1,0 0,1-1,-1 0,1-1,-1 0,1 0,0-1,-1 0,1-1,0 0,-1 0,1-1,-1 0,0-1,0 0,5-2,14-12,-1 0,0-2,-1-1,-1-1,-1-1,-1-1,-1-2,-1 0,-1-1,-2 0,0-2,10-23,-26 49,-1-1,1 1,-1 0,0-1,0 1,0-1,0 1,0-1,0 1,-1-1,1 0,-1 1,0-1,0 0,0 1,0-1,0 0,0 0,-1 1,1-1,-1 1,0-1,0 0,0 1,0-1,0 1,-1 0,1-1,-1 1,0 0,1 0,-1 0,0 0,0 0,0 1,0-1,-1 0,1 1,0 0,-1-1,1 1,-1 0,1 0,-1 1,1-1,-1 0,0 1,1 0,-4-1,1 4,0 0,0 0,1 1,-1-1,1 1,0 0,0 0,0 1,0-1,1 1,-1 0,1 0,1 0,-1 0,1 0,-1 1,2-1,-1 1,1-1,-1 1,1 4,1 3,0-1,1 1,0-1,1 0,0 1,1-1,1 0,0 0,0-1,1 1,1-1,0 0,0 0,1-1,0 0,1 0,0-1,1 0,0 0,0-1,1 0,0 0,0-1,2 0,-5-2,1 1,0-1,0-1,0 0,0 0,1 0,0-1,-1 0,1-1,0 0,0 0,0-1,1 0,-1-1,0 0,0 0,0-1,1 0,-1-1,0 0,1-1,7-3,0-1,-1 0,0-2,0 0,-1 0,0-2,-1 0,0 0,-1-1,0-1,-1 0,0-1,2-4,-6 4,-1 0,0-1,-2 0,1 1,-2-2,0 1,0-1,-2 1,0-1,0-14,-1 22,0 3,0 0,-1-1,1 1,-1 0,0-1,-1 1,1 0,-1-1,0 1,0 0,-1 0,1 0,-1 0,0 0,0 0,-1 0,0 1,0-1,0 1,0 0,-2-2,1 6,1-1,0 1,-1 0,1 1,0-1,0 1,-1-1,1 1,0 0,0 0,0 0,0 1,0-1,0 1,0 0,0 0,1 0,-1 0,1 0,-1 0,1 1,0-1,0 1,0-1,0 1,0 0,1 0,-1 0,1 0,0 0,0 0,0 1,0-1,0 0,1 0,-1 3,-2 2,0-1,1 1,-1-1,1 1,1-1,0 1,0 0,0-1,1 1,0 0,1 0,0-1,0 1,0 0,3 5,-2-1,-1-4,0 1,-1-1,2 1,-1 0,1-1,0 0,1 1,0-1,0 0,1 0,0-1,0 1,1-1,0 0,0 0,1 0,0-1,0 0,6 5,88 38,-75-42</inkml:trace>
</inkml:ink>
</file>

<file path=ppt/ink/ink7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57 364,'111'-62,"-80"41,13-13,-1-1,-2-2,-2-2,-1-1,-1-4,-1 4,-36 39,0 0,1 1,-1-1,1 0,-1 1,1-1,-1 1,1-1,-1 0,1 1,-1-1,1 1,0 0,-1-1,1 1,0-1,0 1,-1 0,1 0,0-1,0 1,-1 0,1 0,0 0,0 0,-1 0,1 0,0 0,0 0,0 0,-1 0,1 0,0 1,0-1,-1 0,1 1,0-1,0 0,-1 1,1-1,-1 1,1-1,0 1,-1-1,1 1,-1-1,1 1,-1 0,1-1,-1 1,0 0,1-1,-1 1,16 48,-12-36,-3-8,6 25,1-1,1 0,2 0,0-1,2 0,2-1,0-1,2 0,2 1,-9-18,-2-4</inkml:trace>
  <inkml:trace contextRef="#ctx0" brushRef="#br0" timeOffset="1927.6">142 336,'-5'0,"-6"4,-2 8,-2 0,0 4,-2-1,-2 1,-4-1,8-4,6-3</inkml:trace>
</inkml:ink>
</file>

<file path=ppt/ink/ink7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7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58,'169'-27,"-9"14,-19-5,-130 18</inkml:trace>
</inkml:ink>
</file>

<file path=ppt/ink/ink7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7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31,'24'0,"13"0,4 0,1 0,-3 0,-2 0,-3 0,-8-5,-3-2,0 1,0 1,1 2,1 0,2 2,-5 1</inkml:trace>
</inkml:ink>
</file>

<file path=ppt/ink/ink7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0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0 168,'26'137,"-24"-52,-3-69,0 0,1 0,1 0,1 0,0 0,1 0,0-1,2 1,4 10,9-61,55-238,-61 237,57-122,-66 153,2 1,-1-1,0 1,1 0,0 0,0 0,0 0,0 1,1 0,0 0,-1 0,1 1,0 0,0 0,0 1,2-1,-5 1,0 1,0 0,0-1,0 1,0 0,0 1,0-1,-1 0,1 1,0 0,0-1,0 1,-1 0,1 1,0-1,-1 0,1 1,-1-1,0 1,1 0,-1 0,0 0,0 0,0 0,0 0,0 1,-1-1,1 1,-1-1,0 1,1 0,-1-1,0 1,-1 0,2 2,-1 2,1 0,-1 0,-1 0,1 0,-1 0,0 0,-1 0,0 1,0-1,0 0,-1-1,0 1,-1 1,-4 11</inkml:trace>
  <inkml:trace contextRef="#ctx0" brushRef="#br0" timeOffset="505.676">566 337,'-15'4,"-9"8,-1 5,0 1,3 1,6 3,5 2,10-3,5 0,6-4,7-4,5-5,3-4,3-7,1-3,-4-1</inkml:trace>
  <inkml:trace contextRef="#ctx0" brushRef="#br0" timeOffset="835.985">988 309,'-29'24,"-14"12,1 6,1-5,9-4,5-7,2-4,5 0,1-4,4-1,0-2,3 0,-3-3,3 3,3-2</inkml:trace>
  <inkml:trace contextRef="#ctx0" brushRef="#br0" timeOffset="1684.912">1045 478,'-34'27,"2"1,1 1,1 2,2 1,-20 30,86-94,213-192,-250 222,0 1,0-1,0 0,0 1,1-1,-1 0,1 1,-1 0,1-1,-1 1,1 0,-1 0,1 0,0 0,0 0,0 0,0 0,0 1,-1-1,1 1,0-1,0 1,0 0,0 0,1 0,-1 0,0 0,0 0,0 0,0 1,0-1,-1 1,1 0,0-1,0 1,0 0,0 0,-1 0,1 0,0 1,-1-1,1 0,-1 1,1-1,-1 1,0-1,67 143,-69-144,0-1,1 1,-1-1,0 1,0 0,1-1,-1 1,0 0,0 0,0 0,1 0,-1-1,0 1,0 0,0 0,0 1,1-1,-1 0,0 0,0 0,0 0,1 1,-1-1,0 0,0 1,1-1,-1 1,0-1,1 1,-1-1,0 1,1-1,-1 1,1 0,-1-1,1 1,-1 0,1-1,-1 1,1 0,0 0,0-1,-1 1,1 0,0 0,0 0,0-1,0 1,0 0,0 0,0 0,0 0,0-1,0 1,0 0,0 0,1 0,-1-1,0 1,1 0,-1 0,0 0,-165-66,147 55</inkml:trace>
</inkml:ink>
</file>

<file path=ppt/ink/ink7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1 255,'1'-2,"0"0,0 1,0-1,1 1,-1-1,0 1,1-1,-1 1,1 0,-1-1,1 1,0 0,0 0,-1 1,1-1,0 0,0 0,0 1,0-1,0 1,0 0,0 0,0-1,0 1,0 0,1 1,6-3,207-30,106 33,-322-1,0-1,0 1,-1 0,1-1,0 1,0-1,0 1,0-1,0 1,0-1,0 1,0-1,0 1,0 0,0-1,1 1,-1-1,0 1,0-1,0 1,0 0,1-1,-1 1,0-1,1 1,-1 0,0-1,0 1,1 0,-1-1,1 1,-1 0,0 0,1-1,-1 1,1 0,-1 0,0 0,1 0,-1-1,1 1,-1 0,1 0,-1 0,1 0,-1 0,1 0,-1 0,0 0,1 0,-1 0,1 1,-1-1,1 0,-1 0,0 0,1 0,-1 1,-36-21,19 14,-1-2,1 0,1-1,-1 0,1-2,1 0,0 0,-11-13,-14-27,33 34</inkml:trace>
</inkml:ink>
</file>

<file path=ppt/ink/ink7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4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74,'1'-2,"1"0,-1 0,1 1,-1-1,1 0,0 1,-1-1,1 1,0-1,0 1,0 0,0 0,1 0,-1 0,0 0,0 1,0-1,1 1,-1-1,0 1,1 0,-1 0,0 0,1 0,0 0,0 0,365-3,95 2,-124-27,271 29,-527-12,-58 5</inkml:trace>
  <inkml:trace contextRef="#ctx0" brushRef="#br0" timeOffset="2883.631">311 525,'4'6,"-1"0,0 0,0 1,-1-1,0 1,0-1,0 1,-1 0,0 0,0-1,-1 1,0 6,1 0,1 14,-2-1,-1 1,-1-1,-1 0,-6 23,-4 165,17-240,1 1,1 0,1 0,2 1,0 0,1 1,2 0,0 0,7-8,9-22,-22 39,1 0,1 1,0 0,0 0,1 0,1 1,0 1,1 0,0 0,7-4,-15 14,0 0,0 0,0 0,0 1,0-1,0 1,0 0,0 0,0 0,0 0,0 0,1 1,-1-1,0 1,0 0,0 0,0 0,-1 0,1 1,0-1,0 1,-1 0,1-1,-1 1,0 0,1 1,-1-1,0 0,0 1,0-1,-1 1,1-1,0 1,-1 0,0 0,0 0,0 0,0 0,0 0,-1 0,1 0,-1 0,0 0,1 2,6 13</inkml:trace>
  <inkml:trace contextRef="#ctx0" brushRef="#br0" timeOffset="3469.467">282 384,'256'-28,"-160"11,-77 18,-24-11,-84-91,77 83</inkml:trace>
  <inkml:trace contextRef="#ctx0" brushRef="#br0" timeOffset="4067.067">989 751,'-3'-2,"0"0,0 0,0 1,0-1,0 1,0-1,0 1,-1 0,1 0,0 0,-1 1,1-1,0 1,-1 0,1 0,-1 0,1 0,0 0,-1 1,1 0,-1 0,1 0,0 0,0 0,0 0,0 1,0 0,0-1,0 1,-2 3,-1-2,1 1,0-1,0 1,1 1,-1-1,1 1,0-1,0 1,1 0,-1 1,1-1,0 1,1-1,-1 1,1 0,-1 5,3-9,0 1,0 0,0 0,0 0,1-1,-1 1,1 0,0 0,0-1,0 1,0-1,0 1,0-1,1 1,-1-1,1 0,0 1,0-1,0 0,0 0,0 0,0-1,0 1,1 0,-1-1,0 0,1 1,0-1,-1 0,2 0,84 15,-64-20,-6-3</inkml:trace>
  <inkml:trace contextRef="#ctx0" brushRef="#br0" timeOffset="4381.701">1355 554,'-19'29,"-16"19,-2 6,0-1,2-10,7-8,3-4,7-3,0-6,4-2,0-5,1 0,-1 3,2 2,2-1</inkml:trace>
  <inkml:trace contextRef="#ctx0" brushRef="#br0" timeOffset="5085.223">1383 808,'-144'156,"245"-256,44-18,-144 117,1 0,-1 0,0 0,1 0,0 1,-1-1,1 0,-1 1,1-1,0 1,-1 0,1 0,0-1,-1 1,1 0,0 1,-1-1,1 0,0 0,-1 1,1-1,0 1,-1-1,1 1,-1 0,1-1,-1 1,1 0,-1 0,0 0,1 0,-1 0,0 1,0-1,0 0,0 1,0-1,0 0,0 1,0 0,23 73,-18-51,1-5,-6-18,0 1,1-1,-1 1,0 0,0-1,0 1,0 0,-1 0,1 0,0 0,-1-1,1 1,-1 0,0 0,0 0,1 0,-1 0,-1 0,1 0,0 0,0 0,-1 0,1 0,-1 0,1 0,-1 0,0-1,0 1,0 0,0 0,0-1,0 1,-1-1,1 1,0-1,-1 1,1-1,-2 1,-4-1,0 0,0 0,0-1,0 0,0 0,0-1,0 0,0 0,0 0,0-1,1 0,-1-1,1 0,-1 1,1-2,0 1,0-1,0 0,1 0,-1-1,1 0,0 0,1 0,-2-1,-8-6</inkml:trace>
  <inkml:trace contextRef="#ctx0" brushRef="#br0" timeOffset="5567.826">1947 244,'0'433,"-28"-186,22-192,0-31</inkml:trace>
  <inkml:trace contextRef="#ctx0" brushRef="#br0" timeOffset="6351.833">29 158,'2'2,"-1"-1,1 0,0 1,0 0,0-1,-1 1,1 0,-1 0,1 0,-1 0,0 0,0 0,0 0,0 0,0 0,-1 1,1-1,0 0,-1 1,0-1,1 0,-1 1,0-1,-1 0,1 2,1-1,1 354,-2 51,5-358,1-32</inkml:trace>
</inkml:ink>
</file>

<file path=ppt/ink/ink7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1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0,'4'5,"3"6,-1 6,-6 1,-3 1,-1 3,-5 2,0 2,-4 1,0 1,-2 1,1-1,-1-4,1-2,3-4</inkml:trace>
</inkml:ink>
</file>

<file path=ppt/ink/ink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36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1,'-24'5,"-17"1,-7 0,0-1,4-2,9-5,5-4,9 6,2 1,5 6,-1 2,4-1</inkml:trace>
</inkml:ink>
</file>

<file path=ppt/ink/ink7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2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60,'-25'138,"23"-128,0 1,1 0,0-1,1 1,0 0,0 0,1 0,1-1,0 1,0-1,1 1,1-1,-1 0,2 0,-1 0,1-1,1 1,0-1,2 3,-5-10,0-1,-1 1,1-1,0 1,0-1,-1 0,1 0,0 0,0 0,0-1,0 1,1-1,-1 0,0 0,0 0,0 0,0 0,0-1,0 1,0-1,0 0,0 0,0 0,0 0,-1-1,1 1,0-1,-1 0,1 0,70-61,38-84,-111 147,-1 1,1 0,0 0,0-1,0 1,0 0,0 0,0-1,0 1,0 0,0 0,0-1,0 1,0 0,1 0,-1-1,0 1,0 0,1-1,-1 1,1 0,-1-1,1 1,-1-1,1 1,-1-1,1 1,-1-1,1 1,-1-1,1 1,0-1,-1 1,1-1,0 0,-1 0,1 1,0-1,0 0,-1 0,1 0,0 0,0 0,-1 0,1 0,0 0,0 0,-1 0,1 0,0 0,0-1,-1 1,1 0,0 0,-1-1,1 1,0-1,-1 1,1-1,0 1,-1-1,1 1,-1-1,1 1,-1-1,1 0,3 14,-2-4,1 1,0-1,1 0,0 0,0 0,1-1,0 0,1 0,0 0,0 0,0-1,1 0,0 0,1-1,2 2,-7-7,-1 0,1 0,-1-1,1 1,-1-1,1 1,-1-1,1 0,0 0,-1 0,1 0,-1-1,1 1,-1-1,1 1,-1-1,1 0,-1 0,1 0,-1 0,0-1,0 1,0-1,0 1,0-1,0 0,0 0,0 1,0-1,-1-1,50-67,-48 65,99-240,-96 233</inkml:trace>
</inkml:ink>
</file>

<file path=ppt/ink/ink7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0,'0'19,"0"12,0-1</inkml:trace>
</inkml:ink>
</file>

<file path=ppt/ink/ink7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11,'4'-4,"3"-3</inkml:trace>
</inkml:ink>
</file>

<file path=ppt/ink/ink7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4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1,'0'517,"17"-424,-16-90,0-1,0 1,0-1,0 1,0-1,1 0,-1 0,1 1,-1-1,1 0,0 0,0 0,0 0,0-1,0 1,0-1,1 1,-1-1,0 0,1 1,-1-1,1-1,-1 1,1 0,0 0,-1-1,1 0,0 1,-1-1,1 0,0-1,0 1,7-3,0 0,-1-1,1 0,-1 0,0-1,-1 0,1-1,-1 0,0 0,3-5,69-39,-79 49,0 1,0-1,1 1,-1 0,0-1,1 1,-1 0,0 0,1 0,-1 0,0 0,1 0,-1 1,0-1,1 0,-1 1,0-1,1 1,-1-1,0 1,0 0,0-1,0 1,0 0,0 0,0 0,0 0,0 0,0 0,0 0,0 0,0 0,-1 0,1 0,-1 0,1 1,-1-1,1 0,-1 1,0-1,1 0,-1 1,6 62,-6-59,-2 83,1-62</inkml:trace>
</inkml:ink>
</file>

<file path=ppt/ink/ink7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1,'13'70,"-4"1,-2 0,-3 0,-4 0,-3 6,2 31,-30 34,22-120</inkml:trace>
  <inkml:trace contextRef="#ctx0" brushRef="#br0" timeOffset="288.474">0 424,'29'-5,"19"-1,6-5,-1 0,-5 1,-6 3,-9-2,-7 0,-2 1,-1 3,-4-3,-5 0</inkml:trace>
</inkml:ink>
</file>

<file path=ppt/ink/ink7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8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143 552,'-4'56,"9"226,22-83,-27-188,0-43,0 18,-1-23,1 1,2 0,1 0,3 0,2-5,66-206,-68 234,0 0,2 1,-1 0,1 0,1 0,0 1,1 1,0 0,1 0,0 1,0 0,1 1,9-5,-20 12,1-1,0 2,0-1,-1 0,1 0,0 0,0 1,0-1,0 1,0 0,0-1,0 1,0 0,0 0,0 0,0 0,0 1,0-1,0 1,0-1,0 1,0-1,-1 1,1 0,0 0,0 0,-1 0,1 0,0 1,-1-1,1 0,-1 1,0-1,1 1,-1-1,0 1,0 0,0-1,0 1,0 0,-1 0,1 0,0 0,10 94,-10-71,3-1,1-4</inkml:trace>
  <inkml:trace contextRef="#ctx0" brushRef="#br0" timeOffset="528.365">848 863,'-13'-3,"1"1,0 0,-1 1,1 0,-1 1,1 1,-1 0,1 0,-1 1,1 1,0 0,0 1,0 0,1 1,-1 0,1 1,0 0,7-4,0 1,1-1,-1 0,1 1,-1 0,1 0,0 0,0 0,1 1,-1-1,1 1,0-1,-1 1,2 0,-1 0,0 0,1 0,0 0,0 1,0-1,0 0,1 0,-1 1,1-1,0 0,1 1,-1-1,1 0,-1 0,1 1,1-1,-1 0,1 0,-1 0,1 0,0 0,1-1,-1 1,0-1,4 4,2-2,0 0,0 0,1-1,-1 0,1-1,0 0,0 0,1-1,-1 0,0 0,1-1,-1 0,8-1,7 0</inkml:trace>
  <inkml:trace contextRef="#ctx0" brushRef="#br0" timeOffset="830.586">1187 834,'-24'29,"-18"19,-6 6,5-1,5-10,4-7,8-5,3-8,2-3,3 0,1-3,2-1,0 3,-2-2,1 1,-2-3,3 1,4-3</inkml:trace>
  <inkml:trace contextRef="#ctx0" brushRef="#br0" timeOffset="1486.168">1017 1286,'-130'114,"229"-223,153-139,-252 247,1 0,-1 1,1-1,-1 0,1 0,-1 1,1-1,-1 0,1 1,0-1,-1 1,1-1,0 1,0-1,-1 1,1-1,0 1,0 0,0 0,-1-1,1 1,0 0,0 0,0 0,0 0,0 0,0 0,-1 0,1 0,0 0,0 0,0 0,0 1,0-1,-1 0,1 1,0-1,0 0,-1 1,1-1,0 1,0-1,-1 1,1 0,-1-1,1 1,0 0,-1-1,1 1,-1 0,0 0,1-1,-1 1,1 0,-1 0,0 0,0 0,0-1,1 1,-1 0,0 0,0 0,0 0,0 0,0 0,-1-1,1 1,0 0,0 0,8 141,26 13,-36-138,-17-34,13 11,-4-4,0 1,0 0,-1 1,-1 0,1 1,-1 0,-1 1,1 0,-1 1,-4-1,-7-1</inkml:trace>
  <inkml:trace contextRef="#ctx0" brushRef="#br0" timeOffset="2649.642">1 299,'0'-3,"1"1,-1 0,1 0,0-1,-1 1,1 0,0 0,0 0,1 0,-1 0,0 1,1-1,-1 0,1 1,-1-1,1 0,0 1,0 0,0-1,0 1,0 0,0 0,0 0,0 0,0 1,0-1,1 1,-1-1,0 1,0 0,1-1,1 2,29-8,0 2,0 2,0 1,1 1,-1 2,3 2,44-1,106 26,-185-29,-1 0,1 0,0 0,-1-1,1 1,-1 0,1 0,-1 0,0 0,1 0,-1-1,0 1,0 0,0 0,0 0,0-1,0 1,0 0,0 0,-1 0,1-1,0 1,-1 0,1 0,-1 0,1 0,-1 0,1 0,-1 0,0 0,0 0,1 0,-1 0,0 0,0 0,0 1,0-1,0 0,0 1,0-1,0 1,0-1,-1 1,1-1,0 1,-1 0,0-2,-132-154,97 103,27 40</inkml:trace>
</inkml:ink>
</file>

<file path=ppt/ink/ink7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2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3,'56'-2,"284"4,-316-2</inkml:trace>
</inkml:ink>
</file>

<file path=ppt/ink/ink7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3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69,'5'0,"11"-5,8-1,5 0,1 1,1 2,0 1,0-4,-1-1,-1 0,0 3,-1 0,1 2,-1-3,-5-2</inkml:trace>
</inkml:ink>
</file>

<file path=ppt/ink/ink7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6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1 272,'20'-14,"1"2,1 1,0 0,1 2,-1 0,16-2,132 2,-56 9,-113 1,1-1,-1 1,0-1,0 0,0 0,0 0,0 0,0 0,1 0,-1 0,0 0,0 0,0 0,0-1,0 1,0 0,1-1,-1 1,0-1,0 1,0-1,-1 0,1 1,0-1,0 0,0 0,0 0,-1 1,1-1,0 0,-1 0,1 0,0 0,-1 0,1 0,-1 0,0 0,1-1,-1 1,0 0,0 0,0 0,0 0,0 0,0-1,0 1,0 0,0 0,0 0,-1 0,1-1,-99-85,63 34,35 40</inkml:trace>
</inkml:ink>
</file>

<file path=ppt/ink/ink7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7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29,'10'0,"12"0,8-4,3-3,1 1,0 2,-2 0,-1 2,-1 1,-1 1,-5 0</inkml:trace>
</inkml:ink>
</file>

<file path=ppt/ink/ink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36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0,'-33'5,"-22"7,-5 0,2-1,7-3,7 3,5-1,11 2,9 0</inkml:trace>
</inkml:ink>
</file>

<file path=ppt/ink/ink7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00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0 228,'194'-37,"-146"28,0 3,1 1,-1 3,1 2,4 2,12-1,-96-36,19 26,-1-1,0 0,0-1,1-1,0 0,1-1,0 0,1 0,0-3,2-1</inkml:trace>
</inkml:ink>
</file>

<file path=ppt/ink/ink7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8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27 134,'25'220,"-23"-174,-3 1,-1-1,-2 0,-4 7,-22 169,22-178,32-88,74-237,-87 240,-4 3,2 0,1 1,2 0,1 1,2 0,2 1,1 1,2 1,1 1,1 0,2 2,14-14,-36 41,0 1,0 0,-1 0,1 0,1 0,-1 0,0 0,0 0,1 1,-1-1,1 1,-1 0,1 0,0 0,-1 0,1 0,0 1,0-1,-1 1,1-1,0 1,0 0,0 0,0 1,0-1,-1 0,1 1,0 0,0 0,-1 0,1 0,0 0,-1 0,1 1,-1-1,0 1,1-1,-1 1,0 0,0 0,0 0,0 0,0 1,0 5,1-1,-2 0,1 1,-1-1,0 1,-1-1,0 1,0-1,-1 1,0-1,0 1,0-1,-1 1,0-1,-1 0,0 6,-3 12</inkml:trace>
  <inkml:trace contextRef="#ctx0" brushRef="#br0" timeOffset="1014.825">535 670,'-195'277,"249"-352,-26 42,3 1,0 2,2 1,20-13,-52 40,0 1,1-1,-1 1,0-1,1 1,-1 0,0 0,1 0,-1 0,1 0,0 0,-1 0,1 0,0 1,0-1,0 0,-1 1,1 0,0-1,0 1,0 0,0 0,0 0,-1 0,1 0,0 1,0-1,0 1,0-1,-1 1,1-1,0 1,0 0,-1 0,1 0,-1 0,1 0,-1 0,1 0,-1 1,0-1,1 1,-1-1,0 1,0-1,0 1,0-1,0 1,-1 0,1 0,0-1,-1 1,1 0,-1 1,27 164,-16-119,-52-63,-89-96,113 96</inkml:trace>
</inkml:ink>
</file>

<file path=ppt/ink/ink7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5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1 243,'22'59,"-18"-24,-2 1,-1 0,-2 0,-2 0,-1 0,-4 14,2-8,-1 147,24-260,-1-27,3 2,5 0,34-88,-39 132,-16 39,0 0,1 0,0 1,1-1,0 1,1 0,1 1,0-1,0 1,1 1,1-1,0 2,0-1,1 1,0 0,0 1,2 0,-11 7,1 0,0 1,0-1,0 1,0-1,0 1,0 0,0 0,0 0,0 0,0 0,0 0,0 0,0 1,0-1,0 1,0-1,0 1,0 0,-1 0,1 0,0 0,0 0,-1 0,1 1,-1-1,1 0,-1 1,0-1,1 1,-1 0,0-1,0 1,0 0,0 0,0-1,-1 1,1 0,0 0,-1 1,21 84,-29 2,2-63</inkml:trace>
  <inkml:trace contextRef="#ctx0" brushRef="#br0" timeOffset="464.957">566 723,'-2'-2,"-1"0,1 0,0 1,-1-1,0 0,1 1,-1 0,0 0,1-1,-1 2,0-1,0 0,0 0,0 1,0 0,0 0,0 0,0 0,0 0,0 0,1 1,-1-1,0 1,0 0,0 0,0 0,1 0,-1 0,0 1,0 0,-68 60,67-59,1 1,1-1,-1 0,0 1,1 0,0-1,0 1,0 0,0 0,0 1,1-1,0 0,0 0,0 1,1-1,-1 0,1 1,0-1,0 1,0-1,1 0,0 1,0-1,0 0,0 0,1 1,-1-1,1 0,0 0,0-1,1 1,-1 0,1-1,0 1,0-1,0 0,0 0,0 0,1 0,-1-1,1 1,3 1,-1-2,0-1,-1 1,1-1,0 0,0 0,0 0,0-1,0 0,0-1,0 1,0-1,0 0,0 0,0-1,-1 0,1 0,0 0,-1-1,0 1,1-1,-1-1,0 1,-1-1,1 0,2-2,3-10</inkml:trace>
</inkml:ink>
</file>

<file path=ppt/ink/ink7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08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45,'197'-27,"-107"26,75-10,-140 5</inkml:trace>
</inkml:ink>
</file>

<file path=ppt/ink/ink7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09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29,'312'-1,"-172"-24,-116 23</inkml:trace>
</inkml:ink>
</file>

<file path=ppt/ink/ink7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26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77 143,'0'-4,"-4"-44,4 48,0-1,0 0,0 0,0 1,0-1,-1 0,1 1,0-1,0 0,-1 0,1 1,0-1,-1 1,1-1,0 0,-1 1,1-1,-1 1,1-1,-1 1,0-1,1 1,-1 0,1-1,-1 1,0 0,1-1,-1 1,0 0,0 0,1-1,-1 1,0 0,1 0,-1 0,0 0,0 0,1 0,-1 0,0 0,0 0,1 1,-1-1,0 0,1 0,-1 1,0-1,1 0,-1 1,1-1,-1 1,0-1,1 1,-1-1,1 1,-1-1,-4 6,1 0,0 0,0 1,0-1,0 1,1-1,0 1,1 0,0 0,0 1,0-1,1 0,0 1,0-1,1 1,0-1,0 1,1-1,0 1,0-1,1 0,0 0,2 7,3 44,-6-42,-2-13,0-1,0 1,0-1,1 1,-1 0,1-1,0 1,0-1,0 1,0 0,0-1,1 1,-1 0,1-1,-1 1,1-1,0 1,0-1,0 1,0-1,1 0,-1 1,1-1,-1 0,1 0,0 0,0 0,0 0,0-1,0 1,0 0,0-1,1 0,-1 0,1 1,-1-1,1-1,-1 1,1 0,-1 0,1-1,0 0,-1 1,2-1,10-5,0 0,0 0,-1-2,0 1,0-2,-1 0,0 0,0-1,1-2,29-20,-31 21,-1 0,0 0,-1-1,0 0,-1 0,0-1,-1-1,0 1,-1-1,0 0,-1 0,-1-1,0 0,-1 1,0-1,-1-1,-1 1,0 0,-1-3,16-40,-7 83,3 126,42 115,-37-186,-3 2,-5 0,-2 0,-6 78,0-127,0-27,1 0,-1 0,-1 0,0 0,0 0,0 0,-1 1,0-1,0-1,-1 1,1 0,-2 0,1-1,-1 1,0-1,0 1,-1-1,0 0,0-1,-3 4,2-8,0 0,0 0,-1-1,1 0,0 0,0 0,-1 0,1-1,0 0,0 0,0-1,0 1,0-1,0 0,0 0,1-1,-1 0,1 0,-1 0,1 0,0 0,0-1,1 0,-1 1,-2-5,6 8,-5-4,-1 0,1-1,0 0,0 0,0-1,0 1,1-1,0 0,1 0,-1 0,1-1,0 1,0-1,1 1,0-1,0 0,1 0,0 0,0 0,1 0,0-1,0 1,0 0,1 0,0-1,64-137,-56 123</inkml:trace>
</inkml:ink>
</file>

<file path=ppt/ink/ink7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24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1,'-11'167,"-18"-33,28-125,0 0,0-1,0 1,1 0,1 0,0 0,0 0,0-1,1 1,0 0,1-1,0 1,1-1,-1 0,1 0,1-1,0 1,0-1,0 0,1 0,0 0,1 0,0-4,0 0,1 0,-1 0,0-1,1-1,0 1,-1-1,1 0,0-1,-1 0,1 0,0-1,0 0,-1 0,1 0,-1-1,1-1,-1 1,0-1,0 0,0-1,0 0,12-6</inkml:trace>
  <inkml:trace contextRef="#ctx0" brushRef="#br0" timeOffset="367.11">382 1,'-16'34,"1"1,2 1,2 0,1 1,1 0,3 1,0 0,3 0,1 0,2 0,2 0,1 2,-1 298,14-271,-4-55</inkml:trace>
  <inkml:trace contextRef="#ctx0" brushRef="#br0" timeOffset="1131.453">524 961,'14'-46,"3"1,1 1,3 1,1 1,10-12,76-90,-107 143,-1 1,1-1,-1 0,1 1,0-1,-1 1,1-1,0 1,-1-1,1 1,0 0,-1-1,1 1,0 0,0 0,0-1,-1 1,1 0,0 0,0 0,0 0,0 0,-1 0,1 0,0 0,0 1,0-1,-1 0,1 0,0 1,0-1,-1 0,1 1,0-1,-1 1,1-1,0 1,-1-1,1 1,0-1,-1 1,1 0,-1-1,1 1,-1 0,0-1,1 1,-1 0,0 0,1-1,-1 1,0 0,0 1,17 52,-14-42,7 34,-9-36,1-1,0 1,0-1,1 0,0 1,0-1,1-1,1 1,-1 0,5 4,-7-13,0 1,0-1,1 0,-1 0,0 0,1 0,-1 0,0 0,0 0,1-1,-1 1,0-1,0 0,0 0,1 0,-1 0,0 0,0 0,0 0,-1 0,1-1,0 1,0-1,-1 0,1 1,-1-1,1 0,-1 0,0 0,0 0,0 0,0 0,0 0,0-1,0-1,2 0,216-257,-218 261,-1 1,0-1,0 1,0-1,1 1,-1-1,0 0,0 1,1-1,-1 0,0 1,1-1,-1 0,1 1,-1-1,0 0,1 1,-1-1,1 0,-1 0,1 0,-1 1,0-1,1 0,-1 0,1 0,-1 0,1 0,-1 0,1 0,-1 0,1 0,-1 0,1 0,-1 0,1-1,-1 1,1 0,-1 0,1 0,-1-1,0 1,1 0,-1 0,1-1,-1 1,0 0,1-1,-1 1,0 0,1-1,-1 1,0-1,0 1,0-1,1 1,-1 0,0-1,0 1,0-1,0 1,0-1,0 0,-8 41,-14 26,-22 104,44-161,0 0,0 1,1-1,0 0,0 1,1-1,1 0,-1 0,1 0,1-1,0 1,0-1,1 0,0 0,4 5,4 0</inkml:trace>
</inkml:ink>
</file>

<file path=ppt/ink/ink7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27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0 397,'251'-326,"-213"256,-6 111,24 120,-6 3,-42-148</inkml:trace>
</inkml:ink>
</file>

<file path=ppt/ink/ink7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43.77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932 93,'0'-1,"-1"0,1 0,0 0,-1 0,1 1,-1-1,1 0,-1 0,1 0,-1 1,0-1,1 0,-1 1,0-1,0 0,1 1,-1-1,0 1,0-1,0 1,0 0,1-1,-1 1,0 0,0 0,0-1,0 1,0 0,0 0,0 0,0 0,0 0,0 1,0-1,0 0,0 0,0 0,0 1,0-1,1 1,-1-1,0 1,0-1,0 1,1-1,-1 1,0-1,0 1,1 0,-1 0,-3 7,1-1,-1 2,2-1,-1 0,1 0,0 1,1-1,0 1,0 0,1-1,0 1,1 0,1 7,-2 6,2 773,-30-570,27-205,0 3,1 1,0-1,2 0,0 1,2-1,2 4,2 13,-2 0,-2 1,-1-1,-2 1,-2 0,-1 1,-1 51,3 386,29-281,-29 282,0-266,25-344,-22-268,-3-251,-27 479,25-168,-25 169,-1-1,27-140,-27 112,17 57,4 106,1-1,2 0,2 0,1 0,2 0,1-2,26-105,-27 133,0 6,0 0,0-1,-1 1,0-1,0 1,0-1,0 1,-1-1,1 1,-1 0,0-1,-1 1,1 0,-1 0,1 0,-1 0,-1-1,1 6,0-1,0 1,0 0,0 0,0-1,0 1,0 1,1-1,-1 0,0 0,1 1,-1-1,1 1,-1-1,1 1,0 0,-1-1,1 1,0 0,0 0,1 0,-1 0,0 0,1 0,-1 0,1 0,-1 0,1 0,0 0,0 2,-2 0,-89 234,11-121,79-116,-1 1,1 0,0 0,0 0,0 0,0 0,0 0,0 0,0 0,1 0,-1 0,1 0,0 1,-1-1,1 0,0 0,0 1,0-1,1 0,-1 0,1 0,-1 1,1-1,-1 0,1 0,0 0,0 0,0 0,1 0,-1 0,0-1,1 1,-1 0,1-1,-1 1,1-1,0 1,76 47,199 56,-272-103,0 0,-1 0,0 0,1-1,0 0,-1 0,1 0,0 0,0-1,-1 1,1-1,0 0,0-1,0 1,-1-1,1 0,0 0,2-2,-7 0,1 0,-1 0,1 0,-1 0,0 0,-1 0,1 0,0 0,-1 0,1 0,-1 0,0 0,0 1,0-1,-1 0,1 0,-1 1,1-1,-1 1,0-1,-1-1,-2-3,-228-449,214 394,25 61,3 7</inkml:trace>
  <inkml:trace contextRef="#ctx0" brushRef="#br0" timeOffset="1376.887">735 263,'-2'-1,"0"0,-1 1,1-1,0 1,0 0,0 0,0 0,0 0,0 0,0 0,-1 1,1-1,0 0,0 1,0 0,0 0,0-1,0 1,0 0,1 1,-1-1,0 0,1 0,-1 1,0-1,1 1,0-1,-1 1,1 0,0 0,0-1,0 1,-1 1,-3 3,-11 10,-46 68,61-83,1 0,0 0,-1 0,1 1,0-1,0 0,0 0,-1 0,1 0,1 0,-1 0,0 0,0 0,0 1,0-1,1 0,-1 0,1 0,-1 0,0 0,1 0,0 0,-1 0,1 0,0-1,-1 1,1 0,0 0,0 0,0-1,0 1,-1-1,1 1,0 0,0-1,0 0,1 1,-1-1,0 1,0-1,0 0,0 0,0 0,0 0,0 0,0 0,1 0,52-4,-39 0,-1 0,1 0,-1-2,0 0,-1 0,0-1,0-1,0 0,5-5,-19 9,-17 15,16-8,-1-1,0 0,1 1,-1-1,0 1,1 0,0 0,0 0,-1 0,2 0,-1 0,0 1,1-1,-1 1,1-1,0 1,0-1,1 1,-1 0,1-1,0 1,0 0,0 0,1-3,1-1,0 0,-1 0,1 1,-1-1,1-1,-1 1,1 0,0 0,-1 0,1-1,-1 1,1-1,-1 1,0-1,1 0,-1 0,1 1,-1-1,0 0,0 0,1 0,-1 0,0 0,0-1,0 1,0 0,0-1,3-2,2-1,0-1,0 1,-1-1,0 0,0 0,-1 0,1-1,-1 0,-1 0,1 0,0-3,-4 11,0 0,0-1,-1 1,1 0,0-1,0 1,0-1,-1 1,1 0,0-1,-1 1,1-1,-1 1,1-1,0 1,-1-1,1 1,-1-1,1 0,-1 1,1-1,-1 0,0 1,1-1,-1 0,1 0,-1 1,0-1,1 0,-1 0,0 0,1 0,-1 0,0 0,1 0,-1 0,1 0,-1 0,0 0,1 0,-1-1,0 1,1 0,-1 0,1-1,-1 1,1 0,-1-1,0 1,1-1,-1 1,1 0,0-1,-1 1,1-1,-1 1,1-1,0 0,-1 1,1-1,0 1,0-1,-1 0,-1 3,0 0,0 1,0-1,0 1,0 0,1-1,-1 1,1 0,0 0,0 0,0 0,0 0,0 0,1 0,-1 0,1 0,0 0,0 1,0-1,0 0,0 0,1 0,0 0,-1 0,1 0,0 0,1 0,-1 0,0 0,1 0,0-1,0 2,1-4,-1-1,1 1,-1-1,0 1,1-1,-1 0,0 0,0 0,0 0,1 0,-1-1,0 1,-1-1,1 1,0-1,0 0,-1 1,1-1,-1 0,1 0,-1 0,0 0,0-1,0 1,0 0,0 0,0-1,-1 1,1 0,-1-1,1 1,-1-1,0 1,0-1,0 1,-1 0,1-1,0 1,-1-1,0 1,1 0,-1-1,-1-1,-2-3,-1 1,0-1,0 1,-1 0,1 0,-1 1,0 0,-1 0,1 0,-1 1,0 0,0 0,-1 1,1 0,-1 0,-5-1,6 1,6 2,0 0,1 0,-1 1,0-1,0 0,1 0,-1 1,0-1,0 0,0 1,0-1,0 1,0-1,0 1,0-1,0 1,0 0,0 0,0-1,0 1,0 0,0 0,0 0,0 0,0 0,0 1,0-1,0 0,0 0,0 1,-1-1,2 0,-1 1,0-1,0 1,0-1,0 1,0 0,0-1,0 1,1 0,-1 0,0-1,1 1,-1 0,0 0,1 0,-1 0,1 0,0 0,-1 0,1 0,0 0,-1 0,1 0,0 0,0 0,0 0,0 0,0 1,0-1,5 5,0 0,0 0,0 0,1-1,0 0,0 0,0-1,0 1,1-1,0-1,0 1,0-1,0 0,1-1,-1 0,1 0,-1 0,4-1,55 20,-62-18,0 0,1 1,-1 0,-1-1,1 1,-1 0,1 1,-1-1,0 0,-1 1,1 0,-1 0,0 0,0 0,0 0,-1 0,1 5,12 26,16 29,-20-50</inkml:trace>
  <inkml:trace contextRef="#ctx0" brushRef="#br0" timeOffset="12804.756">988 3057,'56'0,"144"11,-133-1,1-3,-1-3,1-3,23-4,28 1,784 2,-733 28,139-26,-166 24,127-26,-291-16,-192-7,170 15,0 1,0 3,0 1,0 3,-29 3,-20-1,-811-2,706 28,-86-27,113-29,-297 27,1220 1,-526 29,167-28,-196 26,536-27,-565 0,-96 28,-55-17</inkml:trace>
  <inkml:trace contextRef="#ctx0" brushRef="#br0" timeOffset="18332.014">3529 3028,'-126'62,"120"-60,0 0,0-1,0 0,0 0,-1 0,1 0,0-1,0 0,-1-1,1 1,0-1,0 0,-1-1,1 1,0-1,0 0,1-1,-1 0,0 0,1 0,0 0,0-1,0 0,0 0,0 0,1-1,0 1,0-1,0 0,-1-3,-3 1,-159-138,115 85,52 60,0-1,0 1,0-1,0 1,0-1,-1 1,1-1,0 1,0-1,0 1,-1-1,1 1,0-1,0 1,-1-1,1 1,0-1,-1 1,1 0,-1-1,1 1,-1 0,1-1,0 1,-1 0,1 0,-1 0,1-1,-1 1,1 0,-1 0,1 0,-1 0,0 0,1 0,-1 0,1 0,-1 0,1 0,-1 0,1 0,-1 0,1 0,-1 1,1-1,-1 0,1 0,-1 0,1 1,-1-1,1 0,0 1,-1-1,1 0,-1 1,1-1,0 1,0-1,-1 1,1-1,0 1,-1-1,1 1,0-1,0 1,0-1,-11 38,9-18,2 1,0-1,1 0,1 1,1-1,4 14,7 71,-12-33,-3-1,-4 1,-9 41,-15 49,30-156,10-24,13-30,10-12,3 3,1 1,4 2,21-21,-1 0,67-76,-154 163,-193 180,116-84,102-107,0 0,-1 0,1 0,0 0,-1 0,1 0,-1 0,1 0,-1 0,0-1,1 1,-1 0,0 0,1 0,-1-1,0 1,0 0,0-1,0 1,0-1,0 1,0-1,1 1,-1-1,-1 0,1 0,0 1,0-1,0 0,0 0,0 0,0 0,0 0,0 0,0 0,0-1,0 1,0 0,0 0,0-1,0 1,0-1,0 1,0-1,0 1,0-1,1 0,-1 1,0-1,0 0,1 0,-1 1,0-1,1 0,-1 0,1 0,-1 0,23-125,-19 119,5-23,-1 1,-1-1,-2 0,-1 0,-1 0,-2-11,-3 257,-23-108,26-108,1-1,-1 0,0 1,0-1,0 0,0 0,1 1,-1-1,0 0,0 1,0-1,0 0,-1 1,1-1,0 0,0 0,0 1,0-1,-1 0,1 1,0-1,-1 1,1-1,0 0,-1 1,1-1,-1 1,1-1,-1 1,1-1,-1 1,0-1,1 1,-1 0,1-1,-1 1,0 0,1-1,-1 1,0 0,1 0,-1 0,0 0,0 0,1 0,-1 0,0 0,1 0,-1 0,0 0,0 0,1 0,-1 0,0 1,1-1,-1 0,1 1,-1-1,0 0,1 1,-1-1,1 1,-1-1,0 1,25-175,-22 127,20 142,-22-92,3 8,-1 1,0 0,-1 0,0-1,-1 1,0 0,-1 0,0 0,-1 0,0-1,-1 1,-1-1,0 1,-3 6,-16 34,24-39</inkml:trace>
  <inkml:trace contextRef="#ctx0" brushRef="#br0" timeOffset="22120.997">1779 2351,'-2'8,"0"1,0-1,1 1,0-1,1 1,0-1,0 1,0-1,2 1,0 6,-1-8,12 54,-10-51,0 0,0 0,-1 0,-1 1,0-1,0 0,-1 1,0-1,-1 0,0 1,-3 8,4-19,0-1,0 1,-1 0,1 0,0-1,-1 1,1 0,0 0,0-1,-1 1,1 0,0 0,-1 0,1 0,-1 0,1 0,0 0,-1-1,1 1,0 0,-1 0,1 0,0 0,-1 0,1 1,-1-1,1 0,0 0,-1 0,1 0,0 0,-1 0,1 1,0-1,-1 0,1 0,0 0,0 1,-1-1,1 0,0 1,0-1,-1 0,1 1,-4-40,4 16,1 0,1 0,1 0,1 1,0-1,2 1,1 0,1 1,1 0,10-19,-18 37,0 0,1 0,-1 0,0 1,1-1,0 0,0 1,0-1,0 1,0 0,0-1,1 1,-1 0,1 0,-1 1,1-1,0 1,0-1,0 1,0 0,0 0,0 0,0 0,0 1,0-1,0 1,0-1,0 1,1 1,-1-1,0 0,0 1,0-1,0 1,0 0,0 0,0 0,0 0,0 1,0-1,-1 1,1 0,0 0,-1 0,0 0,1 0,-1 0,0 0,1 2,11 17,-2 0</inkml:trace>
  <inkml:trace contextRef="#ctx0" brushRef="#br0" timeOffset="22672.934">1553 2070,'38'-10,"0"2,1 2,0 2,1 2,-1 1,2 2,-31-1,49-5,-76-23,-59-34,69 61,5 2</inkml:trace>
  <inkml:trace contextRef="#ctx0" brushRef="#br0" timeOffset="23588.827">2118 2548,'-98'134,"98"-134,0 0,0 0,-1 0,1-1,0 1,0 0,0 0,0 0,-1 0,1 0,0-1,0 1,0 0,0 0,-1 0,1 0,0 0,0 0,-1 0,1 0,0 0,0 0,0 0,-1 0,1 0,0 0,0 0,-1 0,1 0,0 0,0 0,0 0,-1 0,1 0,0 0,0 0,11-21,119-140,-129 159,0 1,0-1,0 1,0 0,0 0,0 0,0-1,0 1,0 0,1 1,-1-1,0 0,1 0,-1 0,1 1,-1-1,1 1,-1-1,1 1,-1 0,1-1,0 1,-1 0,1 0,-1 0,1 0,0 0,-1 1,1-1,-1 0,1 1,-1-1,1 1,-1 0,1-1,-1 1,1 0,-1 0,0 0,0 0,1 0,-1 0,0 0,0 1,0-1,0 0,0 0,0 1,0 1,66 160,-51-110,-17-52,1 0,0 1,0-1,-1 0,1 0,-1 0,1 0,-1 0,1 0,-1 0,0 0,1 0,-1 0,0 0,0-1,0 1,0 0,0-1,1 1,-1 0,0-1,-1 1,1-1,0 1,0-1,0 0,0 1,0-1,0 0,0 0,-1 0,1 0,0 0,0 0,0 0,0 0,-1 0,1-1,0 1,0 0,0-1,0 1,0-1,0 1,0-1,-126-60,108 53</inkml:trace>
  <inkml:trace contextRef="#ctx0" brushRef="#br0" timeOffset="25341.475">2033 2662,'0'4,"0"8,-5 0,-1 4,-5 4,0 2,-4-1,2 0,-3-4,2 1,3 1,4-2</inkml:trace>
  <inkml:trace contextRef="#ctx0" brushRef="#br0" timeOffset="27173.943">255 1533,'39'153,"-21"-61,-34-132,-24-167,41 188,0 0,1 0,0-1,2 1,0 1,2-1,0 1,0-1,2 2,0-1,1 1,11-14,-20 29,1 1,-1-1,1 0,0 0,-1 1,1-1,0 1,0-1,0 1,0-1,0 1,1 0,-1-1,0 1,1 0,-1 0,1 0,-1 0,1 0,-1 0,1 1,0-1,-1 0,1 1,0-1,0 1,-1 0,1 0,0-1,0 1,0 0,-1 0,1 1,0-1,0 0,-1 1,1-1,0 1,0-1,-1 1,1 0,-1 0,1 0,-1 0,1 0,-1 0,1 0,-1 0,0 0,0 1,2 0,11 40,-10-20</inkml:trace>
  <inkml:trace contextRef="#ctx0" brushRef="#br0" timeOffset="29222.737">594 1646,'-11'3,"0"1,0 0,1 1,0 0,0 0,0 1,1 1,0-1,0 2,0-1,1 1,0 0,1 1,-1 0,-1 4,8-12,0 1,0-1,0 1,0 0,0-1,0 1,0 0,1 0,-1 0,0 0,1-1,0 1,-1 0,1 0,0 0,0 0,0 0,0 0,1 0,-1 0,0 0,1 0,0 0,-1 0,1-1,0 1,0 0,0 0,0-1,0 1,0-1,0 1,1-1,-1 1,1-1,-1 0,1 1,-1-1,1 0,0 0,-1 0,1-1,0 1,0 0,4 2,1 0,-1-1,1 0,-1 0,1 0,0-1,-1 0,1 0,0-1,0 0,0 0,4-1,101-35,-94 28</inkml:trace>
  <inkml:trace contextRef="#ctx0" brushRef="#br0" timeOffset="30525.507">1 1110,'167'-11,"24"-46,-108 40,-105-1,-126-38,129 50</inkml:trace>
  <inkml:trace contextRef="#ctx0" brushRef="#br1" timeOffset="50509.619">1187 38,'90'127,"125"208,-18-66,-56-72,6 4,-108-138,-7-9,1-1,4-2,41 46,-40-53,-2 0,-3 3,-1 1,6 16,96 100,-21-5,61 53,32 65,-128-187,80 116,-123-147,-23-41</inkml:trace>
  <inkml:trace contextRef="#ctx0" brushRef="#br1" timeOffset="51728.087">1242 9,'0'-1,"-1"0,0 1,1-1,-1 0,0 1,0-1,1 1,-1-1,0 1,0 0,0-1,0 1,1 0,-1-1,0 1,0 0,0 0,0 0,0 0,0 0,0 0,0 0,0 0,0 0,0 1,1-1,-1 0,0 0,0 1,0-1,0 1,0-1,1 1,-1-1,0 1,0-1,1 1,-1 0,1-1,-1 1,0 0,1 0,-1-1,1 1,-1 0,1 0,0 0,-1 0,1 0,-16 46,-16 152,-11-57,42-141,1 0,0 0,0 0,-1 0,1 0,0 0,0 0,0 0,0 0,0 0,0 0,0 1,1-1,-1 0,0 0,0 0,1 0,-1 0,1 0,-1 0,1-1,-1 1,1 0,0 0,-1 0,1 0,0-1,0 1,0 0,-1-1,1 1,0 0,0-1,0 1,0-1,0 0,0 1,0-1,0 0,0 1,0-1,0 0,1 0,-1 0,0 0,0 0,0 0,0 0,0-1,0 1,0 0,0-1,0 1,0 0,0-1,60-19,-61 20,262-87,-117 54,-144 33,-1 0,1 1,0-1,-1 0,1 0,-1 0,1 0,0 0,-1 0,1 0,0 0,-1 0,1 0,0 0,-1 0,1 0,-1 0,1-1,0 1,-1 0,1 0,-1-1,1 1,-1 0,1-1,-1 1,1-1,-1 1,1 0,-1-1,1 1,-1-1,0 1,1-1,-1 0,0 1,0-1,1 1,-1-1,0 0,0 1,0-1,0 1,0-1,0 0,0 1,0-1,0 0,0 1,0-1,0 1,0-1,0 0,-1 1,1-1,0 1,0-1,-1 0,1 1,0-1,-1 1,1-1,-1 1,1-1,0 1,-1 0,0-1,-40-26,38 26,-240-128,73 61,154 48,19 12</inkml:trace>
  <inkml:trace contextRef="#ctx0" brushRef="#br1" timeOffset="53832.579">2175 743,'111'97,"-98"-83,-2 0,0 0,0 1,-1 1,-1 0,-1 0,0 0,-1 1,-1 0,-1 1,0-1,-1 1,-1 0,-1 0,0 8,-2-25,1 0,-1 0,0 0,0 1,0-1,0 0,0 0,0 0,0 0,0 0,0 0,0 0,-1 0,1 0,0 1,-1-1,1 0,-1 0,1-1,-1 1,0 0,1 0,-1 0,0 0,0 0,0-1,1 1,-1 0,0-1,0 1,0-1,0 1,0-1,0 1,0-1,0 1,0-1,0 0,-1 0,1 0,0 0,0 0,0 0,0 0,0 0,-1 0,-41-36,33 20,1-1,0 0,1 0,1-1,1 0,0 0,1 0,1-1,1 0,1 0,0 0,2 0,0 0,1 0,1 0,0 0,2 0,0 1,1-1,1 1,1 0,0 1,1 0,9-14,-16 29,1 1,-1-1,0 0,0 1,1 0,-1-1,1 1,-1 0,1-1,-1 1,1 0,0 0,0 0,-1 1,1-1,0 0,0 1,0-1,0 1,0-1,0 1,0 0,0 0,0 0,0 0,0 0,0 1,0-1,0 0,0 1,-1 0,1-1,0 1,0 0,0 0,-1 0,1 0,0 0,0 1,62 61,-54-51,23 21,-16-19</inkml:trace>
  <inkml:trace contextRef="#ctx0" brushRef="#br1" timeOffset="56261.568">2682 940,'-5'5,"-6"1,-1 5,-4 5,1 5,-2 4,3 1,3 3,3 0,8-5,5-1,5-5,6-6,6-4,3-4,-3-7,1-8,-5-3</inkml:trace>
  <inkml:trace contextRef="#ctx0" brushRef="#br1" timeOffset="56617.89">2907 856,'-9'43,"-4"19,1 4,3-5,-3-7,1-9,3-7,2-5,-2-3,0-2,1-2,2 1,2-5</inkml:trace>
  <inkml:trace contextRef="#ctx0" brushRef="#br1" timeOffset="57497.532">2880 1363,'-1'1,"1"0,0-1,0 1,-1 0,1-1,0 1,0 0,0 0,0-1,0 1,0 0,0 0,0-1,0 1,0 0,0-1,0 1,1 0,-1-1,0 1,0 0,1-1,-1 1,1 0,-1-1,0 1,1-1,-1 1,1-1,-1 1,1-1,0 1,-1-1,1 1,-1-1,1 0,0 1,-1-1,1 0,0 0,-1 1,1-1,0 0,0 0,-1 0,1 0,0 0,0 0,-1 0,1 0,0 0,25-31,67-273,-93 300,29-72,-28 75,0-1,0 1,0-1,0 1,0-1,0 1,1 0,-1-1,0 1,1 0,-1 0,1 0,-1 0,1 0,-1 0,1 1,0-1,-1 0,1 1,0-1,0 1,-1 0,1-1,0 1,0 0,0 0,-1 0,1 1,0-1,0 0,0 1,-1-1,1 1,0-1,-1 1,1 0,0 0,-1 0,1 0,0 1,7 4,-1 0,0 1,0 0,-1 0,1 1,-2 0,1 1,-1-1,-1 1,1 0,-1 0,3 10,-7-17,-1 0,1-1,-1 1,1 0,-1-1,0 1,1 0,-1 0,0-1,0 1,0 0,0 0,-1-1,1 1,0 0,-1-1,1 1,-1 0,0-1,1 1,-1 0,0-1,0 1,0-1,0 0,0 1,-1-1,1 0,0 0,-1 0,1 0,0 0,-1 0,1 0,-1 0,0 0,1-1,-1 1,0 0,-75 12,62-12,-57 14,51-11</inkml:trace>
  <inkml:trace contextRef="#ctx0" brushRef="#br1" timeOffset="59003.371">1920 658,'34'-38,"141"-87,50-12,-225 137,-1 0,0 0,1 0,-1 0,1 0,-1 0,0 0,1 0,-1 0,1-1,-1 1,1 0,-1 0,1-1,-1 1,1 0,-1-1,1 1,-1 0,1-1,-1 1,1-1,0 1,-1-1,1 1,0-1,0 1,-1-1,1 1,0-1,0 0,0 1,-1-1,1 1,0-1,0 1,0-1,0 0,0 1,0-1,0 1,1-1,-1 0,0 1,0-1,0 1,0-1,1 1,-1-1,0 1,1-1,-1 1,0-1,1 1,-1-1,1 1,-1-1,0 1,1-1,-63-10,54 11,-1 0,1-1,0 0,0-1,0 0,1 0,-1 0,0-1,1-1,-1 1,1-1,0 0,0 0,1-1,-4-3,0-6</inkml:trace>
</inkml:ink>
</file>

<file path=ppt/ink/ink7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6:59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87,'0'-2,"0"0,0 1,0-1,1 1,-1-1,0 1,1-1,-1 1,1-1,-1 1,1 0,0-1,0 1,0 0,0 0,0-1,0 1,0 0,0 0,0 0,0 0,0 0,1 0,-1 1,0-1,1 0,-1 1,1-1,-1 1,1-1,-1 1,1 0,-1-1,1 1,-1 0,2 0,2-2,138-29,-127 27,0 0,1 1,-1 1,1 0,-1 1,1 1,11 1,-17 3,-5 2</inkml:trace>
</inkml:ink>
</file>

<file path=ppt/ink/ink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37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376 0,'-38'14,"-18"10,-4 1,4 1,5-5,13 0,7-4,5-5,6-4</inkml:trace>
</inkml:ink>
</file>

<file path=ppt/ink/ink7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00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1 169,'0'-3,"0"0,0-1,0 1,0 0,1-1,-1 1,1 0,0-1,0 1,0 0,0 0,1 0,-1 0,1 0,0 0,0 0,0 1,0-1,0 1,1-1,-1 1,1 0,-1 0,1 0,0 0,0 0,0 1,0-1,0 1,1 0,-1-1,12-9,0 1,1 0,1 1,0 1,0 1,0 0,1 1,0 1,0 1,1 0,-1 1,5 1,-19 2,0 0,0 1,-1-1,1 1,0 0,-1 0,1 0,0 0,-1 1,1-1,-1 1,0 0,0 0,0 0,0 0,0 1,0-1,0 1,-1 0,1 0,-1 0,0 0,0 0,0 0,0 1,-1-1,1 1,-1-1,0 1,0-1,0 1,0 0,-1 0,0-1,0 1,0 4,1 1,-1 0,-1 0,0 0,0 0,0 0,-1 0,-1-1,0 1,0 0,0-1,-1 0,0 0,-1 0,0 0,-2 2,-103 92,109-101,0 0,0-1,0 1,1 0,-1 0,0 0,1 0,-1 0,1 1,-1-1,1 0,0 0,-1 0,1 0,0 0,0 1,0-1,0 0,0 0,0 0,0 1,0-1,0 0,0 0,1 0,-1 0,1 1,-1-1,1 0,-1 0,1 0,-1 0,1 0,0 0,0 0,-1 0,1-1,0 1,0 0,0 0,0-1,0 1,0 0,0-1,0 1,1-1,61 19,-49-16,39 7,-41-9,0 0,-1 1,1 1,0 0,-1 0,0 1,0 1,0 0,0 0,-1 1,0 0,0 1,3 3,-10-7,-1 0,1 1,-1-1,0 1,0-1,0 1,0 0,-1 0,0 0,0 0,0 0,0 0,0 0,-1 1,0-1,0 0,0 0,0 0,-1 0,1 1,-1-1,0 0,-1 0,1 0,-1 0,1-1,-1 1,0 0,-1-1,0 2,-3 4,0 0,-1-1,0 1,0-1,-1-1,0 1,0-1,-1-1,0 0,0 0,-3 1,-2 1,0-1,-1 0,0-1,0-1,-1 0,1-1,-1-1,0 0,0-1,0-1,-15-1,29 0,0 0,0 0,0 0,0 0,0-1,0 1,0-1,0 0,0 1,0-1,0 0,0 0,0 0,1 0,-1-1,0 1,1 0,-1-1,1 1,-1-1,1 1,0-1,0 0,-1 0,1 1,0-2,0-9</inkml:trace>
  <inkml:trace contextRef="#ctx0" brushRef="#br0" timeOffset="1147.629">764 621,'27'-27,"63"-118,35 28,-124 116,0 0,1 0,-1 0,0-1,1 1,-1 0,1 1,-1-1,1 0,-1 0,1 1,0-1,-1 1,1-1,0 1,-1 0,1 0,0 0,0 0,-1 0,1 0,0 0,0 0,-1 1,1-1,0 1,-1-1,1 1,0 0,-1-1,1 1,-1 0,0 0,1 0,-1 0,1 0,-1 1,0-1,0 0,0 1,0-1,0 1,0-1,0 1,0-1,-1 1,1-1,-1 1,1 0,-1-1,1 1,-1 0,0 0,0-1,0 1,0 1,1 60,9 37,-7-99,-1 1,0-1,1 0,-1 0,1 0,-1-1,1 1,0-1,-1 1,1-1,0 0,-1 0,1 0,0 0,-1 0,1-1,-1 1,1-1,0 1,-1-1,1 0,-1 0,0-1,1 1,-1 0,0-1,0 1,0-1,0 0,0 0,0 1,0-1,0-1,-1 1,1 0,-1-1,167-156,-167 157,0 1,0-1,0 1,0 0,1 0,-1 0,0 0,1 0,-1 0,1 0,-1 0,1 0,-1 1,1-1,0 1,-1-1,1 1,0 0,-1-1,1 1,0 0,0 0,-1 0,1 1,0-1,0 0,-1 1,1-1,0 1,-1-1,1 1,-1 0,1-1,-1 1,1 0,-1 0,1 0,-1 0,0 1,0-1,0 0,1 0,-1 1,0-1,-1 1,1-1,0 1,0-1,-1 1,1 0,0-1,-1 1,0 0,1-1,-1 2,1 169,-13-97,5-56</inkml:trace>
</inkml:ink>
</file>

<file path=ppt/ink/ink7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0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1 373,'2'-9,"0"0,1 0,1 1,-1-1,1 1,1-1,-1 1,1 1,1-1,0 1,0-1,0 2,1-1,2-2,-8 9,153-150,-80 60,-73 89,0 0,0 0,0 0,0 0,-1 1,2-1,-1 0,0 1,0-1,0 0,0 1,0-1,0 1,1 0,-1-1,0 1,0 0,1 0,-1 0,0 0,0 0,1 0,-1 0,0 0,0 1,1-1,-1 0,0 1,0-1,0 1,0-1,1 1,-1-1,0 1,0 0,0 0,0 0,-1-1,1 1,0 0,0 0,32 51,-23-34,63 124,-65-127</inkml:trace>
</inkml:ink>
</file>

<file path=ppt/ink/ink7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04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1,'-21'56,"19"-51,-23 45,-2-1,-3-1,-1-1,-3-1,-115 155,149-201,0-1,0 1,0 0,0 0,-1-1,1 1,0 0,0 0,0 0,-1 0,1-1,0 1,0 0,-1 0,1 0,0 0,0 0,-1 0,1-1,0 1,0 0,-1 0,1 0,0 0,-1 0,1 0,0 0,0 0,-1 0,1 1,0-1,0 0,-1 0,1 0,0 0,0 0,-1 0,1 0,0 1,0-1,-1 0,5-13</inkml:trace>
  <inkml:trace contextRef="#ctx0" brushRef="#br0" timeOffset="436.062">0 29,'177'222,"-146"-183,-3 0,-1 2,-2 2,5 13,-20-34,-2-3</inkml:trace>
</inkml:ink>
</file>

<file path=ppt/ink/ink7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3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0 340,'137'-12,"94"-7,-90-4,-39 3,-91 20,-5 2</inkml:trace>
  <inkml:trace contextRef="#ctx0" brushRef="#br0" timeOffset="420.806">0 594,'19'0,"11"0,6 0,1 0,-1 0,-2 0,-2 0,-1 0,-1 0,-2 0,1 0,-2-5,1-1,0 0,0 1,-5 1</inkml:trace>
  <inkml:trace contextRef="#ctx0" brushRef="#br0" timeOffset="1133.091">310 1,'0'-1,"-1"1,1 0,-1 0,0 0,1 0,-1 0,0 0,1 0,-1 0,1 0,-1 1,0-1,1 0,-1 0,1 0,-1 1,0-1,1 0,-1 1,1-1,-1 0,1 1,-1-1,1 1,0-1,-1 1,1-1,-1 1,1-1,0 1,-1-1,1 1,0-1,0 1,0 0,-1-1,1 1,0 0,0-1,0 1,0-1,0 1,0 0,0-1,0 1,0 0,1-1,-1 1,0-1,0 1,0 0,1-1,-1 1,0-1,1 1,-1-1,0 1,1-1,-1 1,1-1,-1 1,28 33,2-10,0-2,1-1,1-1,2-2,9 3,102 60,-143-79,3-1,0 1,0 0,0 1,0-1,-1 1,1 0,-1 0,1 0,-1 1,0-1,0 1,-1 0,1 0,-1 1,0-1,0 1,0-1,-1 1,0 0,0 0,0 0,0 1,-1-1,0 0,0 0,0 1,-1-1,1 1,-2-1,1 0,0 1,-1-1,0 0,-2 6,-6 2,0-1,-1 1,-1-2,0 0,-1 0,0-1,0 0,-1-1,-11 6,-32 25,-179 140,225-174,1 0,0 1,1 0,-1 0,1 1,1 0,0 1,0 0,0 0,1 0,1 1,-2 3,4 2,3-3</inkml:trace>
</inkml:ink>
</file>

<file path=ppt/ink/ink7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0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1 194,'399'-40,"-373"36,-9 0,1 1,-1 0,1 2,-1 0,1 1,0 0,0 2,-1 0,14 4,72 19,-170-65,-92-47,158 87,-1-1,1 0,0 1,-1-1,1 0,0 0,0 0,0 0,0 0,0 0,0 0,0 0,0 0,0 0,0 0,0-1,1 1,-1 0,0-1,1 1,0-1,-1 1,1 0,0-1,-1 1,1-1,0 1,0-1,0 1,0-1,1 0,6-6</inkml:trace>
</inkml:ink>
</file>

<file path=ppt/ink/ink7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1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1,'43'167,"-29"-102,-2 1,-3 0,-1 58,-26 191,-6-138,19-138,8-25</inkml:trace>
</inkml:ink>
</file>

<file path=ppt/ink/ink7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1,'-2'1,"0"1,1 0,-1 0,0 0,1 0,-1 0,1 0,0 0,-1 0,1 0,0 1,1-1,-1 0,0 1,1-1,-1 1,1-1,-1 1,1-1,0 3,0-2,-3 24,2 0,1 1,1-1,1 0,6 26,4 46,20 607,-32-562,0-142,0 1,1-1,-1 1,1-1,0 1,0-1,0 1,0-1,0 0,0 0,0 1,1-1,0 0,-1 0,1 0,0-1,0 1,0 0,0-1,0 1,0-1,0 1,0-1,1 0,-1 0,1 0,-1-1,0 1,1 0,0-1,1 1,17 2</inkml:trace>
</inkml:ink>
</file>

<file path=ppt/ink/ink7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2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58,'14'-5,"15"-1,7 0,-3-4,-2 0,-2 7,0 3,-1-3,0-1,0 1,-1 0,1 1,0 0,0 2,0-1,1 1,-1 0,-5 1</inkml:trace>
</inkml:ink>
</file>

<file path=ppt/ink/ink7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2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52,'38'-5,"18"-2,4 1,-3 1,-7 2,-7 0,-11-3,-6 0,-3 0,-4 1</inkml:trace>
</inkml:ink>
</file>

<file path=ppt/ink/ink7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3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85,'-29'1,"0"1,0 2,0 0,0 2,1 2,-1 0,2 2,0 1,-12 7,35-16,0 0,1-1,-1 1,1 0,0 1,0-1,0 1,0-1,0 1,0 0,1 0,-1 0,1 1,0-1,0 0,0 1,1 0,-1-1,1 1,0 0,0 0,0-1,0 1,1 0,-1 0,1 0,0 0,0 0,1 0,-1 0,1 0,0 0,0-1,0 1,0 0,1 0,0-1,-1 1,1-1,0 0,1 1,1 1,90 73,-25-27,-56-40,-2 1,1 0,-2 1,1 0,-2 1,0 0,-1 0,0 1,-6-10,0-1,0 1,0 0,-1 0,0 0,0 0,-1 0,1 0,-1 0,0 0,0 0,-1 0,1 0,-1 0,-1 0,1 0,0-1,-1 1,0 0,0-1,-1 1,1-1,-1 0,0 0,0 0,0 0,-1 0,0 0,-2 2,-1-1,1 0,-1 0,0 0,0-1,-1-1,1 1,-1-1,0 0,0-1,0 1,0-2,0 1,-1-1,0-1,-16 2</inkml:trace>
  <inkml:trace contextRef="#ctx0" brushRef="#br0" timeOffset="269.746">213 57,'43'-5,"24"-1,5-1,-4 2,-10 2,-9 1,-9-4,-6-1,-4 1,-2 1,-2 2,-4 1</inkml:trace>
  <inkml:trace contextRef="#ctx0" brushRef="#br0" timeOffset="1381.937">213 791,'0'4,"-5"3,-6-6,-7-2,-4-2,-4 0,-2 1,-1 0,5-4,6-1</inkml:trace>
  <inkml:trace contextRef="#ctx0" brushRef="#br0" timeOffset="2549.189">607 932,'28'-73,"3"3,39-64,-50 95,-16 32,-1-1,1 1,0 0,0 0,1 1,0-1,0 1,1 0,0 0,0 1,0-1,1 2,-1-1,7-3,-11 9,1-1,0 1,0 0,-1 0,1 0,0 0,-1 1,1-1,-1 1,0-1,0 1,1 0,-1 0,0 0,0 0,-1 0,1 0,0 1,-1-1,1 1,-1-1,0 1,0-1,0 1,0 0,0 0,-1-1,1 1,-1 0,0 0,0 0,0 0,0-1,0 1,0 0,-1 0,0 2,2 7,0-2,0 1,0 1,0-1,1 0,1 0,0 0,0 0,1 0,1-1,-1 0,2 1,0-1,-3-8,1 0,-1-1,1 0,0 0,-1 0,1 0,0 0,-1-1,1 0,0 1,0-1,-1-1,1 1,0-1,0 1,-1-1,1 0,-1 0,1-1,-1 1,1-1,-1 0,0 1,1-2,-1 1,0 0,-1-1,1 1,0-1,-1 0,1 0,0-1,9-5,68-57,-56 45,0 1,1 0,2 2,-1 1,25-10,-50 26,1 0,-1 0,1 0,-1 1,0-1,1 1,-1-1,1 1,0-1,-1 1,1 0,-1 0,1 0,-1 0,1 0,-1 0,1 0,-1 1,1-1,0 1,-1-1,0 1,1-1,-1 1,1 0,-1-1,0 1,1 0,-1 0,0 0,0 0,0 0,0 1,0-1,0 0,0 0,0 1,0-1,-1 0,1 1,0-1,-1 1,1-1,-1 1,0 1,5 76,-5-69,-4 137,19-106,-3-29</inkml:trace>
</inkml:ink>
</file>

<file path=ppt/ink/ink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37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0,'-33'14,"-26"10,-8 1,4-4,11-1,11-4,6 1,6 1,7 4,2-3,6 0,3 2,6-3</inkml:trace>
</inkml:ink>
</file>

<file path=ppt/ink/ink7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38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95,'-4'5,"1"1,0 0,0 1,1-1,0 0,0 1,0-1,1 1,-1 0,2 0,-1-1,1 1,0 0,-1 6,-2 354,30-534,32-72,-53 220,1 1,1 0,1 0,0 1,2 0,-1 1,7-6,-16 21,0-1,1 1,-1 0,0 0,1 0,0 0,-1 0,1 0,0 0,-1 1,1-1,0 1,0-1,-1 1,1-1,0 1,0 0,0 0,0 0,-1 0,1 0,0 1,0-1,0 0,0 1,-1-1,1 1,0 0,-1 0,1 0,0 0,-1 0,1 0,-1 0,0 0,1 0,-1 1,0-1,0 0,1 2,41 64,-2 54,-31-96</inkml:trace>
  <inkml:trace contextRef="#ctx0" brushRef="#br0" timeOffset="508.387">564 461,'-14'5,"-10"7,0 5,3 5,1-1,3 1,10 0,6 3,8-4,8-5,0 0,4-4,3-3,2-4,-2-2</inkml:trace>
  <inkml:trace contextRef="#ctx0" brushRef="#br0" timeOffset="753.393">931 434,'-28'38,"-20"23,-1 5,3-4,8-7,7-13,9-9,3-10,4-4,5-6</inkml:trace>
  <inkml:trace contextRef="#ctx0" brushRef="#br0" timeOffset="1522.861">931 744,'-140'153,"247"-275,46-45,-152 166,-1 1,1-1,0 0,-1 0,1 1,0-1,0 0,-1 1,1-1,0 1,0-1,0 1,0-1,0 1,0 0,0-1,0 1,0 0,0 0,0 0,0 0,0 0,0 0,0 0,0 0,0 0,0 0,0 0,0 1,0-1,-1 0,1 1,0-1,0 1,0-1,0 1,0 0,0-1,-1 1,1 0,0-1,-1 1,1 0,0 0,0 0,18 49,-15-38,0 0,0-1,1 0,0 0,1-1,0 1,0-1,1 0,1-1,5 6,-14-15,0 0,0 0,0-1,0 1,0 0,0 0,0 0,0 1,0-1,0 0,1 0,-1 0,0 1,0-1,0 0,0 1,0-1,0 1,0-1,1 1,-1 0,0-1,0 1,1 0,-1-1,1 1,-1 0,0 0,1 0,-1-1,1 1,0 0,-1 0,1 0,0 0,-1 0,1 0,0 0,0 0,0 0,0 0,0 0,0 0,0 0,0 0,0 0,1 0,-1 0,0-1,1 1,-1 0,0 0,1 0,-1 0,1 0,-1-1,1 1,0 0,-1 0,1-1,0 1,0 0,-1-1,1 1,0-1,0 1,0-1,1 1,-178-47,151 41</inkml:trace>
</inkml:ink>
</file>

<file path=ppt/ink/ink7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55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55,'-17'74,"-5"-8,-3-1,-3-2,-3 0,-11 13,-13 28,4-3,51-102,1 1,-1 0,0-1,0 1,0 0,0 0,0-1,0 1,0 0,0 0,0-1,0 1,0 0,0-1,-1 1,1 0,0 0,0-1,0 1,0 0,0 0,0 0,-1-1,1 1,0 0,0 0,0 0,-1-1,1 1,0 0,0 0,0 0,-1 0,1 0,0-1,0 1,-1 0,1 0,0 0,-1 0,1 0,0 0,0 0,-1 0,1 0,0 0,0 0,-1 0,7-30,154-402,-110 318,-50 113,0 0,1 0,-1 0,0 0,1 0,-1 0,1 0,-1 0,1 0,0 0,-1 0,1 0,0 0,0 0,-1 1,1-1,0 0,0 1,0-1,0 1,0-1,0 1,0-1,0 1,0-1,1 1,-1 0,0 0,0 0,0-1,0 1,0 0,0 0,1 1,-1-1,0 0,0 0,0 1,0-1,0 0,0 1,0-1,0 1,0-1,0 1,0 0,0-1,0 1,0 0,-1 0,1-1,0 1,0 0,-1 0,1 0,-1 0,1 0,-1 0,1 0,-1 0,0 0,1 1,18 161,-11-101,2 0,3-1,3 0,3-1,11 22,-29-79,1-1,0 1,0-1,0 1,0-1,1 1,-1-1,1 0,-1 0,1-1,0 1,0 0,-1-1,1 0,0 1,0-1,1 0,-1-1,0 1,0 0,0-1,0 0,1 0,-1 0,0 0,0 0,1-1,-1 1,0-1,0 0,0 0,0 0,0 0,0-1,0 1,0-1,-1 0,1 0,-1 0,1 0,-1 0,0 0,1-1,-1 1,0-1,-1 0,1 1,0-1,-1 0,0 0,1-1,31-46,-3-1,-2-1,-2-1,-2-1,-3-2,3-19,-1 12,13-103,-36 166</inkml:trace>
  <inkml:trace contextRef="#ctx0" brushRef="#br0" timeOffset="330.646">928 309,'-10'18,"2"0,0 0,1 1,1 0,1 0,0 1,1-1,2 1,0 0,1 0,0 0,3 9,-2-26,1 0,-1 0,1 0,0 0,0 0,0 0,1-1,-1 1,1 0,-1 0,1-1,0 1,0-1,0 0,1 1,-1-1,0 0,1 0,-1-1,1 1,0 0,-1-1,1 0,0 0,0 1,0-2,0 1,0 0,0 0,0-1,0 0,1 0,-1 0,0 0,0 0,0-1,0 1,2-1,5-1,-1 0,0-1,0 1,0-2,0 1,-1-1,1-1,-1 0,0 0,0 0,-1-1,4-3,-1-2,0-1,-1 0,0-1,-1 0,0 0,-1-1,-1 0,0 0,-1-1,0 1,-1-1,0-6,-3 18,0-1,-1 1,1 0,-1-1,0 1,0 0,0-1,0 1,-1 0,1-1,-1 1,0 0,0 0,0-1,0 1,0 0,-1 0,0 0,1 0,-1 1,0-1,0 0,-1 1,1 0,0-1,-1 1,0 0,1 0,-1 0,0 0,0 1,0-1,0 1,0 0,-1 0,1 0,0 0,0 1,-1-1,1 1,0 0,-1 0,1 0,0 0,-1 0,-2 2,-19 6</inkml:trace>
  <inkml:trace contextRef="#ctx0" brushRef="#br0" timeOffset="962.112">1379 281,'0'5,"-1"11,0 0,1 0,1 0,0 0,1 0,1 0,1-1,0 1,1-1,0 0,1 0,8 12,-12-24,-1 0,1-1,1 0,-1 1,0-1,1 0,-1 0,1 0,-1-1,1 1,0-1,0 1,0-1,0 0,0 0,0 0,0 0,0-1,0 1,0-1,0 0,0 0,1 0,-1 0,0-1,0 1,0-1,0 0,0 0,0 0,0 0,0 0,0-1,-1 1,1-1,0 0,0 0,88-86,-82 78,-3 2,-6 7,1-1,-1 1,0 0,1 0,-1-1,0 1,1 0,0 0,-1 0,1 0,0 0,-1 0,1 0,0 0,0 0,0 0,0 0,0 0,0 1,0-1,0 0,0 1,0-1,0 1,1-1,-1 1,0-1,0 1,1 0,-1 0,0 0,0 0,1 0,-1 0,0 0,0 0,1 0,-1 0,0 1,0-1,1 0,-1 1,0-1,0 1,0 0,0-1,0 1,0 0,0 0,0-1,0 1,0 0,0 0,0 1,1 5,0 0,1 0,-1-1,2 1,-1-1,1 1,0-1,0 0,0 0,1-1,0 0,0 1,0-1,1-1,0 1,0-1,0 0,0-1,1 1,-1-1,1 0,0-1,0 0,0 0,0 0,0-1,1 0,-1-1,0 1,3-1,-1-4,-1 0,1-1,-1 0,0 0,-1-1,1 1,-1-2,-1 1,1-1,-1 0,0 0,0-1,-1 0,0 0,-1 0,1-1,-2 1,1-1,-1 0,0 0,-1 0,0-1,18-41,-10 32,-3 6</inkml:trace>
</inkml:ink>
</file>

<file path=ppt/ink/ink7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00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1383 296,'14'0,"10"0,6 0,2 0,0 0,0 0,0 0,-2 0,0 0,-1 0,-1 0,-5 0</inkml:trace>
  <inkml:trace contextRef="#ctx0" brushRef="#br0" timeOffset="719.848">1412 493,'1'2,"0"0,1 0,-1 0,1-1,-1 1,1-1,0 1,-1-1,1 1,0-1,0 0,0 0,0 0,1 0,-1 0,0 0,0-1,0 1,1-1,-1 1,0-1,1 0,-1 0,0 0,2 0,-1 0,355 3,-346-3</inkml:trace>
</inkml:ink>
</file>

<file path=ppt/ink/ink7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06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31,'29'0,"33"0,11 0,-2-5,-8-2,-10 1,-10 1,-6 2,-6 0,-2 2,-7 1</inkml:trace>
</inkml:ink>
</file>

<file path=ppt/ink/ink7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07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47,'-38'17,"28"-14,0 1,0 0,1 1,0 0,0 0,0 1,0 0,1 1,0-1,0 2,1-1,-3 4,9-9,0 0,0 0,1 0,-1 0,0 0,1 0,-1 0,1 0,0 0,-1 0,1 0,0 0,0 0,1 0,-1 0,0 0,1 0,-1 0,1 0,0 0,-1 0,1 0,0 0,0 0,0-1,1 1,-1 0,0-1,1 1,-1-1,1 1,-1-1,1 0,0 1,-1-1,1 0,0 0,1 0,74 31,-68-30,0 0,0 1,0 0,0 1,0 0,-1 0,1 1,-1 0,0 0,-1 1,1 0,-1 0,-1 1,2 1,-7-6,0 1,0 0,-1-1,1 1,-1-1,1 1,-1 0,0 0,0-1,0 1,0 0,-1-1,1 1,-1 0,0-1,0 1,0-1,0 1,0-1,0 1,0-1,-1 0,0 1,1-1,-1 0,0 0,0 0,0-1,0 1,0 0,-1 0,-74 43,56-39</inkml:trace>
  <inkml:trace contextRef="#ctx0" brushRef="#br0" timeOffset="282.087">161 47,'34'-5,"16"-2,4 1,-3 1,-9-3,-7-1,-11 2</inkml:trace>
</inkml:ink>
</file>

<file path=ppt/ink/ink7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05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29,'-16'56,"12"-41,1 0,0-1,1 1,1 0,0 0,1 0,1 0,0 0,1 0,1 1,0-11,1-1,-1 1,1-1,0 0,0 0,0 0,0 0,1-1,-1 1,1-1,0-1,0 1,0-1,1 1,-1-2,0 1,1 0,-1-1,1 0,0-1,-1 1,1-1,0 0,-1 0,1-1,0 1,-1-1,1-1,-1 1,1-1,-1 0,0 0,0 0,0-1,0 0,3-2,11-6</inkml:trace>
  <inkml:trace contextRef="#ctx0" brushRef="#br0" timeOffset="330.59">313 1,'-5'14,"-1"15,0 7,1 2,-4-5,1-4,1-2,1 0,3-1,1 1,1 0,1 1,0-1,0 1,1 1,-1-1,0 0,1-4</inkml:trace>
</inkml:ink>
</file>

<file path=ppt/ink/ink7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1,'16'175,"-11"-140,-6-30,1-1,-1 1,1-1,0 1,0-1,0 1,1-1,-1 1,1-1,0 1,0-1,1 0,-1 0,1 1,0-1,0 0,1 0,-1-1,1 1,0 0,0-1,0 0,0 0,0 0,1 0,0 0,-1-1,1 1,0-1,0 0,0 0,1 0,-1-1,0 0,1 0,0 1,3-5,0 0,-1 0,1 0,0-1,-1 0,0-1,0 0,0 0,-1 0,0-1,0 0,0 0,-1 0,0-1,0 0,0 0,-1 0,0 0,0-1,-1 0,2-5,15-25,52-78,-77 135,0 0,1 0,1 0,1 1,1-1,0 1,2 0,0 2,-1 0,27 150,-17-123,-5-36,-1 1,0-1,-1 1,-1 0,0 0,0 1,-2-1,0 0,0 0,-1 1,-1-1,-1 0,0 0,0 0,-1-1,-1 1,-1-1,0 0,0 0,-7 7,12-17,-1 0,0 0,0 0,0 0,-1 0,1-1,-1 1,0-1,1 0,-1 0,0 0,0 0,0 0,-1-1,1 1,0-1,-1 0,1 0,0 0,-1 0,1-1,-1 0,0 1,1-1,-1 0,1-1,-1 1,1-1,-1 1,1-1,-1 0,1 0,0-1,0 1,-1-1,1 0,0 1,0-1,0 0,1-1,-1 1,0-1,1 1,-1-2,-6-13</inkml:trace>
</inkml:ink>
</file>

<file path=ppt/ink/ink7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1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0 227,'208'-223,"-207"223,0-1,-1 1,1-1,0 1,0 0,0-1,0 1,0 0,1 0,-1-1,0 1,0 0,0 0,0 0,0 0,0 0,0 1,0-1,0 0,0 0,0 1,0-1,0 1,0-1,0 1,0-1,0 1,0-1,-1 1,1 0,0 0,0-1,-1 1,1 0,0 0,-1 0,1 0,-1 0,1 0,-1 0,1 0,-1 0,26 46,-25-46,90 217,-79-194</inkml:trace>
</inkml:ink>
</file>

<file path=ppt/ink/ink7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3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2,'80'22,"-61"-19,0-1,0-1,1-1,-1-1,0 0,0-2,0 0,15-5,56-5,-78 13</inkml:trace>
</inkml:ink>
</file>

<file path=ppt/ink/ink7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4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81,'13'-10,"0"1,0 0,1 1,0 0,1 1,0 1,0 0,8-1,-21 6,0-1,0 1,0 0,0 0,0 0,1 0,-1 0,0 1,1-1,-1 1,1-1,-1 1,1 0,-1 0,0 0,1 0,-1 1,1-1,-1 0,1 1,-1 0,0 0,0 0,1 0,-1 0,0 0,0 0,0 1,0-1,0 1,0-1,0 1,-1 0,1 0,-1 0,1 0,-1 0,0 0,1 0,-1 0,0 0,-1 1,1-1,0 0,-1 1,-8 50,6-48,0 0,1 1,0-1,0 0,0 1,1-1,-1 1,1-1,1 0,-1 1,1-1,0 1,0-1,0 0,1 0,0 0,0 0,0 0,1 0,-1 0,1-1,1 1,37 38,-36-40,0 0,-1 0,0 0,0 0,0 1,0 0,0 0,-1 0,0 0,1 0,-2 1,1 0,0-1,-1 1,0 0,0 0,-1 0,1 1,-1-1,0 0,0 0,-1 1,0-1,0 0,0 1,0-1,-1 0,0 1,0-1,-2 5,-2-5,1 0,-2-1,1 0,0 0,-1 0,0 0,0-1,0 0,0 0,0-1,-1 0,1 0,-1 0,1-1,-1 0,0 0,1-1,-1 0,0 0,0 0,1-1,-1 0,0 0,-4-2,9 3,-1 0,1 0,-1 0,1-1,0 1,-1 0,1-1,-1 0,1 0,0 0,-1 0,1 0,0 0,0 0,0-1,0 1,0-1,0 1,0-1,1 0,-1 0,1 0,-1 0,1 0,-1-1,2-9</inkml:trace>
</inkml:ink>
</file>

<file path=ppt/ink/ink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38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1,'-24'29,"-8"14,2 4,1 0,5-4,7-4,6-9</inkml:trace>
</inkml:ink>
</file>

<file path=ppt/ink/ink7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5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1,'19'5,"16"1,7 1,1-2,-2-2,-4-1,-2-1,-3 0,-2-1,-6 4,-3 2,-4 0</inkml:trace>
</inkml:ink>
</file>

<file path=ppt/ink/ink7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23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1 208,'3'0,"-1"1,1 0,0-1,0 0,0 0,0 0,0 0,0 0,0 0,0-1,0 1,0-1,-1 0,1 0,0 0,0 0,-1-1,1 1,-1-1,1 1,-1-1,0 0,1 0,-1 0,0 0,0 0,0-1,1-1,-1 2,119-138,-120 137,1 1,-1-1,1 1,0 0,0-1,0 1,1 0,-1 0,0 0,1 1,-1-1,1 0,0 1,-1 0,1 0,0 0,0 0,0 0,0 0,0 1,0-1,0 1,0 0,0 0,0 0,0 0,0 1,0-1,0 1,0 0,0-1,-1 2,1-1,0 0,0 0,-1 1,1-1,-1 1,1 0,-1 0,0 0,0 0,0 0,2 3,6 8,0 2,0-1,-2 2,0-1,0 1,-2 0,4 12,12 62,-16-72</inkml:trace>
</inkml:ink>
</file>

<file path=ppt/ink/ink7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21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0,'-1'13,"-1"0,-1-1,0 1,-1-1,0 0,0 0,-2-1,1 1,-2-1,-3 5,-12 27,-11 16,-1-1,-4-1,-1-3,-3-1,-5 1,16-30,27-29</inkml:trace>
  <inkml:trace contextRef="#ctx0" brushRef="#br0" timeOffset="631.914">30 0,'48'51,"110"216,-29-25,-126-234</inkml:trace>
</inkml:ink>
</file>

<file path=ppt/ink/ink7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5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0,'-14'7,"-1"1,1 1,1 0,-1 0,2 2,-1-1,2 2,-1-1,2 2,-1-1,2 2,-3 3,11-16,1 1,-1 0,0 0,1 0,-1 0,1 0,-1 0,1 0,0 0,0 0,0 0,0 0,0 0,1 0,-1 0,0 0,1 0,-1 0,1 0,0-1,0 1,0 0,0 0,0-1,0 1,0 0,1-1,-1 1,0-1,1 0,-1 1,1-1,0 0,-1 0,1 0,1 0,75 23,-54-19,-19-4,-1 0,0 0,1 0,-1 0,0 1,0-1,0 1,0 0,0 1,0-1,-1 0,1 1,-1 0,1 0,-1 0,0 1,0-1,-1 0,1 1,-1 0,0 0,0 0,0 0,0 0,0 0,-1 0,0 1,0-1,0 0,-1 1,1-1,-1 1,0-1,0 1,-1-1,1 0,-1 1,0-1,0 1,-1-1,1 0,-1 0,0 1,-4 1,0 0,0 0,0 0,-1-1,0 0,0 0,0-1,-1 0,0 0,1-1,-1 0,-1 0,1-1,0 0,-8 1,-10 1</inkml:trace>
  <inkml:trace contextRef="#ctx0" brushRef="#br0" timeOffset="5024.644">223 29,'4'0,"8"0,5 0,5 0,3 0,3 0,1 0,1 0,-6 5,-6 1</inkml:trace>
</inkml:ink>
</file>

<file path=ppt/ink/ink7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9:00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1 617,'106'-121,"-14"5,-65 83,-2-2,-2-1,-1-1,-2-1,10-26,-27 30,-25 44,12 7,0-1,1 1,1 0,1 1,0 0,1 0,0 8,3-13,0 1,1 0,0-1,1 1,1 0,1 0,0 0,0-1,1 1,1 0,0-1,1 0,1 0,0 0,0 0,4 4,-6-13,0 1,0-1,1 0,0 0,-1 0,1 0,1-1,-1 0,0 0,1 0,0 0,0-1,0 1,0-1,0-1,0 1,0-1,1 1,-1-2,0 1,1 0,-1-1,1 0,-1-1,0 1,1-1,-1 0,0 0,1-1,-1 1,0-1,3-2,16-11,-1-1,-1-1,0-1,-2-1,0-1,-1-1,-1-1,-1 0,-1-1,-1-1,-1 0,8-19,-18 36,1-3,-1 1,0-1,0 0,-1 1,-1-2,1 1,-2 0,1 0,-1-1,-1 1,0-1,-1-6,1 18,0 0,0 0,-1 0,1 0,0 0,0 0,-1-1,1 1,-1 0,1 0,-1 0,1 0,-1-1,1 1,-1 0,0-1,1 1,-1 0,0-1,0 1,1-1,-1 1,0-1,0 1,0-1,0 0,1 1,-1-1,0 0,0 0,0 0,0 1,0-1,0 0,0 0,0 0,0-1,0 1,0 0,0 0,0 0,1-1,-1 1,0 0,0-1,0 1,0-1,0 1,1-1,-1 0,0 1,1-1,-1 0,0 1,1-1,-1 0,1 0,-1 1,1-1,-1 0,1 0,0 0,-1 0,1 0,0 0,0 0,-34 119,31-103,1 0,1 0,0 0,1 0,1 0,0 0,1 0,1 0,0 0,1-1,1 1,0-1,0 0,2-1,0 1,0-1,4 3,-7-11,1 0,0 0,0 0,0-1,1 0,-1 0,1 0,0 0,0-1,1 0,-1-1,0 1,1-1,0-1,-1 1,1-1,0 0,0-1,0 1,0-1,0-1,0 1,-1-1,1 0,0-1,0 0,-1 0,1 0,-1-1,0 0,1 0,-2-1,2 1,12-12,0 0,0-1,-2-1,0 0,-1-1,0-1,-2-1,0 0,-1-1,-2 0,0-1,-1 0,-1-1,-1 0,4-22,9-85,-9 71,-12 59,0 1,0-1,0 0,-1 1,1-1,0 0,0 0,0 0,0 1,-1-1,1 0,0 0,0 1,-1-1,1 0,0 0,0 0,0 0,-1 0,1 1,0-1,-1 0,1 0,0 0,0 0,-1 0,1 0,0 0,-1 0,1 0,0 0,0 0,-1 0,1 0,0 0,-1 0,1 0,0-1,0 1,-1 0,1 0,0 0,0 0,-1 0,1-1,0 1,0 0,0 0,-1 0,1-1,0 1,0 0,0 0,0-1,-1 1,1 0,0 0,0-1,0 1,0 0,0-1,0 1,-16 22,9-2,1 1,1-1,1 1,1 0,0 0,2 1,0-1,1 0,2 1,0-1,0 33,-3-47,0 0,1 0,-1 0,2 0,-1 0,1 1,0-1,1 0,-1-1,1 1,1 0,-1 0,1-1,0 0,1 1,0-1,0-1,0 1,0 0,1-1,0 0,0 0,1 0,2 1,28 15,-20-13</inkml:trace>
</inkml:ink>
</file>

<file path=ppt/ink/ink7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9:01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0 306,'11'-2,"0"-1,0 0,0-1,-1 0,0 0,0-1,0-1,0 0,-1 0,0-1,0 0,-1 0,0-1,0-1,-1 1,0-1,0 0,-1 0,0-1,-1 0,3-7,18-21,48-77,-72 115,0 0,-1 1,1-1,0 0,0 1,0 0,-1-1,1 1,0 0,-1 0,1 0,-1 0,1 0,-1 0,1 0,-1 1,0-1,0 0,1 1,-1-1,0 1,0-1,-1 1,1 0,0-1,0 1,-1 0,1 0,-1 0,4 5,37 62,-28-44,0-1,2 0,1-1,1-1,1-1,17 17,-21-27</inkml:trace>
</inkml:ink>
</file>

<file path=ppt/ink/ink7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9:30.34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110 2178,'284'0,"-114"-28,281 28,-129-1,-117-26,86 10,-216 8,0 4,1 3,30 5,14-1,727-2,-621 29,507-30,-552-16,-147 11,0 2,0 2,1 0,-1 3,7 1,103-3,25-26,28 15,1-6,0-10,-29 18,57-9,-29-8,28 26,-82-25,-141 26,2 1,-1-1,1 1,-1-1,1 0,0 0,-1 0,1-1,0 1,-1-1,1 0,-1 0,1 0,-1 0,1-1,-1 1,0-1,0 0,0 0,0 0,0-1,0 1,-1-1,1 1,-1-1,1 0,-1 0,0 0,0 0,0 0,1-4,-45-143,39 127,-2 1,-1-1,-1 1,0 1,-2-1,0 1,-8-11,11 19,1-1,1 1,0-1,1 0,1 0,0 0,1 0,0 0,1 0,1 0,0-1,1 1,0 0,1 1,1-1,0 0,1 1,1 0,3-7,0 2,-1 0,0-1,-1 0,-2 0,0-1,-1 1,0-1,-2 0,0-16,-4-586,1 608,-1-1,-1 1,1 0,-2 0,0 0,-1 1,-1-1,0 1,0 0,-5-5,-5-14,-10-112,20 137,0-1,0 1,-1 0,0 0,0 1,-1 0,1 0,-1 0,-1 1,1 1,-1-1,1 1,-1 1,0 0,-1 0,1 1,0 0,-1 0,0 1,1 0,-1 1,1 0,-1 1,-9 1,-265 30,64-5,-343-27,254-29,-207 29,335 26,-232-22,217 24,-548-29,583 12,108-3,0-2,-1-3,1-1,-6-4,22 2,-189-29,-197 30,197 27,0 0,57 0,-254-28,404 2,0 0,0 2,1 0,0 1,0 0,0 2,-13 6,-62 20,78-30,11-3,0 0,0 1,0-1,1 1,-1 0,0 0,0 0,0 1,1-1,-1 1,0 0,1 0,0 0,-1 0,1 1,0-1,0 1,1 0,-1 0,0 0,1 0,0 0,0 1,0-1,0 1,-1 1,-2 28,1 0,2 1,1-1,2 0,1 0,6 30,2 0,-3 1,-2 0,-4 0,-4 43,1 11,2 390,-28-338,16 55,-2-152,10-138,5-877,27 772,-28-140,-7 247,5 57,0-1,1 1,0-1,0 1,1-1,-1 1,1-1,1 0,0 1,0-1,0 1,0-1,1 1,0-1,1 1,-1 0,1 0,0 0,6-3,0 0,1 0,-1 1,2 0,-1 1,1 0,0 0,0 2,1-1,0 1,0 1,0 0,0 1,6-1,25-10,68-14,-84 22,0 1,1 2,-1 0,1 2,-1 1,12 2,138-12,77-25,-28 12,-164 14,1 2,0 3,1 3,26 4,19-1,72-19,-149 11,0 2,1 2,-1 1,1 1,3 2,93-3,45-25,65 14,-30-7,-104 6,-88 9,0 1,0 0,0 2,0 0,0 0,0 2,12 2,225 21,-28 5,501-30,211 1,-713 29,30-29,-114 25,0 4,-1-1,-132-27,0 0,0 0,-1 1,1-1,0 2,-1-1,1 1,-1 0,0 1,0 0,0 0,-1 0,1 1,-1 0,0 0,0 1,-1-1,0 1,0 0,0 1,-1 0,1-1,-2 1,1 0,-1 1,0-1,-1 1,1-1,-1 2,-3 217,-27-56,26-147,0 0,2 0,1 1,1-1,0 0,2-1,1 2,-2-11,0-1,-1 1,0-1,-1 1,-1 0,0-1,-1 1,0 0,-1-1,0 1,-1 0,-1 5,1-1,1 0,1 1,1 0,0-1,1 1,1 0,3 11,3 15,-2 0,-1 0,-3 1,-1-1,-2 1,-2 0,-25 124,4-22,23-144,0 0,-1 0,1 0,-1 0,0 0,0 0,0 0,0-1,0 1,-1-1,1 0,-1 0,0 1,1-1,-1-1,0 1,0 0,0-1,-1 0,1 0,0 0,0 0,-1 0,1 0,-4-1,-95 1,71-3,-761 0,594 30,-28-16,159-2,-1-4,0-2,0-3,-22-4,-28 1,-108 20,-85-6,114 15,10-16,-49 18,167-19,-1-3,0-3,0-4,-12-3,-37 1,-107 20,169-10,0-3,0-2,-1-3,-4-3,-35 1,-446 2,373 27,-27-15,180-8,0-1,0 0,-1-1,1-1,0-1,-1-1,1 0,-15-3,-41-7,0 4,0 3,-1 3,-16 4,-35-1,35 12,78-11,1 0,-1 0,0-1,0-1,-1 0,1-1,0 0,0-1,-9-1,-126-23,136 21,1 1,-1-2,1 1,-1-1,1-1,1 0,-1 0,1-1,0 0,1-1,-1 0,2 0,-1-1,1 0,0 0,1-1,0 0,1 0,0 0,-3-9,-13-16,17 28,1 0,0 0,0 0,1-1,-1 1,2 0,-1-1,1 0,0 1,1-1,0 0,0 1,0-1,1 0,0 1,1-1,0 1,0-1,0 1,1 0,0 0,1 0,-1 0,5-4,1-9,-1-1,0 0,-2 0,0-1,-2 1,0-1,-1 0,-1-1,-2-18,-18-158,10 140,3 0,3 0,4-56,0 12,-3-122,-26 142,23 76,1 0,-1 0,1-1,1 1,0-1,0 0,0 0,1 0,0 0,0 0,1 0,0 0,1-2,50-137,-50 140,1 0,0 0,1 0,-1 0,1 1,1-1,-1 1,1 0,0 0,0 0,1 1,0-1,3-2,15 7,-16 9</inkml:trace>
</inkml:ink>
</file>

<file path=ppt/ink/ink7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9:39.28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1233 79,'-1'-4,"-1"1,0 0,0-1,0 1,0 0,-1 0,1 0,-1 0,0 1,1-1,-1 1,-1-1,1 1,0 0,0 0,-1 1,1-1,-1 1,0 0,1 0,-1 0,0 0,0 0,1 1,-1 0,-3 0,-15-2,0 2,-1 1,1 0,0 2,0 0,-7 3,-31 5,-247 21,-151-33,296-25,234 22,300-6,-145-5,173 12,-296 4,-186-23,-72 30,74 3,-533-8,507-2,197 13,-74-17,-2 0,-1 0,1 1,0 1,0 0,0 2,0-1,0 2,0 0,6 2,-3 2</inkml:trace>
</inkml:ink>
</file>

<file path=ppt/ink/ink7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03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50,'33'81,"-8"59,-14-50,-9-77,2 0,-1 0,0-1,-1 1,-1 0,0 1,-1-1,0 0,-1 0,0 0,-1 0,-1 0,-1 4,4-17,0-1,1 1,-1 0,0-1,0 1,0 0,0 0,0-1,0 1,0 0,0-1,0 1,0 0,0-1,0 1,0 0,0-1,0 1,-1 0,1-1,0 1,0 0,0 0,0-1,-1 1,1 0,0 0,0-1,0 1,-1 0,1 0,0-1,0 1,-1 0,1 0,0 0,-1 0,1 0,0-1,-1 1,1 0,0 0,0 0,-1 0,1 0,0 0,-1 0,1 0,0 0,-1 0,1 0,0 0,-1 0,1 1,0-1,-1 0,1 0,0 0,0 0,-1 0,1 1,0-1,0 0,-1 0,1 1,-4-31,49-159,-41 168,0 1,2 0,1 0,0 1,2 0,0 0,1 1,1 0,0 1,1 0,1 1,1 1,0-1,1 2,1 0,0 1,2 0,-15 12,-1-1,1 1,0 0,0 0,0 0,0 0,0 0,0 1,1-1,-1 1,0 0,0 0,0 0,0 0,0 1,1-1,-1 1,0 0,0 0,0 0,0 0,-1 0,1 1,0 0,0-1,-1 1,1 0,-1 0,0 0,1 0,-1 1,50 85,-47-69</inkml:trace>
</inkml:ink>
</file>

<file path=ppt/ink/ink7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04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1 206,'7'-4,"0"0,1 0,0 1,0 0,-1 0,1 1,1 0,-1 0,0 1,0 0,1 1,-1 0,1 0,2 1,4-1,271 0,-287 0,1-1,0 1,-1-1,1 1,0-1,-1 0,1 1,0-1,0 0,0 1,0-1,-1 1,1-1,0 0,0 1,0-1,0 0,0 1,1-1,-1 0,0 1,0-1,0 0,0 1,1-1,-1 1,0-1,1 0,-1 1,0-1,1 1,-1-1,1 1,-1-1,1 1,-1 0,1-1,-1 1,1 0,-1-1,1 1,0 0,-1-1,1 1,-1 0,1 0,0 0,-1 0,1 0,0-1,-1 1,1 0,0 1,-1-1,1 0,0 0,-1 0,1 0,-1 0,1 1,0-1,-1 0,1 0,-1 1,-46-36,-76-72,111 94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24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30,'43'0,"39"-4,9-3,0 1,-12 1,-13 1,-10 2,-8 1,-9 0,-5 1,-4 1,-2-1,-2 0,-4 0</inkml:trace>
</inkml:ink>
</file>

<file path=ppt/ink/ink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38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0,'-15'24,"-9"18,0 6,3 0,1-9,4-5,4-4,5-3,-2-5,1-2,2-5</inkml:trace>
</inkml:ink>
</file>

<file path=ppt/ink/ink7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08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0 425,'5'-34,"1"-25,1-8,2 9,1 8,-2 8,3 6,0 5,2 8,4 7,-1 7</inkml:trace>
</inkml:ink>
</file>

<file path=ppt/ink/ink7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06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0 282,'43'49,"-39"-42,14 28,-1 2,-2-1,-2 2,-2 0,6 33,-16-67,-1 1,1-1,0 0,0 0,0 0,1-1,-1 1,1 0,0 0,0-1,0 1,1-1,-1 0,1 1,0-1,0-1,0 1,2 1,27-41,65-223,-51 131,-39 111</inkml:trace>
  <inkml:trace contextRef="#ctx0" brushRef="#br0" timeOffset="463.192">592 536,'9'-5,"8"-3,1-1,-1-1,-1 0,0-1,-1 0,0-2,0 0,-1 0,-1-1,0-1,-1 0,-1-1,7-12,-17 25,0 1,0-1,0 1,0-1,-1 0,1 1,-1-1,1 0,-1 1,0-1,0 0,0 0,0 1,-1-1,1 0,-1 1,0-1,0 0,0 1,0-1,0 1,0 0,0-1,-1 1,0 0,1 0,-1 0,0 0,0 0,0 0,0 0,0 0,0 1,-1-1,1 1,-1 0,1 0,-1 0,1 0,-1 0,1 0,-1 1,0-1,0 1,1 0,-1 0,0 0,1 0,-1 0,0 1,0-1,0 1,-10 3,0 1,1 0,0 0,0 1,0 1,1 0,0 1,0 0,0 1,1 0,1 0,0 1,0 0,1 1,0 0,1 0,0 1,1 0,0 0,1 1,0-1,1 1,0 0,1 0,1 0,0 1,1 6,0-13,1 0,0 0,0-1,1 1,0 0,1 0,-1-1,1 1,0-1,1 0,-1 1,1-1,1 0,-1 0,1-1,0 1,0-1,1 0,-1 0,1 0,0-1,1 0,-1 0,1 0,0 0,-1-1,2 0,-1 0,0-1,1 1,-1-2,1 1,2 0,2 3,2-1,-1 0,0-1,1 0,-1-1,1 0,0-1,0-1,0 0,-1-1,1 0,0 0,-1-2,1 0,-1 0,1-1,-1 0,-1-1,3-2,5-6,-1 1</inkml:trace>
  <inkml:trace contextRef="#ctx0" brushRef="#br0" timeOffset="787.549">1382 282,'-33'24,"-21"17,-2 7,10 0,12-3,11-5,16-9,13-5,10-7,8-2,4-4,2-3,1-5,0-2,-1-3,0 0,-6-5,-6-2</inkml:trace>
  <inkml:trace contextRef="#ctx0" brushRef="#br0" timeOffset="1085.032">1806 0,'0'38,"0"28,0 6,0-3,0-9,0-10,5-9,1-6,1-5,2-6,1-4,3 0,0-3</inkml:trace>
  <inkml:trace contextRef="#ctx0" brushRef="#br0" timeOffset="1334.689">1580 311,'33'-5,"32"-2,8 1,-3 1,-9 1,-10 2,-8 1,-8 1,-4 0,-3 0,-1-5,-5-1</inkml:trace>
  <inkml:trace contextRef="#ctx0" brushRef="#br0" timeOffset="1607.062">2229 225,'-9'24,"0"0,1 0,1 0,2 1,0 0,2 0,0 1,2 18,1-41,0 0,0 0,1 1,-1-1,1 0,0 0,0 0,0 0,0 0,0 0,1 0,-1 0,1 0,0-1,0 1,0-1,0 1,0-1,1 0,-1 0,1 0,-1 0,1 0,0 0,0-1,0 1,0-1,0 0,0 0,0 0,0 0,0-1,0 1,1-1,-1 0,0 0,0 0,1 0,-1-1,0 1,0-1,0 0,0 0,2 0,3-3,0 1,-1-1,0 0,0-1,0 0,0 0,-1-1,0 1,0-1,0-1,-1 1,0-1,0 0,-1 0,0 0,0-1,0 1,-1-1,0 0,-1 0,0 0,0 0,-1-1,0 1,0 0,-1-1,0 1,0-1,-1 1,0 0,-2-8,1 13,1-1,-1 1,1 0,-1 0,0 0,0 0,0 0,0 0,-1 0,1 1,-1-1,0 1,1-1,-1 1,0 0,-1 0,1 1,0-1,0 1,-1-1,-18-5</inkml:trace>
</inkml:ink>
</file>

<file path=ppt/ink/ink7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10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1,'0'4,"0"7,-5 2,3-2,2-8,6-3,2-8,-1 3,-5 2,-9 7,-8 2,-1 5,2 1</inkml:trace>
</inkml:ink>
</file>

<file path=ppt/ink/ink7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1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1,'-5'10,"-1"-3,5-1,7-7,3 1,-5 2,-3 4,-2 6,-1 1</inkml:trace>
</inkml:ink>
</file>

<file path=ppt/ink/ink7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26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40 174,'-17'225,"-5"-94,70-238,133-229,-175 327,-4 3,1 1,0-1,0 1,1 0,-1 0,1 1,0-1,1 1,-1-1,1 2,0-1,0 0,0 1,0 0,1 0,-1 0,-2 4,-1 0,1 0,-1 0,1 0,-1 0,0 1,1-1,-1 1,0 0,0-1,0 1,0 0,0 0,-1 0,1 1,0-1,-1 0,0 1,0-1,1 0,-1 1,-1 0,1-1,0 1,-1-1,1 1,-1 0,0 0,0-1,0 3,4 8,20 219,-24-231,-1 0,1 0,-1 0,1 0,0-1,0 1,-1 0,1 0,0 0,0 0,0 0,0 0,0 0,0 0,0 0,0 0,1 0,-1-1,0 1,0 0,1 0,-1 0,1 0,-1 0,1-1,-1 1,1 0,-1 0,1-1,0 1,-1 0,1-1,0 1,0-1,-1 1,1-1,0 1,0-1,0 0,0 1,0-1,0 0,-1 0,1 1,0-1,0 0,0 0,0 0,0 0,0 0,0 0,0-1,0 1,0 0,0 0,-1-1,1 1,0 0,0-1,0 1,0-1,-1 1,1-1,0 0,-1 1,1-1,0 0,-1 1,1-1,77-96,145-109,-215 199,-8 5,1 1,0-1,0 0,0 1,0-1,0 0,0 1,0 0,1-1,-1 1,0 0,1-1,-1 1,1 0,0 0,-1 0,1 0,0 1,-1-1,1 0,0 1,0-1,0 1,0 0,-1-1,1 1,0 0,0 0,0 0,0 1,0-1,0 0,-1 1,1-1,0 1,0-1,-1 1,1 0,0 0,-1 0,1 0,0 0,-1 0,1 1,1 10,0 0,0 0,-1 0,-1 1,0-1,-1 1,0-1,-1 0,-1 3,0 19,2-14,-2 8,1 0,1-1,2 1,0 0,2-1,1 0,2 0,4 13,-2-21</inkml:trace>
</inkml:ink>
</file>

<file path=ppt/ink/ink7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30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32 520,'-23'57,"20"-43,1 0,0 1,1-1,0 0,1 0,1 0,0 1,1-1,1 0,0 0,1-1,0 1,1-1,1 1,0-2,0 1,2-1,-1 0,7 7,-9-15,0 0,1-1,0 1,0-1,0 0,0-1,1 1,-1-1,1-1,-1 1,1-1,0 0,-1 0,1-1,0 0,0 0,0-1,-1 0,1 0,0 0,-1-1,1 0,-1-1,0 1,0-1,0 0,0 0,0-1,-1 0,1 0,-1 0,0-1,0 0,2-3,25-21,0-3,-3 0,0-2,-3-1,0-1,-3-1,9-19,-21 43,-13 21,-1 0,1 0,1 0,-1 0,1 0,1 1,0-1,0 0,0 0,1 1,0-1,1 0,0 0,0 0,1 0,0-1,0 1,0-1,1 1,1-1,-1-1,1 1,0 0,0-1,1 0,0 0,0-1,1 0,-1 0,1 0,0-1,6 3,-5-5,0 0,0 0,0-1,0 0,0 0,1-1,-1 0,0-1,0 0,1 0,-1 0,0-1,0 0,-1-1,1 0,0 0,-1-1,0 0,1 0,-2-1,1 0,0 0,-1 0,1-2,8-7,0-2,-1 1,0-2,-1 0,-1-1,-1 0,0-1,6-16,-12 23,0 1,-1-1,0 0,-1 0,0-1,-1 1,0 0,-1-1,-1-11,-4 13,-2 5</inkml:trace>
  <inkml:trace contextRef="#ctx0" brushRef="#br0" timeOffset="777.824">1189 689,'203'-128,"-140"63,-62 64,1-1,-1 0,0 0,0 1,0-1,0 0,0 0,0 0,0-1,0 1,-1 0,1 0,-1 0,0 0,0-1,0 1,0 0,0 0,0-1,0 1,-1 0,1 0,-1 0,1 0,-1 0,0-1,0 1,0 1,0-1,0 0,-1 0,1 0,-1 0,1 1,-1-1,1 1,-2-1,0 0,0 0,0 1,0-1,0 1,-1 0,1 0,0 0,-1 1,1-1,0 1,-1 0,1-1,-1 2,1-1,0 0,-1 1,1-1,0 1,-1 0,1 0,0 1,0-1,0 0,0 1,0 0,0 0,0 0,-72 65,64-53,0 0,1 1,0 0,1 1,1 0,1 0,0 1,1 0,0 2,4-13,1 0,-1 0,1 0,0 0,1 0,0 0,0 1,0-1,0 0,1 0,0 0,0 0,1 0,0 0,0 0,0 0,1 0,0-1,0 0,0 1,1-1,-1 0,1 0,1-1,-1 1,1-1,2 2,8 4,-1-1,2-1,-1-1,1 0,1 0,-1-2,1 0,0-1,0-1,0 0,0-2,1 1,-1-2,0-1,1 0,-1-1,0-1,0 0,0-1,0-1,-1-1,0 0,0-1,10-7,27-15,0-4,-2-1,-1-3,-3-1,0-3,-3-2,-2-2,24-33,-47 57,-2-1,-1 0,-1-2,0 0,-2 0,-1-2,-1 1,-1-1,0-4,-9 28,0-1,0 0,0 1,0-1,-1 0,1 0,-1 0,1 0,-1 1,0-1,0 0,0 0,-1 0,1 0,-1 0,1 1,-1-1,0 0,0 0,0 1,0-1,-1 1,1-1,-1 1,0-1,1 1,-1 0,0 0,0 0,-1 0,1 0,0 1,-1-1,1 0,-1 1,1 0,-1 0,1 0,-1 0,0 0,0 0,0 1,-1-1,-7 4,-1 0,1 1,0 1,0-1,0 2,1-1,0 2,0-1,1 1,-1 1,2 0,-1 0,1 1,0 0,1 0,-3 5,-7 6,0 2,2 0,0 1,2 0,1 1,0 1,2 0,1 0,1 1,1 0,-3 21,10-39,-1 0,1 0,0 0,1 0,0 0,0 0,1 0,0 0,0-1,1 1,0-1,0 1,1-1,0 0,0 0,0-1,1 1,0-1,0 0,1 0,0-1,0 0,0 0,1 0,-1-1,1 0,0 0,1 0,-1-1,1 0,-1-1,1 0,0 0,4 0,12 2,-1-1,1-1,0-2,0 0,-1-1,1-2,0 0,-1-1,0-2,0 0,0-2,-1 0,0-2,0 0,18-13,-9 7,-1-1,0-2,-1-1,-2-1,0-1,-1-2,-1-1,-2 0,0-2,8-14,-13 16,-1 0,-2 0,0-2,-2 0,-1 0,-1-1,-2-1,0 0,-2 0,-1 0,-2-1,0-3,-4 31,0 1,1-1,-1 1,0-1,0 1,0-1,0 1,0-1,0 1,0-1,-1 1,1-1,-1 1,1-1,-1 1,1 0,-1-1,0 1,0 0,0-1,1 1,-1 0,0 0,-1 0,1 0,0 0,0 0,0 0,-1 0,1 1,0-1,-1 0,1 1,0-1,-1 1,1-1,-1 1,1 0,-1-1,1 1,-1 0,1 0,-1 0,1 0,-1 1,1-1,-1 0,1 1,-1-1,1 1,-1-1,1 1,0-1,-1 1,1 0,0 0,0 0,-1 0,1 0,0 0,-1 1,-16 13,0 1,1 1,1 0,1 1,0 0,1 2,1 0,1 0,1 1,-3 8,11-23,-16 30,2 1,1 0,2 1,2 0,1 1,2 1,2 0,2 0,1 0,2 4,1-33,1-1,-1 1,2-1,0 0,0 1,1-1,0 0,0 0,1 0,1 0,0 0,0-1,1 1,0-1,1-1,-1 1,2-1,-1 0,1 0,1 0,-1-1,1-1,0 1,1-1,0 0,0-1,0 0,0-1,1 0,0 0,1 0,17-1,-3-2</inkml:trace>
</inkml:ink>
</file>

<file path=ppt/ink/ink7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29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284 198,'-26'6,"0"1,1 1,0 2,0 0,1 1,0 2,1 0,-13 11,33-22,-1 0,1 1,-1-1,1 1,0 0,0 0,0 0,1 0,-1 1,1-1,-1 1,1-1,0 1,1 0,-1 0,1 0,0 0,-1 0,2 0,-1 0,0 0,1 0,0 1,0-1,0 0,0 0,1 0,0 0,0 0,0 0,0 0,1 0,-1 0,1 0,0 0,0-1,0 1,1-1,-1 1,1-1,0 0,0 0,0 0,0-1,1 1,-1-1,1 1,-1-1,1 0,9-1,0 0,0 0,1-2,-1 1,0-2,0 1,0-2,0 0,-1 0,1-2,-1 1,0-1,0-1,0 0,-1-1,0 0,0-1,-1 0,0-1,5-4,-15 13,187-136,-182 134,0 1,0 0,0 0,0 0,0 1,0 0,0 0,1 0,-1 1,0-1,0 1,0 1,0-1,-1 1,1-1,0 1,-1 1,1-1,-1 1,1-1,-1 1,0 1,0-1,-1 0,1 1,-1 0,0 0,1 0,-2 0,2 3,39 31,33 2,-58-38</inkml:trace>
  <inkml:trace contextRef="#ctx0" brushRef="#br0" timeOffset="366.989">1273 1,'-10'4,"-5"1,0 0,1 1,0 0,1 2,-1-1,1 1,1 1,0 1,0 0,0 0,2 1,-1 0,-7 11,17-17,0 0,0 0,0 0,1 0,0 0,0 1,0-1,0 0,1 0,0 0,0 0,0 0,1 0,0-1,0 1,0 0,0-1,1 1,0-1,0 0,0 0,0 0,0 0,1 0,0-1,32 58,-34-51,-1 0,-1 0,1 0,-2 0,1 0,-2 0,1 0,-1 0,-1-1,0 1,0 0,-1-1,0 0,0 0,-1 0,-1-1,1 1,-1-1,-1 0,1-1,-1 0,-1 0,1 0,-1-1,0 0,-1 0,1-1,-1-1,0 1,-1-1,-7 2,-8 6</inkml:trace>
</inkml:ink>
</file>

<file path=ppt/ink/ink7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26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0 720,'0'39,"0"21,0 7,5-9,1-15</inkml:trace>
  <inkml:trace contextRef="#ctx0" brushRef="#br0" timeOffset="169.005">57 410,'0'0</inkml:trace>
  <inkml:trace contextRef="#ctx0" brushRef="#br0" timeOffset="1521.29">536 551,'-29'9,"1"1,0 1,1 2,0 0,1 2,1 1,-18 15,37-26,0 1,1 0,0 1,0-1,1 1,-1 0,1 0,1 1,-1-1,1 1,1 0,-1-1,1 1,1 0,0 0,0 1,0-1,1 0,0 0,1 0,-1 0,2 1,-1-1,1 0,0-1,1 1,0 0,0-1,1 1,0-1,4 6,-6-10,0-1,0 1,1 0,0-1,-1 1,1-1,0 0,0 0,0 0,0 0,0-1,1 1,-1-1,0 0,1 0,-1 0,1 0,-1-1,1 1,0-1,-1 0,1 0,-1 0,1-1,-1 1,1-1,-1 0,1 0,-1 0,1 0,-1-1,0 1,1-1,7-4,-1 0,0 0,0-1,-1 0,0-1,0 0,-1 0,0-1,4-5,187-305,-136 237,-62 83,1 0,0 0,-1 0,1 1,-1-1,1 0,-1 0,0 1,1-1,-1 1,0-1,0 1,0 0,0-1,0 1,0 0,-1 0,1-1,-1 1,1 0,-1 0,0 0,1 0,-1 0,0 0,0 0,-1 0,1-1,0 1,0 0,-2 2,3-1,-4 430,0-369,-3-1,-3 1,-2-2,-3 1,-18 44,28-92,-2 0,0 0,-1 0,0-1,-2 0,1 0,-2-1,1 0,-2-1,0 0,-7 6,17-16,0-1,0 0,-1 0,1 0,0 1,0-1,0 0,-1-1,1 1,-1 0,1 0,0 0,-1-1,1 1,-1-1,0 1,1-1,-1 0,1 0,-1 1,0-1,1 0,-1 0,1-1,-1 1,0 0,1-1,-1 1,1 0,-1-1,1 0,-1 1,1-1,-1 0,1 0,0 0,0 0,-1 0,1 0,0 0,0 0,0 0,0-1,0 1,0 0,0-1,1 1,-1-1,0 1,1-1,-1 1,1-1,-1 1,1-1,0 0,0 1,0-1,0 1,0-1,0 0,0 0,4-18,1 0,1 1,0-1,2 1,0 1,1-1,1 1,0 1,1 0,1 0,1 1,11-11,-6 5,99-119,-82 105,-2-1,-1-2,-2-2,-2 0,-1-2,-3-1,-1-1,-3-1,-1-1,2-15,32-290,-42 124,-25 189,13 38,0 1,1 0,-1-1,0 1,0 0,0-1,1 1,-1 0,0 0,0 0,0 0,0 0,1 0,-1 0,0 0,0 0,0 0,0 0,1 0,-1 1,0-1,0 0,0 0,1 1,-1-1,0 1,1-1,-1 1,0-1,1 1,-1-1,0 1,1 0,-1-1,1 1,-1 0,1 0,0-1,-1 1,1 0,0 0,-1-1,1 1,0 0,0 0,0 0,-9 17,1 0,1 1,1 0,1 0,1 1,0-1,1 1,1 7,-5 22,1-10,2 0,2 0,1 1,2-1,6 33,1-3,-7-44,1 0,2 0,1-1,0 1,2-1,1 0,8 18,-14-40,-1 0,0 1,0-1,1 0,0 0,-1 1,1-1,0 0,0-1,0 1,0 0,0-1,0 1,1-1,-1 1,1-1,-1 0,0 0,1 0,0-1,-1 1,1-1,0 1,-1-1,1 0,0 0,-1 0,1 0,0 0,-1-1,1 1,0-1,-1 0,1 1,-1-1,1-1,-1 1,2-1,82-63,17-54,-102 119,-1-1,0 0,1 0,-1 0,0 1,1-1,-1 0,1 1,0-1,-1 0,1 1,-1-1,1 1,0-1,0 1,-1-1,1 1,0-1,0 1,-1 0,1-1,0 1,0 0,0 0,0-1,0 1,-1 0,1 0,0 0,0 0,0 0,0 1,0-1,-1 0,1 0,0 0,0 1,0-1,0 0,-1 1,1-1,0 1,0-1,-1 1,1-1,-1 1,1 0,0-1,-1 1,1 0,-1-1,1 1,-1 0,1 0,-1-1,0 1,1 0,-1 0,0 0,0 0,0 0,0-1,0 1,0 0,0 0,-4 29,-3 96,8-122,-1 0,1 0,0-1,0 1,0 0,0-1,1 1,0-1,-1 1,1-1,0 0,1 1,-1-1,1 0,-1-1,1 1,0 0,0-1,0 1,0-1,0 0,1 0,-1 0,1-1,-1 1,1-1,0 0,0 0,-1 0,2 0,7-2,0 0,0 0,-1-1,1 0,0-1,-1-1,0 0,0 0,0-1,0 0,-1-1,0-1,0 1,0-1,-1-1,0 0,-1 0,6-8,9-11,-1-1,-1-1,-2-1,-1-1,-2 0,0-1,-3-1,0-1,-3 0,4-16,59-215,-72 262,3-80,-4 82,-1 0,1 0,-1 1,1-1,-1 0,0 0,1 1,-1-1,0 0,0 1,0-1,1 1,-1-1,0 1,0-1,0 1,0 0,0-1,0 1,0 0,0 0,0 0,0 0,0 0,0 0,0 0,0 0,1 0,-1 0,0 0,0 1,0-1,0 0,0 1,0-1,0 0,0 1,0-1,1 1,-1 0,0-1,0 1,1 0,-1-1,0 2,-35 32,25-18,0 0,2 0,0 1,1 0,0 1,2 0,0 0,1 1,0-1,2 1,0 0,1 0,1 0,1 6,1 7,1-1,2 0,0 0,2-1,2 0,0 0,3 0,0-1,1 0,4 2,57 129,-73-160,0 0,0-1,1 1,-1 0,0 0,0-1,1 1,-1 0,0 0,1-1,-1 1,0 0,1 0,-1 0,0 0,1-1,-1 1,1 0,-1 0,0 0,1 0,-1 0,1 0,-1 0,0 0,1 0,-1 0,0 0,1 0,-1 0,1 1,-1-1,0 0,1 0,-1 0,0 0,1 1,-1-1,0 0,1 0,-1 1,0-1,0 0,1 0,-1 1,0-1,0 0,0 1,1-1,-1 0,0 1,0-1,0 1,0-1,0 0,0 1,0-1,3-36,-3 32,0-19</inkml:trace>
  <inkml:trace contextRef="#ctx0" brushRef="#br0" timeOffset="1767.639">1580 466,'39'10,"31"-2,9-2,-4-3,-10-1,-12-1,-9-1,-13 0</inkml:trace>
</inkml:ink>
</file>

<file path=ppt/ink/ink7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43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84,'-2'19,"-1"0,-1 0,-1 0,0 0,-2 0,0-1,-7 12,12-24,-126 233,61-106,122-221,25-60,86-118,-145 234,50-52,-70 84,1-1,-1 0,1 0,0 1,-1-1,1 1,0-1,-1 1,1 0,0 0,0 0,-1 0,1 0,0 0,0 0,-1 0,1 1,0-1,-1 1,1-1,0 1,-1-1,1 1,-1 0,1 0,-1 0,0 0,1 0,-1 0,0 1,1-1,-1 0,0 0,0 1,0-1,0 1,-1-1,1 1,0 0,-1-1,1 2,19 71,7 191,-5-136,-19-117</inkml:trace>
  <inkml:trace contextRef="#ctx0" brushRef="#br0" timeOffset="266.688">131 339,'39'4,"36"3,15-1,-3-2,-11 0,-19-2</inkml:trace>
</inkml:ink>
</file>

<file path=ppt/ink/ink7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40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55 509,'25'303,"-25"-301,1 9,-1-1,0 1,-1-1,0 0,0 1,-1-1,0 0,-1 0,0 0,-4 6,7-15,0 0,0 0,-1 0,1-1,0 1,-1 0,1 0,-1 0,1-1,-1 1,1 0,-1 0,0-1,1 1,-1-1,0 1,1 0,-1-1,0 1,0-1,0 0,1 1,-1-1,0 0,0 1,0-1,0 0,0 0,0 0,0 0,0 0,1 0,-1 0,0 0,0 0,0 0,0-1,0 1,0 0,0 0,1-1,-1 1,0-1,0 1,0-1,1 1,-1-1,0 1,1-1,-1 0,0 1,1-1,-1 0,1 0,-1 1,1-2,-21-48,21 30,0 1,2 0,0 0,1 0,2 1,-1-1,2 1,1 0,0 0,1 1,1 0,0 0,1 1,1 0,8-8,8-12,3 1,1 1,1 1,2 2,1 1,1 2,2 2,1 1,4 0,-41 22,1 1,0-1,-1 1,1-1,0 1,1 0,-1 0,0 0,1 1,-1-1,1 1,-1 0,1 0,-1 0,1 0,0 1,-1 0,1-1,0 1,0 1,-1-1,1 0,0 1,0 0,-1 0,1 0,-1 0,1 1,-1-1,0 1,1 0,-1 0,0 0,0 0,0 0,0 1,-1 0,1-1,-1 1,0 0,1 0,-1 0,0 2,0 0,-1 0,0 1,-1-1,1 0,-1 1,0-1,-1 0,1 1,-1-1,0 0,0 1,-1-1,1 0,-1 0,0 0,-1 0,1 0,-1-1,0 1,0-1,0 0,-2 1,-89 81,71-69,-1-2,0-1,-1 0,-1-2,0-1,-1-1,-11 1,11-4</inkml:trace>
  <inkml:trace contextRef="#ctx0" brushRef="#br0" timeOffset="353.905">1015 340,'-44'21,"1"2,2 2,0 2,2 1,-28 27,21 13,45-66,1 0,-1 0,0 0,1-1,0 1,-1 0,1 0,0 0,0 0,0 0,0 0,0 0,0 0,1-1,-1 1,1 0,-1 0,1 0,0 0,0-1,0 1,0 0,0-1,0 1,0-1,0 1,0-1,1 1,-1-1,1 0,-1 0,1 0,0 0,-1 0,1 0,0 0,-1 0,1-1,1 1,11 2,-1-1,1 0,0-1,0 0,0-1,0-1,0 0,0-1,-1 0,1-2,-1 1,1-1,-1-1,0-1,-1 1,0-2,1 0,-2 0,1-2,-1 1,75-86,-84 90,1 0,-1 0,0-1,0 1,-1 0,1-1,-1 1,0-1,0 1,0-1,-1 0,0 1,0-1,0 0,0 1,-1-1,0 0,0 1,0-1,0 1,-1-1,1 1,-1 0,0 0,-3-4,-35-21,18 22</inkml:trace>
  <inkml:trace contextRef="#ctx0" brushRef="#br0" timeOffset="620.722">1409 509,'-9'28,"-4"11</inkml:trace>
  <inkml:trace contextRef="#ctx0" brushRef="#br0" timeOffset="875.305">1438 114,'0'0</inkml:trace>
  <inkml:trace contextRef="#ctx0" brushRef="#br0" timeOffset="1118.579">1635 594,'14'-32,"60"-99,-73 130,1 1,-1-1,0 1,0 0,0-1,1 1,-1 0,0 0,0 0,1 0,-1 0,0 0,0 0,1 1,-1-1,0 0,0 1,0-1,0 1,1-1,-1 1,0-1,0 1,0 0,0 0,0-1,-1 1,1 0,0 0,0 0,0 0,-1 0,1 0,0 0,-1 0,1 1,-1-1,0 0,1 0,-1 0,0 1,1-1,-1 0,0 0,0 1,0-1,0 0,-1 0,1 0,0 1,0-1,-1 0,1 0,0 0,-1 1,5 13,-3-11,-1 0,1-1,0 1,1-1,-1 1,0-1,1 1,0-1,0 0,0 0,0 0,1 0,-1 0,1 0,-1-1,1 1,0-1,0 0,0 0,0 0,1 0,-1 0,1-1,-1 1,1-1,-1 0,1 0,-1 0,1-1,0 0,0 1,-1-1,1 0,0-1,0 1,-1-1,1 1,0-1,-1 0,1 0,-1-1,1 1,-1-1,0 0,13-10,0-2,-2 1,0-2,0 0,-2-1,1 0,-2 0,-1-2,0 1,-1-1,0-1,-1-1,2-1,1 4</inkml:trace>
  <inkml:trace contextRef="#ctx0" brushRef="#br0" timeOffset="1335.481">2284 1,'10'33,"2"31,1 9,-4-3,-2-8,-2-11,-3-8,-1-8,-1-4,0-3,-1-1,-4-6,-2-6</inkml:trace>
  <inkml:trace contextRef="#ctx0" brushRef="#br0" timeOffset="1542.629">2115 255,'29'-5,"28"3,10 3,-2 0,-7 0,-9 1,-12-1</inkml:trace>
</inkml:ink>
</file>

<file path=ppt/ink/ink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38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0,'-14'24,"-10"13,-1 5,4 0,1-7,4-5,4-3,0-5,2-3,2 2,8-4,3-5</inkml:trace>
</inkml:ink>
</file>

<file path=ppt/ink/ink7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39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278 336,'-20'4,"0"2,0 1,0 0,1 1,1 1,-1 1,1 1,1 1,0 0,1 1,0 0,1 2,0 0,-1 3,15-16,-1-1,1 0,0 1,0-1,1 0,-1 1,0-1,0 1,1 0,-1-1,1 1,-1-1,1 1,0 0,-1-1,1 1,0 0,0-1,0 1,1 0,-1-1,0 1,0 0,1-1,-1 1,1 0,0-1,-1 1,1-1,0 1,0-1,0 0,0 1,0-1,0 0,1 0,-1 1,0-1,0 0,1 0,-1-1,1 1,-1 0,1 0,-1-1,1 1,0-1,-1 1,1-1,0 0,-1 1,1-1,0 0,-1 0,16-1,0-1,0 0,0-1,-1-1,1 0,-1-2,0 1,0-2,-1 0,0-1,13-9,118-66,-144 81,0 1,1 0,-1 1,0-1,1 0,-1 1,1-1,-1 1,1 0,0 0,-1 0,1 0,-1 0,1 0,-1 1,1-1,-1 1,1 0,-1 0,0 0,1 0,-1 0,0 0,0 1,0-1,0 1,0-1,0 1,0 0,0 0,-1 0,1 0,-1 0,1 0,-1 0,0 1,0-1,0 0,0 1,0-1,0 1,-1-1,0 1,1-1,-1 1,0-1,0 1,0 0,0-1,0 0,0 5,0 0,1 0,0 0,0-1,1 1,0-1,0 1,0-1,1 1,0-1,0 0,0 0,1-1,0 1,0-1,1 1,-1-1,1-1,0 1,1-1,-1 0,1 0,-1 0,4 1,0-3,1-1,-1 0,1 0,-1-1,1 0,0 0,-1-1,1 0,-1-1,0 0,1-1,-1 0,0 0,0-1,-1 0,1-1,-1 1,0-2,0 1,-1-1,4-3,18-18,0-2,-2-1,-1-1,11-19,-16 23,15-23,-3-2,-1-1,-3-2,15-41,-27 35,-17 61,0 0,-1 0,1 0,0 1,0-1,0 0,0 0,-1 0,1 0,0 0,0 1,0-1,-1 0,1 0,0 0,0 0,-1 0,1 0,0 0,0 0,0 0,-1 0,1 0,0 0,0 0,-1 0,1 0,0 0,0 0,-1 0,1 0,0-1,0 1,0 0,-1 0,1 0,0 0,0 0,0-1,0 1,-1 0,1 0,0 0,0 0,0-1,0 1,0 0,0 0,-11 23,5 17,2 0,2 0,1 0,4 30,-1 13,-1 143,-2-222,1 0,0 0,0 1,1-1,-1 0,1 1,0-1,0 0,0 0,0 0,1 0,0 0,0 0,0 0,0-1,1 1,-1-1,1 1,0-1,0 0,0 0,0 0,0-1,1 1,0 0,10-3</inkml:trace>
  <inkml:trace contextRef="#ctx0" brushRef="#br0" timeOffset="247.598">786 166,'43'5,"48"1,13 0,-1-1,-14-2,-17-1,-20-1</inkml:trace>
</inkml:ink>
</file>

<file path=ppt/ink/ink7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35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296 508,'-27'1,"1"2,0 1,1 0,-1 2,1 1,-10 5,-61 35,95-47,1 1,-1-1,0 1,1-1,-1 1,0 0,1-1,-1 1,1 0,0-1,-1 1,1 0,-1 0,1-1,0 1,0 0,-1 0,1 0,0-1,0 1,0 0,0 0,0 0,0 0,0 0,0-1,0 1,0 0,1 0,-1 0,0-1,0 1,1 0,-1 0,1-1,-1 1,1 0,-1 0,1-1,-1 1,1-1,-1 1,1-1,0 1,-1-1,1 1,0-1,0 1,-1-1,1 0,0 1,0-1,0 0,44 17,126 26,-167-43,-1 0,1 1,0 0,-1 0,1 0,-1 0,1 1,-1-1,0 1,0 0,0 0,0 0,0 0,0 1,0-1,-1 1,1 0,-1 0,0 0,0 0,0 0,0 0,0 0,-1 1,1-1,-1 0,0 1,0 0,0-1,-1 1,1-1,-1 1,0 0,0-1,0 1,-1 0,1-1,-1 4,-7 5,-1 1,0-1,-1 0,0-1,-1 0,0-1,0 0,-1-1,-1 0,1-1,-2-1,1 1,-1-2,0 0,0-1,0 0,10-3,0 0,0 0,0 0,0-1,0 0,0 1,0-1,0-1,-1 1,1-1,0 1,-1-1,1 0,0-1,0 1,-1-1,1 0,0 0,0 0,0-1,0 1,0-1,0 0,0 0,-2-11</inkml:trace>
  <inkml:trace contextRef="#ctx0" brushRef="#br0" timeOffset="385.239">860 225,'-57'226,"27"60,31-176,-1-86</inkml:trace>
  <inkml:trace contextRef="#ctx0" brushRef="#br0" timeOffset="632.377">550 621,'43'-5,"28"-6,13-2,-4 2,-11 3,-7-2,-10 0,-8 2,-7 2,-6 3,-7 1</inkml:trace>
  <inkml:trace contextRef="#ctx0" brushRef="#br0" timeOffset="2464.357">1424 508,'-252'198,"242"-190,1 0,0 0,0 1,1 0,0 0,1 1,0 0,1 1,0-1,0 1,1 2,4-12,0 0,0 1,1-1,-1 0,1 1,0-1,-1 1,1-1,0 1,0-1,0 1,0-1,0 1,0-1,0 1,0-1,1 1,-1-1,0 1,1-1,-1 1,1-1,0 0,0 1,-1-1,1 0,0 0,0 1,0-1,0 0,0 0,1 0,-1 0,0 0,0-1,1 1,-1 0,0-1,1 1,-1 0,1-1,-1 0,0 1,1-1,-1 0,1 0,0 0,-1 0,1 0,0 0,78-16,-42-3,-1-3,0-1,-2-1,-1-2,-1-2,-1-1,-1-1,-2-2,17-24,-46 56,0 1,0-1,0 1,0-1,0 0,0 1,0-1,1 1,-1-1,0 0,0 1,0-1,0 1,1-1,-1 0,0 1,0-1,1 0,-1 1,0-1,1 0,-1 0,0 1,1-1,-1 0,0 0,1 0,-1 1,1-1,-1 0,0 0,1 0,-1 0,1 0,-1 0,1 0,-1 0,0 0,1 0,-1 0,1 0,-1 0,0 0,1 0,-1 0,1-1,-1 1,0 0,1 0,-1 0,1-1,-1 1,0 0,1 0,-1-1,0 1,0 0,1-1,-1 1,0 0,0-1,1 1,-1-1,-4 37,1-24,-21 111,24-119,0-1,-1 1,1 0,1-1,-1 1,1 0,-1-1,1 1,0-1,0 1,0-1,1 1,-1-1,1 0,0 1,0-1,0 0,0 0,1-1,-1 1,1 0,0-1,0 0,-1 1,1-1,1 0,-1 0,0-1,0 1,3 0,3-2,1 0,-1-1,0 0,0-1,0 0,0 0,0-1,-1 0,1 0,-1-1,0 0,0-1,0 0,-1 0,1 0,-1-1,0 0,-1-1,0 0,4-4,12-14,-1 0,-1-1,-2 0,0-2,-2 0,-1-1,2-9,-16 37,1-1,-1 0,0 1,0-1,0 0,-1 0,1 0,0 0,-1 1,1-1,-1 0,1 0,-1 0,0 0,0 0,0 0,0 0,0 0,-1 0,1 0,-1 0,1 0,-1 0,0 0,1 0,-1 0,0 1,0-1,0 0,0 1,-1-1,1 1,0-1,-1 1,1-1,-1 1,0 0,0 0,27-11,-23 13,-1 0,0 0,0 0,0 0,1 1,-1-1,-1 0,1 0,0 1,0-1,0 1,-1-1,1 1,-1-1,1 1,-1-1,1 1,-1-1,0 1,0 0,0-1,0 1,0-1,0 1,-1 0,1-1,0 1,-1-1,1 1,-1-1,1 1,-2 0,1 7,1-5,-1 0,1 0,0 1,0-1,0 0,1 1,0-1,0 0,0 0,0 0,0 0,1 0,-1 0,1 0,0 0,1-1,-1 1,1-1,-1 1,1-1,0 0,0 0,0 0,1-1,-1 1,1-1,0 0,-1 0,1 0,0 0,0 0,0-1,0 0,1 0,-1 0,0-1,0 0,0 0,0 0,0 0,-1 1,1 0,0-1,0 1,-1 1,1-1,-1 0,1 1,-1 0,0 0,1 0,-1 0,0 0,0 1,0-1,-1 1,1 0,-1 0,1 0,-1 0,0 0,0 1,0-1,-1 0,1 1,-1 0,0-1,0 1,0 0,-1-1,1 1,-1 0,0 0,0 0,0 0,-17 38,15-38,-1-1,1 1,0-1,0 1,1 0,-1 0,1-1,0 1,0 0,0 0,0 0,0 0,1 1,0-1,0 0,0 0,1 0,-1 0,1 0,0 0,0 0,0 0,1 0,-1 0,2 1,8 7</inkml:trace>
  <inkml:trace contextRef="#ctx0" brushRef="#br0" timeOffset="2865.808">2496 0,'-75'459,"65"-212,-11-185,10-49</inkml:trace>
  <inkml:trace contextRef="#ctx0" brushRef="#br0" timeOffset="3114.373">2215 423,'38'9,"27"4,8-1,-4-2,-14-3</inkml:trace>
</inkml:ink>
</file>

<file path=ppt/ink/ink7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12.02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468 43,'0'1300,"29"-1130,-28-129,0 1,-3-1,-2 1,-1-1,-3 5,0 11,3 0,2 0,3 0,2 8,0 37,-2 969,5-1045,8-32,10-122,-5-76,9-21,-27-538,0 283,28 255,-29-199,-26 254,15 2,3 114,3-1,3 0,2 0,2-9,0 8,-23-52,16 131,-5 243,-2-115,8 145,-6 84,3-294,4 0,4 0,5 36,32 256,-26-215,-10 142,-3-137,-26 30,27 197,-20-294,19-116,7-3</inkml:trace>
  <inkml:trace contextRef="#ctx0" brushRef="#br0" timeOffset="1382.434">610 297,'-5'-213,"5"212,0 0,0 0,0 0,0 0,0 1,0-1,0 0,0 0,0 0,-1 0,1 0,0 1,-1-1,1 0,0 0,-1 0,1 1,-1-1,1 0,-1 1,0-1,1 0,-1 1,0-1,1 1,-1-1,0 1,0-1,1 1,-1 0,0-1,0 1,0 0,0 0,1-1,-1 1,0 0,0 0,0 0,0 0,0 0,0 0,1 0,-1 1,0-1,0 0,0 0,0 1,0-1,1 0,-1 1,0-1,0 1,1-1,-1 1,0 0,-40 42,32-32,-10 13,-2-2,-1 0,0-2,-2 0,0-2,-1 0,-1-2,-19 9,-232 142,262-145,51-17,511-9,-523 5,-1 1,1 2,-1 0,1 1,-1 2,-1 0,1 1,12 0,-34-8,-1 0,1 0,-1 0,1 0,0 0,-1 0,1 0,-1 0,1 0,-1 0,1 0,-1-1,1 1,-1 0,1 0,-1 0,1-1,-1 1,0 0,1 0,-1-1,1 1,-1 0,0-1,1 1,-1-1,0 1,1 0,-1-1,0 1,0-1,1 1,-1-1,0 1,0-1,0 1,0-1,0 1,1-1,-1 1,0-1,0 1,0-1,0 1,-1-1,1 0,0 1,0-1,0 1,0-1,0 1,-1 0,1-1,0 1,-1-1,1 1,0-1,-1 1,1 0,0-1,-1 1,1 0,0-1,-1 1,-108-137,-16-51,103 154,-2 2,-2 1,0 0,-2 2,-11-7,63 102,-14-43</inkml:trace>
  <inkml:trace contextRef="#ctx0" brushRef="#br0" timeOffset="7825.932">1005 1116,'46'196,"-8"-24,-8 24,-30-182,-1-48,2-308,5 277,3 0,4 0,18-58,-31 121,0-1,0 0,0 1,0-1,1 0,-1 1,1-1,-1 1,1-1,0 1,0-1,1 1,-1 0,0 0,1-1,-1 1,1 0,0 0,-1 0,1 1,0-1,0 0,1 1,-1-1,0 1,0 0,1 0,-1-1,0 2,1-1,0 0,-1 0,1 1,-1 0,1-1,-1 1,1 0,0 0,-1 0,1 1,0-1,2 1,4 8,1 1,-1-1,0 2,-1-1,-1 1,1 0,-2 1,1 0,-2 0,1 0,-2 1,0-1,0 1,-1 4,-1-13,16 47,-8-32</inkml:trace>
  <inkml:trace contextRef="#ctx0" brushRef="#br0" timeOffset="8623.54">948 749,'-1'0,"1"-1,-1 1,0 0,0-1,0 1,0-1,0 1,1-1,-1 1,0-1,0 0,1 1,-1-1,0 0,1 0,-1 1,1-1,-1 0,1 0,-1 0,1 0,0 0,0 0,-1 1,1-1,0 0,0 0,0 0,0 0,0 0,0 0,0 0,0 0,0 0,0 0,1 0,-1 0,0 0,1 0,-1 1,0-1,1 0,-1 0,1 0,0 1,-1-1,1 0,0 0,-1 1,1-1,0 1,0-1,-1 0,1 1,0 0,0-1,0 1,53-31,10 7,2 3,1 3,0 3,43-4,19-7,-128 26,-1-1,0 0,0 1,0-1,0 0,0 1,1-1,-1 0,0 1,0-1,-1 0,1 1,0-1,0 0,0 1,0-1,-1 0,1 1,0-1,0 1,-1-1,1 0,0 1,-1-1,1 1,-1-1,1 1,-1-1,1 1,-1 0,1-1,-1 1,1 0,-1-1,0 1,1 0,-1 0,0-1,1 1,-1 0,0 0,1 0,-1 0,0 0,1 0,-1 0,0 0,1 0,-1 0,0 0,1 0,-1 1,-1-2,-209-99,196 83,19 12</inkml:trace>
</inkml:ink>
</file>

<file path=ppt/ink/ink7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33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59,'-2'1,"0"0,0 1,1-1,-1 1,0 0,1-1,-1 1,1 0,-1 0,1 0,0 0,0 0,0 0,0 0,0 1,1-1,-1 0,1 1,-1-1,1 0,0 1,0-1,0 0,0 1,0-1,0 1,-14 350,-5-150,32-360,52-72,31 48,-91 173,1 0,0 1,0 0,1 0,0 0,0 1,0-1,1 2,0-1,0 1,1 1,-1-1,1 1,0 1,0 0,0 0,1 0,-1 2,10-2,-14 3,1 1,-1 0,1 0,-1 1,0-1,1 1,-1 0,0 1,0-1,0 1,-1 0,1 0,-1 1,1-1,-1 1,0 0,0 0,-1 0,1 1,-1-1,0 1,0 0,-1 0,0 0,2 2,33 46,-27-44</inkml:trace>
</inkml:ink>
</file>

<file path=ppt/ink/ink7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34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0 249,'283'1,"-114"27,-168-28,0 0,1 0,-1 0,0 0,0 0,0 0,1 0,-1 0,0 0,0 0,0-1,0 1,1-1,-1 1,0-1,0 1,0-1,0 1,0-1,0 0,0 0,0 1,0-1,-1 0,1 0,0 0,0 0,-1 0,1 0,-1 0,1 0,-1 0,1-1,-1 1,1 0,-1 0,0 0,0-1,0 1,0 0,0 0,0 0,0-1,0 1,0 0,-1 0,1 0,0-1,-1 1,1 0,-1 0,1 0,-1 0,1 0,-2-1,-15-25,-2 1,-1 0,-1 2,-1 0,-10-7,27 26,-35-56,38 52</inkml:trace>
</inkml:ink>
</file>

<file path=ppt/ink/ink7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58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0,'556'0,"-544"0</inkml:trace>
</inkml:ink>
</file>

<file path=ppt/ink/ink7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59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1,'6'3,"-1"1,1-1,1-1,-1 1,0-1,0 0,1 0,-1-1,1 0,0 0,-1 0,1-1,1 0,5 1,25 3,0-2,-1-2,1-1,0-2,-1-1,4-2,-24 1,0 1,0 0,1 2,-1 0,1 1,-1 0,1 2,-1 0,1 1,-1 1,5 1,-4 3</inkml:trace>
</inkml:ink>
</file>

<file path=ppt/ink/ink7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51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0 735,'22'-8,"0"2,1 0,-1 1,1 1,1 1,-1 1,0 1,0 2,1 0,1 1,33 0,304-2,-363 0</inkml:trace>
  <inkml:trace contextRef="#ctx0" brushRef="#br0" timeOffset="433.989">0 960,'425'0,"-282"-25,-74 10,-51 9</inkml:trace>
  <inkml:trace contextRef="#ctx0" brushRef="#br0" timeOffset="1417.03">1185 509,'0'491,"-11"-433,-4-93,16 10,0 0,2 1,0-1,2 0,1 1,1 0,1 0,1 1,1 0,1 1,1 0,11-15,-11 15,166-279,-176 298,-1-1,0 1,1-1,0 0,0 1,0-1,0 1,0-1,1 1,-1 0,1 0,0 0,0 1,0-1,0 1,1-1,-1 1,1 0,-1 0,1 1,0-1,-1 1,1 0,0 0,0 0,0 0,0 0,0 1,0 0,0 0,0 0,0 1,0-1,0 1,0 0,0 0,0 0,0 1,2 0,-1 0,0 1,0 0,0 0,-1 0,1 1,-1-1,1 1,-1 0,-1 0,1 1,0-1,-1 1,0-1,0 1,-1 0,1 1,-1-1,0 0,0 1,-1-1,0 1,0-1,0 1,0-1,-1 1,0 0,0 0,-1-1,1 1,-1-1,-1 1,1-1,-1 1,-1 3,-9 7,2-1</inkml:trace>
  <inkml:trace contextRef="#ctx0" brushRef="#br0" timeOffset="1867.264">1580 960,'0'5,"0"6,0 7,0 4,0 4,0 2,0 0,0 2,0-1,0 0,-5 0,-1 0,-5 0,0-6</inkml:trace>
  <inkml:trace contextRef="#ctx0" brushRef="#br0" timeOffset="2394.924">1523 876,'31'-10,"-7"0,1 1,1 2,-1 0,1 2,0 1,0 1,20 0,-44 4,0-1,0 0,1 1,-1-1,0 1,0 0,0 0,1-1,-1 1,0 1,0-1,0 0,-1 0,1 1,0-1,0 1,-1 0,1-1,-1 1,0 0,1 0,-1 0,0 0,0 0,0 0,0 0,-1 1,1-1,0 0,-1 0,0 1,1-1,-1 0,0 0,0 1,-1-1,1 0,0 1,-1-1,1 0,-1 0,0 1,1-1,-1 0,0 0,-1 0,1 0,0 0,0 0,-1-1,1 1,-1 0,0-1,1 1,-1-1,0 1,-2 0,-136 122,138-123,1 0,0 0,0 0,0 0,0 0,0 0,0 1,1-1,-1 0,0 0,1 1,-1-1,0 1,1-1,0 0,-1 1,1-1,0 1,0-1,0 1,0-1,0 1,0-1,0 1,0-1,1 1,-1-1,1 1,-1-1,1 1,-1-1,1 0,0 0,0 1,-1-1,1 0,0 0,0 0,0 0,0 0,1 0,-1 0,0 0,0 0,1 0,-1-1,0 1,1 0,-1-1,1 1,-1-1,0 0,1 1,-1-1,1 0,-1 0,1 0,-1 0,1 0,-1 0,1-1,0 1,119 33,-117-32,-1 1,0-1,0 1,0 0,0 1,0-1,0 0,0 1,-1-1,1 1,-1 0,0 0,0 0,0 0,0 0,0 0,-1 1,1-1,-1 1,0-1,0 1,0-1,-1 1,1 0,-1-1,0 1,0 0,0-1,-1 1,1 0,-1-1,0 3,-5 5,0 0,-1 0,0-1,-1 0,0 0,-1-1,0 0,0 0,-1-1,0 0,0-1,-1 0,0 0,0-1,0-1,-1 0,0-1,0 0,-4 0,11-1,0 0,0-1,0 0,0 0,0 0,-1 0,1-1,-1 0,1 0,-1 0,1-1,-1 0,1 0,-1-1,1 1,-1-1,1 0,-1-1,1 1,0-1,-5-2,4-8</inkml:trace>
  <inkml:trace contextRef="#ctx0" brushRef="#br0" timeOffset="2834.277">2257 989,'-81'154,"-58"29,87-124,-43 45,81-89</inkml:trace>
  <inkml:trace contextRef="#ctx0" brushRef="#br0" timeOffset="5434.789">2454 1073,'-43'77,"-133"184,123-175,75-125,116-147,0 15,-78 115,-60 56,1 0,0-1,0 1,0 0,0 0,0 0,0 0,0 0,0 0,-1 0,1 0,0 0,0 0,0 1,0-1,0 0,0 1,-1-1,1 1,0-1,0 0,0 1,-1 0,1-1,0 1,-1-1,1 1,-1 0,1 0,0-1,-1 1,1 0,-1 0,0 0,1-1,-1 1,0 0,0 0,1 0,-1 0,0 0,0 0,0 0,0 0,0 0,4 49,-4-45,24 258,-23-262,-1 1,0-1,0 0,1 0,-1 1,0-1,0 0,0 1,-1-1,1 0,0 0,0 1,-1-1,1 0,-1 0,1 0,-1 0,1 1,-1-1,0 0,0 0,1 0,-1 0,0 0,0-1,0 1,0 0,0 0,0-1,0 1,0 0,-1-1,1 1,0-1,0 1,0-1,-1 0,1 0,0 1,0-1,-1 0,1 0,0 0,0 0,-1-1,1 1,0 0,0 0,-1-1,0 1,-213-122,190 108</inkml:trace>
  <inkml:trace contextRef="#ctx0" brushRef="#br0" timeOffset="6646.61">931 226,'53'0,"150"12,-165-6,0-1,1-2,-1-1,1-2,0-2,-1-2,26-5,166-4,-212 3,-39-9,15 15,-10-8,0 0,1-2,0 1,1-2,1 0,0 0,1-1,1-1,0 0,-3-10,6 8</inkml:trace>
</inkml:ink>
</file>

<file path=ppt/ink/ink7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26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25,'17'73,"-9"-11,-3 1,-2-1,-6 54,1-10,2-33,0-81,-1-24,2 1,0-1,2 1,2 0,1 0,6-19,10-8,3 2,3 0,18-27,-41 74,-1 1,1 0,1 1,-1-1,1 1,0 0,1 1,0-1,0 1,3-1,-8 7,1 0,0 0,-1 1,1 0,-1-1,1 1,-1 0,0 0,1 0,-1 1,0-1,0 0,0 1,0 0,0-1,0 1,0 0,0 0,-1 0,1 0,-1 0,1 0,-1 1,0-1,0 0,0 1,0-1,0 1,-1-1,1 1,-1 2,7 9,-3-6,0 0,0 0,1-1,0 1,0-1,1 0,0 0,0-1,1 0,0 0,5 4,5-2</inkml:trace>
</inkml:ink>
</file>

<file path=ppt/ink/ink7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26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0,'-5'29,"-1"19,0 6,1-1,1-5,-3-11,0-16,0-11</inkml:trace>
</inkml:ink>
</file>

<file path=ppt/ink/ink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39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0,'-15'20,"-8"10,-2 5,0-2,3-4,1-5,4-3,0-5,3 0,-1 2,2-2</inkml:trace>
</inkml:ink>
</file>

<file path=ppt/ink/ink7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27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21,'159'-20,"-157"20,0 0,0 0,0 1,0-1,-1 1,1 0,0 0,-1-1,1 1,0 0,-1 0,1 0,-1 1,1-1,-1 0,0 1,0-1,1 0,-1 1,0 0,0-1,0 1,-1 0,1-1,0 1,-1 0,1 0,-1-1,1 1,-1 0,0 0,0 0,0 0,0 0,0 1,-21 66,13-50,7-16,0 0,1 0,-1 0,1 0,-1 0,1 0,0 0,1 0,-1 0,0 0,1 0,0 0,-1 0,1 0,0 0,1 0,-1 0,0-1,1 1,0 0,-1-1,1 1,0-1,0 0,0 0,1 0,-1 0,1 0,-1 0,1-1,-1 1,1-1,0 1,0-1,0 0,0 0,-1-1,1 1,1 0,6 4,-7-4,1 1,-1-1,1 1,-1 0,0 1,0-1,0 0,0 1,0 0,0-1,-1 1,1 0,-1 1,0-1,0 0,0 1,0-1,-1 1,1-1,-1 1,0 0,0-1,0 1,-1 0,0 0,1 0,-1 0,0 0,-1 0,1-1,-1 1,1 0,-1 0,0 0,-1-1,1 1,-1-1,1 1,-1-1,0 1,-1-1,1 0,0 0,-1 0,0 0,1-1,-1 1,0-1,-2 1,-9 5,-1-1,1 0,-2-1,1-1,-1-1,1 0,-1-1,0 0,-16-1,-32-19,51 6</inkml:trace>
</inkml:ink>
</file>

<file path=ppt/ink/ink7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27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17,'29'0,"14"0,5-4,-1-3,-9 1</inkml:trace>
</inkml:ink>
</file>

<file path=ppt/ink/ink7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2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97,'47'372,"-36"-218,40-411,-46 221,2 0,2 1,1 0,1 0,2 1,1 0,2 1,2 1,3-3,-20 33,-1 1,1 0,0 0,-1-1,1 1,0 0,0 0,0 0,0 0,0 0,0 0,0 0,0 1,0-1,1 0,-1 1,0-1,0 0,1 1,-1 0,0-1,1 1,-1 0,0-1,1 1,-1 0,1 0,-1 0,0 0,1 1,-1-1,1 0,-1 1,0-1,0 0,1 1,-1 0,0-1,0 1,1 0,-1-1,0 1,0 0,0 0,0 0,0 0,0 0,0 0,-1 0,1 1,0-1,0 0,-1 0,1 1,-1-1,1 1,23 119,-18-102</inkml:trace>
</inkml:ink>
</file>

<file path=ppt/ink/ink7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28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70,'-155'272,"197"-352,128-144,-169 222,0 0,0-1,0 1,0 0,0 0,1 0,-1 0,1 0,-1 1,1-1,0 0,-1 1,1-1,0 1,0 0,0-1,0 1,0 0,0 0,1 0,-1 1,0-1,1 0,-1 1,0 0,1-1,-1 1,0 0,1 0,-1 0,0 1,1-1,-1 0,0 1,1 0,-1-1,0 1,0 0,0 0,0 0,0 1,0-1,0 0,0 1,1 0,2 7,-1 1,0-1,0 1,-1 0,0 0,-1 0,0 0,0 1,-1-1,0 9,4 29,-2-36,4 71,-7-81,0 0,0 1,-1-1,1 0,-1 0,1 0,-1 0,0 0,0 0,0 0,0 0,0 0,-1 0,1 0,0-1,-1 1,1 0,-1-1,0 0,0 1,1-1,-1 0,0 0,0 0,0 0,0 0,0 0,-1 0,1-1,0 1,0-1,0 0,0 0,-1 0,-6 0,-1-2,1 1,-1-2,1 1,0-1,0 0,0-1,0 0,1-1,0 0,0 0,0 0,0-1,1 0,0-1,0 0,1 0,0 0,0-1,0 0,1 0,-2-4,-3-8</inkml:trace>
</inkml:ink>
</file>

<file path=ppt/ink/ink7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29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1 155,'370'-45,"-341"41,-14 0,1 2,-1-1,1 2,-1 0,1 1,0 0,-1 2,1-1,-1 2,1 0,0 1,-8 8,-29-11,11-3,1 0,0-1,0 0,0 0,0-1,1 0,-1-1,1 0,0 0,0-1,1 0,0 0,0-1,0 0,1 0,-5-7,0-3,0 3</inkml:trace>
</inkml:ink>
</file>

<file path=ppt/ink/ink7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30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0 159,'49'-15,"1"3,0 1,0 3,1 2,38 1,45 30,-171-25,15-8,1-2,-1 0,2 0,-1-2,2-1,-14-11,-9-5,25 18</inkml:trace>
</inkml:ink>
</file>

<file path=ppt/ink/ink7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0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87,'-11'-10,"0"1,0 1,0 0,-1 1,-1 0,1 1,-1 0,0 1,0 0,0 1,-1 1,0 0,0 1,1 0,-1 1,0 1,0 0,0 1,0 0,0 1,0 1,0 0,1 1,0 0,0 1,0 1,-4 2,-7 2,7-4,1-1,-1 2,1 0,1 1,0 1,0 1,1 0,0 0,0 1,1 1,1 1,0-1,1 2,-2 2,9-10,-1 0,1 1,0-1,0 1,1 0,0 1,0-1,1 0,0 1,0-1,1 1,0 0,0-1,1 1,0 0,0 0,1-1,0 1,0 0,1-1,0 1,0-1,1 1,-1-1,2 0,-1 0,1-1,0 1,1-1,-1 1,1-1,1-1,-1 1,1-1,0 0,0 0,0-1,1 1,6 0,-1-1,1 0,1-1,-1 0,0-1,1 0,-1-1,1-1,-1 0,1-1,-1 0,1-1,-1-1,0 0,0-1,0 0,0-1,5-3,-2-6,-25 11,8 4,-30 10,1 1,-1 2,2 1,0 2,1 0,1 2,0 1,-8 10,25-21,0 0,0 1,1 1,1-1,0 2,0-1,1 1,1 0,0 0,0 1,1 0,1 0,0 0,1 0,0 1,1-1,1 1,0-1,1 1,0 0,2 9,0-18,-1 0,1 0,0-1,1 1,-1 0,1-1,0 0,0 0,0 0,0 0,1 0,0-1,0 0,0 1,0-1,0-1,0 1,1-1,-1 1,1-1,0 0,0-1,0 1,2-1,124 6,-77-20,31 2,-69 16</inkml:trace>
  <inkml:trace contextRef="#ctx0" brushRef="#br0" timeOffset="389.015">1214 481,'-24'22,"2"0,0 2,1 1,1 0,1 1,2 1,-8 18,-16 23,4 2,2 2,0 11,-10 25,40-112,4-8</inkml:trace>
  <inkml:trace contextRef="#ctx0" brushRef="#br0" timeOffset="733.576">762 510,'27'0,"-9"10,-1 1,0 1,-1 1,0 0,-1 1,0 1,-2 0,4 5,123 159,-116-156,-19-16,1 0,0 0,0-1,1 0,0 0,0-1,0 0,1 0,0 0,-1-1,2 0,-1-1,0 0,1 0,-1-1,1 0,0 0,1-1,13-3</inkml:trace>
  <inkml:trace contextRef="#ctx0" brushRef="#br0" timeOffset="1219.006">1750 594,'-45'22,"0"1,2 2,1 2,-21 19,54-39,0 0,1 1,0 0,0 0,1 1,0 0,0 0,1 1,1-1,-1 1,1 1,1-1,0 1,1-1,0 1,0 0,1 0,1 0,0 1,0-1,1 0,0 1,1-1,1 0,0 0,2 7,-4-15,1 0,-1-1,1 1,0 0,0 0,0-1,1 1,-1-1,1 1,-1-1,1 0,0 1,0-1,0 0,0 0,0 0,0-1,0 1,1 0,-1-1,1 0,-1 1,1-1,-1 0,1 0,0 0,0-1,0 1,-1-1,1 0,0 1,0-1,0 0,0-1,-1 1,1 0,0-1,0 0,0 1,-1-1,1 0,0-1,1 0,16-11,-1-1,0-1,-1-1,-1 0,0-2,-1 0,-1 0,-1-1,0-1,-2-1,0 0,64-88,-62 89,-12 16,0 0,0 0,0 1,0-1,1 1,-1-1,1 1,0 0,0 0,0 0,1 1,-1-1,1 1,-1 0,1 0,0 0,0 0,0 0,3 0,-4 4,0 0,0 1,0-1,-1 1,1-1,-1 1,0 0,0 0,0 0,0 0,0 0,-1 1,1-1,-1 0,0 1,0-1,0 1,-1-1,1 1,-1 0,0-1,0 1,0-1,0 1,0 0,-1 1,1-1,0 7,0 0,1 0,0 0,1 0,0 0,1 0,0-1,1 1,0-1,1 0,0 0,0 0,1-1,1 1,-1-2,4 4,6 2</inkml:trace>
  <inkml:trace contextRef="#ctx0" brushRef="#br0" timeOffset="1735.535">2060 1046,'179'-227,"-64"59,-115 168,0-1,0 1,1 0,-1-1,0 1,0 0,1-1,-1 1,0 0,0-1,1 1,-1 0,0 0,1-1,-1 1,0 0,1 0,-1 0,1-1,-1 1,0 0,1 0,-1 0,1 0,-1 0,0 0,1 0,-1 0,1 0,-1 0,0 0,1 0,-1 0,1 0,-1 0,0 1,1-1,-1 0,1 0,-1 0,0 1,1-1,-1 0,0 0,1 1,-1-1,0 0,0 0,1 1,-1-1,0 1,0-1,1 0,-1 1,0-1,0 0,0 1,0-1,0 1,0-1,0 0,0 1,0-1,0 1,0-1,0 1,0-1,0 0,0 1,0-1,2 39,-3-34,1 2,10 101,-10-105,1 0,-1 0,1-1,0 1,0 0,0-1,0 1,0-1,0 1,1-1,-1 0,1 0,0 1,0-1,0 0,0 0,0-1,0 1,0 0,1-1,-1 1,1-1,-1 0,1 0,-1 0,1 0,0 0,-1-1,1 1,0-1,0 1,-1-1,1 0,0 0,2-1,5-2,0-1,0 0,0-1,0 0,-1 0,0-1,0 0,0-1,-1 0,0-1,0 1,2-4,11-9,23-24,-34 33,1-1,0 2,0-1,1 2,1-1,0 2,0 0,11-5,-23 12,0 1,0 0,0-1,0 1,0 0,0 0,0 0,0 0,0 0,1 0,-1 0,0 0,0 0,0 0,0 1,0-1,0 0,0 1,0-1,0 1,0-1,0 1,0 0,0-1,0 1,0 0,-1 0,1-1,0 1,-1 0,1 0,0 0,-1 0,1 0,-1 0,1 0,-1 0,0 0,1 0,-1 0,0 1,0-1,0 0,0 1,5 57,-6-51,1 10,14 76,-2-74</inkml:trace>
  <inkml:trace contextRef="#ctx0" brushRef="#br0" timeOffset="2252.547">3161 679,'-24'160,"-11"163,35-308,1-6,-1 0,1 1,-2-1,0 0,0 0,0 0,-1 0,0 0,-1 0,0 0,-1-1,0 1,0 0,3-8,1-1,0 1,-1-1,1 1,0-1,-1 0,1 1,0-1,-1 1,1-1,-1 0,1 1,-1-1,1 0,-1 0,1 1,-1-1,1 0,-1 0,1 0,-1 0,0 0,1 0,-1 0,1 0,-1 0,1 0,-1 0,1 0,-1 0,0 0,1 0,-1 0,1-1,-1 1,1 0,-1 0,1-1,-1 1,1 0,0-1,-1 1,1 0,-1-1,1 1,0-1,-1 1,1-1,0 1,-1-1,1 1,0-1,0 1,0-1,0 1,-1-1,1 1,0-1,0 1,0-1,0 0,0 1,0-1,0 1,0-1,0 1,1-1,-8-43,7-2,2 0,2 1,2-1,2 1,2 0,2 1,2 0,2 1,1 0,3 2,1 0,2 1,1 1,3 2,8-8,-32 39,-1 1,2 0,-1 0,0 1,1-1,0 1,0 0,0 0,1 0,0 0,-1 1,1 0,0 0,1 0,-1 0,0 1,1 0,-1 0,1 0,0 1,0 0,-1 0,1 1,0-1,0 1,0 0,0 1,0 0,-1 0,1 0,0 0,-1 1,1 0,-1 0,1 1,-1-1,0 1,0 0,3 3,-4-1,0-1,-1 2,0-1,0 0,0 1,0-1,-1 1,0 0,0 0,-1 0,1 0,-1 0,-1 0,1 0,-1 0,0 0,0 0,-1 0,0 0,0 0,0 0,-1 0,0 0,0 0,-1 0,1-1,-3 4,-98 140,95-140,0 0,0-1,-1 1,0-1,0-1,-1 0,0 0,0-1,-1 0,1-1,-1 0,-1-1,1 0,0-1,-1 0,0-1,0 0,-10 0,3-7</inkml:trace>
  <inkml:trace contextRef="#ctx0" brushRef="#br0" timeOffset="2568.135">3782 171,'-62'363,"19"-118,33-61,11-184,-1-1,1 1,-1-1,1 1,-1 0,1-1,0 1,-1 0,1 0,-1-1,1 1,0 0,-1 0,1 0,0 0,-1 0,1 0,0 0,-1 0,1 0,0 0,-1 0,1 0,-1 1,1-1,0 0,-1 0,1 1,-1-1,1 0,0 1,-1-1,1 1,-1-1,1 0,-1 1,0-1,1 1,-1 0,1-1,-1 1,0-1,0 1,1-1,-1 1,0 0,0-1,0 1,1 0,-1-1,0 1,0 0,0-1,0 1,0 0,0-1,-1 1,1-1,0 1,0 0,0-1,-1 1,1 0,11-18,-1-2</inkml:trace>
  <inkml:trace contextRef="#ctx0" brushRef="#br0" timeOffset="2938.14">3895 820,'32'-1,"0"-2,0-1,-1-1,1-2,-1-1,-1-2,0-1,0-1,-1-2,11-7,-35 18,1 0,0 0,-1-1,0 0,0 0,0 0,0 0,-1-1,0 0,0 0,0 0,-1-1,1 1,-1-1,0 0,-1 0,0 0,0 0,0 0,0 0,-1-1,0 1,-1 0,1-1,-1 1,0-1,-1 1,1 0,-1-1,-1 1,1 0,-1-1,0 1,-1 0,1 0,-1 1,-1-2,2 4,-1 0,1 1,-1-1,1 1,-1 0,0 0,1 0,-1 0,0 1,0-1,0 1,-1-1,1 1,0 0,-1 1,1-1,0 0,-1 1,1 0,0 0,-1 0,1 0,-1 0,1 1,-1-1,1 1,0 0,0 0,-1 0,1 1,0-1,0 1,0 0,0 0,1 0,-98 81,95-78,-5 4,0 0,1 1,0 0,1 0,0 1,1 0,0 0,0 1,1 0,1 0,0 1,1-1,0 1,1 0,0 0,1 0,1 0,0 1,1-1,0 0,1 1,0-1,1 0,3 9,0-11,0 0,1 0,0 0,1-1,0 0,1-1,0 1,0-1,1-1,0 0,1 0,0-1,0 0,0 0,1-1,0-1,0 0,1 0,-1-1,1-1,0 0,0 0,0-1,8 0,37-9,-33 1</inkml:trace>
</inkml:ink>
</file>

<file path=ppt/ink/ink7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7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22 279,'-1'1,"0"-1,1 0,-1 0,0 0,0 0,1 0,-1 0,0 0,0 0,1 0,-1 0,0-1,1 1,-1 0,0 0,0-1,1 1,-1 0,1-1,-1 1,0-1,1 1,-1-1,1 1,-1-1,1 1,-1-1,1 0,0 1,-1-1,1 1,0-1,-1 0,1 0,0 1,0-1,-1 0,1 1,0-1,0 0,0 0,0 1,0-1,0 0,0 0,0 1,1-1,-1 0,0 1,0-1,1 0,-1 1,0-1,1 0,-1 1,0-1,1 0,-1 1,1-1,-1 1,1-1,0 1,-1-1,1 1,-1 0,5-16,1 0,0 1,1-1,1 2,0-1,1 1,0 0,1 1,1 0,0 1,0 0,2 0,-1 2,1-1,1 2,14-9,-27 17,1 0,-1 0,0 1,1-1,-1 0,1 1,-1-1,1 1,-1-1,1 1,-1 0,1-1,-1 1,1 0,0 0,-1 0,1 0,-1 1,1-1,-1 0,1 1,-1-1,1 1,-1-1,1 1,-1 0,1-1,-1 1,0 0,0 0,1 0,-1 0,0 0,0 0,0 1,0-1,0 0,0 1,0-1,-1 0,1 1,0-1,-1 1,1-1,-1 1,0-1,1 1,4 81,-5-76,-2 13,1-15,1 0,-1 0,1 0,-1 0,2 1,-1-1,0 0,1 0,0 0,0 0,1 0,-1 0,1 0,1 2,0-7,0 0,1 0,-1 0,0 0,0 0,0 0,0-1,0 0,0 0,0 1,-1-2,1 1,0 0,0 0,-1-1,1 0,0 1,-1-1,0 0,1 0,-1-1,0 1,0 0,0-1,0-1,53-56,-44 45,1 1,1 0,0 1,1 0,0 1,1 0,0 2,1-1,7-2,-21 12,0 0,0 0,0 0,0 0,0 0,1 0,-1 0,0 1,1-1,-1 1,0 0,1 0,-1 0,0 0,1 0,-1 0,0 0,1 1,-1-1,0 1,0 0,1 0,-1-1,0 2,0-1,0 0,0 0,0 1,0-1,0 1,-1-1,1 1,-1 0,1-1,-1 1,1 0,-1 0,0 0,0 0,0 1,0-1,0 0,-1 0,1 1,-1-1,1 2,-9 74,6-72,1 0,-1-1,1 1,0 0,0 0,1 0,-1 0,1 0,1 0,-1 0,1 0,0 0,0 0,1-1,0 1,1 2,6 6</inkml:trace>
</inkml:ink>
</file>

<file path=ppt/ink/ink7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1,'0'33,"0"12</inkml:trace>
</inkml:ink>
</file>

<file path=ppt/ink/ink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39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1,'-19'9,"-7"9,-3 0,3 3,1-3,5 1,1-3,-1 0,3 3,-1-2,4-4</inkml:trace>
</inkml:ink>
</file>

<file path=ppt/ink/ink7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7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1,'-16'138,"5"2,7-1,6 5,-2-113,29 168,-23-176,0-5</inkml:trace>
</inkml:ink>
</file>

<file path=ppt/ink/ink7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287 189,'-43'25,"2"2,0 2,2 2,-19 20,53-47,-1 0,1 1,0 0,1 0,-1 0,1 1,0 0,1-1,-1 1,1 1,0-1,0 0,1 1,0-1,0 1,1 0,0 0,0-1,0 1,1 0,0 0,1 7,0-12,0 0,0 0,0 0,0-1,0 1,1 0,-1-1,0 1,1-1,0 1,-1-1,1 0,0 1,0-1,0 0,-1 0,1 0,0-1,0 1,1 0,-1-1,0 1,0-1,0 0,0 0,0 0,0 0,1 0,-1 0,0 0,0-1,0 1,0-1,0 0,0 0,1 0,70-38,100-111,-157 137,68-46,-82 58,0 0,1-1,-1 1,1 0,-1 1,1-1,-1 0,1 1,0-1,-1 1,1 0,0 0,-1 0,1 0,0 0,-1 1,1-1,-1 1,1 0,0-1,-1 1,0 0,1 1,-1-1,1 0,-1 1,0-1,0 1,0 0,0 0,0 0,0 0,0 1,20 67,-22-66,0 0,0 0,1 0,-1 1,1-1,0 0,0 0,1 0,-1 0,1-1,-1 1,1 0,1-1,-1 1,0-1,1 0,0 1,0-1,0 0,0-1,0 1,0-1,1 1,-1-1,3 1,2 0,1-1,-1 0,1 0,0-1,0 0,0-1,-1 0,1 0,0-1,0 0,0-1,-1 1,1-2,-1 1,0-1,1-1,-1 1,0-1,-1-1,1 0,-1 0,0 0,0-1,-1 0,2-2,28-27,-21 22,-1-1,0 0,-1-2,0 1,-1-2,-1 1,0-2,-2 1,3-9,-5 8,-3 10,0 0,-1 0,0-1,0 0,-1 1,0-1,0 0,-1 0,0 0,-1 0,0 0,0 0,-1 0,-2-9,2 16,0 1,0-1,0 0,0 1,0-1,0 1,-1 0,1-1,0 1,-1 0,1 0,-1 0,1 0,-1 0,0 0,1 1,-1-1,0 0,1 1,-1-1,0 1,0 0,0-1,0 1,1 0,-1 0,0 0,0 1,0-1,1 0,-1 1,0-1,0 1,0-1,1 1,-1 0,1 0,-1 0,0 0,1 0,-1 0,1 0,0 0,-1 1,1-1,0 1,0-1,0 1,0-1,0 1,0-1,1 1,-1 0,0 0,1-1,-1 1,1 0,0 0,-1 0,1-1,0 1,0 2,2 5,0 0,0 0,1 0,0 0,1 0,0 0,0-1,1 0,0 0,0 0,1 0,0-1,0 0,1 0,0-1,0 0,8 6,-6-6,-1 0,0 1,-1 1,0-1,0 1,0 1,-1-1,0 1,-1 0,0 0,0 1,-1-1,-1 1,1 0,0 5,-6 207,2-197</inkml:trace>
</inkml:ink>
</file>

<file path=ppt/ink/ink7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4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8,'-8'-2,"-1"0,1 1,-1 0,1 0,0 0,-1 1,1 1,-1 0,1 0,-1 0,-6 3,10-3,-17 1,-1 2,1 0,0 2,0 0,1 1,-1 2,2 0,-1 1,1 1,-17 13,36-24,0 1,0 0,0-1,0 1,0 0,0 0,0 0,0 0,0-1,1 1,-1 0,0 1,0-1,1 0,-1 0,1 0,-1 0,1 0,0 1,-1-1,1 0,0 0,0 1,0-1,0 0,0 0,0 1,0-1,0 0,0 0,1 1,-1-1,1 0,-1 0,1 0,-1 0,1 0,-1 1,1-1,0 0,0 0,-1-1,1 1,0 0,0 0,0 0,0 0,0-1,0 1,0 0,1-1,67 27,-59-24,6 1,0 1,0 1,0 1,0 0,-1 1,-1 1,11 7,-22-13,0-1,0 1,0 0,0 0,0 0,-1 0,1 0,-1 1,0-1,0 1,0 0,0-1,-1 1,1 0,-1 0,0 0,0 0,-1 0,1 1,-1-1,0 0,0 0,0 0,-1 0,1 0,-1 0,0 0,0 0,-1 0,1 0,-1 0,0 0,0-1,0 1,-6 7,-1-1,0-1,-1 1,0-2,0 1,-1-1,0-1,0 0,-1 0,0-2,0 1,0-1,-1-1,0 0,0-1,0 0,0-1,0-1,0 0,-1 0,1-2,0 0,-1 0,-3-2,16 4,-1-1,0 0,1 1,-1-1,0 0,1 0,-1 0,0-1,1 1,-1 0,0 0,1-1,-1 1,0-1,1 0,-1 1,1-1,-1 0,1 0,0 0,-1 0,1 0,0 0,0-1,0 1,0 0,-1 0,2-1,-1 1,0-1,0 1,0-1,1 1,-1-1,1 0,-1 1,1-1,0 1,0-1,-1 0,1 0,0 1,0-1,1 0,-1 1,0-1,1 0,-1 1,1-1,-1 1,1-1,0 1,-1-1,1 1,0-1,11-10</inkml:trace>
  <inkml:trace contextRef="#ctx0" brushRef="#br0" timeOffset="215.547">755 262,'-4'34,"-8"15,0 5,1-7</inkml:trace>
</inkml:ink>
</file>

<file path=ppt/ink/ink7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73 621,'-9'12,"1"0,0 0,1 1,0 0,1 0,0 0,1 1,1 0,0 0,1 1,1-1,0 0,1 1,0 0,1-1,2 11,-2-23,1 0,-1 0,1 0,0 0,0 0,0 0,0-1,0 1,0 0,1-1,-1 1,1-1,-1 1,1-1,-1 0,1 1,0-1,-1 0,1 0,0 0,0 0,0-1,0 1,0 0,0-1,0 1,0-1,0 0,0 0,0 0,0 0,0 0,0 0,0-1,0 1,0 0,0-1,0 0,0 1,0-1,1-1,75-45,-71 43,0-2,0 1,-1-1,1 0,-1 0,-1-1,1 0,-1 0,0 0,-1 0,0-1,0 0,-1 0,0 0,0 0,0-1,-1 1,-1-1,0 1,0-1,0 1,-1-1,0 0,-1 1,0-1,0 0,-2-3,0 8,0 1,0-1,0 1,-1 0,1 0,-1 0,0 0,1 0,-2 1,1 0,0 0,0 0,-1 0,1 1,-1-1,1 1,-1 0,1 1,-1-1,0 1,1 0,-1 0,0 0,0 1,1-1,-1 1,1 1,-4 0,-11 5</inkml:trace>
  <inkml:trace contextRef="#ctx0" brushRef="#br0" timeOffset="616.2">553 141,'-57'224,"30"-48,-1-9,9-93,26-68,10-26,-14 16,13-16,0 0,0 2,2 0,0 0,1 2,1 1,1 0,0 1,0 1,2 2,-1 0,2 1,-1 1,1 1,0 2,11-2,-32 7,0 1,0-1,0 1,0 0,0 0,0 0,0 1,0-1,1 1,-1-1,0 1,-1 0,1 0,0 1,0-1,0 0,-1 1,1 0,-1-1,1 1,-1 0,1 1,-1-1,0 0,0 0,0 1,-1 0,1-1,-1 1,1 0,-1-1,0 1,0 0,0 0,0 0,0 0,-1 0,0 0,1 0,-1 1,0-1,-1 0,1 0,-1 2,0 5,0 0,-1 1,-1-1,0 0,0 0,-1 0,0-1,0 0,-1 1,-1-1,1-1,-2 1,1-1,-1 0,0-1,-1 1,1-1,-2-1,1 0,-1 1,-6 3,-1 0,0-1,-1-1,0 0,0-1,-1-1,1-1,-1 0,0-2,-1 0,1 0,14-2,1-1,-1 1,0 0,1-1,-1 0,0 0,1 0,-1 0,0 0,1-1,-1 0,1 1,-1-1,1-1,-1 1,1-1,-1 1,1-1,0 0,0 0,0 0,0 0,0-1,1 1,-1-1,1 0,0 0,-1 0,1 0,0 0,1 0,-1 0,1-1,-1 1,1-1,0 1,0-1,0 1,1-1,0 0,-1 1,1-4,5-15</inkml:trace>
  <inkml:trace contextRef="#ctx0" brushRef="#br0" timeOffset="965.85">1174 0,'-28'418,"23"-370,-2-1,-2 1,-2-1,-11 30,7-26,9-14,6-37,0 1,0-1,0 1,0-1,0 1,0-1,0 1,0-1,0 1,0-1,0 1,0-1,1 1,-1-1,0 1,0-1,1 1,-1-1,0 0,1 1,-1-1,0 0,1 1,-1-1,0 1,1-1,-1 0,1 0,-1 1,1-1,-1 0,0 0,1 0,-1 1,1-1,-1 0,1 0,-1 0,1 0,-1 0,1 0,-1 0,1 0,-1 0,1 0,-1 0,1-1,-1 1,1 0,-1 0,1 0,-1-1,1 1,-1 0,1 0,-1-1,0 1,1 0,-1-1,0 1,1-1,-1 1,0 0,1-1,-1 1,0-1,16-14,-1-3</inkml:trace>
  <inkml:trace contextRef="#ctx0" brushRef="#br0" timeOffset="1363.822">1287 621,'11'8,"1"-1,0-1,0 0,1-1,0 0,0 0,0-2,0 1,1-2,-1 0,1-1,0 0,-1-1,1 0,0-1,-1-1,8-1,-14 1,0-1,0 0,0 0,-1-1,1 1,-1-1,1-1,-1 1,-1-1,1 0,-1-1,0 1,0-1,0 0,-1 0,0-1,0 1,-1-1,0 0,0 0,0 0,-1 0,0 0,0-1,-1 1,0-1,0-3,-1 8,0 1,0 0,0-1,0 1,0 0,0-1,-1 1,1 0,-1 0,0 0,1-1,-1 1,0 0,0 0,-1 0,1 0,0 0,-1 1,1-1,-1 0,1 0,-1 1,0-1,0 1,0 0,0 0,0-1,0 1,0 0,0 1,0-1,0 0,0 1,-1-1,1 1,-2-1,-84 14,76-9,0 0,0 2,1-1,0 2,0-1,0 1,1 1,0 0,0 1,1 0,1 0,-1 1,1 0,1 0,0 1,0 0,1 0,0 0,1 1,1 0,0 0,0 1,1-1,1 1,0-1,1 1,0 0,1 0,0-1,1 1,1 5,0-14,0 1,0 0,0 0,1-1,0 0,0 1,0-1,0 0,1-1,-1 1,1 0,0-1,0 0,0 0,1 0,-1-1,1 1,-1-1,1 0,0 0,0-1,0 1,0-1,0 0,8 1,0 0,1 0,-1-1,0-1,0 0,1-1,-1-1,12-2,60-23,-60 18</inkml:trace>
  <inkml:trace contextRef="#ctx0" brushRef="#br0" timeOffset="1916.827">1822 762,'45'-28,"138"-165,-181 191,0 0,0-1,0 1,0 0,0 0,1 1,-1-1,1 0,-1 1,1-1,-1 1,1 0,0 0,0 0,0 0,0 1,0-1,0 1,0 0,0-1,0 1,0 1,0-1,0 0,0 1,-1-1,1 1,0 0,0 0,0 0,-1 0,1 1,0-1,-1 1,1 0,-1 0,0-1,1 1,1 3,10 126,-12-129,0-1,0 1,0 0,0-1,1 1,-1-1,0 0,1 0,-1 0,1 0,-1 0,1 0,0-1,-1 0,1 1,0-1,-1 0,1 0,0 0,-1 0,1-1,-1 1,1-1,0 0,-1 1,1-1,-1 0,1-1,-1 1,0 0,0-1,1 1,-1-1,0 0,0 1,-1-1,1 0,1-2,4 0,170-107,-174 110,0 0,1 0,-1 1,0-1,1 0,-1 1,0 0,1 0,-1 0,1 0,-1 1,0-1,1 1,-1 0,0 0,0 0,1 0,-1 1,0-1,0 1,0 0,-1 0,1 0,0 0,-1 0,1 1,-1-1,0 1,0 0,0-1,0 1,0 0,-1 0,1 0,-1 0,0 1,0-1,0 0,0 0,-1 1,1-1,-1 2,8 194,-2-181</inkml:trace>
</inkml:ink>
</file>

<file path=ppt/ink/ink7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2 332,'93'-110,"-92"109,0 0,-1 0,1 0,0 0,0 1,0-1,0 0,0 0,0 0,0 1,0-1,0 1,0-1,1 1,-1-1,0 1,0 0,0-1,1 1,-1 0,0 0,0 0,1 0,-1 0,0 0,0 0,1 1,-1-1,0 0,0 1,0-1,0 1,1-1,-1 1,0-1,0 1,0 0,0 0,0-1,0 1,0 0,-1 0,1 0,0 0,0 0,-1 0,1 0,-1 0,1 0,0 1,18 66,-13-3,-2 0,-3 1,-4 22,1 22,1-78,-1 0,-1-1,-2 1,-1-1,-1 0,-9 19,-21 16,36-64,-1 0,1 0,0 0,-1 0,1-1,-1 1,1 0,-1-1,0 0,0 1,1-1,-1 0,0 0,0 0,0 0,0 0,-1 0,1-1,0 1,0-1,0 0,-1 1,1-1,0 0,0 0,-1 0,1-1,0 1,0 0,0-1,-2 0,1-3,0 0,0 0,0 0,0-1,1 1,-1-1,1 0,0 1,1-1,-1 0,1 0,0 0,0 0,0 0,1-1,0 1,0 0,0 0,1 0,0 0,1-5,4-26,3 1,1 0,1 0,2 1,1 0,2 1,1 1,2 1,1 0,1 1,2 2,10-10,-11 10,2 2,0 0,2 2,0 1,2 1,0 1,2 2,0 1,1 1,19-7,-47 22,0 0,0 1,0-1,0 1,1-1,-1 1,0 0,1 0,-1 0,1 1,-1-1,1 1,0 0,-1 0,1 0,-1 1,1-1,-1 1,1 0,-1-1,1 2,-1-1,0 0,0 1,0-1,1 1,-1 0,-1 0,1 0,0 1,0-1,-1 1,0-1,1 1,-1 0,1 14,0 0,0 0,-2 0,0 0,-1 0,-1 1,-1-1,-3 13,4-18,-2-1,1 1,-1-1,-1 0,0 0,-1-1,0 1,-1-1,0 0,0 0,-1-1,0 0,-1 0,0-1,0 1,-1-2,0 1,0-2,-1 1,0-1,0 0,0-1,-1 0,0-1,0 0,-4 0,6 0,0-1,0 0,0-1,0 0,-1 0,1-1,-1-1,1 1,-1-1,1-1,-1 0,1 0,0-1,-1 0,1 0,0-1,0-1,0 1,1-1,0-1,-1 0,1 0,-5-5,10 7,1 1,0-1,-1 0,1 0,1 0,-1 0,0-1,1 1,0 0,0-1,0 1,0-1,0 1,1-1,-1 1,1-1,0 0,0 1,0-1,3-15</inkml:trace>
  <inkml:trace contextRef="#ctx0" brushRef="#br0" timeOffset="581.949">736 502,'95'-40,"-94"39,31-14,0-1,-2-1,0-2,-1-1,0-2,-2 0,-1-2,-1-1,-1-1,-1-1,-2-1,0 0,3-10,2-43,-25 80,-1-1,1 0,-1 0,0 1,0-1,0 0,0 0,0 0,0 1,0-1,-1 0,1 0,-1 1,1-1,-1 0,0 1,1-1,-1 1,0-1,0 1,0-1,0 1,0-1,-1 1,1 0,0 0,-1 0,1 0,-1 0,1 0,-1 0,1 0,-1 0,0 1,1-1,-1 1,0-1,1 1,-1-1,0 1,0 0,0 0,1 0,-2 0,-8 2,0 0,1 0,0 1,0 1,0-1,0 2,0-1,1 1,0 1,0 0,0 0,1 0,-1 1,2 1,-1-1,1 1,0 1,-5 7,10-13,0 0,0 0,0-1,0 2,1-1,-1 0,1 0,-1 0,1 1,0-1,1 1,-1-1,1 1,-1-1,1 1,0-1,0 1,0-1,1 1,-1-1,1 1,0-1,0 0,0 1,1-1,-1 0,1 0,-1 0,1 0,0 0,0 0,1 0,-1-1,1 1,-1-1,1 1,0-1,-1 0,1 0,0 0,1-1,1 2,11 1,0 0,0 0,0-2,0 0,0-1,0-1,1 0,-1-1,7-2,69 1,-90 2,0 0,1 1,-1-1,0 1,1-1,-1 1,0-1,0 1,0 0,0 0,0 0,0 0,0 1,0-1,0 1,0-1,-1 1,1-1,-1 1,1 0,-1 0,0 0,1 0,-1 0,0 0,0 0,0 0,-1 0,1 0,-1 0,1 1,-1-1,1 0,-1 1,0-1,0 0,0 0,-1 1,1-1,0 0,-1 0,0 1,1-1,-1 0,0 0,0 0,0 0,0 0,-1 0,1 0,0 0,-2 1,-115 131,117-133,0 0,0 0,0-1,1 1,-1 0,0 0,0 0,0 0,1 0,-1 0,1 0,-1 0,0 1,1-1,0 0,-1 0,1 0,0 1,0-1,0 0,-1 0,1 1,0-1,1 0,-1 0,0 0,0 1,0-1,1 0,-1 0,1 0,-1 1,1-1,-1 0,1 0,0 0,-1 0,1 0,0 0,0 0,0-1,0 1,0 0,0 0,0-1,0 1,0 0,0-1,0 1,0-1,1 1,-1-1,0 0,0 0,0 1,1-1,-1 0,0 0,1 0,17-3</inkml:trace>
</inkml:ink>
</file>

<file path=ppt/ink/ink7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0,'-11'263,"-24"36,25-153,10-147,0 1,1 0,-1-1,0 1,1-1,-1 1,1 0,-1-1,1 1,-1 0,1 0,-1 0,1-1,-1 1,1 0,-1 0,1 0,0 0,-1 0,1 0,-1 0,1 0,-1 0,1 0,0 0,-1 0,1 0,-1 0,1 1,-1-1,1 0,-1 0,1 1,-1-1,1 0,-1 1,0-1,1 0,-1 1,1-1,-1 1,0-1,1 1,10-45,-3 24</inkml:trace>
  <inkml:trace contextRef="#ctx0" brushRef="#br0" timeOffset="288.489">1 340,'28'0,"30"-5,13-2,0 1,-7-4,-10 0,-9 2,-7 2,-6 2,-4 2,-1 1,0 1,-6 0</inkml:trace>
  <inkml:trace contextRef="#ctx0" brushRef="#br0" timeOffset="704.018">791 340,'-20'54,"13"-39,1 0,0 1,1 0,0 0,2 1,0-1,0 1,2 0,0 0,1-1,1 2,0-15,0 1,0-1,0 0,1 1,-1-1,1 0,0 0,0 0,0 0,0 0,0-1,1 1,-1-1,1 1,0-1,0 0,0 0,0 0,0 0,0-1,0 1,0-1,1 0,-1 0,1 0,-1 0,1-1,-1 1,1-1,-1 0,1 0,-1 0,1-1,-1 1,1-1,-1 0,1 0,-1 0,0 0,1-1,-1 1,0-1,0 0,0 0,0 0,0 0,0-1,10-5,-1-1,1-1,-2 0,0 0,0-1,-1-1,0 0,-1 0,0-1,-1 0,-1 0,0-1,0 0,2-11,-6 21,-1 0,0 0,0 0,0 0,-1-1,1 1,-1-1,0 1,0-1,-1 1,1-1,-1 0,0 1,0-1,-1 1,1-1,-1 0,0 1,0-1,-1 1,1 0,-1-1,0 1,0 0,-1 0,1 0,-1 0,0 1,0-1,0 1,0 0,0-1,-1 1,0 1,1-1,-1 1,0-1,-1 1,-2-1,-1 2,1 1,-1 0,1 1,-1 0,1 0,0 0,0 1,-1 0,1 1,1 0,-1 0,0 0,1 1,-1 0,-2 2,-16 10</inkml:trace>
</inkml:ink>
</file>

<file path=ppt/ink/ink7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1,'-2'0,"1"0,-1 0,1 0,0 0,-1 1,1-1,0 1,-1-1,1 1,0-1,0 1,-1 0,1-1,0 1,0 0,0 0,0 0,0 0,0 0,0 0,0 0,1 1,-1-1,0 0,1 0,-1 0,1 1,-1-1,1 0,-1 1,1-1,0 1,0-1,0 0,0 1,0-1,0 1,0-1,0 0,0 1,1-1,-1 0,1 1,-4 8,-21 171,12-54,-16 79,26-145,20-61,-9-8</inkml:trace>
</inkml:ink>
</file>

<file path=ppt/ink/ink7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0,'0'46,"-1"0,-3-1,-1 0,-3 0,-1 0,-2-1,-7 13,-49 111,65-165,1 0,0 0,0 0,0-1,0 1,1 0,-1 0,1 1,0-1,0 0,0 0,0 0,0 0,1 0,-1 0,1 0,0 0,0 0,0-1,1 3,8 6</inkml:trace>
  <inkml:trace contextRef="#ctx0" brushRef="#br0" timeOffset="367.662">612 86,'-48'50,"2"2,3 3,2 1,-18 34,55-86,1 0,-1 1,1-1,0 1,0 0,0 0,1 0,0 0,0 0,0 1,0-1,1 0,0 1,0-1,1 1,0 0,-1-1,2 1,-1 0,1-1,0 1,0-1,0 1,1-1,0 0,0 1,0-1,1 0,0 0,-1-1,2 1,-1-1,1 1,1 1,7 0,-1-1,1 0,1-1,-1 0,0-1,1 0,0-1,0 0,-1-1,1-1,0 0,0-1,0 0,0-1,-1 0,1-1,1-1,15-5,-2-2,1 0,-2-2,0-1,0-1,-1-2,8-7,-17 10,0 0,-1-1,0-1,-2-1,0 0,0 0,-2-1,0-1,-1 0,-1 0,-1-1,-1 0,0-1,-1-2,-5 19,1 0,-1-1,1 1,-1-1,0 1,-1-1,1 1,-1-1,0 0,0 1,-1-1,1 0,-1 1,0-1,0 1,-1-1,1 1,-1 0,0 0,0-1,0 1,-1 0,0 1,1-1,-1 0,-1 1,1 0,0 0,-1 0,1 0,-1 0,0 1,0-1,0 1,0 0,-1 0,0 0,-8 0,1-1,-1 2,1-1,-1 2,1 0,-1 0,1 1,-1 1,1 0,-1 1,1 0,0 0,0 2,1-1,-1 2,-3 2,-18 9</inkml:trace>
</inkml:ink>
</file>

<file path=ppt/ink/ink7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57,'-201'28,"198"-29,0 1,0 0,0 1,0-1,0 0,0 1,1 0,-1-1,0 1,0 0,1 0,-1 1,0-1,1 1,-1-1,1 1,0 0,-1 0,1 0,0 0,0 0,0 0,1 1,-1-1,0 1,1-1,0 1,-1 0,1-1,0 1,1 0,-1 0,0 0,1 0,-1 0,1-1,0 1,0 0,0 0,1 0,0 3,4 2,1 0,1 0,-1-1,1 0,1 0,-1-1,1 0,0 0,0-1,1 0,0 0,0-1,0 0,1 0,61 36,-64-35,0 0,-1 0,0 1,0 0,0 0,-1 0,0 1,0 0,-1 0,0 0,0 1,0-1,-1 1,-1 0,1 0,-1 0,0 0,-1 0,0 0,0 0,-1 1,0-1,0 0,-1 1,0-1,-1 0,1 0,-2 0,1 0,-1 0,0 0,-1-1,0 0,0 1,0-1,-1-1,0 1,-1-1,1 0,-6 5,1-3,0 0,-1 0,0-1,0-1,-1 0,0 0,0-1,0-1,0 0,-1-1,0 0,1-1,-1 0,-7 0,17-3,0 1,1 0,-1-1,1 1,-1-1,0 0,1 1,-1-1,1-1,0 1,-1 0,1 0,0-1,0 0,0 1,0-1,0 0,0 0,0 0,0 0,1 0,-1 0,1-1,0 1,0 0,0-1,0 1,0-1,0 0,0 1,-3-18</inkml:trace>
  <inkml:trace contextRef="#ctx0" brushRef="#br0" timeOffset="280.063">257 1,'19'0,"21"0,8 0,1 0,-3 0,-4 0,-6 0,-3 0,-2 0,-7 5,-8 1</inkml:trace>
  <inkml:trace contextRef="#ctx0" brushRef="#br0" timeOffset="646.713">681 481,'-10'29,"-3"14,1 4,2-5</inkml:trace>
</inkml:ink>
</file>

<file path=ppt/ink/ink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41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0 308,'0'-5,"0"-6,0-7,0-4,5 1,1 0,0-2,4-2,0-1,3-1,-1-1,3 0,-1 0,-3 4</inkml:trace>
</inkml:ink>
</file>

<file path=ppt/ink/ink7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15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30,'-69'114,"39"-74,-144 148,0-14,160-164</inkml:trace>
  <inkml:trace contextRef="#ctx0" brushRef="#br0" timeOffset="417.639">38 1,'111'99,"-43"-48,-29-24,-2 1,-1 3,-1 1,-2 1,3 6,51 81,-45-34,-35-66</inkml:trace>
</inkml:ink>
</file>

<file path=ppt/ink/ink7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0,'49'33,"-33"-23,1 0,-1 2,-1 0,0 0,-1 2,0-1,-1 2,-1 0,6 9,101 161,-63-121,-45-51</inkml:trace>
</inkml:ink>
</file>

<file path=ppt/ink/ink7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67,'-25'5,"2"1,-1 1,1 1,0 0,0 2,1 1,1 1,0 1,0 0,1 2,-8 7,17-12,-1 1,2 0,-1 1,2 0,-1 0,2 1,-1 0,2 1,0 0,1 0,0 0,1 1,0-1,2 2,-1-1,2 0,0 0,1 1,1-1,0 1,1-1,1 5,-2-15,0-1,0 0,1 1,0-1,0 0,0 1,0-1,1 0,-1 0,1 0,0 0,1 0,-1-1,0 1,1 0,0-1,0 0,0 0,0 0,1 0,-1 0,1-1,-1 1,1-1,0 0,0 0,0-1,0 1,1-1,-1 0,0 0,1 0,-1 0,0-1,1 0,-1 0,0 0,1 0,-1-1,1 0,-1 0,0 0,0 0,0-1,1 1,9-8,1 0,-1-1,-1-1,0 0,-1-1,0 0,0-1,-1 0,7-13,4-1,29-43,-3-2,-3-2,-3-2,7-24,-5 31,-43 70,0-1,1 1,-1 0,0 0,0 0,0 0,1 0,-1 0,0 0,0 0,0 0,0 0,-1 0,1 1,0-1,0 0,-1 1,1-1,-1 0,1 1,-1-1,0 1,0-1,1 1,-1-1,0 1,0-1,0 1,0-1,-1 0,1 1,0 0,0 0,4 54,-4-30,0 0,2 1,1-1,1 0,1 0,1-1,1 0,2 0,0 0,2-1,0-1,2 0,0 0,2-1,6 6,-8-13,-2-2</inkml:trace>
</inkml:ink>
</file>

<file path=ppt/ink/ink7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0,'-15'38,"-9"33,0 8,3-4,5-10,6-12,5-9,2-8,3-5,-4-8,-2-8</inkml:trace>
</inkml:ink>
</file>

<file path=ppt/ink/ink7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1,'34'33,"29"22,6 5,-6-7,-8-8,-9-12,-7-6,-5-3,-4-6,-7-1,-3-3,0 0,2-2,2 2,1-1,-3 1,-6-1</inkml:trace>
</inkml:ink>
</file>

<file path=ppt/ink/ink7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3,5-6,2-6,-1-11</inkml:trace>
</inkml:ink>
</file>

<file path=ppt/ink/ink7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7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1,'-63'44,"43"-32,0 2,1 0,1 1,0 1,1 0,0 1,-10 16,26-32,0 0,0 0,0 0,1 0,-1 1,0-1,1 0,-1 1,0-1,1 0,0 1,-1-1,1 0,0 1,0-1,0 1,0-1,0 1,0-1,0 1,0-1,0 0,1 1,-1-1,1 1,-1-1,1 0,-1 1,1-1,0 0,0 0,0 0,-1 1,1-1,0 0,0 0,1 0,-1 0,0-1,0 1,0 0,1 0,-1-1,0 1,1 0,70 16,-60-15,-4-2,-1 0,1 1,0 0,0 0,0 1,0 0,-1 0,1 1,-1 0,0 0,0 1,0 0,0 0,0 0,-1 1,0 0,0 1,0-1,-1 1,0 0,0 0,0 1,-1 0,0-1,0 1,-1 1,0-1,0 0,2 9,-5-7,0 1,-1 0,0-1,0 1,-1-1,0 1,-1-1,0 0,-1 0,1 0,-2 0,1 0,-1-1,-1 0,1 0,-2-1,1 1,-1-1,0 0,0-1,0 0,-1 0,0-1,-1 0,1 0,-1-1,0 0,0 0,0-1,-6 1,-10 1</inkml:trace>
</inkml:ink>
</file>

<file path=ppt/ink/ink7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140 567,'-15'16,"0"0,1 2,1 0,1 0,0 2,2-1,0 1,1 0,1 1,1 0,-3 14,9-33,1 0,-1 0,0 0,1 0,-1 0,1 0,0 0,-1 0,1 0,0 0,1 0,-1 1,0-1,0 0,1 0,-1 0,1 0,0 0,0 0,0 0,0 0,0-1,0 1,0 0,0-1,1 1,-1 0,1-1,-1 0,1 1,0-1,-1 0,1 0,0 0,0 0,0 0,0 0,0 0,0-1,0 1,0-1,0 1,0-1,0 0,2 0,8-3,-1-1,0 0,0-1,0 0,-1 0,1-1,-1-1,-1 0,1 0,-1-1,-1 0,1 0,-2-1,1 0,-1-1,0 0,-1 0,0 0,-1-1,0 0,0 0,-1 0,-1 0,0-1,0 1,-2-1,1 0,-1-7,1 12,-1 0,0 0,0 0,-1 0,0 0,0 0,-1 0,0 0,0-1,-1 2,0-1,0 0,0 0,-1 0,0 1,0 0,-1-1,1 1,-1 1,-1-1,1 0,-1 1,0 0,0 0,-1 1,0-1,1 1,-1 0,-1 1,1-1,-2 1,-15 4,31 9,2-10,0-1,0 0,-1 0,1-1,0 0,-1-1,0 0,1 0,-1-1,-1 0,1-1,-1 0,1-1,-1 1,-1-1,1-1,-1 0,0 0,-1 0,0-1,0 1,1-3,-1 3,17-19,-2-2,-1 0,-1-1,-2-1,0 0,9-29,14-43,-19 129,158 461,-158-415,7 20,-5 1,-3 2,-5 0,-3 5,-12-58,-1-1,-3 1,-1 0,-3-1,-1 0,-3 5,10-41,-29 76,30-80,0 0,0 0,-1-1,1 1,0 0,0 0,-1 0,1-1,-1 1,0-1,0 0,1 1,-1-1,0 0,0 0,0 0,0 0,0 0,0 0,0-1,-1 1,1-1,0 0,0 1,0-1,-1 0,1 0,0 0,0-1,0 1,-1 0,1-1,0 0,0 1,-2-2,-2-3,1-1,-1 0,1 0,0 0,0 0,1-1,0 0,0 0,0 0,1 0,0-1,1 1,0-1,0 0,0 0,1 0,0 0,1 0,0 0,0 0,1 0,-1 0,2-3,-2 0,-2-19,2 0,0 0,2 0,2 0,0 0,2 1,1-1,2 1,1 1,1 0,1 0,1 1,2 1,11-17,-4 15,-15 16,1 1,0-1,1 1,0 1,0 0,2 0,-1 1,1 0,0 1,1 1,0-1,0 2,9-4,33 14,-30 7</inkml:trace>
</inkml:ink>
</file>

<file path=ppt/ink/ink7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2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0 247,'27'74,"43"193,-63-222,-23-62,6-13,3-1,0 0,2 0,1 0,1-1,2 0,1 1,5-28,-5 43,0-1,2 0,0 1,1 0,0-1,2 1,0 1,0-1,2 1,0 0,0 0,2 1,0 0,0 0,1 1,1 0,0 1,1 0,0 1,-9 9,0 0,0 1,0-1,0 1,0 0,1 0,-1 0,0 0,0 0,1 1,-1-1,1 1,-1 0,0 0,1 1,-1-1,1 1,-1-1,0 1,1 0,-1 0,0 0,0 1,0-1,0 1,0 0,0 0,-1 0,1 0,0 0,-1 1,0-1,2 2,62 96,-27 21,-37-99</inkml:trace>
</inkml:ink>
</file>

<file path=ppt/ink/ink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41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0 160,'10'-14,"8"-10,5-6,-1-2,1 0,-4 4</inkml:trace>
</inkml:ink>
</file>

<file path=ppt/ink/ink7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49,'-13'28,"1"1,2 0,1 1,1 0,1 0,1 1,1 12,5-40,0-1,-1 0,1 1,1-1,-1 1,0-1,0 1,1-1,-1 1,1-1,0 0,0 1,0-1,0 0,0 0,1 1,-1-1,0 0,1 0,0-1,-1 1,1 0,0 0,0-1,0 1,0-1,0 0,0 0,1 0,-1 0,0 0,1 0,-1 0,0-1,1 1,-1-1,1 0,-1 1,1-1,-1 0,1-1,-1 1,1 0,-1-1,1 1,-1-1,0 0,1 0,-1 0,0 0,0 0,0 0,0-1,0 1,0-1,0 1,0-1,1-1,6-6,-1-1,1 0,-1 0,-1-1,0 0,-1 0,0-1,0 0,-1 0,-1 0,0-1,-1 1,0-1,-1 0,-1 0,0 0,0 0,-1 0,-1 0,0 0,-2-7,2 16,1 0,-1 0,0 0,-1 0,1 0,-1 0,1 0,-1 1,0-1,-1 0,1 1,-1 0,1 0,-1-1,0 2,-2-3,-13-8</inkml:trace>
</inkml:ink>
</file>

<file path=ppt/ink/ink7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1,'-2'1,"1"0,0 1,0-1,-1 1,1-1,0 1,1-1,-1 1,0 0,0-1,1 1,-1 0,1 0,-1 0,1-1,0 1,0 0,0 0,0 0,0 0,0-1,0 1,1 0,-1 0,0 0,2 1,-2 1,48 252,1 30,-37-232,-9-45,-1 0,0 0,0 0,0 0,-1 1,-1-1,0 0,0 1,-1-1,0 0,0 2,-9 5,-1-4</inkml:trace>
</inkml:ink>
</file>

<file path=ppt/ink/ink7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1 161,'43'-10,"38"-8,11 0,-7-3,-7 3,-12 4,-13-1,-6 3,-6-1,-5 1,-8 3</inkml:trace>
</inkml:ink>
</file>

<file path=ppt/ink/ink7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7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368 643,'-126'48,"99"-34,26-13,-16 5,-1 2,2 0,-1 1,1 1,1 1,0 0,0 0,1 2,1 0,0 0,1 1,0 1,-2 5,13-18,0-1,0 1,1-1,-1 1,0-1,1 1,0-1,-1 1,1-1,0 1,0 0,0-1,0 1,0-1,0 1,0 0,1-1,-1 1,0-1,1 1,0-1,-1 1,1-1,0 1,0-1,-1 0,1 1,0-1,0 0,1 0,-1 0,0 0,0 0,0 0,1 0,-1 0,1 0,-1 0,1-1,-1 1,1-1,-1 1,2-1,71 7,-51-13,0 0,0-2,0 0,-1-2,-1 0,0-2,0 0,-1-1,-1-1,0-1,-1-1,-1 0,3-4,-17 17,59-55,-60 59,0-1,0 0,1 1,-1-1,0 1,0 0,0 0,0 0,0 0,0 0,0 0,0 0,0 1,-1-1,1 1,0-1,-1 1,0 0,1 0,-1-1,0 1,0 0,0 0,0 0,0 0,0 1,0-1,-1 0,1 0,-1 0,0 1,1-1,-1 0,0 2,4 8,-3-7,0 0,1 0,-1 0,1 0,1 0,-1-1,1 1,-1-1,1 1,1-1,-1 0,0 0,1-1,0 1,0-1,0 0,0 0,1 0,-1 0,1-1,0 1,0-1,0-1,0 1,0-1,0 1,0-2,0 1,0 0,1-1,-1 0,0 0,0-1,2 0,2-3,0-1,0-1,-1 1,1-2,-1 1,-1-1,1 0,-1-1,0 0,-1 0,0 0,0-1,-1 0,0 0,0 0,-1 0,-1-1,1 0,-1 0,1-9,4-3,9-38,-3 0,-2-1,-3-1,-3 0,-2 0,-3 0,-5-37,3 38,1 57,1 1,0 0,-1 0,0 0,1 0,-1 0,0 0,0 0,-1-1,1 1,-1 0,1 0,-1 0,0 1,0-1,-1 0,1 0,0 0,-1 1,0-1,1 1,-1-1,0 1,0 0,-1-1,1 1,0 0,-2 0,0 4,1 0,0 0,-1 1,1 0,1-1,-1 1,0 0,1 0,-1 1,1-1,0 1,0-1,0 1,1-1,-1 1,1 0,0 0,0 0,0 0,0 1,-2 18,0 1,2-1,1 1,0-1,2 1,1-1,0 1,2-1,1 0,0-1,2 1,1-1,0-1,2 0,8 13,9 21,-15-32,0 0,-2 1,-1 0,0 0,-2 1,-1 1,-1-1,-2 1,1 8,-5-15,0-7</inkml:trace>
</inkml:ink>
</file>

<file path=ppt/ink/ink7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0 196,'44'-14,"37"-15,16-2,-5 0,-13 4,-15 8,-13 6,-12 6,-11-1,-6 1,-2 2,-5 1</inkml:trace>
</inkml:ink>
</file>

<file path=ppt/ink/ink7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0,'14'34,"5"11</inkml:trace>
</inkml:ink>
</file>

<file path=ppt/ink/ink7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7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1,'-5'14,"0"0,1 1,1-1,0 1,0 0,2 0,0 0,1 0,0 0,1 0,1 0,0 0,1-1,1 1,0-1,1 1,1-1,-4-11,-1 0,1 0,0-1,0 1,0-1,0 1,1-1,-1 0,1 0,-1 0,1 0,0-1,0 1,0-1,0 1,0-1,0 0,0 0,0 0,0-1,0 1,1-1,-1 0,0 0,0 0,0 0,1 0,-1-1,0 1,0-1,0 0,0 0,0 0,0-1,0 1,0-1,0 1,0-1,-1 0,1 0,-1 0,1-1,-1 1,0 0,0-1,0 0,0 1,0-2,6-6,-1-1,0 1,0-1,-1-1,-1 1,1-1,-2 0,0 0,-1-1,1-3,-3 12,0 0,0 0,0-1,-1 1,0 0,1 0,-2 0,1 0,0-1,-1 1,0 0,0 0,0 0,0 0,-1 0,0 0,1 1,-1-1,-1 0,1 1,0-1,-1 1,0 0,0 0,0 0,0 0,0 1,-1-1,1 1,-1 0,1 0,-4-1,-17-3,1 6</inkml:trace>
</inkml:ink>
</file>

<file path=ppt/ink/ink7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0 374,'133'-234,"-133"233,0 0,1 0,-1 0,0 0,1 0,-1 0,0 1,1-1,-1 0,1 0,-1 1,1-1,0 0,-1 1,1-1,0 0,-1 1,1-1,0 1,0-1,-1 1,1 0,0-1,0 1,0 0,0-1,-1 1,1 0,0 0,0 0,0 0,0 0,0 0,0 0,0 0,0 0,-1 0,1 0,0 1,0-1,0 0,0 1,0-1,-1 1,1-1,0 1,0-1,0 1,28 41,-20-27,-6-10,0 1,0-1,0 0,1 0,0-1,0 1,0-1,0 0,1 0,0 0,0 0,0-1,0 0,0 0,1 0,-1-1,1 0,-1 0,1 0,0-1,0 0,0 0,0 0,0-1,0 0,0 0,0 0,0-1,5-1,-3 0,0 0,0-1,-1 0,0 0,1-1,-1 0,-1 0,1 0,0-1,-1 0,0-1,0 1,-1-1,0 0,0 0,0-1,-1 0,0 0,0 0,0 0,-1 0,0-1,-1 1,2-5,19-92,-17 85</inkml:trace>
</inkml:ink>
</file>

<file path=ppt/ink/ink7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8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30,'-12'-23,"8"16,14 16,108 143,31-7,-67-75,-51-7,-27-53,0 0,1 0,-1 0,2-1,0 0,0 0,0 0,1-1,1 1,6 4,-1-7,-3-5</inkml:trace>
</inkml:ink>
</file>

<file path=ppt/ink/ink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41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1 205,'0'-19,"4"-6,3-5,-1 0,-2-2,5 6,-1 2,0 6</inkml:trace>
</inkml:ink>
</file>

<file path=ppt/ink/ink7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2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435 543,'-71'-67,"-39"-83,4 2,-29-16,126 155,6 5</inkml:trace>
</inkml:ink>
</file>

<file path=ppt/ink/ink7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0 857,'586'-479,"-519"422,-34 26,2 2,0 1,2 1,1 3,1 1,0 1,11-1,-49 22,1 0,-1 0,1 1,0-1,-1 1,1-1,-1 1,1-1,0 1,-1 0,1 0,0-1,0 1,-1 1,1-1,0 0,-1 0,1 1,0-1,-1 1,1-1,-1 1,1 0,0-1,-1 1,0 0,1 0,-1 0,1 0,-1 0,0 1,0-1,0 0,0 1,0-1,0 0,0 1,0-1,0 1,-1-1,1 1,-1 0,1-1,-1 1,0 0,1-1,-1 1,0 1,-2 11,0-1,0 0,-1 0,-1-1,0 1,-1-1,0 1,-1-2,0 1,-1-1,0 1,-5 3,-19 37,7-9,1-2,2 0,1 1,3 1,-2 9,17-50,1 1,-1 1,0-1,1 0,0 0,-1 0,1 1,0-1,1 1,-1-1,1 1,-1-1,1 1,0-1,1 1,-1-1,0 1,1-1,0 1,0-1,0 0,0 1,1-1,-1 0,1 0,0 0,-1 0,2 0,-1 0,0-1,0 1,1-1,0 1,-1-1,1 0,0 0,0 0,0 0,0-1,0 1,1-1,1 1,9-2,-1-1,0 0,1-1,-1-1,0 0,0 0,-1-1,1-1,-1 0,0-1,0 0,-1-1,1 0,9-9,2 1,444-324,-247 195,-96 67,-115 65,-35 8,9 3,-3-4,0-1,1-1,-1 0,2-1,-1-2,1 0,-8-6,-14-1,39 17,1-1,-1 1,0 0,0 0,1 0,-1 0,0-1,0 1,1 0,-1 1,0-1,0 0,1 0,-1 0,0 0,0 1,1-1,-1 0,0 0,1 1,-1-1,0 1,1-1,-1 1,0-1,1 1,-1-1,1 1,-1-1,1 1,-1 0,1-1,0 1,-1 0,1-1,0 1,-1 0,1 0,0-1,0 1,0 0,0 0,0-1,0 1,0 0,0 0,0-1,0 1,0 0,0 0,0-1,1 1,-1 0,0 0,9 46,3-1,1 0,2-1,11 21,12 38,-6 24,-20-119,-6-37,-3 14,30-99,-26 95</inkml:trace>
  <inkml:trace contextRef="#ctx0" brushRef="#br0" timeOffset="20842.432">1834 378,'5'0,"1"-5,0-6,4-1,0-4,-2-4,-2-3,3 2,0 1,-2-3,-2-1,-7 4,-2 9,-2 7</inkml:trace>
</inkml:ink>
</file>

<file path=ppt/ink/ink7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6:22.60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2147 1139,'-1'1,"-1"0,1 0,0 0,0 1,0-1,0 0,0 1,0-1,1 0,-1 1,0-1,1 1,-1-1,1 1,-1 0,1-1,0 1,0-1,0 1,0 0,0-1,0 1,0-1,0 1,1 0,-1-1,0 1,1-1,0 1,-1-1,1 2,1 5,2 22,-2 1,0 0,-2 0,-2 0,0 0,-5 11,-22 304,17-218,5 0,8 80,0-87,32 213,-10-160,8 189,-5 9,-26 606,0-472,-28-210,17-157,1-74,3 0,3 0,3 1,4 33,-1 21,-19 105,9-180,15-60,-1-3</inkml:trace>
  <inkml:trace contextRef="#ctx0" brushRef="#br0" timeOffset="6388.036">1809 4752,'310'29,"-109"-2,-115-28,109 13,-135-3,2-2,-1-3,1-2,35-5,12 1,766 2,-705-28,281 27,-310 13,-80-3,0-2,0-3,0-2,38-5,10 1,172 1,-258-3,-5-2</inkml:trace>
  <inkml:trace contextRef="#ctx0" brushRef="#br0" timeOffset="66802.805">2147 1590,'-1'0,"1"1,-1-1,0 0,0 0,1 1,-1-1,0 0,1 1,-1-1,1 0,-1 1,1-1,-1 1,1-1,-1 1,1 0,-1-1,1 1,-1-1,1 1,0 0,-1-1,1 1,0 0,0-1,0 1,-1 0,1 0,0-1,0 1,0 0,0-1,0 1,0 0,0 0,1-1,-1 1,0 0,0-1,0 1,1 0,-1-1,0 1,1 0,-1-1,1 1,-1-1,1 1,-1 0,1-1,-1 1,1-1,-1 0,1 1,11 4,0 0,0 0,0-2,0 1,1-2,-1 1,1-2,-1 0,1 0,0-1,0-1,12-1,120-26,-120 26,-1 2,1 1,-1 1,0 1,0 1,10 3,5 0,1-2,0-2,0-1,0-3,6-1,37 0,735 2,-648 28,195-27,-222 26,-71-26,-60-1</inkml:trace>
  <inkml:trace contextRef="#ctx0" brushRef="#br0" timeOffset="69618.303">4688 4836,'17'-121,"-10"76,-2-1,-2 0,-2 0,-4-37,0-11,3-668,29 592,-29-197,-29 197,2 2,-2-2,12-10,10 138,3 0,1 0,2-1,3-33,0-7,-2-284,-5 317,-1 32</inkml:trace>
  <inkml:trace contextRef="#ctx0" brushRef="#br0" timeOffset="72818.178">4942 4836,'33'-12,"-32"-14,18-132,-32 30,6 90,2-1,1 0,3 0,1 0,2-13,0-29,-18-43,9 84,2 0,2-1,2 0,1 1,3-2,-1-41,-2-369,-29 282,29-281,0 56,-27 225,14 42,-16-70,1 1,-11 49,36 139</inkml:trace>
  <inkml:trace contextRef="#ctx0" brushRef="#br0" timeOffset="75492.025">2119 1393,'397'0,"-227"27,-2-43,-110 9,-1 1,2 4,-1 1,3 4,42-1,1195-2,-1230 16,-56-4</inkml:trace>
  <inkml:trace contextRef="#ctx0" brushRef="#br0" timeOffset="77188.745">4602 1676,'5'0,"2"-5,-6-2,-2-4,-7 0,-6 1,-1 8,-2 4,1 1</inkml:trace>
  <inkml:trace contextRef="#ctx0" brushRef="#br0" timeOffset="84625.854">2599 1562,'1'-1,"0"-1,0 0,0 1,0-1,-1 0,1 0,-1 0,1 0,-1 0,0 0,0 0,0 0,0 0,0 0,0 1,0-1,-1 0,1 0,-1 0,1 0,-1 0,0 0,0 1,0-1,0 0,0 1,0-1,0 1,0-1,-1 1,1-1,-1 1,1 0,-1 0,1-1,-1 1,0 1,1-1,-1 0,0 0,0 0,0 1,0-1,0 1,1 0,-1 0,0-1,0 1,0 0,0 1,0-1,0 0,0 0,0 1,0-1,0 1,0 0,-168 58,63-25,177-33,108-28,-97 2,-109 18,-31 10,1 1,0 3,0 3,-26 9,62-14,-56 1,77-7,0 0,1 1,-1-1,1 0,-1 1,0-1,1 0,-1 0,1 0,0 1,-1-1,1 0,0 0,-1 0,1 0,0 0,0 0,0 0,0 0,0 0,0 0,0 0,0 1,0-1,1 0,-1 0,0 0,0 0,1 0,-1 0,1 0,-1 1,1-1,-1 0,1 0,-1 1,1-1,0 0,-1 1,1-1,0 0,0 1,-1-1,1 1,0 0,0-1,0 1,0-1,0 1,0 0,-1 0,1 0,0-1,0 1,0 0,0 0,0 0,0 1,0-1,0 0,0 0,22-12,1 1,0 1,1 1,0 1,1 1,-1 2,1 0,0 2,0 1,2 1,-262 3,359-13,57-24,-35 6,-138 27,1-1,0 1,0 1,-1-1,1 2,0-1,0 1,0 1,0 0,0 1,0-1,-10 0,1 0,-1 0,0 0,0-1,1 1,-1 0,0 0,0 0,0 0,0-1,0 1,0 0,0 0,0 0,0 0,0-1,-1 1,1 0,0 0,-1 0,1-1,0 1,-1 0,1 0,-1-1,1 1,-1 0,1-1,-1 1,0-1,1 1,-1-1,0 1,1-1,-1 1,0-1,0 1,1-1,-1 0,0 0,0 1,0-1,1 0,-2 0,-169 43,220-50,18-1,1 2,1 4,47 5,-12-2,35-1,-443 39,5 6,157-20,202-19,33-11,0-4,-1-4,9-7,19-1,295-53,-451 89,-166 24,-25-8,563-43,-84-24,-246 35,25-5,-36 14,-246 65,217-65,-161 33,196-41,-1 0,0 0,0 0,0 0,0 0,0 1,1-1,-1 0,0 0,0 0,0 0,0 1,0-1,0 0,0 0,0 0,0 0,0 1,0-1,0 0,0 0,0 0,0 0,0 1,0-1,0 0,0 0,0 0,0 1,0-1,0 0,0 0,0 0,0 0,24-1,743-126,-614 104,-147 16,-31 10,-348 89,361-82,44-8,62-6,-1-4,85-19,-59 8,-35 0,-223 41,-15 14,154-36,1 1,-1-1,0 0,0 0,1 1,-1-1,0 0,0 1,1-1,-1 0,0 1,0-1,0 0,0 1,0-1,1 0,-1 1,0-1,0 1,0-1,0 0,0 1,0-1,0 1,0-1,0 0,-1 1,1-1,0 0,0 1,0-1,0 1,0-1,-1 0,1 1,0-1,0 0,-1 0,1 1,0-1,-1 0,1 1,0-1,0 0,-1 0,1 0,-1 1,41 0,296-75,-163 37,-173 37,-1 0,1 0,0 0,0 0,-1 1,1-1,0 0,0 0,-1 1,1-1,0 0,0 0,0 1,0-1,0 0,-1 1,1-1,0 0,0 0,0 1,0-1,0 0,0 1,0-1,0 0,0 1,0-1,0 0,0 1,0-1,0 0,1 0,-1 1,0-1,0 0,0 1,0-1,0 0,1 0,-1 1,0-1,0 0,1 0,-1 0,0 1,0-1,1 0,-1 0,0 0,0 0,1 1,-1-1,0 0,1 0,-1 0,0 0,0 0,1 0,-1 0,0 0,1 0,-1 0,-23 17,-124 64,146-81,1 0,-1 0,1 0,-1 0,0 0,1 0,-1 0,1 0,-1 0,1 0,-1 0,1 1,-1-1,0 0,1 0,-1 0,1 1,-1-1,1 0,0 1,-1-1,1 1,-1-1,1 0,0 1,-1-1,1 1,0-1,-1 1,1-1,0 1,0-1,-1 1,1-1,0 1,0-1,0 1,0 0,0-1,0 1,0-1,0 1,0-1,0 1,0 0,0-1,0 1,0-1,1 1,-1-1,0 1,0-1,1 1,-1-1,0 1,1-1,-1 1,0-1,1 0,37 3,281-74,-319 71,18-5,-18 10,-257 120,251-119,22-3,28-3,-42 0,149-20,-130 21,-25 9,-31 14,-85 33,155-34,-19-13,-2 1</inkml:trace>
  <inkml:trace contextRef="#ctx0" brushRef="#br0" timeOffset="89744.771">4744 1703,'0'1,"-1"-1,1 0,-1 1,1-1,-1 0,1 1,-1-1,1 0,-1 1,1-1,-1 0,0 0,1 0,-1 0,1 0,-1 0,0 0,1 0,-1 0,0 0,1 0,-1 0,1 0,-1 0,0 0,1-1,-1 1,1 0,-1 0,1-1,-1 1,1 0,-1-1,1 1,-1-1,1 1,-1-1,1 1,0-1,-1 1,1-1,0 1,-1-1,1 1,0-1,0 1,0-1,-1 0,1 1,0-1,0 1,0-1,0 0,0 1,0-1,0 0,0 1,0-1,1 1,-1-1,0 0,0 1,0-1,1 0,-5 23,0-1,2 1,1-1,0 1,2 0,1 9,0 23,28 259,-19-252,2-91,-34-161,-1-49,18 213,4 20,-1 0,1 0,-2 0,1 0,-1 0,0 0,-1 0,1 1,-2-1,1 1,0 0,-4-4,7 10,0-1,-1 1,1-1,-1 1,1 0,-1-1,1 1,-1-1,1 1,-1 0,0-1,1 1,-1 0,1 0,-1-1,0 1,1 0,-1 0,0 0,1 0,-1 0,0 0,1 0,-1 0,0 0,1 0,-1 0,0 1,1-1,-1 0,1 0,-1 1,0-1,1 0,-1 1,1-1,-1 0,1 1,-1-1,1 1,-1-1,1 1,0-1,-1 1,1-1,0 1,-1 0,1-1,0 1,0-1,-1 1,1 0,0-1,0 1,0 0,0-1,0 1,0 0,0-1,0 1,0 0,-7 43,8-15,0-1,2 0,2 1,0-1,2-1,2 6,13 56,-4 0,-3-22,-3 2,-3 0,0 61,-11-27,13-247,24-122,-26 212,-35 251,25 533,12-668,4-93,0-143,-6 99,-3 1,-4-2,-3-29,1 98,0 1,0-1,-1 1,1-1,-1 1,-1-1,1 1,-1 0,0 0,-1 0,1 0,-1 0,-1 1,1-1,-1 1,-1-3,3 8,1 1,0-1,-1 0,1 1,0-1,0 1,0 0,-1-1,1 1,0 0,0 0,0 0,0 0,0-1,0 2,0-1,1 0,-1 0,0 0,0 0,1 0,-1 0,1 1,-1-1,1 0,0 1,-1-1,1 0,0 1,0-1,0 0,-1 2,-7 27,1-1,2 2,1-1,2 0,0 1,3 22,-5 74,-18 314,23-398,15-72,7-210,-21 219,7-48,-4 0,-3-1,-4-26,-6 65,8 30,0 1,0-1,0 0,0 1,0-1,0 0,0 1,0-1,0 0,0 1,0-1,0 0,0 1,-1-1,1 0,0 1,0-1,0 0,-1 0,1 1,0-1,0 0,-1 0,1 0,0 1,0-1,-1 0,1 0,0 0,-1 0,1 1,0-1,-1 0,1 0,0 0,-1 0,1 0,0 0,-1 0,1 0,0 0,-1 0,1 0,0 0,-1 0,1 0,0 0,-1-1,1 1,0 0,0 0,-1 0,1 0,0-1,-1 1,1 0,0 0,0-1,-1 1,-13 78,2 1,4 0,4 1,3-1,5 22,-3 26,21 2,-15-168,-8-185,-4 462,10 370,22-924,-14 246,-10 106,-20 369,-10-139,54-494,4-41,-31 269,1-1,-1 1,1 0,-1-1,0 1,1-1,-1 1,0-1,1 1,-1-1,0 1,1-1,-1 1,0-1,0 1,0-1,0 1,1-1,-1 0,0 1,0-1,0 1,0-1,0 1,0-1,-1 0,1 1,0-1,0 1,0-1,0 1,-1-1,1 1,0-1,0 1,-1-1,1 1,-1-1,1 1,0-1,-1 1,1 0,-1-1,1 1,-1 0,1-1,-1 1,1 0,-1 0,1-1,-1 1,1 0,-1 0,1 0,-1 0,0 0,1 0,-1 0,1 0,-1 0,0 0,1 0,-23 148,10-47,5 0,4 101,16-226,17-285,-24 260,-11 61,-10 157,-8 122,12-196,22-128,21-159,-56 375,-7 125,79-694,-5 162,-28 184,-60 215,45-164,1-6,5-41,7-41,-3-1,-4 0,-3 0,-4-18,1 15,-22-28,16 132,36 178,-28-70,15-343,8-103,-7-54,-29 302,-3 102,12 368,3-103,12-597,-4 220,-3 0,-3 1,-4-1,-10-67,-5 54,17 90,0 0,0 1,-1-1,1 0,0 1,0-1,0 0,-1 0,1 1,0-1,-1 0,1 0,0 0,0 1,-1-1,1 0,0 0,-1 0,1 0,0 0,-1 0,1 0,0 0,-1 0,1 0,-1 0,1 0,0 0,-1 0,1 0,0 0,-1 0,1 0,0 0,-1 0,1 0,0-1,-1 1,1 0,0 0,0 0,-1-1,1 1,0 0,0 0,-1-1,1 1,0 0,0-1,0 1,-1 0,1-1,0 1,0 0,0-1,0 1,0 0,0-1,0 1,0 0,0-1,0 1,0 0,0-1,0 1,0 0,0-1,0 1,0-1,-7 30,-6 373,-6 150,-6-287,28-236,-3-29,0-1,0 1,0 0,0-1,0 1,0 0,0-1,0 1,0 0,0 0,0-1,0 1,0 0,1-1,-1 1,0 0,0 0,0 0,1-1,-1 1,0 0,0 0,0-1,1 1,-1 0,0 0,1 0,-1 0,0 0,0 0,1-1,-1 1,0 0,1 0,-1 0,0 0,0 0,1 0,-1 0,0 0,1 0,-1 0,0 0,1 0,-1 1,0-1,0 0,1 0,-1 0,0 0,0 0,1 1,-1-1,0 0,0 0,1 1,12-65,-13 389,7-296,-7-30,0 1,0 0,0-1,0 1,0 0,0-1,1 1,-1 0,0-1,0 1,0 0,0-1,0 1,0 0,1 0,-1-1,0 1,0 0,0 0,1-1,-1 1,0 0,0 0,1-1,-1 1,0 0,0 0,1 0,-1 0,0 0,1-1,-1 1,0 0,1 0,-1 0,0 0,1 0,-1 0,0 0,1 0,-1 0,0 0,1 0,-1 0,0 0,1 1,-1-1,0 0,0 0,1 0,-1 0,0 0,1 1,-1-1,0 0,0 0,1 1,-1-1,0 0,8-65,-9 350,1-606,0 642,0-669,0 345,-1 2,0 0,1 0,0 0,-1-1,1 1,0 0,-1 0,1 0,0 0,0 0,0 0,0 0,0 0,0-1,0 1,1 0,-1 0,0 0,0 0,1 0,-1 0,1 0,-1 0,1 0,-1 0,1 0,0 0,0 0,-1 1,1-1,0 0,0 0,0 1,0-1,0 0,0 1,0-1,0 1,0-1,0 1,0 0,0 0,0-1,0 1,0 0,0 0,0 0,0 0,1 0,-1 0,0 0,2 3,0-1,-1 0,1 1,-1 0,0 0,1 0,-1 0,-1 0,1 0,0 0,-1 1,0-1,1 0,-2 1,1-1,0 1,0-1,-1 1,0 0,0-1,0 1,0 1,5 26,-5-31,0 0,0-1,1 1,-1 0,0 0,1-1,-1 1,0 0,1 0,-1-1,0 1,1 0,-1 0,0 0,1 0,-1 0,1 0,-1 0,0 0,1-1,-1 1,1 0,-1 1,0-1,1 0,-1 0,1 0,-1 0,0 0,1 0,-1 0,0 1,1-1,-1 0,0 0,1 0,-1 1,0-1,1 0,-1 0,0 1,0-1,1 0,-1 1,0-1,0 0,1 1,4-42,25-250,-30 278,-1 48,1 198,3-213,3-22,5-33,-30-117,18 120,0 21,1 36,1 381,-1-421,0-3</inkml:trace>
  <inkml:trace contextRef="#ctx0" brushRef="#br0" timeOffset="105898.888">4885 5174,'0'482,"-26"-338,5-53,16-72</inkml:trace>
  <inkml:trace contextRef="#ctx0" brushRef="#br0" timeOffset="106895.083">1696 5654,'468'-27,"-29"55,906-29,-930 0,-212-25,118 25,-152-27,57 0,-96 2,-119 28,-5 3</inkml:trace>
  <inkml:trace contextRef="#ctx0" brushRef="#br0" timeOffset="107201.265">5252 5260,'-38'28,"-37"25,-11 7,0-1,10-6,8-7,11-12,11-6,2-4,5-1,4-4,4 0,1 0,2-2,0 1,1-4,-1-3,6-4</inkml:trace>
  <inkml:trace contextRef="#ctx0" brushRef="#br0" timeOffset="108013.826">2570 5429,'-409'270,"274"-186,78-51,2 2,2 3,1 2,1 4,37-30,3 0</inkml:trace>
  <inkml:trace contextRef="#ctx0" brushRef="#br0" timeOffset="112679.567">5422 4864,'55'-2,"258"3,-116-29,57 28,-84-27,15 26,-179 6,-10 2</inkml:trace>
  <inkml:trace contextRef="#ctx0" brushRef="#br0" timeOffset="115749.527">2147 1309,'-1'-226,"-23"108,-9-105,34-87,-17 275,11 40</inkml:trace>
  <inkml:trace contextRef="#ctx0" brushRef="#br0" timeOffset="118533.813">3107 6106,'3'-11,"0"0,0 0,1 0,1 0,0 0,0 1,1 0,1 0,-1 0,2 1,-1 0,1 0,0 1,1 0,0 1,0 0,1 0,0 1,0 0,1 1,-1 0,1 0,0 1,8-1,83-18,-99 23,-1 0,1 0,0 1,0-1,0 0,0 1,-1 0,1 0,0-1,0 2,-1-1,1 0,-1 0,1 1,-1 0,0-1,1 1,-1 0,0 0,0 0,0 0,-1 0,1 1,0-1,-1 1,0-1,1 1,-1-1,0 1,0 0,0 0,-1-1,1 4,-1 7,0 0,-1 0,-1 0,0-1,0 1,-2 0,1-1,-2 1,1-1,-2 0,0-1,0 1,-1-1,0-1,-1 1,0-1,-1 0,0-1,0 0,-1-1,-4 3,13-11,0 1,0-1,0 1,0-1,0 1,0 0,-1 0,1-1,0 1,0 0,1 0,-1 0,0 0,0 0,0 0,1 0,-1 0,0 0,1 0,-1 1,1-1,-1 0,1 0,0 1,0-1,-1 0,1 0,0 1,0-1,0 0,0 0,0 1,1-1,-1 0,0 1,1-1,-1 0,1 0,-1 0,1 1,-1-1,1 0,0 0,0 0,-1 0,1 0,1 0,155 49,-55-5,-99-43,-1 0,1-1,-1 1,0 0,0 0,0 0,0 0,0 1,0-1,-1 0,1 1,-1-1,0 1,0 0,0-1,0 1,0 0,0 0,-1-1,1 1,-1 0,0 0,0 0,0 0,0 0,0-1,-1 1,1 0,-1 0,0 0,0-1,0 1,0 0,0-1,0 1,-3 2,-7 9,-1 0,-1 0,0-1,0-1,-2 0,1-1,-2-1,1 0,-1-1,-1-1,-4 2,-27 9,36-15</inkml:trace>
  <inkml:trace contextRef="#ctx0" brushRef="#br0" timeOffset="119116.725">3728 6642,'68'-101,"-48"68,1 0,2 2,2 1,18-19,-42 48,0 0,0 0,0-1,0 1,1 0,-1 0,0 0,0 0,1 0,-1 1,0-1,1 0,-1 0,1 1,-1-1,1 1,0 0,-1-1,1 1,-1 0,1 0,-1 0,1 0,0 0,-1 0,1 0,-1 1,1-1,0 1,-1-1,1 1,-1-1,0 1,1 0,-1 0,0 0,1 0,-1 0,0 0,0 0,0 0,0 0,0 1,0-1,0 0,0 1,0-1,0 0,-1 1,1-1,8 16,-8-13,0 1,1-1,-1 0,1 0,0 1,0-1,1-1,-1 1,1 0,0-1,0 1,0-1,0 0,1 0,0 0,-1 0,1-1,0 1,0-1,0 0,0-1,1 1,-1 0,0-1,1 0,-1 0,1-1,-1 1,1-1,-1 0,1 0,1-1,144-67,-148 67,1 1,-1-1,0 1,0-1,0 1,1 0,-1-1,0 1,0 1,0-1,1 0,-1 0,0 1,0-1,0 1,0 0,1 0,-1 0,0 0,-1 0,1 0,0 0,0 1,0-1,-1 0,1 1,-1 0,1-1,-1 1,1 0,-1 0,0 0,0 0,0 0,0 0,19 83,-15-52,0-10,1-3</inkml:trace>
  <inkml:trace contextRef="#ctx0" brushRef="#br0" timeOffset="120916.397">2119 1647,'-179'-17,"144"11,-1 1,1 2,0 2,-1 1,-32 4,-75 23,-336-26,254 0,109 24,74-17,31-1</inkml:trace>
  <inkml:trace contextRef="#ctx0" brushRef="#br0" timeOffset="122352.602">2317 4780,'-7'4,"-1"0,1-1,0 1,-1-1,0-1,0 0,0 0,0 0,0-1,0 0,0 0,0-1,0 0,-6-1,-1 1,-243 0,115 27,-251-25,252 24,-25-25,142-1</inkml:trace>
  <inkml:trace contextRef="#ctx0" brushRef="#br0" timeOffset="124124.134">1159 1336,'0'-14,"0"22,0 25,1 225,24-95,4 63,1 51,-2-12,1-1,-1-22,2-42,-20-60,-2-86,-2-1,-3 1,-3 53,0-92,14 101,-10-97,0-1,-2 1,0 0,-1-1,-1 1,0 0,-4 16,1-20,-2 5,1 2,0-1,2 0,0 1,2-1,0 1,1-1,4 19,15 158,6-12,-26 46,-29-28,30 157,-1-361</inkml:trace>
  <inkml:trace contextRef="#ctx0" brushRef="#br0" timeOffset="124539.037">1639 4328,'-190'314,"-90"54,165-162,107-190,6-19</inkml:trace>
  <inkml:trace contextRef="#ctx0" brushRef="#br0" timeOffset="125470.526">1358 1252,'-62'76,"-132"234,37-47,132-228,2 1,2 0,1 2,-12 34,28-61</inkml:trace>
  <inkml:trace contextRef="#ctx0" brushRef="#br0" timeOffset="126717.975">58 2578,'-38'179,"32"-156,2-1,0 2,1-1,1 0,1 1,2-1,0 5,0-24,-1 0,1 0,0 1,0-1,0 0,1 0,-1 0,1 0,0 0,0-1,0 1,1-1,-1 1,1-1,0 0,0 0,0 0,1 0,-1 0,0-1,1 0,0 1,0-1,-1-1,1 1,0 0,0-1,1 0,-1 0,0 0,0-1,0 1,1-1,1 0,10 0,1 0,-1-1,1-1,-1-1,0 0,0-1,0 0,7-4,-18 7,0-1,-1 1,1-1,0 0,0-1,-1 1,0-1,1 0,-1 0,0 0,0-1,-1 1,1-1,-1 0,3-3,-4-3</inkml:trace>
  <inkml:trace contextRef="#ctx0" brushRef="#br0" timeOffset="127073.515">370 2494,'-12'63,"3"0,3 1,3 0,3 26,-1-58,3 329,-27-204,23-145</inkml:trace>
  <inkml:trace contextRef="#ctx0" brushRef="#br0" timeOffset="127771.554">482 3397,'18'-55,"3"2,2 0,2 1,3 1,9-10,-11 17,44-48,-68 92,-1 0,1 0,-1 0,1 0,-1 0,1 0,-1 1,1-1,-1 0,1 1,-1-1,1 1,-1 0,0-1,1 1,-1 0,0 0,0 0,0 0,1 0,-1 0,0 0,0 0,0 0,-1 1,1-1,0 0,0 1,-1-1,1 0,-1 1,1-1,-1 1,1-1,-1 1,0-1,0 1,0-1,0 1,0-1,0 1,0-1,-1 1,1-1,0 1,-1-1,1 1,-2 0,3 7,20 109,-21-117,0 1,0 0,0 0,0 0,0 0,0-1,0 1,0 0,1 0,-1 0,1-1,-1 1,1 0,0 0,0-1,-1 1,1-1,0 1,1-1,-1 1,0-1,0 0,1 1,-1-1,0 0,1 0,0 0,-1 0,1 0,-1 0,1-1,0 1,0 0,-1-1,1 1,0-1,0 0,0 0,-1 0,1 0,0 0,0 0,0 0,0 0,-1-1,1 1,0-1,0 1,-1-1,1 0,0 0,-1 1,1-2,151-173,-153 174,1 0,-1 0,1 0,0 1,-1-1,1 0,-1 0,1 1,0-1,0 0,-1 1,1-1,0 1,0-1,0 1,0-1,0 1,0-1,0 1,0 0,0 0,0-1,0 1,0 0,0 0,0 0,0 0,0 0,0 0,0 1,0-1,0 0,0 0,-1 1,1-1,0 1,0-1,0 1,0-1,0 1,0-1,-1 1,1 0,0-1,-1 1,1 0,0 0,-1 0,1-1,-1 1,1 0,-1 0,1 0,-1 0,0 0,0 0,1 0,-1 0,0 0,0 0,0 0,0 0,0 0,0 0,0 0,0 0,-1 0,11 203,3-119,-11-61</inkml:trace>
  <inkml:trace contextRef="#ctx0" brushRef="#br0" timeOffset="137287.503">2457 433,'4'5,"-1"0,0 0,0 1,0-1,-1 1,1 0,-2 0,1 0,-1 0,1 0,-2 0,1 0,-1 0,0 3,7 35,-7-37,1 0,0 0,1 0,0 0,0-1,0 1,1-1,0 1,0-1,0 0,1 0,0 0,0-1,1 1,-1-1,1 0,1 0,-1-1,0 0,1 0,0 0,0 0,0-1,1 0,4 2,-5-7,0 0,0-1,-1 1,1-1,-1 0,0-1,0 1,0-1,0 0,-1 0,1 0,-1-1,0 0,0 0,-1 0,0 0,0 0,0-1,0 1,0-2,13-20,110-181,-126 207,1 0,-1 0,1-1,0 1,-1 0,1 0,0 0,0 0,0 0,-1 0,1 0,0 0,0 0,1 0,-1 0,0 1,0-1,0 0,0 1,1-1,-1 1,0-1,1 1,-1 0,0 0,1-1,-1 1,0 0,1 0,-1 0,0 0,1 1,-1-1,0 0,1 1,-1-1,0 0,1 1,-1 0,0-1,0 1,0 0,0-1,0 1,0 0,0 0,0 0,0 0,0 0,0 0,0 1,15 22,-1 0,-1 1,-1 1,-1 0,-1 1,1 9,1 0,-5-10,-1 0,-1 1,-1 0,-2 0,0 1,-2-1,-1 0,-1 1,-3 11,3-28,0 0,-1 0,0-1,0 1,-1-1,0 0,-1 0,0 0,-1 0,0-1,-1 0,1 0,-2 0,1-1,-1 1,-1-2,1 1,-1-1,-1 0,1-1,-1 0,0 0,-1-1,-1 1,8-6,1 0,-1 0,0-1,1 1,-1-1,1 1,0-1,-1 0,1 0,0 0,-1 0,1-1,0 1,0-1,0 1,0-1,0 1,0-1,1 0,-1 0,0 0,1 0,0 0,-1-1,1 1,0 0,0-1,0 1,1-1,-1 1,0 0,1-1,0 0,-1 1,1-1,0 1,0-1,1 1,-1-1,0 1,1-1,0 1,0-1,-1 1,1 0,1-1,-1 1,0 0,0 0,1 0,1-2,7-16,0 2,2-1,0 1,1 1,1 0,0 1,1 1,1 0,0 1,8-4,-5 1,-1 3,1 0,0 0,1 2,1 1,0 0,1 2,-1 0,10-1,-12 4</inkml:trace>
  <inkml:trace contextRef="#ctx0" brushRef="#br0" timeOffset="143645.31">1555 913,'1'7,"1"1,0-1,0 0,0 1,1-1,0 0,0-1,1 1,0 0,0-1,1 0,0 0,1 0,9 16,86 111,7-9,-56-55,-43-54</inkml:trace>
  <inkml:trace contextRef="#ctx0" brushRef="#br0" timeOffset="144076.965">2147 1619,'183'175,"-170"-156,2 0,1-1,0-1,1 0,0-1,2-1,12 8,-14-13</inkml:trace>
  <inkml:trace contextRef="#ctx0" brushRef="#br0" timeOffset="144493.714">2910 2607,'14'14,"10"10,5 1,-2 0,0-3,-6-1,-1-5,-4 1,0 2,-3 2,2 3,-3 2,-2 1,1-4,-1-5</inkml:trace>
  <inkml:trace contextRef="#ctx0" brushRef="#br0" timeOffset="144905.805">3417 3341,'208'281,"-83"-131,-112-136,-2-1</inkml:trace>
  <inkml:trace contextRef="#ctx0" brushRef="#br0" timeOffset="145295.101">4010 4046,'198'212,"-77"-60,-44-71,-55-64</inkml:trace>
  <inkml:trace contextRef="#ctx0" brushRef="#br0" timeOffset="145691.726">4856 4893,'367'423,"-213"-257,-68-82,-69-71</inkml:trace>
  <inkml:trace contextRef="#ctx0" brushRef="#br0" timeOffset="146077.952">5929 6106,'282'330,"-122"-101,-144-210</inkml:trace>
  <inkml:trace contextRef="#ctx0" brushRef="#br0" timeOffset="179623.108">1245 546,'-23'-39,"-114"-178,-10 10,143 200,0-1,-1 1,0 0,0 1,-1-1,1 1,-1 0,-1 0,1 1,-1 0,-6-4,3 6</inkml:trace>
  <inkml:trace contextRef="#ctx0" brushRef="#br1" timeOffset="206148.156">5506 4102,'-46'204,"-68"187,97-348,14-35,11-30,86-212,30-69,-74 169,-50 133,0 1,0-1,0 0,1 0,-1 1,0-1,1 0,-1 0,1 1,-1-1,1 0,-1 1,1-1,-1 1,1-1,0 1,-1-1,1 1,0-1,-1 1,1 0,0-1,-1 1,1 0,0-1,0 1,0 0,-1 0,1 0,0 0,0 0,0 0,-1 0,1 0,0 0,0 0,0 0,-1 1,1-1,0 0,0 0,-1 1,1-1,0 1,-1-1,1 1,0-1,-1 1,1-1,0 1,-1-1,1 1,-1 0,1-1,-1 1,29 47,-24-38,52 109,39 125,-29-74,-73-167,-4-10</inkml:trace>
  <inkml:trace contextRef="#ctx0" brushRef="#br1" timeOffset="206480.349">5393 4553,'57'-14,"25"-5,2 1,-8 3,-16 0,-15 2,-10 3,-5 4,-9 2</inkml:trace>
  <inkml:trace contextRef="#ctx0" brushRef="#br1" timeOffset="207430.312">5195 969,'17'73,"61"224,-14-84,-59-212,-9-12</inkml:trace>
  <inkml:trace contextRef="#ctx0" brushRef="#br1" timeOffset="207896.161">5026 1026,'29'-27,"1"1,1 2,2 1,0 1,1 2,1 2,1 1,6 0,-39 15,1 0,-1 1,1 0,0 0,-1 0,1 0,0 1,0-1,0 1,-1 0,1 0,0 0,0 1,0 0,-1-1,1 1,0 0,-1 1,1-1,0 1,-1-1,0 1,1 0,-1 0,0 1,0-1,0 1,-1-1,1 1,0 0,-1 0,0 0,0 0,0 1,0-1,0 1,-1-1,1 1,-1-1,0 1,0 0,-1 0,1 1,-1 12,0 0,-2 0,0-1,0 1,-2 0,0-1,-1 0,-1 0,0 0,-6 10,4-6,-2 1,8-20,0 1,0-1,1 1,-1 0,1 0,0 0,-1 0,1 0,0 0,0 0,0 1,0-1,1 0,-1 1,1-1,-1 0,1 1,0-1,0 0,0 1,0-1,0 1,0-1,1 0,-1 1,1-1,0 0,-1 0,1 1,0-1,1 0,-1 0,0 0,1 0,-1 0,1 0,-1-1,1 1,0 0,0-1,0 1,122 6,-26-7,-93-1,0 1,1 0,-1 0,0 0,0 1,0 0,0-1,0 2,0-1,-1 1,1-1,-1 2,1-1,-1 0,0 1,0-1,-1 1,1 0,-1 1,0-1,0 0,0 1,0 0,-1-1,0 1,0 0,0 0,-1 1,0-1,0 0,0 0,0 1,-1-1,0 0,0 1,0-1,-4 12,0 0,0 0,-2 0,0-1,0 0,-2 0,0 0,-1-1,0 0,-2-1,1 0,-2-1,0 0,0-1,-1 0,0-1,-1-1,-9 6,17-12,0 0,-1 1,1-2,-1 1,0-1,0 0,0 0,0-1,-1 0,1-1,0 1,-1-1,1-1,-1 1,0-1,1-1,-1 1,1-1,-1-1,1 1,-1-1,1-1,0 1,0-1,0 0,-1-2,-5-7</inkml:trace>
  <inkml:trace contextRef="#ctx0" brushRef="#br1" timeOffset="214479.106">1696 1816,'-3'-2,"0"-1,1 1,-1 0,0 0,-1 0,1 0,0 1,0-1,-1 1,1-1,-1 1,1 1,-1-1,1 0,-1 1,0 0,1-1,-1 2,0-1,1 0,-1 1,0-1,1 1,-1 0,1 0,-1 1,1-1,-2 2,-82 60,79-52,1-1,0 1,0 1,1-1,0 1,1 0,0 0,1 1,1-1,0 1,1 0,0 0,0 0,2 0,0 0,0 0,1 0,1 0,0 0,0 0,2-1,0 1,0-1,1 0,0 0,1 0,1-1,-1 0,2 0,0 0,0-1,1-1,0 1,0-1,1-1,1 0,-1 0,9 4,-11-7,-1-1,1 0,-1 0,1-1,0 0,0 0,1-1,-1 0,0 0,1-1,-1 0,1 0,0-1,-1 0,1-1,-1 0,1 0,4-2,1-1,0-1,-1 0,0-1,0 0,0-1,-1-1,0 0,-1 0,1-1,-2-1,1 0,-1 0,-1-1,1-1,6-5,-2 3</inkml:trace>
</inkml:ink>
</file>

<file path=ppt/ink/ink7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1,'10'33,"7"12,2-3</inkml:trace>
</inkml:ink>
</file>

<file path=ppt/ink/ink7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7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2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277 0,'-19'3,"0"0,1 0,-1 2,1 1,0 0,1 1,-1 1,1 0,1 1,0 1,0 1,1 1,-8 7,20-17,0 1,1 0,0 0,-1 0,1 0,1 0,-1 0,0 1,1-1,-1 1,1-1,0 1,0-1,1 1,-1 0,1-1,-1 1,1 0,1-1,-1 1,0 0,1 0,0-1,0 1,0-1,0 1,0-1,1 1,-1-1,1 0,0 0,0 0,0 0,1 0,2 3,5 3,1 0,0-1,1 0,-1-1,1 0,1-1,0 0,0-1,0 0,0-1,0-1,1 0,0 0,0-2,0 0,-1 0,1-1,0-1,0-1,11-2,55-30,-66 24</inkml:trace>
</inkml:ink>
</file>

<file path=ppt/ink/ink7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0,'1'404,"27"-125,-27-208,-1-70,0 0,1-1,-1 1,1 0,-1-1,1 1,-1-1,1 1,-1-1,1 1,-1-1,1 1,0-1,-1 1,1-1,0 0,0 1,-1-1,1 0,0 0,0 0,-1 0,1 1,0-1,0 0,-1 0,1 0,0 0,0-1,-1 1,1 0,0 0,0 0,-1-1,1 1,0 0,0-1,-1 1,1 0,-1-1,1 1,0-1,-1 1,1-1,-1 0,1 1,-1-1,1 1,-1-1,1 0,16-12</inkml:trace>
</inkml:ink>
</file>

<file path=ppt/ink/ink7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1,'5'33,"1"17,5-1,0-9</inkml:trace>
</inkml:ink>
</file>

<file path=ppt/ink/ink7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7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6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1,'-5'1,"-14"3,0 1,1 1,-1 0,1 1,0 1,1 1,0 0,0 2,1 0,1 0,-8 8,21-17,0 0,0 0,1 1,-1-1,1 0,-1 1,1-1,0 1,0-1,0 1,0 0,0-1,0 1,1 0,-1 0,1-1,0 1,0 0,0 0,0 0,1-1,-1 1,1 0,0 0,-1-1,1 1,0 0,1 0,53 64,-1-2,-53-58,0 0,0 0,-1 0,0 0,0 0,-1 0,0 0,0-1,-1 1,0 0,0 0,0-1,-1 1,0-1,0 0,-1 0,1 0,-2 0,1-1,0 1,-1-1,0 0,0 0,-1-1,1 0,-1 0,0 0,0-1,0 1,0-1,-1-1,-1 1,-37 4,28-11</inkml:trace>
  <inkml:trace contextRef="#ctx0" brushRef="#br0" timeOffset="341.45">352 397,'32'-4,"-1"-1,1-1,-1-2,0-1,-1-1,0-2,-1-1,0-1,12-10,-37 22,0 0,0 0,-1-1,0 0,1 1,-1-1,0-1,0 1,0 0,-1-1,1 1,-1-1,0 0,0 0,0 0,0 0,-1 0,0 0,0-1,0 1,0 0,-1-1,1 1,-1 0,0-1,-1 1,1 0,-1-1,1 1,-1 0,-1-1,1 1,-1 0,1 0,-1 0,0 0,-1 1,1-1,-1 0,1 1,-1 0,0 0,0-1,-2 1,1-1,0 1,0-1,0 1,-1 1,1-1,-1 0,0 1,1 0,-1 0,0 1,0-1,0 1,-1 0,1 1,0-1,0 1,0 0,-1 0,1 1,0-1,0 1,0 0,0 1,0-1,0 1,0 0,0 0,0 1,1-1,-1 1,0 1,-11 7,0 0,1 2,0 0,1 1,1 0,0 1,-8 13,13-19,1 1,0 1,1-1,1 1,-1 0,2 1,0-1,0 1,1 0,0 0,1 0,0 0,1 0,1 0,0 1,0-1,1 0,1 0,0 0,1 0,0 0,1 0,0-1,1 1,0-1,0 0,2-1,1 3,12 7,1-1,1-1,1-1,0-1,1-1,1-1,0-1,1-1,1-2,-1 0,2-2,-1-1,1-1,0-1,0-2,1 0,6-2,-9-1</inkml:trace>
</inkml:ink>
</file>

<file path=ppt/ink/ink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4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0 179,'0'-14,"0"-10,0-5,5 2,1 0,5 6,1 1,-3 4</inkml:trace>
</inkml:ink>
</file>

<file path=ppt/ink/ink7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4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0,'-7'57,"2"0,2 0,3 0,2 0,4 12,2 112,-9 19,-16-165,12-41</inkml:trace>
  <inkml:trace contextRef="#ctx0" brushRef="#br0" timeOffset="300.075">277 339,'-59'48,"35"-30,1 1,1 0,0 2,2 1,0 0,-7 12,25-31,1-1,-1 1,0 0,1 0,-1-1,1 1,0 0,0 0,0 0,0 0,0 0,1 0,0 1,-1-1,1 0,0 0,0 0,1 0,-1 1,1-1,0 0,-1 0,1 0,1 0,-1 0,0-1,1 1,-1 0,1 0,0-1,0 1,0-1,0 0,0 1,1-1,-1 0,2 1,122 103,-60-61,-50-36</inkml:trace>
  <inkml:trace contextRef="#ctx0" brushRef="#br0" timeOffset="1334.775">475 367,'-1'14,"1"0,0-1,1 1,0 0,2-1,-1 1,2-1,0 1,0-1,1-1,1 1,0-1,1 0,0 0,0 0,2-1,-1-1,8 7,-13-14,0-1,1 1,0-1,-1 0,1 0,0 0,0-1,0 0,0 1,0-1,0-1,1 1,-1 0,0-1,0 0,0 0,1 0,-1-1,0 0,0 1,0-1,0-1,0 1,0 0,0-1,0 0,1-1,86-76,-90 77,0-1,0 1,1 0,-1 0,1 0,-1 0,1 0,0 0,0 0,0 0,0 0,0 1,0-1,0 1,1 0,-1 0,0-1,1 2,-1-1,1 0,-1 0,1 1,-1-1,1 1,0 0,-1 0,1 0,-1 0,1 0,0 1,-1-1,1 1,-1-1,1 1,-1 0,1 0,-1 0,0 1,1-1,0 1,14 38,14 25,-30-64,0 1,0-1,0 0,1 0,-1 1,0-1,1 0,-1 0,1-1,-1 1,1 0,0 0,-1-1,1 1,0-1,-1 1,1-1,0 0,0 0,-1 0,1 0,0 0,0 0,-1 0,1-1,0 1,0-1,-1 1,1-1,0 1,-1-1,1 0,-1 0,1 0,0-1,14-10,-2-1,1-1,-2 0,0-1,-1 0,0-1,-1 0,-1-1,-1-1,4-9,-1 3</inkml:trace>
</inkml:ink>
</file>

<file path=ppt/ink/ink7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60,'-4'15,"0"1,1 0,0 0,2 1,0-1,1 0,0 1,1-1,-1-12,1 0,-1 0,1 0,0 0,0-1,0 1,0 0,1-1,-1 1,1-1,0 1,0-1,0 0,1 0,-1 0,1 0,0 0,0-1,0 1,0-1,0 1,0-1,0 0,1-1,-1 1,1 0,0-1,-1 0,1 0,0 0,0 0,0-1,0 0,-1 1,4-2,1 1,0-1,0 0,0-1,0 1,0-2,-1 1,1-1,-1 0,1-1,-1 0,0 0,-1 0,1-1,-1 0,0 0,0-1,0 0,-1 0,0 0,0-1,-1 1,1-1,-1 0,-1 0,0-1,0 1,0-1,-1 0,0 0,0 1,-1-1,0 0,0 0,-1-1,0 1,-1 0,0 0,0 0,0 0,-1 1,-1-1,0-2,1 6,-1 1,0 0,1 0,-1 0,0 0,0 0,-1 1,1-1,-1 1,1 0,-1 0,0 0,1 1,-1-1,0 1,0 0,0 0,0 1,0-1,0 1,-1-1,1 1,0 1,0-1,0 0,0 1,0 0,0 0,0 0,0 1,0-1,1 1,-1 0,-1 1,-20 10</inkml:trace>
  <inkml:trace contextRef="#ctx0" brushRef="#br0" timeOffset="304.537">638 60,'-18'4,"-1"1,1 1,0 1,1 1,0 0,0 1,1 1,0 0,1 2,0-1,0 2,2 0,-1 1,2 0,0 1,-8 12,19-25,0 0,0 0,0 0,0 0,0 0,1 0,-1 1,0-1,1 0,0 0,0 1,-1-1,1 0,0 0,1 1,-1-1,0 0,1 0,-1 1,1-1,0 0,0 0,0 0,0 0,0 0,0 0,0 0,1 0,-1-1,1 1,-1 0,1-1,0 1,-1-1,1 0,0 0,0 1,0-1,0 0,0 0,2 0,92 19,53-34,-124 8</inkml:trace>
</inkml:ink>
</file>

<file path=ppt/ink/ink7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81,'-5'9,"0"0,1 0,0 0,0 1,1 0,1 0,-1 0,2 0,-1 0,1 0,1 1,0-1,1 0,-1 0,2 0,0 0,0 1,1-2,0 3,-2-10,1 0,-1 0,0-1,1 1,-1 0,1-1,0 1,0-1,-1 0,1 0,0 1,0-1,0 0,0-1,0 1,0 0,0 0,1-1,-1 0,0 1,0-1,0 0,1 0,-1 0,0 0,0 0,0-1,1 1,-1-1,0 1,0-1,0 0,0 0,0 0,0 0,0 0,0 0,0-1,0 0,61-67,-58 56,0 0,-1 0,0-1,-1 1,-1-1,0 0,-1 0,-1 0,0 0,-1 0,-1-7,2 19,0 1,1-1,-1 0,0 0,-1 1,1-1,0 0,0 1,-1-1,1 0,-1 1,0-1,1 1,-1-1,0 1,0-1,0 1,0-1,0 1,0 0,0-1,-1 1,1 0,0 0,-1 0,1 0,-1 0,1 0,-1 1,1-1,-1 0,1 1,-1-1,0 1,1 0,-1-1,0 1,0 0,1 0,-1 0,0 0,1 1,-1-1,0 0,1 1,-1-1,0 1,1-1,-1 1,1 0,-1 0,0 0,-10 9</inkml:trace>
  <inkml:trace contextRef="#ctx0" brushRef="#br0" timeOffset="318.895">372 249,'7'-17,"69"-119,-74 135,-1 0,1 0,0 1,0-1,-1 1,1-1,0 1,0-1,0 1,-1 0,1 0,0 0,0 0,0 0,0 0,0 1,-1-1,1 1,0-1,0 1,-1 0,1-1,0 1,-1 0,1 0,-1 0,1 0,-1 1,1-1,-1 0,0 1,0-1,0 1,0-1,0 1,0-1,0 1,0 0,0-1,-1 1,1 0,-1 0,1-1,-1 1,0 0,0 0,0 0,0 0,10 15,-6-11,1 0,-1 0,1-1,0 0,1 0,-1 0,1-1,0 0,0 0,0-1,1 1,-1-1,1 0,0-1,0 0,0 0,0-1,0 1,0-1,0-1,0 1,1-2,-1 1,0-1,0 1,0-2,0 1,0-1,0 0,0-1,0 0,-1 0,0 0,1-1,-1 0,0 0,-1 0,1-1,-1 0,0 0,4-5,2-4,-1 0,0 0,-1-1,-1 0,0-1,-1 0,0 0,-1-2,1-7</inkml:trace>
</inkml:ink>
</file>

<file path=ppt/ink/ink7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9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52 653,'-7'13,"0"-1,0 1,1 1,1-1,1 1,0 0,0 0,1 0,1 0,1 1,0-1,0 0,2 1,0-1,0 1,3 6,-3-18,0 0,0 0,1 0,-1-1,1 1,-1 0,1-1,0 1,0-1,0 0,1 0,-1 0,0 0,1 0,0 0,-1-1,1 1,0-1,0 1,0-1,-1 0,1-1,0 1,1 0,-1-1,0 1,0-1,0 0,0 0,0 0,0-1,0 1,0-1,0 0,0 1,0-1,0-1,0 1,104-62,-103 58,1 0,-1-1,0 0,0 1,0-1,-1-1,0 1,-1 0,1-1,-1 1,0-1,-1 0,1 0,-2 0,1 0,-1 0,0 1,0-1,0 0,-1 0,0 0,-1 0,0 0,0 1,0-1,-1 1,0-1,0 1,0 0,-2-1,-1 4,0-1,0 2,0-1,0 1,-1 0,1 0,-1 1,1 0,-1 0,0 0,1 1,-1 0,0 1,1-1,-1 1,0 0,1 1,-1 0,1 0,0 0,0 1,0-1,0 2,0-1,0 1,1-1,-1 2,1-1,0 0,-2 4,-11 6</inkml:trace>
  <inkml:trace contextRef="#ctx0" brushRef="#br0" timeOffset="417.048">532 146,'45'272,"-38"-213,-2 1,-3-1,-3 33,0-12,-16 22,12-90</inkml:trace>
  <inkml:trace contextRef="#ctx0" brushRef="#br0" timeOffset="675.012">250 625,'39'-19,"21"-7,11 2,-2 5,-8 5,-9 5,-9 5,-8 2,-4 2,-2 1,-2 0,-1 0,0 0,1-1,0 1,-4-1</inkml:trace>
  <inkml:trace contextRef="#ctx0" brushRef="#br0" timeOffset="1400.419">1209 456,'-38'16,"0"2,0 1,2 2,1 1,0 2,-14 15,44-36,-1 1,1 0,0 1,0-1,0 1,1 0,-1 0,1 1,0-1,1 1,-1 0,1 0,1 0,-1 0,1 0,0 1,0-1,1 1,0-1,-1 6,5-8,0-1,0 0,0 1,0-2,1 1,-1 0,1-1,-1 1,1-1,0 0,0 0,0-1,0 1,1-1,-1 0,0 0,0 0,1 0,-1-1,1 0,-1 0,0 0,1 0,-1-1,0 0,1 0,0 0,18-3,1-1,-1-1,-1 0,1-2,-1-1,-1 0,1-2,-2-1,1 0,-2-1,0-1,0-1,-2-1,-16 15,-1 1,0-1,1 1,-1-1,0 1,1 0,-1-1,1 1,-1 0,1-1,-1 1,1 0,-1-1,0 1,1 0,0 0,-1 0,1-1,-1 1,1 0,-1 0,1 0,-1 0,1 0,-1 0,1 0,0 0,-1 0,1 0,-1 0,1 1,-1-1,1 0,-1 0,1 1,-1-1,1 0,-1 0,1 1,-1-1,1 0,-1 1,0-1,1 1,-1-1,0 1,1-1,-1 1,0-1,0 1,1-1,-1 1,0-1,0 1,0-1,0 1,1-1,-1 1,0-1,0 1,0-1,0 1,-1 0,3 47,-2-34,0-10,1 1,-1-1,1 0,0 0,0 0,0 0,1 0,0 0,0 0,0-1,0 1,0 0,1-1,-1 0,1 0,0 1,0-2,0 1,0 0,1-1,-1 1,1-1,0 0,-1 0,1 0,0-1,0 0,0 1,0-1,0 0,1-1,0 1,3 0,-1-1,1 1,-1-1,1-1,-1 1,1-2,-1 1,1-1,-1 0,0 0,0 0,0-1,0-1,0 1,-1-1,1 0,4-5,7-9,-1-1,-1-1,-1-1,-1 0,-1-1,2-4,-6 10,17-33,-1-2,-3-1,-2 0,-3-2,-1 0,-3 0,-3-1,1-29,-10 79,0-1,0 1,-1 0,1 0,-2-1,1 1,0 0,-1 0,0-1,0 1,0 0,-1 0,0 0,0 0,0 1,-2-4,3 9,-1-1,1 0,0 0,0 0,0 1,-1-1,1 1,0-1,0 1,0-1,0 1,0-1,0 1,0 0,0 0,0 0,0 0,0-1,0 1,0 0,1 1,-1-1,1 0,-1 0,0 0,1 0,0 0,-1 0,1 1,0-1,-1 0,1 0,0 1,-5 21,0 0,2 0,1 0,0 1,2-1,1 0,1 3,-1 23,26 161,27-2,-22-104,-29-106,-3-10</inkml:trace>
  <inkml:trace contextRef="#ctx0" brushRef="#br0" timeOffset="1674.555">1463 371,'39'-5,"31"-1,9 0,-4 1,-10 2,-12 0,-9 2,-8 1,-5 0,-3 5,-6 6,-7 2</inkml:trace>
</inkml:ink>
</file>

<file path=ppt/ink/ink7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8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255 182,'-5'7,"1"0,1 0,-1 1,1-1,1 1,-1-1,1 1,1 0,-1 0,1 0,1 0,-1 0,1 0,2 8,-3-1,13 207,-2-150,-3 1,-3-1,-4 1,-3 9,-26 80,28-178,1-2</inkml:trace>
  <inkml:trace contextRef="#ctx0" brushRef="#br0" timeOffset="528.424">1 210,'27'-24,"1"1,2 1,0 1,1 2,1 1,0 2,31-11,-43 19,0 1,0 1,1 0,0 2,0 1,0 0,15 1,-30 1,0 1,-1 0,1 0,-1 1,1 0,0 0,-1 0,0 0,1 1,-1 0,0 0,0 0,0 1,0 0,0 0,-1 0,1 0,-1 1,0 0,0 0,0 0,0 0,-1 1,0-1,0 1,0 0,0 0,-1 0,0 0,0 0,0 1,1 16,0 1,-1-1,-1 1,-1 0,-1-1,-5 23,3-28,-1 0,-1-1,0 1,-2-1,0 0,0 0,-1-1,-1 0,-1-1,0 1,-1-2,-1 0,0 0,0-1,-1-1,-1 0,0 0,0-2,-6 3,-67 43,86-52,0-1,0 1,0-1,1 1,-1-1,1 1,0-1,-1 1,1-1,0 1,1-1,-1 1,0-1,1 1,-1-1,1 1,0-1,0 1,0-1,0 0,0 1,0-1,1 0,-1 0,1 0,0 0,-1 0,1 0,0-1,0 1,0-1,0 1,1-1,-1 0,0 0,0 0,1 0,0 0,7 8,139 119,-55-70,-74-53</inkml:trace>
</inkml:ink>
</file>

<file path=ppt/ink/ink7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1,'-17'0,"0"0,0 0,0 2,0 0,1 1,-1 1,0 0,1 1,0 1,0 1,1 0,0 1,0 1,1 0,0 1,0 0,1 1,1 1,0 0,-4 4,13-11,0 0,0 0,1 0,0 0,-1 0,2 0,-1 0,0 1,1-1,0 1,1-1,-1 1,1-1,0 1,0 0,1-1,-1 1,1-1,1 1,-1-1,1 0,0 1,0-1,0 0,1 0,0 0,0-1,0 1,0-1,1 0,0 1,0-2,0 1,0 0,0-1,1 0,0 0,0 0,0 0,0-1,0 0,0 0,0 0,1-1,-1 0,1 0,-1 0,1-1,-1 1,1-1,0-1,4 0,9-4,1-2,-1 0,0-1,-1-1,1-1,-2 0,0-1,0-1,-1-1,0 0,-1-1,-1-1,3-4,56-48,-55 51,-13 10,0 1,1-1,-1 1,1 1,0-1,0 1,1 0,-1 0,1 1,0-1,0 2,0-1,0 1,0 0,1 0,-1 1,1 0,-1 0,7 1,-9 3,0 0,0 0,-1 1,1 0,-1-1,0 2,0-1,0 0,-1 1,1-1,-1 1,-1 0,1 0,0 1,-1-1,0 0,-1 1,2 3,11 23,34 21,-29-43</inkml:trace>
</inkml:ink>
</file>

<file path=ppt/ink/ink7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0,'-25'6,"1"1,0 1,0 1,1 1,0 1,1 1,-10 7,29-18,0 0,1 0,-1 0,0 1,1-1,-1 1,1 0,-1 0,1-1,0 1,0 1,0-1,0 0,0 0,0 1,1-1,-1 1,1 0,0-1,0 1,0 0,0 0,0 0,0 0,1-1,0 1,-1 0,1 0,0 0,0 0,1 0,-1 0,1 0,-1 0,1 0,0 0,0 0,0-1,0 1,1 0,-1-1,2 2,103 84,-27-30,-76-56,0 0,-1 0,1 0,-1 0,1 0,-1 0,0 1,0-1,0 1,0-1,-1 1,1 0,-1 0,1 0,-1 0,0 0,0 0,-1 0,1 0,0 0,-1 0,0 0,0 1,0-1,0 0,0 0,-1 0,0 0,1 1,-1-1,0 0,0 0,-1 0,1-1,-1 1,1 0,-1 0,0-1,0 1,0-1,0 0,-2 2,-5 3,0 0,0-1,-1 0,0-1,0 0,0 0,0-1,-1 0,0-1,0 0,0-1,0-1,0 1,0-1,-1-1,1 0,-1-1,-14 0</inkml:trace>
</inkml:ink>
</file>

<file path=ppt/ink/ink7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0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32,'154'377,"-125"-318,-28-59,1-1,-1 1,0-1,1 1,-1-1,0 1,1-1,-1 0,0 1,0-1,1 0,-1 0,0 0,0 0,0 0,0 0,-1 0,1 0,0-1,0 1,-1 0,1 0,0-1,-1 1,1 0,-1-1,0 1,1-1,-1 1,0 0,0-1,0 1,0-1,0 1,1-3,50-137,59-115,-100 237,-2 7</inkml:trace>
</inkml:ink>
</file>

<file path=ppt/ink/ink7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1,'-5'38,"-1"18,0 3,1-2,2-17,5-19,4-14</inkml:trace>
</inkml:ink>
</file>

<file path=ppt/ink/ink7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42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0 193,'0'-20,"5"-5,2-4,-1-2,-1 0,3 0,1 5</inkml:trace>
</inkml:ink>
</file>

<file path=ppt/ink/ink7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32 651,'11'0,"-1"-1,1 0,0 0,-1-2,1 1,-1-1,0-1,0 1,0-2,0 1,-1-2,0 1,0-1,0-1,-1 1,1-1,-2-1,1 0,-1 0,0 0,-1-1,0 0,-1 0,2-3,-6 9,-1 1,0 0,0-1,1 1,-2 0,1-1,0 1,0 0,-1-1,1 1,-1 0,0 0,0-1,0 1,0 0,0 0,0 0,0 0,-1 0,1 1,-1-1,1 0,-1 0,0 1,0-1,1 1,-1 0,0 0,0-1,-1 1,1 0,0 1,0-1,0 0,-1 1,1-1,0 1,-1 0,1-1,0 1,-1 0,1 1,0-1,-1 0,1 1,0-1,0 1,-1 0,1 0,0-1,0 2,0-1,0 0,0 0,0 1,0-1,0 1,-10 6,0 0,0 0,1 1,1 0,-1 1,2 0,-1 1,1 0,1 0,0 1,1 0,0 0,1 1,0 0,1 0,0 0,1 1,1 0,0-1,1 1,0 0,2 1,-1-1,2 6,-1-15,1 1,1 0,-1-1,1 0,0 1,0-1,0 0,1 0,0 0,0 0,0 0,0-1,1 1,0-1,0 0,0 0,0-1,1 1,-1-1,1 0,0 0,0 0,0-1,0 0,1 0,-1 0,0-1,1 1,-1-1,1-1,0 1,-1-1,1 0,5 0,121-15,-114 8</inkml:trace>
  <inkml:trace contextRef="#ctx0" brushRef="#br0" timeOffset="468.284">454 538,'-1'12,"0"0,1 0,1 0,-1 0,2 0,0-1,0 1,1 0,2 6,-3-14,-1 0,0 0,1 0,0 0,0-1,0 1,0 0,1-1,-1 0,1 1,0-1,0 0,0 0,0-1,1 1,-1-1,1 0,-1 1,1-2,0 1,0 0,0-1,0 0,0 0,0 0,0 0,0 0,3-1,1-1,0-1,0 0,0 0,0-1,-1 0,1 0,-1 0,0-1,0-1,0 1,0-1,-1 0,0-1,0 1,0-1,-1 0,2-3,42-36,-49 45,1 0,-1-1,0 1,0-1,1 1,-1 0,0-1,1 1,-1 0,1-1,-1 1,0 0,1-1,-1 1,1 0,-1 0,1 0,-1-1,0 1,1 0,-1 0,1 0,-1 0,1 0,-1 0,1 0,-1 0,1 0,-1 0,1 0,-1 0,1 0,-1 0,1 1,-1-1,1 0,-1 0,1 1,-1-1,0 0,1 0,-1 1,0-1,1 0,-1 1,0-1,1 1,-1-1,0 0,1 1,-1-1,0 1,0-1,0 1,0-1,1 1,-1-1,-1 37,-1-15,3-17,1-1,-1 1,1-1,0 1,0-1,0 0,1 0,-1 0,1-1,0 1,0 0,0-1,1 0,-1 0,1 0,0 0,-1 0,1-1,1 0,-1 0,0 0,0 0,1-1,-1 1,1-1,-1 0,1-1,0 1,-1-1,1 0,0 0,-1 0,1-1,0 1,-1-1,1-1,-1 1,1 0,-1-1,0 0,1 0,-1 0,0-1,0 1,-1-1,3-2,9-8,-1 0,0-1,-2 0,1-1,-2-1,0 0,-1 0,0-1,-1 0,-1-1,2-10,-2 4</inkml:trace>
  <inkml:trace contextRef="#ctx0" brushRef="#br0" timeOffset="795.395">1274 708,'16'-9,"0"-1,-1-1,0 0,-1-1,0-1,-1 0,0-1,-1 0,0-1,-2 0,3-6,-11 19,-1 0,0 0,0-1,0 1,0 0,-1-1,1 1,-1 0,1-1,-1 1,0-1,0 1,0-1,0 1,0-1,-1 1,1-1,-1 1,1 0,-1-1,0 1,0 0,0-1,0 1,-1 0,1 0,0 0,-1 0,0 0,1 1,-1-1,0 0,0 1,0-1,0 1,0 0,0-1,-1 1,1 0,0 0,0 1,-1-1,1 0,-1 1,1-1,-1 1,1 0,-1 0,1 0,-1 0,1 1,0-1,-1 0,1 1,-1 0,1-1,0 1,-1 0,1 0,0 1,-8 5,1 1,0 0,0 0,1 1,0 1,0-1,1 1,1 0,0 1,0-1,1 1,0 1,1-1,0 1,0-1,0 11,4-16,0 0,0 0,1 0,0 0,0 0,1 0,-1-1,1 1,1-1,-1 1,1-1,0 0,0 0,0 0,1 0,0-1,0 1,2 1,10 13</inkml:trace>
  <inkml:trace contextRef="#ctx0" brushRef="#br0" timeOffset="1445.591">1838 511,'-13'3,"0"1,0 1,0 0,1 1,0 0,0 1,1 0,0 1,0 1,0-1,1 2,5-6,1 1,-1 0,1 0,0 0,1 0,-1 1,1 0,0-1,0 1,1 0,-1 1,2-1,-1 0,1 0,-1 1,2-1,-1 1,1-1,0 1,0-1,1 1,0-1,1 5,-1-7,0-1,0 1,0-1,0 0,1 0,0 0,-1 0,1 0,0 0,1 0,-1-1,0 1,1-1,-1 1,1-1,0 0,0 0,0 0,0-1,0 1,0-1,1 1,-1-1,0 0,1 0,-1-1,1 1,-1-1,1 1,-1-1,1 0,-1-1,0 1,1-1,-1 1,1-1,5-1,0 0,-1 0,1-1,-1 0,0-1,0 1,0-2,0 1,-1-1,1 0,-1-1,0 0,4-5,18-28,-3-2,-1 0,-2-2,-2 0,-1-1,-3-2,-2 0,-2 0,5-31,-14 64,0 0,-1 0,-1 0,0 0,-1 0,0 0,-1-1,0 1,-1 0,-1 0,0 0,0 0,-2 0,1 0,-2 0,-3-7,6 17,1 1,-1-1,0 1,1-1,-1 1,0 0,0-1,-1 1,1 0,0 1,-1-1,1 0,-1 1,0-1,1 1,-1 0,0 0,0 0,0 0,0 0,0 1,0-1,0 1,0 0,0 0,0 0,0 0,0 1,0-1,0 1,0-1,0 1,0 0,1 0,-1 1,-1 0,-5 3,0 0,1 0,0 1,0 0,0 0,0 1,1 0,1 1,-1-1,-2 6,0 4,2 2,0-1,1 1,0 0,2 0,0 1,2-1,0 1,1 0,0-1,2 1,1 0,3 17,-2-15,1-2,0 1,2 0,0-1,1 0,2 0,0-1,0 0,2-1,1 0,0-1,3 3,17 19,2-2,1-1,1-2,28 18,27 3,-67-42</inkml:trace>
</inkml:ink>
</file>

<file path=ppt/ink/ink7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4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1 279,'154'-22,"-118"20,-1-2,1-2,-1-1,0-1,0-2,-1-2,-1-1,0-1,16-11,15-33,-62 57,-1-1,1-1,-1 1,0 0,0 0,0 0,0-1,0 1,0 0,-1-1,1 1,-1 0,0-1,1 1,-1-1,0 1,-1-1,1 1,0-1,-1 1,1-1,-1 1,0 0,0-1,0 1,0 0,0 0,0 0,0 0,-1 0,1 0,-1 0,-1-1,1 1,0 0,0 0,-1 0,1 1,0-1,-1 1,1-1,-1 1,0 0,0 0,1 0,-1 0,0 1,0-1,0 1,0-1,0 1,0 0,1 0,-1 1,0-1,0 1,0-1,0 1,0 0,1 0,-1 0,0 0,1 0,-1 1,1-1,-3 2,-64 71,57-42,1 1,2 0,1 1,1 0,2 0,2 0,0 1,3-1,1 1,4 27,48 351,-45-348,0-20,-2 0,-3 0,-1 0,-2 1,-3-1,-7 43,6-68,-1 0,-1 0,-1-1,-1 1,-1-1,0-1,-2 0,-2 4,8-15,1-1,-1 0,0 0,-1-1,1 1,-1-1,0 0,-1-1,1 1,-1-1,0-1,0 1,0-1,0 0,0-1,-1 1,1-2,-1 1,0-1,1 0,-1-1,0 1,-2-2,6 1,-1-1,1 0,0 0,0 0,0-1,-1 0,1 0,1 0,-1 0,0 0,1-1,-1 1,1-1,-1 0,1 0,0-1,1 1,-1 0,0-1,1 0,0 0,0 1,0-1,0-3,-26-104,25 81,2-1,2 0,0 0,2 0,1 1,2-1,1 1,1 0,2 1,1 0,1 1,1 0,2 1,0 0,2 1,1 1,1 1,1 0,1 1,1 2,6-4,-23 21,0 0,1 0,0 0,0 1,0-1,0 1,0 1,1-1,-1 1,1 0,0 1,0 0,-1 0,1 0,0 1,0 0,0 0,0 1,-1 0,1 0,0 0,0 1,-1 0,1 0,-1 1,1 0,17 11</inkml:trace>
  <inkml:trace contextRef="#ctx0" brushRef="#br0" timeOffset="286.494">763 1070,'-5'-29,"8"-24,4-7,5 1,1 6,3 8,3 6,-1 5,1 3,1 3,4 5,1 8,-3 5</inkml:trace>
  <inkml:trace contextRef="#ctx0" brushRef="#br0" timeOffset="564.815">1130 675,'-6'16,"1"0,1 0,1 0,0 0,0 1,2-1,0 1,1 0,1-1,0 1,2-1,-1 1,2-1,0 0,1 0,2 3,-4-14,0-1,-1 1,1-1,1 0,-1 0,1 0,-1 0,1-1,0 0,0 1,1-2,-1 1,1 0,-1-1,1 0,0 0,0 0,0 0,0-1,0 0,0 0,0-1,1 1,-1-1,0 0,0 0,0-1,1 0,-1 1,0-2,0 1,0-1,0 1,0-2,-1 1,1 0,-1-1,1 0,-1 0,0 0,0 0,0-1,1-1,4-1,0-1,-1 0,0-1,0 1,0-2,-1 1,0-1,-1 0,0 0,0-1,-1 0,0 0,-1 0,0 0,-1-1,0 0,-1 0,0 1,0-1,-1 0,-1-1,0 1,0 0,-1 0,-1 0,1 0,-4-7,4 14,-1 0,1-1,-1 1,0 0,-1 0,1 0,-1 1,1-1,-1 1,0-1,-1 1,1 0,0 0,-1 0,0 1,0-1,0 1,0 0,0 0,0 0,0 1,0-1,-1 1,1 0,-1 0,1 1,-1-1,1 1,-1 0,1 0,-1 1,1-1,-1 1,1 0,-5 1,-17 14,2 1</inkml:trace>
  <inkml:trace contextRef="#ctx0" brushRef="#br0" timeOffset="1077.558">1638 986,'2'-21,"2"0,0 0,1 0,1 1,1 0,0 0,2 1,0 0,2 1,8-12,-13 18,2 1,-1 0,2 1,-1 0,2 0,-1 1,1 0,0 1,1 0,0 0,0 1,1 1,8-4,-18 9,0 1,-1-1,1 1,-1-1,1 1,0-1,-1 1,1 0,0 0,-1 0,1 0,0 0,0 0,-1 1,1-1,0 0,-1 1,1 0,-1-1,1 1,-1 0,1-1,-1 1,1 0,-1 0,0 0,1 1,-1-1,0 0,0 0,0 1,0-1,0 1,0-1,0 0,-1 1,1 0,0-1,-1 1,1 1,6 75,-7-56,0-20,0-1,-1 1,1 0,0-1,0 1,0 0,0 0,0-1,1 1,-1 0,0-1,1 1,-1 0,1-1,0 1,0-1,-1 1,1-1,0 1,0-1,0 0,1 1,-1-1,0 0,0 0,1 0,-1 0,0 0,1 0,-1 0,1 0,0 0,-1-1,1 1,0-1,-1 1,1-1,0 0,-1 0,1 0,0 0,0 0,-1 0,1 0,0 0,-1-1,1 1,0 0,14-7,-1 0,0-1,0 0,-1-1,0-1,0 0,-1-1,7-8,-10 10,-1-1,2 1,-1 1,1 0,0 1,1 0,-1 0,1 1,1 1,-1 0,1 1,0 0,0 1,1 0,-12 3,1 0,-1 0,0 0,1 1,-1-1,0 1,1-1,-1 1,0 0,0 0,0 0,0 0,0 0,0 0,0 0,0 1,0-1,0 1,-1-1,1 1,0 0,-1 0,0 0,1 0,-1 0,0 0,0 0,0 0,0 0,-1 0,1 1,0-1,-1 0,0 1,1 0,1 94,-3-77,-1-12,1 1,0-1,0 1,1 0,0-1,1 1,0-1,0 1,1-1,0 1,0-1,1 0,0 0,1 0,-1 0,2-1,-1 1,1-1,0 0,0 0,1-1,0 0,3 3,8-1</inkml:trace>
</inkml:ink>
</file>

<file path=ppt/ink/ink7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0,'0'38,"0"18,0 4,0-3,0-17,0-15</inkml:trace>
</inkml:ink>
</file>

<file path=ppt/ink/ink7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7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1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0,'0'5,"-5"1,-1 0</inkml:trace>
</inkml:ink>
</file>

<file path=ppt/ink/ink7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0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79,'-107'194,"-70"90,73-122,69-95,65-106,306-448,-299 430,2 1,3 3,14-12,-55 63,1 0,-1 0,1 0,0 0,-1 0,1 0,0 1,0-1,0 0,0 1,0 0,1 0,-1 0,0 0,1 0,-1 0,0 0,1 1,-1-1,1 1,-1 0,1-1,-1 1,1 0,-1 1,1-1,-1 0,1 1,-1-1,1 1,-1 0,0 0,1 0,-1 0,0 0,0 1,0-1,0 1,0-1,0 1,0 0,0 0,-1-1,1 1,-1 1,1 0,9 18,-2 2,0-1,-2 1,0 0,-2 1,2 16,-4-25,35 238,-10-53,-12-87,-37-152,11 22</inkml:trace>
  <inkml:trace contextRef="#ctx0" brushRef="#br0" timeOffset="246.937">199 474,'43'-5,"39"-1,9 0,-5 1,-8 1,-13 2,-12 1,-10 1,-9 0,-4 0,-2 0,-7 0</inkml:trace>
</inkml:ink>
</file>

<file path=ppt/ink/ink7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0 819,'0'0,"1"0,-1-1,0 1,1 0,-1 0,0 0,1-1,-1 1,1 0,-1 0,0 0,1 0,-1 0,1 0,-1 0,0 0,1 0,-1 0,1 0,-1 0,1 0,-1 0,0 0,1 0,-1 0,1 0,-1 0,0 1,1-1,-1 0,0 0,1 1,-1-1,0 0,1 0,-1 1,0-1,1 0,-1 1,0-1,0 0,0 1,1-1,-1 1,0-1,0 0,0 1,0-1,0 1,0-1,0 0,0 1,0-1,0 1,0-1,21-34,3-19,-18 36,1 0,1 1,0 0,1 0,1 1,0 0,1 0,1 1,12-11,-24 24,1 0,0 0,0 0,0 0,0 0,0 1,0-1,0 0,0 0,0 1,0-1,0 1,0-1,0 1,0-1,1 1,-1 0,0 0,0-1,1 1,-1 0,0 0,0 0,1 0,-1 1,0-1,0 0,1 0,-1 1,0-1,0 1,0-1,0 1,0-1,0 1,0 0,0 0,0-1,0 1,0 0,0 0,0 0,0 0,-1 0,1 0,0 0,-1 0,1 2,14 66,-12-47,0-7,0 0,1 0,1-1,1 1,0-1,0-1,1 1,4 4,-9-15,0 0,0 0,0-1,0 1,1 0,-1-1,1 1,0-1,0 0,-1 0,1 0,1 0,-1-1,0 1,0-1,0 0,1 0,-1 0,1 0,-1-1,1 1,-1-1,1 0,-1 0,1 0,-1 0,1-1,-1 1,1-1,-1 0,1 0,-1-1,0 1,0 0,0-1,0 0,0 0,1 0,11-11,-1 0,0-1,-1 0,0-1,-1-1,-1 0,-1 0,0-1,-1-1,-1 1,0-2,-2 1,4-15,7-10,-9 21,-2 3</inkml:trace>
  <inkml:trace contextRef="#ctx0" brushRef="#br0" timeOffset="290.254">959 0,'0'705,"6"-622,-6-84,0 1,-1 0,1 0,0-1,-1 1,1 0,0 0,-1 0,1 0,-1-1,1 1,0 0,-1 0,1 0,0 0,-1 0,1 0,-1 0,1 0,0 0,-1 0,1 0,-1 0,1 0,0 0,-1 1,1-1,0 0,-1 0,1 0,-1 0,1 1,0-1,0 0,-1 0,1 1,0-1,-1 0,1 1,0-1,0 0,0 1,-1-1,1 0,0 1,0-1,0 1,0-1,0 0,0 1,0-1,-1 1,1-1,0 0,0 1,1-1,-1 0,0 1,0-1,0 1,0-1,0 0,0 1,0-1,1 0,-1 1,0-1,0 0,1 1,-9-10</inkml:trace>
  <inkml:trace contextRef="#ctx0" brushRef="#br0" timeOffset="534.964">677 424,'44'-10,"32"-3,9 1,0 2,-11 3,-12 8,-12 3,-10 1,-12 0</inkml:trace>
</inkml:ink>
</file>

<file path=ppt/ink/ink7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0 397,'22'-8,"-1"0,1-1,-2-1,0-1,0 0,-1-2,0 0,-1-2,-1 0,0 0,-1-2,-1 0,0-1,7-13,-21 31,-1 0,0 1,0-1,0 0,0 0,0 1,0-1,1 0,-1 0,0 0,0 0,0 1,0-1,1 0,-1 0,0 0,0 0,0 0,1 0,-1 1,0-1,0 0,1 0,-1 0,0 0,0 0,1 0,-1 0,0 0,0 0,1 0,-1 0,0 0,0 0,0 0,1 0,-1 0,0-1,0 1,1 0,-1 0,0 0,0 0,0 0,1-1,-1 1,0 0,0 0,0 0,0 0,0-1,1 1,-1 0,0 0,0 0,0-1,0 1,-1 30,0-18,18 212,42 277,-58-489,-1 0,0 1,-1-1,0 0,-1 0,-1 0,0 0,0 0,-1 0,0-1,-4 5,7-14,0-1,0 1,0-1,-1 0,1 1,-1-1,1 0,-1 0,1 0,-1 0,1 0,-1-1,0 1,0 0,1-1,-1 1,0-1,0 0,0 1,0-1,0 0,1 0,-1 0,0-1,0 1,0 0,0-1,1 1,-1-1,0 1,0-1,1 0,-1 0,0 0,1 0,-1 0,1 0,0 0,-1-1,1 1,0 0,-1-1,1 1,0-1,0 1,0-1,1 0,-1 1,0-1,1 0,-1 0,1 0,-1 1,1-1,0-2,-5-19,1-1,1 1,1-1,1 0,1 0,1 1,1-1,2 0,0 1,6-17,6-23,4 1,1 1,4 0,2 2,3 1,2 2,2 1,3 1,3 3,1 0,34-29,-66 71,0 0,0 0,1 1,0 1,0-1,1 1,0 1,0 0,1 1,0 0,0 1,0 0,6-1,-16 5,0 0,0 0,1 0,-1 1,0-1,1 1,-1-1,0 1,0-1,0 1,0 0,0 0,0 0,0 1,0-1,0 0,0 1,0-1,-1 1,1 0,-1-1,1 1,-1 0,0 0,1 0,-1 0,0 0,0 0,-1 0,1 0,0 1,-1-1,1 0,-1 0,0 1,0 1,1 86,-5-61,-2-1,0 0,-2-1,-1 0,-1 0,-1-1,-2 0,0-1,-2 0,0-1,-2-1,-1 0,-1-2,0 0,-2-1,0-1,-1-1,-7 3,28-19,0-1,0 0,0 0,-1 0,1 0,0 0,-1 0,1 0,-1-1,1 1,-1 0,0-1,1 1,-1-1,1 0,-1 1,0-1,1 0,-1 0,0 0,1 0,-1 0,0-1,1 1,-1 0,0-1,1 1,-1-1,1 0,-1 1,1-1,-1 0,1 0,0 0,-1 0,1 0,0 0,0-1,0 1,0 0,0 0,0-1,0 1,0-2,-5-14</inkml:trace>
  <inkml:trace contextRef="#ctx0" brushRef="#br0" timeOffset="334.698">1327 86,'-289'268,"283"-262,0 1,0 0,1 1,-1-1,2 1,-1 0,1 0,0 0,1 1,-2 5,4-11,0 0,1 0,0 0,-1 0,1 0,0 0,0 1,1-1,-1 0,1 0,-1 0,1 0,0 0,0 0,0 0,1 0,-1 0,1-1,0 1,-1 0,1-1,0 0,0 1,1-1,-1 0,1 0,-1 0,1 0,-1-1,1 1,1 0,5 2,-1 0,1 0,0-1,0 0,1-1,-1 0,0 0,1-1,-1 0,1-1,-1 0,1 0,-1-1,1 0,-1-1,0 0,0-1,0 0,0 0,0-1,0 0,-1 0,0-1,0 0,0-1,6-5,-3 3,-2-1,1 0,-1-1,0 0,-1 0,0-1,-1 0,0 0,-1-1,0 0,-1 0,0 0,-1 0,0-1,-1 0,-1 0,0 0,0 0,-1 0,-1 0,-1-1,0-7,0 17,1 0,-1 0,0 0,0 0,0 0,0 1,-1-1,1 1,-1-1,0 1,0-1,0 1,-1 0,1 0,-1 0,0 0,1 0,-1 1,-1 0,1-1,0 1,0 0,-1 0,0 1,0-1,-18-5</inkml:trace>
</inkml:ink>
</file>

<file path=ppt/ink/ink7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4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333 449,'129'-46,"2"6,7 4,9 14,-145 22,0 0,0 0,0 1,1-1,-1 0,0 1,0 0,0-1,0 1,0 0,0 0,0 0,0 0,-1 0,1 1,0-1,-1 0,1 1,0-1,-1 1,0 0,1-1,-1 1,0 0,0 0,0 0,0 0,0 0,-1 0,1 0,-1 0,1 0,-1 1,0-1,0 0,1 0,-2 0,1 2,-19 85,18-87,-32 102,5 2,4 0,5 2,3 20,12 220,5-347,-1-1,1 1,-1 0,0-1,1 1,-1 0,1-1,-1 1,0 0,0-1,0 1,1 0,-1 0,0-1,0 1,0 0,0 0,0-1,0 1,0 0,0 0,-1-1,1 1,0 0,0-1,-1 1,1 0,0-1,-1 1,1 0,0-1,-1 1,1 0,-1-1,1 1,-1-1,0 1,1-1,-1 0,1 1,-1-1,0 1,1-1,-1 0,0 0,0 1,1-1,-1 0,0 0,1 0,-1 0,0 0,0 0,1 0,-1 0,0 0,0 0,1 0,-1 0,0-1,0 1,1 0,-1 0,0-1,1 1,-1-1,-90-84,78 75,-2 1,1 0,-1 1,0 0,-1 1,1 1,-2 1,1 0,0 1,-1 0,0 2,0 0,0 1,0 0,1 2,-1 0,0 0,0 2,0 0,1 1,-4 2,1 0,0 0,1 2,-1 0,1 1,1 1,0 1,0 0,1 1,1 1,-14 14,17 1,18-22</inkml:trace>
  <inkml:trace contextRef="#ctx0" brushRef="#br0" timeOffset="517.755">475 788,'88'6,"0"-4,0-3,43-8,-97 7,1-2,-1-2,0-1,0-1,-1-2,0-1,8-6,36-47,-76 65,-1-1,1 0,0 1,-1-1,1 1,0-1,-1 1,1-1,-1 1,1-1,-1 1,1 0,-1-1,1 1,-1 0,0-1,1 1,-1 0,0-1,0 1,1 0,-1 0,0-1,0 1,0 0,0 0,0 0,0-1,0 1,0 0,0 0,-1-1,1 1,0 0,0 0,-1-1,1 1,0 0,-1-1,1 1,-1 0,1-1,-1 1,1-1,-1 1,1-1,-1 1,0-1,1 1,-1-1,0 1,-1 6,-25 255,21-241,2 0,0 0,1 1,1-1,1 1,2 0,0-1,0 1,3 5,3-9</inkml:trace>
  <inkml:trace contextRef="#ctx0" brushRef="#br0" timeOffset="771.276">1490 1127,'0'24,"-4"12,-3 6,1-1,-3-6,-1-10</inkml:trace>
  <inkml:trace contextRef="#ctx0" brushRef="#br0" timeOffset="1020.292">1547 561,'5'10,"1"3</inkml:trace>
  <inkml:trace contextRef="#ctx0" brushRef="#br0" timeOffset="1416.782">1744 1324,'-1'-21,"1"0,1 0,1 0,0 0,2 0,0 1,2-1,0 1,1 0,1 1,1 0,1 0,4-6,-3 9,51-53,-60 70,0-1,-1 1,1 0,-1-1,1 1,0 0,-1 0,0 0,1 0,-1 0,0 1,1-1,-1 0,0 1,0-1,0 0,0 1,0-1,-1 1,1 0,0-1,-1 1,1 0,-1-1,1 1,-1 0,0-1,0 1,0 0,0 0,0-1,0 1,0 0,-1 0,1-1,-1 1,1 0,0 0,1 10,-3-2,2-1,-1 1,1 0,1-1,0 1,0 0,1-1,0 1,0-1,1 0,1 0,0 0,0 0,0-1,1 1,0-1,1 0,0 0,0-1,1 0,0 0,6 5,-10-11,-1 0,1 0,-1 0,1 0,0 0,0 0,-1-1,1 1,0-1,0 0,0 0,-1 0,1 0,0 0,0-1,0 1,-1-1,1 0,0 0,-1 0,1 0,-1 0,1-1,-1 1,1-1,-1 1,0-1,0 0,0 0,0 0,0 0,0 0,0-1,-1 0,46-93,-37 69,39-72,-37 87</inkml:trace>
  <inkml:trace contextRef="#ctx0" brushRef="#br0" timeOffset="1970.446">2535 901,'-17'12,"1"2,1 0,0 1,1 1,0 0,1 1,1 0,1 1,1 0,-2 4,10-18,1 0,-1-1,1 1,0 0,0 0,0 0,1 0,-1 0,1 0,0 0,0 0,0 0,0 0,1 0,0 0,0 0,0 0,0-1,1 1,-1 0,1-1,0 1,0-1,0 1,1-1,-1 0,1 0,0 0,-1 0,1-1,1 1,-1-1,0 1,1-1,-1 0,1-1,-1 1,1 0,0-1,0 0,0 0,0 0,0-1,0 1,0-1,0 0,3 0,3-1,0 0,0-1,0 0,-1 0,1-1,-1-1,1 1,-1-2,0 1,0-1,-1 0,0-1,0 0,0-1,0 1,-1-1,0-1,-1 1,6-9,92-170,-26-20,-74 192,-1 0,0-1,-1 1,-1 0,0-1,-1 1,-1-1,0 1,-1 0,0 0,-1-1,-1 1,0 1,-2-3,5 12,0-1,-1 0,0 1,0 0,0-1,0 1,-1 0,0 0,0 1,0-1,0 0,0 1,-1 0,1 0,-1 0,0 0,0 0,0 1,0 0,-1 0,1 0,-1 0,1 1,-1 0,0 0,1 0,-1 0,0 1,0-1,1 1,-1 1,0-1,0 1,1-1,-1 1,0 1,1-1,-3 2,0 1,1 1,-1 0,1 0,0 0,1 1,-1 0,1 0,0 1,0 0,1-1,0 2,0-1,1 0,0 1,0-1,1 1,0 0,0 0,0 0,1 0,1 0,-1 4,1 5,0-1,1 0,1 0,0 1,2-1,-1-1,2 1,0 0,1-1,7 13,16 20,2-2,2-1,3-1,1-2,2-2,1-2,3-1,0-2,42 24,-23-20,-49-38</inkml:trace>
  <inkml:trace contextRef="#ctx0" brushRef="#br0" timeOffset="4549.72">3889 815,'73'4,"-57"-8,1-2,-1 0,-1-1,1-1,-1 0,-1-1,0-1,0 0,-1-1,0 0,0-1,-2 0,1-1,-2 0,9-15,-2 8,-17 19,1 0,-1 0,0 0,0 0,1 0,-1 0,1 0,-1 0,1 0,-1 0,1 0,0 0,-1 0,1 0,0 1,0-1,0 0,0 0,-1 1,1-1,0 1,0-1,0 1,0-1,0 1,0 0,0-1,1 1,-1 0,0 0,0 0,0 0,0 0,0 0,0 0,0 0,0 0,0 0,1 1,-1-1,0 0,0 1,0-1,0 1,0-1,-1 1,1 0,0-1,0 1,0 0,0 0,-1-1,1 1,0 0,-1 0,1 1,5 139,-9-89,3 260,26-170,-11-97,-14-45,-1 1,0 0,1 0,-1 0,1-1,-1 1,1 0,-1-1,1 1,-1-1,1 1,0-1,-1 1,1-1,0 1,0-1,-1 1,1-1,0 0,0 1,0-1,-1 0,1 0,0 0,0 0,0 0,0 0,-1 0,1 0,0 0,0 0,0 0,0 0,-1 0,1-1,0 1,0 0,0-1,-1 1,1-1,0 1,-1-1,1 1,0-1,-1 1,1-1,0 0,-1 1,1-1,-1 0,1 1,10-16,1 0,-2 0,0-1,-1 0,-1-1,6-15,-3 5,130-330,-100 232,-27 102,-9 24</inkml:trace>
  <inkml:trace contextRef="#ctx0" brushRef="#br0" timeOffset="4939.815">4652 1098,'0'5,"0"11,0 7,0 6,0 1,0 2,0-1,0-1,0-5</inkml:trace>
  <inkml:trace contextRef="#ctx0" brushRef="#br0" timeOffset="8273.115">4680 1098,'12'-10,"0"1,1 0,1 1,-1 0,1 1,0 1,1 0,0 1,0 1,0 0,7 0,-18 3,0 0,-1 0,1 1,0-1,-1 1,1 0,0 0,0 1,-1-1,1 1,0-1,-1 1,1 0,-1 1,1-1,-1 1,0-1,1 1,-1 0,0 0,0 1,0-1,0 0,-1 1,1 0,-1 0,0 0,1 0,-1 0,0 0,-1 0,1 1,-1-1,1 0,-1 1,0 0,0-1,-1 1,1 0,-1-1,0 1,0 0,0 0,0-1,0 1,-1 0,0-1,0 1,0-1,0 1,-1-1,-1 4,0-1,0 0,-1-1,0 1,-1-1,1 0,-1 0,0 0,0-1,0 1,-1-1,1-1,-1 1,0-1,0 0,-1 0,-4 1,-19 11,67 0,-9-9,-15-4,-1 0,1 1,-1 0,0 1,0 0,0 1,-1 0,1 1,-1 1,-1-1,1 2,2 2,-11-8,0 0,0 0,-1 0,1 0,-1 0,1 0,-1 0,0 1,0-1,0 1,0-1,0 1,0-1,-1 1,1-1,-1 1,0 0,0-1,0 1,0-1,0 1,-1 0,1-1,-1 1,1-1,-1 1,0-1,0 1,0-1,-1 0,1 1,0-1,-1 0,0 0,1 0,-1 0,0 0,-1 0,-87 53,80-50,-1-1,1 0,-1 0,0-1,0-1,0 0,0 0,0-1,-1-1,1 1,0-2,0 0,0 0,-1-1,1 0,0-1,1 0,-1-1,1 0,-1-1,-5-3,-10-22,18 13</inkml:trace>
  <inkml:trace contextRef="#ctx0" brushRef="#br0" timeOffset="21754.098">4002 364,'8'-4,"-1"0,0 0,1 1,0 0,0 0,0 1,0 0,0 1,0-1,0 1,1 1,-1 0,0 0,4 1,3-1,273-30,-164 49,-105-15,1 0,0-1,0-1,0 0,0-2,0 0,15-3,-34 2,0 1,0 0,0-1,0 1,-1-1,1 1,0-1,0 1,0-1,-1 0,1 1,0-1,-1 0,1 1,0-1,-1 0,1 0,-1 0,1 0,-1 0,0 0,1 1,-1-1,0 0,0 0,1 0,-1 0,0 0,0 0,0 0,0 0,0 0,-1 0,1 0,0 0,0 0,-1 0,1 0,0 0,-1 0,1 0,-1 1,0-2,-22-43,22 43,-68-109,-15-12,73 103</inkml:trace>
  <inkml:trace contextRef="#ctx0" brushRef="#br0" timeOffset="24157.392">23 1578,'-22'-29,"48"24,576 9,-252-28,111-6,-40 2,34-2,-13 1,-73 31,-168 27,52-30,-79-26,77-4,-219 31,120 13,56 22,-78-34,-130-1,0 1,0-1,-1 1,1-1,0 1,0-1,0 1,0-1,0 1,0-1,0 1,0 0,0-1,0 1,0-1,0 1,0-1,0 1,0-1,0 1,1-1,-1 1,0-1,0 1,1-1,-1 1,0-1,1 1,-1-1,0 0,1 1,-1-1,1 0,-1 1,1-1,-1 0,1 1,-1-1,1 0,-1 0,1 0,-1 0,1 1,-1-1,1 0,-1 0,1 0,-1 0,1 0,-1 0,1 0,-1 0,1-1,0 1,-1 0,1 0,-1 0,1 0,-1-1,1 1,-1 0,0-1,1 1,0 0,-20 29,10-12</inkml:trace>
</inkml:ink>
</file>

<file path=ppt/ink/ink7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9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1 245,'96'-36,"-77"30,0 1,1 1,0 1,0 1,0 1,18 0,78-8,-36-1,-80 10,0 1,1-1,-1 0,1 0,-1 1,1-1,-1 0,1 0,-1 0,1 1,-1-1,1 0,-1 0,1 0,-1 0,1 0,-1 0,1 0,-1 0,1 0,0 0,-1-1,1 1,-1 0,1 0,-1 0,0-1,1 1,-1 0,1 0,-1-1,1 1,-1 0,0-1,1 1,-1-1,0 1,1 0,-1-1,0 1,1-1,-1 1,0-1,0 1,0-1,0 1,1-1,-1 1,0-1,0 1,0-1,0 0,0 1,0-1,0 1,0-1,0 1,-1-1,1 1,0-1,0 1,0-1,-1 1,1-1,0 1,0-1,-1 1,0-1,-31-29,26 24,-141-105,143 108,3 5</inkml:trace>
</inkml:ink>
</file>

<file path=ppt/ink/ink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42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53,'5'-15,"6"-4,2 1</inkml:trace>
</inkml:ink>
</file>

<file path=ppt/ink/ink7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4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0 419,'34'-60,"81"-141,-115 202,0 0,0-1,0 1,0 0,0 0,0 0,0-1,1 1,-1 0,0-1,1 1,-1 0,0-1,1 1,-1 0,1-1,-1 1,1-1,-1 1,1 0,-1-1,1 0,-1 1,1-1,0 1,-1-1,1 0,0 1,0-1,-1 0,1 0,0 1,0-1,-1 0,1 0,0 0,0 0,-1 0,1 0,0 0,0 0,-1-1,1 1,0 0,0 0,-1-1,1 1,0 0,-1-1,1 1,0 0,-1-1,1 1,-1-1,1 1,-1-1,1 0,-1 1,1-1,-1 1,1-1,-1 0,0 1,1-1,-1 0,0 0,0 1,0-1,6 23,-1 0,-1 1,-1 0,-1-1,-1 1,-1 0,-3 17,2 7,28 274,9-130,-26-156,-10-36,0 1,1-1,-1 1,1-1,-1 1,0-1,1 1,-1 0,1-1,-1 1,1 0,-1-1,1 1,0 0,-1-1,1 1,-1 0,1 0,0 0,-1 0,1 0,-1 0,1 0,0 0,-1 0,1 0,0 0,-1 0,1 0,-1 0,1 0,0 1,-1-1,1 0,-1 0,1 1,-1-1,1 0,-1 1,1-1,-1 1,1-1,-1 1,0-1,1 1,-1-1,0 1,1-1,-1 1,0-1,0 1,1 0,-1-1,0 1,0-1,0 1,0 0,0-1,0 1,0-1,0 1,0 0,21-55,-20 51,109-392,3 3,-89 273,-43 212,21-73</inkml:trace>
  <inkml:trace contextRef="#ctx0" brushRef="#br0" timeOffset="400.287">706 700,'0'20,"0"15,0 7,0 1,0-2,0-3,0-4,0-2,0-11,0-10</inkml:trace>
  <inkml:trace contextRef="#ctx0" brushRef="#br0" timeOffset="3933.353">791 729,'1'-2,"0"0,1 0,-1 0,1 1,-1-1,1 0,0 1,-1-1,1 1,0-1,0 1,0 0,0 0,1 0,-1 0,0 0,0 0,1 1,-1-1,0 1,1 0,0-1,8-2,0-1,0 0,1 0,0 1,-1 1,1 0,0 0,0 1,0 1,0 0,5 1,-16-1,0 0,0 1,0-1,0 0,0 1,0-1,-1 0,1 1,0-1,0 1,0-1,-1 1,1 0,0-1,0 1,-1 0,1-1,-1 1,1 0,-1 0,1 0,-1 0,1-1,-1 1,0 0,1 0,-1 0,0 0,0 0,0 0,0 0,0 0,0 0,0 0,0 0,0 0,0 0,0 0,0 0,-1 0,1-1,-1 1,1 0,0 0,-1 0,-27 47,20-36,6-10,0 0,0 0,1 0,-1 0,1 1,-1-1,1 0,0 1,0-1,0 1,0 0,0-1,0 1,1 0,0 0,-1-1,1 1,0 0,0 0,0-1,1 1,-1 0,1-1,0 1,-1 0,1-1,0 1,0-1,1 1,-1-1,1 1,-1-1,1 0,0 0,-1 0,1 0,1 1,13 7,-13-10,0 1,-1 0,1 0,0 0,0 0,0 0,-1 1,1-1,-1 1,1 0,-1-1,0 1,1 0,-1 1,0-1,0 0,-1 1,1-1,0 1,-1-1,0 1,1 0,-1-1,0 1,0 0,-1 0,1 0,-1 0,1 0,-1 0,0 0,0 0,0 0,0 0,-1 0,1 0,-1 0,0-1,0 1,-1 2,-5 2,-1 1,0-1,-1-1,1 1,-1-1,-1-1,1 0,-1 0,0-1,0 0,0-1,0 0,-1-1,0 0,1 0,-1-1,0 0,1-1,-1-1,0 0,0 0,-5-2,8 3,-16-1</inkml:trace>
</inkml:ink>
</file>

<file path=ppt/ink/ink7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28,'-5'-5,"3"-1,7 0,8 1,6 1,-1 7,3 2,1 1,2-1,3-1,0-2,1-1,-4-5,-2-2,0 0,2 0,1 3,-3 0</inkml:trace>
</inkml:ink>
</file>

<file path=ppt/ink/ink7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0,'29'0,"14"0,5 0,-2 0,-3 0,-9 5,-5 2,-4-1,0-1,-5-2</inkml:trace>
</inkml:ink>
</file>

<file path=ppt/ink/ink7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0 517,'37'-12,"-1"-1,0-2,-1-2,-1-1,-1-1,-1-2,0-1,-2-2,0-1,-2-1,13-17,-32 32,-1 1,0-2,0 1,-1-1,-1 0,0-1,-1 0,0 0,-1 0,-1 0,0 0,0-1,-1 0,-1-10,-1 22,0 0,0 0,0 0,0 1,0-1,-1 0,1 1,-1-1,1 0,-1 1,1-1,-1 0,0 1,0-1,0 1,0-1,0 1,0 0,-1-1,1 1,0 0,0 0,-1 0,1 0,-1 0,1 0,-1 0,0 1,1-1,-1 1,0-1,1 1,-1-1,0 1,0 0,1 0,-1 0,0 0,0 0,1 0,-1 0,0 1,0-1,1 1,-1-1,0 1,1 0,-1-1,1 1,-1 0,1 0,-1 0,1 0,0 0,-1 1,1-1,0 0,0 1,0-1,0 0,0 1,0 1,-11 11,1 2,1-1,0 2,1-1,1 1,1 1,0-1,1 1,1 0,1 0,1 1,0-1,1 11,1-25,1 0,0 0,0 1,0-1,0 0,1 0,0 1,0-1,0 0,0 0,1 0,-1 0,1 0,0-1,1 1,-1-1,0 1,1-1,0 0,0 1,0-1,0-1,0 1,1 0,-1-1,1 0,0 0,-1 0,1 0,0-1,0 1,0-1,0 0,1 0,-1 0,18 0,-1-1,1 0,0-2,-1-1,1 0,-1-1,0-2,0 0,-1-1,0-1,0-1,-1-1,0 0,0-2,-2 0,1-1,10-11,-9 9,0-2,-2 0,0-1,-1 0,-1-2,0 0,-2 0,2-6,-12 23,-1-1,1 0,-1 0,0 0,-1 0,1 0,-1-1,1 1,-1 0,-1-1,1 1,0-1,-1 1,0-1,0 1,-1 0,1-1,-1 1,0-1,0 1,0 0,-1-1,0 0,0 5,-1 0,1 0,-1 0,1 0,-1 0,1 0,-1 1,1-1,-1 1,1 0,0-1,-1 1,1 0,0 0,0 1,-1-1,1 0,0 1,0-1,1 1,-1 0,0 0,0 0,1 0,-1 0,1 0,0 0,0 0,-1 1,-11 16,0 1,2 0,0 1,2 0,0 0,1 1,1 0,-2 12,9-25,0-1,0 0,1 0,0 0,0 0,1 0,0 0,1 0,-1-1,1 1,1-1,0 0,0 0,0 0,1 0,0-1,0 1,0-1,1-1,0 1,0-1,1 0,-1 0,1-1,0 0,0 0,1-1,-1 1,1-2,0 1,-1-1,1 0,0-1,0 0,1 0,-1-1,0 0,0 0,0-1,0 0,0 0,0-1,0 0,1-1,9-5,-1 0,1-2,-1 0,-1-1,0 0,-1-2,0 0,-1 0,0-2,-1 1,-1-2,0 0,-1 0,-1-1,0 0,-1-1,-1 0,-1 0,-1-1,1-3,-7 20,2 0,-1-1,0 1,0 0,0-1,-1 1,1-1,-1 1,1-1,-1 0,0 1,0-1,0 1,0-1,0 0,-1 1,1-1,-1 1,1-1,-1 1,0-1,0 1,0 0,-1-2,0 4,0 1,0-1,0 0,0 0,1 1,-1 0,0-1,0 1,0 0,1 0,-1 0,0 0,1 0,-1 0,1 0,0 0,-1 1,1-1,0 1,0-1,-1 1,1-1,0 1,1 0,-1-1,0 1,0 0,-6 7,1 1,0-1,0 1,1 1,1-1,-1 1,2-1,-1 1,1 1,1-1,0 0,1 0,0 1,1-1,0 1,1-1,0 1,0-1,1 0,1 0,0 0,1 0,0 0,0-1,1 1,3 3,1-4,0 0,0-1,1 0,1-1,-1 0,1 0,0-1,1-1,0 0,0 0,0-1,3 0,-14-5,0 1,1-1,-1 0,0 1,0-1,0 0,0 0,1 0,-1 0,0 0,0-1,0 1,0 0,0 0,1-1,-1 1,0 0,0-1,0 0,0 1,0-1,0 1,0-1,0 0,0 0,-1 0,1 1,0-1,0 0,-1 0,1 0,-1 0,1 0,0 0,-1 0,0 0,1-1,-1-9</inkml:trace>
</inkml:ink>
</file>

<file path=ppt/ink/ink7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0 220,'430'0,"-333"-18,-96 16,0 1,-1-1,1 0,-1 0,1 1,-1-1,0 0,0 0,0 0,0 1,0-1,0 0,-1 0,1 0,0 1,-1-1,0 0,1 0,-1 1,0-1,0 1,0-1,0 0,0 1,0 0,0-1,-1 1,1 0,0 0,-1-1,1 1,-1 0,1 0,-1 1,0-1,1 0,-129-128,130 129,1 0,-1 0,0 0,1 0,-1 0,1-1,-1 1,0 0,1 0,-1-1,1 1,-1 0,0 0,1-1,-1 1,0 0,0-1,1 1,-1-1,0 1,0 0,1-1,-1 1,0-1,0 1,0-1,0 1,0 0,0-1,0 1,0-1,0 1,0-1,0 1,0-1,0 1,0-1,0 1,0 0,0-1,-1 1,1-1,0 1,0 0,-1-1,15 7</inkml:trace>
</inkml:ink>
</file>

<file path=ppt/ink/ink7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1,'-11'165,"2"-104,2 0,4 1,3 54,1-101,-1-15,0 0,1 0,-1 0,1 0,-1-1,1 1,-1 0,1 0,-1 0,1 0,-1 0,0 0,1 0,-1 0,1 0,-1 0,1 1,-1-1,1 0,-1 0,0 0,1 0,-1 1,1-1,-1 0,0 1,1-1,-1 0,0 0,1 1,-1-1,0 1,1-1,-1 0,0 1,0-1,0 1,1-1,-1 0,0 1,0-1,0 1,0-1,0 1,0-1,0 1,0-1,0 0,0 1,0-1,0 1,0-1,0 1,0-1,0 1,-1-1,1 0,0 1,20-37,73-256,-92 283,1 1,0-1,1 1,-1 0,2 0,-1 0,1 0,0 1,1-1,0 1,0 0,0 1,1-1,0 1,1 0,-1 1,1-1,0 1,0 1,1-1,-1 1,1 0,3 0,-4 6,0 1,-1 0,1 1,-1 0,0 0,0 0,-1 1,1-1,-1 1,0 1,0-1,-1 1,0 0,0 0,0 0,0 0,-1 1,0-1,-1 1,1 0,-1 0,-1 0,1 0,-1 3,4 5,-2-5</inkml:trace>
</inkml:ink>
</file>

<file path=ppt/ink/ink7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0 347,'34'-17,"-2"11,1 2,-1 1,0 1,1 2,20 2,9 0,-61-2,-1 1,1-1,-1 1,1-1,0 0,-1 1,1-1,0 0,-1 0,1 1,0-1,-1 0,1 0,0 0,-1 0,1 0,0 0,0 0,-1 0,1 0,0 0,-1 0,1-1,0 1,0 0,-1 0,1-1,-1 1,1-1,0 1,-1 0,1-1,-1 1,1-1,-1 1,1-1,-1 1,1-1,-1 0,0 1,1-1,-1 0,0 1,1-1,-1 0,0 1,0-1,0 0,0 1,1-1,-1 0,0 0,0 1,0-1,-1 0,1 1,0-1,0 0,0 1,0-1,-1 0,1 1,0-1,-1 0,1 0,-87-94,-3-90,82 168</inkml:trace>
</inkml:ink>
</file>

<file path=ppt/ink/ink7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0,'-19'29,"-17"33,-1 11,1-6,6-11,8-10,3-7,5-6,0-9,3-3,-3-1,-2-3,0-5</inkml:trace>
  <inkml:trace contextRef="#ctx0" brushRef="#br0" timeOffset="938.809">0 28,'9'25,"1"-1,1 0,0-1,2 0,1-1,1 0,0-1,4 2,154 168,-99-74,-62-105</inkml:trace>
</inkml:ink>
</file>

<file path=ppt/ink/ink7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8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1,'-14'14,"-10"15,-6 2,3 1,1-5,5-3,5-5</inkml:trace>
</inkml:ink>
</file>

<file path=ppt/ink/ink7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23 110,'-2'10,"-2"5,-1 0,2-1,0 2,0-1,2 0,0 1,0-1,2 0,0 1,0-1,2 0,0 0,1 0,0 0,1 0,0-1,2 0,4 9,-9-20,1 0,-1-1,1 1,0 0,-1-1,1 0,0 0,1 0,-1 0,0 0,0 0,1-1,-1 0,1 0,-1 0,1 0,0 0,-1-1,1 1,0-1,-1 0,1 0,0 0,-1-1,1 0,0 1,-1-1,1 0,-1-1,1 1,-1-1,0 1,1-1,-1 0,0 0,0 0,0-1,101-100,-96 92,-6 7,1 0,0 0,-1 0,2 0,-1 0,0 0,1 1,-1 0,1 0,0 0,0 0,1 0,-1 1,0 0,1 0,1 0,23 36,-26-26,0-3,-3-1,1 0,0-1,0 1,0-1,0 0,1 1,-1-1,1 0,0 0,0 0,0 0,0 0,1 0,-1 0,1-1,0 1,-1-1,1 0,0 0,1 0,-1 0,0-1,0 1,1-1,-1 0,1 0,-1 0,1 0,-1-1,1 1,0-1,-1 0,1 0,0 0,2-1,10-7,-1-2,0 0,-1 0,0-1,0-1,-1 0,-1-1,0-1,-1 0,0 0,-1-1,-1 0,0-1,-2 0,3-5,59-121,-59 118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24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 1,'-179'635,"153"-533,-62 181,88-283,-2 1,1 1,0 0,0 0,0 0,0 0,0 0,1 0,-1 0,1 0,-1 0,1 0,0 0,-1 0,1 0,0 0,0 0,1 1,-1-1,0 0,1 0,-1 0,1 0,0 0,0 0,-1 0,1 0,0-1,1 1,-1 0,0 0,1-1,-1 1,1-1,-1 1,1-1,-1 0,1 1,0-1,1 0,53-10,-26-2</inkml:trace>
  <inkml:trace contextRef="#ctx0" brushRef="#br0" timeOffset="378.935">1066 170,'-69'63,"4"2,2 3,3 3,-11 21,59-76,0 1,1-1,0 2,2-1,0 1,1 1,1 0,0 0,2 0,0 1,1-1,1 1,1 0,1 0,1 1,0-1,4 16,-2-29,1 1,0-1,0 0,1 0,-1 0,2-1,-1 1,1-1,0 0,0-1,1 1,0-1,0 0,0 0,0-1,1 1,0-1,0-1,0 0,0 0,0 0,1-1,-1 0,6 1,16 3,0-2,1-1,-1-1,1-2,25-2,-24-2,0 0,0-2,0-2,-1 0,0-2,-1-2,0 0,-1-2,0-1,-1-1,-1-2,0 0,-2-2,0-1,-1 0,-2-2,0-1,-1 0,11-20,-24 33,0 0,-1-1,0 0,-1 0,0 0,-1-1,-1 1,0-1,0 0,-1 0,-1-1,0 1,-1 0,-1 0,0 0,0 0,-2 0,1 0,-2 0,0 0,0 1,-1 0,0 0,-1 0,-1 0,0 1,0 0,-1 1,-1 0,0 0,0 0,0 1,-2 1,1 0,-1 0,0 1,0 0,-10-4,9 6,-1 1,0 0,0 1,0 0,-1 1,1 1,0 0,-1 0,1 2,-1-1,1 2,0 0,-1 0,1 1,0 1,0 0,1 1,0 1,-1-1,2 2,-1 0,1 0,0 1,0 0,1 1,0 1,1-1,-4 6,-49 55,37-41</inkml:trace>
  <inkml:trace contextRef="#ctx0" brushRef="#br0" timeOffset="732.256">2280 255,'-25'10,"1"1,0 2,1 0,1 2,0 0,1 2,0 0,-5 8,8-9,-10 6,2 1,1 1,0 1,2 2,1 0,2 1,0 1,2 1,1 1,-6 16,21-40,-1 0,1 1,0-1,1 0,0 1,0-1,1 0,0 1,0-1,0 1,1-1,0 0,1 1,0-1,0 0,0 0,1 0,0 0,0-1,1 1,0-1,0 0,0 0,1 0,0 0,0-1,0 0,1 0,0 0,0-1,0 0,6 3,10 3,0-2,0 0,1-1,0-1,0-2,1 0,-1-1,1-2,0 0,-1-2,1 0,0-2,-1 0,0-2,0 0,0-2,0 0,-1-2,-1 0,1-2,-1 0,-1-1,0-2,-1 0,-1 0,0-2,-1 0,0-1,-1-1,-2-1,5-7,-4 5,-1-1,-2-1,0 0,-1-1,-2 0,0-1,-1 0,-2 0,-1 0,0-1,-2 0,-1 0,-2 0,0 0,-1 0,-2 0,-1 1,-3-13,4 29,0-1,-1 2,0-1,0 0,-1 1,0-1,0 1,-1 1,0-1,-1 1,0 0,0 0,0 1,0 0,-1 1,0-1,-1 1,1 1,-1 0,0 0,0 0,0 1,0 1,-1-1,1 2,-1-1,1 1,-1 1,0 0,1 0,-1 1,0 0,-1 1,-24 4</inkml:trace>
</inkml:ink>
</file>

<file path=ppt/ink/ink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43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62,'14'-10,"5"-7,5-2,-3 3</inkml:trace>
</inkml:ink>
</file>

<file path=ppt/ink/ink7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57 650,'-4'29,"-3"19,1 6,1-6</inkml:trace>
  <inkml:trace contextRef="#ctx0" brushRef="#br0" timeOffset="245.884">1 199,'0'0</inkml:trace>
  <inkml:trace contextRef="#ctx0" brushRef="#br0" timeOffset="495.597">452 1,'0'952,"0"-941</inkml:trace>
  <inkml:trace contextRef="#ctx0" brushRef="#br0" timeOffset="748.257">282 566,'39'-15,"26"-9,8 0,1 3,-8 1,-10 3,-9 5,-9 5,-5-2,-4 1,-2 2,-6-3,-6 0</inkml:trace>
  <inkml:trace contextRef="#ctx0" brushRef="#br0" timeOffset="1163.438">989 1,'-23'185,"-10"183,32-349,1 1,1 0,1-1,0 1,2-1,0 0,1 0,1 0,1 0,0-1,2 0,7 12,-14-27,0-1,1 1,-1 0,1-1,0 1,0-1,0 0,0 0,0 0,0 0,1-1,-1 1,0-1,1 0,-1 0,1 0,0 0,-1-1,1 1,-1-1,1 0,0 0,-1 0,1-1,0 1,-1-1,1 0,-1 0,1 0,2-2,98-59,-93 55,94-48,-103 54,1 0,0 0,0 1,0 0,0-1,0 1,0 0,0 0,-1 1,1-1,0 1,0-1,0 1,0 0,-1 0,1 0,0 0,-1 1,1-1,-1 1,1-1,-1 1,0 0,0 0,0 0,0 0,0 1,0-1,0 0,-1 1,1-1,-1 1,0 0,0-1,0 1,0 0,0 0,0 1,17 177,-12-162</inkml:trace>
</inkml:ink>
</file>

<file path=ppt/ink/ink7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52,'0'0,"0"4,-4 3,-2 4,0-5,5-7,4-9,6-3,1-4,-1-3,-1 5,-8 11,-4 11,-6 4,0 5,0 0</inkml:trace>
</inkml:ink>
</file>

<file path=ppt/ink/ink7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0,'0'5,"-5"2,-1 4,0-5,6-2,3-3</inkml:trace>
</inkml:ink>
</file>

<file path=ppt/ink/ink7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1 476,'9'3,"0"0,1-1,-1-1,1 1,0-1,-1-1,1 0,0 0,-1-1,1 0,-1-1,1 0,-1 0,0-1,0 0,0-1,0 0,8-5,3-4,0-1,0-1,-2 0,0-2,0 0,13-18,-19 20,-1 5,0-1,-1-1,0 0,-1-1,-1 0,0 0,-1 0,0-1,-1 0,0-1,-1 1,1-10,-5 23,-1 0,0-1,1 1,-1 0,0-1,0 1,1 0,-1-1,0 1,0 0,-1-1,1 1,0 0,0-1,-1 1,1 0,0-1,-1 1,0 0,1 0,-1 0,0-1,1 1,-1 0,0 0,0 0,0 0,0 0,0 0,0 1,0-1,0 0,0 0,-1 1,1-1,0 1,0-1,-1 1,1-1,0 1,-1 0,1 0,0 0,-54 26,48-18,0 0,1 1,1 0,-1 0,1 1,1-1,0 1,0 0,1 0,0 1,1-1,0 1,1-1,0 1,0-1,1 1,1 0,0-1,0 1,1-1,0 1,1-1,2 4,-4-10,1 0,0-1,1 1,-1 0,1-1,0 1,-1-1,1 0,1 0,-1 0,0 0,1 0,0-1,-1 0,1 1,0-1,0-1,0 1,1-1,-1 1,0-1,0-1,1 1,-1 0,1-1,0 0,117-16,-103 6,0 0,-1-2,-1 0,1-1,-2-1,0-1,-1 0,0-1,-1 0,-1-1,0-1,-2 0,1-3,-7 14,42-85,-47 91,-1 1,1-1,-1 1,0-1,1 1,-1 0,0 0,1-1,-1 1,0 0,1 0,-1 0,0-1,1 1,-1 0,0 0,1 0,-1 0,0 0,0 1,1-1,-1 0,0 0,1 0,-1 1,0-1,1 0,-1 0,0 1,1-1,-1 1,1-1,-1 1,1-1,-1 1,1-1,-1 1,1-1,-1 1,1-1,0 1,-1 0,1-1,0 1,0 0,-1-1,1 1,0 0,0-1,0 1,0 0,0 0,-6 7,1 0,0 0,0 1,1 0,0 0,1 0,-1 0,2 0,0 1,0-1,0 1,1-1,1 1,-1 0,2 0,-1-1,2 1,-1 0,1-1,0 1,3 3,-4-10,1 0,0 0,0 0,1 0,-1 0,0 0,1-1,0 0,0 1,-1-1,1 0,1 0,-1 0,0-1,0 1,1-1,-1 0,1 0,-1 0,1 0,-1-1,1 1,-1-1,1 0,0 0,-1 0,2-1,96-22,-72 8,-1-2,0 0,-2-2,0 0,-1-2,-1-1,0-1,-2-1,2-5,-14 18,-1 0,0-1,0 0,-1 0,-1-1,0 0,-1 0,0-1,-1 0,-5 14,0 1,-1 0,1-1,-1 1,1 0,-1-1,1 1,-1-1,0 1,1-1,-1 1,0-1,1 1,-1-1,0 0,1 1,-1-1,0 0,0 0,0 1,1-1,-1 0,0 0,0 0,0 0,1 0,-1 0,0 0,0 0,0 0,1-1,-1 1,0 0,0 0,1-1,-1 1,0 0,1-1,-1 1,0-1,1 1,-1-1,0 1,1-1,-1 0,1 1,-1-1,1 0,-1 1,1-1,0 0,-1 1,1-1,0 0,0 0,-1 0,1 1,0-1,0 0,0 0,0 0,0 1,0-1,0 0,1 0,-12 11,1 1,1 0,0 0,1 1,0 0,0 1,2 0,-1 0,2 0,0 1,0 0,1 0,1 0,1 0,0 1,0-1,2 1,0-1,0 1,2 2,-2-11,2 0,-1-1,0 1,1-1,0 1,0-1,1 0,-1 0,1 0,0 0,1 0,-1-1,1 1,0-1,0 0,0 0,1-1,-1 1,1-1,0 0,0 0,0 0,0-1,0 0,1 0,-1 0,1-1,-1 0,1 0,0 0,0 0,-1-1,1 0,0-1,-1 1,1-1,0 0,-1 0,3-1,16-5</inkml:trace>
</inkml:ink>
</file>

<file path=ppt/ink/ink7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18,'34'-5,"25"-2,7 1,-7 6,-9 3,-8 1,-7 0,-4-1,-12-1,-10 0</inkml:trace>
</inkml:ink>
</file>

<file path=ppt/ink/ink7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0,'29'10,"18"3,7-1,-1-2,-5-3,-6-3,-5-2,-4-1,-8-1</inkml:trace>
</inkml:ink>
</file>

<file path=ppt/ink/ink7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1,'0'584,"-1"-567,0 0,-1 0,0-1,-2 1,0-1,-1 1,0-2,-1 1,-3 5,1-10,3-5</inkml:trace>
</inkml:ink>
</file>

<file path=ppt/ink/ink7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2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0 679,'23'177,"-22"-178,-1 1,0 0,1-1,-1 1,1-1,-1 1,1 0,-1 0,1-1,-1 1,1 0,-1 0,1 0,-1-1,1 1,-1 0,1 0,0 0,-1 0,1 0,-1 0,1 0,-1 0,1 0,0 0,-1 1,1-1,-1 0,1 0,-1 0,1 1,-1-1,1 0,-1 1,1-1,-1 0,0 1,1-1,-1 1,1-1,-1 0,0 1,1-1,-1 1,0-1,0 1,0-1,1 1,-1 0,0-1,0 1,0-1,0 1,0-1,0 1,0 0,0-1,0 1,0-1,0 1,0-1,0 1,0-1,-1 1,1-1,0 1,0-1,-1 1,1 0,16-41,-3-2,60-144,-61 165,-8 11,0 2,1-1,0 0,0 1,1 0,0 0,1 1,-1 0,1 0,1 0,-1 1,1 0,7-4,-13 11,0-1,0 0,-1 1,1-1,0 1,0-1,0 1,0 0,-1 0,1 0,-1 0,1 0,0 0,-1 1,0-1,1 0,-1 1,0-1,1 1,-1-1,0 1,0 0,-1-1,1 1,0 0,0 0,-1 0,1-1,-1 1,0 0,1 0,-1 1,12 22,0-11</inkml:trace>
  <inkml:trace contextRef="#ctx0" brushRef="#br0" timeOffset="415.969">622 482,'-16'17,"1"1,1 0,1 2,1-1,0 2,1-1,0 7,10-26,0 1,0-1,0 1,0-1,0 1,1 0,-1 0,0-1,1 1,0 0,-1 0,1 0,0 0,0-1,0 1,0 0,0 0,1 0,-1 0,1-1,-1 1,1 0,-1 0,1-1,0 1,0 0,0-1,0 1,0-1,0 1,0-1,1 0,-1 1,1-1,-1 0,0 0,1 0,0 0,-1 0,1 0,0-1,-1 1,1 0,0-1,0 1,0-1,-1 0,1 0,0 1,0-1,0 0,0-1,-1 1,1 0,0-1,0 1,0 0,-1-1,1 0,0 0,0 1,8-7,0 0,-1-1,1 0,-2-1,1 0,-1 0,0 0,-1-1,0 0,-1-1,0 0,0 1,-1-2,-1 1,0-2,11-23,-5 75,-9-34,-1 1,1 0,0 0,0 0,0-1,1 1,0 0,0-1,1 0,-1 1,1-1,0 0,0 0,1-1,-1 1,1-1,0 1,1-1,-1-1,1 1,-1 0,1-1,0 0,0 0,3 0,15 2,0-3</inkml:trace>
  <inkml:trace contextRef="#ctx0" brushRef="#br0" timeOffset="902.934">1101 425,'-28'96,"27"-93,1 0,0 0,1 0,-1 0,0 0,1 0,0-1,-1 1,1 0,0 0,1 0,-1-1,0 1,1 0,-1-1,1 1,0-1,0 0,0 0,0 0,0 0,1 0,-1 0,1 0,-1-1,1 1,-1-1,1 0,0 0,0 0,2 1,0-1,1 0,-1 0,1 0,-1-1,1 0,-1 0,1 0,0-1,-1 1,1-2,-1 1,0 0,1-1,-1 0,0 0,0-1,0 1,0-1,-1 0,1-1,-1 1,2-2,86-99,-67 71,-3 9,-2-2,-1 0,-1-2,-2 0,0 0,-2-2,-1 0,2-9,-13 35,0-1,0 0,-1 1,0-1,1 0,-1 0,-1 0,1 0,-1 0,0 0,0 0,0 0,-1 0,0 0,0 0,0 0,0 0,-1 1,0-1,0 0,0 1,0 0,-1-1,0 1,0 0,0 0,0 1,-1-1,1 0,-1 1,0 0,0 0,0 0,-1 1,1-1,-1 1,1 0,-1 0,0 1,1-1,-1 1,0 0,0 1,0-1,-3 1,-6 5,1 0,-1 1,1 0,1 2,-1-1,1 1,1 1,-1 0,2 1,-1 0,1 1,1 0,0 0,0 1,1 0,1 1,0 0,1 0,-2 4,4-10,0 1,0-1,1 1,0-1,0 1,1 0,0 0,1 0,-1 0,2 0,-1 1,1-1,0 0,1 0,0 0,0 1,1-1,0 0,0 0,1-1,0 1,0 0,1-1,0 0,0 0,1 0,-1 0,2-1,-1 0,1 0,0 0,0-1,0 0,1 0,0 0,0-1,0 0,8 3,7-2,1-1,0 0,0-2,0-1,0-1,0 0,12-3,18 0,8-3,-41 0</inkml:trace>
  <inkml:trace contextRef="#ctx0" brushRef="#br0" timeOffset="4582.91">29 1046,'483'-94,"-117"2,-296 83,1 4,1 2,50 6,-4 0,-112-3,0 0,1 0,-1-1,0 1,0-1,1-1,-1 1,0-1,0 0,0-1,-1 1,1-1,3-2,4-7</inkml:trace>
  <inkml:trace contextRef="#ctx0" brushRef="#br0" timeOffset="5481.223">876 1159,'-7'-4,"1"0,-1 1,0 0,0 0,0 0,-1 1,1 0,-1 1,1 0,-1 0,1 0,-1 1,0 0,1 1,-1 0,1 0,-3 1,8-2,-1 0,0 1,0-1,0 1,0 0,0 0,1 0,-1 1,1-1,-1 1,1-1,-1 1,1 0,0 0,-1 0,1 0,0 0,1 0,-1 1,0-1,1 1,-1-1,1 1,0 0,0-1,0 1,0 0,0 0,0 0,1 0,0 0,-1 0,1-1,0 1,0 0,1 0,-1 0,1 0,-1 0,1 0,0 0,0-1,0 1,1 0,-1-1,1 1,-1-1,1 1,0-1,80 53,-73-51,1 0,-1 1,-1 0,1 1,-1 0,0 0,0 1,-1 0,1 0,1 3,-7-7,0-1,0 0,0 1,0-1,0 1,-1 0,1 0,-1 0,0-1,0 1,0 0,0 0,0 1,0-1,-1 0,0 0,0 0,0 0,0 0,0 1,0-1,-1 0,1 0,-1 0,0 0,0 0,0 0,-1 0,1 0,-1-1,1 1,-1 0,0-1,0 1,0-1,-1 0,1 0,0 0,-1 0,1 0,-1 0,0 0,0-1,1 0,-8 5,1-1,-1-1,0 0,0 0,-1-1,1-1,-1 1,1-2,-1 1,0-1,1-1,-1 0,0-1,0 0,1 0,-1-1,1-1,-1 0,1 0,-7-4,-2-3</inkml:trace>
</inkml:ink>
</file>

<file path=ppt/ink/ink7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1 556,'19'-4,"0"-1,-1-1,1 0,-1-1,-1-1,1 0,-1-2,-1 0,0-1,0 0,-1-1,-1-1,0-1,0 0,-2 0,9-14,127-228,-119 144,-30 111,0 1,0 0,0 0,0 0,0 0,0 0,0 0,0 0,0 0,0 0,0 1,0-1,0 0,0 1,0-1,1 1,-1-1,0 1,0-1,0 1,0-1,1 1,-1 0,0-1,1 1,-1 0,0 0,1 0,-1-1,1 1,-1 0,1 0,0 0,-1 0,1 0,0 1,-1-2,-10 13,1 1,0 0,1 1,0 0,2 0,-1 1,2 0,0 0,1 1,1 0,0-1,1 1,1 1,0 6,1-18,-1-1,1 1,1 0,-1 0,1 0,0 0,0 0,0 0,1 0,0 0,1 0,-1 0,1 0,0-1,0 1,1-1,0 1,0-1,0 0,0 0,1 0,0-1,0 1,0-1,0 0,1 0,0-1,0 1,0-1,0 0,0 0,1-1,-1 1,1-1,0 0,-1-1,1 1,6-1,9-4,-1-1,0-1,0-1,-1 0,1-2,-2 0,1-2,-1 0,0 0,-1-2,0 0,-1-1,-1-1,0 0,0-2,-3 7,-1-2,1 1,-2-1,0-1,0 0,-1 0,0-1,-1 0,-1-1,0 0,-1 0,0 0,-1-1,-1 0,-3 14,-1-1,0 1,0-1,0 1,0-1,0 0,0 1,0-1,0 1,0-1,-1 1,1-1,-1 1,1-1,-1 1,0-1,1 1,-1 0,0-1,0 1,0 0,0 0,0 0,0 0,0 0,0 0,-1 0,1 0,0 0,-1 0,1 1,-1-1,1 0,0 1,-1 0,1-1,-1 1,0 0,1-1,-1 1,1 0,-1 0,1 0,-1 1,1-1,-1 0,1 1,-1-1,1 0,-1 1,1 0,-1-1,1 1,0 0,-1 0,1 0,0 0,0 0,0 0,-1 0,1 0,0 0,1 1,-1-1,-1 2,-6 5,1 0,0 1,1 0,0 0,0 1,1 0,0 0,0 0,1 1,1 0,0-1,0 1,1 0,1 0,-1 1,2-1,0 0,0 0,1 0,2 9,-2-13,1-1,0 1,0-1,1 0,-1 0,1 0,1 0,-1-1,1 1,0-1,0 0,1 0,-1-1,1 1,0-1,1 0,-1 0,1 0,-1-1,1 0,0 0,0-1,0 1,1-1,-1-1,1 1,-1-1,1 0,-1 0,1-1,-1 0,1 0,0-1,-1 0,1 0,-1 0,1-1,-1 0,1-1,18-5,0-1,-1-1,0-1,-1-1,-1-2,0 0,0-1,-1-1,-1-1,-1-1,-1-1,10-12,-7 11,-14 12,1 0,-1-1,-1 0,1 0,-1 0,-1-1,0 0,0 0,-1 0,-1 0,1-1,-2 1,1-1,0-7,-3 16,0 0,0 0,0 0,-1 0,1 0,0 0,-1 0,1 1,-1-1,0 0,0 0,1 1,-1-1,0 0,0 1,-1-1,1 1,0-1,0 1,-1 0,1-1,-1 1,1 0,-1 0,1 0,-1 0,0 0,0 1,1-1,-1 0,0 1,0-1,0 1,0 0,0-1,0 1,1 0,-1 0,0 1,0-1,0 0,0 0,0 1,0-1,1 1,-1 0,0 0,0-1,1 1,-1 0,0 0,1 1,-1-1,1 0,0 0,-1 1,1-1,0 1,0-1,0 1,0 0,0 0,-6 2,0 1,1 0,0 1,0-1,1 1,-1 1,1-1,0 1,1 0,0 0,0 0,0 0,1 1,0-1,1 1,0 0,0 0,0 0,1 0,0 0,1 0,0 0,0 1,1-1,0 0,0 0,1 0,0 0,0 0,1-1,0 1,0-1,1 1,0-1,0 0,1-1,0 1,0-1,0 0,1 0,0 0,0-1,1 0,5 4,13 1,-2-3</inkml:trace>
</inkml:ink>
</file>

<file path=ppt/ink/ink7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48,'-11'22,"1"1,0 1,2 0,1 0,1 1,1 0,1 0,0 3,3-25,0-1,0 0,1 1,-1-1,1 1,-1-1,1 1,0-1,0 1,0-1,0 1,0-1,0 1,1-1,0 1,-1-1,1 1,0-1,0 0,0 1,0-1,1 0,-1 0,0 0,1 0,0 0,-1 0,1 0,0-1,0 1,0-1,0 1,0-1,1 0,-1 1,0-1,0 0,1-1,-1 1,1 0,-1-1,1 1,-1-1,1 0,-1 0,1 0,0 0,8-6,0-1,0 0,0-1,-1 0,-1 0,1-1,-1 0,-1-1,0 0,0 0,-1-1,0 0,-1 0,0-1,-1 1,0-1,-1 0,1-5,-3 9,0-1,0 1,-1-1,-1 0,1 1,-1-1,-1 0,1 1,-2-1,1 0,-1 1,0 0,1 5,0 0,1 1,-1-1,0 1,0-1,-1 1,1 0,0-1,-1 1,1 0,-1 0,0 0,0 0,0 0,0 1,0-1,0 0,0 1,-1 0,1-1,0 1,-1 0,1 0,-1 0,1 1,-1-1,0 1,1-1,-1 1,0 0,1 0,-1 0,0 0,1 0,-1 1,1-1,-1 1,0 0,0 0,-21 8</inkml:trace>
</inkml:ink>
</file>

<file path=ppt/ink/ink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43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7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4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0 313,'81'-234,"-75"230,-3 33,0-2,-2-22,0 0,1-1,0 1,-1 0,2 0,-1-1,0 1,1-1,0 0,0 0,0 0,1 0,-1 0,1-1,0 0,0 0,0 0,0 0,0 0,1-1,0 0,-1 0,1 0,0 0,0-1,0 0,0 0,0 0,0-1,0 1,0-1,0 0,0-1,0 1,0-1,0 0,0 0,0-1,3-1,2-1,-1-1,1 0,-1 0,0-1,-1 0,0 0,1-1,-2 0,1-1,-1 0,0 0,-1 0,0-1,0 0,-1 0,0-1,-1 1,0-2,22-47,-21 40</inkml:trace>
</inkml:ink>
</file>

<file path=ppt/ink/ink7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178 395,'-19'15,"0"2,2 0,0 1,1 0,1 1,1 1,0 0,2 1,0 1,-5 16,16-36,0 0,0 0,1 0,-1 0,1 0,-1 0,1 0,0 0,0 0,0 0,0 0,0 0,0 0,1 0,-1 0,0 0,1 0,0 0,0-1,-1 1,1 0,0 0,0 0,1-1,-1 1,0 0,0-1,1 0,-1 1,1-1,0 0,-1 1,1-1,0 0,0 0,-1 0,1-1,0 1,0 0,0-1,0 1,0-1,0 0,0 0,0 1,0-1,0 0,1-1,12 3,0-1,1-1,-1 0,0-1,0-1,0 0,0-1,0 0,-1-2,1 1,-1-2,0 0,-1-1,0 0,0-1,1-1,1-3,-1 2</inkml:trace>
  <inkml:trace contextRef="#ctx0" brushRef="#br0" timeOffset="271.161">572 0,'-14'39,"-10"31,0 13,3-1,6-11,5-13,-1-6,3-8,1-6,2-4,8-9,2-3,1-1,4 0,5-2,0-10,-3-6</inkml:trace>
  <inkml:trace contextRef="#ctx0" brushRef="#br0" timeOffset="504.952">234 395,'39'-5,"31"-1,9 0,-5 1,-4 2,-10 1,-10 1,-9 0,-7 1,-9 0</inkml:trace>
  <inkml:trace contextRef="#ctx0" brushRef="#br0" timeOffset="692.003">968 395,'-10'38,"2"18,7-1,9-9,2-14</inkml:trace>
  <inkml:trace contextRef="#ctx0" brushRef="#br0" timeOffset="849.459">883 85,'0'0</inkml:trace>
</inkml:ink>
</file>

<file path=ppt/ink/ink7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7 396,'-5'-23,"3"-19,3-6,0 0,5 4,2 4,4 9,0 5,2 7,5 6,-2 11,-3 11,-5 3</inkml:trace>
  <inkml:trace contextRef="#ctx0" brushRef="#br0" timeOffset="299.19">317 227,'48'-26,"-31"18,0 0,0-2,-1 1,-1-2,0 0,0-1,-1-1,12-14,-25 26,1-1,0 1,-1-1,0 0,1 0,-1 0,0 0,0 0,0 0,0 0,0 0,-1 0,1 0,0-1,-1 1,0 0,1 0,-1-1,0 1,0 0,-1-1,1 1,0 0,-1 0,1 0,-1-1,0 1,0 0,0 0,0 0,0 0,0 0,0 0,-1 0,1 1,-1-1,1 0,-1 1,0-1,0 1,1 0,-1-1,0 1,0 0,0 0,-1 0,1 1,0-1,0 0,0 1,-1-1,1 1,0 0,0 0,-1 0,1 0,0 0,0 0,-1 1,1-1,0 1,0-1,-13 4,1 1,0 0,0 1,0 0,1 1,0 1,1 0,-1 0,2 1,-1 1,1 0,1 1,-1 0,2 0,0 1,0 1,1-1,1 1,0 1,0-1,2 1,0 0,2-9,0 1,1-1,0 1,0-1,1 1,-1 0,1 0,1-1,-1 1,1 0,0 0,0 0,1 0,-1 0,1-1,1 1,-1 0,1-1,0 1,0-1,0 1,1-1,0 0,0 0,1 0,-1 0,1-1,0 0,0 1,0-1,1-1,-1 1,1-1,0 1,0-2,1 1,0 0,4 0,0 0,0-1,1 0,-1 0,1-2,-1 1,1-1,-1-1,1 1,9-4,12-3</inkml:trace>
</inkml:ink>
</file>

<file path=ppt/ink/ink7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0 525,'39'-5,"21"-6,6-2,-3 2,-13-2,-15 1</inkml:trace>
  <inkml:trace contextRef="#ctx0" brushRef="#br0" timeOffset="565.838">649 356,'-9'12,"-14"16,2 0,1 1,1 1,2 1,1 1,1 0,-7 27,20-56,0 0,1 0,0 1,0-1,0 0,0 1,0-1,0 1,1-1,0 1,0 0,0-1,0 1,0-1,1 1,0-1,0 1,0-1,0 1,0-1,0 0,1 0,0 1,0-1,0 0,0 0,0-1,0 1,1 0,-1-1,1 0,0 1,0-1,0 0,0 0,0-1,0 1,0-1,4 2,6-4,-1-1,1 0,0-1,-1 0,0-1,0 0,0-1,0 0,-1-1,1 0,-2-1,1-1,7-6,3-3,-2-1,0-1,-1-1,-1 0,0-1,-2-1,-1-1,0 0,-2-1,-1 0,0-1,-2 0,-1 0,3-19,-8 31,0 1,-1-1,0 1,0-1,-2 0,0 1,0-1,-1 0,0 1,-1-1,-1 1,0-1,-1 1,0 0,-1 0,0 1,-1-1,0 1,-1 0,-7-9,11 15,1 0,-1 1,0-1,-1 1,1 0,-1 0,0 0,0 0,0 1,0-1,-1 1,1 0,-1 0,0 1,0 0,0-1,0 2,0-1,0 0,-1 1,1 0,0 1,-1-1,1 1,-1 0,1 0,-1 0,1 1,0 0,-1 0,1 1,0-1,0 1,0 0,0 0,0 1,0 0,-3 2,-2 6,1 0,0 0,0 1,1 1,1-1,0 1,1 0,0 1,1 0,0 0,2 0,-1 0,2 1,0-1,0 1,2-1,0 1,0 0,1-1,1 1,1-1,0 0,1 1,0-1,1-1,0 1,2-1,5 10,-5-9,1-1,1 0,0-1,1 0,0 0,1-1,0-1,1 1,0-2,0 0,1 0,1-1,-1-1,1 0,0-1,1-1,-1 0,13 3,115 7,-118-18</inkml:trace>
  <inkml:trace contextRef="#ctx0" brushRef="#br0" timeOffset="822.115">1298 525,'-4'34,"-3"15,6 0,2-8</inkml:trace>
  <inkml:trace contextRef="#ctx0" brushRef="#br0" timeOffset="1050.196">1242 17,'0'0</inkml:trace>
</inkml:ink>
</file>

<file path=ppt/ink/ink7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6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2,2-7,4-4,-5-3,-2 4,-3 2</inkml:trace>
</inkml:ink>
</file>

<file path=ppt/ink/ink7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4,'0'4,"0"-2,5-2,1-6,0 3,-6 6,-3 9,4 1,2-6,0-4</inkml:trace>
</inkml:ink>
</file>

<file path=ppt/ink/ink7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1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1 573,'92'-44,"-51"25,194-108,-221 118,0-2,-1 0,0 0,-1-1,0-1,-1 0,-1 0,0-1,0-1,-2 0,0 0,0 0,-2-1,2-6,-6-49,-3 70,1-1,0 1,0 0,0-1,-1 1,1 0,0-1,-1 1,0 0,1 0,-1 0,0 0,1-1,-1 1,0 0,0 0,0 0,0 0,0 1,0-1,0 0,0 0,0 1,0-1,-1 0,1 1,0-1,0 1,-1 0,1-1,0 1,-1 0,1 0,0 0,-1 0,1 0,0 0,-1 0,1 0,0 1,-1-1,1 0,0 1,0-1,-1 1,1-1,0 1,0 0,0 0,-1 0,-5 4,0 1,1 0,-1 1,1 0,1 0,-1 0,1 0,0 1,1 0,0 0,0 0,1 1,0-1,0 1,1 0,0-1,1 1,0 0,0 0,1 0,0 0,0 0,1 1,0-2,1 1,0 0,1 0,-1-1,2 1,-1-1,1 0,0 0,1 0,0 0,0-1,2 1,-2 0,1 0,0 0,0-1,1 0,0 0,0-1,1 0,0 0,0-1,0 0,0 0,1-1,0 0,0 0,0-1,0 0,1-1,-1 0,1-1,-1 0,1 0,0-1,-1 0,1-1,0 0,-1 0,1-1,-1 0,0-1,0 0,5-2,14-12,-1 0,0-2,-1-1,-1-1,-1-1,-1-1,-1-2,-1 0,-1-1,-2 0,0-2,10-23,-26 49,-1-1,1 1,-1 0,0-1,0 1,0-1,0 1,0-1,0 1,-1-1,1 0,-1 1,0-1,0 0,0 1,0-1,0 0,0 0,-1 1,1-1,-1 1,0-1,0 0,0 1,0-1,0 1,-1 0,1-1,-1 1,0 0,1 0,-1 0,0 0,0 0,0 1,0-1,-1 0,1 1,0 0,-1-1,1 1,-1 0,1 0,-1 1,1-1,-1 0,0 1,1 0,-4-1,1 4,0 0,0 0,1 1,-1-1,1 1,0 0,0 0,0 1,0-1,1 1,-1 0,1 0,1 0,-1 0,1 0,-1 1,2-1,-1 1,1-1,-1 1,1 4,1 3,0-1,1 1,0-1,1 0,0 1,1-1,1 0,0 0,0-1,1 1,1-1,0 0,0 0,1-1,0 0,1 0,0-1,1 0,0 0,0-1,1 0,0 0,0-1,2 0,-5-2,1 1,0-1,0-1,0 0,0 0,1 0,0-1,-1 0,1-1,0 0,0 0,0-1,1 0,-1-1,0 0,0 0,0-1,1 0,-1-1,0 0,1-1,7-3,0-1,-1 0,0-2,0 0,-1 0,0-2,-1 0,0 0,-1-1,0-1,-1 0,0-1,2-4,-6 4,-1 0,0-1,-2 0,1 1,-2-2,0 1,0-1,-2 1,0-1,0-14,-1 22,0 3,0 0,-1-1,1 1,-1 0,0-1,-1 1,1 0,-1-1,0 1,0 0,-1 0,1 0,-1 0,0 0,0 0,-1 0,0 1,0-1,0 1,0 0,-2-2,1 6,1-1,0 1,-1 0,1 1,0-1,0 1,-1-1,1 1,0 0,0 0,0 0,0 1,0-1,0 1,0 0,0 0,1 0,-1 0,1 0,-1 0,1 1,0-1,0 1,0-1,0 1,0 0,1 0,-1 0,1 0,0 0,0 0,0 1,0-1,0 0,1 0,-1 3,-2 2,0-1,1 1,-1-1,1 1,1-1,0 1,0 0,0-1,1 1,0 0,1 0,0-1,0 1,0 0,3 5,-2-1,-1-4,0 1,-1-1,2 1,-1 0,1-1,0 0,1 1,0-1,0 0,1 0,0-1,0 1,1-1,0 0,0 0,1 0,0-1,0 0,6 5,88 38,-75-42</inkml:trace>
</inkml:ink>
</file>

<file path=ppt/ink/ink7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57 364,'111'-62,"-80"41,13-13,-1-1,-2-2,-2-2,-1-1,-1-4,-1 4,-36 39,0 0,1 1,-1-1,1 0,-1 1,1-1,-1 1,1-1,-1 0,1 1,-1-1,1 1,0 0,-1-1,1 1,0-1,0 1,-1 0,1 0,0-1,0 1,-1 0,1 0,0 0,0 0,-1 0,1 0,0 0,0 0,0 0,-1 0,1 0,0 1,0-1,-1 0,1 1,0-1,0 0,-1 1,1-1,-1 1,1-1,0 1,-1-1,1 1,-1-1,1 1,-1 0,1-1,-1 1,0 0,1-1,-1 1,16 48,-12-36,-3-8,6 25,1-1,1 0,2 0,0-1,2 0,2-1,0-1,2 0,2 1,-9-18,-2-4</inkml:trace>
  <inkml:trace contextRef="#ctx0" brushRef="#br0" timeOffset="1927.6">142 336,'-5'0,"-6"4,-2 8,-2 0,0 4,-2-1,-2 1,-4-1,8-4,6-3</inkml:trace>
</inkml:ink>
</file>

<file path=ppt/ink/ink7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7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58,'169'-27,"-9"14,-19-5,-130 18</inkml:trace>
</inkml:ink>
</file>

<file path=ppt/ink/ink7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7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31,'24'0,"13"0,4 0,1 0,-3 0,-2 0,-3 0,-8-5,-3-2,0 1,0 1,1 2,1 0,2 2,-5 1</inkml:trace>
</inkml:ink>
</file>

<file path=ppt/ink/ink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43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53,'29'-15,"14"-4,0 1</inkml:trace>
</inkml:ink>
</file>

<file path=ppt/ink/ink7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0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0 168,'26'137,"-24"-52,-3-69,0 0,1 0,1 0,1 0,0 0,1 0,0-1,2 1,4 10,9-61,55-238,-61 237,57-122,-66 153,2 1,-1-1,0 1,1 0,0 0,0 0,0 0,0 1,1 0,0 0,-1 0,1 1,0 0,0 0,0 1,2-1,-5 1,0 1,0 0,0-1,0 1,0 0,0 1,0-1,-1 0,1 1,0 0,0-1,0 1,-1 0,1 1,0-1,-1 0,1 1,-1-1,0 1,1 0,-1 0,0 0,0 0,0 0,0 0,0 1,-1-1,1 1,-1-1,0 1,1 0,-1-1,0 1,-1 0,2 2,-1 2,1 0,-1 0,-1 0,1 0,-1 0,0 0,-1 0,0 1,0-1,0 0,-1-1,0 1,-1 1,-4 11</inkml:trace>
  <inkml:trace contextRef="#ctx0" brushRef="#br0" timeOffset="505.676">566 337,'-15'4,"-9"8,-1 5,0 1,3 1,6 3,5 2,10-3,5 0,6-4,7-4,5-5,3-4,3-7,1-3,-4-1</inkml:trace>
  <inkml:trace contextRef="#ctx0" brushRef="#br0" timeOffset="835.985">988 309,'-29'24,"-14"12,1 6,1-5,9-4,5-7,2-4,5 0,1-4,4-1,0-2,3 0,-3-3,3 3,3-2</inkml:trace>
  <inkml:trace contextRef="#ctx0" brushRef="#br0" timeOffset="1684.912">1045 478,'-34'27,"2"1,1 1,1 2,2 1,-20 30,86-94,213-192,-250 222,0 1,0-1,0 0,0 1,1-1,-1 0,1 1,-1 0,1-1,-1 1,1 0,-1 0,1 0,0 0,0 0,0 0,0 0,0 1,-1-1,1 1,0-1,0 1,0 0,0 0,1 0,-1 0,0 0,0 0,0 0,0 1,0-1,-1 1,1 0,0-1,0 1,0 0,0 0,-1 0,1 0,0 1,-1-1,1 0,-1 1,1-1,-1 1,0-1,67 143,-69-144,0-1,1 1,-1-1,0 1,0 0,1-1,-1 1,0 0,0 0,0 0,1 0,-1-1,0 1,0 0,0 0,0 1,1-1,-1 0,0 0,0 0,0 0,1 1,-1-1,0 0,0 1,1-1,-1 1,0-1,1 1,-1-1,0 1,1-1,-1 1,1 0,-1-1,1 1,-1 0,1-1,-1 1,1 0,0 0,0-1,-1 1,1 0,0 0,0 0,0-1,0 1,0 0,0 0,0 0,0 0,0-1,0 1,0 0,0 0,1 0,-1-1,0 1,1 0,-1 0,0 0,-165-66,147 55</inkml:trace>
</inkml:ink>
</file>

<file path=ppt/ink/ink7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1 255,'1'-2,"0"0,0 1,0-1,1 1,-1-1,0 1,1-1,-1 1,1 0,-1-1,1 1,0 0,0 0,-1 1,1-1,0 0,0 0,0 1,0-1,0 1,0 0,0 0,0-1,0 1,0 0,1 1,6-3,207-30,106 33,-322-1,0-1,0 1,-1 0,1-1,0 1,0-1,0 1,0-1,0 1,0-1,0 1,0-1,0 1,0 0,0-1,1 1,-1-1,0 1,0-1,0 1,0 0,1-1,-1 1,0-1,1 1,-1 0,0-1,0 1,1 0,-1-1,1 1,-1 0,0 0,1-1,-1 1,1 0,-1 0,0 0,1 0,-1-1,1 1,-1 0,1 0,-1 0,1 0,-1 0,1 0,-1 0,0 0,1 0,-1 0,1 1,-1-1,1 0,-1 0,0 0,1 0,-1 1,-36-21,19 14,-1-2,1 0,1-1,-1 0,1-2,1 0,0 0,-11-13,-14-27,33 34</inkml:trace>
</inkml:ink>
</file>

<file path=ppt/ink/ink7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4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74,'1'-2,"1"0,-1 0,1 1,-1-1,1 0,0 1,-1-1,1 1,0-1,0 1,0 0,0 0,1 0,-1 0,0 0,0 1,0-1,1 1,-1-1,0 1,1 0,-1 0,0 0,1 0,0 0,0 0,365-3,95 2,-124-27,271 29,-527-12,-58 5</inkml:trace>
  <inkml:trace contextRef="#ctx0" brushRef="#br0" timeOffset="2883.631">311 525,'4'6,"-1"0,0 0,0 1,-1-1,0 1,0-1,0 1,-1 0,0 0,0-1,-1 1,0 6,1 0,1 14,-2-1,-1 1,-1-1,-1 0,-6 23,-4 165,17-240,1 1,1 0,1 0,2 1,0 0,1 1,2 0,0 0,7-8,9-22,-22 39,1 0,1 1,0 0,0 0,1 0,1 1,0 1,1 0,0 0,7-4,-15 14,0 0,0 0,0 0,0 1,0-1,0 1,0 0,0 0,0 0,0 0,0 0,1 1,-1-1,0 1,0 0,0 0,0 0,-1 0,1 1,0-1,0 1,-1 0,1-1,-1 1,0 0,1 1,-1-1,0 0,0 1,0-1,-1 1,1-1,0 1,-1 0,0 0,0 0,0 0,0 0,0 0,-1 0,1 0,-1 0,0 0,1 2,6 13</inkml:trace>
  <inkml:trace contextRef="#ctx0" brushRef="#br0" timeOffset="3469.467">282 384,'256'-28,"-160"11,-77 18,-24-11,-84-91,77 83</inkml:trace>
  <inkml:trace contextRef="#ctx0" brushRef="#br0" timeOffset="4067.067">989 751,'-3'-2,"0"0,0 0,0 1,0-1,0 1,0-1,0 1,-1 0,1 0,0 0,-1 1,1-1,0 1,-1 0,1 0,-1 0,1 0,0 0,-1 1,1 0,-1 0,1 0,0 0,0 0,0 0,0 1,0 0,0-1,0 1,-2 3,-1-2,1 1,0-1,0 1,1 1,-1-1,1 1,0-1,0 1,1 0,-1 1,1-1,0 1,1-1,-1 1,1 0,-1 5,3-9,0 1,0 0,0 0,0 0,1-1,-1 1,1 0,0 0,0-1,0 1,0-1,0 1,0-1,1 1,-1-1,1 0,0 1,0-1,0 0,0 0,0 0,0-1,0 1,1 0,-1-1,0 0,1 1,0-1,-1 0,2 0,84 15,-64-20,-6-3</inkml:trace>
  <inkml:trace contextRef="#ctx0" brushRef="#br0" timeOffset="4381.701">1355 554,'-19'29,"-16"19,-2 6,0-1,2-10,7-8,3-4,7-3,0-6,4-2,0-5,1 0,-1 3,2 2,2-1</inkml:trace>
  <inkml:trace contextRef="#ctx0" brushRef="#br0" timeOffset="5085.223">1383 808,'-144'156,"245"-256,44-18,-144 117,1 0,-1 0,0 0,1 0,0 1,-1-1,1 0,-1 1,1-1,0 1,-1 0,1 0,0-1,-1 1,1 0,0 1,-1-1,1 0,0 0,-1 1,1-1,0 1,-1-1,1 1,-1 0,1-1,-1 1,1 0,-1 0,0 0,1 0,-1 0,0 1,0-1,0 0,0 1,0-1,0 0,0 1,0 0,23 73,-18-51,1-5,-6-18,0 1,1-1,-1 1,0 0,0-1,0 1,0 0,-1 0,1 0,0 0,-1-1,1 1,-1 0,0 0,0 0,1 0,-1 0,-1 0,1 0,0 0,0 0,-1 0,1 0,-1 0,1 0,-1 0,0-1,0 1,0 0,0 0,0-1,0 1,-1-1,1 1,0-1,-1 1,1-1,-2 1,-4-1,0 0,0 0,0-1,0 0,0 0,0-1,0 0,0 0,0 0,0-1,1 0,-1-1,1 0,-1 1,1-2,0 1,0-1,0 0,1 0,-1-1,1 0,0 0,1 0,-2-1,-8-6</inkml:trace>
  <inkml:trace contextRef="#ctx0" brushRef="#br0" timeOffset="5567.826">1947 244,'0'433,"-28"-186,22-192,0-31</inkml:trace>
  <inkml:trace contextRef="#ctx0" brushRef="#br0" timeOffset="6351.833">29 158,'2'2,"-1"-1,1 0,0 1,0 0,0-1,-1 1,1 0,-1 0,1 0,-1 0,0 0,0 0,0 0,0 0,0 0,-1 1,1-1,0 0,-1 1,0-1,1 0,-1 1,0-1,-1 0,1 2,1-1,1 354,-2 51,5-358,1-32</inkml:trace>
</inkml:ink>
</file>

<file path=ppt/ink/ink7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1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0,'4'5,"3"6,-1 6,-6 1,-3 1,-1 3,-5 2,0 2,-4 1,0 1,-2 1,1-1,-1-4,1-2,3-4</inkml:trace>
</inkml:ink>
</file>

<file path=ppt/ink/ink7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2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60,'-25'138,"23"-128,0 1,1 0,0-1,1 1,0 0,0 0,1 0,1-1,0 1,0-1,1 1,1-1,-1 0,2 0,-1 0,1-1,1 1,0-1,2 3,-5-10,0-1,-1 1,1-1,0 1,0-1,-1 0,1 0,0 0,0 0,0-1,0 1,1-1,-1 0,0 0,0 0,0 0,0 0,0-1,0 1,0-1,0 0,0 0,0 0,0 0,-1-1,1 1,0-1,-1 0,1 0,70-61,38-84,-111 147,-1 1,1 0,0 0,0-1,0 1,0 0,0 0,0-1,0 1,0 0,0 0,0-1,0 1,0 0,1 0,-1-1,0 1,0 0,1-1,-1 1,1 0,-1-1,1 1,-1-1,1 1,-1-1,1 1,-1-1,1 1,-1-1,1 1,0-1,-1 1,1-1,0 0,-1 0,1 1,0-1,0 0,-1 0,1 0,0 0,0 0,-1 0,1 0,0 0,0 0,-1 0,1 0,0 0,0-1,-1 1,1 0,0 0,-1-1,1 1,0-1,-1 1,1-1,0 1,-1-1,1 1,-1-1,1 1,-1-1,1 0,3 14,-2-4,1 1,0-1,1 0,0 0,0 0,1-1,0 0,1 0,0 0,0 0,0-1,1 0,0 0,1-1,2 2,-7-7,-1 0,1 0,-1-1,1 1,-1-1,1 1,-1-1,1 0,0 0,-1 0,1 0,-1-1,1 1,-1-1,1 1,-1-1,1 0,-1 0,1 0,-1 0,0-1,0 1,0-1,0 1,0-1,0 0,0 0,0 1,0-1,-1-1,50-67,-48 65,99-240,-96 233</inkml:trace>
</inkml:ink>
</file>

<file path=ppt/ink/ink7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0,'0'19,"0"12,0-1</inkml:trace>
</inkml:ink>
</file>

<file path=ppt/ink/ink7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11,'4'-4,"3"-3</inkml:trace>
</inkml:ink>
</file>

<file path=ppt/ink/ink7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4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1,'0'517,"17"-424,-16-90,0-1,0 1,0-1,0 1,0-1,1 0,-1 0,1 1,-1-1,1 0,0 0,0 0,0 0,0-1,0 1,0-1,1 1,-1-1,0 0,1 1,-1-1,1-1,-1 1,1 0,0 0,-1-1,1 0,0 1,-1-1,1 0,0-1,0 1,7-3,0 0,-1-1,1 0,-1 0,0-1,-1 0,1-1,-1 0,0 0,3-5,69-39,-79 49,0 1,0-1,1 1,-1 0,0-1,1 1,-1 0,0 0,1 0,-1 0,0 0,1 0,-1 1,0-1,1 0,-1 1,0-1,1 1,-1-1,0 1,0 0,0-1,0 1,0 0,0 0,0 0,0 0,0 0,0 0,0 0,0 0,0 0,-1 0,1 0,-1 0,1 1,-1-1,1 0,-1 1,0-1,1 0,-1 1,6 62,-6-59,-2 83,1-62</inkml:trace>
</inkml:ink>
</file>

<file path=ppt/ink/ink7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1,'13'70,"-4"1,-2 0,-3 0,-4 0,-3 6,2 31,-30 34,22-120</inkml:trace>
  <inkml:trace contextRef="#ctx0" brushRef="#br0" timeOffset="288.474">0 424,'29'-5,"19"-1,6-5,-1 0,-5 1,-6 3,-9-2,-7 0,-2 1,-1 3,-4-3,-5 0</inkml:trace>
</inkml:ink>
</file>

<file path=ppt/ink/ink7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8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143 552,'-4'56,"9"226,22-83,-27-188,0-43,0 18,-1-23,1 1,2 0,1 0,3 0,2-5,66-206,-68 234,0 0,2 1,-1 0,1 0,1 0,0 1,1 1,0 0,1 0,0 1,0 0,1 1,9-5,-20 12,1-1,0 2,0-1,-1 0,1 0,0 0,0 1,0-1,0 1,0 0,0-1,0 1,0 0,0 0,0 0,0 0,0 1,0-1,0 1,0-1,0 1,0-1,-1 1,1 0,0 0,0 0,-1 0,1 0,0 1,-1-1,1 0,-1 1,0-1,1 1,-1-1,0 1,0 0,0-1,0 1,0 0,-1 0,1 0,0 0,10 94,-10-71,3-1,1-4</inkml:trace>
  <inkml:trace contextRef="#ctx0" brushRef="#br0" timeOffset="528.365">848 863,'-13'-3,"1"1,0 0,-1 1,1 0,-1 1,1 1,-1 0,1 0,-1 1,1 1,0 0,0 1,0 0,1 1,-1 0,1 1,0 0,7-4,0 1,1-1,-1 0,1 1,-1 0,1 0,0 0,0 0,1 1,-1-1,1 1,0-1,-1 1,2 0,-1 0,0 0,1 0,0 0,0 1,0-1,0 0,1 0,-1 1,1-1,0 0,1 1,-1-1,1 0,-1 0,1 1,1-1,-1 0,1 0,-1 0,1 0,0 0,1-1,-1 1,0-1,4 4,2-2,0 0,0 0,1-1,-1 0,1-1,0 0,0 0,1-1,-1 0,0 0,1-1,-1 0,8-1,7 0</inkml:trace>
  <inkml:trace contextRef="#ctx0" brushRef="#br0" timeOffset="830.586">1187 834,'-24'29,"-18"19,-6 6,5-1,5-10,4-7,8-5,3-8,2-3,3 0,1-3,2-1,0 3,-2-2,1 1,-2-3,3 1,4-3</inkml:trace>
  <inkml:trace contextRef="#ctx0" brushRef="#br0" timeOffset="1486.168">1017 1286,'-130'114,"229"-223,153-139,-252 247,1 0,-1 1,1-1,-1 0,1 0,-1 1,1-1,-1 0,1 1,0-1,-1 1,1-1,0 1,0-1,-1 1,1-1,0 1,0 0,0 0,-1-1,1 1,0 0,0 0,0 0,0 0,0 0,0 0,-1 0,1 0,0 0,0 0,0 0,0 1,0-1,-1 0,1 1,0-1,0 0,-1 1,1-1,0 1,0-1,-1 1,1 0,-1-1,1 1,0 0,-1-1,1 1,-1 0,0 0,1-1,-1 1,1 0,-1 0,0 0,0 0,0-1,1 1,-1 0,0 0,0 0,0 0,0 0,0 0,-1-1,1 1,0 0,0 0,8 141,26 13,-36-138,-17-34,13 11,-4-4,0 1,0 0,-1 1,-1 0,1 1,-1 0,-1 1,1 0,-1 1,-4-1,-7-1</inkml:trace>
  <inkml:trace contextRef="#ctx0" brushRef="#br0" timeOffset="2649.642">1 299,'0'-3,"1"1,-1 0,1 0,0-1,-1 1,1 0,0 0,0 0,1 0,-1 0,0 1,1-1,-1 0,1 1,-1-1,1 0,0 1,0 0,0-1,0 1,0 0,0 0,0 0,0 0,0 1,0-1,1 1,-1-1,0 1,0 0,1-1,1 2,29-8,0 2,0 2,0 1,1 1,-1 2,3 2,44-1,106 26,-185-29,-1 0,1 0,0 0,-1-1,1 1,-1 0,1 0,-1 0,0 0,1 0,-1-1,0 1,0 0,0 0,0 0,0-1,0 1,0 0,0 0,-1 0,1-1,0 1,-1 0,1 0,-1 0,1 0,-1 0,1 0,-1 0,0 0,0 0,1 0,-1 0,0 0,0 0,0 1,0-1,0 0,0 1,0-1,0 1,0-1,-1 1,1-1,0 1,-1 0,0-2,-132-154,97 103,27 40</inkml:trace>
</inkml:ink>
</file>

<file path=ppt/ink/ink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43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0,'10'0,"2"0</inkml:trace>
</inkml:ink>
</file>

<file path=ppt/ink/ink7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2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3,'56'-2,"284"4,-316-2</inkml:trace>
</inkml:ink>
</file>

<file path=ppt/ink/ink7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3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69,'5'0,"11"-5,8-1,5 0,1 1,1 2,0 1,0-4,-1-1,-1 0,0 3,-1 0,1 2,-1-3,-5-2</inkml:trace>
</inkml:ink>
</file>

<file path=ppt/ink/ink7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6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1 272,'20'-14,"1"2,1 1,0 0,1 2,-1 0,16-2,132 2,-56 9,-113 1,1-1,-1 1,0-1,0 0,0 0,0 0,0 0,0 0,1 0,-1 0,0 0,0 0,0 0,0-1,0 1,0 0,1-1,-1 1,0-1,0 1,0-1,-1 0,1 1,0-1,0 0,0 0,0 0,-1 1,1-1,0 0,-1 0,1 0,0 0,-1 0,1 0,-1 0,0 0,1-1,-1 1,0 0,0 0,0 0,0 0,0 0,0-1,0 1,0 0,0 0,0 0,-1 0,1-1,-99-85,63 34,35 40</inkml:trace>
</inkml:ink>
</file>

<file path=ppt/ink/ink7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7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29,'10'0,"12"0,8-4,3-3,1 1,0 2,-2 0,-1 2,-1 1,-1 1,-5 0</inkml:trace>
</inkml:ink>
</file>

<file path=ppt/ink/ink7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00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0 228,'194'-37,"-146"28,0 3,1 1,-1 3,1 2,4 2,12-1,-96-36,19 26,-1-1,0 0,0-1,1-1,0 0,1-1,0 0,1 0,0-3,2-1</inkml:trace>
</inkml:ink>
</file>

<file path=ppt/ink/ink7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8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27 134,'25'220,"-23"-174,-3 1,-1-1,-2 0,-4 7,-22 169,22-178,32-88,74-237,-87 240,-4 3,2 0,1 1,2 0,1 1,2 0,2 1,1 1,2 1,1 1,1 0,2 2,14-14,-36 41,0 1,0 0,-1 0,1 0,1 0,-1 0,0 0,0 0,1 1,-1-1,1 1,-1 0,1 0,0 0,-1 0,1 0,0 1,0-1,-1 1,1-1,0 1,0 0,0 0,0 1,0-1,-1 0,1 1,0 0,0 0,-1 0,1 0,0 0,-1 0,1 1,-1-1,0 1,1-1,-1 1,0 0,0 0,0 0,0 0,0 1,0 5,1-1,-2 0,1 1,-1-1,0 1,-1-1,0 1,0-1,-1 1,0-1,0 1,0-1,-1 1,0-1,-1 0,0 6,-3 12</inkml:trace>
  <inkml:trace contextRef="#ctx0" brushRef="#br0" timeOffset="1014.825">535 670,'-195'277,"249"-352,-26 42,3 1,0 2,2 1,20-13,-52 40,0 1,1-1,-1 1,0-1,1 1,-1 0,0 0,1 0,-1 0,1 0,0 0,-1 0,1 0,0 1,0-1,0 0,-1 1,1 0,0-1,0 1,0 0,0 0,0 0,-1 0,1 0,0 1,0-1,0 1,0-1,-1 1,1-1,0 1,0 0,-1 0,1 0,-1 0,1 0,-1 0,1 0,-1 1,0-1,1 1,-1-1,0 1,0-1,0 1,0-1,0 1,-1 0,1 0,0-1,-1 1,1 0,-1 1,27 164,-16-119,-52-63,-89-96,113 96</inkml:trace>
</inkml:ink>
</file>

<file path=ppt/ink/ink7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5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1 243,'22'59,"-18"-24,-2 1,-1 0,-2 0,-2 0,-1 0,-4 14,2-8,-1 147,24-260,-1-27,3 2,5 0,34-88,-39 132,-16 39,0 0,1 0,0 1,1-1,0 1,1 0,1 1,0-1,0 1,1 1,1-1,0 2,0-1,1 1,0 0,0 1,2 0,-11 7,1 0,0 1,0-1,0 1,0-1,0 1,0 0,0 0,0 0,0 0,0 0,0 0,0 0,0 1,0-1,0 1,0-1,0 1,0 0,-1 0,1 0,0 0,0 0,-1 0,1 1,-1-1,1 0,-1 1,0-1,1 1,-1 0,0-1,0 1,0 0,0 0,0-1,-1 1,1 0,0 0,-1 1,21 84,-29 2,2-63</inkml:trace>
  <inkml:trace contextRef="#ctx0" brushRef="#br0" timeOffset="464.957">566 723,'-2'-2,"-1"0,1 0,0 1,-1-1,0 0,1 1,-1 0,0 0,1-1,-1 2,0-1,0 0,0 0,0 1,0 0,0 0,0 0,0 0,0 0,0 0,1 1,-1-1,0 1,0 0,0 0,0 0,1 0,-1 0,0 1,0 0,-68 60,67-59,1 1,1-1,-1 0,0 1,1 0,0-1,0 1,0 0,0 0,0 1,1-1,0 0,0 0,0 1,1-1,-1 0,1 1,0-1,0 1,0-1,1 0,0 1,0-1,0 0,0 0,1 1,-1-1,1 0,0 0,0-1,1 1,-1 0,1-1,0 1,0-1,0 0,0 0,0 0,1 0,-1-1,1 1,3 1,-1-2,0-1,-1 1,1-1,0 0,0 0,0 0,0-1,0 0,0-1,0 1,0-1,0 0,0 0,0-1,-1 0,1 0,0 0,-1-1,0 1,1-1,-1-1,0 1,-1-1,1 0,2-2,3-10</inkml:trace>
</inkml:ink>
</file>

<file path=ppt/ink/ink7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08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45,'197'-27,"-107"26,75-10,-140 5</inkml:trace>
</inkml:ink>
</file>

<file path=ppt/ink/ink7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09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29,'312'-1,"-172"-24,-116 23</inkml:trace>
</inkml:ink>
</file>

<file path=ppt/ink/ink7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26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77 143,'0'-4,"-4"-44,4 48,0-1,0 0,0 0,0 1,0-1,-1 0,1 1,0-1,0 0,-1 0,1 1,0-1,-1 1,1-1,0 0,-1 1,1-1,-1 1,1-1,-1 1,0-1,1 1,-1 0,1-1,-1 1,0 0,1-1,-1 1,0 0,0 0,1-1,-1 1,0 0,1 0,-1 0,0 0,0 0,1 0,-1 0,0 0,0 0,1 1,-1-1,0 0,1 0,-1 1,0-1,1 0,-1 1,1-1,-1 1,0-1,1 1,-1-1,1 1,-1-1,-4 6,1 0,0 0,0 1,0-1,0 1,1-1,0 1,1 0,0 0,0 1,0-1,1 0,0 1,0-1,1 1,0-1,0 1,1-1,0 1,0-1,1 0,0 0,2 7,3 44,-6-42,-2-13,0-1,0 1,0-1,1 1,-1 0,1-1,0 1,0-1,0 1,0 0,0-1,1 1,-1 0,1-1,-1 1,1-1,0 1,0-1,0 1,0-1,1 0,-1 1,1-1,-1 0,1 0,0 0,0 0,0 0,0-1,0 1,0 0,0-1,1 0,-1 0,1 1,-1-1,1-1,-1 1,1 0,-1 0,1-1,0 0,-1 1,2-1,10-5,0 0,0 0,-1-2,0 1,0-2,-1 0,0 0,0-1,1-2,29-20,-31 21,-1 0,0 0,-1-1,0 0,-1 0,0-1,-1-1,0 1,-1-1,0 0,-1 0,-1-1,0 0,-1 1,0-1,-1-1,-1 1,0 0,-1-3,16-40,-7 83,3 126,42 115,-37-186,-3 2,-5 0,-2 0,-6 78,0-127,0-27,1 0,-1 0,-1 0,0 0,0 0,0 0,-1 1,0-1,0-1,-1 1,1 0,-2 0,1-1,-1 1,0-1,0 1,-1-1,0 0,0-1,-3 4,2-8,0 0,0 0,-1-1,1 0,0 0,0 0,-1 0,1-1,0 0,0 0,0-1,0 1,0-1,0 0,0 0,1-1,-1 0,1 0,-1 0,1 0,0 0,0-1,1 0,-1 1,-2-5,6 8,-5-4,-1 0,1-1,0 0,0 0,0-1,0 1,1-1,0 0,1 0,-1 0,1-1,0 1,0-1,1 1,0-1,0 0,1 0,0 0,0 0,1 0,0-1,0 1,0 0,1 0,0-1,64-137,-56 123</inkml:trace>
</inkml:ink>
</file>

<file path=ppt/ink/ink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44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45,'24'-9,"12"-4,6 1,-5 2</inkml:trace>
</inkml:ink>
</file>

<file path=ppt/ink/ink7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24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1,'-11'167,"-18"-33,28-125,0 0,0-1,0 1,1 0,1 0,0 0,0 0,0-1,1 1,0 0,1-1,0 1,1-1,-1 0,1 0,1-1,0 1,0-1,0 0,1 0,0 0,1 0,0-4,0 0,1 0,-1 0,0-1,1-1,0 1,-1-1,1 0,0-1,-1 0,1 0,0-1,0 0,-1 0,1 0,-1-1,1-1,-1 1,0-1,0 0,0-1,0 0,12-6</inkml:trace>
  <inkml:trace contextRef="#ctx0" brushRef="#br0" timeOffset="367.11">382 1,'-16'34,"1"1,2 1,2 0,1 1,1 0,3 1,0 0,3 0,1 0,2 0,2 0,1 2,-1 298,14-271,-4-55</inkml:trace>
  <inkml:trace contextRef="#ctx0" brushRef="#br0" timeOffset="1131.453">524 961,'14'-46,"3"1,1 1,3 1,1 1,10-12,76-90,-107 143,-1 1,1-1,-1 0,1 1,0-1,-1 1,1-1,0 1,-1-1,1 1,0 0,-1-1,1 1,0 0,0 0,0-1,-1 1,1 0,0 0,0 0,0 0,0 0,-1 0,1 0,0 0,0 1,0-1,-1 0,1 0,0 1,0-1,-1 0,1 1,0-1,-1 1,1-1,0 1,-1-1,1 1,0-1,-1 1,1 0,-1-1,1 1,-1 0,0-1,1 1,-1 0,0 0,1-1,-1 1,0 0,0 1,17 52,-14-42,7 34,-9-36,1-1,0 1,0-1,1 0,0 1,0-1,1-1,1 1,-1 0,5 4,-7-13,0 1,0-1,1 0,-1 0,0 0,1 0,-1 0,0 0,0 0,1-1,-1 1,0-1,0 0,0 0,1 0,-1 0,0 0,0 0,0 0,-1 0,1-1,0 1,0-1,-1 0,1 1,-1-1,1 0,-1 0,0 0,0 0,0 0,0 0,0 0,0-1,0-1,2 0,216-257,-218 261,-1 1,0-1,0 1,0-1,1 1,-1-1,0 0,0 1,1-1,-1 0,0 1,1-1,-1 0,1 1,-1-1,0 0,1 1,-1-1,1 0,-1 0,1 0,-1 1,0-1,1 0,-1 0,1 0,-1 0,1 0,-1 0,1 0,-1 0,1 0,-1 0,1 0,-1 0,1-1,-1 1,1 0,-1 0,1 0,-1-1,0 1,1 0,-1 0,1-1,-1 1,0 0,1-1,-1 1,0 0,1-1,-1 1,0-1,0 1,0-1,1 1,-1 0,0-1,0 1,0-1,0 1,0-1,0 0,-8 41,-14 26,-22 104,44-161,0 0,0 1,1-1,0 0,0 1,1-1,1 0,-1 0,1 0,1-1,0 1,0-1,1 0,0 0,4 5,4 0</inkml:trace>
</inkml:ink>
</file>

<file path=ppt/ink/ink7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27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0 397,'251'-326,"-213"256,-6 111,24 120,-6 3,-42-148</inkml:trace>
</inkml:ink>
</file>

<file path=ppt/ink/ink7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43.77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932 93,'0'-1,"-1"0,1 0,0 0,-1 0,1 1,-1-1,1 0,-1 0,1 0,-1 1,0-1,1 0,-1 1,0-1,0 0,1 1,-1-1,0 1,0-1,0 1,0 0,1-1,-1 1,0 0,0 0,0-1,0 1,0 0,0 0,0 0,0 0,0 0,0 1,0-1,0 0,0 0,0 0,0 1,0-1,1 1,-1-1,0 1,0-1,0 1,1-1,-1 1,0-1,0 1,1 0,-1 0,-3 7,1-1,-1 2,2-1,-1 0,1 0,0 1,1-1,0 1,0 0,1-1,0 1,1 0,1 7,-2 6,2 773,-30-570,27-205,0 3,1 1,0-1,2 0,0 1,2-1,2 4,2 13,-2 0,-2 1,-1-1,-2 1,-2 0,-1 1,-1 51,3 386,29-281,-29 282,0-266,25-344,-22-268,-3-251,-27 479,25-168,-25 169,-1-1,27-140,-27 112,17 57,4 106,1-1,2 0,2 0,1 0,2 0,1-2,26-105,-27 133,0 6,0 0,0-1,-1 1,0-1,0 1,0-1,0 1,-1-1,1 1,-1 0,0-1,-1 1,1 0,-1 0,1 0,-1 0,-1-1,1 6,0-1,0 1,0 0,0 0,0-1,0 1,0 1,1-1,-1 0,0 0,1 1,-1-1,1 1,-1-1,1 1,0 0,-1-1,1 1,0 0,0 0,1 0,-1 0,0 0,1 0,-1 0,1 0,-1 0,1 0,0 0,0 2,-2 0,-89 234,11-121,79-116,-1 1,1 0,0 0,0 0,0 0,0 0,0 0,0 0,0 0,1 0,-1 0,1 0,0 1,-1-1,1 0,0 0,0 1,0-1,1 0,-1 0,1 0,-1 1,1-1,-1 0,1 0,0 0,0 0,0 0,1 0,-1 0,0-1,1 1,-1 0,1-1,-1 1,1-1,0 1,76 47,199 56,-272-103,0 0,-1 0,0 0,1-1,0 0,-1 0,1 0,0 0,0-1,-1 1,1-1,0 0,0-1,0 1,-1-1,1 0,0 0,2-2,-7 0,1 0,-1 0,1 0,-1 0,0 0,-1 0,1 0,0 0,-1 0,1 0,-1 0,0 0,0 1,0-1,-1 0,1 0,-1 1,1-1,-1 1,0-1,-1-1,-2-3,-228-449,214 394,25 61,3 7</inkml:trace>
  <inkml:trace contextRef="#ctx0" brushRef="#br0" timeOffset="1376.887">735 263,'-2'-1,"0"0,-1 1,1-1,0 1,0 0,0 0,0 0,0 0,0 0,0 0,-1 1,1-1,0 0,0 1,0 0,0 0,0-1,0 1,0 0,1 1,-1-1,0 0,1 0,-1 1,0-1,1 1,0-1,-1 1,1 0,0 0,0-1,0 1,-1 1,-3 3,-11 10,-46 68,61-83,1 0,0 0,-1 0,1 1,0-1,0 0,0 0,-1 0,1 0,1 0,-1 0,0 0,0 0,0 1,0-1,1 0,-1 0,1 0,-1 0,0 0,1 0,0 0,-1 0,1 0,0-1,-1 1,1 0,0 0,0 0,0-1,0 1,-1-1,1 1,0 0,0-1,0 0,1 1,-1-1,0 1,0-1,0 0,0 0,0 0,0 0,0 0,0 0,1 0,52-4,-39 0,-1 0,1 0,-1-2,0 0,-1 0,0-1,0-1,0 0,5-5,-19 9,-17 15,16-8,-1-1,0 0,1 1,-1-1,0 1,1 0,0 0,0 0,-1 0,2 0,-1 0,0 1,1-1,-1 1,1-1,0 1,0-1,1 1,-1 0,1-1,0 1,0 0,0 0,1-3,1-1,0 0,-1 0,1 1,-1-1,1-1,-1 1,1 0,0 0,-1 0,1-1,-1 1,1-1,-1 1,0-1,1 0,-1 0,1 1,-1-1,0 0,0 0,1 0,-1 0,0 0,0-1,0 1,0 0,0-1,3-2,2-1,0-1,0 1,-1-1,0 0,0 0,-1 0,1-1,-1 0,-1 0,1 0,0-3,-4 11,0 0,0-1,-1 1,1 0,0-1,0 1,0-1,-1 1,1 0,0-1,-1 1,1-1,-1 1,1-1,0 1,-1-1,1 1,-1-1,1 0,-1 1,1-1,-1 0,0 1,1-1,-1 0,1 0,-1 1,0-1,1 0,-1 0,0 0,1 0,-1 0,0 0,1 0,-1 0,1 0,-1 0,0 0,1 0,-1-1,0 1,1 0,-1 0,1-1,-1 1,1 0,-1-1,0 1,1-1,-1 1,1 0,0-1,-1 1,1-1,-1 1,1-1,0 0,-1 1,1-1,0 1,0-1,-1 0,-1 3,0 0,0 1,0-1,0 1,0 0,1-1,-1 1,1 0,0 0,0 0,0 0,0 0,0 0,1 0,-1 0,1 0,0 0,0 1,0-1,0 0,0 0,1 0,0 0,-1 0,1 0,0 0,1 0,-1 0,0 0,1 0,0-1,0 2,1-4,-1-1,1 1,-1-1,0 1,1-1,-1 0,0 0,0 0,0 0,1 0,-1-1,0 1,-1-1,1 1,0-1,0 0,-1 1,1-1,-1 0,1 0,-1 0,0 0,0-1,0 1,0 0,0 0,0-1,-1 1,1 0,-1-1,1 1,-1-1,0 1,0-1,0 1,-1 0,1-1,0 1,-1-1,0 1,1 0,-1-1,-1-1,-2-3,-1 1,0-1,0 1,-1 0,1 0,-1 1,0 0,-1 0,1 0,-1 1,0 0,0 0,-1 1,1 0,-1 0,-5-1,6 1,6 2,0 0,1 0,-1 1,0-1,0 0,1 0,-1 1,0-1,0 0,0 1,0-1,0 1,0-1,0 1,0-1,0 1,0 0,0 0,0-1,0 1,0 0,0 0,0 0,0 0,0 0,0 1,0-1,0 0,0 0,0 1,-1-1,2 0,-1 1,0-1,0 1,0-1,0 1,0 0,0-1,0 1,1 0,-1 0,0-1,1 1,-1 0,0 0,1 0,-1 0,1 0,0 0,-1 0,1 0,0 0,-1 0,1 0,0 0,0 0,0 0,0 0,0 1,0-1,5 5,0 0,0 0,0 0,1-1,0 0,0 0,0-1,0 1,1-1,0-1,0 1,0-1,0 0,1-1,-1 0,1 0,-1 0,4-1,55 20,-62-18,0 0,1 1,-1 0,-1-1,1 1,-1 0,1 1,-1-1,0 0,-1 1,1 0,-1 0,0 0,0 0,0 0,-1 0,1 5,12 26,16 29,-20-50</inkml:trace>
  <inkml:trace contextRef="#ctx0" brushRef="#br0" timeOffset="12804.756">988 3057,'56'0,"144"11,-133-1,1-3,-1-3,1-3,23-4,28 1,784 2,-733 28,139-26,-166 24,127-26,-291-16,-192-7,170 15,0 1,0 3,0 1,0 3,-29 3,-20-1,-811-2,706 28,-86-27,113-29,-297 27,1220 1,-526 29,167-28,-196 26,536-27,-565 0,-96 28,-55-17</inkml:trace>
  <inkml:trace contextRef="#ctx0" brushRef="#br0" timeOffset="18332.014">3529 3028,'-126'62,"120"-60,0 0,0-1,0 0,0 0,-1 0,1 0,0-1,0 0,-1-1,1 1,0-1,0 0,-1-1,1 1,0-1,0 0,1-1,-1 0,0 0,1 0,0 0,0-1,0 0,0 0,0 0,1-1,0 1,0-1,0 0,-1-3,-3 1,-159-138,115 85,52 60,0-1,0 1,0-1,0 1,0-1,-1 1,1-1,0 1,0-1,0 1,-1-1,1 1,0-1,0 1,-1-1,1 1,0-1,-1 1,1 0,-1-1,1 1,-1 0,1-1,0 1,-1 0,1 0,-1 0,1-1,-1 1,1 0,-1 0,1 0,-1 0,0 0,1 0,-1 0,1 0,-1 0,1 0,-1 0,1 0,-1 0,1 0,-1 1,1-1,-1 0,1 0,-1 0,1 1,-1-1,1 0,0 1,-1-1,1 0,-1 1,1-1,0 1,0-1,-1 1,1-1,0 1,-1-1,1 1,0-1,0 1,0-1,-11 38,9-18,2 1,0-1,1 0,1 1,1-1,4 14,7 71,-12-33,-3-1,-4 1,-9 41,-15 49,30-156,10-24,13-30,10-12,3 3,1 1,4 2,21-21,-1 0,67-76,-154 163,-193 180,116-84,102-107,0 0,-1 0,1 0,0 0,-1 0,1 0,-1 0,1 0,-1 0,0-1,1 1,-1 0,0 0,1 0,-1-1,0 1,0 0,0-1,0 1,0-1,0 1,0-1,1 1,-1-1,-1 0,1 0,0 1,0-1,0 0,0 0,0 0,0 0,0 0,0 0,0 0,0-1,0 1,0 0,0 0,0-1,0 1,0-1,0 1,0-1,0 1,0-1,1 0,-1 1,0-1,0 0,1 0,-1 1,0-1,1 0,-1 0,1 0,-1 0,23-125,-19 119,5-23,-1 1,-1-1,-2 0,-1 0,-1 0,-2-11,-3 257,-23-108,26-108,1-1,-1 0,0 1,0-1,0 0,0 0,1 1,-1-1,0 0,0 1,0-1,0 0,-1 1,1-1,0 0,0 0,0 1,0-1,-1 0,1 1,0-1,-1 1,1-1,0 0,-1 1,1-1,-1 1,1-1,-1 1,1-1,-1 1,0-1,1 1,-1 0,1-1,-1 1,0 0,1-1,-1 1,0 0,1 0,-1 0,0 0,0 0,1 0,-1 0,0 0,1 0,-1 0,0 0,0 0,1 0,-1 0,0 1,1-1,-1 0,1 1,-1-1,0 0,1 1,-1-1,1 1,-1-1,0 1,25-175,-22 127,20 142,-22-92,3 8,-1 1,0 0,-1 0,0-1,-1 1,0 0,-1 0,0 0,-1 0,0-1,-1 1,-1-1,0 1,-3 6,-16 34,24-39</inkml:trace>
  <inkml:trace contextRef="#ctx0" brushRef="#br0" timeOffset="22120.997">1779 2351,'-2'8,"0"1,0-1,1 1,0-1,1 1,0-1,0 1,0-1,2 1,0 6,-1-8,12 54,-10-51,0 0,0 0,-1 0,-1 1,0-1,0 0,-1 1,0-1,-1 0,0 1,-3 8,4-19,0-1,0 1,-1 0,1 0,0-1,-1 1,1 0,0 0,0-1,-1 1,1 0,0 0,-1 0,1 0,-1 0,1 0,0 0,-1-1,1 1,0 0,-1 0,1 0,0 0,-1 0,1 1,-1-1,1 0,0 0,-1 0,1 0,0 0,-1 0,1 1,0-1,-1 0,1 0,0 0,0 1,-1-1,1 0,0 1,0-1,-1 0,1 1,-4-40,4 16,1 0,1 0,1 0,1 1,0-1,2 1,1 0,1 1,1 0,10-19,-18 37,0 0,1 0,-1 0,0 1,1-1,0 0,0 1,0-1,0 1,0 0,0-1,1 1,-1 0,1 0,-1 1,1-1,0 1,0-1,0 1,0 0,0 0,0 0,0 0,0 1,0-1,0 1,0-1,0 1,1 1,-1-1,0 0,0 1,0-1,0 1,0 0,0 0,0 0,0 0,0 1,0-1,-1 1,1 0,0 0,-1 0,0 0,1 0,-1 0,0 0,1 2,11 17,-2 0</inkml:trace>
  <inkml:trace contextRef="#ctx0" brushRef="#br0" timeOffset="22672.934">1553 2070,'38'-10,"0"2,1 2,0 2,1 2,-1 1,2 2,-31-1,49-5,-76-23,-59-34,69 61,5 2</inkml:trace>
  <inkml:trace contextRef="#ctx0" brushRef="#br0" timeOffset="23588.827">2118 2548,'-98'134,"98"-134,0 0,0 0,-1 0,1-1,0 1,0 0,0 0,0 0,-1 0,1 0,0-1,0 1,0 0,0 0,-1 0,1 0,0 0,0 0,-1 0,1 0,0 0,0 0,0 0,-1 0,1 0,0 0,0 0,-1 0,1 0,0 0,0 0,0 0,-1 0,1 0,0 0,0 0,11-21,119-140,-129 159,0 1,0-1,0 1,0 0,0 0,0 0,0-1,0 1,0 0,1 1,-1-1,0 0,1 0,-1 0,1 1,-1-1,1 1,-1-1,1 1,-1 0,1-1,0 1,-1 0,1 0,-1 0,1 0,0 0,-1 1,1-1,-1 0,1 1,-1-1,1 1,-1 0,1-1,-1 1,1 0,-1 0,0 0,0 0,1 0,-1 0,0 0,0 1,0-1,0 0,0 0,0 1,0 1,66 160,-51-110,-17-52,1 0,0 1,0-1,-1 0,1 0,-1 0,1 0,-1 0,1 0,-1 0,0 0,1 0,-1 0,0 0,0-1,0 1,0 0,0-1,1 1,-1 0,0-1,-1 1,1-1,0 1,0-1,0 0,0 1,0-1,0 0,0 0,-1 0,1 0,0 0,0 0,0 0,0 0,-1 0,1-1,0 1,0 0,0-1,0 1,0-1,0 1,0-1,-126-60,108 53</inkml:trace>
  <inkml:trace contextRef="#ctx0" brushRef="#br0" timeOffset="25341.475">2033 2662,'0'4,"0"8,-5 0,-1 4,-5 4,0 2,-4-1,2 0,-3-4,2 1,3 1,4-2</inkml:trace>
  <inkml:trace contextRef="#ctx0" brushRef="#br0" timeOffset="27173.943">255 1533,'39'153,"-21"-61,-34-132,-24-167,41 188,0 0,1 0,0-1,2 1,0 1,2-1,0 1,0-1,2 2,0-1,1 1,11-14,-20 29,1 1,-1-1,1 0,0 0,-1 1,1-1,0 1,0-1,0 1,0-1,0 1,1 0,-1-1,0 1,1 0,-1 0,1 0,-1 0,1 0,-1 0,1 1,0-1,-1 0,1 1,0-1,0 1,-1 0,1 0,0-1,0 1,0 0,-1 0,1 1,0-1,0 0,-1 1,1-1,0 1,0-1,-1 1,1 0,-1 0,1 0,-1 0,1 0,-1 0,1 0,-1 0,0 0,0 1,2 0,11 40,-10-20</inkml:trace>
  <inkml:trace contextRef="#ctx0" brushRef="#br0" timeOffset="29222.737">594 1646,'-11'3,"0"1,0 0,1 1,0 0,0 0,0 1,1 1,0-1,0 2,0-1,1 1,0 0,1 1,-1 0,-1 4,8-12,0 1,0-1,0 1,0 0,0-1,0 1,0 0,1 0,-1 0,0 0,1-1,0 1,-1 0,1 0,0 0,0 0,0 0,0 0,1 0,-1 0,0 0,1 0,0 0,-1 0,1-1,0 1,0 0,0 0,0-1,0 1,0-1,0 1,1-1,-1 1,1-1,-1 0,1 1,-1-1,1 0,0 0,-1 0,1-1,0 1,0 0,4 2,1 0,-1-1,1 0,-1 0,1 0,0-1,-1 0,1 0,0-1,0 0,0 0,4-1,101-35,-94 28</inkml:trace>
  <inkml:trace contextRef="#ctx0" brushRef="#br0" timeOffset="30525.507">1 1110,'167'-11,"24"-46,-108 40,-105-1,-126-38,129 50</inkml:trace>
  <inkml:trace contextRef="#ctx0" brushRef="#br1" timeOffset="50509.619">1187 38,'90'127,"125"208,-18-66,-56-72,6 4,-108-138,-7-9,1-1,4-2,41 46,-40-53,-2 0,-3 3,-1 1,6 16,96 100,-21-5,61 53,32 65,-128-187,80 116,-123-147,-23-41</inkml:trace>
  <inkml:trace contextRef="#ctx0" brushRef="#br1" timeOffset="51728.087">1242 9,'0'-1,"-1"0,0 1,1-1,-1 0,0 1,0-1,1 1,-1-1,0 1,0 0,0-1,0 1,1 0,-1-1,0 1,0 0,0 0,0 0,0 0,0 0,0 0,0 0,0 0,0 0,0 1,1-1,-1 0,0 0,0 1,0-1,0 1,0-1,1 1,-1-1,0 1,0-1,1 1,-1 0,1-1,-1 1,0 0,1 0,-1-1,1 1,-1 0,1 0,0 0,-1 0,1 0,-16 46,-16 152,-11-57,42-141,1 0,0 0,0 0,-1 0,1 0,0 0,0 0,0 0,0 0,0 0,0 0,0 1,1-1,-1 0,0 0,0 0,1 0,-1 0,1 0,-1 0,1-1,-1 1,1 0,0 0,-1 0,1 0,0-1,0 1,0 0,-1-1,1 1,0 0,0-1,0 1,0-1,0 0,0 1,0-1,0 0,0 1,0-1,0 0,1 0,-1 0,0 0,0 0,0 0,0 0,0-1,0 1,0 0,0-1,0 1,0 0,0-1,60-19,-61 20,262-87,-117 54,-144 33,-1 0,1 1,0-1,-1 0,1 0,-1 0,1 0,0 0,-1 0,1 0,0 0,-1 0,1 0,0 0,-1 0,1 0,-1 0,1-1,0 1,-1 0,1 0,-1-1,1 1,-1 0,1-1,-1 1,1-1,-1 1,1 0,-1-1,1 1,-1-1,0 1,1-1,-1 0,0 1,0-1,1 1,-1-1,0 0,0 1,0-1,0 1,0-1,0 0,0 1,0-1,0 0,0 1,0-1,0 1,0-1,0 0,-1 1,1-1,0 1,0-1,-1 0,1 1,0-1,-1 1,1-1,-1 1,1-1,0 1,-1 0,0-1,-40-26,38 26,-240-128,73 61,154 48,19 12</inkml:trace>
  <inkml:trace contextRef="#ctx0" brushRef="#br1" timeOffset="53832.579">2175 743,'111'97,"-98"-83,-2 0,0 0,0 1,-1 1,-1 0,-1 0,0 0,-1 1,-1 0,-1 1,0-1,-1 1,-1 0,-1 0,0 8,-2-25,1 0,-1 0,0 0,0 1,0-1,0 0,0 0,0 0,0 0,0 0,0 0,0 0,-1 0,1 0,0 1,-1-1,1 0,-1 0,1-1,-1 1,0 0,1 0,-1 0,0 0,0 0,0-1,1 1,-1 0,0-1,0 1,0-1,0 1,0-1,0 1,0-1,0 1,0-1,0 0,-1 0,1 0,0 0,0 0,0 0,0 0,0 0,-1 0,-41-36,33 20,1-1,0 0,1 0,1-1,1 0,0 0,1 0,1-1,1 0,1 0,0 0,2 0,0 0,1 0,1 0,0 0,2 0,0 1,1-1,1 1,1 0,0 1,1 0,9-14,-16 29,1 1,-1-1,0 0,0 1,1 0,-1-1,1 1,-1 0,1-1,-1 1,1 0,0 0,0 0,-1 1,1-1,0 0,0 1,0-1,0 1,0-1,0 1,0 0,0 0,0 0,0 0,0 0,0 1,0-1,0 0,0 1,-1 0,1-1,0 1,0 0,0 0,-1 0,1 0,0 0,0 1,62 61,-54-51,23 21,-16-19</inkml:trace>
  <inkml:trace contextRef="#ctx0" brushRef="#br1" timeOffset="56261.568">2682 940,'-5'5,"-6"1,-1 5,-4 5,1 5,-2 4,3 1,3 3,3 0,8-5,5-1,5-5,6-6,6-4,3-4,-3-7,1-8,-5-3</inkml:trace>
  <inkml:trace contextRef="#ctx0" brushRef="#br1" timeOffset="56617.89">2907 856,'-9'43,"-4"19,1 4,3-5,-3-7,1-9,3-7,2-5,-2-3,0-2,1-2,2 1,2-5</inkml:trace>
  <inkml:trace contextRef="#ctx0" brushRef="#br1" timeOffset="57497.532">2880 1363,'-1'1,"1"0,0-1,0 1,-1 0,1-1,0 1,0 0,0 0,0-1,0 1,0 0,0 0,0-1,0 1,0 0,0-1,0 1,1 0,-1-1,0 1,0 0,1-1,-1 1,1 0,-1-1,0 1,1-1,-1 1,1-1,-1 1,1-1,0 1,-1-1,1 1,-1-1,1 0,0 1,-1-1,1 0,0 0,-1 1,1-1,0 0,0 0,-1 0,1 0,0 0,0 0,-1 0,1 0,0 0,25-31,67-273,-93 300,29-72,-28 75,0-1,0 1,0-1,0 1,0-1,0 1,1 0,-1-1,0 1,1 0,-1 0,1 0,-1 0,1 0,-1 0,1 1,0-1,-1 0,1 1,0-1,0 1,-1 0,1-1,0 1,0 0,0 0,-1 0,1 1,0-1,0 0,0 1,-1-1,1 1,0-1,-1 1,1 0,0 0,-1 0,1 0,0 1,7 4,-1 0,0 1,0 0,-1 0,1 1,-2 0,1 1,-1-1,-1 1,1 0,-1 0,3 10,-7-17,-1 0,1-1,-1 1,1 0,-1-1,0 1,1 0,-1 0,0-1,0 1,0 0,0 0,-1-1,1 1,0 0,-1-1,1 1,-1 0,0-1,1 1,-1 0,0-1,0 1,0-1,0 0,0 1,-1-1,1 0,0 0,-1 0,1 0,0 0,-1 0,1 0,-1 0,0 0,1-1,-1 1,0 0,-75 12,62-12,-57 14,51-11</inkml:trace>
  <inkml:trace contextRef="#ctx0" brushRef="#br1" timeOffset="59003.371">1920 658,'34'-38,"141"-87,50-12,-225 137,-1 0,0 0,1 0,-1 0,1 0,-1 0,0 0,1 0,-1 0,1-1,-1 1,1 0,-1 0,1-1,-1 1,1 0,-1-1,1 1,-1 0,1-1,-1 1,1-1,0 1,-1-1,1 1,0-1,0 1,-1-1,1 1,0-1,0 0,0 1,-1-1,1 1,0-1,0 1,0-1,0 0,0 1,0-1,0 1,1-1,-1 0,0 1,0-1,0 1,0-1,1 1,-1-1,0 1,1-1,-1 1,0-1,1 1,-1-1,1 1,-1-1,0 1,1-1,-63-10,54 11,-1 0,1-1,0 0,0-1,0 0,1 0,-1 0,0-1,1-1,-1 1,1-1,0 0,0 0,1-1,-4-3,0-6</inkml:trace>
</inkml:ink>
</file>

<file path=ppt/ink/ink7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6:59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87,'0'-2,"0"0,0 1,0-1,1 1,-1-1,0 1,1-1,-1 1,1-1,-1 1,1 0,0-1,0 1,0 0,0 0,0-1,0 1,0 0,0 0,0 0,0 0,0 0,1 0,-1 1,0-1,1 0,-1 1,1-1,-1 1,1-1,-1 1,1 0,-1-1,1 1,-1 0,2 0,2-2,138-29,-127 27,0 0,1 1,-1 1,1 0,-1 1,1 1,11 1,-17 3,-5 2</inkml:trace>
</inkml:ink>
</file>

<file path=ppt/ink/ink7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00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1 169,'0'-3,"0"0,0-1,0 1,0 0,1-1,-1 1,1 0,0-1,0 1,0 0,0 0,1 0,-1 0,1 0,0 0,0 0,0 1,0-1,0 1,1-1,-1 1,1 0,-1 0,1 0,0 0,0 0,0 1,0-1,0 1,1 0,-1-1,12-9,0 1,1 0,1 1,0 1,0 1,0 0,1 1,0 1,0 1,1 0,-1 1,5 1,-19 2,0 0,0 1,-1-1,1 1,0 0,-1 0,1 0,0 0,-1 1,1-1,-1 1,0 0,0 0,0 0,0 0,0 1,0-1,0 1,-1 0,1 0,-1 0,0 0,0 0,0 0,0 1,-1-1,1 1,-1-1,0 1,0-1,0 1,0 0,-1 0,0-1,0 1,0 4,1 1,-1 0,-1 0,0 0,0 0,0 0,-1 0,-1-1,0 1,0 0,0-1,-1 0,0 0,-1 0,0 0,-2 2,-103 92,109-101,0 0,0-1,0 1,1 0,-1 0,0 0,1 0,-1 0,1 1,-1-1,1 0,0 0,-1 0,1 0,0 0,0 1,0-1,0 0,0 0,0 0,0 1,0-1,0 0,0 0,1 0,-1 0,1 1,-1-1,1 0,-1 0,1 0,-1 0,1 0,0 0,0 0,-1 0,1-1,0 1,0 0,0 0,0-1,0 1,0 0,0-1,0 1,1-1,61 19,-49-16,39 7,-41-9,0 0,-1 1,1 1,0 0,-1 0,0 1,0 1,0 0,0 0,-1 1,0 0,0 1,3 3,-10-7,-1 0,1 1,-1-1,0 1,0-1,0 1,0 0,-1 0,0 0,0 0,0 0,0 0,0 0,-1 1,0-1,0 0,0 0,0 0,-1 0,1 1,-1-1,0 0,-1 0,1 0,-1 0,1-1,-1 1,0 0,-1-1,0 2,-3 4,0 0,-1-1,0 1,0-1,-1-1,0 1,0-1,-1-1,0 0,0 0,-3 1,-2 1,0-1,-1 0,0-1,0-1,-1 0,1-1,-1-1,0 0,0-1,0-1,-15-1,29 0,0 0,0 0,0 0,0 0,0-1,0 1,0-1,0 0,0 1,0-1,0 0,0 0,0 0,1 0,-1-1,0 1,1 0,-1-1,1 1,-1-1,1 1,0-1,0 0,-1 0,1 1,0-2,0-9</inkml:trace>
  <inkml:trace contextRef="#ctx0" brushRef="#br0" timeOffset="1147.629">764 621,'27'-27,"63"-118,35 28,-124 116,0 0,1 0,-1 0,0-1,1 1,-1 0,1 1,-1-1,1 0,-1 0,1 1,0-1,-1 1,1-1,0 1,-1 0,1 0,0 0,0 0,-1 0,1 0,0 0,0 0,-1 1,1-1,0 1,-1-1,1 1,0 0,-1-1,1 1,-1 0,0 0,1 0,-1 0,1 0,-1 1,0-1,0 0,0 1,0-1,0 1,0-1,0 1,0-1,-1 1,1-1,-1 1,1 0,-1-1,1 1,-1 0,0 0,0-1,0 1,0 1,1 60,9 37,-7-99,-1 1,0-1,1 0,-1 0,1 0,-1-1,1 1,0-1,-1 1,1-1,0 0,-1 0,1 0,0 0,-1 0,1-1,-1 1,1-1,0 1,-1-1,1 0,-1 0,0-1,1 1,-1 0,0-1,0 1,0-1,0 0,0 0,0 1,0-1,0-1,-1 1,1 0,-1-1,167-156,-167 157,0 1,0-1,0 1,0 0,1 0,-1 0,0 0,1 0,-1 0,1 0,-1 0,1 0,-1 1,1-1,0 1,-1-1,1 1,0 0,-1-1,1 1,0 0,0 0,-1 0,1 1,0-1,0 0,-1 1,1-1,0 1,-1-1,1 1,-1 0,1-1,-1 1,1 0,-1 0,1 0,-1 0,0 1,0-1,0 0,1 0,-1 1,0-1,-1 1,1-1,0 1,0-1,-1 1,1 0,0-1,-1 1,0 0,1-1,-1 2,1 169,-13-97,5-56</inkml:trace>
</inkml:ink>
</file>

<file path=ppt/ink/ink7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0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1 373,'2'-9,"0"0,1 0,1 1,-1-1,1 1,1-1,-1 1,1 1,1-1,0 1,0-1,0 2,1-1,2-2,-8 9,153-150,-80 60,-73 89,0 0,0 0,0 0,0 0,-1 1,2-1,-1 0,0 1,0-1,0 0,0 1,0-1,0 1,1 0,-1-1,0 1,0 0,1 0,-1 0,0 0,0 0,1 0,-1 0,0 0,0 1,1-1,-1 0,0 1,0-1,0 1,0-1,1 1,-1-1,0 1,0 0,0 0,0 0,-1-1,1 1,0 0,0 0,32 51,-23-34,63 124,-65-127</inkml:trace>
</inkml:ink>
</file>

<file path=ppt/ink/ink7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04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1,'-21'56,"19"-51,-23 45,-2-1,-3-1,-1-1,-3-1,-115 155,149-201,0-1,0 1,0 0,0 0,-1-1,1 1,0 0,0 0,0 0,-1 0,1-1,0 1,0 0,-1 0,1 0,0 0,0 0,-1 0,1-1,0 1,0 0,-1 0,1 0,0 0,-1 0,1 0,0 0,0 0,-1 0,1 1,0-1,0 0,-1 0,1 0,0 0,0 0,-1 0,1 0,0 1,0-1,-1 0,5-13</inkml:trace>
  <inkml:trace contextRef="#ctx0" brushRef="#br0" timeOffset="436.062">0 29,'177'222,"-146"-183,-3 0,-1 2,-2 2,5 13,-20-34,-2-3</inkml:trace>
</inkml:ink>
</file>

<file path=ppt/ink/ink7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3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0 340,'137'-12,"94"-7,-90-4,-39 3,-91 20,-5 2</inkml:trace>
  <inkml:trace contextRef="#ctx0" brushRef="#br0" timeOffset="420.806">0 594,'19'0,"11"0,6 0,1 0,-1 0,-2 0,-2 0,-1 0,-1 0,-2 0,1 0,-2-5,1-1,0 0,0 1,-5 1</inkml:trace>
  <inkml:trace contextRef="#ctx0" brushRef="#br0" timeOffset="1133.091">310 1,'0'-1,"-1"1,1 0,-1 0,0 0,1 0,-1 0,0 0,1 0,-1 0,1 0,-1 1,0-1,1 0,-1 0,1 0,-1 1,0-1,1 0,-1 1,1-1,-1 0,1 1,-1-1,1 1,0-1,-1 1,1-1,-1 1,1-1,0 1,-1-1,1 1,0-1,0 1,0 0,-1-1,1 1,0 0,0-1,0 1,0-1,0 1,0 0,0-1,0 1,0 0,1-1,-1 1,0-1,0 1,0 0,1-1,-1 1,0-1,1 1,-1-1,0 1,1-1,-1 1,1-1,-1 1,28 33,2-10,0-2,1-1,1-1,2-2,9 3,102 60,-143-79,3-1,0 1,0 0,0 1,0-1,-1 1,1 0,-1 0,1 0,-1 1,0-1,0 1,-1 0,1 0,-1 1,0-1,0 1,0-1,-1 1,0 0,0 0,0 0,0 1,-1-1,0 0,0 0,0 1,-1-1,1 1,-2-1,1 0,0 1,-1-1,0 0,-2 6,-6 2,0-1,-1 1,-1-2,0 0,-1 0,0-1,0 0,-1-1,-11 6,-32 25,-179 140,225-174,1 0,0 1,1 0,-1 0,1 1,1 0,0 1,0 0,0 0,1 0,1 1,-2 3,4 2,3-3</inkml:trace>
</inkml:ink>
</file>

<file path=ppt/ink/ink7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0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1 194,'399'-40,"-373"36,-9 0,1 1,-1 0,1 2,-1 0,1 1,0 0,0 2,-1 0,14 4,72 19,-170-65,-92-47,158 87,-1-1,1 0,0 1,-1-1,1 0,0 0,0 0,0 0,0 0,0 0,0 0,0 0,0 0,0 0,0 0,0-1,1 1,-1 0,0-1,1 1,0-1,-1 1,1 0,0-1,-1 1,1-1,0 1,0-1,0 1,0-1,1 0,6-6</inkml:trace>
</inkml:ink>
</file>

<file path=ppt/ink/ink7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1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1,'43'167,"-29"-102,-2 1,-3 0,-1 58,-26 191,-6-138,19-138,8-25</inkml:trace>
</inkml:ink>
</file>

<file path=ppt/ink/ink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44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63,'25'-10,"11"-8,6 0,-5 1</inkml:trace>
</inkml:ink>
</file>

<file path=ppt/ink/ink7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1,'-2'1,"0"1,1 0,-1 0,0 0,1 0,-1 0,1 0,0 0,-1 0,1 0,0 1,1-1,-1 0,0 1,1-1,-1 1,1-1,-1 1,1-1,0 3,0-2,-3 24,2 0,1 1,1-1,1 0,6 26,4 46,20 607,-32-562,0-142,0 1,1-1,-1 1,1-1,0 1,0-1,0 1,0-1,0 0,0 0,0 1,1-1,0 0,-1 0,1 0,0-1,0 1,0 0,0-1,0 1,0-1,0 1,0-1,1 0,-1 0,1 0,-1-1,0 1,1 0,0-1,1 1,17 2</inkml:trace>
</inkml:ink>
</file>

<file path=ppt/ink/ink7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2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58,'14'-5,"15"-1,7 0,-3-4,-2 0,-2 7,0 3,-1-3,0-1,0 1,-1 0,1 1,0 0,0 2,0-1,1 1,-1 0,-5 1</inkml:trace>
</inkml:ink>
</file>

<file path=ppt/ink/ink7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2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52,'38'-5,"18"-2,4 1,-3 1,-7 2,-7 0,-11-3,-6 0,-3 0,-4 1</inkml:trace>
</inkml:ink>
</file>

<file path=ppt/ink/ink7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3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85,'-29'1,"0"1,0 2,0 0,0 2,1 2,-1 0,2 2,0 1,-12 7,35-16,0 0,1-1,-1 1,1 0,0 1,0-1,0 1,0-1,0 1,0 0,1 0,-1 0,1 1,0-1,0 0,0 1,1 0,-1-1,1 1,0 0,0 0,0-1,0 1,1 0,-1 0,1 0,0 0,0 0,1 0,-1 0,1 0,0 0,0-1,0 1,0 0,1 0,0-1,-1 1,1-1,0 0,1 1,1 1,90 73,-25-27,-56-40,-2 1,1 0,-2 1,1 0,-2 1,0 0,-1 0,0 1,-6-10,0-1,0 1,0 0,-1 0,0 0,0 0,-1 0,1 0,-1 0,0 0,0 0,-1 0,1 0,-1 0,-1 0,1 0,0-1,-1 1,0 0,0-1,-1 1,1-1,-1 0,0 0,0 0,0 0,-1 0,0 0,-2 2,-1-1,1 0,-1 0,0 0,0-1,-1-1,1 1,-1-1,0 0,0-1,0 1,0-2,0 1,-1-1,0-1,-16 2</inkml:trace>
  <inkml:trace contextRef="#ctx0" brushRef="#br0" timeOffset="269.746">213 57,'43'-5,"24"-1,5-1,-4 2,-10 2,-9 1,-9-4,-6-1,-4 1,-2 1,-2 2,-4 1</inkml:trace>
  <inkml:trace contextRef="#ctx0" brushRef="#br0" timeOffset="1381.937">213 791,'0'4,"-5"3,-6-6,-7-2,-4-2,-4 0,-2 1,-1 0,5-4,6-1</inkml:trace>
  <inkml:trace contextRef="#ctx0" brushRef="#br0" timeOffset="2549.189">607 932,'28'-73,"3"3,39-64,-50 95,-16 32,-1-1,1 1,0 0,0 0,1 1,0-1,0 1,1 0,0 0,0 1,0-1,1 2,-1-1,7-3,-11 9,1-1,0 1,0 0,-1 0,1 0,0 0,-1 1,1-1,-1 1,0-1,0 1,1 0,-1 0,0 0,0 0,-1 0,1 0,0 1,-1-1,1 1,-1-1,0 1,0-1,0 1,0 0,0 0,-1-1,1 1,-1 0,0 0,0 0,0 0,0-1,0 1,0 0,-1 0,0 2,2 7,0-2,0 1,0 1,0-1,1 0,1 0,0 0,0 0,1 0,1-1,-1 0,2 1,0-1,-3-8,1 0,-1-1,1 0,0 0,-1 0,1 0,0 0,-1-1,1 0,0 1,0-1,-1-1,1 1,0-1,0 1,-1-1,1 0,-1 0,1-1,-1 1,1-1,-1 0,0 1,1-2,-1 1,0 0,-1-1,1 1,0-1,-1 0,1 0,0-1,9-5,68-57,-56 45,0 1,1 0,2 2,-1 1,25-10,-50 26,1 0,-1 0,1 0,-1 1,0-1,1 1,-1-1,1 1,0-1,-1 1,1 0,-1 0,1 0,-1 0,1 0,-1 0,1 0,-1 1,1-1,0 1,-1-1,0 1,1-1,-1 1,1 0,-1-1,0 1,1 0,-1 0,0 0,0 0,0 0,0 1,0-1,0 0,0 0,0 1,0-1,-1 0,1 1,0-1,-1 1,1-1,-1 1,0 1,5 76,-5-69,-4 137,19-106,-3-29</inkml:trace>
</inkml:ink>
</file>

<file path=ppt/ink/ink7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38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95,'-4'5,"1"1,0 0,0 1,1-1,0 0,0 1,0-1,1 1,-1 0,2 0,-1-1,1 1,0 0,-1 6,-2 354,30-534,32-72,-53 220,1 1,1 0,1 0,0 1,2 0,-1 1,7-6,-16 21,0-1,1 1,-1 0,0 0,1 0,0 0,-1 0,1 0,0 0,-1 1,1-1,0 1,0-1,-1 1,1-1,0 1,0 0,0 0,0 0,-1 0,1 0,0 1,0-1,0 0,0 1,-1-1,1 1,0 0,-1 0,1 0,0 0,-1 0,1 0,-1 0,0 0,1 0,-1 1,0-1,0 0,1 2,41 64,-2 54,-31-96</inkml:trace>
  <inkml:trace contextRef="#ctx0" brushRef="#br0" timeOffset="508.387">564 461,'-14'5,"-10"7,0 5,3 5,1-1,3 1,10 0,6 3,8-4,8-5,0 0,4-4,3-3,2-4,-2-2</inkml:trace>
  <inkml:trace contextRef="#ctx0" brushRef="#br0" timeOffset="753.393">931 434,'-28'38,"-20"23,-1 5,3-4,8-7,7-13,9-9,3-10,4-4,5-6</inkml:trace>
  <inkml:trace contextRef="#ctx0" brushRef="#br0" timeOffset="1522.861">931 744,'-140'153,"247"-275,46-45,-152 166,-1 1,1-1,0 0,-1 0,1 1,0-1,0 0,-1 1,1-1,0 1,0-1,0 1,0-1,0 1,0 0,0-1,0 1,0 0,0 0,0 0,0 0,0 0,0 0,0 0,0 0,0 0,0 0,0 0,0 1,0-1,-1 0,1 1,0-1,0 1,0-1,0 1,0 0,0-1,-1 1,1 0,0-1,-1 1,1 0,0 0,0 0,18 49,-15-38,0 0,0-1,1 0,0 0,1-1,0 1,0-1,1 0,1-1,5 6,-14-15,0 0,0 0,0-1,0 1,0 0,0 0,0 0,0 1,0-1,0 0,1 0,-1 0,0 1,0-1,0 0,0 1,0-1,0 1,0-1,1 1,-1 0,0-1,0 1,1 0,-1-1,1 1,-1 0,0 0,1 0,-1-1,1 1,0 0,-1 0,1 0,0 0,-1 0,1 0,0 0,0 0,0 0,0 0,0 0,0 0,0 0,0 0,0 0,1 0,-1 0,0-1,1 1,-1 0,0 0,1 0,-1 0,1 0,-1-1,1 1,0 0,-1 0,1-1,0 1,0 0,-1-1,1 1,0-1,0 1,0-1,1 1,-178-47,151 41</inkml:trace>
</inkml:ink>
</file>

<file path=ppt/ink/ink7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55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55,'-17'74,"-5"-8,-3-1,-3-2,-3 0,-11 13,-13 28,4-3,51-102,1 1,-1 0,0-1,0 1,0 0,0 0,0-1,0 1,0 0,0 0,0-1,0 1,0 0,0-1,-1 1,1 0,0 0,0-1,0 1,0 0,0 0,0 0,-1-1,1 1,0 0,0 0,0 0,-1-1,1 1,0 0,0 0,0 0,-1 0,1 0,0-1,0 1,-1 0,1 0,0 0,-1 0,1 0,0 0,0 0,-1 0,1 0,0 0,0 0,-1 0,7-30,154-402,-110 318,-50 113,0 0,1 0,-1 0,0 0,1 0,-1 0,1 0,-1 0,1 0,0 0,-1 0,1 0,0 0,0 0,-1 1,1-1,0 0,0 1,0-1,0 1,0-1,0 1,0-1,0 1,0-1,1 1,-1 0,0 0,0 0,0-1,0 1,0 0,0 0,1 1,-1-1,0 0,0 0,0 1,0-1,0 0,0 1,0-1,0 1,0-1,0 1,0 0,0-1,0 1,0 0,-1 0,1-1,0 1,0 0,-1 0,1 0,-1 0,1 0,-1 0,1 0,-1 0,0 0,1 1,18 161,-11-101,2 0,3-1,3 0,3-1,11 22,-29-79,1-1,0 1,0-1,0 1,0-1,1 1,-1-1,1 0,-1 0,1-1,0 1,0 0,-1-1,1 0,0 1,0-1,1 0,-1-1,0 1,0 0,0-1,0 0,1 0,-1 0,0 0,0 0,1-1,-1 1,0-1,0 0,0 0,0 0,0 0,0-1,0 1,0-1,-1 0,1 0,-1 0,1 0,-1 0,0 0,1-1,-1 1,0-1,-1 0,1 1,0-1,-1 0,0 0,1-1,31-46,-3-1,-2-1,-2-1,-2-1,-3-2,3-19,-1 12,13-103,-36 166</inkml:trace>
  <inkml:trace contextRef="#ctx0" brushRef="#br0" timeOffset="330.646">928 309,'-10'18,"2"0,0 0,1 1,1 0,1 0,0 1,1-1,2 1,0 0,1 0,0 0,3 9,-2-26,1 0,-1 0,1 0,0 0,0 0,0 0,1-1,-1 1,1 0,-1 0,1-1,0 1,0-1,0 0,1 1,-1-1,0 0,1 0,-1-1,1 1,0 0,-1-1,1 0,0 0,0 1,0-2,0 1,0 0,0 0,0-1,0 0,1 0,-1 0,0 0,0 0,0-1,0 1,2-1,5-1,-1 0,0-1,0 1,0-2,0 1,-1-1,1-1,-1 0,0 0,0 0,-1-1,4-3,-1-2,0-1,-1 0,0-1,-1 0,0 0,-1-1,-1 0,0 0,-1-1,0 1,-1-1,0-6,-3 18,0-1,-1 1,1 0,-1-1,0 1,0 0,0-1,0 1,-1 0,1-1,-1 1,0 0,0 0,0-1,0 1,0 0,-1 0,0 0,1 0,-1 1,0-1,0 0,-1 1,1 0,0-1,-1 1,0 0,1 0,-1 0,0 0,0 1,0-1,0 1,0 0,-1 0,1 0,0 0,0 1,-1-1,1 1,0 0,-1 0,1 0,0 0,-1 0,-2 2,-19 6</inkml:trace>
  <inkml:trace contextRef="#ctx0" brushRef="#br0" timeOffset="962.112">1379 281,'0'5,"-1"11,0 0,1 0,1 0,0 0,1 0,1 0,1-1,0 1,1-1,0 0,1 0,8 12,-12-24,-1 0,1-1,1 0,-1 1,0-1,1 0,-1 0,1 0,-1-1,1 1,0-1,0 1,0-1,0 0,0 0,0 0,0 0,0-1,0 1,0-1,0 0,0 0,1 0,-1 0,0-1,0 1,0-1,0 0,0 0,0 0,0 0,0 0,0-1,-1 1,1-1,0 0,0 0,88-86,-82 78,-3 2,-6 7,1-1,-1 1,0 0,1 0,-1-1,0 1,1 0,0 0,-1 0,1 0,0 0,-1 0,1 0,0 0,0 0,0 0,0 0,0 0,0 1,0-1,0 0,0 1,0-1,0 1,1-1,-1 1,0-1,0 1,1 0,-1 0,0 0,0 0,1 0,-1 0,0 0,0 0,1 0,-1 0,0 1,0-1,1 0,-1 1,0-1,0 1,0 0,0-1,0 1,0 0,0 0,0-1,0 1,0 0,0 0,0 1,1 5,0 0,1 0,-1-1,2 1,-1-1,1 1,0-1,0 0,0 0,1-1,0 0,0 1,0-1,1-1,0 1,0-1,0 0,0-1,1 1,-1-1,1 0,0-1,0 0,0 0,0 0,0-1,1 0,-1-1,0 1,3-1,-1-4,-1 0,1-1,-1 0,0 0,-1-1,1 1,-1-2,-1 1,1-1,-1 0,0 0,0-1,-1 0,0 0,-1 0,1-1,-2 1,1-1,-1 0,0 0,-1 0,0-1,18-41,-10 32,-3 6</inkml:trace>
</inkml:ink>
</file>

<file path=ppt/ink/ink7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00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1383 296,'14'0,"10"0,6 0,2 0,0 0,0 0,0 0,-2 0,0 0,-1 0,-1 0,-5 0</inkml:trace>
  <inkml:trace contextRef="#ctx0" brushRef="#br0" timeOffset="719.848">1412 493,'1'2,"0"0,1 0,-1 0,1-1,-1 1,1-1,0 1,-1-1,1 1,0-1,0 0,0 0,0 0,1 0,-1 0,0 0,0-1,0 1,1-1,-1 1,0-1,1 0,-1 0,0 0,2 0,-1 0,355 3,-346-3</inkml:trace>
</inkml:ink>
</file>

<file path=ppt/ink/ink7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06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31,'29'0,"33"0,11 0,-2-5,-8-2,-10 1,-10 1,-6 2,-6 0,-2 2,-7 1</inkml:trace>
</inkml:ink>
</file>

<file path=ppt/ink/ink7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07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47,'-38'17,"28"-14,0 1,0 0,1 1,0 0,0 0,0 1,0 0,1 1,0-1,0 2,1-1,-3 4,9-9,0 0,0 0,1 0,-1 0,0 0,1 0,-1 0,1 0,0 0,-1 0,1 0,0 0,0 0,1 0,-1 0,0 0,1 0,-1 0,1 0,0 0,-1 0,1 0,0 0,0 0,0-1,1 1,-1 0,0-1,1 1,-1-1,1 1,-1-1,1 0,0 1,-1-1,1 0,0 0,1 0,74 31,-68-30,0 0,0 1,0 0,0 1,0 0,-1 0,1 1,-1 0,0 0,-1 1,1 0,-1 0,-1 1,2 1,-7-6,0 1,0 0,-1-1,1 1,-1-1,1 1,-1 0,0 0,0-1,0 1,0 0,-1-1,1 1,-1 0,0-1,0 1,0-1,0 1,0-1,0 1,0-1,-1 0,0 1,1-1,-1 0,0 0,0 0,0-1,0 1,0 0,-1 0,-74 43,56-39</inkml:trace>
  <inkml:trace contextRef="#ctx0" brushRef="#br0" timeOffset="282.087">161 47,'34'-5,"16"-2,4 1,-3 1,-9-3,-7-1,-11 2</inkml:trace>
</inkml:ink>
</file>

<file path=ppt/ink/ink7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05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29,'-16'56,"12"-41,1 0,0-1,1 1,1 0,0 0,1 0,1 0,0 0,1 0,1 1,0-11,1-1,-1 1,1-1,0 0,0 0,0 0,0 0,1-1,-1 1,1-1,0-1,0 1,0-1,1 1,-1-2,0 1,1 0,-1-1,1 0,0-1,-1 1,1-1,0 0,-1 0,1-1,0 1,-1-1,1-1,-1 1,1-1,-1 0,0 0,0 0,0-1,0 0,3-2,11-6</inkml:trace>
  <inkml:trace contextRef="#ctx0" brushRef="#br0" timeOffset="330.59">313 1,'-5'14,"-1"15,0 7,1 2,-4-5,1-4,1-2,1 0,3-1,1 1,1 0,1 1,0-1,0 1,1 1,-1-1,0 0,1-4</inkml:trace>
</inkml:ink>
</file>

<file path=ppt/ink/ink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44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1 131,'10'-9,"7"-9,6 0,4 2,3 4,0 4,0 4,-5-3,-2 0,0 1,1 2,1 1,1 2,-4-5,-1 0,-4 0</inkml:trace>
</inkml:ink>
</file>

<file path=ppt/ink/ink7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1,'16'175,"-11"-140,-6-30,1-1,-1 1,1-1,0 1,0-1,0 1,1-1,-1 1,1-1,0 1,0-1,1 0,-1 0,1 1,0-1,0 0,1 0,-1-1,1 1,0 0,0-1,0 0,0 0,0 0,1 0,0 0,-1-1,1 1,0-1,0 0,0 0,1 0,-1-1,0 0,1 0,0 1,3-5,0 0,-1 0,1 0,0-1,-1 0,0-1,0 0,0 0,-1 0,0-1,0 0,0 0,-1 0,0-1,0 0,0 0,-1 0,0 0,0-1,-1 0,2-5,15-25,52-78,-77 135,0 0,1 0,1 0,1 1,1-1,0 1,2 0,0 2,-1 0,27 150,-17-123,-5-36,-1 1,0-1,-1 1,-1 0,0 0,0 1,-2-1,0 0,0 0,-1 1,-1-1,-1 0,0 0,0 0,-1-1,-1 1,-1-1,0 0,0 0,-7 7,12-17,-1 0,0 0,0 0,0 0,-1 0,1-1,-1 1,0-1,1 0,-1 0,0 0,0 0,0 0,-1-1,1 1,0-1,-1 0,1 0,0 0,-1 0,1-1,-1 0,0 1,1-1,-1 0,1-1,-1 1,1-1,-1 1,1-1,-1 0,1 0,0-1,0 1,-1-1,1 0,0 1,0-1,0 0,1-1,-1 1,0-1,1 1,-1-2,-6-13</inkml:trace>
</inkml:ink>
</file>

<file path=ppt/ink/ink7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1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0 227,'208'-223,"-207"223,0-1,-1 1,1-1,0 1,0 0,0-1,0 1,0 0,1 0,-1-1,0 1,0 0,0 0,0 0,0 0,0 0,0 1,0-1,0 0,0 0,0 1,0-1,0 1,0-1,0 1,0-1,0 1,0-1,-1 1,1 0,0 0,0-1,-1 1,1 0,0 0,-1 0,1 0,-1 0,1 0,-1 0,1 0,-1 0,26 46,-25-46,90 217,-79-194</inkml:trace>
</inkml:ink>
</file>

<file path=ppt/ink/ink7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3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2,'80'22,"-61"-19,0-1,0-1,1-1,-1-1,0 0,0-2,0 0,15-5,56-5,-78 13</inkml:trace>
</inkml:ink>
</file>

<file path=ppt/ink/ink7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4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81,'13'-10,"0"1,0 0,1 1,0 0,1 1,0 1,0 0,8-1,-21 6,0-1,0 1,0 0,0 0,0 0,1 0,-1 0,0 1,1-1,-1 1,1-1,-1 1,1 0,-1 0,0 0,1 0,-1 1,1-1,-1 0,1 1,-1 0,0 0,0 0,1 0,-1 0,0 0,0 0,0 1,0-1,0 1,0-1,0 1,-1 0,1 0,-1 0,1 0,-1 0,0 0,1 0,-1 0,0 0,-1 1,1-1,0 0,-1 1,-8 50,6-48,0 0,1 1,0-1,0 0,0 1,1-1,-1 1,1-1,1 0,-1 1,1-1,0 1,0-1,0 0,1 0,0 0,0 0,0 0,1 0,-1 0,1-1,1 1,37 38,-36-40,0 0,-1 0,0 0,0 0,0 1,0 0,0 0,-1 0,0 0,1 0,-2 1,1 0,0-1,-1 1,0 0,0 0,-1 0,1 1,-1-1,0 0,0 0,-1 1,0-1,0 0,0 1,0-1,-1 0,0 1,0-1,-2 5,-2-5,1 0,-2-1,1 0,0 0,-1 0,0 0,0-1,0 0,0 0,0-1,-1 0,1 0,-1 0,1-1,-1 0,0 0,1-1,-1 0,0 0,0 0,1-1,-1 0,0 0,-4-2,9 3,-1 0,1 0,-1 0,1-1,0 1,-1 0,1-1,-1 0,1 0,0 0,-1 0,1 0,0 0,0 0,0-1,0 1,0-1,0 1,0-1,1 0,-1 0,1 0,-1 0,1 0,-1-1,2-9</inkml:trace>
</inkml:ink>
</file>

<file path=ppt/ink/ink7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5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1,'19'5,"16"1,7 1,1-2,-2-2,-4-1,-2-1,-3 0,-2-1,-6 4,-3 2,-4 0</inkml:trace>
</inkml:ink>
</file>

<file path=ppt/ink/ink7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23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1 208,'3'0,"-1"1,1 0,0-1,0 0,0 0,0 0,0 0,0 0,0 0,0-1,0 1,0-1,-1 0,1 0,0 0,0 0,-1-1,1 1,-1-1,1 1,-1-1,0 0,1 0,-1 0,0 0,0 0,0-1,1-1,-1 2,119-138,-120 137,1 1,-1-1,1 1,0 0,0-1,0 1,1 0,-1 0,0 0,1 1,-1-1,1 0,0 1,-1 0,1 0,0 0,0 0,0 0,0 0,0 1,0-1,0 1,0 0,0 0,0 0,0 0,0 1,0-1,0 1,0 0,0-1,-1 2,1-1,0 0,0 0,-1 1,1-1,-1 1,1 0,-1 0,0 0,0 0,0 0,2 3,6 8,0 2,0-1,-2 2,0-1,0 1,-2 0,4 12,12 62,-16-72</inkml:trace>
</inkml:ink>
</file>

<file path=ppt/ink/ink7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21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0,'-1'13,"-1"0,-1-1,0 1,-1-1,0 0,0 0,-2-1,1 1,-2-1,-3 5,-12 27,-11 16,-1-1,-4-1,-1-3,-3-1,-5 1,16-30,27-29</inkml:trace>
  <inkml:trace contextRef="#ctx0" brushRef="#br0" timeOffset="631.914">30 0,'48'51,"110"216,-29-25,-126-234</inkml:trace>
</inkml:ink>
</file>

<file path=ppt/ink/ink7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5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0,'-14'7,"-1"1,1 1,1 0,-1 0,2 2,-1-1,2 2,-1-1,2 2,-1-1,2 2,-3 3,11-16,1 1,-1 0,0 0,1 0,-1 0,1 0,-1 0,1 0,0 0,0 0,0 0,0 0,0 0,1 0,-1 0,0 0,1 0,-1 0,1 0,0-1,0 1,0 0,0 0,0-1,0 1,0 0,1-1,-1 1,0-1,1 0,-1 1,1-1,0 0,-1 0,1 0,1 0,75 23,-54-19,-19-4,-1 0,0 0,1 0,-1 0,0 1,0-1,0 1,0 0,0 1,0-1,-1 0,1 1,-1 0,1 0,-1 0,0 1,0-1,-1 0,1 1,-1 0,0 0,0 0,0 0,0 0,0 0,-1 0,0 1,0-1,0 0,-1 1,1-1,-1 1,0-1,0 1,-1-1,1 0,-1 1,0-1,0 1,-1-1,1 0,-1 0,0 1,-4 1,0 0,0 0,0 0,-1-1,0 0,0 0,0-1,-1 0,0 0,1-1,-1 0,-1 0,1-1,0 0,-8 1,-10 1</inkml:trace>
  <inkml:trace contextRef="#ctx0" brushRef="#br0" timeOffset="5024.644">223 29,'4'0,"8"0,5 0,5 0,3 0,3 0,1 0,1 0,-6 5,-6 1</inkml:trace>
</inkml:ink>
</file>

<file path=ppt/ink/ink7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9:00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1 617,'106'-121,"-14"5,-65 83,-2-2,-2-1,-1-1,-2-1,10-26,-27 30,-25 44,12 7,0-1,1 1,1 0,1 1,0 0,1 0,0 8,3-13,0 1,1 0,0-1,1 1,1 0,1 0,0 0,0-1,1 1,1 0,0-1,1 0,1 0,0 0,0 0,4 4,-6-13,0 1,0-1,1 0,0 0,-1 0,1 0,1-1,-1 0,0 0,1 0,0 0,0-1,0 1,0-1,0-1,0 1,0-1,1 1,-1-2,0 1,1 0,-1-1,1 0,-1-1,0 1,1-1,-1 0,0 0,1-1,-1 1,0-1,3-2,16-11,-1-1,-1-1,0-1,-2-1,0-1,-1-1,-1-1,-1 0,-1-1,-1-1,-1 0,8-19,-18 36,1-3,-1 1,0-1,0 0,-1 1,-1-2,1 1,-2 0,1 0,-1-1,-1 1,0-1,-1-6,1 18,0 0,0 0,-1 0,1 0,0 0,0 0,-1-1,1 1,-1 0,1 0,-1 0,1 0,-1-1,1 1,-1 0,0-1,1 1,-1 0,0-1,0 1,1-1,-1 1,0-1,0 1,0-1,0 0,1 1,-1-1,0 0,0 0,0 0,0 1,0-1,0 0,0 0,0 0,0-1,0 1,0 0,0 0,0 0,1-1,-1 1,0 0,0-1,0 1,0-1,0 1,1-1,-1 0,0 1,1-1,-1 0,0 1,1-1,-1 0,1 0,-1 1,1-1,-1 0,1 0,0 0,-1 0,1 0,0 0,0 0,-34 119,31-103,1 0,1 0,0 0,1 0,1 0,0 0,1 0,1 0,0 0,1-1,1 1,0-1,0 0,2-1,0 1,0-1,4 3,-7-11,1 0,0 0,0 0,0-1,1 0,-1 0,1 0,0 0,0-1,1 0,-1-1,0 1,1-1,0-1,-1 1,1-1,0 0,0-1,0 1,0-1,0-1,0 1,-1-1,1 0,0-1,0 0,-1 0,1 0,-1-1,0 0,1 0,-2-1,2 1,12-12,0 0,0-1,-2-1,0 0,-1-1,0-1,-2-1,0 0,-1-1,-2 0,0-1,-1 0,-1-1,-1 0,4-22,9-85,-9 71,-12 59,0 1,0-1,0 0,-1 1,1-1,0 0,0 0,0 0,0 1,-1-1,1 0,0 0,0 1,-1-1,1 0,0 0,0 0,0 0,-1 0,1 1,0-1,-1 0,1 0,0 0,0 0,-1 0,1 0,0 0,-1 0,1 0,0 0,0 0,-1 0,1 0,0 0,-1 0,1 0,0-1,0 1,-1 0,1 0,0 0,0 0,-1 0,1-1,0 1,0 0,0 0,-1 0,1-1,0 1,0 0,0 0,0-1,-1 1,1 0,0 0,0-1,0 1,0 0,0-1,0 1,-16 22,9-2,1 1,1-1,1 1,1 0,0 0,2 1,0-1,1 0,2 1,0-1,0 33,-3-47,0 0,1 0,-1 0,2 0,-1 0,1 1,0-1,1 0,-1-1,1 1,1 0,-1 0,1-1,0 0,1 1,0-1,0-1,0 1,0 0,1-1,0 0,0 0,1 0,2 1,28 15,-20-13</inkml:trace>
</inkml:ink>
</file>

<file path=ppt/ink/ink7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9:01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0 306,'11'-2,"0"-1,0 0,0-1,-1 0,0 0,0-1,0-1,0 0,-1 0,0-1,0 0,-1 0,0-1,0-1,-1 1,0-1,0 0,-1 0,0-1,-1 0,3-7,18-21,48-77,-72 115,0 0,-1 1,1-1,0 0,0 1,0 0,-1-1,1 1,0 0,-1 0,1 0,-1 0,1 0,-1 0,1 0,-1 1,0-1,0 0,1 1,-1-1,0 1,0-1,-1 1,1 0,0-1,0 1,-1 0,1 0,-1 0,4 5,37 62,-28-44,0-1,2 0,1-1,1-1,1-1,17 17,-21-27</inkml:trace>
</inkml:ink>
</file>

<file path=ppt/ink/ink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45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0 134,'24'-10,"13"-7,4-2,-4-1,-3 2,-4 4,-1 5,-6-2,-2 2,-5 2</inkml:trace>
</inkml:ink>
</file>

<file path=ppt/ink/ink7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9:30.34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110 2178,'284'0,"-114"-28,281 28,-129-1,-117-26,86 10,-216 8,0 4,1 3,30 5,14-1,727-2,-621 29,507-30,-552-16,-147 11,0 2,0 2,1 0,-1 3,7 1,103-3,25-26,28 15,1-6,0-10,-29 18,57-9,-29-8,28 26,-82-25,-141 26,2 1,-1-1,1 1,-1-1,1 0,0 0,-1 0,1-1,0 1,-1-1,1 0,-1 0,1 0,-1 0,1-1,-1 1,0-1,0 0,0 0,0 0,0-1,0 1,-1-1,1 1,-1-1,1 0,-1 0,0 0,0 0,0 0,1-4,-45-143,39 127,-2 1,-1-1,-1 1,0 1,-2-1,0 1,-8-11,11 19,1-1,1 1,0-1,1 0,1 0,0 0,1 0,0 0,1 0,1 0,0-1,1 1,0 0,1 1,1-1,0 0,1 1,1 0,3-7,0 2,-1 0,0-1,-1 0,-2 0,0-1,-1 1,0-1,-2 0,0-16,-4-586,1 608,-1-1,-1 1,1 0,-2 0,0 0,-1 1,-1-1,0 1,0 0,-5-5,-5-14,-10-112,20 137,0-1,0 1,-1 0,0 0,0 1,-1 0,1 0,-1 0,-1 1,1 1,-1-1,1 1,-1 1,0 0,-1 0,1 1,0 0,-1 0,0 1,1 0,-1 1,1 0,-1 1,-9 1,-265 30,64-5,-343-27,254-29,-207 29,335 26,-232-22,217 24,-548-29,583 12,108-3,0-2,-1-3,1-1,-6-4,22 2,-189-29,-197 30,197 27,0 0,57 0,-254-28,404 2,0 0,0 2,1 0,0 1,0 0,0 2,-13 6,-62 20,78-30,11-3,0 0,0 1,0-1,1 1,-1 0,0 0,0 0,0 1,1-1,-1 1,0 0,1 0,0 0,-1 0,1 1,0-1,0 1,1 0,-1 0,0 0,1 0,0 0,0 1,0-1,0 1,-1 1,-2 28,1 0,2 1,1-1,2 0,1 0,6 30,2 0,-3 1,-2 0,-4 0,-4 43,1 11,2 390,-28-338,16 55,-2-152,10-138,5-877,27 772,-28-140,-7 247,5 57,0-1,1 1,0-1,0 1,1-1,-1 1,1-1,1 0,0 1,0-1,0 1,0-1,1 1,0-1,1 1,-1 0,1 0,0 0,6-3,0 0,1 0,-1 1,2 0,-1 1,1 0,0 0,0 2,1-1,0 1,0 1,0 0,0 1,6-1,25-10,68-14,-84 22,0 1,1 2,-1 0,1 2,-1 1,12 2,138-12,77-25,-28 12,-164 14,1 2,0 3,1 3,26 4,19-1,72-19,-149 11,0 2,1 2,-1 1,1 1,3 2,93-3,45-25,65 14,-30-7,-104 6,-88 9,0 1,0 0,0 2,0 0,0 0,0 2,12 2,225 21,-28 5,501-30,211 1,-713 29,30-29,-114 25,0 4,-1-1,-132-27,0 0,0 0,-1 1,1-1,0 2,-1-1,1 1,-1 0,0 1,0 0,0 0,-1 0,1 1,-1 0,0 0,0 1,-1-1,0 1,0 0,0 1,-1 0,1-1,-2 1,1 0,-1 1,0-1,-1 1,1-1,-1 2,-3 217,-27-56,26-147,0 0,2 0,1 1,1-1,0 0,2-1,1 2,-2-11,0-1,-1 1,0-1,-1 1,-1 0,0-1,-1 1,0 0,-1-1,0 1,-1 0,-1 5,1-1,1 0,1 1,1 0,0-1,1 1,1 0,3 11,3 15,-2 0,-1 0,-3 1,-1-1,-2 1,-2 0,-25 124,4-22,23-144,0 0,-1 0,1 0,-1 0,0 0,0 0,0 0,0-1,0 1,-1-1,1 0,-1 0,0 1,1-1,-1-1,0 1,0 0,0-1,-1 0,1 0,0 0,0 0,-1 0,1 0,-4-1,-95 1,71-3,-761 0,594 30,-28-16,159-2,-1-4,0-2,0-3,-22-4,-28 1,-108 20,-85-6,114 15,10-16,-49 18,167-19,-1-3,0-3,0-4,-12-3,-37 1,-107 20,169-10,0-3,0-2,-1-3,-4-3,-35 1,-446 2,373 27,-27-15,180-8,0-1,0 0,-1-1,1-1,0-1,-1-1,1 0,-15-3,-41-7,0 4,0 3,-1 3,-16 4,-35-1,35 12,78-11,1 0,-1 0,0-1,0-1,-1 0,1-1,0 0,0-1,-9-1,-126-23,136 21,1 1,-1-2,1 1,-1-1,1-1,1 0,-1 0,1-1,0 0,1-1,-1 0,2 0,-1-1,1 0,0 0,1-1,0 0,1 0,0 0,-3-9,-13-16,17 28,1 0,0 0,0 0,1-1,-1 1,2 0,-1-1,1 0,0 1,1-1,0 0,0 1,0-1,1 0,0 1,1-1,0 1,0-1,0 1,1 0,0 0,1 0,-1 0,5-4,1-9,-1-1,0 0,-2 0,0-1,-2 1,0-1,-1 0,-1-1,-2-18,-18-158,10 140,3 0,3 0,4-56,0 12,-3-122,-26 142,23 76,1 0,-1 0,1-1,1 1,0-1,0 0,0 0,1 0,0 0,0 0,1 0,0 0,1-2,50-137,-50 140,1 0,0 0,1 0,-1 0,1 1,1-1,-1 1,1 0,0 0,0 0,1 1,0-1,3-2,15 7,-16 9</inkml:trace>
</inkml:ink>
</file>

<file path=ppt/ink/ink7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9:39.28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1233 79,'-1'-4,"-1"1,0 0,0-1,0 1,0 0,-1 0,1 0,-1 0,0 1,1-1,-1 1,-1-1,1 1,0 0,0 0,-1 1,1-1,-1 1,0 0,1 0,-1 0,0 0,0 0,1 1,-1 0,-3 0,-15-2,0 2,-1 1,1 0,0 2,0 0,-7 3,-31 5,-247 21,-151-33,296-25,234 22,300-6,-145-5,173 12,-296 4,-186-23,-72 30,74 3,-533-8,507-2,197 13,-74-17,-2 0,-1 0,1 1,0 1,0 0,0 2,0-1,0 2,0 0,6 2,-3 2</inkml:trace>
</inkml:ink>
</file>

<file path=ppt/ink/ink7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03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50,'33'81,"-8"59,-14-50,-9-77,2 0,-1 0,0-1,-1 1,-1 0,0 1,-1-1,0 0,-1 0,0 0,-1 0,-1 0,-1 4,4-17,0-1,1 1,-1 0,0-1,0 1,0 0,0 0,0-1,0 1,0 0,0-1,0 1,0 0,0-1,0 1,0 0,0-1,0 1,-1 0,1-1,0 1,0 0,0 0,0-1,-1 1,1 0,0 0,0-1,0 1,-1 0,1 0,0-1,0 1,-1 0,1 0,0 0,-1 0,1 0,0-1,-1 1,1 0,0 0,0 0,-1 0,1 0,0 0,-1 0,1 0,0 0,-1 0,1 0,0 0,-1 0,1 1,0-1,-1 0,1 0,0 0,0 0,-1 0,1 1,0-1,0 0,-1 0,1 1,-4-31,49-159,-41 168,0 1,2 0,1 0,0 1,2 0,0 0,1 1,1 0,0 1,1 0,1 1,1 1,0-1,1 2,1 0,0 1,2 0,-15 12,-1-1,1 1,0 0,0 0,0 0,0 0,0 0,0 1,1-1,-1 1,0 0,0 0,0 0,0 0,0 1,1-1,-1 1,0 0,0 0,0 0,0 0,-1 0,1 1,0 0,0-1,-1 1,1 0,-1 0,0 0,1 0,-1 1,50 85,-47-69</inkml:trace>
</inkml:ink>
</file>

<file path=ppt/ink/ink7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04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1 206,'7'-4,"0"0,1 0,0 1,0 0,-1 0,1 1,1 0,-1 0,0 1,0 0,1 1,-1 0,1 0,2 1,4-1,271 0,-287 0,1-1,0 1,-1-1,1 1,0-1,-1 0,1 1,0-1,0 0,0 1,0-1,-1 1,1-1,0 0,0 1,0-1,0 0,0 1,1-1,-1 0,0 1,0-1,0 0,0 1,1-1,-1 1,0-1,1 0,-1 1,0-1,1 1,-1-1,1 1,-1-1,1 1,-1 0,1-1,-1 1,1 0,-1-1,1 1,0 0,-1-1,1 1,-1 0,1 0,0 0,-1 0,1 0,0-1,-1 1,1 0,0 1,-1-1,1 0,0 0,-1 0,1 0,-1 0,1 1,0-1,-1 0,1 0,-1 1,-46-36,-76-72,111 94</inkml:trace>
</inkml:ink>
</file>

<file path=ppt/ink/ink7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08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0 425,'5'-34,"1"-25,1-8,2 9,1 8,-2 8,3 6,0 5,2 8,4 7,-1 7</inkml:trace>
</inkml:ink>
</file>

<file path=ppt/ink/ink7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06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0 282,'43'49,"-39"-42,14 28,-1 2,-2-1,-2 2,-2 0,6 33,-16-67,-1 1,1-1,0 0,0 0,0 0,1-1,-1 1,1 0,0 0,0-1,0 1,1-1,-1 0,1 1,0-1,0-1,0 1,2 1,27-41,65-223,-51 131,-39 111</inkml:trace>
  <inkml:trace contextRef="#ctx0" brushRef="#br0" timeOffset="463.192">592 536,'9'-5,"8"-3,1-1,-1-1,-1 0,0-1,-1 0,0-2,0 0,-1 0,-1-1,0-1,-1 0,-1-1,7-12,-17 25,0 1,0-1,0 1,0-1,-1 0,1 1,-1-1,1 0,-1 1,0-1,0 0,0 0,0 1,-1-1,1 0,-1 1,0-1,0 0,0 1,0-1,0 1,0 0,0-1,-1 1,0 0,1 0,-1 0,0 0,0 0,0 0,0 0,0 0,0 1,-1-1,1 1,-1 0,1 0,-1 0,1 0,-1 0,1 0,-1 1,0-1,0 1,1 0,-1 0,0 0,1 0,-1 0,0 1,0-1,0 1,-10 3,0 1,1 0,0 0,0 1,0 1,1 0,0 1,0 0,0 1,1 0,1 0,0 1,0 0,1 1,0 0,1 0,0 1,1 0,0 0,1 1,0-1,1 1,0 0,1 0,1 0,0 1,1 6,0-13,1 0,0 0,0-1,1 1,0 0,1 0,-1-1,1 1,0-1,1 0,-1 1,1-1,1 0,-1 0,1-1,0 1,0-1,1 0,-1 0,1 0,0-1,1 0,-1 0,1 0,0 0,-1-1,2 0,-1 0,0-1,1 1,-1-2,1 1,2 0,2 3,2-1,-1 0,0-1,1 0,-1-1,1 0,0-1,0-1,0 0,-1-1,1 0,0 0,-1-2,1 0,-1 0,1-1,-1 0,-1-1,3-2,5-6,-1 1</inkml:trace>
  <inkml:trace contextRef="#ctx0" brushRef="#br0" timeOffset="787.549">1382 282,'-33'24,"-21"17,-2 7,10 0,12-3,11-5,16-9,13-5,10-7,8-2,4-4,2-3,1-5,0-2,-1-3,0 0,-6-5,-6-2</inkml:trace>
  <inkml:trace contextRef="#ctx0" brushRef="#br0" timeOffset="1085.032">1806 0,'0'38,"0"28,0 6,0-3,0-9,0-10,5-9,1-6,1-5,2-6,1-4,3 0,0-3</inkml:trace>
  <inkml:trace contextRef="#ctx0" brushRef="#br0" timeOffset="1334.689">1580 311,'33'-5,"32"-2,8 1,-3 1,-9 1,-10 2,-8 1,-8 1,-4 0,-3 0,-1-5,-5-1</inkml:trace>
  <inkml:trace contextRef="#ctx0" brushRef="#br0" timeOffset="1607.062">2229 225,'-9'24,"0"0,1 0,1 0,2 1,0 0,2 0,0 1,2 18,1-41,0 0,0 0,1 1,-1-1,1 0,0 0,0 0,0 0,0 0,0 0,1 0,-1 0,1 0,0-1,0 1,0-1,0 1,0-1,1 0,-1 0,1 0,-1 0,1 0,0 0,0-1,0 1,0-1,0 0,0 0,0 0,0 0,0-1,0 1,1-1,-1 0,0 0,0 0,1 0,-1-1,0 1,0-1,0 0,0 0,2 0,3-3,0 1,-1-1,0 0,0-1,0 0,0 0,-1-1,0 1,0-1,0-1,-1 1,0-1,0 0,-1 0,0 0,0-1,0 1,-1-1,0 0,-1 0,0 0,0 0,-1-1,0 1,0 0,-1-1,0 1,0-1,-1 1,0 0,-2-8,1 13,1-1,-1 1,1 0,-1 0,0 0,0 0,0 0,0 0,-1 0,1 1,-1-1,0 1,1-1,-1 1,0 0,-1 0,1 1,0-1,0 1,-1-1,-18-5</inkml:trace>
</inkml:ink>
</file>

<file path=ppt/ink/ink7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10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1,'0'4,"0"7,-5 2,3-2,2-8,6-3,2-8,-1 3,-5 2,-9 7,-8 2,-1 5,2 1</inkml:trace>
</inkml:ink>
</file>

<file path=ppt/ink/ink7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1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1,'-5'10,"-1"-3,5-1,7-7,3 1,-5 2,-3 4,-2 6,-1 1</inkml:trace>
</inkml:ink>
</file>

<file path=ppt/ink/ink7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26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40 174,'-17'225,"-5"-94,70-238,133-229,-175 327,-4 3,1 1,0-1,0 1,1 0,-1 0,1 1,0-1,1 1,-1-1,1 2,0-1,0 0,0 1,0 0,1 0,-1 0,-2 4,-1 0,1 0,-1 0,1 0,-1 0,0 1,1-1,-1 1,0 0,0-1,0 1,0 0,0 0,-1 0,1 1,0-1,-1 0,0 1,0-1,1 0,-1 1,-1 0,1-1,0 1,-1-1,1 1,-1 0,0 0,0-1,0 3,4 8,20 219,-24-231,-1 0,1 0,-1 0,1 0,0-1,0 1,-1 0,1 0,0 0,0 0,0 0,0 0,0 0,0 0,0 0,0 0,1 0,-1-1,0 1,0 0,1 0,-1 0,1 0,-1 0,1-1,-1 1,1 0,-1 0,1-1,0 1,-1 0,1-1,0 1,0-1,-1 1,1-1,0 1,0-1,0 0,0 1,0-1,0 0,-1 0,1 1,0-1,0 0,0 0,0 0,0 0,0 0,0 0,0-1,0 1,0 0,0 0,-1-1,1 1,0 0,0-1,0 1,0-1,-1 1,1-1,0 0,-1 1,1-1,0 0,-1 1,1-1,77-96,145-109,-215 199,-8 5,1 1,0-1,0 0,0 1,0-1,0 0,0 1,0 0,1-1,-1 1,0 0,1-1,-1 1,1 0,0 0,-1 0,1 0,0 1,-1-1,1 0,0 1,0-1,0 1,0 0,-1-1,1 1,0 0,0 0,0 0,0 1,0-1,0 0,-1 1,1-1,0 1,0-1,-1 1,1 0,0 0,-1 0,1 0,0 0,-1 0,1 1,1 10,0 0,0 0,-1 0,-1 1,0-1,-1 1,0-1,-1 0,-1 3,0 19,2-14,-2 8,1 0,1-1,2 1,0 0,2-1,1 0,2 0,4 13,-2-21</inkml:trace>
</inkml:ink>
</file>

<file path=ppt/ink/ink7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30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32 520,'-23'57,"20"-43,1 0,0 1,1-1,0 0,1 0,1 0,0 1,1-1,1 0,0 0,1-1,0 1,1-1,1 1,0-2,0 1,2-1,-1 0,7 7,-9-15,0 0,1-1,0 1,0-1,0 0,0-1,1 1,-1-1,1-1,-1 1,1-1,0 0,-1 0,1-1,0 0,0 0,0-1,-1 0,1 0,0 0,-1-1,1 0,-1-1,0 1,0-1,0 0,0 0,0-1,-1 0,1 0,-1 0,0-1,0 0,2-3,25-21,0-3,-3 0,0-2,-3-1,0-1,-3-1,9-19,-21 43,-13 21,-1 0,1 0,1 0,-1 0,1 0,1 1,0-1,0 0,0 0,1 1,0-1,1 0,0 0,0 0,1 0,0-1,0 1,0-1,1 1,1-1,-1-1,1 1,0 0,0-1,1 0,0 0,0-1,1 0,-1 0,1 0,0-1,6 3,-5-5,0 0,0 0,0-1,0 0,0 0,1-1,-1 0,0-1,0 0,1 0,-1 0,0-1,0 0,-1-1,1 0,0 0,-1-1,0 0,1 0,-2-1,1 0,0 0,-1 0,1-2,8-7,0-2,-1 1,0-2,-1 0,-1-1,-1 0,0-1,6-16,-12 23,0 1,-1-1,0 0,-1 0,0-1,-1 1,0 0,-1-1,-1-11,-4 13,-2 5</inkml:trace>
  <inkml:trace contextRef="#ctx0" brushRef="#br0" timeOffset="777.824">1189 689,'203'-128,"-140"63,-62 64,1-1,-1 0,0 0,0 1,0-1,0 0,0 0,0 0,0-1,0 1,-1 0,1 0,-1 0,0 0,0-1,0 1,0 0,0 0,0-1,0 1,-1 0,1 0,-1 0,1 0,-1 0,0-1,0 1,0 1,0-1,0 0,-1 0,1 0,-1 0,1 1,-1-1,1 1,-2-1,0 0,0 0,0 1,0-1,0 1,-1 0,1 0,0 0,-1 1,1-1,0 1,-1 0,1-1,-1 2,1-1,0 0,-1 1,1-1,0 1,-1 0,1 0,0 1,0-1,0 0,0 1,0 0,0 0,0 0,-72 65,64-53,0 0,1 1,0 0,1 1,1 0,1 0,0 1,1 0,0 2,4-13,1 0,-1 0,1 0,0 0,1 0,0 0,0 1,0-1,0 0,1 0,0 0,0 0,1 0,0 0,0 0,0 0,1 0,0-1,0 0,0 1,1-1,-1 0,1 0,1-1,-1 1,1-1,2 2,8 4,-1-1,2-1,-1-1,1 0,1 0,-1-2,1 0,0-1,0-1,0 0,0-2,1 1,-1-2,0-1,1 0,-1-1,0-1,0 0,0-1,0-1,-1-1,0 0,0-1,10-7,27-15,0-4,-2-1,-1-3,-3-1,0-3,-3-2,-2-2,24-33,-47 57,-2-1,-1 0,-1-2,0 0,-2 0,-1-2,-1 1,-1-1,0-4,-9 28,0-1,0 0,0 1,0-1,-1 0,1 0,-1 0,1 0,-1 1,0-1,0 0,0 0,-1 0,1 0,-1 0,1 1,-1-1,0 0,0 0,0 1,0-1,-1 1,1-1,-1 1,0-1,1 1,-1 0,0 0,0 0,-1 0,1 0,0 1,-1-1,1 0,-1 1,1 0,-1 0,1 0,-1 0,0 0,0 0,0 1,-1-1,-7 4,-1 0,1 1,0 1,0-1,0 2,1-1,0 2,0-1,1 1,-1 1,2 0,-1 0,1 1,0 0,1 0,-3 5,-7 6,0 2,2 0,0 1,2 0,1 1,0 1,2 0,1 0,1 1,1 0,-3 21,10-39,-1 0,1 0,0 0,1 0,0 0,0 0,1 0,0 0,0-1,1 1,0-1,0 1,1-1,0 0,0 0,0-1,1 1,0-1,0 0,1 0,0-1,0 0,0 0,1 0,-1-1,1 0,0 0,1 0,-1-1,1 0,-1-1,1 0,0 0,4 0,12 2,-1-1,1-1,0-2,0 0,-1-1,1-2,0 0,-1-1,0-2,0 0,0-2,-1 0,0-2,0 0,18-13,-9 7,-1-1,0-2,-1-1,-2-1,0-1,-1-2,-1-1,-2 0,0-2,8-14,-13 16,-1 0,-2 0,0-2,-2 0,-1 0,-1-1,-2-1,0 0,-2 0,-1 0,-2-1,0-3,-4 31,0 1,1-1,-1 1,0-1,0 1,0-1,0 1,0-1,0 1,0-1,-1 1,1-1,-1 1,1-1,-1 1,1 0,-1-1,0 1,0 0,0-1,1 1,-1 0,0 0,-1 0,1 0,0 0,0 0,0 0,-1 0,1 1,0-1,-1 0,1 1,0-1,-1 1,1-1,-1 1,1 0,-1-1,1 1,-1 0,1 0,-1 0,1 0,-1 1,1-1,-1 0,1 1,-1-1,1 1,-1-1,1 1,0-1,-1 1,1 0,0 0,0 0,-1 0,1 0,0 0,-1 1,-16 13,0 1,1 1,1 0,1 1,0 0,1 2,1 0,1 0,1 1,-3 8,11-23,-16 30,2 1,1 0,2 1,2 0,1 1,2 1,2 0,2 0,1 0,2 4,1-33,1-1,-1 1,2-1,0 0,0 1,1-1,0 0,0 0,1 0,1 0,0 0,0-1,1 1,0-1,1-1,-1 1,2-1,-1 0,1 0,1 0,-1-1,1-1,0 1,1-1,0 0,0-1,0 0,0-1,1 0,0 0,1 0,17-1,-3-2</inkml:trace>
</inkml:ink>
</file>

<file path=ppt/ink/ink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45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0 182,'15'-23,"9"-9,1-4,0 5,2 8,-5 2,-5 6</inkml:trace>
</inkml:ink>
</file>

<file path=ppt/ink/ink7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29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284 198,'-26'6,"0"1,1 1,0 2,0 0,1 1,0 2,1 0,-13 11,33-22,-1 0,1 1,-1-1,1 1,0 0,0 0,0 0,1 0,-1 1,1-1,-1 1,1-1,0 1,1 0,-1 0,1 0,0 0,-1 0,2 0,-1 0,0 0,1 0,0 1,0-1,0 0,0 0,1 0,0 0,0 0,0 0,0 0,1 0,-1 0,1 0,0 0,0-1,0 1,1-1,-1 1,1-1,0 0,0 0,0 0,0-1,1 1,-1-1,1 1,-1-1,1 0,9-1,0 0,0 0,1-2,-1 1,0-2,0 1,0-2,0 0,-1 0,1-2,-1 1,0-1,0-1,0 0,-1-1,0 0,0-1,-1 0,0-1,5-4,-15 13,187-136,-182 134,0 1,0 0,0 0,0 0,0 1,0 0,0 0,1 0,-1 1,0-1,0 1,0 1,0-1,-1 1,1-1,0 1,-1 1,1-1,-1 1,1-1,-1 1,0 1,0-1,-1 0,1 1,-1 0,0 0,1 0,-2 0,2 3,39 31,33 2,-58-38</inkml:trace>
  <inkml:trace contextRef="#ctx0" brushRef="#br0" timeOffset="366.989">1273 1,'-10'4,"-5"1,0 0,1 1,0 0,1 2,-1-1,1 1,1 1,0 1,0 0,0 0,2 1,-1 0,-7 11,17-17,0 0,0 0,0 0,1 0,0 0,0 1,0-1,0 0,1 0,0 0,0 0,0 0,1 0,0-1,0 1,0 0,0-1,1 1,0-1,0 0,0 0,0 0,0 0,1 0,0-1,32 58,-34-51,-1 0,-1 0,1 0,-2 0,1 0,-2 0,1 0,-1 0,-1-1,0 1,0 0,-1-1,0 0,0 0,-1 0,-1-1,1 1,-1-1,-1 0,1-1,-1 0,-1 0,1 0,-1-1,0 0,-1 0,1-1,-1-1,0 1,-1-1,-7 2,-8 6</inkml:trace>
</inkml:ink>
</file>

<file path=ppt/ink/ink7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26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0 720,'0'39,"0"21,0 7,5-9,1-15</inkml:trace>
  <inkml:trace contextRef="#ctx0" brushRef="#br0" timeOffset="169.005">57 410,'0'0</inkml:trace>
  <inkml:trace contextRef="#ctx0" brushRef="#br0" timeOffset="1521.29">536 551,'-29'9,"1"1,0 1,1 2,0 0,1 2,1 1,-18 15,37-26,0 1,1 0,0 1,0-1,1 1,-1 0,1 0,1 1,-1-1,1 1,1 0,-1-1,1 1,1 0,0 0,0 1,0-1,1 0,0 0,1 0,-1 0,2 1,-1-1,1 0,0-1,1 1,0 0,0-1,1 1,0-1,4 6,-6-10,0-1,0 1,1 0,0-1,-1 1,1-1,0 0,0 0,0 0,0 0,0-1,1 1,-1-1,0 0,1 0,-1 0,1 0,-1-1,1 1,0-1,-1 0,1 0,-1 0,1-1,-1 1,1-1,-1 0,1 0,-1 0,1 0,-1-1,0 1,1-1,7-4,-1 0,0 0,0-1,-1 0,0-1,0 0,-1 0,0-1,4-5,187-305,-136 237,-62 83,1 0,0 0,-1 0,1 1,-1-1,1 0,-1 0,0 1,1-1,-1 1,0-1,0 1,0 0,0-1,0 1,0 0,-1 0,1-1,-1 1,1 0,-1 0,0 0,1 0,-1 0,0 0,0 0,-1 0,1-1,0 1,0 0,-2 2,3-1,-4 430,0-369,-3-1,-3 1,-2-2,-3 1,-18 44,28-92,-2 0,0 0,-1 0,0-1,-2 0,1 0,-2-1,1 0,-2-1,0 0,-7 6,17-16,0-1,0 0,-1 0,1 0,0 1,0-1,0 0,-1-1,1 1,-1 0,1 0,0 0,-1-1,1 1,-1-1,0 1,1-1,-1 0,1 0,-1 1,0-1,1 0,-1 0,1-1,-1 1,0 0,1-1,-1 1,1 0,-1-1,1 0,-1 1,1-1,-1 0,1 0,0 0,0 0,-1 0,1 0,0 0,0 0,0 0,0-1,0 1,0 0,0-1,1 1,-1-1,0 1,1-1,-1 1,1-1,-1 1,1-1,0 0,0 1,0-1,0 1,0-1,0 0,0 0,4-18,1 0,1 1,0-1,2 1,0 1,1-1,1 1,0 1,1 0,1 0,1 1,11-11,-6 5,99-119,-82 105,-2-1,-1-2,-2-2,-2 0,-1-2,-3-1,-1-1,-3-1,-1-1,2-15,32-290,-42 124,-25 189,13 38,0 1,1 0,-1-1,0 1,0 0,0-1,1 1,-1 0,0 0,0 0,0 0,0 0,1 0,-1 0,0 0,0 0,0 0,0 0,1 0,-1 1,0-1,0 0,0 0,1 1,-1-1,0 1,1-1,-1 1,0-1,1 1,-1-1,0 1,1 0,-1-1,1 1,-1 0,1 0,0-1,-1 1,1 0,0 0,-1-1,1 1,0 0,0 0,0 0,-9 17,1 0,1 1,1 0,1 0,1 1,0-1,1 1,1 7,-5 22,1-10,2 0,2 0,1 1,2-1,6 33,1-3,-7-44,1 0,2 0,1-1,0 1,2-1,1 0,8 18,-14-40,-1 0,0 1,0-1,1 0,0 0,-1 1,1-1,0 0,0-1,0 1,0 0,0-1,0 1,1-1,-1 1,1-1,-1 0,0 0,1 0,0-1,-1 1,1-1,0 1,-1-1,1 0,0 0,-1 0,1 0,0 0,-1-1,1 1,0-1,-1 0,1 1,-1-1,1-1,-1 1,2-1,82-63,17-54,-102 119,-1-1,0 0,1 0,-1 0,0 1,1-1,-1 0,1 1,0-1,-1 0,1 1,-1-1,1 1,0-1,0 1,-1-1,1 1,0-1,0 1,-1 0,1-1,0 1,0 0,0 0,0-1,0 1,-1 0,1 0,0 0,0 0,0 0,0 1,0-1,-1 0,1 0,0 0,0 1,0-1,0 0,-1 1,1-1,0 1,0-1,-1 1,1-1,-1 1,1 0,0-1,-1 1,1 0,-1-1,1 1,-1 0,1 0,-1-1,0 1,1 0,-1 0,0 0,0 0,0 0,0-1,0 1,0 0,0 0,-4 29,-3 96,8-122,-1 0,1 0,0-1,0 1,0 0,0-1,1 1,0-1,-1 1,1-1,0 0,1 1,-1-1,1 0,-1-1,1 1,0 0,0-1,0 1,0-1,0 0,1 0,-1 0,1-1,-1 1,1-1,0 0,0 0,-1 0,2 0,7-2,0 0,0 0,-1-1,1 0,0-1,-1-1,0 0,0 0,0-1,0 0,-1-1,0-1,0 1,0-1,-1-1,0 0,-1 0,6-8,9-11,-1-1,-1-1,-2-1,-1-1,-2 0,0-1,-3-1,0-1,-3 0,4-16,59-215,-72 262,3-80,-4 82,-1 0,1 0,-1 1,1-1,-1 0,0 0,1 1,-1-1,0 0,0 1,0-1,1 1,-1-1,0 1,0-1,0 1,0 0,0-1,0 1,0 0,0 0,0 0,0 0,0 0,0 0,0 0,0 0,1 0,-1 0,0 0,0 1,0-1,0 0,0 1,0-1,0 0,0 1,0-1,1 1,-1 0,0-1,0 1,1 0,-1-1,0 2,-35 32,25-18,0 0,2 0,0 1,1 0,0 1,2 0,0 0,1 1,0-1,2 1,0 0,1 0,1 0,1 6,1 7,1-1,2 0,0 0,2-1,2 0,0 0,3 0,0-1,1 0,4 2,57 129,-73-160,0 0,0-1,1 1,-1 0,0 0,0-1,1 1,-1 0,0 0,1-1,-1 1,0 0,1 0,-1 0,0 0,1-1,-1 1,1 0,-1 0,0 0,1 0,-1 0,1 0,-1 0,0 0,1 0,-1 0,0 0,1 0,-1 0,1 1,-1-1,0 0,1 0,-1 0,0 0,1 1,-1-1,0 0,1 0,-1 1,0-1,0 0,1 0,-1 1,0-1,0 0,0 1,1-1,-1 0,0 1,0-1,0 1,0-1,0 0,0 1,0-1,3-36,-3 32,0-19</inkml:trace>
  <inkml:trace contextRef="#ctx0" brushRef="#br0" timeOffset="1767.639">1580 466,'39'10,"31"-2,9-2,-4-3,-10-1,-12-1,-9-1,-13 0</inkml:trace>
</inkml:ink>
</file>

<file path=ppt/ink/ink7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43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84,'-2'19,"-1"0,-1 0,-1 0,0 0,-2 0,0-1,-7 12,12-24,-126 233,61-106,122-221,25-60,86-118,-145 234,50-52,-70 84,1-1,-1 0,1 0,0 1,-1-1,1 1,0-1,-1 1,1 0,0 0,0 0,-1 0,1 0,0 0,0 0,-1 0,1 1,0-1,-1 1,1-1,0 1,-1-1,1 1,-1 0,1 0,-1 0,0 0,1 0,-1 0,0 1,1-1,-1 0,0 0,0 1,0-1,0 1,-1-1,1 1,0 0,-1-1,1 2,19 71,7 191,-5-136,-19-117</inkml:trace>
  <inkml:trace contextRef="#ctx0" brushRef="#br0" timeOffset="266.688">131 339,'39'4,"36"3,15-1,-3-2,-11 0,-19-2</inkml:trace>
</inkml:ink>
</file>

<file path=ppt/ink/ink7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40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55 509,'25'303,"-25"-301,1 9,-1-1,0 1,-1-1,0 0,0 1,-1-1,0 0,-1 0,0 0,-4 6,7-15,0 0,0 0,-1 0,1-1,0 1,-1 0,1 0,-1 0,1-1,-1 1,1 0,-1 0,0-1,1 1,-1-1,0 1,1 0,-1-1,0 1,0-1,0 0,1 1,-1-1,0 0,0 1,0-1,0 0,0 0,0 0,0 0,0 0,1 0,-1 0,0 0,0 0,0 0,0-1,0 1,0 0,0 0,1-1,-1 1,0-1,0 1,0-1,1 1,-1-1,0 1,1-1,-1 0,0 1,1-1,-1 0,1 0,-1 1,1-2,-21-48,21 30,0 1,2 0,0 0,1 0,2 1,-1-1,2 1,1 0,0 0,1 1,1 0,0 0,1 1,1 0,8-8,8-12,3 1,1 1,1 1,2 2,1 1,1 2,2 2,1 1,4 0,-41 22,1 1,0-1,-1 1,1-1,0 1,1 0,-1 0,0 0,1 1,-1-1,1 1,-1 0,1 0,-1 0,1 0,0 1,-1 0,1-1,0 1,0 1,-1-1,1 0,0 1,0 0,-1 0,1 0,-1 0,1 1,-1-1,0 1,1 0,-1 0,0 0,0 0,0 0,0 1,-1 0,1-1,-1 1,0 0,1 0,-1 0,0 2,0 0,-1 0,0 1,-1-1,1 0,-1 1,0-1,-1 0,1 1,-1-1,0 0,0 1,-1-1,1 0,-1 0,0 0,-1 0,1 0,-1-1,0 1,0-1,0 0,-2 1,-89 81,71-69,-1-2,0-1,-1 0,-1-2,0-1,-1-1,-11 1,11-4</inkml:trace>
  <inkml:trace contextRef="#ctx0" brushRef="#br0" timeOffset="353.905">1015 340,'-44'21,"1"2,2 2,0 2,2 1,-28 27,21 13,45-66,1 0,-1 0,0 0,1-1,0 1,-1 0,1 0,0 0,0 0,0 0,0 0,0 0,0 0,1-1,-1 1,1 0,-1 0,1 0,0 0,0-1,0 1,0 0,0-1,0 1,0-1,0 1,0-1,1 1,-1-1,1 0,-1 0,1 0,0 0,-1 0,1 0,0 0,-1 0,1-1,1 1,11 2,-1-1,1 0,0-1,0 0,0-1,0-1,0 0,0-1,-1 0,1-2,-1 1,1-1,-1-1,0-1,-1 1,0-2,1 0,-2 0,1-2,-1 1,75-86,-84 90,1 0,-1 0,0-1,0 1,-1 0,1-1,-1 1,0-1,0 1,0-1,-1 0,0 1,0-1,0 0,0 1,-1-1,0 0,0 1,0-1,0 1,-1-1,1 1,-1 0,0 0,-3-4,-35-21,18 22</inkml:trace>
  <inkml:trace contextRef="#ctx0" brushRef="#br0" timeOffset="620.722">1409 509,'-9'28,"-4"11</inkml:trace>
  <inkml:trace contextRef="#ctx0" brushRef="#br0" timeOffset="875.305">1438 114,'0'0</inkml:trace>
  <inkml:trace contextRef="#ctx0" brushRef="#br0" timeOffset="1118.579">1635 594,'14'-32,"60"-99,-73 130,1 1,-1-1,0 1,0 0,0-1,1 1,-1 0,0 0,0 0,1 0,-1 0,0 0,0 0,1 1,-1-1,0 0,0 1,0-1,0 1,1-1,-1 1,0-1,0 1,0 0,0 0,0-1,-1 1,1 0,0 0,0 0,0 0,-1 0,1 0,0 0,-1 0,1 1,-1-1,0 0,1 0,-1 0,0 1,1-1,-1 0,0 0,0 1,0-1,0 0,-1 0,1 0,0 1,0-1,-1 0,1 0,0 0,-1 1,5 13,-3-11,-1 0,1-1,0 1,1-1,-1 1,0-1,1 1,0-1,0 0,0 0,0 0,1 0,-1 0,1 0,-1-1,1 1,0-1,0 0,0 0,0 0,1 0,-1 0,1-1,-1 1,1-1,-1 0,1 0,-1 0,1-1,0 0,0 1,-1-1,1 0,0-1,0 1,-1-1,1 1,0-1,-1 0,1 0,-1-1,1 1,-1-1,0 0,13-10,0-2,-2 1,0-2,0 0,-2-1,1 0,-2 0,-1-2,0 1,-1-1,0-1,-1-1,2-1,1 4</inkml:trace>
  <inkml:trace contextRef="#ctx0" brushRef="#br0" timeOffset="1335.481">2284 1,'10'33,"2"31,1 9,-4-3,-2-8,-2-11,-3-8,-1-8,-1-4,0-3,-1-1,-4-6,-2-6</inkml:trace>
  <inkml:trace contextRef="#ctx0" brushRef="#br0" timeOffset="1542.629">2115 255,'29'-5,"28"3,10 3,-2 0,-7 0,-9 1,-12-1</inkml:trace>
</inkml:ink>
</file>

<file path=ppt/ink/ink7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39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278 336,'-20'4,"0"2,0 1,0 0,1 1,1 1,-1 1,1 1,1 1,0 0,1 1,0 0,1 2,0 0,-1 3,15-16,-1-1,1 0,0 1,0-1,1 0,-1 1,0-1,0 1,1 0,-1-1,1 1,-1-1,1 1,0 0,-1-1,1 1,0 0,0-1,0 1,1 0,-1-1,0 1,0 0,1-1,-1 1,1 0,0-1,-1 1,1-1,0 1,0-1,0 0,0 1,0-1,0 0,1 0,-1 1,0-1,0 0,1 0,-1-1,1 1,-1 0,1 0,-1-1,1 1,0-1,-1 1,1-1,0 0,-1 1,1-1,0 0,-1 0,16-1,0-1,0 0,0-1,-1-1,1 0,-1-2,0 1,0-2,-1 0,0-1,13-9,118-66,-144 81,0 1,1 0,-1 1,0-1,1 0,-1 1,1-1,-1 1,1 0,0 0,-1 0,1 0,-1 0,1 0,-1 1,1-1,-1 1,1 0,-1 0,0 0,1 0,-1 0,0 0,0 1,0-1,0 1,0-1,0 1,0 0,0 0,-1 0,1 0,-1 0,1 0,-1 0,0 1,0-1,0 0,0 1,0-1,0 1,-1-1,0 1,1-1,-1 1,0-1,0 1,0 0,0-1,0 0,0 5,0 0,1 0,0 0,0-1,1 1,0-1,0 1,0-1,1 1,0-1,0 0,0 0,1-1,0 1,0-1,1 1,-1-1,1-1,0 1,1-1,-1 0,1 0,-1 0,4 1,0-3,1-1,-1 0,1 0,-1-1,1 0,0 0,-1-1,1 0,-1-1,0 0,1-1,-1 0,0 0,0-1,-1 0,1-1,-1 1,0-2,0 1,-1-1,4-3,18-18,0-2,-2-1,-1-1,11-19,-16 23,15-23,-3-2,-1-1,-3-2,15-41,-27 35,-17 61,0 0,-1 0,1 0,0 1,0-1,0 0,0 0,-1 0,1 0,0 0,0 1,0-1,-1 0,1 0,0 0,0 0,-1 0,1 0,0 0,0 0,0 0,-1 0,1 0,0 0,0 0,-1 0,1 0,0 0,0 0,-1 0,1 0,0-1,0 1,0 0,-1 0,1 0,0 0,0 0,0-1,0 1,-1 0,1 0,0 0,0 0,0-1,0 1,0 0,0 0,-11 23,5 17,2 0,2 0,1 0,4 30,-1 13,-1 143,-2-222,1 0,0 0,0 1,1-1,-1 0,1 1,0-1,0 0,0 0,0 0,1 0,0 0,0 0,0 0,0-1,1 1,-1-1,1 1,0-1,0 0,0 0,0 0,0-1,1 1,0 0,10-3</inkml:trace>
  <inkml:trace contextRef="#ctx0" brushRef="#br0" timeOffset="247.598">786 166,'43'5,"48"1,13 0,-1-1,-14-2,-17-1,-20-1</inkml:trace>
</inkml:ink>
</file>

<file path=ppt/ink/ink7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35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296 508,'-27'1,"1"2,0 1,1 0,-1 2,1 1,-10 5,-61 35,95-47,1 1,-1-1,0 1,1-1,-1 1,0 0,1-1,-1 1,1 0,0-1,-1 1,1 0,-1 0,1-1,0 1,0 0,-1 0,1 0,0-1,0 1,0 0,0 0,0 0,0 0,0 0,0-1,0 1,0 0,1 0,-1 0,0-1,0 1,1 0,-1 0,1-1,-1 1,1 0,-1 0,1-1,-1 1,1-1,-1 1,1-1,0 1,-1-1,1 1,0-1,0 1,-1-1,1 0,0 1,0-1,0 0,44 17,126 26,-167-43,-1 0,1 1,0 0,-1 0,1 0,-1 0,1 1,-1-1,0 1,0 0,0 0,0 0,0 0,0 1,0-1,-1 1,1 0,-1 0,0 0,0 0,0 0,0 0,0 0,-1 1,1-1,-1 0,0 1,0 0,0-1,-1 1,1-1,-1 1,0 0,0-1,0 1,-1 0,1-1,-1 4,-7 5,-1 1,0-1,-1 0,0-1,-1 0,0-1,0 0,-1-1,-1 0,1-1,-2-1,1 1,-1-2,0 0,0-1,0 0,10-3,0 0,0 0,0 0,0-1,0 0,0 1,0-1,0-1,-1 1,1-1,0 1,-1-1,1 0,0-1,0 1,-1-1,1 0,0 0,0 0,0-1,0 1,0-1,0 0,0 0,-2-11</inkml:trace>
  <inkml:trace contextRef="#ctx0" brushRef="#br0" timeOffset="385.239">860 225,'-57'226,"27"60,31-176,-1-86</inkml:trace>
  <inkml:trace contextRef="#ctx0" brushRef="#br0" timeOffset="632.377">550 621,'43'-5,"28"-6,13-2,-4 2,-11 3,-7-2,-10 0,-8 2,-7 2,-6 3,-7 1</inkml:trace>
  <inkml:trace contextRef="#ctx0" brushRef="#br0" timeOffset="2464.357">1424 508,'-252'198,"242"-190,1 0,0 0,0 1,1 0,0 0,1 1,0 0,1 1,0-1,0 1,1 2,4-12,0 0,0 1,1-1,-1 0,1 1,0-1,-1 1,1-1,0 1,0-1,0 1,0-1,0 1,0-1,0 1,0-1,1 1,-1-1,0 1,1-1,-1 1,1-1,0 0,0 1,-1-1,1 0,0 0,0 1,0-1,0 0,0 0,1 0,-1 0,0 0,0-1,1 1,-1 0,0-1,1 1,-1 0,1-1,-1 0,0 1,1-1,-1 0,1 0,0 0,-1 0,1 0,0 0,78-16,-42-3,-1-3,0-1,-2-1,-1-2,-1-2,-1-1,-1-1,-2-2,17-24,-46 56,0 1,0-1,0 1,0-1,0 0,0 1,0-1,1 1,-1-1,0 0,0 1,0-1,0 1,1-1,-1 0,0 1,0-1,1 0,-1 1,0-1,1 0,-1 0,0 1,1-1,-1 0,0 0,1 0,-1 1,1-1,-1 0,0 0,1 0,-1 0,1 0,-1 0,1 0,-1 0,0 0,1 0,-1 0,1 0,-1 0,0 0,1 0,-1 0,1-1,-1 1,0 0,1 0,-1 0,1-1,-1 1,0 0,1 0,-1-1,0 1,0 0,1-1,-1 1,0 0,0-1,1 1,-1-1,-4 37,1-24,-21 111,24-119,0-1,-1 1,1 0,1-1,-1 1,1 0,-1-1,1 1,0-1,0 1,0-1,1 1,-1-1,1 0,0 1,0-1,0 0,0 0,1-1,-1 1,1 0,0-1,0 0,-1 1,1-1,1 0,-1 0,0-1,0 1,3 0,3-2,1 0,-1-1,0 0,0-1,0 0,0 0,0-1,-1 0,1 0,-1-1,0 0,0-1,0 0,-1 0,1 0,-1-1,0 0,-1-1,0 0,4-4,12-14,-1 0,-1-1,-2 0,0-2,-2 0,-1-1,2-9,-16 37,1-1,-1 0,0 1,0-1,0 0,-1 0,1 0,0 0,-1 1,1-1,-1 0,1 0,-1 0,0 0,0 0,0 0,0 0,0 0,-1 0,1 0,-1 0,1 0,-1 0,0 0,1 0,-1 0,0 1,0-1,0 0,0 1,-1-1,1 1,0-1,-1 1,1-1,-1 1,0 0,0 0,27-11,-23 13,-1 0,0 0,0 0,0 0,1 1,-1-1,-1 0,1 0,0 1,0-1,0 1,-1-1,1 1,-1-1,1 1,-1-1,1 1,-1-1,0 1,0 0,0-1,0 1,0-1,0 1,-1 0,1-1,0 1,-1-1,1 1,-1-1,1 1,-2 0,1 7,1-5,-1 0,1 0,0 1,0-1,0 0,1 1,0-1,0 0,0 0,0 0,0 0,1 0,-1 0,1 0,0 0,1-1,-1 1,1-1,-1 1,1-1,0 0,0 0,0 0,1-1,-1 1,1-1,0 0,-1 0,1 0,0 0,0 0,0-1,0 0,1 0,-1 0,0-1,0 0,0 0,0 0,0 0,-1 1,1 0,0-1,0 1,-1 1,1-1,-1 0,1 1,-1 0,0 0,1 0,-1 0,0 0,0 1,0-1,-1 1,1 0,-1 0,1 0,-1 0,0 0,0 1,0-1,-1 0,1 1,-1 0,0-1,0 1,0 0,-1-1,1 1,-1 0,0 0,0 0,0 0,-17 38,15-38,-1-1,1 1,0-1,0 1,1 0,-1 0,1-1,0 1,0 0,0 0,0 0,0 0,1 1,0-1,0 0,0 0,1 0,-1 0,1 0,0 0,0 0,0 0,1 0,-1 0,2 1,8 7</inkml:trace>
  <inkml:trace contextRef="#ctx0" brushRef="#br0" timeOffset="2865.808">2496 0,'-75'459,"65"-212,-11-185,10-49</inkml:trace>
  <inkml:trace contextRef="#ctx0" brushRef="#br0" timeOffset="3114.373">2215 423,'38'9,"27"4,8-1,-4-2,-14-3</inkml:trace>
</inkml:ink>
</file>

<file path=ppt/ink/ink7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12.02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468 43,'0'1300,"29"-1130,-28-129,0 1,-3-1,-2 1,-1-1,-3 5,0 11,3 0,2 0,3 0,2 8,0 37,-2 969,5-1045,8-32,10-122,-5-76,9-21,-27-538,0 283,28 255,-29-199,-26 254,15 2,3 114,3-1,3 0,2 0,2-9,0 8,-23-52,16 131,-5 243,-2-115,8 145,-6 84,3-294,4 0,4 0,5 36,32 256,-26-215,-10 142,-3-137,-26 30,27 197,-20-294,19-116,7-3</inkml:trace>
  <inkml:trace contextRef="#ctx0" brushRef="#br0" timeOffset="1382.434">610 297,'-5'-213,"5"212,0 0,0 0,0 0,0 0,0 1,0-1,0 0,0 0,0 0,-1 0,1 0,0 1,-1-1,1 0,0 0,-1 0,1 1,-1-1,1 0,-1 1,0-1,1 0,-1 1,0-1,1 1,-1-1,0 1,0-1,1 1,-1 0,0-1,0 1,0 0,0 0,1-1,-1 1,0 0,0 0,0 0,0 0,0 0,0 0,1 0,-1 1,0-1,0 0,0 0,0 1,0-1,1 0,-1 1,0-1,0 1,1-1,-1 1,0 0,-40 42,32-32,-10 13,-2-2,-1 0,0-2,-2 0,0-2,-1 0,-1-2,-19 9,-232 142,262-145,51-17,511-9,-523 5,-1 1,1 2,-1 0,1 1,-1 2,-1 0,1 1,12 0,-34-8,-1 0,1 0,-1 0,1 0,0 0,-1 0,1 0,-1 0,1 0,-1 0,1 0,-1-1,1 1,-1 0,1 0,-1 0,1-1,-1 1,0 0,1 0,-1-1,1 1,-1 0,0-1,1 1,-1-1,0 1,1 0,-1-1,0 1,0-1,1 1,-1-1,0 1,0-1,0 1,0-1,0 1,1-1,-1 1,0-1,0 1,0-1,0 1,-1-1,1 0,0 1,0-1,0 1,0-1,0 1,-1 0,1-1,0 1,-1-1,1 1,0-1,-1 1,1 0,0-1,-1 1,1 0,0-1,-1 1,-108-137,-16-51,103 154,-2 2,-2 1,0 0,-2 2,-11-7,63 102,-14-43</inkml:trace>
  <inkml:trace contextRef="#ctx0" brushRef="#br0" timeOffset="7825.932">1005 1116,'46'196,"-8"-24,-8 24,-30-182,-1-48,2-308,5 277,3 0,4 0,18-58,-31 121,0-1,0 0,0 1,0-1,1 0,-1 1,1-1,-1 1,1-1,0 1,0-1,1 1,-1 0,0 0,1-1,-1 1,1 0,0 0,-1 0,1 1,0-1,0 0,1 1,-1-1,0 1,0 0,1 0,-1-1,0 2,1-1,0 0,-1 0,1 1,-1 0,1-1,-1 1,1 0,0 0,-1 0,1 1,0-1,2 1,4 8,1 1,-1-1,0 2,-1-1,-1 1,1 0,-2 1,1 0,-2 0,1 0,-2 1,0-1,0 1,-1 4,-1-13,16 47,-8-32</inkml:trace>
  <inkml:trace contextRef="#ctx0" brushRef="#br0" timeOffset="8623.54">948 749,'-1'0,"1"-1,-1 1,0 0,0-1,0 1,0-1,0 1,1-1,-1 1,0-1,0 0,1 1,-1-1,0 0,1 0,-1 1,1-1,-1 0,1 0,-1 0,1 0,0 0,0 0,-1 1,1-1,0 0,0 0,0 0,0 0,0 0,0 0,0 0,0 0,0 0,0 0,1 0,-1 0,0 0,1 0,-1 1,0-1,1 0,-1 0,1 0,0 1,-1-1,1 0,0 0,-1 1,1-1,0 1,0-1,-1 0,1 1,0 0,0-1,0 1,53-31,10 7,2 3,1 3,0 3,43-4,19-7,-128 26,-1-1,0 0,0 1,0-1,0 0,0 1,1-1,-1 0,0 1,0-1,-1 0,1 1,0-1,0 0,0 1,0-1,-1 0,1 1,0-1,0 1,-1-1,1 0,0 1,-1-1,1 1,-1-1,1 1,-1-1,1 1,-1 0,1-1,-1 1,1 0,-1-1,0 1,1 0,-1 0,0-1,1 1,-1 0,0 0,1 0,-1 0,0 0,1 0,-1 0,0 0,1 0,-1 0,0 0,1 0,-1 1,-1-2,-209-99,196 83,19 12</inkml:trace>
</inkml:ink>
</file>

<file path=ppt/ink/ink7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33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59,'-2'1,"0"0,0 1,1-1,-1 1,0 0,1-1,-1 1,1 0,-1 0,1 0,0 0,0 0,0 0,0 0,0 1,1-1,-1 0,1 1,-1-1,1 0,0 1,0-1,0 0,0 1,0-1,0 1,-14 350,-5-150,32-360,52-72,31 48,-91 173,1 0,0 1,0 0,1 0,0 0,0 1,0-1,1 2,0-1,0 1,1 1,-1-1,1 1,0 1,0 0,0 0,1 0,-1 2,10-2,-14 3,1 1,-1 0,1 0,-1 1,0-1,1 1,-1 0,0 1,0-1,0 1,-1 0,1 0,-1 1,1-1,-1 1,0 0,0 0,-1 0,1 1,-1-1,0 1,0 0,-1 0,0 0,2 2,33 46,-27-44</inkml:trace>
</inkml:ink>
</file>

<file path=ppt/ink/ink7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34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0 249,'283'1,"-114"27,-168-28,0 0,1 0,-1 0,0 0,0 0,0 0,1 0,-1 0,0 0,0 0,0-1,0 1,1-1,-1 1,0-1,0 1,0-1,0 1,0-1,0 0,0 0,0 1,0-1,-1 0,1 0,0 0,0 0,-1 0,1 0,-1 0,1 0,-1 0,1-1,-1 1,1 0,-1 0,0 0,0-1,0 1,0 0,0 0,0 0,0-1,0 1,0 0,-1 0,1 0,0-1,-1 1,1 0,-1 0,1 0,-1 0,1 0,-2-1,-15-25,-2 1,-1 0,-1 2,-1 0,-10-7,27 26,-35-56,38 52</inkml:trace>
</inkml:ink>
</file>

<file path=ppt/ink/ink7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58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0,'556'0,"-544"0</inkml:trace>
</inkml:ink>
</file>

<file path=ppt/ink/ink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45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1 211,'14'-24,"10"-13,1-5,1 5,0 8,-3 5,-7 7</inkml:trace>
</inkml:ink>
</file>

<file path=ppt/ink/ink7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59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1,'6'3,"-1"1,1-1,1-1,-1 1,0-1,0 0,1 0,-1-1,1 0,0 0,-1 0,1-1,1 0,5 1,25 3,0-2,-1-2,1-1,0-2,-1-1,4-2,-24 1,0 1,0 0,1 2,-1 0,1 1,-1 0,1 2,-1 0,1 1,-1 1,5 1,-4 3</inkml:trace>
</inkml:ink>
</file>

<file path=ppt/ink/ink7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51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0 735,'22'-8,"0"2,1 0,-1 1,1 1,1 1,-1 1,0 1,0 2,1 0,1 1,33 0,304-2,-363 0</inkml:trace>
  <inkml:trace contextRef="#ctx0" brushRef="#br0" timeOffset="433.989">0 960,'425'0,"-282"-25,-74 10,-51 9</inkml:trace>
  <inkml:trace contextRef="#ctx0" brushRef="#br0" timeOffset="1417.03">1185 509,'0'491,"-11"-433,-4-93,16 10,0 0,2 1,0-1,2 0,1 1,1 0,1 0,1 1,1 0,1 1,1 0,11-15,-11 15,166-279,-176 298,-1-1,0 1,1-1,0 0,0 1,0-1,0 1,0-1,1 1,-1 0,1 0,0 0,0 1,0-1,0 1,1-1,-1 1,1 0,-1 0,1 1,0-1,-1 1,1 0,0 0,0 0,0 0,0 0,0 1,0 0,0 0,0 0,0 1,0-1,0 1,0 0,0 0,0 0,0 1,2 0,-1 0,0 1,0 0,0 0,-1 0,1 1,-1-1,1 1,-1 0,-1 0,1 1,0-1,-1 1,0-1,0 1,-1 0,1 1,-1-1,0 0,0 1,-1-1,0 1,0-1,0 1,0-1,-1 1,0 0,0 0,-1-1,1 1,-1-1,-1 1,1-1,-1 1,-1 3,-9 7,2-1</inkml:trace>
  <inkml:trace contextRef="#ctx0" brushRef="#br0" timeOffset="1867.264">1580 960,'0'5,"0"6,0 7,0 4,0 4,0 2,0 0,0 2,0-1,0 0,-5 0,-1 0,-5 0,0-6</inkml:trace>
  <inkml:trace contextRef="#ctx0" brushRef="#br0" timeOffset="2394.924">1523 876,'31'-10,"-7"0,1 1,1 2,-1 0,1 2,0 1,0 1,20 0,-44 4,0-1,0 0,1 1,-1-1,0 1,0 0,0 0,1-1,-1 1,0 1,0-1,0 0,-1 0,1 1,0-1,0 1,-1 0,1-1,-1 1,0 0,1 0,-1 0,0 0,0 0,0 0,0 0,-1 1,1-1,0 0,-1 0,0 1,1-1,-1 0,0 0,0 1,-1-1,1 0,0 1,-1-1,1 0,-1 0,0 1,1-1,-1 0,0 0,-1 0,1 0,0 0,0 0,-1-1,1 1,-1 0,0-1,1 1,-1-1,0 1,-2 0,-136 122,138-123,1 0,0 0,0 0,0 0,0 0,0 0,0 1,1-1,-1 0,0 0,1 1,-1-1,0 1,1-1,0 0,-1 1,1-1,0 1,0-1,0 1,0-1,0 1,0-1,0 1,0-1,1 1,-1-1,1 1,-1-1,1 1,-1-1,1 0,0 0,0 1,-1-1,1 0,0 0,0 0,0 0,0 0,1 0,-1 0,0 0,0 0,1 0,-1-1,0 1,1 0,-1-1,1 1,-1-1,0 0,1 1,-1-1,1 0,-1 0,1 0,-1 0,1 0,-1 0,1-1,0 1,119 33,-117-32,-1 1,0-1,0 1,0 0,0 1,0-1,0 0,0 1,-1-1,1 1,-1 0,0 0,0 0,0 0,0 0,0 0,-1 1,1-1,-1 1,0-1,0 1,0-1,-1 1,1 0,-1-1,0 1,0 0,0-1,-1 1,1 0,-1-1,0 3,-5 5,0 0,-1 0,0-1,-1 0,0 0,-1-1,0 0,0 0,-1-1,0 0,0-1,-1 0,0 0,0-1,0-1,-1 0,0-1,0 0,-4 0,11-1,0 0,0-1,0 0,0 0,0 0,-1 0,1-1,-1 0,1 0,-1 0,1-1,-1 0,1 0,-1-1,1 1,-1-1,1 0,-1-1,1 1,0-1,-5-2,4-8</inkml:trace>
  <inkml:trace contextRef="#ctx0" brushRef="#br0" timeOffset="2834.277">2257 989,'-81'154,"-58"29,87-124,-43 45,81-89</inkml:trace>
  <inkml:trace contextRef="#ctx0" brushRef="#br0" timeOffset="5434.789">2454 1073,'-43'77,"-133"184,123-175,75-125,116-147,0 15,-78 115,-60 56,1 0,0-1,0 1,0 0,0 0,0 0,0 0,0 0,0 0,-1 0,1 0,0 0,0 0,0 1,0-1,0 0,0 1,-1-1,1 1,0-1,0 0,0 1,-1 0,1-1,0 1,-1-1,1 1,-1 0,1 0,0-1,-1 1,1 0,-1 0,0 0,1-1,-1 1,0 0,0 0,1 0,-1 0,0 0,0 0,0 0,0 0,0 0,4 49,-4-45,24 258,-23-262,-1 1,0-1,0 0,1 0,-1 1,0-1,0 0,0 1,-1-1,1 0,0 0,0 1,-1-1,1 0,-1 0,1 0,-1 0,1 1,-1-1,0 0,0 0,1 0,-1 0,0 0,0-1,0 1,0 0,0 0,0-1,0 1,0 0,-1-1,1 1,0-1,0 1,0-1,-1 0,1 0,0 1,0-1,-1 0,1 0,0 0,0 0,-1-1,1 1,0 0,0 0,-1-1,0 1,-213-122,190 108</inkml:trace>
  <inkml:trace contextRef="#ctx0" brushRef="#br0" timeOffset="6646.61">931 226,'53'0,"150"12,-165-6,0-1,1-2,-1-1,1-2,0-2,-1-2,26-5,166-4,-212 3,-39-9,15 15,-10-8,0 0,1-2,0 1,1-2,1 0,0 0,1-1,1-1,0 0,-3-10,6 8</inkml:trace>
</inkml:ink>
</file>

<file path=ppt/ink/ink7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26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25,'17'73,"-9"-11,-3 1,-2-1,-6 54,1-10,2-33,0-81,-1-24,2 1,0-1,2 1,2 0,1 0,6-19,10-8,3 2,3 0,18-27,-41 74,-1 1,1 0,1 1,-1-1,1 1,0 0,1 1,0-1,0 1,3-1,-8 7,1 0,0 0,-1 1,1 0,-1-1,1 1,-1 0,0 0,1 0,-1 1,0-1,0 0,0 1,0 0,0-1,0 1,0 0,0 0,-1 0,1 0,-1 0,1 0,-1 1,0-1,0 0,0 1,0-1,0 1,-1-1,1 1,-1 2,7 9,-3-6,0 0,0 0,1-1,0 1,0-1,1 0,0 0,0-1,1 0,0 0,5 4,5-2</inkml:trace>
</inkml:ink>
</file>

<file path=ppt/ink/ink7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26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0,'-5'29,"-1"19,0 6,1-1,1-5,-3-11,0-16,0-11</inkml:trace>
</inkml:ink>
</file>

<file path=ppt/ink/ink7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27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21,'159'-20,"-157"20,0 0,0 0,0 1,0-1,-1 1,1 0,0 0,-1-1,1 1,0 0,-1 0,1 0,-1 1,1-1,-1 0,0 1,0-1,1 0,-1 1,0 0,0-1,0 1,-1 0,1-1,0 1,-1 0,1 0,-1-1,1 1,-1 0,0 0,0 0,0 0,0 0,0 1,-21 66,13-50,7-16,0 0,1 0,-1 0,1 0,-1 0,1 0,0 0,1 0,-1 0,0 0,1 0,0 0,-1 0,1 0,0 0,1 0,-1 0,0-1,1 1,0 0,-1-1,1 1,0-1,0 0,0 0,1 0,-1 0,1 0,-1 0,1-1,-1 1,1-1,0 1,0-1,0 0,0 0,-1-1,1 1,1 0,6 4,-7-4,1 1,-1-1,1 1,-1 0,0 1,0-1,0 0,0 1,0 0,0-1,-1 1,1 0,-1 1,0-1,0 0,0 1,0-1,-1 1,1-1,-1 1,0 0,0-1,0 1,-1 0,0 0,1 0,-1 0,0 0,-1 0,1-1,-1 1,1 0,-1 0,0 0,-1-1,1 1,-1-1,1 1,-1-1,0 1,-1-1,1 0,0 0,-1 0,0 0,1-1,-1 1,0-1,-2 1,-9 5,-1-1,1 0,-2-1,1-1,-1-1,1 0,-1-1,0 0,-16-1,-32-19,51 6</inkml:trace>
</inkml:ink>
</file>

<file path=ppt/ink/ink7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27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17,'29'0,"14"0,5-4,-1-3,-9 1</inkml:trace>
</inkml:ink>
</file>

<file path=ppt/ink/ink7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2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97,'47'372,"-36"-218,40-411,-46 221,2 0,2 1,1 0,1 0,2 1,1 0,2 1,2 1,3-3,-20 33,-1 1,1 0,0 0,-1-1,1 1,0 0,0 0,0 0,0 0,0 0,0 0,0 0,0 1,0-1,1 0,-1 1,0-1,0 0,1 1,-1 0,0-1,1 1,-1 0,0-1,1 1,-1 0,1 0,-1 0,0 0,1 1,-1-1,1 0,-1 1,0-1,0 0,1 1,-1 0,0-1,0 1,1 0,-1-1,0 1,0 0,0 0,0 0,0 0,0 0,0 0,-1 0,1 1,0-1,0 0,-1 0,1 1,-1-1,1 1,23 119,-18-102</inkml:trace>
</inkml:ink>
</file>

<file path=ppt/ink/ink7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28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70,'-155'272,"197"-352,128-144,-169 222,0 0,0-1,0 1,0 0,0 0,1 0,-1 0,1 0,-1 1,1-1,0 0,-1 1,1-1,0 1,0 0,0-1,0 1,0 0,0 0,1 0,-1 1,0-1,1 0,-1 1,0 0,1-1,-1 1,0 0,1 0,-1 0,0 1,1-1,-1 0,0 1,1 0,-1-1,0 1,0 0,0 0,0 0,0 1,0-1,0 0,0 1,1 0,2 7,-1 1,0-1,0 1,-1 0,0 0,-1 0,0 0,0 1,-1-1,0 9,4 29,-2-36,4 71,-7-81,0 0,0 1,-1-1,1 0,-1 0,1 0,-1 0,0 0,0 0,0 0,0 0,0 0,-1 0,1 0,0-1,-1 1,1 0,-1-1,0 0,0 1,1-1,-1 0,0 0,0 0,0 0,0 0,0 0,-1 0,1-1,0 1,0-1,0 0,0 0,-1 0,-6 0,-1-2,1 1,-1-2,1 1,0-1,0 0,0-1,0 0,1-1,0 0,0 0,0 0,0-1,1 0,0-1,0 0,1 0,0 0,0-1,0 0,1 0,-2-4,-3-8</inkml:trace>
</inkml:ink>
</file>

<file path=ppt/ink/ink7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29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1 155,'370'-45,"-341"41,-14 0,1 2,-1-1,1 2,-1 0,1 1,0 0,-1 2,1-1,-1 2,1 0,0 1,-8 8,-29-11,11-3,1 0,0-1,0 0,0 0,0-1,1 0,-1-1,1 0,0 0,0-1,1 0,0 0,0-1,0 0,1 0,-5-7,0-3,0 3</inkml:trace>
</inkml:ink>
</file>

<file path=ppt/ink/ink7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30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0 159,'49'-15,"1"3,0 1,0 3,1 2,38 1,45 30,-171-25,15-8,1-2,-1 0,2 0,-1-2,2-1,-14-11,-9-5,25 18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13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1158 206,'0'-11,"0"1,-1-1,0 1,0-1,-1 0,0 1,-1 0,0 0,-1 0,0 0,-1 0,0 1,0 0,-1 0,0 0,0 1,-5-5,5 11,-1 0,0 0,1 1,-1 0,0 0,1 0,-1 1,0 0,0 0,0 1,1 0,-1 0,0 1,1-1,-1 1,1 1,0-1,0 1,0 1,0-1,0 1,0 0,1 0,0 0,0 1,0 0,1 0,-4 4,-6 2,-27 21,2 1,1 2,2 1,1 2,2 2,2 1,1 1,3 1,1 2,3 1,1 0,2 2,3 0,2 1,1 1,3 0,3 1,-2 28,8-38,1 0,2 1,2-1,2 0,1 0,-3-28,-1-1,2-1,0 1,0 0,1-1,0 0,1 0,0 0,1-1,0 0,1 0,0-1,0 0,1 0,0-1,1 0,0-1,8 6,-1-4,1 0,-1-1,1-1,1-1,-1 0,1-1,0-1,0-1,0-1,1-1,-1 0,0-1,1-1,-1-1,0-1,0-1,0 0,0-1,-1-2,0 1,0-2,0 0,-1-2,-1 0,11-7,-17 11,0 0,-1-1,1 0,-1 0,-1-1,1 0,-1 0,-1-1,0 0,0-1,0 0,-1 0,-1 0,0 0,0-1,-1 0,-1 0,1 0,-2 0,0-1,0 1,-1-1,0 1,-1-1,0 0,-1 1,-2-9,-5 4,-1 1,0 0,-2 0,0 1,0 1,-1-1,-1 2,0 0,0 1,-1 0,-1 1,0 0,0 1,-1 1,0 1,-1 0,1 1,-1 0,0 2,-1 0,1 1,-15-1,75 20,-13-12,0-1,-1-2,1-1,0-1,0-2,0-1,1-1,-14 2,89-16,-67 13,-25 9</inkml:trace>
  <inkml:trace contextRef="#ctx0" brushRef="#br0" timeOffset="697.126">1525 1137,'-7'6,"1"1,1-1,-1 1,1 0,1 0,-1 1,1 0,0-1,1 1,0 1,0-1,1 0,0 1,0-1,1 1,0-1,1 1,0 0,0-1,1 1,0 0,1 1,-2-9,-2-44,3-1,1 1,2-1,2 1,2 0,2 1,1 0,3 1,1 0,2 1,11-18,-27 56,-1 1,0-1,1 0,0 1,-1-1,1 1,0-1,-1 1,1-1,0 1,0-1,1 1,-1 0,0-1,0 1,0 0,1 0,-1 0,1 0,-1 0,1 0,-1 1,1-1,-1 0,1 1,0-1,-1 1,1 0,0-1,0 1,-1 0,1 0,0 0,-1 0,1 1,0-1,0 0,-1 1,1-1,-1 1,1-1,0 1,-1 0,1 0,-1 0,1 0,-1 0,2 4,-1-1,0 1,0 0,0 0,-1 1,0-1,0 0,0 0,-1 1,1-1,-1 0,0 1,-1-1,0 0,1 1,-2-1,1 0,-1 0,0 2,0-1,0-1,1 1,0-1,0 1,0-1,0 1,1 0,0-1,0 1,1 0,0-1,0 1,0-1,1 1,-1-1,1 1,1 1,8 6</inkml:trace>
  <inkml:trace contextRef="#ctx0" brushRef="#br0" timeOffset="1182.302">2117 940,'-7'-2,"1"1,-1 0,0 0,1 1,-1-1,0 1,1 1,-1-1,1 1,-1 1,1-1,-1 1,1 0,0 0,0 1,-2 1,-4 0,0 1,0 0,0 0,1 2,0-1,1 1,-1 1,1 0,1 0,-1 1,2 0,-1 1,1 0,1 0,-5 8,9-14,-1 0,1 0,0 1,1-1,-1 1,1-1,0 1,0 0,0 0,0 0,1 0,0 0,0 0,1 0,-1 1,1-1,0 0,1 0,-1 1,1-1,0 0,0 0,1 0,-1 0,1 0,0 0,0-1,1 1,0-1,-1 1,2-1,-1 0,0 0,1 0,0-1,-1 1,2-1,-1 1,5-3,-1-1,0 1,0-1,1-1,-1 0,0 0,0 0,0-1,0 0,0-1,0 0,-1 0,1-1,-1 0,0 0,0 0,0-1,-1 0,1-1,-1 1,-1-1,3-2,192-209,-200 216,1 0,-1 0,0 0,1 0,-1 0,1 0,0-1,-1 1,1 1,0-1,0 0,-1 0,1 0,0 0,0 0,0 1,0-1,0 0,0 1,0-1,0 1,0-1,1 1,-1 0,0-1,0 1,0 0,0 0,1 0,-1 0,0 0,0 0,0 0,1 0,-1 1,0-1,0 0,0 1,0-1,0 0,0 1,1 0,-1-1,0 1,-1 0,1-1,0 1,0 0,0 0,0 0,0 0,-1 0,1 0,0 0,7 53,-8-49,-1-1,1 0,0 1,0-1,1 0,-1 1,1-1,0 0,0 0,1 0,-1 0,1 0,0 0,0 0,0 0,1 0,-1-1,1 0,0 1,0-1,0 0,0 0,0 0,1-1,-1 1,1-1,0 0,3 1,3 0,0 0,0-1,0-1,0 1,0-2,0 1,0-2,0 1,0-1,0-1,0 0,0 0,9-4,0 0</inkml:trace>
  <inkml:trace contextRef="#ctx0" brushRef="#br0" timeOffset="1861.178">2710 855,'-13'3,"1"2,-1 0,2 0,-1 1,0 1,1 0,0 0,1 1,0 1,0-1,1 2,0-1,0 1,1 1,1-1,-1 1,2 1,-4 6,9-14,0 0,0-1,1 1,-1 0,1-1,0 1,0 0,0-1,0 1,1 0,-1-1,1 1,0 0,0-1,0 1,1-1,-1 0,1 1,0-1,0 0,0 0,0 0,1 0,-1 0,1-1,0 1,-1-1,1 0,0 1,1-1,2 1,111 39,-98-40,-1 0,1-2,-1 0,1-2,-1 0,1 0,-1-2,0 0,0-2,0 1,-1-2,0-1,0 0,-1-1,0 0,-1-2,0 0,0 0,-1-2,-1 1,0-2,0 0,-9 10,26-23,-2-1,0-1,-2-2,-2 0,0-2,-2 0,-2-1,-1-2,-2 0,-1-1,-2 0,9-37,-20 57,0 0,-1-1,0 1,-2 0,0-1,-1 1,0 0,-2 0,0 0,-1 0,0 0,-2 0,0 1,0 0,-5-5,5 16,-1 0,0 0,-1 1,1 0,-1 1,0-1,0 1,0 1,0 0,0 0,-1 0,1 1,-1 0,1 1,-1 0,1 0,0 1,-1 0,1 1,-1-1,1 2,0-1,0 1,0 0,1 1,-1 0,1 0,0 0,-3 3,-10 8,0 1,1 0,1 2,1 0,0 1,1 0,2 2,0 0,1 0,0 1,2 1,1 0,1 0,1 1,1 0,-2 18,4-24,2 0,0 0,1 1,1-1,0 1,2 0,0-1,1 1,1-1,1 0,0 0,2 0,0 0,0-1,2 0,0 0,1-1,1 0,0-1,1 0,1 0,1-1,-1-1,2 0,0-1,11 7,-2-2,1-1,1-1,1-1,0-2,0 0,1-2,0-1,1-1,0-1,0-2,1-1,0-1,-1-1,1-1,0-2,0-1,0-2,-1 0,0-2,0-1,0-1,-1-2,22-10,-34 11,0 0,-1-2,0 1,-1-2,0 1,0-2,-2 0,1 0,-2-1,7-11,-13 18,1 0,-2 0,1-1,-1 1,0-1,0 1,-1-1,0 0,-1 0,0 0,0 0,0 0,-1-1,-1 1,1 0,-1 0,0 0,-1 0,0 0,0 1,-1-1,0 0,-4-5,5 8,-1 1,0 0,0 0,-1 0,1 1,-1-1,0 1,0-1,0 1,0 1,-1-1,1 1,-1-1,0 1,0 0,1 1,-1-1,0 1,0 0,0 0,-1 1,1 0,0 0,0 0,0 0,0 1,-2 0,-4 0,0 2,0-1,0 1,1 1,-1 0,1 1,0 0,0 0,1 1,-1 0,1 1,-1 1,-1 0,0 1,1 1,0 0,0 0,1 1,1 0,0 1,0-1,1 2,0-1,1 1,1 0,0 0,1 1,0-1,1 1,1 0,0 0,0 0,2 0,0 0,0 0,2 0,0 3,1-5,1-1,0 0,0 0,1 0,1 0,0-1,0 0,1 0,0-1,1 0,0 0,0-1,1 0,0 0,1-1,-1 0,1-1,1 0,8 4,8 0,1-2,1-1,-1-1,1-1,0-2,0 0,0-2,24-3,-29 2</inkml:trace>
  <inkml:trace contextRef="#ctx0" brushRef="#br0" timeOffset="7296.074">5391 743,'-11'-5,"0"1,0 1,-1 0,1 1,-1 0,0 0,1 2,-1-1,0 1,0 1,1 0,-1 1,0 0,1 1,-1 0,1 1,0 0,0 1,1 0,-1 1,1 0,0 0,1 1,0 0,0 1,0 0,1 1,0-1,1 2,0-1,0 1,1 0,0 0,-3 10,3 1,2 1,0-1,2 1,0 0,2 0,0 1,4 20,-4-37,1-1,0 0,0 1,1-1,0 0,0 0,0 0,0 0,1-1,0 1,0-1,0 1,1-1,-1 0,1 0,0 0,0-1,0 0,1 1,-1-1,1-1,0 1,-1-1,1 0,0 0,1 0,-1-1,0 1,0-1,5 0,4 1,0-1,0 0,1-1,-1-1,0 0,0-1,0-1,0 0,0-1,0 0,2-2,41-16,-33 15</inkml:trace>
  <inkml:trace contextRef="#ctx0" brushRef="#br0" timeOffset="7947.636">5983 770,'-45'8,"1"1,-1 3,2 1,0 2,-39 21,73-33,0 0,1 1,-1 1,1-1,0 1,0 1,1-1,-1 1,1 1,1-1,-1 1,1 1,0-1,1 1,0 0,0 0,1 0,0 1,0-1,1 1,0 0,0 0,1 1,0-1,1 0,0 1,1-1,0 1,0-1,2-4,-1 0,1-1,0 1,1-1,-1 1,1-1,0 0,0 0,0 0,0-1,1 1,0-1,-1 0,1 0,0 0,1 0,-1-1,0 1,1-1,-1 0,1-1,0 1,0-1,-1 0,1 0,0 0,0-1,0 0,0 0,2 0,9 0,0-1,1-1,-1-1,0 0,0-1,-1 0,1-1,9-6,29-17,-1-2,-2-3,-2-1,0-3,-3-2,-1-2,15-20,-36 40,-19 39,-9-4,1-9,-1 1,2 0,-1 0,0 0,1 0,1 1,-1-1,1 0,0 1,0-1,0 1,1 0,0-1,1 1,0-1,0 1,0-1,0 1,1-1,0 0,1 0,-1 0,1 0,0 0,1 0,-1-1,1 0,0 1,1-2,-1 1,1 0,0-1,10 2,0-1,-1-1,2-1,-1 0,0-1,1 0,-1-1,1-1,-1-1,1 0,6-2,-4 0,0 0,0-2,0 0,-1-1,0-1,0 0,-1-2,0 0,0 0,-1-2,0 0,0 0,-2-1,1-1,-2-1,0 0,0 0,1-4,18-21,-5 9,-1-1,-1-2,-2 0,-1-1,-2-1,14-37,-24 51,-1-1,0-1,-2 0,-1 1,-1-2,-1 1,0 0,-2-1,-1 1,-1-1,-1 1,-1-1,-1 1,-1 0,-1 0,-1-1,5 20,0 0,0 1,0-1,0 0,0 1,-1 0,0-1,0 1,1 0,-2 0,1 1,0-1,-1 1,1-1,-1 1,0 0,1 0,-1 1,0-1,0 1,0 0,0 0,-1 0,1 1,0-1,0 1,0 0,-1 0,1 1,0-1,0 1,0 0,-4 1,-1 1,0 0,1 0,-1 1,1 0,0 0,0 1,0 1,0-1,1 1,0 0,0 1,1-1,0 1,-6 8,0 7,1 1,2 0,0 1,1 0,1 0,1 1,2 0,0 0,2 0,0 0,2 0,1 0,1 1,1-1,1 0,3 6,2 1,2 0,1 0,2-2,1 1,1-2,1 0,2-1,18 20,19 18,-40-47</inkml:trace>
  <inkml:trace contextRef="#ctx0" brushRef="#br0" timeOffset="8380.109">7451 657,'-10'-3,"0"0,0 1,0 0,0 1,0 0,0 0,-1 1,1 1,0 0,0 0,0 1,0 0,0 0,0 1,0 1,1 0,-1 0,1 1,0 0,1 0,-1 1,1 0,0 1,1 0,-1 0,1 0,1 1,-1 0,1 1,1-1,0 1,0 0,0 0,1 1,1-1,0 1,0 0,1 0,0 0,0 2,1-6,0-1,0 1,0 0,0-1,1 1,0 0,0 0,1-1,0 1,0 0,0-1,0 1,1-1,0 1,0-1,1 0,-1 1,1-1,0-1,0 1,1 0,0-1,0 0,0 0,0 0,0 0,1 0,0-1,-1 0,1 0,1 0,-1-1,5 2,6 0,1-1,-1 0,1-1,0-1,0-1,-1 0,1-1,0-1,-1 0,1-1,-1-1,0-1,0 0,0-1,0-1,5-4,4-4</inkml:trace>
  <inkml:trace contextRef="#ctx0" brushRef="#br0" timeOffset="9030.933">7705 743,'-3'19,"-1"-3,0 0,2 0,0 0,1 0,0 1,1-1,1 0,1 1,0-1,1 0,1 0,3 6,-5-18,0 0,1 0,0-1,0 1,0-1,0 1,0-1,1 0,0 0,-1-1,1 1,0-1,0 1,1-1,-1-1,0 1,1 0,-1-1,1 0,-1 0,1-1,-1 1,1-1,0 0,0 0,119-19,-106 9,-1 0,0 0,0-2,-1 0,0-1,-2 0,1-1,-2-1,1-1,-2 1,-1-2,0 0,0 0,2-9,-16 32,1 0,-1 1,2-1,-1 1,1-1,0 1,0 0,0 0,1-1,0 1,1 0,-1 0,1-1,1 1,-1-1,1 1,0-1,1 1,0-1,0 0,0 0,0 0,1-1,0 1,0-1,1 0,-1 0,3 2,1-2,0 0,0-1,0 1,0-1,1-1,-1 0,1 0,0 0,0-1,0-1,0 0,1 0,-1 0,0-1,0-1,1 0,-1 0,0 0,0-1,0-1,0 0,-1 0,1 0,-1-1,3-2,21-11,-1-1,0-2,-1-1,-1-1,-2-2,0 0,-1-2,-2-1,0-1,-2-1,-2-1,0-1,3-9,-10 17,-1 0,-1-1,-1 0,-1 0,-2-1,0 0,-1-1,-2 1,0-1,-2 0,-1 0,-1 0,-1 0,-2 0,-4-25,5 46,1 0,-1-1,0 2,0-1,0 0,-1 0,1 1,-1-1,0 1,-1 0,1 0,-1 0,1 0,-1 1,0-1,-1 1,1 0,-1 0,1 1,-1 0,0-1,0 1,0 1,0-1,0 1,0 0,0 0,-1 0,1 1,0 0,-1 0,1 0,0 1,0-1,-1 1,1 1,-4 1,-1 0,1 1,1 0,-1 1,1 0,-1 0,1 1,1 0,-1 1,1-1,0 1,1 1,0-1,0 1,0 0,1 1,0-1,1 1,0 0,0 0,1 0,0 1,-5 19,0 0,2 1,1 0,2 0,1 0,1 7,0-6,2 0,1 0,1 0,2 0,1-1,2 1,0-2,2 1,2-1,10 20,-14-31,0-1,1 0,1 0,0-1,1-1,1 1,1-2,0 0,1 0,0-1,1-1,0 0,1-1,14 7,-13-14,-5-5</inkml:trace>
  <inkml:trace contextRef="#ctx0" brushRef="#br0" timeOffset="10097.947">9370 770,'-269'110,"205"-58,63-51,0 1,0 0,-1-1,1 1,0 0,1 0,-1 0,0 0,0 0,1 0,-1 0,1 0,0 1,0-1,0 0,0 0,0 0,0 0,0 0,1 0,-1 0,1 0,-1 0,1 0,0 0,0 0,0 0,0 0,0 0,0 0,1-1,-1 1,0-1,1 1,-1-1,2 1,3 1,1 0,0 0,0 0,1-1,-1-1,0 1,1-1,-1 0,1-1,0 1,-1-2,1 1,-1-1,1 0,-1-1,0 1,1-2,-1 1,0-1,4-2,-3 3,183-75,-187 75,-1 1,0 0,0 0,1 1,-1-1,0 1,1-1,-1 1,0 0,1 1,-1-1,0 0,1 1,-1 0,0 0,0 0,1 0,-1 0,0 1,0-1,0 1,-1 0,1 0,0 0,-1 0,1 1,-1-1,0 0,0 1,0 0,0 0,0-1,0 1,-1 0,1 0,-1 1,1 1,-1 1,1 1,0 0,0-1,1 1,0-1,0 0,0 0,1 0,0 0,0 0,1-1,0 0,-1 0,2 0,-1-1,0 0,1 0,0 0,0 0,0-1,0 0,1 0,-1-1,1 0,0 0,-1-1,1 1,0-1,0-1,0 1,0-1,0-1,1 1,7-7,0-1,0 0,-1-1,-1 0,1-1,-2-1,1 0,-1 0,-1-1,0-1,-1 0,0-1,6-12,8-13,-2-2,-2 0,-2-2,-1 0,-2-1,-3 0,-1-1,-2 0,-3-1,-1 0,-2 0,-3-26,0 45,1-7,-1-1,-2 1,-2 0,0 0,-9-25,14 58,-1 0,0 0,0 0,0 0,0 0,0 0,0 0,0-1,0 1,0 0,-1 0,1 0,0 0,-1 0,1 0,0 0,-1 0,0 0,1 0,-1 1,1-1,-1 0,0 0,0 0,0 1,1-1,-1 0,0 1,0-1,0 1,0-1,0 1,0-1,0 1,0 0,0-1,0 1,0 0,0 0,0 0,-1 0,1 0,0 0,0 0,0 0,0 0,0 0,0 1,0-1,0 1,0-1,0 0,0 1,0 0,0-1,0 1,0-1,1 1,-1 0,0 0,0 0,0 0,-4 11,0 0,1 0,0 0,1 0,0 1,1 0,1-1,0 1,1 0,0-1,1 1,0 2,0 14,4 42,4 0,3-1,2-1,23 64,-34-125,108 391,-110-399,1 11,1-1,-2 0,1 1,-1-1,-1 1,0-1,0 1,-1-1,-1 7,1-16,1 0,-1 0,1 0,-1 0,0 0,1 0,-1-1,0 1,1 0,-1 0,0-1,0 1,0 0,0-1,0 1,0-1,1 0,-1 1,0-1,0 1,-1-1,1 0,0 0,0 0,0 0,0 0,0 0,0 0,0 0,0 0,0 0,0 0,0-1,0 1,0 0,0-1,0 1,0-1,0 1,0-1,0 0,1 1,-1-1,0 0,0 1,1-1,-1 0,0 0,0-1,0 2,-13-10</inkml:trace>
  <inkml:trace contextRef="#ctx0" brushRef="#br0" timeOffset="10315.411">9624 630,'48'-5,"40"-2,14 1,-5 1,-9 1,-16 2,-9 1,-12 0,-8 1,-8 6,-5 0,-2 1,-2-2,-5 3,-1 1,-4-2</inkml:trace>
  <inkml:trace contextRef="#ctx0" brushRef="#br0" timeOffset="10517.956">10753 855,'0'33,"10"12,3-2</inkml:trace>
  <inkml:trace contextRef="#ctx0" brushRef="#br0" timeOffset="10717.726">10697 432,'5'-5,"6"8,1 4</inkml:trace>
  <inkml:trace contextRef="#ctx0" brushRef="#br0" timeOffset="10971.872">11205 743,'-14'15,"0"1,2 1,0 0,1 1,0 1,2-1,0 1,1 1,1 0,1 0,-1 8,6-25,0 1,0-1,0 1,0-1,0 1,1 0,0-1,0 1,0 0,0-1,0 1,1-1,-1 1,1 0,0-1,0 1,1-1,-1 0,1 1,0-1,-1 0,1 0,1 0,-1 0,0 0,1-1,-1 1,1-1,0 1,0-1,0 0,0 0,0-1,0 1,1 0,-1-1,1 0,-1 0,1 0,-1 0,1-1,0 1,-1-1,1 0,1 0,10-3,0-1,0 0,-1-1,1 0,-1-1,0-1,-1 0,1-1,-2-1,1 0,-1-1,0 0,-1 0,0-1,-1-1,0 0,-1 0,-1-1,1 0,-2-1,0 0,-1 0,0 0,-1-1,-1 1,0-1,-1-1,0 1,-2 0,1-14,-2 24,-1 0,0 0,0 0,0 0,0 0,-1 0,0 0,0 1,0-1,-1 1,1-1,-1 1,0 0,0 0,-1 0,1 0,-1 1,0-1,0 1,0 0,0 0,0 1,-1-1,0 1,1 0,-1 0,0 0,0 1,0 0,0 0,0 0,0 0,0 1,0 0,0 0,0 0,0 1,0 0,0 0,0 0,0 0,-1 1,-13 5</inkml:trace>
  <inkml:trace contextRef="#ctx0" brushRef="#br0" timeOffset="11333.441">11712 940,'31'-51,"3"2,1 1,2 1,20-16,-56 61,1 0,-1 0,0 0,1 0,-1 0,1 0,-1 1,1-1,0 1,0-1,0 1,0-1,0 1,0 0,0 0,0 0,0 0,1 1,-1-1,0 0,1 1,-1 0,0-1,1 1,-1 0,0 0,1 0,-1 1,0-1,1 1,-1-1,0 1,1 0,-1 0,0 0,0 0,0 0,0 0,0 0,0 1,0-1,0 1,-1 0,1-1,-1 1,2 1,19 40,-20-36,0 0,1-1,0 1,1-1,0 0,0 0,0 0,0 0,1-1,0 0,0 1,1-2,0 1,-1-1,1 0,1 0,5 3,-2-4,0-1,-1 1,1-2,0 1,0-2,1 1,-1-1,0 0,0-1,0-1,0 1,0-2,-1 1,1-1,0-1,-1 0,0 0,0 0,0-2,-1 1,6-5,-1 0,1 0,-2-2,0 1,0-2,-1 0,0 0,-1 0,-1-2,0 1,-1-1,-1 0,4-10,-3 0</inkml:trace>
  <inkml:trace contextRef="#ctx0" brushRef="#br0" timeOffset="16918.051">17808 686,'-3'18,"1"0,1 0,0 1,1-1,1 0,1 0,1 0,0 0,1 0,1 0,1-1,1 0,0 0,5 8,-11-23,1 1,-1-1,1 0,0 0,-1 0,1 0,0 0,0 0,0 0,0-1,1 1,-1-1,0 1,1-1,-1 0,1 0,-1 0,1 0,-1-1,1 1,0-1,-1 1,1-1,0 0,-1 0,1 0,0-1,-1 1,1-1,0 1,-1-1,1 0,-1 0,1 0,-1 0,3-1,1-2,0 0,0-1,0 1,0-1,-1 0,0-1,0 1,0-1,-1 0,1 0,-1 0,2-7,0 2,-1-1,0 0,-1 0,-1 0,0 0,0 0,-2-1,1 1,-1-1,-1 1,0-1,-1 1,-1-1,0 1,0-1,-1 1,-1 0,0 0,0 0,-1 1,-1 0,0 0,0 0,-1 0,-1 1,-4-4,11 13,1 1,-1 0,1-1,-1 1,1 0,-1-1,1 1,-1-1,1 1,-1-1,1 1,0-1,-1 1,1-1,0 1,-1-1,1 1,0-1,0 0,-1 1,1-1,0 0,0 1,0-1,0 1,0-1,0 0,0 1,0-1,0 0,0 1,0-1,1 0,-1 1,0-1,0 1,1-1,-1 1,0-1,1 0,-1 1,0-1,1 1,-1-1,1 1,-1 0,1-1,-1 1,1-1,-1 1,1 0,-1-1,1 1,0 0,-1 0,1 0,-1-1,1 1,0 0,-1 0,1 0,0 0,-1 0,1 0,0 0,11-6,20-18,-2-1,0-1,-2-1,-1-1,-2-2,0-1,19-32,-42 60,13-19,0 0,-1 0,-1-1,-1-1,-2 0,0-1,-1 0,4-22,-12 44,0-1,-1 1,1 0,-1 0,0-1,1 1,-1 0,-1-1,1 1,0 0,-1-1,0 1,0 0,0 0,0 0,0 0,0-1,-1 1,-26 35,21-3,1 0,1 0,1 0,2 1,1-1,1 1,2-1,3 22,15 101,7 0,36 109,30 168,-85-377,6 32,-4 1,-3 1,-4 21,-4-81,0 0,-2 0,-1-1,-1 1,-1-1,-2 0,0 0,-2-1,0 0,-2-1,0 0,-14 17,-70 58,93-95,0-1,0 0,0 0,-1 0,1 0,0-1,-1 1,0-1,1 0,-1 0,0-1,1 1,-1-1,0 1,0-1,0 0,1-1,-1 1,0 0,0-1,1 0,-1 0,0 0,1-1,-1 1,1-1,0 0,-1 0,1 0,0 0,0-1,0 1,-2-3,-2-6,1 0,0 0,1-1,1 1,-1-1,2 0,0-1,0 1,1 0,0-1,1 0,1 1,0-1,1 1,1-11,-1-3,-2-12,2 1,2-1,1 0,2 1,2-1,1 2,13-35,-8 41</inkml:trace>
  <inkml:trace contextRef="#ctx0" brushRef="#br0" timeOffset="17823.445">18993 1081,'19'-28,"-2"-4,2 2,1 0,1 1,1 1,2 0,1 2,1 1,1 2,1 0,1 2,1 1,1 1,3 0,94-9,-126 26,1 1,0 0,0 1,0-1,-1 1,1-1,0 1,0 0,0 0,0 0,0 0,0 0,0 1,0 0,0-1,-1 1,1 0,0 0,0 0,-1 1,1-1,-1 1,1 0,-1-1,0 1,0 0,1 0,-1 0,-1 1,1-1,0 0,0 1,-1-1,0 1,1 0,-1-1,0 1,0 0,-1 0,1 0,0 0,-1-1,0 1,0 0,1 0,-2 0,1 0,-2 18,-1 1,-1-1,-1-1,-1 1,0-1,-2 0,0 0,-2-1,0 0,-6 8,7-11,-1 1,-1-1,0 0,-1-1,0-1,-2 0,1 0,-2-1,0-1,0-1,-1 0,0-1,-1 0,0-2,-1 0,0-1,-5 1,20-7,0 0,1 0,-1-1,0 1,1-1,-1 1,0-1,0 0,1-1,-1 1,0 0,1-1,-1 1,0-1,1 0,-1 0,1 0,-1 0,1 0,-1-1,1 1,0-1,0 1,-1-1,1 0,0 0,1 0,-1 0,0 0,1 0,-1-1,1 1,0-1,-1 1,1-1,0 1,1-1,-1 0,0 1,1-2,-3-21,2 1</inkml:trace>
  <inkml:trace contextRef="#ctx0" brushRef="#br0" timeOffset="18250.332">19813 940,'31'-17,"0"-1,0-2,-2-1,-1-1,0-1,-2-2,7-9,-31 33,1-1,-1 0,0 1,-1-1,1 0,0 0,-1 0,1-1,-1 1,1 0,-1 0,0-1,0 1,0-1,0 1,-1-1,1 1,-1-1,1 1,-1-1,0 0,0 1,0-1,0 0,-1 1,1-1,-1 1,1-1,-1 1,0-1,0 1,0-1,0 1,-1 0,1-1,-1 1,1 0,-1 0,0 0,1 0,-1 1,0-1,-1 0,1 0,-8 1,1 1,0-1,0 1,0 1,0 0,0 0,0 1,0 0,0 0,0 1,0 1,1-1,0 1,0 1,0-1,0 1,1 1,-1-1,1 1,1 1,-1-1,1 1,-3 5,0-2,2 1,-1-1,1 1,1 1,0-1,1 1,0 0,0 1,2-1,-1 1,2 0,0-1,0 1,1 0,1 0,0 0,1 9,0-17,-1 1,1 0,1 0,-1 0,1 0,0-1,0 1,1-1,0 0,0 0,0 0,0 0,1 0,0 0,0-1,0 0,0 0,1 0,0 0,-1-1,1 0,1 0,-1 0,0 0,4 0,8 3,0-1,0-1,1 0,-1-2,1 0,0 0,17-2,61-7,-70 0</inkml:trace>
  <inkml:trace contextRef="#ctx0" brushRef="#br0" timeOffset="18734.451">20236 1053,'247'-304,"-242"299,-2 2,-1-1,1 1,0 0,-1 0,1 0,1 0,-1 1,0-1,1 1,-1 0,1 0,0 0,-1 1,1-1,0 1,0 0,0 0,0 0,0 0,2 1,-4 3,0 0,0 0,-1 0,0 0,0 1,0-1,0 0,0 1,0-1,-1 1,0-1,0 0,0 1,0-1,0 1,-1-1,1 1,-1-1,0 1,0-1,0 0,-1 0,1 0,-1 1,1 0,-14 35,12-33,0 0,0 0,0 0,0 0,1 0,0 1,1-1,-1 1,1-1,0 1,1 0,0-1,0 1,0 0,1 0,0-1,0 1,1-1,-1 1,2-1,-1 0,1 1,2-5,0 0,0-1,-1 1,2-1,-1 0,0-1,0 1,0-1,0 0,0-1,0 1,0-1,1 0,-1 0,0 0,-1-1,1 0,0 0,0 0,-1 0,1-1,-1 0,0 0,0 0,0 0,0-1,-1 0,2 0,4-3,181-136,-188 142,-1-1,1 0,0 1,-1-1,1 1,0-1,0 1,0 0,0 0,0 0,0 0,0 0,0 0,1 1,-1-1,0 1,0-1,1 1,-1 0,0 0,1 0,-1 0,0 0,0 1,1-1,-1 1,0-1,0 1,0 0,1 0,-1 0,0 0,0 0,0 0,-1 1,1-1,0 1,0-1,-1 1,1-1,-1 1,0 0,1 0,-1 0,0 0,0 0,0 0,0 0,0 0,-1 1,1-1,-1 0,1 0,-1 3,-6 61,4-58,0-1,1 0,0 1,0-1,1 1,0 0,0-1,1 1,0-1,0 0,1 1,1 3,7 8</inkml:trace>
  <inkml:trace contextRef="#ctx0" brushRef="#br0" timeOffset="19104.172">21195 968,'38'-15,"0"-1,-2-2,0-2,-1-1,-1-2,8-7,-39 28,0 1,1-1,-1 0,0-1,0 1,0 0,-1-1,1 0,-1 0,1 0,-1 0,0 0,0 0,0 0,0-1,-1 1,0-1,1 1,-1-1,0 1,-1-1,1 0,-1 0,1 1,-1-1,0 0,-1 0,1 1,-1-1,1 0,-1 1,0-1,0 0,-1 1,1-1,-1 1,0 0,0 0,0-1,0 1,0 0,-1 1,1-1,-1 0,0 1,0-1,-6-1,0 0,0 1,0 0,-1 0,1 1,-1 0,1 0,-1 1,0 1,1 0,-1 0,0 1,1 0,-1 0,0 1,1 1,0 0,0 0,-1 0,2 1,-1 1,0 0,1 0,0 0,0 1,1 0,-3 3,0 0,0 0,1 1,1 0,-1 0,2 0,-1 1,2 1,-1-1,2 1,-1 0,2 0,-1 1,2 0,0-1,0 1,1 0,1 0,0 1,1-1,1 8,2-13,0 1,1-1,1 1,0-1,0-1,0 1,1-1,0 0,0 0,1-1,0 1,0-1,0-1,1 0,0 0,0 0,0-1,1 0,-1-1,1 0,0 0,0-1,0 0,0 0,1-1,-1 0,6-1,120-4,-108-3</inkml:trace>
  <inkml:trace contextRef="#ctx0" brushRef="#br0" timeOffset="19419.076">22239 544,'-32'14,"1"1,1 2,0 0,1 2,1 2,1 0,1 2,-9 10,32-30,1-1,-1 0,0 1,0 0,1-1,0 1,-1 0,1 0,0 0,1 1,-1-1,0 0,1 1,0-1,0 1,0 0,0-1,1 1,-1 0,1-1,0 1,0 0,0-1,0 1,1 0,0-1,0 1,0 0,0-1,0 1,1-1,-1 0,1 1,2 2,1-2,0 0,1 0,-1 0,1-1,0 0,0 0,0-1,1 1,-1-1,0 0,1-1,3 1,62 27,-70-27,0-1,-1 0,1 1,-1-1,1 1,-1 0,1-1,-1 1,0 0,0 0,0 0,0 0,0 0,0 0,-1 0,1 0,-1 0,1 0,-1 0,0 1,0-1,0 0,0 0,0 0,0 0,-1 0,1 1,-1-1,1 0,-1 0,0 0,0 0,0 0,0 0,0-1,0 1,-1 0,1 0,-1-1,1 1,-1-1,1 1,-3 0,-80 53,-63-1,122-49</inkml:trace>
  <inkml:trace contextRef="#ctx0" brushRef="#br0" timeOffset="19716.978">22550 263,'-10'38,"-7"32,-2 14,3-3,0-10,1-8,5-9,-2-10,2-2,2-4,2-3,3-4,2-1,1-1,0-1,0-1,5 1,2-5</inkml:trace>
  <inkml:trace contextRef="#ctx0" brushRef="#br0" timeOffset="20468.035">22239 770,'48'-5,"18"-4,1 3,1 3,-1 3,36 6,-79-2,0 2,-1 0,0 1,0 2,0 0,5 5,-16-12,0 0,0-1,0 0,1-1,-1-1,0 0,0 0,0-1,0-1,-1 0,1-1,-1 0,0 0,0-1,0-1,0 0,-1 0,0-1,0-1,-1 1,1-3,42-41,-51 49,0 1,0-1,0 0,0 1,-1-1,1 0,0 1,-1-1,0 0,1 0,-1 1,0-1,0 0,0 0,0 0,0 1,-1-1,1 0,0 0,-1 1,0-1,1 0,-1 1,0-1,0 0,0 1,0-1,0 1,0 0,0-1,0 1,0 0,-1-1,1 1,-1 0,1 0,-1 0,0 0,-6-2,-1 1,0 0,1 0,-1 1,0 0,0 0,0 1,-1 1,1-1,0 1,1 1,-1 0,0 0,0 0,1 1,-1 1,1-1,0 1,0 1,-1 0,-3-1,0-1,1 2,-1-1,1 2,0 0,0 0,1 1,0 0,0 0,0 1,1 1,0 0,1 0,0 0,0 1,1 1,1-1,-1 1,2 0,0 0,0 1,1 0,-3 10,8-14,1 0,0 0,1 0,-1 0,1-1,1 1,-1-1,1 0,1 0,-1 0,1 0,0-1,1 0,0 0,0 0,0-1,0 0,1 0,0 0,0-1,0 0,1-1,-1 0,1 0,0 0,0-1,0 0,0 0,0-1,6 0,15 2,0-1,-1-2,1-1,0-1,-1-1,0-2,1 0,-2-2,1-1,-1-2,0 0,22-14,-15 8,-2-1,0-1,-1-2,-1-2,-1 0,-1-2,-1-1,13-17,-32 34,0-1,-1 0,0-1,0 0,-1 0,0 0,-1-1,0 0,-1 0,0 0,-1 0,0-1,0 0,-2 1,1-1,-1 0,-1-5,-1 14,0-1,-1 1,1-1,-1 1,0 0,1 0,-2 0,1 0,0 0,0 0,-1 1,0-1,1 1,-1 0,0-1,0 1,0 1,0-1,-1 0,1 1,0-1,-1 1,1 0,-1 0,1 1,-1-1,0 1,1 0,-1 0,0 0,1 0,-1 0,1 1,-1 0,0-1,1 1,0 1,-1-1,1 0,0 1,-1 0,1 0,0 0,0 0,0 0,0-1,0 0,0 1,0-1,1 1,-1-1,0 1,0 0,1 0,-1 0,1 0,0 1,0-1,0 1,0-1,0 1,0 0,1 0,-1-1,1 1,0 0,-1 0,2 1,-1-1,0 0,1 0,-1 0,1 1,0-1,0 0,0 0,0 0,1 1,0-1,-1 0,1 0,0 0,0 0,1 0,-1 0,1 0,-1 0,1 0,0-1,0 1,0-1,0 0,1 1,-1-1,0 0,1 0,1 1,38 24,33 35,-69-51,0 0,-1 1,-1 0,0 0,0 0,-1 1,-1-1,0 1,0-1,-2 1,1 0,-2 0,0-1,0 1,-1-1,-1 1,0-1,-3 9,5-17,-2 3,0 0,1 1,0-1,0 1,1-1,0 1,0 0,1-1,0 1,0 0,1-1,0 1,0 0,1-1,0 1,0-1,1 0,0 0,0 0,1 0,0 0,0-1,0 1,3 1,9 0</inkml:trace>
  <inkml:trace contextRef="#ctx0" brushRef="#br0" timeOffset="15013.037">15269 799,'10'3,"0"-1,0-1,0 0,0 0,1-1,-1 0,0-1,0 0,0-1,1 0,-1 0,-1-1,1 0,0-1,-1 0,0-1,0 0,0 0,0-1,-1 0,0 0,5-6,-5 4,1-1,-1 0,-1-1,1 0,-2 0,1-1,-2 1,1-1,-1-2,-4 10,0 0,0 0,0 0,0-1,-1 1,1-1,-1 1,0 0,0-1,0 1,0 0,-1-1,0 1,1 0,-1-1,0 1,0 0,-1 0,1 0,-1 0,0 0,0 0,0 0,0 1,0-1,0 0,-1 1,1 0,-1 0,0 0,1 0,-1 0,-3-1,2 1,-1-1,0 1,-1 0,1 1,0-1,0 1,-1 0,1 0,-1 1,1 0,-1 0,1 0,-1 0,1 1,0 0,-1 0,1 0,0 1,0 0,0 0,0 0,0 1,0 0,-99 80,97-76,1 0,0 1,1 0,-1 0,1 0,1 0,0 1,0 0,1 0,0 0,0 0,1 1,0-1,1 1,0-1,0 1,1-1,1 1,-1-1,2 1,-1-1,1 1,1-1,-1 0,2 0,-1 0,1 0,1 0,-1-1,1 0,1 0,0 0,0-1,2 2,5 0,1-1,0 0,1-1,0-1,0 0,0-1,1-1,-1 0,1-1,0-1,0 0,1-1,-1-1,0 0,0-2,0 0,0 0,0-1,0-1,-1-1,0 0,15-8,46-34,-58 33</inkml:trace>
  <inkml:trace contextRef="#ctx0" brushRef="#br0" timeOffset="15432.225">15749 940,'164'-172,"-147"155,0-1,-1 0,-2-2,1 1,-2-2,10-20,-24 41,1 0,-1 0,1 0,0 0,-1 0,1 0,-1 0,1 0,0 0,-1 0,1-1,-1 1,1 0,0 0,-1 0,1-1,0 1,-1 0,1 0,0-1,-1 1,1 0,0 0,0-1,0 1,-1 0,1-1,-2 8,0-1,0 1,1 0,0 0,0 0,0 0,1 0,0 0,1 0,0 0,0 0,0 0,1 0,0 0,0 0,0-1,1 1,0-1,1 0,-1 0,1 0,0 0,1-1,0 1,-1-1,1 0,1-1,-1 1,1-1,0 0,0-1,0 1,0-1,1 0,-1-1,1 1,0-1,0-1,5 2,0-5,0-1,-1 1,1-2,-1 1,0-2,0 1,0-2,-1 1,0-2,0 1,0-1,-1-1,0 1,0-2,-1 1,0-1,-1 0,1-1,-2 0,6-10,42-76,-44 77</inkml:trace>
  <inkml:trace contextRef="#ctx0" brushRef="#br0" timeOffset="15871.022">16736 657,'-17'14,"0"1,1 0,0 2,1-1,1 2,1 0,0 1,2 0,0 0,1 2,-3 8,12-26,0 0,0 1,0-1,1 1,-1-1,1 1,0-1,0 1,0-1,1 0,-1 1,1-1,-1 1,1-1,0 0,1 1,-1-1,1 0,-1 0,1 0,0 0,0 0,0 0,0-1,1 1,-1-1,1 1,-1-1,1 0,0 0,0 0,0-1,0 1,0-1,1 1,-1-1,1 0,6 2,0 0,0 0,1-1,-1-1,1 0,0 0,-1-1,1-1,-1 1,1-2,9-1,3-6,-1-1,0 0,0-2,-2 0,1-1,-2-2,0 0,0 0,-1-2,-1 0,-1-2,-1 1,0-2,-2 0,0 0,-1-2,-1 1,0-5,-3 11,-1-1,-1 1,-1-1,0 0,-1-1,-1 1,0-1,-1 0,-1 1,0-1,-2 0,0 0,-1 1,0-1,-1 0,-1 1,-1 0,0 0,-1 0,-1 1,0 0,-1 0,-4-5,9 16,-1 0,1-1,0 1,-1 1,0-1,0 0,0 1,-1 0,1 0,-1 0,1 1,-1-1,0 1,0 0,0 0,0 1,0 0,-1 0,1 0,0 0,-1 1,1 0,0 0,-1 0,1 1,0 0,-1 0,1 0,0 1,0-1,0 1,0 0,0 1,1-1,-1 1,1 0,-1 0,1 1,0-1,0 1,1 0,-1 0,1 0,0 0,-2 3,-2 7,0-1,1 1,0 0,1 0,1 0,1 1,0 0,0-1,2 1,0 0,0 0,1 0,1 0,1 0,3 13,2 8,2-1,1 0,2-1,1-1,2 1,2-1,0 1,2-2,1 0,2-2,1 0,1-1,1-2,14 11,-7-9,-3-4</inkml:trace>
  <inkml:trace contextRef="#ctx0" brushRef="#br0" timeOffset="14071.238">13631 714,'-3'-7,"-1"0,1 0,-2 0,1 0,-1 1,0 0,0 0,-1 0,1 1,-1 0,0 0,-1 0,1 1,-1 0,0 0,0 1,-1 0,1 0,0 1,-1-1,0 2,0-1,1 1,-1 0,0 1,0 0,0 0,0 1,0-1,1 2,-1-1,0 1,1 1,-1-1,1 1,0 0,-3 3,1 0,0 0,1 1,0 0,0 0,1 1,0 0,0 0,1 1,0 0,1 0,0 0,0 1,1 0,0 0,1 0,0 0,0 0,1 1,1-1,0 1,0 0,1-1,0 1,1 1,0-9,0 0,0 0,1 0,-1 0,1 0,0 0,0 0,0 0,0 0,1-1,-1 1,1-1,-1 0,1 0,0 0,0 0,0 0,0-1,0 1,0-1,0 0,1 0,-1 0,0 0,1 0,-1-1,1 0,-1 1,0-1,1 0,104-20,-77 11,-1-2,0-1,-1-2,0-1,-1-1,-1-1,0-1,-2-2,18-17,-42 38,-1-1,0 0,0 1,0-1,0 1,1-1,-1 0,0 1,0-1,1 0,-1 1,0-1,1 0,-1 0,0 1,1-1,-1 0,0 0,1 0,-1 1,1-1,-1 0,0 0,1 0,-1 0,1 0,-1 0,1 0,-1 0,0 0,1 0,-1 0,1 0,-1 0,1 0,-1 0,0 0,1-1,-1 1,1 0,-1 0,0 0,1-1,-1 1,0 0,1 0,-1-1,0 1,0 0,1-1,-1 1,0 0,0-1,1 1,-1-1,0 1,0 0,0-1,0 1,0-1,1 1,-1 0,0-1,-7 35,6-32,-3 7,1 0,0 1,0-1,1 1,0-1,1 1,0 0,1 0,-1 0,2 0,0-1,0 1,0 0,2 0,-1-1,1 0,0 1,1-1,0 0,1 0,3 4,-3-8,0 1,0-2,1 1,0-1,0 0,0 0,0 0,1-1,-1 0,1 0,0-1,0 0,0 0,0-1,0 1,1-2,-1 1,0-1,0 0,1 0,-1-1,0 0,0-1,0 1,0-1,0-1,0 1,0-1,-1 0,1-1,4-2,14-11,0-2,0 0,-2-1,0-1,-2-1,0-1,-2-1,0-1,7-15,0 1,-1-1,-2-1,-2 0,-2-2,-2 0,-1-1,-3-1,-1 0,-3-1,-1 0,-3-1,-1 1,-3-4,-1 45,1 0,-1 1,1 0,-1-1,0 1,0 0,-1-1,1 1,-1 0,0 0,0-1,0 1,-1 0,0 0,1 0,-1 0,-1 1,1-1,-1 0,1 1,-2-2,0 6,1 0,0 0,0 1,0-1,0 1,0 0,0 0,1 0,-1 0,1 0,-1 0,1 1,0-1,0 1,0 0,0-1,0 1,0 0,1 0,0 0,-1 0,1 1,0-1,0 2,-19 50,1 0,4 1,1 1,3 0,3 1,2 0,3 0,3 38,25 145,-11-118,-14-118</inkml:trace>
  <inkml:trace contextRef="#ctx0" brushRef="#br0" timeOffset="14314.623">13914 403,'43'0,"38"0,16-4,4-3,-4 1,-4 2,-9-5,-5 1,-5 0,-11 3,-16 1</inkml:trace>
  <inkml:trace contextRef="#ctx0" brushRef="#br0" timeOffset="23902.706">0 1842,'76'-18,"0"4,1 2,1 4,-1 4,55 4,455 2,-273 24,-13-14,6 5,147-16,-208-3,476 2,-195-27,432-29,-5-1,-231 28,79 0,1867 30,-1598-1,-472-27,-268 26,254-10,516-8,-743 20,736-1,-390 30,847-31,-959-27,-83 16,55-6,-40-9,584 27,-471 28,951-27,-820-1,-718 5,-32 1</inkml:trace>
</inkml:ink>
</file>

<file path=ppt/ink/ink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3:02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10048 521,'-24'5,"1"0,0 2,0 0,0 1,1 2,1 0,-1 1,2 1,0 1,-5 5,23-16,0-1,0 0,0 1,0-1,1 1,-1 0,1-1,-1 1,1 0,0 0,0 0,-1 0,1 0,1 0,-1 0,0 1,0-1,1 0,-1 0,1 1,0-1,0 0,0 1,0-1,0 0,0 0,1 1,-1-1,1 0,-1 0,1 1,0-1,0 0,0 0,0 0,0 0,1 0,-1 0,1-1,-1 1,1 0,-1-1,1 1,0-1,0 1,0-1,0 0,0 0,0 0,1 0,101 75,-104-73,1 0,-1 0,1 1,-1-1,-1 0,1 1,0-1,-1 0,1 0,-1 1,0-1,0 0,0 0,-1 0,1 0,-1 0,1 0,-1-1,0 1,0 0,-1-1,1 1,0-1,-1 0,1 0,-1 0,0 0,0 0,0-1,0 1,0-1,0 0,0 0,0 0,0 0,-1-1,1 1,-77 34,55-25</inkml:trace>
  <inkml:trace contextRef="#ctx0" brushRef="#br0" timeOffset="-1598.217">7904 155,'-18'47,"10"17,2 1,4 0,5 58,-1-21,8 168,-9-268,-1 0,1-1,-1 1,1-1,-1 1,0 0,0-1,0 1,0 0,0-1,0 1,-1 0,1-1,0 1,-1-1,1 1,-1 0,0-1,1 1,-1-1,0 0,0 1,0-1,0 0,0 1,0-1,-1 0,1 0,-1 0,-6 0</inkml:trace>
  <inkml:trace contextRef="#ctx0" brushRef="#br0" timeOffset="-1346.384">7480 465,'38'0,"37"0,11 0,-1 0,-9 0,-13 5,-7 1,-9 0,-7-1,-6 3,-4 1,-2-2,-6 3,-7 0</inkml:trace>
  <inkml:trace contextRef="#ctx0" brushRef="#br0" timeOffset="-1093.097">8242 860,'-3'-1,"0"1,0 0,0-1,0 1,0-1,1 0,-1 0,0 0,0 0,1 0,-1-1,1 1,-1-1,1 0,0 1,0-1,-1 0,1 0,0-1,1 1,-1 0,0-1,1 1,-1-1,1 0,0 1,0-1,0 0,0 0,1 1,-1-1,1 0,-1 0,1 0,0 0,0 0,0 0,1 0,-1 0,1 1,-1-1,1 0,0 0,0 0,0 1,1-1,-1 1,1-1,-1 1,1-1,9-19,0 0,2 0,0 1,1 1,1 0,1 1,1 1,19-16,-35 32,0 1,0 0,0 0,0 0,0 0,0 0,0 0,1 0,-1 0,0 1,1-1,-1 0,1 1,-1-1,0 1,1 0,-1-1,1 1,-1 0,1 0,-1 0,1 0,-1 0,1 0,-1 0,1 1,-1-1,1 0,-1 1,1 0,12 7</inkml:trace>
  <inkml:trace contextRef="#ctx0" brushRef="#br0" timeOffset="-697.097">8919 606,'-10'-6,"0"1,0 0,-1 1,1 0,-1 1,0 0,0 1,0 0,0 0,-1 1,1 1,0 0,0 1,-1 0,1 0,0 1,0 1,0 0,0 0,1 1,-1 1,1-1,0 2,0-1,1 1,0 1,0 0,0 0,1 1,0 0,-33 89,40-94,0-1,1 1,0 0,0 0,0 0,0-1,0 1,0 0,1 0,-1 0,1-1,0 1,0 0,0-1,0 1,0-1,1 1,-1-1,1 1,0-1,-1 0,1 0,0 0,0 0,1 0,-1 0,0-1,1 1,-1-1,0 1,1-1,0 0,-1 0,1 0,2 0,4-1,0 0,0-1,0 0,0-1,0 0,0 0,0-1,-1 0,1 0,-1-1,0 0,0-1,0 0,-1 0,1 0,-1-1,1-2,13-7,152-122,-141 115,-20 20</inkml:trace>
  <inkml:trace contextRef="#ctx0" brushRef="#br0" timeOffset="-313.909">9145 832,'4'-14,"2"-11,1 0,1 0,2 1,0 0,1 1,2 0,7-10,-20 31,1 1,-1 0,0 0,1 0,-1 0,1 0,0 0,-1 0,1 0,0 0,-1 0,1 1,0-1,0 0,0 0,0 1,0-1,0 0,0 1,0-1,0 1,0-1,0 1,0 0,0-1,0 1,0 0,0 0,1 0,-1 0,0 0,0 0,0 0,0 0,0 0,1 1,-1-1,0 0,0 1,0-1,0 1,0-1,0 1,0-1,0 1,0 0,0 0,-1-1,1 1,0 0,0 0,-1 0,1 0,0 0,-1 0,1 0,-1 0,1 0,-1 0,0 0,1 0,-1 0,0 1,0-1,0 0,0 0,0 0,0 1,4 37,-4-34,-1 0,1 0,0 0,0 1,1-1,-1 0,1 0,0 0,1 0,-1 0,1 0,0 0,0-1,1 1,-1-1,1 1,0-1,0 0,0 0,1 0,-1-1,1 1,0-1,0 0,2 2,-2-5,1 0,-1 0,0 0,0 0,0-1,0 0,1 0,-1 0,0 0,0 0,-1-1,1 0,0 0,-1 0,1 0,-1-1,1 1,-1-1,0 0,0 0,0 0,-1 0,1 0,-1-1,1 1,-1-1,0 0,-1 1,1-3,28-31,-15 25</inkml:trace>
  <inkml:trace contextRef="#ctx0" brushRef="#br0" timeOffset="855.186">10500 127,'-28'67,"5"13,3 0,4 2,4 0,3 1,4 0,4 12,1-67,0-5</inkml:trace>
  <inkml:trace contextRef="#ctx0" brushRef="#br0" timeOffset="1603.781">11092 465,'-42'15,"0"2,1 2,1 2,1 1,2 2,-32 26,63-46,1 0,0 1,0-1,1 1,-1 1,1-1,0 1,0-1,1 1,0 0,0 0,0 0,1 1,0-1,0 1,0-1,1 1,0 0,1 0,-1-1,1 1,0 0,1 0,0 0,0-1,2 6,1-8,0 0,1-1,0 1,0-1,0 0,0 0,0-1,1 0,-1 0,1 0,-1 0,1-1,0 0,0 0,-1-1,1 0,0 0,0 0,0 0,0-1,-1 0,1 0,0-1,-1 1,1-1,-1-1,1 1,-1-1,0 0,3-2,244-163,-252 167,1 0,-1 0,1 1,-1-1,1 0,-1 1,1-1,0 0,-1 1,1-1,0 1,0-1,-1 1,1 0,0-1,0 1,0 0,0-1,-1 1,1 0,0 0,0 0,0 0,0 0,0 0,0 0,0 0,-1 0,1 0,0 0,0 1,0-1,0 0,0 1,-1-1,1 0,0 1,0-1,-1 1,1-1,0 1,-1 0,1-1,0 1,-1 0,1-1,-1 1,1 0,-1 0,0 0,1-1,-1 1,0 0,1 0,-1 0,0 0,0-1,0 1,0 0,0 0,0 0,0 0,0 0,0 0,0 0,0-1,-1 2,2 23,-1-19,-1 0,1-1,0 1,0 0,1-1,0 1,0 0,0-1,0 1,1-1,0 1,0-1,1 0,-1 0,1 0,0 0,1 0,-1-1,1 1,0-1,0 0,0 0,1-1,0 1,2 0,0-1,1 0,0 0,-1-1,1 0,0-1,0 0,0 0,0 0,0-1,1 0,-1-1,0 0,0 0,0-1,-1 0,1 0,0-1,-1 0,1 0,-1 0,4-3,15-9,-1-2,0 0,-1-1,-1-2,9-9,-3 2,-2-2,-1 0,-1-2,-2-1,-1 0,-1-2,-2 0,-1-2,-2 0,-2 0,-1-2,-2 0,3-20,-6 20,-4 29,-1-1,-1 0,0 0,0 0,-1 0,0 0,-1 0,0-1,0 1,-1 0,-1 0,1 0,-4-7,5 16,-1 0,1 0,-1 0,0 0,1 0,-1 1,0-1,0 0,0 0,1 0,-1 1,0-1,0 1,0-1,0 1,0-1,0 1,0-1,-1 1,1 0,0 0,0-1,0 1,0 0,0 0,0 0,-1 0,1 1,0-1,0 0,0 0,0 1,0-1,0 0,0 1,0-1,0 1,0-1,0 1,0 0,0 0,0-1,0 1,1 0,-1 0,0 0,1 0,-1-1,0 1,1 1,-37 48,26-22,1 0,2 1,1 0,1 0,2 1,1 0,1-1,2 1,0 0,2 0,2 0,-2 48,0 199,25-141,-48-203,17 42</inkml:trace>
  <inkml:trace contextRef="#ctx0" brushRef="#br0" timeOffset="1851.685">11346 437,'29'0,"28"0,10 0,3 0,-6 0,-9 0,-4 0,-6 0,-5 0,-6 0,-3 0,-2 0,-2 0,0 0,0 0,1 0,-6 0</inkml:trace>
  <inkml:trace contextRef="#ctx0" brushRef="#br0" timeOffset="2098.852">12447 578,'-5'29,"-1"14,0 0</inkml:trace>
  <inkml:trace contextRef="#ctx0" brushRef="#br0" timeOffset="2257.37">12390 295</inkml:trace>
  <inkml:trace contextRef="#ctx0" brushRef="#br0" timeOffset="2568.287">12813 521,'-6'14,"1"-1,0 1,1 0,0 0,1 0,0 0,1 1,1-1,0 1,1 0,1-1,0 1,1-1,1 0,0 1,1 0,-2-11,1 0,-1-1,0 1,1-1,0 0,0 0,0 0,0 0,0 0,1-1,-1 1,1-1,0 0,0 0,-1 0,1-1,0 1,1-1,-1 0,0 0,0 0,0-1,1 1,-1-1,0 0,0-1,1 1,-1-1,0 0,0 0,3-1,4 0,0-1,-1-1,1 0,-1 0,0-1,0-1,0 0,-1 0,0 0,0-1,5-6,-6 6,0 0,-1 0,0-1,0 0,-1 0,0-1,0 1,-1-1,0-1,-1 1,0-1,0 0,-1 0,-1 0,1 0,-2 0,1 0,-1-1,-1 1,0-1,0 1,-1-1,-1 1,1 0,-2 0,1 0,-2 0,1 0,-1 0,-4-6,5 13,0-1,0 1,0 0,-1 0,1 1,-1-1,0 1,0 0,0 0,0 0,0 0,0 1,0 0,0 0,-1 0,1 0,0 0,-1 1,1 0,-1 0,1 0,0 1,-1-1,1 1,0 0,-5 1,-15 5</inkml:trace>
  <inkml:trace contextRef="#ctx0" brushRef="#br0" timeOffset="2984.547">13237 719,'212'-124,"-204"118,-7 5,0-1,0 1,0-1,0 1,1 0,-1-1,1 1,-1 0,1 0,-1 0,1 0,0 0,-1 0,1 1,0-1,0 0,-1 1,1-1,0 1,0 0,0 0,0 0,0 0,0 0,-1 0,1 0,0 1,0-1,0 0,0 1,-1 0,1-1,0 1,0 0,-1 0,1 0,-1 0,1 0,0 1,20 51,-21-47,1 1,0-1,0 0,1 0,-1 0,1-1,1 1,-1-1,1 0,0 0,0 0,0 0,1 0,0-1,0 0,0 0,1 0,5-1,1 0,0-1,0 0,0-1,0-1,0 1,0-2,1 0,-1 0,0-1,-1-1,1 0,0-1,-1 0,0 0,0-1,0-1,0 0,-1 0,0-1,0 0,-1-1,0 0,0-1,15-12,-2-1,0-2,-2 0,0 0,14-26,-1 3,-22 33</inkml:trace>
  <inkml:trace contextRef="#ctx0" brushRef="#br0" timeOffset="5089.623">1 1396,'454'-1,"-112"-27,-62 18,58-25,-39 12,17 5,-22-8,-7 0,316 24,81 2,-298-29,-20 18,-12-7,-44-8,467 25,1434 1,-1719-28,1161 29,830-1,-2021-29,-77 17,-120-3,87 13,-209 3,25-23,-106 44,-48-13,1 0</inkml:trace>
</inkml:ink>
</file>

<file path=ppt/ink/ink7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40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0,'368'0,"-250"22,-97-18</inkml:trace>
</inkml:ink>
</file>

<file path=ppt/ink/ink7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41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2,'108'23,"-85"-19,0-1,0-2,0 0,0-1,0-1,1-1,-1-1,14-5,-11 2,0 1,0 1,0 2,1 0,20 2,-17 6,-24 0</inkml:trace>
</inkml:ink>
</file>

<file path=ppt/ink/ink7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47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0 286,'44'-47,"-3"-3,-2-1,31-52,-66 96,-4 6,0 0,0 0,0 0,0-1,0 1,1 0,-1 0,0 0,1 0,-1 0,1 0,-1 0,1 0,0 0,-1 0,1 0,0 0,0 0,-1 0,1 0,0 1,0-1,0 0,0 1,0-1,0 1,0-1,0 1,1-1,-1 1,0 0,0-1,0 1,0 0,0 0,1 0,-1 0,0 0,0 0,0 0,0 1,1-1,-1 0,0 1,0-1,0 0,0 1,0 0,0-1,0 1,0 0,0-1,0 1,0 0,0 0,-1 0,1 0,102 209,-94-194</inkml:trace>
</inkml:ink>
</file>

<file path=ppt/ink/ink7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46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0,'0'5,"0"6,-4 2,-3 3,-4 3,0 4,-3 3,0 1,-1 1,-4 1,2 0,-1 0,2 0,-1-5,3-2,-1-5,2-5</inkml:trace>
  <inkml:trace contextRef="#ctx0" brushRef="#br0" timeOffset="294.09">1 0,'4'10,"12"7,3 7,3 3,2-2,-2-2,-1-4,1 0,2 1,2-3,-5 1,1-3,0 1,-4 2,1-2,-4 2,1-3,-2-4</inkml:trace>
</inkml:ink>
</file>

<file path=ppt/ink/ink7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50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0 662,'49'1,"116"-13,-1-23,-116 27,-26 6</inkml:trace>
  <inkml:trace contextRef="#ctx0" brushRef="#br0" timeOffset="479.002">225 437,'-5'5,"-1"11,0 7,1 5,2 3,1 0,1 0,0 0,1-1,0-1,1 0,-1 0,0-1,0 0,0 0,0-5</inkml:trace>
  <inkml:trace contextRef="#ctx0" brushRef="#br0" timeOffset="3980.19">762 70,'-3'56,"5"-23,1-13,-2-1,0 1,-1 0,-1-1,-1 1,-1-1,0 1,-1-1,-2 0,-1 4,-56 95,63-118,-1 1,1 0,0 0,-1-1,1 1,0 0,0 0,-1 0,1 0,0 0,0-1,0 1,0 0,0 0,0 0,0 0,0 0,1 0,-1-1,0 1,0 0,1 0,-1 0,0-1,1 1,-1 0,1 0,-1-1,1 1,0 0,-1-1,1 1,-1-1,1 1,0-1,0 1,-1-1,1 1,0-1,0 0,0 1,-1-1,1 0,0 0,0 1,0-1,0 0,0 0,-1 0,1 0,0 0,0 0,0-1,0 1,0 0,0 0,54-5,-15-4,0-2,-1-2,-1-1,0-2,17-11,-37 17</inkml:trace>
  <inkml:trace contextRef="#ctx0" brushRef="#br0" timeOffset="4420.119">1044 98,'-62'205,"8"72,5-81,46-171</inkml:trace>
  <inkml:trace contextRef="#ctx0" brushRef="#br0" timeOffset="5300.796">1072 832,'2'-10,"0"1,0-1,1 1,0 0,1 0,0 0,0 0,1 1,0-1,1 1,3-4,1-3,12-14,1 2,1 0,1 1,2 1,25-17,-48 39,54-35,-57 37,1 1,-1-1,0 1,1-1,-1 1,0 0,1 0,-1-1,0 1,1 0,-1 0,1 0,-1 1,0-1,1 0,-1 0,0 1,1-1,-1 1,0-1,0 1,1 0,-1-1,0 1,0 0,0 0,0 0,0 0,0 0,0 0,0 0,0 0,-1 0,1 0,0 1,-1-1,1 0,-1 1,1-1,-1 0,0 1,1-1,-1 0,0 1,0-1,0 1,7 164,-7-164,0-1,0 0,0 0,1 0,-1 0,1 0,-1 0,1 0,-1 0,1 0,-1 0,1 0,0 0,0 0,-1-1,1 1,0 0,0 0,0-1,0 1,0-1,0 1,0 0,0-1,0 0,0 1,0-1,0 0,1 0,-1 1,0-1,0 0,0 0,0 0,0 0,1-1,-1 1,0 0,0 0,0-1,0 1,0 0,0-1,0 0,0 1,0-1,0 1,0-1,0 0,0 0,50-47,-42 39,98-100,-105 109,-1 0,1-1,-1 1,1 0,-1-1,1 1,-1 0,1 0,-1 0,1 0,-1 0,1 1,-1-1,1 0,-1 1,0-1,1 1,-1 0,0-1,1 1,-1 0,0 0,0 0,1 0,-1 0,0 0,0 0,0 0,0 0,0 0,-1 1,1-1,0 0,-1 1,1-1,0 0,-1 1,0-1,1 1,-1-1,0 1,0-1,0 1,0-1,0 1,0-1,0 1,0-1,-1 1,1-1,0 0,-1 1,1-1,-1 1,3 12,16 166,-18-155</inkml:trace>
  <inkml:trace contextRef="#ctx0" brushRef="#br0" timeOffset="6386.852">1947 521,'-17'56,"-7"85,23-140,0 1,0-1,0 0,0 1,0-1,1 1,-1-1,0 1,1 0,-1-1,1 1,-1 0,1-1,0 1,0 0,-1-1,1 1,0 0,1-1,-1 1,0 0,0-1,1 1,-1 0,1-1,0 1,-1-1,1 1,0-1,0 1,0-1,0 1,0-1,0 0,0 0,0 1,1-1,-1 0,1 0,-1 0,0 0,1-1,-1 1,1 0,0-1,-1 1,1-1,0 1,-1-1,1 0,0 0,-1 0,1 0,0 0,-1 0,2 0,7-6,0-1,0 0,0-1,-1 0,0 0,0-1,-1-1,-1 1,1-1,-1 0,-1-1,5-8,5-6,46-90,-61 115,-1 1,0 0,1-1,-1 1,0-1,1 1,-1 0,1-1,-1 1,1-1,-1 1,1-1,-1 0,1 1,0-1,-1 1,1-1,0 0,-1 0,1 1,0-1,-1 0,1 0,0 0,-1 0,1 0,0 0,0 0,-1 0,1 0,0 0,-1 0,1 0,0 0,0-1,-1 1,1 0,-1-1,1 1,0 0,-1-1,1 1,-1-1,1 1,-1-1,1 1,-1-1,1 1,-1-1,1 1,-1-1,0 0,1 1,-1-1,0 0,0 1,1-1,-1 0,0 0,31 173,13 56,-39-208,-1-1,0 1,-2 0,0 0,-2 0,0 0,-1-1,-1 1,-3 13,4-25,-1 0,0 0,-1-1,0 1,0 0,0-1,-1 0,0 0,-1 0,1 0,-1-1,-1 1,1-1,-1-1,0 1,0-1,-1 0,0 0,1-1,-2 0,1 0,0 0,-1-1,-4 1,10-3,-1 0,1 0,-1 0,0 0,1-1,-1 1,1-1,-1 0,0 1,1-1,-1-1,0 1,1 0,-1-1,0 1,1-1,-1 1,1-1,-1 0,1 0,-1-1,1 1,0 0,0-1,-1 0,1 1,0-1,0 0,1 0,-1 0,0 0,1 0,-1 0,1-1,0 1,-1 0,1-1,0 1,1-1,-1 1,0-1,1 0,-1 0,0-5,0 0,1 0,0 0,0 0,0 0,1 0,1 0,-1 0,1 1,0-1,1 0,0 1,0 0,1-1,0 1,0 1,0-1,1 1,0-1,0 1,1 1,0-1,0 1,0 0,3-1,184-159,-163 129,-21 19</inkml:trace>
  <inkml:trace contextRef="#ctx0" brushRef="#br0" timeOffset="7230.111">1834 295,'53'-37,"-1"-3,-2-1,21-25,13-38,-83 103,0 0,0 0,0 1,0-1,1 1,-1-1,0 1,1-1,-1 1,0 0,1 0,-1 0,0-1,1 1,-1 1,0-1,1 0,-1 0,0 0,0 1,1-1,-1 1,0-1,1 1,-1-1,0 1,0 0,0-1,0 1,0 0,0 0,0 0,0 0,0 0,0 0,0 0,-1 0,1 0,0 1,-1-1,1 1,26 59,-24-53,62 143,-55-137</inkml:trace>
</inkml:ink>
</file>

<file path=ppt/ink/ink7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3:01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1,'7'2,"1"0,-1 0,0 1,0 0,0 0,0 1,-1 0,1 0,-1 1,0 0,0 0,-1 0,1 1,3 5,7 12,0 0,-2 2,-1 0,-1 0,-1 1,-2 0,4 17,7 11,-3 1,-3 1,-2 0,2 33,-15-62,-2 0,0 0,-2 0,-1-1,-1 0,-1 0,-1 0,-2-1,0 0,-2-1,0-1,-9 11,7-11,-2 0,0-1,-1-1,-1-1,-1 0,-1-1,-13 8,18-16</inkml:trace>
</inkml:ink>
</file>

<file path=ppt/ink/ink7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45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31 453,'38'-55,"-26"43,2 0,-1 0,1 2,1 0,0 0,0 1,1 1,0 1,1 0,7-2,-21 8,1 1,-1-1,0 0,0 1,1-1,-1 1,0 0,1 0,-1 1,0-1,1 1,-1-1,0 1,0 0,1 0,-1 1,0-1,0 1,0-1,-1 1,1 0,0 0,-1 0,1 0,-1 1,1-1,-1 1,0-1,0 1,0 0,-1 0,1 0,-1 0,0 0,1 0,-1 0,0 0,-1 1,1-1,-1 0,1 0,-1 1,1 9,-1-1,0 0,-1 1,0-1,-1 0,0 1,-1-1,0 0,-1-1,0 1,-1-1,-1 1,0-1,-7 9,-5 15,17-31,-1 0,0 0,1 0,0 0,0 0,0 0,0 1,1-1,0 0,0 0,0 1,0-1,0 0,1 0,0 0,0 1,0-1,0 0,1 0,0 0,0-1,0 1,0 0,0-1,1 1,-1-1,1 0,0 0,0 0,1 0,-1 0,0-1,1 0,-1 1,1-1,0 0,0-1,0 1,3 0,24 13,-26-14,-1 0,1 0,-1 1,1-1,-1 1,1 0,-1 1,0-1,0 1,0 0,-1 0,1 0,-1 0,1 1,-1-1,0 1,0 0,-1 0,1 0,-1 0,0 0,0 1,0-1,-1 1,1 0,-1-1,0 1,0 0,-1-1,0 4,-2 1,0 0,-1-1,0 1,-1-1,0 0,0 0,-1 0,0-1,0 1,-1-1,0 0,0-1,-1 0,1 0,-2 0,1 0,0-1,-1-1,0 1,0-1,0-1,-1 1,2-1,0 1,0-1,0-1,-1 1,1-1,-1-1,1 1,-1-1,1-1,-1 0,0 0,1 0,-1-1,0 0,0 0,-10-5</inkml:trace>
  <inkml:trace contextRef="#ctx0" brushRef="#br0" timeOffset="836.55">567 1045,'24'-44,"145"-149,-86 113,-82 79,0 0,0 0,0 1,0-1,0 0,0 1,1-1,-1 1,0-1,0 1,0 0,1-1,-1 1,0 0,0 0,1 0,-1 0,0 0,1 0,-1 0,0 0,0 0,1 1,-1-1,0 1,0-1,0 1,1-1,-1 1,0-1,0 1,0 0,0 0,0 0,0 0,0 0,-1-1,1 1,0 1,0-1,-1 0,19 55,-14-37,-1-6,-5-11,1 1,0-1,0 0,0 1,1-1,-1 1,1-1,-1 0,1 1,0-1,0 0,0 0,0 1,0-1,0 0,0 0,1 0,-1 0,1 0,0-1,-1 1,1 0,0-1,0 0,0 1,0-1,0 0,0 0,1 0,-1 0,0 0,1 0,-1-1,0 1,1-1,-1 0,1 0,-1 0,0 0,1 0,-1 0,1 0,1-1,7-5,-1 0,0-1,0 0,-1-1,0 0,0 0,-1 0,0-1,4-6,16-16,63-50,-90 80,0 1,0 0,1-1,-1 1,0 0,1 0,-1 0,0 0,1 0,-1 0,0 1,1-1,-1 0,0 1,1-1,-1 0,0 1,0 0,0-1,1 1,-1 0,0 0,0-1,0 1,0 0,0 0,-1 0,1 0,0 0,0 0,0 1,-1-1,1 0,-1 0,1 0,-1 1,1-1,-1 0,0 1,0-1,0 0,1 1,5 61,-6-58,-1 11,-1 0,0 0,-2 0,1 0,-2 0,0-1,-1 0,-1 0,0 0,-1-1,-6 8,8-9,4-6</inkml:trace>
  <inkml:trace contextRef="#ctx0" brushRef="#br0" timeOffset="17271.499">228 1,'-17'14,"0"0,2 2,-1 0,2 0,0 2,1-1,1 2,0 0,2 0,0 1,1 0,1 1,1 0,1 0,1 1,1-1,1 1,0 1,-29 278,34-38,2-229,2-1,2 0,0-1,3 0,0 0,2-1,2-1,0 0,18 23,-19-31,1-2,2 0,0-1,0-1,2 0,1-2,6 5,-8-8</inkml:trace>
</inkml:ink>
</file>

<file path=ppt/ink/ink7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3:03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1 619,'5'0,"11"0,8 0,4 0,-2-5,-1-2,0 1,1 1,0 1,1 2,0 1,1-4,1-2,-1 2,0 0,1 2,-6 6,-5 2</inkml:trace>
  <inkml:trace contextRef="#ctx0" brushRef="#br0" timeOffset="4533.813">678 139,'17'-14,"0"2,0 0,1 2,1-1,0 2,0 1,1 0,11-2,-21 6,-6 3,-1-1,0 1,0 0,0 0,1 0,-1 0,0 0,1 1,-1-1,1 1,-1 0,1 0,-1 0,1 1,-1-1,0 1,1 0,-1 0,0 0,0 0,1 1,-1-1,0 1,0 0,0 0,-1 0,1 0,0 0,-1 0,1 1,-1 0,0-1,0 1,0 0,0 0,-1 0,1 0,-1 0,0 0,1 3,1 10,-1 1,-1 0,-1 0,0 0,-1-1,-1 1,0 0,-2-1,0 1,0-1,-2 0,0 0,-1-1,0 0,-1 0,-1 0,0-1,-1-1,0 1,-2-2,1 0,-1 0,-1-1,0 0,-2 0,-17 25,31-35,1 0,0-1,0 1,-1 0,1 0,0 0,0 0,0-1,0 1,0 0,0 0,0 0,1 0,-1 0,0-1,0 1,1 0,-1 0,0-1,1 1,-1 0,0 0,1-1,0 1,-1 0,1-1,-1 1,1 0,0-1,-1 1,1-1,0 0,-1 1,1-1,0 1,0-1,-1 0,1 1,0-1,0 0,0 0,0 0,-1 0,1 0,0 0,0 0,0 0,0 0,0 0,-1 0,1-1,0 1,0 0,171-1,-167 1,-1 1,0 0,0 0,0 0,0 1,-1-1,1 1,0 0,0 0,-1 0,1 1,-1-1,0 1,0 0,0-1,0 1,0 1,-1-1,1 0,-1 1,0-1,0 1,0 0,-1 0,1 0,-1 0,0 0,0 0,0 0,-1 0,1 0,-1 0,0 0,0 0,-1 1,1-1,-1 0,0 0,0 0,0 0,0 0,-1 0,0-1,0 1,0 0,-1 1,-3 6,0 0,-1 0,-1-1,1 0,-2-1,1 1,-1-1,-1-1,1 0,-1 0,-1-1,0 0,0-1,0 0,0-1,-1 0,0-1,0-1,0 1,-1-2,1 0,-6 0,-5-4,4-3</inkml:trace>
  <inkml:trace contextRef="#ctx0" brushRef="#br0" timeOffset="5398.276">1130 872,'166'-226,"-158"215,39-40,-46 50,0 0,0 0,1 1,-1-1,0 0,0 1,1-1,-1 1,0-1,1 1,-1-1,0 1,1 0,-1 0,1 0,-1 0,0 0,1 0,-1 0,1 0,-1 1,0-1,1 0,-1 1,0-1,1 1,-1 0,0-1,0 1,0 0,1 0,-1-1,0 1,0 0,0 0,0 0,-1 1,1-1,0 0,0 0,-1 0,1 1,0 0,38 93,-38-94,-1 0,1 0,-1 1,1-1,0 0,-1 0,1 0,0 0,0-1,0 1,0 0,0 0,0 0,0-1,0 1,0 0,0-1,0 1,0-1,0 1,1-1,-1 0,0 0,0 1,0-1,1 0,-1 0,0 0,0 0,1 0,-1 0,0-1,0 1,1 0,-1-1,0 1,0-1,0 1,0-1,0 1,0-1,0 0,0 0,0 1,0-2,47-45,-38 35,6-6,-13 12,1 1,0 0,0 0,0 0,0 0,1 1,0 0,0 0,0 0,1 1,-1-1,1 1,0 1,0-1,0 1,0 0,3-1,-6 5,1 1,-1-1,0 0,0 1,0 0,0 0,-1-1,1 2,-1-1,0 0,0 0,0 1,0-1,0 1,-1 0,1 0,-1-1,0 1,0 0,-1 0,1 0,-1 0,0 0,0 0,0 0,-1 0,1 0,-1 0,-1 3,2 1,3 75,3-63</inkml:trace>
  <inkml:trace contextRef="#ctx0" brushRef="#br0" timeOffset="7805.317">2343 421,'-1'7,"-1"0,0 0,-1 0,1-1,-1 1,-1-1,1 1,-1-1,0 0,-1-1,1 1,-1-1,-1 1,-7 10,-79 100,-32 11,94-84,30-44,5-4</inkml:trace>
  <inkml:trace contextRef="#ctx0" brushRef="#br0" timeOffset="8233.776">2033 477,'104'84,"-81"-68,-1 1,-1 0,0 2,-1 0,10 14,57 76,-79-104</inkml:trace>
  <inkml:trace contextRef="#ctx0" brushRef="#br0" timeOffset="8856.828">1920 279,'16'-5,"0"-1,0 0,-1-1,0-1,0-1,-1 0,0 0,-1-2,0 0,0 0,-1-1,-1-1,0 0,0 0,7-15,38-78,-54 105,0 1,-1 0,1 0,0-1,-1 1,1 0,0 0,-1 1,1-1,0 0,-1 1,1-1,-1 1,1-1,-1 1,1 0,-1-1,1 1,-1 0,1 0,-1 0,0 0,0 0,1 1,-1-1,0 0,0 0,0 1,-1-1,1 1,0-1,0 1,-1-1,1 1,-1-1,1 1,-1 0,0-1,1 2,3 5,88 177,-82-165</inkml:trace>
</inkml:ink>
</file>

<file path=ppt/ink/ink7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0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87,'-11'-10,"0"1,0 1,0 0,-1 1,-1 0,1 1,-1 0,0 1,0 0,0 1,-1 1,0 0,0 1,1 0,-1 1,0 1,0 0,0 1,0 0,0 1,0 1,0 0,1 1,0 0,0 1,0 1,-4 2,-7 2,7-4,1-1,-1 2,1 0,1 1,0 1,0 1,1 0,0 0,0 1,1 1,1 1,0-1,1 2,-2 2,9-10,-1 0,1 1,0-1,0 1,1 0,0 1,0-1,1 0,0 1,0-1,1 1,0 0,0-1,1 1,0 0,0 0,1-1,0 1,0 0,1-1,0 1,0-1,1 1,-1-1,2 0,-1 0,1-1,0 1,1-1,-1 1,1-1,1-1,-1 1,1-1,0 0,0 0,0-1,1 1,6 0,-1-1,1 0,1-1,-1 0,0-1,1 0,-1-1,1-1,-1 0,1-1,-1 0,1-1,-1-1,0 0,0-1,0 0,0-1,5-3,-2-6,-25 11,8 4,-30 10,1 1,-1 2,2 1,0 2,1 0,1 2,0 1,-8 10,25-21,0 0,0 1,1 1,1-1,0 2,0-1,1 1,1 0,0 0,0 1,1 0,1 0,0 0,1 0,0 1,1-1,1 1,0-1,1 1,0 0,2 9,0-18,-1 0,1 0,0-1,1 1,-1 0,1-1,0 0,0 0,0 0,0 0,1 0,0-1,0 0,0 1,0-1,0-1,0 1,1-1,-1 1,1-1,0 0,0-1,0 1,2-1,124 6,-77-20,31 2,-69 16</inkml:trace>
  <inkml:trace contextRef="#ctx0" brushRef="#br0" timeOffset="389.015">1214 481,'-24'22,"2"0,0 2,1 1,1 0,1 1,2 1,-8 18,-16 23,4 2,2 2,0 11,-10 25,40-112,4-8</inkml:trace>
  <inkml:trace contextRef="#ctx0" brushRef="#br0" timeOffset="733.576">762 510,'27'0,"-9"10,-1 1,0 1,-1 1,0 0,-1 1,0 1,-2 0,4 5,123 159,-116-156,-19-16,1 0,0 0,0-1,1 0,0 0,0-1,0 0,1 0,0 0,-1-1,2 0,-1-1,0 0,1 0,-1-1,1 0,0 0,1-1,13-3</inkml:trace>
  <inkml:trace contextRef="#ctx0" brushRef="#br0" timeOffset="1219.006">1750 594,'-45'22,"0"1,2 2,1 2,-21 19,54-39,0 0,1 1,0 0,0 0,1 1,0 0,0 0,1 1,1-1,-1 1,1 1,1-1,0 1,1-1,0 1,0 0,1 0,1 0,0 1,0-1,1 0,0 1,1-1,1 0,0 0,2 7,-4-15,1 0,-1-1,1 1,0 0,0 0,0-1,1 1,-1-1,1 1,-1-1,1 0,0 1,0-1,0 0,0 0,0 0,0-1,0 1,1 0,-1-1,1 0,-1 1,1-1,-1 0,1 0,0 0,0-1,0 1,-1-1,1 0,0 1,0-1,0 0,0-1,-1 1,1 0,0-1,0 0,0 1,-1-1,1 0,0-1,1 0,16-11,-1-1,0-1,-1-1,-1 0,0-2,-1 0,-1 0,-1-1,0-1,-2-1,0 0,64-88,-62 89,-12 16,0 0,0 0,0 1,0-1,1 1,-1-1,1 1,0 0,0 0,0 0,1 1,-1-1,1 1,-1 0,1 0,0 0,0 0,0 0,3 0,-4 4,0 0,0 1,0-1,-1 1,1-1,-1 1,0 0,0 0,0 0,0 0,0 0,-1 1,1-1,-1 0,0 1,0-1,0 1,-1-1,1 1,-1 0,0-1,0 1,0-1,0 1,0 0,-1 1,1-1,0 7,0 0,1 0,0 0,1 0,0 0,1 0,0-1,1 1,0-1,1 0,0 0,0 0,1-1,1 1,-1-2,4 4,6 2</inkml:trace>
  <inkml:trace contextRef="#ctx0" brushRef="#br0" timeOffset="1735.535">2060 1046,'179'-227,"-64"59,-115 168,0-1,0 1,1 0,-1-1,0 1,0 0,1-1,-1 1,0 0,0-1,1 1,-1 0,0 0,1-1,-1 1,0 0,1 0,-1 0,1-1,-1 1,0 0,1 0,-1 0,1 0,-1 0,0 0,1 0,-1 0,1 0,-1 0,0 0,1 0,-1 0,1 0,-1 0,0 1,1-1,-1 0,1 0,-1 0,0 1,1-1,-1 0,0 0,1 1,-1-1,0 0,0 0,1 1,-1-1,0 1,0-1,1 0,-1 1,0-1,0 0,0 1,0-1,0 1,0-1,0 0,0 1,0-1,0 1,0-1,0 1,0-1,0 0,0 1,0-1,2 39,-3-34,1 2,10 101,-10-105,1 0,-1 0,1-1,0 1,0 0,0-1,0 1,0-1,0 1,1-1,-1 0,1 0,0 1,0-1,0 0,0 0,0-1,0 1,0 0,1-1,-1 1,1-1,-1 0,1 0,-1 0,1 0,0 0,-1-1,1 1,0-1,0 1,-1-1,1 0,0 0,2-1,5-2,0-1,0 0,0-1,0 0,-1 0,0-1,0 0,0-1,-1 0,0-1,0 1,2-4,11-9,23-24,-34 33,1-1,0 2,0-1,1 2,1-1,0 2,0 0,11-5,-23 12,0 1,0 0,0-1,0 1,0 0,0 0,0 0,0 0,0 0,1 0,-1 0,0 0,0 0,0 0,0 1,0-1,0 0,0 1,0-1,0 1,0-1,0 1,0 0,0-1,0 1,0 0,-1 0,1-1,0 1,-1 0,1 0,0 0,-1 0,1 0,-1 0,1 0,-1 0,0 0,1 0,-1 0,0 1,0-1,0 0,0 1,5 57,-6-51,1 10,14 76,-2-74</inkml:trace>
  <inkml:trace contextRef="#ctx0" brushRef="#br0" timeOffset="2252.547">3161 679,'-24'160,"-11"163,35-308,1-6,-1 0,1 1,-2-1,0 0,0 0,0 0,-1 0,0 0,-1 0,0 0,-1-1,0 1,0 0,3-8,1-1,0 1,-1-1,1 1,0-1,-1 0,1 1,0-1,-1 1,1-1,-1 0,1 1,-1-1,1 0,-1 0,1 1,-1-1,1 0,-1 0,1 0,-1 0,0 0,1 0,-1 0,1 0,-1 0,1 0,-1 0,1 0,-1 0,0 0,1 0,-1 0,1-1,-1 1,1 0,-1 0,1-1,-1 1,1 0,0-1,-1 1,1 0,-1-1,1 1,0-1,-1 1,1-1,0 1,-1-1,1 1,0-1,0 1,0-1,0 1,-1-1,1 1,0-1,0 1,0-1,0 0,0 1,0-1,0 1,0-1,0 1,1-1,-8-43,7-2,2 0,2 1,2-1,2 1,2 0,2 1,2 0,2 1,1 0,3 2,1 0,2 1,1 1,3 2,8-8,-32 39,-1 1,2 0,-1 0,0 1,1-1,0 1,0 0,0 0,1 0,0 0,-1 1,1 0,0 0,1 0,-1 0,0 1,1 0,-1 0,1 0,0 1,0 0,-1 0,1 1,0-1,0 1,0 0,0 1,0 0,-1 0,1 0,0 0,-1 1,1 0,-1 0,1 1,-1-1,0 1,0 0,3 3,-4-1,0-1,-1 2,0-1,0 0,0 1,0-1,-1 1,0 0,0 0,-1 0,1 0,-1 0,-1 0,1 0,-1 0,0 0,0 0,-1 0,0 0,0 0,0 0,-1 0,0 0,0 0,-1 0,1-1,-3 4,-98 140,95-140,0 0,0-1,-1 1,0-1,0-1,-1 0,0 0,0-1,-1 0,1-1,-1 0,-1-1,1 0,0-1,-1 0,0-1,0 0,-10 0,3-7</inkml:trace>
  <inkml:trace contextRef="#ctx0" brushRef="#br0" timeOffset="2568.135">3782 171,'-62'363,"19"-118,33-61,11-184,-1-1,1 1,-1-1,1 1,-1 0,1-1,0 1,-1 0,1 0,-1-1,1 1,0 0,-1 0,1 0,0 0,-1 0,1 0,0 0,-1 0,1 0,0 0,-1 0,1 0,-1 1,1-1,0 0,-1 0,1 1,-1-1,1 0,0 1,-1-1,1 1,-1-1,1 0,-1 1,0-1,1 1,-1 0,1-1,-1 1,0-1,0 1,1-1,-1 1,0 0,0-1,0 1,1 0,-1-1,0 1,0 0,0-1,0 1,0 0,0-1,-1 1,1-1,0 1,0 0,0-1,-1 1,1 0,11-18,-1-2</inkml:trace>
  <inkml:trace contextRef="#ctx0" brushRef="#br0" timeOffset="2938.14">3895 820,'32'-1,"0"-2,0-1,-1-1,1-2,-1-1,-1-2,0-1,0-1,-1-2,11-7,-35 18,1 0,0 0,-1-1,0 0,0 0,0 0,0 0,-1-1,0 0,0 0,0 0,-1-1,1 1,-1-1,0 0,-1 0,0 0,0 0,0 0,0 0,-1-1,0 1,-1 0,1-1,-1 1,0-1,-1 1,1 0,-1-1,-1 1,1 0,-1-1,0 1,-1 0,1 0,-1 1,-1-2,2 4,-1 0,1 1,-1-1,1 1,-1 0,0 0,1 0,-1 0,0 1,0-1,0 1,-1-1,1 1,0 0,-1 1,1-1,0 0,-1 1,1 0,0 0,-1 0,1 0,-1 0,1 1,-1-1,1 1,0 0,0 0,-1 0,1 1,0-1,0 1,0 0,0 0,1 0,-98 81,95-78,-5 4,0 0,1 1,0 0,1 0,0 1,1 0,0 0,0 1,1 0,1 0,0 1,1-1,0 1,1 0,0 0,1 0,1 0,0 1,1-1,0 0,1 1,0-1,1 0,3 9,0-11,0 0,1 0,0 0,1-1,0 0,1-1,0 1,0-1,1-1,0 0,1 0,0-1,0 0,0 0,1-1,0-1,0 0,1 0,-1-1,1-1,0 0,0 0,0-1,8 0,37-9,-33 1</inkml:trace>
</inkml:ink>
</file>

<file path=ppt/ink/ink7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3:40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1 767,'0'-15,"0"23,0 25,0 705,28-513,-45-44,6-25,11-153,1 0,-1 0,1 0,0 0,0 0,0-1,0 1,1 0,-1-1,1 1,0-1,-1 1,1-1,0 0,1 0,-1 0,0 0,1 0,-1 0,1 0,-1-1,1 0,0 1,-1-1,1 0,0 0,0 0,0-1,0 1,0-1,1 1,98-3,71-29,53 19,-29-6,-173 19</inkml:trace>
  <inkml:trace contextRef="#ctx0" brushRef="#br0" timeOffset="365.494">1779 1754,'-79'58,"2"3,4 4,-28 32,-81 57,130-123,28-21</inkml:trace>
  <inkml:trace contextRef="#ctx0" brushRef="#br0" timeOffset="669.482">1215 1754,'75'77,"3"-4,3-3,87 57,51 36,-191-155,-16-8</inkml:trace>
  <inkml:trace contextRef="#ctx0" brushRef="#br0" timeOffset="1801.99">311 62,'1'0,"-1"0,0 0,0 1,0-1,0 0,0 1,0-1,0 0,0 0,0 1,0-1,0 0,0 1,0-1,0 0,0 1,0-1,0 0,0 0,0 1,0-1,-1 0,1 0,0 1,0-1,0 0,0 0,-1 1,1-1,0 0,0 0,0 0,-1 1,1-1,0 0,-1 0,1 0,0 0,0 0,-1 1,1-1,0 0,-1 0,1 0,0 0,0 0,-1 0,1 0,0 0,-1 0,1 0,0 0,-1 0,1-1,0 1,0 0,-1 0,1 0,0 0,0 0,-1-1,1 1,0 0,0 0,-1 0,5 36,-2-27,3 83,-6-71,1 0,1 0,1 0,1-1,1 1,0-1,2 0,0 0,1 0,1-1,1 0,5 7,-13-25,0 1,0 0,0-1,0 1,0-1,1 0,-1 1,1-1,-1 0,1 0,-1 0,1 0,-1 0,1 0,0 0,0 0,-1-1,1 1,0-1,0 0,0 1,0-1,-1 0,1 0,0 0,0 0,0 0,0 0,0-1,0 1,-1-1,1 1,0-1,0 0,-1 0,1 0,0 1,-1-2,1 1,-1 0,1-1,53-60,-31 18,-1-1,-3-1,-1 0,-2-1,3-21,21-58,-40 126,-1 1,0-1,1 1,-1-1,0 1,1 0,-1-1,1 1,-1-1,1 0,-1 1,1-1,-1 1,1-1,0 0,-1 1,1-1,0 0,-1 0,1 1,-1-1,1 0,0 0,0 0,-1 0,1 0,0 0,-1 0,1 0,0 0,-1 0,1 0,0-1,-1 1,1 0,-1 0,1-1,0 1,-1 0,1-1,-1 1,1-1,-1 1,1-1,-1 1,1-1,-1 1,1-1,-1 1,0-1,1 1,-1-1,0 0,1 1,-1-1,39 188,-9-63,-5 1,-6 1,-4 18,-14-118,-1 0,-2-1,0 1,-1-1,-2 0,-1 0,-6 17,8-30,0-1,0 0,-2 0,1-1,-1 1,-1-1,0 0,0-1,-1 0,0 0,-1-1,0 0,0 0,-1-1,0 0,0-1,-5 2,11-5,0-1,0 0,0 0,0-1,0 1,-1-1,1 0,0 0,-1 0,1-1,-1 1,1-1,-1 0,1-1,-1 1,1-1,0 0,-1 0,1 0,0 0,-1-1,1 0,0 0,0 0,1 0,-1-1,0 1,1-1,-1 0,1 0,0-1,-1 0,-1-3,1-1,0 0,0 0,1 0,0-1,1 1,-1-1,2 1,-1-1,1 0,0 1,1-1,0 0,1 0,-1 0,2 1,-1-1,1 0,1 1,-1-1,1 1,1 0,2-4,6-12,1 0,1 1,1 1,1 1,1 0,1 1,5-4,7-5,1 1,2 1,0 1,2 2,26-12,-26 19,-4 6</inkml:trace>
</inkml:ink>
</file>

<file path=ppt/ink/ink7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22 279,'-1'1,"0"-1,1 0,-1 0,0 0,0 0,1 0,-1 0,0 0,0 0,1 0,-1 0,0-1,1 1,-1 0,0 0,0-1,1 1,-1 0,1-1,-1 1,0-1,1 1,-1-1,1 1,-1-1,1 1,-1-1,1 0,0 1,-1-1,1 1,0-1,-1 0,1 0,0 1,0-1,-1 0,1 1,0-1,0 0,0 0,0 1,0-1,0 0,0 0,0 1,1-1,-1 0,0 1,0-1,1 0,-1 1,0-1,1 0,-1 1,0-1,1 0,-1 1,1-1,-1 1,1-1,0 1,-1-1,1 1,-1 0,5-16,1 0,0 1,1-1,1 2,0-1,1 1,0 0,1 1,1 0,0 1,0 0,2 0,-1 2,1-1,1 2,14-9,-27 17,1 0,-1 0,0 1,1-1,-1 0,1 1,-1-1,1 1,-1-1,1 1,-1 0,1-1,-1 1,1 0,0 0,-1 0,1 0,-1 1,1-1,-1 0,1 1,-1-1,1 1,-1-1,1 1,-1 0,1-1,-1 1,0 0,0 0,1 0,-1 0,0 0,0 0,0 1,0-1,0 0,0 1,0-1,-1 0,1 1,0-1,-1 1,1-1,-1 1,0-1,1 1,4 81,-5-76,-2 13,1-15,1 0,-1 0,1 0,-1 0,2 1,-1-1,0 0,1 0,0 0,0 0,1 0,-1 0,1 0,1 2,0-7,0 0,1 0,-1 0,0 0,0 0,0 0,0-1,0 0,0 0,0 1,-1-2,1 1,0 0,0 0,-1-1,1 0,0 1,-1-1,0 0,1 0,-1-1,0 1,0 0,0-1,0-1,53-56,-44 45,1 1,1 0,0 1,1 0,0 1,1 0,0 2,1-1,7-2,-21 12,0 0,0 0,0 0,0 0,0 0,1 0,-1 0,0 1,1-1,-1 1,0 0,1 0,-1 0,0 0,1 0,-1 0,0 0,1 1,-1-1,0 1,0 0,1 0,-1-1,0 2,0-1,0 0,0 0,0 1,0-1,0 1,-1-1,1 1,-1 0,1-1,-1 1,1 0,-1 0,0 0,0 0,0 1,0-1,0 0,-1 0,1 1,-1-1,1 2,-9 74,6-72,1 0,-1-1,1 1,0 0,0 0,1 0,-1 0,1 0,1 0,-1 0,1 0,0 0,0 0,1-1,0 1,1 2,6 6</inkml:trace>
</inkml:ink>
</file>

<file path=ppt/ink/ink7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1,'0'33,"0"12</inkml:trace>
</inkml:ink>
</file>

<file path=ppt/ink/ink7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7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1,'-16'138,"5"2,7-1,6 5,-2-113,29 168,-23-176,0-5</inkml:trace>
</inkml:ink>
</file>

<file path=ppt/ink/ink7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287 189,'-43'25,"2"2,0 2,2 2,-19 20,53-47,-1 0,1 1,0 0,1 0,-1 0,1 1,0 0,1-1,-1 1,1 1,0-1,0 0,1 1,0-1,0 1,1 0,0 0,0-1,0 1,1 0,0 0,1 7,0-12,0 0,0 0,0 0,0-1,0 1,1 0,-1-1,0 1,1-1,0 1,-1-1,1 0,0 1,0-1,0 0,-1 0,1 0,0-1,0 1,1 0,-1-1,0 1,0-1,0 0,0 0,0 0,0 0,1 0,-1 0,0 0,0-1,0 1,0-1,0 0,0 0,1 0,70-38,100-111,-157 137,68-46,-82 58,0 0,1-1,-1 1,1 0,-1 1,1-1,-1 0,1 1,0-1,-1 1,1 0,0 0,-1 0,1 0,0 0,-1 1,1-1,-1 1,1 0,0-1,-1 1,0 0,1 1,-1-1,1 0,-1 1,0-1,0 1,0 0,0 0,0 0,0 0,0 1,20 67,-22-66,0 0,0 0,1 0,-1 1,1-1,0 0,0 0,1 0,-1 0,1-1,-1 1,1 0,1-1,-1 1,0-1,1 0,0 1,0-1,0 0,0-1,0 1,0-1,1 1,-1-1,3 1,2 0,1-1,-1 0,1 0,0-1,0 0,0-1,-1 0,1 0,0-1,0 0,0-1,-1 1,1-2,-1 1,0-1,1-1,-1 1,0-1,-1-1,1 0,-1 0,0 0,0-1,-1 0,2-2,28-27,-21 22,-1-1,0 0,-1-2,0 1,-1-2,-1 1,0-2,-2 1,3-9,-5 8,-3 10,0 0,-1 0,0-1,0 0,-1 1,0-1,0 0,-1 0,0 0,-1 0,0 0,0 0,-1 0,-2-9,2 16,0 1,0-1,0 0,0 1,0-1,0 1,-1 0,1-1,0 1,-1 0,1 0,-1 0,1 0,-1 0,0 0,1 1,-1-1,0 0,1 1,-1-1,0 1,0 0,0-1,0 1,1 0,-1 0,0 0,0 1,0-1,1 0,-1 1,0-1,0 1,0-1,1 1,-1 0,1 0,-1 0,0 0,1 0,-1 0,1 0,0 0,-1 1,1-1,0 1,0-1,0 1,0-1,0 1,0-1,1 1,-1 0,0 0,1-1,-1 1,1 0,0 0,-1 0,1-1,0 1,0 2,2 5,0 0,0 0,1 0,0 0,1 0,0 0,0-1,1 0,0 0,0 0,1 0,0-1,0 0,1 0,0-1,0 0,8 6,-6-6,-1 0,0 1,-1 1,0-1,0 1,0 1,-1-1,0 1,-1 0,0 0,0 1,-1-1,-1 1,1 0,0 5,-6 207,2-197</inkml:trace>
</inkml:ink>
</file>

<file path=ppt/ink/ink7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4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8,'-8'-2,"-1"0,1 1,-1 0,1 0,0 0,-1 1,1 1,-1 0,1 0,-1 0,-6 3,10-3,-17 1,-1 2,1 0,0 2,0 0,1 1,-1 2,2 0,-1 1,1 1,-17 13,36-24,0 1,0 0,0-1,0 1,0 0,0 0,0 0,0 0,0-1,1 1,-1 0,0 1,0-1,1 0,-1 0,1 0,-1 0,1 0,0 1,-1-1,1 0,0 0,0 1,0-1,0 0,0 0,0 1,0-1,0 0,0 0,1 1,-1-1,1 0,-1 0,1 0,-1 0,1 0,-1 1,1-1,0 0,0 0,-1-1,1 1,0 0,0 0,0 0,0 0,0-1,0 1,0 0,1-1,67 27,-59-24,6 1,0 1,0 1,0 1,0 0,-1 1,-1 1,11 7,-22-13,0-1,0 1,0 0,0 0,0 0,-1 0,1 0,-1 1,0-1,0 1,0 0,0-1,-1 1,1 0,-1 0,0 0,0 0,-1 0,1 1,-1-1,0 0,0 0,0 0,-1 0,1 0,-1 0,0 0,0 0,-1 0,1 0,-1 0,0 0,0-1,0 1,-6 7,-1-1,0-1,-1 1,0-2,0 1,-1-1,0-1,0 0,-1 0,0-2,0 1,0-1,-1-1,0 0,0-1,0 0,0-1,0-1,0 0,-1 0,1-2,0 0,-1 0,-3-2,16 4,-1-1,0 0,1 1,-1-1,0 0,1 0,-1 0,0-1,1 1,-1 0,0 0,1-1,-1 1,0-1,1 0,-1 1,1-1,-1 0,1 0,0 0,-1 0,1 0,0 0,0-1,0 1,0 0,-1 0,2-1,-1 1,0-1,0 1,0-1,1 1,-1-1,1 0,-1 1,1-1,0 1,0-1,-1 0,1 0,0 1,0-1,1 0,-1 1,0-1,1 0,-1 1,1-1,-1 1,1-1,0 1,-1-1,1 1,0-1,11-10</inkml:trace>
  <inkml:trace contextRef="#ctx0" brushRef="#br0" timeOffset="215.547">755 262,'-4'34,"-8"15,0 5,1-7</inkml:trace>
</inkml:ink>
</file>

<file path=ppt/ink/ink7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73 621,'-9'12,"1"0,0 0,1 1,0 0,1 0,0 0,1 1,1 0,0 0,1 1,1-1,0 0,1 1,0 0,1-1,2 11,-2-23,1 0,-1 0,1 0,0 0,0 0,0 0,0-1,0 1,0 0,1-1,-1 1,1-1,-1 1,1-1,-1 0,1 1,0-1,-1 0,1 0,0 0,0 0,0-1,0 1,0 0,0-1,0 1,0-1,0 0,0 0,0 0,0 0,0 0,0 0,0-1,0 1,0 0,0-1,0 0,0 1,0-1,1-1,75-45,-71 43,0-2,0 1,-1-1,1 0,-1 0,-1-1,1 0,-1 0,0 0,-1 0,0-1,0 0,-1 0,0 0,0 0,0-1,-1 1,-1-1,0 1,0-1,0 1,-1-1,0 0,-1 1,0-1,0 0,-2-3,0 8,0 1,0-1,0 1,-1 0,1 0,-1 0,0 0,1 0,-2 1,1 0,0 0,0 0,-1 0,1 1,-1-1,1 1,-1 0,1 1,-1-1,0 1,1 0,-1 0,0 0,0 1,1-1,-1 1,1 1,-4 0,-11 5</inkml:trace>
  <inkml:trace contextRef="#ctx0" brushRef="#br0" timeOffset="616.2">553 141,'-57'224,"30"-48,-1-9,9-93,26-68,10-26,-14 16,13-16,0 0,0 2,2 0,0 0,1 2,1 1,1 0,0 1,0 1,2 2,-1 0,2 1,-1 1,1 1,0 2,11-2,-32 7,0 1,0-1,0 1,0 0,0 0,0 0,0 1,0-1,1 1,-1-1,0 1,-1 0,1 0,0 1,0-1,0 0,-1 1,1 0,-1-1,1 1,-1 0,1 1,-1-1,0 0,0 0,0 1,-1 0,1-1,-1 1,1 0,-1-1,0 1,0 0,0 0,0 0,0 0,-1 0,0 0,1 0,-1 1,0-1,-1 0,1 0,-1 2,0 5,0 0,-1 1,-1-1,0 0,0 0,-1 0,0-1,0 0,-1 1,-1-1,1-1,-2 1,1-1,-1 0,0-1,-1 1,1-1,-2-1,1 0,-1 1,-6 3,-1 0,0-1,-1-1,0 0,0-1,-1-1,1-1,-1 0,0-2,-1 0,1 0,14-2,1-1,-1 1,0 0,1-1,-1 0,0 0,1 0,-1 0,0 0,1-1,-1 0,1 1,-1-1,1-1,-1 1,1-1,-1 1,1-1,0 0,0 0,0 0,0 0,0-1,1 1,-1-1,1 0,0 0,-1 0,1 0,0 0,1 0,-1 0,1-1,-1 1,1-1,0 1,0-1,0 1,1-1,0 0,-1 1,1-4,5-15</inkml:trace>
  <inkml:trace contextRef="#ctx0" brushRef="#br0" timeOffset="965.85">1174 0,'-28'418,"23"-370,-2-1,-2 1,-2-1,-11 30,7-26,9-14,6-37,0 1,0-1,0 1,0-1,0 1,0-1,0 1,0-1,0 1,0-1,0 1,0-1,1 1,-1-1,0 1,0-1,1 1,-1-1,0 0,1 1,-1-1,0 0,1 1,-1-1,0 1,1-1,-1 0,1 0,-1 1,1-1,-1 0,0 0,1 0,-1 1,1-1,-1 0,1 0,-1 0,1 0,-1 0,1 0,-1 0,1 0,-1 0,1 0,-1 0,1-1,-1 1,1 0,-1 0,1 0,-1-1,1 1,-1 0,1 0,-1-1,0 1,1 0,-1-1,0 1,1-1,-1 1,0 0,1-1,-1 1,0-1,16-14,-1-3</inkml:trace>
  <inkml:trace contextRef="#ctx0" brushRef="#br0" timeOffset="1363.822">1287 621,'11'8,"1"-1,0-1,0 0,1-1,0 0,0 0,0-2,0 1,1-2,-1 0,1-1,0 0,-1-1,1 0,0-1,-1-1,8-1,-14 1,0-1,0 0,0 0,-1-1,1 1,-1-1,1-1,-1 1,-1-1,1 0,-1-1,0 1,0-1,0 0,-1 0,0-1,0 1,-1-1,0 0,0 0,0 0,-1 0,0 0,0-1,-1 1,0-1,0-3,-1 8,0 1,0 0,0-1,0 1,0 0,0-1,-1 1,1 0,-1 0,0 0,1-1,-1 1,0 0,0 0,-1 0,1 0,0 0,-1 1,1-1,-1 0,1 0,-1 1,0-1,0 1,0 0,0 0,0-1,0 1,0 0,0 1,0-1,0 0,0 1,-1-1,1 1,-2-1,-84 14,76-9,0 0,0 2,1-1,0 2,0-1,0 1,1 1,0 0,0 1,1 0,1 0,-1 1,1 0,1 0,0 1,0 0,1 0,0 0,1 1,1 0,0 0,0 1,1-1,1 1,0-1,1 1,0 0,1 0,0-1,1 1,1 5,0-14,0 1,0 0,0 0,1-1,0 0,0 1,0-1,0 0,1-1,-1 1,1 0,0-1,0 0,0 0,1 0,-1-1,1 1,-1-1,1 0,0 0,0-1,0 1,0-1,0 0,8 1,0 0,1 0,-1-1,0-1,0 0,1-1,-1-1,12-2,60-23,-60 18</inkml:trace>
  <inkml:trace contextRef="#ctx0" brushRef="#br0" timeOffset="1916.827">1822 762,'45'-28,"138"-165,-181 191,0 0,0-1,0 1,0 0,0 0,1 1,-1-1,1 0,-1 1,1-1,-1 1,1 0,0 0,0 0,0 0,0 1,0-1,0 1,0 0,0-1,0 1,0 1,0-1,0 0,0 1,-1-1,1 1,0 0,0 0,0 0,-1 0,1 1,0-1,-1 1,1 0,-1 0,0-1,1 1,1 3,10 126,-12-129,0-1,0 1,0 0,0-1,1 1,-1-1,0 0,1 0,-1 0,1 0,-1 0,1 0,0-1,-1 0,1 1,0-1,-1 0,1 0,0 0,-1 0,1-1,-1 1,1-1,0 0,-1 1,1-1,-1 0,1-1,-1 1,0 0,0-1,1 1,-1-1,0 0,0 1,-1-1,1 0,1-2,4 0,170-107,-174 110,0 0,1 0,-1 1,0-1,1 0,-1 1,0 0,1 0,-1 0,1 0,-1 1,0-1,1 1,-1 0,0 0,0 0,1 0,-1 1,0-1,0 1,0 0,-1 0,1 0,0 0,-1 0,1 1,-1-1,0 1,0 0,0-1,0 1,0 0,-1 0,1 0,-1 0,0 1,0-1,0 0,0 0,-1 1,1-1,-1 2,8 194,-2-181</inkml:trace>
</inkml:ink>
</file>

<file path=ppt/ink/ink7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2 332,'93'-110,"-92"109,0 0,-1 0,1 0,0 0,0 1,0-1,0 0,0 0,0 0,0 1,0-1,0 1,0-1,1 1,-1-1,0 1,0 0,0-1,1 1,-1 0,0 0,0 0,1 0,-1 0,0 0,0 0,1 1,-1-1,0 0,0 1,0-1,0 1,1-1,-1 1,0-1,0 1,0 0,0 0,0-1,0 1,0 0,-1 0,1 0,0 0,0 0,-1 0,1 0,-1 0,1 0,0 1,18 66,-13-3,-2 0,-3 1,-4 22,1 22,1-78,-1 0,-1-1,-2 1,-1-1,-1 0,-9 19,-21 16,36-64,-1 0,1 0,0 0,-1 0,1-1,-1 1,1 0,-1-1,0 0,0 1,1-1,-1 0,0 0,0 0,0 0,0 0,-1 0,1-1,0 1,0-1,0 0,-1 1,1-1,0 0,0 0,-1 0,1-1,0 1,0 0,0-1,-2 0,1-3,0 0,0 0,0 0,0-1,1 1,-1-1,1 0,0 1,1-1,-1 0,1 0,0 0,0 0,0 0,1-1,0 1,0 0,0 0,1 0,0 0,1-5,4-26,3 1,1 0,1 0,2 1,1 0,2 1,1 1,2 1,1 0,1 1,2 2,10-10,-11 10,2 2,0 0,2 2,0 1,2 1,0 1,2 2,0 1,1 1,19-7,-47 22,0 0,0 1,0-1,0 1,1-1,-1 1,0 0,1 0,-1 0,1 1,-1-1,1 1,0 0,-1 0,1 0,-1 1,1-1,-1 1,1 0,-1-1,1 2,-1-1,0 0,0 1,0-1,1 1,-1 0,-1 0,1 0,0 1,0-1,-1 1,0-1,1 1,-1 0,1 14,0 0,0 0,-2 0,0 0,-1 0,-1 1,-1-1,-3 13,4-18,-2-1,1 1,-1-1,-1 0,0 0,-1-1,0 1,-1-1,0 0,0 0,-1-1,0 0,-1 0,0-1,0 1,-1-2,0 1,0-2,-1 1,0-1,0 0,0-1,-1 0,0-1,0 0,-4 0,6 0,0-1,0 0,0-1,0 0,-1 0,1-1,-1-1,1 1,-1-1,1-1,-1 0,1 0,0-1,-1 0,1 0,0-1,0-1,0 1,1-1,0-1,-1 0,1 0,-5-5,10 7,1 1,0-1,-1 0,1 0,1 0,-1 0,0-1,1 1,0 0,0-1,0 1,0-1,0 1,1-1,-1 1,1-1,0 0,0 1,0-1,3-15</inkml:trace>
  <inkml:trace contextRef="#ctx0" brushRef="#br0" timeOffset="581.949">736 502,'95'-40,"-94"39,31-14,0-1,-2-1,0-2,-1-1,0-2,-2 0,-1-2,-1-1,-1-1,-1-1,-2-1,0 0,3-10,2-43,-25 80,-1-1,1 0,-1 0,0 1,0-1,0 0,0 0,0 0,0 1,0-1,-1 0,1 0,-1 1,1-1,-1 0,0 1,1-1,-1 1,0-1,0 1,0-1,0 1,0-1,-1 1,1 0,0 0,-1 0,1 0,-1 0,1 0,-1 0,1 0,-1 0,0 1,1-1,-1 1,0-1,1 1,-1-1,0 1,0 0,0 0,1 0,-2 0,-8 2,0 0,1 0,0 1,0 1,0-1,0 2,0-1,1 1,0 1,0 0,0 0,1 0,-1 1,2 1,-1-1,1 1,0 1,-5 7,10-13,0 0,0 0,0-1,0 2,1-1,-1 0,1 0,-1 0,1 1,0-1,1 1,-1-1,1 1,-1-1,1 1,0-1,0 1,0-1,1 1,-1-1,1 1,0-1,0 0,0 1,1-1,-1 0,1 0,-1 0,1 0,0 0,0 0,1 0,-1-1,1 1,-1-1,1 1,0-1,-1 0,1 0,0 0,1-1,1 2,11 1,0 0,0 0,0-2,0 0,0-1,0-1,1 0,-1-1,7-2,69 1,-90 2,0 0,1 1,-1-1,0 1,1-1,-1 1,0-1,0 1,0 0,0 0,0 0,0 0,0 1,0-1,0 1,0-1,-1 1,1-1,-1 1,1 0,-1 0,0 0,1 0,-1 0,0 0,0 0,0 0,-1 0,1 0,-1 0,1 1,-1-1,1 0,-1 1,0-1,0 0,0 0,-1 1,1-1,0 0,-1 0,0 1,1-1,-1 0,0 0,0 0,0 0,0 0,-1 0,1 0,0 0,-2 1,-115 131,117-133,0 0,0 0,0-1,1 1,-1 0,0 0,0 0,0 0,1 0,-1 0,1 0,-1 0,0 1,1-1,0 0,-1 0,1 0,0 1,0-1,0 0,-1 0,1 1,0-1,1 0,-1 0,0 0,0 1,0-1,1 0,-1 0,1 0,-1 1,1-1,-1 0,1 0,0 0,-1 0,1 0,0 0,0 0,0-1,0 1,0 0,0 0,0-1,0 1,0 0,0-1,0 1,0-1,1 1,-1-1,0 0,0 0,0 1,1-1,-1 0,0 0,1 0,17-3</inkml:trace>
</inkml:ink>
</file>

<file path=ppt/ink/ink7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0,'-11'263,"-24"36,25-153,10-147,0 1,1 0,-1-1,0 1,1-1,-1 1,1 0,-1-1,1 1,-1 0,1 0,-1 0,1-1,-1 1,1 0,-1 0,1 0,0 0,-1 0,1 0,-1 0,1 0,-1 0,1 0,0 0,-1 0,1 0,-1 0,1 1,-1-1,1 0,-1 0,1 1,-1-1,1 0,-1 1,0-1,1 0,-1 1,1-1,-1 1,0-1,1 1,10-45,-3 24</inkml:trace>
  <inkml:trace contextRef="#ctx0" brushRef="#br0" timeOffset="288.489">1 340,'28'0,"30"-5,13-2,0 1,-7-4,-10 0,-9 2,-7 2,-6 2,-4 2,-1 1,0 1,-6 0</inkml:trace>
  <inkml:trace contextRef="#ctx0" brushRef="#br0" timeOffset="704.018">791 340,'-20'54,"13"-39,1 0,0 1,1 0,0 0,2 1,0-1,0 1,2 0,0 0,1-1,1 2,0-15,0 1,0-1,0 0,1 1,-1-1,1 0,0 0,0 0,0 0,0 0,0-1,1 1,-1-1,1 1,0-1,0 0,0 0,0 0,0 0,0-1,0 1,0-1,1 0,-1 0,1 0,-1 0,1-1,-1 1,1-1,-1 0,1 0,-1 0,1-1,-1 1,1-1,-1 0,1 0,-1 0,0 0,1-1,-1 1,0-1,0 0,0 0,0 0,0 0,0-1,10-5,-1-1,1-1,-2 0,0 0,0-1,-1-1,0 0,-1 0,0-1,-1 0,-1 0,0-1,0 0,2-11,-6 21,-1 0,0 0,0 0,0 0,-1-1,1 1,-1-1,0 1,0-1,-1 1,1-1,-1 0,0 1,0-1,-1 1,1-1,-1 0,0 1,0-1,-1 1,1 0,-1-1,0 1,0 0,-1 0,1 0,-1 0,0 1,0-1,0 1,0 0,0-1,-1 1,0 1,1-1,-1 1,0-1,-1 1,-2-1,-1 2,1 1,-1 0,1 1,-1 0,1 0,0 0,0 1,-1 0,1 1,1 0,-1 0,0 0,1 1,-1 0,-2 2,-16 10</inkml:trace>
</inkml:ink>
</file>

<file path=ppt/ink/ink7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1,'-2'0,"1"0,-1 0,1 0,0 0,-1 1,1-1,0 1,-1-1,1 1,0-1,0 1,-1 0,1-1,0 1,0 0,0 0,0 0,0 0,0 0,0 0,0 0,1 1,-1-1,0 0,1 0,-1 0,1 1,-1-1,1 0,-1 1,1-1,0 1,0-1,0 0,0 1,0-1,0 1,0-1,0 0,0 1,1-1,-1 0,1 1,-4 8,-21 171,12-54,-16 79,26-145,20-61,-9-8</inkml:trace>
</inkml:ink>
</file>

<file path=ppt/ink/ink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4:15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102 256,'-26'141,"23"279,3-107,-28-112,29 109,26-140,-15-13,-9-145,0 0,0 1,-2-1,0 1,0-1,-1 1,0-1,-1 1,-1-1,0 1,-1-1,0 2,-11 104,15-155,-1 14</inkml:trace>
  <inkml:trace contextRef="#ctx0" brushRef="#br0" timeOffset="3284.383">102 115,'18'7,"0"-2,1 0,-1-1,1-1,0 0,0-2,0 0,0-1,7-1,177-27,-34 17,-107 2,0 2,1 4,0 2,13 3,21-1,184-58,-54 28,140 30,-364-1,0-1,0 1,0-1,0 1,0 0,0 1,0-1,0 0,0 1,0 0,0-1,0 1,0 0,0 1,0-1,-1 0,1 1,0 0,-1-1,0 1,1 0,-1 0,0 1,0-1,0 0,0 1,0-1,-1 1,1 0,-1-1,0 1,0 0,1 0,-2 0,1 0,0 0,-2 167,-26 1,-2-30,1 29,15-112,9-41,0-1,1 1,0 0,1 0,1 0,1 1,1-1,1 14,8 21,-2 0,-3 1,-1 44,-6 468,-26-395,0-1,28-138,1-28,0 1,0 0,-1-1,1 1,-1 0,0 0,0 0,0-1,0 1,-1 0,0 0,1-1,-2 1,1 0,0-1,-1 1,1-1,-1 0,0 1,0-1,0 0,0 0,-1 0,0-1,1 1,-1 0,0-1,0 0,0 0,0 0,-1 0,1 0,0-1,-1 1,0-1,-12 1,0-1,0 0,0-2,0 0,0 0,0-2,1 0,-13-4,-23-4,-188 3,145 10,38-3,-141 13,27 23,-10-7,73-33,79 0,-110 21,76-4,51-9,-1 0,1 0,-1-2,1 1,-1-2,0 1,0-2,1 1,-7-3,13 2,-11-3,-1 0,0 1,0 1,0 0,0 1,0 1,0 1,0 0,-1 1,-44-1,47-9</inkml:trace>
</inkml:ink>
</file>

<file path=ppt/ink/ink7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0,'0'46,"-1"0,-3-1,-1 0,-3 0,-1 0,-2-1,-7 13,-49 111,65-165,1 0,0 0,0 0,0-1,0 1,1 0,-1 0,1 1,0-1,0 0,0 0,0 0,0 0,1 0,-1 0,1 0,0 0,0 0,0-1,1 3,8 6</inkml:trace>
  <inkml:trace contextRef="#ctx0" brushRef="#br0" timeOffset="367.662">612 86,'-48'50,"2"2,3 3,2 1,-18 34,55-86,1 0,-1 1,1-1,0 1,0 0,0 0,1 0,0 0,0 0,0 1,0-1,1 0,0 1,0-1,1 1,0 0,-1-1,2 1,-1 0,1-1,0 1,0-1,0 1,1-1,0 0,0 1,0-1,1 0,0 0,-1-1,2 1,-1-1,1 1,1 1,7 0,-1-1,1 0,1-1,-1 0,0-1,1 0,0-1,0 0,-1-1,1-1,0 0,0-1,0 0,0-1,-1 0,1-1,1-1,15-5,-2-2,1 0,-2-2,0-1,0-1,-1-2,8-7,-17 10,0 0,-1-1,0-1,-2-1,0 0,0 0,-2-1,0-1,-1 0,-1 0,-1-1,-1 0,0-1,-1-2,-5 19,1 0,-1-1,1 1,-1-1,0 1,-1-1,1 1,-1-1,0 0,0 1,-1-1,1 0,-1 1,0-1,0 1,-1-1,1 1,-1 0,0 0,0-1,0 1,-1 0,0 1,1-1,-1 0,-1 1,1 0,0 0,-1 0,1 0,-1 0,0 1,0-1,0 1,0 0,-1 0,0 0,-8 0,1-1,-1 2,1-1,-1 2,1 0,-1 0,1 1,-1 1,1 0,-1 1,1 0,0 0,0 2,1-1,-1 2,-3 2,-18 9</inkml:trace>
</inkml:ink>
</file>

<file path=ppt/ink/ink7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57,'-201'28,"198"-29,0 1,0 0,0 1,0-1,0 0,0 1,1 0,-1-1,0 1,0 0,1 0,-1 1,0-1,1 1,-1-1,1 1,0 0,-1 0,1 0,0 0,0 0,0 0,1 1,-1-1,0 1,1-1,0 1,-1 0,1-1,0 1,1 0,-1 0,0 0,1 0,-1 0,1-1,0 1,0 0,0 0,1 0,0 3,4 2,1 0,1 0,-1-1,1 0,1 0,-1-1,1 0,0 0,0-1,1 0,0 0,0-1,0 0,1 0,61 36,-64-35,0 0,-1 0,0 1,0 0,0 0,-1 0,0 1,0 0,-1 0,0 0,0 1,0-1,-1 1,-1 0,1 0,-1 0,0 0,-1 0,0 0,0 0,-1 1,0-1,0 0,-1 1,0-1,-1 0,1 0,-2 0,1 0,-1 0,0 0,-1-1,0 0,0 1,0-1,-1-1,0 1,-1-1,1 0,-6 5,1-3,0 0,-1 0,0-1,0-1,-1 0,0 0,0-1,0-1,0 0,-1-1,0 0,1-1,-1 0,-7 0,17-3,0 1,1 0,-1-1,1 1,-1-1,0 0,1 1,-1-1,1-1,0 1,-1 0,1 0,0-1,0 0,0 1,0-1,0 0,0 0,0 0,0 0,1 0,-1 0,1-1,0 1,0 0,0-1,0 1,0-1,0 0,0 1,-3-18</inkml:trace>
  <inkml:trace contextRef="#ctx0" brushRef="#br0" timeOffset="280.063">257 1,'19'0,"21"0,8 0,1 0,-3 0,-4 0,-6 0,-3 0,-2 0,-7 5,-8 1</inkml:trace>
  <inkml:trace contextRef="#ctx0" brushRef="#br0" timeOffset="646.713">681 481,'-10'29,"-3"14,1 4,2-5</inkml:trace>
</inkml:ink>
</file>

<file path=ppt/ink/ink7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15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30,'-69'114,"39"-74,-144 148,0-14,160-164</inkml:trace>
  <inkml:trace contextRef="#ctx0" brushRef="#br0" timeOffset="417.639">38 1,'111'99,"-43"-48,-29-24,-2 1,-1 3,-1 1,-2 1,3 6,51 81,-45-34,-35-66</inkml:trace>
</inkml:ink>
</file>

<file path=ppt/ink/ink7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0,'49'33,"-33"-23,1 0,-1 2,-1 0,0 0,-1 2,0-1,-1 2,-1 0,6 9,101 161,-63-121,-45-51</inkml:trace>
</inkml:ink>
</file>

<file path=ppt/ink/ink7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67,'-25'5,"2"1,-1 1,1 1,0 0,0 2,1 1,1 1,0 1,0 0,1 2,-8 7,17-12,-1 1,2 0,-1 1,2 0,-1 0,2 1,-1 0,2 1,0 0,1 0,0 0,1 1,0-1,2 2,-1-1,2 0,0 0,1 1,1-1,0 1,1-1,1 5,-2-15,0-1,0 0,1 1,0-1,0 0,0 1,0-1,1 0,-1 0,1 0,0 0,1 0,-1-1,0 1,1 0,0-1,0 0,0 0,0 0,1 0,-1 0,1-1,-1 1,1-1,0 0,0 0,0-1,0 1,1-1,-1 0,0 0,1 0,-1 0,0-1,1 0,-1 0,0 0,1 0,-1-1,1 0,-1 0,0 0,0 0,0-1,1 1,9-8,1 0,-1-1,-1-1,0 0,-1-1,0 0,0-1,-1 0,7-13,4-1,29-43,-3-2,-3-2,-3-2,7-24,-5 31,-43 70,0-1,1 1,-1 0,0 0,0 0,0 0,1 0,-1 0,0 0,0 0,0 0,0 0,-1 0,1 1,0-1,0 0,-1 1,1-1,-1 0,1 1,-1-1,0 1,0-1,1 1,-1-1,0 1,0-1,0 1,0-1,-1 0,1 1,0 0,0 0,4 54,-4-30,0 0,2 1,1-1,1 0,1 0,1-1,1 0,2 0,0 0,2-1,0-1,2 0,0 0,2-1,6 6,-8-13,-2-2</inkml:trace>
</inkml:ink>
</file>

<file path=ppt/ink/ink7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0,'-15'38,"-9"33,0 8,3-4,5-10,6-12,5-9,2-8,3-5,-4-8,-2-8</inkml:trace>
</inkml:ink>
</file>

<file path=ppt/ink/ink7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1,'34'33,"29"22,6 5,-6-7,-8-8,-9-12,-7-6,-5-3,-4-6,-7-1,-3-3,0 0,2-2,2 2,1-1,-3 1,-6-1</inkml:trace>
</inkml:ink>
</file>

<file path=ppt/ink/ink7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3,5-6,2-6,-1-11</inkml:trace>
</inkml:ink>
</file>

<file path=ppt/ink/ink7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7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1,'-63'44,"43"-32,0 2,1 0,1 1,0 1,1 0,0 1,-10 16,26-32,0 0,0 0,0 0,1 0,-1 1,0-1,1 0,-1 1,0-1,1 0,0 1,-1-1,1 0,0 1,0-1,0 1,0-1,0 1,0-1,0 1,0-1,0 0,1 1,-1-1,1 1,-1-1,1 0,-1 1,1-1,0 0,0 0,0 0,-1 1,1-1,0 0,0 0,1 0,-1 0,0-1,0 1,0 0,1 0,-1-1,0 1,1 0,70 16,-60-15,-4-2,-1 0,1 1,0 0,0 0,0 1,0 0,-1 0,1 1,-1 0,0 0,0 1,0 0,0 0,0 0,-1 1,0 0,0 1,0-1,-1 1,0 0,0 0,0 1,-1 0,0-1,0 1,-1 1,0-1,0 0,2 9,-5-7,0 1,-1 0,0-1,0 1,-1-1,0 1,-1-1,0 0,-1 0,1 0,-2 0,1 0,-1-1,-1 0,1 0,-2-1,1 1,-1-1,0 0,0-1,0 0,-1 0,0-1,-1 0,1 0,-1-1,0 0,0 0,0-1,-6 1,-10 1</inkml:trace>
</inkml:ink>
</file>

<file path=ppt/ink/ink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4:37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34,'-2'2,"1"-1,-1 1,0-1,1 1,-1 0,1 0,-1 0,1 0,0 0,0 0,0 0,0 0,0 0,0 0,1 1,-1-1,1 0,-1 1,1-1,0 0,0 1,0-1,0 0,0 1,1-1,-1 0,1 1,0-1,-1 0,1 0,0 0,1 2,-2-4,1 1,0 0,-1 0,1 0,0 0,-1-1,1 1,0 0,0-1,0 1,0 0,-1-1,1 1,0-1,0 1,0-1,0 0,0 0,0 1,0-1,1 0,-1 0,0 0,0 0,0 0,0 0,0 0,0 0,0-1,0 1,0 0,0 0,0-1,0 1,0-1,0 1,0-1,0 0,-1 1,1-1,0 0,0 1,0-1,-1 0,1 0,-1 0,1 0,33-41,-24-5,-10 46,0 0,0 1,0-1,-1 0,1 0,0 1,-1-1,1 0,0 1,-1-1,1 0,-1 1,1-1,-1 1,0-1,1 1,-1-1,0 1,1-1,-1 1,0-1,1 1,-1 0,0 0,0-1,1 1,-1 0,0 0,0 0,0 0,1 0,-1 0,0 0,0 0,0 0,1 0,-1 0,0 0,0 1,1-1,-1 0,0 1,0-1,1 0,-1 1,0-1,1 1,-1-1,1 1,-1-1,1 1,-1 0,1-1,-1 1,1 0,-1-1,1 1,-47 52,46-52,0 1,0-1,0 1,0-1,1 1,-1-1,0 1,1-1,-1 1,1 0,0-1,0 1,-1 0,1-1,0 1,0 0,1-1,-1 1,0 0,0-1,1 1,-1 0,1-1,0 1,-1-1,1 1,0-1,0 1,0-1,0 0,0 0,0 1,0-1,1 0,-1 0,0 0,1 0,-1 0,0 0,2 0,0 0,0-1,0 1,0-1,0 1,0-1,0 0,0 0,0-1,0 1,0-1,0 1,0-1,-1 0,1 0,0 0,0 0,0-1,-1 1,1-1,-1 0,1 1,-1-1,0 0,0 0,0-1,0 1,0 0,0-1,0 1,-1-1,0 0,1 0,-1 1,0-1,0 0,0 0,0-1,-1 3,0 0,-1 0,1 0,0 1,0-1,0 0,0 0,-1 0,1 0,-1 0,1 1,0-1,-1 0,1 0,-1 0,1 1,-1-1,0 0,1 1,-1-1,0 1,0-1,1 1,-1-1,0 1,0-1,0 1,1 0,-1-1,0 1,0 0,0 0,0 0,0 0,0 0,0 0,1 0,-1 0,0 0,0 0,0 0,0 0,0 1,0-1,0 0,1 1,-1-1,0 0,-41 20,23-5</inkml:trace>
</inkml:ink>
</file>

<file path=ppt/ink/ink7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140 567,'-15'16,"0"0,1 2,1 0,1 0,0 2,2-1,0 1,1 0,1 1,1 0,-3 14,9-33,1 0,-1 0,0 0,1 0,-1 0,1 0,0 0,-1 0,1 0,0 0,1 0,-1 1,0-1,0 0,1 0,-1 0,1 0,0 0,0 0,0 0,0 0,0-1,0 1,0 0,0-1,1 1,-1 0,1-1,-1 0,1 1,0-1,-1 0,1 0,0 0,0 0,0 0,0 0,0 0,0-1,0 1,0-1,0 1,0-1,0 0,2 0,8-3,-1-1,0 0,0-1,0 0,-1 0,1-1,-1-1,-1 0,1 0,-1-1,-1 0,1 0,-2-1,1 0,-1-1,0 0,-1 0,0 0,-1-1,0 0,0 0,-1 0,-1 0,0-1,0 1,-2-1,1 0,-1-7,1 12,-1 0,0 0,0 0,-1 0,0 0,0 0,-1 0,0 0,0-1,-1 2,0-1,0 0,0 0,-1 0,0 1,0 0,-1-1,1 1,-1 1,-1-1,1 0,-1 1,0 0,0 0,-1 1,0-1,1 1,-1 0,-1 1,1-1,-2 1,-15 4,31 9,2-10,0-1,0 0,-1 0,1-1,0 0,-1-1,0 0,1 0,-1-1,-1 0,1-1,-1 0,1-1,-1 1,-1-1,1-1,-1 0,0 0,-1 0,0-1,0 1,1-3,-1 3,17-19,-2-2,-1 0,-1-1,-2-1,0 0,9-29,14-43,-19 129,158 461,-158-415,7 20,-5 1,-3 2,-5 0,-3 5,-12-58,-1-1,-3 1,-1 0,-3-1,-1 0,-3 5,10-41,-29 76,30-80,0 0,0 0,-1-1,1 1,0 0,0 0,-1 0,1-1,-1 1,0-1,0 0,1 1,-1-1,0 0,0 0,0 0,0 0,0 0,0 0,0-1,-1 1,1-1,0 0,0 1,0-1,-1 0,1 0,0 0,0-1,0 1,-1 0,1-1,0 0,0 1,-2-2,-2-3,1-1,-1 0,1 0,0 0,0 0,1-1,0 0,0 0,0 0,1 0,0-1,1 1,0-1,0 0,0 0,1 0,0 0,1 0,0 0,0 0,1 0,-1 0,2-3,-2 0,-2-19,2 0,0 0,2 0,2 0,0 0,2 1,1-1,2 1,1 1,1 0,1 0,1 1,2 1,11-17,-4 15,-15 16,1 1,0-1,1 1,0 1,0 0,2 0,-1 1,1 0,0 1,1 1,0-1,0 2,9-4,33 14,-30 7</inkml:trace>
</inkml:ink>
</file>

<file path=ppt/ink/ink7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2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0 247,'27'74,"43"193,-63-222,-23-62,6-13,3-1,0 0,2 0,1 0,1-1,2 0,1 1,5-28,-5 43,0-1,2 0,0 1,1 0,0-1,2 1,0 1,0-1,2 1,0 0,0 0,2 1,0 0,0 0,1 1,1 0,0 1,1 0,0 1,-9 9,0 0,0 1,0-1,0 1,0 0,1 0,-1 0,0 0,0 0,1 1,-1-1,1 1,-1 0,0 0,1 1,-1-1,1 1,-1-1,0 1,1 0,-1 0,0 0,0 1,0-1,0 1,0 0,0 0,-1 0,1 0,0 0,-1 1,0-1,2 2,62 96,-27 21,-37-99</inkml:trace>
</inkml:ink>
</file>

<file path=ppt/ink/ink7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49,'-13'28,"1"1,2 0,1 1,1 0,1 0,1 1,1 12,5-40,0-1,-1 0,1 1,1-1,-1 1,0-1,0 1,1-1,-1 1,1-1,0 0,0 1,0-1,0 0,0 0,1 1,-1-1,0 0,1 0,0-1,-1 1,1 0,0 0,0-1,0 1,0-1,0 0,0 0,1 0,-1 0,0 0,1 0,-1 0,0-1,1 1,-1-1,1 0,-1 1,1-1,-1 0,1-1,-1 1,1 0,-1-1,1 1,-1-1,0 0,1 0,-1 0,0 0,0 0,0 0,0-1,0 1,0-1,0 1,0-1,1-1,6-6,-1-1,1 0,-1 0,-1-1,0 0,-1 0,0-1,0 0,-1 0,-1 0,0-1,-1 1,0-1,-1 0,-1 0,0 0,0 0,-1 0,-1 0,0 0,-2-7,2 16,1 0,-1 0,0 0,-1 0,1 0,-1 0,1 0,-1 1,0-1,-1 0,1 1,-1 0,1 0,-1-1,0 2,-2-3,-13-8</inkml:trace>
</inkml:ink>
</file>

<file path=ppt/ink/ink7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1,'-2'1,"1"0,0 1,0-1,-1 1,1-1,0 1,1-1,-1 1,0 0,0-1,1 1,-1 0,1 0,-1 0,1-1,0 1,0 0,0 0,0 0,0 0,0-1,0 1,1 0,-1 0,0 0,2 1,-2 1,48 252,1 30,-37-232,-9-45,-1 0,0 0,0 0,0 0,-1 1,-1-1,0 0,0 1,-1-1,0 0,0 2,-9 5,-1-4</inkml:trace>
</inkml:ink>
</file>

<file path=ppt/ink/ink7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1 161,'43'-10,"38"-8,11 0,-7-3,-7 3,-12 4,-13-1,-6 3,-6-1,-5 1,-8 3</inkml:trace>
</inkml:ink>
</file>

<file path=ppt/ink/ink7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7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368 643,'-126'48,"99"-34,26-13,-16 5,-1 2,2 0,-1 1,1 1,1 1,0 0,0 0,1 2,1 0,0 0,1 1,0 1,-2 5,13-18,0-1,0 1,1-1,-1 1,0-1,1 1,0-1,-1 1,1-1,0 1,0 0,0-1,0 1,0-1,0 1,0 0,1-1,-1 1,0-1,1 1,0-1,-1 1,1-1,0 1,0-1,-1 0,1 1,0-1,0 0,1 0,-1 0,0 0,0 0,0 0,1 0,-1 0,1 0,-1 0,1-1,-1 1,1-1,-1 1,2-1,71 7,-51-13,0 0,0-2,0 0,-1-2,-1 0,0-2,0 0,-1-1,-1-1,0-1,-1-1,-1 0,3-4,-17 17,59-55,-60 59,0-1,0 0,1 1,-1-1,0 1,0 0,0 0,0 0,0 0,0 0,0 0,0 0,0 1,-1-1,1 1,0-1,-1 1,0 0,1 0,-1-1,0 1,0 0,0 0,0 0,0 0,0 1,0-1,-1 0,1 0,-1 0,0 1,1-1,-1 0,0 2,4 8,-3-7,0 0,1 0,-1 0,1 0,1 0,-1-1,1 1,-1-1,1 1,1-1,-1 0,0 0,1-1,0 1,0-1,0 0,0 0,1 0,-1 0,1-1,0 1,0-1,0-1,0 1,0-1,0 1,0-2,0 1,0 0,1-1,-1 0,0 0,0-1,2 0,2-3,0-1,0-1,-1 1,1-2,-1 1,-1-1,1 0,-1-1,0 0,-1 0,0 0,0-1,-1 0,0 0,0 0,-1 0,-1-1,1 0,-1 0,1-9,4-3,9-38,-3 0,-2-1,-3-1,-3 0,-2 0,-3 0,-5-37,3 38,1 57,1 1,0 0,-1 0,0 0,1 0,-1 0,0 0,0 0,-1-1,1 1,-1 0,1 0,-1 0,0 1,0-1,-1 0,1 0,0 0,-1 1,0-1,1 1,-1-1,0 1,0 0,-1-1,1 1,0 0,-2 0,0 4,1 0,0 0,-1 1,1 0,1-1,-1 1,0 0,1 0,-1 1,1-1,0 1,0-1,0 1,1-1,-1 1,1 0,0 0,0 0,0 0,0 1,-2 18,0 1,2-1,1 1,0-1,2 1,1-1,0 1,2-1,1 0,0-1,2 1,1-1,0-1,2 0,8 13,9 21,-15-32,0 0,-2 1,-1 0,0 0,-2 1,-1 1,-1-1,-2 1,1 8,-5-15,0-7</inkml:trace>
</inkml:ink>
</file>

<file path=ppt/ink/ink7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0 196,'44'-14,"37"-15,16-2,-5 0,-13 4,-15 8,-13 6,-12 6,-11-1,-6 1,-2 2,-5 1</inkml:trace>
</inkml:ink>
</file>

<file path=ppt/ink/ink7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0,'14'34,"5"11</inkml:trace>
</inkml:ink>
</file>

<file path=ppt/ink/ink7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7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1,'-5'14,"0"0,1 1,1-1,0 1,0 0,2 0,0 0,1 0,0 0,1 0,1 0,0 0,1-1,1 1,0-1,1 1,1-1,-4-11,-1 0,1 0,0-1,0 1,0-1,0 1,1-1,-1 0,1 0,-1 0,1 0,0-1,0 1,0-1,0 1,0-1,0 0,0 0,0 0,0-1,0 1,1-1,-1 0,0 0,0 0,0 0,1 0,-1-1,0 1,0-1,0 0,0 0,0 0,0-1,0 1,0-1,0 1,0-1,-1 0,1 0,-1 0,1-1,-1 1,0 0,0-1,0 0,0 1,0-2,6-6,-1-1,0 1,0-1,-1-1,-1 1,1-1,-2 0,0 0,-1-1,1-3,-3 12,0 0,0 0,0-1,-1 1,0 0,1 0,-2 0,1 0,0-1,-1 1,0 0,0 0,0 0,0 0,-1 0,0 0,1 1,-1-1,-1 0,1 1,0-1,-1 1,0 0,0 0,0 0,0 0,0 1,-1-1,1 1,-1 0,1 0,-4-1,-17-3,1 6</inkml:trace>
</inkml:ink>
</file>

<file path=ppt/ink/ink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4:38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215 1,'-18'55,"-127"257,94-226,173-285,-18 27,-102 168,0 0,-1 0,1 1,0-1,1 1,-1-1,1 1,-1 0,1 0,0 0,0 0,1 0,-1 1,0-1,1 1,-1 0,1 0,0 1,0-1,0 1,0-1,0 1,0 0,0 1,0-1,0 1,0 0,1 0,-1 0,0 0,0 1,0 0,0 0,0 0,0 0,0 1,0-1,0 1,7 9,-1 0,-1 0,0 1,-1 0,0 1,0 0,-2 0,1 1,-2-1,0 1,0 1,-2-1,1 0,-2 1,1 15,-3-28,0 1,0-1,0 0,0 1,0-1,-1 0,1 1,-1-1,0 0,0 1,1-1,-1 0,-1 0,1 0,0 0,-1 0,1 0,-1 0,1 0,-1-1,0 1,0 0,1-1,-1 0,0 1,-1-1,1 0,0 0,0 0,0 0,-1-1,1 1,0 0,-1-1,1 0,-1 0,-1 0,-91-10,-60-23,131 26</inkml:trace>
</inkml:ink>
</file>

<file path=ppt/ink/ink7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0 374,'133'-234,"-133"233,0 0,1 0,-1 0,0 0,1 0,-1 0,0 1,1-1,-1 0,1 0,-1 1,1-1,0 0,-1 1,1-1,0 0,-1 1,1-1,0 1,0-1,-1 1,1 0,0-1,0 1,0 0,0-1,-1 1,1 0,0 0,0 0,0 0,0 0,0 0,0 0,0 0,0 0,-1 0,1 0,0 1,0-1,0 0,0 1,0-1,-1 1,1-1,0 1,0-1,0 1,28 41,-20-27,-6-10,0 1,0-1,0 0,1 0,0-1,0 1,0-1,0 0,1 0,0 0,0 0,0-1,0 0,0 0,1 0,-1-1,1 0,-1 0,1 0,0-1,0 0,0 0,0 0,0-1,0 0,0 0,0 0,0-1,5-1,-3 0,0 0,0-1,-1 0,0 0,1-1,-1 0,-1 0,1 0,0-1,-1 0,0-1,0 1,-1-1,0 0,0 0,0-1,-1 0,0 0,0 0,0 0,-1 0,0-1,-1 1,2-5,19-92,-17 85</inkml:trace>
</inkml:ink>
</file>

<file path=ppt/ink/ink7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8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30,'-12'-23,"8"16,14 16,108 143,31-7,-67-75,-51-7,-27-53,0 0,1 0,-1 0,2-1,0 0,0 0,0 0,1-1,1 1,6 4,-1-7,-3-5</inkml:trace>
</inkml:ink>
</file>

<file path=ppt/ink/ink7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2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435 543,'-71'-67,"-39"-83,4 2,-29-16,126 155,6 5</inkml:trace>
</inkml:ink>
</file>

<file path=ppt/ink/ink7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0 857,'586'-479,"-519"422,-34 26,2 2,0 1,2 1,1 3,1 1,0 1,11-1,-49 22,1 0,-1 0,1 1,0-1,-1 1,1-1,-1 1,1-1,0 1,-1 0,1 0,0-1,0 1,-1 1,1-1,0 0,-1 0,1 1,0-1,-1 1,1-1,-1 1,1 0,0-1,-1 1,0 0,1 0,-1 0,1 0,-1 0,0 1,0-1,0 0,0 1,0-1,0 0,0 1,0-1,0 1,-1-1,1 1,-1 0,1-1,-1 1,0 0,1-1,-1 1,0 1,-2 11,0-1,0 0,-1 0,-1-1,0 1,-1-1,0 1,-1-2,0 1,-1-1,0 1,-5 3,-19 37,7-9,1-2,2 0,1 1,3 1,-2 9,17-50,1 1,-1 1,0-1,1 0,0 0,-1 0,1 1,0-1,1 1,-1-1,1 1,-1-1,1 1,0-1,1 1,-1-1,0 1,1-1,0 1,0-1,0 0,0 1,1-1,-1 0,1 0,0 0,-1 0,2 0,-1 0,0-1,0 1,1-1,0 1,-1-1,1 0,0 0,0 0,0 0,0-1,0 1,1-1,1 1,9-2,-1-1,0 0,1-1,-1-1,0 0,0 0,-1-1,1-1,-1 0,0-1,0 0,-1-1,1 0,9-9,2 1,444-324,-247 195,-96 67,-115 65,-35 8,9 3,-3-4,0-1,1-1,-1 0,2-1,-1-2,1 0,-8-6,-14-1,39 17,1-1,-1 1,0 0,0 0,1 0,-1 0,0-1,0 1,1 0,-1 1,0-1,0 0,1 0,-1 0,0 0,0 1,1-1,-1 0,0 0,1 1,-1-1,0 1,1-1,-1 1,0-1,1 1,-1-1,1 1,-1-1,1 1,-1 0,1-1,0 1,-1 0,1-1,0 1,-1 0,1 0,0-1,0 1,0 0,0 0,0-1,0 1,0 0,0 0,0-1,0 1,0 0,0 0,0-1,1 1,-1 0,0 0,9 46,3-1,1 0,2-1,11 21,12 38,-6 24,-20-119,-6-37,-3 14,30-99,-26 95</inkml:trace>
  <inkml:trace contextRef="#ctx0" brushRef="#br0" timeOffset="20842.432">1834 378,'5'0,"1"-5,0-6,4-1,0-4,-2-4,-2-3,3 2,0 1,-2-3,-2-1,-7 4,-2 9,-2 7</inkml:trace>
</inkml:ink>
</file>

<file path=ppt/ink/ink7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6:22.60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2147 1139,'-1'1,"-1"0,1 0,0 0,0 1,0-1,0 0,0 1,0-1,1 0,-1 1,0-1,1 1,-1-1,1 1,-1 0,1-1,0 1,0-1,0 1,0 0,0-1,0 1,0-1,0 1,1 0,-1-1,0 1,1-1,0 1,-1-1,1 2,1 5,2 22,-2 1,0 0,-2 0,-2 0,0 0,-5 11,-22 304,17-218,5 0,8 80,0-87,32 213,-10-160,8 189,-5 9,-26 606,0-472,-28-210,17-157,1-74,3 0,3 0,3 1,4 33,-1 21,-19 105,9-180,15-60,-1-3</inkml:trace>
  <inkml:trace contextRef="#ctx0" brushRef="#br0" timeOffset="6388.036">1809 4752,'310'29,"-109"-2,-115-28,109 13,-135-3,2-2,-1-3,1-2,35-5,12 1,766 2,-705-28,281 27,-310 13,-80-3,0-2,0-3,0-2,38-5,10 1,172 1,-258-3,-5-2</inkml:trace>
  <inkml:trace contextRef="#ctx0" brushRef="#br0" timeOffset="66802.805">2147 1590,'-1'0,"1"1,-1-1,0 0,0 0,1 1,-1-1,0 0,1 1,-1-1,1 0,-1 1,1-1,-1 1,1-1,-1 1,1 0,-1-1,1 1,-1-1,1 1,0 0,-1-1,1 1,0 0,0-1,0 1,-1 0,1 0,0-1,0 1,0 0,0-1,0 1,0 0,0 0,1-1,-1 1,0 0,0-1,0 1,1 0,-1-1,0 1,1 0,-1-1,1 1,-1-1,1 1,-1 0,1-1,-1 1,1-1,-1 0,1 1,11 4,0 0,0 0,0-2,0 1,1-2,-1 1,1-2,-1 0,1 0,0-1,0-1,12-1,120-26,-120 26,-1 2,1 1,-1 1,0 1,0 1,10 3,5 0,1-2,0-2,0-1,0-3,6-1,37 0,735 2,-648 28,195-27,-222 26,-71-26,-60-1</inkml:trace>
  <inkml:trace contextRef="#ctx0" brushRef="#br0" timeOffset="69618.303">4688 4836,'17'-121,"-10"76,-2-1,-2 0,-2 0,-4-37,0-11,3-668,29 592,-29-197,-29 197,2 2,-2-2,12-10,10 138,3 0,1 0,2-1,3-33,0-7,-2-284,-5 317,-1 32</inkml:trace>
  <inkml:trace contextRef="#ctx0" brushRef="#br0" timeOffset="72818.178">4942 4836,'33'-12,"-32"-14,18-132,-32 30,6 90,2-1,1 0,3 0,1 0,2-13,0-29,-18-43,9 84,2 0,2-1,2 0,1 1,3-2,-1-41,-2-369,-29 282,29-281,0 56,-27 225,14 42,-16-70,1 1,-11 49,36 139</inkml:trace>
  <inkml:trace contextRef="#ctx0" brushRef="#br0" timeOffset="75492.025">2119 1393,'397'0,"-227"27,-2-43,-110 9,-1 1,2 4,-1 1,3 4,42-1,1195-2,-1230 16,-56-4</inkml:trace>
  <inkml:trace contextRef="#ctx0" brushRef="#br0" timeOffset="77188.745">4602 1676,'5'0,"2"-5,-6-2,-2-4,-7 0,-6 1,-1 8,-2 4,1 1</inkml:trace>
  <inkml:trace contextRef="#ctx0" brushRef="#br0" timeOffset="84625.854">2599 1562,'1'-1,"0"-1,0 0,0 1,0-1,-1 0,1 0,-1 0,1 0,-1 0,0 0,0 0,0 0,0 0,0 0,0 1,0-1,-1 0,1 0,-1 0,1 0,-1 0,0 0,0 1,0-1,0 0,0 1,0-1,0 1,0-1,-1 1,1-1,-1 1,1 0,-1 0,1-1,-1 1,0 1,1-1,-1 0,0 0,0 0,0 1,0-1,0 1,1 0,-1 0,0-1,0 1,0 0,0 1,0-1,0 0,0 0,0 1,0-1,0 1,0 0,-168 58,63-25,177-33,108-28,-97 2,-109 18,-31 10,1 1,0 3,0 3,-26 9,62-14,-56 1,77-7,0 0,1 1,-1-1,1 0,-1 1,0-1,1 0,-1 0,1 0,0 1,-1-1,1 0,0 0,-1 0,1 0,0 0,0 0,0 0,0 0,0 0,0 0,0 0,0 1,0-1,1 0,-1 0,0 0,0 0,1 0,-1 0,1 0,-1 1,1-1,-1 0,1 0,-1 1,1-1,0 0,-1 1,1-1,0 0,0 1,-1-1,1 1,0 0,0-1,0 1,0-1,0 1,0 0,-1 0,1 0,0-1,0 1,0 0,0 0,0 0,0 1,0-1,0 0,0 0,22-12,1 1,0 1,1 1,0 1,1 1,-1 2,1 0,0 2,0 1,2 1,-262 3,359-13,57-24,-35 6,-138 27,1-1,0 1,0 1,-1-1,1 2,0-1,0 1,0 1,0 0,0 1,0-1,-10 0,1 0,-1 0,0 0,0-1,1 1,-1 0,0 0,0 0,0 0,0-1,0 1,0 0,0 0,0 0,0 0,0-1,-1 1,1 0,0 0,-1 0,1-1,0 1,-1 0,1 0,-1-1,1 1,-1 0,1-1,-1 1,0-1,1 1,-1-1,0 1,1-1,-1 1,0-1,0 1,1-1,-1 0,0 0,0 1,0-1,1 0,-2 0,-169 43,220-50,18-1,1 2,1 4,47 5,-12-2,35-1,-443 39,5 6,157-20,202-19,33-11,0-4,-1-4,9-7,19-1,295-53,-451 89,-166 24,-25-8,563-43,-84-24,-246 35,25-5,-36 14,-246 65,217-65,-161 33,196-41,-1 0,0 0,0 0,0 0,0 0,0 1,1-1,-1 0,0 0,0 0,0 0,0 1,0-1,0 0,0 0,0 0,0 0,0 1,0-1,0 0,0 0,0 0,0 0,0 1,0-1,0 0,0 0,0 0,0 1,0-1,0 0,0 0,0 0,0 0,24-1,743-126,-614 104,-147 16,-31 10,-348 89,361-82,44-8,62-6,-1-4,85-19,-59 8,-35 0,-223 41,-15 14,154-36,1 1,-1-1,0 0,0 0,1 1,-1-1,0 0,0 1,1-1,-1 0,0 1,0-1,0 0,0 1,0-1,1 0,-1 1,0-1,0 1,0-1,0 0,0 1,0-1,0 1,0-1,0 0,-1 1,1-1,0 0,0 1,0-1,0 1,0-1,-1 0,1 1,0-1,0 0,-1 0,1 1,0-1,-1 0,1 1,0-1,0 0,-1 0,1 0,-1 1,41 0,296-75,-163 37,-173 37,-1 0,1 0,0 0,0 0,-1 1,1-1,0 0,0 0,-1 1,1-1,0 0,0 0,0 1,0-1,0 0,-1 1,1-1,0 0,0 0,0 1,0-1,0 0,0 1,0-1,0 0,0 1,0-1,0 0,0 1,0-1,0 0,1 0,-1 1,0-1,0 0,0 1,0-1,0 0,1 0,-1 1,0-1,0 0,1 0,-1 0,0 1,0-1,1 0,-1 0,0 0,0 0,1 1,-1-1,0 0,1 0,-1 0,0 0,0 0,1 0,-1 0,0 0,1 0,-1 0,-23 17,-124 64,146-81,1 0,-1 0,1 0,-1 0,0 0,1 0,-1 0,1 0,-1 0,1 0,-1 0,1 1,-1-1,0 0,1 0,-1 0,1 1,-1-1,1 0,0 1,-1-1,1 1,-1-1,1 0,0 1,-1-1,1 1,0-1,-1 1,1-1,0 1,0-1,-1 1,1-1,0 1,0-1,0 1,0 0,0-1,0 1,0-1,0 1,0-1,0 1,0 0,0-1,0 1,0-1,1 1,-1-1,0 1,0-1,1 1,-1-1,0 1,1-1,-1 1,0-1,1 0,37 3,281-74,-319 71,18-5,-18 10,-257 120,251-119,22-3,28-3,-42 0,149-20,-130 21,-25 9,-31 14,-85 33,155-34,-19-13,-2 1</inkml:trace>
  <inkml:trace contextRef="#ctx0" brushRef="#br0" timeOffset="89744.771">4744 1703,'0'1,"-1"-1,1 0,-1 1,1-1,-1 0,1 1,-1-1,1 0,-1 1,1-1,-1 0,0 0,1 0,-1 0,1 0,-1 0,0 0,1 0,-1 0,0 0,1 0,-1 0,1 0,-1 0,0 0,1-1,-1 1,1 0,-1 0,1-1,-1 1,1 0,-1-1,1 1,-1-1,1 1,-1-1,1 1,0-1,-1 1,1-1,0 1,-1-1,1 1,0-1,0 1,0-1,-1 0,1 1,0-1,0 1,0-1,0 0,0 1,0-1,0 0,0 1,0-1,1 1,-1-1,0 0,0 1,0-1,1 0,-5 23,0-1,2 1,1-1,0 1,2 0,1 9,0 23,28 259,-19-252,2-91,-34-161,-1-49,18 213,4 20,-1 0,1 0,-2 0,1 0,-1 0,0 0,-1 0,1 1,-2-1,1 1,0 0,-4-4,7 10,0-1,-1 1,1-1,-1 1,1 0,-1-1,1 1,-1-1,1 1,-1 0,0-1,1 1,-1 0,1 0,-1-1,0 1,1 0,-1 0,0 0,1 0,-1 0,0 0,1 0,-1 0,0 0,1 0,-1 0,0 1,1-1,-1 0,1 0,-1 1,0-1,1 0,-1 1,1-1,-1 0,1 1,-1-1,1 1,-1-1,1 1,0-1,-1 1,1-1,0 1,-1 0,1-1,0 1,0-1,-1 1,1 0,0-1,0 1,0 0,0-1,0 1,0 0,0-1,0 1,0 0,-7 43,8-15,0-1,2 0,2 1,0-1,2-1,2 6,13 56,-4 0,-3-22,-3 2,-3 0,0 61,-11-27,13-247,24-122,-26 212,-35 251,25 533,12-668,4-93,0-143,-6 99,-3 1,-4-2,-3-29,1 98,0 1,0-1,-1 1,1-1,-1 1,-1-1,1 1,-1 0,0 0,-1 0,1 0,-1 0,-1 1,1-1,-1 1,-1-3,3 8,1 1,0-1,-1 0,1 1,0-1,0 1,0 0,-1-1,1 1,0 0,0 0,0 0,0 0,0-1,0 2,0-1,1 0,-1 0,0 0,0 0,1 0,-1 0,1 1,-1-1,1 0,0 1,-1-1,1 0,0 1,0-1,0 0,-1 2,-7 27,1-1,2 2,1-1,2 0,0 1,3 22,-5 74,-18 314,23-398,15-72,7-210,-21 219,7-48,-4 0,-3-1,-4-26,-6 65,8 30,0 1,0-1,0 0,0 1,0-1,0 0,0 1,0-1,0 0,0 1,0-1,0 0,0 1,-1-1,1 0,0 1,0-1,0 0,-1 0,1 1,0-1,0 0,-1 0,1 0,0 1,0-1,-1 0,1 0,0 0,-1 0,1 1,0-1,-1 0,1 0,0 0,-1 0,1 0,0 0,-1 0,1 0,0 0,-1 0,1 0,0 0,-1 0,1 0,0 0,-1-1,1 1,0 0,0 0,-1 0,1 0,0-1,-1 1,1 0,0 0,0-1,-1 1,-13 78,2 1,4 0,4 1,3-1,5 22,-3 26,21 2,-15-168,-8-185,-4 462,10 370,22-924,-14 246,-10 106,-20 369,-10-139,54-494,4-41,-31 269,1-1,-1 1,1 0,-1-1,0 1,1-1,-1 1,0-1,1 1,-1-1,0 1,1-1,-1 1,0-1,0 1,0-1,0 1,1-1,-1 0,0 1,0-1,0 1,0-1,0 1,0-1,-1 0,1 1,0-1,0 1,0-1,0 1,-1-1,1 1,0-1,0 1,-1-1,1 1,-1-1,1 1,0-1,-1 1,1 0,-1-1,1 1,-1 0,1-1,-1 1,1 0,-1 0,1-1,-1 1,1 0,-1 0,1 0,-1 0,0 0,1 0,-1 0,1 0,-1 0,0 0,1 0,-23 148,10-47,5 0,4 101,16-226,17-285,-24 260,-11 61,-10 157,-8 122,12-196,22-128,21-159,-56 375,-7 125,79-694,-5 162,-28 184,-60 215,45-164,1-6,5-41,7-41,-3-1,-4 0,-3 0,-4-18,1 15,-22-28,16 132,36 178,-28-70,15-343,8-103,-7-54,-29 302,-3 102,12 368,3-103,12-597,-4 220,-3 0,-3 1,-4-1,-10-67,-5 54,17 90,0 0,0 1,-1-1,1 0,0 1,0-1,0 0,-1 0,1 1,0-1,-1 0,1 0,0 0,0 1,-1-1,1 0,0 0,-1 0,1 0,0 0,-1 0,1 0,0 0,-1 0,1 0,-1 0,1 0,0 0,-1 0,1 0,0 0,-1 0,1 0,0 0,-1 0,1 0,0-1,-1 1,1 0,0 0,0 0,-1-1,1 1,0 0,0 0,-1-1,1 1,0 0,0-1,0 1,-1 0,1-1,0 1,0 0,0-1,0 1,0 0,0-1,0 1,0 0,0-1,0 1,0 0,0-1,0 1,0 0,0-1,0 1,0-1,-7 30,-6 373,-6 150,-6-287,28-236,-3-29,0-1,0 1,0 0,0-1,0 1,0 0,0-1,0 1,0 0,0 0,0-1,0 1,0 0,1-1,-1 1,0 0,0 0,0 0,1-1,-1 1,0 0,0 0,0-1,1 1,-1 0,0 0,1 0,-1 0,0 0,0 0,1-1,-1 1,0 0,1 0,-1 0,0 0,0 0,1 0,-1 0,0 0,1 0,-1 0,0 0,1 0,-1 1,0-1,0 0,1 0,-1 0,0 0,0 0,1 1,-1-1,0 0,0 0,1 1,12-65,-13 389,7-296,-7-30,0 1,0 0,0-1,0 1,0 0,0-1,1 1,-1 0,0-1,0 1,0 0,0-1,0 1,0 0,1 0,-1-1,0 1,0 0,0 0,1-1,-1 1,0 0,0 0,1-1,-1 1,0 0,0 0,1 0,-1 0,0 0,1-1,-1 1,0 0,1 0,-1 0,0 0,1 0,-1 0,0 0,1 0,-1 0,0 0,1 0,-1 0,0 0,1 1,-1-1,0 0,0 0,1 0,-1 0,0 0,1 1,-1-1,0 0,0 0,1 1,-1-1,0 0,8-65,-9 350,1-606,0 642,0-669,0 345,-1 2,0 0,1 0,0 0,-1-1,1 1,0 0,-1 0,1 0,0 0,0 0,0 0,0 0,0 0,0-1,0 1,1 0,-1 0,0 0,0 0,1 0,-1 0,1 0,-1 0,1 0,-1 0,1 0,0 0,0 0,-1 1,1-1,0 0,0 0,0 1,0-1,0 0,0 1,0-1,0 1,0-1,0 1,0 0,0 0,0-1,0 1,0 0,0 0,0 0,0 0,1 0,-1 0,0 0,2 3,0-1,-1 0,1 1,-1 0,0 0,1 0,-1 0,-1 0,1 0,0 0,-1 1,0-1,1 0,-2 1,1-1,0 1,0-1,-1 1,0 0,0-1,0 1,0 1,5 26,-5-31,0 0,0-1,1 1,-1 0,0 0,1-1,-1 1,0 0,1 0,-1-1,0 1,1 0,-1 0,0 0,1 0,-1 0,1 0,-1 0,0 0,1-1,-1 1,1 0,-1 1,0-1,1 0,-1 0,1 0,-1 0,0 0,1 0,-1 0,0 1,1-1,-1 0,0 0,1 0,-1 1,0-1,1 0,-1 0,0 1,0-1,1 0,-1 1,0-1,0 0,1 1,4-42,25-250,-30 278,-1 48,1 198,3-213,3-22,5-33,-30-117,18 120,0 21,1 36,1 381,-1-421,0-3</inkml:trace>
  <inkml:trace contextRef="#ctx0" brushRef="#br0" timeOffset="105898.888">4885 5174,'0'482,"-26"-338,5-53,16-72</inkml:trace>
  <inkml:trace contextRef="#ctx0" brushRef="#br0" timeOffset="106895.083">1696 5654,'468'-27,"-29"55,906-29,-930 0,-212-25,118 25,-152-27,57 0,-96 2,-119 28,-5 3</inkml:trace>
  <inkml:trace contextRef="#ctx0" brushRef="#br0" timeOffset="107201.265">5252 5260,'-38'28,"-37"25,-11 7,0-1,10-6,8-7,11-12,11-6,2-4,5-1,4-4,4 0,1 0,2-2,0 1,1-4,-1-3,6-4</inkml:trace>
  <inkml:trace contextRef="#ctx0" brushRef="#br0" timeOffset="108013.826">2570 5429,'-409'270,"274"-186,78-51,2 2,2 3,1 2,1 4,37-30,3 0</inkml:trace>
  <inkml:trace contextRef="#ctx0" brushRef="#br0" timeOffset="112679.567">5422 4864,'55'-2,"258"3,-116-29,57 28,-84-27,15 26,-179 6,-10 2</inkml:trace>
  <inkml:trace contextRef="#ctx0" brushRef="#br0" timeOffset="115749.527">2147 1309,'-1'-226,"-23"108,-9-105,34-87,-17 275,11 40</inkml:trace>
  <inkml:trace contextRef="#ctx0" brushRef="#br0" timeOffset="118533.813">3107 6106,'3'-11,"0"0,0 0,1 0,1 0,0 0,0 1,1 0,1 0,-1 0,2 1,-1 0,1 0,0 1,1 0,0 1,0 0,1 0,0 1,0 0,1 1,-1 0,1 0,0 1,8-1,83-18,-99 23,-1 0,1 0,0 1,0-1,0 0,0 1,-1 0,1 0,0-1,0 2,-1-1,1 0,-1 0,1 1,-1 0,0-1,1 1,-1 0,0 0,0 0,0 0,-1 0,1 1,0-1,-1 1,0-1,1 1,-1-1,0 1,0 0,0 0,-1-1,1 4,-1 7,0 0,-1 0,-1 0,0-1,0 1,-2 0,1-1,-2 1,1-1,-2 0,0-1,0 1,-1-1,0-1,-1 1,0-1,-1 0,0-1,0 0,-1-1,-4 3,13-11,0 1,0-1,0 1,0-1,0 1,0 0,-1 0,1-1,0 1,0 0,1 0,-1 0,0 0,0 0,0 0,1 0,-1 0,0 0,1 0,-1 1,1-1,-1 0,1 0,0 1,0-1,-1 0,1 0,0 1,0-1,0 0,0 0,0 1,1-1,-1 0,0 1,1-1,-1 0,1 0,-1 0,1 1,-1-1,1 0,0 0,0 0,-1 0,1 0,1 0,155 49,-55-5,-99-43,-1 0,1-1,-1 1,0 0,0 0,0 0,0 0,0 1,0-1,-1 0,1 1,-1-1,0 1,0 0,0-1,0 1,0 0,0 0,-1-1,1 1,-1 0,0 0,0 0,0 0,0 0,0-1,-1 1,1 0,-1 0,0 0,0-1,0 1,0 0,0-1,0 1,-3 2,-7 9,-1 0,-1 0,0-1,0-1,-2 0,1-1,-2-1,1 0,-1-1,-1-1,-4 2,-27 9,36-15</inkml:trace>
  <inkml:trace contextRef="#ctx0" brushRef="#br0" timeOffset="119116.725">3728 6642,'68'-101,"-48"68,1 0,2 2,2 1,18-19,-42 48,0 0,0 0,0-1,0 1,1 0,-1 0,0 0,0 0,1 0,-1 1,0-1,1 0,-1 0,1 1,-1-1,1 1,0 0,-1-1,1 1,-1 0,1 0,-1 0,1 0,0 0,-1 0,1 0,-1 1,1-1,0 1,-1-1,1 1,-1-1,0 1,1 0,-1 0,0 0,1 0,-1 0,0 0,0 0,0 0,0 0,0 1,0-1,0 0,0 1,0-1,0 0,-1 1,1-1,8 16,-8-13,0 1,1-1,-1 0,1 0,0 1,0-1,1-1,-1 1,1 0,0-1,0 1,0-1,0 0,1 0,0 0,-1 0,1-1,0 1,0-1,0 0,0-1,1 1,-1 0,0-1,1 0,-1 0,1-1,-1 1,1-1,-1 0,1 0,1-1,144-67,-148 67,1 1,-1-1,0 1,0-1,0 1,1 0,-1-1,0 1,0 1,0-1,1 0,-1 0,0 1,0-1,0 1,0 0,1 0,-1 0,0 0,-1 0,1 0,0 0,0 1,0-1,-1 0,1 1,-1 0,1-1,-1 1,1 0,-1 0,0 0,0 0,0 0,0 0,19 83,-15-52,0-10,1-3</inkml:trace>
  <inkml:trace contextRef="#ctx0" brushRef="#br0" timeOffset="120916.397">2119 1647,'-179'-17,"144"11,-1 1,1 2,0 2,-1 1,-32 4,-75 23,-336-26,254 0,109 24,74-17,31-1</inkml:trace>
  <inkml:trace contextRef="#ctx0" brushRef="#br0" timeOffset="122352.602">2317 4780,'-7'4,"-1"0,1-1,0 1,-1-1,0-1,0 0,0 0,0 0,0-1,0 0,0 0,0-1,0 0,-6-1,-1 1,-243 0,115 27,-251-25,252 24,-25-25,142-1</inkml:trace>
  <inkml:trace contextRef="#ctx0" brushRef="#br0" timeOffset="124124.134">1159 1336,'0'-14,"0"22,0 25,1 225,24-95,4 63,1 51,-2-12,1-1,-1-22,2-42,-20-60,-2-86,-2-1,-3 1,-3 53,0-92,14 101,-10-97,0-1,-2 1,0 0,-1-1,-1 1,0 0,-4 16,1-20,-2 5,1 2,0-1,2 0,0 1,2-1,0 1,1-1,4 19,15 158,6-12,-26 46,-29-28,30 157,-1-361</inkml:trace>
  <inkml:trace contextRef="#ctx0" brushRef="#br0" timeOffset="124539.037">1639 4328,'-190'314,"-90"54,165-162,107-190,6-19</inkml:trace>
  <inkml:trace contextRef="#ctx0" brushRef="#br0" timeOffset="125470.526">1358 1252,'-62'76,"-132"234,37-47,132-228,2 1,2 0,1 2,-12 34,28-61</inkml:trace>
  <inkml:trace contextRef="#ctx0" brushRef="#br0" timeOffset="126717.975">58 2578,'-38'179,"32"-156,2-1,0 2,1-1,1 0,1 1,2-1,0 5,0-24,-1 0,1 0,0 1,0-1,0 0,1 0,-1 0,1 0,0 0,0-1,0 1,1-1,-1 1,1-1,0 0,0 0,0 0,1 0,-1 0,0-1,1 0,0 1,0-1,-1-1,1 1,0 0,0-1,1 0,-1 0,0 0,0-1,0 1,1-1,1 0,10 0,1 0,-1-1,1-1,-1-1,0 0,0-1,0 0,7-4,-18 7,0-1,-1 1,1-1,0 0,0-1,-1 1,0-1,1 0,-1 0,0 0,0-1,-1 1,1-1,-1 0,3-3,-4-3</inkml:trace>
  <inkml:trace contextRef="#ctx0" brushRef="#br0" timeOffset="127073.515">370 2494,'-12'63,"3"0,3 1,3 0,3 26,-1-58,3 329,-27-204,23-145</inkml:trace>
  <inkml:trace contextRef="#ctx0" brushRef="#br0" timeOffset="127771.554">482 3397,'18'-55,"3"2,2 0,2 1,3 1,9-10,-11 17,44-48,-68 92,-1 0,1 0,-1 0,1 0,-1 0,1 0,-1 1,1-1,-1 0,1 1,-1-1,1 1,-1 0,0-1,1 1,-1 0,0 0,0 0,0 0,1 0,-1 0,0 0,0 0,0 0,-1 1,1-1,0 0,0 1,-1-1,1 0,-1 1,1-1,-1 1,1-1,-1 1,0-1,0 1,0-1,0 1,0-1,0 1,0-1,-1 1,1-1,0 1,-1-1,1 1,-2 0,3 7,20 109,-21-117,0 1,0 0,0 0,0 0,0 0,0-1,0 1,0 0,1 0,-1 0,1-1,-1 1,1 0,0 0,0-1,-1 1,1-1,0 1,1-1,-1 1,0-1,0 0,1 1,-1-1,0 0,1 0,0 0,-1 0,1 0,-1 0,1-1,0 1,0 0,-1-1,1 1,0-1,0 0,0 0,-1 0,1 0,0 0,0 0,0 0,0 0,-1-1,1 1,0-1,0 1,-1-1,1 0,0 0,-1 1,1-2,151-173,-153 174,1 0,-1 0,1 0,0 1,-1-1,1 0,-1 0,1 1,0-1,0 0,-1 1,1-1,0 1,0-1,0 1,0-1,0 1,0-1,0 1,0 0,0 0,0-1,0 1,0 0,0 0,0 0,0 0,0 0,0 0,0 1,0-1,0 0,0 0,-1 1,1-1,0 1,0-1,0 1,0-1,0 1,0-1,-1 1,1 0,0-1,-1 1,1 0,0 0,-1 0,1-1,-1 1,1 0,-1 0,1 0,-1 0,0 0,0 0,1 0,-1 0,0 0,0 0,0 0,0 0,0 0,0 0,0 0,0 0,-1 0,11 203,3-119,-11-61</inkml:trace>
  <inkml:trace contextRef="#ctx0" brushRef="#br0" timeOffset="137287.503">2457 433,'4'5,"-1"0,0 0,0 1,0-1,-1 1,1 0,-2 0,1 0,-1 0,1 0,-2 0,1 0,-1 0,0 3,7 35,-7-37,1 0,0 0,1 0,0 0,0-1,0 1,1-1,0 1,0-1,0 0,1 0,0 0,0-1,1 1,-1-1,1 0,1 0,-1-1,0 0,1 0,0 0,0 0,0-1,1 0,4 2,-5-7,0 0,0-1,-1 1,1-1,-1 0,0-1,0 1,0-1,0 0,-1 0,1 0,-1-1,0 0,0 0,-1 0,0 0,0 0,0-1,0 1,0-2,13-20,110-181,-126 207,1 0,-1 0,1-1,0 1,-1 0,1 0,0 0,0 0,0 0,-1 0,1 0,0 0,0 0,1 0,-1 0,0 1,0-1,0 0,0 1,1-1,-1 1,0-1,1 1,-1 0,0 0,1-1,-1 1,0 0,1 0,-1 0,0 0,1 1,-1-1,0 0,1 1,-1-1,0 0,1 1,-1 0,0-1,0 1,0 0,0-1,0 1,0 0,0 0,0 0,0 0,0 0,0 0,0 1,15 22,-1 0,-1 1,-1 1,-1 0,-1 1,1 9,1 0,-5-10,-1 0,-1 1,-1 0,-2 0,0 1,-2-1,-1 0,-1 1,-3 11,3-28,0 0,-1 0,0-1,0 1,-1-1,0 0,-1 0,0 0,-1 0,0-1,-1 0,1 0,-2 0,1-1,-1 1,-1-2,1 1,-1-1,-1 0,1-1,-1 0,0 0,-1-1,-1 1,8-6,1 0,-1 0,0-1,1 1,-1-1,1 1,0-1,-1 0,1 0,0 0,-1 0,1-1,0 1,0-1,0 1,0-1,0 1,0-1,1 0,-1 0,0 0,1 0,0 0,-1-1,1 1,0 0,0-1,0 1,1-1,-1 1,0 0,1-1,0 0,-1 1,1-1,0 1,0-1,1 1,-1-1,0 1,1-1,0 1,0-1,-1 1,1 0,1-1,-1 1,0 0,0 0,1 0,1-2,7-16,0 2,2-1,0 1,1 1,1 0,0 1,1 1,1 0,0 1,8-4,-5 1,-1 3,1 0,0 0,1 2,1 1,0 0,1 2,-1 0,10-1,-12 4</inkml:trace>
  <inkml:trace contextRef="#ctx0" brushRef="#br0" timeOffset="143645.31">1555 913,'1'7,"1"1,0-1,0 0,0 1,1-1,0 0,0-1,1 1,0 0,0-1,1 0,0 0,1 0,9 16,86 111,7-9,-56-55,-43-54</inkml:trace>
  <inkml:trace contextRef="#ctx0" brushRef="#br0" timeOffset="144076.965">2147 1619,'183'175,"-170"-156,2 0,1-1,0-1,1 0,0-1,2-1,12 8,-14-13</inkml:trace>
  <inkml:trace contextRef="#ctx0" brushRef="#br0" timeOffset="144493.714">2910 2607,'14'14,"10"10,5 1,-2 0,0-3,-6-1,-1-5,-4 1,0 2,-3 2,2 3,-3 2,-2 1,1-4,-1-5</inkml:trace>
  <inkml:trace contextRef="#ctx0" brushRef="#br0" timeOffset="144905.805">3417 3341,'208'281,"-83"-131,-112-136,-2-1</inkml:trace>
  <inkml:trace contextRef="#ctx0" brushRef="#br0" timeOffset="145295.101">4010 4046,'198'212,"-77"-60,-44-71,-55-64</inkml:trace>
  <inkml:trace contextRef="#ctx0" brushRef="#br0" timeOffset="145691.726">4856 4893,'367'423,"-213"-257,-68-82,-69-71</inkml:trace>
  <inkml:trace contextRef="#ctx0" brushRef="#br0" timeOffset="146077.952">5929 6106,'282'330,"-122"-101,-144-210</inkml:trace>
  <inkml:trace contextRef="#ctx0" brushRef="#br0" timeOffset="179623.108">1245 546,'-23'-39,"-114"-178,-10 10,143 200,0-1,-1 1,0 0,0 1,-1-1,1 1,-1 0,-1 0,1 1,-1 0,-6-4,3 6</inkml:trace>
  <inkml:trace contextRef="#ctx0" brushRef="#br1" timeOffset="206148.156">5506 4102,'-46'204,"-68"187,97-348,14-35,11-30,86-212,30-69,-74 169,-50 133,0 1,0-1,0 0,1 0,-1 1,0-1,1 0,-1 0,1 1,-1-1,1 0,-1 1,1-1,-1 1,1-1,0 1,-1-1,1 1,0-1,-1 1,1 0,0-1,-1 1,1 0,0-1,0 1,0 0,-1 0,1 0,0 0,0 0,0 0,-1 0,1 0,0 0,0 0,0 0,-1 1,1-1,0 0,0 0,-1 1,1-1,0 1,-1-1,1 1,0-1,-1 1,1-1,0 1,-1-1,1 1,-1 0,1-1,-1 1,29 47,-24-38,52 109,39 125,-29-74,-73-167,-4-10</inkml:trace>
  <inkml:trace contextRef="#ctx0" brushRef="#br1" timeOffset="206480.349">5393 4553,'57'-14,"25"-5,2 1,-8 3,-16 0,-15 2,-10 3,-5 4,-9 2</inkml:trace>
  <inkml:trace contextRef="#ctx0" brushRef="#br1" timeOffset="207430.312">5195 969,'17'73,"61"224,-14-84,-59-212,-9-12</inkml:trace>
  <inkml:trace contextRef="#ctx0" brushRef="#br1" timeOffset="207896.161">5026 1026,'29'-27,"1"1,1 2,2 1,0 1,1 2,1 2,1 1,6 0,-39 15,1 0,-1 1,1 0,0 0,-1 0,1 0,0 1,0-1,0 1,-1 0,1 0,0 0,0 1,0 0,-1-1,1 1,0 0,-1 1,1-1,0 1,-1-1,0 1,1 0,-1 0,0 1,0-1,0 1,-1-1,1 1,0 0,-1 0,0 0,0 0,0 1,0-1,0 1,-1-1,1 1,-1-1,0 1,0 0,-1 0,1 1,-1 12,0 0,-2 0,0-1,0 1,-2 0,0-1,-1 0,-1 0,0 0,-6 10,4-6,-2 1,8-20,0 1,0-1,1 1,-1 0,1 0,0 0,-1 0,1 0,0 0,0 0,0 1,0-1,1 0,-1 1,1-1,-1 0,1 1,0-1,0 0,0 1,0-1,0 1,0-1,1 0,-1 1,1-1,0 0,-1 0,1 1,0-1,1 0,-1 0,0 0,1 0,-1 0,1 0,-1-1,1 1,0 0,0-1,0 1,122 6,-26-7,-93-1,0 1,1 0,-1 0,0 0,0 1,0 0,0-1,0 2,0-1,-1 1,1-1,-1 2,1-1,-1 0,0 1,0-1,-1 1,1 0,-1 1,0-1,0 0,0 1,0 0,-1-1,0 1,0 0,0 0,-1 1,0-1,0 0,0 0,0 1,-1-1,0 0,0 1,0-1,-4 12,0 0,0 0,-2 0,0-1,0 0,-2 0,0 0,-1-1,0 0,-2-1,1 0,-2-1,0 0,0-1,-1 0,0-1,-1-1,-9 6,17-12,0 0,-1 1,1-2,-1 1,0-1,0 0,0 0,0-1,-1 0,1-1,0 1,-1-1,1-1,-1 1,0-1,1-1,-1 1,1-1,-1-1,1 1,-1-1,1-1,0 1,0-1,0 0,-1-2,-5-7</inkml:trace>
  <inkml:trace contextRef="#ctx0" brushRef="#br1" timeOffset="214479.106">1696 1816,'-3'-2,"0"-1,1 1,-1 0,0 0,-1 0,1 0,0 1,0-1,-1 1,1-1,-1 1,1 1,-1-1,1 0,-1 1,0 0,1-1,-1 2,0-1,1 0,-1 1,0-1,1 1,-1 0,1 0,-1 1,1-1,-2 2,-82 60,79-52,1-1,0 1,0 1,1-1,0 1,1 0,0 0,1 1,1-1,0 1,1 0,0 0,0 0,2 0,0 0,0 0,1 0,1 0,0 0,0 0,2-1,0 1,0-1,1 0,0 0,1 0,1-1,-1 0,2 0,0 0,0-1,1-1,0 1,0-1,1-1,1 0,-1 0,9 4,-11-7,-1-1,1 0,-1 0,1-1,0 0,0 0,1-1,-1 0,0 0,1-1,-1 0,1 0,0-1,-1 0,1-1,-1 0,1 0,4-2,1-1,0-1,-1 0,0-1,0 0,0-1,-1-1,0 0,-1 0,1-1,-2-1,1 0,-1 0,-1-1,1-1,6-5,-2 3</inkml:trace>
</inkml:ink>
</file>

<file path=ppt/ink/ink7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1,'10'33,"7"12,2-3</inkml:trace>
</inkml:ink>
</file>

<file path=ppt/ink/ink7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7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2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277 0,'-19'3,"0"0,1 0,-1 2,1 1,0 0,1 1,-1 1,1 0,1 1,0 1,0 1,1 1,-8 7,20-17,0 1,1 0,0 0,-1 0,1 0,1 0,-1 0,0 1,1-1,-1 1,1-1,0 1,0-1,1 1,-1 0,1-1,-1 1,1 0,1-1,-1 1,0 0,1 0,0-1,0 1,0-1,0 1,0-1,1 1,-1-1,1 0,0 0,0 0,0 0,1 0,2 3,5 3,1 0,0-1,1 0,-1-1,1 0,1-1,0 0,0-1,0 0,0-1,0-1,1 0,0 0,0-2,0 0,-1 0,1-1,0-1,0-1,11-2,55-30,-66 24</inkml:trace>
</inkml:ink>
</file>

<file path=ppt/ink/ink7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0,'1'404,"27"-125,-27-208,-1-70,0 0,1-1,-1 1,1 0,-1-1,1 1,-1-1,1 1,-1-1,1 1,-1-1,1 1,0-1,-1 1,1-1,0 0,0 1,-1-1,1 0,0 0,0 0,-1 0,1 1,0-1,0 0,-1 0,1 0,0 0,0-1,-1 1,1 0,0 0,0 0,-1-1,1 1,0 0,0-1,-1 1,1 0,-1-1,1 1,0-1,-1 1,1-1,-1 0,1 1,-1-1,1 1,-1-1,1 0,16-12</inkml:trace>
</inkml:ink>
</file>

<file path=ppt/ink/ink7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1,'5'33,"1"17,5-1,0-9</inkml:trace>
</inkml:ink>
</file>

<file path=ppt/ink/ink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4:47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13,'-14'10,"-5"8,5 0,11-2,10-4,8-5,3-7,2-4,-2-6,-4-7,-9 0,-6-1,-7 1,-3 9,6 6,4 8,2 2</inkml:trace>
</inkml:ink>
</file>

<file path=ppt/ink/ink7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7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6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1,'-5'1,"-14"3,0 1,1 1,-1 0,1 1,0 1,1 1,0 0,0 2,1 0,1 0,-8 8,21-17,0 0,0 0,1 1,-1-1,1 0,-1 1,1-1,0 1,0-1,0 1,0 0,0-1,0 1,1 0,-1 0,1-1,0 1,0 0,0 0,0 0,1-1,-1 1,1 0,0 0,-1-1,1 1,0 0,1 0,53 64,-1-2,-53-58,0 0,0 0,-1 0,0 0,0 0,-1 0,0 0,0-1,-1 1,0 0,0 0,0-1,-1 1,0-1,0 0,-1 0,1 0,-2 0,1-1,0 1,-1-1,0 0,0 0,-1-1,1 0,-1 0,0 0,0-1,0 1,0-1,-1-1,-1 1,-37 4,28-11</inkml:trace>
  <inkml:trace contextRef="#ctx0" brushRef="#br0" timeOffset="341.45">352 397,'32'-4,"-1"-1,1-1,-1-2,0-1,-1-1,0-2,-1-1,0-1,12-10,-37 22,0 0,0 0,-1-1,0 0,1 1,-1-1,0-1,0 1,0 0,-1-1,1 1,-1-1,0 0,0 0,0 0,0 0,-1 0,0 0,0-1,0 1,0 0,-1-1,1 1,-1 0,0-1,-1 1,1 0,-1-1,1 1,-1 0,-1-1,1 1,-1 0,1 0,-1 0,0 0,-1 1,1-1,-1 0,1 1,-1 0,0 0,0-1,-2 1,1-1,0 1,0-1,0 1,-1 1,1-1,-1 0,0 1,1 0,-1 0,0 1,0-1,0 1,-1 0,1 1,0-1,0 1,0 0,-1 0,1 1,0-1,0 1,0 0,0 1,0-1,0 1,0 0,0 0,0 1,1-1,-1 1,0 1,-11 7,0 0,1 2,0 0,1 1,1 0,0 1,-8 13,13-19,1 1,0 1,1-1,1 1,-1 0,2 1,0-1,0 1,1 0,0 0,1 0,0 0,1 0,1 0,0 1,0-1,1 0,1 0,0 0,1 0,0 0,1 0,0-1,1 1,0-1,0 0,2-1,1 3,12 7,1-1,1-1,1-1,0-1,1-1,1-1,0-1,1-1,1-2,-1 0,2-2,-1-1,1-1,0-1,0-2,1 0,6-2,-9-1</inkml:trace>
</inkml:ink>
</file>

<file path=ppt/ink/ink7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4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0,'-7'57,"2"0,2 0,3 0,2 0,4 12,2 112,-9 19,-16-165,12-41</inkml:trace>
  <inkml:trace contextRef="#ctx0" brushRef="#br0" timeOffset="300.075">277 339,'-59'48,"35"-30,1 1,1 0,0 2,2 1,0 0,-7 12,25-31,1-1,-1 1,0 0,1 0,-1-1,1 1,0 0,0 0,0 0,0 0,0 0,1 0,0 1,-1-1,1 0,0 0,0 0,1 0,-1 1,1-1,0 0,-1 0,1 0,1 0,-1 0,0-1,1 1,-1 0,1 0,0-1,0 1,0-1,0 0,0 1,1-1,-1 0,2 1,122 103,-60-61,-50-36</inkml:trace>
  <inkml:trace contextRef="#ctx0" brushRef="#br0" timeOffset="1334.775">475 367,'-1'14,"1"0,0-1,1 1,0 0,2-1,-1 1,2-1,0 1,0-1,1-1,1 1,0-1,1 0,0 0,0 0,2-1,-1-1,8 7,-13-14,0-1,1 1,0-1,-1 0,1 0,0 0,0-1,0 0,0 1,0-1,0-1,1 1,-1 0,0-1,0 0,0 0,1 0,-1-1,0 0,0 1,0-1,0-1,0 1,0 0,0-1,0 0,1-1,86-76,-90 77,0-1,0 1,1 0,-1 0,1 0,-1 0,1 0,0 0,0 0,0 0,0 0,0 1,0-1,0 1,1 0,-1 0,0-1,1 2,-1-1,1 0,-1 0,1 1,-1-1,1 1,0 0,-1 0,1 0,-1 0,1 0,0 1,-1-1,1 1,-1-1,1 1,-1 0,1 0,-1 0,0 1,1-1,0 1,14 38,14 25,-30-64,0 1,0-1,0 0,1 0,-1 1,0-1,1 0,-1 0,1-1,-1 1,1 0,0 0,-1-1,1 1,0-1,-1 1,1-1,0 0,0 0,-1 0,1 0,0 0,0 0,-1 0,1-1,0 1,0-1,-1 1,1-1,0 1,-1-1,1 0,-1 0,1 0,0-1,14-10,-2-1,1-1,-2 0,0-1,-1 0,0-1,-1 0,-1-1,-1-1,4-9,-1 3</inkml:trace>
</inkml:ink>
</file>

<file path=ppt/ink/ink7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60,'-4'15,"0"1,1 0,0 0,2 1,0-1,1 0,0 1,1-1,-1-12,1 0,-1 0,1 0,0 0,0-1,0 1,0 0,1-1,-1 1,1-1,0 1,0-1,0 0,1 0,-1 0,1 0,0 0,0-1,0 1,0-1,0 1,0-1,0 0,1-1,-1 1,1 0,0-1,-1 0,1 0,0 0,0 0,0-1,0 0,-1 1,4-2,1 1,0-1,0 0,0-1,0 1,0-2,-1 1,1-1,-1 0,1-1,-1 0,0 0,-1 0,1-1,-1 0,0 0,0-1,0 0,-1 0,0 0,0-1,-1 1,1-1,-1 0,-1 0,0-1,0 1,0-1,-1 0,0 0,0 1,-1-1,0 0,0 0,-1-1,0 1,-1 0,0 0,0 0,0 0,-1 1,-1-1,0-2,1 6,-1 1,0 0,1 0,-1 0,0 0,0 0,-1 1,1-1,-1 1,1 0,-1 0,0 0,1 1,-1-1,0 1,0 0,0 0,0 1,0-1,0 1,-1-1,1 1,0 1,0-1,0 0,0 1,0 0,0 0,0 0,0 1,0-1,1 1,-1 0,-1 1,-20 10</inkml:trace>
  <inkml:trace contextRef="#ctx0" brushRef="#br0" timeOffset="304.537">638 60,'-18'4,"-1"1,1 1,0 1,1 1,0 0,0 1,1 1,0 0,1 2,0-1,0 2,2 0,-1 1,2 0,0 1,-8 12,19-25,0 0,0 0,0 0,0 0,0 0,1 0,-1 1,0-1,1 0,0 0,0 1,-1-1,1 0,0 0,1 1,-1-1,0 0,1 0,-1 1,1-1,0 0,0 0,0 0,0 0,0 0,0 0,0 0,1 0,-1-1,1 1,-1 0,1-1,0 1,-1-1,1 0,0 0,0 1,0-1,0 0,0 0,2 0,92 19,53-34,-124 8</inkml:trace>
</inkml:ink>
</file>

<file path=ppt/ink/ink7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81,'-5'9,"0"0,1 0,0 0,0 1,1 0,1 0,-1 0,2 0,-1 0,1 0,1 1,0-1,1 0,-1 0,2 0,0 0,0 1,1-2,0 3,-2-10,1 0,-1 0,0-1,1 1,-1 0,1-1,0 1,0-1,-1 0,1 0,0 1,0-1,0 0,0-1,0 1,0 0,0 0,1-1,-1 0,0 1,0-1,0 0,1 0,-1 0,0 0,0 0,0-1,1 1,-1-1,0 1,0-1,0 0,0 0,0 0,0 0,0 0,0 0,0-1,0 0,61-67,-58 56,0 0,-1 0,0-1,-1 1,-1-1,0 0,-1 0,-1 0,0 0,-1 0,-1-7,2 19,0 1,1-1,-1 0,0 0,-1 1,1-1,0 0,0 1,-1-1,1 0,-1 1,0-1,1 1,-1-1,0 1,0-1,0 1,0-1,0 1,0 0,0-1,-1 1,1 0,0 0,-1 0,1 0,-1 0,1 0,-1 1,1-1,-1 0,1 1,-1-1,0 1,1 0,-1-1,0 1,0 0,1 0,-1 0,0 0,1 1,-1-1,0 0,1 1,-1-1,0 1,1-1,-1 1,1 0,-1 0,0 0,-10 9</inkml:trace>
  <inkml:trace contextRef="#ctx0" brushRef="#br0" timeOffset="318.895">372 249,'7'-17,"69"-119,-74 135,-1 0,1 0,0 1,0-1,-1 1,1-1,0 1,0-1,0 1,-1 0,1 0,0 0,0 0,0 0,0 0,0 1,-1-1,1 1,0-1,0 1,-1 0,1-1,0 1,-1 0,1 0,-1 0,1 0,-1 1,1-1,-1 0,0 1,0-1,0 1,0-1,0 1,0-1,0 1,0 0,0-1,-1 1,1 0,-1 0,1-1,-1 1,0 0,0 0,0 0,0 0,10 15,-6-11,1 0,-1 0,1-1,0 0,1 0,-1 0,1-1,0 0,0 0,0-1,1 1,-1-1,1 0,0-1,0 0,0 0,0-1,0 1,0-1,0-1,0 1,1-2,-1 1,0-1,0 1,0-2,0 1,0-1,0 0,0-1,0 0,-1 0,0 0,1-1,-1 0,0 0,-1 0,1-1,-1 0,0 0,4-5,2-4,-1 0,0 0,-1-1,-1 0,0-1,-1 0,0 0,-1-2,1-7</inkml:trace>
</inkml:ink>
</file>

<file path=ppt/ink/ink7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9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52 653,'-7'13,"0"-1,0 1,1 1,1-1,1 1,0 0,0 0,1 0,1 0,1 1,0-1,0 0,2 1,0-1,0 1,3 6,-3-18,0 0,0 0,1 0,-1-1,1 1,-1 0,1-1,0 1,0-1,0 0,1 0,-1 0,0 0,1 0,0 0,-1-1,1 1,0-1,0 1,0-1,-1 0,1-1,0 1,1 0,-1-1,0 1,0-1,0 0,0 0,0 0,0-1,0 1,0-1,0 0,0 1,0-1,0-1,0 1,104-62,-103 58,1 0,-1-1,0 0,0 1,0-1,-1-1,0 1,-1 0,1-1,-1 1,0-1,-1 0,1 0,-2 0,1 0,-1 0,0 1,0-1,0 0,-1 0,0 0,-1 0,0 0,0 1,0-1,-1 1,0-1,0 1,0 0,-2-1,-1 4,0-1,0 2,0-1,0 1,-1 0,1 0,-1 1,1 0,-1 0,0 0,1 1,-1 0,0 1,1-1,-1 1,0 0,1 1,-1 0,1 0,0 0,0 1,0-1,0 2,0-1,0 1,1-1,-1 2,1-1,0 0,-2 4,-11 6</inkml:trace>
  <inkml:trace contextRef="#ctx0" brushRef="#br0" timeOffset="417.048">532 146,'45'272,"-38"-213,-2 1,-3-1,-3 33,0-12,-16 22,12-90</inkml:trace>
  <inkml:trace contextRef="#ctx0" brushRef="#br0" timeOffset="675.012">250 625,'39'-19,"21"-7,11 2,-2 5,-8 5,-9 5,-9 5,-8 2,-4 2,-2 1,-2 0,-1 0,0 0,1-1,0 1,-4-1</inkml:trace>
  <inkml:trace contextRef="#ctx0" brushRef="#br0" timeOffset="1400.419">1209 456,'-38'16,"0"2,0 1,2 2,1 1,0 2,-14 15,44-36,-1 1,1 0,0 1,0-1,0 1,1 0,-1 0,1 1,0-1,1 1,-1 0,1 0,1 0,-1 0,1 0,0 1,0-1,1 1,0-1,-1 6,5-8,0-1,0 0,0 1,0-2,1 1,-1 0,1-1,-1 1,1-1,0 0,0 0,0-1,0 1,1-1,-1 0,0 0,0 0,1 0,-1-1,1 0,-1 0,0 0,1 0,-1-1,0 0,1 0,0 0,18-3,1-1,-1-1,-1 0,1-2,-1-1,-1 0,1-2,-2-1,1 0,-2-1,0-1,0-1,-2-1,-16 15,-1 1,0-1,1 1,-1-1,0 1,1 0,-1-1,1 1,-1 0,1-1,-1 1,1 0,-1-1,0 1,1 0,0 0,-1 0,1-1,-1 1,1 0,-1 0,1 0,-1 0,1 0,-1 0,1 0,0 0,-1 0,1 0,-1 0,1 1,-1-1,1 0,-1 0,1 1,-1-1,1 0,-1 0,1 1,-1-1,1 0,-1 1,0-1,1 1,-1-1,0 1,1-1,-1 1,0-1,0 1,1-1,-1 1,0-1,0 1,0-1,0 1,1-1,-1 1,0-1,0 1,0-1,0 1,-1 0,3 47,-2-34,0-10,1 1,-1-1,1 0,0 0,0 0,0 0,1 0,0 0,0 0,0-1,0 1,0 0,1-1,-1 0,1 0,0 1,0-2,0 1,0 0,1-1,-1 1,1-1,0 0,-1 0,1 0,0-1,0 0,0 1,0-1,0 0,1-1,0 1,3 0,-1-1,1 1,-1-1,1-1,-1 1,1-2,-1 1,1-1,-1 0,0 0,0 0,0-1,0-1,0 1,-1-1,1 0,4-5,7-9,-1-1,-1-1,-1-1,-1 0,-1-1,2-4,-6 10,17-33,-1-2,-3-1,-2 0,-3-2,-1 0,-3 0,-3-1,1-29,-10 79,0-1,0 1,-1 0,1 0,-2-1,1 1,0 0,-1 0,0-1,0 1,0 0,-1 0,0 0,0 0,0 1,-2-4,3 9,-1-1,1 0,0 0,0 0,0 1,-1-1,1 1,0-1,0 1,0-1,0 1,0-1,0 1,0 0,0 0,0 0,0 0,0-1,0 1,0 0,1 1,-1-1,1 0,-1 0,0 0,1 0,0 0,-1 0,1 1,0-1,-1 0,1 0,0 1,-5 21,0 0,2 0,1 0,0 1,2-1,1 0,1 3,-1 23,26 161,27-2,-22-104,-29-106,-3-10</inkml:trace>
  <inkml:trace contextRef="#ctx0" brushRef="#br0" timeOffset="1674.555">1463 371,'39'-5,"31"-1,9 0,-4 1,-10 2,-12 0,-9 2,-8 1,-5 0,-3 5,-6 6,-7 2</inkml:trace>
</inkml:ink>
</file>

<file path=ppt/ink/ink7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8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255 182,'-5'7,"1"0,1 0,-1 1,1-1,1 1,-1-1,1 1,1 0,-1 0,1 0,1 0,-1 0,1 0,2 8,-3-1,13 207,-2-150,-3 1,-3-1,-4 1,-3 9,-26 80,28-178,1-2</inkml:trace>
  <inkml:trace contextRef="#ctx0" brushRef="#br0" timeOffset="528.424">1 210,'27'-24,"1"1,2 1,0 1,1 2,1 1,0 2,31-11,-43 19,0 1,0 1,1 0,0 2,0 1,0 0,15 1,-30 1,0 1,-1 0,1 0,-1 1,1 0,0 0,-1 0,0 0,1 1,-1 0,0 0,0 0,0 1,0 0,0 0,-1 0,1 0,-1 1,0 0,0 0,0 0,0 0,-1 1,0-1,0 1,0 0,0 0,-1 0,0 0,0 0,0 1,1 16,0 1,-1-1,-1 1,-1 0,-1-1,-5 23,3-28,-1 0,-1-1,0 1,-2-1,0 0,0 0,-1-1,-1 0,-1-1,0 1,-1-2,-1 0,0 0,0-1,-1-1,-1 0,0 0,0-2,-6 3,-67 43,86-52,0-1,0 1,0-1,1 1,-1-1,1 1,0-1,-1 1,1-1,0 1,1-1,-1 1,0-1,1 1,-1-1,1 1,0-1,0 1,0-1,0 0,0 1,0-1,1 0,-1 0,1 0,0 0,-1 0,1 0,0-1,0 1,0-1,0 1,1-1,-1 0,0 0,0 0,1 0,0 0,7 8,139 119,-55-70,-74-53</inkml:trace>
</inkml:ink>
</file>

<file path=ppt/ink/ink7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1,'-17'0,"0"0,0 0,0 2,0 0,1 1,-1 1,0 0,1 1,0 1,0 1,1 0,0 1,0 1,1 0,0 1,0 0,1 1,1 1,0 0,-4 4,13-11,0 0,0 0,1 0,0 0,-1 0,2 0,-1 0,0 1,1-1,0 1,1-1,-1 1,1-1,0 1,0 0,1-1,-1 1,1-1,1 1,-1-1,1 0,0 1,0-1,0 0,1 0,0 0,0-1,0 1,0-1,1 0,0 1,0-2,0 1,0 0,0-1,1 0,0 0,0 0,0 0,0-1,0 0,0 0,0 0,1-1,-1 0,1 0,-1 0,1-1,-1 1,1-1,0-1,4 0,9-4,1-2,-1 0,0-1,-1-1,1-1,-2 0,0-1,0-1,-1-1,0 0,-1-1,-1-1,3-4,56-48,-55 51,-13 10,0 1,1-1,-1 1,1 1,0-1,0 1,1 0,-1 0,1 1,0-1,0 2,0-1,0 1,0 0,1 0,-1 1,1 0,-1 0,7 1,-9 3,0 0,0 0,-1 1,1 0,-1-1,0 2,0-1,0 0,-1 1,1-1,-1 1,-1 0,1 0,0 1,-1-1,0 0,-1 1,2 3,11 23,34 21,-29-43</inkml:trace>
</inkml:ink>
</file>

<file path=ppt/ink/ink7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0,'-25'6,"1"1,0 1,0 1,1 1,0 1,1 1,-10 7,29-18,0 0,1 0,-1 0,0 1,1-1,-1 1,1 0,-1 0,1-1,0 1,0 1,0-1,0 0,0 0,0 1,1-1,-1 1,1 0,0-1,0 1,0 0,0 0,0 0,0 0,1-1,0 1,-1 0,1 0,0 0,0 0,1 0,-1 0,1 0,-1 0,1 0,0 0,0 0,0-1,0 1,1 0,-1-1,2 2,103 84,-27-30,-76-56,0 0,-1 0,1 0,-1 0,1 0,-1 0,0 1,0-1,0 1,0-1,-1 1,1 0,-1 0,1 0,-1 0,0 0,0 0,-1 0,1 0,0 0,-1 0,0 0,0 1,0-1,0 0,0 0,-1 0,0 0,1 1,-1-1,0 0,0 0,-1 0,1-1,-1 1,1 0,-1 0,0-1,0 1,0-1,0 0,-2 2,-5 3,0 0,0-1,-1 0,0-1,0 0,0 0,0-1,-1 0,0-1,0 0,0-1,0-1,0 1,0-1,-1-1,1 0,-1-1,-14 0</inkml:trace>
</inkml:ink>
</file>

<file path=ppt/ink/ink7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0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32,'154'377,"-125"-318,-28-59,1-1,-1 1,0-1,1 1,-1-1,0 1,1-1,-1 0,0 1,0-1,1 0,-1 0,0 0,0 0,0 0,0 0,-1 0,1 0,0-1,0 1,-1 0,1 0,0-1,-1 1,1 0,-1-1,0 1,1-1,-1 1,0 0,0-1,0 1,0-1,0 1,1-3,50-137,59-115,-100 237,-2 7</inkml:trace>
</inkml:ink>
</file>

<file path=ppt/ink/ink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4:47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24,'7'18,"-2"1,0 0,-1 0,-1 0,0 0,-2 1,0-1,-2 8,2-12,0 18,0-6,0-1,-2 1,0 0,-2-1,-1 1,-2 0,-8 31,12-53,1-7</inkml:trace>
  <inkml:trace contextRef="#ctx0" brushRef="#br0" timeOffset="600.579">1 53,'13'-8,"0"1,1 0,-1 1,2 1,-1 0,1 1,-1 1,1 0,0 1,0 0,0 1,1 1,-1 1,0 0,11 3,-22-2,-1 0,0 1,0 0,1 0,-2 0,1 0,0 0,-1 1,1-1,-1 1,0-1,0 1,0 0,-1 0,0 0,1 0,-1 0,-1 0,1 0,0 1,-1-1,0 0,0 0,0 0,-1 1,0-1,1 0,-1 0,-1 0,1 0,0 0,-1 0,0 0,0-1,0 1,-1 0,-8 48,11-46,1 0,-1 0,1 0,1-1,-1 1,1 0,0-1,0 1,1-1,0 0,0 0,0 0,0 0,1 0,-1-1,1 1,1-1,0 1,37 54,-41-55,0 1,0-1,-1 0,1 0,-1 1,0-1,0 0,0 1,-1-1,1 0,-1 1,0-1,0 0,-1 0,1 0,-1 0,0 0,0 0,-1 0,1-1,-1 1,1-1,-1 0,0 0,0 0,-1 0,-3 5,-1-1,-1 0,0 0,1-1,-2 0,1-1,-1 0,0-1,0 0,-1 0,2-1,1 0,-1-1,0-1,0 1,0-2,-1 1,1-1,0-1,0 1,0-1,0-1,0 0,0 0,0-1,1 0,-2-1,-8-9</inkml:trace>
</inkml:ink>
</file>

<file path=ppt/ink/ink7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1,'-5'38,"-1"18,0 3,1-2,2-17,5-19,4-14</inkml:trace>
</inkml:ink>
</file>

<file path=ppt/ink/ink7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7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32 651,'11'0,"-1"-1,1 0,0 0,-1-2,1 1,-1-1,0-1,0 1,0-2,0 1,-1-2,0 1,0-1,0-1,-1 1,1-1,-2-1,1 0,-1 0,0 0,-1-1,0 0,-1 0,2-3,-6 9,-1 1,0 0,0-1,1 1,-2 0,1-1,0 1,0 0,-1-1,1 1,-1 0,0 0,0-1,0 1,0 0,0 0,0 0,0 0,-1 0,1 1,-1-1,1 0,-1 0,0 1,0-1,1 1,-1 0,0 0,0-1,-1 1,1 0,0 1,0-1,0 0,-1 1,1-1,0 1,-1 0,1-1,0 1,-1 0,1 1,0-1,-1 0,1 1,0-1,0 1,-1 0,1 0,0-1,0 2,0-1,0 0,0 0,0 1,0-1,0 1,-10 6,0 0,0 0,1 1,1 0,-1 1,2 0,-1 1,1 0,1 0,0 1,1 0,0 0,1 1,0 0,1 0,0 0,1 1,1 0,0-1,1 1,0 0,2 1,-1-1,2 6,-1-15,1 1,1 0,-1-1,1 0,0 1,0-1,0 0,1 0,0 0,0 0,0 0,0-1,1 1,0-1,0 0,0 0,0-1,1 1,-1-1,1 0,0 0,0 0,0-1,0 0,1 0,-1 0,0-1,1 1,-1-1,1-1,0 1,-1-1,1 0,5 0,121-15,-114 8</inkml:trace>
  <inkml:trace contextRef="#ctx0" brushRef="#br0" timeOffset="468.284">454 538,'-1'12,"0"0,1 0,1 0,-1 0,2 0,0-1,0 1,1 0,2 6,-3-14,-1 0,0 0,1 0,0 0,0-1,0 1,0 0,1-1,-1 0,1 1,0-1,0 0,0 0,0-1,1 1,-1-1,1 0,-1 1,1-2,0 1,0 0,0-1,0 0,0 0,0 0,0 0,0 0,3-1,1-1,0-1,0 0,0 0,0-1,-1 0,1 0,-1 0,0-1,0-1,0 1,0-1,-1 0,0-1,0 1,0-1,-1 0,2-3,42-36,-49 45,1 0,-1-1,0 1,0-1,1 1,-1 0,0-1,1 1,-1 0,1-1,-1 1,0 0,1-1,-1 1,1 0,-1 0,1 0,-1-1,0 1,1 0,-1 0,1 0,-1 0,1 0,-1 0,1 0,-1 0,1 0,-1 0,1 0,-1 0,1 0,-1 0,1 1,-1-1,1 0,-1 0,1 1,-1-1,0 0,1 0,-1 1,0-1,1 0,-1 1,0-1,1 1,-1-1,0 0,1 1,-1-1,0 1,0-1,0 1,0-1,1 1,-1-1,-1 37,-1-15,3-17,1-1,-1 1,1-1,0 1,0-1,0 0,1 0,-1 0,1-1,0 1,0 0,0-1,1 0,-1 0,1 0,0 0,-1 0,1-1,1 0,-1 0,0 0,0 0,1-1,-1 1,1-1,-1 0,1-1,0 1,-1-1,1 0,0 0,-1 0,1-1,0 1,-1-1,1-1,-1 1,1 0,-1-1,0 0,1 0,-1 0,0-1,0 1,-1-1,3-2,9-8,-1 0,0-1,-2 0,1-1,-2-1,0 0,-1 0,0-1,-1 0,-1-1,2-10,-2 4</inkml:trace>
  <inkml:trace contextRef="#ctx0" brushRef="#br0" timeOffset="795.395">1274 708,'16'-9,"0"-1,-1-1,0 0,-1-1,0-1,-1 0,0-1,-1 0,0-1,-2 0,3-6,-11 19,-1 0,0 0,0-1,0 1,0 0,-1-1,1 1,-1 0,1-1,-1 1,0-1,0 1,0-1,0 1,0-1,-1 1,1-1,-1 1,1 0,-1-1,0 1,0 0,0-1,0 1,-1 0,1 0,0 0,-1 0,0 0,1 1,-1-1,0 0,0 1,0-1,0 1,0 0,0-1,-1 1,1 0,0 0,0 1,-1-1,1 0,-1 1,1-1,-1 1,1 0,-1 0,1 0,-1 0,1 1,0-1,-1 0,1 1,-1 0,1-1,0 1,-1 0,1 0,0 1,-8 5,1 1,0 0,0 0,1 1,0 1,0-1,1 1,1 0,0 1,0-1,1 1,0 1,1-1,0 1,0-1,0 11,4-16,0 0,0 0,1 0,0 0,0 0,1 0,-1-1,1 1,1-1,-1 1,1-1,0 0,0 0,0 0,1 0,0-1,0 1,2 1,10 13</inkml:trace>
  <inkml:trace contextRef="#ctx0" brushRef="#br0" timeOffset="1445.591">1838 511,'-13'3,"0"1,0 1,0 0,1 1,0 0,0 1,1 0,0 1,0 1,0-1,1 2,5-6,1 1,-1 0,1 0,0 0,1 0,-1 1,1 0,0-1,0 1,1 0,-1 1,2-1,-1 0,1 0,-1 1,2-1,-1 1,1-1,0 1,0-1,1 1,0-1,1 5,-1-7,0-1,0 1,0-1,0 0,1 0,0 0,-1 0,1 0,0 0,1 0,-1-1,0 1,1-1,-1 1,1-1,0 0,0 0,0 0,0-1,0 1,0-1,1 1,-1-1,0 0,1 0,-1-1,1 1,-1-1,1 1,-1-1,1 0,-1-1,0 1,1-1,-1 1,1-1,5-1,0 0,-1 0,1-1,-1 0,0-1,0 1,0-2,0 1,-1-1,1 0,-1-1,0 0,4-5,18-28,-3-2,-1 0,-2-2,-2 0,-1-1,-3-2,-2 0,-2 0,5-31,-14 64,0 0,-1 0,-1 0,0 0,-1 0,0 0,-1-1,0 1,-1 0,-1 0,0 0,0 0,-2 0,1 0,-2 0,-3-7,6 17,1 1,-1-1,0 1,1-1,-1 1,0 0,0-1,-1 1,1 0,0 1,-1-1,1 0,-1 1,0-1,1 1,-1 0,0 0,0 0,0 0,0 0,0 1,0-1,0 1,0 0,0 0,0 0,0 0,0 1,0-1,0 1,0-1,0 1,0 0,1 0,-1 1,-1 0,-5 3,0 0,1 0,0 1,0 0,0 0,0 1,1 0,1 1,-1-1,-2 6,0 4,2 2,0-1,1 1,0 0,2 0,0 1,2-1,0 1,1 0,0-1,2 1,1 0,3 17,-2-15,1-2,0 1,2 0,0-1,1 0,2 0,0-1,0 0,2-1,1 0,0-1,3 3,17 19,2-2,1-1,1-2,28 18,27 3,-67-42</inkml:trace>
</inkml:ink>
</file>

<file path=ppt/ink/ink7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4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1 279,'154'-22,"-118"20,-1-2,1-2,-1-1,0-1,0-2,-1-2,-1-1,0-1,16-11,15-33,-62 57,-1-1,1-1,-1 1,0 0,0 0,0 0,0-1,0 1,0 0,-1-1,1 1,-1 0,0-1,1 1,-1-1,0 1,-1-1,1 1,0-1,-1 1,1-1,-1 1,0 0,0-1,0 1,0 0,0 0,0 0,0 0,-1 0,1 0,-1 0,-1-1,1 1,0 0,0 0,-1 0,1 1,0-1,-1 1,1-1,-1 1,0 0,0 0,1 0,-1 0,0 1,0-1,0 1,0-1,0 1,0 0,1 0,-1 1,0-1,0 1,0-1,0 1,0 0,1 0,-1 0,0 0,1 0,-1 1,1-1,-3 2,-64 71,57-42,1 1,2 0,1 1,1 0,2 0,2 0,0 1,3-1,1 1,4 27,48 351,-45-348,0-20,-2 0,-3 0,-1 0,-2 1,-3-1,-7 43,6-68,-1 0,-1 0,-1-1,-1 1,-1-1,0-1,-2 0,-2 4,8-15,1-1,-1 0,0 0,-1-1,1 1,-1-1,0 0,-1-1,1 1,-1-1,0-1,0 1,0-1,0 0,0-1,-1 1,1-2,-1 1,0-1,1 0,-1-1,0 1,-2-2,6 1,-1-1,1 0,0 0,0 0,0-1,-1 0,1 0,1 0,-1 0,0 0,1-1,-1 1,1-1,-1 0,1 0,0-1,1 1,-1 0,0-1,1 0,0 0,0 1,0-1,0-3,-26-104,25 81,2-1,2 0,0 0,2 0,1 1,2-1,1 1,1 0,2 1,1 0,1 1,1 0,2 1,0 0,2 1,1 1,1 1,1 0,1 1,1 2,6-4,-23 21,0 0,1 0,0 0,0 1,0-1,0 1,0 1,1-1,-1 1,1 0,0 1,0 0,-1 0,1 0,0 1,0 0,0 0,0 1,-1 0,1 0,0 0,0 1,-1 0,1 0,-1 1,1 0,17 11</inkml:trace>
  <inkml:trace contextRef="#ctx0" brushRef="#br0" timeOffset="286.494">763 1070,'-5'-29,"8"-24,4-7,5 1,1 6,3 8,3 6,-1 5,1 3,1 3,4 5,1 8,-3 5</inkml:trace>
  <inkml:trace contextRef="#ctx0" brushRef="#br0" timeOffset="564.815">1130 675,'-6'16,"1"0,1 0,1 0,0 0,0 1,2-1,0 1,1 0,1-1,0 1,2-1,-1 1,2-1,0 0,1 0,2 3,-4-14,0-1,-1 1,1-1,1 0,-1 0,1 0,-1 0,1-1,0 0,0 1,1-2,-1 1,1 0,-1-1,1 0,0 0,0 0,0 0,0-1,0 0,0 0,0-1,1 1,-1-1,0 0,0 0,0-1,1 0,-1 1,0-2,0 1,0-1,0 1,0-2,-1 1,1 0,-1-1,1 0,-1 0,0 0,0 0,0-1,1-1,4-1,0-1,-1 0,0-1,0 1,0-2,-1 1,0-1,-1 0,0 0,0-1,-1 0,0 0,-1 0,0 0,-1-1,0 0,-1 0,0 1,0-1,-1 0,-1-1,0 1,0 0,-1 0,-1 0,1 0,-4-7,4 14,-1 0,1-1,-1 1,0 0,-1 0,1 0,-1 1,1-1,-1 1,0-1,-1 1,1 0,0 0,-1 0,0 1,0-1,0 1,0 0,0 0,0 0,0 1,0-1,-1 1,1 0,-1 0,1 1,-1-1,1 1,-1 0,1 0,-1 1,1-1,-1 1,1 0,-5 1,-17 14,2 1</inkml:trace>
  <inkml:trace contextRef="#ctx0" brushRef="#br0" timeOffset="1077.558">1638 986,'2'-21,"2"0,0 0,1 0,1 1,1 0,0 0,2 1,0 0,2 1,8-12,-13 18,2 1,-1 0,2 1,-1 0,2 0,-1 1,1 0,0 1,1 0,0 0,0 1,1 1,8-4,-18 9,0 1,-1-1,1 1,-1-1,1 1,0-1,-1 1,1 0,0 0,-1 0,1 0,0 0,0 0,-1 1,1-1,0 0,-1 1,1 0,-1-1,1 1,-1 0,1-1,-1 1,1 0,-1 0,0 0,1 1,-1-1,0 0,0 0,0 1,0-1,0 1,0-1,0 0,-1 1,1 0,0-1,-1 1,1 1,6 75,-7-56,0-20,0-1,-1 1,1 0,0-1,0 1,0 0,0 0,0-1,1 1,-1 0,0-1,1 1,-1 0,1-1,0 1,0-1,-1 1,1-1,0 1,0-1,0 0,1 1,-1-1,0 0,0 0,1 0,-1 0,0 0,1 0,-1 0,1 0,0 0,-1-1,1 1,0-1,-1 1,1-1,0 0,-1 0,1 0,0 0,0 0,-1 0,1 0,0 0,-1-1,1 1,0 0,14-7,-1 0,0-1,0 0,-1-1,0-1,0 0,-1-1,7-8,-10 10,-1-1,2 1,-1 1,1 0,0 1,1 0,-1 0,1 1,1 1,-1 0,1 1,0 0,0 1,1 0,-12 3,1 0,-1 0,0 0,1 1,-1-1,0 1,1-1,-1 1,0 0,0 0,0 0,0 0,0 0,0 0,0 0,0 1,0-1,0 1,-1-1,1 1,0 0,-1 0,0 0,1 0,-1 0,0 0,0 0,0 0,0 0,-1 0,1 1,0-1,-1 0,0 1,1 0,1 94,-3-77,-1-12,1 1,0-1,0 1,1 0,0-1,1 1,0-1,0 1,1-1,0 1,0-1,1 0,0 0,1 0,-1 0,2-1,-1 1,1-1,0 0,0 0,1-1,0 0,3 3,8-1</inkml:trace>
</inkml:ink>
</file>

<file path=ppt/ink/ink7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0,'0'38,"0"18,0 4,0-3,0-17,0-15</inkml:trace>
</inkml:ink>
</file>

<file path=ppt/ink/ink7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7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1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0,'0'5,"-5"1,-1 0</inkml:trace>
</inkml:ink>
</file>

<file path=ppt/ink/ink7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0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79,'-107'194,"-70"90,73-122,69-95,65-106,306-448,-299 430,2 1,3 3,14-12,-55 63,1 0,-1 0,1 0,0 0,-1 0,1 0,0 1,0-1,0 0,0 1,0 0,1 0,-1 0,0 0,1 0,-1 0,0 0,1 1,-1-1,1 1,-1 0,1-1,-1 1,1 0,-1 1,1-1,-1 0,1 1,-1-1,1 1,-1 0,0 0,1 0,-1 0,0 0,0 1,0-1,0 1,0-1,0 1,0 0,0 0,-1-1,1 1,-1 1,1 0,9 18,-2 2,0-1,-2 1,0 0,-2 1,2 16,-4-25,35 238,-10-53,-12-87,-37-152,11 22</inkml:trace>
  <inkml:trace contextRef="#ctx0" brushRef="#br0" timeOffset="246.937">199 474,'43'-5,"39"-1,9 0,-5 1,-8 1,-13 2,-12 1,-10 1,-9 0,-4 0,-2 0,-7 0</inkml:trace>
</inkml:ink>
</file>

<file path=ppt/ink/ink7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0 819,'0'0,"1"0,-1-1,0 1,1 0,-1 0,0 0,1-1,-1 1,1 0,-1 0,0 0,1 0,-1 0,1 0,-1 0,0 0,1 0,-1 0,1 0,-1 0,1 0,-1 0,0 0,1 0,-1 0,1 0,-1 0,0 1,1-1,-1 0,0 0,1 1,-1-1,0 0,1 0,-1 1,0-1,1 0,-1 1,0-1,0 0,0 1,1-1,-1 1,0-1,0 0,0 1,0-1,0 1,0-1,0 0,0 1,0-1,0 1,0-1,21-34,3-19,-18 36,1 0,1 1,0 0,1 0,1 1,0 0,1 0,1 1,12-11,-24 24,1 0,0 0,0 0,0 0,0 0,0 1,0-1,0 0,0 0,0 1,0-1,0 1,0-1,0 1,0-1,1 1,-1 0,0 0,0-1,1 1,-1 0,0 0,0 0,1 0,-1 1,0-1,0 0,1 0,-1 1,0-1,0 1,0-1,0 1,0-1,0 1,0 0,0 0,0-1,0 1,0 0,0 0,0 0,0 0,-1 0,1 0,0 0,-1 0,1 2,14 66,-12-47,0-7,0 0,1 0,1-1,1 1,0-1,0-1,1 1,4 4,-9-15,0 0,0 0,0-1,0 1,1 0,-1-1,1 1,0-1,0 0,-1 0,1 0,1 0,-1-1,0 1,0-1,0 0,1 0,-1 0,1 0,-1-1,1 1,-1-1,1 0,-1 0,1 0,-1 0,1-1,-1 1,1-1,-1 0,1 0,-1-1,0 1,0 0,0-1,0 0,0 0,1 0,11-11,-1 0,0-1,-1 0,0-1,-1-1,-1 0,-1 0,0-1,-1-1,-1 1,0-2,-2 1,4-15,7-10,-9 21,-2 3</inkml:trace>
  <inkml:trace contextRef="#ctx0" brushRef="#br0" timeOffset="290.254">959 0,'0'705,"6"-622,-6-84,0 1,-1 0,1 0,0-1,-1 1,1 0,0 0,-1 0,1 0,-1-1,1 1,0 0,-1 0,1 0,0 0,-1 0,1 0,-1 0,1 0,0 0,-1 0,1 0,-1 0,1 0,0 0,-1 1,1-1,0 0,-1 0,1 0,-1 0,1 1,0-1,0 0,-1 0,1 1,0-1,-1 0,1 1,0-1,0 0,0 1,-1-1,1 0,0 1,0-1,0 1,0-1,0 0,0 1,0-1,-1 1,1-1,0 0,0 1,1-1,-1 0,0 1,0-1,0 1,0-1,0 0,0 1,0-1,1 0,-1 1,0-1,0 0,1 1,-9-10</inkml:trace>
  <inkml:trace contextRef="#ctx0" brushRef="#br0" timeOffset="534.964">677 424,'44'-10,"32"-3,9 1,0 2,-11 3,-12 8,-12 3,-10 1,-12 0</inkml:trace>
</inkml:ink>
</file>

<file path=ppt/ink/ink7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0 397,'22'-8,"-1"0,1-1,-2-1,0-1,0 0,-1-2,0 0,-1-2,-1 0,0 0,-1-2,-1 0,0-1,7-13,-21 31,-1 0,0 1,0-1,0 0,0 0,0 1,0-1,1 0,-1 0,0 0,0 0,0 1,0-1,1 0,-1 0,0 0,0 0,0 0,1 0,-1 1,0-1,0 0,1 0,-1 0,0 0,0 0,1 0,-1 0,0 0,0 0,1 0,-1 0,0 0,0 0,0 0,1 0,-1 0,0-1,0 1,1 0,-1 0,0 0,0 0,0 0,1-1,-1 1,0 0,0 0,0 0,0 0,0-1,1 1,-1 0,0 0,0 0,0-1,0 1,-1 30,0-18,18 212,42 277,-58-489,-1 0,0 1,-1-1,0 0,-1 0,-1 0,0 0,0 0,-1 0,0-1,-4 5,7-14,0-1,0 1,0-1,-1 0,1 1,-1-1,1 0,-1 0,1 0,-1 0,1 0,-1-1,0 1,0 0,1-1,-1 1,0-1,0 0,0 1,0-1,0 0,1 0,-1 0,0-1,0 1,0 0,0-1,1 1,-1-1,0 1,0-1,1 0,-1 0,0 0,1 0,-1 0,1 0,0 0,-1-1,1 1,0 0,-1-1,1 1,0-1,0 1,0-1,1 0,-1 1,0-1,1 0,-1 0,1 0,-1 1,1-1,0-2,-5-19,1-1,1 1,1-1,1 0,1 0,1 1,1-1,2 0,0 1,6-17,6-23,4 1,1 1,4 0,2 2,3 1,2 2,2 1,3 1,3 3,1 0,34-29,-66 71,0 0,0 0,1 1,0 1,0-1,1 1,0 1,0 0,1 1,0 0,0 1,0 0,6-1,-16 5,0 0,0 0,1 0,-1 1,0-1,1 1,-1-1,0 1,0-1,0 1,0 0,0 0,0 0,0 1,0-1,0 0,0 1,0-1,-1 1,1 0,-1-1,1 1,-1 0,0 0,1 0,-1 0,0 0,0 0,-1 0,1 0,0 1,-1-1,1 0,-1 0,0 1,0 1,1 86,-5-61,-2-1,0 0,-2-1,-1 0,-1 0,-1-1,-2 0,0-1,-2 0,0-1,-2-1,-1 0,-1-2,0 0,-2-1,0-1,-1-1,-7 3,28-19,0-1,0 0,0 0,-1 0,1 0,0 0,-1 0,1 0,-1-1,1 1,-1 0,0-1,1 1,-1-1,1 0,-1 1,0-1,1 0,-1 0,0 0,1 0,-1 0,0-1,1 1,-1 0,0-1,1 1,-1-1,1 0,-1 1,1-1,-1 0,1 0,0 0,-1 0,1 0,0 0,0-1,0 1,0 0,0 0,0-1,0 1,0-2,-5-14</inkml:trace>
  <inkml:trace contextRef="#ctx0" brushRef="#br0" timeOffset="334.698">1327 86,'-289'268,"283"-262,0 1,0 0,1 1,-1-1,2 1,-1 0,1 0,0 0,1 1,-2 5,4-11,0 0,1 0,0 0,-1 0,1 0,0 0,0 1,1-1,-1 0,1 0,-1 0,1 0,0 0,0 0,0 0,1 0,-1 0,1-1,0 1,-1 0,1-1,0 0,0 1,1-1,-1 0,1 0,-1 0,1 0,-1-1,1 1,1 0,5 2,-1 0,1 0,0-1,0 0,1-1,-1 0,0 0,1-1,-1 0,1-1,-1 0,1 0,-1-1,1 0,-1-1,0 0,0-1,0 0,0 0,0-1,0 0,-1 0,0-1,0 0,0-1,6-5,-3 3,-2-1,1 0,-1-1,0 0,-1 0,0-1,-1 0,0 0,-1-1,0 0,-1 0,0 0,-1 0,0-1,-1 0,-1 0,0 0,0 0,-1 0,-1 0,-1-1,0-7,0 17,1 0,-1 0,0 0,0 0,0 0,0 1,-1-1,1 1,-1-1,0 1,0-1,0 1,-1 0,1 0,-1 0,0 0,1 0,-1 1,-1 0,1-1,0 1,0 0,-1 0,0 1,0-1,-18-5</inkml:trace>
</inkml:ink>
</file>

<file path=ppt/ink/ink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10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102 256,'-26'141,"23"279,3-107,-28-112,29 109,26-140,-15-13,-9-145,0 0,0 1,-2-1,0 1,0-1,-1 1,0-1,-1 1,-1-1,0 1,-1-1,0 2,-11 104,15-155,-1 14</inkml:trace>
  <inkml:trace contextRef="#ctx0" brushRef="#br0" timeOffset="1">102 115,'18'7,"0"-2,1 0,-1-1,1-1,0 0,0-2,0 0,0-1,7-1,177-27,-34 17,-107 2,0 2,1 4,0 2,13 3,21-1,184-58,-54 28,140 30,-364-1,0-1,0 1,0-1,0 1,0 0,0 1,0-1,0 0,0 1,0 0,0-1,0 1,0 0,0 1,0-1,-1 0,1 1,0 0,-1-1,0 1,1 0,-1 0,0 1,0-1,0 0,0 1,0-1,-1 1,1 0,-1-1,0 1,0 0,1 0,-2 0,1 0,0 0,-2 167,-26 1,-2-30,1 29,15-112,9-41,0-1,1 1,0 0,1 0,1 0,1 1,1-1,1 14,8 21,-2 0,-3 1,-1 44,-6 468,-26-395,0-1,28-138,1-28,0 1,0 0,-1-1,1 1,-1 0,0 0,0 0,0-1,0 1,-1 0,0 0,1-1,-2 1,1 0,0-1,-1 1,1-1,-1 0,0 1,0-1,0 0,0 0,-1 0,0-1,1 1,-1 0,0-1,0 0,0 0,0 0,-1 0,1 0,0-1,-1 1,0-1,-12 1,0-1,0 0,0-2,0 0,0 0,0-2,1 0,-13-4,-23-4,-188 3,145 10,38-3,-141 13,27 23,-10-7,73-33,79 0,-110 21,76-4,51-9,-1 0,1 0,-1-2,1 1,-1-2,0 1,0-2,1 1,-7-3,13 2,-11-3,-1 0,0 1,0 1,0 0,0 1,0 1,0 1,0 0,-1 1,-44-1,47-9</inkml:trace>
</inkml:ink>
</file>

<file path=ppt/ink/ink7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4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333 449,'129'-46,"2"6,7 4,9 14,-145 22,0 0,0 0,0 1,1-1,-1 0,0 1,0 0,0-1,0 1,0 0,0 0,0 0,0 0,-1 0,1 1,0-1,-1 0,1 1,0-1,-1 1,0 0,1-1,-1 1,0 0,0 0,0 0,0 0,0 0,-1 0,1 0,-1 0,1 0,-1 1,0-1,0 0,1 0,-2 0,1 2,-19 85,18-87,-32 102,5 2,4 0,5 2,3 20,12 220,5-347,-1-1,1 1,-1 0,0-1,1 1,-1 0,1-1,-1 1,0 0,0-1,0 1,1 0,-1 0,0-1,0 1,0 0,0 0,0-1,0 1,0 0,0 0,-1-1,1 1,0 0,0-1,-1 1,1 0,0-1,-1 1,1 0,0-1,-1 1,1 0,-1-1,1 1,-1-1,0 1,1-1,-1 0,1 1,-1-1,0 1,1-1,-1 0,0 0,0 1,1-1,-1 0,0 0,1 0,-1 0,0 0,0 0,1 0,-1 0,0 0,0 0,1 0,-1 0,0-1,0 1,1 0,-1 0,0-1,1 1,-1-1,-90-84,78 75,-2 1,1 0,-1 1,0 0,-1 1,1 1,-2 1,1 0,0 1,-1 0,0 2,0 0,0 1,0 0,1 2,-1 0,0 0,0 2,0 0,1 1,-4 2,1 0,0 0,1 2,-1 0,1 1,1 1,0 1,0 0,1 1,1 1,-14 14,17 1,18-22</inkml:trace>
  <inkml:trace contextRef="#ctx0" brushRef="#br0" timeOffset="517.755">475 788,'88'6,"0"-4,0-3,43-8,-97 7,1-2,-1-2,0-1,0-1,-1-2,0-1,8-6,36-47,-76 65,-1-1,1 0,0 1,-1-1,1 1,0-1,-1 1,1-1,-1 1,1-1,-1 1,1 0,-1-1,1 1,-1 0,0-1,1 1,-1 0,0-1,0 1,1 0,-1 0,0-1,0 1,0 0,0 0,0 0,0-1,0 1,0 0,0 0,-1-1,1 1,0 0,0 0,-1-1,1 1,0 0,-1-1,1 1,-1 0,1-1,-1 1,1-1,-1 1,1-1,-1 1,0-1,1 1,-1-1,0 1,-1 6,-25 255,21-241,2 0,0 0,1 1,1-1,1 1,2 0,0-1,0 1,3 5,3-9</inkml:trace>
  <inkml:trace contextRef="#ctx0" brushRef="#br0" timeOffset="771.276">1490 1127,'0'24,"-4"12,-3 6,1-1,-3-6,-1-10</inkml:trace>
  <inkml:trace contextRef="#ctx0" brushRef="#br0" timeOffset="1020.292">1547 561,'5'10,"1"3</inkml:trace>
  <inkml:trace contextRef="#ctx0" brushRef="#br0" timeOffset="1416.782">1744 1324,'-1'-21,"1"0,1 0,1 0,0 0,2 0,0 1,2-1,0 1,1 0,1 1,1 0,1 0,4-6,-3 9,51-53,-60 70,0-1,-1 1,1 0,-1-1,1 1,0 0,-1 0,0 0,1 0,-1 0,0 1,1-1,-1 0,0 1,0-1,0 0,0 1,0-1,-1 1,1 0,0-1,-1 1,1 0,-1-1,1 1,-1 0,0-1,0 1,0 0,0 0,0-1,0 1,0 0,-1 0,1-1,-1 1,1 0,0 0,1 10,-3-2,2-1,-1 1,1 0,1-1,0 1,0 0,1-1,0 1,0-1,1 0,1 0,0 0,0 0,0-1,1 1,0-1,1 0,0 0,0-1,1 0,0 0,6 5,-10-11,-1 0,1 0,-1 0,1 0,0 0,0 0,-1-1,1 1,0-1,0 0,0 0,-1 0,1 0,0 0,0-1,0 1,-1-1,1 0,0 0,-1 0,1 0,-1 0,1-1,-1 1,1-1,-1 1,0-1,0 0,0 0,0 0,0 0,0 0,0-1,-1 0,46-93,-37 69,39-72,-37 87</inkml:trace>
  <inkml:trace contextRef="#ctx0" brushRef="#br0" timeOffset="1970.446">2535 901,'-17'12,"1"2,1 0,0 1,1 1,0 0,1 1,1 0,1 1,1 0,-2 4,10-18,1 0,-1-1,1 1,0 0,0 0,0 0,1 0,-1 0,1 0,0 0,0 0,0 0,0 0,1 0,0 0,0 0,0 0,0-1,1 1,-1 0,1-1,0 1,0-1,0 1,1-1,-1 0,1 0,0 0,-1 0,1-1,1 1,-1-1,0 1,1-1,-1 0,1-1,-1 1,1 0,0-1,0 0,0 0,0 0,0-1,0 1,0-1,0 0,3 0,3-1,0 0,0-1,0 0,-1 0,1-1,-1-1,1 1,-1-2,0 1,0-1,-1 0,0-1,0 0,0-1,0 1,-1-1,0-1,-1 1,6-9,92-170,-26-20,-74 192,-1 0,0-1,-1 1,-1 0,0-1,-1 1,-1-1,0 1,-1 0,0 0,-1-1,-1 1,0 1,-2-3,5 12,0-1,-1 0,0 1,0 0,0-1,0 1,-1 0,0 0,0 1,0-1,0 0,0 1,-1 0,1 0,-1 0,0 0,0 0,0 1,0 0,-1 0,1 0,-1 0,1 1,-1 0,0 0,1 0,-1 0,0 1,0-1,1 1,-1 1,0-1,0 1,1-1,-1 1,0 1,1-1,-3 2,0 1,1 1,-1 0,1 0,0 0,1 1,-1 0,1 0,0 1,0 0,1-1,0 2,0-1,1 0,0 1,0-1,1 1,0 0,0 0,0 0,1 0,1 0,-1 4,1 5,0-1,1 0,1 0,0 1,2-1,-1-1,2 1,0 0,1-1,7 13,16 20,2-2,2-1,3-1,1-2,2-2,1-2,3-1,0-2,42 24,-23-20,-49-38</inkml:trace>
  <inkml:trace contextRef="#ctx0" brushRef="#br0" timeOffset="4549.72">3889 815,'73'4,"-57"-8,1-2,-1 0,-1-1,1-1,-1 0,-1-1,0-1,0 0,-1-1,0 0,0-1,-2 0,1-1,-2 0,9-15,-2 8,-17 19,1 0,-1 0,0 0,0 0,1 0,-1 0,1 0,-1 0,1 0,-1 0,1 0,0 0,-1 0,1 0,0 1,0-1,0 0,0 0,-1 1,1-1,0 1,0-1,0 1,0-1,0 1,0 0,0-1,1 1,-1 0,0 0,0 0,0 0,0 0,0 0,0 0,0 0,0 0,0 0,1 1,-1-1,0 0,0 1,0-1,0 1,0-1,-1 1,1 0,0-1,0 1,0 0,0 0,-1-1,1 1,0 0,-1 0,1 1,5 139,-9-89,3 260,26-170,-11-97,-14-45,-1 1,0 0,1 0,-1 0,1-1,-1 1,1 0,-1-1,1 1,-1-1,1 1,0-1,-1 1,1-1,0 1,0-1,-1 1,1-1,0 0,0 1,0-1,-1 0,1 0,0 0,0 0,0 0,0 0,-1 0,1 0,0 0,0 0,0 0,0 0,-1 0,1-1,0 1,0 0,0-1,-1 1,1-1,0 1,-1-1,1 1,0-1,-1 1,1-1,0 0,-1 1,1-1,-1 0,1 1,10-16,1 0,-2 0,0-1,-1 0,-1-1,6-15,-3 5,130-330,-100 232,-27 102,-9 24</inkml:trace>
  <inkml:trace contextRef="#ctx0" brushRef="#br0" timeOffset="4939.815">4652 1098,'0'5,"0"11,0 7,0 6,0 1,0 2,0-1,0-1,0-5</inkml:trace>
  <inkml:trace contextRef="#ctx0" brushRef="#br0" timeOffset="8273.115">4680 1098,'12'-10,"0"1,1 0,1 1,-1 0,1 1,0 1,1 0,0 1,0 1,0 0,7 0,-18 3,0 0,-1 0,1 1,0-1,-1 1,1 0,0 0,0 1,-1-1,1 1,0-1,-1 1,1 0,-1 1,1-1,-1 1,0-1,1 1,-1 0,0 0,0 1,0-1,0 0,-1 1,1 0,-1 0,0 0,1 0,-1 0,0 0,-1 0,1 1,-1-1,1 0,-1 1,0 0,0-1,-1 1,1 0,-1-1,0 1,0 0,0 0,0-1,0 1,-1 0,0-1,0 1,0-1,0 1,-1-1,-1 4,0-1,0 0,-1-1,0 1,-1-1,1 0,-1 0,0 0,0-1,0 1,-1-1,1-1,-1 1,0-1,0 0,-1 0,-4 1,-19 11,67 0,-9-9,-15-4,-1 0,1 1,-1 0,0 1,0 0,0 1,-1 0,1 1,-1 1,-1-1,1 2,2 2,-11-8,0 0,0 0,-1 0,1 0,-1 0,1 0,-1 0,0 1,0-1,0 1,0-1,0 1,0-1,-1 1,1-1,-1 1,0 0,0-1,0 1,0-1,0 1,-1 0,1-1,-1 1,1-1,-1 1,0-1,0 1,0-1,-1 0,1 1,0-1,-1 0,0 0,1 0,-1 0,0 0,-1 0,-87 53,80-50,-1-1,1 0,-1 0,0-1,0-1,0 0,0 0,0-1,-1-1,1 1,0-2,0 0,0 0,-1-1,1 0,0-1,1 0,-1-1,1 0,-1-1,-5-3,-10-22,18 13</inkml:trace>
  <inkml:trace contextRef="#ctx0" brushRef="#br0" timeOffset="21754.098">4002 364,'8'-4,"-1"0,0 0,1 1,0 0,0 0,0 1,0 0,0 1,0-1,0 1,1 1,-1 0,0 0,4 1,3-1,273-30,-164 49,-105-15,1 0,0-1,0-1,0 0,0-2,0 0,15-3,-34 2,0 1,0 0,0-1,0 1,-1-1,1 1,0-1,0 1,0-1,-1 0,1 1,0-1,-1 0,1 1,0-1,-1 0,1 0,-1 0,1 0,-1 0,0 0,1 1,-1-1,0 0,0 0,1 0,-1 0,0 0,0 0,0 0,0 0,0 0,-1 0,1 0,0 0,0 0,-1 0,1 0,0 0,-1 0,1 0,-1 1,0-2,-22-43,22 43,-68-109,-15-12,73 103</inkml:trace>
  <inkml:trace contextRef="#ctx0" brushRef="#br0" timeOffset="24157.392">23 1578,'-22'-29,"48"24,576 9,-252-28,111-6,-40 2,34-2,-13 1,-73 31,-168 27,52-30,-79-26,77-4,-219 31,120 13,56 22,-78-34,-130-1,0 1,0-1,-1 1,1-1,0 1,0-1,0 1,0-1,0 1,0-1,0 1,0 0,0-1,0 1,0-1,0 1,0-1,0 1,0-1,0 1,1-1,-1 1,0-1,0 1,1-1,-1 1,0-1,1 1,-1-1,0 0,1 1,-1-1,1 0,-1 1,1-1,-1 0,1 1,-1-1,1 0,-1 0,1 0,-1 0,1 1,-1-1,1 0,-1 0,1 0,-1 0,1 0,-1 0,1 0,-1 0,1-1,0 1,-1 0,1 0,-1 0,1 0,-1-1,1 1,-1 0,0-1,1 1,0 0,-20 29,10-12</inkml:trace>
</inkml:ink>
</file>

<file path=ppt/ink/ink7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9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1 245,'96'-36,"-77"30,0 1,1 1,0 1,0 1,0 1,18 0,78-8,-36-1,-80 10,0 1,1-1,-1 0,1 0,-1 1,1-1,-1 0,1 0,-1 0,1 1,-1-1,1 0,-1 0,1 0,-1 0,1 0,-1 0,1 0,-1 0,1 0,0 0,-1-1,1 1,-1 0,1 0,-1 0,0-1,1 1,-1 0,1 0,-1-1,1 1,-1 0,0-1,1 1,-1-1,0 1,1 0,-1-1,0 1,1-1,-1 1,0-1,0 1,0-1,0 1,1-1,-1 1,0-1,0 1,0-1,0 0,0 1,0-1,0 1,0-1,0 1,-1-1,1 1,0-1,0 1,0-1,-1 1,1-1,0 1,0-1,-1 1,0-1,-31-29,26 24,-141-105,143 108,3 5</inkml:trace>
</inkml:ink>
</file>

<file path=ppt/ink/ink7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4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0 419,'34'-60,"81"-141,-115 202,0 0,0-1,0 1,0 0,0 0,0 0,0-1,1 1,-1 0,0-1,1 1,-1 0,0-1,1 1,-1 0,1-1,-1 1,1-1,-1 1,1 0,-1-1,1 0,-1 1,1-1,0 1,-1-1,1 0,0 1,0-1,-1 0,1 0,0 1,0-1,-1 0,1 0,0 0,0 0,-1 0,1 0,0 0,0 0,-1-1,1 1,0 0,0 0,-1-1,1 1,0 0,-1-1,1 1,0 0,-1-1,1 1,-1-1,1 1,-1-1,1 0,-1 1,1-1,-1 1,1-1,-1 0,0 1,1-1,-1 0,0 0,0 1,0-1,6 23,-1 0,-1 1,-1 0,-1-1,-1 1,-1 0,-3 17,2 7,28 274,9-130,-26-156,-10-36,0 1,1-1,-1 1,1-1,-1 1,0-1,1 1,-1 0,1-1,-1 1,1 0,-1-1,1 1,0 0,-1-1,1 1,-1 0,1 0,0 0,-1 0,1 0,-1 0,1 0,0 0,-1 0,1 0,0 0,-1 0,1 0,-1 0,1 0,0 1,-1-1,1 0,-1 0,1 1,-1-1,1 0,-1 1,1-1,-1 1,1-1,-1 1,0-1,1 1,-1-1,0 1,1-1,-1 1,0-1,0 1,1 0,-1-1,0 1,0-1,0 1,0 0,0-1,0 1,0-1,0 1,0 0,21-55,-20 51,109-392,3 3,-89 273,-43 212,21-73</inkml:trace>
  <inkml:trace contextRef="#ctx0" brushRef="#br0" timeOffset="400.287">706 700,'0'20,"0"15,0 7,0 1,0-2,0-3,0-4,0-2,0-11,0-10</inkml:trace>
  <inkml:trace contextRef="#ctx0" brushRef="#br0" timeOffset="3933.353">791 729,'1'-2,"0"0,1 0,-1 0,1 1,-1-1,1 0,0 1,-1-1,1 1,0-1,0 1,0 0,0 0,1 0,-1 0,0 0,0 0,1 1,-1-1,0 1,1 0,0-1,8-2,0-1,0 0,1 0,0 1,-1 1,1 0,0 0,0 1,0 1,0 0,5 1,-16-1,0 0,0 1,0-1,0 0,0 1,0-1,-1 0,1 1,0-1,0 1,0-1,-1 1,1 0,0-1,0 1,-1 0,1-1,-1 1,1 0,-1 0,1 0,-1 0,1-1,-1 1,0 0,1 0,-1 0,0 0,0 0,0 0,0 0,0 0,0 0,0 0,0 0,0 0,0 0,0 0,0 0,-1 0,1-1,-1 1,1 0,0 0,-1 0,-27 47,20-36,6-10,0 0,0 0,1 0,-1 0,1 1,-1-1,1 0,0 1,0-1,0 1,0 0,0-1,0 1,1 0,0 0,-1-1,1 1,0 0,0 0,0-1,1 1,-1 0,1-1,0 1,-1 0,1-1,0 1,0-1,1 1,-1-1,1 1,-1-1,1 0,0 0,-1 0,1 0,1 1,13 7,-13-10,0 1,-1 0,1 0,0 0,0 0,0 0,-1 1,1-1,-1 1,1 0,-1-1,0 1,1 0,-1 1,0-1,0 0,-1 1,1-1,0 1,-1-1,0 1,1 0,-1-1,0 1,0 0,-1 0,1 0,-1 0,1 0,-1 0,0 0,0 0,0 0,0 0,-1 0,1 0,-1 0,0-1,0 1,-1 2,-5 2,-1 1,0-1,-1-1,1 1,-1-1,-1-1,1 0,-1 0,0-1,0 0,0-1,0 0,-1-1,0 0,1 0,-1-1,0 0,1-1,-1-1,0 0,0 0,-5-2,8 3,-16-1</inkml:trace>
</inkml:ink>
</file>

<file path=ppt/ink/ink7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28,'-5'-5,"3"-1,7 0,8 1,6 1,-1 7,3 2,1 1,2-1,3-1,0-2,1-1,-4-5,-2-2,0 0,2 0,1 3,-3 0</inkml:trace>
</inkml:ink>
</file>

<file path=ppt/ink/ink7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0,'29'0,"14"0,5 0,-2 0,-3 0,-9 5,-5 2,-4-1,0-1,-5-2</inkml:trace>
</inkml:ink>
</file>

<file path=ppt/ink/ink7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0 517,'37'-12,"-1"-1,0-2,-1-2,-1-1,-1-1,-1-2,0-1,-2-2,0-1,-2-1,13-17,-32 32,-1 1,0-2,0 1,-1-1,-1 0,0-1,-1 0,0 0,-1 0,-1 0,0 0,0-1,-1 0,-1-10,-1 22,0 0,0 0,0 0,0 1,0-1,-1 0,1 1,-1-1,1 0,-1 1,1-1,-1 0,0 1,0-1,0 1,0-1,0 1,0 0,-1-1,1 1,0 0,0 0,-1 0,1 0,-1 0,1 0,-1 0,0 1,1-1,-1 1,0-1,1 1,-1-1,0 1,0 0,1 0,-1 0,0 0,0 0,1 0,-1 0,0 1,0-1,1 1,-1-1,0 1,1 0,-1-1,1 1,-1 0,1 0,-1 0,1 0,0 0,-1 1,1-1,0 0,0 1,0-1,0 0,0 1,0 1,-11 11,1 2,1-1,0 2,1-1,1 1,1 1,0-1,1 1,1 0,1 0,1 1,0-1,1 11,1-25,1 0,0 0,0 1,0-1,0 0,1 0,0 1,0-1,0 0,0 0,1 0,-1 0,1 0,0-1,1 1,-1-1,0 1,1-1,0 0,0 1,0-1,0-1,0 1,1 0,-1-1,1 0,0 0,-1 0,1 0,0-1,0 1,0-1,0 0,1 0,-1 0,18 0,-1-1,1 0,0-2,-1-1,1 0,-1-1,0-2,0 0,-1-1,0-1,0-1,-1-1,0 0,0-2,-2 0,1-1,10-11,-9 9,0-2,-2 0,0-1,-1 0,-1-2,0 0,-2 0,2-6,-12 23,-1-1,1 0,-1 0,0 0,-1 0,1 0,-1-1,1 1,-1 0,-1-1,1 1,0-1,-1 1,0-1,0 1,-1 0,1-1,-1 1,0-1,0 1,0 0,-1-1,0 0,0 5,-1 0,1 0,-1 0,1 0,-1 0,1 0,-1 1,1-1,-1 1,1 0,0-1,-1 1,1 0,0 0,0 1,-1-1,1 0,0 1,0-1,1 1,-1 0,0 0,0 0,1 0,-1 0,1 0,0 0,0 0,-1 1,-11 16,0 1,2 0,0 1,2 0,0 0,1 1,1 0,-2 12,9-25,0-1,0 0,1 0,0 0,0 0,1 0,0 0,1 0,-1-1,1 1,1-1,0 0,0 0,0 0,1 0,0-1,0 1,0-1,1-1,0 1,0-1,1 0,-1 0,1-1,0 0,0 0,1-1,-1 1,1-2,0 1,-1-1,1 0,0-1,0 0,1 0,-1-1,0 0,0 0,0-1,0 0,0 0,0-1,0 0,1-1,9-5,-1 0,1-2,-1 0,-1-1,0 0,-1-2,0 0,-1 0,0-2,-1 1,-1-2,0 0,-1 0,-1-1,0 0,-1-1,-1 0,-1 0,-1-1,1-3,-7 20,2 0,-1-1,0 1,0 0,0-1,-1 1,1-1,-1 1,1-1,-1 0,0 1,0-1,0 1,0-1,0 0,-1 1,1-1,-1 1,1-1,-1 1,0-1,0 1,0 0,-1-2,0 4,0 1,0-1,0 0,0 0,1 1,-1 0,0-1,0 1,0 0,1 0,-1 0,0 0,1 0,-1 0,1 0,0 0,-1 1,1-1,0 1,0-1,-1 1,1-1,0 1,1 0,-1-1,0 1,0 0,-6 7,1 1,0-1,0 1,1 1,1-1,-1 1,2-1,-1 1,1 1,1-1,0 0,1 0,0 1,1-1,0 1,1-1,0 1,0-1,1 0,1 0,0 0,1 0,0 0,0-1,1 1,3 3,1-4,0 0,0-1,1 0,1-1,-1 0,1 0,0-1,1-1,0 0,0 0,0-1,3 0,-14-5,0 1,1-1,-1 0,0 1,0-1,0 0,0 0,1 0,-1 0,0 0,0-1,0 1,0 0,0 0,1-1,-1 1,0 0,0-1,0 0,0 1,0-1,0 1,0-1,0 0,0 0,-1 0,1 1,0-1,0 0,-1 0,1 0,-1 0,1 0,0 0,-1 0,0 0,1-1,-1-9</inkml:trace>
</inkml:ink>
</file>

<file path=ppt/ink/ink7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0 220,'430'0,"-333"-18,-96 16,0 1,-1-1,1 0,-1 0,1 1,-1-1,0 0,0 0,0 0,0 1,0-1,0 0,-1 0,1 0,0 1,-1-1,0 0,1 0,-1 1,0-1,0 1,0-1,0 0,0 1,0 0,0-1,-1 1,1 0,0 0,-1-1,1 1,-1 0,1 0,-1 1,0-1,1 0,-129-128,130 129,1 0,-1 0,0 0,1 0,-1 0,1-1,-1 1,0 0,1 0,-1-1,1 1,-1 0,0 0,1-1,-1 1,0 0,0-1,1 1,-1-1,0 1,0 0,1-1,-1 1,0-1,0 1,0-1,0 1,0 0,0-1,0 1,0-1,0 1,0-1,0 1,0-1,0 1,0-1,0 1,0 0,0-1,-1 1,1-1,0 1,0 0,-1-1,15 7</inkml:trace>
</inkml:ink>
</file>

<file path=ppt/ink/ink7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1,'-11'165,"2"-104,2 0,4 1,3 54,1-101,-1-15,0 0,1 0,-1 0,1 0,-1-1,1 1,-1 0,1 0,-1 0,1 0,-1 0,0 0,1 0,-1 0,1 0,-1 0,1 1,-1-1,1 0,-1 0,0 0,1 0,-1 1,1-1,-1 0,0 1,1-1,-1 0,0 0,1 1,-1-1,0 1,1-1,-1 0,0 1,0-1,0 1,1-1,-1 0,0 1,0-1,0 1,0-1,0 1,0-1,0 1,0-1,0 0,0 1,0-1,0 1,0-1,0 1,0-1,0 1,-1-1,1 0,0 1,20-37,73-256,-92 283,1 1,0-1,1 1,-1 0,2 0,-1 0,1 0,0 1,1-1,0 1,0 0,0 1,1-1,0 1,1 0,-1 1,1-1,0 1,0 1,1-1,-1 1,1 0,3 0,-4 6,0 1,-1 0,1 1,-1 0,0 0,0 0,-1 1,1-1,-1 1,0 1,0-1,-1 1,0 0,0 0,0 0,0 0,-1 1,0-1,-1 1,1 0,-1 0,-1 0,1 0,-1 3,4 5,-2-5</inkml:trace>
</inkml:ink>
</file>

<file path=ppt/ink/ink7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0 347,'34'-17,"-2"11,1 2,-1 1,0 1,1 2,20 2,9 0,-61-2,-1 1,1-1,-1 1,1-1,0 0,-1 1,1-1,0 0,-1 0,1 1,0-1,-1 0,1 0,0 0,-1 0,1 0,0 0,0 0,-1 0,1 0,0 0,-1 0,1-1,0 1,0 0,-1 0,1-1,-1 1,1-1,0 1,-1 0,1-1,-1 1,1-1,-1 1,1-1,-1 1,1-1,-1 0,0 1,1-1,-1 0,0 1,1-1,-1 0,0 1,0-1,0 0,0 1,1-1,-1 0,0 0,0 1,0-1,-1 0,1 1,0-1,0 0,0 1,0-1,-1 0,1 1,0-1,-1 0,1 0,-87-94,-3-90,82 168</inkml:trace>
</inkml:ink>
</file>

<file path=ppt/ink/ink7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0,'-19'29,"-17"33,-1 11,1-6,6-11,8-10,3-7,5-6,0-9,3-3,-3-1,-2-3,0-5</inkml:trace>
  <inkml:trace contextRef="#ctx0" brushRef="#br0" timeOffset="938.809">0 28,'9'25,"1"-1,1 0,0-1,2 0,1-1,1 0,0-1,4 2,154 168,-99-74,-62-105</inkml:trace>
</inkml:ink>
</file>

<file path=ppt/ink/ink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10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34,'-2'2,"1"-1,-1 1,0-1,1 1,-1 0,1 0,-1 0,1 0,0 0,0 0,0 0,0 0,0 0,0 0,1 1,-1-1,1 0,-1 1,1-1,0 0,0 1,0-1,0 0,0 1,1-1,-1 0,1 1,0-1,-1 0,1 0,0 0,1 2,-2-4,1 1,0 0,-1 0,1 0,0 0,-1-1,1 1,0 0,0-1,0 1,0 0,-1-1,1 1,0-1,0 1,0-1,0 0,0 0,0 1,0-1,1 0,-1 0,0 0,0 0,0 0,0 0,0 0,0 0,0-1,0 1,0 0,0 0,0-1,0 1,0-1,0 1,0-1,0 0,-1 1,1-1,0 0,0 1,0-1,-1 0,1 0,-1 0,1 0,33-41,-24-5,-10 46,0 0,0 1,0-1,-1 0,1 0,0 1,-1-1,1 0,0 1,-1-1,1 0,-1 1,1-1,-1 1,0-1,1 1,-1-1,0 1,1-1,-1 1,0-1,1 1,-1 0,0 0,0-1,1 1,-1 0,0 0,0 0,0 0,1 0,-1 0,0 0,0 0,0 0,1 0,-1 0,0 0,0 1,1-1,-1 0,0 1,0-1,1 0,-1 1,0-1,1 1,-1-1,1 1,-1-1,1 1,-1 0,1-1,-1 1,1 0,-1-1,1 1,-47 52,46-52,0 1,0-1,0 1,0-1,1 1,-1-1,0 1,1-1,-1 1,1 0,0-1,0 1,-1 0,1-1,0 1,0 0,1-1,-1 1,0 0,0-1,1 1,-1 0,1-1,0 1,-1-1,1 1,0-1,0 1,0-1,0 0,0 0,0 1,0-1,1 0,-1 0,0 0,1 0,-1 0,0 0,2 0,0 0,0-1,0 1,0-1,0 1,0-1,0 0,0 0,0-1,0 1,0-1,0 1,0-1,-1 0,1 0,0 0,0 0,0-1,-1 1,1-1,-1 0,1 1,-1-1,0 0,0 0,0-1,0 1,0 0,0-1,0 1,-1-1,0 0,1 0,-1 1,0-1,0 0,0 0,0-1,-1 3,0 0,-1 0,1 0,0 1,0-1,0 0,0 0,-1 0,1 0,-1 0,1 1,0-1,-1 0,1 0,-1 0,1 1,-1-1,0 0,1 1,-1-1,0 1,0-1,1 1,-1-1,0 1,0-1,0 1,1 0,-1-1,0 1,0 0,0 0,0 0,0 0,0 0,0 0,1 0,-1 0,0 0,0 0,0 0,0 0,0 1,0-1,0 0,1 1,-1-1,0 0,-41 20,23-5</inkml:trace>
</inkml:ink>
</file>

<file path=ppt/ink/ink7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8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1,'-14'14,"-10"15,-6 2,3 1,1-5,5-3,5-5</inkml:trace>
</inkml:ink>
</file>

<file path=ppt/ink/ink7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23 110,'-2'10,"-2"5,-1 0,2-1,0 2,0-1,2 0,0 1,0-1,2 0,0 1,0-1,2 0,0 0,1 0,0 0,1 0,0-1,2 0,4 9,-9-20,1 0,-1-1,1 1,0 0,-1-1,1 0,0 0,1 0,-1 0,0 0,0 0,1-1,-1 0,1 0,-1 0,1 0,0 0,-1-1,1 1,0-1,-1 0,1 0,0 0,-1-1,1 0,0 1,-1-1,1 0,-1-1,1 1,-1-1,0 1,1-1,-1 0,0 0,0 0,0-1,101-100,-96 92,-6 7,1 0,0 0,-1 0,2 0,-1 0,0 0,1 1,-1 0,1 0,0 0,0 0,1 0,-1 1,0 0,1 0,1 0,23 36,-26-26,0-3,-3-1,1 0,0-1,0 1,0-1,0 0,1 1,-1-1,1 0,0 0,0 0,0 0,0 0,1 0,-1 0,1-1,0 1,-1-1,1 0,0 0,1 0,-1 0,0-1,0 1,1-1,-1 0,1 0,-1 0,1 0,-1-1,1 1,0-1,-1 0,1 0,0 0,2-1,10-7,-1-2,0 0,-1 0,0-1,0-1,-1 0,-1-1,0-1,-1 0,0 0,-1-1,-1 0,0-1,-2 0,3-5,59-121,-59 118</inkml:trace>
</inkml:ink>
</file>

<file path=ppt/ink/ink7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57 650,'-4'29,"-3"19,1 6,1-6</inkml:trace>
  <inkml:trace contextRef="#ctx0" brushRef="#br0" timeOffset="245.884">1 199,'0'0</inkml:trace>
  <inkml:trace contextRef="#ctx0" brushRef="#br0" timeOffset="495.597">452 1,'0'952,"0"-941</inkml:trace>
  <inkml:trace contextRef="#ctx0" brushRef="#br0" timeOffset="748.257">282 566,'39'-15,"26"-9,8 0,1 3,-8 1,-10 3,-9 5,-9 5,-5-2,-4 1,-2 2,-6-3,-6 0</inkml:trace>
  <inkml:trace contextRef="#ctx0" brushRef="#br0" timeOffset="1163.438">989 1,'-23'185,"-10"183,32-349,1 1,1 0,1-1,0 1,2-1,0 0,1 0,1 0,1 0,0-1,2 0,7 12,-14-27,0-1,1 1,-1 0,1-1,0 1,0-1,0 0,0 0,0 0,0 0,1-1,-1 1,0-1,1 0,-1 0,1 0,0 0,-1-1,1 1,-1-1,1 0,0 0,-1 0,1-1,0 1,-1-1,1 0,-1 0,1 0,2-2,98-59,-93 55,94-48,-103 54,1 0,0 0,0 1,0 0,0-1,0 1,0 0,0 0,-1 1,1-1,0 1,0-1,0 1,0 0,-1 0,1 0,0 0,-1 1,1-1,-1 1,1-1,-1 1,0 0,0 0,0 0,0 0,0 1,0-1,0 0,-1 1,1-1,-1 1,0 0,0-1,0 1,0 0,0 0,0 1,17 177,-12-162</inkml:trace>
</inkml:ink>
</file>

<file path=ppt/ink/ink7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52,'0'0,"0"4,-4 3,-2 4,0-5,5-7,4-9,6-3,1-4,-1-3,-1 5,-8 11,-4 11,-6 4,0 5,0 0</inkml:trace>
</inkml:ink>
</file>

<file path=ppt/ink/ink7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0,'0'5,"-5"2,-1 4,0-5,6-2,3-3</inkml:trace>
</inkml:ink>
</file>

<file path=ppt/ink/ink7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1 476,'9'3,"0"0,1-1,-1-1,1 1,0-1,-1-1,1 0,0 0,-1-1,1 0,-1-1,1 0,-1 0,0-1,0 0,0-1,0 0,8-5,3-4,0-1,0-1,-2 0,0-2,0 0,13-18,-19 20,-1 5,0-1,-1-1,0 0,-1-1,-1 0,0 0,-1 0,0-1,-1 0,0-1,-1 1,1-10,-5 23,-1 0,0-1,1 1,-1 0,0-1,0 1,1 0,-1-1,0 1,0 0,-1-1,1 1,0 0,0-1,-1 1,1 0,0-1,-1 1,0 0,1 0,-1 0,0-1,1 1,-1 0,0 0,0 0,0 0,0 0,0 0,0 1,0-1,0 0,0 0,-1 1,1-1,0 1,0-1,-1 1,1-1,0 1,-1 0,1 0,0 0,-54 26,48-18,0 0,1 1,1 0,-1 0,1 1,1-1,0 1,0 0,1 0,0 1,1-1,0 1,1-1,0 1,0-1,1 1,1 0,0-1,0 1,1-1,0 1,1-1,2 4,-4-10,1 0,0-1,1 1,-1 0,1-1,0 1,-1-1,1 0,1 0,-1 0,0 0,1 0,0-1,-1 0,1 1,0-1,0-1,0 1,1-1,-1 1,0-1,0-1,1 1,-1 0,1-1,0 0,117-16,-103 6,0 0,-1-2,-1 0,1-1,-2-1,0-1,-1 0,0-1,-1 0,-1-1,0-1,-2 0,1-3,-7 14,42-85,-47 91,-1 1,1-1,-1 1,0-1,1 1,-1 0,0 0,1-1,-1 1,0 0,1 0,-1 0,0-1,1 1,-1 0,0 0,1 0,-1 0,0 0,0 1,1-1,-1 0,0 0,1 0,-1 1,0-1,1 0,-1 0,0 1,1-1,-1 1,1-1,-1 1,1-1,-1 1,1-1,-1 1,1-1,-1 1,1-1,0 1,-1 0,1-1,0 1,0 0,-1-1,1 1,0 0,0-1,0 1,0 0,0 0,-6 7,1 0,0 0,0 1,1 0,0 0,1 0,-1 0,2 0,0 1,0-1,0 1,1-1,1 1,-1 0,2 0,-1-1,2 1,-1 0,1-1,0 1,3 3,-4-10,1 0,0 0,0 0,1 0,-1 0,0 0,1-1,0 0,0 1,-1-1,1 0,1 0,-1 0,0-1,0 1,1-1,-1 0,1 0,-1 0,1 0,-1-1,1 1,-1-1,1 0,0 0,-1 0,2-1,96-22,-72 8,-1-2,0 0,-2-2,0 0,-1-2,-1-1,0-1,-2-1,2-5,-14 18,-1 0,0-1,0 0,-1 0,-1-1,0 0,-1 0,0-1,-1 0,-5 14,0 1,-1 0,1-1,-1 1,1 0,-1-1,1 1,-1-1,0 1,1-1,-1 1,0-1,1 1,-1-1,0 0,1 1,-1-1,0 0,0 0,0 1,1-1,-1 0,0 0,0 0,0 0,1 0,-1 0,0 0,0 0,0 0,1-1,-1 1,0 0,0 0,1-1,-1 1,0 0,1-1,-1 1,0-1,1 1,-1-1,0 1,1-1,-1 0,1 1,-1-1,1 0,-1 1,1-1,0 0,-1 1,1-1,0 0,0 0,-1 0,1 1,0-1,0 0,0 0,0 0,0 1,0-1,0 0,1 0,-12 11,1 1,1 0,0 0,1 1,0 0,0 1,2 0,-1 0,2 0,0 1,0 0,1 0,1 0,1 0,0 1,0-1,2 1,0-1,0 1,2 2,-2-11,2 0,-1-1,0 1,1-1,0 1,0-1,1 0,-1 0,1 0,0 0,1 0,-1-1,1 1,0-1,0 0,0 0,1-1,-1 1,1-1,0 0,0 0,0 0,0-1,0 0,1 0,-1 0,1-1,-1 0,1 0,0 0,0 0,-1-1,1 0,0-1,-1 1,1-1,0 0,-1 0,3-1,16-5</inkml:trace>
</inkml:ink>
</file>

<file path=ppt/ink/ink7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18,'34'-5,"25"-2,7 1,-7 6,-9 3,-8 1,-7 0,-4-1,-12-1,-10 0</inkml:trace>
</inkml:ink>
</file>

<file path=ppt/ink/ink7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0,'29'10,"18"3,7-1,-1-2,-5-3,-6-3,-5-2,-4-1,-8-1</inkml:trace>
</inkml:ink>
</file>

<file path=ppt/ink/ink7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1,'0'584,"-1"-567,0 0,-1 0,0-1,-2 1,0-1,-1 1,0-2,-1 1,-3 5,1-10,3-5</inkml:trace>
</inkml:ink>
</file>

<file path=ppt/ink/ink7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2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0 679,'23'177,"-22"-178,-1 1,0 0,1-1,-1 1,1-1,-1 1,1 0,-1 0,1-1,-1 1,1 0,-1 0,1 0,-1-1,1 1,-1 0,1 0,0 0,-1 0,1 0,-1 0,1 0,-1 0,1 0,0 0,-1 1,1-1,-1 0,1 0,-1 0,1 1,-1-1,1 0,-1 1,1-1,-1 0,0 1,1-1,-1 1,1-1,-1 0,0 1,1-1,-1 1,0-1,0 1,0-1,1 1,-1 0,0-1,0 1,0-1,0 1,0-1,0 1,0 0,0-1,0 1,0-1,0 1,0-1,0 1,0-1,-1 1,1-1,0 1,0-1,-1 1,1 0,16-41,-3-2,60-144,-61 165,-8 11,0 2,1-1,0 0,0 1,1 0,0 0,1 1,-1 0,1 0,1 0,-1 1,1 0,7-4,-13 11,0-1,0 0,-1 1,1-1,0 1,0-1,0 1,0 0,-1 0,1 0,-1 0,1 0,0 0,-1 1,0-1,1 0,-1 1,0-1,1 1,-1-1,0 1,0 0,-1-1,1 1,0 0,0 0,-1 0,1-1,-1 1,0 0,1 0,-1 1,12 22,0-11</inkml:trace>
  <inkml:trace contextRef="#ctx0" brushRef="#br0" timeOffset="415.969">622 482,'-16'17,"1"1,1 0,1 2,1-1,0 2,1-1,0 7,10-26,0 1,0-1,0 1,0-1,0 1,1 0,-1 0,0-1,1 1,0 0,-1 0,1 0,0 0,0-1,0 1,0 0,0 0,1 0,-1 0,1-1,-1 1,1 0,-1 0,1-1,0 1,0 0,0-1,0 1,0-1,0 1,0-1,1 0,-1 1,1-1,-1 0,0 0,1 0,0 0,-1 0,1 0,0-1,-1 1,1 0,0-1,0 1,0-1,-1 0,1 0,0 1,0-1,0 0,0-1,-1 1,1 0,0-1,0 1,0 0,-1-1,1 0,0 0,0 1,8-7,0 0,-1-1,1 0,-2-1,1 0,-1 0,0 0,-1-1,0 0,-1-1,0 0,0 1,-1-2,-1 1,0-2,11-23,-5 75,-9-34,-1 1,1 0,0 0,0 0,0-1,1 1,0 0,0-1,1 0,-1 1,1-1,0 0,0 0,1-1,-1 1,1-1,0 1,1-1,-1-1,1 1,-1 0,1-1,0 0,0 0,3 0,15 2,0-3</inkml:trace>
  <inkml:trace contextRef="#ctx0" brushRef="#br0" timeOffset="902.934">1101 425,'-28'96,"27"-93,1 0,0 0,1 0,-1 0,0 0,1 0,0-1,-1 1,1 0,0 0,1 0,-1-1,0 1,1 0,-1-1,1 1,0-1,0 0,0 0,0 0,0 0,1 0,-1 0,1 0,-1-1,1 1,-1-1,1 0,0 0,0 0,2 1,0-1,1 0,-1 0,1 0,-1-1,1 0,-1 0,1 0,0-1,-1 1,1-2,-1 1,0 0,1-1,-1 0,0 0,0-1,0 1,0-1,-1 0,1-1,-1 1,2-2,86-99,-67 71,-3 9,-2-2,-1 0,-1-2,-2 0,0 0,-2-2,-1 0,2-9,-13 35,0-1,0 0,-1 1,0-1,1 0,-1 0,-1 0,1 0,-1 0,0 0,0 0,0 0,-1 0,0 0,0 0,0 0,0 0,-1 1,0-1,0 0,0 1,0 0,-1-1,0 1,0 0,0 0,0 1,-1-1,1 0,-1 1,0 0,0 0,0 0,-1 1,1-1,-1 1,1 0,-1 0,0 1,1-1,-1 1,0 0,0 1,0-1,-3 1,-6 5,1 0,-1 1,1 0,1 2,-1-1,1 1,1 1,-1 0,2 1,-1 0,1 1,1 0,0 0,0 1,1 0,1 1,0 0,1 0,-2 4,4-10,0 1,0-1,1 1,0-1,0 1,1 0,0 0,1 0,-1 0,2 0,-1 1,1-1,0 0,1 0,0 0,0 1,1-1,0 0,0 0,1-1,0 1,0 0,1-1,0 0,0 0,1 0,-1 0,2-1,-1 0,1 0,0 0,0-1,0 0,1 0,0 0,0-1,0 0,8 3,7-2,1-1,0 0,0-2,0-1,0-1,0 0,12-3,18 0,8-3,-41 0</inkml:trace>
  <inkml:trace contextRef="#ctx0" brushRef="#br0" timeOffset="4582.91">29 1046,'483'-94,"-117"2,-296 83,1 4,1 2,50 6,-4 0,-112-3,0 0,1 0,-1-1,0 1,0-1,1-1,-1 1,0-1,0 0,0-1,-1 1,1-1,3-2,4-7</inkml:trace>
  <inkml:trace contextRef="#ctx0" brushRef="#br0" timeOffset="5481.223">876 1159,'-7'-4,"1"0,-1 1,0 0,0 0,0 0,-1 1,1 0,-1 1,1 0,-1 0,1 0,-1 1,0 0,1 1,-1 0,1 0,-3 1,8-2,-1 0,0 1,0-1,0 1,0 0,0 0,1 0,-1 1,1-1,-1 1,1-1,-1 1,1 0,0 0,-1 0,1 0,0 0,1 0,-1 1,0-1,1 1,-1-1,1 1,0 0,0-1,0 1,0 0,0 0,0 0,1 0,0 0,-1 0,1-1,0 1,0 0,1 0,-1 0,1 0,-1 0,1 0,0 0,0-1,0 1,1 0,-1-1,1 1,-1-1,1 1,0-1,80 53,-73-51,1 0,-1 1,-1 0,1 1,-1 0,0 0,0 1,-1 0,1 0,1 3,-7-7,0-1,0 0,0 1,0-1,0 1,-1 0,1 0,-1 0,0-1,0 1,0 0,0 0,0 1,0-1,-1 0,0 0,0 0,0 0,0 0,0 1,0-1,-1 0,1 0,-1 0,0 0,0 0,0 0,-1 0,1 0,-1-1,1 1,-1 0,0-1,0 1,0-1,-1 0,1 0,0 0,-1 0,1 0,-1 0,0 0,0-1,1 0,-8 5,1-1,-1-1,0 0,0 0,-1-1,1-1,-1 1,1-2,-1 1,0-1,1-1,-1 0,0-1,0 0,1 0,-1-1,1-1,-1 0,1 0,-7-4,-2-3</inkml:trace>
</inkml:ink>
</file>

<file path=ppt/ink/ink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10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215 1,'-18'55,"-127"257,94-226,173-285,-18 27,-102 168,0 0,-1 0,1 1,0-1,1 1,-1-1,1 1,-1 0,1 0,0 0,0 0,1 0,-1 1,0-1,1 1,-1 0,1 0,0 1,0-1,0 1,0-1,0 1,0 0,0 1,0-1,0 1,0 0,1 0,-1 0,0 0,0 1,0 0,0 0,0 0,0 0,0 1,0-1,0 1,7 9,-1 0,-1 0,0 1,-1 0,0 1,0 0,-2 0,1 1,-2-1,0 1,0 1,-2-1,1 0,-2 1,1 15,-3-28,0 1,0-1,0 0,0 1,0-1,-1 0,1 1,-1-1,0 0,0 1,1-1,-1 0,-1 0,1 0,0 0,-1 0,1 0,-1 0,1 0,-1-1,0 1,0 0,1-1,-1 0,0 1,-1-1,1 0,0 0,0 0,0 0,-1-1,1 1,0 0,-1-1,1 0,-1 0,-1 0,-91-10,-60-23,131 26</inkml:trace>
</inkml:ink>
</file>

<file path=ppt/ink/ink7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1 556,'19'-4,"0"-1,-1-1,1 0,-1-1,-1-1,1 0,-1-2,-1 0,0-1,0 0,-1-1,-1-1,0-1,0 0,-2 0,9-14,127-228,-119 144,-30 111,0 1,0 0,0 0,0 0,0 0,0 0,0 0,0 0,0 0,0 0,0 1,0-1,0 0,0 1,0-1,1 1,-1-1,0 1,0-1,0 1,0-1,1 1,-1 0,0-1,1 1,-1 0,0 0,1 0,-1-1,1 1,-1 0,1 0,0 0,-1 0,1 0,0 1,-1-2,-10 13,1 1,0 0,1 1,0 0,2 0,-1 1,2 0,0 0,1 1,1 0,0-1,1 1,1 1,0 6,1-18,-1-1,1 1,1 0,-1 0,1 0,0 0,0 0,0 0,1 0,0 0,1 0,-1 0,1 0,0-1,0 1,1-1,0 1,0-1,0 0,0 0,1 0,0-1,0 1,0-1,0 0,1 0,0-1,0 1,0-1,0 0,0 0,1-1,-1 1,1-1,0 0,-1-1,1 1,6-1,9-4,-1-1,0-1,0-1,-1 0,1-2,-2 0,1-2,-1 0,0 0,-1-2,0 0,-1-1,-1-1,0 0,0-2,-3 7,-1-2,1 1,-2-1,0-1,0 0,-1 0,0-1,-1 0,-1-1,0 0,-1 0,0 0,-1-1,-1 0,-3 14,-1-1,0 1,0-1,0 1,0-1,0 0,0 1,0-1,0 1,0-1,-1 1,1-1,-1 1,1-1,-1 1,0-1,1 1,-1 0,0-1,0 1,0 0,0 0,0 0,0 0,0 0,0 0,-1 0,1 0,0 0,-1 0,1 1,-1-1,1 0,0 1,-1 0,1-1,-1 1,0 0,1-1,-1 1,1 0,-1 0,1 0,-1 1,1-1,-1 0,1 1,-1-1,1 0,-1 1,1 0,-1-1,1 1,0 0,-1 0,1 0,0 0,0 0,0 0,-1 0,1 0,0 0,1 1,-1-1,-1 2,-6 5,1 0,0 1,1 0,0 0,0 1,1 0,0 0,0 0,1 1,1 0,0-1,0 1,1 0,1 0,-1 1,2-1,0 0,0 0,1 0,2 9,-2-13,1-1,0 1,0-1,1 0,-1 0,1 0,1 0,-1-1,1 1,0-1,0 0,1 0,-1-1,1 1,0-1,1 0,-1 0,1 0,-1-1,1 0,0 0,0-1,0 1,1-1,-1-1,1 1,-1-1,1 0,-1 0,1-1,-1 0,1 0,0-1,-1 0,1 0,-1 0,1-1,-1 0,1-1,18-5,0-1,-1-1,0-1,-1-1,-1-2,0 0,0-1,-1-1,-1-1,-1-1,-1-1,10-12,-7 11,-14 12,1 0,-1-1,-1 0,1 0,-1 0,-1-1,0 0,0 0,-1 0,-1 0,1-1,-2 1,1-1,0-7,-3 16,0 0,0 0,0 0,-1 0,1 0,0 0,-1 0,1 1,-1-1,0 0,0 0,1 1,-1-1,0 0,0 1,-1-1,1 1,0-1,0 1,-1 0,1-1,-1 1,1 0,-1 0,1 0,-1 0,0 0,0 1,1-1,-1 0,0 1,0-1,0 1,0 0,0-1,0 1,1 0,-1 0,0 1,0-1,0 0,0 0,0 1,0-1,1 1,-1 0,0 0,0-1,1 1,-1 0,0 0,1 1,-1-1,1 0,0 0,-1 1,1-1,0 1,0-1,0 1,0 0,0 0,-6 2,0 1,1 0,0 1,0-1,1 1,-1 1,1-1,0 1,1 0,0 0,0 0,0 0,1 1,0-1,1 1,0 0,0 0,0 0,1 0,0 0,1 0,0 0,0 1,1-1,0 0,0 0,1 0,0 0,0 0,1-1,0 1,0-1,1 1,0-1,0 0,1-1,0 1,0-1,0 0,1 0,0 0,0-1,1 0,5 4,13 1,-2-3</inkml:trace>
</inkml:ink>
</file>

<file path=ppt/ink/ink7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48,'-11'22,"1"1,0 1,2 0,1 0,1 1,1 0,1 0,0 3,3-25,0-1,0 0,1 1,-1-1,1 1,-1-1,1 1,0-1,0 1,0-1,0 1,0-1,0 1,1-1,0 1,-1-1,1 1,0-1,0 0,0 1,0-1,1 0,-1 0,0 0,1 0,0 0,-1 0,1 0,0-1,0 1,0-1,0 1,0-1,1 0,-1 1,0-1,0 0,1-1,-1 1,1 0,-1-1,1 1,-1-1,1 0,-1 0,1 0,0 0,8-6,0-1,0 0,0-1,-1 0,-1 0,1-1,-1 0,-1-1,0 0,0 0,-1-1,0 0,-1 0,0-1,-1 1,0-1,-1 0,1-5,-3 9,0-1,0 1,-1-1,-1 0,1 1,-1-1,-1 0,1 1,-2-1,1 0,-1 1,0 0,1 5,0 0,1 1,-1-1,0 1,0-1,-1 1,1 0,0-1,-1 1,1 0,-1 0,0 0,0 0,0 0,0 1,0-1,0 0,0 1,-1 0,1-1,0 1,-1 0,1 0,-1 0,1 1,-1-1,0 1,1-1,-1 1,0 0,1 0,-1 0,0 0,1 0,-1 1,1-1,-1 1,0 0,0 0,-21 8</inkml:trace>
</inkml:ink>
</file>

<file path=ppt/ink/ink7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4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0 313,'81'-234,"-75"230,-3 33,0-2,-2-22,0 0,1-1,0 1,-1 0,2 0,-1-1,0 1,1-1,0 0,0 0,0 0,1 0,-1 0,1-1,0 0,0 0,0 0,0 0,0 0,1-1,0 0,-1 0,1 0,0 0,0-1,0 0,0 0,0 0,0-1,0 1,0-1,0 0,0-1,0 1,0-1,0 0,0 0,0-1,3-1,2-1,-1-1,1 0,-1 0,0-1,-1 0,0 0,1-1,-2 0,1-1,-1 0,0 0,-1 0,0-1,0 0,-1 0,0-1,-1 1,0-2,22-47,-21 40</inkml:trace>
</inkml:ink>
</file>

<file path=ppt/ink/ink7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178 395,'-19'15,"0"2,2 0,0 1,1 0,1 1,1 1,0 0,2 1,0 1,-5 16,16-36,0 0,0 0,1 0,-1 0,1 0,-1 0,1 0,0 0,0 0,0 0,0 0,0 0,0 0,1 0,-1 0,0 0,1 0,0 0,0-1,-1 1,1 0,0 0,0 0,1-1,-1 1,0 0,0-1,1 0,-1 1,1-1,0 0,-1 1,1-1,0 0,0 0,-1 0,1-1,0 1,0 0,0-1,0 1,0-1,0 0,0 0,0 1,0-1,0 0,1-1,12 3,0-1,1-1,-1 0,0-1,0-1,0 0,0-1,0 0,-1-2,1 1,-1-2,0 0,-1-1,0 0,0-1,1-1,1-3,-1 2</inkml:trace>
  <inkml:trace contextRef="#ctx0" brushRef="#br0" timeOffset="271.161">572 0,'-14'39,"-10"31,0 13,3-1,6-11,5-13,-1-6,3-8,1-6,2-4,8-9,2-3,1-1,4 0,5-2,0-10,-3-6</inkml:trace>
  <inkml:trace contextRef="#ctx0" brushRef="#br0" timeOffset="504.952">234 395,'39'-5,"31"-1,9 0,-5 1,-4 2,-10 1,-10 1,-9 0,-7 1,-9 0</inkml:trace>
  <inkml:trace contextRef="#ctx0" brushRef="#br0" timeOffset="692.003">968 395,'-10'38,"2"18,7-1,9-9,2-14</inkml:trace>
  <inkml:trace contextRef="#ctx0" brushRef="#br0" timeOffset="849.459">883 85,'0'0</inkml:trace>
</inkml:ink>
</file>

<file path=ppt/ink/ink7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7 396,'-5'-23,"3"-19,3-6,0 0,5 4,2 4,4 9,0 5,2 7,5 6,-2 11,-3 11,-5 3</inkml:trace>
  <inkml:trace contextRef="#ctx0" brushRef="#br0" timeOffset="299.19">317 227,'48'-26,"-31"18,0 0,0-2,-1 1,-1-2,0 0,0-1,-1-1,12-14,-25 26,1-1,0 1,-1-1,0 0,1 0,-1 0,0 0,0 0,0 0,0 0,0 0,-1 0,1 0,0-1,-1 1,0 0,1 0,-1-1,0 1,0 0,-1-1,1 1,0 0,-1 0,1 0,-1-1,0 1,0 0,0 0,0 0,0 0,0 0,0 0,-1 0,1 1,-1-1,1 0,-1 1,0-1,0 1,1 0,-1-1,0 1,0 0,0 0,-1 0,1 1,0-1,0 0,0 1,-1-1,1 1,0 0,0 0,-1 0,1 0,0 0,0 0,-1 1,1-1,0 1,0-1,-13 4,1 1,0 0,0 1,0 0,1 1,0 1,1 0,-1 0,2 1,-1 1,1 0,1 1,-1 0,2 0,0 1,0 1,1-1,1 1,0 1,0-1,2 1,0 0,2-9,0 1,1-1,0 1,0-1,1 1,-1 0,1 0,1-1,-1 1,1 0,0 0,0 0,1 0,-1 0,1-1,1 1,-1 0,1-1,0 1,0-1,0 1,1-1,0 0,0 0,1 0,-1 0,1-1,0 0,0 1,0-1,1-1,-1 1,1-1,0 1,0-2,1 1,0 0,4 0,0 0,0-1,1 0,-1 0,1-2,-1 1,1-1,-1-1,1 1,9-4,12-3</inkml:trace>
</inkml:ink>
</file>

<file path=ppt/ink/ink7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0 525,'39'-5,"21"-6,6-2,-3 2,-13-2,-15 1</inkml:trace>
  <inkml:trace contextRef="#ctx0" brushRef="#br0" timeOffset="565.838">649 356,'-9'12,"-14"16,2 0,1 1,1 1,2 1,1 1,1 0,-7 27,20-56,0 0,1 0,0 1,0-1,0 0,0 1,0-1,0 1,1-1,0 1,0 0,0-1,0 1,0-1,1 1,0-1,0 1,0-1,0 1,0-1,0 0,1 0,0 1,0-1,0 0,0 0,0-1,0 1,1 0,-1-1,1 0,0 1,0-1,0 0,0 0,0-1,0 1,0-1,4 2,6-4,-1-1,1 0,0-1,-1 0,0-1,0 0,0-1,0 0,-1-1,1 0,-2-1,1-1,7-6,3-3,-2-1,0-1,-1-1,-1 0,0-1,-2-1,-1-1,0 0,-2-1,-1 0,0-1,-2 0,-1 0,3-19,-8 31,0 1,-1-1,0 1,0-1,-2 0,0 1,0-1,-1 0,0 1,-1-1,-1 1,0-1,-1 1,0 0,-1 0,0 1,-1-1,0 1,-1 0,-7-9,11 15,1 0,-1 1,0-1,-1 1,1 0,-1 0,0 0,0 0,0 1,0-1,-1 1,1 0,-1 0,0 1,0 0,0-1,0 2,0-1,0 0,-1 1,1 0,0 1,-1-1,1 1,-1 0,1 0,-1 0,1 1,0 0,-1 0,1 1,0-1,0 1,0 0,0 0,0 1,0 0,-3 2,-2 6,1 0,0 0,0 1,1 1,1-1,0 1,1 0,0 1,1 0,0 0,2 0,-1 0,2 1,0-1,0 1,2-1,0 1,0 0,1-1,1 1,1-1,0 0,1 1,0-1,1-1,0 1,2-1,5 10,-5-9,1-1,1 0,0-1,1 0,0 0,1-1,0-1,1 1,0-2,0 0,1 0,1-1,-1-1,1 0,0-1,1-1,-1 0,13 3,115 7,-118-18</inkml:trace>
  <inkml:trace contextRef="#ctx0" brushRef="#br0" timeOffset="822.115">1298 525,'-4'34,"-3"15,6 0,2-8</inkml:trace>
  <inkml:trace contextRef="#ctx0" brushRef="#br0" timeOffset="1050.196">1242 17,'0'0</inkml:trace>
</inkml:ink>
</file>

<file path=ppt/ink/ink7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6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2,2-7,4-4,-5-3,-2 4,-3 2</inkml:trace>
</inkml:ink>
</file>

<file path=ppt/ink/ink7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4,'0'4,"0"-2,5-2,1-6,0 3,-6 6,-3 9,4 1,2-6,0-4</inkml:trace>
</inkml:ink>
</file>

<file path=ppt/ink/ink7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1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1 573,'92'-44,"-51"25,194-108,-221 118,0-2,-1 0,0 0,-1-1,0-1,-1 0,-1 0,0-1,0-1,-2 0,0 0,0 0,-2-1,2-6,-6-49,-3 70,1-1,0 1,0 0,0-1,-1 1,1 0,0-1,-1 1,0 0,1 0,-1 0,0 0,1-1,-1 1,0 0,0 0,0 0,0 0,0 1,0-1,0 0,0 0,0 1,0-1,-1 0,1 1,0-1,0 1,-1 0,1-1,0 1,-1 0,1 0,0 0,-1 0,1 0,0 0,-1 0,1 0,0 1,-1-1,1 0,0 1,0-1,-1 1,1-1,0 1,0 0,0 0,-1 0,-5 4,0 1,1 0,-1 1,1 0,1 0,-1 0,1 0,0 1,1 0,0 0,0 0,1 1,0-1,0 1,1 0,0-1,1 1,0 0,0 0,1 0,0 0,0 0,1 1,0-2,1 1,0 0,1 0,-1-1,2 1,-1-1,1 0,0 0,1 0,0 0,0-1,2 1,-2 0,1 0,0 0,0-1,1 0,0 0,0-1,1 0,0 0,0-1,0 0,0 0,1-1,0 0,0 0,0-1,0 0,1-1,-1 0,1-1,-1 0,1 0,0-1,-1 0,1-1,0 0,-1 0,1-1,-1 0,0-1,0 0,5-2,14-12,-1 0,0-2,-1-1,-1-1,-1-1,-1-1,-1-2,-1 0,-1-1,-2 0,0-2,10-23,-26 49,-1-1,1 1,-1 0,0-1,0 1,0-1,0 1,0-1,0 1,-1-1,1 0,-1 1,0-1,0 0,0 1,0-1,0 0,0 0,-1 1,1-1,-1 1,0-1,0 0,0 1,0-1,0 1,-1 0,1-1,-1 1,0 0,1 0,-1 0,0 0,0 0,0 1,0-1,-1 0,1 1,0 0,-1-1,1 1,-1 0,1 0,-1 1,1-1,-1 0,0 1,1 0,-4-1,1 4,0 0,0 0,1 1,-1-1,1 1,0 0,0 0,0 1,0-1,1 1,-1 0,1 0,1 0,-1 0,1 0,-1 1,2-1,-1 1,1-1,-1 1,1 4,1 3,0-1,1 1,0-1,1 0,0 1,1-1,1 0,0 0,0-1,1 1,1-1,0 0,0 0,1-1,0 0,1 0,0-1,1 0,0 0,0-1,1 0,0 0,0-1,2 0,-5-2,1 1,0-1,0-1,0 0,0 0,1 0,0-1,-1 0,1-1,0 0,0 0,0-1,1 0,-1-1,0 0,0 0,0-1,1 0,-1-1,0 0,1-1,7-3,0-1,-1 0,0-2,0 0,-1 0,0-2,-1 0,0 0,-1-1,0-1,-1 0,0-1,2-4,-6 4,-1 0,0-1,-2 0,1 1,-2-2,0 1,0-1,-2 1,0-1,0-14,-1 22,0 3,0 0,-1-1,1 1,-1 0,0-1,-1 1,1 0,-1-1,0 1,0 0,-1 0,1 0,-1 0,0 0,0 0,-1 0,0 1,0-1,0 1,0 0,-2-2,1 6,1-1,0 1,-1 0,1 1,0-1,0 1,-1-1,1 1,0 0,0 0,0 0,0 1,0-1,0 1,0 0,0 0,1 0,-1 0,1 0,-1 0,1 1,0-1,0 1,0-1,0 1,0 0,1 0,-1 0,1 0,0 0,0 0,0 1,0-1,0 0,1 0,-1 3,-2 2,0-1,1 1,-1-1,1 1,1-1,0 1,0 0,0-1,1 1,0 0,1 0,0-1,0 1,0 0,3 5,-2-1,-1-4,0 1,-1-1,2 1,-1 0,1-1,0 0,1 1,0-1,0 0,1 0,0-1,0 1,1-1,0 0,0 0,1 0,0-1,0 0,6 5,88 38,-75-42</inkml:trace>
</inkml:ink>
</file>

<file path=ppt/ink/ink7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57 364,'111'-62,"-80"41,13-13,-1-1,-2-2,-2-2,-1-1,-1-4,-1 4,-36 39,0 0,1 1,-1-1,1 0,-1 1,1-1,-1 1,1-1,-1 0,1 1,-1-1,1 1,0 0,-1-1,1 1,0-1,0 1,-1 0,1 0,0-1,0 1,-1 0,1 0,0 0,0 0,-1 0,1 0,0 0,0 0,0 0,-1 0,1 0,0 1,0-1,-1 0,1 1,0-1,0 0,-1 1,1-1,-1 1,1-1,0 1,-1-1,1 1,-1-1,1 1,-1 0,1-1,-1 1,0 0,1-1,-1 1,16 48,-12-36,-3-8,6 25,1-1,1 0,2 0,0-1,2 0,2-1,0-1,2 0,2 1,-9-18,-2-4</inkml:trace>
  <inkml:trace contextRef="#ctx0" brushRef="#br0" timeOffset="1927.6">142 336,'-5'0,"-6"4,-2 8,-2 0,0 4,-2-1,-2 1,-4-1,8-4,6-3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47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264 264,'60'4,"0"-3,-1-2,1-3,-1-3,0-2,0-2,-1-4,-1-1,5-6,362-155,-424 177,1-1,-1 1,1-1,-1 1,1-1,0 1,-1-1,1 1,0 0,-1-1,1 1,0 0,-1 0,1-1,0 1,-1 0,1 0,0 0,0 0,-1 0,1 0,0 0,0 0,-1 0,1 0,0 1,-1-1,1 0,0 0,-1 1,1-1,0 0,-1 1,1-1,0 1,-1-1,1 0,-1 1,1 0,-1-1,1 1,-1-1,0 1,1 0,-1-1,0 1,1-1,-1 1,0 0,0 0,1-1,-1 1,0 0,0-1,0 1,0 0,0 0,0-1,0 1,-1 0,-14 48,13-46,-108 253,82-164,4 2,4 1,4 0,2 26,4-31,5-52,1 0,1 0,3 1,1-1,4 20,11 51,-36-128,7-3,-1 0,-1 1,-1 0,-1 2,0 0,-2 1,0 0,-1 2,-1 0,0 2,-1 0,0 1,-1 2,-1 0,0 1,0 1,-1 2,0 0,0 2,0 1,-1 1,-14 0,5 5,0 1,0 2,1 2,-1 0,1 3,1 1,0 1,1 2,0 1,1 2,1 0,1 3,0 0,-18 18,43-35,0-1,1 0,-1 1,0-1,1 1,0 0,-1-1,1 1,0 1,1-1,-1 0,0 1,1 0,0-1,0 1,0 0,0 0,1 0,0 0,0 0,0 1,0-1,0 0,1 1,2-3,1 0,0 0,0 0,0-1,0 1,0-1,0 0,0 0,0 0,0 0,1 0,-1-1,0 1,1-1,-1 0,0 0,1 0,-1-1,0 1,0-1,1 0,-1 0,0 0,0 0,1-1,-1 2,23-7</inkml:trace>
  <inkml:trace contextRef="#ctx0" brushRef="#br0" timeOffset="490.772">631 491,'34'18,"1"-1,0-2,1-1,1-2,0-2,0-1,1-2,0-1,38 0,-45-4,-1-2,0-1,1-1,-1-1,0-2,-1-2,1 0,-1-2,-1-1,1-1,-2-1,0-2,0-1,2-3,26-19,-63 70,-15 15,3 1,2 1,-9 43,6 53,20-144,0 1,0 0,0 0,1 0,-1 0,1 0,-1 0,1 0,0 0,0 0,1 0,-1 0,1 0,-1 0,1 0,0 0,0 0,0 0,1-1,-1 1,1 0,-1-1,1 1,0-1,0 0,0 1,2 0,12 8</inkml:trace>
  <inkml:trace contextRef="#ctx0" brushRef="#br0" timeOffset="685.747">1760 913,'-19'34,"-7"15,2 5,9-7,8-7,4-10</inkml:trace>
  <inkml:trace contextRef="#ctx0" brushRef="#br0" timeOffset="874.23">1845 292,'0'24,"0"8</inkml:trace>
  <inkml:trace contextRef="#ctx0" brushRef="#br0" timeOffset="1185.238">2043 1083,'12'-50,"6"-27,3 0,4 1,32-67,-54 138,-2 1,0 0,0 1,1-1,0 1,0-1,0 1,0 0,0 0,1 0,-1 0,1 0,0 0,-1 1,2-1,-1 1,0 0,0 0,3-1,-4 4,0 0,-1 1,0 0,1-1,-1 1,0 0,0-1,0 1,0 0,0 0,0 0,-1 0,1 0,0 0,-1 0,0 0,1 0,-1 0,0 1,0-1,0 0,-1 0,1 1,0 1,0 64,-2-56,1-1,0 1,1 0,0-1,1 1,0-1,1 1,1-1,-1 0,2 0,-1 0,2 0,-1 0,2-1,-1 0,5 5,-8-13,0 1,1-1,0 1,-1-1,1 0,0 0,0 0,0-1,1 1,-1-1,0 1,1-1,-1 0,0 0,1-1,-1 1,1-1,0 0,-1 0,1 0,-1 0,1 0,-1-1,1 0,-1 0,1 0,-1 0,0 0,0-1,1 1,-1-1,0 0,2-1,88-83,-74 60</inkml:trace>
  <inkml:trace contextRef="#ctx0" brushRef="#br0" timeOffset="1809.751">2804 631,'-27'12,"1"2,1 0,0 1,1 2,0 1,1 0,1 2,1 0,-8 12,27-30,0 0,0 0,0 1,0-1,0 1,1-1,-1 1,1-1,0 1,0 0,0 0,0 0,0 0,0-1,1 1,-1 0,1 0,0 0,0 0,0 0,1 0,-1 0,1 0,-1 0,1 0,0 0,0 0,0-1,0 1,1 0,-1-1,1 1,0-1,0 1,0-1,0 0,0 0,0 0,0 0,1 0,-1 0,1-1,-1 1,1-1,0 0,-1 1,1-1,0-1,0 1,2 0,4 0,1-1,-1 0,1 0,-1-1,1 0,-1-1,0 0,1 0,-1-1,0-1,-1 1,1-1,-1-1,1 1,-1-2,6-4,111-108,-110 101,-15 39,-25 102,24-121,1 0,0 0,1 0,-1 0,0 0,1 0,0 0,-1 0,1 0,1 0,-1 0,0 0,1-1,-1 1,1 0,0-1,-1 0,1 1,1-1,-1 0,0 0,0 0,1 0,-1 0,1-1,0 1,-1-1,1 0,0 1,0-1,0-1,0 1,0 0,0-1,0 1,0-1,0 0,0 0,1 0,4-1,0 1,0-2,0 1,0-1,0 0,0 0,-1-1,0 0,1-1,-1 0,0 0,-1 0,1-1,-1 0,0 0,0 0,0-1,-1 0,4-4,81-135,-83 132,30-57,-4-2,-2-1,-4-1,7-38,-27 87,-1-1,-1 1,-1-1,-2 0,0 0,-2 0,-1 0,-1-8,2 33,0-1,0 0,0 0,0 0,0 0,0 0,-1 0,1 1,0-1,-1 0,0 0,1 0,-1 1,0-1,0 0,0 1,0-1,0 1,0-1,-1 1,1 0,0-1,-1 1,1 0,-1 0,1 0,-1 0,0 0,1 0,-1 0,0 1,0-1,1 1,-1-1,0 1,0 0,0-1,0 1,0 0,0 0,1 1,-1-1,0 0,0 0,0 1,0-1,1 1,-1 0,0 0,0-1,1 2,-13 9,1 2,1 0,0 0,1 1,1 1,0 0,1 0,0 1,1 0,1 0,1 1,0 0,1 0,1 0,0 3,-2 21,1 0,2 0,2 0,2 0,1 0,2 0,2-1,2 0,2 0,1 0,2-1,1-1,3 0,1-1,1-1,23 30,-40-59,1-1,0 0,0-1,0 1,1 0,0-1,0 0,0 0,1 0,-1 0,1-1,0 0,1 0,-1 0,1-1,0 1,-1-1,1-1,1 1,-1-1,0 0,1-1,-1 1,1-1,2 0,7-6</inkml:trace>
</inkml:ink>
</file>

<file path=ppt/ink/ink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10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13,'-14'10,"-5"8,5 0,11-2,10-4,8-5,3-7,2-4,-2-6,-4-7,-9 0,-6-1,-7 1,-3 9,6 6,4 8,2 2</inkml:trace>
</inkml:ink>
</file>

<file path=ppt/ink/ink7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7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58,'169'-27,"-9"14,-19-5,-130 18</inkml:trace>
</inkml:ink>
</file>

<file path=ppt/ink/ink7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7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31,'24'0,"13"0,4 0,1 0,-3 0,-2 0,-3 0,-8-5,-3-2,0 1,0 1,1 2,1 0,2 2,-5 1</inkml:trace>
</inkml:ink>
</file>

<file path=ppt/ink/ink7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0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0 168,'26'137,"-24"-52,-3-69,0 0,1 0,1 0,1 0,0 0,1 0,0-1,2 1,4 10,9-61,55-238,-61 237,57-122,-66 153,2 1,-1-1,0 1,1 0,0 0,0 0,0 0,0 1,1 0,0 0,-1 0,1 1,0 0,0 0,0 1,2-1,-5 1,0 1,0 0,0-1,0 1,0 0,0 1,0-1,-1 0,1 1,0 0,0-1,0 1,-1 0,1 1,0-1,-1 0,1 1,-1-1,0 1,1 0,-1 0,0 0,0 0,0 0,0 0,0 1,-1-1,1 1,-1-1,0 1,1 0,-1-1,0 1,-1 0,2 2,-1 2,1 0,-1 0,-1 0,1 0,-1 0,0 0,-1 0,0 1,0-1,0 0,-1-1,0 1,-1 1,-4 11</inkml:trace>
  <inkml:trace contextRef="#ctx0" brushRef="#br0" timeOffset="505.676">566 337,'-15'4,"-9"8,-1 5,0 1,3 1,6 3,5 2,10-3,5 0,6-4,7-4,5-5,3-4,3-7,1-3,-4-1</inkml:trace>
  <inkml:trace contextRef="#ctx0" brushRef="#br0" timeOffset="835.985">988 309,'-29'24,"-14"12,1 6,1-5,9-4,5-7,2-4,5 0,1-4,4-1,0-2,3 0,-3-3,3 3,3-2</inkml:trace>
  <inkml:trace contextRef="#ctx0" brushRef="#br0" timeOffset="1684.912">1045 478,'-34'27,"2"1,1 1,1 2,2 1,-20 30,86-94,213-192,-250 222,0 1,0-1,0 0,0 1,1-1,-1 0,1 1,-1 0,1-1,-1 1,1 0,-1 0,1 0,0 0,0 0,0 0,0 0,0 1,-1-1,1 1,0-1,0 1,0 0,0 0,1 0,-1 0,0 0,0 0,0 0,0 1,0-1,-1 1,1 0,0-1,0 1,0 0,0 0,-1 0,1 0,0 1,-1-1,1 0,-1 1,1-1,-1 1,0-1,67 143,-69-144,0-1,1 1,-1-1,0 1,0 0,1-1,-1 1,0 0,0 0,0 0,1 0,-1-1,0 1,0 0,0 0,0 1,1-1,-1 0,0 0,0 0,0 0,1 1,-1-1,0 0,0 1,1-1,-1 1,0-1,1 1,-1-1,0 1,1-1,-1 1,1 0,-1-1,1 1,-1 0,1-1,-1 1,1 0,0 0,0-1,-1 1,1 0,0 0,0 0,0-1,0 1,0 0,0 0,0 0,0 0,0-1,0 1,0 0,0 0,1 0,-1-1,0 1,1 0,-1 0,0 0,-165-66,147 55</inkml:trace>
</inkml:ink>
</file>

<file path=ppt/ink/ink7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1 255,'1'-2,"0"0,0 1,0-1,1 1,-1-1,0 1,1-1,-1 1,1 0,-1-1,1 1,0 0,0 0,-1 1,1-1,0 0,0 0,0 1,0-1,0 1,0 0,0 0,0-1,0 1,0 0,1 1,6-3,207-30,106 33,-322-1,0-1,0 1,-1 0,1-1,0 1,0-1,0 1,0-1,0 1,0-1,0 1,0-1,0 1,0 0,0-1,1 1,-1-1,0 1,0-1,0 1,0 0,1-1,-1 1,0-1,1 1,-1 0,0-1,0 1,1 0,-1-1,1 1,-1 0,0 0,1-1,-1 1,1 0,-1 0,0 0,1 0,-1-1,1 1,-1 0,1 0,-1 0,1 0,-1 0,1 0,-1 0,0 0,1 0,-1 0,1 1,-1-1,1 0,-1 0,0 0,1 0,-1 1,-36-21,19 14,-1-2,1 0,1-1,-1 0,1-2,1 0,0 0,-11-13,-14-27,33 34</inkml:trace>
</inkml:ink>
</file>

<file path=ppt/ink/ink7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4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74,'1'-2,"1"0,-1 0,1 1,-1-1,1 0,0 1,-1-1,1 1,0-1,0 1,0 0,0 0,1 0,-1 0,0 0,0 1,0-1,1 1,-1-1,0 1,1 0,-1 0,0 0,1 0,0 0,0 0,365-3,95 2,-124-27,271 29,-527-12,-58 5</inkml:trace>
  <inkml:trace contextRef="#ctx0" brushRef="#br0" timeOffset="2883.631">311 525,'4'6,"-1"0,0 0,0 1,-1-1,0 1,0-1,0 1,-1 0,0 0,0-1,-1 1,0 6,1 0,1 14,-2-1,-1 1,-1-1,-1 0,-6 23,-4 165,17-240,1 1,1 0,1 0,2 1,0 0,1 1,2 0,0 0,7-8,9-22,-22 39,1 0,1 1,0 0,0 0,1 0,1 1,0 1,1 0,0 0,7-4,-15 14,0 0,0 0,0 0,0 1,0-1,0 1,0 0,0 0,0 0,0 0,0 0,1 1,-1-1,0 1,0 0,0 0,0 0,-1 0,1 1,0-1,0 1,-1 0,1-1,-1 1,0 0,1 1,-1-1,0 0,0 1,0-1,-1 1,1-1,0 1,-1 0,0 0,0 0,0 0,0 0,0 0,-1 0,1 0,-1 0,0 0,1 2,6 13</inkml:trace>
  <inkml:trace contextRef="#ctx0" brushRef="#br0" timeOffset="3469.467">282 384,'256'-28,"-160"11,-77 18,-24-11,-84-91,77 83</inkml:trace>
  <inkml:trace contextRef="#ctx0" brushRef="#br0" timeOffset="4067.067">989 751,'-3'-2,"0"0,0 0,0 1,0-1,0 1,0-1,0 1,-1 0,1 0,0 0,-1 1,1-1,0 1,-1 0,1 0,-1 0,1 0,0 0,-1 1,1 0,-1 0,1 0,0 0,0 0,0 0,0 1,0 0,0-1,0 1,-2 3,-1-2,1 1,0-1,0 1,1 1,-1-1,1 1,0-1,0 1,1 0,-1 1,1-1,0 1,1-1,-1 1,1 0,-1 5,3-9,0 1,0 0,0 0,0 0,1-1,-1 1,1 0,0 0,0-1,0 1,0-1,0 1,0-1,1 1,-1-1,1 0,0 1,0-1,0 0,0 0,0 0,0-1,0 1,1 0,-1-1,0 0,1 1,0-1,-1 0,2 0,84 15,-64-20,-6-3</inkml:trace>
  <inkml:trace contextRef="#ctx0" brushRef="#br0" timeOffset="4381.701">1355 554,'-19'29,"-16"19,-2 6,0-1,2-10,7-8,3-4,7-3,0-6,4-2,0-5,1 0,-1 3,2 2,2-1</inkml:trace>
  <inkml:trace contextRef="#ctx0" brushRef="#br0" timeOffset="5085.223">1383 808,'-144'156,"245"-256,44-18,-144 117,1 0,-1 0,0 0,1 0,0 1,-1-1,1 0,-1 1,1-1,0 1,-1 0,1 0,0-1,-1 1,1 0,0 1,-1-1,1 0,0 0,-1 1,1-1,0 1,-1-1,1 1,-1 0,1-1,-1 1,1 0,-1 0,0 0,1 0,-1 0,0 1,0-1,0 0,0 1,0-1,0 0,0 1,0 0,23 73,-18-51,1-5,-6-18,0 1,1-1,-1 1,0 0,0-1,0 1,0 0,-1 0,1 0,0 0,-1-1,1 1,-1 0,0 0,0 0,1 0,-1 0,-1 0,1 0,0 0,0 0,-1 0,1 0,-1 0,1 0,-1 0,0-1,0 1,0 0,0 0,0-1,0 1,-1-1,1 1,0-1,-1 1,1-1,-2 1,-4-1,0 0,0 0,0-1,0 0,0 0,0-1,0 0,0 0,0 0,0-1,1 0,-1-1,1 0,-1 1,1-2,0 1,0-1,0 0,1 0,-1-1,1 0,0 0,1 0,-2-1,-8-6</inkml:trace>
  <inkml:trace contextRef="#ctx0" brushRef="#br0" timeOffset="5567.826">1947 244,'0'433,"-28"-186,22-192,0-31</inkml:trace>
  <inkml:trace contextRef="#ctx0" brushRef="#br0" timeOffset="6351.833">29 158,'2'2,"-1"-1,1 0,0 1,0 0,0-1,-1 1,1 0,-1 0,1 0,-1 0,0 0,0 0,0 0,0 0,0 0,-1 1,1-1,0 0,-1 1,0-1,1 0,-1 1,0-1,-1 0,1 2,1-1,1 354,-2 51,5-358,1-32</inkml:trace>
</inkml:ink>
</file>

<file path=ppt/ink/ink7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1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0,'4'5,"3"6,-1 6,-6 1,-3 1,-1 3,-5 2,0 2,-4 1,0 1,-2 1,1-1,-1-4,1-2,3-4</inkml:trace>
</inkml:ink>
</file>

<file path=ppt/ink/ink7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2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60,'-25'138,"23"-128,0 1,1 0,0-1,1 1,0 0,0 0,1 0,1-1,0 1,0-1,1 1,1-1,-1 0,2 0,-1 0,1-1,1 1,0-1,2 3,-5-10,0-1,-1 1,1-1,0 1,0-1,-1 0,1 0,0 0,0 0,0-1,0 1,1-1,-1 0,0 0,0 0,0 0,0 0,0-1,0 1,0-1,0 0,0 0,0 0,0 0,-1-1,1 1,0-1,-1 0,1 0,70-61,38-84,-111 147,-1 1,1 0,0 0,0-1,0 1,0 0,0 0,0-1,0 1,0 0,0 0,0-1,0 1,0 0,1 0,-1-1,0 1,0 0,1-1,-1 1,1 0,-1-1,1 1,-1-1,1 1,-1-1,1 1,-1-1,1 1,-1-1,1 1,0-1,-1 1,1-1,0 0,-1 0,1 1,0-1,0 0,-1 0,1 0,0 0,0 0,-1 0,1 0,0 0,0 0,-1 0,1 0,0 0,0-1,-1 1,1 0,0 0,-1-1,1 1,0-1,-1 1,1-1,0 1,-1-1,1 1,-1-1,1 1,-1-1,1 0,3 14,-2-4,1 1,0-1,1 0,0 0,0 0,1-1,0 0,1 0,0 0,0 0,0-1,1 0,0 0,1-1,2 2,-7-7,-1 0,1 0,-1-1,1 1,-1-1,1 1,-1-1,1 0,0 0,-1 0,1 0,-1-1,1 1,-1-1,1 1,-1-1,1 0,-1 0,1 0,-1 0,0-1,0 1,0-1,0 1,0-1,0 0,0 0,0 1,0-1,-1-1,50-67,-48 65,99-240,-96 233</inkml:trace>
</inkml:ink>
</file>

<file path=ppt/ink/ink7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0,'0'19,"0"12,0-1</inkml:trace>
</inkml:ink>
</file>

<file path=ppt/ink/ink7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11,'4'-4,"3"-3</inkml:trace>
</inkml:ink>
</file>

<file path=ppt/ink/ink7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4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1,'0'517,"17"-424,-16-90,0-1,0 1,0-1,0 1,0-1,1 0,-1 0,1 1,-1-1,1 0,0 0,0 0,0 0,0-1,0 1,0-1,1 1,-1-1,0 0,1 1,-1-1,1-1,-1 1,1 0,0 0,-1-1,1 0,0 1,-1-1,1 0,0-1,0 1,7-3,0 0,-1-1,1 0,-1 0,0-1,-1 0,1-1,-1 0,0 0,3-5,69-39,-79 49,0 1,0-1,1 1,-1 0,0-1,1 1,-1 0,0 0,1 0,-1 0,0 0,1 0,-1 1,0-1,1 0,-1 1,0-1,1 1,-1-1,0 1,0 0,0-1,0 1,0 0,0 0,0 0,0 0,0 0,0 0,0 0,0 0,0 0,-1 0,1 0,-1 0,1 1,-1-1,1 0,-1 1,0-1,1 0,-1 1,6 62,-6-59,-2 83,1-62</inkml:trace>
</inkml:ink>
</file>

<file path=ppt/ink/ink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10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24,'7'18,"-2"1,0 0,-1 0,-1 0,0 0,-2 1,0-1,-2 8,2-12,0 18,0-6,0-1,-2 1,0 0,-2-1,-1 1,-2 0,-8 31,12-53,1-7</inkml:trace>
  <inkml:trace contextRef="#ctx0" brushRef="#br0" timeOffset="1">1 53,'13'-8,"0"1,1 0,-1 1,2 1,-1 0,1 1,-1 1,1 0,0 1,0 0,0 1,1 1,-1 1,0 0,11 3,-22-2,-1 0,0 1,0 0,1 0,-2 0,1 0,0 0,-1 1,1-1,-1 1,0-1,0 1,0 0,-1 0,0 0,1 0,-1 0,-1 0,1 0,0 1,-1-1,0 0,0 0,0 0,-1 1,0-1,1 0,-1 0,-1 0,1 0,0 0,-1 0,0 0,0-1,0 1,-1 0,-8 48,11-46,1 0,-1 0,1 0,1-1,-1 1,1 0,0-1,0 1,1-1,0 0,0 0,0 0,0 0,1 0,-1-1,1 1,1-1,0 1,37 54,-41-55,0 1,0-1,-1 0,1 0,-1 1,0-1,0 0,0 1,-1-1,1 0,-1 1,0-1,0 0,-1 0,1 0,-1 0,0 0,0 0,-1 0,1-1,-1 1,1-1,-1 0,0 0,0 0,-1 0,-3 5,-1-1,-1 0,0 0,1-1,-2 0,1-1,-1 0,0-1,0 0,-1 0,2-1,1 0,-1-1,0-1,0 1,0-2,-1 1,1-1,0-1,0 1,0-1,0-1,0 0,0 0,0-1,1 0,-2-1,-8-9</inkml:trace>
</inkml:ink>
</file>

<file path=ppt/ink/ink7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1,'13'70,"-4"1,-2 0,-3 0,-4 0,-3 6,2 31,-30 34,22-120</inkml:trace>
  <inkml:trace contextRef="#ctx0" brushRef="#br0" timeOffset="288.474">0 424,'29'-5,"19"-1,6-5,-1 0,-5 1,-6 3,-9-2,-7 0,-2 1,-1 3,-4-3,-5 0</inkml:trace>
</inkml:ink>
</file>

<file path=ppt/ink/ink7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8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143 552,'-4'56,"9"226,22-83,-27-188,0-43,0 18,-1-23,1 1,2 0,1 0,3 0,2-5,66-206,-68 234,0 0,2 1,-1 0,1 0,1 0,0 1,1 1,0 0,1 0,0 1,0 0,1 1,9-5,-20 12,1-1,0 2,0-1,-1 0,1 0,0 0,0 1,0-1,0 1,0 0,0-1,0 1,0 0,0 0,0 0,0 0,0 1,0-1,0 1,0-1,0 1,0-1,-1 1,1 0,0 0,0 0,-1 0,1 0,0 1,-1-1,1 0,-1 1,0-1,1 1,-1-1,0 1,0 0,0-1,0 1,0 0,-1 0,1 0,0 0,10 94,-10-71,3-1,1-4</inkml:trace>
  <inkml:trace contextRef="#ctx0" brushRef="#br0" timeOffset="528.365">848 863,'-13'-3,"1"1,0 0,-1 1,1 0,-1 1,1 1,-1 0,1 0,-1 1,1 1,0 0,0 1,0 0,1 1,-1 0,1 1,0 0,7-4,0 1,1-1,-1 0,1 1,-1 0,1 0,0 0,0 0,1 1,-1-1,1 1,0-1,-1 1,2 0,-1 0,0 0,1 0,0 0,0 1,0-1,0 0,1 0,-1 1,1-1,0 0,1 1,-1-1,1 0,-1 0,1 1,1-1,-1 0,1 0,-1 0,1 0,0 0,1-1,-1 1,0-1,4 4,2-2,0 0,0 0,1-1,-1 0,1-1,0 0,0 0,1-1,-1 0,0 0,1-1,-1 0,8-1,7 0</inkml:trace>
  <inkml:trace contextRef="#ctx0" brushRef="#br0" timeOffset="830.586">1187 834,'-24'29,"-18"19,-6 6,5-1,5-10,4-7,8-5,3-8,2-3,3 0,1-3,2-1,0 3,-2-2,1 1,-2-3,3 1,4-3</inkml:trace>
  <inkml:trace contextRef="#ctx0" brushRef="#br0" timeOffset="1486.168">1017 1286,'-130'114,"229"-223,153-139,-252 247,1 0,-1 1,1-1,-1 0,1 0,-1 1,1-1,-1 0,1 1,0-1,-1 1,1-1,0 1,0-1,-1 1,1-1,0 1,0 0,0 0,-1-1,1 1,0 0,0 0,0 0,0 0,0 0,0 0,-1 0,1 0,0 0,0 0,0 0,0 1,0-1,-1 0,1 1,0-1,0 0,-1 1,1-1,0 1,0-1,-1 1,1 0,-1-1,1 1,0 0,-1-1,1 1,-1 0,0 0,1-1,-1 1,1 0,-1 0,0 0,0 0,0-1,1 1,-1 0,0 0,0 0,0 0,0 0,0 0,-1-1,1 1,0 0,0 0,8 141,26 13,-36-138,-17-34,13 11,-4-4,0 1,0 0,-1 1,-1 0,1 1,-1 0,-1 1,1 0,-1 1,-4-1,-7-1</inkml:trace>
  <inkml:trace contextRef="#ctx0" brushRef="#br0" timeOffset="2649.642">1 299,'0'-3,"1"1,-1 0,1 0,0-1,-1 1,1 0,0 0,0 0,1 0,-1 0,0 1,1-1,-1 0,1 1,-1-1,1 0,0 1,0 0,0-1,0 1,0 0,0 0,0 0,0 0,0 1,0-1,1 1,-1-1,0 1,0 0,1-1,1 2,29-8,0 2,0 2,0 1,1 1,-1 2,3 2,44-1,106 26,-185-29,-1 0,1 0,0 0,-1-1,1 1,-1 0,1 0,-1 0,0 0,1 0,-1-1,0 1,0 0,0 0,0 0,0-1,0 1,0 0,0 0,-1 0,1-1,0 1,-1 0,1 0,-1 0,1 0,-1 0,1 0,-1 0,0 0,0 0,1 0,-1 0,0 0,0 0,0 1,0-1,0 0,0 1,0-1,0 1,0-1,-1 1,1-1,0 1,-1 0,0-2,-132-154,97 103,27 40</inkml:trace>
</inkml:ink>
</file>

<file path=ppt/ink/ink7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2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3,'56'-2,"284"4,-316-2</inkml:trace>
</inkml:ink>
</file>

<file path=ppt/ink/ink7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3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69,'5'0,"11"-5,8-1,5 0,1 1,1 2,0 1,0-4,-1-1,-1 0,0 3,-1 0,1 2,-1-3,-5-2</inkml:trace>
</inkml:ink>
</file>

<file path=ppt/ink/ink7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6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1 272,'20'-14,"1"2,1 1,0 0,1 2,-1 0,16-2,132 2,-56 9,-113 1,1-1,-1 1,0-1,0 0,0 0,0 0,0 0,0 0,1 0,-1 0,0 0,0 0,0 0,0-1,0 1,0 0,1-1,-1 1,0-1,0 1,0-1,-1 0,1 1,0-1,0 0,0 0,0 0,-1 1,1-1,0 0,-1 0,1 0,0 0,-1 0,1 0,-1 0,0 0,1-1,-1 1,0 0,0 0,0 0,0 0,0 0,0-1,0 1,0 0,0 0,0 0,-1 0,1-1,-99-85,63 34,35 40</inkml:trace>
</inkml:ink>
</file>

<file path=ppt/ink/ink7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7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29,'10'0,"12"0,8-4,3-3,1 1,0 2,-2 0,-1 2,-1 1,-1 1,-5 0</inkml:trace>
</inkml:ink>
</file>

<file path=ppt/ink/ink7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00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0 228,'194'-37,"-146"28,0 3,1 1,-1 3,1 2,4 2,12-1,-96-36,19 26,-1-1,0 0,0-1,1-1,0 0,1-1,0 0,1 0,0-3,2-1</inkml:trace>
</inkml:ink>
</file>

<file path=ppt/ink/ink7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8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27 134,'25'220,"-23"-174,-3 1,-1-1,-2 0,-4 7,-22 169,22-178,32-88,74-237,-87 240,-4 3,2 0,1 1,2 0,1 1,2 0,2 1,1 1,2 1,1 1,1 0,2 2,14-14,-36 41,0 1,0 0,-1 0,1 0,1 0,-1 0,0 0,0 0,1 1,-1-1,1 1,-1 0,1 0,0 0,-1 0,1 0,0 1,0-1,-1 1,1-1,0 1,0 0,0 0,0 1,0-1,-1 0,1 1,0 0,0 0,-1 0,1 0,0 0,-1 0,1 1,-1-1,0 1,1-1,-1 1,0 0,0 0,0 0,0 0,0 1,0 5,1-1,-2 0,1 1,-1-1,0 1,-1-1,0 1,0-1,-1 1,0-1,0 1,0-1,-1 1,0-1,-1 0,0 6,-3 12</inkml:trace>
  <inkml:trace contextRef="#ctx0" brushRef="#br0" timeOffset="1014.825">535 670,'-195'277,"249"-352,-26 42,3 1,0 2,2 1,20-13,-52 40,0 1,1-1,-1 1,0-1,1 1,-1 0,0 0,1 0,-1 0,1 0,0 0,-1 0,1 0,0 1,0-1,0 0,-1 1,1 0,0-1,0 1,0 0,0 0,0 0,-1 0,1 0,0 1,0-1,0 1,0-1,-1 1,1-1,0 1,0 0,-1 0,1 0,-1 0,1 0,-1 0,1 0,-1 1,0-1,1 1,-1-1,0 1,0-1,0 1,0-1,0 1,-1 0,1 0,0-1,-1 1,1 0,-1 1,27 164,-16-119,-52-63,-89-96,113 96</inkml:trace>
</inkml:ink>
</file>

<file path=ppt/ink/ink7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5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1 243,'22'59,"-18"-24,-2 1,-1 0,-2 0,-2 0,-1 0,-4 14,2-8,-1 147,24-260,-1-27,3 2,5 0,34-88,-39 132,-16 39,0 0,1 0,0 1,1-1,0 1,1 0,1 1,0-1,0 1,1 1,1-1,0 2,0-1,1 1,0 0,0 1,2 0,-11 7,1 0,0 1,0-1,0 1,0-1,0 1,0 0,0 0,0 0,0 0,0 0,0 0,0 0,0 1,0-1,0 1,0-1,0 1,0 0,-1 0,1 0,0 0,0 0,-1 0,1 1,-1-1,1 0,-1 1,0-1,1 1,-1 0,0-1,0 1,0 0,0 0,0-1,-1 1,1 0,0 0,-1 1,21 84,-29 2,2-63</inkml:trace>
  <inkml:trace contextRef="#ctx0" brushRef="#br0" timeOffset="464.957">566 723,'-2'-2,"-1"0,1 0,0 1,-1-1,0 0,1 1,-1 0,0 0,1-1,-1 2,0-1,0 0,0 0,0 1,0 0,0 0,0 0,0 0,0 0,0 0,1 1,-1-1,0 1,0 0,0 0,0 0,1 0,-1 0,0 1,0 0,-68 60,67-59,1 1,1-1,-1 0,0 1,1 0,0-1,0 1,0 0,0 0,0 1,1-1,0 0,0 0,0 1,1-1,-1 0,1 1,0-1,0 1,0-1,1 0,0 1,0-1,0 0,0 0,1 1,-1-1,1 0,0 0,0-1,1 1,-1 0,1-1,0 1,0-1,0 0,0 0,0 0,1 0,-1-1,1 1,3 1,-1-2,0-1,-1 1,1-1,0 0,0 0,0 0,0-1,0 0,0-1,0 1,0-1,0 0,0 0,0-1,-1 0,1 0,0 0,-1-1,0 1,1-1,-1-1,0 1,-1-1,1 0,2-2,3-10</inkml:trace>
</inkml:ink>
</file>

<file path=ppt/ink/ink7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08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45,'197'-27,"-107"26,75-10,-140 5</inkml:trace>
</inkml:ink>
</file>

<file path=ppt/ink/ink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31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1 534,'118'-80,"-15"10,55-53,-124 95,1 1,1 1,1 2,36-16,49-44,-90 60,-16 17</inkml:trace>
</inkml:ink>
</file>

<file path=ppt/ink/ink7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09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29,'312'-1,"-172"-24,-116 23</inkml:trace>
</inkml:ink>
</file>

<file path=ppt/ink/ink7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26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77 143,'0'-4,"-4"-44,4 48,0-1,0 0,0 0,0 1,0-1,-1 0,1 1,0-1,0 0,-1 0,1 1,0-1,-1 1,1-1,0 0,-1 1,1-1,-1 1,1-1,-1 1,0-1,1 1,-1 0,1-1,-1 1,0 0,1-1,-1 1,0 0,0 0,1-1,-1 1,0 0,1 0,-1 0,0 0,0 0,1 0,-1 0,0 0,0 0,1 1,-1-1,0 0,1 0,-1 1,0-1,1 0,-1 1,1-1,-1 1,0-1,1 1,-1-1,1 1,-1-1,-4 6,1 0,0 0,0 1,0-1,0 1,1-1,0 1,1 0,0 0,0 1,0-1,1 0,0 1,0-1,1 1,0-1,0 1,1-1,0 1,0-1,1 0,0 0,2 7,3 44,-6-42,-2-13,0-1,0 1,0-1,1 1,-1 0,1-1,0 1,0-1,0 1,0 0,0-1,1 1,-1 0,1-1,-1 1,1-1,0 1,0-1,0 1,0-1,1 0,-1 1,1-1,-1 0,1 0,0 0,0 0,0 0,0-1,0 1,0 0,0-1,1 0,-1 0,1 1,-1-1,1-1,-1 1,1 0,-1 0,1-1,0 0,-1 1,2-1,10-5,0 0,0 0,-1-2,0 1,0-2,-1 0,0 0,0-1,1-2,29-20,-31 21,-1 0,0 0,-1-1,0 0,-1 0,0-1,-1-1,0 1,-1-1,0 0,-1 0,-1-1,0 0,-1 1,0-1,-1-1,-1 1,0 0,-1-3,16-40,-7 83,3 126,42 115,-37-186,-3 2,-5 0,-2 0,-6 78,0-127,0-27,1 0,-1 0,-1 0,0 0,0 0,0 0,-1 1,0-1,0-1,-1 1,1 0,-2 0,1-1,-1 1,0-1,0 1,-1-1,0 0,0-1,-3 4,2-8,0 0,0 0,-1-1,1 0,0 0,0 0,-1 0,1-1,0 0,0 0,0-1,0 1,0-1,0 0,0 0,1-1,-1 0,1 0,-1 0,1 0,0 0,0-1,1 0,-1 1,-2-5,6 8,-5-4,-1 0,1-1,0 0,0 0,0-1,0 1,1-1,0 0,1 0,-1 0,1-1,0 1,0-1,1 1,0-1,0 0,1 0,0 0,0 0,1 0,0-1,0 1,0 0,1 0,0-1,64-137,-56 123</inkml:trace>
</inkml:ink>
</file>

<file path=ppt/ink/ink7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24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1,'-11'167,"-18"-33,28-125,0 0,0-1,0 1,1 0,1 0,0 0,0 0,0-1,1 1,0 0,1-1,0 1,1-1,-1 0,1 0,1-1,0 1,0-1,0 0,1 0,0 0,1 0,0-4,0 0,1 0,-1 0,0-1,1-1,0 1,-1-1,1 0,0-1,-1 0,1 0,0-1,0 0,-1 0,1 0,-1-1,1-1,-1 1,0-1,0 0,0-1,0 0,12-6</inkml:trace>
  <inkml:trace contextRef="#ctx0" brushRef="#br0" timeOffset="367.11">382 1,'-16'34,"1"1,2 1,2 0,1 1,1 0,3 1,0 0,3 0,1 0,2 0,2 0,1 2,-1 298,14-271,-4-55</inkml:trace>
  <inkml:trace contextRef="#ctx0" brushRef="#br0" timeOffset="1131.453">524 961,'14'-46,"3"1,1 1,3 1,1 1,10-12,76-90,-107 143,-1 1,1-1,-1 0,1 1,0-1,-1 1,1-1,0 1,-1-1,1 1,0 0,-1-1,1 1,0 0,0 0,0-1,-1 1,1 0,0 0,0 0,0 0,0 0,-1 0,1 0,0 0,0 1,0-1,-1 0,1 0,0 1,0-1,-1 0,1 1,0-1,-1 1,1-1,0 1,-1-1,1 1,0-1,-1 1,1 0,-1-1,1 1,-1 0,0-1,1 1,-1 0,0 0,1-1,-1 1,0 0,0 1,17 52,-14-42,7 34,-9-36,1-1,0 1,0-1,1 0,0 1,0-1,1-1,1 1,-1 0,5 4,-7-13,0 1,0-1,1 0,-1 0,0 0,1 0,-1 0,0 0,0 0,1-1,-1 1,0-1,0 0,0 0,1 0,-1 0,0 0,0 0,0 0,-1 0,1-1,0 1,0-1,-1 0,1 1,-1-1,1 0,-1 0,0 0,0 0,0 0,0 0,0 0,0-1,0-1,2 0,216-257,-218 261,-1 1,0-1,0 1,0-1,1 1,-1-1,0 0,0 1,1-1,-1 0,0 1,1-1,-1 0,1 1,-1-1,0 0,1 1,-1-1,1 0,-1 0,1 0,-1 1,0-1,1 0,-1 0,1 0,-1 0,1 0,-1 0,1 0,-1 0,1 0,-1 0,1 0,-1 0,1-1,-1 1,1 0,-1 0,1 0,-1-1,0 1,1 0,-1 0,1-1,-1 1,0 0,1-1,-1 1,0 0,1-1,-1 1,0-1,0 1,0-1,1 1,-1 0,0-1,0 1,0-1,0 1,0-1,0 0,-8 41,-14 26,-22 104,44-161,0 0,0 1,1-1,0 0,0 1,1-1,1 0,-1 0,1 0,1-1,0 1,0-1,1 0,0 0,4 5,4 0</inkml:trace>
</inkml:ink>
</file>

<file path=ppt/ink/ink7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27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0 397,'251'-326,"-213"256,-6 111,24 120,-6 3,-42-148</inkml:trace>
</inkml:ink>
</file>

<file path=ppt/ink/ink7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43.77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932 93,'0'-1,"-1"0,1 0,0 0,-1 0,1 1,-1-1,1 0,-1 0,1 0,-1 1,0-1,1 0,-1 1,0-1,0 0,1 1,-1-1,0 1,0-1,0 1,0 0,1-1,-1 1,0 0,0 0,0-1,0 1,0 0,0 0,0 0,0 0,0 0,0 1,0-1,0 0,0 0,0 0,0 1,0-1,1 1,-1-1,0 1,0-1,0 1,1-1,-1 1,0-1,0 1,1 0,-1 0,-3 7,1-1,-1 2,2-1,-1 0,1 0,0 1,1-1,0 1,0 0,1-1,0 1,1 0,1 7,-2 6,2 773,-30-570,27-205,0 3,1 1,0-1,2 0,0 1,2-1,2 4,2 13,-2 0,-2 1,-1-1,-2 1,-2 0,-1 1,-1 51,3 386,29-281,-29 282,0-266,25-344,-22-268,-3-251,-27 479,25-168,-25 169,-1-1,27-140,-27 112,17 57,4 106,1-1,2 0,2 0,1 0,2 0,1-2,26-105,-27 133,0 6,0 0,0-1,-1 1,0-1,0 1,0-1,0 1,-1-1,1 1,-1 0,0-1,-1 1,1 0,-1 0,1 0,-1 0,-1-1,1 6,0-1,0 1,0 0,0 0,0-1,0 1,0 1,1-1,-1 0,0 0,1 1,-1-1,1 1,-1-1,1 1,0 0,-1-1,1 1,0 0,0 0,1 0,-1 0,0 0,1 0,-1 0,1 0,-1 0,1 0,0 0,0 2,-2 0,-89 234,11-121,79-116,-1 1,1 0,0 0,0 0,0 0,0 0,0 0,0 0,0 0,1 0,-1 0,1 0,0 1,-1-1,1 0,0 0,0 1,0-1,1 0,-1 0,1 0,-1 1,1-1,-1 0,1 0,0 0,0 0,0 0,1 0,-1 0,0-1,1 1,-1 0,1-1,-1 1,1-1,0 1,76 47,199 56,-272-103,0 0,-1 0,0 0,1-1,0 0,-1 0,1 0,0 0,0-1,-1 1,1-1,0 0,0-1,0 1,-1-1,1 0,0 0,2-2,-7 0,1 0,-1 0,1 0,-1 0,0 0,-1 0,1 0,0 0,-1 0,1 0,-1 0,0 0,0 1,0-1,-1 0,1 0,-1 1,1-1,-1 1,0-1,-1-1,-2-3,-228-449,214 394,25 61,3 7</inkml:trace>
  <inkml:trace contextRef="#ctx0" brushRef="#br0" timeOffset="1376.887">735 263,'-2'-1,"0"0,-1 1,1-1,0 1,0 0,0 0,0 0,0 0,0 0,0 0,-1 1,1-1,0 0,0 1,0 0,0 0,0-1,0 1,0 0,1 1,-1-1,0 0,1 0,-1 1,0-1,1 1,0-1,-1 1,1 0,0 0,0-1,0 1,-1 1,-3 3,-11 10,-46 68,61-83,1 0,0 0,-1 0,1 1,0-1,0 0,0 0,-1 0,1 0,1 0,-1 0,0 0,0 0,0 1,0-1,1 0,-1 0,1 0,-1 0,0 0,1 0,0 0,-1 0,1 0,0-1,-1 1,1 0,0 0,0 0,0-1,0 1,-1-1,1 1,0 0,0-1,0 0,1 1,-1-1,0 1,0-1,0 0,0 0,0 0,0 0,0 0,0 0,1 0,52-4,-39 0,-1 0,1 0,-1-2,0 0,-1 0,0-1,0-1,0 0,5-5,-19 9,-17 15,16-8,-1-1,0 0,1 1,-1-1,0 1,1 0,0 0,0 0,-1 0,2 0,-1 0,0 1,1-1,-1 1,1-1,0 1,0-1,1 1,-1 0,1-1,0 1,0 0,0 0,1-3,1-1,0 0,-1 0,1 1,-1-1,1-1,-1 1,1 0,0 0,-1 0,1-1,-1 1,1-1,-1 1,0-1,1 0,-1 0,1 1,-1-1,0 0,0 0,1 0,-1 0,0 0,0-1,0 1,0 0,0-1,3-2,2-1,0-1,0 1,-1-1,0 0,0 0,-1 0,1-1,-1 0,-1 0,1 0,0-3,-4 11,0 0,0-1,-1 1,1 0,0-1,0 1,0-1,-1 1,1 0,0-1,-1 1,1-1,-1 1,1-1,0 1,-1-1,1 1,-1-1,1 0,-1 1,1-1,-1 0,0 1,1-1,-1 0,1 0,-1 1,0-1,1 0,-1 0,0 0,1 0,-1 0,0 0,1 0,-1 0,1 0,-1 0,0 0,1 0,-1-1,0 1,1 0,-1 0,1-1,-1 1,1 0,-1-1,0 1,1-1,-1 1,1 0,0-1,-1 1,1-1,-1 1,1-1,0 0,-1 1,1-1,0 1,0-1,-1 0,-1 3,0 0,0 1,0-1,0 1,0 0,1-1,-1 1,1 0,0 0,0 0,0 0,0 0,0 0,1 0,-1 0,1 0,0 0,0 1,0-1,0 0,0 0,1 0,0 0,-1 0,1 0,0 0,1 0,-1 0,0 0,1 0,0-1,0 2,1-4,-1-1,1 1,-1-1,0 1,1-1,-1 0,0 0,0 0,0 0,1 0,-1-1,0 1,-1-1,1 1,0-1,0 0,-1 1,1-1,-1 0,1 0,-1 0,0 0,0-1,0 1,0 0,0 0,0-1,-1 1,1 0,-1-1,1 1,-1-1,0 1,0-1,0 1,-1 0,1-1,0 1,-1-1,0 1,1 0,-1-1,-1-1,-2-3,-1 1,0-1,0 1,-1 0,1 0,-1 1,0 0,-1 0,1 0,-1 1,0 0,0 0,-1 1,1 0,-1 0,-5-1,6 1,6 2,0 0,1 0,-1 1,0-1,0 0,1 0,-1 1,0-1,0 0,0 1,0-1,0 1,0-1,0 1,0-1,0 1,0 0,0 0,0-1,0 1,0 0,0 0,0 0,0 0,0 0,0 1,0-1,0 0,0 0,0 1,-1-1,2 0,-1 1,0-1,0 1,0-1,0 1,0 0,0-1,0 1,1 0,-1 0,0-1,1 1,-1 0,0 0,1 0,-1 0,1 0,0 0,-1 0,1 0,0 0,-1 0,1 0,0 0,0 0,0 0,0 0,0 1,0-1,5 5,0 0,0 0,0 0,1-1,0 0,0 0,0-1,0 1,1-1,0-1,0 1,0-1,0 0,1-1,-1 0,1 0,-1 0,4-1,55 20,-62-18,0 0,1 1,-1 0,-1-1,1 1,-1 0,1 1,-1-1,0 0,-1 1,1 0,-1 0,0 0,0 0,0 0,-1 0,1 5,12 26,16 29,-20-50</inkml:trace>
  <inkml:trace contextRef="#ctx0" brushRef="#br0" timeOffset="12804.756">988 3057,'56'0,"144"11,-133-1,1-3,-1-3,1-3,23-4,28 1,784 2,-733 28,139-26,-166 24,127-26,-291-16,-192-7,170 15,0 1,0 3,0 1,0 3,-29 3,-20-1,-811-2,706 28,-86-27,113-29,-297 27,1220 1,-526 29,167-28,-196 26,536-27,-565 0,-96 28,-55-17</inkml:trace>
  <inkml:trace contextRef="#ctx0" brushRef="#br0" timeOffset="18332.014">3529 3028,'-126'62,"120"-60,0 0,0-1,0 0,0 0,-1 0,1 0,0-1,0 0,-1-1,1 1,0-1,0 0,-1-1,1 1,0-1,0 0,1-1,-1 0,0 0,1 0,0 0,0-1,0 0,0 0,0 0,1-1,0 1,0-1,0 0,-1-3,-3 1,-159-138,115 85,52 60,0-1,0 1,0-1,0 1,0-1,-1 1,1-1,0 1,0-1,0 1,-1-1,1 1,0-1,0 1,-1-1,1 1,0-1,-1 1,1 0,-1-1,1 1,-1 0,1-1,0 1,-1 0,1 0,-1 0,1-1,-1 1,1 0,-1 0,1 0,-1 0,0 0,1 0,-1 0,1 0,-1 0,1 0,-1 0,1 0,-1 0,1 0,-1 1,1-1,-1 0,1 0,-1 0,1 1,-1-1,1 0,0 1,-1-1,1 0,-1 1,1-1,0 1,0-1,-1 1,1-1,0 1,-1-1,1 1,0-1,0 1,0-1,-11 38,9-18,2 1,0-1,1 0,1 1,1-1,4 14,7 71,-12-33,-3-1,-4 1,-9 41,-15 49,30-156,10-24,13-30,10-12,3 3,1 1,4 2,21-21,-1 0,67-76,-154 163,-193 180,116-84,102-107,0 0,-1 0,1 0,0 0,-1 0,1 0,-1 0,1 0,-1 0,0-1,1 1,-1 0,0 0,1 0,-1-1,0 1,0 0,0-1,0 1,0-1,0 1,0-1,1 1,-1-1,-1 0,1 0,0 1,0-1,0 0,0 0,0 0,0 0,0 0,0 0,0 0,0-1,0 1,0 0,0 0,0-1,0 1,0-1,0 1,0-1,0 1,0-1,1 0,-1 1,0-1,0 0,1 0,-1 1,0-1,1 0,-1 0,1 0,-1 0,23-125,-19 119,5-23,-1 1,-1-1,-2 0,-1 0,-1 0,-2-11,-3 257,-23-108,26-108,1-1,-1 0,0 1,0-1,0 0,0 0,1 1,-1-1,0 0,0 1,0-1,0 0,-1 1,1-1,0 0,0 0,0 1,0-1,-1 0,1 1,0-1,-1 1,1-1,0 0,-1 1,1-1,-1 1,1-1,-1 1,1-1,-1 1,0-1,1 1,-1 0,1-1,-1 1,0 0,1-1,-1 1,0 0,1 0,-1 0,0 0,0 0,1 0,-1 0,0 0,1 0,-1 0,0 0,0 0,1 0,-1 0,0 1,1-1,-1 0,1 1,-1-1,0 0,1 1,-1-1,1 1,-1-1,0 1,25-175,-22 127,20 142,-22-92,3 8,-1 1,0 0,-1 0,0-1,-1 1,0 0,-1 0,0 0,-1 0,0-1,-1 1,-1-1,0 1,-3 6,-16 34,24-39</inkml:trace>
  <inkml:trace contextRef="#ctx0" brushRef="#br0" timeOffset="22120.997">1779 2351,'-2'8,"0"1,0-1,1 1,0-1,1 1,0-1,0 1,0-1,2 1,0 6,-1-8,12 54,-10-51,0 0,0 0,-1 0,-1 1,0-1,0 0,-1 1,0-1,-1 0,0 1,-3 8,4-19,0-1,0 1,-1 0,1 0,0-1,-1 1,1 0,0 0,0-1,-1 1,1 0,0 0,-1 0,1 0,-1 0,1 0,0 0,-1-1,1 1,0 0,-1 0,1 0,0 0,-1 0,1 1,-1-1,1 0,0 0,-1 0,1 0,0 0,-1 0,1 1,0-1,-1 0,1 0,0 0,0 1,-1-1,1 0,0 1,0-1,-1 0,1 1,-4-40,4 16,1 0,1 0,1 0,1 1,0-1,2 1,1 0,1 1,1 0,10-19,-18 37,0 0,1 0,-1 0,0 1,1-1,0 0,0 1,0-1,0 1,0 0,0-1,1 1,-1 0,1 0,-1 1,1-1,0 1,0-1,0 1,0 0,0 0,0 0,0 0,0 1,0-1,0 1,0-1,0 1,1 1,-1-1,0 0,0 1,0-1,0 1,0 0,0 0,0 0,0 0,0 1,0-1,-1 1,1 0,0 0,-1 0,0 0,1 0,-1 0,0 0,1 2,11 17,-2 0</inkml:trace>
  <inkml:trace contextRef="#ctx0" brushRef="#br0" timeOffset="22672.934">1553 2070,'38'-10,"0"2,1 2,0 2,1 2,-1 1,2 2,-31-1,49-5,-76-23,-59-34,69 61,5 2</inkml:trace>
  <inkml:trace contextRef="#ctx0" brushRef="#br0" timeOffset="23588.827">2118 2548,'-98'134,"98"-134,0 0,0 0,-1 0,1-1,0 1,0 0,0 0,0 0,-1 0,1 0,0-1,0 1,0 0,0 0,-1 0,1 0,0 0,0 0,-1 0,1 0,0 0,0 0,0 0,-1 0,1 0,0 0,0 0,-1 0,1 0,0 0,0 0,0 0,-1 0,1 0,0 0,0 0,11-21,119-140,-129 159,0 1,0-1,0 1,0 0,0 0,0 0,0-1,0 1,0 0,1 1,-1-1,0 0,1 0,-1 0,1 1,-1-1,1 1,-1-1,1 1,-1 0,1-1,0 1,-1 0,1 0,-1 0,1 0,0 0,-1 1,1-1,-1 0,1 1,-1-1,1 1,-1 0,1-1,-1 1,1 0,-1 0,0 0,0 0,1 0,-1 0,0 0,0 1,0-1,0 0,0 0,0 1,0 1,66 160,-51-110,-17-52,1 0,0 1,0-1,-1 0,1 0,-1 0,1 0,-1 0,1 0,-1 0,0 0,1 0,-1 0,0 0,0-1,0 1,0 0,0-1,1 1,-1 0,0-1,-1 1,1-1,0 1,0-1,0 0,0 1,0-1,0 0,0 0,-1 0,1 0,0 0,0 0,0 0,0 0,-1 0,1-1,0 1,0 0,0-1,0 1,0-1,0 1,0-1,-126-60,108 53</inkml:trace>
  <inkml:trace contextRef="#ctx0" brushRef="#br0" timeOffset="25341.475">2033 2662,'0'4,"0"8,-5 0,-1 4,-5 4,0 2,-4-1,2 0,-3-4,2 1,3 1,4-2</inkml:trace>
  <inkml:trace contextRef="#ctx0" brushRef="#br0" timeOffset="27173.943">255 1533,'39'153,"-21"-61,-34-132,-24-167,41 188,0 0,1 0,0-1,2 1,0 1,2-1,0 1,0-1,2 2,0-1,1 1,11-14,-20 29,1 1,-1-1,1 0,0 0,-1 1,1-1,0 1,0-1,0 1,0-1,0 1,1 0,-1-1,0 1,1 0,-1 0,1 0,-1 0,1 0,-1 0,1 1,0-1,-1 0,1 1,0-1,0 1,-1 0,1 0,0-1,0 1,0 0,-1 0,1 1,0-1,0 0,-1 1,1-1,0 1,0-1,-1 1,1 0,-1 0,1 0,-1 0,1 0,-1 0,1 0,-1 0,0 0,0 1,2 0,11 40,-10-20</inkml:trace>
  <inkml:trace contextRef="#ctx0" brushRef="#br0" timeOffset="29222.737">594 1646,'-11'3,"0"1,0 0,1 1,0 0,0 0,0 1,1 1,0-1,0 2,0-1,1 1,0 0,1 1,-1 0,-1 4,8-12,0 1,0-1,0 1,0 0,0-1,0 1,0 0,1 0,-1 0,0 0,1-1,0 1,-1 0,1 0,0 0,0 0,0 0,0 0,1 0,-1 0,0 0,1 0,0 0,-1 0,1-1,0 1,0 0,0 0,0-1,0 1,0-1,0 1,1-1,-1 1,1-1,-1 0,1 1,-1-1,1 0,0 0,-1 0,1-1,0 1,0 0,4 2,1 0,-1-1,1 0,-1 0,1 0,0-1,-1 0,1 0,0-1,0 0,0 0,4-1,101-35,-94 28</inkml:trace>
  <inkml:trace contextRef="#ctx0" brushRef="#br0" timeOffset="30525.507">1 1110,'167'-11,"24"-46,-108 40,-105-1,-126-38,129 50</inkml:trace>
  <inkml:trace contextRef="#ctx0" brushRef="#br1" timeOffset="50509.619">1187 38,'90'127,"125"208,-18-66,-56-72,6 4,-108-138,-7-9,1-1,4-2,41 46,-40-53,-2 0,-3 3,-1 1,6 16,96 100,-21-5,61 53,32 65,-128-187,80 116,-123-147,-23-41</inkml:trace>
  <inkml:trace contextRef="#ctx0" brushRef="#br1" timeOffset="51728.087">1242 9,'0'-1,"-1"0,0 1,1-1,-1 0,0 1,0-1,1 1,-1-1,0 1,0 0,0-1,0 1,1 0,-1-1,0 1,0 0,0 0,0 0,0 0,0 0,0 0,0 0,0 0,0 0,0 1,1-1,-1 0,0 0,0 1,0-1,0 1,0-1,1 1,-1-1,0 1,0-1,1 1,-1 0,1-1,-1 1,0 0,1 0,-1-1,1 1,-1 0,1 0,0 0,-1 0,1 0,-16 46,-16 152,-11-57,42-141,1 0,0 0,0 0,-1 0,1 0,0 0,0 0,0 0,0 0,0 0,0 0,0 1,1-1,-1 0,0 0,0 0,1 0,-1 0,1 0,-1 0,1-1,-1 1,1 0,0 0,-1 0,1 0,0-1,0 1,0 0,-1-1,1 1,0 0,0-1,0 1,0-1,0 0,0 1,0-1,0 0,0 1,0-1,0 0,1 0,-1 0,0 0,0 0,0 0,0 0,0-1,0 1,0 0,0-1,0 1,0 0,0-1,60-19,-61 20,262-87,-117 54,-144 33,-1 0,1 1,0-1,-1 0,1 0,-1 0,1 0,0 0,-1 0,1 0,0 0,-1 0,1 0,0 0,-1 0,1 0,-1 0,1-1,0 1,-1 0,1 0,-1-1,1 1,-1 0,1-1,-1 1,1-1,-1 1,1 0,-1-1,1 1,-1-1,0 1,1-1,-1 0,0 1,0-1,1 1,-1-1,0 0,0 1,0-1,0 1,0-1,0 0,0 1,0-1,0 0,0 1,0-1,0 1,0-1,0 0,-1 1,1-1,0 1,0-1,-1 0,1 1,0-1,-1 1,1-1,-1 1,1-1,0 1,-1 0,0-1,-40-26,38 26,-240-128,73 61,154 48,19 12</inkml:trace>
  <inkml:trace contextRef="#ctx0" brushRef="#br1" timeOffset="53832.579">2175 743,'111'97,"-98"-83,-2 0,0 0,0 1,-1 1,-1 0,-1 0,0 0,-1 1,-1 0,-1 1,0-1,-1 1,-1 0,-1 0,0 8,-2-25,1 0,-1 0,0 0,0 1,0-1,0 0,0 0,0 0,0 0,0 0,0 0,0 0,-1 0,1 0,0 1,-1-1,1 0,-1 0,1-1,-1 1,0 0,1 0,-1 0,0 0,0 0,0-1,1 1,-1 0,0-1,0 1,0-1,0 1,0-1,0 1,0-1,0 1,0-1,0 0,-1 0,1 0,0 0,0 0,0 0,0 0,0 0,-1 0,-41-36,33 20,1-1,0 0,1 0,1-1,1 0,0 0,1 0,1-1,1 0,1 0,0 0,2 0,0 0,1 0,1 0,0 0,2 0,0 1,1-1,1 1,1 0,0 1,1 0,9-14,-16 29,1 1,-1-1,0 0,0 1,1 0,-1-1,1 1,-1 0,1-1,-1 1,1 0,0 0,0 0,-1 1,1-1,0 0,0 1,0-1,0 1,0-1,0 1,0 0,0 0,0 0,0 0,0 0,0 1,0-1,0 0,0 1,-1 0,1-1,0 1,0 0,0 0,-1 0,1 0,0 0,0 1,62 61,-54-51,23 21,-16-19</inkml:trace>
  <inkml:trace contextRef="#ctx0" brushRef="#br1" timeOffset="56261.568">2682 940,'-5'5,"-6"1,-1 5,-4 5,1 5,-2 4,3 1,3 3,3 0,8-5,5-1,5-5,6-6,6-4,3-4,-3-7,1-8,-5-3</inkml:trace>
  <inkml:trace contextRef="#ctx0" brushRef="#br1" timeOffset="56617.89">2907 856,'-9'43,"-4"19,1 4,3-5,-3-7,1-9,3-7,2-5,-2-3,0-2,1-2,2 1,2-5</inkml:trace>
  <inkml:trace contextRef="#ctx0" brushRef="#br1" timeOffset="57497.532">2880 1363,'-1'1,"1"0,0-1,0 1,-1 0,1-1,0 1,0 0,0 0,0-1,0 1,0 0,0 0,0-1,0 1,0 0,0-1,0 1,1 0,-1-1,0 1,0 0,1-1,-1 1,1 0,-1-1,0 1,1-1,-1 1,1-1,-1 1,1-1,0 1,-1-1,1 1,-1-1,1 0,0 1,-1-1,1 0,0 0,-1 1,1-1,0 0,0 0,-1 0,1 0,0 0,0 0,-1 0,1 0,0 0,25-31,67-273,-93 300,29-72,-28 75,0-1,0 1,0-1,0 1,0-1,0 1,1 0,-1-1,0 1,1 0,-1 0,1 0,-1 0,1 0,-1 0,1 1,0-1,-1 0,1 1,0-1,0 1,-1 0,1-1,0 1,0 0,0 0,-1 0,1 1,0-1,0 0,0 1,-1-1,1 1,0-1,-1 1,1 0,0 0,-1 0,1 0,0 1,7 4,-1 0,0 1,0 0,-1 0,1 1,-2 0,1 1,-1-1,-1 1,1 0,-1 0,3 10,-7-17,-1 0,1-1,-1 1,1 0,-1-1,0 1,1 0,-1 0,0-1,0 1,0 0,0 0,-1-1,1 1,0 0,-1-1,1 1,-1 0,0-1,1 1,-1 0,0-1,0 1,0-1,0 0,0 1,-1-1,1 0,0 0,-1 0,1 0,0 0,-1 0,1 0,-1 0,0 0,1-1,-1 1,0 0,-75 12,62-12,-57 14,51-11</inkml:trace>
  <inkml:trace contextRef="#ctx0" brushRef="#br1" timeOffset="59003.371">1920 658,'34'-38,"141"-87,50-12,-225 137,-1 0,0 0,1 0,-1 0,1 0,-1 0,0 0,1 0,-1 0,1-1,-1 1,1 0,-1 0,1-1,-1 1,1 0,-1-1,1 1,-1 0,1-1,-1 1,1-1,0 1,-1-1,1 1,0-1,0 1,-1-1,1 1,0-1,0 0,0 1,-1-1,1 1,0-1,0 1,0-1,0 0,0 1,0-1,0 1,1-1,-1 0,0 1,0-1,0 1,0-1,1 1,-1-1,0 1,1-1,-1 1,0-1,1 1,-1-1,1 1,-1-1,0 1,1-1,-63-10,54 11,-1 0,1-1,0 0,0-1,0 0,1 0,-1 0,0-1,1-1,-1 1,1-1,0 0,0 0,1-1,-4-3,0-6</inkml:trace>
</inkml:ink>
</file>

<file path=ppt/ink/ink7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6:59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87,'0'-2,"0"0,0 1,0-1,1 1,-1-1,0 1,1-1,-1 1,1-1,-1 1,1 0,0-1,0 1,0 0,0 0,0-1,0 1,0 0,0 0,0 0,0 0,0 0,1 0,-1 1,0-1,1 0,-1 1,1-1,-1 1,1-1,-1 1,1 0,-1-1,1 1,-1 0,2 0,2-2,138-29,-127 27,0 0,1 1,-1 1,1 0,-1 1,1 1,11 1,-17 3,-5 2</inkml:trace>
</inkml:ink>
</file>

<file path=ppt/ink/ink7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00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1 169,'0'-3,"0"0,0-1,0 1,0 0,1-1,-1 1,1 0,0-1,0 1,0 0,0 0,1 0,-1 0,1 0,0 0,0 0,0 1,0-1,0 1,1-1,-1 1,1 0,-1 0,1 0,0 0,0 0,0 1,0-1,0 1,1 0,-1-1,12-9,0 1,1 0,1 1,0 1,0 1,0 0,1 1,0 1,0 1,1 0,-1 1,5 1,-19 2,0 0,0 1,-1-1,1 1,0 0,-1 0,1 0,0 0,-1 1,1-1,-1 1,0 0,0 0,0 0,0 0,0 1,0-1,0 1,-1 0,1 0,-1 0,0 0,0 0,0 0,0 1,-1-1,1 1,-1-1,0 1,0-1,0 1,0 0,-1 0,0-1,0 1,0 4,1 1,-1 0,-1 0,0 0,0 0,0 0,-1 0,-1-1,0 1,0 0,0-1,-1 0,0 0,-1 0,0 0,-2 2,-103 92,109-101,0 0,0-1,0 1,1 0,-1 0,0 0,1 0,-1 0,1 1,-1-1,1 0,0 0,-1 0,1 0,0 0,0 1,0-1,0 0,0 0,0 0,0 1,0-1,0 0,0 0,1 0,-1 0,1 1,-1-1,1 0,-1 0,1 0,-1 0,1 0,0 0,0 0,-1 0,1-1,0 1,0 0,0 0,0-1,0 1,0 0,0-1,0 1,1-1,61 19,-49-16,39 7,-41-9,0 0,-1 1,1 1,0 0,-1 0,0 1,0 1,0 0,0 0,-1 1,0 0,0 1,3 3,-10-7,-1 0,1 1,-1-1,0 1,0-1,0 1,0 0,-1 0,0 0,0 0,0 0,0 0,0 0,-1 1,0-1,0 0,0 0,0 0,-1 0,1 1,-1-1,0 0,-1 0,1 0,-1 0,1-1,-1 1,0 0,-1-1,0 2,-3 4,0 0,-1-1,0 1,0-1,-1-1,0 1,0-1,-1-1,0 0,0 0,-3 1,-2 1,0-1,-1 0,0-1,0-1,-1 0,1-1,-1-1,0 0,0-1,0-1,-15-1,29 0,0 0,0 0,0 0,0 0,0-1,0 1,0-1,0 0,0 1,0-1,0 0,0 0,0 0,1 0,-1-1,0 1,1 0,-1-1,1 1,-1-1,1 1,0-1,0 0,-1 0,1 1,0-2,0-9</inkml:trace>
  <inkml:trace contextRef="#ctx0" brushRef="#br0" timeOffset="1147.629">764 621,'27'-27,"63"-118,35 28,-124 116,0 0,1 0,-1 0,0-1,1 1,-1 0,1 1,-1-1,1 0,-1 0,1 1,0-1,-1 1,1-1,0 1,-1 0,1 0,0 0,0 0,-1 0,1 0,0 0,0 0,-1 1,1-1,0 1,-1-1,1 1,0 0,-1-1,1 1,-1 0,0 0,1 0,-1 0,1 0,-1 1,0-1,0 0,0 1,0-1,0 1,0-1,0 1,0-1,-1 1,1-1,-1 1,1 0,-1-1,1 1,-1 0,0 0,0-1,0 1,0 1,1 60,9 37,-7-99,-1 1,0-1,1 0,-1 0,1 0,-1-1,1 1,0-1,-1 1,1-1,0 0,-1 0,1 0,0 0,-1 0,1-1,-1 1,1-1,0 1,-1-1,1 0,-1 0,0-1,1 1,-1 0,0-1,0 1,0-1,0 0,0 0,0 1,0-1,0-1,-1 1,1 0,-1-1,167-156,-167 157,0 1,0-1,0 1,0 0,1 0,-1 0,0 0,1 0,-1 0,1 0,-1 0,1 0,-1 1,1-1,0 1,-1-1,1 1,0 0,-1-1,1 1,0 0,0 0,-1 0,1 1,0-1,0 0,-1 1,1-1,0 1,-1-1,1 1,-1 0,1-1,-1 1,1 0,-1 0,1 0,-1 0,0 1,0-1,0 0,1 0,-1 1,0-1,-1 1,1-1,0 1,0-1,-1 1,1 0,0-1,-1 1,0 0,1-1,-1 2,1 169,-13-97,5-56</inkml:trace>
</inkml:ink>
</file>

<file path=ppt/ink/ink7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0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1 373,'2'-9,"0"0,1 0,1 1,-1-1,1 1,1-1,-1 1,1 1,1-1,0 1,0-1,0 2,1-1,2-2,-8 9,153-150,-80 60,-73 89,0 0,0 0,0 0,0 0,-1 1,2-1,-1 0,0 1,0-1,0 0,0 1,0-1,0 1,1 0,-1-1,0 1,0 0,1 0,-1 0,0 0,0 0,1 0,-1 0,0 0,0 1,1-1,-1 0,0 1,0-1,0 1,0-1,1 1,-1-1,0 1,0 0,0 0,0 0,-1-1,1 1,0 0,0 0,32 51,-23-34,63 124,-65-127</inkml:trace>
</inkml:ink>
</file>

<file path=ppt/ink/ink7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04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1,'-21'56,"19"-51,-23 45,-2-1,-3-1,-1-1,-3-1,-115 155,149-201,0-1,0 1,0 0,0 0,-1-1,1 1,0 0,0 0,0 0,-1 0,1-1,0 1,0 0,-1 0,1 0,0 0,0 0,-1 0,1-1,0 1,0 0,-1 0,1 0,0 0,-1 0,1 0,0 0,0 0,-1 0,1 1,0-1,0 0,-1 0,1 0,0 0,0 0,-1 0,1 0,0 1,0-1,-1 0,5-13</inkml:trace>
  <inkml:trace contextRef="#ctx0" brushRef="#br0" timeOffset="436.062">0 29,'177'222,"-146"-183,-3 0,-1 2,-2 2,5 13,-20-34,-2-3</inkml:trace>
</inkml:ink>
</file>

<file path=ppt/ink/ink7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3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0 340,'137'-12,"94"-7,-90-4,-39 3,-91 20,-5 2</inkml:trace>
  <inkml:trace contextRef="#ctx0" brushRef="#br0" timeOffset="420.806">0 594,'19'0,"11"0,6 0,1 0,-1 0,-2 0,-2 0,-1 0,-1 0,-2 0,1 0,-2-5,1-1,0 0,0 1,-5 1</inkml:trace>
  <inkml:trace contextRef="#ctx0" brushRef="#br0" timeOffset="1133.091">310 1,'0'-1,"-1"1,1 0,-1 0,0 0,1 0,-1 0,0 0,1 0,-1 0,1 0,-1 1,0-1,1 0,-1 0,1 0,-1 1,0-1,1 0,-1 1,1-1,-1 0,1 1,-1-1,1 1,0-1,-1 1,1-1,-1 1,1-1,0 1,-1-1,1 1,0-1,0 1,0 0,-1-1,1 1,0 0,0-1,0 1,0-1,0 1,0 0,0-1,0 1,0 0,1-1,-1 1,0-1,0 1,0 0,1-1,-1 1,0-1,1 1,-1-1,0 1,1-1,-1 1,1-1,-1 1,28 33,2-10,0-2,1-1,1-1,2-2,9 3,102 60,-143-79,3-1,0 1,0 0,0 1,0-1,-1 1,1 0,-1 0,1 0,-1 1,0-1,0 1,-1 0,1 0,-1 1,0-1,0 1,0-1,-1 1,0 0,0 0,0 0,0 1,-1-1,0 0,0 0,0 1,-1-1,1 1,-2-1,1 0,0 1,-1-1,0 0,-2 6,-6 2,0-1,-1 1,-1-2,0 0,-1 0,0-1,0 0,-1-1,-11 6,-32 25,-179 140,225-174,1 0,0 1,1 0,-1 0,1 1,1 0,0 1,0 0,0 0,1 0,1 1,-2 3,4 2,3-3</inkml:trace>
</inkml:ink>
</file>

<file path=ppt/ink/ink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40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1 184,'38'-23,"18"-19,4-1,-3 1,-12 9</inkml:trace>
</inkml:ink>
</file>

<file path=ppt/ink/ink7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0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1 194,'399'-40,"-373"36,-9 0,1 1,-1 0,1 2,-1 0,1 1,0 0,0 2,-1 0,14 4,72 19,-170-65,-92-47,158 87,-1-1,1 0,0 1,-1-1,1 0,0 0,0 0,0 0,0 0,0 0,0 0,0 0,0 0,0 0,0 0,0-1,1 1,-1 0,0-1,1 1,0-1,-1 1,1 0,0-1,-1 1,1-1,0 1,0-1,0 1,0-1,1 0,6-6</inkml:trace>
</inkml:ink>
</file>

<file path=ppt/ink/ink7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1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1,'43'167,"-29"-102,-2 1,-3 0,-1 58,-26 191,-6-138,19-138,8-25</inkml:trace>
</inkml:ink>
</file>

<file path=ppt/ink/ink7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1,'-2'1,"0"1,1 0,-1 0,0 0,1 0,-1 0,1 0,0 0,-1 0,1 0,0 1,1-1,-1 0,0 1,1-1,-1 1,1-1,-1 1,1-1,0 3,0-2,-3 24,2 0,1 1,1-1,1 0,6 26,4 46,20 607,-32-562,0-142,0 1,1-1,-1 1,1-1,0 1,0-1,0 1,0-1,0 0,0 0,0 1,1-1,0 0,-1 0,1 0,0-1,0 1,0 0,0-1,0 1,0-1,0 1,0-1,1 0,-1 0,1 0,-1-1,0 1,1 0,0-1,1 1,17 2</inkml:trace>
</inkml:ink>
</file>

<file path=ppt/ink/ink7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2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58,'14'-5,"15"-1,7 0,-3-4,-2 0,-2 7,0 3,-1-3,0-1,0 1,-1 0,1 1,0 0,0 2,0-1,1 1,-1 0,-5 1</inkml:trace>
</inkml:ink>
</file>

<file path=ppt/ink/ink7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2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52,'38'-5,"18"-2,4 1,-3 1,-7 2,-7 0,-11-3,-6 0,-3 0,-4 1</inkml:trace>
</inkml:ink>
</file>

<file path=ppt/ink/ink7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3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85,'-29'1,"0"1,0 2,0 0,0 2,1 2,-1 0,2 2,0 1,-12 7,35-16,0 0,1-1,-1 1,1 0,0 1,0-1,0 1,0-1,0 1,0 0,1 0,-1 0,1 1,0-1,0 0,0 1,1 0,-1-1,1 1,0 0,0 0,0-1,0 1,1 0,-1 0,1 0,0 0,0 0,1 0,-1 0,1 0,0 0,0-1,0 1,0 0,1 0,0-1,-1 1,1-1,0 0,1 1,1 1,90 73,-25-27,-56-40,-2 1,1 0,-2 1,1 0,-2 1,0 0,-1 0,0 1,-6-10,0-1,0 1,0 0,-1 0,0 0,0 0,-1 0,1 0,-1 0,0 0,0 0,-1 0,1 0,-1 0,-1 0,1 0,0-1,-1 1,0 0,0-1,-1 1,1-1,-1 0,0 0,0 0,0 0,-1 0,0 0,-2 2,-1-1,1 0,-1 0,0 0,0-1,-1-1,1 1,-1-1,0 0,0-1,0 1,0-2,0 1,-1-1,0-1,-16 2</inkml:trace>
  <inkml:trace contextRef="#ctx0" brushRef="#br0" timeOffset="269.746">213 57,'43'-5,"24"-1,5-1,-4 2,-10 2,-9 1,-9-4,-6-1,-4 1,-2 1,-2 2,-4 1</inkml:trace>
  <inkml:trace contextRef="#ctx0" brushRef="#br0" timeOffset="1381.937">213 791,'0'4,"-5"3,-6-6,-7-2,-4-2,-4 0,-2 1,-1 0,5-4,6-1</inkml:trace>
  <inkml:trace contextRef="#ctx0" brushRef="#br0" timeOffset="2549.189">607 932,'28'-73,"3"3,39-64,-50 95,-16 32,-1-1,1 1,0 0,0 0,1 1,0-1,0 1,1 0,0 0,0 1,0-1,1 2,-1-1,7-3,-11 9,1-1,0 1,0 0,-1 0,1 0,0 0,-1 1,1-1,-1 1,0-1,0 1,1 0,-1 0,0 0,0 0,-1 0,1 0,0 1,-1-1,1 1,-1-1,0 1,0-1,0 1,0 0,0 0,-1-1,1 1,-1 0,0 0,0 0,0 0,0-1,0 1,0 0,-1 0,0 2,2 7,0-2,0 1,0 1,0-1,1 0,1 0,0 0,0 0,1 0,1-1,-1 0,2 1,0-1,-3-8,1 0,-1-1,1 0,0 0,-1 0,1 0,0 0,-1-1,1 0,0 1,0-1,-1-1,1 1,0-1,0 1,-1-1,1 0,-1 0,1-1,-1 1,1-1,-1 0,0 1,1-2,-1 1,0 0,-1-1,1 1,0-1,-1 0,1 0,0-1,9-5,68-57,-56 45,0 1,1 0,2 2,-1 1,25-10,-50 26,1 0,-1 0,1 0,-1 1,0-1,1 1,-1-1,1 1,0-1,-1 1,1 0,-1 0,1 0,-1 0,1 0,-1 0,1 0,-1 1,1-1,0 1,-1-1,0 1,1-1,-1 1,1 0,-1-1,0 1,1 0,-1 0,0 0,0 0,0 0,0 1,0-1,0 0,0 0,0 1,0-1,-1 0,1 1,0-1,-1 1,1-1,-1 1,0 1,5 76,-5-69,-4 137,19-106,-3-29</inkml:trace>
</inkml:ink>
</file>

<file path=ppt/ink/ink7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38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95,'-4'5,"1"1,0 0,0 1,1-1,0 0,0 1,0-1,1 1,-1 0,2 0,-1-1,1 1,0 0,-1 6,-2 354,30-534,32-72,-53 220,1 1,1 0,1 0,0 1,2 0,-1 1,7-6,-16 21,0-1,1 1,-1 0,0 0,1 0,0 0,-1 0,1 0,0 0,-1 1,1-1,0 1,0-1,-1 1,1-1,0 1,0 0,0 0,0 0,-1 0,1 0,0 1,0-1,0 0,0 1,-1-1,1 1,0 0,-1 0,1 0,0 0,-1 0,1 0,-1 0,0 0,1 0,-1 1,0-1,0 0,1 2,41 64,-2 54,-31-96</inkml:trace>
  <inkml:trace contextRef="#ctx0" brushRef="#br0" timeOffset="508.387">564 461,'-14'5,"-10"7,0 5,3 5,1-1,3 1,10 0,6 3,8-4,8-5,0 0,4-4,3-3,2-4,-2-2</inkml:trace>
  <inkml:trace contextRef="#ctx0" brushRef="#br0" timeOffset="753.393">931 434,'-28'38,"-20"23,-1 5,3-4,8-7,7-13,9-9,3-10,4-4,5-6</inkml:trace>
  <inkml:trace contextRef="#ctx0" brushRef="#br0" timeOffset="1522.861">931 744,'-140'153,"247"-275,46-45,-152 166,-1 1,1-1,0 0,-1 0,1 1,0-1,0 0,-1 1,1-1,0 1,0-1,0 1,0-1,0 1,0 0,0-1,0 1,0 0,0 0,0 0,0 0,0 0,0 0,0 0,0 0,0 0,0 0,0 0,0 1,0-1,-1 0,1 1,0-1,0 1,0-1,0 1,0 0,0-1,-1 1,1 0,0-1,-1 1,1 0,0 0,0 0,18 49,-15-38,0 0,0-1,1 0,0 0,1-1,0 1,0-1,1 0,1-1,5 6,-14-15,0 0,0 0,0-1,0 1,0 0,0 0,0 0,0 1,0-1,0 0,1 0,-1 0,0 1,0-1,0 0,0 1,0-1,0 1,0-1,1 1,-1 0,0-1,0 1,1 0,-1-1,1 1,-1 0,0 0,1 0,-1-1,1 1,0 0,-1 0,1 0,0 0,-1 0,1 0,0 0,0 0,0 0,0 0,0 0,0 0,0 0,0 0,0 0,1 0,-1 0,0-1,1 1,-1 0,0 0,1 0,-1 0,1 0,-1-1,1 1,0 0,-1 0,1-1,0 1,0 0,-1-1,1 1,0-1,0 1,0-1,1 1,-178-47,151 41</inkml:trace>
</inkml:ink>
</file>

<file path=ppt/ink/ink7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55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55,'-17'74,"-5"-8,-3-1,-3-2,-3 0,-11 13,-13 28,4-3,51-102,1 1,-1 0,0-1,0 1,0 0,0 0,0-1,0 1,0 0,0 0,0-1,0 1,0 0,0-1,-1 1,1 0,0 0,0-1,0 1,0 0,0 0,0 0,-1-1,1 1,0 0,0 0,0 0,-1-1,1 1,0 0,0 0,0 0,-1 0,1 0,0-1,0 1,-1 0,1 0,0 0,-1 0,1 0,0 0,0 0,-1 0,1 0,0 0,0 0,-1 0,7-30,154-402,-110 318,-50 113,0 0,1 0,-1 0,0 0,1 0,-1 0,1 0,-1 0,1 0,0 0,-1 0,1 0,0 0,0 0,-1 1,1-1,0 0,0 1,0-1,0 1,0-1,0 1,0-1,0 1,0-1,1 1,-1 0,0 0,0 0,0-1,0 1,0 0,0 0,1 1,-1-1,0 0,0 0,0 1,0-1,0 0,0 1,0-1,0 1,0-1,0 1,0 0,0-1,0 1,0 0,-1 0,1-1,0 1,0 0,-1 0,1 0,-1 0,1 0,-1 0,1 0,-1 0,0 0,1 1,18 161,-11-101,2 0,3-1,3 0,3-1,11 22,-29-79,1-1,0 1,0-1,0 1,0-1,1 1,-1-1,1 0,-1 0,1-1,0 1,0 0,-1-1,1 0,0 1,0-1,1 0,-1-1,0 1,0 0,0-1,0 0,1 0,-1 0,0 0,0 0,1-1,-1 1,0-1,0 0,0 0,0 0,0 0,0-1,0 1,0-1,-1 0,1 0,-1 0,1 0,-1 0,0 0,1-1,-1 1,0-1,-1 0,1 1,0-1,-1 0,0 0,1-1,31-46,-3-1,-2-1,-2-1,-2-1,-3-2,3-19,-1 12,13-103,-36 166</inkml:trace>
  <inkml:trace contextRef="#ctx0" brushRef="#br0" timeOffset="330.646">928 309,'-10'18,"2"0,0 0,1 1,1 0,1 0,0 1,1-1,2 1,0 0,1 0,0 0,3 9,-2-26,1 0,-1 0,1 0,0 0,0 0,0 0,1-1,-1 1,1 0,-1 0,1-1,0 1,0-1,0 0,1 1,-1-1,0 0,1 0,-1-1,1 1,0 0,-1-1,1 0,0 0,0 1,0-2,0 1,0 0,0 0,0-1,0 0,1 0,-1 0,0 0,0 0,0-1,0 1,2-1,5-1,-1 0,0-1,0 1,0-2,0 1,-1-1,1-1,-1 0,0 0,0 0,-1-1,4-3,-1-2,0-1,-1 0,0-1,-1 0,0 0,-1-1,-1 0,0 0,-1-1,0 1,-1-1,0-6,-3 18,0-1,-1 1,1 0,-1-1,0 1,0 0,0-1,0 1,-1 0,1-1,-1 1,0 0,0 0,0-1,0 1,0 0,-1 0,0 0,1 0,-1 1,0-1,0 0,-1 1,1 0,0-1,-1 1,0 0,1 0,-1 0,0 0,0 1,0-1,0 1,0 0,-1 0,1 0,0 0,0 1,-1-1,1 1,0 0,-1 0,1 0,0 0,-1 0,-2 2,-19 6</inkml:trace>
  <inkml:trace contextRef="#ctx0" brushRef="#br0" timeOffset="962.112">1379 281,'0'5,"-1"11,0 0,1 0,1 0,0 0,1 0,1 0,1-1,0 1,1-1,0 0,1 0,8 12,-12-24,-1 0,1-1,1 0,-1 1,0-1,1 0,-1 0,1 0,-1-1,1 1,0-1,0 1,0-1,0 0,0 0,0 0,0 0,0-1,0 1,0-1,0 0,0 0,1 0,-1 0,0-1,0 1,0-1,0 0,0 0,0 0,0 0,0 0,0-1,-1 1,1-1,0 0,0 0,88-86,-82 78,-3 2,-6 7,1-1,-1 1,0 0,1 0,-1-1,0 1,1 0,0 0,-1 0,1 0,0 0,-1 0,1 0,0 0,0 0,0 0,0 0,0 0,0 1,0-1,0 0,0 1,0-1,0 1,1-1,-1 1,0-1,0 1,1 0,-1 0,0 0,0 0,1 0,-1 0,0 0,0 0,1 0,-1 0,0 1,0-1,1 0,-1 1,0-1,0 1,0 0,0-1,0 1,0 0,0 0,0-1,0 1,0 0,0 0,0 1,1 5,0 0,1 0,-1-1,2 1,-1-1,1 1,0-1,0 0,0 0,1-1,0 0,0 1,0-1,1-1,0 1,0-1,0 0,0-1,1 1,-1-1,1 0,0-1,0 0,0 0,0 0,0-1,1 0,-1-1,0 1,3-1,-1-4,-1 0,1-1,-1 0,0 0,-1-1,1 1,-1-2,-1 1,1-1,-1 0,0 0,0-1,-1 0,0 0,-1 0,1-1,-2 1,1-1,-1 0,0 0,-1 0,0-1,18-41,-10 32,-3 6</inkml:trace>
</inkml:ink>
</file>

<file path=ppt/ink/ink7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00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1383 296,'14'0,"10"0,6 0,2 0,0 0,0 0,0 0,-2 0,0 0,-1 0,-1 0,-5 0</inkml:trace>
  <inkml:trace contextRef="#ctx0" brushRef="#br0" timeOffset="719.848">1412 493,'1'2,"0"0,1 0,-1 0,1-1,-1 1,1-1,0 1,-1-1,1 1,0-1,0 0,0 0,0 0,1 0,-1 0,0 0,0-1,0 1,1-1,-1 1,0-1,1 0,-1 0,0 0,2 0,-1 0,355 3,-346-3</inkml:trace>
</inkml:ink>
</file>

<file path=ppt/ink/ink7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06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31,'29'0,"33"0,11 0,-2-5,-8-2,-10 1,-10 1,-6 2,-6 0,-2 2,-7 1</inkml:trace>
</inkml:ink>
</file>

<file path=ppt/ink/ink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40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0 191,'34'-24,"25"-18,7-6,-2 5,-13 10</inkml:trace>
</inkml:ink>
</file>

<file path=ppt/ink/ink7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07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47,'-38'17,"28"-14,0 1,0 0,1 1,0 0,0 0,0 1,0 0,1 1,0-1,0 2,1-1,-3 4,9-9,0 0,0 0,1 0,-1 0,0 0,1 0,-1 0,1 0,0 0,-1 0,1 0,0 0,0 0,1 0,-1 0,0 0,1 0,-1 0,1 0,0 0,-1 0,1 0,0 0,0 0,0-1,1 1,-1 0,0-1,1 1,-1-1,1 1,-1-1,1 0,0 1,-1-1,1 0,0 0,1 0,74 31,-68-30,0 0,0 1,0 0,0 1,0 0,-1 0,1 1,-1 0,0 0,-1 1,1 0,-1 0,-1 1,2 1,-7-6,0 1,0 0,-1-1,1 1,-1-1,1 1,-1 0,0 0,0-1,0 1,0 0,-1-1,1 1,-1 0,0-1,0 1,0-1,0 1,0-1,0 1,0-1,-1 0,0 1,1-1,-1 0,0 0,0 0,0-1,0 1,0 0,-1 0,-74 43,56-39</inkml:trace>
  <inkml:trace contextRef="#ctx0" brushRef="#br0" timeOffset="282.087">161 47,'34'-5,"16"-2,4 1,-3 1,-9-3,-7-1,-11 2</inkml:trace>
</inkml:ink>
</file>

<file path=ppt/ink/ink7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05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29,'-16'56,"12"-41,1 0,0-1,1 1,1 0,0 0,1 0,1 0,0 0,1 0,1 1,0-11,1-1,-1 1,1-1,0 0,0 0,0 0,0 0,1-1,-1 1,1-1,0-1,0 1,0-1,1 1,-1-2,0 1,1 0,-1-1,1 0,0-1,-1 1,1-1,0 0,-1 0,1-1,0 1,-1-1,1-1,-1 1,1-1,-1 0,0 0,0 0,0-1,0 0,3-2,11-6</inkml:trace>
  <inkml:trace contextRef="#ctx0" brushRef="#br0" timeOffset="330.59">313 1,'-5'14,"-1"15,0 7,1 2,-4-5,1-4,1-2,1 0,3-1,1 1,1 0,1 1,0-1,0 1,1 1,-1-1,0 0,1-4</inkml:trace>
</inkml:ink>
</file>

<file path=ppt/ink/ink7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1,'16'175,"-11"-140,-6-30,1-1,-1 1,1-1,0 1,0-1,0 1,1-1,-1 1,1-1,0 1,0-1,1 0,-1 0,1 1,0-1,0 0,1 0,-1-1,1 1,0 0,0-1,0 0,0 0,0 0,1 0,0 0,-1-1,1 1,0-1,0 0,0 0,1 0,-1-1,0 0,1 0,0 1,3-5,0 0,-1 0,1 0,0-1,-1 0,0-1,0 0,0 0,-1 0,0-1,0 0,0 0,-1 0,0-1,0 0,0 0,-1 0,0 0,0-1,-1 0,2-5,15-25,52-78,-77 135,0 0,1 0,1 0,1 1,1-1,0 1,2 0,0 2,-1 0,27 150,-17-123,-5-36,-1 1,0-1,-1 1,-1 0,0 0,0 1,-2-1,0 0,0 0,-1 1,-1-1,-1 0,0 0,0 0,-1-1,-1 1,-1-1,0 0,0 0,-7 7,12-17,-1 0,0 0,0 0,0 0,-1 0,1-1,-1 1,0-1,1 0,-1 0,0 0,0 0,0 0,-1-1,1 1,0-1,-1 0,1 0,0 0,-1 0,1-1,-1 0,0 1,1-1,-1 0,1-1,-1 1,1-1,-1 1,1-1,-1 0,1 0,0-1,0 1,-1-1,1 0,0 1,0-1,0 0,1-1,-1 1,0-1,1 1,-1-2,-6-13</inkml:trace>
</inkml:ink>
</file>

<file path=ppt/ink/ink7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1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0 227,'208'-223,"-207"223,0-1,-1 1,1-1,0 1,0 0,0-1,0 1,0 0,1 0,-1-1,0 1,0 0,0 0,0 0,0 0,0 0,0 1,0-1,0 0,0 0,0 1,0-1,0 1,0-1,0 1,0-1,0 1,0-1,-1 1,1 0,0 0,0-1,-1 1,1 0,0 0,-1 0,1 0,-1 0,1 0,-1 0,1 0,-1 0,26 46,-25-46,90 217,-79-194</inkml:trace>
</inkml:ink>
</file>

<file path=ppt/ink/ink7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3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2,'80'22,"-61"-19,0-1,0-1,1-1,-1-1,0 0,0-2,0 0,15-5,56-5,-78 13</inkml:trace>
</inkml:ink>
</file>

<file path=ppt/ink/ink7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4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81,'13'-10,"0"1,0 0,1 1,0 0,1 1,0 1,0 0,8-1,-21 6,0-1,0 1,0 0,0 0,0 0,1 0,-1 0,0 1,1-1,-1 1,1-1,-1 1,1 0,-1 0,0 0,1 0,-1 1,1-1,-1 0,1 1,-1 0,0 0,0 0,1 0,-1 0,0 0,0 0,0 1,0-1,0 1,0-1,0 1,-1 0,1 0,-1 0,1 0,-1 0,0 0,1 0,-1 0,0 0,-1 1,1-1,0 0,-1 1,-8 50,6-48,0 0,1 1,0-1,0 0,0 1,1-1,-1 1,1-1,1 0,-1 1,1-1,0 1,0-1,0 0,1 0,0 0,0 0,0 0,1 0,-1 0,1-1,1 1,37 38,-36-40,0 0,-1 0,0 0,0 0,0 1,0 0,0 0,-1 0,0 0,1 0,-2 1,1 0,0-1,-1 1,0 0,0 0,-1 0,1 1,-1-1,0 0,0 0,-1 1,0-1,0 0,0 1,0-1,-1 0,0 1,0-1,-2 5,-2-5,1 0,-2-1,1 0,0 0,-1 0,0 0,0-1,0 0,0 0,0-1,-1 0,1 0,-1 0,1-1,-1 0,0 0,1-1,-1 0,0 0,0 0,1-1,-1 0,0 0,-4-2,9 3,-1 0,1 0,-1 0,1-1,0 1,-1 0,1-1,-1 0,1 0,0 0,-1 0,1 0,0 0,0 0,0-1,0 1,0-1,0 1,0-1,1 0,-1 0,1 0,-1 0,1 0,-1-1,2-9</inkml:trace>
</inkml:ink>
</file>

<file path=ppt/ink/ink7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5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1,'19'5,"16"1,7 1,1-2,-2-2,-4-1,-2-1,-3 0,-2-1,-6 4,-3 2,-4 0</inkml:trace>
</inkml:ink>
</file>

<file path=ppt/ink/ink7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23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1 208,'3'0,"-1"1,1 0,0-1,0 0,0 0,0 0,0 0,0 0,0 0,0-1,0 1,0-1,-1 0,1 0,0 0,0 0,-1-1,1 1,-1-1,1 1,-1-1,0 0,1 0,-1 0,0 0,0 0,0-1,1-1,-1 2,119-138,-120 137,1 1,-1-1,1 1,0 0,0-1,0 1,1 0,-1 0,0 0,1 1,-1-1,1 0,0 1,-1 0,1 0,0 0,0 0,0 0,0 0,0 1,0-1,0 1,0 0,0 0,0 0,0 0,0 1,0-1,0 1,0 0,0-1,-1 2,1-1,0 0,0 0,-1 1,1-1,-1 1,1 0,-1 0,0 0,0 0,0 0,2 3,6 8,0 2,0-1,-2 2,0-1,0 1,-2 0,4 12,12 62,-16-72</inkml:trace>
</inkml:ink>
</file>

<file path=ppt/ink/ink7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21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0,'-1'13,"-1"0,-1-1,0 1,-1-1,0 0,0 0,-2-1,1 1,-2-1,-3 5,-12 27,-11 16,-1-1,-4-1,-1-3,-3-1,-5 1,16-30,27-29</inkml:trace>
  <inkml:trace contextRef="#ctx0" brushRef="#br0" timeOffset="631.914">30 0,'48'51,"110"216,-29-25,-126-234</inkml:trace>
</inkml:ink>
</file>

<file path=ppt/ink/ink7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5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0,'-14'7,"-1"1,1 1,1 0,-1 0,2 2,-1-1,2 2,-1-1,2 2,-1-1,2 2,-3 3,11-16,1 1,-1 0,0 0,1 0,-1 0,1 0,-1 0,1 0,0 0,0 0,0 0,0 0,0 0,1 0,-1 0,0 0,1 0,-1 0,1 0,0-1,0 1,0 0,0 0,0-1,0 1,0 0,1-1,-1 1,0-1,1 0,-1 1,1-1,0 0,-1 0,1 0,1 0,75 23,-54-19,-19-4,-1 0,0 0,1 0,-1 0,0 1,0-1,0 1,0 0,0 1,0-1,-1 0,1 1,-1 0,1 0,-1 0,0 1,0-1,-1 0,1 1,-1 0,0 0,0 0,0 0,0 0,0 0,-1 0,0 1,0-1,0 0,-1 1,1-1,-1 1,0-1,0 1,-1-1,1 0,-1 1,0-1,0 1,-1-1,1 0,-1 0,0 1,-4 1,0 0,0 0,0 0,-1-1,0 0,0 0,0-1,-1 0,0 0,1-1,-1 0,-1 0,1-1,0 0,-8 1,-10 1</inkml:trace>
  <inkml:trace contextRef="#ctx0" brushRef="#br0" timeOffset="5024.644">223 29,'4'0,"8"0,5 0,5 0,3 0,3 0,1 0,1 0,-6 5,-6 1</inkml:trace>
</inkml:ink>
</file>

<file path=ppt/ink/ink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48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0 387,'59'-34,"104"-92,62-89,-211 204</inkml:trace>
</inkml:ink>
</file>

<file path=ppt/ink/ink7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9:00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1 617,'106'-121,"-14"5,-65 83,-2-2,-2-1,-1-1,-2-1,10-26,-27 30,-25 44,12 7,0-1,1 1,1 0,1 1,0 0,1 0,0 8,3-13,0 1,1 0,0-1,1 1,1 0,1 0,0 0,0-1,1 1,1 0,0-1,1 0,1 0,0 0,0 0,4 4,-6-13,0 1,0-1,1 0,0 0,-1 0,1 0,1-1,-1 0,0 0,1 0,0 0,0-1,0 1,0-1,0-1,0 1,0-1,1 1,-1-2,0 1,1 0,-1-1,1 0,-1-1,0 1,1-1,-1 0,0 0,1-1,-1 1,0-1,3-2,16-11,-1-1,-1-1,0-1,-2-1,0-1,-1-1,-1-1,-1 0,-1-1,-1-1,-1 0,8-19,-18 36,1-3,-1 1,0-1,0 0,-1 1,-1-2,1 1,-2 0,1 0,-1-1,-1 1,0-1,-1-6,1 18,0 0,0 0,-1 0,1 0,0 0,0 0,-1-1,1 1,-1 0,1 0,-1 0,1 0,-1-1,1 1,-1 0,0-1,1 1,-1 0,0-1,0 1,1-1,-1 1,0-1,0 1,0-1,0 0,1 1,-1-1,0 0,0 0,0 0,0 1,0-1,0 0,0 0,0 0,0-1,0 1,0 0,0 0,0 0,1-1,-1 1,0 0,0-1,0 1,0-1,0 1,1-1,-1 0,0 1,1-1,-1 0,0 1,1-1,-1 0,1 0,-1 1,1-1,-1 0,1 0,0 0,-1 0,1 0,0 0,0 0,-34 119,31-103,1 0,1 0,0 0,1 0,1 0,0 0,1 0,1 0,0 0,1-1,1 1,0-1,0 0,2-1,0 1,0-1,4 3,-7-11,1 0,0 0,0 0,0-1,1 0,-1 0,1 0,0 0,0-1,1 0,-1-1,0 1,1-1,0-1,-1 1,1-1,0 0,0-1,0 1,0-1,0-1,0 1,-1-1,1 0,0-1,0 0,-1 0,1 0,-1-1,0 0,1 0,-2-1,2 1,12-12,0 0,0-1,-2-1,0 0,-1-1,0-1,-2-1,0 0,-1-1,-2 0,0-1,-1 0,-1-1,-1 0,4-22,9-85,-9 71,-12 59,0 1,0-1,0 0,-1 1,1-1,0 0,0 0,0 0,0 1,-1-1,1 0,0 0,0 1,-1-1,1 0,0 0,0 0,0 0,-1 0,1 1,0-1,-1 0,1 0,0 0,0 0,-1 0,1 0,0 0,-1 0,1 0,0 0,0 0,-1 0,1 0,0 0,-1 0,1 0,0-1,0 1,-1 0,1 0,0 0,0 0,-1 0,1-1,0 1,0 0,0 0,-1 0,1-1,0 1,0 0,0 0,0-1,-1 1,1 0,0 0,0-1,0 1,0 0,0-1,0 1,-16 22,9-2,1 1,1-1,1 1,1 0,0 0,2 1,0-1,1 0,2 1,0-1,0 33,-3-47,0 0,1 0,-1 0,2 0,-1 0,1 1,0-1,1 0,-1-1,1 1,1 0,-1 0,1-1,0 0,1 1,0-1,0-1,0 1,0 0,1-1,0 0,0 0,1 0,2 1,28 15,-20-13</inkml:trace>
</inkml:ink>
</file>

<file path=ppt/ink/ink7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9:01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0 306,'11'-2,"0"-1,0 0,0-1,-1 0,0 0,0-1,0-1,0 0,-1 0,0-1,0 0,-1 0,0-1,0-1,-1 1,0-1,0 0,-1 0,0-1,-1 0,3-7,18-21,48-77,-72 115,0 0,-1 1,1-1,0 0,0 1,0 0,-1-1,1 1,0 0,-1 0,1 0,-1 0,1 0,-1 0,1 0,-1 1,0-1,0 0,1 1,-1-1,0 1,0-1,-1 1,1 0,0-1,0 1,-1 0,1 0,-1 0,4 5,37 62,-28-44,0-1,2 0,1-1,1-1,1-1,17 17,-21-27</inkml:trace>
</inkml:ink>
</file>

<file path=ppt/ink/ink7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9:30.34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110 2178,'284'0,"-114"-28,281 28,-129-1,-117-26,86 10,-216 8,0 4,1 3,30 5,14-1,727-2,-621 29,507-30,-552-16,-147 11,0 2,0 2,1 0,-1 3,7 1,103-3,25-26,28 15,1-6,0-10,-29 18,57-9,-29-8,28 26,-82-25,-141 26,2 1,-1-1,1 1,-1-1,1 0,0 0,-1 0,1-1,0 1,-1-1,1 0,-1 0,1 0,-1 0,1-1,-1 1,0-1,0 0,0 0,0 0,0-1,0 1,-1-1,1 1,-1-1,1 0,-1 0,0 0,0 0,0 0,1-4,-45-143,39 127,-2 1,-1-1,-1 1,0 1,-2-1,0 1,-8-11,11 19,1-1,1 1,0-1,1 0,1 0,0 0,1 0,0 0,1 0,1 0,0-1,1 1,0 0,1 1,1-1,0 0,1 1,1 0,3-7,0 2,-1 0,0-1,-1 0,-2 0,0-1,-1 1,0-1,-2 0,0-16,-4-586,1 608,-1-1,-1 1,1 0,-2 0,0 0,-1 1,-1-1,0 1,0 0,-5-5,-5-14,-10-112,20 137,0-1,0 1,-1 0,0 0,0 1,-1 0,1 0,-1 0,-1 1,1 1,-1-1,1 1,-1 1,0 0,-1 0,1 1,0 0,-1 0,0 1,1 0,-1 1,1 0,-1 1,-9 1,-265 30,64-5,-343-27,254-29,-207 29,335 26,-232-22,217 24,-548-29,583 12,108-3,0-2,-1-3,1-1,-6-4,22 2,-189-29,-197 30,197 27,0 0,57 0,-254-28,404 2,0 0,0 2,1 0,0 1,0 0,0 2,-13 6,-62 20,78-30,11-3,0 0,0 1,0-1,1 1,-1 0,0 0,0 0,0 1,1-1,-1 1,0 0,1 0,0 0,-1 0,1 1,0-1,0 1,1 0,-1 0,0 0,1 0,0 0,0 1,0-1,0 1,-1 1,-2 28,1 0,2 1,1-1,2 0,1 0,6 30,2 0,-3 1,-2 0,-4 0,-4 43,1 11,2 390,-28-338,16 55,-2-152,10-138,5-877,27 772,-28-140,-7 247,5 57,0-1,1 1,0-1,0 1,1-1,-1 1,1-1,1 0,0 1,0-1,0 1,0-1,1 1,0-1,1 1,-1 0,1 0,0 0,6-3,0 0,1 0,-1 1,2 0,-1 1,1 0,0 0,0 2,1-1,0 1,0 1,0 0,0 1,6-1,25-10,68-14,-84 22,0 1,1 2,-1 0,1 2,-1 1,12 2,138-12,77-25,-28 12,-164 14,1 2,0 3,1 3,26 4,19-1,72-19,-149 11,0 2,1 2,-1 1,1 1,3 2,93-3,45-25,65 14,-30-7,-104 6,-88 9,0 1,0 0,0 2,0 0,0 0,0 2,12 2,225 21,-28 5,501-30,211 1,-713 29,30-29,-114 25,0 4,-1-1,-132-27,0 0,0 0,-1 1,1-1,0 2,-1-1,1 1,-1 0,0 1,0 0,0 0,-1 0,1 1,-1 0,0 0,0 1,-1-1,0 1,0 0,0 1,-1 0,1-1,-2 1,1 0,-1 1,0-1,-1 1,1-1,-1 2,-3 217,-27-56,26-147,0 0,2 0,1 1,1-1,0 0,2-1,1 2,-2-11,0-1,-1 1,0-1,-1 1,-1 0,0-1,-1 1,0 0,-1-1,0 1,-1 0,-1 5,1-1,1 0,1 1,1 0,0-1,1 1,1 0,3 11,3 15,-2 0,-1 0,-3 1,-1-1,-2 1,-2 0,-25 124,4-22,23-144,0 0,-1 0,1 0,-1 0,0 0,0 0,0 0,0-1,0 1,-1-1,1 0,-1 0,0 1,1-1,-1-1,0 1,0 0,0-1,-1 0,1 0,0 0,0 0,-1 0,1 0,-4-1,-95 1,71-3,-761 0,594 30,-28-16,159-2,-1-4,0-2,0-3,-22-4,-28 1,-108 20,-85-6,114 15,10-16,-49 18,167-19,-1-3,0-3,0-4,-12-3,-37 1,-107 20,169-10,0-3,0-2,-1-3,-4-3,-35 1,-446 2,373 27,-27-15,180-8,0-1,0 0,-1-1,1-1,0-1,-1-1,1 0,-15-3,-41-7,0 4,0 3,-1 3,-16 4,-35-1,35 12,78-11,1 0,-1 0,0-1,0-1,-1 0,1-1,0 0,0-1,-9-1,-126-23,136 21,1 1,-1-2,1 1,-1-1,1-1,1 0,-1 0,1-1,0 0,1-1,-1 0,2 0,-1-1,1 0,0 0,1-1,0 0,1 0,0 0,-3-9,-13-16,17 28,1 0,0 0,0 0,1-1,-1 1,2 0,-1-1,1 0,0 1,1-1,0 0,0 1,0-1,1 0,0 1,1-1,0 1,0-1,0 1,1 0,0 0,1 0,-1 0,5-4,1-9,-1-1,0 0,-2 0,0-1,-2 1,0-1,-1 0,-1-1,-2-18,-18-158,10 140,3 0,3 0,4-56,0 12,-3-122,-26 142,23 76,1 0,-1 0,1-1,1 1,0-1,0 0,0 0,1 0,0 0,0 0,1 0,0 0,1-2,50-137,-50 140,1 0,0 0,1 0,-1 0,1 1,1-1,-1 1,1 0,0 0,0 0,1 1,0-1,3-2,15 7,-16 9</inkml:trace>
</inkml:ink>
</file>

<file path=ppt/ink/ink7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9:39.28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1233 79,'-1'-4,"-1"1,0 0,0-1,0 1,0 0,-1 0,1 0,-1 0,0 1,1-1,-1 1,-1-1,1 1,0 0,0 0,-1 1,1-1,-1 1,0 0,1 0,-1 0,0 0,0 0,1 1,-1 0,-3 0,-15-2,0 2,-1 1,1 0,0 2,0 0,-7 3,-31 5,-247 21,-151-33,296-25,234 22,300-6,-145-5,173 12,-296 4,-186-23,-72 30,74 3,-533-8,507-2,197 13,-74-17,-2 0,-1 0,1 1,0 1,0 0,0 2,0-1,0 2,0 0,6 2,-3 2</inkml:trace>
</inkml:ink>
</file>

<file path=ppt/ink/ink7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03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50,'33'81,"-8"59,-14-50,-9-77,2 0,-1 0,0-1,-1 1,-1 0,0 1,-1-1,0 0,-1 0,0 0,-1 0,-1 0,-1 4,4-17,0-1,1 1,-1 0,0-1,0 1,0 0,0 0,0-1,0 1,0 0,0-1,0 1,0 0,0-1,0 1,0 0,0-1,0 1,-1 0,1-1,0 1,0 0,0 0,0-1,-1 1,1 0,0 0,0-1,0 1,-1 0,1 0,0-1,0 1,-1 0,1 0,0 0,-1 0,1 0,0-1,-1 1,1 0,0 0,0 0,-1 0,1 0,0 0,-1 0,1 0,0 0,-1 0,1 0,0 0,-1 0,1 1,0-1,-1 0,1 0,0 0,0 0,-1 0,1 1,0-1,0 0,-1 0,1 1,-4-31,49-159,-41 168,0 1,2 0,1 0,0 1,2 0,0 0,1 1,1 0,0 1,1 0,1 1,1 1,0-1,1 2,1 0,0 1,2 0,-15 12,-1-1,1 1,0 0,0 0,0 0,0 0,0 0,0 1,1-1,-1 1,0 0,0 0,0 0,0 0,0 1,1-1,-1 1,0 0,0 0,0 0,0 0,-1 0,1 1,0 0,0-1,-1 1,1 0,-1 0,0 0,1 0,-1 1,50 85,-47-69</inkml:trace>
</inkml:ink>
</file>

<file path=ppt/ink/ink7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04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1 206,'7'-4,"0"0,1 0,0 1,0 0,-1 0,1 1,1 0,-1 0,0 1,0 0,1 1,-1 0,1 0,2 1,4-1,271 0,-287 0,1-1,0 1,-1-1,1 1,0-1,-1 0,1 1,0-1,0 0,0 1,0-1,-1 1,1-1,0 0,0 1,0-1,0 0,0 1,1-1,-1 0,0 1,0-1,0 0,0 1,1-1,-1 1,0-1,1 0,-1 1,0-1,1 1,-1-1,1 1,-1-1,1 1,-1 0,1-1,-1 1,1 0,-1-1,1 1,0 0,-1-1,1 1,-1 0,1 0,0 0,-1 0,1 0,0-1,-1 1,1 0,0 1,-1-1,1 0,0 0,-1 0,1 0,-1 0,1 1,0-1,-1 0,1 0,-1 1,-46-36,-76-72,111 94</inkml:trace>
</inkml:ink>
</file>

<file path=ppt/ink/ink7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08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0 425,'5'-34,"1"-25,1-8,2 9,1 8,-2 8,3 6,0 5,2 8,4 7,-1 7</inkml:trace>
</inkml:ink>
</file>

<file path=ppt/ink/ink7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06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0 282,'43'49,"-39"-42,14 28,-1 2,-2-1,-2 2,-2 0,6 33,-16-67,-1 1,1-1,0 0,0 0,0 0,1-1,-1 1,1 0,0 0,0-1,0 1,1-1,-1 0,1 1,0-1,0-1,0 1,2 1,27-41,65-223,-51 131,-39 111</inkml:trace>
  <inkml:trace contextRef="#ctx0" brushRef="#br0" timeOffset="463.192">592 536,'9'-5,"8"-3,1-1,-1-1,-1 0,0-1,-1 0,0-2,0 0,-1 0,-1-1,0-1,-1 0,-1-1,7-12,-17 25,0 1,0-1,0 1,0-1,-1 0,1 1,-1-1,1 0,-1 1,0-1,0 0,0 0,0 1,-1-1,1 0,-1 1,0-1,0 0,0 1,0-1,0 1,0 0,0-1,-1 1,0 0,1 0,-1 0,0 0,0 0,0 0,0 0,0 0,0 1,-1-1,1 1,-1 0,1 0,-1 0,1 0,-1 0,1 0,-1 1,0-1,0 1,1 0,-1 0,0 0,1 0,-1 0,0 1,0-1,0 1,-10 3,0 1,1 0,0 0,0 1,0 1,1 0,0 1,0 0,0 1,1 0,1 0,0 1,0 0,1 1,0 0,1 0,0 1,1 0,0 0,1 1,0-1,1 1,0 0,1 0,1 0,0 1,1 6,0-13,1 0,0 0,0-1,1 1,0 0,1 0,-1-1,1 1,0-1,1 0,-1 1,1-1,1 0,-1 0,1-1,0 1,0-1,1 0,-1 0,1 0,0-1,1 0,-1 0,1 0,0 0,-1-1,2 0,-1 0,0-1,1 1,-1-2,1 1,2 0,2 3,2-1,-1 0,0-1,1 0,-1-1,1 0,0-1,0-1,0 0,-1-1,1 0,0 0,-1-2,1 0,-1 0,1-1,-1 0,-1-1,3-2,5-6,-1 1</inkml:trace>
  <inkml:trace contextRef="#ctx0" brushRef="#br0" timeOffset="787.549">1382 282,'-33'24,"-21"17,-2 7,10 0,12-3,11-5,16-9,13-5,10-7,8-2,4-4,2-3,1-5,0-2,-1-3,0 0,-6-5,-6-2</inkml:trace>
  <inkml:trace contextRef="#ctx0" brushRef="#br0" timeOffset="1085.032">1806 0,'0'38,"0"28,0 6,0-3,0-9,0-10,5-9,1-6,1-5,2-6,1-4,3 0,0-3</inkml:trace>
  <inkml:trace contextRef="#ctx0" brushRef="#br0" timeOffset="1334.689">1580 311,'33'-5,"32"-2,8 1,-3 1,-9 1,-10 2,-8 1,-8 1,-4 0,-3 0,-1-5,-5-1</inkml:trace>
  <inkml:trace contextRef="#ctx0" brushRef="#br0" timeOffset="1607.062">2229 225,'-9'24,"0"0,1 0,1 0,2 1,0 0,2 0,0 1,2 18,1-41,0 0,0 0,1 1,-1-1,1 0,0 0,0 0,0 0,0 0,0 0,1 0,-1 0,1 0,0-1,0 1,0-1,0 1,0-1,1 0,-1 0,1 0,-1 0,1 0,0 0,0-1,0 1,0-1,0 0,0 0,0 0,0 0,0-1,0 1,1-1,-1 0,0 0,0 0,1 0,-1-1,0 1,0-1,0 0,0 0,2 0,3-3,0 1,-1-1,0 0,0-1,0 0,0 0,-1-1,0 1,0-1,0-1,-1 1,0-1,0 0,-1 0,0 0,0-1,0 1,-1-1,0 0,-1 0,0 0,0 0,-1-1,0 1,0 0,-1-1,0 1,0-1,-1 1,0 0,-2-8,1 13,1-1,-1 1,1 0,-1 0,0 0,0 0,0 0,0 0,-1 0,1 1,-1-1,0 1,1-1,-1 1,0 0,-1 0,1 1,0-1,0 1,-1-1,-18-5</inkml:trace>
</inkml:ink>
</file>

<file path=ppt/ink/ink7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10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1,'0'4,"0"7,-5 2,3-2,2-8,6-3,2-8,-1 3,-5 2,-9 7,-8 2,-1 5,2 1</inkml:trace>
</inkml:ink>
</file>

<file path=ppt/ink/ink7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1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1,'-5'10,"-1"-3,5-1,7-7,3 1,-5 2,-3 4,-2 6,-1 1</inkml:trace>
</inkml:ink>
</file>

<file path=ppt/ink/ink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5:56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2314 844,'19'-10,"16"-7,2-2</inkml:trace>
  <inkml:trace contextRef="#ctx0" brushRef="#br0" timeOffset="180">2624 618,'24'-20,"18"-10,6-1,-5 6</inkml:trace>
</inkml:ink>
</file>

<file path=ppt/ink/ink7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26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40 174,'-17'225,"-5"-94,70-238,133-229,-175 327,-4 3,1 1,0-1,0 1,1 0,-1 0,1 1,0-1,1 1,-1-1,1 2,0-1,0 0,0 1,0 0,1 0,-1 0,-2 4,-1 0,1 0,-1 0,1 0,-1 0,0 1,1-1,-1 1,0 0,0-1,0 1,0 0,0 0,-1 0,1 1,0-1,-1 0,0 1,0-1,1 0,-1 1,-1 0,1-1,0 1,-1-1,1 1,-1 0,0 0,0-1,0 3,4 8,20 219,-24-231,-1 0,1 0,-1 0,1 0,0-1,0 1,-1 0,1 0,0 0,0 0,0 0,0 0,0 0,0 0,0 0,0 0,1 0,-1-1,0 1,0 0,1 0,-1 0,1 0,-1 0,1-1,-1 1,1 0,-1 0,1-1,0 1,-1 0,1-1,0 1,0-1,-1 1,1-1,0 1,0-1,0 0,0 1,0-1,0 0,-1 0,1 1,0-1,0 0,0 0,0 0,0 0,0 0,0 0,0-1,0 1,0 0,0 0,-1-1,1 1,0 0,0-1,0 1,0-1,-1 1,1-1,0 0,-1 1,1-1,0 0,-1 1,1-1,77-96,145-109,-215 199,-8 5,1 1,0-1,0 0,0 1,0-1,0 0,0 1,0 0,1-1,-1 1,0 0,1-1,-1 1,1 0,0 0,-1 0,1 0,0 1,-1-1,1 0,0 1,0-1,0 1,0 0,-1-1,1 1,0 0,0 0,0 0,0 1,0-1,0 0,-1 1,1-1,0 1,0-1,-1 1,1 0,0 0,-1 0,1 0,0 0,-1 0,1 1,1 10,0 0,0 0,-1 0,-1 1,0-1,-1 1,0-1,-1 0,-1 3,0 19,2-14,-2 8,1 0,1-1,2 1,0 0,2-1,1 0,2 0,4 13,-2-21</inkml:trace>
</inkml:ink>
</file>

<file path=ppt/ink/ink7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30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32 520,'-23'57,"20"-43,1 0,0 1,1-1,0 0,1 0,1 0,0 1,1-1,1 0,0 0,1-1,0 1,1-1,1 1,0-2,0 1,2-1,-1 0,7 7,-9-15,0 0,1-1,0 1,0-1,0 0,0-1,1 1,-1-1,1-1,-1 1,1-1,0 0,-1 0,1-1,0 0,0 0,0-1,-1 0,1 0,0 0,-1-1,1 0,-1-1,0 1,0-1,0 0,0 0,0-1,-1 0,1 0,-1 0,0-1,0 0,2-3,25-21,0-3,-3 0,0-2,-3-1,0-1,-3-1,9-19,-21 43,-13 21,-1 0,1 0,1 0,-1 0,1 0,1 1,0-1,0 0,0 0,1 1,0-1,1 0,0 0,0 0,1 0,0-1,0 1,0-1,1 1,1-1,-1-1,1 1,0 0,0-1,1 0,0 0,0-1,1 0,-1 0,1 0,0-1,6 3,-5-5,0 0,0 0,0-1,0 0,0 0,1-1,-1 0,0-1,0 0,1 0,-1 0,0-1,0 0,-1-1,1 0,0 0,-1-1,0 0,1 0,-2-1,1 0,0 0,-1 0,1-2,8-7,0-2,-1 1,0-2,-1 0,-1-1,-1 0,0-1,6-16,-12 23,0 1,-1-1,0 0,-1 0,0-1,-1 1,0 0,-1-1,-1-11,-4 13,-2 5</inkml:trace>
  <inkml:trace contextRef="#ctx0" brushRef="#br0" timeOffset="777.824">1189 689,'203'-128,"-140"63,-62 64,1-1,-1 0,0 0,0 1,0-1,0 0,0 0,0 0,0-1,0 1,-1 0,1 0,-1 0,0 0,0-1,0 1,0 0,0 0,0-1,0 1,-1 0,1 0,-1 0,1 0,-1 0,0-1,0 1,0 1,0-1,0 0,-1 0,1 0,-1 0,1 1,-1-1,1 1,-2-1,0 0,0 0,0 1,0-1,0 1,-1 0,1 0,0 0,-1 1,1-1,0 1,-1 0,1-1,-1 2,1-1,0 0,-1 1,1-1,0 1,-1 0,1 0,0 1,0-1,0 0,0 1,0 0,0 0,0 0,-72 65,64-53,0 0,1 1,0 0,1 1,1 0,1 0,0 1,1 0,0 2,4-13,1 0,-1 0,1 0,0 0,1 0,0 0,0 1,0-1,0 0,1 0,0 0,0 0,1 0,0 0,0 0,0 0,1 0,0-1,0 0,0 1,1-1,-1 0,1 0,1-1,-1 1,1-1,2 2,8 4,-1-1,2-1,-1-1,1 0,1 0,-1-2,1 0,0-1,0-1,0 0,0-2,1 1,-1-2,0-1,1 0,-1-1,0-1,0 0,0-1,0-1,-1-1,0 0,0-1,10-7,27-15,0-4,-2-1,-1-3,-3-1,0-3,-3-2,-2-2,24-33,-47 57,-2-1,-1 0,-1-2,0 0,-2 0,-1-2,-1 1,-1-1,0-4,-9 28,0-1,0 0,0 1,0-1,-1 0,1 0,-1 0,1 0,-1 1,0-1,0 0,0 0,-1 0,1 0,-1 0,1 1,-1-1,0 0,0 0,0 1,0-1,-1 1,1-1,-1 1,0-1,1 1,-1 0,0 0,0 0,-1 0,1 0,0 1,-1-1,1 0,-1 1,1 0,-1 0,1 0,-1 0,0 0,0 0,0 1,-1-1,-7 4,-1 0,1 1,0 1,0-1,0 2,1-1,0 2,0-1,1 1,-1 1,2 0,-1 0,1 1,0 0,1 0,-3 5,-7 6,0 2,2 0,0 1,2 0,1 1,0 1,2 0,1 0,1 1,1 0,-3 21,10-39,-1 0,1 0,0 0,1 0,0 0,0 0,1 0,0 0,0-1,1 1,0-1,0 1,1-1,0 0,0 0,0-1,1 1,0-1,0 0,1 0,0-1,0 0,0 0,1 0,-1-1,1 0,0 0,1 0,-1-1,1 0,-1-1,1 0,0 0,4 0,12 2,-1-1,1-1,0-2,0 0,-1-1,1-2,0 0,-1-1,0-2,0 0,0-2,-1 0,0-2,0 0,18-13,-9 7,-1-1,0-2,-1-1,-2-1,0-1,-1-2,-1-1,-2 0,0-2,8-14,-13 16,-1 0,-2 0,0-2,-2 0,-1 0,-1-1,-2-1,0 0,-2 0,-1 0,-2-1,0-3,-4 31,0 1,1-1,-1 1,0-1,0 1,0-1,0 1,0-1,0 1,0-1,-1 1,1-1,-1 1,1-1,-1 1,1 0,-1-1,0 1,0 0,0-1,1 1,-1 0,0 0,-1 0,1 0,0 0,0 0,0 0,-1 0,1 1,0-1,-1 0,1 1,0-1,-1 1,1-1,-1 1,1 0,-1-1,1 1,-1 0,1 0,-1 0,1 0,-1 1,1-1,-1 0,1 1,-1-1,1 1,-1-1,1 1,0-1,-1 1,1 0,0 0,0 0,-1 0,1 0,0 0,-1 1,-16 13,0 1,1 1,1 0,1 1,0 0,1 2,1 0,1 0,1 1,-3 8,11-23,-16 30,2 1,1 0,2 1,2 0,1 1,2 1,2 0,2 0,1 0,2 4,1-33,1-1,-1 1,2-1,0 0,0 1,1-1,0 0,0 0,1 0,1 0,0 0,0-1,1 1,0-1,1-1,-1 1,2-1,-1 0,1 0,1 0,-1-1,1-1,0 1,1-1,0 0,0-1,0 0,0-1,1 0,0 0,1 0,17-1,-3-2</inkml:trace>
</inkml:ink>
</file>

<file path=ppt/ink/ink7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29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284 198,'-26'6,"0"1,1 1,0 2,0 0,1 1,0 2,1 0,-13 11,33-22,-1 0,1 1,-1-1,1 1,0 0,0 0,0 0,1 0,-1 1,1-1,-1 1,1-1,0 1,1 0,-1 0,1 0,0 0,-1 0,2 0,-1 0,0 0,1 0,0 1,0-1,0 0,0 0,1 0,0 0,0 0,0 0,0 0,1 0,-1 0,1 0,0 0,0-1,0 1,1-1,-1 1,1-1,0 0,0 0,0 0,0-1,1 1,-1-1,1 1,-1-1,1 0,9-1,0 0,0 0,1-2,-1 1,0-2,0 1,0-2,0 0,-1 0,1-2,-1 1,0-1,0-1,0 0,-1-1,0 0,0-1,-1 0,0-1,5-4,-15 13,187-136,-182 134,0 1,0 0,0 0,0 0,0 1,0 0,0 0,1 0,-1 1,0-1,0 1,0 1,0-1,-1 1,1-1,0 1,-1 1,1-1,-1 1,1-1,-1 1,0 1,0-1,-1 0,1 1,-1 0,0 0,1 0,-2 0,2 3,39 31,33 2,-58-38</inkml:trace>
  <inkml:trace contextRef="#ctx0" brushRef="#br0" timeOffset="366.989">1273 1,'-10'4,"-5"1,0 0,1 1,0 0,1 2,-1-1,1 1,1 1,0 1,0 0,0 0,2 1,-1 0,-7 11,17-17,0 0,0 0,0 0,1 0,0 0,0 1,0-1,0 0,1 0,0 0,0 0,0 0,1 0,0-1,0 1,0 0,0-1,1 1,0-1,0 0,0 0,0 0,0 0,1 0,0-1,32 58,-34-51,-1 0,-1 0,1 0,-2 0,1 0,-2 0,1 0,-1 0,-1-1,0 1,0 0,-1-1,0 0,0 0,-1 0,-1-1,1 1,-1-1,-1 0,1-1,-1 0,-1 0,1 0,-1-1,0 0,-1 0,1-1,-1-1,0 1,-1-1,-7 2,-8 6</inkml:trace>
</inkml:ink>
</file>

<file path=ppt/ink/ink7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26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0 720,'0'39,"0"21,0 7,5-9,1-15</inkml:trace>
  <inkml:trace contextRef="#ctx0" brushRef="#br0" timeOffset="169.005">57 410,'0'0</inkml:trace>
  <inkml:trace contextRef="#ctx0" brushRef="#br0" timeOffset="1521.29">536 551,'-29'9,"1"1,0 1,1 2,0 0,1 2,1 1,-18 15,37-26,0 1,1 0,0 1,0-1,1 1,-1 0,1 0,1 1,-1-1,1 1,1 0,-1-1,1 1,1 0,0 0,0 1,0-1,1 0,0 0,1 0,-1 0,2 1,-1-1,1 0,0-1,1 1,0 0,0-1,1 1,0-1,4 6,-6-10,0-1,0 1,1 0,0-1,-1 1,1-1,0 0,0 0,0 0,0 0,0-1,1 1,-1-1,0 0,1 0,-1 0,1 0,-1-1,1 1,0-1,-1 0,1 0,-1 0,1-1,-1 1,1-1,-1 0,1 0,-1 0,1 0,-1-1,0 1,1-1,7-4,-1 0,0 0,0-1,-1 0,0-1,0 0,-1 0,0-1,4-5,187-305,-136 237,-62 83,1 0,0 0,-1 0,1 1,-1-1,1 0,-1 0,0 1,1-1,-1 1,0-1,0 1,0 0,0-1,0 1,0 0,-1 0,1-1,-1 1,1 0,-1 0,0 0,1 0,-1 0,0 0,0 0,-1 0,1-1,0 1,0 0,-2 2,3-1,-4 430,0-369,-3-1,-3 1,-2-2,-3 1,-18 44,28-92,-2 0,0 0,-1 0,0-1,-2 0,1 0,-2-1,1 0,-2-1,0 0,-7 6,17-16,0-1,0 0,-1 0,1 0,0 1,0-1,0 0,-1-1,1 1,-1 0,1 0,0 0,-1-1,1 1,-1-1,0 1,1-1,-1 0,1 0,-1 1,0-1,1 0,-1 0,1-1,-1 1,0 0,1-1,-1 1,1 0,-1-1,1 0,-1 1,1-1,-1 0,1 0,0 0,0 0,-1 0,1 0,0 0,0 0,0 0,0-1,0 1,0 0,0-1,1 1,-1-1,0 1,1-1,-1 1,1-1,-1 1,1-1,0 0,0 1,0-1,0 1,0-1,0 0,0 0,4-18,1 0,1 1,0-1,2 1,0 1,1-1,1 1,0 1,1 0,1 0,1 1,11-11,-6 5,99-119,-82 105,-2-1,-1-2,-2-2,-2 0,-1-2,-3-1,-1-1,-3-1,-1-1,2-15,32-290,-42 124,-25 189,13 38,0 1,1 0,-1-1,0 1,0 0,0-1,1 1,-1 0,0 0,0 0,0 0,0 0,1 0,-1 0,0 0,0 0,0 0,0 0,1 0,-1 1,0-1,0 0,0 0,1 1,-1-1,0 1,1-1,-1 1,0-1,1 1,-1-1,0 1,1 0,-1-1,1 1,-1 0,1 0,0-1,-1 1,1 0,0 0,-1-1,1 1,0 0,0 0,0 0,-9 17,1 0,1 1,1 0,1 0,1 1,0-1,1 1,1 7,-5 22,1-10,2 0,2 0,1 1,2-1,6 33,1-3,-7-44,1 0,2 0,1-1,0 1,2-1,1 0,8 18,-14-40,-1 0,0 1,0-1,1 0,0 0,-1 1,1-1,0 0,0-1,0 1,0 0,0-1,0 1,1-1,-1 1,1-1,-1 0,0 0,1 0,0-1,-1 1,1-1,0 1,-1-1,1 0,0 0,-1 0,1 0,0 0,-1-1,1 1,0-1,-1 0,1 1,-1-1,1-1,-1 1,2-1,82-63,17-54,-102 119,-1-1,0 0,1 0,-1 0,0 1,1-1,-1 0,1 1,0-1,-1 0,1 1,-1-1,1 1,0-1,0 1,-1-1,1 1,0-1,0 1,-1 0,1-1,0 1,0 0,0 0,0-1,0 1,-1 0,1 0,0 0,0 0,0 0,0 1,0-1,-1 0,1 0,0 0,0 1,0-1,0 0,-1 1,1-1,0 1,0-1,-1 1,1-1,-1 1,1 0,0-1,-1 1,1 0,-1-1,1 1,-1 0,1 0,-1-1,0 1,1 0,-1 0,0 0,0 0,0 0,0-1,0 1,0 0,0 0,-4 29,-3 96,8-122,-1 0,1 0,0-1,0 1,0 0,0-1,1 1,0-1,-1 1,1-1,0 0,1 1,-1-1,1 0,-1-1,1 1,0 0,0-1,0 1,0-1,0 0,1 0,-1 0,1-1,-1 1,1-1,0 0,0 0,-1 0,2 0,7-2,0 0,0 0,-1-1,1 0,0-1,-1-1,0 0,0 0,0-1,0 0,-1-1,0-1,0 1,0-1,-1-1,0 0,-1 0,6-8,9-11,-1-1,-1-1,-2-1,-1-1,-2 0,0-1,-3-1,0-1,-3 0,4-16,59-215,-72 262,3-80,-4 82,-1 0,1 0,-1 1,1-1,-1 0,0 0,1 1,-1-1,0 0,0 1,0-1,1 1,-1-1,0 1,0-1,0 1,0 0,0-1,0 1,0 0,0 0,0 0,0 0,0 0,0 0,0 0,0 0,1 0,-1 0,0 0,0 1,0-1,0 0,0 1,0-1,0 0,0 1,0-1,1 1,-1 0,0-1,0 1,1 0,-1-1,0 2,-35 32,25-18,0 0,2 0,0 1,1 0,0 1,2 0,0 0,1 1,0-1,2 1,0 0,1 0,1 0,1 6,1 7,1-1,2 0,0 0,2-1,2 0,0 0,3 0,0-1,1 0,4 2,57 129,-73-160,0 0,0-1,1 1,-1 0,0 0,0-1,1 1,-1 0,0 0,1-1,-1 1,0 0,1 0,-1 0,0 0,1-1,-1 1,1 0,-1 0,0 0,1 0,-1 0,1 0,-1 0,0 0,1 0,-1 0,0 0,1 0,-1 0,1 1,-1-1,0 0,1 0,-1 0,0 0,1 1,-1-1,0 0,1 0,-1 1,0-1,0 0,1 0,-1 1,0-1,0 0,0 1,1-1,-1 0,0 1,0-1,0 1,0-1,0 0,0 1,0-1,3-36,-3 32,0-19</inkml:trace>
  <inkml:trace contextRef="#ctx0" brushRef="#br0" timeOffset="1767.639">1580 466,'39'10,"31"-2,9-2,-4-3,-10-1,-12-1,-9-1,-13 0</inkml:trace>
</inkml:ink>
</file>

<file path=ppt/ink/ink7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43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84,'-2'19,"-1"0,-1 0,-1 0,0 0,-2 0,0-1,-7 12,12-24,-126 233,61-106,122-221,25-60,86-118,-145 234,50-52,-70 84,1-1,-1 0,1 0,0 1,-1-1,1 1,0-1,-1 1,1 0,0 0,0 0,-1 0,1 0,0 0,0 0,-1 0,1 1,0-1,-1 1,1-1,0 1,-1-1,1 1,-1 0,1 0,-1 0,0 0,1 0,-1 0,0 1,1-1,-1 0,0 0,0 1,0-1,0 1,-1-1,1 1,0 0,-1-1,1 2,19 71,7 191,-5-136,-19-117</inkml:trace>
  <inkml:trace contextRef="#ctx0" brushRef="#br0" timeOffset="266.688">131 339,'39'4,"36"3,15-1,-3-2,-11 0,-19-2</inkml:trace>
</inkml:ink>
</file>

<file path=ppt/ink/ink7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40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55 509,'25'303,"-25"-301,1 9,-1-1,0 1,-1-1,0 0,0 1,-1-1,0 0,-1 0,0 0,-4 6,7-15,0 0,0 0,-1 0,1-1,0 1,-1 0,1 0,-1 0,1-1,-1 1,1 0,-1 0,0-1,1 1,-1-1,0 1,1 0,-1-1,0 1,0-1,0 0,1 1,-1-1,0 0,0 1,0-1,0 0,0 0,0 0,0 0,0 0,1 0,-1 0,0 0,0 0,0 0,0-1,0 1,0 0,0 0,1-1,-1 1,0-1,0 1,0-1,1 1,-1-1,0 1,1-1,-1 0,0 1,1-1,-1 0,1 0,-1 1,1-2,-21-48,21 30,0 1,2 0,0 0,1 0,2 1,-1-1,2 1,1 0,0 0,1 1,1 0,0 0,1 1,1 0,8-8,8-12,3 1,1 1,1 1,2 2,1 1,1 2,2 2,1 1,4 0,-41 22,1 1,0-1,-1 1,1-1,0 1,1 0,-1 0,0 0,1 1,-1-1,1 1,-1 0,1 0,-1 0,1 0,0 1,-1 0,1-1,0 1,0 1,-1-1,1 0,0 1,0 0,-1 0,1 0,-1 0,1 1,-1-1,0 1,1 0,-1 0,0 0,0 0,0 0,0 1,-1 0,1-1,-1 1,0 0,1 0,-1 0,0 2,0 0,-1 0,0 1,-1-1,1 0,-1 1,0-1,-1 0,1 1,-1-1,0 0,0 1,-1-1,1 0,-1 0,0 0,-1 0,1 0,-1-1,0 1,0-1,0 0,-2 1,-89 81,71-69,-1-2,0-1,-1 0,-1-2,0-1,-1-1,-11 1,11-4</inkml:trace>
  <inkml:trace contextRef="#ctx0" brushRef="#br0" timeOffset="353.905">1015 340,'-44'21,"1"2,2 2,0 2,2 1,-28 27,21 13,45-66,1 0,-1 0,0 0,1-1,0 1,-1 0,1 0,0 0,0 0,0 0,0 0,0 0,0 0,1-1,-1 1,1 0,-1 0,1 0,0 0,0-1,0 1,0 0,0-1,0 1,0-1,0 1,0-1,1 1,-1-1,1 0,-1 0,1 0,0 0,-1 0,1 0,0 0,-1 0,1-1,1 1,11 2,-1-1,1 0,0-1,0 0,0-1,0-1,0 0,0-1,-1 0,1-2,-1 1,1-1,-1-1,0-1,-1 1,0-2,1 0,-2 0,1-2,-1 1,75-86,-84 90,1 0,-1 0,0-1,0 1,-1 0,1-1,-1 1,0-1,0 1,0-1,-1 0,0 1,0-1,0 0,0 1,-1-1,0 0,0 1,0-1,0 1,-1-1,1 1,-1 0,0 0,-3-4,-35-21,18 22</inkml:trace>
  <inkml:trace contextRef="#ctx0" brushRef="#br0" timeOffset="620.722">1409 509,'-9'28,"-4"11</inkml:trace>
  <inkml:trace contextRef="#ctx0" brushRef="#br0" timeOffset="875.305">1438 114,'0'0</inkml:trace>
  <inkml:trace contextRef="#ctx0" brushRef="#br0" timeOffset="1118.579">1635 594,'14'-32,"60"-99,-73 130,1 1,-1-1,0 1,0 0,0-1,1 1,-1 0,0 0,0 0,1 0,-1 0,0 0,0 0,1 1,-1-1,0 0,0 1,0-1,0 1,1-1,-1 1,0-1,0 1,0 0,0 0,0-1,-1 1,1 0,0 0,0 0,0 0,-1 0,1 0,0 0,-1 0,1 1,-1-1,0 0,1 0,-1 0,0 1,1-1,-1 0,0 0,0 1,0-1,0 0,-1 0,1 0,0 1,0-1,-1 0,1 0,0 0,-1 1,5 13,-3-11,-1 0,1-1,0 1,1-1,-1 1,0-1,1 1,0-1,0 0,0 0,0 0,1 0,-1 0,1 0,-1-1,1 1,0-1,0 0,0 0,0 0,1 0,-1 0,1-1,-1 1,1-1,-1 0,1 0,-1 0,1-1,0 0,0 1,-1-1,1 0,0-1,0 1,-1-1,1 1,0-1,-1 0,1 0,-1-1,1 1,-1-1,0 0,13-10,0-2,-2 1,0-2,0 0,-2-1,1 0,-2 0,-1-2,0 1,-1-1,0-1,-1-1,2-1,1 4</inkml:trace>
  <inkml:trace contextRef="#ctx0" brushRef="#br0" timeOffset="1335.481">2284 1,'10'33,"2"31,1 9,-4-3,-2-8,-2-11,-3-8,-1-8,-1-4,0-3,-1-1,-4-6,-2-6</inkml:trace>
  <inkml:trace contextRef="#ctx0" brushRef="#br0" timeOffset="1542.629">2115 255,'29'-5,"28"3,10 3,-2 0,-7 0,-9 1,-12-1</inkml:trace>
</inkml:ink>
</file>

<file path=ppt/ink/ink7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39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278 336,'-20'4,"0"2,0 1,0 0,1 1,1 1,-1 1,1 1,1 1,0 0,1 1,0 0,1 2,0 0,-1 3,15-16,-1-1,1 0,0 1,0-1,1 0,-1 1,0-1,0 1,1 0,-1-1,1 1,-1-1,1 1,0 0,-1-1,1 1,0 0,0-1,0 1,1 0,-1-1,0 1,0 0,1-1,-1 1,1 0,0-1,-1 1,1-1,0 1,0-1,0 0,0 1,0-1,0 0,1 0,-1 1,0-1,0 0,1 0,-1-1,1 1,-1 0,1 0,-1-1,1 1,0-1,-1 1,1-1,0 0,-1 1,1-1,0 0,-1 0,16-1,0-1,0 0,0-1,-1-1,1 0,-1-2,0 1,0-2,-1 0,0-1,13-9,118-66,-144 81,0 1,1 0,-1 1,0-1,1 0,-1 1,1-1,-1 1,1 0,0 0,-1 0,1 0,-1 0,1 0,-1 1,1-1,-1 1,1 0,-1 0,0 0,1 0,-1 0,0 0,0 1,0-1,0 1,0-1,0 1,0 0,0 0,-1 0,1 0,-1 0,1 0,-1 0,0 1,0-1,0 0,0 1,0-1,0 1,-1-1,0 1,1-1,-1 1,0-1,0 1,0 0,0-1,0 0,0 5,0 0,1 0,0 0,0-1,1 1,0-1,0 1,0-1,1 1,0-1,0 0,0 0,1-1,0 1,0-1,1 1,-1-1,1-1,0 1,1-1,-1 0,1 0,-1 0,4 1,0-3,1-1,-1 0,1 0,-1-1,1 0,0 0,-1-1,1 0,-1-1,0 0,1-1,-1 0,0 0,0-1,-1 0,1-1,-1 1,0-2,0 1,-1-1,4-3,18-18,0-2,-2-1,-1-1,11-19,-16 23,15-23,-3-2,-1-1,-3-2,15-41,-27 35,-17 61,0 0,-1 0,1 0,0 1,0-1,0 0,0 0,-1 0,1 0,0 0,0 1,0-1,-1 0,1 0,0 0,0 0,-1 0,1 0,0 0,0 0,0 0,-1 0,1 0,0 0,0 0,-1 0,1 0,0 0,0 0,-1 0,1 0,0-1,0 1,0 0,-1 0,1 0,0 0,0 0,0-1,0 1,-1 0,1 0,0 0,0 0,0-1,0 1,0 0,0 0,-11 23,5 17,2 0,2 0,1 0,4 30,-1 13,-1 143,-2-222,1 0,0 0,0 1,1-1,-1 0,1 1,0-1,0 0,0 0,0 0,1 0,0 0,0 0,0 0,0-1,1 1,-1-1,1 1,0-1,0 0,0 0,0 0,0-1,1 1,0 0,10-3</inkml:trace>
  <inkml:trace contextRef="#ctx0" brushRef="#br0" timeOffset="247.598">786 166,'43'5,"48"1,13 0,-1-1,-14-2,-17-1,-20-1</inkml:trace>
</inkml:ink>
</file>

<file path=ppt/ink/ink7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35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296 508,'-27'1,"1"2,0 1,1 0,-1 2,1 1,-10 5,-61 35,95-47,1 1,-1-1,0 1,1-1,-1 1,0 0,1-1,-1 1,1 0,0-1,-1 1,1 0,-1 0,1-1,0 1,0 0,-1 0,1 0,0-1,0 1,0 0,0 0,0 0,0 0,0 0,0-1,0 1,0 0,1 0,-1 0,0-1,0 1,1 0,-1 0,1-1,-1 1,1 0,-1 0,1-1,-1 1,1-1,-1 1,1-1,0 1,-1-1,1 1,0-1,0 1,-1-1,1 0,0 1,0-1,0 0,44 17,126 26,-167-43,-1 0,1 1,0 0,-1 0,1 0,-1 0,1 1,-1-1,0 1,0 0,0 0,0 0,0 0,0 1,0-1,-1 1,1 0,-1 0,0 0,0 0,0 0,0 0,0 0,-1 1,1-1,-1 0,0 1,0 0,0-1,-1 1,1-1,-1 1,0 0,0-1,0 1,-1 0,1-1,-1 4,-7 5,-1 1,0-1,-1 0,0-1,-1 0,0-1,0 0,-1-1,-1 0,1-1,-2-1,1 1,-1-2,0 0,0-1,0 0,10-3,0 0,0 0,0 0,0-1,0 0,0 1,0-1,0-1,-1 1,1-1,0 1,-1-1,1 0,0-1,0 1,-1-1,1 0,0 0,0 0,0-1,0 1,0-1,0 0,0 0,-2-11</inkml:trace>
  <inkml:trace contextRef="#ctx0" brushRef="#br0" timeOffset="385.239">860 225,'-57'226,"27"60,31-176,-1-86</inkml:trace>
  <inkml:trace contextRef="#ctx0" brushRef="#br0" timeOffset="632.377">550 621,'43'-5,"28"-6,13-2,-4 2,-11 3,-7-2,-10 0,-8 2,-7 2,-6 3,-7 1</inkml:trace>
  <inkml:trace contextRef="#ctx0" brushRef="#br0" timeOffset="2464.357">1424 508,'-252'198,"242"-190,1 0,0 0,0 1,1 0,0 0,1 1,0 0,1 1,0-1,0 1,1 2,4-12,0 0,0 1,1-1,-1 0,1 1,0-1,-1 1,1-1,0 1,0-1,0 1,0-1,0 1,0-1,0 1,0-1,1 1,-1-1,0 1,1-1,-1 1,1-1,0 0,0 1,-1-1,1 0,0 0,0 1,0-1,0 0,0 0,1 0,-1 0,0 0,0-1,1 1,-1 0,0-1,1 1,-1 0,1-1,-1 0,0 1,1-1,-1 0,1 0,0 0,-1 0,1 0,0 0,78-16,-42-3,-1-3,0-1,-2-1,-1-2,-1-2,-1-1,-1-1,-2-2,17-24,-46 56,0 1,0-1,0 1,0-1,0 0,0 1,0-1,1 1,-1-1,0 0,0 1,0-1,0 1,1-1,-1 0,0 1,0-1,1 0,-1 1,0-1,1 0,-1 0,0 1,1-1,-1 0,0 0,1 0,-1 1,1-1,-1 0,0 0,1 0,-1 0,1 0,-1 0,1 0,-1 0,0 0,1 0,-1 0,1 0,-1 0,0 0,1 0,-1 0,1-1,-1 1,0 0,1 0,-1 0,1-1,-1 1,0 0,1 0,-1-1,0 1,0 0,1-1,-1 1,0 0,0-1,1 1,-1-1,-4 37,1-24,-21 111,24-119,0-1,-1 1,1 0,1-1,-1 1,1 0,-1-1,1 1,0-1,0 1,0-1,1 1,-1-1,1 0,0 1,0-1,0 0,0 0,1-1,-1 1,1 0,0-1,0 0,-1 1,1-1,1 0,-1 0,0-1,0 1,3 0,3-2,1 0,-1-1,0 0,0-1,0 0,0 0,0-1,-1 0,1 0,-1-1,0 0,0-1,0 0,-1 0,1 0,-1-1,0 0,-1-1,0 0,4-4,12-14,-1 0,-1-1,-2 0,0-2,-2 0,-1-1,2-9,-16 37,1-1,-1 0,0 1,0-1,0 0,-1 0,1 0,0 0,-1 1,1-1,-1 0,1 0,-1 0,0 0,0 0,0 0,0 0,0 0,-1 0,1 0,-1 0,1 0,-1 0,0 0,1 0,-1 0,0 1,0-1,0 0,0 1,-1-1,1 1,0-1,-1 1,1-1,-1 1,0 0,0 0,27-11,-23 13,-1 0,0 0,0 0,0 0,1 1,-1-1,-1 0,1 0,0 1,0-1,0 1,-1-1,1 1,-1-1,1 1,-1-1,1 1,-1-1,0 1,0 0,0-1,0 1,0-1,0 1,-1 0,1-1,0 1,-1-1,1 1,-1-1,1 1,-2 0,1 7,1-5,-1 0,1 0,0 1,0-1,0 0,1 1,0-1,0 0,0 0,0 0,0 0,1 0,-1 0,1 0,0 0,1-1,-1 1,1-1,-1 1,1-1,0 0,0 0,0 0,1-1,-1 1,1-1,0 0,-1 0,1 0,0 0,0 0,0-1,0 0,1 0,-1 0,0-1,0 0,0 0,0 0,0 0,-1 1,1 0,0-1,0 1,-1 1,1-1,-1 0,1 1,-1 0,0 0,1 0,-1 0,0 0,0 1,0-1,-1 1,1 0,-1 0,1 0,-1 0,0 0,0 1,0-1,-1 0,1 1,-1 0,0-1,0 1,0 0,-1-1,1 1,-1 0,0 0,0 0,0 0,-17 38,15-38,-1-1,1 1,0-1,0 1,1 0,-1 0,1-1,0 1,0 0,0 0,0 0,0 0,1 1,0-1,0 0,0 0,1 0,-1 0,1 0,0 0,0 0,0 0,1 0,-1 0,2 1,8 7</inkml:trace>
  <inkml:trace contextRef="#ctx0" brushRef="#br0" timeOffset="2865.808">2496 0,'-75'459,"65"-212,-11-185,10-49</inkml:trace>
  <inkml:trace contextRef="#ctx0" brushRef="#br0" timeOffset="3114.373">2215 423,'38'9,"27"4,8-1,-4-2,-14-3</inkml:trace>
</inkml:ink>
</file>

<file path=ppt/ink/ink7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12.02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468 43,'0'1300,"29"-1130,-28-129,0 1,-3-1,-2 1,-1-1,-3 5,0 11,3 0,2 0,3 0,2 8,0 37,-2 969,5-1045,8-32,10-122,-5-76,9-21,-27-538,0 283,28 255,-29-199,-26 254,15 2,3 114,3-1,3 0,2 0,2-9,0 8,-23-52,16 131,-5 243,-2-115,8 145,-6 84,3-294,4 0,4 0,5 36,32 256,-26-215,-10 142,-3-137,-26 30,27 197,-20-294,19-116,7-3</inkml:trace>
  <inkml:trace contextRef="#ctx0" brushRef="#br0" timeOffset="1382.434">610 297,'-5'-213,"5"212,0 0,0 0,0 0,0 0,0 1,0-1,0 0,0 0,0 0,-1 0,1 0,0 1,-1-1,1 0,0 0,-1 0,1 1,-1-1,1 0,-1 1,0-1,1 0,-1 1,0-1,1 1,-1-1,0 1,0-1,1 1,-1 0,0-1,0 1,0 0,0 0,1-1,-1 1,0 0,0 0,0 0,0 0,0 0,0 0,1 0,-1 1,0-1,0 0,0 0,0 1,0-1,1 0,-1 1,0-1,0 1,1-1,-1 1,0 0,-40 42,32-32,-10 13,-2-2,-1 0,0-2,-2 0,0-2,-1 0,-1-2,-19 9,-232 142,262-145,51-17,511-9,-523 5,-1 1,1 2,-1 0,1 1,-1 2,-1 0,1 1,12 0,-34-8,-1 0,1 0,-1 0,1 0,0 0,-1 0,1 0,-1 0,1 0,-1 0,1 0,-1-1,1 1,-1 0,1 0,-1 0,1-1,-1 1,0 0,1 0,-1-1,1 1,-1 0,0-1,1 1,-1-1,0 1,1 0,-1-1,0 1,0-1,1 1,-1-1,0 1,0-1,0 1,0-1,0 1,1-1,-1 1,0-1,0 1,0-1,0 1,-1-1,1 0,0 1,0-1,0 1,0-1,0 1,-1 0,1-1,0 1,-1-1,1 1,0-1,-1 1,1 0,0-1,-1 1,1 0,0-1,-1 1,-108-137,-16-51,103 154,-2 2,-2 1,0 0,-2 2,-11-7,63 102,-14-43</inkml:trace>
  <inkml:trace contextRef="#ctx0" brushRef="#br0" timeOffset="7825.932">1005 1116,'46'196,"-8"-24,-8 24,-30-182,-1-48,2-308,5 277,3 0,4 0,18-58,-31 121,0-1,0 0,0 1,0-1,1 0,-1 1,1-1,-1 1,1-1,0 1,0-1,1 1,-1 0,0 0,1-1,-1 1,1 0,0 0,-1 0,1 1,0-1,0 0,1 1,-1-1,0 1,0 0,1 0,-1-1,0 2,1-1,0 0,-1 0,1 1,-1 0,1-1,-1 1,1 0,0 0,-1 0,1 1,0-1,2 1,4 8,1 1,-1-1,0 2,-1-1,-1 1,1 0,-2 1,1 0,-2 0,1 0,-2 1,0-1,0 1,-1 4,-1-13,16 47,-8-32</inkml:trace>
  <inkml:trace contextRef="#ctx0" brushRef="#br0" timeOffset="8623.54">948 749,'-1'0,"1"-1,-1 1,0 0,0-1,0 1,0-1,0 1,1-1,-1 1,0-1,0 0,1 1,-1-1,0 0,1 0,-1 1,1-1,-1 0,1 0,-1 0,1 0,0 0,0 0,-1 1,1-1,0 0,0 0,0 0,0 0,0 0,0 0,0 0,0 0,0 0,0 0,1 0,-1 0,0 0,1 0,-1 1,0-1,1 0,-1 0,1 0,0 1,-1-1,1 0,0 0,-1 1,1-1,0 1,0-1,-1 0,1 1,0 0,0-1,0 1,53-31,10 7,2 3,1 3,0 3,43-4,19-7,-128 26,-1-1,0 0,0 1,0-1,0 0,0 1,1-1,-1 0,0 1,0-1,-1 0,1 1,0-1,0 0,0 1,0-1,-1 0,1 1,0-1,0 1,-1-1,1 0,0 1,-1-1,1 1,-1-1,1 1,-1-1,1 1,-1 0,1-1,-1 1,1 0,-1-1,0 1,1 0,-1 0,0-1,1 1,-1 0,0 0,1 0,-1 0,0 0,1 0,-1 0,0 0,1 0,-1 0,0 0,1 0,-1 1,-1-2,-209-99,196 83,19 12</inkml:trace>
</inkml:ink>
</file>

<file path=ppt/ink/ink7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33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59,'-2'1,"0"0,0 1,1-1,-1 1,0 0,1-1,-1 1,1 0,-1 0,1 0,0 0,0 0,0 0,0 0,0 1,1-1,-1 0,1 1,-1-1,1 0,0 1,0-1,0 0,0 1,0-1,0 1,-14 350,-5-150,32-360,52-72,31 48,-91 173,1 0,0 1,0 0,1 0,0 0,0 1,0-1,1 2,0-1,0 1,1 1,-1-1,1 1,0 1,0 0,0 0,1 0,-1 2,10-2,-14 3,1 1,-1 0,1 0,-1 1,0-1,1 1,-1 0,0 1,0-1,0 1,-1 0,1 0,-1 1,1-1,-1 1,0 0,0 0,-1 0,1 1,-1-1,0 1,0 0,-1 0,0 0,2 2,33 46,-27-44</inkml:trace>
</inkml:ink>
</file>

<file path=ppt/ink/ink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6:25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1559,'122'-71,"-3"-6,-4-4,-4-6,93-93,-155 137,-2 3,-2-3,-2-1,-2-2,-1-2,-3-2,-3-1,-1-2,-3-1,-2-1,-3-1,-2-2,-3 0,3-20,-18 64,-1 0,-1 0,0 0,-1 0,0 0,-2-1,1 1,-2 0,1-1,-2 1,0 0,-1 0,0 0,-2 0,1 0,-2-1,4 12,0 0,0-1,-1 1,1 1,-1-1,1 0,-1 1,0-1,0 1,0 0,0 0,-1 0,1 0,0 0,-1 1,1 0,-1 0,0 0,1 0,-1 0,0 1,0-1,1 1,-1 0,0 0,0 1,0-1,1 1,-1 0,0 0,0 0,-108 54,84-32,1 2,1 1,1 1,1 1,2 1,1 1,1 1,1 1,2 1,2 0,-2 7,3-12,1 1,1 0,2 1,1 0,1 0,1 1,2 0,2 1,0-1,2 0,2 1,0-1,2 1,2-1,1 0,1-1,1 1,2-2,1 1,2-1,0-1,3 1,-9-18,0 1,1-1,1-1,0 1,0-1,1-1,0 0,1 0,0-1,0-1,1 1,0-2,0 0,0 0,1-1,0-1,0 0,0-1,1 0,-1-1,1 0,-1-1,1-1,0 0,-1-1,1-1,-1 0,1 0,7-4,0-4,-2-2,0 0,0-1,-1 0,-1-2,0 0,-1-1,0-1,0-2,23-22,44-76,-83 116,0 0,0 0,0 0,0 0,0 1,0-1,0 0,0 0,0 0,0 1,0-1,1 0,-1 0,0 1,1-1,-1 0,1 0,-1 1,0-1,1 0,0 1,-1-1,1 1,-1-1,1 1,0-1,-1 1,1-1,0 1,-1 0,1-1,0 1,0 0,-1-1,1 1,0 0,0 0,0 0,-1 0,1 0,0 0,0 0,0 0,0 0,-1 0,1 0,0 1,0-1,-1 0,1 1,0-1,0 0,-1 1,1-1,0 1,-1-1,1 1,0-1,-1 1,1-1,-1 1,1 0,-1-1,1 2,3 120,-6-111,1-1,0 0,0 1,1-1,0 1,1-1,0 0,1 1,0-1,1 0,0 0,0 0,1-1,0 1,1-1,5 9,-7-16,-1 1,1-1,0 1,0-1,0 0,1 0,-1 0,0-1,1 1,-1-1,1 0,-1 0,1 0,0 0,0 0,-1-1,1 0,0 0,0 0,-1 0,1 0,0-1,0 0,-1 0,1 0,-1 0,1 0,-1-1,1 0,-1 0,0 1,0-2,0 1,0 0,0-1,0 1,-1-1,1 0,-1 0,0 0,1 0,-2 0,1-1,1-2,47-95,-36 68,1 1,2 1,1 0,2 1,0 2,11-10,-30 35,1 1,-1 0,1 0,0 0,0 0,0 0,0 0,0 0,0 1,0-1,1 1,-1-1,1 1,-1 0,1 0,-1 0,1 0,0 1,-1-1,1 1,0 0,0-1,-1 1,1 0,0 1,0-1,-1 0,1 1,0 0,-1-1,1 1,-1 0,1 0,-1 1,1-1,-1 0,0 1,1-1,-1 1,0 0,0 0,0 0,0 0,-1 0,1 0,-1 1,1-1,-1 0,0 1,0-1,0 1,1 1,7 31,-1 0,-2 1,-1-1,-2 1,-2 14,-1-50,5 48,-5-47,0-1,0 1,0 0,1 0,-1-1,0 1,1 0,-1-1,0 1,1 0,-1-1,0 1,1-1,-1 1,1-1,-1 1,1-1,0 1,-1-1,1 1,-1-1,1 0,0 1,-1-1,1 0,0 0,-1 1,1-1,0 0,0 0,-1 0,1 0,0 0,0 0,-1 0,1 0,0 0,-1 0,1-1,0 1,0 0,-1 0,1-1,0 1,-1 0,1-1,-1 1,1 0,0-1,-1 1,1-1,-1 1,1-1,-1 0,1 1,-1-1,0 1,1-1,-1 0,0 1,1-1,76-97,-42 58,-13 12,2 2,1 0,1 2,1 0,19-11,-45 34,0 0,0 0,0 0,0 1,0-1,0 0,0 1,0-1,0 1,0-1,0 1,0 0,0-1,0 1,0 0,0 0,1 0,-1 0,0 0,0 0,0 0,0 0,0 0,1 0,-1 1,0-1,0 0,0 1,0-1,0 1,0-1,0 1,0 0,0-1,0 1,0 0,-1 0,1-1,0 1,0 0,-1 0,1 0,-1 0,1 0,0 0,-1 0,0 0,1 0,-1 1,0-1,0 0,1 0,-1 0,0 0,3 73,-3-63,-3 222,18-198,-3-29</inkml:trace>
  <inkml:trace contextRef="#ctx0" brushRef="#br0" timeOffset="385.545">2625 1107,'30'-1,"0"0,0-2,0-1,0-2,-1 0,0-2,0-1,-1-2,0-1,-1-1,0-1,-1-1,-1-1,0-2,49-73,-72 88,0-1,0 0,0 0,-1 0,1 0,-1 0,0-1,0 1,0 0,-1-1,0 1,0 0,0-1,0 1,0 0,-1-1,0 1,0 0,0 0,-1-1,1 1,-1 0,0 0,-2-3,-2 2,0 1,0 0,0 0,0 1,-1 0,1 0,-1 0,0 1,0 0,0 0,0 1,0 0,0 0,0 0,0 1,-1 0,1 1,0 0,0 0,0 0,-5 2,0 0,-1 1,1 1,-1 0,2 0,-1 1,0 1,1 0,1 1,-1 0,1 0,0 1,1 0,0 1,1 0,-1 0,2 1,0 0,0 1,1-1,1 1,-1 0,2 1,0-1,1 1,0 0,0 0,2 0,-1 0,2 0,0 0,0 0,1 1,1-1,0 0,1-1,1 1,3 8,-1-11,0-2,1 1,0-1,0 0,1 0,0-1,1 0,0 0,0-1,0 0,1-1,-1 0,1-1,0 0,1 0,-1-1,1 0,0-1,-1 0,1-1,0 0,0-1,0 0,0 0,0-1,9-3,4-1,-6-2</inkml:trace>
  <inkml:trace contextRef="#ctx0" brushRef="#br0" timeOffset="15169.437">1552 458,'-9'-5,"-4"4,1 1</inkml:trace>
</inkml:ink>
</file>

<file path=ppt/ink/ink7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34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0 249,'283'1,"-114"27,-168-28,0 0,1 0,-1 0,0 0,0 0,0 0,1 0,-1 0,0 0,0 0,0-1,0 1,1-1,-1 1,0-1,0 1,0-1,0 1,0-1,0 0,0 0,0 1,0-1,-1 0,1 0,0 0,0 0,-1 0,1 0,-1 0,1 0,-1 0,1-1,-1 1,1 0,-1 0,0 0,0-1,0 1,0 0,0 0,0 0,0-1,0 1,0 0,-1 0,1 0,0-1,-1 1,1 0,-1 0,1 0,-1 0,1 0,-2-1,-15-25,-2 1,-1 0,-1 2,-1 0,-10-7,27 26,-35-56,38 52</inkml:trace>
</inkml:ink>
</file>

<file path=ppt/ink/ink7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58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0,'556'0,"-544"0</inkml:trace>
</inkml:ink>
</file>

<file path=ppt/ink/ink7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59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1,'6'3,"-1"1,1-1,1-1,-1 1,0-1,0 0,1 0,-1-1,1 0,0 0,-1 0,1-1,1 0,5 1,25 3,0-2,-1-2,1-1,0-2,-1-1,4-2,-24 1,0 1,0 0,1 2,-1 0,1 1,-1 0,1 2,-1 0,1 1,-1 1,5 1,-4 3</inkml:trace>
</inkml:ink>
</file>

<file path=ppt/ink/ink7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51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0 735,'22'-8,"0"2,1 0,-1 1,1 1,1 1,-1 1,0 1,0 2,1 0,1 1,33 0,304-2,-363 0</inkml:trace>
  <inkml:trace contextRef="#ctx0" brushRef="#br0" timeOffset="433.989">0 960,'425'0,"-282"-25,-74 10,-51 9</inkml:trace>
  <inkml:trace contextRef="#ctx0" brushRef="#br0" timeOffset="1417.03">1185 509,'0'491,"-11"-433,-4-93,16 10,0 0,2 1,0-1,2 0,1 1,1 0,1 0,1 1,1 0,1 1,1 0,11-15,-11 15,166-279,-176 298,-1-1,0 1,1-1,0 0,0 1,0-1,0 1,0-1,1 1,-1 0,1 0,0 0,0 1,0-1,0 1,1-1,-1 1,1 0,-1 0,1 1,0-1,-1 1,1 0,0 0,0 0,0 0,0 0,0 1,0 0,0 0,0 0,0 1,0-1,0 1,0 0,0 0,0 0,0 1,2 0,-1 0,0 1,0 0,0 0,-1 0,1 1,-1-1,1 1,-1 0,-1 0,1 1,0-1,-1 1,0-1,0 1,-1 0,1 1,-1-1,0 0,0 1,-1-1,0 1,0-1,0 1,0-1,-1 1,0 0,0 0,-1-1,1 1,-1-1,-1 1,1-1,-1 1,-1 3,-9 7,2-1</inkml:trace>
  <inkml:trace contextRef="#ctx0" brushRef="#br0" timeOffset="1867.264">1580 960,'0'5,"0"6,0 7,0 4,0 4,0 2,0 0,0 2,0-1,0 0,-5 0,-1 0,-5 0,0-6</inkml:trace>
  <inkml:trace contextRef="#ctx0" brushRef="#br0" timeOffset="2394.924">1523 876,'31'-10,"-7"0,1 1,1 2,-1 0,1 2,0 1,0 1,20 0,-44 4,0-1,0 0,1 1,-1-1,0 1,0 0,0 0,1-1,-1 1,0 1,0-1,0 0,-1 0,1 1,0-1,0 1,-1 0,1-1,-1 1,0 0,1 0,-1 0,0 0,0 0,0 0,0 0,-1 1,1-1,0 0,-1 0,0 1,1-1,-1 0,0 0,0 1,-1-1,1 0,0 1,-1-1,1 0,-1 0,0 1,1-1,-1 0,0 0,-1 0,1 0,0 0,0 0,-1-1,1 1,-1 0,0-1,1 1,-1-1,0 1,-2 0,-136 122,138-123,1 0,0 0,0 0,0 0,0 0,0 0,0 1,1-1,-1 0,0 0,1 1,-1-1,0 1,1-1,0 0,-1 1,1-1,0 1,0-1,0 1,0-1,0 1,0-1,0 1,0-1,1 1,-1-1,1 1,-1-1,1 1,-1-1,1 0,0 0,0 1,-1-1,1 0,0 0,0 0,0 0,0 0,1 0,-1 0,0 0,0 0,1 0,-1-1,0 1,1 0,-1-1,1 1,-1-1,0 0,1 1,-1-1,1 0,-1 0,1 0,-1 0,1 0,-1 0,1-1,0 1,119 33,-117-32,-1 1,0-1,0 1,0 0,0 1,0-1,0 0,0 1,-1-1,1 1,-1 0,0 0,0 0,0 0,0 0,0 0,-1 1,1-1,-1 1,0-1,0 1,0-1,-1 1,1 0,-1-1,0 1,0 0,0-1,-1 1,1 0,-1-1,0 3,-5 5,0 0,-1 0,0-1,-1 0,0 0,-1-1,0 0,0 0,-1-1,0 0,0-1,-1 0,0 0,0-1,0-1,-1 0,0-1,0 0,-4 0,11-1,0 0,0-1,0 0,0 0,0 0,-1 0,1-1,-1 0,1 0,-1 0,1-1,-1 0,1 0,-1-1,1 1,-1-1,1 0,-1-1,1 1,0-1,-5-2,4-8</inkml:trace>
  <inkml:trace contextRef="#ctx0" brushRef="#br0" timeOffset="2834.277">2257 989,'-81'154,"-58"29,87-124,-43 45,81-89</inkml:trace>
  <inkml:trace contextRef="#ctx0" brushRef="#br0" timeOffset="5434.789">2454 1073,'-43'77,"-133"184,123-175,75-125,116-147,0 15,-78 115,-60 56,1 0,0-1,0 1,0 0,0 0,0 0,0 0,0 0,0 0,-1 0,1 0,0 0,0 0,0 1,0-1,0 0,0 1,-1-1,1 1,0-1,0 0,0 1,-1 0,1-1,0 1,-1-1,1 1,-1 0,1 0,0-1,-1 1,1 0,-1 0,0 0,1-1,-1 1,0 0,0 0,1 0,-1 0,0 0,0 0,0 0,0 0,0 0,4 49,-4-45,24 258,-23-262,-1 1,0-1,0 0,1 0,-1 1,0-1,0 0,0 1,-1-1,1 0,0 0,0 1,-1-1,1 0,-1 0,1 0,-1 0,1 1,-1-1,0 0,0 0,1 0,-1 0,0 0,0-1,0 1,0 0,0 0,0-1,0 1,0 0,-1-1,1 1,0-1,0 1,0-1,-1 0,1 0,0 1,0-1,-1 0,1 0,0 0,0 0,-1-1,1 1,0 0,0 0,-1-1,0 1,-213-122,190 108</inkml:trace>
  <inkml:trace contextRef="#ctx0" brushRef="#br0" timeOffset="6646.61">931 226,'53'0,"150"12,-165-6,0-1,1-2,-1-1,1-2,0-2,-1-2,26-5,166-4,-212 3,-39-9,15 15,-10-8,0 0,1-2,0 1,1-2,1 0,0 0,1-1,1-1,0 0,-3-10,6 8</inkml:trace>
</inkml:ink>
</file>

<file path=ppt/ink/ink7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26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25,'17'73,"-9"-11,-3 1,-2-1,-6 54,1-10,2-33,0-81,-1-24,2 1,0-1,2 1,2 0,1 0,6-19,10-8,3 2,3 0,18-27,-41 74,-1 1,1 0,1 1,-1-1,1 1,0 0,1 1,0-1,0 1,3-1,-8 7,1 0,0 0,-1 1,1 0,-1-1,1 1,-1 0,0 0,1 0,-1 1,0-1,0 0,0 1,0 0,0-1,0 1,0 0,0 0,-1 0,1 0,-1 0,1 0,-1 1,0-1,0 0,0 1,0-1,0 1,-1-1,1 1,-1 2,7 9,-3-6,0 0,0 0,1-1,0 1,0-1,1 0,0 0,0-1,1 0,0 0,5 4,5-2</inkml:trace>
</inkml:ink>
</file>

<file path=ppt/ink/ink7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26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0,'-5'29,"-1"19,0 6,1-1,1-5,-3-11,0-16,0-11</inkml:trace>
</inkml:ink>
</file>

<file path=ppt/ink/ink7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27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21,'159'-20,"-157"20,0 0,0 0,0 1,0-1,-1 1,1 0,0 0,-1-1,1 1,0 0,-1 0,1 0,-1 1,1-1,-1 0,0 1,0-1,1 0,-1 1,0 0,0-1,0 1,-1 0,1-1,0 1,-1 0,1 0,-1-1,1 1,-1 0,0 0,0 0,0 0,0 0,0 1,-21 66,13-50,7-16,0 0,1 0,-1 0,1 0,-1 0,1 0,0 0,1 0,-1 0,0 0,1 0,0 0,-1 0,1 0,0 0,1 0,-1 0,0-1,1 1,0 0,-1-1,1 1,0-1,0 0,0 0,1 0,-1 0,1 0,-1 0,1-1,-1 1,1-1,0 1,0-1,0 0,0 0,-1-1,1 1,1 0,6 4,-7-4,1 1,-1-1,1 1,-1 0,0 1,0-1,0 0,0 1,0 0,0-1,-1 1,1 0,-1 1,0-1,0 0,0 1,0-1,-1 1,1-1,-1 1,0 0,0-1,0 1,-1 0,0 0,1 0,-1 0,0 0,-1 0,1-1,-1 1,1 0,-1 0,0 0,-1-1,1 1,-1-1,1 1,-1-1,0 1,-1-1,1 0,0 0,-1 0,0 0,1-1,-1 1,0-1,-2 1,-9 5,-1-1,1 0,-2-1,1-1,-1-1,1 0,-1-1,0 0,-16-1,-32-19,51 6</inkml:trace>
</inkml:ink>
</file>

<file path=ppt/ink/ink7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27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17,'29'0,"14"0,5-4,-1-3,-9 1</inkml:trace>
</inkml:ink>
</file>

<file path=ppt/ink/ink7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2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97,'47'372,"-36"-218,40-411,-46 221,2 0,2 1,1 0,1 0,2 1,1 0,2 1,2 1,3-3,-20 33,-1 1,1 0,0 0,-1-1,1 1,0 0,0 0,0 0,0 0,0 0,0 0,0 0,0 1,0-1,1 0,-1 1,0-1,0 0,1 1,-1 0,0-1,1 1,-1 0,0-1,1 1,-1 0,1 0,-1 0,0 0,1 1,-1-1,1 0,-1 1,0-1,0 0,1 1,-1 0,0-1,0 1,1 0,-1-1,0 1,0 0,0 0,0 0,0 0,0 0,0 0,-1 0,1 1,0-1,0 0,-1 0,1 1,-1-1,1 1,23 119,-18-102</inkml:trace>
</inkml:ink>
</file>

<file path=ppt/ink/ink7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28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70,'-155'272,"197"-352,128-144,-169 222,0 0,0-1,0 1,0 0,0 0,1 0,-1 0,1 0,-1 1,1-1,0 0,-1 1,1-1,0 1,0 0,0-1,0 1,0 0,0 0,1 0,-1 1,0-1,1 0,-1 1,0 0,1-1,-1 1,0 0,1 0,-1 0,0 1,1-1,-1 0,0 1,1 0,-1-1,0 1,0 0,0 0,0 0,0 1,0-1,0 0,0 1,1 0,2 7,-1 1,0-1,0 1,-1 0,0 0,-1 0,0 0,0 1,-1-1,0 9,4 29,-2-36,4 71,-7-81,0 0,0 1,-1-1,1 0,-1 0,1 0,-1 0,0 0,0 0,0 0,0 0,0 0,-1 0,1 0,0-1,-1 1,1 0,-1-1,0 0,0 1,1-1,-1 0,0 0,0 0,0 0,0 0,0 0,-1 0,1-1,0 1,0-1,0 0,0 0,-1 0,-6 0,-1-2,1 1,-1-2,1 1,0-1,0 0,0-1,0 0,1-1,0 0,0 0,0 0,0-1,1 0,0-1,0 0,1 0,0 0,0-1,0 0,1 0,-2-4,-3-8</inkml:trace>
</inkml:ink>
</file>

<file path=ppt/ink/ink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6:54.94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0,'22'59,"-19"-38,-1 1,-1-1,0 0,-2 1,-1-1,0 0,-2 0,-4 17,6-26,1 0,0 0,0 1,2-1,-1 0,2 0,0 0,0 0,1 1,7 52,3 11,-10-65,0 0,0 0,-2 0,1 1,-1-1,-1 1,0-1,-1 1,0-1,-1 1,0 0,-5 16,1 0,2 0,1 1,1-1,2 1,0-1,3 11,8-3,-4-31</inkml:trace>
</inkml:ink>
</file>

<file path=ppt/ink/ink7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29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1 155,'370'-45,"-341"41,-14 0,1 2,-1-1,1 2,-1 0,1 1,0 0,-1 2,1-1,-1 2,1 0,0 1,-8 8,-29-11,11-3,1 0,0-1,0 0,0 0,0-1,1 0,-1-1,1 0,0 0,0-1,1 0,0 0,0-1,0 0,1 0,-5-7,0-3,0 3</inkml:trace>
</inkml:ink>
</file>

<file path=ppt/ink/ink7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30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0 159,'49'-15,"1"3,0 1,0 3,1 2,38 1,45 30,-171-25,15-8,1-2,-1 0,2 0,-1-2,2-1,-14-11,-9-5,25 18</inkml:trace>
</inkml:ink>
</file>

<file path=ppt/ink/ink7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40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0,'368'0,"-250"22,-97-18</inkml:trace>
</inkml:ink>
</file>

<file path=ppt/ink/ink7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41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2,'108'23,"-85"-19,0-1,0-2,0 0,0-1,0-1,1-1,-1-1,14-5,-11 2,0 1,0 1,0 2,1 0,20 2,-17 6,-24 0</inkml:trace>
</inkml:ink>
</file>

<file path=ppt/ink/ink7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47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0 286,'44'-47,"-3"-3,-2-1,31-52,-66 96,-4 6,0 0,0 0,0 0,0-1,0 1,1 0,-1 0,0 0,1 0,-1 0,1 0,-1 0,1 0,0 0,-1 0,1 0,0 0,0 0,-1 0,1 0,0 1,0-1,0 0,0 1,0-1,0 1,0-1,0 1,1-1,-1 1,0 0,0-1,0 1,0 0,0 0,1 0,-1 0,0 0,0 0,0 0,0 1,1-1,-1 0,0 1,0-1,0 0,0 1,0 0,0-1,0 1,0 0,0-1,0 1,0 0,0 0,-1 0,1 0,102 209,-94-194</inkml:trace>
</inkml:ink>
</file>

<file path=ppt/ink/ink7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46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0,'0'5,"0"6,-4 2,-3 3,-4 3,0 4,-3 3,0 1,-1 1,-4 1,2 0,-1 0,2 0,-1-5,3-2,-1-5,2-5</inkml:trace>
  <inkml:trace contextRef="#ctx0" brushRef="#br0" timeOffset="294.09">1 0,'4'10,"12"7,3 7,3 3,2-2,-2-2,-1-4,1 0,2 1,2-3,-5 1,1-3,0 1,-4 2,1-2,-4 2,1-3,-2-4</inkml:trace>
</inkml:ink>
</file>

<file path=ppt/ink/ink7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50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0 662,'49'1,"116"-13,-1-23,-116 27,-26 6</inkml:trace>
  <inkml:trace contextRef="#ctx0" brushRef="#br0" timeOffset="479.002">225 437,'-5'5,"-1"11,0 7,1 5,2 3,1 0,1 0,0 0,1-1,0-1,1 0,-1 0,0-1,0 0,0 0,0-5</inkml:trace>
  <inkml:trace contextRef="#ctx0" brushRef="#br0" timeOffset="3980.19">762 70,'-3'56,"5"-23,1-13,-2-1,0 1,-1 0,-1-1,-1 1,-1-1,0 1,-1-1,-2 0,-1 4,-56 95,63-118,-1 1,1 0,0 0,-1-1,1 1,0 0,0 0,-1 0,1 0,0 0,0-1,0 1,0 0,0 0,0 0,0 0,0 0,1 0,-1-1,0 1,0 0,1 0,-1 0,0-1,1 1,-1 0,1 0,-1-1,1 1,0 0,-1-1,1 1,-1-1,1 1,0-1,0 1,-1-1,1 1,0-1,0 0,0 1,-1-1,1 0,0 0,0 1,0-1,0 0,0 0,-1 0,1 0,0 0,0 0,0-1,0 1,0 0,0 0,54-5,-15-4,0-2,-1-2,-1-1,0-2,17-11,-37 17</inkml:trace>
  <inkml:trace contextRef="#ctx0" brushRef="#br0" timeOffset="4420.119">1044 98,'-62'205,"8"72,5-81,46-171</inkml:trace>
  <inkml:trace contextRef="#ctx0" brushRef="#br0" timeOffset="5300.796">1072 832,'2'-10,"0"1,0-1,1 1,0 0,1 0,0 0,0 0,1 1,0-1,1 1,3-4,1-3,12-14,1 2,1 0,1 1,2 1,25-17,-48 39,54-35,-57 37,1 1,-1-1,0 1,1-1,-1 1,0 0,1 0,-1-1,0 1,1 0,-1 0,1 0,-1 1,0-1,1 0,-1 0,0 1,1-1,-1 1,0-1,0 1,1 0,-1-1,0 1,0 0,0 0,0 0,0 0,0 0,0 0,0 0,0 0,-1 0,1 0,0 1,-1-1,1 0,-1 1,1-1,-1 0,0 1,1-1,-1 0,0 1,0-1,0 1,7 164,-7-164,0-1,0 0,0 0,1 0,-1 0,1 0,-1 0,1 0,-1 0,1 0,-1 0,1 0,0 0,0 0,-1-1,1 1,0 0,0 0,0-1,0 1,0-1,0 1,0 0,0-1,0 0,0 1,0-1,0 0,1 0,-1 1,0-1,0 0,0 0,0 0,0 0,1-1,-1 1,0 0,0 0,0-1,0 1,0 0,0-1,0 0,0 1,0-1,0 1,0-1,0 0,0 0,50-47,-42 39,98-100,-105 109,-1 0,1-1,-1 1,1 0,-1-1,1 1,-1 0,1 0,-1 0,1 0,-1 0,1 1,-1-1,1 0,-1 1,0-1,1 1,-1 0,0-1,1 1,-1 0,0 0,0 0,1 0,-1 0,0 0,0 0,0 0,0 0,0 0,-1 1,1-1,0 0,-1 1,1-1,0 0,-1 1,0-1,1 1,-1-1,0 1,0-1,0 1,0-1,0 1,0-1,0 1,0-1,-1 1,1-1,0 0,-1 1,1-1,-1 1,3 12,16 166,-18-155</inkml:trace>
  <inkml:trace contextRef="#ctx0" brushRef="#br0" timeOffset="6386.852">1947 521,'-17'56,"-7"85,23-140,0 1,0-1,0 0,0 1,0-1,1 1,-1-1,0 1,1 0,-1-1,1 1,-1 0,1-1,0 1,0 0,-1-1,1 1,0 0,1-1,-1 1,0 0,0-1,1 1,-1 0,1-1,0 1,-1-1,1 1,0-1,0 1,0-1,0 1,0-1,0 0,0 0,0 1,1-1,-1 0,1 0,-1 0,0 0,1-1,-1 1,1 0,0-1,-1 1,1-1,0 1,-1-1,1 0,0 0,-1 0,1 0,0 0,-1 0,2 0,7-6,0-1,0 0,0-1,-1 0,0 0,0-1,-1-1,-1 1,1-1,-1 0,-1-1,5-8,5-6,46-90,-61 115,-1 1,0 0,1-1,-1 1,0-1,1 1,-1 0,1-1,-1 1,1-1,-1 1,1-1,-1 0,1 1,0-1,-1 1,1-1,0 0,-1 0,1 1,0-1,-1 0,1 0,0 0,-1 0,1 0,0 0,0 0,-1 0,1 0,0 0,-1 0,1 0,0 0,0-1,-1 1,1 0,-1-1,1 1,0 0,-1-1,1 1,-1-1,1 1,-1-1,1 1,-1-1,1 1,-1-1,1 1,-1-1,0 0,1 1,-1-1,0 0,0 1,1-1,-1 0,0 0,31 173,13 56,-39-208,-1-1,0 1,-2 0,0 0,-2 0,0 0,-1-1,-1 1,-3 13,4-25,-1 0,0 0,-1-1,0 1,0 0,0-1,-1 0,0 0,-1 0,1 0,-1-1,-1 1,1-1,-1-1,0 1,0-1,-1 0,0 0,1-1,-2 0,1 0,0 0,-1-1,-4 1,10-3,-1 0,1 0,-1 0,0 0,1-1,-1 1,1-1,-1 0,0 1,1-1,-1-1,0 1,1 0,-1-1,0 1,1-1,-1 1,1-1,-1 0,1 0,-1-1,1 1,0 0,0-1,-1 0,1 1,0-1,0 0,1 0,-1 0,0 0,1 0,-1 0,1-1,0 1,-1 0,1-1,0 1,1-1,-1 1,0-1,1 0,-1 0,0-5,0 0,1 0,0 0,0 0,0 0,1 0,1 0,-1 0,1 1,0-1,1 0,0 1,0 0,1-1,0 1,0 1,0-1,1 1,0-1,0 1,1 1,0-1,0 1,0 0,3-1,184-159,-163 129,-21 19</inkml:trace>
  <inkml:trace contextRef="#ctx0" brushRef="#br0" timeOffset="7230.111">1834 295,'53'-37,"-1"-3,-2-1,21-25,13-38,-83 103,0 0,0 0,0 1,0-1,1 1,-1-1,0 1,1-1,-1 1,0 0,1 0,-1 0,0-1,1 1,-1 1,0-1,1 0,-1 0,0 0,0 1,1-1,-1 1,0-1,1 1,-1-1,0 1,0 0,0-1,0 1,0 0,0 0,0 0,0 0,0 0,0 0,0 0,-1 0,1 0,0 1,-1-1,1 1,26 59,-24-53,62 143,-55-137</inkml:trace>
</inkml:ink>
</file>

<file path=ppt/ink/ink7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3:01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1,'7'2,"1"0,-1 0,0 1,0 0,0 0,0 1,-1 0,1 0,-1 1,0 0,0 0,-1 0,1 1,3 5,7 12,0 0,-2 2,-1 0,-1 0,-1 1,-2 0,4 17,7 11,-3 1,-3 1,-2 0,2 33,-15-62,-2 0,0 0,-2 0,-1-1,-1 0,-1 0,-1 0,-2-1,0 0,-2-1,0-1,-9 11,7-11,-2 0,0-1,-1-1,-1-1,-1 0,-1-1,-13 8,18-16</inkml:trace>
</inkml:ink>
</file>

<file path=ppt/ink/ink7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45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31 453,'38'-55,"-26"43,2 0,-1 0,1 2,1 0,0 0,0 1,1 1,0 1,1 0,7-2,-21 8,1 1,-1-1,0 0,0 1,1-1,-1 1,0 0,1 0,-1 1,0-1,1 1,-1-1,0 1,0 0,1 0,-1 1,0-1,0 1,0-1,-1 1,1 0,0 0,-1 0,1 0,-1 1,1-1,-1 1,0-1,0 1,0 0,-1 0,1 0,-1 0,0 0,1 0,-1 0,0 0,-1 1,1-1,-1 0,1 0,-1 1,1 9,-1-1,0 0,-1 1,0-1,-1 0,0 1,-1-1,0 0,-1-1,0 1,-1-1,-1 1,0-1,-7 9,-5 15,17-31,-1 0,0 0,1 0,0 0,0 0,0 0,0 1,1-1,0 0,0 0,0 1,0-1,0 0,1 0,0 0,0 1,0-1,0 0,1 0,0 0,0-1,0 1,0 0,0-1,1 1,-1-1,1 0,0 0,0 0,1 0,-1 0,0-1,1 0,-1 1,1-1,0 0,0-1,0 1,3 0,24 13,-26-14,-1 0,1 0,-1 1,1-1,-1 1,1 0,-1 1,0-1,0 1,0 0,-1 0,1 0,-1 0,1 1,-1-1,0 1,0 0,-1 0,1 0,-1 0,0 0,0 1,0-1,-1 1,1 0,-1-1,0 1,0 0,-1-1,0 4,-2 1,0 0,-1-1,0 1,-1-1,0 0,0 0,-1 0,0-1,0 1,-1-1,0 0,0-1,-1 0,1 0,-2 0,1 0,0-1,-1-1,0 1,0-1,0-1,-1 1,2-1,0 1,0-1,0-1,-1 1,1-1,-1-1,1 1,-1-1,1-1,-1 0,0 0,1 0,-1-1,0 0,0 0,-10-5</inkml:trace>
  <inkml:trace contextRef="#ctx0" brushRef="#br0" timeOffset="836.55">567 1045,'24'-44,"145"-149,-86 113,-82 79,0 0,0 0,0 1,0-1,0 0,0 1,1-1,-1 1,0-1,0 1,0 0,1-1,-1 1,0 0,0 0,1 0,-1 0,0 0,1 0,-1 0,0 0,0 0,1 1,-1-1,0 1,0-1,0 1,1-1,-1 1,0-1,0 1,0 0,0 0,0 0,0 0,0 0,-1-1,1 1,0 1,0-1,-1 0,19 55,-14-37,-1-6,-5-11,1 1,0-1,0 0,0 1,1-1,-1 1,1-1,-1 0,1 1,0-1,0 0,0 0,0 1,0-1,0 0,0 0,1 0,-1 0,1 0,0-1,-1 1,1 0,0-1,0 0,0 1,0-1,0 0,0 0,1 0,-1 0,0 0,1 0,-1-1,0 1,1-1,-1 0,1 0,-1 0,0 0,1 0,-1 0,1 0,1-1,7-5,-1 0,0-1,0 0,-1-1,0 0,0 0,-1 0,0-1,4-6,16-16,63-50,-90 80,0 1,0 0,1-1,-1 1,0 0,1 0,-1 0,0 0,1 0,-1 0,0 1,1-1,-1 0,0 1,1-1,-1 0,0 1,0 0,0-1,1 1,-1 0,0 0,0-1,0 1,0 0,0 0,-1 0,1 0,0 0,0 0,0 1,-1-1,1 0,-1 0,1 0,-1 1,1-1,-1 0,0 1,0-1,0 0,1 1,5 61,-6-58,-1 11,-1 0,0 0,-2 0,1 0,-2 0,0-1,-1 0,-1 0,0 0,-1-1,-6 8,8-9,4-6</inkml:trace>
  <inkml:trace contextRef="#ctx0" brushRef="#br0" timeOffset="17271.499">228 1,'-17'14,"0"0,2 2,-1 0,2 0,0 2,1-1,1 2,0 0,2 0,0 1,1 0,1 1,1 0,1 0,1 1,1-1,1 1,0 1,-29 278,34-38,2-229,2-1,2 0,0-1,3 0,0 0,2-1,2-1,0 0,18 23,-19-31,1-2,2 0,0-1,0-1,2 0,1-2,6 5,-8-8</inkml:trace>
</inkml:ink>
</file>

<file path=ppt/ink/ink7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3:03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1 619,'5'0,"11"0,8 0,4 0,-2-5,-1-2,0 1,1 1,0 1,1 2,0 1,1-4,1-2,-1 2,0 0,1 2,-6 6,-5 2</inkml:trace>
  <inkml:trace contextRef="#ctx0" brushRef="#br0" timeOffset="4533.813">678 139,'17'-14,"0"2,0 0,1 2,1-1,0 2,0 1,1 0,11-2,-21 6,-6 3,-1-1,0 1,0 0,0 0,1 0,-1 0,0 0,1 1,-1-1,1 1,-1 0,1 0,-1 0,1 1,-1-1,0 1,1 0,-1 0,0 0,0 0,1 1,-1-1,0 1,0 0,0 0,-1 0,1 0,0 0,-1 0,1 1,-1 0,0-1,0 1,0 0,0 0,-1 0,1 0,-1 0,0 0,1 3,1 10,-1 1,-1 0,-1 0,0 0,-1-1,-1 1,0 0,-2-1,0 1,0-1,-2 0,0 0,-1-1,0 0,-1 0,-1 0,0-1,-1-1,0 1,-2-2,1 0,-1 0,-1-1,0 0,-2 0,-17 25,31-35,1 0,0-1,0 1,-1 0,1 0,0 0,0 0,0-1,0 1,0 0,0 0,0 0,1 0,-1 0,0-1,0 1,1 0,-1 0,0-1,1 1,-1 0,0 0,1-1,0 1,-1 0,1-1,-1 1,1 0,0-1,-1 1,1-1,0 0,-1 1,1-1,0 1,0-1,-1 0,1 1,0-1,0 0,0 0,0 0,-1 0,1 0,0 0,0 0,0 0,0 0,0 0,-1 0,1-1,0 1,0 0,171-1,-167 1,-1 1,0 0,0 0,0 0,0 1,-1-1,1 1,0 0,0 0,-1 0,1 1,-1-1,0 1,0 0,0-1,0 1,0 1,-1-1,1 0,-1 1,0-1,0 1,0 0,-1 0,1 0,-1 0,0 0,0 0,0 0,-1 0,1 0,-1 0,0 0,0 0,-1 1,1-1,-1 0,0 0,0 0,0 0,0 0,-1 0,0-1,0 1,0 0,-1 1,-3 6,0 0,-1 0,-1-1,1 0,-2-1,1 1,-1-1,-1-1,1 0,-1 0,-1-1,0 0,0-1,0 0,0-1,-1 0,0-1,0-1,0 1,-1-2,1 0,-6 0,-5-4,4-3</inkml:trace>
  <inkml:trace contextRef="#ctx0" brushRef="#br0" timeOffset="5398.276">1130 872,'166'-226,"-158"215,39-40,-46 50,0 0,0 0,1 1,-1-1,0 0,0 1,1-1,-1 1,0-1,1 1,-1-1,0 1,1 0,-1 0,1 0,-1 0,0 0,1 0,-1 0,1 0,-1 1,0-1,1 0,-1 1,0-1,1 1,-1 0,0-1,0 1,0 0,1 0,-1-1,0 1,0 0,0 0,0 0,-1 1,1-1,0 0,0 0,-1 0,1 1,0 0,38 93,-38-94,-1 0,1 0,-1 1,1-1,0 0,-1 0,1 0,0 0,0-1,0 1,0 0,0 0,0 0,0-1,0 1,0 0,0-1,0 1,0-1,0 1,1-1,-1 0,0 0,0 1,0-1,1 0,-1 0,0 0,0 0,1 0,-1 0,0-1,0 1,1 0,-1-1,0 1,0-1,0 1,0-1,0 1,0-1,0 0,0 0,0 1,0-2,47-45,-38 35,6-6,-13 12,1 1,0 0,0 0,0 0,0 0,1 1,0 0,0 0,0 0,1 1,-1-1,1 1,0 1,0-1,0 1,0 0,3-1,-6 5,1 1,-1-1,0 0,0 1,0 0,0 0,-1-1,1 2,-1-1,0 0,0 0,0 1,0-1,0 1,-1 0,1 0,-1-1,0 1,0 0,-1 0,1 0,-1 0,0 0,0 0,0 0,-1 0,1 0,-1 0,-1 3,2 1,3 75,3-63</inkml:trace>
  <inkml:trace contextRef="#ctx0" brushRef="#br0" timeOffset="7805.317">2343 421,'-1'7,"-1"0,0 0,-1 0,1-1,-1 1,-1-1,1 1,-1-1,0 0,-1-1,1 1,-1-1,-1 1,-7 10,-79 100,-32 11,94-84,30-44,5-4</inkml:trace>
  <inkml:trace contextRef="#ctx0" brushRef="#br0" timeOffset="8233.776">2033 477,'104'84,"-81"-68,-1 1,-1 0,0 2,-1 0,10 14,57 76,-79-104</inkml:trace>
  <inkml:trace contextRef="#ctx0" brushRef="#br0" timeOffset="8856.828">1920 279,'16'-5,"0"-1,0 0,-1-1,0-1,0-1,-1 0,0 0,-1-2,0 0,0 0,-1-1,-1-1,0 0,0 0,7-15,38-78,-54 105,0 1,-1 0,1 0,0-1,-1 1,1 0,0 0,-1 1,1-1,0 0,-1 1,1-1,-1 1,1-1,-1 1,1 0,-1-1,1 1,-1 0,1 0,-1 0,0 0,0 0,1 1,-1-1,0 0,0 0,0 1,-1-1,1 1,0-1,0 1,-1-1,1 1,-1-1,1 1,-1 0,0-1,1 2,3 5,88 177,-82-165</inkml:trace>
</inkml:ink>
</file>

<file path=ppt/ink/ink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6:57.20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0,'22'80,"-15"180,18-144,5 50,-29 144,23-204,-21-97</inkml:trace>
</inkml:ink>
</file>

<file path=ppt/ink/ink7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3:24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0,-4 0</inkml:trace>
</inkml:ink>
</file>

<file path=ppt/ink/ink7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3:24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1,'5'0,"6"5,6 1,5 0,4-1,1-2,2-1,1-1,-1 0,1-1,-1 0,-1-1,1 1,-1 0,0 0,-4-5,-7-1</inkml:trace>
</inkml:ink>
</file>

<file path=ppt/ink/ink7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3:32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1,'-36'109,"-79"154,113-261,1 0,0 0,0 0,0 0,0 0,1 0,-1 0,1 1,-1-1,1 0,0 1,0-1,0 0,0 0,0 1,0-1,1 0,-1 0,1 1,-1-1,1 0,0 0,0 0,0 0,0 0,1 0,-1 0,0 0,1 0,-1-1,1 1,0 0,-1-1,1 0,0 1,0-1,0 0,0 0,0 0,0 0,0 0,1 0,-1-1,0 1,1-1,9 1,-1 0,1-2,-1 1,0-1,1-1,-1 0,0 0,0-2,0 1,-1-1,1-1,-1 1,0-2,0 0,0 0,-1 0,0-1,-1-1,7-5,1-1</inkml:trace>
  <inkml:trace contextRef="#ctx0" brushRef="#br0" timeOffset="395.345">415 1,'2'37,"-2"-1,-2 1,-2 0,0-1,-3 0,-1 0,-2-1,-6 15,-76 205,40-58,52-146,6-34</inkml:trace>
  <inkml:trace contextRef="#ctx0" brushRef="#br0" timeOffset="1299.679">415 961,'97'-173,"-59"104,2 1,4 3,25-28,-69 92,1 0,-1 0,0 1,1-1,0 0,-1 0,1 1,-1-1,1 0,0 1,-1-1,1 1,0-1,-1 1,1-1,0 1,0 0,0-1,0 1,-1 0,1 0,0-1,0 1,0 0,0 0,0 0,-1 0,1 0,0 0,0 0,0 1,0-1,0 0,0 0,-1 1,1-1,0 0,0 1,0-1,-1 1,1-1,0 1,-1-1,1 1,0 0,-1-1,1 1,-1 0,1 0,-1-1,1 1,-1 0,0 0,1-1,-1 1,0 0,0 0,1 0,-1 0,0 0,0 0,0-1,0 1,12 60,-10-29,-1-10,0-1,2 1,0-1,2 1,0-1,6 14,-11-34,1 0,-1 0,0 0,1 0,-1 0,1-1,0 1,-1 0,1 0,-1-1,1 1,0 0,0-1,-1 1,1 0,0-1,0 1,0-1,0 1,0-1,0 0,0 1,0-1,0 0,0 0,0 0,-1 0,1 0,0 0,0 0,0 0,0 0,0 0,0 0,0 0,0-1,0 1,0 0,0-1,0 1,0-1,0 1,-1-1,1 0,0 1,0-1,-1 0,39-37,-34 33,135-152,-140 156,1 0,-1 0,1-1,0 1,-1 0,1 0,0 0,0-1,0 1,-1 0,1 0,0 0,0 1,1-1,-1 0,0 0,0 0,0 1,0-1,1 1,-1-1,0 1,1-1,-1 1,0 0,1 0,-1-1,0 1,1 0,-1 0,0 0,1 1,-1-1,1 0,-1 0,0 1,0-1,1 1,-1-1,0 1,0 0,1-1,-1 1,0 0,0 0,0 0,0 0,0 0,0 0,0 0,-1 0,1 0,0 0,0 1,-1-1,27 165,4-76,-22-74</inkml:trace>
</inkml:ink>
</file>

<file path=ppt/ink/ink7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3:36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1,'-1'50,"-1"-34,0 0,2 1,0-1,1 1,1-1,0 0,1 1,1-1,1 0,0-1,1 1,0-1,2 2,-6-15,-1 0,1 0,-1 0,1 0,0-1,0 1,0 0,0-1,0 1,0-1,0 0,0 1,1-1,-1 0,0-1,1 1,-1 0,1-1,-1 1,1-1,-1 0,1 0,-1 0,1 0,-1 0,1 0,-1-1,1 1,-1-1,1 0,-1 1,0-1,1-1,-1 1,0 0,0 0,0-1,0 1,0-1,1-1,75-77,31-57,-108 136,-1 0,0-1,1 1,-1 0,1 0,-1 0,1 0,-1 0,1 0,0 0,0 0,-1 1,1-1,0 0,0 0,0 0,0 1,0-1,0 1,0-1,0 1,0-1,0 1,0-1,1 1,-1 0,0 0,0-1,0 1,0 0,1 0,-1 0,0 1,0-1,0 0,0 0,1 0,-1 1,0-1,0 1,0-1,0 1,0-1,0 1,0 0,0-1,0 1,0 0,-1 0,1 0,0 0,0 0,-1-1,7 15,-2 0,0 0,0 0,-2 0,1 0,-2 1,0 0,-1 8,9 54,-4-45,-1 0,-1 0,-2 1,-1 0,-2 0,-1-1,-2 1,-3 9,-2 2,-2-1,-2-1,-2 0,-18 35,33-75,-1 0,0-1,0 1,0-1,0 1,-1-1,1 1,-1-1,1 0,-1 0,0 0,0 0,0 0,0 0,0 0,0-1,0 1,-1-1,1 1,-1-1,1 0,-1 0,1 0,-1 0,0-1,1 1,-1-1,0 0,0 1,1-1,-1 0,0-1,0 1,1 0,-1-1,0 0,1 1,-1-1,0 0,1 0,0-1,-1 1,1 0,-1-1,1 0,0 1,0-1,0 0,-1-2,-2-7,0 0,1-1,0 0,1 0,1 0,0 0,0 0,1-1,1 1,0 0,1-1,0 1,0 0,2 0,-1 0,2 0,3-9,-1-4</inkml:trace>
</inkml:ink>
</file>

<file path=ppt/ink/ink7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3:37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0 367,'22'-36,"1"2,1 0,2 1,2 2,26-24,-4 3,24-40,-50 130,2 91,-21-108,-4-11,1-1,0 1,0-1,1 0,0 0,0 0,1 0,1 0,-1-1,2 0,-1 0,1 0,0 0,2 1,6 1</inkml:trace>
</inkml:ink>
</file>

<file path=ppt/ink/ink7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0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87,'-11'-10,"0"1,0 1,0 0,-1 1,-1 0,1 1,-1 0,0 1,0 0,0 1,-1 1,0 0,0 1,1 0,-1 1,0 1,0 0,0 1,0 0,0 1,0 1,0 0,1 1,0 0,0 1,0 1,-4 2,-7 2,7-4,1-1,-1 2,1 0,1 1,0 1,0 1,1 0,0 0,0 1,1 1,1 1,0-1,1 2,-2 2,9-10,-1 0,1 1,0-1,0 1,1 0,0 1,0-1,1 0,0 1,0-1,1 1,0 0,0-1,1 1,0 0,0 0,1-1,0 1,0 0,1-1,0 1,0-1,1 1,-1-1,2 0,-1 0,1-1,0 1,1-1,-1 1,1-1,1-1,-1 1,1-1,0 0,0 0,0-1,1 1,6 0,-1-1,1 0,1-1,-1 0,0-1,1 0,-1-1,1-1,-1 0,1-1,-1 0,1-1,-1-1,0 0,0-1,0 0,0-1,5-3,-2-6,-25 11,8 4,-30 10,1 1,-1 2,2 1,0 2,1 0,1 2,0 1,-8 10,25-21,0 0,0 1,1 1,1-1,0 2,0-1,1 1,1 0,0 0,0 1,1 0,1 0,0 0,1 0,0 1,1-1,1 1,0-1,1 1,0 0,2 9,0-18,-1 0,1 0,0-1,1 1,-1 0,1-1,0 0,0 0,0 0,0 0,1 0,0-1,0 0,0 1,0-1,0-1,0 1,1-1,-1 1,1-1,0 0,0-1,0 1,2-1,124 6,-77-20,31 2,-69 16</inkml:trace>
  <inkml:trace contextRef="#ctx0" brushRef="#br0" timeOffset="389.015">1214 481,'-24'22,"2"0,0 2,1 1,1 0,1 1,2 1,-8 18,-16 23,4 2,2 2,0 11,-10 25,40-112,4-8</inkml:trace>
  <inkml:trace contextRef="#ctx0" brushRef="#br0" timeOffset="733.576">762 510,'27'0,"-9"10,-1 1,0 1,-1 1,0 0,-1 1,0 1,-2 0,4 5,123 159,-116-156,-19-16,1 0,0 0,0-1,1 0,0 0,0-1,0 0,1 0,0 0,-1-1,2 0,-1-1,0 0,1 0,-1-1,1 0,0 0,1-1,13-3</inkml:trace>
  <inkml:trace contextRef="#ctx0" brushRef="#br0" timeOffset="1219.006">1750 594,'-45'22,"0"1,2 2,1 2,-21 19,54-39,0 0,1 1,0 0,0 0,1 1,0 0,0 0,1 1,1-1,-1 1,1 1,1-1,0 1,1-1,0 1,0 0,1 0,1 0,0 1,0-1,1 0,0 1,1-1,1 0,0 0,2 7,-4-15,1 0,-1-1,1 1,0 0,0 0,0-1,1 1,-1-1,1 1,-1-1,1 0,0 1,0-1,0 0,0 0,0 0,0-1,0 1,1 0,-1-1,1 0,-1 1,1-1,-1 0,1 0,0 0,0-1,0 1,-1-1,1 0,0 1,0-1,0 0,0-1,-1 1,1 0,0-1,0 0,0 1,-1-1,1 0,0-1,1 0,16-11,-1-1,0-1,-1-1,-1 0,0-2,-1 0,-1 0,-1-1,0-1,-2-1,0 0,64-88,-62 89,-12 16,0 0,0 0,0 1,0-1,1 1,-1-1,1 1,0 0,0 0,0 0,1 1,-1-1,1 1,-1 0,1 0,0 0,0 0,0 0,3 0,-4 4,0 0,0 1,0-1,-1 1,1-1,-1 1,0 0,0 0,0 0,0 0,0 0,-1 1,1-1,-1 0,0 1,0-1,0 1,-1-1,1 1,-1 0,0-1,0 1,0-1,0 1,0 0,-1 1,1-1,0 7,0 0,1 0,0 0,1 0,0 0,1 0,0-1,1 1,0-1,1 0,0 0,0 0,1-1,1 1,-1-2,4 4,6 2</inkml:trace>
  <inkml:trace contextRef="#ctx0" brushRef="#br0" timeOffset="1735.535">2060 1046,'179'-227,"-64"59,-115 168,0-1,0 1,1 0,-1-1,0 1,0 0,1-1,-1 1,0 0,0-1,1 1,-1 0,0 0,1-1,-1 1,0 0,1 0,-1 0,1-1,-1 1,0 0,1 0,-1 0,1 0,-1 0,0 0,1 0,-1 0,1 0,-1 0,0 0,1 0,-1 0,1 0,-1 0,0 1,1-1,-1 0,1 0,-1 0,0 1,1-1,-1 0,0 0,1 1,-1-1,0 0,0 0,1 1,-1-1,0 1,0-1,1 0,-1 1,0-1,0 0,0 1,0-1,0 1,0-1,0 0,0 1,0-1,0 1,0-1,0 1,0-1,0 0,0 1,0-1,2 39,-3-34,1 2,10 101,-10-105,1 0,-1 0,1-1,0 1,0 0,0-1,0 1,0-1,0 1,1-1,-1 0,1 0,0 1,0-1,0 0,0 0,0-1,0 1,0 0,1-1,-1 1,1-1,-1 0,1 0,-1 0,1 0,0 0,-1-1,1 1,0-1,0 1,-1-1,1 0,0 0,2-1,5-2,0-1,0 0,0-1,0 0,-1 0,0-1,0 0,0-1,-1 0,0-1,0 1,2-4,11-9,23-24,-34 33,1-1,0 2,0-1,1 2,1-1,0 2,0 0,11-5,-23 12,0 1,0 0,0-1,0 1,0 0,0 0,0 0,0 0,0 0,1 0,-1 0,0 0,0 0,0 0,0 1,0-1,0 0,0 1,0-1,0 1,0-1,0 1,0 0,0-1,0 1,0 0,-1 0,1-1,0 1,-1 0,1 0,0 0,-1 0,1 0,-1 0,1 0,-1 0,0 0,1 0,-1 0,0 1,0-1,0 0,0 1,5 57,-6-51,1 10,14 76,-2-74</inkml:trace>
  <inkml:trace contextRef="#ctx0" brushRef="#br0" timeOffset="2252.547">3161 679,'-24'160,"-11"163,35-308,1-6,-1 0,1 1,-2-1,0 0,0 0,0 0,-1 0,0 0,-1 0,0 0,-1-1,0 1,0 0,3-8,1-1,0 1,-1-1,1 1,0-1,-1 0,1 1,0-1,-1 1,1-1,-1 0,1 1,-1-1,1 0,-1 0,1 1,-1-1,1 0,-1 0,1 0,-1 0,0 0,1 0,-1 0,1 0,-1 0,1 0,-1 0,1 0,-1 0,0 0,1 0,-1 0,1-1,-1 1,1 0,-1 0,1-1,-1 1,1 0,0-1,-1 1,1 0,-1-1,1 1,0-1,-1 1,1-1,0 1,-1-1,1 1,0-1,0 1,0-1,0 1,-1-1,1 1,0-1,0 1,0-1,0 0,0 1,0-1,0 1,0-1,0 1,1-1,-8-43,7-2,2 0,2 1,2-1,2 1,2 0,2 1,2 0,2 1,1 0,3 2,1 0,2 1,1 1,3 2,8-8,-32 39,-1 1,2 0,-1 0,0 1,1-1,0 1,0 0,0 0,1 0,0 0,-1 1,1 0,0 0,1 0,-1 0,0 1,1 0,-1 0,1 0,0 1,0 0,-1 0,1 1,0-1,0 1,0 0,0 1,0 0,-1 0,1 0,0 0,-1 1,1 0,-1 0,1 1,-1-1,0 1,0 0,3 3,-4-1,0-1,-1 2,0-1,0 0,0 1,0-1,-1 1,0 0,0 0,-1 0,1 0,-1 0,-1 0,1 0,-1 0,0 0,0 0,-1 0,0 0,0 0,0 0,-1 0,0 0,0 0,-1 0,1-1,-3 4,-98 140,95-140,0 0,0-1,-1 1,0-1,0-1,-1 0,0 0,0-1,-1 0,1-1,-1 0,-1-1,1 0,0-1,-1 0,0-1,0 0,-10 0,3-7</inkml:trace>
  <inkml:trace contextRef="#ctx0" brushRef="#br0" timeOffset="2568.135">3782 171,'-62'363,"19"-118,33-61,11-184,-1-1,1 1,-1-1,1 1,-1 0,1-1,0 1,-1 0,1 0,-1-1,1 1,0 0,-1 0,1 0,0 0,-1 0,1 0,0 0,-1 0,1 0,0 0,-1 0,1 0,-1 1,1-1,0 0,-1 0,1 1,-1-1,1 0,0 1,-1-1,1 1,-1-1,1 0,-1 1,0-1,1 1,-1 0,1-1,-1 1,0-1,0 1,1-1,-1 1,0 0,0-1,0 1,1 0,-1-1,0 1,0 0,0-1,0 1,0 0,0-1,-1 1,1-1,0 1,0 0,0-1,-1 1,1 0,11-18,-1-2</inkml:trace>
  <inkml:trace contextRef="#ctx0" brushRef="#br0" timeOffset="2938.14">3895 820,'32'-1,"0"-2,0-1,-1-1,1-2,-1-1,-1-2,0-1,0-1,-1-2,11-7,-35 18,1 0,0 0,-1-1,0 0,0 0,0 0,0 0,-1-1,0 0,0 0,0 0,-1-1,1 1,-1-1,0 0,-1 0,0 0,0 0,0 0,0 0,-1-1,0 1,-1 0,1-1,-1 1,0-1,-1 1,1 0,-1-1,-1 1,1 0,-1-1,0 1,-1 0,1 0,-1 1,-1-2,2 4,-1 0,1 1,-1-1,1 1,-1 0,0 0,1 0,-1 0,0 1,0-1,0 1,-1-1,1 1,0 0,-1 1,1-1,0 0,-1 1,1 0,0 0,-1 0,1 0,-1 0,1 1,-1-1,1 1,0 0,0 0,-1 0,1 1,0-1,0 1,0 0,0 0,1 0,-98 81,95-78,-5 4,0 0,1 1,0 0,1 0,0 1,1 0,0 0,0 1,1 0,1 0,0 1,1-1,0 1,1 0,0 0,1 0,1 0,0 1,1-1,0 0,1 1,0-1,1 0,3 9,0-11,0 0,1 0,0 0,1-1,0 0,1-1,0 1,0-1,1-1,0 0,1 0,0-1,0 0,0 0,1-1,0-1,0 0,1 0,-1-1,1-1,0 0,0 0,0-1,8 0,37-9,-33 1</inkml:trace>
</inkml:ink>
</file>

<file path=ppt/ink/ink7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7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22 279,'-1'1,"0"-1,1 0,-1 0,0 0,0 0,1 0,-1 0,0 0,0 0,1 0,-1 0,0-1,1 1,-1 0,0 0,0-1,1 1,-1 0,1-1,-1 1,0-1,1 1,-1-1,1 1,-1-1,1 1,-1-1,1 0,0 1,-1-1,1 1,0-1,-1 0,1 0,0 1,0-1,-1 0,1 1,0-1,0 0,0 0,0 1,0-1,0 0,0 0,0 1,1-1,-1 0,0 1,0-1,1 0,-1 1,0-1,1 0,-1 1,0-1,1 0,-1 1,1-1,-1 1,1-1,0 1,-1-1,1 1,-1 0,5-16,1 0,0 1,1-1,1 2,0-1,1 1,0 0,1 1,1 0,0 1,0 0,2 0,-1 2,1-1,1 2,14-9,-27 17,1 0,-1 0,0 1,1-1,-1 0,1 1,-1-1,1 1,-1-1,1 1,-1 0,1-1,-1 1,1 0,0 0,-1 0,1 0,-1 1,1-1,-1 0,1 1,-1-1,1 1,-1-1,1 1,-1 0,1-1,-1 1,0 0,0 0,1 0,-1 0,0 0,0 0,0 1,0-1,0 0,0 1,0-1,-1 0,1 1,0-1,-1 1,1-1,-1 1,0-1,1 1,4 81,-5-76,-2 13,1-15,1 0,-1 0,1 0,-1 0,2 1,-1-1,0 0,1 0,0 0,0 0,1 0,-1 0,1 0,1 2,0-7,0 0,1 0,-1 0,0 0,0 0,0 0,0-1,0 0,0 0,0 1,-1-2,1 1,0 0,0 0,-1-1,1 0,0 1,-1-1,0 0,1 0,-1-1,0 1,0 0,0-1,0-1,53-56,-44 45,1 1,1 0,0 1,1 0,0 1,1 0,0 2,1-1,7-2,-21 12,0 0,0 0,0 0,0 0,0 0,1 0,-1 0,0 1,1-1,-1 1,0 0,1 0,-1 0,0 0,1 0,-1 0,0 0,1 1,-1-1,0 1,0 0,1 0,-1-1,0 2,0-1,0 0,0 0,0 1,0-1,0 1,-1-1,1 1,-1 0,1-1,-1 1,1 0,-1 0,0 0,0 0,0 1,0-1,0 0,-1 0,1 1,-1-1,1 2,-9 74,6-72,1 0,-1-1,1 1,0 0,0 0,1 0,-1 0,1 0,1 0,-1 0,1 0,0 0,0 0,1-1,0 1,1 2,6 6</inkml:trace>
</inkml:ink>
</file>

<file path=ppt/ink/ink7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1,'0'33,"0"12</inkml:trace>
</inkml:ink>
</file>

<file path=ppt/ink/ink7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01T19:15:52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524 413,'23'65,"-23"-60,-1 15,0 0,-2-1,-1 1,0-1,-1 1,-1-1,-1-1,-1 1,0-1,-6 8,-46 149,60-170,0 0,0 0,0 0,0 0,1 0,0 0,0 0,0 0,1 0,-1-1,1 1,0 0,1-1,-1 0,1 1,0-1,0 0,0 0,0 0,1-1,0 1,0-1,0 0,0 0,0 0,0-1,1 0,-1 1,1-1,0-1,0 1,-1-1,1 0,0 0,1 0,181 14,9-16,-176-6</inkml:trace>
  <inkml:trace contextRef="#ctx0" brushRef="#br0" timeOffset="1">1321 389,'3'121,"0"-54,-3 0,-3 0,-3 0,-6 20,-36 77,48-163,-1-1,1 1,0-1,-1 1,1 0,0-1,0 1,0-1,-1 1,1 0,0-1,0 1,0 0,0-1,0 1,0 0,0-1,0 1,1 0,-1-1,0 1,0-1,0 1,1 0,-1-1,0 1,1-1,-1 1,0-1,1 1,-1-1,1 1,-1-1,1 1,-1-1,1 0,-1 1,1-1,-1 0,1 1,0-1,-1 0,1 0,-1 0,1 1,0-1,-1 0,1 0,0 0,-1 0,1 0,0 0,-1 0,1 0,-1-1,1 1,0 0,-1 0,1 0,0-1,-1 1,1 0,-1-1,1 1,-1 0,1-1,-1 1,14-8</inkml:trace>
  <inkml:trace contextRef="#ctx0" brushRef="#br0" timeOffset="2">1516 413,'26'-23,"6"12,0 1,0 2,0 1,1 2,0 1,1 2,-1 1,31 3,-59-3,0 0,0 1,0-1,0 1,0 0,0 0,1 1,-1 0,0 0,-1 0,1 0,0 1,0 0,0 0,-1 0,1 0,-1 1,0 0,0 0,0 0,0 0,0 0,-1 1,1 0,-1 0,0 0,0 0,-1 0,1 1,-1-1,0 1,0 0,0 0,-1-1,1 1,-1 0,-1 0,1 0,-1 0,0 3,-76 111,68-112,0 1,1 0,1 0,-1 0,1 1,0 0,1 0,0 1,1-1,0 1,0 0,1 0,0 0,1 1,0 3,3-8,0 0,1 0,-1-1,1 1,1-1,-1 1,1-1,0 0,0 0,0 0,1-1,0 1,0-1,0 0,0 0,1 0,0 0,-1-1,1 0,1 0,3 2,60 62,-70-62,0 1,0-1,0 0,-1 1,0-1,0 0,-1 0,1 0,-1-1,0 1,0-1,-1 1,1-1,-1 0,0 0,0-1,0 1,-1-1,1 0,-1 0,0 0,0-1,0 1,0-1,0 0,0-1,-1 1,1-1,-1 0,1-1,-1 1,-189 30,154-38,24 2</inkml:trace>
  <inkml:trace contextRef="#ctx0" brushRef="#br0" timeOffset="3">2434 26,'37'57,"-32"-37,0 1,-1-1,-2 1,0 0,-1 0,-1 0,0 0,-4 14,1 31,-23 538,29-541,-15 109,9-168,-1 1,1 0,-1-1,-1 0,1 0,-1 0,1-1,-1 1,0-1,0 0,-1-1,1 1,0-1,-1 0,0 0,1-1,-1 1,0-1,0-1,0 1,0-1,1 0,-1 0,0-1,0 0,0 0,-2-1,-53 5,-542 59,-636 36,901-75,334-26,-1 0,1-1,0 1,0-1,0 1,0-1,1-1,-1 1,1 0,0-1,1 0,-1 1,1-1,0 0,0 0,0 0,1-1,0 1,0 0,0-1,1 1,-1 0,1-1,1 1,-1-1,1 1,0 0,0-1,0 1,1 0,0 0,0 0,0-27,35-385,2-144,-40 529,10-106,-8 134,0 1,0 0,1 0,-1-1,0 1,1 0,0 0,0 1,0-1,0 0,0 1,1-1,-1 1,1-1,-1 1,1 0,0 0,0 1,0-1,0 0,0 1,0 0,0 0,1 0,-1 0,0 0,1 1,-1-1,1 1,-1 0,1 0,-1 0,0 1,1-1,-1 1,3 1,91 9,0-4,1-4,38-7,4 2,580-12,92-21,-658 58,-144-20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53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47,'24'0,"22"0,8 0,-4-4,-8-3,-4 1,-5 1,-3 2,-2 1,0 1,-6-5,-1 0,-5 0</inkml:trace>
</inkml:ink>
</file>

<file path=ppt/ink/ink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7:02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289 141,'-1'-2,"-1"0,1 1,-1-1,1 0,-1 0,0 1,0-1,0 1,0-1,0 1,0 0,0 0,0 0,-1 0,1 0,0 0,0 1,-1-1,1 1,-1 0,1 0,0-1,-1 2,1-1,-3 0,-3 0,-1 1,0 0,1 0,-1 1,1 0,0 1,0 0,0 0,0 0,0 1,0 0,1 1,0 0,0 0,0 0,1 1,0 0,0 0,0 1,1-1,-5 8,1 0,1-1,1 1,0 0,1 1,0 0,1 0,1 0,1 0,0 1,0-1,1 12,1-22,0 1,0 0,1 0,0 0,0 0,0 0,1 0,0 0,0 0,0 0,1 0,0 0,0-1,0 1,1-1,-1 1,2-1,-1 0,0 0,1 0,0-1,0 0,0 1,1-1,0 0,-1-1,1 1,0-1,1 0,-1-1,1 1,-1-1,74 5,-60-13</inkml:trace>
  <inkml:trace contextRef="#ctx0" brushRef="#br0" timeOffset="397.365">656 226,'-11'12,"1"1,0 1,0 0,2 0,0 1,1 0,0 1,1-1,1 1,0 0,1 1,1-1,0 1,1 6,3-19,-1-1,1 1,0 0,0-1,0 1,0-1,1 1,0-1,-1 0,1 0,0 0,0 0,1 0,-1 0,1 0,-1-1,1 1,0-1,0 0,0 0,0 0,1 0,-1 0,0-1,1 1,-1-1,1 0,-1 0,1-1,0 1,-1-1,1 1,0-1,7 1,-1-1,1 0,0 0,-1-1,1-1,-1 1,0-2,0 1,1-2,-2 1,4-2,112-81,-113 79,-1 0,1-1,-2-1,1 0,-1 0,-1-1,0 0,0-1,-1 0,0 0,-1-1,0 0,-1 0,0 0,-1-1,-1 0,0 0,0 0,-2-1,1 1,-2-1,1-6,-3 14,-1-1,1 1,-1-1,0 1,0 0,-1 0,1 0,-2 0,1 0,0 1,-1-1,0 1,-1 0,1 0,-1 1,0-1,0 1,0 0,0 0,-1 1,0 0,0 0,0 0,0 0,0 1,0 0,-1 0,1 1,-1 0,1 0,-1 1,1-1,-1 1,0 1,1-1,-1 1,1 0,-1 1,-5 1,-68 62,61-41</inkml:trace>
  <inkml:trace contextRef="#ctx0" brushRef="#br0" timeOffset="949.409">1164 452,'10'-37,"3"1,1 1,1 0,2 0,1 2,2 0,22-26,-42 59,0 1,0-1,1 1,-1-1,0 0,0 1,1-1,-1 0,0 1,0-1,1 0,-1 1,0-1,1 0,-1 0,1 1,-1-1,0 0,1 0,-1 0,1 0,-1 0,0 1,1-1,-1 0,1 0,-1 0,1 0,-1 0,0 0,1 0,-1 0,1 0,-1-1,1 1,-1 0,0 0,1 0,-1 0,1-1,-1 1,0 0,1 0,-1-1,0 1,1 0,-1-1,0 1,0 0,1-1,-1 1,0-1,-6 41,4-31,-2 5,0-1,1 1,1 0,0 0,1-1,0 1,1 0,0 0,1 0,1 0,1 0,1 6,-3-18,0 0,0 0,0 0,0-1,0 1,0 0,0 0,1-1,-1 1,1-1,-1 1,1-1,0 0,0 1,-1-1,1 0,0 0,0 0,0 0,0-1,0 1,0-1,0 1,1-1,-1 1,0-1,0 0,0 0,0 0,0-1,1 1,-1 0,0-1,0 1,0-1,0 0,0 0,0 1,0-1,0-1,-1 1,1 0,0 0,1-2,75-67,-61 46,0-1,-1-1,-2 0,-1-1,-1 0,8-28,-15 54,-5 11</inkml:trace>
  <inkml:trace contextRef="#ctx0" brushRef="#br0" timeOffset="1434.948">1700 423,'109'-257,"-71"197,-33 90,-7-25,0 1,0 0,1-1,0 1,0 0,0 0,1 0,0 0,0 0,0 0,1 0,0-1,0 1,0 0,1 0,0-1,0 1,0-1,1 1,0-1,0 0,0 0,1 0,-1-1,1 1,1-1,-1 0,0 0,1 0,0-1,0 0,0 0,0 0,5 2,-1-6,0 0,0-1,0 0,0 0,0-1,0 0,0 0,-1-1,0 0,0-1,0 0,0 0,-1-1,1 0,-2 0,1-1,-1 1,0-2,0 1,0 0,-1-1,-1 0,1-1,-1 1,2-7,29-61,-30 69,-3 7</inkml:trace>
  <inkml:trace contextRef="#ctx0" brushRef="#br0" timeOffset="1800.441">2434 226,'27'-19,"-9"8,0-1,-1-1,0-1,-1 0,-1-1,0 0,-1-1,-1-1,5-8,-17 24,0 0,0 0,0 0,-1 0,1-1,0 1,-1 0,1 0,-1 0,1-1,-1 1,0 0,0-1,1 1,-1 0,0-1,0 1,0 0,0-1,0 1,-1 0,1-1,0 1,-1 0,1 0,-1-1,1 1,-1 0,1 0,-1 0,0 0,0 0,0 0,0 0,1 0,-1 0,0 0,0 0,-1 0,1 1,0-2,-56 1,33 9,1 1,1 1,-1 1,2 1,0 1,0 0,1 2,1 0,-14 15,29-27,0 1,1 0,-1 0,1 1,0-1,1 1,-1-1,1 1,0 0,0 0,0 0,0 0,1 0,0 0,0 0,1 1,-1-1,1 0,0 1,1-1,-1 0,1 0,0 1,0-1,1 0,0 0,-1 0,2 0,-1-1,0 1,1 0,0-1,0 0,1 0,-1 0,1 0,0 0,-1-1,2 1,-1-1,3 1,4 2,1-1,0-1,0 0,0 0,1-1,-1-1,1 0,-1-1,1 0,0-1,0 0,-1-1,1 0,0-1,-1-1,1 0,1-1,10-2</inkml:trace>
  <inkml:trace contextRef="#ctx0" brushRef="#br0" timeOffset="2166.058">3055 1,'-26'17,"-25"15,3 2,0 2,3 2,-2 5,44-41,0 0,0 1,0-1,0 1,0 0,1 0,-1 0,1 0,0 1,0-1,0 1,0-1,1 1,-1 0,1-1,0 1,0 0,0 0,1 0,-1 0,1 0,0 0,0 0,1 0,-1 0,1 0,0-1,0 1,0 0,0 0,1 0,-1-1,1 1,0-1,0 1,0-1,1 0,-1 0,1 0,0 0,2 2,95 26,-70-26,-25-4,5 2,-1-1,1 1,0-2,0 1,0-1,0-1,-1 0,1 0,0-1,0 0,0-1,0 0,-1 0,1-1,-1 0,8-5,-4-3</inkml:trace>
</inkml:ink>
</file>

<file path=ppt/ink/ink8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1,'-16'138,"5"2,7-1,6 5,-2-113,29 168,-23-176,0-5</inkml:trace>
</inkml:ink>
</file>

<file path=ppt/ink/ink8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287 189,'-43'25,"2"2,0 2,2 2,-19 20,53-47,-1 0,1 1,0 0,1 0,-1 0,1 1,0 0,1-1,-1 1,1 1,0-1,0 0,1 1,0-1,0 1,1 0,0 0,0-1,0 1,1 0,0 0,1 7,0-12,0 0,0 0,0 0,0-1,0 1,1 0,-1-1,0 1,1-1,0 1,-1-1,1 0,0 1,0-1,0 0,-1 0,1 0,0-1,0 1,1 0,-1-1,0 1,0-1,0 0,0 0,0 0,0 0,1 0,-1 0,0 0,0-1,0 1,0-1,0 0,0 0,1 0,70-38,100-111,-157 137,68-46,-82 58,0 0,1-1,-1 1,1 0,-1 1,1-1,-1 0,1 1,0-1,-1 1,1 0,0 0,-1 0,1 0,0 0,-1 1,1-1,-1 1,1 0,0-1,-1 1,0 0,1 1,-1-1,1 0,-1 1,0-1,0 1,0 0,0 0,0 0,0 0,0 1,20 67,-22-66,0 0,0 0,1 0,-1 1,1-1,0 0,0 0,1 0,-1 0,1-1,-1 1,1 0,1-1,-1 1,0-1,1 0,0 1,0-1,0 0,0-1,0 1,0-1,1 1,-1-1,3 1,2 0,1-1,-1 0,1 0,0-1,0 0,0-1,-1 0,1 0,0-1,0 0,0-1,-1 1,1-2,-1 1,0-1,1-1,-1 1,0-1,-1-1,1 0,-1 0,0 0,0-1,-1 0,2-2,28-27,-21 22,-1-1,0 0,-1-2,0 1,-1-2,-1 1,0-2,-2 1,3-9,-5 8,-3 10,0 0,-1 0,0-1,0 0,-1 1,0-1,0 0,-1 0,0 0,-1 0,0 0,0 0,-1 0,-2-9,2 16,0 1,0-1,0 0,0 1,0-1,0 1,-1 0,1-1,0 1,-1 0,1 0,-1 0,1 0,-1 0,0 0,1 1,-1-1,0 0,1 1,-1-1,0 1,0 0,0-1,0 1,1 0,-1 0,0 0,0 1,0-1,1 0,-1 1,0-1,0 1,0-1,1 1,-1 0,1 0,-1 0,0 0,1 0,-1 0,1 0,0 0,-1 1,1-1,0 1,0-1,0 1,0-1,0 1,0-1,1 1,-1 0,0 0,1-1,-1 1,1 0,0 0,-1 0,1-1,0 1,0 2,2 5,0 0,0 0,1 0,0 0,1 0,0 0,0-1,1 0,0 0,0 0,1 0,0-1,0 0,1 0,0-1,0 0,8 6,-6-6,-1 0,0 1,-1 1,0-1,0 1,0 1,-1-1,0 1,-1 0,0 0,0 1,-1-1,-1 1,1 0,0 5,-6 207,2-197</inkml:trace>
</inkml:ink>
</file>

<file path=ppt/ink/ink8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4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8,'-8'-2,"-1"0,1 1,-1 0,1 0,0 0,-1 1,1 1,-1 0,1 0,-1 0,-6 3,10-3,-17 1,-1 2,1 0,0 2,0 0,1 1,-1 2,2 0,-1 1,1 1,-17 13,36-24,0 1,0 0,0-1,0 1,0 0,0 0,0 0,0 0,0-1,1 1,-1 0,0 1,0-1,1 0,-1 0,1 0,-1 0,1 0,0 1,-1-1,1 0,0 0,0 1,0-1,0 0,0 0,0 1,0-1,0 0,0 0,1 1,-1-1,1 0,-1 0,1 0,-1 0,1 0,-1 1,1-1,0 0,0 0,-1-1,1 1,0 0,0 0,0 0,0 0,0-1,0 1,0 0,1-1,67 27,-59-24,6 1,0 1,0 1,0 1,0 0,-1 1,-1 1,11 7,-22-13,0-1,0 1,0 0,0 0,0 0,-1 0,1 0,-1 1,0-1,0 1,0 0,0-1,-1 1,1 0,-1 0,0 0,0 0,-1 0,1 1,-1-1,0 0,0 0,0 0,-1 0,1 0,-1 0,0 0,0 0,-1 0,1 0,-1 0,0 0,0-1,0 1,-6 7,-1-1,0-1,-1 1,0-2,0 1,-1-1,0-1,0 0,-1 0,0-2,0 1,0-1,-1-1,0 0,0-1,0 0,0-1,0-1,0 0,-1 0,1-2,0 0,-1 0,-3-2,16 4,-1-1,0 0,1 1,-1-1,0 0,1 0,-1 0,0-1,1 1,-1 0,0 0,1-1,-1 1,0-1,1 0,-1 1,1-1,-1 0,1 0,0 0,-1 0,1 0,0 0,0-1,0 1,0 0,-1 0,2-1,-1 1,0-1,0 1,0-1,1 1,-1-1,1 0,-1 1,1-1,0 1,0-1,-1 0,1 0,0 1,0-1,1 0,-1 1,0-1,1 0,-1 1,1-1,-1 1,1-1,0 1,-1-1,1 1,0-1,11-10</inkml:trace>
  <inkml:trace contextRef="#ctx0" brushRef="#br0" timeOffset="215.547">755 262,'-4'34,"-8"15,0 5,1-7</inkml:trace>
</inkml:ink>
</file>

<file path=ppt/ink/ink8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73 621,'-9'12,"1"0,0 0,1 1,0 0,1 0,0 0,1 1,1 0,0 0,1 1,1-1,0 0,1 1,0 0,1-1,2 11,-2-23,1 0,-1 0,1 0,0 0,0 0,0 0,0-1,0 1,0 0,1-1,-1 1,1-1,-1 1,1-1,-1 0,1 1,0-1,-1 0,1 0,0 0,0 0,0-1,0 1,0 0,0-1,0 1,0-1,0 0,0 0,0 0,0 0,0 0,0 0,0-1,0 1,0 0,0-1,0 0,0 1,0-1,1-1,75-45,-71 43,0-2,0 1,-1-1,1 0,-1 0,-1-1,1 0,-1 0,0 0,-1 0,0-1,0 0,-1 0,0 0,0 0,0-1,-1 1,-1-1,0 1,0-1,0 1,-1-1,0 0,-1 1,0-1,0 0,-2-3,0 8,0 1,0-1,0 1,-1 0,1 0,-1 0,0 0,1 0,-2 1,1 0,0 0,0 0,-1 0,1 1,-1-1,1 1,-1 0,1 1,-1-1,0 1,1 0,-1 0,0 0,0 1,1-1,-1 1,1 1,-4 0,-11 5</inkml:trace>
  <inkml:trace contextRef="#ctx0" brushRef="#br0" timeOffset="616.2">553 141,'-57'224,"30"-48,-1-9,9-93,26-68,10-26,-14 16,13-16,0 0,0 2,2 0,0 0,1 2,1 1,1 0,0 1,0 1,2 2,-1 0,2 1,-1 1,1 1,0 2,11-2,-32 7,0 1,0-1,0 1,0 0,0 0,0 0,0 1,0-1,1 1,-1-1,0 1,-1 0,1 0,0 1,0-1,0 0,-1 1,1 0,-1-1,1 1,-1 0,1 1,-1-1,0 0,0 0,0 1,-1 0,1-1,-1 1,1 0,-1-1,0 1,0 0,0 0,0 0,0 0,-1 0,0 0,1 0,-1 1,0-1,-1 0,1 0,-1 2,0 5,0 0,-1 1,-1-1,0 0,0 0,-1 0,0-1,0 0,-1 1,-1-1,1-1,-2 1,1-1,-1 0,0-1,-1 1,1-1,-2-1,1 0,-1 1,-6 3,-1 0,0-1,-1-1,0 0,0-1,-1-1,1-1,-1 0,0-2,-1 0,1 0,14-2,1-1,-1 1,0 0,1-1,-1 0,0 0,1 0,-1 0,0 0,1-1,-1 0,1 1,-1-1,1-1,-1 1,1-1,-1 1,1-1,0 0,0 0,0 0,0 0,0-1,1 1,-1-1,1 0,0 0,-1 0,1 0,0 0,1 0,-1 0,1-1,-1 1,1-1,0 1,0-1,0 1,1-1,0 0,-1 1,1-4,5-15</inkml:trace>
  <inkml:trace contextRef="#ctx0" brushRef="#br0" timeOffset="965.85">1174 0,'-28'418,"23"-370,-2-1,-2 1,-2-1,-11 30,7-26,9-14,6-37,0 1,0-1,0 1,0-1,0 1,0-1,0 1,0-1,0 1,0-1,0 1,0-1,1 1,-1-1,0 1,0-1,1 1,-1-1,0 0,1 1,-1-1,0 0,1 1,-1-1,0 1,1-1,-1 0,1 0,-1 1,1-1,-1 0,0 0,1 0,-1 1,1-1,-1 0,1 0,-1 0,1 0,-1 0,1 0,-1 0,1 0,-1 0,1 0,-1 0,1-1,-1 1,1 0,-1 0,1 0,-1-1,1 1,-1 0,1 0,-1-1,0 1,1 0,-1-1,0 1,1-1,-1 1,0 0,1-1,-1 1,0-1,16-14,-1-3</inkml:trace>
  <inkml:trace contextRef="#ctx0" brushRef="#br0" timeOffset="1363.822">1287 621,'11'8,"1"-1,0-1,0 0,1-1,0 0,0 0,0-2,0 1,1-2,-1 0,1-1,0 0,-1-1,1 0,0-1,-1-1,8-1,-14 1,0-1,0 0,0 0,-1-1,1 1,-1-1,1-1,-1 1,-1-1,1 0,-1-1,0 1,0-1,0 0,-1 0,0-1,0 1,-1-1,0 0,0 0,0 0,-1 0,0 0,0-1,-1 1,0-1,0-3,-1 8,0 1,0 0,0-1,0 1,0 0,0-1,-1 1,1 0,-1 0,0 0,1-1,-1 1,0 0,0 0,-1 0,1 0,0 0,-1 1,1-1,-1 0,1 0,-1 1,0-1,0 1,0 0,0 0,0-1,0 1,0 0,0 1,0-1,0 0,0 1,-1-1,1 1,-2-1,-84 14,76-9,0 0,0 2,1-1,0 2,0-1,0 1,1 1,0 0,0 1,1 0,1 0,-1 1,1 0,1 0,0 1,0 0,1 0,0 0,1 1,1 0,0 0,0 1,1-1,1 1,0-1,1 1,0 0,1 0,0-1,1 1,1 5,0-14,0 1,0 0,0 0,1-1,0 0,0 1,0-1,0 0,1-1,-1 1,1 0,0-1,0 0,0 0,1 0,-1-1,1 1,-1-1,1 0,0 0,0-1,0 1,0-1,0 0,8 1,0 0,1 0,-1-1,0-1,0 0,1-1,-1-1,12-2,60-23,-60 18</inkml:trace>
  <inkml:trace contextRef="#ctx0" brushRef="#br0" timeOffset="1916.827">1822 762,'45'-28,"138"-165,-181 191,0 0,0-1,0 1,0 0,0 0,1 1,-1-1,1 0,-1 1,1-1,-1 1,1 0,0 0,0 0,0 0,0 1,0-1,0 1,0 0,0-1,0 1,0 1,0-1,0 0,0 1,-1-1,1 1,0 0,0 0,0 0,-1 0,1 1,0-1,-1 1,1 0,-1 0,0-1,1 1,1 3,10 126,-12-129,0-1,0 1,0 0,0-1,1 1,-1-1,0 0,1 0,-1 0,1 0,-1 0,1 0,0-1,-1 0,1 1,0-1,-1 0,1 0,0 0,-1 0,1-1,-1 1,1-1,0 0,-1 1,1-1,-1 0,1-1,-1 1,0 0,0-1,1 1,-1-1,0 0,0 1,-1-1,1 0,1-2,4 0,170-107,-174 110,0 0,1 0,-1 1,0-1,1 0,-1 1,0 0,1 0,-1 0,1 0,-1 1,0-1,1 1,-1 0,0 0,0 0,1 0,-1 1,0-1,0 1,0 0,-1 0,1 0,0 0,-1 0,1 1,-1-1,0 1,0 0,0-1,0 1,0 0,-1 0,1 0,-1 0,0 1,0-1,0 0,0 0,-1 1,1-1,-1 2,8 194,-2-181</inkml:trace>
</inkml:ink>
</file>

<file path=ppt/ink/ink8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2 332,'93'-110,"-92"109,0 0,-1 0,1 0,0 0,0 1,0-1,0 0,0 0,0 0,0 1,0-1,0 1,0-1,1 1,-1-1,0 1,0 0,0-1,1 1,-1 0,0 0,0 0,1 0,-1 0,0 0,0 0,1 1,-1-1,0 0,0 1,0-1,0 1,1-1,-1 1,0-1,0 1,0 0,0 0,0-1,0 1,0 0,-1 0,1 0,0 0,0 0,-1 0,1 0,-1 0,1 0,0 1,18 66,-13-3,-2 0,-3 1,-4 22,1 22,1-78,-1 0,-1-1,-2 1,-1-1,-1 0,-9 19,-21 16,36-64,-1 0,1 0,0 0,-1 0,1-1,-1 1,1 0,-1-1,0 0,0 1,1-1,-1 0,0 0,0 0,0 0,0 0,-1 0,1-1,0 1,0-1,0 0,-1 1,1-1,0 0,0 0,-1 0,1-1,0 1,0 0,0-1,-2 0,1-3,0 0,0 0,0 0,0-1,1 1,-1-1,1 0,0 1,1-1,-1 0,1 0,0 0,0 0,0 0,1-1,0 1,0 0,0 0,1 0,0 0,1-5,4-26,3 1,1 0,1 0,2 1,1 0,2 1,1 1,2 1,1 0,1 1,2 2,10-10,-11 10,2 2,0 0,2 2,0 1,2 1,0 1,2 2,0 1,1 1,19-7,-47 22,0 0,0 1,0-1,0 1,1-1,-1 1,0 0,1 0,-1 0,1 1,-1-1,1 1,0 0,-1 0,1 0,-1 1,1-1,-1 1,1 0,-1-1,1 2,-1-1,0 0,0 1,0-1,1 1,-1 0,-1 0,1 0,0 1,0-1,-1 1,0-1,1 1,-1 0,1 14,0 0,0 0,-2 0,0 0,-1 0,-1 1,-1-1,-3 13,4-18,-2-1,1 1,-1-1,-1 0,0 0,-1-1,0 1,-1-1,0 0,0 0,-1-1,0 0,-1 0,0-1,0 1,-1-2,0 1,0-2,-1 1,0-1,0 0,0-1,-1 0,0-1,0 0,-4 0,6 0,0-1,0 0,0-1,0 0,-1 0,1-1,-1-1,1 1,-1-1,1-1,-1 0,1 0,0-1,-1 0,1 0,0-1,0-1,0 1,1-1,0-1,-1 0,1 0,-5-5,10 7,1 1,0-1,-1 0,1 0,1 0,-1 0,0-1,1 1,0 0,0-1,0 1,0-1,0 1,1-1,-1 1,1-1,0 0,0 1,0-1,3-15</inkml:trace>
  <inkml:trace contextRef="#ctx0" brushRef="#br0" timeOffset="581.949">736 502,'95'-40,"-94"39,31-14,0-1,-2-1,0-2,-1-1,0-2,-2 0,-1-2,-1-1,-1-1,-1-1,-2-1,0 0,3-10,2-43,-25 80,-1-1,1 0,-1 0,0 1,0-1,0 0,0 0,0 0,0 1,0-1,-1 0,1 0,-1 1,1-1,-1 0,0 1,1-1,-1 1,0-1,0 1,0-1,0 1,0-1,-1 1,1 0,0 0,-1 0,1 0,-1 0,1 0,-1 0,1 0,-1 0,0 1,1-1,-1 1,0-1,1 1,-1-1,0 1,0 0,0 0,1 0,-2 0,-8 2,0 0,1 0,0 1,0 1,0-1,0 2,0-1,1 1,0 1,0 0,0 0,1 0,-1 1,2 1,-1-1,1 1,0 1,-5 7,10-13,0 0,0 0,0-1,0 2,1-1,-1 0,1 0,-1 0,1 1,0-1,1 1,-1-1,1 1,-1-1,1 1,0-1,0 1,0-1,1 1,-1-1,1 1,0-1,0 0,0 1,1-1,-1 0,1 0,-1 0,1 0,0 0,0 0,1 0,-1-1,1 1,-1-1,1 1,0-1,-1 0,1 0,0 0,1-1,1 2,11 1,0 0,0 0,0-2,0 0,0-1,0-1,1 0,-1-1,7-2,69 1,-90 2,0 0,1 1,-1-1,0 1,1-1,-1 1,0-1,0 1,0 0,0 0,0 0,0 0,0 1,0-1,0 1,0-1,-1 1,1-1,-1 1,1 0,-1 0,0 0,1 0,-1 0,0 0,0 0,0 0,-1 0,1 0,-1 0,1 1,-1-1,1 0,-1 1,0-1,0 0,0 0,-1 1,1-1,0 0,-1 0,0 1,1-1,-1 0,0 0,0 0,0 0,0 0,-1 0,1 0,0 0,-2 1,-115 131,117-133,0 0,0 0,0-1,1 1,-1 0,0 0,0 0,0 0,1 0,-1 0,1 0,-1 0,0 1,1-1,0 0,-1 0,1 0,0 1,0-1,0 0,-1 0,1 1,0-1,1 0,-1 0,0 0,0 1,0-1,1 0,-1 0,1 0,-1 1,1-1,-1 0,1 0,0 0,-1 0,1 0,0 0,0 0,0-1,0 1,0 0,0 0,0-1,0 1,0 0,0-1,0 1,0-1,1 1,-1-1,0 0,0 0,0 1,1-1,-1 0,0 0,1 0,17-3</inkml:trace>
</inkml:ink>
</file>

<file path=ppt/ink/ink8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0,'-11'263,"-24"36,25-153,10-147,0 1,1 0,-1-1,0 1,1-1,-1 1,1 0,-1-1,1 1,-1 0,1 0,-1 0,1-1,-1 1,1 0,-1 0,1 0,0 0,-1 0,1 0,-1 0,1 0,-1 0,1 0,0 0,-1 0,1 0,-1 0,1 1,-1-1,1 0,-1 0,1 1,-1-1,1 0,-1 1,0-1,1 0,-1 1,1-1,-1 1,0-1,1 1,10-45,-3 24</inkml:trace>
  <inkml:trace contextRef="#ctx0" brushRef="#br0" timeOffset="288.489">1 340,'28'0,"30"-5,13-2,0 1,-7-4,-10 0,-9 2,-7 2,-6 2,-4 2,-1 1,0 1,-6 0</inkml:trace>
  <inkml:trace contextRef="#ctx0" brushRef="#br0" timeOffset="704.018">791 340,'-20'54,"13"-39,1 0,0 1,1 0,0 0,2 1,0-1,0 1,2 0,0 0,1-1,1 2,0-15,0 1,0-1,0 0,1 1,-1-1,1 0,0 0,0 0,0 0,0 0,0-1,1 1,-1-1,1 1,0-1,0 0,0 0,0 0,0 0,0-1,0 1,0-1,1 0,-1 0,1 0,-1 0,1-1,-1 1,1-1,-1 0,1 0,-1 0,1-1,-1 1,1-1,-1 0,1 0,-1 0,0 0,1-1,-1 1,0-1,0 0,0 0,0 0,0 0,0-1,10-5,-1-1,1-1,-2 0,0 0,0-1,-1-1,0 0,-1 0,0-1,-1 0,-1 0,0-1,0 0,2-11,-6 21,-1 0,0 0,0 0,0 0,-1-1,1 1,-1-1,0 1,0-1,-1 1,1-1,-1 0,0 1,0-1,-1 1,1-1,-1 0,0 1,0-1,-1 1,1 0,-1-1,0 1,0 0,-1 0,1 0,-1 0,0 1,0-1,0 1,0 0,0-1,-1 1,0 1,1-1,-1 1,0-1,-1 1,-2-1,-1 2,1 1,-1 0,1 1,-1 0,1 0,0 0,0 1,-1 0,1 1,1 0,-1 0,0 0,1 1,-1 0,-2 2,-16 10</inkml:trace>
</inkml:ink>
</file>

<file path=ppt/ink/ink8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1,'-2'0,"1"0,-1 0,1 0,0 0,-1 1,1-1,0 1,-1-1,1 1,0-1,0 1,-1 0,1-1,0 1,0 0,0 0,0 0,0 0,0 0,0 0,0 0,1 1,-1-1,0 0,1 0,-1 0,1 1,-1-1,1 0,-1 1,1-1,0 1,0-1,0 0,0 1,0-1,0 1,0-1,0 0,0 1,1-1,-1 0,1 1,-4 8,-21 171,12-54,-16 79,26-145,20-61,-9-8</inkml:trace>
</inkml:ink>
</file>

<file path=ppt/ink/ink8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0,'0'46,"-1"0,-3-1,-1 0,-3 0,-1 0,-2-1,-7 13,-49 111,65-165,1 0,0 0,0 0,0-1,0 1,1 0,-1 0,1 1,0-1,0 0,0 0,0 0,0 0,1 0,-1 0,1 0,0 0,0 0,0-1,1 3,8 6</inkml:trace>
  <inkml:trace contextRef="#ctx0" brushRef="#br0" timeOffset="367.662">612 86,'-48'50,"2"2,3 3,2 1,-18 34,55-86,1 0,-1 1,1-1,0 1,0 0,0 0,1 0,0 0,0 0,0 1,0-1,1 0,0 1,0-1,1 1,0 0,-1-1,2 1,-1 0,1-1,0 1,0-1,0 1,1-1,0 0,0 1,0-1,1 0,0 0,-1-1,2 1,-1-1,1 1,1 1,7 0,-1-1,1 0,1-1,-1 0,0-1,1 0,0-1,0 0,-1-1,1-1,0 0,0-1,0 0,0-1,-1 0,1-1,1-1,15-5,-2-2,1 0,-2-2,0-1,0-1,-1-2,8-7,-17 10,0 0,-1-1,0-1,-2-1,0 0,0 0,-2-1,0-1,-1 0,-1 0,-1-1,-1 0,0-1,-1-2,-5 19,1 0,-1-1,1 1,-1-1,0 1,-1-1,1 1,-1-1,0 0,0 1,-1-1,1 0,-1 1,0-1,0 1,-1-1,1 1,-1 0,0 0,0-1,0 1,-1 0,0 1,1-1,-1 0,-1 1,1 0,0 0,-1 0,1 0,-1 0,0 1,0-1,0 1,0 0,-1 0,0 0,-8 0,1-1,-1 2,1-1,-1 2,1 0,-1 0,1 1,-1 1,1 0,-1 1,1 0,0 0,0 2,1-1,-1 2,-3 2,-18 9</inkml:trace>
</inkml:ink>
</file>

<file path=ppt/ink/ink8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57,'-201'28,"198"-29,0 1,0 0,0 1,0-1,0 0,0 1,1 0,-1-1,0 1,0 0,1 0,-1 1,0-1,1 1,-1-1,1 1,0 0,-1 0,1 0,0 0,0 0,0 0,1 1,-1-1,0 1,1-1,0 1,-1 0,1-1,0 1,1 0,-1 0,0 0,1 0,-1 0,1-1,0 1,0 0,0 0,1 0,0 3,4 2,1 0,1 0,-1-1,1 0,1 0,-1-1,1 0,0 0,0-1,1 0,0 0,0-1,0 0,1 0,61 36,-64-35,0 0,-1 0,0 1,0 0,0 0,-1 0,0 1,0 0,-1 0,0 0,0 1,0-1,-1 1,-1 0,1 0,-1 0,0 0,-1 0,0 0,0 0,-1 1,0-1,0 0,-1 1,0-1,-1 0,1 0,-2 0,1 0,-1 0,0 0,-1-1,0 0,0 1,0-1,-1-1,0 1,-1-1,1 0,-6 5,1-3,0 0,-1 0,0-1,0-1,-1 0,0 0,0-1,0-1,0 0,-1-1,0 0,1-1,-1 0,-7 0,17-3,0 1,1 0,-1-1,1 1,-1-1,0 0,1 1,-1-1,1-1,0 1,-1 0,1 0,0-1,0 0,0 1,0-1,0 0,0 0,0 0,0 0,1 0,-1 0,1-1,0 1,0 0,0-1,0 1,0-1,0 0,0 1,-3-18</inkml:trace>
  <inkml:trace contextRef="#ctx0" brushRef="#br0" timeOffset="280.063">257 1,'19'0,"21"0,8 0,1 0,-3 0,-4 0,-6 0,-3 0,-2 0,-7 5,-8 1</inkml:trace>
  <inkml:trace contextRef="#ctx0" brushRef="#br0" timeOffset="646.713">681 481,'-10'29,"-3"14,1 4,2-5</inkml:trace>
</inkml:ink>
</file>

<file path=ppt/ink/ink8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15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30,'-69'114,"39"-74,-144 148,0-14,160-164</inkml:trace>
  <inkml:trace contextRef="#ctx0" brushRef="#br0" timeOffset="417.639">38 1,'111'99,"-43"-48,-29-24,-2 1,-1 3,-1 1,-2 1,3 6,51 81,-45-34,-35-66</inkml:trace>
</inkml:ink>
</file>

<file path=ppt/ink/ink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7:05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1,'-16'60,"-25"143,41 156,0-354,0-1,0 1,0 0,-1-1,0 1,0-1,0 1,0-1,-1 1,1-1,-1 1,0-1,-1 0,1 0,-1 0,1-1,-1 1,-1 0,1-1,0 0,-1 0,1 0,-1 0,0-1,-2 2,-7-5</inkml:trace>
  <inkml:trace contextRef="#ctx0" brushRef="#br0" timeOffset="272.35">0 368,'24'-5,"13"-2,5 1,0 6,-3 3,-2 1,-4 0,-1-1,-3-1,-1-1,0 0,0-1,0 0,-1 0,1 0,0 0,0 0,-4 0</inkml:trace>
  <inkml:trace contextRef="#ctx0" brushRef="#br0" timeOffset="517.143">650 424,'4'34,"8"20,0 6,-1-7</inkml:trace>
  <inkml:trace contextRef="#ctx0" brushRef="#br0" timeOffset="690.646">677 141,'20'5,"5"2</inkml:trace>
  <inkml:trace contextRef="#ctx0" brushRef="#br0" timeOffset="1121.051">988 678,'101'-162,"-87"136,0 0,2 2,1 0,1 0,1 2,8-7,30-26,-57 55,1 0,-1 0,1 0,-1 0,1 0,-1 0,1 1,-1-1,1 0,-1 0,1 0,-1 1,1-1,-1 0,0 1,1-1,-1 0,0 1,1-1,-1 0,0 1,1-1,-1 1,0-1,1 1,-1-1,0 1,0-1,0 1,0-1,0 1,1-1,-1 1,0-1,0 1,0-1,0 1,0-1,0 1,-1-1,1 1,0-1,0 1,0-1,0 1,-1-1,1 1,0-1,0 1,-1-1,1 0,0 1,-1-1,1 3,-2 8,0-1,1 1,0 0,0 0,1 0,1 0,0 0,1 0,0 0,0-1,1 1,1-1,-1 1,2-1,-1 0,2-1,-1 1,1-1,1 0,-1 0,2-1,3 4,52 8,-40-18</inkml:trace>
  <inkml:trace contextRef="#ctx0" brushRef="#br0" timeOffset="1733.16">1778 311,'-1'-3,"-1"0,0 0,0 0,0 0,0 0,0 1,0-1,-1 1,1-1,-1 1,0 0,0 0,1 0,-2 0,1 1,0-1,0 1,0 0,-1 0,1 0,0 0,-1 1,1-1,-1 1,1 0,-1 0,1 0,0 0,-1 1,1-1,-1 1,1 0,0 0,-1 0,1 1,0-1,0 1,0-1,0 1,0 0,0 0,1 1,-5 2,1 1,0 0,0 0,1 0,-1 1,1 0,1 0,-1 0,1 1,1-1,-1 1,1 0,1 0,0 0,0 1,0-1,1 0,0 1,1-1,-1 1,2-1,-1 1,1-1,1 2,-1-7,0-1,0 0,1 1,-1-1,0 0,1 0,0 0,-1 0,1-1,0 1,0 0,0-1,0 1,0-1,0 0,0 1,1-1,-1 0,0 0,1-1,-1 1,1 0,-1-1,1 0,-1 1,1-1,-1 0,1 0,-1-1,1 1,-1 0,1-1,-1 1,1-1,87-33,-76 27,9-3,-8 1,2 0,-1 1,1 1,1 0,-1 1,1 1,0 1,0 1,1 0,-1 1,1 1,-1 1,1 1,11 1,-27-1,1 1,0-1,-1 1,0-1,1 1,-1 0,0 0,0 1,0-1,0 0,0 1,-1 0,1 0,-1 0,0 0,1 0,-2 0,1 1,0-1,-1 1,1-1,-1 1,0-1,0 1,0 0,-1 0,1-1,-1 1,0 0,0 0,-1 2,-23 121,-134 340,152-450,-1-1,-1 0,0 0,-1-1,-1 0,0 0,-1-1,-1 0,0-1,-1-1,0 0,0-1,-2 0,1-1,-2 0,1-2,-1 0,0 0,-1-1,1-1,-1-1,-1-1,1 0,-1-1,-16 0,20-2,10 0,-1 0,1 0,0 0,0 0,-1-1,1 1,0-1,-1-1,1 1,0 0,0-1,-1 0,1 0,0 0,0-1,0 1,0-1,0 0,0 0,1 0,-1-1,1 1,-1-1,1 0,0 0,0 0,0 0,0-1,1 1,-1-1,1 1,0-1,0 0,1 0,-1-1,2-8,2 0,-1 0,2 0,0 0,0 0,1 0,1 1,0 0,1 0,0 0,1 1,0 0,1 0,0 1,0 0,1 0,9-7,-15 14,34-38,2 1,2 1,1 3,3 1,44-26,-64 46</inkml:trace>
  <inkml:trace contextRef="#ctx0" brushRef="#br0" timeOffset="2432.878">1497 537,'0'-5,"0"-6,4-1,3-4,-1-4,-2-3,0-3,-2-1,-1-1,-1-1,1 0,-2 0,1 0,0 1,-5 4,-2 2,-4 5,0 5</inkml:trace>
</inkml:ink>
</file>

<file path=ppt/ink/ink8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0,'49'33,"-33"-23,1 0,-1 2,-1 0,0 0,-1 2,0-1,-1 2,-1 0,6 9,101 161,-63-121,-45-51</inkml:trace>
</inkml:ink>
</file>

<file path=ppt/ink/ink8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67,'-25'5,"2"1,-1 1,1 1,0 0,0 2,1 1,1 1,0 1,0 0,1 2,-8 7,17-12,-1 1,2 0,-1 1,2 0,-1 0,2 1,-1 0,2 1,0 0,1 0,0 0,1 1,0-1,2 2,-1-1,2 0,0 0,1 1,1-1,0 1,1-1,1 5,-2-15,0-1,0 0,1 1,0-1,0 0,0 1,0-1,1 0,-1 0,1 0,0 0,1 0,-1-1,0 1,1 0,0-1,0 0,0 0,0 0,1 0,-1 0,1-1,-1 1,1-1,0 0,0 0,0-1,0 1,1-1,-1 0,0 0,1 0,-1 0,0-1,1 0,-1 0,0 0,1 0,-1-1,1 0,-1 0,0 0,0 0,0-1,1 1,9-8,1 0,-1-1,-1-1,0 0,-1-1,0 0,0-1,-1 0,7-13,4-1,29-43,-3-2,-3-2,-3-2,7-24,-5 31,-43 70,0-1,1 1,-1 0,0 0,0 0,0 0,1 0,-1 0,0 0,0 0,0 0,0 0,-1 0,1 1,0-1,0 0,-1 1,1-1,-1 0,1 1,-1-1,0 1,0-1,1 1,-1-1,0 1,0-1,0 1,0-1,-1 0,1 1,0 0,0 0,4 54,-4-30,0 0,2 1,1-1,1 0,1 0,1-1,1 0,2 0,0 0,2-1,0-1,2 0,0 0,2-1,6 6,-8-13,-2-2</inkml:trace>
</inkml:ink>
</file>

<file path=ppt/ink/ink8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0,'-15'38,"-9"33,0 8,3-4,5-10,6-12,5-9,2-8,3-5,-4-8,-2-8</inkml:trace>
</inkml:ink>
</file>

<file path=ppt/ink/ink8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1,'34'33,"29"22,6 5,-6-7,-8-8,-9-12,-7-6,-5-3,-4-6,-7-1,-3-3,0 0,2-2,2 2,1-1,-3 1,-6-1</inkml:trace>
</inkml:ink>
</file>

<file path=ppt/ink/ink8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3,5-6,2-6,-1-11</inkml:trace>
</inkml:ink>
</file>

<file path=ppt/ink/ink8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8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1,'-63'44,"43"-32,0 2,1 0,1 1,0 1,1 0,0 1,-10 16,26-32,0 0,0 0,0 0,1 0,-1 1,0-1,1 0,-1 1,0-1,1 0,0 1,-1-1,1 0,0 1,0-1,0 1,0-1,0 1,0-1,0 1,0-1,0 0,1 1,-1-1,1 1,-1-1,1 0,-1 1,1-1,0 0,0 0,0 0,-1 1,1-1,0 0,0 0,1 0,-1 0,0-1,0 1,0 0,1 0,-1-1,0 1,1 0,70 16,-60-15,-4-2,-1 0,1 1,0 0,0 0,0 1,0 0,-1 0,1 1,-1 0,0 0,0 1,0 0,0 0,0 0,-1 1,0 0,0 1,0-1,-1 1,0 0,0 0,0 1,-1 0,0-1,0 1,-1 1,0-1,0 0,2 9,-5-7,0 1,-1 0,0-1,0 1,-1-1,0 1,-1-1,0 0,-1 0,1 0,-2 0,1 0,-1-1,-1 0,1 0,-2-1,1 1,-1-1,0 0,0-1,0 0,-1 0,0-1,-1 0,1 0,-1-1,0 0,0 0,0-1,-6 1,-10 1</inkml:trace>
</inkml:ink>
</file>

<file path=ppt/ink/ink8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140 567,'-15'16,"0"0,1 2,1 0,1 0,0 2,2-1,0 1,1 0,1 1,1 0,-3 14,9-33,1 0,-1 0,0 0,1 0,-1 0,1 0,0 0,-1 0,1 0,0 0,1 0,-1 1,0-1,0 0,1 0,-1 0,1 0,0 0,0 0,0 0,0 0,0-1,0 1,0 0,0-1,1 1,-1 0,1-1,-1 0,1 1,0-1,-1 0,1 0,0 0,0 0,0 0,0 0,0 0,0-1,0 1,0-1,0 1,0-1,0 0,2 0,8-3,-1-1,0 0,0-1,0 0,-1 0,1-1,-1-1,-1 0,1 0,-1-1,-1 0,1 0,-2-1,1 0,-1-1,0 0,-1 0,0 0,-1-1,0 0,0 0,-1 0,-1 0,0-1,0 1,-2-1,1 0,-1-7,1 12,-1 0,0 0,0 0,-1 0,0 0,0 0,-1 0,0 0,0-1,-1 2,0-1,0 0,0 0,-1 0,0 1,0 0,-1-1,1 1,-1 1,-1-1,1 0,-1 1,0 0,0 0,-1 1,0-1,1 1,-1 0,-1 1,1-1,-2 1,-15 4,31 9,2-10,0-1,0 0,-1 0,1-1,0 0,-1-1,0 0,1 0,-1-1,-1 0,1-1,-1 0,1-1,-1 1,-1-1,1-1,-1 0,0 0,-1 0,0-1,0 1,1-3,-1 3,17-19,-2-2,-1 0,-1-1,-2-1,0 0,9-29,14-43,-19 129,158 461,-158-415,7 20,-5 1,-3 2,-5 0,-3 5,-12-58,-1-1,-3 1,-1 0,-3-1,-1 0,-3 5,10-41,-29 76,30-80,0 0,0 0,-1-1,1 1,0 0,0 0,-1 0,1-1,-1 1,0-1,0 0,1 1,-1-1,0 0,0 0,0 0,0 0,0 0,0 0,0-1,-1 1,1-1,0 0,0 1,0-1,-1 0,1 0,0 0,0-1,0 1,-1 0,1-1,0 0,0 1,-2-2,-2-3,1-1,-1 0,1 0,0 0,0 0,1-1,0 0,0 0,0 0,1 0,0-1,1 1,0-1,0 0,0 0,1 0,0 0,1 0,0 0,0 0,1 0,-1 0,2-3,-2 0,-2-19,2 0,0 0,2 0,2 0,0 0,2 1,1-1,2 1,1 1,1 0,1 0,1 1,2 1,11-17,-4 15,-15 16,1 1,0-1,1 1,0 1,0 0,2 0,-1 1,1 0,0 1,1 1,0-1,0 2,9-4,33 14,-30 7</inkml:trace>
</inkml:ink>
</file>

<file path=ppt/ink/ink8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2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0 247,'27'74,"43"193,-63-222,-23-62,6-13,3-1,0 0,2 0,1 0,1-1,2 0,1 1,5-28,-5 43,0-1,2 0,0 1,1 0,0-1,2 1,0 1,0-1,2 1,0 0,0 0,2 1,0 0,0 0,1 1,1 0,0 1,1 0,0 1,-9 9,0 0,0 1,0-1,0 1,0 0,1 0,-1 0,0 0,0 0,1 1,-1-1,1 1,-1 0,0 0,1 1,-1-1,1 1,-1-1,0 1,1 0,-1 0,0 0,0 1,0-1,0 1,0 0,0 0,-1 0,1 0,0 0,-1 1,0-1,2 2,62 96,-27 21,-37-99</inkml:trace>
</inkml:ink>
</file>

<file path=ppt/ink/ink8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49,'-13'28,"1"1,2 0,1 1,1 0,1 0,1 1,1 12,5-40,0-1,-1 0,1 1,1-1,-1 1,0-1,0 1,1-1,-1 1,1-1,0 0,0 1,0-1,0 0,0 0,1 1,-1-1,0 0,1 0,0-1,-1 1,1 0,0 0,0-1,0 1,0-1,0 0,0 0,1 0,-1 0,0 0,1 0,-1 0,0-1,1 1,-1-1,1 0,-1 1,1-1,-1 0,1-1,-1 1,1 0,-1-1,1 1,-1-1,0 0,1 0,-1 0,0 0,0 0,0 0,0-1,0 1,0-1,0 1,0-1,1-1,6-6,-1-1,1 0,-1 0,-1-1,0 0,-1 0,0-1,0 0,-1 0,-1 0,0-1,-1 1,0-1,-1 0,-1 0,0 0,0 0,-1 0,-1 0,0 0,-2-7,2 16,1 0,-1 0,0 0,-1 0,1 0,-1 0,1 0,-1 1,0-1,-1 0,1 1,-1 0,1 0,-1-1,0 2,-2-3,-13-8</inkml:trace>
</inkml:ink>
</file>

<file path=ppt/ink/ink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7:1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453 279,'-4'-51,"-30"73,11 9,1 0,2 2,1 0,2 2,1 0,2 0,-1 7,13-34,-198 492,138-328,57-212,13 8,0 1,3 0,0 1,2 0,1 1,1 0,2 1,1 1,8-10,8-14,377-655,-371 602,-42 219,1-45,2 1,4 0,3-1,5 12,63 253,-53-216,-22-118,0 0,0 0,0 1,0-1,0 0,-1 1,1-1,0 1,-1-1,1 1,-1-1,1 1,-1-1,0 1,0-1,0 1,0-1,0 1,0 0,0-1,0 1,0-1,-1 1,1-1,-1 1,1-1,-1 1,0-1,1 1,-1-1,0 0,0 0,0 1,0-1,0 0,0 0,-1 0,1 0,0 0,0 0,-1 0,1-1,-1 1,1 0,-1-1,1 1,-1-1,1 1,-1-1,1 0,-1 0,1 0,-1 0,1 0,-1 0,0 0,1 0,-2-1,-13-7,0-1,1-1,0 0,0-1,1-1,1 0,-12-14,-27-23,-10-1,-3 2,-1 4,-64-32,33 40,71 46,27 2</inkml:trace>
</inkml:ink>
</file>

<file path=ppt/ink/ink8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1,'-2'1,"1"0,0 1,0-1,-1 1,1-1,0 1,1-1,-1 1,0 0,0-1,1 1,-1 0,1 0,-1 0,1-1,0 1,0 0,0 0,0 0,0 0,0-1,0 1,1 0,-1 0,0 0,2 1,-2 1,48 252,1 30,-37-232,-9-45,-1 0,0 0,0 0,0 0,-1 1,-1-1,0 0,0 1,-1-1,0 0,0 2,-9 5,-1-4</inkml:trace>
</inkml:ink>
</file>

<file path=ppt/ink/ink8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1 161,'43'-10,"38"-8,11 0,-7-3,-7 3,-12 4,-13-1,-6 3,-6-1,-5 1,-8 3</inkml:trace>
</inkml:ink>
</file>

<file path=ppt/ink/ink8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7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368 643,'-126'48,"99"-34,26-13,-16 5,-1 2,2 0,-1 1,1 1,1 1,0 0,0 0,1 2,1 0,0 0,1 1,0 1,-2 5,13-18,0-1,0 1,1-1,-1 1,0-1,1 1,0-1,-1 1,1-1,0 1,0 0,0-1,0 1,0-1,0 1,0 0,1-1,-1 1,0-1,1 1,0-1,-1 1,1-1,0 1,0-1,-1 0,1 1,0-1,0 0,1 0,-1 0,0 0,0 0,0 0,1 0,-1 0,1 0,-1 0,1-1,-1 1,1-1,-1 1,2-1,71 7,-51-13,0 0,0-2,0 0,-1-2,-1 0,0-2,0 0,-1-1,-1-1,0-1,-1-1,-1 0,3-4,-17 17,59-55,-60 59,0-1,0 0,1 1,-1-1,0 1,0 0,0 0,0 0,0 0,0 0,0 0,0 0,0 1,-1-1,1 1,0-1,-1 1,0 0,1 0,-1-1,0 1,0 0,0 0,0 0,0 0,0 1,0-1,-1 0,1 0,-1 0,0 1,1-1,-1 0,0 2,4 8,-3-7,0 0,1 0,-1 0,1 0,1 0,-1-1,1 1,-1-1,1 1,1-1,-1 0,0 0,1-1,0 1,0-1,0 0,0 0,1 0,-1 0,1-1,0 1,0-1,0-1,0 1,0-1,0 1,0-2,0 1,0 0,1-1,-1 0,0 0,0-1,2 0,2-3,0-1,0-1,-1 1,1-2,-1 1,-1-1,1 0,-1-1,0 0,-1 0,0 0,0-1,-1 0,0 0,0 0,-1 0,-1-1,1 0,-1 0,1-9,4-3,9-38,-3 0,-2-1,-3-1,-3 0,-2 0,-3 0,-5-37,3 38,1 57,1 1,0 0,-1 0,0 0,1 0,-1 0,0 0,0 0,-1-1,1 1,-1 0,1 0,-1 0,0 1,0-1,-1 0,1 0,0 0,-1 1,0-1,1 1,-1-1,0 1,0 0,-1-1,1 1,0 0,-2 0,0 4,1 0,0 0,-1 1,1 0,1-1,-1 1,0 0,1 0,-1 1,1-1,0 1,0-1,0 1,1-1,-1 1,1 0,0 0,0 0,0 0,0 1,-2 18,0 1,2-1,1 1,0-1,2 1,1-1,0 1,2-1,1 0,0-1,2 1,1-1,0-1,2 0,8 13,9 21,-15-32,0 0,-2 1,-1 0,0 0,-2 1,-1 1,-1-1,-2 1,1 8,-5-15,0-7</inkml:trace>
</inkml:ink>
</file>

<file path=ppt/ink/ink8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0 196,'44'-14,"37"-15,16-2,-5 0,-13 4,-15 8,-13 6,-12 6,-11-1,-6 1,-2 2,-5 1</inkml:trace>
</inkml:ink>
</file>

<file path=ppt/ink/ink8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0,'14'34,"5"11</inkml:trace>
</inkml:ink>
</file>

<file path=ppt/ink/ink8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8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1,'-5'14,"0"0,1 1,1-1,0 1,0 0,2 0,0 0,1 0,0 0,1 0,1 0,0 0,1-1,1 1,0-1,1 1,1-1,-4-11,-1 0,1 0,0-1,0 1,0-1,0 1,1-1,-1 0,1 0,-1 0,1 0,0-1,0 1,0-1,0 1,0-1,0 0,0 0,0 0,0-1,0 1,1-1,-1 0,0 0,0 0,0 0,1 0,-1-1,0 1,0-1,0 0,0 0,0 0,0-1,0 1,0-1,0 1,0-1,-1 0,1 0,-1 0,1-1,-1 1,0 0,0-1,0 0,0 1,0-2,6-6,-1-1,0 1,0-1,-1-1,-1 1,1-1,-2 0,0 0,-1-1,1-3,-3 12,0 0,0 0,0-1,-1 1,0 0,1 0,-2 0,1 0,0-1,-1 1,0 0,0 0,0 0,0 0,-1 0,0 0,1 1,-1-1,-1 0,1 1,0-1,-1 1,0 0,0 0,0 0,0 0,0 1,-1-1,1 1,-1 0,1 0,-4-1,-17-3,1 6</inkml:trace>
</inkml:ink>
</file>

<file path=ppt/ink/ink8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0 374,'133'-234,"-133"233,0 0,1 0,-1 0,0 0,1 0,-1 0,0 1,1-1,-1 0,1 0,-1 1,1-1,0 0,-1 1,1-1,0 0,-1 1,1-1,0 1,0-1,-1 1,1 0,0-1,0 1,0 0,0-1,-1 1,1 0,0 0,0 0,0 0,0 0,0 0,0 0,0 0,0 0,-1 0,1 0,0 1,0-1,0 0,0 1,0-1,-1 1,1-1,0 1,0-1,0 1,28 41,-20-27,-6-10,0 1,0-1,0 0,1 0,0-1,0 1,0-1,0 0,1 0,0 0,0 0,0-1,0 0,0 0,1 0,-1-1,1 0,-1 0,1 0,0-1,0 0,0 0,0 0,0-1,0 0,0 0,0 0,0-1,5-1,-3 0,0 0,0-1,-1 0,0 0,1-1,-1 0,-1 0,1 0,0-1,-1 0,0-1,0 1,-1-1,0 0,0 0,0-1,-1 0,0 0,0 0,0 0,-1 0,0-1,-1 1,2-5,19-92,-17 85</inkml:trace>
</inkml:ink>
</file>

<file path=ppt/ink/ink8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8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30,'-12'-23,"8"16,14 16,108 143,31-7,-67-75,-51-7,-27-53,0 0,1 0,-1 0,2-1,0 0,0 0,0 0,1-1,1 1,6 4,-1-7,-3-5</inkml:trace>
</inkml:ink>
</file>

<file path=ppt/ink/ink8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2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435 543,'-71'-67,"-39"-83,4 2,-29-16,126 155,6 5</inkml:trace>
</inkml:ink>
</file>

<file path=ppt/ink/ink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7:11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543 28,'0'0,"1"0,-1-1,0 1,1-1,-1 1,0-1,1 1,-1-1,0 0,0 1,0-1,1 1,-1-1,0 1,0-1,0 0,0 1,0-1,0 1,0-1,0 0,-1 1,1-1,0 1,0-1,0 1,0-1,-1 1,1-1,0 1,-1-1,1 1,0-1,-1 1,1-1,-1 1,1-1,-1 1,1 0,-1-1,1 1,-1 0,1 0,-1-1,1 1,-1 0,1 0,-1 0,1 0,-1-1,0 1,1 0,-1 0,1 0,-1 0,0 1,1-1,-1 0,1 0,-42-6,42 6,-32 1,-1 1,1 2,0 1,1 1,-28 10,16-5,-152 48,194-59,0-1,0 1,0 0,-1 0,1 0,0 0,0 0,0 1,0-1,0 0,0 0,0 1,0-1,0 0,0 1,0 0,0-1,0 1,0-1,0 1,0 0,1 0,-1-1,0 1,0 0,1 0,-1 0,1 0,-1 0,0 0,1 0,0 0,-1 0,1 0,0 0,0 0,-1 0,1 0,0 0,0 0,0 1,0-1,0 0,1 0,-1 0,0 0,0 0,1 0,-1 0,0 0,1 0,0 0,-1 0,1 0,-1 0,1 0,0 0,0-1,-1 1,1 0,8 3,-1 0,1-1,-1 0,1 0,0-1,0 0,1-1,-1 0,0 0,0-1,3 0,43 5,61 14,-115-19,1 0,-1 0,0 0,1 0,-1 0,1 1,-1-1,0 0,1 1,-1 0,1-1,-1 1,0 0,0-1,0 1,1 0,-1 0,0 0,0 0,0 0,0 0,0 1,-1-1,1 0,0 0,-1 1,1-1,0 0,-1 1,1-1,-1 1,0-1,0 0,1 1,-1-1,0 1,0-1,0 1,-1-1,1 1,0-1,0 0,-1 1,1-1,-1 1,1-1,-1 0,0 1,1-1,-1 0,0 0,0 0,0 0,0 1,-1-1,-106 100,53-58,52-40,-10 7,1 0,0 1,1 0,1 1,0 0,0 0,1 1,-7 14,15-24,0-1,1 1,-1-1,1 1,0 0,0-1,0 1,0-1,0 1,0 0,1-1,0 1,-1-1,1 1,0-1,0 1,0-1,0 0,1 1,-1-1,1 0,-1 0,1 0,0 0,-1 0,1-1,0 1,0 0,1-1,-1 1,0-1,0 0,1 0,-1 0,1 0,91 25,-86-24,1 0,-1-1,0 0,1 0,-1-1,0 0,1 0,-1-1,0 0,1-1,-1 0,0 0,0-1,0 1,0-2,-1 1,1-1,-1-1,0 1,0-1,-1 0,1-1,-1 1,0-1,-1-1,1 1,-1-1,2-4,10-38,-9 31</inkml:trace>
</inkml:ink>
</file>

<file path=ppt/ink/ink8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0 857,'586'-479,"-519"422,-34 26,2 2,0 1,2 1,1 3,1 1,0 1,11-1,-49 22,1 0,-1 0,1 1,0-1,-1 1,1-1,-1 1,1-1,0 1,-1 0,1 0,0-1,0 1,-1 1,1-1,0 0,-1 0,1 1,0-1,-1 1,1-1,-1 1,1 0,0-1,-1 1,0 0,1 0,-1 0,1 0,-1 0,0 1,0-1,0 0,0 1,0-1,0 0,0 1,0-1,0 1,-1-1,1 1,-1 0,1-1,-1 1,0 0,1-1,-1 1,0 1,-2 11,0-1,0 0,-1 0,-1-1,0 1,-1-1,0 1,-1-2,0 1,-1-1,0 1,-5 3,-19 37,7-9,1-2,2 0,1 1,3 1,-2 9,17-50,1 1,-1 1,0-1,1 0,0 0,-1 0,1 1,0-1,1 1,-1-1,1 1,-1-1,1 1,0-1,1 1,-1-1,0 1,1-1,0 1,0-1,0 0,0 1,1-1,-1 0,1 0,0 0,-1 0,2 0,-1 0,0-1,0 1,1-1,0 1,-1-1,1 0,0 0,0 0,0 0,0-1,0 1,1-1,1 1,9-2,-1-1,0 0,1-1,-1-1,0 0,0 0,-1-1,1-1,-1 0,0-1,0 0,-1-1,1 0,9-9,2 1,444-324,-247 195,-96 67,-115 65,-35 8,9 3,-3-4,0-1,1-1,-1 0,2-1,-1-2,1 0,-8-6,-14-1,39 17,1-1,-1 1,0 0,0 0,1 0,-1 0,0-1,0 1,1 0,-1 1,0-1,0 0,1 0,-1 0,0 0,0 1,1-1,-1 0,0 0,1 1,-1-1,0 1,1-1,-1 1,0-1,1 1,-1-1,1 1,-1-1,1 1,-1 0,1-1,0 1,-1 0,1-1,0 1,-1 0,1 0,0-1,0 1,0 0,0 0,0-1,0 1,0 0,0 0,0-1,0 1,0 0,0 0,0-1,1 1,-1 0,0 0,9 46,3-1,1 0,2-1,11 21,12 38,-6 24,-20-119,-6-37,-3 14,30-99,-26 95</inkml:trace>
  <inkml:trace contextRef="#ctx0" brushRef="#br0" timeOffset="20842.432">1834 378,'5'0,"1"-5,0-6,4-1,0-4,-2-4,-2-3,3 2,0 1,-2-3,-2-1,-7 4,-2 9,-2 7</inkml:trace>
</inkml:ink>
</file>

<file path=ppt/ink/ink8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6:22.60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2147 1139,'-1'1,"-1"0,1 0,0 0,0 1,0-1,0 0,0 1,0-1,1 0,-1 1,0-1,1 1,-1-1,1 1,-1 0,1-1,0 1,0-1,0 1,0 0,0-1,0 1,0-1,0 1,1 0,-1-1,0 1,1-1,0 1,-1-1,1 2,1 5,2 22,-2 1,0 0,-2 0,-2 0,0 0,-5 11,-22 304,17-218,5 0,8 80,0-87,32 213,-10-160,8 189,-5 9,-26 606,0-472,-28-210,17-157,1-74,3 0,3 0,3 1,4 33,-1 21,-19 105,9-180,15-60,-1-3</inkml:trace>
  <inkml:trace contextRef="#ctx0" brushRef="#br0" timeOffset="6388.036">1809 4752,'310'29,"-109"-2,-115-28,109 13,-135-3,2-2,-1-3,1-2,35-5,12 1,766 2,-705-28,281 27,-310 13,-80-3,0-2,0-3,0-2,38-5,10 1,172 1,-258-3,-5-2</inkml:trace>
  <inkml:trace contextRef="#ctx0" brushRef="#br0" timeOffset="66802.805">2147 1590,'-1'0,"1"1,-1-1,0 0,0 0,1 1,-1-1,0 0,1 1,-1-1,1 0,-1 1,1-1,-1 1,1-1,-1 1,1 0,-1-1,1 1,-1-1,1 1,0 0,-1-1,1 1,0 0,0-1,0 1,-1 0,1 0,0-1,0 1,0 0,0-1,0 1,0 0,0 0,1-1,-1 1,0 0,0-1,0 1,1 0,-1-1,0 1,1 0,-1-1,1 1,-1-1,1 1,-1 0,1-1,-1 1,1-1,-1 0,1 1,11 4,0 0,0 0,0-2,0 1,1-2,-1 1,1-2,-1 0,1 0,0-1,0-1,12-1,120-26,-120 26,-1 2,1 1,-1 1,0 1,0 1,10 3,5 0,1-2,0-2,0-1,0-3,6-1,37 0,735 2,-648 28,195-27,-222 26,-71-26,-60-1</inkml:trace>
  <inkml:trace contextRef="#ctx0" brushRef="#br0" timeOffset="69618.303">4688 4836,'17'-121,"-10"76,-2-1,-2 0,-2 0,-4-37,0-11,3-668,29 592,-29-197,-29 197,2 2,-2-2,12-10,10 138,3 0,1 0,2-1,3-33,0-7,-2-284,-5 317,-1 32</inkml:trace>
  <inkml:trace contextRef="#ctx0" brushRef="#br0" timeOffset="72818.178">4942 4836,'33'-12,"-32"-14,18-132,-32 30,6 90,2-1,1 0,3 0,1 0,2-13,0-29,-18-43,9 84,2 0,2-1,2 0,1 1,3-2,-1-41,-2-369,-29 282,29-281,0 56,-27 225,14 42,-16-70,1 1,-11 49,36 139</inkml:trace>
  <inkml:trace contextRef="#ctx0" brushRef="#br0" timeOffset="75492.025">2119 1393,'397'0,"-227"27,-2-43,-110 9,-1 1,2 4,-1 1,3 4,42-1,1195-2,-1230 16,-56-4</inkml:trace>
  <inkml:trace contextRef="#ctx0" brushRef="#br0" timeOffset="77188.745">4602 1676,'5'0,"2"-5,-6-2,-2-4,-7 0,-6 1,-1 8,-2 4,1 1</inkml:trace>
  <inkml:trace contextRef="#ctx0" brushRef="#br0" timeOffset="84625.854">2599 1562,'1'-1,"0"-1,0 0,0 1,0-1,-1 0,1 0,-1 0,1 0,-1 0,0 0,0 0,0 0,0 0,0 0,0 1,0-1,-1 0,1 0,-1 0,1 0,-1 0,0 0,0 1,0-1,0 0,0 1,0-1,0 1,0-1,-1 1,1-1,-1 1,1 0,-1 0,1-1,-1 1,0 1,1-1,-1 0,0 0,0 0,0 1,0-1,0 1,1 0,-1 0,0-1,0 1,0 0,0 1,0-1,0 0,0 0,0 1,0-1,0 1,0 0,-168 58,63-25,177-33,108-28,-97 2,-109 18,-31 10,1 1,0 3,0 3,-26 9,62-14,-56 1,77-7,0 0,1 1,-1-1,1 0,-1 1,0-1,1 0,-1 0,1 0,0 1,-1-1,1 0,0 0,-1 0,1 0,0 0,0 0,0 0,0 0,0 0,0 0,0 0,0 1,0-1,1 0,-1 0,0 0,0 0,1 0,-1 0,1 0,-1 1,1-1,-1 0,1 0,-1 1,1-1,0 0,-1 1,1-1,0 0,0 1,-1-1,1 1,0 0,0-1,0 1,0-1,0 1,0 0,-1 0,1 0,0-1,0 1,0 0,0 0,0 0,0 1,0-1,0 0,0 0,22-12,1 1,0 1,1 1,0 1,1 1,-1 2,1 0,0 2,0 1,2 1,-262 3,359-13,57-24,-35 6,-138 27,1-1,0 1,0 1,-1-1,1 2,0-1,0 1,0 1,0 0,0 1,0-1,-10 0,1 0,-1 0,0 0,0-1,1 1,-1 0,0 0,0 0,0 0,0-1,0 1,0 0,0 0,0 0,0 0,0-1,-1 1,1 0,0 0,-1 0,1-1,0 1,-1 0,1 0,-1-1,1 1,-1 0,1-1,-1 1,0-1,1 1,-1-1,0 1,1-1,-1 1,0-1,0 1,1-1,-1 0,0 0,0 1,0-1,1 0,-2 0,-169 43,220-50,18-1,1 2,1 4,47 5,-12-2,35-1,-443 39,5 6,157-20,202-19,33-11,0-4,-1-4,9-7,19-1,295-53,-451 89,-166 24,-25-8,563-43,-84-24,-246 35,25-5,-36 14,-246 65,217-65,-161 33,196-41,-1 0,0 0,0 0,0 0,0 0,0 1,1-1,-1 0,0 0,0 0,0 0,0 1,0-1,0 0,0 0,0 0,0 0,0 1,0-1,0 0,0 0,0 0,0 0,0 1,0-1,0 0,0 0,0 0,0 1,0-1,0 0,0 0,0 0,0 0,24-1,743-126,-614 104,-147 16,-31 10,-348 89,361-82,44-8,62-6,-1-4,85-19,-59 8,-35 0,-223 41,-15 14,154-36,1 1,-1-1,0 0,0 0,1 1,-1-1,0 0,0 1,1-1,-1 0,0 1,0-1,0 0,0 1,0-1,1 0,-1 1,0-1,0 1,0-1,0 0,0 1,0-1,0 1,0-1,0 0,-1 1,1-1,0 0,0 1,0-1,0 1,0-1,-1 0,1 1,0-1,0 0,-1 0,1 1,0-1,-1 0,1 1,0-1,0 0,-1 0,1 0,-1 1,41 0,296-75,-163 37,-173 37,-1 0,1 0,0 0,0 0,-1 1,1-1,0 0,0 0,-1 1,1-1,0 0,0 0,0 1,0-1,0 0,-1 1,1-1,0 0,0 0,0 1,0-1,0 0,0 1,0-1,0 0,0 1,0-1,0 0,0 1,0-1,0 0,1 0,-1 1,0-1,0 0,0 1,0-1,0 0,1 0,-1 1,0-1,0 0,1 0,-1 0,0 1,0-1,1 0,-1 0,0 0,0 0,1 1,-1-1,0 0,1 0,-1 0,0 0,0 0,1 0,-1 0,0 0,1 0,-1 0,-23 17,-124 64,146-81,1 0,-1 0,1 0,-1 0,0 0,1 0,-1 0,1 0,-1 0,1 0,-1 0,1 1,-1-1,0 0,1 0,-1 0,1 1,-1-1,1 0,0 1,-1-1,1 1,-1-1,1 0,0 1,-1-1,1 1,0-1,-1 1,1-1,0 1,0-1,-1 1,1-1,0 1,0-1,0 1,0 0,0-1,0 1,0-1,0 1,0-1,0 1,0 0,0-1,0 1,0-1,1 1,-1-1,0 1,0-1,1 1,-1-1,0 1,1-1,-1 1,0-1,1 0,37 3,281-74,-319 71,18-5,-18 10,-257 120,251-119,22-3,28-3,-42 0,149-20,-130 21,-25 9,-31 14,-85 33,155-34,-19-13,-2 1</inkml:trace>
  <inkml:trace contextRef="#ctx0" brushRef="#br0" timeOffset="89744.771">4744 1703,'0'1,"-1"-1,1 0,-1 1,1-1,-1 0,1 1,-1-1,1 0,-1 1,1-1,-1 0,0 0,1 0,-1 0,1 0,-1 0,0 0,1 0,-1 0,0 0,1 0,-1 0,1 0,-1 0,0 0,1-1,-1 1,1 0,-1 0,1-1,-1 1,1 0,-1-1,1 1,-1-1,1 1,-1-1,1 1,0-1,-1 1,1-1,0 1,-1-1,1 1,0-1,0 1,0-1,-1 0,1 1,0-1,0 1,0-1,0 0,0 1,0-1,0 0,0 1,0-1,1 1,-1-1,0 0,0 1,0-1,1 0,-5 23,0-1,2 1,1-1,0 1,2 0,1 9,0 23,28 259,-19-252,2-91,-34-161,-1-49,18 213,4 20,-1 0,1 0,-2 0,1 0,-1 0,0 0,-1 0,1 1,-2-1,1 1,0 0,-4-4,7 10,0-1,-1 1,1-1,-1 1,1 0,-1-1,1 1,-1-1,1 1,-1 0,0-1,1 1,-1 0,1 0,-1-1,0 1,1 0,-1 0,0 0,1 0,-1 0,0 0,1 0,-1 0,0 0,1 0,-1 0,0 1,1-1,-1 0,1 0,-1 1,0-1,1 0,-1 1,1-1,-1 0,1 1,-1-1,1 1,-1-1,1 1,0-1,-1 1,1-1,0 1,-1 0,1-1,0 1,0-1,-1 1,1 0,0-1,0 1,0 0,0-1,0 1,0 0,0-1,0 1,0 0,-7 43,8-15,0-1,2 0,2 1,0-1,2-1,2 6,13 56,-4 0,-3-22,-3 2,-3 0,0 61,-11-27,13-247,24-122,-26 212,-35 251,25 533,12-668,4-93,0-143,-6 99,-3 1,-4-2,-3-29,1 98,0 1,0-1,-1 1,1-1,-1 1,-1-1,1 1,-1 0,0 0,-1 0,1 0,-1 0,-1 1,1-1,-1 1,-1-3,3 8,1 1,0-1,-1 0,1 1,0-1,0 1,0 0,-1-1,1 1,0 0,0 0,0 0,0 0,0-1,0 2,0-1,1 0,-1 0,0 0,0 0,1 0,-1 0,1 1,-1-1,1 0,0 1,-1-1,1 0,0 1,0-1,0 0,-1 2,-7 27,1-1,2 2,1-1,2 0,0 1,3 22,-5 74,-18 314,23-398,15-72,7-210,-21 219,7-48,-4 0,-3-1,-4-26,-6 65,8 30,0 1,0-1,0 0,0 1,0-1,0 0,0 1,0-1,0 0,0 1,0-1,0 0,0 1,-1-1,1 0,0 1,0-1,0 0,-1 0,1 1,0-1,0 0,-1 0,1 0,0 1,0-1,-1 0,1 0,0 0,-1 0,1 1,0-1,-1 0,1 0,0 0,-1 0,1 0,0 0,-1 0,1 0,0 0,-1 0,1 0,0 0,-1 0,1 0,0 0,-1-1,1 1,0 0,0 0,-1 0,1 0,0-1,-1 1,1 0,0 0,0-1,-1 1,-13 78,2 1,4 0,4 1,3-1,5 22,-3 26,21 2,-15-168,-8-185,-4 462,10 370,22-924,-14 246,-10 106,-20 369,-10-139,54-494,4-41,-31 269,1-1,-1 1,1 0,-1-1,0 1,1-1,-1 1,0-1,1 1,-1-1,0 1,1-1,-1 1,0-1,0 1,0-1,0 1,1-1,-1 0,0 1,0-1,0 1,0-1,0 1,0-1,-1 0,1 1,0-1,0 1,0-1,0 1,-1-1,1 1,0-1,0 1,-1-1,1 1,-1-1,1 1,0-1,-1 1,1 0,-1-1,1 1,-1 0,1-1,-1 1,1 0,-1 0,1-1,-1 1,1 0,-1 0,1 0,-1 0,0 0,1 0,-1 0,1 0,-1 0,0 0,1 0,-23 148,10-47,5 0,4 101,16-226,17-285,-24 260,-11 61,-10 157,-8 122,12-196,22-128,21-159,-56 375,-7 125,79-694,-5 162,-28 184,-60 215,45-164,1-6,5-41,7-41,-3-1,-4 0,-3 0,-4-18,1 15,-22-28,16 132,36 178,-28-70,15-343,8-103,-7-54,-29 302,-3 102,12 368,3-103,12-597,-4 220,-3 0,-3 1,-4-1,-10-67,-5 54,17 90,0 0,0 1,-1-1,1 0,0 1,0-1,0 0,-1 0,1 1,0-1,-1 0,1 0,0 0,0 1,-1-1,1 0,0 0,-1 0,1 0,0 0,-1 0,1 0,0 0,-1 0,1 0,-1 0,1 0,0 0,-1 0,1 0,0 0,-1 0,1 0,0 0,-1 0,1 0,0-1,-1 1,1 0,0 0,0 0,-1-1,1 1,0 0,0 0,-1-1,1 1,0 0,0-1,0 1,-1 0,1-1,0 1,0 0,0-1,0 1,0 0,0-1,0 1,0 0,0-1,0 1,0 0,0-1,0 1,0 0,0-1,0 1,0-1,-7 30,-6 373,-6 150,-6-287,28-236,-3-29,0-1,0 1,0 0,0-1,0 1,0 0,0-1,0 1,0 0,0 0,0-1,0 1,0 0,1-1,-1 1,0 0,0 0,0 0,1-1,-1 1,0 0,0 0,0-1,1 1,-1 0,0 0,1 0,-1 0,0 0,0 0,1-1,-1 1,0 0,1 0,-1 0,0 0,0 0,1 0,-1 0,0 0,1 0,-1 0,0 0,1 0,-1 1,0-1,0 0,1 0,-1 0,0 0,0 0,1 1,-1-1,0 0,0 0,1 1,12-65,-13 389,7-296,-7-30,0 1,0 0,0-1,0 1,0 0,0-1,1 1,-1 0,0-1,0 1,0 0,0-1,0 1,0 0,1 0,-1-1,0 1,0 0,0 0,1-1,-1 1,0 0,0 0,1-1,-1 1,0 0,0 0,1 0,-1 0,0 0,1-1,-1 1,0 0,1 0,-1 0,0 0,1 0,-1 0,0 0,1 0,-1 0,0 0,1 0,-1 0,0 0,1 1,-1-1,0 0,0 0,1 0,-1 0,0 0,1 1,-1-1,0 0,0 0,1 1,-1-1,0 0,8-65,-9 350,1-606,0 642,0-669,0 345,-1 2,0 0,1 0,0 0,-1-1,1 1,0 0,-1 0,1 0,0 0,0 0,0 0,0 0,0 0,0-1,0 1,1 0,-1 0,0 0,0 0,1 0,-1 0,1 0,-1 0,1 0,-1 0,1 0,0 0,0 0,-1 1,1-1,0 0,0 0,0 1,0-1,0 0,0 1,0-1,0 1,0-1,0 1,0 0,0 0,0-1,0 1,0 0,0 0,0 0,0 0,1 0,-1 0,0 0,2 3,0-1,-1 0,1 1,-1 0,0 0,1 0,-1 0,-1 0,1 0,0 0,-1 1,0-1,1 0,-2 1,1-1,0 1,0-1,-1 1,0 0,0-1,0 1,0 1,5 26,-5-31,0 0,0-1,1 1,-1 0,0 0,1-1,-1 1,0 0,1 0,-1-1,0 1,1 0,-1 0,0 0,1 0,-1 0,1 0,-1 0,0 0,1-1,-1 1,1 0,-1 1,0-1,1 0,-1 0,1 0,-1 0,0 0,1 0,-1 0,0 1,1-1,-1 0,0 0,1 0,-1 1,0-1,1 0,-1 0,0 1,0-1,1 0,-1 1,0-1,0 0,1 1,4-42,25-250,-30 278,-1 48,1 198,3-213,3-22,5-33,-30-117,18 120,0 21,1 36,1 381,-1-421,0-3</inkml:trace>
  <inkml:trace contextRef="#ctx0" brushRef="#br0" timeOffset="105898.888">4885 5174,'0'482,"-26"-338,5-53,16-72</inkml:trace>
  <inkml:trace contextRef="#ctx0" brushRef="#br0" timeOffset="106895.083">1696 5654,'468'-27,"-29"55,906-29,-930 0,-212-25,118 25,-152-27,57 0,-96 2,-119 28,-5 3</inkml:trace>
  <inkml:trace contextRef="#ctx0" brushRef="#br0" timeOffset="107201.265">5252 5260,'-38'28,"-37"25,-11 7,0-1,10-6,8-7,11-12,11-6,2-4,5-1,4-4,4 0,1 0,2-2,0 1,1-4,-1-3,6-4</inkml:trace>
  <inkml:trace contextRef="#ctx0" brushRef="#br0" timeOffset="108013.826">2570 5429,'-409'270,"274"-186,78-51,2 2,2 3,1 2,1 4,37-30,3 0</inkml:trace>
  <inkml:trace contextRef="#ctx0" brushRef="#br0" timeOffset="112679.567">5422 4864,'55'-2,"258"3,-116-29,57 28,-84-27,15 26,-179 6,-10 2</inkml:trace>
  <inkml:trace contextRef="#ctx0" brushRef="#br0" timeOffset="115749.527">2147 1309,'-1'-226,"-23"108,-9-105,34-87,-17 275,11 40</inkml:trace>
  <inkml:trace contextRef="#ctx0" brushRef="#br0" timeOffset="118533.813">3107 6106,'3'-11,"0"0,0 0,1 0,1 0,0 0,0 1,1 0,1 0,-1 0,2 1,-1 0,1 0,0 1,1 0,0 1,0 0,1 0,0 1,0 0,1 1,-1 0,1 0,0 1,8-1,83-18,-99 23,-1 0,1 0,0 1,0-1,0 0,0 1,-1 0,1 0,0-1,0 2,-1-1,1 0,-1 0,1 1,-1 0,0-1,1 1,-1 0,0 0,0 0,0 0,-1 0,1 1,0-1,-1 1,0-1,1 1,-1-1,0 1,0 0,0 0,-1-1,1 4,-1 7,0 0,-1 0,-1 0,0-1,0 1,-2 0,1-1,-2 1,1-1,-2 0,0-1,0 1,-1-1,0-1,-1 1,0-1,-1 0,0-1,0 0,-1-1,-4 3,13-11,0 1,0-1,0 1,0-1,0 1,0 0,-1 0,1-1,0 1,0 0,1 0,-1 0,0 0,0 0,0 0,1 0,-1 0,0 0,1 0,-1 1,1-1,-1 0,1 0,0 1,0-1,-1 0,1 0,0 1,0-1,0 0,0 0,0 1,1-1,-1 0,0 1,1-1,-1 0,1 0,-1 0,1 1,-1-1,1 0,0 0,0 0,-1 0,1 0,1 0,155 49,-55-5,-99-43,-1 0,1-1,-1 1,0 0,0 0,0 0,0 0,0 1,0-1,-1 0,1 1,-1-1,0 1,0 0,0-1,0 1,0 0,0 0,-1-1,1 1,-1 0,0 0,0 0,0 0,0 0,0-1,-1 1,1 0,-1 0,0 0,0-1,0 1,0 0,0-1,0 1,-3 2,-7 9,-1 0,-1 0,0-1,0-1,-2 0,1-1,-2-1,1 0,-1-1,-1-1,-4 2,-27 9,36-15</inkml:trace>
  <inkml:trace contextRef="#ctx0" brushRef="#br0" timeOffset="119116.725">3728 6642,'68'-101,"-48"68,1 0,2 2,2 1,18-19,-42 48,0 0,0 0,0-1,0 1,1 0,-1 0,0 0,0 0,1 0,-1 1,0-1,1 0,-1 0,1 1,-1-1,1 1,0 0,-1-1,1 1,-1 0,1 0,-1 0,1 0,0 0,-1 0,1 0,-1 1,1-1,0 1,-1-1,1 1,-1-1,0 1,1 0,-1 0,0 0,1 0,-1 0,0 0,0 0,0 0,0 0,0 1,0-1,0 0,0 1,0-1,0 0,-1 1,1-1,8 16,-8-13,0 1,1-1,-1 0,1 0,0 1,0-1,1-1,-1 1,1 0,0-1,0 1,0-1,0 0,1 0,0 0,-1 0,1-1,0 1,0-1,0 0,0-1,1 1,-1 0,0-1,1 0,-1 0,1-1,-1 1,1-1,-1 0,1 0,1-1,144-67,-148 67,1 1,-1-1,0 1,0-1,0 1,1 0,-1-1,0 1,0 1,0-1,1 0,-1 0,0 1,0-1,0 1,0 0,1 0,-1 0,0 0,-1 0,1 0,0 0,0 1,0-1,-1 0,1 1,-1 0,1-1,-1 1,1 0,-1 0,0 0,0 0,0 0,0 0,19 83,-15-52,0-10,1-3</inkml:trace>
  <inkml:trace contextRef="#ctx0" brushRef="#br0" timeOffset="120916.397">2119 1647,'-179'-17,"144"11,-1 1,1 2,0 2,-1 1,-32 4,-75 23,-336-26,254 0,109 24,74-17,31-1</inkml:trace>
  <inkml:trace contextRef="#ctx0" brushRef="#br0" timeOffset="122352.602">2317 4780,'-7'4,"-1"0,1-1,0 1,-1-1,0-1,0 0,0 0,0 0,0-1,0 0,0 0,0-1,0 0,-6-1,-1 1,-243 0,115 27,-251-25,252 24,-25-25,142-1</inkml:trace>
  <inkml:trace contextRef="#ctx0" brushRef="#br0" timeOffset="124124.134">1159 1336,'0'-14,"0"22,0 25,1 225,24-95,4 63,1 51,-2-12,1-1,-1-22,2-42,-20-60,-2-86,-2-1,-3 1,-3 53,0-92,14 101,-10-97,0-1,-2 1,0 0,-1-1,-1 1,0 0,-4 16,1-20,-2 5,1 2,0-1,2 0,0 1,2-1,0 1,1-1,4 19,15 158,6-12,-26 46,-29-28,30 157,-1-361</inkml:trace>
  <inkml:trace contextRef="#ctx0" brushRef="#br0" timeOffset="124539.037">1639 4328,'-190'314,"-90"54,165-162,107-190,6-19</inkml:trace>
  <inkml:trace contextRef="#ctx0" brushRef="#br0" timeOffset="125470.526">1358 1252,'-62'76,"-132"234,37-47,132-228,2 1,2 0,1 2,-12 34,28-61</inkml:trace>
  <inkml:trace contextRef="#ctx0" brushRef="#br0" timeOffset="126717.975">58 2578,'-38'179,"32"-156,2-1,0 2,1-1,1 0,1 1,2-1,0 5,0-24,-1 0,1 0,0 1,0-1,0 0,1 0,-1 0,1 0,0 0,0-1,0 1,1-1,-1 1,1-1,0 0,0 0,0 0,1 0,-1 0,0-1,1 0,0 1,0-1,-1-1,1 1,0 0,0-1,1 0,-1 0,0 0,0-1,0 1,1-1,1 0,10 0,1 0,-1-1,1-1,-1-1,0 0,0-1,0 0,7-4,-18 7,0-1,-1 1,1-1,0 0,0-1,-1 1,0-1,1 0,-1 0,0 0,0-1,-1 1,1-1,-1 0,3-3,-4-3</inkml:trace>
  <inkml:trace contextRef="#ctx0" brushRef="#br0" timeOffset="127073.515">370 2494,'-12'63,"3"0,3 1,3 0,3 26,-1-58,3 329,-27-204,23-145</inkml:trace>
  <inkml:trace contextRef="#ctx0" brushRef="#br0" timeOffset="127771.554">482 3397,'18'-55,"3"2,2 0,2 1,3 1,9-10,-11 17,44-48,-68 92,-1 0,1 0,-1 0,1 0,-1 0,1 0,-1 1,1-1,-1 0,1 1,-1-1,1 1,-1 0,0-1,1 1,-1 0,0 0,0 0,0 0,1 0,-1 0,0 0,0 0,0 0,-1 1,1-1,0 0,0 1,-1-1,1 0,-1 1,1-1,-1 1,1-1,-1 1,0-1,0 1,0-1,0 1,0-1,0 1,0-1,-1 1,1-1,0 1,-1-1,1 1,-2 0,3 7,20 109,-21-117,0 1,0 0,0 0,0 0,0 0,0-1,0 1,0 0,1 0,-1 0,1-1,-1 1,1 0,0 0,0-1,-1 1,1-1,0 1,1-1,-1 1,0-1,0 0,1 1,-1-1,0 0,1 0,0 0,-1 0,1 0,-1 0,1-1,0 1,0 0,-1-1,1 1,0-1,0 0,0 0,-1 0,1 0,0 0,0 0,0 0,0 0,-1-1,1 1,0-1,0 1,-1-1,1 0,0 0,-1 1,1-2,151-173,-153 174,1 0,-1 0,1 0,0 1,-1-1,1 0,-1 0,1 1,0-1,0 0,-1 1,1-1,0 1,0-1,0 1,0-1,0 1,0-1,0 1,0 0,0 0,0-1,0 1,0 0,0 0,0 0,0 0,0 0,0 0,0 1,0-1,0 0,0 0,-1 1,1-1,0 1,0-1,0 1,0-1,0 1,0-1,-1 1,1 0,0-1,-1 1,1 0,0 0,-1 0,1-1,-1 1,1 0,-1 0,1 0,-1 0,0 0,0 0,1 0,-1 0,0 0,0 0,0 0,0 0,0 0,0 0,0 0,0 0,-1 0,11 203,3-119,-11-61</inkml:trace>
  <inkml:trace contextRef="#ctx0" brushRef="#br0" timeOffset="137287.503">2457 433,'4'5,"-1"0,0 0,0 1,0-1,-1 1,1 0,-2 0,1 0,-1 0,1 0,-2 0,1 0,-1 0,0 3,7 35,-7-37,1 0,0 0,1 0,0 0,0-1,0 1,1-1,0 1,0-1,0 0,1 0,0 0,0-1,1 1,-1-1,1 0,1 0,-1-1,0 0,1 0,0 0,0 0,0-1,1 0,4 2,-5-7,0 0,0-1,-1 1,1-1,-1 0,0-1,0 1,0-1,0 0,-1 0,1 0,-1-1,0 0,0 0,-1 0,0 0,0 0,0-1,0 1,0-2,13-20,110-181,-126 207,1 0,-1 0,1-1,0 1,-1 0,1 0,0 0,0 0,0 0,-1 0,1 0,0 0,0 0,1 0,-1 0,0 1,0-1,0 0,0 1,1-1,-1 1,0-1,1 1,-1 0,0 0,1-1,-1 1,0 0,1 0,-1 0,0 0,1 1,-1-1,0 0,1 1,-1-1,0 0,1 1,-1 0,0-1,0 1,0 0,0-1,0 1,0 0,0 0,0 0,0 0,0 0,0 0,0 1,15 22,-1 0,-1 1,-1 1,-1 0,-1 1,1 9,1 0,-5-10,-1 0,-1 1,-1 0,-2 0,0 1,-2-1,-1 0,-1 1,-3 11,3-28,0 0,-1 0,0-1,0 1,-1-1,0 0,-1 0,0 0,-1 0,0-1,-1 0,1 0,-2 0,1-1,-1 1,-1-2,1 1,-1-1,-1 0,1-1,-1 0,0 0,-1-1,-1 1,8-6,1 0,-1 0,0-1,1 1,-1-1,1 1,0-1,-1 0,1 0,0 0,-1 0,1-1,0 1,0-1,0 1,0-1,0 1,0-1,1 0,-1 0,0 0,1 0,0 0,-1-1,1 1,0 0,0-1,0 1,1-1,-1 1,0 0,1-1,0 0,-1 1,1-1,0 1,0-1,1 1,-1-1,0 1,1-1,0 1,0-1,-1 1,1 0,1-1,-1 1,0 0,0 0,1 0,1-2,7-16,0 2,2-1,0 1,1 1,1 0,0 1,1 1,1 0,0 1,8-4,-5 1,-1 3,1 0,0 0,1 2,1 1,0 0,1 2,-1 0,10-1,-12 4</inkml:trace>
  <inkml:trace contextRef="#ctx0" brushRef="#br0" timeOffset="143645.31">1555 913,'1'7,"1"1,0-1,0 0,0 1,1-1,0 0,0-1,1 1,0 0,0-1,1 0,0 0,1 0,9 16,86 111,7-9,-56-55,-43-54</inkml:trace>
  <inkml:trace contextRef="#ctx0" brushRef="#br0" timeOffset="144076.965">2147 1619,'183'175,"-170"-156,2 0,1-1,0-1,1 0,0-1,2-1,12 8,-14-13</inkml:trace>
  <inkml:trace contextRef="#ctx0" brushRef="#br0" timeOffset="144493.714">2910 2607,'14'14,"10"10,5 1,-2 0,0-3,-6-1,-1-5,-4 1,0 2,-3 2,2 3,-3 2,-2 1,1-4,-1-5</inkml:trace>
  <inkml:trace contextRef="#ctx0" brushRef="#br0" timeOffset="144905.805">3417 3341,'208'281,"-83"-131,-112-136,-2-1</inkml:trace>
  <inkml:trace contextRef="#ctx0" brushRef="#br0" timeOffset="145295.101">4010 4046,'198'212,"-77"-60,-44-71,-55-64</inkml:trace>
  <inkml:trace contextRef="#ctx0" brushRef="#br0" timeOffset="145691.726">4856 4893,'367'423,"-213"-257,-68-82,-69-71</inkml:trace>
  <inkml:trace contextRef="#ctx0" brushRef="#br0" timeOffset="146077.952">5929 6106,'282'330,"-122"-101,-144-210</inkml:trace>
  <inkml:trace contextRef="#ctx0" brushRef="#br0" timeOffset="179623.108">1245 546,'-23'-39,"-114"-178,-10 10,143 200,0-1,-1 1,0 0,0 1,-1-1,1 1,-1 0,-1 0,1 1,-1 0,-6-4,3 6</inkml:trace>
  <inkml:trace contextRef="#ctx0" brushRef="#br1" timeOffset="206148.156">5506 4102,'-46'204,"-68"187,97-348,14-35,11-30,86-212,30-69,-74 169,-50 133,0 1,0-1,0 0,1 0,-1 1,0-1,1 0,-1 0,1 1,-1-1,1 0,-1 1,1-1,-1 1,1-1,0 1,-1-1,1 1,0-1,-1 1,1 0,0-1,-1 1,1 0,0-1,0 1,0 0,-1 0,1 0,0 0,0 0,0 0,-1 0,1 0,0 0,0 0,0 0,-1 1,1-1,0 0,0 0,-1 1,1-1,0 1,-1-1,1 1,0-1,-1 1,1-1,0 1,-1-1,1 1,-1 0,1-1,-1 1,29 47,-24-38,52 109,39 125,-29-74,-73-167,-4-10</inkml:trace>
  <inkml:trace contextRef="#ctx0" brushRef="#br1" timeOffset="206480.349">5393 4553,'57'-14,"25"-5,2 1,-8 3,-16 0,-15 2,-10 3,-5 4,-9 2</inkml:trace>
  <inkml:trace contextRef="#ctx0" brushRef="#br1" timeOffset="207430.312">5195 969,'17'73,"61"224,-14-84,-59-212,-9-12</inkml:trace>
  <inkml:trace contextRef="#ctx0" brushRef="#br1" timeOffset="207896.161">5026 1026,'29'-27,"1"1,1 2,2 1,0 1,1 2,1 2,1 1,6 0,-39 15,1 0,-1 1,1 0,0 0,-1 0,1 0,0 1,0-1,0 1,-1 0,1 0,0 0,0 1,0 0,-1-1,1 1,0 0,-1 1,1-1,0 1,-1-1,0 1,1 0,-1 0,0 1,0-1,0 1,-1-1,1 1,0 0,-1 0,0 0,0 0,0 1,0-1,0 1,-1-1,1 1,-1-1,0 1,0 0,-1 0,1 1,-1 12,0 0,-2 0,0-1,0 1,-2 0,0-1,-1 0,-1 0,0 0,-6 10,4-6,-2 1,8-20,0 1,0-1,1 1,-1 0,1 0,0 0,-1 0,1 0,0 0,0 0,0 1,0-1,1 0,-1 1,1-1,-1 0,1 1,0-1,0 0,0 1,0-1,0 1,0-1,1 0,-1 1,1-1,0 0,-1 0,1 1,0-1,1 0,-1 0,0 0,1 0,-1 0,1 0,-1-1,1 1,0 0,0-1,0 1,122 6,-26-7,-93-1,0 1,1 0,-1 0,0 0,0 1,0 0,0-1,0 2,0-1,-1 1,1-1,-1 2,1-1,-1 0,0 1,0-1,-1 1,1 0,-1 1,0-1,0 0,0 1,0 0,-1-1,0 1,0 0,0 0,-1 1,0-1,0 0,0 0,0 1,-1-1,0 0,0 1,0-1,-4 12,0 0,0 0,-2 0,0-1,0 0,-2 0,0 0,-1-1,0 0,-2-1,1 0,-2-1,0 0,0-1,-1 0,0-1,-1-1,-9 6,17-12,0 0,-1 1,1-2,-1 1,0-1,0 0,0 0,0-1,-1 0,1-1,0 1,-1-1,1-1,-1 1,0-1,1-1,-1 1,1-1,-1-1,1 1,-1-1,1-1,0 1,0-1,0 0,-1-2,-5-7</inkml:trace>
  <inkml:trace contextRef="#ctx0" brushRef="#br1" timeOffset="214479.106">1696 1816,'-3'-2,"0"-1,1 1,-1 0,0 0,-1 0,1 0,0 1,0-1,-1 1,1-1,-1 1,1 1,-1-1,1 0,-1 1,0 0,1-1,-1 2,0-1,1 0,-1 1,0-1,1 1,-1 0,1 0,-1 1,1-1,-2 2,-82 60,79-52,1-1,0 1,0 1,1-1,0 1,1 0,0 0,1 1,1-1,0 1,1 0,0 0,0 0,2 0,0 0,0 0,1 0,1 0,0 0,0 0,2-1,0 1,0-1,1 0,0 0,1 0,1-1,-1 0,2 0,0 0,0-1,1-1,0 1,0-1,1-1,1 0,-1 0,9 4,-11-7,-1-1,1 0,-1 0,1-1,0 0,0 0,1-1,-1 0,0 0,1-1,-1 0,1 0,0-1,-1 0,1-1,-1 0,1 0,4-2,1-1,0-1,-1 0,0-1,0 0,0-1,-1-1,0 0,-1 0,1-1,-2-1,1 0,-1 0,-1-1,1-1,6-5,-2 3</inkml:trace>
</inkml:ink>
</file>

<file path=ppt/ink/ink8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1,'10'33,"7"12,2-3</inkml:trace>
</inkml:ink>
</file>

<file path=ppt/ink/ink8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8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2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277 0,'-19'3,"0"0,1 0,-1 2,1 1,0 0,1 1,-1 1,1 0,1 1,0 1,0 1,1 1,-8 7,20-17,0 1,1 0,0 0,-1 0,1 0,1 0,-1 0,0 1,1-1,-1 1,1-1,0 1,0-1,1 1,-1 0,1-1,-1 1,1 0,1-1,-1 1,0 0,1 0,0-1,0 1,0-1,0 1,0-1,1 1,-1-1,1 0,0 0,0 0,0 0,1 0,2 3,5 3,1 0,0-1,1 0,-1-1,1 0,1-1,0 0,0-1,0 0,0-1,0-1,1 0,0 0,0-2,0 0,-1 0,1-1,0-1,0-1,11-2,55-30,-66 24</inkml:trace>
</inkml:ink>
</file>

<file path=ppt/ink/ink8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0,'1'404,"27"-125,-27-208,-1-70,0 0,1-1,-1 1,1 0,-1-1,1 1,-1-1,1 1,-1-1,1 1,-1-1,1 1,0-1,-1 1,1-1,0 0,0 1,-1-1,1 0,0 0,0 0,-1 0,1 1,0-1,0 0,-1 0,1 0,0 0,0-1,-1 1,1 0,0 0,0 0,-1-1,1 1,0 0,0-1,-1 1,1 0,-1-1,1 1,0-1,-1 1,1-1,-1 0,1 1,-1-1,1 1,-1-1,1 0,16-12</inkml:trace>
</inkml:ink>
</file>

<file path=ppt/ink/ink8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1,'5'33,"1"17,5-1,0-9</inkml:trace>
</inkml:ink>
</file>

<file path=ppt/ink/ink8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8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6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1,'-5'1,"-14"3,0 1,1 1,-1 0,1 1,0 1,1 1,0 0,0 2,1 0,1 0,-8 8,21-17,0 0,0 0,1 1,-1-1,1 0,-1 1,1-1,0 1,0-1,0 1,0 0,0-1,0 1,1 0,-1 0,1-1,0 1,0 0,0 0,0 0,1-1,-1 1,1 0,0 0,-1-1,1 1,0 0,1 0,53 64,-1-2,-53-58,0 0,0 0,-1 0,0 0,0 0,-1 0,0 0,0-1,-1 1,0 0,0 0,0-1,-1 1,0-1,0 0,-1 0,1 0,-2 0,1-1,0 1,-1-1,0 0,0 0,-1-1,1 0,-1 0,0 0,0-1,0 1,0-1,-1-1,-1 1,-37 4,28-11</inkml:trace>
  <inkml:trace contextRef="#ctx0" brushRef="#br0" timeOffset="341.45">352 397,'32'-4,"-1"-1,1-1,-1-2,0-1,-1-1,0-2,-1-1,0-1,12-10,-37 22,0 0,0 0,-1-1,0 0,1 1,-1-1,0-1,0 1,0 0,-1-1,1 1,-1-1,0 0,0 0,0 0,0 0,-1 0,0 0,0-1,0 1,0 0,-1-1,1 1,-1 0,0-1,-1 1,1 0,-1-1,1 1,-1 0,-1-1,1 1,-1 0,1 0,-1 0,0 0,-1 1,1-1,-1 0,1 1,-1 0,0 0,0-1,-2 1,1-1,0 1,0-1,0 1,-1 1,1-1,-1 0,0 1,1 0,-1 0,0 1,0-1,0 1,-1 0,1 1,0-1,0 1,0 0,-1 0,1 1,0-1,0 1,0 0,0 1,0-1,0 1,0 0,0 0,0 1,1-1,-1 1,0 1,-11 7,0 0,1 2,0 0,1 1,1 0,0 1,-8 13,13-19,1 1,0 1,1-1,1 1,-1 0,2 1,0-1,0 1,1 0,0 0,1 0,0 0,1 0,1 0,0 1,0-1,1 0,1 0,0 0,1 0,0 0,1 0,0-1,1 1,0-1,0 0,2-1,1 3,12 7,1-1,1-1,1-1,0-1,1-1,1-1,0-1,1-1,1-2,-1 0,2-2,-1-1,1-1,0-1,0-2,1 0,6-2,-9-1</inkml:trace>
</inkml:ink>
</file>

<file path=ppt/ink/ink8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4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0,'-7'57,"2"0,2 0,3 0,2 0,4 12,2 112,-9 19,-16-165,12-41</inkml:trace>
  <inkml:trace contextRef="#ctx0" brushRef="#br0" timeOffset="300.075">277 339,'-59'48,"35"-30,1 1,1 0,0 2,2 1,0 0,-7 12,25-31,1-1,-1 1,0 0,1 0,-1-1,1 1,0 0,0 0,0 0,0 0,0 0,1 0,0 1,-1-1,1 0,0 0,0 0,1 0,-1 1,1-1,0 0,-1 0,1 0,1 0,-1 0,0-1,1 1,-1 0,1 0,0-1,0 1,0-1,0 0,0 1,1-1,-1 0,2 1,122 103,-60-61,-50-36</inkml:trace>
  <inkml:trace contextRef="#ctx0" brushRef="#br0" timeOffset="1334.775">475 367,'-1'14,"1"0,0-1,1 1,0 0,2-1,-1 1,2-1,0 1,0-1,1-1,1 1,0-1,1 0,0 0,0 0,2-1,-1-1,8 7,-13-14,0-1,1 1,0-1,-1 0,1 0,0 0,0-1,0 0,0 1,0-1,0-1,1 1,-1 0,0-1,0 0,0 0,1 0,-1-1,0 0,0 1,0-1,0-1,0 1,0 0,0-1,0 0,1-1,86-76,-90 77,0-1,0 1,1 0,-1 0,1 0,-1 0,1 0,0 0,0 0,0 0,0 0,0 1,0-1,0 1,1 0,-1 0,0-1,1 2,-1-1,1 0,-1 0,1 1,-1-1,1 1,0 0,-1 0,1 0,-1 0,1 0,0 1,-1-1,1 1,-1-1,1 1,-1 0,1 0,-1 0,0 1,1-1,0 1,14 38,14 25,-30-64,0 1,0-1,0 0,1 0,-1 1,0-1,1 0,-1 0,1-1,-1 1,1 0,0 0,-1-1,1 1,0-1,-1 1,1-1,0 0,0 0,-1 0,1 0,0 0,0 0,-1 0,1-1,0 1,0-1,-1 1,1-1,0 1,-1-1,1 0,-1 0,1 0,0-1,14-10,-2-1,1-1,-2 0,0-1,-1 0,0-1,-1 0,-1-1,-1-1,4-9,-1 3</inkml:trace>
</inkml:ink>
</file>

<file path=ppt/ink/ink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7:12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0,'-7'45,"3"-1,1 0,2 1,4 37,-1-25,38 527,-58-289,14-278,1 1,1-1,0 1,1 0,1 0,1-1,1 1,0-1,1 1,1-1,1 0,0 0,1 0,3 3,-7-17,1 0,-1 0,1 0,-1 0,1-1,0 1,0-1,0 0,1 0,-1 0,0 0,1-1,0 1,-1-1,1 0,0 0,-1 0,1 0,0-1,0 1,0-1,0 0,-1 0,1-1,0 1,0-1,2 0,12-6</inkml:trace>
</inkml:ink>
</file>

<file path=ppt/ink/ink8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60,'-4'15,"0"1,1 0,0 0,2 1,0-1,1 0,0 1,1-1,-1-12,1 0,-1 0,1 0,0 0,0-1,0 1,0 0,1-1,-1 1,1-1,0 1,0-1,0 0,1 0,-1 0,1 0,0 0,0-1,0 1,0-1,0 1,0-1,0 0,1-1,-1 1,1 0,0-1,-1 0,1 0,0 0,0 0,0-1,0 0,-1 1,4-2,1 1,0-1,0 0,0-1,0 1,0-2,-1 1,1-1,-1 0,1-1,-1 0,0 0,-1 0,1-1,-1 0,0 0,0-1,0 0,-1 0,0 0,0-1,-1 1,1-1,-1 0,-1 0,0-1,0 1,0-1,-1 0,0 0,0 1,-1-1,0 0,0 0,-1-1,0 1,-1 0,0 0,0 0,0 0,-1 1,-1-1,0-2,1 6,-1 1,0 0,1 0,-1 0,0 0,0 0,-1 1,1-1,-1 1,1 0,-1 0,0 0,1 1,-1-1,0 1,0 0,0 0,0 1,0-1,0 1,-1-1,1 1,0 1,0-1,0 0,0 1,0 0,0 0,0 0,0 1,0-1,1 1,-1 0,-1 1,-20 10</inkml:trace>
  <inkml:trace contextRef="#ctx0" brushRef="#br0" timeOffset="304.537">638 60,'-18'4,"-1"1,1 1,0 1,1 1,0 0,0 1,1 1,0 0,1 2,0-1,0 2,2 0,-1 1,2 0,0 1,-8 12,19-25,0 0,0 0,0 0,0 0,0 0,1 0,-1 1,0-1,1 0,0 0,0 1,-1-1,1 0,0 0,1 1,-1-1,0 0,1 0,-1 1,1-1,0 0,0 0,0 0,0 0,0 0,0 0,0 0,1 0,-1-1,1 1,-1 0,1-1,0 1,-1-1,1 0,0 0,0 1,0-1,0 0,0 0,2 0,92 19,53-34,-124 8</inkml:trace>
</inkml:ink>
</file>

<file path=ppt/ink/ink8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81,'-5'9,"0"0,1 0,0 0,0 1,1 0,1 0,-1 0,2 0,-1 0,1 0,1 1,0-1,1 0,-1 0,2 0,0 0,0 1,1-2,0 3,-2-10,1 0,-1 0,0-1,1 1,-1 0,1-1,0 1,0-1,-1 0,1 0,0 1,0-1,0 0,0-1,0 1,0 0,0 0,1-1,-1 0,0 1,0-1,0 0,1 0,-1 0,0 0,0 0,0-1,1 1,-1-1,0 1,0-1,0 0,0 0,0 0,0 0,0 0,0 0,0-1,0 0,61-67,-58 56,0 0,-1 0,0-1,-1 1,-1-1,0 0,-1 0,-1 0,0 0,-1 0,-1-7,2 19,0 1,1-1,-1 0,0 0,-1 1,1-1,0 0,0 1,-1-1,1 0,-1 1,0-1,1 1,-1-1,0 1,0-1,0 1,0-1,0 1,0 0,0-1,-1 1,1 0,0 0,-1 0,1 0,-1 0,1 0,-1 1,1-1,-1 0,1 1,-1-1,0 1,1 0,-1-1,0 1,0 0,1 0,-1 0,0 0,1 1,-1-1,0 0,1 1,-1-1,0 1,1-1,-1 1,1 0,-1 0,0 0,-10 9</inkml:trace>
  <inkml:trace contextRef="#ctx0" brushRef="#br0" timeOffset="318.895">372 249,'7'-17,"69"-119,-74 135,-1 0,1 0,0 1,0-1,-1 1,1-1,0 1,0-1,0 1,-1 0,1 0,0 0,0 0,0 0,0 0,0 1,-1-1,1 1,0-1,0 1,-1 0,1-1,0 1,-1 0,1 0,-1 0,1 0,-1 1,1-1,-1 0,0 1,0-1,0 1,0-1,0 1,0-1,0 1,0 0,0-1,-1 1,1 0,-1 0,1-1,-1 1,0 0,0 0,0 0,0 0,10 15,-6-11,1 0,-1 0,1-1,0 0,1 0,-1 0,1-1,0 0,0 0,0-1,1 1,-1-1,1 0,0-1,0 0,0 0,0-1,0 1,0-1,0-1,0 1,1-2,-1 1,0-1,0 1,0-2,0 1,0-1,0 0,0-1,0 0,-1 0,0 0,1-1,-1 0,0 0,-1 0,1-1,-1 0,0 0,4-5,2-4,-1 0,0 0,-1-1,-1 0,0-1,-1 0,0 0,-1-2,1-7</inkml:trace>
</inkml:ink>
</file>

<file path=ppt/ink/ink8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9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52 653,'-7'13,"0"-1,0 1,1 1,1-1,1 1,0 0,0 0,1 0,1 0,1 1,0-1,0 0,2 1,0-1,0 1,3 6,-3-18,0 0,0 0,1 0,-1-1,1 1,-1 0,1-1,0 1,0-1,0 0,1 0,-1 0,0 0,1 0,0 0,-1-1,1 1,0-1,0 1,0-1,-1 0,1-1,0 1,1 0,-1-1,0 1,0-1,0 0,0 0,0 0,0-1,0 1,0-1,0 0,0 1,0-1,0-1,0 1,104-62,-103 58,1 0,-1-1,0 0,0 1,0-1,-1-1,0 1,-1 0,1-1,-1 1,0-1,-1 0,1 0,-2 0,1 0,-1 0,0 1,0-1,0 0,-1 0,0 0,-1 0,0 0,0 1,0-1,-1 1,0-1,0 1,0 0,-2-1,-1 4,0-1,0 2,0-1,0 1,-1 0,1 0,-1 1,1 0,-1 0,0 0,1 1,-1 0,0 1,1-1,-1 1,0 0,1 1,-1 0,1 0,0 0,0 1,0-1,0 2,0-1,0 1,1-1,-1 2,1-1,0 0,-2 4,-11 6</inkml:trace>
  <inkml:trace contextRef="#ctx0" brushRef="#br0" timeOffset="417.048">532 146,'45'272,"-38"-213,-2 1,-3-1,-3 33,0-12,-16 22,12-90</inkml:trace>
  <inkml:trace contextRef="#ctx0" brushRef="#br0" timeOffset="675.012">250 625,'39'-19,"21"-7,11 2,-2 5,-8 5,-9 5,-9 5,-8 2,-4 2,-2 1,-2 0,-1 0,0 0,1-1,0 1,-4-1</inkml:trace>
  <inkml:trace contextRef="#ctx0" brushRef="#br0" timeOffset="1400.419">1209 456,'-38'16,"0"2,0 1,2 2,1 1,0 2,-14 15,44-36,-1 1,1 0,0 1,0-1,0 1,1 0,-1 0,1 1,0-1,1 1,-1 0,1 0,1 0,-1 0,1 0,0 1,0-1,1 1,0-1,-1 6,5-8,0-1,0 0,0 1,0-2,1 1,-1 0,1-1,-1 1,1-1,0 0,0 0,0-1,0 1,1-1,-1 0,0 0,0 0,1 0,-1-1,1 0,-1 0,0 0,1 0,-1-1,0 0,1 0,0 0,18-3,1-1,-1-1,-1 0,1-2,-1-1,-1 0,1-2,-2-1,1 0,-2-1,0-1,0-1,-2-1,-16 15,-1 1,0-1,1 1,-1-1,0 1,1 0,-1-1,1 1,-1 0,1-1,-1 1,1 0,-1-1,0 1,1 0,0 0,-1 0,1-1,-1 1,1 0,-1 0,1 0,-1 0,1 0,-1 0,1 0,0 0,-1 0,1 0,-1 0,1 1,-1-1,1 0,-1 0,1 1,-1-1,1 0,-1 0,1 1,-1-1,1 0,-1 1,0-1,1 1,-1-1,0 1,1-1,-1 1,0-1,0 1,1-1,-1 1,0-1,0 1,0-1,0 1,1-1,-1 1,0-1,0 1,0-1,0 1,-1 0,3 47,-2-34,0-10,1 1,-1-1,1 0,0 0,0 0,0 0,1 0,0 0,0 0,0-1,0 1,0 0,1-1,-1 0,1 0,0 1,0-2,0 1,0 0,1-1,-1 1,1-1,0 0,-1 0,1 0,0-1,0 0,0 1,0-1,0 0,1-1,0 1,3 0,-1-1,1 1,-1-1,1-1,-1 1,1-2,-1 1,1-1,-1 0,0 0,0 0,0-1,0-1,0 1,-1-1,1 0,4-5,7-9,-1-1,-1-1,-1-1,-1 0,-1-1,2-4,-6 10,17-33,-1-2,-3-1,-2 0,-3-2,-1 0,-3 0,-3-1,1-29,-10 79,0-1,0 1,-1 0,1 0,-2-1,1 1,0 0,-1 0,0-1,0 1,0 0,-1 0,0 0,0 0,0 1,-2-4,3 9,-1-1,1 0,0 0,0 0,0 1,-1-1,1 1,0-1,0 1,0-1,0 1,0-1,0 1,0 0,0 0,0 0,0 0,0-1,0 1,0 0,1 1,-1-1,1 0,-1 0,0 0,1 0,0 0,-1 0,1 1,0-1,-1 0,1 0,0 1,-5 21,0 0,2 0,1 0,0 1,2-1,1 0,1 3,-1 23,26 161,27-2,-22-104,-29-106,-3-10</inkml:trace>
  <inkml:trace contextRef="#ctx0" brushRef="#br0" timeOffset="1674.555">1463 371,'39'-5,"31"-1,9 0,-4 1,-10 2,-12 0,-9 2,-8 1,-5 0,-3 5,-6 6,-7 2</inkml:trace>
</inkml:ink>
</file>

<file path=ppt/ink/ink8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8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255 182,'-5'7,"1"0,1 0,-1 1,1-1,1 1,-1-1,1 1,1 0,-1 0,1 0,1 0,-1 0,1 0,2 8,-3-1,13 207,-2-150,-3 1,-3-1,-4 1,-3 9,-26 80,28-178,1-2</inkml:trace>
  <inkml:trace contextRef="#ctx0" brushRef="#br0" timeOffset="528.424">1 210,'27'-24,"1"1,2 1,0 1,1 2,1 1,0 2,31-11,-43 19,0 1,0 1,1 0,0 2,0 1,0 0,15 1,-30 1,0 1,-1 0,1 0,-1 1,1 0,0 0,-1 0,0 0,1 1,-1 0,0 0,0 0,0 1,0 0,0 0,-1 0,1 0,-1 1,0 0,0 0,0 0,0 0,-1 1,0-1,0 1,0 0,0 0,-1 0,0 0,0 0,0 1,1 16,0 1,-1-1,-1 1,-1 0,-1-1,-5 23,3-28,-1 0,-1-1,0 1,-2-1,0 0,0 0,-1-1,-1 0,-1-1,0 1,-1-2,-1 0,0 0,0-1,-1-1,-1 0,0 0,0-2,-6 3,-67 43,86-52,0-1,0 1,0-1,1 1,-1-1,1 1,0-1,-1 1,1-1,0 1,1-1,-1 1,0-1,1 1,-1-1,1 1,0-1,0 1,0-1,0 0,0 1,0-1,1 0,-1 0,1 0,0 0,-1 0,1 0,0-1,0 1,0-1,0 1,1-1,-1 0,0 0,0 0,1 0,0 0,7 8,139 119,-55-70,-74-53</inkml:trace>
</inkml:ink>
</file>

<file path=ppt/ink/ink8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1,'-17'0,"0"0,0 0,0 2,0 0,1 1,-1 1,0 0,1 1,0 1,0 1,1 0,0 1,0 1,1 0,0 1,0 0,1 1,1 1,0 0,-4 4,13-11,0 0,0 0,1 0,0 0,-1 0,2 0,-1 0,0 1,1-1,0 1,1-1,-1 1,1-1,0 1,0 0,1-1,-1 1,1-1,1 1,-1-1,1 0,0 1,0-1,0 0,1 0,0 0,0-1,0 1,0-1,1 0,0 1,0-2,0 1,0 0,0-1,1 0,0 0,0 0,0 0,0-1,0 0,0 0,0 0,1-1,-1 0,1 0,-1 0,1-1,-1 1,1-1,0-1,4 0,9-4,1-2,-1 0,0-1,-1-1,1-1,-2 0,0-1,0-1,-1-1,0 0,-1-1,-1-1,3-4,56-48,-55 51,-13 10,0 1,1-1,-1 1,1 1,0-1,0 1,1 0,-1 0,1 1,0-1,0 2,0-1,0 1,0 0,1 0,-1 1,1 0,-1 0,7 1,-9 3,0 0,0 0,-1 1,1 0,-1-1,0 2,0-1,0 0,-1 1,1-1,-1 1,-1 0,1 0,0 1,-1-1,0 0,-1 1,2 3,11 23,34 21,-29-43</inkml:trace>
</inkml:ink>
</file>

<file path=ppt/ink/ink8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0,'-25'6,"1"1,0 1,0 1,1 1,0 1,1 1,-10 7,29-18,0 0,1 0,-1 0,0 1,1-1,-1 1,1 0,-1 0,1-1,0 1,0 1,0-1,0 0,0 0,0 1,1-1,-1 1,1 0,0-1,0 1,0 0,0 0,0 0,0 0,1-1,0 1,-1 0,1 0,0 0,0 0,1 0,-1 0,1 0,-1 0,1 0,0 0,0 0,0-1,0 1,1 0,-1-1,2 2,103 84,-27-30,-76-56,0 0,-1 0,1 0,-1 0,1 0,-1 0,0 1,0-1,0 1,0-1,-1 1,1 0,-1 0,1 0,-1 0,0 0,0 0,-1 0,1 0,0 0,-1 0,0 0,0 1,0-1,0 0,0 0,-1 0,0 0,1 1,-1-1,0 0,0 0,-1 0,1-1,-1 1,1 0,-1 0,0-1,0 1,0-1,0 0,-2 2,-5 3,0 0,0-1,-1 0,0-1,0 0,0 0,0-1,-1 0,0-1,0 0,0-1,0-1,0 1,0-1,-1-1,1 0,-1-1,-14 0</inkml:trace>
</inkml:ink>
</file>

<file path=ppt/ink/ink8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0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32,'154'377,"-125"-318,-28-59,1-1,-1 1,0-1,1 1,-1-1,0 1,1-1,-1 0,0 1,0-1,1 0,-1 0,0 0,0 0,0 0,0 0,-1 0,1 0,0-1,0 1,-1 0,1 0,0-1,-1 1,1 0,-1-1,0 1,1-1,-1 1,0 0,0-1,0 1,0-1,0 1,1-3,50-137,59-115,-100 237,-2 7</inkml:trace>
</inkml:ink>
</file>

<file path=ppt/ink/ink8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1,'-5'38,"-1"18,0 3,1-2,2-17,5-19,4-14</inkml:trace>
</inkml:ink>
</file>

<file path=ppt/ink/ink8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8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32 651,'11'0,"-1"-1,1 0,0 0,-1-2,1 1,-1-1,0-1,0 1,0-2,0 1,-1-2,0 1,0-1,0-1,-1 1,1-1,-2-1,1 0,-1 0,0 0,-1-1,0 0,-1 0,2-3,-6 9,-1 1,0 0,0-1,1 1,-2 0,1-1,0 1,0 0,-1-1,1 1,-1 0,0 0,0-1,0 1,0 0,0 0,0 0,0 0,-1 0,1 1,-1-1,1 0,-1 0,0 1,0-1,1 1,-1 0,0 0,0-1,-1 1,1 0,0 1,0-1,0 0,-1 1,1-1,0 1,-1 0,1-1,0 1,-1 0,1 1,0-1,-1 0,1 1,0-1,0 1,-1 0,1 0,0-1,0 2,0-1,0 0,0 0,0 1,0-1,0 1,-10 6,0 0,0 0,1 1,1 0,-1 1,2 0,-1 1,1 0,1 0,0 1,1 0,0 0,1 1,0 0,1 0,0 0,1 1,1 0,0-1,1 1,0 0,2 1,-1-1,2 6,-1-15,1 1,1 0,-1-1,1 0,0 1,0-1,0 0,1 0,0 0,0 0,0 0,0-1,1 1,0-1,0 0,0 0,0-1,1 1,-1-1,1 0,0 0,0 0,0-1,0 0,1 0,-1 0,0-1,1 1,-1-1,1-1,0 1,-1-1,1 0,5 0,121-15,-114 8</inkml:trace>
  <inkml:trace contextRef="#ctx0" brushRef="#br0" timeOffset="468.284">454 538,'-1'12,"0"0,1 0,1 0,-1 0,2 0,0-1,0 1,1 0,2 6,-3-14,-1 0,0 0,1 0,0 0,0-1,0 1,0 0,1-1,-1 0,1 1,0-1,0 0,0 0,0-1,1 1,-1-1,1 0,-1 1,1-2,0 1,0 0,0-1,0 0,0 0,0 0,0 0,0 0,3-1,1-1,0-1,0 0,0 0,0-1,-1 0,1 0,-1 0,0-1,0-1,0 1,0-1,-1 0,0-1,0 1,0-1,-1 0,2-3,42-36,-49 45,1 0,-1-1,0 1,0-1,1 1,-1 0,0-1,1 1,-1 0,1-1,-1 1,0 0,1-1,-1 1,1 0,-1 0,1 0,-1-1,0 1,1 0,-1 0,1 0,-1 0,1 0,-1 0,1 0,-1 0,1 0,-1 0,1 0,-1 0,1 0,-1 0,1 1,-1-1,1 0,-1 0,1 1,-1-1,0 0,1 0,-1 1,0-1,1 0,-1 1,0-1,1 1,-1-1,0 0,1 1,-1-1,0 1,0-1,0 1,0-1,1 1,-1-1,-1 37,-1-15,3-17,1-1,-1 1,1-1,0 1,0-1,0 0,1 0,-1 0,1-1,0 1,0 0,0-1,1 0,-1 0,1 0,0 0,-1 0,1-1,1 0,-1 0,0 0,0 0,1-1,-1 1,1-1,-1 0,1-1,0 1,-1-1,1 0,0 0,-1 0,1-1,0 1,-1-1,1-1,-1 1,1 0,-1-1,0 0,1 0,-1 0,0-1,0 1,-1-1,3-2,9-8,-1 0,0-1,-2 0,1-1,-2-1,0 0,-1 0,0-1,-1 0,-1-1,2-10,-2 4</inkml:trace>
  <inkml:trace contextRef="#ctx0" brushRef="#br0" timeOffset="795.395">1274 708,'16'-9,"0"-1,-1-1,0 0,-1-1,0-1,-1 0,0-1,-1 0,0-1,-2 0,3-6,-11 19,-1 0,0 0,0-1,0 1,0 0,-1-1,1 1,-1 0,1-1,-1 1,0-1,0 1,0-1,0 1,0-1,-1 1,1-1,-1 1,1 0,-1-1,0 1,0 0,0-1,0 1,-1 0,1 0,0 0,-1 0,0 0,1 1,-1-1,0 0,0 1,0-1,0 1,0 0,0-1,-1 1,1 0,0 0,0 1,-1-1,1 0,-1 1,1-1,-1 1,1 0,-1 0,1 0,-1 0,1 1,0-1,-1 0,1 1,-1 0,1-1,0 1,-1 0,1 0,0 1,-8 5,1 1,0 0,0 0,1 1,0 1,0-1,1 1,1 0,0 1,0-1,1 1,0 1,1-1,0 1,0-1,0 11,4-16,0 0,0 0,1 0,0 0,0 0,1 0,-1-1,1 1,1-1,-1 1,1-1,0 0,0 0,0 0,1 0,0-1,0 1,2 1,10 13</inkml:trace>
  <inkml:trace contextRef="#ctx0" brushRef="#br0" timeOffset="1445.591">1838 511,'-13'3,"0"1,0 1,0 0,1 1,0 0,0 1,1 0,0 1,0 1,0-1,1 2,5-6,1 1,-1 0,1 0,0 0,1 0,-1 1,1 0,0-1,0 1,1 0,-1 1,2-1,-1 0,1 0,-1 1,2-1,-1 1,1-1,0 1,0-1,1 1,0-1,1 5,-1-7,0-1,0 1,0-1,0 0,1 0,0 0,-1 0,1 0,0 0,1 0,-1-1,0 1,1-1,-1 1,1-1,0 0,0 0,0 0,0-1,0 1,0-1,1 1,-1-1,0 0,1 0,-1-1,1 1,-1-1,1 1,-1-1,1 0,-1-1,0 1,1-1,-1 1,1-1,5-1,0 0,-1 0,1-1,-1 0,0-1,0 1,0-2,0 1,-1-1,1 0,-1-1,0 0,4-5,18-28,-3-2,-1 0,-2-2,-2 0,-1-1,-3-2,-2 0,-2 0,5-31,-14 64,0 0,-1 0,-1 0,0 0,-1 0,0 0,-1-1,0 1,-1 0,-1 0,0 0,0 0,-2 0,1 0,-2 0,-3-7,6 17,1 1,-1-1,0 1,1-1,-1 1,0 0,0-1,-1 1,1 0,0 1,-1-1,1 0,-1 1,0-1,1 1,-1 0,0 0,0 0,0 0,0 0,0 1,0-1,0 1,0 0,0 0,0 0,0 0,0 1,0-1,0 1,0-1,0 1,0 0,1 0,-1 1,-1 0,-5 3,0 0,1 0,0 1,0 0,0 0,0 1,1 0,1 1,-1-1,-2 6,0 4,2 2,0-1,1 1,0 0,2 0,0 1,2-1,0 1,1 0,0-1,2 1,1 0,3 17,-2-15,1-2,0 1,2 0,0-1,1 0,2 0,0-1,0 0,2-1,1 0,0-1,3 3,17 19,2-2,1-1,1-2,28 18,27 3,-67-42</inkml:trace>
</inkml:ink>
</file>

<file path=ppt/ink/ink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37:16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174 204,'0'-34,"0"27,0 23,0 489,14-399,-10-89,-1 0,-1-1,0 1,-1 0,0 0,-2 0,-2 14,-37 111,71-205,-24 43</inkml:trace>
  <inkml:trace contextRef="#ctx0" brushRef="#br0" timeOffset="587.06">4 204,'-1'-6,"0"1,0-1,1 1,0-1,0 1,0-1,0 0,1 1,0-1,0 1,1 0,0-1,0 1,0 0,0 0,1 0,0 0,0 0,0 1,0-1,1 1,0 0,0 0,0 0,0 1,1-1,-1 1,1 0,0 0,0 1,5-2,9-5,0 1,1 1,0 0,1 2,-1 0,1 2,20-2,-38 5,25-3,-1 1,1 2,-1 1,1 1,19 4,-42-4,-1 0,1 0,-1 1,0 0,1-1,-1 2,0-1,-1 0,1 1,-1 0,1 0,-1 0,0 0,-1 0,1 0,-1 1,0 0,0-1,0 1,-1 0,1 0,-1 0,0 0,-1 0,1 0,-1 0,0 0,0 0,-1 0,1 0,-2 4,0 11,0 0,-1 0,-1 0,-1-1,-1 1,-1-1,-8 16,13-29,1 1,0-1,0 0,0 0,0 1,1-1,0 1,0-1,1 0,0 1,0-1,1 0,-1 0,1 0,1 0,-1 0,1 0,0 0,0-1,1 0,-1 1,1-1,0 0,1-1,-1 1,1-1,0 0,0 0,0-1,1 1,1 0,5 3,0 0,-1 1,0 1,0 0,-1 0,0 1,-1 0,0 0,0 1,-1 1,-1-1,0 1,-1 1,0-1,0 1,-2 0,1 0,-2 1,0 1,-1-5,0 0,-1 0,0 0,-1 0,0 0,-1 0,0 0,0 0,-1-1,-1 1,0 0,0-1,0 1,-1-1,-1 0,0 0,0-1,0 1,-1-1,-1 0,1-1,-1 1,0-2,-1 1,-5 3,-12 2,-1-1,0-2,-1 0,0-2,0-1,-1-1,1-1,-4-1,28-3,-130 8,127-8,0-1,1 1,-1-1,1 0,-1 0,1-1,0 1,-1-1,1 0,0-1,0 1,0-1,0 0,1 0,-1-1,1 0,0 1,0-1,0 0,1-1,-1 1,1-1,2 2,0 1,0-1,0 0,0 0,1 1,-1-1,1 0,0 0,-1 0,1 0,1 0,-1 0,0 0,1 1,0-1,-1 0,1 0,0 0,0 1,1-1,0 0,8-17</inkml:trace>
</inkml:ink>
</file>

<file path=ppt/ink/ink8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4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1 279,'154'-22,"-118"20,-1-2,1-2,-1-1,0-1,0-2,-1-2,-1-1,0-1,16-11,15-33,-62 57,-1-1,1-1,-1 1,0 0,0 0,0 0,0-1,0 1,0 0,-1-1,1 1,-1 0,0-1,1 1,-1-1,0 1,-1-1,1 1,0-1,-1 1,1-1,-1 1,0 0,0-1,0 1,0 0,0 0,0 0,0 0,-1 0,1 0,-1 0,-1-1,1 1,0 0,0 0,-1 0,1 1,0-1,-1 1,1-1,-1 1,0 0,0 0,1 0,-1 0,0 1,0-1,0 1,0-1,0 1,0 0,1 0,-1 1,0-1,0 1,0-1,0 1,0 0,1 0,-1 0,0 0,1 0,-1 1,1-1,-3 2,-64 71,57-42,1 1,2 0,1 1,1 0,2 0,2 0,0 1,3-1,1 1,4 27,48 351,-45-348,0-20,-2 0,-3 0,-1 0,-2 1,-3-1,-7 43,6-68,-1 0,-1 0,-1-1,-1 1,-1-1,0-1,-2 0,-2 4,8-15,1-1,-1 0,0 0,-1-1,1 1,-1-1,0 0,-1-1,1 1,-1-1,0-1,0 1,0-1,0 0,0-1,-1 1,1-2,-1 1,0-1,1 0,-1-1,0 1,-2-2,6 1,-1-1,1 0,0 0,0 0,0-1,-1 0,1 0,1 0,-1 0,0 0,1-1,-1 1,1-1,-1 0,1 0,0-1,1 1,-1 0,0-1,1 0,0 0,0 1,0-1,0-3,-26-104,25 81,2-1,2 0,0 0,2 0,1 1,2-1,1 1,1 0,2 1,1 0,1 1,1 0,2 1,0 0,2 1,1 1,1 1,1 0,1 1,1 2,6-4,-23 21,0 0,1 0,0 0,0 1,0-1,0 1,0 1,1-1,-1 1,1 0,0 1,0 0,-1 0,1 0,0 1,0 0,0 0,0 1,-1 0,1 0,0 0,0 1,-1 0,1 0,-1 1,1 0,17 11</inkml:trace>
  <inkml:trace contextRef="#ctx0" brushRef="#br0" timeOffset="286.494">763 1070,'-5'-29,"8"-24,4-7,5 1,1 6,3 8,3 6,-1 5,1 3,1 3,4 5,1 8,-3 5</inkml:trace>
  <inkml:trace contextRef="#ctx0" brushRef="#br0" timeOffset="564.815">1130 675,'-6'16,"1"0,1 0,1 0,0 0,0 1,2-1,0 1,1 0,1-1,0 1,2-1,-1 1,2-1,0 0,1 0,2 3,-4-14,0-1,-1 1,1-1,1 0,-1 0,1 0,-1 0,1-1,0 0,0 1,1-2,-1 1,1 0,-1-1,1 0,0 0,0 0,0 0,0-1,0 0,0 0,0-1,1 1,-1-1,0 0,0 0,0-1,1 0,-1 1,0-2,0 1,0-1,0 1,0-2,-1 1,1 0,-1-1,1 0,-1 0,0 0,0 0,0-1,1-1,4-1,0-1,-1 0,0-1,0 1,0-2,-1 1,0-1,-1 0,0 0,0-1,-1 0,0 0,-1 0,0 0,-1-1,0 0,-1 0,0 1,0-1,-1 0,-1-1,0 1,0 0,-1 0,-1 0,1 0,-4-7,4 14,-1 0,1-1,-1 1,0 0,-1 0,1 0,-1 1,1-1,-1 1,0-1,-1 1,1 0,0 0,-1 0,0 1,0-1,0 1,0 0,0 0,0 0,0 1,0-1,-1 1,1 0,-1 0,1 1,-1-1,1 1,-1 0,1 0,-1 1,1-1,-1 1,1 0,-5 1,-17 14,2 1</inkml:trace>
  <inkml:trace contextRef="#ctx0" brushRef="#br0" timeOffset="1077.558">1638 986,'2'-21,"2"0,0 0,1 0,1 1,1 0,0 0,2 1,0 0,2 1,8-12,-13 18,2 1,-1 0,2 1,-1 0,2 0,-1 1,1 0,0 1,1 0,0 0,0 1,1 1,8-4,-18 9,0 1,-1-1,1 1,-1-1,1 1,0-1,-1 1,1 0,0 0,-1 0,1 0,0 0,0 0,-1 1,1-1,0 0,-1 1,1 0,-1-1,1 1,-1 0,1-1,-1 1,1 0,-1 0,0 0,1 1,-1-1,0 0,0 0,0 1,0-1,0 1,0-1,0 0,-1 1,1 0,0-1,-1 1,1 1,6 75,-7-56,0-20,0-1,-1 1,1 0,0-1,0 1,0 0,0 0,0-1,1 1,-1 0,0-1,1 1,-1 0,1-1,0 1,0-1,-1 1,1-1,0 1,0-1,0 0,1 1,-1-1,0 0,0 0,1 0,-1 0,0 0,1 0,-1 0,1 0,0 0,-1-1,1 1,0-1,-1 1,1-1,0 0,-1 0,1 0,0 0,0 0,-1 0,1 0,0 0,-1-1,1 1,0 0,14-7,-1 0,0-1,0 0,-1-1,0-1,0 0,-1-1,7-8,-10 10,-1-1,2 1,-1 1,1 0,0 1,1 0,-1 0,1 1,1 1,-1 0,1 1,0 0,0 1,1 0,-12 3,1 0,-1 0,0 0,1 1,-1-1,0 1,1-1,-1 1,0 0,0 0,0 0,0 0,0 0,0 0,0 0,0 1,0-1,0 1,-1-1,1 1,0 0,-1 0,0 0,1 0,-1 0,0 0,0 0,0 0,0 0,-1 0,1 1,0-1,-1 0,0 1,1 0,1 94,-3-77,-1-12,1 1,0-1,0 1,1 0,0-1,1 1,0-1,0 1,1-1,0 1,0-1,1 0,0 0,1 0,-1 0,2-1,-1 1,1-1,0 0,0 0,1-1,0 0,3 3,8-1</inkml:trace>
</inkml:ink>
</file>

<file path=ppt/ink/ink8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0,'0'38,"0"18,0 4,0-3,0-17,0-15</inkml:trace>
</inkml:ink>
</file>

<file path=ppt/ink/ink8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8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1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0,'0'5,"-5"1,-1 0</inkml:trace>
</inkml:ink>
</file>

<file path=ppt/ink/ink8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0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79,'-107'194,"-70"90,73-122,69-95,65-106,306-448,-299 430,2 1,3 3,14-12,-55 63,1 0,-1 0,1 0,0 0,-1 0,1 0,0 1,0-1,0 0,0 1,0 0,1 0,-1 0,0 0,1 0,-1 0,0 0,1 1,-1-1,1 1,-1 0,1-1,-1 1,1 0,-1 1,1-1,-1 0,1 1,-1-1,1 1,-1 0,0 0,1 0,-1 0,0 0,0 1,0-1,0 1,0-1,0 1,0 0,0 0,-1-1,1 1,-1 1,1 0,9 18,-2 2,0-1,-2 1,0 0,-2 1,2 16,-4-25,35 238,-10-53,-12-87,-37-152,11 22</inkml:trace>
  <inkml:trace contextRef="#ctx0" brushRef="#br0" timeOffset="246.937">199 474,'43'-5,"39"-1,9 0,-5 1,-8 1,-13 2,-12 1,-10 1,-9 0,-4 0,-2 0,-7 0</inkml:trace>
</inkml:ink>
</file>

<file path=ppt/ink/ink8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0 819,'0'0,"1"0,-1-1,0 1,1 0,-1 0,0 0,1-1,-1 1,1 0,-1 0,0 0,1 0,-1 0,1 0,-1 0,0 0,1 0,-1 0,1 0,-1 0,1 0,-1 0,0 0,1 0,-1 0,1 0,-1 0,0 1,1-1,-1 0,0 0,1 1,-1-1,0 0,1 0,-1 1,0-1,1 0,-1 1,0-1,0 0,0 1,1-1,-1 1,0-1,0 0,0 1,0-1,0 1,0-1,0 0,0 1,0-1,0 1,0-1,21-34,3-19,-18 36,1 0,1 1,0 0,1 0,1 1,0 0,1 0,1 1,12-11,-24 24,1 0,0 0,0 0,0 0,0 0,0 1,0-1,0 0,0 0,0 1,0-1,0 1,0-1,0 1,0-1,1 1,-1 0,0 0,0-1,1 1,-1 0,0 0,0 0,1 0,-1 1,0-1,0 0,1 0,-1 1,0-1,0 1,0-1,0 1,0-1,0 1,0 0,0 0,0-1,0 1,0 0,0 0,0 0,0 0,-1 0,1 0,0 0,-1 0,1 2,14 66,-12-47,0-7,0 0,1 0,1-1,1 1,0-1,0-1,1 1,4 4,-9-15,0 0,0 0,0-1,0 1,1 0,-1-1,1 1,0-1,0 0,-1 0,1 0,1 0,-1-1,0 1,0-1,0 0,1 0,-1 0,1 0,-1-1,1 1,-1-1,1 0,-1 0,1 0,-1 0,1-1,-1 1,1-1,-1 0,1 0,-1-1,0 1,0 0,0-1,0 0,0 0,1 0,11-11,-1 0,0-1,-1 0,0-1,-1-1,-1 0,-1 0,0-1,-1-1,-1 1,0-2,-2 1,4-15,7-10,-9 21,-2 3</inkml:trace>
  <inkml:trace contextRef="#ctx0" brushRef="#br0" timeOffset="290.254">959 0,'0'705,"6"-622,-6-84,0 1,-1 0,1 0,0-1,-1 1,1 0,0 0,-1 0,1 0,-1-1,1 1,0 0,-1 0,1 0,0 0,-1 0,1 0,-1 0,1 0,0 0,-1 0,1 0,-1 0,1 0,0 0,-1 1,1-1,0 0,-1 0,1 0,-1 0,1 1,0-1,0 0,-1 0,1 1,0-1,-1 0,1 1,0-1,0 0,0 1,-1-1,1 0,0 1,0-1,0 1,0-1,0 0,0 1,0-1,-1 1,1-1,0 0,0 1,1-1,-1 0,0 1,0-1,0 1,0-1,0 0,0 1,0-1,1 0,-1 1,0-1,0 0,1 1,-9-10</inkml:trace>
  <inkml:trace contextRef="#ctx0" brushRef="#br0" timeOffset="534.964">677 424,'44'-10,"32"-3,9 1,0 2,-11 3,-12 8,-12 3,-10 1,-12 0</inkml:trace>
</inkml:ink>
</file>

<file path=ppt/ink/ink8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0 397,'22'-8,"-1"0,1-1,-2-1,0-1,0 0,-1-2,0 0,-1-2,-1 0,0 0,-1-2,-1 0,0-1,7-13,-21 31,-1 0,0 1,0-1,0 0,0 0,0 1,0-1,1 0,-1 0,0 0,0 0,0 1,0-1,1 0,-1 0,0 0,0 0,0 0,1 0,-1 1,0-1,0 0,1 0,-1 0,0 0,0 0,1 0,-1 0,0 0,0 0,1 0,-1 0,0 0,0 0,0 0,1 0,-1 0,0-1,0 1,1 0,-1 0,0 0,0 0,0 0,1-1,-1 1,0 0,0 0,0 0,0 0,0-1,1 1,-1 0,0 0,0 0,0-1,0 1,-1 30,0-18,18 212,42 277,-58-489,-1 0,0 1,-1-1,0 0,-1 0,-1 0,0 0,0 0,-1 0,0-1,-4 5,7-14,0-1,0 1,0-1,-1 0,1 1,-1-1,1 0,-1 0,1 0,-1 0,1 0,-1-1,0 1,0 0,1-1,-1 1,0-1,0 0,0 1,0-1,0 0,1 0,-1 0,0-1,0 1,0 0,0-1,1 1,-1-1,0 1,0-1,1 0,-1 0,0 0,1 0,-1 0,1 0,0 0,-1-1,1 1,0 0,-1-1,1 1,0-1,0 1,0-1,1 0,-1 1,0-1,1 0,-1 0,1 0,-1 1,1-1,0-2,-5-19,1-1,1 1,1-1,1 0,1 0,1 1,1-1,2 0,0 1,6-17,6-23,4 1,1 1,4 0,2 2,3 1,2 2,2 1,3 1,3 3,1 0,34-29,-66 71,0 0,0 0,1 1,0 1,0-1,1 1,0 1,0 0,1 1,0 0,0 1,0 0,6-1,-16 5,0 0,0 0,1 0,-1 1,0-1,1 1,-1-1,0 1,0-1,0 1,0 0,0 0,0 0,0 1,0-1,0 0,0 1,0-1,-1 1,1 0,-1-1,1 1,-1 0,0 0,1 0,-1 0,0 0,0 0,-1 0,1 0,0 1,-1-1,1 0,-1 0,0 1,0 1,1 86,-5-61,-2-1,0 0,-2-1,-1 0,-1 0,-1-1,-2 0,0-1,-2 0,0-1,-2-1,-1 0,-1-2,0 0,-2-1,0-1,-1-1,-7 3,28-19,0-1,0 0,0 0,-1 0,1 0,0 0,-1 0,1 0,-1-1,1 1,-1 0,0-1,1 1,-1-1,1 0,-1 1,0-1,1 0,-1 0,0 0,1 0,-1 0,0-1,1 1,-1 0,0-1,1 1,-1-1,1 0,-1 1,1-1,-1 0,1 0,0 0,-1 0,1 0,0 0,0-1,0 1,0 0,0 0,0-1,0 1,0-2,-5-14</inkml:trace>
  <inkml:trace contextRef="#ctx0" brushRef="#br0" timeOffset="334.698">1327 86,'-289'268,"283"-262,0 1,0 0,1 1,-1-1,2 1,-1 0,1 0,0 0,1 1,-2 5,4-11,0 0,1 0,0 0,-1 0,1 0,0 0,0 1,1-1,-1 0,1 0,-1 0,1 0,0 0,0 0,0 0,1 0,-1 0,1-1,0 1,-1 0,1-1,0 0,0 1,1-1,-1 0,1 0,-1 0,1 0,-1-1,1 1,1 0,5 2,-1 0,1 0,0-1,0 0,1-1,-1 0,0 0,1-1,-1 0,1-1,-1 0,1 0,-1-1,1 0,-1-1,0 0,0-1,0 0,0 0,0-1,0 0,-1 0,0-1,0 0,0-1,6-5,-3 3,-2-1,1 0,-1-1,0 0,-1 0,0-1,-1 0,0 0,-1-1,0 0,-1 0,0 0,-1 0,0-1,-1 0,-1 0,0 0,0 0,-1 0,-1 0,-1-1,0-7,0 17,1 0,-1 0,0 0,0 0,0 0,0 1,-1-1,1 1,-1-1,0 1,0-1,0 1,-1 0,1 0,-1 0,0 0,1 0,-1 1,-1 0,1-1,0 1,0 0,-1 0,0 1,0-1,-18-5</inkml:trace>
</inkml:ink>
</file>

<file path=ppt/ink/ink8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4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333 449,'129'-46,"2"6,7 4,9 14,-145 22,0 0,0 0,0 1,1-1,-1 0,0 1,0 0,0-1,0 1,0 0,0 0,0 0,0 0,-1 0,1 1,0-1,-1 0,1 1,0-1,-1 1,0 0,1-1,-1 1,0 0,0 0,0 0,0 0,0 0,-1 0,1 0,-1 0,1 0,-1 1,0-1,0 0,1 0,-2 0,1 2,-19 85,18-87,-32 102,5 2,4 0,5 2,3 20,12 220,5-347,-1-1,1 1,-1 0,0-1,1 1,-1 0,1-1,-1 1,0 0,0-1,0 1,1 0,-1 0,0-1,0 1,0 0,0 0,0-1,0 1,0 0,0 0,-1-1,1 1,0 0,0-1,-1 1,1 0,0-1,-1 1,1 0,0-1,-1 1,1 0,-1-1,1 1,-1-1,0 1,1-1,-1 0,1 1,-1-1,0 1,1-1,-1 0,0 0,0 1,1-1,-1 0,0 0,1 0,-1 0,0 0,0 0,1 0,-1 0,0 0,0 0,1 0,-1 0,0-1,0 1,1 0,-1 0,0-1,1 1,-1-1,-90-84,78 75,-2 1,1 0,-1 1,0 0,-1 1,1 1,-2 1,1 0,0 1,-1 0,0 2,0 0,0 1,0 0,1 2,-1 0,0 0,0 2,0 0,1 1,-4 2,1 0,0 0,1 2,-1 0,1 1,1 1,0 1,0 0,1 1,1 1,-14 14,17 1,18-22</inkml:trace>
  <inkml:trace contextRef="#ctx0" brushRef="#br0" timeOffset="517.755">475 788,'88'6,"0"-4,0-3,43-8,-97 7,1-2,-1-2,0-1,0-1,-1-2,0-1,8-6,36-47,-76 65,-1-1,1 0,0 1,-1-1,1 1,0-1,-1 1,1-1,-1 1,1-1,-1 1,1 0,-1-1,1 1,-1 0,0-1,1 1,-1 0,0-1,0 1,1 0,-1 0,0-1,0 1,0 0,0 0,0 0,0-1,0 1,0 0,0 0,-1-1,1 1,0 0,0 0,-1-1,1 1,0 0,-1-1,1 1,-1 0,1-1,-1 1,1-1,-1 1,1-1,-1 1,0-1,1 1,-1-1,0 1,-1 6,-25 255,21-241,2 0,0 0,1 1,1-1,1 1,2 0,0-1,0 1,3 5,3-9</inkml:trace>
  <inkml:trace contextRef="#ctx0" brushRef="#br0" timeOffset="771.276">1490 1127,'0'24,"-4"12,-3 6,1-1,-3-6,-1-10</inkml:trace>
  <inkml:trace contextRef="#ctx0" brushRef="#br0" timeOffset="1020.292">1547 561,'5'10,"1"3</inkml:trace>
  <inkml:trace contextRef="#ctx0" brushRef="#br0" timeOffset="1416.782">1744 1324,'-1'-21,"1"0,1 0,1 0,0 0,2 0,0 1,2-1,0 1,1 0,1 1,1 0,1 0,4-6,-3 9,51-53,-60 70,0-1,-1 1,1 0,-1-1,1 1,0 0,-1 0,0 0,1 0,-1 0,0 1,1-1,-1 0,0 1,0-1,0 0,0 1,0-1,-1 1,1 0,0-1,-1 1,1 0,-1-1,1 1,-1 0,0-1,0 1,0 0,0 0,0-1,0 1,0 0,-1 0,1-1,-1 1,1 0,0 0,1 10,-3-2,2-1,-1 1,1 0,1-1,0 1,0 0,1-1,0 1,0-1,1 0,1 0,0 0,0 0,0-1,1 1,0-1,1 0,0 0,0-1,1 0,0 0,6 5,-10-11,-1 0,1 0,-1 0,1 0,0 0,0 0,-1-1,1 1,0-1,0 0,0 0,-1 0,1 0,0 0,0-1,0 1,-1-1,1 0,0 0,-1 0,1 0,-1 0,1-1,-1 1,1-1,-1 1,0-1,0 0,0 0,0 0,0 0,0 0,0-1,-1 0,46-93,-37 69,39-72,-37 87</inkml:trace>
  <inkml:trace contextRef="#ctx0" brushRef="#br0" timeOffset="1970.446">2535 901,'-17'12,"1"2,1 0,0 1,1 1,0 0,1 1,1 0,1 1,1 0,-2 4,10-18,1 0,-1-1,1 1,0 0,0 0,0 0,1 0,-1 0,1 0,0 0,0 0,0 0,0 0,1 0,0 0,0 0,0 0,0-1,1 1,-1 0,1-1,0 1,0-1,0 1,1-1,-1 0,1 0,0 0,-1 0,1-1,1 1,-1-1,0 1,1-1,-1 0,1-1,-1 1,1 0,0-1,0 0,0 0,0 0,0-1,0 1,0-1,0 0,3 0,3-1,0 0,0-1,0 0,-1 0,1-1,-1-1,1 1,-1-2,0 1,0-1,-1 0,0-1,0 0,0-1,0 1,-1-1,0-1,-1 1,6-9,92-170,-26-20,-74 192,-1 0,0-1,-1 1,-1 0,0-1,-1 1,-1-1,0 1,-1 0,0 0,-1-1,-1 1,0 1,-2-3,5 12,0-1,-1 0,0 1,0 0,0-1,0 1,-1 0,0 0,0 1,0-1,0 0,0 1,-1 0,1 0,-1 0,0 0,0 0,0 1,0 0,-1 0,1 0,-1 0,1 1,-1 0,0 0,1 0,-1 0,0 1,0-1,1 1,-1 1,0-1,0 1,1-1,-1 1,0 1,1-1,-3 2,0 1,1 1,-1 0,1 0,0 0,1 1,-1 0,1 0,0 1,0 0,1-1,0 2,0-1,1 0,0 1,0-1,1 1,0 0,0 0,0 0,1 0,1 0,-1 4,1 5,0-1,1 0,1 0,0 1,2-1,-1-1,2 1,0 0,1-1,7 13,16 20,2-2,2-1,3-1,1-2,2-2,1-2,3-1,0-2,42 24,-23-20,-49-38</inkml:trace>
  <inkml:trace contextRef="#ctx0" brushRef="#br0" timeOffset="4549.72">3889 815,'73'4,"-57"-8,1-2,-1 0,-1-1,1-1,-1 0,-1-1,0-1,0 0,-1-1,0 0,0-1,-2 0,1-1,-2 0,9-15,-2 8,-17 19,1 0,-1 0,0 0,0 0,1 0,-1 0,1 0,-1 0,1 0,-1 0,1 0,0 0,-1 0,1 0,0 1,0-1,0 0,0 0,-1 1,1-1,0 1,0-1,0 1,0-1,0 1,0 0,0-1,1 1,-1 0,0 0,0 0,0 0,0 0,0 0,0 0,0 0,0 0,0 0,1 1,-1-1,0 0,0 1,0-1,0 1,0-1,-1 1,1 0,0-1,0 1,0 0,0 0,-1-1,1 1,0 0,-1 0,1 1,5 139,-9-89,3 260,26-170,-11-97,-14-45,-1 1,0 0,1 0,-1 0,1-1,-1 1,1 0,-1-1,1 1,-1-1,1 1,0-1,-1 1,1-1,0 1,0-1,-1 1,1-1,0 0,0 1,0-1,-1 0,1 0,0 0,0 0,0 0,0 0,-1 0,1 0,0 0,0 0,0 0,0 0,-1 0,1-1,0 1,0 0,0-1,-1 1,1-1,0 1,-1-1,1 1,0-1,-1 1,1-1,0 0,-1 1,1-1,-1 0,1 1,10-16,1 0,-2 0,0-1,-1 0,-1-1,6-15,-3 5,130-330,-100 232,-27 102,-9 24</inkml:trace>
  <inkml:trace contextRef="#ctx0" brushRef="#br0" timeOffset="4939.815">4652 1098,'0'5,"0"11,0 7,0 6,0 1,0 2,0-1,0-1,0-5</inkml:trace>
  <inkml:trace contextRef="#ctx0" brushRef="#br0" timeOffset="8273.115">4680 1098,'12'-10,"0"1,1 0,1 1,-1 0,1 1,0 1,1 0,0 1,0 1,0 0,7 0,-18 3,0 0,-1 0,1 1,0-1,-1 1,1 0,0 0,0 1,-1-1,1 1,0-1,-1 1,1 0,-1 1,1-1,-1 1,0-1,1 1,-1 0,0 0,0 1,0-1,0 0,-1 1,1 0,-1 0,0 0,1 0,-1 0,0 0,-1 0,1 1,-1-1,1 0,-1 1,0 0,0-1,-1 1,1 0,-1-1,0 1,0 0,0 0,0-1,0 1,-1 0,0-1,0 1,0-1,0 1,-1-1,-1 4,0-1,0 0,-1-1,0 1,-1-1,1 0,-1 0,0 0,0-1,0 1,-1-1,1-1,-1 1,0-1,0 0,-1 0,-4 1,-19 11,67 0,-9-9,-15-4,-1 0,1 1,-1 0,0 1,0 0,0 1,-1 0,1 1,-1 1,-1-1,1 2,2 2,-11-8,0 0,0 0,-1 0,1 0,-1 0,1 0,-1 0,0 1,0-1,0 1,0-1,0 1,0-1,-1 1,1-1,-1 1,0 0,0-1,0 1,0-1,0 1,-1 0,1-1,-1 1,1-1,-1 1,0-1,0 1,0-1,-1 0,1 1,0-1,-1 0,0 0,1 0,-1 0,0 0,-1 0,-87 53,80-50,-1-1,1 0,-1 0,0-1,0-1,0 0,0 0,0-1,-1-1,1 1,0-2,0 0,0 0,-1-1,1 0,0-1,1 0,-1-1,1 0,-1-1,-5-3,-10-22,18 13</inkml:trace>
  <inkml:trace contextRef="#ctx0" brushRef="#br0" timeOffset="21754.098">4002 364,'8'-4,"-1"0,0 0,1 1,0 0,0 0,0 1,0 0,0 1,0-1,0 1,1 1,-1 0,0 0,4 1,3-1,273-30,-164 49,-105-15,1 0,0-1,0-1,0 0,0-2,0 0,15-3,-34 2,0 1,0 0,0-1,0 1,-1-1,1 1,0-1,0 1,0-1,-1 0,1 1,0-1,-1 0,1 1,0-1,-1 0,1 0,-1 0,1 0,-1 0,0 0,1 1,-1-1,0 0,0 0,1 0,-1 0,0 0,0 0,0 0,0 0,0 0,-1 0,1 0,0 0,0 0,-1 0,1 0,0 0,-1 0,1 0,-1 1,0-2,-22-43,22 43,-68-109,-15-12,73 103</inkml:trace>
  <inkml:trace contextRef="#ctx0" brushRef="#br0" timeOffset="24157.392">23 1578,'-22'-29,"48"24,576 9,-252-28,111-6,-40 2,34-2,-13 1,-73 31,-168 27,52-30,-79-26,77-4,-219 31,120 13,56 22,-78-34,-130-1,0 1,0-1,-1 1,1-1,0 1,0-1,0 1,0-1,0 1,0-1,0 1,0 0,0-1,0 1,0-1,0 1,0-1,0 1,0-1,0 1,1-1,-1 1,0-1,0 1,1-1,-1 1,0-1,1 1,-1-1,0 0,1 1,-1-1,1 0,-1 1,1-1,-1 0,1 1,-1-1,1 0,-1 0,1 0,-1 0,1 1,-1-1,1 0,-1 0,1 0,-1 0,1 0,-1 0,1 0,-1 0,1-1,0 1,-1 0,1 0,-1 0,1 0,-1-1,1 1,-1 0,0-1,1 1,0 0,-20 29,10-12</inkml:trace>
</inkml:ink>
</file>

<file path=ppt/ink/ink8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9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1 245,'96'-36,"-77"30,0 1,1 1,0 1,0 1,0 1,18 0,78-8,-36-1,-80 10,0 1,1-1,-1 0,1 0,-1 1,1-1,-1 0,1 0,-1 0,1 1,-1-1,1 0,-1 0,1 0,-1 0,1 0,-1 0,1 0,-1 0,1 0,0 0,-1-1,1 1,-1 0,1 0,-1 0,0-1,1 1,-1 0,1 0,-1-1,1 1,-1 0,0-1,1 1,-1-1,0 1,1 0,-1-1,0 1,1-1,-1 1,0-1,0 1,0-1,0 1,1-1,-1 1,0-1,0 1,0-1,0 0,0 1,0-1,0 1,0-1,0 1,-1-1,1 1,0-1,0 1,0-1,-1 1,1-1,0 1,0-1,-1 1,0-1,-31-29,26 24,-141-105,143 108,3 5</inkml:trace>
</inkml:ink>
</file>

<file path=ppt/ink/ink8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4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0 419,'34'-60,"81"-141,-115 202,0 0,0-1,0 1,0 0,0 0,0 0,0-1,1 1,-1 0,0-1,1 1,-1 0,0-1,1 1,-1 0,1-1,-1 1,1-1,-1 1,1 0,-1-1,1 0,-1 1,1-1,0 1,-1-1,1 0,0 1,0-1,-1 0,1 0,0 1,0-1,-1 0,1 0,0 0,0 0,-1 0,1 0,0 0,0 0,-1-1,1 1,0 0,0 0,-1-1,1 1,0 0,-1-1,1 1,0 0,-1-1,1 1,-1-1,1 1,-1-1,1 0,-1 1,1-1,-1 1,1-1,-1 0,0 1,1-1,-1 0,0 0,0 1,0-1,6 23,-1 0,-1 1,-1 0,-1-1,-1 1,-1 0,-3 17,2 7,28 274,9-130,-26-156,-10-36,0 1,1-1,-1 1,1-1,-1 1,0-1,1 1,-1 0,1-1,-1 1,1 0,-1-1,1 1,0 0,-1-1,1 1,-1 0,1 0,0 0,-1 0,1 0,-1 0,1 0,0 0,-1 0,1 0,0 0,-1 0,1 0,-1 0,1 0,0 1,-1-1,1 0,-1 0,1 1,-1-1,1 0,-1 1,1-1,-1 1,1-1,-1 1,0-1,1 1,-1-1,0 1,1-1,-1 1,0-1,0 1,1 0,-1-1,0 1,0-1,0 1,0 0,0-1,0 1,0-1,0 1,0 0,21-55,-20 51,109-392,3 3,-89 273,-43 212,21-73</inkml:trace>
  <inkml:trace contextRef="#ctx0" brushRef="#br0" timeOffset="400.287">706 700,'0'20,"0"15,0 7,0 1,0-2,0-3,0-4,0-2,0-11,0-10</inkml:trace>
  <inkml:trace contextRef="#ctx0" brushRef="#br0" timeOffset="3933.353">791 729,'1'-2,"0"0,1 0,-1 0,1 1,-1-1,1 0,0 1,-1-1,1 1,0-1,0 1,0 0,0 0,1 0,-1 0,0 0,0 0,1 1,-1-1,0 1,1 0,0-1,8-2,0-1,0 0,1 0,0 1,-1 1,1 0,0 0,0 1,0 1,0 0,5 1,-16-1,0 0,0 1,0-1,0 0,0 1,0-1,-1 0,1 1,0-1,0 1,0-1,-1 1,1 0,0-1,0 1,-1 0,1-1,-1 1,1 0,-1 0,1 0,-1 0,1-1,-1 1,0 0,1 0,-1 0,0 0,0 0,0 0,0 0,0 0,0 0,0 0,0 0,0 0,0 0,0 0,0 0,-1 0,1-1,-1 1,1 0,0 0,-1 0,-27 47,20-36,6-10,0 0,0 0,1 0,-1 0,1 1,-1-1,1 0,0 1,0-1,0 1,0 0,0-1,0 1,1 0,0 0,-1-1,1 1,0 0,0 0,0-1,1 1,-1 0,1-1,0 1,-1 0,1-1,0 1,0-1,1 1,-1-1,1 1,-1-1,1 0,0 0,-1 0,1 0,1 1,13 7,-13-10,0 1,-1 0,1 0,0 0,0 0,0 0,-1 1,1-1,-1 1,1 0,-1-1,0 1,1 0,-1 1,0-1,0 0,-1 1,1-1,0 1,-1-1,0 1,1 0,-1-1,0 1,0 0,-1 0,1 0,-1 0,1 0,-1 0,0 0,0 0,0 0,0 0,-1 0,1 0,-1 0,0-1,0 1,-1 2,-5 2,-1 1,0-1,-1-1,1 1,-1-1,-1-1,1 0,-1 0,0-1,0 0,0-1,0 0,-1-1,0 0,1 0,-1-1,0 0,1-1,-1-1,0 0,0 0,-5-2,8 3,-16-1</inkml:trace>
</inkml:ink>
</file>

<file path=ppt/ink/ink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0:10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452 843,'-27'5,"1"2,-1 1,1 1,1 2,0 0,0 1,1 2,1 0,0 2,1 1,-19 17,28-23,0 1,1 0,1 0,-1 1,2 1,0 0,1 0,0 1,1 0,0 1,2-1,0 1,-2 11,7-23,0-1,1 0,0 1,0-1,0 1,0-1,1 0,-1 1,1-1,0 0,0 1,0-1,0 0,1 0,-1 0,1 0,0 0,0 0,0 0,0-1,1 1,-1-1,0 1,1-1,0 0,0 0,-1 0,1 0,0-1,1 1,-1-1,0 0,0 0,1 0,-1 0,0-1,1 1,-1-1,0 0,1 0,-1 0,1 0,-1-1,1 1,-1-1,0 0,0 0,1 0,-1 0,21-7,-1 0,0-2,0 0,-1-2,0 0,-1-2,0 0,-2-1,1-2,8-9,-13 13,31-24,-3-2,-1-2,-1-2,-3-1,-2-2,-1-2,-3-1,1-7,-16 32,-95 312,73-146,6-136,0 0,1 0,0 0,0 0,0 0,0-1,1 1,0-1,0 1,1-1,-1 0,1 0,0-1,1 1,-1-1,1 0,0 0,0-1,0 1,0-1,4 2,2-1,0 1,-1-2,2 0,-1 0,0-1,1 0,-1-1,1-1,-1 1,1-2,-1 0,1 0,-1-1,0 0,1-1,-1 0,0-1,-1-1,1 1,8-7,10-5,0-2,-1-1,-1-1,0-2,-2 0,12-16,5-10,-2-2,-3-2,-2-1,-2-2,1-10,-7 11,-2-1,-3-2,-2 0,-3-1,-2-1,-3-1,-2-2,-7 49,0-1,-1-1,-1 1,0 0,0 0,-2 0,0-1,0 1,-2 0,1 0,-2 0,0 1,0-1,-2 1,1 0,-2 0,0 1,-8-12,13 22,-1-1,0 1,1 0,-1 0,0 0,0 1,0-1,0 1,-1 0,1 0,0 0,0 0,-1 0,1 1,-1-1,1 1,-1 0,1 0,0 0,-1 1,1-1,-1 1,1 0,0 0,0 0,-1 0,1 0,0 1,0-1,0 1,0 0,1 0,-1 0,0 1,0-1,-77 98,63-59,1 1,3 0,1 1,3 1,1-1,2 1,2 1,2-1,2 0,2 1,1-1,3 0,2 0,1-1,3 0,7 18,-19-61,7 29,0 0,2 0,1-1,1-1,2 1,0-2,2 0,13 17,-24-39,0 0,0-1,0 0,1 0,-1 0,1-1,0 1,-1-1,1 0,0-1,0 1,0-1,1 0,-1 0,0 0,0-1,1 0,-1 0,0 0,0-1,1 1,-1-1,0-1,0 1,0-1,0 0,0 0,0 0,-1-1,1 1,-1-1,0 0,1-1,-2 1,1-1,0 1,-1-1,1-1,0-1,39-37,-1-1,-3-3,29-44,17-22,-64 83,-21 29,1 1,-1-1,0 1,1 0,-1-1,1 1,-1-1,0 1,0-1,1 1,-1-1,0 1,0-1,1 1,-1-1,0 1,0-1,0 1,0-1,0 0,0 1,0-1,0 1,0-1,0 1,0-1,0 1,0-1,0 0,-1 1,1-1,0 1,0-1,-1 1,1-1,0 1,-1-1,1 1,0 0,-1-1,1 1,-1-1,1 1,-1 0,1-1,-1 1,1 0,-1 0,1 0,-1-1,1 1,-1 0,1 0,-1 0,1 0,-2 0,0 0,-1 1,1-1,-1 1,1 0,0 0,-1 0,1 0,0 0,0 0,0 1,-1-1,1 1,1 0,-1-1,0 1,0 0,1 0,-1 0,1 0,-1 0,1 1,0-1,0 0,0 1,0-1,0 1,1-1,-1 0,1 2,-10 76,9-66,0-1,2 1,-1-1,2 1,0-1,0 0,2 0,-1 0,2 0,-1 0,2-1,0 0,0 0,1-1,1 1,-1-1,2-1,1 1,-7-8,0-1,0 0,1 0,-1 0,1-1,-1 1,1-1,0 0,-1 0,1 0,0-1,0 1,0-1,0 0,0 0,-1 0,1-1,0 1,0-1,0 0,-1 0,1 0,0 0,-1-1,1 0,-1 1,1-1,-1-1,0 1,1-1,88-81,-68 54,-1 0,-2-2,-1 0,-2-1,-1-1,2-9,6-29,-42 115,13-28,0 0,1 0,1 0,1 0,0 0,1 0,1 0,0 1,1-1,0 0,1 0,1-1,1 1,0-1,0 0,2 0,0 0,0-1,1 0,5 4,-10-14,0 0,0 0,1 0,0-1,-1 0,1 1,0-1,0-1,0 1,0-1,0 1,1-1,-1 0,0-1,0 1,1-1,-1 0,0 0,1 0,-1-1,0 1,1-1,-1 0,0 0,0-1,0 1,0-1,0 0,0 0,0 0,0-1,0 0,12-7,-1-1,0-1,-1 0,0-1,-1-1,0 0,-1-1,2-2,0 0,-1-1,-2 0,1 0,-2-2,-1 1,0-1,-2-1,0 1,0-5,-7 25,-1-1,1 0,0 0,0 0,0 0,0 0,-1 1,1-1,0 0,1 0,-1 0,0 0,0 0,0 0,0 1,1-1,-1 0,0 0,1 0,-1 1,1-1,-1 0,1 0,-1 1,1-1,-1 0,1 1,0-1,-1 1,1-1,0 1,-1-1,1 1,0-1,0 1,0 0,-1-1,1 1,0 0,0 0,0 0,0 0,0 0,0 0,-1 0,1 0,0 0,0 0,0 0,0 0,0 0,-1 1,1-1,0 1,10 5</inkml:trace>
  <inkml:trace contextRef="#ctx0" brushRef="#br0" timeOffset="1804.756">3275 674,'-13'-2,"0"0,1 1,-1 0,0 1,0 1,1 0,-1 1,0 0,1 1,-1 0,1 1,0 0,0 1,-2 0,1 0,1 1,-1 1,1 0,0 0,0 1,1 1,0 0,1 1,0 0,0 0,1 1,0 0,1 0,0 1,1 1,1-1,0 1,0 0,1 0,1 1,1-1,-1 1,1 6,3-16,0 0,0 0,1-1,-1 1,1 0,0-1,0 1,0-1,1 1,-1-1,1 1,0-1,0 0,0 0,0 0,1 0,-1 0,1 0,0-1,-1 1,1-1,0 0,0 0,1 0,-1 0,0-1,1 1,-1-1,1 0,0 0,-1 0,1 0,0-1,-1 1,1-1,0 0,0 0,-1 0,1-1,0 1,-1-1,1 0,0 0,-1 0,1-1,-1 1,0-1,1 0,-1 0,1-1,140-105,27-73,-171 180,0 1,0-1,1 0,-1 1,0-1,1 1,-1-1,1 1,-1-1,1 1,-1-1,1 1,-1 0,1-1,-1 1,1-1,0 1,-1 0,1 0,0-1,-1 1,1 0,-1 0,1 0,0 0,-1 0,1 0,0 0,0 0,-1 0,1 0,0 0,-1 0,1 0,-1 1,1-1,0 0,-1 1,1-1,-1 0,1 1,0-1,-1 0,1 1,-1-1,1 1,-1-1,0 1,1-1,-1 1,1 0,-1-1,0 1,0-1,1 1,-1 0,0-1,0 1,0 0,0-1,1 1,-1 0,0 0,1 52,-1-44,0-7,8 115,-8-113,1 0,0 1,1-1,-1 0,1 0,-1 0,1 0,1 0,-1-1,0 1,1-1,0 1,0-1,0 0,0 0,0 0,1-1,-1 1,1-1,-1 1,1-1,0-1,0 1,0 0,2 0,3-3,-1 0,0-1,1 0,-1 0,0-1,0 0,0 0,-1-1,1 0,-1 0,0-1,0 1,0-2,-1 1,1-1,-2 0,1 0,0-1,-1 0,0 0,-1 0,0 0,1-2,0 2,128-199,-149 361,41-6,-22-140,-1 1,1-1,1-1,0 1,0-1,0 1,1-1,0 0,1-1,0 1,0-1,4 3,-7-7,0-1,0 1,0-1,0 0,0 0,1 0,-1 0,1-1,-1 0,1 1,0-1,0 0,-1-1,1 1,0-1,0 0,0 1,0-2,-1 1,1 0,0-1,0 0,0 0,-1 0,1 0,0 0,-1-1,1 0,-1 0,0 0,2-1,6-7,0 0,-1 0,0-1,-1 0,0-1,-1 0,0 0,-1-1,0 0,-1 0,4-13,15-28,12-14,61-142,-62 68,-19 165,28 75,-22-53,-3 2,-1 0,-2 2,-2 0,-1 7,-6-16,-3 0,0 1,-3-1,-2 38,-7-13,-3 0,-3-1,-12 34,11-56,-2 0,-1-2,-2 0,-2-1,-18 23,-13 1,50-61,1-1,-1 1,1-1,-1 0,0 1,0-1,0 0,1 0,-1 0,0-1,0 1,0 0,0-1,-1 1,1-1,0 0,0 1,0-1,0 0,0-1,0 1,0 0,-1 0,1-1,0 1,0-1,0 0,0 0,0 0,1 0,-1 0,0 0,0 0,0 0,1-1,-1 0,-3-6,1 0,0 0,1-1,0 0,0 1,1-1,0 0,0 0,1-1,0 1,1 0,0 0,1-1,-1 1,2 0,0-1,6-35,3 0,1 1,2 1,2 0,2 1,2 0,2 2,17-25,-25 41,10-17,1 1,2 1,2 2,1 1,5-3,242-245,-248 253,2 2,1 0,1 2,17-9,-49 35,1 0,-1 0,1 0,-1 0,1 0,0 0,0 1,-1-1,1 1,0-1,0 1,0-1,0 1,0 0,0 0,-1 0,1 0,0 0,0 1,0-1,0 1,0-1,-1 1,1-1,0 1,0 0,-1 0,1 0,-1 0,1 0,-1 0,1 1,-1-1,0 0,1 1,-1-1,0 1,0-1,0 1,0 0,0-1,0 1,-1 0,1 0,-1-1,1 1,-1 0,1 1,3 15,0 1,-1 0,-1 0,-1 1,0-1,-1 0,-3 11,2 8,-31 132,30-162,-1 0,1 0,-1-1,-1 1,1-1,-1 0,-1 0,1 0,-1 0,0-1,-1 0,1 0,-1 0,-1-1,1 0,-1 0,0-1,0 1,0-1,-5 1,11-5,1 0,-1 0,0-1,0 1,1 0,-1 0,0 0,0 0,1 0,-1 0,0 0,0 0,1 0,-1 1,0-1,1 0,-1 0,0 1,0-1,1 0,-1 1,0-1,1 0,-1 1,1-1,-1 1,1 0,-1-1,1 1,-1-1,1 1,-1 0,1-1,0 1,-1 0,1-1,0 1,0 0,0-1,-1 1,1 0,0 0,0-1,0 1,0 0,0 0,0 0,0-1,1 1,-1 0,0-1,0 1,0 0,1 0,-1-1,0 1,1 0,-1-1,1 1,-1-1,1 1,0 0,13 3,1-1,0-1,0 0,0-1,0 0,0-1,14-3,12 2,-11 2,1-2,0-1,0-2,-1 0,1-2,-1-2,-1 0,0-2,0-1,-1-2,0-1,-1 0,0-2,-2-2,0 0,-1-1,-1-2,0 0,-2-1,-1-2,6-7,-22 24,1 0,-1 0,0 0,0 0,-1 0,0-1,0 0,-1 0,0 1,0-1,-1 0,0-1,-1 1,1 0,-2 0,1 0,-1 0,0 0,-1 0,0 0,0 0,0 0,-1 1,-1-1,-1-3,-8-2</inkml:trace>
</inkml:ink>
</file>

<file path=ppt/ink/ink8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28,'-5'-5,"3"-1,7 0,8 1,6 1,-1 7,3 2,1 1,2-1,3-1,0-2,1-1,-4-5,-2-2,0 0,2 0,1 3,-3 0</inkml:trace>
</inkml:ink>
</file>

<file path=ppt/ink/ink8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0,'29'0,"14"0,5 0,-2 0,-3 0,-9 5,-5 2,-4-1,0-1,-5-2</inkml:trace>
</inkml:ink>
</file>

<file path=ppt/ink/ink8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0 517,'37'-12,"-1"-1,0-2,-1-2,-1-1,-1-1,-1-2,0-1,-2-2,0-1,-2-1,13-17,-32 32,-1 1,0-2,0 1,-1-1,-1 0,0-1,-1 0,0 0,-1 0,-1 0,0 0,0-1,-1 0,-1-10,-1 22,0 0,0 0,0 0,0 1,0-1,-1 0,1 1,-1-1,1 0,-1 1,1-1,-1 0,0 1,0-1,0 1,0-1,0 1,0 0,-1-1,1 1,0 0,0 0,-1 0,1 0,-1 0,1 0,-1 0,0 1,1-1,-1 1,0-1,1 1,-1-1,0 1,0 0,1 0,-1 0,0 0,0 0,1 0,-1 0,0 1,0-1,1 1,-1-1,0 1,1 0,-1-1,1 1,-1 0,1 0,-1 0,1 0,0 0,-1 1,1-1,0 0,0 1,0-1,0 0,0 1,0 1,-11 11,1 2,1-1,0 2,1-1,1 1,1 1,0-1,1 1,1 0,1 0,1 1,0-1,1 11,1-25,1 0,0 0,0 1,0-1,0 0,1 0,0 1,0-1,0 0,0 0,1 0,-1 0,1 0,0-1,1 1,-1-1,0 1,1-1,0 0,0 1,0-1,0-1,0 1,1 0,-1-1,1 0,0 0,-1 0,1 0,0-1,0 1,0-1,0 0,1 0,-1 0,18 0,-1-1,1 0,0-2,-1-1,1 0,-1-1,0-2,0 0,-1-1,0-1,0-1,-1-1,0 0,0-2,-2 0,1-1,10-11,-9 9,0-2,-2 0,0-1,-1 0,-1-2,0 0,-2 0,2-6,-12 23,-1-1,1 0,-1 0,0 0,-1 0,1 0,-1-1,1 1,-1 0,-1-1,1 1,0-1,-1 1,0-1,0 1,-1 0,1-1,-1 1,0-1,0 1,0 0,-1-1,0 0,0 5,-1 0,1 0,-1 0,1 0,-1 0,1 0,-1 1,1-1,-1 1,1 0,0-1,-1 1,1 0,0 0,0 1,-1-1,1 0,0 1,0-1,1 1,-1 0,0 0,0 0,1 0,-1 0,1 0,0 0,0 0,-1 1,-11 16,0 1,2 0,0 1,2 0,0 0,1 1,1 0,-2 12,9-25,0-1,0 0,1 0,0 0,0 0,1 0,0 0,1 0,-1-1,1 1,1-1,0 0,0 0,0 0,1 0,0-1,0 1,0-1,1-1,0 1,0-1,1 0,-1 0,1-1,0 0,0 0,1-1,-1 1,1-2,0 1,-1-1,1 0,0-1,0 0,1 0,-1-1,0 0,0 0,0-1,0 0,0 0,0-1,0 0,1-1,9-5,-1 0,1-2,-1 0,-1-1,0 0,-1-2,0 0,-1 0,0-2,-1 1,-1-2,0 0,-1 0,-1-1,0 0,-1-1,-1 0,-1 0,-1-1,1-3,-7 20,2 0,-1-1,0 1,0 0,0-1,-1 1,1-1,-1 1,1-1,-1 0,0 1,0-1,0 1,0-1,0 0,-1 1,1-1,-1 1,1-1,-1 1,0-1,0 1,0 0,-1-2,0 4,0 1,0-1,0 0,0 0,1 1,-1 0,0-1,0 1,0 0,1 0,-1 0,0 0,1 0,-1 0,1 0,0 0,-1 1,1-1,0 1,0-1,-1 1,1-1,0 1,1 0,-1-1,0 1,0 0,-6 7,1 1,0-1,0 1,1 1,1-1,-1 1,2-1,-1 1,1 1,1-1,0 0,1 0,0 1,1-1,0 1,1-1,0 1,0-1,1 0,1 0,0 0,1 0,0 0,0-1,1 1,3 3,1-4,0 0,0-1,1 0,1-1,-1 0,1 0,0-1,1-1,0 0,0 0,0-1,3 0,-14-5,0 1,1-1,-1 0,0 1,0-1,0 0,0 0,1 0,-1 0,0 0,0-1,0 1,0 0,0 0,1-1,-1 1,0 0,0-1,0 0,0 1,0-1,0 1,0-1,0 0,0 0,-1 0,1 1,0-1,0 0,-1 0,1 0,-1 0,1 0,0 0,-1 0,0 0,1-1,-1-9</inkml:trace>
</inkml:ink>
</file>

<file path=ppt/ink/ink8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0 220,'430'0,"-333"-18,-96 16,0 1,-1-1,1 0,-1 0,1 1,-1-1,0 0,0 0,0 0,0 1,0-1,0 0,-1 0,1 0,0 1,-1-1,0 0,1 0,-1 1,0-1,0 1,0-1,0 0,0 1,0 0,0-1,-1 1,1 0,0 0,-1-1,1 1,-1 0,1 0,-1 1,0-1,1 0,-129-128,130 129,1 0,-1 0,0 0,1 0,-1 0,1-1,-1 1,0 0,1 0,-1-1,1 1,-1 0,0 0,1-1,-1 1,0 0,0-1,1 1,-1-1,0 1,0 0,1-1,-1 1,0-1,0 1,0-1,0 1,0 0,0-1,0 1,0-1,0 1,0-1,0 1,0-1,0 1,0-1,0 1,0 0,0-1,-1 1,1-1,0 1,0 0,-1-1,15 7</inkml:trace>
</inkml:ink>
</file>

<file path=ppt/ink/ink8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1,'-11'165,"2"-104,2 0,4 1,3 54,1-101,-1-15,0 0,1 0,-1 0,1 0,-1-1,1 1,-1 0,1 0,-1 0,1 0,-1 0,0 0,1 0,-1 0,1 0,-1 0,1 1,-1-1,1 0,-1 0,0 0,1 0,-1 1,1-1,-1 0,0 1,1-1,-1 0,0 0,1 1,-1-1,0 1,1-1,-1 0,0 1,0-1,0 1,1-1,-1 0,0 1,0-1,0 1,0-1,0 1,0-1,0 1,0-1,0 0,0 1,0-1,0 1,0-1,0 1,0-1,0 1,-1-1,1 0,0 1,20-37,73-256,-92 283,1 1,0-1,1 1,-1 0,2 0,-1 0,1 0,0 1,1-1,0 1,0 0,0 1,1-1,0 1,1 0,-1 1,1-1,0 1,0 1,1-1,-1 1,1 0,3 0,-4 6,0 1,-1 0,1 1,-1 0,0 0,0 0,-1 1,1-1,-1 1,0 1,0-1,-1 1,0 0,0 0,0 0,0 0,-1 1,0-1,-1 1,1 0,-1 0,-1 0,1 0,-1 3,4 5,-2-5</inkml:trace>
</inkml:ink>
</file>

<file path=ppt/ink/ink8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0 347,'34'-17,"-2"11,1 2,-1 1,0 1,1 2,20 2,9 0,-61-2,-1 1,1-1,-1 1,1-1,0 0,-1 1,1-1,0 0,-1 0,1 1,0-1,-1 0,1 0,0 0,-1 0,1 0,0 0,0 0,-1 0,1 0,0 0,-1 0,1-1,0 1,0 0,-1 0,1-1,-1 1,1-1,0 1,-1 0,1-1,-1 1,1-1,-1 1,1-1,-1 1,1-1,-1 0,0 1,1-1,-1 0,0 1,1-1,-1 0,0 1,0-1,0 0,0 1,1-1,-1 0,0 0,0 1,0-1,-1 0,1 1,0-1,0 0,0 1,0-1,-1 0,1 1,0-1,-1 0,1 0,-87-94,-3-90,82 168</inkml:trace>
</inkml:ink>
</file>

<file path=ppt/ink/ink8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0,'-19'29,"-17"33,-1 11,1-6,6-11,8-10,3-7,5-6,0-9,3-3,-3-1,-2-3,0-5</inkml:trace>
  <inkml:trace contextRef="#ctx0" brushRef="#br0" timeOffset="938.809">0 28,'9'25,"1"-1,1 0,0-1,2 0,1-1,1 0,0-1,4 2,154 168,-99-74,-62-105</inkml:trace>
</inkml:ink>
</file>

<file path=ppt/ink/ink8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8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1,'-14'14,"-10"15,-6 2,3 1,1-5,5-3,5-5</inkml:trace>
</inkml:ink>
</file>

<file path=ppt/ink/ink8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23 110,'-2'10,"-2"5,-1 0,2-1,0 2,0-1,2 0,0 1,0-1,2 0,0 1,0-1,2 0,0 0,1 0,0 0,1 0,0-1,2 0,4 9,-9-20,1 0,-1-1,1 1,0 0,-1-1,1 0,0 0,1 0,-1 0,0 0,0 0,1-1,-1 0,1 0,-1 0,1 0,0 0,-1-1,1 1,0-1,-1 0,1 0,0 0,-1-1,1 0,0 1,-1-1,1 0,-1-1,1 1,-1-1,0 1,1-1,-1 0,0 0,0 0,0-1,101-100,-96 92,-6 7,1 0,0 0,-1 0,2 0,-1 0,0 0,1 1,-1 0,1 0,0 0,0 0,1 0,-1 1,0 0,1 0,1 0,23 36,-26-26,0-3,-3-1,1 0,0-1,0 1,0-1,0 0,1 1,-1-1,1 0,0 0,0 0,0 0,0 0,1 0,-1 0,1-1,0 1,-1-1,1 0,0 0,1 0,-1 0,0-1,0 1,1-1,-1 0,1 0,-1 0,1 0,-1-1,1 1,0-1,-1 0,1 0,0 0,2-1,10-7,-1-2,0 0,-1 0,0-1,0-1,-1 0,-1-1,0-1,-1 0,0 0,-1-1,-1 0,0-1,-2 0,3-5,59-121,-59 118</inkml:trace>
</inkml:ink>
</file>

<file path=ppt/ink/ink8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57 650,'-4'29,"-3"19,1 6,1-6</inkml:trace>
  <inkml:trace contextRef="#ctx0" brushRef="#br0" timeOffset="245.884">1 199,'0'0</inkml:trace>
  <inkml:trace contextRef="#ctx0" brushRef="#br0" timeOffset="495.597">452 1,'0'952,"0"-941</inkml:trace>
  <inkml:trace contextRef="#ctx0" brushRef="#br0" timeOffset="748.257">282 566,'39'-15,"26"-9,8 0,1 3,-8 1,-10 3,-9 5,-9 5,-5-2,-4 1,-2 2,-6-3,-6 0</inkml:trace>
  <inkml:trace contextRef="#ctx0" brushRef="#br0" timeOffset="1163.438">989 1,'-23'185,"-10"183,32-349,1 1,1 0,1-1,0 1,2-1,0 0,1 0,1 0,1 0,0-1,2 0,7 12,-14-27,0-1,1 1,-1 0,1-1,0 1,0-1,0 0,0 0,0 0,0 0,1-1,-1 1,0-1,1 0,-1 0,1 0,0 0,-1-1,1 1,-1-1,1 0,0 0,-1 0,1-1,0 1,-1-1,1 0,-1 0,1 0,2-2,98-59,-93 55,94-48,-103 54,1 0,0 0,0 1,0 0,0-1,0 1,0 0,0 0,-1 1,1-1,0 1,0-1,0 1,0 0,-1 0,1 0,0 0,-1 1,1-1,-1 1,1-1,-1 1,0 0,0 0,0 0,0 0,0 1,0-1,0 0,-1 1,1-1,-1 1,0 0,0-1,0 1,0 0,0 0,0 1,17 177,-12-162</inkml:trace>
</inkml:ink>
</file>

<file path=ppt/ink/ink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0:16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816 758,'-59'0,"0"3,-1 3,2 2,-1 3,-26 9,50-6,1 2,0 1,2 1,0 2,1 2,1 0,1 2,1 2,1 0,1 2,-20 28,-2 30,47-84,1-1,-1 1,1 0,-1 0,1 0,0 0,0 0,0 0,0 0,0 0,1 0,-1-1,0 1,1 0,-1 0,1 0,0 0,0-1,0 1,0 0,0-1,0 1,0-1,0 1,1-1,-1 1,0-1,1 0,-1 0,1 0,0 0,-1 0,1 0,0 0,0 0,-1-1,1 1,0-1,0 1,0-1,0 0,0 0,0 1,0-2,0 1,0 0,1 0,17-3,-1 0,0-1,0-1,0 0,0-2,-1 0,0-1,-1-1,0-1,0 0,5-5,-21 14,61-38,-1-3,-1-3,-3-2,-2-3,-3-2,-1-3,4-11,-31 43,-24 23,1 0,-1 0,1 0,-1 0,1 0,-1 0,1 0,-1 0,1 0,-1 0,1 0,-1 0,1 1,-1-1,1 0,-1 0,1 0,-1 1,0-1,1 0,-1 1,1-1,-1 0,0 1,1-1,-1 0,0 1,0-1,1 1,-1-1,0 1,0-1,0 0,1 1,-1-1,0 1,0-1,0 1,0-1,0 1,0-1,0 1,0-1,0 1,0-1,0 1,0-1,0 1,-1-1,1 1,0-1,0 0,0 1,-1-1,1 1,0-1,-1 1,1-1,-1 0,-24 168,23-155,-3 22,2 0,1 0,2 0,2 0,0 0,8 30,-9-59,1 0,0 1,0-1,1 0,0 0,0-1,0 1,1-1,0 1,0-1,0 0,0 0,1-1,0 1,0-1,0 0,1-1,-1 1,1-1,0 0,0 0,0-1,0 0,0 0,1 0,-1-1,1 0,-1 0,1-1,-1 1,1-1,-1-1,5 0,13-4,-1-1,1 0,-2-2,1-1,-1-1,0-1,-1 0,0-2,-1-1,0 0,-2-1,1-1,-2-1,0-1,-1 0,-1-1,5-9,20-26,-2-2,-3-2,-2-1,4-16,-10 14,-3-1,-2 0,-4-2,-2-1,-2 0,-4 0,-2-14,-5 58,-2 1,0 0,-1 0,-1 0,-1 0,-1 0,-1 0,-1 0,0 1,-6-12,10 29,0 0,1 0,-2 0,1 0,0 0,0 1,0-1,-1 1,1-1,-1 1,0-1,1 1,-1 0,0 0,0-1,1 1,-1 1,0-1,0 0,0 0,0 1,0-1,0 1,-1 0,1-1,0 1,0 0,0 0,0 0,0 1,0-1,0 0,0 1,-1 0,1-1,1 1,-1 0,0 0,0 0,0 0,0 0,1 1,-1-1,0 0,1 1,-1-1,1 1,0 0,-1-1,1 1,0 0,0 0,0 0,0 0,1 0,-1 0,1 0,-1 0,1 0,-1 0,1 1,-6 21,1 0,1 0,2 1,0-1,1 1,2-1,1 13,0 16,1 124,8 1,8 7,-4-52,-6 0,-6 82,-5-170,2-45,-1 0,0-1,0 1,0 0,0 0,0 0,0-1,0 1,0 0,1-1,-1 1,0-1,0 1,0-1,1 1,-1-1,0 0,1 1,-1-1,0 0,1 1,-1-1,1 0,-1 0,1 0,-1 0,1 1,0-1,0 0,-1 0,1 0,0 0,0 0,0 0,0 0,0 0,-26-56,13 33</inkml:trace>
  <inkml:trace contextRef="#ctx0" brushRef="#br0" timeOffset="160.945">1071 674,'43'-10,"48"-8,18 0,0 1,-9 5,-11 0,-17 1,-15 3,-18 3</inkml:trace>
</inkml:ink>
</file>

<file path=ppt/ink/ink8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52,'0'0,"0"4,-4 3,-2 4,0-5,5-7,4-9,6-3,1-4,-1-3,-1 5,-8 11,-4 11,-6 4,0 5,0 0</inkml:trace>
</inkml:ink>
</file>

<file path=ppt/ink/ink8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0,'0'5,"-5"2,-1 4,0-5,6-2,3-3</inkml:trace>
</inkml:ink>
</file>

<file path=ppt/ink/ink8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1 476,'9'3,"0"0,1-1,-1-1,1 1,0-1,-1-1,1 0,0 0,-1-1,1 0,-1-1,1 0,-1 0,0-1,0 0,0-1,0 0,8-5,3-4,0-1,0-1,-2 0,0-2,0 0,13-18,-19 20,-1 5,0-1,-1-1,0 0,-1-1,-1 0,0 0,-1 0,0-1,-1 0,0-1,-1 1,1-10,-5 23,-1 0,0-1,1 1,-1 0,0-1,0 1,1 0,-1-1,0 1,0 0,-1-1,1 1,0 0,0-1,-1 1,1 0,0-1,-1 1,0 0,1 0,-1 0,0-1,1 1,-1 0,0 0,0 0,0 0,0 0,0 0,0 1,0-1,0 0,0 0,-1 1,1-1,0 1,0-1,-1 1,1-1,0 1,-1 0,1 0,0 0,-54 26,48-18,0 0,1 1,1 0,-1 0,1 1,1-1,0 1,0 0,1 0,0 1,1-1,0 1,1-1,0 1,0-1,1 1,1 0,0-1,0 1,1-1,0 1,1-1,2 4,-4-10,1 0,0-1,1 1,-1 0,1-1,0 1,-1-1,1 0,1 0,-1 0,0 0,1 0,0-1,-1 0,1 1,0-1,0-1,0 1,1-1,-1 1,0-1,0-1,1 1,-1 0,1-1,0 0,117-16,-103 6,0 0,-1-2,-1 0,1-1,-2-1,0-1,-1 0,0-1,-1 0,-1-1,0-1,-2 0,1-3,-7 14,42-85,-47 91,-1 1,1-1,-1 1,0-1,1 1,-1 0,0 0,1-1,-1 1,0 0,1 0,-1 0,0-1,1 1,-1 0,0 0,1 0,-1 0,0 0,0 1,1-1,-1 0,0 0,1 0,-1 1,0-1,1 0,-1 0,0 1,1-1,-1 1,1-1,-1 1,1-1,-1 1,1-1,-1 1,1-1,-1 1,1-1,0 1,-1 0,1-1,0 1,0 0,-1-1,1 1,0 0,0-1,0 1,0 0,0 0,-6 7,1 0,0 0,0 1,1 0,0 0,1 0,-1 0,2 0,0 1,0-1,0 1,1-1,1 1,-1 0,2 0,-1-1,2 1,-1 0,1-1,0 1,3 3,-4-10,1 0,0 0,0 0,1 0,-1 0,0 0,1-1,0 0,0 1,-1-1,1 0,1 0,-1 0,0-1,0 1,1-1,-1 0,1 0,-1 0,1 0,-1-1,1 1,-1-1,1 0,0 0,-1 0,2-1,96-22,-72 8,-1-2,0 0,-2-2,0 0,-1-2,-1-1,0-1,-2-1,2-5,-14 18,-1 0,0-1,0 0,-1 0,-1-1,0 0,-1 0,0-1,-1 0,-5 14,0 1,-1 0,1-1,-1 1,1 0,-1-1,1 1,-1-1,0 1,1-1,-1 1,0-1,1 1,-1-1,0 0,1 1,-1-1,0 0,0 0,0 1,1-1,-1 0,0 0,0 0,0 0,1 0,-1 0,0 0,0 0,0 0,1-1,-1 1,0 0,0 0,1-1,-1 1,0 0,1-1,-1 1,0-1,1 1,-1-1,0 1,1-1,-1 0,1 1,-1-1,1 0,-1 1,1-1,0 0,-1 1,1-1,0 0,0 0,-1 0,1 1,0-1,0 0,0 0,0 0,0 1,0-1,0 0,1 0,-12 11,1 1,1 0,0 0,1 1,0 0,0 1,2 0,-1 0,2 0,0 1,0 0,1 0,1 0,1 0,0 1,0-1,2 1,0-1,0 1,2 2,-2-11,2 0,-1-1,0 1,1-1,0 1,0-1,1 0,-1 0,1 0,0 0,1 0,-1-1,1 1,0-1,0 0,0 0,1-1,-1 1,1-1,0 0,0 0,0 0,0-1,0 0,1 0,-1 0,1-1,-1 0,1 0,0 0,0 0,-1-1,1 0,0-1,-1 1,1-1,0 0,-1 0,3-1,16-5</inkml:trace>
</inkml:ink>
</file>

<file path=ppt/ink/ink8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18,'34'-5,"25"-2,7 1,-7 6,-9 3,-8 1,-7 0,-4-1,-12-1,-10 0</inkml:trace>
</inkml:ink>
</file>

<file path=ppt/ink/ink8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0,'29'10,"18"3,7-1,-1-2,-5-3,-6-3,-5-2,-4-1,-8-1</inkml:trace>
</inkml:ink>
</file>

<file path=ppt/ink/ink8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1,'0'584,"-1"-567,0 0,-1 0,0-1,-2 1,0-1,-1 1,0-2,-1 1,-3 5,1-10,3-5</inkml:trace>
</inkml:ink>
</file>

<file path=ppt/ink/ink8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2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0 679,'23'177,"-22"-178,-1 1,0 0,1-1,-1 1,1-1,-1 1,1 0,-1 0,1-1,-1 1,1 0,-1 0,1 0,-1-1,1 1,-1 0,1 0,0 0,-1 0,1 0,-1 0,1 0,-1 0,1 0,0 0,-1 1,1-1,-1 0,1 0,-1 0,1 1,-1-1,1 0,-1 1,1-1,-1 0,0 1,1-1,-1 1,1-1,-1 0,0 1,1-1,-1 1,0-1,0 1,0-1,1 1,-1 0,0-1,0 1,0-1,0 1,0-1,0 1,0 0,0-1,0 1,0-1,0 1,0-1,0 1,0-1,-1 1,1-1,0 1,0-1,-1 1,1 0,16-41,-3-2,60-144,-61 165,-8 11,0 2,1-1,0 0,0 1,1 0,0 0,1 1,-1 0,1 0,1 0,-1 1,1 0,7-4,-13 11,0-1,0 0,-1 1,1-1,0 1,0-1,0 1,0 0,-1 0,1 0,-1 0,1 0,0 0,-1 1,0-1,1 0,-1 1,0-1,1 1,-1-1,0 1,0 0,-1-1,1 1,0 0,0 0,-1 0,1-1,-1 1,0 0,1 0,-1 1,12 22,0-11</inkml:trace>
  <inkml:trace contextRef="#ctx0" brushRef="#br0" timeOffset="415.969">622 482,'-16'17,"1"1,1 0,1 2,1-1,0 2,1-1,0 7,10-26,0 1,0-1,0 1,0-1,0 1,1 0,-1 0,0-1,1 1,0 0,-1 0,1 0,0 0,0-1,0 1,0 0,0 0,1 0,-1 0,1-1,-1 1,1 0,-1 0,1-1,0 1,0 0,0-1,0 1,0-1,0 1,0-1,1 0,-1 1,1-1,-1 0,0 0,1 0,0 0,-1 0,1 0,0-1,-1 1,1 0,0-1,0 1,0-1,-1 0,1 0,0 1,0-1,0 0,0-1,-1 1,1 0,0-1,0 1,0 0,-1-1,1 0,0 0,0 1,8-7,0 0,-1-1,1 0,-2-1,1 0,-1 0,0 0,-1-1,0 0,-1-1,0 0,0 1,-1-2,-1 1,0-2,11-23,-5 75,-9-34,-1 1,1 0,0 0,0 0,0-1,1 1,0 0,0-1,1 0,-1 1,1-1,0 0,0 0,1-1,-1 1,1-1,0 1,1-1,-1-1,1 1,-1 0,1-1,0 0,0 0,3 0,15 2,0-3</inkml:trace>
  <inkml:trace contextRef="#ctx0" brushRef="#br0" timeOffset="902.934">1101 425,'-28'96,"27"-93,1 0,0 0,1 0,-1 0,0 0,1 0,0-1,-1 1,1 0,0 0,1 0,-1-1,0 1,1 0,-1-1,1 1,0-1,0 0,0 0,0 0,0 0,1 0,-1 0,1 0,-1-1,1 1,-1-1,1 0,0 0,0 0,2 1,0-1,1 0,-1 0,1 0,-1-1,1 0,-1 0,1 0,0-1,-1 1,1-2,-1 1,0 0,1-1,-1 0,0 0,0-1,0 1,0-1,-1 0,1-1,-1 1,2-2,86-99,-67 71,-3 9,-2-2,-1 0,-1-2,-2 0,0 0,-2-2,-1 0,2-9,-13 35,0-1,0 0,-1 1,0-1,1 0,-1 0,-1 0,1 0,-1 0,0 0,0 0,0 0,-1 0,0 0,0 0,0 0,0 0,-1 1,0-1,0 0,0 1,0 0,-1-1,0 1,0 0,0 0,0 1,-1-1,1 0,-1 1,0 0,0 0,0 0,-1 1,1-1,-1 1,1 0,-1 0,0 1,1-1,-1 1,0 0,0 1,0-1,-3 1,-6 5,1 0,-1 1,1 0,1 2,-1-1,1 1,1 1,-1 0,2 1,-1 0,1 1,1 0,0 0,0 1,1 0,1 1,0 0,1 0,-2 4,4-10,0 1,0-1,1 1,0-1,0 1,1 0,0 0,1 0,-1 0,2 0,-1 1,1-1,0 0,1 0,0 0,0 1,1-1,0 0,0 0,1-1,0 1,0 0,1-1,0 0,0 0,1 0,-1 0,2-1,-1 0,1 0,0 0,0-1,0 0,1 0,0 0,0-1,0 0,8 3,7-2,1-1,0 0,0-2,0-1,0-1,0 0,12-3,18 0,8-3,-41 0</inkml:trace>
  <inkml:trace contextRef="#ctx0" brushRef="#br0" timeOffset="4582.91">29 1046,'483'-94,"-117"2,-296 83,1 4,1 2,50 6,-4 0,-112-3,0 0,1 0,-1-1,0 1,0-1,1-1,-1 1,0-1,0 0,0-1,-1 1,1-1,3-2,4-7</inkml:trace>
  <inkml:trace contextRef="#ctx0" brushRef="#br0" timeOffset="5481.223">876 1159,'-7'-4,"1"0,-1 1,0 0,0 0,0 0,-1 1,1 0,-1 1,1 0,-1 0,1 0,-1 1,0 0,1 1,-1 0,1 0,-3 1,8-2,-1 0,0 1,0-1,0 1,0 0,0 0,1 0,-1 1,1-1,-1 1,1-1,-1 1,1 0,0 0,-1 0,1 0,0 0,1 0,-1 1,0-1,1 1,-1-1,1 1,0 0,0-1,0 1,0 0,0 0,0 0,1 0,0 0,-1 0,1-1,0 1,0 0,1 0,-1 0,1 0,-1 0,1 0,0 0,0-1,0 1,1 0,-1-1,1 1,-1-1,1 1,0-1,80 53,-73-51,1 0,-1 1,-1 0,1 1,-1 0,0 0,0 1,-1 0,1 0,1 3,-7-7,0-1,0 0,0 1,0-1,0 1,-1 0,1 0,-1 0,0-1,0 1,0 0,0 0,0 1,0-1,-1 0,0 0,0 0,0 0,0 0,0 1,0-1,-1 0,1 0,-1 0,0 0,0 0,0 0,-1 0,1 0,-1-1,1 1,-1 0,0-1,0 1,0-1,-1 0,1 0,0 0,-1 0,1 0,-1 0,0 0,0-1,1 0,-8 5,1-1,-1-1,0 0,0 0,-1-1,1-1,-1 1,1-2,-1 1,0-1,1-1,-1 0,0-1,0 0,1 0,-1-1,1-1,-1 0,1 0,-7-4,-2-3</inkml:trace>
</inkml:ink>
</file>

<file path=ppt/ink/ink8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1 556,'19'-4,"0"-1,-1-1,1 0,-1-1,-1-1,1 0,-1-2,-1 0,0-1,0 0,-1-1,-1-1,0-1,0 0,-2 0,9-14,127-228,-119 144,-30 111,0 1,0 0,0 0,0 0,0 0,0 0,0 0,0 0,0 0,0 0,0 1,0-1,0 0,0 1,0-1,1 1,-1-1,0 1,0-1,0 1,0-1,1 1,-1 0,0-1,1 1,-1 0,0 0,1 0,-1-1,1 1,-1 0,1 0,0 0,-1 0,1 0,0 1,-1-2,-10 13,1 1,0 0,1 1,0 0,2 0,-1 1,2 0,0 0,1 1,1 0,0-1,1 1,1 1,0 6,1-18,-1-1,1 1,1 0,-1 0,1 0,0 0,0 0,0 0,1 0,0 0,1 0,-1 0,1 0,0-1,0 1,1-1,0 1,0-1,0 0,0 0,1 0,0-1,0 1,0-1,0 0,1 0,0-1,0 1,0-1,0 0,0 0,1-1,-1 1,1-1,0 0,-1-1,1 1,6-1,9-4,-1-1,0-1,0-1,-1 0,1-2,-2 0,1-2,-1 0,0 0,-1-2,0 0,-1-1,-1-1,0 0,0-2,-3 7,-1-2,1 1,-2-1,0-1,0 0,-1 0,0-1,-1 0,-1-1,0 0,-1 0,0 0,-1-1,-1 0,-3 14,-1-1,0 1,0-1,0 1,0-1,0 0,0 1,0-1,0 1,0-1,-1 1,1-1,-1 1,1-1,-1 1,0-1,1 1,-1 0,0-1,0 1,0 0,0 0,0 0,0 0,0 0,0 0,-1 0,1 0,0 0,-1 0,1 1,-1-1,1 0,0 1,-1 0,1-1,-1 1,0 0,1-1,-1 1,1 0,-1 0,1 0,-1 1,1-1,-1 0,1 1,-1-1,1 0,-1 1,1 0,-1-1,1 1,0 0,-1 0,1 0,0 0,0 0,0 0,-1 0,1 0,0 0,1 1,-1-1,-1 2,-6 5,1 0,0 1,1 0,0 0,0 1,1 0,0 0,0 0,1 1,1 0,0-1,0 1,1 0,1 0,-1 1,2-1,0 0,0 0,1 0,2 9,-2-13,1-1,0 1,0-1,1 0,-1 0,1 0,1 0,-1-1,1 1,0-1,0 0,1 0,-1-1,1 1,0-1,1 0,-1 0,1 0,-1-1,1 0,0 0,0-1,0 1,1-1,-1-1,1 1,-1-1,1 0,-1 0,1-1,-1 0,1 0,0-1,-1 0,1 0,-1 0,1-1,-1 0,1-1,18-5,0-1,-1-1,0-1,-1-1,-1-2,0 0,0-1,-1-1,-1-1,-1-1,-1-1,10-12,-7 11,-14 12,1 0,-1-1,-1 0,1 0,-1 0,-1-1,0 0,0 0,-1 0,-1 0,1-1,-2 1,1-1,0-7,-3 16,0 0,0 0,0 0,-1 0,1 0,0 0,-1 0,1 1,-1-1,0 0,0 0,1 1,-1-1,0 0,0 1,-1-1,1 1,0-1,0 1,-1 0,1-1,-1 1,1 0,-1 0,1 0,-1 0,0 0,0 1,1-1,-1 0,0 1,0-1,0 1,0 0,0-1,0 1,1 0,-1 0,0 1,0-1,0 0,0 0,0 1,0-1,1 1,-1 0,0 0,0-1,1 1,-1 0,0 0,1 1,-1-1,1 0,0 0,-1 1,1-1,0 1,0-1,0 1,0 0,0 0,-6 2,0 1,1 0,0 1,0-1,1 1,-1 1,1-1,0 1,1 0,0 0,0 0,0 0,1 1,0-1,1 1,0 0,0 0,0 0,1 0,0 0,1 0,0 0,0 1,1-1,0 0,0 0,1 0,0 0,0 0,1-1,0 1,0-1,1 1,0-1,0 0,1-1,0 1,0-1,0 0,1 0,0 0,0-1,1 0,5 4,13 1,-2-3</inkml:trace>
</inkml:ink>
</file>

<file path=ppt/ink/ink8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48,'-11'22,"1"1,0 1,2 0,1 0,1 1,1 0,1 0,0 3,3-25,0-1,0 0,1 1,-1-1,1 1,-1-1,1 1,0-1,0 1,0-1,0 1,0-1,0 1,1-1,0 1,-1-1,1 1,0-1,0 0,0 1,0-1,1 0,-1 0,0 0,1 0,0 0,-1 0,1 0,0-1,0 1,0-1,0 1,0-1,1 0,-1 1,0-1,0 0,1-1,-1 1,1 0,-1-1,1 1,-1-1,1 0,-1 0,1 0,0 0,8-6,0-1,0 0,0-1,-1 0,-1 0,1-1,-1 0,-1-1,0 0,0 0,-1-1,0 0,-1 0,0-1,-1 1,0-1,-1 0,1-5,-3 9,0-1,0 1,-1-1,-1 0,1 1,-1-1,-1 0,1 1,-2-1,1 0,-1 1,0 0,1 5,0 0,1 1,-1-1,0 1,0-1,-1 1,1 0,0-1,-1 1,1 0,-1 0,0 0,0 0,0 0,0 1,0-1,0 0,0 1,-1 0,1-1,0 1,-1 0,1 0,-1 0,1 1,-1-1,0 1,1-1,-1 1,0 0,1 0,-1 0,0 0,1 0,-1 1,1-1,-1 1,0 0,0 0,-21 8</inkml:trace>
</inkml:ink>
</file>

<file path=ppt/ink/ink8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4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0 313,'81'-234,"-75"230,-3 33,0-2,-2-22,0 0,1-1,0 1,-1 0,2 0,-1-1,0 1,1-1,0 0,0 0,0 0,1 0,-1 0,1-1,0 0,0 0,0 0,0 0,0 0,1-1,0 0,-1 0,1 0,0 0,0-1,0 0,0 0,0 0,0-1,0 1,0-1,0 0,0-1,0 1,0-1,0 0,0 0,0-1,3-1,2-1,-1-1,1 0,-1 0,0-1,-1 0,0 0,1-1,-2 0,1-1,-1 0,0 0,-1 0,0-1,0 0,-1 0,0-1,-1 1,0-2,22-47,-21 40</inkml:trace>
</inkml:ink>
</file>

<file path=ppt/ink/ink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0:20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509 686,'-16'-8,"-1"0,0 2,0-1,0 2,0 0,-1 2,0 0,0 0,0 2,0 0,0 1,0 1,0 1,0 0,-5 2,12-2,0 1,0 0,1 0,-1 1,1 0,0 1,0 1,0-1,1 1,0 1,0 0,0 0,1 1,0 0,1 0,0 0,0 1,1 1,0-1,0 1,1 0,0 0,1 0,0 1,1 0,-1 3,1 0,0 0,0-1,1 1,1 0,1 0,0 0,0 0,1 0,1 0,2 5,-3-14,0 1,0-1,1 0,0 1,0-1,1 0,-1 0,1-1,0 1,1 0,-1-1,1 0,-1 0,1 0,1 0,-1 0,0-1,1 0,0 0,0 0,0-1,0 0,0 1,0-2,1 1,-1-1,1 1,7-3,1 0,-1-1,1 0,-1-1,0 0,0-1,0 0,-1-2,0 1,1-1,-2-1,1 0,4-5,65-44,-4-3,43-43,-20 15,-62 54,76-50,-112 81,1 1,-1 0,1 1,0-1,-1 0,1 1,0-1,-1 1,1 0,0 0,0 0,-1 0,1 0,0 1,-1-1,1 1,0 0,-1-1,1 1,-1 1,1-1,-1 0,1 1,-1-1,0 1,0-1,0 1,0 0,0 0,0 0,0 0,-1 1,1-1,-1 0,1 1,-1-1,0 1,1 2,21 104,-23-85</inkml:trace>
  <inkml:trace contextRef="#ctx0" brushRef="#br0" timeOffset="366.554">1016 1110,'191'-280,"-155"222,18-29,-54 86,0 1,0-1,0 1,1-1,-1 0,0 1,0-1,1 1,-1-1,0 1,1-1,-1 1,1-1,-1 1,0 0,1-1,-1 1,1 0,-1-1,1 1,0 0,-1-1,1 1,-1 0,1 0,-1 0,1-1,0 1,-1 0,1 0,-1 0,1 0,0 0,-1 0,1 0,-1 1,1-1,0 0,-1 0,1 0,-1 1,1-1,-1 0,1 0,0 1,-1-1,0 0,1 1,-1-1,1 1,-1-1,1 1,-1-1,0 1,1-1,-1 1,0-1,0 1,1-1,-1 1,0 0,0-1,0 1,0-1,1 1,-1 0,0-1,5 45,-5-44,-1 12,0-1,1 1,1-1,0 1,1-1,0 0,1 1,0-1,1 0,1-1,0 1,0-1,1 0,0 0,1-1,8 10,-11-14,1-2,0 1,1 0,-1-1,1 0,0 0,0-1,0 1,0-1,0-1,1 1,-1-1,1 0,0-1,0 0,-1 0,1 0,0-1,0 1,0-2,0 1,0-1,0 0,-1-1,1 1,0-1,-1-1,6-2,12-8,0-1,-1-1,-1-2,0 0,-1-1,-1-1,-1-1,-1-1,0 0,-2-1,0-1,-2-1,-1 0,2-6,-2 6</inkml:trace>
  <inkml:trace contextRef="#ctx0" brushRef="#br0" timeOffset="1481.437">2568 630,'-1'-6,"-1"-1,0 1,-1 0,1 0,-1 1,0-1,-1 0,1 1,-1 0,0 0,0 0,-1 0,0 1,0 0,0 0,0 0,0 0,-1 1,1 0,-1 0,0 1,0-1,0 1,-1 0,1 1,0 0,-1 0,1 0,0 1,-1 0,1 0,-1 0,1 1,-1 0,1 0,0 1,0 0,-1 0,-2 0,0 1,-1 0,1 0,1 1,-1 0,0 1,1 0,0 0,0 0,1 1,-1 1,1-1,1 1,-1 0,1 1,0-1,1 1,0 0,0 1,1-1,0 1,0 0,1 0,0 0,1 1,0-1,0 5,0-7,1 0,-1 0,2 0,-1 0,1 0,0 0,0 0,1 0,0 0,0-1,1 1,0 0,0 0,1-1,-1 0,1 1,1-1,-1 0,1 0,0-1,1 1,-1-1,1 0,0 0,0 0,1-1,-1 0,1 0,0 0,5 2,1-3,0-1,1-1,-1 0,0 0,1-1,-1-1,1 0,-1-1,0 0,0-1,0 0,0-1,-1 0,1-1,-1 0,0-1,0 0,9-7,37-16,-22 14,-13 4,1 0,1 2,-1 0,2 2,-1 1,1 0,25-1,-44 7,0 0,1 1,-1-1,0 1,0 1,0-1,0 1,0 0,0 0,-1 1,1 0,0 0,-1 0,0 1,0-1,0 1,-1 0,1 1,-1-1,0 1,0 0,0 0,-1 0,0 1,0-1,0 1,0-1,-1 1,0 0,0 3,3 11,0 0,-2 0,0 0,-1 0,-2 0,0 0,-1 1,-3 18,-14 60,-5-1,-4-1,-4-1,-5-2,-34 64,61-138,0 0,-2 0,0-2,-1 1,-1-2,0 1,-2-2,0 0,0 0,-15 10,28-24,-1-1,1 1,0 0,0 0,-1-1,1 1,-1-1,1 0,-1 0,1 0,-1 0,0 0,1-1,-1 1,0-1,0 0,0 1,1-1,-1-1,0 1,0 0,0-1,1 1,-1-1,0 0,1 0,-1 0,0 0,1 0,0-1,-1 1,1-1,0 0,-1 1,1-1,0 0,0 0,1 0,-1-1,0 1,1 0,-1-1,1 1,0-1,-1-1,0-11,1-1,0 1,1-1,1 1,0 0,1-1,1 1,0 0,1 0,1 0,0 1,1 0,1 0,0 0,0 1,6-7,2-10,51-84,5 2,5 3,5 4,32-28,-1-3,197-261,-295 379,-1-1,0-1,-2 0,0 0,-1-1,-1-1,-1 1,-1-1,-1-1,-1 1,-1-1,-1 0,-1 0,-1 0,-1 0,-1-1,-1 1,-2-2,3 21,0 1,0-1,-1 0,0 0,0 1,0-1,0 1,0 0,-1 0,1-1,-1 2,0-1,0 0,0 0,0 1,-1 0,1 0,0 0,-1 0,0 0,1 1,-1-1,0 1,0 0,0 0,0 1,0-1,0 1,0 0,0 0,0 0,0 0,0 1,0 0,0 0,-9 1,1 0,0 1,0 1,0 0,1 1,-1 0,1 0,0 1,1 1,-1 0,1 1,1-1,-1 2,1-1,1 2,0-1,0 1,1 0,0 0,-5 12,1-4,2 1,0 1,2-1,0 1,1 0,1 1,0 0,2 0,1 0,0 0,2 0,0 3,3 15,1 1,2-1,2 0,2-1,1 0,2 0,1-1,3-1,0-1,19 27,-28-49,1 0,0 0,1-1,0 0,1-1,1 0,0-1,0 0,1-1,0 0,0-1,1 0,0-2,0 1,1-2,0 0,0 0,0-2,1 0,-1-1,1 0,0-1,-1-1,1 0,0-1,-1-1,1-1,-1 0,13-9,-2-2,0-1,0 0,-2-2,0-1,-1-1,-1-1,0-1,-2-1,-1-1,0-1,13-23,-15 18,-1 0,-1-1,-1 0,-2-1,-2 0,5-22,-11-36,-4 88,0-1,-1 0,0 0,1 0,-1 0,0 1,0-1,0 0,0 1,0-1,0 1,0-1,-1 1,1 0,-1-1,1 1,-1 0,1 0,-1 0,1 0,-1 0,0 1,0-1,0 0,1 1,-1-1,0 1,0 0,0-1,0 1,0 0,0 0,1 0,-1 1,0-1,0 0,0 1,0-1,0 1,1 0,-1-1,0 1,0 0,0 0,-10 5,-1 0,1 1,0 0,0 1,1 0,0 0,1 2,0-1,0 1,1 1,0-1,1 2,0-1,1 1,0 0,1 1,0-1,1 1,1 0,0 1,0 0,-2 8,2 1,0 0,1 0,2 0,0 0,1 0,2 0,0 0,1 0,2 0,0 0,5 9,-4-17,0 1,2-2,0 1,0-1,1 0,1-1,0 0,1-1,1 0,-1-1,2 0,0-1,0 0,1-1,0 0,0-1,1-1,0 0,0-1,1-1,0-1,0 0,0 0,0-2,1 0,3-1,41 0,-35-1</inkml:trace>
</inkml:ink>
</file>

<file path=ppt/ink/ink8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178 395,'-19'15,"0"2,2 0,0 1,1 0,1 1,1 1,0 0,2 1,0 1,-5 16,16-36,0 0,0 0,1 0,-1 0,1 0,-1 0,1 0,0 0,0 0,0 0,0 0,0 0,0 0,1 0,-1 0,0 0,1 0,0 0,0-1,-1 1,1 0,0 0,0 0,1-1,-1 1,0 0,0-1,1 0,-1 1,1-1,0 0,-1 1,1-1,0 0,0 0,-1 0,1-1,0 1,0 0,0-1,0 1,0-1,0 0,0 0,0 1,0-1,0 0,1-1,12 3,0-1,1-1,-1 0,0-1,0-1,0 0,0-1,0 0,-1-2,1 1,-1-2,0 0,-1-1,0 0,0-1,1-1,1-3,-1 2</inkml:trace>
  <inkml:trace contextRef="#ctx0" brushRef="#br0" timeOffset="271.161">572 0,'-14'39,"-10"31,0 13,3-1,6-11,5-13,-1-6,3-8,1-6,2-4,8-9,2-3,1-1,4 0,5-2,0-10,-3-6</inkml:trace>
  <inkml:trace contextRef="#ctx0" brushRef="#br0" timeOffset="504.952">234 395,'39'-5,"31"-1,9 0,-5 1,-4 2,-10 1,-10 1,-9 0,-7 1,-9 0</inkml:trace>
  <inkml:trace contextRef="#ctx0" brushRef="#br0" timeOffset="692.003">968 395,'-10'38,"2"18,7-1,9-9,2-14</inkml:trace>
  <inkml:trace contextRef="#ctx0" brushRef="#br0" timeOffset="849.459">883 85,'0'0</inkml:trace>
</inkml:ink>
</file>

<file path=ppt/ink/ink8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7 396,'-5'-23,"3"-19,3-6,0 0,5 4,2 4,4 9,0 5,2 7,5 6,-2 11,-3 11,-5 3</inkml:trace>
  <inkml:trace contextRef="#ctx0" brushRef="#br0" timeOffset="299.19">317 227,'48'-26,"-31"18,0 0,0-2,-1 1,-1-2,0 0,0-1,-1-1,12-14,-25 26,1-1,0 1,-1-1,0 0,1 0,-1 0,0 0,0 0,0 0,0 0,0 0,-1 0,1 0,0-1,-1 1,0 0,1 0,-1-1,0 1,0 0,-1-1,1 1,0 0,-1 0,1 0,-1-1,0 1,0 0,0 0,0 0,0 0,0 0,0 0,-1 0,1 1,-1-1,1 0,-1 1,0-1,0 1,1 0,-1-1,0 1,0 0,0 0,-1 0,1 1,0-1,0 0,0 1,-1-1,1 1,0 0,0 0,-1 0,1 0,0 0,0 0,-1 1,1-1,0 1,0-1,-13 4,1 1,0 0,0 1,0 0,1 1,0 1,1 0,-1 0,2 1,-1 1,1 0,1 1,-1 0,2 0,0 1,0 1,1-1,1 1,0 1,0-1,2 1,0 0,2-9,0 1,1-1,0 1,0-1,1 1,-1 0,1 0,1-1,-1 1,1 0,0 0,0 0,1 0,-1 0,1-1,1 1,-1 0,1-1,0 1,0-1,0 1,1-1,0 0,0 0,1 0,-1 0,1-1,0 0,0 1,0-1,1-1,-1 1,1-1,0 1,0-2,1 1,0 0,4 0,0 0,0-1,1 0,-1 0,1-2,-1 1,1-1,-1-1,1 1,9-4,12-3</inkml:trace>
</inkml:ink>
</file>

<file path=ppt/ink/ink8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0 525,'39'-5,"21"-6,6-2,-3 2,-13-2,-15 1</inkml:trace>
  <inkml:trace contextRef="#ctx0" brushRef="#br0" timeOffset="565.838">649 356,'-9'12,"-14"16,2 0,1 1,1 1,2 1,1 1,1 0,-7 27,20-56,0 0,1 0,0 1,0-1,0 0,0 1,0-1,0 1,1-1,0 1,0 0,0-1,0 1,0-1,1 1,0-1,0 1,0-1,0 1,0-1,0 0,1 0,0 1,0-1,0 0,0 0,0-1,0 1,1 0,-1-1,1 0,0 1,0-1,0 0,0 0,0-1,0 1,0-1,4 2,6-4,-1-1,1 0,0-1,-1 0,0-1,0 0,0-1,0 0,-1-1,1 0,-2-1,1-1,7-6,3-3,-2-1,0-1,-1-1,-1 0,0-1,-2-1,-1-1,0 0,-2-1,-1 0,0-1,-2 0,-1 0,3-19,-8 31,0 1,-1-1,0 1,0-1,-2 0,0 1,0-1,-1 0,0 1,-1-1,-1 1,0-1,-1 1,0 0,-1 0,0 1,-1-1,0 1,-1 0,-7-9,11 15,1 0,-1 1,0-1,-1 1,1 0,-1 0,0 0,0 0,0 1,0-1,-1 1,1 0,-1 0,0 1,0 0,0-1,0 2,0-1,0 0,-1 1,1 0,0 1,-1-1,1 1,-1 0,1 0,-1 0,1 1,0 0,-1 0,1 1,0-1,0 1,0 0,0 0,0 1,0 0,-3 2,-2 6,1 0,0 0,0 1,1 1,1-1,0 1,1 0,0 1,1 0,0 0,2 0,-1 0,2 1,0-1,0 1,2-1,0 1,0 0,1-1,1 1,1-1,0 0,1 1,0-1,1-1,0 1,2-1,5 10,-5-9,1-1,1 0,0-1,1 0,0 0,1-1,0-1,1 1,0-2,0 0,1 0,1-1,-1-1,1 0,0-1,1-1,-1 0,13 3,115 7,-118-18</inkml:trace>
  <inkml:trace contextRef="#ctx0" brushRef="#br0" timeOffset="822.115">1298 525,'-4'34,"-3"15,6 0,2-8</inkml:trace>
  <inkml:trace contextRef="#ctx0" brushRef="#br0" timeOffset="1050.196">1242 17,'0'0</inkml:trace>
</inkml:ink>
</file>

<file path=ppt/ink/ink8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6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2,2-7,4-4,-5-3,-2 4,-3 2</inkml:trace>
</inkml:ink>
</file>

<file path=ppt/ink/ink8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4,'0'4,"0"-2,5-2,1-6,0 3,-6 6,-3 9,4 1,2-6,0-4</inkml:trace>
</inkml:ink>
</file>

<file path=ppt/ink/ink8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1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1 573,'92'-44,"-51"25,194-108,-221 118,0-2,-1 0,0 0,-1-1,0-1,-1 0,-1 0,0-1,0-1,-2 0,0 0,0 0,-2-1,2-6,-6-49,-3 70,1-1,0 1,0 0,0-1,-1 1,1 0,0-1,-1 1,0 0,1 0,-1 0,0 0,1-1,-1 1,0 0,0 0,0 0,0 0,0 1,0-1,0 0,0 0,0 1,0-1,-1 0,1 1,0-1,0 1,-1 0,1-1,0 1,-1 0,1 0,0 0,-1 0,1 0,0 0,-1 0,1 0,0 1,-1-1,1 0,0 1,0-1,-1 1,1-1,0 1,0 0,0 0,-1 0,-5 4,0 1,1 0,-1 1,1 0,1 0,-1 0,1 0,0 1,1 0,0 0,0 0,1 1,0-1,0 1,1 0,0-1,1 1,0 0,0 0,1 0,0 0,0 0,1 1,0-2,1 1,0 0,1 0,-1-1,2 1,-1-1,1 0,0 0,1 0,0 0,0-1,2 1,-2 0,1 0,0 0,0-1,1 0,0 0,0-1,1 0,0 0,0-1,0 0,0 0,1-1,0 0,0 0,0-1,0 0,1-1,-1 0,1-1,-1 0,1 0,0-1,-1 0,1-1,0 0,-1 0,1-1,-1 0,0-1,0 0,5-2,14-12,-1 0,0-2,-1-1,-1-1,-1-1,-1-1,-1-2,-1 0,-1-1,-2 0,0-2,10-23,-26 49,-1-1,1 1,-1 0,0-1,0 1,0-1,0 1,0-1,0 1,-1-1,1 0,-1 1,0-1,0 0,0 1,0-1,0 0,0 0,-1 1,1-1,-1 1,0-1,0 0,0 1,0-1,0 1,-1 0,1-1,-1 1,0 0,1 0,-1 0,0 0,0 0,0 1,0-1,-1 0,1 1,0 0,-1-1,1 1,-1 0,1 0,-1 1,1-1,-1 0,0 1,1 0,-4-1,1 4,0 0,0 0,1 1,-1-1,1 1,0 0,0 0,0 1,0-1,1 1,-1 0,1 0,1 0,-1 0,1 0,-1 1,2-1,-1 1,1-1,-1 1,1 4,1 3,0-1,1 1,0-1,1 0,0 1,1-1,1 0,0 0,0-1,1 1,1-1,0 0,0 0,1-1,0 0,1 0,0-1,1 0,0 0,0-1,1 0,0 0,0-1,2 0,-5-2,1 1,0-1,0-1,0 0,0 0,1 0,0-1,-1 0,1-1,0 0,0 0,0-1,1 0,-1-1,0 0,0 0,0-1,1 0,-1-1,0 0,1-1,7-3,0-1,-1 0,0-2,0 0,-1 0,0-2,-1 0,0 0,-1-1,0-1,-1 0,0-1,2-4,-6 4,-1 0,0-1,-2 0,1 1,-2-2,0 1,0-1,-2 1,0-1,0-14,-1 22,0 3,0 0,-1-1,1 1,-1 0,0-1,-1 1,1 0,-1-1,0 1,0 0,-1 0,1 0,-1 0,0 0,0 0,-1 0,0 1,0-1,0 1,0 0,-2-2,1 6,1-1,0 1,-1 0,1 1,0-1,0 1,-1-1,1 1,0 0,0 0,0 0,0 1,0-1,0 1,0 0,0 0,1 0,-1 0,1 0,-1 0,1 1,0-1,0 1,0-1,0 1,0 0,1 0,-1 0,1 0,0 0,0 0,0 1,0-1,0 0,1 0,-1 3,-2 2,0-1,1 1,-1-1,1 1,1-1,0 1,0 0,0-1,1 1,0 0,1 0,0-1,0 1,0 0,3 5,-2-1,-1-4,0 1,-1-1,2 1,-1 0,1-1,0 0,1 1,0-1,0 0,1 0,0-1,0 1,1-1,0 0,0 0,1 0,0-1,0 0,6 5,88 38,-75-42</inkml:trace>
</inkml:ink>
</file>

<file path=ppt/ink/ink8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57 364,'111'-62,"-80"41,13-13,-1-1,-2-2,-2-2,-1-1,-1-4,-1 4,-36 39,0 0,1 1,-1-1,1 0,-1 1,1-1,-1 1,1-1,-1 0,1 1,-1-1,1 1,0 0,-1-1,1 1,0-1,0 1,-1 0,1 0,0-1,0 1,-1 0,1 0,0 0,0 0,-1 0,1 0,0 0,0 0,0 0,-1 0,1 0,0 1,0-1,-1 0,1 1,0-1,0 0,-1 1,1-1,-1 1,1-1,0 1,-1-1,1 1,-1-1,1 1,-1 0,1-1,-1 1,0 0,1-1,-1 1,16 48,-12-36,-3-8,6 25,1-1,1 0,2 0,0-1,2 0,2-1,0-1,2 0,2 1,-9-18,-2-4</inkml:trace>
  <inkml:trace contextRef="#ctx0" brushRef="#br0" timeOffset="1927.6">142 336,'-5'0,"-6"4,-2 8,-2 0,0 4,-2-1,-2 1,-4-1,8-4,6-3</inkml:trace>
</inkml:ink>
</file>

<file path=ppt/ink/ink8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7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58,'169'-27,"-9"14,-19-5,-130 18</inkml:trace>
</inkml:ink>
</file>

<file path=ppt/ink/ink8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7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31,'24'0,"13"0,4 0,1 0,-3 0,-2 0,-3 0,-8-5,-3-2,0 1,0 1,1 2,1 0,2 2,-5 1</inkml:trace>
</inkml:ink>
</file>

<file path=ppt/ink/ink8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0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0 168,'26'137,"-24"-52,-3-69,0 0,1 0,1 0,1 0,0 0,1 0,0-1,2 1,4 10,9-61,55-238,-61 237,57-122,-66 153,2 1,-1-1,0 1,1 0,0 0,0 0,0 0,0 1,1 0,0 0,-1 0,1 1,0 0,0 0,0 1,2-1,-5 1,0 1,0 0,0-1,0 1,0 0,0 1,0-1,-1 0,1 1,0 0,0-1,0 1,-1 0,1 1,0-1,-1 0,1 1,-1-1,0 1,1 0,-1 0,0 0,0 0,0 0,0 0,0 1,-1-1,1 1,-1-1,0 1,1 0,-1-1,0 1,-1 0,2 2,-1 2,1 0,-1 0,-1 0,1 0,-1 0,0 0,-1 0,0 1,0-1,0 0,-1-1,0 1,-1 1,-4 11</inkml:trace>
  <inkml:trace contextRef="#ctx0" brushRef="#br0" timeOffset="505.676">566 337,'-15'4,"-9"8,-1 5,0 1,3 1,6 3,5 2,10-3,5 0,6-4,7-4,5-5,3-4,3-7,1-3,-4-1</inkml:trace>
  <inkml:trace contextRef="#ctx0" brushRef="#br0" timeOffset="835.985">988 309,'-29'24,"-14"12,1 6,1-5,9-4,5-7,2-4,5 0,1-4,4-1,0-2,3 0,-3-3,3 3,3-2</inkml:trace>
  <inkml:trace contextRef="#ctx0" brushRef="#br0" timeOffset="1684.912">1045 478,'-34'27,"2"1,1 1,1 2,2 1,-20 30,86-94,213-192,-250 222,0 1,0-1,0 0,0 1,1-1,-1 0,1 1,-1 0,1-1,-1 1,1 0,-1 0,1 0,0 0,0 0,0 0,0 0,0 1,-1-1,1 1,0-1,0 1,0 0,0 0,1 0,-1 0,0 0,0 0,0 0,0 1,0-1,-1 1,1 0,0-1,0 1,0 0,0 0,-1 0,1 0,0 1,-1-1,1 0,-1 1,1-1,-1 1,0-1,67 143,-69-144,0-1,1 1,-1-1,0 1,0 0,1-1,-1 1,0 0,0 0,0 0,1 0,-1-1,0 1,0 0,0 0,0 1,1-1,-1 0,0 0,0 0,0 0,1 1,-1-1,0 0,0 1,1-1,-1 1,0-1,1 1,-1-1,0 1,1-1,-1 1,1 0,-1-1,1 1,-1 0,1-1,-1 1,1 0,0 0,0-1,-1 1,1 0,0 0,0 0,0-1,0 1,0 0,0 0,0 0,0 0,0-1,0 1,0 0,0 0,1 0,-1-1,0 1,1 0,-1 0,0 0,-165-66,147 55</inkml:trace>
</inkml:ink>
</file>

<file path=ppt/ink/ink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0:18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543 25,'-24'-6,"-1"0,0 1,0 2,0 0,0 2,0 1,-1 1,1 1,0 1,0 1,-6 2,28-5,0 0,0 0,0 0,0 0,0 0,0 1,0-1,1 1,-1 0,0-1,1 1,-1 1,1-1,0 0,0 0,0 1,0 0,0-1,0 1,1 0,-1 0,1 0,0 0,0 0,0 0,0 0,1 0,-1 0,1 0,0 1,-1-1,1 0,1 0,-1 0,1 0,-1 1,1-1,0 0,0 0,0 0,0 0,1 0,-1 0,1-1,0 1,0 1,8 9,1 1,0-2,1 1,0-1,1-1,0 0,0-1,1-1,1 0,0-1,13 6,67 44,-92-56,0-1,0 1,0 0,0 1,0-1,-1 0,1 1,-1 0,0-1,0 1,0 0,0 0,0 0,-1 0,1 1,-1-1,0 0,0 1,0-1,0 1,-1-1,1 1,-1-1,0 1,0-1,0 1,-1-1,1 1,-1-1,0 1,0-1,0 0,0 1,0-1,-1 0,0 0,-1 3,-13 13,-1-1,0-1,-1-1,-1 0,0-1,-1-1,-1-1,0-1,-1-1,0-1,-4 1,11-4,8-3,-15 8,0-1,-1-1,0-2,-1 0,0-1,0-1,-4-1,27-4,0-1,1 1,-1-1,0 0,0 0,0 1,0-1,0 0,0 0,0 0,0 0,0 0,0 0,0 0,0 0,0-1,0 1,0 0,0-1,0 1,0 0,0-1,0 1,1-1,-1 1,0-1,0 0,0 1,1-1,-1 0,0 0,1 1,-1-1,1 0,-1 0,1 0,-1 0,1 0,0 0,-1 0,1 0,0 0,0 1,0-1,0 0,0 0,0 0,0 0,0 0,0 0,0 0,0 0,0 0,1 0,-1 0,1 0,-1 0,0 0,1 0,-1 0,1 1,0-1,-1 0,1 0,0 1,-1-1,2 0,31-37,-15 23</inkml:trace>
  <inkml:trace contextRef="#ctx0" brushRef="#br0" timeOffset="485.631">1447 53,'-65'8,"0"3,1 2,0 4,2 2,0 2,-47 25,93-36,0 0,1 1,0 0,1 1,1 1,0 0,1 1,0 1,1 0,0 0,1 1,1 0,1 0,0 1,1 1,1-1,1 1,0 0,2 0,0 0,-1 11,5-24,-1 1,1-1,0 1,0-1,1 1,-1-1,1 0,0 0,1 1,-1-1,1-1,0 1,1 0,-1-1,1 0,-1 1,1-2,0 1,1 0,-1-1,1 0,0 0,-1 0,1 0,1-1,-1 0,0 0,0 0,1-1,-1 1,1-2,-1 1,1 0,-1-1,1 0,0 0,-1-1,1 0,-1 0,1 0,-1 0,1-1,-1 0,0 0,0-1,0 1,2-2,22-14,-1-1,0-2,-2-1,23-23,168-238,-216 282,0 0,0 0,0 0,0 0,0 0,0 0,0 1,0-1,0 0,1 1,-1-1,0 1,1-1,-1 1,0-1,1 1,-1 0,1 0,-1 0,0-1,1 2,-1-1,1 0,-1 0,0 0,1 1,-1-1,0 0,1 1,-1-1,0 1,1 0,-1-1,0 1,0 0,0 0,0 0,0 0,0 0,0 0,0 0,0 0,0 0,-1 0,1 1,0-1,-1 0,1 1,-1-1,1 0,-1 1,0-1,1 0,-1 1,0-1,0 1,0 0,31 92,-25-71,1-1,0 1,2-1,1-1,0 0,2 0,0-1,7 7,-6-10,-2-3</inkml:trace>
  <inkml:trace contextRef="#ctx0" brushRef="#br0" timeOffset="1036.237">1728 590,'197'-325,"-87"187,-109 138,0-1,-1 0,1 0,1 1,-1-1,0 0,0 1,0-1,0 1,0-1,0 1,1 0,-1 0,0-1,0 1,0 0,1 0,-1 0,0 0,0 0,1 1,-1-1,0 0,0 0,0 1,0-1,1 1,-1-1,0 1,0 0,0-1,0 1,0 0,0-1,0 1,-1 0,1 0,0 0,0 0,0 0,-1 0,1 0,-1 0,1 0,-1 1,1-1,-1 0,0 0,1 0,-1 1,0-1,0 0,14 67,-14-22,0-36,-1 0,1-1,0 1,1 0,0 0,1 0,0-1,1 1,0 0,0-1,1 0,0 0,1 0,-4-7,0-1,0 0,0 0,0 0,0 0,0 0,1 0,-1 0,0 0,1 0,-1-1,1 1,-1 0,1-1,-1 0,1 1,-1-1,1 0,-1 0,1 1,-1-1,1 0,0-1,-1 1,1 0,-1 0,1-1,-1 1,1-1,-1 1,1-1,-1 0,1 1,-1-1,0 0,0 0,1 0,-1 0,0 0,0 0,1-2,49-55,-47 52,8-10,16-22,1 0,1 3,2 0,12-7,-43 40,0 0,0 1,0-1,0 1,0-1,0 1,0-1,1 1,-1 0,0 0,1 0,-1 0,1 0,-1 0,1 0,0 0,-1 0,1 1,0-1,0 1,0-1,-1 1,1 0,0 0,0-1,0 1,-1 1,1-1,0 0,0 0,0 1,0-1,-1 1,1-1,0 1,-1 0,1 0,0 0,-1 0,1 0,-1 0,1 0,-1 0,0 0,0 1,1-1,-1 1,0-1,0 1,0-1,0 1,-1 0,1-1,0 1,-1 0,1 0,0 9,0 0,-1 1,-1-1,1 0,-2 0,0 0,0 0,-1 0,-1 4,1-5,0 1,0-1,1 1,1-1,0 1,0 0,1 0,1-1,1 11,-1-18,0 0,0 0,1 0,-1 0,1 0,0 0,0-1,0 1,0 0,0-1,1 0,-1 1,1-1,-1 0,1 0,0-1,0 1,0 0,0-1,0 0,0 0,0 0,1 0,-1 0,0 0,1-1,-1 0,0 0,1 0,-1 0,0 0,1-1,-1 1,0-1,0 0,3-1,19-3</inkml:trace>
  <inkml:trace contextRef="#ctx0" brushRef="#br0" timeOffset="1337.178">2716 307,'34'-2,"1"-1,-1-2,-1-1,1-2,-1-1,0-2,-1-1,0-1,21-14,-47 25,0 0,0-1,-1 0,1 0,-1 0,0-1,0 0,0 0,0 0,-1 0,1-1,-1 0,0 0,-1 0,1 0,-1-1,0 1,0-1,-1 0,0 0,0 0,0 0,-1 0,0 0,0-1,0 1,-1 0,0-1,0 1,-1 0,1 0,-1-1,-2-3,2 8,0 0,-1-1,1 1,-1 0,1 0,-1 0,0 0,0 0,0 1,0-1,0 1,-1-1,1 1,0 0,-1-1,1 1,-1 0,1 1,-1-1,1 0,-1 1,0 0,1-1,-1 1,0 0,1 0,-1 0,0 1,1-1,-1 1,1-1,-1 1,-1 1,-82 40,68-32,0 1,1 1,0 1,1 0,0 2,1-1,1 2,0 0,1 1,1 0,0 1,2 0,0 0,1 1,1 1,0 0,2 0,0 0,2 1,-2 11,7-21,0 0,1 0,0 0,1-1,0 1,0-1,1 0,1 0,0 0,0 0,1-1,0 0,1 0,0 0,0-1,0 0,1-1,1 1,-1-2,1 1,0-1,1 0,-1-1,1 0,0-1,1 0,-1-1,1 0,10 2,74 0,-69-5</inkml:trace>
</inkml:ink>
</file>

<file path=ppt/ink/ink8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1 255,'1'-2,"0"0,0 1,0-1,1 1,-1-1,0 1,1-1,-1 1,1 0,-1-1,1 1,0 0,0 0,-1 1,1-1,0 0,0 0,0 1,0-1,0 1,0 0,0 0,0-1,0 1,0 0,1 1,6-3,207-30,106 33,-322-1,0-1,0 1,-1 0,1-1,0 1,0-1,0 1,0-1,0 1,0-1,0 1,0-1,0 1,0 0,0-1,1 1,-1-1,0 1,0-1,0 1,0 0,1-1,-1 1,0-1,1 1,-1 0,0-1,0 1,1 0,-1-1,1 1,-1 0,0 0,1-1,-1 1,1 0,-1 0,0 0,1 0,-1-1,1 1,-1 0,1 0,-1 0,1 0,-1 0,1 0,-1 0,0 0,1 0,-1 0,1 1,-1-1,1 0,-1 0,0 0,1 0,-1 1,-36-21,19 14,-1-2,1 0,1-1,-1 0,1-2,1 0,0 0,-11-13,-14-27,33 34</inkml:trace>
</inkml:ink>
</file>

<file path=ppt/ink/ink8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4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74,'1'-2,"1"0,-1 0,1 1,-1-1,1 0,0 1,-1-1,1 1,0-1,0 1,0 0,0 0,1 0,-1 0,0 0,0 1,0-1,1 1,-1-1,0 1,1 0,-1 0,0 0,1 0,0 0,0 0,365-3,95 2,-124-27,271 29,-527-12,-58 5</inkml:trace>
  <inkml:trace contextRef="#ctx0" brushRef="#br0" timeOffset="2883.631">311 525,'4'6,"-1"0,0 0,0 1,-1-1,0 1,0-1,0 1,-1 0,0 0,0-1,-1 1,0 6,1 0,1 14,-2-1,-1 1,-1-1,-1 0,-6 23,-4 165,17-240,1 1,1 0,1 0,2 1,0 0,1 1,2 0,0 0,7-8,9-22,-22 39,1 0,1 1,0 0,0 0,1 0,1 1,0 1,1 0,0 0,7-4,-15 14,0 0,0 0,0 0,0 1,0-1,0 1,0 0,0 0,0 0,0 0,0 0,1 1,-1-1,0 1,0 0,0 0,0 0,-1 0,1 1,0-1,0 1,-1 0,1-1,-1 1,0 0,1 1,-1-1,0 0,0 1,0-1,-1 1,1-1,0 1,-1 0,0 0,0 0,0 0,0 0,0 0,-1 0,1 0,-1 0,0 0,1 2,6 13</inkml:trace>
  <inkml:trace contextRef="#ctx0" brushRef="#br0" timeOffset="3469.467">282 384,'256'-28,"-160"11,-77 18,-24-11,-84-91,77 83</inkml:trace>
  <inkml:trace contextRef="#ctx0" brushRef="#br0" timeOffset="4067.067">989 751,'-3'-2,"0"0,0 0,0 1,0-1,0 1,0-1,0 1,-1 0,1 0,0 0,-1 1,1-1,0 1,-1 0,1 0,-1 0,1 0,0 0,-1 1,1 0,-1 0,1 0,0 0,0 0,0 0,0 1,0 0,0-1,0 1,-2 3,-1-2,1 1,0-1,0 1,1 1,-1-1,1 1,0-1,0 1,1 0,-1 1,1-1,0 1,1-1,-1 1,1 0,-1 5,3-9,0 1,0 0,0 0,0 0,1-1,-1 1,1 0,0 0,0-1,0 1,0-1,0 1,0-1,1 1,-1-1,1 0,0 1,0-1,0 0,0 0,0 0,0-1,0 1,1 0,-1-1,0 0,1 1,0-1,-1 0,2 0,84 15,-64-20,-6-3</inkml:trace>
  <inkml:trace contextRef="#ctx0" brushRef="#br0" timeOffset="4381.701">1355 554,'-19'29,"-16"19,-2 6,0-1,2-10,7-8,3-4,7-3,0-6,4-2,0-5,1 0,-1 3,2 2,2-1</inkml:trace>
  <inkml:trace contextRef="#ctx0" brushRef="#br0" timeOffset="5085.223">1383 808,'-144'156,"245"-256,44-18,-144 117,1 0,-1 0,0 0,1 0,0 1,-1-1,1 0,-1 1,1-1,0 1,-1 0,1 0,0-1,-1 1,1 0,0 1,-1-1,1 0,0 0,-1 1,1-1,0 1,-1-1,1 1,-1 0,1-1,-1 1,1 0,-1 0,0 0,1 0,-1 0,0 1,0-1,0 0,0 1,0-1,0 0,0 1,0 0,23 73,-18-51,1-5,-6-18,0 1,1-1,-1 1,0 0,0-1,0 1,0 0,-1 0,1 0,0 0,-1-1,1 1,-1 0,0 0,0 0,1 0,-1 0,-1 0,1 0,0 0,0 0,-1 0,1 0,-1 0,1 0,-1 0,0-1,0 1,0 0,0 0,0-1,0 1,-1-1,1 1,0-1,-1 1,1-1,-2 1,-4-1,0 0,0 0,0-1,0 0,0 0,0-1,0 0,0 0,0 0,0-1,1 0,-1-1,1 0,-1 1,1-2,0 1,0-1,0 0,1 0,-1-1,1 0,0 0,1 0,-2-1,-8-6</inkml:trace>
  <inkml:trace contextRef="#ctx0" brushRef="#br0" timeOffset="5567.826">1947 244,'0'433,"-28"-186,22-192,0-31</inkml:trace>
  <inkml:trace contextRef="#ctx0" brushRef="#br0" timeOffset="6351.833">29 158,'2'2,"-1"-1,1 0,0 1,0 0,0-1,-1 1,1 0,-1 0,1 0,-1 0,0 0,0 0,0 0,0 0,0 0,-1 1,1-1,0 0,-1 1,0-1,1 0,-1 1,0-1,-1 0,1 2,1-1,1 354,-2 51,5-358,1-32</inkml:trace>
</inkml:ink>
</file>

<file path=ppt/ink/ink8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1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0,'4'5,"3"6,-1 6,-6 1,-3 1,-1 3,-5 2,0 2,-4 1,0 1,-2 1,1-1,-1-4,1-2,3-4</inkml:trace>
</inkml:ink>
</file>

<file path=ppt/ink/ink8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2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60,'-25'138,"23"-128,0 1,1 0,0-1,1 1,0 0,0 0,1 0,1-1,0 1,0-1,1 1,1-1,-1 0,2 0,-1 0,1-1,1 1,0-1,2 3,-5-10,0-1,-1 1,1-1,0 1,0-1,-1 0,1 0,0 0,0 0,0-1,0 1,1-1,-1 0,0 0,0 0,0 0,0 0,0-1,0 1,0-1,0 0,0 0,0 0,0 0,-1-1,1 1,0-1,-1 0,1 0,70-61,38-84,-111 147,-1 1,1 0,0 0,0-1,0 1,0 0,0 0,0-1,0 1,0 0,0 0,0-1,0 1,0 0,1 0,-1-1,0 1,0 0,1-1,-1 1,1 0,-1-1,1 1,-1-1,1 1,-1-1,1 1,-1-1,1 1,-1-1,1 1,0-1,-1 1,1-1,0 0,-1 0,1 1,0-1,0 0,-1 0,1 0,0 0,0 0,-1 0,1 0,0 0,0 0,-1 0,1 0,0 0,0-1,-1 1,1 0,0 0,-1-1,1 1,0-1,-1 1,1-1,0 1,-1-1,1 1,-1-1,1 1,-1-1,1 0,3 14,-2-4,1 1,0-1,1 0,0 0,0 0,1-1,0 0,1 0,0 0,0 0,0-1,1 0,0 0,1-1,2 2,-7-7,-1 0,1 0,-1-1,1 1,-1-1,1 1,-1-1,1 0,0 0,-1 0,1 0,-1-1,1 1,-1-1,1 1,-1-1,1 0,-1 0,1 0,-1 0,0-1,0 1,0-1,0 1,0-1,0 0,0 0,0 1,0-1,-1-1,50-67,-48 65,99-240,-96 233</inkml:trace>
</inkml:ink>
</file>

<file path=ppt/ink/ink8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0,'0'19,"0"12,0-1</inkml:trace>
</inkml:ink>
</file>

<file path=ppt/ink/ink8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11,'4'-4,"3"-3</inkml:trace>
</inkml:ink>
</file>

<file path=ppt/ink/ink8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4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1,'0'517,"17"-424,-16-90,0-1,0 1,0-1,0 1,0-1,1 0,-1 0,1 1,-1-1,1 0,0 0,0 0,0 0,0-1,0 1,0-1,1 1,-1-1,0 0,1 1,-1-1,1-1,-1 1,1 0,0 0,-1-1,1 0,0 1,-1-1,1 0,0-1,0 1,7-3,0 0,-1-1,1 0,-1 0,0-1,-1 0,1-1,-1 0,0 0,3-5,69-39,-79 49,0 1,0-1,1 1,-1 0,0-1,1 1,-1 0,0 0,1 0,-1 0,0 0,1 0,-1 1,0-1,1 0,-1 1,0-1,1 1,-1-1,0 1,0 0,0-1,0 1,0 0,0 0,0 0,0 0,0 0,0 0,0 0,0 0,0 0,-1 0,1 0,-1 0,1 1,-1-1,1 0,-1 1,0-1,1 0,-1 1,6 62,-6-59,-2 83,1-62</inkml:trace>
</inkml:ink>
</file>

<file path=ppt/ink/ink8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1,'13'70,"-4"1,-2 0,-3 0,-4 0,-3 6,2 31,-30 34,22-120</inkml:trace>
  <inkml:trace contextRef="#ctx0" brushRef="#br0" timeOffset="288.474">0 424,'29'-5,"19"-1,6-5,-1 0,-5 1,-6 3,-9-2,-7 0,-2 1,-1 3,-4-3,-5 0</inkml:trace>
</inkml:ink>
</file>

<file path=ppt/ink/ink8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8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143 552,'-4'56,"9"226,22-83,-27-188,0-43,0 18,-1-23,1 1,2 0,1 0,3 0,2-5,66-206,-68 234,0 0,2 1,-1 0,1 0,1 0,0 1,1 1,0 0,1 0,0 1,0 0,1 1,9-5,-20 12,1-1,0 2,0-1,-1 0,1 0,0 0,0 1,0-1,0 1,0 0,0-1,0 1,0 0,0 0,0 0,0 0,0 1,0-1,0 1,0-1,0 1,0-1,-1 1,1 0,0 0,0 0,-1 0,1 0,0 1,-1-1,1 0,-1 1,0-1,1 1,-1-1,0 1,0 0,0-1,0 1,0 0,-1 0,1 0,0 0,10 94,-10-71,3-1,1-4</inkml:trace>
  <inkml:trace contextRef="#ctx0" brushRef="#br0" timeOffset="528.365">848 863,'-13'-3,"1"1,0 0,-1 1,1 0,-1 1,1 1,-1 0,1 0,-1 1,1 1,0 0,0 1,0 0,1 1,-1 0,1 1,0 0,7-4,0 1,1-1,-1 0,1 1,-1 0,1 0,0 0,0 0,1 1,-1-1,1 1,0-1,-1 1,2 0,-1 0,0 0,1 0,0 0,0 1,0-1,0 0,1 0,-1 1,1-1,0 0,1 1,-1-1,1 0,-1 0,1 1,1-1,-1 0,1 0,-1 0,1 0,0 0,1-1,-1 1,0-1,4 4,2-2,0 0,0 0,1-1,-1 0,1-1,0 0,0 0,1-1,-1 0,0 0,1-1,-1 0,8-1,7 0</inkml:trace>
  <inkml:trace contextRef="#ctx0" brushRef="#br0" timeOffset="830.586">1187 834,'-24'29,"-18"19,-6 6,5-1,5-10,4-7,8-5,3-8,2-3,3 0,1-3,2-1,0 3,-2-2,1 1,-2-3,3 1,4-3</inkml:trace>
  <inkml:trace contextRef="#ctx0" brushRef="#br0" timeOffset="1486.168">1017 1286,'-130'114,"229"-223,153-139,-252 247,1 0,-1 1,1-1,-1 0,1 0,-1 1,1-1,-1 0,1 1,0-1,-1 1,1-1,0 1,0-1,-1 1,1-1,0 1,0 0,0 0,-1-1,1 1,0 0,0 0,0 0,0 0,0 0,0 0,-1 0,1 0,0 0,0 0,0 0,0 1,0-1,-1 0,1 1,0-1,0 0,-1 1,1-1,0 1,0-1,-1 1,1 0,-1-1,1 1,0 0,-1-1,1 1,-1 0,0 0,1-1,-1 1,1 0,-1 0,0 0,0 0,0-1,1 1,-1 0,0 0,0 0,0 0,0 0,0 0,-1-1,1 1,0 0,0 0,8 141,26 13,-36-138,-17-34,13 11,-4-4,0 1,0 0,-1 1,-1 0,1 1,-1 0,-1 1,1 0,-1 1,-4-1,-7-1</inkml:trace>
  <inkml:trace contextRef="#ctx0" brushRef="#br0" timeOffset="2649.642">1 299,'0'-3,"1"1,-1 0,1 0,0-1,-1 1,1 0,0 0,0 0,1 0,-1 0,0 1,1-1,-1 0,1 1,-1-1,1 0,0 1,0 0,0-1,0 1,0 0,0 0,0 0,0 0,0 1,0-1,1 1,-1-1,0 1,0 0,1-1,1 2,29-8,0 2,0 2,0 1,1 1,-1 2,3 2,44-1,106 26,-185-29,-1 0,1 0,0 0,-1-1,1 1,-1 0,1 0,-1 0,0 0,1 0,-1-1,0 1,0 0,0 0,0 0,0-1,0 1,0 0,0 0,-1 0,1-1,0 1,-1 0,1 0,-1 0,1 0,-1 0,1 0,-1 0,0 0,0 0,1 0,-1 0,0 0,0 0,0 1,0-1,0 0,0 1,0-1,0 1,0-1,-1 1,1-1,0 1,-1 0,0-2,-132-154,97 103,27 40</inkml:trace>
</inkml:ink>
</file>

<file path=ppt/ink/ink8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2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3,'56'-2,"284"4,-316-2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53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29,'19'0,"21"0,14 0,1-5,-3-1,-6 0,-5 1,-6 2,-4 1,-1 1,-3 0,1 1,-1 0,-5 1</inkml:trace>
</inkml:ink>
</file>

<file path=ppt/ink/ink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0:29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8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3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69,'5'0,"11"-5,8-1,5 0,1 1,1 2,0 1,0-4,-1-1,-1 0,0 3,-1 0,1 2,-1-3,-5-2</inkml:trace>
</inkml:ink>
</file>

<file path=ppt/ink/ink8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6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1 272,'20'-14,"1"2,1 1,0 0,1 2,-1 0,16-2,132 2,-56 9,-113 1,1-1,-1 1,0-1,0 0,0 0,0 0,0 0,0 0,1 0,-1 0,0 0,0 0,0 0,0-1,0 1,0 0,1-1,-1 1,0-1,0 1,0-1,-1 0,1 1,0-1,0 0,0 0,0 0,-1 1,1-1,0 0,-1 0,1 0,0 0,-1 0,1 0,-1 0,0 0,1-1,-1 1,0 0,0 0,0 0,0 0,0 0,0-1,0 1,0 0,0 0,0 0,-1 0,1-1,-99-85,63 34,35 40</inkml:trace>
</inkml:ink>
</file>

<file path=ppt/ink/ink8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7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29,'10'0,"12"0,8-4,3-3,1 1,0 2,-2 0,-1 2,-1 1,-1 1,-5 0</inkml:trace>
</inkml:ink>
</file>

<file path=ppt/ink/ink8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00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0 228,'194'-37,"-146"28,0 3,1 1,-1 3,1 2,4 2,12-1,-96-36,19 26,-1-1,0 0,0-1,1-1,0 0,1-1,0 0,1 0,0-3,2-1</inkml:trace>
</inkml:ink>
</file>

<file path=ppt/ink/ink8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8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27 134,'25'220,"-23"-174,-3 1,-1-1,-2 0,-4 7,-22 169,22-178,32-88,74-237,-87 240,-4 3,2 0,1 1,2 0,1 1,2 0,2 1,1 1,2 1,1 1,1 0,2 2,14-14,-36 41,0 1,0 0,-1 0,1 0,1 0,-1 0,0 0,0 0,1 1,-1-1,1 1,-1 0,1 0,0 0,-1 0,1 0,0 1,0-1,-1 1,1-1,0 1,0 0,0 0,0 1,0-1,-1 0,1 1,0 0,0 0,-1 0,1 0,0 0,-1 0,1 1,-1-1,0 1,1-1,-1 1,0 0,0 0,0 0,0 0,0 1,0 5,1-1,-2 0,1 1,-1-1,0 1,-1-1,0 1,0-1,-1 1,0-1,0 1,0-1,-1 1,0-1,-1 0,0 6,-3 12</inkml:trace>
  <inkml:trace contextRef="#ctx0" brushRef="#br0" timeOffset="1014.825">535 670,'-195'277,"249"-352,-26 42,3 1,0 2,2 1,20-13,-52 40,0 1,1-1,-1 1,0-1,1 1,-1 0,0 0,1 0,-1 0,1 0,0 0,-1 0,1 0,0 1,0-1,0 0,-1 1,1 0,0-1,0 1,0 0,0 0,0 0,-1 0,1 0,0 1,0-1,0 1,0-1,-1 1,1-1,0 1,0 0,-1 0,1 0,-1 0,1 0,-1 0,1 0,-1 1,0-1,1 1,-1-1,0 1,0-1,0 1,0-1,0 1,-1 0,1 0,0-1,-1 1,1 0,-1 1,27 164,-16-119,-52-63,-89-96,113 96</inkml:trace>
</inkml:ink>
</file>

<file path=ppt/ink/ink8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5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1 243,'22'59,"-18"-24,-2 1,-1 0,-2 0,-2 0,-1 0,-4 14,2-8,-1 147,24-260,-1-27,3 2,5 0,34-88,-39 132,-16 39,0 0,1 0,0 1,1-1,0 1,1 0,1 1,0-1,0 1,1 1,1-1,0 2,0-1,1 1,0 0,0 1,2 0,-11 7,1 0,0 1,0-1,0 1,0-1,0 1,0 0,0 0,0 0,0 0,0 0,0 0,0 0,0 1,0-1,0 1,0-1,0 1,0 0,-1 0,1 0,0 0,0 0,-1 0,1 1,-1-1,1 0,-1 1,0-1,1 1,-1 0,0-1,0 1,0 0,0 0,0-1,-1 1,1 0,0 0,-1 1,21 84,-29 2,2-63</inkml:trace>
  <inkml:trace contextRef="#ctx0" brushRef="#br0" timeOffset="464.957">566 723,'-2'-2,"-1"0,1 0,0 1,-1-1,0 0,1 1,-1 0,0 0,1-1,-1 2,0-1,0 0,0 0,0 1,0 0,0 0,0 0,0 0,0 0,0 0,1 1,-1-1,0 1,0 0,0 0,0 0,1 0,-1 0,0 1,0 0,-68 60,67-59,1 1,1-1,-1 0,0 1,1 0,0-1,0 1,0 0,0 0,0 1,1-1,0 0,0 0,0 1,1-1,-1 0,1 1,0-1,0 1,0-1,1 0,0 1,0-1,0 0,0 0,1 1,-1-1,1 0,0 0,0-1,1 1,-1 0,1-1,0 1,0-1,0 0,0 0,0 0,1 0,-1-1,1 1,3 1,-1-2,0-1,-1 1,1-1,0 0,0 0,0 0,0-1,0 0,0-1,0 1,0-1,0 0,0 0,0-1,-1 0,1 0,0 0,-1-1,0 1,1-1,-1-1,0 1,-1-1,1 0,2-2,3-10</inkml:trace>
</inkml:ink>
</file>

<file path=ppt/ink/ink8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08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45,'197'-27,"-107"26,75-10,-140 5</inkml:trace>
</inkml:ink>
</file>

<file path=ppt/ink/ink8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09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29,'312'-1,"-172"-24,-116 23</inkml:trace>
</inkml:ink>
</file>

<file path=ppt/ink/ink8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26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77 143,'0'-4,"-4"-44,4 48,0-1,0 0,0 0,0 1,0-1,-1 0,1 1,0-1,0 0,-1 0,1 1,0-1,-1 1,1-1,0 0,-1 1,1-1,-1 1,1-1,-1 1,0-1,1 1,-1 0,1-1,-1 1,0 0,1-1,-1 1,0 0,0 0,1-1,-1 1,0 0,1 0,-1 0,0 0,0 0,1 0,-1 0,0 0,0 0,1 1,-1-1,0 0,1 0,-1 1,0-1,1 0,-1 1,1-1,-1 1,0-1,1 1,-1-1,1 1,-1-1,-4 6,1 0,0 0,0 1,0-1,0 1,1-1,0 1,1 0,0 0,0 1,0-1,1 0,0 1,0-1,1 1,0-1,0 1,1-1,0 1,0-1,1 0,0 0,2 7,3 44,-6-42,-2-13,0-1,0 1,0-1,1 1,-1 0,1-1,0 1,0-1,0 1,0 0,0-1,1 1,-1 0,1-1,-1 1,1-1,0 1,0-1,0 1,0-1,1 0,-1 1,1-1,-1 0,1 0,0 0,0 0,0 0,0-1,0 1,0 0,0-1,1 0,-1 0,1 1,-1-1,1-1,-1 1,1 0,-1 0,1-1,0 0,-1 1,2-1,10-5,0 0,0 0,-1-2,0 1,0-2,-1 0,0 0,0-1,1-2,29-20,-31 21,-1 0,0 0,-1-1,0 0,-1 0,0-1,-1-1,0 1,-1-1,0 0,-1 0,-1-1,0 0,-1 1,0-1,-1-1,-1 1,0 0,-1-3,16-40,-7 83,3 126,42 115,-37-186,-3 2,-5 0,-2 0,-6 78,0-127,0-27,1 0,-1 0,-1 0,0 0,0 0,0 0,-1 1,0-1,0-1,-1 1,1 0,-2 0,1-1,-1 1,0-1,0 1,-1-1,0 0,0-1,-3 4,2-8,0 0,0 0,-1-1,1 0,0 0,0 0,-1 0,1-1,0 0,0 0,0-1,0 1,0-1,0 0,0 0,1-1,-1 0,1 0,-1 0,1 0,0 0,0-1,1 0,-1 1,-2-5,6 8,-5-4,-1 0,1-1,0 0,0 0,0-1,0 1,1-1,0 0,1 0,-1 0,1-1,0 1,0-1,1 1,0-1,0 0,1 0,0 0,0 0,1 0,0-1,0 1,0 0,1 0,0-1,64-137,-56 123</inkml:trace>
</inkml:ink>
</file>

<file path=ppt/ink/ink8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24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1,'-11'167,"-18"-33,28-125,0 0,0-1,0 1,1 0,1 0,0 0,0 0,0-1,1 1,0 0,1-1,0 1,1-1,-1 0,1 0,1-1,0 1,0-1,0 0,1 0,0 0,1 0,0-4,0 0,1 0,-1 0,0-1,1-1,0 1,-1-1,1 0,0-1,-1 0,1 0,0-1,0 0,-1 0,1 0,-1-1,1-1,-1 1,0-1,0 0,0-1,0 0,12-6</inkml:trace>
  <inkml:trace contextRef="#ctx0" brushRef="#br0" timeOffset="367.11">382 1,'-16'34,"1"1,2 1,2 0,1 1,1 0,3 1,0 0,3 0,1 0,2 0,2 0,1 2,-1 298,14-271,-4-55</inkml:trace>
  <inkml:trace contextRef="#ctx0" brushRef="#br0" timeOffset="1131.453">524 961,'14'-46,"3"1,1 1,3 1,1 1,10-12,76-90,-107 143,-1 1,1-1,-1 0,1 1,0-1,-1 1,1-1,0 1,-1-1,1 1,0 0,-1-1,1 1,0 0,0 0,0-1,-1 1,1 0,0 0,0 0,0 0,0 0,-1 0,1 0,0 0,0 1,0-1,-1 0,1 0,0 1,0-1,-1 0,1 1,0-1,-1 1,1-1,0 1,-1-1,1 1,0-1,-1 1,1 0,-1-1,1 1,-1 0,0-1,1 1,-1 0,0 0,1-1,-1 1,0 0,0 1,17 52,-14-42,7 34,-9-36,1-1,0 1,0-1,1 0,0 1,0-1,1-1,1 1,-1 0,5 4,-7-13,0 1,0-1,1 0,-1 0,0 0,1 0,-1 0,0 0,0 0,1-1,-1 1,0-1,0 0,0 0,1 0,-1 0,0 0,0 0,0 0,-1 0,1-1,0 1,0-1,-1 0,1 1,-1-1,1 0,-1 0,0 0,0 0,0 0,0 0,0 0,0-1,0-1,2 0,216-257,-218 261,-1 1,0-1,0 1,0-1,1 1,-1-1,0 0,0 1,1-1,-1 0,0 1,1-1,-1 0,1 1,-1-1,0 0,1 1,-1-1,1 0,-1 0,1 0,-1 1,0-1,1 0,-1 0,1 0,-1 0,1 0,-1 0,1 0,-1 0,1 0,-1 0,1 0,-1 0,1-1,-1 1,1 0,-1 0,1 0,-1-1,0 1,1 0,-1 0,1-1,-1 1,0 0,1-1,-1 1,0 0,1-1,-1 1,0-1,0 1,0-1,1 1,-1 0,0-1,0 1,0-1,0 1,0-1,0 0,-8 41,-14 26,-22 104,44-161,0 0,0 1,1-1,0 0,0 1,1-1,1 0,-1 0,1 0,1-1,0 1,0-1,1 0,0 0,4 5,4 0</inkml:trace>
</inkml:ink>
</file>

<file path=ppt/ink/ink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0:54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12407 807,'-14'10,"0"0,1 1,0 1,1 0,1 1,0 0,0 0,1 1,1 1,0 0,1 0,1 0,1 1,0 0,1 1,0-1,1 1,1 0,1 0,0 13,4-22,0 1,1-1,0 0,1-1,0 1,0 0,0-1,1 0,0 0,1 0,-1-1,1 0,0 0,1 0,-1-1,1 0,0 0,1-1,-1 0,1 0,0-1,0 0,0 0,0 0,0-1,1-1,-1 0,1 0,-1 0,1-1,-1 0,1-1,-1 0,6-1,14-6,-1-1,0 0,-1-3,0 0,-1-1,0-2,18-14,-18 12</inkml:trace>
  <inkml:trace contextRef="#ctx0" brushRef="#br0" timeOffset="271.882">13113 328,'-21'49,"2"2,3 0,1 1,3 0,3 1,-1 19,6-39,1 0,2 0,2-1,0 1,2 0,2 0,1-1,8 25,28 95,-39-103,-7-31</inkml:trace>
  <inkml:trace contextRef="#ctx0" brushRef="#br0" timeOffset="438.563">12774 864,'48'-20,"20"-5,9-4,-4 3,-10 6,-10 6,-10 6,-3 4,-3 3,-8 1</inkml:trace>
  <inkml:trace contextRef="#ctx0" brushRef="#br0" timeOffset="-19951.361">1993 469,'54'316,"-3"104,-42-136,-43-171,24-90</inkml:trace>
  <inkml:trace contextRef="#ctx0" brushRef="#br0" timeOffset="-19654.394">1598 892,'3'-35,"2"1,1-1,1 1,2 1,2-1,1 1,1 1,2 0,1 1,1 1,2 1,1 0,1 1,2 1,0 2,2 0,1 1,25-17,-18 20,2 1,0 1,1 3,1 0,0 3,12-2,-29 9,-1 2,1 0,0 1,0 1,0 1,0 1,1 1,-1 1,0 0,0 1,-1 2,1 0,6 3,-14-2,0 2,0-1,0 1,-1 1,0 0,-1 1,0 0,0 0,-1 1,-1 1,0-1,0 1,-1 0,-1 1,0 0,0 0,-2 0,1 1,-2-1,0 1,0 0,-2 0,1 0,-2 1,0-1,-1 0,0 0,-1 0,0 0,-1 0,-1-1,0 1,-2 2,-5 18,-1 0,-1-1,-2 0,-1-1,-2-1,-1 0,-1-1,-2-2,0 0,-2-1,-2-1,0-2,-1 0,-1-2,-2-1,-25 13,47-29,0 0,-1-1,0-1,0 1,0-1,0-1,-1 0,1 0,-1-1,1 0,-1 0,1-1,-1-1,1 0,-1 0,-3-1,-9-23,22 12</inkml:trace>
  <inkml:trace contextRef="#ctx0" brushRef="#br0" timeOffset="-18921.658">3574 1062,'-64'-2,"1"2,0 4,0 2,0 3,0 3,2 2,0 3,0 3,2 2,1 3,-23 15,73-37,0 1,1 0,0 1,0 0,0 0,1 0,-1 1,1 0,1 0,-1 0,1 1,0 0,0 0,1 0,0 1,0-1,1 1,0 0,1 0,-1 0,1 1,3-6,-1 0,1 0,0 0,0 0,1 0,-1-1,0 1,1 0,0-1,-1 0,1 1,0-1,0 0,0 0,1 0,-1 0,0 0,1 0,0-1,-1 1,1-1,0 0,-1 0,1 0,0 0,0 0,0-1,0 1,0-1,0 0,0 1,1-2,98-8,-8-20,-2-5,-1-4,-2-3,75-48,-158 85,-4 3,-1-1,1 0,0 1,0-1,-1 1,1 0,0-1,0 1,0 0,0 0,0 0,1 0,-1 1,0-1,0 1,1-1,-1 1,0 0,1 0,-1 0,0 0,0 0,1 0,-1 1,0-1,1 1,-1-1,0 1,0 0,0 0,0 0,0 0,0 0,0 1,0-1,0 1,-1-1,1 1,12 156,-12-151,-1-1,1 1,1-1,-1 0,1 0,0 0,0 0,1-1,0 1,0-1,0 0,1 0,-1-1,1 1,0-1,0 0,1 0,-1 0,1-1,0 0,0 0,0-1,0 1,1-1,-1-1,1 1,-1-1,1 0,-1-1,1 1,-1-1,1-1,0 1,-1-1,4-1,15-6,0-2,0 0,-1-2,-1 0,0-2,0-1,-2 0,0-2,0 0,-2-1,0-2,-2 0,0 0,9-15,20-20,-2-1,-3-3,-2-1,-3-1,-3-2,-3-2,-2-1,16-62,-12 2,-5-1,-1-44,-24 163,0 0,-1-1,0 1,0 0,-1-1,0 1,-1 0,0-1,0 1,-1 0,0 0,0-1,-1 2,0-1,-2-2,4 9,-1 0,0 0,0 0,0 1,1-1,-1 1,0-1,0 1,0 0,0 0,0 0,0 0,0 0,0 0,0 0,1 1,-1-1,0 1,0-1,0 1,0 0,1 0,-1 0,0 0,1 0,-1 0,1 0,-1 0,1 1,-1-1,1 0,0 1,0 0,0-1,0 1,0-1,0 1,0 0,1 0,-1 0,0-1,1 1,0 0,-1 0,1 0,0 0,-15 43,2 1,2 0,3 1,1 0,2 0,2 0,3 1,5 44,-4-19,1 15,3 1,5-1,11 41,-10-62,27 83,-28-134,-11-32,-2 0</inkml:trace>
  <inkml:trace contextRef="#ctx0" brushRef="#br0" timeOffset="-7980.867">3855 723,'-1'-1,"0"0,0 0,0 0,0-1,1 1,-1 0,0 0,0-1,1 1,-1 0,1-1,-1 1,1 0,0-1,-1 1,1-1,0 1,0 0,0-1,0 1,0-1,0 1,1-1,-1 1,0 0,1-1,-1 1,1-1,-1 1,1 0,0 0,-1-1,1 1,0 0,0 0,0 0,0 0,0 0,0 0,0 0,1 0,-1 0,0 1,0-1,1 0,0 1,65-32,-65 32,29-9,1 2,0 1,1 1,-1 2,12 1,38-4,366-39,-435 45</inkml:trace>
  <inkml:trace contextRef="#ctx0" brushRef="#br0" timeOffset="-7063.786">4956 130,'-2'-8,"2"5,0 0,-1 0,1 0,-1-1,0 1,0 0,0 0,-1 0,1 0,-1 1,1-1,-1 0,0 0,0 1,0 0,0-1,-1 1,1 0,-3-2,3 6,-1-1,0 0,1 1,-1 0,1-1,0 1,0 0,-1 0,1 0,1 1,-1-1,0 0,0 1,1-1,-1 1,1 0,0-1,0 1,0 0,0 0,1 0,-1-1,1 1,-1 1,-23 182,-8 281,26-407,3 1,3-1,2 1,3-1,2 2,10 26,-17-87,0 0,0-1,0 1,1 0,-1-1,0 1,0-1,1 1,-1 0,1-1,-1 1,0-1,1 1,-1-1,1 1,-1-1,1 0,0 1,-1-1,1 0,-1 1,1-1,0 0,-1 1,1-1,-1 0,1 0,0 0,-1 0,1 0,0 0,0 0,-1 0,1 0,0 0,-1 0,1 0,0 0,-1-1,1 1,-1 0,1 0,0-1,-1 1,1-1,-1 1,1 0,-1-1,1 1,-1-1,1 1,-1-1,1 1,-1-1,0 1,1-1,-1 0,0 1,0-1,1 0,25-42,-24 40,115-176,-111 170,1 1,0-1,0 1,1 1,0 0,0 0,1 0,0 1,0 0,1 1,-1 0,1 0,0 1,0 0,1 1,-1 1,1-1,0 1,6 0,-14 3,1 0,-1 0,0 0,0 1,0-1,0 1,-1-1,1 1,0 0,-1 0,1 0,-1 1,0-1,0 0,0 1,0 0,0-1,0 1,-1 0,1 0,-1 0,0 0,0 0,0 0,0 0,0 0,-1 1,1 0,1 101,-3-85,1-9,-1-4,0 1,1-1,-1 0,2 0,-1 1,1-1,0 0,1 0,-1 0,1 0,1 0,-1 0,1-1,3 5,5 2</inkml:trace>
  <inkml:trace contextRef="#ctx0" brushRef="#br0" timeOffset="-3333.001">6650 920,'-6'2,"0"0,1 0,-1 1,1 0,0 0,-1 0,1 1,1 0,-1 0,1 0,-1 0,1 1,0-1,-2 4,5-7,-12 14,1 0,0 1,1 0,0 1,1 0,1 0,1 1,1 0,0 1,1 0,1 0,1 0,1 0,1 1,0 1,3-16,0-1,1 1,-1-1,1 1,0-1,0 1,1-1,-1 0,1 0,0 0,0 0,1-1,-1 1,1-1,-1 0,1 0,0 0,0-1,0 1,1-1,-1 0,1 0,-1 0,1-1,-1 0,1 0,0 0,0 0,0-1,-1 1,1-1,0-1,0 1,0-1,0 1,-1-1,1-1,0 1,-1-1,1 0,-1 0,0 0,1 0,-1-1,0 0,2-2,13-8,-1-1,0-1,-1 0,-1-1,-1-1,0-1,-1 0,-1-1,0 0,-2-1,0-1,3-8,-10 21,0 0,-1 1,1-1,-1-1,-1 1,0 0,0-1,0 1,-1-1,-1 1,1-1,-1 0,-1 1,0-1,0 0,0 1,-1-1,0 1,-1 0,0 0,0 0,-1 0,0 0,-1 1,1 0,-1-1,-1 2,1-1,-1 1,0 0,-1 0,1 0,-6-3,5 7,0 1,1 0,-1 0,0 0,1 1,-1 0,0 0,0 0,1 1,-1 0,0 1,1 0,-1 0,1 0,0 0,0 1,0 0,0 1,-4 2,7 1,20-13,4-10,-1 0,-1-2,0 0,-2-1,0-1,-1 0,-1-1,12-22,24-34,-22 36,-2-1,-2-1,-2-1,-1-1,-3 0,1-9,-16 38,4-6,-1 0,-1-1,-1 1,-2-1,0 0,-1-1,-1 1,-2 0,0-4,1 27,-1 0,1 1,-1-1,1 0,0 0,-1 0,1 1,-1-1,1 0,0 0,-1 0,1 0,-1 0,1 0,-1 0,1 0,-1 0,1 0,0 0,-1 0,1 0,-1 0,1 0,-1-1,1 1,0 0,-1 0,1 0,0-1,-1 1,1 0,-1 0,1-1,0 1,0 0,-1-1,1 1,0 0,-1-1,1 1,0-1,0 1,0 0,0-1,-1 1,1-1,0 1,0-1,0 1,0 0,0-1,0 1,0-1,0 1,0-1,0 1,0-1,1 1,-1 0,0-1,0 1,0-1,0 1,1 0,-1-1,0 1,0-1,1 1,-1 0,0-1,-7 36,9 19,4-1,1 0,3 0,2 0,17 44,-17-56,14 51,52 186,25 186,-88-399,-4 1,-2 1,-3-1,-2 1,-4 0,-3 0,-3 0,-2-1,-4 0,-12 39,20-88,0-1,-1-1,-1 1,-1-1,0 0,-1 0,0-1,-1 0,-1 0,0-1,-1 0,0-1,-1 0,-1-1,0-1,0 0,-5 3,14-12,0 1,0-1,1 0,-1 0,0 0,0-1,0 1,0-1,0 0,0 0,-1-1,1 1,1-1,-1 0,0 0,0 0,0 0,0-1,1 1,-1-1,0 0,1 0,0-1,-1 1,1-1,0 1,1-1,-1 0,0 0,1 0,-1-1,1 1,0 0,0-1,0-2,-48-138,42 110,2-1,1-1,2 1,1-1,2 0,1 1,2-1,1 1,2 0,2 0,1 1,6-14,-1 16</inkml:trace>
  <inkml:trace contextRef="#ctx0" brushRef="#br0" timeOffset="-2263.624">9077 977,'-25'2,"0"2,1 2,-1 0,1 1,1 1,0 1,0 2,0 0,2 1,-1 1,2 1,-1 1,2 1,14-12,0 1,1-1,0 1,0-1,0 1,1 0,-1 1,1-1,1 1,-1-1,1 1,0 0,0 0,0 0,1 0,0 0,0 0,1 0,-1 0,2 0,-1 0,0 1,1-1,0 0,1 0,-1 0,1 0,1-1,-1 1,3 4,-3-3,1 0,0 0,0-1,0 0,1 0,0 0,0 0,1 0,-1-1,1 0,0 0,1 0,-1 0,1-1,0 0,0 0,1-1,-1 0,0 0,1 0,0-1,0 0,6 1,-2-2,1 0,0-1,-1 0,1-1,0 0,-1-1,1 0,-1-1,0 0,0-1,0-1,0 1,-1-1,0-1,0 0,0-1,-1 0,0 0,0-1,0 0,-1 0,-1-1,6-8,0 1,0-1,-2-1,0 1,-1-2,0 0,-2 0,0-1,-1 1,-2-2,0 1,0-1,-2 1,-1-1,-1 0,0 0,-1 0,-2 0,-3-19,5 34,-1 1,0 0,0 0,0 0,-1 0,1 0,-1 1,0-1,-1 0,1 1,-1-1,0 1,0 0,0 0,0 0,-1 0,0 1,0-1,0 1,0 0,0 0,-1 1,1-1,-1 1,0 0,1 0,-1 0,0 1,0 0,0 0,0 0,-1 0,1 1,0 0,0 0,0 1,0-1,0 1,-1 0,1 0,0 1,1-1,-1 1,0 0,-2 2,2 1,1 0,-1 0,1 1,0-1,1 1,-1 0,1 0,0 0,1 0,-1 1,1-1,1 1,-1 0,1-1,0 1,1 0,-1 0,1-1,1 1,-1 0,1 0,0 0,1-1,0 1,0-1,0 1,1-1,0 0,0 0,0 0,1 0,0-1,0 1,0-1,1 0,0 0,0-1,4 4,5-3,0 0,1-1,-1-1,1 0,-1-1,1 0,0-2,0 0,0 0,0-1,0-1,-1 0,1-1,-1-1,1 0,-1-1,-1-1,1 0,-1-1,0 0,0-1,-1 0,0-1,10-10,23-22,-2-2,-1-2,-2-1,-3-3,-2-1,-1-1,10-27,-25 42,-2-1,-1-1,-2 0,-2-1,-1 0,-2-1,-2 0,-1-1,-2-15,-4 49,1 3,0 0,-1 0,0 0,0 0,0 1,0-1,-1 0,1 0,-1 0,0 0,0 1,0-1,-1 1,0-1,1 1,-1-1,-1 0,0 4,1 0,-1 1,1-1,-1 1,1 0,-1 0,1 0,-1 0,1 0,0 0,0 1,-1-1,1 1,0 0,0-1,1 1,-1 0,0 0,1 0,-1 0,1 1,-1 0,-15 22,2 1,1 1,1 0,1 1,1 0,2 1,-1 9,-11 36,4 2,4-1,3 2,3-1,3 1,4 0,3 0,9 45,-9-99,2 0,0 0,2 0,1-1,0 1,2-2,0 0,1 0,2-1,3 5,-9-15,1-1,0 1,0-2,0 1,2-1,-1 0,1-1,0 0,0-1,0 0,1 0,0-1,1-1,-1 0,1 0,-1-1,1-1,0 0,0 0,10-1,-11-1,0-1,0-1,0 0,0 0,0-1,0-1,-1 1,1-2,-1 1,0-2,-1 1,1-1,-1-1,0 0,0 0,-1 0,0-1,-1-1,1 1,-2-1,1 0,-1-1,-1 0,1-1,4-7,-2 0,0-1,-1 0,0 0,-2-1,-1 1,0-1,-1 0,-1 0,-1-1,-1 1,-1 0,-1-1,1 7,-2 1,0-1,0 1,-1 0,-1 0,0 0,-1 1,0 0,-1 0,0 1,-1-1,0 1,-1 1,0 0,-1 0,0 1,-1 0,1 1,-2 0,1 1,-1 0,0 0,0 2,-1-1,0 2,0 0,0 0,0 1,-8 0,3 0,1 2,-1 0,0 2,1 0,-1 0,1 2,-1 0,1 1,0 1,0 0,1 1,-1 1,1 1,1 0,-8 6,-21 15</inkml:trace>
  <inkml:trace contextRef="#ctx0" brushRef="#br0" timeOffset="-1261.275">10517 1090,'328'-218,"-325"215,0 1,0-1,0 1,1-1,-1 1,1 0,0 0,-1 1,1-1,0 1,0 0,0 0,0 0,1 0,-1 1,0 0,0 0,0 0,0 0,0 0,1 1,-1 0,0 0,0 0,0 0,-1 1,1 0,0 0,0 0,-1 0,1 0,-1 1,0-1,0 1,1 1,4 11,-2 1,0 0,-1 0,0 0,-1 1,-1-1,-1 1,0 3,4 20,10 81,-7 1,-4 1,-9 76,-42 244,41-412,-1-1,-1 1,-1-1,-2-1,-1 0,-1 0,-2-1,-2 1,13-23,-1 0,0 0,-1-1,1 0,-1 0,0 0,0 0,-1-1,1 0,-1 0,0-1,0 1,-1-1,1 0,0-1,-1 0,0 0,1 0,-1-1,0 0,0 0,0-1,0 1,0-2,0 1,0-1,1 0,-1 0,0-1,0 0,1 0,-1-1,1 1,0-2,0 1,0 0,0-1,0 0,1-1,0 1,0-1,-2-2,-1-3,0-1,1 0,1 0,0 0,0-1,1 0,0 0,1 0,1-1,0 0,0 1,1-1,1 0,0 0,1 0,0-2,2-12,0 0,1 1,2 0,0-1,2 1,1 1,6-11,-2 8,2 1,2 0,0 2,1 0,2 0,0 2,2 0,0 2,2 0,0 1,1 1,1 2,1 0,1 2,29-11,-32 19</inkml:trace>
  <inkml:trace contextRef="#ctx0" brushRef="#br0" timeOffset="-1013.022">10827 525,'10'5,"2"1</inkml:trace>
  <inkml:trace contextRef="#ctx0" brushRef="#br0" timeOffset="-443.6">11589 1090,'61'-48,"79"-90,-139 138,-1-1,1 0,-1 0,1 1,0-1,-1 0,1 0,-1 0,0 0,1 0,-1 0,0 0,1 0,-1 0,0 1,0-1,0 0,0 0,0 0,0 0,0 0,0 0,0 0,-1 0,1 0,0 0,-1 0,1 0,0 0,-1 0,1 0,-1 0,0 1,1-1,-1 0,0 0,1 1,-1-1,0 0,0 1,1-1,-1 1,0-1,0 1,0-1,0 1,0 0,0 0,0-1,0 1,0 0,0 0,0 0,-60-5,56 5,-15 1,0 1,1 0,0 2,-1 1,1 0,1 1,-1 1,1 1,0 0,1 2,0 0,0 0,1 2,1 0,0 1,1 0,0 1,1 1,0 0,0 3,9-11,0 1,1-1,0 1,0 0,1 0,0 0,1 0,-1 0,1 1,1-1,0 0,0 1,1-1,0 0,0 0,0 0,1 1,1-2,0 1,0 0,0 0,1-1,0 0,0 0,1 0,0 0,0-1,0 1,1-1,1 0,4 7,1-1,0 0,1-1,0 0,1-1,0-1,0 0,1-1,0 0,1-1,-1-1,1-1,1 0,-1-1,1 0,-1-2,1 0,0-1,13 0,54-30,-60 19</inkml:trace>
</inkml:ink>
</file>

<file path=ppt/ink/ink8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27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0 397,'251'-326,"-213"256,-6 111,24 120,-6 3,-42-148</inkml:trace>
</inkml:ink>
</file>

<file path=ppt/ink/ink8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43.77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932 93,'0'-1,"-1"0,1 0,0 0,-1 0,1 1,-1-1,1 0,-1 0,1 0,-1 1,0-1,1 0,-1 1,0-1,0 0,1 1,-1-1,0 1,0-1,0 1,0 0,1-1,-1 1,0 0,0 0,0-1,0 1,0 0,0 0,0 0,0 0,0 0,0 1,0-1,0 0,0 0,0 0,0 1,0-1,1 1,-1-1,0 1,0-1,0 1,1-1,-1 1,0-1,0 1,1 0,-1 0,-3 7,1-1,-1 2,2-1,-1 0,1 0,0 1,1-1,0 1,0 0,1-1,0 1,1 0,1 7,-2 6,2 773,-30-570,27-205,0 3,1 1,0-1,2 0,0 1,2-1,2 4,2 13,-2 0,-2 1,-1-1,-2 1,-2 0,-1 1,-1 51,3 386,29-281,-29 282,0-266,25-344,-22-268,-3-251,-27 479,25-168,-25 169,-1-1,27-140,-27 112,17 57,4 106,1-1,2 0,2 0,1 0,2 0,1-2,26-105,-27 133,0 6,0 0,0-1,-1 1,0-1,0 1,0-1,0 1,-1-1,1 1,-1 0,0-1,-1 1,1 0,-1 0,1 0,-1 0,-1-1,1 6,0-1,0 1,0 0,0 0,0-1,0 1,0 1,1-1,-1 0,0 0,1 1,-1-1,1 1,-1-1,1 1,0 0,-1-1,1 1,0 0,0 0,1 0,-1 0,0 0,1 0,-1 0,1 0,-1 0,1 0,0 0,0 2,-2 0,-89 234,11-121,79-116,-1 1,1 0,0 0,0 0,0 0,0 0,0 0,0 0,0 0,1 0,-1 0,1 0,0 1,-1-1,1 0,0 0,0 1,0-1,1 0,-1 0,1 0,-1 1,1-1,-1 0,1 0,0 0,0 0,0 0,1 0,-1 0,0-1,1 1,-1 0,1-1,-1 1,1-1,0 1,76 47,199 56,-272-103,0 0,-1 0,0 0,1-1,0 0,-1 0,1 0,0 0,0-1,-1 1,1-1,0 0,0-1,0 1,-1-1,1 0,0 0,2-2,-7 0,1 0,-1 0,1 0,-1 0,0 0,-1 0,1 0,0 0,-1 0,1 0,-1 0,0 0,0 1,0-1,-1 0,1 0,-1 1,1-1,-1 1,0-1,-1-1,-2-3,-228-449,214 394,25 61,3 7</inkml:trace>
  <inkml:trace contextRef="#ctx0" brushRef="#br0" timeOffset="1376.887">735 263,'-2'-1,"0"0,-1 1,1-1,0 1,0 0,0 0,0 0,0 0,0 0,0 0,-1 1,1-1,0 0,0 1,0 0,0 0,0-1,0 1,0 0,1 1,-1-1,0 0,1 0,-1 1,0-1,1 1,0-1,-1 1,1 0,0 0,0-1,0 1,-1 1,-3 3,-11 10,-46 68,61-83,1 0,0 0,-1 0,1 1,0-1,0 0,0 0,-1 0,1 0,1 0,-1 0,0 0,0 0,0 1,0-1,1 0,-1 0,1 0,-1 0,0 0,1 0,0 0,-1 0,1 0,0-1,-1 1,1 0,0 0,0 0,0-1,0 1,-1-1,1 1,0 0,0-1,0 0,1 1,-1-1,0 1,0-1,0 0,0 0,0 0,0 0,0 0,0 0,1 0,52-4,-39 0,-1 0,1 0,-1-2,0 0,-1 0,0-1,0-1,0 0,5-5,-19 9,-17 15,16-8,-1-1,0 0,1 1,-1-1,0 1,1 0,0 0,0 0,-1 0,2 0,-1 0,0 1,1-1,-1 1,1-1,0 1,0-1,1 1,-1 0,1-1,0 1,0 0,0 0,1-3,1-1,0 0,-1 0,1 1,-1-1,1-1,-1 1,1 0,0 0,-1 0,1-1,-1 1,1-1,-1 1,0-1,1 0,-1 0,1 1,-1-1,0 0,0 0,1 0,-1 0,0 0,0-1,0 1,0 0,0-1,3-2,2-1,0-1,0 1,-1-1,0 0,0 0,-1 0,1-1,-1 0,-1 0,1 0,0-3,-4 11,0 0,0-1,-1 1,1 0,0-1,0 1,0-1,-1 1,1 0,0-1,-1 1,1-1,-1 1,1-1,0 1,-1-1,1 1,-1-1,1 0,-1 1,1-1,-1 0,0 1,1-1,-1 0,1 0,-1 1,0-1,1 0,-1 0,0 0,1 0,-1 0,0 0,1 0,-1 0,1 0,-1 0,0 0,1 0,-1-1,0 1,1 0,-1 0,1-1,-1 1,1 0,-1-1,0 1,1-1,-1 1,1 0,0-1,-1 1,1-1,-1 1,1-1,0 0,-1 1,1-1,0 1,0-1,-1 0,-1 3,0 0,0 1,0-1,0 1,0 0,1-1,-1 1,1 0,0 0,0 0,0 0,0 0,0 0,1 0,-1 0,1 0,0 0,0 1,0-1,0 0,0 0,1 0,0 0,-1 0,1 0,0 0,1 0,-1 0,0 0,1 0,0-1,0 2,1-4,-1-1,1 1,-1-1,0 1,1-1,-1 0,0 0,0 0,0 0,1 0,-1-1,0 1,-1-1,1 1,0-1,0 0,-1 1,1-1,-1 0,1 0,-1 0,0 0,0-1,0 1,0 0,0 0,0-1,-1 1,1 0,-1-1,1 1,-1-1,0 1,0-1,0 1,-1 0,1-1,0 1,-1-1,0 1,1 0,-1-1,-1-1,-2-3,-1 1,0-1,0 1,-1 0,1 0,-1 1,0 0,-1 0,1 0,-1 1,0 0,0 0,-1 1,1 0,-1 0,-5-1,6 1,6 2,0 0,1 0,-1 1,0-1,0 0,1 0,-1 1,0-1,0 0,0 1,0-1,0 1,0-1,0 1,0-1,0 1,0 0,0 0,0-1,0 1,0 0,0 0,0 0,0 0,0 0,0 1,0-1,0 0,0 0,0 1,-1-1,2 0,-1 1,0-1,0 1,0-1,0 1,0 0,0-1,0 1,1 0,-1 0,0-1,1 1,-1 0,0 0,1 0,-1 0,1 0,0 0,-1 0,1 0,0 0,-1 0,1 0,0 0,0 0,0 0,0 0,0 1,0-1,5 5,0 0,0 0,0 0,1-1,0 0,0 0,0-1,0 1,1-1,0-1,0 1,0-1,0 0,1-1,-1 0,1 0,-1 0,4-1,55 20,-62-18,0 0,1 1,-1 0,-1-1,1 1,-1 0,1 1,-1-1,0 0,-1 1,1 0,-1 0,0 0,0 0,0 0,-1 0,1 5,12 26,16 29,-20-50</inkml:trace>
  <inkml:trace contextRef="#ctx0" brushRef="#br0" timeOffset="12804.756">988 3057,'56'0,"144"11,-133-1,1-3,-1-3,1-3,23-4,28 1,784 2,-733 28,139-26,-166 24,127-26,-291-16,-192-7,170 15,0 1,0 3,0 1,0 3,-29 3,-20-1,-811-2,706 28,-86-27,113-29,-297 27,1220 1,-526 29,167-28,-196 26,536-27,-565 0,-96 28,-55-17</inkml:trace>
  <inkml:trace contextRef="#ctx0" brushRef="#br0" timeOffset="18332.014">3529 3028,'-126'62,"120"-60,0 0,0-1,0 0,0 0,-1 0,1 0,0-1,0 0,-1-1,1 1,0-1,0 0,-1-1,1 1,0-1,0 0,1-1,-1 0,0 0,1 0,0 0,0-1,0 0,0 0,0 0,1-1,0 1,0-1,0 0,-1-3,-3 1,-159-138,115 85,52 60,0-1,0 1,0-1,0 1,0-1,-1 1,1-1,0 1,0-1,0 1,-1-1,1 1,0-1,0 1,-1-1,1 1,0-1,-1 1,1 0,-1-1,1 1,-1 0,1-1,0 1,-1 0,1 0,-1 0,1-1,-1 1,1 0,-1 0,1 0,-1 0,0 0,1 0,-1 0,1 0,-1 0,1 0,-1 0,1 0,-1 0,1 0,-1 1,1-1,-1 0,1 0,-1 0,1 1,-1-1,1 0,0 1,-1-1,1 0,-1 1,1-1,0 1,0-1,-1 1,1-1,0 1,-1-1,1 1,0-1,0 1,0-1,-11 38,9-18,2 1,0-1,1 0,1 1,1-1,4 14,7 71,-12-33,-3-1,-4 1,-9 41,-15 49,30-156,10-24,13-30,10-12,3 3,1 1,4 2,21-21,-1 0,67-76,-154 163,-193 180,116-84,102-107,0 0,-1 0,1 0,0 0,-1 0,1 0,-1 0,1 0,-1 0,0-1,1 1,-1 0,0 0,1 0,-1-1,0 1,0 0,0-1,0 1,0-1,0 1,0-1,1 1,-1-1,-1 0,1 0,0 1,0-1,0 0,0 0,0 0,0 0,0 0,0 0,0 0,0-1,0 1,0 0,0 0,0-1,0 1,0-1,0 1,0-1,0 1,0-1,1 0,-1 1,0-1,0 0,1 0,-1 1,0-1,1 0,-1 0,1 0,-1 0,23-125,-19 119,5-23,-1 1,-1-1,-2 0,-1 0,-1 0,-2-11,-3 257,-23-108,26-108,1-1,-1 0,0 1,0-1,0 0,0 0,1 1,-1-1,0 0,0 1,0-1,0 0,-1 1,1-1,0 0,0 0,0 1,0-1,-1 0,1 1,0-1,-1 1,1-1,0 0,-1 1,1-1,-1 1,1-1,-1 1,1-1,-1 1,0-1,1 1,-1 0,1-1,-1 1,0 0,1-1,-1 1,0 0,1 0,-1 0,0 0,0 0,1 0,-1 0,0 0,1 0,-1 0,0 0,0 0,1 0,-1 0,0 1,1-1,-1 0,1 1,-1-1,0 0,1 1,-1-1,1 1,-1-1,0 1,25-175,-22 127,20 142,-22-92,3 8,-1 1,0 0,-1 0,0-1,-1 1,0 0,-1 0,0 0,-1 0,0-1,-1 1,-1-1,0 1,-3 6,-16 34,24-39</inkml:trace>
  <inkml:trace contextRef="#ctx0" brushRef="#br0" timeOffset="22120.997">1779 2351,'-2'8,"0"1,0-1,1 1,0-1,1 1,0-1,0 1,0-1,2 1,0 6,-1-8,12 54,-10-51,0 0,0 0,-1 0,-1 1,0-1,0 0,-1 1,0-1,-1 0,0 1,-3 8,4-19,0-1,0 1,-1 0,1 0,0-1,-1 1,1 0,0 0,0-1,-1 1,1 0,0 0,-1 0,1 0,-1 0,1 0,0 0,-1-1,1 1,0 0,-1 0,1 0,0 0,-1 0,1 1,-1-1,1 0,0 0,-1 0,1 0,0 0,-1 0,1 1,0-1,-1 0,1 0,0 0,0 1,-1-1,1 0,0 1,0-1,-1 0,1 1,-4-40,4 16,1 0,1 0,1 0,1 1,0-1,2 1,1 0,1 1,1 0,10-19,-18 37,0 0,1 0,-1 0,0 1,1-1,0 0,0 1,0-1,0 1,0 0,0-1,1 1,-1 0,1 0,-1 1,1-1,0 1,0-1,0 1,0 0,0 0,0 0,0 0,0 1,0-1,0 1,0-1,0 1,1 1,-1-1,0 0,0 1,0-1,0 1,0 0,0 0,0 0,0 0,0 1,0-1,-1 1,1 0,0 0,-1 0,0 0,1 0,-1 0,0 0,1 2,11 17,-2 0</inkml:trace>
  <inkml:trace contextRef="#ctx0" brushRef="#br0" timeOffset="22672.934">1553 2070,'38'-10,"0"2,1 2,0 2,1 2,-1 1,2 2,-31-1,49-5,-76-23,-59-34,69 61,5 2</inkml:trace>
  <inkml:trace contextRef="#ctx0" brushRef="#br0" timeOffset="23588.827">2118 2548,'-98'134,"98"-134,0 0,0 0,-1 0,1-1,0 1,0 0,0 0,0 0,-1 0,1 0,0-1,0 1,0 0,0 0,-1 0,1 0,0 0,0 0,-1 0,1 0,0 0,0 0,0 0,-1 0,1 0,0 0,0 0,-1 0,1 0,0 0,0 0,0 0,-1 0,1 0,0 0,0 0,11-21,119-140,-129 159,0 1,0-1,0 1,0 0,0 0,0 0,0-1,0 1,0 0,1 1,-1-1,0 0,1 0,-1 0,1 1,-1-1,1 1,-1-1,1 1,-1 0,1-1,0 1,-1 0,1 0,-1 0,1 0,0 0,-1 1,1-1,-1 0,1 1,-1-1,1 1,-1 0,1-1,-1 1,1 0,-1 0,0 0,0 0,1 0,-1 0,0 0,0 1,0-1,0 0,0 0,0 1,0 1,66 160,-51-110,-17-52,1 0,0 1,0-1,-1 0,1 0,-1 0,1 0,-1 0,1 0,-1 0,0 0,1 0,-1 0,0 0,0-1,0 1,0 0,0-1,1 1,-1 0,0-1,-1 1,1-1,0 1,0-1,0 0,0 1,0-1,0 0,0 0,-1 0,1 0,0 0,0 0,0 0,0 0,-1 0,1-1,0 1,0 0,0-1,0 1,0-1,0 1,0-1,-126-60,108 53</inkml:trace>
  <inkml:trace contextRef="#ctx0" brushRef="#br0" timeOffset="25341.475">2033 2662,'0'4,"0"8,-5 0,-1 4,-5 4,0 2,-4-1,2 0,-3-4,2 1,3 1,4-2</inkml:trace>
  <inkml:trace contextRef="#ctx0" brushRef="#br0" timeOffset="27173.943">255 1533,'39'153,"-21"-61,-34-132,-24-167,41 188,0 0,1 0,0-1,2 1,0 1,2-1,0 1,0-1,2 2,0-1,1 1,11-14,-20 29,1 1,-1-1,1 0,0 0,-1 1,1-1,0 1,0-1,0 1,0-1,0 1,1 0,-1-1,0 1,1 0,-1 0,1 0,-1 0,1 0,-1 0,1 1,0-1,-1 0,1 1,0-1,0 1,-1 0,1 0,0-1,0 1,0 0,-1 0,1 1,0-1,0 0,-1 1,1-1,0 1,0-1,-1 1,1 0,-1 0,1 0,-1 0,1 0,-1 0,1 0,-1 0,0 0,0 1,2 0,11 40,-10-20</inkml:trace>
  <inkml:trace contextRef="#ctx0" brushRef="#br0" timeOffset="29222.737">594 1646,'-11'3,"0"1,0 0,1 1,0 0,0 0,0 1,1 1,0-1,0 2,0-1,1 1,0 0,1 1,-1 0,-1 4,8-12,0 1,0-1,0 1,0 0,0-1,0 1,0 0,1 0,-1 0,0 0,1-1,0 1,-1 0,1 0,0 0,0 0,0 0,0 0,1 0,-1 0,0 0,1 0,0 0,-1 0,1-1,0 1,0 0,0 0,0-1,0 1,0-1,0 1,1-1,-1 1,1-1,-1 0,1 1,-1-1,1 0,0 0,-1 0,1-1,0 1,0 0,4 2,1 0,-1-1,1 0,-1 0,1 0,0-1,-1 0,1 0,0-1,0 0,0 0,4-1,101-35,-94 28</inkml:trace>
  <inkml:trace contextRef="#ctx0" brushRef="#br0" timeOffset="30525.507">1 1110,'167'-11,"24"-46,-108 40,-105-1,-126-38,129 50</inkml:trace>
  <inkml:trace contextRef="#ctx0" brushRef="#br1" timeOffset="50509.619">1187 38,'90'127,"125"208,-18-66,-56-72,6 4,-108-138,-7-9,1-1,4-2,41 46,-40-53,-2 0,-3 3,-1 1,6 16,96 100,-21-5,61 53,32 65,-128-187,80 116,-123-147,-23-41</inkml:trace>
  <inkml:trace contextRef="#ctx0" brushRef="#br1" timeOffset="51728.087">1242 9,'0'-1,"-1"0,0 1,1-1,-1 0,0 1,0-1,1 1,-1-1,0 1,0 0,0-1,0 1,1 0,-1-1,0 1,0 0,0 0,0 0,0 0,0 0,0 0,0 0,0 0,0 0,0 1,1-1,-1 0,0 0,0 1,0-1,0 1,0-1,1 1,-1-1,0 1,0-1,1 1,-1 0,1-1,-1 1,0 0,1 0,-1-1,1 1,-1 0,1 0,0 0,-1 0,1 0,-16 46,-16 152,-11-57,42-141,1 0,0 0,0 0,-1 0,1 0,0 0,0 0,0 0,0 0,0 0,0 0,0 1,1-1,-1 0,0 0,0 0,1 0,-1 0,1 0,-1 0,1-1,-1 1,1 0,0 0,-1 0,1 0,0-1,0 1,0 0,-1-1,1 1,0 0,0-1,0 1,0-1,0 0,0 1,0-1,0 0,0 1,0-1,0 0,1 0,-1 0,0 0,0 0,0 0,0 0,0-1,0 1,0 0,0-1,0 1,0 0,0-1,60-19,-61 20,262-87,-117 54,-144 33,-1 0,1 1,0-1,-1 0,1 0,-1 0,1 0,0 0,-1 0,1 0,0 0,-1 0,1 0,0 0,-1 0,1 0,-1 0,1-1,0 1,-1 0,1 0,-1-1,1 1,-1 0,1-1,-1 1,1-1,-1 1,1 0,-1-1,1 1,-1-1,0 1,1-1,-1 0,0 1,0-1,1 1,-1-1,0 0,0 1,0-1,0 1,0-1,0 0,0 1,0-1,0 0,0 1,0-1,0 1,0-1,0 0,-1 1,1-1,0 1,0-1,-1 0,1 1,0-1,-1 1,1-1,-1 1,1-1,0 1,-1 0,0-1,-40-26,38 26,-240-128,73 61,154 48,19 12</inkml:trace>
  <inkml:trace contextRef="#ctx0" brushRef="#br1" timeOffset="53832.579">2175 743,'111'97,"-98"-83,-2 0,0 0,0 1,-1 1,-1 0,-1 0,0 0,-1 1,-1 0,-1 1,0-1,-1 1,-1 0,-1 0,0 8,-2-25,1 0,-1 0,0 0,0 1,0-1,0 0,0 0,0 0,0 0,0 0,0 0,0 0,-1 0,1 0,0 1,-1-1,1 0,-1 0,1-1,-1 1,0 0,1 0,-1 0,0 0,0 0,0-1,1 1,-1 0,0-1,0 1,0-1,0 1,0-1,0 1,0-1,0 1,0-1,0 0,-1 0,1 0,0 0,0 0,0 0,0 0,0 0,-1 0,-41-36,33 20,1-1,0 0,1 0,1-1,1 0,0 0,1 0,1-1,1 0,1 0,0 0,2 0,0 0,1 0,1 0,0 0,2 0,0 1,1-1,1 1,1 0,0 1,1 0,9-14,-16 29,1 1,-1-1,0 0,0 1,1 0,-1-1,1 1,-1 0,1-1,-1 1,1 0,0 0,0 0,-1 1,1-1,0 0,0 1,0-1,0 1,0-1,0 1,0 0,0 0,0 0,0 0,0 0,0 1,0-1,0 0,0 1,-1 0,1-1,0 1,0 0,0 0,-1 0,1 0,0 0,0 1,62 61,-54-51,23 21,-16-19</inkml:trace>
  <inkml:trace contextRef="#ctx0" brushRef="#br1" timeOffset="56261.568">2682 940,'-5'5,"-6"1,-1 5,-4 5,1 5,-2 4,3 1,3 3,3 0,8-5,5-1,5-5,6-6,6-4,3-4,-3-7,1-8,-5-3</inkml:trace>
  <inkml:trace contextRef="#ctx0" brushRef="#br1" timeOffset="56617.89">2907 856,'-9'43,"-4"19,1 4,3-5,-3-7,1-9,3-7,2-5,-2-3,0-2,1-2,2 1,2-5</inkml:trace>
  <inkml:trace contextRef="#ctx0" brushRef="#br1" timeOffset="57497.532">2880 1363,'-1'1,"1"0,0-1,0 1,-1 0,1-1,0 1,0 0,0 0,0-1,0 1,0 0,0 0,0-1,0 1,0 0,0-1,0 1,1 0,-1-1,0 1,0 0,1-1,-1 1,1 0,-1-1,0 1,1-1,-1 1,1-1,-1 1,1-1,0 1,-1-1,1 1,-1-1,1 0,0 1,-1-1,1 0,0 0,-1 1,1-1,0 0,0 0,-1 0,1 0,0 0,0 0,-1 0,1 0,0 0,25-31,67-273,-93 300,29-72,-28 75,0-1,0 1,0-1,0 1,0-1,0 1,1 0,-1-1,0 1,1 0,-1 0,1 0,-1 0,1 0,-1 0,1 1,0-1,-1 0,1 1,0-1,0 1,-1 0,1-1,0 1,0 0,0 0,-1 0,1 1,0-1,0 0,0 1,-1-1,1 1,0-1,-1 1,1 0,0 0,-1 0,1 0,0 1,7 4,-1 0,0 1,0 0,-1 0,1 1,-2 0,1 1,-1-1,-1 1,1 0,-1 0,3 10,-7-17,-1 0,1-1,-1 1,1 0,-1-1,0 1,1 0,-1 0,0-1,0 1,0 0,0 0,-1-1,1 1,0 0,-1-1,1 1,-1 0,0-1,1 1,-1 0,0-1,0 1,0-1,0 0,0 1,-1-1,1 0,0 0,-1 0,1 0,0 0,-1 0,1 0,-1 0,0 0,1-1,-1 1,0 0,-75 12,62-12,-57 14,51-11</inkml:trace>
  <inkml:trace contextRef="#ctx0" brushRef="#br1" timeOffset="59003.371">1920 658,'34'-38,"141"-87,50-12,-225 137,-1 0,0 0,1 0,-1 0,1 0,-1 0,0 0,1 0,-1 0,1-1,-1 1,1 0,-1 0,1-1,-1 1,1 0,-1-1,1 1,-1 0,1-1,-1 1,1-1,0 1,-1-1,1 1,0-1,0 1,-1-1,1 1,0-1,0 0,0 1,-1-1,1 1,0-1,0 1,0-1,0 0,0 1,0-1,0 1,1-1,-1 0,0 1,0-1,0 1,0-1,1 1,-1-1,0 1,1-1,-1 1,0-1,1 1,-1-1,1 1,-1-1,0 1,1-1,-63-10,54 11,-1 0,1-1,0 0,0-1,0 0,1 0,-1 0,0-1,1-1,-1 1,1-1,0 0,0 0,1-1,-4-3,0-6</inkml:trace>
</inkml:ink>
</file>

<file path=ppt/ink/ink8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6:59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87,'0'-2,"0"0,0 1,0-1,1 1,-1-1,0 1,1-1,-1 1,1-1,-1 1,1 0,0-1,0 1,0 0,0 0,0-1,0 1,0 0,0 0,0 0,0 0,0 0,1 0,-1 1,0-1,1 0,-1 1,1-1,-1 1,1-1,-1 1,1 0,-1-1,1 1,-1 0,2 0,2-2,138-29,-127 27,0 0,1 1,-1 1,1 0,-1 1,1 1,11 1,-17 3,-5 2</inkml:trace>
</inkml:ink>
</file>

<file path=ppt/ink/ink8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00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1 169,'0'-3,"0"0,0-1,0 1,0 0,1-1,-1 1,1 0,0-1,0 1,0 0,0 0,1 0,-1 0,1 0,0 0,0 0,0 1,0-1,0 1,1-1,-1 1,1 0,-1 0,1 0,0 0,0 0,0 1,0-1,0 1,1 0,-1-1,12-9,0 1,1 0,1 1,0 1,0 1,0 0,1 1,0 1,0 1,1 0,-1 1,5 1,-19 2,0 0,0 1,-1-1,1 1,0 0,-1 0,1 0,0 0,-1 1,1-1,-1 1,0 0,0 0,0 0,0 0,0 1,0-1,0 1,-1 0,1 0,-1 0,0 0,0 0,0 0,0 1,-1-1,1 1,-1-1,0 1,0-1,0 1,0 0,-1 0,0-1,0 1,0 4,1 1,-1 0,-1 0,0 0,0 0,0 0,-1 0,-1-1,0 1,0 0,0-1,-1 0,0 0,-1 0,0 0,-2 2,-103 92,109-101,0 0,0-1,0 1,1 0,-1 0,0 0,1 0,-1 0,1 1,-1-1,1 0,0 0,-1 0,1 0,0 0,0 1,0-1,0 0,0 0,0 0,0 1,0-1,0 0,0 0,1 0,-1 0,1 1,-1-1,1 0,-1 0,1 0,-1 0,1 0,0 0,0 0,-1 0,1-1,0 1,0 0,0 0,0-1,0 1,0 0,0-1,0 1,1-1,61 19,-49-16,39 7,-41-9,0 0,-1 1,1 1,0 0,-1 0,0 1,0 1,0 0,0 0,-1 1,0 0,0 1,3 3,-10-7,-1 0,1 1,-1-1,0 1,0-1,0 1,0 0,-1 0,0 0,0 0,0 0,0 0,0 0,-1 1,0-1,0 0,0 0,0 0,-1 0,1 1,-1-1,0 0,-1 0,1 0,-1 0,1-1,-1 1,0 0,-1-1,0 2,-3 4,0 0,-1-1,0 1,0-1,-1-1,0 1,0-1,-1-1,0 0,0 0,-3 1,-2 1,0-1,-1 0,0-1,0-1,-1 0,1-1,-1-1,0 0,0-1,0-1,-15-1,29 0,0 0,0 0,0 0,0 0,0-1,0 1,0-1,0 0,0 1,0-1,0 0,0 0,0 0,1 0,-1-1,0 1,1 0,-1-1,1 1,-1-1,1 1,0-1,0 0,-1 0,1 1,0-2,0-9</inkml:trace>
  <inkml:trace contextRef="#ctx0" brushRef="#br0" timeOffset="1147.629">764 621,'27'-27,"63"-118,35 28,-124 116,0 0,1 0,-1 0,0-1,1 1,-1 0,1 1,-1-1,1 0,-1 0,1 1,0-1,-1 1,1-1,0 1,-1 0,1 0,0 0,0 0,-1 0,1 0,0 0,0 0,-1 1,1-1,0 1,-1-1,1 1,0 0,-1-1,1 1,-1 0,0 0,1 0,-1 0,1 0,-1 1,0-1,0 0,0 1,0-1,0 1,0-1,0 1,0-1,-1 1,1-1,-1 1,1 0,-1-1,1 1,-1 0,0 0,0-1,0 1,0 1,1 60,9 37,-7-99,-1 1,0-1,1 0,-1 0,1 0,-1-1,1 1,0-1,-1 1,1-1,0 0,-1 0,1 0,0 0,-1 0,1-1,-1 1,1-1,0 1,-1-1,1 0,-1 0,0-1,1 1,-1 0,0-1,0 1,0-1,0 0,0 0,0 1,0-1,0-1,-1 1,1 0,-1-1,167-156,-167 157,0 1,0-1,0 1,0 0,1 0,-1 0,0 0,1 0,-1 0,1 0,-1 0,1 0,-1 1,1-1,0 1,-1-1,1 1,0 0,-1-1,1 1,0 0,0 0,-1 0,1 1,0-1,0 0,-1 1,1-1,0 1,-1-1,1 1,-1 0,1-1,-1 1,1 0,-1 0,1 0,-1 0,0 1,0-1,0 0,1 0,-1 1,0-1,-1 1,1-1,0 1,0-1,-1 1,1 0,0-1,-1 1,0 0,1-1,-1 2,1 169,-13-97,5-56</inkml:trace>
</inkml:ink>
</file>

<file path=ppt/ink/ink8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0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1 373,'2'-9,"0"0,1 0,1 1,-1-1,1 1,1-1,-1 1,1 1,1-1,0 1,0-1,0 2,1-1,2-2,-8 9,153-150,-80 60,-73 89,0 0,0 0,0 0,0 0,-1 1,2-1,-1 0,0 1,0-1,0 0,0 1,0-1,0 1,1 0,-1-1,0 1,0 0,1 0,-1 0,0 0,0 0,1 0,-1 0,0 0,0 1,1-1,-1 0,0 1,0-1,0 1,0-1,1 1,-1-1,0 1,0 0,0 0,0 0,-1-1,1 1,0 0,0 0,32 51,-23-34,63 124,-65-127</inkml:trace>
</inkml:ink>
</file>

<file path=ppt/ink/ink8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04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1,'-21'56,"19"-51,-23 45,-2-1,-3-1,-1-1,-3-1,-115 155,149-201,0-1,0 1,0 0,0 0,-1-1,1 1,0 0,0 0,0 0,-1 0,1-1,0 1,0 0,-1 0,1 0,0 0,0 0,-1 0,1-1,0 1,0 0,-1 0,1 0,0 0,-1 0,1 0,0 0,0 0,-1 0,1 1,0-1,0 0,-1 0,1 0,0 0,0 0,-1 0,1 0,0 1,0-1,-1 0,5-13</inkml:trace>
  <inkml:trace contextRef="#ctx0" brushRef="#br0" timeOffset="436.062">0 29,'177'222,"-146"-183,-3 0,-1 2,-2 2,5 13,-20-34,-2-3</inkml:trace>
</inkml:ink>
</file>

<file path=ppt/ink/ink8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3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0 340,'137'-12,"94"-7,-90-4,-39 3,-91 20,-5 2</inkml:trace>
  <inkml:trace contextRef="#ctx0" brushRef="#br0" timeOffset="420.806">0 594,'19'0,"11"0,6 0,1 0,-1 0,-2 0,-2 0,-1 0,-1 0,-2 0,1 0,-2-5,1-1,0 0,0 1,-5 1</inkml:trace>
  <inkml:trace contextRef="#ctx0" brushRef="#br0" timeOffset="1133.091">310 1,'0'-1,"-1"1,1 0,-1 0,0 0,1 0,-1 0,0 0,1 0,-1 0,1 0,-1 1,0-1,1 0,-1 0,1 0,-1 1,0-1,1 0,-1 1,1-1,-1 0,1 1,-1-1,1 1,0-1,-1 1,1-1,-1 1,1-1,0 1,-1-1,1 1,0-1,0 1,0 0,-1-1,1 1,0 0,0-1,0 1,0-1,0 1,0 0,0-1,0 1,0 0,1-1,-1 1,0-1,0 1,0 0,1-1,-1 1,0-1,1 1,-1-1,0 1,1-1,-1 1,1-1,-1 1,28 33,2-10,0-2,1-1,1-1,2-2,9 3,102 60,-143-79,3-1,0 1,0 0,0 1,0-1,-1 1,1 0,-1 0,1 0,-1 1,0-1,0 1,-1 0,1 0,-1 1,0-1,0 1,0-1,-1 1,0 0,0 0,0 0,0 1,-1-1,0 0,0 0,0 1,-1-1,1 1,-2-1,1 0,0 1,-1-1,0 0,-2 6,-6 2,0-1,-1 1,-1-2,0 0,-1 0,0-1,0 0,-1-1,-11 6,-32 25,-179 140,225-174,1 0,0 1,1 0,-1 0,1 1,1 0,0 1,0 0,0 0,1 0,1 1,-2 3,4 2,3-3</inkml:trace>
</inkml:ink>
</file>

<file path=ppt/ink/ink8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0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1 194,'399'-40,"-373"36,-9 0,1 1,-1 0,1 2,-1 0,1 1,0 0,0 2,-1 0,14 4,72 19,-170-65,-92-47,158 87,-1-1,1 0,0 1,-1-1,1 0,0 0,0 0,0 0,0 0,0 0,0 0,0 0,0 0,0 0,0 0,0-1,1 1,-1 0,0-1,1 1,0-1,-1 1,1 0,0-1,-1 1,1-1,0 1,0-1,0 1,0-1,1 0,6-6</inkml:trace>
</inkml:ink>
</file>

<file path=ppt/ink/ink8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1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1,'43'167,"-29"-102,-2 1,-3 0,-1 58,-26 191,-6-138,19-138,8-25</inkml:trace>
</inkml:ink>
</file>

<file path=ppt/ink/ink8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1,'-2'1,"0"1,1 0,-1 0,0 0,1 0,-1 0,1 0,0 0,-1 0,1 0,0 1,1-1,-1 0,0 1,1-1,-1 1,1-1,-1 1,1-1,0 3,0-2,-3 24,2 0,1 1,1-1,1 0,6 26,4 46,20 607,-32-562,0-142,0 1,1-1,-1 1,1-1,0 1,0-1,0 1,0-1,0 0,0 0,0 1,1-1,0 0,-1 0,1 0,0-1,0 1,0 0,0-1,0 1,0-1,0 1,0-1,1 0,-1 0,1 0,-1-1,0 1,1 0,0-1,1 1,17 2</inkml:trace>
</inkml:ink>
</file>

<file path=ppt/ink/ink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1:33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714 82,'-1'-5,"0"1,-1-1,0 1,0 0,0 0,-1 0,1 0,-1 0,0 0,0 1,0-1,0 1,-1 0,0 0,1 0,-1 0,0 1,0-1,0 1,-1 0,1 1,-1-1,1 1,-1 0,1 0,-1 0,0 0,1 1,-1 0,0 0,1 0,-1 0,0 1,1 0,-1 0,1 0,-1 1,-32 5,0 3,1 1,0 1,1 2,1 2,0 1,1 1,-24 19,35-19,0 1,2 1,0 1,1 1,2 1,0 0,1 1,1 1,2 0,-7 17,15-31,0 0,0 0,1 0,0 0,1 1,1-1,0 1,0 0,1 0,0 0,1 0,1 0,0 0,1-1,0 1,0 0,1-1,1 1,0-1,1 0,0 0,0-1,1 1,0-1,1 0,1-1,-1 0,1 0,1 0,0-1,0-1,7 2,0-1,1 0,0-1,0-1,0-1,1-1,0 0,0-1,0-1,0-1,1 0,-1-1,0-1,13-3,4-2,1-1,-1-2,-1-2,1-1,-2-1,30-17,-45 21</inkml:trace>
</inkml:ink>
</file>

<file path=ppt/ink/ink8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2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58,'14'-5,"15"-1,7 0,-3-4,-2 0,-2 7,0 3,-1-3,0-1,0 1,-1 0,1 1,0 0,0 2,0-1,1 1,-1 0,-5 1</inkml:trace>
</inkml:ink>
</file>

<file path=ppt/ink/ink8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2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52,'38'-5,"18"-2,4 1,-3 1,-7 2,-7 0,-11-3,-6 0,-3 0,-4 1</inkml:trace>
</inkml:ink>
</file>

<file path=ppt/ink/ink8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3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85,'-29'1,"0"1,0 2,0 0,0 2,1 2,-1 0,2 2,0 1,-12 7,35-16,0 0,1-1,-1 1,1 0,0 1,0-1,0 1,0-1,0 1,0 0,1 0,-1 0,1 1,0-1,0 0,0 1,1 0,-1-1,1 1,0 0,0 0,0-1,0 1,1 0,-1 0,1 0,0 0,0 0,1 0,-1 0,1 0,0 0,0-1,0 1,0 0,1 0,0-1,-1 1,1-1,0 0,1 1,1 1,90 73,-25-27,-56-40,-2 1,1 0,-2 1,1 0,-2 1,0 0,-1 0,0 1,-6-10,0-1,0 1,0 0,-1 0,0 0,0 0,-1 0,1 0,-1 0,0 0,0 0,-1 0,1 0,-1 0,-1 0,1 0,0-1,-1 1,0 0,0-1,-1 1,1-1,-1 0,0 0,0 0,0 0,-1 0,0 0,-2 2,-1-1,1 0,-1 0,0 0,0-1,-1-1,1 1,-1-1,0 0,0-1,0 1,0-2,0 1,-1-1,0-1,-16 2</inkml:trace>
  <inkml:trace contextRef="#ctx0" brushRef="#br0" timeOffset="269.746">213 57,'43'-5,"24"-1,5-1,-4 2,-10 2,-9 1,-9-4,-6-1,-4 1,-2 1,-2 2,-4 1</inkml:trace>
  <inkml:trace contextRef="#ctx0" brushRef="#br0" timeOffset="1381.937">213 791,'0'4,"-5"3,-6-6,-7-2,-4-2,-4 0,-2 1,-1 0,5-4,6-1</inkml:trace>
  <inkml:trace contextRef="#ctx0" brushRef="#br0" timeOffset="2549.189">607 932,'28'-73,"3"3,39-64,-50 95,-16 32,-1-1,1 1,0 0,0 0,1 1,0-1,0 1,1 0,0 0,0 1,0-1,1 2,-1-1,7-3,-11 9,1-1,0 1,0 0,-1 0,1 0,0 0,-1 1,1-1,-1 1,0-1,0 1,1 0,-1 0,0 0,0 0,-1 0,1 0,0 1,-1-1,1 1,-1-1,0 1,0-1,0 1,0 0,0 0,-1-1,1 1,-1 0,0 0,0 0,0 0,0-1,0 1,0 0,-1 0,0 2,2 7,0-2,0 1,0 1,0-1,1 0,1 0,0 0,0 0,1 0,1-1,-1 0,2 1,0-1,-3-8,1 0,-1-1,1 0,0 0,-1 0,1 0,0 0,-1-1,1 0,0 1,0-1,-1-1,1 1,0-1,0 1,-1-1,1 0,-1 0,1-1,-1 1,1-1,-1 0,0 1,1-2,-1 1,0 0,-1-1,1 1,0-1,-1 0,1 0,0-1,9-5,68-57,-56 45,0 1,1 0,2 2,-1 1,25-10,-50 26,1 0,-1 0,1 0,-1 1,0-1,1 1,-1-1,1 1,0-1,-1 1,1 0,-1 0,1 0,-1 0,1 0,-1 0,1 0,-1 1,1-1,0 1,-1-1,0 1,1-1,-1 1,1 0,-1-1,0 1,1 0,-1 0,0 0,0 0,0 0,0 1,0-1,0 0,0 0,0 1,0-1,-1 0,1 1,0-1,-1 1,1-1,-1 1,0 1,5 76,-5-69,-4 137,19-106,-3-29</inkml:trace>
</inkml:ink>
</file>

<file path=ppt/ink/ink8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38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95,'-4'5,"1"1,0 0,0 1,1-1,0 0,0 1,0-1,1 1,-1 0,2 0,-1-1,1 1,0 0,-1 6,-2 354,30-534,32-72,-53 220,1 1,1 0,1 0,0 1,2 0,-1 1,7-6,-16 21,0-1,1 1,-1 0,0 0,1 0,0 0,-1 0,1 0,0 0,-1 1,1-1,0 1,0-1,-1 1,1-1,0 1,0 0,0 0,0 0,-1 0,1 0,0 1,0-1,0 0,0 1,-1-1,1 1,0 0,-1 0,1 0,0 0,-1 0,1 0,-1 0,0 0,1 0,-1 1,0-1,0 0,1 2,41 64,-2 54,-31-96</inkml:trace>
  <inkml:trace contextRef="#ctx0" brushRef="#br0" timeOffset="508.387">564 461,'-14'5,"-10"7,0 5,3 5,1-1,3 1,10 0,6 3,8-4,8-5,0 0,4-4,3-3,2-4,-2-2</inkml:trace>
  <inkml:trace contextRef="#ctx0" brushRef="#br0" timeOffset="753.393">931 434,'-28'38,"-20"23,-1 5,3-4,8-7,7-13,9-9,3-10,4-4,5-6</inkml:trace>
  <inkml:trace contextRef="#ctx0" brushRef="#br0" timeOffset="1522.861">931 744,'-140'153,"247"-275,46-45,-152 166,-1 1,1-1,0 0,-1 0,1 1,0-1,0 0,-1 1,1-1,0 1,0-1,0 1,0-1,0 1,0 0,0-1,0 1,0 0,0 0,0 0,0 0,0 0,0 0,0 0,0 0,0 0,0 0,0 0,0 1,0-1,-1 0,1 1,0-1,0 1,0-1,0 1,0 0,0-1,-1 1,1 0,0-1,-1 1,1 0,0 0,0 0,18 49,-15-38,0 0,0-1,1 0,0 0,1-1,0 1,0-1,1 0,1-1,5 6,-14-15,0 0,0 0,0-1,0 1,0 0,0 0,0 0,0 1,0-1,0 0,1 0,-1 0,0 1,0-1,0 0,0 1,0-1,0 1,0-1,1 1,-1 0,0-1,0 1,1 0,-1-1,1 1,-1 0,0 0,1 0,-1-1,1 1,0 0,-1 0,1 0,0 0,-1 0,1 0,0 0,0 0,0 0,0 0,0 0,0 0,0 0,0 0,0 0,1 0,-1 0,0-1,1 1,-1 0,0 0,1 0,-1 0,1 0,-1-1,1 1,0 0,-1 0,1-1,0 1,0 0,-1-1,1 1,0-1,0 1,0-1,1 1,-178-47,151 41</inkml:trace>
</inkml:ink>
</file>

<file path=ppt/ink/ink8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55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55,'-17'74,"-5"-8,-3-1,-3-2,-3 0,-11 13,-13 28,4-3,51-102,1 1,-1 0,0-1,0 1,0 0,0 0,0-1,0 1,0 0,0 0,0-1,0 1,0 0,0-1,-1 1,1 0,0 0,0-1,0 1,0 0,0 0,0 0,-1-1,1 1,0 0,0 0,0 0,-1-1,1 1,0 0,0 0,0 0,-1 0,1 0,0-1,0 1,-1 0,1 0,0 0,-1 0,1 0,0 0,0 0,-1 0,1 0,0 0,0 0,-1 0,7-30,154-402,-110 318,-50 113,0 0,1 0,-1 0,0 0,1 0,-1 0,1 0,-1 0,1 0,0 0,-1 0,1 0,0 0,0 0,-1 1,1-1,0 0,0 1,0-1,0 1,0-1,0 1,0-1,0 1,0-1,1 1,-1 0,0 0,0 0,0-1,0 1,0 0,0 0,1 1,-1-1,0 0,0 0,0 1,0-1,0 0,0 1,0-1,0 1,0-1,0 1,0 0,0-1,0 1,0 0,-1 0,1-1,0 1,0 0,-1 0,1 0,-1 0,1 0,-1 0,1 0,-1 0,0 0,1 1,18 161,-11-101,2 0,3-1,3 0,3-1,11 22,-29-79,1-1,0 1,0-1,0 1,0-1,1 1,-1-1,1 0,-1 0,1-1,0 1,0 0,-1-1,1 0,0 1,0-1,1 0,-1-1,0 1,0 0,0-1,0 0,1 0,-1 0,0 0,0 0,1-1,-1 1,0-1,0 0,0 0,0 0,0 0,0-1,0 1,0-1,-1 0,1 0,-1 0,1 0,-1 0,0 0,1-1,-1 1,0-1,-1 0,1 1,0-1,-1 0,0 0,1-1,31-46,-3-1,-2-1,-2-1,-2-1,-3-2,3-19,-1 12,13-103,-36 166</inkml:trace>
  <inkml:trace contextRef="#ctx0" brushRef="#br0" timeOffset="330.646">928 309,'-10'18,"2"0,0 0,1 1,1 0,1 0,0 1,1-1,2 1,0 0,1 0,0 0,3 9,-2-26,1 0,-1 0,1 0,0 0,0 0,0 0,1-1,-1 1,1 0,-1 0,1-1,0 1,0-1,0 0,1 1,-1-1,0 0,1 0,-1-1,1 1,0 0,-1-1,1 0,0 0,0 1,0-2,0 1,0 0,0 0,0-1,0 0,1 0,-1 0,0 0,0 0,0-1,0 1,2-1,5-1,-1 0,0-1,0 1,0-2,0 1,-1-1,1-1,-1 0,0 0,0 0,-1-1,4-3,-1-2,0-1,-1 0,0-1,-1 0,0 0,-1-1,-1 0,0 0,-1-1,0 1,-1-1,0-6,-3 18,0-1,-1 1,1 0,-1-1,0 1,0 0,0-1,0 1,-1 0,1-1,-1 1,0 0,0 0,0-1,0 1,0 0,-1 0,0 0,1 0,-1 1,0-1,0 0,-1 1,1 0,0-1,-1 1,0 0,1 0,-1 0,0 0,0 1,0-1,0 1,0 0,-1 0,1 0,0 0,0 1,-1-1,1 1,0 0,-1 0,1 0,0 0,-1 0,-2 2,-19 6</inkml:trace>
  <inkml:trace contextRef="#ctx0" brushRef="#br0" timeOffset="962.112">1379 281,'0'5,"-1"11,0 0,1 0,1 0,0 0,1 0,1 0,1-1,0 1,1-1,0 0,1 0,8 12,-12-24,-1 0,1-1,1 0,-1 1,0-1,1 0,-1 0,1 0,-1-1,1 1,0-1,0 1,0-1,0 0,0 0,0 0,0 0,0-1,0 1,0-1,0 0,0 0,1 0,-1 0,0-1,0 1,0-1,0 0,0 0,0 0,0 0,0 0,0-1,-1 1,1-1,0 0,0 0,88-86,-82 78,-3 2,-6 7,1-1,-1 1,0 0,1 0,-1-1,0 1,1 0,0 0,-1 0,1 0,0 0,-1 0,1 0,0 0,0 0,0 0,0 0,0 0,0 1,0-1,0 0,0 1,0-1,0 1,1-1,-1 1,0-1,0 1,1 0,-1 0,0 0,0 0,1 0,-1 0,0 0,0 0,1 0,-1 0,0 1,0-1,1 0,-1 1,0-1,0 1,0 0,0-1,0 1,0 0,0 0,0-1,0 1,0 0,0 0,0 1,1 5,0 0,1 0,-1-1,2 1,-1-1,1 1,0-1,0 0,0 0,1-1,0 0,0 1,0-1,1-1,0 1,0-1,0 0,0-1,1 1,-1-1,1 0,0-1,0 0,0 0,0 0,0-1,1 0,-1-1,0 1,3-1,-1-4,-1 0,1-1,-1 0,0 0,-1-1,1 1,-1-2,-1 1,1-1,-1 0,0 0,0-1,-1 0,0 0,-1 0,1-1,-2 1,1-1,-1 0,0 0,-1 0,0-1,18-41,-10 32,-3 6</inkml:trace>
</inkml:ink>
</file>

<file path=ppt/ink/ink8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00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1383 296,'14'0,"10"0,6 0,2 0,0 0,0 0,0 0,-2 0,0 0,-1 0,-1 0,-5 0</inkml:trace>
  <inkml:trace contextRef="#ctx0" brushRef="#br0" timeOffset="719.848">1412 493,'1'2,"0"0,1 0,-1 0,1-1,-1 1,1-1,0 1,-1-1,1 1,0-1,0 0,0 0,0 0,1 0,-1 0,0 0,0-1,0 1,1-1,-1 1,0-1,1 0,-1 0,0 0,2 0,-1 0,355 3,-346-3</inkml:trace>
</inkml:ink>
</file>

<file path=ppt/ink/ink8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06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31,'29'0,"33"0,11 0,-2-5,-8-2,-10 1,-10 1,-6 2,-6 0,-2 2,-7 1</inkml:trace>
</inkml:ink>
</file>

<file path=ppt/ink/ink8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07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47,'-38'17,"28"-14,0 1,0 0,1 1,0 0,0 0,0 1,0 0,1 1,0-1,0 2,1-1,-3 4,9-9,0 0,0 0,1 0,-1 0,0 0,1 0,-1 0,1 0,0 0,-1 0,1 0,0 0,0 0,1 0,-1 0,0 0,1 0,-1 0,1 0,0 0,-1 0,1 0,0 0,0 0,0-1,1 1,-1 0,0-1,1 1,-1-1,1 1,-1-1,1 0,0 1,-1-1,1 0,0 0,1 0,74 31,-68-30,0 0,0 1,0 0,0 1,0 0,-1 0,1 1,-1 0,0 0,-1 1,1 0,-1 0,-1 1,2 1,-7-6,0 1,0 0,-1-1,1 1,-1-1,1 1,-1 0,0 0,0-1,0 1,0 0,-1-1,1 1,-1 0,0-1,0 1,0-1,0 1,0-1,0 1,0-1,-1 0,0 1,1-1,-1 0,0 0,0 0,0-1,0 1,0 0,-1 0,-74 43,56-39</inkml:trace>
  <inkml:trace contextRef="#ctx0" brushRef="#br0" timeOffset="282.087">161 47,'34'-5,"16"-2,4 1,-3 1,-9-3,-7-1,-11 2</inkml:trace>
</inkml:ink>
</file>

<file path=ppt/ink/ink8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05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29,'-16'56,"12"-41,1 0,0-1,1 1,1 0,0 0,1 0,1 0,0 0,1 0,1 1,0-11,1-1,-1 1,1-1,0 0,0 0,0 0,0 0,1-1,-1 1,1-1,0-1,0 1,0-1,1 1,-1-2,0 1,1 0,-1-1,1 0,0-1,-1 1,1-1,0 0,-1 0,1-1,0 1,-1-1,1-1,-1 1,1-1,-1 0,0 0,0 0,0-1,0 0,3-2,11-6</inkml:trace>
  <inkml:trace contextRef="#ctx0" brushRef="#br0" timeOffset="330.59">313 1,'-5'14,"-1"15,0 7,1 2,-4-5,1-4,1-2,1 0,3-1,1 1,1 0,1 1,0-1,0 1,1 1,-1-1,0 0,1-4</inkml:trace>
</inkml:ink>
</file>

<file path=ppt/ink/ink8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1,'16'175,"-11"-140,-6-30,1-1,-1 1,1-1,0 1,0-1,0 1,1-1,-1 1,1-1,0 1,0-1,1 0,-1 0,1 1,0-1,0 0,1 0,-1-1,1 1,0 0,0-1,0 0,0 0,0 0,1 0,0 0,-1-1,1 1,0-1,0 0,0 0,1 0,-1-1,0 0,1 0,0 1,3-5,0 0,-1 0,1 0,0-1,-1 0,0-1,0 0,0 0,-1 0,0-1,0 0,0 0,-1 0,0-1,0 0,0 0,-1 0,0 0,0-1,-1 0,2-5,15-25,52-78,-77 135,0 0,1 0,1 0,1 1,1-1,0 1,2 0,0 2,-1 0,27 150,-17-123,-5-36,-1 1,0-1,-1 1,-1 0,0 0,0 1,-2-1,0 0,0 0,-1 1,-1-1,-1 0,0 0,0 0,-1-1,-1 1,-1-1,0 0,0 0,-7 7,12-17,-1 0,0 0,0 0,0 0,-1 0,1-1,-1 1,0-1,1 0,-1 0,0 0,0 0,0 0,-1-1,1 1,0-1,-1 0,1 0,0 0,-1 0,1-1,-1 0,0 1,1-1,-1 0,1-1,-1 1,1-1,-1 1,1-1,-1 0,1 0,0-1,0 1,-1-1,1 0,0 1,0-1,0 0,1-1,-1 1,0-1,1 1,-1-2,-6-13</inkml:trace>
</inkml:ink>
</file>

<file path=ppt/ink/ink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1:33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0,'0'17,"1"0,1 0,0 0,1 0,1 0,1-1,0 0,1 0,1 0,1-1,0 1,2 0,-7-12,0 0,0 0,0 0,1-1,0 1,-1-1,1 0,1 0,-1 0,0-1,1 0,-1 1,1-1,0-1,-1 1,1-1,0 0,0 0,0 0,0-1,0 0,0 0,0 0,0 0,0-1,0 0,0 0,0 0,-1-1,1 0,0 0,2-1,6-3,-1-1,0 0,0-1,0-1,-1 0,0 0,-1-1,0 0,0-1,7-11,40-87,-47 97,-2 6</inkml:trace>
</inkml:ink>
</file>

<file path=ppt/ink/ink8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1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0 227,'208'-223,"-207"223,0-1,-1 1,1-1,0 1,0 0,0-1,0 1,0 0,1 0,-1-1,0 1,0 0,0 0,0 0,0 0,0 0,0 1,0-1,0 0,0 0,0 1,0-1,0 1,0-1,0 1,0-1,0 1,0-1,-1 1,1 0,0 0,0-1,-1 1,1 0,0 0,-1 0,1 0,-1 0,1 0,-1 0,1 0,-1 0,26 46,-25-46,90 217,-79-194</inkml:trace>
</inkml:ink>
</file>

<file path=ppt/ink/ink8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3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2,'80'22,"-61"-19,0-1,0-1,1-1,-1-1,0 0,0-2,0 0,15-5,56-5,-78 13</inkml:trace>
</inkml:ink>
</file>

<file path=ppt/ink/ink8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4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81,'13'-10,"0"1,0 0,1 1,0 0,1 1,0 1,0 0,8-1,-21 6,0-1,0 1,0 0,0 0,0 0,1 0,-1 0,0 1,1-1,-1 1,1-1,-1 1,1 0,-1 0,0 0,1 0,-1 1,1-1,-1 0,1 1,-1 0,0 0,0 0,1 0,-1 0,0 0,0 0,0 1,0-1,0 1,0-1,0 1,-1 0,1 0,-1 0,1 0,-1 0,0 0,1 0,-1 0,0 0,-1 1,1-1,0 0,-1 1,-8 50,6-48,0 0,1 1,0-1,0 0,0 1,1-1,-1 1,1-1,1 0,-1 1,1-1,0 1,0-1,0 0,1 0,0 0,0 0,0 0,1 0,-1 0,1-1,1 1,37 38,-36-40,0 0,-1 0,0 0,0 0,0 1,0 0,0 0,-1 0,0 0,1 0,-2 1,1 0,0-1,-1 1,0 0,0 0,-1 0,1 1,-1-1,0 0,0 0,-1 1,0-1,0 0,0 1,0-1,-1 0,0 1,0-1,-2 5,-2-5,1 0,-2-1,1 0,0 0,-1 0,0 0,0-1,0 0,0 0,0-1,-1 0,1 0,-1 0,1-1,-1 0,0 0,1-1,-1 0,0 0,0 0,1-1,-1 0,0 0,-4-2,9 3,-1 0,1 0,-1 0,1-1,0 1,-1 0,1-1,-1 0,1 0,0 0,-1 0,1 0,0 0,0 0,0-1,0 1,0-1,0 1,0-1,1 0,-1 0,1 0,-1 0,1 0,-1-1,2-9</inkml:trace>
</inkml:ink>
</file>

<file path=ppt/ink/ink8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5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1,'19'5,"16"1,7 1,1-2,-2-2,-4-1,-2-1,-3 0,-2-1,-6 4,-3 2,-4 0</inkml:trace>
</inkml:ink>
</file>

<file path=ppt/ink/ink8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23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1 208,'3'0,"-1"1,1 0,0-1,0 0,0 0,0 0,0 0,0 0,0 0,0-1,0 1,0-1,-1 0,1 0,0 0,0 0,-1-1,1 1,-1-1,1 1,-1-1,0 0,1 0,-1 0,0 0,0 0,0-1,1-1,-1 2,119-138,-120 137,1 1,-1-1,1 1,0 0,0-1,0 1,1 0,-1 0,0 0,1 1,-1-1,1 0,0 1,-1 0,1 0,0 0,0 0,0 0,0 0,0 1,0-1,0 1,0 0,0 0,0 0,0 0,0 1,0-1,0 1,0 0,0-1,-1 2,1-1,0 0,0 0,-1 1,1-1,-1 1,1 0,-1 0,0 0,0 0,0 0,2 3,6 8,0 2,0-1,-2 2,0-1,0 1,-2 0,4 12,12 62,-16-72</inkml:trace>
</inkml:ink>
</file>

<file path=ppt/ink/ink8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21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0,'-1'13,"-1"0,-1-1,0 1,-1-1,0 0,0 0,-2-1,1 1,-2-1,-3 5,-12 27,-11 16,-1-1,-4-1,-1-3,-3-1,-5 1,16-30,27-29</inkml:trace>
  <inkml:trace contextRef="#ctx0" brushRef="#br0" timeOffset="631.914">30 0,'48'51,"110"216,-29-25,-126-234</inkml:trace>
</inkml:ink>
</file>

<file path=ppt/ink/ink8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5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0,'-14'7,"-1"1,1 1,1 0,-1 0,2 2,-1-1,2 2,-1-1,2 2,-1-1,2 2,-3 3,11-16,1 1,-1 0,0 0,1 0,-1 0,1 0,-1 0,1 0,0 0,0 0,0 0,0 0,0 0,1 0,-1 0,0 0,1 0,-1 0,1 0,0-1,0 1,0 0,0 0,0-1,0 1,0 0,1-1,-1 1,0-1,1 0,-1 1,1-1,0 0,-1 0,1 0,1 0,75 23,-54-19,-19-4,-1 0,0 0,1 0,-1 0,0 1,0-1,0 1,0 0,0 1,0-1,-1 0,1 1,-1 0,1 0,-1 0,0 1,0-1,-1 0,1 1,-1 0,0 0,0 0,0 0,0 0,0 0,-1 0,0 1,0-1,0 0,-1 1,1-1,-1 1,0-1,0 1,-1-1,1 0,-1 1,0-1,0 1,-1-1,1 0,-1 0,0 1,-4 1,0 0,0 0,0 0,-1-1,0 0,0 0,0-1,-1 0,0 0,1-1,-1 0,-1 0,1-1,0 0,-8 1,-10 1</inkml:trace>
  <inkml:trace contextRef="#ctx0" brushRef="#br0" timeOffset="5024.644">223 29,'4'0,"8"0,5 0,5 0,3 0,3 0,1 0,1 0,-6 5,-6 1</inkml:trace>
</inkml:ink>
</file>

<file path=ppt/ink/ink8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9:00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1 617,'106'-121,"-14"5,-65 83,-2-2,-2-1,-1-1,-2-1,10-26,-27 30,-25 44,12 7,0-1,1 1,1 0,1 1,0 0,1 0,0 8,3-13,0 1,1 0,0-1,1 1,1 0,1 0,0 0,0-1,1 1,1 0,0-1,1 0,1 0,0 0,0 0,4 4,-6-13,0 1,0-1,1 0,0 0,-1 0,1 0,1-1,-1 0,0 0,1 0,0 0,0-1,0 1,0-1,0-1,0 1,0-1,1 1,-1-2,0 1,1 0,-1-1,1 0,-1-1,0 1,1-1,-1 0,0 0,1-1,-1 1,0-1,3-2,16-11,-1-1,-1-1,0-1,-2-1,0-1,-1-1,-1-1,-1 0,-1-1,-1-1,-1 0,8-19,-18 36,1-3,-1 1,0-1,0 0,-1 1,-1-2,1 1,-2 0,1 0,-1-1,-1 1,0-1,-1-6,1 18,0 0,0 0,-1 0,1 0,0 0,0 0,-1-1,1 1,-1 0,1 0,-1 0,1 0,-1-1,1 1,-1 0,0-1,1 1,-1 0,0-1,0 1,1-1,-1 1,0-1,0 1,0-1,0 0,1 1,-1-1,0 0,0 0,0 0,0 1,0-1,0 0,0 0,0 0,0-1,0 1,0 0,0 0,0 0,1-1,-1 1,0 0,0-1,0 1,0-1,0 1,1-1,-1 0,0 1,1-1,-1 0,0 1,1-1,-1 0,1 0,-1 1,1-1,-1 0,1 0,0 0,-1 0,1 0,0 0,0 0,-34 119,31-103,1 0,1 0,0 0,1 0,1 0,0 0,1 0,1 0,0 0,1-1,1 1,0-1,0 0,2-1,0 1,0-1,4 3,-7-11,1 0,0 0,0 0,0-1,1 0,-1 0,1 0,0 0,0-1,1 0,-1-1,0 1,1-1,0-1,-1 1,1-1,0 0,0-1,0 1,0-1,0-1,0 1,-1-1,1 0,0-1,0 0,-1 0,1 0,-1-1,0 0,1 0,-2-1,2 1,12-12,0 0,0-1,-2-1,0 0,-1-1,0-1,-2-1,0 0,-1-1,-2 0,0-1,-1 0,-1-1,-1 0,4-22,9-85,-9 71,-12 59,0 1,0-1,0 0,-1 1,1-1,0 0,0 0,0 0,0 1,-1-1,1 0,0 0,0 1,-1-1,1 0,0 0,0 0,0 0,-1 0,1 1,0-1,-1 0,1 0,0 0,0 0,-1 0,1 0,0 0,-1 0,1 0,0 0,0 0,-1 0,1 0,0 0,-1 0,1 0,0-1,0 1,-1 0,1 0,0 0,0 0,-1 0,1-1,0 1,0 0,0 0,-1 0,1-1,0 1,0 0,0 0,0-1,-1 1,1 0,0 0,0-1,0 1,0 0,0-1,0 1,-16 22,9-2,1 1,1-1,1 1,1 0,0 0,2 1,0-1,1 0,2 1,0-1,0 33,-3-47,0 0,1 0,-1 0,2 0,-1 0,1 1,0-1,1 0,-1-1,1 1,1 0,-1 0,1-1,0 0,1 1,0-1,0-1,0 1,0 0,1-1,0 0,0 0,1 0,2 1,28 15,-20-13</inkml:trace>
</inkml:ink>
</file>

<file path=ppt/ink/ink8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9:01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0 306,'11'-2,"0"-1,0 0,0-1,-1 0,0 0,0-1,0-1,0 0,-1 0,0-1,0 0,-1 0,0-1,0-1,-1 1,0-1,0 0,-1 0,0-1,-1 0,3-7,18-21,48-77,-72 115,0 0,-1 1,1-1,0 0,0 1,0 0,-1-1,1 1,0 0,-1 0,1 0,-1 0,1 0,-1 0,1 0,-1 1,0-1,0 0,1 1,-1-1,0 1,0-1,-1 1,1 0,0-1,0 1,-1 0,1 0,-1 0,4 5,37 62,-28-44,0-1,2 0,1-1,1-1,1-1,17 17,-21-27</inkml:trace>
</inkml:ink>
</file>

<file path=ppt/ink/ink8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9:30.34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110 2178,'284'0,"-114"-28,281 28,-129-1,-117-26,86 10,-216 8,0 4,1 3,30 5,14-1,727-2,-621 29,507-30,-552-16,-147 11,0 2,0 2,1 0,-1 3,7 1,103-3,25-26,28 15,1-6,0-10,-29 18,57-9,-29-8,28 26,-82-25,-141 26,2 1,-1-1,1 1,-1-1,1 0,0 0,-1 0,1-1,0 1,-1-1,1 0,-1 0,1 0,-1 0,1-1,-1 1,0-1,0 0,0 0,0 0,0-1,0 1,-1-1,1 1,-1-1,1 0,-1 0,0 0,0 0,0 0,1-4,-45-143,39 127,-2 1,-1-1,-1 1,0 1,-2-1,0 1,-8-11,11 19,1-1,1 1,0-1,1 0,1 0,0 0,1 0,0 0,1 0,1 0,0-1,1 1,0 0,1 1,1-1,0 0,1 1,1 0,3-7,0 2,-1 0,0-1,-1 0,-2 0,0-1,-1 1,0-1,-2 0,0-16,-4-586,1 608,-1-1,-1 1,1 0,-2 0,0 0,-1 1,-1-1,0 1,0 0,-5-5,-5-14,-10-112,20 137,0-1,0 1,-1 0,0 0,0 1,-1 0,1 0,-1 0,-1 1,1 1,-1-1,1 1,-1 1,0 0,-1 0,1 1,0 0,-1 0,0 1,1 0,-1 1,1 0,-1 1,-9 1,-265 30,64-5,-343-27,254-29,-207 29,335 26,-232-22,217 24,-548-29,583 12,108-3,0-2,-1-3,1-1,-6-4,22 2,-189-29,-197 30,197 27,0 0,57 0,-254-28,404 2,0 0,0 2,1 0,0 1,0 0,0 2,-13 6,-62 20,78-30,11-3,0 0,0 1,0-1,1 1,-1 0,0 0,0 0,0 1,1-1,-1 1,0 0,1 0,0 0,-1 0,1 1,0-1,0 1,1 0,-1 0,0 0,1 0,0 0,0 1,0-1,0 1,-1 1,-2 28,1 0,2 1,1-1,2 0,1 0,6 30,2 0,-3 1,-2 0,-4 0,-4 43,1 11,2 390,-28-338,16 55,-2-152,10-138,5-877,27 772,-28-140,-7 247,5 57,0-1,1 1,0-1,0 1,1-1,-1 1,1-1,1 0,0 1,0-1,0 1,0-1,1 1,0-1,1 1,-1 0,1 0,0 0,6-3,0 0,1 0,-1 1,2 0,-1 1,1 0,0 0,0 2,1-1,0 1,0 1,0 0,0 1,6-1,25-10,68-14,-84 22,0 1,1 2,-1 0,1 2,-1 1,12 2,138-12,77-25,-28 12,-164 14,1 2,0 3,1 3,26 4,19-1,72-19,-149 11,0 2,1 2,-1 1,1 1,3 2,93-3,45-25,65 14,-30-7,-104 6,-88 9,0 1,0 0,0 2,0 0,0 0,0 2,12 2,225 21,-28 5,501-30,211 1,-713 29,30-29,-114 25,0 4,-1-1,-132-27,0 0,0 0,-1 1,1-1,0 2,-1-1,1 1,-1 0,0 1,0 0,0 0,-1 0,1 1,-1 0,0 0,0 1,-1-1,0 1,0 0,0 1,-1 0,1-1,-2 1,1 0,-1 1,0-1,-1 1,1-1,-1 2,-3 217,-27-56,26-147,0 0,2 0,1 1,1-1,0 0,2-1,1 2,-2-11,0-1,-1 1,0-1,-1 1,-1 0,0-1,-1 1,0 0,-1-1,0 1,-1 0,-1 5,1-1,1 0,1 1,1 0,0-1,1 1,1 0,3 11,3 15,-2 0,-1 0,-3 1,-1-1,-2 1,-2 0,-25 124,4-22,23-144,0 0,-1 0,1 0,-1 0,0 0,0 0,0 0,0-1,0 1,-1-1,1 0,-1 0,0 1,1-1,-1-1,0 1,0 0,0-1,-1 0,1 0,0 0,0 0,-1 0,1 0,-4-1,-95 1,71-3,-761 0,594 30,-28-16,159-2,-1-4,0-2,0-3,-22-4,-28 1,-108 20,-85-6,114 15,10-16,-49 18,167-19,-1-3,0-3,0-4,-12-3,-37 1,-107 20,169-10,0-3,0-2,-1-3,-4-3,-35 1,-446 2,373 27,-27-15,180-8,0-1,0 0,-1-1,1-1,0-1,-1-1,1 0,-15-3,-41-7,0 4,0 3,-1 3,-16 4,-35-1,35 12,78-11,1 0,-1 0,0-1,0-1,-1 0,1-1,0 0,0-1,-9-1,-126-23,136 21,1 1,-1-2,1 1,-1-1,1-1,1 0,-1 0,1-1,0 0,1-1,-1 0,2 0,-1-1,1 0,0 0,1-1,0 0,1 0,0 0,-3-9,-13-16,17 28,1 0,0 0,0 0,1-1,-1 1,2 0,-1-1,1 0,0 1,1-1,0 0,0 1,0-1,1 0,0 1,1-1,0 1,0-1,0 1,1 0,0 0,1 0,-1 0,5-4,1-9,-1-1,0 0,-2 0,0-1,-2 1,0-1,-1 0,-1-1,-2-18,-18-158,10 140,3 0,3 0,4-56,0 12,-3-122,-26 142,23 76,1 0,-1 0,1-1,1 1,0-1,0 0,0 0,1 0,0 0,0 0,1 0,0 0,1-2,50-137,-50 140,1 0,0 0,1 0,-1 0,1 1,1-1,-1 1,1 0,0 0,0 0,1 1,0-1,3-2,15 7,-16 9</inkml:trace>
</inkml:ink>
</file>

<file path=ppt/ink/ink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1:34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26 383,'-2'-1,"0"-1,0 1,0-1,1 0,-1 1,1-1,-1 0,1 0,-1 0,1 0,0 0,0 0,0 0,0-1,0 1,1 0,-1 0,1-1,-1 1,1-1,0 1,0 0,0-1,0-1,0 1,1-16,1 0,1 1,0-1,2 1,0 0,1 0,0 1,2 0,0 0,1 0,0 1,2 0,0 1,0 1,2-1,0 2,9-9,11 4,-16 17</inkml:trace>
</inkml:ink>
</file>

<file path=ppt/ink/ink8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9:39.28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1233 79,'-1'-4,"-1"1,0 0,0-1,0 1,0 0,-1 0,1 0,-1 0,0 1,1-1,-1 1,-1-1,1 1,0 0,0 0,-1 1,1-1,-1 1,0 0,1 0,-1 0,0 0,0 0,1 1,-1 0,-3 0,-15-2,0 2,-1 1,1 0,0 2,0 0,-7 3,-31 5,-247 21,-151-33,296-25,234 22,300-6,-145-5,173 12,-296 4,-186-23,-72 30,74 3,-533-8,507-2,197 13,-74-17,-2 0,-1 0,1 1,0 1,0 0,0 2,0-1,0 2,0 0,6 2,-3 2</inkml:trace>
</inkml:ink>
</file>

<file path=ppt/ink/ink8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03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50,'33'81,"-8"59,-14-50,-9-77,2 0,-1 0,0-1,-1 1,-1 0,0 1,-1-1,0 0,-1 0,0 0,-1 0,-1 0,-1 4,4-17,0-1,1 1,-1 0,0-1,0 1,0 0,0 0,0-1,0 1,0 0,0-1,0 1,0 0,0-1,0 1,0 0,0-1,0 1,-1 0,1-1,0 1,0 0,0 0,0-1,-1 1,1 0,0 0,0-1,0 1,-1 0,1 0,0-1,0 1,-1 0,1 0,0 0,-1 0,1 0,0-1,-1 1,1 0,0 0,0 0,-1 0,1 0,0 0,-1 0,1 0,0 0,-1 0,1 0,0 0,-1 0,1 1,0-1,-1 0,1 0,0 0,0 0,-1 0,1 1,0-1,0 0,-1 0,1 1,-4-31,49-159,-41 168,0 1,2 0,1 0,0 1,2 0,0 0,1 1,1 0,0 1,1 0,1 1,1 1,0-1,1 2,1 0,0 1,2 0,-15 12,-1-1,1 1,0 0,0 0,0 0,0 0,0 0,0 1,1-1,-1 1,0 0,0 0,0 0,0 0,0 1,1-1,-1 1,0 0,0 0,0 0,0 0,-1 0,1 1,0 0,0-1,-1 1,1 0,-1 0,0 0,1 0,-1 1,50 85,-47-69</inkml:trace>
</inkml:ink>
</file>

<file path=ppt/ink/ink8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04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1 206,'7'-4,"0"0,1 0,0 1,0 0,-1 0,1 1,1 0,-1 0,0 1,0 0,1 1,-1 0,1 0,2 1,4-1,271 0,-287 0,1-1,0 1,-1-1,1 1,0-1,-1 0,1 1,0-1,0 0,0 1,0-1,-1 1,1-1,0 0,0 1,0-1,0 0,0 1,1-1,-1 0,0 1,0-1,0 0,0 1,1-1,-1 1,0-1,1 0,-1 1,0-1,1 1,-1-1,1 1,-1-1,1 1,-1 0,1-1,-1 1,1 0,-1-1,1 1,0 0,-1-1,1 1,-1 0,1 0,0 0,-1 0,1 0,0-1,-1 1,1 0,0 1,-1-1,1 0,0 0,-1 0,1 0,-1 0,1 1,0-1,-1 0,1 0,-1 1,-46-36,-76-72,111 94</inkml:trace>
</inkml:ink>
</file>

<file path=ppt/ink/ink8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08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0 425,'5'-34,"1"-25,1-8,2 9,1 8,-2 8,3 6,0 5,2 8,4 7,-1 7</inkml:trace>
</inkml:ink>
</file>

<file path=ppt/ink/ink8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06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0 282,'43'49,"-39"-42,14 28,-1 2,-2-1,-2 2,-2 0,6 33,-16-67,-1 1,1-1,0 0,0 0,0 0,1-1,-1 1,1 0,0 0,0-1,0 1,1-1,-1 0,1 1,0-1,0-1,0 1,2 1,27-41,65-223,-51 131,-39 111</inkml:trace>
  <inkml:trace contextRef="#ctx0" brushRef="#br0" timeOffset="463.192">592 536,'9'-5,"8"-3,1-1,-1-1,-1 0,0-1,-1 0,0-2,0 0,-1 0,-1-1,0-1,-1 0,-1-1,7-12,-17 25,0 1,0-1,0 1,0-1,-1 0,1 1,-1-1,1 0,-1 1,0-1,0 0,0 0,0 1,-1-1,1 0,-1 1,0-1,0 0,0 1,0-1,0 1,0 0,0-1,-1 1,0 0,1 0,-1 0,0 0,0 0,0 0,0 0,0 0,0 1,-1-1,1 1,-1 0,1 0,-1 0,1 0,-1 0,1 0,-1 1,0-1,0 1,1 0,-1 0,0 0,1 0,-1 0,0 1,0-1,0 1,-10 3,0 1,1 0,0 0,0 1,0 1,1 0,0 1,0 0,0 1,1 0,1 0,0 1,0 0,1 1,0 0,1 0,0 1,1 0,0 0,1 1,0-1,1 1,0 0,1 0,1 0,0 1,1 6,0-13,1 0,0 0,0-1,1 1,0 0,1 0,-1-1,1 1,0-1,1 0,-1 1,1-1,1 0,-1 0,1-1,0 1,0-1,1 0,-1 0,1 0,0-1,1 0,-1 0,1 0,0 0,-1-1,2 0,-1 0,0-1,1 1,-1-2,1 1,2 0,2 3,2-1,-1 0,0-1,1 0,-1-1,1 0,0-1,0-1,0 0,-1-1,1 0,0 0,-1-2,1 0,-1 0,1-1,-1 0,-1-1,3-2,5-6,-1 1</inkml:trace>
  <inkml:trace contextRef="#ctx0" brushRef="#br0" timeOffset="787.549">1382 282,'-33'24,"-21"17,-2 7,10 0,12-3,11-5,16-9,13-5,10-7,8-2,4-4,2-3,1-5,0-2,-1-3,0 0,-6-5,-6-2</inkml:trace>
  <inkml:trace contextRef="#ctx0" brushRef="#br0" timeOffset="1085.032">1806 0,'0'38,"0"28,0 6,0-3,0-9,0-10,5-9,1-6,1-5,2-6,1-4,3 0,0-3</inkml:trace>
  <inkml:trace contextRef="#ctx0" brushRef="#br0" timeOffset="1334.689">1580 311,'33'-5,"32"-2,8 1,-3 1,-9 1,-10 2,-8 1,-8 1,-4 0,-3 0,-1-5,-5-1</inkml:trace>
  <inkml:trace contextRef="#ctx0" brushRef="#br0" timeOffset="1607.062">2229 225,'-9'24,"0"0,1 0,1 0,2 1,0 0,2 0,0 1,2 18,1-41,0 0,0 0,1 1,-1-1,1 0,0 0,0 0,0 0,0 0,0 0,1 0,-1 0,1 0,0-1,0 1,0-1,0 1,0-1,1 0,-1 0,1 0,-1 0,1 0,0 0,0-1,0 1,0-1,0 0,0 0,0 0,0 0,0-1,0 1,1-1,-1 0,0 0,0 0,1 0,-1-1,0 1,0-1,0 0,0 0,2 0,3-3,0 1,-1-1,0 0,0-1,0 0,0 0,-1-1,0 1,0-1,0-1,-1 1,0-1,0 0,-1 0,0 0,0-1,0 1,-1-1,0 0,-1 0,0 0,0 0,-1-1,0 1,0 0,-1-1,0 1,0-1,-1 1,0 0,-2-8,1 13,1-1,-1 1,1 0,-1 0,0 0,0 0,0 0,0 0,-1 0,1 1,-1-1,0 1,1-1,-1 1,0 0,-1 0,1 1,0-1,0 1,-1-1,-18-5</inkml:trace>
</inkml:ink>
</file>

<file path=ppt/ink/ink8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10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1,'0'4,"0"7,-5 2,3-2,2-8,6-3,2-8,-1 3,-5 2,-9 7,-8 2,-1 5,2 1</inkml:trace>
</inkml:ink>
</file>

<file path=ppt/ink/ink8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1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1,'-5'10,"-1"-3,5-1,7-7,3 1,-5 2,-3 4,-2 6,-1 1</inkml:trace>
</inkml:ink>
</file>

<file path=ppt/ink/ink8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26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40 174,'-17'225,"-5"-94,70-238,133-229,-175 327,-4 3,1 1,0-1,0 1,1 0,-1 0,1 1,0-1,1 1,-1-1,1 2,0-1,0 0,0 1,0 0,1 0,-1 0,-2 4,-1 0,1 0,-1 0,1 0,-1 0,0 1,1-1,-1 1,0 0,0-1,0 1,0 0,0 0,-1 0,1 1,0-1,-1 0,0 1,0-1,1 0,-1 1,-1 0,1-1,0 1,-1-1,1 1,-1 0,0 0,0-1,0 3,4 8,20 219,-24-231,-1 0,1 0,-1 0,1 0,0-1,0 1,-1 0,1 0,0 0,0 0,0 0,0 0,0 0,0 0,0 0,0 0,1 0,-1-1,0 1,0 0,1 0,-1 0,1 0,-1 0,1-1,-1 1,1 0,-1 0,1-1,0 1,-1 0,1-1,0 1,0-1,-1 1,1-1,0 1,0-1,0 0,0 1,0-1,0 0,-1 0,1 1,0-1,0 0,0 0,0 0,0 0,0 0,0 0,0-1,0 1,0 0,0 0,-1-1,1 1,0 0,0-1,0 1,0-1,-1 1,1-1,0 0,-1 1,1-1,0 0,-1 1,1-1,77-96,145-109,-215 199,-8 5,1 1,0-1,0 0,0 1,0-1,0 0,0 1,0 0,1-1,-1 1,0 0,1-1,-1 1,1 0,0 0,-1 0,1 0,0 1,-1-1,1 0,0 1,0-1,0 1,0 0,-1-1,1 1,0 0,0 0,0 0,0 1,0-1,0 0,-1 1,1-1,0 1,0-1,-1 1,1 0,0 0,-1 0,1 0,0 0,-1 0,1 1,1 10,0 0,0 0,-1 0,-1 1,0-1,-1 1,0-1,-1 0,-1 3,0 19,2-14,-2 8,1 0,1-1,2 1,0 0,2-1,1 0,2 0,4 13,-2-21</inkml:trace>
</inkml:ink>
</file>

<file path=ppt/ink/ink8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30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32 520,'-23'57,"20"-43,1 0,0 1,1-1,0 0,1 0,1 0,0 1,1-1,1 0,0 0,1-1,0 1,1-1,1 1,0-2,0 1,2-1,-1 0,7 7,-9-15,0 0,1-1,0 1,0-1,0 0,0-1,1 1,-1-1,1-1,-1 1,1-1,0 0,-1 0,1-1,0 0,0 0,0-1,-1 0,1 0,0 0,-1-1,1 0,-1-1,0 1,0-1,0 0,0 0,0-1,-1 0,1 0,-1 0,0-1,0 0,2-3,25-21,0-3,-3 0,0-2,-3-1,0-1,-3-1,9-19,-21 43,-13 21,-1 0,1 0,1 0,-1 0,1 0,1 1,0-1,0 0,0 0,1 1,0-1,1 0,0 0,0 0,1 0,0-1,0 1,0-1,1 1,1-1,-1-1,1 1,0 0,0-1,1 0,0 0,0-1,1 0,-1 0,1 0,0-1,6 3,-5-5,0 0,0 0,0-1,0 0,0 0,1-1,-1 0,0-1,0 0,1 0,-1 0,0-1,0 0,-1-1,1 0,0 0,-1-1,0 0,1 0,-2-1,1 0,0 0,-1 0,1-2,8-7,0-2,-1 1,0-2,-1 0,-1-1,-1 0,0-1,6-16,-12 23,0 1,-1-1,0 0,-1 0,0-1,-1 1,0 0,-1-1,-1-11,-4 13,-2 5</inkml:trace>
  <inkml:trace contextRef="#ctx0" brushRef="#br0" timeOffset="777.824">1189 689,'203'-128,"-140"63,-62 64,1-1,-1 0,0 0,0 1,0-1,0 0,0 0,0 0,0-1,0 1,-1 0,1 0,-1 0,0 0,0-1,0 1,0 0,0 0,0-1,0 1,-1 0,1 0,-1 0,1 0,-1 0,0-1,0 1,0 1,0-1,0 0,-1 0,1 0,-1 0,1 1,-1-1,1 1,-2-1,0 0,0 0,0 1,0-1,0 1,-1 0,1 0,0 0,-1 1,1-1,0 1,-1 0,1-1,-1 2,1-1,0 0,-1 1,1-1,0 1,-1 0,1 0,0 1,0-1,0 0,0 1,0 0,0 0,0 0,-72 65,64-53,0 0,1 1,0 0,1 1,1 0,1 0,0 1,1 0,0 2,4-13,1 0,-1 0,1 0,0 0,1 0,0 0,0 1,0-1,0 0,1 0,0 0,0 0,1 0,0 0,0 0,0 0,1 0,0-1,0 0,0 1,1-1,-1 0,1 0,1-1,-1 1,1-1,2 2,8 4,-1-1,2-1,-1-1,1 0,1 0,-1-2,1 0,0-1,0-1,0 0,0-2,1 1,-1-2,0-1,1 0,-1-1,0-1,0 0,0-1,0-1,-1-1,0 0,0-1,10-7,27-15,0-4,-2-1,-1-3,-3-1,0-3,-3-2,-2-2,24-33,-47 57,-2-1,-1 0,-1-2,0 0,-2 0,-1-2,-1 1,-1-1,0-4,-9 28,0-1,0 0,0 1,0-1,-1 0,1 0,-1 0,1 0,-1 1,0-1,0 0,0 0,-1 0,1 0,-1 0,1 1,-1-1,0 0,0 0,0 1,0-1,-1 1,1-1,-1 1,0-1,1 1,-1 0,0 0,0 0,-1 0,1 0,0 1,-1-1,1 0,-1 1,1 0,-1 0,1 0,-1 0,0 0,0 0,0 1,-1-1,-7 4,-1 0,1 1,0 1,0-1,0 2,1-1,0 2,0-1,1 1,-1 1,2 0,-1 0,1 1,0 0,1 0,-3 5,-7 6,0 2,2 0,0 1,2 0,1 1,0 1,2 0,1 0,1 1,1 0,-3 21,10-39,-1 0,1 0,0 0,1 0,0 0,0 0,1 0,0 0,0-1,1 1,0-1,0 1,1-1,0 0,0 0,0-1,1 1,0-1,0 0,1 0,0-1,0 0,0 0,1 0,-1-1,1 0,0 0,1 0,-1-1,1 0,-1-1,1 0,0 0,4 0,12 2,-1-1,1-1,0-2,0 0,-1-1,1-2,0 0,-1-1,0-2,0 0,0-2,-1 0,0-2,0 0,18-13,-9 7,-1-1,0-2,-1-1,-2-1,0-1,-1-2,-1-1,-2 0,0-2,8-14,-13 16,-1 0,-2 0,0-2,-2 0,-1 0,-1-1,-2-1,0 0,-2 0,-1 0,-2-1,0-3,-4 31,0 1,1-1,-1 1,0-1,0 1,0-1,0 1,0-1,0 1,0-1,-1 1,1-1,-1 1,1-1,-1 1,1 0,-1-1,0 1,0 0,0-1,1 1,-1 0,0 0,-1 0,1 0,0 0,0 0,0 0,-1 0,1 1,0-1,-1 0,1 1,0-1,-1 1,1-1,-1 1,1 0,-1-1,1 1,-1 0,1 0,-1 0,1 0,-1 1,1-1,-1 0,1 1,-1-1,1 1,-1-1,1 1,0-1,-1 1,1 0,0 0,0 0,-1 0,1 0,0 0,-1 1,-16 13,0 1,1 1,1 0,1 1,0 0,1 2,1 0,1 0,1 1,-3 8,11-23,-16 30,2 1,1 0,2 1,2 0,1 1,2 1,2 0,2 0,1 0,2 4,1-33,1-1,-1 1,2-1,0 0,0 1,1-1,0 0,0 0,1 0,1 0,0 0,0-1,1 1,0-1,1-1,-1 1,2-1,-1 0,1 0,1 0,-1-1,1-1,0 1,1-1,0 0,0-1,0 0,0-1,1 0,0 0,1 0,17-1,-3-2</inkml:trace>
</inkml:ink>
</file>

<file path=ppt/ink/ink8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29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284 198,'-26'6,"0"1,1 1,0 2,0 0,1 1,0 2,1 0,-13 11,33-22,-1 0,1 1,-1-1,1 1,0 0,0 0,0 0,1 0,-1 1,1-1,-1 1,1-1,0 1,1 0,-1 0,1 0,0 0,-1 0,2 0,-1 0,0 0,1 0,0 1,0-1,0 0,0 0,1 0,0 0,0 0,0 0,0 0,1 0,-1 0,1 0,0 0,0-1,0 1,1-1,-1 1,1-1,0 0,0 0,0 0,0-1,1 1,-1-1,1 1,-1-1,1 0,9-1,0 0,0 0,1-2,-1 1,0-2,0 1,0-2,0 0,-1 0,1-2,-1 1,0-1,0-1,0 0,-1-1,0 0,0-1,-1 0,0-1,5-4,-15 13,187-136,-182 134,0 1,0 0,0 0,0 0,0 1,0 0,0 0,1 0,-1 1,0-1,0 1,0 1,0-1,-1 1,1-1,0 1,-1 1,1-1,-1 1,1-1,-1 1,0 1,0-1,-1 0,1 1,-1 0,0 0,1 0,-2 0,2 3,39 31,33 2,-58-38</inkml:trace>
  <inkml:trace contextRef="#ctx0" brushRef="#br0" timeOffset="366.989">1273 1,'-10'4,"-5"1,0 0,1 1,0 0,1 2,-1-1,1 1,1 1,0 1,0 0,0 0,2 1,-1 0,-7 11,17-17,0 0,0 0,0 0,1 0,0 0,0 1,0-1,0 0,1 0,0 0,0 0,0 0,1 0,0-1,0 1,0 0,0-1,1 1,0-1,0 0,0 0,0 0,0 0,1 0,0-1,32 58,-34-51,-1 0,-1 0,1 0,-2 0,1 0,-2 0,1 0,-1 0,-1-1,0 1,0 0,-1-1,0 0,0 0,-1 0,-1-1,1 1,-1-1,-1 0,1-1,-1 0,-1 0,1 0,-1-1,0 0,-1 0,1-1,-1-1,0 1,-1-1,-7 2,-8 6</inkml:trace>
</inkml:ink>
</file>

<file path=ppt/ink/ink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1:34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1,'35'164,"-17"-103,18 52,-34-108,-1-1,1 1,0-1,0 0,1 1,-1-1,1 0,0 0,0-1,0 1,0-1,1 1,-1-1,1 0,0 0,0-1,0 1,2 0,-4-4,0 0,0-1,0 1,-1 0,1-1,-1 1,1-1,-1 0,0 0,1 1,-1-1,0 0,0 0,0 0,-1 0,1 0,0 0,-1 0,1 0,-1-1,0 1,0 0,0 0,0 0,0 0,0-1,0 0,1-7,63-195,-1 114,-47 78</inkml:trace>
</inkml:ink>
</file>

<file path=ppt/ink/ink8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26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0 720,'0'39,"0"21,0 7,5-9,1-15</inkml:trace>
  <inkml:trace contextRef="#ctx0" brushRef="#br0" timeOffset="169.005">57 410,'0'0</inkml:trace>
  <inkml:trace contextRef="#ctx0" brushRef="#br0" timeOffset="1521.29">536 551,'-29'9,"1"1,0 1,1 2,0 0,1 2,1 1,-18 15,37-26,0 1,1 0,0 1,0-1,1 1,-1 0,1 0,1 1,-1-1,1 1,1 0,-1-1,1 1,1 0,0 0,0 1,0-1,1 0,0 0,1 0,-1 0,2 1,-1-1,1 0,0-1,1 1,0 0,0-1,1 1,0-1,4 6,-6-10,0-1,0 1,1 0,0-1,-1 1,1-1,0 0,0 0,0 0,0 0,0-1,1 1,-1-1,0 0,1 0,-1 0,1 0,-1-1,1 1,0-1,-1 0,1 0,-1 0,1-1,-1 1,1-1,-1 0,1 0,-1 0,1 0,-1-1,0 1,1-1,7-4,-1 0,0 0,0-1,-1 0,0-1,0 0,-1 0,0-1,4-5,187-305,-136 237,-62 83,1 0,0 0,-1 0,1 1,-1-1,1 0,-1 0,0 1,1-1,-1 1,0-1,0 1,0 0,0-1,0 1,0 0,-1 0,1-1,-1 1,1 0,-1 0,0 0,1 0,-1 0,0 0,0 0,-1 0,1-1,0 1,0 0,-2 2,3-1,-4 430,0-369,-3-1,-3 1,-2-2,-3 1,-18 44,28-92,-2 0,0 0,-1 0,0-1,-2 0,1 0,-2-1,1 0,-2-1,0 0,-7 6,17-16,0-1,0 0,-1 0,1 0,0 1,0-1,0 0,-1-1,1 1,-1 0,1 0,0 0,-1-1,1 1,-1-1,0 1,1-1,-1 0,1 0,-1 1,0-1,1 0,-1 0,1-1,-1 1,0 0,1-1,-1 1,1 0,-1-1,1 0,-1 1,1-1,-1 0,1 0,0 0,0 0,-1 0,1 0,0 0,0 0,0 0,0-1,0 1,0 0,0-1,1 1,-1-1,0 1,1-1,-1 1,1-1,-1 1,1-1,0 0,0 1,0-1,0 1,0-1,0 0,0 0,4-18,1 0,1 1,0-1,2 1,0 1,1-1,1 1,0 1,1 0,1 0,1 1,11-11,-6 5,99-119,-82 105,-2-1,-1-2,-2-2,-2 0,-1-2,-3-1,-1-1,-3-1,-1-1,2-15,32-290,-42 124,-25 189,13 38,0 1,1 0,-1-1,0 1,0 0,0-1,1 1,-1 0,0 0,0 0,0 0,0 0,1 0,-1 0,0 0,0 0,0 0,0 0,1 0,-1 1,0-1,0 0,0 0,1 1,-1-1,0 1,1-1,-1 1,0-1,1 1,-1-1,0 1,1 0,-1-1,1 1,-1 0,1 0,0-1,-1 1,1 0,0 0,-1-1,1 1,0 0,0 0,0 0,-9 17,1 0,1 1,1 0,1 0,1 1,0-1,1 1,1 7,-5 22,1-10,2 0,2 0,1 1,2-1,6 33,1-3,-7-44,1 0,2 0,1-1,0 1,2-1,1 0,8 18,-14-40,-1 0,0 1,0-1,1 0,0 0,-1 1,1-1,0 0,0-1,0 1,0 0,0-1,0 1,1-1,-1 1,1-1,-1 0,0 0,1 0,0-1,-1 1,1-1,0 1,-1-1,1 0,0 0,-1 0,1 0,0 0,-1-1,1 1,0-1,-1 0,1 1,-1-1,1-1,-1 1,2-1,82-63,17-54,-102 119,-1-1,0 0,1 0,-1 0,0 1,1-1,-1 0,1 1,0-1,-1 0,1 1,-1-1,1 1,0-1,0 1,-1-1,1 1,0-1,0 1,-1 0,1-1,0 1,0 0,0 0,0-1,0 1,-1 0,1 0,0 0,0 0,0 0,0 1,0-1,-1 0,1 0,0 0,0 1,0-1,0 0,-1 1,1-1,0 1,0-1,-1 1,1-1,-1 1,1 0,0-1,-1 1,1 0,-1-1,1 1,-1 0,1 0,-1-1,0 1,1 0,-1 0,0 0,0 0,0 0,0-1,0 1,0 0,0 0,-4 29,-3 96,8-122,-1 0,1 0,0-1,0 1,0 0,0-1,1 1,0-1,-1 1,1-1,0 0,1 1,-1-1,1 0,-1-1,1 1,0 0,0-1,0 1,0-1,0 0,1 0,-1 0,1-1,-1 1,1-1,0 0,0 0,-1 0,2 0,7-2,0 0,0 0,-1-1,1 0,0-1,-1-1,0 0,0 0,0-1,0 0,-1-1,0-1,0 1,0-1,-1-1,0 0,-1 0,6-8,9-11,-1-1,-1-1,-2-1,-1-1,-2 0,0-1,-3-1,0-1,-3 0,4-16,59-215,-72 262,3-80,-4 82,-1 0,1 0,-1 1,1-1,-1 0,0 0,1 1,-1-1,0 0,0 1,0-1,1 1,-1-1,0 1,0-1,0 1,0 0,0-1,0 1,0 0,0 0,0 0,0 0,0 0,0 0,0 0,0 0,1 0,-1 0,0 0,0 1,0-1,0 0,0 1,0-1,0 0,0 1,0-1,1 1,-1 0,0-1,0 1,1 0,-1-1,0 2,-35 32,25-18,0 0,2 0,0 1,1 0,0 1,2 0,0 0,1 1,0-1,2 1,0 0,1 0,1 0,1 6,1 7,1-1,2 0,0 0,2-1,2 0,0 0,3 0,0-1,1 0,4 2,57 129,-73-160,0 0,0-1,1 1,-1 0,0 0,0-1,1 1,-1 0,0 0,1-1,-1 1,0 0,1 0,-1 0,0 0,1-1,-1 1,1 0,-1 0,0 0,1 0,-1 0,1 0,-1 0,0 0,1 0,-1 0,0 0,1 0,-1 0,1 1,-1-1,0 0,1 0,-1 0,0 0,1 1,-1-1,0 0,1 0,-1 1,0-1,0 0,1 0,-1 1,0-1,0 0,0 1,1-1,-1 0,0 1,0-1,0 1,0-1,0 0,0 1,0-1,3-36,-3 32,0-19</inkml:trace>
  <inkml:trace contextRef="#ctx0" brushRef="#br0" timeOffset="1767.639">1580 466,'39'10,"31"-2,9-2,-4-3,-10-1,-12-1,-9-1,-13 0</inkml:trace>
</inkml:ink>
</file>

<file path=ppt/ink/ink8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43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84,'-2'19,"-1"0,-1 0,-1 0,0 0,-2 0,0-1,-7 12,12-24,-126 233,61-106,122-221,25-60,86-118,-145 234,50-52,-70 84,1-1,-1 0,1 0,0 1,-1-1,1 1,0-1,-1 1,1 0,0 0,0 0,-1 0,1 0,0 0,0 0,-1 0,1 1,0-1,-1 1,1-1,0 1,-1-1,1 1,-1 0,1 0,-1 0,0 0,1 0,-1 0,0 1,1-1,-1 0,0 0,0 1,0-1,0 1,-1-1,1 1,0 0,-1-1,1 2,19 71,7 191,-5-136,-19-117</inkml:trace>
  <inkml:trace contextRef="#ctx0" brushRef="#br0" timeOffset="266.688">131 339,'39'4,"36"3,15-1,-3-2,-11 0,-19-2</inkml:trace>
</inkml:ink>
</file>

<file path=ppt/ink/ink8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40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55 509,'25'303,"-25"-301,1 9,-1-1,0 1,-1-1,0 0,0 1,-1-1,0 0,-1 0,0 0,-4 6,7-15,0 0,0 0,-1 0,1-1,0 1,-1 0,1 0,-1 0,1-1,-1 1,1 0,-1 0,0-1,1 1,-1-1,0 1,1 0,-1-1,0 1,0-1,0 0,1 1,-1-1,0 0,0 1,0-1,0 0,0 0,0 0,0 0,0 0,1 0,-1 0,0 0,0 0,0 0,0-1,0 1,0 0,0 0,1-1,-1 1,0-1,0 1,0-1,1 1,-1-1,0 1,1-1,-1 0,0 1,1-1,-1 0,1 0,-1 1,1-2,-21-48,21 30,0 1,2 0,0 0,1 0,2 1,-1-1,2 1,1 0,0 0,1 1,1 0,0 0,1 1,1 0,8-8,8-12,3 1,1 1,1 1,2 2,1 1,1 2,2 2,1 1,4 0,-41 22,1 1,0-1,-1 1,1-1,0 1,1 0,-1 0,0 0,1 1,-1-1,1 1,-1 0,1 0,-1 0,1 0,0 1,-1 0,1-1,0 1,0 1,-1-1,1 0,0 1,0 0,-1 0,1 0,-1 0,1 1,-1-1,0 1,1 0,-1 0,0 0,0 0,0 0,0 1,-1 0,1-1,-1 1,0 0,1 0,-1 0,0 2,0 0,-1 0,0 1,-1-1,1 0,-1 1,0-1,-1 0,1 1,-1-1,0 0,0 1,-1-1,1 0,-1 0,0 0,-1 0,1 0,-1-1,0 1,0-1,0 0,-2 1,-89 81,71-69,-1-2,0-1,-1 0,-1-2,0-1,-1-1,-11 1,11-4</inkml:trace>
  <inkml:trace contextRef="#ctx0" brushRef="#br0" timeOffset="353.905">1015 340,'-44'21,"1"2,2 2,0 2,2 1,-28 27,21 13,45-66,1 0,-1 0,0 0,1-1,0 1,-1 0,1 0,0 0,0 0,0 0,0 0,0 0,0 0,1-1,-1 1,1 0,-1 0,1 0,0 0,0-1,0 1,0 0,0-1,0 1,0-1,0 1,0-1,1 1,-1-1,1 0,-1 0,1 0,0 0,-1 0,1 0,0 0,-1 0,1-1,1 1,11 2,-1-1,1 0,0-1,0 0,0-1,0-1,0 0,0-1,-1 0,1-2,-1 1,1-1,-1-1,0-1,-1 1,0-2,1 0,-2 0,1-2,-1 1,75-86,-84 90,1 0,-1 0,0-1,0 1,-1 0,1-1,-1 1,0-1,0 1,0-1,-1 0,0 1,0-1,0 0,0 1,-1-1,0 0,0 1,0-1,0 1,-1-1,1 1,-1 0,0 0,-3-4,-35-21,18 22</inkml:trace>
  <inkml:trace contextRef="#ctx0" brushRef="#br0" timeOffset="620.722">1409 509,'-9'28,"-4"11</inkml:trace>
  <inkml:trace contextRef="#ctx0" brushRef="#br0" timeOffset="875.305">1438 114,'0'0</inkml:trace>
  <inkml:trace contextRef="#ctx0" brushRef="#br0" timeOffset="1118.579">1635 594,'14'-32,"60"-99,-73 130,1 1,-1-1,0 1,0 0,0-1,1 1,-1 0,0 0,0 0,1 0,-1 0,0 0,0 0,1 1,-1-1,0 0,0 1,0-1,0 1,1-1,-1 1,0-1,0 1,0 0,0 0,0-1,-1 1,1 0,0 0,0 0,0 0,-1 0,1 0,0 0,-1 0,1 1,-1-1,0 0,1 0,-1 0,0 1,1-1,-1 0,0 0,0 1,0-1,0 0,-1 0,1 0,0 1,0-1,-1 0,1 0,0 0,-1 1,5 13,-3-11,-1 0,1-1,0 1,1-1,-1 1,0-1,1 1,0-1,0 0,0 0,0 0,1 0,-1 0,1 0,-1-1,1 1,0-1,0 0,0 0,0 0,1 0,-1 0,1-1,-1 1,1-1,-1 0,1 0,-1 0,1-1,0 0,0 1,-1-1,1 0,0-1,0 1,-1-1,1 1,0-1,-1 0,1 0,-1-1,1 1,-1-1,0 0,13-10,0-2,-2 1,0-2,0 0,-2-1,1 0,-2 0,-1-2,0 1,-1-1,0-1,-1-1,2-1,1 4</inkml:trace>
  <inkml:trace contextRef="#ctx0" brushRef="#br0" timeOffset="1335.481">2284 1,'10'33,"2"31,1 9,-4-3,-2-8,-2-11,-3-8,-1-8,-1-4,0-3,-1-1,-4-6,-2-6</inkml:trace>
  <inkml:trace contextRef="#ctx0" brushRef="#br0" timeOffset="1542.629">2115 255,'29'-5,"28"3,10 3,-2 0,-7 0,-9 1,-12-1</inkml:trace>
</inkml:ink>
</file>

<file path=ppt/ink/ink8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39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278 336,'-20'4,"0"2,0 1,0 0,1 1,1 1,-1 1,1 1,1 1,0 0,1 1,0 0,1 2,0 0,-1 3,15-16,-1-1,1 0,0 1,0-1,1 0,-1 1,0-1,0 1,1 0,-1-1,1 1,-1-1,1 1,0 0,-1-1,1 1,0 0,0-1,0 1,1 0,-1-1,0 1,0 0,1-1,-1 1,1 0,0-1,-1 1,1-1,0 1,0-1,0 0,0 1,0-1,0 0,1 0,-1 1,0-1,0 0,1 0,-1-1,1 1,-1 0,1 0,-1-1,1 1,0-1,-1 1,1-1,0 0,-1 1,1-1,0 0,-1 0,16-1,0-1,0 0,0-1,-1-1,1 0,-1-2,0 1,0-2,-1 0,0-1,13-9,118-66,-144 81,0 1,1 0,-1 1,0-1,1 0,-1 1,1-1,-1 1,1 0,0 0,-1 0,1 0,-1 0,1 0,-1 1,1-1,-1 1,1 0,-1 0,0 0,1 0,-1 0,0 0,0 1,0-1,0 1,0-1,0 1,0 0,0 0,-1 0,1 0,-1 0,1 0,-1 0,0 1,0-1,0 0,0 1,0-1,0 1,-1-1,0 1,1-1,-1 1,0-1,0 1,0 0,0-1,0 0,0 5,0 0,1 0,0 0,0-1,1 1,0-1,0 1,0-1,1 1,0-1,0 0,0 0,1-1,0 1,0-1,1 1,-1-1,1-1,0 1,1-1,-1 0,1 0,-1 0,4 1,0-3,1-1,-1 0,1 0,-1-1,1 0,0 0,-1-1,1 0,-1-1,0 0,1-1,-1 0,0 0,0-1,-1 0,1-1,-1 1,0-2,0 1,-1-1,4-3,18-18,0-2,-2-1,-1-1,11-19,-16 23,15-23,-3-2,-1-1,-3-2,15-41,-27 35,-17 61,0 0,-1 0,1 0,0 1,0-1,0 0,0 0,-1 0,1 0,0 0,0 1,0-1,-1 0,1 0,0 0,0 0,-1 0,1 0,0 0,0 0,0 0,-1 0,1 0,0 0,0 0,-1 0,1 0,0 0,0 0,-1 0,1 0,0-1,0 1,0 0,-1 0,1 0,0 0,0 0,0-1,0 1,-1 0,1 0,0 0,0 0,0-1,0 1,0 0,0 0,-11 23,5 17,2 0,2 0,1 0,4 30,-1 13,-1 143,-2-222,1 0,0 0,0 1,1-1,-1 0,1 1,0-1,0 0,0 0,0 0,1 0,0 0,0 0,0 0,0-1,1 1,-1-1,1 1,0-1,0 0,0 0,0 0,0-1,1 1,0 0,10-3</inkml:trace>
  <inkml:trace contextRef="#ctx0" brushRef="#br0" timeOffset="247.598">786 166,'43'5,"48"1,13 0,-1-1,-14-2,-17-1,-20-1</inkml:trace>
</inkml:ink>
</file>

<file path=ppt/ink/ink8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35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296 508,'-27'1,"1"2,0 1,1 0,-1 2,1 1,-10 5,-61 35,95-47,1 1,-1-1,0 1,1-1,-1 1,0 0,1-1,-1 1,1 0,0-1,-1 1,1 0,-1 0,1-1,0 1,0 0,-1 0,1 0,0-1,0 1,0 0,0 0,0 0,0 0,0 0,0-1,0 1,0 0,1 0,-1 0,0-1,0 1,1 0,-1 0,1-1,-1 1,1 0,-1 0,1-1,-1 1,1-1,-1 1,1-1,0 1,-1-1,1 1,0-1,0 1,-1-1,1 0,0 1,0-1,0 0,44 17,126 26,-167-43,-1 0,1 1,0 0,-1 0,1 0,-1 0,1 1,-1-1,0 1,0 0,0 0,0 0,0 0,0 1,0-1,-1 1,1 0,-1 0,0 0,0 0,0 0,0 0,0 0,-1 1,1-1,-1 0,0 1,0 0,0-1,-1 1,1-1,-1 1,0 0,0-1,0 1,-1 0,1-1,-1 4,-7 5,-1 1,0-1,-1 0,0-1,-1 0,0-1,0 0,-1-1,-1 0,1-1,-2-1,1 1,-1-2,0 0,0-1,0 0,10-3,0 0,0 0,0 0,0-1,0 0,0 1,0-1,0-1,-1 1,1-1,0 1,-1-1,1 0,0-1,0 1,-1-1,1 0,0 0,0 0,0-1,0 1,0-1,0 0,0 0,-2-11</inkml:trace>
  <inkml:trace contextRef="#ctx0" brushRef="#br0" timeOffset="385.239">860 225,'-57'226,"27"60,31-176,-1-86</inkml:trace>
  <inkml:trace contextRef="#ctx0" brushRef="#br0" timeOffset="632.377">550 621,'43'-5,"28"-6,13-2,-4 2,-11 3,-7-2,-10 0,-8 2,-7 2,-6 3,-7 1</inkml:trace>
  <inkml:trace contextRef="#ctx0" brushRef="#br0" timeOffset="2464.357">1424 508,'-252'198,"242"-190,1 0,0 0,0 1,1 0,0 0,1 1,0 0,1 1,0-1,0 1,1 2,4-12,0 0,0 1,1-1,-1 0,1 1,0-1,-1 1,1-1,0 1,0-1,0 1,0-1,0 1,0-1,0 1,0-1,1 1,-1-1,0 1,1-1,-1 1,1-1,0 0,0 1,-1-1,1 0,0 0,0 1,0-1,0 0,0 0,1 0,-1 0,0 0,0-1,1 1,-1 0,0-1,1 1,-1 0,1-1,-1 0,0 1,1-1,-1 0,1 0,0 0,-1 0,1 0,0 0,78-16,-42-3,-1-3,0-1,-2-1,-1-2,-1-2,-1-1,-1-1,-2-2,17-24,-46 56,0 1,0-1,0 1,0-1,0 0,0 1,0-1,1 1,-1-1,0 0,0 1,0-1,0 1,1-1,-1 0,0 1,0-1,1 0,-1 1,0-1,1 0,-1 0,0 1,1-1,-1 0,0 0,1 0,-1 1,1-1,-1 0,0 0,1 0,-1 0,1 0,-1 0,1 0,-1 0,0 0,1 0,-1 0,1 0,-1 0,0 0,1 0,-1 0,1-1,-1 1,0 0,1 0,-1 0,1-1,-1 1,0 0,1 0,-1-1,0 1,0 0,1-1,-1 1,0 0,0-1,1 1,-1-1,-4 37,1-24,-21 111,24-119,0-1,-1 1,1 0,1-1,-1 1,1 0,-1-1,1 1,0-1,0 1,0-1,1 1,-1-1,1 0,0 1,0-1,0 0,0 0,1-1,-1 1,1 0,0-1,0 0,-1 1,1-1,1 0,-1 0,0-1,0 1,3 0,3-2,1 0,-1-1,0 0,0-1,0 0,0 0,0-1,-1 0,1 0,-1-1,0 0,0-1,0 0,-1 0,1 0,-1-1,0 0,-1-1,0 0,4-4,12-14,-1 0,-1-1,-2 0,0-2,-2 0,-1-1,2-9,-16 37,1-1,-1 0,0 1,0-1,0 0,-1 0,1 0,0 0,-1 1,1-1,-1 0,1 0,-1 0,0 0,0 0,0 0,0 0,0 0,-1 0,1 0,-1 0,1 0,-1 0,0 0,1 0,-1 0,0 1,0-1,0 0,0 1,-1-1,1 1,0-1,-1 1,1-1,-1 1,0 0,0 0,27-11,-23 13,-1 0,0 0,0 0,0 0,1 1,-1-1,-1 0,1 0,0 1,0-1,0 1,-1-1,1 1,-1-1,1 1,-1-1,1 1,-1-1,0 1,0 0,0-1,0 1,0-1,0 1,-1 0,1-1,0 1,-1-1,1 1,-1-1,1 1,-2 0,1 7,1-5,-1 0,1 0,0 1,0-1,0 0,1 1,0-1,0 0,0 0,0 0,0 0,1 0,-1 0,1 0,0 0,1-1,-1 1,1-1,-1 1,1-1,0 0,0 0,0 0,1-1,-1 1,1-1,0 0,-1 0,1 0,0 0,0 0,0-1,0 0,1 0,-1 0,0-1,0 0,0 0,0 0,0 0,-1 1,1 0,0-1,0 1,-1 1,1-1,-1 0,1 1,-1 0,0 0,1 0,-1 0,0 0,0 1,0-1,-1 1,1 0,-1 0,1 0,-1 0,0 0,0 1,0-1,-1 0,1 1,-1 0,0-1,0 1,0 0,-1-1,1 1,-1 0,0 0,0 0,0 0,-17 38,15-38,-1-1,1 1,0-1,0 1,1 0,-1 0,1-1,0 1,0 0,0 0,0 0,0 0,1 1,0-1,0 0,0 0,1 0,-1 0,1 0,0 0,0 0,0 0,1 0,-1 0,2 1,8 7</inkml:trace>
  <inkml:trace contextRef="#ctx0" brushRef="#br0" timeOffset="2865.808">2496 0,'-75'459,"65"-212,-11-185,10-49</inkml:trace>
  <inkml:trace contextRef="#ctx0" brushRef="#br0" timeOffset="3114.373">2215 423,'38'9,"27"4,8-1,-4-2,-14-3</inkml:trace>
</inkml:ink>
</file>

<file path=ppt/ink/ink8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12.02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468 43,'0'1300,"29"-1130,-28-129,0 1,-3-1,-2 1,-1-1,-3 5,0 11,3 0,2 0,3 0,2 8,0 37,-2 969,5-1045,8-32,10-122,-5-76,9-21,-27-538,0 283,28 255,-29-199,-26 254,15 2,3 114,3-1,3 0,2 0,2-9,0 8,-23-52,16 131,-5 243,-2-115,8 145,-6 84,3-294,4 0,4 0,5 36,32 256,-26-215,-10 142,-3-137,-26 30,27 197,-20-294,19-116,7-3</inkml:trace>
  <inkml:trace contextRef="#ctx0" brushRef="#br0" timeOffset="1382.434">610 297,'-5'-213,"5"212,0 0,0 0,0 0,0 0,0 1,0-1,0 0,0 0,0 0,-1 0,1 0,0 1,-1-1,1 0,0 0,-1 0,1 1,-1-1,1 0,-1 1,0-1,1 0,-1 1,0-1,1 1,-1-1,0 1,0-1,1 1,-1 0,0-1,0 1,0 0,0 0,1-1,-1 1,0 0,0 0,0 0,0 0,0 0,0 0,1 0,-1 1,0-1,0 0,0 0,0 1,0-1,1 0,-1 1,0-1,0 1,1-1,-1 1,0 0,-40 42,32-32,-10 13,-2-2,-1 0,0-2,-2 0,0-2,-1 0,-1-2,-19 9,-232 142,262-145,51-17,511-9,-523 5,-1 1,1 2,-1 0,1 1,-1 2,-1 0,1 1,12 0,-34-8,-1 0,1 0,-1 0,1 0,0 0,-1 0,1 0,-1 0,1 0,-1 0,1 0,-1-1,1 1,-1 0,1 0,-1 0,1-1,-1 1,0 0,1 0,-1-1,1 1,-1 0,0-1,1 1,-1-1,0 1,1 0,-1-1,0 1,0-1,1 1,-1-1,0 1,0-1,0 1,0-1,0 1,1-1,-1 1,0-1,0 1,0-1,0 1,-1-1,1 0,0 1,0-1,0 1,0-1,0 1,-1 0,1-1,0 1,-1-1,1 1,0-1,-1 1,1 0,0-1,-1 1,1 0,0-1,-1 1,-108-137,-16-51,103 154,-2 2,-2 1,0 0,-2 2,-11-7,63 102,-14-43</inkml:trace>
  <inkml:trace contextRef="#ctx0" brushRef="#br0" timeOffset="7825.932">1005 1116,'46'196,"-8"-24,-8 24,-30-182,-1-48,2-308,5 277,3 0,4 0,18-58,-31 121,0-1,0 0,0 1,0-1,1 0,-1 1,1-1,-1 1,1-1,0 1,0-1,1 1,-1 0,0 0,1-1,-1 1,1 0,0 0,-1 0,1 1,0-1,0 0,1 1,-1-1,0 1,0 0,1 0,-1-1,0 2,1-1,0 0,-1 0,1 1,-1 0,1-1,-1 1,1 0,0 0,-1 0,1 1,0-1,2 1,4 8,1 1,-1-1,0 2,-1-1,-1 1,1 0,-2 1,1 0,-2 0,1 0,-2 1,0-1,0 1,-1 4,-1-13,16 47,-8-32</inkml:trace>
  <inkml:trace contextRef="#ctx0" brushRef="#br0" timeOffset="8623.54">948 749,'-1'0,"1"-1,-1 1,0 0,0-1,0 1,0-1,0 1,1-1,-1 1,0-1,0 0,1 1,-1-1,0 0,1 0,-1 1,1-1,-1 0,1 0,-1 0,1 0,0 0,0 0,-1 1,1-1,0 0,0 0,0 0,0 0,0 0,0 0,0 0,0 0,0 0,0 0,1 0,-1 0,0 0,1 0,-1 1,0-1,1 0,-1 0,1 0,0 1,-1-1,1 0,0 0,-1 1,1-1,0 1,0-1,-1 0,1 1,0 0,0-1,0 1,53-31,10 7,2 3,1 3,0 3,43-4,19-7,-128 26,-1-1,0 0,0 1,0-1,0 0,0 1,1-1,-1 0,0 1,0-1,-1 0,1 1,0-1,0 0,0 1,0-1,-1 0,1 1,0-1,0 1,-1-1,1 0,0 1,-1-1,1 1,-1-1,1 1,-1-1,1 1,-1 0,1-1,-1 1,1 0,-1-1,0 1,1 0,-1 0,0-1,1 1,-1 0,0 0,1 0,-1 0,0 0,1 0,-1 0,0 0,1 0,-1 0,0 0,1 0,-1 1,-1-2,-209-99,196 83,19 12</inkml:trace>
</inkml:ink>
</file>

<file path=ppt/ink/ink8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33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59,'-2'1,"0"0,0 1,1-1,-1 1,0 0,1-1,-1 1,1 0,-1 0,1 0,0 0,0 0,0 0,0 0,0 1,1-1,-1 0,1 1,-1-1,1 0,0 1,0-1,0 0,0 1,0-1,0 1,-14 350,-5-150,32-360,52-72,31 48,-91 173,1 0,0 1,0 0,1 0,0 0,0 1,0-1,1 2,0-1,0 1,1 1,-1-1,1 1,0 1,0 0,0 0,1 0,-1 2,10-2,-14 3,1 1,-1 0,1 0,-1 1,0-1,1 1,-1 0,0 1,0-1,0 1,-1 0,1 0,-1 1,1-1,-1 1,0 0,0 0,-1 0,1 1,-1-1,0 1,0 0,-1 0,0 0,2 2,33 46,-27-44</inkml:trace>
</inkml:ink>
</file>

<file path=ppt/ink/ink8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34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0 249,'283'1,"-114"27,-168-28,0 0,1 0,-1 0,0 0,0 0,0 0,1 0,-1 0,0 0,0 0,0-1,0 1,1-1,-1 1,0-1,0 1,0-1,0 1,0-1,0 0,0 0,0 1,0-1,-1 0,1 0,0 0,0 0,-1 0,1 0,-1 0,1 0,-1 0,1-1,-1 1,1 0,-1 0,0 0,0-1,0 1,0 0,0 0,0 0,0-1,0 1,0 0,-1 0,1 0,0-1,-1 1,1 0,-1 0,1 0,-1 0,1 0,-2-1,-15-25,-2 1,-1 0,-1 2,-1 0,-10-7,27 26,-35-56,38 52</inkml:trace>
</inkml:ink>
</file>

<file path=ppt/ink/ink8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58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0,'556'0,"-544"0</inkml:trace>
</inkml:ink>
</file>

<file path=ppt/ink/ink8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59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1,'6'3,"-1"1,1-1,1-1,-1 1,0-1,0 0,1 0,-1-1,1 0,0 0,-1 0,1-1,1 0,5 1,25 3,0-2,-1-2,1-1,0-2,-1-1,4-2,-24 1,0 1,0 0,1 2,-1 0,1 1,-1 0,1 2,-1 0,1 1,-1 1,5 1,-4 3</inkml:trace>
</inkml:ink>
</file>

<file path=ppt/ink/ink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1:34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1,'5'28,"2"11</inkml:trace>
</inkml:ink>
</file>

<file path=ppt/ink/ink8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51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0 735,'22'-8,"0"2,1 0,-1 1,1 1,1 1,-1 1,0 1,0 2,1 0,1 1,33 0,304-2,-363 0</inkml:trace>
  <inkml:trace contextRef="#ctx0" brushRef="#br0" timeOffset="433.989">0 960,'425'0,"-282"-25,-74 10,-51 9</inkml:trace>
  <inkml:trace contextRef="#ctx0" brushRef="#br0" timeOffset="1417.03">1185 509,'0'491,"-11"-433,-4-93,16 10,0 0,2 1,0-1,2 0,1 1,1 0,1 0,1 1,1 0,1 1,1 0,11-15,-11 15,166-279,-176 298,-1-1,0 1,1-1,0 0,0 1,0-1,0 1,0-1,1 1,-1 0,1 0,0 0,0 1,0-1,0 1,1-1,-1 1,1 0,-1 0,1 1,0-1,-1 1,1 0,0 0,0 0,0 0,0 0,0 1,0 0,0 0,0 0,0 1,0-1,0 1,0 0,0 0,0 0,0 1,2 0,-1 0,0 1,0 0,0 0,-1 0,1 1,-1-1,1 1,-1 0,-1 0,1 1,0-1,-1 1,0-1,0 1,-1 0,1 1,-1-1,0 0,0 1,-1-1,0 1,0-1,0 1,0-1,-1 1,0 0,0 0,-1-1,1 1,-1-1,-1 1,1-1,-1 1,-1 3,-9 7,2-1</inkml:trace>
  <inkml:trace contextRef="#ctx0" brushRef="#br0" timeOffset="1867.264">1580 960,'0'5,"0"6,0 7,0 4,0 4,0 2,0 0,0 2,0-1,0 0,-5 0,-1 0,-5 0,0-6</inkml:trace>
  <inkml:trace contextRef="#ctx0" brushRef="#br0" timeOffset="2394.924">1523 876,'31'-10,"-7"0,1 1,1 2,-1 0,1 2,0 1,0 1,20 0,-44 4,0-1,0 0,1 1,-1-1,0 1,0 0,0 0,1-1,-1 1,0 1,0-1,0 0,-1 0,1 1,0-1,0 1,-1 0,1-1,-1 1,0 0,1 0,-1 0,0 0,0 0,0 0,0 0,-1 1,1-1,0 0,-1 0,0 1,1-1,-1 0,0 0,0 1,-1-1,1 0,0 1,-1-1,1 0,-1 0,0 1,1-1,-1 0,0 0,-1 0,1 0,0 0,0 0,-1-1,1 1,-1 0,0-1,1 1,-1-1,0 1,-2 0,-136 122,138-123,1 0,0 0,0 0,0 0,0 0,0 0,0 1,1-1,-1 0,0 0,1 1,-1-1,0 1,1-1,0 0,-1 1,1-1,0 1,0-1,0 1,0-1,0 1,0-1,0 1,0-1,1 1,-1-1,1 1,-1-1,1 1,-1-1,1 0,0 0,0 1,-1-1,1 0,0 0,0 0,0 0,0 0,1 0,-1 0,0 0,0 0,1 0,-1-1,0 1,1 0,-1-1,1 1,-1-1,0 0,1 1,-1-1,1 0,-1 0,1 0,-1 0,1 0,-1 0,1-1,0 1,119 33,-117-32,-1 1,0-1,0 1,0 0,0 1,0-1,0 0,0 1,-1-1,1 1,-1 0,0 0,0 0,0 0,0 0,0 0,-1 1,1-1,-1 1,0-1,0 1,0-1,-1 1,1 0,-1-1,0 1,0 0,0-1,-1 1,1 0,-1-1,0 3,-5 5,0 0,-1 0,0-1,-1 0,0 0,-1-1,0 0,0 0,-1-1,0 0,0-1,-1 0,0 0,0-1,0-1,-1 0,0-1,0 0,-4 0,11-1,0 0,0-1,0 0,0 0,0 0,-1 0,1-1,-1 0,1 0,-1 0,1-1,-1 0,1 0,-1-1,1 1,-1-1,1 0,-1-1,1 1,0-1,-5-2,4-8</inkml:trace>
  <inkml:trace contextRef="#ctx0" brushRef="#br0" timeOffset="2834.277">2257 989,'-81'154,"-58"29,87-124,-43 45,81-89</inkml:trace>
  <inkml:trace contextRef="#ctx0" brushRef="#br0" timeOffset="5434.789">2454 1073,'-43'77,"-133"184,123-175,75-125,116-147,0 15,-78 115,-60 56,1 0,0-1,0 1,0 0,0 0,0 0,0 0,0 0,0 0,-1 0,1 0,0 0,0 0,0 1,0-1,0 0,0 1,-1-1,1 1,0-1,0 0,0 1,-1 0,1-1,0 1,-1-1,1 1,-1 0,1 0,0-1,-1 1,1 0,-1 0,0 0,1-1,-1 1,0 0,0 0,1 0,-1 0,0 0,0 0,0 0,0 0,0 0,4 49,-4-45,24 258,-23-262,-1 1,0-1,0 0,1 0,-1 1,0-1,0 0,0 1,-1-1,1 0,0 0,0 1,-1-1,1 0,-1 0,1 0,-1 0,1 1,-1-1,0 0,0 0,1 0,-1 0,0 0,0-1,0 1,0 0,0 0,0-1,0 1,0 0,-1-1,1 1,0-1,0 1,0-1,-1 0,1 0,0 1,0-1,-1 0,1 0,0 0,0 0,-1-1,1 1,0 0,0 0,-1-1,0 1,-213-122,190 108</inkml:trace>
  <inkml:trace contextRef="#ctx0" brushRef="#br0" timeOffset="6646.61">931 226,'53'0,"150"12,-165-6,0-1,1-2,-1-1,1-2,0-2,-1-2,26-5,166-4,-212 3,-39-9,15 15,-10-8,0 0,1-2,0 1,1-2,1 0,0 0,1-1,1-1,0 0,-3-10,6 8</inkml:trace>
</inkml:ink>
</file>

<file path=ppt/ink/ink8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26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25,'17'73,"-9"-11,-3 1,-2-1,-6 54,1-10,2-33,0-81,-1-24,2 1,0-1,2 1,2 0,1 0,6-19,10-8,3 2,3 0,18-27,-41 74,-1 1,1 0,1 1,-1-1,1 1,0 0,1 1,0-1,0 1,3-1,-8 7,1 0,0 0,-1 1,1 0,-1-1,1 1,-1 0,0 0,1 0,-1 1,0-1,0 0,0 1,0 0,0-1,0 1,0 0,0 0,-1 0,1 0,-1 0,1 0,-1 1,0-1,0 0,0 1,0-1,0 1,-1-1,1 1,-1 2,7 9,-3-6,0 0,0 0,1-1,0 1,0-1,1 0,0 0,0-1,1 0,0 0,5 4,5-2</inkml:trace>
</inkml:ink>
</file>

<file path=ppt/ink/ink8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26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0,'-5'29,"-1"19,0 6,1-1,1-5,-3-11,0-16,0-11</inkml:trace>
</inkml:ink>
</file>

<file path=ppt/ink/ink8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27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21,'159'-20,"-157"20,0 0,0 0,0 1,0-1,-1 1,1 0,0 0,-1-1,1 1,0 0,-1 0,1 0,-1 1,1-1,-1 0,0 1,0-1,1 0,-1 1,0 0,0-1,0 1,-1 0,1-1,0 1,-1 0,1 0,-1-1,1 1,-1 0,0 0,0 0,0 0,0 0,0 1,-21 66,13-50,7-16,0 0,1 0,-1 0,1 0,-1 0,1 0,0 0,1 0,-1 0,0 0,1 0,0 0,-1 0,1 0,0 0,1 0,-1 0,0-1,1 1,0 0,-1-1,1 1,0-1,0 0,0 0,1 0,-1 0,1 0,-1 0,1-1,-1 1,1-1,0 1,0-1,0 0,0 0,-1-1,1 1,1 0,6 4,-7-4,1 1,-1-1,1 1,-1 0,0 1,0-1,0 0,0 1,0 0,0-1,-1 1,1 0,-1 1,0-1,0 0,0 1,0-1,-1 1,1-1,-1 1,0 0,0-1,0 1,-1 0,0 0,1 0,-1 0,0 0,-1 0,1-1,-1 1,1 0,-1 0,0 0,-1-1,1 1,-1-1,1 1,-1-1,0 1,-1-1,1 0,0 0,-1 0,0 0,1-1,-1 1,0-1,-2 1,-9 5,-1-1,1 0,-2-1,1-1,-1-1,1 0,-1-1,0 0,-16-1,-32-19,51 6</inkml:trace>
</inkml:ink>
</file>

<file path=ppt/ink/ink8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27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17,'29'0,"14"0,5-4,-1-3,-9 1</inkml:trace>
</inkml:ink>
</file>

<file path=ppt/ink/ink8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2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97,'47'372,"-36"-218,40-411,-46 221,2 0,2 1,1 0,1 0,2 1,1 0,2 1,2 1,3-3,-20 33,-1 1,1 0,0 0,-1-1,1 1,0 0,0 0,0 0,0 0,0 0,0 0,0 0,0 1,0-1,1 0,-1 1,0-1,0 0,1 1,-1 0,0-1,1 1,-1 0,0-1,1 1,-1 0,1 0,-1 0,0 0,1 1,-1-1,1 0,-1 1,0-1,0 0,1 1,-1 0,0-1,0 1,1 0,-1-1,0 1,0 0,0 0,0 0,0 0,0 0,0 0,-1 0,1 1,0-1,0 0,-1 0,1 1,-1-1,1 1,23 119,-18-102</inkml:trace>
</inkml:ink>
</file>

<file path=ppt/ink/ink8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28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70,'-155'272,"197"-352,128-144,-169 222,0 0,0-1,0 1,0 0,0 0,1 0,-1 0,1 0,-1 1,1-1,0 0,-1 1,1-1,0 1,0 0,0-1,0 1,0 0,0 0,1 0,-1 1,0-1,1 0,-1 1,0 0,1-1,-1 1,0 0,1 0,-1 0,0 1,1-1,-1 0,0 1,1 0,-1-1,0 1,0 0,0 0,0 0,0 1,0-1,0 0,0 1,1 0,2 7,-1 1,0-1,0 1,-1 0,0 0,-1 0,0 0,0 1,-1-1,0 9,4 29,-2-36,4 71,-7-81,0 0,0 1,-1-1,1 0,-1 0,1 0,-1 0,0 0,0 0,0 0,0 0,0 0,-1 0,1 0,0-1,-1 1,1 0,-1-1,0 0,0 1,1-1,-1 0,0 0,0 0,0 0,0 0,0 0,-1 0,1-1,0 1,0-1,0 0,0 0,-1 0,-6 0,-1-2,1 1,-1-2,1 1,0-1,0 0,0-1,0 0,1-1,0 0,0 0,0 0,0-1,1 0,0-1,0 0,1 0,0 0,0-1,0 0,1 0,-2-4,-3-8</inkml:trace>
</inkml:ink>
</file>

<file path=ppt/ink/ink8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29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1 155,'370'-45,"-341"41,-14 0,1 2,-1-1,1 2,-1 0,1 1,0 0,-1 2,1-1,-1 2,1 0,0 1,-8 8,-29-11,11-3,1 0,0-1,0 0,0 0,0-1,1 0,-1-1,1 0,0 0,0-1,1 0,0 0,0-1,0 0,1 0,-5-7,0-3,0 3</inkml:trace>
</inkml:ink>
</file>

<file path=ppt/ink/ink8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30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0 159,'49'-15,"1"3,0 1,0 3,1 2,38 1,45 30,-171-25,15-8,1-2,-1 0,2 0,-1-2,2-1,-14-11,-9-5,25 18</inkml:trace>
</inkml:ink>
</file>

<file path=ppt/ink/ink8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40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0,'368'0,"-250"22,-97-18</inkml:trace>
</inkml:ink>
</file>

<file path=ppt/ink/ink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1:35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8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41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2,'108'23,"-85"-19,0-1,0-2,0 0,0-1,0-1,1-1,-1-1,14-5,-11 2,0 1,0 1,0 2,1 0,20 2,-17 6,-24 0</inkml:trace>
</inkml:ink>
</file>

<file path=ppt/ink/ink8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47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0 286,'44'-47,"-3"-3,-2-1,31-52,-66 96,-4 6,0 0,0 0,0 0,0-1,0 1,1 0,-1 0,0 0,1 0,-1 0,1 0,-1 0,1 0,0 0,-1 0,1 0,0 0,0 0,-1 0,1 0,0 1,0-1,0 0,0 1,0-1,0 1,0-1,0 1,1-1,-1 1,0 0,0-1,0 1,0 0,0 0,1 0,-1 0,0 0,0 0,0 0,0 1,1-1,-1 0,0 1,0-1,0 0,0 1,0 0,0-1,0 1,0 0,0-1,0 1,0 0,0 0,-1 0,1 0,102 209,-94-194</inkml:trace>
</inkml:ink>
</file>

<file path=ppt/ink/ink8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46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0,'0'5,"0"6,-4 2,-3 3,-4 3,0 4,-3 3,0 1,-1 1,-4 1,2 0,-1 0,2 0,-1-5,3-2,-1-5,2-5</inkml:trace>
  <inkml:trace contextRef="#ctx0" brushRef="#br0" timeOffset="294.09">1 0,'4'10,"12"7,3 7,3 3,2-2,-2-2,-1-4,1 0,2 1,2-3,-5 1,1-3,0 1,-4 2,1-2,-4 2,1-3,-2-4</inkml:trace>
</inkml:ink>
</file>

<file path=ppt/ink/ink8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50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0 662,'49'1,"116"-13,-1-23,-116 27,-26 6</inkml:trace>
  <inkml:trace contextRef="#ctx0" brushRef="#br0" timeOffset="479.002">225 437,'-5'5,"-1"11,0 7,1 5,2 3,1 0,1 0,0 0,1-1,0-1,1 0,-1 0,0-1,0 0,0 0,0-5</inkml:trace>
  <inkml:trace contextRef="#ctx0" brushRef="#br0" timeOffset="3980.19">762 70,'-3'56,"5"-23,1-13,-2-1,0 1,-1 0,-1-1,-1 1,-1-1,0 1,-1-1,-2 0,-1 4,-56 95,63-118,-1 1,1 0,0 0,-1-1,1 1,0 0,0 0,-1 0,1 0,0 0,0-1,0 1,0 0,0 0,0 0,0 0,0 0,1 0,-1-1,0 1,0 0,1 0,-1 0,0-1,1 1,-1 0,1 0,-1-1,1 1,0 0,-1-1,1 1,-1-1,1 1,0-1,0 1,-1-1,1 1,0-1,0 0,0 1,-1-1,1 0,0 0,0 1,0-1,0 0,0 0,-1 0,1 0,0 0,0 0,0-1,0 1,0 0,0 0,54-5,-15-4,0-2,-1-2,-1-1,0-2,17-11,-37 17</inkml:trace>
  <inkml:trace contextRef="#ctx0" brushRef="#br0" timeOffset="4420.119">1044 98,'-62'205,"8"72,5-81,46-171</inkml:trace>
  <inkml:trace contextRef="#ctx0" brushRef="#br0" timeOffset="5300.796">1072 832,'2'-10,"0"1,0-1,1 1,0 0,1 0,0 0,0 0,1 1,0-1,1 1,3-4,1-3,12-14,1 2,1 0,1 1,2 1,25-17,-48 39,54-35,-57 37,1 1,-1-1,0 1,1-1,-1 1,0 0,1 0,-1-1,0 1,1 0,-1 0,1 0,-1 1,0-1,1 0,-1 0,0 1,1-1,-1 1,0-1,0 1,1 0,-1-1,0 1,0 0,0 0,0 0,0 0,0 0,0 0,0 0,0 0,-1 0,1 0,0 1,-1-1,1 0,-1 1,1-1,-1 0,0 1,1-1,-1 0,0 1,0-1,0 1,7 164,-7-164,0-1,0 0,0 0,1 0,-1 0,1 0,-1 0,1 0,-1 0,1 0,-1 0,1 0,0 0,0 0,-1-1,1 1,0 0,0 0,0-1,0 1,0-1,0 1,0 0,0-1,0 0,0 1,0-1,0 0,1 0,-1 1,0-1,0 0,0 0,0 0,0 0,1-1,-1 1,0 0,0 0,0-1,0 1,0 0,0-1,0 0,0 1,0-1,0 1,0-1,0 0,0 0,50-47,-42 39,98-100,-105 109,-1 0,1-1,-1 1,1 0,-1-1,1 1,-1 0,1 0,-1 0,1 0,-1 0,1 1,-1-1,1 0,-1 1,0-1,1 1,-1 0,0-1,1 1,-1 0,0 0,0 0,1 0,-1 0,0 0,0 0,0 0,0 0,0 0,-1 1,1-1,0 0,-1 1,1-1,0 0,-1 1,0-1,1 1,-1-1,0 1,0-1,0 1,0-1,0 1,0-1,0 1,0-1,-1 1,1-1,0 0,-1 1,1-1,-1 1,3 12,16 166,-18-155</inkml:trace>
  <inkml:trace contextRef="#ctx0" brushRef="#br0" timeOffset="6386.852">1947 521,'-17'56,"-7"85,23-140,0 1,0-1,0 0,0 1,0-1,1 1,-1-1,0 1,1 0,-1-1,1 1,-1 0,1-1,0 1,0 0,-1-1,1 1,0 0,1-1,-1 1,0 0,0-1,1 1,-1 0,1-1,0 1,-1-1,1 1,0-1,0 1,0-1,0 1,0-1,0 0,0 0,0 1,1-1,-1 0,1 0,-1 0,0 0,1-1,-1 1,1 0,0-1,-1 1,1-1,0 1,-1-1,1 0,0 0,-1 0,1 0,0 0,-1 0,2 0,7-6,0-1,0 0,0-1,-1 0,0 0,0-1,-1-1,-1 1,1-1,-1 0,-1-1,5-8,5-6,46-90,-61 115,-1 1,0 0,1-1,-1 1,0-1,1 1,-1 0,1-1,-1 1,1-1,-1 1,1-1,-1 0,1 1,0-1,-1 1,1-1,0 0,-1 0,1 1,0-1,-1 0,1 0,0 0,-1 0,1 0,0 0,0 0,-1 0,1 0,0 0,-1 0,1 0,0 0,0-1,-1 1,1 0,-1-1,1 1,0 0,-1-1,1 1,-1-1,1 1,-1-1,1 1,-1-1,1 1,-1-1,1 1,-1-1,0 0,1 1,-1-1,0 0,0 1,1-1,-1 0,0 0,31 173,13 56,-39-208,-1-1,0 1,-2 0,0 0,-2 0,0 0,-1-1,-1 1,-3 13,4-25,-1 0,0 0,-1-1,0 1,0 0,0-1,-1 0,0 0,-1 0,1 0,-1-1,-1 1,1-1,-1-1,0 1,0-1,-1 0,0 0,1-1,-2 0,1 0,0 0,-1-1,-4 1,10-3,-1 0,1 0,-1 0,0 0,1-1,-1 1,1-1,-1 0,0 1,1-1,-1-1,0 1,1 0,-1-1,0 1,1-1,-1 1,1-1,-1 0,1 0,-1-1,1 1,0 0,0-1,-1 0,1 1,0-1,0 0,1 0,-1 0,0 0,1 0,-1 0,1-1,0 1,-1 0,1-1,0 1,1-1,-1 1,0-1,1 0,-1 0,0-5,0 0,1 0,0 0,0 0,0 0,1 0,1 0,-1 0,1 1,0-1,1 0,0 1,0 0,1-1,0 1,0 1,0-1,1 1,0-1,0 1,1 1,0-1,0 1,0 0,3-1,184-159,-163 129,-21 19</inkml:trace>
  <inkml:trace contextRef="#ctx0" brushRef="#br0" timeOffset="7230.111">1834 295,'53'-37,"-1"-3,-2-1,21-25,13-38,-83 103,0 0,0 0,0 1,0-1,1 1,-1-1,0 1,1-1,-1 1,0 0,1 0,-1 0,0-1,1 1,-1 1,0-1,1 0,-1 0,0 0,0 1,1-1,-1 1,0-1,1 1,-1-1,0 1,0 0,0-1,0 1,0 0,0 0,0 0,0 0,0 0,0 0,0 0,-1 0,1 0,0 1,-1-1,1 1,26 59,-24-53,62 143,-55-137</inkml:trace>
</inkml:ink>
</file>

<file path=ppt/ink/ink8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3:01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1,'7'2,"1"0,-1 0,0 1,0 0,0 0,0 1,-1 0,1 0,-1 1,0 0,0 0,-1 0,1 1,3 5,7 12,0 0,-2 2,-1 0,-1 0,-1 1,-2 0,4 17,7 11,-3 1,-3 1,-2 0,2 33,-15-62,-2 0,0 0,-2 0,-1-1,-1 0,-1 0,-1 0,-2-1,0 0,-2-1,0-1,-9 11,7-11,-2 0,0-1,-1-1,-1-1,-1 0,-1-1,-13 8,18-16</inkml:trace>
</inkml:ink>
</file>

<file path=ppt/ink/ink8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45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31 453,'38'-55,"-26"43,2 0,-1 0,1 2,1 0,0 0,0 1,1 1,0 1,1 0,7-2,-21 8,1 1,-1-1,0 0,0 1,1-1,-1 1,0 0,1 0,-1 1,0-1,1 1,-1-1,0 1,0 0,1 0,-1 1,0-1,0 1,0-1,-1 1,1 0,0 0,-1 0,1 0,-1 1,1-1,-1 1,0-1,0 1,0 0,-1 0,1 0,-1 0,0 0,1 0,-1 0,0 0,-1 1,1-1,-1 0,1 0,-1 1,1 9,-1-1,0 0,-1 1,0-1,-1 0,0 1,-1-1,0 0,-1-1,0 1,-1-1,-1 1,0-1,-7 9,-5 15,17-31,-1 0,0 0,1 0,0 0,0 0,0 0,0 1,1-1,0 0,0 0,0 1,0-1,0 0,1 0,0 0,0 1,0-1,0 0,1 0,0 0,0-1,0 1,0 0,0-1,1 1,-1-1,1 0,0 0,0 0,1 0,-1 0,0-1,1 0,-1 1,1-1,0 0,0-1,0 1,3 0,24 13,-26-14,-1 0,1 0,-1 1,1-1,-1 1,1 0,-1 1,0-1,0 1,0 0,-1 0,1 0,-1 0,1 1,-1-1,0 1,0 0,-1 0,1 0,-1 0,0 0,0 1,0-1,-1 1,1 0,-1-1,0 1,0 0,-1-1,0 4,-2 1,0 0,-1-1,0 1,-1-1,0 0,0 0,-1 0,0-1,0 1,-1-1,0 0,0-1,-1 0,1 0,-2 0,1 0,0-1,-1-1,0 1,0-1,0-1,-1 1,2-1,0 1,0-1,0-1,-1 1,1-1,-1-1,1 1,-1-1,1-1,-1 0,0 0,1 0,-1-1,0 0,0 0,-10-5</inkml:trace>
  <inkml:trace contextRef="#ctx0" brushRef="#br0" timeOffset="836.55">567 1045,'24'-44,"145"-149,-86 113,-82 79,0 0,0 0,0 1,0-1,0 0,0 1,1-1,-1 1,0-1,0 1,0 0,1-1,-1 1,0 0,0 0,1 0,-1 0,0 0,1 0,-1 0,0 0,0 0,1 1,-1-1,0 1,0-1,0 1,1-1,-1 1,0-1,0 1,0 0,0 0,0 0,0 0,0 0,-1-1,1 1,0 1,0-1,-1 0,19 55,-14-37,-1-6,-5-11,1 1,0-1,0 0,0 1,1-1,-1 1,1-1,-1 0,1 1,0-1,0 0,0 0,0 1,0-1,0 0,0 0,1 0,-1 0,1 0,0-1,-1 1,1 0,0-1,0 0,0 1,0-1,0 0,0 0,1 0,-1 0,0 0,1 0,-1-1,0 1,1-1,-1 0,1 0,-1 0,0 0,1 0,-1 0,1 0,1-1,7-5,-1 0,0-1,0 0,-1-1,0 0,0 0,-1 0,0-1,4-6,16-16,63-50,-90 80,0 1,0 0,1-1,-1 1,0 0,1 0,-1 0,0 0,1 0,-1 0,0 1,1-1,-1 0,0 1,1-1,-1 0,0 1,0 0,0-1,1 1,-1 0,0 0,0-1,0 1,0 0,0 0,-1 0,1 0,0 0,0 0,0 1,-1-1,1 0,-1 0,1 0,-1 1,1-1,-1 0,0 1,0-1,0 0,1 1,5 61,-6-58,-1 11,-1 0,0 0,-2 0,1 0,-2 0,0-1,-1 0,-1 0,0 0,-1-1,-6 8,8-9,4-6</inkml:trace>
  <inkml:trace contextRef="#ctx0" brushRef="#br0" timeOffset="17271.499">228 1,'-17'14,"0"0,2 2,-1 0,2 0,0 2,1-1,1 2,0 0,2 0,0 1,1 0,1 1,1 0,1 0,1 1,1-1,1 1,0 1,-29 278,34-38,2-229,2-1,2 0,0-1,3 0,0 0,2-1,2-1,0 0,18 23,-19-31,1-2,2 0,0-1,0-1,2 0,1-2,6 5,-8-8</inkml:trace>
</inkml:ink>
</file>

<file path=ppt/ink/ink8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3:03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1 619,'5'0,"11"0,8 0,4 0,-2-5,-1-2,0 1,1 1,0 1,1 2,0 1,1-4,1-2,-1 2,0 0,1 2,-6 6,-5 2</inkml:trace>
  <inkml:trace contextRef="#ctx0" brushRef="#br0" timeOffset="4533.813">678 139,'17'-14,"0"2,0 0,1 2,1-1,0 2,0 1,1 0,11-2,-21 6,-6 3,-1-1,0 1,0 0,0 0,1 0,-1 0,0 0,1 1,-1-1,1 1,-1 0,1 0,-1 0,1 1,-1-1,0 1,1 0,-1 0,0 0,0 0,1 1,-1-1,0 1,0 0,0 0,-1 0,1 0,0 0,-1 0,1 1,-1 0,0-1,0 1,0 0,0 0,-1 0,1 0,-1 0,0 0,1 3,1 10,-1 1,-1 0,-1 0,0 0,-1-1,-1 1,0 0,-2-1,0 1,0-1,-2 0,0 0,-1-1,0 0,-1 0,-1 0,0-1,-1-1,0 1,-2-2,1 0,-1 0,-1-1,0 0,-2 0,-17 25,31-35,1 0,0-1,0 1,-1 0,1 0,0 0,0 0,0-1,0 1,0 0,0 0,0 0,1 0,-1 0,0-1,0 1,1 0,-1 0,0-1,1 1,-1 0,0 0,1-1,0 1,-1 0,1-1,-1 1,1 0,0-1,-1 1,1-1,0 0,-1 1,1-1,0 1,0-1,-1 0,1 1,0-1,0 0,0 0,0 0,-1 0,1 0,0 0,0 0,0 0,0 0,0 0,-1 0,1-1,0 1,0 0,171-1,-167 1,-1 1,0 0,0 0,0 0,0 1,-1-1,1 1,0 0,0 0,-1 0,1 1,-1-1,0 1,0 0,0-1,0 1,0 1,-1-1,1 0,-1 1,0-1,0 1,0 0,-1 0,1 0,-1 0,0 0,0 0,0 0,-1 0,1 0,-1 0,0 0,0 0,-1 1,1-1,-1 0,0 0,0 0,0 0,0 0,-1 0,0-1,0 1,0 0,-1 1,-3 6,0 0,-1 0,-1-1,1 0,-2-1,1 1,-1-1,-1-1,1 0,-1 0,-1-1,0 0,0-1,0 0,0-1,-1 0,0-1,0-1,0 1,-1-2,1 0,-6 0,-5-4,4-3</inkml:trace>
  <inkml:trace contextRef="#ctx0" brushRef="#br0" timeOffset="5398.276">1130 872,'166'-226,"-158"215,39-40,-46 50,0 0,0 0,1 1,-1-1,0 0,0 1,1-1,-1 1,0-1,1 1,-1-1,0 1,1 0,-1 0,1 0,-1 0,0 0,1 0,-1 0,1 0,-1 1,0-1,1 0,-1 1,0-1,1 1,-1 0,0-1,0 1,0 0,1 0,-1-1,0 1,0 0,0 0,0 0,-1 1,1-1,0 0,0 0,-1 0,1 1,0 0,38 93,-38-94,-1 0,1 0,-1 1,1-1,0 0,-1 0,1 0,0 0,0-1,0 1,0 0,0 0,0 0,0-1,0 1,0 0,0-1,0 1,0-1,0 1,1-1,-1 0,0 0,0 1,0-1,1 0,-1 0,0 0,0 0,1 0,-1 0,0-1,0 1,1 0,-1-1,0 1,0-1,0 1,0-1,0 1,0-1,0 0,0 0,0 1,0-2,47-45,-38 35,6-6,-13 12,1 1,0 0,0 0,0 0,0 0,1 1,0 0,0 0,0 0,1 1,-1-1,1 1,0 1,0-1,0 1,0 0,3-1,-6 5,1 1,-1-1,0 0,0 1,0 0,0 0,-1-1,1 2,-1-1,0 0,0 0,0 1,0-1,0 1,-1 0,1 0,-1-1,0 1,0 0,-1 0,1 0,-1 0,0 0,0 0,0 0,-1 0,1 0,-1 0,-1 3,2 1,3 75,3-63</inkml:trace>
  <inkml:trace contextRef="#ctx0" brushRef="#br0" timeOffset="7805.317">2343 421,'-1'7,"-1"0,0 0,-1 0,1-1,-1 1,-1-1,1 1,-1-1,0 0,-1-1,1 1,-1-1,-1 1,-7 10,-79 100,-32 11,94-84,30-44,5-4</inkml:trace>
  <inkml:trace contextRef="#ctx0" brushRef="#br0" timeOffset="8233.776">2033 477,'104'84,"-81"-68,-1 1,-1 0,0 2,-1 0,10 14,57 76,-79-104</inkml:trace>
  <inkml:trace contextRef="#ctx0" brushRef="#br0" timeOffset="8856.828">1920 279,'16'-5,"0"-1,0 0,-1-1,0-1,0-1,-1 0,0 0,-1-2,0 0,0 0,-1-1,-1-1,0 0,0 0,7-15,38-78,-54 105,0 1,-1 0,1 0,0-1,-1 1,1 0,0 0,-1 1,1-1,0 0,-1 1,1-1,-1 1,1-1,-1 1,1 0,-1-1,1 1,-1 0,1 0,-1 0,0 0,0 0,1 1,-1-1,0 0,0 0,0 1,-1-1,1 1,0-1,0 1,-1-1,1 1,-1-1,1 1,-1 0,0-1,1 2,3 5,88 177,-82-165</inkml:trace>
</inkml:ink>
</file>

<file path=ppt/ink/ink8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3:24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0,-4 0</inkml:trace>
</inkml:ink>
</file>

<file path=ppt/ink/ink8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3:24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1,'5'0,"6"5,6 1,5 0,4-1,1-2,2-1,1-1,-1 0,1-1,-1 0,-1-1,1 1,-1 0,0 0,-4-5,-7-1</inkml:trace>
</inkml:ink>
</file>

<file path=ppt/ink/ink8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3:32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1,'-36'109,"-79"154,113-261,1 0,0 0,0 0,0 0,0 0,1 0,-1 0,1 1,-1-1,1 0,0 1,0-1,0 0,0 0,0 1,0-1,1 0,-1 0,1 1,-1-1,1 0,0 0,0 0,0 0,0 0,1 0,-1 0,0 0,1 0,-1-1,1 1,0 0,-1-1,1 0,0 1,0-1,0 0,0 0,0 0,0 0,0 0,1 0,-1-1,0 1,1-1,9 1,-1 0,1-2,-1 1,0-1,1-1,-1 0,0 0,0-2,0 1,-1-1,1-1,-1 1,0-2,0 0,0 0,-1 0,0-1,-1-1,7-5,1-1</inkml:trace>
  <inkml:trace contextRef="#ctx0" brushRef="#br0" timeOffset="395.345">415 1,'2'37,"-2"-1,-2 1,-2 0,0-1,-3 0,-1 0,-2-1,-6 15,-76 205,40-58,52-146,6-34</inkml:trace>
  <inkml:trace contextRef="#ctx0" brushRef="#br0" timeOffset="1299.679">415 961,'97'-173,"-59"104,2 1,4 3,25-28,-69 92,1 0,-1 0,0 1,1-1,0 0,-1 0,1 1,-1-1,1 0,0 1,-1-1,1 1,0-1,-1 1,1-1,0 1,0 0,0-1,0 1,-1 0,1 0,0-1,0 1,0 0,0 0,0 0,-1 0,1 0,0 0,0 0,0 1,0-1,0 0,0 0,-1 1,1-1,0 0,0 1,0-1,-1 1,1-1,0 1,-1-1,1 1,0 0,-1-1,1 1,-1 0,1 0,-1-1,1 1,-1 0,0 0,1-1,-1 1,0 0,0 0,1 0,-1 0,0 0,0 0,0-1,0 1,12 60,-10-29,-1-10,0-1,2 1,0-1,2 1,0-1,6 14,-11-34,1 0,-1 0,0 0,1 0,-1 0,1-1,0 1,-1 0,1 0,-1-1,1 1,0 0,0-1,-1 1,1 0,0-1,0 1,0-1,0 1,0-1,0 0,0 1,0-1,0 0,0 0,0 0,-1 0,1 0,0 0,0 0,0 0,0 0,0 0,0 0,0 0,0-1,0 1,0 0,0-1,0 1,0-1,0 1,-1-1,1 0,0 1,0-1,-1 0,39-37,-34 33,135-152,-140 156,1 0,-1 0,1-1,0 1,-1 0,1 0,0 0,0-1,0 1,-1 0,1 0,0 0,0 1,1-1,-1 0,0 0,0 0,0 1,0-1,1 1,-1-1,0 1,1-1,-1 1,0 0,1 0,-1-1,0 1,1 0,-1 0,0 0,1 1,-1-1,1 0,-1 0,0 1,0-1,1 1,-1-1,0 1,0 0,1-1,-1 1,0 0,0 0,0 0,0 0,0 0,0 0,0 0,-1 0,1 0,0 0,0 1,-1-1,27 165,4-76,-22-74</inkml:trace>
</inkml:ink>
</file>

<file path=ppt/ink/ink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1:36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6 490,'-1'-3,"0"0,0 0,0-1,1 1,-1 0,1-1,0 1,0-1,0 1,0 0,1-1,-1 1,1-1,0 1,0 0,0 0,0 0,1-1,0 0,0-2,16-37,2 1,1 0,3 2,1 0,17-19,-47 77,1 0,1 1,0 0,1-1,1 1,1 0,1 0,0 0,-1-16,0 1,0-1,0 0,1 1,-1-1,1 0,0 0,0 1,0-1,0 0,0 0,1 0,0 0,-1 0,1-1,0 1,0 0,0-1,1 1,-1-1,1 0,-1 0,1 0,0 0,0 0,0-1,0 1,0-1,0 0,0 0,0 0,0 0,1-1,-1 1,0-1,1 0,-1 1,0-2,1 1,-1 0,0-1,0 1,1-1,-1 0,0 0,3-2,11-7,-1-1,-1 0,0-1,0-1,-1-1,-1 0,0 0,-1-1,0-1,-1 0,-1-1,-1 0,2-6,10-65,-32 79,5 13</inkml:trace>
  <inkml:trace contextRef="#ctx0" brushRef="#br0" timeOffset="1017.743">655 321,'1'-1,"19"-11,-1 0,0-2,-1 0,-1 0,0-2,-1 0,-1-1,0-1,2-5,-15 22,-1-1,0 1,0-1,0 1,0-1,0 1,0-1,0 1,-1-1,1 0,0 1,-1-1,1 0,-1 0,0 1,0-1,0 0,0 0,0 0,0 1,0-1,0 0,-1 0,1 0,-1 1,1-1,-1 0,0 1,1-1,-1 0,0 1,0-1,0 1,0 0,-1-1,1 1,0 0,-1 0,1-1,0 1,-1 0,0 0,1 1,-1-1,1 0,-1 0,0 1,0-1,1 1,-1 0,-1-1,-5 3,-1-1,0 1,1 0,0 1,-1 0,1 1,1 0,-1 0,0 0,1 1,0 0,0 0,0 1,1 0,0 0,0 1,0 0,1 0,0 0,1 0,-1 1,0 2,-1 1,-1 0,2 1,0-1,0 1,1 1,0-1,1 1,-1 9,3-18,1 0,0 0,0 0,0 0,0 0,1 0,-1 0,1 0,0 0,0 0,1 0,-1 0,1-1,-1 1,1-1,1 1,-1-1,0 0,1 0,-1 0,1 0,0 0,0 0,0-1,1 0,-1 1,1-1,-1 0,1-1,0 1,11 1,1-1,0 0,0-1,0-1,0 0,0-2,0 1,0-2,-1 0,1-1,-1-1,0 0,0-1,0 0,-1-2,0 1,-1-2,2-1,12-3,16-8,-1-2,-1-2,0-1,-2-2,26-26,-26 3,-38 50,0 0,0 0,-1 0,1 0,0-1,-1 1,1 0,-1 0,1-1,-1 1,0 0,1 0,-1-1,0 1,0-1,0 1,0 0,0-1,0 1,0 0,-1-1,1 1,-1 0,1 0,0-1,-1 1,0 0,1 0,-1 0,0-1,0 1,1 0,-1 0,0 0,0 0,0 1,0-1,-1 0,1 0,0 1,0-1,0 0,-1 1,1-1,-6 1,0 0,1 0,-1 1,0 0,1 0,-1 1,1-1,-1 1,1 1,0-1,-1 1,1 0,1 1,-1 0,-4 3,-6 3,1 1,0 0,1 2,0-1,1 2,1-1,0 2,0 0,2 0,0 1,-7 15,16-28,0 1,0-1,0 1,0 0,1-1,0 1,-1 0,1 0,1-1,-1 1,0 0,1-1,0 1,0-1,0 1,0-1,1 1,-1-1,1 0,0 1,0-1,0 0,0 0,1 0,-1-1,1 1,0-1,0 1,-1-1,2 0,-1 0,0 0,0 0,1-1,-1 0,0 1,1-1,0 0,-1 0,1-1,0 1,-1-1,1 0,0 0,-1 0,1 0,0-1,-1 0,1 1,0-1,-1-1,1 1,-1 0,0-1,2 0,14-9,0 0,-1-1,0-1,-1 0,0-2,-1 0,-1 0,0-2,0-1,19-20,56-55,-88 93,-1 1,1 0,-1-1,1 1,-1 0,0 0,1 0,-1 0,0 0,0 0,0 0,0 0,0 1,0-1,0 0,0 1,0-1,0 0,-1 1,1-1,-1 1,1-1,-1 1,1 0,-1-1,0 1,0-1,0 1,0 0,0-1,0 1,0-1,-1 1,1 0,0-1,-1 1,0-1,1 1,-1-1,0 0,1 1,-5 22,2-18,1 1,0 0,0 1,1-1,0 0,0 0,0 1,1-1,0 0,1 1,0-1,0 0,0 0,1 0,0 0,0 0,1 0,0 0,0-1,1 1,0-1,0 0,0 0,1 0,0 0,0-2,1 0,-1 0,1-1,0 0,0 0,0 0,0-1,0 0,1 0,-1-1,1 1,-1-1,1-1,-1 1,1-1,-1-1,1 1,0-1,-1 0,0 0,1-1,-1 0,0 0,1 0,1-3,13-4,-1-1,0-1,-1-1,0-1,-1-1,14-14,-11 7,-2-2,-1 0,-1 0,-1-2,-1 0,-1-1,-1 0,2-10,-4-7,-10 43,-1-1,0 0,0 1,1-1,-1 1,0-1,0 0,0 1,0-1,0 0,0 1,0-1,0 0,0 1,0-1,0 0,0 1,-1-1,1 0,0 1,0-1,-1 0,1 1,0-1,-1 1,1-1,-1 1,1-1,0 1,-1-1,0 1,1-1,-1 1,1 0,-1-1,1 1,-1 0,0-1,1 1,-1 0,0 0,1 0,-1 0,0-1,1 1,-1 0,0 0,1 0,-1 0,0 1,1-1,-1 0,0 0,1 0,-1 0,1 1,-1-1,0 0,-6 5,1 0,0 0,0 0,0 1,1 0,0 0,0 0,0 0,1 1,0 0,0 0,1 0,0 0,0 1,1-1,0 1,0 0,0-1,1 1,0 6,14 139,2-45,11 34,-20-121,2-4</inkml:trace>
</inkml:ink>
</file>

<file path=ppt/ink/ink8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3:36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1,'-1'50,"-1"-34,0 0,2 1,0-1,1 1,1-1,0 0,1 1,1-1,1 0,0-1,1 1,0-1,2 2,-6-15,-1 0,1 0,-1 0,1 0,0-1,0 1,0 0,0-1,0 1,0-1,0 0,0 1,1-1,-1 0,0-1,1 1,-1 0,1-1,-1 1,1-1,-1 0,1 0,-1 0,1 0,-1 0,1 0,-1-1,1 1,-1-1,1 0,-1 1,0-1,1-1,-1 1,0 0,0 0,0-1,0 1,0-1,1-1,75-77,31-57,-108 136,-1 0,0-1,1 1,-1 0,1 0,-1 0,1 0,-1 0,1 0,0 0,0 0,-1 1,1-1,0 0,0 0,0 0,0 1,0-1,0 1,0-1,0 1,0-1,0 1,0-1,1 1,-1 0,0 0,0-1,0 1,0 0,1 0,-1 0,0 1,0-1,0 0,0 0,1 0,-1 1,0-1,0 1,0-1,0 1,0-1,0 1,0 0,0-1,0 1,0 0,-1 0,1 0,0 0,0 0,-1-1,7 15,-2 0,0 0,0 0,-2 0,1 0,-2 1,0 0,-1 8,9 54,-4-45,-1 0,-1 0,-2 1,-1 0,-2 0,-1-1,-2 1,-3 9,-2 2,-2-1,-2-1,-2 0,-18 35,33-75,-1 0,0-1,0 1,0-1,0 1,-1-1,1 1,-1-1,1 0,-1 0,0 0,0 0,0 0,0 0,0 0,0-1,0 1,-1-1,1 1,-1-1,1 0,-1 0,1 0,-1 0,0-1,1 1,-1-1,0 0,0 1,1-1,-1 0,0-1,0 1,1 0,-1-1,0 0,1 1,-1-1,0 0,1 0,0-1,-1 1,1 0,-1-1,1 0,0 1,0-1,0 0,-1-2,-2-7,0 0,1-1,0 0,1 0,1 0,0 0,0 0,1-1,1 1,0 0,1-1,0 1,0 0,2 0,-1 0,2 0,3-9,-1-4</inkml:trace>
</inkml:ink>
</file>

<file path=ppt/ink/ink8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3:37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0 367,'22'-36,"1"2,1 0,2 1,2 2,26-24,-4 3,24-40,-50 130,2 91,-21-108,-4-11,1-1,0 1,0-1,1 0,0 0,0 0,1 0,1 0,-1-1,2 0,-1 0,1 0,0 0,2 1,6 1</inkml:trace>
</inkml:ink>
</file>

<file path=ppt/ink/ink8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3:52.79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4967 994,'-457'-472,"411"427,-3 2,-1 2,-2 2,-2 3,-1 1,-2 4,-1 2,-57-20,12 12,-2 4,-1 4,-2 6,0 4,-1 5,-39 2,-44 5,0 9,-1 7,2 9,0 8,2 9,1 8,-90 37,141-37,2 7,2 5,3 6,2 6,4 5,3 5,3 6,4 5,-5 13,84-67,2 1,2 1,1 2,2 1,1 2,3 0,1 2,-11 30,24-49,1 1,2 0,0 0,2 1,0 0,2 0,1 0,1 0,2 1,0-1,2 0,0 0,2 0,1-1,1 0,7 17,9 3,1-1,3-1,1-2,2-1,2-1,1-1,2-2,2-2,1-1,1-2,2-2,1-1,31 14,43 16,2-6,2-5,3-5,1-6,1-5,2-5,1-6,104 2,90 3,0-14,0-14,0-15,80-23,-272 28,-1-6,-1-6,-2-5,-1-6,-1-5,-2-6,-3-5,40-27,-130 64,-1-2,-1-1,-1-1,0-2,-1 0,-2-1,0-2,-1 0,-2-2,0 0,-2-1,-1-1,-1-1,-2 0,0-1,-2 0,-2-1,3-12,-8 11,-2 0,-1 0,-1 0,-2 0,-1 0,-2 0,-1 0,-1 1,-1-1,-3 2,0-1,-6-9,-11-20,-2 2,-4 1,-1 1,-3 2,-28-29,2 7,-5 3,-2 2,-3 4,-3 4,-3 2,-2 4,-3 4,-2 3,-2 5,-2 3,-3 3,-72-18,26 14</inkml:trace>
</inkml:ink>
</file>

<file path=ppt/ink/ink8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4:08.6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1672,'33'31,"-32"-65,-8-314,7 332,0 1,1-1,1 1,0-1,1 1,1-1,0 1,1 0,1 1,5-11,-10 24,0-1,0 1,0-1,0 0,0 1,0 0,0-1,1 1,-1 0,0 0,1 0,-1 0,1 0,-1 0,1 0,0 0,-1 0,1 1,0-1,0 1,-1-1,1 1,0 0,0 0,0 0,0 0,11 2</inkml:trace>
  <inkml:trace contextRef="#ctx0" brushRef="#br0" timeOffset="930.236">452 1361,'8'-14,"0"-1,-1-1,-1 1,-1-1,0 0,-1 0,0 0,-1-1,-1 0,-1 1,-1-1,0 0,0 16,0-1,0 1,0-1,0 1,0 0,-1-1,1 1,0-1,-1 1,0-1,1 1,-1 0,0 0,1-1,-1 1,0 0,0 0,0 0,0 0,0 0,0 0,-1 0,1 0,0 0,0 0,-1 1,1-1,0 0,-1 1,1 0,0-1,-1 1,1 0,-1-1,1 1,-1 0,1 0,-1 0,1 0,-1 1,1-1,-2 0,-52 36,46-23,0 1,1 1,0 0,1 0,1 0,0 1,1 0,1 0,0 0,1 0,1 1,1-1,0 1,1 0,2 15,-1-26,-1 0,1 0,1 0,-1 0,1 0,0 0,0 0,1-1,0 1,0-1,0 0,1 1,-1-2,1 1,0 0,1-1,-1 0,1 0,0 0,0 0,0-1,0 0,1 0,-1 0,1-1,0 0,0 0,0 0,0-1,0 0,0 0,0 0,0-1,0 0,0 0,1 0,-1-1,0 0,0 0,0-1,0 0,-1 0,4-1,18-14,-1 0,-1-2,0-1,-2-1,0-1,-2-1,0-1,-1 0,-2-2,-1 0,0-1,-2-1,10-26,-20 45,0 0,0-1,-1 1,0-1,-1 0,0 0,0 0,-1-1,0 1,-1 0,-1-1,1 1,-2-1,1 1,-2-7,2 17,0-1,0 0,-1 0,1 1,0-1,0 0,0 0,-1 1,1-1,0 0,-1 1,1-1,-1 1,1-1,-1 0,1 1,-1-1,1 1,-1-1,1 1,-1-1,0 1,1 0,-1-1,0 1,1 0,-1-1,0 1,0 0,1 0,-1 0,0 0,0 0,1-1,-1 1,0 1,0-1,1 0,-1 0,0 0,0 0,1 0,-1 1,0-1,0 0,1 1,-1-1,0 1,1-1,-1 0,1 1,-1-1,0 1,-28 33,11 0,0 1,3 1,1 0,1 1,2 0,0 11,9-45,1-1,0 1,0 0,0 0,0-1,1 1,-1 0,1 0,-1 0,1 0,0 0,0 0,1 0,-1 0,1 0,-1 0,1-1,0 1,0 0,0 0,0 0,1-1,-1 1,1-1,0 1,-1-1,1 0,0 0,0 0,1 0,-1 0,0 0,1 0,-1-1,1 1,-1-1,1 1,0-1,-1 0,1 0,0-1,0 1,0-1,0 1,0-1,0 0,0 0,0 0,0 0,0-1,-1 1,1-1,0 0,0 1,0-1,0-1,1 0,22-19,-1-1,0-2,-2 0,-1-2,0-1,-2 0,-2-1,0-1,-2-1,6-17,-10 25,-10 19,-1 0,1-1,0 1,0 0,0 0,1 0,-1 1,1-1,0 0,-1 1,1 0,0-1,1 1,-1 1,0-1,0 0,1 1,-1-1,1 1,0 0,-1 0,1 1,0-1,-1 1,1 0,0 0,-1 0,1 0,0 1,0-1,-1 1,1 0,-1 0,1 0,-1 1,1-1,-1 1,0 0,0 0,1 0,-1 0,-1 0,0 0,0-1,1 1,-1-1,1 0,-1 0,0 0,1 0,0 0,-1 0,1-1,0 1,-1-1,1 0,0 0,-1 0,1 0,0 0,-1-1,1 1,0-1,-1 0,1 0,0 0,8-7</inkml:trace>
  <inkml:trace contextRef="#ctx0" brushRef="#br0" timeOffset="1435.209">1468 740,'-17'10,"1"0,0 1,0 0,1 1,0 1,1 0,1 2,0-1,1 1,1 1,0 0,1 1,-5 12,13-25,1 0,0 1,0 0,0-1,1 1,-1-1,1 1,0 0,1-1,-1 1,1 0,0-1,0 1,0-1,1 1,-1-1,1 0,0 1,1-1,-1 0,1 0,-1-1,1 1,0 0,1-1,-1 0,0 0,1 0,0 0,0 0,0-1,0 0,0 0,0 0,1 0,-1-1,0 1,1-1,0 0,-1-1,1 1,0-1,-1 0,1 0,0 0,-1-1,1 1,-1-1,1 0,2-1,5-2,0 1,0-2,0 1,0-2,-1 0,0 0,0-1,0 0,-1-1,0 0,-1 0,0-1,0-1,-1 1,0-1,-1-1,0 1,0-3,9-14,-2-1,-1 0,-2-1,0-1,-2 1,5-29,-1 2,-3-1,-2 0,-3-1,-2 1,-3-1,-6-49,3 88,-1-1,-1 1,-1 0,0 0,-2 0,0 1,-8-13,12 25,1-1,-1 1,-1 0,1 0,-1 1,0-1,0 1,-1 0,1 0,-1 1,0 0,0 0,-1 0,1 1,-1 0,0 0,0 0,0 1,0 0,0 1,-1-1,-1 1,5 2,0-1,-1 1,1-1,0 1,0 1,0-1,0 0,1 1,-1 0,0 0,0 0,1 1,0-1,-1 1,1-1,0 1,0 0,0 1,1-1,-1 0,1 1,0-1,-2 4,-35 91,33-68,1 1,2-1,1 1,2-1,1 1,1 0,2-1,0 1,3-1,0 0,2-1,1 0,1 0,2-1,0-1,2 0,1-1,2 0,0-2,1 0,5 2,-11-11,0-1,2-1,-1 0,2-1,0-1,0 0,1-2,1 1,10 3</inkml:trace>
  <inkml:trace contextRef="#ctx0" brushRef="#br0" timeOffset="3685.543">395 2630,'4'-13,"-1"-4,-11 23,-1 8,2 0,-1 0,2 1,0 0,0 0,2 0,0 1,0-1,2 1,0 0,1 0,0 0,1 0,1 0,2 6,-3-18,1 0,0 0,0 0,1-1,-1 1,1 0,0-1,0 1,0-1,0 1,1-1,0 0,-1 0,1 0,0 0,0-1,1 1,-1-1,0 0,1 0,-1 0,1 0,0 0,0-1,0 0,0 0,-1 0,2 0,-1-1,0 1,0-1,0 0,0 0,0-1,0 1,0-1,0 0,0 0,0 0,0 0,-1-1,1 0,0 1,0-2,10-3,1-1,-1-1,-1 0,0-1,0-1,-1 0,0 0,0-1,-1-1,-1 1,0-2,0 0,-2 0,1-1,-2 1,0-2,0 1,-2-1,0 0,0 0,-1-1,-1 1,-1-1,0 0,-1 0,-1 0,0 0,-1 1,-1-1,-1 0,0 1,-1-3,0 9,0 0,-1 0,0 0,-1 1,1 0,-2 0,1 1,-1-1,0 1,0 1,-1-1,0 1,0 1,-1 0,1 0,-1 0,0 1,-1 0,1 1,0 0,-1 1,0 0,0 0,0 1,-9 0,17 0,-1 1,0 0,1-1,-1 1,0 0,1 0,-1 1,1-1,-1 0,0 1,1 0,-1-1,1 1,-1 0,1 0,-1 1,1-1,0 0,0 1,0 0,0-1,0 1,0 0,0 0,0 0,1 0,-1 0,1 0,-1 1,1-1,0 1,0-1,0 0,0 1,1 0,-1-1,1 1,-1-1,1 1,0 0,0-1,0 1,0 0,1-1,-1 1,1 0,-1-1,1 1,0-1,0 1,0-1,1 2,1-1,0-1,1 1,-1-1,0 1,1-1,0 0,0 0,-1-1,1 1,0-1,0 0,0 0,0 0,1-1,-1 1,0-1,0 0,0 0,0 0,0-1,1 0,-1 0,0 0,0 0,3-1,91-55,-82 39,0-1,-2-1,0 0,-2-1,0 0,-1-1,-1 0,-1-1,-1 0,-1 0,1-12,-2-1,-2 0,-2 0,-1-1,-1 1,-3-5,3 37,8 50,2-1,3 0,1-1,2 0,2-2,2 2,-7-13,310 699,-306-685,-1 1,-3 0,-1 1,0 20,-11-66,0 1,0 0,0-1,-1 1,1 0,0 0,-1 0,1 0,-1 0,0 0,0-1,0 1,0 0,0 0,0 0,0 0,0 0,-1 0,1 0,-1 0,0 0,1-1,-1 1,0 0,0 0,0-1,0 1,-1-1,1 1,0-1,-1 1,1-1,0 0,-1 0,0 0,1 1,-1-2,0 1,1 0,-1 0,0 0,0-1,0 1,0-1,0 0,0 1,0-1,0 0,1 0,-1 0,0 0,0-1,0 1,0 0,-1-1,-9-7,1-1,0 0,1 0,0-1,0-1,1 0,0 0,1 0,1-1,-1 0,2-1,0 0,0 0,2 0,-1 0,2-1,-1 0,2 1,0-1,1-1,0-6,0-107,6 1,5-1,6 2,32-120,-35 181,-2-1,-4-1,-2 0,-3 0,-7-61,-22 17,26 107,-1 1,1-1,-1 0,0 1,-1-1,1 1,0 0,-1 0,0 0,0 0,0 0,0 1,0-1,0 1,-1 0,1 0,-1 0,0 0,1 1,-1-1,0 1,0 0,0 0,0 1,0-1,-1 1,2 0,0 0,0 1,-1 0,1 0,0-1,0 2,0-1,0 0,0 1,0-1,0 1,0 0,1 0,-1 0,1 0,-1 1,1-1,0 0,0 1,0 0,0 0,1-1,-1 1,1 0,-1 0,1 0,0 1,0-1,0 2,-15 98,15-69,3 0,0 0,2 1,2-2,1 1,2-1,1 0,1-1,2 0,1-1,2 0,3 2,24 36,4-1,2-2,3-3,31 27,-46-49,-1 1,-2 2,-2 2,-2 1,3 10,-21-35,0-3,-1 2,-1-1,-1 1,0 1,-2-1,-1 1,0 1,0 7,-6-27,0 0,1-1,-1 1,0 0,-1 0,1 0,0 0,-1 0,0 0,1 0,-1 0,0-1,-1 1,1 0,0-1,-1 1,0-1,1 1,-1-1,0 0,0 0,0 0,0 0,-1 0,1 0,-1-1,1 1,-1-1,1 1,-1-1,0 0,0 0,1 0,-1-1,0 1,0-1,0 1,0-1,0 0,0 0,0 0,0-1,0 1,1-1,-1 1,0-1,0 0,0 0,1 0,-1-1,-1 0,-9-8,1-1,0 0,1 0,0-1,0-1,2 0,-1 0,2-1,0 0,0-1,2 1,-1-1,2-1,0 1,1-1,1 0,0 0,1-1,-2 3,-3-16,2 0,0 0,2-1,1 1,2-1,0 1,3-1,0 1,2-3,1 2,-2 6</inkml:trace>
  <inkml:trace contextRef="#ctx0" brushRef="#br0" timeOffset="4753.04">1976 1982,'-39'90,"36"-84,1 0,0 0,0 0,1 0,0 0,0 0,0 1,1-1,0 0,0 1,0-1,1 0,0 0,0 1,1-1,0 0,0 0,0 0,0-1,1 1,0 0,1-1,-1 0,1 0,0 0,0 0,0-1,1 1,0-1,0 0,0 0,0-1,1 0,4 3,-5-5,1 0,-1 0,1 0,-1-1,1 1,0-1,-1-1,1 1,0-1,-1 0,1 0,-1-1,1 1,-1-1,0-1,0 1,0-1,0 1,0-2,0 1,-1 0,1-1,-1 0,0 0,0 0,-1 0,1-1,-1 1,0-1,0 0,-1 0,1 0,1-5,1-1,0 0,0 0,-1-1,0 0,-1 1,-1-1,0 0,0 0,-1 0,0-1,-1 1,-1 0,0 0,-1 0,0 0,-1 0,0 0,0 1,-2-1,1 1,-2 0,-3-6,6 10,-1-1,0 1,-1 0,0 1,0-1,0 1,-1 0,0 0,0 0,0 1,-1 0,0 0,0 1,0 0,-1 0,1 1,-1 0,0 0,0 1,0 0,0 0,0 1,0 0,0 0,-3 1,13 0,-1 0,1 0,-1 0,1 0,-1 0,0 1,1-1,-1 0,1 1,-1 0,0-1,0 1,1 0,-1-1,0 1,0 0,0 0,0 0,0 0,0 0,0 0,0 0,0 1,0-1,-1 0,1 0,0 1,-1-1,1 0,-1 1,0-1,1 1,-1-1,0 1,0-1,0 0,0 1,0-1,0 1,0-1,0 1,-1-1,1 0,-1 1,1-1,-1 1,1-1,-1 0,0 0,1 1,-1-1,0 0,0 0,0 0,0 0,0 0,0 0,-1 0,1 0,0-1,0 1,-1 0,1-1,0 1,-1-1,1 1,0-1,-1 0,0 1,12-4,-1 0,0-1,0 0,0 0,-1-1,0 0,1 0,-2-1,1 0,-1-1,0 1,0-1,-1-1,1 1,-2-1,1 0,-1-1,-1 1,1-1,2-8,6-5,1-3,0 0,-2-1,-1 0,-1-1,-2-1,0 1,-2-1,-1-1,-1 1,-1-6,-4 11,-1 0,0 0,-2 1,-1-1,0 1,-2 0,0 0,-2 1,0 0,-12-19,21 41,-1-1,1 1,0 0,-1 0,1-1,0 1,-1 0,1-1,-1 1,1 0,-1-1,1 1,-1-1,0 1,1-1,-1 1,0-1,1 1,-1-1,0 0,1 0,-1 1,0-1,0 0,1 0,-1 0,0 1,0-1,0 0,1 0,-1 0,0 0,0-1,0 1,1 0,-1 0,0 0,0-1,1 1,-1 0,0-1,1 1,-1 0,0-1,1 1,-1-1,0 1,1-1,-1 0,1 1,-1-1,1 0,-1 1,1-1,0 0,-1 1,1-1,0 0,0 0,-1 1,1-1,0-1,0 25,1 0,1 0,1 0,1 0,0-1,2 0,1 0,1 0,1-1,2 5,-8-21,15 42,110 270,-14 6,56 267,-123-283,-49-286,-4-25,-12-33,-72-208,68 197,3-2,3 0,1-1,3 0,2-1,2-1,2 1,3-1,2-15,13 7,-5 37</inkml:trace>
</inkml:ink>
</file>

<file path=ppt/ink/ink8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3:54.04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738 475,'-41'12,"1"1,1 2,0 1,1 3,1 1,1 1,-10 10,13-9,1 2,1 1,0 2,3 1,0 1,2 1,1 1,1 2,2 0,1 1,2 1,2 1,1 1,1 1,3 0,1 0,1 1,2 0,3 1,0 0,3 0,1 0,2 0,1-22,0 0,2 0,0 0,1 0,0-1,2 0,0 0,1-1,0 0,1 0,1-1,1 0,0-1,1 0,0 0,1-2,1 1,0-2,3 2,11 4,0-1,1-2,0-1,2-1,-1-1,1-2,1-1,-1-2,1-1,0-1,1-2,-1-1,1-1,23-4,-39 1,0 0,1-1,-1-1,-1-1,1 0,-1-1,0 0,-1-2,0 0,0 0,7-8,10-7</inkml:trace>
  <inkml:trace contextRef="#ctx0" brushRef="#br0" timeOffset="276.712">1161 1266,'-12'20,"-48"74,4 3,-38 92,67-86,27-99,-1-1,1 0,0 1,0-1,1 1,-1-1,1 0,0 1,0-1,0 0,0 0,0 0,1 0,-1 0,1 0,0 0,0 0,0-1,0 1,0-1,1 1,-1-1,1 0,0 0,-1 0,1 0,0 0,0-1,3 1,4 2,0-2,1 1,-1-2,1 1,0-1,0-1,-1 0,1-1,0 0,0 0,-1-1,1 0,-1-1,0-1,0 1,0-2,0 1,2-2,11-7,1-1,-2-1,0-1,-1 0,0-2,12-14,-24 22,1 0,-2 0,0-1,0 0,-1-1,0 1,-1-1,0-1,-1 1,0-1,-1 0,-1 0,0 0,-1-1,0 1,-1 0,0-1,-1 0,-1-3,0 11,-1 0,0 0,0 0,0 1,-1-1,0 1,0-1,0 1,-1 0,0 0,0 0,0 1,0 0,-1-1,0 1,1 1,-1-1,-1 1,1 0,-1 0,1 0,-1 1,0 0,0 0,0 0,0 1,0 0,0 0,0 1,0-1,0 1,0 1,-1-1,1 1,-6 1,-13 4</inkml:trace>
  <inkml:trace contextRef="#ctx0" brushRef="#br0" timeOffset="6099.275">1585 1434,'0'20,"2"0,0 0,1 0,1 0,1-1,0 1,2-1,3 6,-6-16,0 0,0-1,1 0,0 0,0 0,1-1,-1 0,2 0,-1 0,1-1,0 0,1 0,-1-1,1 1,0-2,0 1,1-1,7 2,-10-4,1-1,-1-1,0 1,0-1,1 0,-1 0,0-1,1 0,-1 0,0 0,0-1,0 0,0 0,0-1,-1 1,1-1,-1 0,1-1,-1 0,0 1,0-2,-1 1,1 0,1-3,85-127,-23-51,-69 186,1-1,-1 0,1 0,-1 0,1 0,-1 0,1 0,0 0,-1 0,1 0,-1 0,1 0,-1 0,1 0,-1 0,1 0,-1 0,1-1,-1 1,1 0,0 0,-1 0,1-1,-1 1,1 11,-1 0,1 0,1 0,0 0,0 0,1 0,1-1,0 1,0-1,1 1,0-1,1 0,0-1,0 1,1-1,1 0,-1 0,2-1,-1 0,1 0,0-1,0 0,1 0,0-1,2 1,-3-5,1 1,0-1,-1-1,1 1,0-2,0 1,0-1,0 0,0-1,0 0,0-1,0 0,-1 0,1 0,-1-2,1 1,-1-1,0 0,0 0,-1-1,0 0,1 0,-1-1,-1 0,1 0,-1-1,0 0,-1 0,0 0,0-1,0 0,-1 1,0-2,1-4,10-15,-2 0,-1-1,-1-1,-1 1,-2-2,-1 1,-2-1,-1 0,0-9,4-81,-1 57,-4 1,-2 0,-3-1,-8-47,8 103,1-11,-2-1,0 1,-1 0,-1 1,-1-1,0 1,-2 0,0 1,0-1,-2 2,0-1,-12-13,19 27,1 1,-1-1,0 1,0 0,0 0,0 0,0 1,0-1,0 1,-1-1,1 1,0 0,-1 0,1 1,-1-1,1 1,-1-1,1 1,-1 0,0 1,1-1,-1 1,1-1,-1 1,1 0,0 0,-1 1,1-1,0 1,0-1,0 1,0 0,0 0,0 0,0 1,1-1,-1 1,1 0,0-1,0 1,0 0,0 0,0 0,0 1,0 0,-5 16,0 1,2 0,0 1,1-1,1 1,1 0,1 0,1 0,2 17,-1-9,-1 4,2-1,1 1,1-1,2 1,2-2,1 1,1-1,10 19,-5-17,3 0,0-1,3-1,0 0,24 25,-33-43,-1 0,2-1,0 0,0-1,1 0,0-1,1-1,1-1,-1 0,2 0,-1-2,1 0,0-1,0-1,1 0,-1-2,11 2,13-18,-29 0</inkml:trace>
  <inkml:trace contextRef="#ctx0" brushRef="#br0" timeOffset="6612.285">3137 899,'-32'35,"2"2,2 1,1 2,2 0,2 2,-12 29,33-67,-1 1,1 0,0 0,1 0,-1 0,1 0,0 0,0 1,0-1,1 0,0 1,0-1,0 0,1 1,0-1,0 0,0 0,1 0,-1 0,1 0,0 0,1 0,-1 0,1-1,0 0,0 1,0-1,1 0,0 0,0-1,0 1,0-1,0 0,0 0,1 0,0 0,-1-1,2 0,4 1,0-1,0-1,0 0,0 0,0-1,0 0,0 0,0-2,1 1,-1-1,-1-1,1 1,0-2,-1 1,1-1,-1-1,0 0,-1 0,1-1,-1 0,0 0,0-1,-1 0,0 0,4-6,10-12,-2-1,0 0,-2-1,-1-1,-2-1,0 0,-2-1,-1 0,-1-1,-2 0,-1-1,-2 1,-1-1,0-18,-1-8,-3 0,-2 0,-3 0,-8-38,9 76,0 1,-1-1,-2 1,0 0,0 1,-2 0,-1 0,0 1,-1 0,0 0,-2 1,0 1,-1 0,0 1,-3-1,10 9,1 1,-1 0,0 1,0 0,-1 0,1 0,-1 1,0 0,0 1,0 0,0 0,-1 0,1 1,0 0,-1 1,1 0,0 0,-1 1,1 0,0 1,0 0,0 0,0 0,0 1,0 0,0 1,1 0,0 0,0 0,0 1,0 0,1 1,-1-1,2 1,-1 0,-2 5,-1 3,1 1,0 0,1 0,1 0,0 1,2 0,0 1,0-1,2 0,0 1,0 0,2 0,0-1,1 1,1 0,0-1,1 1,1-1,1 0,3 7,12 31,2-1,3-1,2-1,2-1,12 14,-20-30,1-2,2 0,1-1,1-2,2 0,0-2,2-1,1-2,1-1,1-1,1-2,1-1,15 5,-21-13,0-1,1-1,0-2,1-1,-1-1,1-2,0-1,0-1,29-4,19-20,-62 11</inkml:trace>
  <inkml:trace contextRef="#ctx0" brushRef="#br0" timeOffset="10064.545">4153 23,'-3'5,"1"0,-1 0,1 0,0 1,1-1,-1 0,1 1,0 0,0-1,1 1,0 0,0-1,0 1,1 4,5 30,2 0,1 0,3-1,1 0,1-1,3-1,0 0,15 20,-3-1,70 147,-9 4,-3 18,-26-36,-45-145,-15-45,1 1,-1-1,0 0,0 0,0 0,0 0,0 0,0 0,0 0,0 0,0 0,0-1,-1 1,1 0,0 0,-1-1,1 1,-1-1,0 1,1 0,-1-1,0 1,0-1,0 1,0 0,0-1,0 1,0-1,-1 1,1-1,0 1,-1-2,5-72,3 0,4 0,13-44,48-55,-71 171,0 0,0 1,0-1,0 1,1-1,-1 1,1 0,-1-1,1 1,0 0,0 0,0 0,0 0,0 0,1 1,-1-1,0 1,1-1,-1 1,1 0,0 0,-1 0,1 0,0 1,0-1,-1 1,1-1,0 1,0 0,0 0,-1 0,1 1,0-1,0 1,0-1,-1 1,1 0,0 0,-1 0,1 0,-1 1,1-1,-1 1,0-1,0 1,0 0,0 0,1 1,8 13,0 0,-2 1,0 0,-1 1,-1-1,-1 1,0 1,1 8,23 63,42 71,-43-135,-13-19</inkml:trace>
  <inkml:trace contextRef="#ctx0" brushRef="#br0" timeOffset="10547.349">5423 673,'-30'46,"3"1,1 1,3 2,2 1,2 0,1 9,16-51,0 1,1-1,0 1,1-1,0 1,1-1,-1 1,2-1,0 1,0-1,0 0,2 3,-3-9,0 0,1 1,-1-1,1 0,0 0,0 0,0 0,0 0,0-1,0 1,1-1,-1 1,1-1,0 0,0 0,0 0,0 0,0 0,0-1,1 0,-1 1,0-1,1 0,-1-1,1 1,-1-1,1 1,-1-1,1 0,-1 0,1-1,-1 1,3-1,2-3,-1 0,0 0,0-1,0 0,-1 0,1-1,-1 1,0-2,-1 1,1 0,-2-1,1 0,0 0,-1-1,-1 1,1-1,-1 0,-1 0,1 0,-1 0,-1 0,1-4,2 1,14-60,-3-1,-2-1,-5 0,-1-26,-5 85,7-33,-8 47,-1-1,0 1,1 0,-1 0,1 0,-1-1,1 1,-1 0,1 0,-1 0,0 0,1 0,-1 0,1 0,-1 0,1 0,-1 0,1 0,-1 0,1 0,-1 0,1 1,-1-1,0 0,1 0,-1 0,1 1,-1-1,0 0,1 0,-1 1,0-1,1 0,-1 1,0-1,1 1,-1-1,0 0,0 1,1-1,-1 1,0-1,0 1,0-1,0 1,0-1,0 0,0 1,0-1,0 1,0-1,0 1,0-1,0 1,0-1,0 1,0-1,0 1,2 4,17 33,-13-23,1 0,1 0,0 0,1-1,1-1,0 1,0-2,2 1,4 3,5 1,1-2,0 0,1-1,0-1,1-1,6 1,-5-3,-18-6,0-1,1 0,-1 0,1-1,0 1,-1-2,1 1,0-1,0 0,0-1,0 0,1 0,1-1,7-5</inkml:trace>
  <inkml:trace contextRef="#ctx0" brushRef="#br0" timeOffset="10916.536">5930 588,'45'-79,"-43"77,0 0,0 0,0 1,0-1,0 1,0 0,0-1,0 1,1 0,-1 0,1 0,-1 1,0-1,1 0,-1 1,1 0,-1-1,1 1,-1 0,1 0,-1 1,1-1,-1 1,1-1,-1 1,1 0,-1-1,0 1,1 1,-1-1,0 0,0 0,0 1,1 0,10 9,-1 1,0 0,-1 1,-1 0,0 0,-1 1,0 1,5 12,28 40,40 31,-81-98,0 1,0 0,1-1,-1 1,0-1,1 0,-1 1,1-1,-1 0,0 0,1 0,-1 0,1 0,-1 0,0 0,1 0,-1-1,1 1,-1-1,0 1,1-1,-1 1,0-1,0 0,0 1,1-1,-1 0,0 0,0 0,0 0,0 0,0 0,0 0,-1-1,1 1,0 0,-1 0,1-1,0 1,-1 0,0-1,1 0,18-64,-19 64,4-31,-2-1,-1 1,-2-1,-1 0,-2 1,-3-15,-8-109,15 106,1 52</inkml:trace>
  <inkml:trace contextRef="#ctx0" brushRef="#br0" timeOffset="11204.015">6523 559,'31'-28,"-2"-1,-2-2,0 0,-2-2,-2-1,-1-1,-2-1,2-6,-18 34,1 1,-1-1,0 0,-1 0,0 0,0-1,-1 1,0-1,-1 1,0-1,0 0,-1 1,0-1,0 0,-1 1,0-1,0 0,-1 1,-1-1,1 1,-1 0,-1 0,1 0,-1 0,-1 0,1 1,-1 0,-1 0,-2-3,6 8,-1 1,1 0,0-1,0 1,-1 0,1 0,-1 1,1-1,-1 0,1 1,-1-1,1 1,-1 0,0 0,1 0,-1 0,1 1,-1-1,1 1,-1-1,1 1,-1 0,1 0,-1 0,1 0,0 0,0 1,-1-1,1 1,0-1,0 1,0 0,1 0,-1 0,0 0,1 0,-1 0,-47 87,43-61,0 1,2-1,1 1,1 0,2 0,1 0,1 0,5 24,-4-37,1 0,0 0,1-1,1 1,0-1,2 0,-1 0,2-1,0 0,0-1,2 0,-1-1,2 0,-1 0,2-1,-1-1,2 0,-1 0,1-2,1 0,10 5,1-3</inkml:trace>
  <inkml:trace contextRef="#ctx0" brushRef="#br0" timeOffset="12232.349">5705 2168,'5'3,"0"0,-1 0,1 0,1-1,-1 0,0 0,0 0,1 0,-1-1,1 0,0 0,-1-1,1 1,-1-1,1-1,0 1,-1-1,1 0,-1 0,1 0,-1-1,1 0,3-2,0-2,0 1,-1-2,0 0,0 0,0 0,-1-1,0 0,-1 0,0-1,0 0,-1 0,0 0,0-1,-1 1,-1-1,1 0,1-10,28-60,-32 77,0 1,0 0,0-1,0 1,0 0,1 0,-1-1,1 1,-1 0,1 0,0 1,0-1,0 0,0 1,0-1,0 1,0-1,0 1,1 0,-1 0,1 0,-1 0,1 1,-1-1,1 0,-1 1,1 0,-1 0,1 0,-1 0,1 0,0 0,-1 1,1-1,-1 1,1 0,-1-1,0 1,1 0,-1 1,0-1,1 0,-1 1,0-1,1 2,25 26,-1 1,-2 1,-1 1,-1 1,-2 1,-1 0,-2 2,-2 1,-1 0,9 36,19 35,77 194,-117-296,0 1,0-1,-1 1,0 0,-1 0,1 0,-1-1,0 1,-1 0,0 1,0-1,0 0,-1 0,0 0,-1-1,1 1,-1 0,0 0,-1-1,0 1,0-1,0 0,-1 0,0 0,0 0,-1-1,1 1,-1-1,0-1,0 1,-1 0,0-1,1 0,-1-1,-3 2,3-2,0 0,-1-1,1 1,-1-1,0-1,0 1,0-1,0 0,0-1,0 0,0 0,0 0,0-1,0 0,0 0,1-1,-1 0,0 0,1-1,-1 1,1-2,0 1,0 0,0-1,0 0,1-1,-1 1,1-1,0 0,1-1,-1 1,1-1,0 1,0-1,1-1,-1 0,1-12,1 0,0-1,2 1,0 0,1-1,1 1,0 0,2 0,0 0,2 0,0 1,0-1,5-5,20-75,-16 43,-7 32</inkml:trace>
  <inkml:trace contextRef="#ctx0" brushRef="#br0" timeOffset="12481.497">5733 1584,'10'-6,"2"-3</inkml:trace>
  <inkml:trace contextRef="#ctx0" brushRef="#br0" timeOffset="12802.69">6326 1829,'9'15,"0"-1,2 0,-1-1,1 0,1-1,1 0,-1-1,2 0,0-1,0 0,0-1,1-1,1-1,-1 0,13 4,-24-11,0 1,0-1,0 0,0 0,0 0,0-1,0 0,0 1,0-1,0 0,0-1,0 1,0-1,-1 0,1 0,-1 0,1 0,-1 0,0-1,0 0,0 0,0 1,0-2,-1 1,1 0,-1 0,0-1,0 1,0-1,-1 0,1 0,0-2,2-5,-1 1,0-1,-1 0,0 0,-1 0,0-1,0 1,-1 0,-1 0,0-1,-1-4,-45-108,34 104</inkml:trace>
  <inkml:trace contextRef="#ctx0" brushRef="#br0" timeOffset="13150.784">6947 1406,'-6'5,"1"0,0 0,1 1,-1 0,1 0,0 0,1 1,-1 0,1-1,0 1,1 0,0 0,0 0,0 1,1-1,0 0,1 1,0-1,0 0,0 1,1-1,0 1,0-1,1 0,0 0,3-3,0 0,0-1,0 1,0-1,1 0,0-1,-1 0,1 0,0 0,0 0,0-1,0 0,0 0,1-1,-1 0,0 0,0 0,0-1,0 0,4 0,49 1,-55 1,-1 0,0-1,1 1,-1 1,0-1,0 0,0 1,0-1,0 1,0 0,0 0,0 0,-1 1,1-1,-1 1,0-1,0 1,0 0,0-1,0 1,0 0,-1 1,0-1,1 0,-1 0,0 0,0 1,-1-1,1 1,-1-1,0 0,0 1,0-1,0 1,0-1,-1 1,0 7,-1 1,0-1,-1 1,0-1,0 0,-1 0,-1 0,0-1,-1 1,-2 2,-59 62,49-57</inkml:trace>
  <inkml:trace contextRef="#ctx0" brushRef="#br0" timeOffset="13797.404">7427 785,'-1'1,"-1"0,1 1,0-1,0 0,-1 1,1-1,1 1,-1 0,0-1,0 1,0 0,1-1,-1 1,1 0,0 0,-1 0,1-1,0 1,0 0,0 0,0 0,0-1,1 1,-1 0,0 0,1 0,0-1,0 2,-1-1,8 43,3 0,1-1,3 0,1-1,14 24,1 7,94 252,-112-272,-9-31</inkml:trace>
  <inkml:trace contextRef="#ctx0" brushRef="#br0" timeOffset="14054.15">7342 1265,'28'-39,"30"-21,9-6,-2 8,-7 14,-9 10,-3 11,-4 9,-5 7,-9 4</inkml:trace>
</inkml:ink>
</file>

<file path=ppt/ink/ink8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4:17.83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204 1147,'-15'10,"-1"1,2 0,0 2,0-1,1 2,0 0,1 0,1 1,1 1,0 0,1 0,0 1,2 0,0 0,0 1,2 0,0 1,2 3,0 1,1-1,2 1,0 0,1-1,1 1,2-1,0 1,1-1,1 0,1-1,1 0,1 0,8 12,-15-27,0-1,0 1,1-1,0 0,0 0,0 0,1 0,0-1,-1 1,2-1,-1 0,0 0,1-1,0 1,0-1,0 0,0 0,0-1,0 1,1-1,-1-1,1 1,0-1,0 1,-1-2,1 1,0-1,0 0,0 0,0 0,0-1,-1 0,1 0,0-1,-1 1,1-1,-1 0,1-1,1 0,9-9,0 0,0-1,-2 0,1-1,-2-1,0-1,-1 1,0-2,-2 0,0 0,0-1,4-13,3-7,-2-1,-2-1,-1-1,-2 1,-2-2,-2 1,-1-1,-3 0,-1 0,-2 0,-2 0,-1 0,-3 1,-1 0,-2 0,-2 0,-2 2,-6-12,11 30,0 1,-2 0,0 1,-1 0,-1 1,-1 1,0 0,-1 0,-1 2,-1 0,0 0,-1 2,0 0,-1 1,-5-1,19 10,0 1,0 0,-1 0,1 0,-1 0,0 1,1 0,-1 0,0 1,0 0,0 0,1 0,-1 0,0 1,0 0,1 0,-1 1,1 0,-1 0,1 0,-1 0,1 1,0 0,0 0,1 0,-1 1,1-1,-1 1,1 0,0 1,0-1,1 1,0-1,-1 1,2 0,-3 5,0 7,1 0,0 0,1 0,1 1,1-1,1 1,0-1,1 1,1-1,0 0,2 1,0-1,1 0,0-1,1 1,3 2,6 13,2-1,1-1,1 0,2-2,1 0,1-2,1 0,1-2,1-1,1 0,20 11,261 160,-285-178,37 13,-47-31</inkml:trace>
  <inkml:trace contextRef="#ctx0" brushRef="#br0" timeOffset="200.879">910 1316,'15'34,"9"10,5-6,-2-10</inkml:trace>
  <inkml:trace contextRef="#ctx0" brushRef="#br0" timeOffset="381.534">713 949,'-5'-9,"4"1,1 2</inkml:trace>
  <inkml:trace contextRef="#ctx0" brushRef="#br0" timeOffset="955.06">1249 893,'-11'2,"0"0,0 1,0 1,1 0,0 0,0 1,0 1,0-1,1 1,0 1,0 0,0 0,1 1,0 0,1 0,0 1,0 0,1 0,0 1,1 0,0 0,-4 9,3-4,0-1,1 1,1 0,0 0,1 0,1 0,0 0,1 1,1-1,1 1,0-1,2 9,-4-19,2-1,-1 1,0-1,1 0,0 1,0-1,0 0,1 1,-1-1,1 0,0 0,0 0,1-1,-1 1,1 0,0-1,0 0,0 0,0 1,0-2,1 1,-1 0,1-1,0 1,0-1,0 0,0-1,0 1,0-1,0 0,1 1,-1-2,0 1,1-1,-1 1,1-1,-1 0,1-1,-1 1,0-1,1 0,-1 0,0 0,0-1,1 1,-1-1,0 0,-1 0,1 0,0-1,-1 0,4-2,8-14,-1 0,0-1,-2 0,0-1,-2-1,0 1,-1-2,-1 1,-2-1,0 0,2-21,6-12,-14 55,0 0,0 0,0 0,0 1,0-1,0 0,0 0,1 0,-1 0,0 0,0 0,1 0,-1 1,1-1,-1 0,1 0,-1 0,1 1,-1-1,1 0,0 1,0-1,-1 1,1-1,0 0,0 1,-1 0,1-1,0 1,0-1,0 1,0 0,0 0,0 0,-1-1,1 1,0 0,0 0,0 0,0 0,0 0,0 1,0-1,0 0,0 0,0 1,-1-1,1 0,0 1,38 33,-29-22,141 105,-148-115,0 1,0-1,1-1,-1 1,1 0,-1-1,1 0,0 0,0 0,0 0,-1-1,1 1,0-1,0 0,0 0,0 0,0-1,2 0,10-4</inkml:trace>
  <inkml:trace contextRef="#ctx0" brushRef="#br0" timeOffset="1563.822">1898 695,'-21'0,"0"1,1 1,-1 1,0 1,1 0,-16 7,30-10,1 1,-1 0,1 1,-1-1,1 1,0 0,0 0,1 1,-1-1,1 1,-1 0,1 0,1 1,-1-1,0 1,1 0,0 0,0 0,1 0,-1 0,1 1,0-1,0 1,1-1,0 1,0 1,1 1,0-1,1 1,0-1,1 0,-1 1,1-1,1 0,0 0,0 0,0-1,0 1,1-1,0 0,1 0,-1 0,5 4,-6-7,-1 0,0-1,0 1,1-1,0 0,-1 0,1 0,0 0,0 0,0 0,0-1,0 0,1 1,-1-1,0 0,1-1,-1 1,0-1,1 1,-1-1,1 0,-1 0,0-1,1 1,-1-1,1 1,-1-1,0 0,1 0,-1-1,0 1,0-1,0 1,0-1,2-2,7-8,-2-1,1 0,-2-1,0 0,0 0,-2-1,0 0,0-1,-1 1,-1-1,2-13,0 8,3-19,25-50,-34 89,0 0,0 1,0-1,0 0,0 0,1 1,-1-1,0 0,0 1,0 0,1-1,-1 1,0 0,1-1,-1 1,0 0,1 0,-1 0,0 0,0 0,1 1,-1-1,0 0,1 0,-1 1,0-1,0 1,1-1,-1 1,0 0,0-1,0 1,0 0,0 0,0 0,0 0,0 0,0 0,0 0,-1 0,1 0,0 0,-1 0,1 1,30 53,95 263,-96-243,-3 2,-4 1,-3 1,-3 1,0 32,-16-103,-1 0,-1 0,0 0,0 0,-1-1,0 1,0 0,-1-1,0 1,-1-1,1 0,-5 6,6-11,1 0,-1 0,0 0,-1-1,1 1,0-1,-1 1,1-1,-1 0,0 0,0 0,0 0,0 0,0-1,0 0,0 1,0-1,-1 0,1 0,0-1,-1 1,1-1,-1 0,1 1,-1-2,1 1,0 0,-1-1,1 1,-1-1,1 0,0 0,-3-2,-5-4,1-2,0 1,0-2,1 1,0-1,1 0,0-1,1 0,0 0,0-1,1 0,1 0,0 0,1-1,0 0,1 0,0 0,0-6,-5-20,2-1,1 0,2 0,2 0,2-7,-1 18</inkml:trace>
  <inkml:trace contextRef="#ctx0" brushRef="#br0" timeOffset="1913.974">2349 893,'0'-10,"-4"-12,-3-13,-3-4,-2-1,3 1,-3 4,1-3,2 0,3 3,2-4,-2 1,-2 2,7 3,3 1,6 7,6 7,2 7</inkml:trace>
  <inkml:trace contextRef="#ctx0" brushRef="#br0" timeOffset="2331.466">2716 272,'-12'3,"0"0,0 1,0 1,0 0,1 1,0 0,0 1,0 0,1 0,0 1,1 0,-1 1,2 0,-1 1,1 0,1 0,0 1,0-1,1 2,0-1,1 1,1 0,-1 0,2 0,0 0,0 1,0 7,2-12,-1 0,1 0,0 0,1 1,0-1,0 0,1 0,0 0,0 0,1 0,0 0,0 0,1 0,0-1,0 1,1-1,0 0,1 0,-1 0,1-1,0 0,5 5,-5-11,-1 1,1 0,-1-1,1 0,0 0,-1-1,1 1,0-1,-1 0,1 0,-1-1,1 1,-1-1,0 0,0 0,0-1,0 1,0-1,0 0,-1 0,1 0,-1 0,0-1,0 1,1-1,8-14,1 0,-2 0,-1-1,0 0,-1-1,-1 0,-1-1,4-16,21-54,5 30,-36 59,0 1,0-1,0 1,1 0,-1-1,0 1,1 0,-1 0,1 0,-1 0,1 0,-1 1,1-1,0 0,0 1,-1-1,1 1,0-1,0 1,-1 0,1 0,0 0,0 0,-1 0,1 0,0 1,0-1,-1 0,1 1,0 0,0-1,-1 1,1 0,-1 0,1 0,-1 0,1 0,0 0,13 15,-2 2</inkml:trace>
  <inkml:trace contextRef="#ctx0" brushRef="#br0" timeOffset="6145.686">3224 498,'-36'-45,"31"29,0 1,1-1,0 0,2 0,0-1,0 1,2 0,0-1,2-15,-1-1,-1 27,0-1,0 1,0-1,1 1,0-1,0 1,1-1,0 1,0 0,0 0,1 0,2-4,-3 10,1-1,-1 1,0 0,1 0,-1 1,0-1,1 0,-1 1,0-1,0 1,0 0,1 0,-1 0,0 0,0 0,0 0,0 0,-1 1,1-1,0 1,0 0,-1-1,1 1,-1 0,0 0,1 0,-1 0,0 0,0 0,0 0,0 1,83 144,-84-146,0-1,0 1,0 0,-1 0,1-1,0 1,0 0,1 0,-1-1,0 1,0 0,0 0,0-1,1 1,-1 0,0-1,1 1,-1 0,0-1,1 1,-1 0,1-1,-1 1,1-1,-1 1,1-1,0 1,-1-1,1 1,0-1,-1 0,1 1,0-1,-1 0,1 0,0 1,0-1,-1 0,1 0,0 0,0 0,-1 0,1 0,0 0,0 0,-1 0,1 0,0-1,0 1,-1 0,1 0,0-1,-1 1,1-1,0 1,-1 0,1-1,-1 1,1-1,-1 1,1-1,-1 0,1 1,-1-1,1 1,-1-1,1 0,41-162,1 13,-43 148,0 0,1 0,-1 0,1 0,0 1,0-1,0 0,0 1,0-1,0 0,0 1,0-1,0 1,1-1,-1 1,1 0,-1 0,1 0,-1-1,1 1,0 1,-1-1,1 0,0 0,0 1,0-1,0 1,0-1,0 1,-1 0,1 0,0 0,0 0,0 0,0 0,0 1,0-1,0 1,0-1,-1 1,1-1,0 1,0 0,-1 0,1 0,0 0,-1 0,1 1,-1-1,1 0,-1 1,0-1,1 2,13 10,-1 0,-1 2,0 0,-1 0,0 1,-2 1,5 8,-7-9</inkml:trace>
</inkml:ink>
</file>

<file path=ppt/ink/ink8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0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87,'-11'-10,"0"1,0 1,0 0,-1 1,-1 0,1 1,-1 0,0 1,0 0,0 1,-1 1,0 0,0 1,1 0,-1 1,0 1,0 0,0 1,0 0,0 1,0 1,0 0,1 1,0 0,0 1,0 1,-4 2,-7 2,7-4,1-1,-1 2,1 0,1 1,0 1,0 1,1 0,0 0,0 1,1 1,1 1,0-1,1 2,-2 2,9-10,-1 0,1 1,0-1,0 1,1 0,0 1,0-1,1 0,0 1,0-1,1 1,0 0,0-1,1 1,0 0,0 0,1-1,0 1,0 0,1-1,0 1,0-1,1 1,-1-1,2 0,-1 0,1-1,0 1,1-1,-1 1,1-1,1-1,-1 1,1-1,0 0,0 0,0-1,1 1,6 0,-1-1,1 0,1-1,-1 0,0-1,1 0,-1-1,1-1,-1 0,1-1,-1 0,1-1,-1-1,0 0,0-1,0 0,0-1,5-3,-2-6,-25 11,8 4,-30 10,1 1,-1 2,2 1,0 2,1 0,1 2,0 1,-8 10,25-21,0 0,0 1,1 1,1-1,0 2,0-1,1 1,1 0,0 0,0 1,1 0,1 0,0 0,1 0,0 1,1-1,1 1,0-1,1 1,0 0,2 9,0-18,-1 0,1 0,0-1,1 1,-1 0,1-1,0 0,0 0,0 0,0 0,1 0,0-1,0 0,0 1,0-1,0-1,0 1,1-1,-1 1,1-1,0 0,0-1,0 1,2-1,124 6,-77-20,31 2,-69 16</inkml:trace>
  <inkml:trace contextRef="#ctx0" brushRef="#br0" timeOffset="389.015">1214 481,'-24'22,"2"0,0 2,1 1,1 0,1 1,2 1,-8 18,-16 23,4 2,2 2,0 11,-10 25,40-112,4-8</inkml:trace>
  <inkml:trace contextRef="#ctx0" brushRef="#br0" timeOffset="733.576">762 510,'27'0,"-9"10,-1 1,0 1,-1 1,0 0,-1 1,0 1,-2 0,4 5,123 159,-116-156,-19-16,1 0,0 0,0-1,1 0,0 0,0-1,0 0,1 0,0 0,-1-1,2 0,-1-1,0 0,1 0,-1-1,1 0,0 0,1-1,13-3</inkml:trace>
  <inkml:trace contextRef="#ctx0" brushRef="#br0" timeOffset="1219.006">1750 594,'-45'22,"0"1,2 2,1 2,-21 19,54-39,0 0,1 1,0 0,0 0,1 1,0 0,0 0,1 1,1-1,-1 1,1 1,1-1,0 1,1-1,0 1,0 0,1 0,1 0,0 1,0-1,1 0,0 1,1-1,1 0,0 0,2 7,-4-15,1 0,-1-1,1 1,0 0,0 0,0-1,1 1,-1-1,1 1,-1-1,1 0,0 1,0-1,0 0,0 0,0 0,0-1,0 1,1 0,-1-1,1 0,-1 1,1-1,-1 0,1 0,0 0,0-1,0 1,-1-1,1 0,0 1,0-1,0 0,0-1,-1 1,1 0,0-1,0 0,0 1,-1-1,1 0,0-1,1 0,16-11,-1-1,0-1,-1-1,-1 0,0-2,-1 0,-1 0,-1-1,0-1,-2-1,0 0,64-88,-62 89,-12 16,0 0,0 0,0 1,0-1,1 1,-1-1,1 1,0 0,0 0,0 0,1 1,-1-1,1 1,-1 0,1 0,0 0,0 0,0 0,3 0,-4 4,0 0,0 1,0-1,-1 1,1-1,-1 1,0 0,0 0,0 0,0 0,0 0,-1 1,1-1,-1 0,0 1,0-1,0 1,-1-1,1 1,-1 0,0-1,0 1,0-1,0 1,0 0,-1 1,1-1,0 7,0 0,1 0,0 0,1 0,0 0,1 0,0-1,1 1,0-1,1 0,0 0,0 0,1-1,1 1,-1-2,4 4,6 2</inkml:trace>
  <inkml:trace contextRef="#ctx0" brushRef="#br0" timeOffset="1735.535">2060 1046,'179'-227,"-64"59,-115 168,0-1,0 1,1 0,-1-1,0 1,0 0,1-1,-1 1,0 0,0-1,1 1,-1 0,0 0,1-1,-1 1,0 0,1 0,-1 0,1-1,-1 1,0 0,1 0,-1 0,1 0,-1 0,0 0,1 0,-1 0,1 0,-1 0,0 0,1 0,-1 0,1 0,-1 0,0 1,1-1,-1 0,1 0,-1 0,0 1,1-1,-1 0,0 0,1 1,-1-1,0 0,0 0,1 1,-1-1,0 1,0-1,1 0,-1 1,0-1,0 0,0 1,0-1,0 1,0-1,0 0,0 1,0-1,0 1,0-1,0 1,0-1,0 0,0 1,0-1,2 39,-3-34,1 2,10 101,-10-105,1 0,-1 0,1-1,0 1,0 0,0-1,0 1,0-1,0 1,1-1,-1 0,1 0,0 1,0-1,0 0,0 0,0-1,0 1,0 0,1-1,-1 1,1-1,-1 0,1 0,-1 0,1 0,0 0,-1-1,1 1,0-1,0 1,-1-1,1 0,0 0,2-1,5-2,0-1,0 0,0-1,0 0,-1 0,0-1,0 0,0-1,-1 0,0-1,0 1,2-4,11-9,23-24,-34 33,1-1,0 2,0-1,1 2,1-1,0 2,0 0,11-5,-23 12,0 1,0 0,0-1,0 1,0 0,0 0,0 0,0 0,0 0,1 0,-1 0,0 0,0 0,0 0,0 1,0-1,0 0,0 1,0-1,0 1,0-1,0 1,0 0,0-1,0 1,0 0,-1 0,1-1,0 1,-1 0,1 0,0 0,-1 0,1 0,-1 0,1 0,-1 0,0 0,1 0,-1 0,0 1,0-1,0 0,0 1,5 57,-6-51,1 10,14 76,-2-74</inkml:trace>
  <inkml:trace contextRef="#ctx0" brushRef="#br0" timeOffset="2252.547">3161 679,'-24'160,"-11"163,35-308,1-6,-1 0,1 1,-2-1,0 0,0 0,0 0,-1 0,0 0,-1 0,0 0,-1-1,0 1,0 0,3-8,1-1,0 1,-1-1,1 1,0-1,-1 0,1 1,0-1,-1 1,1-1,-1 0,1 1,-1-1,1 0,-1 0,1 1,-1-1,1 0,-1 0,1 0,-1 0,0 0,1 0,-1 0,1 0,-1 0,1 0,-1 0,1 0,-1 0,0 0,1 0,-1 0,1-1,-1 1,1 0,-1 0,1-1,-1 1,1 0,0-1,-1 1,1 0,-1-1,1 1,0-1,-1 1,1-1,0 1,-1-1,1 1,0-1,0 1,0-1,0 1,-1-1,1 1,0-1,0 1,0-1,0 0,0 1,0-1,0 1,0-1,0 1,1-1,-8-43,7-2,2 0,2 1,2-1,2 1,2 0,2 1,2 0,2 1,1 0,3 2,1 0,2 1,1 1,3 2,8-8,-32 39,-1 1,2 0,-1 0,0 1,1-1,0 1,0 0,0 0,1 0,0 0,-1 1,1 0,0 0,1 0,-1 0,0 1,1 0,-1 0,1 0,0 1,0 0,-1 0,1 1,0-1,0 1,0 0,0 1,0 0,-1 0,1 0,0 0,-1 1,1 0,-1 0,1 1,-1-1,0 1,0 0,3 3,-4-1,0-1,-1 2,0-1,0 0,0 1,0-1,-1 1,0 0,0 0,-1 0,1 0,-1 0,-1 0,1 0,-1 0,0 0,0 0,-1 0,0 0,0 0,0 0,-1 0,0 0,0 0,-1 0,1-1,-3 4,-98 140,95-140,0 0,0-1,-1 1,0-1,0-1,-1 0,0 0,0-1,-1 0,1-1,-1 0,-1-1,1 0,0-1,-1 0,0-1,0 0,-10 0,3-7</inkml:trace>
  <inkml:trace contextRef="#ctx0" brushRef="#br0" timeOffset="2568.135">3782 171,'-62'363,"19"-118,33-61,11-184,-1-1,1 1,-1-1,1 1,-1 0,1-1,0 1,-1 0,1 0,-1-1,1 1,0 0,-1 0,1 0,0 0,-1 0,1 0,0 0,-1 0,1 0,0 0,-1 0,1 0,-1 1,1-1,0 0,-1 0,1 1,-1-1,1 0,0 1,-1-1,1 1,-1-1,1 0,-1 1,0-1,1 1,-1 0,1-1,-1 1,0-1,0 1,1-1,-1 1,0 0,0-1,0 1,1 0,-1-1,0 1,0 0,0-1,0 1,0 0,0-1,-1 1,1-1,0 1,0 0,0-1,-1 1,1 0,11-18,-1-2</inkml:trace>
  <inkml:trace contextRef="#ctx0" brushRef="#br0" timeOffset="2938.14">3895 820,'32'-1,"0"-2,0-1,-1-1,1-2,-1-1,-1-2,0-1,0-1,-1-2,11-7,-35 18,1 0,0 0,-1-1,0 0,0 0,0 0,0 0,-1-1,0 0,0 0,0 0,-1-1,1 1,-1-1,0 0,-1 0,0 0,0 0,0 0,0 0,-1-1,0 1,-1 0,1-1,-1 1,0-1,-1 1,1 0,-1-1,-1 1,1 0,-1-1,0 1,-1 0,1 0,-1 1,-1-2,2 4,-1 0,1 1,-1-1,1 1,-1 0,0 0,1 0,-1 0,0 1,0-1,0 1,-1-1,1 1,0 0,-1 1,1-1,0 0,-1 1,1 0,0 0,-1 0,1 0,-1 0,1 1,-1-1,1 1,0 0,0 0,-1 0,1 1,0-1,0 1,0 0,0 0,1 0,-98 81,95-78,-5 4,0 0,1 1,0 0,1 0,0 1,1 0,0 0,0 1,1 0,1 0,0 1,1-1,0 1,1 0,0 0,1 0,1 0,0 1,1-1,0 0,1 1,0-1,1 0,3 9,0-11,0 0,1 0,0 0,1-1,0 0,1-1,0 1,0-1,1-1,0 0,1 0,0-1,0 0,0 0,1-1,0-1,0 0,1 0,-1-1,1-1,0 0,0 0,0-1,8 0,37-9,-33 1</inkml:trace>
</inkml:ink>
</file>

<file path=ppt/ink/ink8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8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22 279,'-1'1,"0"-1,1 0,-1 0,0 0,0 0,1 0,-1 0,0 0,0 0,1 0,-1 0,0-1,1 1,-1 0,0 0,0-1,1 1,-1 0,1-1,-1 1,0-1,1 1,-1-1,1 1,-1-1,1 1,-1-1,1 0,0 1,-1-1,1 1,0-1,-1 0,1 0,0 1,0-1,-1 0,1 1,0-1,0 0,0 0,0 1,0-1,0 0,0 0,0 1,1-1,-1 0,0 1,0-1,1 0,-1 1,0-1,1 0,-1 1,0-1,1 0,-1 1,1-1,-1 1,1-1,0 1,-1-1,1 1,-1 0,5-16,1 0,0 1,1-1,1 2,0-1,1 1,0 0,1 1,1 0,0 1,0 0,2 0,-1 2,1-1,1 2,14-9,-27 17,1 0,-1 0,0 1,1-1,-1 0,1 1,-1-1,1 1,-1-1,1 1,-1 0,1-1,-1 1,1 0,0 0,-1 0,1 0,-1 1,1-1,-1 0,1 1,-1-1,1 1,-1-1,1 1,-1 0,1-1,-1 1,0 0,0 0,1 0,-1 0,0 0,0 0,0 1,0-1,0 0,0 1,0-1,-1 0,1 1,0-1,-1 1,1-1,-1 1,0-1,1 1,4 81,-5-76,-2 13,1-15,1 0,-1 0,1 0,-1 0,2 1,-1-1,0 0,1 0,0 0,0 0,1 0,-1 0,1 0,1 2,0-7,0 0,1 0,-1 0,0 0,0 0,0 0,0-1,0 0,0 0,0 1,-1-2,1 1,0 0,0 0,-1-1,1 0,0 1,-1-1,0 0,1 0,-1-1,0 1,0 0,0-1,0-1,53-56,-44 45,1 1,1 0,0 1,1 0,0 1,1 0,0 2,1-1,7-2,-21 12,0 0,0 0,0 0,0 0,0 0,1 0,-1 0,0 1,1-1,-1 1,0 0,1 0,-1 0,0 0,1 0,-1 0,0 0,1 1,-1-1,0 1,0 0,1 0,-1-1,0 2,0-1,0 0,0 0,0 1,0-1,0 1,-1-1,1 1,-1 0,1-1,-1 1,1 0,-1 0,0 0,0 0,0 1,0-1,0 0,-1 0,1 1,-1-1,1 2,-9 74,6-72,1 0,-1-1,1 1,0 0,0 0,1 0,-1 0,1 0,1 0,-1 0,1 0,0 0,0 0,1-1,0 1,1 2,6 6</inkml:trace>
</inkml:ink>
</file>

<file path=ppt/ink/ink8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1,'0'33,"0"12</inkml:trace>
</inkml:ink>
</file>

<file path=ppt/ink/ink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1:35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1 836,'31'-7,"-1"-1,0-1,0-2,-1-1,0-1,-1-2,0 0,-1-3,-8 1,0-1,-1-1,-1 0,-1-1,-1-1,-1-1,-1 0,0-1,-2 0,-1-1,0 0,-2-1,2-11,-6 23,2-3,9-20,-2 0,-2-1,-1 0,-2 0,-1-1,-2 0,-1-17,-5 52,1 0,-1-1,0 1,0-1,0 1,0 0,-1 0,1 0,-1 0,0 0,0 0,0 0,0 0,0 1,-1-1,1 1,-1-1,0 1,1 0,-1 0,0 1,0-1,-1 0,1 1,0 0,0 0,-1 0,1 0,-1 0,1 1,0-1,-1 1,1 0,-1 0,1 1,-1-1,1 0,-1 1,1 0,0 0,-1 0,1 0,0 1,0-1,0 1,0 0,0 0,0 0,0 0,1 1,-1-1,1 1,0-1,-1 1,1 0,1 0,-1 0,-1 1,-10 14,1 1,0 0,1 1,2 0,0 1,0-1,2 2,1-1,1 1,0 0,2 0,0 16,2-14,2 0,1-1,1 1,1 0,1-1,0 0,2 0,4 5,-4-14,1-1,0 0,1 0,1-1,0 0,0 0,1-1,1-1,0 0,0 0,1-2,0 1,1-2,0 1,0-2,0 0,1-1,0 0,9 1,23-4,-29-5</inkml:trace>
  <inkml:trace contextRef="#ctx0" brushRef="#br0" timeOffset="227.685">848 610,'9'9,"4"4</inkml:trace>
  <inkml:trace contextRef="#ctx0" brushRef="#br0" timeOffset="400.263">876 186</inkml:trace>
</inkml:ink>
</file>

<file path=ppt/ink/ink8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8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1,'-16'138,"5"2,7-1,6 5,-2-113,29 168,-23-176,0-5</inkml:trace>
</inkml:ink>
</file>

<file path=ppt/ink/ink8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287 189,'-43'25,"2"2,0 2,2 2,-19 20,53-47,-1 0,1 1,0 0,1 0,-1 0,1 1,0 0,1-1,-1 1,1 1,0-1,0 0,1 1,0-1,0 1,1 0,0 0,0-1,0 1,1 0,0 0,1 7,0-12,0 0,0 0,0 0,0-1,0 1,1 0,-1-1,0 1,1-1,0 1,-1-1,1 0,0 1,0-1,0 0,-1 0,1 0,0-1,0 1,1 0,-1-1,0 1,0-1,0 0,0 0,0 0,0 0,1 0,-1 0,0 0,0-1,0 1,0-1,0 0,0 0,1 0,70-38,100-111,-157 137,68-46,-82 58,0 0,1-1,-1 1,1 0,-1 1,1-1,-1 0,1 1,0-1,-1 1,1 0,0 0,-1 0,1 0,0 0,-1 1,1-1,-1 1,1 0,0-1,-1 1,0 0,1 1,-1-1,1 0,-1 1,0-1,0 1,0 0,0 0,0 0,0 0,0 1,20 67,-22-66,0 0,0 0,1 0,-1 1,1-1,0 0,0 0,1 0,-1 0,1-1,-1 1,1 0,1-1,-1 1,0-1,1 0,0 1,0-1,0 0,0-1,0 1,0-1,1 1,-1-1,3 1,2 0,1-1,-1 0,1 0,0-1,0 0,0-1,-1 0,1 0,0-1,0 0,0-1,-1 1,1-2,-1 1,0-1,1-1,-1 1,0-1,-1-1,1 0,-1 0,0 0,0-1,-1 0,2-2,28-27,-21 22,-1-1,0 0,-1-2,0 1,-1-2,-1 1,0-2,-2 1,3-9,-5 8,-3 10,0 0,-1 0,0-1,0 0,-1 1,0-1,0 0,-1 0,0 0,-1 0,0 0,0 0,-1 0,-2-9,2 16,0 1,0-1,0 0,0 1,0-1,0 1,-1 0,1-1,0 1,-1 0,1 0,-1 0,1 0,-1 0,0 0,1 1,-1-1,0 0,1 1,-1-1,0 1,0 0,0-1,0 1,1 0,-1 0,0 0,0 1,0-1,1 0,-1 1,0-1,0 1,0-1,1 1,-1 0,1 0,-1 0,0 0,1 0,-1 0,1 0,0 0,-1 1,1-1,0 1,0-1,0 1,0-1,0 1,0-1,1 1,-1 0,0 0,1-1,-1 1,1 0,0 0,-1 0,1-1,0 1,0 2,2 5,0 0,0 0,1 0,0 0,1 0,0 0,0-1,1 0,0 0,0 0,1 0,0-1,0 0,1 0,0-1,0 0,8 6,-6-6,-1 0,0 1,-1 1,0-1,0 1,0 1,-1-1,0 1,-1 0,0 0,0 1,-1-1,-1 1,1 0,0 5,-6 207,2-197</inkml:trace>
</inkml:ink>
</file>

<file path=ppt/ink/ink8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4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8,'-8'-2,"-1"0,1 1,-1 0,1 0,0 0,-1 1,1 1,-1 0,1 0,-1 0,-6 3,10-3,-17 1,-1 2,1 0,0 2,0 0,1 1,-1 2,2 0,-1 1,1 1,-17 13,36-24,0 1,0 0,0-1,0 1,0 0,0 0,0 0,0 0,0-1,1 1,-1 0,0 1,0-1,1 0,-1 0,1 0,-1 0,1 0,0 1,-1-1,1 0,0 0,0 1,0-1,0 0,0 0,0 1,0-1,0 0,0 0,1 1,-1-1,1 0,-1 0,1 0,-1 0,1 0,-1 1,1-1,0 0,0 0,-1-1,1 1,0 0,0 0,0 0,0 0,0-1,0 1,0 0,1-1,67 27,-59-24,6 1,0 1,0 1,0 1,0 0,-1 1,-1 1,11 7,-22-13,0-1,0 1,0 0,0 0,0 0,-1 0,1 0,-1 1,0-1,0 1,0 0,0-1,-1 1,1 0,-1 0,0 0,0 0,-1 0,1 1,-1-1,0 0,0 0,0 0,-1 0,1 0,-1 0,0 0,0 0,-1 0,1 0,-1 0,0 0,0-1,0 1,-6 7,-1-1,0-1,-1 1,0-2,0 1,-1-1,0-1,0 0,-1 0,0-2,0 1,0-1,-1-1,0 0,0-1,0 0,0-1,0-1,0 0,-1 0,1-2,0 0,-1 0,-3-2,16 4,-1-1,0 0,1 1,-1-1,0 0,1 0,-1 0,0-1,1 1,-1 0,0 0,1-1,-1 1,0-1,1 0,-1 1,1-1,-1 0,1 0,0 0,-1 0,1 0,0 0,0-1,0 1,0 0,-1 0,2-1,-1 1,0-1,0 1,0-1,1 1,-1-1,1 0,-1 1,1-1,0 1,0-1,-1 0,1 0,0 1,0-1,1 0,-1 1,0-1,1 0,-1 1,1-1,-1 1,1-1,0 1,-1-1,1 1,0-1,11-10</inkml:trace>
  <inkml:trace contextRef="#ctx0" brushRef="#br0" timeOffset="215.547">755 262,'-4'34,"-8"15,0 5,1-7</inkml:trace>
</inkml:ink>
</file>

<file path=ppt/ink/ink8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73 621,'-9'12,"1"0,0 0,1 1,0 0,1 0,0 0,1 1,1 0,0 0,1 1,1-1,0 0,1 1,0 0,1-1,2 11,-2-23,1 0,-1 0,1 0,0 0,0 0,0 0,0-1,0 1,0 0,1-1,-1 1,1-1,-1 1,1-1,-1 0,1 1,0-1,-1 0,1 0,0 0,0 0,0-1,0 1,0 0,0-1,0 1,0-1,0 0,0 0,0 0,0 0,0 0,0 0,0-1,0 1,0 0,0-1,0 0,0 1,0-1,1-1,75-45,-71 43,0-2,0 1,-1-1,1 0,-1 0,-1-1,1 0,-1 0,0 0,-1 0,0-1,0 0,-1 0,0 0,0 0,0-1,-1 1,-1-1,0 1,0-1,0 1,-1-1,0 0,-1 1,0-1,0 0,-2-3,0 8,0 1,0-1,0 1,-1 0,1 0,-1 0,0 0,1 0,-2 1,1 0,0 0,0 0,-1 0,1 1,-1-1,1 1,-1 0,1 1,-1-1,0 1,1 0,-1 0,0 0,0 1,1-1,-1 1,1 1,-4 0,-11 5</inkml:trace>
  <inkml:trace contextRef="#ctx0" brushRef="#br0" timeOffset="616.2">553 141,'-57'224,"30"-48,-1-9,9-93,26-68,10-26,-14 16,13-16,0 0,0 2,2 0,0 0,1 2,1 1,1 0,0 1,0 1,2 2,-1 0,2 1,-1 1,1 1,0 2,11-2,-32 7,0 1,0-1,0 1,0 0,0 0,0 0,0 1,0-1,1 1,-1-1,0 1,-1 0,1 0,0 1,0-1,0 0,-1 1,1 0,-1-1,1 1,-1 0,1 1,-1-1,0 0,0 0,0 1,-1 0,1-1,-1 1,1 0,-1-1,0 1,0 0,0 0,0 0,0 0,-1 0,0 0,1 0,-1 1,0-1,-1 0,1 0,-1 2,0 5,0 0,-1 1,-1-1,0 0,0 0,-1 0,0-1,0 0,-1 1,-1-1,1-1,-2 1,1-1,-1 0,0-1,-1 1,1-1,-2-1,1 0,-1 1,-6 3,-1 0,0-1,-1-1,0 0,0-1,-1-1,1-1,-1 0,0-2,-1 0,1 0,14-2,1-1,-1 1,0 0,1-1,-1 0,0 0,1 0,-1 0,0 0,1-1,-1 0,1 1,-1-1,1-1,-1 1,1-1,-1 1,1-1,0 0,0 0,0 0,0 0,0-1,1 1,-1-1,1 0,0 0,-1 0,1 0,0 0,1 0,-1 0,1-1,-1 1,1-1,0 1,0-1,0 1,1-1,0 0,-1 1,1-4,5-15</inkml:trace>
  <inkml:trace contextRef="#ctx0" brushRef="#br0" timeOffset="965.85">1174 0,'-28'418,"23"-370,-2-1,-2 1,-2-1,-11 30,7-26,9-14,6-37,0 1,0-1,0 1,0-1,0 1,0-1,0 1,0-1,0 1,0-1,0 1,0-1,1 1,-1-1,0 1,0-1,1 1,-1-1,0 0,1 1,-1-1,0 0,1 1,-1-1,0 1,1-1,-1 0,1 0,-1 1,1-1,-1 0,0 0,1 0,-1 1,1-1,-1 0,1 0,-1 0,1 0,-1 0,1 0,-1 0,1 0,-1 0,1 0,-1 0,1-1,-1 1,1 0,-1 0,1 0,-1-1,1 1,-1 0,1 0,-1-1,0 1,1 0,-1-1,0 1,1-1,-1 1,0 0,1-1,-1 1,0-1,16-14,-1-3</inkml:trace>
  <inkml:trace contextRef="#ctx0" brushRef="#br0" timeOffset="1363.822">1287 621,'11'8,"1"-1,0-1,0 0,1-1,0 0,0 0,0-2,0 1,1-2,-1 0,1-1,0 0,-1-1,1 0,0-1,-1-1,8-1,-14 1,0-1,0 0,0 0,-1-1,1 1,-1-1,1-1,-1 1,-1-1,1 0,-1-1,0 1,0-1,0 0,-1 0,0-1,0 1,-1-1,0 0,0 0,0 0,-1 0,0 0,0-1,-1 1,0-1,0-3,-1 8,0 1,0 0,0-1,0 1,0 0,0-1,-1 1,1 0,-1 0,0 0,1-1,-1 1,0 0,0 0,-1 0,1 0,0 0,-1 1,1-1,-1 0,1 0,-1 1,0-1,0 1,0 0,0 0,0-1,0 1,0 0,0 1,0-1,0 0,0 1,-1-1,1 1,-2-1,-84 14,76-9,0 0,0 2,1-1,0 2,0-1,0 1,1 1,0 0,0 1,1 0,1 0,-1 1,1 0,1 0,0 1,0 0,1 0,0 0,1 1,1 0,0 0,0 1,1-1,1 1,0-1,1 1,0 0,1 0,0-1,1 1,1 5,0-14,0 1,0 0,0 0,1-1,0 0,0 1,0-1,0 0,1-1,-1 1,1 0,0-1,0 0,0 0,1 0,-1-1,1 1,-1-1,1 0,0 0,0-1,0 1,0-1,0 0,8 1,0 0,1 0,-1-1,0-1,0 0,1-1,-1-1,12-2,60-23,-60 18</inkml:trace>
  <inkml:trace contextRef="#ctx0" brushRef="#br0" timeOffset="1916.827">1822 762,'45'-28,"138"-165,-181 191,0 0,0-1,0 1,0 0,0 0,1 1,-1-1,1 0,-1 1,1-1,-1 1,1 0,0 0,0 0,0 0,0 1,0-1,0 1,0 0,0-1,0 1,0 1,0-1,0 0,0 1,-1-1,1 1,0 0,0 0,0 0,-1 0,1 1,0-1,-1 1,1 0,-1 0,0-1,1 1,1 3,10 126,-12-129,0-1,0 1,0 0,0-1,1 1,-1-1,0 0,1 0,-1 0,1 0,-1 0,1 0,0-1,-1 0,1 1,0-1,-1 0,1 0,0 0,-1 0,1-1,-1 1,1-1,0 0,-1 1,1-1,-1 0,1-1,-1 1,0 0,0-1,1 1,-1-1,0 0,0 1,-1-1,1 0,1-2,4 0,170-107,-174 110,0 0,1 0,-1 1,0-1,1 0,-1 1,0 0,1 0,-1 0,1 0,-1 1,0-1,1 1,-1 0,0 0,0 0,1 0,-1 1,0-1,0 1,0 0,-1 0,1 0,0 0,-1 0,1 1,-1-1,0 1,0 0,0-1,0 1,0 0,-1 0,1 0,-1 0,0 1,0-1,0 0,0 0,-1 1,1-1,-1 2,8 194,-2-181</inkml:trace>
</inkml:ink>
</file>

<file path=ppt/ink/ink8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2 332,'93'-110,"-92"109,0 0,-1 0,1 0,0 0,0 1,0-1,0 0,0 0,0 0,0 1,0-1,0 1,0-1,1 1,-1-1,0 1,0 0,0-1,1 1,-1 0,0 0,0 0,1 0,-1 0,0 0,0 0,1 1,-1-1,0 0,0 1,0-1,0 1,1-1,-1 1,0-1,0 1,0 0,0 0,0-1,0 1,0 0,-1 0,1 0,0 0,0 0,-1 0,1 0,-1 0,1 0,0 1,18 66,-13-3,-2 0,-3 1,-4 22,1 22,1-78,-1 0,-1-1,-2 1,-1-1,-1 0,-9 19,-21 16,36-64,-1 0,1 0,0 0,-1 0,1-1,-1 1,1 0,-1-1,0 0,0 1,1-1,-1 0,0 0,0 0,0 0,0 0,-1 0,1-1,0 1,0-1,0 0,-1 1,1-1,0 0,0 0,-1 0,1-1,0 1,0 0,0-1,-2 0,1-3,0 0,0 0,0 0,0-1,1 1,-1-1,1 0,0 1,1-1,-1 0,1 0,0 0,0 0,0 0,1-1,0 1,0 0,0 0,1 0,0 0,1-5,4-26,3 1,1 0,1 0,2 1,1 0,2 1,1 1,2 1,1 0,1 1,2 2,10-10,-11 10,2 2,0 0,2 2,0 1,2 1,0 1,2 2,0 1,1 1,19-7,-47 22,0 0,0 1,0-1,0 1,1-1,-1 1,0 0,1 0,-1 0,1 1,-1-1,1 1,0 0,-1 0,1 0,-1 1,1-1,-1 1,1 0,-1-1,1 2,-1-1,0 0,0 1,0-1,1 1,-1 0,-1 0,1 0,0 1,0-1,-1 1,0-1,1 1,-1 0,1 14,0 0,0 0,-2 0,0 0,-1 0,-1 1,-1-1,-3 13,4-18,-2-1,1 1,-1-1,-1 0,0 0,-1-1,0 1,-1-1,0 0,0 0,-1-1,0 0,-1 0,0-1,0 1,-1-2,0 1,0-2,-1 1,0-1,0 0,0-1,-1 0,0-1,0 0,-4 0,6 0,0-1,0 0,0-1,0 0,-1 0,1-1,-1-1,1 1,-1-1,1-1,-1 0,1 0,0-1,-1 0,1 0,0-1,0-1,0 1,1-1,0-1,-1 0,1 0,-5-5,10 7,1 1,0-1,-1 0,1 0,1 0,-1 0,0-1,1 1,0 0,0-1,0 1,0-1,0 1,1-1,-1 1,1-1,0 0,0 1,0-1,3-15</inkml:trace>
  <inkml:trace contextRef="#ctx0" brushRef="#br0" timeOffset="581.949">736 502,'95'-40,"-94"39,31-14,0-1,-2-1,0-2,-1-1,0-2,-2 0,-1-2,-1-1,-1-1,-1-1,-2-1,0 0,3-10,2-43,-25 80,-1-1,1 0,-1 0,0 1,0-1,0 0,0 0,0 0,0 1,0-1,-1 0,1 0,-1 1,1-1,-1 0,0 1,1-1,-1 1,0-1,0 1,0-1,0 1,0-1,-1 1,1 0,0 0,-1 0,1 0,-1 0,1 0,-1 0,1 0,-1 0,0 1,1-1,-1 1,0-1,1 1,-1-1,0 1,0 0,0 0,1 0,-2 0,-8 2,0 0,1 0,0 1,0 1,0-1,0 2,0-1,1 1,0 1,0 0,0 0,1 0,-1 1,2 1,-1-1,1 1,0 1,-5 7,10-13,0 0,0 0,0-1,0 2,1-1,-1 0,1 0,-1 0,1 1,0-1,1 1,-1-1,1 1,-1-1,1 1,0-1,0 1,0-1,1 1,-1-1,1 1,0-1,0 0,0 1,1-1,-1 0,1 0,-1 0,1 0,0 0,0 0,1 0,-1-1,1 1,-1-1,1 1,0-1,-1 0,1 0,0 0,1-1,1 2,11 1,0 0,0 0,0-2,0 0,0-1,0-1,1 0,-1-1,7-2,69 1,-90 2,0 0,1 1,-1-1,0 1,1-1,-1 1,0-1,0 1,0 0,0 0,0 0,0 0,0 1,0-1,0 1,0-1,-1 1,1-1,-1 1,1 0,-1 0,0 0,1 0,-1 0,0 0,0 0,0 0,-1 0,1 0,-1 0,1 1,-1-1,1 0,-1 1,0-1,0 0,0 0,-1 1,1-1,0 0,-1 0,0 1,1-1,-1 0,0 0,0 0,0 0,0 0,-1 0,1 0,0 0,-2 1,-115 131,117-133,0 0,0 0,0-1,1 1,-1 0,0 0,0 0,0 0,1 0,-1 0,1 0,-1 0,0 1,1-1,0 0,-1 0,1 0,0 1,0-1,0 0,-1 0,1 1,0-1,1 0,-1 0,0 0,0 1,0-1,1 0,-1 0,1 0,-1 1,1-1,-1 0,1 0,0 0,-1 0,1 0,0 0,0 0,0-1,0 1,0 0,0 0,0-1,0 1,0 0,0-1,0 1,0-1,1 1,-1-1,0 0,0 0,0 1,1-1,-1 0,0 0,1 0,17-3</inkml:trace>
</inkml:ink>
</file>

<file path=ppt/ink/ink8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0,'-11'263,"-24"36,25-153,10-147,0 1,1 0,-1-1,0 1,1-1,-1 1,1 0,-1-1,1 1,-1 0,1 0,-1 0,1-1,-1 1,1 0,-1 0,1 0,0 0,-1 0,1 0,-1 0,1 0,-1 0,1 0,0 0,-1 0,1 0,-1 0,1 1,-1-1,1 0,-1 0,1 1,-1-1,1 0,-1 1,0-1,1 0,-1 1,1-1,-1 1,0-1,1 1,10-45,-3 24</inkml:trace>
  <inkml:trace contextRef="#ctx0" brushRef="#br0" timeOffset="288.489">1 340,'28'0,"30"-5,13-2,0 1,-7-4,-10 0,-9 2,-7 2,-6 2,-4 2,-1 1,0 1,-6 0</inkml:trace>
  <inkml:trace contextRef="#ctx0" brushRef="#br0" timeOffset="704.018">791 340,'-20'54,"13"-39,1 0,0 1,1 0,0 0,2 1,0-1,0 1,2 0,0 0,1-1,1 2,0-15,0 1,0-1,0 0,1 1,-1-1,1 0,0 0,0 0,0 0,0 0,0-1,1 1,-1-1,1 1,0-1,0 0,0 0,0 0,0 0,0-1,0 1,0-1,1 0,-1 0,1 0,-1 0,1-1,-1 1,1-1,-1 0,1 0,-1 0,1-1,-1 1,1-1,-1 0,1 0,-1 0,0 0,1-1,-1 1,0-1,0 0,0 0,0 0,0 0,0-1,10-5,-1-1,1-1,-2 0,0 0,0-1,-1-1,0 0,-1 0,0-1,-1 0,-1 0,0-1,0 0,2-11,-6 21,-1 0,0 0,0 0,0 0,-1-1,1 1,-1-1,0 1,0-1,-1 1,1-1,-1 0,0 1,0-1,-1 1,1-1,-1 0,0 1,0-1,-1 1,1 0,-1-1,0 1,0 0,-1 0,1 0,-1 0,0 1,0-1,0 1,0 0,0-1,-1 1,0 1,1-1,-1 1,0-1,-1 1,-2-1,-1 2,1 1,-1 0,1 1,-1 0,1 0,0 0,0 1,-1 0,1 1,1 0,-1 0,0 0,1 1,-1 0,-2 2,-16 10</inkml:trace>
</inkml:ink>
</file>

<file path=ppt/ink/ink8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1,'-2'0,"1"0,-1 0,1 0,0 0,-1 1,1-1,0 1,-1-1,1 1,0-1,0 1,-1 0,1-1,0 1,0 0,0 0,0 0,0 0,0 0,0 0,0 0,1 1,-1-1,0 0,1 0,-1 0,1 1,-1-1,1 0,-1 1,1-1,0 1,0-1,0 0,0 1,0-1,0 1,0-1,0 0,0 1,1-1,-1 0,1 1,-4 8,-21 171,12-54,-16 79,26-145,20-61,-9-8</inkml:trace>
</inkml:ink>
</file>

<file path=ppt/ink/ink8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0,'0'46,"-1"0,-3-1,-1 0,-3 0,-1 0,-2-1,-7 13,-49 111,65-165,1 0,0 0,0 0,0-1,0 1,1 0,-1 0,1 1,0-1,0 0,0 0,0 0,0 0,1 0,-1 0,1 0,0 0,0 0,0-1,1 3,8 6</inkml:trace>
  <inkml:trace contextRef="#ctx0" brushRef="#br0" timeOffset="367.662">612 86,'-48'50,"2"2,3 3,2 1,-18 34,55-86,1 0,-1 1,1-1,0 1,0 0,0 0,1 0,0 0,0 0,0 1,0-1,1 0,0 1,0-1,1 1,0 0,-1-1,2 1,-1 0,1-1,0 1,0-1,0 1,1-1,0 0,0 1,0-1,1 0,0 0,-1-1,2 1,-1-1,1 1,1 1,7 0,-1-1,1 0,1-1,-1 0,0-1,1 0,0-1,0 0,-1-1,1-1,0 0,0-1,0 0,0-1,-1 0,1-1,1-1,15-5,-2-2,1 0,-2-2,0-1,0-1,-1-2,8-7,-17 10,0 0,-1-1,0-1,-2-1,0 0,0 0,-2-1,0-1,-1 0,-1 0,-1-1,-1 0,0-1,-1-2,-5 19,1 0,-1-1,1 1,-1-1,0 1,-1-1,1 1,-1-1,0 0,0 1,-1-1,1 0,-1 1,0-1,0 1,-1-1,1 1,-1 0,0 0,0-1,0 1,-1 0,0 1,1-1,-1 0,-1 1,1 0,0 0,-1 0,1 0,-1 0,0 1,0-1,0 1,0 0,-1 0,0 0,-8 0,1-1,-1 2,1-1,-1 2,1 0,-1 0,1 1,-1 1,1 0,-1 1,1 0,0 0,0 2,1-1,-1 2,-3 2,-18 9</inkml:trace>
</inkml:ink>
</file>

<file path=ppt/ink/ink8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57,'-201'28,"198"-29,0 1,0 0,0 1,0-1,0 0,0 1,1 0,-1-1,0 1,0 0,1 0,-1 1,0-1,1 1,-1-1,1 1,0 0,-1 0,1 0,0 0,0 0,0 0,1 1,-1-1,0 1,1-1,0 1,-1 0,1-1,0 1,1 0,-1 0,0 0,1 0,-1 0,1-1,0 1,0 0,0 0,1 0,0 3,4 2,1 0,1 0,-1-1,1 0,1 0,-1-1,1 0,0 0,0-1,1 0,0 0,0-1,0 0,1 0,61 36,-64-35,0 0,-1 0,0 1,0 0,0 0,-1 0,0 1,0 0,-1 0,0 0,0 1,0-1,-1 1,-1 0,1 0,-1 0,0 0,-1 0,0 0,0 0,-1 1,0-1,0 0,-1 1,0-1,-1 0,1 0,-2 0,1 0,-1 0,0 0,-1-1,0 0,0 1,0-1,-1-1,0 1,-1-1,1 0,-6 5,1-3,0 0,-1 0,0-1,0-1,-1 0,0 0,0-1,0-1,0 0,-1-1,0 0,1-1,-1 0,-7 0,17-3,0 1,1 0,-1-1,1 1,-1-1,0 0,1 1,-1-1,1-1,0 1,-1 0,1 0,0-1,0 0,0 1,0-1,0 0,0 0,0 0,0 0,1 0,-1 0,1-1,0 1,0 0,0-1,0 1,0-1,0 0,0 1,-3-18</inkml:trace>
  <inkml:trace contextRef="#ctx0" brushRef="#br0" timeOffset="280.063">257 1,'19'0,"21"0,8 0,1 0,-3 0,-4 0,-6 0,-3 0,-2 0,-7 5,-8 1</inkml:trace>
  <inkml:trace contextRef="#ctx0" brushRef="#br0" timeOffset="646.713">681 481,'-10'29,"-3"14,1 4,2-5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8:51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307 176,'-10'0,"-2"-1,-1 1,0 0,0 0,0 2,1-1,-1 2,1 0,-1 0,1 1,0 1,-7 3,16-6,1-1,-1 1,1 0,0 0,0 0,0 0,0 1,0-1,0 0,1 1,-1-1,1 1,-1 0,1-1,0 1,0 0,1 0,-1 0,0 0,1-1,0 1,-1 0,1 0,1 0,-1 0,0 0,1 0,-1 0,1 0,0 0,0 0,0-1,0 1,0 0,2 0,67 82,-61-78,-3-3,0 1,1 0,-1 0,-1 0,1 1,-1 0,0 0,0 0,-1 1,0 0,4 6,-9-10,0 1,0-1,0 0,0 1,-1-1,1 0,-1 0,0 0,1 0,-2 0,1 0,0-1,0 1,-1-1,0 1,1-1,-1 0,0 0,0 0,0 0,0-1,0 1,-1-1,1 0,0 0,-1 0,1 0,-1-1,1 1,-1-1,-1 0,-5 3,-137 33,123-34</inkml:trace>
  <inkml:trace contextRef="#ctx0" brushRef="#br0" timeOffset="267.7">985 148,'-69'26,"1"3,1 3,-54 35,20 25,99-89,-1 0,1 0,0 0,0 0,0 0,0 0,1 1,-1-1,1 0,0 1,0-1,0 1,0 0,1-1,-1 1,1 0,0-1,0 1,1 0,-1-1,1 1,-1-1,1 1,0 0,1-1,-1 0,1 1,-1-1,1 0,0 0,0 0,0 0,1 0,1 1,1 2,1-1,0 1,1-2,-1 1,1-1,0 0,0 0,0-1,1 0,-1 0,1 0,0-1,-1-1,1 1,0-1,0-1,0 1,8-2,7-4</inkml:trace>
  <inkml:trace contextRef="#ctx0" brushRef="#br0" timeOffset="564.169">1183 261,'-14'9,"1"0,0 1,0 0,1 1,1 0,-1 1,2 1,0-1,0 1,2 1,-1 0,2 0,0 1,0 0,2 0,-4 13,9-26,-1 0,1 0,0 0,0 1,0-1,0 0,0 0,1 0,-1 0,0 0,1 0,0 0,-1 0,1 0,0 0,0 0,0 0,1 0,-1 0,0-1,1 1,-1 0,1-1,-1 0,1 1,0-1,-1 0,1 0,0 1,0-2,0 1,0 0,0 0,0-1,0 1,0-1,1 1,-1-1,1 0,85-17,-71 11,-1-1,0-1,0-1,-1 0,-1-1,1 0,-1-2,-1 1,0-2,-1 1,0-2,-1 0,-1 0,0-1,-1 0,0 0,-1-2,-6 12,18-72,-20 75,0-1,0 1,0 0,-1 0,1-1,-1 1,1 0,-1 0,0 0,0 0,0 0,0 0,0 0,0 0,0 0,-1 0,1 1,-1-1,1 0,-1 1,0-1,1 1,-1 0,0 0,0-1,0 1,0 1,0-1,0 0,0 0,-1 1,1-1,-1 1,-18-2,3 5</inkml:trace>
  <inkml:trace contextRef="#ctx0" brushRef="#br0" timeOffset="804.003">1550 543,'-5'-38,"8"-28,4-6,5 3,5 9,5 10,3 14,-2 7,-1 10,2 7,-5 6</inkml:trace>
  <inkml:trace contextRef="#ctx0" brushRef="#br0" timeOffset="1134.83">1860 374,'34'-10,"0"-1,-1-2,-1-1,0-2,-1-1,-1-2,0 0,12-13,-36 28,0 0,0 0,-1-1,1 0,-1 0,0 0,-1-1,1 0,-1 0,0 0,0 0,-1-1,0 1,0-1,-1 0,0 0,0 0,0 0,-1 0,0-1,0 1,-1 0,0 0,0-1,-1 1,0 0,0 0,-1-3,-3 6,0 0,0 0,0 1,0-1,-1 1,1 1,-1-1,0 1,0 0,0 0,0 1,0 0,0 0,0 0,0 1,0 0,-1 0,1 0,0 1,0 0,0 0,0 1,0-1,0 1,0 1,1-1,-6 3,-5 1,1 0,-1 1,1 1,0 0,1 1,0 1,0 0,1 1,0 0,1 1,1 0,0 1,0 0,1 1,1 0,0 1,1 0,1 0,0 1,1 0,1 0,1 0,0 1,1-1,0 1,2 0,0 0,0 1,2-10,1 1,0-1,0 0,0 1,1-1,0 0,1 0,0-1,0 1,0-1,1 0,0 0,1 0,0-1,0 0,0 0,1 0,-1-1,1 0,1 0,-1-1,1 0,-1 0,2 0,23 10,1-2,0-1,1-2,0-1,9 0,-12-3</inkml:trace>
</inkml:ink>
</file>

<file path=ppt/ink/ink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35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1,'-76'66,"54"-38,-2-2,0 0,-2-2,-1 0,-1-2,-30 18,10-6,34-24</inkml:trace>
</inkml:ink>
</file>

<file path=ppt/ink/ink8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15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30,'-69'114,"39"-74,-144 148,0-14,160-164</inkml:trace>
  <inkml:trace contextRef="#ctx0" brushRef="#br0" timeOffset="417.639">38 1,'111'99,"-43"-48,-29-24,-2 1,-1 3,-1 1,-2 1,3 6,51 81,-45-34,-35-66</inkml:trace>
</inkml:ink>
</file>

<file path=ppt/ink/ink8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0,'49'33,"-33"-23,1 0,-1 2,-1 0,0 0,-1 2,0-1,-1 2,-1 0,6 9,101 161,-63-121,-45-51</inkml:trace>
</inkml:ink>
</file>

<file path=ppt/ink/ink8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67,'-25'5,"2"1,-1 1,1 1,0 0,0 2,1 1,1 1,0 1,0 0,1 2,-8 7,17-12,-1 1,2 0,-1 1,2 0,-1 0,2 1,-1 0,2 1,0 0,1 0,0 0,1 1,0-1,2 2,-1-1,2 0,0 0,1 1,1-1,0 1,1-1,1 5,-2-15,0-1,0 0,1 1,0-1,0 0,0 1,0-1,1 0,-1 0,1 0,0 0,1 0,-1-1,0 1,1 0,0-1,0 0,0 0,0 0,1 0,-1 0,1-1,-1 1,1-1,0 0,0 0,0-1,0 1,1-1,-1 0,0 0,1 0,-1 0,0-1,1 0,-1 0,0 0,1 0,-1-1,1 0,-1 0,0 0,0 0,0-1,1 1,9-8,1 0,-1-1,-1-1,0 0,-1-1,0 0,0-1,-1 0,7-13,4-1,29-43,-3-2,-3-2,-3-2,7-24,-5 31,-43 70,0-1,1 1,-1 0,0 0,0 0,0 0,1 0,-1 0,0 0,0 0,0 0,0 0,-1 0,1 1,0-1,0 0,-1 1,1-1,-1 0,1 1,-1-1,0 1,0-1,1 1,-1-1,0 1,0-1,0 1,0-1,-1 0,1 1,0 0,0 0,4 54,-4-30,0 0,2 1,1-1,1 0,1 0,1-1,1 0,2 0,0 0,2-1,0-1,2 0,0 0,2-1,6 6,-8-13,-2-2</inkml:trace>
</inkml:ink>
</file>

<file path=ppt/ink/ink8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0,'-15'38,"-9"33,0 8,3-4,5-10,6-12,5-9,2-8,3-5,-4-8,-2-8</inkml:trace>
</inkml:ink>
</file>

<file path=ppt/ink/ink8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1,'34'33,"29"22,6 5,-6-7,-8-8,-9-12,-7-6,-5-3,-4-6,-7-1,-3-3,0 0,2-2,2 2,1-1,-3 1,-6-1</inkml:trace>
</inkml:ink>
</file>

<file path=ppt/ink/ink8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3,5-6,2-6,-1-11</inkml:trace>
</inkml:ink>
</file>

<file path=ppt/ink/ink8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8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1,'-63'44,"43"-32,0 2,1 0,1 1,0 1,1 0,0 1,-10 16,26-32,0 0,0 0,0 0,1 0,-1 1,0-1,1 0,-1 1,0-1,1 0,0 1,-1-1,1 0,0 1,0-1,0 1,0-1,0 1,0-1,0 1,0-1,0 0,1 1,-1-1,1 1,-1-1,1 0,-1 1,1-1,0 0,0 0,0 0,-1 1,1-1,0 0,0 0,1 0,-1 0,0-1,0 1,0 0,1 0,-1-1,0 1,1 0,70 16,-60-15,-4-2,-1 0,1 1,0 0,0 0,0 1,0 0,-1 0,1 1,-1 0,0 0,0 1,0 0,0 0,0 0,-1 1,0 0,0 1,0-1,-1 1,0 0,0 0,0 1,-1 0,0-1,0 1,-1 1,0-1,0 0,2 9,-5-7,0 1,-1 0,0-1,0 1,-1-1,0 1,-1-1,0 0,-1 0,1 0,-2 0,1 0,-1-1,-1 0,1 0,-2-1,1 1,-1-1,0 0,0-1,0 0,-1 0,0-1,-1 0,1 0,-1-1,0 0,0 0,0-1,-6 1,-10 1</inkml:trace>
</inkml:ink>
</file>

<file path=ppt/ink/ink8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140 567,'-15'16,"0"0,1 2,1 0,1 0,0 2,2-1,0 1,1 0,1 1,1 0,-3 14,9-33,1 0,-1 0,0 0,1 0,-1 0,1 0,0 0,-1 0,1 0,0 0,1 0,-1 1,0-1,0 0,1 0,-1 0,1 0,0 0,0 0,0 0,0 0,0-1,0 1,0 0,0-1,1 1,-1 0,1-1,-1 0,1 1,0-1,-1 0,1 0,0 0,0 0,0 0,0 0,0 0,0-1,0 1,0-1,0 1,0-1,0 0,2 0,8-3,-1-1,0 0,0-1,0 0,-1 0,1-1,-1-1,-1 0,1 0,-1-1,-1 0,1 0,-2-1,1 0,-1-1,0 0,-1 0,0 0,-1-1,0 0,0 0,-1 0,-1 0,0-1,0 1,-2-1,1 0,-1-7,1 12,-1 0,0 0,0 0,-1 0,0 0,0 0,-1 0,0 0,0-1,-1 2,0-1,0 0,0 0,-1 0,0 1,0 0,-1-1,1 1,-1 1,-1-1,1 0,-1 1,0 0,0 0,-1 1,0-1,1 1,-1 0,-1 1,1-1,-2 1,-15 4,31 9,2-10,0-1,0 0,-1 0,1-1,0 0,-1-1,0 0,1 0,-1-1,-1 0,1-1,-1 0,1-1,-1 1,-1-1,1-1,-1 0,0 0,-1 0,0-1,0 1,1-3,-1 3,17-19,-2-2,-1 0,-1-1,-2-1,0 0,9-29,14-43,-19 129,158 461,-158-415,7 20,-5 1,-3 2,-5 0,-3 5,-12-58,-1-1,-3 1,-1 0,-3-1,-1 0,-3 5,10-41,-29 76,30-80,0 0,0 0,-1-1,1 1,0 0,0 0,-1 0,1-1,-1 1,0-1,0 0,1 1,-1-1,0 0,0 0,0 0,0 0,0 0,0 0,0-1,-1 1,1-1,0 0,0 1,0-1,-1 0,1 0,0 0,0-1,0 1,-1 0,1-1,0 0,0 1,-2-2,-2-3,1-1,-1 0,1 0,0 0,0 0,1-1,0 0,0 0,0 0,1 0,0-1,1 1,0-1,0 0,0 0,1 0,0 0,1 0,0 0,0 0,1 0,-1 0,2-3,-2 0,-2-19,2 0,0 0,2 0,2 0,0 0,2 1,1-1,2 1,1 1,1 0,1 0,1 1,2 1,11-17,-4 15,-15 16,1 1,0-1,1 1,0 1,0 0,2 0,-1 1,1 0,0 1,1 1,0-1,0 2,9-4,33 14,-30 7</inkml:trace>
</inkml:ink>
</file>

<file path=ppt/ink/ink8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2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0 247,'27'74,"43"193,-63-222,-23-62,6-13,3-1,0 0,2 0,1 0,1-1,2 0,1 1,5-28,-5 43,0-1,2 0,0 1,1 0,0-1,2 1,0 1,0-1,2 1,0 0,0 0,2 1,0 0,0 0,1 1,1 0,0 1,1 0,0 1,-9 9,0 0,0 1,0-1,0 1,0 0,1 0,-1 0,0 0,0 0,1 1,-1-1,1 1,-1 0,0 0,1 1,-1-1,1 1,-1-1,0 1,1 0,-1 0,0 0,0 1,0-1,0 1,0 0,0 0,-1 0,1 0,0 0,-1 1,0-1,2 2,62 96,-27 21,-37-99</inkml:trace>
</inkml:ink>
</file>

<file path=ppt/ink/ink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36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1,'-24'5,"-17"1,-7 0,0-1,4-2,9-5,5-4,9 6,2 1,5 6,-1 2,4-1</inkml:trace>
</inkml:ink>
</file>

<file path=ppt/ink/ink8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49,'-13'28,"1"1,2 0,1 1,1 0,1 0,1 1,1 12,5-40,0-1,-1 0,1 1,1-1,-1 1,0-1,0 1,1-1,-1 1,1-1,0 0,0 1,0-1,0 0,0 0,1 1,-1-1,0 0,1 0,0-1,-1 1,1 0,0 0,0-1,0 1,0-1,0 0,0 0,1 0,-1 0,0 0,1 0,-1 0,0-1,1 1,-1-1,1 0,-1 1,1-1,-1 0,1-1,-1 1,1 0,-1-1,1 1,-1-1,0 0,1 0,-1 0,0 0,0 0,0 0,0-1,0 1,0-1,0 1,0-1,1-1,6-6,-1-1,1 0,-1 0,-1-1,0 0,-1 0,0-1,0 0,-1 0,-1 0,0-1,-1 1,0-1,-1 0,-1 0,0 0,0 0,-1 0,-1 0,0 0,-2-7,2 16,1 0,-1 0,0 0,-1 0,1 0,-1 0,1 0,-1 1,0-1,-1 0,1 1,-1 0,1 0,-1-1,0 2,-2-3,-13-8</inkml:trace>
</inkml:ink>
</file>

<file path=ppt/ink/ink8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1,'-2'1,"1"0,0 1,0-1,-1 1,1-1,0 1,1-1,-1 1,0 0,0-1,1 1,-1 0,1 0,-1 0,1-1,0 1,0 0,0 0,0 0,0 0,0-1,0 1,1 0,-1 0,0 0,2 1,-2 1,48 252,1 30,-37-232,-9-45,-1 0,0 0,0 0,0 0,-1 1,-1-1,0 0,0 1,-1-1,0 0,0 2,-9 5,-1-4</inkml:trace>
</inkml:ink>
</file>

<file path=ppt/ink/ink8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1 161,'43'-10,"38"-8,11 0,-7-3,-7 3,-12 4,-13-1,-6 3,-6-1,-5 1,-8 3</inkml:trace>
</inkml:ink>
</file>

<file path=ppt/ink/ink8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7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368 643,'-126'48,"99"-34,26-13,-16 5,-1 2,2 0,-1 1,1 1,1 1,0 0,0 0,1 2,1 0,0 0,1 1,0 1,-2 5,13-18,0-1,0 1,1-1,-1 1,0-1,1 1,0-1,-1 1,1-1,0 1,0 0,0-1,0 1,0-1,0 1,0 0,1-1,-1 1,0-1,1 1,0-1,-1 1,1-1,0 1,0-1,-1 0,1 1,0-1,0 0,1 0,-1 0,0 0,0 0,0 0,1 0,-1 0,1 0,-1 0,1-1,-1 1,1-1,-1 1,2-1,71 7,-51-13,0 0,0-2,0 0,-1-2,-1 0,0-2,0 0,-1-1,-1-1,0-1,-1-1,-1 0,3-4,-17 17,59-55,-60 59,0-1,0 0,1 1,-1-1,0 1,0 0,0 0,0 0,0 0,0 0,0 0,0 0,0 1,-1-1,1 1,0-1,-1 1,0 0,1 0,-1-1,0 1,0 0,0 0,0 0,0 0,0 1,0-1,-1 0,1 0,-1 0,0 1,1-1,-1 0,0 2,4 8,-3-7,0 0,1 0,-1 0,1 0,1 0,-1-1,1 1,-1-1,1 1,1-1,-1 0,0 0,1-1,0 1,0-1,0 0,0 0,1 0,-1 0,1-1,0 1,0-1,0-1,0 1,0-1,0 1,0-2,0 1,0 0,1-1,-1 0,0 0,0-1,2 0,2-3,0-1,0-1,-1 1,1-2,-1 1,-1-1,1 0,-1-1,0 0,-1 0,0 0,0-1,-1 0,0 0,0 0,-1 0,-1-1,1 0,-1 0,1-9,4-3,9-38,-3 0,-2-1,-3-1,-3 0,-2 0,-3 0,-5-37,3 38,1 57,1 1,0 0,-1 0,0 0,1 0,-1 0,0 0,0 0,-1-1,1 1,-1 0,1 0,-1 0,0 1,0-1,-1 0,1 0,0 0,-1 1,0-1,1 1,-1-1,0 1,0 0,-1-1,1 1,0 0,-2 0,0 4,1 0,0 0,-1 1,1 0,1-1,-1 1,0 0,1 0,-1 1,1-1,0 1,0-1,0 1,1-1,-1 1,1 0,0 0,0 0,0 0,0 1,-2 18,0 1,2-1,1 1,0-1,2 1,1-1,0 1,2-1,1 0,0-1,2 1,1-1,0-1,2 0,8 13,9 21,-15-32,0 0,-2 1,-1 0,0 0,-2 1,-1 1,-1-1,-2 1,1 8,-5-15,0-7</inkml:trace>
</inkml:ink>
</file>

<file path=ppt/ink/ink8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0 196,'44'-14,"37"-15,16-2,-5 0,-13 4,-15 8,-13 6,-12 6,-11-1,-6 1,-2 2,-5 1</inkml:trace>
</inkml:ink>
</file>

<file path=ppt/ink/ink8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0,'14'34,"5"11</inkml:trace>
</inkml:ink>
</file>

<file path=ppt/ink/ink8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8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1,'-5'14,"0"0,1 1,1-1,0 1,0 0,2 0,0 0,1 0,0 0,1 0,1 0,0 0,1-1,1 1,0-1,1 1,1-1,-4-11,-1 0,1 0,0-1,0 1,0-1,0 1,1-1,-1 0,1 0,-1 0,1 0,0-1,0 1,0-1,0 1,0-1,0 0,0 0,0 0,0-1,0 1,1-1,-1 0,0 0,0 0,0 0,1 0,-1-1,0 1,0-1,0 0,0 0,0 0,0-1,0 1,0-1,0 1,0-1,-1 0,1 0,-1 0,1-1,-1 1,0 0,0-1,0 0,0 1,0-2,6-6,-1-1,0 1,0-1,-1-1,-1 1,1-1,-2 0,0 0,-1-1,1-3,-3 12,0 0,0 0,0-1,-1 1,0 0,1 0,-2 0,1 0,0-1,-1 1,0 0,0 0,0 0,0 0,-1 0,0 0,1 1,-1-1,-1 0,1 1,0-1,-1 1,0 0,0 0,0 0,0 0,0 1,-1-1,1 1,-1 0,1 0,-4-1,-17-3,1 6</inkml:trace>
</inkml:ink>
</file>

<file path=ppt/ink/ink8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0 374,'133'-234,"-133"233,0 0,1 0,-1 0,0 0,1 0,-1 0,0 1,1-1,-1 0,1 0,-1 1,1-1,0 0,-1 1,1-1,0 0,-1 1,1-1,0 1,0-1,-1 1,1 0,0-1,0 1,0 0,0-1,-1 1,1 0,0 0,0 0,0 0,0 0,0 0,0 0,0 0,0 0,-1 0,1 0,0 1,0-1,0 0,0 1,0-1,-1 1,1-1,0 1,0-1,0 1,28 41,-20-27,-6-10,0 1,0-1,0 0,1 0,0-1,0 1,0-1,0 0,1 0,0 0,0 0,0-1,0 0,0 0,1 0,-1-1,1 0,-1 0,1 0,0-1,0 0,0 0,0 0,0-1,0 0,0 0,0 0,0-1,5-1,-3 0,0 0,0-1,-1 0,0 0,1-1,-1 0,-1 0,1 0,0-1,-1 0,0-1,0 1,-1-1,0 0,0 0,0-1,-1 0,0 0,0 0,0 0,-1 0,0-1,-1 1,2-5,19-92,-17 85</inkml:trace>
</inkml:ink>
</file>

<file path=ppt/ink/ink8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8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30,'-12'-23,"8"16,14 16,108 143,31-7,-67-75,-51-7,-27-53,0 0,1 0,-1 0,2-1,0 0,0 0,0 0,1-1,1 1,6 4,-1-7,-3-5</inkml:trace>
</inkml:ink>
</file>

<file path=ppt/ink/ink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36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0,'-33'5,"-22"7,-5 0,2-1,7-3,7 3,5-1,11 2,9 0</inkml:trace>
</inkml:ink>
</file>

<file path=ppt/ink/ink8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2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435 543,'-71'-67,"-39"-83,4 2,-29-16,126 155,6 5</inkml:trace>
</inkml:ink>
</file>

<file path=ppt/ink/ink8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0 857,'586'-479,"-519"422,-34 26,2 2,0 1,2 1,1 3,1 1,0 1,11-1,-49 22,1 0,-1 0,1 1,0-1,-1 1,1-1,-1 1,1-1,0 1,-1 0,1 0,0-1,0 1,-1 1,1-1,0 0,-1 0,1 1,0-1,-1 1,1-1,-1 1,1 0,0-1,-1 1,0 0,1 0,-1 0,1 0,-1 0,0 1,0-1,0 0,0 1,0-1,0 0,0 1,0-1,0 1,-1-1,1 1,-1 0,1-1,-1 1,0 0,1-1,-1 1,0 1,-2 11,0-1,0 0,-1 0,-1-1,0 1,-1-1,0 1,-1-2,0 1,-1-1,0 1,-5 3,-19 37,7-9,1-2,2 0,1 1,3 1,-2 9,17-50,1 1,-1 1,0-1,1 0,0 0,-1 0,1 1,0-1,1 1,-1-1,1 1,-1-1,1 1,0-1,1 1,-1-1,0 1,1-1,0 1,0-1,0 0,0 1,1-1,-1 0,1 0,0 0,-1 0,2 0,-1 0,0-1,0 1,1-1,0 1,-1-1,1 0,0 0,0 0,0 0,0-1,0 1,1-1,1 1,9-2,-1-1,0 0,1-1,-1-1,0 0,0 0,-1-1,1-1,-1 0,0-1,0 0,-1-1,1 0,9-9,2 1,444-324,-247 195,-96 67,-115 65,-35 8,9 3,-3-4,0-1,1-1,-1 0,2-1,-1-2,1 0,-8-6,-14-1,39 17,1-1,-1 1,0 0,0 0,1 0,-1 0,0-1,0 1,1 0,-1 1,0-1,0 0,1 0,-1 0,0 0,0 1,1-1,-1 0,0 0,1 1,-1-1,0 1,1-1,-1 1,0-1,1 1,-1-1,1 1,-1-1,1 1,-1 0,1-1,0 1,-1 0,1-1,0 1,-1 0,1 0,0-1,0 1,0 0,0 0,0-1,0 1,0 0,0 0,0-1,0 1,0 0,0 0,0-1,1 1,-1 0,0 0,9 46,3-1,1 0,2-1,11 21,12 38,-6 24,-20-119,-6-37,-3 14,30-99,-26 95</inkml:trace>
  <inkml:trace contextRef="#ctx0" brushRef="#br0" timeOffset="20842.432">1834 378,'5'0,"1"-5,0-6,4-1,0-4,-2-4,-2-3,3 2,0 1,-2-3,-2-1,-7 4,-2 9,-2 7</inkml:trace>
</inkml:ink>
</file>

<file path=ppt/ink/ink8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6:22.60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2147 1139,'-1'1,"-1"0,1 0,0 0,0 1,0-1,0 0,0 1,0-1,1 0,-1 1,0-1,1 1,-1-1,1 1,-1 0,1-1,0 1,0-1,0 1,0 0,0-1,0 1,0-1,0 1,1 0,-1-1,0 1,1-1,0 1,-1-1,1 2,1 5,2 22,-2 1,0 0,-2 0,-2 0,0 0,-5 11,-22 304,17-218,5 0,8 80,0-87,32 213,-10-160,8 189,-5 9,-26 606,0-472,-28-210,17-157,1-74,3 0,3 0,3 1,4 33,-1 21,-19 105,9-180,15-60,-1-3</inkml:trace>
  <inkml:trace contextRef="#ctx0" brushRef="#br0" timeOffset="6388.036">1809 4752,'310'29,"-109"-2,-115-28,109 13,-135-3,2-2,-1-3,1-2,35-5,12 1,766 2,-705-28,281 27,-310 13,-80-3,0-2,0-3,0-2,38-5,10 1,172 1,-258-3,-5-2</inkml:trace>
  <inkml:trace contextRef="#ctx0" brushRef="#br0" timeOffset="66802.805">2147 1590,'-1'0,"1"1,-1-1,0 0,0 0,1 1,-1-1,0 0,1 1,-1-1,1 0,-1 1,1-1,-1 1,1-1,-1 1,1 0,-1-1,1 1,-1-1,1 1,0 0,-1-1,1 1,0 0,0-1,0 1,-1 0,1 0,0-1,0 1,0 0,0-1,0 1,0 0,0 0,1-1,-1 1,0 0,0-1,0 1,1 0,-1-1,0 1,1 0,-1-1,1 1,-1-1,1 1,-1 0,1-1,-1 1,1-1,-1 0,1 1,11 4,0 0,0 0,0-2,0 1,1-2,-1 1,1-2,-1 0,1 0,0-1,0-1,12-1,120-26,-120 26,-1 2,1 1,-1 1,0 1,0 1,10 3,5 0,1-2,0-2,0-1,0-3,6-1,37 0,735 2,-648 28,195-27,-222 26,-71-26,-60-1</inkml:trace>
  <inkml:trace contextRef="#ctx0" brushRef="#br0" timeOffset="69618.303">4688 4836,'17'-121,"-10"76,-2-1,-2 0,-2 0,-4-37,0-11,3-668,29 592,-29-197,-29 197,2 2,-2-2,12-10,10 138,3 0,1 0,2-1,3-33,0-7,-2-284,-5 317,-1 32</inkml:trace>
  <inkml:trace contextRef="#ctx0" brushRef="#br0" timeOffset="72818.178">4942 4836,'33'-12,"-32"-14,18-132,-32 30,6 90,2-1,1 0,3 0,1 0,2-13,0-29,-18-43,9 84,2 0,2-1,2 0,1 1,3-2,-1-41,-2-369,-29 282,29-281,0 56,-27 225,14 42,-16-70,1 1,-11 49,36 139</inkml:trace>
  <inkml:trace contextRef="#ctx0" brushRef="#br0" timeOffset="75492.025">2119 1393,'397'0,"-227"27,-2-43,-110 9,-1 1,2 4,-1 1,3 4,42-1,1195-2,-1230 16,-56-4</inkml:trace>
  <inkml:trace contextRef="#ctx0" brushRef="#br0" timeOffset="77188.745">4602 1676,'5'0,"2"-5,-6-2,-2-4,-7 0,-6 1,-1 8,-2 4,1 1</inkml:trace>
  <inkml:trace contextRef="#ctx0" brushRef="#br0" timeOffset="84625.854">2599 1562,'1'-1,"0"-1,0 0,0 1,0-1,-1 0,1 0,-1 0,1 0,-1 0,0 0,0 0,0 0,0 0,0 0,0 1,0-1,-1 0,1 0,-1 0,1 0,-1 0,0 0,0 1,0-1,0 0,0 1,0-1,0 1,0-1,-1 1,1-1,-1 1,1 0,-1 0,1-1,-1 1,0 1,1-1,-1 0,0 0,0 0,0 1,0-1,0 1,1 0,-1 0,0-1,0 1,0 0,0 1,0-1,0 0,0 0,0 1,0-1,0 1,0 0,-168 58,63-25,177-33,108-28,-97 2,-109 18,-31 10,1 1,0 3,0 3,-26 9,62-14,-56 1,77-7,0 0,1 1,-1-1,1 0,-1 1,0-1,1 0,-1 0,1 0,0 1,-1-1,1 0,0 0,-1 0,1 0,0 0,0 0,0 0,0 0,0 0,0 0,0 0,0 1,0-1,1 0,-1 0,0 0,0 0,1 0,-1 0,1 0,-1 1,1-1,-1 0,1 0,-1 1,1-1,0 0,-1 1,1-1,0 0,0 1,-1-1,1 1,0 0,0-1,0 1,0-1,0 1,0 0,-1 0,1 0,0-1,0 1,0 0,0 0,0 0,0 1,0-1,0 0,0 0,22-12,1 1,0 1,1 1,0 1,1 1,-1 2,1 0,0 2,0 1,2 1,-262 3,359-13,57-24,-35 6,-138 27,1-1,0 1,0 1,-1-1,1 2,0-1,0 1,0 1,0 0,0 1,0-1,-10 0,1 0,-1 0,0 0,0-1,1 1,-1 0,0 0,0 0,0 0,0-1,0 1,0 0,0 0,0 0,0 0,0-1,-1 1,1 0,0 0,-1 0,1-1,0 1,-1 0,1 0,-1-1,1 1,-1 0,1-1,-1 1,0-1,1 1,-1-1,0 1,1-1,-1 1,0-1,0 1,1-1,-1 0,0 0,0 1,0-1,1 0,-2 0,-169 43,220-50,18-1,1 2,1 4,47 5,-12-2,35-1,-443 39,5 6,157-20,202-19,33-11,0-4,-1-4,9-7,19-1,295-53,-451 89,-166 24,-25-8,563-43,-84-24,-246 35,25-5,-36 14,-246 65,217-65,-161 33,196-41,-1 0,0 0,0 0,0 0,0 0,0 1,1-1,-1 0,0 0,0 0,0 0,0 1,0-1,0 0,0 0,0 0,0 0,0 1,0-1,0 0,0 0,0 0,0 0,0 1,0-1,0 0,0 0,0 0,0 1,0-1,0 0,0 0,0 0,0 0,24-1,743-126,-614 104,-147 16,-31 10,-348 89,361-82,44-8,62-6,-1-4,85-19,-59 8,-35 0,-223 41,-15 14,154-36,1 1,-1-1,0 0,0 0,1 1,-1-1,0 0,0 1,1-1,-1 0,0 1,0-1,0 0,0 1,0-1,1 0,-1 1,0-1,0 1,0-1,0 0,0 1,0-1,0 1,0-1,0 0,-1 1,1-1,0 0,0 1,0-1,0 1,0-1,-1 0,1 1,0-1,0 0,-1 0,1 1,0-1,-1 0,1 1,0-1,0 0,-1 0,1 0,-1 1,41 0,296-75,-163 37,-173 37,-1 0,1 0,0 0,0 0,-1 1,1-1,0 0,0 0,-1 1,1-1,0 0,0 0,0 1,0-1,0 0,-1 1,1-1,0 0,0 0,0 1,0-1,0 0,0 1,0-1,0 0,0 1,0-1,0 0,0 1,0-1,0 0,1 0,-1 1,0-1,0 0,0 1,0-1,0 0,1 0,-1 1,0-1,0 0,1 0,-1 0,0 1,0-1,1 0,-1 0,0 0,0 0,1 1,-1-1,0 0,1 0,-1 0,0 0,0 0,1 0,-1 0,0 0,1 0,-1 0,-23 17,-124 64,146-81,1 0,-1 0,1 0,-1 0,0 0,1 0,-1 0,1 0,-1 0,1 0,-1 0,1 1,-1-1,0 0,1 0,-1 0,1 1,-1-1,1 0,0 1,-1-1,1 1,-1-1,1 0,0 1,-1-1,1 1,0-1,-1 1,1-1,0 1,0-1,-1 1,1-1,0 1,0-1,0 1,0 0,0-1,0 1,0-1,0 1,0-1,0 1,0 0,0-1,0 1,0-1,1 1,-1-1,0 1,0-1,1 1,-1-1,0 1,1-1,-1 1,0-1,1 0,37 3,281-74,-319 71,18-5,-18 10,-257 120,251-119,22-3,28-3,-42 0,149-20,-130 21,-25 9,-31 14,-85 33,155-34,-19-13,-2 1</inkml:trace>
  <inkml:trace contextRef="#ctx0" brushRef="#br0" timeOffset="89744.771">4744 1703,'0'1,"-1"-1,1 0,-1 1,1-1,-1 0,1 1,-1-1,1 0,-1 1,1-1,-1 0,0 0,1 0,-1 0,1 0,-1 0,0 0,1 0,-1 0,0 0,1 0,-1 0,1 0,-1 0,0 0,1-1,-1 1,1 0,-1 0,1-1,-1 1,1 0,-1-1,1 1,-1-1,1 1,-1-1,1 1,0-1,-1 1,1-1,0 1,-1-1,1 1,0-1,0 1,0-1,-1 0,1 1,0-1,0 1,0-1,0 0,0 1,0-1,0 0,0 1,0-1,1 1,-1-1,0 0,0 1,0-1,1 0,-5 23,0-1,2 1,1-1,0 1,2 0,1 9,0 23,28 259,-19-252,2-91,-34-161,-1-49,18 213,4 20,-1 0,1 0,-2 0,1 0,-1 0,0 0,-1 0,1 1,-2-1,1 1,0 0,-4-4,7 10,0-1,-1 1,1-1,-1 1,1 0,-1-1,1 1,-1-1,1 1,-1 0,0-1,1 1,-1 0,1 0,-1-1,0 1,1 0,-1 0,0 0,1 0,-1 0,0 0,1 0,-1 0,0 0,1 0,-1 0,0 1,1-1,-1 0,1 0,-1 1,0-1,1 0,-1 1,1-1,-1 0,1 1,-1-1,1 1,-1-1,1 1,0-1,-1 1,1-1,0 1,-1 0,1-1,0 1,0-1,-1 1,1 0,0-1,0 1,0 0,0-1,0 1,0 0,0-1,0 1,0 0,-7 43,8-15,0-1,2 0,2 1,0-1,2-1,2 6,13 56,-4 0,-3-22,-3 2,-3 0,0 61,-11-27,13-247,24-122,-26 212,-35 251,25 533,12-668,4-93,0-143,-6 99,-3 1,-4-2,-3-29,1 98,0 1,0-1,-1 1,1-1,-1 1,-1-1,1 1,-1 0,0 0,-1 0,1 0,-1 0,-1 1,1-1,-1 1,-1-3,3 8,1 1,0-1,-1 0,1 1,0-1,0 1,0 0,-1-1,1 1,0 0,0 0,0 0,0 0,0-1,0 2,0-1,1 0,-1 0,0 0,0 0,1 0,-1 0,1 1,-1-1,1 0,0 1,-1-1,1 0,0 1,0-1,0 0,-1 2,-7 27,1-1,2 2,1-1,2 0,0 1,3 22,-5 74,-18 314,23-398,15-72,7-210,-21 219,7-48,-4 0,-3-1,-4-26,-6 65,8 30,0 1,0-1,0 0,0 1,0-1,0 0,0 1,0-1,0 0,0 1,0-1,0 0,0 1,-1-1,1 0,0 1,0-1,0 0,-1 0,1 1,0-1,0 0,-1 0,1 0,0 1,0-1,-1 0,1 0,0 0,-1 0,1 1,0-1,-1 0,1 0,0 0,-1 0,1 0,0 0,-1 0,1 0,0 0,-1 0,1 0,0 0,-1 0,1 0,0 0,-1-1,1 1,0 0,0 0,-1 0,1 0,0-1,-1 1,1 0,0 0,0-1,-1 1,-13 78,2 1,4 0,4 1,3-1,5 22,-3 26,21 2,-15-168,-8-185,-4 462,10 370,22-924,-14 246,-10 106,-20 369,-10-139,54-494,4-41,-31 269,1-1,-1 1,1 0,-1-1,0 1,1-1,-1 1,0-1,1 1,-1-1,0 1,1-1,-1 1,0-1,0 1,0-1,0 1,1-1,-1 0,0 1,0-1,0 1,0-1,0 1,0-1,-1 0,1 1,0-1,0 1,0-1,0 1,-1-1,1 1,0-1,0 1,-1-1,1 1,-1-1,1 1,0-1,-1 1,1 0,-1-1,1 1,-1 0,1-1,-1 1,1 0,-1 0,1-1,-1 1,1 0,-1 0,1 0,-1 0,0 0,1 0,-1 0,1 0,-1 0,0 0,1 0,-23 148,10-47,5 0,4 101,16-226,17-285,-24 260,-11 61,-10 157,-8 122,12-196,22-128,21-159,-56 375,-7 125,79-694,-5 162,-28 184,-60 215,45-164,1-6,5-41,7-41,-3-1,-4 0,-3 0,-4-18,1 15,-22-28,16 132,36 178,-28-70,15-343,8-103,-7-54,-29 302,-3 102,12 368,3-103,12-597,-4 220,-3 0,-3 1,-4-1,-10-67,-5 54,17 90,0 0,0 1,-1-1,1 0,0 1,0-1,0 0,-1 0,1 1,0-1,-1 0,1 0,0 0,0 1,-1-1,1 0,0 0,-1 0,1 0,0 0,-1 0,1 0,0 0,-1 0,1 0,-1 0,1 0,0 0,-1 0,1 0,0 0,-1 0,1 0,0 0,-1 0,1 0,0-1,-1 1,1 0,0 0,0 0,-1-1,1 1,0 0,0 0,-1-1,1 1,0 0,0-1,0 1,-1 0,1-1,0 1,0 0,0-1,0 1,0 0,0-1,0 1,0 0,0-1,0 1,0 0,0-1,0 1,0 0,0-1,0 1,0-1,-7 30,-6 373,-6 150,-6-287,28-236,-3-29,0-1,0 1,0 0,0-1,0 1,0 0,0-1,0 1,0 0,0 0,0-1,0 1,0 0,1-1,-1 1,0 0,0 0,0 0,1-1,-1 1,0 0,0 0,0-1,1 1,-1 0,0 0,1 0,-1 0,0 0,0 0,1-1,-1 1,0 0,1 0,-1 0,0 0,0 0,1 0,-1 0,0 0,1 0,-1 0,0 0,1 0,-1 1,0-1,0 0,1 0,-1 0,0 0,0 0,1 1,-1-1,0 0,0 0,1 1,12-65,-13 389,7-296,-7-30,0 1,0 0,0-1,0 1,0 0,0-1,1 1,-1 0,0-1,0 1,0 0,0-1,0 1,0 0,1 0,-1-1,0 1,0 0,0 0,1-1,-1 1,0 0,0 0,1-1,-1 1,0 0,0 0,1 0,-1 0,0 0,1-1,-1 1,0 0,1 0,-1 0,0 0,1 0,-1 0,0 0,1 0,-1 0,0 0,1 0,-1 0,0 0,1 1,-1-1,0 0,0 0,1 0,-1 0,0 0,1 1,-1-1,0 0,0 0,1 1,-1-1,0 0,8-65,-9 350,1-606,0 642,0-669,0 345,-1 2,0 0,1 0,0 0,-1-1,1 1,0 0,-1 0,1 0,0 0,0 0,0 0,0 0,0 0,0-1,0 1,1 0,-1 0,0 0,0 0,1 0,-1 0,1 0,-1 0,1 0,-1 0,1 0,0 0,0 0,-1 1,1-1,0 0,0 0,0 1,0-1,0 0,0 1,0-1,0 1,0-1,0 1,0 0,0 0,0-1,0 1,0 0,0 0,0 0,0 0,1 0,-1 0,0 0,2 3,0-1,-1 0,1 1,-1 0,0 0,1 0,-1 0,-1 0,1 0,0 0,-1 1,0-1,1 0,-2 1,1-1,0 1,0-1,-1 1,0 0,0-1,0 1,0 1,5 26,-5-31,0 0,0-1,1 1,-1 0,0 0,1-1,-1 1,0 0,1 0,-1-1,0 1,1 0,-1 0,0 0,1 0,-1 0,1 0,-1 0,0 0,1-1,-1 1,1 0,-1 1,0-1,1 0,-1 0,1 0,-1 0,0 0,1 0,-1 0,0 1,1-1,-1 0,0 0,1 0,-1 1,0-1,1 0,-1 0,0 1,0-1,1 0,-1 1,0-1,0 0,1 1,4-42,25-250,-30 278,-1 48,1 198,3-213,3-22,5-33,-30-117,18 120,0 21,1 36,1 381,-1-421,0-3</inkml:trace>
  <inkml:trace contextRef="#ctx0" brushRef="#br0" timeOffset="105898.888">4885 5174,'0'482,"-26"-338,5-53,16-72</inkml:trace>
  <inkml:trace contextRef="#ctx0" brushRef="#br0" timeOffset="106895.083">1696 5654,'468'-27,"-29"55,906-29,-930 0,-212-25,118 25,-152-27,57 0,-96 2,-119 28,-5 3</inkml:trace>
  <inkml:trace contextRef="#ctx0" brushRef="#br0" timeOffset="107201.265">5252 5260,'-38'28,"-37"25,-11 7,0-1,10-6,8-7,11-12,11-6,2-4,5-1,4-4,4 0,1 0,2-2,0 1,1-4,-1-3,6-4</inkml:trace>
  <inkml:trace contextRef="#ctx0" brushRef="#br0" timeOffset="108013.826">2570 5429,'-409'270,"274"-186,78-51,2 2,2 3,1 2,1 4,37-30,3 0</inkml:trace>
  <inkml:trace contextRef="#ctx0" brushRef="#br0" timeOffset="112679.567">5422 4864,'55'-2,"258"3,-116-29,57 28,-84-27,15 26,-179 6,-10 2</inkml:trace>
  <inkml:trace contextRef="#ctx0" brushRef="#br0" timeOffset="115749.527">2147 1309,'-1'-226,"-23"108,-9-105,34-87,-17 275,11 40</inkml:trace>
  <inkml:trace contextRef="#ctx0" brushRef="#br0" timeOffset="118533.813">3107 6106,'3'-11,"0"0,0 0,1 0,1 0,0 0,0 1,1 0,1 0,-1 0,2 1,-1 0,1 0,0 1,1 0,0 1,0 0,1 0,0 1,0 0,1 1,-1 0,1 0,0 1,8-1,83-18,-99 23,-1 0,1 0,0 1,0-1,0 0,0 1,-1 0,1 0,0-1,0 2,-1-1,1 0,-1 0,1 1,-1 0,0-1,1 1,-1 0,0 0,0 0,0 0,-1 0,1 1,0-1,-1 1,0-1,1 1,-1-1,0 1,0 0,0 0,-1-1,1 4,-1 7,0 0,-1 0,-1 0,0-1,0 1,-2 0,1-1,-2 1,1-1,-2 0,0-1,0 1,-1-1,0-1,-1 1,0-1,-1 0,0-1,0 0,-1-1,-4 3,13-11,0 1,0-1,0 1,0-1,0 1,0 0,-1 0,1-1,0 1,0 0,1 0,-1 0,0 0,0 0,0 0,1 0,-1 0,0 0,1 0,-1 1,1-1,-1 0,1 0,0 1,0-1,-1 0,1 0,0 1,0-1,0 0,0 0,0 1,1-1,-1 0,0 1,1-1,-1 0,1 0,-1 0,1 1,-1-1,1 0,0 0,0 0,-1 0,1 0,1 0,155 49,-55-5,-99-43,-1 0,1-1,-1 1,0 0,0 0,0 0,0 0,0 1,0-1,-1 0,1 1,-1-1,0 1,0 0,0-1,0 1,0 0,0 0,-1-1,1 1,-1 0,0 0,0 0,0 0,0 0,0-1,-1 1,1 0,-1 0,0 0,0-1,0 1,0 0,0-1,0 1,-3 2,-7 9,-1 0,-1 0,0-1,0-1,-2 0,1-1,-2-1,1 0,-1-1,-1-1,-4 2,-27 9,36-15</inkml:trace>
  <inkml:trace contextRef="#ctx0" brushRef="#br0" timeOffset="119116.725">3728 6642,'68'-101,"-48"68,1 0,2 2,2 1,18-19,-42 48,0 0,0 0,0-1,0 1,1 0,-1 0,0 0,0 0,1 0,-1 1,0-1,1 0,-1 0,1 1,-1-1,1 1,0 0,-1-1,1 1,-1 0,1 0,-1 0,1 0,0 0,-1 0,1 0,-1 1,1-1,0 1,-1-1,1 1,-1-1,0 1,1 0,-1 0,0 0,1 0,-1 0,0 0,0 0,0 0,0 0,0 1,0-1,0 0,0 1,0-1,0 0,-1 1,1-1,8 16,-8-13,0 1,1-1,-1 0,1 0,0 1,0-1,1-1,-1 1,1 0,0-1,0 1,0-1,0 0,1 0,0 0,-1 0,1-1,0 1,0-1,0 0,0-1,1 1,-1 0,0-1,1 0,-1 0,1-1,-1 1,1-1,-1 0,1 0,1-1,144-67,-148 67,1 1,-1-1,0 1,0-1,0 1,1 0,-1-1,0 1,0 1,0-1,1 0,-1 0,0 1,0-1,0 1,0 0,1 0,-1 0,0 0,-1 0,1 0,0 0,0 1,0-1,-1 0,1 1,-1 0,1-1,-1 1,1 0,-1 0,0 0,0 0,0 0,0 0,19 83,-15-52,0-10,1-3</inkml:trace>
  <inkml:trace contextRef="#ctx0" brushRef="#br0" timeOffset="120916.397">2119 1647,'-179'-17,"144"11,-1 1,1 2,0 2,-1 1,-32 4,-75 23,-336-26,254 0,109 24,74-17,31-1</inkml:trace>
  <inkml:trace contextRef="#ctx0" brushRef="#br0" timeOffset="122352.602">2317 4780,'-7'4,"-1"0,1-1,0 1,-1-1,0-1,0 0,0 0,0 0,0-1,0 0,0 0,0-1,0 0,-6-1,-1 1,-243 0,115 27,-251-25,252 24,-25-25,142-1</inkml:trace>
  <inkml:trace contextRef="#ctx0" brushRef="#br0" timeOffset="124124.134">1159 1336,'0'-14,"0"22,0 25,1 225,24-95,4 63,1 51,-2-12,1-1,-1-22,2-42,-20-60,-2-86,-2-1,-3 1,-3 53,0-92,14 101,-10-97,0-1,-2 1,0 0,-1-1,-1 1,0 0,-4 16,1-20,-2 5,1 2,0-1,2 0,0 1,2-1,0 1,1-1,4 19,15 158,6-12,-26 46,-29-28,30 157,-1-361</inkml:trace>
  <inkml:trace contextRef="#ctx0" brushRef="#br0" timeOffset="124539.037">1639 4328,'-190'314,"-90"54,165-162,107-190,6-19</inkml:trace>
  <inkml:trace contextRef="#ctx0" brushRef="#br0" timeOffset="125470.526">1358 1252,'-62'76,"-132"234,37-47,132-228,2 1,2 0,1 2,-12 34,28-61</inkml:trace>
  <inkml:trace contextRef="#ctx0" brushRef="#br0" timeOffset="126717.975">58 2578,'-38'179,"32"-156,2-1,0 2,1-1,1 0,1 1,2-1,0 5,0-24,-1 0,1 0,0 1,0-1,0 0,1 0,-1 0,1 0,0 0,0-1,0 1,1-1,-1 1,1-1,0 0,0 0,0 0,1 0,-1 0,0-1,1 0,0 1,0-1,-1-1,1 1,0 0,0-1,1 0,-1 0,0 0,0-1,0 1,1-1,1 0,10 0,1 0,-1-1,1-1,-1-1,0 0,0-1,0 0,7-4,-18 7,0-1,-1 1,1-1,0 0,0-1,-1 1,0-1,1 0,-1 0,0 0,0-1,-1 1,1-1,-1 0,3-3,-4-3</inkml:trace>
  <inkml:trace contextRef="#ctx0" brushRef="#br0" timeOffset="127073.515">370 2494,'-12'63,"3"0,3 1,3 0,3 26,-1-58,3 329,-27-204,23-145</inkml:trace>
  <inkml:trace contextRef="#ctx0" brushRef="#br0" timeOffset="127771.554">482 3397,'18'-55,"3"2,2 0,2 1,3 1,9-10,-11 17,44-48,-68 92,-1 0,1 0,-1 0,1 0,-1 0,1 0,-1 1,1-1,-1 0,1 1,-1-1,1 1,-1 0,0-1,1 1,-1 0,0 0,0 0,0 0,1 0,-1 0,0 0,0 0,0 0,-1 1,1-1,0 0,0 1,-1-1,1 0,-1 1,1-1,-1 1,1-1,-1 1,0-1,0 1,0-1,0 1,0-1,0 1,0-1,-1 1,1-1,0 1,-1-1,1 1,-2 0,3 7,20 109,-21-117,0 1,0 0,0 0,0 0,0 0,0-1,0 1,0 0,1 0,-1 0,1-1,-1 1,1 0,0 0,0-1,-1 1,1-1,0 1,1-1,-1 1,0-1,0 0,1 1,-1-1,0 0,1 0,0 0,-1 0,1 0,-1 0,1-1,0 1,0 0,-1-1,1 1,0-1,0 0,0 0,-1 0,1 0,0 0,0 0,0 0,0 0,-1-1,1 1,0-1,0 1,-1-1,1 0,0 0,-1 1,1-2,151-173,-153 174,1 0,-1 0,1 0,0 1,-1-1,1 0,-1 0,1 1,0-1,0 0,-1 1,1-1,0 1,0-1,0 1,0-1,0 1,0-1,0 1,0 0,0 0,0-1,0 1,0 0,0 0,0 0,0 0,0 0,0 0,0 1,0-1,0 0,0 0,-1 1,1-1,0 1,0-1,0 1,0-1,0 1,0-1,-1 1,1 0,0-1,-1 1,1 0,0 0,-1 0,1-1,-1 1,1 0,-1 0,1 0,-1 0,0 0,0 0,1 0,-1 0,0 0,0 0,0 0,0 0,0 0,0 0,0 0,0 0,-1 0,11 203,3-119,-11-61</inkml:trace>
  <inkml:trace contextRef="#ctx0" brushRef="#br0" timeOffset="137287.503">2457 433,'4'5,"-1"0,0 0,0 1,0-1,-1 1,1 0,-2 0,1 0,-1 0,1 0,-2 0,1 0,-1 0,0 3,7 35,-7-37,1 0,0 0,1 0,0 0,0-1,0 1,1-1,0 1,0-1,0 0,1 0,0 0,0-1,1 1,-1-1,1 0,1 0,-1-1,0 0,1 0,0 0,0 0,0-1,1 0,4 2,-5-7,0 0,0-1,-1 1,1-1,-1 0,0-1,0 1,0-1,0 0,-1 0,1 0,-1-1,0 0,0 0,-1 0,0 0,0 0,0-1,0 1,0-2,13-20,110-181,-126 207,1 0,-1 0,1-1,0 1,-1 0,1 0,0 0,0 0,0 0,-1 0,1 0,0 0,0 0,1 0,-1 0,0 1,0-1,0 0,0 1,1-1,-1 1,0-1,1 1,-1 0,0 0,1-1,-1 1,0 0,1 0,-1 0,0 0,1 1,-1-1,0 0,1 1,-1-1,0 0,1 1,-1 0,0-1,0 1,0 0,0-1,0 1,0 0,0 0,0 0,0 0,0 0,0 0,0 1,15 22,-1 0,-1 1,-1 1,-1 0,-1 1,1 9,1 0,-5-10,-1 0,-1 1,-1 0,-2 0,0 1,-2-1,-1 0,-1 1,-3 11,3-28,0 0,-1 0,0-1,0 1,-1-1,0 0,-1 0,0 0,-1 0,0-1,-1 0,1 0,-2 0,1-1,-1 1,-1-2,1 1,-1-1,-1 0,1-1,-1 0,0 0,-1-1,-1 1,8-6,1 0,-1 0,0-1,1 1,-1-1,1 1,0-1,-1 0,1 0,0 0,-1 0,1-1,0 1,0-1,0 1,0-1,0 1,0-1,1 0,-1 0,0 0,1 0,0 0,-1-1,1 1,0 0,0-1,0 1,1-1,-1 1,0 0,1-1,0 0,-1 1,1-1,0 1,0-1,1 1,-1-1,0 1,1-1,0 1,0-1,-1 1,1 0,1-1,-1 1,0 0,0 0,1 0,1-2,7-16,0 2,2-1,0 1,1 1,1 0,0 1,1 1,1 0,0 1,8-4,-5 1,-1 3,1 0,0 0,1 2,1 1,0 0,1 2,-1 0,10-1,-12 4</inkml:trace>
  <inkml:trace contextRef="#ctx0" brushRef="#br0" timeOffset="143645.31">1555 913,'1'7,"1"1,0-1,0 0,0 1,1-1,0 0,0-1,1 1,0 0,0-1,1 0,0 0,1 0,9 16,86 111,7-9,-56-55,-43-54</inkml:trace>
  <inkml:trace contextRef="#ctx0" brushRef="#br0" timeOffset="144076.965">2147 1619,'183'175,"-170"-156,2 0,1-1,0-1,1 0,0-1,2-1,12 8,-14-13</inkml:trace>
  <inkml:trace contextRef="#ctx0" brushRef="#br0" timeOffset="144493.714">2910 2607,'14'14,"10"10,5 1,-2 0,0-3,-6-1,-1-5,-4 1,0 2,-3 2,2 3,-3 2,-2 1,1-4,-1-5</inkml:trace>
  <inkml:trace contextRef="#ctx0" brushRef="#br0" timeOffset="144905.805">3417 3341,'208'281,"-83"-131,-112-136,-2-1</inkml:trace>
  <inkml:trace contextRef="#ctx0" brushRef="#br0" timeOffset="145295.101">4010 4046,'198'212,"-77"-60,-44-71,-55-64</inkml:trace>
  <inkml:trace contextRef="#ctx0" brushRef="#br0" timeOffset="145691.726">4856 4893,'367'423,"-213"-257,-68-82,-69-71</inkml:trace>
  <inkml:trace contextRef="#ctx0" brushRef="#br0" timeOffset="146077.952">5929 6106,'282'330,"-122"-101,-144-210</inkml:trace>
  <inkml:trace contextRef="#ctx0" brushRef="#br0" timeOffset="179623.108">1245 546,'-23'-39,"-114"-178,-10 10,143 200,0-1,-1 1,0 0,0 1,-1-1,1 1,-1 0,-1 0,1 1,-1 0,-6-4,3 6</inkml:trace>
  <inkml:trace contextRef="#ctx0" brushRef="#br1" timeOffset="206148.156">5506 4102,'-46'204,"-68"187,97-348,14-35,11-30,86-212,30-69,-74 169,-50 133,0 1,0-1,0 0,1 0,-1 1,0-1,1 0,-1 0,1 1,-1-1,1 0,-1 1,1-1,-1 1,1-1,0 1,-1-1,1 1,0-1,-1 1,1 0,0-1,-1 1,1 0,0-1,0 1,0 0,-1 0,1 0,0 0,0 0,0 0,-1 0,1 0,0 0,0 0,0 0,-1 1,1-1,0 0,0 0,-1 1,1-1,0 1,-1-1,1 1,0-1,-1 1,1-1,0 1,-1-1,1 1,-1 0,1-1,-1 1,29 47,-24-38,52 109,39 125,-29-74,-73-167,-4-10</inkml:trace>
  <inkml:trace contextRef="#ctx0" brushRef="#br1" timeOffset="206480.349">5393 4553,'57'-14,"25"-5,2 1,-8 3,-16 0,-15 2,-10 3,-5 4,-9 2</inkml:trace>
  <inkml:trace contextRef="#ctx0" brushRef="#br1" timeOffset="207430.312">5195 969,'17'73,"61"224,-14-84,-59-212,-9-12</inkml:trace>
  <inkml:trace contextRef="#ctx0" brushRef="#br1" timeOffset="207896.161">5026 1026,'29'-27,"1"1,1 2,2 1,0 1,1 2,1 2,1 1,6 0,-39 15,1 0,-1 1,1 0,0 0,-1 0,1 0,0 1,0-1,0 1,-1 0,1 0,0 0,0 1,0 0,-1-1,1 1,0 0,-1 1,1-1,0 1,-1-1,0 1,1 0,-1 0,0 1,0-1,0 1,-1-1,1 1,0 0,-1 0,0 0,0 0,0 1,0-1,0 1,-1-1,1 1,-1-1,0 1,0 0,-1 0,1 1,-1 12,0 0,-2 0,0-1,0 1,-2 0,0-1,-1 0,-1 0,0 0,-6 10,4-6,-2 1,8-20,0 1,0-1,1 1,-1 0,1 0,0 0,-1 0,1 0,0 0,0 0,0 1,0-1,1 0,-1 1,1-1,-1 0,1 1,0-1,0 0,0 1,0-1,0 1,0-1,1 0,-1 1,1-1,0 0,-1 0,1 1,0-1,1 0,-1 0,0 0,1 0,-1 0,1 0,-1-1,1 1,0 0,0-1,0 1,122 6,-26-7,-93-1,0 1,1 0,-1 0,0 0,0 1,0 0,0-1,0 2,0-1,-1 1,1-1,-1 2,1-1,-1 0,0 1,0-1,-1 1,1 0,-1 1,0-1,0 0,0 1,0 0,-1-1,0 1,0 0,0 0,-1 1,0-1,0 0,0 0,0 1,-1-1,0 0,0 1,0-1,-4 12,0 0,0 0,-2 0,0-1,0 0,-2 0,0 0,-1-1,0 0,-2-1,1 0,-2-1,0 0,0-1,-1 0,0-1,-1-1,-9 6,17-12,0 0,-1 1,1-2,-1 1,0-1,0 0,0 0,0-1,-1 0,1-1,0 1,-1-1,1-1,-1 1,0-1,1-1,-1 1,1-1,-1-1,1 1,-1-1,1-1,0 1,0-1,0 0,-1-2,-5-7</inkml:trace>
  <inkml:trace contextRef="#ctx0" brushRef="#br1" timeOffset="214479.106">1696 1816,'-3'-2,"0"-1,1 1,-1 0,0 0,-1 0,1 0,0 1,0-1,-1 1,1-1,-1 1,1 1,-1-1,1 0,-1 1,0 0,1-1,-1 2,0-1,1 0,-1 1,0-1,1 1,-1 0,1 0,-1 1,1-1,-2 2,-82 60,79-52,1-1,0 1,0 1,1-1,0 1,1 0,0 0,1 1,1-1,0 1,1 0,0 0,0 0,2 0,0 0,0 0,1 0,1 0,0 0,0 0,2-1,0 1,0-1,1 0,0 0,1 0,1-1,-1 0,2 0,0 0,0-1,1-1,0 1,0-1,1-1,1 0,-1 0,9 4,-11-7,-1-1,1 0,-1 0,1-1,0 0,0 0,1-1,-1 0,0 0,1-1,-1 0,1 0,0-1,-1 0,1-1,-1 0,1 0,4-2,1-1,0-1,-1 0,0-1,0 0,0-1,-1-1,0 0,-1 0,1-1,-2-1,1 0,-1 0,-1-1,1-1,6-5,-2 3</inkml:trace>
</inkml:ink>
</file>

<file path=ppt/ink/ink8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43.77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932 93,'0'-1,"-1"0,1 0,0 0,-1 0,1 1,-1-1,1 0,-1 0,1 0,-1 1,0-1,1 0,-1 1,0-1,0 0,1 1,-1-1,0 1,0-1,0 1,0 0,1-1,-1 1,0 0,0 0,0-1,0 1,0 0,0 0,0 0,0 0,0 0,0 1,0-1,0 0,0 0,0 0,0 1,0-1,1 1,-1-1,0 1,0-1,0 1,1-1,-1 1,0-1,0 1,1 0,-1 0,-3 7,1-1,-1 2,2-1,-1 0,1 0,0 1,1-1,0 1,0 0,1-1,0 1,1 0,1 7,-2 6,2 773,-30-570,27-205,0 3,1 1,0-1,2 0,0 1,2-1,2 4,2 13,-2 0,-2 1,-1-1,-2 1,-2 0,-1 1,-1 51,3 386,29-281,-29 282,0-266,25-344,-22-268,-3-251,-27 479,25-168,-25 169,-1-1,27-140,-27 112,17 57,4 106,1-1,2 0,2 0,1 0,2 0,1-2,26-105,-27 133,0 6,0 0,0-1,-1 1,0-1,0 1,0-1,0 1,-1-1,1 1,-1 0,0-1,-1 1,1 0,-1 0,1 0,-1 0,-1-1,1 6,0-1,0 1,0 0,0 0,0-1,0 1,0 1,1-1,-1 0,0 0,1 1,-1-1,1 1,-1-1,1 1,0 0,-1-1,1 1,0 0,0 0,1 0,-1 0,0 0,1 0,-1 0,1 0,-1 0,1 0,0 0,0 2,-2 0,-89 234,11-121,79-116,-1 1,1 0,0 0,0 0,0 0,0 0,0 0,0 0,0 0,1 0,-1 0,1 0,0 1,-1-1,1 0,0 0,0 1,0-1,1 0,-1 0,1 0,-1 1,1-1,-1 0,1 0,0 0,0 0,0 0,1 0,-1 0,0-1,1 1,-1 0,1-1,-1 1,1-1,0 1,76 47,199 56,-272-103,0 0,-1 0,0 0,1-1,0 0,-1 0,1 0,0 0,0-1,-1 1,1-1,0 0,0-1,0 1,-1-1,1 0,0 0,2-2,-7 0,1 0,-1 0,1 0,-1 0,0 0,-1 0,1 0,0 0,-1 0,1 0,-1 0,0 0,0 1,0-1,-1 0,1 0,-1 1,1-1,-1 1,0-1,-1-1,-2-3,-228-449,214 394,25 61,3 7</inkml:trace>
  <inkml:trace contextRef="#ctx0" brushRef="#br0" timeOffset="1376.887">735 263,'-2'-1,"0"0,-1 1,1-1,0 1,0 0,0 0,0 0,0 0,0 0,0 0,-1 1,1-1,0 0,0 1,0 0,0 0,0-1,0 1,0 0,1 1,-1-1,0 0,1 0,-1 1,0-1,1 1,0-1,-1 1,1 0,0 0,0-1,0 1,-1 1,-3 3,-11 10,-46 68,61-83,1 0,0 0,-1 0,1 1,0-1,0 0,0 0,-1 0,1 0,1 0,-1 0,0 0,0 0,0 1,0-1,1 0,-1 0,1 0,-1 0,0 0,1 0,0 0,-1 0,1 0,0-1,-1 1,1 0,0 0,0 0,0-1,0 1,-1-1,1 1,0 0,0-1,0 0,1 1,-1-1,0 1,0-1,0 0,0 0,0 0,0 0,0 0,0 0,1 0,52-4,-39 0,-1 0,1 0,-1-2,0 0,-1 0,0-1,0-1,0 0,5-5,-19 9,-17 15,16-8,-1-1,0 0,1 1,-1-1,0 1,1 0,0 0,0 0,-1 0,2 0,-1 0,0 1,1-1,-1 1,1-1,0 1,0-1,1 1,-1 0,1-1,0 1,0 0,0 0,1-3,1-1,0 0,-1 0,1 1,-1-1,1-1,-1 1,1 0,0 0,-1 0,1-1,-1 1,1-1,-1 1,0-1,1 0,-1 0,1 1,-1-1,0 0,0 0,1 0,-1 0,0 0,0-1,0 1,0 0,0-1,3-2,2-1,0-1,0 1,-1-1,0 0,0 0,-1 0,1-1,-1 0,-1 0,1 0,0-3,-4 11,0 0,0-1,-1 1,1 0,0-1,0 1,0-1,-1 1,1 0,0-1,-1 1,1-1,-1 1,1-1,0 1,-1-1,1 1,-1-1,1 0,-1 1,1-1,-1 0,0 1,1-1,-1 0,1 0,-1 1,0-1,1 0,-1 0,0 0,1 0,-1 0,0 0,1 0,-1 0,1 0,-1 0,0 0,1 0,-1-1,0 1,1 0,-1 0,1-1,-1 1,1 0,-1-1,0 1,1-1,-1 1,1 0,0-1,-1 1,1-1,-1 1,1-1,0 0,-1 1,1-1,0 1,0-1,-1 0,-1 3,0 0,0 1,0-1,0 1,0 0,1-1,-1 1,1 0,0 0,0 0,0 0,0 0,0 0,1 0,-1 0,1 0,0 0,0 1,0-1,0 0,0 0,1 0,0 0,-1 0,1 0,0 0,1 0,-1 0,0 0,1 0,0-1,0 2,1-4,-1-1,1 1,-1-1,0 1,1-1,-1 0,0 0,0 0,0 0,1 0,-1-1,0 1,-1-1,1 1,0-1,0 0,-1 1,1-1,-1 0,1 0,-1 0,0 0,0-1,0 1,0 0,0 0,0-1,-1 1,1 0,-1-1,1 1,-1-1,0 1,0-1,0 1,-1 0,1-1,0 1,-1-1,0 1,1 0,-1-1,-1-1,-2-3,-1 1,0-1,0 1,-1 0,1 0,-1 1,0 0,-1 0,1 0,-1 1,0 0,0 0,-1 1,1 0,-1 0,-5-1,6 1,6 2,0 0,1 0,-1 1,0-1,0 0,1 0,-1 1,0-1,0 0,0 1,0-1,0 1,0-1,0 1,0-1,0 1,0 0,0 0,0-1,0 1,0 0,0 0,0 0,0 0,0 0,0 1,0-1,0 0,0 0,0 1,-1-1,2 0,-1 1,0-1,0 1,0-1,0 1,0 0,0-1,0 1,1 0,-1 0,0-1,1 1,-1 0,0 0,1 0,-1 0,1 0,0 0,-1 0,1 0,0 0,-1 0,1 0,0 0,0 0,0 0,0 0,0 1,0-1,5 5,0 0,0 0,0 0,1-1,0 0,0 0,0-1,0 1,1-1,0-1,0 1,0-1,0 0,1-1,-1 0,1 0,-1 0,4-1,55 20,-62-18,0 0,1 1,-1 0,-1-1,1 1,-1 0,1 1,-1-1,0 0,-1 1,1 0,-1 0,0 0,0 0,0 0,-1 0,1 5,12 26,16 29,-20-50</inkml:trace>
  <inkml:trace contextRef="#ctx0" brushRef="#br0" timeOffset="12804.756">988 3057,'56'0,"144"11,-133-1,1-3,-1-3,1-3,23-4,28 1,784 2,-733 28,139-26,-166 24,127-26,-291-16,-192-7,170 15,0 1,0 3,0 1,0 3,-29 3,-20-1,-811-2,706 28,-86-27,113-29,-297 27,1220 1,-526 29,167-28,-196 26,536-27,-565 0,-96 28,-55-17</inkml:trace>
  <inkml:trace contextRef="#ctx0" brushRef="#br0" timeOffset="18332.014">3529 3028,'-126'62,"120"-60,0 0,0-1,0 0,0 0,-1 0,1 0,0-1,0 0,-1-1,1 1,0-1,0 0,-1-1,1 1,0-1,0 0,1-1,-1 0,0 0,1 0,0 0,0-1,0 0,0 0,0 0,1-1,0 1,0-1,0 0,-1-3,-3 1,-159-138,115 85,52 60,0-1,0 1,0-1,0 1,0-1,-1 1,1-1,0 1,0-1,0 1,-1-1,1 1,0-1,0 1,-1-1,1 1,0-1,-1 1,1 0,-1-1,1 1,-1 0,1-1,0 1,-1 0,1 0,-1 0,1-1,-1 1,1 0,-1 0,1 0,-1 0,0 0,1 0,-1 0,1 0,-1 0,1 0,-1 0,1 0,-1 0,1 0,-1 1,1-1,-1 0,1 0,-1 0,1 1,-1-1,1 0,0 1,-1-1,1 0,-1 1,1-1,0 1,0-1,-1 1,1-1,0 1,-1-1,1 1,0-1,0 1,0-1,-11 38,9-18,2 1,0-1,1 0,1 1,1-1,4 14,7 71,-12-33,-3-1,-4 1,-9 41,-15 49,30-156,10-24,13-30,10-12,3 3,1 1,4 2,21-21,-1 0,67-76,-154 163,-193 180,116-84,102-107,0 0,-1 0,1 0,0 0,-1 0,1 0,-1 0,1 0,-1 0,0-1,1 1,-1 0,0 0,1 0,-1-1,0 1,0 0,0-1,0 1,0-1,0 1,0-1,1 1,-1-1,-1 0,1 0,0 1,0-1,0 0,0 0,0 0,0 0,0 0,0 0,0 0,0-1,0 1,0 0,0 0,0-1,0 1,0-1,0 1,0-1,0 1,0-1,1 0,-1 1,0-1,0 0,1 0,-1 1,0-1,1 0,-1 0,1 0,-1 0,23-125,-19 119,5-23,-1 1,-1-1,-2 0,-1 0,-1 0,-2-11,-3 257,-23-108,26-108,1-1,-1 0,0 1,0-1,0 0,0 0,1 1,-1-1,0 0,0 1,0-1,0 0,-1 1,1-1,0 0,0 0,0 1,0-1,-1 0,1 1,0-1,-1 1,1-1,0 0,-1 1,1-1,-1 1,1-1,-1 1,1-1,-1 1,0-1,1 1,-1 0,1-1,-1 1,0 0,1-1,-1 1,0 0,1 0,-1 0,0 0,0 0,1 0,-1 0,0 0,1 0,-1 0,0 0,0 0,1 0,-1 0,0 1,1-1,-1 0,1 1,-1-1,0 0,1 1,-1-1,1 1,-1-1,0 1,25-175,-22 127,20 142,-22-92,3 8,-1 1,0 0,-1 0,0-1,-1 1,0 0,-1 0,0 0,-1 0,0-1,-1 1,-1-1,0 1,-3 6,-16 34,24-39</inkml:trace>
  <inkml:trace contextRef="#ctx0" brushRef="#br0" timeOffset="22120.997">1779 2351,'-2'8,"0"1,0-1,1 1,0-1,1 1,0-1,0 1,0-1,2 1,0 6,-1-8,12 54,-10-51,0 0,0 0,-1 0,-1 1,0-1,0 0,-1 1,0-1,-1 0,0 1,-3 8,4-19,0-1,0 1,-1 0,1 0,0-1,-1 1,1 0,0 0,0-1,-1 1,1 0,0 0,-1 0,1 0,-1 0,1 0,0 0,-1-1,1 1,0 0,-1 0,1 0,0 0,-1 0,1 1,-1-1,1 0,0 0,-1 0,1 0,0 0,-1 0,1 1,0-1,-1 0,1 0,0 0,0 1,-1-1,1 0,0 1,0-1,-1 0,1 1,-4-40,4 16,1 0,1 0,1 0,1 1,0-1,2 1,1 0,1 1,1 0,10-19,-18 37,0 0,1 0,-1 0,0 1,1-1,0 0,0 1,0-1,0 1,0 0,0-1,1 1,-1 0,1 0,-1 1,1-1,0 1,0-1,0 1,0 0,0 0,0 0,0 0,0 1,0-1,0 1,0-1,0 1,1 1,-1-1,0 0,0 1,0-1,0 1,0 0,0 0,0 0,0 0,0 1,0-1,-1 1,1 0,0 0,-1 0,0 0,1 0,-1 0,0 0,1 2,11 17,-2 0</inkml:trace>
  <inkml:trace contextRef="#ctx0" brushRef="#br0" timeOffset="22672.934">1553 2070,'38'-10,"0"2,1 2,0 2,1 2,-1 1,2 2,-31-1,49-5,-76-23,-59-34,69 61,5 2</inkml:trace>
  <inkml:trace contextRef="#ctx0" brushRef="#br0" timeOffset="23588.827">2118 2548,'-98'134,"98"-134,0 0,0 0,-1 0,1-1,0 1,0 0,0 0,0 0,-1 0,1 0,0-1,0 1,0 0,0 0,-1 0,1 0,0 0,0 0,-1 0,1 0,0 0,0 0,0 0,-1 0,1 0,0 0,0 0,-1 0,1 0,0 0,0 0,0 0,-1 0,1 0,0 0,0 0,11-21,119-140,-129 159,0 1,0-1,0 1,0 0,0 0,0 0,0-1,0 1,0 0,1 1,-1-1,0 0,1 0,-1 0,1 1,-1-1,1 1,-1-1,1 1,-1 0,1-1,0 1,-1 0,1 0,-1 0,1 0,0 0,-1 1,1-1,-1 0,1 1,-1-1,1 1,-1 0,1-1,-1 1,1 0,-1 0,0 0,0 0,1 0,-1 0,0 0,0 1,0-1,0 0,0 0,0 1,0 1,66 160,-51-110,-17-52,1 0,0 1,0-1,-1 0,1 0,-1 0,1 0,-1 0,1 0,-1 0,0 0,1 0,-1 0,0 0,0-1,0 1,0 0,0-1,1 1,-1 0,0-1,-1 1,1-1,0 1,0-1,0 0,0 1,0-1,0 0,0 0,-1 0,1 0,0 0,0 0,0 0,0 0,-1 0,1-1,0 1,0 0,0-1,0 1,0-1,0 1,0-1,-126-60,108 53</inkml:trace>
  <inkml:trace contextRef="#ctx0" brushRef="#br0" timeOffset="25341.475">2033 2662,'0'4,"0"8,-5 0,-1 4,-5 4,0 2,-4-1,2 0,-3-4,2 1,3 1,4-2</inkml:trace>
  <inkml:trace contextRef="#ctx0" brushRef="#br0" timeOffset="27173.943">255 1533,'39'153,"-21"-61,-34-132,-24-167,41 188,0 0,1 0,0-1,2 1,0 1,2-1,0 1,0-1,2 2,0-1,1 1,11-14,-20 29,1 1,-1-1,1 0,0 0,-1 1,1-1,0 1,0-1,0 1,0-1,0 1,1 0,-1-1,0 1,1 0,-1 0,1 0,-1 0,1 0,-1 0,1 1,0-1,-1 0,1 1,0-1,0 1,-1 0,1 0,0-1,0 1,0 0,-1 0,1 1,0-1,0 0,-1 1,1-1,0 1,0-1,-1 1,1 0,-1 0,1 0,-1 0,1 0,-1 0,1 0,-1 0,0 0,0 1,2 0,11 40,-10-20</inkml:trace>
  <inkml:trace contextRef="#ctx0" brushRef="#br0" timeOffset="29222.737">594 1646,'-11'3,"0"1,0 0,1 1,0 0,0 0,0 1,1 1,0-1,0 2,0-1,1 1,0 0,1 1,-1 0,-1 4,8-12,0 1,0-1,0 1,0 0,0-1,0 1,0 0,1 0,-1 0,0 0,1-1,0 1,-1 0,1 0,0 0,0 0,0 0,0 0,1 0,-1 0,0 0,1 0,0 0,-1 0,1-1,0 1,0 0,0 0,0-1,0 1,0-1,0 1,1-1,-1 1,1-1,-1 0,1 1,-1-1,1 0,0 0,-1 0,1-1,0 1,0 0,4 2,1 0,-1-1,1 0,-1 0,1 0,0-1,-1 0,1 0,0-1,0 0,0 0,4-1,101-35,-94 28</inkml:trace>
  <inkml:trace contextRef="#ctx0" brushRef="#br0" timeOffset="30525.507">1 1110,'167'-11,"24"-46,-108 40,-105-1,-126-38,129 50</inkml:trace>
  <inkml:trace contextRef="#ctx0" brushRef="#br1" timeOffset="50509.619">1187 38,'90'127,"125"208,-18-66,-56-72,6 4,-108-138,-7-9,1-1,4-2,41 46,-40-53,-2 0,-3 3,-1 1,6 16,96 100,-21-5,61 53,32 65,-128-187,80 116,-123-147,-23-41</inkml:trace>
  <inkml:trace contextRef="#ctx0" brushRef="#br1" timeOffset="51728.087">1242 9,'0'-1,"-1"0,0 1,1-1,-1 0,0 1,0-1,1 1,-1-1,0 1,0 0,0-1,0 1,1 0,-1-1,0 1,0 0,0 0,0 0,0 0,0 0,0 0,0 0,0 0,0 0,0 1,1-1,-1 0,0 0,0 1,0-1,0 1,0-1,1 1,-1-1,0 1,0-1,1 1,-1 0,1-1,-1 1,0 0,1 0,-1-1,1 1,-1 0,1 0,0 0,-1 0,1 0,-16 46,-16 152,-11-57,42-141,1 0,0 0,0 0,-1 0,1 0,0 0,0 0,0 0,0 0,0 0,0 0,0 1,1-1,-1 0,0 0,0 0,1 0,-1 0,1 0,-1 0,1-1,-1 1,1 0,0 0,-1 0,1 0,0-1,0 1,0 0,-1-1,1 1,0 0,0-1,0 1,0-1,0 0,0 1,0-1,0 0,0 1,0-1,0 0,1 0,-1 0,0 0,0 0,0 0,0 0,0-1,0 1,0 0,0-1,0 1,0 0,0-1,60-19,-61 20,262-87,-117 54,-144 33,-1 0,1 1,0-1,-1 0,1 0,-1 0,1 0,0 0,-1 0,1 0,0 0,-1 0,1 0,0 0,-1 0,1 0,-1 0,1-1,0 1,-1 0,1 0,-1-1,1 1,-1 0,1-1,-1 1,1-1,-1 1,1 0,-1-1,1 1,-1-1,0 1,1-1,-1 0,0 1,0-1,1 1,-1-1,0 0,0 1,0-1,0 1,0-1,0 0,0 1,0-1,0 0,0 1,0-1,0 1,0-1,0 0,-1 1,1-1,0 1,0-1,-1 0,1 1,0-1,-1 1,1-1,-1 1,1-1,0 1,-1 0,0-1,-40-26,38 26,-240-128,73 61,154 48,19 12</inkml:trace>
  <inkml:trace contextRef="#ctx0" brushRef="#br1" timeOffset="53832.579">2175 743,'111'97,"-98"-83,-2 0,0 0,0 1,-1 1,-1 0,-1 0,0 0,-1 1,-1 0,-1 1,0-1,-1 1,-1 0,-1 0,0 8,-2-25,1 0,-1 0,0 0,0 1,0-1,0 0,0 0,0 0,0 0,0 0,0 0,0 0,-1 0,1 0,0 1,-1-1,1 0,-1 0,1-1,-1 1,0 0,1 0,-1 0,0 0,0 0,0-1,1 1,-1 0,0-1,0 1,0-1,0 1,0-1,0 1,0-1,0 1,0-1,0 0,-1 0,1 0,0 0,0 0,0 0,0 0,0 0,-1 0,-41-36,33 20,1-1,0 0,1 0,1-1,1 0,0 0,1 0,1-1,1 0,1 0,0 0,2 0,0 0,1 0,1 0,0 0,2 0,0 1,1-1,1 1,1 0,0 1,1 0,9-14,-16 29,1 1,-1-1,0 0,0 1,1 0,-1-1,1 1,-1 0,1-1,-1 1,1 0,0 0,0 0,-1 1,1-1,0 0,0 1,0-1,0 1,0-1,0 1,0 0,0 0,0 0,0 0,0 0,0 1,0-1,0 0,0 1,-1 0,1-1,0 1,0 0,0 0,-1 0,1 0,0 0,0 1,62 61,-54-51,23 21,-16-19</inkml:trace>
  <inkml:trace contextRef="#ctx0" brushRef="#br1" timeOffset="56261.568">2682 940,'-5'5,"-6"1,-1 5,-4 5,1 5,-2 4,3 1,3 3,3 0,8-5,5-1,5-5,6-6,6-4,3-4,-3-7,1-8,-5-3</inkml:trace>
  <inkml:trace contextRef="#ctx0" brushRef="#br1" timeOffset="56617.89">2907 856,'-9'43,"-4"19,1 4,3-5,-3-7,1-9,3-7,2-5,-2-3,0-2,1-2,2 1,2-5</inkml:trace>
  <inkml:trace contextRef="#ctx0" brushRef="#br1" timeOffset="57497.532">2880 1363,'-1'1,"1"0,0-1,0 1,-1 0,1-1,0 1,0 0,0 0,0-1,0 1,0 0,0 0,0-1,0 1,0 0,0-1,0 1,1 0,-1-1,0 1,0 0,1-1,-1 1,1 0,-1-1,0 1,1-1,-1 1,1-1,-1 1,1-1,0 1,-1-1,1 1,-1-1,1 0,0 1,-1-1,1 0,0 0,-1 1,1-1,0 0,0 0,-1 0,1 0,0 0,0 0,-1 0,1 0,0 0,25-31,67-273,-93 300,29-72,-28 75,0-1,0 1,0-1,0 1,0-1,0 1,1 0,-1-1,0 1,1 0,-1 0,1 0,-1 0,1 0,-1 0,1 1,0-1,-1 0,1 1,0-1,0 1,-1 0,1-1,0 1,0 0,0 0,-1 0,1 1,0-1,0 0,0 1,-1-1,1 1,0-1,-1 1,1 0,0 0,-1 0,1 0,0 1,7 4,-1 0,0 1,0 0,-1 0,1 1,-2 0,1 1,-1-1,-1 1,1 0,-1 0,3 10,-7-17,-1 0,1-1,-1 1,1 0,-1-1,0 1,1 0,-1 0,0-1,0 1,0 0,0 0,-1-1,1 1,0 0,-1-1,1 1,-1 0,0-1,1 1,-1 0,0-1,0 1,0-1,0 0,0 1,-1-1,1 0,0 0,-1 0,1 0,0 0,-1 0,1 0,-1 0,0 0,1-1,-1 1,0 0,-75 12,62-12,-57 14,51-11</inkml:trace>
  <inkml:trace contextRef="#ctx0" brushRef="#br1" timeOffset="59003.371">1920 658,'34'-38,"141"-87,50-12,-225 137,-1 0,0 0,1 0,-1 0,1 0,-1 0,0 0,1 0,-1 0,1-1,-1 1,1 0,-1 0,1-1,-1 1,1 0,-1-1,1 1,-1 0,1-1,-1 1,1-1,0 1,-1-1,1 1,0-1,0 1,-1-1,1 1,0-1,0 0,0 1,-1-1,1 1,0-1,0 1,0-1,0 0,0 1,0-1,0 1,1-1,-1 0,0 1,0-1,0 1,0-1,1 1,-1-1,0 1,1-1,-1 1,0-1,1 1,-1-1,1 1,-1-1,0 1,1-1,-63-10,54 11,-1 0,1-1,0 0,0-1,0 0,1 0,-1 0,0-1,1-1,-1 1,1-1,0 0,0 0,1-1,-4-3,0-6</inkml:trace>
</inkml:ink>
</file>

<file path=ppt/ink/ink8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12.02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468 43,'0'1300,"29"-1130,-28-129,0 1,-3-1,-2 1,-1-1,-3 5,0 11,3 0,2 0,3 0,2 8,0 37,-2 969,5-1045,8-32,10-122,-5-76,9-21,-27-538,0 283,28 255,-29-199,-26 254,15 2,3 114,3-1,3 0,2 0,2-9,0 8,-23-52,16 131,-5 243,-2-115,8 145,-6 84,3-294,4 0,4 0,5 36,32 256,-26-215,-10 142,-3-137,-26 30,27 197,-20-294,19-116,7-3</inkml:trace>
  <inkml:trace contextRef="#ctx0" brushRef="#br0" timeOffset="1382.434">610 297,'-5'-213,"5"212,0 0,0 0,0 0,0 0,0 1,0-1,0 0,0 0,0 0,-1 0,1 0,0 1,-1-1,1 0,0 0,-1 0,1 1,-1-1,1 0,-1 1,0-1,1 0,-1 1,0-1,1 1,-1-1,0 1,0-1,1 1,-1 0,0-1,0 1,0 0,0 0,1-1,-1 1,0 0,0 0,0 0,0 0,0 0,0 0,1 0,-1 1,0-1,0 0,0 0,0 1,0-1,1 0,-1 1,0-1,0 1,1-1,-1 1,0 0,-40 42,32-32,-10 13,-2-2,-1 0,0-2,-2 0,0-2,-1 0,-1-2,-19 9,-232 142,262-145,51-17,511-9,-523 5,-1 1,1 2,-1 0,1 1,-1 2,-1 0,1 1,12 0,-34-8,-1 0,1 0,-1 0,1 0,0 0,-1 0,1 0,-1 0,1 0,-1 0,1 0,-1-1,1 1,-1 0,1 0,-1 0,1-1,-1 1,0 0,1 0,-1-1,1 1,-1 0,0-1,1 1,-1-1,0 1,1 0,-1-1,0 1,0-1,1 1,-1-1,0 1,0-1,0 1,0-1,0 1,1-1,-1 1,0-1,0 1,0-1,0 1,-1-1,1 0,0 1,0-1,0 1,0-1,0 1,-1 0,1-1,0 1,-1-1,1 1,0-1,-1 1,1 0,0-1,-1 1,1 0,0-1,-1 1,-108-137,-16-51,103 154,-2 2,-2 1,0 0,-2 2,-11-7,63 102,-14-43</inkml:trace>
  <inkml:trace contextRef="#ctx0" brushRef="#br0" timeOffset="7825.932">1005 1116,'46'196,"-8"-24,-8 24,-30-182,-1-48,2-308,5 277,3 0,4 0,18-58,-31 121,0-1,0 0,0 1,0-1,1 0,-1 1,1-1,-1 1,1-1,0 1,0-1,1 1,-1 0,0 0,1-1,-1 1,1 0,0 0,-1 0,1 1,0-1,0 0,1 1,-1-1,0 1,0 0,1 0,-1-1,0 2,1-1,0 0,-1 0,1 1,-1 0,1-1,-1 1,1 0,0 0,-1 0,1 1,0-1,2 1,4 8,1 1,-1-1,0 2,-1-1,-1 1,1 0,-2 1,1 0,-2 0,1 0,-2 1,0-1,0 1,-1 4,-1-13,16 47,-8-32</inkml:trace>
  <inkml:trace contextRef="#ctx0" brushRef="#br0" timeOffset="8623.54">948 749,'-1'0,"1"-1,-1 1,0 0,0-1,0 1,0-1,0 1,1-1,-1 1,0-1,0 0,1 1,-1-1,0 0,1 0,-1 1,1-1,-1 0,1 0,-1 0,1 0,0 0,0 0,-1 1,1-1,0 0,0 0,0 0,0 0,0 0,0 0,0 0,0 0,0 0,0 0,1 0,-1 0,0 0,1 0,-1 1,0-1,1 0,-1 0,1 0,0 1,-1-1,1 0,0 0,-1 1,1-1,0 1,0-1,-1 0,1 1,0 0,0-1,0 1,53-31,10 7,2 3,1 3,0 3,43-4,19-7,-128 26,-1-1,0 0,0 1,0-1,0 0,0 1,1-1,-1 0,0 1,0-1,-1 0,1 1,0-1,0 0,0 1,0-1,-1 0,1 1,0-1,0 1,-1-1,1 0,0 1,-1-1,1 1,-1-1,1 1,-1-1,1 1,-1 0,1-1,-1 1,1 0,-1-1,0 1,1 0,-1 0,0-1,1 1,-1 0,0 0,1 0,-1 0,0 0,1 0,-1 0,0 0,1 0,-1 0,0 0,1 0,-1 1,-1-2,-209-99,196 83,19 12</inkml:trace>
</inkml:ink>
</file>

<file path=ppt/ink/ink8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7:22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422 173,'-2'0,"0"0,0 0,0 0,1 0,-1 0,0 1,0-1,0 1,0 0,1-1,-1 1,0 0,1 0,-1 0,1 0,-1 0,1 0,-1 1,1-1,0 0,-1 1,1-1,0 1,0-1,0 1,0 0,0-1,0 3,1-4,-72 162,59-126,-83 218,-28 36,52-130,90-208,108-222,10-86,-41 101,-91 233,-33 88,23-36,1 0,1 1,1-1,2 1,2 0,2 24,3-27,1 0,1-1,1 0,1-1,2 0,0 0,2-1,15 20,-15-21,-12-21,0 1,0 0,1-1,-1 1,1-1,0 0,0 0,0 0,0 0,1-1,-1 1,1-1,0 0,-1 0,1 0,0 0,0-1,0 0,1 0,-1 0,0 0,0 0,0-1,1 0,-1 0,0 0,1 0,-1-1,0 0,0 0,0 0,0 0,0 0,0-1,0 0,0 0,0 0,-1 0,1-1,-1 1,1-1,-1 0,0 0,0 0,-1 0,1-1,0-1,7-9,0-1,-1-1,-1 1,-1-1,0-1,-1 1,-1-1,0-1,-1 1,-1 0,-1-1,0 0,-2-4,25-179,-10 86,-9 85,-1 0,-2-1,-1 0,-1 0,-2-9,0 41,1-1,-1 0,1 1,0-1,-1 0,1 1,-1-1,1 0,-1 1,1-1,-1 0,1 0,-1 0,1 1,-1-1,1 0,-1 0,0 0,1 0,-1 0,1 0,-1 0,1 0,-1 0,1 0,-1 0,0-1,1 1,-1 0,1 0,-1 0,1-1,-1 1,1 0,0-1,-1 1,1 0,-1-1,1 1,0-1,-1 1,1-1,0 1,-1-1,1 1,-4 18</inkml:trace>
  <inkml:trace contextRef="#ctx0" brushRef="#br0" timeOffset="433.67">1043 483,'-34'79,"30"-67,-4 5,0 0,2 1,0 0,1 0,1 1,0-1,2 1,0 0,1 0,2 18,0-33,1 1,-1 0,1-1,0 1,1-1,-1 0,1 0,0 0,0 0,0 0,0 0,1-1,0 0,-1 0,1 0,0 0,1 0,-1-1,0 0,1 0,-1 0,1 0,0-1,-1 0,1 0,0 0,0 0,0-1,0 0,0 0,0 0,0-1,-1 1,1-1,0 0,0-1,-1 1,1-1,0 0,-1 0,0-1,1 1,-1-1,0 0,0 0,-1 0,2-2,4-2,-1 0,0-1,0 0,-1 0,0-1,-1 0,0 0,0-1,-1 1,0-1,0 0,-1-1,-1 1,0-1,0 0,-1 1,-1-1,0 0,0 0,-1 0,0-1,-1 1,0 0,-1 1,0-1,-2-4,4 12,-1 0,0 0,0 1,0-1,0 0,0 0,0 1,-1-1,0 1,1-1,-1 1,0 0,0-1,0 1,0 0,-1 0,1 0,0 1,-1-1,0 1,1-1,-1 1,0 0,1 0,-1 0,0 0,0 1,0-1,0 1,0-1,0 1,0 0,0 0,0 1,0-1,0 1,0-1,0 1,1 0,-1 0,0 0,0 0,-1 2,-35 25,25-12</inkml:trace>
  <inkml:trace contextRef="#ctx0" brushRef="#br0" timeOffset="931.5">1324 625,'70'133,"-66"-128,0 0,0 0,0 0,1-1,0 0,0 0,0 0,0 0,1-1,-1 0,1 0,0-1,0 1,0-1,0 0,0-1,0 0,1 0,-1 0,0-1,1 1,0-2,7-1,-1-1,0-1,-1 0,1-1,0 0,-1-1,0-1,-1 0,0 0,0-1,0 0,-1-1,0 0,0-1,-2 0,9-11,-10 14,-7 6,0 0,1 0,-1 0,1 0,-1 0,1 0,0 0,-1 1,1-1,0 0,-1 1,1-1,0 0,0 1,0-1,0 1,0-1,0 1,-1-1,1 1,0 0,0-1,0 1,0 0,0 0,1 0,-1 0,0 0,0 0,0 0,0 0,0 0,0 0,0 1,0-1,0 0,0 1,-1-1,1 1,0-1,0 1,0-1,0 1,0 0,-1-1,1 1,0 0,-1 0,1-1,0 1,-1 0,1 0,-1 0,1 0,-1 0,6 13,-4-8,1 1,-1 0,1-1,0 0,0 0,1 0,0 0,0 0,0-1,1 1,0-1,0 0,0-1,1 1,-1-1,1 0,0-1,0 1,0-1,1 0,-1-1,2 1,3-2,-1 0,1-1,-1 0,1-1,-1 0,0 0,1-2,-1 1,0-1,0 0,0-1,-1 0,1-1,-1 0,0 0,-1-1,1 0,-1-1,0 0,-1 0,1-1,-1 0,-1 0,2-3,-4 5,2-2,-1 1,0-1,-1 0,0 0,0 0,-1 0,0-1,0 0,-1 1,0-1,1-8,-6 7,-2 6</inkml:trace>
</inkml:ink>
</file>

<file path=ppt/ink/ink8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7:24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1 146,'1'12,"0"1,2-1,-1 1,1-1,1 0,0-1,1 1,0-1,1 1,0-2,1 1,7 9,-11-17,0 1,0-1,0 0,0 0,1 0,-1-1,1 1,0-1,0 1,0-1,0-1,0 1,0 0,0-1,1 0,-1 0,0 0,1-1,-1 1,1-1,-1 0,0 0,1-1,-1 0,1 1,-1-1,0 0,1-1,-1 1,0-1,0 0,10-4,-1-1,0-1,0 0,-1 0,0-1,-1-1,0 0,7-8,-13 12,-5 5,0 0,1 0,-1 0,0-1,1 1,-1 0,1 0,-1 0,1 0,0 0,-1 0,1 0,0 0,0 0,-1 0,1 0,0 1,0-1,0 0,0 1,0-1,0 0,0 1,1-1,-1 1,0 0,0-1,0 1,0 0,1 0,-1 0,0-1,0 1,0 1,1-1,-1 0,0 0,0 0,0 1,1-1,-1 0,0 1,0-1,0 1,0-1,0 1,0 0,0 0,0-1,0 1,0 0,0 0,-1 0,1 0,0 0,0 0,9 52,-10-49,0 1,0-1,0 1,0 0,1-1,0 1,0-1,0 0,0 1,1-1,0 0,0 1,0-1,0 0,1-1,-1 1,1 0,0-1,0 1,1-1,-1 0,0 0,1 0,0-1,0 1,0-1,0 0,0 0,0 0,1-1,0 1,7-2,-1-1,0 0,0-1,0 0,0 0,0-2,-1 1,1-1,-1-1,0 1,0-2,-1 0,1 0,-1 0,-1-1,1-1,-1 1,0-1,-1-1,6-8,-2 4,-1-1,0 0,-2-1,0 0,0 0,-1-1,-1 0,-1 0,4-17,3-3,6 0,-10 30</inkml:trace>
  <inkml:trace contextRef="#ctx0" brushRef="#br0" timeOffset="353.917">1157 287,'22'-18,"0"-1,-2 0,0-2,-1 0,-1-1,-1-1,-1-1,8-17,-23 39,1 1,-1-1,0 0,0 1,0-1,0 0,0 0,0 0,-1 0,1 0,-1 0,1 0,-1 0,0 0,0 0,1 0,-2 0,1 0,0 0,0 0,-1 0,1 0,-1 0,1 0,-1 0,0 0,0 0,0 0,0 1,0-1,0 0,-1 1,1-1,0 1,-1-1,1 1,-1-1,0 1,1 0,-1 0,0 0,0 0,0 0,0 1,0-1,0 0,0 1,0-1,-9 3,0 1,1-1,0 2,0-1,0 1,0 1,0 0,1 0,0 1,0 0,1 1,-1 0,1 0,1 1,-1 0,2 0,-1 0,1 1,-4 7,0-2,0 0,1 1,0 0,2 1,0 0,0 0,1 0,2 1,-2 7,4-17,1 1,0-1,0 1,1-1,0 1,0-1,1 1,0-1,0 0,1 1,0-1,0 0,1 0,0 0,0 0,1-1,-1 1,1-1,1 0,-1 0,1 0,4 3,7 2,2 1,-1-2,1-1,1 0,0-1,0-1,0 0,1-2,0-1,0 0,0-1,1-1,-1-1,8-1,35-4,-41-2</inkml:trace>
</inkml:ink>
</file>

<file path=ppt/ink/ink8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7:25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0,'-6'28,"1"0,2 0,0 0,2 0,1 0,2 0,0 0,4 16,-1 3,25 244,1 64,-8-216,-23-138,-1 0,1 0,0 1,0-1,-1 0,1 0,0 0,0 0,0 0,1 1,-1-1,0 0,0 0,1 0,-1 0,0 0,1 0,-1 0,1 0,-1 0,1 0,0 0,-1 0,1 0,0 0,0 0,0-1,0 1,-1 0,1-1,0 1,0 0,0-1,1 1,-1-1,0 0,0 1,0-1,0 0,0 0,0 1,0-1,1 0,-1 0,0 0,0-1,0 1,0 0,0 0,1 0,-1-1,0 1,0-1,0 1,0-1,0 1,0-1,0 0,0 1,-1-1,2 0,95-134,-90 122,1 1,0 0,0 0,1 0,1 1,0 1,1 0,0 0,0 1,1 0,0 1,0 0,1 1,0 1,0 0,1 0,0 2,0 0,7-1,-17 5,1 0,-1 0,0 1,0 0,1 0,-1 0,0 0,0 1,0 0,0 0,0 0,-1 0,1 0,0 1,-1 0,0-1,0 1,0 1,0-1,0 0,0 1,-1-1,0 1,0 0,0 0,0 0,0 0,-1 0,0 0,0 0,1 2,14 137,-14-56,4-81</inkml:trace>
  <inkml:trace contextRef="#ctx0" brushRef="#br0" timeOffset="523.462">1148 706,'-26'13,"1"0,0 2,1 1,1 0,1 2,0 0,1 2,1 0,1 2,-3 5,17-20,0 0,1 1,0-1,0 1,1 0,0-1,0 1,1 1,0-1,1 0,-1 1,2-1,-1 0,1 1,0-1,1 1,0-1,0 1,2 3,-2-10,0 0,0 0,1 0,-1 0,0 0,1 0,-1 0,1-1,0 1,-1-1,1 1,0-1,0 1,0-1,0 0,0 0,0 0,0 0,1-1,-1 1,0-1,0 1,1-1,-1 0,0 1,1-1,-1-1,0 1,0 0,1 0,-1-1,0 1,0-1,1 0,-1 0,0 0,0 0,73-48,94-202,-168 249,0 1,1 0,-1-1,0 1,0 0,1 0,-1 0,1 0,-1 0,1 0,-1 1,1-1,-1 0,1 1,0-1,-1 1,1-1,0 1,-1 0,1 0,0 0,0 0,-1 0,1 0,0 0,-1 1,1-1,0 1,-1-1,1 1,0 0,-1-1,1 1,-1 0,1 0,-1 0,0 0,1 0,-1 0,0 1,0-1,0 0,0 1,0-1,0 1,0-1,0 1,0-1,-1 1,1 0,-1-1,1 1,-1 0,0-1,1 1,-1 0,0 1,15 43,47 101,5-64,-53-73</inkml:trace>
  <inkml:trace contextRef="#ctx0" brushRef="#br0" timeOffset="1089.805">1656 678,'54'189,"-51"-172,0 0,2-1,0 1,0-1,2 0,0-1,1 0,2 3,-9-17,-1 0,1 0,0 0,-1 0,1 0,0 0,0-1,0 1,0 0,0 0,0-1,0 1,0-1,0 1,0-1,0 1,0-1,0 1,0-1,0 0,1 0,-1 0,0 1,0-1,0 0,1-1,-1 1,0 0,0 0,0 0,0-1,0 1,1 0,-1-1,0 1,0-1,0 0,0 1,0-1,0 0,0 0,-1 1,1-1,0 0,0 0,-1 0,1 0,0 0,-1 0,1-1,31-61,-27 52,73-240,-72 239</inkml:trace>
  <inkml:trace contextRef="#ctx0" brushRef="#br0" timeOffset="4321.04">2248 876,'109'-22,"13"-13,-119 34,0 0,0-1,0 1,0-1,-1 1,1-1,0 0,-1 0,0 0,1 0,-1-1,0 1,0 0,0-1,0 0,-1 1,1-1,-1 0,0 0,0 0,0 0,0 0,0 0,0 0,-1 0,0-1,1 1,-1 0,0 0,-1 0,1 0,-1 0,1-1,-1 1,0 0,0 0,-1-2,-3-1,-1-1,-1 1,1 0,-1 0,0 1,0 0,0 0,-1 0,1 1,-1 0,0 1,-1 0,1 0,0 1,-1 0,0 0,1 1,-1 0,0 1,0 0,1 0,-1 1,0 0,0 0,1 1,-7 2,9-3,0 1,0 0,1 0,-1 0,0 1,1 0,-1 0,1 0,0 1,0-1,0 1,1 1,-1-1,1 1,0-1,1 1,-1 0,1 0,0 1,0-1,0 1,1 0,0-1,0 1,0 0,1 0,0 1,0-1,0 0,1 4,-1 2,0 0,0 0,1 0,1 0,0 0,1 0,0 0,1 0,0 0,0-1,2 0,-1 1,2-2,-1 1,1 0,1-1,0 0,0-1,1 0,0 0,1 0,0-1,0-1,1 1,0-1,3-1,0 1,0-2,0 0,1-1,-1 0,1-1,0 0,0-1,0-1,1 0,-1-1,12-2,2 2,-4-1</inkml:trace>
</inkml:ink>
</file>

<file path=ppt/ink/ink8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8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0 342,'276'-322,"-276"321,0 0,1 0,-1 0,0 0,1 0,-1 0,1 0,-1 0,1 0,-1 1,1-1,-1 0,1 0,0 1,0-1,-1 0,1 1,0-1,0 1,0-1,-1 1,1-1,0 1,0-1,0 1,0 0,0 0,0 0,0-1,0 1,0 0,0 0,0 0,0 0,0 1,0-1,0 0,0 0,0 0,0 1,0-1,0 1,0-1,-1 1,1-1,0 1,0-1,0 1,-1 0,1-1,0 1,-1 0,1 0,-1-1,1 1,0 0,-1 0,0 0,1 0,-1 0,0 0,1 0,-1 0,0 0,0 0,0 0,0 0,0 0,0 0,18 74,-16-62,0 0,1 0,1 0,-1 0,2-1,0 0,1 0,0 0,0 0,1-1,1 0,2 2,24 19,-18-20</inkml:trace>
</inkml:ink>
</file>

<file path=ppt/ink/ink8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52,'33'0,"27"0,6 0,-2 0,-8-5,-8-1,-8 0,-5 1,-5 1,-2 2,-6-4,-1-1,-1 1,-3 1</inkml:trace>
</inkml:ink>
</file>

<file path=ppt/ink/ink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37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376 0,'-38'14,"-18"10,-4 1,4 1,5-5,13 0,7-4,5-5,6-4</inkml:trace>
</inkml:ink>
</file>

<file path=ppt/ink/ink8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9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1,'34'0,"30"0,9 0,-3 0,-9 0,-10 0,-8 0,-8 0,-8 5,-11 1</inkml:trace>
</inkml:ink>
</file>

<file path=ppt/ink/ink8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7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1 609,'5'4,"1"-1,-1 0,1-1,0 0,0 0,1 0,-1 0,0-1,0 0,1 0,-1-1,1 0,-1 0,0 0,6-2,9-2,-1-1,0 0,0-2,-1 0,0-1,0-1,0-1,-2-1,1 0,-1-1,-1-1,0-1,-1 0,-1-1,0 0,-1-1,0-1,7-13,-11 17,0-1,0 0,-1-1,-1 1,-1-1,0-1,-1 1,0-1,-1 0,-1 0,-1-1,0 1,-1-7,-1 21,1 1,-1-1,0 1,0-1,0 0,0 1,0-1,0 1,0-1,-1 1,1-1,-1 1,1-1,-1 1,1 0,-1-1,0 1,0 0,1-1,-1 1,0 0,0 0,0 0,-1 0,1 0,0 0,0 0,0 0,-1 0,1 0,-1 1,1-1,0 1,-1-1,1 1,-1-1,1 1,-1 0,1 0,-1 0,1 0,-1 0,0 0,1 0,-1 0,1 1,-1-1,1 0,0 1,-1-1,1 1,-1 0,1 0,0-1,-1 1,1 0,0 0,0 0,0 0,0 0,0 1,0-1,-1 1,-9 12,0 1,1 0,1 1,1 0,0 0,1 1,0 0,1 1,2-1,-2 6,3-11,-2 5,1 1,0-1,2 1,0-1,1 1,0 0,2-1,0 1,1 3,-1-14,0-1,1 0,-1 1,1-1,1 0,-1 0,1 0,0 0,0 0,1-1,0 1,0-1,0 0,1 0,-1-1,1 1,0-1,0 0,1 0,-1-1,1 1,0-1,0-1,0 1,6 1,-1-2,1 0,-1 0,1-1,-1 0,1-1,-1-1,1 0,-1 0,1-1,-1-1,0 0,1 0,-2-1,1-1,0 1,-1-2,0 1,6-6,163-138,-175 145,14-15,-1 0,0-1,-2-1,-1 0,0-1,-2 0,0-1,-2-1,0 0,3-16,-11 37,-1 0,1 1,-1-1,0 0,0 0,0 1,0-1,-1 0,1 0,-1 0,0 0,1 0,-1 0,-1 0,1 0,0 0,-1 0,0 0,1 0,-1 0,0 0,-1 1,1-1,0 0,-1 1,1-1,-1 1,0-1,0 1,0 0,0 0,0 0,-1 0,1 0,-1 0,1 1,-1-1,1 1,-1 0,0-1,0 1,-2 0,-1 1,1 1,0 0,0 0,0 0,0 1,0 0,0 0,0 0,0 1,1-1,-1 1,1 0,0 0,0 1,0-1,0 1,1 0,-1 0,1 0,0 0,0 1,1-1,-1 1,1 0,-1 3,-32 131,34-132,1 0,0 0,1 0,0 0,0 0,0 0,1 0,0 0,0-1,1 1,0-1,0 1,0-1,1 0,0 0,0-1,0 1,1-1,0 0,0 0,0 0,1-1,0 0,0 0,0 0,0-1,0 0,1 0,2 0,4 3,0-1,1-1,-1 0,1-1,0 0,1-1,-1 0,0-2,0 1,1-2,-1 0,0 0,0-2,0 0,7-2,-19 4,28-6,-2-1,1-1,-1-2,-1-1,0-1,0-1,21-15,-46 27,0 1,0-1,1 0,-1 0,0 0,-1 0,1 0,0-1,-1 1,1-1,-1 1,1-1,-1 1,0-1,0 0,-1 1,1-1,0 0,-1 0,0 0,-1-10</inkml:trace>
  <inkml:trace contextRef="#ctx0" brushRef="#br0" timeOffset="717.999">1412 383,'87'-123,"-80"114,0 0,-1 0,-1-1,0 0,0 0,0 0,-1-1,-1 1,0-1,-1 0,0 0,0 0,-1-1,-1 1,1 0,-2 0,0 0,0-1,-2-4,2 14,0-1,-1 0,1 1,-1-1,1 1,-1-1,0 1,0 0,0 0,0 0,-1 0,1 0,0 0,-1 1,1-1,-1 1,0 0,1-1,-1 1,0 0,0 1,0-1,0 0,1 1,-1 0,0 0,0 0,0 0,0 0,0 0,0 1,0-1,0 1,0 0,1 0,-1 0,0 0,0 0,1 1,-1-1,1 1,0 0,-1 0,1 0,0 0,0 0,0 0,0 1,0-1,1 0,-1 1,0 1,-12 15,0 1,1 0,0 1,2 1,1 0,1 0,0 1,2 0,1 0,1 1,-2 13,5-25,0-1,0 1,1 0,0 0,1 0,1-1,0 1,0 0,1-1,1 1,0-1,0 1,1-1,1 0,0 0,0-1,1 0,0 0,1 0,0-1,1 1,0-2,0 1,10 6,-14-12,1 0,0 0,1 0,-1-1,0 0,1 0,-1-1,1 0,-1 0,1 0,0 0,-1-1,1 0,0 0,0 0,-1-1,1 0,-1 0,1-1,0 1,-1-1,0 0,0-1,1 1,-1-1,-1 0,1 0,0-1,-1 1,1-1,7-15</inkml:trace>
</inkml:ink>
</file>

<file path=ppt/ink/ink8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38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30,'38'-5,"23"-1,5 0,2 1,-7 2,-8 0,-4 2,-6 1,-4 0,-5 0,-3 0,-3 1,0-1,-1 0,-5 0</inkml:trace>
</inkml:ink>
</file>

<file path=ppt/ink/ink8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37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0,'-11'108,"3"13,8-117,1-1,-1 1,1 0,0-1,0 1,1 0,-1-1,1 0,-1 1,1-1,0 0,1 0,-1 0,0 0,1 0,0 0,-1-1,1 0,0 1,0-1,1 0,-1 0,0-1,1 1,-1-1,1 1,-1-1,1 0,0 0,-1-1,1 1,6-1,1-1,-1 1,0-2,0 1,0-2,0 1,0-1,-1 0,1-1,-1-1,0 1,0-1,0-1,-1 1,0-2,3-2,4-2</inkml:trace>
  <inkml:trace contextRef="#ctx0" brushRef="#br0" timeOffset="271.18">387 0,'-5'10,"-1"7,-5 7,0 3,1 2,3 1,2 0,3 0,1-1,0 0,2 0,-1-1,1 1,-1-1,5-5,2-6</inkml:trace>
</inkml:ink>
</file>

<file path=ppt/ink/ink8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0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1,'-138'0,"135"1,-1-1,1 0,-1 1,1-1,-1 1,1 0,0 0,-1 1,1-1,0 0,0 1,0 0,0 0,0 0,1 0,-1 0,1 1,-1-1,1 1,0 0,0 0,0-1,0 1,0 0,1 1,-1-1,1 0,0 0,0 1,0-1,0 0,1 1,-1-1,1 1,0-1,0 1,0-1,1 1,-1-1,1 1,0-1,0 0,0 1,0-1,1 0,-1 0,1 0,0 0,0 0,0 0,0 0,0-1,0 1,2 0,2 1,0 0,0-1,0 1,0-1,1-1,-1 1,1-1,0 0,0-1,0 0,0 0,0 0,0-1,0 0,6-1,60 9,-69-6,0-1,0 1,0 0,0 0,-1 1,1-1,-1 1,0-1,0 1,0 0,0 0,0 1,0-1,-1 1,0-1,0 1,0 0,0 0,0-1,-1 1,0 1,1-1,-2 0,1 0,0 0,-1 0,0 1,0-1,0 2,0 2,-1 1,1-1,-2 1,1-1,-1 0,0 1,-1-1,0 0,0-1,-1 1,0 0,0-1,-1 0,-2 3,0-2,0 0,-1-1,0 0,0-1,0 1,-1-2,0 1,0-1,0-1,0 1,-10 2,15-6,0 0,-1 0,1-1,-1 1,1-1,0 0,-1 0,1 0,-1 0,1-1,0 0,-1 0,1 0,0-1,0 1,0-1,0 0,0 0,0 0,1-1,-1 1,1-1,-1 0,1 0,0 0,0 0,0-1,1 1,-1-2,-8-13,4 0</inkml:trace>
</inkml:ink>
</file>

<file path=ppt/ink/ink8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2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1,'-11'138,"-25"19,37-86,-1-70,0 1,0 0,0-1,1 1,-1 0,1-1,0 1,-1-1,1 1,0-1,0 1,0-1,0 0,0 1,0-1,0 0,0 0,0 0,1 0,-1 0,1 0,-1 0,0 0,1 0,0-1,-1 1,1-1,-1 1,1-1,0 1,-1-1,1 0,0 0,-1 0,1 0,0 0,-1 0,1 0,0-1,10-5,-1 0,0 0,0-1,0 0,-1-1,0-1,-1 1,0-1,0-1,-1 0,0 0,-1-1,0 0,-1 0,1-2,107-190,-114 202,0 1,0-1,0 1,0-1,0 0,0 1,0-1,0 0,0 1,1-1,-1 1,0-1,0 0,1 1,-1-1,0 1,1-1,-1 1,0-1,1 1,-1-1,1 1,-1-1,1 1,-1 0,1-1,-1 1,1 0,-1-1,1 1,-1 0,1 0,0 0,-1-1,1 1,-1 0,1 0,0 0,-1 0,1 0,0 0,-1 0,1 0,-1 0,1 1,0-1,-1 0,1 0,-1 0,1 1,-1-1,1 0,12 35,14 173,7 12,-32-180,-1-1,-2 1,-1-1,-3 1,-1-1,-1 0,-10 24,10-30,4-17,-1 1,-1-1,0-1,-1 1,-1-1,0 0,-6 7,13-21,0 0,0-1,-1 1,1-1,0 1,0-1,-1 1,1 0,-1-1,1 1,0-1,-1 0,1 1,-1-1,1 1,-1-1,1 0,-1 1,0-1,1 0,-1 1,1-1,-1 0,0 0,1 0,-1 0,1 1,-1-1,0 0,1 0,-1 0,0 0,1-1,-1 1,0 0,1 0,-1 0,1 0,-1-1,0 1,1 0,-1-1,1 1,-1 0,1-1,-1 1,1 0,-1-1,1 1,-1-1,1 1,0-1,-1 1,1-1,0 0,-1 1,1-1,0 1,0-1,-1 0,1 0,-10-40,7 4,2-1,2 1,1-1,2 1,2 0,1-1,2-18,-6 32</inkml:trace>
</inkml:ink>
</file>

<file path=ppt/ink/ink8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3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1 372,'232'-343,"-232"342,0 0,0 0,0 0,0-1,0 1,1 0,-1 0,0 0,1 0,-1 0,0 0,1 0,-1 0,1 0,-1 0,1 0,0 0,0 0,-1 0,1 1,0-1,0 0,0 1,0-1,0 0,-1 1,1-1,0 1,1-1,-1 1,0 0,0-1,0 1,0 0,0 0,0 0,0 0,0 0,1 0,-1 0,0 0,0 0,0 0,0 1,0-1,0 0,0 1,0-1,0 1,0-1,0 1,0-1,0 1,0 0,0 0,0 0,60 194,-9-88,-40-90</inkml:trace>
</inkml:ink>
</file>

<file path=ppt/ink/ink8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3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1,'15'4,"9"2,5 0,3-1,1-1,-1-2,0-1,-2-1,0-4,-2-3,-4 1</inkml:trace>
</inkml:ink>
</file>

<file path=ppt/ink/ink8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5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1 375,'107'-47,"44"11,-150 36,1-1,0 1,0 0,-1 0,1 0,0 0,0 1,-1-1,1 0,0 1,-1-1,1 1,0 0,-1 0,1-1,-1 1,1 0,-1 0,0 0,1 0,-1 1,0-1,0 0,1 1,-1-1,0 0,0 1,-1-1,1 1,0 0,0-1,-1 1,1 0,-1-1,1 1,-1 0,0-1,0 1,0 0,0 0,0-1,0 1,0 0,-1 0,0 3,0-1,0 1,0 0,-1-1,0 1,0-1,0 1,-1-1,1 0,-1 0,0 0,0 0,0 0,-1-1,-2 2,-7 5,11-10,1 0,-1 0,1 1,0-1,-1 0,1 1,-1-1,1 1,0-1,0 1,-1 0,1 0,0-1,0 1,0 0,0 0,0 0,0 0,0 0,0 1,0-1,1 0,-1 0,0 1,1-1,-1 0,1 0,-1 1,1-1,0 1,0-1,-1 0,1 1,0-1,0 1,0-1,0 1,1-1,-1 0,0 1,1-1,-1 0,1 1,-1-1,1 0,0 1,-1-1,1 0,0 0,0 0,0 0,0 0,0 0,0 0,0 1,43 22,-40-23,1 0,-1 0,1 0,-1 1,0 0,0 0,0 0,0 0,0 0,0 1,-1 0,1 0,-1 0,0 0,1 0,-2 1,1-1,0 1,-1 0,1 0,-1 0,0 0,-1 0,1 1,-1-1,0 0,0 1,0-1,0 1,-1-1,0 1,0-1,0 1,0-1,-1 2,-1-2,0 0,0 0,0-1,-1 1,0 0,1-1,-1 0,-1 1,1-1,0 0,-1-1,1 1,-1-1,0 1,0-1,0 0,-3 1,-12 3</inkml:trace>
  <inkml:trace contextRef="#ctx0" brushRef="#br0" timeOffset="316">30 770,'57'-5,"24"-1,4-5,-5 0,-9 1,-9 3,-9 2,-9-2,-7-1,-5 2,-4 2,-1 1,0 1,-6 6,0 2,-5 0</inkml:trace>
  <inkml:trace contextRef="#ctx0" brushRef="#br0" timeOffset="3366.857">622 911,'-5'-2,"1"0,0 0,-1 0,1 1,-1-1,1 1,-1 0,1 1,-1-1,0 1,1 0,-1 0,0 0,1 1,-1 0,0 0,1 0,-1 0,-17 2,-107 21,108-20,18-4,-1 0,1 0,0 1,-1-1,1 0,0 1,0 0,0 0,-1 0,1 0,0 1,0-1,1 1,-1 0,0 0,0 0,1 0,-1 0,1 0,0 1,0-1,0 1,0 0,0-1,0 1,1 0,-1 0,1 0,0 0,0 1,0-1,0 2,2-1,0-1,1 1,-1 0,1-1,0 1,-1-1,2 0,-1 0,0 0,1 0,-1 0,1 0,0 0,0-1,0 0,0 1,0-1,1 0,-1 0,1-1,-1 1,1-1,0 0,-1 0,1 0,0 0,0-1,0 0,0 1,-1-1,1-1,4 1,18 5,-3 0,-18-5,0 0,0 0,-1 1,1 0,0 0,-1 0,1 1,-1-1,1 1,-1 0,0 1,0-1,0 1,0-1,0 1,-1 0,1 1,-1-1,0 0,1 1,-2 0,1 0,0 0,-1 0,0 0,1 3,-1-2,-1 1,0-1,0 1,-1-1,1 1,-1-1,-1 1,1-1,-1 1,1-1,-2 1,1-1,-1 0,1 0,-1 1,-1-1,1 0,-1-1,0 1,0 0,0-1,-1 0,1 0,-1 0,0 0,0 0,-1-1,1 0,-1 0,0 0,1 0,-1-1,-1 0,-1 1,-4 2,0 0,-1 0,0-2,0 1,0-1,0-1,0-1,-1 1,1-2,0 0,-1 0,1-1,-3-1,-10-3</inkml:trace>
  <inkml:trace contextRef="#ctx0" brushRef="#br0" timeOffset="4203.5">1497 544,'-121'167,"-23"8,-11-43,155-132,0-1,0 0,0 1,0-1,0 1,0-1,0 1,0-1,0 1,0-1,0 0,-1 1,1-1,0 1,0-1,-1 1,1-1,0 1,-1-1,1 1,0 0,-1-1,1 1,-1-1,1 1,0 0,-1-1,1 1,-1 0,1 0,-1-1,1 1,-1 0,0 0,1 0,-1 0,1 0,-1-1,1 1,-1 0,1 0,-1 0,0 1,1-1,-1 0,1 0,-1 0,1 0,-1 0,1 1,-1-1,1 0,-1 0,1 1,-1-1,1 0,-1 1,1-1,0 1,-1-1,1 1,0-1,-1 1,6-14</inkml:trace>
  <inkml:trace contextRef="#ctx0" brushRef="#br0" timeOffset="4534.266">1158 573,'3'16,"0"-1,1 1,0-1,1 0,1 0,1 0,0 0,1-1,0-1,1 1,0-1,2-1,-1 0,9 7,34 35,-38-42,-2 1,1 1,-2 0,0 0,0 1,-2 1,0 0,0 1,6 16,-14-23</inkml:trace>
  <inkml:trace contextRef="#ctx0" brushRef="#br0" timeOffset="5062.893">1102 319,'100'-115,"48"-41,-83 109,-63 48,0 0,-1 0,1 0,0 0,-1 1,1-1,-1 1,1-1,-1 1,0-1,0 1,1 0,-1 0,0-1,-1 1,1 0,0 0,0 0,-1 0,1 0,-1 0,0 0,0 0,1 0,-1 0,0 0,-1 0,1 1,1 6,3 12,-2-1,0-1,1 0,2 0,0 0,1 0,0-1,2 0,0 0,1-1,1 0,0-1,5 6,2-5,-3-1</inkml:trace>
</inkml:ink>
</file>

<file path=ppt/ink/ink8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0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87,'-11'-10,"0"1,0 1,0 0,-1 1,-1 0,1 1,-1 0,0 1,0 0,0 1,-1 1,0 0,0 1,1 0,-1 1,0 1,0 0,0 1,0 0,0 1,0 1,0 0,1 1,0 0,0 1,0 1,-4 2,-7 2,7-4,1-1,-1 2,1 0,1 1,0 1,0 1,1 0,0 0,0 1,1 1,1 1,0-1,1 2,-2 2,9-10,-1 0,1 1,0-1,0 1,1 0,0 1,0-1,1 0,0 1,0-1,1 1,0 0,0-1,1 1,0 0,0 0,1-1,0 1,0 0,1-1,0 1,0-1,1 1,-1-1,2 0,-1 0,1-1,0 1,1-1,-1 1,1-1,1-1,-1 1,1-1,0 0,0 0,0-1,1 1,6 0,-1-1,1 0,1-1,-1 0,0-1,1 0,-1-1,1-1,-1 0,1-1,-1 0,1-1,-1-1,0 0,0-1,0 0,0-1,5-3,-2-6,-25 11,8 4,-30 10,1 1,-1 2,2 1,0 2,1 0,1 2,0 1,-8 10,25-21,0 0,0 1,1 1,1-1,0 2,0-1,1 1,1 0,0 0,0 1,1 0,1 0,0 0,1 0,0 1,1-1,1 1,0-1,1 1,0 0,2 9,0-18,-1 0,1 0,0-1,1 1,-1 0,1-1,0 0,0 0,0 0,0 0,1 0,0-1,0 0,0 1,0-1,0-1,0 1,1-1,-1 1,1-1,0 0,0-1,0 1,2-1,124 6,-77-20,31 2,-69 16</inkml:trace>
  <inkml:trace contextRef="#ctx0" brushRef="#br0" timeOffset="389.015">1214 481,'-24'22,"2"0,0 2,1 1,1 0,1 1,2 1,-8 18,-16 23,4 2,2 2,0 11,-10 25,40-112,4-8</inkml:trace>
  <inkml:trace contextRef="#ctx0" brushRef="#br0" timeOffset="733.576">762 510,'27'0,"-9"10,-1 1,0 1,-1 1,0 0,-1 1,0 1,-2 0,4 5,123 159,-116-156,-19-16,1 0,0 0,0-1,1 0,0 0,0-1,0 0,1 0,0 0,-1-1,2 0,-1-1,0 0,1 0,-1-1,1 0,0 0,1-1,13-3</inkml:trace>
  <inkml:trace contextRef="#ctx0" brushRef="#br0" timeOffset="1219.006">1750 594,'-45'22,"0"1,2 2,1 2,-21 19,54-39,0 0,1 1,0 0,0 0,1 1,0 0,0 0,1 1,1-1,-1 1,1 1,1-1,0 1,1-1,0 1,0 0,1 0,1 0,0 1,0-1,1 0,0 1,1-1,1 0,0 0,2 7,-4-15,1 0,-1-1,1 1,0 0,0 0,0-1,1 1,-1-1,1 1,-1-1,1 0,0 1,0-1,0 0,0 0,0 0,0-1,0 1,1 0,-1-1,1 0,-1 1,1-1,-1 0,1 0,0 0,0-1,0 1,-1-1,1 0,0 1,0-1,0 0,0-1,-1 1,1 0,0-1,0 0,0 1,-1-1,1 0,0-1,1 0,16-11,-1-1,0-1,-1-1,-1 0,0-2,-1 0,-1 0,-1-1,0-1,-2-1,0 0,64-88,-62 89,-12 16,0 0,0 0,0 1,0-1,1 1,-1-1,1 1,0 0,0 0,0 0,1 1,-1-1,1 1,-1 0,1 0,0 0,0 0,0 0,3 0,-4 4,0 0,0 1,0-1,-1 1,1-1,-1 1,0 0,0 0,0 0,0 0,0 0,-1 1,1-1,-1 0,0 1,0-1,0 1,-1-1,1 1,-1 0,0-1,0 1,0-1,0 1,0 0,-1 1,1-1,0 7,0 0,1 0,0 0,1 0,0 0,1 0,0-1,1 1,0-1,1 0,0 0,0 0,1-1,1 1,-1-2,4 4,6 2</inkml:trace>
  <inkml:trace contextRef="#ctx0" brushRef="#br0" timeOffset="1735.535">2060 1046,'179'-227,"-64"59,-115 168,0-1,0 1,1 0,-1-1,0 1,0 0,1-1,-1 1,0 0,0-1,1 1,-1 0,0 0,1-1,-1 1,0 0,1 0,-1 0,1-1,-1 1,0 0,1 0,-1 0,1 0,-1 0,0 0,1 0,-1 0,1 0,-1 0,0 0,1 0,-1 0,1 0,-1 0,0 1,1-1,-1 0,1 0,-1 0,0 1,1-1,-1 0,0 0,1 1,-1-1,0 0,0 0,1 1,-1-1,0 1,0-1,1 0,-1 1,0-1,0 0,0 1,0-1,0 1,0-1,0 0,0 1,0-1,0 1,0-1,0 1,0-1,0 0,0 1,0-1,2 39,-3-34,1 2,10 101,-10-105,1 0,-1 0,1-1,0 1,0 0,0-1,0 1,0-1,0 1,1-1,-1 0,1 0,0 1,0-1,0 0,0 0,0-1,0 1,0 0,1-1,-1 1,1-1,-1 0,1 0,-1 0,1 0,0 0,-1-1,1 1,0-1,0 1,-1-1,1 0,0 0,2-1,5-2,0-1,0 0,0-1,0 0,-1 0,0-1,0 0,0-1,-1 0,0-1,0 1,2-4,11-9,23-24,-34 33,1-1,0 2,0-1,1 2,1-1,0 2,0 0,11-5,-23 12,0 1,0 0,0-1,0 1,0 0,0 0,0 0,0 0,0 0,1 0,-1 0,0 0,0 0,0 0,0 1,0-1,0 0,0 1,0-1,0 1,0-1,0 1,0 0,0-1,0 1,0 0,-1 0,1-1,0 1,-1 0,1 0,0 0,-1 0,1 0,-1 0,1 0,-1 0,0 0,1 0,-1 0,0 1,0-1,0 0,0 1,5 57,-6-51,1 10,14 76,-2-74</inkml:trace>
  <inkml:trace contextRef="#ctx0" brushRef="#br0" timeOffset="2252.547">3161 679,'-24'160,"-11"163,35-308,1-6,-1 0,1 1,-2-1,0 0,0 0,0 0,-1 0,0 0,-1 0,0 0,-1-1,0 1,0 0,3-8,1-1,0 1,-1-1,1 1,0-1,-1 0,1 1,0-1,-1 1,1-1,-1 0,1 1,-1-1,1 0,-1 0,1 1,-1-1,1 0,-1 0,1 0,-1 0,0 0,1 0,-1 0,1 0,-1 0,1 0,-1 0,1 0,-1 0,0 0,1 0,-1 0,1-1,-1 1,1 0,-1 0,1-1,-1 1,1 0,0-1,-1 1,1 0,-1-1,1 1,0-1,-1 1,1-1,0 1,-1-1,1 1,0-1,0 1,0-1,0 1,-1-1,1 1,0-1,0 1,0-1,0 0,0 1,0-1,0 1,0-1,0 1,1-1,-8-43,7-2,2 0,2 1,2-1,2 1,2 0,2 1,2 0,2 1,1 0,3 2,1 0,2 1,1 1,3 2,8-8,-32 39,-1 1,2 0,-1 0,0 1,1-1,0 1,0 0,0 0,1 0,0 0,-1 1,1 0,0 0,1 0,-1 0,0 1,1 0,-1 0,1 0,0 1,0 0,-1 0,1 1,0-1,0 1,0 0,0 1,0 0,-1 0,1 0,0 0,-1 1,1 0,-1 0,1 1,-1-1,0 1,0 0,3 3,-4-1,0-1,-1 2,0-1,0 0,0 1,0-1,-1 1,0 0,0 0,-1 0,1 0,-1 0,-1 0,1 0,-1 0,0 0,0 0,-1 0,0 0,0 0,0 0,-1 0,0 0,0 0,-1 0,1-1,-3 4,-98 140,95-140,0 0,0-1,-1 1,0-1,0-1,-1 0,0 0,0-1,-1 0,1-1,-1 0,-1-1,1 0,0-1,-1 0,0-1,0 0,-10 0,3-7</inkml:trace>
  <inkml:trace contextRef="#ctx0" brushRef="#br0" timeOffset="2568.135">3782 171,'-62'363,"19"-118,33-61,11-184,-1-1,1 1,-1-1,1 1,-1 0,1-1,0 1,-1 0,1 0,-1-1,1 1,0 0,-1 0,1 0,0 0,-1 0,1 0,0 0,-1 0,1 0,0 0,-1 0,1 0,-1 1,1-1,0 0,-1 0,1 1,-1-1,1 0,0 1,-1-1,1 1,-1-1,1 0,-1 1,0-1,1 1,-1 0,1-1,-1 1,0-1,0 1,1-1,-1 1,0 0,0-1,0 1,1 0,-1-1,0 1,0 0,0-1,0 1,0 0,0-1,-1 1,1-1,0 1,0 0,0-1,-1 1,1 0,11-18,-1-2</inkml:trace>
  <inkml:trace contextRef="#ctx0" brushRef="#br0" timeOffset="2938.14">3895 820,'32'-1,"0"-2,0-1,-1-1,1-2,-1-1,-1-2,0-1,0-1,-1-2,11-7,-35 18,1 0,0 0,-1-1,0 0,0 0,0 0,0 0,-1-1,0 0,0 0,0 0,-1-1,1 1,-1-1,0 0,-1 0,0 0,0 0,0 0,0 0,-1-1,0 1,-1 0,1-1,-1 1,0-1,-1 1,1 0,-1-1,-1 1,1 0,-1-1,0 1,-1 0,1 0,-1 1,-1-2,2 4,-1 0,1 1,-1-1,1 1,-1 0,0 0,1 0,-1 0,0 1,0-1,0 1,-1-1,1 1,0 0,-1 1,1-1,0 0,-1 1,1 0,0 0,-1 0,1 0,-1 0,1 1,-1-1,1 1,0 0,0 0,-1 0,1 1,0-1,0 1,0 0,0 0,1 0,-98 81,95-78,-5 4,0 0,1 1,0 0,1 0,0 1,1 0,0 0,0 1,1 0,1 0,0 1,1-1,0 1,1 0,0 0,1 0,1 0,0 1,1-1,0 0,1 1,0-1,1 0,3 9,0-11,0 0,1 0,0 0,1-1,0 0,1-1,0 1,0-1,1-1,0 0,1 0,0-1,0 0,0 0,1-1,0-1,0 0,1 0,-1-1,1-1,0 0,0 0,0-1,8 0,37-9,-33 1</inkml:trace>
</inkml:ink>
</file>

<file path=ppt/ink/ink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37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0,'-33'14,"-26"10,-8 1,4-4,11-1,11-4,6 1,6 1,7 4,2-3,6 0,3 2,6-3</inkml:trace>
</inkml:ink>
</file>

<file path=ppt/ink/ink8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8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22 279,'-1'1,"0"-1,1 0,-1 0,0 0,0 0,1 0,-1 0,0 0,0 0,1 0,-1 0,0-1,1 1,-1 0,0 0,0-1,1 1,-1 0,1-1,-1 1,0-1,1 1,-1-1,1 1,-1-1,1 1,-1-1,1 0,0 1,-1-1,1 1,0-1,-1 0,1 0,0 1,0-1,-1 0,1 1,0-1,0 0,0 0,0 1,0-1,0 0,0 0,0 1,1-1,-1 0,0 1,0-1,1 0,-1 1,0-1,1 0,-1 1,0-1,1 0,-1 1,1-1,-1 1,1-1,0 1,-1-1,1 1,-1 0,5-16,1 0,0 1,1-1,1 2,0-1,1 1,0 0,1 1,1 0,0 1,0 0,2 0,-1 2,1-1,1 2,14-9,-27 17,1 0,-1 0,0 1,1-1,-1 0,1 1,-1-1,1 1,-1-1,1 1,-1 0,1-1,-1 1,1 0,0 0,-1 0,1 0,-1 1,1-1,-1 0,1 1,-1-1,1 1,-1-1,1 1,-1 0,1-1,-1 1,0 0,0 0,1 0,-1 0,0 0,0 0,0 1,0-1,0 0,0 1,0-1,-1 0,1 1,0-1,-1 1,1-1,-1 1,0-1,1 1,4 81,-5-76,-2 13,1-15,1 0,-1 0,1 0,-1 0,2 1,-1-1,0 0,1 0,0 0,0 0,1 0,-1 0,1 0,1 2,0-7,0 0,1 0,-1 0,0 0,0 0,0 0,0-1,0 0,0 0,0 1,-1-2,1 1,0 0,0 0,-1-1,1 0,0 1,-1-1,0 0,1 0,-1-1,0 1,0 0,0-1,0-1,53-56,-44 45,1 1,1 0,0 1,1 0,0 1,1 0,0 2,1-1,7-2,-21 12,0 0,0 0,0 0,0 0,0 0,1 0,-1 0,0 1,1-1,-1 1,0 0,1 0,-1 0,0 0,1 0,-1 0,0 0,1 1,-1-1,0 1,0 0,1 0,-1-1,0 2,0-1,0 0,0 0,0 1,0-1,0 1,-1-1,1 1,-1 0,1-1,-1 1,1 0,-1 0,0 0,0 0,0 1,0-1,0 0,-1 0,1 1,-1-1,1 2,-9 74,6-72,1 0,-1-1,1 1,0 0,0 0,1 0,-1 0,1 0,1 0,-1 0,1 0,0 0,0 0,1-1,0 1,1 2,6 6</inkml:trace>
</inkml:ink>
</file>

<file path=ppt/ink/ink8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1,'0'33,"0"12</inkml:trace>
</inkml:ink>
</file>

<file path=ppt/ink/ink8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8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1,'-16'138,"5"2,7-1,6 5,-2-113,29 168,-23-176,0-5</inkml:trace>
</inkml:ink>
</file>

<file path=ppt/ink/ink8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287 189,'-43'25,"2"2,0 2,2 2,-19 20,53-47,-1 0,1 1,0 0,1 0,-1 0,1 1,0 0,1-1,-1 1,1 1,0-1,0 0,1 1,0-1,0 1,1 0,0 0,0-1,0 1,1 0,0 0,1 7,0-12,0 0,0 0,0 0,0-1,0 1,1 0,-1-1,0 1,1-1,0 1,-1-1,1 0,0 1,0-1,0 0,-1 0,1 0,0-1,0 1,1 0,-1-1,0 1,0-1,0 0,0 0,0 0,0 0,1 0,-1 0,0 0,0-1,0 1,0-1,0 0,0 0,1 0,70-38,100-111,-157 137,68-46,-82 58,0 0,1-1,-1 1,1 0,-1 1,1-1,-1 0,1 1,0-1,-1 1,1 0,0 0,-1 0,1 0,0 0,-1 1,1-1,-1 1,1 0,0-1,-1 1,0 0,1 1,-1-1,1 0,-1 1,0-1,0 1,0 0,0 0,0 0,0 0,0 1,20 67,-22-66,0 0,0 0,1 0,-1 1,1-1,0 0,0 0,1 0,-1 0,1-1,-1 1,1 0,1-1,-1 1,0-1,1 0,0 1,0-1,0 0,0-1,0 1,0-1,1 1,-1-1,3 1,2 0,1-1,-1 0,1 0,0-1,0 0,0-1,-1 0,1 0,0-1,0 0,0-1,-1 1,1-2,-1 1,0-1,1-1,-1 1,0-1,-1-1,1 0,-1 0,0 0,0-1,-1 0,2-2,28-27,-21 22,-1-1,0 0,-1-2,0 1,-1-2,-1 1,0-2,-2 1,3-9,-5 8,-3 10,0 0,-1 0,0-1,0 0,-1 1,0-1,0 0,-1 0,0 0,-1 0,0 0,0 0,-1 0,-2-9,2 16,0 1,0-1,0 0,0 1,0-1,0 1,-1 0,1-1,0 1,-1 0,1 0,-1 0,1 0,-1 0,0 0,1 1,-1-1,0 0,1 1,-1-1,0 1,0 0,0-1,0 1,1 0,-1 0,0 0,0 1,0-1,1 0,-1 1,0-1,0 1,0-1,1 1,-1 0,1 0,-1 0,0 0,1 0,-1 0,1 0,0 0,-1 1,1-1,0 1,0-1,0 1,0-1,0 1,0-1,1 1,-1 0,0 0,1-1,-1 1,1 0,0 0,-1 0,1-1,0 1,0 2,2 5,0 0,0 0,1 0,0 0,1 0,0 0,0-1,1 0,0 0,0 0,1 0,0-1,0 0,1 0,0-1,0 0,8 6,-6-6,-1 0,0 1,-1 1,0-1,0 1,0 1,-1-1,0 1,-1 0,0 0,0 1,-1-1,-1 1,1 0,0 5,-6 207,2-197</inkml:trace>
</inkml:ink>
</file>

<file path=ppt/ink/ink8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4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8,'-8'-2,"-1"0,1 1,-1 0,1 0,0 0,-1 1,1 1,-1 0,1 0,-1 0,-6 3,10-3,-17 1,-1 2,1 0,0 2,0 0,1 1,-1 2,2 0,-1 1,1 1,-17 13,36-24,0 1,0 0,0-1,0 1,0 0,0 0,0 0,0 0,0-1,1 1,-1 0,0 1,0-1,1 0,-1 0,1 0,-1 0,1 0,0 1,-1-1,1 0,0 0,0 1,0-1,0 0,0 0,0 1,0-1,0 0,0 0,1 1,-1-1,1 0,-1 0,1 0,-1 0,1 0,-1 1,1-1,0 0,0 0,-1-1,1 1,0 0,0 0,0 0,0 0,0-1,0 1,0 0,1-1,67 27,-59-24,6 1,0 1,0 1,0 1,0 0,-1 1,-1 1,11 7,-22-13,0-1,0 1,0 0,0 0,0 0,-1 0,1 0,-1 1,0-1,0 1,0 0,0-1,-1 1,1 0,-1 0,0 0,0 0,-1 0,1 1,-1-1,0 0,0 0,0 0,-1 0,1 0,-1 0,0 0,0 0,-1 0,1 0,-1 0,0 0,0-1,0 1,-6 7,-1-1,0-1,-1 1,0-2,0 1,-1-1,0-1,0 0,-1 0,0-2,0 1,0-1,-1-1,0 0,0-1,0 0,0-1,0-1,0 0,-1 0,1-2,0 0,-1 0,-3-2,16 4,-1-1,0 0,1 1,-1-1,0 0,1 0,-1 0,0-1,1 1,-1 0,0 0,1-1,-1 1,0-1,1 0,-1 1,1-1,-1 0,1 0,0 0,-1 0,1 0,0 0,0-1,0 1,0 0,-1 0,2-1,-1 1,0-1,0 1,0-1,1 1,-1-1,1 0,-1 1,1-1,0 1,0-1,-1 0,1 0,0 1,0-1,1 0,-1 1,0-1,1 0,-1 1,1-1,-1 1,1-1,0 1,-1-1,1 1,0-1,11-10</inkml:trace>
  <inkml:trace contextRef="#ctx0" brushRef="#br0" timeOffset="215.547">755 262,'-4'34,"-8"15,0 5,1-7</inkml:trace>
</inkml:ink>
</file>

<file path=ppt/ink/ink8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73 621,'-9'12,"1"0,0 0,1 1,0 0,1 0,0 0,1 1,1 0,0 0,1 1,1-1,0 0,1 1,0 0,1-1,2 11,-2-23,1 0,-1 0,1 0,0 0,0 0,0 0,0-1,0 1,0 0,1-1,-1 1,1-1,-1 1,1-1,-1 0,1 1,0-1,-1 0,1 0,0 0,0 0,0-1,0 1,0 0,0-1,0 1,0-1,0 0,0 0,0 0,0 0,0 0,0 0,0-1,0 1,0 0,0-1,0 0,0 1,0-1,1-1,75-45,-71 43,0-2,0 1,-1-1,1 0,-1 0,-1-1,1 0,-1 0,0 0,-1 0,0-1,0 0,-1 0,0 0,0 0,0-1,-1 1,-1-1,0 1,0-1,0 1,-1-1,0 0,-1 1,0-1,0 0,-2-3,0 8,0 1,0-1,0 1,-1 0,1 0,-1 0,0 0,1 0,-2 1,1 0,0 0,0 0,-1 0,1 1,-1-1,1 1,-1 0,1 1,-1-1,0 1,1 0,-1 0,0 0,0 1,1-1,-1 1,1 1,-4 0,-11 5</inkml:trace>
  <inkml:trace contextRef="#ctx0" brushRef="#br0" timeOffset="616.2">553 141,'-57'224,"30"-48,-1-9,9-93,26-68,10-26,-14 16,13-16,0 0,0 2,2 0,0 0,1 2,1 1,1 0,0 1,0 1,2 2,-1 0,2 1,-1 1,1 1,0 2,11-2,-32 7,0 1,0-1,0 1,0 0,0 0,0 0,0 1,0-1,1 1,-1-1,0 1,-1 0,1 0,0 1,0-1,0 0,-1 1,1 0,-1-1,1 1,-1 0,1 1,-1-1,0 0,0 0,0 1,-1 0,1-1,-1 1,1 0,-1-1,0 1,0 0,0 0,0 0,0 0,-1 0,0 0,1 0,-1 1,0-1,-1 0,1 0,-1 2,0 5,0 0,-1 1,-1-1,0 0,0 0,-1 0,0-1,0 0,-1 1,-1-1,1-1,-2 1,1-1,-1 0,0-1,-1 1,1-1,-2-1,1 0,-1 1,-6 3,-1 0,0-1,-1-1,0 0,0-1,-1-1,1-1,-1 0,0-2,-1 0,1 0,14-2,1-1,-1 1,0 0,1-1,-1 0,0 0,1 0,-1 0,0 0,1-1,-1 0,1 1,-1-1,1-1,-1 1,1-1,-1 1,1-1,0 0,0 0,0 0,0 0,0-1,1 1,-1-1,1 0,0 0,-1 0,1 0,0 0,1 0,-1 0,1-1,-1 1,1-1,0 1,0-1,0 1,1-1,0 0,-1 1,1-4,5-15</inkml:trace>
  <inkml:trace contextRef="#ctx0" brushRef="#br0" timeOffset="965.85">1174 0,'-28'418,"23"-370,-2-1,-2 1,-2-1,-11 30,7-26,9-14,6-37,0 1,0-1,0 1,0-1,0 1,0-1,0 1,0-1,0 1,0-1,0 1,0-1,1 1,-1-1,0 1,0-1,1 1,-1-1,0 0,1 1,-1-1,0 0,1 1,-1-1,0 1,1-1,-1 0,1 0,-1 1,1-1,-1 0,0 0,1 0,-1 1,1-1,-1 0,1 0,-1 0,1 0,-1 0,1 0,-1 0,1 0,-1 0,1 0,-1 0,1-1,-1 1,1 0,-1 0,1 0,-1-1,1 1,-1 0,1 0,-1-1,0 1,1 0,-1-1,0 1,1-1,-1 1,0 0,1-1,-1 1,0-1,16-14,-1-3</inkml:trace>
  <inkml:trace contextRef="#ctx0" brushRef="#br0" timeOffset="1363.822">1287 621,'11'8,"1"-1,0-1,0 0,1-1,0 0,0 0,0-2,0 1,1-2,-1 0,1-1,0 0,-1-1,1 0,0-1,-1-1,8-1,-14 1,0-1,0 0,0 0,-1-1,1 1,-1-1,1-1,-1 1,-1-1,1 0,-1-1,0 1,0-1,0 0,-1 0,0-1,0 1,-1-1,0 0,0 0,0 0,-1 0,0 0,0-1,-1 1,0-1,0-3,-1 8,0 1,0 0,0-1,0 1,0 0,0-1,-1 1,1 0,-1 0,0 0,1-1,-1 1,0 0,0 0,-1 0,1 0,0 0,-1 1,1-1,-1 0,1 0,-1 1,0-1,0 1,0 0,0 0,0-1,0 1,0 0,0 1,0-1,0 0,0 1,-1-1,1 1,-2-1,-84 14,76-9,0 0,0 2,1-1,0 2,0-1,0 1,1 1,0 0,0 1,1 0,1 0,-1 1,1 0,1 0,0 1,0 0,1 0,0 0,1 1,1 0,0 0,0 1,1-1,1 1,0-1,1 1,0 0,1 0,0-1,1 1,1 5,0-14,0 1,0 0,0 0,1-1,0 0,0 1,0-1,0 0,1-1,-1 1,1 0,0-1,0 0,0 0,1 0,-1-1,1 1,-1-1,1 0,0 0,0-1,0 1,0-1,0 0,8 1,0 0,1 0,-1-1,0-1,0 0,1-1,-1-1,12-2,60-23,-60 18</inkml:trace>
  <inkml:trace contextRef="#ctx0" brushRef="#br0" timeOffset="1916.827">1822 762,'45'-28,"138"-165,-181 191,0 0,0-1,0 1,0 0,0 0,1 1,-1-1,1 0,-1 1,1-1,-1 1,1 0,0 0,0 0,0 0,0 1,0-1,0 1,0 0,0-1,0 1,0 1,0-1,0 0,0 1,-1-1,1 1,0 0,0 0,0 0,-1 0,1 1,0-1,-1 1,1 0,-1 0,0-1,1 1,1 3,10 126,-12-129,0-1,0 1,0 0,0-1,1 1,-1-1,0 0,1 0,-1 0,1 0,-1 0,1 0,0-1,-1 0,1 1,0-1,-1 0,1 0,0 0,-1 0,1-1,-1 1,1-1,0 0,-1 1,1-1,-1 0,1-1,-1 1,0 0,0-1,1 1,-1-1,0 0,0 1,-1-1,1 0,1-2,4 0,170-107,-174 110,0 0,1 0,-1 1,0-1,1 0,-1 1,0 0,1 0,-1 0,1 0,-1 1,0-1,1 1,-1 0,0 0,0 0,1 0,-1 1,0-1,0 1,0 0,-1 0,1 0,0 0,-1 0,1 1,-1-1,0 1,0 0,0-1,0 1,0 0,-1 0,1 0,-1 0,0 1,0-1,0 0,0 0,-1 1,1-1,-1 2,8 194,-2-181</inkml:trace>
</inkml:ink>
</file>

<file path=ppt/ink/ink8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2 332,'93'-110,"-92"109,0 0,-1 0,1 0,0 0,0 1,0-1,0 0,0 0,0 0,0 1,0-1,0 1,0-1,1 1,-1-1,0 1,0 0,0-1,1 1,-1 0,0 0,0 0,1 0,-1 0,0 0,0 0,1 1,-1-1,0 0,0 1,0-1,0 1,1-1,-1 1,0-1,0 1,0 0,0 0,0-1,0 1,0 0,-1 0,1 0,0 0,0 0,-1 0,1 0,-1 0,1 0,0 1,18 66,-13-3,-2 0,-3 1,-4 22,1 22,1-78,-1 0,-1-1,-2 1,-1-1,-1 0,-9 19,-21 16,36-64,-1 0,1 0,0 0,-1 0,1-1,-1 1,1 0,-1-1,0 0,0 1,1-1,-1 0,0 0,0 0,0 0,0 0,-1 0,1-1,0 1,0-1,0 0,-1 1,1-1,0 0,0 0,-1 0,1-1,0 1,0 0,0-1,-2 0,1-3,0 0,0 0,0 0,0-1,1 1,-1-1,1 0,0 1,1-1,-1 0,1 0,0 0,0 0,0 0,1-1,0 1,0 0,0 0,1 0,0 0,1-5,4-26,3 1,1 0,1 0,2 1,1 0,2 1,1 1,2 1,1 0,1 1,2 2,10-10,-11 10,2 2,0 0,2 2,0 1,2 1,0 1,2 2,0 1,1 1,19-7,-47 22,0 0,0 1,0-1,0 1,1-1,-1 1,0 0,1 0,-1 0,1 1,-1-1,1 1,0 0,-1 0,1 0,-1 1,1-1,-1 1,1 0,-1-1,1 2,-1-1,0 0,0 1,0-1,1 1,-1 0,-1 0,1 0,0 1,0-1,-1 1,0-1,1 1,-1 0,1 14,0 0,0 0,-2 0,0 0,-1 0,-1 1,-1-1,-3 13,4-18,-2-1,1 1,-1-1,-1 0,0 0,-1-1,0 1,-1-1,0 0,0 0,-1-1,0 0,-1 0,0-1,0 1,-1-2,0 1,0-2,-1 1,0-1,0 0,0-1,-1 0,0-1,0 0,-4 0,6 0,0-1,0 0,0-1,0 0,-1 0,1-1,-1-1,1 1,-1-1,1-1,-1 0,1 0,0-1,-1 0,1 0,0-1,0-1,0 1,1-1,0-1,-1 0,1 0,-5-5,10 7,1 1,0-1,-1 0,1 0,1 0,-1 0,0-1,1 1,0 0,0-1,0 1,0-1,0 1,1-1,-1 1,1-1,0 0,0 1,0-1,3-15</inkml:trace>
  <inkml:trace contextRef="#ctx0" brushRef="#br0" timeOffset="581.949">736 502,'95'-40,"-94"39,31-14,0-1,-2-1,0-2,-1-1,0-2,-2 0,-1-2,-1-1,-1-1,-1-1,-2-1,0 0,3-10,2-43,-25 80,-1-1,1 0,-1 0,0 1,0-1,0 0,0 0,0 0,0 1,0-1,-1 0,1 0,-1 1,1-1,-1 0,0 1,1-1,-1 1,0-1,0 1,0-1,0 1,0-1,-1 1,1 0,0 0,-1 0,1 0,-1 0,1 0,-1 0,1 0,-1 0,0 1,1-1,-1 1,0-1,1 1,-1-1,0 1,0 0,0 0,1 0,-2 0,-8 2,0 0,1 0,0 1,0 1,0-1,0 2,0-1,1 1,0 1,0 0,0 0,1 0,-1 1,2 1,-1-1,1 1,0 1,-5 7,10-13,0 0,0 0,0-1,0 2,1-1,-1 0,1 0,-1 0,1 1,0-1,1 1,-1-1,1 1,-1-1,1 1,0-1,0 1,0-1,1 1,-1-1,1 1,0-1,0 0,0 1,1-1,-1 0,1 0,-1 0,1 0,0 0,0 0,1 0,-1-1,1 1,-1-1,1 1,0-1,-1 0,1 0,0 0,1-1,1 2,11 1,0 0,0 0,0-2,0 0,0-1,0-1,1 0,-1-1,7-2,69 1,-90 2,0 0,1 1,-1-1,0 1,1-1,-1 1,0-1,0 1,0 0,0 0,0 0,0 0,0 1,0-1,0 1,0-1,-1 1,1-1,-1 1,1 0,-1 0,0 0,1 0,-1 0,0 0,0 0,0 0,-1 0,1 0,-1 0,1 1,-1-1,1 0,-1 1,0-1,0 0,0 0,-1 1,1-1,0 0,-1 0,0 1,1-1,-1 0,0 0,0 0,0 0,0 0,-1 0,1 0,0 0,-2 1,-115 131,117-133,0 0,0 0,0-1,1 1,-1 0,0 0,0 0,0 0,1 0,-1 0,1 0,-1 0,0 1,1-1,0 0,-1 0,1 0,0 1,0-1,0 0,-1 0,1 1,0-1,1 0,-1 0,0 0,0 1,0-1,1 0,-1 0,1 0,-1 1,1-1,-1 0,1 0,0 0,-1 0,1 0,0 0,0 0,0-1,0 1,0 0,0 0,0-1,0 1,0 0,0-1,0 1,0-1,1 1,-1-1,0 0,0 0,0 1,1-1,-1 0,0 0,1 0,17-3</inkml:trace>
</inkml:ink>
</file>

<file path=ppt/ink/ink8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0,'-11'263,"-24"36,25-153,10-147,0 1,1 0,-1-1,0 1,1-1,-1 1,1 0,-1-1,1 1,-1 0,1 0,-1 0,1-1,-1 1,1 0,-1 0,1 0,0 0,-1 0,1 0,-1 0,1 0,-1 0,1 0,0 0,-1 0,1 0,-1 0,1 1,-1-1,1 0,-1 0,1 1,-1-1,1 0,-1 1,0-1,1 0,-1 1,1-1,-1 1,0-1,1 1,10-45,-3 24</inkml:trace>
  <inkml:trace contextRef="#ctx0" brushRef="#br0" timeOffset="288.489">1 340,'28'0,"30"-5,13-2,0 1,-7-4,-10 0,-9 2,-7 2,-6 2,-4 2,-1 1,0 1,-6 0</inkml:trace>
  <inkml:trace contextRef="#ctx0" brushRef="#br0" timeOffset="704.018">791 340,'-20'54,"13"-39,1 0,0 1,1 0,0 0,2 1,0-1,0 1,2 0,0 0,1-1,1 2,0-15,0 1,0-1,0 0,1 1,-1-1,1 0,0 0,0 0,0 0,0 0,0-1,1 1,-1-1,1 1,0-1,0 0,0 0,0 0,0 0,0-1,0 1,0-1,1 0,-1 0,1 0,-1 0,1-1,-1 1,1-1,-1 0,1 0,-1 0,1-1,-1 1,1-1,-1 0,1 0,-1 0,0 0,1-1,-1 1,0-1,0 0,0 0,0 0,0 0,0-1,10-5,-1-1,1-1,-2 0,0 0,0-1,-1-1,0 0,-1 0,0-1,-1 0,-1 0,0-1,0 0,2-11,-6 21,-1 0,0 0,0 0,0 0,-1-1,1 1,-1-1,0 1,0-1,-1 1,1-1,-1 0,0 1,0-1,-1 1,1-1,-1 0,0 1,0-1,-1 1,1 0,-1-1,0 1,0 0,-1 0,1 0,-1 0,0 1,0-1,0 1,0 0,0-1,-1 1,0 1,1-1,-1 1,0-1,-1 1,-2-1,-1 2,1 1,-1 0,1 1,-1 0,1 0,0 0,0 1,-1 0,1 1,1 0,-1 0,0 0,1 1,-1 0,-2 2,-16 10</inkml:trace>
</inkml:ink>
</file>

<file path=ppt/ink/ink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38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1,'-24'29,"-8"14,2 4,1 0,5-4,7-4,6-9</inkml:trace>
</inkml:ink>
</file>

<file path=ppt/ink/ink8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1,'-2'0,"1"0,-1 0,1 0,0 0,-1 1,1-1,0 1,-1-1,1 1,0-1,0 1,-1 0,1-1,0 1,0 0,0 0,0 0,0 0,0 0,0 0,0 0,1 1,-1-1,0 0,1 0,-1 0,1 1,-1-1,1 0,-1 1,1-1,0 1,0-1,0 0,0 1,0-1,0 1,0-1,0 0,0 1,1-1,-1 0,1 1,-4 8,-21 171,12-54,-16 79,26-145,20-61,-9-8</inkml:trace>
</inkml:ink>
</file>

<file path=ppt/ink/ink8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0,'0'46,"-1"0,-3-1,-1 0,-3 0,-1 0,-2-1,-7 13,-49 111,65-165,1 0,0 0,0 0,0-1,0 1,1 0,-1 0,1 1,0-1,0 0,0 0,0 0,0 0,1 0,-1 0,1 0,0 0,0 0,0-1,1 3,8 6</inkml:trace>
  <inkml:trace contextRef="#ctx0" brushRef="#br0" timeOffset="367.662">612 86,'-48'50,"2"2,3 3,2 1,-18 34,55-86,1 0,-1 1,1-1,0 1,0 0,0 0,1 0,0 0,0 0,0 1,0-1,1 0,0 1,0-1,1 1,0 0,-1-1,2 1,-1 0,1-1,0 1,0-1,0 1,1-1,0 0,0 1,0-1,1 0,0 0,-1-1,2 1,-1-1,1 1,1 1,7 0,-1-1,1 0,1-1,-1 0,0-1,1 0,0-1,0 0,-1-1,1-1,0 0,0-1,0 0,0-1,-1 0,1-1,1-1,15-5,-2-2,1 0,-2-2,0-1,0-1,-1-2,8-7,-17 10,0 0,-1-1,0-1,-2-1,0 0,0 0,-2-1,0-1,-1 0,-1 0,-1-1,-1 0,0-1,-1-2,-5 19,1 0,-1-1,1 1,-1-1,0 1,-1-1,1 1,-1-1,0 0,0 1,-1-1,1 0,-1 1,0-1,0 1,-1-1,1 1,-1 0,0 0,0-1,0 1,-1 0,0 1,1-1,-1 0,-1 1,1 0,0 0,-1 0,1 0,-1 0,0 1,0-1,0 1,0 0,-1 0,0 0,-8 0,1-1,-1 2,1-1,-1 2,1 0,-1 0,1 1,-1 1,1 0,-1 1,1 0,0 0,0 2,1-1,-1 2,-3 2,-18 9</inkml:trace>
</inkml:ink>
</file>

<file path=ppt/ink/ink8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57,'-201'28,"198"-29,0 1,0 0,0 1,0-1,0 0,0 1,1 0,-1-1,0 1,0 0,1 0,-1 1,0-1,1 1,-1-1,1 1,0 0,-1 0,1 0,0 0,0 0,0 0,1 1,-1-1,0 1,1-1,0 1,-1 0,1-1,0 1,1 0,-1 0,0 0,1 0,-1 0,1-1,0 1,0 0,0 0,1 0,0 3,4 2,1 0,1 0,-1-1,1 0,1 0,-1-1,1 0,0 0,0-1,1 0,0 0,0-1,0 0,1 0,61 36,-64-35,0 0,-1 0,0 1,0 0,0 0,-1 0,0 1,0 0,-1 0,0 0,0 1,0-1,-1 1,-1 0,1 0,-1 0,0 0,-1 0,0 0,0 0,-1 1,0-1,0 0,-1 1,0-1,-1 0,1 0,-2 0,1 0,-1 0,0 0,-1-1,0 0,0 1,0-1,-1-1,0 1,-1-1,1 0,-6 5,1-3,0 0,-1 0,0-1,0-1,-1 0,0 0,0-1,0-1,0 0,-1-1,0 0,1-1,-1 0,-7 0,17-3,0 1,1 0,-1-1,1 1,-1-1,0 0,1 1,-1-1,1-1,0 1,-1 0,1 0,0-1,0 0,0 1,0-1,0 0,0 0,0 0,0 0,1 0,-1 0,1-1,0 1,0 0,0-1,0 1,0-1,0 0,0 1,-3-18</inkml:trace>
  <inkml:trace contextRef="#ctx0" brushRef="#br0" timeOffset="280.063">257 1,'19'0,"21"0,8 0,1 0,-3 0,-4 0,-6 0,-3 0,-2 0,-7 5,-8 1</inkml:trace>
  <inkml:trace contextRef="#ctx0" brushRef="#br0" timeOffset="646.713">681 481,'-10'29,"-3"14,1 4,2-5</inkml:trace>
</inkml:ink>
</file>

<file path=ppt/ink/ink8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15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30,'-69'114,"39"-74,-144 148,0-14,160-164</inkml:trace>
  <inkml:trace contextRef="#ctx0" brushRef="#br0" timeOffset="417.639">38 1,'111'99,"-43"-48,-29-24,-2 1,-1 3,-1 1,-2 1,3 6,51 81,-45-34,-35-66</inkml:trace>
</inkml:ink>
</file>

<file path=ppt/ink/ink8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0,'49'33,"-33"-23,1 0,-1 2,-1 0,0 0,-1 2,0-1,-1 2,-1 0,6 9,101 161,-63-121,-45-51</inkml:trace>
</inkml:ink>
</file>

<file path=ppt/ink/ink8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67,'-25'5,"2"1,-1 1,1 1,0 0,0 2,1 1,1 1,0 1,0 0,1 2,-8 7,17-12,-1 1,2 0,-1 1,2 0,-1 0,2 1,-1 0,2 1,0 0,1 0,0 0,1 1,0-1,2 2,-1-1,2 0,0 0,1 1,1-1,0 1,1-1,1 5,-2-15,0-1,0 0,1 1,0-1,0 0,0 1,0-1,1 0,-1 0,1 0,0 0,1 0,-1-1,0 1,1 0,0-1,0 0,0 0,0 0,1 0,-1 0,1-1,-1 1,1-1,0 0,0 0,0-1,0 1,1-1,-1 0,0 0,1 0,-1 0,0-1,1 0,-1 0,0 0,1 0,-1-1,1 0,-1 0,0 0,0 0,0-1,1 1,9-8,1 0,-1-1,-1-1,0 0,-1-1,0 0,0-1,-1 0,7-13,4-1,29-43,-3-2,-3-2,-3-2,7-24,-5 31,-43 70,0-1,1 1,-1 0,0 0,0 0,0 0,1 0,-1 0,0 0,0 0,0 0,0 0,-1 0,1 1,0-1,0 0,-1 1,1-1,-1 0,1 1,-1-1,0 1,0-1,1 1,-1-1,0 1,0-1,0 1,0-1,-1 0,1 1,0 0,0 0,4 54,-4-30,0 0,2 1,1-1,1 0,1 0,1-1,1 0,2 0,0 0,2-1,0-1,2 0,0 0,2-1,6 6,-8-13,-2-2</inkml:trace>
</inkml:ink>
</file>

<file path=ppt/ink/ink8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0,'-15'38,"-9"33,0 8,3-4,5-10,6-12,5-9,2-8,3-5,-4-8,-2-8</inkml:trace>
</inkml:ink>
</file>

<file path=ppt/ink/ink8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1,'34'33,"29"22,6 5,-6-7,-8-8,-9-12,-7-6,-5-3,-4-6,-7-1,-3-3,0 0,2-2,2 2,1-1,-3 1,-6-1</inkml:trace>
</inkml:ink>
</file>

<file path=ppt/ink/ink8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3,5-6,2-6,-1-11</inkml:trace>
</inkml:ink>
</file>

<file path=ppt/ink/ink8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38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0,'-15'24,"-9"18,0 6,3 0,1-9,4-5,4-4,5-3,-2-5,1-2,2-5</inkml:trace>
</inkml:ink>
</file>

<file path=ppt/ink/ink8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1,'-63'44,"43"-32,0 2,1 0,1 1,0 1,1 0,0 1,-10 16,26-32,0 0,0 0,0 0,1 0,-1 1,0-1,1 0,-1 1,0-1,1 0,0 1,-1-1,1 0,0 1,0-1,0 1,0-1,0 1,0-1,0 1,0-1,0 0,1 1,-1-1,1 1,-1-1,1 0,-1 1,1-1,0 0,0 0,0 0,-1 1,1-1,0 0,0 0,1 0,-1 0,0-1,0 1,0 0,1 0,-1-1,0 1,1 0,70 16,-60-15,-4-2,-1 0,1 1,0 0,0 0,0 1,0 0,-1 0,1 1,-1 0,0 0,0 1,0 0,0 0,0 0,-1 1,0 0,0 1,0-1,-1 1,0 0,0 0,0 1,-1 0,0-1,0 1,-1 1,0-1,0 0,2 9,-5-7,0 1,-1 0,0-1,0 1,-1-1,0 1,-1-1,0 0,-1 0,1 0,-2 0,1 0,-1-1,-1 0,1 0,-2-1,1 1,-1-1,0 0,0-1,0 0,-1 0,0-1,-1 0,1 0,-1-1,0 0,0 0,0-1,-6 1,-10 1</inkml:trace>
</inkml:ink>
</file>

<file path=ppt/ink/ink8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140 567,'-15'16,"0"0,1 2,1 0,1 0,0 2,2-1,0 1,1 0,1 1,1 0,-3 14,9-33,1 0,-1 0,0 0,1 0,-1 0,1 0,0 0,-1 0,1 0,0 0,1 0,-1 1,0-1,0 0,1 0,-1 0,1 0,0 0,0 0,0 0,0 0,0-1,0 1,0 0,0-1,1 1,-1 0,1-1,-1 0,1 1,0-1,-1 0,1 0,0 0,0 0,0 0,0 0,0 0,0-1,0 1,0-1,0 1,0-1,0 0,2 0,8-3,-1-1,0 0,0-1,0 0,-1 0,1-1,-1-1,-1 0,1 0,-1-1,-1 0,1 0,-2-1,1 0,-1-1,0 0,-1 0,0 0,-1-1,0 0,0 0,-1 0,-1 0,0-1,0 1,-2-1,1 0,-1-7,1 12,-1 0,0 0,0 0,-1 0,0 0,0 0,-1 0,0 0,0-1,-1 2,0-1,0 0,0 0,-1 0,0 1,0 0,-1-1,1 1,-1 1,-1-1,1 0,-1 1,0 0,0 0,-1 1,0-1,1 1,-1 0,-1 1,1-1,-2 1,-15 4,31 9,2-10,0-1,0 0,-1 0,1-1,0 0,-1-1,0 0,1 0,-1-1,-1 0,1-1,-1 0,1-1,-1 1,-1-1,1-1,-1 0,0 0,-1 0,0-1,0 1,1-3,-1 3,17-19,-2-2,-1 0,-1-1,-2-1,0 0,9-29,14-43,-19 129,158 461,-158-415,7 20,-5 1,-3 2,-5 0,-3 5,-12-58,-1-1,-3 1,-1 0,-3-1,-1 0,-3 5,10-41,-29 76,30-80,0 0,0 0,-1-1,1 1,0 0,0 0,-1 0,1-1,-1 1,0-1,0 0,1 1,-1-1,0 0,0 0,0 0,0 0,0 0,0 0,0-1,-1 1,1-1,0 0,0 1,0-1,-1 0,1 0,0 0,0-1,0 1,-1 0,1-1,0 0,0 1,-2-2,-2-3,1-1,-1 0,1 0,0 0,0 0,1-1,0 0,0 0,0 0,1 0,0-1,1 1,0-1,0 0,0 0,1 0,0 0,1 0,0 0,0 0,1 0,-1 0,2-3,-2 0,-2-19,2 0,0 0,2 0,2 0,0 0,2 1,1-1,2 1,1 1,1 0,1 0,1 1,2 1,11-17,-4 15,-15 16,1 1,0-1,1 1,0 1,0 0,2 0,-1 1,1 0,0 1,1 1,0-1,0 2,9-4,33 14,-30 7</inkml:trace>
</inkml:ink>
</file>

<file path=ppt/ink/ink8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2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0 247,'27'74,"43"193,-63-222,-23-62,6-13,3-1,0 0,2 0,1 0,1-1,2 0,1 1,5-28,-5 43,0-1,2 0,0 1,1 0,0-1,2 1,0 1,0-1,2 1,0 0,0 0,2 1,0 0,0 0,1 1,1 0,0 1,1 0,0 1,-9 9,0 0,0 1,0-1,0 1,0 0,1 0,-1 0,0 0,0 0,1 1,-1-1,1 1,-1 0,0 0,1 1,-1-1,1 1,-1-1,0 1,1 0,-1 0,0 0,0 1,0-1,0 1,0 0,0 0,-1 0,1 0,0 0,-1 1,0-1,2 2,62 96,-27 21,-37-99</inkml:trace>
</inkml:ink>
</file>

<file path=ppt/ink/ink8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49,'-13'28,"1"1,2 0,1 1,1 0,1 0,1 1,1 12,5-40,0-1,-1 0,1 1,1-1,-1 1,0-1,0 1,1-1,-1 1,1-1,0 0,0 1,0-1,0 0,0 0,1 1,-1-1,0 0,1 0,0-1,-1 1,1 0,0 0,0-1,0 1,0-1,0 0,0 0,1 0,-1 0,0 0,1 0,-1 0,0-1,1 1,-1-1,1 0,-1 1,1-1,-1 0,1-1,-1 1,1 0,-1-1,1 1,-1-1,0 0,1 0,-1 0,0 0,0 0,0 0,0-1,0 1,0-1,0 1,0-1,1-1,6-6,-1-1,1 0,-1 0,-1-1,0 0,-1 0,0-1,0 0,-1 0,-1 0,0-1,-1 1,0-1,-1 0,-1 0,0 0,0 0,-1 0,-1 0,0 0,-2-7,2 16,1 0,-1 0,0 0,-1 0,1 0,-1 0,1 0,-1 1,0-1,-1 0,1 1,-1 0,1 0,-1-1,0 2,-2-3,-13-8</inkml:trace>
</inkml:ink>
</file>

<file path=ppt/ink/ink8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1,'-2'1,"1"0,0 1,0-1,-1 1,1-1,0 1,1-1,-1 1,0 0,0-1,1 1,-1 0,1 0,-1 0,1-1,0 1,0 0,0 0,0 0,0 0,0-1,0 1,1 0,-1 0,0 0,2 1,-2 1,48 252,1 30,-37-232,-9-45,-1 0,0 0,0 0,0 0,-1 1,-1-1,0 0,0 1,-1-1,0 0,0 2,-9 5,-1-4</inkml:trace>
</inkml:ink>
</file>

<file path=ppt/ink/ink8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1 161,'43'-10,"38"-8,11 0,-7-3,-7 3,-12 4,-13-1,-6 3,-6-1,-5 1,-8 3</inkml:trace>
</inkml:ink>
</file>

<file path=ppt/ink/ink8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7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368 643,'-126'48,"99"-34,26-13,-16 5,-1 2,2 0,-1 1,1 1,1 1,0 0,0 0,1 2,1 0,0 0,1 1,0 1,-2 5,13-18,0-1,0 1,1-1,-1 1,0-1,1 1,0-1,-1 1,1-1,0 1,0 0,0-1,0 1,0-1,0 1,0 0,1-1,-1 1,0-1,1 1,0-1,-1 1,1-1,0 1,0-1,-1 0,1 1,0-1,0 0,1 0,-1 0,0 0,0 0,0 0,1 0,-1 0,1 0,-1 0,1-1,-1 1,1-1,-1 1,2-1,71 7,-51-13,0 0,0-2,0 0,-1-2,-1 0,0-2,0 0,-1-1,-1-1,0-1,-1-1,-1 0,3-4,-17 17,59-55,-60 59,0-1,0 0,1 1,-1-1,0 1,0 0,0 0,0 0,0 0,0 0,0 0,0 0,0 1,-1-1,1 1,0-1,-1 1,0 0,1 0,-1-1,0 1,0 0,0 0,0 0,0 0,0 1,0-1,-1 0,1 0,-1 0,0 1,1-1,-1 0,0 2,4 8,-3-7,0 0,1 0,-1 0,1 0,1 0,-1-1,1 1,-1-1,1 1,1-1,-1 0,0 0,1-1,0 1,0-1,0 0,0 0,1 0,-1 0,1-1,0 1,0-1,0-1,0 1,0-1,0 1,0-2,0 1,0 0,1-1,-1 0,0 0,0-1,2 0,2-3,0-1,0-1,-1 1,1-2,-1 1,-1-1,1 0,-1-1,0 0,-1 0,0 0,0-1,-1 0,0 0,0 0,-1 0,-1-1,1 0,-1 0,1-9,4-3,9-38,-3 0,-2-1,-3-1,-3 0,-2 0,-3 0,-5-37,3 38,1 57,1 1,0 0,-1 0,0 0,1 0,-1 0,0 0,0 0,-1-1,1 1,-1 0,1 0,-1 0,0 1,0-1,-1 0,1 0,0 0,-1 1,0-1,1 1,-1-1,0 1,0 0,-1-1,1 1,0 0,-2 0,0 4,1 0,0 0,-1 1,1 0,1-1,-1 1,0 0,1 0,-1 1,1-1,0 1,0-1,0 1,1-1,-1 1,1 0,0 0,0 0,0 0,0 1,-2 18,0 1,2-1,1 1,0-1,2 1,1-1,0 1,2-1,1 0,0-1,2 1,1-1,0-1,2 0,8 13,9 21,-15-32,0 0,-2 1,-1 0,0 0,-2 1,-1 1,-1-1,-2 1,1 8,-5-15,0-7</inkml:trace>
</inkml:ink>
</file>

<file path=ppt/ink/ink8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0 196,'44'-14,"37"-15,16-2,-5 0,-13 4,-15 8,-13 6,-12 6,-11-1,-6 1,-2 2,-5 1</inkml:trace>
</inkml:ink>
</file>

<file path=ppt/ink/ink8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0,'14'34,"5"11</inkml:trace>
</inkml:ink>
</file>

<file path=ppt/ink/ink8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38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0,'-14'24,"-10"13,-1 5,4 0,1-7,4-5,4-3,0-5,2-3,2 2,8-4,3-5</inkml:trace>
</inkml:ink>
</file>

<file path=ppt/ink/ink8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1,'-5'14,"0"0,1 1,1-1,0 1,0 0,2 0,0 0,1 0,0 0,1 0,1 0,0 0,1-1,1 1,0-1,1 1,1-1,-4-11,-1 0,1 0,0-1,0 1,0-1,0 1,1-1,-1 0,1 0,-1 0,1 0,0-1,0 1,0-1,0 1,0-1,0 0,0 0,0 0,0-1,0 1,1-1,-1 0,0 0,0 0,0 0,1 0,-1-1,0 1,0-1,0 0,0 0,0 0,0-1,0 1,0-1,0 1,0-1,-1 0,1 0,-1 0,1-1,-1 1,0 0,0-1,0 0,0 1,0-2,6-6,-1-1,0 1,0-1,-1-1,-1 1,1-1,-2 0,0 0,-1-1,1-3,-3 12,0 0,0 0,0-1,-1 1,0 0,1 0,-2 0,1 0,0-1,-1 1,0 0,0 0,0 0,0 0,-1 0,0 0,1 1,-1-1,-1 0,1 1,0-1,-1 1,0 0,0 0,0 0,0 0,0 1,-1-1,1 1,-1 0,1 0,-4-1,-17-3,1 6</inkml:trace>
</inkml:ink>
</file>

<file path=ppt/ink/ink8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0 374,'133'-234,"-133"233,0 0,1 0,-1 0,0 0,1 0,-1 0,0 1,1-1,-1 0,1 0,-1 1,1-1,0 0,-1 1,1-1,0 0,-1 1,1-1,0 1,0-1,-1 1,1 0,0-1,0 1,0 0,0-1,-1 1,1 0,0 0,0 0,0 0,0 0,0 0,0 0,0 0,0 0,-1 0,1 0,0 1,0-1,0 0,0 1,0-1,-1 1,1-1,0 1,0-1,0 1,28 41,-20-27,-6-10,0 1,0-1,0 0,1 0,0-1,0 1,0-1,0 0,1 0,0 0,0 0,0-1,0 0,0 0,1 0,-1-1,1 0,-1 0,1 0,0-1,0 0,0 0,0 0,0-1,0 0,0 0,0 0,0-1,5-1,-3 0,0 0,0-1,-1 0,0 0,1-1,-1 0,-1 0,1 0,0-1,-1 0,0-1,0 1,-1-1,0 0,0 0,0-1,-1 0,0 0,0 0,0 0,-1 0,0-1,-1 1,2-5,19-92,-17 85</inkml:trace>
</inkml:ink>
</file>

<file path=ppt/ink/ink8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8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30,'-12'-23,"8"16,14 16,108 143,31-7,-67-75,-51-7,-27-53,0 0,1 0,-1 0,2-1,0 0,0 0,0 0,1-1,1 1,6 4,-1-7,-3-5</inkml:trace>
</inkml:ink>
</file>

<file path=ppt/ink/ink8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2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435 543,'-71'-67,"-39"-83,4 2,-29-16,126 155,6 5</inkml:trace>
</inkml:ink>
</file>

<file path=ppt/ink/ink8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0 857,'586'-479,"-519"422,-34 26,2 2,0 1,2 1,1 3,1 1,0 1,11-1,-49 22,1 0,-1 0,1 1,0-1,-1 1,1-1,-1 1,1-1,0 1,-1 0,1 0,0-1,0 1,-1 1,1-1,0 0,-1 0,1 1,0-1,-1 1,1-1,-1 1,1 0,0-1,-1 1,0 0,1 0,-1 0,1 0,-1 0,0 1,0-1,0 0,0 1,0-1,0 0,0 1,0-1,0 1,-1-1,1 1,-1 0,1-1,-1 1,0 0,1-1,-1 1,0 1,-2 11,0-1,0 0,-1 0,-1-1,0 1,-1-1,0 1,-1-2,0 1,-1-1,0 1,-5 3,-19 37,7-9,1-2,2 0,1 1,3 1,-2 9,17-50,1 1,-1 1,0-1,1 0,0 0,-1 0,1 1,0-1,1 1,-1-1,1 1,-1-1,1 1,0-1,1 1,-1-1,0 1,1-1,0 1,0-1,0 0,0 1,1-1,-1 0,1 0,0 0,-1 0,2 0,-1 0,0-1,0 1,1-1,0 1,-1-1,1 0,0 0,0 0,0 0,0-1,0 1,1-1,1 1,9-2,-1-1,0 0,1-1,-1-1,0 0,0 0,-1-1,1-1,-1 0,0-1,0 0,-1-1,1 0,9-9,2 1,444-324,-247 195,-96 67,-115 65,-35 8,9 3,-3-4,0-1,1-1,-1 0,2-1,-1-2,1 0,-8-6,-14-1,39 17,1-1,-1 1,0 0,0 0,1 0,-1 0,0-1,0 1,1 0,-1 1,0-1,0 0,1 0,-1 0,0 0,0 1,1-1,-1 0,0 0,1 1,-1-1,0 1,1-1,-1 1,0-1,1 1,-1-1,1 1,-1-1,1 1,-1 0,1-1,0 1,-1 0,1-1,0 1,-1 0,1 0,0-1,0 1,0 0,0 0,0-1,0 1,0 0,0 0,0-1,0 1,0 0,0 0,0-1,1 1,-1 0,0 0,9 46,3-1,1 0,2-1,11 21,12 38,-6 24,-20-119,-6-37,-3 14,30-99,-26 95</inkml:trace>
  <inkml:trace contextRef="#ctx0" brushRef="#br0" timeOffset="20842.432">1834 378,'5'0,"1"-5,0-6,4-1,0-4,-2-4,-2-3,3 2,0 1,-2-3,-2-1,-7 4,-2 9,-2 7</inkml:trace>
</inkml:ink>
</file>

<file path=ppt/ink/ink8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6:22.60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2147 1139,'-1'1,"-1"0,1 0,0 0,0 1,0-1,0 0,0 1,0-1,1 0,-1 1,0-1,1 1,-1-1,1 1,-1 0,1-1,0 1,0-1,0 1,0 0,0-1,0 1,0-1,0 1,1 0,-1-1,0 1,1-1,0 1,-1-1,1 2,1 5,2 22,-2 1,0 0,-2 0,-2 0,0 0,-5 11,-22 304,17-218,5 0,8 80,0-87,32 213,-10-160,8 189,-5 9,-26 606,0-472,-28-210,17-157,1-74,3 0,3 0,3 1,4 33,-1 21,-19 105,9-180,15-60,-1-3</inkml:trace>
  <inkml:trace contextRef="#ctx0" brushRef="#br0" timeOffset="6388.036">1809 4752,'310'29,"-109"-2,-115-28,109 13,-135-3,2-2,-1-3,1-2,35-5,12 1,766 2,-705-28,281 27,-310 13,-80-3,0-2,0-3,0-2,38-5,10 1,172 1,-258-3,-5-2</inkml:trace>
  <inkml:trace contextRef="#ctx0" brushRef="#br0" timeOffset="66802.805">2147 1590,'-1'0,"1"1,-1-1,0 0,0 0,1 1,-1-1,0 0,1 1,-1-1,1 0,-1 1,1-1,-1 1,1-1,-1 1,1 0,-1-1,1 1,-1-1,1 1,0 0,-1-1,1 1,0 0,0-1,0 1,-1 0,1 0,0-1,0 1,0 0,0-1,0 1,0 0,0 0,1-1,-1 1,0 0,0-1,0 1,1 0,-1-1,0 1,1 0,-1-1,1 1,-1-1,1 1,-1 0,1-1,-1 1,1-1,-1 0,1 1,11 4,0 0,0 0,0-2,0 1,1-2,-1 1,1-2,-1 0,1 0,0-1,0-1,12-1,120-26,-120 26,-1 2,1 1,-1 1,0 1,0 1,10 3,5 0,1-2,0-2,0-1,0-3,6-1,37 0,735 2,-648 28,195-27,-222 26,-71-26,-60-1</inkml:trace>
  <inkml:trace contextRef="#ctx0" brushRef="#br0" timeOffset="69618.303">4688 4836,'17'-121,"-10"76,-2-1,-2 0,-2 0,-4-37,0-11,3-668,29 592,-29-197,-29 197,2 2,-2-2,12-10,10 138,3 0,1 0,2-1,3-33,0-7,-2-284,-5 317,-1 32</inkml:trace>
  <inkml:trace contextRef="#ctx0" brushRef="#br0" timeOffset="72818.178">4942 4836,'33'-12,"-32"-14,18-132,-32 30,6 90,2-1,1 0,3 0,1 0,2-13,0-29,-18-43,9 84,2 0,2-1,2 0,1 1,3-2,-1-41,-2-369,-29 282,29-281,0 56,-27 225,14 42,-16-70,1 1,-11 49,36 139</inkml:trace>
  <inkml:trace contextRef="#ctx0" brushRef="#br0" timeOffset="75492.025">2119 1393,'397'0,"-227"27,-2-43,-110 9,-1 1,2 4,-1 1,3 4,42-1,1195-2,-1230 16,-56-4</inkml:trace>
  <inkml:trace contextRef="#ctx0" brushRef="#br0" timeOffset="77188.745">4602 1676,'5'0,"2"-5,-6-2,-2-4,-7 0,-6 1,-1 8,-2 4,1 1</inkml:trace>
  <inkml:trace contextRef="#ctx0" brushRef="#br0" timeOffset="84625.854">2599 1562,'1'-1,"0"-1,0 0,0 1,0-1,-1 0,1 0,-1 0,1 0,-1 0,0 0,0 0,0 0,0 0,0 0,0 1,0-1,-1 0,1 0,-1 0,1 0,-1 0,0 0,0 1,0-1,0 0,0 1,0-1,0 1,0-1,-1 1,1-1,-1 1,1 0,-1 0,1-1,-1 1,0 1,1-1,-1 0,0 0,0 0,0 1,0-1,0 1,1 0,-1 0,0-1,0 1,0 0,0 1,0-1,0 0,0 0,0 1,0-1,0 1,0 0,-168 58,63-25,177-33,108-28,-97 2,-109 18,-31 10,1 1,0 3,0 3,-26 9,62-14,-56 1,77-7,0 0,1 1,-1-1,1 0,-1 1,0-1,1 0,-1 0,1 0,0 1,-1-1,1 0,0 0,-1 0,1 0,0 0,0 0,0 0,0 0,0 0,0 0,0 0,0 1,0-1,1 0,-1 0,0 0,0 0,1 0,-1 0,1 0,-1 1,1-1,-1 0,1 0,-1 1,1-1,0 0,-1 1,1-1,0 0,0 1,-1-1,1 1,0 0,0-1,0 1,0-1,0 1,0 0,-1 0,1 0,0-1,0 1,0 0,0 0,0 0,0 1,0-1,0 0,0 0,22-12,1 1,0 1,1 1,0 1,1 1,-1 2,1 0,0 2,0 1,2 1,-262 3,359-13,57-24,-35 6,-138 27,1-1,0 1,0 1,-1-1,1 2,0-1,0 1,0 1,0 0,0 1,0-1,-10 0,1 0,-1 0,0 0,0-1,1 1,-1 0,0 0,0 0,0 0,0-1,0 1,0 0,0 0,0 0,0 0,0-1,-1 1,1 0,0 0,-1 0,1-1,0 1,-1 0,1 0,-1-1,1 1,-1 0,1-1,-1 1,0-1,1 1,-1-1,0 1,1-1,-1 1,0-1,0 1,1-1,-1 0,0 0,0 1,0-1,1 0,-2 0,-169 43,220-50,18-1,1 2,1 4,47 5,-12-2,35-1,-443 39,5 6,157-20,202-19,33-11,0-4,-1-4,9-7,19-1,295-53,-451 89,-166 24,-25-8,563-43,-84-24,-246 35,25-5,-36 14,-246 65,217-65,-161 33,196-41,-1 0,0 0,0 0,0 0,0 0,0 1,1-1,-1 0,0 0,0 0,0 0,0 1,0-1,0 0,0 0,0 0,0 0,0 1,0-1,0 0,0 0,0 0,0 0,0 1,0-1,0 0,0 0,0 0,0 1,0-1,0 0,0 0,0 0,0 0,24-1,743-126,-614 104,-147 16,-31 10,-348 89,361-82,44-8,62-6,-1-4,85-19,-59 8,-35 0,-223 41,-15 14,154-36,1 1,-1-1,0 0,0 0,1 1,-1-1,0 0,0 1,1-1,-1 0,0 1,0-1,0 0,0 1,0-1,1 0,-1 1,0-1,0 1,0-1,0 0,0 1,0-1,0 1,0-1,0 0,-1 1,1-1,0 0,0 1,0-1,0 1,0-1,-1 0,1 1,0-1,0 0,-1 0,1 1,0-1,-1 0,1 1,0-1,0 0,-1 0,1 0,-1 1,41 0,296-75,-163 37,-173 37,-1 0,1 0,0 0,0 0,-1 1,1-1,0 0,0 0,-1 1,1-1,0 0,0 0,0 1,0-1,0 0,-1 1,1-1,0 0,0 0,0 1,0-1,0 0,0 1,0-1,0 0,0 1,0-1,0 0,0 1,0-1,0 0,1 0,-1 1,0-1,0 0,0 1,0-1,0 0,1 0,-1 1,0-1,0 0,1 0,-1 0,0 1,0-1,1 0,-1 0,0 0,0 0,1 1,-1-1,0 0,1 0,-1 0,0 0,0 0,1 0,-1 0,0 0,1 0,-1 0,-23 17,-124 64,146-81,1 0,-1 0,1 0,-1 0,0 0,1 0,-1 0,1 0,-1 0,1 0,-1 0,1 1,-1-1,0 0,1 0,-1 0,1 1,-1-1,1 0,0 1,-1-1,1 1,-1-1,1 0,0 1,-1-1,1 1,0-1,-1 1,1-1,0 1,0-1,-1 1,1-1,0 1,0-1,0 1,0 0,0-1,0 1,0-1,0 1,0-1,0 1,0 0,0-1,0 1,0-1,1 1,-1-1,0 1,0-1,1 1,-1-1,0 1,1-1,-1 1,0-1,1 0,37 3,281-74,-319 71,18-5,-18 10,-257 120,251-119,22-3,28-3,-42 0,149-20,-130 21,-25 9,-31 14,-85 33,155-34,-19-13,-2 1</inkml:trace>
  <inkml:trace contextRef="#ctx0" brushRef="#br0" timeOffset="89744.771">4744 1703,'0'1,"-1"-1,1 0,-1 1,1-1,-1 0,1 1,-1-1,1 0,-1 1,1-1,-1 0,0 0,1 0,-1 0,1 0,-1 0,0 0,1 0,-1 0,0 0,1 0,-1 0,1 0,-1 0,0 0,1-1,-1 1,1 0,-1 0,1-1,-1 1,1 0,-1-1,1 1,-1-1,1 1,-1-1,1 1,0-1,-1 1,1-1,0 1,-1-1,1 1,0-1,0 1,0-1,-1 0,1 1,0-1,0 1,0-1,0 0,0 1,0-1,0 0,0 1,0-1,1 1,-1-1,0 0,0 1,0-1,1 0,-5 23,0-1,2 1,1-1,0 1,2 0,1 9,0 23,28 259,-19-252,2-91,-34-161,-1-49,18 213,4 20,-1 0,1 0,-2 0,1 0,-1 0,0 0,-1 0,1 1,-2-1,1 1,0 0,-4-4,7 10,0-1,-1 1,1-1,-1 1,1 0,-1-1,1 1,-1-1,1 1,-1 0,0-1,1 1,-1 0,1 0,-1-1,0 1,1 0,-1 0,0 0,1 0,-1 0,0 0,1 0,-1 0,0 0,1 0,-1 0,0 1,1-1,-1 0,1 0,-1 1,0-1,1 0,-1 1,1-1,-1 0,1 1,-1-1,1 1,-1-1,1 1,0-1,-1 1,1-1,0 1,-1 0,1-1,0 1,0-1,-1 1,1 0,0-1,0 1,0 0,0-1,0 1,0 0,0-1,0 1,0 0,-7 43,8-15,0-1,2 0,2 1,0-1,2-1,2 6,13 56,-4 0,-3-22,-3 2,-3 0,0 61,-11-27,13-247,24-122,-26 212,-35 251,25 533,12-668,4-93,0-143,-6 99,-3 1,-4-2,-3-29,1 98,0 1,0-1,-1 1,1-1,-1 1,-1-1,1 1,-1 0,0 0,-1 0,1 0,-1 0,-1 1,1-1,-1 1,-1-3,3 8,1 1,0-1,-1 0,1 1,0-1,0 1,0 0,-1-1,1 1,0 0,0 0,0 0,0 0,0-1,0 2,0-1,1 0,-1 0,0 0,0 0,1 0,-1 0,1 1,-1-1,1 0,0 1,-1-1,1 0,0 1,0-1,0 0,-1 2,-7 27,1-1,2 2,1-1,2 0,0 1,3 22,-5 74,-18 314,23-398,15-72,7-210,-21 219,7-48,-4 0,-3-1,-4-26,-6 65,8 30,0 1,0-1,0 0,0 1,0-1,0 0,0 1,0-1,0 0,0 1,0-1,0 0,0 1,-1-1,1 0,0 1,0-1,0 0,-1 0,1 1,0-1,0 0,-1 0,1 0,0 1,0-1,-1 0,1 0,0 0,-1 0,1 1,0-1,-1 0,1 0,0 0,-1 0,1 0,0 0,-1 0,1 0,0 0,-1 0,1 0,0 0,-1 0,1 0,0 0,-1-1,1 1,0 0,0 0,-1 0,1 0,0-1,-1 1,1 0,0 0,0-1,-1 1,-13 78,2 1,4 0,4 1,3-1,5 22,-3 26,21 2,-15-168,-8-185,-4 462,10 370,22-924,-14 246,-10 106,-20 369,-10-139,54-494,4-41,-31 269,1-1,-1 1,1 0,-1-1,0 1,1-1,-1 1,0-1,1 1,-1-1,0 1,1-1,-1 1,0-1,0 1,0-1,0 1,1-1,-1 0,0 1,0-1,0 1,0-1,0 1,0-1,-1 0,1 1,0-1,0 1,0-1,0 1,-1-1,1 1,0-1,0 1,-1-1,1 1,-1-1,1 1,0-1,-1 1,1 0,-1-1,1 1,-1 0,1-1,-1 1,1 0,-1 0,1-1,-1 1,1 0,-1 0,1 0,-1 0,0 0,1 0,-1 0,1 0,-1 0,0 0,1 0,-23 148,10-47,5 0,4 101,16-226,17-285,-24 260,-11 61,-10 157,-8 122,12-196,22-128,21-159,-56 375,-7 125,79-694,-5 162,-28 184,-60 215,45-164,1-6,5-41,7-41,-3-1,-4 0,-3 0,-4-18,1 15,-22-28,16 132,36 178,-28-70,15-343,8-103,-7-54,-29 302,-3 102,12 368,3-103,12-597,-4 220,-3 0,-3 1,-4-1,-10-67,-5 54,17 90,0 0,0 1,-1-1,1 0,0 1,0-1,0 0,-1 0,1 1,0-1,-1 0,1 0,0 0,0 1,-1-1,1 0,0 0,-1 0,1 0,0 0,-1 0,1 0,0 0,-1 0,1 0,-1 0,1 0,0 0,-1 0,1 0,0 0,-1 0,1 0,0 0,-1 0,1 0,0-1,-1 1,1 0,0 0,0 0,-1-1,1 1,0 0,0 0,-1-1,1 1,0 0,0-1,0 1,-1 0,1-1,0 1,0 0,0-1,0 1,0 0,0-1,0 1,0 0,0-1,0 1,0 0,0-1,0 1,0 0,0-1,0 1,0-1,-7 30,-6 373,-6 150,-6-287,28-236,-3-29,0-1,0 1,0 0,0-1,0 1,0 0,0-1,0 1,0 0,0 0,0-1,0 1,0 0,1-1,-1 1,0 0,0 0,0 0,1-1,-1 1,0 0,0 0,0-1,1 1,-1 0,0 0,1 0,-1 0,0 0,0 0,1-1,-1 1,0 0,1 0,-1 0,0 0,0 0,1 0,-1 0,0 0,1 0,-1 0,0 0,1 0,-1 1,0-1,0 0,1 0,-1 0,0 0,0 0,1 1,-1-1,0 0,0 0,1 1,12-65,-13 389,7-296,-7-30,0 1,0 0,0-1,0 1,0 0,0-1,1 1,-1 0,0-1,0 1,0 0,0-1,0 1,0 0,1 0,-1-1,0 1,0 0,0 0,1-1,-1 1,0 0,0 0,1-1,-1 1,0 0,0 0,1 0,-1 0,0 0,1-1,-1 1,0 0,1 0,-1 0,0 0,1 0,-1 0,0 0,1 0,-1 0,0 0,1 0,-1 0,0 0,1 1,-1-1,0 0,0 0,1 0,-1 0,0 0,1 1,-1-1,0 0,0 0,1 1,-1-1,0 0,8-65,-9 350,1-606,0 642,0-669,0 345,-1 2,0 0,1 0,0 0,-1-1,1 1,0 0,-1 0,1 0,0 0,0 0,0 0,0 0,0 0,0-1,0 1,1 0,-1 0,0 0,0 0,1 0,-1 0,1 0,-1 0,1 0,-1 0,1 0,0 0,0 0,-1 1,1-1,0 0,0 0,0 1,0-1,0 0,0 1,0-1,0 1,0-1,0 1,0 0,0 0,0-1,0 1,0 0,0 0,0 0,0 0,1 0,-1 0,0 0,2 3,0-1,-1 0,1 1,-1 0,0 0,1 0,-1 0,-1 0,1 0,0 0,-1 1,0-1,1 0,-2 1,1-1,0 1,0-1,-1 1,0 0,0-1,0 1,0 1,5 26,-5-31,0 0,0-1,1 1,-1 0,0 0,1-1,-1 1,0 0,1 0,-1-1,0 1,1 0,-1 0,0 0,1 0,-1 0,1 0,-1 0,0 0,1-1,-1 1,1 0,-1 1,0-1,1 0,-1 0,1 0,-1 0,0 0,1 0,-1 0,0 1,1-1,-1 0,0 0,1 0,-1 1,0-1,1 0,-1 0,0 1,0-1,1 0,-1 1,0-1,0 0,1 1,4-42,25-250,-30 278,-1 48,1 198,3-213,3-22,5-33,-30-117,18 120,0 21,1 36,1 381,-1-421,0-3</inkml:trace>
  <inkml:trace contextRef="#ctx0" brushRef="#br0" timeOffset="105898.888">4885 5174,'0'482,"-26"-338,5-53,16-72</inkml:trace>
  <inkml:trace contextRef="#ctx0" brushRef="#br0" timeOffset="106895.083">1696 5654,'468'-27,"-29"55,906-29,-930 0,-212-25,118 25,-152-27,57 0,-96 2,-119 28,-5 3</inkml:trace>
  <inkml:trace contextRef="#ctx0" brushRef="#br0" timeOffset="107201.265">5252 5260,'-38'28,"-37"25,-11 7,0-1,10-6,8-7,11-12,11-6,2-4,5-1,4-4,4 0,1 0,2-2,0 1,1-4,-1-3,6-4</inkml:trace>
  <inkml:trace contextRef="#ctx0" brushRef="#br0" timeOffset="108013.826">2570 5429,'-409'270,"274"-186,78-51,2 2,2 3,1 2,1 4,37-30,3 0</inkml:trace>
  <inkml:trace contextRef="#ctx0" brushRef="#br0" timeOffset="112679.567">5422 4864,'55'-2,"258"3,-116-29,57 28,-84-27,15 26,-179 6,-10 2</inkml:trace>
  <inkml:trace contextRef="#ctx0" brushRef="#br0" timeOffset="115749.527">2147 1309,'-1'-226,"-23"108,-9-105,34-87,-17 275,11 40</inkml:trace>
  <inkml:trace contextRef="#ctx0" brushRef="#br0" timeOffset="118533.813">3107 6106,'3'-11,"0"0,0 0,1 0,1 0,0 0,0 1,1 0,1 0,-1 0,2 1,-1 0,1 0,0 1,1 0,0 1,0 0,1 0,0 1,0 0,1 1,-1 0,1 0,0 1,8-1,83-18,-99 23,-1 0,1 0,0 1,0-1,0 0,0 1,-1 0,1 0,0-1,0 2,-1-1,1 0,-1 0,1 1,-1 0,0-1,1 1,-1 0,0 0,0 0,0 0,-1 0,1 1,0-1,-1 1,0-1,1 1,-1-1,0 1,0 0,0 0,-1-1,1 4,-1 7,0 0,-1 0,-1 0,0-1,0 1,-2 0,1-1,-2 1,1-1,-2 0,0-1,0 1,-1-1,0-1,-1 1,0-1,-1 0,0-1,0 0,-1-1,-4 3,13-11,0 1,0-1,0 1,0-1,0 1,0 0,-1 0,1-1,0 1,0 0,1 0,-1 0,0 0,0 0,0 0,1 0,-1 0,0 0,1 0,-1 1,1-1,-1 0,1 0,0 1,0-1,-1 0,1 0,0 1,0-1,0 0,0 0,0 1,1-1,-1 0,0 1,1-1,-1 0,1 0,-1 0,1 1,-1-1,1 0,0 0,0 0,-1 0,1 0,1 0,155 49,-55-5,-99-43,-1 0,1-1,-1 1,0 0,0 0,0 0,0 0,0 1,0-1,-1 0,1 1,-1-1,0 1,0 0,0-1,0 1,0 0,0 0,-1-1,1 1,-1 0,0 0,0 0,0 0,0 0,0-1,-1 1,1 0,-1 0,0 0,0-1,0 1,0 0,0-1,0 1,-3 2,-7 9,-1 0,-1 0,0-1,0-1,-2 0,1-1,-2-1,1 0,-1-1,-1-1,-4 2,-27 9,36-15</inkml:trace>
  <inkml:trace contextRef="#ctx0" brushRef="#br0" timeOffset="119116.725">3728 6642,'68'-101,"-48"68,1 0,2 2,2 1,18-19,-42 48,0 0,0 0,0-1,0 1,1 0,-1 0,0 0,0 0,1 0,-1 1,0-1,1 0,-1 0,1 1,-1-1,1 1,0 0,-1-1,1 1,-1 0,1 0,-1 0,1 0,0 0,-1 0,1 0,-1 1,1-1,0 1,-1-1,1 1,-1-1,0 1,1 0,-1 0,0 0,1 0,-1 0,0 0,0 0,0 0,0 0,0 1,0-1,0 0,0 1,0-1,0 0,-1 1,1-1,8 16,-8-13,0 1,1-1,-1 0,1 0,0 1,0-1,1-1,-1 1,1 0,0-1,0 1,0-1,0 0,1 0,0 0,-1 0,1-1,0 1,0-1,0 0,0-1,1 1,-1 0,0-1,1 0,-1 0,1-1,-1 1,1-1,-1 0,1 0,1-1,144-67,-148 67,1 1,-1-1,0 1,0-1,0 1,1 0,-1-1,0 1,0 1,0-1,1 0,-1 0,0 1,0-1,0 1,0 0,1 0,-1 0,0 0,-1 0,1 0,0 0,0 1,0-1,-1 0,1 1,-1 0,1-1,-1 1,1 0,-1 0,0 0,0 0,0 0,0 0,19 83,-15-52,0-10,1-3</inkml:trace>
  <inkml:trace contextRef="#ctx0" brushRef="#br0" timeOffset="120916.397">2119 1647,'-179'-17,"144"11,-1 1,1 2,0 2,-1 1,-32 4,-75 23,-336-26,254 0,109 24,74-17,31-1</inkml:trace>
  <inkml:trace contextRef="#ctx0" brushRef="#br0" timeOffset="122352.602">2317 4780,'-7'4,"-1"0,1-1,0 1,-1-1,0-1,0 0,0 0,0 0,0-1,0 0,0 0,0-1,0 0,-6-1,-1 1,-243 0,115 27,-251-25,252 24,-25-25,142-1</inkml:trace>
  <inkml:trace contextRef="#ctx0" brushRef="#br0" timeOffset="124124.134">1159 1336,'0'-14,"0"22,0 25,1 225,24-95,4 63,1 51,-2-12,1-1,-1-22,2-42,-20-60,-2-86,-2-1,-3 1,-3 53,0-92,14 101,-10-97,0-1,-2 1,0 0,-1-1,-1 1,0 0,-4 16,1-20,-2 5,1 2,0-1,2 0,0 1,2-1,0 1,1-1,4 19,15 158,6-12,-26 46,-29-28,30 157,-1-361</inkml:trace>
  <inkml:trace contextRef="#ctx0" brushRef="#br0" timeOffset="124539.037">1639 4328,'-190'314,"-90"54,165-162,107-190,6-19</inkml:trace>
  <inkml:trace contextRef="#ctx0" brushRef="#br0" timeOffset="125470.526">1358 1252,'-62'76,"-132"234,37-47,132-228,2 1,2 0,1 2,-12 34,28-61</inkml:trace>
  <inkml:trace contextRef="#ctx0" brushRef="#br0" timeOffset="126717.975">58 2578,'-38'179,"32"-156,2-1,0 2,1-1,1 0,1 1,2-1,0 5,0-24,-1 0,1 0,0 1,0-1,0 0,1 0,-1 0,1 0,0 0,0-1,0 1,1-1,-1 1,1-1,0 0,0 0,0 0,1 0,-1 0,0-1,1 0,0 1,0-1,-1-1,1 1,0 0,0-1,1 0,-1 0,0 0,0-1,0 1,1-1,1 0,10 0,1 0,-1-1,1-1,-1-1,0 0,0-1,0 0,7-4,-18 7,0-1,-1 1,1-1,0 0,0-1,-1 1,0-1,1 0,-1 0,0 0,0-1,-1 1,1-1,-1 0,3-3,-4-3</inkml:trace>
  <inkml:trace contextRef="#ctx0" brushRef="#br0" timeOffset="127073.515">370 2494,'-12'63,"3"0,3 1,3 0,3 26,-1-58,3 329,-27-204,23-145</inkml:trace>
  <inkml:trace contextRef="#ctx0" brushRef="#br0" timeOffset="127771.554">482 3397,'18'-55,"3"2,2 0,2 1,3 1,9-10,-11 17,44-48,-68 92,-1 0,1 0,-1 0,1 0,-1 0,1 0,-1 1,1-1,-1 0,1 1,-1-1,1 1,-1 0,0-1,1 1,-1 0,0 0,0 0,0 0,1 0,-1 0,0 0,0 0,0 0,-1 1,1-1,0 0,0 1,-1-1,1 0,-1 1,1-1,-1 1,1-1,-1 1,0-1,0 1,0-1,0 1,0-1,0 1,0-1,-1 1,1-1,0 1,-1-1,1 1,-2 0,3 7,20 109,-21-117,0 1,0 0,0 0,0 0,0 0,0-1,0 1,0 0,1 0,-1 0,1-1,-1 1,1 0,0 0,0-1,-1 1,1-1,0 1,1-1,-1 1,0-1,0 0,1 1,-1-1,0 0,1 0,0 0,-1 0,1 0,-1 0,1-1,0 1,0 0,-1-1,1 1,0-1,0 0,0 0,-1 0,1 0,0 0,0 0,0 0,0 0,-1-1,1 1,0-1,0 1,-1-1,1 0,0 0,-1 1,1-2,151-173,-153 174,1 0,-1 0,1 0,0 1,-1-1,1 0,-1 0,1 1,0-1,0 0,-1 1,1-1,0 1,0-1,0 1,0-1,0 1,0-1,0 1,0 0,0 0,0-1,0 1,0 0,0 0,0 0,0 0,0 0,0 0,0 1,0-1,0 0,0 0,-1 1,1-1,0 1,0-1,0 1,0-1,0 1,0-1,-1 1,1 0,0-1,-1 1,1 0,0 0,-1 0,1-1,-1 1,1 0,-1 0,1 0,-1 0,0 0,0 0,1 0,-1 0,0 0,0 0,0 0,0 0,0 0,0 0,0 0,0 0,-1 0,11 203,3-119,-11-61</inkml:trace>
  <inkml:trace contextRef="#ctx0" brushRef="#br0" timeOffset="137287.503">2457 433,'4'5,"-1"0,0 0,0 1,0-1,-1 1,1 0,-2 0,1 0,-1 0,1 0,-2 0,1 0,-1 0,0 3,7 35,-7-37,1 0,0 0,1 0,0 0,0-1,0 1,1-1,0 1,0-1,0 0,1 0,0 0,0-1,1 1,-1-1,1 0,1 0,-1-1,0 0,1 0,0 0,0 0,0-1,1 0,4 2,-5-7,0 0,0-1,-1 1,1-1,-1 0,0-1,0 1,0-1,0 0,-1 0,1 0,-1-1,0 0,0 0,-1 0,0 0,0 0,0-1,0 1,0-2,13-20,110-181,-126 207,1 0,-1 0,1-1,0 1,-1 0,1 0,0 0,0 0,0 0,-1 0,1 0,0 0,0 0,1 0,-1 0,0 1,0-1,0 0,0 1,1-1,-1 1,0-1,1 1,-1 0,0 0,1-1,-1 1,0 0,1 0,-1 0,0 0,1 1,-1-1,0 0,1 1,-1-1,0 0,1 1,-1 0,0-1,0 1,0 0,0-1,0 1,0 0,0 0,0 0,0 0,0 0,0 0,0 1,15 22,-1 0,-1 1,-1 1,-1 0,-1 1,1 9,1 0,-5-10,-1 0,-1 1,-1 0,-2 0,0 1,-2-1,-1 0,-1 1,-3 11,3-28,0 0,-1 0,0-1,0 1,-1-1,0 0,-1 0,0 0,-1 0,0-1,-1 0,1 0,-2 0,1-1,-1 1,-1-2,1 1,-1-1,-1 0,1-1,-1 0,0 0,-1-1,-1 1,8-6,1 0,-1 0,0-1,1 1,-1-1,1 1,0-1,-1 0,1 0,0 0,-1 0,1-1,0 1,0-1,0 1,0-1,0 1,0-1,1 0,-1 0,0 0,1 0,0 0,-1-1,1 1,0 0,0-1,0 1,1-1,-1 1,0 0,1-1,0 0,-1 1,1-1,0 1,0-1,1 1,-1-1,0 1,1-1,0 1,0-1,-1 1,1 0,1-1,-1 1,0 0,0 0,1 0,1-2,7-16,0 2,2-1,0 1,1 1,1 0,0 1,1 1,1 0,0 1,8-4,-5 1,-1 3,1 0,0 0,1 2,1 1,0 0,1 2,-1 0,10-1,-12 4</inkml:trace>
  <inkml:trace contextRef="#ctx0" brushRef="#br0" timeOffset="143645.31">1555 913,'1'7,"1"1,0-1,0 0,0 1,1-1,0 0,0-1,1 1,0 0,0-1,1 0,0 0,1 0,9 16,86 111,7-9,-56-55,-43-54</inkml:trace>
  <inkml:trace contextRef="#ctx0" brushRef="#br0" timeOffset="144076.965">2147 1619,'183'175,"-170"-156,2 0,1-1,0-1,1 0,0-1,2-1,12 8,-14-13</inkml:trace>
  <inkml:trace contextRef="#ctx0" brushRef="#br0" timeOffset="144493.714">2910 2607,'14'14,"10"10,5 1,-2 0,0-3,-6-1,-1-5,-4 1,0 2,-3 2,2 3,-3 2,-2 1,1-4,-1-5</inkml:trace>
  <inkml:trace contextRef="#ctx0" brushRef="#br0" timeOffset="144905.805">3417 3341,'208'281,"-83"-131,-112-136,-2-1</inkml:trace>
  <inkml:trace contextRef="#ctx0" brushRef="#br0" timeOffset="145295.101">4010 4046,'198'212,"-77"-60,-44-71,-55-64</inkml:trace>
  <inkml:trace contextRef="#ctx0" brushRef="#br0" timeOffset="145691.726">4856 4893,'367'423,"-213"-257,-68-82,-69-71</inkml:trace>
  <inkml:trace contextRef="#ctx0" brushRef="#br0" timeOffset="146077.952">5929 6106,'282'330,"-122"-101,-144-210</inkml:trace>
  <inkml:trace contextRef="#ctx0" brushRef="#br0" timeOffset="179623.108">1245 546,'-23'-39,"-114"-178,-10 10,143 200,0-1,-1 1,0 0,0 1,-1-1,1 1,-1 0,-1 0,1 1,-1 0,-6-4,3 6</inkml:trace>
  <inkml:trace contextRef="#ctx0" brushRef="#br1" timeOffset="206148.156">5506 4102,'-46'204,"-68"187,97-348,14-35,11-30,86-212,30-69,-74 169,-50 133,0 1,0-1,0 0,1 0,-1 1,0-1,1 0,-1 0,1 1,-1-1,1 0,-1 1,1-1,-1 1,1-1,0 1,-1-1,1 1,0-1,-1 1,1 0,0-1,-1 1,1 0,0-1,0 1,0 0,-1 0,1 0,0 0,0 0,0 0,-1 0,1 0,0 0,0 0,0 0,-1 1,1-1,0 0,0 0,-1 1,1-1,0 1,-1-1,1 1,0-1,-1 1,1-1,0 1,-1-1,1 1,-1 0,1-1,-1 1,29 47,-24-38,52 109,39 125,-29-74,-73-167,-4-10</inkml:trace>
  <inkml:trace contextRef="#ctx0" brushRef="#br1" timeOffset="206480.349">5393 4553,'57'-14,"25"-5,2 1,-8 3,-16 0,-15 2,-10 3,-5 4,-9 2</inkml:trace>
  <inkml:trace contextRef="#ctx0" brushRef="#br1" timeOffset="207430.312">5195 969,'17'73,"61"224,-14-84,-59-212,-9-12</inkml:trace>
  <inkml:trace contextRef="#ctx0" brushRef="#br1" timeOffset="207896.161">5026 1026,'29'-27,"1"1,1 2,2 1,0 1,1 2,1 2,1 1,6 0,-39 15,1 0,-1 1,1 0,0 0,-1 0,1 0,0 1,0-1,0 1,-1 0,1 0,0 0,0 1,0 0,-1-1,1 1,0 0,-1 1,1-1,0 1,-1-1,0 1,1 0,-1 0,0 1,0-1,0 1,-1-1,1 1,0 0,-1 0,0 0,0 0,0 1,0-1,0 1,-1-1,1 1,-1-1,0 1,0 0,-1 0,1 1,-1 12,0 0,-2 0,0-1,0 1,-2 0,0-1,-1 0,-1 0,0 0,-6 10,4-6,-2 1,8-20,0 1,0-1,1 1,-1 0,1 0,0 0,-1 0,1 0,0 0,0 0,0 1,0-1,1 0,-1 1,1-1,-1 0,1 1,0-1,0 0,0 1,0-1,0 1,0-1,1 0,-1 1,1-1,0 0,-1 0,1 1,0-1,1 0,-1 0,0 0,1 0,-1 0,1 0,-1-1,1 1,0 0,0-1,0 1,122 6,-26-7,-93-1,0 1,1 0,-1 0,0 0,0 1,0 0,0-1,0 2,0-1,-1 1,1-1,-1 2,1-1,-1 0,0 1,0-1,-1 1,1 0,-1 1,0-1,0 0,0 1,0 0,-1-1,0 1,0 0,0 0,-1 1,0-1,0 0,0 0,0 1,-1-1,0 0,0 1,0-1,-4 12,0 0,0 0,-2 0,0-1,0 0,-2 0,0 0,-1-1,0 0,-2-1,1 0,-2-1,0 0,0-1,-1 0,0-1,-1-1,-9 6,17-12,0 0,-1 1,1-2,-1 1,0-1,0 0,0 0,0-1,-1 0,1-1,0 1,-1-1,1-1,-1 1,0-1,1-1,-1 1,1-1,-1-1,1 1,-1-1,1-1,0 1,0-1,0 0,-1-2,-5-7</inkml:trace>
  <inkml:trace contextRef="#ctx0" brushRef="#br1" timeOffset="214479.106">1696 1816,'-3'-2,"0"-1,1 1,-1 0,0 0,-1 0,1 0,0 1,0-1,-1 1,1-1,-1 1,1 1,-1-1,1 0,-1 1,0 0,1-1,-1 2,0-1,1 0,-1 1,0-1,1 1,-1 0,1 0,-1 1,1-1,-2 2,-82 60,79-52,1-1,0 1,0 1,1-1,0 1,1 0,0 0,1 1,1-1,0 1,1 0,0 0,0 0,2 0,0 0,0 0,1 0,1 0,0 0,0 0,2-1,0 1,0-1,1 0,0 0,1 0,1-1,-1 0,2 0,0 0,0-1,1-1,0 1,0-1,1-1,1 0,-1 0,9 4,-11-7,-1-1,1 0,-1 0,1-1,0 0,0 0,1-1,-1 0,0 0,1-1,-1 0,1 0,0-1,-1 0,1-1,-1 0,1 0,4-2,1-1,0-1,-1 0,0-1,0 0,0-1,-1-1,0 0,-1 0,1-1,-2-1,1 0,-1 0,-1-1,1-1,6-5,-2 3</inkml:trace>
</inkml:ink>
</file>

<file path=ppt/ink/ink8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43.77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932 93,'0'-1,"-1"0,1 0,0 0,-1 0,1 1,-1-1,1 0,-1 0,1 0,-1 1,0-1,1 0,-1 1,0-1,0 0,1 1,-1-1,0 1,0-1,0 1,0 0,1-1,-1 1,0 0,0 0,0-1,0 1,0 0,0 0,0 0,0 0,0 0,0 1,0-1,0 0,0 0,0 0,0 1,0-1,1 1,-1-1,0 1,0-1,0 1,1-1,-1 1,0-1,0 1,1 0,-1 0,-3 7,1-1,-1 2,2-1,-1 0,1 0,0 1,1-1,0 1,0 0,1-1,0 1,1 0,1 7,-2 6,2 773,-30-570,27-205,0 3,1 1,0-1,2 0,0 1,2-1,2 4,2 13,-2 0,-2 1,-1-1,-2 1,-2 0,-1 1,-1 51,3 386,29-281,-29 282,0-266,25-344,-22-268,-3-251,-27 479,25-168,-25 169,-1-1,27-140,-27 112,17 57,4 106,1-1,2 0,2 0,1 0,2 0,1-2,26-105,-27 133,0 6,0 0,0-1,-1 1,0-1,0 1,0-1,0 1,-1-1,1 1,-1 0,0-1,-1 1,1 0,-1 0,1 0,-1 0,-1-1,1 6,0-1,0 1,0 0,0 0,0-1,0 1,0 1,1-1,-1 0,0 0,1 1,-1-1,1 1,-1-1,1 1,0 0,-1-1,1 1,0 0,0 0,1 0,-1 0,0 0,1 0,-1 0,1 0,-1 0,1 0,0 0,0 2,-2 0,-89 234,11-121,79-116,-1 1,1 0,0 0,0 0,0 0,0 0,0 0,0 0,0 0,1 0,-1 0,1 0,0 1,-1-1,1 0,0 0,0 1,0-1,1 0,-1 0,1 0,-1 1,1-1,-1 0,1 0,0 0,0 0,0 0,1 0,-1 0,0-1,1 1,-1 0,1-1,-1 1,1-1,0 1,76 47,199 56,-272-103,0 0,-1 0,0 0,1-1,0 0,-1 0,1 0,0 0,0-1,-1 1,1-1,0 0,0-1,0 1,-1-1,1 0,0 0,2-2,-7 0,1 0,-1 0,1 0,-1 0,0 0,-1 0,1 0,0 0,-1 0,1 0,-1 0,0 0,0 1,0-1,-1 0,1 0,-1 1,1-1,-1 1,0-1,-1-1,-2-3,-228-449,214 394,25 61,3 7</inkml:trace>
  <inkml:trace contextRef="#ctx0" brushRef="#br0" timeOffset="1376.887">735 263,'-2'-1,"0"0,-1 1,1-1,0 1,0 0,0 0,0 0,0 0,0 0,0 0,-1 1,1-1,0 0,0 1,0 0,0 0,0-1,0 1,0 0,1 1,-1-1,0 0,1 0,-1 1,0-1,1 1,0-1,-1 1,1 0,0 0,0-1,0 1,-1 1,-3 3,-11 10,-46 68,61-83,1 0,0 0,-1 0,1 1,0-1,0 0,0 0,-1 0,1 0,1 0,-1 0,0 0,0 0,0 1,0-1,1 0,-1 0,1 0,-1 0,0 0,1 0,0 0,-1 0,1 0,0-1,-1 1,1 0,0 0,0 0,0-1,0 1,-1-1,1 1,0 0,0-1,0 0,1 1,-1-1,0 1,0-1,0 0,0 0,0 0,0 0,0 0,0 0,1 0,52-4,-39 0,-1 0,1 0,-1-2,0 0,-1 0,0-1,0-1,0 0,5-5,-19 9,-17 15,16-8,-1-1,0 0,1 1,-1-1,0 1,1 0,0 0,0 0,-1 0,2 0,-1 0,0 1,1-1,-1 1,1-1,0 1,0-1,1 1,-1 0,1-1,0 1,0 0,0 0,1-3,1-1,0 0,-1 0,1 1,-1-1,1-1,-1 1,1 0,0 0,-1 0,1-1,-1 1,1-1,-1 1,0-1,1 0,-1 0,1 1,-1-1,0 0,0 0,1 0,-1 0,0 0,0-1,0 1,0 0,0-1,3-2,2-1,0-1,0 1,-1-1,0 0,0 0,-1 0,1-1,-1 0,-1 0,1 0,0-3,-4 11,0 0,0-1,-1 1,1 0,0-1,0 1,0-1,-1 1,1 0,0-1,-1 1,1-1,-1 1,1-1,0 1,-1-1,1 1,-1-1,1 0,-1 1,1-1,-1 0,0 1,1-1,-1 0,1 0,-1 1,0-1,1 0,-1 0,0 0,1 0,-1 0,0 0,1 0,-1 0,1 0,-1 0,0 0,1 0,-1-1,0 1,1 0,-1 0,1-1,-1 1,1 0,-1-1,0 1,1-1,-1 1,1 0,0-1,-1 1,1-1,-1 1,1-1,0 0,-1 1,1-1,0 1,0-1,-1 0,-1 3,0 0,0 1,0-1,0 1,0 0,1-1,-1 1,1 0,0 0,0 0,0 0,0 0,0 0,1 0,-1 0,1 0,0 0,0 1,0-1,0 0,0 0,1 0,0 0,-1 0,1 0,0 0,1 0,-1 0,0 0,1 0,0-1,0 2,1-4,-1-1,1 1,-1-1,0 1,1-1,-1 0,0 0,0 0,0 0,1 0,-1-1,0 1,-1-1,1 1,0-1,0 0,-1 1,1-1,-1 0,1 0,-1 0,0 0,0-1,0 1,0 0,0 0,0-1,-1 1,1 0,-1-1,1 1,-1-1,0 1,0-1,0 1,-1 0,1-1,0 1,-1-1,0 1,1 0,-1-1,-1-1,-2-3,-1 1,0-1,0 1,-1 0,1 0,-1 1,0 0,-1 0,1 0,-1 1,0 0,0 0,-1 1,1 0,-1 0,-5-1,6 1,6 2,0 0,1 0,-1 1,0-1,0 0,1 0,-1 1,0-1,0 0,0 1,0-1,0 1,0-1,0 1,0-1,0 1,0 0,0 0,0-1,0 1,0 0,0 0,0 0,0 0,0 0,0 1,0-1,0 0,0 0,0 1,-1-1,2 0,-1 1,0-1,0 1,0-1,0 1,0 0,0-1,0 1,1 0,-1 0,0-1,1 1,-1 0,0 0,1 0,-1 0,1 0,0 0,-1 0,1 0,0 0,-1 0,1 0,0 0,0 0,0 0,0 0,0 1,0-1,5 5,0 0,0 0,0 0,1-1,0 0,0 0,0-1,0 1,1-1,0-1,0 1,0-1,0 0,1-1,-1 0,1 0,-1 0,4-1,55 20,-62-18,0 0,1 1,-1 0,-1-1,1 1,-1 0,1 1,-1-1,0 0,-1 1,1 0,-1 0,0 0,0 0,0 0,-1 0,1 5,12 26,16 29,-20-50</inkml:trace>
  <inkml:trace contextRef="#ctx0" brushRef="#br0" timeOffset="12804.756">988 3057,'56'0,"144"11,-133-1,1-3,-1-3,1-3,23-4,28 1,784 2,-733 28,139-26,-166 24,127-26,-291-16,-192-7,170 15,0 1,0 3,0 1,0 3,-29 3,-20-1,-811-2,706 28,-86-27,113-29,-297 27,1220 1,-526 29,167-28,-196 26,536-27,-565 0,-96 28,-55-17</inkml:trace>
  <inkml:trace contextRef="#ctx0" brushRef="#br0" timeOffset="18332.014">3529 3028,'-126'62,"120"-60,0 0,0-1,0 0,0 0,-1 0,1 0,0-1,0 0,-1-1,1 1,0-1,0 0,-1-1,1 1,0-1,0 0,1-1,-1 0,0 0,1 0,0 0,0-1,0 0,0 0,0 0,1-1,0 1,0-1,0 0,-1-3,-3 1,-159-138,115 85,52 60,0-1,0 1,0-1,0 1,0-1,-1 1,1-1,0 1,0-1,0 1,-1-1,1 1,0-1,0 1,-1-1,1 1,0-1,-1 1,1 0,-1-1,1 1,-1 0,1-1,0 1,-1 0,1 0,-1 0,1-1,-1 1,1 0,-1 0,1 0,-1 0,0 0,1 0,-1 0,1 0,-1 0,1 0,-1 0,1 0,-1 0,1 0,-1 1,1-1,-1 0,1 0,-1 0,1 1,-1-1,1 0,0 1,-1-1,1 0,-1 1,1-1,0 1,0-1,-1 1,1-1,0 1,-1-1,1 1,0-1,0 1,0-1,-11 38,9-18,2 1,0-1,1 0,1 1,1-1,4 14,7 71,-12-33,-3-1,-4 1,-9 41,-15 49,30-156,10-24,13-30,10-12,3 3,1 1,4 2,21-21,-1 0,67-76,-154 163,-193 180,116-84,102-107,0 0,-1 0,1 0,0 0,-1 0,1 0,-1 0,1 0,-1 0,0-1,1 1,-1 0,0 0,1 0,-1-1,0 1,0 0,0-1,0 1,0-1,0 1,0-1,1 1,-1-1,-1 0,1 0,0 1,0-1,0 0,0 0,0 0,0 0,0 0,0 0,0 0,0-1,0 1,0 0,0 0,0-1,0 1,0-1,0 1,0-1,0 1,0-1,1 0,-1 1,0-1,0 0,1 0,-1 1,0-1,1 0,-1 0,1 0,-1 0,23-125,-19 119,5-23,-1 1,-1-1,-2 0,-1 0,-1 0,-2-11,-3 257,-23-108,26-108,1-1,-1 0,0 1,0-1,0 0,0 0,1 1,-1-1,0 0,0 1,0-1,0 0,-1 1,1-1,0 0,0 0,0 1,0-1,-1 0,1 1,0-1,-1 1,1-1,0 0,-1 1,1-1,-1 1,1-1,-1 1,1-1,-1 1,0-1,1 1,-1 0,1-1,-1 1,0 0,1-1,-1 1,0 0,1 0,-1 0,0 0,0 0,1 0,-1 0,0 0,1 0,-1 0,0 0,0 0,1 0,-1 0,0 1,1-1,-1 0,1 1,-1-1,0 0,1 1,-1-1,1 1,-1-1,0 1,25-175,-22 127,20 142,-22-92,3 8,-1 1,0 0,-1 0,0-1,-1 1,0 0,-1 0,0 0,-1 0,0-1,-1 1,-1-1,0 1,-3 6,-16 34,24-39</inkml:trace>
  <inkml:trace contextRef="#ctx0" brushRef="#br0" timeOffset="22120.997">1779 2351,'-2'8,"0"1,0-1,1 1,0-1,1 1,0-1,0 1,0-1,2 1,0 6,-1-8,12 54,-10-51,0 0,0 0,-1 0,-1 1,0-1,0 0,-1 1,0-1,-1 0,0 1,-3 8,4-19,0-1,0 1,-1 0,1 0,0-1,-1 1,1 0,0 0,0-1,-1 1,1 0,0 0,-1 0,1 0,-1 0,1 0,0 0,-1-1,1 1,0 0,-1 0,1 0,0 0,-1 0,1 1,-1-1,1 0,0 0,-1 0,1 0,0 0,-1 0,1 1,0-1,-1 0,1 0,0 0,0 1,-1-1,1 0,0 1,0-1,-1 0,1 1,-4-40,4 16,1 0,1 0,1 0,1 1,0-1,2 1,1 0,1 1,1 0,10-19,-18 37,0 0,1 0,-1 0,0 1,1-1,0 0,0 1,0-1,0 1,0 0,0-1,1 1,-1 0,1 0,-1 1,1-1,0 1,0-1,0 1,0 0,0 0,0 0,0 0,0 1,0-1,0 1,0-1,0 1,1 1,-1-1,0 0,0 1,0-1,0 1,0 0,0 0,0 0,0 0,0 1,0-1,-1 1,1 0,0 0,-1 0,0 0,1 0,-1 0,0 0,1 2,11 17,-2 0</inkml:trace>
  <inkml:trace contextRef="#ctx0" brushRef="#br0" timeOffset="22672.934">1553 2070,'38'-10,"0"2,1 2,0 2,1 2,-1 1,2 2,-31-1,49-5,-76-23,-59-34,69 61,5 2</inkml:trace>
  <inkml:trace contextRef="#ctx0" brushRef="#br0" timeOffset="23588.827">2118 2548,'-98'134,"98"-134,0 0,0 0,-1 0,1-1,0 1,0 0,0 0,0 0,-1 0,1 0,0-1,0 1,0 0,0 0,-1 0,1 0,0 0,0 0,-1 0,1 0,0 0,0 0,0 0,-1 0,1 0,0 0,0 0,-1 0,1 0,0 0,0 0,0 0,-1 0,1 0,0 0,0 0,11-21,119-140,-129 159,0 1,0-1,0 1,0 0,0 0,0 0,0-1,0 1,0 0,1 1,-1-1,0 0,1 0,-1 0,1 1,-1-1,1 1,-1-1,1 1,-1 0,1-1,0 1,-1 0,1 0,-1 0,1 0,0 0,-1 1,1-1,-1 0,1 1,-1-1,1 1,-1 0,1-1,-1 1,1 0,-1 0,0 0,0 0,1 0,-1 0,0 0,0 1,0-1,0 0,0 0,0 1,0 1,66 160,-51-110,-17-52,1 0,0 1,0-1,-1 0,1 0,-1 0,1 0,-1 0,1 0,-1 0,0 0,1 0,-1 0,0 0,0-1,0 1,0 0,0-1,1 1,-1 0,0-1,-1 1,1-1,0 1,0-1,0 0,0 1,0-1,0 0,0 0,-1 0,1 0,0 0,0 0,0 0,0 0,-1 0,1-1,0 1,0 0,0-1,0 1,0-1,0 1,0-1,-126-60,108 53</inkml:trace>
  <inkml:trace contextRef="#ctx0" brushRef="#br0" timeOffset="25341.475">2033 2662,'0'4,"0"8,-5 0,-1 4,-5 4,0 2,-4-1,2 0,-3-4,2 1,3 1,4-2</inkml:trace>
  <inkml:trace contextRef="#ctx0" brushRef="#br0" timeOffset="27173.943">255 1533,'39'153,"-21"-61,-34-132,-24-167,41 188,0 0,1 0,0-1,2 1,0 1,2-1,0 1,0-1,2 2,0-1,1 1,11-14,-20 29,1 1,-1-1,1 0,0 0,-1 1,1-1,0 1,0-1,0 1,0-1,0 1,1 0,-1-1,0 1,1 0,-1 0,1 0,-1 0,1 0,-1 0,1 1,0-1,-1 0,1 1,0-1,0 1,-1 0,1 0,0-1,0 1,0 0,-1 0,1 1,0-1,0 0,-1 1,1-1,0 1,0-1,-1 1,1 0,-1 0,1 0,-1 0,1 0,-1 0,1 0,-1 0,0 0,0 1,2 0,11 40,-10-20</inkml:trace>
  <inkml:trace contextRef="#ctx0" brushRef="#br0" timeOffset="29222.737">594 1646,'-11'3,"0"1,0 0,1 1,0 0,0 0,0 1,1 1,0-1,0 2,0-1,1 1,0 0,1 1,-1 0,-1 4,8-12,0 1,0-1,0 1,0 0,0-1,0 1,0 0,1 0,-1 0,0 0,1-1,0 1,-1 0,1 0,0 0,0 0,0 0,0 0,1 0,-1 0,0 0,1 0,0 0,-1 0,1-1,0 1,0 0,0 0,0-1,0 1,0-1,0 1,1-1,-1 1,1-1,-1 0,1 1,-1-1,1 0,0 0,-1 0,1-1,0 1,0 0,4 2,1 0,-1-1,1 0,-1 0,1 0,0-1,-1 0,1 0,0-1,0 0,0 0,4-1,101-35,-94 28</inkml:trace>
  <inkml:trace contextRef="#ctx0" brushRef="#br0" timeOffset="30525.507">1 1110,'167'-11,"24"-46,-108 40,-105-1,-126-38,129 50</inkml:trace>
  <inkml:trace contextRef="#ctx0" brushRef="#br1" timeOffset="50509.619">1187 38,'90'127,"125"208,-18-66,-56-72,6 4,-108-138,-7-9,1-1,4-2,41 46,-40-53,-2 0,-3 3,-1 1,6 16,96 100,-21-5,61 53,32 65,-128-187,80 116,-123-147,-23-41</inkml:trace>
  <inkml:trace contextRef="#ctx0" brushRef="#br1" timeOffset="51728.087">1242 9,'0'-1,"-1"0,0 1,1-1,-1 0,0 1,0-1,1 1,-1-1,0 1,0 0,0-1,0 1,1 0,-1-1,0 1,0 0,0 0,0 0,0 0,0 0,0 0,0 0,0 0,0 0,0 1,1-1,-1 0,0 0,0 1,0-1,0 1,0-1,1 1,-1-1,0 1,0-1,1 1,-1 0,1-1,-1 1,0 0,1 0,-1-1,1 1,-1 0,1 0,0 0,-1 0,1 0,-16 46,-16 152,-11-57,42-141,1 0,0 0,0 0,-1 0,1 0,0 0,0 0,0 0,0 0,0 0,0 0,0 1,1-1,-1 0,0 0,0 0,1 0,-1 0,1 0,-1 0,1-1,-1 1,1 0,0 0,-1 0,1 0,0-1,0 1,0 0,-1-1,1 1,0 0,0-1,0 1,0-1,0 0,0 1,0-1,0 0,0 1,0-1,0 0,1 0,-1 0,0 0,0 0,0 0,0 0,0-1,0 1,0 0,0-1,0 1,0 0,0-1,60-19,-61 20,262-87,-117 54,-144 33,-1 0,1 1,0-1,-1 0,1 0,-1 0,1 0,0 0,-1 0,1 0,0 0,-1 0,1 0,0 0,-1 0,1 0,-1 0,1-1,0 1,-1 0,1 0,-1-1,1 1,-1 0,1-1,-1 1,1-1,-1 1,1 0,-1-1,1 1,-1-1,0 1,1-1,-1 0,0 1,0-1,1 1,-1-1,0 0,0 1,0-1,0 1,0-1,0 0,0 1,0-1,0 0,0 1,0-1,0 1,0-1,0 0,-1 1,1-1,0 1,0-1,-1 0,1 1,0-1,-1 1,1-1,-1 1,1-1,0 1,-1 0,0-1,-40-26,38 26,-240-128,73 61,154 48,19 12</inkml:trace>
  <inkml:trace contextRef="#ctx0" brushRef="#br1" timeOffset="53832.579">2175 743,'111'97,"-98"-83,-2 0,0 0,0 1,-1 1,-1 0,-1 0,0 0,-1 1,-1 0,-1 1,0-1,-1 1,-1 0,-1 0,0 8,-2-25,1 0,-1 0,0 0,0 1,0-1,0 0,0 0,0 0,0 0,0 0,0 0,0 0,-1 0,1 0,0 1,-1-1,1 0,-1 0,1-1,-1 1,0 0,1 0,-1 0,0 0,0 0,0-1,1 1,-1 0,0-1,0 1,0-1,0 1,0-1,0 1,0-1,0 1,0-1,0 0,-1 0,1 0,0 0,0 0,0 0,0 0,0 0,-1 0,-41-36,33 20,1-1,0 0,1 0,1-1,1 0,0 0,1 0,1-1,1 0,1 0,0 0,2 0,0 0,1 0,1 0,0 0,2 0,0 1,1-1,1 1,1 0,0 1,1 0,9-14,-16 29,1 1,-1-1,0 0,0 1,1 0,-1-1,1 1,-1 0,1-1,-1 1,1 0,0 0,0 0,-1 1,1-1,0 0,0 1,0-1,0 1,0-1,0 1,0 0,0 0,0 0,0 0,0 0,0 1,0-1,0 0,0 1,-1 0,1-1,0 1,0 0,0 0,-1 0,1 0,0 0,0 1,62 61,-54-51,23 21,-16-19</inkml:trace>
  <inkml:trace contextRef="#ctx0" brushRef="#br1" timeOffset="56261.568">2682 940,'-5'5,"-6"1,-1 5,-4 5,1 5,-2 4,3 1,3 3,3 0,8-5,5-1,5-5,6-6,6-4,3-4,-3-7,1-8,-5-3</inkml:trace>
  <inkml:trace contextRef="#ctx0" brushRef="#br1" timeOffset="56617.89">2907 856,'-9'43,"-4"19,1 4,3-5,-3-7,1-9,3-7,2-5,-2-3,0-2,1-2,2 1,2-5</inkml:trace>
  <inkml:trace contextRef="#ctx0" brushRef="#br1" timeOffset="57497.532">2880 1363,'-1'1,"1"0,0-1,0 1,-1 0,1-1,0 1,0 0,0 0,0-1,0 1,0 0,0 0,0-1,0 1,0 0,0-1,0 1,1 0,-1-1,0 1,0 0,1-1,-1 1,1 0,-1-1,0 1,1-1,-1 1,1-1,-1 1,1-1,0 1,-1-1,1 1,-1-1,1 0,0 1,-1-1,1 0,0 0,-1 1,1-1,0 0,0 0,-1 0,1 0,0 0,0 0,-1 0,1 0,0 0,25-31,67-273,-93 300,29-72,-28 75,0-1,0 1,0-1,0 1,0-1,0 1,1 0,-1-1,0 1,1 0,-1 0,1 0,-1 0,1 0,-1 0,1 1,0-1,-1 0,1 1,0-1,0 1,-1 0,1-1,0 1,0 0,0 0,-1 0,1 1,0-1,0 0,0 1,-1-1,1 1,0-1,-1 1,1 0,0 0,-1 0,1 0,0 1,7 4,-1 0,0 1,0 0,-1 0,1 1,-2 0,1 1,-1-1,-1 1,1 0,-1 0,3 10,-7-17,-1 0,1-1,-1 1,1 0,-1-1,0 1,1 0,-1 0,0-1,0 1,0 0,0 0,-1-1,1 1,0 0,-1-1,1 1,-1 0,0-1,1 1,-1 0,0-1,0 1,0-1,0 0,0 1,-1-1,1 0,0 0,-1 0,1 0,0 0,-1 0,1 0,-1 0,0 0,1-1,-1 1,0 0,-75 12,62-12,-57 14,51-11</inkml:trace>
  <inkml:trace contextRef="#ctx0" brushRef="#br1" timeOffset="59003.371">1920 658,'34'-38,"141"-87,50-12,-225 137,-1 0,0 0,1 0,-1 0,1 0,-1 0,0 0,1 0,-1 0,1-1,-1 1,1 0,-1 0,1-1,-1 1,1 0,-1-1,1 1,-1 0,1-1,-1 1,1-1,0 1,-1-1,1 1,0-1,0 1,-1-1,1 1,0-1,0 0,0 1,-1-1,1 1,0-1,0 1,0-1,0 0,0 1,0-1,0 1,1-1,-1 0,0 1,0-1,0 1,0-1,1 1,-1-1,0 1,1-1,-1 1,0-1,1 1,-1-1,1 1,-1-1,0 1,1-1,-63-10,54 11,-1 0,1-1,0 0,0-1,0 0,1 0,-1 0,0-1,1-1,-1 1,1-1,0 0,0 0,1-1,-4-3,0-6</inkml:trace>
</inkml:ink>
</file>

<file path=ppt/ink/ink8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12.02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468 43,'0'1300,"29"-1130,-28-129,0 1,-3-1,-2 1,-1-1,-3 5,0 11,3 0,2 0,3 0,2 8,0 37,-2 969,5-1045,8-32,10-122,-5-76,9-21,-27-538,0 283,28 255,-29-199,-26 254,15 2,3 114,3-1,3 0,2 0,2-9,0 8,-23-52,16 131,-5 243,-2-115,8 145,-6 84,3-294,4 0,4 0,5 36,32 256,-26-215,-10 142,-3-137,-26 30,27 197,-20-294,19-116,7-3</inkml:trace>
  <inkml:trace contextRef="#ctx0" brushRef="#br0" timeOffset="1382.434">610 297,'-5'-213,"5"212,0 0,0 0,0 0,0 0,0 1,0-1,0 0,0 0,0 0,-1 0,1 0,0 1,-1-1,1 0,0 0,-1 0,1 1,-1-1,1 0,-1 1,0-1,1 0,-1 1,0-1,1 1,-1-1,0 1,0-1,1 1,-1 0,0-1,0 1,0 0,0 0,1-1,-1 1,0 0,0 0,0 0,0 0,0 0,0 0,1 0,-1 1,0-1,0 0,0 0,0 1,0-1,1 0,-1 1,0-1,0 1,1-1,-1 1,0 0,-40 42,32-32,-10 13,-2-2,-1 0,0-2,-2 0,0-2,-1 0,-1-2,-19 9,-232 142,262-145,51-17,511-9,-523 5,-1 1,1 2,-1 0,1 1,-1 2,-1 0,1 1,12 0,-34-8,-1 0,1 0,-1 0,1 0,0 0,-1 0,1 0,-1 0,1 0,-1 0,1 0,-1-1,1 1,-1 0,1 0,-1 0,1-1,-1 1,0 0,1 0,-1-1,1 1,-1 0,0-1,1 1,-1-1,0 1,1 0,-1-1,0 1,0-1,1 1,-1-1,0 1,0-1,0 1,0-1,0 1,1-1,-1 1,0-1,0 1,0-1,0 1,-1-1,1 0,0 1,0-1,0 1,0-1,0 1,-1 0,1-1,0 1,-1-1,1 1,0-1,-1 1,1 0,0-1,-1 1,1 0,0-1,-1 1,-108-137,-16-51,103 154,-2 2,-2 1,0 0,-2 2,-11-7,63 102,-14-43</inkml:trace>
  <inkml:trace contextRef="#ctx0" brushRef="#br0" timeOffset="7825.932">1005 1116,'46'196,"-8"-24,-8 24,-30-182,-1-48,2-308,5 277,3 0,4 0,18-58,-31 121,0-1,0 0,0 1,0-1,1 0,-1 1,1-1,-1 1,1-1,0 1,0-1,1 1,-1 0,0 0,1-1,-1 1,1 0,0 0,-1 0,1 1,0-1,0 0,1 1,-1-1,0 1,0 0,1 0,-1-1,0 2,1-1,0 0,-1 0,1 1,-1 0,1-1,-1 1,1 0,0 0,-1 0,1 1,0-1,2 1,4 8,1 1,-1-1,0 2,-1-1,-1 1,1 0,-2 1,1 0,-2 0,1 0,-2 1,0-1,0 1,-1 4,-1-13,16 47,-8-32</inkml:trace>
  <inkml:trace contextRef="#ctx0" brushRef="#br0" timeOffset="8623.54">948 749,'-1'0,"1"-1,-1 1,0 0,0-1,0 1,0-1,0 1,1-1,-1 1,0-1,0 0,1 1,-1-1,0 0,1 0,-1 1,1-1,-1 0,1 0,-1 0,1 0,0 0,0 0,-1 1,1-1,0 0,0 0,0 0,0 0,0 0,0 0,0 0,0 0,0 0,0 0,1 0,-1 0,0 0,1 0,-1 1,0-1,1 0,-1 0,1 0,0 1,-1-1,1 0,0 0,-1 1,1-1,0 1,0-1,-1 0,1 1,0 0,0-1,0 1,53-31,10 7,2 3,1 3,0 3,43-4,19-7,-128 26,-1-1,0 0,0 1,0-1,0 0,0 1,1-1,-1 0,0 1,0-1,-1 0,1 1,0-1,0 0,0 1,0-1,-1 0,1 1,0-1,0 1,-1-1,1 0,0 1,-1-1,1 1,-1-1,1 1,-1-1,1 1,-1 0,1-1,-1 1,1 0,-1-1,0 1,1 0,-1 0,0-1,1 1,-1 0,0 0,1 0,-1 0,0 0,1 0,-1 0,0 0,1 0,-1 0,0 0,1 0,-1 1,-1-2,-209-99,196 83,19 12</inkml:trace>
</inkml:ink>
</file>

<file path=ppt/ink/ink8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7:22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422 173,'-2'0,"0"0,0 0,0 0,1 0,-1 0,0 1,0-1,0 1,0 0,1-1,-1 1,0 0,1 0,-1 0,1 0,-1 0,1 0,-1 1,1-1,0 0,-1 1,1-1,0 1,0-1,0 1,0 0,0-1,0 3,1-4,-72 162,59-126,-83 218,-28 36,52-130,90-208,108-222,10-86,-41 101,-91 233,-33 88,23-36,1 0,1 1,1-1,2 1,2 0,2 24,3-27,1 0,1-1,1 0,1-1,2 0,0 0,2-1,15 20,-15-21,-12-21,0 1,0 0,1-1,-1 1,1-1,0 0,0 0,0 0,0 0,1-1,-1 1,1-1,0 0,-1 0,1 0,0 0,0-1,0 0,1 0,-1 0,0 0,0 0,0-1,1 0,-1 0,0 0,1 0,-1-1,0 0,0 0,0 0,0 0,0 0,0-1,0 0,0 0,0 0,-1 0,1-1,-1 1,1-1,-1 0,0 0,0 0,-1 0,1-1,0-1,7-9,0-1,-1-1,-1 1,-1-1,0-1,-1 1,-1-1,0-1,-1 1,-1 0,-1-1,0 0,-2-4,25-179,-10 86,-9 85,-1 0,-2-1,-1 0,-1 0,-2-9,0 41,1-1,-1 0,1 1,0-1,-1 0,1 1,-1-1,1 0,-1 1,1-1,-1 0,1 0,-1 0,1 1,-1-1,1 0,-1 0,0 0,1 0,-1 0,1 0,-1 0,1 0,-1 0,1 0,-1 0,0-1,1 1,-1 0,1 0,-1 0,1-1,-1 1,1 0,0-1,-1 1,1 0,-1-1,1 1,0-1,-1 1,1-1,0 1,-1-1,1 1,-4 18</inkml:trace>
  <inkml:trace contextRef="#ctx0" brushRef="#br0" timeOffset="433.67">1043 483,'-34'79,"30"-67,-4 5,0 0,2 1,0 0,1 0,1 1,0-1,2 1,0 0,1 0,2 18,0-33,1 1,-1 0,1-1,0 1,1-1,-1 0,1 0,0 0,0 0,0 0,0 0,1-1,0 0,-1 0,1 0,0 0,1 0,-1-1,0 0,1 0,-1 0,1 0,0-1,-1 0,1 0,0 0,0 0,0-1,0 0,0 0,0 0,0-1,-1 1,1-1,0 0,0-1,-1 1,1-1,0 0,-1 0,0-1,1 1,-1-1,0 0,0 0,-1 0,2-2,4-2,-1 0,0-1,0 0,-1 0,0-1,-1 0,0 0,0-1,-1 1,0-1,0 0,-1-1,-1 1,0-1,0 0,-1 1,-1-1,0 0,0 0,-1 0,0-1,-1 1,0 0,-1 1,0-1,-2-4,4 12,-1 0,0 0,0 1,0-1,0 0,0 0,0 1,-1-1,0 1,1-1,-1 1,0 0,0-1,0 1,0 0,-1 0,1 0,0 1,-1-1,0 1,1-1,-1 1,0 0,1 0,-1 0,0 0,0 1,0-1,0 1,0-1,0 1,0 0,0 0,0 1,0-1,0 1,0-1,0 1,1 0,-1 0,0 0,0 0,-1 2,-35 25,25-12</inkml:trace>
  <inkml:trace contextRef="#ctx0" brushRef="#br0" timeOffset="931.5">1324 625,'70'133,"-66"-128,0 0,0 0,0 0,1-1,0 0,0 0,0 0,0 0,1-1,-1 0,1 0,0-1,0 1,0-1,0 0,0-1,0 0,1 0,-1 0,0-1,1 1,0-2,7-1,-1-1,0-1,-1 0,1-1,0 0,-1-1,0-1,-1 0,0 0,0-1,0 0,-1-1,0 0,0-1,-2 0,9-11,-10 14,-7 6,0 0,1 0,-1 0,1 0,-1 0,1 0,0 0,-1 1,1-1,0 0,-1 1,1-1,0 0,0 1,0-1,0 1,0-1,0 1,-1-1,1 1,0 0,0-1,0 1,0 0,0 0,1 0,-1 0,0 0,0 0,0 0,0 0,0 0,0 0,0 1,0-1,0 0,0 1,-1-1,1 1,0-1,0 1,0-1,0 1,0 0,-1-1,1 1,0 0,-1 0,1-1,0 1,-1 0,1 0,-1 0,1 0,-1 0,6 13,-4-8,1 1,-1 0,1-1,0 0,0 0,1 0,0 0,0 0,0-1,1 1,0-1,0 0,0-1,1 1,-1-1,1 0,0-1,0 1,0-1,1 0,-1-1,2 1,3-2,-1 0,1-1,-1 0,1-1,-1 0,0 0,1-2,-1 1,0-1,0 0,0-1,-1 0,1-1,-1 0,0 0,-1-1,1 0,-1-1,0 0,-1 0,1-1,-1 0,-1 0,2-3,-4 5,2-2,-1 1,0-1,-1 0,0 0,0 0,-1 0,0-1,0 0,-1 1,0-1,1-8,-6 7,-2 6</inkml:trace>
</inkml:ink>
</file>

<file path=ppt/ink/ink8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7:24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1 146,'1'12,"0"1,2-1,-1 1,1-1,1 0,0-1,1 1,0-1,1 1,0-2,1 1,7 9,-11-17,0 1,0-1,0 0,0 0,1 0,-1-1,1 1,0-1,0 1,0-1,0-1,0 1,0 0,0-1,1 0,-1 0,0 0,1-1,-1 1,1-1,-1 0,0 0,1-1,-1 0,1 1,-1-1,0 0,1-1,-1 1,0-1,0 0,10-4,-1-1,0-1,0 0,-1 0,0-1,-1-1,0 0,7-8,-13 12,-5 5,0 0,1 0,-1 0,0-1,1 1,-1 0,1 0,-1 0,1 0,0 0,-1 0,1 0,0 0,0 0,-1 0,1 0,0 1,0-1,0 0,0 1,0-1,0 0,0 1,1-1,-1 1,0 0,0-1,0 1,0 0,1 0,-1 0,0-1,0 1,0 1,1-1,-1 0,0 0,0 0,0 1,1-1,-1 0,0 1,0-1,0 1,0-1,0 1,0 0,0 0,0-1,0 1,0 0,0 0,-1 0,1 0,0 0,0 0,9 52,-10-49,0 1,0-1,0 1,0 0,1-1,0 1,0-1,0 0,0 1,1-1,0 0,0 1,0-1,0 0,1-1,-1 1,1 0,0-1,0 1,1-1,-1 0,0 0,1 0,0-1,0 1,0-1,0 0,0 0,0 0,1-1,0 1,7-2,-1-1,0 0,0-1,0 0,0 0,0-2,-1 1,1-1,-1-1,0 1,0-2,-1 0,1 0,-1 0,-1-1,1-1,-1 1,0-1,-1-1,6-8,-2 4,-1-1,0 0,-2-1,0 0,0 0,-1-1,-1 0,-1 0,4-17,3-3,6 0,-10 30</inkml:trace>
  <inkml:trace contextRef="#ctx0" brushRef="#br0" timeOffset="353.917">1157 287,'22'-18,"0"-1,-2 0,0-2,-1 0,-1-1,-1-1,-1-1,8-17,-23 39,1 1,-1-1,0 0,0 1,0-1,0 0,0 0,0 0,-1 0,1 0,-1 0,1 0,-1 0,0 0,0 0,1 0,-2 0,1 0,0 0,0 0,-1 0,1 0,-1 0,1 0,-1 0,0 0,0 0,0 0,0 1,0-1,0 0,-1 1,1-1,0 1,-1-1,1 1,-1-1,0 1,1 0,-1 0,0 0,0 0,0 0,0 1,0-1,0 0,0 1,0-1,-9 3,0 1,1-1,0 2,0-1,0 1,0 1,0 0,1 0,0 1,0 0,1 1,-1 0,1 0,1 1,-1 0,2 0,-1 0,1 1,-4 7,0-2,0 0,1 1,0 0,2 1,0 0,0 0,1 0,2 1,-2 7,4-17,1 1,0-1,0 1,1-1,0 1,0-1,1 1,0-1,0 0,1 1,0-1,0 0,1 0,0 0,0 0,1-1,-1 1,1-1,1 0,-1 0,1 0,4 3,7 2,2 1,-1-2,1-1,1 0,0-1,0-1,0 0,1-2,0-1,0 0,0-1,1-1,-1-1,8-1,35-4,-41-2</inkml:trace>
</inkml:ink>
</file>

<file path=ppt/ink/ink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39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0,'-15'20,"-8"10,-2 5,0-2,3-4,1-5,4-3,0-5,3 0,-1 2,2-2</inkml:trace>
</inkml:ink>
</file>

<file path=ppt/ink/ink8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7:25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0,'-6'28,"1"0,2 0,0 0,2 0,1 0,2 0,0 0,4 16,-1 3,25 244,1 64,-8-216,-23-138,-1 0,1 0,0 1,0-1,-1 0,1 0,0 0,0 0,0 0,1 1,-1-1,0 0,0 0,1 0,-1 0,0 0,1 0,-1 0,1 0,-1 0,1 0,0 0,-1 0,1 0,0 0,0 0,0-1,0 1,-1 0,1-1,0 1,0 0,0-1,1 1,-1-1,0 0,0 1,0-1,0 0,0 0,0 1,0-1,1 0,-1 0,0 0,0-1,0 1,0 0,0 0,1 0,-1-1,0 1,0-1,0 1,0-1,0 1,0-1,0 0,0 1,-1-1,2 0,95-134,-90 122,1 1,0 0,0 0,1 0,1 1,0 1,1 0,0 0,0 1,1 0,0 1,0 0,1 1,0 1,0 0,1 0,0 2,0 0,7-1,-17 5,1 0,-1 0,0 1,0 0,1 0,-1 0,0 0,0 1,0 0,0 0,0 0,-1 0,1 0,0 1,-1 0,0-1,0 1,0 1,0-1,0 0,0 1,-1-1,0 1,0 0,0 0,0 0,0 0,-1 0,0 0,0 0,1 2,14 137,-14-56,4-81</inkml:trace>
  <inkml:trace contextRef="#ctx0" brushRef="#br0" timeOffset="523.462">1148 706,'-26'13,"1"0,0 2,1 1,1 0,1 2,0 0,1 2,1 0,1 2,-3 5,17-20,0 0,1 1,0-1,0 1,1 0,0-1,0 1,1 1,0-1,1 0,-1 1,2-1,-1 0,1 1,0-1,1 1,0-1,0 1,2 3,-2-10,0 0,0 0,1 0,-1 0,0 0,1 0,-1 0,1-1,0 1,-1-1,1 1,0-1,0 1,0-1,0 0,0 0,0 0,0 0,1-1,-1 1,0-1,0 1,1-1,-1 0,0 1,1-1,-1-1,0 1,0 0,1 0,-1-1,0 1,0-1,1 0,-1 0,0 0,0 0,73-48,94-202,-168 249,0 1,1 0,-1-1,0 1,0 0,1 0,-1 0,1 0,-1 0,1 0,-1 1,1-1,-1 0,1 1,0-1,-1 1,1-1,0 1,-1 0,1 0,0 0,0 0,-1 0,1 0,0 0,-1 1,1-1,0 1,-1-1,1 1,0 0,-1-1,1 1,-1 0,1 0,-1 0,0 0,1 0,-1 0,0 1,0-1,0 0,0 1,0-1,0 1,0-1,0 1,0-1,-1 1,1 0,-1-1,1 1,-1 0,0-1,1 1,-1 0,0 1,15 43,47 101,5-64,-53-73</inkml:trace>
  <inkml:trace contextRef="#ctx0" brushRef="#br0" timeOffset="1089.805">1656 678,'54'189,"-51"-172,0 0,2-1,0 1,0-1,2 0,0-1,1 0,2 3,-9-17,-1 0,1 0,0 0,-1 0,1 0,0 0,0-1,0 1,0 0,0 0,0-1,0 1,0-1,0 1,0-1,0 1,0-1,0 1,0-1,0 0,1 0,-1 0,0 1,0-1,0 0,1-1,-1 1,0 0,0 0,0 0,0-1,0 1,1 0,-1-1,0 1,0-1,0 0,0 1,0-1,0 0,0 0,-1 1,1-1,0 0,0 0,-1 0,1 0,0 0,-1 0,1-1,31-61,-27 52,73-240,-72 239</inkml:trace>
  <inkml:trace contextRef="#ctx0" brushRef="#br0" timeOffset="4321.04">2248 876,'109'-22,"13"-13,-119 34,0 0,0-1,0 1,0-1,-1 1,1-1,0 0,-1 0,0 0,1 0,-1-1,0 1,0 0,0-1,0 0,-1 1,1-1,-1 0,0 0,0 0,0 0,0 0,0 0,0 0,-1 0,0-1,1 1,-1 0,0 0,-1 0,1 0,-1 0,1-1,-1 1,0 0,0 0,-1-2,-3-1,-1-1,-1 1,1 0,-1 0,0 1,0 0,0 0,-1 0,1 1,-1 0,0 1,-1 0,1 0,0 1,-1 0,0 0,1 1,-1 0,0 1,0 0,1 0,-1 1,0 0,0 0,1 1,-7 2,9-3,0 1,0 0,1 0,-1 0,0 1,1 0,-1 0,1 0,0 1,0-1,0 1,1 1,-1-1,1 1,0-1,1 1,-1 0,1 0,0 1,0-1,0 1,1 0,0-1,0 1,0 0,1 0,0 1,0-1,0 0,1 4,-1 2,0 0,0 0,1 0,1 0,0 0,1 0,0 0,1 0,0 0,0-1,2 0,-1 1,2-2,-1 1,1 0,1-1,0 0,0-1,1 0,0 0,1 0,0-1,0-1,1 1,0-1,3-1,0 1,0-2,0 0,1-1,-1 0,1-1,0 0,0-1,0-1,1 0,-1-1,12-2,2 2,-4-1</inkml:trace>
</inkml:ink>
</file>

<file path=ppt/ink/ink8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8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0 342,'276'-322,"-276"321,0 0,1 0,-1 0,0 0,1 0,-1 0,1 0,-1 0,1 0,-1 1,1-1,-1 0,1 0,0 1,0-1,-1 0,1 1,0-1,0 1,0-1,-1 1,1-1,0 1,0-1,0 1,0 0,0 0,0 0,0-1,0 1,0 0,0 0,0 0,0 0,0 1,0-1,0 0,0 0,0 0,0 1,0-1,0 1,0-1,-1 1,1-1,0 1,0-1,0 1,-1 0,1-1,0 1,-1 0,1 0,-1-1,1 1,0 0,-1 0,0 0,1 0,-1 0,0 0,1 0,-1 0,0 0,0 0,0 0,0 0,0 0,0 0,18 74,-16-62,0 0,1 0,1 0,-1 0,2-1,0 0,1 0,0 0,0 0,1-1,1 0,2 2,24 19,-18-20</inkml:trace>
</inkml:ink>
</file>

<file path=ppt/ink/ink8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52,'33'0,"27"0,6 0,-2 0,-8-5,-8-1,-8 0,-5 1,-5 1,-2 2,-6-4,-1-1,-1 1,-3 1</inkml:trace>
</inkml:ink>
</file>

<file path=ppt/ink/ink8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9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1,'34'0,"30"0,9 0,-3 0,-9 0,-10 0,-8 0,-8 0,-8 5,-11 1</inkml:trace>
</inkml:ink>
</file>

<file path=ppt/ink/ink8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7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1 609,'5'4,"1"-1,-1 0,1-1,0 0,0 0,1 0,-1 0,0-1,0 0,1 0,-1-1,1 0,-1 0,0 0,6-2,9-2,-1-1,0 0,0-2,-1 0,0-1,0-1,0-1,-2-1,1 0,-1-1,-1-1,0-1,-1 0,-1-1,0 0,-1-1,0-1,7-13,-11 17,0-1,0 0,-1-1,-1 1,-1-1,0-1,-1 1,0-1,-1 0,-1 0,-1-1,0 1,-1-7,-1 21,1 1,-1-1,0 1,0-1,0 0,0 1,0-1,0 1,0-1,-1 1,1-1,-1 1,1-1,-1 1,1 0,-1-1,0 1,0 0,1-1,-1 1,0 0,0 0,0 0,-1 0,1 0,0 0,0 0,0 0,-1 0,1 0,-1 1,1-1,0 1,-1-1,1 1,-1-1,1 1,-1 0,1 0,-1 0,1 0,-1 0,0 0,1 0,-1 0,1 1,-1-1,1 0,0 1,-1-1,1 1,-1 0,1 0,0-1,-1 1,1 0,0 0,0 0,0 0,0 0,0 1,0-1,-1 1,-9 12,0 1,1 0,1 1,1 0,0 0,1 1,0 0,1 1,2-1,-2 6,3-11,-2 5,1 1,0-1,2 1,0-1,1 1,0 0,2-1,0 1,1 3,-1-14,0-1,1 0,-1 1,1-1,1 0,-1 0,1 0,0 0,0 0,1-1,0 1,0-1,0 0,1 0,-1-1,1 1,0-1,0 0,1 0,-1-1,1 1,0-1,0-1,0 1,6 1,-1-2,1 0,-1 0,1-1,-1 0,1-1,-1-1,1 0,-1 0,1-1,-1-1,0 0,1 0,-2-1,1-1,0 1,-1-2,0 1,6-6,163-138,-175 145,14-15,-1 0,0-1,-2-1,-1 0,0-1,-2 0,0-1,-2-1,0 0,3-16,-11 37,-1 0,1 1,-1-1,0 0,0 0,0 1,0-1,-1 0,1 0,-1 0,0 0,1 0,-1 0,-1 0,1 0,0 0,-1 0,0 0,1 0,-1 0,0 0,-1 1,1-1,0 0,-1 1,1-1,-1 1,0-1,0 1,0 0,0 0,0 0,-1 0,1 0,-1 0,1 1,-1-1,1 1,-1 0,0-1,0 1,-2 0,-1 1,1 1,0 0,0 0,0 0,0 1,0 0,0 0,0 0,0 1,1-1,-1 1,1 0,0 0,0 1,0-1,0 1,1 0,-1 0,1 0,0 0,0 1,1-1,-1 1,1 0,-1 3,-32 131,34-132,1 0,0 0,1 0,0 0,0 0,0 0,1 0,0 0,0-1,1 1,0-1,0 1,0-1,1 0,0 0,0-1,0 1,1-1,0 0,0 0,0 0,1-1,0 0,0 0,0 0,0-1,0 0,1 0,2 0,4 3,0-1,1-1,-1 0,1-1,0 0,1-1,-1 0,0-2,0 1,1-2,-1 0,0 0,0-2,0 0,7-2,-19 4,28-6,-2-1,1-1,-1-2,-1-1,0-1,0-1,21-15,-46 27,0 1,0-1,1 0,-1 0,0 0,-1 0,1 0,0-1,-1 1,1-1,-1 1,1-1,-1 1,0-1,0 0,-1 1,1-1,0 0,-1 0,0 0,-1-10</inkml:trace>
  <inkml:trace contextRef="#ctx0" brushRef="#br0" timeOffset="717.999">1412 383,'87'-123,"-80"114,0 0,-1 0,-1-1,0 0,0 0,0 0,-1-1,-1 1,0-1,-1 0,0 0,0 0,-1-1,-1 1,1 0,-2 0,0 0,0-1,-2-4,2 14,0-1,-1 0,1 1,-1-1,1 1,-1-1,0 1,0 0,0 0,0 0,-1 0,1 0,0 0,-1 1,1-1,-1 1,0 0,1-1,-1 1,0 0,0 1,0-1,0 0,1 1,-1 0,0 0,0 0,0 0,0 0,0 0,0 1,0-1,0 1,0 0,1 0,-1 0,0 0,0 0,1 1,-1-1,1 1,0 0,-1 0,1 0,0 0,0 0,0 0,0 1,0-1,1 0,-1 1,0 1,-12 15,0 1,1 0,0 1,2 1,1 0,1 0,0 1,2 0,1 0,1 1,-2 13,5-25,0-1,0 1,1 0,0 0,1 0,1-1,0 1,0 0,1-1,1 1,0-1,0 1,1-1,1 0,0 0,0-1,1 0,0 0,1 0,0-1,1 1,0-2,0 1,10 6,-14-12,1 0,0 0,1 0,-1-1,0 0,1 0,-1-1,1 0,-1 0,1 0,0 0,-1-1,1 0,0 0,0 0,-1-1,1 0,-1 0,1-1,0 1,-1-1,0 0,0-1,1 1,-1-1,-1 0,1 0,0-1,-1 1,1-1,7-15</inkml:trace>
</inkml:ink>
</file>

<file path=ppt/ink/ink8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38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30,'38'-5,"23"-1,5 0,2 1,-7 2,-8 0,-4 2,-6 1,-4 0,-5 0,-3 0,-3 1,0-1,-1 0,-5 0</inkml:trace>
</inkml:ink>
</file>

<file path=ppt/ink/ink8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37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0,'-11'108,"3"13,8-117,1-1,-1 1,1 0,0-1,0 1,1 0,-1-1,1 0,-1 1,1-1,0 0,1 0,-1 0,0 0,1 0,0 0,-1-1,1 0,0 1,0-1,1 0,-1 0,0-1,1 1,-1-1,1 1,-1-1,1 0,0 0,-1-1,1 1,6-1,1-1,-1 1,0-2,0 1,0-2,0 1,0-1,-1 0,1-1,-1-1,0 1,0-1,0-1,-1 1,0-2,3-2,4-2</inkml:trace>
  <inkml:trace contextRef="#ctx0" brushRef="#br0" timeOffset="271.18">387 0,'-5'10,"-1"7,-5 7,0 3,1 2,3 1,2 0,3 0,1-1,0 0,2 0,-1-1,1 1,-1-1,5-5,2-6</inkml:trace>
</inkml:ink>
</file>

<file path=ppt/ink/ink8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0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1,'-138'0,"135"1,-1-1,1 0,-1 1,1-1,-1 1,1 0,0 0,-1 1,1-1,0 0,0 1,0 0,0 0,0 0,1 0,-1 0,1 1,-1-1,1 1,0 0,0 0,0-1,0 1,0 0,1 1,-1-1,1 0,0 0,0 1,0-1,0 0,1 1,-1-1,1 1,0-1,0 1,0-1,1 1,-1-1,1 1,0-1,0 0,0 1,0-1,1 0,-1 0,1 0,0 0,0 0,0 0,0 0,0-1,0 1,2 0,2 1,0 0,0-1,0 1,0-1,1-1,-1 1,1-1,0 0,0-1,0 0,0 0,0 0,0-1,0 0,6-1,60 9,-69-6,0-1,0 1,0 0,0 0,-1 1,1-1,-1 1,0-1,0 1,0 0,0 0,0 1,0-1,-1 1,0-1,0 1,0 0,0 0,0-1,-1 1,0 1,1-1,-2 0,1 0,0 0,-1 0,0 1,0-1,0 2,0 2,-1 1,1-1,-2 1,1-1,-1 0,0 1,-1-1,0 0,0-1,-1 1,0 0,0-1,-1 0,-2 3,0-2,0 0,-1-1,0 0,0-1,0 1,-1-2,0 1,0-1,0-1,0 1,-10 2,15-6,0 0,-1 0,1-1,-1 1,1-1,0 0,-1 0,1 0,-1 0,1-1,0 0,-1 0,1 0,0-1,0 1,0-1,0 0,0 0,0 0,1-1,-1 1,1-1,-1 0,1 0,0 0,0 0,0-1,1 1,-1-2,-8-13,4 0</inkml:trace>
</inkml:ink>
</file>

<file path=ppt/ink/ink8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2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1,'-11'138,"-25"19,37-86,-1-70,0 1,0 0,0-1,1 1,-1 0,1-1,0 1,-1-1,1 1,0-1,0 1,0-1,0 0,0 1,0-1,0 0,0 0,0 0,1 0,-1 0,1 0,-1 0,0 0,1 0,0-1,-1 1,1-1,-1 1,1-1,0 1,-1-1,1 0,0 0,-1 0,1 0,0 0,-1 0,1 0,0-1,10-5,-1 0,0 0,0-1,0 0,-1-1,0-1,-1 1,0-1,0-1,-1 0,0 0,-1-1,0 0,-1 0,1-2,107-190,-114 202,0 1,0-1,0 1,0-1,0 0,0 1,0-1,0 0,0 1,1-1,-1 1,0-1,0 0,1 1,-1-1,0 1,1-1,-1 1,0-1,1 1,-1-1,1 1,-1-1,1 1,-1 0,1-1,-1 1,1 0,-1-1,1 1,-1 0,1 0,0 0,-1-1,1 1,-1 0,1 0,0 0,-1 0,1 0,0 0,-1 0,1 0,-1 0,1 1,0-1,-1 0,1 0,-1 0,1 1,-1-1,1 0,12 35,14 173,7 12,-32-180,-1-1,-2 1,-1-1,-3 1,-1-1,-1 0,-10 24,10-30,4-17,-1 1,-1-1,0-1,-1 1,-1-1,0 0,-6 7,13-21,0 0,0-1,-1 1,1-1,0 1,0-1,-1 1,1 0,-1-1,1 1,0-1,-1 0,1 1,-1-1,1 1,-1-1,1 0,-1 1,0-1,1 0,-1 1,1-1,-1 0,0 0,1 0,-1 0,1 1,-1-1,0 0,1 0,-1 0,0 0,1-1,-1 1,0 0,1 0,-1 0,1 0,-1-1,0 1,1 0,-1-1,1 1,-1 0,1-1,-1 1,1 0,-1-1,1 1,-1-1,1 1,0-1,-1 1,1-1,0 0,-1 1,1-1,0 1,0-1,-1 0,1 0,-10-40,7 4,2-1,2 1,1-1,2 1,2 0,1-1,2-18,-6 32</inkml:trace>
</inkml:ink>
</file>

<file path=ppt/ink/ink8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3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1 372,'232'-343,"-232"342,0 0,0 0,0 0,0-1,0 1,1 0,-1 0,0 0,1 0,-1 0,0 0,1 0,-1 0,1 0,-1 0,1 0,0 0,0 0,-1 0,1 1,0-1,0 0,0 1,0-1,0 0,-1 1,1-1,0 1,1-1,-1 1,0 0,0-1,0 1,0 0,0 0,0 0,0 0,0 0,1 0,-1 0,0 0,0 0,0 0,0 1,0-1,0 0,0 1,0-1,0 1,0-1,0 1,0-1,0 1,0 0,0 0,0 0,60 194,-9-88,-40-90</inkml:trace>
</inkml:ink>
</file>

<file path=ppt/ink/ink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39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1,'-19'9,"-7"9,-3 0,3 3,1-3,5 1,1-3,-1 0,3 3,-1-2,4-4</inkml:trace>
</inkml:ink>
</file>

<file path=ppt/ink/ink8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3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1,'15'4,"9"2,5 0,3-1,1-1,-1-2,0-1,-2-1,0-4,-2-3,-4 1</inkml:trace>
</inkml:ink>
</file>

<file path=ppt/ink/ink8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5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1 375,'107'-47,"44"11,-150 36,1-1,0 1,0 0,-1 0,1 0,0 0,0 1,-1-1,1 0,0 1,-1-1,1 1,0 0,-1 0,1-1,-1 1,1 0,-1 0,0 0,1 0,-1 1,0-1,0 0,1 1,-1-1,0 0,0 1,-1-1,1 1,0 0,0-1,-1 1,1 0,-1-1,1 1,-1 0,0-1,0 1,0 0,0 0,0-1,0 1,0 0,-1 0,0 3,0-1,0 1,0 0,-1-1,0 1,0-1,0 1,-1-1,1 0,-1 0,0 0,0 0,0 0,-1-1,-2 2,-7 5,11-10,1 0,-1 0,1 1,0-1,-1 0,1 1,-1-1,1 1,0-1,0 1,-1 0,1 0,0-1,0 1,0 0,0 0,0 0,0 0,0 0,0 1,0-1,1 0,-1 0,0 1,1-1,-1 0,1 0,-1 1,1-1,0 1,0-1,-1 0,1 1,0-1,0 1,0-1,0 1,1-1,-1 0,0 1,1-1,-1 0,1 1,-1-1,1 0,0 1,-1-1,1 0,0 0,0 0,0 0,0 0,0 0,0 0,0 1,43 22,-40-23,1 0,-1 0,1 0,-1 1,0 0,0 0,0 0,0 0,0 0,0 1,-1 0,1 0,-1 0,0 0,1 0,-2 1,1-1,0 1,-1 0,1 0,-1 0,0 0,-1 0,1 1,-1-1,0 0,0 1,0-1,0 1,-1-1,0 1,0-1,0 1,0-1,-1 2,-1-2,0 0,0 0,0-1,-1 1,0 0,1-1,-1 0,-1 1,1-1,0 0,-1-1,1 1,-1-1,0 1,0-1,0 0,-3 1,-12 3</inkml:trace>
  <inkml:trace contextRef="#ctx0" brushRef="#br0" timeOffset="316">30 770,'57'-5,"24"-1,4-5,-5 0,-9 1,-9 3,-9 2,-9-2,-7-1,-5 2,-4 2,-1 1,0 1,-6 6,0 2,-5 0</inkml:trace>
  <inkml:trace contextRef="#ctx0" brushRef="#br0" timeOffset="3366.857">622 911,'-5'-2,"1"0,0 0,-1 0,1 1,-1-1,1 1,-1 0,1 1,-1-1,0 1,1 0,-1 0,0 0,1 1,-1 0,0 0,1 0,-1 0,-17 2,-107 21,108-20,18-4,-1 0,1 0,0 1,-1-1,1 0,0 1,0 0,0 0,-1 0,1 0,0 1,0-1,1 1,-1 0,0 0,0 0,1 0,-1 0,1 0,0 1,0-1,0 1,0 0,0-1,0 1,1 0,-1 0,1 0,0 0,0 1,0-1,0 2,2-1,0-1,1 1,-1 0,1-1,0 1,-1-1,2 0,-1 0,0 0,1 0,-1 0,1 0,0 0,0-1,0 0,0 1,0-1,1 0,-1 0,1-1,-1 1,1-1,0 0,-1 0,1 0,0 0,0-1,0 0,0 1,-1-1,1-1,4 1,18 5,-3 0,-18-5,0 0,0 0,-1 1,1 0,0 0,-1 0,1 1,-1-1,1 1,-1 0,0 1,0-1,0 1,0-1,0 1,-1 0,1 1,-1-1,0 0,1 1,-2 0,1 0,0 0,-1 0,0 0,1 3,-1-2,-1 1,0-1,0 1,-1-1,1 1,-1-1,-1 1,1-1,-1 1,1-1,-2 1,1-1,-1 0,1 0,-1 1,-1-1,1 0,-1-1,0 1,0 0,0-1,-1 0,1 0,-1 0,0 0,0 0,-1-1,1 0,-1 0,0 0,1 0,-1-1,-1 0,-1 1,-4 2,0 0,-1 0,0-2,0 1,0-1,0-1,0-1,-1 1,1-2,0 0,-1 0,1-1,-3-1,-10-3</inkml:trace>
  <inkml:trace contextRef="#ctx0" brushRef="#br0" timeOffset="4203.5">1497 544,'-121'167,"-23"8,-11-43,155-132,0-1,0 0,0 1,0-1,0 1,0-1,0 1,0-1,0 1,0-1,0 0,-1 1,1-1,0 1,0-1,-1 1,1-1,0 1,-1-1,1 1,0 0,-1-1,1 1,-1-1,1 1,0 0,-1-1,1 1,-1 0,1 0,-1-1,1 1,-1 0,0 0,1 0,-1 0,1 0,-1-1,1 1,-1 0,1 0,-1 0,0 1,1-1,-1 0,1 0,-1 0,1 0,-1 0,1 1,-1-1,1 0,-1 0,1 1,-1-1,1 0,-1 1,1-1,0 1,-1-1,1 1,0-1,-1 1,6-14</inkml:trace>
  <inkml:trace contextRef="#ctx0" brushRef="#br0" timeOffset="4534.266">1158 573,'3'16,"0"-1,1 1,0-1,1 0,1 0,1 0,0 0,1-1,0-1,1 1,0-1,2-1,-1 0,9 7,34 35,-38-42,-2 1,1 1,-2 0,0 0,0 1,-2 1,0 0,0 1,6 16,-14-23</inkml:trace>
  <inkml:trace contextRef="#ctx0" brushRef="#br0" timeOffset="5062.893">1102 319,'100'-115,"48"-41,-83 109,-63 48,0 0,-1 0,1 0,0 0,-1 1,1-1,-1 1,1-1,-1 1,0-1,0 1,1 0,-1 0,0-1,-1 1,1 0,0 0,0 0,-1 0,1 0,-1 0,0 0,0 0,1 0,-1 0,0 0,-1 0,1 1,1 6,3 12,-2-1,0-1,1 0,2 0,0 0,1 0,0-1,2 0,0 0,1-1,1 0,0-1,5 6,2-5,-3-1</inkml:trace>
</inkml:ink>
</file>

<file path=ppt/ink/ink8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4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702 479,'-49'-42,"42"37,-5 0,1-1,-1 1,0 1,0 0,0 1,-1 0,1 1,-1 0,1 1,-1 1,0 0,0 0,1 1,-1 1,1 0,-1 1,1 0,0 1,-11 5,-184 74,111-16,93-65,1 0,-1 0,1 0,0 1,0-1,0 1,0-1,0 1,0 0,1 0,-1 0,1 0,0 0,0 0,0 0,0 0,1 0,-1 1,1-1,0 0,0 0,0 1,0-1,1 0,-1 0,1 1,0-1,0 0,0 0,0 0,0 0,1 0,0 1,5 1,-1 0,1 0,0-1,0 0,1-1,-1 1,1-2,0 1,-1-1,1 0,0 0,1-1,-1 0,0-1,0 1,0-2,0 1,0-1,1 0,0-1,11 1,112-13,-132 15,0-1,0 1,0-1,-1 1,1-1,0 1,0-1,0 1,0-1,0 1,0-1,1 1,-1-1,0 1,0-1,0 1,0-1,1 1,-1-1,0 1,0-1,1 1,-1-1,0 0,1 1,-1-1,0 0,1 1,-1-1,1 0,-1 1,0-1,1 0,-1 0,1 1,-1-1,1 0,-1 0,1 0,-1 0,1 0,-1 0,1 0,-1 0,1 0,-1 0,1 0,-1 0,1 0,-1 0,1 0,-1 0,1-1,-1 1,1 0,-1 0,1-1,-1 1,1 0,-1-1,1 1,-34 32,29-29,-137 116,-1 19,70-32,71-102,-1 0,1 0,0-1,0 1,0 0,0 0,1 0,0 0,0 0,0 0,0 1,0-1,1 0,0 0,0-1,0 1,0 0,0 0,1 0,0-1,0 1,0-1,0 1,0-1,1 0,0 0,-1 0,1 0,0 0,1 0,5 2,0-1,0 0,1 0,-1-1,1 0,-1-1,1 0,0-1,0 0,0 0,0-1,0 0,0-1,0 0,2-1,16 1,114-25,-139 25,0 0,0 0,0 0,0 0,0-1,0 1,-1-1,1 0,0 0,-1 0,1 0,-1 0,0 0,0-1,0 1,0-1,0 1,0-1,-1 0,1 0,-1 0,0 0,0 0,0 0,0 0,0-3,2-15</inkml:trace>
  <inkml:trace contextRef="#ctx0" brushRef="#br0" timeOffset="565.165">475 0,'-16'53,"3"-1,1 2,3-1,2 2,-20 217,18-137,-7 0,-5-1,-7 4,-57 252,62-251,10-65,11-62</inkml:trace>
</inkml:ink>
</file>

<file path=ppt/ink/ink8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1 194,'0'554,"0"-598,3 1,1 0,3 1,1-1,2 1,7-15,97-238,-108 283,1 1,0 0,0 0,1 0,1 1,0 0,0 1,1 0,0 0,0 1,1 1,0-1,7-2,-14 9,1 0,-1 1,1-1,-1 1,0 0,1 0,-1 1,1-1,-1 1,1 0,-1 0,0 1,0-1,0 1,1 0,-1 0,-1 0,1 0,0 1,-1-1,1 1,-1 0,0 0,0 1,0-1,0 1,0-1,-1 1,0 0,0 0,0 0,0 0,-1 0,1 0,-1 1,0-1,30 109,-13-80,-13-38</inkml:trace>
</inkml:ink>
</file>

<file path=ppt/ink/ink8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7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0 211,'511'0,"-510"0,-1 1,1-1,-1 0,1 1,0-1,-1 0,1 1,-1-1,1 0,0 0,-1 0,1 0,-1 0,1 1,0-1,-1 0,1 0,0-1,-1 1,1 0,0 0,-1 0,1 0,-1 0,1-1,0 1,-1 0,1-1,-1 1,1 0,-1-1,1 1,-1-1,1 1,-1 0,1-1,-1 1,0-1,1 0,-1 1,0-1,1 1,-1-1,0 1,0-1,0 0,1 1,-1-1,0 0,0 1,0-1,0 0,0 1,0-1,0 1,-1-1,1 0,0 1,0-1,0 0,0 1,-1-1,-30-29,-167-100,169 99,35 30</inkml:trace>
</inkml:ink>
</file>

<file path=ppt/ink/ink8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1,'10'0,"7"0,7 0,3 4,2 3,1-1,0-2,0 0,-1-2,0-1,0 0,-1-1,-4-1</inkml:trace>
</inkml:ink>
</file>

<file path=ppt/ink/ink8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8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1,'38'0,"18"0,4 0,-4 0,-6 0,-12 5,-7 1,-9 0</inkml:trace>
</inkml:ink>
</file>

<file path=ppt/ink/ink8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23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33 308,'-22'130,"20"-113,-1-2,0 1,2 0,0 0,0 0,2-1,0 1,1 0,0 0,1 0,4 9,-3-20,0-1,0 0,1 0,0-1,-1 1,1-1,0 0,1 0,-1-1,0 0,1 0,0 0,-1 0,1-1,0 0,0 0,0-1,-1 1,1-1,0 0,0-1,0 0,0 0,5-1,6 1,8 0</inkml:trace>
  <inkml:trace contextRef="#ctx0" brushRef="#br0" timeOffset="397.039">400 224,'-23'67,"-30"185,33 18,-15-38,7-82,25-129,7-17</inkml:trace>
  <inkml:trace contextRef="#ctx0" brushRef="#br0" timeOffset="1162.481">541 1184,'153'-246,"-68"148,-85 97,0 0,1 0,-1 0,1 0,-1 1,0-1,1 0,0 0,-1 0,1 1,-1-1,1 0,0 1,0-1,-1 0,1 1,0-1,0 1,0-1,0 1,0 0,-1-1,1 1,0 0,0 0,0-1,0 1,0 0,0 0,0 0,0 0,0 0,0 1,0-1,0 0,0 0,0 0,0 1,0-1,0 1,-1-1,1 1,0-1,0 1,0-1,-1 1,1 0,0-1,-1 1,1 0,0 0,-1-1,1 1,-1 0,1 0,-1 0,0 0,1 0,-1 0,0-1,0 1,1 0,-1 0,0 1,2 40,-3-38,0 0,1 1,0-1,-1 0,1 0,1 0,-1 0,0 0,1 1,0-1,0 0,0 0,1 0,-1-1,1 1,0 0,0-1,0 1,1-1,-1 1,1-1,0 0,0 0,3 2,-2-5,0 0,1 0,-1-1,0 0,1 0,-1 0,0 0,0 0,0-1,0 0,0 0,0 0,-1 0,1-1,0 1,-1-1,0 0,0 0,0 0,0 0,1-3,8-5,92-97,-104 107,1 0,0-1,0 1,0 0,0 0,0 0,0 0,0 0,1 0,-1 0,0 0,1 1,-1-1,0 0,1 1,-1-1,1 1,-1-1,0 1,1 0,-1 0,1-1,-1 1,1 0,-1 1,1-1,-1 0,1 0,-1 0,1 1,-1-1,1 1,-1-1,0 1,1 0,-1 0,0-1,1 1,-1 0,0 0,0 0,0 0,0 0,0 1,0-1,0 0,0 0,-1 1,1-1,0 0,-1 1,1-1,-1 1,1-1,-1 1,0-1,0 1,1-1,-1 1,0 0,-9 94,5 32,10-109</inkml:trace>
  <inkml:trace contextRef="#ctx0" brushRef="#br0" timeOffset="1800.801">1473 704,'-10'22,"1"0,1 0,1 1,1 0,1 0,1 0,1 1,0 11,2-32,1 0,-1 0,1 0,-1 0,1 1,0-1,0 0,1 0,-1 0,1 0,-1 1,1-1,0 0,0 0,1 0,-1-1,0 1,1 0,0 0,0-1,0 1,0-1,0 1,0-1,0 0,1 0,-1 0,1 0,0 0,-1-1,1 1,0-1,0 0,0 0,0 0,0 0,0 0,1-1,-1 1,0-1,0 0,0 0,1 0,1-1,8-5,-1-1,0-1,0 0,0 0,-1-1,0-1,-1 0,0 0,0-1,-1 0,-1-1,0 0,0 0,-1-1,3-8,-7 16,32-47,-34 51,0 0,-1 0,1 1,0-1,-1 0,1 0,0 1,0-1,-1 1,1-1,0 0,0 1,0 0,0-1,0 1,0-1,0 1,0 0,0 0,0 0,0-1,0 1,0 0,0 0,0 0,0 1,0-1,0 0,0 0,0 0,0 1,0-1,0 1,0-1,0 1,-1-1,1 1,0-1,0 1,0 0,-1-1,1 1,0 0,-1 0,1-1,0 1,-1 0,1 0,-1 0,1 0,-1 0,0 0,1 1,3 10,-1 0,0 0,0 1,-1-1,-1 1,0-1,-1 1,0-1,-1 1,-1 2,1 49,26 186,-24 197,-23-348,20-96,1 0,0-1,-1 1,1-1,-1 0,0 0,0 1,0-1,0 0,0 0,0-1,0 1,-1 0,1-1,-1 0,1 1,-1-1,0 0,1 0,-1 0,0-1,0 1,0-1,1 1,-1-1,0 0,0 0,0-1,0 1,1 0,-1-1,0 0,0 1,0-1,-3-2,0 0,0 0,1-1,-1 0,1 1,-1-2,1 1,1-1,-1 0,1 0,-1 0,2 0,-1-1,0 1,1-1,0 0,1 0,-1-1,-1-5,-25-127,27 106,0 4</inkml:trace>
  <inkml:trace contextRef="#ctx0" brushRef="#br0" timeOffset="2333.105">1360 365,'34'-28,"0"-1,-2-2,-1-1,-1-2,-2 0,-2-2,-1-1,4-12,-25 41,22-34,-25 41,-1 1,1-1,0 1,-1 0,1-1,0 1,0 0,-1-1,1 1,0 0,0 0,0-1,0 1,-1 0,1 0,0 0,0 0,0 0,0 1,-1-1,1 0,0 0,0 0,0 1,-1-1,1 0,0 1,0-1,-1 1,1-1,0 1,-1-1,1 1,-1-1,1 1,-1 0,1-1,-1 1,1 0,-1-1,1 1,-1 0,0 0,1 0,-1-1,0 1,0 0,0 0,0 0,0-1,1 1,-1 0,-1 0,11 25,-2-1,-1 2,-2-1,0 1,0 20,20 91,31 7,-45-131</inkml:trace>
</inkml:ink>
</file>

<file path=ppt/ink/ink8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0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87,'-11'-10,"0"1,0 1,0 0,-1 1,-1 0,1 1,-1 0,0 1,0 0,0 1,-1 1,0 0,0 1,1 0,-1 1,0 1,0 0,0 1,0 0,0 1,0 1,0 0,1 1,0 0,0 1,0 1,-4 2,-7 2,7-4,1-1,-1 2,1 0,1 1,0 1,0 1,1 0,0 0,0 1,1 1,1 1,0-1,1 2,-2 2,9-10,-1 0,1 1,0-1,0 1,1 0,0 1,0-1,1 0,0 1,0-1,1 1,0 0,0-1,1 1,0 0,0 0,1-1,0 1,0 0,1-1,0 1,0-1,1 1,-1-1,2 0,-1 0,1-1,0 1,1-1,-1 1,1-1,1-1,-1 1,1-1,0 0,0 0,0-1,1 1,6 0,-1-1,1 0,1-1,-1 0,0-1,1 0,-1-1,1-1,-1 0,1-1,-1 0,1-1,-1-1,0 0,0-1,0 0,0-1,5-3,-2-6,-25 11,8 4,-30 10,1 1,-1 2,2 1,0 2,1 0,1 2,0 1,-8 10,25-21,0 0,0 1,1 1,1-1,0 2,0-1,1 1,1 0,0 0,0 1,1 0,1 0,0 0,1 0,0 1,1-1,1 1,0-1,1 1,0 0,2 9,0-18,-1 0,1 0,0-1,1 1,-1 0,1-1,0 0,0 0,0 0,0 0,1 0,0-1,0 0,0 1,0-1,0-1,0 1,1-1,-1 1,1-1,0 0,0-1,0 1,2-1,124 6,-77-20,31 2,-69 16</inkml:trace>
  <inkml:trace contextRef="#ctx0" brushRef="#br0" timeOffset="389.015">1214 481,'-24'22,"2"0,0 2,1 1,1 0,1 1,2 1,-8 18,-16 23,4 2,2 2,0 11,-10 25,40-112,4-8</inkml:trace>
  <inkml:trace contextRef="#ctx0" brushRef="#br0" timeOffset="733.576">762 510,'27'0,"-9"10,-1 1,0 1,-1 1,0 0,-1 1,0 1,-2 0,4 5,123 159,-116-156,-19-16,1 0,0 0,0-1,1 0,0 0,0-1,0 0,1 0,0 0,-1-1,2 0,-1-1,0 0,1 0,-1-1,1 0,0 0,1-1,13-3</inkml:trace>
  <inkml:trace contextRef="#ctx0" brushRef="#br0" timeOffset="1219.006">1750 594,'-45'22,"0"1,2 2,1 2,-21 19,54-39,0 0,1 1,0 0,0 0,1 1,0 0,0 0,1 1,1-1,-1 1,1 1,1-1,0 1,1-1,0 1,0 0,1 0,1 0,0 1,0-1,1 0,0 1,1-1,1 0,0 0,2 7,-4-15,1 0,-1-1,1 1,0 0,0 0,0-1,1 1,-1-1,1 1,-1-1,1 0,0 1,0-1,0 0,0 0,0 0,0-1,0 1,1 0,-1-1,1 0,-1 1,1-1,-1 0,1 0,0 0,0-1,0 1,-1-1,1 0,0 1,0-1,0 0,0-1,-1 1,1 0,0-1,0 0,0 1,-1-1,1 0,0-1,1 0,16-11,-1-1,0-1,-1-1,-1 0,0-2,-1 0,-1 0,-1-1,0-1,-2-1,0 0,64-88,-62 89,-12 16,0 0,0 0,0 1,0-1,1 1,-1-1,1 1,0 0,0 0,0 0,1 1,-1-1,1 1,-1 0,1 0,0 0,0 0,0 0,3 0,-4 4,0 0,0 1,0-1,-1 1,1-1,-1 1,0 0,0 0,0 0,0 0,0 0,-1 1,1-1,-1 0,0 1,0-1,0 1,-1-1,1 1,-1 0,0-1,0 1,0-1,0 1,0 0,-1 1,1-1,0 7,0 0,1 0,0 0,1 0,0 0,1 0,0-1,1 1,0-1,1 0,0 0,0 0,1-1,1 1,-1-2,4 4,6 2</inkml:trace>
  <inkml:trace contextRef="#ctx0" brushRef="#br0" timeOffset="1735.535">2060 1046,'179'-227,"-64"59,-115 168,0-1,0 1,1 0,-1-1,0 1,0 0,1-1,-1 1,0 0,0-1,1 1,-1 0,0 0,1-1,-1 1,0 0,1 0,-1 0,1-1,-1 1,0 0,1 0,-1 0,1 0,-1 0,0 0,1 0,-1 0,1 0,-1 0,0 0,1 0,-1 0,1 0,-1 0,0 1,1-1,-1 0,1 0,-1 0,0 1,1-1,-1 0,0 0,1 1,-1-1,0 0,0 0,1 1,-1-1,0 1,0-1,1 0,-1 1,0-1,0 0,0 1,0-1,0 1,0-1,0 0,0 1,0-1,0 1,0-1,0 1,0-1,0 0,0 1,0-1,2 39,-3-34,1 2,10 101,-10-105,1 0,-1 0,1-1,0 1,0 0,0-1,0 1,0-1,0 1,1-1,-1 0,1 0,0 1,0-1,0 0,0 0,0-1,0 1,0 0,1-1,-1 1,1-1,-1 0,1 0,-1 0,1 0,0 0,-1-1,1 1,0-1,0 1,-1-1,1 0,0 0,2-1,5-2,0-1,0 0,0-1,0 0,-1 0,0-1,0 0,0-1,-1 0,0-1,0 1,2-4,11-9,23-24,-34 33,1-1,0 2,0-1,1 2,1-1,0 2,0 0,11-5,-23 12,0 1,0 0,0-1,0 1,0 0,0 0,0 0,0 0,0 0,1 0,-1 0,0 0,0 0,0 0,0 1,0-1,0 0,0 1,0-1,0 1,0-1,0 1,0 0,0-1,0 1,0 0,-1 0,1-1,0 1,-1 0,1 0,0 0,-1 0,1 0,-1 0,1 0,-1 0,0 0,1 0,-1 0,0 1,0-1,0 0,0 1,5 57,-6-51,1 10,14 76,-2-74</inkml:trace>
  <inkml:trace contextRef="#ctx0" brushRef="#br0" timeOffset="2252.547">3161 679,'-24'160,"-11"163,35-308,1-6,-1 0,1 1,-2-1,0 0,0 0,0 0,-1 0,0 0,-1 0,0 0,-1-1,0 1,0 0,3-8,1-1,0 1,-1-1,1 1,0-1,-1 0,1 1,0-1,-1 1,1-1,-1 0,1 1,-1-1,1 0,-1 0,1 1,-1-1,1 0,-1 0,1 0,-1 0,0 0,1 0,-1 0,1 0,-1 0,1 0,-1 0,1 0,-1 0,0 0,1 0,-1 0,1-1,-1 1,1 0,-1 0,1-1,-1 1,1 0,0-1,-1 1,1 0,-1-1,1 1,0-1,-1 1,1-1,0 1,-1-1,1 1,0-1,0 1,0-1,0 1,-1-1,1 1,0-1,0 1,0-1,0 0,0 1,0-1,0 1,0-1,0 1,1-1,-8-43,7-2,2 0,2 1,2-1,2 1,2 0,2 1,2 0,2 1,1 0,3 2,1 0,2 1,1 1,3 2,8-8,-32 39,-1 1,2 0,-1 0,0 1,1-1,0 1,0 0,0 0,1 0,0 0,-1 1,1 0,0 0,1 0,-1 0,0 1,1 0,-1 0,1 0,0 1,0 0,-1 0,1 1,0-1,0 1,0 0,0 1,0 0,-1 0,1 0,0 0,-1 1,1 0,-1 0,1 1,-1-1,0 1,0 0,3 3,-4-1,0-1,-1 2,0-1,0 0,0 1,0-1,-1 1,0 0,0 0,-1 0,1 0,-1 0,-1 0,1 0,-1 0,0 0,0 0,-1 0,0 0,0 0,0 0,-1 0,0 0,0 0,-1 0,1-1,-3 4,-98 140,95-140,0 0,0-1,-1 1,0-1,0-1,-1 0,0 0,0-1,-1 0,1-1,-1 0,-1-1,1 0,0-1,-1 0,0-1,0 0,-10 0,3-7</inkml:trace>
  <inkml:trace contextRef="#ctx0" brushRef="#br0" timeOffset="2568.135">3782 171,'-62'363,"19"-118,33-61,11-184,-1-1,1 1,-1-1,1 1,-1 0,1-1,0 1,-1 0,1 0,-1-1,1 1,0 0,-1 0,1 0,0 0,-1 0,1 0,0 0,-1 0,1 0,0 0,-1 0,1 0,-1 1,1-1,0 0,-1 0,1 1,-1-1,1 0,0 1,-1-1,1 1,-1-1,1 0,-1 1,0-1,1 1,-1 0,1-1,-1 1,0-1,0 1,1-1,-1 1,0 0,0-1,0 1,1 0,-1-1,0 1,0 0,0-1,0 1,0 0,0-1,-1 1,1-1,0 1,0 0,0-1,-1 1,1 0,11-18,-1-2</inkml:trace>
  <inkml:trace contextRef="#ctx0" brushRef="#br0" timeOffset="2938.14">3895 820,'32'-1,"0"-2,0-1,-1-1,1-2,-1-1,-1-2,0-1,0-1,-1-2,11-7,-35 18,1 0,0 0,-1-1,0 0,0 0,0 0,0 0,-1-1,0 0,0 0,0 0,-1-1,1 1,-1-1,0 0,-1 0,0 0,0 0,0 0,0 0,-1-1,0 1,-1 0,1-1,-1 1,0-1,-1 1,1 0,-1-1,-1 1,1 0,-1-1,0 1,-1 0,1 0,-1 1,-1-2,2 4,-1 0,1 1,-1-1,1 1,-1 0,0 0,1 0,-1 0,0 1,0-1,0 1,-1-1,1 1,0 0,-1 1,1-1,0 0,-1 1,1 0,0 0,-1 0,1 0,-1 0,1 1,-1-1,1 1,0 0,0 0,-1 0,1 1,0-1,0 1,0 0,0 0,1 0,-98 81,95-78,-5 4,0 0,1 1,0 0,1 0,0 1,1 0,0 0,0 1,1 0,1 0,0 1,1-1,0 1,1 0,0 0,1 0,1 0,0 1,1-1,0 0,1 1,0-1,1 0,3 9,0-11,0 0,1 0,0 0,1-1,0 0,1-1,0 1,0-1,1-1,0 0,1 0,0-1,0 0,0 0,1-1,0-1,0 0,1 0,-1-1,1-1,0 0,0 0,0-1,8 0,37-9,-33 1</inkml:trace>
</inkml:ink>
</file>

<file path=ppt/ink/ink8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9:29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766 429,'1'-2,"0"1,1 0,-1-1,0 1,0-1,0 0,0 1,0-1,-1 0,1 1,0-1,-1 0,1 0,-1 0,0 0,1 0,-1 1,0-1,0 0,0 0,-1 0,1 0,0 0,-1 0,1 1,-1-1,0 0,1 0,-1 1,0-1,0 0,0 1,0-1,0 1,-1-1,1 1,0 0,-1-1,1 1,-1 0,-1-1,-71-36,60 38,0 0,1 1,-1 1,0 0,0 1,1 0,0 1,-1 1,1 0,1 1,-1 0,1 1,0 0,1 1,0 1,0-1,-7 8,-47 67,63-80,1 0,0 0,0 0,0 0,0 0,0 0,1 0,-1 0,1 0,0 0,0 0,0 1,0-1,1 0,-1 0,1 0,0 0,0 0,0 0,0 0,0 0,1-1,-1 1,1 0,0-1,0 1,0-1,0 1,0-1,1 0,-1 0,1 0,72 39,-74-40,0-1,0 1,0 0,0-1,0 1,-1 0,1 0,0-1,0 1,-1 0,1 0,-1 0,1 0,0 0,-1 0,0 0,1 0,-1 0,0 1,0-1,1 0,-1 0,0 0,0 0,0 0,0 0,0 1,-1-1,1 0,0 0,0 0,-1 0,1 0,-1 0,1 0,-1 0,1 0,-1 0,0 0,1 0,-1 0,0-1,0 1,-43 40,31-31,-11 12,0 1,2 1,1 0,1 2,1 0,1 1,1 1,0 4,15-30,1 1,-1 0,0 0,1 1,0-1,0 0,0 0,0 1,0-1,0 0,1 1,0-1,0 1,0-1,0 0,0 1,1-1,-1 1,1-1,0 0,0 1,0-1,1 0,-1 0,1 0,0 0,-1 0,1 0,1-1,-1 1,0 0,1-1,-1 0,1 0,0 0,-1 0,1 0,0 0,0-1,1 1,-1-1,2 1,7 0,1 0,-1 0,1-1,0-1,-1 0,1-1,0 0,0-1,-1 0,0-1,6-2,1-2</inkml:trace>
  <inkml:trace contextRef="#ctx0" brushRef="#br0" timeOffset="302.2">1133 684,'-20'4,"-15"12,-2 8,0 4,2 2,7 2,8-1,3-6,4-1,4-1,-1 1,1 1,-2 1,0 1,-3-4,2-6</inkml:trace>
  <inkml:trace contextRef="#ctx0" brushRef="#br0" timeOffset="599.408">766 627,'4'14,"7"15,6 7,6-3,-3-2,2-6,1-8,1-1,2 0,1-1,1 1,1 2,-1 4,1 2,-6-3</inkml:trace>
  <inkml:trace contextRef="#ctx0" brushRef="#br0" timeOffset="1018.968">1640 711,'-35'9,"-5"-1,1 2,1 1,0 3,0 0,2 3,-34 19,67-33,0-1,0 1,0 0,0-1,1 1,-1 0,1 1,0-1,0 0,0 1,0-1,0 1,1-1,0 1,0 0,0 0,0 0,0 0,1-1,0 1,0 0,0 0,0 0,0 0,1 0,0 0,0 0,0 0,0-1,0 1,1 0,0-1,0 1,0-1,0 0,0 0,1 0,-1 0,1 0,0 0,0 0,0-1,0 0,0 1,1-1,-1 0,1-1,-1 1,1-1,0 1,-1-1,1 0,0-1,0 1,0-1,2 1,10-4,-1-1,0 0,0-1,0 0,0-1,-1-1,0-1,-1 0,1 0,-1-1,-1-1,0 0,0-1,-1 0,-1-1,0 0,0-1,-1 0,0-2,29-30,19-4,-56 50,1 0,-1 1,0-1,1 0,-1 1,0 0,0-1,0 1,0-1,0 1,0 0,0 0,-1 0,1-1,0 1,-1 0,0 0,1 0,-1 0,0 0,0 0,0 0,0 0,-1 0,1 0,0-1,-1 1,1 0,-1 0,0 0,0 0,0 1,0 1,-4 23,-1-2</inkml:trace>
  <inkml:trace contextRef="#ctx0" brushRef="#br0" timeOffset="1532.168">1781 1051,'31'-60,"2"1,3 2,13-13,-49 69,0 0,1 0,-1 0,0 0,0 0,1 0,-1 0,1 0,-1 0,1 0,-1 1,1-1,0 0,-1 0,1 0,0 1,-1-1,1 0,0 1,0-1,0 1,0-1,0 1,0-1,0 1,-1 0,1-1,0 1,0 0,1 0,-1 0,0-1,0 1,0 0,0 0,0 1,0-1,0 0,0 0,0 0,0 1,0-1,0 1,0-1,-1 0,1 1,0 0,0-1,0 1,0 0,-1-1,1 1,0 0,-1 0,1-1,0 1,-1 0,1 0,-1 0,1 0,5 31,-6-28,-1-1,1 0,1 0,-1 0,0 0,1 0,-1 0,1 0,0 0,0 0,0 0,1-1,-1 1,1 0,-1-1,1 1,0-1,0 1,0-1,0 0,1 0,-1 0,0 0,1 0,0-1,-1 1,1-1,0 1,0-1,0 0,2 1,4-3,-1-1,0 0,1 0,-1 0,0-1,0 0,-1-1,1 0,-1 0,1 0,-1-1,-1 0,1-1,-1 1,0-1,0 0,0-1,-1 0,0 1,2-6,4-1,74-79,-85 92,1-1,0 0,0 1,0-1,-1 1,1-1,0 1,0 0,0-1,0 1,0 0,0 0,0-1,0 1,0 0,0 0,0 0,0 0,0 0,0 1,0-1,0 0,-1 0,1 0,0 1,0-1,0 1,0-1,0 1,0-1,-1 1,1-1,0 1,0 0,-1-1,1 1,0 0,-1 0,1-1,-1 1,1 0,-1 0,1 0,-1 0,0 0,1 0,-1-1,0 1,0 0,0 0,0 0,0 0,0 0,0 0,0 0,0 0,0 1,-1 59,-1-56,-1 1,2 0,-1-1,1 1,0 0,0 0,0 0,1 0,0 0,0-1,1 1,-1 0,1 0,1 0,-1 0,1-1,0 1,0-1,1 1,-1-1,1 0,0 0,1 0,-1 0,1-1,0 1,0-1,1 0,-1 0,1-1,0 1,2 0,15 3</inkml:trace>
  <inkml:trace contextRef="#ctx0" brushRef="#br0" timeOffset="12575.03">342 6,'-6'-1,"0"-1,0 1,0 1,0-1,0 1,-1 0,1 0,0 1,0-1,0 2,0-1,0 1,0-1,0 2,0-1,1 1,-1-1,1 2,0-1,0 1,0-1,0 1,1 0,-3 3,-4 4,0 1,1 0,1 1,0 0,1 0,0 0,1 1,0 1,0 2,-20 72,4 1,3 0,5 2,1 20,9-79,1-1,2 1,1 0,2 0,1 0,1 0,2-1,1 1,7 18,-6-30,0 1,2-1,0-1,1 0,1 0,1-1,1 0,1-1,1 0,-1-5</inkml:trace>
</inkml:ink>
</file>

<file path=ppt/ink/ink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41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0 308,'0'-5,"0"-6,0-7,0-4,5 1,1 0,0-2,4-2,0-1,3-1,-1-1,3 0,-1 0,-3 4</inkml:trace>
</inkml:ink>
</file>

<file path=ppt/ink/ink8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22 279,'-1'1,"0"-1,1 0,-1 0,0 0,0 0,1 0,-1 0,0 0,0 0,1 0,-1 0,0-1,1 1,-1 0,0 0,0-1,1 1,-1 0,1-1,-1 1,0-1,1 1,-1-1,1 1,-1-1,1 1,-1-1,1 0,0 1,-1-1,1 1,0-1,-1 0,1 0,0 1,0-1,-1 0,1 1,0-1,0 0,0 0,0 1,0-1,0 0,0 0,0 1,1-1,-1 0,0 1,0-1,1 0,-1 1,0-1,1 0,-1 1,0-1,1 0,-1 1,1-1,-1 1,1-1,0 1,-1-1,1 1,-1 0,5-16,1 0,0 1,1-1,1 2,0-1,1 1,0 0,1 1,1 0,0 1,0 0,2 0,-1 2,1-1,1 2,14-9,-27 17,1 0,-1 0,0 1,1-1,-1 0,1 1,-1-1,1 1,-1-1,1 1,-1 0,1-1,-1 1,1 0,0 0,-1 0,1 0,-1 1,1-1,-1 0,1 1,-1-1,1 1,-1-1,1 1,-1 0,1-1,-1 1,0 0,0 0,1 0,-1 0,0 0,0 0,0 1,0-1,0 0,0 1,0-1,-1 0,1 1,0-1,-1 1,1-1,-1 1,0-1,1 1,4 81,-5-76,-2 13,1-15,1 0,-1 0,1 0,-1 0,2 1,-1-1,0 0,1 0,0 0,0 0,1 0,-1 0,1 0,1 2,0-7,0 0,1 0,-1 0,0 0,0 0,0 0,0-1,0 0,0 0,0 1,-1-2,1 1,0 0,0 0,-1-1,1 0,0 1,-1-1,0 0,1 0,-1-1,0 1,0 0,0-1,0-1,53-56,-44 45,1 1,1 0,0 1,1 0,0 1,1 0,0 2,1-1,7-2,-21 12,0 0,0 0,0 0,0 0,0 0,1 0,-1 0,0 1,1-1,-1 1,0 0,1 0,-1 0,0 0,1 0,-1 0,0 0,1 1,-1-1,0 1,0 0,1 0,-1-1,0 2,0-1,0 0,0 0,0 1,0-1,0 1,-1-1,1 1,-1 0,1-1,-1 1,1 0,-1 0,0 0,0 0,0 1,0-1,0 0,-1 0,1 1,-1-1,1 2,-9 74,6-72,1 0,-1-1,1 1,0 0,0 0,1 0,-1 0,1 0,1 0,-1 0,1 0,0 0,0 0,1-1,0 1,1 2,6 6</inkml:trace>
</inkml:ink>
</file>

<file path=ppt/ink/ink8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1,'0'33,"0"12</inkml:trace>
</inkml:ink>
</file>

<file path=ppt/ink/ink8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8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1,'-16'138,"5"2,7-1,6 5,-2-113,29 168,-23-176,0-5</inkml:trace>
</inkml:ink>
</file>

<file path=ppt/ink/ink8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287 189,'-43'25,"2"2,0 2,2 2,-19 20,53-47,-1 0,1 1,0 0,1 0,-1 0,1 1,0 0,1-1,-1 1,1 1,0-1,0 0,1 1,0-1,0 1,1 0,0 0,0-1,0 1,1 0,0 0,1 7,0-12,0 0,0 0,0 0,0-1,0 1,1 0,-1-1,0 1,1-1,0 1,-1-1,1 0,0 1,0-1,0 0,-1 0,1 0,0-1,0 1,1 0,-1-1,0 1,0-1,0 0,0 0,0 0,0 0,1 0,-1 0,0 0,0-1,0 1,0-1,0 0,0 0,1 0,70-38,100-111,-157 137,68-46,-82 58,0 0,1-1,-1 1,1 0,-1 1,1-1,-1 0,1 1,0-1,-1 1,1 0,0 0,-1 0,1 0,0 0,-1 1,1-1,-1 1,1 0,0-1,-1 1,0 0,1 1,-1-1,1 0,-1 1,0-1,0 1,0 0,0 0,0 0,0 0,0 1,20 67,-22-66,0 0,0 0,1 0,-1 1,1-1,0 0,0 0,1 0,-1 0,1-1,-1 1,1 0,1-1,-1 1,0-1,1 0,0 1,0-1,0 0,0-1,0 1,0-1,1 1,-1-1,3 1,2 0,1-1,-1 0,1 0,0-1,0 0,0-1,-1 0,1 0,0-1,0 0,0-1,-1 1,1-2,-1 1,0-1,1-1,-1 1,0-1,-1-1,1 0,-1 0,0 0,0-1,-1 0,2-2,28-27,-21 22,-1-1,0 0,-1-2,0 1,-1-2,-1 1,0-2,-2 1,3-9,-5 8,-3 10,0 0,-1 0,0-1,0 0,-1 1,0-1,0 0,-1 0,0 0,-1 0,0 0,0 0,-1 0,-2-9,2 16,0 1,0-1,0 0,0 1,0-1,0 1,-1 0,1-1,0 1,-1 0,1 0,-1 0,1 0,-1 0,0 0,1 1,-1-1,0 0,1 1,-1-1,0 1,0 0,0-1,0 1,1 0,-1 0,0 0,0 1,0-1,1 0,-1 1,0-1,0 1,0-1,1 1,-1 0,1 0,-1 0,0 0,1 0,-1 0,1 0,0 0,-1 1,1-1,0 1,0-1,0 1,0-1,0 1,0-1,1 1,-1 0,0 0,1-1,-1 1,1 0,0 0,-1 0,1-1,0 1,0 2,2 5,0 0,0 0,1 0,0 0,1 0,0 0,0-1,1 0,0 0,0 0,1 0,0-1,0 0,1 0,0-1,0 0,8 6,-6-6,-1 0,0 1,-1 1,0-1,0 1,0 1,-1-1,0 1,-1 0,0 0,0 1,-1-1,-1 1,1 0,0 5,-6 207,2-197</inkml:trace>
</inkml:ink>
</file>

<file path=ppt/ink/ink8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4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8,'-8'-2,"-1"0,1 1,-1 0,1 0,0 0,-1 1,1 1,-1 0,1 0,-1 0,-6 3,10-3,-17 1,-1 2,1 0,0 2,0 0,1 1,-1 2,2 0,-1 1,1 1,-17 13,36-24,0 1,0 0,0-1,0 1,0 0,0 0,0 0,0 0,0-1,1 1,-1 0,0 1,0-1,1 0,-1 0,1 0,-1 0,1 0,0 1,-1-1,1 0,0 0,0 1,0-1,0 0,0 0,0 1,0-1,0 0,0 0,1 1,-1-1,1 0,-1 0,1 0,-1 0,1 0,-1 1,1-1,0 0,0 0,-1-1,1 1,0 0,0 0,0 0,0 0,0-1,0 1,0 0,1-1,67 27,-59-24,6 1,0 1,0 1,0 1,0 0,-1 1,-1 1,11 7,-22-13,0-1,0 1,0 0,0 0,0 0,-1 0,1 0,-1 1,0-1,0 1,0 0,0-1,-1 1,1 0,-1 0,0 0,0 0,-1 0,1 1,-1-1,0 0,0 0,0 0,-1 0,1 0,-1 0,0 0,0 0,-1 0,1 0,-1 0,0 0,0-1,0 1,-6 7,-1-1,0-1,-1 1,0-2,0 1,-1-1,0-1,0 0,-1 0,0-2,0 1,0-1,-1-1,0 0,0-1,0 0,0-1,0-1,0 0,-1 0,1-2,0 0,-1 0,-3-2,16 4,-1-1,0 0,1 1,-1-1,0 0,1 0,-1 0,0-1,1 1,-1 0,0 0,1-1,-1 1,0-1,1 0,-1 1,1-1,-1 0,1 0,0 0,-1 0,1 0,0 0,0-1,0 1,0 0,-1 0,2-1,-1 1,0-1,0 1,0-1,1 1,-1-1,1 0,-1 1,1-1,0 1,0-1,-1 0,1 0,0 1,0-1,1 0,-1 1,0-1,1 0,-1 1,1-1,-1 1,1-1,0 1,-1-1,1 1,0-1,11-10</inkml:trace>
  <inkml:trace contextRef="#ctx0" brushRef="#br0" timeOffset="215.547">755 262,'-4'34,"-8"15,0 5,1-7</inkml:trace>
</inkml:ink>
</file>

<file path=ppt/ink/ink8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73 621,'-9'12,"1"0,0 0,1 1,0 0,1 0,0 0,1 1,1 0,0 0,1 1,1-1,0 0,1 1,0 0,1-1,2 11,-2-23,1 0,-1 0,1 0,0 0,0 0,0 0,0-1,0 1,0 0,1-1,-1 1,1-1,-1 1,1-1,-1 0,1 1,0-1,-1 0,1 0,0 0,0 0,0-1,0 1,0 0,0-1,0 1,0-1,0 0,0 0,0 0,0 0,0 0,0 0,0-1,0 1,0 0,0-1,0 0,0 1,0-1,1-1,75-45,-71 43,0-2,0 1,-1-1,1 0,-1 0,-1-1,1 0,-1 0,0 0,-1 0,0-1,0 0,-1 0,0 0,0 0,0-1,-1 1,-1-1,0 1,0-1,0 1,-1-1,0 0,-1 1,0-1,0 0,-2-3,0 8,0 1,0-1,0 1,-1 0,1 0,-1 0,0 0,1 0,-2 1,1 0,0 0,0 0,-1 0,1 1,-1-1,1 1,-1 0,1 1,-1-1,0 1,1 0,-1 0,0 0,0 1,1-1,-1 1,1 1,-4 0,-11 5</inkml:trace>
  <inkml:trace contextRef="#ctx0" brushRef="#br0" timeOffset="616.2">553 141,'-57'224,"30"-48,-1-9,9-93,26-68,10-26,-14 16,13-16,0 0,0 2,2 0,0 0,1 2,1 1,1 0,0 1,0 1,2 2,-1 0,2 1,-1 1,1 1,0 2,11-2,-32 7,0 1,0-1,0 1,0 0,0 0,0 0,0 1,0-1,1 1,-1-1,0 1,-1 0,1 0,0 1,0-1,0 0,-1 1,1 0,-1-1,1 1,-1 0,1 1,-1-1,0 0,0 0,0 1,-1 0,1-1,-1 1,1 0,-1-1,0 1,0 0,0 0,0 0,0 0,-1 0,0 0,1 0,-1 1,0-1,-1 0,1 0,-1 2,0 5,0 0,-1 1,-1-1,0 0,0 0,-1 0,0-1,0 0,-1 1,-1-1,1-1,-2 1,1-1,-1 0,0-1,-1 1,1-1,-2-1,1 0,-1 1,-6 3,-1 0,0-1,-1-1,0 0,0-1,-1-1,1-1,-1 0,0-2,-1 0,1 0,14-2,1-1,-1 1,0 0,1-1,-1 0,0 0,1 0,-1 0,0 0,1-1,-1 0,1 1,-1-1,1-1,-1 1,1-1,-1 1,1-1,0 0,0 0,0 0,0 0,0-1,1 1,-1-1,1 0,0 0,-1 0,1 0,0 0,1 0,-1 0,1-1,-1 1,1-1,0 1,0-1,0 1,1-1,0 0,-1 1,1-4,5-15</inkml:trace>
  <inkml:trace contextRef="#ctx0" brushRef="#br0" timeOffset="965.85">1174 0,'-28'418,"23"-370,-2-1,-2 1,-2-1,-11 30,7-26,9-14,6-37,0 1,0-1,0 1,0-1,0 1,0-1,0 1,0-1,0 1,0-1,0 1,0-1,1 1,-1-1,0 1,0-1,1 1,-1-1,0 0,1 1,-1-1,0 0,1 1,-1-1,0 1,1-1,-1 0,1 0,-1 1,1-1,-1 0,0 0,1 0,-1 1,1-1,-1 0,1 0,-1 0,1 0,-1 0,1 0,-1 0,1 0,-1 0,1 0,-1 0,1-1,-1 1,1 0,-1 0,1 0,-1-1,1 1,-1 0,1 0,-1-1,0 1,1 0,-1-1,0 1,1-1,-1 1,0 0,1-1,-1 1,0-1,16-14,-1-3</inkml:trace>
  <inkml:trace contextRef="#ctx0" brushRef="#br0" timeOffset="1363.822">1287 621,'11'8,"1"-1,0-1,0 0,1-1,0 0,0 0,0-2,0 1,1-2,-1 0,1-1,0 0,-1-1,1 0,0-1,-1-1,8-1,-14 1,0-1,0 0,0 0,-1-1,1 1,-1-1,1-1,-1 1,-1-1,1 0,-1-1,0 1,0-1,0 0,-1 0,0-1,0 1,-1-1,0 0,0 0,0 0,-1 0,0 0,0-1,-1 1,0-1,0-3,-1 8,0 1,0 0,0-1,0 1,0 0,0-1,-1 1,1 0,-1 0,0 0,1-1,-1 1,0 0,0 0,-1 0,1 0,0 0,-1 1,1-1,-1 0,1 0,-1 1,0-1,0 1,0 0,0 0,0-1,0 1,0 0,0 1,0-1,0 0,0 1,-1-1,1 1,-2-1,-84 14,76-9,0 0,0 2,1-1,0 2,0-1,0 1,1 1,0 0,0 1,1 0,1 0,-1 1,1 0,1 0,0 1,0 0,1 0,0 0,1 1,1 0,0 0,0 1,1-1,1 1,0-1,1 1,0 0,1 0,0-1,1 1,1 5,0-14,0 1,0 0,0 0,1-1,0 0,0 1,0-1,0 0,1-1,-1 1,1 0,0-1,0 0,0 0,1 0,-1-1,1 1,-1-1,1 0,0 0,0-1,0 1,0-1,0 0,8 1,0 0,1 0,-1-1,0-1,0 0,1-1,-1-1,12-2,60-23,-60 18</inkml:trace>
  <inkml:trace contextRef="#ctx0" brushRef="#br0" timeOffset="1916.827">1822 762,'45'-28,"138"-165,-181 191,0 0,0-1,0 1,0 0,0 0,1 1,-1-1,1 0,-1 1,1-1,-1 1,1 0,0 0,0 0,0 0,0 1,0-1,0 1,0 0,0-1,0 1,0 1,0-1,0 0,0 1,-1-1,1 1,0 0,0 0,0 0,-1 0,1 1,0-1,-1 1,1 0,-1 0,0-1,1 1,1 3,10 126,-12-129,0-1,0 1,0 0,0-1,1 1,-1-1,0 0,1 0,-1 0,1 0,-1 0,1 0,0-1,-1 0,1 1,0-1,-1 0,1 0,0 0,-1 0,1-1,-1 1,1-1,0 0,-1 1,1-1,-1 0,1-1,-1 1,0 0,0-1,1 1,-1-1,0 0,0 1,-1-1,1 0,1-2,4 0,170-107,-174 110,0 0,1 0,-1 1,0-1,1 0,-1 1,0 0,1 0,-1 0,1 0,-1 1,0-1,1 1,-1 0,0 0,0 0,1 0,-1 1,0-1,0 1,0 0,-1 0,1 0,0 0,-1 0,1 1,-1-1,0 1,0 0,0-1,0 1,0 0,-1 0,1 0,-1 0,0 1,0-1,0 0,0 0,-1 1,1-1,-1 2,8 194,-2-181</inkml:trace>
</inkml:ink>
</file>

<file path=ppt/ink/ink8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2 332,'93'-110,"-92"109,0 0,-1 0,1 0,0 0,0 1,0-1,0 0,0 0,0 0,0 1,0-1,0 1,0-1,1 1,-1-1,0 1,0 0,0-1,1 1,-1 0,0 0,0 0,1 0,-1 0,0 0,0 0,1 1,-1-1,0 0,0 1,0-1,0 1,1-1,-1 1,0-1,0 1,0 0,0 0,0-1,0 1,0 0,-1 0,1 0,0 0,0 0,-1 0,1 0,-1 0,1 0,0 1,18 66,-13-3,-2 0,-3 1,-4 22,1 22,1-78,-1 0,-1-1,-2 1,-1-1,-1 0,-9 19,-21 16,36-64,-1 0,1 0,0 0,-1 0,1-1,-1 1,1 0,-1-1,0 0,0 1,1-1,-1 0,0 0,0 0,0 0,0 0,-1 0,1-1,0 1,0-1,0 0,-1 1,1-1,0 0,0 0,-1 0,1-1,0 1,0 0,0-1,-2 0,1-3,0 0,0 0,0 0,0-1,1 1,-1-1,1 0,0 1,1-1,-1 0,1 0,0 0,0 0,0 0,1-1,0 1,0 0,0 0,1 0,0 0,1-5,4-26,3 1,1 0,1 0,2 1,1 0,2 1,1 1,2 1,1 0,1 1,2 2,10-10,-11 10,2 2,0 0,2 2,0 1,2 1,0 1,2 2,0 1,1 1,19-7,-47 22,0 0,0 1,0-1,0 1,1-1,-1 1,0 0,1 0,-1 0,1 1,-1-1,1 1,0 0,-1 0,1 0,-1 1,1-1,-1 1,1 0,-1-1,1 2,-1-1,0 0,0 1,0-1,1 1,-1 0,-1 0,1 0,0 1,0-1,-1 1,0-1,1 1,-1 0,1 14,0 0,0 0,-2 0,0 0,-1 0,-1 1,-1-1,-3 13,4-18,-2-1,1 1,-1-1,-1 0,0 0,-1-1,0 1,-1-1,0 0,0 0,-1-1,0 0,-1 0,0-1,0 1,-1-2,0 1,0-2,-1 1,0-1,0 0,0-1,-1 0,0-1,0 0,-4 0,6 0,0-1,0 0,0-1,0 0,-1 0,1-1,-1-1,1 1,-1-1,1-1,-1 0,1 0,0-1,-1 0,1 0,0-1,0-1,0 1,1-1,0-1,-1 0,1 0,-5-5,10 7,1 1,0-1,-1 0,1 0,1 0,-1 0,0-1,1 1,0 0,0-1,0 1,0-1,0 1,1-1,-1 1,1-1,0 0,0 1,0-1,3-15</inkml:trace>
  <inkml:trace contextRef="#ctx0" brushRef="#br0" timeOffset="581.949">736 502,'95'-40,"-94"39,31-14,0-1,-2-1,0-2,-1-1,0-2,-2 0,-1-2,-1-1,-1-1,-1-1,-2-1,0 0,3-10,2-43,-25 80,-1-1,1 0,-1 0,0 1,0-1,0 0,0 0,0 0,0 1,0-1,-1 0,1 0,-1 1,1-1,-1 0,0 1,1-1,-1 1,0-1,0 1,0-1,0 1,0-1,-1 1,1 0,0 0,-1 0,1 0,-1 0,1 0,-1 0,1 0,-1 0,0 1,1-1,-1 1,0-1,1 1,-1-1,0 1,0 0,0 0,1 0,-2 0,-8 2,0 0,1 0,0 1,0 1,0-1,0 2,0-1,1 1,0 1,0 0,0 0,1 0,-1 1,2 1,-1-1,1 1,0 1,-5 7,10-13,0 0,0 0,0-1,0 2,1-1,-1 0,1 0,-1 0,1 1,0-1,1 1,-1-1,1 1,-1-1,1 1,0-1,0 1,0-1,1 1,-1-1,1 1,0-1,0 0,0 1,1-1,-1 0,1 0,-1 0,1 0,0 0,0 0,1 0,-1-1,1 1,-1-1,1 1,0-1,-1 0,1 0,0 0,1-1,1 2,11 1,0 0,0 0,0-2,0 0,0-1,0-1,1 0,-1-1,7-2,69 1,-90 2,0 0,1 1,-1-1,0 1,1-1,-1 1,0-1,0 1,0 0,0 0,0 0,0 0,0 1,0-1,0 1,0-1,-1 1,1-1,-1 1,1 0,-1 0,0 0,1 0,-1 0,0 0,0 0,0 0,-1 0,1 0,-1 0,1 1,-1-1,1 0,-1 1,0-1,0 0,0 0,-1 1,1-1,0 0,-1 0,0 1,1-1,-1 0,0 0,0 0,0 0,0 0,-1 0,1 0,0 0,-2 1,-115 131,117-133,0 0,0 0,0-1,1 1,-1 0,0 0,0 0,0 0,1 0,-1 0,1 0,-1 0,0 1,1-1,0 0,-1 0,1 0,0 1,0-1,0 0,-1 0,1 1,0-1,1 0,-1 0,0 0,0 1,0-1,1 0,-1 0,1 0,-1 1,1-1,-1 0,1 0,0 0,-1 0,1 0,0 0,0 0,0-1,0 1,0 0,0 0,0-1,0 1,0 0,0-1,0 1,0-1,1 1,-1-1,0 0,0 0,0 1,1-1,-1 0,0 0,1 0,17-3</inkml:trace>
</inkml:ink>
</file>

<file path=ppt/ink/ink8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0,'-11'263,"-24"36,25-153,10-147,0 1,1 0,-1-1,0 1,1-1,-1 1,1 0,-1-1,1 1,-1 0,1 0,-1 0,1-1,-1 1,1 0,-1 0,1 0,0 0,-1 0,1 0,-1 0,1 0,-1 0,1 0,0 0,-1 0,1 0,-1 0,1 1,-1-1,1 0,-1 0,1 1,-1-1,1 0,-1 1,0-1,1 0,-1 1,1-1,-1 1,0-1,1 1,10-45,-3 24</inkml:trace>
  <inkml:trace contextRef="#ctx0" brushRef="#br0" timeOffset="288.489">1 340,'28'0,"30"-5,13-2,0 1,-7-4,-10 0,-9 2,-7 2,-6 2,-4 2,-1 1,0 1,-6 0</inkml:trace>
  <inkml:trace contextRef="#ctx0" brushRef="#br0" timeOffset="704.018">791 340,'-20'54,"13"-39,1 0,0 1,1 0,0 0,2 1,0-1,0 1,2 0,0 0,1-1,1 2,0-15,0 1,0-1,0 0,1 1,-1-1,1 0,0 0,0 0,0 0,0 0,0-1,1 1,-1-1,1 1,0-1,0 0,0 0,0 0,0 0,0-1,0 1,0-1,1 0,-1 0,1 0,-1 0,1-1,-1 1,1-1,-1 0,1 0,-1 0,1-1,-1 1,1-1,-1 0,1 0,-1 0,0 0,1-1,-1 1,0-1,0 0,0 0,0 0,0 0,0-1,10-5,-1-1,1-1,-2 0,0 0,0-1,-1-1,0 0,-1 0,0-1,-1 0,-1 0,0-1,0 0,2-11,-6 21,-1 0,0 0,0 0,0 0,-1-1,1 1,-1-1,0 1,0-1,-1 1,1-1,-1 0,0 1,0-1,-1 1,1-1,-1 0,0 1,0-1,-1 1,1 0,-1-1,0 1,0 0,-1 0,1 0,-1 0,0 1,0-1,0 1,0 0,0-1,-1 1,0 1,1-1,-1 1,0-1,-1 1,-2-1,-1 2,1 1,-1 0,1 1,-1 0,1 0,0 0,0 1,-1 0,1 1,1 0,-1 0,0 0,1 1,-1 0,-2 2,-16 10</inkml:trace>
</inkml:ink>
</file>

<file path=ppt/ink/ink8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1,'-2'0,"1"0,-1 0,1 0,0 0,-1 1,1-1,0 1,-1-1,1 1,0-1,0 1,-1 0,1-1,0 1,0 0,0 0,0 0,0 0,0 0,0 0,0 0,1 1,-1-1,0 0,1 0,-1 0,1 1,-1-1,1 0,-1 1,1-1,0 1,0-1,0 0,0 1,0-1,0 1,0-1,0 0,0 1,1-1,-1 0,1 1,-4 8,-21 171,12-54,-16 79,26-145,20-61,-9-8</inkml:trace>
</inkml:ink>
</file>

<file path=ppt/ink/ink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41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0 160,'10'-14,"8"-10,5-6,-1-2,1 0,-4 4</inkml:trace>
</inkml:ink>
</file>

<file path=ppt/ink/ink8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0,'0'46,"-1"0,-3-1,-1 0,-3 0,-1 0,-2-1,-7 13,-49 111,65-165,1 0,0 0,0 0,0-1,0 1,1 0,-1 0,1 1,0-1,0 0,0 0,0 0,0 0,1 0,-1 0,1 0,0 0,0 0,0-1,1 3,8 6</inkml:trace>
  <inkml:trace contextRef="#ctx0" brushRef="#br0" timeOffset="367.662">612 86,'-48'50,"2"2,3 3,2 1,-18 34,55-86,1 0,-1 1,1-1,0 1,0 0,0 0,1 0,0 0,0 0,0 1,0-1,1 0,0 1,0-1,1 1,0 0,-1-1,2 1,-1 0,1-1,0 1,0-1,0 1,1-1,0 0,0 1,0-1,1 0,0 0,-1-1,2 1,-1-1,1 1,1 1,7 0,-1-1,1 0,1-1,-1 0,0-1,1 0,0-1,0 0,-1-1,1-1,0 0,0-1,0 0,0-1,-1 0,1-1,1-1,15-5,-2-2,1 0,-2-2,0-1,0-1,-1-2,8-7,-17 10,0 0,-1-1,0-1,-2-1,0 0,0 0,-2-1,0-1,-1 0,-1 0,-1-1,-1 0,0-1,-1-2,-5 19,1 0,-1-1,1 1,-1-1,0 1,-1-1,1 1,-1-1,0 0,0 1,-1-1,1 0,-1 1,0-1,0 1,-1-1,1 1,-1 0,0 0,0-1,0 1,-1 0,0 1,1-1,-1 0,-1 1,1 0,0 0,-1 0,1 0,-1 0,0 1,0-1,0 1,0 0,-1 0,0 0,-8 0,1-1,-1 2,1-1,-1 2,1 0,-1 0,1 1,-1 1,1 0,-1 1,1 0,0 0,0 2,1-1,-1 2,-3 2,-18 9</inkml:trace>
</inkml:ink>
</file>

<file path=ppt/ink/ink8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57,'-201'28,"198"-29,0 1,0 0,0 1,0-1,0 0,0 1,1 0,-1-1,0 1,0 0,1 0,-1 1,0-1,1 1,-1-1,1 1,0 0,-1 0,1 0,0 0,0 0,0 0,1 1,-1-1,0 1,1-1,0 1,-1 0,1-1,0 1,1 0,-1 0,0 0,1 0,-1 0,1-1,0 1,0 0,0 0,1 0,0 3,4 2,1 0,1 0,-1-1,1 0,1 0,-1-1,1 0,0 0,0-1,1 0,0 0,0-1,0 0,1 0,61 36,-64-35,0 0,-1 0,0 1,0 0,0 0,-1 0,0 1,0 0,-1 0,0 0,0 1,0-1,-1 1,-1 0,1 0,-1 0,0 0,-1 0,0 0,0 0,-1 1,0-1,0 0,-1 1,0-1,-1 0,1 0,-2 0,1 0,-1 0,0 0,-1-1,0 0,0 1,0-1,-1-1,0 1,-1-1,1 0,-6 5,1-3,0 0,-1 0,0-1,0-1,-1 0,0 0,0-1,0-1,0 0,-1-1,0 0,1-1,-1 0,-7 0,17-3,0 1,1 0,-1-1,1 1,-1-1,0 0,1 1,-1-1,1-1,0 1,-1 0,1 0,0-1,0 0,0 1,0-1,0 0,0 0,0 0,0 0,1 0,-1 0,1-1,0 1,0 0,0-1,0 1,0-1,0 0,0 1,-3-18</inkml:trace>
  <inkml:trace contextRef="#ctx0" brushRef="#br0" timeOffset="280.063">257 1,'19'0,"21"0,8 0,1 0,-3 0,-4 0,-6 0,-3 0,-2 0,-7 5,-8 1</inkml:trace>
  <inkml:trace contextRef="#ctx0" brushRef="#br0" timeOffset="646.713">681 481,'-10'29,"-3"14,1 4,2-5</inkml:trace>
</inkml:ink>
</file>

<file path=ppt/ink/ink8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15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30,'-69'114,"39"-74,-144 148,0-14,160-164</inkml:trace>
  <inkml:trace contextRef="#ctx0" brushRef="#br0" timeOffset="417.639">38 1,'111'99,"-43"-48,-29-24,-2 1,-1 3,-1 1,-2 1,3 6,51 81,-45-34,-35-66</inkml:trace>
</inkml:ink>
</file>

<file path=ppt/ink/ink8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0,'49'33,"-33"-23,1 0,-1 2,-1 0,0 0,-1 2,0-1,-1 2,-1 0,6 9,101 161,-63-121,-45-51</inkml:trace>
</inkml:ink>
</file>

<file path=ppt/ink/ink8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67,'-25'5,"2"1,-1 1,1 1,0 0,0 2,1 1,1 1,0 1,0 0,1 2,-8 7,17-12,-1 1,2 0,-1 1,2 0,-1 0,2 1,-1 0,2 1,0 0,1 0,0 0,1 1,0-1,2 2,-1-1,2 0,0 0,1 1,1-1,0 1,1-1,1 5,-2-15,0-1,0 0,1 1,0-1,0 0,0 1,0-1,1 0,-1 0,1 0,0 0,1 0,-1-1,0 1,1 0,0-1,0 0,0 0,0 0,1 0,-1 0,1-1,-1 1,1-1,0 0,0 0,0-1,0 1,1-1,-1 0,0 0,1 0,-1 0,0-1,1 0,-1 0,0 0,1 0,-1-1,1 0,-1 0,0 0,0 0,0-1,1 1,9-8,1 0,-1-1,-1-1,0 0,-1-1,0 0,0-1,-1 0,7-13,4-1,29-43,-3-2,-3-2,-3-2,7-24,-5 31,-43 70,0-1,1 1,-1 0,0 0,0 0,0 0,1 0,-1 0,0 0,0 0,0 0,0 0,-1 0,1 1,0-1,0 0,-1 1,1-1,-1 0,1 1,-1-1,0 1,0-1,1 1,-1-1,0 1,0-1,0 1,0-1,-1 0,1 1,0 0,0 0,4 54,-4-30,0 0,2 1,1-1,1 0,1 0,1-1,1 0,2 0,0 0,2-1,0-1,2 0,0 0,2-1,6 6,-8-13,-2-2</inkml:trace>
</inkml:ink>
</file>

<file path=ppt/ink/ink8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0,'-15'38,"-9"33,0 8,3-4,5-10,6-12,5-9,2-8,3-5,-4-8,-2-8</inkml:trace>
</inkml:ink>
</file>

<file path=ppt/ink/ink8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1,'34'33,"29"22,6 5,-6-7,-8-8,-9-12,-7-6,-5-3,-4-6,-7-1,-3-3,0 0,2-2,2 2,1-1,-3 1,-6-1</inkml:trace>
</inkml:ink>
</file>

<file path=ppt/ink/ink8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3,5-6,2-6,-1-11</inkml:trace>
</inkml:ink>
</file>

<file path=ppt/ink/ink8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8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1,'-63'44,"43"-32,0 2,1 0,1 1,0 1,1 0,0 1,-10 16,26-32,0 0,0 0,0 0,1 0,-1 1,0-1,1 0,-1 1,0-1,1 0,0 1,-1-1,1 0,0 1,0-1,0 1,0-1,0 1,0-1,0 1,0-1,0 0,1 1,-1-1,1 1,-1-1,1 0,-1 1,1-1,0 0,0 0,0 0,-1 1,1-1,0 0,0 0,1 0,-1 0,0-1,0 1,0 0,1 0,-1-1,0 1,1 0,70 16,-60-15,-4-2,-1 0,1 1,0 0,0 0,0 1,0 0,-1 0,1 1,-1 0,0 0,0 1,0 0,0 0,0 0,-1 1,0 0,0 1,0-1,-1 1,0 0,0 0,0 1,-1 0,0-1,0 1,-1 1,0-1,0 0,2 9,-5-7,0 1,-1 0,0-1,0 1,-1-1,0 1,-1-1,0 0,-1 0,1 0,-2 0,1 0,-1-1,-1 0,1 0,-2-1,1 1,-1-1,0 0,0-1,0 0,-1 0,0-1,-1 0,1 0,-1-1,0 0,0 0,0-1,-6 1,-10 1</inkml:trace>
</inkml:ink>
</file>

<file path=ppt/ink/ink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41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1 205,'0'-19,"4"-6,3-5,-1 0,-2-2,5 6,-1 2,0 6</inkml:trace>
</inkml:ink>
</file>

<file path=ppt/ink/ink8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140 567,'-15'16,"0"0,1 2,1 0,1 0,0 2,2-1,0 1,1 0,1 1,1 0,-3 14,9-33,1 0,-1 0,0 0,1 0,-1 0,1 0,0 0,-1 0,1 0,0 0,1 0,-1 1,0-1,0 0,1 0,-1 0,1 0,0 0,0 0,0 0,0 0,0-1,0 1,0 0,0-1,1 1,-1 0,1-1,-1 0,1 1,0-1,-1 0,1 0,0 0,0 0,0 0,0 0,0 0,0-1,0 1,0-1,0 1,0-1,0 0,2 0,8-3,-1-1,0 0,0-1,0 0,-1 0,1-1,-1-1,-1 0,1 0,-1-1,-1 0,1 0,-2-1,1 0,-1-1,0 0,-1 0,0 0,-1-1,0 0,0 0,-1 0,-1 0,0-1,0 1,-2-1,1 0,-1-7,1 12,-1 0,0 0,0 0,-1 0,0 0,0 0,-1 0,0 0,0-1,-1 2,0-1,0 0,0 0,-1 0,0 1,0 0,-1-1,1 1,-1 1,-1-1,1 0,-1 1,0 0,0 0,-1 1,0-1,1 1,-1 0,-1 1,1-1,-2 1,-15 4,31 9,2-10,0-1,0 0,-1 0,1-1,0 0,-1-1,0 0,1 0,-1-1,-1 0,1-1,-1 0,1-1,-1 1,-1-1,1-1,-1 0,0 0,-1 0,0-1,0 1,1-3,-1 3,17-19,-2-2,-1 0,-1-1,-2-1,0 0,9-29,14-43,-19 129,158 461,-158-415,7 20,-5 1,-3 2,-5 0,-3 5,-12-58,-1-1,-3 1,-1 0,-3-1,-1 0,-3 5,10-41,-29 76,30-80,0 0,0 0,-1-1,1 1,0 0,0 0,-1 0,1-1,-1 1,0-1,0 0,1 1,-1-1,0 0,0 0,0 0,0 0,0 0,0 0,0-1,-1 1,1-1,0 0,0 1,0-1,-1 0,1 0,0 0,0-1,0 1,-1 0,1-1,0 0,0 1,-2-2,-2-3,1-1,-1 0,1 0,0 0,0 0,1-1,0 0,0 0,0 0,1 0,0-1,1 1,0-1,0 0,0 0,1 0,0 0,1 0,0 0,0 0,1 0,-1 0,2-3,-2 0,-2-19,2 0,0 0,2 0,2 0,0 0,2 1,1-1,2 1,1 1,1 0,1 0,1 1,2 1,11-17,-4 15,-15 16,1 1,0-1,1 1,0 1,0 0,2 0,-1 1,1 0,0 1,1 1,0-1,0 2,9-4,33 14,-30 7</inkml:trace>
</inkml:ink>
</file>

<file path=ppt/ink/ink8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2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0 247,'27'74,"43"193,-63-222,-23-62,6-13,3-1,0 0,2 0,1 0,1-1,2 0,1 1,5-28,-5 43,0-1,2 0,0 1,1 0,0-1,2 1,0 1,0-1,2 1,0 0,0 0,2 1,0 0,0 0,1 1,1 0,0 1,1 0,0 1,-9 9,0 0,0 1,0-1,0 1,0 0,1 0,-1 0,0 0,0 0,1 1,-1-1,1 1,-1 0,0 0,1 1,-1-1,1 1,-1-1,0 1,1 0,-1 0,0 0,0 1,0-1,0 1,0 0,0 0,-1 0,1 0,0 0,-1 1,0-1,2 2,62 96,-27 21,-37-99</inkml:trace>
</inkml:ink>
</file>

<file path=ppt/ink/ink8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49,'-13'28,"1"1,2 0,1 1,1 0,1 0,1 1,1 12,5-40,0-1,-1 0,1 1,1-1,-1 1,0-1,0 1,1-1,-1 1,1-1,0 0,0 1,0-1,0 0,0 0,1 1,-1-1,0 0,1 0,0-1,-1 1,1 0,0 0,0-1,0 1,0-1,0 0,0 0,1 0,-1 0,0 0,1 0,-1 0,0-1,1 1,-1-1,1 0,-1 1,1-1,-1 0,1-1,-1 1,1 0,-1-1,1 1,-1-1,0 0,1 0,-1 0,0 0,0 0,0 0,0-1,0 1,0-1,0 1,0-1,1-1,6-6,-1-1,1 0,-1 0,-1-1,0 0,-1 0,0-1,0 0,-1 0,-1 0,0-1,-1 1,0-1,-1 0,-1 0,0 0,0 0,-1 0,-1 0,0 0,-2-7,2 16,1 0,-1 0,0 0,-1 0,1 0,-1 0,1 0,-1 1,0-1,-1 0,1 1,-1 0,1 0,-1-1,0 2,-2-3,-13-8</inkml:trace>
</inkml:ink>
</file>

<file path=ppt/ink/ink8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1,'-2'1,"1"0,0 1,0-1,-1 1,1-1,0 1,1-1,-1 1,0 0,0-1,1 1,-1 0,1 0,-1 0,1-1,0 1,0 0,0 0,0 0,0 0,0-1,0 1,1 0,-1 0,0 0,2 1,-2 1,48 252,1 30,-37-232,-9-45,-1 0,0 0,0 0,0 0,-1 1,-1-1,0 0,0 1,-1-1,0 0,0 2,-9 5,-1-4</inkml:trace>
</inkml:ink>
</file>

<file path=ppt/ink/ink8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1 161,'43'-10,"38"-8,11 0,-7-3,-7 3,-12 4,-13-1,-6 3,-6-1,-5 1,-8 3</inkml:trace>
</inkml:ink>
</file>

<file path=ppt/ink/ink8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7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368 643,'-126'48,"99"-34,26-13,-16 5,-1 2,2 0,-1 1,1 1,1 1,0 0,0 0,1 2,1 0,0 0,1 1,0 1,-2 5,13-18,0-1,0 1,1-1,-1 1,0-1,1 1,0-1,-1 1,1-1,0 1,0 0,0-1,0 1,0-1,0 1,0 0,1-1,-1 1,0-1,1 1,0-1,-1 1,1-1,0 1,0-1,-1 0,1 1,0-1,0 0,1 0,-1 0,0 0,0 0,0 0,1 0,-1 0,1 0,-1 0,1-1,-1 1,1-1,-1 1,2-1,71 7,-51-13,0 0,0-2,0 0,-1-2,-1 0,0-2,0 0,-1-1,-1-1,0-1,-1-1,-1 0,3-4,-17 17,59-55,-60 59,0-1,0 0,1 1,-1-1,0 1,0 0,0 0,0 0,0 0,0 0,0 0,0 0,0 1,-1-1,1 1,0-1,-1 1,0 0,1 0,-1-1,0 1,0 0,0 0,0 0,0 0,0 1,0-1,-1 0,1 0,-1 0,0 1,1-1,-1 0,0 2,4 8,-3-7,0 0,1 0,-1 0,1 0,1 0,-1-1,1 1,-1-1,1 1,1-1,-1 0,0 0,1-1,0 1,0-1,0 0,0 0,1 0,-1 0,1-1,0 1,0-1,0-1,0 1,0-1,0 1,0-2,0 1,0 0,1-1,-1 0,0 0,0-1,2 0,2-3,0-1,0-1,-1 1,1-2,-1 1,-1-1,1 0,-1-1,0 0,-1 0,0 0,0-1,-1 0,0 0,0 0,-1 0,-1-1,1 0,-1 0,1-9,4-3,9-38,-3 0,-2-1,-3-1,-3 0,-2 0,-3 0,-5-37,3 38,1 57,1 1,0 0,-1 0,0 0,1 0,-1 0,0 0,0 0,-1-1,1 1,-1 0,1 0,-1 0,0 1,0-1,-1 0,1 0,0 0,-1 1,0-1,1 1,-1-1,0 1,0 0,-1-1,1 1,0 0,-2 0,0 4,1 0,0 0,-1 1,1 0,1-1,-1 1,0 0,1 0,-1 1,1-1,0 1,0-1,0 1,1-1,-1 1,1 0,0 0,0 0,0 0,0 1,-2 18,0 1,2-1,1 1,0-1,2 1,1-1,0 1,2-1,1 0,0-1,2 1,1-1,0-1,2 0,8 13,9 21,-15-32,0 0,-2 1,-1 0,0 0,-2 1,-1 1,-1-1,-2 1,1 8,-5-15,0-7</inkml:trace>
</inkml:ink>
</file>

<file path=ppt/ink/ink8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0 196,'44'-14,"37"-15,16-2,-5 0,-13 4,-15 8,-13 6,-12 6,-11-1,-6 1,-2 2,-5 1</inkml:trace>
</inkml:ink>
</file>

<file path=ppt/ink/ink8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0,'14'34,"5"11</inkml:trace>
</inkml:ink>
</file>

<file path=ppt/ink/ink8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8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1,'-5'14,"0"0,1 1,1-1,0 1,0 0,2 0,0 0,1 0,0 0,1 0,1 0,0 0,1-1,1 1,0-1,1 1,1-1,-4-11,-1 0,1 0,0-1,0 1,0-1,0 1,1-1,-1 0,1 0,-1 0,1 0,0-1,0 1,0-1,0 1,0-1,0 0,0 0,0 0,0-1,0 1,1-1,-1 0,0 0,0 0,0 0,1 0,-1-1,0 1,0-1,0 0,0 0,0 0,0-1,0 1,0-1,0 1,0-1,-1 0,1 0,-1 0,1-1,-1 1,0 0,0-1,0 0,0 1,0-2,6-6,-1-1,0 1,0-1,-1-1,-1 1,1-1,-2 0,0 0,-1-1,1-3,-3 12,0 0,0 0,0-1,-1 1,0 0,1 0,-2 0,1 0,0-1,-1 1,0 0,0 0,0 0,0 0,-1 0,0 0,1 1,-1-1,-1 0,1 1,0-1,-1 1,0 0,0 0,0 0,0 0,0 1,-1-1,1 1,-1 0,1 0,-4-1,-17-3,1 6</inkml:trace>
</inkml:ink>
</file>

<file path=ppt/ink/ink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4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0 179,'0'-14,"0"-10,0-5,5 2,1 0,5 6,1 1,-3 4</inkml:trace>
</inkml:ink>
</file>

<file path=ppt/ink/ink8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0 374,'133'-234,"-133"233,0 0,1 0,-1 0,0 0,1 0,-1 0,0 1,1-1,-1 0,1 0,-1 1,1-1,0 0,-1 1,1-1,0 0,-1 1,1-1,0 1,0-1,-1 1,1 0,0-1,0 1,0 0,0-1,-1 1,1 0,0 0,0 0,0 0,0 0,0 0,0 0,0 0,0 0,-1 0,1 0,0 1,0-1,0 0,0 1,0-1,-1 1,1-1,0 1,0-1,0 1,28 41,-20-27,-6-10,0 1,0-1,0 0,1 0,0-1,0 1,0-1,0 0,1 0,0 0,0 0,0-1,0 0,0 0,1 0,-1-1,1 0,-1 0,1 0,0-1,0 0,0 0,0 0,0-1,0 0,0 0,0 0,0-1,5-1,-3 0,0 0,0-1,-1 0,0 0,1-1,-1 0,-1 0,1 0,0-1,-1 0,0-1,0 1,-1-1,0 0,0 0,0-1,-1 0,0 0,0 0,0 0,-1 0,0-1,-1 1,2-5,19-92,-17 85</inkml:trace>
</inkml:ink>
</file>

<file path=ppt/ink/ink8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8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30,'-12'-23,"8"16,14 16,108 143,31-7,-67-75,-51-7,-27-53,0 0,1 0,-1 0,2-1,0 0,0 0,0 0,1-1,1 1,6 4,-1-7,-3-5</inkml:trace>
</inkml:ink>
</file>

<file path=ppt/ink/ink8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2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435 543,'-71'-67,"-39"-83,4 2,-29-16,126 155,6 5</inkml:trace>
</inkml:ink>
</file>

<file path=ppt/ink/ink8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0 857,'586'-479,"-519"422,-34 26,2 2,0 1,2 1,1 3,1 1,0 1,11-1,-49 22,1 0,-1 0,1 1,0-1,-1 1,1-1,-1 1,1-1,0 1,-1 0,1 0,0-1,0 1,-1 1,1-1,0 0,-1 0,1 1,0-1,-1 1,1-1,-1 1,1 0,0-1,-1 1,0 0,1 0,-1 0,1 0,-1 0,0 1,0-1,0 0,0 1,0-1,0 0,0 1,0-1,0 1,-1-1,1 1,-1 0,1-1,-1 1,0 0,1-1,-1 1,0 1,-2 11,0-1,0 0,-1 0,-1-1,0 1,-1-1,0 1,-1-2,0 1,-1-1,0 1,-5 3,-19 37,7-9,1-2,2 0,1 1,3 1,-2 9,17-50,1 1,-1 1,0-1,1 0,0 0,-1 0,1 1,0-1,1 1,-1-1,1 1,-1-1,1 1,0-1,1 1,-1-1,0 1,1-1,0 1,0-1,0 0,0 1,1-1,-1 0,1 0,0 0,-1 0,2 0,-1 0,0-1,0 1,1-1,0 1,-1-1,1 0,0 0,0 0,0 0,0-1,0 1,1-1,1 1,9-2,-1-1,0 0,1-1,-1-1,0 0,0 0,-1-1,1-1,-1 0,0-1,0 0,-1-1,1 0,9-9,2 1,444-324,-247 195,-96 67,-115 65,-35 8,9 3,-3-4,0-1,1-1,-1 0,2-1,-1-2,1 0,-8-6,-14-1,39 17,1-1,-1 1,0 0,0 0,1 0,-1 0,0-1,0 1,1 0,-1 1,0-1,0 0,1 0,-1 0,0 0,0 1,1-1,-1 0,0 0,1 1,-1-1,0 1,1-1,-1 1,0-1,1 1,-1-1,1 1,-1-1,1 1,-1 0,1-1,0 1,-1 0,1-1,0 1,-1 0,1 0,0-1,0 1,0 0,0 0,0-1,0 1,0 0,0 0,0-1,0 1,0 0,0 0,0-1,1 1,-1 0,0 0,9 46,3-1,1 0,2-1,11 21,12 38,-6 24,-20-119,-6-37,-3 14,30-99,-26 95</inkml:trace>
  <inkml:trace contextRef="#ctx0" brushRef="#br0" timeOffset="20842.432">1834 378,'5'0,"1"-5,0-6,4-1,0-4,-2-4,-2-3,3 2,0 1,-2-3,-2-1,-7 4,-2 9,-2 7</inkml:trace>
</inkml:ink>
</file>

<file path=ppt/ink/ink8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6:22.60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2147 1139,'-1'1,"-1"0,1 0,0 0,0 1,0-1,0 0,0 1,0-1,1 0,-1 1,0-1,1 1,-1-1,1 1,-1 0,1-1,0 1,0-1,0 1,0 0,0-1,0 1,0-1,0 1,1 0,-1-1,0 1,1-1,0 1,-1-1,1 2,1 5,2 22,-2 1,0 0,-2 0,-2 0,0 0,-5 11,-22 304,17-218,5 0,8 80,0-87,32 213,-10-160,8 189,-5 9,-26 606,0-472,-28-210,17-157,1-74,3 0,3 0,3 1,4 33,-1 21,-19 105,9-180,15-60,-1-3</inkml:trace>
  <inkml:trace contextRef="#ctx0" brushRef="#br0" timeOffset="6388.036">1809 4752,'310'29,"-109"-2,-115-28,109 13,-135-3,2-2,-1-3,1-2,35-5,12 1,766 2,-705-28,281 27,-310 13,-80-3,0-2,0-3,0-2,38-5,10 1,172 1,-258-3,-5-2</inkml:trace>
  <inkml:trace contextRef="#ctx0" brushRef="#br0" timeOffset="66802.805">2147 1590,'-1'0,"1"1,-1-1,0 0,0 0,1 1,-1-1,0 0,1 1,-1-1,1 0,-1 1,1-1,-1 1,1-1,-1 1,1 0,-1-1,1 1,-1-1,1 1,0 0,-1-1,1 1,0 0,0-1,0 1,-1 0,1 0,0-1,0 1,0 0,0-1,0 1,0 0,0 0,1-1,-1 1,0 0,0-1,0 1,1 0,-1-1,0 1,1 0,-1-1,1 1,-1-1,1 1,-1 0,1-1,-1 1,1-1,-1 0,1 1,11 4,0 0,0 0,0-2,0 1,1-2,-1 1,1-2,-1 0,1 0,0-1,0-1,12-1,120-26,-120 26,-1 2,1 1,-1 1,0 1,0 1,10 3,5 0,1-2,0-2,0-1,0-3,6-1,37 0,735 2,-648 28,195-27,-222 26,-71-26,-60-1</inkml:trace>
  <inkml:trace contextRef="#ctx0" brushRef="#br0" timeOffset="69618.303">4688 4836,'17'-121,"-10"76,-2-1,-2 0,-2 0,-4-37,0-11,3-668,29 592,-29-197,-29 197,2 2,-2-2,12-10,10 138,3 0,1 0,2-1,3-33,0-7,-2-284,-5 317,-1 32</inkml:trace>
  <inkml:trace contextRef="#ctx0" brushRef="#br0" timeOffset="72818.178">4942 4836,'33'-12,"-32"-14,18-132,-32 30,6 90,2-1,1 0,3 0,1 0,2-13,0-29,-18-43,9 84,2 0,2-1,2 0,1 1,3-2,-1-41,-2-369,-29 282,29-281,0 56,-27 225,14 42,-16-70,1 1,-11 49,36 139</inkml:trace>
  <inkml:trace contextRef="#ctx0" brushRef="#br0" timeOffset="75492.025">2119 1393,'397'0,"-227"27,-2-43,-110 9,-1 1,2 4,-1 1,3 4,42-1,1195-2,-1230 16,-56-4</inkml:trace>
  <inkml:trace contextRef="#ctx0" brushRef="#br0" timeOffset="77188.745">4602 1676,'5'0,"2"-5,-6-2,-2-4,-7 0,-6 1,-1 8,-2 4,1 1</inkml:trace>
  <inkml:trace contextRef="#ctx0" brushRef="#br0" timeOffset="84625.854">2599 1562,'1'-1,"0"-1,0 0,0 1,0-1,-1 0,1 0,-1 0,1 0,-1 0,0 0,0 0,0 0,0 0,0 0,0 1,0-1,-1 0,1 0,-1 0,1 0,-1 0,0 0,0 1,0-1,0 0,0 1,0-1,0 1,0-1,-1 1,1-1,-1 1,1 0,-1 0,1-1,-1 1,0 1,1-1,-1 0,0 0,0 0,0 1,0-1,0 1,1 0,-1 0,0-1,0 1,0 0,0 1,0-1,0 0,0 0,0 1,0-1,0 1,0 0,-168 58,63-25,177-33,108-28,-97 2,-109 18,-31 10,1 1,0 3,0 3,-26 9,62-14,-56 1,77-7,0 0,1 1,-1-1,1 0,-1 1,0-1,1 0,-1 0,1 0,0 1,-1-1,1 0,0 0,-1 0,1 0,0 0,0 0,0 0,0 0,0 0,0 0,0 0,0 1,0-1,1 0,-1 0,0 0,0 0,1 0,-1 0,1 0,-1 1,1-1,-1 0,1 0,-1 1,1-1,0 0,-1 1,1-1,0 0,0 1,-1-1,1 1,0 0,0-1,0 1,0-1,0 1,0 0,-1 0,1 0,0-1,0 1,0 0,0 0,0 0,0 1,0-1,0 0,0 0,22-12,1 1,0 1,1 1,0 1,1 1,-1 2,1 0,0 2,0 1,2 1,-262 3,359-13,57-24,-35 6,-138 27,1-1,0 1,0 1,-1-1,1 2,0-1,0 1,0 1,0 0,0 1,0-1,-10 0,1 0,-1 0,0 0,0-1,1 1,-1 0,0 0,0 0,0 0,0-1,0 1,0 0,0 0,0 0,0 0,0-1,-1 1,1 0,0 0,-1 0,1-1,0 1,-1 0,1 0,-1-1,1 1,-1 0,1-1,-1 1,0-1,1 1,-1-1,0 1,1-1,-1 1,0-1,0 1,1-1,-1 0,0 0,0 1,0-1,1 0,-2 0,-169 43,220-50,18-1,1 2,1 4,47 5,-12-2,35-1,-443 39,5 6,157-20,202-19,33-11,0-4,-1-4,9-7,19-1,295-53,-451 89,-166 24,-25-8,563-43,-84-24,-246 35,25-5,-36 14,-246 65,217-65,-161 33,196-41,-1 0,0 0,0 0,0 0,0 0,0 1,1-1,-1 0,0 0,0 0,0 0,0 1,0-1,0 0,0 0,0 0,0 0,0 1,0-1,0 0,0 0,0 0,0 0,0 1,0-1,0 0,0 0,0 0,0 1,0-1,0 0,0 0,0 0,0 0,24-1,743-126,-614 104,-147 16,-31 10,-348 89,361-82,44-8,62-6,-1-4,85-19,-59 8,-35 0,-223 41,-15 14,154-36,1 1,-1-1,0 0,0 0,1 1,-1-1,0 0,0 1,1-1,-1 0,0 1,0-1,0 0,0 1,0-1,1 0,-1 1,0-1,0 1,0-1,0 0,0 1,0-1,0 1,0-1,0 0,-1 1,1-1,0 0,0 1,0-1,0 1,0-1,-1 0,1 1,0-1,0 0,-1 0,1 1,0-1,-1 0,1 1,0-1,0 0,-1 0,1 0,-1 1,41 0,296-75,-163 37,-173 37,-1 0,1 0,0 0,0 0,-1 1,1-1,0 0,0 0,-1 1,1-1,0 0,0 0,0 1,0-1,0 0,-1 1,1-1,0 0,0 0,0 1,0-1,0 0,0 1,0-1,0 0,0 1,0-1,0 0,0 1,0-1,0 0,1 0,-1 1,0-1,0 0,0 1,0-1,0 0,1 0,-1 1,0-1,0 0,1 0,-1 0,0 1,0-1,1 0,-1 0,0 0,0 0,1 1,-1-1,0 0,1 0,-1 0,0 0,0 0,1 0,-1 0,0 0,1 0,-1 0,-23 17,-124 64,146-81,1 0,-1 0,1 0,-1 0,0 0,1 0,-1 0,1 0,-1 0,1 0,-1 0,1 1,-1-1,0 0,1 0,-1 0,1 1,-1-1,1 0,0 1,-1-1,1 1,-1-1,1 0,0 1,-1-1,1 1,0-1,-1 1,1-1,0 1,0-1,-1 1,1-1,0 1,0-1,0 1,0 0,0-1,0 1,0-1,0 1,0-1,0 1,0 0,0-1,0 1,0-1,1 1,-1-1,0 1,0-1,1 1,-1-1,0 1,1-1,-1 1,0-1,1 0,37 3,281-74,-319 71,18-5,-18 10,-257 120,251-119,22-3,28-3,-42 0,149-20,-130 21,-25 9,-31 14,-85 33,155-34,-19-13,-2 1</inkml:trace>
  <inkml:trace contextRef="#ctx0" brushRef="#br0" timeOffset="89744.771">4744 1703,'0'1,"-1"-1,1 0,-1 1,1-1,-1 0,1 1,-1-1,1 0,-1 1,1-1,-1 0,0 0,1 0,-1 0,1 0,-1 0,0 0,1 0,-1 0,0 0,1 0,-1 0,1 0,-1 0,0 0,1-1,-1 1,1 0,-1 0,1-1,-1 1,1 0,-1-1,1 1,-1-1,1 1,-1-1,1 1,0-1,-1 1,1-1,0 1,-1-1,1 1,0-1,0 1,0-1,-1 0,1 1,0-1,0 1,0-1,0 0,0 1,0-1,0 0,0 1,0-1,1 1,-1-1,0 0,0 1,0-1,1 0,-5 23,0-1,2 1,1-1,0 1,2 0,1 9,0 23,28 259,-19-252,2-91,-34-161,-1-49,18 213,4 20,-1 0,1 0,-2 0,1 0,-1 0,0 0,-1 0,1 1,-2-1,1 1,0 0,-4-4,7 10,0-1,-1 1,1-1,-1 1,1 0,-1-1,1 1,-1-1,1 1,-1 0,0-1,1 1,-1 0,1 0,-1-1,0 1,1 0,-1 0,0 0,1 0,-1 0,0 0,1 0,-1 0,0 0,1 0,-1 0,0 1,1-1,-1 0,1 0,-1 1,0-1,1 0,-1 1,1-1,-1 0,1 1,-1-1,1 1,-1-1,1 1,0-1,-1 1,1-1,0 1,-1 0,1-1,0 1,0-1,-1 1,1 0,0-1,0 1,0 0,0-1,0 1,0 0,0-1,0 1,0 0,-7 43,8-15,0-1,2 0,2 1,0-1,2-1,2 6,13 56,-4 0,-3-22,-3 2,-3 0,0 61,-11-27,13-247,24-122,-26 212,-35 251,25 533,12-668,4-93,0-143,-6 99,-3 1,-4-2,-3-29,1 98,0 1,0-1,-1 1,1-1,-1 1,-1-1,1 1,-1 0,0 0,-1 0,1 0,-1 0,-1 1,1-1,-1 1,-1-3,3 8,1 1,0-1,-1 0,1 1,0-1,0 1,0 0,-1-1,1 1,0 0,0 0,0 0,0 0,0-1,0 2,0-1,1 0,-1 0,0 0,0 0,1 0,-1 0,1 1,-1-1,1 0,0 1,-1-1,1 0,0 1,0-1,0 0,-1 2,-7 27,1-1,2 2,1-1,2 0,0 1,3 22,-5 74,-18 314,23-398,15-72,7-210,-21 219,7-48,-4 0,-3-1,-4-26,-6 65,8 30,0 1,0-1,0 0,0 1,0-1,0 0,0 1,0-1,0 0,0 1,0-1,0 0,0 1,-1-1,1 0,0 1,0-1,0 0,-1 0,1 1,0-1,0 0,-1 0,1 0,0 1,0-1,-1 0,1 0,0 0,-1 0,1 1,0-1,-1 0,1 0,0 0,-1 0,1 0,0 0,-1 0,1 0,0 0,-1 0,1 0,0 0,-1 0,1 0,0 0,-1-1,1 1,0 0,0 0,-1 0,1 0,0-1,-1 1,1 0,0 0,0-1,-1 1,-13 78,2 1,4 0,4 1,3-1,5 22,-3 26,21 2,-15-168,-8-185,-4 462,10 370,22-924,-14 246,-10 106,-20 369,-10-139,54-494,4-41,-31 269,1-1,-1 1,1 0,-1-1,0 1,1-1,-1 1,0-1,1 1,-1-1,0 1,1-1,-1 1,0-1,0 1,0-1,0 1,1-1,-1 0,0 1,0-1,0 1,0-1,0 1,0-1,-1 0,1 1,0-1,0 1,0-1,0 1,-1-1,1 1,0-1,0 1,-1-1,1 1,-1-1,1 1,0-1,-1 1,1 0,-1-1,1 1,-1 0,1-1,-1 1,1 0,-1 0,1-1,-1 1,1 0,-1 0,1 0,-1 0,0 0,1 0,-1 0,1 0,-1 0,0 0,1 0,-23 148,10-47,5 0,4 101,16-226,17-285,-24 260,-11 61,-10 157,-8 122,12-196,22-128,21-159,-56 375,-7 125,79-694,-5 162,-28 184,-60 215,45-164,1-6,5-41,7-41,-3-1,-4 0,-3 0,-4-18,1 15,-22-28,16 132,36 178,-28-70,15-343,8-103,-7-54,-29 302,-3 102,12 368,3-103,12-597,-4 220,-3 0,-3 1,-4-1,-10-67,-5 54,17 90,0 0,0 1,-1-1,1 0,0 1,0-1,0 0,-1 0,1 1,0-1,-1 0,1 0,0 0,0 1,-1-1,1 0,0 0,-1 0,1 0,0 0,-1 0,1 0,0 0,-1 0,1 0,-1 0,1 0,0 0,-1 0,1 0,0 0,-1 0,1 0,0 0,-1 0,1 0,0-1,-1 1,1 0,0 0,0 0,-1-1,1 1,0 0,0 0,-1-1,1 1,0 0,0-1,0 1,-1 0,1-1,0 1,0 0,0-1,0 1,0 0,0-1,0 1,0 0,0-1,0 1,0 0,0-1,0 1,0 0,0-1,0 1,0-1,-7 30,-6 373,-6 150,-6-287,28-236,-3-29,0-1,0 1,0 0,0-1,0 1,0 0,0-1,0 1,0 0,0 0,0-1,0 1,0 0,1-1,-1 1,0 0,0 0,0 0,1-1,-1 1,0 0,0 0,0-1,1 1,-1 0,0 0,1 0,-1 0,0 0,0 0,1-1,-1 1,0 0,1 0,-1 0,0 0,0 0,1 0,-1 0,0 0,1 0,-1 0,0 0,1 0,-1 1,0-1,0 0,1 0,-1 0,0 0,0 0,1 1,-1-1,0 0,0 0,1 1,12-65,-13 389,7-296,-7-30,0 1,0 0,0-1,0 1,0 0,0-1,1 1,-1 0,0-1,0 1,0 0,0-1,0 1,0 0,1 0,-1-1,0 1,0 0,0 0,1-1,-1 1,0 0,0 0,1-1,-1 1,0 0,0 0,1 0,-1 0,0 0,1-1,-1 1,0 0,1 0,-1 0,0 0,1 0,-1 0,0 0,1 0,-1 0,0 0,1 0,-1 0,0 0,1 1,-1-1,0 0,0 0,1 0,-1 0,0 0,1 1,-1-1,0 0,0 0,1 1,-1-1,0 0,8-65,-9 350,1-606,0 642,0-669,0 345,-1 2,0 0,1 0,0 0,-1-1,1 1,0 0,-1 0,1 0,0 0,0 0,0 0,0 0,0 0,0-1,0 1,1 0,-1 0,0 0,0 0,1 0,-1 0,1 0,-1 0,1 0,-1 0,1 0,0 0,0 0,-1 1,1-1,0 0,0 0,0 1,0-1,0 0,0 1,0-1,0 1,0-1,0 1,0 0,0 0,0-1,0 1,0 0,0 0,0 0,0 0,1 0,-1 0,0 0,2 3,0-1,-1 0,1 1,-1 0,0 0,1 0,-1 0,-1 0,1 0,0 0,-1 1,0-1,1 0,-2 1,1-1,0 1,0-1,-1 1,0 0,0-1,0 1,0 1,5 26,-5-31,0 0,0-1,1 1,-1 0,0 0,1-1,-1 1,0 0,1 0,-1-1,0 1,1 0,-1 0,0 0,1 0,-1 0,1 0,-1 0,0 0,1-1,-1 1,1 0,-1 1,0-1,1 0,-1 0,1 0,-1 0,0 0,1 0,-1 0,0 1,1-1,-1 0,0 0,1 0,-1 1,0-1,1 0,-1 0,0 1,0-1,1 0,-1 1,0-1,0 0,1 1,4-42,25-250,-30 278,-1 48,1 198,3-213,3-22,5-33,-30-117,18 120,0 21,1 36,1 381,-1-421,0-3</inkml:trace>
  <inkml:trace contextRef="#ctx0" brushRef="#br0" timeOffset="105898.888">4885 5174,'0'482,"-26"-338,5-53,16-72</inkml:trace>
  <inkml:trace contextRef="#ctx0" brushRef="#br0" timeOffset="106895.083">1696 5654,'468'-27,"-29"55,906-29,-930 0,-212-25,118 25,-152-27,57 0,-96 2,-119 28,-5 3</inkml:trace>
  <inkml:trace contextRef="#ctx0" brushRef="#br0" timeOffset="107201.265">5252 5260,'-38'28,"-37"25,-11 7,0-1,10-6,8-7,11-12,11-6,2-4,5-1,4-4,4 0,1 0,2-2,0 1,1-4,-1-3,6-4</inkml:trace>
  <inkml:trace contextRef="#ctx0" brushRef="#br0" timeOffset="108013.826">2570 5429,'-409'270,"274"-186,78-51,2 2,2 3,1 2,1 4,37-30,3 0</inkml:trace>
  <inkml:trace contextRef="#ctx0" brushRef="#br0" timeOffset="112679.567">5422 4864,'55'-2,"258"3,-116-29,57 28,-84-27,15 26,-179 6,-10 2</inkml:trace>
  <inkml:trace contextRef="#ctx0" brushRef="#br0" timeOffset="115749.527">2147 1309,'-1'-226,"-23"108,-9-105,34-87,-17 275,11 40</inkml:trace>
  <inkml:trace contextRef="#ctx0" brushRef="#br0" timeOffset="118533.813">3107 6106,'3'-11,"0"0,0 0,1 0,1 0,0 0,0 1,1 0,1 0,-1 0,2 1,-1 0,1 0,0 1,1 0,0 1,0 0,1 0,0 1,0 0,1 1,-1 0,1 0,0 1,8-1,83-18,-99 23,-1 0,1 0,0 1,0-1,0 0,0 1,-1 0,1 0,0-1,0 2,-1-1,1 0,-1 0,1 1,-1 0,0-1,1 1,-1 0,0 0,0 0,0 0,-1 0,1 1,0-1,-1 1,0-1,1 1,-1-1,0 1,0 0,0 0,-1-1,1 4,-1 7,0 0,-1 0,-1 0,0-1,0 1,-2 0,1-1,-2 1,1-1,-2 0,0-1,0 1,-1-1,0-1,-1 1,0-1,-1 0,0-1,0 0,-1-1,-4 3,13-11,0 1,0-1,0 1,0-1,0 1,0 0,-1 0,1-1,0 1,0 0,1 0,-1 0,0 0,0 0,0 0,1 0,-1 0,0 0,1 0,-1 1,1-1,-1 0,1 0,0 1,0-1,-1 0,1 0,0 1,0-1,0 0,0 0,0 1,1-1,-1 0,0 1,1-1,-1 0,1 0,-1 0,1 1,-1-1,1 0,0 0,0 0,-1 0,1 0,1 0,155 49,-55-5,-99-43,-1 0,1-1,-1 1,0 0,0 0,0 0,0 0,0 1,0-1,-1 0,1 1,-1-1,0 1,0 0,0-1,0 1,0 0,0 0,-1-1,1 1,-1 0,0 0,0 0,0 0,0 0,0-1,-1 1,1 0,-1 0,0 0,0-1,0 1,0 0,0-1,0 1,-3 2,-7 9,-1 0,-1 0,0-1,0-1,-2 0,1-1,-2-1,1 0,-1-1,-1-1,-4 2,-27 9,36-15</inkml:trace>
  <inkml:trace contextRef="#ctx0" brushRef="#br0" timeOffset="119116.725">3728 6642,'68'-101,"-48"68,1 0,2 2,2 1,18-19,-42 48,0 0,0 0,0-1,0 1,1 0,-1 0,0 0,0 0,1 0,-1 1,0-1,1 0,-1 0,1 1,-1-1,1 1,0 0,-1-1,1 1,-1 0,1 0,-1 0,1 0,0 0,-1 0,1 0,-1 1,1-1,0 1,-1-1,1 1,-1-1,0 1,1 0,-1 0,0 0,1 0,-1 0,0 0,0 0,0 0,0 0,0 1,0-1,0 0,0 1,0-1,0 0,-1 1,1-1,8 16,-8-13,0 1,1-1,-1 0,1 0,0 1,0-1,1-1,-1 1,1 0,0-1,0 1,0-1,0 0,1 0,0 0,-1 0,1-1,0 1,0-1,0 0,0-1,1 1,-1 0,0-1,1 0,-1 0,1-1,-1 1,1-1,-1 0,1 0,1-1,144-67,-148 67,1 1,-1-1,0 1,0-1,0 1,1 0,-1-1,0 1,0 1,0-1,1 0,-1 0,0 1,0-1,0 1,0 0,1 0,-1 0,0 0,-1 0,1 0,0 0,0 1,0-1,-1 0,1 1,-1 0,1-1,-1 1,1 0,-1 0,0 0,0 0,0 0,0 0,19 83,-15-52,0-10,1-3</inkml:trace>
  <inkml:trace contextRef="#ctx0" brushRef="#br0" timeOffset="120916.397">2119 1647,'-179'-17,"144"11,-1 1,1 2,0 2,-1 1,-32 4,-75 23,-336-26,254 0,109 24,74-17,31-1</inkml:trace>
  <inkml:trace contextRef="#ctx0" brushRef="#br0" timeOffset="122352.602">2317 4780,'-7'4,"-1"0,1-1,0 1,-1-1,0-1,0 0,0 0,0 0,0-1,0 0,0 0,0-1,0 0,-6-1,-1 1,-243 0,115 27,-251-25,252 24,-25-25,142-1</inkml:trace>
  <inkml:trace contextRef="#ctx0" brushRef="#br0" timeOffset="124124.134">1159 1336,'0'-14,"0"22,0 25,1 225,24-95,4 63,1 51,-2-12,1-1,-1-22,2-42,-20-60,-2-86,-2-1,-3 1,-3 53,0-92,14 101,-10-97,0-1,-2 1,0 0,-1-1,-1 1,0 0,-4 16,1-20,-2 5,1 2,0-1,2 0,0 1,2-1,0 1,1-1,4 19,15 158,6-12,-26 46,-29-28,30 157,-1-361</inkml:trace>
  <inkml:trace contextRef="#ctx0" brushRef="#br0" timeOffset="124539.037">1639 4328,'-190'314,"-90"54,165-162,107-190,6-19</inkml:trace>
  <inkml:trace contextRef="#ctx0" brushRef="#br0" timeOffset="125470.526">1358 1252,'-62'76,"-132"234,37-47,132-228,2 1,2 0,1 2,-12 34,28-61</inkml:trace>
  <inkml:trace contextRef="#ctx0" brushRef="#br0" timeOffset="126717.975">58 2578,'-38'179,"32"-156,2-1,0 2,1-1,1 0,1 1,2-1,0 5,0-24,-1 0,1 0,0 1,0-1,0 0,1 0,-1 0,1 0,0 0,0-1,0 1,1-1,-1 1,1-1,0 0,0 0,0 0,1 0,-1 0,0-1,1 0,0 1,0-1,-1-1,1 1,0 0,0-1,1 0,-1 0,0 0,0-1,0 1,1-1,1 0,10 0,1 0,-1-1,1-1,-1-1,0 0,0-1,0 0,7-4,-18 7,0-1,-1 1,1-1,0 0,0-1,-1 1,0-1,1 0,-1 0,0 0,0-1,-1 1,1-1,-1 0,3-3,-4-3</inkml:trace>
  <inkml:trace contextRef="#ctx0" brushRef="#br0" timeOffset="127073.515">370 2494,'-12'63,"3"0,3 1,3 0,3 26,-1-58,3 329,-27-204,23-145</inkml:trace>
  <inkml:trace contextRef="#ctx0" brushRef="#br0" timeOffset="127771.554">482 3397,'18'-55,"3"2,2 0,2 1,3 1,9-10,-11 17,44-48,-68 92,-1 0,1 0,-1 0,1 0,-1 0,1 0,-1 1,1-1,-1 0,1 1,-1-1,1 1,-1 0,0-1,1 1,-1 0,0 0,0 0,0 0,1 0,-1 0,0 0,0 0,0 0,-1 1,1-1,0 0,0 1,-1-1,1 0,-1 1,1-1,-1 1,1-1,-1 1,0-1,0 1,0-1,0 1,0-1,0 1,0-1,-1 1,1-1,0 1,-1-1,1 1,-2 0,3 7,20 109,-21-117,0 1,0 0,0 0,0 0,0 0,0-1,0 1,0 0,1 0,-1 0,1-1,-1 1,1 0,0 0,0-1,-1 1,1-1,0 1,1-1,-1 1,0-1,0 0,1 1,-1-1,0 0,1 0,0 0,-1 0,1 0,-1 0,1-1,0 1,0 0,-1-1,1 1,0-1,0 0,0 0,-1 0,1 0,0 0,0 0,0 0,0 0,-1-1,1 1,0-1,0 1,-1-1,1 0,0 0,-1 1,1-2,151-173,-153 174,1 0,-1 0,1 0,0 1,-1-1,1 0,-1 0,1 1,0-1,0 0,-1 1,1-1,0 1,0-1,0 1,0-1,0 1,0-1,0 1,0 0,0 0,0-1,0 1,0 0,0 0,0 0,0 0,0 0,0 0,0 1,0-1,0 0,0 0,-1 1,1-1,0 1,0-1,0 1,0-1,0 1,0-1,-1 1,1 0,0-1,-1 1,1 0,0 0,-1 0,1-1,-1 1,1 0,-1 0,1 0,-1 0,0 0,0 0,1 0,-1 0,0 0,0 0,0 0,0 0,0 0,0 0,0 0,0 0,-1 0,11 203,3-119,-11-61</inkml:trace>
  <inkml:trace contextRef="#ctx0" brushRef="#br0" timeOffset="137287.503">2457 433,'4'5,"-1"0,0 0,0 1,0-1,-1 1,1 0,-2 0,1 0,-1 0,1 0,-2 0,1 0,-1 0,0 3,7 35,-7-37,1 0,0 0,1 0,0 0,0-1,0 1,1-1,0 1,0-1,0 0,1 0,0 0,0-1,1 1,-1-1,1 0,1 0,-1-1,0 0,1 0,0 0,0 0,0-1,1 0,4 2,-5-7,0 0,0-1,-1 1,1-1,-1 0,0-1,0 1,0-1,0 0,-1 0,1 0,-1-1,0 0,0 0,-1 0,0 0,0 0,0-1,0 1,0-2,13-20,110-181,-126 207,1 0,-1 0,1-1,0 1,-1 0,1 0,0 0,0 0,0 0,-1 0,1 0,0 0,0 0,1 0,-1 0,0 1,0-1,0 0,0 1,1-1,-1 1,0-1,1 1,-1 0,0 0,1-1,-1 1,0 0,1 0,-1 0,0 0,1 1,-1-1,0 0,1 1,-1-1,0 0,1 1,-1 0,0-1,0 1,0 0,0-1,0 1,0 0,0 0,0 0,0 0,0 0,0 0,0 1,15 22,-1 0,-1 1,-1 1,-1 0,-1 1,1 9,1 0,-5-10,-1 0,-1 1,-1 0,-2 0,0 1,-2-1,-1 0,-1 1,-3 11,3-28,0 0,-1 0,0-1,0 1,-1-1,0 0,-1 0,0 0,-1 0,0-1,-1 0,1 0,-2 0,1-1,-1 1,-1-2,1 1,-1-1,-1 0,1-1,-1 0,0 0,-1-1,-1 1,8-6,1 0,-1 0,0-1,1 1,-1-1,1 1,0-1,-1 0,1 0,0 0,-1 0,1-1,0 1,0-1,0 1,0-1,0 1,0-1,1 0,-1 0,0 0,1 0,0 0,-1-1,1 1,0 0,0-1,0 1,1-1,-1 1,0 0,1-1,0 0,-1 1,1-1,0 1,0-1,1 1,-1-1,0 1,1-1,0 1,0-1,-1 1,1 0,1-1,-1 1,0 0,0 0,1 0,1-2,7-16,0 2,2-1,0 1,1 1,1 0,0 1,1 1,1 0,0 1,8-4,-5 1,-1 3,1 0,0 0,1 2,1 1,0 0,1 2,-1 0,10-1,-12 4</inkml:trace>
  <inkml:trace contextRef="#ctx0" brushRef="#br0" timeOffset="143645.31">1555 913,'1'7,"1"1,0-1,0 0,0 1,1-1,0 0,0-1,1 1,0 0,0-1,1 0,0 0,1 0,9 16,86 111,7-9,-56-55,-43-54</inkml:trace>
  <inkml:trace contextRef="#ctx0" brushRef="#br0" timeOffset="144076.965">2147 1619,'183'175,"-170"-156,2 0,1-1,0-1,1 0,0-1,2-1,12 8,-14-13</inkml:trace>
  <inkml:trace contextRef="#ctx0" brushRef="#br0" timeOffset="144493.714">2910 2607,'14'14,"10"10,5 1,-2 0,0-3,-6-1,-1-5,-4 1,0 2,-3 2,2 3,-3 2,-2 1,1-4,-1-5</inkml:trace>
  <inkml:trace contextRef="#ctx0" brushRef="#br0" timeOffset="144905.805">3417 3341,'208'281,"-83"-131,-112-136,-2-1</inkml:trace>
  <inkml:trace contextRef="#ctx0" brushRef="#br0" timeOffset="145295.101">4010 4046,'198'212,"-77"-60,-44-71,-55-64</inkml:trace>
  <inkml:trace contextRef="#ctx0" brushRef="#br0" timeOffset="145691.726">4856 4893,'367'423,"-213"-257,-68-82,-69-71</inkml:trace>
  <inkml:trace contextRef="#ctx0" brushRef="#br0" timeOffset="146077.952">5929 6106,'282'330,"-122"-101,-144-210</inkml:trace>
  <inkml:trace contextRef="#ctx0" brushRef="#br0" timeOffset="179623.108">1245 546,'-23'-39,"-114"-178,-10 10,143 200,0-1,-1 1,0 0,0 1,-1-1,1 1,-1 0,-1 0,1 1,-1 0,-6-4,3 6</inkml:trace>
  <inkml:trace contextRef="#ctx0" brushRef="#br1" timeOffset="206148.156">5506 4102,'-46'204,"-68"187,97-348,14-35,11-30,86-212,30-69,-74 169,-50 133,0 1,0-1,0 0,1 0,-1 1,0-1,1 0,-1 0,1 1,-1-1,1 0,-1 1,1-1,-1 1,1-1,0 1,-1-1,1 1,0-1,-1 1,1 0,0-1,-1 1,1 0,0-1,0 1,0 0,-1 0,1 0,0 0,0 0,0 0,-1 0,1 0,0 0,0 0,0 0,-1 1,1-1,0 0,0 0,-1 1,1-1,0 1,-1-1,1 1,0-1,-1 1,1-1,0 1,-1-1,1 1,-1 0,1-1,-1 1,29 47,-24-38,52 109,39 125,-29-74,-73-167,-4-10</inkml:trace>
  <inkml:trace contextRef="#ctx0" brushRef="#br1" timeOffset="206480.349">5393 4553,'57'-14,"25"-5,2 1,-8 3,-16 0,-15 2,-10 3,-5 4,-9 2</inkml:trace>
  <inkml:trace contextRef="#ctx0" brushRef="#br1" timeOffset="207430.312">5195 969,'17'73,"61"224,-14-84,-59-212,-9-12</inkml:trace>
  <inkml:trace contextRef="#ctx0" brushRef="#br1" timeOffset="207896.161">5026 1026,'29'-27,"1"1,1 2,2 1,0 1,1 2,1 2,1 1,6 0,-39 15,1 0,-1 1,1 0,0 0,-1 0,1 0,0 1,0-1,0 1,-1 0,1 0,0 0,0 1,0 0,-1-1,1 1,0 0,-1 1,1-1,0 1,-1-1,0 1,1 0,-1 0,0 1,0-1,0 1,-1-1,1 1,0 0,-1 0,0 0,0 0,0 1,0-1,0 1,-1-1,1 1,-1-1,0 1,0 0,-1 0,1 1,-1 12,0 0,-2 0,0-1,0 1,-2 0,0-1,-1 0,-1 0,0 0,-6 10,4-6,-2 1,8-20,0 1,0-1,1 1,-1 0,1 0,0 0,-1 0,1 0,0 0,0 0,0 1,0-1,1 0,-1 1,1-1,-1 0,1 1,0-1,0 0,0 1,0-1,0 1,0-1,1 0,-1 1,1-1,0 0,-1 0,1 1,0-1,1 0,-1 0,0 0,1 0,-1 0,1 0,-1-1,1 1,0 0,0-1,0 1,122 6,-26-7,-93-1,0 1,1 0,-1 0,0 0,0 1,0 0,0-1,0 2,0-1,-1 1,1-1,-1 2,1-1,-1 0,0 1,0-1,-1 1,1 0,-1 1,0-1,0 0,0 1,0 0,-1-1,0 1,0 0,0 0,-1 1,0-1,0 0,0 0,0 1,-1-1,0 0,0 1,0-1,-4 12,0 0,0 0,-2 0,0-1,0 0,-2 0,0 0,-1-1,0 0,-2-1,1 0,-2-1,0 0,0-1,-1 0,0-1,-1-1,-9 6,17-12,0 0,-1 1,1-2,-1 1,0-1,0 0,0 0,0-1,-1 0,1-1,0 1,-1-1,1-1,-1 1,0-1,1-1,-1 1,1-1,-1-1,1 1,-1-1,1-1,0 1,0-1,0 0,-1-2,-5-7</inkml:trace>
  <inkml:trace contextRef="#ctx0" brushRef="#br1" timeOffset="214479.106">1696 1816,'-3'-2,"0"-1,1 1,-1 0,0 0,-1 0,1 0,0 1,0-1,-1 1,1-1,-1 1,1 1,-1-1,1 0,-1 1,0 0,1-1,-1 2,0-1,1 0,-1 1,0-1,1 1,-1 0,1 0,-1 1,1-1,-2 2,-82 60,79-52,1-1,0 1,0 1,1-1,0 1,1 0,0 0,1 1,1-1,0 1,1 0,0 0,0 0,2 0,0 0,0 0,1 0,1 0,0 0,0 0,2-1,0 1,0-1,1 0,0 0,1 0,1-1,-1 0,2 0,0 0,0-1,1-1,0 1,0-1,1-1,1 0,-1 0,9 4,-11-7,-1-1,1 0,-1 0,1-1,0 0,0 0,1-1,-1 0,0 0,1-1,-1 0,1 0,0-1,-1 0,1-1,-1 0,1 0,4-2,1-1,0-1,-1 0,0-1,0 0,0-1,-1-1,0 0,-1 0,1-1,-2-1,1 0,-1 0,-1-1,1-1,6-5,-2 3</inkml:trace>
</inkml:ink>
</file>

<file path=ppt/ink/ink8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43.77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932 93,'0'-1,"-1"0,1 0,0 0,-1 0,1 1,-1-1,1 0,-1 0,1 0,-1 1,0-1,1 0,-1 1,0-1,0 0,1 1,-1-1,0 1,0-1,0 1,0 0,1-1,-1 1,0 0,0 0,0-1,0 1,0 0,0 0,0 0,0 0,0 0,0 1,0-1,0 0,0 0,0 0,0 1,0-1,1 1,-1-1,0 1,0-1,0 1,1-1,-1 1,0-1,0 1,1 0,-1 0,-3 7,1-1,-1 2,2-1,-1 0,1 0,0 1,1-1,0 1,0 0,1-1,0 1,1 0,1 7,-2 6,2 773,-30-570,27-205,0 3,1 1,0-1,2 0,0 1,2-1,2 4,2 13,-2 0,-2 1,-1-1,-2 1,-2 0,-1 1,-1 51,3 386,29-281,-29 282,0-266,25-344,-22-268,-3-251,-27 479,25-168,-25 169,-1-1,27-140,-27 112,17 57,4 106,1-1,2 0,2 0,1 0,2 0,1-2,26-105,-27 133,0 6,0 0,0-1,-1 1,0-1,0 1,0-1,0 1,-1-1,1 1,-1 0,0-1,-1 1,1 0,-1 0,1 0,-1 0,-1-1,1 6,0-1,0 1,0 0,0 0,0-1,0 1,0 1,1-1,-1 0,0 0,1 1,-1-1,1 1,-1-1,1 1,0 0,-1-1,1 1,0 0,0 0,1 0,-1 0,0 0,1 0,-1 0,1 0,-1 0,1 0,0 0,0 2,-2 0,-89 234,11-121,79-116,-1 1,1 0,0 0,0 0,0 0,0 0,0 0,0 0,0 0,1 0,-1 0,1 0,0 1,-1-1,1 0,0 0,0 1,0-1,1 0,-1 0,1 0,-1 1,1-1,-1 0,1 0,0 0,0 0,0 0,1 0,-1 0,0-1,1 1,-1 0,1-1,-1 1,1-1,0 1,76 47,199 56,-272-103,0 0,-1 0,0 0,1-1,0 0,-1 0,1 0,0 0,0-1,-1 1,1-1,0 0,0-1,0 1,-1-1,1 0,0 0,2-2,-7 0,1 0,-1 0,1 0,-1 0,0 0,-1 0,1 0,0 0,-1 0,1 0,-1 0,0 0,0 1,0-1,-1 0,1 0,-1 1,1-1,-1 1,0-1,-1-1,-2-3,-228-449,214 394,25 61,3 7</inkml:trace>
  <inkml:trace contextRef="#ctx0" brushRef="#br0" timeOffset="1376.887">735 263,'-2'-1,"0"0,-1 1,1-1,0 1,0 0,0 0,0 0,0 0,0 0,0 0,-1 1,1-1,0 0,0 1,0 0,0 0,0-1,0 1,0 0,1 1,-1-1,0 0,1 0,-1 1,0-1,1 1,0-1,-1 1,1 0,0 0,0-1,0 1,-1 1,-3 3,-11 10,-46 68,61-83,1 0,0 0,-1 0,1 1,0-1,0 0,0 0,-1 0,1 0,1 0,-1 0,0 0,0 0,0 1,0-1,1 0,-1 0,1 0,-1 0,0 0,1 0,0 0,-1 0,1 0,0-1,-1 1,1 0,0 0,0 0,0-1,0 1,-1-1,1 1,0 0,0-1,0 0,1 1,-1-1,0 1,0-1,0 0,0 0,0 0,0 0,0 0,0 0,1 0,52-4,-39 0,-1 0,1 0,-1-2,0 0,-1 0,0-1,0-1,0 0,5-5,-19 9,-17 15,16-8,-1-1,0 0,1 1,-1-1,0 1,1 0,0 0,0 0,-1 0,2 0,-1 0,0 1,1-1,-1 1,1-1,0 1,0-1,1 1,-1 0,1-1,0 1,0 0,0 0,1-3,1-1,0 0,-1 0,1 1,-1-1,1-1,-1 1,1 0,0 0,-1 0,1-1,-1 1,1-1,-1 1,0-1,1 0,-1 0,1 1,-1-1,0 0,0 0,1 0,-1 0,0 0,0-1,0 1,0 0,0-1,3-2,2-1,0-1,0 1,-1-1,0 0,0 0,-1 0,1-1,-1 0,-1 0,1 0,0-3,-4 11,0 0,0-1,-1 1,1 0,0-1,0 1,0-1,-1 1,1 0,0-1,-1 1,1-1,-1 1,1-1,0 1,-1-1,1 1,-1-1,1 0,-1 1,1-1,-1 0,0 1,1-1,-1 0,1 0,-1 1,0-1,1 0,-1 0,0 0,1 0,-1 0,0 0,1 0,-1 0,1 0,-1 0,0 0,1 0,-1-1,0 1,1 0,-1 0,1-1,-1 1,1 0,-1-1,0 1,1-1,-1 1,1 0,0-1,-1 1,1-1,-1 1,1-1,0 0,-1 1,1-1,0 1,0-1,-1 0,-1 3,0 0,0 1,0-1,0 1,0 0,1-1,-1 1,1 0,0 0,0 0,0 0,0 0,0 0,1 0,-1 0,1 0,0 0,0 1,0-1,0 0,0 0,1 0,0 0,-1 0,1 0,0 0,1 0,-1 0,0 0,1 0,0-1,0 2,1-4,-1-1,1 1,-1-1,0 1,1-1,-1 0,0 0,0 0,0 0,1 0,-1-1,0 1,-1-1,1 1,0-1,0 0,-1 1,1-1,-1 0,1 0,-1 0,0 0,0-1,0 1,0 0,0 0,0-1,-1 1,1 0,-1-1,1 1,-1-1,0 1,0-1,0 1,-1 0,1-1,0 1,-1-1,0 1,1 0,-1-1,-1-1,-2-3,-1 1,0-1,0 1,-1 0,1 0,-1 1,0 0,-1 0,1 0,-1 1,0 0,0 0,-1 1,1 0,-1 0,-5-1,6 1,6 2,0 0,1 0,-1 1,0-1,0 0,1 0,-1 1,0-1,0 0,0 1,0-1,0 1,0-1,0 1,0-1,0 1,0 0,0 0,0-1,0 1,0 0,0 0,0 0,0 0,0 0,0 1,0-1,0 0,0 0,0 1,-1-1,2 0,-1 1,0-1,0 1,0-1,0 1,0 0,0-1,0 1,1 0,-1 0,0-1,1 1,-1 0,0 0,1 0,-1 0,1 0,0 0,-1 0,1 0,0 0,-1 0,1 0,0 0,0 0,0 0,0 0,0 1,0-1,5 5,0 0,0 0,0 0,1-1,0 0,0 0,0-1,0 1,1-1,0-1,0 1,0-1,0 0,1-1,-1 0,1 0,-1 0,4-1,55 20,-62-18,0 0,1 1,-1 0,-1-1,1 1,-1 0,1 1,-1-1,0 0,-1 1,1 0,-1 0,0 0,0 0,0 0,-1 0,1 5,12 26,16 29,-20-50</inkml:trace>
  <inkml:trace contextRef="#ctx0" brushRef="#br0" timeOffset="12804.756">988 3057,'56'0,"144"11,-133-1,1-3,-1-3,1-3,23-4,28 1,784 2,-733 28,139-26,-166 24,127-26,-291-16,-192-7,170 15,0 1,0 3,0 1,0 3,-29 3,-20-1,-811-2,706 28,-86-27,113-29,-297 27,1220 1,-526 29,167-28,-196 26,536-27,-565 0,-96 28,-55-17</inkml:trace>
  <inkml:trace contextRef="#ctx0" brushRef="#br0" timeOffset="18332.014">3529 3028,'-126'62,"120"-60,0 0,0-1,0 0,0 0,-1 0,1 0,0-1,0 0,-1-1,1 1,0-1,0 0,-1-1,1 1,0-1,0 0,1-1,-1 0,0 0,1 0,0 0,0-1,0 0,0 0,0 0,1-1,0 1,0-1,0 0,-1-3,-3 1,-159-138,115 85,52 60,0-1,0 1,0-1,0 1,0-1,-1 1,1-1,0 1,0-1,0 1,-1-1,1 1,0-1,0 1,-1-1,1 1,0-1,-1 1,1 0,-1-1,1 1,-1 0,1-1,0 1,-1 0,1 0,-1 0,1-1,-1 1,1 0,-1 0,1 0,-1 0,0 0,1 0,-1 0,1 0,-1 0,1 0,-1 0,1 0,-1 0,1 0,-1 1,1-1,-1 0,1 0,-1 0,1 1,-1-1,1 0,0 1,-1-1,1 0,-1 1,1-1,0 1,0-1,-1 1,1-1,0 1,-1-1,1 1,0-1,0 1,0-1,-11 38,9-18,2 1,0-1,1 0,1 1,1-1,4 14,7 71,-12-33,-3-1,-4 1,-9 41,-15 49,30-156,10-24,13-30,10-12,3 3,1 1,4 2,21-21,-1 0,67-76,-154 163,-193 180,116-84,102-107,0 0,-1 0,1 0,0 0,-1 0,1 0,-1 0,1 0,-1 0,0-1,1 1,-1 0,0 0,1 0,-1-1,0 1,0 0,0-1,0 1,0-1,0 1,0-1,1 1,-1-1,-1 0,1 0,0 1,0-1,0 0,0 0,0 0,0 0,0 0,0 0,0 0,0-1,0 1,0 0,0 0,0-1,0 1,0-1,0 1,0-1,0 1,0-1,1 0,-1 1,0-1,0 0,1 0,-1 1,0-1,1 0,-1 0,1 0,-1 0,23-125,-19 119,5-23,-1 1,-1-1,-2 0,-1 0,-1 0,-2-11,-3 257,-23-108,26-108,1-1,-1 0,0 1,0-1,0 0,0 0,1 1,-1-1,0 0,0 1,0-1,0 0,-1 1,1-1,0 0,0 0,0 1,0-1,-1 0,1 1,0-1,-1 1,1-1,0 0,-1 1,1-1,-1 1,1-1,-1 1,1-1,-1 1,0-1,1 1,-1 0,1-1,-1 1,0 0,1-1,-1 1,0 0,1 0,-1 0,0 0,0 0,1 0,-1 0,0 0,1 0,-1 0,0 0,0 0,1 0,-1 0,0 1,1-1,-1 0,1 1,-1-1,0 0,1 1,-1-1,1 1,-1-1,0 1,25-175,-22 127,20 142,-22-92,3 8,-1 1,0 0,-1 0,0-1,-1 1,0 0,-1 0,0 0,-1 0,0-1,-1 1,-1-1,0 1,-3 6,-16 34,24-39</inkml:trace>
  <inkml:trace contextRef="#ctx0" brushRef="#br0" timeOffset="22120.997">1779 2351,'-2'8,"0"1,0-1,1 1,0-1,1 1,0-1,0 1,0-1,2 1,0 6,-1-8,12 54,-10-51,0 0,0 0,-1 0,-1 1,0-1,0 0,-1 1,0-1,-1 0,0 1,-3 8,4-19,0-1,0 1,-1 0,1 0,0-1,-1 1,1 0,0 0,0-1,-1 1,1 0,0 0,-1 0,1 0,-1 0,1 0,0 0,-1-1,1 1,0 0,-1 0,1 0,0 0,-1 0,1 1,-1-1,1 0,0 0,-1 0,1 0,0 0,-1 0,1 1,0-1,-1 0,1 0,0 0,0 1,-1-1,1 0,0 1,0-1,-1 0,1 1,-4-40,4 16,1 0,1 0,1 0,1 1,0-1,2 1,1 0,1 1,1 0,10-19,-18 37,0 0,1 0,-1 0,0 1,1-1,0 0,0 1,0-1,0 1,0 0,0-1,1 1,-1 0,1 0,-1 1,1-1,0 1,0-1,0 1,0 0,0 0,0 0,0 0,0 1,0-1,0 1,0-1,0 1,1 1,-1-1,0 0,0 1,0-1,0 1,0 0,0 0,0 0,0 0,0 1,0-1,-1 1,1 0,0 0,-1 0,0 0,1 0,-1 0,0 0,1 2,11 17,-2 0</inkml:trace>
  <inkml:trace contextRef="#ctx0" brushRef="#br0" timeOffset="22672.934">1553 2070,'38'-10,"0"2,1 2,0 2,1 2,-1 1,2 2,-31-1,49-5,-76-23,-59-34,69 61,5 2</inkml:trace>
  <inkml:trace contextRef="#ctx0" brushRef="#br0" timeOffset="23588.827">2118 2548,'-98'134,"98"-134,0 0,0 0,-1 0,1-1,0 1,0 0,0 0,0 0,-1 0,1 0,0-1,0 1,0 0,0 0,-1 0,1 0,0 0,0 0,-1 0,1 0,0 0,0 0,0 0,-1 0,1 0,0 0,0 0,-1 0,1 0,0 0,0 0,0 0,-1 0,1 0,0 0,0 0,11-21,119-140,-129 159,0 1,0-1,0 1,0 0,0 0,0 0,0-1,0 1,0 0,1 1,-1-1,0 0,1 0,-1 0,1 1,-1-1,1 1,-1-1,1 1,-1 0,1-1,0 1,-1 0,1 0,-1 0,1 0,0 0,-1 1,1-1,-1 0,1 1,-1-1,1 1,-1 0,1-1,-1 1,1 0,-1 0,0 0,0 0,1 0,-1 0,0 0,0 1,0-1,0 0,0 0,0 1,0 1,66 160,-51-110,-17-52,1 0,0 1,0-1,-1 0,1 0,-1 0,1 0,-1 0,1 0,-1 0,0 0,1 0,-1 0,0 0,0-1,0 1,0 0,0-1,1 1,-1 0,0-1,-1 1,1-1,0 1,0-1,0 0,0 1,0-1,0 0,0 0,-1 0,1 0,0 0,0 0,0 0,0 0,-1 0,1-1,0 1,0 0,0-1,0 1,0-1,0 1,0-1,-126-60,108 53</inkml:trace>
  <inkml:trace contextRef="#ctx0" brushRef="#br0" timeOffset="25341.475">2033 2662,'0'4,"0"8,-5 0,-1 4,-5 4,0 2,-4-1,2 0,-3-4,2 1,3 1,4-2</inkml:trace>
  <inkml:trace contextRef="#ctx0" brushRef="#br0" timeOffset="27173.943">255 1533,'39'153,"-21"-61,-34-132,-24-167,41 188,0 0,1 0,0-1,2 1,0 1,2-1,0 1,0-1,2 2,0-1,1 1,11-14,-20 29,1 1,-1-1,1 0,0 0,-1 1,1-1,0 1,0-1,0 1,0-1,0 1,1 0,-1-1,0 1,1 0,-1 0,1 0,-1 0,1 0,-1 0,1 1,0-1,-1 0,1 1,0-1,0 1,-1 0,1 0,0-1,0 1,0 0,-1 0,1 1,0-1,0 0,-1 1,1-1,0 1,0-1,-1 1,1 0,-1 0,1 0,-1 0,1 0,-1 0,1 0,-1 0,0 0,0 1,2 0,11 40,-10-20</inkml:trace>
  <inkml:trace contextRef="#ctx0" brushRef="#br0" timeOffset="29222.737">594 1646,'-11'3,"0"1,0 0,1 1,0 0,0 0,0 1,1 1,0-1,0 2,0-1,1 1,0 0,1 1,-1 0,-1 4,8-12,0 1,0-1,0 1,0 0,0-1,0 1,0 0,1 0,-1 0,0 0,1-1,0 1,-1 0,1 0,0 0,0 0,0 0,0 0,1 0,-1 0,0 0,1 0,0 0,-1 0,1-1,0 1,0 0,0 0,0-1,0 1,0-1,0 1,1-1,-1 1,1-1,-1 0,1 1,-1-1,1 0,0 0,-1 0,1-1,0 1,0 0,4 2,1 0,-1-1,1 0,-1 0,1 0,0-1,-1 0,1 0,0-1,0 0,0 0,4-1,101-35,-94 28</inkml:trace>
  <inkml:trace contextRef="#ctx0" brushRef="#br0" timeOffset="30525.507">1 1110,'167'-11,"24"-46,-108 40,-105-1,-126-38,129 50</inkml:trace>
  <inkml:trace contextRef="#ctx0" brushRef="#br1" timeOffset="50509.619">1187 38,'90'127,"125"208,-18-66,-56-72,6 4,-108-138,-7-9,1-1,4-2,41 46,-40-53,-2 0,-3 3,-1 1,6 16,96 100,-21-5,61 53,32 65,-128-187,80 116,-123-147,-23-41</inkml:trace>
  <inkml:trace contextRef="#ctx0" brushRef="#br1" timeOffset="51728.087">1242 9,'0'-1,"-1"0,0 1,1-1,-1 0,0 1,0-1,1 1,-1-1,0 1,0 0,0-1,0 1,1 0,-1-1,0 1,0 0,0 0,0 0,0 0,0 0,0 0,0 0,0 0,0 0,0 1,1-1,-1 0,0 0,0 1,0-1,0 1,0-1,1 1,-1-1,0 1,0-1,1 1,-1 0,1-1,-1 1,0 0,1 0,-1-1,1 1,-1 0,1 0,0 0,-1 0,1 0,-16 46,-16 152,-11-57,42-141,1 0,0 0,0 0,-1 0,1 0,0 0,0 0,0 0,0 0,0 0,0 0,0 1,1-1,-1 0,0 0,0 0,1 0,-1 0,1 0,-1 0,1-1,-1 1,1 0,0 0,-1 0,1 0,0-1,0 1,0 0,-1-1,1 1,0 0,0-1,0 1,0-1,0 0,0 1,0-1,0 0,0 1,0-1,0 0,1 0,-1 0,0 0,0 0,0 0,0 0,0-1,0 1,0 0,0-1,0 1,0 0,0-1,60-19,-61 20,262-87,-117 54,-144 33,-1 0,1 1,0-1,-1 0,1 0,-1 0,1 0,0 0,-1 0,1 0,0 0,-1 0,1 0,0 0,-1 0,1 0,-1 0,1-1,0 1,-1 0,1 0,-1-1,1 1,-1 0,1-1,-1 1,1-1,-1 1,1 0,-1-1,1 1,-1-1,0 1,1-1,-1 0,0 1,0-1,1 1,-1-1,0 0,0 1,0-1,0 1,0-1,0 0,0 1,0-1,0 0,0 1,0-1,0 1,0-1,0 0,-1 1,1-1,0 1,0-1,-1 0,1 1,0-1,-1 1,1-1,-1 1,1-1,0 1,-1 0,0-1,-40-26,38 26,-240-128,73 61,154 48,19 12</inkml:trace>
  <inkml:trace contextRef="#ctx0" brushRef="#br1" timeOffset="53832.579">2175 743,'111'97,"-98"-83,-2 0,0 0,0 1,-1 1,-1 0,-1 0,0 0,-1 1,-1 0,-1 1,0-1,-1 1,-1 0,-1 0,0 8,-2-25,1 0,-1 0,0 0,0 1,0-1,0 0,0 0,0 0,0 0,0 0,0 0,0 0,-1 0,1 0,0 1,-1-1,1 0,-1 0,1-1,-1 1,0 0,1 0,-1 0,0 0,0 0,0-1,1 1,-1 0,0-1,0 1,0-1,0 1,0-1,0 1,0-1,0 1,0-1,0 0,-1 0,1 0,0 0,0 0,0 0,0 0,0 0,-1 0,-41-36,33 20,1-1,0 0,1 0,1-1,1 0,0 0,1 0,1-1,1 0,1 0,0 0,2 0,0 0,1 0,1 0,0 0,2 0,0 1,1-1,1 1,1 0,0 1,1 0,9-14,-16 29,1 1,-1-1,0 0,0 1,1 0,-1-1,1 1,-1 0,1-1,-1 1,1 0,0 0,0 0,-1 1,1-1,0 0,0 1,0-1,0 1,0-1,0 1,0 0,0 0,0 0,0 0,0 0,0 1,0-1,0 0,0 1,-1 0,1-1,0 1,0 0,0 0,-1 0,1 0,0 0,0 1,62 61,-54-51,23 21,-16-19</inkml:trace>
  <inkml:trace contextRef="#ctx0" brushRef="#br1" timeOffset="56261.568">2682 940,'-5'5,"-6"1,-1 5,-4 5,1 5,-2 4,3 1,3 3,3 0,8-5,5-1,5-5,6-6,6-4,3-4,-3-7,1-8,-5-3</inkml:trace>
  <inkml:trace contextRef="#ctx0" brushRef="#br1" timeOffset="56617.89">2907 856,'-9'43,"-4"19,1 4,3-5,-3-7,1-9,3-7,2-5,-2-3,0-2,1-2,2 1,2-5</inkml:trace>
  <inkml:trace contextRef="#ctx0" brushRef="#br1" timeOffset="57497.532">2880 1363,'-1'1,"1"0,0-1,0 1,-1 0,1-1,0 1,0 0,0 0,0-1,0 1,0 0,0 0,0-1,0 1,0 0,0-1,0 1,1 0,-1-1,0 1,0 0,1-1,-1 1,1 0,-1-1,0 1,1-1,-1 1,1-1,-1 1,1-1,0 1,-1-1,1 1,-1-1,1 0,0 1,-1-1,1 0,0 0,-1 1,1-1,0 0,0 0,-1 0,1 0,0 0,0 0,-1 0,1 0,0 0,25-31,67-273,-93 300,29-72,-28 75,0-1,0 1,0-1,0 1,0-1,0 1,1 0,-1-1,0 1,1 0,-1 0,1 0,-1 0,1 0,-1 0,1 1,0-1,-1 0,1 1,0-1,0 1,-1 0,1-1,0 1,0 0,0 0,-1 0,1 1,0-1,0 0,0 1,-1-1,1 1,0-1,-1 1,1 0,0 0,-1 0,1 0,0 1,7 4,-1 0,0 1,0 0,-1 0,1 1,-2 0,1 1,-1-1,-1 1,1 0,-1 0,3 10,-7-17,-1 0,1-1,-1 1,1 0,-1-1,0 1,1 0,-1 0,0-1,0 1,0 0,0 0,-1-1,1 1,0 0,-1-1,1 1,-1 0,0-1,1 1,-1 0,0-1,0 1,0-1,0 0,0 1,-1-1,1 0,0 0,-1 0,1 0,0 0,-1 0,1 0,-1 0,0 0,1-1,-1 1,0 0,-75 12,62-12,-57 14,51-11</inkml:trace>
  <inkml:trace contextRef="#ctx0" brushRef="#br1" timeOffset="59003.371">1920 658,'34'-38,"141"-87,50-12,-225 137,-1 0,0 0,1 0,-1 0,1 0,-1 0,0 0,1 0,-1 0,1-1,-1 1,1 0,-1 0,1-1,-1 1,1 0,-1-1,1 1,-1 0,1-1,-1 1,1-1,0 1,-1-1,1 1,0-1,0 1,-1-1,1 1,0-1,0 0,0 1,-1-1,1 1,0-1,0 1,0-1,0 0,0 1,0-1,0 1,1-1,-1 0,0 1,0-1,0 1,0-1,1 1,-1-1,0 1,1-1,-1 1,0-1,1 1,-1-1,1 1,-1-1,0 1,1-1,-63-10,54 11,-1 0,1-1,0 0,0-1,0 0,1 0,-1 0,0-1,1-1,-1 1,1-1,0 0,0 0,1-1,-4-3,0-6</inkml:trace>
</inkml:ink>
</file>

<file path=ppt/ink/ink8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12.02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468 43,'0'1300,"29"-1130,-28-129,0 1,-3-1,-2 1,-1-1,-3 5,0 11,3 0,2 0,3 0,2 8,0 37,-2 969,5-1045,8-32,10-122,-5-76,9-21,-27-538,0 283,28 255,-29-199,-26 254,15 2,3 114,3-1,3 0,2 0,2-9,0 8,-23-52,16 131,-5 243,-2-115,8 145,-6 84,3-294,4 0,4 0,5 36,32 256,-26-215,-10 142,-3-137,-26 30,27 197,-20-294,19-116,7-3</inkml:trace>
  <inkml:trace contextRef="#ctx0" brushRef="#br0" timeOffset="1382.434">610 297,'-5'-213,"5"212,0 0,0 0,0 0,0 0,0 1,0-1,0 0,0 0,0 0,-1 0,1 0,0 1,-1-1,1 0,0 0,-1 0,1 1,-1-1,1 0,-1 1,0-1,1 0,-1 1,0-1,1 1,-1-1,0 1,0-1,1 1,-1 0,0-1,0 1,0 0,0 0,1-1,-1 1,0 0,0 0,0 0,0 0,0 0,0 0,1 0,-1 1,0-1,0 0,0 0,0 1,0-1,1 0,-1 1,0-1,0 1,1-1,-1 1,0 0,-40 42,32-32,-10 13,-2-2,-1 0,0-2,-2 0,0-2,-1 0,-1-2,-19 9,-232 142,262-145,51-17,511-9,-523 5,-1 1,1 2,-1 0,1 1,-1 2,-1 0,1 1,12 0,-34-8,-1 0,1 0,-1 0,1 0,0 0,-1 0,1 0,-1 0,1 0,-1 0,1 0,-1-1,1 1,-1 0,1 0,-1 0,1-1,-1 1,0 0,1 0,-1-1,1 1,-1 0,0-1,1 1,-1-1,0 1,1 0,-1-1,0 1,0-1,1 1,-1-1,0 1,0-1,0 1,0-1,0 1,1-1,-1 1,0-1,0 1,0-1,0 1,-1-1,1 0,0 1,0-1,0 1,0-1,0 1,-1 0,1-1,0 1,-1-1,1 1,0-1,-1 1,1 0,0-1,-1 1,1 0,0-1,-1 1,-108-137,-16-51,103 154,-2 2,-2 1,0 0,-2 2,-11-7,63 102,-14-43</inkml:trace>
  <inkml:trace contextRef="#ctx0" brushRef="#br0" timeOffset="7825.932">1005 1116,'46'196,"-8"-24,-8 24,-30-182,-1-48,2-308,5 277,3 0,4 0,18-58,-31 121,0-1,0 0,0 1,0-1,1 0,-1 1,1-1,-1 1,1-1,0 1,0-1,1 1,-1 0,0 0,1-1,-1 1,1 0,0 0,-1 0,1 1,0-1,0 0,1 1,-1-1,0 1,0 0,1 0,-1-1,0 2,1-1,0 0,-1 0,1 1,-1 0,1-1,-1 1,1 0,0 0,-1 0,1 1,0-1,2 1,4 8,1 1,-1-1,0 2,-1-1,-1 1,1 0,-2 1,1 0,-2 0,1 0,-2 1,0-1,0 1,-1 4,-1-13,16 47,-8-32</inkml:trace>
  <inkml:trace contextRef="#ctx0" brushRef="#br0" timeOffset="8623.54">948 749,'-1'0,"1"-1,-1 1,0 0,0-1,0 1,0-1,0 1,1-1,-1 1,0-1,0 0,1 1,-1-1,0 0,1 0,-1 1,1-1,-1 0,1 0,-1 0,1 0,0 0,0 0,-1 1,1-1,0 0,0 0,0 0,0 0,0 0,0 0,0 0,0 0,0 0,0 0,1 0,-1 0,0 0,1 0,-1 1,0-1,1 0,-1 0,1 0,0 1,-1-1,1 0,0 0,-1 1,1-1,0 1,0-1,-1 0,1 1,0 0,0-1,0 1,53-31,10 7,2 3,1 3,0 3,43-4,19-7,-128 26,-1-1,0 0,0 1,0-1,0 0,0 1,1-1,-1 0,0 1,0-1,-1 0,1 1,0-1,0 0,0 1,0-1,-1 0,1 1,0-1,0 1,-1-1,1 0,0 1,-1-1,1 1,-1-1,1 1,-1-1,1 1,-1 0,1-1,-1 1,1 0,-1-1,0 1,1 0,-1 0,0-1,1 1,-1 0,0 0,1 0,-1 0,0 0,1 0,-1 0,0 0,1 0,-1 0,0 0,1 0,-1 1,-1-2,-209-99,196 83,19 12</inkml:trace>
</inkml:ink>
</file>

<file path=ppt/ink/ink8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7:22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422 173,'-2'0,"0"0,0 0,0 0,1 0,-1 0,0 1,0-1,0 1,0 0,1-1,-1 1,0 0,1 0,-1 0,1 0,-1 0,1 0,-1 1,1-1,0 0,-1 1,1-1,0 1,0-1,0 1,0 0,0-1,0 3,1-4,-72 162,59-126,-83 218,-28 36,52-130,90-208,108-222,10-86,-41 101,-91 233,-33 88,23-36,1 0,1 1,1-1,2 1,2 0,2 24,3-27,1 0,1-1,1 0,1-1,2 0,0 0,2-1,15 20,-15-21,-12-21,0 1,0 0,1-1,-1 1,1-1,0 0,0 0,0 0,0 0,1-1,-1 1,1-1,0 0,-1 0,1 0,0 0,0-1,0 0,1 0,-1 0,0 0,0 0,0-1,1 0,-1 0,0 0,1 0,-1-1,0 0,0 0,0 0,0 0,0 0,0-1,0 0,0 0,0 0,-1 0,1-1,-1 1,1-1,-1 0,0 0,0 0,-1 0,1-1,0-1,7-9,0-1,-1-1,-1 1,-1-1,0-1,-1 1,-1-1,0-1,-1 1,-1 0,-1-1,0 0,-2-4,25-179,-10 86,-9 85,-1 0,-2-1,-1 0,-1 0,-2-9,0 41,1-1,-1 0,1 1,0-1,-1 0,1 1,-1-1,1 0,-1 1,1-1,-1 0,1 0,-1 0,1 1,-1-1,1 0,-1 0,0 0,1 0,-1 0,1 0,-1 0,1 0,-1 0,1 0,-1 0,0-1,1 1,-1 0,1 0,-1 0,1-1,-1 1,1 0,0-1,-1 1,1 0,-1-1,1 1,0-1,-1 1,1-1,0 1,-1-1,1 1,-4 18</inkml:trace>
  <inkml:trace contextRef="#ctx0" brushRef="#br0" timeOffset="433.67">1043 483,'-34'79,"30"-67,-4 5,0 0,2 1,0 0,1 0,1 1,0-1,2 1,0 0,1 0,2 18,0-33,1 1,-1 0,1-1,0 1,1-1,-1 0,1 0,0 0,0 0,0 0,0 0,1-1,0 0,-1 0,1 0,0 0,1 0,-1-1,0 0,1 0,-1 0,1 0,0-1,-1 0,1 0,0 0,0 0,0-1,0 0,0 0,0 0,0-1,-1 1,1-1,0 0,0-1,-1 1,1-1,0 0,-1 0,0-1,1 1,-1-1,0 0,0 0,-1 0,2-2,4-2,-1 0,0-1,0 0,-1 0,0-1,-1 0,0 0,0-1,-1 1,0-1,0 0,-1-1,-1 1,0-1,0 0,-1 1,-1-1,0 0,0 0,-1 0,0-1,-1 1,0 0,-1 1,0-1,-2-4,4 12,-1 0,0 0,0 1,0-1,0 0,0 0,0 1,-1-1,0 1,1-1,-1 1,0 0,0-1,0 1,0 0,-1 0,1 0,0 1,-1-1,0 1,1-1,-1 1,0 0,1 0,-1 0,0 0,0 1,0-1,0 1,0-1,0 1,0 0,0 0,0 1,0-1,0 1,0-1,0 1,1 0,-1 0,0 0,0 0,-1 2,-35 25,25-12</inkml:trace>
  <inkml:trace contextRef="#ctx0" brushRef="#br0" timeOffset="931.5">1324 625,'70'133,"-66"-128,0 0,0 0,0 0,1-1,0 0,0 0,0 0,0 0,1-1,-1 0,1 0,0-1,0 1,0-1,0 0,0-1,0 0,1 0,-1 0,0-1,1 1,0-2,7-1,-1-1,0-1,-1 0,1-1,0 0,-1-1,0-1,-1 0,0 0,0-1,0 0,-1-1,0 0,0-1,-2 0,9-11,-10 14,-7 6,0 0,1 0,-1 0,1 0,-1 0,1 0,0 0,-1 1,1-1,0 0,-1 1,1-1,0 0,0 1,0-1,0 1,0-1,0 1,-1-1,1 1,0 0,0-1,0 1,0 0,0 0,1 0,-1 0,0 0,0 0,0 0,0 0,0 0,0 0,0 1,0-1,0 0,0 1,-1-1,1 1,0-1,0 1,0-1,0 1,0 0,-1-1,1 1,0 0,-1 0,1-1,0 1,-1 0,1 0,-1 0,1 0,-1 0,6 13,-4-8,1 1,-1 0,1-1,0 0,0 0,1 0,0 0,0 0,0-1,1 1,0-1,0 0,0-1,1 1,-1-1,1 0,0-1,0 1,0-1,1 0,-1-1,2 1,3-2,-1 0,1-1,-1 0,1-1,-1 0,0 0,1-2,-1 1,0-1,0 0,0-1,-1 0,1-1,-1 0,0 0,-1-1,1 0,-1-1,0 0,-1 0,1-1,-1 0,-1 0,2-3,-4 5,2-2,-1 1,0-1,-1 0,0 0,0 0,-1 0,0-1,0 0,-1 1,0-1,1-8,-6 7,-2 6</inkml:trace>
</inkml:ink>
</file>

<file path=ppt/ink/ink8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7:24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1 146,'1'12,"0"1,2-1,-1 1,1-1,1 0,0-1,1 1,0-1,1 1,0-2,1 1,7 9,-11-17,0 1,0-1,0 0,0 0,1 0,-1-1,1 1,0-1,0 1,0-1,0-1,0 1,0 0,0-1,1 0,-1 0,0 0,1-1,-1 1,1-1,-1 0,0 0,1-1,-1 0,1 1,-1-1,0 0,1-1,-1 1,0-1,0 0,10-4,-1-1,0-1,0 0,-1 0,0-1,-1-1,0 0,7-8,-13 12,-5 5,0 0,1 0,-1 0,0-1,1 1,-1 0,1 0,-1 0,1 0,0 0,-1 0,1 0,0 0,0 0,-1 0,1 0,0 1,0-1,0 0,0 1,0-1,0 0,0 1,1-1,-1 1,0 0,0-1,0 1,0 0,1 0,-1 0,0-1,0 1,0 1,1-1,-1 0,0 0,0 0,0 1,1-1,-1 0,0 1,0-1,0 1,0-1,0 1,0 0,0 0,0-1,0 1,0 0,0 0,-1 0,1 0,0 0,0 0,9 52,-10-49,0 1,0-1,0 1,0 0,1-1,0 1,0-1,0 0,0 1,1-1,0 0,0 1,0-1,0 0,1-1,-1 1,1 0,0-1,0 1,1-1,-1 0,0 0,1 0,0-1,0 1,0-1,0 0,0 0,0 0,1-1,0 1,7-2,-1-1,0 0,0-1,0 0,0 0,0-2,-1 1,1-1,-1-1,0 1,0-2,-1 0,1 0,-1 0,-1-1,1-1,-1 1,0-1,-1-1,6-8,-2 4,-1-1,0 0,-2-1,0 0,0 0,-1-1,-1 0,-1 0,4-17,3-3,6 0,-10 30</inkml:trace>
  <inkml:trace contextRef="#ctx0" brushRef="#br0" timeOffset="353.917">1157 287,'22'-18,"0"-1,-2 0,0-2,-1 0,-1-1,-1-1,-1-1,8-17,-23 39,1 1,-1-1,0 0,0 1,0-1,0 0,0 0,0 0,-1 0,1 0,-1 0,1 0,-1 0,0 0,0 0,1 0,-2 0,1 0,0 0,0 0,-1 0,1 0,-1 0,1 0,-1 0,0 0,0 0,0 0,0 1,0-1,0 0,-1 1,1-1,0 1,-1-1,1 1,-1-1,0 1,1 0,-1 0,0 0,0 0,0 0,0 1,0-1,0 0,0 1,0-1,-9 3,0 1,1-1,0 2,0-1,0 1,0 1,0 0,1 0,0 1,0 0,1 1,-1 0,1 0,1 1,-1 0,2 0,-1 0,1 1,-4 7,0-2,0 0,1 1,0 0,2 1,0 0,0 0,1 0,2 1,-2 7,4-17,1 1,0-1,0 1,1-1,0 1,0-1,1 1,0-1,0 0,1 1,0-1,0 0,1 0,0 0,0 0,1-1,-1 1,1-1,1 0,-1 0,1 0,4 3,7 2,2 1,-1-2,1-1,1 0,0-1,0-1,0 0,1-2,0-1,0 0,0-1,1-1,-1-1,8-1,35-4,-41-2</inkml:trace>
</inkml:ink>
</file>

<file path=ppt/ink/ink8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7:25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0,'-6'28,"1"0,2 0,0 0,2 0,1 0,2 0,0 0,4 16,-1 3,25 244,1 64,-8-216,-23-138,-1 0,1 0,0 1,0-1,-1 0,1 0,0 0,0 0,0 0,1 1,-1-1,0 0,0 0,1 0,-1 0,0 0,1 0,-1 0,1 0,-1 0,1 0,0 0,-1 0,1 0,0 0,0 0,0-1,0 1,-1 0,1-1,0 1,0 0,0-1,1 1,-1-1,0 0,0 1,0-1,0 0,0 0,0 1,0-1,1 0,-1 0,0 0,0-1,0 1,0 0,0 0,1 0,-1-1,0 1,0-1,0 1,0-1,0 1,0-1,0 0,0 1,-1-1,2 0,95-134,-90 122,1 1,0 0,0 0,1 0,1 1,0 1,1 0,0 0,0 1,1 0,0 1,0 0,1 1,0 1,0 0,1 0,0 2,0 0,7-1,-17 5,1 0,-1 0,0 1,0 0,1 0,-1 0,0 0,0 1,0 0,0 0,0 0,-1 0,1 0,0 1,-1 0,0-1,0 1,0 1,0-1,0 0,0 1,-1-1,0 1,0 0,0 0,0 0,0 0,-1 0,0 0,0 0,1 2,14 137,-14-56,4-81</inkml:trace>
  <inkml:trace contextRef="#ctx0" brushRef="#br0" timeOffset="523.462">1148 706,'-26'13,"1"0,0 2,1 1,1 0,1 2,0 0,1 2,1 0,1 2,-3 5,17-20,0 0,1 1,0-1,0 1,1 0,0-1,0 1,1 1,0-1,1 0,-1 1,2-1,-1 0,1 1,0-1,1 1,0-1,0 1,2 3,-2-10,0 0,0 0,1 0,-1 0,0 0,1 0,-1 0,1-1,0 1,-1-1,1 1,0-1,0 1,0-1,0 0,0 0,0 0,0 0,1-1,-1 1,0-1,0 1,1-1,-1 0,0 1,1-1,-1-1,0 1,0 0,1 0,-1-1,0 1,0-1,1 0,-1 0,0 0,0 0,73-48,94-202,-168 249,0 1,1 0,-1-1,0 1,0 0,1 0,-1 0,1 0,-1 0,1 0,-1 1,1-1,-1 0,1 1,0-1,-1 1,1-1,0 1,-1 0,1 0,0 0,0 0,-1 0,1 0,0 0,-1 1,1-1,0 1,-1-1,1 1,0 0,-1-1,1 1,-1 0,1 0,-1 0,0 0,1 0,-1 0,0 1,0-1,0 0,0 1,0-1,0 1,0-1,0 1,0-1,-1 1,1 0,-1-1,1 1,-1 0,0-1,1 1,-1 0,0 1,15 43,47 101,5-64,-53-73</inkml:trace>
  <inkml:trace contextRef="#ctx0" brushRef="#br0" timeOffset="1089.805">1656 678,'54'189,"-51"-172,0 0,2-1,0 1,0-1,2 0,0-1,1 0,2 3,-9-17,-1 0,1 0,0 0,-1 0,1 0,0 0,0-1,0 1,0 0,0 0,0-1,0 1,0-1,0 1,0-1,0 1,0-1,0 1,0-1,0 0,1 0,-1 0,0 1,0-1,0 0,1-1,-1 1,0 0,0 0,0 0,0-1,0 1,1 0,-1-1,0 1,0-1,0 0,0 1,0-1,0 0,0 0,-1 1,1-1,0 0,0 0,-1 0,1 0,0 0,-1 0,1-1,31-61,-27 52,73-240,-72 239</inkml:trace>
  <inkml:trace contextRef="#ctx0" brushRef="#br0" timeOffset="4321.04">2248 876,'109'-22,"13"-13,-119 34,0 0,0-1,0 1,0-1,-1 1,1-1,0 0,-1 0,0 0,1 0,-1-1,0 1,0 0,0-1,0 0,-1 1,1-1,-1 0,0 0,0 0,0 0,0 0,0 0,0 0,-1 0,0-1,1 1,-1 0,0 0,-1 0,1 0,-1 0,1-1,-1 1,0 0,0 0,-1-2,-3-1,-1-1,-1 1,1 0,-1 0,0 1,0 0,0 0,-1 0,1 1,-1 0,0 1,-1 0,1 0,0 1,-1 0,0 0,1 1,-1 0,0 1,0 0,1 0,-1 1,0 0,0 0,1 1,-7 2,9-3,0 1,0 0,1 0,-1 0,0 1,1 0,-1 0,1 0,0 1,0-1,0 1,1 1,-1-1,1 1,0-1,1 1,-1 0,1 0,0 1,0-1,0 1,1 0,0-1,0 1,0 0,1 0,0 1,0-1,0 0,1 4,-1 2,0 0,0 0,1 0,1 0,0 0,1 0,0 0,1 0,0 0,0-1,2 0,-1 1,2-2,-1 1,1 0,1-1,0 0,0-1,1 0,0 0,1 0,0-1,0-1,1 1,0-1,3-1,0 1,0-2,0 0,1-1,-1 0,1-1,0 0,0-1,0-1,1 0,-1-1,12-2,2 2,-4-1</inkml:trace>
</inkml:ink>
</file>

<file path=ppt/ink/ink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42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0 193,'0'-20,"5"-5,2-4,-1-2,-1 0,3 0,1 5</inkml:trace>
</inkml:ink>
</file>

<file path=ppt/ink/ink8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8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0 342,'276'-322,"-276"321,0 0,1 0,-1 0,0 0,1 0,-1 0,1 0,-1 0,1 0,-1 1,1-1,-1 0,1 0,0 1,0-1,-1 0,1 1,0-1,0 1,0-1,-1 1,1-1,0 1,0-1,0 1,0 0,0 0,0 0,0-1,0 1,0 0,0 0,0 0,0 0,0 1,0-1,0 0,0 0,0 0,0 1,0-1,0 1,0-1,-1 1,1-1,0 1,0-1,0 1,-1 0,1-1,0 1,-1 0,1 0,-1-1,1 1,0 0,-1 0,0 0,1 0,-1 0,0 0,1 0,-1 0,0 0,0 0,0 0,0 0,0 0,0 0,18 74,-16-62,0 0,1 0,1 0,-1 0,2-1,0 0,1 0,0 0,0 0,1-1,1 0,2 2,24 19,-18-20</inkml:trace>
</inkml:ink>
</file>

<file path=ppt/ink/ink8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52,'33'0,"27"0,6 0,-2 0,-8-5,-8-1,-8 0,-5 1,-5 1,-2 2,-6-4,-1-1,-1 1,-3 1</inkml:trace>
</inkml:ink>
</file>

<file path=ppt/ink/ink8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9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1,'34'0,"30"0,9 0,-3 0,-9 0,-10 0,-8 0,-8 0,-8 5,-11 1</inkml:trace>
</inkml:ink>
</file>

<file path=ppt/ink/ink8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7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1 609,'5'4,"1"-1,-1 0,1-1,0 0,0 0,1 0,-1 0,0-1,0 0,1 0,-1-1,1 0,-1 0,0 0,6-2,9-2,-1-1,0 0,0-2,-1 0,0-1,0-1,0-1,-2-1,1 0,-1-1,-1-1,0-1,-1 0,-1-1,0 0,-1-1,0-1,7-13,-11 17,0-1,0 0,-1-1,-1 1,-1-1,0-1,-1 1,0-1,-1 0,-1 0,-1-1,0 1,-1-7,-1 21,1 1,-1-1,0 1,0-1,0 0,0 1,0-1,0 1,0-1,-1 1,1-1,-1 1,1-1,-1 1,1 0,-1-1,0 1,0 0,1-1,-1 1,0 0,0 0,0 0,-1 0,1 0,0 0,0 0,0 0,-1 0,1 0,-1 1,1-1,0 1,-1-1,1 1,-1-1,1 1,-1 0,1 0,-1 0,1 0,-1 0,0 0,1 0,-1 0,1 1,-1-1,1 0,0 1,-1-1,1 1,-1 0,1 0,0-1,-1 1,1 0,0 0,0 0,0 0,0 0,0 1,0-1,-1 1,-9 12,0 1,1 0,1 1,1 0,0 0,1 1,0 0,1 1,2-1,-2 6,3-11,-2 5,1 1,0-1,2 1,0-1,1 1,0 0,2-1,0 1,1 3,-1-14,0-1,1 0,-1 1,1-1,1 0,-1 0,1 0,0 0,0 0,1-1,0 1,0-1,0 0,1 0,-1-1,1 1,0-1,0 0,1 0,-1-1,1 1,0-1,0-1,0 1,6 1,-1-2,1 0,-1 0,1-1,-1 0,1-1,-1-1,1 0,-1 0,1-1,-1-1,0 0,1 0,-2-1,1-1,0 1,-1-2,0 1,6-6,163-138,-175 145,14-15,-1 0,0-1,-2-1,-1 0,0-1,-2 0,0-1,-2-1,0 0,3-16,-11 37,-1 0,1 1,-1-1,0 0,0 0,0 1,0-1,-1 0,1 0,-1 0,0 0,1 0,-1 0,-1 0,1 0,0 0,-1 0,0 0,1 0,-1 0,0 0,-1 1,1-1,0 0,-1 1,1-1,-1 1,0-1,0 1,0 0,0 0,0 0,-1 0,1 0,-1 0,1 1,-1-1,1 1,-1 0,0-1,0 1,-2 0,-1 1,1 1,0 0,0 0,0 0,0 1,0 0,0 0,0 0,0 1,1-1,-1 1,1 0,0 0,0 1,0-1,0 1,1 0,-1 0,1 0,0 0,0 1,1-1,-1 1,1 0,-1 3,-32 131,34-132,1 0,0 0,1 0,0 0,0 0,0 0,1 0,0 0,0-1,1 1,0-1,0 1,0-1,1 0,0 0,0-1,0 1,1-1,0 0,0 0,0 0,1-1,0 0,0 0,0 0,0-1,0 0,1 0,2 0,4 3,0-1,1-1,-1 0,1-1,0 0,1-1,-1 0,0-2,0 1,1-2,-1 0,0 0,0-2,0 0,7-2,-19 4,28-6,-2-1,1-1,-1-2,-1-1,0-1,0-1,21-15,-46 27,0 1,0-1,1 0,-1 0,0 0,-1 0,1 0,0-1,-1 1,1-1,-1 1,1-1,-1 1,0-1,0 0,-1 1,1-1,0 0,-1 0,0 0,-1-10</inkml:trace>
  <inkml:trace contextRef="#ctx0" brushRef="#br0" timeOffset="717.999">1412 383,'87'-123,"-80"114,0 0,-1 0,-1-1,0 0,0 0,0 0,-1-1,-1 1,0-1,-1 0,0 0,0 0,-1-1,-1 1,1 0,-2 0,0 0,0-1,-2-4,2 14,0-1,-1 0,1 1,-1-1,1 1,-1-1,0 1,0 0,0 0,0 0,-1 0,1 0,0 0,-1 1,1-1,-1 1,0 0,1-1,-1 1,0 0,0 1,0-1,0 0,1 1,-1 0,0 0,0 0,0 0,0 0,0 0,0 1,0-1,0 1,0 0,1 0,-1 0,0 0,0 0,1 1,-1-1,1 1,0 0,-1 0,1 0,0 0,0 0,0 0,0 1,0-1,1 0,-1 1,0 1,-12 15,0 1,1 0,0 1,2 1,1 0,1 0,0 1,2 0,1 0,1 1,-2 13,5-25,0-1,0 1,1 0,0 0,1 0,1-1,0 1,0 0,1-1,1 1,0-1,0 1,1-1,1 0,0 0,0-1,1 0,0 0,1 0,0-1,1 1,0-2,0 1,10 6,-14-12,1 0,0 0,1 0,-1-1,0 0,1 0,-1-1,1 0,-1 0,1 0,0 0,-1-1,1 0,0 0,0 0,-1-1,1 0,-1 0,1-1,0 1,-1-1,0 0,0-1,1 1,-1-1,-1 0,1 0,0-1,-1 1,1-1,7-15</inkml:trace>
</inkml:ink>
</file>

<file path=ppt/ink/ink8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38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30,'38'-5,"23"-1,5 0,2 1,-7 2,-8 0,-4 2,-6 1,-4 0,-5 0,-3 0,-3 1,0-1,-1 0,-5 0</inkml:trace>
</inkml:ink>
</file>

<file path=ppt/ink/ink8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37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0,'-11'108,"3"13,8-117,1-1,-1 1,1 0,0-1,0 1,1 0,-1-1,1 0,-1 1,1-1,0 0,1 0,-1 0,0 0,1 0,0 0,-1-1,1 0,0 1,0-1,1 0,-1 0,0-1,1 1,-1-1,1 1,-1-1,1 0,0 0,-1-1,1 1,6-1,1-1,-1 1,0-2,0 1,0-2,0 1,0-1,-1 0,1-1,-1-1,0 1,0-1,0-1,-1 1,0-2,3-2,4-2</inkml:trace>
  <inkml:trace contextRef="#ctx0" brushRef="#br0" timeOffset="271.18">387 0,'-5'10,"-1"7,-5 7,0 3,1 2,3 1,2 0,3 0,1-1,0 0,2 0,-1-1,1 1,-1-1,5-5,2-6</inkml:trace>
</inkml:ink>
</file>

<file path=ppt/ink/ink8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0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1,'-138'0,"135"1,-1-1,1 0,-1 1,1-1,-1 1,1 0,0 0,-1 1,1-1,0 0,0 1,0 0,0 0,0 0,1 0,-1 0,1 1,-1-1,1 1,0 0,0 0,0-1,0 1,0 0,1 1,-1-1,1 0,0 0,0 1,0-1,0 0,1 1,-1-1,1 1,0-1,0 1,0-1,1 1,-1-1,1 1,0-1,0 0,0 1,0-1,1 0,-1 0,1 0,0 0,0 0,0 0,0 0,0-1,0 1,2 0,2 1,0 0,0-1,0 1,0-1,1-1,-1 1,1-1,0 0,0-1,0 0,0 0,0 0,0-1,0 0,6-1,60 9,-69-6,0-1,0 1,0 0,0 0,-1 1,1-1,-1 1,0-1,0 1,0 0,0 0,0 1,0-1,-1 1,0-1,0 1,0 0,0 0,0-1,-1 1,0 1,1-1,-2 0,1 0,0 0,-1 0,0 1,0-1,0 2,0 2,-1 1,1-1,-2 1,1-1,-1 0,0 1,-1-1,0 0,0-1,-1 1,0 0,0-1,-1 0,-2 3,0-2,0 0,-1-1,0 0,0-1,0 1,-1-2,0 1,0-1,0-1,0 1,-10 2,15-6,0 0,-1 0,1-1,-1 1,1-1,0 0,-1 0,1 0,-1 0,1-1,0 0,-1 0,1 0,0-1,0 1,0-1,0 0,0 0,0 0,1-1,-1 1,1-1,-1 0,1 0,0 0,0 0,0-1,1 1,-1-2,-8-13,4 0</inkml:trace>
</inkml:ink>
</file>

<file path=ppt/ink/ink8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2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1,'-11'138,"-25"19,37-86,-1-70,0 1,0 0,0-1,1 1,-1 0,1-1,0 1,-1-1,1 1,0-1,0 1,0-1,0 0,0 1,0-1,0 0,0 0,0 0,1 0,-1 0,1 0,-1 0,0 0,1 0,0-1,-1 1,1-1,-1 1,1-1,0 1,-1-1,1 0,0 0,-1 0,1 0,0 0,-1 0,1 0,0-1,10-5,-1 0,0 0,0-1,0 0,-1-1,0-1,-1 1,0-1,0-1,-1 0,0 0,-1-1,0 0,-1 0,1-2,107-190,-114 202,0 1,0-1,0 1,0-1,0 0,0 1,0-1,0 0,0 1,1-1,-1 1,0-1,0 0,1 1,-1-1,0 1,1-1,-1 1,0-1,1 1,-1-1,1 1,-1-1,1 1,-1 0,1-1,-1 1,1 0,-1-1,1 1,-1 0,1 0,0 0,-1-1,1 1,-1 0,1 0,0 0,-1 0,1 0,0 0,-1 0,1 0,-1 0,1 1,0-1,-1 0,1 0,-1 0,1 1,-1-1,1 0,12 35,14 173,7 12,-32-180,-1-1,-2 1,-1-1,-3 1,-1-1,-1 0,-10 24,10-30,4-17,-1 1,-1-1,0-1,-1 1,-1-1,0 0,-6 7,13-21,0 0,0-1,-1 1,1-1,0 1,0-1,-1 1,1 0,-1-1,1 1,0-1,-1 0,1 1,-1-1,1 1,-1-1,1 0,-1 1,0-1,1 0,-1 1,1-1,-1 0,0 0,1 0,-1 0,1 1,-1-1,0 0,1 0,-1 0,0 0,1-1,-1 1,0 0,1 0,-1 0,1 0,-1-1,0 1,1 0,-1-1,1 1,-1 0,1-1,-1 1,1 0,-1-1,1 1,-1-1,1 1,0-1,-1 1,1-1,0 0,-1 1,1-1,0 1,0-1,-1 0,1 0,-10-40,7 4,2-1,2 1,1-1,2 1,2 0,1-1,2-18,-6 32</inkml:trace>
</inkml:ink>
</file>

<file path=ppt/ink/ink8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3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1 372,'232'-343,"-232"342,0 0,0 0,0 0,0-1,0 1,1 0,-1 0,0 0,1 0,-1 0,0 0,1 0,-1 0,1 0,-1 0,1 0,0 0,0 0,-1 0,1 1,0-1,0 0,0 1,0-1,0 0,-1 1,1-1,0 1,1-1,-1 1,0 0,0-1,0 1,0 0,0 0,0 0,0 0,0 0,1 0,-1 0,0 0,0 0,0 0,0 1,0-1,0 0,0 1,0-1,0 1,0-1,0 1,0-1,0 1,0 0,0 0,0 0,60 194,-9-88,-40-90</inkml:trace>
</inkml:ink>
</file>

<file path=ppt/ink/ink8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3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1,'15'4,"9"2,5 0,3-1,1-1,-1-2,0-1,-2-1,0-4,-2-3,-4 1</inkml:trace>
</inkml:ink>
</file>

<file path=ppt/ink/ink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42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53,'5'-15,"6"-4,2 1</inkml:trace>
</inkml:ink>
</file>

<file path=ppt/ink/ink8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5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1 375,'107'-47,"44"11,-150 36,1-1,0 1,0 0,-1 0,1 0,0 0,0 1,-1-1,1 0,0 1,-1-1,1 1,0 0,-1 0,1-1,-1 1,1 0,-1 0,0 0,1 0,-1 1,0-1,0 0,1 1,-1-1,0 0,0 1,-1-1,1 1,0 0,0-1,-1 1,1 0,-1-1,1 1,-1 0,0-1,0 1,0 0,0 0,0-1,0 1,0 0,-1 0,0 3,0-1,0 1,0 0,-1-1,0 1,0-1,0 1,-1-1,1 0,-1 0,0 0,0 0,0 0,-1-1,-2 2,-7 5,11-10,1 0,-1 0,1 1,0-1,-1 0,1 1,-1-1,1 1,0-1,0 1,-1 0,1 0,0-1,0 1,0 0,0 0,0 0,0 0,0 0,0 1,0-1,1 0,-1 0,0 1,1-1,-1 0,1 0,-1 1,1-1,0 1,0-1,-1 0,1 1,0-1,0 1,0-1,0 1,1-1,-1 0,0 1,1-1,-1 0,1 1,-1-1,1 0,0 1,-1-1,1 0,0 0,0 0,0 0,0 0,0 0,0 0,0 1,43 22,-40-23,1 0,-1 0,1 0,-1 1,0 0,0 0,0 0,0 0,0 0,0 1,-1 0,1 0,-1 0,0 0,1 0,-2 1,1-1,0 1,-1 0,1 0,-1 0,0 0,-1 0,1 1,-1-1,0 0,0 1,0-1,0 1,-1-1,0 1,0-1,0 1,0-1,-1 2,-1-2,0 0,0 0,0-1,-1 1,0 0,1-1,-1 0,-1 1,1-1,0 0,-1-1,1 1,-1-1,0 1,0-1,0 0,-3 1,-12 3</inkml:trace>
  <inkml:trace contextRef="#ctx0" brushRef="#br0" timeOffset="316">30 770,'57'-5,"24"-1,4-5,-5 0,-9 1,-9 3,-9 2,-9-2,-7-1,-5 2,-4 2,-1 1,0 1,-6 6,0 2,-5 0</inkml:trace>
  <inkml:trace contextRef="#ctx0" brushRef="#br0" timeOffset="3366.857">622 911,'-5'-2,"1"0,0 0,-1 0,1 1,-1-1,1 1,-1 0,1 1,-1-1,0 1,1 0,-1 0,0 0,1 1,-1 0,0 0,1 0,-1 0,-17 2,-107 21,108-20,18-4,-1 0,1 0,0 1,-1-1,1 0,0 1,0 0,0 0,-1 0,1 0,0 1,0-1,1 1,-1 0,0 0,0 0,1 0,-1 0,1 0,0 1,0-1,0 1,0 0,0-1,0 1,1 0,-1 0,1 0,0 0,0 1,0-1,0 2,2-1,0-1,1 1,-1 0,1-1,0 1,-1-1,2 0,-1 0,0 0,1 0,-1 0,1 0,0 0,0-1,0 0,0 1,0-1,1 0,-1 0,1-1,-1 1,1-1,0 0,-1 0,1 0,0 0,0-1,0 0,0 1,-1-1,1-1,4 1,18 5,-3 0,-18-5,0 0,0 0,-1 1,1 0,0 0,-1 0,1 1,-1-1,1 1,-1 0,0 1,0-1,0 1,0-1,0 1,-1 0,1 1,-1-1,0 0,1 1,-2 0,1 0,0 0,-1 0,0 0,1 3,-1-2,-1 1,0-1,0 1,-1-1,1 1,-1-1,-1 1,1-1,-1 1,1-1,-2 1,1-1,-1 0,1 0,-1 1,-1-1,1 0,-1-1,0 1,0 0,0-1,-1 0,1 0,-1 0,0 0,0 0,-1-1,1 0,-1 0,0 0,1 0,-1-1,-1 0,-1 1,-4 2,0 0,-1 0,0-2,0 1,0-1,0-1,0-1,-1 1,1-2,0 0,-1 0,1-1,-3-1,-10-3</inkml:trace>
  <inkml:trace contextRef="#ctx0" brushRef="#br0" timeOffset="4203.5">1497 544,'-121'167,"-23"8,-11-43,155-132,0-1,0 0,0 1,0-1,0 1,0-1,0 1,0-1,0 1,0-1,0 0,-1 1,1-1,0 1,0-1,-1 1,1-1,0 1,-1-1,1 1,0 0,-1-1,1 1,-1-1,1 1,0 0,-1-1,1 1,-1 0,1 0,-1-1,1 1,-1 0,0 0,1 0,-1 0,1 0,-1-1,1 1,-1 0,1 0,-1 0,0 1,1-1,-1 0,1 0,-1 0,1 0,-1 0,1 1,-1-1,1 0,-1 0,1 1,-1-1,1 0,-1 1,1-1,0 1,-1-1,1 1,0-1,-1 1,6-14</inkml:trace>
  <inkml:trace contextRef="#ctx0" brushRef="#br0" timeOffset="4534.266">1158 573,'3'16,"0"-1,1 1,0-1,1 0,1 0,1 0,0 0,1-1,0-1,1 1,0-1,2-1,-1 0,9 7,34 35,-38-42,-2 1,1 1,-2 0,0 0,0 1,-2 1,0 0,0 1,6 16,-14-23</inkml:trace>
  <inkml:trace contextRef="#ctx0" brushRef="#br0" timeOffset="5062.893">1102 319,'100'-115,"48"-41,-83 109,-63 48,0 0,-1 0,1 0,0 0,-1 1,1-1,-1 1,1-1,-1 1,0-1,0 1,1 0,-1 0,0-1,-1 1,1 0,0 0,0 0,-1 0,1 0,-1 0,0 0,0 0,1 0,-1 0,0 0,-1 0,1 1,1 6,3 12,-2-1,0-1,1 0,2 0,0 0,1 0,0-1,2 0,0 0,1-1,1 0,0-1,5 6,2-5,-3-1</inkml:trace>
</inkml:ink>
</file>

<file path=ppt/ink/ink8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4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702 479,'-49'-42,"42"37,-5 0,1-1,-1 1,0 1,0 0,0 1,-1 0,1 1,-1 0,1 1,-1 1,0 0,0 0,1 1,-1 1,1 0,-1 1,1 0,0 1,-11 5,-184 74,111-16,93-65,1 0,-1 0,1 0,0 1,0-1,0 1,0-1,0 1,0 0,1 0,-1 0,1 0,0 0,0 0,0 0,0 0,1 0,-1 1,1-1,0 0,0 0,0 1,0-1,1 0,-1 0,1 1,0-1,0 0,0 0,0 0,0 0,1 0,0 1,5 1,-1 0,1 0,0-1,0 0,1-1,-1 1,1-2,0 1,-1-1,1 0,0 0,1-1,-1 0,0-1,0 1,0-2,0 1,0-1,1 0,0-1,11 1,112-13,-132 15,0-1,0 1,0-1,-1 1,1-1,0 1,0-1,0 1,0-1,0 1,0-1,1 1,-1-1,0 1,0-1,0 1,0-1,1 1,-1-1,0 1,0-1,1 1,-1-1,0 0,1 1,-1-1,0 0,1 1,-1-1,1 0,-1 1,0-1,1 0,-1 0,1 1,-1-1,1 0,-1 0,1 0,-1 0,1 0,-1 0,1 0,-1 0,1 0,-1 0,1 0,-1 0,1 0,-1 0,1 0,-1 0,1-1,-1 1,1 0,-1 0,1-1,-1 1,1 0,-1-1,1 1,-34 32,29-29,-137 116,-1 19,70-32,71-102,-1 0,1 0,0-1,0 1,0 0,0 0,1 0,0 0,0 0,0 0,0 1,0-1,1 0,0 0,0-1,0 1,0 0,0 0,1 0,0-1,0 1,0-1,0 1,0-1,1 0,0 0,-1 0,1 0,0 0,1 0,5 2,0-1,0 0,1 0,-1-1,1 0,-1-1,1 0,0-1,0 0,0 0,0-1,0 0,0-1,0 0,2-1,16 1,114-25,-139 25,0 0,0 0,0 0,0 0,0-1,0 1,-1-1,1 0,0 0,-1 0,1 0,-1 0,0 0,0-1,0 1,0-1,0 1,0-1,-1 0,1 0,-1 0,0 0,0 0,0 0,0 0,0-3,2-15</inkml:trace>
  <inkml:trace contextRef="#ctx0" brushRef="#br0" timeOffset="565.165">475 0,'-16'53,"3"-1,1 2,3-1,2 2,-20 217,18-137,-7 0,-5-1,-7 4,-57 252,62-251,10-65,11-62</inkml:trace>
</inkml:ink>
</file>

<file path=ppt/ink/ink8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1 194,'0'554,"0"-598,3 1,1 0,3 1,1-1,2 1,7-15,97-238,-108 283,1 1,0 0,0 0,1 0,1 1,0 0,0 1,1 0,0 0,0 1,1 1,0-1,7-2,-14 9,1 0,-1 1,1-1,-1 1,0 0,1 0,-1 1,1-1,-1 1,1 0,-1 0,0 1,0-1,0 1,1 0,-1 0,-1 0,1 0,0 1,-1-1,1 1,-1 0,0 0,0 1,0-1,0 1,0-1,-1 1,0 0,0 0,0 0,0 0,-1 0,1 0,-1 1,0-1,30 109,-13-80,-13-38</inkml:trace>
</inkml:ink>
</file>

<file path=ppt/ink/ink8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7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0 211,'511'0,"-510"0,-1 1,1-1,-1 0,1 1,0-1,-1 0,1 1,-1-1,1 0,0 0,-1 0,1 0,-1 0,1 1,0-1,-1 0,1 0,0-1,-1 1,1 0,0 0,-1 0,1 0,-1 0,1-1,0 1,-1 0,1-1,-1 1,1 0,-1-1,1 1,-1-1,1 1,-1 0,1-1,-1 1,0-1,1 0,-1 1,0-1,1 1,-1-1,0 1,0-1,0 0,1 1,-1-1,0 0,0 1,0-1,0 0,0 1,0-1,0 1,-1-1,1 0,0 1,0-1,0 0,0 1,-1-1,-30-29,-167-100,169 99,35 30</inkml:trace>
</inkml:ink>
</file>

<file path=ppt/ink/ink8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1,'10'0,"7"0,7 0,3 4,2 3,1-1,0-2,0 0,-1-2,0-1,0 0,-1-1,-4-1</inkml:trace>
</inkml:ink>
</file>

<file path=ppt/ink/ink8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8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1,'38'0,"18"0,4 0,-4 0,-6 0,-12 5,-7 1,-9 0</inkml:trace>
</inkml:ink>
</file>

<file path=ppt/ink/ink8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23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33 308,'-22'130,"20"-113,-1-2,0 1,2 0,0 0,0 0,2-1,0 1,1 0,0 0,1 0,4 9,-3-20,0-1,0 0,1 0,0-1,-1 1,1-1,0 0,1 0,-1-1,0 0,1 0,0 0,-1 0,1-1,0 0,0 0,0-1,-1 1,1-1,0 0,0-1,0 0,0 0,5-1,6 1,8 0</inkml:trace>
  <inkml:trace contextRef="#ctx0" brushRef="#br0" timeOffset="397.039">400 224,'-23'67,"-30"185,33 18,-15-38,7-82,25-129,7-17</inkml:trace>
  <inkml:trace contextRef="#ctx0" brushRef="#br0" timeOffset="1162.481">541 1184,'153'-246,"-68"148,-85 97,0 0,1 0,-1 0,1 0,-1 1,0-1,1 0,0 0,-1 0,1 1,-1-1,1 0,0 1,0-1,-1 0,1 1,0-1,0 1,0-1,0 1,0 0,-1-1,1 1,0 0,0 0,0-1,0 1,0 0,0 0,0 0,0 0,0 0,0 1,0-1,0 0,0 0,0 0,0 1,0-1,0 1,-1-1,1 1,0-1,0 1,0-1,-1 1,1 0,0-1,-1 1,1 0,0 0,-1-1,1 1,-1 0,1 0,-1 0,0 0,1 0,-1 0,0-1,0 1,1 0,-1 0,0 1,2 40,-3-38,0 0,1 1,0-1,-1 0,1 0,1 0,-1 0,0 0,1 1,0-1,0 0,0 0,1 0,-1-1,1 1,0 0,0-1,0 1,1-1,-1 1,1-1,0 0,0 0,3 2,-2-5,0 0,1 0,-1-1,0 0,1 0,-1 0,0 0,0 0,0-1,0 0,0 0,0 0,-1 0,1-1,0 1,-1-1,0 0,0 0,0 0,0 0,1-3,8-5,92-97,-104 107,1 0,0-1,0 1,0 0,0 0,0 0,0 0,0 0,1 0,-1 0,0 0,1 1,-1-1,0 0,1 1,-1-1,1 1,-1-1,0 1,1 0,-1 0,1-1,-1 1,1 0,-1 1,1-1,-1 0,1 0,-1 0,1 1,-1-1,1 1,-1-1,0 1,1 0,-1 0,0-1,1 1,-1 0,0 0,0 0,0 0,0 0,0 1,0-1,0 0,0 0,-1 1,1-1,0 0,-1 1,1-1,-1 1,1-1,-1 1,0-1,0 1,1-1,-1 1,0 0,-9 94,5 32,10-109</inkml:trace>
  <inkml:trace contextRef="#ctx0" brushRef="#br0" timeOffset="1800.801">1473 704,'-10'22,"1"0,1 0,1 1,1 0,1 0,1 0,1 1,0 11,2-32,1 0,-1 0,1 0,-1 0,1 1,0-1,0 0,1 0,-1 0,1 0,-1 1,1-1,0 0,0 0,1 0,-1-1,0 1,1 0,0 0,0-1,0 1,0-1,0 1,0-1,0 0,1 0,-1 0,1 0,0 0,-1-1,1 1,0-1,0 0,0 0,0 0,0 0,0 0,1-1,-1 1,0-1,0 0,0 0,1 0,1-1,8-5,-1-1,0-1,0 0,0 0,-1-1,0-1,-1 0,0 0,0-1,-1 0,-1-1,0 0,0 0,-1-1,3-8,-7 16,32-47,-34 51,0 0,-1 0,1 1,0-1,-1 0,1 0,0 1,0-1,-1 1,1-1,0 0,0 1,0 0,0-1,0 1,0-1,0 1,0 0,0 0,0 0,0-1,0 1,0 0,0 0,0 0,0 1,0-1,0 0,0 0,0 0,0 1,0-1,0 1,0-1,0 1,-1-1,1 1,0-1,0 1,0 0,-1-1,1 1,0 0,-1 0,1-1,0 1,-1 0,1 0,-1 0,1 0,-1 0,0 0,1 1,3 10,-1 0,0 0,0 1,-1-1,-1 1,0-1,-1 1,0-1,-1 1,-1 2,1 49,26 186,-24 197,-23-348,20-96,1 0,0-1,-1 1,1-1,-1 0,0 0,0 1,0-1,0 0,0 0,0-1,0 1,-1 0,1-1,-1 0,1 1,-1-1,0 0,1 0,-1 0,0-1,0 1,0-1,1 1,-1-1,0 0,0 0,0-1,0 1,1 0,-1-1,0 0,0 1,0-1,-3-2,0 0,0 0,1-1,-1 0,1 1,-1-2,1 1,1-1,-1 0,1 0,-1 0,2 0,-1-1,0 1,1-1,0 0,1 0,-1-1,-1-5,-25-127,27 106,0 4</inkml:trace>
  <inkml:trace contextRef="#ctx0" brushRef="#br0" timeOffset="2333.105">1360 365,'34'-28,"0"-1,-2-2,-1-1,-1-2,-2 0,-2-2,-1-1,4-12,-25 41,22-34,-25 41,-1 1,1-1,0 1,-1 0,1-1,0 1,0 0,-1-1,1 1,0 0,0 0,0-1,0 1,-1 0,1 0,0 0,0 0,0 0,0 1,-1-1,1 0,0 0,0 0,0 1,-1-1,1 0,0 1,0-1,-1 1,1-1,0 1,-1-1,1 1,-1-1,1 1,-1 0,1-1,-1 1,1 0,-1-1,1 1,-1 0,0 0,1 0,-1-1,0 1,0 0,0 0,0 0,0-1,1 1,-1 0,-1 0,11 25,-2-1,-1 2,-2-1,0 1,0 20,20 91,31 7,-45-131</inkml:trace>
</inkml:ink>
</file>

<file path=ppt/ink/ink8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39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1086,'215'-104,"-159"66,-1-2,-2-3,-2-2,-2-2,-1-3,20-30,-65 76,52-60,-4-2,-3-3,-2-2,-4-1,20-51,0-31,-52 139,-12 31,1-5,-20 149,8 0,6 152,20-199,-3 61,-10-168,0 0,-1 0,0 0,0 0,0-1,-1 1,0 0,0-1,0 1,-1-1,0 0,0 0,0 0,-1 0,1 0,-1-1,0 1,-1-1,1 0,-1-1,1 1,-1-1,0 0,0 0,-1 0,1-1,-1 0,1 0,-1 0,0-1,0 1,1-2,-1 1,-3 0,-16-5,1-1,-1-2,1 0,0-1,1-1,0-2,1 0,0-1,0-1,1-2,1 0,1 0,0-2,0-2,2 1,4 2</inkml:trace>
  <inkml:trace contextRef="#ctx0" brushRef="#br0" timeOffset="361.134">1440 635,'-18'25,"1"1,2 1,0 1,2 0,1 1,2 1,0-1,0 8,8-32,0 0,0 0,1 0,-1 0,1 0,0 0,0 1,1-1,0 0,0 0,0 1,0-1,1 0,0 0,0 0,0 1,1-1,0 0,-1-1,2 1,-1 0,1 0,-1-1,1 0,1 1,-1-1,1 0,-1-1,1 1,0-1,0 1,1-1,-1-1,1 1,-1 0,1-1,0 0,0 0,2 0,6-2,0-1,0 0,0-1,0 0,0-1,0-1,-1 0,0 0,1-1,-1-1,-1 0,1-1,-1 0,-1 0,1-1,6-7,-8 6,-1 0,1 0,-2-1,1 0,-1 0,-1-1,0 0,-1 0,0 0,0-1,-1 1,-1-1,1-6,-2 12,-1-1,0 0,-1 1,1-1,-2 0,1 0,-1 0,0 1,0-1,0 1,-1-1,0 1,-1-1,1 1,-1 0,0 0,-1 0,0 0,0 1,0 0,0-1,-1 1,0 1,-4-5,1 4,0 0,0 0,0 1,0 0,-1 1,1 0,-1 0,0 0,0 1,0 1,0 0,-2 0,-14-1</inkml:trace>
</inkml:ink>
</file>

<file path=ppt/ink/ink8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48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1 122,'2'1,"0"1,0-1,0 0,-1 1,1-1,0 1,-1 0,1 0,-1 0,1 0,-1 0,0 0,0 0,0 0,0 0,0 0,0 1,-1-1,1 0,-1 0,0 1,1 0,2 8,79 270,3-28,-83-248,-1-1,1 1,1 0,-1 0,1-1,0 1,0-1,0 0,0 0,1 0,0 0,0-1,0 1,0-1,0 0,1 0,3 1,-5-6,-1 0,1 0,-1 0,1-1,-1 1,0-1,0 0,0 0,0 1,0-1,-1-1,1 1,-1 0,0 0,0 0,0-1,0 1,-1 0,1-3,0 1,47-183,-6 34,-24 100,-3-2,-2 0,-3-1,1-37,1 33,-6 61,-2 5</inkml:trace>
  <inkml:trace contextRef="#ctx0" brushRef="#br0" timeOffset="401.929">650 489,'0'19,"0"16,0 7,0 1,0-2,0-3,0-3,0-3,0-7</inkml:trace>
  <inkml:trace contextRef="#ctx0" brushRef="#br0" timeOffset="937.734">594 432,'80'-8,"-70"5,0 1,-1 0,1 0,0 1,0 1,0 0,0 0,0 1,0 0,0 1,0 0,0 0,-1 1,1 0,-1 1,3 2,-8-2,0 0,0 0,-1 0,1 1,-1 0,0-1,-1 1,1 0,-1 1,0-1,0 0,-1 1,1-1,-1 1,-1-1,1 1,-1-1,0 1,0 0,0 0,7 49,24 6,-27-58,-1 1,0-1,0 1,0 0,0 0,0 0,-1 1,0-1,0 0,0 1,-1 0,1-1,-1 1,0 0,0 0,-1-1,0 1,1 0,-2 0,1 0,0 0,-1 0,0-1,0 1,-1 0,1-1,-1 1,0-1,0 1,0-1,-2 2,-2-2,-1 0,1-1,-1 0,0 0,0 0,0 0,0-1,-1-1,1 1,-1-1,1 0,-1-1,1 0,-1 0,1 0,-1-1,0-1,-9 2,12 0,-1 0,1 0,0 0,-1 0,1-1,0 0,-1 0,1-1,0 1,0-1,0 0,0-1,1 1,-1-1,1 0,-1 0,1 0,0-1,0 1,0-1,0 0,-4-12</inkml:trace>
  <inkml:trace contextRef="#ctx0" brushRef="#br0" timeOffset="1666.128">932 602,'-5'0,"-6"0,-6 0,-5 0,1 5,-1 1,4-5,5-2</inkml:trace>
</inkml:ink>
</file>

<file path=ppt/ink/ink8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1 232,'43'-14,"1"3,0 1,0 2,1 2,33 1,81 26,-158-20,0-1,0 0,0 1,0-1,0 0,0 0,0 1,0-1,0 0,0 0,0 0,0 0,0 0,0-1,0 1,0 0,0 0,0-1,0 1,0-1,0 1,0 0,-1-1,1 0,0 1,0-1,0 0,-1 1,1-1,0 0,-1 0,1 1,0-1,-1 0,1 0,-1 0,0 0,1 0,-1 0,0 0,1 0,-1 0,0 0,0 0,0 0,0 0,0 0,0 0,0 0,0 0,0 0,-1 0,1 0,0 0,-1 0,1 0,-1 0,1 0,-1 1,1-1,-1 0,0 0,1 0,-1 1,0-1,1 0,-1 1,0-1,0 0,0 1,-139-142,125 126</inkml:trace>
</inkml:ink>
</file>

<file path=ppt/ink/ink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43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62,'14'-10,"5"-7,5-2,-3 3</inkml:trace>
</inkml:ink>
</file>

<file path=ppt/ink/ink8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2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0,'5'5,"7"1,5 1,5-2,4-2,1-1,2 0,1-2,-5-5,-3-2,1 1,-4 1</inkml:trace>
</inkml:ink>
</file>

<file path=ppt/ink/ink8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1,'0'5,"5"1,7 1,0 2,4 1,3-2,4-2,3-2,1-2,1-1,1-1,-5-5,-1-1,-5-1</inkml:trace>
</inkml:ink>
</file>

<file path=ppt/ink/ink8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7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1 524,'37'-35,"-1"-2,-2-1,-2-1,-1-2,-3-1,-1-2,-2 0,1-7,-16 29,-7 17,-1-1,1 1,-1-1,1 0,-2 0,1 0,-1 0,0 0,0 0,0 0,-1 0,0 0,-1-3,1 8,0 0,0 1,0-1,0 1,0-1,0 0,-1 1,1-1,0 0,0 1,-1-1,1 1,-1-1,1 1,0-1,-1 1,1-1,-1 1,1-1,-1 1,1 0,-1-1,1 1,-1 0,0-1,1 1,-1 0,1 0,-1 0,0 0,1-1,-1 1,0 0,1 0,-1 0,1 0,-1 0,0 0,1 1,-1-1,0 0,1 0,-1 0,1 1,-1-1,0 0,1 0,-1 1,1-1,-1 1,1-1,-1 0,1 1,-1-1,1 1,0-1,-1 1,1-1,-1 1,-26 29,27-29,-9 8,1 1,0 1,1-1,0 1,0 0,1 1,1 0,0 0,0 0,2 0,-1 1,1 0,1-1,1 1,-1 0,2 0,0 0,1 0,0 0,1 5,0-14,0 0,0 0,0-1,0 1,1 0,-1-1,1 0,0 0,0 0,0 0,0 0,0 0,1-1,0 0,-1 1,1-1,0-1,0 1,0 0,0-1,0 0,0 0,0 0,1-1,-1 1,0-1,0 0,2 0,6 0,0-1,-1 0,1 0,0-1,-1-1,1 0,-1 0,0-1,10-5,-8 2,0-1,-1-1,0 0,0 0,-1-1,0-1,-1 0,0 0,-1-1,0 0,0 0,-2-1,3-7,-11 24,-3 0,1 0,1 0,-1 0,1 0,-1 1,1-1,0 1,1-1,-1 1,1 0,0 0,0 0,1 0,-1-1,1 1,0 0,0 0,1 0,0 0,-1 0,2 0,-1 0,0-1,1 1,0-1,0 1,0-1,1 1,0-1,0 0,0 0,2-1,0 1,0-1,0-1,0 1,1-1,-1 0,1 0,-1 0,1-1,0 0,0 0,0 0,0-1,0 0,0 0,-1 0,1-1,0 0,0 0,0-1,3 0,114-54,-110 47,0 0,-1 0,0-1,-1-1,0 0,0 0,-1-1,-1-1,0 0,-1 0,0 0,-1-1,-1 0,0-1,-1 0,0 1,-1-1,-1-1,-1 1,1-11,-2 25,-1-1,0 1,0-1,1 1,-1-1,0 1,0-1,-1 1,1-1,0 1,0 0,-1-1,1 1,-1-1,1 1,-1 0,1-1,-1 1,0 0,0 0,0-1,1 1,-1 0,0 0,-1 0,1 0,0 0,0 0,0 1,0-1,-1 0,1 1,0-1,-1 0,1 1,-1 0,1-1,-1 1,1 0,0 0,-1 0,1 0,-1 0,0 0,-58 32,54-27,1 0,-1 1,1 0,0 0,1 0,-1 1,1 0,1-1,-1 2,1-1,0 0,1 0,0 1,0 0,0-1,1 1,0 0,1 0,0 0,0-1,1 1,0 0,0 0,0-1,1 1,0-1,1 1,0-1,0 0,1 0,-1 0,2 0,2 3,-4-5,1-1,1 0,-1 0,1 0,0 0,0 0,0-1,0 0,0 0,1-1,-1 1,1-1,0 0,0-1,0 1,0-1,0-1,0 1,0-1,0 0,0 0,0 0,0-1,0 0,4-2,8-3</inkml:trace>
</inkml:ink>
</file>

<file path=ppt/ink/ink8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7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0 190,'68'-19,"-48"12,-1 1,1 1,0 1,0 1,0 0,0 1,1 2,-1 0,17 2,131 35,-168-37,0-1,0 1,0-1,-1 1,1-1,0 1,0-1,0 1,0-1,0 0,0 1,1-1,-1 1,0-1,0 1,0-1,0 0,1 1,-1-1,0 1,1-1,-1 1,0 0,1-1,-1 1,0-1,1 1,-1 0,1-1,-1 1,1 0,-1-1,1 1,-1 0,1 0,-1-1,1 1,-1 0,1 0,0 0,-1 0,1 0,-1 0,1 0,-1 0,1 0,0 0,-1 0,1 0,-1 0,1 0,-1 1,1-1,-1 0,1 0,-1 1,1-1,-1 0,1 1,-1-1,1 0,-1 1,0-1,1 1,-1-1,1 1,-143-139,115 111,27 24,4 4</inkml:trace>
</inkml:ink>
</file>

<file path=ppt/ink/ink8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9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0 171,'29'-4,"19"2,6 2,-2 1,-4 1,-6-1,-14 0,-18-5,-14-2,-12-5,-4-5,-2 0,-2-2,2-3,0 3,5-2,4-1,5 3</inkml:trace>
</inkml:ink>
</file>

<file path=ppt/ink/ink8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8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86,'-15'19,"-9"16,0 7,-2 1,4-2,1-4,0-2,2-3,1-7,2-2,0-6,3-1,-2-3,2-3</inkml:trace>
  <inkml:trace contextRef="#ctx0" brushRef="#br0" timeOffset="253.847">1 1,'14'19,"15"26,2 9,1 1,0-4,-6-6,-3-11,0-6,1-3,1-6,-4-1,0-4,-4-5</inkml:trace>
  <inkml:trace contextRef="#ctx0" brushRef="#br0" timeOffset="669.863">566 254,'0'229,"3"-260,0 1,2 0,2 0,0 0,2 1,6-12,84-144,-97 183,-1-1,0 1,1 0,0 0,-1-1,1 1,0 0,0 0,0 1,1-1,-1 0,0 1,1 0,-1-1,1 1,-1 0,1 0,-1 0,1 0,0 1,-1-1,1 1,0 0,0 0,0 0,-1 0,1 0,0 0,0 1,-1-1,1 1,0 0,-1 0,1 0,-1 0,1 0,-1 1,0-1,1 1,-1 0,0-1,0 1,0 0,0 0,0 0,1 3,57 58,-42-56</inkml:trace>
</inkml:ink>
</file>

<file path=ppt/ink/ink8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1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35,'5'0,"12"-5,6-1,6 0,1 1,2 2,-1 0,-1 2,0 1,-1 0,0 0,-1 0,1 1,-1-1,-5-5,-6 4,-6 1</inkml:trace>
</inkml:ink>
</file>

<file path=ppt/ink/ink8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2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1,'5'0,"6"5,7 1,4 1,3-2,3-2,1-1,1 0,-1-2,0 0,0 0,0 0,-1-1,1 1,-1 0,0 0,-4 0</inkml:trace>
</inkml:ink>
</file>

<file path=ppt/ink/ink8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3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5,'-36'0,"20"-2,1 0,-1 1,0 1,1 1,-1 0,1 1,-1 0,1 2,0 0,0 0,0 1,1 1,0 1,0 0,0 1,1 0,0 1,-6 5,8 3,1-1,0 2,1-1,1 1,1 1,1-1,0 1,1 0,1 1,1-1,1 1,0-1,2 1,0 0,1-1,1 1,2 6,-2 44,-1 562,-17-510,15-121,1 1,0-1,-1 1,1-1,0 1,0-1,0 1,0-1,0 1,0-1,1 1,-1-1,0 1,1-1,-1 1,1-1,0 0,-1 1,1-1,0 0,0 1,0-1,0 0,0 0,0 0,0 0,0 0,0 0,0 0,1 0,-1-1,0 1,1 0,-1-1,0 1,1-1,-1 1,1-1,-1 0,1 0,67-7,-42 2,31-1,-32 4</inkml:trace>
  <inkml:trace contextRef="#ctx0" brushRef="#br0" timeOffset="595.525">668 231,'-13'6,"0"1,1 0,0 1,0 1,0-1,1 2,0 0,1 0,0 1,1 0,0 0,1 1,0 1,1-1,0 1,1 0,1 1,-3 7,-5 32,2 2,2 0,3 0,0 47,9 133,-3-225,2 0,-1 0,1 0,1 0,0 0,0 0,1-1,0 0,0 0,1 0,1 0,-1-1,1 0,1 0,0 0,0-1,7 6,24-1,-25-18</inkml:trace>
  <inkml:trace contextRef="#ctx0" brushRef="#br0" timeOffset="1128.2">951 316,'-5'15,"-1"9,-1 5,2 3,2 0,5-4,8-8,7-7,5-6,4-3,-3-9,0-2,1-5,-4-6,-6-4,-4 2</inkml:trace>
  <inkml:trace contextRef="#ctx0" brushRef="#br0" timeOffset="1416.257">1233 231,'-15'39,"-4"21,1 7,3-5,5-7,3-8,4-8,2-5,1-4,5-7,2-8</inkml:trace>
  <inkml:trace contextRef="#ctx0" brushRef="#br0" timeOffset="1697.342">866 768,'52'0,"23"-5,4-2,-8 1,-11 1,-10 1,-9 2,-12 1</inkml:trace>
  <inkml:trace contextRef="#ctx0" brushRef="#br0" timeOffset="2199.838">1119 965,'-3'2,"-4"0,1 0,-1 1,1 0,-1 1,1-1,0 1,0 0,1 1,-1-1,1 1,0 0,0 1,1-1,0 1,0 0,0 0,0 0,1 1,0 0,4-4,0 0,1 0,-1 1,1-1,-1-1,1 1,0 0,0 0,0-1,1 1,-1-1,1 0,-1 1,1-1,0 0,0-1,0 1,0 0,0-1,0 0,0 0,1 0,-1 0,0 0,1-1,1 1,13 6,57 43,-73-48,0 0,0 0,0 0,-1 1,1-1,-1 0,1 1,-1-1,0 1,0-1,0 1,0 0,-1-1,1 1,-1 0,1-1,-1 1,0 0,0 0,0-1,-1 1,1 0,0 0,-1-1,0 1,0-1,0 1,0 0,0-1,0 0,-1 1,-1 2,-1-1,0 1,0-1,-1 0,1 0,-1-1,0 1,0-1,0 0,0 0,-1-1,1 1,-1-1,1 0,-6 0,0 2,-12 4</inkml:trace>
  <inkml:trace contextRef="#ctx0" brushRef="#br0" timeOffset="2461.771">1148 937,'24'5,"18"1,6-5,-1-2,-2-2,-10 1</inkml:trace>
</inkml:ink>
</file>

<file path=ppt/ink/ink8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8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1,'-1'48,"0"-25,0-1,2 0,0 0,1 0,2 0,0 0,5 12,-9-32,0-1,1 1,-1-1,1 0,-1 1,1-1,-1 0,1 1,0-1,0 0,0 0,-1 0,1 0,0 0,0 0,1 0,-1 0,0 0,0 0,0 0,0-1,1 1,-1-1,0 1,1-1,-1 1,1-1,-1 0,0 1,1-1,-1 0,1 0,-1 0,1 0,-1 0,0-1,1 1,-1 0,1-1,-1 1,0-1,1 1,-1-1,0 0,0 1,1-1,-1 0,0 0,0 0,0 0,0 0,0 0,0-1,15-14,0 0,-1-2,-1 0,-1-1,0 0,3-9,35-50,-29 70,-14 39,-6-17,9 59,-3 1,-4 0,-2 0,-6 24,2 27,3-110,-1 1,-1 0,0 0,-1-1,-1 1,0-1,-1 1,-1-1,-1 0,0-1,-1 1,6-12,-1 0,0-1,1 1,-1-1,-1 0,1 0,0 0,0 0,-1 0,1 0,-1 0,1-1,-1 0,0 1,0-1,0 0,1 0,-1 0,0-1,0 1,0-1,0 1,0-1,-1 0,1 0,0-1,0 1,0-1,0 1,0-1,1 0,-1 0,0 0,0-1,0 1,1 0,-1-1,1 0,-1 0,1 0,0 0,0 0,-1 0,2-1,-1 1,-1-2,-6-12</inkml:trace>
</inkml:ink>
</file>

<file path=ppt/ink/ink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43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8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9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0 135,'24'-24,"13"-13,4 0,-4 11,-3 15,-9 14,-7 11,-3 4,-3 3,-5 3,3 2,-2 1,-1-3</inkml:trace>
</inkml:ink>
</file>

<file path=ppt/ink/ink8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9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0,'10'5,"7"1,7-5,3-2,2-2,1 1,0-1,-5 2</inkml:trace>
</inkml:ink>
</file>

<file path=ppt/ink/ink8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12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40,'-59'73,"57"-70,0-1,1 1,0 0,-1 0,1 0,0 0,1 0,-1 0,0 0,1 0,0 0,0 0,0 0,0 0,0 0,0 0,1 0,0 0,-1 0,1 0,0 0,1 0,-1 0,0 0,1-1,0 1,-1 0,2 0,57 40,-55-42,-1 1,0-1,0 1,0 0,0 0,0 0,0 0,-1 1,1 0,-1 0,1 0,-1 0,0 0,0 0,-1 1,1 0,-1-1,0 1,0 0,0 0,0 0,0 1,-1-1,0 0,0 0,0 1,-1-1,1 1,-1-1,0 1,-1 2,-1-2,0 0,-1 1,0-1,-1-1,1 1,-1 0,0-1,0 0,0 0,0 0,-1 0,1-1,-1 1,0-1,-1 0,1-1,0 1,-1-1,-3 1,-12 3</inkml:trace>
  <inkml:trace contextRef="#ctx0" brushRef="#br0" timeOffset="249.708">100 11,'33'0,"21"0,7-4,-8-3</inkml:trace>
</inkml:ink>
</file>

<file path=ppt/ink/ink8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11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0 107,'15'-12,"1"1,-1 0,2 1,-1 1,1 0,1 1,-1 1,8-1,-2-1,53-4,-74 13,0 0,-1 0,1 1,0-1,0 0,0 1,0-1,0 1,0-1,-1 1,1 0,0 0,-1 0,1 0,0 0,-1 0,0 1,1-1,-1 0,1 1,-1-1,0 1,0-1,0 1,0 0,0-1,0 1,-1 0,1 0,-1-1,1 1,-1 0,1 0,-1 0,0 0,0 0,0 1,-1 3,0-1,0 0,-1 0,0 0,0 0,0 0,0 0,-1 0,0-1,0 1,0-1,0 0,-1 1,0-2,0 1,0 0,-2 1,-21 23,27-26,0 0,-1 0,2 1,-1-1,0 0,0 0,1 1,-1-1,1 0,-1 0,1 0,0 0,0 0,0 0,0 0,1 0,-1 0,0-1,1 1,-1 0,1-1,-1 1,1-1,0 1,0-1,0 0,0 0,0 0,0 0,0 0,0 0,0-1,0 1,0-1,1 1,-1-1,0 0,0 0,0 0,1 0,0-1,13 7,-12-5,0 0,0 1,0-1,-1 1,1 0,-1 0,0 0,1 1,-1-1,0 1,0-1,0 1,-1 0,1 0,-1 1,1-1,-1 0,0 1,-1-1,1 1,0 0,-1-1,0 1,0 0,0 0,-1 0,1 0,-1 0,0 0,0 0,0 0,0 0,-1 0,0 0,1 0,-2 0,1 0,-1 2,-2-1,1 0,-1 0,0-1,0 1,-1-1,1 0,-1 0,0 0,0-1,0 0,-1 0,1 0,-1 0,1-1,-1 0,0 0,0-1,-2 1,-25 9,16-3</inkml:trace>
  <inkml:trace contextRef="#ctx0" brushRef="#br0" timeOffset="267.84">57 503,'43'0,"29"0,7 0,-6 0,-10 0,-11 0,-9 0,-8 0,-4 0,-9 0</inkml:trace>
</inkml:ink>
</file>

<file path=ppt/ink/ink8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14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1 383,'28'-14,"20"-15,1-7,-2 3,-10 2,-6 6,-4 8,-6 11,-7 11,-5 10,0 3,-2 2,-1 3,2 3,1 1,3 1,-1-4</inkml:trace>
  <inkml:trace contextRef="#ctx0" brushRef="#br0" timeOffset="-778.602">339 666,'-27'30,"2"2,1 0,2 2,1 0,0 6,-66 99,9-48,65-80</inkml:trace>
  <inkml:trace contextRef="#ctx0" brushRef="#br0" timeOffset="-464.589">85 694,'24'33,"8"17,3-1,-4-4,-3-5,-1-4,-5-3,-6-8</inkml:trace>
  <inkml:trace contextRef="#ctx0" brushRef="#br0" timeOffset="9753.763">621 186,'22'28,"51"171,-66-167,-1 1,-2 0,-1 0,-2 0,-1 3,3 56,-1-72,-1 1,-1 0,0-1,-2 1,0-1,-1 1,-2-1,0 0,0 0,-2-1,-1 0,0 0,-2-1,0 0,0 0,-2-1,0 0,-1-1,-8 6,-70 62,83-80</inkml:trace>
  <inkml:trace contextRef="#ctx0" brushRef="#br0" timeOffset="13186.823">932 1117,'60'-39,"-1"-2,-3-3,9-11,-43 34,-1-2,-1 0,0-2,-2 0,-1-1,-1-1,-2 0,4-9,-16 30,1 1,0 0,-1-1,0 0,0 1,-1-1,1 0,-1 0,-1 0,1 0,-1 0,0 0,0 0,-1 0,0 0,0 0,0 0,-1 0,0 1,0-1,0 0,-2-1,3 6,-1 0,1 0,-1 0,1 0,-1 1,1-1,-1 0,0 1,1-1,-1 1,0 0,1-1,-1 1,0 0,0 0,1 0,-1 0,0 0,1 1,-1-1,0 1,1-1,-1 1,0-1,1 1,-1 0,1 0,-1 0,1 0,-1 0,1 0,0 0,-1 0,1 0,0 1,0-1,0 1,-41 52,38-46,0 0,1 0,-1 1,2-1,-1 1,1-1,0 1,1 0,0 0,0 0,1 0,0 0,1 0,0-1,0 1,1 0,0 0,1-1,0 1,0-1,1 0,1 2,-2-4,0 0,0-1,0 0,1 0,0 0,0 0,1 0,-1-1,1 0,0 0,0 0,0-1,1 1,-1-1,1-1,0 1,-1-1,1 0,0 0,1-1,-1 1,0-1,0-1,1 1,-1-1,0 0,0-1,1 1,-1-1,0-1,3 0,-1 0,0 0,-1-1,0 0,1 0,-1-1,0 1,0-2,-1 1,1-1,-1 0,0 0,-1-1,1 0,-1 0,0 0,0 0,-1-1,0 0,0 0,-1 0,1 0,-2-1,1 1,-1-1,0 0,1-7,-4 15,1 1,0-1,0 0,-1 0,1 0,0 0,0 1,-1-1,1 0,0 0,0 0,-1 0,1 0,0 0,-1 0,1 0,0 0,0 0,-1 0,1 0,0 0,-1 0,1 0,0 0,0 0,-1 0,1 0,0 0,-1-1,1 1,0 0,0 0,-1 0,1 0,0-1,0 1,0 0,-1 0,1 0,0-1,0 1,0 0,0 0,0-1,-1 1,1 0,0-1,0 1,0 0,0 0,0-1,0 1,0 0,0-1,0 1,0 0,0 0,0-1,-9 26,8-20,0 0,0 0,0 0,1 0,-1 1,1-1,0 0,1 0,-1 0,1 0,0 0,0 0,1 0,0 0,-1 0,2-1,-1 1,0-1,1 1,0-1,0 0,0 0,1 0,-1-1,1 1,0-1,0 0,0 0,0 0,1 0,-1-1,1 1,0-1,3 1,7-3,0-1,-1 0,1-1,-1 0,1-2,-1 1,0-2,0 0,-1 0,1-2,-1 1,-1-2,1 1,-1-2,0 0,-1 0,0-1,-1-1,0 1,0-2,-1 1,-1-1,0-1,3-6,22-63,-32 79,0 1,-1 0,1-1,-1 1,0-1,0 1,1-1,-2 1,1-1,0 1,0-1,-1 1,1 0,-1-1,0 1,0 0,0-1,0 1,0 0,0 0,-1 0,1 0,-1 0,1 0,-1 0,0 0,0 1,0-1,0 1,0-1,0 1,0 0,-1-1,1 2,0-1,0 0,-1 1,1-1,0 1,-1 0,1 0,0-1,0 2,-1-1,1 0,0 0,-1 1,1-1,0 1,0 0,0 0,0 0,0 0,0 0,0 0,0 0,0 1,0-1,0 1,1-1,-1 1,1 0,-1-1,1 1,-1 0,1 0,0 0,0 0,0 0,0 0,1 1,-1-1,0 1,-7 91,11-82,1 1,0-1,1 0,1 0,0 0,0-1,1 0,1 0,-1 0,2-1,0-1,0 1,0-1,9 5,4 3</inkml:trace>
  <inkml:trace contextRef="#ctx0" brushRef="#br0" timeOffset="14272.518">1920 16,'199'-16,"-196"17,0-1,-1 1,1-1,0 1,0 0,0 0,-1 0,1 0,-1 0,1 1,-1-1,1 1,-1 0,0 0,0-1,0 2,0-1,0 0,0 0,0 1,-1-1,1 0,-1 1,0 0,1-1,-1 1,-1 0,1 0,0-1,0 3,-2 93,-1-70,2 257,-5 73,-10-196,2 52,26-161,-3 29,-11-80,-1 0,1-1,-1 1,0-1,1 1,-1-1,0 0,0 0,0 1,0-1,0-1,0 1,0 0,0 0,-1-1,1 1,0-1,0 0,0 0,-1 0,1 0,0 0,0 0,0 0,-1-1,1 1,0-1,0 0,0 1,0-1,0 0,-11-1,-10-1,0 1,0 1,0 1,1 1,-1 1,-12 4,11 0</inkml:trace>
  <inkml:trace contextRef="#ctx0" brushRef="#br0" timeOffset="14937.284">2738 440,'-120'174,"88"-127,-2-1,-2-2,-2-1,-4 0,-35 14,66-52</inkml:trace>
  <inkml:trace contextRef="#ctx0" brushRef="#br0" timeOffset="15473.084">2427 383,'74'68,"-55"-54,-1 2,-1 0,0 1,-1 0,-1 1,-1 1,0 1,-2 0,0 0,7 19,85 189,-71-175,-26-46</inkml:trace>
</inkml:ink>
</file>

<file path=ppt/ink/ink8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34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1 150,'19'-4,"-1"-2,1 0,-1-2,-1 0,1 0,-1-2,-1 0,1-1,-2 0,8-9,22-27,-43 47,-1 1,1-1,-1 1,0 0,1 0,-1-1,0 1,0 0,1 0,-1 0,0 0,0 0,0 1,0-1,0 0,0 0,-1 1,1-1,0 0,-1 1,1-1,-1 1,1-1,-1 1,0-1,1 1,-1-1,0 0,27 164,-10 33,-4-107,-8-70,-2 1,0 0,-2 0,0-1,-1 1,-3 19,0-17,-1-1,-1 0,-1 0,-1 0,-1 0,-1-1,-1-1,-1 0,0 0,-2-1,-1 0,-6 6,19-24,0 0,-1 0,1 0,-1 0,1-1,-1 1,1-1,-1 1,0-1,0 1,0-1,0 0,0 0,0 0,0 0,0 0,0-1,-1 1,1 0,0-1,0 0,-1 0,1 1,0-1,-1 0,1-1,0 1,0 0,-1-1,1 1,0-1,0 0,0 0,0 0,0 0,0 0,0 0,0 0,0-1,0 1,1-1,-1 0,0 1,1-1,-1 0,1 0,0 0,0 0,0 0,0 0,-3-15,1 0,1-1,0 1,2-1,0 1,1-1,0 1,2-1,0 1,1 0,0 0,3-3,0-9,58-223,-54 223</inkml:trace>
</inkml:ink>
</file>

<file path=ppt/ink/ink8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34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0 265,'190'-221,"-188"217,34-33,-35 36,0 1,0-1,0 1,1 0,-1 0,0-1,0 1,0 0,0 0,1 0,-1 0,0 0,0 0,0 1,0-1,1 0,-1 0,0 1,0-1,0 1,0-1,0 1,0 0,0-1,0 1,0 0,0 0,-1-1,1 1,0 0,0 0,-1 0,1 0,0 0,-1 0,1 0,-1 0,1 0,-1 1,0-1,1 1,110 286,-103-270</inkml:trace>
</inkml:ink>
</file>

<file path=ppt/ink/ink8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32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1,'-2'1,"0"1,0-1,0 0,1 1,-1 0,0-1,1 1,-1 0,1 0,0 0,0 0,0 0,0 0,0 0,0 0,0 1,1-1,-1 0,1 0,-1 1,1-1,0 0,0 1,0-1,0 2,0-1,-2 223,2-221,0-1,1 0,0 0,0 0,0-1,0 1,0 0,1 0,0 0,0-1,0 1,0-1,0 0,1 1,-1-1,1 0,0 0,0-1,0 1,1-1,-1 1,0-1,1 0,0 0,-1-1,1 1,0-1,0 0,0 0,0 0,0 0,0-1,0 1,0-1,0 0,0-1,0 1,2-1,3 2,0-1,1 0,-1-1,1 0,-1-1,0 0,0 0,0-1,0 0,0 0,0-1,-1 0,0-1,5-3,2-2</inkml:trace>
  <inkml:trace contextRef="#ctx0" brushRef="#br0" timeOffset="326.712">311 85,'-37'129,"28"-80,1 1,3 0,2 0,2 0,5 35,-2 19,-19 20,11-24,11-77</inkml:trace>
  <inkml:trace contextRef="#ctx0" brushRef="#br0" timeOffset="1066.913">396 989,'8'-29,"1"0,1 1,1 0,2 0,1 2,1 0,1 0,1 1,14-14,-30 37,0 0,0 1,0-1,1 0,-1 1,0-1,0 1,1-1,-1 1,1-1,0 1,-1 0,1 0,0 0,0 0,-1 0,1 0,0 1,0-1,0 0,0 1,0 0,0-1,0 1,0 0,0 0,0 0,0 0,0 1,0-1,0 1,0-1,0 1,0-1,0 1,0 0,0 0,-1 0,2 1,30 68,-31-69,1-1,-1 0,0 1,0-1,0 0,1-1,-1 1,0 0,0-1,0 1,0-1,1 1,-1-1,0 0,0 0,0 0,-1 0,1-1,0 1,0 0,0-1,-1 1,1-1,-1 0,1 1,-1-1,0 0,0 0,0 0,0 0,0 0,0 0,0-2,7-5,7-9,-9 10,1 0,-1 0,1 1,0 0,1 0,0 0,0 1,1 1,-1-1,3 0,-9 6,-1 0,1 0,-1 0,0 0,1 0,-1 0,1 0,-1 0,1 0,-1 1,1-1,-1 0,0 1,1 0,-1-1,0 1,1 0,-1-1,0 1,0 0,0 0,0 0,0 0,0 0,0 0,0 1,0-1,0 0,-1 0,1 1,0-1,-1 0,1 1,-1-1,1 1,-1 0,16 59,-15-58,18 94,-13-79</inkml:trace>
</inkml:ink>
</file>

<file path=ppt/ink/ink8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0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87,'-11'-10,"0"1,0 1,0 0,-1 1,-1 0,1 1,-1 0,0 1,0 0,0 1,-1 1,0 0,0 1,1 0,-1 1,0 1,0 0,0 1,0 0,0 1,0 1,0 0,1 1,0 0,0 1,0 1,-4 2,-7 2,7-4,1-1,-1 2,1 0,1 1,0 1,0 1,1 0,0 0,0 1,1 1,1 1,0-1,1 2,-2 2,9-10,-1 0,1 1,0-1,0 1,1 0,0 1,0-1,1 0,0 1,0-1,1 1,0 0,0-1,1 1,0 0,0 0,1-1,0 1,0 0,1-1,0 1,0-1,1 1,-1-1,2 0,-1 0,1-1,0 1,1-1,-1 1,1-1,1-1,-1 1,1-1,0 0,0 0,0-1,1 1,6 0,-1-1,1 0,1-1,-1 0,0-1,1 0,-1-1,1-1,-1 0,1-1,-1 0,1-1,-1-1,0 0,0-1,0 0,0-1,5-3,-2-6,-25 11,8 4,-30 10,1 1,-1 2,2 1,0 2,1 0,1 2,0 1,-8 10,25-21,0 0,0 1,1 1,1-1,0 2,0-1,1 1,1 0,0 0,0 1,1 0,1 0,0 0,1 0,0 1,1-1,1 1,0-1,1 1,0 0,2 9,0-18,-1 0,1 0,0-1,1 1,-1 0,1-1,0 0,0 0,0 0,0 0,1 0,0-1,0 0,0 1,0-1,0-1,0 1,1-1,-1 1,1-1,0 0,0-1,0 1,2-1,124 6,-77-20,31 2,-69 16</inkml:trace>
  <inkml:trace contextRef="#ctx0" brushRef="#br0" timeOffset="389.015">1214 481,'-24'22,"2"0,0 2,1 1,1 0,1 1,2 1,-8 18,-16 23,4 2,2 2,0 11,-10 25,40-112,4-8</inkml:trace>
  <inkml:trace contextRef="#ctx0" brushRef="#br0" timeOffset="733.576">762 510,'27'0,"-9"10,-1 1,0 1,-1 1,0 0,-1 1,0 1,-2 0,4 5,123 159,-116-156,-19-16,1 0,0 0,0-1,1 0,0 0,0-1,0 0,1 0,0 0,-1-1,2 0,-1-1,0 0,1 0,-1-1,1 0,0 0,1-1,13-3</inkml:trace>
  <inkml:trace contextRef="#ctx0" brushRef="#br0" timeOffset="1219.006">1750 594,'-45'22,"0"1,2 2,1 2,-21 19,54-39,0 0,1 1,0 0,0 0,1 1,0 0,0 0,1 1,1-1,-1 1,1 1,1-1,0 1,1-1,0 1,0 0,1 0,1 0,0 1,0-1,1 0,0 1,1-1,1 0,0 0,2 7,-4-15,1 0,-1-1,1 1,0 0,0 0,0-1,1 1,-1-1,1 1,-1-1,1 0,0 1,0-1,0 0,0 0,0 0,0-1,0 1,1 0,-1-1,1 0,-1 1,1-1,-1 0,1 0,0 0,0-1,0 1,-1-1,1 0,0 1,0-1,0 0,0-1,-1 1,1 0,0-1,0 0,0 1,-1-1,1 0,0-1,1 0,16-11,-1-1,0-1,-1-1,-1 0,0-2,-1 0,-1 0,-1-1,0-1,-2-1,0 0,64-88,-62 89,-12 16,0 0,0 0,0 1,0-1,1 1,-1-1,1 1,0 0,0 0,0 0,1 1,-1-1,1 1,-1 0,1 0,0 0,0 0,0 0,3 0,-4 4,0 0,0 1,0-1,-1 1,1-1,-1 1,0 0,0 0,0 0,0 0,0 0,-1 1,1-1,-1 0,0 1,0-1,0 1,-1-1,1 1,-1 0,0-1,0 1,0-1,0 1,0 0,-1 1,1-1,0 7,0 0,1 0,0 0,1 0,0 0,1 0,0-1,1 1,0-1,1 0,0 0,0 0,1-1,1 1,-1-2,4 4,6 2</inkml:trace>
  <inkml:trace contextRef="#ctx0" brushRef="#br0" timeOffset="1735.535">2060 1046,'179'-227,"-64"59,-115 168,0-1,0 1,1 0,-1-1,0 1,0 0,1-1,-1 1,0 0,0-1,1 1,-1 0,0 0,1-1,-1 1,0 0,1 0,-1 0,1-1,-1 1,0 0,1 0,-1 0,1 0,-1 0,0 0,1 0,-1 0,1 0,-1 0,0 0,1 0,-1 0,1 0,-1 0,0 1,1-1,-1 0,1 0,-1 0,0 1,1-1,-1 0,0 0,1 1,-1-1,0 0,0 0,1 1,-1-1,0 1,0-1,1 0,-1 1,0-1,0 0,0 1,0-1,0 1,0-1,0 0,0 1,0-1,0 1,0-1,0 1,0-1,0 0,0 1,0-1,2 39,-3-34,1 2,10 101,-10-105,1 0,-1 0,1-1,0 1,0 0,0-1,0 1,0-1,0 1,1-1,-1 0,1 0,0 1,0-1,0 0,0 0,0-1,0 1,0 0,1-1,-1 1,1-1,-1 0,1 0,-1 0,1 0,0 0,-1-1,1 1,0-1,0 1,-1-1,1 0,0 0,2-1,5-2,0-1,0 0,0-1,0 0,-1 0,0-1,0 0,0-1,-1 0,0-1,0 1,2-4,11-9,23-24,-34 33,1-1,0 2,0-1,1 2,1-1,0 2,0 0,11-5,-23 12,0 1,0 0,0-1,0 1,0 0,0 0,0 0,0 0,0 0,1 0,-1 0,0 0,0 0,0 0,0 1,0-1,0 0,0 1,0-1,0 1,0-1,0 1,0 0,0-1,0 1,0 0,-1 0,1-1,0 1,-1 0,1 0,0 0,-1 0,1 0,-1 0,1 0,-1 0,0 0,1 0,-1 0,0 1,0-1,0 0,0 1,5 57,-6-51,1 10,14 76,-2-74</inkml:trace>
  <inkml:trace contextRef="#ctx0" brushRef="#br0" timeOffset="2252.547">3161 679,'-24'160,"-11"163,35-308,1-6,-1 0,1 1,-2-1,0 0,0 0,0 0,-1 0,0 0,-1 0,0 0,-1-1,0 1,0 0,3-8,1-1,0 1,-1-1,1 1,0-1,-1 0,1 1,0-1,-1 1,1-1,-1 0,1 1,-1-1,1 0,-1 0,1 1,-1-1,1 0,-1 0,1 0,-1 0,0 0,1 0,-1 0,1 0,-1 0,1 0,-1 0,1 0,-1 0,0 0,1 0,-1 0,1-1,-1 1,1 0,-1 0,1-1,-1 1,1 0,0-1,-1 1,1 0,-1-1,1 1,0-1,-1 1,1-1,0 1,-1-1,1 1,0-1,0 1,0-1,0 1,-1-1,1 1,0-1,0 1,0-1,0 0,0 1,0-1,0 1,0-1,0 1,1-1,-8-43,7-2,2 0,2 1,2-1,2 1,2 0,2 1,2 0,2 1,1 0,3 2,1 0,2 1,1 1,3 2,8-8,-32 39,-1 1,2 0,-1 0,0 1,1-1,0 1,0 0,0 0,1 0,0 0,-1 1,1 0,0 0,1 0,-1 0,0 1,1 0,-1 0,1 0,0 1,0 0,-1 0,1 1,0-1,0 1,0 0,0 1,0 0,-1 0,1 0,0 0,-1 1,1 0,-1 0,1 1,-1-1,0 1,0 0,3 3,-4-1,0-1,-1 2,0-1,0 0,0 1,0-1,-1 1,0 0,0 0,-1 0,1 0,-1 0,-1 0,1 0,-1 0,0 0,0 0,-1 0,0 0,0 0,0 0,-1 0,0 0,0 0,-1 0,1-1,-3 4,-98 140,95-140,0 0,0-1,-1 1,0-1,0-1,-1 0,0 0,0-1,-1 0,1-1,-1 0,-1-1,1 0,0-1,-1 0,0-1,0 0,-10 0,3-7</inkml:trace>
  <inkml:trace contextRef="#ctx0" brushRef="#br0" timeOffset="2568.135">3782 171,'-62'363,"19"-118,33-61,11-184,-1-1,1 1,-1-1,1 1,-1 0,1-1,0 1,-1 0,1 0,-1-1,1 1,0 0,-1 0,1 0,0 0,-1 0,1 0,0 0,-1 0,1 0,0 0,-1 0,1 0,-1 1,1-1,0 0,-1 0,1 1,-1-1,1 0,0 1,-1-1,1 1,-1-1,1 0,-1 1,0-1,1 1,-1 0,1-1,-1 1,0-1,0 1,1-1,-1 1,0 0,0-1,0 1,1 0,-1-1,0 1,0 0,0-1,0 1,0 0,0-1,-1 1,1-1,0 1,0 0,0-1,-1 1,1 0,11-18,-1-2</inkml:trace>
  <inkml:trace contextRef="#ctx0" brushRef="#br0" timeOffset="2938.14">3895 820,'32'-1,"0"-2,0-1,-1-1,1-2,-1-1,-1-2,0-1,0-1,-1-2,11-7,-35 18,1 0,0 0,-1-1,0 0,0 0,0 0,0 0,-1-1,0 0,0 0,0 0,-1-1,1 1,-1-1,0 0,-1 0,0 0,0 0,0 0,0 0,-1-1,0 1,-1 0,1-1,-1 1,0-1,-1 1,1 0,-1-1,-1 1,1 0,-1-1,0 1,-1 0,1 0,-1 1,-1-2,2 4,-1 0,1 1,-1-1,1 1,-1 0,0 0,1 0,-1 0,0 1,0-1,0 1,-1-1,1 1,0 0,-1 1,1-1,0 0,-1 1,1 0,0 0,-1 0,1 0,-1 0,1 1,-1-1,1 1,0 0,0 0,-1 0,1 1,0-1,0 1,0 0,0 0,1 0,-98 81,95-78,-5 4,0 0,1 1,0 0,1 0,0 1,1 0,0 0,0 1,1 0,1 0,0 1,1-1,0 1,1 0,0 0,1 0,1 0,0 1,1-1,0 0,1 1,0-1,1 0,3 9,0-11,0 0,1 0,0 0,1-1,0 0,1-1,0 1,0-1,1-1,0 0,1 0,0-1,0 0,0 0,1-1,0-1,0 0,1 0,-1-1,1-1,0 0,0 0,0-1,8 0,37-9,-33 1</inkml:trace>
</inkml:ink>
</file>

<file path=ppt/ink/ink8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43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53,'29'-15,"14"-4,0 1</inkml:trace>
</inkml:ink>
</file>

<file path=ppt/ink/ink8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22 279,'-1'1,"0"-1,1 0,-1 0,0 0,0 0,1 0,-1 0,0 0,0 0,1 0,-1 0,0-1,1 1,-1 0,0 0,0-1,1 1,-1 0,1-1,-1 1,0-1,1 1,-1-1,1 1,-1-1,1 1,-1-1,1 0,0 1,-1-1,1 1,0-1,-1 0,1 0,0 1,0-1,-1 0,1 1,0-1,0 0,0 0,0 1,0-1,0 0,0 0,0 1,1-1,-1 0,0 1,0-1,1 0,-1 1,0-1,1 0,-1 1,0-1,1 0,-1 1,1-1,-1 1,1-1,0 1,-1-1,1 1,-1 0,5-16,1 0,0 1,1-1,1 2,0-1,1 1,0 0,1 1,1 0,0 1,0 0,2 0,-1 2,1-1,1 2,14-9,-27 17,1 0,-1 0,0 1,1-1,-1 0,1 1,-1-1,1 1,-1-1,1 1,-1 0,1-1,-1 1,1 0,0 0,-1 0,1 0,-1 1,1-1,-1 0,1 1,-1-1,1 1,-1-1,1 1,-1 0,1-1,-1 1,0 0,0 0,1 0,-1 0,0 0,0 0,0 1,0-1,0 0,0 1,0-1,-1 0,1 1,0-1,-1 1,1-1,-1 1,0-1,1 1,4 81,-5-76,-2 13,1-15,1 0,-1 0,1 0,-1 0,2 1,-1-1,0 0,1 0,0 0,0 0,1 0,-1 0,1 0,1 2,0-7,0 0,1 0,-1 0,0 0,0 0,0 0,0-1,0 0,0 0,0 1,-1-2,1 1,0 0,0 0,-1-1,1 0,0 1,-1-1,0 0,1 0,-1-1,0 1,0 0,0-1,0-1,53-56,-44 45,1 1,1 0,0 1,1 0,0 1,1 0,0 2,1-1,7-2,-21 12,0 0,0 0,0 0,0 0,0 0,1 0,-1 0,0 1,1-1,-1 1,0 0,1 0,-1 0,0 0,1 0,-1 0,0 0,1 1,-1-1,0 1,0 0,1 0,-1-1,0 2,0-1,0 0,0 0,0 1,0-1,0 1,-1-1,1 1,-1 0,1-1,-1 1,1 0,-1 0,0 0,0 0,0 1,0-1,0 0,-1 0,1 1,-1-1,1 2,-9 74,6-72,1 0,-1-1,1 1,0 0,0 0,1 0,-1 0,1 0,1 0,-1 0,1 0,0 0,0 0,1-1,0 1,1 2,6 6</inkml:trace>
</inkml:ink>
</file>

<file path=ppt/ink/ink8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1,'0'33,"0"12</inkml:trace>
</inkml:ink>
</file>

<file path=ppt/ink/ink8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8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1,'-16'138,"5"2,7-1,6 5,-2-113,29 168,-23-176,0-5</inkml:trace>
</inkml:ink>
</file>

<file path=ppt/ink/ink8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287 189,'-43'25,"2"2,0 2,2 2,-19 20,53-47,-1 0,1 1,0 0,1 0,-1 0,1 1,0 0,1-1,-1 1,1 1,0-1,0 0,1 1,0-1,0 1,1 0,0 0,0-1,0 1,1 0,0 0,1 7,0-12,0 0,0 0,0 0,0-1,0 1,1 0,-1-1,0 1,1-1,0 1,-1-1,1 0,0 1,0-1,0 0,-1 0,1 0,0-1,0 1,1 0,-1-1,0 1,0-1,0 0,0 0,0 0,0 0,1 0,-1 0,0 0,0-1,0 1,0-1,0 0,0 0,1 0,70-38,100-111,-157 137,68-46,-82 58,0 0,1-1,-1 1,1 0,-1 1,1-1,-1 0,1 1,0-1,-1 1,1 0,0 0,-1 0,1 0,0 0,-1 1,1-1,-1 1,1 0,0-1,-1 1,0 0,1 1,-1-1,1 0,-1 1,0-1,0 1,0 0,0 0,0 0,0 0,0 1,20 67,-22-66,0 0,0 0,1 0,-1 1,1-1,0 0,0 0,1 0,-1 0,1-1,-1 1,1 0,1-1,-1 1,0-1,1 0,0 1,0-1,0 0,0-1,0 1,0-1,1 1,-1-1,3 1,2 0,1-1,-1 0,1 0,0-1,0 0,0-1,-1 0,1 0,0-1,0 0,0-1,-1 1,1-2,-1 1,0-1,1-1,-1 1,0-1,-1-1,1 0,-1 0,0 0,0-1,-1 0,2-2,28-27,-21 22,-1-1,0 0,-1-2,0 1,-1-2,-1 1,0-2,-2 1,3-9,-5 8,-3 10,0 0,-1 0,0-1,0 0,-1 1,0-1,0 0,-1 0,0 0,-1 0,0 0,0 0,-1 0,-2-9,2 16,0 1,0-1,0 0,0 1,0-1,0 1,-1 0,1-1,0 1,-1 0,1 0,-1 0,1 0,-1 0,0 0,1 1,-1-1,0 0,1 1,-1-1,0 1,0 0,0-1,0 1,1 0,-1 0,0 0,0 1,0-1,1 0,-1 1,0-1,0 1,0-1,1 1,-1 0,1 0,-1 0,0 0,1 0,-1 0,1 0,0 0,-1 1,1-1,0 1,0-1,0 1,0-1,0 1,0-1,1 1,-1 0,0 0,1-1,-1 1,1 0,0 0,-1 0,1-1,0 1,0 2,2 5,0 0,0 0,1 0,0 0,1 0,0 0,0-1,1 0,0 0,0 0,1 0,0-1,0 0,1 0,0-1,0 0,8 6,-6-6,-1 0,0 1,-1 1,0-1,0 1,0 1,-1-1,0 1,-1 0,0 0,0 1,-1-1,-1 1,1 0,0 5,-6 207,2-197</inkml:trace>
</inkml:ink>
</file>

<file path=ppt/ink/ink8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4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8,'-8'-2,"-1"0,1 1,-1 0,1 0,0 0,-1 1,1 1,-1 0,1 0,-1 0,-6 3,10-3,-17 1,-1 2,1 0,0 2,0 0,1 1,-1 2,2 0,-1 1,1 1,-17 13,36-24,0 1,0 0,0-1,0 1,0 0,0 0,0 0,0 0,0-1,1 1,-1 0,0 1,0-1,1 0,-1 0,1 0,-1 0,1 0,0 1,-1-1,1 0,0 0,0 1,0-1,0 0,0 0,0 1,0-1,0 0,0 0,1 1,-1-1,1 0,-1 0,1 0,-1 0,1 0,-1 1,1-1,0 0,0 0,-1-1,1 1,0 0,0 0,0 0,0 0,0-1,0 1,0 0,1-1,67 27,-59-24,6 1,0 1,0 1,0 1,0 0,-1 1,-1 1,11 7,-22-13,0-1,0 1,0 0,0 0,0 0,-1 0,1 0,-1 1,0-1,0 1,0 0,0-1,-1 1,1 0,-1 0,0 0,0 0,-1 0,1 1,-1-1,0 0,0 0,0 0,-1 0,1 0,-1 0,0 0,0 0,-1 0,1 0,-1 0,0 0,0-1,0 1,-6 7,-1-1,0-1,-1 1,0-2,0 1,-1-1,0-1,0 0,-1 0,0-2,0 1,0-1,-1-1,0 0,0-1,0 0,0-1,0-1,0 0,-1 0,1-2,0 0,-1 0,-3-2,16 4,-1-1,0 0,1 1,-1-1,0 0,1 0,-1 0,0-1,1 1,-1 0,0 0,1-1,-1 1,0-1,1 0,-1 1,1-1,-1 0,1 0,0 0,-1 0,1 0,0 0,0-1,0 1,0 0,-1 0,2-1,-1 1,0-1,0 1,0-1,1 1,-1-1,1 0,-1 1,1-1,0 1,0-1,-1 0,1 0,0 1,0-1,1 0,-1 1,0-1,1 0,-1 1,1-1,-1 1,1-1,0 1,-1-1,1 1,0-1,11-10</inkml:trace>
  <inkml:trace contextRef="#ctx0" brushRef="#br0" timeOffset="215.547">755 262,'-4'34,"-8"15,0 5,1-7</inkml:trace>
</inkml:ink>
</file>

<file path=ppt/ink/ink8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73 621,'-9'12,"1"0,0 0,1 1,0 0,1 0,0 0,1 1,1 0,0 0,1 1,1-1,0 0,1 1,0 0,1-1,2 11,-2-23,1 0,-1 0,1 0,0 0,0 0,0 0,0-1,0 1,0 0,1-1,-1 1,1-1,-1 1,1-1,-1 0,1 1,0-1,-1 0,1 0,0 0,0 0,0-1,0 1,0 0,0-1,0 1,0-1,0 0,0 0,0 0,0 0,0 0,0 0,0-1,0 1,0 0,0-1,0 0,0 1,0-1,1-1,75-45,-71 43,0-2,0 1,-1-1,1 0,-1 0,-1-1,1 0,-1 0,0 0,-1 0,0-1,0 0,-1 0,0 0,0 0,0-1,-1 1,-1-1,0 1,0-1,0 1,-1-1,0 0,-1 1,0-1,0 0,-2-3,0 8,0 1,0-1,0 1,-1 0,1 0,-1 0,0 0,1 0,-2 1,1 0,0 0,0 0,-1 0,1 1,-1-1,1 1,-1 0,1 1,-1-1,0 1,1 0,-1 0,0 0,0 1,1-1,-1 1,1 1,-4 0,-11 5</inkml:trace>
  <inkml:trace contextRef="#ctx0" brushRef="#br0" timeOffset="616.2">553 141,'-57'224,"30"-48,-1-9,9-93,26-68,10-26,-14 16,13-16,0 0,0 2,2 0,0 0,1 2,1 1,1 0,0 1,0 1,2 2,-1 0,2 1,-1 1,1 1,0 2,11-2,-32 7,0 1,0-1,0 1,0 0,0 0,0 0,0 1,0-1,1 1,-1-1,0 1,-1 0,1 0,0 1,0-1,0 0,-1 1,1 0,-1-1,1 1,-1 0,1 1,-1-1,0 0,0 0,0 1,-1 0,1-1,-1 1,1 0,-1-1,0 1,0 0,0 0,0 0,0 0,-1 0,0 0,1 0,-1 1,0-1,-1 0,1 0,-1 2,0 5,0 0,-1 1,-1-1,0 0,0 0,-1 0,0-1,0 0,-1 1,-1-1,1-1,-2 1,1-1,-1 0,0-1,-1 1,1-1,-2-1,1 0,-1 1,-6 3,-1 0,0-1,-1-1,0 0,0-1,-1-1,1-1,-1 0,0-2,-1 0,1 0,14-2,1-1,-1 1,0 0,1-1,-1 0,0 0,1 0,-1 0,0 0,1-1,-1 0,1 1,-1-1,1-1,-1 1,1-1,-1 1,1-1,0 0,0 0,0 0,0 0,0-1,1 1,-1-1,1 0,0 0,-1 0,1 0,0 0,1 0,-1 0,1-1,-1 1,1-1,0 1,0-1,0 1,1-1,0 0,-1 1,1-4,5-15</inkml:trace>
  <inkml:trace contextRef="#ctx0" brushRef="#br0" timeOffset="965.85">1174 0,'-28'418,"23"-370,-2-1,-2 1,-2-1,-11 30,7-26,9-14,6-37,0 1,0-1,0 1,0-1,0 1,0-1,0 1,0-1,0 1,0-1,0 1,0-1,1 1,-1-1,0 1,0-1,1 1,-1-1,0 0,1 1,-1-1,0 0,1 1,-1-1,0 1,1-1,-1 0,1 0,-1 1,1-1,-1 0,0 0,1 0,-1 1,1-1,-1 0,1 0,-1 0,1 0,-1 0,1 0,-1 0,1 0,-1 0,1 0,-1 0,1-1,-1 1,1 0,-1 0,1 0,-1-1,1 1,-1 0,1 0,-1-1,0 1,1 0,-1-1,0 1,1-1,-1 1,0 0,1-1,-1 1,0-1,16-14,-1-3</inkml:trace>
  <inkml:trace contextRef="#ctx0" brushRef="#br0" timeOffset="1363.822">1287 621,'11'8,"1"-1,0-1,0 0,1-1,0 0,0 0,0-2,0 1,1-2,-1 0,1-1,0 0,-1-1,1 0,0-1,-1-1,8-1,-14 1,0-1,0 0,0 0,-1-1,1 1,-1-1,1-1,-1 1,-1-1,1 0,-1-1,0 1,0-1,0 0,-1 0,0-1,0 1,-1-1,0 0,0 0,0 0,-1 0,0 0,0-1,-1 1,0-1,0-3,-1 8,0 1,0 0,0-1,0 1,0 0,0-1,-1 1,1 0,-1 0,0 0,1-1,-1 1,0 0,0 0,-1 0,1 0,0 0,-1 1,1-1,-1 0,1 0,-1 1,0-1,0 1,0 0,0 0,0-1,0 1,0 0,0 1,0-1,0 0,0 1,-1-1,1 1,-2-1,-84 14,76-9,0 0,0 2,1-1,0 2,0-1,0 1,1 1,0 0,0 1,1 0,1 0,-1 1,1 0,1 0,0 1,0 0,1 0,0 0,1 1,1 0,0 0,0 1,1-1,1 1,0-1,1 1,0 0,1 0,0-1,1 1,1 5,0-14,0 1,0 0,0 0,1-1,0 0,0 1,0-1,0 0,1-1,-1 1,1 0,0-1,0 0,0 0,1 0,-1-1,1 1,-1-1,1 0,0 0,0-1,0 1,0-1,0 0,8 1,0 0,1 0,-1-1,0-1,0 0,1-1,-1-1,12-2,60-23,-60 18</inkml:trace>
  <inkml:trace contextRef="#ctx0" brushRef="#br0" timeOffset="1916.827">1822 762,'45'-28,"138"-165,-181 191,0 0,0-1,0 1,0 0,0 0,1 1,-1-1,1 0,-1 1,1-1,-1 1,1 0,0 0,0 0,0 0,0 1,0-1,0 1,0 0,0-1,0 1,0 1,0-1,0 0,0 1,-1-1,1 1,0 0,0 0,0 0,-1 0,1 1,0-1,-1 1,1 0,-1 0,0-1,1 1,1 3,10 126,-12-129,0-1,0 1,0 0,0-1,1 1,-1-1,0 0,1 0,-1 0,1 0,-1 0,1 0,0-1,-1 0,1 1,0-1,-1 0,1 0,0 0,-1 0,1-1,-1 1,1-1,0 0,-1 1,1-1,-1 0,1-1,-1 1,0 0,0-1,1 1,-1-1,0 0,0 1,-1-1,1 0,1-2,4 0,170-107,-174 110,0 0,1 0,-1 1,0-1,1 0,-1 1,0 0,1 0,-1 0,1 0,-1 1,0-1,1 1,-1 0,0 0,0 0,1 0,-1 1,0-1,0 1,0 0,-1 0,1 0,0 0,-1 0,1 1,-1-1,0 1,0 0,0-1,0 1,0 0,-1 0,1 0,-1 0,0 1,0-1,0 0,0 0,-1 1,1-1,-1 2,8 194,-2-181</inkml:trace>
</inkml:ink>
</file>

<file path=ppt/ink/ink8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2 332,'93'-110,"-92"109,0 0,-1 0,1 0,0 0,0 1,0-1,0 0,0 0,0 0,0 1,0-1,0 1,0-1,1 1,-1-1,0 1,0 0,0-1,1 1,-1 0,0 0,0 0,1 0,-1 0,0 0,0 0,1 1,-1-1,0 0,0 1,0-1,0 1,1-1,-1 1,0-1,0 1,0 0,0 0,0-1,0 1,0 0,-1 0,1 0,0 0,0 0,-1 0,1 0,-1 0,1 0,0 1,18 66,-13-3,-2 0,-3 1,-4 22,1 22,1-78,-1 0,-1-1,-2 1,-1-1,-1 0,-9 19,-21 16,36-64,-1 0,1 0,0 0,-1 0,1-1,-1 1,1 0,-1-1,0 0,0 1,1-1,-1 0,0 0,0 0,0 0,0 0,-1 0,1-1,0 1,0-1,0 0,-1 1,1-1,0 0,0 0,-1 0,1-1,0 1,0 0,0-1,-2 0,1-3,0 0,0 0,0 0,0-1,1 1,-1-1,1 0,0 1,1-1,-1 0,1 0,0 0,0 0,0 0,1-1,0 1,0 0,0 0,1 0,0 0,1-5,4-26,3 1,1 0,1 0,2 1,1 0,2 1,1 1,2 1,1 0,1 1,2 2,10-10,-11 10,2 2,0 0,2 2,0 1,2 1,0 1,2 2,0 1,1 1,19-7,-47 22,0 0,0 1,0-1,0 1,1-1,-1 1,0 0,1 0,-1 0,1 1,-1-1,1 1,0 0,-1 0,1 0,-1 1,1-1,-1 1,1 0,-1-1,1 2,-1-1,0 0,0 1,0-1,1 1,-1 0,-1 0,1 0,0 1,0-1,-1 1,0-1,1 1,-1 0,1 14,0 0,0 0,-2 0,0 0,-1 0,-1 1,-1-1,-3 13,4-18,-2-1,1 1,-1-1,-1 0,0 0,-1-1,0 1,-1-1,0 0,0 0,-1-1,0 0,-1 0,0-1,0 1,-1-2,0 1,0-2,-1 1,0-1,0 0,0-1,-1 0,0-1,0 0,-4 0,6 0,0-1,0 0,0-1,0 0,-1 0,1-1,-1-1,1 1,-1-1,1-1,-1 0,1 0,0-1,-1 0,1 0,0-1,0-1,0 1,1-1,0-1,-1 0,1 0,-5-5,10 7,1 1,0-1,-1 0,1 0,1 0,-1 0,0-1,1 1,0 0,0-1,0 1,0-1,0 1,1-1,-1 1,1-1,0 0,0 1,0-1,3-15</inkml:trace>
  <inkml:trace contextRef="#ctx0" brushRef="#br0" timeOffset="581.949">736 502,'95'-40,"-94"39,31-14,0-1,-2-1,0-2,-1-1,0-2,-2 0,-1-2,-1-1,-1-1,-1-1,-2-1,0 0,3-10,2-43,-25 80,-1-1,1 0,-1 0,0 1,0-1,0 0,0 0,0 0,0 1,0-1,-1 0,1 0,-1 1,1-1,-1 0,0 1,1-1,-1 1,0-1,0 1,0-1,0 1,0-1,-1 1,1 0,0 0,-1 0,1 0,-1 0,1 0,-1 0,1 0,-1 0,0 1,1-1,-1 1,0-1,1 1,-1-1,0 1,0 0,0 0,1 0,-2 0,-8 2,0 0,1 0,0 1,0 1,0-1,0 2,0-1,1 1,0 1,0 0,0 0,1 0,-1 1,2 1,-1-1,1 1,0 1,-5 7,10-13,0 0,0 0,0-1,0 2,1-1,-1 0,1 0,-1 0,1 1,0-1,1 1,-1-1,1 1,-1-1,1 1,0-1,0 1,0-1,1 1,-1-1,1 1,0-1,0 0,0 1,1-1,-1 0,1 0,-1 0,1 0,0 0,0 0,1 0,-1-1,1 1,-1-1,1 1,0-1,-1 0,1 0,0 0,1-1,1 2,11 1,0 0,0 0,0-2,0 0,0-1,0-1,1 0,-1-1,7-2,69 1,-90 2,0 0,1 1,-1-1,0 1,1-1,-1 1,0-1,0 1,0 0,0 0,0 0,0 0,0 1,0-1,0 1,0-1,-1 1,1-1,-1 1,1 0,-1 0,0 0,1 0,-1 0,0 0,0 0,0 0,-1 0,1 0,-1 0,1 1,-1-1,1 0,-1 1,0-1,0 0,0 0,-1 1,1-1,0 0,-1 0,0 1,1-1,-1 0,0 0,0 0,0 0,0 0,-1 0,1 0,0 0,-2 1,-115 131,117-133,0 0,0 0,0-1,1 1,-1 0,0 0,0 0,0 0,1 0,-1 0,1 0,-1 0,0 1,1-1,0 0,-1 0,1 0,0 1,0-1,0 0,-1 0,1 1,0-1,1 0,-1 0,0 0,0 1,0-1,1 0,-1 0,1 0,-1 1,1-1,-1 0,1 0,0 0,-1 0,1 0,0 0,0 0,0-1,0 1,0 0,0 0,0-1,0 1,0 0,0-1,0 1,0-1,1 1,-1-1,0 0,0 0,0 1,1-1,-1 0,0 0,1 0,17-3</inkml:trace>
</inkml:ink>
</file>

<file path=ppt/ink/ink8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0,'-11'263,"-24"36,25-153,10-147,0 1,1 0,-1-1,0 1,1-1,-1 1,1 0,-1-1,1 1,-1 0,1 0,-1 0,1-1,-1 1,1 0,-1 0,1 0,0 0,-1 0,1 0,-1 0,1 0,-1 0,1 0,0 0,-1 0,1 0,-1 0,1 1,-1-1,1 0,-1 0,1 1,-1-1,1 0,-1 1,0-1,1 0,-1 1,1-1,-1 1,0-1,1 1,10-45,-3 24</inkml:trace>
  <inkml:trace contextRef="#ctx0" brushRef="#br0" timeOffset="288.489">1 340,'28'0,"30"-5,13-2,0 1,-7-4,-10 0,-9 2,-7 2,-6 2,-4 2,-1 1,0 1,-6 0</inkml:trace>
  <inkml:trace contextRef="#ctx0" brushRef="#br0" timeOffset="704.018">791 340,'-20'54,"13"-39,1 0,0 1,1 0,0 0,2 1,0-1,0 1,2 0,0 0,1-1,1 2,0-15,0 1,0-1,0 0,1 1,-1-1,1 0,0 0,0 0,0 0,0 0,0-1,1 1,-1-1,1 1,0-1,0 0,0 0,0 0,0 0,0-1,0 1,0-1,1 0,-1 0,1 0,-1 0,1-1,-1 1,1-1,-1 0,1 0,-1 0,1-1,-1 1,1-1,-1 0,1 0,-1 0,0 0,1-1,-1 1,0-1,0 0,0 0,0 0,0 0,0-1,10-5,-1-1,1-1,-2 0,0 0,0-1,-1-1,0 0,-1 0,0-1,-1 0,-1 0,0-1,0 0,2-11,-6 21,-1 0,0 0,0 0,0 0,-1-1,1 1,-1-1,0 1,0-1,-1 1,1-1,-1 0,0 1,0-1,-1 1,1-1,-1 0,0 1,0-1,-1 1,1 0,-1-1,0 1,0 0,-1 0,1 0,-1 0,0 1,0-1,0 1,0 0,0-1,-1 1,0 1,1-1,-1 1,0-1,-1 1,-2-1,-1 2,1 1,-1 0,1 1,-1 0,1 0,0 0,0 1,-1 0,1 1,1 0,-1 0,0 0,1 1,-1 0,-2 2,-16 10</inkml:trace>
</inkml:ink>
</file>

<file path=ppt/ink/ink8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1,'-2'0,"1"0,-1 0,1 0,0 0,-1 1,1-1,0 1,-1-1,1 1,0-1,0 1,-1 0,1-1,0 1,0 0,0 0,0 0,0 0,0 0,0 0,0 0,1 1,-1-1,0 0,1 0,-1 0,1 1,-1-1,1 0,-1 1,1-1,0 1,0-1,0 0,0 1,0-1,0 1,0-1,0 0,0 1,1-1,-1 0,1 1,-4 8,-21 171,12-54,-16 79,26-145,20-61,-9-8</inkml:trace>
</inkml:ink>
</file>

<file path=ppt/ink/ink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43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0,'10'0,"2"0</inkml:trace>
</inkml:ink>
</file>

<file path=ppt/ink/ink8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0,'0'46,"-1"0,-3-1,-1 0,-3 0,-1 0,-2-1,-7 13,-49 111,65-165,1 0,0 0,0 0,0-1,0 1,1 0,-1 0,1 1,0-1,0 0,0 0,0 0,0 0,1 0,-1 0,1 0,0 0,0 0,0-1,1 3,8 6</inkml:trace>
  <inkml:trace contextRef="#ctx0" brushRef="#br0" timeOffset="367.662">612 86,'-48'50,"2"2,3 3,2 1,-18 34,55-86,1 0,-1 1,1-1,0 1,0 0,0 0,1 0,0 0,0 0,0 1,0-1,1 0,0 1,0-1,1 1,0 0,-1-1,2 1,-1 0,1-1,0 1,0-1,0 1,1-1,0 0,0 1,0-1,1 0,0 0,-1-1,2 1,-1-1,1 1,1 1,7 0,-1-1,1 0,1-1,-1 0,0-1,1 0,0-1,0 0,-1-1,1-1,0 0,0-1,0 0,0-1,-1 0,1-1,1-1,15-5,-2-2,1 0,-2-2,0-1,0-1,-1-2,8-7,-17 10,0 0,-1-1,0-1,-2-1,0 0,0 0,-2-1,0-1,-1 0,-1 0,-1-1,-1 0,0-1,-1-2,-5 19,1 0,-1-1,1 1,-1-1,0 1,-1-1,1 1,-1-1,0 0,0 1,-1-1,1 0,-1 1,0-1,0 1,-1-1,1 1,-1 0,0 0,0-1,0 1,-1 0,0 1,1-1,-1 0,-1 1,1 0,0 0,-1 0,1 0,-1 0,0 1,0-1,0 1,0 0,-1 0,0 0,-8 0,1-1,-1 2,1-1,-1 2,1 0,-1 0,1 1,-1 1,1 0,-1 1,1 0,0 0,0 2,1-1,-1 2,-3 2,-18 9</inkml:trace>
</inkml:ink>
</file>

<file path=ppt/ink/ink8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57,'-201'28,"198"-29,0 1,0 0,0 1,0-1,0 0,0 1,1 0,-1-1,0 1,0 0,1 0,-1 1,0-1,1 1,-1-1,1 1,0 0,-1 0,1 0,0 0,0 0,0 0,1 1,-1-1,0 1,1-1,0 1,-1 0,1-1,0 1,1 0,-1 0,0 0,1 0,-1 0,1-1,0 1,0 0,0 0,1 0,0 3,4 2,1 0,1 0,-1-1,1 0,1 0,-1-1,1 0,0 0,0-1,1 0,0 0,0-1,0 0,1 0,61 36,-64-35,0 0,-1 0,0 1,0 0,0 0,-1 0,0 1,0 0,-1 0,0 0,0 1,0-1,-1 1,-1 0,1 0,-1 0,0 0,-1 0,0 0,0 0,-1 1,0-1,0 0,-1 1,0-1,-1 0,1 0,-2 0,1 0,-1 0,0 0,-1-1,0 0,0 1,0-1,-1-1,0 1,-1-1,1 0,-6 5,1-3,0 0,-1 0,0-1,0-1,-1 0,0 0,0-1,0-1,0 0,-1-1,0 0,1-1,-1 0,-7 0,17-3,0 1,1 0,-1-1,1 1,-1-1,0 0,1 1,-1-1,1-1,0 1,-1 0,1 0,0-1,0 0,0 1,0-1,0 0,0 0,0 0,0 0,1 0,-1 0,1-1,0 1,0 0,0-1,0 1,0-1,0 0,0 1,-3-18</inkml:trace>
  <inkml:trace contextRef="#ctx0" brushRef="#br0" timeOffset="280.063">257 1,'19'0,"21"0,8 0,1 0,-3 0,-4 0,-6 0,-3 0,-2 0,-7 5,-8 1</inkml:trace>
  <inkml:trace contextRef="#ctx0" brushRef="#br0" timeOffset="646.713">681 481,'-10'29,"-3"14,1 4,2-5</inkml:trace>
</inkml:ink>
</file>

<file path=ppt/ink/ink8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15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30,'-69'114,"39"-74,-144 148,0-14,160-164</inkml:trace>
  <inkml:trace contextRef="#ctx0" brushRef="#br0" timeOffset="417.639">38 1,'111'99,"-43"-48,-29-24,-2 1,-1 3,-1 1,-2 1,3 6,51 81,-45-34,-35-66</inkml:trace>
</inkml:ink>
</file>

<file path=ppt/ink/ink8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0,'49'33,"-33"-23,1 0,-1 2,-1 0,0 0,-1 2,0-1,-1 2,-1 0,6 9,101 161,-63-121,-45-51</inkml:trace>
</inkml:ink>
</file>

<file path=ppt/ink/ink8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67,'-25'5,"2"1,-1 1,1 1,0 0,0 2,1 1,1 1,0 1,0 0,1 2,-8 7,17-12,-1 1,2 0,-1 1,2 0,-1 0,2 1,-1 0,2 1,0 0,1 0,0 0,1 1,0-1,2 2,-1-1,2 0,0 0,1 1,1-1,0 1,1-1,1 5,-2-15,0-1,0 0,1 1,0-1,0 0,0 1,0-1,1 0,-1 0,1 0,0 0,1 0,-1-1,0 1,1 0,0-1,0 0,0 0,0 0,1 0,-1 0,1-1,-1 1,1-1,0 0,0 0,0-1,0 1,1-1,-1 0,0 0,1 0,-1 0,0-1,1 0,-1 0,0 0,1 0,-1-1,1 0,-1 0,0 0,0 0,0-1,1 1,9-8,1 0,-1-1,-1-1,0 0,-1-1,0 0,0-1,-1 0,7-13,4-1,29-43,-3-2,-3-2,-3-2,7-24,-5 31,-43 70,0-1,1 1,-1 0,0 0,0 0,0 0,1 0,-1 0,0 0,0 0,0 0,0 0,-1 0,1 1,0-1,0 0,-1 1,1-1,-1 0,1 1,-1-1,0 1,0-1,1 1,-1-1,0 1,0-1,0 1,0-1,-1 0,1 1,0 0,0 0,4 54,-4-30,0 0,2 1,1-1,1 0,1 0,1-1,1 0,2 0,0 0,2-1,0-1,2 0,0 0,2-1,6 6,-8-13,-2-2</inkml:trace>
</inkml:ink>
</file>

<file path=ppt/ink/ink8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0,'-15'38,"-9"33,0 8,3-4,5-10,6-12,5-9,2-8,3-5,-4-8,-2-8</inkml:trace>
</inkml:ink>
</file>

<file path=ppt/ink/ink8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1,'34'33,"29"22,6 5,-6-7,-8-8,-9-12,-7-6,-5-3,-4-6,-7-1,-3-3,0 0,2-2,2 2,1-1,-3 1,-6-1</inkml:trace>
</inkml:ink>
</file>

<file path=ppt/ink/ink8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3,5-6,2-6,-1-11</inkml:trace>
</inkml:ink>
</file>

<file path=ppt/ink/ink8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8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1,'-63'44,"43"-32,0 2,1 0,1 1,0 1,1 0,0 1,-10 16,26-32,0 0,0 0,0 0,1 0,-1 1,0-1,1 0,-1 1,0-1,1 0,0 1,-1-1,1 0,0 1,0-1,0 1,0-1,0 1,0-1,0 1,0-1,0 0,1 1,-1-1,1 1,-1-1,1 0,-1 1,1-1,0 0,0 0,0 0,-1 1,1-1,0 0,0 0,1 0,-1 0,0-1,0 1,0 0,1 0,-1-1,0 1,1 0,70 16,-60-15,-4-2,-1 0,1 1,0 0,0 0,0 1,0 0,-1 0,1 1,-1 0,0 0,0 1,0 0,0 0,0 0,-1 1,0 0,0 1,0-1,-1 1,0 0,0 0,0 1,-1 0,0-1,0 1,-1 1,0-1,0 0,2 9,-5-7,0 1,-1 0,0-1,0 1,-1-1,0 1,-1-1,0 0,-1 0,1 0,-2 0,1 0,-1-1,-1 0,1 0,-2-1,1 1,-1-1,0 0,0-1,0 0,-1 0,0-1,-1 0,1 0,-1-1,0 0,0 0,0-1,-6 1,-10 1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39:34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384 537,'-16'-3,"0"0,1 1,-1 1,0 0,0 2,0-1,0 2,0 0,0 1,0 1,1 0,0 1,0 1,0 0,1 1,-1 0,2 1,-1 1,1 0,1 1,-4 4,10-6,0 0,0 1,1-1,1 1,0 0,0 0,0 1,1-1,1 1,-1 0,2 0,-1 3,1-9,1-1,0 1,0-1,0 1,0 0,0-1,1 1,-1-1,1 1,0-1,0 1,1-1,-1 1,1-1,0 0,-1 0,1 0,1 0,-1 0,0 0,1-1,-1 1,1-1,0 0,0 1,0-1,0 0,0-1,0 1,1-1,-1 1,0-1,1 0,2 0,4-1,-1 0,1-1,0-1,-1 1,1-2,-1 1,1-1,-1-1,0 0,0 0,-1-1,1 0,-1 0,0-1,0 0,-1 0,0-1,2-2,141-128,-58 25,-78 105,-24 41,5-17,2-6,1 1,0-1,0 1,1 0,0 0,1 0,1 0,0 0,0-1,1 1,1 0,0-1,1 1,0-1,0 0,1 0,1-1,0 1,0-1,1-1,3 5,35 27,-31-31</inkml:trace>
  <inkml:trace contextRef="#ctx0" brushRef="#br0" timeOffset="400.305">779 481,'-5'95,"9"-56,2 1,2-1,1 0,2-1,3 3,-9-26,-5-14,0-1,-1 1,1 0,0 0,0 0,0-1,0 1,0 0,0 0,0 0,0-1,0 1,1 0,-1 0,0-1,0 1,1 0,-1 0,0-1,1 1,-1 0,1-1,-1 1,1 0,-1-1,1 1,-1-1,1 1,0-1,-1 1,1-1,0 0,-1 1,1-1,0 0,0 1,-1-1,1 0,0 0,0 0,0 0,-1 1,1-1,0 0,0-1,0 1,-1 0,1 0,0 0,0 0,-1-1,1 1,0 0,0 0,-1-1,1 1,0-1,-1 1,1-1,0 1,-1-1,1 1,-1-1,1 0,-1 1,1-1,-1 0,106-220,-60 107,-38 90</inkml:trace>
  <inkml:trace contextRef="#ctx0" brushRef="#br0" timeOffset="3772.273">1230 621,'6'4,"1"0,0 0,0-1,1 0,-1-1,1 1,-1-1,1-1,0 1,-1-2,1 1,0-1,0 0,0 0,0-1,-1 0,4-1,136-40,-142 40,-1 0,1 0,0-1,-1 0,0 0,1 0,-1 0,0 0,-1-1,1 0,-1 0,1 0,-1 0,0 0,-1-1,1 0,-1 1,0-1,0 0,0 0,-1 0,0 0,0 0,0 0,0 0,-1-1,0-3,-1 5,0 0,0 0,0 0,-1 0,1 0,-1 1,0-1,0 0,-1 1,1-1,-1 1,1 0,-1 0,0 0,0 0,0 1,-1-1,1 1,-1-1,1 1,-1 1,0-1,0 0,0 1,0 0,-2-1,-5-1,0 0,0 0,0 2,0-1,0 1,-1 1,1 0,0 0,-6 2,2 2,1 0,0 0,0 2,1 0,0 0,0 1,0 1,1 0,-2 2,8-3,1 0,0 0,0 0,1 1,0-1,0 1,1 0,0 0,0 0,1 1,0-1,0 1,1-1,0 1,1-1,0 1,0 0,1-1,0 1,0-1,1 1,0-1,1 1,0-1,0 0,1 0,0-1,0 1,0-1,1 0,1 0,2 4,129 103,-132-109,0 0,1-1,-1 1,1-1,0 0,0-1,0 1,0-1,1 0,-1-1,1 0,0 0,-1 0,1-1,0 0,0 0,0 0,0-1,1 0,8-5</inkml:trace>
  <inkml:trace contextRef="#ctx0" brushRef="#br0" timeOffset="6053.204">1964 1,'33'42,"-20"-13,0 0,-2 1,-2 1,-1-1,-1 1,2 23,-4-19,-1 0,-2 0,-2 0,-1 0,-2 0,-1 0,-1 0,-3 0,0-1,-2-1,-8 17,10-30,0 0,-2 0,0-1,-1-1,-1 1,0-2,-1 0,-1 0,-1-1,-3 1,10-9,-2 0,1 0,-1-1,0 0,-1 0,1-2,-1 1,0-1,-1-1,1 0,-1 0,0-1,0-1,0 0,-7 0,-66-7,60-2</inkml:trace>
  <inkml:trace contextRef="#ctx0" brushRef="#br0" timeOffset="12892.082">2839 254,'-173'125,"98"-67,5-5,2 4,-50 53,113-104,4-4,0-1,0 1,1-1,-1 1,0-1,0 0,-1 1,1-1,0 0,0 0,-1 0,1 0,-1 0,1 0,-1 0,1 0,-1 0,1-1,-1 1,0-1,1 1,-1-1,0 0,1 0,-1 0,0 1,1-2,-1 1,0 0,0 0,1 0,-7-8</inkml:trace>
  <inkml:trace contextRef="#ctx0" brushRef="#br0" timeOffset="13239.504">2359 254,'28'45,"100"57,-34-32,-73-52,12 13,0-1,2-3,1 0,1-2,2-2,31 14,-69-37,-1 1,1-1,0 1,0-1,-1 0,1 1,0-1,0 0,0 1,-1-1,1 0,0 0,0 0,0 0,0 0,0 0,-1 0,1 0,0 0,0 0,0 0,0-1,0 1,-1 0,1-1,0 1,0 0,-1-1,1 1,0-1,-1 1,1-1,0 0,-1 1,1-1,-1 0,1 1,-1-1,1 0,-1 1,1-1,-1 0,0 0,0 0,1 1,-1-1,0 0,0 0,0 0,0 0,0 0,0 1,0-1,0 0,0 0,0 0,0 0,-1 0,1 1,0-1,-1-1,-3-12</inkml:trace>
  <inkml:trace contextRef="#ctx0" brushRef="#br0" timeOffset="13622.97">2641 85,'-28'255,"28"170,-12-336,13-76</inkml:trace>
</inkml:ink>
</file>

<file path=ppt/ink/ink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44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45,'24'-9,"12"-4,6 1,-5 2</inkml:trace>
</inkml:ink>
</file>

<file path=ppt/ink/ink8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140 567,'-15'16,"0"0,1 2,1 0,1 0,0 2,2-1,0 1,1 0,1 1,1 0,-3 14,9-33,1 0,-1 0,0 0,1 0,-1 0,1 0,0 0,-1 0,1 0,0 0,1 0,-1 1,0-1,0 0,1 0,-1 0,1 0,0 0,0 0,0 0,0 0,0-1,0 1,0 0,0-1,1 1,-1 0,1-1,-1 0,1 1,0-1,-1 0,1 0,0 0,0 0,0 0,0 0,0 0,0-1,0 1,0-1,0 1,0-1,0 0,2 0,8-3,-1-1,0 0,0-1,0 0,-1 0,1-1,-1-1,-1 0,1 0,-1-1,-1 0,1 0,-2-1,1 0,-1-1,0 0,-1 0,0 0,-1-1,0 0,0 0,-1 0,-1 0,0-1,0 1,-2-1,1 0,-1-7,1 12,-1 0,0 0,0 0,-1 0,0 0,0 0,-1 0,0 0,0-1,-1 2,0-1,0 0,0 0,-1 0,0 1,0 0,-1-1,1 1,-1 1,-1-1,1 0,-1 1,0 0,0 0,-1 1,0-1,1 1,-1 0,-1 1,1-1,-2 1,-15 4,31 9,2-10,0-1,0 0,-1 0,1-1,0 0,-1-1,0 0,1 0,-1-1,-1 0,1-1,-1 0,1-1,-1 1,-1-1,1-1,-1 0,0 0,-1 0,0-1,0 1,1-3,-1 3,17-19,-2-2,-1 0,-1-1,-2-1,0 0,9-29,14-43,-19 129,158 461,-158-415,7 20,-5 1,-3 2,-5 0,-3 5,-12-58,-1-1,-3 1,-1 0,-3-1,-1 0,-3 5,10-41,-29 76,30-80,0 0,0 0,-1-1,1 1,0 0,0 0,-1 0,1-1,-1 1,0-1,0 0,1 1,-1-1,0 0,0 0,0 0,0 0,0 0,0 0,0-1,-1 1,1-1,0 0,0 1,0-1,-1 0,1 0,0 0,0-1,0 1,-1 0,1-1,0 0,0 1,-2-2,-2-3,1-1,-1 0,1 0,0 0,0 0,1-1,0 0,0 0,0 0,1 0,0-1,1 1,0-1,0 0,0 0,1 0,0 0,1 0,0 0,0 0,1 0,-1 0,2-3,-2 0,-2-19,2 0,0 0,2 0,2 0,0 0,2 1,1-1,2 1,1 1,1 0,1 0,1 1,2 1,11-17,-4 15,-15 16,1 1,0-1,1 1,0 1,0 0,2 0,-1 1,1 0,0 1,1 1,0-1,0 2,9-4,33 14,-30 7</inkml:trace>
</inkml:ink>
</file>

<file path=ppt/ink/ink8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2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0 247,'27'74,"43"193,-63-222,-23-62,6-13,3-1,0 0,2 0,1 0,1-1,2 0,1 1,5-28,-5 43,0-1,2 0,0 1,1 0,0-1,2 1,0 1,0-1,2 1,0 0,0 0,2 1,0 0,0 0,1 1,1 0,0 1,1 0,0 1,-9 9,0 0,0 1,0-1,0 1,0 0,1 0,-1 0,0 0,0 0,1 1,-1-1,1 1,-1 0,0 0,1 1,-1-1,1 1,-1-1,0 1,1 0,-1 0,0 0,0 1,0-1,0 1,0 0,0 0,-1 0,1 0,0 0,-1 1,0-1,2 2,62 96,-27 21,-37-99</inkml:trace>
</inkml:ink>
</file>

<file path=ppt/ink/ink8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49,'-13'28,"1"1,2 0,1 1,1 0,1 0,1 1,1 12,5-40,0-1,-1 0,1 1,1-1,-1 1,0-1,0 1,1-1,-1 1,1-1,0 0,0 1,0-1,0 0,0 0,1 1,-1-1,0 0,1 0,0-1,-1 1,1 0,0 0,0-1,0 1,0-1,0 0,0 0,1 0,-1 0,0 0,1 0,-1 0,0-1,1 1,-1-1,1 0,-1 1,1-1,-1 0,1-1,-1 1,1 0,-1-1,1 1,-1-1,0 0,1 0,-1 0,0 0,0 0,0 0,0-1,0 1,0-1,0 1,0-1,1-1,6-6,-1-1,1 0,-1 0,-1-1,0 0,-1 0,0-1,0 0,-1 0,-1 0,0-1,-1 1,0-1,-1 0,-1 0,0 0,0 0,-1 0,-1 0,0 0,-2-7,2 16,1 0,-1 0,0 0,-1 0,1 0,-1 0,1 0,-1 1,0-1,-1 0,1 1,-1 0,1 0,-1-1,0 2,-2-3,-13-8</inkml:trace>
</inkml:ink>
</file>

<file path=ppt/ink/ink8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1,'-2'1,"1"0,0 1,0-1,-1 1,1-1,0 1,1-1,-1 1,0 0,0-1,1 1,-1 0,1 0,-1 0,1-1,0 1,0 0,0 0,0 0,0 0,0-1,0 1,1 0,-1 0,0 0,2 1,-2 1,48 252,1 30,-37-232,-9-45,-1 0,0 0,0 0,0 0,-1 1,-1-1,0 0,0 1,-1-1,0 0,0 2,-9 5,-1-4</inkml:trace>
</inkml:ink>
</file>

<file path=ppt/ink/ink8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1 161,'43'-10,"38"-8,11 0,-7-3,-7 3,-12 4,-13-1,-6 3,-6-1,-5 1,-8 3</inkml:trace>
</inkml:ink>
</file>

<file path=ppt/ink/ink8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7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368 643,'-126'48,"99"-34,26-13,-16 5,-1 2,2 0,-1 1,1 1,1 1,0 0,0 0,1 2,1 0,0 0,1 1,0 1,-2 5,13-18,0-1,0 1,1-1,-1 1,0-1,1 1,0-1,-1 1,1-1,0 1,0 0,0-1,0 1,0-1,0 1,0 0,1-1,-1 1,0-1,1 1,0-1,-1 1,1-1,0 1,0-1,-1 0,1 1,0-1,0 0,1 0,-1 0,0 0,0 0,0 0,1 0,-1 0,1 0,-1 0,1-1,-1 1,1-1,-1 1,2-1,71 7,-51-13,0 0,0-2,0 0,-1-2,-1 0,0-2,0 0,-1-1,-1-1,0-1,-1-1,-1 0,3-4,-17 17,59-55,-60 59,0-1,0 0,1 1,-1-1,0 1,0 0,0 0,0 0,0 0,0 0,0 0,0 0,0 1,-1-1,1 1,0-1,-1 1,0 0,1 0,-1-1,0 1,0 0,0 0,0 0,0 0,0 1,0-1,-1 0,1 0,-1 0,0 1,1-1,-1 0,0 2,4 8,-3-7,0 0,1 0,-1 0,1 0,1 0,-1-1,1 1,-1-1,1 1,1-1,-1 0,0 0,1-1,0 1,0-1,0 0,0 0,1 0,-1 0,1-1,0 1,0-1,0-1,0 1,0-1,0 1,0-2,0 1,0 0,1-1,-1 0,0 0,0-1,2 0,2-3,0-1,0-1,-1 1,1-2,-1 1,-1-1,1 0,-1-1,0 0,-1 0,0 0,0-1,-1 0,0 0,0 0,-1 0,-1-1,1 0,-1 0,1-9,4-3,9-38,-3 0,-2-1,-3-1,-3 0,-2 0,-3 0,-5-37,3 38,1 57,1 1,0 0,-1 0,0 0,1 0,-1 0,0 0,0 0,-1-1,1 1,-1 0,1 0,-1 0,0 1,0-1,-1 0,1 0,0 0,-1 1,0-1,1 1,-1-1,0 1,0 0,-1-1,1 1,0 0,-2 0,0 4,1 0,0 0,-1 1,1 0,1-1,-1 1,0 0,1 0,-1 1,1-1,0 1,0-1,0 1,1-1,-1 1,1 0,0 0,0 0,0 0,0 1,-2 18,0 1,2-1,1 1,0-1,2 1,1-1,0 1,2-1,1 0,0-1,2 1,1-1,0-1,2 0,8 13,9 21,-15-32,0 0,-2 1,-1 0,0 0,-2 1,-1 1,-1-1,-2 1,1 8,-5-15,0-7</inkml:trace>
</inkml:ink>
</file>

<file path=ppt/ink/ink8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0 196,'44'-14,"37"-15,16-2,-5 0,-13 4,-15 8,-13 6,-12 6,-11-1,-6 1,-2 2,-5 1</inkml:trace>
</inkml:ink>
</file>

<file path=ppt/ink/ink8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0,'14'34,"5"11</inkml:trace>
</inkml:ink>
</file>

<file path=ppt/ink/ink8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8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1,'-5'14,"0"0,1 1,1-1,0 1,0 0,2 0,0 0,1 0,0 0,1 0,1 0,0 0,1-1,1 1,0-1,1 1,1-1,-4-11,-1 0,1 0,0-1,0 1,0-1,0 1,1-1,-1 0,1 0,-1 0,1 0,0-1,0 1,0-1,0 1,0-1,0 0,0 0,0 0,0-1,0 1,1-1,-1 0,0 0,0 0,0 0,1 0,-1-1,0 1,0-1,0 0,0 0,0 0,0-1,0 1,0-1,0 1,0-1,-1 0,1 0,-1 0,1-1,-1 1,0 0,0-1,0 0,0 1,0-2,6-6,-1-1,0 1,0-1,-1-1,-1 1,1-1,-2 0,0 0,-1-1,1-3,-3 12,0 0,0 0,0-1,-1 1,0 0,1 0,-2 0,1 0,0-1,-1 1,0 0,0 0,0 0,0 0,-1 0,0 0,1 1,-1-1,-1 0,1 1,0-1,-1 1,0 0,0 0,0 0,0 0,0 1,-1-1,1 1,-1 0,1 0,-4-1,-17-3,1 6</inkml:trace>
</inkml:ink>
</file>

<file path=ppt/ink/ink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44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63,'25'-10,"11"-8,6 0,-5 1</inkml:trace>
</inkml:ink>
</file>

<file path=ppt/ink/ink8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0 374,'133'-234,"-133"233,0 0,1 0,-1 0,0 0,1 0,-1 0,0 1,1-1,-1 0,1 0,-1 1,1-1,0 0,-1 1,1-1,0 0,-1 1,1-1,0 1,0-1,-1 1,1 0,0-1,0 1,0 0,0-1,-1 1,1 0,0 0,0 0,0 0,0 0,0 0,0 0,0 0,0 0,-1 0,1 0,0 1,0-1,0 0,0 1,0-1,-1 1,1-1,0 1,0-1,0 1,28 41,-20-27,-6-10,0 1,0-1,0 0,1 0,0-1,0 1,0-1,0 0,1 0,0 0,0 0,0-1,0 0,0 0,1 0,-1-1,1 0,-1 0,1 0,0-1,0 0,0 0,0 0,0-1,0 0,0 0,0 0,0-1,5-1,-3 0,0 0,0-1,-1 0,0 0,1-1,-1 0,-1 0,1 0,0-1,-1 0,0-1,0 1,-1-1,0 0,0 0,0-1,-1 0,0 0,0 0,0 0,-1 0,0-1,-1 1,2-5,19-92,-17 85</inkml:trace>
</inkml:ink>
</file>

<file path=ppt/ink/ink8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8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30,'-12'-23,"8"16,14 16,108 143,31-7,-67-75,-51-7,-27-53,0 0,1 0,-1 0,2-1,0 0,0 0,0 0,1-1,1 1,6 4,-1-7,-3-5</inkml:trace>
</inkml:ink>
</file>

<file path=ppt/ink/ink8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2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435 543,'-71'-67,"-39"-83,4 2,-29-16,126 155,6 5</inkml:trace>
</inkml:ink>
</file>

<file path=ppt/ink/ink8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0 857,'586'-479,"-519"422,-34 26,2 2,0 1,2 1,1 3,1 1,0 1,11-1,-49 22,1 0,-1 0,1 1,0-1,-1 1,1-1,-1 1,1-1,0 1,-1 0,1 0,0-1,0 1,-1 1,1-1,0 0,-1 0,1 1,0-1,-1 1,1-1,-1 1,1 0,0-1,-1 1,0 0,1 0,-1 0,1 0,-1 0,0 1,0-1,0 0,0 1,0-1,0 0,0 1,0-1,0 1,-1-1,1 1,-1 0,1-1,-1 1,0 0,1-1,-1 1,0 1,-2 11,0-1,0 0,-1 0,-1-1,0 1,-1-1,0 1,-1-2,0 1,-1-1,0 1,-5 3,-19 37,7-9,1-2,2 0,1 1,3 1,-2 9,17-50,1 1,-1 1,0-1,1 0,0 0,-1 0,1 1,0-1,1 1,-1-1,1 1,-1-1,1 1,0-1,1 1,-1-1,0 1,1-1,0 1,0-1,0 0,0 1,1-1,-1 0,1 0,0 0,-1 0,2 0,-1 0,0-1,0 1,1-1,0 1,-1-1,1 0,0 0,0 0,0 0,0-1,0 1,1-1,1 1,9-2,-1-1,0 0,1-1,-1-1,0 0,0 0,-1-1,1-1,-1 0,0-1,0 0,-1-1,1 0,9-9,2 1,444-324,-247 195,-96 67,-115 65,-35 8,9 3,-3-4,0-1,1-1,-1 0,2-1,-1-2,1 0,-8-6,-14-1,39 17,1-1,-1 1,0 0,0 0,1 0,-1 0,0-1,0 1,1 0,-1 1,0-1,0 0,1 0,-1 0,0 0,0 1,1-1,-1 0,0 0,1 1,-1-1,0 1,1-1,-1 1,0-1,1 1,-1-1,1 1,-1-1,1 1,-1 0,1-1,0 1,-1 0,1-1,0 1,-1 0,1 0,0-1,0 1,0 0,0 0,0-1,0 1,0 0,0 0,0-1,0 1,0 0,0 0,0-1,1 1,-1 0,0 0,9 46,3-1,1 0,2-1,11 21,12 38,-6 24,-20-119,-6-37,-3 14,30-99,-26 95</inkml:trace>
  <inkml:trace contextRef="#ctx0" brushRef="#br0" timeOffset="20842.432">1834 378,'5'0,"1"-5,0-6,4-1,0-4,-2-4,-2-3,3 2,0 1,-2-3,-2-1,-7 4,-2 9,-2 7</inkml:trace>
</inkml:ink>
</file>

<file path=ppt/ink/ink8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6:22.60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2147 1139,'-1'1,"-1"0,1 0,0 0,0 1,0-1,0 0,0 1,0-1,1 0,-1 1,0-1,1 1,-1-1,1 1,-1 0,1-1,0 1,0-1,0 1,0 0,0-1,0 1,0-1,0 1,1 0,-1-1,0 1,1-1,0 1,-1-1,1 2,1 5,2 22,-2 1,0 0,-2 0,-2 0,0 0,-5 11,-22 304,17-218,5 0,8 80,0-87,32 213,-10-160,8 189,-5 9,-26 606,0-472,-28-210,17-157,1-74,3 0,3 0,3 1,4 33,-1 21,-19 105,9-180,15-60,-1-3</inkml:trace>
  <inkml:trace contextRef="#ctx0" brushRef="#br0" timeOffset="6388.036">1809 4752,'310'29,"-109"-2,-115-28,109 13,-135-3,2-2,-1-3,1-2,35-5,12 1,766 2,-705-28,281 27,-310 13,-80-3,0-2,0-3,0-2,38-5,10 1,172 1,-258-3,-5-2</inkml:trace>
  <inkml:trace contextRef="#ctx0" brushRef="#br0" timeOffset="66802.805">2147 1590,'-1'0,"1"1,-1-1,0 0,0 0,1 1,-1-1,0 0,1 1,-1-1,1 0,-1 1,1-1,-1 1,1-1,-1 1,1 0,-1-1,1 1,-1-1,1 1,0 0,-1-1,1 1,0 0,0-1,0 1,-1 0,1 0,0-1,0 1,0 0,0-1,0 1,0 0,0 0,1-1,-1 1,0 0,0-1,0 1,1 0,-1-1,0 1,1 0,-1-1,1 1,-1-1,1 1,-1 0,1-1,-1 1,1-1,-1 0,1 1,11 4,0 0,0 0,0-2,0 1,1-2,-1 1,1-2,-1 0,1 0,0-1,0-1,12-1,120-26,-120 26,-1 2,1 1,-1 1,0 1,0 1,10 3,5 0,1-2,0-2,0-1,0-3,6-1,37 0,735 2,-648 28,195-27,-222 26,-71-26,-60-1</inkml:trace>
  <inkml:trace contextRef="#ctx0" brushRef="#br0" timeOffset="69618.303">4688 4836,'17'-121,"-10"76,-2-1,-2 0,-2 0,-4-37,0-11,3-668,29 592,-29-197,-29 197,2 2,-2-2,12-10,10 138,3 0,1 0,2-1,3-33,0-7,-2-284,-5 317,-1 32</inkml:trace>
  <inkml:trace contextRef="#ctx0" brushRef="#br0" timeOffset="72818.178">4942 4836,'33'-12,"-32"-14,18-132,-32 30,6 90,2-1,1 0,3 0,1 0,2-13,0-29,-18-43,9 84,2 0,2-1,2 0,1 1,3-2,-1-41,-2-369,-29 282,29-281,0 56,-27 225,14 42,-16-70,1 1,-11 49,36 139</inkml:trace>
  <inkml:trace contextRef="#ctx0" brushRef="#br0" timeOffset="75492.025">2119 1393,'397'0,"-227"27,-2-43,-110 9,-1 1,2 4,-1 1,3 4,42-1,1195-2,-1230 16,-56-4</inkml:trace>
  <inkml:trace contextRef="#ctx0" brushRef="#br0" timeOffset="77188.745">4602 1676,'5'0,"2"-5,-6-2,-2-4,-7 0,-6 1,-1 8,-2 4,1 1</inkml:trace>
  <inkml:trace contextRef="#ctx0" brushRef="#br0" timeOffset="84625.854">2599 1562,'1'-1,"0"-1,0 0,0 1,0-1,-1 0,1 0,-1 0,1 0,-1 0,0 0,0 0,0 0,0 0,0 0,0 1,0-1,-1 0,1 0,-1 0,1 0,-1 0,0 0,0 1,0-1,0 0,0 1,0-1,0 1,0-1,-1 1,1-1,-1 1,1 0,-1 0,1-1,-1 1,0 1,1-1,-1 0,0 0,0 0,0 1,0-1,0 1,1 0,-1 0,0-1,0 1,0 0,0 1,0-1,0 0,0 0,0 1,0-1,0 1,0 0,-168 58,63-25,177-33,108-28,-97 2,-109 18,-31 10,1 1,0 3,0 3,-26 9,62-14,-56 1,77-7,0 0,1 1,-1-1,1 0,-1 1,0-1,1 0,-1 0,1 0,0 1,-1-1,1 0,0 0,-1 0,1 0,0 0,0 0,0 0,0 0,0 0,0 0,0 0,0 1,0-1,1 0,-1 0,0 0,0 0,1 0,-1 0,1 0,-1 1,1-1,-1 0,1 0,-1 1,1-1,0 0,-1 1,1-1,0 0,0 1,-1-1,1 1,0 0,0-1,0 1,0-1,0 1,0 0,-1 0,1 0,0-1,0 1,0 0,0 0,0 0,0 1,0-1,0 0,0 0,22-12,1 1,0 1,1 1,0 1,1 1,-1 2,1 0,0 2,0 1,2 1,-262 3,359-13,57-24,-35 6,-138 27,1-1,0 1,0 1,-1-1,1 2,0-1,0 1,0 1,0 0,0 1,0-1,-10 0,1 0,-1 0,0 0,0-1,1 1,-1 0,0 0,0 0,0 0,0-1,0 1,0 0,0 0,0 0,0 0,0-1,-1 1,1 0,0 0,-1 0,1-1,0 1,-1 0,1 0,-1-1,1 1,-1 0,1-1,-1 1,0-1,1 1,-1-1,0 1,1-1,-1 1,0-1,0 1,1-1,-1 0,0 0,0 1,0-1,1 0,-2 0,-169 43,220-50,18-1,1 2,1 4,47 5,-12-2,35-1,-443 39,5 6,157-20,202-19,33-11,0-4,-1-4,9-7,19-1,295-53,-451 89,-166 24,-25-8,563-43,-84-24,-246 35,25-5,-36 14,-246 65,217-65,-161 33,196-41,-1 0,0 0,0 0,0 0,0 0,0 1,1-1,-1 0,0 0,0 0,0 0,0 1,0-1,0 0,0 0,0 0,0 0,0 1,0-1,0 0,0 0,0 0,0 0,0 1,0-1,0 0,0 0,0 0,0 1,0-1,0 0,0 0,0 0,0 0,24-1,743-126,-614 104,-147 16,-31 10,-348 89,361-82,44-8,62-6,-1-4,85-19,-59 8,-35 0,-223 41,-15 14,154-36,1 1,-1-1,0 0,0 0,1 1,-1-1,0 0,0 1,1-1,-1 0,0 1,0-1,0 0,0 1,0-1,1 0,-1 1,0-1,0 1,0-1,0 0,0 1,0-1,0 1,0-1,0 0,-1 1,1-1,0 0,0 1,0-1,0 1,0-1,-1 0,1 1,0-1,0 0,-1 0,1 1,0-1,-1 0,1 1,0-1,0 0,-1 0,1 0,-1 1,41 0,296-75,-163 37,-173 37,-1 0,1 0,0 0,0 0,-1 1,1-1,0 0,0 0,-1 1,1-1,0 0,0 0,0 1,0-1,0 0,-1 1,1-1,0 0,0 0,0 1,0-1,0 0,0 1,0-1,0 0,0 1,0-1,0 0,0 1,0-1,0 0,1 0,-1 1,0-1,0 0,0 1,0-1,0 0,1 0,-1 1,0-1,0 0,1 0,-1 0,0 1,0-1,1 0,-1 0,0 0,0 0,1 1,-1-1,0 0,1 0,-1 0,0 0,0 0,1 0,-1 0,0 0,1 0,-1 0,-23 17,-124 64,146-81,1 0,-1 0,1 0,-1 0,0 0,1 0,-1 0,1 0,-1 0,1 0,-1 0,1 1,-1-1,0 0,1 0,-1 0,1 1,-1-1,1 0,0 1,-1-1,1 1,-1-1,1 0,0 1,-1-1,1 1,0-1,-1 1,1-1,0 1,0-1,-1 1,1-1,0 1,0-1,0 1,0 0,0-1,0 1,0-1,0 1,0-1,0 1,0 0,0-1,0 1,0-1,1 1,-1-1,0 1,0-1,1 1,-1-1,0 1,1-1,-1 1,0-1,1 0,37 3,281-74,-319 71,18-5,-18 10,-257 120,251-119,22-3,28-3,-42 0,149-20,-130 21,-25 9,-31 14,-85 33,155-34,-19-13,-2 1</inkml:trace>
  <inkml:trace contextRef="#ctx0" brushRef="#br0" timeOffset="89744.771">4744 1703,'0'1,"-1"-1,1 0,-1 1,1-1,-1 0,1 1,-1-1,1 0,-1 1,1-1,-1 0,0 0,1 0,-1 0,1 0,-1 0,0 0,1 0,-1 0,0 0,1 0,-1 0,1 0,-1 0,0 0,1-1,-1 1,1 0,-1 0,1-1,-1 1,1 0,-1-1,1 1,-1-1,1 1,-1-1,1 1,0-1,-1 1,1-1,0 1,-1-1,1 1,0-1,0 1,0-1,-1 0,1 1,0-1,0 1,0-1,0 0,0 1,0-1,0 0,0 1,0-1,1 1,-1-1,0 0,0 1,0-1,1 0,-5 23,0-1,2 1,1-1,0 1,2 0,1 9,0 23,28 259,-19-252,2-91,-34-161,-1-49,18 213,4 20,-1 0,1 0,-2 0,1 0,-1 0,0 0,-1 0,1 1,-2-1,1 1,0 0,-4-4,7 10,0-1,-1 1,1-1,-1 1,1 0,-1-1,1 1,-1-1,1 1,-1 0,0-1,1 1,-1 0,1 0,-1-1,0 1,1 0,-1 0,0 0,1 0,-1 0,0 0,1 0,-1 0,0 0,1 0,-1 0,0 1,1-1,-1 0,1 0,-1 1,0-1,1 0,-1 1,1-1,-1 0,1 1,-1-1,1 1,-1-1,1 1,0-1,-1 1,1-1,0 1,-1 0,1-1,0 1,0-1,-1 1,1 0,0-1,0 1,0 0,0-1,0 1,0 0,0-1,0 1,0 0,-7 43,8-15,0-1,2 0,2 1,0-1,2-1,2 6,13 56,-4 0,-3-22,-3 2,-3 0,0 61,-11-27,13-247,24-122,-26 212,-35 251,25 533,12-668,4-93,0-143,-6 99,-3 1,-4-2,-3-29,1 98,0 1,0-1,-1 1,1-1,-1 1,-1-1,1 1,-1 0,0 0,-1 0,1 0,-1 0,-1 1,1-1,-1 1,-1-3,3 8,1 1,0-1,-1 0,1 1,0-1,0 1,0 0,-1-1,1 1,0 0,0 0,0 0,0 0,0-1,0 2,0-1,1 0,-1 0,0 0,0 0,1 0,-1 0,1 1,-1-1,1 0,0 1,-1-1,1 0,0 1,0-1,0 0,-1 2,-7 27,1-1,2 2,1-1,2 0,0 1,3 22,-5 74,-18 314,23-398,15-72,7-210,-21 219,7-48,-4 0,-3-1,-4-26,-6 65,8 30,0 1,0-1,0 0,0 1,0-1,0 0,0 1,0-1,0 0,0 1,0-1,0 0,0 1,-1-1,1 0,0 1,0-1,0 0,-1 0,1 1,0-1,0 0,-1 0,1 0,0 1,0-1,-1 0,1 0,0 0,-1 0,1 1,0-1,-1 0,1 0,0 0,-1 0,1 0,0 0,-1 0,1 0,0 0,-1 0,1 0,0 0,-1 0,1 0,0 0,-1-1,1 1,0 0,0 0,-1 0,1 0,0-1,-1 1,1 0,0 0,0-1,-1 1,-13 78,2 1,4 0,4 1,3-1,5 22,-3 26,21 2,-15-168,-8-185,-4 462,10 370,22-924,-14 246,-10 106,-20 369,-10-139,54-494,4-41,-31 269,1-1,-1 1,1 0,-1-1,0 1,1-1,-1 1,0-1,1 1,-1-1,0 1,1-1,-1 1,0-1,0 1,0-1,0 1,1-1,-1 0,0 1,0-1,0 1,0-1,0 1,0-1,-1 0,1 1,0-1,0 1,0-1,0 1,-1-1,1 1,0-1,0 1,-1-1,1 1,-1-1,1 1,0-1,-1 1,1 0,-1-1,1 1,-1 0,1-1,-1 1,1 0,-1 0,1-1,-1 1,1 0,-1 0,1 0,-1 0,0 0,1 0,-1 0,1 0,-1 0,0 0,1 0,-23 148,10-47,5 0,4 101,16-226,17-285,-24 260,-11 61,-10 157,-8 122,12-196,22-128,21-159,-56 375,-7 125,79-694,-5 162,-28 184,-60 215,45-164,1-6,5-41,7-41,-3-1,-4 0,-3 0,-4-18,1 15,-22-28,16 132,36 178,-28-70,15-343,8-103,-7-54,-29 302,-3 102,12 368,3-103,12-597,-4 220,-3 0,-3 1,-4-1,-10-67,-5 54,17 90,0 0,0 1,-1-1,1 0,0 1,0-1,0 0,-1 0,1 1,0-1,-1 0,1 0,0 0,0 1,-1-1,1 0,0 0,-1 0,1 0,0 0,-1 0,1 0,0 0,-1 0,1 0,-1 0,1 0,0 0,-1 0,1 0,0 0,-1 0,1 0,0 0,-1 0,1 0,0-1,-1 1,1 0,0 0,0 0,-1-1,1 1,0 0,0 0,-1-1,1 1,0 0,0-1,0 1,-1 0,1-1,0 1,0 0,0-1,0 1,0 0,0-1,0 1,0 0,0-1,0 1,0 0,0-1,0 1,0 0,0-1,0 1,0-1,-7 30,-6 373,-6 150,-6-287,28-236,-3-29,0-1,0 1,0 0,0-1,0 1,0 0,0-1,0 1,0 0,0 0,0-1,0 1,0 0,1-1,-1 1,0 0,0 0,0 0,1-1,-1 1,0 0,0 0,0-1,1 1,-1 0,0 0,1 0,-1 0,0 0,0 0,1-1,-1 1,0 0,1 0,-1 0,0 0,0 0,1 0,-1 0,0 0,1 0,-1 0,0 0,1 0,-1 1,0-1,0 0,1 0,-1 0,0 0,0 0,1 1,-1-1,0 0,0 0,1 1,12-65,-13 389,7-296,-7-30,0 1,0 0,0-1,0 1,0 0,0-1,1 1,-1 0,0-1,0 1,0 0,0-1,0 1,0 0,1 0,-1-1,0 1,0 0,0 0,1-1,-1 1,0 0,0 0,1-1,-1 1,0 0,0 0,1 0,-1 0,0 0,1-1,-1 1,0 0,1 0,-1 0,0 0,1 0,-1 0,0 0,1 0,-1 0,0 0,1 0,-1 0,0 0,1 1,-1-1,0 0,0 0,1 0,-1 0,0 0,1 1,-1-1,0 0,0 0,1 1,-1-1,0 0,8-65,-9 350,1-606,0 642,0-669,0 345,-1 2,0 0,1 0,0 0,-1-1,1 1,0 0,-1 0,1 0,0 0,0 0,0 0,0 0,0 0,0-1,0 1,1 0,-1 0,0 0,0 0,1 0,-1 0,1 0,-1 0,1 0,-1 0,1 0,0 0,0 0,-1 1,1-1,0 0,0 0,0 1,0-1,0 0,0 1,0-1,0 1,0-1,0 1,0 0,0 0,0-1,0 1,0 0,0 0,0 0,0 0,1 0,-1 0,0 0,2 3,0-1,-1 0,1 1,-1 0,0 0,1 0,-1 0,-1 0,1 0,0 0,-1 1,0-1,1 0,-2 1,1-1,0 1,0-1,-1 1,0 0,0-1,0 1,0 1,5 26,-5-31,0 0,0-1,1 1,-1 0,0 0,1-1,-1 1,0 0,1 0,-1-1,0 1,1 0,-1 0,0 0,1 0,-1 0,1 0,-1 0,0 0,1-1,-1 1,1 0,-1 1,0-1,1 0,-1 0,1 0,-1 0,0 0,1 0,-1 0,0 1,1-1,-1 0,0 0,1 0,-1 1,0-1,1 0,-1 0,0 1,0-1,1 0,-1 1,0-1,0 0,1 1,4-42,25-250,-30 278,-1 48,1 198,3-213,3-22,5-33,-30-117,18 120,0 21,1 36,1 381,-1-421,0-3</inkml:trace>
  <inkml:trace contextRef="#ctx0" brushRef="#br0" timeOffset="105898.888">4885 5174,'0'482,"-26"-338,5-53,16-72</inkml:trace>
  <inkml:trace contextRef="#ctx0" brushRef="#br0" timeOffset="106895.083">1696 5654,'468'-27,"-29"55,906-29,-930 0,-212-25,118 25,-152-27,57 0,-96 2,-119 28,-5 3</inkml:trace>
  <inkml:trace contextRef="#ctx0" brushRef="#br0" timeOffset="107201.265">5252 5260,'-38'28,"-37"25,-11 7,0-1,10-6,8-7,11-12,11-6,2-4,5-1,4-4,4 0,1 0,2-2,0 1,1-4,-1-3,6-4</inkml:trace>
  <inkml:trace contextRef="#ctx0" brushRef="#br0" timeOffset="108013.826">2570 5429,'-409'270,"274"-186,78-51,2 2,2 3,1 2,1 4,37-30,3 0</inkml:trace>
  <inkml:trace contextRef="#ctx0" brushRef="#br0" timeOffset="112679.567">5422 4864,'55'-2,"258"3,-116-29,57 28,-84-27,15 26,-179 6,-10 2</inkml:trace>
  <inkml:trace contextRef="#ctx0" brushRef="#br0" timeOffset="115749.527">2147 1309,'-1'-226,"-23"108,-9-105,34-87,-17 275,11 40</inkml:trace>
  <inkml:trace contextRef="#ctx0" brushRef="#br0" timeOffset="118533.813">3107 6106,'3'-11,"0"0,0 0,1 0,1 0,0 0,0 1,1 0,1 0,-1 0,2 1,-1 0,1 0,0 1,1 0,0 1,0 0,1 0,0 1,0 0,1 1,-1 0,1 0,0 1,8-1,83-18,-99 23,-1 0,1 0,0 1,0-1,0 0,0 1,-1 0,1 0,0-1,0 2,-1-1,1 0,-1 0,1 1,-1 0,0-1,1 1,-1 0,0 0,0 0,0 0,-1 0,1 1,0-1,-1 1,0-1,1 1,-1-1,0 1,0 0,0 0,-1-1,1 4,-1 7,0 0,-1 0,-1 0,0-1,0 1,-2 0,1-1,-2 1,1-1,-2 0,0-1,0 1,-1-1,0-1,-1 1,0-1,-1 0,0-1,0 0,-1-1,-4 3,13-11,0 1,0-1,0 1,0-1,0 1,0 0,-1 0,1-1,0 1,0 0,1 0,-1 0,0 0,0 0,0 0,1 0,-1 0,0 0,1 0,-1 1,1-1,-1 0,1 0,0 1,0-1,-1 0,1 0,0 1,0-1,0 0,0 0,0 1,1-1,-1 0,0 1,1-1,-1 0,1 0,-1 0,1 1,-1-1,1 0,0 0,0 0,-1 0,1 0,1 0,155 49,-55-5,-99-43,-1 0,1-1,-1 1,0 0,0 0,0 0,0 0,0 1,0-1,-1 0,1 1,-1-1,0 1,0 0,0-1,0 1,0 0,0 0,-1-1,1 1,-1 0,0 0,0 0,0 0,0 0,0-1,-1 1,1 0,-1 0,0 0,0-1,0 1,0 0,0-1,0 1,-3 2,-7 9,-1 0,-1 0,0-1,0-1,-2 0,1-1,-2-1,1 0,-1-1,-1-1,-4 2,-27 9,36-15</inkml:trace>
  <inkml:trace contextRef="#ctx0" brushRef="#br0" timeOffset="119116.725">3728 6642,'68'-101,"-48"68,1 0,2 2,2 1,18-19,-42 48,0 0,0 0,0-1,0 1,1 0,-1 0,0 0,0 0,1 0,-1 1,0-1,1 0,-1 0,1 1,-1-1,1 1,0 0,-1-1,1 1,-1 0,1 0,-1 0,1 0,0 0,-1 0,1 0,-1 1,1-1,0 1,-1-1,1 1,-1-1,0 1,1 0,-1 0,0 0,1 0,-1 0,0 0,0 0,0 0,0 0,0 1,0-1,0 0,0 1,0-1,0 0,-1 1,1-1,8 16,-8-13,0 1,1-1,-1 0,1 0,0 1,0-1,1-1,-1 1,1 0,0-1,0 1,0-1,0 0,1 0,0 0,-1 0,1-1,0 1,0-1,0 0,0-1,1 1,-1 0,0-1,1 0,-1 0,1-1,-1 1,1-1,-1 0,1 0,1-1,144-67,-148 67,1 1,-1-1,0 1,0-1,0 1,1 0,-1-1,0 1,0 1,0-1,1 0,-1 0,0 1,0-1,0 1,0 0,1 0,-1 0,0 0,-1 0,1 0,0 0,0 1,0-1,-1 0,1 1,-1 0,1-1,-1 1,1 0,-1 0,0 0,0 0,0 0,0 0,19 83,-15-52,0-10,1-3</inkml:trace>
  <inkml:trace contextRef="#ctx0" brushRef="#br0" timeOffset="120916.397">2119 1647,'-179'-17,"144"11,-1 1,1 2,0 2,-1 1,-32 4,-75 23,-336-26,254 0,109 24,74-17,31-1</inkml:trace>
  <inkml:trace contextRef="#ctx0" brushRef="#br0" timeOffset="122352.602">2317 4780,'-7'4,"-1"0,1-1,0 1,-1-1,0-1,0 0,0 0,0 0,0-1,0 0,0 0,0-1,0 0,-6-1,-1 1,-243 0,115 27,-251-25,252 24,-25-25,142-1</inkml:trace>
  <inkml:trace contextRef="#ctx0" brushRef="#br0" timeOffset="124124.134">1159 1336,'0'-14,"0"22,0 25,1 225,24-95,4 63,1 51,-2-12,1-1,-1-22,2-42,-20-60,-2-86,-2-1,-3 1,-3 53,0-92,14 101,-10-97,0-1,-2 1,0 0,-1-1,-1 1,0 0,-4 16,1-20,-2 5,1 2,0-1,2 0,0 1,2-1,0 1,1-1,4 19,15 158,6-12,-26 46,-29-28,30 157,-1-361</inkml:trace>
  <inkml:trace contextRef="#ctx0" brushRef="#br0" timeOffset="124539.037">1639 4328,'-190'314,"-90"54,165-162,107-190,6-19</inkml:trace>
  <inkml:trace contextRef="#ctx0" brushRef="#br0" timeOffset="125470.526">1358 1252,'-62'76,"-132"234,37-47,132-228,2 1,2 0,1 2,-12 34,28-61</inkml:trace>
  <inkml:trace contextRef="#ctx0" brushRef="#br0" timeOffset="126717.975">58 2578,'-38'179,"32"-156,2-1,0 2,1-1,1 0,1 1,2-1,0 5,0-24,-1 0,1 0,0 1,0-1,0 0,1 0,-1 0,1 0,0 0,0-1,0 1,1-1,-1 1,1-1,0 0,0 0,0 0,1 0,-1 0,0-1,1 0,0 1,0-1,-1-1,1 1,0 0,0-1,1 0,-1 0,0 0,0-1,0 1,1-1,1 0,10 0,1 0,-1-1,1-1,-1-1,0 0,0-1,0 0,7-4,-18 7,0-1,-1 1,1-1,0 0,0-1,-1 1,0-1,1 0,-1 0,0 0,0-1,-1 1,1-1,-1 0,3-3,-4-3</inkml:trace>
  <inkml:trace contextRef="#ctx0" brushRef="#br0" timeOffset="127073.515">370 2494,'-12'63,"3"0,3 1,3 0,3 26,-1-58,3 329,-27-204,23-145</inkml:trace>
  <inkml:trace contextRef="#ctx0" brushRef="#br0" timeOffset="127771.554">482 3397,'18'-55,"3"2,2 0,2 1,3 1,9-10,-11 17,44-48,-68 92,-1 0,1 0,-1 0,1 0,-1 0,1 0,-1 1,1-1,-1 0,1 1,-1-1,1 1,-1 0,0-1,1 1,-1 0,0 0,0 0,0 0,1 0,-1 0,0 0,0 0,0 0,-1 1,1-1,0 0,0 1,-1-1,1 0,-1 1,1-1,-1 1,1-1,-1 1,0-1,0 1,0-1,0 1,0-1,0 1,0-1,-1 1,1-1,0 1,-1-1,1 1,-2 0,3 7,20 109,-21-117,0 1,0 0,0 0,0 0,0 0,0-1,0 1,0 0,1 0,-1 0,1-1,-1 1,1 0,0 0,0-1,-1 1,1-1,0 1,1-1,-1 1,0-1,0 0,1 1,-1-1,0 0,1 0,0 0,-1 0,1 0,-1 0,1-1,0 1,0 0,-1-1,1 1,0-1,0 0,0 0,-1 0,1 0,0 0,0 0,0 0,0 0,-1-1,1 1,0-1,0 1,-1-1,1 0,0 0,-1 1,1-2,151-173,-153 174,1 0,-1 0,1 0,0 1,-1-1,1 0,-1 0,1 1,0-1,0 0,-1 1,1-1,0 1,0-1,0 1,0-1,0 1,0-1,0 1,0 0,0 0,0-1,0 1,0 0,0 0,0 0,0 0,0 0,0 0,0 1,0-1,0 0,0 0,-1 1,1-1,0 1,0-1,0 1,0-1,0 1,0-1,-1 1,1 0,0-1,-1 1,1 0,0 0,-1 0,1-1,-1 1,1 0,-1 0,1 0,-1 0,0 0,0 0,1 0,-1 0,0 0,0 0,0 0,0 0,0 0,0 0,0 0,0 0,-1 0,11 203,3-119,-11-61</inkml:trace>
  <inkml:trace contextRef="#ctx0" brushRef="#br0" timeOffset="137287.503">2457 433,'4'5,"-1"0,0 0,0 1,0-1,-1 1,1 0,-2 0,1 0,-1 0,1 0,-2 0,1 0,-1 0,0 3,7 35,-7-37,1 0,0 0,1 0,0 0,0-1,0 1,1-1,0 1,0-1,0 0,1 0,0 0,0-1,1 1,-1-1,1 0,1 0,-1-1,0 0,1 0,0 0,0 0,0-1,1 0,4 2,-5-7,0 0,0-1,-1 1,1-1,-1 0,0-1,0 1,0-1,0 0,-1 0,1 0,-1-1,0 0,0 0,-1 0,0 0,0 0,0-1,0 1,0-2,13-20,110-181,-126 207,1 0,-1 0,1-1,0 1,-1 0,1 0,0 0,0 0,0 0,-1 0,1 0,0 0,0 0,1 0,-1 0,0 1,0-1,0 0,0 1,1-1,-1 1,0-1,1 1,-1 0,0 0,1-1,-1 1,0 0,1 0,-1 0,0 0,1 1,-1-1,0 0,1 1,-1-1,0 0,1 1,-1 0,0-1,0 1,0 0,0-1,0 1,0 0,0 0,0 0,0 0,0 0,0 0,0 1,15 22,-1 0,-1 1,-1 1,-1 0,-1 1,1 9,1 0,-5-10,-1 0,-1 1,-1 0,-2 0,0 1,-2-1,-1 0,-1 1,-3 11,3-28,0 0,-1 0,0-1,0 1,-1-1,0 0,-1 0,0 0,-1 0,0-1,-1 0,1 0,-2 0,1-1,-1 1,-1-2,1 1,-1-1,-1 0,1-1,-1 0,0 0,-1-1,-1 1,8-6,1 0,-1 0,0-1,1 1,-1-1,1 1,0-1,-1 0,1 0,0 0,-1 0,1-1,0 1,0-1,0 1,0-1,0 1,0-1,1 0,-1 0,0 0,1 0,0 0,-1-1,1 1,0 0,0-1,0 1,1-1,-1 1,0 0,1-1,0 0,-1 1,1-1,0 1,0-1,1 1,-1-1,0 1,1-1,0 1,0-1,-1 1,1 0,1-1,-1 1,0 0,0 0,1 0,1-2,7-16,0 2,2-1,0 1,1 1,1 0,0 1,1 1,1 0,0 1,8-4,-5 1,-1 3,1 0,0 0,1 2,1 1,0 0,1 2,-1 0,10-1,-12 4</inkml:trace>
  <inkml:trace contextRef="#ctx0" brushRef="#br0" timeOffset="143645.31">1555 913,'1'7,"1"1,0-1,0 0,0 1,1-1,0 0,0-1,1 1,0 0,0-1,1 0,0 0,1 0,9 16,86 111,7-9,-56-55,-43-54</inkml:trace>
  <inkml:trace contextRef="#ctx0" brushRef="#br0" timeOffset="144076.965">2147 1619,'183'175,"-170"-156,2 0,1-1,0-1,1 0,0-1,2-1,12 8,-14-13</inkml:trace>
  <inkml:trace contextRef="#ctx0" brushRef="#br0" timeOffset="144493.714">2910 2607,'14'14,"10"10,5 1,-2 0,0-3,-6-1,-1-5,-4 1,0 2,-3 2,2 3,-3 2,-2 1,1-4,-1-5</inkml:trace>
  <inkml:trace contextRef="#ctx0" brushRef="#br0" timeOffset="144905.805">3417 3341,'208'281,"-83"-131,-112-136,-2-1</inkml:trace>
  <inkml:trace contextRef="#ctx0" brushRef="#br0" timeOffset="145295.101">4010 4046,'198'212,"-77"-60,-44-71,-55-64</inkml:trace>
  <inkml:trace contextRef="#ctx0" brushRef="#br0" timeOffset="145691.726">4856 4893,'367'423,"-213"-257,-68-82,-69-71</inkml:trace>
  <inkml:trace contextRef="#ctx0" brushRef="#br0" timeOffset="146077.952">5929 6106,'282'330,"-122"-101,-144-210</inkml:trace>
  <inkml:trace contextRef="#ctx0" brushRef="#br0" timeOffset="179623.108">1245 546,'-23'-39,"-114"-178,-10 10,143 200,0-1,-1 1,0 0,0 1,-1-1,1 1,-1 0,-1 0,1 1,-1 0,-6-4,3 6</inkml:trace>
  <inkml:trace contextRef="#ctx0" brushRef="#br1" timeOffset="206148.156">5506 4102,'-46'204,"-68"187,97-348,14-35,11-30,86-212,30-69,-74 169,-50 133,0 1,0-1,0 0,1 0,-1 1,0-1,1 0,-1 0,1 1,-1-1,1 0,-1 1,1-1,-1 1,1-1,0 1,-1-1,1 1,0-1,-1 1,1 0,0-1,-1 1,1 0,0-1,0 1,0 0,-1 0,1 0,0 0,0 0,0 0,-1 0,1 0,0 0,0 0,0 0,-1 1,1-1,0 0,0 0,-1 1,1-1,0 1,-1-1,1 1,0-1,-1 1,1-1,0 1,-1-1,1 1,-1 0,1-1,-1 1,29 47,-24-38,52 109,39 125,-29-74,-73-167,-4-10</inkml:trace>
  <inkml:trace contextRef="#ctx0" brushRef="#br1" timeOffset="206480.349">5393 4553,'57'-14,"25"-5,2 1,-8 3,-16 0,-15 2,-10 3,-5 4,-9 2</inkml:trace>
  <inkml:trace contextRef="#ctx0" brushRef="#br1" timeOffset="207430.312">5195 969,'17'73,"61"224,-14-84,-59-212,-9-12</inkml:trace>
  <inkml:trace contextRef="#ctx0" brushRef="#br1" timeOffset="207896.161">5026 1026,'29'-27,"1"1,1 2,2 1,0 1,1 2,1 2,1 1,6 0,-39 15,1 0,-1 1,1 0,0 0,-1 0,1 0,0 1,0-1,0 1,-1 0,1 0,0 0,0 1,0 0,-1-1,1 1,0 0,-1 1,1-1,0 1,-1-1,0 1,1 0,-1 0,0 1,0-1,0 1,-1-1,1 1,0 0,-1 0,0 0,0 0,0 1,0-1,0 1,-1-1,1 1,-1-1,0 1,0 0,-1 0,1 1,-1 12,0 0,-2 0,0-1,0 1,-2 0,0-1,-1 0,-1 0,0 0,-6 10,4-6,-2 1,8-20,0 1,0-1,1 1,-1 0,1 0,0 0,-1 0,1 0,0 0,0 0,0 1,0-1,1 0,-1 1,1-1,-1 0,1 1,0-1,0 0,0 1,0-1,0 1,0-1,1 0,-1 1,1-1,0 0,-1 0,1 1,0-1,1 0,-1 0,0 0,1 0,-1 0,1 0,-1-1,1 1,0 0,0-1,0 1,122 6,-26-7,-93-1,0 1,1 0,-1 0,0 0,0 1,0 0,0-1,0 2,0-1,-1 1,1-1,-1 2,1-1,-1 0,0 1,0-1,-1 1,1 0,-1 1,0-1,0 0,0 1,0 0,-1-1,0 1,0 0,0 0,-1 1,0-1,0 0,0 0,0 1,-1-1,0 0,0 1,0-1,-4 12,0 0,0 0,-2 0,0-1,0 0,-2 0,0 0,-1-1,0 0,-2-1,1 0,-2-1,0 0,0-1,-1 0,0-1,-1-1,-9 6,17-12,0 0,-1 1,1-2,-1 1,0-1,0 0,0 0,0-1,-1 0,1-1,0 1,-1-1,1-1,-1 1,0-1,1-1,-1 1,1-1,-1-1,1 1,-1-1,1-1,0 1,0-1,0 0,-1-2,-5-7</inkml:trace>
  <inkml:trace contextRef="#ctx0" brushRef="#br1" timeOffset="214479.106">1696 1816,'-3'-2,"0"-1,1 1,-1 0,0 0,-1 0,1 0,0 1,0-1,-1 1,1-1,-1 1,1 1,-1-1,1 0,-1 1,0 0,1-1,-1 2,0-1,1 0,-1 1,0-1,1 1,-1 0,1 0,-1 1,1-1,-2 2,-82 60,79-52,1-1,0 1,0 1,1-1,0 1,1 0,0 0,1 1,1-1,0 1,1 0,0 0,0 0,2 0,0 0,0 0,1 0,1 0,0 0,0 0,2-1,0 1,0-1,1 0,0 0,1 0,1-1,-1 0,2 0,0 0,0-1,1-1,0 1,0-1,1-1,1 0,-1 0,9 4,-11-7,-1-1,1 0,-1 0,1-1,0 0,0 0,1-1,-1 0,0 0,1-1,-1 0,1 0,0-1,-1 0,1-1,-1 0,1 0,4-2,1-1,0-1,-1 0,0-1,0 0,0-1,-1-1,0 0,-1 0,1-1,-2-1,1 0,-1 0,-1-1,1-1,6-5,-2 3</inkml:trace>
</inkml:ink>
</file>

<file path=ppt/ink/ink8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43.77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932 93,'0'-1,"-1"0,1 0,0 0,-1 0,1 1,-1-1,1 0,-1 0,1 0,-1 1,0-1,1 0,-1 1,0-1,0 0,1 1,-1-1,0 1,0-1,0 1,0 0,1-1,-1 1,0 0,0 0,0-1,0 1,0 0,0 0,0 0,0 0,0 0,0 1,0-1,0 0,0 0,0 0,0 1,0-1,1 1,-1-1,0 1,0-1,0 1,1-1,-1 1,0-1,0 1,1 0,-1 0,-3 7,1-1,-1 2,2-1,-1 0,1 0,0 1,1-1,0 1,0 0,1-1,0 1,1 0,1 7,-2 6,2 773,-30-570,27-205,0 3,1 1,0-1,2 0,0 1,2-1,2 4,2 13,-2 0,-2 1,-1-1,-2 1,-2 0,-1 1,-1 51,3 386,29-281,-29 282,0-266,25-344,-22-268,-3-251,-27 479,25-168,-25 169,-1-1,27-140,-27 112,17 57,4 106,1-1,2 0,2 0,1 0,2 0,1-2,26-105,-27 133,0 6,0 0,0-1,-1 1,0-1,0 1,0-1,0 1,-1-1,1 1,-1 0,0-1,-1 1,1 0,-1 0,1 0,-1 0,-1-1,1 6,0-1,0 1,0 0,0 0,0-1,0 1,0 1,1-1,-1 0,0 0,1 1,-1-1,1 1,-1-1,1 1,0 0,-1-1,1 1,0 0,0 0,1 0,-1 0,0 0,1 0,-1 0,1 0,-1 0,1 0,0 0,0 2,-2 0,-89 234,11-121,79-116,-1 1,1 0,0 0,0 0,0 0,0 0,0 0,0 0,0 0,1 0,-1 0,1 0,0 1,-1-1,1 0,0 0,0 1,0-1,1 0,-1 0,1 0,-1 1,1-1,-1 0,1 0,0 0,0 0,0 0,1 0,-1 0,0-1,1 1,-1 0,1-1,-1 1,1-1,0 1,76 47,199 56,-272-103,0 0,-1 0,0 0,1-1,0 0,-1 0,1 0,0 0,0-1,-1 1,1-1,0 0,0-1,0 1,-1-1,1 0,0 0,2-2,-7 0,1 0,-1 0,1 0,-1 0,0 0,-1 0,1 0,0 0,-1 0,1 0,-1 0,0 0,0 1,0-1,-1 0,1 0,-1 1,1-1,-1 1,0-1,-1-1,-2-3,-228-449,214 394,25 61,3 7</inkml:trace>
  <inkml:trace contextRef="#ctx0" brushRef="#br0" timeOffset="1376.887">735 263,'-2'-1,"0"0,-1 1,1-1,0 1,0 0,0 0,0 0,0 0,0 0,0 0,-1 1,1-1,0 0,0 1,0 0,0 0,0-1,0 1,0 0,1 1,-1-1,0 0,1 0,-1 1,0-1,1 1,0-1,-1 1,1 0,0 0,0-1,0 1,-1 1,-3 3,-11 10,-46 68,61-83,1 0,0 0,-1 0,1 1,0-1,0 0,0 0,-1 0,1 0,1 0,-1 0,0 0,0 0,0 1,0-1,1 0,-1 0,1 0,-1 0,0 0,1 0,0 0,-1 0,1 0,0-1,-1 1,1 0,0 0,0 0,0-1,0 1,-1-1,1 1,0 0,0-1,0 0,1 1,-1-1,0 1,0-1,0 0,0 0,0 0,0 0,0 0,0 0,1 0,52-4,-39 0,-1 0,1 0,-1-2,0 0,-1 0,0-1,0-1,0 0,5-5,-19 9,-17 15,16-8,-1-1,0 0,1 1,-1-1,0 1,1 0,0 0,0 0,-1 0,2 0,-1 0,0 1,1-1,-1 1,1-1,0 1,0-1,1 1,-1 0,1-1,0 1,0 0,0 0,1-3,1-1,0 0,-1 0,1 1,-1-1,1-1,-1 1,1 0,0 0,-1 0,1-1,-1 1,1-1,-1 1,0-1,1 0,-1 0,1 1,-1-1,0 0,0 0,1 0,-1 0,0 0,0-1,0 1,0 0,0-1,3-2,2-1,0-1,0 1,-1-1,0 0,0 0,-1 0,1-1,-1 0,-1 0,1 0,0-3,-4 11,0 0,0-1,-1 1,1 0,0-1,0 1,0-1,-1 1,1 0,0-1,-1 1,1-1,-1 1,1-1,0 1,-1-1,1 1,-1-1,1 0,-1 1,1-1,-1 0,0 1,1-1,-1 0,1 0,-1 1,0-1,1 0,-1 0,0 0,1 0,-1 0,0 0,1 0,-1 0,1 0,-1 0,0 0,1 0,-1-1,0 1,1 0,-1 0,1-1,-1 1,1 0,-1-1,0 1,1-1,-1 1,1 0,0-1,-1 1,1-1,-1 1,1-1,0 0,-1 1,1-1,0 1,0-1,-1 0,-1 3,0 0,0 1,0-1,0 1,0 0,1-1,-1 1,1 0,0 0,0 0,0 0,0 0,0 0,1 0,-1 0,1 0,0 0,0 1,0-1,0 0,0 0,1 0,0 0,-1 0,1 0,0 0,1 0,-1 0,0 0,1 0,0-1,0 2,1-4,-1-1,1 1,-1-1,0 1,1-1,-1 0,0 0,0 0,0 0,1 0,-1-1,0 1,-1-1,1 1,0-1,0 0,-1 1,1-1,-1 0,1 0,-1 0,0 0,0-1,0 1,0 0,0 0,0-1,-1 1,1 0,-1-1,1 1,-1-1,0 1,0-1,0 1,-1 0,1-1,0 1,-1-1,0 1,1 0,-1-1,-1-1,-2-3,-1 1,0-1,0 1,-1 0,1 0,-1 1,0 0,-1 0,1 0,-1 1,0 0,0 0,-1 1,1 0,-1 0,-5-1,6 1,6 2,0 0,1 0,-1 1,0-1,0 0,1 0,-1 1,0-1,0 0,0 1,0-1,0 1,0-1,0 1,0-1,0 1,0 0,0 0,0-1,0 1,0 0,0 0,0 0,0 0,0 0,0 1,0-1,0 0,0 0,0 1,-1-1,2 0,-1 1,0-1,0 1,0-1,0 1,0 0,0-1,0 1,1 0,-1 0,0-1,1 1,-1 0,0 0,1 0,-1 0,1 0,0 0,-1 0,1 0,0 0,-1 0,1 0,0 0,0 0,0 0,0 0,0 1,0-1,5 5,0 0,0 0,0 0,1-1,0 0,0 0,0-1,0 1,1-1,0-1,0 1,0-1,0 0,1-1,-1 0,1 0,-1 0,4-1,55 20,-62-18,0 0,1 1,-1 0,-1-1,1 1,-1 0,1 1,-1-1,0 0,-1 1,1 0,-1 0,0 0,0 0,0 0,-1 0,1 5,12 26,16 29,-20-50</inkml:trace>
  <inkml:trace contextRef="#ctx0" brushRef="#br0" timeOffset="12804.756">988 3057,'56'0,"144"11,-133-1,1-3,-1-3,1-3,23-4,28 1,784 2,-733 28,139-26,-166 24,127-26,-291-16,-192-7,170 15,0 1,0 3,0 1,0 3,-29 3,-20-1,-811-2,706 28,-86-27,113-29,-297 27,1220 1,-526 29,167-28,-196 26,536-27,-565 0,-96 28,-55-17</inkml:trace>
  <inkml:trace contextRef="#ctx0" brushRef="#br0" timeOffset="18332.014">3529 3028,'-126'62,"120"-60,0 0,0-1,0 0,0 0,-1 0,1 0,0-1,0 0,-1-1,1 1,0-1,0 0,-1-1,1 1,0-1,0 0,1-1,-1 0,0 0,1 0,0 0,0-1,0 0,0 0,0 0,1-1,0 1,0-1,0 0,-1-3,-3 1,-159-138,115 85,52 60,0-1,0 1,0-1,0 1,0-1,-1 1,1-1,0 1,0-1,0 1,-1-1,1 1,0-1,0 1,-1-1,1 1,0-1,-1 1,1 0,-1-1,1 1,-1 0,1-1,0 1,-1 0,1 0,-1 0,1-1,-1 1,1 0,-1 0,1 0,-1 0,0 0,1 0,-1 0,1 0,-1 0,1 0,-1 0,1 0,-1 0,1 0,-1 1,1-1,-1 0,1 0,-1 0,1 1,-1-1,1 0,0 1,-1-1,1 0,-1 1,1-1,0 1,0-1,-1 1,1-1,0 1,-1-1,1 1,0-1,0 1,0-1,-11 38,9-18,2 1,0-1,1 0,1 1,1-1,4 14,7 71,-12-33,-3-1,-4 1,-9 41,-15 49,30-156,10-24,13-30,10-12,3 3,1 1,4 2,21-21,-1 0,67-76,-154 163,-193 180,116-84,102-107,0 0,-1 0,1 0,0 0,-1 0,1 0,-1 0,1 0,-1 0,0-1,1 1,-1 0,0 0,1 0,-1-1,0 1,0 0,0-1,0 1,0-1,0 1,0-1,1 1,-1-1,-1 0,1 0,0 1,0-1,0 0,0 0,0 0,0 0,0 0,0 0,0 0,0-1,0 1,0 0,0 0,0-1,0 1,0-1,0 1,0-1,0 1,0-1,1 0,-1 1,0-1,0 0,1 0,-1 1,0-1,1 0,-1 0,1 0,-1 0,23-125,-19 119,5-23,-1 1,-1-1,-2 0,-1 0,-1 0,-2-11,-3 257,-23-108,26-108,1-1,-1 0,0 1,0-1,0 0,0 0,1 1,-1-1,0 0,0 1,0-1,0 0,-1 1,1-1,0 0,0 0,0 1,0-1,-1 0,1 1,0-1,-1 1,1-1,0 0,-1 1,1-1,-1 1,1-1,-1 1,1-1,-1 1,0-1,1 1,-1 0,1-1,-1 1,0 0,1-1,-1 1,0 0,1 0,-1 0,0 0,0 0,1 0,-1 0,0 0,1 0,-1 0,0 0,0 0,1 0,-1 0,0 1,1-1,-1 0,1 1,-1-1,0 0,1 1,-1-1,1 1,-1-1,0 1,25-175,-22 127,20 142,-22-92,3 8,-1 1,0 0,-1 0,0-1,-1 1,0 0,-1 0,0 0,-1 0,0-1,-1 1,-1-1,0 1,-3 6,-16 34,24-39</inkml:trace>
  <inkml:trace contextRef="#ctx0" brushRef="#br0" timeOffset="22120.997">1779 2351,'-2'8,"0"1,0-1,1 1,0-1,1 1,0-1,0 1,0-1,2 1,0 6,-1-8,12 54,-10-51,0 0,0 0,-1 0,-1 1,0-1,0 0,-1 1,0-1,-1 0,0 1,-3 8,4-19,0-1,0 1,-1 0,1 0,0-1,-1 1,1 0,0 0,0-1,-1 1,1 0,0 0,-1 0,1 0,-1 0,1 0,0 0,-1-1,1 1,0 0,-1 0,1 0,0 0,-1 0,1 1,-1-1,1 0,0 0,-1 0,1 0,0 0,-1 0,1 1,0-1,-1 0,1 0,0 0,0 1,-1-1,1 0,0 1,0-1,-1 0,1 1,-4-40,4 16,1 0,1 0,1 0,1 1,0-1,2 1,1 0,1 1,1 0,10-19,-18 37,0 0,1 0,-1 0,0 1,1-1,0 0,0 1,0-1,0 1,0 0,0-1,1 1,-1 0,1 0,-1 1,1-1,0 1,0-1,0 1,0 0,0 0,0 0,0 0,0 1,0-1,0 1,0-1,0 1,1 1,-1-1,0 0,0 1,0-1,0 1,0 0,0 0,0 0,0 0,0 1,0-1,-1 1,1 0,0 0,-1 0,0 0,1 0,-1 0,0 0,1 2,11 17,-2 0</inkml:trace>
  <inkml:trace contextRef="#ctx0" brushRef="#br0" timeOffset="22672.934">1553 2070,'38'-10,"0"2,1 2,0 2,1 2,-1 1,2 2,-31-1,49-5,-76-23,-59-34,69 61,5 2</inkml:trace>
  <inkml:trace contextRef="#ctx0" brushRef="#br0" timeOffset="23588.827">2118 2548,'-98'134,"98"-134,0 0,0 0,-1 0,1-1,0 1,0 0,0 0,0 0,-1 0,1 0,0-1,0 1,0 0,0 0,-1 0,1 0,0 0,0 0,-1 0,1 0,0 0,0 0,0 0,-1 0,1 0,0 0,0 0,-1 0,1 0,0 0,0 0,0 0,-1 0,1 0,0 0,0 0,11-21,119-140,-129 159,0 1,0-1,0 1,0 0,0 0,0 0,0-1,0 1,0 0,1 1,-1-1,0 0,1 0,-1 0,1 1,-1-1,1 1,-1-1,1 1,-1 0,1-1,0 1,-1 0,1 0,-1 0,1 0,0 0,-1 1,1-1,-1 0,1 1,-1-1,1 1,-1 0,1-1,-1 1,1 0,-1 0,0 0,0 0,1 0,-1 0,0 0,0 1,0-1,0 0,0 0,0 1,0 1,66 160,-51-110,-17-52,1 0,0 1,0-1,-1 0,1 0,-1 0,1 0,-1 0,1 0,-1 0,0 0,1 0,-1 0,0 0,0-1,0 1,0 0,0-1,1 1,-1 0,0-1,-1 1,1-1,0 1,0-1,0 0,0 1,0-1,0 0,0 0,-1 0,1 0,0 0,0 0,0 0,0 0,-1 0,1-1,0 1,0 0,0-1,0 1,0-1,0 1,0-1,-126-60,108 53</inkml:trace>
  <inkml:trace contextRef="#ctx0" brushRef="#br0" timeOffset="25341.475">2033 2662,'0'4,"0"8,-5 0,-1 4,-5 4,0 2,-4-1,2 0,-3-4,2 1,3 1,4-2</inkml:trace>
  <inkml:trace contextRef="#ctx0" brushRef="#br0" timeOffset="27173.943">255 1533,'39'153,"-21"-61,-34-132,-24-167,41 188,0 0,1 0,0-1,2 1,0 1,2-1,0 1,0-1,2 2,0-1,1 1,11-14,-20 29,1 1,-1-1,1 0,0 0,-1 1,1-1,0 1,0-1,0 1,0-1,0 1,1 0,-1-1,0 1,1 0,-1 0,1 0,-1 0,1 0,-1 0,1 1,0-1,-1 0,1 1,0-1,0 1,-1 0,1 0,0-1,0 1,0 0,-1 0,1 1,0-1,0 0,-1 1,1-1,0 1,0-1,-1 1,1 0,-1 0,1 0,-1 0,1 0,-1 0,1 0,-1 0,0 0,0 1,2 0,11 40,-10-20</inkml:trace>
  <inkml:trace contextRef="#ctx0" brushRef="#br0" timeOffset="29222.737">594 1646,'-11'3,"0"1,0 0,1 1,0 0,0 0,0 1,1 1,0-1,0 2,0-1,1 1,0 0,1 1,-1 0,-1 4,8-12,0 1,0-1,0 1,0 0,0-1,0 1,0 0,1 0,-1 0,0 0,1-1,0 1,-1 0,1 0,0 0,0 0,0 0,0 0,1 0,-1 0,0 0,1 0,0 0,-1 0,1-1,0 1,0 0,0 0,0-1,0 1,0-1,0 1,1-1,-1 1,1-1,-1 0,1 1,-1-1,1 0,0 0,-1 0,1-1,0 1,0 0,4 2,1 0,-1-1,1 0,-1 0,1 0,0-1,-1 0,1 0,0-1,0 0,0 0,4-1,101-35,-94 28</inkml:trace>
  <inkml:trace contextRef="#ctx0" brushRef="#br0" timeOffset="30525.507">1 1110,'167'-11,"24"-46,-108 40,-105-1,-126-38,129 50</inkml:trace>
  <inkml:trace contextRef="#ctx0" brushRef="#br1" timeOffset="50509.619">1187 38,'90'127,"125"208,-18-66,-56-72,6 4,-108-138,-7-9,1-1,4-2,41 46,-40-53,-2 0,-3 3,-1 1,6 16,96 100,-21-5,61 53,32 65,-128-187,80 116,-123-147,-23-41</inkml:trace>
  <inkml:trace contextRef="#ctx0" brushRef="#br1" timeOffset="51728.087">1242 9,'0'-1,"-1"0,0 1,1-1,-1 0,0 1,0-1,1 1,-1-1,0 1,0 0,0-1,0 1,1 0,-1-1,0 1,0 0,0 0,0 0,0 0,0 0,0 0,0 0,0 0,0 0,0 1,1-1,-1 0,0 0,0 1,0-1,0 1,0-1,1 1,-1-1,0 1,0-1,1 1,-1 0,1-1,-1 1,0 0,1 0,-1-1,1 1,-1 0,1 0,0 0,-1 0,1 0,-16 46,-16 152,-11-57,42-141,1 0,0 0,0 0,-1 0,1 0,0 0,0 0,0 0,0 0,0 0,0 0,0 1,1-1,-1 0,0 0,0 0,1 0,-1 0,1 0,-1 0,1-1,-1 1,1 0,0 0,-1 0,1 0,0-1,0 1,0 0,-1-1,1 1,0 0,0-1,0 1,0-1,0 0,0 1,0-1,0 0,0 1,0-1,0 0,1 0,-1 0,0 0,0 0,0 0,0 0,0-1,0 1,0 0,0-1,0 1,0 0,0-1,60-19,-61 20,262-87,-117 54,-144 33,-1 0,1 1,0-1,-1 0,1 0,-1 0,1 0,0 0,-1 0,1 0,0 0,-1 0,1 0,0 0,-1 0,1 0,-1 0,1-1,0 1,-1 0,1 0,-1-1,1 1,-1 0,1-1,-1 1,1-1,-1 1,1 0,-1-1,1 1,-1-1,0 1,1-1,-1 0,0 1,0-1,1 1,-1-1,0 0,0 1,0-1,0 1,0-1,0 0,0 1,0-1,0 0,0 1,0-1,0 1,0-1,0 0,-1 1,1-1,0 1,0-1,-1 0,1 1,0-1,-1 1,1-1,-1 1,1-1,0 1,-1 0,0-1,-40-26,38 26,-240-128,73 61,154 48,19 12</inkml:trace>
  <inkml:trace contextRef="#ctx0" brushRef="#br1" timeOffset="53832.579">2175 743,'111'97,"-98"-83,-2 0,0 0,0 1,-1 1,-1 0,-1 0,0 0,-1 1,-1 0,-1 1,0-1,-1 1,-1 0,-1 0,0 8,-2-25,1 0,-1 0,0 0,0 1,0-1,0 0,0 0,0 0,0 0,0 0,0 0,0 0,-1 0,1 0,0 1,-1-1,1 0,-1 0,1-1,-1 1,0 0,1 0,-1 0,0 0,0 0,0-1,1 1,-1 0,0-1,0 1,0-1,0 1,0-1,0 1,0-1,0 1,0-1,0 0,-1 0,1 0,0 0,0 0,0 0,0 0,0 0,-1 0,-41-36,33 20,1-1,0 0,1 0,1-1,1 0,0 0,1 0,1-1,1 0,1 0,0 0,2 0,0 0,1 0,1 0,0 0,2 0,0 1,1-1,1 1,1 0,0 1,1 0,9-14,-16 29,1 1,-1-1,0 0,0 1,1 0,-1-1,1 1,-1 0,1-1,-1 1,1 0,0 0,0 0,-1 1,1-1,0 0,0 1,0-1,0 1,0-1,0 1,0 0,0 0,0 0,0 0,0 0,0 1,0-1,0 0,0 1,-1 0,1-1,0 1,0 0,0 0,-1 0,1 0,0 0,0 1,62 61,-54-51,23 21,-16-19</inkml:trace>
  <inkml:trace contextRef="#ctx0" brushRef="#br1" timeOffset="56261.568">2682 940,'-5'5,"-6"1,-1 5,-4 5,1 5,-2 4,3 1,3 3,3 0,8-5,5-1,5-5,6-6,6-4,3-4,-3-7,1-8,-5-3</inkml:trace>
  <inkml:trace contextRef="#ctx0" brushRef="#br1" timeOffset="56617.89">2907 856,'-9'43,"-4"19,1 4,3-5,-3-7,1-9,3-7,2-5,-2-3,0-2,1-2,2 1,2-5</inkml:trace>
  <inkml:trace contextRef="#ctx0" brushRef="#br1" timeOffset="57497.532">2880 1363,'-1'1,"1"0,0-1,0 1,-1 0,1-1,0 1,0 0,0 0,0-1,0 1,0 0,0 0,0-1,0 1,0 0,0-1,0 1,1 0,-1-1,0 1,0 0,1-1,-1 1,1 0,-1-1,0 1,1-1,-1 1,1-1,-1 1,1-1,0 1,-1-1,1 1,-1-1,1 0,0 1,-1-1,1 0,0 0,-1 1,1-1,0 0,0 0,-1 0,1 0,0 0,0 0,-1 0,1 0,0 0,25-31,67-273,-93 300,29-72,-28 75,0-1,0 1,0-1,0 1,0-1,0 1,1 0,-1-1,0 1,1 0,-1 0,1 0,-1 0,1 0,-1 0,1 1,0-1,-1 0,1 1,0-1,0 1,-1 0,1-1,0 1,0 0,0 0,-1 0,1 1,0-1,0 0,0 1,-1-1,1 1,0-1,-1 1,1 0,0 0,-1 0,1 0,0 1,7 4,-1 0,0 1,0 0,-1 0,1 1,-2 0,1 1,-1-1,-1 1,1 0,-1 0,3 10,-7-17,-1 0,1-1,-1 1,1 0,-1-1,0 1,1 0,-1 0,0-1,0 1,0 0,0 0,-1-1,1 1,0 0,-1-1,1 1,-1 0,0-1,1 1,-1 0,0-1,0 1,0-1,0 0,0 1,-1-1,1 0,0 0,-1 0,1 0,0 0,-1 0,1 0,-1 0,0 0,1-1,-1 1,0 0,-75 12,62-12,-57 14,51-11</inkml:trace>
  <inkml:trace contextRef="#ctx0" brushRef="#br1" timeOffset="59003.371">1920 658,'34'-38,"141"-87,50-12,-225 137,-1 0,0 0,1 0,-1 0,1 0,-1 0,0 0,1 0,-1 0,1-1,-1 1,1 0,-1 0,1-1,-1 1,1 0,-1-1,1 1,-1 0,1-1,-1 1,1-1,0 1,-1-1,1 1,0-1,0 1,-1-1,1 1,0-1,0 0,0 1,-1-1,1 1,0-1,0 1,0-1,0 0,0 1,0-1,0 1,1-1,-1 0,0 1,0-1,0 1,0-1,1 1,-1-1,0 1,1-1,-1 1,0-1,1 1,-1-1,1 1,-1-1,0 1,1-1,-63-10,54 11,-1 0,1-1,0 0,0-1,0 0,1 0,-1 0,0-1,1-1,-1 1,1-1,0 0,0 0,1-1,-4-3,0-6</inkml:trace>
</inkml:ink>
</file>

<file path=ppt/ink/ink8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12.02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468 43,'0'1300,"29"-1130,-28-129,0 1,-3-1,-2 1,-1-1,-3 5,0 11,3 0,2 0,3 0,2 8,0 37,-2 969,5-1045,8-32,10-122,-5-76,9-21,-27-538,0 283,28 255,-29-199,-26 254,15 2,3 114,3-1,3 0,2 0,2-9,0 8,-23-52,16 131,-5 243,-2-115,8 145,-6 84,3-294,4 0,4 0,5 36,32 256,-26-215,-10 142,-3-137,-26 30,27 197,-20-294,19-116,7-3</inkml:trace>
  <inkml:trace contextRef="#ctx0" brushRef="#br0" timeOffset="1382.434">610 297,'-5'-213,"5"212,0 0,0 0,0 0,0 0,0 1,0-1,0 0,0 0,0 0,-1 0,1 0,0 1,-1-1,1 0,0 0,-1 0,1 1,-1-1,1 0,-1 1,0-1,1 0,-1 1,0-1,1 1,-1-1,0 1,0-1,1 1,-1 0,0-1,0 1,0 0,0 0,1-1,-1 1,0 0,0 0,0 0,0 0,0 0,0 0,1 0,-1 1,0-1,0 0,0 0,0 1,0-1,1 0,-1 1,0-1,0 1,1-1,-1 1,0 0,-40 42,32-32,-10 13,-2-2,-1 0,0-2,-2 0,0-2,-1 0,-1-2,-19 9,-232 142,262-145,51-17,511-9,-523 5,-1 1,1 2,-1 0,1 1,-1 2,-1 0,1 1,12 0,-34-8,-1 0,1 0,-1 0,1 0,0 0,-1 0,1 0,-1 0,1 0,-1 0,1 0,-1-1,1 1,-1 0,1 0,-1 0,1-1,-1 1,0 0,1 0,-1-1,1 1,-1 0,0-1,1 1,-1-1,0 1,1 0,-1-1,0 1,0-1,1 1,-1-1,0 1,0-1,0 1,0-1,0 1,1-1,-1 1,0-1,0 1,0-1,0 1,-1-1,1 0,0 1,0-1,0 1,0-1,0 1,-1 0,1-1,0 1,-1-1,1 1,0-1,-1 1,1 0,0-1,-1 1,1 0,0-1,-1 1,-108-137,-16-51,103 154,-2 2,-2 1,0 0,-2 2,-11-7,63 102,-14-43</inkml:trace>
  <inkml:trace contextRef="#ctx0" brushRef="#br0" timeOffset="7825.932">1005 1116,'46'196,"-8"-24,-8 24,-30-182,-1-48,2-308,5 277,3 0,4 0,18-58,-31 121,0-1,0 0,0 1,0-1,1 0,-1 1,1-1,-1 1,1-1,0 1,0-1,1 1,-1 0,0 0,1-1,-1 1,1 0,0 0,-1 0,1 1,0-1,0 0,1 1,-1-1,0 1,0 0,1 0,-1-1,0 2,1-1,0 0,-1 0,1 1,-1 0,1-1,-1 1,1 0,0 0,-1 0,1 1,0-1,2 1,4 8,1 1,-1-1,0 2,-1-1,-1 1,1 0,-2 1,1 0,-2 0,1 0,-2 1,0-1,0 1,-1 4,-1-13,16 47,-8-32</inkml:trace>
  <inkml:trace contextRef="#ctx0" brushRef="#br0" timeOffset="8623.54">948 749,'-1'0,"1"-1,-1 1,0 0,0-1,0 1,0-1,0 1,1-1,-1 1,0-1,0 0,1 1,-1-1,0 0,1 0,-1 1,1-1,-1 0,1 0,-1 0,1 0,0 0,0 0,-1 1,1-1,0 0,0 0,0 0,0 0,0 0,0 0,0 0,0 0,0 0,0 0,1 0,-1 0,0 0,1 0,-1 1,0-1,1 0,-1 0,1 0,0 1,-1-1,1 0,0 0,-1 1,1-1,0 1,0-1,-1 0,1 1,0 0,0-1,0 1,53-31,10 7,2 3,1 3,0 3,43-4,19-7,-128 26,-1-1,0 0,0 1,0-1,0 0,0 1,1-1,-1 0,0 1,0-1,-1 0,1 1,0-1,0 0,0 1,0-1,-1 0,1 1,0-1,0 1,-1-1,1 0,0 1,-1-1,1 1,-1-1,1 1,-1-1,1 1,-1 0,1-1,-1 1,1 0,-1-1,0 1,1 0,-1 0,0-1,1 1,-1 0,0 0,1 0,-1 0,0 0,1 0,-1 0,0 0,1 0,-1 0,0 0,1 0,-1 1,-1-2,-209-99,196 83,19 12</inkml:trace>
</inkml:ink>
</file>

<file path=ppt/ink/ink8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7:22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422 173,'-2'0,"0"0,0 0,0 0,1 0,-1 0,0 1,0-1,0 1,0 0,1-1,-1 1,0 0,1 0,-1 0,1 0,-1 0,1 0,-1 1,1-1,0 0,-1 1,1-1,0 1,0-1,0 1,0 0,0-1,0 3,1-4,-72 162,59-126,-83 218,-28 36,52-130,90-208,108-222,10-86,-41 101,-91 233,-33 88,23-36,1 0,1 1,1-1,2 1,2 0,2 24,3-27,1 0,1-1,1 0,1-1,2 0,0 0,2-1,15 20,-15-21,-12-21,0 1,0 0,1-1,-1 1,1-1,0 0,0 0,0 0,0 0,1-1,-1 1,1-1,0 0,-1 0,1 0,0 0,0-1,0 0,1 0,-1 0,0 0,0 0,0-1,1 0,-1 0,0 0,1 0,-1-1,0 0,0 0,0 0,0 0,0 0,0-1,0 0,0 0,0 0,-1 0,1-1,-1 1,1-1,-1 0,0 0,0 0,-1 0,1-1,0-1,7-9,0-1,-1-1,-1 1,-1-1,0-1,-1 1,-1-1,0-1,-1 1,-1 0,-1-1,0 0,-2-4,25-179,-10 86,-9 85,-1 0,-2-1,-1 0,-1 0,-2-9,0 41,1-1,-1 0,1 1,0-1,-1 0,1 1,-1-1,1 0,-1 1,1-1,-1 0,1 0,-1 0,1 1,-1-1,1 0,-1 0,0 0,1 0,-1 0,1 0,-1 0,1 0,-1 0,1 0,-1 0,0-1,1 1,-1 0,1 0,-1 0,1-1,-1 1,1 0,0-1,-1 1,1 0,-1-1,1 1,0-1,-1 1,1-1,0 1,-1-1,1 1,-4 18</inkml:trace>
  <inkml:trace contextRef="#ctx0" brushRef="#br0" timeOffset="433.67">1043 483,'-34'79,"30"-67,-4 5,0 0,2 1,0 0,1 0,1 1,0-1,2 1,0 0,1 0,2 18,0-33,1 1,-1 0,1-1,0 1,1-1,-1 0,1 0,0 0,0 0,0 0,0 0,1-1,0 0,-1 0,1 0,0 0,1 0,-1-1,0 0,1 0,-1 0,1 0,0-1,-1 0,1 0,0 0,0 0,0-1,0 0,0 0,0 0,0-1,-1 1,1-1,0 0,0-1,-1 1,1-1,0 0,-1 0,0-1,1 1,-1-1,0 0,0 0,-1 0,2-2,4-2,-1 0,0-1,0 0,-1 0,0-1,-1 0,0 0,0-1,-1 1,0-1,0 0,-1-1,-1 1,0-1,0 0,-1 1,-1-1,0 0,0 0,-1 0,0-1,-1 1,0 0,-1 1,0-1,-2-4,4 12,-1 0,0 0,0 1,0-1,0 0,0 0,0 1,-1-1,0 1,1-1,-1 1,0 0,0-1,0 1,0 0,-1 0,1 0,0 1,-1-1,0 1,1-1,-1 1,0 0,1 0,-1 0,0 0,0 1,0-1,0 1,0-1,0 1,0 0,0 0,0 1,0-1,0 1,0-1,0 1,1 0,-1 0,0 0,0 0,-1 2,-35 25,25-12</inkml:trace>
  <inkml:trace contextRef="#ctx0" brushRef="#br0" timeOffset="931.5">1324 625,'70'133,"-66"-128,0 0,0 0,0 0,1-1,0 0,0 0,0 0,0 0,1-1,-1 0,1 0,0-1,0 1,0-1,0 0,0-1,0 0,1 0,-1 0,0-1,1 1,0-2,7-1,-1-1,0-1,-1 0,1-1,0 0,-1-1,0-1,-1 0,0 0,0-1,0 0,-1-1,0 0,0-1,-2 0,9-11,-10 14,-7 6,0 0,1 0,-1 0,1 0,-1 0,1 0,0 0,-1 1,1-1,0 0,-1 1,1-1,0 0,0 1,0-1,0 1,0-1,0 1,-1-1,1 1,0 0,0-1,0 1,0 0,0 0,1 0,-1 0,0 0,0 0,0 0,0 0,0 0,0 0,0 1,0-1,0 0,0 1,-1-1,1 1,0-1,0 1,0-1,0 1,0 0,-1-1,1 1,0 0,-1 0,1-1,0 1,-1 0,1 0,-1 0,1 0,-1 0,6 13,-4-8,1 1,-1 0,1-1,0 0,0 0,1 0,0 0,0 0,0-1,1 1,0-1,0 0,0-1,1 1,-1-1,1 0,0-1,0 1,0-1,1 0,-1-1,2 1,3-2,-1 0,1-1,-1 0,1-1,-1 0,0 0,1-2,-1 1,0-1,0 0,0-1,-1 0,1-1,-1 0,0 0,-1-1,1 0,-1-1,0 0,-1 0,1-1,-1 0,-1 0,2-3,-4 5,2-2,-1 1,0-1,-1 0,0 0,0 0,-1 0,0-1,0 0,-1 1,0-1,1-8,-6 7,-2 6</inkml:trace>
</inkml:ink>
</file>

<file path=ppt/ink/ink8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7:24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1 146,'1'12,"0"1,2-1,-1 1,1-1,1 0,0-1,1 1,0-1,1 1,0-2,1 1,7 9,-11-17,0 1,0-1,0 0,0 0,1 0,-1-1,1 1,0-1,0 1,0-1,0-1,0 1,0 0,0-1,1 0,-1 0,0 0,1-1,-1 1,1-1,-1 0,0 0,1-1,-1 0,1 1,-1-1,0 0,1-1,-1 1,0-1,0 0,10-4,-1-1,0-1,0 0,-1 0,0-1,-1-1,0 0,7-8,-13 12,-5 5,0 0,1 0,-1 0,0-1,1 1,-1 0,1 0,-1 0,1 0,0 0,-1 0,1 0,0 0,0 0,-1 0,1 0,0 1,0-1,0 0,0 1,0-1,0 0,0 1,1-1,-1 1,0 0,0-1,0 1,0 0,1 0,-1 0,0-1,0 1,0 1,1-1,-1 0,0 0,0 0,0 1,1-1,-1 0,0 1,0-1,0 1,0-1,0 1,0 0,0 0,0-1,0 1,0 0,0 0,-1 0,1 0,0 0,0 0,9 52,-10-49,0 1,0-1,0 1,0 0,1-1,0 1,0-1,0 0,0 1,1-1,0 0,0 1,0-1,0 0,1-1,-1 1,1 0,0-1,0 1,1-1,-1 0,0 0,1 0,0-1,0 1,0-1,0 0,0 0,0 0,1-1,0 1,7-2,-1-1,0 0,0-1,0 0,0 0,0-2,-1 1,1-1,-1-1,0 1,0-2,-1 0,1 0,-1 0,-1-1,1-1,-1 1,0-1,-1-1,6-8,-2 4,-1-1,0 0,-2-1,0 0,0 0,-1-1,-1 0,-1 0,4-17,3-3,6 0,-10 30</inkml:trace>
  <inkml:trace contextRef="#ctx0" brushRef="#br0" timeOffset="353.917">1157 287,'22'-18,"0"-1,-2 0,0-2,-1 0,-1-1,-1-1,-1-1,8-17,-23 39,1 1,-1-1,0 0,0 1,0-1,0 0,0 0,0 0,-1 0,1 0,-1 0,1 0,-1 0,0 0,0 0,1 0,-2 0,1 0,0 0,0 0,-1 0,1 0,-1 0,1 0,-1 0,0 0,0 0,0 0,0 1,0-1,0 0,-1 1,1-1,0 1,-1-1,1 1,-1-1,0 1,1 0,-1 0,0 0,0 0,0 0,0 1,0-1,0 0,0 1,0-1,-9 3,0 1,1-1,0 2,0-1,0 1,0 1,0 0,1 0,0 1,0 0,1 1,-1 0,1 0,1 1,-1 0,2 0,-1 0,1 1,-4 7,0-2,0 0,1 1,0 0,2 1,0 0,0 0,1 0,2 1,-2 7,4-17,1 1,0-1,0 1,1-1,0 1,0-1,1 1,0-1,0 0,1 1,0-1,0 0,1 0,0 0,0 0,1-1,-1 1,1-1,1 0,-1 0,1 0,4 3,7 2,2 1,-1-2,1-1,1 0,0-1,0-1,0 0,1-2,0-1,0 0,0-1,1-1,-1-1,8-1,35-4,-41-2</inkml:trace>
</inkml:ink>
</file>

<file path=ppt/ink/ink8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7:25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0,'-6'28,"1"0,2 0,0 0,2 0,1 0,2 0,0 0,4 16,-1 3,25 244,1 64,-8-216,-23-138,-1 0,1 0,0 1,0-1,-1 0,1 0,0 0,0 0,0 0,1 1,-1-1,0 0,0 0,1 0,-1 0,0 0,1 0,-1 0,1 0,-1 0,1 0,0 0,-1 0,1 0,0 0,0 0,0-1,0 1,-1 0,1-1,0 1,0 0,0-1,1 1,-1-1,0 0,0 1,0-1,0 0,0 0,0 1,0-1,1 0,-1 0,0 0,0-1,0 1,0 0,0 0,1 0,-1-1,0 1,0-1,0 1,0-1,0 1,0-1,0 0,0 1,-1-1,2 0,95-134,-90 122,1 1,0 0,0 0,1 0,1 1,0 1,1 0,0 0,0 1,1 0,0 1,0 0,1 1,0 1,0 0,1 0,0 2,0 0,7-1,-17 5,1 0,-1 0,0 1,0 0,1 0,-1 0,0 0,0 1,0 0,0 0,0 0,-1 0,1 0,0 1,-1 0,0-1,0 1,0 1,0-1,0 0,0 1,-1-1,0 1,0 0,0 0,0 0,0 0,-1 0,0 0,0 0,1 2,14 137,-14-56,4-81</inkml:trace>
  <inkml:trace contextRef="#ctx0" brushRef="#br0" timeOffset="523.462">1148 706,'-26'13,"1"0,0 2,1 1,1 0,1 2,0 0,1 2,1 0,1 2,-3 5,17-20,0 0,1 1,0-1,0 1,1 0,0-1,0 1,1 1,0-1,1 0,-1 1,2-1,-1 0,1 1,0-1,1 1,0-1,0 1,2 3,-2-10,0 0,0 0,1 0,-1 0,0 0,1 0,-1 0,1-1,0 1,-1-1,1 1,0-1,0 1,0-1,0 0,0 0,0 0,0 0,1-1,-1 1,0-1,0 1,1-1,-1 0,0 1,1-1,-1-1,0 1,0 0,1 0,-1-1,0 1,0-1,1 0,-1 0,0 0,0 0,73-48,94-202,-168 249,0 1,1 0,-1-1,0 1,0 0,1 0,-1 0,1 0,-1 0,1 0,-1 1,1-1,-1 0,1 1,0-1,-1 1,1-1,0 1,-1 0,1 0,0 0,0 0,-1 0,1 0,0 0,-1 1,1-1,0 1,-1-1,1 1,0 0,-1-1,1 1,-1 0,1 0,-1 0,0 0,1 0,-1 0,0 1,0-1,0 0,0 1,0-1,0 1,0-1,0 1,0-1,-1 1,1 0,-1-1,1 1,-1 0,0-1,1 1,-1 0,0 1,15 43,47 101,5-64,-53-73</inkml:trace>
  <inkml:trace contextRef="#ctx0" brushRef="#br0" timeOffset="1089.805">1656 678,'54'189,"-51"-172,0 0,2-1,0 1,0-1,2 0,0-1,1 0,2 3,-9-17,-1 0,1 0,0 0,-1 0,1 0,0 0,0-1,0 1,0 0,0 0,0-1,0 1,0-1,0 1,0-1,0 1,0-1,0 1,0-1,0 0,1 0,-1 0,0 1,0-1,0 0,1-1,-1 1,0 0,0 0,0 0,0-1,0 1,1 0,-1-1,0 1,0-1,0 0,0 1,0-1,0 0,0 0,-1 1,1-1,0 0,0 0,-1 0,1 0,0 0,-1 0,1-1,31-61,-27 52,73-240,-72 239</inkml:trace>
  <inkml:trace contextRef="#ctx0" brushRef="#br0" timeOffset="4321.04">2248 876,'109'-22,"13"-13,-119 34,0 0,0-1,0 1,0-1,-1 1,1-1,0 0,-1 0,0 0,1 0,-1-1,0 1,0 0,0-1,0 0,-1 1,1-1,-1 0,0 0,0 0,0 0,0 0,0 0,0 0,-1 0,0-1,1 1,-1 0,0 0,-1 0,1 0,-1 0,1-1,-1 1,0 0,0 0,-1-2,-3-1,-1-1,-1 1,1 0,-1 0,0 1,0 0,0 0,-1 0,1 1,-1 0,0 1,-1 0,1 0,0 1,-1 0,0 0,1 1,-1 0,0 1,0 0,1 0,-1 1,0 0,0 0,1 1,-7 2,9-3,0 1,0 0,1 0,-1 0,0 1,1 0,-1 0,1 0,0 1,0-1,0 1,1 1,-1-1,1 1,0-1,1 1,-1 0,1 0,0 1,0-1,0 1,1 0,0-1,0 1,0 0,1 0,0 1,0-1,0 0,1 4,-1 2,0 0,0 0,1 0,1 0,0 0,1 0,0 0,1 0,0 0,0-1,2 0,-1 1,2-2,-1 1,1 0,1-1,0 0,0-1,1 0,0 0,1 0,0-1,0-1,1 1,0-1,3-1,0 1,0-2,0 0,1-1,-1 0,1-1,0 0,0-1,0-1,1 0,-1-1,12-2,2 2,-4-1</inkml:trace>
</inkml:ink>
</file>

<file path=ppt/ink/ink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44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1 131,'10'-9,"7"-9,6 0,4 2,3 4,0 4,0 4,-5-3,-2 0,0 1,1 2,1 1,1 2,-4-5,-1 0,-4 0</inkml:trace>
</inkml:ink>
</file>

<file path=ppt/ink/ink8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8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0 342,'276'-322,"-276"321,0 0,1 0,-1 0,0 0,1 0,-1 0,1 0,-1 0,1 0,-1 1,1-1,-1 0,1 0,0 1,0-1,-1 0,1 1,0-1,0 1,0-1,-1 1,1-1,0 1,0-1,0 1,0 0,0 0,0 0,0-1,0 1,0 0,0 0,0 0,0 0,0 1,0-1,0 0,0 0,0 0,0 1,0-1,0 1,0-1,-1 1,1-1,0 1,0-1,0 1,-1 0,1-1,0 1,-1 0,1 0,-1-1,1 1,0 0,-1 0,0 0,1 0,-1 0,0 0,1 0,-1 0,0 0,0 0,0 0,0 0,0 0,0 0,18 74,-16-62,0 0,1 0,1 0,-1 0,2-1,0 0,1 0,0 0,0 0,1-1,1 0,2 2,24 19,-18-20</inkml:trace>
</inkml:ink>
</file>

<file path=ppt/ink/ink8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52,'33'0,"27"0,6 0,-2 0,-8-5,-8-1,-8 0,-5 1,-5 1,-2 2,-6-4,-1-1,-1 1,-3 1</inkml:trace>
</inkml:ink>
</file>

<file path=ppt/ink/ink8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9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1,'34'0,"30"0,9 0,-3 0,-9 0,-10 0,-8 0,-8 0,-8 5,-11 1</inkml:trace>
</inkml:ink>
</file>

<file path=ppt/ink/ink8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7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1 609,'5'4,"1"-1,-1 0,1-1,0 0,0 0,1 0,-1 0,0-1,0 0,1 0,-1-1,1 0,-1 0,0 0,6-2,9-2,-1-1,0 0,0-2,-1 0,0-1,0-1,0-1,-2-1,1 0,-1-1,-1-1,0-1,-1 0,-1-1,0 0,-1-1,0-1,7-13,-11 17,0-1,0 0,-1-1,-1 1,-1-1,0-1,-1 1,0-1,-1 0,-1 0,-1-1,0 1,-1-7,-1 21,1 1,-1-1,0 1,0-1,0 0,0 1,0-1,0 1,0-1,-1 1,1-1,-1 1,1-1,-1 1,1 0,-1-1,0 1,0 0,1-1,-1 1,0 0,0 0,0 0,-1 0,1 0,0 0,0 0,0 0,-1 0,1 0,-1 1,1-1,0 1,-1-1,1 1,-1-1,1 1,-1 0,1 0,-1 0,1 0,-1 0,0 0,1 0,-1 0,1 1,-1-1,1 0,0 1,-1-1,1 1,-1 0,1 0,0-1,-1 1,1 0,0 0,0 0,0 0,0 0,0 1,0-1,-1 1,-9 12,0 1,1 0,1 1,1 0,0 0,1 1,0 0,1 1,2-1,-2 6,3-11,-2 5,1 1,0-1,2 1,0-1,1 1,0 0,2-1,0 1,1 3,-1-14,0-1,1 0,-1 1,1-1,1 0,-1 0,1 0,0 0,0 0,1-1,0 1,0-1,0 0,1 0,-1-1,1 1,0-1,0 0,1 0,-1-1,1 1,0-1,0-1,0 1,6 1,-1-2,1 0,-1 0,1-1,-1 0,1-1,-1-1,1 0,-1 0,1-1,-1-1,0 0,1 0,-2-1,1-1,0 1,-1-2,0 1,6-6,163-138,-175 145,14-15,-1 0,0-1,-2-1,-1 0,0-1,-2 0,0-1,-2-1,0 0,3-16,-11 37,-1 0,1 1,-1-1,0 0,0 0,0 1,0-1,-1 0,1 0,-1 0,0 0,1 0,-1 0,-1 0,1 0,0 0,-1 0,0 0,1 0,-1 0,0 0,-1 1,1-1,0 0,-1 1,1-1,-1 1,0-1,0 1,0 0,0 0,0 0,-1 0,1 0,-1 0,1 1,-1-1,1 1,-1 0,0-1,0 1,-2 0,-1 1,1 1,0 0,0 0,0 0,0 1,0 0,0 0,0 0,0 1,1-1,-1 1,1 0,0 0,0 1,0-1,0 1,1 0,-1 0,1 0,0 0,0 1,1-1,-1 1,1 0,-1 3,-32 131,34-132,1 0,0 0,1 0,0 0,0 0,0 0,1 0,0 0,0-1,1 1,0-1,0 1,0-1,1 0,0 0,0-1,0 1,1-1,0 0,0 0,0 0,1-1,0 0,0 0,0 0,0-1,0 0,1 0,2 0,4 3,0-1,1-1,-1 0,1-1,0 0,1-1,-1 0,0-2,0 1,1-2,-1 0,0 0,0-2,0 0,7-2,-19 4,28-6,-2-1,1-1,-1-2,-1-1,0-1,0-1,21-15,-46 27,0 1,0-1,1 0,-1 0,0 0,-1 0,1 0,0-1,-1 1,1-1,-1 1,1-1,-1 1,0-1,0 0,-1 1,1-1,0 0,-1 0,0 0,-1-10</inkml:trace>
  <inkml:trace contextRef="#ctx0" brushRef="#br0" timeOffset="717.999">1412 383,'87'-123,"-80"114,0 0,-1 0,-1-1,0 0,0 0,0 0,-1-1,-1 1,0-1,-1 0,0 0,0 0,-1-1,-1 1,1 0,-2 0,0 0,0-1,-2-4,2 14,0-1,-1 0,1 1,-1-1,1 1,-1-1,0 1,0 0,0 0,0 0,-1 0,1 0,0 0,-1 1,1-1,-1 1,0 0,1-1,-1 1,0 0,0 1,0-1,0 0,1 1,-1 0,0 0,0 0,0 0,0 0,0 0,0 1,0-1,0 1,0 0,1 0,-1 0,0 0,0 0,1 1,-1-1,1 1,0 0,-1 0,1 0,0 0,0 0,0 0,0 1,0-1,1 0,-1 1,0 1,-12 15,0 1,1 0,0 1,2 1,1 0,1 0,0 1,2 0,1 0,1 1,-2 13,5-25,0-1,0 1,1 0,0 0,1 0,1-1,0 1,0 0,1-1,1 1,0-1,0 1,1-1,1 0,0 0,0-1,1 0,0 0,1 0,0-1,1 1,0-2,0 1,10 6,-14-12,1 0,0 0,1 0,-1-1,0 0,1 0,-1-1,1 0,-1 0,1 0,0 0,-1-1,1 0,0 0,0 0,-1-1,1 0,-1 0,1-1,0 1,-1-1,0 0,0-1,1 1,-1-1,-1 0,1 0,0-1,-1 1,1-1,7-15</inkml:trace>
</inkml:ink>
</file>

<file path=ppt/ink/ink8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38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30,'38'-5,"23"-1,5 0,2 1,-7 2,-8 0,-4 2,-6 1,-4 0,-5 0,-3 0,-3 1,0-1,-1 0,-5 0</inkml:trace>
</inkml:ink>
</file>

<file path=ppt/ink/ink8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37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0,'-11'108,"3"13,8-117,1-1,-1 1,1 0,0-1,0 1,1 0,-1-1,1 0,-1 1,1-1,0 0,1 0,-1 0,0 0,1 0,0 0,-1-1,1 0,0 1,0-1,1 0,-1 0,0-1,1 1,-1-1,1 1,-1-1,1 0,0 0,-1-1,1 1,6-1,1-1,-1 1,0-2,0 1,0-2,0 1,0-1,-1 0,1-1,-1-1,0 1,0-1,0-1,-1 1,0-2,3-2,4-2</inkml:trace>
  <inkml:trace contextRef="#ctx0" brushRef="#br0" timeOffset="271.18">387 0,'-5'10,"-1"7,-5 7,0 3,1 2,3 1,2 0,3 0,1-1,0 0,2 0,-1-1,1 1,-1-1,5-5,2-6</inkml:trace>
</inkml:ink>
</file>

<file path=ppt/ink/ink8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0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1,'-138'0,"135"1,-1-1,1 0,-1 1,1-1,-1 1,1 0,0 0,-1 1,1-1,0 0,0 1,0 0,0 0,0 0,1 0,-1 0,1 1,-1-1,1 1,0 0,0 0,0-1,0 1,0 0,1 1,-1-1,1 0,0 0,0 1,0-1,0 0,1 1,-1-1,1 1,0-1,0 1,0-1,1 1,-1-1,1 1,0-1,0 0,0 1,0-1,1 0,-1 0,1 0,0 0,0 0,0 0,0 0,0-1,0 1,2 0,2 1,0 0,0-1,0 1,0-1,1-1,-1 1,1-1,0 0,0-1,0 0,0 0,0 0,0-1,0 0,6-1,60 9,-69-6,0-1,0 1,0 0,0 0,-1 1,1-1,-1 1,0-1,0 1,0 0,0 0,0 1,0-1,-1 1,0-1,0 1,0 0,0 0,0-1,-1 1,0 1,1-1,-2 0,1 0,0 0,-1 0,0 1,0-1,0 2,0 2,-1 1,1-1,-2 1,1-1,-1 0,0 1,-1-1,0 0,0-1,-1 1,0 0,0-1,-1 0,-2 3,0-2,0 0,-1-1,0 0,0-1,0 1,-1-2,0 1,0-1,0-1,0 1,-10 2,15-6,0 0,-1 0,1-1,-1 1,1-1,0 0,-1 0,1 0,-1 0,1-1,0 0,-1 0,1 0,0-1,0 1,0-1,0 0,0 0,0 0,1-1,-1 1,1-1,-1 0,1 0,0 0,0 0,0-1,1 1,-1-2,-8-13,4 0</inkml:trace>
</inkml:ink>
</file>

<file path=ppt/ink/ink8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2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1,'-11'138,"-25"19,37-86,-1-70,0 1,0 0,0-1,1 1,-1 0,1-1,0 1,-1-1,1 1,0-1,0 1,0-1,0 0,0 1,0-1,0 0,0 0,0 0,1 0,-1 0,1 0,-1 0,0 0,1 0,0-1,-1 1,1-1,-1 1,1-1,0 1,-1-1,1 0,0 0,-1 0,1 0,0 0,-1 0,1 0,0-1,10-5,-1 0,0 0,0-1,0 0,-1-1,0-1,-1 1,0-1,0-1,-1 0,0 0,-1-1,0 0,-1 0,1-2,107-190,-114 202,0 1,0-1,0 1,0-1,0 0,0 1,0-1,0 0,0 1,1-1,-1 1,0-1,0 0,1 1,-1-1,0 1,1-1,-1 1,0-1,1 1,-1-1,1 1,-1-1,1 1,-1 0,1-1,-1 1,1 0,-1-1,1 1,-1 0,1 0,0 0,-1-1,1 1,-1 0,1 0,0 0,-1 0,1 0,0 0,-1 0,1 0,-1 0,1 1,0-1,-1 0,1 0,-1 0,1 1,-1-1,1 0,12 35,14 173,7 12,-32-180,-1-1,-2 1,-1-1,-3 1,-1-1,-1 0,-10 24,10-30,4-17,-1 1,-1-1,0-1,-1 1,-1-1,0 0,-6 7,13-21,0 0,0-1,-1 1,1-1,0 1,0-1,-1 1,1 0,-1-1,1 1,0-1,-1 0,1 1,-1-1,1 1,-1-1,1 0,-1 1,0-1,1 0,-1 1,1-1,-1 0,0 0,1 0,-1 0,1 1,-1-1,0 0,1 0,-1 0,0 0,1-1,-1 1,0 0,1 0,-1 0,1 0,-1-1,0 1,1 0,-1-1,1 1,-1 0,1-1,-1 1,1 0,-1-1,1 1,-1-1,1 1,0-1,-1 1,1-1,0 0,-1 1,1-1,0 1,0-1,-1 0,1 0,-10-40,7 4,2-1,2 1,1-1,2 1,2 0,1-1,2-18,-6 32</inkml:trace>
</inkml:ink>
</file>

<file path=ppt/ink/ink8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3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1 372,'232'-343,"-232"342,0 0,0 0,0 0,0-1,0 1,1 0,-1 0,0 0,1 0,-1 0,0 0,1 0,-1 0,1 0,-1 0,1 0,0 0,0 0,-1 0,1 1,0-1,0 0,0 1,0-1,0 0,-1 1,1-1,0 1,1-1,-1 1,0 0,0-1,0 1,0 0,0 0,0 0,0 0,0 0,1 0,-1 0,0 0,0 0,0 0,0 1,0-1,0 0,0 1,0-1,0 1,0-1,0 1,0-1,0 1,0 0,0 0,0 0,60 194,-9-88,-40-90</inkml:trace>
</inkml:ink>
</file>

<file path=ppt/ink/ink8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3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1,'15'4,"9"2,5 0,3-1,1-1,-1-2,0-1,-2-1,0-4,-2-3,-4 1</inkml:trace>
</inkml:ink>
</file>

<file path=ppt/ink/ink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45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0 134,'24'-10,"13"-7,4-2,-4-1,-3 2,-4 4,-1 5,-6-2,-2 2,-5 2</inkml:trace>
</inkml:ink>
</file>

<file path=ppt/ink/ink8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5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1 375,'107'-47,"44"11,-150 36,1-1,0 1,0 0,-1 0,1 0,0 0,0 1,-1-1,1 0,0 1,-1-1,1 1,0 0,-1 0,1-1,-1 1,1 0,-1 0,0 0,1 0,-1 1,0-1,0 0,1 1,-1-1,0 0,0 1,-1-1,1 1,0 0,0-1,-1 1,1 0,-1-1,1 1,-1 0,0-1,0 1,0 0,0 0,0-1,0 1,0 0,-1 0,0 3,0-1,0 1,0 0,-1-1,0 1,0-1,0 1,-1-1,1 0,-1 0,0 0,0 0,0 0,-1-1,-2 2,-7 5,11-10,1 0,-1 0,1 1,0-1,-1 0,1 1,-1-1,1 1,0-1,0 1,-1 0,1 0,0-1,0 1,0 0,0 0,0 0,0 0,0 0,0 1,0-1,1 0,-1 0,0 1,1-1,-1 0,1 0,-1 1,1-1,0 1,0-1,-1 0,1 1,0-1,0 1,0-1,0 1,1-1,-1 0,0 1,1-1,-1 0,1 1,-1-1,1 0,0 1,-1-1,1 0,0 0,0 0,0 0,0 0,0 0,0 0,0 1,43 22,-40-23,1 0,-1 0,1 0,-1 1,0 0,0 0,0 0,0 0,0 0,0 1,-1 0,1 0,-1 0,0 0,1 0,-2 1,1-1,0 1,-1 0,1 0,-1 0,0 0,-1 0,1 1,-1-1,0 0,0 1,0-1,0 1,-1-1,0 1,0-1,0 1,0-1,-1 2,-1-2,0 0,0 0,0-1,-1 1,0 0,1-1,-1 0,-1 1,1-1,0 0,-1-1,1 1,-1-1,0 1,0-1,0 0,-3 1,-12 3</inkml:trace>
  <inkml:trace contextRef="#ctx0" brushRef="#br0" timeOffset="316">30 770,'57'-5,"24"-1,4-5,-5 0,-9 1,-9 3,-9 2,-9-2,-7-1,-5 2,-4 2,-1 1,0 1,-6 6,0 2,-5 0</inkml:trace>
  <inkml:trace contextRef="#ctx0" brushRef="#br0" timeOffset="3366.857">622 911,'-5'-2,"1"0,0 0,-1 0,1 1,-1-1,1 1,-1 0,1 1,-1-1,0 1,1 0,-1 0,0 0,1 1,-1 0,0 0,1 0,-1 0,-17 2,-107 21,108-20,18-4,-1 0,1 0,0 1,-1-1,1 0,0 1,0 0,0 0,-1 0,1 0,0 1,0-1,1 1,-1 0,0 0,0 0,1 0,-1 0,1 0,0 1,0-1,0 1,0 0,0-1,0 1,1 0,-1 0,1 0,0 0,0 1,0-1,0 2,2-1,0-1,1 1,-1 0,1-1,0 1,-1-1,2 0,-1 0,0 0,1 0,-1 0,1 0,0 0,0-1,0 0,0 1,0-1,1 0,-1 0,1-1,-1 1,1-1,0 0,-1 0,1 0,0 0,0-1,0 0,0 1,-1-1,1-1,4 1,18 5,-3 0,-18-5,0 0,0 0,-1 1,1 0,0 0,-1 0,1 1,-1-1,1 1,-1 0,0 1,0-1,0 1,0-1,0 1,-1 0,1 1,-1-1,0 0,1 1,-2 0,1 0,0 0,-1 0,0 0,1 3,-1-2,-1 1,0-1,0 1,-1-1,1 1,-1-1,-1 1,1-1,-1 1,1-1,-2 1,1-1,-1 0,1 0,-1 1,-1-1,1 0,-1-1,0 1,0 0,0-1,-1 0,1 0,-1 0,0 0,0 0,-1-1,1 0,-1 0,0 0,1 0,-1-1,-1 0,-1 1,-4 2,0 0,-1 0,0-2,0 1,0-1,0-1,0-1,-1 1,1-2,0 0,-1 0,1-1,-3-1,-10-3</inkml:trace>
  <inkml:trace contextRef="#ctx0" brushRef="#br0" timeOffset="4203.5">1497 544,'-121'167,"-23"8,-11-43,155-132,0-1,0 0,0 1,0-1,0 1,0-1,0 1,0-1,0 1,0-1,0 0,-1 1,1-1,0 1,0-1,-1 1,1-1,0 1,-1-1,1 1,0 0,-1-1,1 1,-1-1,1 1,0 0,-1-1,1 1,-1 0,1 0,-1-1,1 1,-1 0,0 0,1 0,-1 0,1 0,-1-1,1 1,-1 0,1 0,-1 0,0 1,1-1,-1 0,1 0,-1 0,1 0,-1 0,1 1,-1-1,1 0,-1 0,1 1,-1-1,1 0,-1 1,1-1,0 1,-1-1,1 1,0-1,-1 1,6-14</inkml:trace>
  <inkml:trace contextRef="#ctx0" brushRef="#br0" timeOffset="4534.266">1158 573,'3'16,"0"-1,1 1,0-1,1 0,1 0,1 0,0 0,1-1,0-1,1 1,0-1,2-1,-1 0,9 7,34 35,-38-42,-2 1,1 1,-2 0,0 0,0 1,-2 1,0 0,0 1,6 16,-14-23</inkml:trace>
  <inkml:trace contextRef="#ctx0" brushRef="#br0" timeOffset="5062.893">1102 319,'100'-115,"48"-41,-83 109,-63 48,0 0,-1 0,1 0,0 0,-1 1,1-1,-1 1,1-1,-1 1,0-1,0 1,1 0,-1 0,0-1,-1 1,1 0,0 0,0 0,-1 0,1 0,-1 0,0 0,0 0,1 0,-1 0,0 0,-1 0,1 1,1 6,3 12,-2-1,0-1,1 0,2 0,0 0,1 0,0-1,2 0,0 0,1-1,1 0,0-1,5 6,2-5,-3-1</inkml:trace>
</inkml:ink>
</file>

<file path=ppt/ink/ink8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4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702 479,'-49'-42,"42"37,-5 0,1-1,-1 1,0 1,0 0,0 1,-1 0,1 1,-1 0,1 1,-1 1,0 0,0 0,1 1,-1 1,1 0,-1 1,1 0,0 1,-11 5,-184 74,111-16,93-65,1 0,-1 0,1 0,0 1,0-1,0 1,0-1,0 1,0 0,1 0,-1 0,1 0,0 0,0 0,0 0,0 0,1 0,-1 1,1-1,0 0,0 0,0 1,0-1,1 0,-1 0,1 1,0-1,0 0,0 0,0 0,0 0,1 0,0 1,5 1,-1 0,1 0,0-1,0 0,1-1,-1 1,1-2,0 1,-1-1,1 0,0 0,1-1,-1 0,0-1,0 1,0-2,0 1,0-1,1 0,0-1,11 1,112-13,-132 15,0-1,0 1,0-1,-1 1,1-1,0 1,0-1,0 1,0-1,0 1,0-1,1 1,-1-1,0 1,0-1,0 1,0-1,1 1,-1-1,0 1,0-1,1 1,-1-1,0 0,1 1,-1-1,0 0,1 1,-1-1,1 0,-1 1,0-1,1 0,-1 0,1 1,-1-1,1 0,-1 0,1 0,-1 0,1 0,-1 0,1 0,-1 0,1 0,-1 0,1 0,-1 0,1 0,-1 0,1 0,-1 0,1-1,-1 1,1 0,-1 0,1-1,-1 1,1 0,-1-1,1 1,-34 32,29-29,-137 116,-1 19,70-32,71-102,-1 0,1 0,0-1,0 1,0 0,0 0,1 0,0 0,0 0,0 0,0 1,0-1,1 0,0 0,0-1,0 1,0 0,0 0,1 0,0-1,0 1,0-1,0 1,0-1,1 0,0 0,-1 0,1 0,0 0,1 0,5 2,0-1,0 0,1 0,-1-1,1 0,-1-1,1 0,0-1,0 0,0 0,0-1,0 0,0-1,0 0,2-1,16 1,114-25,-139 25,0 0,0 0,0 0,0 0,0-1,0 1,-1-1,1 0,0 0,-1 0,1 0,-1 0,0 0,0-1,0 1,0-1,0 1,0-1,-1 0,1 0,-1 0,0 0,0 0,0 0,0 0,0-3,2-15</inkml:trace>
  <inkml:trace contextRef="#ctx0" brushRef="#br0" timeOffset="565.165">475 0,'-16'53,"3"-1,1 2,3-1,2 2,-20 217,18-137,-7 0,-5-1,-7 4,-57 252,62-251,10-65,11-62</inkml:trace>
</inkml:ink>
</file>

<file path=ppt/ink/ink8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1 194,'0'554,"0"-598,3 1,1 0,3 1,1-1,2 1,7-15,97-238,-108 283,1 1,0 0,0 0,1 0,1 1,0 0,0 1,1 0,0 0,0 1,1 1,0-1,7-2,-14 9,1 0,-1 1,1-1,-1 1,0 0,1 0,-1 1,1-1,-1 1,1 0,-1 0,0 1,0-1,0 1,1 0,-1 0,-1 0,1 0,0 1,-1-1,1 1,-1 0,0 0,0 1,0-1,0 1,0-1,-1 1,0 0,0 0,0 0,0 0,-1 0,1 0,-1 1,0-1,30 109,-13-80,-13-38</inkml:trace>
</inkml:ink>
</file>

<file path=ppt/ink/ink8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7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0 211,'511'0,"-510"0,-1 1,1-1,-1 0,1 1,0-1,-1 0,1 1,-1-1,1 0,0 0,-1 0,1 0,-1 0,1 1,0-1,-1 0,1 0,0-1,-1 1,1 0,0 0,-1 0,1 0,-1 0,1-1,0 1,-1 0,1-1,-1 1,1 0,-1-1,1 1,-1-1,1 1,-1 0,1-1,-1 1,0-1,1 0,-1 1,0-1,1 1,-1-1,0 1,0-1,0 0,1 1,-1-1,0 0,0 1,0-1,0 0,0 1,0-1,0 1,-1-1,1 0,0 1,0-1,0 0,0 1,-1-1,-30-29,-167-100,169 99,35 30</inkml:trace>
</inkml:ink>
</file>

<file path=ppt/ink/ink8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1,'10'0,"7"0,7 0,3 4,2 3,1-1,0-2,0 0,-1-2,0-1,0 0,-1-1,-4-1</inkml:trace>
</inkml:ink>
</file>

<file path=ppt/ink/ink8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8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1,'38'0,"18"0,4 0,-4 0,-6 0,-12 5,-7 1,-9 0</inkml:trace>
</inkml:ink>
</file>

<file path=ppt/ink/ink8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23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33 308,'-22'130,"20"-113,-1-2,0 1,2 0,0 0,0 0,2-1,0 1,1 0,0 0,1 0,4 9,-3-20,0-1,0 0,1 0,0-1,-1 1,1-1,0 0,1 0,-1-1,0 0,1 0,0 0,-1 0,1-1,0 0,0 0,0-1,-1 1,1-1,0 0,0-1,0 0,0 0,5-1,6 1,8 0</inkml:trace>
  <inkml:trace contextRef="#ctx0" brushRef="#br0" timeOffset="397.039">400 224,'-23'67,"-30"185,33 18,-15-38,7-82,25-129,7-17</inkml:trace>
  <inkml:trace contextRef="#ctx0" brushRef="#br0" timeOffset="1162.481">541 1184,'153'-246,"-68"148,-85 97,0 0,1 0,-1 0,1 0,-1 1,0-1,1 0,0 0,-1 0,1 1,-1-1,1 0,0 1,0-1,-1 0,1 1,0-1,0 1,0-1,0 1,0 0,-1-1,1 1,0 0,0 0,0-1,0 1,0 0,0 0,0 0,0 0,0 0,0 1,0-1,0 0,0 0,0 0,0 1,0-1,0 1,-1-1,1 1,0-1,0 1,0-1,-1 1,1 0,0-1,-1 1,1 0,0 0,-1-1,1 1,-1 0,1 0,-1 0,0 0,1 0,-1 0,0-1,0 1,1 0,-1 0,0 1,2 40,-3-38,0 0,1 1,0-1,-1 0,1 0,1 0,-1 0,0 0,1 1,0-1,0 0,0 0,1 0,-1-1,1 1,0 0,0-1,0 1,1-1,-1 1,1-1,0 0,0 0,3 2,-2-5,0 0,1 0,-1-1,0 0,1 0,-1 0,0 0,0 0,0-1,0 0,0 0,0 0,-1 0,1-1,0 1,-1-1,0 0,0 0,0 0,0 0,1-3,8-5,92-97,-104 107,1 0,0-1,0 1,0 0,0 0,0 0,0 0,0 0,1 0,-1 0,0 0,1 1,-1-1,0 0,1 1,-1-1,1 1,-1-1,0 1,1 0,-1 0,1-1,-1 1,1 0,-1 1,1-1,-1 0,1 0,-1 0,1 1,-1-1,1 1,-1-1,0 1,1 0,-1 0,0-1,1 1,-1 0,0 0,0 0,0 0,0 0,0 1,0-1,0 0,0 0,-1 1,1-1,0 0,-1 1,1-1,-1 1,1-1,-1 1,0-1,0 1,1-1,-1 1,0 0,-9 94,5 32,10-109</inkml:trace>
  <inkml:trace contextRef="#ctx0" brushRef="#br0" timeOffset="1800.801">1473 704,'-10'22,"1"0,1 0,1 1,1 0,1 0,1 0,1 1,0 11,2-32,1 0,-1 0,1 0,-1 0,1 1,0-1,0 0,1 0,-1 0,1 0,-1 1,1-1,0 0,0 0,1 0,-1-1,0 1,1 0,0 0,0-1,0 1,0-1,0 1,0-1,0 0,1 0,-1 0,1 0,0 0,-1-1,1 1,0-1,0 0,0 0,0 0,0 0,0 0,1-1,-1 1,0-1,0 0,0 0,1 0,1-1,8-5,-1-1,0-1,0 0,0 0,-1-1,0-1,-1 0,0 0,0-1,-1 0,-1-1,0 0,0 0,-1-1,3-8,-7 16,32-47,-34 51,0 0,-1 0,1 1,0-1,-1 0,1 0,0 1,0-1,-1 1,1-1,0 0,0 1,0 0,0-1,0 1,0-1,0 1,0 0,0 0,0 0,0-1,0 1,0 0,0 0,0 0,0 1,0-1,0 0,0 0,0 0,0 1,0-1,0 1,0-1,0 1,-1-1,1 1,0-1,0 1,0 0,-1-1,1 1,0 0,-1 0,1-1,0 1,-1 0,1 0,-1 0,1 0,-1 0,0 0,1 1,3 10,-1 0,0 0,0 1,-1-1,-1 1,0-1,-1 1,0-1,-1 1,-1 2,1 49,26 186,-24 197,-23-348,20-96,1 0,0-1,-1 1,1-1,-1 0,0 0,0 1,0-1,0 0,0 0,0-1,0 1,-1 0,1-1,-1 0,1 1,-1-1,0 0,1 0,-1 0,0-1,0 1,0-1,1 1,-1-1,0 0,0 0,0-1,0 1,1 0,-1-1,0 0,0 1,0-1,-3-2,0 0,0 0,1-1,-1 0,1 1,-1-2,1 1,1-1,-1 0,1 0,-1 0,2 0,-1-1,0 1,1-1,0 0,1 0,-1-1,-1-5,-25-127,27 106,0 4</inkml:trace>
  <inkml:trace contextRef="#ctx0" brushRef="#br0" timeOffset="2333.105">1360 365,'34'-28,"0"-1,-2-2,-1-1,-1-2,-2 0,-2-2,-1-1,4-12,-25 41,22-34,-25 41,-1 1,1-1,0 1,-1 0,1-1,0 1,0 0,-1-1,1 1,0 0,0 0,0-1,0 1,-1 0,1 0,0 0,0 0,0 0,0 1,-1-1,1 0,0 0,0 0,0 1,-1-1,1 0,0 1,0-1,-1 1,1-1,0 1,-1-1,1 1,-1-1,1 1,-1 0,1-1,-1 1,1 0,-1-1,1 1,-1 0,0 0,1 0,-1-1,0 1,0 0,0 0,0 0,0-1,1 1,-1 0,-1 0,11 25,-2-1,-1 2,-2-1,0 1,0 20,20 91,31 7,-45-131</inkml:trace>
</inkml:ink>
</file>

<file path=ppt/ink/ink8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39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1086,'215'-104,"-159"66,-1-2,-2-3,-2-2,-2-2,-1-3,20-30,-65 76,52-60,-4-2,-3-3,-2-2,-4-1,20-51,0-31,-52 139,-12 31,1-5,-20 149,8 0,6 152,20-199,-3 61,-10-168,0 0,-1 0,0 0,0 0,0-1,-1 1,0 0,0-1,0 1,-1-1,0 0,0 0,0 0,-1 0,1 0,-1-1,0 1,-1-1,1 0,-1-1,1 1,-1-1,0 0,0 0,-1 0,1-1,-1 0,1 0,-1 0,0-1,0 1,1-2,-1 1,-3 0,-16-5,1-1,-1-2,1 0,0-1,1-1,0-2,1 0,0-1,0-1,1-2,1 0,1 0,0-2,0-2,2 1,4 2</inkml:trace>
  <inkml:trace contextRef="#ctx0" brushRef="#br0" timeOffset="361.134">1440 635,'-18'25,"1"1,2 1,0 1,2 0,1 1,2 1,0-1,0 8,8-32,0 0,0 0,1 0,-1 0,1 0,0 0,0 1,1-1,0 0,0 0,0 1,0-1,1 0,0 0,0 0,0 1,1-1,0 0,-1-1,2 1,-1 0,1 0,-1-1,1 0,1 1,-1-1,1 0,-1-1,1 1,0-1,0 1,1-1,-1-1,1 1,-1 0,1-1,0 0,0 0,2 0,6-2,0-1,0 0,0-1,0 0,0-1,0-1,-1 0,0 0,1-1,-1-1,-1 0,1-1,-1 0,-1 0,1-1,6-7,-8 6,-1 0,1 0,-2-1,1 0,-1 0,-1-1,0 0,-1 0,0 0,0-1,-1 1,-1-1,1-6,-2 12,-1-1,0 0,-1 1,1-1,-2 0,1 0,-1 0,0 1,0-1,0 1,-1-1,0 1,-1-1,1 1,-1 0,0 0,-1 0,0 0,0 1,0 0,0-1,-1 1,0 1,-4-5,1 4,0 0,0 0,0 1,0 0,-1 1,1 0,-1 0,0 0,0 1,0 1,0 0,-2 0,-14-1</inkml:trace>
</inkml:ink>
</file>

<file path=ppt/ink/ink8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48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1 122,'2'1,"0"1,0-1,0 0,-1 1,1-1,0 1,-1 0,1 0,-1 0,1 0,-1 0,0 0,0 0,0 0,0 0,0 0,0 1,-1-1,1 0,-1 0,0 1,1 0,2 8,79 270,3-28,-83-248,-1-1,1 1,1 0,-1 0,1-1,0 1,0-1,0 0,0 0,1 0,0 0,0-1,0 1,0-1,0 0,1 0,3 1,-5-6,-1 0,1 0,-1 0,1-1,-1 1,0-1,0 0,0 0,0 1,0-1,-1-1,1 1,-1 0,0 0,0 0,0-1,0 1,-1 0,1-3,0 1,47-183,-6 34,-24 100,-3-2,-2 0,-3-1,1-37,1 33,-6 61,-2 5</inkml:trace>
  <inkml:trace contextRef="#ctx0" brushRef="#br0" timeOffset="401.929">650 489,'0'19,"0"16,0 7,0 1,0-2,0-3,0-3,0-3,0-7</inkml:trace>
  <inkml:trace contextRef="#ctx0" brushRef="#br0" timeOffset="937.734">594 432,'80'-8,"-70"5,0 1,-1 0,1 0,0 1,0 1,0 0,0 0,0 1,0 0,0 1,0 0,0 0,-1 1,1 0,-1 1,3 2,-8-2,0 0,0 0,-1 0,1 1,-1 0,0-1,-1 1,1 0,-1 1,0-1,0 0,-1 1,1-1,-1 1,-1-1,1 1,-1-1,0 1,0 0,0 0,7 49,24 6,-27-58,-1 1,0-1,0 1,0 0,0 0,0 0,-1 1,0-1,0 0,0 1,-1 0,1-1,-1 1,0 0,0 0,-1-1,0 1,1 0,-2 0,1 0,0 0,-1 0,0-1,0 1,-1 0,1-1,-1 1,0-1,0 1,0-1,-2 2,-2-2,-1 0,1-1,-1 0,0 0,0 0,0 0,0-1,-1-1,1 1,-1-1,1 0,-1-1,1 0,-1 0,1 0,-1-1,0-1,-9 2,12 0,-1 0,1 0,0 0,-1 0,1-1,0 0,-1 0,1-1,0 1,0-1,0 0,0-1,1 1,-1-1,1 0,-1 0,1 0,0-1,0 1,0-1,0 0,-4-12</inkml:trace>
  <inkml:trace contextRef="#ctx0" brushRef="#br0" timeOffset="1666.128">932 602,'-5'0,"-6"0,-6 0,-5 0,1 5,-1 1,4-5,5-2</inkml:trace>
</inkml:ink>
</file>

<file path=ppt/ink/ink8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1 232,'43'-14,"1"3,0 1,0 2,1 2,33 1,81 26,-158-20,0-1,0 0,0 1,0-1,0 0,0 0,0 1,0-1,0 0,0 0,0 0,0 0,0 0,0-1,0 1,0 0,0 0,0-1,0 1,0-1,0 1,0 0,-1-1,1 0,0 1,0-1,0 0,-1 1,1-1,0 0,-1 0,1 1,0-1,-1 0,1 0,-1 0,0 0,1 0,-1 0,0 0,1 0,-1 0,0 0,0 0,0 0,0 0,0 0,0 0,0 0,0 0,0 0,-1 0,1 0,0 0,-1 0,1 0,-1 0,1 0,-1 1,1-1,-1 0,0 0,1 0,-1 1,0-1,1 0,-1 1,0-1,0 0,0 1,-139-142,125 126</inkml:trace>
</inkml:ink>
</file>

<file path=ppt/ink/ink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45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0 182,'15'-23,"9"-9,1-4,0 5,2 8,-5 2,-5 6</inkml:trace>
</inkml:ink>
</file>

<file path=ppt/ink/ink8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2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0,'5'5,"7"1,5 1,5-2,4-2,1-1,2 0,1-2,-5-5,-3-2,1 1,-4 1</inkml:trace>
</inkml:ink>
</file>

<file path=ppt/ink/ink8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1,'0'5,"5"1,7 1,0 2,4 1,3-2,4-2,3-2,1-2,1-1,1-1,-5-5,-1-1,-5-1</inkml:trace>
</inkml:ink>
</file>

<file path=ppt/ink/ink8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7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1 524,'37'-35,"-1"-2,-2-1,-2-1,-1-2,-3-1,-1-2,-2 0,1-7,-16 29,-7 17,-1-1,1 1,-1-1,1 0,-2 0,1 0,-1 0,0 0,0 0,0 0,-1 0,0 0,-1-3,1 8,0 0,0 1,0-1,0 1,0-1,0 0,-1 1,1-1,0 0,0 1,-1-1,1 1,-1-1,1 1,0-1,-1 1,1-1,-1 1,1-1,-1 1,1 0,-1-1,1 1,-1 0,0-1,1 1,-1 0,1 0,-1 0,0 0,1-1,-1 1,0 0,1 0,-1 0,1 0,-1 0,0 0,1 1,-1-1,0 0,1 0,-1 0,1 1,-1-1,0 0,1 0,-1 1,1-1,-1 1,1-1,-1 0,1 1,-1-1,1 1,0-1,-1 1,1-1,-1 1,-26 29,27-29,-9 8,1 1,0 1,1-1,0 1,0 0,1 1,1 0,0 0,0 0,2 0,-1 1,1 0,1-1,1 1,-1 0,2 0,0 0,1 0,0 0,1 5,0-14,0 0,0 0,0-1,0 1,1 0,-1-1,1 0,0 0,0 0,0 0,0 0,0 0,1-1,0 0,-1 1,1-1,0-1,0 1,0 0,0-1,0 0,0 0,0 0,1-1,-1 1,0-1,0 0,2 0,6 0,0-1,-1 0,1 0,0-1,-1-1,1 0,-1 0,0-1,10-5,-8 2,0-1,-1-1,0 0,0 0,-1-1,0-1,-1 0,0 0,-1-1,0 0,0 0,-2-1,3-7,-11 24,-3 0,1 0,1 0,-1 0,1 0,-1 1,1-1,0 1,1-1,-1 1,1 0,0 0,0 0,1 0,-1-1,1 1,0 0,0 0,1 0,0 0,-1 0,2 0,-1 0,0-1,1 1,0-1,0 1,0-1,1 1,0-1,0 0,0 0,2-1,0 1,0-1,0-1,0 1,1-1,-1 0,1 0,-1 0,1-1,0 0,0 0,0 0,0-1,0 0,0 0,-1 0,1-1,0 0,0 0,0-1,3 0,114-54,-110 47,0 0,-1 0,0-1,-1-1,0 0,0 0,-1-1,-1-1,0 0,-1 0,0 0,-1-1,-1 0,0-1,-1 0,0 1,-1-1,-1-1,-1 1,1-11,-2 25,-1-1,0 1,0-1,1 1,-1-1,0 1,0-1,-1 1,1-1,0 1,0 0,-1-1,1 1,-1-1,1 1,-1 0,1-1,-1 1,0 0,0 0,0-1,1 1,-1 0,0 0,-1 0,1 0,0 0,0 0,0 1,0-1,-1 0,1 1,0-1,-1 0,1 1,-1 0,1-1,-1 1,1 0,0 0,-1 0,1 0,-1 0,0 0,-58 32,54-27,1 0,-1 1,1 0,0 0,1 0,-1 1,1 0,1-1,-1 2,1-1,0 0,1 0,0 1,0 0,0-1,1 1,0 0,1 0,0 0,0-1,1 1,0 0,0 0,0-1,1 1,0-1,1 1,0-1,0 0,1 0,-1 0,2 0,2 3,-4-5,1-1,1 0,-1 0,1 0,0 0,0 0,0-1,0 0,0 0,1-1,-1 1,1-1,0 0,0-1,0 1,0-1,0-1,0 1,0-1,0 0,0 0,0 0,0-1,0 0,4-2,8-3</inkml:trace>
</inkml:ink>
</file>

<file path=ppt/ink/ink8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7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0 190,'68'-19,"-48"12,-1 1,1 1,0 1,0 1,0 0,0 1,1 2,-1 0,17 2,131 35,-168-37,0-1,0 1,0-1,-1 1,1-1,0 1,0-1,0 1,0-1,0 0,0 1,1-1,-1 1,0-1,0 1,0-1,0 0,1 1,-1-1,0 1,1-1,-1 1,0 0,1-1,-1 1,0-1,1 1,-1 0,1-1,-1 1,1 0,-1-1,1 1,-1 0,1 0,-1-1,1 1,-1 0,1 0,0 0,-1 0,1 0,-1 0,1 0,-1 0,1 0,0 0,-1 0,1 0,-1 0,1 0,-1 1,1-1,-1 0,1 0,-1 1,1-1,-1 0,1 1,-1-1,1 0,-1 1,0-1,1 1,-1-1,1 1,-143-139,115 111,27 24,4 4</inkml:trace>
</inkml:ink>
</file>

<file path=ppt/ink/ink8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9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0 171,'29'-4,"19"2,6 2,-2 1,-4 1,-6-1,-14 0,-18-5,-14-2,-12-5,-4-5,-2 0,-2-2,2-3,0 3,5-2,4-1,5 3</inkml:trace>
</inkml:ink>
</file>

<file path=ppt/ink/ink8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8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86,'-15'19,"-9"16,0 7,-2 1,4-2,1-4,0-2,2-3,1-7,2-2,0-6,3-1,-2-3,2-3</inkml:trace>
  <inkml:trace contextRef="#ctx0" brushRef="#br0" timeOffset="253.847">1 1,'14'19,"15"26,2 9,1 1,0-4,-6-6,-3-11,0-6,1-3,1-6,-4-1,0-4,-4-5</inkml:trace>
  <inkml:trace contextRef="#ctx0" brushRef="#br0" timeOffset="669.863">566 254,'0'229,"3"-260,0 1,2 0,2 0,0 0,2 1,6-12,84-144,-97 183,-1-1,0 1,1 0,0 0,-1-1,1 1,0 0,0 0,0 1,1-1,-1 0,0 1,1 0,-1-1,1 1,-1 0,1 0,-1 0,1 0,0 1,-1-1,1 1,0 0,0 0,0 0,-1 0,1 0,0 0,0 1,-1-1,1 1,0 0,-1 0,1 0,-1 0,1 0,-1 1,0-1,1 1,-1 0,0-1,0 1,0 0,0 0,0 0,1 3,57 58,-42-56</inkml:trace>
</inkml:ink>
</file>

<file path=ppt/ink/ink8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1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35,'5'0,"12"-5,6-1,6 0,1 1,2 2,-1 0,-1 2,0 1,-1 0,0 0,-1 0,1 1,-1-1,-5-5,-6 4,-6 1</inkml:trace>
</inkml:ink>
</file>

<file path=ppt/ink/ink8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2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1,'5'0,"6"5,7 1,4 1,3-2,3-2,1-1,1 0,-1-2,0 0,0 0,0 0,-1-1,1 1,-1 0,0 0,-4 0</inkml:trace>
</inkml:ink>
</file>

<file path=ppt/ink/ink8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3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5,'-36'0,"20"-2,1 0,-1 1,0 1,1 1,-1 0,1 1,-1 0,1 2,0 0,0 0,0 1,1 1,0 1,0 0,0 1,1 0,0 1,-6 5,8 3,1-1,0 2,1-1,1 1,1 1,1-1,0 1,1 0,1 1,1-1,1 1,0-1,2 1,0 0,1-1,1 1,2 6,-2 44,-1 562,-17-510,15-121,1 1,0-1,-1 1,1-1,0 1,0-1,0 1,0-1,0 1,0-1,1 1,-1-1,0 1,1-1,-1 1,1-1,0 0,-1 1,1-1,0 0,0 1,0-1,0 0,0 0,0 0,0 0,0 0,0 0,0 0,1 0,-1-1,0 1,1 0,-1-1,0 1,1-1,-1 1,1-1,-1 0,1 0,67-7,-42 2,31-1,-32 4</inkml:trace>
  <inkml:trace contextRef="#ctx0" brushRef="#br0" timeOffset="595.525">668 231,'-13'6,"0"1,1 0,0 1,0 1,0-1,1 2,0 0,1 0,0 1,1 0,0 0,1 1,0 1,1-1,0 1,1 0,1 1,-3 7,-5 32,2 2,2 0,3 0,0 47,9 133,-3-225,2 0,-1 0,1 0,1 0,0 0,0 0,1-1,0 0,0 0,1 0,1 0,-1-1,1 0,1 0,0 0,0-1,7 6,24-1,-25-18</inkml:trace>
  <inkml:trace contextRef="#ctx0" brushRef="#br0" timeOffset="1128.2">951 316,'-5'15,"-1"9,-1 5,2 3,2 0,5-4,8-8,7-7,5-6,4-3,-3-9,0-2,1-5,-4-6,-6-4,-4 2</inkml:trace>
  <inkml:trace contextRef="#ctx0" brushRef="#br0" timeOffset="1416.257">1233 231,'-15'39,"-4"21,1 7,3-5,5-7,3-8,4-8,2-5,1-4,5-7,2-8</inkml:trace>
  <inkml:trace contextRef="#ctx0" brushRef="#br0" timeOffset="1697.342">866 768,'52'0,"23"-5,4-2,-8 1,-11 1,-10 1,-9 2,-12 1</inkml:trace>
  <inkml:trace contextRef="#ctx0" brushRef="#br0" timeOffset="2199.838">1119 965,'-3'2,"-4"0,1 0,-1 1,1 0,-1 1,1-1,0 1,0 0,1 1,-1-1,1 1,0 0,0 1,1-1,0 1,0 0,0 0,0 0,1 1,0 0,4-4,0 0,1 0,-1 1,1-1,-1-1,1 1,0 0,0 0,0-1,1 1,-1-1,1 0,-1 1,1-1,0 0,0-1,0 1,0 0,0-1,0 0,0 0,1 0,-1 0,0 0,1-1,1 1,13 6,57 43,-73-48,0 0,0 0,0 0,-1 1,1-1,-1 0,1 1,-1-1,0 1,0-1,0 1,0 0,-1-1,1 1,-1 0,1-1,-1 1,0 0,0 0,0-1,-1 1,1 0,0 0,-1-1,0 1,0-1,0 1,0 0,0-1,0 0,-1 1,-1 2,-1-1,0 1,0-1,-1 0,1 0,-1-1,0 1,0-1,0 0,0 0,-1-1,1 1,-1-1,1 0,-6 0,0 2,-12 4</inkml:trace>
  <inkml:trace contextRef="#ctx0" brushRef="#br0" timeOffset="2461.771">1148 937,'24'5,"18"1,6-5,-1-2,-2-2,-10 1</inkml:trace>
</inkml:ink>
</file>

<file path=ppt/ink/ink8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8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1,'-1'48,"0"-25,0-1,2 0,0 0,1 0,2 0,0 0,5 12,-9-32,0-1,1 1,-1-1,1 0,-1 1,1-1,-1 0,1 1,0-1,0 0,0 0,-1 0,1 0,0 0,0 0,1 0,-1 0,0 0,0 0,0 0,0-1,1 1,-1-1,0 1,1-1,-1 1,1-1,-1 0,0 1,1-1,-1 0,1 0,-1 0,1 0,-1 0,0-1,1 1,-1 0,1-1,-1 1,0-1,1 1,-1-1,0 0,0 1,1-1,-1 0,0 0,0 0,0 0,0 0,0 0,0-1,15-14,0 0,-1-2,-1 0,-1-1,0 0,3-9,35-50,-29 70,-14 39,-6-17,9 59,-3 1,-4 0,-2 0,-6 24,2 27,3-110,-1 1,-1 0,0 0,-1-1,-1 1,0-1,-1 1,-1-1,-1 0,0-1,-1 1,6-12,-1 0,0-1,1 1,-1-1,-1 0,1 0,0 0,0 0,-1 0,1 0,-1 0,1-1,-1 0,0 1,0-1,0 0,1 0,-1 0,0-1,0 1,0-1,0 1,0-1,-1 0,1 0,0-1,0 1,0-1,0 1,0-1,1 0,-1 0,0 0,0-1,0 1,1 0,-1-1,1 0,-1 0,1 0,0 0,0 0,-1 0,2-1,-1 1,-1-2,-6-12</inkml:trace>
</inkml:ink>
</file>

<file path=ppt/ink/ink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2:45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1 211,'14'-24,"10"-13,1-5,1 5,0 8,-3 5,-7 7</inkml:trace>
</inkml:ink>
</file>

<file path=ppt/ink/ink8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9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0 135,'24'-24,"13"-13,4 0,-4 11,-3 15,-9 14,-7 11,-3 4,-3 3,-5 3,3 2,-2 1,-1-3</inkml:trace>
</inkml:ink>
</file>

<file path=ppt/ink/ink8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9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0,'10'5,"7"1,7-5,3-2,2-2,1 1,0-1,-5 2</inkml:trace>
</inkml:ink>
</file>

<file path=ppt/ink/ink8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12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40,'-59'73,"57"-70,0-1,1 1,0 0,-1 0,1 0,0 0,1 0,-1 0,0 0,1 0,0 0,0 0,0 0,0 0,0 0,0 0,1 0,0 0,-1 0,1 0,0 0,1 0,-1 0,0 0,1-1,0 1,-1 0,2 0,57 40,-55-42,-1 1,0-1,0 1,0 0,0 0,0 0,0 0,-1 1,1 0,-1 0,1 0,-1 0,0 0,0 0,-1 1,1 0,-1-1,0 1,0 0,0 0,0 0,0 1,-1-1,0 0,0 0,0 1,-1-1,1 1,-1-1,0 1,-1 2,-1-2,0 0,-1 1,0-1,-1-1,1 1,-1 0,0-1,0 0,0 0,0 0,-1 0,1-1,-1 1,0-1,-1 0,1-1,0 1,-1-1,-3 1,-12 3</inkml:trace>
  <inkml:trace contextRef="#ctx0" brushRef="#br0" timeOffset="249.708">100 11,'33'0,"21"0,7-4,-8-3</inkml:trace>
</inkml:ink>
</file>

<file path=ppt/ink/ink8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11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0 107,'15'-12,"1"1,-1 0,2 1,-1 1,1 0,1 1,-1 1,8-1,-2-1,53-4,-74 13,0 0,-1 0,1 1,0-1,0 0,0 1,0-1,0 1,0-1,-1 1,1 0,0 0,-1 0,1 0,0 0,-1 0,0 1,1-1,-1 0,1 1,-1-1,0 1,0-1,0 1,0 0,0-1,0 1,-1 0,1 0,-1-1,1 1,-1 0,1 0,-1 0,0 0,0 0,0 1,-1 3,0-1,0 0,-1 0,0 0,0 0,0 0,0 0,-1 0,0-1,0 1,0-1,0 0,-1 1,0-2,0 1,0 0,-2 1,-21 23,27-26,0 0,-1 0,2 1,-1-1,0 0,0 0,1 1,-1-1,1 0,-1 0,1 0,0 0,0 0,0 0,0 0,1 0,-1 0,0-1,1 1,-1 0,1-1,-1 1,1-1,0 1,0-1,0 0,0 0,0 0,0 0,0 0,0 0,0-1,0 1,0-1,1 1,-1-1,0 0,0 0,0 0,1 0,0-1,13 7,-12-5,0 0,0 1,0-1,-1 1,1 0,-1 0,0 0,1 1,-1-1,0 1,0-1,0 1,-1 0,1 0,-1 1,1-1,-1 0,0 1,-1-1,1 1,0 0,-1-1,0 1,0 0,0 0,-1 0,1 0,-1 0,0 0,0 0,0 0,0 0,-1 0,0 0,1 0,-2 0,1 0,-1 2,-2-1,1 0,-1 0,0-1,0 1,-1-1,1 0,-1 0,0 0,0-1,0 0,-1 0,1 0,-1 0,1-1,-1 0,0 0,0-1,-2 1,-25 9,16-3</inkml:trace>
  <inkml:trace contextRef="#ctx0" brushRef="#br0" timeOffset="267.84">57 503,'43'0,"29"0,7 0,-6 0,-10 0,-11 0,-9 0,-8 0,-4 0,-9 0</inkml:trace>
</inkml:ink>
</file>

<file path=ppt/ink/ink8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14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1 383,'28'-14,"20"-15,1-7,-2 3,-10 2,-6 6,-4 8,-6 11,-7 11,-5 10,0 3,-2 2,-1 3,2 3,1 1,3 1,-1-4</inkml:trace>
  <inkml:trace contextRef="#ctx0" brushRef="#br0" timeOffset="-778.602">339 666,'-27'30,"2"2,1 0,2 2,1 0,0 6,-66 99,9-48,65-80</inkml:trace>
  <inkml:trace contextRef="#ctx0" brushRef="#br0" timeOffset="-464.589">85 694,'24'33,"8"17,3-1,-4-4,-3-5,-1-4,-5-3,-6-8</inkml:trace>
  <inkml:trace contextRef="#ctx0" brushRef="#br0" timeOffset="9753.763">621 186,'22'28,"51"171,-66-167,-1 1,-2 0,-1 0,-2 0,-1 3,3 56,-1-72,-1 1,-1 0,0-1,-2 1,0-1,-1 1,-2-1,0 0,0 0,-2-1,-1 0,0 0,-2-1,0 0,0 0,-2-1,0 0,-1-1,-8 6,-70 62,83-80</inkml:trace>
  <inkml:trace contextRef="#ctx0" brushRef="#br0" timeOffset="13186.823">932 1117,'60'-39,"-1"-2,-3-3,9-11,-43 34,-1-2,-1 0,0-2,-2 0,-1-1,-1-1,-2 0,4-9,-16 30,1 1,0 0,-1-1,0 0,0 1,-1-1,1 0,-1 0,-1 0,1 0,-1 0,0 0,0 0,-1 0,0 0,0 0,0 0,-1 0,0 1,0-1,0 0,-2-1,3 6,-1 0,1 0,-1 0,1 0,-1 1,1-1,-1 0,0 1,1-1,-1 1,0 0,1-1,-1 1,0 0,0 0,1 0,-1 0,0 0,1 1,-1-1,0 1,1-1,-1 1,0-1,1 1,-1 0,1 0,-1 0,1 0,-1 0,1 0,0 0,-1 0,1 0,0 1,0-1,0 1,-41 52,38-46,0 0,1 0,-1 1,2-1,-1 1,1-1,0 1,1 0,0 0,0 0,1 0,0 0,1 0,0-1,0 1,1 0,0 0,1-1,0 1,0-1,1 0,1 2,-2-4,0 0,0-1,0 0,1 0,0 0,0 0,1 0,-1-1,1 0,0 0,0 0,0-1,1 1,-1-1,1-1,0 1,-1-1,1 0,0 0,1-1,-1 1,0-1,0-1,1 1,-1-1,0 0,0-1,1 1,-1-1,0-1,3 0,-1 0,0 0,-1-1,0 0,1 0,-1-1,0 1,0-2,-1 1,1-1,-1 0,0 0,-1-1,1 0,-1 0,0 0,0 0,-1-1,0 0,0 0,-1 0,1 0,-2-1,1 1,-1-1,0 0,1-7,-4 15,1 1,0-1,0 0,-1 0,1 0,0 0,0 1,-1-1,1 0,0 0,0 0,-1 0,1 0,0 0,-1 0,1 0,0 0,0 0,-1 0,1 0,0 0,-1 0,1 0,0 0,0 0,-1 0,1 0,0 0,-1-1,1 1,0 0,0 0,-1 0,1 0,0-1,0 1,0 0,-1 0,1 0,0-1,0 1,0 0,0 0,0-1,-1 1,1 0,0-1,0 1,0 0,0 0,0-1,0 1,0 0,0-1,0 1,0 0,0 0,0-1,-9 26,8-20,0 0,0 0,0 0,1 0,-1 1,1-1,0 0,1 0,-1 0,1 0,0 0,0 0,1 0,0 0,-1 0,2-1,-1 1,0-1,1 1,0-1,0 0,0 0,1 0,-1-1,1 1,0-1,0 0,0 0,0 0,1 0,-1-1,1 1,0-1,3 1,7-3,0-1,-1 0,1-1,-1 0,1-2,-1 1,0-2,0 0,-1 0,1-2,-1 1,-1-2,1 1,-1-2,0 0,-1 0,0-1,-1-1,0 1,0-2,-1 1,-1-1,0-1,3-6,22-63,-32 79,0 1,-1 0,1-1,-1 1,0-1,0 1,1-1,-2 1,1-1,0 1,0-1,-1 1,1 0,-1-1,0 1,0 0,0-1,0 1,0 0,0 0,-1 0,1 0,-1 0,1 0,-1 0,0 0,0 1,0-1,0 1,0-1,0 1,0 0,-1-1,1 2,0-1,0 0,-1 1,1-1,0 1,-1 0,1 0,0-1,0 2,-1-1,1 0,0 0,-1 1,1-1,0 1,0 0,0 0,0 0,0 0,0 0,0 0,0 0,0 1,0-1,0 1,1-1,-1 1,1 0,-1-1,1 1,-1 0,1 0,0 0,0 0,0 0,0 0,1 1,-1-1,0 1,-7 91,11-82,1 1,0-1,1 0,1 0,0 0,0-1,1 0,1 0,-1 0,2-1,0-1,0 1,0-1,9 5,4 3</inkml:trace>
  <inkml:trace contextRef="#ctx0" brushRef="#br0" timeOffset="14272.518">1920 16,'199'-16,"-196"17,0-1,-1 1,1-1,0 1,0 0,0 0,-1 0,1 0,-1 0,1 1,-1-1,1 1,-1 0,0 0,0-1,0 2,0-1,0 0,0 0,0 1,-1-1,1 0,-1 1,0 0,1-1,-1 1,-1 0,1 0,0-1,0 3,-2 93,-1-70,2 257,-5 73,-10-196,2 52,26-161,-3 29,-11-80,-1 0,1-1,-1 1,0-1,1 1,-1-1,0 0,0 0,0 1,0-1,0-1,0 1,0 0,0 0,-1-1,1 1,0-1,0 0,0 0,-1 0,1 0,0 0,0 0,0 0,-1-1,1 1,0-1,0 0,0 1,0-1,0 0,-11-1,-10-1,0 1,0 1,0 1,1 1,-1 1,-12 4,11 0</inkml:trace>
  <inkml:trace contextRef="#ctx0" brushRef="#br0" timeOffset="14937.284">2738 440,'-120'174,"88"-127,-2-1,-2-2,-2-1,-4 0,-35 14,66-52</inkml:trace>
  <inkml:trace contextRef="#ctx0" brushRef="#br0" timeOffset="15473.084">2427 383,'74'68,"-55"-54,-1 2,-1 0,0 1,-1 0,-1 1,-1 1,0 1,-2 0,0 0,7 19,85 189,-71-175,-26-46</inkml:trace>
</inkml:ink>
</file>

<file path=ppt/ink/ink8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34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1 150,'19'-4,"-1"-2,1 0,-1-2,-1 0,1 0,-1-2,-1 0,1-1,-2 0,8-9,22-27,-43 47,-1 1,1-1,-1 1,0 0,1 0,-1-1,0 1,0 0,1 0,-1 0,0 0,0 0,0 1,0-1,0 0,0 0,-1 1,1-1,0 0,-1 1,1-1,-1 1,1-1,-1 1,0-1,1 1,-1-1,0 0,27 164,-10 33,-4-107,-8-70,-2 1,0 0,-2 0,0-1,-1 1,-3 19,0-17,-1-1,-1 0,-1 0,-1 0,-1 0,-1-1,-1-1,-1 0,0 0,-2-1,-1 0,-6 6,19-24,0 0,-1 0,1 0,-1 0,1-1,-1 1,1-1,-1 1,0-1,0 1,0-1,0 0,0 0,0 0,0 0,0 0,0-1,-1 1,1 0,0-1,0 0,-1 0,1 1,0-1,-1 0,1-1,0 1,0 0,-1-1,1 1,0-1,0 0,0 0,0 0,0 0,0 0,0 0,0 0,0-1,0 1,1-1,-1 0,0 1,1-1,-1 0,1 0,0 0,0 0,0 0,0 0,-3-15,1 0,1-1,0 1,2-1,0 1,1-1,0 1,2-1,0 1,1 0,0 0,3-3,0-9,58-223,-54 223</inkml:trace>
</inkml:ink>
</file>

<file path=ppt/ink/ink8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34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0 265,'190'-221,"-188"217,34-33,-35 36,0 1,0-1,0 1,1 0,-1 0,0-1,0 1,0 0,0 0,1 0,-1 0,0 0,0 0,0 1,0-1,1 0,-1 0,0 1,0-1,0 1,0-1,0 1,0 0,0-1,0 1,0 0,0 0,-1-1,1 1,0 0,0 0,-1 0,1 0,0 0,-1 0,1 0,-1 0,1 0,-1 1,0-1,1 1,110 286,-103-270</inkml:trace>
</inkml:ink>
</file>

<file path=ppt/ink/ink8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32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1,'-2'1,"0"1,0-1,0 0,1 1,-1 0,0-1,1 1,-1 0,1 0,0 0,0 0,0 0,0 0,0 0,0 0,0 1,1-1,-1 0,1 0,-1 1,1-1,0 0,0 1,0-1,0 2,0-1,-2 223,2-221,0-1,1 0,0 0,0 0,0-1,0 1,0 0,1 0,0 0,0-1,0 1,0-1,0 0,1 1,-1-1,1 0,0 0,0-1,0 1,1-1,-1 1,0-1,1 0,0 0,-1-1,1 1,0-1,0 0,0 0,0 0,0 0,0-1,0 1,0-1,0 0,0-1,0 1,2-1,3 2,0-1,1 0,-1-1,1 0,-1-1,0 0,0 0,0-1,0 0,0 0,0-1,-1 0,0-1,5-3,2-2</inkml:trace>
  <inkml:trace contextRef="#ctx0" brushRef="#br0" timeOffset="326.712">311 85,'-37'129,"28"-80,1 1,3 0,2 0,2 0,5 35,-2 19,-19 20,11-24,11-77</inkml:trace>
  <inkml:trace contextRef="#ctx0" brushRef="#br0" timeOffset="1066.913">396 989,'8'-29,"1"0,1 1,1 0,2 0,1 2,1 0,1 0,1 1,14-14,-30 37,0 0,0 1,0-1,1 0,-1 1,0-1,0 1,1-1,-1 1,1-1,0 1,-1 0,1 0,0 0,0 0,-1 0,1 0,0 1,0-1,0 0,0 1,0 0,0-1,0 1,0 0,0 0,0 0,0 0,0 1,0-1,0 1,0-1,0 1,0-1,0 1,0 0,0 0,-1 0,2 1,30 68,-31-69,1-1,-1 0,0 1,0-1,0 0,1-1,-1 1,0 0,0-1,0 1,0-1,1 1,-1-1,0 0,0 0,0 0,-1 0,1-1,0 1,0 0,0-1,-1 1,1-1,-1 0,1 1,-1-1,0 0,0 0,0 0,0 0,0 0,0 0,0-2,7-5,7-9,-9 10,1 0,-1 0,1 1,0 0,1 0,0 0,0 1,1 1,-1-1,3 0,-9 6,-1 0,1 0,-1 0,0 0,1 0,-1 0,1 0,-1 0,1 0,-1 1,1-1,-1 0,0 1,1 0,-1-1,0 1,1 0,-1-1,0 1,0 0,0 0,0 0,0 0,0 0,0 0,0 1,0-1,0 0,-1 0,1 1,0-1,-1 0,1 1,-1-1,1 1,-1 0,16 59,-15-58,18 94,-13-79</inkml:trace>
</inkml:ink>
</file>

<file path=ppt/ink/ink8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43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13,'1'2,"0"0,1 0,-1 0,1-1,0 1,-1 0,1-1,0 1,0-1,0 0,0 0,0 0,0 0,0 0,1 0,-1 0,0-1,1 1,-1-1,0 0,1 0,-1 0,0 0,1 0,-1 0,1 0,33 3,1-2,-1-1,0-2,0-1,0-2,4-3,107-14,-142 20,-4 3</inkml:trace>
</inkml:ink>
</file>

<file path=ppt/ink/ink8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43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2,'5'5,"6"1,7 1,4-2,4-2,2-1,1-1,0-5,1-2,-1-1,0 2,-1 1,1 2,-1 0,0 2,1 0,-1 0,-5 0</inkml:trace>
</inkml:ink>
</file>

<file path=ppt/ink/ink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4:3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59 181,'-2'0,"0"0,0 1,0-1,1 1,-1 0,0 0,0-1,1 1,-1 0,1 1,-1-1,1 0,-1 0,1 1,0-1,-1 1,1-1,0 1,0-1,0 1,0 0,0-1,1 1,-1 0,0 0,1 0,0-1,-1 1,1 0,0 0,0 0,0 0,0 0,0 1,-1 2,-4 10,0 1,2 0,0 0,1 0,1 1,0-1,1 0,1 1,0-1,1 0,1 0,1 0,0 0,1 0,0-1,2 0,0 0,0-1,1 1,2 0,-7-12,-1 0,1 0,-1 0,1-1,0 0,0 1,0-1,0 0,0 0,1 0,-1-1,0 1,1-1,-1 0,1 0,0 0,-1-1,1 1,0-1,0 0,-1 0,1 0,0 0,-1-1,1 1,0-1,-1 0,4-1,96-51,113-130,-47 42,91-53,-259 192,0 0,1 1,-1-1,1 0,0 1,-1-1,1 1,0-1,0 1,0 0,0 0,0 0,0 0,0 0,1 1,-1-1,0 1,0-1,0 1,1 0,-1 0,0 0,1 0,-1 0,0 0,0 1,1-1,-1 1,0-1,0 1,0 0,0 0,0 0,0 0,0 1,0-1,0 0,0 1,-1-1,1 1,0 0,-1-1,0 1,1 0,-1 0,0 0,0 0,0 0,1 2,17 148,-12-55,21 101,-27-195,0-1,0 1,-1 0,1 0,-1 0,1 0,-1 0,0 0,0 0,0 0,0 0,-1-1,1 1,-1 0,0 0,1 0,-2 0,1-1,0 1,0 0,-1-1,1 1,-1-1,0 1,0-1,0 0,0 0,0 0,0 0,-1 0,1-1,-1 1,1-1,-1 1,1-1,-1 0,0 0,0 0,0 0,0-1,1 1,-1-1,0 1,0-1,-1 0,-6 1,-1 0,0 0,1-1,-1-1,0 0,1 0,-1-1,1 0,0-1,-1 0,-7-4,18 6,0 1,0-1,0 0,0 1,0-1,1 0,-1 1,0-1,0 0,0 1,1-1,-1 1,0-1,1 1,-1-1,0 0,1 1,-1-1,1 1,-1 0,1-1,-1 1,1-1,-1 1,1 0,0-1,-1 1,1 0,-1 0,1-1,0 1,-1 0,1 0,0 0,-1 0,1 0,0 0,-1 0,1 0,0 0,-1 0,1 0,0 0,-1 0,1 1,-1-1,1 0,0 1,-1-1,1 0,-1 1,1-1,395-1,-376 0,1-1,0 0,0-2,-1 0,1-1,14-7,-35 12,1-1,0 0,-1 0,1 1,0-1,-1 0,1 0,-1 0,1 0,-1 0,1 0,-1 0,0 0,0 0,1 0,-1 0,0 0,0 0,0 0,0 0,0 0,0 0,0 0,-1 0,1 0,0 0,0 0,-1 0,1 0,-1 0,1 0,-1 0,1 1,-1-1,0 0,1 0,-1 0,0 1,1-1,-1 0,0 1,0-1,0 1,0-1,0 1,0-1,0 1,0 0,0-1,0 1,0 0,0 0,0 0,0 0,0-1,0 2,0-1,0 0,0 0,-20-7</inkml:trace>
</inkml:ink>
</file>

<file path=ppt/ink/ink8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57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57,'5'0,"6"0,7-5,4-1,4 0,1 1,2 1,1 2,-1 1,0 1,0 0,-5-5,-2-1,1 0,0 1,-8 2,-7 0</inkml:trace>
</inkml:ink>
</file>

<file path=ppt/ink/ink8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59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316 170,'18'31,"-12"4,-1 1,-2 0,-1 0,-2 0,-3 20,1 17,13-43,-5-34</inkml:trace>
  <inkml:trace contextRef="#ctx0" brushRef="#br0" timeOffset="584.234">599 142,'127'-77,"-114"72,60-10,-71 16,-1-1,1 0,0 1,-1-1,1 1,0-1,-1 1,1 0,-1-1,1 1,-1 0,0 0,1 0,-1 0,0 1,0-1,1 0,-1 0,0 1,0-1,-1 1,1-1,0 1,0-1,-1 1,1-1,-1 1,1 0,-1-1,0 1,1 0,-1-1,0 1,0 0,0-1,-1 1,1 0,0 0,-1-1,1 1,-1-1,1 1,-5 12,0-1,0 1,-1-1,-1 0,0-1,-1 1,0-2,-1 1,0-1,-6 5,-27 37,-3 33,44-84,0 0,0 0,1 0,-1 0,1 0,-1 0,1 0,0 1,0-1,0 0,0 0,0 0,1 0,-1 1,1-1,-1 0,1 0,0 0,0 0,0 0,0 0,0 0,0-1,0 1,1 0,-1-1,1 1,-1 0,1-1,0 0,-1 1,1-1,0 0,0 0,0 0,0 0,0 0,0-1,0 1,0-1,2 1,17 3,1-2,-1 0,1-1,-1-1,1-2,17-2,8-7,-29 4</inkml:trace>
  <inkml:trace contextRef="#ctx0" brushRef="#br0" timeOffset="997.876">232 735,'46'6,"-1"-1,1-2,0-3,0-1,0-2,0-3,-1-1,0-2,0-3,3-2,127-18,-123 27,-34 8</inkml:trace>
  <inkml:trace contextRef="#ctx0" brushRef="#br0" timeOffset="1753.545">796 932,'-6'-3,"0"1,0 0,0 0,-1 0,1 0,-1 1,1 1,-1-1,0 1,1 0,-1 0,1 1,-1 0,1 0,-1 0,1 1,-1 0,1 0,0 1,0 0,0 0,0 0,1 1,0-1,-1 2,3-4,0 0,-1 0,1 1,0-1,0 1,0 0,0 0,0 0,1 0,-1 0,1 1,-1 0,1-1,0 1,0 0,0 0,0 0,1 0,-1 0,1 0,0 0,0 1,0-1,0 1,0-1,1 0,0 1,-1-1,1 1,1-1,-1 1,0-1,1 1,0-1,-1 1,2-1,-1 0,0 1,7 5,0-1,0 0,1-1,0 0,0 0,0-1,1 0,0 0,0-1,1-1,1 1,51 27,-61-31,0 0,0 0,0 0,0 0,-1 1,1-1,-1 1,1-1,-1 1,1-1,-1 1,0 0,1 0,-1-1,0 1,0 0,-1 0,1 0,0 0,-1 0,1 1,-1-1,0 0,1 0,-1 0,0 0,0 0,0 1,-1-1,1 0,-1 0,1 0,-1 0,0 0,1 0,-1 0,0 0,0 0,0 0,-1-1,1 1,0 0,-2 0,-76 59,35-47,23-11</inkml:trace>
  <inkml:trace contextRef="#ctx0" brushRef="#br0" timeOffset="1998.672">712 932,'29'-5,"19"-6,6-1,-2 1,-4 2,-10 4</inkml:trace>
  <inkml:trace contextRef="#ctx0" brushRef="#br0" timeOffset="2499.223">1107 114,'7'2,"-1"1,1 0,-1 1,1-1,-1 1,0 0,0 1,-1-1,1 1,-1 1,0-1,0 1,-1-1,0 1,0 0,0 1,-1-1,0 1,0 0,2 5,14 34,-2 1,-2 0,-2 1,-3 1,-1 0,-3 1,-1 0,-3-1,-2 1,-6 41,2-56,-3 0,0-1,-3 0,0 0,-3-1,0 0,-2-1,-2 0,-18 24,20-33,-1-1,-2 0,0-2,-1 0,-1-1,-1-1,-1-1,0-1,-14 7,11-9</inkml:trace>
  <inkml:trace contextRef="#ctx0" brushRef="#br0" timeOffset="3385.488">232 1,'-30'70,"4"2,3 0,-10 58,10-44,-5 20,4 1,5 1,-1 63,18-154,0 1,1-1,0 1,2-1,0 1,1-1,1 1,1-1,0 0,1 0,1 0,0-1,2 0,0 0,0-1,1 0,1 0,6 6,5-1,0 0,2-2,0 0,1-2,0 0,1-2,1 0,4-1,2-10,-18-6</inkml:trace>
</inkml:ink>
</file>

<file path=ppt/ink/ink8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2:32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1,'-26'2,"-1"2,1 0,0 2,0 1,1 2,0 0,12-5,-53 32,64-35,1 1,0-1,-1 0,1 1,0-1,0 1,0-1,0 1,0-1,0 1,1 0,-1 0,0-1,1 1,-1 0,1 0,0 0,0 0,0-1,0 1,0 0,0 0,0 0,0 0,1-1,-1 1,1 0,-1 0,1 0,0-1,0 1,0 0,0-1,0 1,0-1,0 1,0-1,1 0,7 9,2-1,-1 0,1-1,0 0,1-1,0 0,0-1,0-1,6 2,59 34,-73-40,0 1,-1 0,1 0,-1 0,0 0,1 1,-1-1,0 1,0 0,-1 0,1 0,-1 0,1 1,-1-1,0 1,0-1,-1 1,1 0,-1-1,1 1,-1 0,0 0,-1 0,1 0,-1 0,0 0,0 0,0 0,0 0,-1 0,0 0,1 0,-1 0,-1 0,1 0,-1 0,1-1,-4 4,0 0,0 0,0-1,-1 0,0 0,0 0,0-1,-1 0,0 0,0 0,0-1,0 0,-1-1,1 1,-1-2,0 1,0-1,-1 0,1-1,0 1,0-2,-1 1,1-1,0-1,-1 1,1-1,0-1,0 0,0 0,0 0,0-1,0 0,1-1,-1 0,-1-1,-14-29,17 15</inkml:trace>
</inkml:ink>
</file>

<file path=ppt/ink/ink8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2:31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97,'1'196,"19"-114,-8-104,-5 0,1 1,1 0,0 0,2 1,0 0,12-15,10-11,-20 27,0-1,1 2,1 0,1 1,1 0,6-4,-22 20,0 0,0 0,0 0,0 1,0-1,0 0,0 0,0 1,0-1,1 0,-1 1,0-1,0 1,1 0,-1-1,0 1,1 0,-1 0,0 0,1 0,-1 0,1 0,-1 0,0 0,1 1,-1-1,0 0,0 1,1-1,-1 1,0 0,0-1,0 1,0 0,1 0,-1-1,0 1,0 0,-1 0,1 0,0 0,0 1,0-1,-1 0,1 0,0 0,-1 1,0-1,1 0,-1 0,1 1,-1-1,0 0,0 1,0-1,28 174,-28-170,0-4,-1 1,0 0,1-1,-1 1,1-1,-1 1,1 0,0 0,0-1,0 1,0 0,0-1,0 1,0 0,1-1,-1 1,1 0,-1-1,1 1,-1 0,1-1,0 1,0-1,0 0,0 1,0-1,0 1,0-1,0 0,1 0,-1 0,0 0,1 0,-1 0,1 0,-1 0,1-1,0 1,-1-1,1 1,-1-1,1 1,0-1,0 0,-1 0,1 0,0 0,1 0,101-90,-80 65,111-122,-135 146,1 0,-1 1,0-1,1 1,-1-1,0 0,1 1,-1-1,1 1,-1-1,1 1,-1-1,1 1,-1 0,1-1,-1 1,1 0,0-1,-1 1,1 0,0 0,-1 0,1-1,0 1,-1 0,1 0,0 0,-1 0,1 0,0 0,-1 0,1 0,0 1,-1-1,1 0,0 0,-1 0,1 1,0-1,-1 0,1 1,-1-1,1 1,-1-1,1 1,-1-1,1 1,-1-1,1 1,-1-1,0 1,1-1,-1 1,0 0,1-1,-1 1,0 0,0-1,0 1,0 0,1-1,-1 1,0 0,-3 44,0-39,1 0,0-1,0 1,1 0,-1 0,1 1,0-1,1 0,0 0,0 1,0-1,1 0,0 0,0 0,0 0,1 0,0 0,0 0,0 0,1 0,0-1,0 0,0 1,1-1,0 0,0-1,0 1,1-1,1 2,14 2</inkml:trace>
  <inkml:trace contextRef="#ctx0" brushRef="#br0" timeOffset="353.929">28 548,'39'0,"36"-5,15-1,-2 0,-8 1,-7-3,-11 0,-12 0,-4 3,-6 2,-4 1,-4 1,-2 1,-2 0,-1 0,1 1,-1 4,-4 1</inkml:trace>
</inkml:ink>
</file>

<file path=ppt/ink/ink8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2:53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1 253,'38'-59,"77"-99,-114 156,-1 0,1 0,0 1,0-1,0 0,0 0,0 0,0 1,0-1,1 0,-1 1,0-1,1 1,0 0,-1 0,1-1,0 1,-1 0,1 0,0 0,0 1,0-1,0 0,0 1,0-1,0 1,0 0,0 0,0-1,0 1,0 1,0-1,0 0,0 0,0 1,0-1,0 1,0 0,0-1,0 1,-1 0,1 0,0 0,0 1,-1-1,1 0,1 2,11 11,-1 1,-1 0,0 1,-1 0,-1 1,0 0,5 14,23 39,-28-56</inkml:trace>
</inkml:ink>
</file>

<file path=ppt/ink/ink8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2:52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35,'226'-12,"-89"-11,-136 23,0 1,0-1,-1 0,1 0,0 1,0-1,0 1,0-1,0 0,-1 1,1 0,0-1,0 1,-1-1,1 1,0 0,-1 0,1-1,-1 1,1 0,-1 0,1 0,-1 0,0-1,1 1,-1 0,0 0,0 0,0 0,1 0,-1 0,0 0,0 0,0 0,-1 0,1 0,0 0,0 0,0-1,-1 1,1 0,0 0,-1 0,1 0,-1 0,1-1,-1 1,0 0,-21 44,-163 277,183-321,1 1,-1-1,1 1,0-1,-1 1,1-1,0 1,0 0,0 0,0 0,0 0,0-1,1 1,-1 0,1 0,-1 0,1 1,0-1,0 0,0 0,0 0,0 0,0 0,0 0,1 0,-1 0,1 0,0 0,-1 0,1 0,0 0,0-1,0 1,0 0,0 0,1-1,-1 1,1-1,-1 1,1-1,-1 0,1 1,1-1,12 3,1-1,0 0,0-2,0 0,0 0,0-2,0 0,3-1,28-1,123-25,-142 21,-22 1</inkml:trace>
  <inkml:trace contextRef="#ctx0" brushRef="#br0" timeOffset="381.479">113 204,'24'0,"18"0,6 0,0 0,-4 0,-4 0,-4 0,-4 0,-2 0,-1 0,-2-4,1-3,-1 1,-4 1</inkml:trace>
</inkml:ink>
</file>

<file path=ppt/ink/ink8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4:40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226 486,'-3'56,"64"394,-51-303,7-9,-16-139,-1 1,1 0,-1-1,1 1,0 0,-1-1,1 1,-1 0,1 0,0-1,-1 1,1 0,0 0,-1 0,1 0,-1 0,1 0,0 0,-1 0,1 0,0 0,-1 1,1-1,0 0,-1 0,1 0,-1 1,1-1,0 0,-1 1,1-1,-1 1,1-1,-1 1,1-1,-1 1,0-1,1 1,-1-1,0 1,1-1,-1 1,0-1,0 1,1 0,-1-1,0 1,0 0,0-1,0 1,0 0,0-1,0 1,0 0,0-1,0 1,0-1,0 1,0 0,-1-1,1 1,0 0,-1-1,1 1,15-25,-1-1,-1-1,-1 0,-1 0,-1-1,5-25,9-22,75-312,-84 322,34-90,-53 166,1 0,1 0,0 1,1-1,0 1,1 0,0-1,1 1,0-1,3 9,1-2</inkml:trace>
  <inkml:trace contextRef="#ctx0" brushRef="#br0" timeOffset="369.789">763 966,'-5'19,"-6"21,-2 8,2 1,3-3,2-4,3-5,1-4,2-12,0-10</inkml:trace>
  <inkml:trace contextRef="#ctx0" brushRef="#br0" timeOffset="898.736">763 995,'1'-3,"-1"0,1 1,0-1,0 0,1 1,-1-1,1 1,-1 0,1-1,0 1,-1 0,1 0,0 0,0 0,1 1,-1-1,0 0,1 1,-1 0,1-1,-1 1,1 0,0 0,-1 0,1 1,0-1,-1 1,1-1,0 1,0 0,0 0,0 0,-1 1,1-1,0 1,0-1,-1 1,1 0,0 0,-1 0,1 1,-1-1,1 0,-1 1,0 0,0-1,0 1,1 0,-2 0,1 0,0 1,62 128,-36-98,-23-28,-1 0,1 0,-1 0,0 0,0 1,-1 0,0 0,0 0,0 0,-1 0,1 1,-2-1,1 1,-1 0,0-1,-1-1,0 1,0-1,-1 1,0-1,0 1,0-1,-1 0,0 1,0-1,0 0,0 0,-1 0,0 0,0-1,0 1,0-1,-1 0,0 0,0 0,0 0,0-1,-1 0,1 1,-1-2,0 1,0 0,0-1,0 0,0 0,-1-1,1 1,-1-1,1 0,-2-1,-158 29,163-28,1-1,0 0,0 0,0 1,0-1,0 0,0 0,0 0,0 0,0 0,-1 0,1-1,0 1,0 0,0-1,0 1,0 0,0-1,0 1,0-1,0 0,0 1,1-1,-1 0,0 1,0-1,0 0,1 0,-1 0,0 0,1 0,-1 1,1-1,-1 0,1-1,0 1,-1 0,1 0,0 0,0 0,-1 0,1 0,0 0,0 0,0 0,1 0,-1-1,0 1,0 0,0 0,1 0,-1 0,1 0,-1 0,1 0,-1 0,1 0,-1 0,1 1,0-1,0 0,0-1,13-13</inkml:trace>
  <inkml:trace contextRef="#ctx0" brushRef="#br0" timeOffset="1413.541">960 1108,'0'5,"-5"1,-6 0,-1 3,-4 1,-4-2,-3 3,-2-1,-3-1,5-3</inkml:trace>
  <inkml:trace contextRef="#ctx0" brushRef="#br0" timeOffset="2815.84">0 345,'565'-105,"-534"100,-1 2,1 0,0 2,-1 2,16 2,-46-3,-1 1,1-1,-1 0,1 1,0-1,-1 1,1-1,0 0,-1 1,1-1,0 1,0-1,-1 1,1-1,0 1,0 0,0-1,0 1,0-1,0 1,0-1,0 1,0-1,0 1,0 0,0-1,0 1,0-1,0 1,1-1,-1 1,0-1,0 1,1-1,-1 1,0-1,1 1,-1-1,0 0,1 1,-1-1,1 0,-1 1,1-1,-1 0,1 1,-13-2,0 0,0 0,0-1,0-1,1 0,-1 0,1-1,0-1,0 0,0 0,-5-5,-3-3,0 0,1-2,1 0,0-1,1-1,1 0,1-1,0-1,1 0,-4-11,6 12</inkml:trace>
</inkml:ink>
</file>

<file path=ppt/ink/ink8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4:49.70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240 75,'17'67,"24"298,-49-174,-9 0,-8 0,-12 19,-9 70,31-173,-48 250,-20-123,82-233,1-1,0 1,-1 0,1 0,0 0,-1 0,1-1,0 1,0 0,0 0,0 0,0 0,0 0,0 0,0 0,0 0,0 0,1-1,-1 1,0 0,1 0,-1 0,0 0,1-1,-1 1,1 0,-1 0,1-1,0 1,-1 0,1-1,0 1,-1-1,1 1,0-1,0 1,-1-1,1 1,0-1,0 0,0 1,0-1,0 0,0 0,-1 0,1 0,0 1,0-1,0-1,0 1,0 0,0 0,0 0,0 0,56-11,-50 9,116-34,194-20,-9 24,816 33,-609-12,50-7,-85-9,-227 26,188-9,55-9,59-7,1680 26,-1779-29,-146 4,85-7,-134 5,-250 27,0 0,-1-1,1 0,0-1,-1 0,1-1,-1 0,0-1,1 0,5-4,-14 6,-1 0,0-1,-1 1,1 0,0-1,-1 1,1-1,-1 1,0-1,0 1,0-1,0 1,0-1,0 1,-1 0,1-1,-1 1,0-1,1 1,-1 0,0-1,-1 1,1 0,0 0,-1 0,1 0,-1 0,1 0,-2 0,-8-19,2-3,2-1,0-1,1 1,2-1,1 0,0 0,2 0,2-4,23-653,2 438,-5 55,-5-121,-14 306,-2 0,1 0,0 0,-1 0,0-1,0 1,-1 0,0 0,1 0,-2 0,1 1,0-1,-1 0,0 0,0 1,0-1,-1 1,0 0,0-1,0 1,0 0,0 1,-1-1,0 1,0-1,0 1,0 0,0 1,0-1,-1 1,1 0,-1 0,0 0,0 1,0-1,-235 5,-164 24,-55-1,-86 3,-238 13,-149 3,534-33,67-1,-39-16,-464-31,138 13,-641 5,887 20,327-4,1-6,-101-20,-31-28,135 19,100 38,24 4</inkml:trace>
</inkml:ink>
</file>

<file path=ppt/ink/ink8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0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87,'-11'-10,"0"1,0 1,0 0,-1 1,-1 0,1 1,-1 0,0 1,0 0,0 1,-1 1,0 0,0 1,1 0,-1 1,0 1,0 0,0 1,0 0,0 1,0 1,0 0,1 1,0 0,0 1,0 1,-4 2,-7 2,7-4,1-1,-1 2,1 0,1 1,0 1,0 1,1 0,0 0,0 1,1 1,1 1,0-1,1 2,-2 2,9-10,-1 0,1 1,0-1,0 1,1 0,0 1,0-1,1 0,0 1,0-1,1 1,0 0,0-1,1 1,0 0,0 0,1-1,0 1,0 0,1-1,0 1,0-1,1 1,-1-1,2 0,-1 0,1-1,0 1,1-1,-1 1,1-1,1-1,-1 1,1-1,0 0,0 0,0-1,1 1,6 0,-1-1,1 0,1-1,-1 0,0-1,1 0,-1-1,1-1,-1 0,1-1,-1 0,1-1,-1-1,0 0,0-1,0 0,0-1,5-3,-2-6,-25 11,8 4,-30 10,1 1,-1 2,2 1,0 2,1 0,1 2,0 1,-8 10,25-21,0 0,0 1,1 1,1-1,0 2,0-1,1 1,1 0,0 0,0 1,1 0,1 0,0 0,1 0,0 1,1-1,1 1,0-1,1 1,0 0,2 9,0-18,-1 0,1 0,0-1,1 1,-1 0,1-1,0 0,0 0,0 0,0 0,1 0,0-1,0 0,0 1,0-1,0-1,0 1,1-1,-1 1,1-1,0 0,0-1,0 1,2-1,124 6,-77-20,31 2,-69 16</inkml:trace>
  <inkml:trace contextRef="#ctx0" brushRef="#br0" timeOffset="389.015">1214 481,'-24'22,"2"0,0 2,1 1,1 0,1 1,2 1,-8 18,-16 23,4 2,2 2,0 11,-10 25,40-112,4-8</inkml:trace>
  <inkml:trace contextRef="#ctx0" brushRef="#br0" timeOffset="733.576">762 510,'27'0,"-9"10,-1 1,0 1,-1 1,0 0,-1 1,0 1,-2 0,4 5,123 159,-116-156,-19-16,1 0,0 0,0-1,1 0,0 0,0-1,0 0,1 0,0 0,-1-1,2 0,-1-1,0 0,1 0,-1-1,1 0,0 0,1-1,13-3</inkml:trace>
  <inkml:trace contextRef="#ctx0" brushRef="#br0" timeOffset="1219.006">1750 594,'-45'22,"0"1,2 2,1 2,-21 19,54-39,0 0,1 1,0 0,0 0,1 1,0 0,0 0,1 1,1-1,-1 1,1 1,1-1,0 1,1-1,0 1,0 0,1 0,1 0,0 1,0-1,1 0,0 1,1-1,1 0,0 0,2 7,-4-15,1 0,-1-1,1 1,0 0,0 0,0-1,1 1,-1-1,1 1,-1-1,1 0,0 1,0-1,0 0,0 0,0 0,0-1,0 1,1 0,-1-1,1 0,-1 1,1-1,-1 0,1 0,0 0,0-1,0 1,-1-1,1 0,0 1,0-1,0 0,0-1,-1 1,1 0,0-1,0 0,0 1,-1-1,1 0,0-1,1 0,16-11,-1-1,0-1,-1-1,-1 0,0-2,-1 0,-1 0,-1-1,0-1,-2-1,0 0,64-88,-62 89,-12 16,0 0,0 0,0 1,0-1,1 1,-1-1,1 1,0 0,0 0,0 0,1 1,-1-1,1 1,-1 0,1 0,0 0,0 0,0 0,3 0,-4 4,0 0,0 1,0-1,-1 1,1-1,-1 1,0 0,0 0,0 0,0 0,0 0,-1 1,1-1,-1 0,0 1,0-1,0 1,-1-1,1 1,-1 0,0-1,0 1,0-1,0 1,0 0,-1 1,1-1,0 7,0 0,1 0,0 0,1 0,0 0,1 0,0-1,1 1,0-1,1 0,0 0,0 0,1-1,1 1,-1-2,4 4,6 2</inkml:trace>
  <inkml:trace contextRef="#ctx0" brushRef="#br0" timeOffset="1735.535">2060 1046,'179'-227,"-64"59,-115 168,0-1,0 1,1 0,-1-1,0 1,0 0,1-1,-1 1,0 0,0-1,1 1,-1 0,0 0,1-1,-1 1,0 0,1 0,-1 0,1-1,-1 1,0 0,1 0,-1 0,1 0,-1 0,0 0,1 0,-1 0,1 0,-1 0,0 0,1 0,-1 0,1 0,-1 0,0 1,1-1,-1 0,1 0,-1 0,0 1,1-1,-1 0,0 0,1 1,-1-1,0 0,0 0,1 1,-1-1,0 1,0-1,1 0,-1 1,0-1,0 0,0 1,0-1,0 1,0-1,0 0,0 1,0-1,0 1,0-1,0 1,0-1,0 0,0 1,0-1,2 39,-3-34,1 2,10 101,-10-105,1 0,-1 0,1-1,0 1,0 0,0-1,0 1,0-1,0 1,1-1,-1 0,1 0,0 1,0-1,0 0,0 0,0-1,0 1,0 0,1-1,-1 1,1-1,-1 0,1 0,-1 0,1 0,0 0,-1-1,1 1,0-1,0 1,-1-1,1 0,0 0,2-1,5-2,0-1,0 0,0-1,0 0,-1 0,0-1,0 0,0-1,-1 0,0-1,0 1,2-4,11-9,23-24,-34 33,1-1,0 2,0-1,1 2,1-1,0 2,0 0,11-5,-23 12,0 1,0 0,0-1,0 1,0 0,0 0,0 0,0 0,0 0,1 0,-1 0,0 0,0 0,0 0,0 1,0-1,0 0,0 1,0-1,0 1,0-1,0 1,0 0,0-1,0 1,0 0,-1 0,1-1,0 1,-1 0,1 0,0 0,-1 0,1 0,-1 0,1 0,-1 0,0 0,1 0,-1 0,0 1,0-1,0 0,0 1,5 57,-6-51,1 10,14 76,-2-74</inkml:trace>
  <inkml:trace contextRef="#ctx0" brushRef="#br0" timeOffset="2252.547">3161 679,'-24'160,"-11"163,35-308,1-6,-1 0,1 1,-2-1,0 0,0 0,0 0,-1 0,0 0,-1 0,0 0,-1-1,0 1,0 0,3-8,1-1,0 1,-1-1,1 1,0-1,-1 0,1 1,0-1,-1 1,1-1,-1 0,1 1,-1-1,1 0,-1 0,1 1,-1-1,1 0,-1 0,1 0,-1 0,0 0,1 0,-1 0,1 0,-1 0,1 0,-1 0,1 0,-1 0,0 0,1 0,-1 0,1-1,-1 1,1 0,-1 0,1-1,-1 1,1 0,0-1,-1 1,1 0,-1-1,1 1,0-1,-1 1,1-1,0 1,-1-1,1 1,0-1,0 1,0-1,0 1,-1-1,1 1,0-1,0 1,0-1,0 0,0 1,0-1,0 1,0-1,0 1,1-1,-8-43,7-2,2 0,2 1,2-1,2 1,2 0,2 1,2 0,2 1,1 0,3 2,1 0,2 1,1 1,3 2,8-8,-32 39,-1 1,2 0,-1 0,0 1,1-1,0 1,0 0,0 0,1 0,0 0,-1 1,1 0,0 0,1 0,-1 0,0 1,1 0,-1 0,1 0,0 1,0 0,-1 0,1 1,0-1,0 1,0 0,0 1,0 0,-1 0,1 0,0 0,-1 1,1 0,-1 0,1 1,-1-1,0 1,0 0,3 3,-4-1,0-1,-1 2,0-1,0 0,0 1,0-1,-1 1,0 0,0 0,-1 0,1 0,-1 0,-1 0,1 0,-1 0,0 0,0 0,-1 0,0 0,0 0,0 0,-1 0,0 0,0 0,-1 0,1-1,-3 4,-98 140,95-140,0 0,0-1,-1 1,0-1,0-1,-1 0,0 0,0-1,-1 0,1-1,-1 0,-1-1,1 0,0-1,-1 0,0-1,0 0,-10 0,3-7</inkml:trace>
  <inkml:trace contextRef="#ctx0" brushRef="#br0" timeOffset="2568.135">3782 171,'-62'363,"19"-118,33-61,11-184,-1-1,1 1,-1-1,1 1,-1 0,1-1,0 1,-1 0,1 0,-1-1,1 1,0 0,-1 0,1 0,0 0,-1 0,1 0,0 0,-1 0,1 0,0 0,-1 0,1 0,-1 1,1-1,0 0,-1 0,1 1,-1-1,1 0,0 1,-1-1,1 1,-1-1,1 0,-1 1,0-1,1 1,-1 0,1-1,-1 1,0-1,0 1,1-1,-1 1,0 0,0-1,0 1,1 0,-1-1,0 1,0 0,0-1,0 1,0 0,0-1,-1 1,1-1,0 1,0 0,0-1,-1 1,1 0,11-18,-1-2</inkml:trace>
  <inkml:trace contextRef="#ctx0" brushRef="#br0" timeOffset="2938.14">3895 820,'32'-1,"0"-2,0-1,-1-1,1-2,-1-1,-1-2,0-1,0-1,-1-2,11-7,-35 18,1 0,0 0,-1-1,0 0,0 0,0 0,0 0,-1-1,0 0,0 0,0 0,-1-1,1 1,-1-1,0 0,-1 0,0 0,0 0,0 0,0 0,-1-1,0 1,-1 0,1-1,-1 1,0-1,-1 1,1 0,-1-1,-1 1,1 0,-1-1,0 1,-1 0,1 0,-1 1,-1-2,2 4,-1 0,1 1,-1-1,1 1,-1 0,0 0,1 0,-1 0,0 1,0-1,0 1,-1-1,1 1,0 0,-1 1,1-1,0 0,-1 1,1 0,0 0,-1 0,1 0,-1 0,1 1,-1-1,1 1,0 0,0 0,-1 0,1 1,0-1,0 1,0 0,0 0,1 0,-98 81,95-78,-5 4,0 0,1 1,0 0,1 0,0 1,1 0,0 0,0 1,1 0,1 0,0 1,1-1,0 1,1 0,0 0,1 0,1 0,0 1,1-1,0 0,1 1,0-1,1 0,3 9,0-11,0 0,1 0,0 0,1-1,0 0,1-1,0 1,0-1,1-1,0 0,1 0,0-1,0 0,0 0,1-1,0-1,0 0,1 0,-1-1,1-1,0 0,0 0,0-1,8 0,37-9,-33 1</inkml:trace>
</inkml:ink>
</file>

<file path=ppt/ink/ink8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4:34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0,'-4'5,"-3"6,1 2</inkml:trace>
</inkml:ink>
</file>

<file path=ppt/ink/ink8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22 279,'-1'1,"0"-1,1 0,-1 0,0 0,0 0,1 0,-1 0,0 0,0 0,1 0,-1 0,0-1,1 1,-1 0,0 0,0-1,1 1,-1 0,1-1,-1 1,0-1,1 1,-1-1,1 1,-1-1,1 1,-1-1,1 0,0 1,-1-1,1 1,0-1,-1 0,1 0,0 1,0-1,-1 0,1 1,0-1,0 0,0 0,0 1,0-1,0 0,0 0,0 1,1-1,-1 0,0 1,0-1,1 0,-1 1,0-1,1 0,-1 1,0-1,1 0,-1 1,1-1,-1 1,1-1,0 1,-1-1,1 1,-1 0,5-16,1 0,0 1,1-1,1 2,0-1,1 1,0 0,1 1,1 0,0 1,0 0,2 0,-1 2,1-1,1 2,14-9,-27 17,1 0,-1 0,0 1,1-1,-1 0,1 1,-1-1,1 1,-1-1,1 1,-1 0,1-1,-1 1,1 0,0 0,-1 0,1 0,-1 1,1-1,-1 0,1 1,-1-1,1 1,-1-1,1 1,-1 0,1-1,-1 1,0 0,0 0,1 0,-1 0,0 0,0 0,0 1,0-1,0 0,0 1,0-1,-1 0,1 1,0-1,-1 1,1-1,-1 1,0-1,1 1,4 81,-5-76,-2 13,1-15,1 0,-1 0,1 0,-1 0,2 1,-1-1,0 0,1 0,0 0,0 0,1 0,-1 0,1 0,1 2,0-7,0 0,1 0,-1 0,0 0,0 0,0 0,0-1,0 0,0 0,0 1,-1-2,1 1,0 0,0 0,-1-1,1 0,0 1,-1-1,0 0,1 0,-1-1,0 1,0 0,0-1,0-1,53-56,-44 45,1 1,1 0,0 1,1 0,0 1,1 0,0 2,1-1,7-2,-21 12,0 0,0 0,0 0,0 0,0 0,1 0,-1 0,0 1,1-1,-1 1,0 0,1 0,-1 0,0 0,1 0,-1 0,0 0,1 1,-1-1,0 1,0 0,1 0,-1-1,0 2,0-1,0 0,0 0,0 1,0-1,0 1,-1-1,1 1,-1 0,1-1,-1 1,1 0,-1 0,0 0,0 0,0 1,0-1,0 0,-1 0,1 1,-1-1,1 2,-9 74,6-72,1 0,-1-1,1 1,0 0,0 0,1 0,-1 0,1 0,1 0,-1 0,1 0,0 0,0 0,1-1,0 1,1 2,6 6</inkml:trace>
</inkml:ink>
</file>

<file path=ppt/ink/ink8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1,'0'33,"0"12</inkml:trace>
</inkml:ink>
</file>

<file path=ppt/ink/ink8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8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1,'-16'138,"5"2,7-1,6 5,-2-113,29 168,-23-176,0-5</inkml:trace>
</inkml:ink>
</file>

<file path=ppt/ink/ink8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287 189,'-43'25,"2"2,0 2,2 2,-19 20,53-47,-1 0,1 1,0 0,1 0,-1 0,1 1,0 0,1-1,-1 1,1 1,0-1,0 0,1 1,0-1,0 1,1 0,0 0,0-1,0 1,1 0,0 0,1 7,0-12,0 0,0 0,0 0,0-1,0 1,1 0,-1-1,0 1,1-1,0 1,-1-1,1 0,0 1,0-1,0 0,-1 0,1 0,0-1,0 1,1 0,-1-1,0 1,0-1,0 0,0 0,0 0,0 0,1 0,-1 0,0 0,0-1,0 1,0-1,0 0,0 0,1 0,70-38,100-111,-157 137,68-46,-82 58,0 0,1-1,-1 1,1 0,-1 1,1-1,-1 0,1 1,0-1,-1 1,1 0,0 0,-1 0,1 0,0 0,-1 1,1-1,-1 1,1 0,0-1,-1 1,0 0,1 1,-1-1,1 0,-1 1,0-1,0 1,0 0,0 0,0 0,0 0,0 1,20 67,-22-66,0 0,0 0,1 0,-1 1,1-1,0 0,0 0,1 0,-1 0,1-1,-1 1,1 0,1-1,-1 1,0-1,1 0,0 1,0-1,0 0,0-1,0 1,0-1,1 1,-1-1,3 1,2 0,1-1,-1 0,1 0,0-1,0 0,0-1,-1 0,1 0,0-1,0 0,0-1,-1 1,1-2,-1 1,0-1,1-1,-1 1,0-1,-1-1,1 0,-1 0,0 0,0-1,-1 0,2-2,28-27,-21 22,-1-1,0 0,-1-2,0 1,-1-2,-1 1,0-2,-2 1,3-9,-5 8,-3 10,0 0,-1 0,0-1,0 0,-1 1,0-1,0 0,-1 0,0 0,-1 0,0 0,0 0,-1 0,-2-9,2 16,0 1,0-1,0 0,0 1,0-1,0 1,-1 0,1-1,0 1,-1 0,1 0,-1 0,1 0,-1 0,0 0,1 1,-1-1,0 0,1 1,-1-1,0 1,0 0,0-1,0 1,1 0,-1 0,0 0,0 1,0-1,1 0,-1 1,0-1,0 1,0-1,1 1,-1 0,1 0,-1 0,0 0,1 0,-1 0,1 0,0 0,-1 1,1-1,0 1,0-1,0 1,0-1,0 1,0-1,1 1,-1 0,0 0,1-1,-1 1,1 0,0 0,-1 0,1-1,0 1,0 2,2 5,0 0,0 0,1 0,0 0,1 0,0 0,0-1,1 0,0 0,0 0,1 0,0-1,0 0,1 0,0-1,0 0,8 6,-6-6,-1 0,0 1,-1 1,0-1,0 1,0 1,-1-1,0 1,-1 0,0 0,0 1,-1-1,-1 1,1 0,0 5,-6 207,2-197</inkml:trace>
</inkml:ink>
</file>

<file path=ppt/ink/ink8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4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8,'-8'-2,"-1"0,1 1,-1 0,1 0,0 0,-1 1,1 1,-1 0,1 0,-1 0,-6 3,10-3,-17 1,-1 2,1 0,0 2,0 0,1 1,-1 2,2 0,-1 1,1 1,-17 13,36-24,0 1,0 0,0-1,0 1,0 0,0 0,0 0,0 0,0-1,1 1,-1 0,0 1,0-1,1 0,-1 0,1 0,-1 0,1 0,0 1,-1-1,1 0,0 0,0 1,0-1,0 0,0 0,0 1,0-1,0 0,0 0,1 1,-1-1,1 0,-1 0,1 0,-1 0,1 0,-1 1,1-1,0 0,0 0,-1-1,1 1,0 0,0 0,0 0,0 0,0-1,0 1,0 0,1-1,67 27,-59-24,6 1,0 1,0 1,0 1,0 0,-1 1,-1 1,11 7,-22-13,0-1,0 1,0 0,0 0,0 0,-1 0,1 0,-1 1,0-1,0 1,0 0,0-1,-1 1,1 0,-1 0,0 0,0 0,-1 0,1 1,-1-1,0 0,0 0,0 0,-1 0,1 0,-1 0,0 0,0 0,-1 0,1 0,-1 0,0 0,0-1,0 1,-6 7,-1-1,0-1,-1 1,0-2,0 1,-1-1,0-1,0 0,-1 0,0-2,0 1,0-1,-1-1,0 0,0-1,0 0,0-1,0-1,0 0,-1 0,1-2,0 0,-1 0,-3-2,16 4,-1-1,0 0,1 1,-1-1,0 0,1 0,-1 0,0-1,1 1,-1 0,0 0,1-1,-1 1,0-1,1 0,-1 1,1-1,-1 0,1 0,0 0,-1 0,1 0,0 0,0-1,0 1,0 0,-1 0,2-1,-1 1,0-1,0 1,0-1,1 1,-1-1,1 0,-1 1,1-1,0 1,0-1,-1 0,1 0,0 1,0-1,1 0,-1 1,0-1,1 0,-1 1,1-1,-1 1,1-1,0 1,-1-1,1 1,0-1,11-10</inkml:trace>
  <inkml:trace contextRef="#ctx0" brushRef="#br0" timeOffset="215.547">755 262,'-4'34,"-8"15,0 5,1-7</inkml:trace>
</inkml:ink>
</file>

<file path=ppt/ink/ink8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73 621,'-9'12,"1"0,0 0,1 1,0 0,1 0,0 0,1 1,1 0,0 0,1 1,1-1,0 0,1 1,0 0,1-1,2 11,-2-23,1 0,-1 0,1 0,0 0,0 0,0 0,0-1,0 1,0 0,1-1,-1 1,1-1,-1 1,1-1,-1 0,1 1,0-1,-1 0,1 0,0 0,0 0,0-1,0 1,0 0,0-1,0 1,0-1,0 0,0 0,0 0,0 0,0 0,0 0,0-1,0 1,0 0,0-1,0 0,0 1,0-1,1-1,75-45,-71 43,0-2,0 1,-1-1,1 0,-1 0,-1-1,1 0,-1 0,0 0,-1 0,0-1,0 0,-1 0,0 0,0 0,0-1,-1 1,-1-1,0 1,0-1,0 1,-1-1,0 0,-1 1,0-1,0 0,-2-3,0 8,0 1,0-1,0 1,-1 0,1 0,-1 0,0 0,1 0,-2 1,1 0,0 0,0 0,-1 0,1 1,-1-1,1 1,-1 0,1 1,-1-1,0 1,1 0,-1 0,0 0,0 1,1-1,-1 1,1 1,-4 0,-11 5</inkml:trace>
  <inkml:trace contextRef="#ctx0" brushRef="#br0" timeOffset="616.2">553 141,'-57'224,"30"-48,-1-9,9-93,26-68,10-26,-14 16,13-16,0 0,0 2,2 0,0 0,1 2,1 1,1 0,0 1,0 1,2 2,-1 0,2 1,-1 1,1 1,0 2,11-2,-32 7,0 1,0-1,0 1,0 0,0 0,0 0,0 1,0-1,1 1,-1-1,0 1,-1 0,1 0,0 1,0-1,0 0,-1 1,1 0,-1-1,1 1,-1 0,1 1,-1-1,0 0,0 0,0 1,-1 0,1-1,-1 1,1 0,-1-1,0 1,0 0,0 0,0 0,0 0,-1 0,0 0,1 0,-1 1,0-1,-1 0,1 0,-1 2,0 5,0 0,-1 1,-1-1,0 0,0 0,-1 0,0-1,0 0,-1 1,-1-1,1-1,-2 1,1-1,-1 0,0-1,-1 1,1-1,-2-1,1 0,-1 1,-6 3,-1 0,0-1,-1-1,0 0,0-1,-1-1,1-1,-1 0,0-2,-1 0,1 0,14-2,1-1,-1 1,0 0,1-1,-1 0,0 0,1 0,-1 0,0 0,1-1,-1 0,1 1,-1-1,1-1,-1 1,1-1,-1 1,1-1,0 0,0 0,0 0,0 0,0-1,1 1,-1-1,1 0,0 0,-1 0,1 0,0 0,1 0,-1 0,1-1,-1 1,1-1,0 1,0-1,0 1,1-1,0 0,-1 1,1-4,5-15</inkml:trace>
  <inkml:trace contextRef="#ctx0" brushRef="#br0" timeOffset="965.85">1174 0,'-28'418,"23"-370,-2-1,-2 1,-2-1,-11 30,7-26,9-14,6-37,0 1,0-1,0 1,0-1,0 1,0-1,0 1,0-1,0 1,0-1,0 1,0-1,1 1,-1-1,0 1,0-1,1 1,-1-1,0 0,1 1,-1-1,0 0,1 1,-1-1,0 1,1-1,-1 0,1 0,-1 1,1-1,-1 0,0 0,1 0,-1 1,1-1,-1 0,1 0,-1 0,1 0,-1 0,1 0,-1 0,1 0,-1 0,1 0,-1 0,1-1,-1 1,1 0,-1 0,1 0,-1-1,1 1,-1 0,1 0,-1-1,0 1,1 0,-1-1,0 1,1-1,-1 1,0 0,1-1,-1 1,0-1,16-14,-1-3</inkml:trace>
  <inkml:trace contextRef="#ctx0" brushRef="#br0" timeOffset="1363.822">1287 621,'11'8,"1"-1,0-1,0 0,1-1,0 0,0 0,0-2,0 1,1-2,-1 0,1-1,0 0,-1-1,1 0,0-1,-1-1,8-1,-14 1,0-1,0 0,0 0,-1-1,1 1,-1-1,1-1,-1 1,-1-1,1 0,-1-1,0 1,0-1,0 0,-1 0,0-1,0 1,-1-1,0 0,0 0,0 0,-1 0,0 0,0-1,-1 1,0-1,0-3,-1 8,0 1,0 0,0-1,0 1,0 0,0-1,-1 1,1 0,-1 0,0 0,1-1,-1 1,0 0,0 0,-1 0,1 0,0 0,-1 1,1-1,-1 0,1 0,-1 1,0-1,0 1,0 0,0 0,0-1,0 1,0 0,0 1,0-1,0 0,0 1,-1-1,1 1,-2-1,-84 14,76-9,0 0,0 2,1-1,0 2,0-1,0 1,1 1,0 0,0 1,1 0,1 0,-1 1,1 0,1 0,0 1,0 0,1 0,0 0,1 1,1 0,0 0,0 1,1-1,1 1,0-1,1 1,0 0,1 0,0-1,1 1,1 5,0-14,0 1,0 0,0 0,1-1,0 0,0 1,0-1,0 0,1-1,-1 1,1 0,0-1,0 0,0 0,1 0,-1-1,1 1,-1-1,1 0,0 0,0-1,0 1,0-1,0 0,8 1,0 0,1 0,-1-1,0-1,0 0,1-1,-1-1,12-2,60-23,-60 18</inkml:trace>
  <inkml:trace contextRef="#ctx0" brushRef="#br0" timeOffset="1916.827">1822 762,'45'-28,"138"-165,-181 191,0 0,0-1,0 1,0 0,0 0,1 1,-1-1,1 0,-1 1,1-1,-1 1,1 0,0 0,0 0,0 0,0 1,0-1,0 1,0 0,0-1,0 1,0 1,0-1,0 0,0 1,-1-1,1 1,0 0,0 0,0 0,-1 0,1 1,0-1,-1 1,1 0,-1 0,0-1,1 1,1 3,10 126,-12-129,0-1,0 1,0 0,0-1,1 1,-1-1,0 0,1 0,-1 0,1 0,-1 0,1 0,0-1,-1 0,1 1,0-1,-1 0,1 0,0 0,-1 0,1-1,-1 1,1-1,0 0,-1 1,1-1,-1 0,1-1,-1 1,0 0,0-1,1 1,-1-1,0 0,0 1,-1-1,1 0,1-2,4 0,170-107,-174 110,0 0,1 0,-1 1,0-1,1 0,-1 1,0 0,1 0,-1 0,1 0,-1 1,0-1,1 1,-1 0,0 0,0 0,1 0,-1 1,0-1,0 1,0 0,-1 0,1 0,0 0,-1 0,1 1,-1-1,0 1,0 0,0-1,0 1,0 0,-1 0,1 0,-1 0,0 1,0-1,0 0,0 0,-1 1,1-1,-1 2,8 194,-2-181</inkml:trace>
</inkml:ink>
</file>

<file path=ppt/ink/ink8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2 332,'93'-110,"-92"109,0 0,-1 0,1 0,0 0,0 1,0-1,0 0,0 0,0 0,0 1,0-1,0 1,0-1,1 1,-1-1,0 1,0 0,0-1,1 1,-1 0,0 0,0 0,1 0,-1 0,0 0,0 0,1 1,-1-1,0 0,0 1,0-1,0 1,1-1,-1 1,0-1,0 1,0 0,0 0,0-1,0 1,0 0,-1 0,1 0,0 0,0 0,-1 0,1 0,-1 0,1 0,0 1,18 66,-13-3,-2 0,-3 1,-4 22,1 22,1-78,-1 0,-1-1,-2 1,-1-1,-1 0,-9 19,-21 16,36-64,-1 0,1 0,0 0,-1 0,1-1,-1 1,1 0,-1-1,0 0,0 1,1-1,-1 0,0 0,0 0,0 0,0 0,-1 0,1-1,0 1,0-1,0 0,-1 1,1-1,0 0,0 0,-1 0,1-1,0 1,0 0,0-1,-2 0,1-3,0 0,0 0,0 0,0-1,1 1,-1-1,1 0,0 1,1-1,-1 0,1 0,0 0,0 0,0 0,1-1,0 1,0 0,0 0,1 0,0 0,1-5,4-26,3 1,1 0,1 0,2 1,1 0,2 1,1 1,2 1,1 0,1 1,2 2,10-10,-11 10,2 2,0 0,2 2,0 1,2 1,0 1,2 2,0 1,1 1,19-7,-47 22,0 0,0 1,0-1,0 1,1-1,-1 1,0 0,1 0,-1 0,1 1,-1-1,1 1,0 0,-1 0,1 0,-1 1,1-1,-1 1,1 0,-1-1,1 2,-1-1,0 0,0 1,0-1,1 1,-1 0,-1 0,1 0,0 1,0-1,-1 1,0-1,1 1,-1 0,1 14,0 0,0 0,-2 0,0 0,-1 0,-1 1,-1-1,-3 13,4-18,-2-1,1 1,-1-1,-1 0,0 0,-1-1,0 1,-1-1,0 0,0 0,-1-1,0 0,-1 0,0-1,0 1,-1-2,0 1,0-2,-1 1,0-1,0 0,0-1,-1 0,0-1,0 0,-4 0,6 0,0-1,0 0,0-1,0 0,-1 0,1-1,-1-1,1 1,-1-1,1-1,-1 0,1 0,0-1,-1 0,1 0,0-1,0-1,0 1,1-1,0-1,-1 0,1 0,-5-5,10 7,1 1,0-1,-1 0,1 0,1 0,-1 0,0-1,1 1,0 0,0-1,0 1,0-1,0 1,1-1,-1 1,1-1,0 0,0 1,0-1,3-15</inkml:trace>
  <inkml:trace contextRef="#ctx0" brushRef="#br0" timeOffset="581.949">736 502,'95'-40,"-94"39,31-14,0-1,-2-1,0-2,-1-1,0-2,-2 0,-1-2,-1-1,-1-1,-1-1,-2-1,0 0,3-10,2-43,-25 80,-1-1,1 0,-1 0,0 1,0-1,0 0,0 0,0 0,0 1,0-1,-1 0,1 0,-1 1,1-1,-1 0,0 1,1-1,-1 1,0-1,0 1,0-1,0 1,0-1,-1 1,1 0,0 0,-1 0,1 0,-1 0,1 0,-1 0,1 0,-1 0,0 1,1-1,-1 1,0-1,1 1,-1-1,0 1,0 0,0 0,1 0,-2 0,-8 2,0 0,1 0,0 1,0 1,0-1,0 2,0-1,1 1,0 1,0 0,0 0,1 0,-1 1,2 1,-1-1,1 1,0 1,-5 7,10-13,0 0,0 0,0-1,0 2,1-1,-1 0,1 0,-1 0,1 1,0-1,1 1,-1-1,1 1,-1-1,1 1,0-1,0 1,0-1,1 1,-1-1,1 1,0-1,0 0,0 1,1-1,-1 0,1 0,-1 0,1 0,0 0,0 0,1 0,-1-1,1 1,-1-1,1 1,0-1,-1 0,1 0,0 0,1-1,1 2,11 1,0 0,0 0,0-2,0 0,0-1,0-1,1 0,-1-1,7-2,69 1,-90 2,0 0,1 1,-1-1,0 1,1-1,-1 1,0-1,0 1,0 0,0 0,0 0,0 0,0 1,0-1,0 1,0-1,-1 1,1-1,-1 1,1 0,-1 0,0 0,1 0,-1 0,0 0,0 0,0 0,-1 0,1 0,-1 0,1 1,-1-1,1 0,-1 1,0-1,0 0,0 0,-1 1,1-1,0 0,-1 0,0 1,1-1,-1 0,0 0,0 0,0 0,0 0,-1 0,1 0,0 0,-2 1,-115 131,117-133,0 0,0 0,0-1,1 1,-1 0,0 0,0 0,0 0,1 0,-1 0,1 0,-1 0,0 1,1-1,0 0,-1 0,1 0,0 1,0-1,0 0,-1 0,1 1,0-1,1 0,-1 0,0 0,0 1,0-1,1 0,-1 0,1 0,-1 1,1-1,-1 0,1 0,0 0,-1 0,1 0,0 0,0 0,0-1,0 1,0 0,0 0,0-1,0 1,0 0,0-1,0 1,0-1,1 1,-1-1,0 0,0 0,0 1,1-1,-1 0,0 0,1 0,17-3</inkml:trace>
</inkml:ink>
</file>

<file path=ppt/ink/ink8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0,'-11'263,"-24"36,25-153,10-147,0 1,1 0,-1-1,0 1,1-1,-1 1,1 0,-1-1,1 1,-1 0,1 0,-1 0,1-1,-1 1,1 0,-1 0,1 0,0 0,-1 0,1 0,-1 0,1 0,-1 0,1 0,0 0,-1 0,1 0,-1 0,1 1,-1-1,1 0,-1 0,1 1,-1-1,1 0,-1 1,0-1,1 0,-1 1,1-1,-1 1,0-1,1 1,10-45,-3 24</inkml:trace>
  <inkml:trace contextRef="#ctx0" brushRef="#br0" timeOffset="288.489">1 340,'28'0,"30"-5,13-2,0 1,-7-4,-10 0,-9 2,-7 2,-6 2,-4 2,-1 1,0 1,-6 0</inkml:trace>
  <inkml:trace contextRef="#ctx0" brushRef="#br0" timeOffset="704.018">791 340,'-20'54,"13"-39,1 0,0 1,1 0,0 0,2 1,0-1,0 1,2 0,0 0,1-1,1 2,0-15,0 1,0-1,0 0,1 1,-1-1,1 0,0 0,0 0,0 0,0 0,0-1,1 1,-1-1,1 1,0-1,0 0,0 0,0 0,0 0,0-1,0 1,0-1,1 0,-1 0,1 0,-1 0,1-1,-1 1,1-1,-1 0,1 0,-1 0,1-1,-1 1,1-1,-1 0,1 0,-1 0,0 0,1-1,-1 1,0-1,0 0,0 0,0 0,0 0,0-1,10-5,-1-1,1-1,-2 0,0 0,0-1,-1-1,0 0,-1 0,0-1,-1 0,-1 0,0-1,0 0,2-11,-6 21,-1 0,0 0,0 0,0 0,-1-1,1 1,-1-1,0 1,0-1,-1 1,1-1,-1 0,0 1,0-1,-1 1,1-1,-1 0,0 1,0-1,-1 1,1 0,-1-1,0 1,0 0,-1 0,1 0,-1 0,0 1,0-1,0 1,0 0,0-1,-1 1,0 1,1-1,-1 1,0-1,-1 1,-2-1,-1 2,1 1,-1 0,1 1,-1 0,1 0,0 0,0 1,-1 0,1 1,1 0,-1 0,0 0,1 1,-1 0,-2 2,-16 10</inkml:trace>
</inkml:ink>
</file>

<file path=ppt/ink/ink8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1,'-2'0,"1"0,-1 0,1 0,0 0,-1 1,1-1,0 1,-1-1,1 1,0-1,0 1,-1 0,1-1,0 1,0 0,0 0,0 0,0 0,0 0,0 0,0 0,1 1,-1-1,0 0,1 0,-1 0,1 1,-1-1,1 0,-1 1,1-1,0 1,0-1,0 0,0 1,0-1,0 1,0-1,0 0,0 1,1-1,-1 0,1 1,-4 8,-21 171,12-54,-16 79,26-145,20-61,-9-8</inkml:trace>
</inkml:ink>
</file>

<file path=ppt/ink/ink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4:45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872 9,'-62'-5,"1"2,0 3,-39 5,67-2,0 1,0 1,1 2,0 1,0 2,1 1,0 1,0 2,-12 9,25-14,1 1,1 0,0 2,1 0,0 1,0 0,1 1,1 1,1 0,0 1,1 0,0 0,2 1,0 1,0 2,0 0,2 0,0 1,1-1,1 2,1-1,1 0,0 2,3-16,0-1,0 0,0 1,0-1,1 1,0-1,1 0,-1 1,1-1,1 0,-1 0,1 0,0-1,0 1,0-1,1 1,0-1,0 0,0-1,1 1,0-1,0 0,0 0,0 0,6 3,4-3,1 0,0-1,0-1,-1 0,2-1,-1-1,0 0,0-1,0-1,0-1,-1 0,1-1,-1 0,0-2,0 1,0-2,-1 0,1-1,4-4,54-33,-2-2,-1-4,-3-3,-3-3,35-40,5-19,-104 117,0-1,0 0,1 1,-1-1,0 0,1 1,-1-1,0 0,0 0,1 1,-1-1,1 0,-1 0,0 0,1 1,-1-1,0 0,1 0,-1 0,1 0,-1 0,0 0,1 0,-1 0,1 0,-1 0,0 0,1 0,-1 0,1 0,-1 0,0-1,1 1,-1 0,0 0,1 0,-1-1,0 1,1 0,-1 0,0-1,1 1,-1 0,0-1,0 1,1 0,-1-1,0 1,0 0,0-1,1 1,-1 0,0-1,0 1,0-1,0 1,0 0,-8 40,4-24,-10 51,9-54,0 0,1 0,1 0,0 1,1 0,0-1,1 1,1 0,0 0,1 0,0-1,1 1,1 0,0-1,1 0,0 1,1-1,0-1,1 1,1-1,5 8,4-4,1 0,0-2,1 0,1-1,0 0,1-2,17 8,-10-7</inkml:trace>
</inkml:ink>
</file>

<file path=ppt/ink/ink8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0,'0'46,"-1"0,-3-1,-1 0,-3 0,-1 0,-2-1,-7 13,-49 111,65-165,1 0,0 0,0 0,0-1,0 1,1 0,-1 0,1 1,0-1,0 0,0 0,0 0,0 0,1 0,-1 0,1 0,0 0,0 0,0-1,1 3,8 6</inkml:trace>
  <inkml:trace contextRef="#ctx0" brushRef="#br0" timeOffset="367.662">612 86,'-48'50,"2"2,3 3,2 1,-18 34,55-86,1 0,-1 1,1-1,0 1,0 0,0 0,1 0,0 0,0 0,0 1,0-1,1 0,0 1,0-1,1 1,0 0,-1-1,2 1,-1 0,1-1,0 1,0-1,0 1,1-1,0 0,0 1,0-1,1 0,0 0,-1-1,2 1,-1-1,1 1,1 1,7 0,-1-1,1 0,1-1,-1 0,0-1,1 0,0-1,0 0,-1-1,1-1,0 0,0-1,0 0,0-1,-1 0,1-1,1-1,15-5,-2-2,1 0,-2-2,0-1,0-1,-1-2,8-7,-17 10,0 0,-1-1,0-1,-2-1,0 0,0 0,-2-1,0-1,-1 0,-1 0,-1-1,-1 0,0-1,-1-2,-5 19,1 0,-1-1,1 1,-1-1,0 1,-1-1,1 1,-1-1,0 0,0 1,-1-1,1 0,-1 1,0-1,0 1,-1-1,1 1,-1 0,0 0,0-1,0 1,-1 0,0 1,1-1,-1 0,-1 1,1 0,0 0,-1 0,1 0,-1 0,0 1,0-1,0 1,0 0,-1 0,0 0,-8 0,1-1,-1 2,1-1,-1 2,1 0,-1 0,1 1,-1 1,1 0,-1 1,1 0,0 0,0 2,1-1,-1 2,-3 2,-18 9</inkml:trace>
</inkml:ink>
</file>

<file path=ppt/ink/ink8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57,'-201'28,"198"-29,0 1,0 0,0 1,0-1,0 0,0 1,1 0,-1-1,0 1,0 0,1 0,-1 1,0-1,1 1,-1-1,1 1,0 0,-1 0,1 0,0 0,0 0,0 0,1 1,-1-1,0 1,1-1,0 1,-1 0,1-1,0 1,1 0,-1 0,0 0,1 0,-1 0,1-1,0 1,0 0,0 0,1 0,0 3,4 2,1 0,1 0,-1-1,1 0,1 0,-1-1,1 0,0 0,0-1,1 0,0 0,0-1,0 0,1 0,61 36,-64-35,0 0,-1 0,0 1,0 0,0 0,-1 0,0 1,0 0,-1 0,0 0,0 1,0-1,-1 1,-1 0,1 0,-1 0,0 0,-1 0,0 0,0 0,-1 1,0-1,0 0,-1 1,0-1,-1 0,1 0,-2 0,1 0,-1 0,0 0,-1-1,0 0,0 1,0-1,-1-1,0 1,-1-1,1 0,-6 5,1-3,0 0,-1 0,0-1,0-1,-1 0,0 0,0-1,0-1,0 0,-1-1,0 0,1-1,-1 0,-7 0,17-3,0 1,1 0,-1-1,1 1,-1-1,0 0,1 1,-1-1,1-1,0 1,-1 0,1 0,0-1,0 0,0 1,0-1,0 0,0 0,0 0,0 0,1 0,-1 0,1-1,0 1,0 0,0-1,0 1,0-1,0 0,0 1,-3-18</inkml:trace>
  <inkml:trace contextRef="#ctx0" brushRef="#br0" timeOffset="280.063">257 1,'19'0,"21"0,8 0,1 0,-3 0,-4 0,-6 0,-3 0,-2 0,-7 5,-8 1</inkml:trace>
  <inkml:trace contextRef="#ctx0" brushRef="#br0" timeOffset="646.713">681 481,'-10'29,"-3"14,1 4,2-5</inkml:trace>
</inkml:ink>
</file>

<file path=ppt/ink/ink8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15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30,'-69'114,"39"-74,-144 148,0-14,160-164</inkml:trace>
  <inkml:trace contextRef="#ctx0" brushRef="#br0" timeOffset="417.639">38 1,'111'99,"-43"-48,-29-24,-2 1,-1 3,-1 1,-2 1,3 6,51 81,-45-34,-35-66</inkml:trace>
</inkml:ink>
</file>

<file path=ppt/ink/ink8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0,'49'33,"-33"-23,1 0,-1 2,-1 0,0 0,-1 2,0-1,-1 2,-1 0,6 9,101 161,-63-121,-45-51</inkml:trace>
</inkml:ink>
</file>

<file path=ppt/ink/ink8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67,'-25'5,"2"1,-1 1,1 1,0 0,0 2,1 1,1 1,0 1,0 0,1 2,-8 7,17-12,-1 1,2 0,-1 1,2 0,-1 0,2 1,-1 0,2 1,0 0,1 0,0 0,1 1,0-1,2 2,-1-1,2 0,0 0,1 1,1-1,0 1,1-1,1 5,-2-15,0-1,0 0,1 1,0-1,0 0,0 1,0-1,1 0,-1 0,1 0,0 0,1 0,-1-1,0 1,1 0,0-1,0 0,0 0,0 0,1 0,-1 0,1-1,-1 1,1-1,0 0,0 0,0-1,0 1,1-1,-1 0,0 0,1 0,-1 0,0-1,1 0,-1 0,0 0,1 0,-1-1,1 0,-1 0,0 0,0 0,0-1,1 1,9-8,1 0,-1-1,-1-1,0 0,-1-1,0 0,0-1,-1 0,7-13,4-1,29-43,-3-2,-3-2,-3-2,7-24,-5 31,-43 70,0-1,1 1,-1 0,0 0,0 0,0 0,1 0,-1 0,0 0,0 0,0 0,0 0,-1 0,1 1,0-1,0 0,-1 1,1-1,-1 0,1 1,-1-1,0 1,0-1,1 1,-1-1,0 1,0-1,0 1,0-1,-1 0,1 1,0 0,0 0,4 54,-4-30,0 0,2 1,1-1,1 0,1 0,1-1,1 0,2 0,0 0,2-1,0-1,2 0,0 0,2-1,6 6,-8-13,-2-2</inkml:trace>
</inkml:ink>
</file>

<file path=ppt/ink/ink8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0,'-15'38,"-9"33,0 8,3-4,5-10,6-12,5-9,2-8,3-5,-4-8,-2-8</inkml:trace>
</inkml:ink>
</file>

<file path=ppt/ink/ink8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1,'34'33,"29"22,6 5,-6-7,-8-8,-9-12,-7-6,-5-3,-4-6,-7-1,-3-3,0 0,2-2,2 2,1-1,-3 1,-6-1</inkml:trace>
</inkml:ink>
</file>

<file path=ppt/ink/ink8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3,5-6,2-6,-1-11</inkml:trace>
</inkml:ink>
</file>

<file path=ppt/ink/ink8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8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1,'-63'44,"43"-32,0 2,1 0,1 1,0 1,1 0,0 1,-10 16,26-32,0 0,0 0,0 0,1 0,-1 1,0-1,1 0,-1 1,0-1,1 0,0 1,-1-1,1 0,0 1,0-1,0 1,0-1,0 1,0-1,0 1,0-1,0 0,1 1,-1-1,1 1,-1-1,1 0,-1 1,1-1,0 0,0 0,0 0,-1 1,1-1,0 0,0 0,1 0,-1 0,0-1,0 1,0 0,1 0,-1-1,0 1,1 0,70 16,-60-15,-4-2,-1 0,1 1,0 0,0 0,0 1,0 0,-1 0,1 1,-1 0,0 0,0 1,0 0,0 0,0 0,-1 1,0 0,0 1,0-1,-1 1,0 0,0 0,0 1,-1 0,0-1,0 1,-1 1,0-1,0 0,2 9,-5-7,0 1,-1 0,0-1,0 1,-1-1,0 1,-1-1,0 0,-1 0,1 0,-2 0,1 0,-1-1,-1 0,1 0,-2-1,1 1,-1-1,0 0,0-1,0 0,-1 0,0-1,-1 0,1 0,-1-1,0 0,0 0,0-1,-6 1,-10 1</inkml:trace>
</inkml:ink>
</file>

<file path=ppt/ink/ink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4:45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537 856,'1'-2,"1"-1,-1 0,0 0,0 0,0 0,0 0,0 0,-1 0,0 0,1 0,-1 0,0-1,0 1,-1 0,1 0,-1 0,0 0,1 0,-1 0,0 0,-1 0,1 1,-1-1,1 0,-1 1,0-1,0 1,0-1,0 1,0 0,0 0,-1 0,1 0,-1 0,1 0,-1 1,0 0,0-1,0 1,0 0,0 0,0 0,0 1,-3-1,-9 3,-1 2,1-1,-1 2,1 0,0 1,1 0,0 1,0 1,0 0,-8 8,-18 13,1 3,2 1,1 2,-10 14,35-38,0 1,1 0,0 1,1 0,0 0,1 1,0 0,2 1,-1 0,2 0,0 0,1 0,0 1,2 0,-1 0,2-1,0 1,1 0,1 0,1 5,0-14,2 1,-1 0,1-1,0 0,1 0,0 0,0 0,0-1,1 0,0 0,0-1,0 1,1-1,0 0,0-1,0 0,1 0,-1-1,1 1,0-2,0 1,9 2,0 0,-1-1,1-1,1 0,-1-2,0 0,0 0,1-2,12-2,-9-1,0-2,-1 0,0-1,0-1,-1-1,0-1,0-1,-1 0,0-1,-1-1,-1-1,0 0,-1-1,7-10,62-56,-60 63</inkml:trace>
  <inkml:trace contextRef="#ctx0" brushRef="#br0" timeOffset="1350.972">1102 884,'-25'38,"2"1,1 1,2 1,2 1,1 1,-2 18,17-56,0 0,0 0,1 1,-1-1,2 1,-1-1,0 1,1-1,0 1,0 0,1-1,0 1,0-1,0 1,0-1,1 0,0 1,0-1,1 0,-1 0,1 0,0-1,0 1,1-1,-1 0,1 1,0-1,0-1,0 1,1-1,-1 0,1 0,2 1,3 0,1-1,-1-1,0 0,1 0,0-1,-1 0,1-1,0 0,0-1,-1 0,1-1,-1 0,1-1,-1 0,0 0,0-1,4-2,158-98,-166 99,22-15,-1-3,-1 0,-1-1,-1-1,-1-2,-2 0,11-18,-15 22,-11 18,-8 16,-10 17,-33 123,42-140,1 1,1-1,0 0,0 1,1-1,1 0,0 1,0-1,1 0,0 1,1-1,1-1,0 1,0 0,1-1,0 0,1 0,0 0,0-1,1 0,1 0,-1-1,1 0,1 0,0 0,3 1,-5-4,1 0,0-1,0 0,0 0,0-1,1 0,-1 0,1-1,0 0,0-1,0 0,0 0,0-1,0 0,0-1,0 1,-1-2,1 1,0-1,0-1,-1 0,1 0,-1 0,6-5,21-10,-2-2,0-1,-1-2,-1-1,-1-1,-2-2,-1-1,0-1,-2-1,-2-2,-1 0,-1-1,-2-1,-1-1,-2-1,-1 0,8-35,-18-44,-5 113,0-1,-1 0,1 1,-1-1,0 1,0-1,0 1,0-1,0 1,0 0,-1-1,1 1,-1 0,0 0,0 0,1 0,-1 0,0 1,-1-1,1 0,0 1,0 0,-1-1,1 1,-1 0,1 0,-1 1,1-1,-1 0,1 1,-1-1,0 1,1 0,-1 0,0 0,1 0,-1 1,0-1,1 1,-3 0,-3 2,-1 0,1 1,0-1,0 2,0-1,0 1,1 0,0 1,0 0,0 0,1 0,0 1,0 0,0 0,1 1,1-1,-1 1,1 0,0 1,1-1,-3 9,6-13,-1 0,1-1,0 1,0 0,0-1,0 1,1 0,0-1,0 1,0 0,0-1,0 0,1 1,-1-1,1 0,0 1,0-1,0 0,0 0,1-1,-1 1,1 0,0-1,0 0,0 1,0-1,0 0,0 0,1-1,-1 1,0-1,1 0,2 1,124 14,-94-19,-28 1,1 1,-1 0,1 0,-1 1,1 0,-1 1,0-1,1 2,-1-1,0 1,0 0,1 1,-2 0,1 0,0 1,2 1,-8 0,0 0,0 0,0 0,0 0,-1 1,0-1,0 0,0 1,-1-1,0 1,0-1,0 0,-1 1,1-1,-1 1,-1-1,1 0,-1 0,0 0,0 0,0 0,-1 0,0 1,-4 12,3-12,1 1,0-1,0 0,1 1,0-1,0 1,0 0,1 0,0 0,0-1,0 1,1 0,0 0,1 0,0 0,0 0,0 0,1 0,0-1,0 1,1-1,0 1,0-1,0 0,1 0,0 0,0 0,0-1,1 0,0 0,0 0,2 1,-2-3,0 0,0-1,0 0,0 0,1 0,-1 0,1-1,-1 0,1 0,-1-1,1 1,0-1,-1 0,1-1,0 1,-1-1,1 0,-1-1,1 0,-1 1,0-1,0-1,0 1,0-1,0 0,0 0,-1-1,1 1,-1-1,0 0,0 0,-1 0,1-1,1-3,120-217,-24-18,-84 184,-15 128,23 110,52 103,-77-281,0 0,0 0,0 1,0-1,0 0,0 0,0 0,0 0,1 1,-1-1,0 0,1 0,-1 0,1 0,-1 0,1 0,0 0,-1 0,1 0,0 0,0 0,0 0,-1-1,1 1,0 0,0 0,0-1,0 1,0-1,0 1,1-1,-1 1,0-1,0 0,0 0,0 1,1-1,-1 0,0 0,0 0,0 0,0 0,1-1,-1 1,0 0,0 0,0-1,0 1,0-1,0 1,0-1,1 1,-2-1,1 0,0 1,1-2,88-134,-74 106,103-259,-91 210,-4-26,-13 95,-5 15</inkml:trace>
  <inkml:trace contextRef="#ctx0" brushRef="#br0" timeOffset="2122.743">3585 1110,'45'-15,"-2"-2,0-2,-2-2,0-2,-1-1,-1-2,-2-2,14-14,15-44,-64 83,-1 1,0-1,0 0,0 0,-1 0,1 0,-1 0,1 0,-1 0,0 0,0 0,0 0,-1 0,1 0,-1 0,1 0,-1 0,0 0,0 0,-1 0,1 1,-1-1,1 0,-1 1,0-1,0 1,0 0,0 0,0 0,0 0,-1 0,1 0,-2-1,-2 0,-1-1,0 1,0 0,0 0,0 1,0-1,-1 2,1-1,0 1,-1 0,0 1,1 0,-1 0,1 1,-1-1,1 2,-1-1,1 1,0 0,-1 1,-2 1,-6 2,1 1,0 1,0 0,1 1,0 0,0 2,1-1,1 1,-4 5,3-2,1 1,1 1,0 0,1 0,0 1,1 1,1-1,1 1,1 1,0-1,-2 20,6-29,0 0,1 0,1 1,-1-1,2 1,-1-1,1 0,0 1,1-1,0 0,1 0,0 0,0 0,1-1,0 1,1-1,-1 0,2 0,-1-1,1 1,0-1,1 0,-1-1,1 0,4 3,2 0,0-1,1-1,0 0,0-1,1 0,-1-1,1-1,0 0,1-1,-1-1,0 0,1-1,0-1,-1-1,1 0,-1 0,0-2,1 0,-1-1,0 0,-1-1,1-1,4-2,43-21,-1-2,-1-4,-2-1,-1-3,-2-3,-3-2,-1-2,1-5,-42 41,0 0,-1 0,0 0,0-1,-1 0,0-1,-1 0,-1 0,5-12,-11 23,1 0,0-1,-1 1,1 0,-1-1,0 1,1 0,-1-1,0 1,0-1,0 1,0-1,0 1,0-1,-1 1,1 0,0-1,-1 1,1-1,-1 1,1 0,-1 0,0-1,1 1,-1 0,0 0,0 0,0-1,0 1,0 0,0 1,0-1,0 0,-1 0,1 0,0 1,0-1,-1 0,1 1,0-1,-1 1,1 0,-1-1,1 1,0 0,-1 0,1 0,-70 13,-116 96,178-102,1-1,0 2,0-1,1 1,-1 0,2 1,-1-1,1 1,0 1,1-1,0 1,1 0,0 0,1 0,0 1,0-1,1 1,-1 6,5-8,0-1,0 0,0 0,1 0,0 0,0 0,1 0,0-1,1 0,-1 0,1 0,1 0,-1-1,1 0,1 0,-1 0,1-1,-1 0,2-1,-1 1,0-1,1 0,0-1,0 0,0 0,0-1,0 0,5 0,5 3,1-2,-1 0,1-1,0-1,-1-1,1 0,0-2,0 0,-1-1,0 0,1-2,-1 0,-1-1,1-1,-1-1,0 0,0-2,18-15,-2-1,0-2,-2-1,-1-1,-2-2,-1-1,-1-1,-2-1,-1-1,10-23,-12 23,-1 0,-2-1,-1-1,-2-1,-2 0,-1 0,-2-2,-2 1,-2-1,-1 0,-3-1,-1 1,-2 0,-4-26,5 59,-1 0,0 0,0 0,-1 0,0 0,0 1,-1-1,0 0,0 1,-1 0,0 0,0 0,-1 0,1 1,-2 0,1 0,-1 0,0 0,0 1,0 0,-1 0,1 1,-1 0,0 0,-1 0,1 1,-1 0,1 1,-1 0,0 0,0 0,-6 1,5 1,0 0,0 1,0 1,1-1,-1 1,0 1,1 0,-1 0,1 1,0 0,0 0,1 1,-1-1,1 2,0-1,0 1,1 0,-1 1,2 0,-1 0,1 0,-1 1,-4 8,0 0,1 1,1 0,1 1,0-1,1 2,1-1,0 0,-1 18,2-1,1 1,2-1,1 1,2-1,2 1,1-1,1 0,2 0,2-1,1 0,1-1,2 0,2-1,0-1,18 24,-6-14,2-1,2-1,1-1,2-2,2-2,1-1,1-2,2-2,1-1,1-3,2-1,1-1,7 0,-10-5</inkml:trace>
</inkml:ink>
</file>

<file path=ppt/ink/ink8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140 567,'-15'16,"0"0,1 2,1 0,1 0,0 2,2-1,0 1,1 0,1 1,1 0,-3 14,9-33,1 0,-1 0,0 0,1 0,-1 0,1 0,0 0,-1 0,1 0,0 0,1 0,-1 1,0-1,0 0,1 0,-1 0,1 0,0 0,0 0,0 0,0 0,0-1,0 1,0 0,0-1,1 1,-1 0,1-1,-1 0,1 1,0-1,-1 0,1 0,0 0,0 0,0 0,0 0,0 0,0-1,0 1,0-1,0 1,0-1,0 0,2 0,8-3,-1-1,0 0,0-1,0 0,-1 0,1-1,-1-1,-1 0,1 0,-1-1,-1 0,1 0,-2-1,1 0,-1-1,0 0,-1 0,0 0,-1-1,0 0,0 0,-1 0,-1 0,0-1,0 1,-2-1,1 0,-1-7,1 12,-1 0,0 0,0 0,-1 0,0 0,0 0,-1 0,0 0,0-1,-1 2,0-1,0 0,0 0,-1 0,0 1,0 0,-1-1,1 1,-1 1,-1-1,1 0,-1 1,0 0,0 0,-1 1,0-1,1 1,-1 0,-1 1,1-1,-2 1,-15 4,31 9,2-10,0-1,0 0,-1 0,1-1,0 0,-1-1,0 0,1 0,-1-1,-1 0,1-1,-1 0,1-1,-1 1,-1-1,1-1,-1 0,0 0,-1 0,0-1,0 1,1-3,-1 3,17-19,-2-2,-1 0,-1-1,-2-1,0 0,9-29,14-43,-19 129,158 461,-158-415,7 20,-5 1,-3 2,-5 0,-3 5,-12-58,-1-1,-3 1,-1 0,-3-1,-1 0,-3 5,10-41,-29 76,30-80,0 0,0 0,-1-1,1 1,0 0,0 0,-1 0,1-1,-1 1,0-1,0 0,1 1,-1-1,0 0,0 0,0 0,0 0,0 0,0 0,0-1,-1 1,1-1,0 0,0 1,0-1,-1 0,1 0,0 0,0-1,0 1,-1 0,1-1,0 0,0 1,-2-2,-2-3,1-1,-1 0,1 0,0 0,0 0,1-1,0 0,0 0,0 0,1 0,0-1,1 1,0-1,0 0,0 0,1 0,0 0,1 0,0 0,0 0,1 0,-1 0,2-3,-2 0,-2-19,2 0,0 0,2 0,2 0,0 0,2 1,1-1,2 1,1 1,1 0,1 0,1 1,2 1,11-17,-4 15,-15 16,1 1,0-1,1 1,0 1,0 0,2 0,-1 1,1 0,0 1,1 1,0-1,0 2,9-4,33 14,-30 7</inkml:trace>
</inkml:ink>
</file>

<file path=ppt/ink/ink8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2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0 247,'27'74,"43"193,-63-222,-23-62,6-13,3-1,0 0,2 0,1 0,1-1,2 0,1 1,5-28,-5 43,0-1,2 0,0 1,1 0,0-1,2 1,0 1,0-1,2 1,0 0,0 0,2 1,0 0,0 0,1 1,1 0,0 1,1 0,0 1,-9 9,0 0,0 1,0-1,0 1,0 0,1 0,-1 0,0 0,0 0,1 1,-1-1,1 1,-1 0,0 0,1 1,-1-1,1 1,-1-1,0 1,1 0,-1 0,0 0,0 1,0-1,0 1,0 0,0 0,-1 0,1 0,0 0,-1 1,0-1,2 2,62 96,-27 21,-37-99</inkml:trace>
</inkml:ink>
</file>

<file path=ppt/ink/ink8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49,'-13'28,"1"1,2 0,1 1,1 0,1 0,1 1,1 12,5-40,0-1,-1 0,1 1,1-1,-1 1,0-1,0 1,1-1,-1 1,1-1,0 0,0 1,0-1,0 0,0 0,1 1,-1-1,0 0,1 0,0-1,-1 1,1 0,0 0,0-1,0 1,0-1,0 0,0 0,1 0,-1 0,0 0,1 0,-1 0,0-1,1 1,-1-1,1 0,-1 1,1-1,-1 0,1-1,-1 1,1 0,-1-1,1 1,-1-1,0 0,1 0,-1 0,0 0,0 0,0 0,0-1,0 1,0-1,0 1,0-1,1-1,6-6,-1-1,1 0,-1 0,-1-1,0 0,-1 0,0-1,0 0,-1 0,-1 0,0-1,-1 1,0-1,-1 0,-1 0,0 0,0 0,-1 0,-1 0,0 0,-2-7,2 16,1 0,-1 0,0 0,-1 0,1 0,-1 0,1 0,-1 1,0-1,-1 0,1 1,-1 0,1 0,-1-1,0 2,-2-3,-13-8</inkml:trace>
</inkml:ink>
</file>

<file path=ppt/ink/ink8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1,'-2'1,"1"0,0 1,0-1,-1 1,1-1,0 1,1-1,-1 1,0 0,0-1,1 1,-1 0,1 0,-1 0,1-1,0 1,0 0,0 0,0 0,0 0,0-1,0 1,1 0,-1 0,0 0,2 1,-2 1,48 252,1 30,-37-232,-9-45,-1 0,0 0,0 0,0 0,-1 1,-1-1,0 0,0 1,-1-1,0 0,0 2,-9 5,-1-4</inkml:trace>
</inkml:ink>
</file>

<file path=ppt/ink/ink8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1 161,'43'-10,"38"-8,11 0,-7-3,-7 3,-12 4,-13-1,-6 3,-6-1,-5 1,-8 3</inkml:trace>
</inkml:ink>
</file>

<file path=ppt/ink/ink8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7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368 643,'-126'48,"99"-34,26-13,-16 5,-1 2,2 0,-1 1,1 1,1 1,0 0,0 0,1 2,1 0,0 0,1 1,0 1,-2 5,13-18,0-1,0 1,1-1,-1 1,0-1,1 1,0-1,-1 1,1-1,0 1,0 0,0-1,0 1,0-1,0 1,0 0,1-1,-1 1,0-1,1 1,0-1,-1 1,1-1,0 1,0-1,-1 0,1 1,0-1,0 0,1 0,-1 0,0 0,0 0,0 0,1 0,-1 0,1 0,-1 0,1-1,-1 1,1-1,-1 1,2-1,71 7,-51-13,0 0,0-2,0 0,-1-2,-1 0,0-2,0 0,-1-1,-1-1,0-1,-1-1,-1 0,3-4,-17 17,59-55,-60 59,0-1,0 0,1 1,-1-1,0 1,0 0,0 0,0 0,0 0,0 0,0 0,0 0,0 1,-1-1,1 1,0-1,-1 1,0 0,1 0,-1-1,0 1,0 0,0 0,0 0,0 0,0 1,0-1,-1 0,1 0,-1 0,0 1,1-1,-1 0,0 2,4 8,-3-7,0 0,1 0,-1 0,1 0,1 0,-1-1,1 1,-1-1,1 1,1-1,-1 0,0 0,1-1,0 1,0-1,0 0,0 0,1 0,-1 0,1-1,0 1,0-1,0-1,0 1,0-1,0 1,0-2,0 1,0 0,1-1,-1 0,0 0,0-1,2 0,2-3,0-1,0-1,-1 1,1-2,-1 1,-1-1,1 0,-1-1,0 0,-1 0,0 0,0-1,-1 0,0 0,0 0,-1 0,-1-1,1 0,-1 0,1-9,4-3,9-38,-3 0,-2-1,-3-1,-3 0,-2 0,-3 0,-5-37,3 38,1 57,1 1,0 0,-1 0,0 0,1 0,-1 0,0 0,0 0,-1-1,1 1,-1 0,1 0,-1 0,0 1,0-1,-1 0,1 0,0 0,-1 1,0-1,1 1,-1-1,0 1,0 0,-1-1,1 1,0 0,-2 0,0 4,1 0,0 0,-1 1,1 0,1-1,-1 1,0 0,1 0,-1 1,1-1,0 1,0-1,0 1,1-1,-1 1,1 0,0 0,0 0,0 0,0 1,-2 18,0 1,2-1,1 1,0-1,2 1,1-1,0 1,2-1,1 0,0-1,2 1,1-1,0-1,2 0,8 13,9 21,-15-32,0 0,-2 1,-1 0,0 0,-2 1,-1 1,-1-1,-2 1,1 8,-5-15,0-7</inkml:trace>
</inkml:ink>
</file>

<file path=ppt/ink/ink8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0 196,'44'-14,"37"-15,16-2,-5 0,-13 4,-15 8,-13 6,-12 6,-11-1,-6 1,-2 2,-5 1</inkml:trace>
</inkml:ink>
</file>

<file path=ppt/ink/ink8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0,'14'34,"5"11</inkml:trace>
</inkml:ink>
</file>

<file path=ppt/ink/ink8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8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1,'-5'14,"0"0,1 1,1-1,0 1,0 0,2 0,0 0,1 0,0 0,1 0,1 0,0 0,1-1,1 1,0-1,1 1,1-1,-4-11,-1 0,1 0,0-1,0 1,0-1,0 1,1-1,-1 0,1 0,-1 0,1 0,0-1,0 1,0-1,0 1,0-1,0 0,0 0,0 0,0-1,0 1,1-1,-1 0,0 0,0 0,0 0,1 0,-1-1,0 1,0-1,0 0,0 0,0 0,0-1,0 1,0-1,0 1,0-1,-1 0,1 0,-1 0,1-1,-1 1,0 0,0-1,0 0,0 1,0-2,6-6,-1-1,0 1,0-1,-1-1,-1 1,1-1,-2 0,0 0,-1-1,1-3,-3 12,0 0,0 0,0-1,-1 1,0 0,1 0,-2 0,1 0,0-1,-1 1,0 0,0 0,0 0,0 0,-1 0,0 0,1 1,-1-1,-1 0,1 1,0-1,-1 1,0 0,0 0,0 0,0 0,0 1,-1-1,1 1,-1 0,1 0,-4-1,-17-3,1 6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1:15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85,'-1'0,"1"-1,-1 1,1-1,-1 1,1 0,-1 0,1-1,-1 1,1 0,-1 0,1-1,-1 1,1 0,-1 0,0 0,1 0,-1 0,1 0,-1 0,1 0,-1 0,0 0,1 0,-1 1,1-1,-1 0,1 0,-1 0,1 1,-1-1,1 0,-1 1,1-1,-1 0,1 1,-1-1,1 1,0-1,-1 1,1-1,0 1,-1-1,1 1,0-1,0 1,-1-1,1 1,0-1,0 1,0-1,0 1,0 0,0-1,0 1,0-1,0 1,0-1,0 2,-6 38,6-39,-12 142,-22 29,25-75,10-93,-1-1,1 0,-1 0,1 0,0 0,0 0,0 0,0 0,1 0,-1 0,1 0,0 0,0-1,0 1,0-1,0 0,0 1,1-1,-1 0,1 0,0-1,-1 1,1 0,0-1,0 0,0 0,0 1,2-1,11 0,-1 0,1-2,-1 1,0-2,0 0,1-1,-1 0,-1-1,1-1,-1-1,1 0,2-2,9-4,-2 0</inkml:trace>
  <inkml:trace contextRef="#ctx0" brushRef="#br0" timeOffset="419.64">422 1,'-7'3,"0"0,0 0,0 1,1 0,0 1,0 0,0-1,0 2,1-1,0 1,0 0,0 0,1 0,0 0,0 1,1 0,-1 0,2 0,-3 7,-30 147,34-153,-97 569,64-362,23-87,11-128,0-10</inkml:trace>
</inkml:ink>
</file>

<file path=ppt/ink/ink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4:49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1263,'95'-44,"-3"-5,-2-3,-2-4,-3-4,-2-3,-4-5,-2-2,19-27,-70 65,-1 0,-1-1,-2-1,-2-2,-1 0,-1-1,-2 0,-2-4,-5 19,0 0,-2-1,-1 0,-1 0,-1-1,-1 1,-1-1,-1 0,-1 0,-1 0,-1 0,-3-7,4 26,0 1,0 1,-1-1,1 0,-1 0,0 1,0-1,-1 1,1-1,-1 1,0 0,0 0,0 0,0 0,0 1,0-1,-1 1,1 0,-1 0,0 0,0 1,1-1,-1 1,0 0,0 0,-1 0,1 0,0 1,0 0,0 0,0 0,0 0,-1 0,1 1,0 0,-2 1,-8 1,1 1,0 1,0 0,0 0,1 2,-1-1,2 2,-1 0,1 0,-6 6,-14 18,1 1,3 1,0 2,2 0,2 2,2 0,1 2,2 0,1 1,-1 14,9-30,1 0,1 0,1 1,2 0,0 0,2 0,1 0,1 1,1-1,2 0,0 0,2 0,0 0,2-1,1 0,1 0,1-1,1 0,1-1,6 7,-12-20,1 0,0 0,1 0,0-1,0-1,1 1,0-1,1-1,-1 0,1 0,1-1,-1 0,1-1,0 0,1 0,-1-1,1-1,-1 0,1-1,0 0,0-1,0 0,1-1,-1 0,0-1,0 0,0-1,8-3,7-5,0-1,-1-1,0-2,-1-1,0 0,-2-2,0-1,-1-1,0-1,-2 0,0-2,-2 0,0-1,5-11,49-77,-71 110,0 0,0 0,0 0,-1 1,1-1,0 0,0 1,0-1,0 1,0-1,0 1,0-1,1 1,-1 0,0-1,0 1,0 0,0 0,0 0,0 0,1 0,-1 0,0 0,0 1,0-1,0 0,0 0,0 1,0-1,0 1,0-1,0 1,0 0,0-1,0 1,0 0,0-1,0 1,-1 0,1 0,0 0,-1 0,1 0,0 0,-1 0,1 0,-1 0,0 0,1 0,-1 1,26 59,-25-59,16 58,-11-36,0-1,2 0,0-1,2 0,0 0,2-1,5 8,-16-28,0 0,0 1,0-1,0 0,0 0,0 0,0 0,0 0,0 0,0 0,1 0,-1 0,0 0,1-1,-1 1,0 0,1-1,-1 1,1-1,-1 0,1 0,-1 1,1-1,-1 0,1 0,0 0,-1 0,1-1,-1 1,1 0,-1-1,1 1,-1-1,0 1,1-1,-1 0,0 0,1 1,-1-1,0 0,0 0,1-1,43-55,-36 44,116-190,-101 173,2 0,1 2,1 1,1 1,4 0,-31 24,0 0,0 0,0 0,0 0,0 0,1 1,-1-1,0 1,1 0,-1-1,1 1,0 0,-1 1,1-1,0 0,-1 1,1 0,0-1,0 1,-1 0,1 0,0 1,0-1,-1 1,1-1,0 1,-1 0,1 0,0 0,-1 0,1 0,-1 1,0-1,1 1,-1 0,0-1,0 1,0 0,0 0,-1 1,1-1,0 0,-1 0,1 1,-1-1,0 1,0-1,0 1,0 0,1 12,-1 0,0 0,-1 1,-1-1,0 0,-1 0,-1 0,-4 14,-6 43,-13 77,25-148,0 0,1-1,0 1,-1 0,1 0,0 0,-1 0,1 0,0 0,0 0,0 0,0 0,0 0,0 0,0 0,0 0,0 0,0 0,0 0,1 0,-1 0,0-1,1 1,-1 0,1 0,-1 0,1 0,-1 0,1-1,0 1,-1 0,1-1,0 1,-1 0,1-1,0 1,0-1,0 1,0-1,0 1,0-1,-1 0,1 0,0 1,0-1,0 0,0 0,0 0,0 0,0 0,0 0,0 0,0 0,0 0,0-1,0 1,0 0,106-121,-77 83,0 2,3 1,1 2,1 1,2 2,1 1,40-23,-75 49,1 0,-1 1,0 0,0-1,1 1,0 0,-1 1,1-1,0 1,0 0,-1-1,1 2,0-1,0 0,0 1,1 0,-1 0,0 0,0 0,0 1,0-1,0 1,0 0,-1 0,1 1,0-1,0 1,-1 0,1 0,-1 0,1 0,-1 1,0-1,0 1,2 3,66 303,-68-301,-1 2,2-1,-1 0,1 0,1 0,0-1,0 1,0-1,1 0,1 0,-1-1,6 5,2-5</inkml:trace>
  <inkml:trace contextRef="#ctx0" brushRef="#br0" timeOffset="440.119">2964 924,'45'3,"0"-1,0-2,0-2,0-2,0-2,-1-2,1-2,20-8,-51 15,0-1,-1 0,1-1,-1-1,0 0,-1-1,0 0,0-1,0 0,-1-1,0 0,-1-1,0 0,0-1,-1 0,0 0,-1-1,-1 0,0-1,0 1,-1-1,-1 0,0-1,-1 0,-1 1,0-1,0-1,-2 9,-1 0,0 0,0 0,0 0,0 0,-1 0,0 0,-1 0,1 1,-1-1,0 0,0 1,-1-1,0 1,0 0,0 0,0 0,-1 0,0 1,0-1,0 1,0 0,-1 0,0 1,0-1,0 1,0 0,0 0,-1 1,1 0,-1 0,1 0,-6-1,-8-1,0 2,0 0,0 0,0 2,0 0,0 2,0 0,0 1,0 1,1 0,-1 1,1 2,0 0,1 0,0 2,0 0,0 1,2 1,-1 0,1 1,-2 4,5-7,1 2,1-1,0 2,0-1,1 1,1 0,0 1,1 0,0 1,1-1,0 1,1 0,1 1,0-1,1 1,0 0,2 0,-1 0,2 0,0 0,1 0,0-1,1 1,1 0,1 0,0-1,1 3,5 4,1-1,0-1,2 0,0 0,1-1,1-1,0-1,2 0,0-1,0 0,1-2,1 0,0-1,1-1,0-1,1 0,5 0,25 0,-33-12</inkml:trace>
  <inkml:trace contextRef="#ctx0" brushRef="#br0" timeOffset="937.714">1750 133,'-20'0,"-10"5,0 6,-1 2,11-2,12-8,14-3,10-3,2-5,-2-1</inkml:trace>
</inkml:ink>
</file>

<file path=ppt/ink/ink8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0 374,'133'-234,"-133"233,0 0,1 0,-1 0,0 0,1 0,-1 0,0 1,1-1,-1 0,1 0,-1 1,1-1,0 0,-1 1,1-1,0 0,-1 1,1-1,0 1,0-1,-1 1,1 0,0-1,0 1,0 0,0-1,-1 1,1 0,0 0,0 0,0 0,0 0,0 0,0 0,0 0,0 0,-1 0,1 0,0 1,0-1,0 0,0 1,0-1,-1 1,1-1,0 1,0-1,0 1,28 41,-20-27,-6-10,0 1,0-1,0 0,1 0,0-1,0 1,0-1,0 0,1 0,0 0,0 0,0-1,0 0,0 0,1 0,-1-1,1 0,-1 0,1 0,0-1,0 0,0 0,0 0,0-1,0 0,0 0,0 0,0-1,5-1,-3 0,0 0,0-1,-1 0,0 0,1-1,-1 0,-1 0,1 0,0-1,-1 0,0-1,0 1,-1-1,0 0,0 0,0-1,-1 0,0 0,0 0,0 0,-1 0,0-1,-1 1,2-5,19-92,-17 85</inkml:trace>
</inkml:ink>
</file>

<file path=ppt/ink/ink8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8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30,'-12'-23,"8"16,14 16,108 143,31-7,-67-75,-51-7,-27-53,0 0,1 0,-1 0,2-1,0 0,0 0,0 0,1-1,1 1,6 4,-1-7,-3-5</inkml:trace>
</inkml:ink>
</file>

<file path=ppt/ink/ink8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2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435 543,'-71'-67,"-39"-83,4 2,-29-16,126 155,6 5</inkml:trace>
</inkml:ink>
</file>

<file path=ppt/ink/ink8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0 857,'586'-479,"-519"422,-34 26,2 2,0 1,2 1,1 3,1 1,0 1,11-1,-49 22,1 0,-1 0,1 1,0-1,-1 1,1-1,-1 1,1-1,0 1,-1 0,1 0,0-1,0 1,-1 1,1-1,0 0,-1 0,1 1,0-1,-1 1,1-1,-1 1,1 0,0-1,-1 1,0 0,1 0,-1 0,1 0,-1 0,0 1,0-1,0 0,0 1,0-1,0 0,0 1,0-1,0 1,-1-1,1 1,-1 0,1-1,-1 1,0 0,1-1,-1 1,0 1,-2 11,0-1,0 0,-1 0,-1-1,0 1,-1-1,0 1,-1-2,0 1,-1-1,0 1,-5 3,-19 37,7-9,1-2,2 0,1 1,3 1,-2 9,17-50,1 1,-1 1,0-1,1 0,0 0,-1 0,1 1,0-1,1 1,-1-1,1 1,-1-1,1 1,0-1,1 1,-1-1,0 1,1-1,0 1,0-1,0 0,0 1,1-1,-1 0,1 0,0 0,-1 0,2 0,-1 0,0-1,0 1,1-1,0 1,-1-1,1 0,0 0,0 0,0 0,0-1,0 1,1-1,1 1,9-2,-1-1,0 0,1-1,-1-1,0 0,0 0,-1-1,1-1,-1 0,0-1,0 0,-1-1,1 0,9-9,2 1,444-324,-247 195,-96 67,-115 65,-35 8,9 3,-3-4,0-1,1-1,-1 0,2-1,-1-2,1 0,-8-6,-14-1,39 17,1-1,-1 1,0 0,0 0,1 0,-1 0,0-1,0 1,1 0,-1 1,0-1,0 0,1 0,-1 0,0 0,0 1,1-1,-1 0,0 0,1 1,-1-1,0 1,1-1,-1 1,0-1,1 1,-1-1,1 1,-1-1,1 1,-1 0,1-1,0 1,-1 0,1-1,0 1,-1 0,1 0,0-1,0 1,0 0,0 0,0-1,0 1,0 0,0 0,0-1,0 1,0 0,0 0,0-1,1 1,-1 0,0 0,9 46,3-1,1 0,2-1,11 21,12 38,-6 24,-20-119,-6-37,-3 14,30-99,-26 95</inkml:trace>
  <inkml:trace contextRef="#ctx0" brushRef="#br0" timeOffset="20842.432">1834 378,'5'0,"1"-5,0-6,4-1,0-4,-2-4,-2-3,3 2,0 1,-2-3,-2-1,-7 4,-2 9,-2 7</inkml:trace>
</inkml:ink>
</file>

<file path=ppt/ink/ink8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6:22.60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2147 1139,'-1'1,"-1"0,1 0,0 0,0 1,0-1,0 0,0 1,0-1,1 0,-1 1,0-1,1 1,-1-1,1 1,-1 0,1-1,0 1,0-1,0 1,0 0,0-1,0 1,0-1,0 1,1 0,-1-1,0 1,1-1,0 1,-1-1,1 2,1 5,2 22,-2 1,0 0,-2 0,-2 0,0 0,-5 11,-22 304,17-218,5 0,8 80,0-87,32 213,-10-160,8 189,-5 9,-26 606,0-472,-28-210,17-157,1-74,3 0,3 0,3 1,4 33,-1 21,-19 105,9-180,15-60,-1-3</inkml:trace>
  <inkml:trace contextRef="#ctx0" brushRef="#br0" timeOffset="6388.036">1809 4752,'310'29,"-109"-2,-115-28,109 13,-135-3,2-2,-1-3,1-2,35-5,12 1,766 2,-705-28,281 27,-310 13,-80-3,0-2,0-3,0-2,38-5,10 1,172 1,-258-3,-5-2</inkml:trace>
  <inkml:trace contextRef="#ctx0" brushRef="#br0" timeOffset="66802.805">2147 1590,'-1'0,"1"1,-1-1,0 0,0 0,1 1,-1-1,0 0,1 1,-1-1,1 0,-1 1,1-1,-1 1,1-1,-1 1,1 0,-1-1,1 1,-1-1,1 1,0 0,-1-1,1 1,0 0,0-1,0 1,-1 0,1 0,0-1,0 1,0 0,0-1,0 1,0 0,0 0,1-1,-1 1,0 0,0-1,0 1,1 0,-1-1,0 1,1 0,-1-1,1 1,-1-1,1 1,-1 0,1-1,-1 1,1-1,-1 0,1 1,11 4,0 0,0 0,0-2,0 1,1-2,-1 1,1-2,-1 0,1 0,0-1,0-1,12-1,120-26,-120 26,-1 2,1 1,-1 1,0 1,0 1,10 3,5 0,1-2,0-2,0-1,0-3,6-1,37 0,735 2,-648 28,195-27,-222 26,-71-26,-60-1</inkml:trace>
  <inkml:trace contextRef="#ctx0" brushRef="#br0" timeOffset="69618.303">4688 4836,'17'-121,"-10"76,-2-1,-2 0,-2 0,-4-37,0-11,3-668,29 592,-29-197,-29 197,2 2,-2-2,12-10,10 138,3 0,1 0,2-1,3-33,0-7,-2-284,-5 317,-1 32</inkml:trace>
  <inkml:trace contextRef="#ctx0" brushRef="#br0" timeOffset="72818.178">4942 4836,'33'-12,"-32"-14,18-132,-32 30,6 90,2-1,1 0,3 0,1 0,2-13,0-29,-18-43,9 84,2 0,2-1,2 0,1 1,3-2,-1-41,-2-369,-29 282,29-281,0 56,-27 225,14 42,-16-70,1 1,-11 49,36 139</inkml:trace>
  <inkml:trace contextRef="#ctx0" brushRef="#br0" timeOffset="75492.025">2119 1393,'397'0,"-227"27,-2-43,-110 9,-1 1,2 4,-1 1,3 4,42-1,1195-2,-1230 16,-56-4</inkml:trace>
  <inkml:trace contextRef="#ctx0" brushRef="#br0" timeOffset="77188.745">4602 1676,'5'0,"2"-5,-6-2,-2-4,-7 0,-6 1,-1 8,-2 4,1 1</inkml:trace>
  <inkml:trace contextRef="#ctx0" brushRef="#br0" timeOffset="84625.854">2599 1562,'1'-1,"0"-1,0 0,0 1,0-1,-1 0,1 0,-1 0,1 0,-1 0,0 0,0 0,0 0,0 0,0 0,0 1,0-1,-1 0,1 0,-1 0,1 0,-1 0,0 0,0 1,0-1,0 0,0 1,0-1,0 1,0-1,-1 1,1-1,-1 1,1 0,-1 0,1-1,-1 1,0 1,1-1,-1 0,0 0,0 0,0 1,0-1,0 1,1 0,-1 0,0-1,0 1,0 0,0 1,0-1,0 0,0 0,0 1,0-1,0 1,0 0,-168 58,63-25,177-33,108-28,-97 2,-109 18,-31 10,1 1,0 3,0 3,-26 9,62-14,-56 1,77-7,0 0,1 1,-1-1,1 0,-1 1,0-1,1 0,-1 0,1 0,0 1,-1-1,1 0,0 0,-1 0,1 0,0 0,0 0,0 0,0 0,0 0,0 0,0 0,0 1,0-1,1 0,-1 0,0 0,0 0,1 0,-1 0,1 0,-1 1,1-1,-1 0,1 0,-1 1,1-1,0 0,-1 1,1-1,0 0,0 1,-1-1,1 1,0 0,0-1,0 1,0-1,0 1,0 0,-1 0,1 0,0-1,0 1,0 0,0 0,0 0,0 1,0-1,0 0,0 0,22-12,1 1,0 1,1 1,0 1,1 1,-1 2,1 0,0 2,0 1,2 1,-262 3,359-13,57-24,-35 6,-138 27,1-1,0 1,0 1,-1-1,1 2,0-1,0 1,0 1,0 0,0 1,0-1,-10 0,1 0,-1 0,0 0,0-1,1 1,-1 0,0 0,0 0,0 0,0-1,0 1,0 0,0 0,0 0,0 0,0-1,-1 1,1 0,0 0,-1 0,1-1,0 1,-1 0,1 0,-1-1,1 1,-1 0,1-1,-1 1,0-1,1 1,-1-1,0 1,1-1,-1 1,0-1,0 1,1-1,-1 0,0 0,0 1,0-1,1 0,-2 0,-169 43,220-50,18-1,1 2,1 4,47 5,-12-2,35-1,-443 39,5 6,157-20,202-19,33-11,0-4,-1-4,9-7,19-1,295-53,-451 89,-166 24,-25-8,563-43,-84-24,-246 35,25-5,-36 14,-246 65,217-65,-161 33,196-41,-1 0,0 0,0 0,0 0,0 0,0 1,1-1,-1 0,0 0,0 0,0 0,0 1,0-1,0 0,0 0,0 0,0 0,0 1,0-1,0 0,0 0,0 0,0 0,0 1,0-1,0 0,0 0,0 0,0 1,0-1,0 0,0 0,0 0,0 0,24-1,743-126,-614 104,-147 16,-31 10,-348 89,361-82,44-8,62-6,-1-4,85-19,-59 8,-35 0,-223 41,-15 14,154-36,1 1,-1-1,0 0,0 0,1 1,-1-1,0 0,0 1,1-1,-1 0,0 1,0-1,0 0,0 1,0-1,1 0,-1 1,0-1,0 1,0-1,0 0,0 1,0-1,0 1,0-1,0 0,-1 1,1-1,0 0,0 1,0-1,0 1,0-1,-1 0,1 1,0-1,0 0,-1 0,1 1,0-1,-1 0,1 1,0-1,0 0,-1 0,1 0,-1 1,41 0,296-75,-163 37,-173 37,-1 0,1 0,0 0,0 0,-1 1,1-1,0 0,0 0,-1 1,1-1,0 0,0 0,0 1,0-1,0 0,-1 1,1-1,0 0,0 0,0 1,0-1,0 0,0 1,0-1,0 0,0 1,0-1,0 0,0 1,0-1,0 0,1 0,-1 1,0-1,0 0,0 1,0-1,0 0,1 0,-1 1,0-1,0 0,1 0,-1 0,0 1,0-1,1 0,-1 0,0 0,0 0,1 1,-1-1,0 0,1 0,-1 0,0 0,0 0,1 0,-1 0,0 0,1 0,-1 0,-23 17,-124 64,146-81,1 0,-1 0,1 0,-1 0,0 0,1 0,-1 0,1 0,-1 0,1 0,-1 0,1 1,-1-1,0 0,1 0,-1 0,1 1,-1-1,1 0,0 1,-1-1,1 1,-1-1,1 0,0 1,-1-1,1 1,0-1,-1 1,1-1,0 1,0-1,-1 1,1-1,0 1,0-1,0 1,0 0,0-1,0 1,0-1,0 1,0-1,0 1,0 0,0-1,0 1,0-1,1 1,-1-1,0 1,0-1,1 1,-1-1,0 1,1-1,-1 1,0-1,1 0,37 3,281-74,-319 71,18-5,-18 10,-257 120,251-119,22-3,28-3,-42 0,149-20,-130 21,-25 9,-31 14,-85 33,155-34,-19-13,-2 1</inkml:trace>
  <inkml:trace contextRef="#ctx0" brushRef="#br0" timeOffset="89744.771">4744 1703,'0'1,"-1"-1,1 0,-1 1,1-1,-1 0,1 1,-1-1,1 0,-1 1,1-1,-1 0,0 0,1 0,-1 0,1 0,-1 0,0 0,1 0,-1 0,0 0,1 0,-1 0,1 0,-1 0,0 0,1-1,-1 1,1 0,-1 0,1-1,-1 1,1 0,-1-1,1 1,-1-1,1 1,-1-1,1 1,0-1,-1 1,1-1,0 1,-1-1,1 1,0-1,0 1,0-1,-1 0,1 1,0-1,0 1,0-1,0 0,0 1,0-1,0 0,0 1,0-1,1 1,-1-1,0 0,0 1,0-1,1 0,-5 23,0-1,2 1,1-1,0 1,2 0,1 9,0 23,28 259,-19-252,2-91,-34-161,-1-49,18 213,4 20,-1 0,1 0,-2 0,1 0,-1 0,0 0,-1 0,1 1,-2-1,1 1,0 0,-4-4,7 10,0-1,-1 1,1-1,-1 1,1 0,-1-1,1 1,-1-1,1 1,-1 0,0-1,1 1,-1 0,1 0,-1-1,0 1,1 0,-1 0,0 0,1 0,-1 0,0 0,1 0,-1 0,0 0,1 0,-1 0,0 1,1-1,-1 0,1 0,-1 1,0-1,1 0,-1 1,1-1,-1 0,1 1,-1-1,1 1,-1-1,1 1,0-1,-1 1,1-1,0 1,-1 0,1-1,0 1,0-1,-1 1,1 0,0-1,0 1,0 0,0-1,0 1,0 0,0-1,0 1,0 0,-7 43,8-15,0-1,2 0,2 1,0-1,2-1,2 6,13 56,-4 0,-3-22,-3 2,-3 0,0 61,-11-27,13-247,24-122,-26 212,-35 251,25 533,12-668,4-93,0-143,-6 99,-3 1,-4-2,-3-29,1 98,0 1,0-1,-1 1,1-1,-1 1,-1-1,1 1,-1 0,0 0,-1 0,1 0,-1 0,-1 1,1-1,-1 1,-1-3,3 8,1 1,0-1,-1 0,1 1,0-1,0 1,0 0,-1-1,1 1,0 0,0 0,0 0,0 0,0-1,0 2,0-1,1 0,-1 0,0 0,0 0,1 0,-1 0,1 1,-1-1,1 0,0 1,-1-1,1 0,0 1,0-1,0 0,-1 2,-7 27,1-1,2 2,1-1,2 0,0 1,3 22,-5 74,-18 314,23-398,15-72,7-210,-21 219,7-48,-4 0,-3-1,-4-26,-6 65,8 30,0 1,0-1,0 0,0 1,0-1,0 0,0 1,0-1,0 0,0 1,0-1,0 0,0 1,-1-1,1 0,0 1,0-1,0 0,-1 0,1 1,0-1,0 0,-1 0,1 0,0 1,0-1,-1 0,1 0,0 0,-1 0,1 1,0-1,-1 0,1 0,0 0,-1 0,1 0,0 0,-1 0,1 0,0 0,-1 0,1 0,0 0,-1 0,1 0,0 0,-1-1,1 1,0 0,0 0,-1 0,1 0,0-1,-1 1,1 0,0 0,0-1,-1 1,-13 78,2 1,4 0,4 1,3-1,5 22,-3 26,21 2,-15-168,-8-185,-4 462,10 370,22-924,-14 246,-10 106,-20 369,-10-139,54-494,4-41,-31 269,1-1,-1 1,1 0,-1-1,0 1,1-1,-1 1,0-1,1 1,-1-1,0 1,1-1,-1 1,0-1,0 1,0-1,0 1,1-1,-1 0,0 1,0-1,0 1,0-1,0 1,0-1,-1 0,1 1,0-1,0 1,0-1,0 1,-1-1,1 1,0-1,0 1,-1-1,1 1,-1-1,1 1,0-1,-1 1,1 0,-1-1,1 1,-1 0,1-1,-1 1,1 0,-1 0,1-1,-1 1,1 0,-1 0,1 0,-1 0,0 0,1 0,-1 0,1 0,-1 0,0 0,1 0,-23 148,10-47,5 0,4 101,16-226,17-285,-24 260,-11 61,-10 157,-8 122,12-196,22-128,21-159,-56 375,-7 125,79-694,-5 162,-28 184,-60 215,45-164,1-6,5-41,7-41,-3-1,-4 0,-3 0,-4-18,1 15,-22-28,16 132,36 178,-28-70,15-343,8-103,-7-54,-29 302,-3 102,12 368,3-103,12-597,-4 220,-3 0,-3 1,-4-1,-10-67,-5 54,17 90,0 0,0 1,-1-1,1 0,0 1,0-1,0 0,-1 0,1 1,0-1,-1 0,1 0,0 0,0 1,-1-1,1 0,0 0,-1 0,1 0,0 0,-1 0,1 0,0 0,-1 0,1 0,-1 0,1 0,0 0,-1 0,1 0,0 0,-1 0,1 0,0 0,-1 0,1 0,0-1,-1 1,1 0,0 0,0 0,-1-1,1 1,0 0,0 0,-1-1,1 1,0 0,0-1,0 1,-1 0,1-1,0 1,0 0,0-1,0 1,0 0,0-1,0 1,0 0,0-1,0 1,0 0,0-1,0 1,0 0,0-1,0 1,0-1,-7 30,-6 373,-6 150,-6-287,28-236,-3-29,0-1,0 1,0 0,0-1,0 1,0 0,0-1,0 1,0 0,0 0,0-1,0 1,0 0,1-1,-1 1,0 0,0 0,0 0,1-1,-1 1,0 0,0 0,0-1,1 1,-1 0,0 0,1 0,-1 0,0 0,0 0,1-1,-1 1,0 0,1 0,-1 0,0 0,0 0,1 0,-1 0,0 0,1 0,-1 0,0 0,1 0,-1 1,0-1,0 0,1 0,-1 0,0 0,0 0,1 1,-1-1,0 0,0 0,1 1,12-65,-13 389,7-296,-7-30,0 1,0 0,0-1,0 1,0 0,0-1,1 1,-1 0,0-1,0 1,0 0,0-1,0 1,0 0,1 0,-1-1,0 1,0 0,0 0,1-1,-1 1,0 0,0 0,1-1,-1 1,0 0,0 0,1 0,-1 0,0 0,1-1,-1 1,0 0,1 0,-1 0,0 0,1 0,-1 0,0 0,1 0,-1 0,0 0,1 0,-1 0,0 0,1 1,-1-1,0 0,0 0,1 0,-1 0,0 0,1 1,-1-1,0 0,0 0,1 1,-1-1,0 0,8-65,-9 350,1-606,0 642,0-669,0 345,-1 2,0 0,1 0,0 0,-1-1,1 1,0 0,-1 0,1 0,0 0,0 0,0 0,0 0,0 0,0-1,0 1,1 0,-1 0,0 0,0 0,1 0,-1 0,1 0,-1 0,1 0,-1 0,1 0,0 0,0 0,-1 1,1-1,0 0,0 0,0 1,0-1,0 0,0 1,0-1,0 1,0-1,0 1,0 0,0 0,0-1,0 1,0 0,0 0,0 0,0 0,1 0,-1 0,0 0,2 3,0-1,-1 0,1 1,-1 0,0 0,1 0,-1 0,-1 0,1 0,0 0,-1 1,0-1,1 0,-2 1,1-1,0 1,0-1,-1 1,0 0,0-1,0 1,0 1,5 26,-5-31,0 0,0-1,1 1,-1 0,0 0,1-1,-1 1,0 0,1 0,-1-1,0 1,1 0,-1 0,0 0,1 0,-1 0,1 0,-1 0,0 0,1-1,-1 1,1 0,-1 1,0-1,1 0,-1 0,1 0,-1 0,0 0,1 0,-1 0,0 1,1-1,-1 0,0 0,1 0,-1 1,0-1,1 0,-1 0,0 1,0-1,1 0,-1 1,0-1,0 0,1 1,4-42,25-250,-30 278,-1 48,1 198,3-213,3-22,5-33,-30-117,18 120,0 21,1 36,1 381,-1-421,0-3</inkml:trace>
  <inkml:trace contextRef="#ctx0" brushRef="#br0" timeOffset="105898.888">4885 5174,'0'482,"-26"-338,5-53,16-72</inkml:trace>
  <inkml:trace contextRef="#ctx0" brushRef="#br0" timeOffset="106895.083">1696 5654,'468'-27,"-29"55,906-29,-930 0,-212-25,118 25,-152-27,57 0,-96 2,-119 28,-5 3</inkml:trace>
  <inkml:trace contextRef="#ctx0" brushRef="#br0" timeOffset="107201.265">5252 5260,'-38'28,"-37"25,-11 7,0-1,10-6,8-7,11-12,11-6,2-4,5-1,4-4,4 0,1 0,2-2,0 1,1-4,-1-3,6-4</inkml:trace>
  <inkml:trace contextRef="#ctx0" brushRef="#br0" timeOffset="108013.826">2570 5429,'-409'270,"274"-186,78-51,2 2,2 3,1 2,1 4,37-30,3 0</inkml:trace>
  <inkml:trace contextRef="#ctx0" brushRef="#br0" timeOffset="112679.567">5422 4864,'55'-2,"258"3,-116-29,57 28,-84-27,15 26,-179 6,-10 2</inkml:trace>
  <inkml:trace contextRef="#ctx0" brushRef="#br0" timeOffset="115749.527">2147 1309,'-1'-226,"-23"108,-9-105,34-87,-17 275,11 40</inkml:trace>
  <inkml:trace contextRef="#ctx0" brushRef="#br0" timeOffset="118533.813">3107 6106,'3'-11,"0"0,0 0,1 0,1 0,0 0,0 1,1 0,1 0,-1 0,2 1,-1 0,1 0,0 1,1 0,0 1,0 0,1 0,0 1,0 0,1 1,-1 0,1 0,0 1,8-1,83-18,-99 23,-1 0,1 0,0 1,0-1,0 0,0 1,-1 0,1 0,0-1,0 2,-1-1,1 0,-1 0,1 1,-1 0,0-1,1 1,-1 0,0 0,0 0,0 0,-1 0,1 1,0-1,-1 1,0-1,1 1,-1-1,0 1,0 0,0 0,-1-1,1 4,-1 7,0 0,-1 0,-1 0,0-1,0 1,-2 0,1-1,-2 1,1-1,-2 0,0-1,0 1,-1-1,0-1,-1 1,0-1,-1 0,0-1,0 0,-1-1,-4 3,13-11,0 1,0-1,0 1,0-1,0 1,0 0,-1 0,1-1,0 1,0 0,1 0,-1 0,0 0,0 0,0 0,1 0,-1 0,0 0,1 0,-1 1,1-1,-1 0,1 0,0 1,0-1,-1 0,1 0,0 1,0-1,0 0,0 0,0 1,1-1,-1 0,0 1,1-1,-1 0,1 0,-1 0,1 1,-1-1,1 0,0 0,0 0,-1 0,1 0,1 0,155 49,-55-5,-99-43,-1 0,1-1,-1 1,0 0,0 0,0 0,0 0,0 1,0-1,-1 0,1 1,-1-1,0 1,0 0,0-1,0 1,0 0,0 0,-1-1,1 1,-1 0,0 0,0 0,0 0,0 0,0-1,-1 1,1 0,-1 0,0 0,0-1,0 1,0 0,0-1,0 1,-3 2,-7 9,-1 0,-1 0,0-1,0-1,-2 0,1-1,-2-1,1 0,-1-1,-1-1,-4 2,-27 9,36-15</inkml:trace>
  <inkml:trace contextRef="#ctx0" brushRef="#br0" timeOffset="119116.725">3728 6642,'68'-101,"-48"68,1 0,2 2,2 1,18-19,-42 48,0 0,0 0,0-1,0 1,1 0,-1 0,0 0,0 0,1 0,-1 1,0-1,1 0,-1 0,1 1,-1-1,1 1,0 0,-1-1,1 1,-1 0,1 0,-1 0,1 0,0 0,-1 0,1 0,-1 1,1-1,0 1,-1-1,1 1,-1-1,0 1,1 0,-1 0,0 0,1 0,-1 0,0 0,0 0,0 0,0 0,0 1,0-1,0 0,0 1,0-1,0 0,-1 1,1-1,8 16,-8-13,0 1,1-1,-1 0,1 0,0 1,0-1,1-1,-1 1,1 0,0-1,0 1,0-1,0 0,1 0,0 0,-1 0,1-1,0 1,0-1,0 0,0-1,1 1,-1 0,0-1,1 0,-1 0,1-1,-1 1,1-1,-1 0,1 0,1-1,144-67,-148 67,1 1,-1-1,0 1,0-1,0 1,1 0,-1-1,0 1,0 1,0-1,1 0,-1 0,0 1,0-1,0 1,0 0,1 0,-1 0,0 0,-1 0,1 0,0 0,0 1,0-1,-1 0,1 1,-1 0,1-1,-1 1,1 0,-1 0,0 0,0 0,0 0,0 0,19 83,-15-52,0-10,1-3</inkml:trace>
  <inkml:trace contextRef="#ctx0" brushRef="#br0" timeOffset="120916.397">2119 1647,'-179'-17,"144"11,-1 1,1 2,0 2,-1 1,-32 4,-75 23,-336-26,254 0,109 24,74-17,31-1</inkml:trace>
  <inkml:trace contextRef="#ctx0" brushRef="#br0" timeOffset="122352.602">2317 4780,'-7'4,"-1"0,1-1,0 1,-1-1,0-1,0 0,0 0,0 0,0-1,0 0,0 0,0-1,0 0,-6-1,-1 1,-243 0,115 27,-251-25,252 24,-25-25,142-1</inkml:trace>
  <inkml:trace contextRef="#ctx0" brushRef="#br0" timeOffset="124124.134">1159 1336,'0'-14,"0"22,0 25,1 225,24-95,4 63,1 51,-2-12,1-1,-1-22,2-42,-20-60,-2-86,-2-1,-3 1,-3 53,0-92,14 101,-10-97,0-1,-2 1,0 0,-1-1,-1 1,0 0,-4 16,1-20,-2 5,1 2,0-1,2 0,0 1,2-1,0 1,1-1,4 19,15 158,6-12,-26 46,-29-28,30 157,-1-361</inkml:trace>
  <inkml:trace contextRef="#ctx0" brushRef="#br0" timeOffset="124539.037">1639 4328,'-190'314,"-90"54,165-162,107-190,6-19</inkml:trace>
  <inkml:trace contextRef="#ctx0" brushRef="#br0" timeOffset="125470.526">1358 1252,'-62'76,"-132"234,37-47,132-228,2 1,2 0,1 2,-12 34,28-61</inkml:trace>
  <inkml:trace contextRef="#ctx0" brushRef="#br0" timeOffset="126717.975">58 2578,'-38'179,"32"-156,2-1,0 2,1-1,1 0,1 1,2-1,0 5,0-24,-1 0,1 0,0 1,0-1,0 0,1 0,-1 0,1 0,0 0,0-1,0 1,1-1,-1 1,1-1,0 0,0 0,0 0,1 0,-1 0,0-1,1 0,0 1,0-1,-1-1,1 1,0 0,0-1,1 0,-1 0,0 0,0-1,0 1,1-1,1 0,10 0,1 0,-1-1,1-1,-1-1,0 0,0-1,0 0,7-4,-18 7,0-1,-1 1,1-1,0 0,0-1,-1 1,0-1,1 0,-1 0,0 0,0-1,-1 1,1-1,-1 0,3-3,-4-3</inkml:trace>
  <inkml:trace contextRef="#ctx0" brushRef="#br0" timeOffset="127073.515">370 2494,'-12'63,"3"0,3 1,3 0,3 26,-1-58,3 329,-27-204,23-145</inkml:trace>
  <inkml:trace contextRef="#ctx0" brushRef="#br0" timeOffset="127771.554">482 3397,'18'-55,"3"2,2 0,2 1,3 1,9-10,-11 17,44-48,-68 92,-1 0,1 0,-1 0,1 0,-1 0,1 0,-1 1,1-1,-1 0,1 1,-1-1,1 1,-1 0,0-1,1 1,-1 0,0 0,0 0,0 0,1 0,-1 0,0 0,0 0,0 0,-1 1,1-1,0 0,0 1,-1-1,1 0,-1 1,1-1,-1 1,1-1,-1 1,0-1,0 1,0-1,0 1,0-1,0 1,0-1,-1 1,1-1,0 1,-1-1,1 1,-2 0,3 7,20 109,-21-117,0 1,0 0,0 0,0 0,0 0,0-1,0 1,0 0,1 0,-1 0,1-1,-1 1,1 0,0 0,0-1,-1 1,1-1,0 1,1-1,-1 1,0-1,0 0,1 1,-1-1,0 0,1 0,0 0,-1 0,1 0,-1 0,1-1,0 1,0 0,-1-1,1 1,0-1,0 0,0 0,-1 0,1 0,0 0,0 0,0 0,0 0,-1-1,1 1,0-1,0 1,-1-1,1 0,0 0,-1 1,1-2,151-173,-153 174,1 0,-1 0,1 0,0 1,-1-1,1 0,-1 0,1 1,0-1,0 0,-1 1,1-1,0 1,0-1,0 1,0-1,0 1,0-1,0 1,0 0,0 0,0-1,0 1,0 0,0 0,0 0,0 0,0 0,0 0,0 1,0-1,0 0,0 0,-1 1,1-1,0 1,0-1,0 1,0-1,0 1,0-1,-1 1,1 0,0-1,-1 1,1 0,0 0,-1 0,1-1,-1 1,1 0,-1 0,1 0,-1 0,0 0,0 0,1 0,-1 0,0 0,0 0,0 0,0 0,0 0,0 0,0 0,0 0,-1 0,11 203,3-119,-11-61</inkml:trace>
  <inkml:trace contextRef="#ctx0" brushRef="#br0" timeOffset="137287.503">2457 433,'4'5,"-1"0,0 0,0 1,0-1,-1 1,1 0,-2 0,1 0,-1 0,1 0,-2 0,1 0,-1 0,0 3,7 35,-7-37,1 0,0 0,1 0,0 0,0-1,0 1,1-1,0 1,0-1,0 0,1 0,0 0,0-1,1 1,-1-1,1 0,1 0,-1-1,0 0,1 0,0 0,0 0,0-1,1 0,4 2,-5-7,0 0,0-1,-1 1,1-1,-1 0,0-1,0 1,0-1,0 0,-1 0,1 0,-1-1,0 0,0 0,-1 0,0 0,0 0,0-1,0 1,0-2,13-20,110-181,-126 207,1 0,-1 0,1-1,0 1,-1 0,1 0,0 0,0 0,0 0,-1 0,1 0,0 0,0 0,1 0,-1 0,0 1,0-1,0 0,0 1,1-1,-1 1,0-1,1 1,-1 0,0 0,1-1,-1 1,0 0,1 0,-1 0,0 0,1 1,-1-1,0 0,1 1,-1-1,0 0,1 1,-1 0,0-1,0 1,0 0,0-1,0 1,0 0,0 0,0 0,0 0,0 0,0 0,0 1,15 22,-1 0,-1 1,-1 1,-1 0,-1 1,1 9,1 0,-5-10,-1 0,-1 1,-1 0,-2 0,0 1,-2-1,-1 0,-1 1,-3 11,3-28,0 0,-1 0,0-1,0 1,-1-1,0 0,-1 0,0 0,-1 0,0-1,-1 0,1 0,-2 0,1-1,-1 1,-1-2,1 1,-1-1,-1 0,1-1,-1 0,0 0,-1-1,-1 1,8-6,1 0,-1 0,0-1,1 1,-1-1,1 1,0-1,-1 0,1 0,0 0,-1 0,1-1,0 1,0-1,0 1,0-1,0 1,0-1,1 0,-1 0,0 0,1 0,0 0,-1-1,1 1,0 0,0-1,0 1,1-1,-1 1,0 0,1-1,0 0,-1 1,1-1,0 1,0-1,1 1,-1-1,0 1,1-1,0 1,0-1,-1 1,1 0,1-1,-1 1,0 0,0 0,1 0,1-2,7-16,0 2,2-1,0 1,1 1,1 0,0 1,1 1,1 0,0 1,8-4,-5 1,-1 3,1 0,0 0,1 2,1 1,0 0,1 2,-1 0,10-1,-12 4</inkml:trace>
  <inkml:trace contextRef="#ctx0" brushRef="#br0" timeOffset="143645.31">1555 913,'1'7,"1"1,0-1,0 0,0 1,1-1,0 0,0-1,1 1,0 0,0-1,1 0,0 0,1 0,9 16,86 111,7-9,-56-55,-43-54</inkml:trace>
  <inkml:trace contextRef="#ctx0" brushRef="#br0" timeOffset="144076.965">2147 1619,'183'175,"-170"-156,2 0,1-1,0-1,1 0,0-1,2-1,12 8,-14-13</inkml:trace>
  <inkml:trace contextRef="#ctx0" brushRef="#br0" timeOffset="144493.714">2910 2607,'14'14,"10"10,5 1,-2 0,0-3,-6-1,-1-5,-4 1,0 2,-3 2,2 3,-3 2,-2 1,1-4,-1-5</inkml:trace>
  <inkml:trace contextRef="#ctx0" brushRef="#br0" timeOffset="144905.805">3417 3341,'208'281,"-83"-131,-112-136,-2-1</inkml:trace>
  <inkml:trace contextRef="#ctx0" brushRef="#br0" timeOffset="145295.101">4010 4046,'198'212,"-77"-60,-44-71,-55-64</inkml:trace>
  <inkml:trace contextRef="#ctx0" brushRef="#br0" timeOffset="145691.726">4856 4893,'367'423,"-213"-257,-68-82,-69-71</inkml:trace>
  <inkml:trace contextRef="#ctx0" brushRef="#br0" timeOffset="146077.952">5929 6106,'282'330,"-122"-101,-144-210</inkml:trace>
  <inkml:trace contextRef="#ctx0" brushRef="#br0" timeOffset="179623.108">1245 546,'-23'-39,"-114"-178,-10 10,143 200,0-1,-1 1,0 0,0 1,-1-1,1 1,-1 0,-1 0,1 1,-1 0,-6-4,3 6</inkml:trace>
  <inkml:trace contextRef="#ctx0" brushRef="#br1" timeOffset="206148.156">5506 4102,'-46'204,"-68"187,97-348,14-35,11-30,86-212,30-69,-74 169,-50 133,0 1,0-1,0 0,1 0,-1 1,0-1,1 0,-1 0,1 1,-1-1,1 0,-1 1,1-1,-1 1,1-1,0 1,-1-1,1 1,0-1,-1 1,1 0,0-1,-1 1,1 0,0-1,0 1,0 0,-1 0,1 0,0 0,0 0,0 0,-1 0,1 0,0 0,0 0,0 0,-1 1,1-1,0 0,0 0,-1 1,1-1,0 1,-1-1,1 1,0-1,-1 1,1-1,0 1,-1-1,1 1,-1 0,1-1,-1 1,29 47,-24-38,52 109,39 125,-29-74,-73-167,-4-10</inkml:trace>
  <inkml:trace contextRef="#ctx0" brushRef="#br1" timeOffset="206480.349">5393 4553,'57'-14,"25"-5,2 1,-8 3,-16 0,-15 2,-10 3,-5 4,-9 2</inkml:trace>
  <inkml:trace contextRef="#ctx0" brushRef="#br1" timeOffset="207430.312">5195 969,'17'73,"61"224,-14-84,-59-212,-9-12</inkml:trace>
  <inkml:trace contextRef="#ctx0" brushRef="#br1" timeOffset="207896.161">5026 1026,'29'-27,"1"1,1 2,2 1,0 1,1 2,1 2,1 1,6 0,-39 15,1 0,-1 1,1 0,0 0,-1 0,1 0,0 1,0-1,0 1,-1 0,1 0,0 0,0 1,0 0,-1-1,1 1,0 0,-1 1,1-1,0 1,-1-1,0 1,1 0,-1 0,0 1,0-1,0 1,-1-1,1 1,0 0,-1 0,0 0,0 0,0 1,0-1,0 1,-1-1,1 1,-1-1,0 1,0 0,-1 0,1 1,-1 12,0 0,-2 0,0-1,0 1,-2 0,0-1,-1 0,-1 0,0 0,-6 10,4-6,-2 1,8-20,0 1,0-1,1 1,-1 0,1 0,0 0,-1 0,1 0,0 0,0 0,0 1,0-1,1 0,-1 1,1-1,-1 0,1 1,0-1,0 0,0 1,0-1,0 1,0-1,1 0,-1 1,1-1,0 0,-1 0,1 1,0-1,1 0,-1 0,0 0,1 0,-1 0,1 0,-1-1,1 1,0 0,0-1,0 1,122 6,-26-7,-93-1,0 1,1 0,-1 0,0 0,0 1,0 0,0-1,0 2,0-1,-1 1,1-1,-1 2,1-1,-1 0,0 1,0-1,-1 1,1 0,-1 1,0-1,0 0,0 1,0 0,-1-1,0 1,0 0,0 0,-1 1,0-1,0 0,0 0,0 1,-1-1,0 0,0 1,0-1,-4 12,0 0,0 0,-2 0,0-1,0 0,-2 0,0 0,-1-1,0 0,-2-1,1 0,-2-1,0 0,0-1,-1 0,0-1,-1-1,-9 6,17-12,0 0,-1 1,1-2,-1 1,0-1,0 0,0 0,0-1,-1 0,1-1,0 1,-1-1,1-1,-1 1,0-1,1-1,-1 1,1-1,-1-1,1 1,-1-1,1-1,0 1,0-1,0 0,-1-2,-5-7</inkml:trace>
  <inkml:trace contextRef="#ctx0" brushRef="#br1" timeOffset="214479.106">1696 1816,'-3'-2,"0"-1,1 1,-1 0,0 0,-1 0,1 0,0 1,0-1,-1 1,1-1,-1 1,1 1,-1-1,1 0,-1 1,0 0,1-1,-1 2,0-1,1 0,-1 1,0-1,1 1,-1 0,1 0,-1 1,1-1,-2 2,-82 60,79-52,1-1,0 1,0 1,1-1,0 1,1 0,0 0,1 1,1-1,0 1,1 0,0 0,0 0,2 0,0 0,0 0,1 0,1 0,0 0,0 0,2-1,0 1,0-1,1 0,0 0,1 0,1-1,-1 0,2 0,0 0,0-1,1-1,0 1,0-1,1-1,1 0,-1 0,9 4,-11-7,-1-1,1 0,-1 0,1-1,0 0,0 0,1-1,-1 0,0 0,1-1,-1 0,1 0,0-1,-1 0,1-1,-1 0,1 0,4-2,1-1,0-1,-1 0,0-1,0 0,0-1,-1-1,0 0,-1 0,1-1,-2-1,1 0,-1 0,-1-1,1-1,6-5,-2 3</inkml:trace>
</inkml:ink>
</file>

<file path=ppt/ink/ink8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43.77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932 93,'0'-1,"-1"0,1 0,0 0,-1 0,1 1,-1-1,1 0,-1 0,1 0,-1 1,0-1,1 0,-1 1,0-1,0 0,1 1,-1-1,0 1,0-1,0 1,0 0,1-1,-1 1,0 0,0 0,0-1,0 1,0 0,0 0,0 0,0 0,0 0,0 1,0-1,0 0,0 0,0 0,0 1,0-1,1 1,-1-1,0 1,0-1,0 1,1-1,-1 1,0-1,0 1,1 0,-1 0,-3 7,1-1,-1 2,2-1,-1 0,1 0,0 1,1-1,0 1,0 0,1-1,0 1,1 0,1 7,-2 6,2 773,-30-570,27-205,0 3,1 1,0-1,2 0,0 1,2-1,2 4,2 13,-2 0,-2 1,-1-1,-2 1,-2 0,-1 1,-1 51,3 386,29-281,-29 282,0-266,25-344,-22-268,-3-251,-27 479,25-168,-25 169,-1-1,27-140,-27 112,17 57,4 106,1-1,2 0,2 0,1 0,2 0,1-2,26-105,-27 133,0 6,0 0,0-1,-1 1,0-1,0 1,0-1,0 1,-1-1,1 1,-1 0,0-1,-1 1,1 0,-1 0,1 0,-1 0,-1-1,1 6,0-1,0 1,0 0,0 0,0-1,0 1,0 1,1-1,-1 0,0 0,1 1,-1-1,1 1,-1-1,1 1,0 0,-1-1,1 1,0 0,0 0,1 0,-1 0,0 0,1 0,-1 0,1 0,-1 0,1 0,0 0,0 2,-2 0,-89 234,11-121,79-116,-1 1,1 0,0 0,0 0,0 0,0 0,0 0,0 0,0 0,1 0,-1 0,1 0,0 1,-1-1,1 0,0 0,0 1,0-1,1 0,-1 0,1 0,-1 1,1-1,-1 0,1 0,0 0,0 0,0 0,1 0,-1 0,0-1,1 1,-1 0,1-1,-1 1,1-1,0 1,76 47,199 56,-272-103,0 0,-1 0,0 0,1-1,0 0,-1 0,1 0,0 0,0-1,-1 1,1-1,0 0,0-1,0 1,-1-1,1 0,0 0,2-2,-7 0,1 0,-1 0,1 0,-1 0,0 0,-1 0,1 0,0 0,-1 0,1 0,-1 0,0 0,0 1,0-1,-1 0,1 0,-1 1,1-1,-1 1,0-1,-1-1,-2-3,-228-449,214 394,25 61,3 7</inkml:trace>
  <inkml:trace contextRef="#ctx0" brushRef="#br0" timeOffset="1376.887">735 263,'-2'-1,"0"0,-1 1,1-1,0 1,0 0,0 0,0 0,0 0,0 0,0 0,-1 1,1-1,0 0,0 1,0 0,0 0,0-1,0 1,0 0,1 1,-1-1,0 0,1 0,-1 1,0-1,1 1,0-1,-1 1,1 0,0 0,0-1,0 1,-1 1,-3 3,-11 10,-46 68,61-83,1 0,0 0,-1 0,1 1,0-1,0 0,0 0,-1 0,1 0,1 0,-1 0,0 0,0 0,0 1,0-1,1 0,-1 0,1 0,-1 0,0 0,1 0,0 0,-1 0,1 0,0-1,-1 1,1 0,0 0,0 0,0-1,0 1,-1-1,1 1,0 0,0-1,0 0,1 1,-1-1,0 1,0-1,0 0,0 0,0 0,0 0,0 0,0 0,1 0,52-4,-39 0,-1 0,1 0,-1-2,0 0,-1 0,0-1,0-1,0 0,5-5,-19 9,-17 15,16-8,-1-1,0 0,1 1,-1-1,0 1,1 0,0 0,0 0,-1 0,2 0,-1 0,0 1,1-1,-1 1,1-1,0 1,0-1,1 1,-1 0,1-1,0 1,0 0,0 0,1-3,1-1,0 0,-1 0,1 1,-1-1,1-1,-1 1,1 0,0 0,-1 0,1-1,-1 1,1-1,-1 1,0-1,1 0,-1 0,1 1,-1-1,0 0,0 0,1 0,-1 0,0 0,0-1,0 1,0 0,0-1,3-2,2-1,0-1,0 1,-1-1,0 0,0 0,-1 0,1-1,-1 0,-1 0,1 0,0-3,-4 11,0 0,0-1,-1 1,1 0,0-1,0 1,0-1,-1 1,1 0,0-1,-1 1,1-1,-1 1,1-1,0 1,-1-1,1 1,-1-1,1 0,-1 1,1-1,-1 0,0 1,1-1,-1 0,1 0,-1 1,0-1,1 0,-1 0,0 0,1 0,-1 0,0 0,1 0,-1 0,1 0,-1 0,0 0,1 0,-1-1,0 1,1 0,-1 0,1-1,-1 1,1 0,-1-1,0 1,1-1,-1 1,1 0,0-1,-1 1,1-1,-1 1,1-1,0 0,-1 1,1-1,0 1,0-1,-1 0,-1 3,0 0,0 1,0-1,0 1,0 0,1-1,-1 1,1 0,0 0,0 0,0 0,0 0,0 0,1 0,-1 0,1 0,0 0,0 1,0-1,0 0,0 0,1 0,0 0,-1 0,1 0,0 0,1 0,-1 0,0 0,1 0,0-1,0 2,1-4,-1-1,1 1,-1-1,0 1,1-1,-1 0,0 0,0 0,0 0,1 0,-1-1,0 1,-1-1,1 1,0-1,0 0,-1 1,1-1,-1 0,1 0,-1 0,0 0,0-1,0 1,0 0,0 0,0-1,-1 1,1 0,-1-1,1 1,-1-1,0 1,0-1,0 1,-1 0,1-1,0 1,-1-1,0 1,1 0,-1-1,-1-1,-2-3,-1 1,0-1,0 1,-1 0,1 0,-1 1,0 0,-1 0,1 0,-1 1,0 0,0 0,-1 1,1 0,-1 0,-5-1,6 1,6 2,0 0,1 0,-1 1,0-1,0 0,1 0,-1 1,0-1,0 0,0 1,0-1,0 1,0-1,0 1,0-1,0 1,0 0,0 0,0-1,0 1,0 0,0 0,0 0,0 0,0 0,0 1,0-1,0 0,0 0,0 1,-1-1,2 0,-1 1,0-1,0 1,0-1,0 1,0 0,0-1,0 1,1 0,-1 0,0-1,1 1,-1 0,0 0,1 0,-1 0,1 0,0 0,-1 0,1 0,0 0,-1 0,1 0,0 0,0 0,0 0,0 0,0 1,0-1,5 5,0 0,0 0,0 0,1-1,0 0,0 0,0-1,0 1,1-1,0-1,0 1,0-1,0 0,1-1,-1 0,1 0,-1 0,4-1,55 20,-62-18,0 0,1 1,-1 0,-1-1,1 1,-1 0,1 1,-1-1,0 0,-1 1,1 0,-1 0,0 0,0 0,0 0,-1 0,1 5,12 26,16 29,-20-50</inkml:trace>
  <inkml:trace contextRef="#ctx0" brushRef="#br0" timeOffset="12804.756">988 3057,'56'0,"144"11,-133-1,1-3,-1-3,1-3,23-4,28 1,784 2,-733 28,139-26,-166 24,127-26,-291-16,-192-7,170 15,0 1,0 3,0 1,0 3,-29 3,-20-1,-811-2,706 28,-86-27,113-29,-297 27,1220 1,-526 29,167-28,-196 26,536-27,-565 0,-96 28,-55-17</inkml:trace>
  <inkml:trace contextRef="#ctx0" brushRef="#br0" timeOffset="18332.014">3529 3028,'-126'62,"120"-60,0 0,0-1,0 0,0 0,-1 0,1 0,0-1,0 0,-1-1,1 1,0-1,0 0,-1-1,1 1,0-1,0 0,1-1,-1 0,0 0,1 0,0 0,0-1,0 0,0 0,0 0,1-1,0 1,0-1,0 0,-1-3,-3 1,-159-138,115 85,52 60,0-1,0 1,0-1,0 1,0-1,-1 1,1-1,0 1,0-1,0 1,-1-1,1 1,0-1,0 1,-1-1,1 1,0-1,-1 1,1 0,-1-1,1 1,-1 0,1-1,0 1,-1 0,1 0,-1 0,1-1,-1 1,1 0,-1 0,1 0,-1 0,0 0,1 0,-1 0,1 0,-1 0,1 0,-1 0,1 0,-1 0,1 0,-1 1,1-1,-1 0,1 0,-1 0,1 1,-1-1,1 0,0 1,-1-1,1 0,-1 1,1-1,0 1,0-1,-1 1,1-1,0 1,-1-1,1 1,0-1,0 1,0-1,-11 38,9-18,2 1,0-1,1 0,1 1,1-1,4 14,7 71,-12-33,-3-1,-4 1,-9 41,-15 49,30-156,10-24,13-30,10-12,3 3,1 1,4 2,21-21,-1 0,67-76,-154 163,-193 180,116-84,102-107,0 0,-1 0,1 0,0 0,-1 0,1 0,-1 0,1 0,-1 0,0-1,1 1,-1 0,0 0,1 0,-1-1,0 1,0 0,0-1,0 1,0-1,0 1,0-1,1 1,-1-1,-1 0,1 0,0 1,0-1,0 0,0 0,0 0,0 0,0 0,0 0,0 0,0-1,0 1,0 0,0 0,0-1,0 1,0-1,0 1,0-1,0 1,0-1,1 0,-1 1,0-1,0 0,1 0,-1 1,0-1,1 0,-1 0,1 0,-1 0,23-125,-19 119,5-23,-1 1,-1-1,-2 0,-1 0,-1 0,-2-11,-3 257,-23-108,26-108,1-1,-1 0,0 1,0-1,0 0,0 0,1 1,-1-1,0 0,0 1,0-1,0 0,-1 1,1-1,0 0,0 0,0 1,0-1,-1 0,1 1,0-1,-1 1,1-1,0 0,-1 1,1-1,-1 1,1-1,-1 1,1-1,-1 1,0-1,1 1,-1 0,1-1,-1 1,0 0,1-1,-1 1,0 0,1 0,-1 0,0 0,0 0,1 0,-1 0,0 0,1 0,-1 0,0 0,0 0,1 0,-1 0,0 1,1-1,-1 0,1 1,-1-1,0 0,1 1,-1-1,1 1,-1-1,0 1,25-175,-22 127,20 142,-22-92,3 8,-1 1,0 0,-1 0,0-1,-1 1,0 0,-1 0,0 0,-1 0,0-1,-1 1,-1-1,0 1,-3 6,-16 34,24-39</inkml:trace>
  <inkml:trace contextRef="#ctx0" brushRef="#br0" timeOffset="22120.997">1779 2351,'-2'8,"0"1,0-1,1 1,0-1,1 1,0-1,0 1,0-1,2 1,0 6,-1-8,12 54,-10-51,0 0,0 0,-1 0,-1 1,0-1,0 0,-1 1,0-1,-1 0,0 1,-3 8,4-19,0-1,0 1,-1 0,1 0,0-1,-1 1,1 0,0 0,0-1,-1 1,1 0,0 0,-1 0,1 0,-1 0,1 0,0 0,-1-1,1 1,0 0,-1 0,1 0,0 0,-1 0,1 1,-1-1,1 0,0 0,-1 0,1 0,0 0,-1 0,1 1,0-1,-1 0,1 0,0 0,0 1,-1-1,1 0,0 1,0-1,-1 0,1 1,-4-40,4 16,1 0,1 0,1 0,1 1,0-1,2 1,1 0,1 1,1 0,10-19,-18 37,0 0,1 0,-1 0,0 1,1-1,0 0,0 1,0-1,0 1,0 0,0-1,1 1,-1 0,1 0,-1 1,1-1,0 1,0-1,0 1,0 0,0 0,0 0,0 0,0 1,0-1,0 1,0-1,0 1,1 1,-1-1,0 0,0 1,0-1,0 1,0 0,0 0,0 0,0 0,0 1,0-1,-1 1,1 0,0 0,-1 0,0 0,1 0,-1 0,0 0,1 2,11 17,-2 0</inkml:trace>
  <inkml:trace contextRef="#ctx0" brushRef="#br0" timeOffset="22672.934">1553 2070,'38'-10,"0"2,1 2,0 2,1 2,-1 1,2 2,-31-1,49-5,-76-23,-59-34,69 61,5 2</inkml:trace>
  <inkml:trace contextRef="#ctx0" brushRef="#br0" timeOffset="23588.827">2118 2548,'-98'134,"98"-134,0 0,0 0,-1 0,1-1,0 1,0 0,0 0,0 0,-1 0,1 0,0-1,0 1,0 0,0 0,-1 0,1 0,0 0,0 0,-1 0,1 0,0 0,0 0,0 0,-1 0,1 0,0 0,0 0,-1 0,1 0,0 0,0 0,0 0,-1 0,1 0,0 0,0 0,11-21,119-140,-129 159,0 1,0-1,0 1,0 0,0 0,0 0,0-1,0 1,0 0,1 1,-1-1,0 0,1 0,-1 0,1 1,-1-1,1 1,-1-1,1 1,-1 0,1-1,0 1,-1 0,1 0,-1 0,1 0,0 0,-1 1,1-1,-1 0,1 1,-1-1,1 1,-1 0,1-1,-1 1,1 0,-1 0,0 0,0 0,1 0,-1 0,0 0,0 1,0-1,0 0,0 0,0 1,0 1,66 160,-51-110,-17-52,1 0,0 1,0-1,-1 0,1 0,-1 0,1 0,-1 0,1 0,-1 0,0 0,1 0,-1 0,0 0,0-1,0 1,0 0,0-1,1 1,-1 0,0-1,-1 1,1-1,0 1,0-1,0 0,0 1,0-1,0 0,0 0,-1 0,1 0,0 0,0 0,0 0,0 0,-1 0,1-1,0 1,0 0,0-1,0 1,0-1,0 1,0-1,-126-60,108 53</inkml:trace>
  <inkml:trace contextRef="#ctx0" brushRef="#br0" timeOffset="25341.475">2033 2662,'0'4,"0"8,-5 0,-1 4,-5 4,0 2,-4-1,2 0,-3-4,2 1,3 1,4-2</inkml:trace>
  <inkml:trace contextRef="#ctx0" brushRef="#br0" timeOffset="27173.943">255 1533,'39'153,"-21"-61,-34-132,-24-167,41 188,0 0,1 0,0-1,2 1,0 1,2-1,0 1,0-1,2 2,0-1,1 1,11-14,-20 29,1 1,-1-1,1 0,0 0,-1 1,1-1,0 1,0-1,0 1,0-1,0 1,1 0,-1-1,0 1,1 0,-1 0,1 0,-1 0,1 0,-1 0,1 1,0-1,-1 0,1 1,0-1,0 1,-1 0,1 0,0-1,0 1,0 0,-1 0,1 1,0-1,0 0,-1 1,1-1,0 1,0-1,-1 1,1 0,-1 0,1 0,-1 0,1 0,-1 0,1 0,-1 0,0 0,0 1,2 0,11 40,-10-20</inkml:trace>
  <inkml:trace contextRef="#ctx0" brushRef="#br0" timeOffset="29222.737">594 1646,'-11'3,"0"1,0 0,1 1,0 0,0 0,0 1,1 1,0-1,0 2,0-1,1 1,0 0,1 1,-1 0,-1 4,8-12,0 1,0-1,0 1,0 0,0-1,0 1,0 0,1 0,-1 0,0 0,1-1,0 1,-1 0,1 0,0 0,0 0,0 0,0 0,1 0,-1 0,0 0,1 0,0 0,-1 0,1-1,0 1,0 0,0 0,0-1,0 1,0-1,0 1,1-1,-1 1,1-1,-1 0,1 1,-1-1,1 0,0 0,-1 0,1-1,0 1,0 0,4 2,1 0,-1-1,1 0,-1 0,1 0,0-1,-1 0,1 0,0-1,0 0,0 0,4-1,101-35,-94 28</inkml:trace>
  <inkml:trace contextRef="#ctx0" brushRef="#br0" timeOffset="30525.507">1 1110,'167'-11,"24"-46,-108 40,-105-1,-126-38,129 50</inkml:trace>
  <inkml:trace contextRef="#ctx0" brushRef="#br1" timeOffset="50509.619">1187 38,'90'127,"125"208,-18-66,-56-72,6 4,-108-138,-7-9,1-1,4-2,41 46,-40-53,-2 0,-3 3,-1 1,6 16,96 100,-21-5,61 53,32 65,-128-187,80 116,-123-147,-23-41</inkml:trace>
  <inkml:trace contextRef="#ctx0" brushRef="#br1" timeOffset="51728.087">1242 9,'0'-1,"-1"0,0 1,1-1,-1 0,0 1,0-1,1 1,-1-1,0 1,0 0,0-1,0 1,1 0,-1-1,0 1,0 0,0 0,0 0,0 0,0 0,0 0,0 0,0 0,0 0,0 1,1-1,-1 0,0 0,0 1,0-1,0 1,0-1,1 1,-1-1,0 1,0-1,1 1,-1 0,1-1,-1 1,0 0,1 0,-1-1,1 1,-1 0,1 0,0 0,-1 0,1 0,-16 46,-16 152,-11-57,42-141,1 0,0 0,0 0,-1 0,1 0,0 0,0 0,0 0,0 0,0 0,0 0,0 1,1-1,-1 0,0 0,0 0,1 0,-1 0,1 0,-1 0,1-1,-1 1,1 0,0 0,-1 0,1 0,0-1,0 1,0 0,-1-1,1 1,0 0,0-1,0 1,0-1,0 0,0 1,0-1,0 0,0 1,0-1,0 0,1 0,-1 0,0 0,0 0,0 0,0 0,0-1,0 1,0 0,0-1,0 1,0 0,0-1,60-19,-61 20,262-87,-117 54,-144 33,-1 0,1 1,0-1,-1 0,1 0,-1 0,1 0,0 0,-1 0,1 0,0 0,-1 0,1 0,0 0,-1 0,1 0,-1 0,1-1,0 1,-1 0,1 0,-1-1,1 1,-1 0,1-1,-1 1,1-1,-1 1,1 0,-1-1,1 1,-1-1,0 1,1-1,-1 0,0 1,0-1,1 1,-1-1,0 0,0 1,0-1,0 1,0-1,0 0,0 1,0-1,0 0,0 1,0-1,0 1,0-1,0 0,-1 1,1-1,0 1,0-1,-1 0,1 1,0-1,-1 1,1-1,-1 1,1-1,0 1,-1 0,0-1,-40-26,38 26,-240-128,73 61,154 48,19 12</inkml:trace>
  <inkml:trace contextRef="#ctx0" brushRef="#br1" timeOffset="53832.579">2175 743,'111'97,"-98"-83,-2 0,0 0,0 1,-1 1,-1 0,-1 0,0 0,-1 1,-1 0,-1 1,0-1,-1 1,-1 0,-1 0,0 8,-2-25,1 0,-1 0,0 0,0 1,0-1,0 0,0 0,0 0,0 0,0 0,0 0,0 0,-1 0,1 0,0 1,-1-1,1 0,-1 0,1-1,-1 1,0 0,1 0,-1 0,0 0,0 0,0-1,1 1,-1 0,0-1,0 1,0-1,0 1,0-1,0 1,0-1,0 1,0-1,0 0,-1 0,1 0,0 0,0 0,0 0,0 0,0 0,-1 0,-41-36,33 20,1-1,0 0,1 0,1-1,1 0,0 0,1 0,1-1,1 0,1 0,0 0,2 0,0 0,1 0,1 0,0 0,2 0,0 1,1-1,1 1,1 0,0 1,1 0,9-14,-16 29,1 1,-1-1,0 0,0 1,1 0,-1-1,1 1,-1 0,1-1,-1 1,1 0,0 0,0 0,-1 1,1-1,0 0,0 1,0-1,0 1,0-1,0 1,0 0,0 0,0 0,0 0,0 0,0 1,0-1,0 0,0 1,-1 0,1-1,0 1,0 0,0 0,-1 0,1 0,0 0,0 1,62 61,-54-51,23 21,-16-19</inkml:trace>
  <inkml:trace contextRef="#ctx0" brushRef="#br1" timeOffset="56261.568">2682 940,'-5'5,"-6"1,-1 5,-4 5,1 5,-2 4,3 1,3 3,3 0,8-5,5-1,5-5,6-6,6-4,3-4,-3-7,1-8,-5-3</inkml:trace>
  <inkml:trace contextRef="#ctx0" brushRef="#br1" timeOffset="56617.89">2907 856,'-9'43,"-4"19,1 4,3-5,-3-7,1-9,3-7,2-5,-2-3,0-2,1-2,2 1,2-5</inkml:trace>
  <inkml:trace contextRef="#ctx0" brushRef="#br1" timeOffset="57497.532">2880 1363,'-1'1,"1"0,0-1,0 1,-1 0,1-1,0 1,0 0,0 0,0-1,0 1,0 0,0 0,0-1,0 1,0 0,0-1,0 1,1 0,-1-1,0 1,0 0,1-1,-1 1,1 0,-1-1,0 1,1-1,-1 1,1-1,-1 1,1-1,0 1,-1-1,1 1,-1-1,1 0,0 1,-1-1,1 0,0 0,-1 1,1-1,0 0,0 0,-1 0,1 0,0 0,0 0,-1 0,1 0,0 0,25-31,67-273,-93 300,29-72,-28 75,0-1,0 1,0-1,0 1,0-1,0 1,1 0,-1-1,0 1,1 0,-1 0,1 0,-1 0,1 0,-1 0,1 1,0-1,-1 0,1 1,0-1,0 1,-1 0,1-1,0 1,0 0,0 0,-1 0,1 1,0-1,0 0,0 1,-1-1,1 1,0-1,-1 1,1 0,0 0,-1 0,1 0,0 1,7 4,-1 0,0 1,0 0,-1 0,1 1,-2 0,1 1,-1-1,-1 1,1 0,-1 0,3 10,-7-17,-1 0,1-1,-1 1,1 0,-1-1,0 1,1 0,-1 0,0-1,0 1,0 0,0 0,-1-1,1 1,0 0,-1-1,1 1,-1 0,0-1,1 1,-1 0,0-1,0 1,0-1,0 0,0 1,-1-1,1 0,0 0,-1 0,1 0,0 0,-1 0,1 0,-1 0,0 0,1-1,-1 1,0 0,-75 12,62-12,-57 14,51-11</inkml:trace>
  <inkml:trace contextRef="#ctx0" brushRef="#br1" timeOffset="59003.371">1920 658,'34'-38,"141"-87,50-12,-225 137,-1 0,0 0,1 0,-1 0,1 0,-1 0,0 0,1 0,-1 0,1-1,-1 1,1 0,-1 0,1-1,-1 1,1 0,-1-1,1 1,-1 0,1-1,-1 1,1-1,0 1,-1-1,1 1,0-1,0 1,-1-1,1 1,0-1,0 0,0 1,-1-1,1 1,0-1,0 1,0-1,0 0,0 1,0-1,0 1,1-1,-1 0,0 1,0-1,0 1,0-1,1 1,-1-1,0 1,1-1,-1 1,0-1,1 1,-1-1,1 1,-1-1,0 1,1-1,-63-10,54 11,-1 0,1-1,0 0,0-1,0 0,1 0,-1 0,0-1,1-1,-1 1,1-1,0 0,0 0,1-1,-4-3,0-6</inkml:trace>
</inkml:ink>
</file>

<file path=ppt/ink/ink8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12.02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468 43,'0'1300,"29"-1130,-28-129,0 1,-3-1,-2 1,-1-1,-3 5,0 11,3 0,2 0,3 0,2 8,0 37,-2 969,5-1045,8-32,10-122,-5-76,9-21,-27-538,0 283,28 255,-29-199,-26 254,15 2,3 114,3-1,3 0,2 0,2-9,0 8,-23-52,16 131,-5 243,-2-115,8 145,-6 84,3-294,4 0,4 0,5 36,32 256,-26-215,-10 142,-3-137,-26 30,27 197,-20-294,19-116,7-3</inkml:trace>
  <inkml:trace contextRef="#ctx0" brushRef="#br0" timeOffset="1382.434">610 297,'-5'-213,"5"212,0 0,0 0,0 0,0 0,0 1,0-1,0 0,0 0,0 0,-1 0,1 0,0 1,-1-1,1 0,0 0,-1 0,1 1,-1-1,1 0,-1 1,0-1,1 0,-1 1,0-1,1 1,-1-1,0 1,0-1,1 1,-1 0,0-1,0 1,0 0,0 0,1-1,-1 1,0 0,0 0,0 0,0 0,0 0,0 0,1 0,-1 1,0-1,0 0,0 0,0 1,0-1,1 0,-1 1,0-1,0 1,1-1,-1 1,0 0,-40 42,32-32,-10 13,-2-2,-1 0,0-2,-2 0,0-2,-1 0,-1-2,-19 9,-232 142,262-145,51-17,511-9,-523 5,-1 1,1 2,-1 0,1 1,-1 2,-1 0,1 1,12 0,-34-8,-1 0,1 0,-1 0,1 0,0 0,-1 0,1 0,-1 0,1 0,-1 0,1 0,-1-1,1 1,-1 0,1 0,-1 0,1-1,-1 1,0 0,1 0,-1-1,1 1,-1 0,0-1,1 1,-1-1,0 1,1 0,-1-1,0 1,0-1,1 1,-1-1,0 1,0-1,0 1,0-1,0 1,1-1,-1 1,0-1,0 1,0-1,0 1,-1-1,1 0,0 1,0-1,0 1,0-1,0 1,-1 0,1-1,0 1,-1-1,1 1,0-1,-1 1,1 0,0-1,-1 1,1 0,0-1,-1 1,-108-137,-16-51,103 154,-2 2,-2 1,0 0,-2 2,-11-7,63 102,-14-43</inkml:trace>
  <inkml:trace contextRef="#ctx0" brushRef="#br0" timeOffset="7825.932">1005 1116,'46'196,"-8"-24,-8 24,-30-182,-1-48,2-308,5 277,3 0,4 0,18-58,-31 121,0-1,0 0,0 1,0-1,1 0,-1 1,1-1,-1 1,1-1,0 1,0-1,1 1,-1 0,0 0,1-1,-1 1,1 0,0 0,-1 0,1 1,0-1,0 0,1 1,-1-1,0 1,0 0,1 0,-1-1,0 2,1-1,0 0,-1 0,1 1,-1 0,1-1,-1 1,1 0,0 0,-1 0,1 1,0-1,2 1,4 8,1 1,-1-1,0 2,-1-1,-1 1,1 0,-2 1,1 0,-2 0,1 0,-2 1,0-1,0 1,-1 4,-1-13,16 47,-8-32</inkml:trace>
  <inkml:trace contextRef="#ctx0" brushRef="#br0" timeOffset="8623.54">948 749,'-1'0,"1"-1,-1 1,0 0,0-1,0 1,0-1,0 1,1-1,-1 1,0-1,0 0,1 1,-1-1,0 0,1 0,-1 1,1-1,-1 0,1 0,-1 0,1 0,0 0,0 0,-1 1,1-1,0 0,0 0,0 0,0 0,0 0,0 0,0 0,0 0,0 0,0 0,1 0,-1 0,0 0,1 0,-1 1,0-1,1 0,-1 0,1 0,0 1,-1-1,1 0,0 0,-1 1,1-1,0 1,0-1,-1 0,1 1,0 0,0-1,0 1,53-31,10 7,2 3,1 3,0 3,43-4,19-7,-128 26,-1-1,0 0,0 1,0-1,0 0,0 1,1-1,-1 0,0 1,0-1,-1 0,1 1,0-1,0 0,0 1,0-1,-1 0,1 1,0-1,0 1,-1-1,1 0,0 1,-1-1,1 1,-1-1,1 1,-1-1,1 1,-1 0,1-1,-1 1,1 0,-1-1,0 1,1 0,-1 0,0-1,1 1,-1 0,0 0,1 0,-1 0,0 0,1 0,-1 0,0 0,1 0,-1 0,0 0,1 0,-1 1,-1-2,-209-99,196 83,19 12</inkml:trace>
</inkml:ink>
</file>

<file path=ppt/ink/ink8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7:22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422 173,'-2'0,"0"0,0 0,0 0,1 0,-1 0,0 1,0-1,0 1,0 0,1-1,-1 1,0 0,1 0,-1 0,1 0,-1 0,1 0,-1 1,1-1,0 0,-1 1,1-1,0 1,0-1,0 1,0 0,0-1,0 3,1-4,-72 162,59-126,-83 218,-28 36,52-130,90-208,108-222,10-86,-41 101,-91 233,-33 88,23-36,1 0,1 1,1-1,2 1,2 0,2 24,3-27,1 0,1-1,1 0,1-1,2 0,0 0,2-1,15 20,-15-21,-12-21,0 1,0 0,1-1,-1 1,1-1,0 0,0 0,0 0,0 0,1-1,-1 1,1-1,0 0,-1 0,1 0,0 0,0-1,0 0,1 0,-1 0,0 0,0 0,0-1,1 0,-1 0,0 0,1 0,-1-1,0 0,0 0,0 0,0 0,0 0,0-1,0 0,0 0,0 0,-1 0,1-1,-1 1,1-1,-1 0,0 0,0 0,-1 0,1-1,0-1,7-9,0-1,-1-1,-1 1,-1-1,0-1,-1 1,-1-1,0-1,-1 1,-1 0,-1-1,0 0,-2-4,25-179,-10 86,-9 85,-1 0,-2-1,-1 0,-1 0,-2-9,0 41,1-1,-1 0,1 1,0-1,-1 0,1 1,-1-1,1 0,-1 1,1-1,-1 0,1 0,-1 0,1 1,-1-1,1 0,-1 0,0 0,1 0,-1 0,1 0,-1 0,1 0,-1 0,1 0,-1 0,0-1,1 1,-1 0,1 0,-1 0,1-1,-1 1,1 0,0-1,-1 1,1 0,-1-1,1 1,0-1,-1 1,1-1,0 1,-1-1,1 1,-4 18</inkml:trace>
  <inkml:trace contextRef="#ctx0" brushRef="#br0" timeOffset="433.67">1043 483,'-34'79,"30"-67,-4 5,0 0,2 1,0 0,1 0,1 1,0-1,2 1,0 0,1 0,2 18,0-33,1 1,-1 0,1-1,0 1,1-1,-1 0,1 0,0 0,0 0,0 0,0 0,1-1,0 0,-1 0,1 0,0 0,1 0,-1-1,0 0,1 0,-1 0,1 0,0-1,-1 0,1 0,0 0,0 0,0-1,0 0,0 0,0 0,0-1,-1 1,1-1,0 0,0-1,-1 1,1-1,0 0,-1 0,0-1,1 1,-1-1,0 0,0 0,-1 0,2-2,4-2,-1 0,0-1,0 0,-1 0,0-1,-1 0,0 0,0-1,-1 1,0-1,0 0,-1-1,-1 1,0-1,0 0,-1 1,-1-1,0 0,0 0,-1 0,0-1,-1 1,0 0,-1 1,0-1,-2-4,4 12,-1 0,0 0,0 1,0-1,0 0,0 0,0 1,-1-1,0 1,1-1,-1 1,0 0,0-1,0 1,0 0,-1 0,1 0,0 1,-1-1,0 1,1-1,-1 1,0 0,1 0,-1 0,0 0,0 1,0-1,0 1,0-1,0 1,0 0,0 0,0 1,0-1,0 1,0-1,0 1,1 0,-1 0,0 0,0 0,-1 2,-35 25,25-12</inkml:trace>
  <inkml:trace contextRef="#ctx0" brushRef="#br0" timeOffset="931.5">1324 625,'70'133,"-66"-128,0 0,0 0,0 0,1-1,0 0,0 0,0 0,0 0,1-1,-1 0,1 0,0-1,0 1,0-1,0 0,0-1,0 0,1 0,-1 0,0-1,1 1,0-2,7-1,-1-1,0-1,-1 0,1-1,0 0,-1-1,0-1,-1 0,0 0,0-1,0 0,-1-1,0 0,0-1,-2 0,9-11,-10 14,-7 6,0 0,1 0,-1 0,1 0,-1 0,1 0,0 0,-1 1,1-1,0 0,-1 1,1-1,0 0,0 1,0-1,0 1,0-1,0 1,-1-1,1 1,0 0,0-1,0 1,0 0,0 0,1 0,-1 0,0 0,0 0,0 0,0 0,0 0,0 0,0 1,0-1,0 0,0 1,-1-1,1 1,0-1,0 1,0-1,0 1,0 0,-1-1,1 1,0 0,-1 0,1-1,0 1,-1 0,1 0,-1 0,1 0,-1 0,6 13,-4-8,1 1,-1 0,1-1,0 0,0 0,1 0,0 0,0 0,0-1,1 1,0-1,0 0,0-1,1 1,-1-1,1 0,0-1,0 1,0-1,1 0,-1-1,2 1,3-2,-1 0,1-1,-1 0,1-1,-1 0,0 0,1-2,-1 1,0-1,0 0,0-1,-1 0,1-1,-1 0,0 0,-1-1,1 0,-1-1,0 0,-1 0,1-1,-1 0,-1 0,2-3,-4 5,2-2,-1 1,0-1,-1 0,0 0,0 0,-1 0,0-1,0 0,-1 1,0-1,1-8,-6 7,-2 6</inkml:trace>
</inkml:ink>
</file>

<file path=ppt/ink/ink8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7:24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1 146,'1'12,"0"1,2-1,-1 1,1-1,1 0,0-1,1 1,0-1,1 1,0-2,1 1,7 9,-11-17,0 1,0-1,0 0,0 0,1 0,-1-1,1 1,0-1,0 1,0-1,0-1,0 1,0 0,0-1,1 0,-1 0,0 0,1-1,-1 1,1-1,-1 0,0 0,1-1,-1 0,1 1,-1-1,0 0,1-1,-1 1,0-1,0 0,10-4,-1-1,0-1,0 0,-1 0,0-1,-1-1,0 0,7-8,-13 12,-5 5,0 0,1 0,-1 0,0-1,1 1,-1 0,1 0,-1 0,1 0,0 0,-1 0,1 0,0 0,0 0,-1 0,1 0,0 1,0-1,0 0,0 1,0-1,0 0,0 1,1-1,-1 1,0 0,0-1,0 1,0 0,1 0,-1 0,0-1,0 1,0 1,1-1,-1 0,0 0,0 0,0 1,1-1,-1 0,0 1,0-1,0 1,0-1,0 1,0 0,0 0,0-1,0 1,0 0,0 0,-1 0,1 0,0 0,0 0,9 52,-10-49,0 1,0-1,0 1,0 0,1-1,0 1,0-1,0 0,0 1,1-1,0 0,0 1,0-1,0 0,1-1,-1 1,1 0,0-1,0 1,1-1,-1 0,0 0,1 0,0-1,0 1,0-1,0 0,0 0,0 0,1-1,0 1,7-2,-1-1,0 0,0-1,0 0,0 0,0-2,-1 1,1-1,-1-1,0 1,0-2,-1 0,1 0,-1 0,-1-1,1-1,-1 1,0-1,-1-1,6-8,-2 4,-1-1,0 0,-2-1,0 0,0 0,-1-1,-1 0,-1 0,4-17,3-3,6 0,-10 30</inkml:trace>
  <inkml:trace contextRef="#ctx0" brushRef="#br0" timeOffset="353.917">1157 287,'22'-18,"0"-1,-2 0,0-2,-1 0,-1-1,-1-1,-1-1,8-17,-23 39,1 1,-1-1,0 0,0 1,0-1,0 0,0 0,0 0,-1 0,1 0,-1 0,1 0,-1 0,0 0,0 0,1 0,-2 0,1 0,0 0,0 0,-1 0,1 0,-1 0,1 0,-1 0,0 0,0 0,0 0,0 1,0-1,0 0,-1 1,1-1,0 1,-1-1,1 1,-1-1,0 1,1 0,-1 0,0 0,0 0,0 0,0 1,0-1,0 0,0 1,0-1,-9 3,0 1,1-1,0 2,0-1,0 1,0 1,0 0,1 0,0 1,0 0,1 1,-1 0,1 0,1 1,-1 0,2 0,-1 0,1 1,-4 7,0-2,0 0,1 1,0 0,2 1,0 0,0 0,1 0,2 1,-2 7,4-17,1 1,0-1,0 1,1-1,0 1,0-1,1 1,0-1,0 0,1 1,0-1,0 0,1 0,0 0,0 0,1-1,-1 1,1-1,1 0,-1 0,1 0,4 3,7 2,2 1,-1-2,1-1,1 0,0-1,0-1,0 0,1-2,0-1,0 0,0-1,1-1,-1-1,8-1,35-4,-41-2</inkml:trace>
</inkml:ink>
</file>

<file path=ppt/ink/ink8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7:25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0,'-6'28,"1"0,2 0,0 0,2 0,1 0,2 0,0 0,4 16,-1 3,25 244,1 64,-8-216,-23-138,-1 0,1 0,0 1,0-1,-1 0,1 0,0 0,0 0,0 0,1 1,-1-1,0 0,0 0,1 0,-1 0,0 0,1 0,-1 0,1 0,-1 0,1 0,0 0,-1 0,1 0,0 0,0 0,0-1,0 1,-1 0,1-1,0 1,0 0,0-1,1 1,-1-1,0 0,0 1,0-1,0 0,0 0,0 1,0-1,1 0,-1 0,0 0,0-1,0 1,0 0,0 0,1 0,-1-1,0 1,0-1,0 1,0-1,0 1,0-1,0 0,0 1,-1-1,2 0,95-134,-90 122,1 1,0 0,0 0,1 0,1 1,0 1,1 0,0 0,0 1,1 0,0 1,0 0,1 1,0 1,0 0,1 0,0 2,0 0,7-1,-17 5,1 0,-1 0,0 1,0 0,1 0,-1 0,0 0,0 1,0 0,0 0,0 0,-1 0,1 0,0 1,-1 0,0-1,0 1,0 1,0-1,0 0,0 1,-1-1,0 1,0 0,0 0,0 0,0 0,-1 0,0 0,0 0,1 2,14 137,-14-56,4-81</inkml:trace>
  <inkml:trace contextRef="#ctx0" brushRef="#br0" timeOffset="523.462">1148 706,'-26'13,"1"0,0 2,1 1,1 0,1 2,0 0,1 2,1 0,1 2,-3 5,17-20,0 0,1 1,0-1,0 1,1 0,0-1,0 1,1 1,0-1,1 0,-1 1,2-1,-1 0,1 1,0-1,1 1,0-1,0 1,2 3,-2-10,0 0,0 0,1 0,-1 0,0 0,1 0,-1 0,1-1,0 1,-1-1,1 1,0-1,0 1,0-1,0 0,0 0,0 0,0 0,1-1,-1 1,0-1,0 1,1-1,-1 0,0 1,1-1,-1-1,0 1,0 0,1 0,-1-1,0 1,0-1,1 0,-1 0,0 0,0 0,73-48,94-202,-168 249,0 1,1 0,-1-1,0 1,0 0,1 0,-1 0,1 0,-1 0,1 0,-1 1,1-1,-1 0,1 1,0-1,-1 1,1-1,0 1,-1 0,1 0,0 0,0 0,-1 0,1 0,0 0,-1 1,1-1,0 1,-1-1,1 1,0 0,-1-1,1 1,-1 0,1 0,-1 0,0 0,1 0,-1 0,0 1,0-1,0 0,0 1,0-1,0 1,0-1,0 1,0-1,-1 1,1 0,-1-1,1 1,-1 0,0-1,1 1,-1 0,0 1,15 43,47 101,5-64,-53-73</inkml:trace>
  <inkml:trace contextRef="#ctx0" brushRef="#br0" timeOffset="1089.805">1656 678,'54'189,"-51"-172,0 0,2-1,0 1,0-1,2 0,0-1,1 0,2 3,-9-17,-1 0,1 0,0 0,-1 0,1 0,0 0,0-1,0 1,0 0,0 0,0-1,0 1,0-1,0 1,0-1,0 1,0-1,0 1,0-1,0 0,1 0,-1 0,0 1,0-1,0 0,1-1,-1 1,0 0,0 0,0 0,0-1,0 1,1 0,-1-1,0 1,0-1,0 0,0 1,0-1,0 0,0 0,-1 1,1-1,0 0,0 0,-1 0,1 0,0 0,-1 0,1-1,31-61,-27 52,73-240,-72 239</inkml:trace>
  <inkml:trace contextRef="#ctx0" brushRef="#br0" timeOffset="4321.04">2248 876,'109'-22,"13"-13,-119 34,0 0,0-1,0 1,0-1,-1 1,1-1,0 0,-1 0,0 0,1 0,-1-1,0 1,0 0,0-1,0 0,-1 1,1-1,-1 0,0 0,0 0,0 0,0 0,0 0,0 0,-1 0,0-1,1 1,-1 0,0 0,-1 0,1 0,-1 0,1-1,-1 1,0 0,0 0,-1-2,-3-1,-1-1,-1 1,1 0,-1 0,0 1,0 0,0 0,-1 0,1 1,-1 0,0 1,-1 0,1 0,0 1,-1 0,0 0,1 1,-1 0,0 1,0 0,1 0,-1 1,0 0,0 0,1 1,-7 2,9-3,0 1,0 0,1 0,-1 0,0 1,1 0,-1 0,1 0,0 1,0-1,0 1,1 1,-1-1,1 1,0-1,1 1,-1 0,1 0,0 1,0-1,0 1,1 0,0-1,0 1,0 0,1 0,0 1,0-1,0 0,1 4,-1 2,0 0,0 0,1 0,1 0,0 0,1 0,0 0,1 0,0 0,0-1,2 0,-1 1,2-2,-1 1,1 0,1-1,0 0,0-1,1 0,0 0,1 0,0-1,0-1,1 1,0-1,3-1,0 1,0-2,0 0,1-1,-1 0,1-1,0 0,0-1,0-1,1 0,-1-1,12-2,2 2,-4-1</inkml:trace>
</inkml:ink>
</file>

<file path=ppt/ink/ink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5:08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4658 852,'-5'12,"1"0,1 0,0 0,1 1,1 0,0-1,0 1,1 0,1 0,0-1,0 1,2-1,-1 1,2-1,0 0,5 11,-8-21,0 0,0 0,0 0,1 0,-1 0,1 0,0-1,-1 1,1-1,0 1,0-1,0 0,0 1,0-1,0 0,1 0,-1-1,0 1,0 0,1-1,-1 1,0-1,1 0,-1 0,0 0,1 0,-1 0,0-1,1 1,-1-1,0 1,0-1,1 0,-1 0,0 0,0 0,0 0,0 0,0-1,0 1,0-1,-1 1,1-1,0 0,-1 1,1-1,-1 0,1-1,6-13,-1 0,-1 0,0 0,-1-1,-1 0,0 0,-1 0,-1 0,-1 0,0-1,-1 1,-1-1,-1 1,-1-2,-1-8,-3 2</inkml:trace>
  <inkml:trace contextRef="#ctx0" brushRef="#br0" timeOffset="315.272">4968 1078,'171'-258,"-171"257,1-1,-1 1,1-1,-1 1,1-1,0 1,0-1,-1 1,1-1,0 1,0 0,0 0,0 0,1-1,-1 1,0 0,0 0,1 1,-1-1,1 0,-1 0,1 1,-1-1,1 1,-1-1,1 1,-1-1,1 1,0 0,-1 0,1 0,-1 0,1 0,0 0,-1 0,1 1,-1-1,1 1,-1-1,1 1,-1-1,1 1,-1 0,1 0,-1 0,0 0,1 0,-1 0,0 0,0 0,0 0,0 1,0-1,0 0,0 1,-1-1,1 1,19 49,-19-43,1 1,0-1,1 0,0 0,0 0,1 0,0 0,0-1,1 1,0-1,0-1,1 1,-1-1,2 1,-1-2,0 1,1-1,0 0,1 0,-1-1,1 0,0 0,0-1,1 0,-1-1,1-2,-1 1,0-1,1 0,-1-1,0 0,0 0,1-1,-1 0,0 0,-1-1,1 0,0 0,-1-1,1 0,-1-1,0 1,-1-1,1 0,-1-1,0 0,0 0,-1 0,0-1,0 1,0-1,-1-1,0 1,1-3,40-102,-41 87</inkml:trace>
  <inkml:trace contextRef="#ctx0" brushRef="#br0" timeOffset="-2151.109">1468 908,'-16'30,"0"0,2 1,2 1,0 0,2 1,2 0,1 0,2 1,0 2,4-32,0-1,0 1,1-1,-1 1,1-1,-1 1,1-1,0 1,1 0,-1-1,1 1,-1-1,1 1,0-1,0 1,1-1,-1 0,1 0,-1 1,1-1,0 0,1 0,-1-1,0 1,1 0,-1-1,1 1,0-1,0 0,0 0,0 0,0 0,0-1,0 1,1-1,-1 0,1 0,-1 0,1 0,-1-1,2 1,10-4,-1 0,0 0,0-2,0 1,0-2,-1 0,0 0,0-2,-1 1,0-2,7-5,-7 4,-1 0,-1-1,0-1,0 1,-1-2,-1 1,0-1,0 0,-2-1,1 0,-2 0,0 0,-1-1,0 0,-4 10,1-1,-2 1,1-1,0 1,-1-1,0 1,-1 0,1-1,-1 1,0 0,0 0,-1 0,1 0,-1 0,0 1,0-1,-1 1,1 0,-1 0,0 0,0 1,-1-1,1 1,-1 0,1 0,-1 0,0 1,0-1,-11-4,0 0,0 1,0 0,-1 1,0 1,0 1,0 0,-6 1,-9 0</inkml:trace>
  <inkml:trace contextRef="#ctx0" brushRef="#br0" timeOffset="-1796.971">2259 203,'-25'62,"4"1,2 0,3 2,3 0,2 0,4 1,2 0,4 1,3 15,18 130,-17-194,0 0,-1 0,-1 0,-1 1,-1-1,0 0,-1 0,-2 7,0-4,-26 54,17-63</inkml:trace>
  <inkml:trace contextRef="#ctx0" brushRef="#br0" timeOffset="-1543.168">1779 908,'43'0,"38"-5,11-1,-2 0,-5 1,-9-3,-7-1,-10 2,-6 2,-8-4,-1 1,-3 1,-4 2,1 2,-1-4,-7 0</inkml:trace>
  <inkml:trace contextRef="#ctx0" brushRef="#br0" timeOffset="-882.331">3020 711,'-62'30,"2"2,1 4,1 1,-31 29,82-61,-1 0,1 0,0 0,1 1,-1 0,1 0,0 0,0 1,1 0,0 0,0 1,1-1,0 1,0 0,1 0,0 0,0 1,1-1,-1 5,5-9,0 0,1 0,-1-1,1 1,0-1,0 1,0-1,0 0,0 0,1 0,-1-1,1 1,0-1,0 0,0 0,0 0,0 0,0-1,0 1,1-1,-1-1,0 1,1 0,-1-1,1 0,-1 0,1 0,-1-1,0 1,1-1,-1 0,0-1,1 1,-1-1,0 1,2-3,35-10,-1-2,0-2,-2-2,0-2,22-16,-59 37,0 0,0-1,0 1,0 0,0 0,0 0,0 0,0 0,0 0,0 0,0 0,1 1,-1-1,0 0,0 1,1-1,-1 1,1-1,-1 1,0 0,1 0,-1-1,1 1,-1 0,1 0,-1 0,0 1,1-1,-1 0,1 0,-1 1,0-1,1 1,-1-1,0 1,1 0,-1-1,0 1,0 0,0 0,0 0,1 0,-1 0,-1 0,1 0,0 0,0 1,19 160,-17-155,1-1,0 0,1 0,-1 0,1 0,0-1,1 0,-1 0,1 0,0-1,0 0,1 0,-1-1,1 1,-1-1,1-1,0 1,0-1,1 0,-1-1,0 0,1 0,-1-1,0 0,1 0,-1 0,1-1,-1 0,0-1,0 1,0-1,0-1,0 0,0 0,0 0,0-1,25-14,1-2,-2-1,-1-2,-1-1,-1-1,-1-1,-1-2,-1 0,-2-2,-1 0,-1-2,-2 0,1-7,4-8,-2-2,-2 0,-3-1,-1-1,5-40,-11 43,-3 0,-1-1,-3 1,-2-1,-2 0,-3-4,5 51,-1 1,0-1,0 0,0 1,0-1,0 0,-1 1,1-1,0 0,-1 1,1-1,-1 0,0 1,1-1,-1 1,0-1,0 1,0 0,0-1,0 1,0 0,0 0,-1 0,1-1,0 1,-1 1,1-1,-1 0,1 0,-1 0,1 1,-1-1,1 1,-1-1,0 1,1 0,-1-1,0 1,1 0,-1 0,0 0,0 1,1-1,-1 0,0 0,1 1,-1-1,1 1,-1 0,1-1,-1 1,1 0,-1 0,1 0,0 0,-1 0,1 0,0 1,0-1,0 0,0 0,0 1,0 0,-13 15,0 1,2 1,0 0,2 0,0 1,1 1,1-1,1 1,1 1,0-1,2 1,1 0,0 0,-9 51,4 1,2 0,4 0,4 0,10 41,5-1,5-1,10 17,-2 9,-32-132,-9-20,-13-22,12 8,1 2</inkml:trace>
  <inkml:trace contextRef="#ctx0" brushRef="#br0" timeOffset="-627.496">3331 711,'38'-5,"42"-6,12-2,-5 2,-8 3,-12 2,-13 3,-11 6,-7 3,-6 1,-3-2,-6 4,-2 0,1-2,-3-1</inkml:trace>
  <inkml:trace contextRef="#ctx0" brushRef="#br0" timeOffset="-466.488">4291 908,'-10'39,"2"16,7 0,4-14,1-15</inkml:trace>
  <inkml:trace contextRef="#ctx0" brushRef="#br0" timeOffset="-243.77">4318 400,'0'0</inkml:trace>
  <inkml:trace contextRef="#ctx0" brushRef="#br0" timeOffset="-3064.952">537 90,'-6'85,"8"31,2 83,-15 108,-53 301,52-450,12-135</inkml:trace>
  <inkml:trace contextRef="#ctx0" brushRef="#br0" timeOffset="-2464.695">114 457,'25'-40,"2"2,2 1,2 1,1 2,1 1,2 2,34-25,-46 38,1 1,0 1,1 2,0 0,2 1,-1 2,1 0,1 2,0 2,0 0,1 1,-1 2,1 1,26 1,-46 4,-1-1,0 1,1 0,-1 1,0 0,0 0,-1 1,1 0,-1 1,1-1,-1 1,-1 1,1-1,-1 1,0 0,0 1,-1-1,0 1,0 0,0 0,-1 1,0 0,-1-1,1 1,-2 1,1-1,-1 0,0 0,-1 1,0-1,0 1,-1 0,0-1,-1 4,2 16,-2 0,-1 0,-1 0,-2 0,0 0,-2-1,-1 0,-1-1,-2 0,0 0,-2-1,0 0,-15 18,12-19,-1 0,-1-1,-1-1,-1-1,-1-1,-1 0,0-2,-2-1,0 0,0-2,-6 2,1-2,30-15,-1 0,0 0,1 0,-1 0,1 0,-1 0,0 0,1 0,-1 0,1 0,-1 0,0 0,1 1,-1-1,1 0,-1 0,0 0,1 1,-1-1,0 0,1 0,-1 1,0-1,0 0,1 0,-1 1,0-1,0 0,1 1,-1-1,0 0,0 1,0-1,0 1,0-1,1 0,-1 1,0-1,0 1,0-1,0 0,0 1,0-1,0 1,0-1,-1 0,1 1,0-1,0 1,0-1,0 0,0 1,-1-1,1 0,0 1,0-1,-1 0,1 1,0-1,0 0,-1 0,1 1,0-1,-1 0,1 0,0 1,-1-1,1 0,-1 0,1 0,16 4,-1 0,1 1,-1 1,0 0,0 1,-1 1,0 0,0 1,-1 0,0 1,-1 1,0 0,-1 0,0 2,7 9,1 9,-1 1,-1 1,-2 1,-1 0,6 28,-19-59,0-1,-1 1,1 0,0-1,1 1,-1 0,0-1,1 1,0-1,-1 0,1 0,0 1,0-1,0-1,1 1,-1 0,0 0,1-1,-1 1,1-1,-1 0,1 0,0 0,-1 0,1 0,0 0,0-1,0 0,-1 1,3-1,16-3</inkml:trace>
  <inkml:trace contextRef="#ctx0" brushRef="#br0" timeOffset="1574.168">7113 796,'-35'11,"0"1,0 2,2 1,0 1,0 2,2 2,0 1,-15 14,40-31,-1 0,1 1,0 0,0 0,1 1,-1 0,1 0,0 0,1 0,0 1,0-1,0 1,1 1,0-1,0 0,1 1,-1-1,2 1,-1-1,1 1,0 0,1 0,0 0,0 0,1 0,2-5,0 0,0 0,1 0,-1-1,1 1,0-1,-1 0,1 0,0 0,0 0,0-1,0 0,1 0,-1 0,0 0,1-1,-1 1,0-1,1 0,-1-1,0 1,0-1,1 1,-1-1,0-1,0 1,0-1,0 1,0-1,0 0,0 0,-1-1,1 1,2-4,20-9,-2-2,0 0,-1-2,0 0,-2-2,11-14,26-23,-10 25,-47 33,0-1,0 1,1 0,-1-1,0 1,0 0,0 0,0 0,0 0,1 0,-1 0,0 0,0 0,0 1,0-1,1 0,-1 1,0-1,0 0,0 1,0 0,0-1,0 1,0 0,0-1,-1 1,1 0,0 0,0 0,0 0,-1 0,1 0,-1 0,1 0,0 0,-1 0,0 0,1 0,-1 0,0 0,1 0,-1 1,0-1,0 0,0 0,0 1,5 75,9 39,-13-112,1 0,0 0,0 0,0 0,0-1,1 1,0-1,-1 0,1 0,0 0,1 0,-1 0,0-1,1 0,-1 1,1-1,0 0,0-1,0 1,0-1,0 1,0-1,0-1,0 1,1 0,0-1,4 0,0 0,0-1,-1 0,1 0,0-1,0 0,-1 0,1-1,-1 0,0-1,0 0,0 0,-1-1,1 0,-1 0,0 0,0-1,105-112,-65 54,-2-1,-3-3,-4-2,-2-1,-4-2,-2-1,11-54,9-67,-49 194,-1-1,1 1,0 0,-1 0,0-1,1 1,-1 0,0-1,0 1,0 0,0-1,0 1,0 0,0-1,0 1,0 0,-1-1,1 1,-1 0,1-1,-1 1,1 0,-1 0,0 0,1-1,-1 1,0 0,0 0,0 0,0 0,0 0,0 1,0-1,0 0,0 0,0 1,-1-1,1 1,0-1,0 1,-1-1,1 1,0 0,-1-1,1 1,0 0,-2 0,-8 8,0-1,0 2,0-1,1 2,0-1,1 1,0 1,0 0,1 0,1 0,0 1,-2 5,4-9,-16 30,3 1,0 1,3 0,1 1,3 1,1 0,1 1,3-1,2 1,1 1,3-1,2 13,-3-40,1 1,1 0,1 0,1-1,0 1,1-1,0 0,2 0,0-1,0 1,2-1,0-1,0 1,2-1,-1-1,2 0,0 0,0-1,1 0,1-1,0-1,0 0,1 0,1-1,-1-1,1-1,0 0,1-1,3 0,-11-4,1-1,-1 0,1 0,0-1,-1-1,1 1,0-1,-1-1,0 0,1 0,-1 0,0-1,0 0,0-1,0 0,-1 0,1-1,-1 1,0-2,-1 1,1-1,-1 0,0 0,0-1,3-5,-1 1,0 0,0-1,-2 0,1 0,-2-1,1 0,-2 0,0 0,0 0,-1 0,-1-1,0 0,-1 1,0-1,-2-13,0 15,-1 0,0 0,-1 0,0 0,-1 0,-1 1,0 0,0 0,-1 0,0 0,-1 1,0 0,-1 0,0 1,0 0,-1 0,0 1,-1 1,0-1,0 1,0 1,-1 0,0 0,0 1,-1 1,1 0,-1 0,0 1,-4 0,-7-1,1 0,-1 2,0 0,0 2,1 1,-1 0,-7 3,-1 3</inkml:trace>
  <inkml:trace contextRef="#ctx0" brushRef="#br0" timeOffset="1940.437">8355 767,'-7'14,"0"0,1 0,1 0,0 1,2 0,-1 0,2 0,0 0,0 1,2-1,0 0,0 1,2-1,0 0,0 0,2 0,0 0,2 4,-4-15,0 1,1-1,-1 0,1 0,0-1,0 1,1-1,-1 1,1-1,-1 0,1 0,0-1,0 1,0-1,1 0,-1 0,0 0,1 0,0-1,-1 0,1 0,0 0,-1 0,1-1,0 0,0 0,0 0,-1-1,1 0,0 1,-1-2,1 1,0 0,-1-1,0 0,1 0,-1 0,0-1,0 1,0-1,0 0,-1 0,1-1,-1 1,0-1,0 1,0-1,0 0,-1 0,1 0,-1-1,1-1,1-2,0-1,-1 0,0 0,0 0,0 0,-2 0,1-1,-1 1,0-1,-1 1,0-1,0 1,-1-1,-1 1,1 0,-2-1,1 1,-1 0,0 0,-1 1,0-1,-1 1,0-1,0 1,0 1,-1-1,0 1,-1 0,0 0,0 1,0 0,-1 0,1 1,-2 0,1 0,0 1,-1 0,-5-1,-10 0</inkml:trace>
  <inkml:trace contextRef="#ctx0" brushRef="#br0" timeOffset="2205.521">8778 852,'0'12,"0"1,1 0,0-1,1 1,0-1,1 1,0-1,1 0,1 0,0-1,0 1,1-1,1 0,0-1,0 1,1-1,0-1,1 1,0-2,6 6,-10-12,0 0,0-1,0 1,0-1,0 0,0 0,0 0,1-1,-1 0,0 0,1 0,-1-1,0 0,0 0,0 0,0 0,0-1,0 0,0 0,0 0,0-1,0 0,98-72,-90 65,0-2,0-1,0 0,-2-1,1 0,-2-1,0 0,-1-1,0 0,-1 0,-1-1,-1 0,0 0,-2-1,1-2,-1-4</inkml:trace>
  <inkml:trace contextRef="#ctx0" brushRef="#br0" timeOffset="2451.504">9596 62,'-4'43,"-3"34,1 8,1-1,2-4,1-7,1-6,-5-5,0-8,0-4,1-5,2-2,1-2,1-4,1-3,0-2,-5-3,-1-5</inkml:trace>
  <inkml:trace contextRef="#ctx0" brushRef="#br0" timeOffset="2602.221">9202 541,'71'-9,"39"-4,10 1,-10 2,-20 3,-24 2</inkml:trace>
  <inkml:trace contextRef="#ctx0" brushRef="#br0" timeOffset="5542.22">11007 231,'34'-16,"-2"0,0-2,-1-2,-1-1,0-1,-2-1,-1-2,5-7,-32 31,0 0,0-1,1 1,-1 0,1 0,-1-1,1 1,0 0,-1 0,1 0,0 0,0 0,0 0,0 0,0 0,0 0,0 0,0 0,0 1,0-1,0 0,1 1,-1-1,0 1,0-1,1 1,-1 0,0 0,1-1,-1 1,0 0,1 0,-1 0,0 0,1 1,-1-1,0 0,1 1,-1-1,0 0,1 1,-1-1,0 1,0 0,0-1,0 1,0 0,0 0,0 0,0 0,0 0,0 0,0 0,0 0,-1 0,1 0,0 1,-1-1,1 0,-1 0,1 1,6 166,-9-116,-7 86,-7-1,-29 117,36-202,0-4,-33 170,-39 108,-32-25,102-277,-1-1,-2 0,0-1,-1-1,-1 0,-17 16,28-31,-1-1,1 0,-1 0,0 0,0-1,-1 0,1 0,-1 0,0-1,0 0,0 0,-1-1,1 0,0 0,-1-1,0 0,1 0,-1-1,1 0,-1 0,0-1,1 0,-1 0,1-1,-5-1,3-3,-1 1,1-2,0 0,1 0,0 0,0-1,0 0,1-1,0 1,1-1,0-1,0 1,1-1,0 0,1 0,0-1,1 0,0 1,0-1,1-6,-5-21,3-1,1 0,1-1,3 1,1 0,2 0,2 0,1 1,2 0,2 0,9-22,-12 39,2 0,0 1,1 0,1 0,1 1,1 1,0 0,1 1,1 0,15-11,-17 19,1 1,0 1,0 0,0 1,1 0,0 2,0-1,0 2,0 1,1 0,-1 0,2 2,55-9,232-47,-53-6,-217 45,37-6,-69 25,0 0,0 1,0-1,0 1,0 0,0 0,-1 0,0 0,1 1,-1-1,0 1,-1-1,1 1,-1-1,1 1,-1 0,0 0,0 0,-1 0,1 0,-1 0,0 0,0 0,0 0,-1-1,1 1,-2 2,3-3,-1 16,0-1,-1 0,-1 0,-1 0,0 0,-2-1,0 1,0-1,-2 0,0 0,-1-1,-1 0,0 0,-9 10,-6 9,17-19</inkml:trace>
  <inkml:trace contextRef="#ctx0" brushRef="#br0" timeOffset="5739.216">12136 993,'-14'34,"-1"15,3 0</inkml:trace>
  <inkml:trace contextRef="#ctx0" brushRef="#br0" timeOffset="5987.798">12136 570</inkml:trace>
  <inkml:trace contextRef="#ctx0" brushRef="#br0" timeOffset="6222.171">12813 654,'-28'43,"-20"29,-1 7,7-5,7-16,8-12,5-9,6-7,0-8,4-3,-1-4,1-1,-2-2,2-4</inkml:trace>
  <inkml:trace contextRef="#ctx0" brushRef="#br0" timeOffset="6468.317">12503 683,'34'43,"20"29,6 7,-7-6,-8-9,-7-12,-4-15,-4-8,-7-9</inkml:trace>
  <inkml:trace contextRef="#ctx0" brushRef="#br0" timeOffset="6788.586">13124 965,'17'-5,"5"2,-1-1,0-1,0-1,-1-1,0-1,0-1,-1-1,0 0,0-1,-1-1,-1-1,0-1,6-6,-21 19,-1-1,1 1,-1-1,1 1,-1-1,1 0,-1 1,0-1,0 0,0 0,0 0,0 0,-1 0,1 0,0 0,-1-1,0 1,1 0,-1 0,0 0,0 0,0-1,0 1,-1 0,1 0,-1 0,1 0,-1 0,0 0,1 0,-1 0,0 0,0 0,-1 0,1 0,0 1,-1-1,1 0,-1 1,1-1,-1 1,0 0,0-1,1 1,-1 0,0 0,0 0,0 0,0 1,0-1,-1 1,1-1,0 1,0-1,0 1,-1 0,-8 1,0-1,0 2,0-1,0 2,1-1,-1 2,1-1,0 1,0 1,0 0,0 0,1 1,0 0,0 1,1 0,-1 0,2 1,-1 0,1 0,0 1,1 0,0 0,0 0,1 1,-2 4,2-4,0 0,0 0,1 0,0 1,0 0,1-1,1 1,0 1,1-1,0 0,0 0,1 0,1 1,0-1,0 0,1 0,0 0,2 1,1-7,1 0,1 0,-1-1,0 0,1 0,0-1,0 0,0 0,0 0,1-1,-1 0,0-1,1 0,0 0,-1 0,1-1,-1 0,1 0,0-1,-1 0,1-1,-1 0,1 0,2-1,154-38,-131 33</inkml:trace>
  <inkml:trace contextRef="#ctx0" brushRef="#br0" timeOffset="7169.716">13858 740,'-17'8,"1"1,1 1,-1 0,2 1,-1 1,2 0,0 1,0 0,1 1,1 1,0 0,1 0,1 1,-3 7,10-19,1 1,0 0,0-1,1 1,-1 0,1 0,0-1,1 1,-1 0,1 0,0-1,0 1,0 0,1-1,0 1,0-1,0 0,0 0,0 1,1-2,0 1,0 0,0 0,0-1,1 0,-1 1,1-1,0-1,0 1,0 0,0-1,0 0,1 0,-1 0,1-1,-1 1,1-1,0 0,-1-1,1 1,0-1,0 0,3 0,6 2,1 0,-1-1,1-1,-1 0,1-1,-1-1,1 0,-1-1,0 0,0-1,0-1,0 0,-1-1,0 0,0-1,-1-1,0 0,0 0,10-11,1-2,-1-1,-1 0,-1-2,-1 0,-1-1,-1-1,-1-1,-2 0,4-12,-3 6,-2-2,-1 0,-1 0,-2-1,-2 0,-1-1,-2 1,-1-1,-3-35,0 65,0-1,-1 1,0 0,0 0,-1 0,0 0,0 0,0 0,-1 0,0 1,-1-1,1 1,-1 0,0 0,-1 0,0 1,0-1,0 1,0 0,-1 1,1-1,-1 1,-1 0,1 1,0-1,-1 1,0 0,0 1,1 0,-1 0,-1 0,1 1,-4 0,2 5,0 0,0 0,0 1,1 0,0 0,0 1,0 0,1 1,0 0,0 0,0 0,1 1,1 0,-1 0,1 0,0 1,1 0,0 0,0 0,1 0,1 1,-1-1,1 4,-4 12,2 0,1 1,1 0,1 0,1 0,1-1,1 1,2 0,1-1,0 1,2-2,1 1,1-1,1 0,1 0,1-1,1-1,1 0,1-1,1-1,9 9,-15-17,0 0,1-1,0 0,1-1,0-1,0 1,1-2,1 0,-1 0,1-2,1 1,-1-2,1 0,8 1,3-2</inkml:trace>
  <inkml:trace contextRef="#ctx0" brushRef="#br0" timeOffset="7984.498">15298 711,'-17'5,"0"1,1 0,0 1,0 1,1 1,0 0,0 1,1 1,0 0,-5 6,14-12,0 0,1 0,-1 0,1 1,0 0,1 0,-1 0,1 0,0 0,1 0,-1 1,1 0,1-1,-1 1,1 0,0 0,1 0,0 0,0 0,0 0,1-1,0 1,0 0,0 0,1 0,0-1,3 5,0-3,0 0,1 0,0-1,0 0,1 0,0 0,0-1,0 0,1 0,0-1,0 0,1-1,-1 1,1-2,0 1,0-1,0-1,1 1,-1-1,0-1,1 0,-1 0,1-1,0-1,-1 1,1-1,-1-1,0 0,1 0,-1-1,0 0,0 0,0-1,-1-1,11-4,-1-2,-1 0,1-1,-2-1,0 0,-1-1,0-1,-1 0,0-1,-2-1,0 0,0 0,-2-1,0-1,-1 0,-1 0,-1-1,-1 0,-1 0,0 0,0-12,-4 29,0 0,0 0,-1-1,0 1,1 0,-1-1,0 1,0 0,-1-1,1 1,-1 0,0 0,0-1,0 1,0 0,0 0,-1 0,1 0,-1 0,0 0,0 1,0-1,0 0,0 1,-1 0,1-1,-1 1,1 0,-1 0,0 1,0-1,0 1,-3-2,3 5,0 0,0 0,0 0,0 1,0-1,0 1,1 0,-1 0,1 0,0 0,0 0,0 0,0 0,1 1,-1-1,1 1,0-1,0 1,0 0,0-1,1 1,-1 0,1-1,0 1,0 0,0 0,2 3,-3 4,2 0,0 1,0-1,1 0,0 0,1 0,1 0,0-1,0 1,0-1,2 0,-1 0,1 0,1-1,0 0,0-1,0 1,1-1,8 6,3 2,1-1,1 0,0-2,0 0,2-1,-1-2,2 0,11 3,-8-6,0 0,1-2,0-1,0-1,0-2,0 0,0-2,19-3,15-20,-49 12</inkml:trace>
  <inkml:trace contextRef="#ctx0" brushRef="#br0" timeOffset="8225.181">16623 654,'-33'39,"-26"26,-8 8,8-4,10-9,7-10,6-9,5-11,3-10,6-15,7-7</inkml:trace>
  <inkml:trace contextRef="#ctx0" brushRef="#br0" timeOffset="8504.884">16257 598,'35'14,"-1"2,0 1,-1 2,-1 1,0 2,-2 1,-1 1,10 11,-23-15,1 0,-2 2,-1 0,-1 0,-1 1,0 1,-2 0,2 8,21 46,-32-74,0 0,1 0,-1 0,1 0,0 0,0 0,0 0,0-1,1 1,0-1,-1 0,1 0,0 0,1 0,-1 0,1 0,-1-1,1 0,0 0,-1 0,1 0,0 0,0-1,1 0,-1 0,0 0,0 0,0-1,1 1,-1-1,1 0,11-5</inkml:trace>
  <inkml:trace contextRef="#ctx0" brushRef="#br0" timeOffset="8688.856">17103 767,'0'39,"5"26,1 8,5-9,1-11,-3-9,3-12,-1-7,3-8,-2-6</inkml:trace>
  <inkml:trace contextRef="#ctx0" brushRef="#br0" timeOffset="8857.393">17217 344,'0'0</inkml:trace>
  <inkml:trace contextRef="#ctx0" brushRef="#br0" timeOffset="9120.801">17950 570,'-25'10,"1"-3,1 2,1 0,-1 2,1 0,1 2,0 0,1 1,0 1,1 1,-12 14,29-27,-1 1,1-1,0 1,0 0,0 0,1-1,0 1,-1 1,1-1,1 0,-1 0,1 0,-1 0,1 0,0 1,1-1,-1 0,1 0,-1 0,1 0,1 0,-1 0,1 0,-1 0,1 0,0 0,0-1,1 1,-1-1,1 0,0 1,-1-1,2 0,-1-1,0 1,0-1,1 1,-1-1,2 0,155 115,-159-116,1 1,-1-1,0 0,0 1,1-1,-1 1,0 0,0-1,0 1,0 0,-1-1,1 1,0 0,-1 0,1 0,-1 0,0 0,0 0,0 0,0-1,0 1,0 0,0 0,0 0,-1 0,1 0,-1 0,1 0,-1-1,0 1,0 0,0 0,0-1,0 1,0-1,0 1,-1-1,1 1,0-1,-1 0,1 0,-1 1,0-1,1 0,-3 0,-85 33,-116-23,172-12</inkml:trace>
  <inkml:trace contextRef="#ctx0" brushRef="#br0" timeOffset="11335.592">1 1642,'555'-57,"-119"29,271 30,-189 24,354-26,-81-28,-18-1,113 1,-261 24,177-2,351-12,-781 19,678-1,-483-28,89 17,138-7,-612 19,310-29,720 27,-563 1,-334 28,492-27,1986-1,-2649-21,-97 25,-29-6</inkml:trace>
  <inkml:trace contextRef="#ctx0" brushRef="#br0" timeOffset="12920.164">16596 767,'17'-38,"-14"26,1 1,1 1,0-1,0 1,1 0,0 0,1 0,0 1,1 0,0 0,0 1,1 0,0 1,0 0,1 0,0 1,114-89,-94 56,-19 22</inkml:trace>
  <inkml:trace contextRef="#ctx0" brushRef="#br0" timeOffset="19039.009">17273 344,'-5'0,"4"0,1 0</inkml:trace>
</inkml:ink>
</file>

<file path=ppt/ink/ink8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8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0 342,'276'-322,"-276"321,0 0,1 0,-1 0,0 0,1 0,-1 0,1 0,-1 0,1 0,-1 1,1-1,-1 0,1 0,0 1,0-1,-1 0,1 1,0-1,0 1,0-1,-1 1,1-1,0 1,0-1,0 1,0 0,0 0,0 0,0-1,0 1,0 0,0 0,0 0,0 0,0 1,0-1,0 0,0 0,0 0,0 1,0-1,0 1,0-1,-1 1,1-1,0 1,0-1,0 1,-1 0,1-1,0 1,-1 0,1 0,-1-1,1 1,0 0,-1 0,0 0,1 0,-1 0,0 0,1 0,-1 0,0 0,0 0,0 0,0 0,0 0,0 0,18 74,-16-62,0 0,1 0,1 0,-1 0,2-1,0 0,1 0,0 0,0 0,1-1,1 0,2 2,24 19,-18-20</inkml:trace>
</inkml:ink>
</file>

<file path=ppt/ink/ink8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52,'33'0,"27"0,6 0,-2 0,-8-5,-8-1,-8 0,-5 1,-5 1,-2 2,-6-4,-1-1,-1 1,-3 1</inkml:trace>
</inkml:ink>
</file>

<file path=ppt/ink/ink8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9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1,'34'0,"30"0,9 0,-3 0,-9 0,-10 0,-8 0,-8 0,-8 5,-11 1</inkml:trace>
</inkml:ink>
</file>

<file path=ppt/ink/ink8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7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1 609,'5'4,"1"-1,-1 0,1-1,0 0,0 0,1 0,-1 0,0-1,0 0,1 0,-1-1,1 0,-1 0,0 0,6-2,9-2,-1-1,0 0,0-2,-1 0,0-1,0-1,0-1,-2-1,1 0,-1-1,-1-1,0-1,-1 0,-1-1,0 0,-1-1,0-1,7-13,-11 17,0-1,0 0,-1-1,-1 1,-1-1,0-1,-1 1,0-1,-1 0,-1 0,-1-1,0 1,-1-7,-1 21,1 1,-1-1,0 1,0-1,0 0,0 1,0-1,0 1,0-1,-1 1,1-1,-1 1,1-1,-1 1,1 0,-1-1,0 1,0 0,1-1,-1 1,0 0,0 0,0 0,-1 0,1 0,0 0,0 0,0 0,-1 0,1 0,-1 1,1-1,0 1,-1-1,1 1,-1-1,1 1,-1 0,1 0,-1 0,1 0,-1 0,0 0,1 0,-1 0,1 1,-1-1,1 0,0 1,-1-1,1 1,-1 0,1 0,0-1,-1 1,1 0,0 0,0 0,0 0,0 0,0 1,0-1,-1 1,-9 12,0 1,1 0,1 1,1 0,0 0,1 1,0 0,1 1,2-1,-2 6,3-11,-2 5,1 1,0-1,2 1,0-1,1 1,0 0,2-1,0 1,1 3,-1-14,0-1,1 0,-1 1,1-1,1 0,-1 0,1 0,0 0,0 0,1-1,0 1,0-1,0 0,1 0,-1-1,1 1,0-1,0 0,1 0,-1-1,1 1,0-1,0-1,0 1,6 1,-1-2,1 0,-1 0,1-1,-1 0,1-1,-1-1,1 0,-1 0,1-1,-1-1,0 0,1 0,-2-1,1-1,0 1,-1-2,0 1,6-6,163-138,-175 145,14-15,-1 0,0-1,-2-1,-1 0,0-1,-2 0,0-1,-2-1,0 0,3-16,-11 37,-1 0,1 1,-1-1,0 0,0 0,0 1,0-1,-1 0,1 0,-1 0,0 0,1 0,-1 0,-1 0,1 0,0 0,-1 0,0 0,1 0,-1 0,0 0,-1 1,1-1,0 0,-1 1,1-1,-1 1,0-1,0 1,0 0,0 0,0 0,-1 0,1 0,-1 0,1 1,-1-1,1 1,-1 0,0-1,0 1,-2 0,-1 1,1 1,0 0,0 0,0 0,0 1,0 0,0 0,0 0,0 1,1-1,-1 1,1 0,0 0,0 1,0-1,0 1,1 0,-1 0,1 0,0 0,0 1,1-1,-1 1,1 0,-1 3,-32 131,34-132,1 0,0 0,1 0,0 0,0 0,0 0,1 0,0 0,0-1,1 1,0-1,0 1,0-1,1 0,0 0,0-1,0 1,1-1,0 0,0 0,0 0,1-1,0 0,0 0,0 0,0-1,0 0,1 0,2 0,4 3,0-1,1-1,-1 0,1-1,0 0,1-1,-1 0,0-2,0 1,1-2,-1 0,0 0,0-2,0 0,7-2,-19 4,28-6,-2-1,1-1,-1-2,-1-1,0-1,0-1,21-15,-46 27,0 1,0-1,1 0,-1 0,0 0,-1 0,1 0,0-1,-1 1,1-1,-1 1,1-1,-1 1,0-1,0 0,-1 1,1-1,0 0,-1 0,0 0,-1-10</inkml:trace>
  <inkml:trace contextRef="#ctx0" brushRef="#br0" timeOffset="717.999">1412 383,'87'-123,"-80"114,0 0,-1 0,-1-1,0 0,0 0,0 0,-1-1,-1 1,0-1,-1 0,0 0,0 0,-1-1,-1 1,1 0,-2 0,0 0,0-1,-2-4,2 14,0-1,-1 0,1 1,-1-1,1 1,-1-1,0 1,0 0,0 0,0 0,-1 0,1 0,0 0,-1 1,1-1,-1 1,0 0,1-1,-1 1,0 0,0 1,0-1,0 0,1 1,-1 0,0 0,0 0,0 0,0 0,0 0,0 1,0-1,0 1,0 0,1 0,-1 0,0 0,0 0,1 1,-1-1,1 1,0 0,-1 0,1 0,0 0,0 0,0 0,0 1,0-1,1 0,-1 1,0 1,-12 15,0 1,1 0,0 1,2 1,1 0,1 0,0 1,2 0,1 0,1 1,-2 13,5-25,0-1,0 1,1 0,0 0,1 0,1-1,0 1,0 0,1-1,1 1,0-1,0 1,1-1,1 0,0 0,0-1,1 0,0 0,1 0,0-1,1 1,0-2,0 1,10 6,-14-12,1 0,0 0,1 0,-1-1,0 0,1 0,-1-1,1 0,-1 0,1 0,0 0,-1-1,1 0,0 0,0 0,-1-1,1 0,-1 0,1-1,0 1,-1-1,0 0,0-1,1 1,-1-1,-1 0,1 0,0-1,-1 1,1-1,7-15</inkml:trace>
</inkml:ink>
</file>

<file path=ppt/ink/ink8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38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30,'38'-5,"23"-1,5 0,2 1,-7 2,-8 0,-4 2,-6 1,-4 0,-5 0,-3 0,-3 1,0-1,-1 0,-5 0</inkml:trace>
</inkml:ink>
</file>

<file path=ppt/ink/ink8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37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0,'-11'108,"3"13,8-117,1-1,-1 1,1 0,0-1,0 1,1 0,-1-1,1 0,-1 1,1-1,0 0,1 0,-1 0,0 0,1 0,0 0,-1-1,1 0,0 1,0-1,1 0,-1 0,0-1,1 1,-1-1,1 1,-1-1,1 0,0 0,-1-1,1 1,6-1,1-1,-1 1,0-2,0 1,0-2,0 1,0-1,-1 0,1-1,-1-1,0 1,0-1,0-1,-1 1,0-2,3-2,4-2</inkml:trace>
  <inkml:trace contextRef="#ctx0" brushRef="#br0" timeOffset="271.18">387 0,'-5'10,"-1"7,-5 7,0 3,1 2,3 1,2 0,3 0,1-1,0 0,2 0,-1-1,1 1,-1-1,5-5,2-6</inkml:trace>
</inkml:ink>
</file>

<file path=ppt/ink/ink8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0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1,'-138'0,"135"1,-1-1,1 0,-1 1,1-1,-1 1,1 0,0 0,-1 1,1-1,0 0,0 1,0 0,0 0,0 0,1 0,-1 0,1 1,-1-1,1 1,0 0,0 0,0-1,0 1,0 0,1 1,-1-1,1 0,0 0,0 1,0-1,0 0,1 1,-1-1,1 1,0-1,0 1,0-1,1 1,-1-1,1 1,0-1,0 0,0 1,0-1,1 0,-1 0,1 0,0 0,0 0,0 0,0 0,0-1,0 1,2 0,2 1,0 0,0-1,0 1,0-1,1-1,-1 1,1-1,0 0,0-1,0 0,0 0,0 0,0-1,0 0,6-1,60 9,-69-6,0-1,0 1,0 0,0 0,-1 1,1-1,-1 1,0-1,0 1,0 0,0 0,0 1,0-1,-1 1,0-1,0 1,0 0,0 0,0-1,-1 1,0 1,1-1,-2 0,1 0,0 0,-1 0,0 1,0-1,0 2,0 2,-1 1,1-1,-2 1,1-1,-1 0,0 1,-1-1,0 0,0-1,-1 1,0 0,0-1,-1 0,-2 3,0-2,0 0,-1-1,0 0,0-1,0 1,-1-2,0 1,0-1,0-1,0 1,-10 2,15-6,0 0,-1 0,1-1,-1 1,1-1,0 0,-1 0,1 0,-1 0,1-1,0 0,-1 0,1 0,0-1,0 1,0-1,0 0,0 0,0 0,1-1,-1 1,1-1,-1 0,1 0,0 0,0 0,0-1,1 1,-1-2,-8-13,4 0</inkml:trace>
</inkml:ink>
</file>

<file path=ppt/ink/ink8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2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1,'-11'138,"-25"19,37-86,-1-70,0 1,0 0,0-1,1 1,-1 0,1-1,0 1,-1-1,1 1,0-1,0 1,0-1,0 0,0 1,0-1,0 0,0 0,0 0,1 0,-1 0,1 0,-1 0,0 0,1 0,0-1,-1 1,1-1,-1 1,1-1,0 1,-1-1,1 0,0 0,-1 0,1 0,0 0,-1 0,1 0,0-1,10-5,-1 0,0 0,0-1,0 0,-1-1,0-1,-1 1,0-1,0-1,-1 0,0 0,-1-1,0 0,-1 0,1-2,107-190,-114 202,0 1,0-1,0 1,0-1,0 0,0 1,0-1,0 0,0 1,1-1,-1 1,0-1,0 0,1 1,-1-1,0 1,1-1,-1 1,0-1,1 1,-1-1,1 1,-1-1,1 1,-1 0,1-1,-1 1,1 0,-1-1,1 1,-1 0,1 0,0 0,-1-1,1 1,-1 0,1 0,0 0,-1 0,1 0,0 0,-1 0,1 0,-1 0,1 1,0-1,-1 0,1 0,-1 0,1 1,-1-1,1 0,12 35,14 173,7 12,-32-180,-1-1,-2 1,-1-1,-3 1,-1-1,-1 0,-10 24,10-30,4-17,-1 1,-1-1,0-1,-1 1,-1-1,0 0,-6 7,13-21,0 0,0-1,-1 1,1-1,0 1,0-1,-1 1,1 0,-1-1,1 1,0-1,-1 0,1 1,-1-1,1 1,-1-1,1 0,-1 1,0-1,1 0,-1 1,1-1,-1 0,0 0,1 0,-1 0,1 1,-1-1,0 0,1 0,-1 0,0 0,1-1,-1 1,0 0,1 0,-1 0,1 0,-1-1,0 1,1 0,-1-1,1 1,-1 0,1-1,-1 1,1 0,-1-1,1 1,-1-1,1 1,0-1,-1 1,1-1,0 0,-1 1,1-1,0 1,0-1,-1 0,1 0,-10-40,7 4,2-1,2 1,1-1,2 1,2 0,1-1,2-18,-6 32</inkml:trace>
</inkml:ink>
</file>

<file path=ppt/ink/ink8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3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1 372,'232'-343,"-232"342,0 0,0 0,0 0,0-1,0 1,1 0,-1 0,0 0,1 0,-1 0,0 0,1 0,-1 0,1 0,-1 0,1 0,0 0,0 0,-1 0,1 1,0-1,0 0,0 1,0-1,0 0,-1 1,1-1,0 1,1-1,-1 1,0 0,0-1,0 1,0 0,0 0,0 0,0 0,0 0,1 0,-1 0,0 0,0 0,0 0,0 1,0-1,0 0,0 1,0-1,0 1,0-1,0 1,0-1,0 1,0 0,0 0,0 0,60 194,-9-88,-40-90</inkml:trace>
</inkml:ink>
</file>

<file path=ppt/ink/ink8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3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1,'15'4,"9"2,5 0,3-1,1-1,-1-2,0-1,-2-1,0-4,-2-3,-4 1</inkml:trace>
</inkml:ink>
</file>

<file path=ppt/ink/ink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0:59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360 26,'-2'-2,"1"0,-1 0,1 1,-1-1,0 0,1 1,-1-1,0 1,0-1,0 1,0 0,-1 0,1 0,0 0,0 0,-1 1,1-1,0 1,-1-1,1 1,0 0,-1 0,1 0,-3 0,2 0,-9-1,-1 1,1 1,-1 0,1 0,-1 1,1 1,0 0,0 0,0 1,1 1,-1 0,1 1,0 0,0 1,1 0,0 0,0 1,1 0,0 1,0 0,1 1,1 0,-1 0,1 0,1 1,0 0,1 0,0 1,0-1,1 1,-1 8,5-9,0-1,0 1,1-1,1 1,0-1,0 0,1 1,0-1,1-1,0 1,1 0,0-1,0 0,1 0,0-1,0 0,1 0,1 0,-1-1,1 0,0 0,0-1,1 0,0 0,0-1,1 0,-1-1,1 0,0-1,0 0,0 0,0-1,1 0,-1-1,1 0,5-1,48-19,-51 7</inkml:trace>
</inkml:ink>
</file>

<file path=ppt/ink/ink8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5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1 375,'107'-47,"44"11,-150 36,1-1,0 1,0 0,-1 0,1 0,0 0,0 1,-1-1,1 0,0 1,-1-1,1 1,0 0,-1 0,1-1,-1 1,1 0,-1 0,0 0,1 0,-1 1,0-1,0 0,1 1,-1-1,0 0,0 1,-1-1,1 1,0 0,0-1,-1 1,1 0,-1-1,1 1,-1 0,0-1,0 1,0 0,0 0,0-1,0 1,0 0,-1 0,0 3,0-1,0 1,0 0,-1-1,0 1,0-1,0 1,-1-1,1 0,-1 0,0 0,0 0,0 0,-1-1,-2 2,-7 5,11-10,1 0,-1 0,1 1,0-1,-1 0,1 1,-1-1,1 1,0-1,0 1,-1 0,1 0,0-1,0 1,0 0,0 0,0 0,0 0,0 0,0 1,0-1,1 0,-1 0,0 1,1-1,-1 0,1 0,-1 1,1-1,0 1,0-1,-1 0,1 1,0-1,0 1,0-1,0 1,1-1,-1 0,0 1,1-1,-1 0,1 1,-1-1,1 0,0 1,-1-1,1 0,0 0,0 0,0 0,0 0,0 0,0 0,0 1,43 22,-40-23,1 0,-1 0,1 0,-1 1,0 0,0 0,0 0,0 0,0 0,0 1,-1 0,1 0,-1 0,0 0,1 0,-2 1,1-1,0 1,-1 0,1 0,-1 0,0 0,-1 0,1 1,-1-1,0 0,0 1,0-1,0 1,-1-1,0 1,0-1,0 1,0-1,-1 2,-1-2,0 0,0 0,0-1,-1 1,0 0,1-1,-1 0,-1 1,1-1,0 0,-1-1,1 1,-1-1,0 1,0-1,0 0,-3 1,-12 3</inkml:trace>
  <inkml:trace contextRef="#ctx0" brushRef="#br0" timeOffset="316">30 770,'57'-5,"24"-1,4-5,-5 0,-9 1,-9 3,-9 2,-9-2,-7-1,-5 2,-4 2,-1 1,0 1,-6 6,0 2,-5 0</inkml:trace>
  <inkml:trace contextRef="#ctx0" brushRef="#br0" timeOffset="3366.857">622 911,'-5'-2,"1"0,0 0,-1 0,1 1,-1-1,1 1,-1 0,1 1,-1-1,0 1,1 0,-1 0,0 0,1 1,-1 0,0 0,1 0,-1 0,-17 2,-107 21,108-20,18-4,-1 0,1 0,0 1,-1-1,1 0,0 1,0 0,0 0,-1 0,1 0,0 1,0-1,1 1,-1 0,0 0,0 0,1 0,-1 0,1 0,0 1,0-1,0 1,0 0,0-1,0 1,1 0,-1 0,1 0,0 0,0 1,0-1,0 2,2-1,0-1,1 1,-1 0,1-1,0 1,-1-1,2 0,-1 0,0 0,1 0,-1 0,1 0,0 0,0-1,0 0,0 1,0-1,1 0,-1 0,1-1,-1 1,1-1,0 0,-1 0,1 0,0 0,0-1,0 0,0 1,-1-1,1-1,4 1,18 5,-3 0,-18-5,0 0,0 0,-1 1,1 0,0 0,-1 0,1 1,-1-1,1 1,-1 0,0 1,0-1,0 1,0-1,0 1,-1 0,1 1,-1-1,0 0,1 1,-2 0,1 0,0 0,-1 0,0 0,1 3,-1-2,-1 1,0-1,0 1,-1-1,1 1,-1-1,-1 1,1-1,-1 1,1-1,-2 1,1-1,-1 0,1 0,-1 1,-1-1,1 0,-1-1,0 1,0 0,0-1,-1 0,1 0,-1 0,0 0,0 0,-1-1,1 0,-1 0,0 0,1 0,-1-1,-1 0,-1 1,-4 2,0 0,-1 0,0-2,0 1,0-1,0-1,0-1,-1 1,1-2,0 0,-1 0,1-1,-3-1,-10-3</inkml:trace>
  <inkml:trace contextRef="#ctx0" brushRef="#br0" timeOffset="4203.5">1497 544,'-121'167,"-23"8,-11-43,155-132,0-1,0 0,0 1,0-1,0 1,0-1,0 1,0-1,0 1,0-1,0 0,-1 1,1-1,0 1,0-1,-1 1,1-1,0 1,-1-1,1 1,0 0,-1-1,1 1,-1-1,1 1,0 0,-1-1,1 1,-1 0,1 0,-1-1,1 1,-1 0,0 0,1 0,-1 0,1 0,-1-1,1 1,-1 0,1 0,-1 0,0 1,1-1,-1 0,1 0,-1 0,1 0,-1 0,1 1,-1-1,1 0,-1 0,1 1,-1-1,1 0,-1 1,1-1,0 1,-1-1,1 1,0-1,-1 1,6-14</inkml:trace>
  <inkml:trace contextRef="#ctx0" brushRef="#br0" timeOffset="4534.266">1158 573,'3'16,"0"-1,1 1,0-1,1 0,1 0,1 0,0 0,1-1,0-1,1 1,0-1,2-1,-1 0,9 7,34 35,-38-42,-2 1,1 1,-2 0,0 0,0 1,-2 1,0 0,0 1,6 16,-14-23</inkml:trace>
  <inkml:trace contextRef="#ctx0" brushRef="#br0" timeOffset="5062.893">1102 319,'100'-115,"48"-41,-83 109,-63 48,0 0,-1 0,1 0,0 0,-1 1,1-1,-1 1,1-1,-1 1,0-1,0 1,1 0,-1 0,0-1,-1 1,1 0,0 0,0 0,-1 0,1 0,-1 0,0 0,0 0,1 0,-1 0,0 0,-1 0,1 1,1 6,3 12,-2-1,0-1,1 0,2 0,0 0,1 0,0-1,2 0,0 0,1-1,1 0,0-1,5 6,2-5,-3-1</inkml:trace>
</inkml:ink>
</file>

<file path=ppt/ink/ink8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4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702 479,'-49'-42,"42"37,-5 0,1-1,-1 1,0 1,0 0,0 1,-1 0,1 1,-1 0,1 1,-1 1,0 0,0 0,1 1,-1 1,1 0,-1 1,1 0,0 1,-11 5,-184 74,111-16,93-65,1 0,-1 0,1 0,0 1,0-1,0 1,0-1,0 1,0 0,1 0,-1 0,1 0,0 0,0 0,0 0,0 0,1 0,-1 1,1-1,0 0,0 0,0 1,0-1,1 0,-1 0,1 1,0-1,0 0,0 0,0 0,0 0,1 0,0 1,5 1,-1 0,1 0,0-1,0 0,1-1,-1 1,1-2,0 1,-1-1,1 0,0 0,1-1,-1 0,0-1,0 1,0-2,0 1,0-1,1 0,0-1,11 1,112-13,-132 15,0-1,0 1,0-1,-1 1,1-1,0 1,0-1,0 1,0-1,0 1,0-1,1 1,-1-1,0 1,0-1,0 1,0-1,1 1,-1-1,0 1,0-1,1 1,-1-1,0 0,1 1,-1-1,0 0,1 1,-1-1,1 0,-1 1,0-1,1 0,-1 0,1 1,-1-1,1 0,-1 0,1 0,-1 0,1 0,-1 0,1 0,-1 0,1 0,-1 0,1 0,-1 0,1 0,-1 0,1 0,-1 0,1-1,-1 1,1 0,-1 0,1-1,-1 1,1 0,-1-1,1 1,-34 32,29-29,-137 116,-1 19,70-32,71-102,-1 0,1 0,0-1,0 1,0 0,0 0,1 0,0 0,0 0,0 0,0 1,0-1,1 0,0 0,0-1,0 1,0 0,0 0,1 0,0-1,0 1,0-1,0 1,0-1,1 0,0 0,-1 0,1 0,0 0,1 0,5 2,0-1,0 0,1 0,-1-1,1 0,-1-1,1 0,0-1,0 0,0 0,0-1,0 0,0-1,0 0,2-1,16 1,114-25,-139 25,0 0,0 0,0 0,0 0,0-1,0 1,-1-1,1 0,0 0,-1 0,1 0,-1 0,0 0,0-1,0 1,0-1,0 1,0-1,-1 0,1 0,-1 0,0 0,0 0,0 0,0 0,0-3,2-15</inkml:trace>
  <inkml:trace contextRef="#ctx0" brushRef="#br0" timeOffset="565.165">475 0,'-16'53,"3"-1,1 2,3-1,2 2,-20 217,18-137,-7 0,-5-1,-7 4,-57 252,62-251,10-65,11-62</inkml:trace>
</inkml:ink>
</file>

<file path=ppt/ink/ink8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1 194,'0'554,"0"-598,3 1,1 0,3 1,1-1,2 1,7-15,97-238,-108 283,1 1,0 0,0 0,1 0,1 1,0 0,0 1,1 0,0 0,0 1,1 1,0-1,7-2,-14 9,1 0,-1 1,1-1,-1 1,0 0,1 0,-1 1,1-1,-1 1,1 0,-1 0,0 1,0-1,0 1,1 0,-1 0,-1 0,1 0,0 1,-1-1,1 1,-1 0,0 0,0 1,0-1,0 1,0-1,-1 1,0 0,0 0,0 0,0 0,-1 0,1 0,-1 1,0-1,30 109,-13-80,-13-38</inkml:trace>
</inkml:ink>
</file>

<file path=ppt/ink/ink8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7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0 211,'511'0,"-510"0,-1 1,1-1,-1 0,1 1,0-1,-1 0,1 1,-1-1,1 0,0 0,-1 0,1 0,-1 0,1 1,0-1,-1 0,1 0,0-1,-1 1,1 0,0 0,-1 0,1 0,-1 0,1-1,0 1,-1 0,1-1,-1 1,1 0,-1-1,1 1,-1-1,1 1,-1 0,1-1,-1 1,0-1,1 0,-1 1,0-1,1 1,-1-1,0 1,0-1,0 0,1 1,-1-1,0 0,0 1,0-1,0 0,0 1,0-1,0 1,-1-1,1 0,0 1,0-1,0 0,0 1,-1-1,-30-29,-167-100,169 99,35 30</inkml:trace>
</inkml:ink>
</file>

<file path=ppt/ink/ink8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1,'10'0,"7"0,7 0,3 4,2 3,1-1,0-2,0 0,-1-2,0-1,0 0,-1-1,-4-1</inkml:trace>
</inkml:ink>
</file>

<file path=ppt/ink/ink8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8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1,'38'0,"18"0,4 0,-4 0,-6 0,-12 5,-7 1,-9 0</inkml:trace>
</inkml:ink>
</file>

<file path=ppt/ink/ink8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23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33 308,'-22'130,"20"-113,-1-2,0 1,2 0,0 0,0 0,2-1,0 1,1 0,0 0,1 0,4 9,-3-20,0-1,0 0,1 0,0-1,-1 1,1-1,0 0,1 0,-1-1,0 0,1 0,0 0,-1 0,1-1,0 0,0 0,0-1,-1 1,1-1,0 0,0-1,0 0,0 0,5-1,6 1,8 0</inkml:trace>
  <inkml:trace contextRef="#ctx0" brushRef="#br0" timeOffset="397.039">400 224,'-23'67,"-30"185,33 18,-15-38,7-82,25-129,7-17</inkml:trace>
  <inkml:trace contextRef="#ctx0" brushRef="#br0" timeOffset="1162.481">541 1184,'153'-246,"-68"148,-85 97,0 0,1 0,-1 0,1 0,-1 1,0-1,1 0,0 0,-1 0,1 1,-1-1,1 0,0 1,0-1,-1 0,1 1,0-1,0 1,0-1,0 1,0 0,-1-1,1 1,0 0,0 0,0-1,0 1,0 0,0 0,0 0,0 0,0 0,0 1,0-1,0 0,0 0,0 0,0 1,0-1,0 1,-1-1,1 1,0-1,0 1,0-1,-1 1,1 0,0-1,-1 1,1 0,0 0,-1-1,1 1,-1 0,1 0,-1 0,0 0,1 0,-1 0,0-1,0 1,1 0,-1 0,0 1,2 40,-3-38,0 0,1 1,0-1,-1 0,1 0,1 0,-1 0,0 0,1 1,0-1,0 0,0 0,1 0,-1-1,1 1,0 0,0-1,0 1,1-1,-1 1,1-1,0 0,0 0,3 2,-2-5,0 0,1 0,-1-1,0 0,1 0,-1 0,0 0,0 0,0-1,0 0,0 0,0 0,-1 0,1-1,0 1,-1-1,0 0,0 0,0 0,0 0,1-3,8-5,92-97,-104 107,1 0,0-1,0 1,0 0,0 0,0 0,0 0,0 0,1 0,-1 0,0 0,1 1,-1-1,0 0,1 1,-1-1,1 1,-1-1,0 1,1 0,-1 0,1-1,-1 1,1 0,-1 1,1-1,-1 0,1 0,-1 0,1 1,-1-1,1 1,-1-1,0 1,1 0,-1 0,0-1,1 1,-1 0,0 0,0 0,0 0,0 0,0 1,0-1,0 0,0 0,-1 1,1-1,0 0,-1 1,1-1,-1 1,1-1,-1 1,0-1,0 1,1-1,-1 1,0 0,-9 94,5 32,10-109</inkml:trace>
  <inkml:trace contextRef="#ctx0" brushRef="#br0" timeOffset="1800.801">1473 704,'-10'22,"1"0,1 0,1 1,1 0,1 0,1 0,1 1,0 11,2-32,1 0,-1 0,1 0,-1 0,1 1,0-1,0 0,1 0,-1 0,1 0,-1 1,1-1,0 0,0 0,1 0,-1-1,0 1,1 0,0 0,0-1,0 1,0-1,0 1,0-1,0 0,1 0,-1 0,1 0,0 0,-1-1,1 1,0-1,0 0,0 0,0 0,0 0,0 0,1-1,-1 1,0-1,0 0,0 0,1 0,1-1,8-5,-1-1,0-1,0 0,0 0,-1-1,0-1,-1 0,0 0,0-1,-1 0,-1-1,0 0,0 0,-1-1,3-8,-7 16,32-47,-34 51,0 0,-1 0,1 1,0-1,-1 0,1 0,0 1,0-1,-1 1,1-1,0 0,0 1,0 0,0-1,0 1,0-1,0 1,0 0,0 0,0 0,0-1,0 1,0 0,0 0,0 0,0 1,0-1,0 0,0 0,0 0,0 1,0-1,0 1,0-1,0 1,-1-1,1 1,0-1,0 1,0 0,-1-1,1 1,0 0,-1 0,1-1,0 1,-1 0,1 0,-1 0,1 0,-1 0,0 0,1 1,3 10,-1 0,0 0,0 1,-1-1,-1 1,0-1,-1 1,0-1,-1 1,-1 2,1 49,26 186,-24 197,-23-348,20-96,1 0,0-1,-1 1,1-1,-1 0,0 0,0 1,0-1,0 0,0 0,0-1,0 1,-1 0,1-1,-1 0,1 1,-1-1,0 0,1 0,-1 0,0-1,0 1,0-1,1 1,-1-1,0 0,0 0,0-1,0 1,1 0,-1-1,0 0,0 1,0-1,-3-2,0 0,0 0,1-1,-1 0,1 1,-1-2,1 1,1-1,-1 0,1 0,-1 0,2 0,-1-1,0 1,1-1,0 0,1 0,-1-1,-1-5,-25-127,27 106,0 4</inkml:trace>
  <inkml:trace contextRef="#ctx0" brushRef="#br0" timeOffset="2333.105">1360 365,'34'-28,"0"-1,-2-2,-1-1,-1-2,-2 0,-2-2,-1-1,4-12,-25 41,22-34,-25 41,-1 1,1-1,0 1,-1 0,1-1,0 1,0 0,-1-1,1 1,0 0,0 0,0-1,0 1,-1 0,1 0,0 0,0 0,0 0,0 1,-1-1,1 0,0 0,0 0,0 1,-1-1,1 0,0 1,0-1,-1 1,1-1,0 1,-1-1,1 1,-1-1,1 1,-1 0,1-1,-1 1,1 0,-1-1,1 1,-1 0,0 0,1 0,-1-1,0 1,0 0,0 0,0 0,0-1,1 1,-1 0,-1 0,11 25,-2-1,-1 2,-2-1,0 1,0 20,20 91,31 7,-45-131</inkml:trace>
</inkml:ink>
</file>

<file path=ppt/ink/ink8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39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1086,'215'-104,"-159"66,-1-2,-2-3,-2-2,-2-2,-1-3,20-30,-65 76,52-60,-4-2,-3-3,-2-2,-4-1,20-51,0-31,-52 139,-12 31,1-5,-20 149,8 0,6 152,20-199,-3 61,-10-168,0 0,-1 0,0 0,0 0,0-1,-1 1,0 0,0-1,0 1,-1-1,0 0,0 0,0 0,-1 0,1 0,-1-1,0 1,-1-1,1 0,-1-1,1 1,-1-1,0 0,0 0,-1 0,1-1,-1 0,1 0,-1 0,0-1,0 1,1-2,-1 1,-3 0,-16-5,1-1,-1-2,1 0,0-1,1-1,0-2,1 0,0-1,0-1,1-2,1 0,1 0,0-2,0-2,2 1,4 2</inkml:trace>
  <inkml:trace contextRef="#ctx0" brushRef="#br0" timeOffset="361.134">1440 635,'-18'25,"1"1,2 1,0 1,2 0,1 1,2 1,0-1,0 8,8-32,0 0,0 0,1 0,-1 0,1 0,0 0,0 1,1-1,0 0,0 0,0 1,0-1,1 0,0 0,0 0,0 1,1-1,0 0,-1-1,2 1,-1 0,1 0,-1-1,1 0,1 1,-1-1,1 0,-1-1,1 1,0-1,0 1,1-1,-1-1,1 1,-1 0,1-1,0 0,0 0,2 0,6-2,0-1,0 0,0-1,0 0,0-1,0-1,-1 0,0 0,1-1,-1-1,-1 0,1-1,-1 0,-1 0,1-1,6-7,-8 6,-1 0,1 0,-2-1,1 0,-1 0,-1-1,0 0,-1 0,0 0,0-1,-1 1,-1-1,1-6,-2 12,-1-1,0 0,-1 1,1-1,-2 0,1 0,-1 0,0 1,0-1,0 1,-1-1,0 1,-1-1,1 1,-1 0,0 0,-1 0,0 0,0 1,0 0,0-1,-1 1,0 1,-4-5,1 4,0 0,0 0,0 1,0 0,-1 1,1 0,-1 0,0 0,0 1,0 1,0 0,-2 0,-14-1</inkml:trace>
</inkml:ink>
</file>

<file path=ppt/ink/ink8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48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1 122,'2'1,"0"1,0-1,0 0,-1 1,1-1,0 1,-1 0,1 0,-1 0,1 0,-1 0,0 0,0 0,0 0,0 0,0 0,0 1,-1-1,1 0,-1 0,0 1,1 0,2 8,79 270,3-28,-83-248,-1-1,1 1,1 0,-1 0,1-1,0 1,0-1,0 0,0 0,1 0,0 0,0-1,0 1,0-1,0 0,1 0,3 1,-5-6,-1 0,1 0,-1 0,1-1,-1 1,0-1,0 0,0 0,0 1,0-1,-1-1,1 1,-1 0,0 0,0 0,0-1,0 1,-1 0,1-3,0 1,47-183,-6 34,-24 100,-3-2,-2 0,-3-1,1-37,1 33,-6 61,-2 5</inkml:trace>
  <inkml:trace contextRef="#ctx0" brushRef="#br0" timeOffset="401.929">650 489,'0'19,"0"16,0 7,0 1,0-2,0-3,0-3,0-3,0-7</inkml:trace>
  <inkml:trace contextRef="#ctx0" brushRef="#br0" timeOffset="937.734">594 432,'80'-8,"-70"5,0 1,-1 0,1 0,0 1,0 1,0 0,0 0,0 1,0 0,0 1,0 0,0 0,-1 1,1 0,-1 1,3 2,-8-2,0 0,0 0,-1 0,1 1,-1 0,0-1,-1 1,1 0,-1 1,0-1,0 0,-1 1,1-1,-1 1,-1-1,1 1,-1-1,0 1,0 0,0 0,7 49,24 6,-27-58,-1 1,0-1,0 1,0 0,0 0,0 0,-1 1,0-1,0 0,0 1,-1 0,1-1,-1 1,0 0,0 0,-1-1,0 1,1 0,-2 0,1 0,0 0,-1 0,0-1,0 1,-1 0,1-1,-1 1,0-1,0 1,0-1,-2 2,-2-2,-1 0,1-1,-1 0,0 0,0 0,0 0,0-1,-1-1,1 1,-1-1,1 0,-1-1,1 0,-1 0,1 0,-1-1,0-1,-9 2,12 0,-1 0,1 0,0 0,-1 0,1-1,0 0,-1 0,1-1,0 1,0-1,0 0,0-1,1 1,-1-1,1 0,-1 0,1 0,0-1,0 1,0-1,0 0,-4-12</inkml:trace>
  <inkml:trace contextRef="#ctx0" brushRef="#br0" timeOffset="1666.128">932 602,'-5'0,"-6"0,-6 0,-5 0,1 5,-1 1,4-5,5-2</inkml:trace>
</inkml:ink>
</file>

<file path=ppt/ink/ink8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1 232,'43'-14,"1"3,0 1,0 2,1 2,33 1,81 26,-158-20,0-1,0 0,0 1,0-1,0 0,0 0,0 1,0-1,0 0,0 0,0 0,0 0,0 0,0-1,0 1,0 0,0 0,0-1,0 1,0-1,0 1,0 0,-1-1,1 0,0 1,0-1,0 0,-1 1,1-1,0 0,-1 0,1 1,0-1,-1 0,1 0,-1 0,0 0,1 0,-1 0,0 0,1 0,-1 0,0 0,0 0,0 0,0 0,0 0,0 0,0 0,0 0,0 0,-1 0,1 0,0 0,-1 0,1 0,-1 0,1 0,-1 1,1-1,-1 0,0 0,1 0,-1 1,0-1,1 0,-1 1,0-1,0 0,0 1,-139-142,125 126</inkml:trace>
</inkml:ink>
</file>

<file path=ppt/ink/ink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0:59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1 399,'57'-3,"-1"-2,1-3,-1-3,0-2,-1-2,38-17,-82 27,0 0,-1 0,0-1,-1 0,1-1,-1 0,0-1,-1 0,0 0,0-1,-1 0,0 0,0-1,-1 0,0 0,-1 0,0-1,-1 0,0 0,-1 0,0 0,-1 0,0-1,0-3,-2 12,0-1,-1 0,1 1,-1-1,0 1,0-1,0 1,0 0,0-1,-1 1,0 0,1 0,-1 0,0 0,-1 0,1 0,0 0,-1 1,0-1,1 1,-1 0,0 0,0 0,0 0,-1 1,1-1,0 1,-1-1,1 1,-1 0,1 1,-4-1,-3-1,0 1,0 0,0 1,0 1,-1-1,1 1,0 1,0 0,0 0,0 1,-3 2,-6 4,0 2,1 0,0 1,1 0,1 2,0 0,0 1,2 0,-1 1,2 1,-9 15,14-21,1-1,1 1,0 0,1 1,0 0,0 0,2 0,-1 0,1 0,1 2,1-10,1 1,-1-1,1 1,0-1,0 1,0-1,1 1,0-1,0 0,0 1,0-1,1 0,0 0,-1 0,1 0,1 0,-1 0,1 0,-1-1,1 1,0-1,0 0,1 0,-1 0,1 0,-1-1,1 1,0-1,3 1,13 4,2-1,-1-1,1-1,-1-1,1-1,0-1,0-1,0 0,0-2,4-1,68-10,-55 6</inkml:trace>
</inkml:ink>
</file>

<file path=ppt/ink/ink8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2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0,'5'5,"7"1,5 1,5-2,4-2,1-1,2 0,1-2,-5-5,-3-2,1 1,-4 1</inkml:trace>
</inkml:ink>
</file>

<file path=ppt/ink/ink8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1,'0'5,"5"1,7 1,0 2,4 1,3-2,4-2,3-2,1-2,1-1,1-1,-5-5,-1-1,-5-1</inkml:trace>
</inkml:ink>
</file>

<file path=ppt/ink/ink8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7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1 524,'37'-35,"-1"-2,-2-1,-2-1,-1-2,-3-1,-1-2,-2 0,1-7,-16 29,-7 17,-1-1,1 1,-1-1,1 0,-2 0,1 0,-1 0,0 0,0 0,0 0,-1 0,0 0,-1-3,1 8,0 0,0 1,0-1,0 1,0-1,0 0,-1 1,1-1,0 0,0 1,-1-1,1 1,-1-1,1 1,0-1,-1 1,1-1,-1 1,1-1,-1 1,1 0,-1-1,1 1,-1 0,0-1,1 1,-1 0,1 0,-1 0,0 0,1-1,-1 1,0 0,1 0,-1 0,1 0,-1 0,0 0,1 1,-1-1,0 0,1 0,-1 0,1 1,-1-1,0 0,1 0,-1 1,1-1,-1 1,1-1,-1 0,1 1,-1-1,1 1,0-1,-1 1,1-1,-1 1,-26 29,27-29,-9 8,1 1,0 1,1-1,0 1,0 0,1 1,1 0,0 0,0 0,2 0,-1 1,1 0,1-1,1 1,-1 0,2 0,0 0,1 0,0 0,1 5,0-14,0 0,0 0,0-1,0 1,1 0,-1-1,1 0,0 0,0 0,0 0,0 0,0 0,1-1,0 0,-1 1,1-1,0-1,0 1,0 0,0-1,0 0,0 0,0 0,1-1,-1 1,0-1,0 0,2 0,6 0,0-1,-1 0,1 0,0-1,-1-1,1 0,-1 0,0-1,10-5,-8 2,0-1,-1-1,0 0,0 0,-1-1,0-1,-1 0,0 0,-1-1,0 0,0 0,-2-1,3-7,-11 24,-3 0,1 0,1 0,-1 0,1 0,-1 1,1-1,0 1,1-1,-1 1,1 0,0 0,0 0,1 0,-1-1,1 1,0 0,0 0,1 0,0 0,-1 0,2 0,-1 0,0-1,1 1,0-1,0 1,0-1,1 1,0-1,0 0,0 0,2-1,0 1,0-1,0-1,0 1,1-1,-1 0,1 0,-1 0,1-1,0 0,0 0,0 0,0-1,0 0,0 0,-1 0,1-1,0 0,0 0,0-1,3 0,114-54,-110 47,0 0,-1 0,0-1,-1-1,0 0,0 0,-1-1,-1-1,0 0,-1 0,0 0,-1-1,-1 0,0-1,-1 0,0 1,-1-1,-1-1,-1 1,1-11,-2 25,-1-1,0 1,0-1,1 1,-1-1,0 1,0-1,-1 1,1-1,0 1,0 0,-1-1,1 1,-1-1,1 1,-1 0,1-1,-1 1,0 0,0 0,0-1,1 1,-1 0,0 0,-1 0,1 0,0 0,0 0,0 1,0-1,-1 0,1 1,0-1,-1 0,1 1,-1 0,1-1,-1 1,1 0,0 0,-1 0,1 0,-1 0,0 0,-58 32,54-27,1 0,-1 1,1 0,0 0,1 0,-1 1,1 0,1-1,-1 2,1-1,0 0,1 0,0 1,0 0,0-1,1 1,0 0,1 0,0 0,0-1,1 1,0 0,0 0,0-1,1 1,0-1,1 1,0-1,0 0,1 0,-1 0,2 0,2 3,-4-5,1-1,1 0,-1 0,1 0,0 0,0 0,0-1,0 0,0 0,1-1,-1 1,1-1,0 0,0-1,0 1,0-1,0-1,0 1,0-1,0 0,0 0,0 0,0-1,0 0,4-2,8-3</inkml:trace>
</inkml:ink>
</file>

<file path=ppt/ink/ink8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7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0 190,'68'-19,"-48"12,-1 1,1 1,0 1,0 1,0 0,0 1,1 2,-1 0,17 2,131 35,-168-37,0-1,0 1,0-1,-1 1,1-1,0 1,0-1,0 1,0-1,0 0,0 1,1-1,-1 1,0-1,0 1,0-1,0 0,1 1,-1-1,0 1,1-1,-1 1,0 0,1-1,-1 1,0-1,1 1,-1 0,1-1,-1 1,1 0,-1-1,1 1,-1 0,1 0,-1-1,1 1,-1 0,1 0,0 0,-1 0,1 0,-1 0,1 0,-1 0,1 0,0 0,-1 0,1 0,-1 0,1 0,-1 1,1-1,-1 0,1 0,-1 1,1-1,-1 0,1 1,-1-1,1 0,-1 1,0-1,1 1,-1-1,1 1,-143-139,115 111,27 24,4 4</inkml:trace>
</inkml:ink>
</file>

<file path=ppt/ink/ink8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9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0 171,'29'-4,"19"2,6 2,-2 1,-4 1,-6-1,-14 0,-18-5,-14-2,-12-5,-4-5,-2 0,-2-2,2-3,0 3,5-2,4-1,5 3</inkml:trace>
</inkml:ink>
</file>

<file path=ppt/ink/ink8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8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86,'-15'19,"-9"16,0 7,-2 1,4-2,1-4,0-2,2-3,1-7,2-2,0-6,3-1,-2-3,2-3</inkml:trace>
  <inkml:trace contextRef="#ctx0" brushRef="#br0" timeOffset="253.847">1 1,'14'19,"15"26,2 9,1 1,0-4,-6-6,-3-11,0-6,1-3,1-6,-4-1,0-4,-4-5</inkml:trace>
  <inkml:trace contextRef="#ctx0" brushRef="#br0" timeOffset="669.863">566 254,'0'229,"3"-260,0 1,2 0,2 0,0 0,2 1,6-12,84-144,-97 183,-1-1,0 1,1 0,0 0,-1-1,1 1,0 0,0 0,0 1,1-1,-1 0,0 1,1 0,-1-1,1 1,-1 0,1 0,-1 0,1 0,0 1,-1-1,1 1,0 0,0 0,0 0,-1 0,1 0,0 0,0 1,-1-1,1 1,0 0,-1 0,1 0,-1 0,1 0,-1 1,0-1,1 1,-1 0,0-1,0 1,0 0,0 0,0 0,1 3,57 58,-42-56</inkml:trace>
</inkml:ink>
</file>

<file path=ppt/ink/ink8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1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35,'5'0,"12"-5,6-1,6 0,1 1,2 2,-1 0,-1 2,0 1,-1 0,0 0,-1 0,1 1,-1-1,-5-5,-6 4,-6 1</inkml:trace>
</inkml:ink>
</file>

<file path=ppt/ink/ink8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2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1,'5'0,"6"5,7 1,4 1,3-2,3-2,1-1,1 0,-1-2,0 0,0 0,0 0,-1-1,1 1,-1 0,0 0,-4 0</inkml:trace>
</inkml:ink>
</file>

<file path=ppt/ink/ink8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3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5,'-36'0,"20"-2,1 0,-1 1,0 1,1 1,-1 0,1 1,-1 0,1 2,0 0,0 0,0 1,1 1,0 1,0 0,0 1,1 0,0 1,-6 5,8 3,1-1,0 2,1-1,1 1,1 1,1-1,0 1,1 0,1 1,1-1,1 1,0-1,2 1,0 0,1-1,1 1,2 6,-2 44,-1 562,-17-510,15-121,1 1,0-1,-1 1,1-1,0 1,0-1,0 1,0-1,0 1,0-1,1 1,-1-1,0 1,1-1,-1 1,1-1,0 0,-1 1,1-1,0 0,0 1,0-1,0 0,0 0,0 0,0 0,0 0,0 0,0 0,1 0,-1-1,0 1,1 0,-1-1,0 1,1-1,-1 1,1-1,-1 0,1 0,67-7,-42 2,31-1,-32 4</inkml:trace>
  <inkml:trace contextRef="#ctx0" brushRef="#br0" timeOffset="595.525">668 231,'-13'6,"0"1,1 0,0 1,0 1,0-1,1 2,0 0,1 0,0 1,1 0,0 0,1 1,0 1,1-1,0 1,1 0,1 1,-3 7,-5 32,2 2,2 0,3 0,0 47,9 133,-3-225,2 0,-1 0,1 0,1 0,0 0,0 0,1-1,0 0,0 0,1 0,1 0,-1-1,1 0,1 0,0 0,0-1,7 6,24-1,-25-18</inkml:trace>
  <inkml:trace contextRef="#ctx0" brushRef="#br0" timeOffset="1128.2">951 316,'-5'15,"-1"9,-1 5,2 3,2 0,5-4,8-8,7-7,5-6,4-3,-3-9,0-2,1-5,-4-6,-6-4,-4 2</inkml:trace>
  <inkml:trace contextRef="#ctx0" brushRef="#br0" timeOffset="1416.257">1233 231,'-15'39,"-4"21,1 7,3-5,5-7,3-8,4-8,2-5,1-4,5-7,2-8</inkml:trace>
  <inkml:trace contextRef="#ctx0" brushRef="#br0" timeOffset="1697.342">866 768,'52'0,"23"-5,4-2,-8 1,-11 1,-10 1,-9 2,-12 1</inkml:trace>
  <inkml:trace contextRef="#ctx0" brushRef="#br0" timeOffset="2199.838">1119 965,'-3'2,"-4"0,1 0,-1 1,1 0,-1 1,1-1,0 1,0 0,1 1,-1-1,1 1,0 0,0 1,1-1,0 1,0 0,0 0,0 0,1 1,0 0,4-4,0 0,1 0,-1 1,1-1,-1-1,1 1,0 0,0 0,0-1,1 1,-1-1,1 0,-1 1,1-1,0 0,0-1,0 1,0 0,0-1,0 0,0 0,1 0,-1 0,0 0,1-1,1 1,13 6,57 43,-73-48,0 0,0 0,0 0,-1 1,1-1,-1 0,1 1,-1-1,0 1,0-1,0 1,0 0,-1-1,1 1,-1 0,1-1,-1 1,0 0,0 0,0-1,-1 1,1 0,0 0,-1-1,0 1,0-1,0 1,0 0,0-1,0 0,-1 1,-1 2,-1-1,0 1,0-1,-1 0,1 0,-1-1,0 1,0-1,0 0,0 0,-1-1,1 1,-1-1,1 0,-6 0,0 2,-12 4</inkml:trace>
  <inkml:trace contextRef="#ctx0" brushRef="#br0" timeOffset="2461.771">1148 937,'24'5,"18"1,6-5,-1-2,-2-2,-10 1</inkml:trace>
</inkml:ink>
</file>

<file path=ppt/ink/ink8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8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1,'-1'48,"0"-25,0-1,2 0,0 0,1 0,2 0,0 0,5 12,-9-32,0-1,1 1,-1-1,1 0,-1 1,1-1,-1 0,1 1,0-1,0 0,0 0,-1 0,1 0,0 0,0 0,1 0,-1 0,0 0,0 0,0 0,0-1,1 1,-1-1,0 1,1-1,-1 1,1-1,-1 0,0 1,1-1,-1 0,1 0,-1 0,1 0,-1 0,0-1,1 1,-1 0,1-1,-1 1,0-1,1 1,-1-1,0 0,0 1,1-1,-1 0,0 0,0 0,0 0,0 0,0 0,0-1,15-14,0 0,-1-2,-1 0,-1-1,0 0,3-9,35-50,-29 70,-14 39,-6-17,9 59,-3 1,-4 0,-2 0,-6 24,2 27,3-110,-1 1,-1 0,0 0,-1-1,-1 1,0-1,-1 1,-1-1,-1 0,0-1,-1 1,6-12,-1 0,0-1,1 1,-1-1,-1 0,1 0,0 0,0 0,-1 0,1 0,-1 0,1-1,-1 0,0 1,0-1,0 0,1 0,-1 0,0-1,0 1,0-1,0 1,0-1,-1 0,1 0,0-1,0 1,0-1,0 1,0-1,1 0,-1 0,0 0,0-1,0 1,1 0,-1-1,1 0,-1 0,1 0,0 0,0 0,-1 0,2-1,-1 1,-1-2,-6-12</inkml:trace>
</inkml:ink>
</file>

<file path=ppt/ink/ink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0:59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0 359,'135'-149,"66"-60,-201 209,0 1,0-1,1 1,-1 0,0-1,0 1,0-1,1 1,-1-1,0 1,1-1,-1 1,0-1,1 0,-1 1,1-1,-1 1,1-1,-1 0,1 1,-1-1,1 0,-1 0,1 1,-1-1,1 0,-1 0,1 0,-1 0,1 0,0 1,-1-1,1 0,-1 0,1-1,0 1,-1 0,1 0,-1 0,1 0,-1 0,1-1,-1 1,1 0,-1 0,1-1,-1 1,1 0,-1-1,1 1,-1-1,1 1,-1 0,0-1,1 1,-1-1,-20 50,16-44,1 0,0 0,1 0,-1 0,1 1,0-1,0 1,1 0,0-1,0 1,0 0,1 0,-1 0,1-1,1 1,-1 0,1 0,0 0,0-1,1 1,0 0,0-1,0 0,2 3,5 1,1-1,-1 0,2 0,-1-1,1-1,0 0,1 0,-1-1,1 0,0-1,1-1,-1 0,0 0,1-1,0-1,-1 0,1-1,0 0,-1-1,1-1,6-1,-6 2,0-1,0-1,-1 0,1 0,-1-1,1-1,-1 0,-1-1,1 0,-1-1,0 0,0-1,-1 0,0-1,-1 0,1 0,0-3,33-112,-39 103</inkml:trace>
</inkml:ink>
</file>

<file path=ppt/ink/ink8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9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0 135,'24'-24,"13"-13,4 0,-4 11,-3 15,-9 14,-7 11,-3 4,-3 3,-5 3,3 2,-2 1,-1-3</inkml:trace>
</inkml:ink>
</file>

<file path=ppt/ink/ink8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9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0,'10'5,"7"1,7-5,3-2,2-2,1 1,0-1,-5 2</inkml:trace>
</inkml:ink>
</file>

<file path=ppt/ink/ink8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12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40,'-59'73,"57"-70,0-1,1 1,0 0,-1 0,1 0,0 0,1 0,-1 0,0 0,1 0,0 0,0 0,0 0,0 0,0 0,0 0,1 0,0 0,-1 0,1 0,0 0,1 0,-1 0,0 0,1-1,0 1,-1 0,2 0,57 40,-55-42,-1 1,0-1,0 1,0 0,0 0,0 0,0 0,-1 1,1 0,-1 0,1 0,-1 0,0 0,0 0,-1 1,1 0,-1-1,0 1,0 0,0 0,0 0,0 1,-1-1,0 0,0 0,0 1,-1-1,1 1,-1-1,0 1,-1 2,-1-2,0 0,-1 1,0-1,-1-1,1 1,-1 0,0-1,0 0,0 0,0 0,-1 0,1-1,-1 1,0-1,-1 0,1-1,0 1,-1-1,-3 1,-12 3</inkml:trace>
  <inkml:trace contextRef="#ctx0" brushRef="#br0" timeOffset="249.708">100 11,'33'0,"21"0,7-4,-8-3</inkml:trace>
</inkml:ink>
</file>

<file path=ppt/ink/ink8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11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0 107,'15'-12,"1"1,-1 0,2 1,-1 1,1 0,1 1,-1 1,8-1,-2-1,53-4,-74 13,0 0,-1 0,1 1,0-1,0 0,0 1,0-1,0 1,0-1,-1 1,1 0,0 0,-1 0,1 0,0 0,-1 0,0 1,1-1,-1 0,1 1,-1-1,0 1,0-1,0 1,0 0,0-1,0 1,-1 0,1 0,-1-1,1 1,-1 0,1 0,-1 0,0 0,0 0,0 1,-1 3,0-1,0 0,-1 0,0 0,0 0,0 0,0 0,-1 0,0-1,0 1,0-1,0 0,-1 1,0-2,0 1,0 0,-2 1,-21 23,27-26,0 0,-1 0,2 1,-1-1,0 0,0 0,1 1,-1-1,1 0,-1 0,1 0,0 0,0 0,0 0,0 0,1 0,-1 0,0-1,1 1,-1 0,1-1,-1 1,1-1,0 1,0-1,0 0,0 0,0 0,0 0,0 0,0 0,0-1,0 1,0-1,1 1,-1-1,0 0,0 0,0 0,1 0,0-1,13 7,-12-5,0 0,0 1,0-1,-1 1,1 0,-1 0,0 0,1 1,-1-1,0 1,0-1,0 1,-1 0,1 0,-1 1,1-1,-1 0,0 1,-1-1,1 1,0 0,-1-1,0 1,0 0,0 0,-1 0,1 0,-1 0,0 0,0 0,0 0,0 0,-1 0,0 0,1 0,-2 0,1 0,-1 2,-2-1,1 0,-1 0,0-1,0 1,-1-1,1 0,-1 0,0 0,0-1,0 0,-1 0,1 0,-1 0,1-1,-1 0,0 0,0-1,-2 1,-25 9,16-3</inkml:trace>
  <inkml:trace contextRef="#ctx0" brushRef="#br0" timeOffset="267.84">57 503,'43'0,"29"0,7 0,-6 0,-10 0,-11 0,-9 0,-8 0,-4 0,-9 0</inkml:trace>
</inkml:ink>
</file>

<file path=ppt/ink/ink8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14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1 383,'28'-14,"20"-15,1-7,-2 3,-10 2,-6 6,-4 8,-6 11,-7 11,-5 10,0 3,-2 2,-1 3,2 3,1 1,3 1,-1-4</inkml:trace>
  <inkml:trace contextRef="#ctx0" brushRef="#br0" timeOffset="-778.602">339 666,'-27'30,"2"2,1 0,2 2,1 0,0 6,-66 99,9-48,65-80</inkml:trace>
  <inkml:trace contextRef="#ctx0" brushRef="#br0" timeOffset="-464.589">85 694,'24'33,"8"17,3-1,-4-4,-3-5,-1-4,-5-3,-6-8</inkml:trace>
  <inkml:trace contextRef="#ctx0" brushRef="#br0" timeOffset="9753.763">621 186,'22'28,"51"171,-66-167,-1 1,-2 0,-1 0,-2 0,-1 3,3 56,-1-72,-1 1,-1 0,0-1,-2 1,0-1,-1 1,-2-1,0 0,0 0,-2-1,-1 0,0 0,-2-1,0 0,0 0,-2-1,0 0,-1-1,-8 6,-70 62,83-80</inkml:trace>
  <inkml:trace contextRef="#ctx0" brushRef="#br0" timeOffset="13186.823">932 1117,'60'-39,"-1"-2,-3-3,9-11,-43 34,-1-2,-1 0,0-2,-2 0,-1-1,-1-1,-2 0,4-9,-16 30,1 1,0 0,-1-1,0 0,0 1,-1-1,1 0,-1 0,-1 0,1 0,-1 0,0 0,0 0,-1 0,0 0,0 0,0 0,-1 0,0 1,0-1,0 0,-2-1,3 6,-1 0,1 0,-1 0,1 0,-1 1,1-1,-1 0,0 1,1-1,-1 1,0 0,1-1,-1 1,0 0,0 0,1 0,-1 0,0 0,1 1,-1-1,0 1,1-1,-1 1,0-1,1 1,-1 0,1 0,-1 0,1 0,-1 0,1 0,0 0,-1 0,1 0,0 1,0-1,0 1,-41 52,38-46,0 0,1 0,-1 1,2-1,-1 1,1-1,0 1,1 0,0 0,0 0,1 0,0 0,1 0,0-1,0 1,1 0,0 0,1-1,0 1,0-1,1 0,1 2,-2-4,0 0,0-1,0 0,1 0,0 0,0 0,1 0,-1-1,1 0,0 0,0 0,0-1,1 1,-1-1,1-1,0 1,-1-1,1 0,0 0,1-1,-1 1,0-1,0-1,1 1,-1-1,0 0,0-1,1 1,-1-1,0-1,3 0,-1 0,0 0,-1-1,0 0,1 0,-1-1,0 1,0-2,-1 1,1-1,-1 0,0 0,-1-1,1 0,-1 0,0 0,0 0,-1-1,0 0,0 0,-1 0,1 0,-2-1,1 1,-1-1,0 0,1-7,-4 15,1 1,0-1,0 0,-1 0,1 0,0 0,0 1,-1-1,1 0,0 0,0 0,-1 0,1 0,0 0,-1 0,1 0,0 0,0 0,-1 0,1 0,0 0,-1 0,1 0,0 0,0 0,-1 0,1 0,0 0,-1-1,1 1,0 0,0 0,-1 0,1 0,0-1,0 1,0 0,-1 0,1 0,0-1,0 1,0 0,0 0,0-1,-1 1,1 0,0-1,0 1,0 0,0 0,0-1,0 1,0 0,0-1,0 1,0 0,0 0,0-1,-9 26,8-20,0 0,0 0,0 0,1 0,-1 1,1-1,0 0,1 0,-1 0,1 0,0 0,0 0,1 0,0 0,-1 0,2-1,-1 1,0-1,1 1,0-1,0 0,0 0,1 0,-1-1,1 1,0-1,0 0,0 0,0 0,1 0,-1-1,1 1,0-1,3 1,7-3,0-1,-1 0,1-1,-1 0,1-2,-1 1,0-2,0 0,-1 0,1-2,-1 1,-1-2,1 1,-1-2,0 0,-1 0,0-1,-1-1,0 1,0-2,-1 1,-1-1,0-1,3-6,22-63,-32 79,0 1,-1 0,1-1,-1 1,0-1,0 1,1-1,-2 1,1-1,0 1,0-1,-1 1,1 0,-1-1,0 1,0 0,0-1,0 1,0 0,0 0,-1 0,1 0,-1 0,1 0,-1 0,0 0,0 1,0-1,0 1,0-1,0 1,0 0,-1-1,1 2,0-1,0 0,-1 1,1-1,0 1,-1 0,1 0,0-1,0 2,-1-1,1 0,0 0,-1 1,1-1,0 1,0 0,0 0,0 0,0 0,0 0,0 0,0 0,0 1,0-1,0 1,1-1,-1 1,1 0,-1-1,1 1,-1 0,1 0,0 0,0 0,0 0,0 0,1 1,-1-1,0 1,-7 91,11-82,1 1,0-1,1 0,1 0,0 0,0-1,1 0,1 0,-1 0,2-1,0-1,0 1,0-1,9 5,4 3</inkml:trace>
  <inkml:trace contextRef="#ctx0" brushRef="#br0" timeOffset="14272.518">1920 16,'199'-16,"-196"17,0-1,-1 1,1-1,0 1,0 0,0 0,-1 0,1 0,-1 0,1 1,-1-1,1 1,-1 0,0 0,0-1,0 2,0-1,0 0,0 0,0 1,-1-1,1 0,-1 1,0 0,1-1,-1 1,-1 0,1 0,0-1,0 3,-2 93,-1-70,2 257,-5 73,-10-196,2 52,26-161,-3 29,-11-80,-1 0,1-1,-1 1,0-1,1 1,-1-1,0 0,0 0,0 1,0-1,0-1,0 1,0 0,0 0,-1-1,1 1,0-1,0 0,0 0,-1 0,1 0,0 0,0 0,0 0,-1-1,1 1,0-1,0 0,0 1,0-1,0 0,-11-1,-10-1,0 1,0 1,0 1,1 1,-1 1,-12 4,11 0</inkml:trace>
  <inkml:trace contextRef="#ctx0" brushRef="#br0" timeOffset="14937.284">2738 440,'-120'174,"88"-127,-2-1,-2-2,-2-1,-4 0,-35 14,66-52</inkml:trace>
  <inkml:trace contextRef="#ctx0" brushRef="#br0" timeOffset="15473.084">2427 383,'74'68,"-55"-54,-1 2,-1 0,0 1,-1 0,-1 1,-1 1,0 1,-2 0,0 0,7 19,85 189,-71-175,-26-46</inkml:trace>
</inkml:ink>
</file>

<file path=ppt/ink/ink8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34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1 150,'19'-4,"-1"-2,1 0,-1-2,-1 0,1 0,-1-2,-1 0,1-1,-2 0,8-9,22-27,-43 47,-1 1,1-1,-1 1,0 0,1 0,-1-1,0 1,0 0,1 0,-1 0,0 0,0 0,0 1,0-1,0 0,0 0,-1 1,1-1,0 0,-1 1,1-1,-1 1,1-1,-1 1,0-1,1 1,-1-1,0 0,27 164,-10 33,-4-107,-8-70,-2 1,0 0,-2 0,0-1,-1 1,-3 19,0-17,-1-1,-1 0,-1 0,-1 0,-1 0,-1-1,-1-1,-1 0,0 0,-2-1,-1 0,-6 6,19-24,0 0,-1 0,1 0,-1 0,1-1,-1 1,1-1,-1 1,0-1,0 1,0-1,0 0,0 0,0 0,0 0,0 0,0-1,-1 1,1 0,0-1,0 0,-1 0,1 1,0-1,-1 0,1-1,0 1,0 0,-1-1,1 1,0-1,0 0,0 0,0 0,0 0,0 0,0 0,0 0,0-1,0 1,1-1,-1 0,0 1,1-1,-1 0,1 0,0 0,0 0,0 0,0 0,-3-15,1 0,1-1,0 1,2-1,0 1,1-1,0 1,2-1,0 1,1 0,0 0,3-3,0-9,58-223,-54 223</inkml:trace>
</inkml:ink>
</file>

<file path=ppt/ink/ink8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34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0 265,'190'-221,"-188"217,34-33,-35 36,0 1,0-1,0 1,1 0,-1 0,0-1,0 1,0 0,0 0,1 0,-1 0,0 0,0 0,0 1,0-1,1 0,-1 0,0 1,0-1,0 1,0-1,0 1,0 0,0-1,0 1,0 0,0 0,-1-1,1 1,0 0,0 0,-1 0,1 0,0 0,-1 0,1 0,-1 0,1 0,-1 1,0-1,1 1,110 286,-103-270</inkml:trace>
</inkml:ink>
</file>

<file path=ppt/ink/ink8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32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1,'-2'1,"0"1,0-1,0 0,1 1,-1 0,0-1,1 1,-1 0,1 0,0 0,0 0,0 0,0 0,0 0,0 0,0 1,1-1,-1 0,1 0,-1 1,1-1,0 0,0 1,0-1,0 2,0-1,-2 223,2-221,0-1,1 0,0 0,0 0,0-1,0 1,0 0,1 0,0 0,0-1,0 1,0-1,0 0,1 1,-1-1,1 0,0 0,0-1,0 1,1-1,-1 1,0-1,1 0,0 0,-1-1,1 1,0-1,0 0,0 0,0 0,0 0,0-1,0 1,0-1,0 0,0-1,0 1,2-1,3 2,0-1,1 0,-1-1,1 0,-1-1,0 0,0 0,0-1,0 0,0 0,0-1,-1 0,0-1,5-3,2-2</inkml:trace>
  <inkml:trace contextRef="#ctx0" brushRef="#br0" timeOffset="326.712">311 85,'-37'129,"28"-80,1 1,3 0,2 0,2 0,5 35,-2 19,-19 20,11-24,11-77</inkml:trace>
  <inkml:trace contextRef="#ctx0" brushRef="#br0" timeOffset="1066.913">396 989,'8'-29,"1"0,1 1,1 0,2 0,1 2,1 0,1 0,1 1,14-14,-30 37,0 0,0 1,0-1,1 0,-1 1,0-1,0 1,1-1,-1 1,1-1,0 1,-1 0,1 0,0 0,0 0,-1 0,1 0,0 1,0-1,0 0,0 1,0 0,0-1,0 1,0 0,0 0,0 0,0 0,0 1,0-1,0 1,0-1,0 1,0-1,0 1,0 0,0 0,-1 0,2 1,30 68,-31-69,1-1,-1 0,0 1,0-1,0 0,1-1,-1 1,0 0,0-1,0 1,0-1,1 1,-1-1,0 0,0 0,0 0,-1 0,1-1,0 1,0 0,0-1,-1 1,1-1,-1 0,1 1,-1-1,0 0,0 0,0 0,0 0,0 0,0 0,0-2,7-5,7-9,-9 10,1 0,-1 0,1 1,0 0,1 0,0 0,0 1,1 1,-1-1,3 0,-9 6,-1 0,1 0,-1 0,0 0,1 0,-1 0,1 0,-1 0,1 0,-1 1,1-1,-1 0,0 1,1 0,-1-1,0 1,1 0,-1-1,0 1,0 0,0 0,0 0,0 0,0 0,0 0,0 1,0-1,0 0,-1 0,1 1,0-1,-1 0,1 1,-1-1,1 1,-1 0,16 59,-15-58,18 94,-13-79</inkml:trace>
</inkml:ink>
</file>

<file path=ppt/ink/ink8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43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13,'1'2,"0"0,1 0,-1 0,1-1,0 1,-1 0,1-1,0 1,0-1,0 0,0 0,0 0,0 0,0 0,1 0,-1 0,0-1,1 1,-1-1,0 0,1 0,-1 0,0 0,1 0,-1 0,1 0,33 3,1-2,-1-1,0-2,0-1,0-2,4-3,107-14,-142 20,-4 3</inkml:trace>
</inkml:ink>
</file>

<file path=ppt/ink/ink8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43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2,'5'5,"6"1,7 1,4-2,4-2,2-1,1-1,0-5,1-2,-1-1,0 2,-1 1,1 2,-1 0,0 2,1 0,-1 0,-5 0</inkml:trace>
</inkml:ink>
</file>

<file path=ppt/ink/ink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1:00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1,'-39'459,"20"-142,-8-17,27-255,0-33</inkml:trace>
</inkml:ink>
</file>

<file path=ppt/ink/ink8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57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57,'5'0,"6"0,7-5,4-1,4 0,1 1,2 1,1 2,-1 1,0 1,0 0,-5-5,-2-1,1 0,0 1,-8 2,-7 0</inkml:trace>
</inkml:ink>
</file>

<file path=ppt/ink/ink8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59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316 170,'18'31,"-12"4,-1 1,-2 0,-1 0,-2 0,-3 20,1 17,13-43,-5-34</inkml:trace>
  <inkml:trace contextRef="#ctx0" brushRef="#br0" timeOffset="584.234">599 142,'127'-77,"-114"72,60-10,-71 16,-1-1,1 0,0 1,-1-1,1 1,0-1,-1 1,1 0,-1-1,1 1,-1 0,0 0,1 0,-1 0,0 1,0-1,1 0,-1 0,0 1,0-1,-1 1,1-1,0 1,0-1,-1 1,1-1,-1 1,1 0,-1-1,0 1,1 0,-1-1,0 1,0 0,0-1,-1 1,1 0,0 0,-1-1,1 1,-1-1,1 1,-5 12,0-1,0 1,-1-1,-1 0,0-1,-1 1,0-2,-1 1,0-1,-6 5,-27 37,-3 33,44-84,0 0,0 0,1 0,-1 0,1 0,-1 0,1 0,0 1,0-1,0 0,0 0,0 0,1 0,-1 1,1-1,-1 0,1 0,0 0,0 0,0 0,0 0,0 0,0-1,0 1,1 0,-1-1,1 1,-1 0,1-1,0 0,-1 1,1-1,0 0,0 0,0 0,0 0,0 0,0-1,0 1,0-1,2 1,17 3,1-2,-1 0,1-1,-1-1,1-2,17-2,8-7,-29 4</inkml:trace>
  <inkml:trace contextRef="#ctx0" brushRef="#br0" timeOffset="997.876">232 735,'46'6,"-1"-1,1-2,0-3,0-1,0-2,0-3,-1-1,0-2,0-3,3-2,127-18,-123 27,-34 8</inkml:trace>
  <inkml:trace contextRef="#ctx0" brushRef="#br0" timeOffset="1753.545">796 932,'-6'-3,"0"1,0 0,0 0,-1 0,1 0,-1 1,1 1,-1-1,0 1,1 0,-1 0,1 1,-1 0,1 0,-1 0,1 1,-1 0,1 0,0 1,0 0,0 0,0 0,1 1,0-1,-1 2,3-4,0 0,-1 0,1 1,0-1,0 1,0 0,0 0,0 0,1 0,-1 0,1 1,-1 0,1-1,0 1,0 0,0 0,0 0,1 0,-1 0,1 0,0 0,0 1,0-1,0 1,0-1,1 0,0 1,-1-1,1 1,1-1,-1 1,0-1,1 1,0-1,-1 1,2-1,-1 0,0 1,7 5,0-1,0 0,1-1,0 0,0 0,0-1,1 0,0 0,0-1,1-1,1 1,51 27,-61-31,0 0,0 0,0 0,0 0,-1 1,1-1,-1 1,1-1,-1 1,1-1,-1 1,0 0,1 0,-1-1,0 1,0 0,-1 0,1 0,0 0,-1 0,1 1,-1-1,0 0,1 0,-1 0,0 0,0 0,0 1,-1-1,1 0,-1 0,1 0,-1 0,0 0,1 0,-1 0,0 0,0 0,0 0,-1-1,1 1,0 0,-2 0,-76 59,35-47,23-11</inkml:trace>
  <inkml:trace contextRef="#ctx0" brushRef="#br0" timeOffset="1998.672">712 932,'29'-5,"19"-6,6-1,-2 1,-4 2,-10 4</inkml:trace>
  <inkml:trace contextRef="#ctx0" brushRef="#br0" timeOffset="2499.223">1107 114,'7'2,"-1"1,1 0,-1 1,1-1,-1 1,0 0,0 1,-1-1,1 1,-1 1,0-1,0 1,-1-1,0 1,0 0,0 1,-1-1,0 1,0 0,2 5,14 34,-2 1,-2 0,-2 1,-3 1,-1 0,-3 1,-1 0,-3-1,-2 1,-6 41,2-56,-3 0,0-1,-3 0,0 0,-3-1,0 0,-2-1,-2 0,-18 24,20-33,-1-1,-2 0,0-2,-1 0,-1-1,-1-1,-1-1,0-1,-14 7,11-9</inkml:trace>
  <inkml:trace contextRef="#ctx0" brushRef="#br0" timeOffset="3385.488">232 1,'-30'70,"4"2,3 0,-10 58,10-44,-5 20,4 1,5 1,-1 63,18-154,0 1,1-1,0 1,2-1,0 1,1-1,1 1,1-1,0 0,1 0,1 0,0-1,2 0,0 0,0-1,1 0,1 0,6 6,5-1,0 0,2-2,0 0,1-2,0 0,1-2,1 0,4-1,2-10,-18-6</inkml:trace>
</inkml:ink>
</file>

<file path=ppt/ink/ink8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2:32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1,'-26'2,"-1"2,1 0,0 2,0 1,1 2,0 0,12-5,-53 32,64-35,1 1,0-1,-1 0,1 1,0-1,0 1,0-1,0 1,0-1,0 1,1 0,-1 0,0-1,1 1,-1 0,1 0,0 0,0 0,0-1,0 1,0 0,0 0,0 0,0 0,1-1,-1 1,1 0,-1 0,1 0,0-1,0 1,0 0,0-1,0 1,0-1,0 1,0-1,1 0,7 9,2-1,-1 0,1-1,0 0,1-1,0 0,0-1,0-1,6 2,59 34,-73-40,0 1,-1 0,1 0,-1 0,0 0,1 1,-1-1,0 1,0 0,-1 0,1 0,-1 0,1 1,-1-1,0 1,0-1,-1 1,1 0,-1-1,1 1,-1 0,0 0,-1 0,1 0,-1 0,0 0,0 0,0 0,0 0,-1 0,0 0,1 0,-1 0,-1 0,1 0,-1 0,1-1,-4 4,0 0,0 0,0-1,-1 0,0 0,0 0,0-1,-1 0,0 0,0 0,0-1,0 0,-1-1,1 1,-1-2,0 1,0-1,-1 0,1-1,0 1,0-2,-1 1,1-1,0-1,-1 1,1-1,0-1,0 0,0 0,0 0,0-1,0 0,1-1,-1 0,-1-1,-14-29,17 15</inkml:trace>
</inkml:ink>
</file>

<file path=ppt/ink/ink8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2:31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97,'1'196,"19"-114,-8-104,-5 0,1 1,1 0,0 0,2 1,0 0,12-15,10-11,-20 27,0-1,1 2,1 0,1 1,1 0,6-4,-22 20,0 0,0 0,0 0,0 1,0-1,0 0,0 0,0 1,0-1,1 0,-1 1,0-1,0 1,1 0,-1-1,0 1,1 0,-1 0,0 0,1 0,-1 0,1 0,-1 0,0 0,1 1,-1-1,0 0,0 1,1-1,-1 1,0 0,0-1,0 1,0 0,1 0,-1-1,0 1,0 0,-1 0,1 0,0 0,0 1,0-1,-1 0,1 0,0 0,-1 1,0-1,1 0,-1 0,1 1,-1-1,0 0,0 1,0-1,28 174,-28-170,0-4,-1 1,0 0,1-1,-1 1,1-1,-1 1,1 0,0 0,0-1,0 1,0 0,0-1,0 1,0 0,1-1,-1 1,1 0,-1-1,1 1,-1 0,1-1,0 1,0-1,0 0,0 1,0-1,0 1,0-1,0 0,1 0,-1 0,0 0,1 0,-1 0,1 0,-1 0,1-1,0 1,-1-1,1 1,-1-1,1 1,0-1,0 0,-1 0,1 0,0 0,1 0,101-90,-80 65,111-122,-135 146,1 0,-1 1,0-1,1 1,-1-1,0 0,1 1,-1-1,1 1,-1-1,1 1,-1-1,1 1,-1 0,1-1,-1 1,1 0,0-1,-1 1,1 0,0 0,-1 0,1-1,0 1,-1 0,1 0,0 0,-1 0,1 0,0 0,-1 0,1 0,0 1,-1-1,1 0,0 0,-1 0,1 1,0-1,-1 0,1 1,-1-1,1 1,-1-1,1 1,-1-1,1 1,-1-1,1 1,-1-1,0 1,1-1,-1 1,0 0,1-1,-1 1,0 0,0-1,0 1,0 0,1-1,-1 1,0 0,-3 44,0-39,1 0,0-1,0 1,1 0,-1 0,1 1,0-1,1 0,0 0,0 1,0-1,1 0,0 0,0 0,0 0,1 0,0 0,0 0,0 0,1 0,0-1,0 0,0 1,1-1,0 0,0-1,0 1,1-1,1 2,14 2</inkml:trace>
  <inkml:trace contextRef="#ctx0" brushRef="#br0" timeOffset="353.929">28 548,'39'0,"36"-5,15-1,-2 0,-8 1,-7-3,-11 0,-12 0,-4 3,-6 2,-4 1,-4 1,-2 1,-2 0,-1 0,1 1,-1 4,-4 1</inkml:trace>
</inkml:ink>
</file>

<file path=ppt/ink/ink8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2:53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1 253,'38'-59,"77"-99,-114 156,-1 0,1 0,0 1,0-1,0 0,0 0,0 0,0 1,0-1,1 0,-1 1,0-1,1 1,0 0,-1 0,1-1,0 1,-1 0,1 0,0 0,0 1,0-1,0 0,0 1,0-1,0 1,0 0,0 0,0-1,0 1,0 1,0-1,0 0,0 0,0 1,0-1,0 1,0 0,0-1,0 1,-1 0,1 0,0 0,0 1,-1-1,1 0,1 2,11 11,-1 1,-1 0,0 1,-1 0,-1 1,0 0,5 14,23 39,-28-56</inkml:trace>
</inkml:ink>
</file>

<file path=ppt/ink/ink8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2:52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35,'226'-12,"-89"-11,-136 23,0 1,0-1,-1 0,1 0,0 1,0-1,0 1,0-1,0 0,-1 1,1 0,0-1,0 1,-1-1,1 1,0 0,-1 0,1-1,-1 1,1 0,-1 0,1 0,-1 0,0-1,1 1,-1 0,0 0,0 0,0 0,1 0,-1 0,0 0,0 0,0 0,-1 0,1 0,0 0,0 0,0-1,-1 1,1 0,0 0,-1 0,1 0,-1 0,1-1,-1 1,0 0,-21 44,-163 277,183-321,1 1,-1-1,1 1,0-1,-1 1,1-1,0 1,0 0,0 0,0 0,0 0,0-1,1 1,-1 0,1 0,-1 0,1 1,0-1,0 0,0 0,0 0,0 0,0 0,0 0,1 0,-1 0,1 0,0 0,-1 0,1 0,0 0,0-1,0 1,0 0,0 0,1-1,-1 1,1-1,-1 1,1-1,-1 0,1 1,1-1,12 3,1-1,0 0,0-2,0 0,0 0,0-2,0 0,3-1,28-1,123-25,-142 21,-22 1</inkml:trace>
  <inkml:trace contextRef="#ctx0" brushRef="#br0" timeOffset="381.479">113 204,'24'0,"18"0,6 0,0 0,-4 0,-4 0,-4 0,-4 0,-2 0,-1 0,-2-4,1-3,-1 1,-4 1</inkml:trace>
</inkml:ink>
</file>

<file path=ppt/ink/ink8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4:40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226 486,'-3'56,"64"394,-51-303,7-9,-16-139,-1 1,1 0,-1-1,1 1,0 0,-1-1,1 1,-1 0,1 0,0-1,-1 1,1 0,0 0,-1 0,1 0,-1 0,1 0,0 0,-1 0,1 0,0 0,-1 1,1-1,0 0,-1 0,1 0,-1 1,1-1,0 0,-1 1,1-1,-1 1,1-1,-1 1,1-1,-1 1,0-1,1 1,-1-1,0 1,1-1,-1 1,0-1,0 1,1 0,-1-1,0 1,0 0,0-1,0 1,0 0,0-1,0 1,0 0,0-1,0 1,0-1,0 1,0 0,-1-1,1 1,0 0,-1-1,1 1,15-25,-1-1,-1-1,-1 0,-1 0,-1-1,5-25,9-22,75-312,-84 322,34-90,-53 166,1 0,1 0,0 1,1-1,0 1,1 0,0-1,1 1,0-1,3 9,1-2</inkml:trace>
  <inkml:trace contextRef="#ctx0" brushRef="#br0" timeOffset="369.789">763 966,'-5'19,"-6"21,-2 8,2 1,3-3,2-4,3-5,1-4,2-12,0-10</inkml:trace>
  <inkml:trace contextRef="#ctx0" brushRef="#br0" timeOffset="898.736">763 995,'1'-3,"-1"0,1 1,0-1,0 0,1 1,-1-1,1 1,-1 0,1-1,0 1,-1 0,1 0,0 0,0 0,1 1,-1-1,0 0,1 1,-1 0,1-1,-1 1,1 0,0 0,-1 0,1 1,0-1,-1 1,1-1,0 1,0 0,0 0,0 0,-1 1,1-1,0 1,0-1,-1 1,1 0,0 0,-1 0,1 1,-1-1,1 0,-1 1,0 0,0-1,0 1,1 0,-2 0,1 0,0 1,62 128,-36-98,-23-28,-1 0,1 0,-1 0,0 0,0 1,-1 0,0 0,0 0,0 0,-1 0,1 1,-2-1,1 1,-1 0,0-1,-1-1,0 1,0-1,-1 1,0-1,0 1,0-1,-1 0,0 1,0-1,0 0,0 0,-1 0,0 0,0-1,0 1,0-1,-1 0,0 0,0 0,0 0,0-1,-1 0,1 1,-1-2,0 1,0 0,0-1,0 0,0 0,-1-1,1 1,-1-1,1 0,-2-1,-158 29,163-28,1-1,0 0,0 0,0 1,0-1,0 0,0 0,0 0,0 0,0 0,-1 0,1-1,0 1,0 0,0-1,0 1,0 0,0-1,0 1,0-1,0 0,0 1,1-1,-1 0,0 1,0-1,0 0,1 0,-1 0,0 0,1 0,-1 1,1-1,-1 0,1-1,0 1,-1 0,1 0,0 0,0 0,-1 0,1 0,0 0,0 0,0 0,1 0,-1-1,0 1,0 0,0 0,1 0,-1 0,1 0,-1 0,1 0,-1 0,1 0,-1 0,1 1,0-1,0 0,0-1,13-13</inkml:trace>
  <inkml:trace contextRef="#ctx0" brushRef="#br0" timeOffset="1413.541">960 1108,'0'5,"-5"1,-6 0,-1 3,-4 1,-4-2,-3 3,-2-1,-3-1,5-3</inkml:trace>
  <inkml:trace contextRef="#ctx0" brushRef="#br0" timeOffset="2815.84">0 345,'565'-105,"-534"100,-1 2,1 0,0 2,-1 2,16 2,-46-3,-1 1,1-1,-1 0,1 1,0-1,-1 1,1-1,0 0,-1 1,1-1,0 1,0-1,-1 1,1-1,0 1,0 0,0-1,0 1,0-1,0 1,0-1,0 1,0-1,0 1,0 0,0-1,0 1,0-1,0 1,1-1,-1 1,0-1,0 1,1-1,-1 1,0-1,1 1,-1-1,0 0,1 1,-1-1,1 0,-1 1,1-1,-1 0,1 1,-13-2,0 0,0 0,0-1,0-1,1 0,-1 0,1-1,0-1,0 0,0 0,-5-5,-3-3,0 0,1-2,1 0,0-1,1-1,1 0,1-1,0-1,1 0,-4-11,6 12</inkml:trace>
</inkml:ink>
</file>

<file path=ppt/ink/ink8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4:49.70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240 75,'17'67,"24"298,-49-174,-9 0,-8 0,-12 19,-9 70,31-173,-48 250,-20-123,82-233,1-1,0 1,-1 0,1 0,0 0,-1 0,1-1,0 1,0 0,0 0,0 0,0 0,0 0,0 0,0 0,0 0,0 0,1-1,-1 1,0 0,1 0,-1 0,0 0,1-1,-1 1,1 0,-1 0,1-1,0 1,-1 0,1-1,0 1,-1-1,1 1,0-1,0 1,-1-1,1 1,0-1,0 0,0 1,0-1,0 0,0 0,-1 0,1 0,0 1,0-1,0-1,0 1,0 0,0 0,0 0,0 0,56-11,-50 9,116-34,194-20,-9 24,816 33,-609-12,50-7,-85-9,-227 26,188-9,55-9,59-7,1680 26,-1779-29,-146 4,85-7,-134 5,-250 27,0 0,-1-1,1 0,0-1,-1 0,1-1,-1 0,0-1,1 0,5-4,-14 6,-1 0,0-1,-1 1,1 0,0-1,-1 1,1-1,-1 1,0-1,0 1,0-1,0 1,0-1,0 1,-1 0,1-1,-1 1,0-1,1 1,-1 0,0-1,-1 1,1 0,0 0,-1 0,1 0,-1 0,1 0,-2 0,-8-19,2-3,2-1,0-1,1 1,2-1,1 0,0 0,2 0,2-4,23-653,2 438,-5 55,-5-121,-14 306,-2 0,1 0,0 0,-1 0,0-1,0 1,-1 0,0 0,1 0,-2 0,1 1,0-1,-1 0,0 0,0 1,0-1,-1 1,0 0,0-1,0 1,0 0,0 1,-1-1,0 1,0-1,0 1,0 0,0 1,0-1,-1 1,1 0,-1 0,0 0,0 1,0-1,-235 5,-164 24,-55-1,-86 3,-238 13,-149 3,534-33,67-1,-39-16,-464-31,138 13,-641 5,887 20,327-4,1-6,-101-20,-31-28,135 19,100 38,24 4</inkml:trace>
</inkml:ink>
</file>

<file path=ppt/ink/ink8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2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1 285,'484'-29,"-485"29,1-1,0 1,0 0,-1-1,1 1,0-1,0 1,0-1,0 1,0-1,0 1,0 0,0-1,0 1,0-1,0 1,0-1,0 1,0-1,0 1,0-1,0 1,0-1,1 1,-1 0,0-1,0 1,1-1,-1 1,0 0,0-1,1 1,-1 0,0-1,1 1,-1 0,1 0,-1-1,0 1,1 0,-1 0,1-1,-1 1,1 0,-1 0,1 0,-1 0,1 0,-1 0,0 0,1 0,-1 0,1 0,-1 0,1 0,-1 0,1 0,-1 1,1-1,-1 0,0 0,1 0,-1 1,1-1,-1 0,0 0,1 1,-1-1,-33-24,26 18,-217-152,199 122,23 19</inkml:trace>
</inkml:ink>
</file>

<file path=ppt/ink/ink8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21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0 440,'37'-1,"0"-2,-1-1,0-2,0-2,0-1,-1-1,0-2,-1-2,0-1,15-10,-38 20,-1 0,0-1,0 0,0 0,-1-1,0 0,0-1,-1 0,0 0,0-1,-1 0,0-1,-1 1,0-1,-1 0,0-1,0 1,-1-1,0 0,-1 0,0 0,-1-1,0 1,-1-1,0 1,-1-1,0 1,-1-1,-2-8,2 17,-1 0,1 0,-1 1,0-1,0 0,0 1,0 0,0 0,0-1,-1 1,1 0,-1 1,1-1,-1 0,0 1,0 0,1-1,-1 1,0 0,0 0,0 1,-1-1,1 1,0 0,0-1,0 1,0 0,0 1,0-1,0 1,-1-1,1 1,0 0,0 0,1 0,-1 1,0-1,0 1,1-1,-1 1,0 0,1 0,0 0,0 0,-1 1,1-1,0 0,1 1,-1 0,0-1,1 1,-1 1,-10 16,0 2,1-1,2 1,0 1,1 0,2 0,0 0,1 1,1 0,2 0,0 7,-3 73,5 0,4 0,5 0,20 94,-27-183,2-1,0 0,-1 1,-1 0,0 0,-1 0,-1-1,0 1,-1 0,-1 0,0 0,-1-1,-1 1,0-1,-1 0,0 0,-1 0,-1-1,0 0,-1 0,-9 11,11-18,-1 0,0-1,-1 0,1 0,-1-1,0 0,0 0,0 0,-1-1,1-1,-1 0,0 0,1 0,-1-1,0 0,0-1,0 0,0 0,0-1,1 0,-1-1,0 0,0 0,1-1,-1 0,2-1,1-1,-1 1,1-1,0 0,0-1,1 0,-1 0,1 0,0 0,1-1,0 0,0 0,0 0,1 0,0 0,0-1,1 0,0 1,0-1,1 0,0 0,1 0,-1 0,1 0,1 0,0 0,0 0,0 0,1 1,0-1,1 0,0 1,0 0,0-1,1 1,0 1,0-1,4-4,9-11,2 0,0 2,1 0,1 1,0 1,2 1,0 1,0 0,2 2,0 1,0 2,2 0,-1 1,22-4,80-15,-82 21,-24 7</inkml:trace>
  <inkml:trace contextRef="#ctx0" brushRef="#br0" timeOffset="250.698">876 750,'-10'38,"-2"23,-1 5,8-3,10-8,3-13</inkml:trace>
  <inkml:trace contextRef="#ctx0" brushRef="#br0" timeOffset="426.743">988 355,'-9'24,"1"8,2-2</inkml:trace>
  <inkml:trace contextRef="#ctx0" brushRef="#br0" timeOffset="746.648">1214 1146,'110'-449,"-110"449,0 1,0-1,-1 0,1 1,0-1,0 0,0 1,0-1,1 0,-1 1,0-1,0 0,0 1,0-1,0 0,0 1,0-1,1 0,-1 1,0-1,0 0,0 0,1 1,-1-1,0 0,0 0,1 1,-1-1,0 0,1 0,-1 0,0 0,1 1,-1-1,0 0,1 0,-1 0,0 0,1 0,-1 0,0 0,1 0,-1 0,0 0,1 0,-1 0,0 0,1 0,-1 0,0 0,1-1,-1 1,0 0,1 0,-1 0,0 0,0-1,1 1,-1 0,0 0,0-1,1 1,8 33,-3 4,-7-28,1-1,0 1,1 0,-1-1,2 1,-1-1,2 1,-1-1,1 0,0 0,0 0,1 0,0 0,1-1,0 0,0 0,0 0,1 0,0-1,0 0,1 0,-1-1,1 0,0 0,1 0,7 3,-11-8,1 1,-1-1,0 0,1 0,-1 0,0 0,0-1,1 0,-1 0,0 0,0 0,0-1,0 1,0-1,0 0,0 0,-1-1,1 1,-1-1,1 0,-1 0,0 0,0 0,-1 0,1-1,-1 1,1-1,3-6,0 1,-1 0,-1-1,1 0,-1 0,-1-1,0 1,-1-1,0 1,1-6,9-50,-7 59</inkml:trace>
  <inkml:trace contextRef="#ctx0" brushRef="#br0" timeOffset="1177.091">1864 779,'-9'8,"1"0,0 0,0 1,1 0,0 1,0 0,2 0,-1 0,1 0,0 1,1 0,0 0,1 0,1 1,-1-1,2 1,0 0,0-1,1 6,1-14,0 0,1 0,-1 0,1 0,0 0,-1 0,1-1,1 1,-1-1,0 0,1 1,-1-1,1 0,-1 0,1-1,0 1,0 0,0-1,0 0,0 0,0 0,1 0,-1 0,0 0,0-1,1 0,-1 0,0 0,1 0,95-20,-81 5,0 0,-1 0,-1-2,-1 0,0-1,-2 0,1-1,-2-1,-1 0,-1 0,0-1,-1-1,4-19,8-20,-2-1,-3-1,-3 0,3-43,-14 94,0 0,0 0,-1 0,-1-1,0 1,-1 0,0 0,-1 0,0 0,-1 0,0 0,-1 1,0-1,-1 1,-6-10,9 18,0 1,0 0,0-1,-1 1,1 0,-1 1,1-1,-1 0,0 1,0-1,0 1,0 0,0 0,0 0,0 0,0 1,0-1,0 1,0 0,0 0,-1 0,1 0,0 1,0-1,0 1,0 0,0-1,0 2,0-1,0 0,0 0,0 1,1 0,-3 1,-78 77,73-61,0 1,1 0,1 0,1 1,1 0,0 0,2 0,1 1,0 0,2 0,0 0,2-1,0 1,1 0,2 4,0-8,0 0,1-1,1 1,1-1,0-1,1 1,1-1,1-1,0 0,1 0,0-1,1 0,1-1,0 0,1-1,0-1,1 0,4 2,5 1,0 0,2-2,-1-1,1 0,1-2,0-1,0-2,0 0,1-2,0-1,16 0,-11-3</inkml:trace>
</inkml:ink>
</file>

<file path=ppt/ink/ink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1:0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0 232,'535'147,"-248"-99,-277-46,0-1,0-1,0 0,0 0,0-1,0 0,0 0,0-1,0-1,0 0,-1 0,1-1,-1 0,0 0,0-1,-1 0,1-1,-1 0,0 0,-1-1,0 0,0 0,0-1,-1 0,0 0,-2 1,0 0,-1 0,0 0,0-1,-1 1,0 0,0-1,-1 0,0 1,0-1,-1 0,0 0,0 1,-1-1,0 0,0 0,-2-4,2 8,0 0,0 1,-1-1,1 1,-1-1,1 1,-1 0,0-1,0 1,-1 0,1 0,-1 0,0 1,1-1,-1 1,0-1,0 1,-1 0,1 0,0 0,-1 1,1-1,-1 1,0 0,1 0,-1 0,0 0,0 1,1-1,-1 1,0 0,0 0,0 1,1-1,-1 1,0 0,-10 4,0 1,0 1,0 1,1 0,0 0,1 1,0 1,0 0,1 0,1 1,-1 1,2 0,-7 10,10-15,-7 7,0 1,0 0,2 1,0 0,0 1,2 0,0 0,1 1,1 1,1-1,0 1,1 0,0 8,6-20,-1 0,2 1,-1-1,1 0,0 1,0-1,1 0,0-1,0 1,1 0,0-1,0 0,0 0,1 0,0 0,0-1,1 0,-1 0,1 0,0-1,0 0,1 0,1 1,5 2,0 0,1-1,0-1,0 0,0-1,0 0,1-1,-1-1,1-1,0 1,7-2,9-3,0-1,-1-1,0-2,0-1,-1-2,0 0,0-2,-1-1,-1-2,0 0,-1-2,-1-1,-1-1,0 0,-2-2,0-1,-1-1,-1-1,-1 0,-2-2,0 0,-2 0,-1-2,6-17,19-100,-38 141,-1-1,0 1,0 0,0 0,0-1,-1 1,1 0,-1 0,0 0,0-1,-1 1,1 0,-1 1,0-1,0 0,0 0,-1 1,1-1,-1 1,0 0,0 0,0 0,0 0,0 0,-1 1,0 0,1-1,-1 1,0 0,0 1,0-1,0 1,-3-1,-3 0,0 0,0 0,0 1,-1 0,1 1,0 0,0 1,-1 0,1 1,0 0,0 0,0 1,0 0,1 1,-1 0,1 1,0 0,0 0,1 1,-1 0,1 0,1 1,-1 0,0 1,7-5,-1 1,1-1,-1 0,1 1,0-1,1 1,-1-1,0 1,1-1,0 1,0 0,0-1,0 1,1-1,-1 1,1-1,0 1,0-1,0 1,0-1,1 0,0 1,-1-1,1 0,0 0,0 0,1-1,-1 1,1 0,-1-1,1 0,0 1,0-1,0 0,0-1,0 1,0 0,1-1,-1 0,0 0,1 0,-1 0,1 0,-1-1,3 1,240 35,-239-35,0 0,0 0,0 0,0 1,-1 0,1 1,0-1,-1 1,0 0,0 1,0 0,0 0,0 0,-1 0,0 1,0 0,0 0,0 1,-1-1,0 1,0 0,-1 0,1 0,-1 1,-1-1,1 1,-1-1,0 1,0 5,6 206,-2-200</inkml:trace>
</inkml:ink>
</file>

<file path=ppt/ink/ink8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20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339 117,'1'90,"-13"205,-23-84,24-132,10-80</inkml:trace>
  <inkml:trace contextRef="#ctx0" brushRef="#br0" timeOffset="248.78">0 230,'43'-19,"29"-12,12 0,1 1,-4 4,-12 3,-7 6,-10-1,-4 4,-5 4,-5 4,-5 3,-3 1,-6 7,-7 2</inkml:trace>
  <inkml:trace contextRef="#ctx0" brushRef="#br0" timeOffset="599.911">763 455,'-3'8,"-1"0,0-1,1 1,-1 0,1 0,1 0,0 1,0-1,1 1,0-1,0 1,1-1,0 1,0-1,1 1,0-1,1 1,0-1,0 1,1-1,0 0,0 0,1-1,0 1,1 1,-2-7,0-1,0 1,0 0,0-1,1 1,-1-1,0 0,1 0,-1-1,1 1,-1-1,1 1,-1-1,0 0,1 0,-1-1,1 1,-1-1,1 0,-1 0,0 0,1 0,-1 0,0-1,0 1,0-1,0 0,0 0,0 0,-1 0,2-2,73-83,-73 83,0 0,-1-1,1 0,-1 1,-1-1,1 0,-1-1,0 1,0 0,0-1,-1 1,0-1,0 1,0-1,0 0,-1 1,0-1,-1 0,1 1,-1-1,0 1,0-1,-1 1,0-1,0 1,0 0,0-1,-1 1,0 1,0-1,0 0,-1 1,1-1,-2 1,1 1,0 0,0 1,0 0,-1 0,1 0,-1 0,0 0,1 1,-1 0,0 0,0 0,0 1,0 0,0 0,0 0,0 0,1 1,-1 0,0 0,0 0,0 0,1 1,-1 0,1 0,-1 0,1 0,0 1,0 0,-1 0,-14 10</inkml:trace>
</inkml:ink>
</file>

<file path=ppt/ink/ink8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23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3,'-24'-2,"-1"2,0 0,0 1,1 1,-1 2,1 0,-1 2,1 0,1 2,0 0,0 2,0 1,-15 10,29-17,1 0,0 1,0-1,0 2,1-1,0 1,0 0,0 1,1-1,0 1,0 1,1-1,0 1,0 0,1 0,0 0,0 1,1 0,0-1,0 1,1 0,0 0,1 1,0-1,1 0,0 0,0 0,0 1,2-1,-1 0,1 0,0 0,1 0,0 0,3 6,-2-10,0 0,1 0,-1-1,1 1,0-1,0 0,0 0,1-1,-1 0,1 0,0 0,0 0,0-1,0 0,0 0,1-1,-1 0,0 0,1 0,-1-1,1 0,-1 0,1-1,-1 0,1 0,-1 0,3-2,11-2,0-1,0 0,-1-2,-1 0,1-1,-1-1,-1-1,5-4,7-7,-1-2,-2-1,0-1,-2-2,0 0,-2-2,0-3,32-38,-52 71,0 0,-1-1,1 1,0 0,-1 0,1 0,0 0,-1 0,1 1,0-1,-1 0,1 1,-1 0,1-1,-1 1,1 0,-1-1,1 1,-1 0,1 0,-1 0,0 0,0 1,0-1,1 0,-1 0,0 1,0-1,-1 1,1-1,0 1,0-1,-1 1,1-1,-1 1,1-1,-1 1,0 0,0-1,0 1,0 0,0-1,0 1,0 1,4 6,3 11,2-2,0 1,1-1,1-1,0 1,1-2,4 3,-11-14,-1 1,1-2,0 1,1 0,-1-1,1 0,0 0,0-1,0 0,0 0,1 0,-1-1,1 0,0 0,0 0,0-1,-1 0,1-1,0 1,0-1,0-1,0 1,1-1,32-16,-27 5</inkml:trace>
  <inkml:trace contextRef="#ctx0" brushRef="#br0" timeOffset="5069.611">1159 314,'4'0,"3"9,-1 9,-2 5,0 4,-2 2,-1 1,0 0,-1 0,-1 0,6-1,1-1,0 1,-1-1,-1 0,-2-9,-1-13,-1-8</inkml:trace>
  <inkml:trace contextRef="#ctx0" brushRef="#br0" timeOffset="5602.163">1130 369,'205'-24,"-203"23,1 1,0 0,0-1,0 1,0 0,-1 0,1 0,0 1,0-1,0 1,-1-1,1 1,0 0,0 0,-1 0,1 1,-1-1,1 1,-1-1,0 1,1 0,-1 0,0 0,0 0,0 0,-1 0,1 1,0-1,-1 0,0 1,1-1,-1 1,0 0,0 0,-1-1,1 1,0 0,-1 0,0 0,1-1,-1 1,-1 0,1 0,0 0,-1 1,-17 41,16-43,0 1,0 0,0-1,0 1,0 0,0 0,1 0,0 0,-1 1,1-1,0 0,1 1,-1-1,1 0,-1 1,1-1,0 1,0-1,0 0,1 1,-1-1,1 1,0-1,0 0,0 0,0 1,1-1,-1 0,1 0,0 0,0 0,0-1,0 1,0-1,1 1,-1-1,1 1,-1-1,2 0,34 15,-33-16,0 0,0 0,0 0,-1 1,1 0,0 0,-1 0,1 0,-1 1,0 0,1 0,-1 0,-1 0,1 1,0-1,-1 1,0 0,0 0,0 0,0 0,-1 1,1-1,-1 1,0 0,-1 0,1-1,-1 1,1 5,-6-4,0 0,0 0,0 0,-1 0,0-1,0 0,-1 0,1 0,-1 0,0-1,0 0,-1 0,1-1,-1 0,0 0,1 0,-1-1,-1 0,1-1,0 1,0-1,-4 0,-7 2,0-1,0-1,1 0,-1-1,0-1,0-1,0-1,0 0,0-4</inkml:trace>
</inkml:ink>
</file>

<file path=ppt/ink/ink8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0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87,'-11'-10,"0"1,0 1,0 0,-1 1,-1 0,1 1,-1 0,0 1,0 0,0 1,-1 1,0 0,0 1,1 0,-1 1,0 1,0 0,0 1,0 0,0 1,0 1,0 0,1 1,0 0,0 1,0 1,-4 2,-7 2,7-4,1-1,-1 2,1 0,1 1,0 1,0 1,1 0,0 0,0 1,1 1,1 1,0-1,1 2,-2 2,9-10,-1 0,1 1,0-1,0 1,1 0,0 1,0-1,1 0,0 1,0-1,1 1,0 0,0-1,1 1,0 0,0 0,1-1,0 1,0 0,1-1,0 1,0-1,1 1,-1-1,2 0,-1 0,1-1,0 1,1-1,-1 1,1-1,1-1,-1 1,1-1,0 0,0 0,0-1,1 1,6 0,-1-1,1 0,1-1,-1 0,0-1,1 0,-1-1,1-1,-1 0,1-1,-1 0,1-1,-1-1,0 0,0-1,0 0,0-1,5-3,-2-6,-25 11,8 4,-30 10,1 1,-1 2,2 1,0 2,1 0,1 2,0 1,-8 10,25-21,0 0,0 1,1 1,1-1,0 2,0-1,1 1,1 0,0 0,0 1,1 0,1 0,0 0,1 0,0 1,1-1,1 1,0-1,1 1,0 0,2 9,0-18,-1 0,1 0,0-1,1 1,-1 0,1-1,0 0,0 0,0 0,0 0,1 0,0-1,0 0,0 1,0-1,0-1,0 1,1-1,-1 1,1-1,0 0,0-1,0 1,2-1,124 6,-77-20,31 2,-69 16</inkml:trace>
  <inkml:trace contextRef="#ctx0" brushRef="#br0" timeOffset="389.015">1214 481,'-24'22,"2"0,0 2,1 1,1 0,1 1,2 1,-8 18,-16 23,4 2,2 2,0 11,-10 25,40-112,4-8</inkml:trace>
  <inkml:trace contextRef="#ctx0" brushRef="#br0" timeOffset="733.576">762 510,'27'0,"-9"10,-1 1,0 1,-1 1,0 0,-1 1,0 1,-2 0,4 5,123 159,-116-156,-19-16,1 0,0 0,0-1,1 0,0 0,0-1,0 0,1 0,0 0,-1-1,2 0,-1-1,0 0,1 0,-1-1,1 0,0 0,1-1,13-3</inkml:trace>
  <inkml:trace contextRef="#ctx0" brushRef="#br0" timeOffset="1219.006">1750 594,'-45'22,"0"1,2 2,1 2,-21 19,54-39,0 0,1 1,0 0,0 0,1 1,0 0,0 0,1 1,1-1,-1 1,1 1,1-1,0 1,1-1,0 1,0 0,1 0,1 0,0 1,0-1,1 0,0 1,1-1,1 0,0 0,2 7,-4-15,1 0,-1-1,1 1,0 0,0 0,0-1,1 1,-1-1,1 1,-1-1,1 0,0 1,0-1,0 0,0 0,0 0,0-1,0 1,1 0,-1-1,1 0,-1 1,1-1,-1 0,1 0,0 0,0-1,0 1,-1-1,1 0,0 1,0-1,0 0,0-1,-1 1,1 0,0-1,0 0,0 1,-1-1,1 0,0-1,1 0,16-11,-1-1,0-1,-1-1,-1 0,0-2,-1 0,-1 0,-1-1,0-1,-2-1,0 0,64-88,-62 89,-12 16,0 0,0 0,0 1,0-1,1 1,-1-1,1 1,0 0,0 0,0 0,1 1,-1-1,1 1,-1 0,1 0,0 0,0 0,0 0,3 0,-4 4,0 0,0 1,0-1,-1 1,1-1,-1 1,0 0,0 0,0 0,0 0,0 0,-1 1,1-1,-1 0,0 1,0-1,0 1,-1-1,1 1,-1 0,0-1,0 1,0-1,0 1,0 0,-1 1,1-1,0 7,0 0,1 0,0 0,1 0,0 0,1 0,0-1,1 1,0-1,1 0,0 0,0 0,1-1,1 1,-1-2,4 4,6 2</inkml:trace>
  <inkml:trace contextRef="#ctx0" brushRef="#br0" timeOffset="1735.535">2060 1046,'179'-227,"-64"59,-115 168,0-1,0 1,1 0,-1-1,0 1,0 0,1-1,-1 1,0 0,0-1,1 1,-1 0,0 0,1-1,-1 1,0 0,1 0,-1 0,1-1,-1 1,0 0,1 0,-1 0,1 0,-1 0,0 0,1 0,-1 0,1 0,-1 0,0 0,1 0,-1 0,1 0,-1 0,0 1,1-1,-1 0,1 0,-1 0,0 1,1-1,-1 0,0 0,1 1,-1-1,0 0,0 0,1 1,-1-1,0 1,0-1,1 0,-1 1,0-1,0 0,0 1,0-1,0 1,0-1,0 0,0 1,0-1,0 1,0-1,0 1,0-1,0 0,0 1,0-1,2 39,-3-34,1 2,10 101,-10-105,1 0,-1 0,1-1,0 1,0 0,0-1,0 1,0-1,0 1,1-1,-1 0,1 0,0 1,0-1,0 0,0 0,0-1,0 1,0 0,1-1,-1 1,1-1,-1 0,1 0,-1 0,1 0,0 0,-1-1,1 1,0-1,0 1,-1-1,1 0,0 0,2-1,5-2,0-1,0 0,0-1,0 0,-1 0,0-1,0 0,0-1,-1 0,0-1,0 1,2-4,11-9,23-24,-34 33,1-1,0 2,0-1,1 2,1-1,0 2,0 0,11-5,-23 12,0 1,0 0,0-1,0 1,0 0,0 0,0 0,0 0,0 0,1 0,-1 0,0 0,0 0,0 0,0 1,0-1,0 0,0 1,0-1,0 1,0-1,0 1,0 0,0-1,0 1,0 0,-1 0,1-1,0 1,-1 0,1 0,0 0,-1 0,1 0,-1 0,1 0,-1 0,0 0,1 0,-1 0,0 1,0-1,0 0,0 1,5 57,-6-51,1 10,14 76,-2-74</inkml:trace>
  <inkml:trace contextRef="#ctx0" brushRef="#br0" timeOffset="2252.547">3161 679,'-24'160,"-11"163,35-308,1-6,-1 0,1 1,-2-1,0 0,0 0,0 0,-1 0,0 0,-1 0,0 0,-1-1,0 1,0 0,3-8,1-1,0 1,-1-1,1 1,0-1,-1 0,1 1,0-1,-1 1,1-1,-1 0,1 1,-1-1,1 0,-1 0,1 1,-1-1,1 0,-1 0,1 0,-1 0,0 0,1 0,-1 0,1 0,-1 0,1 0,-1 0,1 0,-1 0,0 0,1 0,-1 0,1-1,-1 1,1 0,-1 0,1-1,-1 1,1 0,0-1,-1 1,1 0,-1-1,1 1,0-1,-1 1,1-1,0 1,-1-1,1 1,0-1,0 1,0-1,0 1,-1-1,1 1,0-1,0 1,0-1,0 0,0 1,0-1,0 1,0-1,0 1,1-1,-8-43,7-2,2 0,2 1,2-1,2 1,2 0,2 1,2 0,2 1,1 0,3 2,1 0,2 1,1 1,3 2,8-8,-32 39,-1 1,2 0,-1 0,0 1,1-1,0 1,0 0,0 0,1 0,0 0,-1 1,1 0,0 0,1 0,-1 0,0 1,1 0,-1 0,1 0,0 1,0 0,-1 0,1 1,0-1,0 1,0 0,0 1,0 0,-1 0,1 0,0 0,-1 1,1 0,-1 0,1 1,-1-1,0 1,0 0,3 3,-4-1,0-1,-1 2,0-1,0 0,0 1,0-1,-1 1,0 0,0 0,-1 0,1 0,-1 0,-1 0,1 0,-1 0,0 0,0 0,-1 0,0 0,0 0,0 0,-1 0,0 0,0 0,-1 0,1-1,-3 4,-98 140,95-140,0 0,0-1,-1 1,0-1,0-1,-1 0,0 0,0-1,-1 0,1-1,-1 0,-1-1,1 0,0-1,-1 0,0-1,0 0,-10 0,3-7</inkml:trace>
  <inkml:trace contextRef="#ctx0" brushRef="#br0" timeOffset="2568.135">3782 171,'-62'363,"19"-118,33-61,11-184,-1-1,1 1,-1-1,1 1,-1 0,1-1,0 1,-1 0,1 0,-1-1,1 1,0 0,-1 0,1 0,0 0,-1 0,1 0,0 0,-1 0,1 0,0 0,-1 0,1 0,-1 1,1-1,0 0,-1 0,1 1,-1-1,1 0,0 1,-1-1,1 1,-1-1,1 0,-1 1,0-1,1 1,-1 0,1-1,-1 1,0-1,0 1,1-1,-1 1,0 0,0-1,0 1,1 0,-1-1,0 1,0 0,0-1,0 1,0 0,0-1,-1 1,1-1,0 1,0 0,0-1,-1 1,1 0,11-18,-1-2</inkml:trace>
  <inkml:trace contextRef="#ctx0" brushRef="#br0" timeOffset="2938.14">3895 820,'32'-1,"0"-2,0-1,-1-1,1-2,-1-1,-1-2,0-1,0-1,-1-2,11-7,-35 18,1 0,0 0,-1-1,0 0,0 0,0 0,0 0,-1-1,0 0,0 0,0 0,-1-1,1 1,-1-1,0 0,-1 0,0 0,0 0,0 0,0 0,-1-1,0 1,-1 0,1-1,-1 1,0-1,-1 1,1 0,-1-1,-1 1,1 0,-1-1,0 1,-1 0,1 0,-1 1,-1-2,2 4,-1 0,1 1,-1-1,1 1,-1 0,0 0,1 0,-1 0,0 1,0-1,0 1,-1-1,1 1,0 0,-1 1,1-1,0 0,-1 1,1 0,0 0,-1 0,1 0,-1 0,1 1,-1-1,1 1,0 0,0 0,-1 0,1 1,0-1,0 1,0 0,0 0,1 0,-98 81,95-78,-5 4,0 0,1 1,0 0,1 0,0 1,1 0,0 0,0 1,1 0,1 0,0 1,1-1,0 1,1 0,0 0,1 0,1 0,0 1,1-1,0 0,1 1,0-1,1 0,3 9,0-11,0 0,1 0,0 0,1-1,0 0,1-1,0 1,0-1,1-1,0 0,1 0,0-1,0 0,0 0,1-1,0-1,0 0,1 0,-1-1,1-1,0 0,0 0,0-1,8 0,37-9,-33 1</inkml:trace>
</inkml:ink>
</file>

<file path=ppt/ink/ink8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8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22 279,'-1'1,"0"-1,1 0,-1 0,0 0,0 0,1 0,-1 0,0 0,0 0,1 0,-1 0,0-1,1 1,-1 0,0 0,0-1,1 1,-1 0,1-1,-1 1,0-1,1 1,-1-1,1 1,-1-1,1 1,-1-1,1 0,0 1,-1-1,1 1,0-1,-1 0,1 0,0 1,0-1,-1 0,1 1,0-1,0 0,0 0,0 1,0-1,0 0,0 0,0 1,1-1,-1 0,0 1,0-1,1 0,-1 1,0-1,1 0,-1 1,0-1,1 0,-1 1,1-1,-1 1,1-1,0 1,-1-1,1 1,-1 0,5-16,1 0,0 1,1-1,1 2,0-1,1 1,0 0,1 1,1 0,0 1,0 0,2 0,-1 2,1-1,1 2,14-9,-27 17,1 0,-1 0,0 1,1-1,-1 0,1 1,-1-1,1 1,-1-1,1 1,-1 0,1-1,-1 1,1 0,0 0,-1 0,1 0,-1 1,1-1,-1 0,1 1,-1-1,1 1,-1-1,1 1,-1 0,1-1,-1 1,0 0,0 0,1 0,-1 0,0 0,0 0,0 1,0-1,0 0,0 1,0-1,-1 0,1 1,0-1,-1 1,1-1,-1 1,0-1,1 1,4 81,-5-76,-2 13,1-15,1 0,-1 0,1 0,-1 0,2 1,-1-1,0 0,1 0,0 0,0 0,1 0,-1 0,1 0,1 2,0-7,0 0,1 0,-1 0,0 0,0 0,0 0,0-1,0 0,0 0,0 1,-1-2,1 1,0 0,0 0,-1-1,1 0,0 1,-1-1,0 0,1 0,-1-1,0 1,0 0,0-1,0-1,53-56,-44 45,1 1,1 0,0 1,1 0,0 1,1 0,0 2,1-1,7-2,-21 12,0 0,0 0,0 0,0 0,0 0,1 0,-1 0,0 1,1-1,-1 1,0 0,1 0,-1 0,0 0,1 0,-1 0,0 0,1 1,-1-1,0 1,0 0,1 0,-1-1,0 2,0-1,0 0,0 0,0 1,0-1,0 1,-1-1,1 1,-1 0,1-1,-1 1,1 0,-1 0,0 0,0 0,0 1,0-1,0 0,-1 0,1 1,-1-1,1 2,-9 74,6-72,1 0,-1-1,1 1,0 0,0 0,1 0,-1 0,1 0,1 0,-1 0,1 0,0 0,0 0,1-1,0 1,1 2,6 6</inkml:trace>
</inkml:ink>
</file>

<file path=ppt/ink/ink8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1,'0'33,"0"12</inkml:trace>
</inkml:ink>
</file>

<file path=ppt/ink/ink8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8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1,'-16'138,"5"2,7-1,6 5,-2-113,29 168,-23-176,0-5</inkml:trace>
</inkml:ink>
</file>

<file path=ppt/ink/ink8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287 189,'-43'25,"2"2,0 2,2 2,-19 20,53-47,-1 0,1 1,0 0,1 0,-1 0,1 1,0 0,1-1,-1 1,1 1,0-1,0 0,1 1,0-1,0 1,1 0,0 0,0-1,0 1,1 0,0 0,1 7,0-12,0 0,0 0,0 0,0-1,0 1,1 0,-1-1,0 1,1-1,0 1,-1-1,1 0,0 1,0-1,0 0,-1 0,1 0,0-1,0 1,1 0,-1-1,0 1,0-1,0 0,0 0,0 0,0 0,1 0,-1 0,0 0,0-1,0 1,0-1,0 0,0 0,1 0,70-38,100-111,-157 137,68-46,-82 58,0 0,1-1,-1 1,1 0,-1 1,1-1,-1 0,1 1,0-1,-1 1,1 0,0 0,-1 0,1 0,0 0,-1 1,1-1,-1 1,1 0,0-1,-1 1,0 0,1 1,-1-1,1 0,-1 1,0-1,0 1,0 0,0 0,0 0,0 0,0 1,20 67,-22-66,0 0,0 0,1 0,-1 1,1-1,0 0,0 0,1 0,-1 0,1-1,-1 1,1 0,1-1,-1 1,0-1,1 0,0 1,0-1,0 0,0-1,0 1,0-1,1 1,-1-1,3 1,2 0,1-1,-1 0,1 0,0-1,0 0,0-1,-1 0,1 0,0-1,0 0,0-1,-1 1,1-2,-1 1,0-1,1-1,-1 1,0-1,-1-1,1 0,-1 0,0 0,0-1,-1 0,2-2,28-27,-21 22,-1-1,0 0,-1-2,0 1,-1-2,-1 1,0-2,-2 1,3-9,-5 8,-3 10,0 0,-1 0,0-1,0 0,-1 1,0-1,0 0,-1 0,0 0,-1 0,0 0,0 0,-1 0,-2-9,2 16,0 1,0-1,0 0,0 1,0-1,0 1,-1 0,1-1,0 1,-1 0,1 0,-1 0,1 0,-1 0,0 0,1 1,-1-1,0 0,1 1,-1-1,0 1,0 0,0-1,0 1,1 0,-1 0,0 0,0 1,0-1,1 0,-1 1,0-1,0 1,0-1,1 1,-1 0,1 0,-1 0,0 0,1 0,-1 0,1 0,0 0,-1 1,1-1,0 1,0-1,0 1,0-1,0 1,0-1,1 1,-1 0,0 0,1-1,-1 1,1 0,0 0,-1 0,1-1,0 1,0 2,2 5,0 0,0 0,1 0,0 0,1 0,0 0,0-1,1 0,0 0,0 0,1 0,0-1,0 0,1 0,0-1,0 0,8 6,-6-6,-1 0,0 1,-1 1,0-1,0 1,0 1,-1-1,0 1,-1 0,0 0,0 1,-1-1,-1 1,1 0,0 5,-6 207,2-197</inkml:trace>
</inkml:ink>
</file>

<file path=ppt/ink/ink8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4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8,'-8'-2,"-1"0,1 1,-1 0,1 0,0 0,-1 1,1 1,-1 0,1 0,-1 0,-6 3,10-3,-17 1,-1 2,1 0,0 2,0 0,1 1,-1 2,2 0,-1 1,1 1,-17 13,36-24,0 1,0 0,0-1,0 1,0 0,0 0,0 0,0 0,0-1,1 1,-1 0,0 1,0-1,1 0,-1 0,1 0,-1 0,1 0,0 1,-1-1,1 0,0 0,0 1,0-1,0 0,0 0,0 1,0-1,0 0,0 0,1 1,-1-1,1 0,-1 0,1 0,-1 0,1 0,-1 1,1-1,0 0,0 0,-1-1,1 1,0 0,0 0,0 0,0 0,0-1,0 1,0 0,1-1,67 27,-59-24,6 1,0 1,0 1,0 1,0 0,-1 1,-1 1,11 7,-22-13,0-1,0 1,0 0,0 0,0 0,-1 0,1 0,-1 1,0-1,0 1,0 0,0-1,-1 1,1 0,-1 0,0 0,0 0,-1 0,1 1,-1-1,0 0,0 0,0 0,-1 0,1 0,-1 0,0 0,0 0,-1 0,1 0,-1 0,0 0,0-1,0 1,-6 7,-1-1,0-1,-1 1,0-2,0 1,-1-1,0-1,0 0,-1 0,0-2,0 1,0-1,-1-1,0 0,0-1,0 0,0-1,0-1,0 0,-1 0,1-2,0 0,-1 0,-3-2,16 4,-1-1,0 0,1 1,-1-1,0 0,1 0,-1 0,0-1,1 1,-1 0,0 0,1-1,-1 1,0-1,1 0,-1 1,1-1,-1 0,1 0,0 0,-1 0,1 0,0 0,0-1,0 1,0 0,-1 0,2-1,-1 1,0-1,0 1,0-1,1 1,-1-1,1 0,-1 1,1-1,0 1,0-1,-1 0,1 0,0 1,0-1,1 0,-1 1,0-1,1 0,-1 1,1-1,-1 1,1-1,0 1,-1-1,1 1,0-1,11-10</inkml:trace>
  <inkml:trace contextRef="#ctx0" brushRef="#br0" timeOffset="215.547">755 262,'-4'34,"-8"15,0 5,1-7</inkml:trace>
</inkml:ink>
</file>

<file path=ppt/ink/ink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1:01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1 375,'80'1,"-14"0,1-2,-1-3,27-7,-72 8,-1-2,0 0,0-1,-1-1,1-1,-2-1,1 0,-1-2,-1 0,0-1,0 0,-1-2,0 0,-11 10,1 0,-1-1,0 1,0-1,0 0,-1 0,0-1,0 1,0-1,-1 0,1 0,-2-1,1 1,-1 0,1-1,-2 0,1 1,-1-1,0 0,-1 0,1 0,-1 1,-1-1,1 0,-1 0,0 0,-1 1,0-1,0 0,-3-5,-2 6,0 2,0-1,-1 1,0 0,0 1,0 0,0 0,0 1,0 0,-1 0,1 1,-1 0,0 1,1 0,-1 0,0 0,1 1,-1 1,1 0,-3 0,-9 3,0 1,1 1,-1 0,1 1,1 2,-1 0,2 0,-1 2,2 0,-1 1,2 1,0 0,0 1,2 1,0 0,0 1,2 0,0 1,1 0,1 1,0 0,2 0,-3 11,8-23,-1 1,1 0,1 0,-1 0,1 0,1 0,0 0,0 0,0 0,1 1,0-1,1 0,0-1,0 1,1 0,0 0,0-1,0 0,1 0,0 0,1 0,0 0,0-1,0 0,1 0,-1 0,2-1,-1 0,0 0,1 0,0-1,0 0,0-1,3 2,6 1,0-1,0-1,0 0,1-1,0-1,-1-1,1 0,0-1,-1-1,1 0,0-1,-1-1,7-2,208-76,-225 79,246-130,-213 107</inkml:trace>
</inkml:ink>
</file>

<file path=ppt/ink/ink8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73 621,'-9'12,"1"0,0 0,1 1,0 0,1 0,0 0,1 1,1 0,0 0,1 1,1-1,0 0,1 1,0 0,1-1,2 11,-2-23,1 0,-1 0,1 0,0 0,0 0,0 0,0-1,0 1,0 0,1-1,-1 1,1-1,-1 1,1-1,-1 0,1 1,0-1,-1 0,1 0,0 0,0 0,0-1,0 1,0 0,0-1,0 1,0-1,0 0,0 0,0 0,0 0,0 0,0 0,0-1,0 1,0 0,0-1,0 0,0 1,0-1,1-1,75-45,-71 43,0-2,0 1,-1-1,1 0,-1 0,-1-1,1 0,-1 0,0 0,-1 0,0-1,0 0,-1 0,0 0,0 0,0-1,-1 1,-1-1,0 1,0-1,0 1,-1-1,0 0,-1 1,0-1,0 0,-2-3,0 8,0 1,0-1,0 1,-1 0,1 0,-1 0,0 0,1 0,-2 1,1 0,0 0,0 0,-1 0,1 1,-1-1,1 1,-1 0,1 1,-1-1,0 1,1 0,-1 0,0 0,0 1,1-1,-1 1,1 1,-4 0,-11 5</inkml:trace>
  <inkml:trace contextRef="#ctx0" brushRef="#br0" timeOffset="616.2">553 141,'-57'224,"30"-48,-1-9,9-93,26-68,10-26,-14 16,13-16,0 0,0 2,2 0,0 0,1 2,1 1,1 0,0 1,0 1,2 2,-1 0,2 1,-1 1,1 1,0 2,11-2,-32 7,0 1,0-1,0 1,0 0,0 0,0 0,0 1,0-1,1 1,-1-1,0 1,-1 0,1 0,0 1,0-1,0 0,-1 1,1 0,-1-1,1 1,-1 0,1 1,-1-1,0 0,0 0,0 1,-1 0,1-1,-1 1,1 0,-1-1,0 1,0 0,0 0,0 0,0 0,-1 0,0 0,1 0,-1 1,0-1,-1 0,1 0,-1 2,0 5,0 0,-1 1,-1-1,0 0,0 0,-1 0,0-1,0 0,-1 1,-1-1,1-1,-2 1,1-1,-1 0,0-1,-1 1,1-1,-2-1,1 0,-1 1,-6 3,-1 0,0-1,-1-1,0 0,0-1,-1-1,1-1,-1 0,0-2,-1 0,1 0,14-2,1-1,-1 1,0 0,1-1,-1 0,0 0,1 0,-1 0,0 0,1-1,-1 0,1 1,-1-1,1-1,-1 1,1-1,-1 1,1-1,0 0,0 0,0 0,0 0,0-1,1 1,-1-1,1 0,0 0,-1 0,1 0,0 0,1 0,-1 0,1-1,-1 1,1-1,0 1,0-1,0 1,1-1,0 0,-1 1,1-4,5-15</inkml:trace>
  <inkml:trace contextRef="#ctx0" brushRef="#br0" timeOffset="965.85">1174 0,'-28'418,"23"-370,-2-1,-2 1,-2-1,-11 30,7-26,9-14,6-37,0 1,0-1,0 1,0-1,0 1,0-1,0 1,0-1,0 1,0-1,0 1,0-1,1 1,-1-1,0 1,0-1,1 1,-1-1,0 0,1 1,-1-1,0 0,1 1,-1-1,0 1,1-1,-1 0,1 0,-1 1,1-1,-1 0,0 0,1 0,-1 1,1-1,-1 0,1 0,-1 0,1 0,-1 0,1 0,-1 0,1 0,-1 0,1 0,-1 0,1-1,-1 1,1 0,-1 0,1 0,-1-1,1 1,-1 0,1 0,-1-1,0 1,1 0,-1-1,0 1,1-1,-1 1,0 0,1-1,-1 1,0-1,16-14,-1-3</inkml:trace>
  <inkml:trace contextRef="#ctx0" brushRef="#br0" timeOffset="1363.822">1287 621,'11'8,"1"-1,0-1,0 0,1-1,0 0,0 0,0-2,0 1,1-2,-1 0,1-1,0 0,-1-1,1 0,0-1,-1-1,8-1,-14 1,0-1,0 0,0 0,-1-1,1 1,-1-1,1-1,-1 1,-1-1,1 0,-1-1,0 1,0-1,0 0,-1 0,0-1,0 1,-1-1,0 0,0 0,0 0,-1 0,0 0,0-1,-1 1,0-1,0-3,-1 8,0 1,0 0,0-1,0 1,0 0,0-1,-1 1,1 0,-1 0,0 0,1-1,-1 1,0 0,0 0,-1 0,1 0,0 0,-1 1,1-1,-1 0,1 0,-1 1,0-1,0 1,0 0,0 0,0-1,0 1,0 0,0 1,0-1,0 0,0 1,-1-1,1 1,-2-1,-84 14,76-9,0 0,0 2,1-1,0 2,0-1,0 1,1 1,0 0,0 1,1 0,1 0,-1 1,1 0,1 0,0 1,0 0,1 0,0 0,1 1,1 0,0 0,0 1,1-1,1 1,0-1,1 1,0 0,1 0,0-1,1 1,1 5,0-14,0 1,0 0,0 0,1-1,0 0,0 1,0-1,0 0,1-1,-1 1,1 0,0-1,0 0,0 0,1 0,-1-1,1 1,-1-1,1 0,0 0,0-1,0 1,0-1,0 0,8 1,0 0,1 0,-1-1,0-1,0 0,1-1,-1-1,12-2,60-23,-60 18</inkml:trace>
  <inkml:trace contextRef="#ctx0" brushRef="#br0" timeOffset="1916.827">1822 762,'45'-28,"138"-165,-181 191,0 0,0-1,0 1,0 0,0 0,1 1,-1-1,1 0,-1 1,1-1,-1 1,1 0,0 0,0 0,0 0,0 1,0-1,0 1,0 0,0-1,0 1,0 1,0-1,0 0,0 1,-1-1,1 1,0 0,0 0,0 0,-1 0,1 1,0-1,-1 1,1 0,-1 0,0-1,1 1,1 3,10 126,-12-129,0-1,0 1,0 0,0-1,1 1,-1-1,0 0,1 0,-1 0,1 0,-1 0,1 0,0-1,-1 0,1 1,0-1,-1 0,1 0,0 0,-1 0,1-1,-1 1,1-1,0 0,-1 1,1-1,-1 0,1-1,-1 1,0 0,0-1,1 1,-1-1,0 0,0 1,-1-1,1 0,1-2,4 0,170-107,-174 110,0 0,1 0,-1 1,0-1,1 0,-1 1,0 0,1 0,-1 0,1 0,-1 1,0-1,1 1,-1 0,0 0,0 0,1 0,-1 1,0-1,0 1,0 0,-1 0,1 0,0 0,-1 0,1 1,-1-1,0 1,0 0,0-1,0 1,0 0,-1 0,1 0,-1 0,0 1,0-1,0 0,0 0,-1 1,1-1,-1 2,8 194,-2-181</inkml:trace>
</inkml:ink>
</file>

<file path=ppt/ink/ink8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2 332,'93'-110,"-92"109,0 0,-1 0,1 0,0 0,0 1,0-1,0 0,0 0,0 0,0 1,0-1,0 1,0-1,1 1,-1-1,0 1,0 0,0-1,1 1,-1 0,0 0,0 0,1 0,-1 0,0 0,0 0,1 1,-1-1,0 0,0 1,0-1,0 1,1-1,-1 1,0-1,0 1,0 0,0 0,0-1,0 1,0 0,-1 0,1 0,0 0,0 0,-1 0,1 0,-1 0,1 0,0 1,18 66,-13-3,-2 0,-3 1,-4 22,1 22,1-78,-1 0,-1-1,-2 1,-1-1,-1 0,-9 19,-21 16,36-64,-1 0,1 0,0 0,-1 0,1-1,-1 1,1 0,-1-1,0 0,0 1,1-1,-1 0,0 0,0 0,0 0,0 0,-1 0,1-1,0 1,0-1,0 0,-1 1,1-1,0 0,0 0,-1 0,1-1,0 1,0 0,0-1,-2 0,1-3,0 0,0 0,0 0,0-1,1 1,-1-1,1 0,0 1,1-1,-1 0,1 0,0 0,0 0,0 0,1-1,0 1,0 0,0 0,1 0,0 0,1-5,4-26,3 1,1 0,1 0,2 1,1 0,2 1,1 1,2 1,1 0,1 1,2 2,10-10,-11 10,2 2,0 0,2 2,0 1,2 1,0 1,2 2,0 1,1 1,19-7,-47 22,0 0,0 1,0-1,0 1,1-1,-1 1,0 0,1 0,-1 0,1 1,-1-1,1 1,0 0,-1 0,1 0,-1 1,1-1,-1 1,1 0,-1-1,1 2,-1-1,0 0,0 1,0-1,1 1,-1 0,-1 0,1 0,0 1,0-1,-1 1,0-1,1 1,-1 0,1 14,0 0,0 0,-2 0,0 0,-1 0,-1 1,-1-1,-3 13,4-18,-2-1,1 1,-1-1,-1 0,0 0,-1-1,0 1,-1-1,0 0,0 0,-1-1,0 0,-1 0,0-1,0 1,-1-2,0 1,0-2,-1 1,0-1,0 0,0-1,-1 0,0-1,0 0,-4 0,6 0,0-1,0 0,0-1,0 0,-1 0,1-1,-1-1,1 1,-1-1,1-1,-1 0,1 0,0-1,-1 0,1 0,0-1,0-1,0 1,1-1,0-1,-1 0,1 0,-5-5,10 7,1 1,0-1,-1 0,1 0,1 0,-1 0,0-1,1 1,0 0,0-1,0 1,0-1,0 1,1-1,-1 1,1-1,0 0,0 1,0-1,3-15</inkml:trace>
  <inkml:trace contextRef="#ctx0" brushRef="#br0" timeOffset="581.949">736 502,'95'-40,"-94"39,31-14,0-1,-2-1,0-2,-1-1,0-2,-2 0,-1-2,-1-1,-1-1,-1-1,-2-1,0 0,3-10,2-43,-25 80,-1-1,1 0,-1 0,0 1,0-1,0 0,0 0,0 0,0 1,0-1,-1 0,1 0,-1 1,1-1,-1 0,0 1,1-1,-1 1,0-1,0 1,0-1,0 1,0-1,-1 1,1 0,0 0,-1 0,1 0,-1 0,1 0,-1 0,1 0,-1 0,0 1,1-1,-1 1,0-1,1 1,-1-1,0 1,0 0,0 0,1 0,-2 0,-8 2,0 0,1 0,0 1,0 1,0-1,0 2,0-1,1 1,0 1,0 0,0 0,1 0,-1 1,2 1,-1-1,1 1,0 1,-5 7,10-13,0 0,0 0,0-1,0 2,1-1,-1 0,1 0,-1 0,1 1,0-1,1 1,-1-1,1 1,-1-1,1 1,0-1,0 1,0-1,1 1,-1-1,1 1,0-1,0 0,0 1,1-1,-1 0,1 0,-1 0,1 0,0 0,0 0,1 0,-1-1,1 1,-1-1,1 1,0-1,-1 0,1 0,0 0,1-1,1 2,11 1,0 0,0 0,0-2,0 0,0-1,0-1,1 0,-1-1,7-2,69 1,-90 2,0 0,1 1,-1-1,0 1,1-1,-1 1,0-1,0 1,0 0,0 0,0 0,0 0,0 1,0-1,0 1,0-1,-1 1,1-1,-1 1,1 0,-1 0,0 0,1 0,-1 0,0 0,0 0,0 0,-1 0,1 0,-1 0,1 1,-1-1,1 0,-1 1,0-1,0 0,0 0,-1 1,1-1,0 0,-1 0,0 1,1-1,-1 0,0 0,0 0,0 0,0 0,-1 0,1 0,0 0,-2 1,-115 131,117-133,0 0,0 0,0-1,1 1,-1 0,0 0,0 0,0 0,1 0,-1 0,1 0,-1 0,0 1,1-1,0 0,-1 0,1 0,0 1,0-1,0 0,-1 0,1 1,0-1,1 0,-1 0,0 0,0 1,0-1,1 0,-1 0,1 0,-1 1,1-1,-1 0,1 0,0 0,-1 0,1 0,0 0,0 0,0-1,0 1,0 0,0 0,0-1,0 1,0 0,0-1,0 1,0-1,1 1,-1-1,0 0,0 0,0 1,1-1,-1 0,0 0,1 0,17-3</inkml:trace>
</inkml:ink>
</file>

<file path=ppt/ink/ink8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0,'-11'263,"-24"36,25-153,10-147,0 1,1 0,-1-1,0 1,1-1,-1 1,1 0,-1-1,1 1,-1 0,1 0,-1 0,1-1,-1 1,1 0,-1 0,1 0,0 0,-1 0,1 0,-1 0,1 0,-1 0,1 0,0 0,-1 0,1 0,-1 0,1 1,-1-1,1 0,-1 0,1 1,-1-1,1 0,-1 1,0-1,1 0,-1 1,1-1,-1 1,0-1,1 1,10-45,-3 24</inkml:trace>
  <inkml:trace contextRef="#ctx0" brushRef="#br0" timeOffset="288.489">1 340,'28'0,"30"-5,13-2,0 1,-7-4,-10 0,-9 2,-7 2,-6 2,-4 2,-1 1,0 1,-6 0</inkml:trace>
  <inkml:trace contextRef="#ctx0" brushRef="#br0" timeOffset="704.018">791 340,'-20'54,"13"-39,1 0,0 1,1 0,0 0,2 1,0-1,0 1,2 0,0 0,1-1,1 2,0-15,0 1,0-1,0 0,1 1,-1-1,1 0,0 0,0 0,0 0,0 0,0-1,1 1,-1-1,1 1,0-1,0 0,0 0,0 0,0 0,0-1,0 1,0-1,1 0,-1 0,1 0,-1 0,1-1,-1 1,1-1,-1 0,1 0,-1 0,1-1,-1 1,1-1,-1 0,1 0,-1 0,0 0,1-1,-1 1,0-1,0 0,0 0,0 0,0 0,0-1,10-5,-1-1,1-1,-2 0,0 0,0-1,-1-1,0 0,-1 0,0-1,-1 0,-1 0,0-1,0 0,2-11,-6 21,-1 0,0 0,0 0,0 0,-1-1,1 1,-1-1,0 1,0-1,-1 1,1-1,-1 0,0 1,0-1,-1 1,1-1,-1 0,0 1,0-1,-1 1,1 0,-1-1,0 1,0 0,-1 0,1 0,-1 0,0 1,0-1,0 1,0 0,0-1,-1 1,0 1,1-1,-1 1,0-1,-1 1,-2-1,-1 2,1 1,-1 0,1 1,-1 0,1 0,0 0,0 1,-1 0,1 1,1 0,-1 0,0 0,1 1,-1 0,-2 2,-16 10</inkml:trace>
</inkml:ink>
</file>

<file path=ppt/ink/ink8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1,'-2'0,"1"0,-1 0,1 0,0 0,-1 1,1-1,0 1,-1-1,1 1,0-1,0 1,-1 0,1-1,0 1,0 0,0 0,0 0,0 0,0 0,0 0,0 0,1 1,-1-1,0 0,1 0,-1 0,1 1,-1-1,1 0,-1 1,1-1,0 1,0-1,0 0,0 1,0-1,0 1,0-1,0 0,0 1,1-1,-1 0,1 1,-4 8,-21 171,12-54,-16 79,26-145,20-61,-9-8</inkml:trace>
</inkml:ink>
</file>

<file path=ppt/ink/ink8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0,'0'46,"-1"0,-3-1,-1 0,-3 0,-1 0,-2-1,-7 13,-49 111,65-165,1 0,0 0,0 0,0-1,0 1,1 0,-1 0,1 1,0-1,0 0,0 0,0 0,0 0,1 0,-1 0,1 0,0 0,0 0,0-1,1 3,8 6</inkml:trace>
  <inkml:trace contextRef="#ctx0" brushRef="#br0" timeOffset="367.662">612 86,'-48'50,"2"2,3 3,2 1,-18 34,55-86,1 0,-1 1,1-1,0 1,0 0,0 0,1 0,0 0,0 0,0 1,0-1,1 0,0 1,0-1,1 1,0 0,-1-1,2 1,-1 0,1-1,0 1,0-1,0 1,1-1,0 0,0 1,0-1,1 0,0 0,-1-1,2 1,-1-1,1 1,1 1,7 0,-1-1,1 0,1-1,-1 0,0-1,1 0,0-1,0 0,-1-1,1-1,0 0,0-1,0 0,0-1,-1 0,1-1,1-1,15-5,-2-2,1 0,-2-2,0-1,0-1,-1-2,8-7,-17 10,0 0,-1-1,0-1,-2-1,0 0,0 0,-2-1,0-1,-1 0,-1 0,-1-1,-1 0,0-1,-1-2,-5 19,1 0,-1-1,1 1,-1-1,0 1,-1-1,1 1,-1-1,0 0,0 1,-1-1,1 0,-1 1,0-1,0 1,-1-1,1 1,-1 0,0 0,0-1,0 1,-1 0,0 1,1-1,-1 0,-1 1,1 0,0 0,-1 0,1 0,-1 0,0 1,0-1,0 1,0 0,-1 0,0 0,-8 0,1-1,-1 2,1-1,-1 2,1 0,-1 0,1 1,-1 1,1 0,-1 1,1 0,0 0,0 2,1-1,-1 2,-3 2,-18 9</inkml:trace>
</inkml:ink>
</file>

<file path=ppt/ink/ink8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57,'-201'28,"198"-29,0 1,0 0,0 1,0-1,0 0,0 1,1 0,-1-1,0 1,0 0,1 0,-1 1,0-1,1 1,-1-1,1 1,0 0,-1 0,1 0,0 0,0 0,0 0,1 1,-1-1,0 1,1-1,0 1,-1 0,1-1,0 1,1 0,-1 0,0 0,1 0,-1 0,1-1,0 1,0 0,0 0,1 0,0 3,4 2,1 0,1 0,-1-1,1 0,1 0,-1-1,1 0,0 0,0-1,1 0,0 0,0-1,0 0,1 0,61 36,-64-35,0 0,-1 0,0 1,0 0,0 0,-1 0,0 1,0 0,-1 0,0 0,0 1,0-1,-1 1,-1 0,1 0,-1 0,0 0,-1 0,0 0,0 0,-1 1,0-1,0 0,-1 1,0-1,-1 0,1 0,-2 0,1 0,-1 0,0 0,-1-1,0 0,0 1,0-1,-1-1,0 1,-1-1,1 0,-6 5,1-3,0 0,-1 0,0-1,0-1,-1 0,0 0,0-1,0-1,0 0,-1-1,0 0,1-1,-1 0,-7 0,17-3,0 1,1 0,-1-1,1 1,-1-1,0 0,1 1,-1-1,1-1,0 1,-1 0,1 0,0-1,0 0,0 1,0-1,0 0,0 0,0 0,0 0,1 0,-1 0,1-1,0 1,0 0,0-1,0 1,0-1,0 0,0 1,-3-18</inkml:trace>
  <inkml:trace contextRef="#ctx0" brushRef="#br0" timeOffset="280.063">257 1,'19'0,"21"0,8 0,1 0,-3 0,-4 0,-6 0,-3 0,-2 0,-7 5,-8 1</inkml:trace>
  <inkml:trace contextRef="#ctx0" brushRef="#br0" timeOffset="646.713">681 481,'-10'29,"-3"14,1 4,2-5</inkml:trace>
</inkml:ink>
</file>

<file path=ppt/ink/ink8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15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30,'-69'114,"39"-74,-144 148,0-14,160-164</inkml:trace>
  <inkml:trace contextRef="#ctx0" brushRef="#br0" timeOffset="417.639">38 1,'111'99,"-43"-48,-29-24,-2 1,-1 3,-1 1,-2 1,3 6,51 81,-45-34,-35-66</inkml:trace>
</inkml:ink>
</file>

<file path=ppt/ink/ink8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0,'49'33,"-33"-23,1 0,-1 2,-1 0,0 0,-1 2,0-1,-1 2,-1 0,6 9,101 161,-63-121,-45-51</inkml:trace>
</inkml:ink>
</file>

<file path=ppt/ink/ink8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67,'-25'5,"2"1,-1 1,1 1,0 0,0 2,1 1,1 1,0 1,0 0,1 2,-8 7,17-12,-1 1,2 0,-1 1,2 0,-1 0,2 1,-1 0,2 1,0 0,1 0,0 0,1 1,0-1,2 2,-1-1,2 0,0 0,1 1,1-1,0 1,1-1,1 5,-2-15,0-1,0 0,1 1,0-1,0 0,0 1,0-1,1 0,-1 0,1 0,0 0,1 0,-1-1,0 1,1 0,0-1,0 0,0 0,0 0,1 0,-1 0,1-1,-1 1,1-1,0 0,0 0,0-1,0 1,1-1,-1 0,0 0,1 0,-1 0,0-1,1 0,-1 0,0 0,1 0,-1-1,1 0,-1 0,0 0,0 0,0-1,1 1,9-8,1 0,-1-1,-1-1,0 0,-1-1,0 0,0-1,-1 0,7-13,4-1,29-43,-3-2,-3-2,-3-2,7-24,-5 31,-43 70,0-1,1 1,-1 0,0 0,0 0,0 0,1 0,-1 0,0 0,0 0,0 0,0 0,-1 0,1 1,0-1,0 0,-1 1,1-1,-1 0,1 1,-1-1,0 1,0-1,1 1,-1-1,0 1,0-1,0 1,0-1,-1 0,1 1,0 0,0 0,4 54,-4-30,0 0,2 1,1-1,1 0,1 0,1-1,1 0,2 0,0 0,2-1,0-1,2 0,0 0,2-1,6 6,-8-13,-2-2</inkml:trace>
</inkml:ink>
</file>

<file path=ppt/ink/ink8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0,'-15'38,"-9"33,0 8,3-4,5-10,6-12,5-9,2-8,3-5,-4-8,-2-8</inkml:trace>
</inkml:ink>
</file>

<file path=ppt/ink/ink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1:01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552 670,'-52'16,"0"2,2 3,0 2,2 1,1 3,0 2,-34 30,69-49,0 1,0 1,1 0,1 0,0 1,1 0,0 1,1 0,0 1,-2 7,8-16,-1 0,1 1,0-1,1 0,0 1,0-1,0 1,0 0,1-1,1 1,-1-1,1 1,0 0,0-1,1 0,0 1,0-1,0 0,1 0,0 0,0 0,0 0,1-1,0 0,0 0,4 4,0-2,0-1,0 0,0 0,0-1,1 0,0 0,0-1,0-1,1 1,-1-1,1-1,0 0,0 0,0-1,0 0,0-1,0 0,0-1,0 0,0 0,5-2,15-4,0-1,0-1,0-2,-2-1,1-1,7-6,6-6,-2-1,-1-3,-1 0,-2-3,0-1,-3-1,-1-2,-1-2,-2 0,-2-2,-2-1,-1-1,-3-1,-1-1,-2-1,-2 0,-2-1,-2-1,-2 0,-3-1,1-19,-7 45,0 0,-1 0,-1 0,-2 0,0 1,-4-14,5 26,0 1,0 1,-1-1,0 0,-1 1,1-1,-1 1,-1 0,0 0,1 1,-2-1,1 1,-1 0,0 1,0-1,-1 1,0 0,-6-3,7 6,0 0,-1 0,1 0,0 1,-1 0,1 1,0-1,-1 1,1 0,-1 1,1 0,0 0,-1 0,1 1,0-1,0 1,0 1,0-1,0 1,-4 3,-99 84,93-69,2 0,0 0,1 2,1 0,1 0,1 1,1 0,2 0,0 1,1 0,2 1,1-1,0 1,2 0,1-1,2 15,3 13,2-1,3 0,2-1,2 0,2 0,2-2,16 30,9 2,3-2,3-2,3-2,4-2,3-3,46 41,-83-90</inkml:trace>
</inkml:ink>
</file>

<file path=ppt/ink/ink8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1,'34'33,"29"22,6 5,-6-7,-8-8,-9-12,-7-6,-5-3,-4-6,-7-1,-3-3,0 0,2-2,2 2,1-1,-3 1,-6-1</inkml:trace>
</inkml:ink>
</file>

<file path=ppt/ink/ink8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3,5-6,2-6,-1-11</inkml:trace>
</inkml:ink>
</file>

<file path=ppt/ink/ink8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8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1,'-63'44,"43"-32,0 2,1 0,1 1,0 1,1 0,0 1,-10 16,26-32,0 0,0 0,0 0,1 0,-1 1,0-1,1 0,-1 1,0-1,1 0,0 1,-1-1,1 0,0 1,0-1,0 1,0-1,0 1,0-1,0 1,0-1,0 0,1 1,-1-1,1 1,-1-1,1 0,-1 1,1-1,0 0,0 0,0 0,-1 1,1-1,0 0,0 0,1 0,-1 0,0-1,0 1,0 0,1 0,-1-1,0 1,1 0,70 16,-60-15,-4-2,-1 0,1 1,0 0,0 0,0 1,0 0,-1 0,1 1,-1 0,0 0,0 1,0 0,0 0,0 0,-1 1,0 0,0 1,0-1,-1 1,0 0,0 0,0 1,-1 0,0-1,0 1,-1 1,0-1,0 0,2 9,-5-7,0 1,-1 0,0-1,0 1,-1-1,0 1,-1-1,0 0,-1 0,1 0,-2 0,1 0,-1-1,-1 0,1 0,-2-1,1 1,-1-1,0 0,0-1,0 0,-1 0,0-1,-1 0,1 0,-1-1,0 0,0 0,0-1,-6 1,-10 1</inkml:trace>
</inkml:ink>
</file>

<file path=ppt/ink/ink8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140 567,'-15'16,"0"0,1 2,1 0,1 0,0 2,2-1,0 1,1 0,1 1,1 0,-3 14,9-33,1 0,-1 0,0 0,1 0,-1 0,1 0,0 0,-1 0,1 0,0 0,1 0,-1 1,0-1,0 0,1 0,-1 0,1 0,0 0,0 0,0 0,0 0,0-1,0 1,0 0,0-1,1 1,-1 0,1-1,-1 0,1 1,0-1,-1 0,1 0,0 0,0 0,0 0,0 0,0 0,0-1,0 1,0-1,0 1,0-1,0 0,2 0,8-3,-1-1,0 0,0-1,0 0,-1 0,1-1,-1-1,-1 0,1 0,-1-1,-1 0,1 0,-2-1,1 0,-1-1,0 0,-1 0,0 0,-1-1,0 0,0 0,-1 0,-1 0,0-1,0 1,-2-1,1 0,-1-7,1 12,-1 0,0 0,0 0,-1 0,0 0,0 0,-1 0,0 0,0-1,-1 2,0-1,0 0,0 0,-1 0,0 1,0 0,-1-1,1 1,-1 1,-1-1,1 0,-1 1,0 0,0 0,-1 1,0-1,1 1,-1 0,-1 1,1-1,-2 1,-15 4,31 9,2-10,0-1,0 0,-1 0,1-1,0 0,-1-1,0 0,1 0,-1-1,-1 0,1-1,-1 0,1-1,-1 1,-1-1,1-1,-1 0,0 0,-1 0,0-1,0 1,1-3,-1 3,17-19,-2-2,-1 0,-1-1,-2-1,0 0,9-29,14-43,-19 129,158 461,-158-415,7 20,-5 1,-3 2,-5 0,-3 5,-12-58,-1-1,-3 1,-1 0,-3-1,-1 0,-3 5,10-41,-29 76,30-80,0 0,0 0,-1-1,1 1,0 0,0 0,-1 0,1-1,-1 1,0-1,0 0,1 1,-1-1,0 0,0 0,0 0,0 0,0 0,0 0,0-1,-1 1,1-1,0 0,0 1,0-1,-1 0,1 0,0 0,0-1,0 1,-1 0,1-1,0 0,0 1,-2-2,-2-3,1-1,-1 0,1 0,0 0,0 0,1-1,0 0,0 0,0 0,1 0,0-1,1 1,0-1,0 0,0 0,1 0,0 0,1 0,0 0,0 0,1 0,-1 0,2-3,-2 0,-2-19,2 0,0 0,2 0,2 0,0 0,2 1,1-1,2 1,1 1,1 0,1 0,1 1,2 1,11-17,-4 15,-15 16,1 1,0-1,1 1,0 1,0 0,2 0,-1 1,1 0,0 1,1 1,0-1,0 2,9-4,33 14,-30 7</inkml:trace>
</inkml:ink>
</file>

<file path=ppt/ink/ink8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2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0 247,'27'74,"43"193,-63-222,-23-62,6-13,3-1,0 0,2 0,1 0,1-1,2 0,1 1,5-28,-5 43,0-1,2 0,0 1,1 0,0-1,2 1,0 1,0-1,2 1,0 0,0 0,2 1,0 0,0 0,1 1,1 0,0 1,1 0,0 1,-9 9,0 0,0 1,0-1,0 1,0 0,1 0,-1 0,0 0,0 0,1 1,-1-1,1 1,-1 0,0 0,1 1,-1-1,1 1,-1-1,0 1,1 0,-1 0,0 0,0 1,0-1,0 1,0 0,0 0,-1 0,1 0,0 0,-1 1,0-1,2 2,62 96,-27 21,-37-99</inkml:trace>
</inkml:ink>
</file>

<file path=ppt/ink/ink8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49,'-13'28,"1"1,2 0,1 1,1 0,1 0,1 1,1 12,5-40,0-1,-1 0,1 1,1-1,-1 1,0-1,0 1,1-1,-1 1,1-1,0 0,0 1,0-1,0 0,0 0,1 1,-1-1,0 0,1 0,0-1,-1 1,1 0,0 0,0-1,0 1,0-1,0 0,0 0,1 0,-1 0,0 0,1 0,-1 0,0-1,1 1,-1-1,1 0,-1 1,1-1,-1 0,1-1,-1 1,1 0,-1-1,1 1,-1-1,0 0,1 0,-1 0,0 0,0 0,0 0,0-1,0 1,0-1,0 1,0-1,1-1,6-6,-1-1,1 0,-1 0,-1-1,0 0,-1 0,0-1,0 0,-1 0,-1 0,0-1,-1 1,0-1,-1 0,-1 0,0 0,0 0,-1 0,-1 0,0 0,-2-7,2 16,1 0,-1 0,0 0,-1 0,1 0,-1 0,1 0,-1 1,0-1,-1 0,1 1,-1 0,1 0,-1-1,0 2,-2-3,-13-8</inkml:trace>
</inkml:ink>
</file>

<file path=ppt/ink/ink8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1,'-2'1,"1"0,0 1,0-1,-1 1,1-1,0 1,1-1,-1 1,0 0,0-1,1 1,-1 0,1 0,-1 0,1-1,0 1,0 0,0 0,0 0,0 0,0-1,0 1,1 0,-1 0,0 0,2 1,-2 1,48 252,1 30,-37-232,-9-45,-1 0,0 0,0 0,0 0,-1 1,-1-1,0 0,0 1,-1-1,0 0,0 2,-9 5,-1-4</inkml:trace>
</inkml:ink>
</file>

<file path=ppt/ink/ink8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1 161,'43'-10,"38"-8,11 0,-7-3,-7 3,-12 4,-13-1,-6 3,-6-1,-5 1,-8 3</inkml:trace>
</inkml:ink>
</file>

<file path=ppt/ink/ink8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7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368 643,'-126'48,"99"-34,26-13,-16 5,-1 2,2 0,-1 1,1 1,1 1,0 0,0 0,1 2,1 0,0 0,1 1,0 1,-2 5,13-18,0-1,0 1,1-1,-1 1,0-1,1 1,0-1,-1 1,1-1,0 1,0 0,0-1,0 1,0-1,0 1,0 0,1-1,-1 1,0-1,1 1,0-1,-1 1,1-1,0 1,0-1,-1 0,1 1,0-1,0 0,1 0,-1 0,0 0,0 0,0 0,1 0,-1 0,1 0,-1 0,1-1,-1 1,1-1,-1 1,2-1,71 7,-51-13,0 0,0-2,0 0,-1-2,-1 0,0-2,0 0,-1-1,-1-1,0-1,-1-1,-1 0,3-4,-17 17,59-55,-60 59,0-1,0 0,1 1,-1-1,0 1,0 0,0 0,0 0,0 0,0 0,0 0,0 0,0 1,-1-1,1 1,0-1,-1 1,0 0,1 0,-1-1,0 1,0 0,0 0,0 0,0 0,0 1,0-1,-1 0,1 0,-1 0,0 1,1-1,-1 0,0 2,4 8,-3-7,0 0,1 0,-1 0,1 0,1 0,-1-1,1 1,-1-1,1 1,1-1,-1 0,0 0,1-1,0 1,0-1,0 0,0 0,1 0,-1 0,1-1,0 1,0-1,0-1,0 1,0-1,0 1,0-2,0 1,0 0,1-1,-1 0,0 0,0-1,2 0,2-3,0-1,0-1,-1 1,1-2,-1 1,-1-1,1 0,-1-1,0 0,-1 0,0 0,0-1,-1 0,0 0,0 0,-1 0,-1-1,1 0,-1 0,1-9,4-3,9-38,-3 0,-2-1,-3-1,-3 0,-2 0,-3 0,-5-37,3 38,1 57,1 1,0 0,-1 0,0 0,1 0,-1 0,0 0,0 0,-1-1,1 1,-1 0,1 0,-1 0,0 1,0-1,-1 0,1 0,0 0,-1 1,0-1,1 1,-1-1,0 1,0 0,-1-1,1 1,0 0,-2 0,0 4,1 0,0 0,-1 1,1 0,1-1,-1 1,0 0,1 0,-1 1,1-1,0 1,0-1,0 1,1-1,-1 1,1 0,0 0,0 0,0 0,0 1,-2 18,0 1,2-1,1 1,0-1,2 1,1-1,0 1,2-1,1 0,0-1,2 1,1-1,0-1,2 0,8 13,9 21,-15-32,0 0,-2 1,-1 0,0 0,-2 1,-1 1,-1-1,-2 1,1 8,-5-15,0-7</inkml:trace>
</inkml:ink>
</file>

<file path=ppt/ink/ink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0:44.92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9 750,'-3'-12,"1"1,1-1,-1 0,2 0,0-1,0 1,1 0,1 0,0 0,1 1,0-1,0 0,1 1,1 0,0 0,1 0,0 1,0 0,1 0,2-2,3-3,1 0,0 0,1 1,1 1,0 1,1 0,0 1,1 0,0 2,18-8,-30 15,0 1,0 0,0 0,0 0,0 0,0 1,0 0,0 0,0 1,0-1,0 1,-1 0,1 1,0-1,0 1,-1 0,1 0,-1 0,1 0,-1 1,0 0,0 0,0 0,-1 0,1 1,-1 0,1-1,-1 1,0 0,1 3,65 139,-52-84,-4 0,-2 1,-2 0,-2 30,-7 8,-4-1,-5 1,-4-1,-4-1,-5-1,-4-1,-6 3,2-9,41-151,20-58,5 2,4 2,13-15,10-12,7 3,5 4,6 2,41-43,-117 168,-1 1,0-1,1 1,-1 0,1 0,1 0,-1 1,1-1,0 1,0 1,1-1,-1 1,1 0,0 1,0 0,0 0,0 0,3 1,-8 3,1 0,-1 1,1 0,-1 0,0-1,0 1,0 1,0-1,0 0,0 0,0 1,-1-1,1 1,-1-1,0 1,0 0,0 0,0-1,0 1,0 0,-1 0,0 0,1 0,-1 0,0 0,0 0,-1 0,1 0,-1 0,0 1,1 2,-2 42,-2-1,-2 1,-2-1,-2-1,-2 1,-22 114,14-23,7 1,4 97,27-137,-17-98,-1 0,0 0,1-1,-1 1,0 0,1 0,-1-1,1 1,-1 0,1-1,-1 1,1-1,0 1,-1-1,1 1,0-1,-1 1,1-1,0 0,0 1,-1-1,1 0,0 0,0 1,0-1,-1 0,1 0,0 0,0 0,0 0,0 0,-1 0,1-1,0 1,0 0,0 0,-1 0,1-1,0 1,0 0,-1-1,1 1,0-1,-1 1,1-1,0 1,-1-1,1 0,-1 1,1-1,-1 0,1 1,-1-1,0 0,1 1,-1-1,32-48,-29 44,179-379,-117 247,6 3,6 3,12-5,20-4,-110 141,1-1,0 0,0 1,0-1,0 0,0 1,-1-1,1 0,0 1,0-1,0 0,0 1,0-1,0 0,0 1,0-1,0 1,1-1,-1 0,0 1,0-1,0 0,0 1,0-1,1 0,-1 0,0 1,0-1,0 0,1 1,-1-1,0 0,0 0,1 1,-1-1,0 0,1 0,-1 0,0 0,1 1,-1-1,0 0,1 0,-1 0,0 0,1 0,-1 0,0 0,1 0,-1 0,0 0,1 0,-1 0,1 0,-1 0,0 0,1-1,-1 1,0 0,1 0,-1 0,0 0,-8 33,-21 72,6 1,-7 84,18 136,14-233,-2-78,0 1,1-1,1 1,1-1,0 0,1 0,1 0,4 11,1-8</inkml:trace>
  <inkml:trace contextRef="#ctx0" brushRef="#br0" timeOffset="304.812">2097 891,'-37'54,"2"2,3 1,2 1,2 2,-1 14,22-57,0 1,2 0,0 0,1 1,1-1,0 1,2 3,0-17,1-1,1 1,-1-1,0 1,1-1,0 1,0-1,1 0,-1 1,1-1,0 0,0 0,0 0,0 0,1-1,0 1,-1-1,2 1,-1-1,0 0,0 0,1 0,0-1,-1 1,1-1,0 0,0 0,0 0,1-1,-1 1,4 0,1 0,0 0,1-1,-1 1,0-2,0 0,0 0,0 0,1-1,-1-1,0 0,0 0,-1 0,1-1,0 0,-1-1,0 0,0-1,0 1,0-1,-1-1,1 0,-1 0,-1 0,1-1,-1 1,-1-2,1 1,-1-1,4-7,0 3,-1-1,-1 1,0-1,0 0,-1-1,-1 0,-1 0,1 0,-2 0,0-1,-1 1,-1-1,0 1,-1-1,0 0,-1 0,-1 1,0-1,-1 1,-1 0,0 0,-1 0,0 0,-1 1,-1-1,0 2,-1-1,0 1,-8-8,-23-9,20 21</inkml:trace>
  <inkml:trace contextRef="#ctx0" brushRef="#br0" timeOffset="682.258">2746 243,'-14'57,"2"1,3 1,2 0,3 0,3 0,2 7,15 246,-14 17,-2-299,-17 154,7-110,8-90,3-3</inkml:trace>
  <inkml:trace contextRef="#ctx0" brushRef="#br0" timeOffset="920.585">2436 920,'43'0,"29"0,7 0,-6 0,-4 0,-11 0,-9 5,-9 1,-6 0,-4-1,-3-2,0-1,-1-1,-4 5,-7 0</inkml:trace>
  <inkml:trace contextRef="#ctx0" brushRef="#br0" timeOffset="1181.822">3339 1117,'0'39,"0"21,5 7,6-10,2-13</inkml:trace>
  <inkml:trace contextRef="#ctx0" brushRef="#br0" timeOffset="1352.326">3311 553,'0'0</inkml:trace>
  <inkml:trace contextRef="#ctx0" brushRef="#br0" timeOffset="1534.778">3790 1061,'-12'26,"2"1,0 1,2-1,0 2,3-1,0 1,1 0,2 3,1-29,1 0,0 1,-1-1,1 0,0 0,1 0,-1 1,0-1,1 0,0 0,0 0,0 0,0 0,0 0,1 0,-1 0,1 0,0 0,0-1,0 1,0-1,0 0,0 1,1-1,-1 0,1 0,0 0,-1-1,1 1,0-1,0 0,0 1,0-1,0 0,0-1,1 1,-1-1,0 1,0-1,1 0,-1 0,0 0,0-1,2 1,8-6,0 0,0-1,-1 0,0-1,-1-1,1 0,-2 0,1-1,-1 0,-1-1,0 0,0 0,-1-1,-1 0,0-1,-1 0,0 0,-1 0,0-1,-1 1,0-1,-1 0,0-11,-1 16,2-1,0 0,-1-1,0 1,0-1,-1 0,-1 0,0 0,0 1,-1-1,-1 0,1 0,-2 0,0 0,0 0,-1 1,0-1,-1 1,0 0,0 0,-1 0,-1 1,1-1,-2 1,1 1,-5-5,6 11,1 0,-1 0,0 1,1 0,-1 0,0 0,0 0,0 1,0 0,1 0,-1 0,0 0,0 1,0 0,1 0,-1 0,0 1,1 0,-1 0,1 0,-1 0,1 0,0 1,0 0,0 0,-1 2,-20 11</inkml:trace>
  <inkml:trace contextRef="#ctx0" brushRef="#br0" timeOffset="1950.214">4270 1315,'44'-260,"-16"197,-27 61,-1 1,1 0,0-1,0 1,1 0,-1 0,0 0,0 0,0 0,1 0,-1 0,0 0,1 1,-1-1,1 0,-1 1,1-1,-1 1,1 0,0-1,-1 1,1 0,-1 0,1 0,0 0,-1 0,1 0,-1 1,1-1,-1 1,1-1,-1 1,1-1,-1 1,1 0,-1-1,0 1,1 0,-1 0,0 0,5 5,-1 0,0 1,0-1,-1 1,0 0,0 0,-1 0,0 0,0 1,0-1,-1 1,-1 0,2 5,14 44,-15-51,0 0,0 0,1 0,0 0,0 0,0-1,1 1,0-1,0 0,0 0,0 0,1-1,0 1,0-1,0 0,0-1,1 1,0-1,-1 0,1 0,0-1,1 0,-1 0,0 0,0-1,1 0,-1 0,1-1,-1 0,1 0,-1 0,1-1,-1 0,1 0,-1 0,0-1,0 0,1 0,3-3,7-8,-1-1,-1-1,0 0,-1-1,-1-1,-1 0,0-1,-1 0,0-1,-2 0,0 0,4-16,-8 19,0-1,-2 1,1-1,-2 1,0-1,-1 0,-1-9,0 2</inkml:trace>
  <inkml:trace contextRef="#ctx0" brushRef="#br0" timeOffset="8000.963">11241 666,'-19'-9,"-1"2,0 0,-1 1,1 1,-1 1,0 0,0 2,0 1,0 0,0 1,-1 2,1 0,-19 5,26-4,1 0,0 0,0 2,1-1,-1 2,1 0,0 0,0 1,1 0,0 1,0 1,1 0,0 0,0 1,1 0,1 0,0 1,0 0,1 1,0 0,1 0,0 0,1 1,1 0,0 0,1 0,0 0,1 1,-1 12,4-18,1 0,0 0,0 0,1 0,0-1,0 1,1-1,0 0,0 0,1 0,-1 0,2-1,-1 0,1 0,0 0,0-1,0 0,1 0,0 0,0-1,1 0,8 5,1 0,0-2,0 0,1-1,0-1,0-1,0 0,16 1,-20-2,0-1,1 0,0-1,-1 0,1-1,-1-1,1 0,0-1,-1 0,0-2,0 1,0-2,0 0,0 0,-1-2,0 1,0-2,-1 0,0 0,-1-1,5-4,-5-1</inkml:trace>
  <inkml:trace contextRef="#ctx0" brushRef="#br0" timeOffset="8236.927">11608 807,'-5'38,"-1"23,0 5,1-3,2-8,1-14</inkml:trace>
  <inkml:trace contextRef="#ctx0" brushRef="#br0" timeOffset="8484.617">11750 157,'0'0</inkml:trace>
  <inkml:trace contextRef="#ctx0" brushRef="#br0" timeOffset="8670.944">11975 1230,'22'-96,"-6"15,-12 47,2 0,1 1,2 0,0 1,3 0,1 0,1 1,1 1,2 1,8-10,-20 32,10-13,1 0,1 1,0 1,2 0,0 2,0 0,3 0,-20 14,0 1,1 0,-1-1,0 1,1 0,-1 0,1 1,0-1,-1 0,1 1,-1 0,1-1,0 1,-1 0,1 0,0 1,-1-1,1 0,-1 1,1 0,0-1,-1 1,1 0,-1 0,0 1,1-1,-1 0,0 1,0 0,1 0,10 9</inkml:trace>
  <inkml:trace contextRef="#ctx0" brushRef="#br0" timeOffset="8918.648">12737 637,'-22'-1,"-1"1,0 1,0 1,1 1,-1 1,1 1,0 1,0 1,1 1,0 0,0 2,1 1,-11 7,25-14,1 1,0 0,0 0,1 1,-1-1,1 1,0 0,1 0,-1 0,1 1,0-1,1 1,0 0,0 0,0 0,1 0,0 0,0 0,1 0,0 0,0 0,0 0,1 0,0 0,1 0,0 0,0 0,0 0,1-1,3 7,-1-2,0 0,2 1,-1-2,1 1,1-1,0 0,1-1,-1 0,2 0,-1-1,1 0,1 0,-1-1,1-1,0 0,1 0,1-1,1 1,0 0,1-1,-1-1,1-1,0 0,0-1,0 0,0-1,0-1,1 0,-1-1,0-1,0 0,0-1,0-1,-1 0,0-1,1-1,-1 0,-1-1,0 0,8-6,24-29,-27 26</inkml:trace>
  <inkml:trace contextRef="#ctx0" brushRef="#br0" timeOffset="9220.559">13245 16,'17'424,"-6"46,-11-344,0-124,-1 0,0-1,1 1,-1-1,1 1,-1 0,1 0,-1-1,1 1,0 0,0 0,0-1,0 1,0 0,1 0,-1-1,0 1,1 0,-1-1,1 1,0 0,-1-1,1 1,0-1,0 1,0-1,0 1,0-1,0 0,1 1,-1-1,0 0,1 0,-1 0,1 0,-1 0,1 0,-1-1,1 1,0 0,-1-1,1 0,0 1,0-1,-1 0,2 1,11-10,0 0</inkml:trace>
  <inkml:trace contextRef="#ctx0" brushRef="#br0" timeOffset="9684.054">13556 891,'41'0,"1"-2,-1-1,0-3,0-1,-1-2,24-9,-56 16,0-1,0 0,0-1,-1 0,0 0,1 0,-2-1,1 0,0-1,-1 0,0 1,0-2,-1 1,0-1,0 0,0 0,-1 0,0-1,-1 1,0-1,0 0,0 0,-1 0,0 0,-1-1,1 1,-2 0,1-1,-1 1,-1-1,1 1,-2 0,1-1,-1 1,0 0,0 0,-1 0,-2-3,3 6,0 0,0 0,-1 1,0 0,1-1,-2 1,1 0,0 0,-1 1,0-1,1 1,-1-1,-1 1,1 1,0-1,-1 0,1 1,-1 0,0 0,0 1,0-1,0 1,0 0,0 0,0 1,0-1,0 1,-1 0,1 1,0-1,0 1,0 0,0 0,-1 1,-12 9,1 0,1 1,0 0,1 2,0 0,1 0,0 2,1-1,1 2,1 0,0 0,1 1,1 0,-2 7,5-10,0-1,1 1,1 0,0 0,1 1,1-1,0 0,1 1,1 0,0-1,1 1,1-1,1 1,0-1,0 0,2 0,0 0,1 0,0-1,5 8,-3-9,0-1,0 0,1-1,1 0,0 0,0-1,1 0,0-1,1 0,0-1,0 0,1-1,0 0,0-1,1-1,0 0,0 0,0-2,0 0,1 0,0-1,1-1,0 0,0-1,0-1,0-1,0 0,-1 0,1-2,-1 0,0-1,0 0,0-2,-1 1,0-2,0 0,0 0,-1-2,-1 1,0-2,5-4,-3-1</inkml:trace>
  <inkml:trace contextRef="#ctx0" brushRef="#br0" timeOffset="10234.669">14797 496,'-5'-2,"0"0,-1 1,1-1,-1 1,1 0,-1 1,0-1,1 1,-1 0,0 0,1 1,-1 0,0 0,1 0,-1 0,1 1,0 0,-1 0,1 1,0 0,0-1,1 2,-5 2,-10 4,13-8,1-1,0 1,0 0,0 0,0 0,0 1,0 0,1 0,-1 0,1 0,0 1,0-1,0 1,0 0,1 1,-1-1,1 0,0 1,1 0,-1 0,1 0,0 0,0 0,0 0,1 0,0 1,0-1,0 1,1-1,0 1,0-1,0 0,1 2,4 6,2 1,0-1,0-1,1 0,1 0,0 0,1-1,0 0,0-1,7 5,20 22,-18-18,-5-4,1-1,-2 2,0 0,0 1,-2 0,0 0,-1 1,-1 1,6 16,-10-19,-3-12,0 0,0-1,0 1,-1 0,0 0,1 0,-2 1,1-1,0 0,-1 0,0 0,0 0,0 1,0-1,-1 0,1 0,-1 0,0 0,0 0,-1 0,0 0,1 0,-1 0,0 0,-1-1,1 1,0-1,-1 0,-2 2,-6 1,0 0,-1-1,0 0,0-1,-1 0,1-1,-1 0,0-1,1 0,-1-2,0 1,0-1,0-1,0 0,0-1,1-1,-3 0,7 2,-117-35,100 26</inkml:trace>
  <inkml:trace contextRef="#ctx0" brushRef="#br0" timeOffset="5687.253">6331 891,'-9'-3,"1"0,-1 1,0 0,0 0,0 1,0 0,0 1,-1 0,1 0,0 1,0 0,0 1,0 0,0 0,0 1,1 0,-1 1,1-1,0 2,0-1,0 1,-4 4,3 3,0-1,1 1,1 1,0-1,1 1,0 1,1-1,0 1,1 0,1 0,0 0,1 0,0 1,1-1,1-7,0 1,0-1,1 0,0 0,0 0,1 0,0 0,0-1,1 1,0-1,0 1,0-1,1 0,0 0,0 0,0 0,1-1,0 0,3 3,-5-5,0 0,1-1,-1 0,0 1,1-1,0 0,-1-1,1 1,0-1,0 0,0 1,0-2,0 1,0 0,0-1,0 0,0 0,0 0,0 0,1-1,-1 0,0 0,0 0,-1 0,1 0,0-1,0 0,-1 1,1-1,-1-1,1 1,-1-1,3-2,18-14,0-2,-2 0,-1-2,0 0,10-17,15-25,-29 43,0 0,-2-2,-1 0,0-1,-2 0,3-11,-4-3,-20 307,9-261,0 0,1 1,0-1,0 0,1 0,-1 0,2 0,-1 0,1-1,0 1,0-1,1 1,0-1,0 0,0-1,1 1,0-1,0 0,0 0,1 0,0-1,0 1,0-2,0 1,0-1,1 0,0 0,-1 0,1-1,0 0,0-1,1 1,-1-1,0-1,0 1,0-1,1-1,-1 1,5-2,14-8,0 0,-1-2,-1 0,0-2,0-1,-2-1,0-1,0 0,-2-2,0 0,13-19,-31 36,30-31,-2-1,-1-2,-2 0,-1-2,-2-2,-2 0,-1-1,7-24,-8 21,-2 0,-2-2,-2 0,-2 0,-2-2,-2 1,-2-1,-2 0,-2 0,-3 0,-2-13,3 56,0 0,-1 0,0 0,1 0,-1 0,-1 0,1 1,-1-1,0 0,0 1,0-1,-1 1,1-1,-1 1,0 0,-1 0,1 1,-1-1,1 0,-1 1,0 0,0 0,-1 0,1 1,0 0,-1-1,0 1,1 1,-1-1,0 1,0 0,0 0,0 0,0 1,0-1,0 1,0 0,0 1,0 0,0-1,0 1,-4 2,-7 7,1 1,1 0,0 1,0 1,1 0,1 0,0 2,1-1,1 1,0 1,1 0,1 0,-7 17,-6 15,2 2,2-1,3 2,1 0,3 1,1 13,5-39,1-1,2 1,1 0,1 0,1 0,1 0,1 0,1-1,2 0,0 0,2 0,1-1,0 0,2-1,1 0,1-1,0-1,2 0,0-1,2-1,16 15,-27-26,0-1,0 0,0-1,1 1,1-1,-1-1,1 0,-1 0,1 0,1-1,-1-1,1 1,-1-2,1 1,0-1,0-1,0 0,0 0,0-1,0 0,0-1,0 0,0 0,0-1,0-1,4-1,4-9</inkml:trace>
  <inkml:trace contextRef="#ctx0" brushRef="#br0" timeOffset="5985.406">7742 778,'-25'30,"2"2,1 0,1 2,2 0,1 1,2 1,1 0,-4 21,17-53,0 0,0 1,0 0,1-1,-1 1,1 0,0 0,1 0,-1-1,1 1,0 0,0 0,0 0,1 0,0 0,0 0,0 0,0-1,1 1,0 0,0-1,0 0,1 1,-1-1,1 0,0 0,0 0,0-1,1 1,-1-1,1 1,0-1,0-1,0 1,1 0,-1-1,3 1,2-1,0 0,0-1,0 0,1-1,-1 0,0-1,0 1,1-2,-1 1,0-1,0-1,-1 0,1 0,0-1,-1 0,0 0,0-1,0 0,0 0,-1-1,7-6,0-1,0-2,-1 0,0 0,-1-1,-1-1,0 0,-2 0,0-1,5-14,-6 6,0-1,-2 0,0 0,-2 0,-1-1,-2 0,0 1,-2-1,-2-8,3 32,0-1,0 0,-1 1,0-1,0 0,0 1,0-1,-1 1,1-1,-1 1,-1 0,1 0,0 0,-1 0,0 0,0 0,0 1,0 0,-1-1,0 1,1 0,-1 1,0-1,-1 0,-17-2</inkml:trace>
  <inkml:trace contextRef="#ctx0" brushRef="#br0" timeOffset="6437.027">8080 1145,'172'-340,"-170"335,0 1,0-1,1 0,-1 1,1 0,0-1,0 1,0 0,1 0,0 1,-1-1,1 1,0 0,1 0,-1 0,0 0,2 1,-4 3,0 1,0 0,0-1,-1 1,1 0,0 0,-1 0,0 0,1 1,-1-1,0 0,0 1,0-1,0 0,-1 1,1-1,-1 1,1-1,-1 1,0 0,0-1,0 1,0-1,-1 1,1 0,0 1,1 59,-3-53,0 0,1 1,1-1,0 0,0 0,1 1,0-1,1 0,0 0,1 0,0 0,0 0,1-1,0 1,1-1,0 0,0-1,1 1,0-1,1 0,0 0,0-1,1 0,3 2,-4-4,0-2,1 1,0-1,-1 0,1 0,0-1,1 0,-1-1,0 0,0 0,1-1,-1 0,1 0,-1-1,0 0,0 0,1-1,-1 0,0-1,0 0,-1 0,1 0,-1-1,1 0,-1-1,-1 0,1 0,-1 0,1-1,-1 0,0-1,3-6,-1 0,0-1,-1 0,0 0,-1-1,-1 0,0 0,-1-1,-1 1,-1-1,0 1,0-1,-2 0,0 0,-2-13,-3 5,-2 6</inkml:trace>
  <inkml:trace contextRef="#ctx0" brushRef="#br0" timeOffset="7151.436">9407 581,'-8'-6,"0"0,-1 1,0 0,0 0,-1 1,1 1,-1-1,0 1,0 1,0 0,0 1,0-1,0 2,0 0,-1 0,1 1,0 0,0 0,0 1,0 1,0 0,1 0,-1 1,1 0,0 0,0 1,0 1,1-1,-1 1,1 1,1 0,-2 1,-3 5,0 1,1 0,1 1,0 1,1-1,1 1,0 1,1 0,1 0,0 0,2 1,0-1,0 1,2 0,0 0,2 0,0 1,0-1,2 4,-1-18,0 1,0-1,1 0,-1 1,1-1,0 0,0 0,0 0,1 0,-1-1,1 1,0-1,0 1,0-1,1 0,-1 0,1 0,0-1,-1 1,1-1,0 0,1 0,-1 0,0-1,0 1,1-1,-1 0,1-1,-1 1,2 0,5-1,-1 0,1 0,0-1,0-1,0 0,-1 0,1-1,-1 0,0-1,0 0,0-1,1 0,19-16,-1 0,-1-2,-1-1,-1-1,-1-1,-1-1,16-25,-29 37,142-215,-153 231,0-1,0 1,0-1,0 0,0 1,1-1,-1 1,0-1,0 1,1-1,-1 0,0 1,1-1,-1 0,0 1,1-1,-1 0,0 1,1-1,-1 0,1 0,-1 0,1 1,-1-1,0 0,1 0,-1 0,1 0,-1 0,1 0,-1 0,1 0,-1 0,1 0,-1 0,1 0,-1 0,1 0,-1 0,1 0,-1-1,0 1,1 0,-1 0,1 0,-1-1,0 1,1 0,-1-1,0 1,1 0,-1-1,0 1,1-1,-1 1,0 0,0-1,1 1,-1-1,0 1,0-1,0 1,0-1,0 1,0 0,1-1,0 46,-1-37,-4 648,2-587,-3 0,-3-1,-3 0,-3 0,-3-1,-2-1,-4-1,-2-1,-8 8,29-63,0 1,-1-1,-1 0,1-1,-1 1,-1-1,0 0,0-1,0 1,-1-2,0 1,-1-1,1 0,-1 0,0-1,0-1,-3 1,9-4,1-1,-1 0,0 0,1 0,-1-1,0 1,1 0,-1-1,0 0,1 0,-1 0,1 0,0 0,-1 0,1-1,0 1,-1-1,1 1,0-1,0 0,1 0,-1 0,0 0,1 0,-1 0,1-1,-1 1,1 0,0-1,0 1,0-1,0 1,1-1,-1-1,-13-92,16 62,1 0,2 1,1 0,2 0,1 0,2 1,1 1,1 0,1 0,2 1,17-22,-23 35,1 0,1 1,1 0,0 1,1 1,0 0,1 0,1 2,0 0,4-1,3-3,-5 2</inkml:trace>
  <inkml:trace contextRef="#ctx0" brushRef="#br0" timeOffset="-107045.887">4694 7411,'-2'1,"0"0,0 1,0-1,1 1,-1 0,0 0,1-1,-1 1,1 0,0 0,0 0,0 1,0-1,0 0,0 0,0 1,1-1,-1 0,1 1,0-1,0 0,0 1,0-1,0 3,0-2,-15 167,4-87,4 0,3 1,7 69,-1-23,-2 636,28-568,-27-166,-1-1,-2 1,-1-1,-1 0,-4 9,4-21,1 0,1 0,0 0,2 0,0 0,1 0,1 0,1-1,0 1,2 0,0-1,1 0,5 9,7 11,-15-41</inkml:trace>
  <inkml:trace contextRef="#ctx0" brushRef="#br0" timeOffset="-103777.602">4666 7354,'2'-3,"-1"-1,1 1,0 0,0 0,0 0,1 0,-1 0,1 0,-1 0,1 1,0 0,0-1,0 1,1 0,-1 1,0-1,1 0,-1 1,1 0,-1 0,1 0,0 0,-1 1,1-1,0 1,1 0,322-14,-249 4,1 4,0 3,24 4,-29 0,122 26,-152-25,0-2,0-2,-1-2,36-8,91-12,-2 6,-25-7,-4 40,-22-19,-103 2,-1 0,0 0,1 1,-1 1,1 0,-1 1,1 0,5 3,-12-2,1 1,-1 0,0 0,0 1,-1 0,1 0,-1 1,0 0,0 0,0 0,-1 1,0 0,0 0,0 0,-1 1,0-1,0 1,0 0,-1 0,0 1,-1-1,0 1,0-1,0 1,-1 0,0-1,-1 1,1 0,-2 0,1 1,-20 190,8 55,-15-80,27 302,28-279,-28 56,-28-82,16-3,-2-103,-19 152,30-82,1-133,-1 0,1 0,-1 0,1 0,-1 0,0-1,0 1,1-1,-1 0,0 0,0 0,0 0,0-1,-1 1,1-1,0 1,0-1,0 0,0 0,0-1,0 1,-1-1,1 1,0-1,0 0,0 0,0-1,0 1,-17-2,1 1,-1 1,0 1,1 1,-1 1,1 1,-1 0,1 1,-25 3,0-1,-1-3,1-2,-43-4,-5 1,-924 2,846-27,1-2,58 27,87 3</inkml:trace>
  <inkml:trace contextRef="#ctx0" brushRef="#br0" timeOffset="-79372.061">6980 7241,'45'-37,"134"-74,-35 42,-101 53,-1-2,0-2,-2-1,0-2,-2-2,-1-1,25-24,50-36,-10 16,112-56,-20 10,-106 60,-70 44</inkml:trace>
  <inkml:trace contextRef="#ctx0" brushRef="#br0" timeOffset="-77188.05">6923 9669,'-1'0,"0"0,0 1,0-1,0 0,-1 0,1 0,0 0,0 0,0 0,0 0,0-1,0 1,0 0,-1 0,1-1,0 1,0-1,0 1,0-1,0 1,1-1,-1 0,0 1,0-1,0 0,0 0,1 0,-1 0,0 0,1 0,-1 1,1-1,-1-1,1 1,-1 0,1 0,0 0,-1 0,1 0,0 0,0 0,0 0,0 0,0-1,0 1,0 0,1 0,-1 0,0 0,0 0,1 0,-1 0,1 0,-1 0,1 0,-1 0,1 0,0 0,-1 0,1 0,0 0,0 1,0-1,0 0,0 1,0-1,-1 0,1 1,1-1,-1 1,225-173,-68 45,42 14,-23-5,-145 103,-2-2,0-1,-1-2,-1 0,-2-2,10-11,184-143,-134 96,-70 69</inkml:trace>
  <inkml:trace contextRef="#ctx0" brushRef="#br0" timeOffset="-75320.461">8334 6479,'47'197,"-36"87,3-213,-11-61,0 0,-1 1,0-1,0 1,-1 0,-1-1,0 1,0 0,-1 0,-1 4,-24 132,-1 23,15-41,6-104,1 0,1 1,1-1,2 1,0 0,2-1,1 5,27 113,-6 26,-47 28,-2-27,24-156,0 0,-1 0,0-1,-1 1,-1-1,0 0,-1 0,0-1,-1 0,-2 2,-3-1</inkml:trace>
  <inkml:trace contextRef="#ctx0" brushRef="#br0" timeOffset="-72650.986">4778 7297,'27'-54,"-14"38,0 0,0 1,2 0,-1 1,2 1,0 0,1 1,0 1,11-5,27-20,204-164,-61 60,80-34,-111 66,32-34,-182 132</inkml:trace>
  <inkml:trace contextRef="#ctx0" brushRef="#br0" timeOffset="-64815.813">8363 6395,'-1'-2,"-1"0,1 0,-1 0,1 1,-1-1,0 0,1 1,-1-1,0 1,0 0,0 0,0 0,-1 0,1 0,0 0,0 0,-1 1,1-1,0 1,-1-1,1 1,0 0,-1 0,1 0,-1 0,0 0,-18-2,0 1,1 1,-1 1,0 0,1 2,-1 0,-16 6,-2-2,1-2,-1-2,0-1,-1-2,-11-3,-31 1,-342 2,254-28,-281 27,-198 1,565-16,77 16,5 2</inkml:trace>
  <inkml:trace contextRef="#ctx0" brushRef="#br0" timeOffset="-59020.123">6472 6762,'0'-341,"28"115,-28-140,28 196,-28-309,-17 355,-6-51,16 138,1 0,2 0,2 0,2-1,2-14,-1-4,26-114,-26-309,-1 451,0 4</inkml:trace>
  <inkml:trace contextRef="#ctx0" brushRef="#br0" timeOffset="-56685.151">6952 3290,'-3'17,"0"0,1 0,1 0,1 1,0-1,1 0,1 0,1 0,1 5,-1-1,0 0,1-1,2 1,0-1,1 0,0-1,2 0,0 0,2 0,0-1,-10-17,0 0,0 0,0 1,0-1,0 0,0 0,0 0,1 0,-1 0,0-1,1 1,-1 0,0-1,1 1,-1-1,1 1,-1-1,1 0,-1 1,1-1,0 0,-1 0,1 0,-1 0,1 0,-1-1,1 1,-1 0,1-1,-1 1,1-1,-1 0,1 1,-1-1,0 0,1 0,-1 0,0 0,0 0,0 0,0 0,0 0,0 0,0 0,0-1,39-63,10-55,-4-1,16-80,-29 93,-33 108,0-1,0 1,1-1,-1 1,0-1,0 1,1-1,-1 1,0-1,0 1,1-1,-1 1,1 0,-1-1,0 1,1-1,-1 1,1 0,-1 0,1-1,-1 1,1 0,-1 0,1-1,-1 1,1 0,-1 0,1 0,-1 0,1 0,-1 0,1 0,0 0,-1 0,1 0,-1 0,1 0,-1 0,1 1,-1-1,1 0,-1 0,1 0,-1 1,1-1,-1 0,1 1,-1-1,0 0,1 1,-1-1,0 1,1-1,-1 1,0-1,1 1,-1-1,0 1,0-1,1 1,-1-1,0 1,0-1,0 1,0-1,0 1,0-1,0 1,0 0,13 44,-12-43,40 285,-24-190,27 148,8 195,-49-396,-3 0,-1 0,-2 0,-2 0,-2 0,-7 17,-19 13,32-72,0-1,-1 1,1 0,0-1,0 1,-1-1,1 1,-1-1,1 0,-1 0,0 0,1 1,-1-1,0-1,0 1,0 0,0 0,0-1,0 1,0-1,0 0,0 1,0-1,0 0,0 0,0 0,0-1,0 1,0 0,0-1,0 1,1-1,-1 0,0 0,0 1,0-1,0-1,-9-8,2-1,-1 0,2 0,-1-1,2 0,0-1,0 1,1-1,0-1,1 1,1-1,0 0,1 0,1 0,0 0,1-1,0 1,1 0,1-1,0 1,1 0,1-3,3-13,1 2,1-1,1 1,2 1,1-1,1 2,1 0,1 0,1 2,2 0,0 1,2 0,0 2,2 0,0 2,1 0,1 2,0 0,1 2,1 0,1 2,0 1,0 1,28-6,66-20,-89 31</inkml:trace>
  <inkml:trace contextRef="#ctx0" brushRef="#br0" timeOffset="-52416.788">7657 7947,'197'-11,"61"-46,-91 22,30 23,-54-13,-1-3,53-26,-53 23,-1 3,29-1,-30 17,-88 3,1 4,-1 1,1 3,5 2,-43-1,155-26,-48 7,-103 14</inkml:trace>
  <inkml:trace contextRef="#ctx0" brushRef="#br0" timeOffset="-50595.966">11354 7157,'-1'-1,"-1"1,1 0,-1-1,1 1,-1 0,1 0,-1 0,1 0,-1 0,1 0,0 1,-1-1,1 0,-1 1,1-1,0 1,-1 0,1-1,0 1,-1 0,1 0,0 0,0-1,0 1,0 1,0-1,0 0,0 0,0 0,0 0,1 1,-1-1,0 0,1 1,-1-1,1 0,0 1,-5 4,-144 190,-33 0,127-145,2 1,2 4,-22 34,65-81</inkml:trace>
  <inkml:trace contextRef="#ctx0" brushRef="#br0" timeOffset="-50265.981">10762 7270,'45'27,"-12"-5,0 1,-2 2,-1 1,-1 2,25 30,-6 7,-2 2,-4 2,21 47,-31-47,69 110,-62-148,-20-21</inkml:trace>
  <inkml:trace contextRef="#ctx0" brushRef="#br0" timeOffset="-47433.959">5795 8455,'-5'0,"-2"5,-4 1,-5 0,0 4,-1 0,1 3,-1 0,-3-3,3 2,-1-2,2 3,0-1,2 3,-1-2,-3 2,1-2</inkml:trace>
  <inkml:trace contextRef="#ctx0" brushRef="#br0" timeOffset="-45444.091">5597 8568,'-225'194,"-29"12,110-104,103-79,1 2,1 2,2 1,1 2,-4 7,-352 300,290-265,-67 68,113-86,-3-3,-2-2,-21 10,-121 123,60-83,23-13,-71 57,49-33,29-26,69-54,37-25</inkml:trace>
  <inkml:trace contextRef="#ctx0" brushRef="#br0" timeOffset="-43515.273">1702 11051,'29'-22,"263"-102,6 8,-243 108,-54 8,0 0,0 1,0-1,0 0,0 1,0-1,0 1,0-1,0 1,-1-1,1 1,0 0,0-1,0 1,-1 0,1 0,0 0,-1 0,1-1,-1 1,1 0,-1 0,1 0,-1 0,0 0,1 0,-1 0,0 0,0 1,0-1,0 0,0 0,0 0,0 0,0 0,0 0,0 0,-1 0,1 0,0 0,-1 0,1 0,-1 0,1 0,-1 0,0 0,1-1,-1 1,0 0,-8 16,0-1,-1-1,-1 0,-1 0,0-1,0-1,-12 9,-24 29,-15 23,3 2,4 3,3 2,-25 57,26-12,51-123,0 1,0 0,1 0,-1 0,1 0,0 0,0 0,0 0,1 0,0 0,-1 0,2 0,-1 0,0 0,1-1,-1 1,1-1,0 1,0-1,1 1,-1-1,1 0,-1 0,1 0,0-1,0 1,0-1,0 1,1-1,-1 0,1 0,-1-1,1 1,0-1,0 1,0-1,0-1,-1 1,1 0,0-1,0 0,0 0,0 0,0 0,0-1,0 1,0-1,0 0,0-1,0 1,-1 0,2-2,160-99,-70 36,-45 33,-32 19</inkml:trace>
  <inkml:trace contextRef="#ctx0" brushRef="#br0" timeOffset="-43045.057">1758 11249,'16'0,"24"2,0-2,0-2,-1-2,1-2,-1-1,28-10,263-112,-255 87,-57 32</inkml:trace>
  <inkml:trace contextRef="#ctx0" brushRef="#br1" timeOffset="48331.816">6415 7863,'-61'-48,"29"20,-1 1,-1 1,-1 2,-36-17,-81-56,-12 37,140 54,1 1,-1 1,0 1,-1 2,1 0,0 1,-3 2,-15-1,22 1,0 0,0 2,0 0,1 1,-1 1,1 1,0 0,1 2,0 0,-2 3,-43 28,2 3,2 3,-17 19,66-54,5-4</inkml:trace>
  <inkml:trace contextRef="#ctx0" brushRef="#br1" timeOffset="48951.064">4891 8144,'-5'10,"-6"7,-1 7,1 3,2 2,4 1,1 0,3 0,-5-5,0-2,1-10,5-7,4-5</inkml:trace>
  <inkml:trace contextRef="#ctx0" brushRef="#br1" timeOffset="49404.724">4778 8822,'0'19,"0"11,0 6,0 1,0-1,5-7,1-3,1-6</inkml:trace>
  <inkml:trace contextRef="#ctx0" brushRef="#br1" timeOffset="49864.455">5061 9415,'4'14,"8"10,0 5,4-1,-1-2,1-5,-1-1,1-4,3-5,2-4,4-3,1-3,-3-6,-6-2</inkml:trace>
  <inkml:trace contextRef="#ctx0" brushRef="#br1" timeOffset="50333.987">5625 9696,'29'0,"14"0,5-4,-6-3</inkml:trace>
  <inkml:trace contextRef="#ctx0" brushRef="#br1" timeOffset="50785.524">6133 9499,'29'-10,"18"-7,3-6,-4 0,-4 1,-9-2,-6 3,-7 1,-8 4</inkml:trace>
  <inkml:trace contextRef="#ctx0" brushRef="#br1" timeOffset="51185.146">6585 9076,'5'-15,"1"-9,5-5,0 2</inkml:trace>
  <inkml:trace contextRef="#ctx0" brushRef="#br1" timeOffset="51586.586">6698 8511,'0'-29,"0"-14,0-4,-5 5,-6 10,-2 6,2 7</inkml:trace>
  <inkml:trace contextRef="#ctx0" brushRef="#br1" timeOffset="53248.742">5145 7777,'-6'-16,"0"-1,1 0,1 0,1-1,0 1,1-1,1 0,1 1,0-1,2-4,-3 17,1 1,0 0,0-1,0 1,0 0,1 0,-1-1,1 1,0 0,1 0,-1 0,1 0,0 0,0 0,0 1,0-1,0 0,1 1,0 0,0 0,0-1,0 2,0-1,1 0,-1 1,1-1,-1 1,1 0,0 0,0 1,0-1,0 1,0 0,0 0,1 0,-1 1,0-1,0 1,1 0,2 0,5 6,1 0,-1 1,-1 0,1 1,-1 0,-1 0,1 1,-2 1,1 0,-1 0,-1 1,0 0,0 1,5 11,1-4,126 188,-140-207,1 0,-1 1,1-1,-1 0,0 0,1 1,-1-1,1 0,-1 1,1-1,-1 1,0-1,1 1,-1-1,0 1,0-1,1 0,-1 1,0 0,0-1,1 1,-1-1,0 1,0-1,0 1,0-1,0 1,0-1,0 1,0 0,0-1,0 1,0-1,-1 1,1-1,0 1,0-1,0 1,-1-1,1 1,0-1,-1 1,1-1,0 1,-1-1,1 0,-1 1,1-1,0 0,-1 1,1-1,-1 0,1 0,-1 1,1-1,-1 0,1 0,-1 0,0 0,1 1,-1-1,1 0,-1 0,0 0,-38-3,-12-8,-1 3,0 2,0 3,-30 2,3-3,61-2</inkml:trace>
  <inkml:trace contextRef="#ctx0" brushRef="#br0" timeOffset="77208.439">9351 2472,'-22'11,"2"2,-1 0,2 1,0 1,0 1,2 1,0 0,0 1,2 1,1 1,0 0,0 3,8-11,1 0,0 1,1 0,0 0,1 0,1 0,0 0,1 1,0-1,1 0,0 1,1-1,1 1,0-1,1 0,0 0,1 0,4 9,-4-13,-1 0,2 0,-1-1,1 1,1-1,-1 0,1 0,1-1,-1 0,1 0,0 0,1-1,0 0,0-1,0 0,1 0,-1 0,1-1,0-1,0 1,1-1,-1-1,1 0,-1 0,9 0,-4-4,0-1,0 0,0-1,-1 0,0-1,0-1,0 0,-1-1,0 0,0 0,0-2,-1 1,0-2,-1 1,8-11,-3 5,-1 0,-1-1,-1 0,0-1,-1 0,-1-1,0 0,-2-1,0 0,-1 0,-1-1,-1 0,0 0,-2 0,1-9,-5 18,1 0,-2 1,1-1,-1 1,-1 0,0-1,-1 1,0 0,0 1,-1-1,0 1,-1 0,0 0,0 0,-1 1,0 0,0 1,-1-1,0 1,0 1,-1 0,0 0,0 0,0 1,-1 1,0-1,0 2,0-1,0 1,0 1,-1 0,1 0,-1 1,0 1,1-1,-1 2,0 0,1 0,-1 1,1 0,0 0,-1 1,-5 3,-67 57,65-40</inkml:trace>
  <inkml:trace contextRef="#ctx0" brushRef="#br0" timeOffset="77870.851">9802 2952,'15'-20,"-1"0,-1 0,-1-1,0-1,-2 0,0-1,-2 0,-1 0,5-24,26-70,-34 107,-2 4,-1 0,1 1,1-1,-1 0,1 0,0 1,1 0,-1-1,1 1,0 1,0-1,0 0,1 1,0 0,-1 0,1 1,3-3,-6 7,0-1,0 0,0 1,-1-1,1 1,0 0,-1 0,1-1,0 1,-1 0,1 0,-1 0,1 1,-1-1,0 0,0 1,1-1,-1 0,0 1,0-1,0 1,0 0,-1-1,1 1,0 0,-1 0,1-1,-1 1,0 0,1 0,-1 0,0-1,0 1,0 1,2 6,13 59,-14-57,1 1,-1-1,2-1,-1 1,2 0,-1-1,1 1,1-1,0 0,1 0,-1-1,2 0,-1 0,1 0,1-1,7 7,-9-12,0 0,0 0,0-1,0 1,1-2,-1 1,0-1,1 0,0 0,-1-1,1 1,-1-2,1 1,-1-1,1 0,-1 0,1-1,-1 1,0-1,1-1,-1 0,-1 1,1-2,0 1,-1-1,1 0,-1 0,0 0,0-1,-1 1,0-1,2-2,14-20,-2-1,-1 0,-1-1,-1-1,-2-1,-1 0,-1 0,-2-1,5-28,-11 48</inkml:trace>
  <inkml:trace contextRef="#ctx0" brushRef="#br0" timeOffset="80058.779">11693 2528,'-8'-6,"0"1,0-1,-1 2,0-1,0 1,0 0,-1 1,1 0,-1 0,1 1,-1 1,0-1,0 2,0-1,0 1,0 1,0 0,0 0,1 1,-1 0,0 1,1 0,0 0,-1 1,1 0,1 1,-1 0,1 1,-7 4,5-1,0 1,1 0,0 1,0-1,1 2,0-1,1 1,1 0,0 1,0-1,1 1,1 1,0-1,1 0,1 1,0 0,0 11,2-20,1 1,1 0,-1-1,1 1,0-1,0 0,1 0,0 0,0 0,0 0,0 0,1-1,-1 1,1-1,0 0,1-1,-1 1,1 0,-1-1,1 0,0 0,0-1,0 0,1 1,-1-2,1 1,-1 0,1-1,-1 0,1-1,0 1,0-1,-1 0,1-1,0 1,-1-1,1 0,0 0,-1-1,1 0,-1 0,0 0,0 0,2-2,14-8,-1-1,0 0,-1-2,0-1,-1 0,-1-1,-1-1,0 0,-1-1,-1-1,-1 0,-1-1,-1-1,0 1,-2-2,6-20,8-37,-20 97,0 1,1-1,1 1,0-1,2-1,0 1,0-1,5 6,36 100,-47-120,0 6,0 1,1-1,0 0,1 0,-1 0,2 0,-1 0,1-1,0 1,1-1,0 0,4 5,6 2</inkml:trace>
  <inkml:trace contextRef="#ctx0" brushRef="#br0" timeOffset="83025.094">12173 2388,'4'-1,"-1"0,0 1,1-1,-1 1,1 0,-1 0,0 1,1-1,-1 0,0 1,1 0,-1 0,0 0,0 0,1 1,-1-1,0 1,0 0,-1 0,1 0,0 0,1 3,4-1,27 21,0 2,-2 1,-1 2,-2 1,-1 1,-1 2,9 16,23 24,6-4,-69-100,-2 11</inkml:trace>
  <inkml:trace contextRef="#ctx0" brushRef="#br0" timeOffset="83422.314">12624 2302,'-76'118,"-73"76,33-60,100-98,17-23</inkml:trace>
  <inkml:trace contextRef="#ctx0" brushRef="#br0" timeOffset="83706.823">13132 2444,'-19'34,"-7"25,2 7,4-2,6-8,6-8,-2-8,2-6,-3-3,-4-8,0-7</inkml:trace>
  <inkml:trace contextRef="#ctx0" brushRef="#br0" timeOffset="83960.735">13161 2161,'-15'20,"-4"5</inkml:trace>
  <inkml:trace contextRef="#ctx0" brushRef="#br0" timeOffset="84343.145">13669 2388,'-4'-1,"0"1,0 0,1 1,-1-1,0 1,0-1,1 1,-1 0,0 0,1 1,-1-1,1 1,0 0,-1 0,1 0,0 0,0 1,0-1,1 1,-1-1,1 1,-1 0,1 0,0 0,0 1,0-1,0 0,1 1,-1-1,1 1,0 0,0-1,0 1,1 0,-1-1,1 1,0 0,0 0,0 0,1-1,-1 1,1 0,0 0,0-1,0 1,1-1,-1 1,1-1,0 1,0-1,0 0,0 0,2 2,31 29,37 49,-70-80,0 1,-1-1,1 1,-1 0,0-1,0 1,0 0,-1 0,1 0,-1 0,0-1,0 1,0 0,-1 0,1 0,-1 0,0-1,0 1,0 0,-1 0,1-1,-1 1,0-1,0 0,0 1,-2 0,-4 6,-1-2,-1 1,0-1,0-1,0 0,-1 0,0-1,0 0,-1-1,0-1,0 1,0-2,0 0,0 0,-1-1,1-1,-1 0,0-1,1 0,-1-1,0 0,1-1,0 0,-1-1,-8-3,-3-1</inkml:trace>
  <inkml:trace contextRef="#ctx0" brushRef="#br0" timeOffset="86676.595">14854 2359,'-1'0,"1"0,0 0,-1 0,1 0,0 0,0 0,-1 0,1 0,0 0,-1 0,1 0,0 0,-1 0,1 0,0 0,-1 0,1-1,0 1,-1 0,1 0,0 0,0 0,-1-1,1 1,0 0,0 0,-15 19,2 0,0 2,1-1,2 2,0-1,1 2,1-1,1 1,-3 18,-1 0,8-37,1 0,1 0,-1 0,0 0,1 1,0-1,0 1,0-1,1 1,0-1,0 1,0-1,0 1,0-1,1 1,0-1,0 1,0-1,1 1,-1-1,1 0,0 0,0 0,1 0,-1 0,1-1,0 1,0-1,0 1,0-1,1 0,-1 0,1-1,0 1,0-1,0 1,0-1,0-1,0 1,1 0,-1-1,0 0,8-3,0 0,-1 0,1-1,-1-1,0 0,0 0,0-1,-1-1,1 1,-1-2,-1 0,1 0,-1 0,0-1,4-5,3-5,-1-1,0 0,-1 0,-1-2,-1 0,-1 0,-1-1,4-14,-8 18,0-2,-2 1,0 0,-1-1,-2 1,1-1,-2 0,-1 0,-1-5,0 19,0 1,0-1,0 0,-1 1,0-1,0 1,-1 0,1 0,-1 0,0 0,-1 1,1 0,-1-1,0 2,0-1,0 1,0-1,0 1,-1 1,0-1,1 1,-1 0,0 0,0 1,0-1,0 2,0-1,-1 0,1 1,0 0,0 1,0-1,0 1,0 1,0-1,0 1,0 0,0 0,0 0,1 1,0 0,-1 0,1 1,0-1,0 1,-1 2,5-5,0 0,-1-1,1 1,0 0,0 0,0 0,1 0,-1 0,0 0,0 0,0 1,1-1,-1 0,1 0,-1 0,1 1,-1-1,1 0,0 1,-1-1,1 0,0 1,0-1,0 1,0-1,0 0,1 1,-1-1,0 0,1 1,-1-1,1 0,-1 0,1 1,-1-1,1 0,0 0,0 0,0 0,-1 0,1 0,0 0,0 0,0 0,1 0,-1 0,0-1,0 1,0 0,1-1,-1 1,1-1,76 13,-58-17,0 0,0-2,-1 0,1-1,-2-1,1-1,-1-1,0 0,-1-1,6-6,7-2,177-128,-195 135,0 0,-1-1,0-1,-2 1,1-2,-2 1,0-1,0 0,-1-1,-1 0,-1 0,0 0,-2-1,2-6,-5 21,1 0,0 0,-1 0,0 0,1-1,-1 1,0 0,0 0,0-1,-1 1,1 0,0 0,-1 0,0 0,1 0,-1 0,0-1,0 2,0-1,0 0,0 0,-1 0,1 0,-1 1,1-1,-1 1,1-1,-1 1,0-1,0 1,0 0,0 0,0 0,0 0,0 0,0 1,0-1,0 0,0 1,0 0,-1-1,1 1,0 0,0 0,0 0,-1 1,1-1,0 1,0-1,0 1,0-1,0 1,0 0,0 0,0 0,0 0,0 1,0-1,0 0,-1 2,-6 12,1 1,0 0,1 1,1 0,1 0,0 0,1 1,1-1,1 1,0 0,1 0,1 0,1-1,0 2,-1 1,4 58,3 0,4-1,3 0,20 62,17 95,-28-89,-6 1,-4 124,-12-228,0-16,0 0,-2 1,-1-1,-1 0,-1 0,-1 0,-1 0,-6 13,9-33,0-1,0 0,0 0,-1 0,0 0,0 0,0-1,0 0,-1 1,0-2,0 1,0-1,0 1,0-1,-1-1,1 1,-1-1,0 0,0 0,1-1,-1 1,-1-2,1 1,0 0,0-1,0 0,0-1,0 1,0-1,0 0,0-1,0 1,0-1,1-1,-1 1,0-1,1 0,0 0,0 0,0-1,0 0,0 0,1 0,0 0,0-1,0 1,-2-5,-3-10,2 0,0-1,1 0,1 0,1-1,0 0,2 0,0 1,2-1,0 0,1 0,2 0,0 0,1 1,1-1,6-16,2-3,2-1,2 2,2 0,1 2,2 0,2 1,1 1,26-27,29-17,-61 61</inkml:trace>
</inkml:ink>
</file>

<file path=ppt/ink/ink8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0 196,'44'-14,"37"-15,16-2,-5 0,-13 4,-15 8,-13 6,-12 6,-11-1,-6 1,-2 2,-5 1</inkml:trace>
</inkml:ink>
</file>

<file path=ppt/ink/ink8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0,'14'34,"5"11</inkml:trace>
</inkml:ink>
</file>

<file path=ppt/ink/ink8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8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1,'-5'14,"0"0,1 1,1-1,0 1,0 0,2 0,0 0,1 0,0 0,1 0,1 0,0 0,1-1,1 1,0-1,1 1,1-1,-4-11,-1 0,1 0,0-1,0 1,0-1,0 1,1-1,-1 0,1 0,-1 0,1 0,0-1,0 1,0-1,0 1,0-1,0 0,0 0,0 0,0-1,0 1,1-1,-1 0,0 0,0 0,0 0,1 0,-1-1,0 1,0-1,0 0,0 0,0 0,0-1,0 1,0-1,0 1,0-1,-1 0,1 0,-1 0,1-1,-1 1,0 0,0-1,0 0,0 1,0-2,6-6,-1-1,0 1,0-1,-1-1,-1 1,1-1,-2 0,0 0,-1-1,1-3,-3 12,0 0,0 0,0-1,-1 1,0 0,1 0,-2 0,1 0,0-1,-1 1,0 0,0 0,0 0,0 0,-1 0,0 0,1 1,-1-1,-1 0,1 1,0-1,-1 1,0 0,0 0,0 0,0 0,0 1,-1-1,1 1,-1 0,1 0,-4-1,-17-3,1 6</inkml:trace>
</inkml:ink>
</file>

<file path=ppt/ink/ink8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0 374,'133'-234,"-133"233,0 0,1 0,-1 0,0 0,1 0,-1 0,0 1,1-1,-1 0,1 0,-1 1,1-1,0 0,-1 1,1-1,0 0,-1 1,1-1,0 1,0-1,-1 1,1 0,0-1,0 1,0 0,0-1,-1 1,1 0,0 0,0 0,0 0,0 0,0 0,0 0,0 0,0 0,-1 0,1 0,0 1,0-1,0 0,0 1,0-1,-1 1,1-1,0 1,0-1,0 1,28 41,-20-27,-6-10,0 1,0-1,0 0,1 0,0-1,0 1,0-1,0 0,1 0,0 0,0 0,0-1,0 0,0 0,1 0,-1-1,1 0,-1 0,1 0,0-1,0 0,0 0,0 0,0-1,0 0,0 0,0 0,0-1,5-1,-3 0,0 0,0-1,-1 0,0 0,1-1,-1 0,-1 0,1 0,0-1,-1 0,0-1,0 1,-1-1,0 0,0 0,0-1,-1 0,0 0,0 0,0 0,-1 0,0-1,-1 1,2-5,19-92,-17 85</inkml:trace>
</inkml:ink>
</file>

<file path=ppt/ink/ink8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8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30,'-12'-23,"8"16,14 16,108 143,31-7,-67-75,-51-7,-27-53,0 0,1 0,-1 0,2-1,0 0,0 0,0 0,1-1,1 1,6 4,-1-7,-3-5</inkml:trace>
</inkml:ink>
</file>

<file path=ppt/ink/ink8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2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435 543,'-71'-67,"-39"-83,4 2,-29-16,126 155,6 5</inkml:trace>
</inkml:ink>
</file>

<file path=ppt/ink/ink8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0 857,'586'-479,"-519"422,-34 26,2 2,0 1,2 1,1 3,1 1,0 1,11-1,-49 22,1 0,-1 0,1 1,0-1,-1 1,1-1,-1 1,1-1,0 1,-1 0,1 0,0-1,0 1,-1 1,1-1,0 0,-1 0,1 1,0-1,-1 1,1-1,-1 1,1 0,0-1,-1 1,0 0,1 0,-1 0,1 0,-1 0,0 1,0-1,0 0,0 1,0-1,0 0,0 1,0-1,0 1,-1-1,1 1,-1 0,1-1,-1 1,0 0,1-1,-1 1,0 1,-2 11,0-1,0 0,-1 0,-1-1,0 1,-1-1,0 1,-1-2,0 1,-1-1,0 1,-5 3,-19 37,7-9,1-2,2 0,1 1,3 1,-2 9,17-50,1 1,-1 1,0-1,1 0,0 0,-1 0,1 1,0-1,1 1,-1-1,1 1,-1-1,1 1,0-1,1 1,-1-1,0 1,1-1,0 1,0-1,0 0,0 1,1-1,-1 0,1 0,0 0,-1 0,2 0,-1 0,0-1,0 1,1-1,0 1,-1-1,1 0,0 0,0 0,0 0,0-1,0 1,1-1,1 1,9-2,-1-1,0 0,1-1,-1-1,0 0,0 0,-1-1,1-1,-1 0,0-1,0 0,-1-1,1 0,9-9,2 1,444-324,-247 195,-96 67,-115 65,-35 8,9 3,-3-4,0-1,1-1,-1 0,2-1,-1-2,1 0,-8-6,-14-1,39 17,1-1,-1 1,0 0,0 0,1 0,-1 0,0-1,0 1,1 0,-1 1,0-1,0 0,1 0,-1 0,0 0,0 1,1-1,-1 0,0 0,1 1,-1-1,0 1,1-1,-1 1,0-1,1 1,-1-1,1 1,-1-1,1 1,-1 0,1-1,0 1,-1 0,1-1,0 1,-1 0,1 0,0-1,0 1,0 0,0 0,0-1,0 1,0 0,0 0,0-1,0 1,0 0,0 0,0-1,1 1,-1 0,0 0,9 46,3-1,1 0,2-1,11 21,12 38,-6 24,-20-119,-6-37,-3 14,30-99,-26 95</inkml:trace>
  <inkml:trace contextRef="#ctx0" brushRef="#br0" timeOffset="20842.432">1834 378,'5'0,"1"-5,0-6,4-1,0-4,-2-4,-2-3,3 2,0 1,-2-3,-2-1,-7 4,-2 9,-2 7</inkml:trace>
</inkml:ink>
</file>

<file path=ppt/ink/ink8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6:22.60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2147 1139,'-1'1,"-1"0,1 0,0 0,0 1,0-1,0 0,0 1,0-1,1 0,-1 1,0-1,1 1,-1-1,1 1,-1 0,1-1,0 1,0-1,0 1,0 0,0-1,0 1,0-1,0 1,1 0,-1-1,0 1,1-1,0 1,-1-1,1 2,1 5,2 22,-2 1,0 0,-2 0,-2 0,0 0,-5 11,-22 304,17-218,5 0,8 80,0-87,32 213,-10-160,8 189,-5 9,-26 606,0-472,-28-210,17-157,1-74,3 0,3 0,3 1,4 33,-1 21,-19 105,9-180,15-60,-1-3</inkml:trace>
  <inkml:trace contextRef="#ctx0" brushRef="#br0" timeOffset="6388.036">1809 4752,'310'29,"-109"-2,-115-28,109 13,-135-3,2-2,-1-3,1-2,35-5,12 1,766 2,-705-28,281 27,-310 13,-80-3,0-2,0-3,0-2,38-5,10 1,172 1,-258-3,-5-2</inkml:trace>
  <inkml:trace contextRef="#ctx0" brushRef="#br0" timeOffset="66802.805">2147 1590,'-1'0,"1"1,-1-1,0 0,0 0,1 1,-1-1,0 0,1 1,-1-1,1 0,-1 1,1-1,-1 1,1-1,-1 1,1 0,-1-1,1 1,-1-1,1 1,0 0,-1-1,1 1,0 0,0-1,0 1,-1 0,1 0,0-1,0 1,0 0,0-1,0 1,0 0,0 0,1-1,-1 1,0 0,0-1,0 1,1 0,-1-1,0 1,1 0,-1-1,1 1,-1-1,1 1,-1 0,1-1,-1 1,1-1,-1 0,1 1,11 4,0 0,0 0,0-2,0 1,1-2,-1 1,1-2,-1 0,1 0,0-1,0-1,12-1,120-26,-120 26,-1 2,1 1,-1 1,0 1,0 1,10 3,5 0,1-2,0-2,0-1,0-3,6-1,37 0,735 2,-648 28,195-27,-222 26,-71-26,-60-1</inkml:trace>
  <inkml:trace contextRef="#ctx0" brushRef="#br0" timeOffset="69618.303">4688 4836,'17'-121,"-10"76,-2-1,-2 0,-2 0,-4-37,0-11,3-668,29 592,-29-197,-29 197,2 2,-2-2,12-10,10 138,3 0,1 0,2-1,3-33,0-7,-2-284,-5 317,-1 32</inkml:trace>
  <inkml:trace contextRef="#ctx0" brushRef="#br0" timeOffset="72818.178">4942 4836,'33'-12,"-32"-14,18-132,-32 30,6 90,2-1,1 0,3 0,1 0,2-13,0-29,-18-43,9 84,2 0,2-1,2 0,1 1,3-2,-1-41,-2-369,-29 282,29-281,0 56,-27 225,14 42,-16-70,1 1,-11 49,36 139</inkml:trace>
  <inkml:trace contextRef="#ctx0" brushRef="#br0" timeOffset="75492.025">2119 1393,'397'0,"-227"27,-2-43,-110 9,-1 1,2 4,-1 1,3 4,42-1,1195-2,-1230 16,-56-4</inkml:trace>
  <inkml:trace contextRef="#ctx0" brushRef="#br0" timeOffset="77188.745">4602 1676,'5'0,"2"-5,-6-2,-2-4,-7 0,-6 1,-1 8,-2 4,1 1</inkml:trace>
  <inkml:trace contextRef="#ctx0" brushRef="#br0" timeOffset="84625.854">2599 1562,'1'-1,"0"-1,0 0,0 1,0-1,-1 0,1 0,-1 0,1 0,-1 0,0 0,0 0,0 0,0 0,0 0,0 1,0-1,-1 0,1 0,-1 0,1 0,-1 0,0 0,0 1,0-1,0 0,0 1,0-1,0 1,0-1,-1 1,1-1,-1 1,1 0,-1 0,1-1,-1 1,0 1,1-1,-1 0,0 0,0 0,0 1,0-1,0 1,1 0,-1 0,0-1,0 1,0 0,0 1,0-1,0 0,0 0,0 1,0-1,0 1,0 0,-168 58,63-25,177-33,108-28,-97 2,-109 18,-31 10,1 1,0 3,0 3,-26 9,62-14,-56 1,77-7,0 0,1 1,-1-1,1 0,-1 1,0-1,1 0,-1 0,1 0,0 1,-1-1,1 0,0 0,-1 0,1 0,0 0,0 0,0 0,0 0,0 0,0 0,0 0,0 1,0-1,1 0,-1 0,0 0,0 0,1 0,-1 0,1 0,-1 1,1-1,-1 0,1 0,-1 1,1-1,0 0,-1 1,1-1,0 0,0 1,-1-1,1 1,0 0,0-1,0 1,0-1,0 1,0 0,-1 0,1 0,0-1,0 1,0 0,0 0,0 0,0 1,0-1,0 0,0 0,22-12,1 1,0 1,1 1,0 1,1 1,-1 2,1 0,0 2,0 1,2 1,-262 3,359-13,57-24,-35 6,-138 27,1-1,0 1,0 1,-1-1,1 2,0-1,0 1,0 1,0 0,0 1,0-1,-10 0,1 0,-1 0,0 0,0-1,1 1,-1 0,0 0,0 0,0 0,0-1,0 1,0 0,0 0,0 0,0 0,0-1,-1 1,1 0,0 0,-1 0,1-1,0 1,-1 0,1 0,-1-1,1 1,-1 0,1-1,-1 1,0-1,1 1,-1-1,0 1,1-1,-1 1,0-1,0 1,1-1,-1 0,0 0,0 1,0-1,1 0,-2 0,-169 43,220-50,18-1,1 2,1 4,47 5,-12-2,35-1,-443 39,5 6,157-20,202-19,33-11,0-4,-1-4,9-7,19-1,295-53,-451 89,-166 24,-25-8,563-43,-84-24,-246 35,25-5,-36 14,-246 65,217-65,-161 33,196-41,-1 0,0 0,0 0,0 0,0 0,0 1,1-1,-1 0,0 0,0 0,0 0,0 1,0-1,0 0,0 0,0 0,0 0,0 1,0-1,0 0,0 0,0 0,0 0,0 1,0-1,0 0,0 0,0 0,0 1,0-1,0 0,0 0,0 0,0 0,24-1,743-126,-614 104,-147 16,-31 10,-348 89,361-82,44-8,62-6,-1-4,85-19,-59 8,-35 0,-223 41,-15 14,154-36,1 1,-1-1,0 0,0 0,1 1,-1-1,0 0,0 1,1-1,-1 0,0 1,0-1,0 0,0 1,0-1,1 0,-1 1,0-1,0 1,0-1,0 0,0 1,0-1,0 1,0-1,0 0,-1 1,1-1,0 0,0 1,0-1,0 1,0-1,-1 0,1 1,0-1,0 0,-1 0,1 1,0-1,-1 0,1 1,0-1,0 0,-1 0,1 0,-1 1,41 0,296-75,-163 37,-173 37,-1 0,1 0,0 0,0 0,-1 1,1-1,0 0,0 0,-1 1,1-1,0 0,0 0,0 1,0-1,0 0,-1 1,1-1,0 0,0 0,0 1,0-1,0 0,0 1,0-1,0 0,0 1,0-1,0 0,0 1,0-1,0 0,1 0,-1 1,0-1,0 0,0 1,0-1,0 0,1 0,-1 1,0-1,0 0,1 0,-1 0,0 1,0-1,1 0,-1 0,0 0,0 0,1 1,-1-1,0 0,1 0,-1 0,0 0,0 0,1 0,-1 0,0 0,1 0,-1 0,-23 17,-124 64,146-81,1 0,-1 0,1 0,-1 0,0 0,1 0,-1 0,1 0,-1 0,1 0,-1 0,1 1,-1-1,0 0,1 0,-1 0,1 1,-1-1,1 0,0 1,-1-1,1 1,-1-1,1 0,0 1,-1-1,1 1,0-1,-1 1,1-1,0 1,0-1,-1 1,1-1,0 1,0-1,0 1,0 0,0-1,0 1,0-1,0 1,0-1,0 1,0 0,0-1,0 1,0-1,1 1,-1-1,0 1,0-1,1 1,-1-1,0 1,1-1,-1 1,0-1,1 0,37 3,281-74,-319 71,18-5,-18 10,-257 120,251-119,22-3,28-3,-42 0,149-20,-130 21,-25 9,-31 14,-85 33,155-34,-19-13,-2 1</inkml:trace>
  <inkml:trace contextRef="#ctx0" brushRef="#br0" timeOffset="89744.771">4744 1703,'0'1,"-1"-1,1 0,-1 1,1-1,-1 0,1 1,-1-1,1 0,-1 1,1-1,-1 0,0 0,1 0,-1 0,1 0,-1 0,0 0,1 0,-1 0,0 0,1 0,-1 0,1 0,-1 0,0 0,1-1,-1 1,1 0,-1 0,1-1,-1 1,1 0,-1-1,1 1,-1-1,1 1,-1-1,1 1,0-1,-1 1,1-1,0 1,-1-1,1 1,0-1,0 1,0-1,-1 0,1 1,0-1,0 1,0-1,0 0,0 1,0-1,0 0,0 1,0-1,1 1,-1-1,0 0,0 1,0-1,1 0,-5 23,0-1,2 1,1-1,0 1,2 0,1 9,0 23,28 259,-19-252,2-91,-34-161,-1-49,18 213,4 20,-1 0,1 0,-2 0,1 0,-1 0,0 0,-1 0,1 1,-2-1,1 1,0 0,-4-4,7 10,0-1,-1 1,1-1,-1 1,1 0,-1-1,1 1,-1-1,1 1,-1 0,0-1,1 1,-1 0,1 0,-1-1,0 1,1 0,-1 0,0 0,1 0,-1 0,0 0,1 0,-1 0,0 0,1 0,-1 0,0 1,1-1,-1 0,1 0,-1 1,0-1,1 0,-1 1,1-1,-1 0,1 1,-1-1,1 1,-1-1,1 1,0-1,-1 1,1-1,0 1,-1 0,1-1,0 1,0-1,-1 1,1 0,0-1,0 1,0 0,0-1,0 1,0 0,0-1,0 1,0 0,-7 43,8-15,0-1,2 0,2 1,0-1,2-1,2 6,13 56,-4 0,-3-22,-3 2,-3 0,0 61,-11-27,13-247,24-122,-26 212,-35 251,25 533,12-668,4-93,0-143,-6 99,-3 1,-4-2,-3-29,1 98,0 1,0-1,-1 1,1-1,-1 1,-1-1,1 1,-1 0,0 0,-1 0,1 0,-1 0,-1 1,1-1,-1 1,-1-3,3 8,1 1,0-1,-1 0,1 1,0-1,0 1,0 0,-1-1,1 1,0 0,0 0,0 0,0 0,0-1,0 2,0-1,1 0,-1 0,0 0,0 0,1 0,-1 0,1 1,-1-1,1 0,0 1,-1-1,1 0,0 1,0-1,0 0,-1 2,-7 27,1-1,2 2,1-1,2 0,0 1,3 22,-5 74,-18 314,23-398,15-72,7-210,-21 219,7-48,-4 0,-3-1,-4-26,-6 65,8 30,0 1,0-1,0 0,0 1,0-1,0 0,0 1,0-1,0 0,0 1,0-1,0 0,0 1,-1-1,1 0,0 1,0-1,0 0,-1 0,1 1,0-1,0 0,-1 0,1 0,0 1,0-1,-1 0,1 0,0 0,-1 0,1 1,0-1,-1 0,1 0,0 0,-1 0,1 0,0 0,-1 0,1 0,0 0,-1 0,1 0,0 0,-1 0,1 0,0 0,-1-1,1 1,0 0,0 0,-1 0,1 0,0-1,-1 1,1 0,0 0,0-1,-1 1,-13 78,2 1,4 0,4 1,3-1,5 22,-3 26,21 2,-15-168,-8-185,-4 462,10 370,22-924,-14 246,-10 106,-20 369,-10-139,54-494,4-41,-31 269,1-1,-1 1,1 0,-1-1,0 1,1-1,-1 1,0-1,1 1,-1-1,0 1,1-1,-1 1,0-1,0 1,0-1,0 1,1-1,-1 0,0 1,0-1,0 1,0-1,0 1,0-1,-1 0,1 1,0-1,0 1,0-1,0 1,-1-1,1 1,0-1,0 1,-1-1,1 1,-1-1,1 1,0-1,-1 1,1 0,-1-1,1 1,-1 0,1-1,-1 1,1 0,-1 0,1-1,-1 1,1 0,-1 0,1 0,-1 0,0 0,1 0,-1 0,1 0,-1 0,0 0,1 0,-23 148,10-47,5 0,4 101,16-226,17-285,-24 260,-11 61,-10 157,-8 122,12-196,22-128,21-159,-56 375,-7 125,79-694,-5 162,-28 184,-60 215,45-164,1-6,5-41,7-41,-3-1,-4 0,-3 0,-4-18,1 15,-22-28,16 132,36 178,-28-70,15-343,8-103,-7-54,-29 302,-3 102,12 368,3-103,12-597,-4 220,-3 0,-3 1,-4-1,-10-67,-5 54,17 90,0 0,0 1,-1-1,1 0,0 1,0-1,0 0,-1 0,1 1,0-1,-1 0,1 0,0 0,0 1,-1-1,1 0,0 0,-1 0,1 0,0 0,-1 0,1 0,0 0,-1 0,1 0,-1 0,1 0,0 0,-1 0,1 0,0 0,-1 0,1 0,0 0,-1 0,1 0,0-1,-1 1,1 0,0 0,0 0,-1-1,1 1,0 0,0 0,-1-1,1 1,0 0,0-1,0 1,-1 0,1-1,0 1,0 0,0-1,0 1,0 0,0-1,0 1,0 0,0-1,0 1,0 0,0-1,0 1,0 0,0-1,0 1,0-1,-7 30,-6 373,-6 150,-6-287,28-236,-3-29,0-1,0 1,0 0,0-1,0 1,0 0,0-1,0 1,0 0,0 0,0-1,0 1,0 0,1-1,-1 1,0 0,0 0,0 0,1-1,-1 1,0 0,0 0,0-1,1 1,-1 0,0 0,1 0,-1 0,0 0,0 0,1-1,-1 1,0 0,1 0,-1 0,0 0,0 0,1 0,-1 0,0 0,1 0,-1 0,0 0,1 0,-1 1,0-1,0 0,1 0,-1 0,0 0,0 0,1 1,-1-1,0 0,0 0,1 1,12-65,-13 389,7-296,-7-30,0 1,0 0,0-1,0 1,0 0,0-1,1 1,-1 0,0-1,0 1,0 0,0-1,0 1,0 0,1 0,-1-1,0 1,0 0,0 0,1-1,-1 1,0 0,0 0,1-1,-1 1,0 0,0 0,1 0,-1 0,0 0,1-1,-1 1,0 0,1 0,-1 0,0 0,1 0,-1 0,0 0,1 0,-1 0,0 0,1 0,-1 0,0 0,1 1,-1-1,0 0,0 0,1 0,-1 0,0 0,1 1,-1-1,0 0,0 0,1 1,-1-1,0 0,8-65,-9 350,1-606,0 642,0-669,0 345,-1 2,0 0,1 0,0 0,-1-1,1 1,0 0,-1 0,1 0,0 0,0 0,0 0,0 0,0 0,0-1,0 1,1 0,-1 0,0 0,0 0,1 0,-1 0,1 0,-1 0,1 0,-1 0,1 0,0 0,0 0,-1 1,1-1,0 0,0 0,0 1,0-1,0 0,0 1,0-1,0 1,0-1,0 1,0 0,0 0,0-1,0 1,0 0,0 0,0 0,0 0,1 0,-1 0,0 0,2 3,0-1,-1 0,1 1,-1 0,0 0,1 0,-1 0,-1 0,1 0,0 0,-1 1,0-1,1 0,-2 1,1-1,0 1,0-1,-1 1,0 0,0-1,0 1,0 1,5 26,-5-31,0 0,0-1,1 1,-1 0,0 0,1-1,-1 1,0 0,1 0,-1-1,0 1,1 0,-1 0,0 0,1 0,-1 0,1 0,-1 0,0 0,1-1,-1 1,1 0,-1 1,0-1,1 0,-1 0,1 0,-1 0,0 0,1 0,-1 0,0 1,1-1,-1 0,0 0,1 0,-1 1,0-1,1 0,-1 0,0 1,0-1,1 0,-1 1,0-1,0 0,1 1,4-42,25-250,-30 278,-1 48,1 198,3-213,3-22,5-33,-30-117,18 120,0 21,1 36,1 381,-1-421,0-3</inkml:trace>
  <inkml:trace contextRef="#ctx0" brushRef="#br0" timeOffset="105898.888">4885 5174,'0'482,"-26"-338,5-53,16-72</inkml:trace>
  <inkml:trace contextRef="#ctx0" brushRef="#br0" timeOffset="106895.083">1696 5654,'468'-27,"-29"55,906-29,-930 0,-212-25,118 25,-152-27,57 0,-96 2,-119 28,-5 3</inkml:trace>
  <inkml:trace contextRef="#ctx0" brushRef="#br0" timeOffset="107201.265">5252 5260,'-38'28,"-37"25,-11 7,0-1,10-6,8-7,11-12,11-6,2-4,5-1,4-4,4 0,1 0,2-2,0 1,1-4,-1-3,6-4</inkml:trace>
  <inkml:trace contextRef="#ctx0" brushRef="#br0" timeOffset="108013.826">2570 5429,'-409'270,"274"-186,78-51,2 2,2 3,1 2,1 4,37-30,3 0</inkml:trace>
  <inkml:trace contextRef="#ctx0" brushRef="#br0" timeOffset="112679.567">5422 4864,'55'-2,"258"3,-116-29,57 28,-84-27,15 26,-179 6,-10 2</inkml:trace>
  <inkml:trace contextRef="#ctx0" brushRef="#br0" timeOffset="115749.527">2147 1309,'-1'-226,"-23"108,-9-105,34-87,-17 275,11 40</inkml:trace>
  <inkml:trace contextRef="#ctx0" brushRef="#br0" timeOffset="118533.813">3107 6106,'3'-11,"0"0,0 0,1 0,1 0,0 0,0 1,1 0,1 0,-1 0,2 1,-1 0,1 0,0 1,1 0,0 1,0 0,1 0,0 1,0 0,1 1,-1 0,1 0,0 1,8-1,83-18,-99 23,-1 0,1 0,0 1,0-1,0 0,0 1,-1 0,1 0,0-1,0 2,-1-1,1 0,-1 0,1 1,-1 0,0-1,1 1,-1 0,0 0,0 0,0 0,-1 0,1 1,0-1,-1 1,0-1,1 1,-1-1,0 1,0 0,0 0,-1-1,1 4,-1 7,0 0,-1 0,-1 0,0-1,0 1,-2 0,1-1,-2 1,1-1,-2 0,0-1,0 1,-1-1,0-1,-1 1,0-1,-1 0,0-1,0 0,-1-1,-4 3,13-11,0 1,0-1,0 1,0-1,0 1,0 0,-1 0,1-1,0 1,0 0,1 0,-1 0,0 0,0 0,0 0,1 0,-1 0,0 0,1 0,-1 1,1-1,-1 0,1 0,0 1,0-1,-1 0,1 0,0 1,0-1,0 0,0 0,0 1,1-1,-1 0,0 1,1-1,-1 0,1 0,-1 0,1 1,-1-1,1 0,0 0,0 0,-1 0,1 0,1 0,155 49,-55-5,-99-43,-1 0,1-1,-1 1,0 0,0 0,0 0,0 0,0 1,0-1,-1 0,1 1,-1-1,0 1,0 0,0-1,0 1,0 0,0 0,-1-1,1 1,-1 0,0 0,0 0,0 0,0 0,0-1,-1 1,1 0,-1 0,0 0,0-1,0 1,0 0,0-1,0 1,-3 2,-7 9,-1 0,-1 0,0-1,0-1,-2 0,1-1,-2-1,1 0,-1-1,-1-1,-4 2,-27 9,36-15</inkml:trace>
  <inkml:trace contextRef="#ctx0" brushRef="#br0" timeOffset="119116.725">3728 6642,'68'-101,"-48"68,1 0,2 2,2 1,18-19,-42 48,0 0,0 0,0-1,0 1,1 0,-1 0,0 0,0 0,1 0,-1 1,0-1,1 0,-1 0,1 1,-1-1,1 1,0 0,-1-1,1 1,-1 0,1 0,-1 0,1 0,0 0,-1 0,1 0,-1 1,1-1,0 1,-1-1,1 1,-1-1,0 1,1 0,-1 0,0 0,1 0,-1 0,0 0,0 0,0 0,0 0,0 1,0-1,0 0,0 1,0-1,0 0,-1 1,1-1,8 16,-8-13,0 1,1-1,-1 0,1 0,0 1,0-1,1-1,-1 1,1 0,0-1,0 1,0-1,0 0,1 0,0 0,-1 0,1-1,0 1,0-1,0 0,0-1,1 1,-1 0,0-1,1 0,-1 0,1-1,-1 1,1-1,-1 0,1 0,1-1,144-67,-148 67,1 1,-1-1,0 1,0-1,0 1,1 0,-1-1,0 1,0 1,0-1,1 0,-1 0,0 1,0-1,0 1,0 0,1 0,-1 0,0 0,-1 0,1 0,0 0,0 1,0-1,-1 0,1 1,-1 0,1-1,-1 1,1 0,-1 0,0 0,0 0,0 0,0 0,19 83,-15-52,0-10,1-3</inkml:trace>
  <inkml:trace contextRef="#ctx0" brushRef="#br0" timeOffset="120916.397">2119 1647,'-179'-17,"144"11,-1 1,1 2,0 2,-1 1,-32 4,-75 23,-336-26,254 0,109 24,74-17,31-1</inkml:trace>
  <inkml:trace contextRef="#ctx0" brushRef="#br0" timeOffset="122352.602">2317 4780,'-7'4,"-1"0,1-1,0 1,-1-1,0-1,0 0,0 0,0 0,0-1,0 0,0 0,0-1,0 0,-6-1,-1 1,-243 0,115 27,-251-25,252 24,-25-25,142-1</inkml:trace>
  <inkml:trace contextRef="#ctx0" brushRef="#br0" timeOffset="124124.134">1159 1336,'0'-14,"0"22,0 25,1 225,24-95,4 63,1 51,-2-12,1-1,-1-22,2-42,-20-60,-2-86,-2-1,-3 1,-3 53,0-92,14 101,-10-97,0-1,-2 1,0 0,-1-1,-1 1,0 0,-4 16,1-20,-2 5,1 2,0-1,2 0,0 1,2-1,0 1,1-1,4 19,15 158,6-12,-26 46,-29-28,30 157,-1-361</inkml:trace>
  <inkml:trace contextRef="#ctx0" brushRef="#br0" timeOffset="124539.037">1639 4328,'-190'314,"-90"54,165-162,107-190,6-19</inkml:trace>
  <inkml:trace contextRef="#ctx0" brushRef="#br0" timeOffset="125470.526">1358 1252,'-62'76,"-132"234,37-47,132-228,2 1,2 0,1 2,-12 34,28-61</inkml:trace>
  <inkml:trace contextRef="#ctx0" brushRef="#br0" timeOffset="126717.975">58 2578,'-38'179,"32"-156,2-1,0 2,1-1,1 0,1 1,2-1,0 5,0-24,-1 0,1 0,0 1,0-1,0 0,1 0,-1 0,1 0,0 0,0-1,0 1,1-1,-1 1,1-1,0 0,0 0,0 0,1 0,-1 0,0-1,1 0,0 1,0-1,-1-1,1 1,0 0,0-1,1 0,-1 0,0 0,0-1,0 1,1-1,1 0,10 0,1 0,-1-1,1-1,-1-1,0 0,0-1,0 0,7-4,-18 7,0-1,-1 1,1-1,0 0,0-1,-1 1,0-1,1 0,-1 0,0 0,0-1,-1 1,1-1,-1 0,3-3,-4-3</inkml:trace>
  <inkml:trace contextRef="#ctx0" brushRef="#br0" timeOffset="127073.515">370 2494,'-12'63,"3"0,3 1,3 0,3 26,-1-58,3 329,-27-204,23-145</inkml:trace>
  <inkml:trace contextRef="#ctx0" brushRef="#br0" timeOffset="127771.554">482 3397,'18'-55,"3"2,2 0,2 1,3 1,9-10,-11 17,44-48,-68 92,-1 0,1 0,-1 0,1 0,-1 0,1 0,-1 1,1-1,-1 0,1 1,-1-1,1 1,-1 0,0-1,1 1,-1 0,0 0,0 0,0 0,1 0,-1 0,0 0,0 0,0 0,-1 1,1-1,0 0,0 1,-1-1,1 0,-1 1,1-1,-1 1,1-1,-1 1,0-1,0 1,0-1,0 1,0-1,0 1,0-1,-1 1,1-1,0 1,-1-1,1 1,-2 0,3 7,20 109,-21-117,0 1,0 0,0 0,0 0,0 0,0-1,0 1,0 0,1 0,-1 0,1-1,-1 1,1 0,0 0,0-1,-1 1,1-1,0 1,1-1,-1 1,0-1,0 0,1 1,-1-1,0 0,1 0,0 0,-1 0,1 0,-1 0,1-1,0 1,0 0,-1-1,1 1,0-1,0 0,0 0,-1 0,1 0,0 0,0 0,0 0,0 0,-1-1,1 1,0-1,0 1,-1-1,1 0,0 0,-1 1,1-2,151-173,-153 174,1 0,-1 0,1 0,0 1,-1-1,1 0,-1 0,1 1,0-1,0 0,-1 1,1-1,0 1,0-1,0 1,0-1,0 1,0-1,0 1,0 0,0 0,0-1,0 1,0 0,0 0,0 0,0 0,0 0,0 0,0 1,0-1,0 0,0 0,-1 1,1-1,0 1,0-1,0 1,0-1,0 1,0-1,-1 1,1 0,0-1,-1 1,1 0,0 0,-1 0,1-1,-1 1,1 0,-1 0,1 0,-1 0,0 0,0 0,1 0,-1 0,0 0,0 0,0 0,0 0,0 0,0 0,0 0,0 0,-1 0,11 203,3-119,-11-61</inkml:trace>
  <inkml:trace contextRef="#ctx0" brushRef="#br0" timeOffset="137287.503">2457 433,'4'5,"-1"0,0 0,0 1,0-1,-1 1,1 0,-2 0,1 0,-1 0,1 0,-2 0,1 0,-1 0,0 3,7 35,-7-37,1 0,0 0,1 0,0 0,0-1,0 1,1-1,0 1,0-1,0 0,1 0,0 0,0-1,1 1,-1-1,1 0,1 0,-1-1,0 0,1 0,0 0,0 0,0-1,1 0,4 2,-5-7,0 0,0-1,-1 1,1-1,-1 0,0-1,0 1,0-1,0 0,-1 0,1 0,-1-1,0 0,0 0,-1 0,0 0,0 0,0-1,0 1,0-2,13-20,110-181,-126 207,1 0,-1 0,1-1,0 1,-1 0,1 0,0 0,0 0,0 0,-1 0,1 0,0 0,0 0,1 0,-1 0,0 1,0-1,0 0,0 1,1-1,-1 1,0-1,1 1,-1 0,0 0,1-1,-1 1,0 0,1 0,-1 0,0 0,1 1,-1-1,0 0,1 1,-1-1,0 0,1 1,-1 0,0-1,0 1,0 0,0-1,0 1,0 0,0 0,0 0,0 0,0 0,0 0,0 1,15 22,-1 0,-1 1,-1 1,-1 0,-1 1,1 9,1 0,-5-10,-1 0,-1 1,-1 0,-2 0,0 1,-2-1,-1 0,-1 1,-3 11,3-28,0 0,-1 0,0-1,0 1,-1-1,0 0,-1 0,0 0,-1 0,0-1,-1 0,1 0,-2 0,1-1,-1 1,-1-2,1 1,-1-1,-1 0,1-1,-1 0,0 0,-1-1,-1 1,8-6,1 0,-1 0,0-1,1 1,-1-1,1 1,0-1,-1 0,1 0,0 0,-1 0,1-1,0 1,0-1,0 1,0-1,0 1,0-1,1 0,-1 0,0 0,1 0,0 0,-1-1,1 1,0 0,0-1,0 1,1-1,-1 1,0 0,1-1,0 0,-1 1,1-1,0 1,0-1,1 1,-1-1,0 1,1-1,0 1,0-1,-1 1,1 0,1-1,-1 1,0 0,0 0,1 0,1-2,7-16,0 2,2-1,0 1,1 1,1 0,0 1,1 1,1 0,0 1,8-4,-5 1,-1 3,1 0,0 0,1 2,1 1,0 0,1 2,-1 0,10-1,-12 4</inkml:trace>
  <inkml:trace contextRef="#ctx0" brushRef="#br0" timeOffset="143645.31">1555 913,'1'7,"1"1,0-1,0 0,0 1,1-1,0 0,0-1,1 1,0 0,0-1,1 0,0 0,1 0,9 16,86 111,7-9,-56-55,-43-54</inkml:trace>
  <inkml:trace contextRef="#ctx0" brushRef="#br0" timeOffset="144076.965">2147 1619,'183'175,"-170"-156,2 0,1-1,0-1,1 0,0-1,2-1,12 8,-14-13</inkml:trace>
  <inkml:trace contextRef="#ctx0" brushRef="#br0" timeOffset="144493.714">2910 2607,'14'14,"10"10,5 1,-2 0,0-3,-6-1,-1-5,-4 1,0 2,-3 2,2 3,-3 2,-2 1,1-4,-1-5</inkml:trace>
  <inkml:trace contextRef="#ctx0" brushRef="#br0" timeOffset="144905.805">3417 3341,'208'281,"-83"-131,-112-136,-2-1</inkml:trace>
  <inkml:trace contextRef="#ctx0" brushRef="#br0" timeOffset="145295.101">4010 4046,'198'212,"-77"-60,-44-71,-55-64</inkml:trace>
  <inkml:trace contextRef="#ctx0" brushRef="#br0" timeOffset="145691.726">4856 4893,'367'423,"-213"-257,-68-82,-69-71</inkml:trace>
  <inkml:trace contextRef="#ctx0" brushRef="#br0" timeOffset="146077.952">5929 6106,'282'330,"-122"-101,-144-210</inkml:trace>
  <inkml:trace contextRef="#ctx0" brushRef="#br0" timeOffset="179623.108">1245 546,'-23'-39,"-114"-178,-10 10,143 200,0-1,-1 1,0 0,0 1,-1-1,1 1,-1 0,-1 0,1 1,-1 0,-6-4,3 6</inkml:trace>
  <inkml:trace contextRef="#ctx0" brushRef="#br1" timeOffset="206148.156">5506 4102,'-46'204,"-68"187,97-348,14-35,11-30,86-212,30-69,-74 169,-50 133,0 1,0-1,0 0,1 0,-1 1,0-1,1 0,-1 0,1 1,-1-1,1 0,-1 1,1-1,-1 1,1-1,0 1,-1-1,1 1,0-1,-1 1,1 0,0-1,-1 1,1 0,0-1,0 1,0 0,-1 0,1 0,0 0,0 0,0 0,-1 0,1 0,0 0,0 0,0 0,-1 1,1-1,0 0,0 0,-1 1,1-1,0 1,-1-1,1 1,0-1,-1 1,1-1,0 1,-1-1,1 1,-1 0,1-1,-1 1,29 47,-24-38,52 109,39 125,-29-74,-73-167,-4-10</inkml:trace>
  <inkml:trace contextRef="#ctx0" brushRef="#br1" timeOffset="206480.349">5393 4553,'57'-14,"25"-5,2 1,-8 3,-16 0,-15 2,-10 3,-5 4,-9 2</inkml:trace>
  <inkml:trace contextRef="#ctx0" brushRef="#br1" timeOffset="207430.312">5195 969,'17'73,"61"224,-14-84,-59-212,-9-12</inkml:trace>
  <inkml:trace contextRef="#ctx0" brushRef="#br1" timeOffset="207896.161">5026 1026,'29'-27,"1"1,1 2,2 1,0 1,1 2,1 2,1 1,6 0,-39 15,1 0,-1 1,1 0,0 0,-1 0,1 0,0 1,0-1,0 1,-1 0,1 0,0 0,0 1,0 0,-1-1,1 1,0 0,-1 1,1-1,0 1,-1-1,0 1,1 0,-1 0,0 1,0-1,0 1,-1-1,1 1,0 0,-1 0,0 0,0 0,0 1,0-1,0 1,-1-1,1 1,-1-1,0 1,0 0,-1 0,1 1,-1 12,0 0,-2 0,0-1,0 1,-2 0,0-1,-1 0,-1 0,0 0,-6 10,4-6,-2 1,8-20,0 1,0-1,1 1,-1 0,1 0,0 0,-1 0,1 0,0 0,0 0,0 1,0-1,1 0,-1 1,1-1,-1 0,1 1,0-1,0 0,0 1,0-1,0 1,0-1,1 0,-1 1,1-1,0 0,-1 0,1 1,0-1,1 0,-1 0,0 0,1 0,-1 0,1 0,-1-1,1 1,0 0,0-1,0 1,122 6,-26-7,-93-1,0 1,1 0,-1 0,0 0,0 1,0 0,0-1,0 2,0-1,-1 1,1-1,-1 2,1-1,-1 0,0 1,0-1,-1 1,1 0,-1 1,0-1,0 0,0 1,0 0,-1-1,0 1,0 0,0 0,-1 1,0-1,0 0,0 0,0 1,-1-1,0 0,0 1,0-1,-4 12,0 0,0 0,-2 0,0-1,0 0,-2 0,0 0,-1-1,0 0,-2-1,1 0,-2-1,0 0,0-1,-1 0,0-1,-1-1,-9 6,17-12,0 0,-1 1,1-2,-1 1,0-1,0 0,0 0,0-1,-1 0,1-1,0 1,-1-1,1-1,-1 1,0-1,1-1,-1 1,1-1,-1-1,1 1,-1-1,1-1,0 1,0-1,0 0,-1-2,-5-7</inkml:trace>
  <inkml:trace contextRef="#ctx0" brushRef="#br1" timeOffset="214479.106">1696 1816,'-3'-2,"0"-1,1 1,-1 0,0 0,-1 0,1 0,0 1,0-1,-1 1,1-1,-1 1,1 1,-1-1,1 0,-1 1,0 0,1-1,-1 2,0-1,1 0,-1 1,0-1,1 1,-1 0,1 0,-1 1,1-1,-2 2,-82 60,79-52,1-1,0 1,0 1,1-1,0 1,1 0,0 0,1 1,1-1,0 1,1 0,0 0,0 0,2 0,0 0,0 0,1 0,1 0,0 0,0 0,2-1,0 1,0-1,1 0,0 0,1 0,1-1,-1 0,2 0,0 0,0-1,1-1,0 1,0-1,1-1,1 0,-1 0,9 4,-11-7,-1-1,1 0,-1 0,1-1,0 0,0 0,1-1,-1 0,0 0,1-1,-1 0,1 0,0-1,-1 0,1-1,-1 0,1 0,4-2,1-1,0-1,-1 0,0-1,0 0,0-1,-1-1,0 0,-1 0,1-1,-2-1,1 0,-1 0,-1-1,1-1,6-5,-2 3</inkml:trace>
</inkml:ink>
</file>

<file path=ppt/ink/ink8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43.77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932 93,'0'-1,"-1"0,1 0,0 0,-1 0,1 1,-1-1,1 0,-1 0,1 0,-1 1,0-1,1 0,-1 1,0-1,0 0,1 1,-1-1,0 1,0-1,0 1,0 0,1-1,-1 1,0 0,0 0,0-1,0 1,0 0,0 0,0 0,0 0,0 0,0 1,0-1,0 0,0 0,0 0,0 1,0-1,1 1,-1-1,0 1,0-1,0 1,1-1,-1 1,0-1,0 1,1 0,-1 0,-3 7,1-1,-1 2,2-1,-1 0,1 0,0 1,1-1,0 1,0 0,1-1,0 1,1 0,1 7,-2 6,2 773,-30-570,27-205,0 3,1 1,0-1,2 0,0 1,2-1,2 4,2 13,-2 0,-2 1,-1-1,-2 1,-2 0,-1 1,-1 51,3 386,29-281,-29 282,0-266,25-344,-22-268,-3-251,-27 479,25-168,-25 169,-1-1,27-140,-27 112,17 57,4 106,1-1,2 0,2 0,1 0,2 0,1-2,26-105,-27 133,0 6,0 0,0-1,-1 1,0-1,0 1,0-1,0 1,-1-1,1 1,-1 0,0-1,-1 1,1 0,-1 0,1 0,-1 0,-1-1,1 6,0-1,0 1,0 0,0 0,0-1,0 1,0 1,1-1,-1 0,0 0,1 1,-1-1,1 1,-1-1,1 1,0 0,-1-1,1 1,0 0,0 0,1 0,-1 0,0 0,1 0,-1 0,1 0,-1 0,1 0,0 0,0 2,-2 0,-89 234,11-121,79-116,-1 1,1 0,0 0,0 0,0 0,0 0,0 0,0 0,0 0,1 0,-1 0,1 0,0 1,-1-1,1 0,0 0,0 1,0-1,1 0,-1 0,1 0,-1 1,1-1,-1 0,1 0,0 0,0 0,0 0,1 0,-1 0,0-1,1 1,-1 0,1-1,-1 1,1-1,0 1,76 47,199 56,-272-103,0 0,-1 0,0 0,1-1,0 0,-1 0,1 0,0 0,0-1,-1 1,1-1,0 0,0-1,0 1,-1-1,1 0,0 0,2-2,-7 0,1 0,-1 0,1 0,-1 0,0 0,-1 0,1 0,0 0,-1 0,1 0,-1 0,0 0,0 1,0-1,-1 0,1 0,-1 1,1-1,-1 1,0-1,-1-1,-2-3,-228-449,214 394,25 61,3 7</inkml:trace>
  <inkml:trace contextRef="#ctx0" brushRef="#br0" timeOffset="1376.887">735 263,'-2'-1,"0"0,-1 1,1-1,0 1,0 0,0 0,0 0,0 0,0 0,0 0,-1 1,1-1,0 0,0 1,0 0,0 0,0-1,0 1,0 0,1 1,-1-1,0 0,1 0,-1 1,0-1,1 1,0-1,-1 1,1 0,0 0,0-1,0 1,-1 1,-3 3,-11 10,-46 68,61-83,1 0,0 0,-1 0,1 1,0-1,0 0,0 0,-1 0,1 0,1 0,-1 0,0 0,0 0,0 1,0-1,1 0,-1 0,1 0,-1 0,0 0,1 0,0 0,-1 0,1 0,0-1,-1 1,1 0,0 0,0 0,0-1,0 1,-1-1,1 1,0 0,0-1,0 0,1 1,-1-1,0 1,0-1,0 0,0 0,0 0,0 0,0 0,0 0,1 0,52-4,-39 0,-1 0,1 0,-1-2,0 0,-1 0,0-1,0-1,0 0,5-5,-19 9,-17 15,16-8,-1-1,0 0,1 1,-1-1,0 1,1 0,0 0,0 0,-1 0,2 0,-1 0,0 1,1-1,-1 1,1-1,0 1,0-1,1 1,-1 0,1-1,0 1,0 0,0 0,1-3,1-1,0 0,-1 0,1 1,-1-1,1-1,-1 1,1 0,0 0,-1 0,1-1,-1 1,1-1,-1 1,0-1,1 0,-1 0,1 1,-1-1,0 0,0 0,1 0,-1 0,0 0,0-1,0 1,0 0,0-1,3-2,2-1,0-1,0 1,-1-1,0 0,0 0,-1 0,1-1,-1 0,-1 0,1 0,0-3,-4 11,0 0,0-1,-1 1,1 0,0-1,0 1,0-1,-1 1,1 0,0-1,-1 1,1-1,-1 1,1-1,0 1,-1-1,1 1,-1-1,1 0,-1 1,1-1,-1 0,0 1,1-1,-1 0,1 0,-1 1,0-1,1 0,-1 0,0 0,1 0,-1 0,0 0,1 0,-1 0,1 0,-1 0,0 0,1 0,-1-1,0 1,1 0,-1 0,1-1,-1 1,1 0,-1-1,0 1,1-1,-1 1,1 0,0-1,-1 1,1-1,-1 1,1-1,0 0,-1 1,1-1,0 1,0-1,-1 0,-1 3,0 0,0 1,0-1,0 1,0 0,1-1,-1 1,1 0,0 0,0 0,0 0,0 0,0 0,1 0,-1 0,1 0,0 0,0 1,0-1,0 0,0 0,1 0,0 0,-1 0,1 0,0 0,1 0,-1 0,0 0,1 0,0-1,0 2,1-4,-1-1,1 1,-1-1,0 1,1-1,-1 0,0 0,0 0,0 0,1 0,-1-1,0 1,-1-1,1 1,0-1,0 0,-1 1,1-1,-1 0,1 0,-1 0,0 0,0-1,0 1,0 0,0 0,0-1,-1 1,1 0,-1-1,1 1,-1-1,0 1,0-1,0 1,-1 0,1-1,0 1,-1-1,0 1,1 0,-1-1,-1-1,-2-3,-1 1,0-1,0 1,-1 0,1 0,-1 1,0 0,-1 0,1 0,-1 1,0 0,0 0,-1 1,1 0,-1 0,-5-1,6 1,6 2,0 0,1 0,-1 1,0-1,0 0,1 0,-1 1,0-1,0 0,0 1,0-1,0 1,0-1,0 1,0-1,0 1,0 0,0 0,0-1,0 1,0 0,0 0,0 0,0 0,0 0,0 1,0-1,0 0,0 0,0 1,-1-1,2 0,-1 1,0-1,0 1,0-1,0 1,0 0,0-1,0 1,1 0,-1 0,0-1,1 1,-1 0,0 0,1 0,-1 0,1 0,0 0,-1 0,1 0,0 0,-1 0,1 0,0 0,0 0,0 0,0 0,0 1,0-1,5 5,0 0,0 0,0 0,1-1,0 0,0 0,0-1,0 1,1-1,0-1,0 1,0-1,0 0,1-1,-1 0,1 0,-1 0,4-1,55 20,-62-18,0 0,1 1,-1 0,-1-1,1 1,-1 0,1 1,-1-1,0 0,-1 1,1 0,-1 0,0 0,0 0,0 0,-1 0,1 5,12 26,16 29,-20-50</inkml:trace>
  <inkml:trace contextRef="#ctx0" brushRef="#br0" timeOffset="12804.756">988 3057,'56'0,"144"11,-133-1,1-3,-1-3,1-3,23-4,28 1,784 2,-733 28,139-26,-166 24,127-26,-291-16,-192-7,170 15,0 1,0 3,0 1,0 3,-29 3,-20-1,-811-2,706 28,-86-27,113-29,-297 27,1220 1,-526 29,167-28,-196 26,536-27,-565 0,-96 28,-55-17</inkml:trace>
  <inkml:trace contextRef="#ctx0" brushRef="#br0" timeOffset="18332.014">3529 3028,'-126'62,"120"-60,0 0,0-1,0 0,0 0,-1 0,1 0,0-1,0 0,-1-1,1 1,0-1,0 0,-1-1,1 1,0-1,0 0,1-1,-1 0,0 0,1 0,0 0,0-1,0 0,0 0,0 0,1-1,0 1,0-1,0 0,-1-3,-3 1,-159-138,115 85,52 60,0-1,0 1,0-1,0 1,0-1,-1 1,1-1,0 1,0-1,0 1,-1-1,1 1,0-1,0 1,-1-1,1 1,0-1,-1 1,1 0,-1-1,1 1,-1 0,1-1,0 1,-1 0,1 0,-1 0,1-1,-1 1,1 0,-1 0,1 0,-1 0,0 0,1 0,-1 0,1 0,-1 0,1 0,-1 0,1 0,-1 0,1 0,-1 1,1-1,-1 0,1 0,-1 0,1 1,-1-1,1 0,0 1,-1-1,1 0,-1 1,1-1,0 1,0-1,-1 1,1-1,0 1,-1-1,1 1,0-1,0 1,0-1,-11 38,9-18,2 1,0-1,1 0,1 1,1-1,4 14,7 71,-12-33,-3-1,-4 1,-9 41,-15 49,30-156,10-24,13-30,10-12,3 3,1 1,4 2,21-21,-1 0,67-76,-154 163,-193 180,116-84,102-107,0 0,-1 0,1 0,0 0,-1 0,1 0,-1 0,1 0,-1 0,0-1,1 1,-1 0,0 0,1 0,-1-1,0 1,0 0,0-1,0 1,0-1,0 1,0-1,1 1,-1-1,-1 0,1 0,0 1,0-1,0 0,0 0,0 0,0 0,0 0,0 0,0 0,0-1,0 1,0 0,0 0,0-1,0 1,0-1,0 1,0-1,0 1,0-1,1 0,-1 1,0-1,0 0,1 0,-1 1,0-1,1 0,-1 0,1 0,-1 0,23-125,-19 119,5-23,-1 1,-1-1,-2 0,-1 0,-1 0,-2-11,-3 257,-23-108,26-108,1-1,-1 0,0 1,0-1,0 0,0 0,1 1,-1-1,0 0,0 1,0-1,0 0,-1 1,1-1,0 0,0 0,0 1,0-1,-1 0,1 1,0-1,-1 1,1-1,0 0,-1 1,1-1,-1 1,1-1,-1 1,1-1,-1 1,0-1,1 1,-1 0,1-1,-1 1,0 0,1-1,-1 1,0 0,1 0,-1 0,0 0,0 0,1 0,-1 0,0 0,1 0,-1 0,0 0,0 0,1 0,-1 0,0 1,1-1,-1 0,1 1,-1-1,0 0,1 1,-1-1,1 1,-1-1,0 1,25-175,-22 127,20 142,-22-92,3 8,-1 1,0 0,-1 0,0-1,-1 1,0 0,-1 0,0 0,-1 0,0-1,-1 1,-1-1,0 1,-3 6,-16 34,24-39</inkml:trace>
  <inkml:trace contextRef="#ctx0" brushRef="#br0" timeOffset="22120.997">1779 2351,'-2'8,"0"1,0-1,1 1,0-1,1 1,0-1,0 1,0-1,2 1,0 6,-1-8,12 54,-10-51,0 0,0 0,-1 0,-1 1,0-1,0 0,-1 1,0-1,-1 0,0 1,-3 8,4-19,0-1,0 1,-1 0,1 0,0-1,-1 1,1 0,0 0,0-1,-1 1,1 0,0 0,-1 0,1 0,-1 0,1 0,0 0,-1-1,1 1,0 0,-1 0,1 0,0 0,-1 0,1 1,-1-1,1 0,0 0,-1 0,1 0,0 0,-1 0,1 1,0-1,-1 0,1 0,0 0,0 1,-1-1,1 0,0 1,0-1,-1 0,1 1,-4-40,4 16,1 0,1 0,1 0,1 1,0-1,2 1,1 0,1 1,1 0,10-19,-18 37,0 0,1 0,-1 0,0 1,1-1,0 0,0 1,0-1,0 1,0 0,0-1,1 1,-1 0,1 0,-1 1,1-1,0 1,0-1,0 1,0 0,0 0,0 0,0 0,0 1,0-1,0 1,0-1,0 1,1 1,-1-1,0 0,0 1,0-1,0 1,0 0,0 0,0 0,0 0,0 1,0-1,-1 1,1 0,0 0,-1 0,0 0,1 0,-1 0,0 0,1 2,11 17,-2 0</inkml:trace>
  <inkml:trace contextRef="#ctx0" brushRef="#br0" timeOffset="22672.934">1553 2070,'38'-10,"0"2,1 2,0 2,1 2,-1 1,2 2,-31-1,49-5,-76-23,-59-34,69 61,5 2</inkml:trace>
  <inkml:trace contextRef="#ctx0" brushRef="#br0" timeOffset="23588.827">2118 2548,'-98'134,"98"-134,0 0,0 0,-1 0,1-1,0 1,0 0,0 0,0 0,-1 0,1 0,0-1,0 1,0 0,0 0,-1 0,1 0,0 0,0 0,-1 0,1 0,0 0,0 0,0 0,-1 0,1 0,0 0,0 0,-1 0,1 0,0 0,0 0,0 0,-1 0,1 0,0 0,0 0,11-21,119-140,-129 159,0 1,0-1,0 1,0 0,0 0,0 0,0-1,0 1,0 0,1 1,-1-1,0 0,1 0,-1 0,1 1,-1-1,1 1,-1-1,1 1,-1 0,1-1,0 1,-1 0,1 0,-1 0,1 0,0 0,-1 1,1-1,-1 0,1 1,-1-1,1 1,-1 0,1-1,-1 1,1 0,-1 0,0 0,0 0,1 0,-1 0,0 0,0 1,0-1,0 0,0 0,0 1,0 1,66 160,-51-110,-17-52,1 0,0 1,0-1,-1 0,1 0,-1 0,1 0,-1 0,1 0,-1 0,0 0,1 0,-1 0,0 0,0-1,0 1,0 0,0-1,1 1,-1 0,0-1,-1 1,1-1,0 1,0-1,0 0,0 1,0-1,0 0,0 0,-1 0,1 0,0 0,0 0,0 0,0 0,-1 0,1-1,0 1,0 0,0-1,0 1,0-1,0 1,0-1,-126-60,108 53</inkml:trace>
  <inkml:trace contextRef="#ctx0" brushRef="#br0" timeOffset="25341.475">2033 2662,'0'4,"0"8,-5 0,-1 4,-5 4,0 2,-4-1,2 0,-3-4,2 1,3 1,4-2</inkml:trace>
  <inkml:trace contextRef="#ctx0" brushRef="#br0" timeOffset="27173.943">255 1533,'39'153,"-21"-61,-34-132,-24-167,41 188,0 0,1 0,0-1,2 1,0 1,2-1,0 1,0-1,2 2,0-1,1 1,11-14,-20 29,1 1,-1-1,1 0,0 0,-1 1,1-1,0 1,0-1,0 1,0-1,0 1,1 0,-1-1,0 1,1 0,-1 0,1 0,-1 0,1 0,-1 0,1 1,0-1,-1 0,1 1,0-1,0 1,-1 0,1 0,0-1,0 1,0 0,-1 0,1 1,0-1,0 0,-1 1,1-1,0 1,0-1,-1 1,1 0,-1 0,1 0,-1 0,1 0,-1 0,1 0,-1 0,0 0,0 1,2 0,11 40,-10-20</inkml:trace>
  <inkml:trace contextRef="#ctx0" brushRef="#br0" timeOffset="29222.737">594 1646,'-11'3,"0"1,0 0,1 1,0 0,0 0,0 1,1 1,0-1,0 2,0-1,1 1,0 0,1 1,-1 0,-1 4,8-12,0 1,0-1,0 1,0 0,0-1,0 1,0 0,1 0,-1 0,0 0,1-1,0 1,-1 0,1 0,0 0,0 0,0 0,0 0,1 0,-1 0,0 0,1 0,0 0,-1 0,1-1,0 1,0 0,0 0,0-1,0 1,0-1,0 1,1-1,-1 1,1-1,-1 0,1 1,-1-1,1 0,0 0,-1 0,1-1,0 1,0 0,4 2,1 0,-1-1,1 0,-1 0,1 0,0-1,-1 0,1 0,0-1,0 0,0 0,4-1,101-35,-94 28</inkml:trace>
  <inkml:trace contextRef="#ctx0" brushRef="#br0" timeOffset="30525.507">1 1110,'167'-11,"24"-46,-108 40,-105-1,-126-38,129 50</inkml:trace>
  <inkml:trace contextRef="#ctx0" brushRef="#br1" timeOffset="50509.619">1187 38,'90'127,"125"208,-18-66,-56-72,6 4,-108-138,-7-9,1-1,4-2,41 46,-40-53,-2 0,-3 3,-1 1,6 16,96 100,-21-5,61 53,32 65,-128-187,80 116,-123-147,-23-41</inkml:trace>
  <inkml:trace contextRef="#ctx0" brushRef="#br1" timeOffset="51728.087">1242 9,'0'-1,"-1"0,0 1,1-1,-1 0,0 1,0-1,1 1,-1-1,0 1,0 0,0-1,0 1,1 0,-1-1,0 1,0 0,0 0,0 0,0 0,0 0,0 0,0 0,0 0,0 0,0 1,1-1,-1 0,0 0,0 1,0-1,0 1,0-1,1 1,-1-1,0 1,0-1,1 1,-1 0,1-1,-1 1,0 0,1 0,-1-1,1 1,-1 0,1 0,0 0,-1 0,1 0,-16 46,-16 152,-11-57,42-141,1 0,0 0,0 0,-1 0,1 0,0 0,0 0,0 0,0 0,0 0,0 0,0 1,1-1,-1 0,0 0,0 0,1 0,-1 0,1 0,-1 0,1-1,-1 1,1 0,0 0,-1 0,1 0,0-1,0 1,0 0,-1-1,1 1,0 0,0-1,0 1,0-1,0 0,0 1,0-1,0 0,0 1,0-1,0 0,1 0,-1 0,0 0,0 0,0 0,0 0,0-1,0 1,0 0,0-1,0 1,0 0,0-1,60-19,-61 20,262-87,-117 54,-144 33,-1 0,1 1,0-1,-1 0,1 0,-1 0,1 0,0 0,-1 0,1 0,0 0,-1 0,1 0,0 0,-1 0,1 0,-1 0,1-1,0 1,-1 0,1 0,-1-1,1 1,-1 0,1-1,-1 1,1-1,-1 1,1 0,-1-1,1 1,-1-1,0 1,1-1,-1 0,0 1,0-1,1 1,-1-1,0 0,0 1,0-1,0 1,0-1,0 0,0 1,0-1,0 0,0 1,0-1,0 1,0-1,0 0,-1 1,1-1,0 1,0-1,-1 0,1 1,0-1,-1 1,1-1,-1 1,1-1,0 1,-1 0,0-1,-40-26,38 26,-240-128,73 61,154 48,19 12</inkml:trace>
  <inkml:trace contextRef="#ctx0" brushRef="#br1" timeOffset="53832.579">2175 743,'111'97,"-98"-83,-2 0,0 0,0 1,-1 1,-1 0,-1 0,0 0,-1 1,-1 0,-1 1,0-1,-1 1,-1 0,-1 0,0 8,-2-25,1 0,-1 0,0 0,0 1,0-1,0 0,0 0,0 0,0 0,0 0,0 0,0 0,-1 0,1 0,0 1,-1-1,1 0,-1 0,1-1,-1 1,0 0,1 0,-1 0,0 0,0 0,0-1,1 1,-1 0,0-1,0 1,0-1,0 1,0-1,0 1,0-1,0 1,0-1,0 0,-1 0,1 0,0 0,0 0,0 0,0 0,0 0,-1 0,-41-36,33 20,1-1,0 0,1 0,1-1,1 0,0 0,1 0,1-1,1 0,1 0,0 0,2 0,0 0,1 0,1 0,0 0,2 0,0 1,1-1,1 1,1 0,0 1,1 0,9-14,-16 29,1 1,-1-1,0 0,0 1,1 0,-1-1,1 1,-1 0,1-1,-1 1,1 0,0 0,0 0,-1 1,1-1,0 0,0 1,0-1,0 1,0-1,0 1,0 0,0 0,0 0,0 0,0 0,0 1,0-1,0 0,0 1,-1 0,1-1,0 1,0 0,0 0,-1 0,1 0,0 0,0 1,62 61,-54-51,23 21,-16-19</inkml:trace>
  <inkml:trace contextRef="#ctx0" brushRef="#br1" timeOffset="56261.568">2682 940,'-5'5,"-6"1,-1 5,-4 5,1 5,-2 4,3 1,3 3,3 0,8-5,5-1,5-5,6-6,6-4,3-4,-3-7,1-8,-5-3</inkml:trace>
  <inkml:trace contextRef="#ctx0" brushRef="#br1" timeOffset="56617.89">2907 856,'-9'43,"-4"19,1 4,3-5,-3-7,1-9,3-7,2-5,-2-3,0-2,1-2,2 1,2-5</inkml:trace>
  <inkml:trace contextRef="#ctx0" brushRef="#br1" timeOffset="57497.532">2880 1363,'-1'1,"1"0,0-1,0 1,-1 0,1-1,0 1,0 0,0 0,0-1,0 1,0 0,0 0,0-1,0 1,0 0,0-1,0 1,1 0,-1-1,0 1,0 0,1-1,-1 1,1 0,-1-1,0 1,1-1,-1 1,1-1,-1 1,1-1,0 1,-1-1,1 1,-1-1,1 0,0 1,-1-1,1 0,0 0,-1 1,1-1,0 0,0 0,-1 0,1 0,0 0,0 0,-1 0,1 0,0 0,25-31,67-273,-93 300,29-72,-28 75,0-1,0 1,0-1,0 1,0-1,0 1,1 0,-1-1,0 1,1 0,-1 0,1 0,-1 0,1 0,-1 0,1 1,0-1,-1 0,1 1,0-1,0 1,-1 0,1-1,0 1,0 0,0 0,-1 0,1 1,0-1,0 0,0 1,-1-1,1 1,0-1,-1 1,1 0,0 0,-1 0,1 0,0 1,7 4,-1 0,0 1,0 0,-1 0,1 1,-2 0,1 1,-1-1,-1 1,1 0,-1 0,3 10,-7-17,-1 0,1-1,-1 1,1 0,-1-1,0 1,1 0,-1 0,0-1,0 1,0 0,0 0,-1-1,1 1,0 0,-1-1,1 1,-1 0,0-1,1 1,-1 0,0-1,0 1,0-1,0 0,0 1,-1-1,1 0,0 0,-1 0,1 0,0 0,-1 0,1 0,-1 0,0 0,1-1,-1 1,0 0,-75 12,62-12,-57 14,51-11</inkml:trace>
  <inkml:trace contextRef="#ctx0" brushRef="#br1" timeOffset="59003.371">1920 658,'34'-38,"141"-87,50-12,-225 137,-1 0,0 0,1 0,-1 0,1 0,-1 0,0 0,1 0,-1 0,1-1,-1 1,1 0,-1 0,1-1,-1 1,1 0,-1-1,1 1,-1 0,1-1,-1 1,1-1,0 1,-1-1,1 1,0-1,0 1,-1-1,1 1,0-1,0 0,0 1,-1-1,1 1,0-1,0 1,0-1,0 0,0 1,0-1,0 1,1-1,-1 0,0 1,0-1,0 1,0-1,1 1,-1-1,0 1,1-1,-1 1,0-1,1 1,-1-1,1 1,-1-1,0 1,1-1,-63-10,54 11,-1 0,1-1,0 0,0-1,0 0,1 0,-1 0,0-1,1-1,-1 1,1-1,0 0,0 0,1-1,-4-3,0-6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1:28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9285 347,'-23'5,"1"1,0 1,0 1,1 1,0 1,0 0,1 2,1 1,0 0,0 1,2 1,0 1,-10 12,11-3,1 0,1 2,2 0,0 0,2 1,1 1,1-1,2 1,1 1,-2 27,4-37,-1 5,1 1,1 0,2 0,0 0,2 0,1 0,1-1,1 1,1-1,1 0,1-1,1 1,2-2,0 1,8 9,-7-11,1-2,1 0,0 0,2-1,0-1,1-1,5 3,-22-19,0-1,1 0,-1 0,0 1,1-1,-1 0,1 1,-1-1,1 0,-1 0,0 0,1 0,-1 1,1-1,-1 0,1 0,-1 0,1 0,-1 0,1 0,-1 0,1 0,-1 0,1 0,-1 0,0-1,1 1,-1 0,1 0,-1 0,1-1,-1 1,0 0,1 0,-1-1,1 1,-1 0,0-1,1 1,-1 0,0-1,0 1,1-1,-1 1,0-1,0 1,0 0,1-1,-1 1,0-1,0 1,0-1,0 1,0-1,0 1,0-1,0 1,0-1,0 1,0-1,0 1,-1 0,1-1,0 1,0-1,0 1,-1-1,1 1,0-1,0-15</inkml:trace>
  <inkml:trace contextRef="#ctx0" brushRef="#br0" timeOffset="352.27">9624 628,'-114'390,"68"-179,45-209,0 0,0 0,-1 1,2-1,-1 0,0 1,0-1,1 0,0 1,-1-1,1 1,0-1,0 1,0-1,0 1,1-1,-1 0,1 1,-1-1,1 1,0-1,0 0,0 0,0 1,0-1,1 0,-1 0,1 0,-1 0,1-1,0 1,0 0,0-1,0 1,0-1,0 1,0-1,0 0,0 0,1 0,-1 0,0-1,1 1,-1-1,1 1,-1-1,1 0,1 0,64-36,-49 23</inkml:trace>
  <inkml:trace contextRef="#ctx0" brushRef="#br0" timeOffset="718.539">9991 601,'-24'92,"3"2,4 0,5 1,4 1,3 35,24-52,-23-87,-5-15,0 0,-2 0,-1 1,-1 1,-1 0,-1 1,-4-4,7 12,6 2,-1 1,0 1,-1-1,0 1,0 1,-1-1,0 2,0-1,-1 1,1 0,-1 1,-1 0,1 1,-1 0,0 1,1 0,-1 0,-1 1,1 1,-11-1,-19 29,29-9</inkml:trace>
  <inkml:trace contextRef="#ctx0" brushRef="#br0" timeOffset="1318.767">10189 741,'-6'23,"2"0,0-1,1 1,2 0,0 0,2 1,0-1,2 0,5 21,-8-38,0 0,0-1,1 1,0 0,0 0,1-1,-1 1,1 0,1-1,-1 0,1 1,0-1,0 0,0 0,1-1,-1 1,1-1,0 0,1 0,-1 0,1 0,0-1,0 0,0 0,0 0,0 0,1-1,-1 0,1 0,-1-1,1 1,0-1,0 0,0-1,0 0,-1 0,1 0,0 0,0-1,2 0,5-7,0 0,-1 0,0-1,0-1,-1 0,0-1,-1 0,0 0,0-1,-2 0,1-1,2-8,0 6,88-104,-103 151,-7 6,7-31,0 1,0 0,1-1,0 1,1 0,0 1,0-1,1 0,0 0,0 1,1-1,0 1,0-1,1 0,0 1,1-1,0 0,0 0,0 0,1 0,1 0,-1 0,1-1,1 0,-1 0,1 0,5 6,-5-10,0-1,0 1,1-1,-1 1,1-1,-1-1,1 1,0-1,0 0,-1-1,1 1,0-1,0 0,0 0,0-1,-1 0,1 0,0 0,-1-1,1 0,-1 0,1 0,-1-1,0 0,1 0,9-6,1 0,-1-2,-1 0,0 0,-1-1,0-1,6-8,-11 12,30-34,-2-1,-1-2,-3-1,23-45,-51 83,0-1,0 0,-1 0,0 0,0-1,-1 1,-1-1,0 1,0-1,-1 0,-1 1,1-1,-2 1,-2-11,-3 3</inkml:trace>
  <inkml:trace contextRef="#ctx0" brushRef="#br0" timeOffset="-1116.204">7620 1052,'173'-11,"163"-53,-248 48,-83 10</inkml:trace>
  <inkml:trace contextRef="#ctx0" brushRef="#br0" timeOffset="-846.094">8016 628,'4'39,"3"31,-1 9,-6 1,-3-9,-1-12,0-10,1-10,1-6,1-3,0-4,1 1,0-1,5-5,1 0,0-5</inkml:trace>
  <inkml:trace contextRef="#ctx0" brushRef="#br0" timeOffset="4587.445">11882 911,'-5'-4,"-1"1,0 0,-1 0,1 1,0-1,-1 1,1 0,-1 1,0 0,0 0,1 1,-1-1,0 1,0 1,0-1,0 1,1 0,-1 1,1 0,-1 0,1 0,-1 1,-4 1,0 0,0 0,1 1,-1 0,1 1,0 0,1 1,0 0,0 0,0 1,1 0,0 0,1 1,0 0,0 1,1-1,0 1,1 0,0 1,0 0,1-1,1 1,0 1,0-1,1 0,0 1,1 0,2-9,-1 0,0 0,1 1,0-1,0 0,0 0,0 0,0 0,0 0,1 0,0 0,-1 0,1 0,0-1,1 1,-1-1,0 1,1-1,-1 0,1 0,0 0,-1 0,1-1,0 1,0-1,0 0,0 1,1-1,-1-1,3 2,3-1,-1 0,1 0,-1 0,1-1,-1 0,1-1,-1 0,1 0,-1-1,0 0,5-2,14-8,-1-2,0-1,-1-1,0-1,-2-1,0-1,-1-1,-1-1,1-3,-16 18,0-1,0 0,-1-1,0 0,0 1,-1-1,0-1,-1 1,1-1,1-7,-5 25,1 1,0-1,1 0,0-1,0 1,1 0,0-1,1 1,-1-1,2 0,-1 0,5 5,4 11,1-2,0 0,2-1,0 0,16 14,-15-21</inkml:trace>
  <inkml:trace contextRef="#ctx0" brushRef="#br0" timeOffset="4967.418">12249 882,'3'2,"1"0,-2 0,1 0,0 0,0 0,-1 1,1-1,-1 1,0 0,0 0,0 0,0 0,0 0,0 0,-1 0,0 0,0 1,0-1,1 3,39 192,-16-141,-24-56,0 0,0 0,0 0,0-1,0 1,0 0,1 0,-1-1,0 1,0-1,1 1,-1-1,0 1,1-1,-1 0,0 0,1 0,-1 0,0 0,1 0,-1 0,1 0,-1 0,0-1,1 1,-1 0,0-1,0 1,1-1,-1 0,0 1,0-1,0 0,0 0,0 0,0 0,0 0,0 0,0 0,0 0,0 0,-1 0,1-1,17-21,-2 0,-1-1,-1-1,-1 0,-1-1,-1-3,2 1,21-41,-22 52</inkml:trace>
  <inkml:trace contextRef="#ctx0" brushRef="#br0" timeOffset="5302.38">12757 1052,'25'-12,"-1"-1,0-1,-1-1,-1-1,0-1,19-19,-38 34,1 0,-1 0,0 0,0-1,0 0,0 1,0-1,-1 0,1 0,-1 0,0 0,0-1,0 1,0-1,-1 1,0-1,1 0,-1 1,0-1,-1 0,1 0,-1 0,1 0,-1 1,0-1,-1 0,1 0,-1 0,0 0,1 0,-2 1,1-1,0 0,-1 1,0-1,0 1,0 0,0-1,0 1,0 0,-1 0,-3 0,0-1,0 2,0-1,-1 0,1 1,-1 0,1 1,-1 0,0 0,1 0,-1 0,0 1,0 1,1-1,-1 1,0 0,0 0,1 1,-1 0,1 0,0 1,0-1,-2 2,-9 5,0 0,0 1,1 1,1 1,0 0,0 1,-7 9,16-16,0 0,1 0,0 1,0-1,1 1,0 1,0-1,1 1,0-1,0 1,0 0,1 0,1 0,-1 0,1 0,0 0,1 1,0-1,1 0,-1 0,1 1,1-1,0 0,0 0,0 0,1-1,1 1,-1-1,1 1,0-1,1 0,-1 0,1-1,1 0,-1 0,1 0,1 0,11 6,0-1,1 0,1-2,0 0,0-2,0 0,1-1,0-1,0-1,0-1,1 0,-1-2,9-1,68-15,-72 10</inkml:trace>
  <inkml:trace contextRef="#ctx0" brushRef="#br0" timeOffset="5868.896">13067 205,'28'23,"-2"2,-1 0,-1 2,-1 1,-1 1,-2 0,-1 2,-1 0,-1 1,-3 1,0 0,-2 1,-2 0,0 1,-3 0,-1 1,-2-1,-1 4,0-10,-1-1,-2 1,-1 0,-2 0,0-1,-2 0,-1 1,-1-2,-2 1,0-1,-2 0,-1-1,-1 0,-6 6,5-12,-1-1,-1 0,-1-1,0-1,-2-1,0 0,0-1,-2-1,0-1,-67 31,63-35</inkml:trace>
  <inkml:trace contextRef="#ctx0" brushRef="#br0" timeOffset="12860.017">509 1870,'159'-25,"136"-9,-170 35,196-10,-6-27,49 8,60 17,-185-13,99-7,25 2,449 30,-593-29,324 27,-124 0,-165-26,49 16,-207 0,0 5,80 5,-147 1,201-27,86-3,-71 3,-10-2,-55 13,-145 10,-1 2,1 1,0 2,0 1,3 3,106-4,25-26,142 25,-114-25,181 27,-145 27,258-15,-270 4,213-12,-225-6,101 30,-5 1,663-30,-633 28,353-26,-592-13,-83 8,1 1,0 1,-1 1,1-1,0 2,0 0,-1 1,1 0,10 3,21 12,-25-6</inkml:trace>
  <inkml:trace contextRef="#ctx0" brushRef="#br0" timeOffset="19109.401">7508 1813,'-369'0,"347"1,0 1,1 0,-1 2,1 0,0 2,0 0,1 1,0 1,0 1,-14 9,32-16,0 1,1-1,-1 1,0-1,1 1,0 0,-1-1,1 1,0 0,1 0,-1 0,0 0,1 0,0 0,-1 0,1 0,1 0,-1 0,0 0,1 0,-1 0,1 0,0 0,0 0,0 0,0 0,1-1,-1 1,1 0,0-1,0 1,7 19,2 18,-11-31,1 0,0-1,1 1,0-1,1 1,0-1,0 0,0 0,1 0,0-1,1 1,0-1,0 0,0 0,1-1,0 0,0 0,1 0,0 0,0-1,0 0,0-1,1 0,4 2,127 24,-127-28,-1 0,0 0,0 1,0 1,0 0,-1 0,1 1,-1 0,0 1,0 0,-1 1,0 0,6 5,-10-1,-1 0,-1-1,1 1,-2 0,1 1,-2-1,1 0,-2 1,1-1,-2 0,1 1,-2-1,1 0,-2 1,-1 6,-2-4,-1 0,1-1,-2 0,0 0,-1-1,0 0,-1-1,0 0,0 0,-2-1,1 0,-1-1,0-1,-1 0,0 0,0-1,-1-1,0 0,-13 3,16-6,1-1,0 0,-1-1,0 0,1 0,-1-1,1-1,-1 0,0 0,1-1,0 0,-1-1,1 0,0-1,0 0,1-1,-1 0,1 0,0-1,-2-1,-7-4</inkml:trace>
  <inkml:trace contextRef="#ctx0" brushRef="#br0" timeOffset="20761.04">368 121,'0'-6,"-1"1,1 0,-1 0,0 0,0-1,-1 1,0 0,0 1,0-1,0 0,-1 0,1 1,-1 0,0-1,-1 1,1 0,-1 1,0-1,0 1,0-1,0 1,0 0,-1 1,0-1,1 1,-1 0,0 0,0 0,0 1,0-1,0 1,-1 1,1-1,0 1,0 0,-1 0,1 0,0 1,0 0,0 0,-1 0,1 0,0 1,-4-1,1 0,-1 1,0 0,1 0,0 0,0 1,0 1,0-1,0 1,0 1,1-1,0 1,0 1,0-1,1 1,0 0,0 1,0-1,1 1,0 0,0 1,1-1,-1 3,1 7,2 0,-1 0,2 1,0-1,2 1,-1-1,2 1,1-1,0 0,2 5,8 69,-10 76,-6 0,-11 32,-25 394,67-207,0-138,1 22,-30-268,1 1,-1-1,1 0,-1 1,1-1,0 0,0 1,0-1,0 0,0 1,1-1,-1 1,1-1,-1 0,1 0,0 1,0-1,0 0,0 0,0 0,1 0,-1 0,1 0,-1 0,1-1,0 1,-1 0,1-1,0 0,0 1,0-1,0 0,0 0,1 0,-1 0,0 0,0-1,1 1,-1-1,0 1,1-1,-1 0,1 0,0 0,225-20,-172 20,-32 0</inkml:trace>
  <inkml:trace contextRef="#ctx0" brushRef="#br0" timeOffset="25578">13462 8,'82'20,"57"-31,-136 14,1 0,-1-1,0 1,0 1,0-1,0 0,0 1,-1-1,0 1,1 0,-1 0,-1 0,1 0,0 0,-1 0,0 1,0-1,0 0,-1 1,0-1,1 0,-1 1,-1-1,1 1,-1-1,0 0,0 1,0 1,0 7,7 208,30 53,-27-171,-4 0,-7 74,0-33,2 787,-25-787,25-141,0 0,0 0,0 1,0-1,-1 0,1 0,-1 1,0-1,0 0,0 0,0 0,-1 0,1 0,-1 0,0 0,0-1,0 1,0-1,0 1,0-1,-1 0,1 0,-1 0,0 0,1 0,-1 0,0-1,0 0,0 1,0-1,0 0,-3 0,-165 2,99-6,-72 2,155 1</inkml:trace>
  <inkml:trace contextRef="#ctx0" brushRef="#br0" timeOffset="26509.455">14479 459,'-9'-7,"0"1,0 1,-1-1,0 2,0-1,0 1,0 1,0 0,-1 0,0 1,1 0,-1 1,0 0,0 1,0 0,1 1,-1 0,0 1,0 0,-8 3,5 0,0 0,0 2,0-1,1 1,0 1,1 1,0-1,0 2,1 0,0 0,-9 12,17-20,1 0,-1 0,1 0,0 1,0-1,0 1,0-1,0 1,1 0,-1-1,1 1,0 0,0 0,0 0,0 0,0 0,1 0,-1 1,1-1,0 0,0 0,0 0,0 0,0 0,1 1,0-1,-1 0,1 0,0 0,1 0,-1 0,0-1,1 1,0 0,-1-1,1 1,0-1,0 1,1-1,-1 0,0 0,1 0,-1 0,1 0,0-1,0 1,0 0,8-2,-1 0,1 0,0-1,-1 0,1-1,-1 0,0 0,0-1,0-1,0 0,0 0,0-1,-1 0,8-6,9-2,33-15,1 3,1 2,29-5,-65 20,-22 6,-1 1,1-1,-1 0,1 1,0 0,0-1,0 1,0 0,-1 0,1 1,1-1,-1 1,0-1,0 1,0 0,0 0,0 1,0-1,0 0,0 1,0 0,0 0,0 0,0 0,0 0,-1 1,1-1,0 1,-1-1,1 1,-1 0,0 0,0 0,1 1,-1-1,-1 0,1 1,0 0,0-1,-1 1,0 0,1 0,-1-1,1 18,-1 0,0 0,-2 0,0 0,-1 0,-1 0,-1-1,-1 1,0-1,-2 0,0-1,-1 1,-1-2,-10 17,13-22,-31 53,-3-1,-2-3,-3-1,-3-3,-2-1,-3-3,-3-1,-28 25,-75 84,157-159,0-1,1 1,-1-1,1 1,-1-1,1 1,-1 0,1-1,0 1,0 0,0 0,0 0,0 0,1 0,-1 0,0 0,1 1,0-1,-1 0,1 0,0 0,0 0,0 1,1-1,-1 0,0 0,1 0,-1 0,1 0,0 0,0 0,0 0,0 0,0 0,0 0,0 0,2 1,16 3,1-2</inkml:trace>
  <inkml:trace contextRef="#ctx0" brushRef="#br0" timeOffset="26863.665">14817 1249,'-37'12,"1"1,1 2,0 2,1 1,0 2,2 1,1 1,0 2,2 1,1 1,1 1,1 2,-8 13,31-39,0 0,1 0,-1 0,1 1,0-1,0 1,0 0,0 0,1-1,0 1,-1 0,1 0,1 0,-1 1,1-1,-1 0,1 0,0 0,1 0,-1 0,1 0,0 0,0 0,0 0,0 0,1 0,-1 0,1 0,0-1,0 1,1-1,-1 0,1 1,0-1,-1 0,1 0,1-1,-1 1,0-1,1 1,0-1,6 2,-1 0,1-1,0 0,1-1,-1 0,0-1,0 0,1 0,-1-1,0-1,1 1,-1-2,0 1,1-2,3-1,150-57,-150 55,13-6,-1-1,0-1,0-1,-1-2,-2 0,1-1,-2-2,0 0,-2-1,14-18,-32 36,0 0,0 0,0 1,0-2,0 1,0 0,-1 0,0-1,1 1,-1 0,0-1,-1 1,1-1,-1 1,0-1,1 0,-1 1,-1-1,1 1,-1-1,1 0,-1 1,0 0,0-1,0 1,-1-1,1 1,-1 0,0 0,0 0,0 0,0 0,-1 1,1-1,-1 0,1 1,-1 0,0 0,0 0,0 0,0 0,-1 0,1 1,0 0,-1-1,-2 1,-18-6</inkml:trace>
</inkml:ink>
</file>

<file path=ppt/ink/ink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2:1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0 563,'190'-288,"-190"286,1 1,-1 0,0-1,1 1,-1 0,1 0,0-1,-1 1,1 0,0 0,0 0,-1 0,1 0,0 0,0 0,0 0,0 0,0 1,1-1,-1 0,0 1,0-1,0 0,1 1,-1 0,0-1,1 1,-1 0,0-1,1 1,-1 0,0 0,1 0,-1 0,0 1,1-1,-1 0,0 0,0 1,1-1,-1 1,0-1,0 1,1 0,-1-1,0 1,0 0,0 0,0 0,0 0,0 0,0 0,0 0,-1 0,1 0,0 0,-1 0,1 0,-1 1,1-1,0 1,1 7,1 0,0-1,0 1,1-1,0 0,1 0,-1-1,2 1,-1-1,1 0,0 0,0-1,1 0,0 0,0 0,1-1,-1 0,1-1,0 1,0-1,1-1,7 3,-4-5,-1-1,0 0,1-1,-1 0,0-1,0 0,1-1,-2 0,1 0,0-1,-1-1,0 0,0 0,0-1,0 0,-1-1,0 0,-1-1,0 1,0-1,0-1,-1 0,0 0,-1 0,0-1,0 0,-1 0,-1 0,0-1,0 0,1-7,2 3,-1 0,-1-1,-1 0,0 0,-1 0,0-1,-2 1,0-1,0 1,-2-1,0-5,-6-2</inkml:trace>
</inkml:ink>
</file>

<file path=ppt/ink/ink8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12.02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468 43,'0'1300,"29"-1130,-28-129,0 1,-3-1,-2 1,-1-1,-3 5,0 11,3 0,2 0,3 0,2 8,0 37,-2 969,5-1045,8-32,10-122,-5-76,9-21,-27-538,0 283,28 255,-29-199,-26 254,15 2,3 114,3-1,3 0,2 0,2-9,0 8,-23-52,16 131,-5 243,-2-115,8 145,-6 84,3-294,4 0,4 0,5 36,32 256,-26-215,-10 142,-3-137,-26 30,27 197,-20-294,19-116,7-3</inkml:trace>
  <inkml:trace contextRef="#ctx0" brushRef="#br0" timeOffset="1382.434">610 297,'-5'-213,"5"212,0 0,0 0,0 0,0 0,0 1,0-1,0 0,0 0,0 0,-1 0,1 0,0 1,-1-1,1 0,0 0,-1 0,1 1,-1-1,1 0,-1 1,0-1,1 0,-1 1,0-1,1 1,-1-1,0 1,0-1,1 1,-1 0,0-1,0 1,0 0,0 0,1-1,-1 1,0 0,0 0,0 0,0 0,0 0,0 0,1 0,-1 1,0-1,0 0,0 0,0 1,0-1,1 0,-1 1,0-1,0 1,1-1,-1 1,0 0,-40 42,32-32,-10 13,-2-2,-1 0,0-2,-2 0,0-2,-1 0,-1-2,-19 9,-232 142,262-145,51-17,511-9,-523 5,-1 1,1 2,-1 0,1 1,-1 2,-1 0,1 1,12 0,-34-8,-1 0,1 0,-1 0,1 0,0 0,-1 0,1 0,-1 0,1 0,-1 0,1 0,-1-1,1 1,-1 0,1 0,-1 0,1-1,-1 1,0 0,1 0,-1-1,1 1,-1 0,0-1,1 1,-1-1,0 1,1 0,-1-1,0 1,0-1,1 1,-1-1,0 1,0-1,0 1,0-1,0 1,1-1,-1 1,0-1,0 1,0-1,0 1,-1-1,1 0,0 1,0-1,0 1,0-1,0 1,-1 0,1-1,0 1,-1-1,1 1,0-1,-1 1,1 0,0-1,-1 1,1 0,0-1,-1 1,-108-137,-16-51,103 154,-2 2,-2 1,0 0,-2 2,-11-7,63 102,-14-43</inkml:trace>
  <inkml:trace contextRef="#ctx0" brushRef="#br0" timeOffset="7825.932">1005 1116,'46'196,"-8"-24,-8 24,-30-182,-1-48,2-308,5 277,3 0,4 0,18-58,-31 121,0-1,0 0,0 1,0-1,1 0,-1 1,1-1,-1 1,1-1,0 1,0-1,1 1,-1 0,0 0,1-1,-1 1,1 0,0 0,-1 0,1 1,0-1,0 0,1 1,-1-1,0 1,0 0,1 0,-1-1,0 2,1-1,0 0,-1 0,1 1,-1 0,1-1,-1 1,1 0,0 0,-1 0,1 1,0-1,2 1,4 8,1 1,-1-1,0 2,-1-1,-1 1,1 0,-2 1,1 0,-2 0,1 0,-2 1,0-1,0 1,-1 4,-1-13,16 47,-8-32</inkml:trace>
  <inkml:trace contextRef="#ctx0" brushRef="#br0" timeOffset="8623.54">948 749,'-1'0,"1"-1,-1 1,0 0,0-1,0 1,0-1,0 1,1-1,-1 1,0-1,0 0,1 1,-1-1,0 0,1 0,-1 1,1-1,-1 0,1 0,-1 0,1 0,0 0,0 0,-1 1,1-1,0 0,0 0,0 0,0 0,0 0,0 0,0 0,0 0,0 0,0 0,1 0,-1 0,0 0,1 0,-1 1,0-1,1 0,-1 0,1 0,0 1,-1-1,1 0,0 0,-1 1,1-1,0 1,0-1,-1 0,1 1,0 0,0-1,0 1,53-31,10 7,2 3,1 3,0 3,43-4,19-7,-128 26,-1-1,0 0,0 1,0-1,0 0,0 1,1-1,-1 0,0 1,0-1,-1 0,1 1,0-1,0 0,0 1,0-1,-1 0,1 1,0-1,0 1,-1-1,1 0,0 1,-1-1,1 1,-1-1,1 1,-1-1,1 1,-1 0,1-1,-1 1,1 0,-1-1,0 1,1 0,-1 0,0-1,1 1,-1 0,0 0,1 0,-1 0,0 0,1 0,-1 0,0 0,1 0,-1 0,0 0,1 0,-1 1,-1-2,-209-99,196 83,19 12</inkml:trace>
</inkml:ink>
</file>

<file path=ppt/ink/ink8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7:22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422 173,'-2'0,"0"0,0 0,0 0,1 0,-1 0,0 1,0-1,0 1,0 0,1-1,-1 1,0 0,1 0,-1 0,1 0,-1 0,1 0,-1 1,1-1,0 0,-1 1,1-1,0 1,0-1,0 1,0 0,0-1,0 3,1-4,-72 162,59-126,-83 218,-28 36,52-130,90-208,108-222,10-86,-41 101,-91 233,-33 88,23-36,1 0,1 1,1-1,2 1,2 0,2 24,3-27,1 0,1-1,1 0,1-1,2 0,0 0,2-1,15 20,-15-21,-12-21,0 1,0 0,1-1,-1 1,1-1,0 0,0 0,0 0,0 0,1-1,-1 1,1-1,0 0,-1 0,1 0,0 0,0-1,0 0,1 0,-1 0,0 0,0 0,0-1,1 0,-1 0,0 0,1 0,-1-1,0 0,0 0,0 0,0 0,0 0,0-1,0 0,0 0,0 0,-1 0,1-1,-1 1,1-1,-1 0,0 0,0 0,-1 0,1-1,0-1,7-9,0-1,-1-1,-1 1,-1-1,0-1,-1 1,-1-1,0-1,-1 1,-1 0,-1-1,0 0,-2-4,25-179,-10 86,-9 85,-1 0,-2-1,-1 0,-1 0,-2-9,0 41,1-1,-1 0,1 1,0-1,-1 0,1 1,-1-1,1 0,-1 1,1-1,-1 0,1 0,-1 0,1 1,-1-1,1 0,-1 0,0 0,1 0,-1 0,1 0,-1 0,1 0,-1 0,1 0,-1 0,0-1,1 1,-1 0,1 0,-1 0,1-1,-1 1,1 0,0-1,-1 1,1 0,-1-1,1 1,0-1,-1 1,1-1,0 1,-1-1,1 1,-4 18</inkml:trace>
  <inkml:trace contextRef="#ctx0" brushRef="#br0" timeOffset="433.67">1043 483,'-34'79,"30"-67,-4 5,0 0,2 1,0 0,1 0,1 1,0-1,2 1,0 0,1 0,2 18,0-33,1 1,-1 0,1-1,0 1,1-1,-1 0,1 0,0 0,0 0,0 0,0 0,1-1,0 0,-1 0,1 0,0 0,1 0,-1-1,0 0,1 0,-1 0,1 0,0-1,-1 0,1 0,0 0,0 0,0-1,0 0,0 0,0 0,0-1,-1 1,1-1,0 0,0-1,-1 1,1-1,0 0,-1 0,0-1,1 1,-1-1,0 0,0 0,-1 0,2-2,4-2,-1 0,0-1,0 0,-1 0,0-1,-1 0,0 0,0-1,-1 1,0-1,0 0,-1-1,-1 1,0-1,0 0,-1 1,-1-1,0 0,0 0,-1 0,0-1,-1 1,0 0,-1 1,0-1,-2-4,4 12,-1 0,0 0,0 1,0-1,0 0,0 0,0 1,-1-1,0 1,1-1,-1 1,0 0,0-1,0 1,0 0,-1 0,1 0,0 1,-1-1,0 1,1-1,-1 1,0 0,1 0,-1 0,0 0,0 1,0-1,0 1,0-1,0 1,0 0,0 0,0 1,0-1,0 1,0-1,0 1,1 0,-1 0,0 0,0 0,-1 2,-35 25,25-12</inkml:trace>
  <inkml:trace contextRef="#ctx0" brushRef="#br0" timeOffset="931.5">1324 625,'70'133,"-66"-128,0 0,0 0,0 0,1-1,0 0,0 0,0 0,0 0,1-1,-1 0,1 0,0-1,0 1,0-1,0 0,0-1,0 0,1 0,-1 0,0-1,1 1,0-2,7-1,-1-1,0-1,-1 0,1-1,0 0,-1-1,0-1,-1 0,0 0,0-1,0 0,-1-1,0 0,0-1,-2 0,9-11,-10 14,-7 6,0 0,1 0,-1 0,1 0,-1 0,1 0,0 0,-1 1,1-1,0 0,-1 1,1-1,0 0,0 1,0-1,0 1,0-1,0 1,-1-1,1 1,0 0,0-1,0 1,0 0,0 0,1 0,-1 0,0 0,0 0,0 0,0 0,0 0,0 0,0 1,0-1,0 0,0 1,-1-1,1 1,0-1,0 1,0-1,0 1,0 0,-1-1,1 1,0 0,-1 0,1-1,0 1,-1 0,1 0,-1 0,1 0,-1 0,6 13,-4-8,1 1,-1 0,1-1,0 0,0 0,1 0,0 0,0 0,0-1,1 1,0-1,0 0,0-1,1 1,-1-1,1 0,0-1,0 1,0-1,1 0,-1-1,2 1,3-2,-1 0,1-1,-1 0,1-1,-1 0,0 0,1-2,-1 1,0-1,0 0,0-1,-1 0,1-1,-1 0,0 0,-1-1,1 0,-1-1,0 0,-1 0,1-1,-1 0,-1 0,2-3,-4 5,2-2,-1 1,0-1,-1 0,0 0,0 0,-1 0,0-1,0 0,-1 1,0-1,1-8,-6 7,-2 6</inkml:trace>
</inkml:ink>
</file>

<file path=ppt/ink/ink8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7:24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1 146,'1'12,"0"1,2-1,-1 1,1-1,1 0,0-1,1 1,0-1,1 1,0-2,1 1,7 9,-11-17,0 1,0-1,0 0,0 0,1 0,-1-1,1 1,0-1,0 1,0-1,0-1,0 1,0 0,0-1,1 0,-1 0,0 0,1-1,-1 1,1-1,-1 0,0 0,1-1,-1 0,1 1,-1-1,0 0,1-1,-1 1,0-1,0 0,10-4,-1-1,0-1,0 0,-1 0,0-1,-1-1,0 0,7-8,-13 12,-5 5,0 0,1 0,-1 0,0-1,1 1,-1 0,1 0,-1 0,1 0,0 0,-1 0,1 0,0 0,0 0,-1 0,1 0,0 1,0-1,0 0,0 1,0-1,0 0,0 1,1-1,-1 1,0 0,0-1,0 1,0 0,1 0,-1 0,0-1,0 1,0 1,1-1,-1 0,0 0,0 0,0 1,1-1,-1 0,0 1,0-1,0 1,0-1,0 1,0 0,0 0,0-1,0 1,0 0,0 0,-1 0,1 0,0 0,0 0,9 52,-10-49,0 1,0-1,0 1,0 0,1-1,0 1,0-1,0 0,0 1,1-1,0 0,0 1,0-1,0 0,1-1,-1 1,1 0,0-1,0 1,1-1,-1 0,0 0,1 0,0-1,0 1,0-1,0 0,0 0,0 0,1-1,0 1,7-2,-1-1,0 0,0-1,0 0,0 0,0-2,-1 1,1-1,-1-1,0 1,0-2,-1 0,1 0,-1 0,-1-1,1-1,-1 1,0-1,-1-1,6-8,-2 4,-1-1,0 0,-2-1,0 0,0 0,-1-1,-1 0,-1 0,4-17,3-3,6 0,-10 30</inkml:trace>
  <inkml:trace contextRef="#ctx0" brushRef="#br0" timeOffset="353.917">1157 287,'22'-18,"0"-1,-2 0,0-2,-1 0,-1-1,-1-1,-1-1,8-17,-23 39,1 1,-1-1,0 0,0 1,0-1,0 0,0 0,0 0,-1 0,1 0,-1 0,1 0,-1 0,0 0,0 0,1 0,-2 0,1 0,0 0,0 0,-1 0,1 0,-1 0,1 0,-1 0,0 0,0 0,0 0,0 1,0-1,0 0,-1 1,1-1,0 1,-1-1,1 1,-1-1,0 1,1 0,-1 0,0 0,0 0,0 0,0 1,0-1,0 0,0 1,0-1,-9 3,0 1,1-1,0 2,0-1,0 1,0 1,0 0,1 0,0 1,0 0,1 1,-1 0,1 0,1 1,-1 0,2 0,-1 0,1 1,-4 7,0-2,0 0,1 1,0 0,2 1,0 0,0 0,1 0,2 1,-2 7,4-17,1 1,0-1,0 1,1-1,0 1,0-1,1 1,0-1,0 0,1 1,0-1,0 0,1 0,0 0,0 0,1-1,-1 1,1-1,1 0,-1 0,1 0,4 3,7 2,2 1,-1-2,1-1,1 0,0-1,0-1,0 0,1-2,0-1,0 0,0-1,1-1,-1-1,8-1,35-4,-41-2</inkml:trace>
</inkml:ink>
</file>

<file path=ppt/ink/ink8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7:25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0,'-6'28,"1"0,2 0,0 0,2 0,1 0,2 0,0 0,4 16,-1 3,25 244,1 64,-8-216,-23-138,-1 0,1 0,0 1,0-1,-1 0,1 0,0 0,0 0,0 0,1 1,-1-1,0 0,0 0,1 0,-1 0,0 0,1 0,-1 0,1 0,-1 0,1 0,0 0,-1 0,1 0,0 0,0 0,0-1,0 1,-1 0,1-1,0 1,0 0,0-1,1 1,-1-1,0 0,0 1,0-1,0 0,0 0,0 1,0-1,1 0,-1 0,0 0,0-1,0 1,0 0,0 0,1 0,-1-1,0 1,0-1,0 1,0-1,0 1,0-1,0 0,0 1,-1-1,2 0,95-134,-90 122,1 1,0 0,0 0,1 0,1 1,0 1,1 0,0 0,0 1,1 0,0 1,0 0,1 1,0 1,0 0,1 0,0 2,0 0,7-1,-17 5,1 0,-1 0,0 1,0 0,1 0,-1 0,0 0,0 1,0 0,0 0,0 0,-1 0,1 0,0 1,-1 0,0-1,0 1,0 1,0-1,0 0,0 1,-1-1,0 1,0 0,0 0,0 0,0 0,-1 0,0 0,0 0,1 2,14 137,-14-56,4-81</inkml:trace>
  <inkml:trace contextRef="#ctx0" brushRef="#br0" timeOffset="523.462">1148 706,'-26'13,"1"0,0 2,1 1,1 0,1 2,0 0,1 2,1 0,1 2,-3 5,17-20,0 0,1 1,0-1,0 1,1 0,0-1,0 1,1 1,0-1,1 0,-1 1,2-1,-1 0,1 1,0-1,1 1,0-1,0 1,2 3,-2-10,0 0,0 0,1 0,-1 0,0 0,1 0,-1 0,1-1,0 1,-1-1,1 1,0-1,0 1,0-1,0 0,0 0,0 0,0 0,1-1,-1 1,0-1,0 1,1-1,-1 0,0 1,1-1,-1-1,0 1,0 0,1 0,-1-1,0 1,0-1,1 0,-1 0,0 0,0 0,73-48,94-202,-168 249,0 1,1 0,-1-1,0 1,0 0,1 0,-1 0,1 0,-1 0,1 0,-1 1,1-1,-1 0,1 1,0-1,-1 1,1-1,0 1,-1 0,1 0,0 0,0 0,-1 0,1 0,0 0,-1 1,1-1,0 1,-1-1,1 1,0 0,-1-1,1 1,-1 0,1 0,-1 0,0 0,1 0,-1 0,0 1,0-1,0 0,0 1,0-1,0 1,0-1,0 1,0-1,-1 1,1 0,-1-1,1 1,-1 0,0-1,1 1,-1 0,0 1,15 43,47 101,5-64,-53-73</inkml:trace>
  <inkml:trace contextRef="#ctx0" brushRef="#br0" timeOffset="1089.805">1656 678,'54'189,"-51"-172,0 0,2-1,0 1,0-1,2 0,0-1,1 0,2 3,-9-17,-1 0,1 0,0 0,-1 0,1 0,0 0,0-1,0 1,0 0,0 0,0-1,0 1,0-1,0 1,0-1,0 1,0-1,0 1,0-1,0 0,1 0,-1 0,0 1,0-1,0 0,1-1,-1 1,0 0,0 0,0 0,0-1,0 1,1 0,-1-1,0 1,0-1,0 0,0 1,0-1,0 0,0 0,-1 1,1-1,0 0,0 0,-1 0,1 0,0 0,-1 0,1-1,31-61,-27 52,73-240,-72 239</inkml:trace>
  <inkml:trace contextRef="#ctx0" brushRef="#br0" timeOffset="4321.04">2248 876,'109'-22,"13"-13,-119 34,0 0,0-1,0 1,0-1,-1 1,1-1,0 0,-1 0,0 0,1 0,-1-1,0 1,0 0,0-1,0 0,-1 1,1-1,-1 0,0 0,0 0,0 0,0 0,0 0,0 0,-1 0,0-1,1 1,-1 0,0 0,-1 0,1 0,-1 0,1-1,-1 1,0 0,0 0,-1-2,-3-1,-1-1,-1 1,1 0,-1 0,0 1,0 0,0 0,-1 0,1 1,-1 0,0 1,-1 0,1 0,0 1,-1 0,0 0,1 1,-1 0,0 1,0 0,1 0,-1 1,0 0,0 0,1 1,-7 2,9-3,0 1,0 0,1 0,-1 0,0 1,1 0,-1 0,1 0,0 1,0-1,0 1,1 1,-1-1,1 1,0-1,1 1,-1 0,1 0,0 1,0-1,0 1,1 0,0-1,0 1,0 0,1 0,0 1,0-1,0 0,1 4,-1 2,0 0,0 0,1 0,1 0,0 0,1 0,0 0,1 0,0 0,0-1,2 0,-1 1,2-2,-1 1,1 0,1-1,0 0,0-1,1 0,0 0,1 0,0-1,0-1,1 1,0-1,3-1,0 1,0-2,0 0,1-1,-1 0,1-1,0 0,0-1,0-1,1 0,-1-1,12-2,2 2,-4-1</inkml:trace>
</inkml:ink>
</file>

<file path=ppt/ink/ink8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8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0 342,'276'-322,"-276"321,0 0,1 0,-1 0,0 0,1 0,-1 0,1 0,-1 0,1 0,-1 1,1-1,-1 0,1 0,0 1,0-1,-1 0,1 1,0-1,0 1,0-1,-1 1,1-1,0 1,0-1,0 1,0 0,0 0,0 0,0-1,0 1,0 0,0 0,0 0,0 0,0 1,0-1,0 0,0 0,0 0,0 1,0-1,0 1,0-1,-1 1,1-1,0 1,0-1,0 1,-1 0,1-1,0 1,-1 0,1 0,-1-1,1 1,0 0,-1 0,0 0,1 0,-1 0,0 0,1 0,-1 0,0 0,0 0,0 0,0 0,0 0,0 0,18 74,-16-62,0 0,1 0,1 0,-1 0,2-1,0 0,1 0,0 0,0 0,1-1,1 0,2 2,24 19,-18-20</inkml:trace>
</inkml:ink>
</file>

<file path=ppt/ink/ink8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52,'33'0,"27"0,6 0,-2 0,-8-5,-8-1,-8 0,-5 1,-5 1,-2 2,-6-4,-1-1,-1 1,-3 1</inkml:trace>
</inkml:ink>
</file>

<file path=ppt/ink/ink8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9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1,'34'0,"30"0,9 0,-3 0,-9 0,-10 0,-8 0,-8 0,-8 5,-11 1</inkml:trace>
</inkml:ink>
</file>

<file path=ppt/ink/ink8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7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1 609,'5'4,"1"-1,-1 0,1-1,0 0,0 0,1 0,-1 0,0-1,0 0,1 0,-1-1,1 0,-1 0,0 0,6-2,9-2,-1-1,0 0,0-2,-1 0,0-1,0-1,0-1,-2-1,1 0,-1-1,-1-1,0-1,-1 0,-1-1,0 0,-1-1,0-1,7-13,-11 17,0-1,0 0,-1-1,-1 1,-1-1,0-1,-1 1,0-1,-1 0,-1 0,-1-1,0 1,-1-7,-1 21,1 1,-1-1,0 1,0-1,0 0,0 1,0-1,0 1,0-1,-1 1,1-1,-1 1,1-1,-1 1,1 0,-1-1,0 1,0 0,1-1,-1 1,0 0,0 0,0 0,-1 0,1 0,0 0,0 0,0 0,-1 0,1 0,-1 1,1-1,0 1,-1-1,1 1,-1-1,1 1,-1 0,1 0,-1 0,1 0,-1 0,0 0,1 0,-1 0,1 1,-1-1,1 0,0 1,-1-1,1 1,-1 0,1 0,0-1,-1 1,1 0,0 0,0 0,0 0,0 0,0 1,0-1,-1 1,-9 12,0 1,1 0,1 1,1 0,0 0,1 1,0 0,1 1,2-1,-2 6,3-11,-2 5,1 1,0-1,2 1,0-1,1 1,0 0,2-1,0 1,1 3,-1-14,0-1,1 0,-1 1,1-1,1 0,-1 0,1 0,0 0,0 0,1-1,0 1,0-1,0 0,1 0,-1-1,1 1,0-1,0 0,1 0,-1-1,1 1,0-1,0-1,0 1,6 1,-1-2,1 0,-1 0,1-1,-1 0,1-1,-1-1,1 0,-1 0,1-1,-1-1,0 0,1 0,-2-1,1-1,0 1,-1-2,0 1,6-6,163-138,-175 145,14-15,-1 0,0-1,-2-1,-1 0,0-1,-2 0,0-1,-2-1,0 0,3-16,-11 37,-1 0,1 1,-1-1,0 0,0 0,0 1,0-1,-1 0,1 0,-1 0,0 0,1 0,-1 0,-1 0,1 0,0 0,-1 0,0 0,1 0,-1 0,0 0,-1 1,1-1,0 0,-1 1,1-1,-1 1,0-1,0 1,0 0,0 0,0 0,-1 0,1 0,-1 0,1 1,-1-1,1 1,-1 0,0-1,0 1,-2 0,-1 1,1 1,0 0,0 0,0 0,0 1,0 0,0 0,0 0,0 1,1-1,-1 1,1 0,0 0,0 1,0-1,0 1,1 0,-1 0,1 0,0 0,0 1,1-1,-1 1,1 0,-1 3,-32 131,34-132,1 0,0 0,1 0,0 0,0 0,0 0,1 0,0 0,0-1,1 1,0-1,0 1,0-1,1 0,0 0,0-1,0 1,1-1,0 0,0 0,0 0,1-1,0 0,0 0,0 0,0-1,0 0,1 0,2 0,4 3,0-1,1-1,-1 0,1-1,0 0,1-1,-1 0,0-2,0 1,1-2,-1 0,0 0,0-2,0 0,7-2,-19 4,28-6,-2-1,1-1,-1-2,-1-1,0-1,0-1,21-15,-46 27,0 1,0-1,1 0,-1 0,0 0,-1 0,1 0,0-1,-1 1,1-1,-1 1,1-1,-1 1,0-1,0 0,-1 1,1-1,0 0,-1 0,0 0,-1-10</inkml:trace>
  <inkml:trace contextRef="#ctx0" brushRef="#br0" timeOffset="717.999">1412 383,'87'-123,"-80"114,0 0,-1 0,-1-1,0 0,0 0,0 0,-1-1,-1 1,0-1,-1 0,0 0,0 0,-1-1,-1 1,1 0,-2 0,0 0,0-1,-2-4,2 14,0-1,-1 0,1 1,-1-1,1 1,-1-1,0 1,0 0,0 0,0 0,-1 0,1 0,0 0,-1 1,1-1,-1 1,0 0,1-1,-1 1,0 0,0 1,0-1,0 0,1 1,-1 0,0 0,0 0,0 0,0 0,0 0,0 1,0-1,0 1,0 0,1 0,-1 0,0 0,0 0,1 1,-1-1,1 1,0 0,-1 0,1 0,0 0,0 0,0 0,0 1,0-1,1 0,-1 1,0 1,-12 15,0 1,1 0,0 1,2 1,1 0,1 0,0 1,2 0,1 0,1 1,-2 13,5-25,0-1,0 1,1 0,0 0,1 0,1-1,0 1,0 0,1-1,1 1,0-1,0 1,1-1,1 0,0 0,0-1,1 0,0 0,1 0,0-1,1 1,0-2,0 1,10 6,-14-12,1 0,0 0,1 0,-1-1,0 0,1 0,-1-1,1 0,-1 0,1 0,0 0,-1-1,1 0,0 0,0 0,-1-1,1 0,-1 0,1-1,0 1,-1-1,0 0,0-1,1 1,-1-1,-1 0,1 0,0-1,-1 1,1-1,7-15</inkml:trace>
</inkml:ink>
</file>

<file path=ppt/ink/ink8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38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30,'38'-5,"23"-1,5 0,2 1,-7 2,-8 0,-4 2,-6 1,-4 0,-5 0,-3 0,-3 1,0-1,-1 0,-5 0</inkml:trace>
</inkml:ink>
</file>

<file path=ppt/ink/ink8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37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0,'-11'108,"3"13,8-117,1-1,-1 1,1 0,0-1,0 1,1 0,-1-1,1 0,-1 1,1-1,0 0,1 0,-1 0,0 0,1 0,0 0,-1-1,1 0,0 1,0-1,1 0,-1 0,0-1,1 1,-1-1,1 1,-1-1,1 0,0 0,-1-1,1 1,6-1,1-1,-1 1,0-2,0 1,0-2,0 1,0-1,-1 0,1-1,-1-1,0 1,0-1,0-1,-1 1,0-2,3-2,4-2</inkml:trace>
  <inkml:trace contextRef="#ctx0" brushRef="#br0" timeOffset="271.18">387 0,'-5'10,"-1"7,-5 7,0 3,1 2,3 1,2 0,3 0,1-1,0 0,2 0,-1-1,1 1,-1-1,5-5,2-6</inkml:trace>
</inkml:ink>
</file>

<file path=ppt/ink/ink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2:12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1162,'-26'297,"17"-251,8-46,0 0,0-1,1 1,-1 0,0-1,0 1,0 0,1-1,-1 1,0-1,0 1,1-1,-1 0,0 1,1-1,-1 0,1 1,-1-1,1 0,-1 0,1 1,-1-1,1 0,0 0,-1 0,1 0,0 1,0-1,0 0,0 0,0 0,0 0,0 0,0 0,0 0,0 0,0 0,-3-30,1 0,1 0,2-1,2 1,0 0,2 0,1 0,2 1,1 0,1 0,2 1,0 0,2 1,2 1,0 0,11-11,-22 28,1 1,0 1,1-1,0 1,0 0,1 1,0 0,0 0,0 0,1 1,0 0,1 1,-1 0,2 0,-8 6,-1-1,1 0,-1 1,1-1,-1 1,1 0,-1 0,1 0,-1 0,0 0,0 0,1 1,-1-1,0 1,0 0,0-1,0 1,-1 0,1 0,-1 0,1 1,-1-1,1 0,-1 0,0 1,0-1,0 1,-1-1,1 1,0-1,-1 1,0-1,0 1,1-1,-1 1,-1 0,1-1,0 1,-1 0,6 22,1-5</inkml:trace>
  <inkml:trace contextRef="#ctx0" brushRef="#br0" timeOffset="299.899">678 964,'-29'28,"1"1,0 2,3 0,1 2,1 0,1 2,2 1,18-33,0 0,0-1,1 1,-1 0,1 0,-1 0,1 0,0 1,0-1,1 0,-1 0,1 1,-1-1,1 0,0 0,0 1,1-1,-1 0,1 1,-1-1,1 0,0 0,0 0,1 0,-1 0,1 0,-1 0,1 0,0 0,0-1,0 1,0-1,1 1,-1-1,1 0,-1 0,1 0,0 0,10 0,1-1,-1 0,0-1,1 0,-1-2,0 1,0-1,0-1,0 0,0-1,0-1,-1 0,0 0,0-1,0-1,-1 0,0 0,0-1,-1-1,0 0,0 0,-1-1,0 0,-1-1,0 1,0-3,-3 7,-1-1,1 0,-1 0,-1 0,1 0,-1 0,0-1,-1 0,0 1,0-1,0 0,-1 0,-1 0,1 0,-1 0,0-1,-1 1,0 0,-1 0,1 1,-1-1,-1 0,1 1,-1-1,-1 1,0 0,0 0,0 0,0 0,-1 1,0-1,-1 1,-5-4,-13-9,1 2</inkml:trace>
  <inkml:trace contextRef="#ctx0" brushRef="#br0" timeOffset="685.045">1158 343,'6'96,"-29"229,13-219,6 0,5 52,1-41,9-67,0-72,-7 3</inkml:trace>
  <inkml:trace contextRef="#ctx0" brushRef="#br0" timeOffset="928.55">876 880,'38'-15,"37"-9,15 0,3 3,-11 6,-10 5,-11 4,-7 3,-8 3,-7 1,-10 0</inkml:trace>
  <inkml:trace contextRef="#ctx0" brushRef="#br0" timeOffset="1565.86">1892 795,'-286'169,"277"-164,-1 2,2-1,-1 1,1 1,0-1,0 1,1 1,0-1,0 1,1 1,0-1,1 1,0 0,-1 5,6-12,0-1,0 1,1 0,0 0,-1 0,1 0,0-1,0 1,0 0,1-1,-1 1,0-1,1 1,0-1,0 0,0 0,0 0,0 0,0 0,0 0,0 0,1-1,-1 1,1-1,0 1,-1-1,1 0,0 0,-1-1,1 1,0 0,0-1,0 0,0 1,0-1,0 0,-1-1,1 1,0 0,0-1,0 0,0 0,-1 0,1 0,0 0,-1 0,1 0,-1-1,1 0,1-1,43-21,-1-2,0-2,-3-1,6-8,53-33,-101 70,0-1,-1 0,1 1,0-1,0 1,0 0,0-1,0 1,0 0,0-1,0 1,0 0,-1 0,1 0,0 0,0 0,0 0,0 0,0 0,0 0,0 1,0-1,0 0,0 0,0 1,0-1,0 1,0-1,-1 1,1-1,0 1,0 0,0-1,-1 1,1 0,-1 0,1-1,0 1,-1 0,1 0,-1 0,0 0,1 0,-1-1,0 1,1 0,-1 1,5 54,-4-40,-2-9,1 0,0 0,0 0,0 0,1 0,1 0,-1-1,1 1,0 0,0-1,1 0,0 1,0-1,0 0,1 0,0-1,0 1,1-1,-1 0,1 0,0 0,1-1,-1 1,1-1,0-1,0 1,0-1,0 0,0 0,1-1,0 0,-1 0,1-1,0 1,0-1,0-1,-1 0,3 0,6-5,1-1,-1 0,-1-1,1-1,-1 0,0-1,-1-1,0 0,-1-1,0 0,-1-1,0 0,0-1,-2 0,1-1,-2 0,1-1,-2 5,25-41,-3 0,-2-2,-2-1,10-36,-13 35,1 0,-3-1,-2-1,-3-1,-3 0,-1-1,-4 0,-1-27,-25-29,18 113,0 0,0-1,-1 1,1 0,0 0,-1 0,1 0,-1 0,0 0,0 0,0 0,0 1,0-1,0 1,0-1,0 1,0 0,-1 0,1 0,-1 0,1 0,-1 1,1-1,-1 1,1-1,-1 1,1 0,-1 0,1 0,-1 0,1 1,-1-1,0 1,1 0,0-1,-1 1,1 0,0 0,-1 1,1-1,0 0,-1 1,-11 9,0 1,1 0,1 1,0 0,1 1,0 0,1 1,1 0,0 0,1 1,0 0,2 1,0-1,1 1,0 1,1-1,1 5,-6 41,2 1,3-1,3 1,3-1,3 3,77 427,-80-479,0 0,-1 0,0 0,-1 0,-1 0,0 0,-1 0,0-1,-1 1,-1 0,0-1,-1 0,-1 2,6-15,1-1,-1 0,0 1,0-1,0 0,1 1,-1-1,0 0,0 0,0 1,0-1,0 0,0 0,0 1,0-1,0 0,-1 1,1-1,0 0,0 1,-1-1,1 0,0 1,-1-1,1 0,-1 1,1-1,-1 1,1-1,-1 1,1-1,-1 1,1-1,-1 1,0 0,1-1,-1 1,0 0,1-1,-1 1,0 0,1 0,-1 0,0-1,0 1,1 0,-1 0,0 0,0 0,1 1,-1-1,0 0,1 0,-1 0,0 0,1 1,-1-1,0 0,1 1,-1-1,0 1,1-1,-1 0,1 1,-1-1,1 1,-1 0,0-1,-1-20</inkml:trace>
  <inkml:trace contextRef="#ctx0" brushRef="#br0" timeOffset="1803.159">2117 654,'43'0,"44"0,15 0,2 0,-9 0,-10 0,-15 0,-10 5,-10 1,-4 0,-5-1,-5-1,-4-2,-2-1,-1 0,-2-1,0 4,-4 2</inkml:trace>
  <inkml:trace contextRef="#ctx0" brushRef="#br0" timeOffset="2050.056">3134 851,'0'39,"5"17,1 4,5-9,0-12</inkml:trace>
  <inkml:trace contextRef="#ctx0" brushRef="#br0" timeOffset="2464.067">3613 739,'-7'16,"1"1,1 0,0-1,1 2,1-1,1 0,1 1,0-1,1 1,0-1,2 1,0-1,1 0,4 11,-6-25,0-1,0 1,0 0,0-1,1 0,-1 1,1-1,-1 0,1 1,0-1,0 0,0 0,0-1,1 1,-1 0,0-1,1 1,-1-1,1 0,-1 0,1 0,0 0,-1 0,1 0,0-1,0 1,0-1,-1 0,1 0,0 0,0 0,0-1,-1 1,1-1,0 0,0 1,-1-1,1 0,1-1,6-3,0-1,-1 1,1-2,-1 1,-1-1,1 0,-1-1,-1 0,5-6,-4 4,0-1,-1 0,0-1,-1 0,0 0,-1 0,0 0,-1-1,-1 0,0 0,0 0,-1 0,-1 0,0 0,-1-1,-1 1,0 0,-1 0,0 0,0 0,-2 0,0 0,0 1,-5-9,7 17,-1 0,0 0,0 0,0 0,0 0,-1 1,1 0,-1 0,0 0,0 0,0 0,0 1,-1 0,1 0,-4-1,-14-4</inkml:trace>
  <inkml:trace contextRef="#ctx0" brushRef="#br0" timeOffset="2300.9">3275 429,'0'0</inkml:trace>
  <inkml:trace contextRef="#ctx0" brushRef="#br0" timeOffset="3715.333">3331 343,'5'-4,"-4"-3,-1 6,4 3,5 0,3-4,2-2,-4 0,-5 5,-8 2,-4 2</inkml:trace>
</inkml:ink>
</file>

<file path=ppt/ink/ink8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0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1,'-138'0,"135"1,-1-1,1 0,-1 1,1-1,-1 1,1 0,0 0,-1 1,1-1,0 0,0 1,0 0,0 0,0 0,1 0,-1 0,1 1,-1-1,1 1,0 0,0 0,0-1,0 1,0 0,1 1,-1-1,1 0,0 0,0 1,0-1,0 0,1 1,-1-1,1 1,0-1,0 1,0-1,1 1,-1-1,1 1,0-1,0 0,0 1,0-1,1 0,-1 0,1 0,0 0,0 0,0 0,0 0,0-1,0 1,2 0,2 1,0 0,0-1,0 1,0-1,1-1,-1 1,1-1,0 0,0-1,0 0,0 0,0 0,0-1,0 0,6-1,60 9,-69-6,0-1,0 1,0 0,0 0,-1 1,1-1,-1 1,0-1,0 1,0 0,0 0,0 1,0-1,-1 1,0-1,0 1,0 0,0 0,0-1,-1 1,0 1,1-1,-2 0,1 0,0 0,-1 0,0 1,0-1,0 2,0 2,-1 1,1-1,-2 1,1-1,-1 0,0 1,-1-1,0 0,0-1,-1 1,0 0,0-1,-1 0,-2 3,0-2,0 0,-1-1,0 0,0-1,0 1,-1-2,0 1,0-1,0-1,0 1,-10 2,15-6,0 0,-1 0,1-1,-1 1,1-1,0 0,-1 0,1 0,-1 0,1-1,0 0,-1 0,1 0,0-1,0 1,0-1,0 0,0 0,0 0,1-1,-1 1,1-1,-1 0,1 0,0 0,0 0,0-1,1 1,-1-2,-8-13,4 0</inkml:trace>
</inkml:ink>
</file>

<file path=ppt/ink/ink8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2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1,'-11'138,"-25"19,37-86,-1-70,0 1,0 0,0-1,1 1,-1 0,1-1,0 1,-1-1,1 1,0-1,0 1,0-1,0 0,0 1,0-1,0 0,0 0,0 0,1 0,-1 0,1 0,-1 0,0 0,1 0,0-1,-1 1,1-1,-1 1,1-1,0 1,-1-1,1 0,0 0,-1 0,1 0,0 0,-1 0,1 0,0-1,10-5,-1 0,0 0,0-1,0 0,-1-1,0-1,-1 1,0-1,0-1,-1 0,0 0,-1-1,0 0,-1 0,1-2,107-190,-114 202,0 1,0-1,0 1,0-1,0 0,0 1,0-1,0 0,0 1,1-1,-1 1,0-1,0 0,1 1,-1-1,0 1,1-1,-1 1,0-1,1 1,-1-1,1 1,-1-1,1 1,-1 0,1-1,-1 1,1 0,-1-1,1 1,-1 0,1 0,0 0,-1-1,1 1,-1 0,1 0,0 0,-1 0,1 0,0 0,-1 0,1 0,-1 0,1 1,0-1,-1 0,1 0,-1 0,1 1,-1-1,1 0,12 35,14 173,7 12,-32-180,-1-1,-2 1,-1-1,-3 1,-1-1,-1 0,-10 24,10-30,4-17,-1 1,-1-1,0-1,-1 1,-1-1,0 0,-6 7,13-21,0 0,0-1,-1 1,1-1,0 1,0-1,-1 1,1 0,-1-1,1 1,0-1,-1 0,1 1,-1-1,1 1,-1-1,1 0,-1 1,0-1,1 0,-1 1,1-1,-1 0,0 0,1 0,-1 0,1 1,-1-1,0 0,1 0,-1 0,0 0,1-1,-1 1,0 0,1 0,-1 0,1 0,-1-1,0 1,1 0,-1-1,1 1,-1 0,1-1,-1 1,1 0,-1-1,1 1,-1-1,1 1,0-1,-1 1,1-1,0 0,-1 1,1-1,0 1,0-1,-1 0,1 0,-10-40,7 4,2-1,2 1,1-1,2 1,2 0,1-1,2-18,-6 32</inkml:trace>
</inkml:ink>
</file>

<file path=ppt/ink/ink8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3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1 372,'232'-343,"-232"342,0 0,0 0,0 0,0-1,0 1,1 0,-1 0,0 0,1 0,-1 0,0 0,1 0,-1 0,1 0,-1 0,1 0,0 0,0 0,-1 0,1 1,0-1,0 0,0 1,0-1,0 0,-1 1,1-1,0 1,1-1,-1 1,0 0,0-1,0 1,0 0,0 0,0 0,0 0,0 0,1 0,-1 0,0 0,0 0,0 0,0 1,0-1,0 0,0 1,0-1,0 1,0-1,0 1,0-1,0 1,0 0,0 0,0 0,60 194,-9-88,-40-90</inkml:trace>
</inkml:ink>
</file>

<file path=ppt/ink/ink8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3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1,'15'4,"9"2,5 0,3-1,1-1,-1-2,0-1,-2-1,0-4,-2-3,-4 1</inkml:trace>
</inkml:ink>
</file>

<file path=ppt/ink/ink8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5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1 375,'107'-47,"44"11,-150 36,1-1,0 1,0 0,-1 0,1 0,0 0,0 1,-1-1,1 0,0 1,-1-1,1 1,0 0,-1 0,1-1,-1 1,1 0,-1 0,0 0,1 0,-1 1,0-1,0 0,1 1,-1-1,0 0,0 1,-1-1,1 1,0 0,0-1,-1 1,1 0,-1-1,1 1,-1 0,0-1,0 1,0 0,0 0,0-1,0 1,0 0,-1 0,0 3,0-1,0 1,0 0,-1-1,0 1,0-1,0 1,-1-1,1 0,-1 0,0 0,0 0,0 0,-1-1,-2 2,-7 5,11-10,1 0,-1 0,1 1,0-1,-1 0,1 1,-1-1,1 1,0-1,0 1,-1 0,1 0,0-1,0 1,0 0,0 0,0 0,0 0,0 0,0 1,0-1,1 0,-1 0,0 1,1-1,-1 0,1 0,-1 1,1-1,0 1,0-1,-1 0,1 1,0-1,0 1,0-1,0 1,1-1,-1 0,0 1,1-1,-1 0,1 1,-1-1,1 0,0 1,-1-1,1 0,0 0,0 0,0 0,0 0,0 0,0 0,0 1,43 22,-40-23,1 0,-1 0,1 0,-1 1,0 0,0 0,0 0,0 0,0 0,0 1,-1 0,1 0,-1 0,0 0,1 0,-2 1,1-1,0 1,-1 0,1 0,-1 0,0 0,-1 0,1 1,-1-1,0 0,0 1,0-1,0 1,-1-1,0 1,0-1,0 1,0-1,-1 2,-1-2,0 0,0 0,0-1,-1 1,0 0,1-1,-1 0,-1 1,1-1,0 0,-1-1,1 1,-1-1,0 1,0-1,0 0,-3 1,-12 3</inkml:trace>
  <inkml:trace contextRef="#ctx0" brushRef="#br0" timeOffset="316">30 770,'57'-5,"24"-1,4-5,-5 0,-9 1,-9 3,-9 2,-9-2,-7-1,-5 2,-4 2,-1 1,0 1,-6 6,0 2,-5 0</inkml:trace>
  <inkml:trace contextRef="#ctx0" brushRef="#br0" timeOffset="3366.857">622 911,'-5'-2,"1"0,0 0,-1 0,1 1,-1-1,1 1,-1 0,1 1,-1-1,0 1,1 0,-1 0,0 0,1 1,-1 0,0 0,1 0,-1 0,-17 2,-107 21,108-20,18-4,-1 0,1 0,0 1,-1-1,1 0,0 1,0 0,0 0,-1 0,1 0,0 1,0-1,1 1,-1 0,0 0,0 0,1 0,-1 0,1 0,0 1,0-1,0 1,0 0,0-1,0 1,1 0,-1 0,1 0,0 0,0 1,0-1,0 2,2-1,0-1,1 1,-1 0,1-1,0 1,-1-1,2 0,-1 0,0 0,1 0,-1 0,1 0,0 0,0-1,0 0,0 1,0-1,1 0,-1 0,1-1,-1 1,1-1,0 0,-1 0,1 0,0 0,0-1,0 0,0 1,-1-1,1-1,4 1,18 5,-3 0,-18-5,0 0,0 0,-1 1,1 0,0 0,-1 0,1 1,-1-1,1 1,-1 0,0 1,0-1,0 1,0-1,0 1,-1 0,1 1,-1-1,0 0,1 1,-2 0,1 0,0 0,-1 0,0 0,1 3,-1-2,-1 1,0-1,0 1,-1-1,1 1,-1-1,-1 1,1-1,-1 1,1-1,-2 1,1-1,-1 0,1 0,-1 1,-1-1,1 0,-1-1,0 1,0 0,0-1,-1 0,1 0,-1 0,0 0,0 0,-1-1,1 0,-1 0,0 0,1 0,-1-1,-1 0,-1 1,-4 2,0 0,-1 0,0-2,0 1,0-1,0-1,0-1,-1 1,1-2,0 0,-1 0,1-1,-3-1,-10-3</inkml:trace>
  <inkml:trace contextRef="#ctx0" brushRef="#br0" timeOffset="4203.5">1497 544,'-121'167,"-23"8,-11-43,155-132,0-1,0 0,0 1,0-1,0 1,0-1,0 1,0-1,0 1,0-1,0 0,-1 1,1-1,0 1,0-1,-1 1,1-1,0 1,-1-1,1 1,0 0,-1-1,1 1,-1-1,1 1,0 0,-1-1,1 1,-1 0,1 0,-1-1,1 1,-1 0,0 0,1 0,-1 0,1 0,-1-1,1 1,-1 0,1 0,-1 0,0 1,1-1,-1 0,1 0,-1 0,1 0,-1 0,1 1,-1-1,1 0,-1 0,1 1,-1-1,1 0,-1 1,1-1,0 1,-1-1,1 1,0-1,-1 1,6-14</inkml:trace>
  <inkml:trace contextRef="#ctx0" brushRef="#br0" timeOffset="4534.266">1158 573,'3'16,"0"-1,1 1,0-1,1 0,1 0,1 0,0 0,1-1,0-1,1 1,0-1,2-1,-1 0,9 7,34 35,-38-42,-2 1,1 1,-2 0,0 0,0 1,-2 1,0 0,0 1,6 16,-14-23</inkml:trace>
  <inkml:trace contextRef="#ctx0" brushRef="#br0" timeOffset="5062.893">1102 319,'100'-115,"48"-41,-83 109,-63 48,0 0,-1 0,1 0,0 0,-1 1,1-1,-1 1,1-1,-1 1,0-1,0 1,1 0,-1 0,0-1,-1 1,1 0,0 0,0 0,-1 0,1 0,-1 0,0 0,0 0,1 0,-1 0,0 0,-1 0,1 1,1 6,3 12,-2-1,0-1,1 0,2 0,0 0,1 0,0-1,2 0,0 0,1-1,1 0,0-1,5 6,2-5,-3-1</inkml:trace>
</inkml:ink>
</file>

<file path=ppt/ink/ink8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4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702 479,'-49'-42,"42"37,-5 0,1-1,-1 1,0 1,0 0,0 1,-1 0,1 1,-1 0,1 1,-1 1,0 0,0 0,1 1,-1 1,1 0,-1 1,1 0,0 1,-11 5,-184 74,111-16,93-65,1 0,-1 0,1 0,0 1,0-1,0 1,0-1,0 1,0 0,1 0,-1 0,1 0,0 0,0 0,0 0,0 0,1 0,-1 1,1-1,0 0,0 0,0 1,0-1,1 0,-1 0,1 1,0-1,0 0,0 0,0 0,0 0,1 0,0 1,5 1,-1 0,1 0,0-1,0 0,1-1,-1 1,1-2,0 1,-1-1,1 0,0 0,1-1,-1 0,0-1,0 1,0-2,0 1,0-1,1 0,0-1,11 1,112-13,-132 15,0-1,0 1,0-1,-1 1,1-1,0 1,0-1,0 1,0-1,0 1,0-1,1 1,-1-1,0 1,0-1,0 1,0-1,1 1,-1-1,0 1,0-1,1 1,-1-1,0 0,1 1,-1-1,0 0,1 1,-1-1,1 0,-1 1,0-1,1 0,-1 0,1 1,-1-1,1 0,-1 0,1 0,-1 0,1 0,-1 0,1 0,-1 0,1 0,-1 0,1 0,-1 0,1 0,-1 0,1 0,-1 0,1-1,-1 1,1 0,-1 0,1-1,-1 1,1 0,-1-1,1 1,-34 32,29-29,-137 116,-1 19,70-32,71-102,-1 0,1 0,0-1,0 1,0 0,0 0,1 0,0 0,0 0,0 0,0 1,0-1,1 0,0 0,0-1,0 1,0 0,0 0,1 0,0-1,0 1,0-1,0 1,0-1,1 0,0 0,-1 0,1 0,0 0,1 0,5 2,0-1,0 0,1 0,-1-1,1 0,-1-1,1 0,0-1,0 0,0 0,0-1,0 0,0-1,0 0,2-1,16 1,114-25,-139 25,0 0,0 0,0 0,0 0,0-1,0 1,-1-1,1 0,0 0,-1 0,1 0,-1 0,0 0,0-1,0 1,0-1,0 1,0-1,-1 0,1 0,-1 0,0 0,0 0,0 0,0 0,0-3,2-15</inkml:trace>
  <inkml:trace contextRef="#ctx0" brushRef="#br0" timeOffset="565.165">475 0,'-16'53,"3"-1,1 2,3-1,2 2,-20 217,18-137,-7 0,-5-1,-7 4,-57 252,62-251,10-65,11-62</inkml:trace>
</inkml:ink>
</file>

<file path=ppt/ink/ink8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1 194,'0'554,"0"-598,3 1,1 0,3 1,1-1,2 1,7-15,97-238,-108 283,1 1,0 0,0 0,1 0,1 1,0 0,0 1,1 0,0 0,0 1,1 1,0-1,7-2,-14 9,1 0,-1 1,1-1,-1 1,0 0,1 0,-1 1,1-1,-1 1,1 0,-1 0,0 1,0-1,0 1,1 0,-1 0,-1 0,1 0,0 1,-1-1,1 1,-1 0,0 0,0 1,0-1,0 1,0-1,-1 1,0 0,0 0,0 0,0 0,-1 0,1 0,-1 1,0-1,30 109,-13-80,-13-38</inkml:trace>
</inkml:ink>
</file>

<file path=ppt/ink/ink8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7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0 211,'511'0,"-510"0,-1 1,1-1,-1 0,1 1,0-1,-1 0,1 1,-1-1,1 0,0 0,-1 0,1 0,-1 0,1 1,0-1,-1 0,1 0,0-1,-1 1,1 0,0 0,-1 0,1 0,-1 0,1-1,0 1,-1 0,1-1,-1 1,1 0,-1-1,1 1,-1-1,1 1,-1 0,1-1,-1 1,0-1,1 0,-1 1,0-1,1 1,-1-1,0 1,0-1,0 0,1 1,-1-1,0 0,0 1,0-1,0 0,0 1,0-1,0 1,-1-1,1 0,0 1,0-1,0 0,0 1,-1-1,-30-29,-167-100,169 99,35 30</inkml:trace>
</inkml:ink>
</file>

<file path=ppt/ink/ink8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1,'10'0,"7"0,7 0,3 4,2 3,1-1,0-2,0 0,-1-2,0-1,0 0,-1-1,-4-1</inkml:trace>
</inkml:ink>
</file>

<file path=ppt/ink/ink8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8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1,'38'0,"18"0,4 0,-4 0,-6 0,-12 5,-7 1,-9 0</inkml:trace>
</inkml:ink>
</file>

<file path=ppt/ink/ink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2:18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51,'-5'0,"3"0,3-5,4-2,8-4,-4 0,-8 6,0 4,1-2,4-1,1 0</inkml:trace>
</inkml:ink>
</file>

<file path=ppt/ink/ink8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23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33 308,'-22'130,"20"-113,-1-2,0 1,2 0,0 0,0 0,2-1,0 1,1 0,0 0,1 0,4 9,-3-20,0-1,0 0,1 0,0-1,-1 1,1-1,0 0,1 0,-1-1,0 0,1 0,0 0,-1 0,1-1,0 0,0 0,0-1,-1 1,1-1,0 0,0-1,0 0,0 0,5-1,6 1,8 0</inkml:trace>
  <inkml:trace contextRef="#ctx0" brushRef="#br0" timeOffset="397.039">400 224,'-23'67,"-30"185,33 18,-15-38,7-82,25-129,7-17</inkml:trace>
  <inkml:trace contextRef="#ctx0" brushRef="#br0" timeOffset="1162.481">541 1184,'153'-246,"-68"148,-85 97,0 0,1 0,-1 0,1 0,-1 1,0-1,1 0,0 0,-1 0,1 1,-1-1,1 0,0 1,0-1,-1 0,1 1,0-1,0 1,0-1,0 1,0 0,-1-1,1 1,0 0,0 0,0-1,0 1,0 0,0 0,0 0,0 0,0 0,0 1,0-1,0 0,0 0,0 0,0 1,0-1,0 1,-1-1,1 1,0-1,0 1,0-1,-1 1,1 0,0-1,-1 1,1 0,0 0,-1-1,1 1,-1 0,1 0,-1 0,0 0,1 0,-1 0,0-1,0 1,1 0,-1 0,0 1,2 40,-3-38,0 0,1 1,0-1,-1 0,1 0,1 0,-1 0,0 0,1 1,0-1,0 0,0 0,1 0,-1-1,1 1,0 0,0-1,0 1,1-1,-1 1,1-1,0 0,0 0,3 2,-2-5,0 0,1 0,-1-1,0 0,1 0,-1 0,0 0,0 0,0-1,0 0,0 0,0 0,-1 0,1-1,0 1,-1-1,0 0,0 0,0 0,0 0,1-3,8-5,92-97,-104 107,1 0,0-1,0 1,0 0,0 0,0 0,0 0,0 0,1 0,-1 0,0 0,1 1,-1-1,0 0,1 1,-1-1,1 1,-1-1,0 1,1 0,-1 0,1-1,-1 1,1 0,-1 1,1-1,-1 0,1 0,-1 0,1 1,-1-1,1 1,-1-1,0 1,1 0,-1 0,0-1,1 1,-1 0,0 0,0 0,0 0,0 0,0 1,0-1,0 0,0 0,-1 1,1-1,0 0,-1 1,1-1,-1 1,1-1,-1 1,0-1,0 1,1-1,-1 1,0 0,-9 94,5 32,10-109</inkml:trace>
  <inkml:trace contextRef="#ctx0" brushRef="#br0" timeOffset="1800.801">1473 704,'-10'22,"1"0,1 0,1 1,1 0,1 0,1 0,1 1,0 11,2-32,1 0,-1 0,1 0,-1 0,1 1,0-1,0 0,1 0,-1 0,1 0,-1 1,1-1,0 0,0 0,1 0,-1-1,0 1,1 0,0 0,0-1,0 1,0-1,0 1,0-1,0 0,1 0,-1 0,1 0,0 0,-1-1,1 1,0-1,0 0,0 0,0 0,0 0,0 0,1-1,-1 1,0-1,0 0,0 0,1 0,1-1,8-5,-1-1,0-1,0 0,0 0,-1-1,0-1,-1 0,0 0,0-1,-1 0,-1-1,0 0,0 0,-1-1,3-8,-7 16,32-47,-34 51,0 0,-1 0,1 1,0-1,-1 0,1 0,0 1,0-1,-1 1,1-1,0 0,0 1,0 0,0-1,0 1,0-1,0 1,0 0,0 0,0 0,0-1,0 1,0 0,0 0,0 0,0 1,0-1,0 0,0 0,0 0,0 1,0-1,0 1,0-1,0 1,-1-1,1 1,0-1,0 1,0 0,-1-1,1 1,0 0,-1 0,1-1,0 1,-1 0,1 0,-1 0,1 0,-1 0,0 0,1 1,3 10,-1 0,0 0,0 1,-1-1,-1 1,0-1,-1 1,0-1,-1 1,-1 2,1 49,26 186,-24 197,-23-348,20-96,1 0,0-1,-1 1,1-1,-1 0,0 0,0 1,0-1,0 0,0 0,0-1,0 1,-1 0,1-1,-1 0,1 1,-1-1,0 0,1 0,-1 0,0-1,0 1,0-1,1 1,-1-1,0 0,0 0,0-1,0 1,1 0,-1-1,0 0,0 1,0-1,-3-2,0 0,0 0,1-1,-1 0,1 1,-1-2,1 1,1-1,-1 0,1 0,-1 0,2 0,-1-1,0 1,1-1,0 0,1 0,-1-1,-1-5,-25-127,27 106,0 4</inkml:trace>
  <inkml:trace contextRef="#ctx0" brushRef="#br0" timeOffset="2333.105">1360 365,'34'-28,"0"-1,-2-2,-1-1,-1-2,-2 0,-2-2,-1-1,4-12,-25 41,22-34,-25 41,-1 1,1-1,0 1,-1 0,1-1,0 1,0 0,-1-1,1 1,0 0,0 0,0-1,0 1,-1 0,1 0,0 0,0 0,0 0,0 1,-1-1,1 0,0 0,0 0,0 1,-1-1,1 0,0 1,0-1,-1 1,1-1,0 1,-1-1,1 1,-1-1,1 1,-1 0,1-1,-1 1,1 0,-1-1,1 1,-1 0,0 0,1 0,-1-1,0 1,0 0,0 0,0 0,0-1,1 1,-1 0,-1 0,11 25,-2-1,-1 2,-2-1,0 1,0 20,20 91,31 7,-45-131</inkml:trace>
</inkml:ink>
</file>

<file path=ppt/ink/ink8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39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1086,'215'-104,"-159"66,-1-2,-2-3,-2-2,-2-2,-1-3,20-30,-65 76,52-60,-4-2,-3-3,-2-2,-4-1,20-51,0-31,-52 139,-12 31,1-5,-20 149,8 0,6 152,20-199,-3 61,-10-168,0 0,-1 0,0 0,0 0,0-1,-1 1,0 0,0-1,0 1,-1-1,0 0,0 0,0 0,-1 0,1 0,-1-1,0 1,-1-1,1 0,-1-1,1 1,-1-1,0 0,0 0,-1 0,1-1,-1 0,1 0,-1 0,0-1,0 1,1-2,-1 1,-3 0,-16-5,1-1,-1-2,1 0,0-1,1-1,0-2,1 0,0-1,0-1,1-2,1 0,1 0,0-2,0-2,2 1,4 2</inkml:trace>
  <inkml:trace contextRef="#ctx0" brushRef="#br0" timeOffset="361.134">1440 635,'-18'25,"1"1,2 1,0 1,2 0,1 1,2 1,0-1,0 8,8-32,0 0,0 0,1 0,-1 0,1 0,0 0,0 1,1-1,0 0,0 0,0 1,0-1,1 0,0 0,0 0,0 1,1-1,0 0,-1-1,2 1,-1 0,1 0,-1-1,1 0,1 1,-1-1,1 0,-1-1,1 1,0-1,0 1,1-1,-1-1,1 1,-1 0,1-1,0 0,0 0,2 0,6-2,0-1,0 0,0-1,0 0,0-1,0-1,-1 0,0 0,1-1,-1-1,-1 0,1-1,-1 0,-1 0,1-1,6-7,-8 6,-1 0,1 0,-2-1,1 0,-1 0,-1-1,0 0,-1 0,0 0,0-1,-1 1,-1-1,1-6,-2 12,-1-1,0 0,-1 1,1-1,-2 0,1 0,-1 0,0 1,0-1,0 1,-1-1,0 1,-1-1,1 1,-1 0,0 0,-1 0,0 0,0 1,0 0,0-1,-1 1,0 1,-4-5,1 4,0 0,0 0,0 1,0 0,-1 1,1 0,-1 0,0 0,0 1,0 1,0 0,-2 0,-14-1</inkml:trace>
</inkml:ink>
</file>

<file path=ppt/ink/ink8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48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1 122,'2'1,"0"1,0-1,0 0,-1 1,1-1,0 1,-1 0,1 0,-1 0,1 0,-1 0,0 0,0 0,0 0,0 0,0 0,0 1,-1-1,1 0,-1 0,0 1,1 0,2 8,79 270,3-28,-83-248,-1-1,1 1,1 0,-1 0,1-1,0 1,0-1,0 0,0 0,1 0,0 0,0-1,0 1,0-1,0 0,1 0,3 1,-5-6,-1 0,1 0,-1 0,1-1,-1 1,0-1,0 0,0 0,0 1,0-1,-1-1,1 1,-1 0,0 0,0 0,0-1,0 1,-1 0,1-3,0 1,47-183,-6 34,-24 100,-3-2,-2 0,-3-1,1-37,1 33,-6 61,-2 5</inkml:trace>
  <inkml:trace contextRef="#ctx0" brushRef="#br0" timeOffset="401.929">650 489,'0'19,"0"16,0 7,0 1,0-2,0-3,0-3,0-3,0-7</inkml:trace>
  <inkml:trace contextRef="#ctx0" brushRef="#br0" timeOffset="937.734">594 432,'80'-8,"-70"5,0 1,-1 0,1 0,0 1,0 1,0 0,0 0,0 1,0 0,0 1,0 0,0 0,-1 1,1 0,-1 1,3 2,-8-2,0 0,0 0,-1 0,1 1,-1 0,0-1,-1 1,1 0,-1 1,0-1,0 0,-1 1,1-1,-1 1,-1-1,1 1,-1-1,0 1,0 0,0 0,7 49,24 6,-27-58,-1 1,0-1,0 1,0 0,0 0,0 0,-1 1,0-1,0 0,0 1,-1 0,1-1,-1 1,0 0,0 0,-1-1,0 1,1 0,-2 0,1 0,0 0,-1 0,0-1,0 1,-1 0,1-1,-1 1,0-1,0 1,0-1,-2 2,-2-2,-1 0,1-1,-1 0,0 0,0 0,0 0,0-1,-1-1,1 1,-1-1,1 0,-1-1,1 0,-1 0,1 0,-1-1,0-1,-9 2,12 0,-1 0,1 0,0 0,-1 0,1-1,0 0,-1 0,1-1,0 1,0-1,0 0,0-1,1 1,-1-1,1 0,-1 0,1 0,0-1,0 1,0-1,0 0,-4-12</inkml:trace>
  <inkml:trace contextRef="#ctx0" brushRef="#br0" timeOffset="1666.128">932 602,'-5'0,"-6"0,-6 0,-5 0,1 5,-1 1,4-5,5-2</inkml:trace>
</inkml:ink>
</file>

<file path=ppt/ink/ink8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1 232,'43'-14,"1"3,0 1,0 2,1 2,33 1,81 26,-158-20,0-1,0 0,0 1,0-1,0 0,0 0,0 1,0-1,0 0,0 0,0 0,0 0,0 0,0-1,0 1,0 0,0 0,0-1,0 1,0-1,0 1,0 0,-1-1,1 0,0 1,0-1,0 0,-1 1,1-1,0 0,-1 0,1 1,0-1,-1 0,1 0,-1 0,0 0,1 0,-1 0,0 0,1 0,-1 0,0 0,0 0,0 0,0 0,0 0,0 0,0 0,0 0,0 0,-1 0,1 0,0 0,-1 0,1 0,-1 0,1 0,-1 1,1-1,-1 0,0 0,1 0,-1 1,0-1,1 0,-1 1,0-1,0 0,0 1,-139-142,125 126</inkml:trace>
</inkml:ink>
</file>

<file path=ppt/ink/ink8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2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0,'5'5,"7"1,5 1,5-2,4-2,1-1,2 0,1-2,-5-5,-3-2,1 1,-4 1</inkml:trace>
</inkml:ink>
</file>

<file path=ppt/ink/ink8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1,'0'5,"5"1,7 1,0 2,4 1,3-2,4-2,3-2,1-2,1-1,1-1,-5-5,-1-1,-5-1</inkml:trace>
</inkml:ink>
</file>

<file path=ppt/ink/ink8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7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1 524,'37'-35,"-1"-2,-2-1,-2-1,-1-2,-3-1,-1-2,-2 0,1-7,-16 29,-7 17,-1-1,1 1,-1-1,1 0,-2 0,1 0,-1 0,0 0,0 0,0 0,-1 0,0 0,-1-3,1 8,0 0,0 1,0-1,0 1,0-1,0 0,-1 1,1-1,0 0,0 1,-1-1,1 1,-1-1,1 1,0-1,-1 1,1-1,-1 1,1-1,-1 1,1 0,-1-1,1 1,-1 0,0-1,1 1,-1 0,1 0,-1 0,0 0,1-1,-1 1,0 0,1 0,-1 0,1 0,-1 0,0 0,1 1,-1-1,0 0,1 0,-1 0,1 1,-1-1,0 0,1 0,-1 1,1-1,-1 1,1-1,-1 0,1 1,-1-1,1 1,0-1,-1 1,1-1,-1 1,-26 29,27-29,-9 8,1 1,0 1,1-1,0 1,0 0,1 1,1 0,0 0,0 0,2 0,-1 1,1 0,1-1,1 1,-1 0,2 0,0 0,1 0,0 0,1 5,0-14,0 0,0 0,0-1,0 1,1 0,-1-1,1 0,0 0,0 0,0 0,0 0,0 0,1-1,0 0,-1 1,1-1,0-1,0 1,0 0,0-1,0 0,0 0,0 0,1-1,-1 1,0-1,0 0,2 0,6 0,0-1,-1 0,1 0,0-1,-1-1,1 0,-1 0,0-1,10-5,-8 2,0-1,-1-1,0 0,0 0,-1-1,0-1,-1 0,0 0,-1-1,0 0,0 0,-2-1,3-7,-11 24,-3 0,1 0,1 0,-1 0,1 0,-1 1,1-1,0 1,1-1,-1 1,1 0,0 0,0 0,1 0,-1-1,1 1,0 0,0 0,1 0,0 0,-1 0,2 0,-1 0,0-1,1 1,0-1,0 1,0-1,1 1,0-1,0 0,0 0,2-1,0 1,0-1,0-1,0 1,1-1,-1 0,1 0,-1 0,1-1,0 0,0 0,0 0,0-1,0 0,0 0,-1 0,1-1,0 0,0 0,0-1,3 0,114-54,-110 47,0 0,-1 0,0-1,-1-1,0 0,0 0,-1-1,-1-1,0 0,-1 0,0 0,-1-1,-1 0,0-1,-1 0,0 1,-1-1,-1-1,-1 1,1-11,-2 25,-1-1,0 1,0-1,1 1,-1-1,0 1,0-1,-1 1,1-1,0 1,0 0,-1-1,1 1,-1-1,1 1,-1 0,1-1,-1 1,0 0,0 0,0-1,1 1,-1 0,0 0,-1 0,1 0,0 0,0 0,0 1,0-1,-1 0,1 1,0-1,-1 0,1 1,-1 0,1-1,-1 1,1 0,0 0,-1 0,1 0,-1 0,0 0,-58 32,54-27,1 0,-1 1,1 0,0 0,1 0,-1 1,1 0,1-1,-1 2,1-1,0 0,1 0,0 1,0 0,0-1,1 1,0 0,1 0,0 0,0-1,1 1,0 0,0 0,0-1,1 1,0-1,1 1,0-1,0 0,1 0,-1 0,2 0,2 3,-4-5,1-1,1 0,-1 0,1 0,0 0,0 0,0-1,0 0,0 0,1-1,-1 1,1-1,0 0,0-1,0 1,0-1,0-1,0 1,0-1,0 0,0 0,0 0,0-1,0 0,4-2,8-3</inkml:trace>
</inkml:ink>
</file>

<file path=ppt/ink/ink8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7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0 190,'68'-19,"-48"12,-1 1,1 1,0 1,0 1,0 0,0 1,1 2,-1 0,17 2,131 35,-168-37,0-1,0 1,0-1,-1 1,1-1,0 1,0-1,0 1,0-1,0 0,0 1,1-1,-1 1,0-1,0 1,0-1,0 0,1 1,-1-1,0 1,1-1,-1 1,0 0,1-1,-1 1,0-1,1 1,-1 0,1-1,-1 1,1 0,-1-1,1 1,-1 0,1 0,-1-1,1 1,-1 0,1 0,0 0,-1 0,1 0,-1 0,1 0,-1 0,1 0,0 0,-1 0,1 0,-1 0,1 0,-1 1,1-1,-1 0,1 0,-1 1,1-1,-1 0,1 1,-1-1,1 0,-1 1,0-1,1 1,-1-1,1 1,-143-139,115 111,27 24,4 4</inkml:trace>
</inkml:ink>
</file>

<file path=ppt/ink/ink8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9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0 171,'29'-4,"19"2,6 2,-2 1,-4 1,-6-1,-14 0,-18-5,-14-2,-12-5,-4-5,-2 0,-2-2,2-3,0 3,5-2,4-1,5 3</inkml:trace>
</inkml:ink>
</file>

<file path=ppt/ink/ink8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8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86,'-15'19,"-9"16,0 7,-2 1,4-2,1-4,0-2,2-3,1-7,2-2,0-6,3-1,-2-3,2-3</inkml:trace>
  <inkml:trace contextRef="#ctx0" brushRef="#br0" timeOffset="253.847">1 1,'14'19,"15"26,2 9,1 1,0-4,-6-6,-3-11,0-6,1-3,1-6,-4-1,0-4,-4-5</inkml:trace>
  <inkml:trace contextRef="#ctx0" brushRef="#br0" timeOffset="669.863">566 254,'0'229,"3"-260,0 1,2 0,2 0,0 0,2 1,6-12,84-144,-97 183,-1-1,0 1,1 0,0 0,-1-1,1 1,0 0,0 0,0 1,1-1,-1 0,0 1,1 0,-1-1,1 1,-1 0,1 0,-1 0,1 0,0 1,-1-1,1 1,0 0,0 0,0 0,-1 0,1 0,0 0,0 1,-1-1,1 1,0 0,-1 0,1 0,-1 0,1 0,-1 1,0-1,1 1,-1 0,0-1,0 1,0 0,0 0,0 0,1 3,57 58,-42-56</inkml:trace>
</inkml:ink>
</file>

<file path=ppt/ink/ink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5:08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4658 852,'-5'12,"1"0,1 0,0 0,1 1,1 0,0-1,0 1,1 0,1 0,0-1,0 1,2-1,-1 1,2-1,0 0,5 11,-8-21,0 0,0 0,0 0,1 0,-1 0,1 0,0-1,-1 1,1-1,0 1,0-1,0 0,0 1,0-1,0 0,1 0,-1-1,0 1,0 0,1-1,-1 1,0-1,1 0,-1 0,0 0,1 0,-1 0,0-1,1 1,-1-1,0 1,0-1,1 0,-1 0,0 0,0 0,0 0,0 0,0-1,0 1,0-1,-1 1,1-1,0 0,-1 1,1-1,-1 0,1-1,6-13,-1 0,-1 0,0 0,-1-1,-1 0,0 0,-1 0,-1 0,-1 0,0-1,-1 1,-1-1,-1 1,-1-2,-1-8,-3 2</inkml:trace>
  <inkml:trace contextRef="#ctx0" brushRef="#br0" timeOffset="315.272">4968 1078,'171'-258,"-171"257,1-1,-1 1,1-1,-1 1,1-1,0 1,0-1,-1 1,1-1,0 1,0 0,0 0,0 0,1-1,-1 1,0 0,0 0,1 1,-1-1,1 0,-1 0,1 1,-1-1,1 1,-1-1,1 1,-1-1,1 1,0 0,-1 0,1 0,-1 0,1 0,0 0,-1 0,1 1,-1-1,1 1,-1-1,1 1,-1-1,1 1,-1 0,1 0,-1 0,0 0,1 0,-1 0,0 0,0 0,0 0,0 1,0-1,0 0,0 1,-1-1,1 1,19 49,-19-43,1 1,0-1,1 0,0 0,0 0,1 0,0 0,0-1,1 1,0-1,0-1,1 1,-1-1,2 1,-1-2,0 1,1-1,0 0,1 0,-1-1,1 0,0 0,0-1,1 0,-1-1,1-2,-1 1,0-1,1 0,-1-1,0 0,0 0,1-1,-1 0,0 0,-1-1,1 0,0 0,-1-1,1 0,-1-1,0 1,-1-1,1 0,-1-1,0 0,0 0,-1 0,0-1,0 1,0-1,-1-1,0 1,1-3,40-102,-41 87</inkml:trace>
  <inkml:trace contextRef="#ctx0" brushRef="#br0" timeOffset="-2151.109">1468 908,'-16'30,"0"0,2 1,2 1,0 0,2 1,2 0,1 0,2 1,0 2,4-32,0-1,0 1,1-1,-1 1,1-1,-1 1,1-1,0 1,1 0,-1-1,1 1,-1-1,1 1,0-1,0 1,1-1,-1 0,1 0,-1 1,1-1,0 0,1 0,-1-1,0 1,1 0,-1-1,1 1,0-1,0 0,0 0,0 0,0 0,0-1,0 1,1-1,-1 0,1 0,-1 0,1 0,-1-1,2 1,10-4,-1 0,0 0,0-2,0 1,0-2,-1 0,0 0,0-2,-1 1,0-2,7-5,-7 4,-1 0,-1-1,0-1,0 1,-1-2,-1 1,0-1,0 0,-2-1,1 0,-2 0,0 0,-1-1,0 0,-4 10,1-1,-2 1,1-1,0 1,-1-1,0 1,-1 0,1-1,-1 1,0 0,0 0,-1 0,1 0,-1 0,0 1,0-1,-1 1,1 0,-1 0,0 0,0 1,-1-1,1 1,-1 0,1 0,-1 0,0 1,0-1,-11-4,0 0,0 1,0 0,-1 1,0 1,0 1,0 0,-6 1,-9 0</inkml:trace>
  <inkml:trace contextRef="#ctx0" brushRef="#br0" timeOffset="-1796.971">2259 203,'-25'62,"4"1,2 0,3 2,3 0,2 0,4 1,2 0,4 1,3 15,18 130,-17-194,0 0,-1 0,-1 0,-1 1,-1-1,0 0,-1 0,-2 7,0-4,-26 54,17-63</inkml:trace>
  <inkml:trace contextRef="#ctx0" brushRef="#br0" timeOffset="-1543.168">1779 908,'43'0,"38"-5,11-1,-2 0,-5 1,-9-3,-7-1,-10 2,-6 2,-8-4,-1 1,-3 1,-4 2,1 2,-1-4,-7 0</inkml:trace>
  <inkml:trace contextRef="#ctx0" brushRef="#br0" timeOffset="-882.331">3020 711,'-62'30,"2"2,1 4,1 1,-31 29,82-61,-1 0,1 0,0 0,1 1,-1 0,1 0,0 0,0 1,1 0,0 0,0 1,1-1,0 1,0 0,1 0,0 0,0 1,1-1,-1 5,5-9,0 0,1 0,-1-1,1 1,0-1,0 1,0-1,0 0,0 0,1 0,-1-1,1 1,0-1,0 0,0 0,0 0,0 0,0-1,0 1,1-1,-1-1,0 1,1 0,-1-1,1 0,-1 0,1 0,-1-1,0 1,1-1,-1 0,0-1,1 1,-1-1,0 1,2-3,35-10,-1-2,0-2,-2-2,0-2,22-16,-59 37,0 0,0-1,0 1,0 0,0 0,0 0,0 0,0 0,0 0,0 0,0 0,1 1,-1-1,0 0,0 1,1-1,-1 1,1-1,-1 1,0 0,1 0,-1-1,1 1,-1 0,1 0,-1 0,0 1,1-1,-1 0,1 0,-1 1,0-1,1 1,-1-1,0 1,1 0,-1-1,0 1,0 0,0 0,0 0,1 0,-1 0,-1 0,1 0,0 0,0 1,19 160,-17-155,1-1,0 0,1 0,-1 0,1 0,0-1,1 0,-1 0,1 0,0-1,0 0,1 0,-1-1,1 1,-1-1,1-1,0 1,0-1,1 0,-1-1,0 0,1 0,-1-1,0 0,1 0,-1 0,1-1,-1 0,0-1,0 1,0-1,0-1,0 0,0 0,0 0,0-1,25-14,1-2,-2-1,-1-2,-1-1,-1-1,-1-1,-1-2,-1 0,-2-2,-1 0,-1-2,-2 0,1-7,4-8,-2-2,-2 0,-3-1,-1-1,5-40,-11 43,-3 0,-1-1,-3 1,-2-1,-2 0,-3-4,5 51,-1 1,0-1,0 0,0 1,0-1,0 0,-1 1,1-1,0 0,-1 1,1-1,-1 0,0 1,1-1,-1 1,0-1,0 1,0 0,0-1,0 1,0 0,0 0,-1 0,1-1,0 1,-1 1,1-1,-1 0,1 0,-1 0,1 1,-1-1,1 1,-1-1,0 1,1 0,-1-1,0 1,1 0,-1 0,0 0,0 1,1-1,-1 0,0 0,1 1,-1-1,1 1,-1 0,1-1,-1 1,1 0,-1 0,1 0,0 0,-1 0,1 0,0 1,0-1,0 0,0 0,0 1,0 0,-13 15,0 1,2 1,0 0,2 0,0 1,1 1,1-1,1 1,1 1,0-1,2 1,1 0,0 0,-9 51,4 1,2 0,4 0,4 0,10 41,5-1,5-1,10 17,-2 9,-32-132,-9-20,-13-22,12 8,1 2</inkml:trace>
  <inkml:trace contextRef="#ctx0" brushRef="#br0" timeOffset="-627.496">3331 711,'38'-5,"42"-6,12-2,-5 2,-8 3,-12 2,-13 3,-11 6,-7 3,-6 1,-3-2,-6 4,-2 0,1-2,-3-1</inkml:trace>
  <inkml:trace contextRef="#ctx0" brushRef="#br0" timeOffset="-466.488">4291 908,'-10'39,"2"16,7 0,4-14,1-15</inkml:trace>
  <inkml:trace contextRef="#ctx0" brushRef="#br0" timeOffset="-243.77">4318 400,'0'0</inkml:trace>
  <inkml:trace contextRef="#ctx0" brushRef="#br0" timeOffset="-3064.952">537 90,'-6'85,"8"31,2 83,-15 108,-53 301,52-450,12-135</inkml:trace>
  <inkml:trace contextRef="#ctx0" brushRef="#br0" timeOffset="-2464.695">114 457,'25'-40,"2"2,2 1,2 1,1 2,1 1,2 2,34-25,-46 38,1 1,0 1,1 2,0 0,2 1,-1 2,1 0,1 2,0 2,0 0,1 1,-1 2,1 1,26 1,-46 4,-1-1,0 1,1 0,-1 1,0 0,0 0,-1 1,1 0,-1 1,1-1,-1 1,-1 1,1-1,-1 1,0 0,0 1,-1-1,0 1,0 0,0 0,-1 1,0 0,-1-1,1 1,-2 1,1-1,-1 0,0 0,-1 1,0-1,0 1,-1 0,0-1,-1 4,2 16,-2 0,-1 0,-1 0,-2 0,0 0,-2-1,-1 0,-1-1,-2 0,0 0,-2-1,0 0,-15 18,12-19,-1 0,-1-1,-1-1,-1-1,-1-1,-1 0,0-2,-2-1,0 0,0-2,-6 2,1-2,30-15,-1 0,0 0,1 0,-1 0,1 0,-1 0,0 0,1 0,-1 0,1 0,-1 0,0 0,1 1,-1-1,1 0,-1 0,0 0,1 1,-1-1,0 0,1 0,-1 1,0-1,0 0,1 0,-1 1,0-1,0 0,1 1,-1-1,0 0,0 1,0-1,0 1,0-1,1 0,-1 1,0-1,0 1,0-1,0 0,0 1,0-1,0 1,0-1,-1 0,1 1,0-1,0 1,0-1,0 0,0 1,-1-1,1 0,0 1,0-1,-1 0,1 1,0-1,0 0,-1 0,1 1,0-1,-1 0,1 0,0 1,-1-1,1 0,-1 0,1 0,16 4,-1 0,1 1,-1 1,0 0,0 1,-1 1,0 0,0 1,-1 0,0 1,-1 1,0 0,-1 0,0 2,7 9,1 9,-1 1,-1 1,-2 1,-1 0,6 28,-19-59,0-1,-1 1,1 0,0-1,1 1,-1 0,0-1,1 1,0-1,-1 0,1 0,0 1,0-1,0-1,1 1,-1 0,0 0,1-1,-1 1,1-1,-1 0,1 0,0 0,-1 0,1 0,0 0,0-1,0 0,-1 1,3-1,16-3</inkml:trace>
  <inkml:trace contextRef="#ctx0" brushRef="#br0" timeOffset="1574.168">7113 796,'-35'11,"0"1,0 2,2 1,0 1,0 2,2 2,0 1,-15 14,40-31,-1 0,1 1,0 0,0 0,1 1,-1 0,1 0,0 0,1 0,0 1,0-1,0 1,1 1,0-1,0 0,1 1,-1-1,2 1,-1-1,1 1,0 0,1 0,0 0,0 0,1 0,2-5,0 0,0 0,1 0,-1-1,1 1,0-1,-1 0,1 0,0 0,0 0,0-1,0 0,1 0,-1 0,0 0,1-1,-1 1,0-1,1 0,-1-1,0 1,0-1,1 1,-1-1,0-1,0 1,0-1,0 1,0-1,0 0,0 0,-1-1,1 1,2-4,20-9,-2-2,0 0,-1-2,0 0,-2-2,11-14,26-23,-10 25,-47 33,0-1,0 1,1 0,-1-1,0 1,0 0,0 0,0 0,0 0,1 0,-1 0,0 0,0 0,0 1,0-1,1 0,-1 1,0-1,0 0,0 1,0 0,0-1,0 1,0 0,0-1,-1 1,1 0,0 0,0 0,0 0,-1 0,1 0,-1 0,1 0,0 0,-1 0,0 0,1 0,-1 0,0 0,1 0,-1 1,0-1,0 0,0 0,0 1,5 75,9 39,-13-112,1 0,0 0,0 0,0 0,0-1,1 1,0-1,-1 0,1 0,0 0,1 0,-1 0,0-1,1 0,-1 1,1-1,0 0,0-1,0 1,0-1,0 1,0-1,0-1,0 1,1 0,0-1,4 0,0 0,0-1,-1 0,1 0,0-1,0 0,-1 0,1-1,-1 0,0-1,0 0,0 0,-1-1,1 0,-1 0,0 0,0-1,105-112,-65 54,-2-1,-3-3,-4-2,-2-1,-4-2,-2-1,11-54,9-67,-49 194,-1-1,1 1,0 0,-1 0,0-1,1 1,-1 0,0-1,0 1,0 0,0-1,0 1,0 0,0-1,0 1,0 0,-1-1,1 1,-1 0,1-1,-1 1,1 0,-1 0,0 0,1-1,-1 1,0 0,0 0,0 0,0 0,0 0,0 1,0-1,0 0,0 0,0 1,-1-1,1 1,0-1,0 1,-1-1,1 1,0 0,-1-1,1 1,0 0,-2 0,-8 8,0-1,0 2,0-1,1 2,0-1,1 1,0 1,0 0,1 0,1 0,0 1,-2 5,4-9,-16 30,3 1,0 1,3 0,1 1,3 1,1 0,1 1,3-1,2 1,1 1,3-1,2 13,-3-40,1 1,1 0,1 0,1-1,0 1,1-1,0 0,2 0,0-1,0 1,2-1,0-1,0 1,2-1,-1-1,2 0,0 0,0-1,1 0,1-1,0-1,0 0,1 0,1-1,-1-1,1-1,0 0,1-1,3 0,-11-4,1-1,-1 0,1 0,0-1,-1-1,1 1,0-1,-1-1,0 0,1 0,-1 0,0-1,0 0,0-1,0 0,-1 0,1-1,-1 1,0-2,-1 1,1-1,-1 0,0 0,0-1,3-5,-1 1,0 0,0-1,-2 0,1 0,-2-1,1 0,-2 0,0 0,0 0,-1 0,-1-1,0 0,-1 1,0-1,-2-13,0 15,-1 0,0 0,-1 0,0 0,-1 0,-1 1,0 0,0 0,-1 0,0 0,-1 1,0 0,-1 0,0 1,0 0,-1 0,0 1,-1 1,0-1,0 1,0 1,-1 0,0 0,0 1,-1 1,1 0,-1 0,0 1,-4 0,-7-1,1 0,-1 2,0 0,0 2,1 1,-1 0,-7 3,-1 3</inkml:trace>
  <inkml:trace contextRef="#ctx0" brushRef="#br0" timeOffset="1940.437">8355 767,'-7'14,"0"0,1 0,1 0,0 1,2 0,-1 0,2 0,0 0,0 1,2-1,0 0,0 1,2-1,0 0,0 0,2 0,0 0,2 4,-4-15,0 1,1-1,-1 0,1 0,0-1,0 1,1-1,-1 1,1-1,-1 0,1 0,0-1,0 1,0-1,1 0,-1 0,0 0,1 0,0-1,-1 0,1 0,0 0,-1 0,1-1,0 0,0 0,0 0,-1-1,1 0,0 1,-1-2,1 1,0 0,-1-1,0 0,1 0,-1 0,0-1,0 1,0-1,0 0,-1 0,1-1,-1 1,0-1,0 1,0-1,0 0,-1 0,1 0,-1-1,1-1,1-2,0-1,-1 0,0 0,0 0,0 0,-2 0,1-1,-1 1,0-1,-1 1,0-1,0 1,-1-1,-1 1,1 0,-2-1,1 1,-1 0,0 0,-1 1,0-1,-1 1,0-1,0 1,0 1,-1-1,0 1,-1 0,0 0,0 1,0 0,-1 0,1 1,-2 0,1 0,0 1,-1 0,-5-1,-10 0</inkml:trace>
  <inkml:trace contextRef="#ctx0" brushRef="#br0" timeOffset="2205.521">8778 852,'0'12,"0"1,1 0,0-1,1 1,0-1,1 1,0-1,1 0,1 0,0-1,0 1,1-1,1 0,0-1,0 1,1-1,0-1,1 1,0-2,6 6,-10-12,0 0,0-1,0 1,0-1,0 0,0 0,0 0,1-1,-1 0,0 0,1 0,-1-1,0 0,0 0,0 0,0 0,0-1,0 0,0 0,0 0,0-1,0 0,98-72,-90 65,0-2,0-1,0 0,-2-1,1 0,-2-1,0 0,-1-1,0 0,-1 0,-1-1,-1 0,0 0,-2-1,1-2,-1-4</inkml:trace>
  <inkml:trace contextRef="#ctx0" brushRef="#br0" timeOffset="2451.504">9596 62,'-4'43,"-3"34,1 8,1-1,2-4,1-7,1-6,-5-5,0-8,0-4,1-5,2-2,1-2,1-4,1-3,0-2,-5-3,-1-5</inkml:trace>
  <inkml:trace contextRef="#ctx0" brushRef="#br0" timeOffset="2602.221">9202 541,'71'-9,"39"-4,10 1,-10 2,-20 3,-24 2</inkml:trace>
  <inkml:trace contextRef="#ctx0" brushRef="#br0" timeOffset="5542.22">11007 231,'34'-16,"-2"0,0-2,-1-2,-1-1,0-1,-2-1,-1-2,5-7,-32 31,0 0,0-1,1 1,-1 0,1 0,-1-1,1 1,0 0,-1 0,1 0,0 0,0 0,0 0,0 0,0 0,0 0,0 0,0 0,0 1,0-1,0 0,1 1,-1-1,0 1,0-1,1 1,-1 0,0 0,1-1,-1 1,0 0,1 0,-1 0,0 0,1 1,-1-1,0 0,1 1,-1-1,0 0,1 1,-1-1,0 1,0 0,0-1,0 1,0 0,0 0,0 0,0 0,0 0,0 0,0 0,0 0,-1 0,1 0,0 1,-1-1,1 0,-1 0,1 1,6 166,-9-116,-7 86,-7-1,-29 117,36-202,0-4,-33 170,-39 108,-32-25,102-277,-1-1,-2 0,0-1,-1-1,-1 0,-17 16,28-31,-1-1,1 0,-1 0,0 0,0-1,-1 0,1 0,-1 0,0-1,0 0,0 0,-1-1,1 0,0 0,-1-1,0 0,1 0,-1-1,1 0,-1 0,0-1,1 0,-1 0,1-1,-5-1,3-3,-1 1,1-2,0 0,1 0,0 0,0-1,0 0,1-1,0 1,1-1,0-1,0 1,1-1,0 0,1 0,0-1,1 0,0 1,0-1,1-6,-5-21,3-1,1 0,1-1,3 1,1 0,2 0,2 0,1 1,2 0,2 0,9-22,-12 39,2 0,0 1,1 0,1 0,1 1,1 1,0 0,1 1,1 0,15-11,-17 19,1 1,0 1,0 0,0 1,1 0,0 2,0-1,0 2,0 1,1 0,-1 0,2 2,55-9,232-47,-53-6,-217 45,37-6,-69 25,0 0,0 1,0-1,0 1,0 0,0 0,-1 0,0 0,1 1,-1-1,0 1,-1-1,1 1,-1-1,1 1,-1 0,0 0,0 0,-1 0,1 0,-1 0,0 0,0 0,0 0,-1-1,1 1,-2 2,3-3,-1 16,0-1,-1 0,-1 0,-1 0,0 0,-2-1,0 1,0-1,-2 0,0 0,-1-1,-1 0,0 0,-9 10,-6 9,17-19</inkml:trace>
  <inkml:trace contextRef="#ctx0" brushRef="#br0" timeOffset="5739.216">12136 993,'-14'34,"-1"15,3 0</inkml:trace>
  <inkml:trace contextRef="#ctx0" brushRef="#br0" timeOffset="5987.798">12136 570</inkml:trace>
  <inkml:trace contextRef="#ctx0" brushRef="#br0" timeOffset="6222.171">12813 654,'-28'43,"-20"29,-1 7,7-5,7-16,8-12,5-9,6-7,0-8,4-3,-1-4,1-1,-2-2,2-4</inkml:trace>
  <inkml:trace contextRef="#ctx0" brushRef="#br0" timeOffset="6468.317">12503 683,'34'43,"20"29,6 7,-7-6,-8-9,-7-12,-4-15,-4-8,-7-9</inkml:trace>
  <inkml:trace contextRef="#ctx0" brushRef="#br0" timeOffset="6788.586">13124 965,'17'-5,"5"2,-1-1,0-1,0-1,-1-1,0-1,0-1,-1-1,0 0,0-1,-1-1,-1-1,0-1,6-6,-21 19,-1-1,1 1,-1-1,1 1,-1-1,1 0,-1 1,0-1,0 0,0 0,0 0,0 0,-1 0,1 0,0 0,-1-1,0 1,1 0,-1 0,0 0,0 0,0-1,0 1,-1 0,1 0,-1 0,1 0,-1 0,0 0,1 0,-1 0,0 0,0 0,-1 0,1 0,0 1,-1-1,1 0,-1 1,1-1,-1 1,0 0,0-1,1 1,-1 0,0 0,0 0,0 0,0 1,0-1,-1 1,1-1,0 1,0-1,0 1,-1 0,-8 1,0-1,0 2,0-1,0 2,1-1,-1 2,1-1,0 1,0 1,0 0,0 0,1 1,0 0,0 1,1 0,-1 0,2 1,-1 0,1 0,0 1,1 0,0 0,0 0,1 1,-2 4,2-4,0 0,0 0,1 0,0 1,0 0,1-1,1 1,0 1,1-1,0 0,0 0,1 0,1 1,0-1,0 0,1 0,0 0,2 1,1-7,1 0,1 0,-1-1,0 0,1 0,0-1,0 0,0 0,0 0,1-1,-1 0,0-1,1 0,0 0,-1 0,1-1,-1 0,1 0,0-1,-1 0,1-1,-1 0,1 0,2-1,154-38,-131 33</inkml:trace>
  <inkml:trace contextRef="#ctx0" brushRef="#br0" timeOffset="7169.716">13858 740,'-17'8,"1"1,1 1,-1 0,2 1,-1 1,2 0,0 1,0 0,1 1,1 1,0 0,1 0,1 1,-3 7,10-19,1 1,0 0,0-1,1 1,-1 0,1 0,0-1,1 1,-1 0,1 0,0-1,0 1,0 0,1-1,0 1,0-1,0 0,0 0,0 1,1-2,0 1,0 0,0 0,0-1,1 0,-1 1,1-1,0-1,0 1,0 0,0-1,0 0,1 0,-1 0,1-1,-1 1,1-1,0 0,-1-1,1 1,0-1,0 0,3 0,6 2,1 0,-1-1,1-1,-1 0,1-1,-1-1,1 0,-1-1,0 0,0-1,0-1,0 0,-1-1,0 0,0-1,-1-1,0 0,0 0,10-11,1-2,-1-1,-1 0,-1-2,-1 0,-1-1,-1-1,-1-1,-2 0,4-12,-3 6,-2-2,-1 0,-1 0,-2-1,-2 0,-1-1,-2 1,-1-1,-3-35,0 65,0-1,-1 1,0 0,0 0,-1 0,0 0,0 0,0 0,-1 0,0 1,-1-1,1 1,-1 0,0 0,-1 0,0 1,0-1,0 1,0 0,-1 1,1-1,-1 1,-1 0,1 1,0-1,-1 1,0 0,0 1,1 0,-1 0,-1 0,1 1,-4 0,2 5,0 0,0 0,0 1,1 0,0 0,0 1,0 0,1 1,0 0,0 0,0 0,1 1,1 0,-1 0,1 0,0 1,1 0,0 0,0 0,1 0,1 1,-1-1,1 4,-4 12,2 0,1 1,1 0,1 0,1 0,1-1,1 1,2 0,1-1,0 1,2-2,1 1,1-1,1 0,1 0,1-1,1-1,1 0,1-1,1-1,9 9,-15-17,0 0,1-1,0 0,1-1,0-1,0 1,1-2,1 0,-1 0,1-2,1 1,-1-2,1 0,8 1,3-2</inkml:trace>
  <inkml:trace contextRef="#ctx0" brushRef="#br0" timeOffset="7984.498">15298 711,'-17'5,"0"1,1 0,0 1,0 1,1 1,0 0,0 1,1 1,0 0,-5 6,14-12,0 0,1 0,-1 0,1 1,0 0,1 0,-1 0,1 0,0 0,1 0,-1 1,1 0,1-1,-1 1,1 0,0 0,1 0,0 0,0 0,0 0,1-1,0 1,0 0,0 0,1 0,0-1,3 5,0-3,0 0,1 0,0-1,0 0,1 0,0 0,0-1,0 0,1 0,0-1,0 0,1-1,-1 1,1-2,0 1,0-1,0-1,1 1,-1-1,0-1,1 0,-1 0,1-1,0-1,-1 1,1-1,-1-1,0 0,1 0,-1-1,0 0,0 0,0-1,-1-1,11-4,-1-2,-1 0,1-1,-2-1,0 0,-1-1,0-1,-1 0,0-1,-2-1,0 0,0 0,-2-1,0-1,-1 0,-1 0,-1-1,-1 0,-1 0,0 0,0-12,-4 29,0 0,0 0,-1-1,0 1,1 0,-1-1,0 1,0 0,-1-1,1 1,-1 0,0 0,0-1,0 1,0 0,0 0,-1 0,1 0,-1 0,0 0,0 1,0-1,0 0,0 1,-1 0,1-1,-1 1,1 0,-1 0,0 1,0-1,0 1,-3-2,3 5,0 0,0 0,0 0,0 1,0-1,0 1,1 0,-1 0,1 0,0 0,0 0,0 0,0 0,1 1,-1-1,1 1,0-1,0 1,0 0,0-1,1 1,-1 0,1-1,0 1,0 0,0 0,2 3,-3 4,2 0,0 1,0-1,1 0,0 0,1 0,1 0,0-1,0 1,0-1,2 0,-1 0,1 0,1-1,0 0,0-1,0 1,1-1,8 6,3 2,1-1,1 0,0-2,0 0,2-1,-1-2,2 0,11 3,-8-6,0 0,1-2,0-1,0-1,0-2,0 0,0-2,19-3,15-20,-49 12</inkml:trace>
  <inkml:trace contextRef="#ctx0" brushRef="#br0" timeOffset="8225.181">16623 654,'-33'39,"-26"26,-8 8,8-4,10-9,7-10,6-9,5-11,3-10,6-15,7-7</inkml:trace>
  <inkml:trace contextRef="#ctx0" brushRef="#br0" timeOffset="8504.884">16257 598,'35'14,"-1"2,0 1,-1 2,-1 1,0 2,-2 1,-1 1,10 11,-23-15,1 0,-2 2,-1 0,-1 0,-1 1,0 1,-2 0,2 8,21 46,-32-74,0 0,1 0,-1 0,1 0,0 0,0 0,0 0,0-1,1 1,0-1,-1 0,1 0,0 0,1 0,-1 0,1 0,-1-1,1 0,0 0,-1 0,1 0,0 0,0-1,1 0,-1 0,0 0,0 0,0-1,1 1,-1-1,1 0,11-5</inkml:trace>
  <inkml:trace contextRef="#ctx0" brushRef="#br0" timeOffset="8688.856">17103 767,'0'39,"5"26,1 8,5-9,1-11,-3-9,3-12,-1-7,3-8,-2-6</inkml:trace>
  <inkml:trace contextRef="#ctx0" brushRef="#br0" timeOffset="8857.393">17217 344,'0'0</inkml:trace>
  <inkml:trace contextRef="#ctx0" brushRef="#br0" timeOffset="9120.801">17950 570,'-25'10,"1"-3,1 2,1 0,-1 2,1 0,1 2,0 0,1 1,0 1,1 1,-12 14,29-27,-1 1,1-1,0 1,0 0,0 0,1-1,0 1,-1 1,1-1,1 0,-1 0,1 0,-1 0,1 0,0 1,1-1,-1 0,1 0,-1 0,1 0,1 0,-1 0,1 0,-1 0,1 0,0 0,0-1,1 1,-1-1,1 0,0 1,-1-1,2 0,-1-1,0 1,0-1,1 1,-1-1,2 0,155 115,-159-116,1 1,-1-1,0 0,0 1,1-1,-1 1,0 0,0-1,0 1,0 0,-1-1,1 1,0 0,-1 0,1 0,-1 0,0 0,0 0,0 0,0-1,0 1,0 0,0 0,0 0,-1 0,1 0,-1 0,1 0,-1-1,0 1,0 0,0 0,0-1,0 1,0-1,0 1,-1-1,1 1,0-1,-1 0,1 0,-1 1,0-1,1 0,-3 0,-85 33,-116-23,172-12</inkml:trace>
  <inkml:trace contextRef="#ctx0" brushRef="#br0" timeOffset="11335.592">1 1642,'555'-57,"-119"29,271 30,-189 24,354-26,-81-28,-18-1,113 1,-261 24,177-2,351-12,-781 19,678-1,-483-28,89 17,138-7,-612 19,310-29,720 27,-563 1,-334 28,492-27,1986-1,-2649-21,-97 25,-29-6</inkml:trace>
  <inkml:trace contextRef="#ctx0" brushRef="#br0" timeOffset="12920.164">16596 767,'17'-38,"-14"26,1 1,1 1,0-1,0 1,1 0,0 0,1 0,0 1,1 0,0 0,0 1,1 0,0 1,0 0,1 0,0 1,114-89,-94 56,-19 22</inkml:trace>
  <inkml:trace contextRef="#ctx0" brushRef="#br0" timeOffset="19039.009">17273 344,'-5'0,"4"0,1 0</inkml:trace>
</inkml:ink>
</file>

<file path=ppt/ink/ink8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1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35,'5'0,"12"-5,6-1,6 0,1 1,2 2,-1 0,-1 2,0 1,-1 0,0 0,-1 0,1 1,-1-1,-5-5,-6 4,-6 1</inkml:trace>
</inkml:ink>
</file>

<file path=ppt/ink/ink8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2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1,'5'0,"6"5,7 1,4 1,3-2,3-2,1-1,1 0,-1-2,0 0,0 0,0 0,-1-1,1 1,-1 0,0 0,-4 0</inkml:trace>
</inkml:ink>
</file>

<file path=ppt/ink/ink8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3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5,'-36'0,"20"-2,1 0,-1 1,0 1,1 1,-1 0,1 1,-1 0,1 2,0 0,0 0,0 1,1 1,0 1,0 0,0 1,1 0,0 1,-6 5,8 3,1-1,0 2,1-1,1 1,1 1,1-1,0 1,1 0,1 1,1-1,1 1,0-1,2 1,0 0,1-1,1 1,2 6,-2 44,-1 562,-17-510,15-121,1 1,0-1,-1 1,1-1,0 1,0-1,0 1,0-1,0 1,0-1,1 1,-1-1,0 1,1-1,-1 1,1-1,0 0,-1 1,1-1,0 0,0 1,0-1,0 0,0 0,0 0,0 0,0 0,0 0,0 0,1 0,-1-1,0 1,1 0,-1-1,0 1,1-1,-1 1,1-1,-1 0,1 0,67-7,-42 2,31-1,-32 4</inkml:trace>
  <inkml:trace contextRef="#ctx0" brushRef="#br0" timeOffset="595.525">668 231,'-13'6,"0"1,1 0,0 1,0 1,0-1,1 2,0 0,1 0,0 1,1 0,0 0,1 1,0 1,1-1,0 1,1 0,1 1,-3 7,-5 32,2 2,2 0,3 0,0 47,9 133,-3-225,2 0,-1 0,1 0,1 0,0 0,0 0,1-1,0 0,0 0,1 0,1 0,-1-1,1 0,1 0,0 0,0-1,7 6,24-1,-25-18</inkml:trace>
  <inkml:trace contextRef="#ctx0" brushRef="#br0" timeOffset="1128.2">951 316,'-5'15,"-1"9,-1 5,2 3,2 0,5-4,8-8,7-7,5-6,4-3,-3-9,0-2,1-5,-4-6,-6-4,-4 2</inkml:trace>
  <inkml:trace contextRef="#ctx0" brushRef="#br0" timeOffset="1416.257">1233 231,'-15'39,"-4"21,1 7,3-5,5-7,3-8,4-8,2-5,1-4,5-7,2-8</inkml:trace>
  <inkml:trace contextRef="#ctx0" brushRef="#br0" timeOffset="1697.342">866 768,'52'0,"23"-5,4-2,-8 1,-11 1,-10 1,-9 2,-12 1</inkml:trace>
  <inkml:trace contextRef="#ctx0" brushRef="#br0" timeOffset="2199.838">1119 965,'-3'2,"-4"0,1 0,-1 1,1 0,-1 1,1-1,0 1,0 0,1 1,-1-1,1 1,0 0,0 1,1-1,0 1,0 0,0 0,0 0,1 1,0 0,4-4,0 0,1 0,-1 1,1-1,-1-1,1 1,0 0,0 0,0-1,1 1,-1-1,1 0,-1 1,1-1,0 0,0-1,0 1,0 0,0-1,0 0,0 0,1 0,-1 0,0 0,1-1,1 1,13 6,57 43,-73-48,0 0,0 0,0 0,-1 1,1-1,-1 0,1 1,-1-1,0 1,0-1,0 1,0 0,-1-1,1 1,-1 0,1-1,-1 1,0 0,0 0,0-1,-1 1,1 0,0 0,-1-1,0 1,0-1,0 1,0 0,0-1,0 0,-1 1,-1 2,-1-1,0 1,0-1,-1 0,1 0,-1-1,0 1,0-1,0 0,0 0,-1-1,1 1,-1-1,1 0,-6 0,0 2,-12 4</inkml:trace>
  <inkml:trace contextRef="#ctx0" brushRef="#br0" timeOffset="2461.771">1148 937,'24'5,"18"1,6-5,-1-2,-2-2,-10 1</inkml:trace>
</inkml:ink>
</file>

<file path=ppt/ink/ink8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8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1,'-1'48,"0"-25,0-1,2 0,0 0,1 0,2 0,0 0,5 12,-9-32,0-1,1 1,-1-1,1 0,-1 1,1-1,-1 0,1 1,0-1,0 0,0 0,-1 0,1 0,0 0,0 0,1 0,-1 0,0 0,0 0,0 0,0-1,1 1,-1-1,0 1,1-1,-1 1,1-1,-1 0,0 1,1-1,-1 0,1 0,-1 0,1 0,-1 0,0-1,1 1,-1 0,1-1,-1 1,0-1,1 1,-1-1,0 0,0 1,1-1,-1 0,0 0,0 0,0 0,0 0,0 0,0-1,15-14,0 0,-1-2,-1 0,-1-1,0 0,3-9,35-50,-29 70,-14 39,-6-17,9 59,-3 1,-4 0,-2 0,-6 24,2 27,3-110,-1 1,-1 0,0 0,-1-1,-1 1,0-1,-1 1,-1-1,-1 0,0-1,-1 1,6-12,-1 0,0-1,1 1,-1-1,-1 0,1 0,0 0,0 0,-1 0,1 0,-1 0,1-1,-1 0,0 1,0-1,0 0,1 0,-1 0,0-1,0 1,0-1,0 1,0-1,-1 0,1 0,0-1,0 1,0-1,0 1,0-1,1 0,-1 0,0 0,0-1,0 1,1 0,-1-1,1 0,-1 0,1 0,0 0,0 0,-1 0,2-1,-1 1,-1-2,-6-12</inkml:trace>
</inkml:ink>
</file>

<file path=ppt/ink/ink8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9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0 135,'24'-24,"13"-13,4 0,-4 11,-3 15,-9 14,-7 11,-3 4,-3 3,-5 3,3 2,-2 1,-1-3</inkml:trace>
</inkml:ink>
</file>

<file path=ppt/ink/ink8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9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0,'10'5,"7"1,7-5,3-2,2-2,1 1,0-1,-5 2</inkml:trace>
</inkml:ink>
</file>

<file path=ppt/ink/ink8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12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40,'-59'73,"57"-70,0-1,1 1,0 0,-1 0,1 0,0 0,1 0,-1 0,0 0,1 0,0 0,0 0,0 0,0 0,0 0,0 0,1 0,0 0,-1 0,1 0,0 0,1 0,-1 0,0 0,1-1,0 1,-1 0,2 0,57 40,-55-42,-1 1,0-1,0 1,0 0,0 0,0 0,0 0,-1 1,1 0,-1 0,1 0,-1 0,0 0,0 0,-1 1,1 0,-1-1,0 1,0 0,0 0,0 0,0 1,-1-1,0 0,0 0,0 1,-1-1,1 1,-1-1,0 1,-1 2,-1-2,0 0,-1 1,0-1,-1-1,1 1,-1 0,0-1,0 0,0 0,0 0,-1 0,1-1,-1 1,0-1,-1 0,1-1,0 1,-1-1,-3 1,-12 3</inkml:trace>
  <inkml:trace contextRef="#ctx0" brushRef="#br0" timeOffset="249.708">100 11,'33'0,"21"0,7-4,-8-3</inkml:trace>
</inkml:ink>
</file>

<file path=ppt/ink/ink8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11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0 107,'15'-12,"1"1,-1 0,2 1,-1 1,1 0,1 1,-1 1,8-1,-2-1,53-4,-74 13,0 0,-1 0,1 1,0-1,0 0,0 1,0-1,0 1,0-1,-1 1,1 0,0 0,-1 0,1 0,0 0,-1 0,0 1,1-1,-1 0,1 1,-1-1,0 1,0-1,0 1,0 0,0-1,0 1,-1 0,1 0,-1-1,1 1,-1 0,1 0,-1 0,0 0,0 0,0 1,-1 3,0-1,0 0,-1 0,0 0,0 0,0 0,0 0,-1 0,0-1,0 1,0-1,0 0,-1 1,0-2,0 1,0 0,-2 1,-21 23,27-26,0 0,-1 0,2 1,-1-1,0 0,0 0,1 1,-1-1,1 0,-1 0,1 0,0 0,0 0,0 0,0 0,1 0,-1 0,0-1,1 1,-1 0,1-1,-1 1,1-1,0 1,0-1,0 0,0 0,0 0,0 0,0 0,0 0,0-1,0 1,0-1,1 1,-1-1,0 0,0 0,0 0,1 0,0-1,13 7,-12-5,0 0,0 1,0-1,-1 1,1 0,-1 0,0 0,1 1,-1-1,0 1,0-1,0 1,-1 0,1 0,-1 1,1-1,-1 0,0 1,-1-1,1 1,0 0,-1-1,0 1,0 0,0 0,-1 0,1 0,-1 0,0 0,0 0,0 0,0 0,-1 0,0 0,1 0,-2 0,1 0,-1 2,-2-1,1 0,-1 0,0-1,0 1,-1-1,1 0,-1 0,0 0,0-1,0 0,-1 0,1 0,-1 0,1-1,-1 0,0 0,0-1,-2 1,-25 9,16-3</inkml:trace>
  <inkml:trace contextRef="#ctx0" brushRef="#br0" timeOffset="267.84">57 503,'43'0,"29"0,7 0,-6 0,-10 0,-11 0,-9 0,-8 0,-4 0,-9 0</inkml:trace>
</inkml:ink>
</file>

<file path=ppt/ink/ink8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14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1 383,'28'-14,"20"-15,1-7,-2 3,-10 2,-6 6,-4 8,-6 11,-7 11,-5 10,0 3,-2 2,-1 3,2 3,1 1,3 1,-1-4</inkml:trace>
  <inkml:trace contextRef="#ctx0" brushRef="#br0" timeOffset="-778.602">339 666,'-27'30,"2"2,1 0,2 2,1 0,0 6,-66 99,9-48,65-80</inkml:trace>
  <inkml:trace contextRef="#ctx0" brushRef="#br0" timeOffset="-464.589">85 694,'24'33,"8"17,3-1,-4-4,-3-5,-1-4,-5-3,-6-8</inkml:trace>
  <inkml:trace contextRef="#ctx0" brushRef="#br0" timeOffset="9753.763">621 186,'22'28,"51"171,-66-167,-1 1,-2 0,-1 0,-2 0,-1 3,3 56,-1-72,-1 1,-1 0,0-1,-2 1,0-1,-1 1,-2-1,0 0,0 0,-2-1,-1 0,0 0,-2-1,0 0,0 0,-2-1,0 0,-1-1,-8 6,-70 62,83-80</inkml:trace>
  <inkml:trace contextRef="#ctx0" brushRef="#br0" timeOffset="13186.823">932 1117,'60'-39,"-1"-2,-3-3,9-11,-43 34,-1-2,-1 0,0-2,-2 0,-1-1,-1-1,-2 0,4-9,-16 30,1 1,0 0,-1-1,0 0,0 1,-1-1,1 0,-1 0,-1 0,1 0,-1 0,0 0,0 0,-1 0,0 0,0 0,0 0,-1 0,0 1,0-1,0 0,-2-1,3 6,-1 0,1 0,-1 0,1 0,-1 1,1-1,-1 0,0 1,1-1,-1 1,0 0,1-1,-1 1,0 0,0 0,1 0,-1 0,0 0,1 1,-1-1,0 1,1-1,-1 1,0-1,1 1,-1 0,1 0,-1 0,1 0,-1 0,1 0,0 0,-1 0,1 0,0 1,0-1,0 1,-41 52,38-46,0 0,1 0,-1 1,2-1,-1 1,1-1,0 1,1 0,0 0,0 0,1 0,0 0,1 0,0-1,0 1,1 0,0 0,1-1,0 1,0-1,1 0,1 2,-2-4,0 0,0-1,0 0,1 0,0 0,0 0,1 0,-1-1,1 0,0 0,0 0,0-1,1 1,-1-1,1-1,0 1,-1-1,1 0,0 0,1-1,-1 1,0-1,0-1,1 1,-1-1,0 0,0-1,1 1,-1-1,0-1,3 0,-1 0,0 0,-1-1,0 0,1 0,-1-1,0 1,0-2,-1 1,1-1,-1 0,0 0,-1-1,1 0,-1 0,0 0,0 0,-1-1,0 0,0 0,-1 0,1 0,-2-1,1 1,-1-1,0 0,1-7,-4 15,1 1,0-1,0 0,-1 0,1 0,0 0,0 1,-1-1,1 0,0 0,0 0,-1 0,1 0,0 0,-1 0,1 0,0 0,0 0,-1 0,1 0,0 0,-1 0,1 0,0 0,0 0,-1 0,1 0,0 0,-1-1,1 1,0 0,0 0,-1 0,1 0,0-1,0 1,0 0,-1 0,1 0,0-1,0 1,0 0,0 0,0-1,-1 1,1 0,0-1,0 1,0 0,0 0,0-1,0 1,0 0,0-1,0 1,0 0,0 0,0-1,-9 26,8-20,0 0,0 0,0 0,1 0,-1 1,1-1,0 0,1 0,-1 0,1 0,0 0,0 0,1 0,0 0,-1 0,2-1,-1 1,0-1,1 1,0-1,0 0,0 0,1 0,-1-1,1 1,0-1,0 0,0 0,0 0,1 0,-1-1,1 1,0-1,3 1,7-3,0-1,-1 0,1-1,-1 0,1-2,-1 1,0-2,0 0,-1 0,1-2,-1 1,-1-2,1 1,-1-2,0 0,-1 0,0-1,-1-1,0 1,0-2,-1 1,-1-1,0-1,3-6,22-63,-32 79,0 1,-1 0,1-1,-1 1,0-1,0 1,1-1,-2 1,1-1,0 1,0-1,-1 1,1 0,-1-1,0 1,0 0,0-1,0 1,0 0,0 0,-1 0,1 0,-1 0,1 0,-1 0,0 0,0 1,0-1,0 1,0-1,0 1,0 0,-1-1,1 2,0-1,0 0,-1 1,1-1,0 1,-1 0,1 0,0-1,0 2,-1-1,1 0,0 0,-1 1,1-1,0 1,0 0,0 0,0 0,0 0,0 0,0 0,0 0,0 1,0-1,0 1,1-1,-1 1,1 0,-1-1,1 1,-1 0,1 0,0 0,0 0,0 0,0 0,1 1,-1-1,0 1,-7 91,11-82,1 1,0-1,1 0,1 0,0 0,0-1,1 0,1 0,-1 0,2-1,0-1,0 1,0-1,9 5,4 3</inkml:trace>
  <inkml:trace contextRef="#ctx0" brushRef="#br0" timeOffset="14272.518">1920 16,'199'-16,"-196"17,0-1,-1 1,1-1,0 1,0 0,0 0,-1 0,1 0,-1 0,1 1,-1-1,1 1,-1 0,0 0,0-1,0 2,0-1,0 0,0 0,0 1,-1-1,1 0,-1 1,0 0,1-1,-1 1,-1 0,1 0,0-1,0 3,-2 93,-1-70,2 257,-5 73,-10-196,2 52,26-161,-3 29,-11-80,-1 0,1-1,-1 1,0-1,1 1,-1-1,0 0,0 0,0 1,0-1,0-1,0 1,0 0,0 0,-1-1,1 1,0-1,0 0,0 0,-1 0,1 0,0 0,0 0,0 0,-1-1,1 1,0-1,0 0,0 1,0-1,0 0,-11-1,-10-1,0 1,0 1,0 1,1 1,-1 1,-12 4,11 0</inkml:trace>
  <inkml:trace contextRef="#ctx0" brushRef="#br0" timeOffset="14937.284">2738 440,'-120'174,"88"-127,-2-1,-2-2,-2-1,-4 0,-35 14,66-52</inkml:trace>
  <inkml:trace contextRef="#ctx0" brushRef="#br0" timeOffset="15473.084">2427 383,'74'68,"-55"-54,-1 2,-1 0,0 1,-1 0,-1 1,-1 1,0 1,-2 0,0 0,7 19,85 189,-71-175,-26-46</inkml:trace>
</inkml:ink>
</file>

<file path=ppt/ink/ink8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34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1 150,'19'-4,"-1"-2,1 0,-1-2,-1 0,1 0,-1-2,-1 0,1-1,-2 0,8-9,22-27,-43 47,-1 1,1-1,-1 1,0 0,1 0,-1-1,0 1,0 0,1 0,-1 0,0 0,0 0,0 1,0-1,0 0,0 0,-1 1,1-1,0 0,-1 1,1-1,-1 1,1-1,-1 1,0-1,1 1,-1-1,0 0,27 164,-10 33,-4-107,-8-70,-2 1,0 0,-2 0,0-1,-1 1,-3 19,0-17,-1-1,-1 0,-1 0,-1 0,-1 0,-1-1,-1-1,-1 0,0 0,-2-1,-1 0,-6 6,19-24,0 0,-1 0,1 0,-1 0,1-1,-1 1,1-1,-1 1,0-1,0 1,0-1,0 0,0 0,0 0,0 0,0 0,0-1,-1 1,1 0,0-1,0 0,-1 0,1 1,0-1,-1 0,1-1,0 1,0 0,-1-1,1 1,0-1,0 0,0 0,0 0,0 0,0 0,0 0,0 0,0-1,0 1,1-1,-1 0,0 1,1-1,-1 0,1 0,0 0,0 0,0 0,0 0,-3-15,1 0,1-1,0 1,2-1,0 1,1-1,0 1,2-1,0 1,1 0,0 0,3-3,0-9,58-223,-54 223</inkml:trace>
</inkml:ink>
</file>

<file path=ppt/ink/ink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0:59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360 26,'-2'-2,"1"0,-1 0,1 1,-1-1,0 0,1 1,-1-1,0 1,0-1,0 1,0 0,-1 0,1 0,0 0,0 0,-1 1,1-1,0 1,-1-1,1 1,0 0,-1 0,1 0,-3 0,2 0,-9-1,-1 1,1 1,-1 0,1 0,-1 1,1 1,0 0,0 0,0 1,1 1,-1 0,1 1,0 0,0 1,1 0,0 0,0 1,1 0,0 1,0 0,1 1,1 0,-1 0,1 0,1 1,0 0,1 0,0 1,0-1,1 1,-1 8,5-9,0-1,0 1,1-1,1 1,0-1,0 0,1 1,0-1,1-1,0 1,1 0,0-1,0 0,1 0,0-1,0 0,1 0,1 0,-1-1,1 0,0 0,0-1,1 0,0 0,0-1,1 0,-1-1,1 0,0-1,0 0,0 0,0-1,1 0,-1-1,1 0,5-1,48-19,-51 7</inkml:trace>
</inkml:ink>
</file>

<file path=ppt/ink/ink8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34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0 265,'190'-221,"-188"217,34-33,-35 36,0 1,0-1,0 1,1 0,-1 0,0-1,0 1,0 0,0 0,1 0,-1 0,0 0,0 0,0 1,0-1,1 0,-1 0,0 1,0-1,0 1,0-1,0 1,0 0,0-1,0 1,0 0,0 0,-1-1,1 1,0 0,0 0,-1 0,1 0,0 0,-1 0,1 0,-1 0,1 0,-1 1,0-1,1 1,110 286,-103-270</inkml:trace>
</inkml:ink>
</file>

<file path=ppt/ink/ink8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32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1,'-2'1,"0"1,0-1,0 0,1 1,-1 0,0-1,1 1,-1 0,1 0,0 0,0 0,0 0,0 0,0 0,0 0,0 1,1-1,-1 0,1 0,-1 1,1-1,0 0,0 1,0-1,0 2,0-1,-2 223,2-221,0-1,1 0,0 0,0 0,0-1,0 1,0 0,1 0,0 0,0-1,0 1,0-1,0 0,1 1,-1-1,1 0,0 0,0-1,0 1,1-1,-1 1,0-1,1 0,0 0,-1-1,1 1,0-1,0 0,0 0,0 0,0 0,0-1,0 1,0-1,0 0,0-1,0 1,2-1,3 2,0-1,1 0,-1-1,1 0,-1-1,0 0,0 0,0-1,0 0,0 0,0-1,-1 0,0-1,5-3,2-2</inkml:trace>
  <inkml:trace contextRef="#ctx0" brushRef="#br0" timeOffset="326.712">311 85,'-37'129,"28"-80,1 1,3 0,2 0,2 0,5 35,-2 19,-19 20,11-24,11-77</inkml:trace>
  <inkml:trace contextRef="#ctx0" brushRef="#br0" timeOffset="1066.913">396 989,'8'-29,"1"0,1 1,1 0,2 0,1 2,1 0,1 0,1 1,14-14,-30 37,0 0,0 1,0-1,1 0,-1 1,0-1,0 1,1-1,-1 1,1-1,0 1,-1 0,1 0,0 0,0 0,-1 0,1 0,0 1,0-1,0 0,0 1,0 0,0-1,0 1,0 0,0 0,0 0,0 0,0 1,0-1,0 1,0-1,0 1,0-1,0 1,0 0,0 0,-1 0,2 1,30 68,-31-69,1-1,-1 0,0 1,0-1,0 0,1-1,-1 1,0 0,0-1,0 1,0-1,1 1,-1-1,0 0,0 0,0 0,-1 0,1-1,0 1,0 0,0-1,-1 1,1-1,-1 0,1 1,-1-1,0 0,0 0,0 0,0 0,0 0,0 0,0-2,7-5,7-9,-9 10,1 0,-1 0,1 1,0 0,1 0,0 0,0 1,1 1,-1-1,3 0,-9 6,-1 0,1 0,-1 0,0 0,1 0,-1 0,1 0,-1 0,1 0,-1 1,1-1,-1 0,0 1,1 0,-1-1,0 1,1 0,-1-1,0 1,0 0,0 0,0 0,0 0,0 0,0 0,0 1,0-1,0 0,-1 0,1 1,0-1,-1 0,1 1,-1-1,1 1,-1 0,16 59,-15-58,18 94,-13-79</inkml:trace>
</inkml:ink>
</file>

<file path=ppt/ink/ink8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43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13,'1'2,"0"0,1 0,-1 0,1-1,0 1,-1 0,1-1,0 1,0-1,0 0,0 0,0 0,0 0,0 0,1 0,-1 0,0-1,1 1,-1-1,0 0,1 0,-1 0,0 0,1 0,-1 0,1 0,33 3,1-2,-1-1,0-2,0-1,0-2,4-3,107-14,-142 20,-4 3</inkml:trace>
</inkml:ink>
</file>

<file path=ppt/ink/ink8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43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2,'5'5,"6"1,7 1,4-2,4-2,2-1,1-1,0-5,1-2,-1-1,0 2,-1 1,1 2,-1 0,0 2,1 0,-1 0,-5 0</inkml:trace>
</inkml:ink>
</file>

<file path=ppt/ink/ink8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57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57,'5'0,"6"0,7-5,4-1,4 0,1 1,2 1,1 2,-1 1,0 1,0 0,-5-5,-2-1,1 0,0 1,-8 2,-7 0</inkml:trace>
</inkml:ink>
</file>

<file path=ppt/ink/ink8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59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316 170,'18'31,"-12"4,-1 1,-2 0,-1 0,-2 0,-3 20,1 17,13-43,-5-34</inkml:trace>
  <inkml:trace contextRef="#ctx0" brushRef="#br0" timeOffset="584.234">599 142,'127'-77,"-114"72,60-10,-71 16,-1-1,1 0,0 1,-1-1,1 1,0-1,-1 1,1 0,-1-1,1 1,-1 0,0 0,1 0,-1 0,0 1,0-1,1 0,-1 0,0 1,0-1,-1 1,1-1,0 1,0-1,-1 1,1-1,-1 1,1 0,-1-1,0 1,1 0,-1-1,0 1,0 0,0-1,-1 1,1 0,0 0,-1-1,1 1,-1-1,1 1,-5 12,0-1,0 1,-1-1,-1 0,0-1,-1 1,0-2,-1 1,0-1,-6 5,-27 37,-3 33,44-84,0 0,0 0,1 0,-1 0,1 0,-1 0,1 0,0 1,0-1,0 0,0 0,0 0,1 0,-1 1,1-1,-1 0,1 0,0 0,0 0,0 0,0 0,0 0,0-1,0 1,1 0,-1-1,1 1,-1 0,1-1,0 0,-1 1,1-1,0 0,0 0,0 0,0 0,0 0,0-1,0 1,0-1,2 1,17 3,1-2,-1 0,1-1,-1-1,1-2,17-2,8-7,-29 4</inkml:trace>
  <inkml:trace contextRef="#ctx0" brushRef="#br0" timeOffset="997.876">232 735,'46'6,"-1"-1,1-2,0-3,0-1,0-2,0-3,-1-1,0-2,0-3,3-2,127-18,-123 27,-34 8</inkml:trace>
  <inkml:trace contextRef="#ctx0" brushRef="#br0" timeOffset="1753.545">796 932,'-6'-3,"0"1,0 0,0 0,-1 0,1 0,-1 1,1 1,-1-1,0 1,1 0,-1 0,1 1,-1 0,1 0,-1 0,1 1,-1 0,1 0,0 1,0 0,0 0,0 0,1 1,0-1,-1 2,3-4,0 0,-1 0,1 1,0-1,0 1,0 0,0 0,0 0,1 0,-1 0,1 1,-1 0,1-1,0 1,0 0,0 0,0 0,1 0,-1 0,1 0,0 0,0 1,0-1,0 1,0-1,1 0,0 1,-1-1,1 1,1-1,-1 1,0-1,1 1,0-1,-1 1,2-1,-1 0,0 1,7 5,0-1,0 0,1-1,0 0,0 0,0-1,1 0,0 0,0-1,1-1,1 1,51 27,-61-31,0 0,0 0,0 0,0 0,-1 1,1-1,-1 1,1-1,-1 1,1-1,-1 1,0 0,1 0,-1-1,0 1,0 0,-1 0,1 0,0 0,-1 0,1 1,-1-1,0 0,1 0,-1 0,0 0,0 0,0 1,-1-1,1 0,-1 0,1 0,-1 0,0 0,1 0,-1 0,0 0,0 0,0 0,-1-1,1 1,0 0,-2 0,-76 59,35-47,23-11</inkml:trace>
  <inkml:trace contextRef="#ctx0" brushRef="#br0" timeOffset="1998.672">712 932,'29'-5,"19"-6,6-1,-2 1,-4 2,-10 4</inkml:trace>
  <inkml:trace contextRef="#ctx0" brushRef="#br0" timeOffset="2499.223">1107 114,'7'2,"-1"1,1 0,-1 1,1-1,-1 1,0 0,0 1,-1-1,1 1,-1 1,0-1,0 1,-1-1,0 1,0 0,0 1,-1-1,0 1,0 0,2 5,14 34,-2 1,-2 0,-2 1,-3 1,-1 0,-3 1,-1 0,-3-1,-2 1,-6 41,2-56,-3 0,0-1,-3 0,0 0,-3-1,0 0,-2-1,-2 0,-18 24,20-33,-1-1,-2 0,0-2,-1 0,-1-1,-1-1,-1-1,0-1,-14 7,11-9</inkml:trace>
  <inkml:trace contextRef="#ctx0" brushRef="#br0" timeOffset="3385.488">232 1,'-30'70,"4"2,3 0,-10 58,10-44,-5 20,4 1,5 1,-1 63,18-154,0 1,1-1,0 1,2-1,0 1,1-1,1 1,1-1,0 0,1 0,1 0,0-1,2 0,0 0,0-1,1 0,1 0,6 6,5-1,0 0,2-2,0 0,1-2,0 0,1-2,1 0,4-1,2-10,-18-6</inkml:trace>
</inkml:ink>
</file>

<file path=ppt/ink/ink8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2:32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1,'-26'2,"-1"2,1 0,0 2,0 1,1 2,0 0,12-5,-53 32,64-35,1 1,0-1,-1 0,1 1,0-1,0 1,0-1,0 1,0-1,0 1,1 0,-1 0,0-1,1 1,-1 0,1 0,0 0,0 0,0-1,0 1,0 0,0 0,0 0,0 0,1-1,-1 1,1 0,-1 0,1 0,0-1,0 1,0 0,0-1,0 1,0-1,0 1,0-1,1 0,7 9,2-1,-1 0,1-1,0 0,1-1,0 0,0-1,0-1,6 2,59 34,-73-40,0 1,-1 0,1 0,-1 0,0 0,1 1,-1-1,0 1,0 0,-1 0,1 0,-1 0,1 1,-1-1,0 1,0-1,-1 1,1 0,-1-1,1 1,-1 0,0 0,-1 0,1 0,-1 0,0 0,0 0,0 0,0 0,-1 0,0 0,1 0,-1 0,-1 0,1 0,-1 0,1-1,-4 4,0 0,0 0,0-1,-1 0,0 0,0 0,0-1,-1 0,0 0,0 0,0-1,0 0,-1-1,1 1,-1-2,0 1,0-1,-1 0,1-1,0 1,0-2,-1 1,1-1,0-1,-1 1,1-1,0-1,0 0,0 0,0 0,0-1,0 0,1-1,-1 0,-1-1,-14-29,17 15</inkml:trace>
</inkml:ink>
</file>

<file path=ppt/ink/ink8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2:31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97,'1'196,"19"-114,-8-104,-5 0,1 1,1 0,0 0,2 1,0 0,12-15,10-11,-20 27,0-1,1 2,1 0,1 1,1 0,6-4,-22 20,0 0,0 0,0 0,0 1,0-1,0 0,0 0,0 1,0-1,1 0,-1 1,0-1,0 1,1 0,-1-1,0 1,1 0,-1 0,0 0,1 0,-1 0,1 0,-1 0,0 0,1 1,-1-1,0 0,0 1,1-1,-1 1,0 0,0-1,0 1,0 0,1 0,-1-1,0 1,0 0,-1 0,1 0,0 0,0 1,0-1,-1 0,1 0,0 0,-1 1,0-1,1 0,-1 0,1 1,-1-1,0 0,0 1,0-1,28 174,-28-170,0-4,-1 1,0 0,1-1,-1 1,1-1,-1 1,1 0,0 0,0-1,0 1,0 0,0-1,0 1,0 0,1-1,-1 1,1 0,-1-1,1 1,-1 0,1-1,0 1,0-1,0 0,0 1,0-1,0 1,0-1,0 0,1 0,-1 0,0 0,1 0,-1 0,1 0,-1 0,1-1,0 1,-1-1,1 1,-1-1,1 1,0-1,0 0,-1 0,1 0,0 0,1 0,101-90,-80 65,111-122,-135 146,1 0,-1 1,0-1,1 1,-1-1,0 0,1 1,-1-1,1 1,-1-1,1 1,-1-1,1 1,-1 0,1-1,-1 1,1 0,0-1,-1 1,1 0,0 0,-1 0,1-1,0 1,-1 0,1 0,0 0,-1 0,1 0,0 0,-1 0,1 0,0 1,-1-1,1 0,0 0,-1 0,1 1,0-1,-1 0,1 1,-1-1,1 1,-1-1,1 1,-1-1,1 1,-1-1,1 1,-1-1,0 1,1-1,-1 1,0 0,1-1,-1 1,0 0,0-1,0 1,0 0,1-1,-1 1,0 0,-3 44,0-39,1 0,0-1,0 1,1 0,-1 0,1 1,0-1,1 0,0 0,0 1,0-1,1 0,0 0,0 0,0 0,1 0,0 0,0 0,0 0,1 0,0-1,0 0,0 1,1-1,0 0,0-1,0 1,1-1,1 2,14 2</inkml:trace>
  <inkml:trace contextRef="#ctx0" brushRef="#br0" timeOffset="353.929">28 548,'39'0,"36"-5,15-1,-2 0,-8 1,-7-3,-11 0,-12 0,-4 3,-6 2,-4 1,-4 1,-2 1,-2 0,-1 0,1 1,-1 4,-4 1</inkml:trace>
</inkml:ink>
</file>

<file path=ppt/ink/ink8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2:53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1 253,'38'-59,"77"-99,-114 156,-1 0,1 0,0 1,0-1,0 0,0 0,0 0,0 1,0-1,1 0,-1 1,0-1,1 1,0 0,-1 0,1-1,0 1,-1 0,1 0,0 0,0 1,0-1,0 0,0 1,0-1,0 1,0 0,0 0,0-1,0 1,0 1,0-1,0 0,0 0,0 1,0-1,0 1,0 0,0-1,0 1,-1 0,1 0,0 0,0 1,-1-1,1 0,1 2,11 11,-1 1,-1 0,0 1,-1 0,-1 1,0 0,5 14,23 39,-28-56</inkml:trace>
</inkml:ink>
</file>

<file path=ppt/ink/ink8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2:52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35,'226'-12,"-89"-11,-136 23,0 1,0-1,-1 0,1 0,0 1,0-1,0 1,0-1,0 0,-1 1,1 0,0-1,0 1,-1-1,1 1,0 0,-1 0,1-1,-1 1,1 0,-1 0,1 0,-1 0,0-1,1 1,-1 0,0 0,0 0,0 0,1 0,-1 0,0 0,0 0,0 0,-1 0,1 0,0 0,0 0,0-1,-1 1,1 0,0 0,-1 0,1 0,-1 0,1-1,-1 1,0 0,-21 44,-163 277,183-321,1 1,-1-1,1 1,0-1,-1 1,1-1,0 1,0 0,0 0,0 0,0 0,0-1,1 1,-1 0,1 0,-1 0,1 1,0-1,0 0,0 0,0 0,0 0,0 0,0 0,1 0,-1 0,1 0,0 0,-1 0,1 0,0 0,0-1,0 1,0 0,0 0,1-1,-1 1,1-1,-1 1,1-1,-1 0,1 1,1-1,12 3,1-1,0 0,0-2,0 0,0 0,0-2,0 0,3-1,28-1,123-25,-142 21,-22 1</inkml:trace>
  <inkml:trace contextRef="#ctx0" brushRef="#br0" timeOffset="381.479">113 204,'24'0,"18"0,6 0,0 0,-4 0,-4 0,-4 0,-4 0,-2 0,-1 0,-2-4,1-3,-1 1,-4 1</inkml:trace>
</inkml:ink>
</file>

<file path=ppt/ink/ink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0:59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1 399,'57'-3,"-1"-2,1-3,-1-3,0-2,-1-2,38-17,-82 27,0 0,-1 0,0-1,-1 0,1-1,-1 0,0-1,-1 0,0 0,0-1,-1 0,0 0,0-1,-1 0,0 0,-1 0,0-1,-1 0,0 0,-1 0,0 0,-1 0,0-1,0-3,-2 12,0-1,-1 0,1 1,-1-1,0 1,0-1,0 1,0 0,0-1,-1 1,0 0,1 0,-1 0,0 0,-1 0,1 0,0 0,-1 1,0-1,1 1,-1 0,0 0,0 0,0 0,-1 1,1-1,0 1,-1-1,1 1,-1 0,1 1,-4-1,-3-1,0 1,0 0,0 1,0 1,-1-1,1 1,0 1,0 0,0 0,0 1,-3 2,-6 4,0 2,1 0,0 1,1 0,1 2,0 0,0 1,2 0,-1 1,2 1,-9 15,14-21,1-1,1 1,0 0,1 1,0 0,0 0,2 0,-1 0,1 0,1 2,1-10,1 1,-1-1,1 1,0-1,0 1,0-1,1 1,0-1,0 0,0 1,0-1,1 0,0 0,-1 0,1 0,1 0,-1 0,1 0,-1-1,1 1,0-1,0 0,1 0,-1 0,1 0,-1-1,1 1,0-1,3 1,13 4,2-1,-1-1,1-1,-1-1,1-1,0-1,0-1,0 0,0-2,4-1,68-10,-55 6</inkml:trace>
</inkml:ink>
</file>

<file path=ppt/ink/ink8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4:40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226 486,'-3'56,"64"394,-51-303,7-9,-16-139,-1 1,1 0,-1-1,1 1,0 0,-1-1,1 1,-1 0,1 0,0-1,-1 1,1 0,0 0,-1 0,1 0,-1 0,1 0,0 0,-1 0,1 0,0 0,-1 1,1-1,0 0,-1 0,1 0,-1 1,1-1,0 0,-1 1,1-1,-1 1,1-1,-1 1,1-1,-1 1,0-1,1 1,-1-1,0 1,1-1,-1 1,0-1,0 1,1 0,-1-1,0 1,0 0,0-1,0 1,0 0,0-1,0 1,0 0,0-1,0 1,0-1,0 1,0 0,-1-1,1 1,0 0,-1-1,1 1,15-25,-1-1,-1-1,-1 0,-1 0,-1-1,5-25,9-22,75-312,-84 322,34-90,-53 166,1 0,1 0,0 1,1-1,0 1,1 0,0-1,1 1,0-1,3 9,1-2</inkml:trace>
  <inkml:trace contextRef="#ctx0" brushRef="#br0" timeOffset="369.789">763 966,'-5'19,"-6"21,-2 8,2 1,3-3,2-4,3-5,1-4,2-12,0-10</inkml:trace>
  <inkml:trace contextRef="#ctx0" brushRef="#br0" timeOffset="898.736">763 995,'1'-3,"-1"0,1 1,0-1,0 0,1 1,-1-1,1 1,-1 0,1-1,0 1,-1 0,1 0,0 0,0 0,1 1,-1-1,0 0,1 1,-1 0,1-1,-1 1,1 0,0 0,-1 0,1 1,0-1,-1 1,1-1,0 1,0 0,0 0,0 0,-1 1,1-1,0 1,0-1,-1 1,1 0,0 0,-1 0,1 1,-1-1,1 0,-1 1,0 0,0-1,0 1,1 0,-2 0,1 0,0 1,62 128,-36-98,-23-28,-1 0,1 0,-1 0,0 0,0 1,-1 0,0 0,0 0,0 0,-1 0,1 1,-2-1,1 1,-1 0,0-1,-1-1,0 1,0-1,-1 1,0-1,0 1,0-1,-1 0,0 1,0-1,0 0,0 0,-1 0,0 0,0-1,0 1,0-1,-1 0,0 0,0 0,0 0,0-1,-1 0,1 1,-1-2,0 1,0 0,0-1,0 0,0 0,-1-1,1 1,-1-1,1 0,-2-1,-158 29,163-28,1-1,0 0,0 0,0 1,0-1,0 0,0 0,0 0,0 0,0 0,-1 0,1-1,0 1,0 0,0-1,0 1,0 0,0-1,0 1,0-1,0 0,0 1,1-1,-1 0,0 1,0-1,0 0,1 0,-1 0,0 0,1 0,-1 1,1-1,-1 0,1-1,0 1,-1 0,1 0,0 0,0 0,-1 0,1 0,0 0,0 0,0 0,1 0,-1-1,0 1,0 0,0 0,1 0,-1 0,1 0,-1 0,1 0,-1 0,1 0,-1 0,1 1,0-1,0 0,0-1,13-13</inkml:trace>
  <inkml:trace contextRef="#ctx0" brushRef="#br0" timeOffset="1413.541">960 1108,'0'5,"-5"1,-6 0,-1 3,-4 1,-4-2,-3 3,-2-1,-3-1,5-3</inkml:trace>
  <inkml:trace contextRef="#ctx0" brushRef="#br0" timeOffset="2815.84">0 345,'565'-105,"-534"100,-1 2,1 0,0 2,-1 2,16 2,-46-3,-1 1,1-1,-1 0,1 1,0-1,-1 1,1-1,0 0,-1 1,1-1,0 1,0-1,-1 1,1-1,0 1,0 0,0-1,0 1,0-1,0 1,0-1,0 1,0-1,0 1,0 0,0-1,0 1,0-1,0 1,1-1,-1 1,0-1,0 1,1-1,-1 1,0-1,1 1,-1-1,0 0,1 1,-1-1,1 0,-1 1,1-1,-1 0,1 1,-13-2,0 0,0 0,0-1,0-1,1 0,-1 0,1-1,0-1,0 0,0 0,-5-5,-3-3,0 0,1-2,1 0,0-1,1-1,1 0,1-1,0-1,1 0,-4-11,6 12</inkml:trace>
</inkml:ink>
</file>

<file path=ppt/ink/ink8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4:49.70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240 75,'17'67,"24"298,-49-174,-9 0,-8 0,-12 19,-9 70,31-173,-48 250,-20-123,82-233,1-1,0 1,-1 0,1 0,0 0,-1 0,1-1,0 1,0 0,0 0,0 0,0 0,0 0,0 0,0 0,0 0,0 0,1-1,-1 1,0 0,1 0,-1 0,0 0,1-1,-1 1,1 0,-1 0,1-1,0 1,-1 0,1-1,0 1,-1-1,1 1,0-1,0 1,-1-1,1 1,0-1,0 0,0 1,0-1,0 0,0 0,-1 0,1 0,0 1,0-1,0-1,0 1,0 0,0 0,0 0,0 0,56-11,-50 9,116-34,194-20,-9 24,816 33,-609-12,50-7,-85-9,-227 26,188-9,55-9,59-7,1680 26,-1779-29,-146 4,85-7,-134 5,-250 27,0 0,-1-1,1 0,0-1,-1 0,1-1,-1 0,0-1,1 0,5-4,-14 6,-1 0,0-1,-1 1,1 0,0-1,-1 1,1-1,-1 1,0-1,0 1,0-1,0 1,0-1,0 1,-1 0,1-1,-1 1,0-1,1 1,-1 0,0-1,-1 1,1 0,0 0,-1 0,1 0,-1 0,1 0,-2 0,-8-19,2-3,2-1,0-1,1 1,2-1,1 0,0 0,2 0,2-4,23-653,2 438,-5 55,-5-121,-14 306,-2 0,1 0,0 0,-1 0,0-1,0 1,-1 0,0 0,1 0,-2 0,1 1,0-1,-1 0,0 0,0 1,0-1,-1 1,0 0,0-1,0 1,0 0,0 1,-1-1,0 1,0-1,0 1,0 0,0 1,0-1,-1 1,1 0,-1 0,0 0,0 1,0-1,-235 5,-164 24,-55-1,-86 3,-238 13,-149 3,534-33,67-1,-39-16,-464-31,138 13,-641 5,887 20,327-4,1-6,-101-20,-31-28,135 19,100 38,24 4</inkml:trace>
</inkml:ink>
</file>

<file path=ppt/ink/ink8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2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1 285,'484'-29,"-485"29,1-1,0 1,0 0,-1-1,1 1,0-1,0 1,0-1,0 1,0-1,0 1,0 0,0-1,0 1,0-1,0 1,0-1,0 1,0-1,0 1,0-1,0 1,0-1,1 1,-1 0,0-1,0 1,1-1,-1 1,0 0,0-1,1 1,-1 0,0-1,1 1,-1 0,1 0,-1-1,0 1,1 0,-1 0,1-1,-1 1,1 0,-1 0,1 0,-1 0,1 0,-1 0,0 0,1 0,-1 0,1 0,-1 0,1 0,-1 0,1 0,-1 1,1-1,-1 0,0 0,1 0,-1 1,1-1,-1 0,0 0,1 1,-1-1,-33-24,26 18,-217-152,199 122,23 19</inkml:trace>
</inkml:ink>
</file>

<file path=ppt/ink/ink8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21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0 440,'37'-1,"0"-2,-1-1,0-2,0-2,0-1,-1-1,0-2,-1-2,0-1,15-10,-38 20,-1 0,0-1,0 0,0 0,-1-1,0 0,0-1,-1 0,0 0,0-1,-1 0,0-1,-1 1,0-1,-1 0,0-1,0 1,-1-1,0 0,-1 0,0 0,-1-1,0 1,-1-1,0 1,-1-1,0 1,-1-1,-2-8,2 17,-1 0,1 0,-1 1,0-1,0 0,0 1,0 0,0 0,0-1,-1 1,1 0,-1 1,1-1,-1 0,0 1,0 0,1-1,-1 1,0 0,0 0,0 1,-1-1,1 1,0 0,0-1,0 1,0 0,0 1,0-1,0 1,-1-1,1 1,0 0,0 0,1 0,-1 1,0-1,0 1,1-1,-1 1,0 0,1 0,0 0,0 0,-1 1,1-1,0 0,1 1,-1 0,0-1,1 1,-1 1,-10 16,0 2,1-1,2 1,0 1,1 0,2 0,0 0,1 1,1 0,2 0,0 7,-3 73,5 0,4 0,5 0,20 94,-27-183,2-1,0 0,-1 1,-1 0,0 0,-1 0,-1-1,0 1,-1 0,-1 0,0 0,-1-1,-1 1,0-1,-1 0,0 0,-1 0,-1-1,0 0,-1 0,-9 11,11-18,-1 0,0-1,-1 0,1 0,-1-1,0 0,0 0,0 0,-1-1,1-1,-1 0,0 0,1 0,-1-1,0 0,0-1,0 0,0 0,0-1,1 0,-1-1,0 0,0 0,1-1,-1 0,2-1,1-1,-1 1,1-1,0 0,0-1,1 0,-1 0,1 0,0 0,1-1,0 0,0 0,0 0,1 0,0 0,0-1,1 0,0 1,0-1,1 0,0 0,1 0,-1 0,1 0,1 0,0 0,0 0,0 0,1 1,0-1,1 0,0 1,0 0,0-1,1 1,0 1,0-1,4-4,9-11,2 0,0 2,1 0,1 1,0 1,2 1,0 1,0 0,2 2,0 1,0 2,2 0,-1 1,22-4,80-15,-82 21,-24 7</inkml:trace>
  <inkml:trace contextRef="#ctx0" brushRef="#br0" timeOffset="250.698">876 750,'-10'38,"-2"23,-1 5,8-3,10-8,3-13</inkml:trace>
  <inkml:trace contextRef="#ctx0" brushRef="#br0" timeOffset="426.743">988 355,'-9'24,"1"8,2-2</inkml:trace>
  <inkml:trace contextRef="#ctx0" brushRef="#br0" timeOffset="746.648">1214 1146,'110'-449,"-110"449,0 1,0-1,-1 0,1 1,0-1,0 0,0 1,0-1,1 0,-1 1,0-1,0 0,0 1,0-1,0 0,0 1,0-1,1 0,-1 1,0-1,0 0,0 0,1 1,-1-1,0 0,0 0,1 1,-1-1,0 0,1 0,-1 0,0 0,1 1,-1-1,0 0,1 0,-1 0,0 0,1 0,-1 0,0 0,1 0,-1 0,0 0,1 0,-1 0,0 0,1 0,-1 0,0 0,1-1,-1 1,0 0,1 0,-1 0,0 0,0-1,1 1,-1 0,0 0,0-1,1 1,8 33,-3 4,-7-28,1-1,0 1,1 0,-1-1,2 1,-1-1,2 1,-1-1,1 0,0 0,0 0,1 0,0 0,1-1,0 0,0 0,0 0,1 0,0-1,0 0,1 0,-1-1,1 0,0 0,1 0,7 3,-11-8,1 1,-1-1,0 0,1 0,-1 0,0 0,0-1,1 0,-1 0,0 0,0 0,0-1,0 1,0-1,0 0,0 0,-1-1,1 1,-1-1,1 0,-1 0,0 0,0 0,-1 0,1-1,-1 1,1-1,3-6,0 1,-1 0,-1-1,1 0,-1 0,-1-1,0 1,-1-1,0 1,1-6,9-50,-7 59</inkml:trace>
  <inkml:trace contextRef="#ctx0" brushRef="#br0" timeOffset="1177.091">1864 779,'-9'8,"1"0,0 0,0 1,1 0,0 1,0 0,2 0,-1 0,1 0,0 1,1 0,0 0,1 0,1 1,-1-1,2 1,0 0,0-1,1 6,1-14,0 0,1 0,-1 0,1 0,0 0,-1 0,1-1,1 1,-1-1,0 0,1 1,-1-1,1 0,-1 0,1-1,0 1,0 0,0-1,0 0,0 0,0 0,1 0,-1 0,0 0,0-1,1 0,-1 0,0 0,1 0,95-20,-81 5,0 0,-1 0,-1-2,-1 0,0-1,-2 0,1-1,-2-1,-1 0,-1 0,0-1,-1-1,4-19,8-20,-2-1,-3-1,-3 0,3-43,-14 94,0 0,0 0,-1 0,-1-1,0 1,-1 0,0 0,-1 0,0 0,-1 0,0 0,-1 1,0-1,-1 1,-6-10,9 18,0 1,0 0,0-1,-1 1,1 0,-1 1,1-1,-1 0,0 1,0-1,0 1,0 0,0 0,0 0,0 0,0 1,0-1,0 1,0 0,0 0,-1 0,1 0,0 1,0-1,0 1,0 0,0-1,0 2,0-1,0 0,0 0,0 1,1 0,-3 1,-78 77,73-61,0 1,1 0,1 0,1 1,1 0,0 0,2 0,1 1,0 0,2 0,0 0,2-1,0 1,1 0,2 4,0-8,0 0,1-1,1 1,1-1,0-1,1 1,1-1,1-1,0 0,1 0,0-1,1 0,1-1,0 0,1-1,0-1,1 0,4 2,5 1,0 0,2-2,-1-1,1 0,1-2,0-1,0-2,0 0,1-2,0-1,16 0,-11-3</inkml:trace>
</inkml:ink>
</file>

<file path=ppt/ink/ink8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20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339 117,'1'90,"-13"205,-23-84,24-132,10-80</inkml:trace>
  <inkml:trace contextRef="#ctx0" brushRef="#br0" timeOffset="248.78">0 230,'43'-19,"29"-12,12 0,1 1,-4 4,-12 3,-7 6,-10-1,-4 4,-5 4,-5 4,-5 3,-3 1,-6 7,-7 2</inkml:trace>
  <inkml:trace contextRef="#ctx0" brushRef="#br0" timeOffset="599.911">763 455,'-3'8,"-1"0,0-1,1 1,-1 0,1 0,1 0,0 1,0-1,1 1,0-1,0 1,1-1,0 1,0-1,1 1,0-1,1 1,0-1,0 1,1-1,0 0,0 0,1-1,0 1,1 1,-2-7,0-1,0 1,0 0,0-1,1 1,-1-1,0 0,1 0,-1-1,1 1,-1-1,1 1,-1-1,0 0,1 0,-1-1,1 1,-1-1,1 0,-1 0,0 0,1 0,-1 0,0-1,0 1,0-1,0 0,0 0,0 0,-1 0,2-2,73-83,-73 83,0 0,-1-1,1 0,-1 1,-1-1,1 0,-1-1,0 1,0 0,0-1,-1 1,0-1,0 1,0-1,0 0,-1 1,0-1,-1 0,1 1,-1-1,0 1,0-1,-1 1,0-1,0 1,0 0,0-1,-1 1,0 1,0-1,0 0,-1 1,1-1,-2 1,1 1,0 0,0 1,0 0,-1 0,1 0,-1 0,0 0,1 1,-1 0,0 0,0 0,0 1,0 0,0 0,0 0,0 0,1 1,-1 0,0 0,0 0,0 0,1 1,-1 0,1 0,-1 0,1 0,0 1,0 0,-1 0,-14 10</inkml:trace>
</inkml:ink>
</file>

<file path=ppt/ink/ink8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23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3,'-24'-2,"-1"2,0 0,0 1,1 1,-1 2,1 0,-1 2,1 0,1 2,0 0,0 2,0 1,-15 10,29-17,1 0,0 1,0-1,0 2,1-1,0 1,0 0,0 1,1-1,0 1,0 1,1-1,0 1,0 0,1 0,0 0,0 1,1 0,0-1,0 1,1 0,0 0,1 1,0-1,1 0,0 0,0 0,0 1,2-1,-1 0,1 0,0 0,1 0,0 0,3 6,-2-10,0 0,1 0,-1-1,1 1,0-1,0 0,0 0,1-1,-1 0,1 0,0 0,0 0,0-1,0 0,0 0,1-1,-1 0,0 0,1 0,-1-1,1 0,-1 0,1-1,-1 0,1 0,-1 0,3-2,11-2,0-1,0 0,-1-2,-1 0,1-1,-1-1,-1-1,5-4,7-7,-1-2,-2-1,0-1,-2-2,0 0,-2-2,0-3,32-38,-52 71,0 0,-1-1,1 1,0 0,-1 0,1 0,0 0,-1 0,1 1,0-1,-1 0,1 1,-1 0,1-1,-1 1,1 0,-1-1,1 1,-1 0,1 0,-1 0,0 0,0 1,0-1,1 0,-1 0,0 1,0-1,-1 1,1-1,0 1,0-1,-1 1,1-1,-1 1,1-1,-1 1,0 0,0-1,0 1,0 0,0-1,0 1,0 1,4 6,3 11,2-2,0 1,1-1,1-1,0 1,1-2,4 3,-11-14,-1 1,1-2,0 1,1 0,-1-1,1 0,0 0,0-1,0 0,0 0,1 0,-1-1,1 0,0 0,0 0,0-1,-1 0,1-1,0 1,0-1,0-1,0 1,1-1,32-16,-27 5</inkml:trace>
  <inkml:trace contextRef="#ctx0" brushRef="#br0" timeOffset="5069.611">1159 314,'4'0,"3"9,-1 9,-2 5,0 4,-2 2,-1 1,0 0,-1 0,-1 0,6-1,1-1,0 1,-1-1,-1 0,-2-9,-1-13,-1-8</inkml:trace>
  <inkml:trace contextRef="#ctx0" brushRef="#br0" timeOffset="5602.163">1130 369,'205'-24,"-203"23,1 1,0 0,0-1,0 1,0 0,-1 0,1 0,0 1,0-1,0 1,-1-1,1 1,0 0,0 0,-1 0,1 1,-1-1,1 1,-1-1,0 1,1 0,-1 0,0 0,0 0,0 0,-1 0,1 1,0-1,-1 0,0 1,1-1,-1 1,0 0,0 0,-1-1,1 1,0 0,-1 0,0 0,1-1,-1 1,-1 0,1 0,0 0,-1 1,-17 41,16-43,0 1,0 0,0-1,0 1,0 0,0 0,1 0,0 0,-1 1,1-1,0 0,1 1,-1-1,1 0,-1 1,1-1,0 1,0-1,0 0,1 1,-1-1,1 1,0-1,0 0,0 0,0 1,1-1,-1 0,1 0,0 0,0 0,0-1,0 1,0-1,1 1,-1-1,1 1,-1-1,2 0,34 15,-33-16,0 0,0 0,0 0,-1 1,1 0,0 0,-1 0,1 0,-1 1,0 0,1 0,-1 0,-1 0,1 1,0-1,-1 1,0 0,0 0,0 0,0 0,-1 1,1-1,-1 1,0 0,-1 0,1-1,-1 1,1 5,-6-4,0 0,0 0,0 0,-1 0,0-1,0 0,-1 0,1 0,-1 0,0-1,0 0,-1 0,1-1,-1 0,0 0,1 0,-1-1,-1 0,1-1,0 1,0-1,-4 0,-7 2,0-1,0-1,1 0,-1-1,0-1,0-1,0-1,0 0,0-4</inkml:trace>
</inkml:ink>
</file>

<file path=ppt/ink/ink8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3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1,'6'3,"0"1,1-1,-1 0,1 0,0-1,0 0,0 0,0 0,1-1,-1 0,0-1,0 0,1 0,-1 0,0-1,1 0,-1 0,0-1,0 0,4-2,4 1,244-10,-243 13,-4 0</inkml:trace>
</inkml:ink>
</file>

<file path=ppt/ink/ink8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3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1,'19'4,"20"3,10-1,0-1,-4-7,-3-2,-5-1,-4 1,-3 1,-1 0,-2 2,-4 0</inkml:trace>
</inkml:ink>
</file>

<file path=ppt/ink/ink8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4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 0,'-33'125,"17"-94,-1-1,-1 0,-1-2,-2 0,-1-1,-1-2,-1 0,-1-1,-17 12,32-27,0 1,0-1,-1 0,0-1,0-1,-1 1,0-2,0 0,-1 0,0-1,0-1,0 0,0-1,0 0,-1-1,0 0,-1-1,11-2,0 1,1-1,-1 0,0 0,0 0,1 0,-1-1,1 0,-1 0,1 0,-1 0,1 0,0 0,0-1,0 0,1 1,-1-1,1 0,-1 0,1-1,0 1,0 0,0-1,1 1,-1-1,1 0,0 1,0-1,-1-4,-3-114,5 115,1-1,-1 1,1 0,1 0,-1 0,1 0,1 0,-1 0,1 0,0 1,1-1,-1 1,1 0,1 0,-1 0,1 1,0 0,0 0,0 0,1 0,0 1,0 0,0 0,0 0,1 1,-1 0,1 0,0 1,0 0,0 0,0 0,0 1,1 0,-1 1,7 0,126 53,-52-14,109 26,-173-59</inkml:trace>
</inkml:ink>
</file>

<file path=ppt/ink/ink8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4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0 278,'53'-5,"22"-1,3 0,-6 1,-17-3,-21 0,-17-4,-16-5,-13-4,-5-3,-4 2,2 1,-1-2,3-1,0-2,2-1,4 4</inkml:trace>
</inkml:ink>
</file>

<file path=ppt/ink/ink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0:59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0 359,'135'-149,"66"-60,-201 209,0 1,0-1,1 1,-1 0,0-1,0 1,0-1,1 1,-1-1,0 1,1-1,-1 1,0-1,1 0,-1 1,1-1,-1 1,1-1,-1 0,1 1,-1-1,1 0,-1 0,1 1,-1-1,1 0,-1 0,1 0,-1 0,1 0,0 1,-1-1,1 0,-1 0,1-1,0 1,-1 0,1 0,-1 0,1 0,-1 0,1-1,-1 1,1 0,-1 0,1-1,-1 1,1 0,-1-1,1 1,-1-1,1 1,-1 0,0-1,1 1,-1-1,-20 50,16-44,1 0,0 0,1 0,-1 0,1 1,0-1,0 1,1 0,0-1,0 1,0 0,1 0,-1 0,1-1,1 1,-1 0,1 0,0 0,0-1,1 1,0 0,0-1,0 0,2 3,5 1,1-1,-1 0,2 0,-1-1,1-1,0 0,1 0,-1-1,1 0,0-1,1-1,-1 0,0 0,1-1,0-1,-1 0,1-1,0 0,-1-1,1-1,6-1,-6 2,0-1,0-1,-1 0,1 0,-1-1,1-1,-1 0,-1-1,1 0,-1-1,0 0,0-1,-1 0,0-1,-1 0,1 0,0-3,33-112,-39 103</inkml:trace>
</inkml:ink>
</file>

<file path=ppt/ink/ink8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6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1 266,'11'25,"-1"0,-1 1,-1 0,-2 0,0 1,-2 0,-1 0,-1 0,-1 0,-3 23,-15 7,5-85,11-3,1 0,1 0,2 0,1 1,2-1,0 1,8-16,-9 20,2 0,2 1,0 0,1 1,1 0,2 1,0 0,1 1,2 0,0 1,1 1,5-3,-16 18,-5 2,0 1,1-1,0 1,-1-1,1 1,0 0,0 0,0 0,0 0,1 0,-1 1,1-1,-1 1,1-1,-1 1,1 0,0 0,-1 0,1 0,0 1,0-1,0 1,0-1,0 1,-1 0,1 0,0 0,0 1,0-1,0 1,0 0,-1-1,1 1,0 1,-1-1,1 0,0 0,-1 1,0 0,1-1,1 3,1 3,-1 1,0-1,-1 1,0 0,0 0,0 0,-1 0,0 0,-1 0,1 1,-1 6,1 10</inkml:trace>
</inkml:ink>
</file>

<file path=ppt/ink/ink8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7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1 312,'51'-22,"-14"12,1 1,1 2,-1 2,1 2,2 1,33 2,-74 0,0 0,0 0,-1 0,1-1,0 1,0 0,-1 0,1 0,0-1,0 1,-1 0,1 0,0-1,0 1,0 0,0-1,0 1,-1 0,1 0,0-1,0 1,0 0,0-1,0 1,0 0,0-1,0 1,0 0,0-1,0 1,0 0,0-1,0 1,1 0,-1 0,0-1,0 1,0 0,0-1,0 1,1 0,-1 0,0-1,0 1,1 0,-1 0,0 0,0-1,1 1,-1 0,0 0,0 0,1 0,-1 0,0-1,1 1,-1 0,0 0,1 0,-1 0,0 0,0 0,1 0,-1 0,0 0,1 0,-1 0,-27-17,20 13,-7-7,0 0,1-1,0 0,1-1,0 0,1-1,1-1,0 1,1-2,0 1,1-1,1-1,-1-4,2 3</inkml:trace>
</inkml:ink>
</file>

<file path=ppt/ink/ink8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9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1 535,'36'-14,"0"-2,-1-1,-1-2,-1-1,-1-2,-1-1,0-2,-2 0,-1-2,13-18,-31 33,4-1,-1-2,0 1,-1-2,-1 0,0 0,-1-1,-1 0,-1-1,0 0,-1 0,-1-1,-1 0,1-6,-6 24,0 0,1 0,-1 1,0-1,0 0,0 0,0 0,1 0,-1 0,0 1,0-1,-1 0,1 0,0 0,0 0,0 0,0 1,-1-1,1 0,0 0,-1 0,1 1,-1-1,1 0,-1 1,1-1,-1 0,1 1,-1-1,0 1,1-1,-1 1,0-1,0 1,1-1,-1 1,0 0,0-1,0 1,1 0,-1 0,0-1,0 1,0 0,0 0,0 0,1 0,-1 0,0 0,0 1,-35 23,24-11,1 0,0 0,1 1,0 1,1-1,1 1,1 1,0 0,1 0,0 0,2 1,0-1,0 1,2 1,2-12,0 0,1 1,0-1,1 0,-1 0,1-1,0 1,1 0,-1 0,1-1,0 0,0 1,1-1,0 0,0-1,0 1,0-1,1 0,0 0,-1 0,2 0,-1-1,0 0,1 0,-1-1,1 1,0-1,0 0,-1-1,2 1,-1-1,0 0,0-1,3 0,13-4,0-2,0-1,-1-1,0 0,-1-2,1 0,-2-1,1-1,-2-1,0-1,0-1,5-6,-10 11,0-1,-1 0,0 0,-1-2,-1 1,0-1,0-1,-1 1,-1-2,0 1,1-7,-9 20,0 0,-1 1,1-1,-1 1,1-1,-1 1,1-1,-1 1,1 0,-1-1,1 1,-1 0,1-1,-1 1,0 0,1 0,-1-1,0 1,1 0,-1 0,0 0,1 0,-1 0,0 0,1 0,-1 0,0 0,1 0,-1 1,0-1,1 0,-1 0,0 1,1-1,-1 0,1 1,-1-1,1 0,-1 1,1-1,-1 1,1-1,-1 1,1-1,-1 1,1-1,0 1,-1 0,1-1,0 1,0-1,-1 1,1 0,0-1,0 1,0 0,0-1,0 1,0 0,0-1,0 1,-3 2,-4 4,-1 0,1 1,1-1,-1 2,1-1,1 1,0 0,0 0,0 0,1 1,1-1,0 1,0 0,1 0,0 1,1-1,0 0,0 0,1 1,1-1,-1 0,2 1,1 6,1-10,1 0,0 0,0-1,1 0,-1 0,1 0,1-1,-1 0,1 0,0-1,0 1,0-1,1-1,-1 0,1 0,0 0,0-1,0 0,0-1,0 1,0-2,0 1,0-1,1 0,-1-1,0 0,0 0,0-1,0 0,0 0,0-1,0 0,-1 0,0-1,6-4,8-5,-2-1,1-1,-2-1,0-1,-1-1,0 0,-2-1,0-1,-1 0,-1-1,-2 0,1-1,-2 0,3-12,9-44,-22 77,0 1,0-1,0 1,0-1,0 0,0 1,0-1,0 1,-1-1,1 1,0-1,0 0,-1 1,1-1,0 1,0-1,-1 1,1 0,-1-1,1 1,0-1,-1 1,1 0,-1-1,1 1,-1 0,1-1,-1 1,1 0,-1 0,1 0,-1-1,0 1,1 0,-1 0,1 0,-1 0,0 0,1 0,-1 0,1 0,-1 0,1 0,-1 0,0 1,1-1,-1 0,1 0,-1 1,1-1,-1 0,1 0,-1 1,1-1,0 1,-1-1,1 0,-1 1,1-1,0 1,-1-1,1 1,0-1,-1 1,1 0,-28 31,20-16,0 1,1-1,1 2,1-1,1 1,0 0,1 0,1 0,1 0,0 0,1 1,1-1,2 6,36 59,-38-82,0 1,1 0,-1 0,1-1,0 1,-1-1,1 1,0-1,0 0,0 0,-1 0,2 0,-1 0,0 0,0 0,0-1,0 1,0-1,0 1,1-1,-1 0,0 0,0 0,1 0,-1 0,0-1,0 1,0-1,1 1,-1-1,0 0,0 0,0 0,0 0,0 0,0 0,-1 0,1-1,0 0,11-13,-5-2</inkml:trace>
</inkml:ink>
</file>

<file path=ppt/ink/ink8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9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0 235,'98'0,"6"-2,-1 5,79 13,-112 0,-89-50,-176-173,182 194,3 0</inkml:trace>
</inkml:ink>
</file>

<file path=ppt/ink/ink8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7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0 283,'24'0,"23"0,7 0,0 0,-5 0,-5 0,-6 0,-5-5,-2-2,-3 1,0 1,-11 2,-7-4,-6-1</inkml:trace>
  <inkml:trace contextRef="#ctx0" brushRef="#br0" timeOffset="244.012">283 0,'-5'39,"-1"26,-1 8,2-5,-3-8,0-10,0-8,3-7,2-5,1-2,1-2,1-4</inkml:trace>
</inkml:ink>
</file>

<file path=ppt/ink/ink8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5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1,'-4'28,"-17"35,-9 10,1-2,0-8,5-10,2-10,0-7,3-4,1-4,-2-6,3-2,-1-5,-2-4,-3-5,4-8,3-3</inkml:trace>
  <inkml:trace contextRef="#ctx0" brushRef="#br0" timeOffset="315.018">70 57,'37'70,"89"76,-35-49,14 53,-86-115,-11-19</inkml:trace>
</inkml:ink>
</file>

<file path=ppt/ink/ink8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50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311 452,'-10'24,"-12"22,-3 9,-2-1,4-5,1-10,4-7,0-5,4-1,-1-1,2 0,-2-4,2-1,-1 1,-4 2,-3-3,2-5</inkml:trace>
  <inkml:trace contextRef="#ctx0" brushRef="#br0" timeOffset="269.775">0 481,'11'30,"0"1,2-2,1 0,1-1,2 0,0-1,2-1,1-1,1 0,24 20,87 97,-119-125</inkml:trace>
  <inkml:trace contextRef="#ctx0" brushRef="#br0" timeOffset="781.879">791 114,'-15'11,"0"0,1 1,0 1,2 1,-1-1,1 2,1 0,1 0,0 1,1 0,1 1,0 0,1 0,1 1,1-1,-3 18,-8 26,4 0,2 2,2-1,4 1,3 55,2-89,1-1,2 1,0-1,2 1,1-2,2 1,0-1,2 0,1-1,10 15,-21-37,0 0,0-1,0 1,1-1,0 1,0-1,0 0,0 0,0 1,1-1,-1-1,1 1,0 0,0-1,0 1,0-1,0 0,1 0,-1 0,1-1,-1 1,1-1,0 0,-1 0,1 0,0 0,0-1,0 1,-1-1,1 0,0 0,0-1,0 1,0-1,-1 0,1 0,0 0,-1 0,13-10,-1 1</inkml:trace>
  <inkml:trace contextRef="#ctx0" brushRef="#br0" timeOffset="1729.158">847 960,'23'-8,"-1"-2,0 0,-1-1,0-1,-1-1,0-1,-1 0,-1-2,0 0,-1-1,-1-1,-1 0,0-1,-1-1,-1 0,-1-1,1-4,-11 20,4-3,0-1,-1 0,0 0,0-1,-1 0,-1 1,1-1,-1 0,-1-1,0 1,-1 0,0-1,0 1,-1 8,-1 1,1 0,0-1,-1 1,1 0,-1 0,1 0,-1-1,0 1,1 0,-1 0,0 0,0 0,0 0,0 0,0 0,0 0,0 1,0-1,0 0,0 0,0 1,-1-1,1 1,0-1,0 1,-1 0,1-1,0 1,0 0,-1 0,1 0,0 0,-1 0,1 0,0 0,-1 0,1 1,0-1,-1 1,1-1,0 0,0 1,0 0,-1-1,1 1,0 0,0 0,0 0,0-1,0 1,0 0,1 0,-1 0,0 1,0-1,1 0,-1 0,0 0,1 0,0 1,-1-1,1 0,-1 1,-10 10,0 0,0 1,1 1,1 0,0 0,1 0,0 1,2 1,-1-1,2 1,0 0,1 0,1 0,-1 9,2-19,0 0,1 0,0-1,0 1,1 0,0 0,-1 0,2 0,-1 0,1 0,0 0,0 0,1-1,0 1,0 0,0-1,0 1,1-1,0 0,0 0,1 0,-1 0,1-1,0 1,0-1,1 0,-1 0,1-1,3 3,0-3,1-1,-1 1,1-2,0 1,-1-1,1 0,0-1,0 0,0-1,-1 0,1 0,0-1,-1 0,1 0,-1-1,1 0,-1 0,0-1,-1 0,1-1,-1 0,1 0,-2 0,1-1,5-6,10-10,-1-1,-1-1,-1-1,-1 0,-1-2,10-21,7-55,-53 119,-40 115,56-125,2 1,-1 0,1 0,0 0,0 0,1 0,-1 1,2-1,-1 0,1 0,0 0,1 0,0 0,0 0,0-1,1 1,0-1,0 1,1 0,1-2,1 0,-1-1,1 0,0 0,0 0,1-1,-1 0,1 0,-1 0,1-1,0 0,0 0,0-1,0 0,0 0,1-1,-1 0,0 0,0 0,0-1,0 0,0-1,0 0,0 0,0 0,0-1,-1 0,1 0,-1 0,0-1,0 0,0 0,0-1,9-8,0 0,-1-1,0-1,-1 0,-1-1,-1 0,0-1,-1 0,6-15,24-102,-41 134,0 1,1 0,-1-1,0 1,1-1,-1 1,0-1,0 1,1-1,-1 1,0-1,0 0,0 1,0-1,0 0,1 0,-1 0,0 0,0 0,0 0,0 0,0 0,0 0,0 0,1 0,-1 0,0-1,0 1,0 0,0-1,0 1,1-1,-1 1,0-1,0 1,1-1,-1 1,0-1,1 0,-1 1,1-1,-1 0,1 1,-1-1,1 0,-1 0,1 0,0 0,-1 1,1-1,0 0,0 0,0 0,0 0,0 0,0 0,0 0,0 1,0-1,0 0,0 0,0 0,1 0,-1 0,0 0,1 1,-1-1,1 0,-1 0,-7 9,-1 1,1 0,1 0,0 1,0 0,1 0,0 0,1 0,0 1,0 0,1 0,1 0,0 0,0 0,1 0,1 1,0-1,0 0,1 1,0-1,1 0,1 0,0 0,0 0,1 0,0-1,1 0,0 0,1 0,0 0,1-1,-5-6,0-1,0 0,1 0,0 0,-1 0,1 0,0-1,0 1,-1-1,1 0,1 0,-1 0,0 0,0 0,0-1,0 1,0-1,1 0,-1 0,0 0,0 0,0-1,1 1,-1-1,0 0,0 0,0 0,0 0,0-1,0 1,-1-1,2 0,9-9</inkml:trace>
  <inkml:trace contextRef="#ctx0" brushRef="#br0" timeOffset="2147.071">1298 226,'477'22,"-415"-17,-62-5,1-1,-1 1,1-1,-1 0,1 0,-1 1,1-1,-1 0,0 0,0 1,1-1,-1 0,0 0,0 0,0 0,0 1,0-1,0 0,0 0,0 0,0 0,0 1,0-1,0 0,-1 0,1 0,0 1,-1-1,1 0,0 0,-1 1,1-1,-1 0,0 1,1-1,-1 0,1 1,-1-1,0 1,1-1,-1 1,0-1,0 1,1 0,-1-1,0 1,0 0,0 0,1-1,-1 1,0 0,0 0,0 0,0 0,1 0,-1 0,0 0,-1 1,-3-5,-159-149,145 134</inkml:trace>
  <inkml:trace contextRef="#ctx0" brushRef="#br0" timeOffset="2544.028">2343 396,'-3'24,"-1"1,-1-1,-1 0,-1-1,-1 1,-1-1,-2-1,0 0,-1 0,-1-1,-3 10,-116 180,123-193</inkml:trace>
  <inkml:trace contextRef="#ctx0" brushRef="#br0" timeOffset="2831.8">2117 396,'9'28,"14"25,6 3,0-4,-2-5,1-6,-6-5,-1-5,1-1,-4-2,1-6,-4-1,1 0,-3 1,-3-2</inkml:trace>
  <inkml:trace contextRef="#ctx0" brushRef="#br0" timeOffset="3366.927">2624 649,'81'278,"-74"-319,-8 16,2-1,0 1,1-1,2 1,0 0,2 0,1 0,1 1,1 0,10-20,-13 32,0 1,1-1,0 2,1-1,0 1,0 0,1 0,1 1,0 1,8-7,-14 14,-1 0,1 0,0 0,-1 1,1-1,0 1,-1 0,1 0,0 0,0 1,-1-1,1 1,0 0,-1 0,1 0,-1 0,0 1,1 0,-1-1,0 1,0 0,0 1,0-1,0 0,0 1,-1 0,1-1,-1 1,0 0,0 0,0 1,0-1,-1 0,1 1,-1-1,0 1,1-1,-2 1,1-1,0 1,-1 0,0 0,0-1,-1 16</inkml:trace>
  <inkml:trace contextRef="#ctx0" brushRef="#br0" timeOffset="3778.8">2569 283,'296'38,"-295"-37,0-1,0 1,0 0,0-1,0 1,1 0,-1-1,0 0,0 1,0-1,1 0,-1 1,0-1,1 0,-1 0,0 0,0 0,1 0,-1 0,0-1,0 1,1 0,-1-1,0 1,0-1,0 1,0-1,1 1,-1-1,0 0,0 0,0 0,0 1,-1-1,1 0,0 0,0 0,0 0,-1 0,1-1,-1 1,1 0,-1 0,1 0,-1 0,1-1,-1 1,0 0,0 0,0-1,0 1,0 0,0-1,0 1,0 0,0 0,-1-1,1 1,0 0,-1 0,1 0,-1-2,-77-91,33 51,34 30</inkml:trace>
  <inkml:trace contextRef="#ctx0" brushRef="#br0" timeOffset="4117.353">3077 1,'15'8,"0"1,-1 1,0 0,0 1,-1 1,0 0,-1 0,-1 2,0-1,-1 1,0 1,-1 0,1 2,3 14,-2 1,0-1,-2 1,-2 1,-1 0,-1 0,-2 0,-1 1,-2-1,-1 1,-1-1,-7 27,7-36,-1 0,-1-1,-1 1,-2-1,0-1,-1 1,-1-1,-6 8,8-12,-1-1,0-1,-2 1,0-1,-1-1,0 0,-1 0,-1-1,0-1,-1 0,0-1,-1 0,-1-2,0 1,-3 0,-4-4</inkml:trace>
</inkml:ink>
</file>

<file path=ppt/ink/ink8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0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87,'-11'-10,"0"1,0 1,0 0,-1 1,-1 0,1 1,-1 0,0 1,0 0,0 1,-1 1,0 0,0 1,1 0,-1 1,0 1,0 0,0 1,0 0,0 1,0 1,0 0,1 1,0 0,0 1,0 1,-4 2,-7 2,7-4,1-1,-1 2,1 0,1 1,0 1,0 1,1 0,0 0,0 1,1 1,1 1,0-1,1 2,-2 2,9-10,-1 0,1 1,0-1,0 1,1 0,0 1,0-1,1 0,0 1,0-1,1 1,0 0,0-1,1 1,0 0,0 0,1-1,0 1,0 0,1-1,0 1,0-1,1 1,-1-1,2 0,-1 0,1-1,0 1,1-1,-1 1,1-1,1-1,-1 1,1-1,0 0,0 0,0-1,1 1,6 0,-1-1,1 0,1-1,-1 0,0-1,1 0,-1-1,1-1,-1 0,1-1,-1 0,1-1,-1-1,0 0,0-1,0 0,0-1,5-3,-2-6,-25 11,8 4,-30 10,1 1,-1 2,2 1,0 2,1 0,1 2,0 1,-8 10,25-21,0 0,0 1,1 1,1-1,0 2,0-1,1 1,1 0,0 0,0 1,1 0,1 0,0 0,1 0,0 1,1-1,1 1,0-1,1 1,0 0,2 9,0-18,-1 0,1 0,0-1,1 1,-1 0,1-1,0 0,0 0,0 0,0 0,1 0,0-1,0 0,0 1,0-1,0-1,0 1,1-1,-1 1,1-1,0 0,0-1,0 1,2-1,124 6,-77-20,31 2,-69 16</inkml:trace>
  <inkml:trace contextRef="#ctx0" brushRef="#br0" timeOffset="389.015">1214 481,'-24'22,"2"0,0 2,1 1,1 0,1 1,2 1,-8 18,-16 23,4 2,2 2,0 11,-10 25,40-112,4-8</inkml:trace>
  <inkml:trace contextRef="#ctx0" brushRef="#br0" timeOffset="733.576">762 510,'27'0,"-9"10,-1 1,0 1,-1 1,0 0,-1 1,0 1,-2 0,4 5,123 159,-116-156,-19-16,1 0,0 0,0-1,1 0,0 0,0-1,0 0,1 0,0 0,-1-1,2 0,-1-1,0 0,1 0,-1-1,1 0,0 0,1-1,13-3</inkml:trace>
  <inkml:trace contextRef="#ctx0" brushRef="#br0" timeOffset="1219.006">1750 594,'-45'22,"0"1,2 2,1 2,-21 19,54-39,0 0,1 1,0 0,0 0,1 1,0 0,0 0,1 1,1-1,-1 1,1 1,1-1,0 1,1-1,0 1,0 0,1 0,1 0,0 1,0-1,1 0,0 1,1-1,1 0,0 0,2 7,-4-15,1 0,-1-1,1 1,0 0,0 0,0-1,1 1,-1-1,1 1,-1-1,1 0,0 1,0-1,0 0,0 0,0 0,0-1,0 1,1 0,-1-1,1 0,-1 1,1-1,-1 0,1 0,0 0,0-1,0 1,-1-1,1 0,0 1,0-1,0 0,0-1,-1 1,1 0,0-1,0 0,0 1,-1-1,1 0,0-1,1 0,16-11,-1-1,0-1,-1-1,-1 0,0-2,-1 0,-1 0,-1-1,0-1,-2-1,0 0,64-88,-62 89,-12 16,0 0,0 0,0 1,0-1,1 1,-1-1,1 1,0 0,0 0,0 0,1 1,-1-1,1 1,-1 0,1 0,0 0,0 0,0 0,3 0,-4 4,0 0,0 1,0-1,-1 1,1-1,-1 1,0 0,0 0,0 0,0 0,0 0,-1 1,1-1,-1 0,0 1,0-1,0 1,-1-1,1 1,-1 0,0-1,0 1,0-1,0 1,0 0,-1 1,1-1,0 7,0 0,1 0,0 0,1 0,0 0,1 0,0-1,1 1,0-1,1 0,0 0,0 0,1-1,1 1,-1-2,4 4,6 2</inkml:trace>
  <inkml:trace contextRef="#ctx0" brushRef="#br0" timeOffset="1735.535">2060 1046,'179'-227,"-64"59,-115 168,0-1,0 1,1 0,-1-1,0 1,0 0,1-1,-1 1,0 0,0-1,1 1,-1 0,0 0,1-1,-1 1,0 0,1 0,-1 0,1-1,-1 1,0 0,1 0,-1 0,1 0,-1 0,0 0,1 0,-1 0,1 0,-1 0,0 0,1 0,-1 0,1 0,-1 0,0 1,1-1,-1 0,1 0,-1 0,0 1,1-1,-1 0,0 0,1 1,-1-1,0 0,0 0,1 1,-1-1,0 1,0-1,1 0,-1 1,0-1,0 0,0 1,0-1,0 1,0-1,0 0,0 1,0-1,0 1,0-1,0 1,0-1,0 0,0 1,0-1,2 39,-3-34,1 2,10 101,-10-105,1 0,-1 0,1-1,0 1,0 0,0-1,0 1,0-1,0 1,1-1,-1 0,1 0,0 1,0-1,0 0,0 0,0-1,0 1,0 0,1-1,-1 1,1-1,-1 0,1 0,-1 0,1 0,0 0,-1-1,1 1,0-1,0 1,-1-1,1 0,0 0,2-1,5-2,0-1,0 0,0-1,0 0,-1 0,0-1,0 0,0-1,-1 0,0-1,0 1,2-4,11-9,23-24,-34 33,1-1,0 2,0-1,1 2,1-1,0 2,0 0,11-5,-23 12,0 1,0 0,0-1,0 1,0 0,0 0,0 0,0 0,0 0,1 0,-1 0,0 0,0 0,0 0,0 1,0-1,0 0,0 1,0-1,0 1,0-1,0 1,0 0,0-1,0 1,0 0,-1 0,1-1,0 1,-1 0,1 0,0 0,-1 0,1 0,-1 0,1 0,-1 0,0 0,1 0,-1 0,0 1,0-1,0 0,0 1,5 57,-6-51,1 10,14 76,-2-74</inkml:trace>
  <inkml:trace contextRef="#ctx0" brushRef="#br0" timeOffset="2252.547">3161 679,'-24'160,"-11"163,35-308,1-6,-1 0,1 1,-2-1,0 0,0 0,0 0,-1 0,0 0,-1 0,0 0,-1-1,0 1,0 0,3-8,1-1,0 1,-1-1,1 1,0-1,-1 0,1 1,0-1,-1 1,1-1,-1 0,1 1,-1-1,1 0,-1 0,1 1,-1-1,1 0,-1 0,1 0,-1 0,0 0,1 0,-1 0,1 0,-1 0,1 0,-1 0,1 0,-1 0,0 0,1 0,-1 0,1-1,-1 1,1 0,-1 0,1-1,-1 1,1 0,0-1,-1 1,1 0,-1-1,1 1,0-1,-1 1,1-1,0 1,-1-1,1 1,0-1,0 1,0-1,0 1,-1-1,1 1,0-1,0 1,0-1,0 0,0 1,0-1,0 1,0-1,0 1,1-1,-8-43,7-2,2 0,2 1,2-1,2 1,2 0,2 1,2 0,2 1,1 0,3 2,1 0,2 1,1 1,3 2,8-8,-32 39,-1 1,2 0,-1 0,0 1,1-1,0 1,0 0,0 0,1 0,0 0,-1 1,1 0,0 0,1 0,-1 0,0 1,1 0,-1 0,1 0,0 1,0 0,-1 0,1 1,0-1,0 1,0 0,0 1,0 0,-1 0,1 0,0 0,-1 1,1 0,-1 0,1 1,-1-1,0 1,0 0,3 3,-4-1,0-1,-1 2,0-1,0 0,0 1,0-1,-1 1,0 0,0 0,-1 0,1 0,-1 0,-1 0,1 0,-1 0,0 0,0 0,-1 0,0 0,0 0,0 0,-1 0,0 0,0 0,-1 0,1-1,-3 4,-98 140,95-140,0 0,0-1,-1 1,0-1,0-1,-1 0,0 0,0-1,-1 0,1-1,-1 0,-1-1,1 0,0-1,-1 0,0-1,0 0,-10 0,3-7</inkml:trace>
  <inkml:trace contextRef="#ctx0" brushRef="#br0" timeOffset="2568.135">3782 171,'-62'363,"19"-118,33-61,11-184,-1-1,1 1,-1-1,1 1,-1 0,1-1,0 1,-1 0,1 0,-1-1,1 1,0 0,-1 0,1 0,0 0,-1 0,1 0,0 0,-1 0,1 0,0 0,-1 0,1 0,-1 1,1-1,0 0,-1 0,1 1,-1-1,1 0,0 1,-1-1,1 1,-1-1,1 0,-1 1,0-1,1 1,-1 0,1-1,-1 1,0-1,0 1,1-1,-1 1,0 0,0-1,0 1,1 0,-1-1,0 1,0 0,0-1,0 1,0 0,0-1,-1 1,1-1,0 1,0 0,0-1,-1 1,1 0,11-18,-1-2</inkml:trace>
  <inkml:trace contextRef="#ctx0" brushRef="#br0" timeOffset="2938.14">3895 820,'32'-1,"0"-2,0-1,-1-1,1-2,-1-1,-1-2,0-1,0-1,-1-2,11-7,-35 18,1 0,0 0,-1-1,0 0,0 0,0 0,0 0,-1-1,0 0,0 0,0 0,-1-1,1 1,-1-1,0 0,-1 0,0 0,0 0,0 0,0 0,-1-1,0 1,-1 0,1-1,-1 1,0-1,-1 1,1 0,-1-1,-1 1,1 0,-1-1,0 1,-1 0,1 0,-1 1,-1-2,2 4,-1 0,1 1,-1-1,1 1,-1 0,0 0,1 0,-1 0,0 1,0-1,0 1,-1-1,1 1,0 0,-1 1,1-1,0 0,-1 1,1 0,0 0,-1 0,1 0,-1 0,1 1,-1-1,1 1,0 0,0 0,-1 0,1 1,0-1,0 1,0 0,0 0,1 0,-98 81,95-78,-5 4,0 0,1 1,0 0,1 0,0 1,1 0,0 0,0 1,1 0,1 0,0 1,1-1,0 1,1 0,0 0,1 0,1 0,0 1,1-1,0 0,1 1,0-1,1 0,3 9,0-11,0 0,1 0,0 0,1-1,0 0,1-1,0 1,0-1,1-1,0 0,1 0,0-1,0 0,0 0,1-1,0-1,0 0,1 0,-1-1,1-1,0 0,0 0,0-1,8 0,37-9,-33 1</inkml:trace>
</inkml:ink>
</file>

<file path=ppt/ink/ink8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8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22 279,'-1'1,"0"-1,1 0,-1 0,0 0,0 0,1 0,-1 0,0 0,0 0,1 0,-1 0,0-1,1 1,-1 0,0 0,0-1,1 1,-1 0,1-1,-1 1,0-1,1 1,-1-1,1 1,-1-1,1 1,-1-1,1 0,0 1,-1-1,1 1,0-1,-1 0,1 0,0 1,0-1,-1 0,1 1,0-1,0 0,0 0,0 1,0-1,0 0,0 0,0 1,1-1,-1 0,0 1,0-1,1 0,-1 1,0-1,1 0,-1 1,0-1,1 0,-1 1,1-1,-1 1,1-1,0 1,-1-1,1 1,-1 0,5-16,1 0,0 1,1-1,1 2,0-1,1 1,0 0,1 1,1 0,0 1,0 0,2 0,-1 2,1-1,1 2,14-9,-27 17,1 0,-1 0,0 1,1-1,-1 0,1 1,-1-1,1 1,-1-1,1 1,-1 0,1-1,-1 1,1 0,0 0,-1 0,1 0,-1 1,1-1,-1 0,1 1,-1-1,1 1,-1-1,1 1,-1 0,1-1,-1 1,0 0,0 0,1 0,-1 0,0 0,0 0,0 1,0-1,0 0,0 1,0-1,-1 0,1 1,0-1,-1 1,1-1,-1 1,0-1,1 1,4 81,-5-76,-2 13,1-15,1 0,-1 0,1 0,-1 0,2 1,-1-1,0 0,1 0,0 0,0 0,1 0,-1 0,1 0,1 2,0-7,0 0,1 0,-1 0,0 0,0 0,0 0,0-1,0 0,0 0,0 1,-1-2,1 1,0 0,0 0,-1-1,1 0,0 1,-1-1,0 0,1 0,-1-1,0 1,0 0,0-1,0-1,53-56,-44 45,1 1,1 0,0 1,1 0,0 1,1 0,0 2,1-1,7-2,-21 12,0 0,0 0,0 0,0 0,0 0,1 0,-1 0,0 1,1-1,-1 1,0 0,1 0,-1 0,0 0,1 0,-1 0,0 0,1 1,-1-1,0 1,0 0,1 0,-1-1,0 2,0-1,0 0,0 0,0 1,0-1,0 1,-1-1,1 1,-1 0,1-1,-1 1,1 0,-1 0,0 0,0 0,0 1,0-1,0 0,-1 0,1 1,-1-1,1 2,-9 74,6-72,1 0,-1-1,1 1,0 0,0 0,1 0,-1 0,1 0,1 0,-1 0,1 0,0 0,0 0,1-1,0 1,1 2,6 6</inkml:trace>
</inkml:ink>
</file>

<file path=ppt/ink/ink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1:00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1,'-39'459,"20"-142,-8-17,27-255,0-33</inkml:trace>
</inkml:ink>
</file>

<file path=ppt/ink/ink8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1,'0'33,"0"12</inkml:trace>
</inkml:ink>
</file>

<file path=ppt/ink/ink8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8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1,'-16'138,"5"2,7-1,6 5,-2-113,29 168,-23-176,0-5</inkml:trace>
</inkml:ink>
</file>

<file path=ppt/ink/ink8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287 189,'-43'25,"2"2,0 2,2 2,-19 20,53-47,-1 0,1 1,0 0,1 0,-1 0,1 1,0 0,1-1,-1 1,1 1,0-1,0 0,1 1,0-1,0 1,1 0,0 0,0-1,0 1,1 0,0 0,1 7,0-12,0 0,0 0,0 0,0-1,0 1,1 0,-1-1,0 1,1-1,0 1,-1-1,1 0,0 1,0-1,0 0,-1 0,1 0,0-1,0 1,1 0,-1-1,0 1,0-1,0 0,0 0,0 0,0 0,1 0,-1 0,0 0,0-1,0 1,0-1,0 0,0 0,1 0,70-38,100-111,-157 137,68-46,-82 58,0 0,1-1,-1 1,1 0,-1 1,1-1,-1 0,1 1,0-1,-1 1,1 0,0 0,-1 0,1 0,0 0,-1 1,1-1,-1 1,1 0,0-1,-1 1,0 0,1 1,-1-1,1 0,-1 1,0-1,0 1,0 0,0 0,0 0,0 0,0 1,20 67,-22-66,0 0,0 0,1 0,-1 1,1-1,0 0,0 0,1 0,-1 0,1-1,-1 1,1 0,1-1,-1 1,0-1,1 0,0 1,0-1,0 0,0-1,0 1,0-1,1 1,-1-1,3 1,2 0,1-1,-1 0,1 0,0-1,0 0,0-1,-1 0,1 0,0-1,0 0,0-1,-1 1,1-2,-1 1,0-1,1-1,-1 1,0-1,-1-1,1 0,-1 0,0 0,0-1,-1 0,2-2,28-27,-21 22,-1-1,0 0,-1-2,0 1,-1-2,-1 1,0-2,-2 1,3-9,-5 8,-3 10,0 0,-1 0,0-1,0 0,-1 1,0-1,0 0,-1 0,0 0,-1 0,0 0,0 0,-1 0,-2-9,2 16,0 1,0-1,0 0,0 1,0-1,0 1,-1 0,1-1,0 1,-1 0,1 0,-1 0,1 0,-1 0,0 0,1 1,-1-1,0 0,1 1,-1-1,0 1,0 0,0-1,0 1,1 0,-1 0,0 0,0 1,0-1,1 0,-1 1,0-1,0 1,0-1,1 1,-1 0,1 0,-1 0,0 0,1 0,-1 0,1 0,0 0,-1 1,1-1,0 1,0-1,0 1,0-1,0 1,0-1,1 1,-1 0,0 0,1-1,-1 1,1 0,0 0,-1 0,1-1,0 1,0 2,2 5,0 0,0 0,1 0,0 0,1 0,0 0,0-1,1 0,0 0,0 0,1 0,0-1,0 0,1 0,0-1,0 0,8 6,-6-6,-1 0,0 1,-1 1,0-1,0 1,0 1,-1-1,0 1,-1 0,0 0,0 1,-1-1,-1 1,1 0,0 5,-6 207,2-197</inkml:trace>
</inkml:ink>
</file>

<file path=ppt/ink/ink8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4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8,'-8'-2,"-1"0,1 1,-1 0,1 0,0 0,-1 1,1 1,-1 0,1 0,-1 0,-6 3,10-3,-17 1,-1 2,1 0,0 2,0 0,1 1,-1 2,2 0,-1 1,1 1,-17 13,36-24,0 1,0 0,0-1,0 1,0 0,0 0,0 0,0 0,0-1,1 1,-1 0,0 1,0-1,1 0,-1 0,1 0,-1 0,1 0,0 1,-1-1,1 0,0 0,0 1,0-1,0 0,0 0,0 1,0-1,0 0,0 0,1 1,-1-1,1 0,-1 0,1 0,-1 0,1 0,-1 1,1-1,0 0,0 0,-1-1,1 1,0 0,0 0,0 0,0 0,0-1,0 1,0 0,1-1,67 27,-59-24,6 1,0 1,0 1,0 1,0 0,-1 1,-1 1,11 7,-22-13,0-1,0 1,0 0,0 0,0 0,-1 0,1 0,-1 1,0-1,0 1,0 0,0-1,-1 1,1 0,-1 0,0 0,0 0,-1 0,1 1,-1-1,0 0,0 0,0 0,-1 0,1 0,-1 0,0 0,0 0,-1 0,1 0,-1 0,0 0,0-1,0 1,-6 7,-1-1,0-1,-1 1,0-2,0 1,-1-1,0-1,0 0,-1 0,0-2,0 1,0-1,-1-1,0 0,0-1,0 0,0-1,0-1,0 0,-1 0,1-2,0 0,-1 0,-3-2,16 4,-1-1,0 0,1 1,-1-1,0 0,1 0,-1 0,0-1,1 1,-1 0,0 0,1-1,-1 1,0-1,1 0,-1 1,1-1,-1 0,1 0,0 0,-1 0,1 0,0 0,0-1,0 1,0 0,-1 0,2-1,-1 1,0-1,0 1,0-1,1 1,-1-1,1 0,-1 1,1-1,0 1,0-1,-1 0,1 0,0 1,0-1,1 0,-1 1,0-1,1 0,-1 1,1-1,-1 1,1-1,0 1,-1-1,1 1,0-1,11-10</inkml:trace>
  <inkml:trace contextRef="#ctx0" brushRef="#br0" timeOffset="215.547">755 262,'-4'34,"-8"15,0 5,1-7</inkml:trace>
</inkml:ink>
</file>

<file path=ppt/ink/ink8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73 621,'-9'12,"1"0,0 0,1 1,0 0,1 0,0 0,1 1,1 0,0 0,1 1,1-1,0 0,1 1,0 0,1-1,2 11,-2-23,1 0,-1 0,1 0,0 0,0 0,0 0,0-1,0 1,0 0,1-1,-1 1,1-1,-1 1,1-1,-1 0,1 1,0-1,-1 0,1 0,0 0,0 0,0-1,0 1,0 0,0-1,0 1,0-1,0 0,0 0,0 0,0 0,0 0,0 0,0-1,0 1,0 0,0-1,0 0,0 1,0-1,1-1,75-45,-71 43,0-2,0 1,-1-1,1 0,-1 0,-1-1,1 0,-1 0,0 0,-1 0,0-1,0 0,-1 0,0 0,0 0,0-1,-1 1,-1-1,0 1,0-1,0 1,-1-1,0 0,-1 1,0-1,0 0,-2-3,0 8,0 1,0-1,0 1,-1 0,1 0,-1 0,0 0,1 0,-2 1,1 0,0 0,0 0,-1 0,1 1,-1-1,1 1,-1 0,1 1,-1-1,0 1,1 0,-1 0,0 0,0 1,1-1,-1 1,1 1,-4 0,-11 5</inkml:trace>
  <inkml:trace contextRef="#ctx0" brushRef="#br0" timeOffset="616.2">553 141,'-57'224,"30"-48,-1-9,9-93,26-68,10-26,-14 16,13-16,0 0,0 2,2 0,0 0,1 2,1 1,1 0,0 1,0 1,2 2,-1 0,2 1,-1 1,1 1,0 2,11-2,-32 7,0 1,0-1,0 1,0 0,0 0,0 0,0 1,0-1,1 1,-1-1,0 1,-1 0,1 0,0 1,0-1,0 0,-1 1,1 0,-1-1,1 1,-1 0,1 1,-1-1,0 0,0 0,0 1,-1 0,1-1,-1 1,1 0,-1-1,0 1,0 0,0 0,0 0,0 0,-1 0,0 0,1 0,-1 1,0-1,-1 0,1 0,-1 2,0 5,0 0,-1 1,-1-1,0 0,0 0,-1 0,0-1,0 0,-1 1,-1-1,1-1,-2 1,1-1,-1 0,0-1,-1 1,1-1,-2-1,1 0,-1 1,-6 3,-1 0,0-1,-1-1,0 0,0-1,-1-1,1-1,-1 0,0-2,-1 0,1 0,14-2,1-1,-1 1,0 0,1-1,-1 0,0 0,1 0,-1 0,0 0,1-1,-1 0,1 1,-1-1,1-1,-1 1,1-1,-1 1,1-1,0 0,0 0,0 0,0 0,0-1,1 1,-1-1,1 0,0 0,-1 0,1 0,0 0,1 0,-1 0,1-1,-1 1,1-1,0 1,0-1,0 1,1-1,0 0,-1 1,1-4,5-15</inkml:trace>
  <inkml:trace contextRef="#ctx0" brushRef="#br0" timeOffset="965.85">1174 0,'-28'418,"23"-370,-2-1,-2 1,-2-1,-11 30,7-26,9-14,6-37,0 1,0-1,0 1,0-1,0 1,0-1,0 1,0-1,0 1,0-1,0 1,0-1,1 1,-1-1,0 1,0-1,1 1,-1-1,0 0,1 1,-1-1,0 0,1 1,-1-1,0 1,1-1,-1 0,1 0,-1 1,1-1,-1 0,0 0,1 0,-1 1,1-1,-1 0,1 0,-1 0,1 0,-1 0,1 0,-1 0,1 0,-1 0,1 0,-1 0,1-1,-1 1,1 0,-1 0,1 0,-1-1,1 1,-1 0,1 0,-1-1,0 1,1 0,-1-1,0 1,1-1,-1 1,0 0,1-1,-1 1,0-1,16-14,-1-3</inkml:trace>
  <inkml:trace contextRef="#ctx0" brushRef="#br0" timeOffset="1363.822">1287 621,'11'8,"1"-1,0-1,0 0,1-1,0 0,0 0,0-2,0 1,1-2,-1 0,1-1,0 0,-1-1,1 0,0-1,-1-1,8-1,-14 1,0-1,0 0,0 0,-1-1,1 1,-1-1,1-1,-1 1,-1-1,1 0,-1-1,0 1,0-1,0 0,-1 0,0-1,0 1,-1-1,0 0,0 0,0 0,-1 0,0 0,0-1,-1 1,0-1,0-3,-1 8,0 1,0 0,0-1,0 1,0 0,0-1,-1 1,1 0,-1 0,0 0,1-1,-1 1,0 0,0 0,-1 0,1 0,0 0,-1 1,1-1,-1 0,1 0,-1 1,0-1,0 1,0 0,0 0,0-1,0 1,0 0,0 1,0-1,0 0,0 1,-1-1,1 1,-2-1,-84 14,76-9,0 0,0 2,1-1,0 2,0-1,0 1,1 1,0 0,0 1,1 0,1 0,-1 1,1 0,1 0,0 1,0 0,1 0,0 0,1 1,1 0,0 0,0 1,1-1,1 1,0-1,1 1,0 0,1 0,0-1,1 1,1 5,0-14,0 1,0 0,0 0,1-1,0 0,0 1,0-1,0 0,1-1,-1 1,1 0,0-1,0 0,0 0,1 0,-1-1,1 1,-1-1,1 0,0 0,0-1,0 1,0-1,0 0,8 1,0 0,1 0,-1-1,0-1,0 0,1-1,-1-1,12-2,60-23,-60 18</inkml:trace>
  <inkml:trace contextRef="#ctx0" brushRef="#br0" timeOffset="1916.827">1822 762,'45'-28,"138"-165,-181 191,0 0,0-1,0 1,0 0,0 0,1 1,-1-1,1 0,-1 1,1-1,-1 1,1 0,0 0,0 0,0 0,0 1,0-1,0 1,0 0,0-1,0 1,0 1,0-1,0 0,0 1,-1-1,1 1,0 0,0 0,0 0,-1 0,1 1,0-1,-1 1,1 0,-1 0,0-1,1 1,1 3,10 126,-12-129,0-1,0 1,0 0,0-1,1 1,-1-1,0 0,1 0,-1 0,1 0,-1 0,1 0,0-1,-1 0,1 1,0-1,-1 0,1 0,0 0,-1 0,1-1,-1 1,1-1,0 0,-1 1,1-1,-1 0,1-1,-1 1,0 0,0-1,1 1,-1-1,0 0,0 1,-1-1,1 0,1-2,4 0,170-107,-174 110,0 0,1 0,-1 1,0-1,1 0,-1 1,0 0,1 0,-1 0,1 0,-1 1,0-1,1 1,-1 0,0 0,0 0,1 0,-1 1,0-1,0 1,0 0,-1 0,1 0,0 0,-1 0,1 1,-1-1,0 1,0 0,0-1,0 1,0 0,-1 0,1 0,-1 0,0 1,0-1,0 0,0 0,-1 1,1-1,-1 2,8 194,-2-181</inkml:trace>
</inkml:ink>
</file>

<file path=ppt/ink/ink8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2 332,'93'-110,"-92"109,0 0,-1 0,1 0,0 0,0 1,0-1,0 0,0 0,0 0,0 1,0-1,0 1,0-1,1 1,-1-1,0 1,0 0,0-1,1 1,-1 0,0 0,0 0,1 0,-1 0,0 0,0 0,1 1,-1-1,0 0,0 1,0-1,0 1,1-1,-1 1,0-1,0 1,0 0,0 0,0-1,0 1,0 0,-1 0,1 0,0 0,0 0,-1 0,1 0,-1 0,1 0,0 1,18 66,-13-3,-2 0,-3 1,-4 22,1 22,1-78,-1 0,-1-1,-2 1,-1-1,-1 0,-9 19,-21 16,36-64,-1 0,1 0,0 0,-1 0,1-1,-1 1,1 0,-1-1,0 0,0 1,1-1,-1 0,0 0,0 0,0 0,0 0,-1 0,1-1,0 1,0-1,0 0,-1 1,1-1,0 0,0 0,-1 0,1-1,0 1,0 0,0-1,-2 0,1-3,0 0,0 0,0 0,0-1,1 1,-1-1,1 0,0 1,1-1,-1 0,1 0,0 0,0 0,0 0,1-1,0 1,0 0,0 0,1 0,0 0,1-5,4-26,3 1,1 0,1 0,2 1,1 0,2 1,1 1,2 1,1 0,1 1,2 2,10-10,-11 10,2 2,0 0,2 2,0 1,2 1,0 1,2 2,0 1,1 1,19-7,-47 22,0 0,0 1,0-1,0 1,1-1,-1 1,0 0,1 0,-1 0,1 1,-1-1,1 1,0 0,-1 0,1 0,-1 1,1-1,-1 1,1 0,-1-1,1 2,-1-1,0 0,0 1,0-1,1 1,-1 0,-1 0,1 0,0 1,0-1,-1 1,0-1,1 1,-1 0,1 14,0 0,0 0,-2 0,0 0,-1 0,-1 1,-1-1,-3 13,4-18,-2-1,1 1,-1-1,-1 0,0 0,-1-1,0 1,-1-1,0 0,0 0,-1-1,0 0,-1 0,0-1,0 1,-1-2,0 1,0-2,-1 1,0-1,0 0,0-1,-1 0,0-1,0 0,-4 0,6 0,0-1,0 0,0-1,0 0,-1 0,1-1,-1-1,1 1,-1-1,1-1,-1 0,1 0,0-1,-1 0,1 0,0-1,0-1,0 1,1-1,0-1,-1 0,1 0,-5-5,10 7,1 1,0-1,-1 0,1 0,1 0,-1 0,0-1,1 1,0 0,0-1,0 1,0-1,0 1,1-1,-1 1,1-1,0 0,0 1,0-1,3-15</inkml:trace>
  <inkml:trace contextRef="#ctx0" brushRef="#br0" timeOffset="581.949">736 502,'95'-40,"-94"39,31-14,0-1,-2-1,0-2,-1-1,0-2,-2 0,-1-2,-1-1,-1-1,-1-1,-2-1,0 0,3-10,2-43,-25 80,-1-1,1 0,-1 0,0 1,0-1,0 0,0 0,0 0,0 1,0-1,-1 0,1 0,-1 1,1-1,-1 0,0 1,1-1,-1 1,0-1,0 1,0-1,0 1,0-1,-1 1,1 0,0 0,-1 0,1 0,-1 0,1 0,-1 0,1 0,-1 0,0 1,1-1,-1 1,0-1,1 1,-1-1,0 1,0 0,0 0,1 0,-2 0,-8 2,0 0,1 0,0 1,0 1,0-1,0 2,0-1,1 1,0 1,0 0,0 0,1 0,-1 1,2 1,-1-1,1 1,0 1,-5 7,10-13,0 0,0 0,0-1,0 2,1-1,-1 0,1 0,-1 0,1 1,0-1,1 1,-1-1,1 1,-1-1,1 1,0-1,0 1,0-1,1 1,-1-1,1 1,0-1,0 0,0 1,1-1,-1 0,1 0,-1 0,1 0,0 0,0 0,1 0,-1-1,1 1,-1-1,1 1,0-1,-1 0,1 0,0 0,1-1,1 2,11 1,0 0,0 0,0-2,0 0,0-1,0-1,1 0,-1-1,7-2,69 1,-90 2,0 0,1 1,-1-1,0 1,1-1,-1 1,0-1,0 1,0 0,0 0,0 0,0 0,0 1,0-1,0 1,0-1,-1 1,1-1,-1 1,1 0,-1 0,0 0,1 0,-1 0,0 0,0 0,0 0,-1 0,1 0,-1 0,1 1,-1-1,1 0,-1 1,0-1,0 0,0 0,-1 1,1-1,0 0,-1 0,0 1,1-1,-1 0,0 0,0 0,0 0,0 0,-1 0,1 0,0 0,-2 1,-115 131,117-133,0 0,0 0,0-1,1 1,-1 0,0 0,0 0,0 0,1 0,-1 0,1 0,-1 0,0 1,1-1,0 0,-1 0,1 0,0 1,0-1,0 0,-1 0,1 1,0-1,1 0,-1 0,0 0,0 1,0-1,1 0,-1 0,1 0,-1 1,1-1,-1 0,1 0,0 0,-1 0,1 0,0 0,0 0,0-1,0 1,0 0,0 0,0-1,0 1,0 0,0-1,0 1,0-1,1 1,-1-1,0 0,0 0,0 1,1-1,-1 0,0 0,1 0,17-3</inkml:trace>
</inkml:ink>
</file>

<file path=ppt/ink/ink8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0,'-11'263,"-24"36,25-153,10-147,0 1,1 0,-1-1,0 1,1-1,-1 1,1 0,-1-1,1 1,-1 0,1 0,-1 0,1-1,-1 1,1 0,-1 0,1 0,0 0,-1 0,1 0,-1 0,1 0,-1 0,1 0,0 0,-1 0,1 0,-1 0,1 1,-1-1,1 0,-1 0,1 1,-1-1,1 0,-1 1,0-1,1 0,-1 1,1-1,-1 1,0-1,1 1,10-45,-3 24</inkml:trace>
  <inkml:trace contextRef="#ctx0" brushRef="#br0" timeOffset="288.489">1 340,'28'0,"30"-5,13-2,0 1,-7-4,-10 0,-9 2,-7 2,-6 2,-4 2,-1 1,0 1,-6 0</inkml:trace>
  <inkml:trace contextRef="#ctx0" brushRef="#br0" timeOffset="704.018">791 340,'-20'54,"13"-39,1 0,0 1,1 0,0 0,2 1,0-1,0 1,2 0,0 0,1-1,1 2,0-15,0 1,0-1,0 0,1 1,-1-1,1 0,0 0,0 0,0 0,0 0,0-1,1 1,-1-1,1 1,0-1,0 0,0 0,0 0,0 0,0-1,0 1,0-1,1 0,-1 0,1 0,-1 0,1-1,-1 1,1-1,-1 0,1 0,-1 0,1-1,-1 1,1-1,-1 0,1 0,-1 0,0 0,1-1,-1 1,0-1,0 0,0 0,0 0,0 0,0-1,10-5,-1-1,1-1,-2 0,0 0,0-1,-1-1,0 0,-1 0,0-1,-1 0,-1 0,0-1,0 0,2-11,-6 21,-1 0,0 0,0 0,0 0,-1-1,1 1,-1-1,0 1,0-1,-1 1,1-1,-1 0,0 1,0-1,-1 1,1-1,-1 0,0 1,0-1,-1 1,1 0,-1-1,0 1,0 0,-1 0,1 0,-1 0,0 1,0-1,0 1,0 0,0-1,-1 1,0 1,1-1,-1 1,0-1,-1 1,-2-1,-1 2,1 1,-1 0,1 1,-1 0,1 0,0 0,0 1,-1 0,1 1,1 0,-1 0,0 0,1 1,-1 0,-2 2,-16 10</inkml:trace>
</inkml:ink>
</file>

<file path=ppt/ink/ink8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1,'-2'0,"1"0,-1 0,1 0,0 0,-1 1,1-1,0 1,-1-1,1 1,0-1,0 1,-1 0,1-1,0 1,0 0,0 0,0 0,0 0,0 0,0 0,0 0,1 1,-1-1,0 0,1 0,-1 0,1 1,-1-1,1 0,-1 1,1-1,0 1,0-1,0 0,0 1,0-1,0 1,0-1,0 0,0 1,1-1,-1 0,1 1,-4 8,-21 171,12-54,-16 79,26-145,20-61,-9-8</inkml:trace>
</inkml:ink>
</file>

<file path=ppt/ink/ink8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0,'0'46,"-1"0,-3-1,-1 0,-3 0,-1 0,-2-1,-7 13,-49 111,65-165,1 0,0 0,0 0,0-1,0 1,1 0,-1 0,1 1,0-1,0 0,0 0,0 0,0 0,1 0,-1 0,1 0,0 0,0 0,0-1,1 3,8 6</inkml:trace>
  <inkml:trace contextRef="#ctx0" brushRef="#br0" timeOffset="367.662">612 86,'-48'50,"2"2,3 3,2 1,-18 34,55-86,1 0,-1 1,1-1,0 1,0 0,0 0,1 0,0 0,0 0,0 1,0-1,1 0,0 1,0-1,1 1,0 0,-1-1,2 1,-1 0,1-1,0 1,0-1,0 1,1-1,0 0,0 1,0-1,1 0,0 0,-1-1,2 1,-1-1,1 1,1 1,7 0,-1-1,1 0,1-1,-1 0,0-1,1 0,0-1,0 0,-1-1,1-1,0 0,0-1,0 0,0-1,-1 0,1-1,1-1,15-5,-2-2,1 0,-2-2,0-1,0-1,-1-2,8-7,-17 10,0 0,-1-1,0-1,-2-1,0 0,0 0,-2-1,0-1,-1 0,-1 0,-1-1,-1 0,0-1,-1-2,-5 19,1 0,-1-1,1 1,-1-1,0 1,-1-1,1 1,-1-1,0 0,0 1,-1-1,1 0,-1 1,0-1,0 1,-1-1,1 1,-1 0,0 0,0-1,0 1,-1 0,0 1,1-1,-1 0,-1 1,1 0,0 0,-1 0,1 0,-1 0,0 1,0-1,0 1,0 0,-1 0,0 0,-8 0,1-1,-1 2,1-1,-1 2,1 0,-1 0,1 1,-1 1,1 0,-1 1,1 0,0 0,0 2,1-1,-1 2,-3 2,-18 9</inkml:trace>
</inkml:ink>
</file>

<file path=ppt/ink/ink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1:0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0 232,'535'147,"-248"-99,-277-46,0-1,0-1,0 0,0 0,0-1,0 0,0 0,0-1,0-1,0 0,-1 0,1-1,-1 0,0 0,0-1,-1 0,1-1,-1 0,0 0,-1-1,0 0,0 0,0-1,-1 0,0 0,-2 1,0 0,-1 0,0 0,0-1,-1 1,0 0,0-1,-1 0,0 1,0-1,-1 0,0 0,0 1,-1-1,0 0,0 0,-2-4,2 8,0 0,0 1,-1-1,1 1,-1-1,1 1,-1 0,0-1,0 1,-1 0,1 0,-1 0,0 1,1-1,-1 1,0-1,0 1,-1 0,1 0,0 0,-1 1,1-1,-1 1,0 0,1 0,-1 0,0 0,0 1,1-1,-1 1,0 0,0 0,0 1,1-1,-1 1,0 0,-10 4,0 1,0 1,0 1,1 0,0 0,1 1,0 1,0 0,1 0,1 1,-1 1,2 0,-7 10,10-15,-7 7,0 1,0 0,2 1,0 0,0 1,2 0,0 0,1 1,1 1,1-1,0 1,1 0,0 8,6-20,-1 0,2 1,-1-1,1 0,0 1,0-1,1 0,0-1,0 1,1 0,0-1,0 0,0 0,1 0,0 0,0-1,1 0,-1 0,1 0,0-1,0 0,1 0,1 1,5 2,0 0,1-1,0-1,0 0,0-1,0 0,1-1,-1-1,1-1,0 1,7-2,9-3,0-1,-1-1,0-2,0-1,-1-2,0 0,0-2,-1-1,-1-2,0 0,-1-2,-1-1,-1-1,0 0,-2-2,0-1,-1-1,-1-1,-1 0,-2-2,0 0,-2 0,-1-2,6-17,19-100,-38 141,-1-1,0 1,0 0,0 0,0-1,-1 1,1 0,-1 0,0 0,0-1,-1 1,1 0,-1 1,0-1,0 0,0 0,-1 1,1-1,-1 1,0 0,0 0,0 0,0 0,0 0,-1 1,0 0,1-1,-1 1,0 0,0 1,0-1,0 1,-3-1,-3 0,0 0,0 0,0 1,-1 0,1 1,0 0,0 1,-1 0,1 1,0 0,0 0,0 1,0 0,1 1,-1 0,1 1,0 0,0 0,1 1,-1 0,1 0,1 1,-1 0,0 1,7-5,-1 1,1-1,-1 0,1 1,0-1,1 1,-1-1,0 1,1-1,0 1,0 0,0-1,0 1,1-1,-1 1,1-1,0 1,0-1,0 1,0-1,1 0,0 1,-1-1,1 0,0 0,0 0,1-1,-1 1,1 0,-1-1,1 0,0 1,0-1,0 0,0-1,0 1,0 0,1-1,-1 0,0 0,1 0,-1 0,1 0,-1-1,3 1,240 35,-239-35,0 0,0 0,0 0,0 1,-1 0,1 1,0-1,-1 1,0 0,0 1,0 0,0 0,0 0,-1 0,0 1,0 0,0 0,0 1,-1-1,0 1,0 0,-1 0,1 0,-1 1,-1-1,1 1,-1-1,0 1,0 5,6 206,-2-200</inkml:trace>
</inkml:ink>
</file>

<file path=ppt/ink/ink8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57,'-201'28,"198"-29,0 1,0 0,0 1,0-1,0 0,0 1,1 0,-1-1,0 1,0 0,1 0,-1 1,0-1,1 1,-1-1,1 1,0 0,-1 0,1 0,0 0,0 0,0 0,1 1,-1-1,0 1,1-1,0 1,-1 0,1-1,0 1,1 0,-1 0,0 0,1 0,-1 0,1-1,0 1,0 0,0 0,1 0,0 3,4 2,1 0,1 0,-1-1,1 0,1 0,-1-1,1 0,0 0,0-1,1 0,0 0,0-1,0 0,1 0,61 36,-64-35,0 0,-1 0,0 1,0 0,0 0,-1 0,0 1,0 0,-1 0,0 0,0 1,0-1,-1 1,-1 0,1 0,-1 0,0 0,-1 0,0 0,0 0,-1 1,0-1,0 0,-1 1,0-1,-1 0,1 0,-2 0,1 0,-1 0,0 0,-1-1,0 0,0 1,0-1,-1-1,0 1,-1-1,1 0,-6 5,1-3,0 0,-1 0,0-1,0-1,-1 0,0 0,0-1,0-1,0 0,-1-1,0 0,1-1,-1 0,-7 0,17-3,0 1,1 0,-1-1,1 1,-1-1,0 0,1 1,-1-1,1-1,0 1,-1 0,1 0,0-1,0 0,0 1,0-1,0 0,0 0,0 0,0 0,1 0,-1 0,1-1,0 1,0 0,0-1,0 1,0-1,0 0,0 1,-3-18</inkml:trace>
  <inkml:trace contextRef="#ctx0" brushRef="#br0" timeOffset="280.063">257 1,'19'0,"21"0,8 0,1 0,-3 0,-4 0,-6 0,-3 0,-2 0,-7 5,-8 1</inkml:trace>
  <inkml:trace contextRef="#ctx0" brushRef="#br0" timeOffset="646.713">681 481,'-10'29,"-3"14,1 4,2-5</inkml:trace>
</inkml:ink>
</file>

<file path=ppt/ink/ink8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15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30,'-69'114,"39"-74,-144 148,0-14,160-164</inkml:trace>
  <inkml:trace contextRef="#ctx0" brushRef="#br0" timeOffset="417.639">38 1,'111'99,"-43"-48,-29-24,-2 1,-1 3,-1 1,-2 1,3 6,51 81,-45-34,-35-66</inkml:trace>
</inkml:ink>
</file>

<file path=ppt/ink/ink8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0,'49'33,"-33"-23,1 0,-1 2,-1 0,0 0,-1 2,0-1,-1 2,-1 0,6 9,101 161,-63-121,-45-51</inkml:trace>
</inkml:ink>
</file>

<file path=ppt/ink/ink8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67,'-25'5,"2"1,-1 1,1 1,0 0,0 2,1 1,1 1,0 1,0 0,1 2,-8 7,17-12,-1 1,2 0,-1 1,2 0,-1 0,2 1,-1 0,2 1,0 0,1 0,0 0,1 1,0-1,2 2,-1-1,2 0,0 0,1 1,1-1,0 1,1-1,1 5,-2-15,0-1,0 0,1 1,0-1,0 0,0 1,0-1,1 0,-1 0,1 0,0 0,1 0,-1-1,0 1,1 0,0-1,0 0,0 0,0 0,1 0,-1 0,1-1,-1 1,1-1,0 0,0 0,0-1,0 1,1-1,-1 0,0 0,1 0,-1 0,0-1,1 0,-1 0,0 0,1 0,-1-1,1 0,-1 0,0 0,0 0,0-1,1 1,9-8,1 0,-1-1,-1-1,0 0,-1-1,0 0,0-1,-1 0,7-13,4-1,29-43,-3-2,-3-2,-3-2,7-24,-5 31,-43 70,0-1,1 1,-1 0,0 0,0 0,0 0,1 0,-1 0,0 0,0 0,0 0,0 0,-1 0,1 1,0-1,0 0,-1 1,1-1,-1 0,1 1,-1-1,0 1,0-1,1 1,-1-1,0 1,0-1,0 1,0-1,-1 0,1 1,0 0,0 0,4 54,-4-30,0 0,2 1,1-1,1 0,1 0,1-1,1 0,2 0,0 0,2-1,0-1,2 0,0 0,2-1,6 6,-8-13,-2-2</inkml:trace>
</inkml:ink>
</file>

<file path=ppt/ink/ink8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0,'-15'38,"-9"33,0 8,3-4,5-10,6-12,5-9,2-8,3-5,-4-8,-2-8</inkml:trace>
</inkml:ink>
</file>

<file path=ppt/ink/ink8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1,'34'33,"29"22,6 5,-6-7,-8-8,-9-12,-7-6,-5-3,-4-6,-7-1,-3-3,0 0,2-2,2 2,1-1,-3 1,-6-1</inkml:trace>
</inkml:ink>
</file>

<file path=ppt/ink/ink8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3,5-6,2-6,-1-11</inkml:trace>
</inkml:ink>
</file>

<file path=ppt/ink/ink8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8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1,'-63'44,"43"-32,0 2,1 0,1 1,0 1,1 0,0 1,-10 16,26-32,0 0,0 0,0 0,1 0,-1 1,0-1,1 0,-1 1,0-1,1 0,0 1,-1-1,1 0,0 1,0-1,0 1,0-1,0 1,0-1,0 1,0-1,0 0,1 1,-1-1,1 1,-1-1,1 0,-1 1,1-1,0 0,0 0,0 0,-1 1,1-1,0 0,0 0,1 0,-1 0,0-1,0 1,0 0,1 0,-1-1,0 1,1 0,70 16,-60-15,-4-2,-1 0,1 1,0 0,0 0,0 1,0 0,-1 0,1 1,-1 0,0 0,0 1,0 0,0 0,0 0,-1 1,0 0,0 1,0-1,-1 1,0 0,0 0,0 1,-1 0,0-1,0 1,-1 1,0-1,0 0,2 9,-5-7,0 1,-1 0,0-1,0 1,-1-1,0 1,-1-1,0 0,-1 0,1 0,-2 0,1 0,-1-1,-1 0,1 0,-2-1,1 1,-1-1,0 0,0-1,0 0,-1 0,0-1,-1 0,1 0,-1-1,0 0,0 0,0-1,-6 1,-10 1</inkml:trace>
</inkml:ink>
</file>

<file path=ppt/ink/ink8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140 567,'-15'16,"0"0,1 2,1 0,1 0,0 2,2-1,0 1,1 0,1 1,1 0,-3 14,9-33,1 0,-1 0,0 0,1 0,-1 0,1 0,0 0,-1 0,1 0,0 0,1 0,-1 1,0-1,0 0,1 0,-1 0,1 0,0 0,0 0,0 0,0 0,0-1,0 1,0 0,0-1,1 1,-1 0,1-1,-1 0,1 1,0-1,-1 0,1 0,0 0,0 0,0 0,0 0,0 0,0-1,0 1,0-1,0 1,0-1,0 0,2 0,8-3,-1-1,0 0,0-1,0 0,-1 0,1-1,-1-1,-1 0,1 0,-1-1,-1 0,1 0,-2-1,1 0,-1-1,0 0,-1 0,0 0,-1-1,0 0,0 0,-1 0,-1 0,0-1,0 1,-2-1,1 0,-1-7,1 12,-1 0,0 0,0 0,-1 0,0 0,0 0,-1 0,0 0,0-1,-1 2,0-1,0 0,0 0,-1 0,0 1,0 0,-1-1,1 1,-1 1,-1-1,1 0,-1 1,0 0,0 0,-1 1,0-1,1 1,-1 0,-1 1,1-1,-2 1,-15 4,31 9,2-10,0-1,0 0,-1 0,1-1,0 0,-1-1,0 0,1 0,-1-1,-1 0,1-1,-1 0,1-1,-1 1,-1-1,1-1,-1 0,0 0,-1 0,0-1,0 1,1-3,-1 3,17-19,-2-2,-1 0,-1-1,-2-1,0 0,9-29,14-43,-19 129,158 461,-158-415,7 20,-5 1,-3 2,-5 0,-3 5,-12-58,-1-1,-3 1,-1 0,-3-1,-1 0,-3 5,10-41,-29 76,30-80,0 0,0 0,-1-1,1 1,0 0,0 0,-1 0,1-1,-1 1,0-1,0 0,1 1,-1-1,0 0,0 0,0 0,0 0,0 0,0 0,0-1,-1 1,1-1,0 0,0 1,0-1,-1 0,1 0,0 0,0-1,0 1,-1 0,1-1,0 0,0 1,-2-2,-2-3,1-1,-1 0,1 0,0 0,0 0,1-1,0 0,0 0,0 0,1 0,0-1,1 1,0-1,0 0,0 0,1 0,0 0,1 0,0 0,0 0,1 0,-1 0,2-3,-2 0,-2-19,2 0,0 0,2 0,2 0,0 0,2 1,1-1,2 1,1 1,1 0,1 0,1 1,2 1,11-17,-4 15,-15 16,1 1,0-1,1 1,0 1,0 0,2 0,-1 1,1 0,0 1,1 1,0-1,0 2,9-4,33 14,-30 7</inkml:trace>
</inkml:ink>
</file>

<file path=ppt/ink/ink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1:01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1 375,'80'1,"-14"0,1-2,-1-3,27-7,-72 8,-1-2,0 0,0-1,-1-1,1-1,-2-1,1 0,-1-2,-1 0,0-1,0 0,-1-2,0 0,-11 10,1 0,-1-1,0 1,0-1,0 0,-1 0,0-1,0 1,0-1,-1 0,1 0,-2-1,1 1,-1 0,1-1,-2 0,1 1,-1-1,0 0,-1 0,1 0,-1 1,-1-1,1 0,-1 0,0 0,-1 1,0-1,0 0,-3-5,-2 6,0 2,0-1,-1 1,0 0,0 1,0 0,0 0,0 1,0 0,-1 0,1 1,-1 0,0 1,1 0,-1 0,0 0,1 1,-1 1,1 0,-3 0,-9 3,0 1,1 1,-1 0,1 1,1 2,-1 0,2 0,-1 2,2 0,-1 1,2 1,0 0,0 1,2 1,0 0,0 1,2 0,0 1,1 0,1 1,0 0,2 0,-3 11,8-23,-1 1,1 0,1 0,-1 0,1 0,1 0,0 0,0 0,0 0,1 1,0-1,1 0,0-1,0 1,1 0,0 0,0-1,0 0,1 0,0 0,1 0,0 0,0-1,0 0,1 0,-1 0,2-1,-1 0,0 0,1 0,0-1,0 0,0-1,3 2,6 1,0-1,0-1,0 0,1-1,0-1,-1-1,1 0,0-1,-1-1,1 0,0-1,-1-1,7-2,208-76,-225 79,246-130,-213 107</inkml:trace>
</inkml:ink>
</file>

<file path=ppt/ink/ink8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2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0 247,'27'74,"43"193,-63-222,-23-62,6-13,3-1,0 0,2 0,1 0,1-1,2 0,1 1,5-28,-5 43,0-1,2 0,0 1,1 0,0-1,2 1,0 1,0-1,2 1,0 0,0 0,2 1,0 0,0 0,1 1,1 0,0 1,1 0,0 1,-9 9,0 0,0 1,0-1,0 1,0 0,1 0,-1 0,0 0,0 0,1 1,-1-1,1 1,-1 0,0 0,1 1,-1-1,1 1,-1-1,0 1,1 0,-1 0,0 0,0 1,0-1,0 1,0 0,0 0,-1 0,1 0,0 0,-1 1,0-1,2 2,62 96,-27 21,-37-99</inkml:trace>
</inkml:ink>
</file>

<file path=ppt/ink/ink8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49,'-13'28,"1"1,2 0,1 1,1 0,1 0,1 1,1 12,5-40,0-1,-1 0,1 1,1-1,-1 1,0-1,0 1,1-1,-1 1,1-1,0 0,0 1,0-1,0 0,0 0,1 1,-1-1,0 0,1 0,0-1,-1 1,1 0,0 0,0-1,0 1,0-1,0 0,0 0,1 0,-1 0,0 0,1 0,-1 0,0-1,1 1,-1-1,1 0,-1 1,1-1,-1 0,1-1,-1 1,1 0,-1-1,1 1,-1-1,0 0,1 0,-1 0,0 0,0 0,0 0,0-1,0 1,0-1,0 1,0-1,1-1,6-6,-1-1,1 0,-1 0,-1-1,0 0,-1 0,0-1,0 0,-1 0,-1 0,0-1,-1 1,0-1,-1 0,-1 0,0 0,0 0,-1 0,-1 0,0 0,-2-7,2 16,1 0,-1 0,0 0,-1 0,1 0,-1 0,1 0,-1 1,0-1,-1 0,1 1,-1 0,1 0,-1-1,0 2,-2-3,-13-8</inkml:trace>
</inkml:ink>
</file>

<file path=ppt/ink/ink8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1,'-2'1,"1"0,0 1,0-1,-1 1,1-1,0 1,1-1,-1 1,0 0,0-1,1 1,-1 0,1 0,-1 0,1-1,0 1,0 0,0 0,0 0,0 0,0-1,0 1,1 0,-1 0,0 0,2 1,-2 1,48 252,1 30,-37-232,-9-45,-1 0,0 0,0 0,0 0,-1 1,-1-1,0 0,0 1,-1-1,0 0,0 2,-9 5,-1-4</inkml:trace>
</inkml:ink>
</file>

<file path=ppt/ink/ink8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1 161,'43'-10,"38"-8,11 0,-7-3,-7 3,-12 4,-13-1,-6 3,-6-1,-5 1,-8 3</inkml:trace>
</inkml:ink>
</file>

<file path=ppt/ink/ink8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7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368 643,'-126'48,"99"-34,26-13,-16 5,-1 2,2 0,-1 1,1 1,1 1,0 0,0 0,1 2,1 0,0 0,1 1,0 1,-2 5,13-18,0-1,0 1,1-1,-1 1,0-1,1 1,0-1,-1 1,1-1,0 1,0 0,0-1,0 1,0-1,0 1,0 0,1-1,-1 1,0-1,1 1,0-1,-1 1,1-1,0 1,0-1,-1 0,1 1,0-1,0 0,1 0,-1 0,0 0,0 0,0 0,1 0,-1 0,1 0,-1 0,1-1,-1 1,1-1,-1 1,2-1,71 7,-51-13,0 0,0-2,0 0,-1-2,-1 0,0-2,0 0,-1-1,-1-1,0-1,-1-1,-1 0,3-4,-17 17,59-55,-60 59,0-1,0 0,1 1,-1-1,0 1,0 0,0 0,0 0,0 0,0 0,0 0,0 0,0 1,-1-1,1 1,0-1,-1 1,0 0,1 0,-1-1,0 1,0 0,0 0,0 0,0 0,0 1,0-1,-1 0,1 0,-1 0,0 1,1-1,-1 0,0 2,4 8,-3-7,0 0,1 0,-1 0,1 0,1 0,-1-1,1 1,-1-1,1 1,1-1,-1 0,0 0,1-1,0 1,0-1,0 0,0 0,1 0,-1 0,1-1,0 1,0-1,0-1,0 1,0-1,0 1,0-2,0 1,0 0,1-1,-1 0,0 0,0-1,2 0,2-3,0-1,0-1,-1 1,1-2,-1 1,-1-1,1 0,-1-1,0 0,-1 0,0 0,0-1,-1 0,0 0,0 0,-1 0,-1-1,1 0,-1 0,1-9,4-3,9-38,-3 0,-2-1,-3-1,-3 0,-2 0,-3 0,-5-37,3 38,1 57,1 1,0 0,-1 0,0 0,1 0,-1 0,0 0,0 0,-1-1,1 1,-1 0,1 0,-1 0,0 1,0-1,-1 0,1 0,0 0,-1 1,0-1,1 1,-1-1,0 1,0 0,-1-1,1 1,0 0,-2 0,0 4,1 0,0 0,-1 1,1 0,1-1,-1 1,0 0,1 0,-1 1,1-1,0 1,0-1,0 1,1-1,-1 1,1 0,0 0,0 0,0 0,0 1,-2 18,0 1,2-1,1 1,0-1,2 1,1-1,0 1,2-1,1 0,0-1,2 1,1-1,0-1,2 0,8 13,9 21,-15-32,0 0,-2 1,-1 0,0 0,-2 1,-1 1,-1-1,-2 1,1 8,-5-15,0-7</inkml:trace>
</inkml:ink>
</file>

<file path=ppt/ink/ink8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0 196,'44'-14,"37"-15,16-2,-5 0,-13 4,-15 8,-13 6,-12 6,-11-1,-6 1,-2 2,-5 1</inkml:trace>
</inkml:ink>
</file>

<file path=ppt/ink/ink8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0,'14'34,"5"11</inkml:trace>
</inkml:ink>
</file>

<file path=ppt/ink/ink8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8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1,'-5'14,"0"0,1 1,1-1,0 1,0 0,2 0,0 0,1 0,0 0,1 0,1 0,0 0,1-1,1 1,0-1,1 1,1-1,-4-11,-1 0,1 0,0-1,0 1,0-1,0 1,1-1,-1 0,1 0,-1 0,1 0,0-1,0 1,0-1,0 1,0-1,0 0,0 0,0 0,0-1,0 1,1-1,-1 0,0 0,0 0,0 0,1 0,-1-1,0 1,0-1,0 0,0 0,0 0,0-1,0 1,0-1,0 1,0-1,-1 0,1 0,-1 0,1-1,-1 1,0 0,0-1,0 0,0 1,0-2,6-6,-1-1,0 1,0-1,-1-1,-1 1,1-1,-2 0,0 0,-1-1,1-3,-3 12,0 0,0 0,0-1,-1 1,0 0,1 0,-2 0,1 0,0-1,-1 1,0 0,0 0,0 0,0 0,-1 0,0 0,1 1,-1-1,-1 0,1 1,0-1,-1 1,0 0,0 0,0 0,0 0,0 1,-1-1,1 1,-1 0,1 0,-4-1,-17-3,1 6</inkml:trace>
</inkml:ink>
</file>

<file path=ppt/ink/ink8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0 374,'133'-234,"-133"233,0 0,1 0,-1 0,0 0,1 0,-1 0,0 1,1-1,-1 0,1 0,-1 1,1-1,0 0,-1 1,1-1,0 0,-1 1,1-1,0 1,0-1,-1 1,1 0,0-1,0 1,0 0,0-1,-1 1,1 0,0 0,0 0,0 0,0 0,0 0,0 0,0 0,0 0,-1 0,1 0,0 1,0-1,0 0,0 1,0-1,-1 1,1-1,0 1,0-1,0 1,28 41,-20-27,-6-10,0 1,0-1,0 0,1 0,0-1,0 1,0-1,0 0,1 0,0 0,0 0,0-1,0 0,0 0,1 0,-1-1,1 0,-1 0,1 0,0-1,0 0,0 0,0 0,0-1,0 0,0 0,0 0,0-1,5-1,-3 0,0 0,0-1,-1 0,0 0,1-1,-1 0,-1 0,1 0,0-1,-1 0,0-1,0 1,-1-1,0 0,0 0,0-1,-1 0,0 0,0 0,0 0,-1 0,0-1,-1 1,2-5,19-92,-17 85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03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818 189,'-8'11,"1"0,0 0,0 1,1 0,1 0,0 0,0 1,2 0,-1 0,0 6,-3 10,-66 319,57-276,10-42,0-1,-2 0,-1-1,-1 1,-2-2,-12 23,11-44,19-34,-1 10</inkml:trace>
  <inkml:trace contextRef="#ctx0" brushRef="#br0" timeOffset="352.656">169 359,'44'-40,"9"13,1 3,1 2,1 3,0 2,2 2,0 3,44-2,-49 4,255-35,-128 17,-126 23,-54 10,-4 1</inkml:trace>
  <inkml:trace contextRef="#ctx0" brushRef="#br0" timeOffset="568.954">198 1036,'43'-5,"48"-11,18-2,0-4,-9 2,-12 5,-16-1,-10 4,-12-2,-9 1,-6 4,-10 3</inkml:trace>
  <inkml:trace contextRef="#ctx0" brushRef="#br0" timeOffset="1255.505">1439 415,'81'-35,"-1"-3,-3-3,59-43,-108 66,-7 6,1-1,-2-1,0-1,-1-1,0-1,-1 0,9-14,1-33,-148 562,93-390,-1 20,-6-2,-6-1,-5-1,-32 57,16-95,59-85,0 1,0 0,0 0,0-1,0 1,-1-1,1 0,0 0,-1 1,1-2,-1 1,1 0,-1 0,1-1,-1 1,1-1,-1 0,0 0,1 0,-1 0,0 0,1-1,-1 1,1-1,-1 0,1 0,-1 1,1-2,0 1,-1 0,1 0,0-1,0 1,0-1,0 0,0 1,0-2,-7-7,1-1,1 0,0-1,0 0,2 0,-1 0,1 0,1-1,0 0,1 0,0 0,1 0,1-1,0-5,1 3,0 1,2 0,0-1,0 1,1 0,1 0,1 1,0-1,1 1,0 0,1 0,1 1,0 0,1 0,0 1,1 0,0 1,1 0,0 0,1 1,0 1,1 0,0 1,0 0,0 1,15-6,189-46,21-10,-235 68,-3 1,0 1,-1 0,1-1,1 1,-1 0,0-1,0 1,0-1,0 1,0 0,0-1,1 1,-1-1,0 1,1-1,-1 1,0-1,1 1,-1-1,0 1,1-1,-1 1,1-1,-1 0,1 1,-1-1,1 0,-1 1,1-1,-1 0,1 0,0 1,-1-1,1 0,-1 0,1 0,0 0,-1 0,1 0,0 0,-1 0,1 0,-1 0,1 0,0 0,-1-1,1 1,-1 0,1 0,-1-1,1 1,-1 0,1-1,-1 1,1 0,-1-1,1 1,-1-1,1 1,-1-1,0 1,1-1,-1 1,0-1,1 1,-1-1,-5 11,0 1,1-1,0 1,1 0,0 0,1 0,0 0,0 1,2-1,-1 1,1-1,1 0,0 1,1-1,2 9,2-1</inkml:trace>
  <inkml:trace contextRef="#ctx0" brushRef="#br0" timeOffset="3803.716">0 1742,'520'-93,"189"-64,-178 48,-425 83,-116 28,-3 3</inkml:trace>
  <inkml:trace contextRef="#ctx0" brushRef="#br0" timeOffset="4133.792">56 1996,'617'-129,"323"-77,-660 140,-231 52,-37 9</inkml:trace>
  <inkml:trace contextRef="#ctx0" brushRef="#br0" timeOffset="4451.721">141 2221,'39'-5,"50"-6,25-6,12-5,0-4,-9-2,-3-1,-8 0,-7 0,-1-1,-4 6,-7 2,-4 4,-12 6,-18 4</inkml:trace>
</inkml:ink>
</file>

<file path=ppt/ink/ink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1:01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552 670,'-52'16,"0"2,2 3,0 2,2 1,1 3,0 2,-34 30,69-49,0 1,0 1,1 0,1 0,0 1,1 0,0 1,1 0,0 1,-2 7,8-16,-1 0,1 1,0-1,1 0,0 1,0-1,0 1,0 0,1-1,1 1,-1-1,1 1,0 0,0-1,1 0,0 1,0-1,0 0,1 0,0 0,0 0,0 0,1-1,0 0,0 0,4 4,0-2,0-1,0 0,0 0,0-1,1 0,0 0,0-1,0-1,1 1,-1-1,1-1,0 0,0 0,0-1,0 0,0-1,0 0,0-1,0 0,0 0,5-2,15-4,0-1,0-1,0-2,-2-1,1-1,7-6,6-6,-2-1,-1-3,-1 0,-2-3,0-1,-3-1,-1-2,-1-2,-2 0,-2-2,-2-1,-1-1,-3-1,-1-1,-2-1,-2 0,-2-1,-2-1,-2 0,-3-1,1-19,-7 45,0 0,-1 0,-1 0,-2 0,0 1,-4-14,5 26,0 1,0 1,-1-1,0 0,-1 1,1-1,-1 1,-1 0,0 0,1 1,-2-1,1 1,-1 0,0 1,0-1,-1 1,0 0,-6-3,7 6,0 0,-1 0,1 0,0 1,-1 0,1 1,0-1,-1 1,1 0,-1 1,1 0,0 0,-1 0,1 1,0-1,0 1,0 1,0-1,0 1,-4 3,-99 84,93-69,2 0,0 0,1 2,1 0,1 0,1 1,1 0,2 0,0 1,1 0,2 1,1-1,0 1,2 0,1-1,2 15,3 13,2-1,3 0,2-1,2 0,2 0,2-2,16 30,9 2,3-2,3-2,3-2,4-2,3-3,46 41,-83-90</inkml:trace>
</inkml:ink>
</file>

<file path=ppt/ink/ink8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8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30,'-12'-23,"8"16,14 16,108 143,31-7,-67-75,-51-7,-27-53,0 0,1 0,-1 0,2-1,0 0,0 0,0 0,1-1,1 1,6 4,-1-7,-3-5</inkml:trace>
</inkml:ink>
</file>

<file path=ppt/ink/ink8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2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435 543,'-71'-67,"-39"-83,4 2,-29-16,126 155,6 5</inkml:trace>
</inkml:ink>
</file>

<file path=ppt/ink/ink8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0 857,'586'-479,"-519"422,-34 26,2 2,0 1,2 1,1 3,1 1,0 1,11-1,-49 22,1 0,-1 0,1 1,0-1,-1 1,1-1,-1 1,1-1,0 1,-1 0,1 0,0-1,0 1,-1 1,1-1,0 0,-1 0,1 1,0-1,-1 1,1-1,-1 1,1 0,0-1,-1 1,0 0,1 0,-1 0,1 0,-1 0,0 1,0-1,0 0,0 1,0-1,0 0,0 1,0-1,0 1,-1-1,1 1,-1 0,1-1,-1 1,0 0,1-1,-1 1,0 1,-2 11,0-1,0 0,-1 0,-1-1,0 1,-1-1,0 1,-1-2,0 1,-1-1,0 1,-5 3,-19 37,7-9,1-2,2 0,1 1,3 1,-2 9,17-50,1 1,-1 1,0-1,1 0,0 0,-1 0,1 1,0-1,1 1,-1-1,1 1,-1-1,1 1,0-1,1 1,-1-1,0 1,1-1,0 1,0-1,0 0,0 1,1-1,-1 0,1 0,0 0,-1 0,2 0,-1 0,0-1,0 1,1-1,0 1,-1-1,1 0,0 0,0 0,0 0,0-1,0 1,1-1,1 1,9-2,-1-1,0 0,1-1,-1-1,0 0,0 0,-1-1,1-1,-1 0,0-1,0 0,-1-1,1 0,9-9,2 1,444-324,-247 195,-96 67,-115 65,-35 8,9 3,-3-4,0-1,1-1,-1 0,2-1,-1-2,1 0,-8-6,-14-1,39 17,1-1,-1 1,0 0,0 0,1 0,-1 0,0-1,0 1,1 0,-1 1,0-1,0 0,1 0,-1 0,0 0,0 1,1-1,-1 0,0 0,1 1,-1-1,0 1,1-1,-1 1,0-1,1 1,-1-1,1 1,-1-1,1 1,-1 0,1-1,0 1,-1 0,1-1,0 1,-1 0,1 0,0-1,0 1,0 0,0 0,0-1,0 1,0 0,0 0,0-1,0 1,0 0,0 0,0-1,1 1,-1 0,0 0,9 46,3-1,1 0,2-1,11 21,12 38,-6 24,-20-119,-6-37,-3 14,30-99,-26 95</inkml:trace>
  <inkml:trace contextRef="#ctx0" brushRef="#br0" timeOffset="20842.432">1834 378,'5'0,"1"-5,0-6,4-1,0-4,-2-4,-2-3,3 2,0 1,-2-3,-2-1,-7 4,-2 9,-2 7</inkml:trace>
</inkml:ink>
</file>

<file path=ppt/ink/ink8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6:22.60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2147 1139,'-1'1,"-1"0,1 0,0 0,0 1,0-1,0 0,0 1,0-1,1 0,-1 1,0-1,1 1,-1-1,1 1,-1 0,1-1,0 1,0-1,0 1,0 0,0-1,0 1,0-1,0 1,1 0,-1-1,0 1,1-1,0 1,-1-1,1 2,1 5,2 22,-2 1,0 0,-2 0,-2 0,0 0,-5 11,-22 304,17-218,5 0,8 80,0-87,32 213,-10-160,8 189,-5 9,-26 606,0-472,-28-210,17-157,1-74,3 0,3 0,3 1,4 33,-1 21,-19 105,9-180,15-60,-1-3</inkml:trace>
  <inkml:trace contextRef="#ctx0" brushRef="#br0" timeOffset="6388.036">1809 4752,'310'29,"-109"-2,-115-28,109 13,-135-3,2-2,-1-3,1-2,35-5,12 1,766 2,-705-28,281 27,-310 13,-80-3,0-2,0-3,0-2,38-5,10 1,172 1,-258-3,-5-2</inkml:trace>
  <inkml:trace contextRef="#ctx0" brushRef="#br0" timeOffset="66802.805">2147 1590,'-1'0,"1"1,-1-1,0 0,0 0,1 1,-1-1,0 0,1 1,-1-1,1 0,-1 1,1-1,-1 1,1-1,-1 1,1 0,-1-1,1 1,-1-1,1 1,0 0,-1-1,1 1,0 0,0-1,0 1,-1 0,1 0,0-1,0 1,0 0,0-1,0 1,0 0,0 0,1-1,-1 1,0 0,0-1,0 1,1 0,-1-1,0 1,1 0,-1-1,1 1,-1-1,1 1,-1 0,1-1,-1 1,1-1,-1 0,1 1,11 4,0 0,0 0,0-2,0 1,1-2,-1 1,1-2,-1 0,1 0,0-1,0-1,12-1,120-26,-120 26,-1 2,1 1,-1 1,0 1,0 1,10 3,5 0,1-2,0-2,0-1,0-3,6-1,37 0,735 2,-648 28,195-27,-222 26,-71-26,-60-1</inkml:trace>
  <inkml:trace contextRef="#ctx0" brushRef="#br0" timeOffset="69618.303">4688 4836,'17'-121,"-10"76,-2-1,-2 0,-2 0,-4-37,0-11,3-668,29 592,-29-197,-29 197,2 2,-2-2,12-10,10 138,3 0,1 0,2-1,3-33,0-7,-2-284,-5 317,-1 32</inkml:trace>
  <inkml:trace contextRef="#ctx0" brushRef="#br0" timeOffset="72818.178">4942 4836,'33'-12,"-32"-14,18-132,-32 30,6 90,2-1,1 0,3 0,1 0,2-13,0-29,-18-43,9 84,2 0,2-1,2 0,1 1,3-2,-1-41,-2-369,-29 282,29-281,0 56,-27 225,14 42,-16-70,1 1,-11 49,36 139</inkml:trace>
  <inkml:trace contextRef="#ctx0" brushRef="#br0" timeOffset="75492.025">2119 1393,'397'0,"-227"27,-2-43,-110 9,-1 1,2 4,-1 1,3 4,42-1,1195-2,-1230 16,-56-4</inkml:trace>
  <inkml:trace contextRef="#ctx0" brushRef="#br0" timeOffset="77188.745">4602 1676,'5'0,"2"-5,-6-2,-2-4,-7 0,-6 1,-1 8,-2 4,1 1</inkml:trace>
  <inkml:trace contextRef="#ctx0" brushRef="#br0" timeOffset="84625.854">2599 1562,'1'-1,"0"-1,0 0,0 1,0-1,-1 0,1 0,-1 0,1 0,-1 0,0 0,0 0,0 0,0 0,0 0,0 1,0-1,-1 0,1 0,-1 0,1 0,-1 0,0 0,0 1,0-1,0 0,0 1,0-1,0 1,0-1,-1 1,1-1,-1 1,1 0,-1 0,1-1,-1 1,0 1,1-1,-1 0,0 0,0 0,0 1,0-1,0 1,1 0,-1 0,0-1,0 1,0 0,0 1,0-1,0 0,0 0,0 1,0-1,0 1,0 0,-168 58,63-25,177-33,108-28,-97 2,-109 18,-31 10,1 1,0 3,0 3,-26 9,62-14,-56 1,77-7,0 0,1 1,-1-1,1 0,-1 1,0-1,1 0,-1 0,1 0,0 1,-1-1,1 0,0 0,-1 0,1 0,0 0,0 0,0 0,0 0,0 0,0 0,0 0,0 1,0-1,1 0,-1 0,0 0,0 0,1 0,-1 0,1 0,-1 1,1-1,-1 0,1 0,-1 1,1-1,0 0,-1 1,1-1,0 0,0 1,-1-1,1 1,0 0,0-1,0 1,0-1,0 1,0 0,-1 0,1 0,0-1,0 1,0 0,0 0,0 0,0 1,0-1,0 0,0 0,22-12,1 1,0 1,1 1,0 1,1 1,-1 2,1 0,0 2,0 1,2 1,-262 3,359-13,57-24,-35 6,-138 27,1-1,0 1,0 1,-1-1,1 2,0-1,0 1,0 1,0 0,0 1,0-1,-10 0,1 0,-1 0,0 0,0-1,1 1,-1 0,0 0,0 0,0 0,0-1,0 1,0 0,0 0,0 0,0 0,0-1,-1 1,1 0,0 0,-1 0,1-1,0 1,-1 0,1 0,-1-1,1 1,-1 0,1-1,-1 1,0-1,1 1,-1-1,0 1,1-1,-1 1,0-1,0 1,1-1,-1 0,0 0,0 1,0-1,1 0,-2 0,-169 43,220-50,18-1,1 2,1 4,47 5,-12-2,35-1,-443 39,5 6,157-20,202-19,33-11,0-4,-1-4,9-7,19-1,295-53,-451 89,-166 24,-25-8,563-43,-84-24,-246 35,25-5,-36 14,-246 65,217-65,-161 33,196-41,-1 0,0 0,0 0,0 0,0 0,0 1,1-1,-1 0,0 0,0 0,0 0,0 1,0-1,0 0,0 0,0 0,0 0,0 1,0-1,0 0,0 0,0 0,0 0,0 1,0-1,0 0,0 0,0 0,0 1,0-1,0 0,0 0,0 0,0 0,24-1,743-126,-614 104,-147 16,-31 10,-348 89,361-82,44-8,62-6,-1-4,85-19,-59 8,-35 0,-223 41,-15 14,154-36,1 1,-1-1,0 0,0 0,1 1,-1-1,0 0,0 1,1-1,-1 0,0 1,0-1,0 0,0 1,0-1,1 0,-1 1,0-1,0 1,0-1,0 0,0 1,0-1,0 1,0-1,0 0,-1 1,1-1,0 0,0 1,0-1,0 1,0-1,-1 0,1 1,0-1,0 0,-1 0,1 1,0-1,-1 0,1 1,0-1,0 0,-1 0,1 0,-1 1,41 0,296-75,-163 37,-173 37,-1 0,1 0,0 0,0 0,-1 1,1-1,0 0,0 0,-1 1,1-1,0 0,0 0,0 1,0-1,0 0,-1 1,1-1,0 0,0 0,0 1,0-1,0 0,0 1,0-1,0 0,0 1,0-1,0 0,0 1,0-1,0 0,1 0,-1 1,0-1,0 0,0 1,0-1,0 0,1 0,-1 1,0-1,0 0,1 0,-1 0,0 1,0-1,1 0,-1 0,0 0,0 0,1 1,-1-1,0 0,1 0,-1 0,0 0,0 0,1 0,-1 0,0 0,1 0,-1 0,-23 17,-124 64,146-81,1 0,-1 0,1 0,-1 0,0 0,1 0,-1 0,1 0,-1 0,1 0,-1 0,1 1,-1-1,0 0,1 0,-1 0,1 1,-1-1,1 0,0 1,-1-1,1 1,-1-1,1 0,0 1,-1-1,1 1,0-1,-1 1,1-1,0 1,0-1,-1 1,1-1,0 1,0-1,0 1,0 0,0-1,0 1,0-1,0 1,0-1,0 1,0 0,0-1,0 1,0-1,1 1,-1-1,0 1,0-1,1 1,-1-1,0 1,1-1,-1 1,0-1,1 0,37 3,281-74,-319 71,18-5,-18 10,-257 120,251-119,22-3,28-3,-42 0,149-20,-130 21,-25 9,-31 14,-85 33,155-34,-19-13,-2 1</inkml:trace>
  <inkml:trace contextRef="#ctx0" brushRef="#br0" timeOffset="89744.771">4744 1703,'0'1,"-1"-1,1 0,-1 1,1-1,-1 0,1 1,-1-1,1 0,-1 1,1-1,-1 0,0 0,1 0,-1 0,1 0,-1 0,0 0,1 0,-1 0,0 0,1 0,-1 0,1 0,-1 0,0 0,1-1,-1 1,1 0,-1 0,1-1,-1 1,1 0,-1-1,1 1,-1-1,1 1,-1-1,1 1,0-1,-1 1,1-1,0 1,-1-1,1 1,0-1,0 1,0-1,-1 0,1 1,0-1,0 1,0-1,0 0,0 1,0-1,0 0,0 1,0-1,1 1,-1-1,0 0,0 1,0-1,1 0,-5 23,0-1,2 1,1-1,0 1,2 0,1 9,0 23,28 259,-19-252,2-91,-34-161,-1-49,18 213,4 20,-1 0,1 0,-2 0,1 0,-1 0,0 0,-1 0,1 1,-2-1,1 1,0 0,-4-4,7 10,0-1,-1 1,1-1,-1 1,1 0,-1-1,1 1,-1-1,1 1,-1 0,0-1,1 1,-1 0,1 0,-1-1,0 1,1 0,-1 0,0 0,1 0,-1 0,0 0,1 0,-1 0,0 0,1 0,-1 0,0 1,1-1,-1 0,1 0,-1 1,0-1,1 0,-1 1,1-1,-1 0,1 1,-1-1,1 1,-1-1,1 1,0-1,-1 1,1-1,0 1,-1 0,1-1,0 1,0-1,-1 1,1 0,0-1,0 1,0 0,0-1,0 1,0 0,0-1,0 1,0 0,-7 43,8-15,0-1,2 0,2 1,0-1,2-1,2 6,13 56,-4 0,-3-22,-3 2,-3 0,0 61,-11-27,13-247,24-122,-26 212,-35 251,25 533,12-668,4-93,0-143,-6 99,-3 1,-4-2,-3-29,1 98,0 1,0-1,-1 1,1-1,-1 1,-1-1,1 1,-1 0,0 0,-1 0,1 0,-1 0,-1 1,1-1,-1 1,-1-3,3 8,1 1,0-1,-1 0,1 1,0-1,0 1,0 0,-1-1,1 1,0 0,0 0,0 0,0 0,0-1,0 2,0-1,1 0,-1 0,0 0,0 0,1 0,-1 0,1 1,-1-1,1 0,0 1,-1-1,1 0,0 1,0-1,0 0,-1 2,-7 27,1-1,2 2,1-1,2 0,0 1,3 22,-5 74,-18 314,23-398,15-72,7-210,-21 219,7-48,-4 0,-3-1,-4-26,-6 65,8 30,0 1,0-1,0 0,0 1,0-1,0 0,0 1,0-1,0 0,0 1,0-1,0 0,0 1,-1-1,1 0,0 1,0-1,0 0,-1 0,1 1,0-1,0 0,-1 0,1 0,0 1,0-1,-1 0,1 0,0 0,-1 0,1 1,0-1,-1 0,1 0,0 0,-1 0,1 0,0 0,-1 0,1 0,0 0,-1 0,1 0,0 0,-1 0,1 0,0 0,-1-1,1 1,0 0,0 0,-1 0,1 0,0-1,-1 1,1 0,0 0,0-1,-1 1,-13 78,2 1,4 0,4 1,3-1,5 22,-3 26,21 2,-15-168,-8-185,-4 462,10 370,22-924,-14 246,-10 106,-20 369,-10-139,54-494,4-41,-31 269,1-1,-1 1,1 0,-1-1,0 1,1-1,-1 1,0-1,1 1,-1-1,0 1,1-1,-1 1,0-1,0 1,0-1,0 1,1-1,-1 0,0 1,0-1,0 1,0-1,0 1,0-1,-1 0,1 1,0-1,0 1,0-1,0 1,-1-1,1 1,0-1,0 1,-1-1,1 1,-1-1,1 1,0-1,-1 1,1 0,-1-1,1 1,-1 0,1-1,-1 1,1 0,-1 0,1-1,-1 1,1 0,-1 0,1 0,-1 0,0 0,1 0,-1 0,1 0,-1 0,0 0,1 0,-23 148,10-47,5 0,4 101,16-226,17-285,-24 260,-11 61,-10 157,-8 122,12-196,22-128,21-159,-56 375,-7 125,79-694,-5 162,-28 184,-60 215,45-164,1-6,5-41,7-41,-3-1,-4 0,-3 0,-4-18,1 15,-22-28,16 132,36 178,-28-70,15-343,8-103,-7-54,-29 302,-3 102,12 368,3-103,12-597,-4 220,-3 0,-3 1,-4-1,-10-67,-5 54,17 90,0 0,0 1,-1-1,1 0,0 1,0-1,0 0,-1 0,1 1,0-1,-1 0,1 0,0 0,0 1,-1-1,1 0,0 0,-1 0,1 0,0 0,-1 0,1 0,0 0,-1 0,1 0,-1 0,1 0,0 0,-1 0,1 0,0 0,-1 0,1 0,0 0,-1 0,1 0,0-1,-1 1,1 0,0 0,0 0,-1-1,1 1,0 0,0 0,-1-1,1 1,0 0,0-1,0 1,-1 0,1-1,0 1,0 0,0-1,0 1,0 0,0-1,0 1,0 0,0-1,0 1,0 0,0-1,0 1,0 0,0-1,0 1,0-1,-7 30,-6 373,-6 150,-6-287,28-236,-3-29,0-1,0 1,0 0,0-1,0 1,0 0,0-1,0 1,0 0,0 0,0-1,0 1,0 0,1-1,-1 1,0 0,0 0,0 0,1-1,-1 1,0 0,0 0,0-1,1 1,-1 0,0 0,1 0,-1 0,0 0,0 0,1-1,-1 1,0 0,1 0,-1 0,0 0,0 0,1 0,-1 0,0 0,1 0,-1 0,0 0,1 0,-1 1,0-1,0 0,1 0,-1 0,0 0,0 0,1 1,-1-1,0 0,0 0,1 1,12-65,-13 389,7-296,-7-30,0 1,0 0,0-1,0 1,0 0,0-1,1 1,-1 0,0-1,0 1,0 0,0-1,0 1,0 0,1 0,-1-1,0 1,0 0,0 0,1-1,-1 1,0 0,0 0,1-1,-1 1,0 0,0 0,1 0,-1 0,0 0,1-1,-1 1,0 0,1 0,-1 0,0 0,1 0,-1 0,0 0,1 0,-1 0,0 0,1 0,-1 0,0 0,1 1,-1-1,0 0,0 0,1 0,-1 0,0 0,1 1,-1-1,0 0,0 0,1 1,-1-1,0 0,8-65,-9 350,1-606,0 642,0-669,0 345,-1 2,0 0,1 0,0 0,-1-1,1 1,0 0,-1 0,1 0,0 0,0 0,0 0,0 0,0 0,0-1,0 1,1 0,-1 0,0 0,0 0,1 0,-1 0,1 0,-1 0,1 0,-1 0,1 0,0 0,0 0,-1 1,1-1,0 0,0 0,0 1,0-1,0 0,0 1,0-1,0 1,0-1,0 1,0 0,0 0,0-1,0 1,0 0,0 0,0 0,0 0,1 0,-1 0,0 0,2 3,0-1,-1 0,1 1,-1 0,0 0,1 0,-1 0,-1 0,1 0,0 0,-1 1,0-1,1 0,-2 1,1-1,0 1,0-1,-1 1,0 0,0-1,0 1,0 1,5 26,-5-31,0 0,0-1,1 1,-1 0,0 0,1-1,-1 1,0 0,1 0,-1-1,0 1,1 0,-1 0,0 0,1 0,-1 0,1 0,-1 0,0 0,1-1,-1 1,1 0,-1 1,0-1,1 0,-1 0,1 0,-1 0,0 0,1 0,-1 0,0 1,1-1,-1 0,0 0,1 0,-1 1,0-1,1 0,-1 0,0 1,0-1,1 0,-1 1,0-1,0 0,1 1,4-42,25-250,-30 278,-1 48,1 198,3-213,3-22,5-33,-30-117,18 120,0 21,1 36,1 381,-1-421,0-3</inkml:trace>
  <inkml:trace contextRef="#ctx0" brushRef="#br0" timeOffset="105898.888">4885 5174,'0'482,"-26"-338,5-53,16-72</inkml:trace>
  <inkml:trace contextRef="#ctx0" brushRef="#br0" timeOffset="106895.083">1696 5654,'468'-27,"-29"55,906-29,-930 0,-212-25,118 25,-152-27,57 0,-96 2,-119 28,-5 3</inkml:trace>
  <inkml:trace contextRef="#ctx0" brushRef="#br0" timeOffset="107201.265">5252 5260,'-38'28,"-37"25,-11 7,0-1,10-6,8-7,11-12,11-6,2-4,5-1,4-4,4 0,1 0,2-2,0 1,1-4,-1-3,6-4</inkml:trace>
  <inkml:trace contextRef="#ctx0" brushRef="#br0" timeOffset="108013.826">2570 5429,'-409'270,"274"-186,78-51,2 2,2 3,1 2,1 4,37-30,3 0</inkml:trace>
  <inkml:trace contextRef="#ctx0" brushRef="#br0" timeOffset="112679.567">5422 4864,'55'-2,"258"3,-116-29,57 28,-84-27,15 26,-179 6,-10 2</inkml:trace>
  <inkml:trace contextRef="#ctx0" brushRef="#br0" timeOffset="115749.527">2147 1309,'-1'-226,"-23"108,-9-105,34-87,-17 275,11 40</inkml:trace>
  <inkml:trace contextRef="#ctx0" brushRef="#br0" timeOffset="118533.813">3107 6106,'3'-11,"0"0,0 0,1 0,1 0,0 0,0 1,1 0,1 0,-1 0,2 1,-1 0,1 0,0 1,1 0,0 1,0 0,1 0,0 1,0 0,1 1,-1 0,1 0,0 1,8-1,83-18,-99 23,-1 0,1 0,0 1,0-1,0 0,0 1,-1 0,1 0,0-1,0 2,-1-1,1 0,-1 0,1 1,-1 0,0-1,1 1,-1 0,0 0,0 0,0 0,-1 0,1 1,0-1,-1 1,0-1,1 1,-1-1,0 1,0 0,0 0,-1-1,1 4,-1 7,0 0,-1 0,-1 0,0-1,0 1,-2 0,1-1,-2 1,1-1,-2 0,0-1,0 1,-1-1,0-1,-1 1,0-1,-1 0,0-1,0 0,-1-1,-4 3,13-11,0 1,0-1,0 1,0-1,0 1,0 0,-1 0,1-1,0 1,0 0,1 0,-1 0,0 0,0 0,0 0,1 0,-1 0,0 0,1 0,-1 1,1-1,-1 0,1 0,0 1,0-1,-1 0,1 0,0 1,0-1,0 0,0 0,0 1,1-1,-1 0,0 1,1-1,-1 0,1 0,-1 0,1 1,-1-1,1 0,0 0,0 0,-1 0,1 0,1 0,155 49,-55-5,-99-43,-1 0,1-1,-1 1,0 0,0 0,0 0,0 0,0 1,0-1,-1 0,1 1,-1-1,0 1,0 0,0-1,0 1,0 0,0 0,-1-1,1 1,-1 0,0 0,0 0,0 0,0 0,0-1,-1 1,1 0,-1 0,0 0,0-1,0 1,0 0,0-1,0 1,-3 2,-7 9,-1 0,-1 0,0-1,0-1,-2 0,1-1,-2-1,1 0,-1-1,-1-1,-4 2,-27 9,36-15</inkml:trace>
  <inkml:trace contextRef="#ctx0" brushRef="#br0" timeOffset="119116.725">3728 6642,'68'-101,"-48"68,1 0,2 2,2 1,18-19,-42 48,0 0,0 0,0-1,0 1,1 0,-1 0,0 0,0 0,1 0,-1 1,0-1,1 0,-1 0,1 1,-1-1,1 1,0 0,-1-1,1 1,-1 0,1 0,-1 0,1 0,0 0,-1 0,1 0,-1 1,1-1,0 1,-1-1,1 1,-1-1,0 1,1 0,-1 0,0 0,1 0,-1 0,0 0,0 0,0 0,0 0,0 1,0-1,0 0,0 1,0-1,0 0,-1 1,1-1,8 16,-8-13,0 1,1-1,-1 0,1 0,0 1,0-1,1-1,-1 1,1 0,0-1,0 1,0-1,0 0,1 0,0 0,-1 0,1-1,0 1,0-1,0 0,0-1,1 1,-1 0,0-1,1 0,-1 0,1-1,-1 1,1-1,-1 0,1 0,1-1,144-67,-148 67,1 1,-1-1,0 1,0-1,0 1,1 0,-1-1,0 1,0 1,0-1,1 0,-1 0,0 1,0-1,0 1,0 0,1 0,-1 0,0 0,-1 0,1 0,0 0,0 1,0-1,-1 0,1 1,-1 0,1-1,-1 1,1 0,-1 0,0 0,0 0,0 0,0 0,19 83,-15-52,0-10,1-3</inkml:trace>
  <inkml:trace contextRef="#ctx0" brushRef="#br0" timeOffset="120916.397">2119 1647,'-179'-17,"144"11,-1 1,1 2,0 2,-1 1,-32 4,-75 23,-336-26,254 0,109 24,74-17,31-1</inkml:trace>
  <inkml:trace contextRef="#ctx0" brushRef="#br0" timeOffset="122352.602">2317 4780,'-7'4,"-1"0,1-1,0 1,-1-1,0-1,0 0,0 0,0 0,0-1,0 0,0 0,0-1,0 0,-6-1,-1 1,-243 0,115 27,-251-25,252 24,-25-25,142-1</inkml:trace>
  <inkml:trace contextRef="#ctx0" brushRef="#br0" timeOffset="124124.134">1159 1336,'0'-14,"0"22,0 25,1 225,24-95,4 63,1 51,-2-12,1-1,-1-22,2-42,-20-60,-2-86,-2-1,-3 1,-3 53,0-92,14 101,-10-97,0-1,-2 1,0 0,-1-1,-1 1,0 0,-4 16,1-20,-2 5,1 2,0-1,2 0,0 1,2-1,0 1,1-1,4 19,15 158,6-12,-26 46,-29-28,30 157,-1-361</inkml:trace>
  <inkml:trace contextRef="#ctx0" brushRef="#br0" timeOffset="124539.037">1639 4328,'-190'314,"-90"54,165-162,107-190,6-19</inkml:trace>
  <inkml:trace contextRef="#ctx0" brushRef="#br0" timeOffset="125470.526">1358 1252,'-62'76,"-132"234,37-47,132-228,2 1,2 0,1 2,-12 34,28-61</inkml:trace>
  <inkml:trace contextRef="#ctx0" brushRef="#br0" timeOffset="126717.975">58 2578,'-38'179,"32"-156,2-1,0 2,1-1,1 0,1 1,2-1,0 5,0-24,-1 0,1 0,0 1,0-1,0 0,1 0,-1 0,1 0,0 0,0-1,0 1,1-1,-1 1,1-1,0 0,0 0,0 0,1 0,-1 0,0-1,1 0,0 1,0-1,-1-1,1 1,0 0,0-1,1 0,-1 0,0 0,0-1,0 1,1-1,1 0,10 0,1 0,-1-1,1-1,-1-1,0 0,0-1,0 0,7-4,-18 7,0-1,-1 1,1-1,0 0,0-1,-1 1,0-1,1 0,-1 0,0 0,0-1,-1 1,1-1,-1 0,3-3,-4-3</inkml:trace>
  <inkml:trace contextRef="#ctx0" brushRef="#br0" timeOffset="127073.515">370 2494,'-12'63,"3"0,3 1,3 0,3 26,-1-58,3 329,-27-204,23-145</inkml:trace>
  <inkml:trace contextRef="#ctx0" brushRef="#br0" timeOffset="127771.554">482 3397,'18'-55,"3"2,2 0,2 1,3 1,9-10,-11 17,44-48,-68 92,-1 0,1 0,-1 0,1 0,-1 0,1 0,-1 1,1-1,-1 0,1 1,-1-1,1 1,-1 0,0-1,1 1,-1 0,0 0,0 0,0 0,1 0,-1 0,0 0,0 0,0 0,-1 1,1-1,0 0,0 1,-1-1,1 0,-1 1,1-1,-1 1,1-1,-1 1,0-1,0 1,0-1,0 1,0-1,0 1,0-1,-1 1,1-1,0 1,-1-1,1 1,-2 0,3 7,20 109,-21-117,0 1,0 0,0 0,0 0,0 0,0-1,0 1,0 0,1 0,-1 0,1-1,-1 1,1 0,0 0,0-1,-1 1,1-1,0 1,1-1,-1 1,0-1,0 0,1 1,-1-1,0 0,1 0,0 0,-1 0,1 0,-1 0,1-1,0 1,0 0,-1-1,1 1,0-1,0 0,0 0,-1 0,1 0,0 0,0 0,0 0,0 0,-1-1,1 1,0-1,0 1,-1-1,1 0,0 0,-1 1,1-2,151-173,-153 174,1 0,-1 0,1 0,0 1,-1-1,1 0,-1 0,1 1,0-1,0 0,-1 1,1-1,0 1,0-1,0 1,0-1,0 1,0-1,0 1,0 0,0 0,0-1,0 1,0 0,0 0,0 0,0 0,0 0,0 0,0 1,0-1,0 0,0 0,-1 1,1-1,0 1,0-1,0 1,0-1,0 1,0-1,-1 1,1 0,0-1,-1 1,1 0,0 0,-1 0,1-1,-1 1,1 0,-1 0,1 0,-1 0,0 0,0 0,1 0,-1 0,0 0,0 0,0 0,0 0,0 0,0 0,0 0,0 0,-1 0,11 203,3-119,-11-61</inkml:trace>
  <inkml:trace contextRef="#ctx0" brushRef="#br0" timeOffset="137287.503">2457 433,'4'5,"-1"0,0 0,0 1,0-1,-1 1,1 0,-2 0,1 0,-1 0,1 0,-2 0,1 0,-1 0,0 3,7 35,-7-37,1 0,0 0,1 0,0 0,0-1,0 1,1-1,0 1,0-1,0 0,1 0,0 0,0-1,1 1,-1-1,1 0,1 0,-1-1,0 0,1 0,0 0,0 0,0-1,1 0,4 2,-5-7,0 0,0-1,-1 1,1-1,-1 0,0-1,0 1,0-1,0 0,-1 0,1 0,-1-1,0 0,0 0,-1 0,0 0,0 0,0-1,0 1,0-2,13-20,110-181,-126 207,1 0,-1 0,1-1,0 1,-1 0,1 0,0 0,0 0,0 0,-1 0,1 0,0 0,0 0,1 0,-1 0,0 1,0-1,0 0,0 1,1-1,-1 1,0-1,1 1,-1 0,0 0,1-1,-1 1,0 0,1 0,-1 0,0 0,1 1,-1-1,0 0,1 1,-1-1,0 0,1 1,-1 0,0-1,0 1,0 0,0-1,0 1,0 0,0 0,0 0,0 0,0 0,0 0,0 1,15 22,-1 0,-1 1,-1 1,-1 0,-1 1,1 9,1 0,-5-10,-1 0,-1 1,-1 0,-2 0,0 1,-2-1,-1 0,-1 1,-3 11,3-28,0 0,-1 0,0-1,0 1,-1-1,0 0,-1 0,0 0,-1 0,0-1,-1 0,1 0,-2 0,1-1,-1 1,-1-2,1 1,-1-1,-1 0,1-1,-1 0,0 0,-1-1,-1 1,8-6,1 0,-1 0,0-1,1 1,-1-1,1 1,0-1,-1 0,1 0,0 0,-1 0,1-1,0 1,0-1,0 1,0-1,0 1,0-1,1 0,-1 0,0 0,1 0,0 0,-1-1,1 1,0 0,0-1,0 1,1-1,-1 1,0 0,1-1,0 0,-1 1,1-1,0 1,0-1,1 1,-1-1,0 1,1-1,0 1,0-1,-1 1,1 0,1-1,-1 1,0 0,0 0,1 0,1-2,7-16,0 2,2-1,0 1,1 1,1 0,0 1,1 1,1 0,0 1,8-4,-5 1,-1 3,1 0,0 0,1 2,1 1,0 0,1 2,-1 0,10-1,-12 4</inkml:trace>
  <inkml:trace contextRef="#ctx0" brushRef="#br0" timeOffset="143645.31">1555 913,'1'7,"1"1,0-1,0 0,0 1,1-1,0 0,0-1,1 1,0 0,0-1,1 0,0 0,1 0,9 16,86 111,7-9,-56-55,-43-54</inkml:trace>
  <inkml:trace contextRef="#ctx0" brushRef="#br0" timeOffset="144076.965">2147 1619,'183'175,"-170"-156,2 0,1-1,0-1,1 0,0-1,2-1,12 8,-14-13</inkml:trace>
  <inkml:trace contextRef="#ctx0" brushRef="#br0" timeOffset="144493.714">2910 2607,'14'14,"10"10,5 1,-2 0,0-3,-6-1,-1-5,-4 1,0 2,-3 2,2 3,-3 2,-2 1,1-4,-1-5</inkml:trace>
  <inkml:trace contextRef="#ctx0" brushRef="#br0" timeOffset="144905.805">3417 3341,'208'281,"-83"-131,-112-136,-2-1</inkml:trace>
  <inkml:trace contextRef="#ctx0" brushRef="#br0" timeOffset="145295.101">4010 4046,'198'212,"-77"-60,-44-71,-55-64</inkml:trace>
  <inkml:trace contextRef="#ctx0" brushRef="#br0" timeOffset="145691.726">4856 4893,'367'423,"-213"-257,-68-82,-69-71</inkml:trace>
  <inkml:trace contextRef="#ctx0" brushRef="#br0" timeOffset="146077.952">5929 6106,'282'330,"-122"-101,-144-210</inkml:trace>
  <inkml:trace contextRef="#ctx0" brushRef="#br0" timeOffset="179623.108">1245 546,'-23'-39,"-114"-178,-10 10,143 200,0-1,-1 1,0 0,0 1,-1-1,1 1,-1 0,-1 0,1 1,-1 0,-6-4,3 6</inkml:trace>
  <inkml:trace contextRef="#ctx0" brushRef="#br1" timeOffset="206148.156">5506 4102,'-46'204,"-68"187,97-348,14-35,11-30,86-212,30-69,-74 169,-50 133,0 1,0-1,0 0,1 0,-1 1,0-1,1 0,-1 0,1 1,-1-1,1 0,-1 1,1-1,-1 1,1-1,0 1,-1-1,1 1,0-1,-1 1,1 0,0-1,-1 1,1 0,0-1,0 1,0 0,-1 0,1 0,0 0,0 0,0 0,-1 0,1 0,0 0,0 0,0 0,-1 1,1-1,0 0,0 0,-1 1,1-1,0 1,-1-1,1 1,0-1,-1 1,1-1,0 1,-1-1,1 1,-1 0,1-1,-1 1,29 47,-24-38,52 109,39 125,-29-74,-73-167,-4-10</inkml:trace>
  <inkml:trace contextRef="#ctx0" brushRef="#br1" timeOffset="206480.349">5393 4553,'57'-14,"25"-5,2 1,-8 3,-16 0,-15 2,-10 3,-5 4,-9 2</inkml:trace>
  <inkml:trace contextRef="#ctx0" brushRef="#br1" timeOffset="207430.312">5195 969,'17'73,"61"224,-14-84,-59-212,-9-12</inkml:trace>
  <inkml:trace contextRef="#ctx0" brushRef="#br1" timeOffset="207896.161">5026 1026,'29'-27,"1"1,1 2,2 1,0 1,1 2,1 2,1 1,6 0,-39 15,1 0,-1 1,1 0,0 0,-1 0,1 0,0 1,0-1,0 1,-1 0,1 0,0 0,0 1,0 0,-1-1,1 1,0 0,-1 1,1-1,0 1,-1-1,0 1,1 0,-1 0,0 1,0-1,0 1,-1-1,1 1,0 0,-1 0,0 0,0 0,0 1,0-1,0 1,-1-1,1 1,-1-1,0 1,0 0,-1 0,1 1,-1 12,0 0,-2 0,0-1,0 1,-2 0,0-1,-1 0,-1 0,0 0,-6 10,4-6,-2 1,8-20,0 1,0-1,1 1,-1 0,1 0,0 0,-1 0,1 0,0 0,0 0,0 1,0-1,1 0,-1 1,1-1,-1 0,1 1,0-1,0 0,0 1,0-1,0 1,0-1,1 0,-1 1,1-1,0 0,-1 0,1 1,0-1,1 0,-1 0,0 0,1 0,-1 0,1 0,-1-1,1 1,0 0,0-1,0 1,122 6,-26-7,-93-1,0 1,1 0,-1 0,0 0,0 1,0 0,0-1,0 2,0-1,-1 1,1-1,-1 2,1-1,-1 0,0 1,0-1,-1 1,1 0,-1 1,0-1,0 0,0 1,0 0,-1-1,0 1,0 0,0 0,-1 1,0-1,0 0,0 0,0 1,-1-1,0 0,0 1,0-1,-4 12,0 0,0 0,-2 0,0-1,0 0,-2 0,0 0,-1-1,0 0,-2-1,1 0,-2-1,0 0,0-1,-1 0,0-1,-1-1,-9 6,17-12,0 0,-1 1,1-2,-1 1,0-1,0 0,0 0,0-1,-1 0,1-1,0 1,-1-1,1-1,-1 1,0-1,1-1,-1 1,1-1,-1-1,1 1,-1-1,1-1,0 1,0-1,0 0,-1-2,-5-7</inkml:trace>
  <inkml:trace contextRef="#ctx0" brushRef="#br1" timeOffset="214479.106">1696 1816,'-3'-2,"0"-1,1 1,-1 0,0 0,-1 0,1 0,0 1,0-1,-1 1,1-1,-1 1,1 1,-1-1,1 0,-1 1,0 0,1-1,-1 2,0-1,1 0,-1 1,0-1,1 1,-1 0,1 0,-1 1,1-1,-2 2,-82 60,79-52,1-1,0 1,0 1,1-1,0 1,1 0,0 0,1 1,1-1,0 1,1 0,0 0,0 0,2 0,0 0,0 0,1 0,1 0,0 0,0 0,2-1,0 1,0-1,1 0,0 0,1 0,1-1,-1 0,2 0,0 0,0-1,1-1,0 1,0-1,1-1,1 0,-1 0,9 4,-11-7,-1-1,1 0,-1 0,1-1,0 0,0 0,1-1,-1 0,0 0,1-1,-1 0,1 0,0-1,-1 0,1-1,-1 0,1 0,4-2,1-1,0-1,-1 0,0-1,0 0,0-1,-1-1,0 0,-1 0,1-1,-2-1,1 0,-1 0,-1-1,1-1,6-5,-2 3</inkml:trace>
</inkml:ink>
</file>

<file path=ppt/ink/ink8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43.77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932 93,'0'-1,"-1"0,1 0,0 0,-1 0,1 1,-1-1,1 0,-1 0,1 0,-1 1,0-1,1 0,-1 1,0-1,0 0,1 1,-1-1,0 1,0-1,0 1,0 0,1-1,-1 1,0 0,0 0,0-1,0 1,0 0,0 0,0 0,0 0,0 0,0 1,0-1,0 0,0 0,0 0,0 1,0-1,1 1,-1-1,0 1,0-1,0 1,1-1,-1 1,0-1,0 1,1 0,-1 0,-3 7,1-1,-1 2,2-1,-1 0,1 0,0 1,1-1,0 1,0 0,1-1,0 1,1 0,1 7,-2 6,2 773,-30-570,27-205,0 3,1 1,0-1,2 0,0 1,2-1,2 4,2 13,-2 0,-2 1,-1-1,-2 1,-2 0,-1 1,-1 51,3 386,29-281,-29 282,0-266,25-344,-22-268,-3-251,-27 479,25-168,-25 169,-1-1,27-140,-27 112,17 57,4 106,1-1,2 0,2 0,1 0,2 0,1-2,26-105,-27 133,0 6,0 0,0-1,-1 1,0-1,0 1,0-1,0 1,-1-1,1 1,-1 0,0-1,-1 1,1 0,-1 0,1 0,-1 0,-1-1,1 6,0-1,0 1,0 0,0 0,0-1,0 1,0 1,1-1,-1 0,0 0,1 1,-1-1,1 1,-1-1,1 1,0 0,-1-1,1 1,0 0,0 0,1 0,-1 0,0 0,1 0,-1 0,1 0,-1 0,1 0,0 0,0 2,-2 0,-89 234,11-121,79-116,-1 1,1 0,0 0,0 0,0 0,0 0,0 0,0 0,0 0,1 0,-1 0,1 0,0 1,-1-1,1 0,0 0,0 1,0-1,1 0,-1 0,1 0,-1 1,1-1,-1 0,1 0,0 0,0 0,0 0,1 0,-1 0,0-1,1 1,-1 0,1-1,-1 1,1-1,0 1,76 47,199 56,-272-103,0 0,-1 0,0 0,1-1,0 0,-1 0,1 0,0 0,0-1,-1 1,1-1,0 0,0-1,0 1,-1-1,1 0,0 0,2-2,-7 0,1 0,-1 0,1 0,-1 0,0 0,-1 0,1 0,0 0,-1 0,1 0,-1 0,0 0,0 1,0-1,-1 0,1 0,-1 1,1-1,-1 1,0-1,-1-1,-2-3,-228-449,214 394,25 61,3 7</inkml:trace>
  <inkml:trace contextRef="#ctx0" brushRef="#br0" timeOffset="1376.887">735 263,'-2'-1,"0"0,-1 1,1-1,0 1,0 0,0 0,0 0,0 0,0 0,0 0,-1 1,1-1,0 0,0 1,0 0,0 0,0-1,0 1,0 0,1 1,-1-1,0 0,1 0,-1 1,0-1,1 1,0-1,-1 1,1 0,0 0,0-1,0 1,-1 1,-3 3,-11 10,-46 68,61-83,1 0,0 0,-1 0,1 1,0-1,0 0,0 0,-1 0,1 0,1 0,-1 0,0 0,0 0,0 1,0-1,1 0,-1 0,1 0,-1 0,0 0,1 0,0 0,-1 0,1 0,0-1,-1 1,1 0,0 0,0 0,0-1,0 1,-1-1,1 1,0 0,0-1,0 0,1 1,-1-1,0 1,0-1,0 0,0 0,0 0,0 0,0 0,0 0,1 0,52-4,-39 0,-1 0,1 0,-1-2,0 0,-1 0,0-1,0-1,0 0,5-5,-19 9,-17 15,16-8,-1-1,0 0,1 1,-1-1,0 1,1 0,0 0,0 0,-1 0,2 0,-1 0,0 1,1-1,-1 1,1-1,0 1,0-1,1 1,-1 0,1-1,0 1,0 0,0 0,1-3,1-1,0 0,-1 0,1 1,-1-1,1-1,-1 1,1 0,0 0,-1 0,1-1,-1 1,1-1,-1 1,0-1,1 0,-1 0,1 1,-1-1,0 0,0 0,1 0,-1 0,0 0,0-1,0 1,0 0,0-1,3-2,2-1,0-1,0 1,-1-1,0 0,0 0,-1 0,1-1,-1 0,-1 0,1 0,0-3,-4 11,0 0,0-1,-1 1,1 0,0-1,0 1,0-1,-1 1,1 0,0-1,-1 1,1-1,-1 1,1-1,0 1,-1-1,1 1,-1-1,1 0,-1 1,1-1,-1 0,0 1,1-1,-1 0,1 0,-1 1,0-1,1 0,-1 0,0 0,1 0,-1 0,0 0,1 0,-1 0,1 0,-1 0,0 0,1 0,-1-1,0 1,1 0,-1 0,1-1,-1 1,1 0,-1-1,0 1,1-1,-1 1,1 0,0-1,-1 1,1-1,-1 1,1-1,0 0,-1 1,1-1,0 1,0-1,-1 0,-1 3,0 0,0 1,0-1,0 1,0 0,1-1,-1 1,1 0,0 0,0 0,0 0,0 0,0 0,1 0,-1 0,1 0,0 0,0 1,0-1,0 0,0 0,1 0,0 0,-1 0,1 0,0 0,1 0,-1 0,0 0,1 0,0-1,0 2,1-4,-1-1,1 1,-1-1,0 1,1-1,-1 0,0 0,0 0,0 0,1 0,-1-1,0 1,-1-1,1 1,0-1,0 0,-1 1,1-1,-1 0,1 0,-1 0,0 0,0-1,0 1,0 0,0 0,0-1,-1 1,1 0,-1-1,1 1,-1-1,0 1,0-1,0 1,-1 0,1-1,0 1,-1-1,0 1,1 0,-1-1,-1-1,-2-3,-1 1,0-1,0 1,-1 0,1 0,-1 1,0 0,-1 0,1 0,-1 1,0 0,0 0,-1 1,1 0,-1 0,-5-1,6 1,6 2,0 0,1 0,-1 1,0-1,0 0,1 0,-1 1,0-1,0 0,0 1,0-1,0 1,0-1,0 1,0-1,0 1,0 0,0 0,0-1,0 1,0 0,0 0,0 0,0 0,0 0,0 1,0-1,0 0,0 0,0 1,-1-1,2 0,-1 1,0-1,0 1,0-1,0 1,0 0,0-1,0 1,1 0,-1 0,0-1,1 1,-1 0,0 0,1 0,-1 0,1 0,0 0,-1 0,1 0,0 0,-1 0,1 0,0 0,0 0,0 0,0 0,0 1,0-1,5 5,0 0,0 0,0 0,1-1,0 0,0 0,0-1,0 1,1-1,0-1,0 1,0-1,0 0,1-1,-1 0,1 0,-1 0,4-1,55 20,-62-18,0 0,1 1,-1 0,-1-1,1 1,-1 0,1 1,-1-1,0 0,-1 1,1 0,-1 0,0 0,0 0,0 0,-1 0,1 5,12 26,16 29,-20-50</inkml:trace>
  <inkml:trace contextRef="#ctx0" brushRef="#br0" timeOffset="12804.756">988 3057,'56'0,"144"11,-133-1,1-3,-1-3,1-3,23-4,28 1,784 2,-733 28,139-26,-166 24,127-26,-291-16,-192-7,170 15,0 1,0 3,0 1,0 3,-29 3,-20-1,-811-2,706 28,-86-27,113-29,-297 27,1220 1,-526 29,167-28,-196 26,536-27,-565 0,-96 28,-55-17</inkml:trace>
  <inkml:trace contextRef="#ctx0" brushRef="#br0" timeOffset="18332.014">3529 3028,'-126'62,"120"-60,0 0,0-1,0 0,0 0,-1 0,1 0,0-1,0 0,-1-1,1 1,0-1,0 0,-1-1,1 1,0-1,0 0,1-1,-1 0,0 0,1 0,0 0,0-1,0 0,0 0,0 0,1-1,0 1,0-1,0 0,-1-3,-3 1,-159-138,115 85,52 60,0-1,0 1,0-1,0 1,0-1,-1 1,1-1,0 1,0-1,0 1,-1-1,1 1,0-1,0 1,-1-1,1 1,0-1,-1 1,1 0,-1-1,1 1,-1 0,1-1,0 1,-1 0,1 0,-1 0,1-1,-1 1,1 0,-1 0,1 0,-1 0,0 0,1 0,-1 0,1 0,-1 0,1 0,-1 0,1 0,-1 0,1 0,-1 1,1-1,-1 0,1 0,-1 0,1 1,-1-1,1 0,0 1,-1-1,1 0,-1 1,1-1,0 1,0-1,-1 1,1-1,0 1,-1-1,1 1,0-1,0 1,0-1,-11 38,9-18,2 1,0-1,1 0,1 1,1-1,4 14,7 71,-12-33,-3-1,-4 1,-9 41,-15 49,30-156,10-24,13-30,10-12,3 3,1 1,4 2,21-21,-1 0,67-76,-154 163,-193 180,116-84,102-107,0 0,-1 0,1 0,0 0,-1 0,1 0,-1 0,1 0,-1 0,0-1,1 1,-1 0,0 0,1 0,-1-1,0 1,0 0,0-1,0 1,0-1,0 1,0-1,1 1,-1-1,-1 0,1 0,0 1,0-1,0 0,0 0,0 0,0 0,0 0,0 0,0 0,0-1,0 1,0 0,0 0,0-1,0 1,0-1,0 1,0-1,0 1,0-1,1 0,-1 1,0-1,0 0,1 0,-1 1,0-1,1 0,-1 0,1 0,-1 0,23-125,-19 119,5-23,-1 1,-1-1,-2 0,-1 0,-1 0,-2-11,-3 257,-23-108,26-108,1-1,-1 0,0 1,0-1,0 0,0 0,1 1,-1-1,0 0,0 1,0-1,0 0,-1 1,1-1,0 0,0 0,0 1,0-1,-1 0,1 1,0-1,-1 1,1-1,0 0,-1 1,1-1,-1 1,1-1,-1 1,1-1,-1 1,0-1,1 1,-1 0,1-1,-1 1,0 0,1-1,-1 1,0 0,1 0,-1 0,0 0,0 0,1 0,-1 0,0 0,1 0,-1 0,0 0,0 0,1 0,-1 0,0 1,1-1,-1 0,1 1,-1-1,0 0,1 1,-1-1,1 1,-1-1,0 1,25-175,-22 127,20 142,-22-92,3 8,-1 1,0 0,-1 0,0-1,-1 1,0 0,-1 0,0 0,-1 0,0-1,-1 1,-1-1,0 1,-3 6,-16 34,24-39</inkml:trace>
  <inkml:trace contextRef="#ctx0" brushRef="#br0" timeOffset="22120.997">1779 2351,'-2'8,"0"1,0-1,1 1,0-1,1 1,0-1,0 1,0-1,2 1,0 6,-1-8,12 54,-10-51,0 0,0 0,-1 0,-1 1,0-1,0 0,-1 1,0-1,-1 0,0 1,-3 8,4-19,0-1,0 1,-1 0,1 0,0-1,-1 1,1 0,0 0,0-1,-1 1,1 0,0 0,-1 0,1 0,-1 0,1 0,0 0,-1-1,1 1,0 0,-1 0,1 0,0 0,-1 0,1 1,-1-1,1 0,0 0,-1 0,1 0,0 0,-1 0,1 1,0-1,-1 0,1 0,0 0,0 1,-1-1,1 0,0 1,0-1,-1 0,1 1,-4-40,4 16,1 0,1 0,1 0,1 1,0-1,2 1,1 0,1 1,1 0,10-19,-18 37,0 0,1 0,-1 0,0 1,1-1,0 0,0 1,0-1,0 1,0 0,0-1,1 1,-1 0,1 0,-1 1,1-1,0 1,0-1,0 1,0 0,0 0,0 0,0 0,0 1,0-1,0 1,0-1,0 1,1 1,-1-1,0 0,0 1,0-1,0 1,0 0,0 0,0 0,0 0,0 1,0-1,-1 1,1 0,0 0,-1 0,0 0,1 0,-1 0,0 0,1 2,11 17,-2 0</inkml:trace>
  <inkml:trace contextRef="#ctx0" brushRef="#br0" timeOffset="22672.934">1553 2070,'38'-10,"0"2,1 2,0 2,1 2,-1 1,2 2,-31-1,49-5,-76-23,-59-34,69 61,5 2</inkml:trace>
  <inkml:trace contextRef="#ctx0" brushRef="#br0" timeOffset="23588.827">2118 2548,'-98'134,"98"-134,0 0,0 0,-1 0,1-1,0 1,0 0,0 0,0 0,-1 0,1 0,0-1,0 1,0 0,0 0,-1 0,1 0,0 0,0 0,-1 0,1 0,0 0,0 0,0 0,-1 0,1 0,0 0,0 0,-1 0,1 0,0 0,0 0,0 0,-1 0,1 0,0 0,0 0,11-21,119-140,-129 159,0 1,0-1,0 1,0 0,0 0,0 0,0-1,0 1,0 0,1 1,-1-1,0 0,1 0,-1 0,1 1,-1-1,1 1,-1-1,1 1,-1 0,1-1,0 1,-1 0,1 0,-1 0,1 0,0 0,-1 1,1-1,-1 0,1 1,-1-1,1 1,-1 0,1-1,-1 1,1 0,-1 0,0 0,0 0,1 0,-1 0,0 0,0 1,0-1,0 0,0 0,0 1,0 1,66 160,-51-110,-17-52,1 0,0 1,0-1,-1 0,1 0,-1 0,1 0,-1 0,1 0,-1 0,0 0,1 0,-1 0,0 0,0-1,0 1,0 0,0-1,1 1,-1 0,0-1,-1 1,1-1,0 1,0-1,0 0,0 1,0-1,0 0,0 0,-1 0,1 0,0 0,0 0,0 0,0 0,-1 0,1-1,0 1,0 0,0-1,0 1,0-1,0 1,0-1,-126-60,108 53</inkml:trace>
  <inkml:trace contextRef="#ctx0" brushRef="#br0" timeOffset="25341.475">2033 2662,'0'4,"0"8,-5 0,-1 4,-5 4,0 2,-4-1,2 0,-3-4,2 1,3 1,4-2</inkml:trace>
  <inkml:trace contextRef="#ctx0" brushRef="#br0" timeOffset="27173.943">255 1533,'39'153,"-21"-61,-34-132,-24-167,41 188,0 0,1 0,0-1,2 1,0 1,2-1,0 1,0-1,2 2,0-1,1 1,11-14,-20 29,1 1,-1-1,1 0,0 0,-1 1,1-1,0 1,0-1,0 1,0-1,0 1,1 0,-1-1,0 1,1 0,-1 0,1 0,-1 0,1 0,-1 0,1 1,0-1,-1 0,1 1,0-1,0 1,-1 0,1 0,0-1,0 1,0 0,-1 0,1 1,0-1,0 0,-1 1,1-1,0 1,0-1,-1 1,1 0,-1 0,1 0,-1 0,1 0,-1 0,1 0,-1 0,0 0,0 1,2 0,11 40,-10-20</inkml:trace>
  <inkml:trace contextRef="#ctx0" brushRef="#br0" timeOffset="29222.737">594 1646,'-11'3,"0"1,0 0,1 1,0 0,0 0,0 1,1 1,0-1,0 2,0-1,1 1,0 0,1 1,-1 0,-1 4,8-12,0 1,0-1,0 1,0 0,0-1,0 1,0 0,1 0,-1 0,0 0,1-1,0 1,-1 0,1 0,0 0,0 0,0 0,0 0,1 0,-1 0,0 0,1 0,0 0,-1 0,1-1,0 1,0 0,0 0,0-1,0 1,0-1,0 1,1-1,-1 1,1-1,-1 0,1 1,-1-1,1 0,0 0,-1 0,1-1,0 1,0 0,4 2,1 0,-1-1,1 0,-1 0,1 0,0-1,-1 0,1 0,0-1,0 0,0 0,4-1,101-35,-94 28</inkml:trace>
  <inkml:trace contextRef="#ctx0" brushRef="#br0" timeOffset="30525.507">1 1110,'167'-11,"24"-46,-108 40,-105-1,-126-38,129 50</inkml:trace>
  <inkml:trace contextRef="#ctx0" brushRef="#br1" timeOffset="50509.619">1187 38,'90'127,"125"208,-18-66,-56-72,6 4,-108-138,-7-9,1-1,4-2,41 46,-40-53,-2 0,-3 3,-1 1,6 16,96 100,-21-5,61 53,32 65,-128-187,80 116,-123-147,-23-41</inkml:trace>
  <inkml:trace contextRef="#ctx0" brushRef="#br1" timeOffset="51728.087">1242 9,'0'-1,"-1"0,0 1,1-1,-1 0,0 1,0-1,1 1,-1-1,0 1,0 0,0-1,0 1,1 0,-1-1,0 1,0 0,0 0,0 0,0 0,0 0,0 0,0 0,0 0,0 0,0 1,1-1,-1 0,0 0,0 1,0-1,0 1,0-1,1 1,-1-1,0 1,0-1,1 1,-1 0,1-1,-1 1,0 0,1 0,-1-1,1 1,-1 0,1 0,0 0,-1 0,1 0,-16 46,-16 152,-11-57,42-141,1 0,0 0,0 0,-1 0,1 0,0 0,0 0,0 0,0 0,0 0,0 0,0 1,1-1,-1 0,0 0,0 0,1 0,-1 0,1 0,-1 0,1-1,-1 1,1 0,0 0,-1 0,1 0,0-1,0 1,0 0,-1-1,1 1,0 0,0-1,0 1,0-1,0 0,0 1,0-1,0 0,0 1,0-1,0 0,1 0,-1 0,0 0,0 0,0 0,0 0,0-1,0 1,0 0,0-1,0 1,0 0,0-1,60-19,-61 20,262-87,-117 54,-144 33,-1 0,1 1,0-1,-1 0,1 0,-1 0,1 0,0 0,-1 0,1 0,0 0,-1 0,1 0,0 0,-1 0,1 0,-1 0,1-1,0 1,-1 0,1 0,-1-1,1 1,-1 0,1-1,-1 1,1-1,-1 1,1 0,-1-1,1 1,-1-1,0 1,1-1,-1 0,0 1,0-1,1 1,-1-1,0 0,0 1,0-1,0 1,0-1,0 0,0 1,0-1,0 0,0 1,0-1,0 1,0-1,0 0,-1 1,1-1,0 1,0-1,-1 0,1 1,0-1,-1 1,1-1,-1 1,1-1,0 1,-1 0,0-1,-40-26,38 26,-240-128,73 61,154 48,19 12</inkml:trace>
  <inkml:trace contextRef="#ctx0" brushRef="#br1" timeOffset="53832.579">2175 743,'111'97,"-98"-83,-2 0,0 0,0 1,-1 1,-1 0,-1 0,0 0,-1 1,-1 0,-1 1,0-1,-1 1,-1 0,-1 0,0 8,-2-25,1 0,-1 0,0 0,0 1,0-1,0 0,0 0,0 0,0 0,0 0,0 0,0 0,-1 0,1 0,0 1,-1-1,1 0,-1 0,1-1,-1 1,0 0,1 0,-1 0,0 0,0 0,0-1,1 1,-1 0,0-1,0 1,0-1,0 1,0-1,0 1,0-1,0 1,0-1,0 0,-1 0,1 0,0 0,0 0,0 0,0 0,0 0,-1 0,-41-36,33 20,1-1,0 0,1 0,1-1,1 0,0 0,1 0,1-1,1 0,1 0,0 0,2 0,0 0,1 0,1 0,0 0,2 0,0 1,1-1,1 1,1 0,0 1,1 0,9-14,-16 29,1 1,-1-1,0 0,0 1,1 0,-1-1,1 1,-1 0,1-1,-1 1,1 0,0 0,0 0,-1 1,1-1,0 0,0 1,0-1,0 1,0-1,0 1,0 0,0 0,0 0,0 0,0 0,0 1,0-1,0 0,0 1,-1 0,1-1,0 1,0 0,0 0,-1 0,1 0,0 0,0 1,62 61,-54-51,23 21,-16-19</inkml:trace>
  <inkml:trace contextRef="#ctx0" brushRef="#br1" timeOffset="56261.568">2682 940,'-5'5,"-6"1,-1 5,-4 5,1 5,-2 4,3 1,3 3,3 0,8-5,5-1,5-5,6-6,6-4,3-4,-3-7,1-8,-5-3</inkml:trace>
  <inkml:trace contextRef="#ctx0" brushRef="#br1" timeOffset="56617.89">2907 856,'-9'43,"-4"19,1 4,3-5,-3-7,1-9,3-7,2-5,-2-3,0-2,1-2,2 1,2-5</inkml:trace>
  <inkml:trace contextRef="#ctx0" brushRef="#br1" timeOffset="57497.532">2880 1363,'-1'1,"1"0,0-1,0 1,-1 0,1-1,0 1,0 0,0 0,0-1,0 1,0 0,0 0,0-1,0 1,0 0,0-1,0 1,1 0,-1-1,0 1,0 0,1-1,-1 1,1 0,-1-1,0 1,1-1,-1 1,1-1,-1 1,1-1,0 1,-1-1,1 1,-1-1,1 0,0 1,-1-1,1 0,0 0,-1 1,1-1,0 0,0 0,-1 0,1 0,0 0,0 0,-1 0,1 0,0 0,25-31,67-273,-93 300,29-72,-28 75,0-1,0 1,0-1,0 1,0-1,0 1,1 0,-1-1,0 1,1 0,-1 0,1 0,-1 0,1 0,-1 0,1 1,0-1,-1 0,1 1,0-1,0 1,-1 0,1-1,0 1,0 0,0 0,-1 0,1 1,0-1,0 0,0 1,-1-1,1 1,0-1,-1 1,1 0,0 0,-1 0,1 0,0 1,7 4,-1 0,0 1,0 0,-1 0,1 1,-2 0,1 1,-1-1,-1 1,1 0,-1 0,3 10,-7-17,-1 0,1-1,-1 1,1 0,-1-1,0 1,1 0,-1 0,0-1,0 1,0 0,0 0,-1-1,1 1,0 0,-1-1,1 1,-1 0,0-1,1 1,-1 0,0-1,0 1,0-1,0 0,0 1,-1-1,1 0,0 0,-1 0,1 0,0 0,-1 0,1 0,-1 0,0 0,1-1,-1 1,0 0,-75 12,62-12,-57 14,51-11</inkml:trace>
  <inkml:trace contextRef="#ctx0" brushRef="#br1" timeOffset="59003.371">1920 658,'34'-38,"141"-87,50-12,-225 137,-1 0,0 0,1 0,-1 0,1 0,-1 0,0 0,1 0,-1 0,1-1,-1 1,1 0,-1 0,1-1,-1 1,1 0,-1-1,1 1,-1 0,1-1,-1 1,1-1,0 1,-1-1,1 1,0-1,0 1,-1-1,1 1,0-1,0 0,0 1,-1-1,1 1,0-1,0 1,0-1,0 0,0 1,0-1,0 1,1-1,-1 0,0 1,0-1,0 1,0-1,1 1,-1-1,0 1,1-1,-1 1,0-1,1 1,-1-1,1 1,-1-1,0 1,1-1,-63-10,54 11,-1 0,1-1,0 0,0-1,0 0,1 0,-1 0,0-1,1-1,-1 1,1-1,0 0,0 0,1-1,-4-3,0-6</inkml:trace>
</inkml:ink>
</file>

<file path=ppt/ink/ink8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12.02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468 43,'0'1300,"29"-1130,-28-129,0 1,-3-1,-2 1,-1-1,-3 5,0 11,3 0,2 0,3 0,2 8,0 37,-2 969,5-1045,8-32,10-122,-5-76,9-21,-27-538,0 283,28 255,-29-199,-26 254,15 2,3 114,3-1,3 0,2 0,2-9,0 8,-23-52,16 131,-5 243,-2-115,8 145,-6 84,3-294,4 0,4 0,5 36,32 256,-26-215,-10 142,-3-137,-26 30,27 197,-20-294,19-116,7-3</inkml:trace>
  <inkml:trace contextRef="#ctx0" brushRef="#br0" timeOffset="1382.434">610 297,'-5'-213,"5"212,0 0,0 0,0 0,0 0,0 1,0-1,0 0,0 0,0 0,-1 0,1 0,0 1,-1-1,1 0,0 0,-1 0,1 1,-1-1,1 0,-1 1,0-1,1 0,-1 1,0-1,1 1,-1-1,0 1,0-1,1 1,-1 0,0-1,0 1,0 0,0 0,1-1,-1 1,0 0,0 0,0 0,0 0,0 0,0 0,1 0,-1 1,0-1,0 0,0 0,0 1,0-1,1 0,-1 1,0-1,0 1,1-1,-1 1,0 0,-40 42,32-32,-10 13,-2-2,-1 0,0-2,-2 0,0-2,-1 0,-1-2,-19 9,-232 142,262-145,51-17,511-9,-523 5,-1 1,1 2,-1 0,1 1,-1 2,-1 0,1 1,12 0,-34-8,-1 0,1 0,-1 0,1 0,0 0,-1 0,1 0,-1 0,1 0,-1 0,1 0,-1-1,1 1,-1 0,1 0,-1 0,1-1,-1 1,0 0,1 0,-1-1,1 1,-1 0,0-1,1 1,-1-1,0 1,1 0,-1-1,0 1,0-1,1 1,-1-1,0 1,0-1,0 1,0-1,0 1,1-1,-1 1,0-1,0 1,0-1,0 1,-1-1,1 0,0 1,0-1,0 1,0-1,0 1,-1 0,1-1,0 1,-1-1,1 1,0-1,-1 1,1 0,0-1,-1 1,1 0,0-1,-1 1,-108-137,-16-51,103 154,-2 2,-2 1,0 0,-2 2,-11-7,63 102,-14-43</inkml:trace>
  <inkml:trace contextRef="#ctx0" brushRef="#br0" timeOffset="7825.932">1005 1116,'46'196,"-8"-24,-8 24,-30-182,-1-48,2-308,5 277,3 0,4 0,18-58,-31 121,0-1,0 0,0 1,0-1,1 0,-1 1,1-1,-1 1,1-1,0 1,0-1,1 1,-1 0,0 0,1-1,-1 1,1 0,0 0,-1 0,1 1,0-1,0 0,1 1,-1-1,0 1,0 0,1 0,-1-1,0 2,1-1,0 0,-1 0,1 1,-1 0,1-1,-1 1,1 0,0 0,-1 0,1 1,0-1,2 1,4 8,1 1,-1-1,0 2,-1-1,-1 1,1 0,-2 1,1 0,-2 0,1 0,-2 1,0-1,0 1,-1 4,-1-13,16 47,-8-32</inkml:trace>
  <inkml:trace contextRef="#ctx0" brushRef="#br0" timeOffset="8623.54">948 749,'-1'0,"1"-1,-1 1,0 0,0-1,0 1,0-1,0 1,1-1,-1 1,0-1,0 0,1 1,-1-1,0 0,1 0,-1 1,1-1,-1 0,1 0,-1 0,1 0,0 0,0 0,-1 1,1-1,0 0,0 0,0 0,0 0,0 0,0 0,0 0,0 0,0 0,0 0,1 0,-1 0,0 0,1 0,-1 1,0-1,1 0,-1 0,1 0,0 1,-1-1,1 0,0 0,-1 1,1-1,0 1,0-1,-1 0,1 1,0 0,0-1,0 1,53-31,10 7,2 3,1 3,0 3,43-4,19-7,-128 26,-1-1,0 0,0 1,0-1,0 0,0 1,1-1,-1 0,0 1,0-1,-1 0,1 1,0-1,0 0,0 1,0-1,-1 0,1 1,0-1,0 1,-1-1,1 0,0 1,-1-1,1 1,-1-1,1 1,-1-1,1 1,-1 0,1-1,-1 1,1 0,-1-1,0 1,1 0,-1 0,0-1,1 1,-1 0,0 0,1 0,-1 0,0 0,1 0,-1 0,0 0,1 0,-1 0,0 0,1 0,-1 1,-1-2,-209-99,196 83,19 12</inkml:trace>
</inkml:ink>
</file>

<file path=ppt/ink/ink8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7:22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422 173,'-2'0,"0"0,0 0,0 0,1 0,-1 0,0 1,0-1,0 1,0 0,1-1,-1 1,0 0,1 0,-1 0,1 0,-1 0,1 0,-1 1,1-1,0 0,-1 1,1-1,0 1,0-1,0 1,0 0,0-1,0 3,1-4,-72 162,59-126,-83 218,-28 36,52-130,90-208,108-222,10-86,-41 101,-91 233,-33 88,23-36,1 0,1 1,1-1,2 1,2 0,2 24,3-27,1 0,1-1,1 0,1-1,2 0,0 0,2-1,15 20,-15-21,-12-21,0 1,0 0,1-1,-1 1,1-1,0 0,0 0,0 0,0 0,1-1,-1 1,1-1,0 0,-1 0,1 0,0 0,0-1,0 0,1 0,-1 0,0 0,0 0,0-1,1 0,-1 0,0 0,1 0,-1-1,0 0,0 0,0 0,0 0,0 0,0-1,0 0,0 0,0 0,-1 0,1-1,-1 1,1-1,-1 0,0 0,0 0,-1 0,1-1,0-1,7-9,0-1,-1-1,-1 1,-1-1,0-1,-1 1,-1-1,0-1,-1 1,-1 0,-1-1,0 0,-2-4,25-179,-10 86,-9 85,-1 0,-2-1,-1 0,-1 0,-2-9,0 41,1-1,-1 0,1 1,0-1,-1 0,1 1,-1-1,1 0,-1 1,1-1,-1 0,1 0,-1 0,1 1,-1-1,1 0,-1 0,0 0,1 0,-1 0,1 0,-1 0,1 0,-1 0,1 0,-1 0,0-1,1 1,-1 0,1 0,-1 0,1-1,-1 1,1 0,0-1,-1 1,1 0,-1-1,1 1,0-1,-1 1,1-1,0 1,-1-1,1 1,-4 18</inkml:trace>
  <inkml:trace contextRef="#ctx0" brushRef="#br0" timeOffset="433.67">1043 483,'-34'79,"30"-67,-4 5,0 0,2 1,0 0,1 0,1 1,0-1,2 1,0 0,1 0,2 18,0-33,1 1,-1 0,1-1,0 1,1-1,-1 0,1 0,0 0,0 0,0 0,0 0,1-1,0 0,-1 0,1 0,0 0,1 0,-1-1,0 0,1 0,-1 0,1 0,0-1,-1 0,1 0,0 0,0 0,0-1,0 0,0 0,0 0,0-1,-1 1,1-1,0 0,0-1,-1 1,1-1,0 0,-1 0,0-1,1 1,-1-1,0 0,0 0,-1 0,2-2,4-2,-1 0,0-1,0 0,-1 0,0-1,-1 0,0 0,0-1,-1 1,0-1,0 0,-1-1,-1 1,0-1,0 0,-1 1,-1-1,0 0,0 0,-1 0,0-1,-1 1,0 0,-1 1,0-1,-2-4,4 12,-1 0,0 0,0 1,0-1,0 0,0 0,0 1,-1-1,0 1,1-1,-1 1,0 0,0-1,0 1,0 0,-1 0,1 0,0 1,-1-1,0 1,1-1,-1 1,0 0,1 0,-1 0,0 0,0 1,0-1,0 1,0-1,0 1,0 0,0 0,0 1,0-1,0 1,0-1,0 1,1 0,-1 0,0 0,0 0,-1 2,-35 25,25-12</inkml:trace>
  <inkml:trace contextRef="#ctx0" brushRef="#br0" timeOffset="931.5">1324 625,'70'133,"-66"-128,0 0,0 0,0 0,1-1,0 0,0 0,0 0,0 0,1-1,-1 0,1 0,0-1,0 1,0-1,0 0,0-1,0 0,1 0,-1 0,0-1,1 1,0-2,7-1,-1-1,0-1,-1 0,1-1,0 0,-1-1,0-1,-1 0,0 0,0-1,0 0,-1-1,0 0,0-1,-2 0,9-11,-10 14,-7 6,0 0,1 0,-1 0,1 0,-1 0,1 0,0 0,-1 1,1-1,0 0,-1 1,1-1,0 0,0 1,0-1,0 1,0-1,0 1,-1-1,1 1,0 0,0-1,0 1,0 0,0 0,1 0,-1 0,0 0,0 0,0 0,0 0,0 0,0 0,0 1,0-1,0 0,0 1,-1-1,1 1,0-1,0 1,0-1,0 1,0 0,-1-1,1 1,0 0,-1 0,1-1,0 1,-1 0,1 0,-1 0,1 0,-1 0,6 13,-4-8,1 1,-1 0,1-1,0 0,0 0,1 0,0 0,0 0,0-1,1 1,0-1,0 0,0-1,1 1,-1-1,1 0,0-1,0 1,0-1,1 0,-1-1,2 1,3-2,-1 0,1-1,-1 0,1-1,-1 0,0 0,1-2,-1 1,0-1,0 0,0-1,-1 0,1-1,-1 0,0 0,-1-1,1 0,-1-1,0 0,-1 0,1-1,-1 0,-1 0,2-3,-4 5,2-2,-1 1,0-1,-1 0,0 0,0 0,-1 0,0-1,0 0,-1 1,0-1,1-8,-6 7,-2 6</inkml:trace>
</inkml:ink>
</file>

<file path=ppt/ink/ink8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7:24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1 146,'1'12,"0"1,2-1,-1 1,1-1,1 0,0-1,1 1,0-1,1 1,0-2,1 1,7 9,-11-17,0 1,0-1,0 0,0 0,1 0,-1-1,1 1,0-1,0 1,0-1,0-1,0 1,0 0,0-1,1 0,-1 0,0 0,1-1,-1 1,1-1,-1 0,0 0,1-1,-1 0,1 1,-1-1,0 0,1-1,-1 1,0-1,0 0,10-4,-1-1,0-1,0 0,-1 0,0-1,-1-1,0 0,7-8,-13 12,-5 5,0 0,1 0,-1 0,0-1,1 1,-1 0,1 0,-1 0,1 0,0 0,-1 0,1 0,0 0,0 0,-1 0,1 0,0 1,0-1,0 0,0 1,0-1,0 0,0 1,1-1,-1 1,0 0,0-1,0 1,0 0,1 0,-1 0,0-1,0 1,0 1,1-1,-1 0,0 0,0 0,0 1,1-1,-1 0,0 1,0-1,0 1,0-1,0 1,0 0,0 0,0-1,0 1,0 0,0 0,-1 0,1 0,0 0,0 0,9 52,-10-49,0 1,0-1,0 1,0 0,1-1,0 1,0-1,0 0,0 1,1-1,0 0,0 1,0-1,0 0,1-1,-1 1,1 0,0-1,0 1,1-1,-1 0,0 0,1 0,0-1,0 1,0-1,0 0,0 0,0 0,1-1,0 1,7-2,-1-1,0 0,0-1,0 0,0 0,0-2,-1 1,1-1,-1-1,0 1,0-2,-1 0,1 0,-1 0,-1-1,1-1,-1 1,0-1,-1-1,6-8,-2 4,-1-1,0 0,-2-1,0 0,0 0,-1-1,-1 0,-1 0,4-17,3-3,6 0,-10 30</inkml:trace>
  <inkml:trace contextRef="#ctx0" brushRef="#br0" timeOffset="353.917">1157 287,'22'-18,"0"-1,-2 0,0-2,-1 0,-1-1,-1-1,-1-1,8-17,-23 39,1 1,-1-1,0 0,0 1,0-1,0 0,0 0,0 0,-1 0,1 0,-1 0,1 0,-1 0,0 0,0 0,1 0,-2 0,1 0,0 0,0 0,-1 0,1 0,-1 0,1 0,-1 0,0 0,0 0,0 0,0 1,0-1,0 0,-1 1,1-1,0 1,-1-1,1 1,-1-1,0 1,1 0,-1 0,0 0,0 0,0 0,0 1,0-1,0 0,0 1,0-1,-9 3,0 1,1-1,0 2,0-1,0 1,0 1,0 0,1 0,0 1,0 0,1 1,-1 0,1 0,1 1,-1 0,2 0,-1 0,1 1,-4 7,0-2,0 0,1 1,0 0,2 1,0 0,0 0,1 0,2 1,-2 7,4-17,1 1,0-1,0 1,1-1,0 1,0-1,1 1,0-1,0 0,1 1,0-1,0 0,1 0,0 0,0 0,1-1,-1 1,1-1,1 0,-1 0,1 0,4 3,7 2,2 1,-1-2,1-1,1 0,0-1,0-1,0 0,1-2,0-1,0 0,0-1,1-1,-1-1,8-1,35-4,-41-2</inkml:trace>
</inkml:ink>
</file>

<file path=ppt/ink/ink8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7:25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0,'-6'28,"1"0,2 0,0 0,2 0,1 0,2 0,0 0,4 16,-1 3,25 244,1 64,-8-216,-23-138,-1 0,1 0,0 1,0-1,-1 0,1 0,0 0,0 0,0 0,1 1,-1-1,0 0,0 0,1 0,-1 0,0 0,1 0,-1 0,1 0,-1 0,1 0,0 0,-1 0,1 0,0 0,0 0,0-1,0 1,-1 0,1-1,0 1,0 0,0-1,1 1,-1-1,0 0,0 1,0-1,0 0,0 0,0 1,0-1,1 0,-1 0,0 0,0-1,0 1,0 0,0 0,1 0,-1-1,0 1,0-1,0 1,0-1,0 1,0-1,0 0,0 1,-1-1,2 0,95-134,-90 122,1 1,0 0,0 0,1 0,1 1,0 1,1 0,0 0,0 1,1 0,0 1,0 0,1 1,0 1,0 0,1 0,0 2,0 0,7-1,-17 5,1 0,-1 0,0 1,0 0,1 0,-1 0,0 0,0 1,0 0,0 0,0 0,-1 0,1 0,0 1,-1 0,0-1,0 1,0 1,0-1,0 0,0 1,-1-1,0 1,0 0,0 0,0 0,0 0,-1 0,0 0,0 0,1 2,14 137,-14-56,4-81</inkml:trace>
  <inkml:trace contextRef="#ctx0" brushRef="#br0" timeOffset="523.462">1148 706,'-26'13,"1"0,0 2,1 1,1 0,1 2,0 0,1 2,1 0,1 2,-3 5,17-20,0 0,1 1,0-1,0 1,1 0,0-1,0 1,1 1,0-1,1 0,-1 1,2-1,-1 0,1 1,0-1,1 1,0-1,0 1,2 3,-2-10,0 0,0 0,1 0,-1 0,0 0,1 0,-1 0,1-1,0 1,-1-1,1 1,0-1,0 1,0-1,0 0,0 0,0 0,0 0,1-1,-1 1,0-1,0 1,1-1,-1 0,0 1,1-1,-1-1,0 1,0 0,1 0,-1-1,0 1,0-1,1 0,-1 0,0 0,0 0,73-48,94-202,-168 249,0 1,1 0,-1-1,0 1,0 0,1 0,-1 0,1 0,-1 0,1 0,-1 1,1-1,-1 0,1 1,0-1,-1 1,1-1,0 1,-1 0,1 0,0 0,0 0,-1 0,1 0,0 0,-1 1,1-1,0 1,-1-1,1 1,0 0,-1-1,1 1,-1 0,1 0,-1 0,0 0,1 0,-1 0,0 1,0-1,0 0,0 1,0-1,0 1,0-1,0 1,0-1,-1 1,1 0,-1-1,1 1,-1 0,0-1,1 1,-1 0,0 1,15 43,47 101,5-64,-53-73</inkml:trace>
  <inkml:trace contextRef="#ctx0" brushRef="#br0" timeOffset="1089.805">1656 678,'54'189,"-51"-172,0 0,2-1,0 1,0-1,2 0,0-1,1 0,2 3,-9-17,-1 0,1 0,0 0,-1 0,1 0,0 0,0-1,0 1,0 0,0 0,0-1,0 1,0-1,0 1,0-1,0 1,0-1,0 1,0-1,0 0,1 0,-1 0,0 1,0-1,0 0,1-1,-1 1,0 0,0 0,0 0,0-1,0 1,1 0,-1-1,0 1,0-1,0 0,0 1,0-1,0 0,0 0,-1 1,1-1,0 0,0 0,-1 0,1 0,0 0,-1 0,1-1,31-61,-27 52,73-240,-72 239</inkml:trace>
  <inkml:trace contextRef="#ctx0" brushRef="#br0" timeOffset="4321.04">2248 876,'109'-22,"13"-13,-119 34,0 0,0-1,0 1,0-1,-1 1,1-1,0 0,-1 0,0 0,1 0,-1-1,0 1,0 0,0-1,0 0,-1 1,1-1,-1 0,0 0,0 0,0 0,0 0,0 0,0 0,-1 0,0-1,1 1,-1 0,0 0,-1 0,1 0,-1 0,1-1,-1 1,0 0,0 0,-1-2,-3-1,-1-1,-1 1,1 0,-1 0,0 1,0 0,0 0,-1 0,1 1,-1 0,0 1,-1 0,1 0,0 1,-1 0,0 0,1 1,-1 0,0 1,0 0,1 0,-1 1,0 0,0 0,1 1,-7 2,9-3,0 1,0 0,1 0,-1 0,0 1,1 0,-1 0,1 0,0 1,0-1,0 1,1 1,-1-1,1 1,0-1,1 1,-1 0,1 0,0 1,0-1,0 1,1 0,0-1,0 1,0 0,1 0,0 1,0-1,0 0,1 4,-1 2,0 0,0 0,1 0,1 0,0 0,1 0,0 0,1 0,0 0,0-1,2 0,-1 1,2-2,-1 1,1 0,1-1,0 0,0-1,1 0,0 0,1 0,0-1,0-1,1 1,0-1,3-1,0 1,0-2,0 0,1-1,-1 0,1-1,0 0,0-1,0-1,1 0,-1-1,12-2,2 2,-4-1</inkml:trace>
</inkml:ink>
</file>

<file path=ppt/ink/ink8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8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0 342,'276'-322,"-276"321,0 0,1 0,-1 0,0 0,1 0,-1 0,1 0,-1 0,1 0,-1 1,1-1,-1 0,1 0,0 1,0-1,-1 0,1 1,0-1,0 1,0-1,-1 1,1-1,0 1,0-1,0 1,0 0,0 0,0 0,0-1,0 1,0 0,0 0,0 0,0 0,0 1,0-1,0 0,0 0,0 0,0 1,0-1,0 1,0-1,-1 1,1-1,0 1,0-1,0 1,-1 0,1-1,0 1,-1 0,1 0,-1-1,1 1,0 0,-1 0,0 0,1 0,-1 0,0 0,1 0,-1 0,0 0,0 0,0 0,0 0,0 0,0 0,18 74,-16-62,0 0,1 0,1 0,-1 0,2-1,0 0,1 0,0 0,0 0,1-1,1 0,2 2,24 19,-18-20</inkml:trace>
</inkml:ink>
</file>

<file path=ppt/ink/ink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0:44.92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9 750,'-3'-12,"1"1,1-1,-1 0,2 0,0-1,0 1,1 0,1 0,0 0,1 1,0-1,0 0,1 1,1 0,0 0,1 0,0 1,0 0,1 0,2-2,3-3,1 0,0 0,1 1,1 1,0 1,1 0,0 1,1 0,0 2,18-8,-30 15,0 1,0 0,0 0,0 0,0 0,0 1,0 0,0 0,0 1,0-1,0 1,-1 0,1 1,0-1,0 1,-1 0,1 0,-1 0,1 0,-1 1,0 0,0 0,0 0,-1 0,1 1,-1 0,1-1,-1 1,0 0,1 3,65 139,-52-84,-4 0,-2 1,-2 0,-2 30,-7 8,-4-1,-5 1,-4-1,-4-1,-5-1,-4-1,-6 3,2-9,41-151,20-58,5 2,4 2,13-15,10-12,7 3,5 4,6 2,41-43,-117 168,-1 1,0-1,1 1,-1 0,1 0,1 0,-1 1,1-1,0 1,0 1,1-1,-1 1,1 0,0 1,0 0,0 0,0 0,3 1,-8 3,1 0,-1 1,1 0,-1 0,0-1,0 1,0 1,0-1,0 0,0 0,0 1,-1-1,1 1,-1-1,0 1,0 0,0 0,0-1,0 1,0 0,-1 0,0 0,1 0,-1 0,0 0,0 0,-1 0,1 0,-1 0,0 1,1 2,-2 42,-2-1,-2 1,-2-1,-2-1,-2 1,-22 114,14-23,7 1,4 97,27-137,-17-98,-1 0,0 0,1-1,-1 1,0 0,1 0,-1-1,1 1,-1 0,1-1,-1 1,1-1,0 1,-1-1,1 1,0-1,-1 1,1-1,0 0,0 1,-1-1,1 0,0 0,0 1,0-1,-1 0,1 0,0 0,0 0,0 0,0 0,-1 0,1-1,0 1,0 0,0 0,-1 0,1-1,0 1,0 0,-1-1,1 1,0-1,-1 1,1-1,0 1,-1-1,1 0,-1 1,1-1,-1 0,1 1,-1-1,0 0,1 1,-1-1,32-48,-29 44,179-379,-117 247,6 3,6 3,12-5,20-4,-110 141,1-1,0 0,0 1,0-1,0 0,0 1,-1-1,1 0,0 1,0-1,0 0,0 1,0-1,0 0,0 1,0-1,0 1,1-1,-1 0,0 1,0-1,0 0,0 1,0-1,1 0,-1 0,0 1,0-1,0 0,1 1,-1-1,0 0,0 0,1 1,-1-1,0 0,1 0,-1 0,0 0,1 1,-1-1,0 0,1 0,-1 0,0 0,1 0,-1 0,0 0,1 0,-1 0,0 0,1 0,-1 0,1 0,-1 0,0 0,1-1,-1 1,0 0,1 0,-1 0,0 0,-8 33,-21 72,6 1,-7 84,18 136,14-233,-2-78,0 1,1-1,1 1,1-1,0 0,1 0,1 0,4 11,1-8</inkml:trace>
  <inkml:trace contextRef="#ctx0" brushRef="#br0" timeOffset="304.812">2097 891,'-37'54,"2"2,3 1,2 1,2 2,-1 14,22-57,0 1,2 0,0 0,1 1,1-1,0 1,2 3,0-17,1-1,1 1,-1-1,0 1,1-1,0 1,0-1,1 0,-1 1,1-1,0 0,0 0,0 0,0 0,1-1,0 1,-1-1,2 1,-1-1,0 0,0 0,1 0,0-1,-1 1,1-1,0 0,0 0,0 0,1-1,-1 1,4 0,1 0,0 0,1-1,-1 1,0-2,0 0,0 0,0 0,1-1,-1-1,0 0,0 0,-1 0,1-1,0 0,-1-1,0 0,0-1,0 1,0-1,-1-1,1 0,-1 0,-1 0,1-1,-1 1,-1-2,1 1,-1-1,4-7,0 3,-1-1,-1 1,0-1,0 0,-1-1,-1 0,-1 0,1 0,-2 0,0-1,-1 1,-1-1,0 1,-1-1,0 0,-1 0,-1 1,0-1,-1 1,-1 0,0 0,-1 0,0 0,-1 1,-1-1,0 2,-1-1,0 1,-8-8,-23-9,20 21</inkml:trace>
  <inkml:trace contextRef="#ctx0" brushRef="#br0" timeOffset="682.258">2746 243,'-14'57,"2"1,3 1,2 0,3 0,3 0,2 7,15 246,-14 17,-2-299,-17 154,7-110,8-90,3-3</inkml:trace>
  <inkml:trace contextRef="#ctx0" brushRef="#br0" timeOffset="920.585">2436 920,'43'0,"29"0,7 0,-6 0,-4 0,-11 0,-9 5,-9 1,-6 0,-4-1,-3-2,0-1,-1-1,-4 5,-7 0</inkml:trace>
  <inkml:trace contextRef="#ctx0" brushRef="#br0" timeOffset="1181.822">3339 1117,'0'39,"0"21,5 7,6-10,2-13</inkml:trace>
  <inkml:trace contextRef="#ctx0" brushRef="#br0" timeOffset="1352.326">3311 553,'0'0</inkml:trace>
  <inkml:trace contextRef="#ctx0" brushRef="#br0" timeOffset="1534.778">3790 1061,'-12'26,"2"1,0 1,2-1,0 2,3-1,0 1,1 0,2 3,1-29,1 0,0 1,-1-1,1 0,0 0,1 0,-1 1,0-1,1 0,0 0,0 0,0 0,0 0,0 0,1 0,-1 0,1 0,0 0,0-1,0 1,0-1,0 0,0 1,1-1,-1 0,1 0,0 0,-1-1,1 1,0-1,0 0,0 1,0-1,0 0,0-1,1 1,-1-1,0 1,0-1,1 0,-1 0,0 0,0-1,2 1,8-6,0 0,0-1,-1 0,0-1,-1-1,1 0,-2 0,1-1,-1 0,-1-1,0 0,0 0,-1-1,-1 0,0-1,-1 0,0 0,-1 0,0-1,-1 1,0-1,-1 0,0-11,-1 16,2-1,0 0,-1-1,0 1,0-1,-1 0,-1 0,0 0,0 1,-1-1,-1 0,1 0,-2 0,0 0,0 0,-1 1,0-1,-1 1,0 0,0 0,-1 0,-1 1,1-1,-2 1,1 1,-5-5,6 11,1 0,-1 0,0 1,1 0,-1 0,0 0,0 0,0 1,0 0,1 0,-1 0,0 0,0 1,0 0,1 0,-1 0,0 1,1 0,-1 0,1 0,-1 0,1 0,0 1,0 0,0 0,-1 2,-20 11</inkml:trace>
  <inkml:trace contextRef="#ctx0" brushRef="#br0" timeOffset="1950.214">4270 1315,'44'-260,"-16"197,-27 61,-1 1,1 0,0-1,0 1,1 0,-1 0,0 0,0 0,0 0,1 0,-1 0,0 0,1 1,-1-1,1 0,-1 1,1-1,-1 1,1 0,0-1,-1 1,1 0,-1 0,1 0,0 0,-1 0,1 0,-1 1,1-1,-1 1,1-1,-1 1,1-1,-1 1,1 0,-1-1,0 1,1 0,-1 0,0 0,5 5,-1 0,0 1,0-1,-1 1,0 0,0 0,-1 0,0 0,0 1,0-1,-1 1,-1 0,2 5,14 44,-15-51,0 0,0 0,1 0,0 0,0 0,0-1,1 1,0-1,0 0,0 0,0 0,1-1,0 1,0-1,0 0,0-1,1 1,0-1,-1 0,1 0,0-1,1 0,-1 0,0 0,0-1,1 0,-1 0,1-1,-1 0,1 0,-1 0,1-1,-1 0,1 0,-1 0,0-1,0 0,1 0,3-3,7-8,-1-1,-1-1,0 0,-1-1,-1-1,-1 0,0-1,-1 0,0-1,-2 0,0 0,4-16,-8 19,0-1,-2 1,1-1,-2 1,0-1,-1 0,-1-9,0 2</inkml:trace>
  <inkml:trace contextRef="#ctx0" brushRef="#br0" timeOffset="8000.963">11241 666,'-19'-9,"-1"2,0 0,-1 1,1 1,-1 1,0 0,0 2,0 1,0 0,0 1,-1 2,1 0,-19 5,26-4,1 0,0 0,0 2,1-1,-1 2,1 0,0 0,0 1,1 0,0 1,0 1,1 0,0 0,0 1,1 0,1 0,0 1,0 0,1 1,0 0,1 0,0 0,1 1,1 0,0 0,1 0,0 0,1 1,-1 12,4-18,1 0,0 0,0 0,1 0,0-1,0 1,1-1,0 0,0 0,1 0,-1 0,2-1,-1 0,1 0,0 0,0-1,0 0,1 0,0 0,0-1,1 0,8 5,1 0,0-2,0 0,1-1,0-1,0-1,0 0,16 1,-20-2,0-1,1 0,0-1,-1 0,1-1,-1-1,1 0,0-1,-1 0,0-2,0 1,0-2,0 0,0 0,-1-2,0 1,0-2,-1 0,0 0,-1-1,5-4,-5-1</inkml:trace>
  <inkml:trace contextRef="#ctx0" brushRef="#br0" timeOffset="8236.927">11608 807,'-5'38,"-1"23,0 5,1-3,2-8,1-14</inkml:trace>
  <inkml:trace contextRef="#ctx0" brushRef="#br0" timeOffset="8484.617">11750 157,'0'0</inkml:trace>
  <inkml:trace contextRef="#ctx0" brushRef="#br0" timeOffset="8670.944">11975 1230,'22'-96,"-6"15,-12 47,2 0,1 1,2 0,0 1,3 0,1 0,1 1,1 1,2 1,8-10,-20 32,10-13,1 0,1 1,0 1,2 0,0 2,0 0,3 0,-20 14,0 1,1 0,-1-1,0 1,1 0,-1 0,1 1,0-1,-1 0,1 1,-1 0,1-1,0 1,-1 0,1 0,0 1,-1-1,1 0,-1 1,1 0,0-1,-1 1,1 0,-1 0,0 1,1-1,-1 0,0 1,0 0,1 0,10 9</inkml:trace>
  <inkml:trace contextRef="#ctx0" brushRef="#br0" timeOffset="8918.648">12737 637,'-22'-1,"-1"1,0 1,0 1,1 1,-1 1,1 1,0 1,0 1,1 1,0 0,0 2,1 1,-11 7,25-14,1 1,0 0,0 0,1 1,-1-1,1 1,0 0,1 0,-1 0,1 1,0-1,1 1,0 0,0 0,0 0,1 0,0 0,0 0,1 0,0 0,0 0,0 0,1 0,0 0,1 0,0 0,0 0,0 0,1-1,3 7,-1-2,0 0,2 1,-1-2,1 1,1-1,0 0,1-1,-1 0,2 0,-1-1,1 0,1 0,-1-1,1-1,0 0,1 0,1-1,1 1,0 0,1-1,-1-1,1-1,0 0,0-1,0 0,0-1,0-1,1 0,-1-1,0-1,0 0,0-1,0-1,-1 0,0-1,1-1,-1 0,-1-1,0 0,8-6,24-29,-27 26</inkml:trace>
  <inkml:trace contextRef="#ctx0" brushRef="#br0" timeOffset="9220.559">13245 16,'17'424,"-6"46,-11-344,0-124,-1 0,0-1,1 1,-1-1,1 1,-1 0,1 0,-1-1,1 1,0 0,0 0,0-1,0 1,0 0,1 0,-1-1,0 1,1 0,-1-1,1 1,0 0,-1-1,1 1,0-1,0 1,0-1,0 1,0-1,0 0,1 1,-1-1,0 0,1 0,-1 0,1 0,-1 0,1 0,-1-1,1 1,0 0,-1-1,1 0,0 1,0-1,-1 0,2 1,11-10,0 0</inkml:trace>
  <inkml:trace contextRef="#ctx0" brushRef="#br0" timeOffset="9684.054">13556 891,'41'0,"1"-2,-1-1,0-3,0-1,-1-2,24-9,-56 16,0-1,0 0,0-1,-1 0,0 0,1 0,-2-1,1 0,0-1,-1 0,0 1,0-2,-1 1,0-1,0 0,0 0,-1 0,0-1,-1 1,0-1,0 0,0 0,-1 0,0 0,-1-1,1 1,-2 0,1-1,-1 1,-1-1,1 1,-2 0,1-1,-1 1,0 0,0 0,-1 0,-2-3,3 6,0 0,0 0,-1 1,0 0,1-1,-2 1,1 0,0 0,-1 1,0-1,1 1,-1-1,-1 1,1 1,0-1,-1 0,1 1,-1 0,0 0,0 1,0-1,0 1,0 0,0 0,0 1,0-1,0 1,-1 0,1 1,0-1,0 1,0 0,0 0,-1 1,-12 9,1 0,1 1,0 0,1 2,0 0,1 0,0 2,1-1,1 2,1 0,0 0,1 1,1 0,-2 7,5-10,0-1,1 1,1 0,0 0,1 1,1-1,0 0,1 1,1 0,0-1,1 1,1-1,1 1,0-1,0 0,2 0,0 0,1 0,0-1,5 8,-3-9,0-1,0 0,1-1,1 0,0 0,0-1,1 0,0-1,1 0,0-1,0 0,1-1,0 0,0-1,1-1,0 0,0 0,0-2,0 0,1 0,0-1,1-1,0 0,0-1,0-1,0-1,0 0,-1 0,1-2,-1 0,0-1,0 0,0-2,-1 1,0-2,0 0,0 0,-1-2,-1 1,0-2,5-4,-3-1</inkml:trace>
  <inkml:trace contextRef="#ctx0" brushRef="#br0" timeOffset="10234.669">14797 496,'-5'-2,"0"0,-1 1,1-1,-1 1,1 0,-1 1,0-1,1 1,-1 0,0 0,1 1,-1 0,0 0,1 0,-1 0,1 1,0 0,-1 0,1 1,0 0,0-1,1 2,-5 2,-10 4,13-8,1-1,0 1,0 0,0 0,0 0,0 1,0 0,1 0,-1 0,1 0,0 1,0-1,0 1,0 0,1 1,-1-1,1 0,0 1,1 0,-1 0,1 0,0 0,0 0,0 0,1 0,0 1,0-1,0 1,1-1,0 1,0-1,0 0,1 2,4 6,2 1,0-1,0-1,1 0,1 0,0 0,1-1,0 0,0-1,7 5,20 22,-18-18,-5-4,1-1,-2 2,0 0,0 1,-2 0,0 0,-1 1,-1 1,6 16,-10-19,-3-12,0 0,0-1,0 1,-1 0,0 0,1 0,-2 1,1-1,0 0,-1 0,0 0,0 0,0 1,0-1,-1 0,1 0,-1 0,0 0,0 0,-1 0,0 0,1 0,-1 0,0 0,-1-1,1 1,0-1,-1 0,-2 2,-6 1,0 0,-1-1,0 0,0-1,-1 0,1-1,-1 0,0-1,1 0,-1-2,0 1,0-1,0-1,0 0,0-1,1-1,-3 0,7 2,-117-35,100 26</inkml:trace>
  <inkml:trace contextRef="#ctx0" brushRef="#br0" timeOffset="5687.253">6331 891,'-9'-3,"1"0,-1 1,0 0,0 0,0 1,0 0,0 1,-1 0,1 0,0 1,0 0,0 1,0 0,0 0,0 1,1 0,-1 1,1-1,0 2,0-1,0 1,-4 4,3 3,0-1,1 1,1 1,0-1,1 1,0 1,1-1,0 1,1 0,1 0,0 0,1 0,0 1,1-1,1-7,0 1,0-1,1 0,0 0,0 0,1 0,0 0,0-1,1 1,0-1,0 1,0-1,1 0,0 0,0 0,0 0,1-1,0 0,3 3,-5-5,0 0,1-1,-1 0,0 1,1-1,0 0,-1-1,1 1,0-1,0 0,0 1,0-2,0 1,0 0,0-1,0 0,0 0,0 0,0 0,1-1,-1 0,0 0,0 0,-1 0,1 0,0-1,0 0,-1 1,1-1,-1-1,1 1,-1-1,3-2,18-14,0-2,-2 0,-1-2,0 0,10-17,15-25,-29 43,0 0,-2-2,-1 0,0-1,-2 0,3-11,-4-3,-20 307,9-261,0 0,1 1,0-1,0 0,1 0,-1 0,2 0,-1 0,1-1,0 1,0-1,1 1,0-1,0 0,0-1,1 1,0-1,0 0,0 0,1 0,0-1,0 1,0-2,0 1,0-1,1 0,0 0,-1 0,1-1,0 0,0-1,1 1,-1-1,0-1,0 1,0-1,1-1,-1 1,5-2,14-8,0 0,-1-2,-1 0,0-2,0-1,-2-1,0-1,0 0,-2-2,0 0,13-19,-31 36,30-31,-2-1,-1-2,-2 0,-1-2,-2-2,-2 0,-1-1,7-24,-8 21,-2 0,-2-2,-2 0,-2 0,-2-2,-2 1,-2-1,-2 0,-2 0,-3 0,-2-13,3 56,0 0,-1 0,0 0,1 0,-1 0,-1 0,1 1,-1-1,0 0,0 1,0-1,-1 1,1-1,-1 1,0 0,-1 0,1 1,-1-1,1 0,-1 1,0 0,0 0,-1 0,1 1,0 0,-1-1,0 1,1 1,-1-1,0 1,0 0,0 0,0 0,0 1,0-1,0 1,0 0,0 1,0 0,0-1,0 1,-4 2,-7 7,1 1,1 0,0 1,0 1,1 0,1 0,0 2,1-1,1 1,0 1,1 0,1 0,-7 17,-6 15,2 2,2-1,3 2,1 0,3 1,1 13,5-39,1-1,2 1,1 0,1 0,1 0,1 0,1 0,1-1,2 0,0 0,2 0,1-1,0 0,2-1,1 0,1-1,0-1,2 0,0-1,2-1,16 15,-27-26,0-1,0 0,0-1,1 1,1-1,-1-1,1 0,-1 0,1 0,1-1,-1-1,1 1,-1-2,1 1,0-1,0-1,0 0,0 0,0-1,0 0,0-1,0 0,0 0,0-1,0-1,4-1,4-9</inkml:trace>
  <inkml:trace contextRef="#ctx0" brushRef="#br0" timeOffset="5985.406">7742 778,'-25'30,"2"2,1 0,1 2,2 0,1 1,2 1,1 0,-4 21,17-53,0 0,0 1,0 0,1-1,-1 1,1 0,0 0,1 0,-1-1,1 1,0 0,0 0,0 0,1 0,0 0,0 0,0 0,0-1,1 1,0 0,0-1,0 0,1 1,-1-1,1 0,0 0,0 0,0-1,1 1,-1-1,1 1,0-1,0-1,0 1,1 0,-1-1,3 1,2-1,0 0,0-1,0 0,1-1,-1 0,0-1,0 1,1-2,-1 1,0-1,0-1,-1 0,1 0,0-1,-1 0,0 0,0-1,0 0,0 0,-1-1,7-6,0-1,0-2,-1 0,0 0,-1-1,-1-1,0 0,-2 0,0-1,5-14,-6 6,0-1,-2 0,0 0,-2 0,-1-1,-2 0,0 1,-2-1,-2-8,3 32,0-1,0 0,-1 1,0-1,0 0,0 1,0-1,-1 1,1-1,-1 1,-1 0,1 0,0 0,-1 0,0 0,0 0,0 1,0 0,-1-1,0 1,1 0,-1 1,0-1,-1 0,-17-2</inkml:trace>
  <inkml:trace contextRef="#ctx0" brushRef="#br0" timeOffset="6437.027">8080 1145,'172'-340,"-170"335,0 1,0-1,1 0,-1 1,1 0,0-1,0 1,0 0,1 0,0 1,-1-1,1 1,0 0,1 0,-1 0,0 0,2 1,-4 3,0 1,0 0,0-1,-1 1,1 0,0 0,-1 0,0 0,1 1,-1-1,0 0,0 1,0-1,0 0,-1 1,1-1,-1 1,1-1,-1 1,0 0,0-1,0 1,0-1,-1 1,1 0,0 1,1 59,-3-53,0 0,1 1,1-1,0 0,0 0,1 1,0-1,1 0,0 0,1 0,0 0,0 0,1-1,0 1,1-1,0 0,0-1,1 1,0-1,1 0,0 0,0-1,1 0,3 2,-4-4,0-2,1 1,0-1,-1 0,1 0,0-1,1 0,-1-1,0 0,0 0,1-1,-1 0,1 0,-1-1,0 0,0 0,1-1,-1 0,0-1,0 0,-1 0,1 0,-1-1,1 0,-1-1,-1 0,1 0,-1 0,1-1,-1 0,0-1,3-6,-1 0,0-1,-1 0,0 0,-1-1,-1 0,0 0,-1-1,-1 1,-1-1,0 1,0-1,-2 0,0 0,-2-13,-3 5,-2 6</inkml:trace>
  <inkml:trace contextRef="#ctx0" brushRef="#br0" timeOffset="7151.436">9407 581,'-8'-6,"0"0,-1 1,0 0,0 0,-1 1,1 1,-1-1,0 1,0 1,0 0,0 1,0-1,0 2,0 0,-1 0,1 1,0 0,0 0,0 1,0 1,0 0,1 0,-1 1,1 0,0 0,0 1,0 1,1-1,-1 1,1 1,1 0,-2 1,-3 5,0 1,1 0,1 1,0 1,1-1,1 1,0 1,1 0,1 0,0 0,2 1,0-1,0 1,2 0,0 0,2 0,0 1,0-1,2 4,-1-18,0 1,0-1,1 0,-1 1,1-1,0 0,0 0,0 0,1 0,-1-1,1 1,0-1,0 1,0-1,1 0,-1 0,1 0,0-1,-1 1,1-1,0 0,1 0,-1 0,0-1,0 1,1-1,-1 0,1-1,-1 1,2 0,5-1,-1 0,1 0,0-1,0-1,0 0,-1 0,1-1,-1 0,0-1,0 0,0-1,1 0,19-16,-1 0,-1-2,-1-1,-1-1,-1-1,-1-1,16-25,-29 37,142-215,-153 231,0-1,0 1,0-1,0 0,0 1,1-1,-1 1,0-1,0 1,1-1,-1 0,0 1,1-1,-1 0,0 1,1-1,-1 0,0 1,1-1,-1 0,1 0,-1 0,1 1,-1-1,0 0,1 0,-1 0,1 0,-1 0,1 0,-1 0,1 0,-1 0,1 0,-1 0,1 0,-1 0,1 0,-1 0,1 0,-1-1,0 1,1 0,-1 0,1 0,-1-1,0 1,1 0,-1-1,0 1,1 0,-1-1,0 1,1-1,-1 1,0 0,0-1,1 1,-1-1,0 1,0-1,0 1,0-1,0 1,0 0,1-1,0 46,-1-37,-4 648,2-587,-3 0,-3-1,-3 0,-3 0,-3-1,-2-1,-4-1,-2-1,-8 8,29-63,0 1,-1-1,-1 0,1-1,-1 1,-1-1,0 0,0-1,0 1,-1-2,0 1,-1-1,1 0,-1 0,0-1,0-1,-3 1,9-4,1-1,-1 0,0 0,1 0,-1-1,0 1,1 0,-1-1,0 0,1 0,-1 0,1 0,0 0,-1 0,1-1,0 1,-1-1,1 1,0-1,0 0,1 0,-1 0,0 0,1 0,-1 0,1-1,-1 1,1 0,0-1,0 1,0-1,0 1,1-1,-1-1,-13-92,16 62,1 0,2 1,1 0,2 0,1 0,2 1,1 1,1 0,1 0,2 1,17-22,-23 35,1 0,1 1,1 0,0 1,1 1,0 0,1 0,1 2,0 0,4-1,3-3,-5 2</inkml:trace>
  <inkml:trace contextRef="#ctx0" brushRef="#br0" timeOffset="-107045.887">4694 7411,'-2'1,"0"0,0 1,0-1,1 1,-1 0,0 0,1-1,-1 1,1 0,0 0,0 0,0 1,0-1,0 0,0 0,0 1,1-1,-1 0,1 1,0-1,0 0,0 1,0-1,0 3,0-2,-15 167,4-87,4 0,3 1,7 69,-1-23,-2 636,28-568,-27-166,-1-1,-2 1,-1-1,-1 0,-4 9,4-21,1 0,1 0,0 0,2 0,0 0,1 0,1 0,1-1,0 1,2 0,0-1,1 0,5 9,7 11,-15-41</inkml:trace>
  <inkml:trace contextRef="#ctx0" brushRef="#br0" timeOffset="-103777.602">4666 7354,'2'-3,"-1"-1,1 1,0 0,0 0,0 0,1 0,-1 0,1 0,-1 0,1 1,0 0,0-1,0 1,1 0,-1 1,0-1,1 0,-1 1,1 0,-1 0,1 0,0 0,-1 1,1-1,0 1,1 0,322-14,-249 4,1 4,0 3,24 4,-29 0,122 26,-152-25,0-2,0-2,-1-2,36-8,91-12,-2 6,-25-7,-4 40,-22-19,-103 2,-1 0,0 0,1 1,-1 1,1 0,-1 1,1 0,5 3,-12-2,1 1,-1 0,0 0,0 1,-1 0,1 0,-1 1,0 0,0 0,0 0,-1 1,0 0,0 0,0 0,-1 1,0-1,0 1,0 0,-1 0,0 1,-1-1,0 1,0-1,0 1,-1 0,0-1,-1 1,1 0,-2 0,1 1,-20 190,8 55,-15-80,27 302,28-279,-28 56,-28-82,16-3,-2-103,-19 152,30-82,1-133,-1 0,1 0,-1 0,1 0,-1 0,0-1,0 1,1-1,-1 0,0 0,0 0,0 0,0-1,-1 1,1-1,0 1,0-1,0 0,0 0,0-1,0 1,-1-1,1 1,0-1,0 0,0 0,0-1,0 1,-17-2,1 1,-1 1,0 1,1 1,-1 1,1 1,-1 0,1 1,-25 3,0-1,-1-3,1-2,-43-4,-5 1,-924 2,846-27,1-2,58 27,87 3</inkml:trace>
  <inkml:trace contextRef="#ctx0" brushRef="#br0" timeOffset="-79372.061">6980 7241,'45'-37,"134"-74,-35 42,-101 53,-1-2,0-2,-2-1,0-2,-2-2,-1-1,25-24,50-36,-10 16,112-56,-20 10,-106 60,-70 44</inkml:trace>
  <inkml:trace contextRef="#ctx0" brushRef="#br0" timeOffset="-77188.05">6923 9669,'-1'0,"0"0,0 1,0-1,0 0,-1 0,1 0,0 0,0 0,0 0,0 0,0-1,0 1,0 0,-1 0,1-1,0 1,0-1,0 1,0-1,0 1,1-1,-1 0,0 1,0-1,0 0,0 0,1 0,-1 0,0 0,1 0,-1 1,1-1,-1-1,1 1,-1 0,1 0,0 0,-1 0,1 0,0 0,0 0,0 0,0 0,0-1,0 1,0 0,1 0,-1 0,0 0,0 0,1 0,-1 0,1 0,-1 0,1 0,-1 0,1 0,0 0,-1 0,1 0,0 0,0 1,0-1,0 0,0 1,0-1,-1 0,1 1,1-1,-1 1,225-173,-68 45,42 14,-23-5,-145 103,-2-2,0-1,-1-2,-1 0,-2-2,10-11,184-143,-134 96,-70 69</inkml:trace>
  <inkml:trace contextRef="#ctx0" brushRef="#br0" timeOffset="-75320.461">8334 6479,'47'197,"-36"87,3-213,-11-61,0 0,-1 1,0-1,0 1,-1 0,-1-1,0 1,0 0,-1 0,-1 4,-24 132,-1 23,15-41,6-104,1 0,1 1,1-1,2 1,0 0,2-1,1 5,27 113,-6 26,-47 28,-2-27,24-156,0 0,-1 0,0-1,-1 1,-1-1,0 0,-1 0,0-1,-1 0,-2 2,-3-1</inkml:trace>
  <inkml:trace contextRef="#ctx0" brushRef="#br0" timeOffset="-72650.986">4778 7297,'27'-54,"-14"38,0 0,0 1,2 0,-1 1,2 1,0 0,1 1,0 1,11-5,27-20,204-164,-61 60,80-34,-111 66,32-34,-182 132</inkml:trace>
  <inkml:trace contextRef="#ctx0" brushRef="#br0" timeOffset="-64815.813">8363 6395,'-1'-2,"-1"0,1 0,-1 0,1 1,-1-1,0 0,1 1,-1-1,0 1,0 0,0 0,0 0,-1 0,1 0,0 0,0 0,-1 1,1-1,0 1,-1-1,1 1,0 0,-1 0,1 0,-1 0,0 0,-18-2,0 1,1 1,-1 1,0 0,1 2,-1 0,-16 6,-2-2,1-2,-1-2,0-1,-1-2,-11-3,-31 1,-342 2,254-28,-281 27,-198 1,565-16,77 16,5 2</inkml:trace>
  <inkml:trace contextRef="#ctx0" brushRef="#br0" timeOffset="-59020.123">6472 6762,'0'-341,"28"115,-28-140,28 196,-28-309,-17 355,-6-51,16 138,1 0,2 0,2 0,2-1,2-14,-1-4,26-114,-26-309,-1 451,0 4</inkml:trace>
  <inkml:trace contextRef="#ctx0" brushRef="#br0" timeOffset="-56685.151">6952 3290,'-3'17,"0"0,1 0,1 0,1 1,0-1,1 0,1 0,1 0,1 5,-1-1,0 0,1-1,2 1,0-1,1 0,0-1,2 0,0 0,2 0,0-1,-10-17,0 0,0 0,0 1,0-1,0 0,0 0,0 0,1 0,-1 0,0-1,1 1,-1 0,0-1,1 1,-1-1,1 1,-1-1,1 0,-1 1,1-1,0 0,-1 0,1 0,-1 0,1 0,-1-1,1 1,-1 0,1-1,-1 1,1-1,-1 0,1 1,-1-1,0 0,1 0,-1 0,0 0,0 0,0 0,0 0,0 0,0 0,0 0,0-1,39-63,10-55,-4-1,16-80,-29 93,-33 108,0-1,0 1,1-1,-1 1,0-1,0 1,1-1,-1 1,0-1,0 1,1-1,-1 1,1 0,-1-1,0 1,1-1,-1 1,1 0,-1 0,1-1,-1 1,1 0,-1 0,1-1,-1 1,1 0,-1 0,1 0,-1 0,1 0,-1 0,1 0,0 0,-1 0,1 0,-1 0,1 0,-1 0,1 1,-1-1,1 0,-1 0,1 0,-1 1,1-1,-1 0,1 1,-1-1,0 0,1 1,-1-1,0 1,1-1,-1 1,0-1,1 1,-1-1,0 1,0-1,1 1,-1-1,0 1,0-1,0 1,0-1,0 1,0-1,0 1,0 0,13 44,-12-43,40 285,-24-190,27 148,8 195,-49-396,-3 0,-1 0,-2 0,-2 0,-2 0,-7 17,-19 13,32-72,0-1,-1 1,1 0,0-1,0 1,-1-1,1 1,-1-1,1 0,-1 0,0 0,1 1,-1-1,0-1,0 1,0 0,0 0,0-1,0 1,0-1,0 0,0 1,0-1,0 0,0 0,0 0,0-1,0 1,0 0,0-1,0 1,1-1,-1 0,0 0,0 1,0-1,0-1,-9-8,2-1,-1 0,2 0,-1-1,2 0,0-1,0 1,1-1,0-1,1 1,1-1,0 0,1 0,1 0,0 0,1-1,0 1,1 0,1-1,0 1,1 0,1-3,3-13,1 2,1-1,1 1,2 1,1-1,1 2,1 0,1 0,1 2,2 0,0 1,2 0,0 2,2 0,0 2,1 0,1 2,0 0,1 2,1 0,1 2,0 1,0 1,28-6,66-20,-89 31</inkml:trace>
  <inkml:trace contextRef="#ctx0" brushRef="#br0" timeOffset="-52416.788">7657 7947,'197'-11,"61"-46,-91 22,30 23,-54-13,-1-3,53-26,-53 23,-1 3,29-1,-30 17,-88 3,1 4,-1 1,1 3,5 2,-43-1,155-26,-48 7,-103 14</inkml:trace>
  <inkml:trace contextRef="#ctx0" brushRef="#br0" timeOffset="-50595.966">11354 7157,'-1'-1,"-1"1,1 0,-1-1,1 1,-1 0,1 0,-1 0,1 0,-1 0,1 0,0 1,-1-1,1 0,-1 1,1-1,0 1,-1 0,1-1,0 1,-1 0,1 0,0 0,0-1,0 1,0 1,0-1,0 0,0 0,0 0,0 0,1 1,-1-1,0 0,1 1,-1-1,1 0,0 1,-5 4,-144 190,-33 0,127-145,2 1,2 4,-22 34,65-81</inkml:trace>
  <inkml:trace contextRef="#ctx0" brushRef="#br0" timeOffset="-50265.981">10762 7270,'45'27,"-12"-5,0 1,-2 2,-1 1,-1 2,25 30,-6 7,-2 2,-4 2,21 47,-31-47,69 110,-62-148,-20-21</inkml:trace>
  <inkml:trace contextRef="#ctx0" brushRef="#br0" timeOffset="-47433.959">5795 8455,'-5'0,"-2"5,-4 1,-5 0,0 4,-1 0,1 3,-1 0,-3-3,3 2,-1-2,2 3,0-1,2 3,-1-2,-3 2,1-2</inkml:trace>
  <inkml:trace contextRef="#ctx0" brushRef="#br0" timeOffset="-45444.091">5597 8568,'-225'194,"-29"12,110-104,103-79,1 2,1 2,2 1,1 2,-4 7,-352 300,290-265,-67 68,113-86,-3-3,-2-2,-21 10,-121 123,60-83,23-13,-71 57,49-33,29-26,69-54,37-25</inkml:trace>
  <inkml:trace contextRef="#ctx0" brushRef="#br0" timeOffset="-43515.273">1702 11051,'29'-22,"263"-102,6 8,-243 108,-54 8,0 0,0 1,0-1,0 0,0 1,0-1,0 1,0-1,0 1,-1-1,1 1,0 0,0-1,0 1,-1 0,1 0,0 0,-1 0,1-1,-1 1,1 0,-1 0,1 0,-1 0,0 0,1 0,-1 0,0 0,0 1,0-1,0 0,0 0,0 0,0 0,0 0,0 0,0 0,-1 0,1 0,0 0,-1 0,1 0,-1 0,1 0,-1 0,0 0,1-1,-1 1,0 0,-8 16,0-1,-1-1,-1 0,-1 0,0-1,0-1,-12 9,-24 29,-15 23,3 2,4 3,3 2,-25 57,26-12,51-123,0 1,0 0,1 0,-1 0,1 0,0 0,0 0,0 0,1 0,0 0,-1 0,2 0,-1 0,0 0,1-1,-1 1,1-1,0 1,0-1,1 1,-1-1,1 0,-1 0,1 0,0-1,0 1,0-1,0 1,1-1,-1 0,1 0,-1-1,1 1,0-1,0 1,0-1,0-1,-1 1,1 0,0-1,0 0,0 0,0 0,0 0,0-1,0 1,0-1,0 0,0-1,0 1,-1 0,2-2,160-99,-70 36,-45 33,-32 19</inkml:trace>
  <inkml:trace contextRef="#ctx0" brushRef="#br0" timeOffset="-43045.057">1758 11249,'16'0,"24"2,0-2,0-2,-1-2,1-2,-1-1,28-10,263-112,-255 87,-57 32</inkml:trace>
  <inkml:trace contextRef="#ctx0" brushRef="#br1" timeOffset="48331.816">6415 7863,'-61'-48,"29"20,-1 1,-1 1,-1 2,-36-17,-81-56,-12 37,140 54,1 1,-1 1,0 1,-1 2,1 0,0 1,-3 2,-15-1,22 1,0 0,0 2,0 0,1 1,-1 1,1 1,0 0,1 2,0 0,-2 3,-43 28,2 3,2 3,-17 19,66-54,5-4</inkml:trace>
  <inkml:trace contextRef="#ctx0" brushRef="#br1" timeOffset="48951.064">4891 8144,'-5'10,"-6"7,-1 7,1 3,2 2,4 1,1 0,3 0,-5-5,0-2,1-10,5-7,4-5</inkml:trace>
  <inkml:trace contextRef="#ctx0" brushRef="#br1" timeOffset="49404.724">4778 8822,'0'19,"0"11,0 6,0 1,0-1,5-7,1-3,1-6</inkml:trace>
  <inkml:trace contextRef="#ctx0" brushRef="#br1" timeOffset="49864.455">5061 9415,'4'14,"8"10,0 5,4-1,-1-2,1-5,-1-1,1-4,3-5,2-4,4-3,1-3,-3-6,-6-2</inkml:trace>
  <inkml:trace contextRef="#ctx0" brushRef="#br1" timeOffset="50333.987">5625 9696,'29'0,"14"0,5-4,-6-3</inkml:trace>
  <inkml:trace contextRef="#ctx0" brushRef="#br1" timeOffset="50785.524">6133 9499,'29'-10,"18"-7,3-6,-4 0,-4 1,-9-2,-6 3,-7 1,-8 4</inkml:trace>
  <inkml:trace contextRef="#ctx0" brushRef="#br1" timeOffset="51185.146">6585 9076,'5'-15,"1"-9,5-5,0 2</inkml:trace>
  <inkml:trace contextRef="#ctx0" brushRef="#br1" timeOffset="51586.586">6698 8511,'0'-29,"0"-14,0-4,-5 5,-6 10,-2 6,2 7</inkml:trace>
  <inkml:trace contextRef="#ctx0" brushRef="#br1" timeOffset="53248.742">5145 7777,'-6'-16,"0"-1,1 0,1 0,1-1,0 1,1-1,1 0,1 1,0-1,2-4,-3 17,1 1,0 0,0-1,0 1,0 0,1 0,-1-1,1 1,0 0,1 0,-1 0,1 0,0 0,0 0,0 1,0-1,0 0,1 1,0 0,0 0,0-1,0 2,0-1,1 0,-1 1,1-1,-1 1,1 0,0 0,0 1,0-1,0 1,0 0,0 0,1 0,-1 1,0-1,0 1,1 0,2 0,5 6,1 0,-1 1,-1 0,1 1,-1 0,-1 0,1 1,-2 1,1 0,-1 0,-1 1,0 0,0 1,5 11,1-4,126 188,-140-207,1 0,-1 1,1-1,-1 0,0 0,1 1,-1-1,1 0,-1 1,1-1,-1 1,0-1,1 1,-1-1,0 1,0-1,1 0,-1 1,0 0,0-1,1 1,-1-1,0 1,0-1,0 1,0-1,0 1,0-1,0 1,0 0,0-1,0 1,0-1,-1 1,1-1,0 1,0-1,0 1,-1-1,1 1,0-1,-1 1,1-1,0 1,-1-1,1 0,-1 1,1-1,0 0,-1 1,1-1,-1 0,1 0,-1 1,1-1,-1 0,1 0,-1 0,0 0,1 1,-1-1,1 0,-1 0,0 0,-38-3,-12-8,-1 3,0 2,0 3,-30 2,3-3,61-2</inkml:trace>
  <inkml:trace contextRef="#ctx0" brushRef="#br0" timeOffset="77208.439">9351 2472,'-22'11,"2"2,-1 0,2 1,0 1,0 1,2 1,0 0,0 1,2 1,1 1,0 0,0 3,8-11,1 0,0 1,1 0,0 0,1 0,1 0,0 0,1 1,0-1,1 0,0 1,1-1,1 1,0-1,1 0,0 0,1 0,4 9,-4-13,-1 0,2 0,-1-1,1 1,1-1,-1 0,1 0,1-1,-1 0,1 0,0 0,1-1,0 0,0-1,0 0,1 0,-1 0,1-1,0-1,0 1,1-1,-1-1,1 0,-1 0,9 0,-4-4,0-1,0 0,0-1,-1 0,0-1,0-1,0 0,-1-1,0 0,0 0,0-2,-1 1,0-2,-1 1,8-11,-3 5,-1 0,-1-1,-1 0,0-1,-1 0,-1-1,0 0,-2-1,0 0,-1 0,-1-1,-1 0,0 0,-2 0,1-9,-5 18,1 0,-2 1,1-1,-1 1,-1 0,0-1,-1 1,0 0,0 1,-1-1,0 1,-1 0,0 0,0 0,-1 1,0 0,0 1,-1-1,0 1,0 1,-1 0,0 0,0 0,0 1,-1 1,0-1,0 2,0-1,0 1,0 1,-1 0,1 0,-1 1,0 1,1-1,-1 2,0 0,1 0,-1 1,1 0,0 0,-1 1,-5 3,-67 57,65-40</inkml:trace>
  <inkml:trace contextRef="#ctx0" brushRef="#br0" timeOffset="77870.851">9802 2952,'15'-20,"-1"0,-1 0,-1-1,0-1,-2 0,0-1,-2 0,-1 0,5-24,26-70,-34 107,-2 4,-1 0,1 1,1-1,-1 0,1 0,0 1,1 0,-1-1,1 1,0 1,0-1,0 0,1 1,0 0,-1 0,1 1,3-3,-6 7,0-1,0 0,0 1,-1-1,1 1,0 0,-1 0,1-1,0 1,-1 0,1 0,-1 0,1 1,-1-1,0 0,0 1,1-1,-1 0,0 1,0-1,0 1,0 0,-1-1,1 1,0 0,-1 0,1-1,-1 1,0 0,1 0,-1 0,0-1,0 1,0 1,2 6,13 59,-14-57,1 1,-1-1,2-1,-1 1,2 0,-1-1,1 1,1-1,0 0,1 0,-1-1,2 0,-1 0,1 0,1-1,7 7,-9-12,0 0,0 0,0-1,0 1,1-2,-1 1,0-1,1 0,0 0,-1-1,1 1,-1-2,1 1,-1-1,1 0,-1 0,1-1,-1 1,0-1,1-1,-1 0,-1 1,1-2,0 1,-1-1,1 0,-1 0,0 0,0-1,-1 1,0-1,2-2,14-20,-2-1,-1 0,-1-1,-1-1,-2-1,-1 0,-1 0,-2-1,5-28,-11 48</inkml:trace>
  <inkml:trace contextRef="#ctx0" brushRef="#br0" timeOffset="80058.779">11693 2528,'-8'-6,"0"1,0-1,-1 2,0-1,0 1,0 0,-1 1,1 0,-1 0,1 1,-1 1,0-1,0 2,0-1,0 1,0 1,0 0,0 0,1 1,-1 0,0 1,1 0,0 0,-1 1,1 0,1 1,-1 0,1 1,-7 4,5-1,0 1,1 0,0 1,0-1,1 2,0-1,1 1,1 0,0 1,0-1,1 1,1 1,0-1,1 0,1 1,0 0,0 11,2-20,1 1,1 0,-1-1,1 1,0-1,0 0,1 0,0 0,0 0,0 0,0 0,1-1,-1 1,1-1,0 0,1-1,-1 1,1 0,-1-1,1 0,0 0,0-1,0 0,1 1,-1-2,1 1,-1 0,1-1,-1 0,1-1,0 1,0-1,-1 0,1-1,0 1,-1-1,1 0,0 0,-1-1,1 0,-1 0,0 0,0 0,2-2,14-8,-1-1,0 0,-1-2,0-1,-1 0,-1-1,-1-1,0 0,-1-1,-1-1,-1 0,-1-1,-1-1,0 1,-2-2,6-20,8-37,-20 97,0 1,1-1,1 1,0-1,2-1,0 1,0-1,5 6,36 100,-47-120,0 6,0 1,1-1,0 0,1 0,-1 0,2 0,-1 0,1-1,0 1,1-1,0 0,4 5,6 2</inkml:trace>
  <inkml:trace contextRef="#ctx0" brushRef="#br0" timeOffset="83025.094">12173 2388,'4'-1,"-1"0,0 1,1-1,-1 1,1 0,-1 0,0 1,1-1,-1 0,0 1,1 0,-1 0,0 0,0 0,1 1,-1-1,0 1,0 0,-1 0,1 0,0 0,1 3,4-1,27 21,0 2,-2 1,-1 2,-2 1,-1 1,-1 2,9 16,23 24,6-4,-69-100,-2 11</inkml:trace>
  <inkml:trace contextRef="#ctx0" brushRef="#br0" timeOffset="83422.314">12624 2302,'-76'118,"-73"76,33-60,100-98,17-23</inkml:trace>
  <inkml:trace contextRef="#ctx0" brushRef="#br0" timeOffset="83706.823">13132 2444,'-19'34,"-7"25,2 7,4-2,6-8,6-8,-2-8,2-6,-3-3,-4-8,0-7</inkml:trace>
  <inkml:trace contextRef="#ctx0" brushRef="#br0" timeOffset="83960.735">13161 2161,'-15'20,"-4"5</inkml:trace>
  <inkml:trace contextRef="#ctx0" brushRef="#br0" timeOffset="84343.145">13669 2388,'-4'-1,"0"1,0 0,1 1,-1-1,0 1,0-1,1 1,-1 0,0 0,1 1,-1-1,1 1,0 0,-1 0,1 0,0 0,0 1,0-1,1 1,-1-1,1 1,-1 0,1 0,0 0,0 1,0-1,0 0,1 1,-1-1,1 1,0 0,0-1,0 1,1 0,-1-1,1 1,0 0,0 0,0 0,1-1,-1 1,1 0,0 0,0-1,0 1,1-1,-1 1,1-1,0 1,0-1,0 0,0 0,2 2,31 29,37 49,-70-80,0 1,-1-1,1 1,-1 0,0-1,0 1,0 0,-1 0,1 0,-1 0,0-1,0 1,0 0,-1 0,1 0,-1 0,0-1,0 1,0 0,-1 0,1-1,-1 1,0-1,0 0,0 1,-2 0,-4 6,-1-2,-1 1,0-1,0-1,0 0,-1 0,0-1,0 0,-1-1,0-1,0 1,0-2,0 0,0 0,-1-1,1-1,-1 0,0-1,1 0,-1-1,0 0,1-1,0 0,-1-1,-8-3,-3-1</inkml:trace>
  <inkml:trace contextRef="#ctx0" brushRef="#br0" timeOffset="86676.595">14854 2359,'-1'0,"1"0,0 0,-1 0,1 0,0 0,0 0,-1 0,1 0,0 0,-1 0,1 0,0 0,-1 0,1 0,0 0,-1 0,1-1,0 1,-1 0,1 0,0 0,0 0,-1-1,1 1,0 0,0 0,-15 19,2 0,0 2,1-1,2 2,0-1,1 2,1-1,1 1,-3 18,-1 0,8-37,1 0,1 0,-1 0,0 0,1 1,0-1,0 1,0-1,1 1,0-1,0 1,0-1,0 1,0-1,1 1,0-1,0 1,0-1,1 1,-1-1,1 0,0 0,0 0,1 0,-1 0,1-1,0 1,0-1,0 1,0-1,1 0,-1 0,1-1,0 1,0-1,0 1,0-1,0-1,0 1,1 0,-1-1,0 0,8-3,0 0,-1 0,1-1,-1-1,0 0,0 0,0-1,-1-1,1 1,-1-2,-1 0,1 0,-1 0,0-1,4-5,3-5,-1-1,0 0,-1 0,-1-2,-1 0,-1 0,-1-1,4-14,-8 18,0-2,-2 1,0 0,-1-1,-2 1,1-1,-2 0,-1 0,-1-5,0 19,0 1,0-1,0 0,-1 1,0-1,0 1,-1 0,1 0,-1 0,0 0,-1 1,1 0,-1-1,0 2,0-1,0 1,0-1,0 1,-1 1,0-1,1 1,-1 0,0 0,0 1,0-1,0 2,0-1,-1 0,1 1,0 0,0 1,0-1,0 1,0 1,0-1,0 1,0 0,0 0,0 0,1 1,0 0,-1 0,1 1,0-1,0 1,-1 2,5-5,0 0,-1-1,1 1,0 0,0 0,0 0,1 0,-1 0,0 0,0 0,0 1,1-1,-1 0,1 0,-1 0,1 1,-1-1,1 0,0 1,-1-1,1 0,0 1,0-1,0 1,0-1,0 0,1 1,-1-1,0 0,1 1,-1-1,1 0,-1 0,1 1,-1-1,1 0,0 0,0 0,0 0,-1 0,1 0,0 0,0 0,0 0,1 0,-1 0,0-1,0 1,0 0,1-1,-1 1,1-1,76 13,-58-17,0 0,0-2,-1 0,1-1,-2-1,1-1,-1-1,0 0,-1-1,6-6,7-2,177-128,-195 135,0 0,-1-1,0-1,-2 1,1-2,-2 1,0-1,0 0,-1-1,-1 0,-1 0,0 0,-2-1,2-6,-5 21,1 0,0 0,-1 0,0 0,1-1,-1 1,0 0,0 0,0-1,-1 1,1 0,0 0,-1 0,0 0,1 0,-1 0,0-1,0 2,0-1,0 0,0 0,-1 0,1 0,-1 1,1-1,-1 1,1-1,-1 1,0-1,0 1,0 0,0 0,0 0,0 0,0 0,0 1,0-1,0 0,0 1,0 0,-1-1,1 1,0 0,0 0,0 0,-1 1,1-1,0 1,0-1,0 1,0-1,0 1,0 0,0 0,0 0,0 0,0 1,0-1,0 0,-1 2,-6 12,1 1,0 0,1 1,1 0,1 0,0 0,1 1,1-1,1 1,0 0,1 0,1 0,1-1,0 2,-1 1,4 58,3 0,4-1,3 0,20 62,17 95,-28-89,-6 1,-4 124,-12-228,0-16,0 0,-2 1,-1-1,-1 0,-1 0,-1 0,-1 0,-6 13,9-33,0-1,0 0,0 0,-1 0,0 0,0 0,0-1,0 0,-1 1,0-2,0 1,0-1,0 1,0-1,-1-1,1 1,-1-1,0 0,0 0,1-1,-1 1,-1-2,1 1,0 0,0-1,0 0,0-1,0 1,0-1,0 0,0-1,0 1,0-1,1-1,-1 1,0-1,1 0,0 0,0 0,0-1,0 0,0 0,1 0,0 0,0-1,0 1,-2-5,-3-10,2 0,0-1,1 0,1 0,1-1,0 0,2 0,0 1,2-1,0 0,1 0,2 0,0 0,1 1,1-1,6-16,2-3,2-1,2 2,2 0,1 2,2 0,2 1,1 1,26-27,29-17,-61 61</inkml:trace>
</inkml:ink>
</file>

<file path=ppt/ink/ink8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52,'33'0,"27"0,6 0,-2 0,-8-5,-8-1,-8 0,-5 1,-5 1,-2 2,-6-4,-1-1,-1 1,-3 1</inkml:trace>
</inkml:ink>
</file>

<file path=ppt/ink/ink8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9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1,'34'0,"30"0,9 0,-3 0,-9 0,-10 0,-8 0,-8 0,-8 5,-11 1</inkml:trace>
</inkml:ink>
</file>

<file path=ppt/ink/ink8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7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1 609,'5'4,"1"-1,-1 0,1-1,0 0,0 0,1 0,-1 0,0-1,0 0,1 0,-1-1,1 0,-1 0,0 0,6-2,9-2,-1-1,0 0,0-2,-1 0,0-1,0-1,0-1,-2-1,1 0,-1-1,-1-1,0-1,-1 0,-1-1,0 0,-1-1,0-1,7-13,-11 17,0-1,0 0,-1-1,-1 1,-1-1,0-1,-1 1,0-1,-1 0,-1 0,-1-1,0 1,-1-7,-1 21,1 1,-1-1,0 1,0-1,0 0,0 1,0-1,0 1,0-1,-1 1,1-1,-1 1,1-1,-1 1,1 0,-1-1,0 1,0 0,1-1,-1 1,0 0,0 0,0 0,-1 0,1 0,0 0,0 0,0 0,-1 0,1 0,-1 1,1-1,0 1,-1-1,1 1,-1-1,1 1,-1 0,1 0,-1 0,1 0,-1 0,0 0,1 0,-1 0,1 1,-1-1,1 0,0 1,-1-1,1 1,-1 0,1 0,0-1,-1 1,1 0,0 0,0 0,0 0,0 0,0 1,0-1,-1 1,-9 12,0 1,1 0,1 1,1 0,0 0,1 1,0 0,1 1,2-1,-2 6,3-11,-2 5,1 1,0-1,2 1,0-1,1 1,0 0,2-1,0 1,1 3,-1-14,0-1,1 0,-1 1,1-1,1 0,-1 0,1 0,0 0,0 0,1-1,0 1,0-1,0 0,1 0,-1-1,1 1,0-1,0 0,1 0,-1-1,1 1,0-1,0-1,0 1,6 1,-1-2,1 0,-1 0,1-1,-1 0,1-1,-1-1,1 0,-1 0,1-1,-1-1,0 0,1 0,-2-1,1-1,0 1,-1-2,0 1,6-6,163-138,-175 145,14-15,-1 0,0-1,-2-1,-1 0,0-1,-2 0,0-1,-2-1,0 0,3-16,-11 37,-1 0,1 1,-1-1,0 0,0 0,0 1,0-1,-1 0,1 0,-1 0,0 0,1 0,-1 0,-1 0,1 0,0 0,-1 0,0 0,1 0,-1 0,0 0,-1 1,1-1,0 0,-1 1,1-1,-1 1,0-1,0 1,0 0,0 0,0 0,-1 0,1 0,-1 0,1 1,-1-1,1 1,-1 0,0-1,0 1,-2 0,-1 1,1 1,0 0,0 0,0 0,0 1,0 0,0 0,0 0,0 1,1-1,-1 1,1 0,0 0,0 1,0-1,0 1,1 0,-1 0,1 0,0 0,0 1,1-1,-1 1,1 0,-1 3,-32 131,34-132,1 0,0 0,1 0,0 0,0 0,0 0,1 0,0 0,0-1,1 1,0-1,0 1,0-1,1 0,0 0,0-1,0 1,1-1,0 0,0 0,0 0,1-1,0 0,0 0,0 0,0-1,0 0,1 0,2 0,4 3,0-1,1-1,-1 0,1-1,0 0,1-1,-1 0,0-2,0 1,1-2,-1 0,0 0,0-2,0 0,7-2,-19 4,28-6,-2-1,1-1,-1-2,-1-1,0-1,0-1,21-15,-46 27,0 1,0-1,1 0,-1 0,0 0,-1 0,1 0,0-1,-1 1,1-1,-1 1,1-1,-1 1,0-1,0 0,-1 1,1-1,0 0,-1 0,0 0,-1-10</inkml:trace>
  <inkml:trace contextRef="#ctx0" brushRef="#br0" timeOffset="717.999">1412 383,'87'-123,"-80"114,0 0,-1 0,-1-1,0 0,0 0,0 0,-1-1,-1 1,0-1,-1 0,0 0,0 0,-1-1,-1 1,1 0,-2 0,0 0,0-1,-2-4,2 14,0-1,-1 0,1 1,-1-1,1 1,-1-1,0 1,0 0,0 0,0 0,-1 0,1 0,0 0,-1 1,1-1,-1 1,0 0,1-1,-1 1,0 0,0 1,0-1,0 0,1 1,-1 0,0 0,0 0,0 0,0 0,0 0,0 1,0-1,0 1,0 0,1 0,-1 0,0 0,0 0,1 1,-1-1,1 1,0 0,-1 0,1 0,0 0,0 0,0 0,0 1,0-1,1 0,-1 1,0 1,-12 15,0 1,1 0,0 1,2 1,1 0,1 0,0 1,2 0,1 0,1 1,-2 13,5-25,0-1,0 1,1 0,0 0,1 0,1-1,0 1,0 0,1-1,1 1,0-1,0 1,1-1,1 0,0 0,0-1,1 0,0 0,1 0,0-1,1 1,0-2,0 1,10 6,-14-12,1 0,0 0,1 0,-1-1,0 0,1 0,-1-1,1 0,-1 0,1 0,0 0,-1-1,1 0,0 0,0 0,-1-1,1 0,-1 0,1-1,0 1,-1-1,0 0,0-1,1 1,-1-1,-1 0,1 0,0-1,-1 1,1-1,7-15</inkml:trace>
</inkml:ink>
</file>

<file path=ppt/ink/ink8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38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30,'38'-5,"23"-1,5 0,2 1,-7 2,-8 0,-4 2,-6 1,-4 0,-5 0,-3 0,-3 1,0-1,-1 0,-5 0</inkml:trace>
</inkml:ink>
</file>

<file path=ppt/ink/ink8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37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0,'-11'108,"3"13,8-117,1-1,-1 1,1 0,0-1,0 1,1 0,-1-1,1 0,-1 1,1-1,0 0,1 0,-1 0,0 0,1 0,0 0,-1-1,1 0,0 1,0-1,1 0,-1 0,0-1,1 1,-1-1,1 1,-1-1,1 0,0 0,-1-1,1 1,6-1,1-1,-1 1,0-2,0 1,0-2,0 1,0-1,-1 0,1-1,-1-1,0 1,0-1,0-1,-1 1,0-2,3-2,4-2</inkml:trace>
  <inkml:trace contextRef="#ctx0" brushRef="#br0" timeOffset="271.18">387 0,'-5'10,"-1"7,-5 7,0 3,1 2,3 1,2 0,3 0,1-1,0 0,2 0,-1-1,1 1,-1-1,5-5,2-6</inkml:trace>
</inkml:ink>
</file>

<file path=ppt/ink/ink8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0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1,'-138'0,"135"1,-1-1,1 0,-1 1,1-1,-1 1,1 0,0 0,-1 1,1-1,0 0,0 1,0 0,0 0,0 0,1 0,-1 0,1 1,-1-1,1 1,0 0,0 0,0-1,0 1,0 0,1 1,-1-1,1 0,0 0,0 1,0-1,0 0,1 1,-1-1,1 1,0-1,0 1,0-1,1 1,-1-1,1 1,0-1,0 0,0 1,0-1,1 0,-1 0,1 0,0 0,0 0,0 0,0 0,0-1,0 1,2 0,2 1,0 0,0-1,0 1,0-1,1-1,-1 1,1-1,0 0,0-1,0 0,0 0,0 0,0-1,0 0,6-1,60 9,-69-6,0-1,0 1,0 0,0 0,-1 1,1-1,-1 1,0-1,0 1,0 0,0 0,0 1,0-1,-1 1,0-1,0 1,0 0,0 0,0-1,-1 1,0 1,1-1,-2 0,1 0,0 0,-1 0,0 1,0-1,0 2,0 2,-1 1,1-1,-2 1,1-1,-1 0,0 1,-1-1,0 0,0-1,-1 1,0 0,0-1,-1 0,-2 3,0-2,0 0,-1-1,0 0,0-1,0 1,-1-2,0 1,0-1,0-1,0 1,-10 2,15-6,0 0,-1 0,1-1,-1 1,1-1,0 0,-1 0,1 0,-1 0,1-1,0 0,-1 0,1 0,0-1,0 1,0-1,0 0,0 0,0 0,1-1,-1 1,1-1,-1 0,1 0,0 0,0 0,0-1,1 1,-1-2,-8-13,4 0</inkml:trace>
</inkml:ink>
</file>

<file path=ppt/ink/ink8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2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1,'-11'138,"-25"19,37-86,-1-70,0 1,0 0,0-1,1 1,-1 0,1-1,0 1,-1-1,1 1,0-1,0 1,0-1,0 0,0 1,0-1,0 0,0 0,0 0,1 0,-1 0,1 0,-1 0,0 0,1 0,0-1,-1 1,1-1,-1 1,1-1,0 1,-1-1,1 0,0 0,-1 0,1 0,0 0,-1 0,1 0,0-1,10-5,-1 0,0 0,0-1,0 0,-1-1,0-1,-1 1,0-1,0-1,-1 0,0 0,-1-1,0 0,-1 0,1-2,107-190,-114 202,0 1,0-1,0 1,0-1,0 0,0 1,0-1,0 0,0 1,1-1,-1 1,0-1,0 0,1 1,-1-1,0 1,1-1,-1 1,0-1,1 1,-1-1,1 1,-1-1,1 1,-1 0,1-1,-1 1,1 0,-1-1,1 1,-1 0,1 0,0 0,-1-1,1 1,-1 0,1 0,0 0,-1 0,1 0,0 0,-1 0,1 0,-1 0,1 1,0-1,-1 0,1 0,-1 0,1 1,-1-1,1 0,12 35,14 173,7 12,-32-180,-1-1,-2 1,-1-1,-3 1,-1-1,-1 0,-10 24,10-30,4-17,-1 1,-1-1,0-1,-1 1,-1-1,0 0,-6 7,13-21,0 0,0-1,-1 1,1-1,0 1,0-1,-1 1,1 0,-1-1,1 1,0-1,-1 0,1 1,-1-1,1 1,-1-1,1 0,-1 1,0-1,1 0,-1 1,1-1,-1 0,0 0,1 0,-1 0,1 1,-1-1,0 0,1 0,-1 0,0 0,1-1,-1 1,0 0,1 0,-1 0,1 0,-1-1,0 1,1 0,-1-1,1 1,-1 0,1-1,-1 1,1 0,-1-1,1 1,-1-1,1 1,0-1,-1 1,1-1,0 0,-1 1,1-1,0 1,0-1,-1 0,1 0,-10-40,7 4,2-1,2 1,1-1,2 1,2 0,1-1,2-18,-6 32</inkml:trace>
</inkml:ink>
</file>

<file path=ppt/ink/ink8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3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1 372,'232'-343,"-232"342,0 0,0 0,0 0,0-1,0 1,1 0,-1 0,0 0,1 0,-1 0,0 0,1 0,-1 0,1 0,-1 0,1 0,0 0,0 0,-1 0,1 1,0-1,0 0,0 1,0-1,0 0,-1 1,1-1,0 1,1-1,-1 1,0 0,0-1,0 1,0 0,0 0,0 0,0 0,0 0,1 0,-1 0,0 0,0 0,0 0,0 1,0-1,0 0,0 1,0-1,0 1,0-1,0 1,0-1,0 1,0 0,0 0,0 0,60 194,-9-88,-40-90</inkml:trace>
</inkml:ink>
</file>

<file path=ppt/ink/ink8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3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1,'15'4,"9"2,5 0,3-1,1-1,-1-2,0-1,-2-1,0-4,-2-3,-4 1</inkml:trace>
</inkml:ink>
</file>

<file path=ppt/ink/ink8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5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1 375,'107'-47,"44"11,-150 36,1-1,0 1,0 0,-1 0,1 0,0 0,0 1,-1-1,1 0,0 1,-1-1,1 1,0 0,-1 0,1-1,-1 1,1 0,-1 0,0 0,1 0,-1 1,0-1,0 0,1 1,-1-1,0 0,0 1,-1-1,1 1,0 0,0-1,-1 1,1 0,-1-1,1 1,-1 0,0-1,0 1,0 0,0 0,0-1,0 1,0 0,-1 0,0 3,0-1,0 1,0 0,-1-1,0 1,0-1,0 1,-1-1,1 0,-1 0,0 0,0 0,0 0,-1-1,-2 2,-7 5,11-10,1 0,-1 0,1 1,0-1,-1 0,1 1,-1-1,1 1,0-1,0 1,-1 0,1 0,0-1,0 1,0 0,0 0,0 0,0 0,0 0,0 1,0-1,1 0,-1 0,0 1,1-1,-1 0,1 0,-1 1,1-1,0 1,0-1,-1 0,1 1,0-1,0 1,0-1,0 1,1-1,-1 0,0 1,1-1,-1 0,1 1,-1-1,1 0,0 1,-1-1,1 0,0 0,0 0,0 0,0 0,0 0,0 0,0 1,43 22,-40-23,1 0,-1 0,1 0,-1 1,0 0,0 0,0 0,0 0,0 0,0 1,-1 0,1 0,-1 0,0 0,1 0,-2 1,1-1,0 1,-1 0,1 0,-1 0,0 0,-1 0,1 1,-1-1,0 0,0 1,0-1,0 1,-1-1,0 1,0-1,0 1,0-1,-1 2,-1-2,0 0,0 0,0-1,-1 1,0 0,1-1,-1 0,-1 1,1-1,0 0,-1-1,1 1,-1-1,0 1,0-1,0 0,-3 1,-12 3</inkml:trace>
  <inkml:trace contextRef="#ctx0" brushRef="#br0" timeOffset="316">30 770,'57'-5,"24"-1,4-5,-5 0,-9 1,-9 3,-9 2,-9-2,-7-1,-5 2,-4 2,-1 1,0 1,-6 6,0 2,-5 0</inkml:trace>
  <inkml:trace contextRef="#ctx0" brushRef="#br0" timeOffset="3366.857">622 911,'-5'-2,"1"0,0 0,-1 0,1 1,-1-1,1 1,-1 0,1 1,-1-1,0 1,1 0,-1 0,0 0,1 1,-1 0,0 0,1 0,-1 0,-17 2,-107 21,108-20,18-4,-1 0,1 0,0 1,-1-1,1 0,0 1,0 0,0 0,-1 0,1 0,0 1,0-1,1 1,-1 0,0 0,0 0,1 0,-1 0,1 0,0 1,0-1,0 1,0 0,0-1,0 1,1 0,-1 0,1 0,0 0,0 1,0-1,0 2,2-1,0-1,1 1,-1 0,1-1,0 1,-1-1,2 0,-1 0,0 0,1 0,-1 0,1 0,0 0,0-1,0 0,0 1,0-1,1 0,-1 0,1-1,-1 1,1-1,0 0,-1 0,1 0,0 0,0-1,0 0,0 1,-1-1,1-1,4 1,18 5,-3 0,-18-5,0 0,0 0,-1 1,1 0,0 0,-1 0,1 1,-1-1,1 1,-1 0,0 1,0-1,0 1,0-1,0 1,-1 0,1 1,-1-1,0 0,1 1,-2 0,1 0,0 0,-1 0,0 0,1 3,-1-2,-1 1,0-1,0 1,-1-1,1 1,-1-1,-1 1,1-1,-1 1,1-1,-2 1,1-1,-1 0,1 0,-1 1,-1-1,1 0,-1-1,0 1,0 0,0-1,-1 0,1 0,-1 0,0 0,0 0,-1-1,1 0,-1 0,0 0,1 0,-1-1,-1 0,-1 1,-4 2,0 0,-1 0,0-2,0 1,0-1,0-1,0-1,-1 1,1-2,0 0,-1 0,1-1,-3-1,-10-3</inkml:trace>
  <inkml:trace contextRef="#ctx0" brushRef="#br0" timeOffset="4203.5">1497 544,'-121'167,"-23"8,-11-43,155-132,0-1,0 0,0 1,0-1,0 1,0-1,0 1,0-1,0 1,0-1,0 0,-1 1,1-1,0 1,0-1,-1 1,1-1,0 1,-1-1,1 1,0 0,-1-1,1 1,-1-1,1 1,0 0,-1-1,1 1,-1 0,1 0,-1-1,1 1,-1 0,0 0,1 0,-1 0,1 0,-1-1,1 1,-1 0,1 0,-1 0,0 1,1-1,-1 0,1 0,-1 0,1 0,-1 0,1 1,-1-1,1 0,-1 0,1 1,-1-1,1 0,-1 1,1-1,0 1,-1-1,1 1,0-1,-1 1,6-14</inkml:trace>
  <inkml:trace contextRef="#ctx0" brushRef="#br0" timeOffset="4534.266">1158 573,'3'16,"0"-1,1 1,0-1,1 0,1 0,1 0,0 0,1-1,0-1,1 1,0-1,2-1,-1 0,9 7,34 35,-38-42,-2 1,1 1,-2 0,0 0,0 1,-2 1,0 0,0 1,6 16,-14-23</inkml:trace>
  <inkml:trace contextRef="#ctx0" brushRef="#br0" timeOffset="5062.893">1102 319,'100'-115,"48"-41,-83 109,-63 48,0 0,-1 0,1 0,0 0,-1 1,1-1,-1 1,1-1,-1 1,0-1,0 1,1 0,-1 0,0-1,-1 1,1 0,0 0,0 0,-1 0,1 0,-1 0,0 0,0 0,1 0,-1 0,0 0,-1 0,1 1,1 6,3 12,-2-1,0-1,1 0,2 0,0 0,1 0,0-1,2 0,0 0,1-1,1 0,0-1,5 6,2-5,-3-1</inkml:trace>
</inkml:ink>
</file>

<file path=ppt/ink/ink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2:1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0 563,'190'-288,"-190"286,1 1,-1 0,0-1,1 1,-1 0,1 0,0-1,-1 1,1 0,0 0,0 0,-1 0,1 0,0 0,0 0,0 0,0 0,0 1,1-1,-1 0,0 1,0-1,0 0,1 1,-1 0,0-1,1 1,-1 0,0-1,1 1,-1 0,0 0,1 0,-1 0,0 1,1-1,-1 0,0 0,0 1,1-1,-1 1,0-1,0 1,1 0,-1-1,0 1,0 0,0 0,0 0,0 0,0 0,0 0,0 0,-1 0,1 0,0 0,-1 0,1 0,-1 1,1-1,0 1,1 7,1 0,0-1,0 1,1-1,0 0,1 0,-1-1,2 1,-1-1,1 0,0 0,0-1,1 0,0 0,0 0,1-1,-1 0,1-1,0 1,0-1,1-1,7 3,-4-5,-1-1,0 0,1-1,-1 0,0-1,0 0,1-1,-2 0,1 0,0-1,-1-1,0 0,0 0,0-1,0 0,-1-1,0 0,-1-1,0 1,0-1,0-1,-1 0,0 0,-1 0,0-1,0 0,-1 0,-1 0,0-1,0 0,1-7,2 3,-1 0,-1-1,-1 0,0 0,-1 0,0-1,-2 1,0-1,0 1,-2-1,0-5,-6-2</inkml:trace>
</inkml:ink>
</file>

<file path=ppt/ink/ink8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4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702 479,'-49'-42,"42"37,-5 0,1-1,-1 1,0 1,0 0,0 1,-1 0,1 1,-1 0,1 1,-1 1,0 0,0 0,1 1,-1 1,1 0,-1 1,1 0,0 1,-11 5,-184 74,111-16,93-65,1 0,-1 0,1 0,0 1,0-1,0 1,0-1,0 1,0 0,1 0,-1 0,1 0,0 0,0 0,0 0,0 0,1 0,-1 1,1-1,0 0,0 0,0 1,0-1,1 0,-1 0,1 1,0-1,0 0,0 0,0 0,0 0,1 0,0 1,5 1,-1 0,1 0,0-1,0 0,1-1,-1 1,1-2,0 1,-1-1,1 0,0 0,1-1,-1 0,0-1,0 1,0-2,0 1,0-1,1 0,0-1,11 1,112-13,-132 15,0-1,0 1,0-1,-1 1,1-1,0 1,0-1,0 1,0-1,0 1,0-1,1 1,-1-1,0 1,0-1,0 1,0-1,1 1,-1-1,0 1,0-1,1 1,-1-1,0 0,1 1,-1-1,0 0,1 1,-1-1,1 0,-1 1,0-1,1 0,-1 0,1 1,-1-1,1 0,-1 0,1 0,-1 0,1 0,-1 0,1 0,-1 0,1 0,-1 0,1 0,-1 0,1 0,-1 0,1 0,-1 0,1-1,-1 1,1 0,-1 0,1-1,-1 1,1 0,-1-1,1 1,-34 32,29-29,-137 116,-1 19,70-32,71-102,-1 0,1 0,0-1,0 1,0 0,0 0,1 0,0 0,0 0,0 0,0 1,0-1,1 0,0 0,0-1,0 1,0 0,0 0,1 0,0-1,0 1,0-1,0 1,0-1,1 0,0 0,-1 0,1 0,0 0,1 0,5 2,0-1,0 0,1 0,-1-1,1 0,-1-1,1 0,0-1,0 0,0 0,0-1,0 0,0-1,0 0,2-1,16 1,114-25,-139 25,0 0,0 0,0 0,0 0,0-1,0 1,-1-1,1 0,0 0,-1 0,1 0,-1 0,0 0,0-1,0 1,0-1,0 1,0-1,-1 0,1 0,-1 0,0 0,0 0,0 0,0 0,0-3,2-15</inkml:trace>
  <inkml:trace contextRef="#ctx0" brushRef="#br0" timeOffset="565.165">475 0,'-16'53,"3"-1,1 2,3-1,2 2,-20 217,18-137,-7 0,-5-1,-7 4,-57 252,62-251,10-65,11-62</inkml:trace>
</inkml:ink>
</file>

<file path=ppt/ink/ink8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1 194,'0'554,"0"-598,3 1,1 0,3 1,1-1,2 1,7-15,97-238,-108 283,1 1,0 0,0 0,1 0,1 1,0 0,0 1,1 0,0 0,0 1,1 1,0-1,7-2,-14 9,1 0,-1 1,1-1,-1 1,0 0,1 0,-1 1,1-1,-1 1,1 0,-1 0,0 1,0-1,0 1,1 0,-1 0,-1 0,1 0,0 1,-1-1,1 1,-1 0,0 0,0 1,0-1,0 1,0-1,-1 1,0 0,0 0,0 0,0 0,-1 0,1 0,-1 1,0-1,30 109,-13-80,-13-38</inkml:trace>
</inkml:ink>
</file>

<file path=ppt/ink/ink8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7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0 211,'511'0,"-510"0,-1 1,1-1,-1 0,1 1,0-1,-1 0,1 1,-1-1,1 0,0 0,-1 0,1 0,-1 0,1 1,0-1,-1 0,1 0,0-1,-1 1,1 0,0 0,-1 0,1 0,-1 0,1-1,0 1,-1 0,1-1,-1 1,1 0,-1-1,1 1,-1-1,1 1,-1 0,1-1,-1 1,0-1,1 0,-1 1,0-1,1 1,-1-1,0 1,0-1,0 0,1 1,-1-1,0 0,0 1,0-1,0 0,0 1,0-1,0 1,-1-1,1 0,0 1,0-1,0 0,0 1,-1-1,-30-29,-167-100,169 99,35 30</inkml:trace>
</inkml:ink>
</file>

<file path=ppt/ink/ink8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1,'10'0,"7"0,7 0,3 4,2 3,1-1,0-2,0 0,-1-2,0-1,0 0,-1-1,-4-1</inkml:trace>
</inkml:ink>
</file>

<file path=ppt/ink/ink8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8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1,'38'0,"18"0,4 0,-4 0,-6 0,-12 5,-7 1,-9 0</inkml:trace>
</inkml:ink>
</file>

<file path=ppt/ink/ink8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23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33 308,'-22'130,"20"-113,-1-2,0 1,2 0,0 0,0 0,2-1,0 1,1 0,0 0,1 0,4 9,-3-20,0-1,0 0,1 0,0-1,-1 1,1-1,0 0,1 0,-1-1,0 0,1 0,0 0,-1 0,1-1,0 0,0 0,0-1,-1 1,1-1,0 0,0-1,0 0,0 0,5-1,6 1,8 0</inkml:trace>
  <inkml:trace contextRef="#ctx0" brushRef="#br0" timeOffset="397.039">400 224,'-23'67,"-30"185,33 18,-15-38,7-82,25-129,7-17</inkml:trace>
  <inkml:trace contextRef="#ctx0" brushRef="#br0" timeOffset="1162.481">541 1184,'153'-246,"-68"148,-85 97,0 0,1 0,-1 0,1 0,-1 1,0-1,1 0,0 0,-1 0,1 1,-1-1,1 0,0 1,0-1,-1 0,1 1,0-1,0 1,0-1,0 1,0 0,-1-1,1 1,0 0,0 0,0-1,0 1,0 0,0 0,0 0,0 0,0 0,0 1,0-1,0 0,0 0,0 0,0 1,0-1,0 1,-1-1,1 1,0-1,0 1,0-1,-1 1,1 0,0-1,-1 1,1 0,0 0,-1-1,1 1,-1 0,1 0,-1 0,0 0,1 0,-1 0,0-1,0 1,1 0,-1 0,0 1,2 40,-3-38,0 0,1 1,0-1,-1 0,1 0,1 0,-1 0,0 0,1 1,0-1,0 0,0 0,1 0,-1-1,1 1,0 0,0-1,0 1,1-1,-1 1,1-1,0 0,0 0,3 2,-2-5,0 0,1 0,-1-1,0 0,1 0,-1 0,0 0,0 0,0-1,0 0,0 0,0 0,-1 0,1-1,0 1,-1-1,0 0,0 0,0 0,0 0,1-3,8-5,92-97,-104 107,1 0,0-1,0 1,0 0,0 0,0 0,0 0,0 0,1 0,-1 0,0 0,1 1,-1-1,0 0,1 1,-1-1,1 1,-1-1,0 1,1 0,-1 0,1-1,-1 1,1 0,-1 1,1-1,-1 0,1 0,-1 0,1 1,-1-1,1 1,-1-1,0 1,1 0,-1 0,0-1,1 1,-1 0,0 0,0 0,0 0,0 0,0 1,0-1,0 0,0 0,-1 1,1-1,0 0,-1 1,1-1,-1 1,1-1,-1 1,0-1,0 1,1-1,-1 1,0 0,-9 94,5 32,10-109</inkml:trace>
  <inkml:trace contextRef="#ctx0" brushRef="#br0" timeOffset="1800.801">1473 704,'-10'22,"1"0,1 0,1 1,1 0,1 0,1 0,1 1,0 11,2-32,1 0,-1 0,1 0,-1 0,1 1,0-1,0 0,1 0,-1 0,1 0,-1 1,1-1,0 0,0 0,1 0,-1-1,0 1,1 0,0 0,0-1,0 1,0-1,0 1,0-1,0 0,1 0,-1 0,1 0,0 0,-1-1,1 1,0-1,0 0,0 0,0 0,0 0,0 0,1-1,-1 1,0-1,0 0,0 0,1 0,1-1,8-5,-1-1,0-1,0 0,0 0,-1-1,0-1,-1 0,0 0,0-1,-1 0,-1-1,0 0,0 0,-1-1,3-8,-7 16,32-47,-34 51,0 0,-1 0,1 1,0-1,-1 0,1 0,0 1,0-1,-1 1,1-1,0 0,0 1,0 0,0-1,0 1,0-1,0 1,0 0,0 0,0 0,0-1,0 1,0 0,0 0,0 0,0 1,0-1,0 0,0 0,0 0,0 1,0-1,0 1,0-1,0 1,-1-1,1 1,0-1,0 1,0 0,-1-1,1 1,0 0,-1 0,1-1,0 1,-1 0,1 0,-1 0,1 0,-1 0,0 0,1 1,3 10,-1 0,0 0,0 1,-1-1,-1 1,0-1,-1 1,0-1,-1 1,-1 2,1 49,26 186,-24 197,-23-348,20-96,1 0,0-1,-1 1,1-1,-1 0,0 0,0 1,0-1,0 0,0 0,0-1,0 1,-1 0,1-1,-1 0,1 1,-1-1,0 0,1 0,-1 0,0-1,0 1,0-1,1 1,-1-1,0 0,0 0,0-1,0 1,1 0,-1-1,0 0,0 1,0-1,-3-2,0 0,0 0,1-1,-1 0,1 1,-1-2,1 1,1-1,-1 0,1 0,-1 0,2 0,-1-1,0 1,1-1,0 0,1 0,-1-1,-1-5,-25-127,27 106,0 4</inkml:trace>
  <inkml:trace contextRef="#ctx0" brushRef="#br0" timeOffset="2333.105">1360 365,'34'-28,"0"-1,-2-2,-1-1,-1-2,-2 0,-2-2,-1-1,4-12,-25 41,22-34,-25 41,-1 1,1-1,0 1,-1 0,1-1,0 1,0 0,-1-1,1 1,0 0,0 0,0-1,0 1,-1 0,1 0,0 0,0 0,0 0,0 1,-1-1,1 0,0 0,0 0,0 1,-1-1,1 0,0 1,0-1,-1 1,1-1,0 1,-1-1,1 1,-1-1,1 1,-1 0,1-1,-1 1,1 0,-1-1,1 1,-1 0,0 0,1 0,-1-1,0 1,0 0,0 0,0 0,0-1,1 1,-1 0,-1 0,11 25,-2-1,-1 2,-2-1,0 1,0 20,20 91,31 7,-45-131</inkml:trace>
</inkml:ink>
</file>

<file path=ppt/ink/ink8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39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1086,'215'-104,"-159"66,-1-2,-2-3,-2-2,-2-2,-1-3,20-30,-65 76,52-60,-4-2,-3-3,-2-2,-4-1,20-51,0-31,-52 139,-12 31,1-5,-20 149,8 0,6 152,20-199,-3 61,-10-168,0 0,-1 0,0 0,0 0,0-1,-1 1,0 0,0-1,0 1,-1-1,0 0,0 0,0 0,-1 0,1 0,-1-1,0 1,-1-1,1 0,-1-1,1 1,-1-1,0 0,0 0,-1 0,1-1,-1 0,1 0,-1 0,0-1,0 1,1-2,-1 1,-3 0,-16-5,1-1,-1-2,1 0,0-1,1-1,0-2,1 0,0-1,0-1,1-2,1 0,1 0,0-2,0-2,2 1,4 2</inkml:trace>
  <inkml:trace contextRef="#ctx0" brushRef="#br0" timeOffset="361.134">1440 635,'-18'25,"1"1,2 1,0 1,2 0,1 1,2 1,0-1,0 8,8-32,0 0,0 0,1 0,-1 0,1 0,0 0,0 1,1-1,0 0,0 0,0 1,0-1,1 0,0 0,0 0,0 1,1-1,0 0,-1-1,2 1,-1 0,1 0,-1-1,1 0,1 1,-1-1,1 0,-1-1,1 1,0-1,0 1,1-1,-1-1,1 1,-1 0,1-1,0 0,0 0,2 0,6-2,0-1,0 0,0-1,0 0,0-1,0-1,-1 0,0 0,1-1,-1-1,-1 0,1-1,-1 0,-1 0,1-1,6-7,-8 6,-1 0,1 0,-2-1,1 0,-1 0,-1-1,0 0,-1 0,0 0,0-1,-1 1,-1-1,1-6,-2 12,-1-1,0 0,-1 1,1-1,-2 0,1 0,-1 0,0 1,0-1,0 1,-1-1,0 1,-1-1,1 1,-1 0,0 0,-1 0,0 0,0 1,0 0,0-1,-1 1,0 1,-4-5,1 4,0 0,0 0,0 1,0 0,-1 1,1 0,-1 0,0 0,0 1,0 1,0 0,-2 0,-14-1</inkml:trace>
</inkml:ink>
</file>

<file path=ppt/ink/ink8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48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1 122,'2'1,"0"1,0-1,0 0,-1 1,1-1,0 1,-1 0,1 0,-1 0,1 0,-1 0,0 0,0 0,0 0,0 0,0 0,0 1,-1-1,1 0,-1 0,0 1,1 0,2 8,79 270,3-28,-83-248,-1-1,1 1,1 0,-1 0,1-1,0 1,0-1,0 0,0 0,1 0,0 0,0-1,0 1,0-1,0 0,1 0,3 1,-5-6,-1 0,1 0,-1 0,1-1,-1 1,0-1,0 0,0 0,0 1,0-1,-1-1,1 1,-1 0,0 0,0 0,0-1,0 1,-1 0,1-3,0 1,47-183,-6 34,-24 100,-3-2,-2 0,-3-1,1-37,1 33,-6 61,-2 5</inkml:trace>
  <inkml:trace contextRef="#ctx0" brushRef="#br0" timeOffset="401.929">650 489,'0'19,"0"16,0 7,0 1,0-2,0-3,0-3,0-3,0-7</inkml:trace>
  <inkml:trace contextRef="#ctx0" brushRef="#br0" timeOffset="937.734">594 432,'80'-8,"-70"5,0 1,-1 0,1 0,0 1,0 1,0 0,0 0,0 1,0 0,0 1,0 0,0 0,-1 1,1 0,-1 1,3 2,-8-2,0 0,0 0,-1 0,1 1,-1 0,0-1,-1 1,1 0,-1 1,0-1,0 0,-1 1,1-1,-1 1,-1-1,1 1,-1-1,0 1,0 0,0 0,7 49,24 6,-27-58,-1 1,0-1,0 1,0 0,0 0,0 0,-1 1,0-1,0 0,0 1,-1 0,1-1,-1 1,0 0,0 0,-1-1,0 1,1 0,-2 0,1 0,0 0,-1 0,0-1,0 1,-1 0,1-1,-1 1,0-1,0 1,0-1,-2 2,-2-2,-1 0,1-1,-1 0,0 0,0 0,0 0,0-1,-1-1,1 1,-1-1,1 0,-1-1,1 0,-1 0,1 0,-1-1,0-1,-9 2,12 0,-1 0,1 0,0 0,-1 0,1-1,0 0,-1 0,1-1,0 1,0-1,0 0,0-1,1 1,-1-1,1 0,-1 0,1 0,0-1,0 1,0-1,0 0,-4-12</inkml:trace>
  <inkml:trace contextRef="#ctx0" brushRef="#br0" timeOffset="1666.128">932 602,'-5'0,"-6"0,-6 0,-5 0,1 5,-1 1,4-5,5-2</inkml:trace>
</inkml:ink>
</file>

<file path=ppt/ink/ink8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1 232,'43'-14,"1"3,0 1,0 2,1 2,33 1,81 26,-158-20,0-1,0 0,0 1,0-1,0 0,0 0,0 1,0-1,0 0,0 0,0 0,0 0,0 0,0-1,0 1,0 0,0 0,0-1,0 1,0-1,0 1,0 0,-1-1,1 0,0 1,0-1,0 0,-1 1,1-1,0 0,-1 0,1 1,0-1,-1 0,1 0,-1 0,0 0,1 0,-1 0,0 0,1 0,-1 0,0 0,0 0,0 0,0 0,0 0,0 0,0 0,0 0,0 0,-1 0,1 0,0 0,-1 0,1 0,-1 0,1 0,-1 1,1-1,-1 0,0 0,1 0,-1 1,0-1,1 0,-1 1,0-1,0 0,0 1,-139-142,125 126</inkml:trace>
</inkml:ink>
</file>

<file path=ppt/ink/ink8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2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0,'5'5,"7"1,5 1,5-2,4-2,1-1,2 0,1-2,-5-5,-3-2,1 1,-4 1</inkml:trace>
</inkml:ink>
</file>

<file path=ppt/ink/ink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2:12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1162,'-26'297,"17"-251,8-46,0 0,0-1,1 1,-1 0,0-1,0 1,0 0,1-1,-1 1,0-1,0 1,1-1,-1 0,0 1,1-1,-1 0,1 1,-1-1,1 0,-1 0,1 1,-1-1,1 0,0 0,-1 0,1 0,0 1,0-1,0 0,0 0,0 0,0 0,0 0,0 0,0 0,0 0,0 0,-3-30,1 0,1 0,2-1,2 1,0 0,2 0,1 0,2 1,1 0,1 0,2 1,0 0,2 1,2 1,0 0,11-11,-22 28,1 1,0 1,1-1,0 1,0 0,1 1,0 0,0 0,0 0,1 1,0 0,1 1,-1 0,2 0,-8 6,-1-1,1 0,-1 1,1-1,-1 1,1 0,-1 0,1 0,-1 0,0 0,0 0,1 1,-1-1,0 1,0 0,0-1,0 1,-1 0,1 0,-1 0,1 1,-1-1,1 0,-1 0,0 1,0-1,0 1,-1-1,1 1,0-1,-1 1,0-1,0 1,1-1,-1 1,-1 0,1-1,0 1,-1 0,6 22,1-5</inkml:trace>
  <inkml:trace contextRef="#ctx0" brushRef="#br0" timeOffset="299.899">678 964,'-29'28,"1"1,0 2,3 0,1 2,1 0,1 2,2 1,18-33,0 0,0-1,1 1,-1 0,1 0,-1 0,1 0,0 1,0-1,1 0,-1 0,1 1,-1-1,1 0,0 0,0 1,1-1,-1 0,1 1,-1-1,1 0,0 0,0 0,1 0,-1 0,1 0,-1 0,1 0,0 0,0-1,0 1,0-1,1 1,-1-1,1 0,-1 0,1 0,0 0,10 0,1-1,-1 0,0-1,1 0,-1-2,0 1,0-1,0-1,0 0,0-1,0-1,-1 0,0 0,0-1,0-1,-1 0,0 0,0-1,-1-1,0 0,0 0,-1-1,0 0,-1-1,0 1,0-3,-3 7,-1-1,1 0,-1 0,-1 0,1 0,-1 0,0-1,-1 0,0 1,0-1,0 0,-1 0,-1 0,1 0,-1 0,0-1,-1 1,0 0,-1 0,1 1,-1-1,-1 0,1 1,-1-1,-1 1,0 0,0 0,0 0,0 0,-1 1,0-1,-1 1,-5-4,-13-9,1 2</inkml:trace>
  <inkml:trace contextRef="#ctx0" brushRef="#br0" timeOffset="685.045">1158 343,'6'96,"-29"229,13-219,6 0,5 52,1-41,9-67,0-72,-7 3</inkml:trace>
  <inkml:trace contextRef="#ctx0" brushRef="#br0" timeOffset="928.55">876 880,'38'-15,"37"-9,15 0,3 3,-11 6,-10 5,-11 4,-7 3,-8 3,-7 1,-10 0</inkml:trace>
  <inkml:trace contextRef="#ctx0" brushRef="#br0" timeOffset="1565.86">1892 795,'-286'169,"277"-164,-1 2,2-1,-1 1,1 1,0-1,0 1,1 1,0-1,0 1,1 1,0-1,1 1,0 0,-1 5,6-12,0-1,0 1,1 0,0 0,-1 0,1 0,0-1,0 1,0 0,1-1,-1 1,0-1,1 1,0-1,0 0,0 0,0 0,0 0,0 0,0 0,0 0,1-1,-1 1,1-1,0 1,-1-1,1 0,0 0,-1-1,1 1,0 0,0-1,0 0,0 1,0-1,0 0,-1-1,1 1,0 0,0-1,0 0,0 0,-1 0,1 0,0 0,-1 0,1 0,-1-1,1 0,1-1,43-21,-1-2,0-2,-3-1,6-8,53-33,-101 70,0-1,-1 0,1 1,0-1,0 1,0 0,0-1,0 1,0 0,0-1,0 1,0 0,-1 0,1 0,0 0,0 0,0 0,0 0,0 0,0 0,0 1,0-1,0 0,0 0,0 1,0-1,0 1,0-1,-1 1,1-1,0 1,0 0,0-1,-1 1,1 0,-1 0,1-1,0 1,-1 0,1 0,-1 0,0 0,1 0,-1-1,0 1,1 0,-1 1,5 54,-4-40,-2-9,1 0,0 0,0 0,0 0,1 0,1 0,-1-1,1 1,0 0,0-1,1 0,0 1,0-1,0 0,1 0,0-1,0 1,1-1,-1 0,1 0,0 0,1-1,-1 1,1-1,0-1,0 1,0-1,0 0,0 0,1-1,0 0,-1 0,1-1,0 1,0-1,0-1,-1 0,3 0,6-5,1-1,-1 0,-1-1,1-1,-1 0,0-1,-1-1,0 0,-1-1,0 0,-1-1,0 0,0-1,-2 0,1-1,-2 0,1-1,-2 5,25-41,-3 0,-2-2,-2-1,10-36,-13 35,1 0,-3-1,-2-1,-3-1,-3 0,-1-1,-4 0,-1-27,-25-29,18 113,0 0,0-1,-1 1,1 0,0 0,-1 0,1 0,-1 0,0 0,0 0,0 0,0 1,0-1,0 1,0-1,0 1,0 0,-1 0,1 0,-1 0,1 0,-1 1,1-1,-1 1,1-1,-1 1,1 0,-1 0,1 0,-1 0,1 1,-1-1,0 1,1 0,0-1,-1 1,1 0,0 0,-1 1,1-1,0 0,-1 1,-11 9,0 1,1 0,1 1,0 0,1 1,0 0,1 1,1 0,0 0,1 1,0 0,2 1,0-1,1 1,0 1,1-1,1 5,-6 41,2 1,3-1,3 1,3-1,3 3,77 427,-80-479,0 0,-1 0,0 0,-1 0,-1 0,0 0,-1 0,0-1,-1 1,-1 0,0-1,-1 0,-1 2,6-15,1-1,-1 0,0 1,0-1,0 0,1 1,-1-1,0 0,0 0,0 1,0-1,0 0,0 0,0 1,0-1,0 0,-1 1,1-1,0 0,0 1,-1-1,1 0,0 1,-1-1,1 0,-1 1,1-1,-1 1,1-1,-1 1,1-1,-1 1,1-1,-1 1,0 0,1-1,-1 1,0 0,1-1,-1 1,0 0,1 0,-1 0,0-1,0 1,1 0,-1 0,0 0,0 0,1 1,-1-1,0 0,1 0,-1 0,0 0,1 1,-1-1,0 0,1 1,-1-1,0 1,1-1,-1 0,1 1,-1-1,1 1,-1 0,0-1,-1-20</inkml:trace>
  <inkml:trace contextRef="#ctx0" brushRef="#br0" timeOffset="1803.159">2117 654,'43'0,"44"0,15 0,2 0,-9 0,-10 0,-15 0,-10 5,-10 1,-4 0,-5-1,-5-1,-4-2,-2-1,-1 0,-2-1,0 4,-4 2</inkml:trace>
  <inkml:trace contextRef="#ctx0" brushRef="#br0" timeOffset="2050.056">3134 851,'0'39,"5"17,1 4,5-9,0-12</inkml:trace>
  <inkml:trace contextRef="#ctx0" brushRef="#br0" timeOffset="2464.067">3613 739,'-7'16,"1"1,1 0,0-1,1 2,1-1,1 0,1 1,0-1,1 1,0-1,2 1,0-1,1 0,4 11,-6-25,0-1,0 1,0 0,0-1,1 0,-1 1,1-1,-1 0,1 1,0-1,0 0,0 0,0-1,1 1,-1 0,0-1,1 1,-1-1,1 0,-1 0,1 0,0 0,-1 0,1 0,0-1,0 1,0-1,-1 0,1 0,0 0,0 0,0-1,-1 1,1-1,0 0,0 1,-1-1,1 0,1-1,6-3,0-1,-1 1,1-2,-1 1,-1-1,1 0,-1-1,-1 0,5-6,-4 4,0-1,-1 0,0-1,-1 0,0 0,-1 0,0 0,-1-1,-1 0,0 0,0 0,-1 0,-1 0,0 0,-1-1,-1 1,0 0,-1 0,0 0,0 0,-2 0,0 0,0 1,-5-9,7 17,-1 0,0 0,0 0,0 0,0 0,-1 1,1 0,-1 0,0 0,0 0,0 0,0 1,-1 0,1 0,-4-1,-14-4</inkml:trace>
  <inkml:trace contextRef="#ctx0" brushRef="#br0" timeOffset="2300.9">3275 429,'0'0</inkml:trace>
  <inkml:trace contextRef="#ctx0" brushRef="#br0" timeOffset="3715.333">3331 343,'5'-4,"-4"-3,-1 6,4 3,5 0,3-4,2-2,-4 0,-5 5,-8 2,-4 2</inkml:trace>
</inkml:ink>
</file>

<file path=ppt/ink/ink8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1,'0'5,"5"1,7 1,0 2,4 1,3-2,4-2,3-2,1-2,1-1,1-1,-5-5,-1-1,-5-1</inkml:trace>
</inkml:ink>
</file>

<file path=ppt/ink/ink8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7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1 524,'37'-35,"-1"-2,-2-1,-2-1,-1-2,-3-1,-1-2,-2 0,1-7,-16 29,-7 17,-1-1,1 1,-1-1,1 0,-2 0,1 0,-1 0,0 0,0 0,0 0,-1 0,0 0,-1-3,1 8,0 0,0 1,0-1,0 1,0-1,0 0,-1 1,1-1,0 0,0 1,-1-1,1 1,-1-1,1 1,0-1,-1 1,1-1,-1 1,1-1,-1 1,1 0,-1-1,1 1,-1 0,0-1,1 1,-1 0,1 0,-1 0,0 0,1-1,-1 1,0 0,1 0,-1 0,1 0,-1 0,0 0,1 1,-1-1,0 0,1 0,-1 0,1 1,-1-1,0 0,1 0,-1 1,1-1,-1 1,1-1,-1 0,1 1,-1-1,1 1,0-1,-1 1,1-1,-1 1,-26 29,27-29,-9 8,1 1,0 1,1-1,0 1,0 0,1 1,1 0,0 0,0 0,2 0,-1 1,1 0,1-1,1 1,-1 0,2 0,0 0,1 0,0 0,1 5,0-14,0 0,0 0,0-1,0 1,1 0,-1-1,1 0,0 0,0 0,0 0,0 0,0 0,1-1,0 0,-1 1,1-1,0-1,0 1,0 0,0-1,0 0,0 0,0 0,1-1,-1 1,0-1,0 0,2 0,6 0,0-1,-1 0,1 0,0-1,-1-1,1 0,-1 0,0-1,10-5,-8 2,0-1,-1-1,0 0,0 0,-1-1,0-1,-1 0,0 0,-1-1,0 0,0 0,-2-1,3-7,-11 24,-3 0,1 0,1 0,-1 0,1 0,-1 1,1-1,0 1,1-1,-1 1,1 0,0 0,0 0,1 0,-1-1,1 1,0 0,0 0,1 0,0 0,-1 0,2 0,-1 0,0-1,1 1,0-1,0 1,0-1,1 1,0-1,0 0,0 0,2-1,0 1,0-1,0-1,0 1,1-1,-1 0,1 0,-1 0,1-1,0 0,0 0,0 0,0-1,0 0,0 0,-1 0,1-1,0 0,0 0,0-1,3 0,114-54,-110 47,0 0,-1 0,0-1,-1-1,0 0,0 0,-1-1,-1-1,0 0,-1 0,0 0,-1-1,-1 0,0-1,-1 0,0 1,-1-1,-1-1,-1 1,1-11,-2 25,-1-1,0 1,0-1,1 1,-1-1,0 1,0-1,-1 1,1-1,0 1,0 0,-1-1,1 1,-1-1,1 1,-1 0,1-1,-1 1,0 0,0 0,0-1,1 1,-1 0,0 0,-1 0,1 0,0 0,0 0,0 1,0-1,-1 0,1 1,0-1,-1 0,1 1,-1 0,1-1,-1 1,1 0,0 0,-1 0,1 0,-1 0,0 0,-58 32,54-27,1 0,-1 1,1 0,0 0,1 0,-1 1,1 0,1-1,-1 2,1-1,0 0,1 0,0 1,0 0,0-1,1 1,0 0,1 0,0 0,0-1,1 1,0 0,0 0,0-1,1 1,0-1,1 1,0-1,0 0,1 0,-1 0,2 0,2 3,-4-5,1-1,1 0,-1 0,1 0,0 0,0 0,0-1,0 0,0 0,1-1,-1 1,1-1,0 0,0-1,0 1,0-1,0-1,0 1,0-1,0 0,0 0,0 0,0-1,0 0,4-2,8-3</inkml:trace>
</inkml:ink>
</file>

<file path=ppt/ink/ink8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7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0 190,'68'-19,"-48"12,-1 1,1 1,0 1,0 1,0 0,0 1,1 2,-1 0,17 2,131 35,-168-37,0-1,0 1,0-1,-1 1,1-1,0 1,0-1,0 1,0-1,0 0,0 1,1-1,-1 1,0-1,0 1,0-1,0 0,1 1,-1-1,0 1,1-1,-1 1,0 0,1-1,-1 1,0-1,1 1,-1 0,1-1,-1 1,1 0,-1-1,1 1,-1 0,1 0,-1-1,1 1,-1 0,1 0,0 0,-1 0,1 0,-1 0,1 0,-1 0,1 0,0 0,-1 0,1 0,-1 0,1 0,-1 1,1-1,-1 0,1 0,-1 1,1-1,-1 0,1 1,-1-1,1 0,-1 1,0-1,1 1,-1-1,1 1,-143-139,115 111,27 24,4 4</inkml:trace>
</inkml:ink>
</file>

<file path=ppt/ink/ink8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9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0 171,'29'-4,"19"2,6 2,-2 1,-4 1,-6-1,-14 0,-18-5,-14-2,-12-5,-4-5,-2 0,-2-2,2-3,0 3,5-2,4-1,5 3</inkml:trace>
</inkml:ink>
</file>

<file path=ppt/ink/ink8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8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86,'-15'19,"-9"16,0 7,-2 1,4-2,1-4,0-2,2-3,1-7,2-2,0-6,3-1,-2-3,2-3</inkml:trace>
  <inkml:trace contextRef="#ctx0" brushRef="#br0" timeOffset="253.847">1 1,'14'19,"15"26,2 9,1 1,0-4,-6-6,-3-11,0-6,1-3,1-6,-4-1,0-4,-4-5</inkml:trace>
  <inkml:trace contextRef="#ctx0" brushRef="#br0" timeOffset="669.863">566 254,'0'229,"3"-260,0 1,2 0,2 0,0 0,2 1,6-12,84-144,-97 183,-1-1,0 1,1 0,0 0,-1-1,1 1,0 0,0 0,0 1,1-1,-1 0,0 1,1 0,-1-1,1 1,-1 0,1 0,-1 0,1 0,0 1,-1-1,1 1,0 0,0 0,0 0,-1 0,1 0,0 0,0 1,-1-1,1 1,0 0,-1 0,1 0,-1 0,1 0,-1 1,0-1,1 1,-1 0,0-1,0 1,0 0,0 0,0 0,1 3,57 58,-42-56</inkml:trace>
</inkml:ink>
</file>

<file path=ppt/ink/ink8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1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35,'5'0,"12"-5,6-1,6 0,1 1,2 2,-1 0,-1 2,0 1,-1 0,0 0,-1 0,1 1,-1-1,-5-5,-6 4,-6 1</inkml:trace>
</inkml:ink>
</file>

<file path=ppt/ink/ink8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2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1,'5'0,"6"5,7 1,4 1,3-2,3-2,1-1,1 0,-1-2,0 0,0 0,0 0,-1-1,1 1,-1 0,0 0,-4 0</inkml:trace>
</inkml:ink>
</file>

<file path=ppt/ink/ink8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3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5,'-36'0,"20"-2,1 0,-1 1,0 1,1 1,-1 0,1 1,-1 0,1 2,0 0,0 0,0 1,1 1,0 1,0 0,0 1,1 0,0 1,-6 5,8 3,1-1,0 2,1-1,1 1,1 1,1-1,0 1,1 0,1 1,1-1,1 1,0-1,2 1,0 0,1-1,1 1,2 6,-2 44,-1 562,-17-510,15-121,1 1,0-1,-1 1,1-1,0 1,0-1,0 1,0-1,0 1,0-1,1 1,-1-1,0 1,1-1,-1 1,1-1,0 0,-1 1,1-1,0 0,0 1,0-1,0 0,0 0,0 0,0 0,0 0,0 0,0 0,1 0,-1-1,0 1,1 0,-1-1,0 1,1-1,-1 1,1-1,-1 0,1 0,67-7,-42 2,31-1,-32 4</inkml:trace>
  <inkml:trace contextRef="#ctx0" brushRef="#br0" timeOffset="595.525">668 231,'-13'6,"0"1,1 0,0 1,0 1,0-1,1 2,0 0,1 0,0 1,1 0,0 0,1 1,0 1,1-1,0 1,1 0,1 1,-3 7,-5 32,2 2,2 0,3 0,0 47,9 133,-3-225,2 0,-1 0,1 0,1 0,0 0,0 0,1-1,0 0,0 0,1 0,1 0,-1-1,1 0,1 0,0 0,0-1,7 6,24-1,-25-18</inkml:trace>
  <inkml:trace contextRef="#ctx0" brushRef="#br0" timeOffset="1128.2">951 316,'-5'15,"-1"9,-1 5,2 3,2 0,5-4,8-8,7-7,5-6,4-3,-3-9,0-2,1-5,-4-6,-6-4,-4 2</inkml:trace>
  <inkml:trace contextRef="#ctx0" brushRef="#br0" timeOffset="1416.257">1233 231,'-15'39,"-4"21,1 7,3-5,5-7,3-8,4-8,2-5,1-4,5-7,2-8</inkml:trace>
  <inkml:trace contextRef="#ctx0" brushRef="#br0" timeOffset="1697.342">866 768,'52'0,"23"-5,4-2,-8 1,-11 1,-10 1,-9 2,-12 1</inkml:trace>
  <inkml:trace contextRef="#ctx0" brushRef="#br0" timeOffset="2199.838">1119 965,'-3'2,"-4"0,1 0,-1 1,1 0,-1 1,1-1,0 1,0 0,1 1,-1-1,1 1,0 0,0 1,1-1,0 1,0 0,0 0,0 0,1 1,0 0,4-4,0 0,1 0,-1 1,1-1,-1-1,1 1,0 0,0 0,0-1,1 1,-1-1,1 0,-1 1,1-1,0 0,0-1,0 1,0 0,0-1,0 0,0 0,1 0,-1 0,0 0,1-1,1 1,13 6,57 43,-73-48,0 0,0 0,0 0,-1 1,1-1,-1 0,1 1,-1-1,0 1,0-1,0 1,0 0,-1-1,1 1,-1 0,1-1,-1 1,0 0,0 0,0-1,-1 1,1 0,0 0,-1-1,0 1,0-1,0 1,0 0,0-1,0 0,-1 1,-1 2,-1-1,0 1,0-1,-1 0,1 0,-1-1,0 1,0-1,0 0,0 0,-1-1,1 1,-1-1,1 0,-6 0,0 2,-12 4</inkml:trace>
  <inkml:trace contextRef="#ctx0" brushRef="#br0" timeOffset="2461.771">1148 937,'24'5,"18"1,6-5,-1-2,-2-2,-10 1</inkml:trace>
</inkml:ink>
</file>

<file path=ppt/ink/ink8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8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1,'-1'48,"0"-25,0-1,2 0,0 0,1 0,2 0,0 0,5 12,-9-32,0-1,1 1,-1-1,1 0,-1 1,1-1,-1 0,1 1,0-1,0 0,0 0,-1 0,1 0,0 0,0 0,1 0,-1 0,0 0,0 0,0 0,0-1,1 1,-1-1,0 1,1-1,-1 1,1-1,-1 0,0 1,1-1,-1 0,1 0,-1 0,1 0,-1 0,0-1,1 1,-1 0,1-1,-1 1,0-1,1 1,-1-1,0 0,0 1,1-1,-1 0,0 0,0 0,0 0,0 0,0 0,0-1,15-14,0 0,-1-2,-1 0,-1-1,0 0,3-9,35-50,-29 70,-14 39,-6-17,9 59,-3 1,-4 0,-2 0,-6 24,2 27,3-110,-1 1,-1 0,0 0,-1-1,-1 1,0-1,-1 1,-1-1,-1 0,0-1,-1 1,6-12,-1 0,0-1,1 1,-1-1,-1 0,1 0,0 0,0 0,-1 0,1 0,-1 0,1-1,-1 0,0 1,0-1,0 0,1 0,-1 0,0-1,0 1,0-1,0 1,0-1,-1 0,1 0,0-1,0 1,0-1,0 1,0-1,1 0,-1 0,0 0,0-1,0 1,1 0,-1-1,1 0,-1 0,1 0,0 0,0 0,-1 0,2-1,-1 1,-1-2,-6-12</inkml:trace>
</inkml:ink>
</file>

<file path=ppt/ink/ink8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9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0 135,'24'-24,"13"-13,4 0,-4 11,-3 15,-9 14,-7 11,-3 4,-3 3,-5 3,3 2,-2 1,-1-3</inkml:trace>
</inkml:ink>
</file>

<file path=ppt/ink/ink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2:18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51,'-5'0,"3"0,3-5,4-2,8-4,-4 0,-8 6,0 4,1-2,4-1,1 0</inkml:trace>
</inkml:ink>
</file>

<file path=ppt/ink/ink8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9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0,'10'5,"7"1,7-5,3-2,2-2,1 1,0-1,-5 2</inkml:trace>
</inkml:ink>
</file>

<file path=ppt/ink/ink8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12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40,'-59'73,"57"-70,0-1,1 1,0 0,-1 0,1 0,0 0,1 0,-1 0,0 0,1 0,0 0,0 0,0 0,0 0,0 0,0 0,1 0,0 0,-1 0,1 0,0 0,1 0,-1 0,0 0,1-1,0 1,-1 0,2 0,57 40,-55-42,-1 1,0-1,0 1,0 0,0 0,0 0,0 0,-1 1,1 0,-1 0,1 0,-1 0,0 0,0 0,-1 1,1 0,-1-1,0 1,0 0,0 0,0 0,0 1,-1-1,0 0,0 0,0 1,-1-1,1 1,-1-1,0 1,-1 2,-1-2,0 0,-1 1,0-1,-1-1,1 1,-1 0,0-1,0 0,0 0,0 0,-1 0,1-1,-1 1,0-1,-1 0,1-1,0 1,-1-1,-3 1,-12 3</inkml:trace>
  <inkml:trace contextRef="#ctx0" brushRef="#br0" timeOffset="249.708">100 11,'33'0,"21"0,7-4,-8-3</inkml:trace>
</inkml:ink>
</file>

<file path=ppt/ink/ink8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11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0 107,'15'-12,"1"1,-1 0,2 1,-1 1,1 0,1 1,-1 1,8-1,-2-1,53-4,-74 13,0 0,-1 0,1 1,0-1,0 0,0 1,0-1,0 1,0-1,-1 1,1 0,0 0,-1 0,1 0,0 0,-1 0,0 1,1-1,-1 0,1 1,-1-1,0 1,0-1,0 1,0 0,0-1,0 1,-1 0,1 0,-1-1,1 1,-1 0,1 0,-1 0,0 0,0 0,0 1,-1 3,0-1,0 0,-1 0,0 0,0 0,0 0,0 0,-1 0,0-1,0 1,0-1,0 0,-1 1,0-2,0 1,0 0,-2 1,-21 23,27-26,0 0,-1 0,2 1,-1-1,0 0,0 0,1 1,-1-1,1 0,-1 0,1 0,0 0,0 0,0 0,0 0,1 0,-1 0,0-1,1 1,-1 0,1-1,-1 1,1-1,0 1,0-1,0 0,0 0,0 0,0 0,0 0,0 0,0-1,0 1,0-1,1 1,-1-1,0 0,0 0,0 0,1 0,0-1,13 7,-12-5,0 0,0 1,0-1,-1 1,1 0,-1 0,0 0,1 1,-1-1,0 1,0-1,0 1,-1 0,1 0,-1 1,1-1,-1 0,0 1,-1-1,1 1,0 0,-1-1,0 1,0 0,0 0,-1 0,1 0,-1 0,0 0,0 0,0 0,0 0,-1 0,0 0,1 0,-2 0,1 0,-1 2,-2-1,1 0,-1 0,0-1,0 1,-1-1,1 0,-1 0,0 0,0-1,0 0,-1 0,1 0,-1 0,1-1,-1 0,0 0,0-1,-2 1,-25 9,16-3</inkml:trace>
  <inkml:trace contextRef="#ctx0" brushRef="#br0" timeOffset="267.84">57 503,'43'0,"29"0,7 0,-6 0,-10 0,-11 0,-9 0,-8 0,-4 0,-9 0</inkml:trace>
</inkml:ink>
</file>

<file path=ppt/ink/ink8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14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1 383,'28'-14,"20"-15,1-7,-2 3,-10 2,-6 6,-4 8,-6 11,-7 11,-5 10,0 3,-2 2,-1 3,2 3,1 1,3 1,-1-4</inkml:trace>
  <inkml:trace contextRef="#ctx0" brushRef="#br0" timeOffset="-778.602">339 666,'-27'30,"2"2,1 0,2 2,1 0,0 6,-66 99,9-48,65-80</inkml:trace>
  <inkml:trace contextRef="#ctx0" brushRef="#br0" timeOffset="-464.589">85 694,'24'33,"8"17,3-1,-4-4,-3-5,-1-4,-5-3,-6-8</inkml:trace>
  <inkml:trace contextRef="#ctx0" brushRef="#br0" timeOffset="9753.763">621 186,'22'28,"51"171,-66-167,-1 1,-2 0,-1 0,-2 0,-1 3,3 56,-1-72,-1 1,-1 0,0-1,-2 1,0-1,-1 1,-2-1,0 0,0 0,-2-1,-1 0,0 0,-2-1,0 0,0 0,-2-1,0 0,-1-1,-8 6,-70 62,83-80</inkml:trace>
  <inkml:trace contextRef="#ctx0" brushRef="#br0" timeOffset="13186.823">932 1117,'60'-39,"-1"-2,-3-3,9-11,-43 34,-1-2,-1 0,0-2,-2 0,-1-1,-1-1,-2 0,4-9,-16 30,1 1,0 0,-1-1,0 0,0 1,-1-1,1 0,-1 0,-1 0,1 0,-1 0,0 0,0 0,-1 0,0 0,0 0,0 0,-1 0,0 1,0-1,0 0,-2-1,3 6,-1 0,1 0,-1 0,1 0,-1 1,1-1,-1 0,0 1,1-1,-1 1,0 0,1-1,-1 1,0 0,0 0,1 0,-1 0,0 0,1 1,-1-1,0 1,1-1,-1 1,0-1,1 1,-1 0,1 0,-1 0,1 0,-1 0,1 0,0 0,-1 0,1 0,0 1,0-1,0 1,-41 52,38-46,0 0,1 0,-1 1,2-1,-1 1,1-1,0 1,1 0,0 0,0 0,1 0,0 0,1 0,0-1,0 1,1 0,0 0,1-1,0 1,0-1,1 0,1 2,-2-4,0 0,0-1,0 0,1 0,0 0,0 0,1 0,-1-1,1 0,0 0,0 0,0-1,1 1,-1-1,1-1,0 1,-1-1,1 0,0 0,1-1,-1 1,0-1,0-1,1 1,-1-1,0 0,0-1,1 1,-1-1,0-1,3 0,-1 0,0 0,-1-1,0 0,1 0,-1-1,0 1,0-2,-1 1,1-1,-1 0,0 0,-1-1,1 0,-1 0,0 0,0 0,-1-1,0 0,0 0,-1 0,1 0,-2-1,1 1,-1-1,0 0,1-7,-4 15,1 1,0-1,0 0,-1 0,1 0,0 0,0 1,-1-1,1 0,0 0,0 0,-1 0,1 0,0 0,-1 0,1 0,0 0,0 0,-1 0,1 0,0 0,-1 0,1 0,0 0,0 0,-1 0,1 0,0 0,-1-1,1 1,0 0,0 0,-1 0,1 0,0-1,0 1,0 0,-1 0,1 0,0-1,0 1,0 0,0 0,0-1,-1 1,1 0,0-1,0 1,0 0,0 0,0-1,0 1,0 0,0-1,0 1,0 0,0 0,0-1,-9 26,8-20,0 0,0 0,0 0,1 0,-1 1,1-1,0 0,1 0,-1 0,1 0,0 0,0 0,1 0,0 0,-1 0,2-1,-1 1,0-1,1 1,0-1,0 0,0 0,1 0,-1-1,1 1,0-1,0 0,0 0,0 0,1 0,-1-1,1 1,0-1,3 1,7-3,0-1,-1 0,1-1,-1 0,1-2,-1 1,0-2,0 0,-1 0,1-2,-1 1,-1-2,1 1,-1-2,0 0,-1 0,0-1,-1-1,0 1,0-2,-1 1,-1-1,0-1,3-6,22-63,-32 79,0 1,-1 0,1-1,-1 1,0-1,0 1,1-1,-2 1,1-1,0 1,0-1,-1 1,1 0,-1-1,0 1,0 0,0-1,0 1,0 0,0 0,-1 0,1 0,-1 0,1 0,-1 0,0 0,0 1,0-1,0 1,0-1,0 1,0 0,-1-1,1 2,0-1,0 0,-1 1,1-1,0 1,-1 0,1 0,0-1,0 2,-1-1,1 0,0 0,-1 1,1-1,0 1,0 0,0 0,0 0,0 0,0 0,0 0,0 0,0 1,0-1,0 1,1-1,-1 1,1 0,-1-1,1 1,-1 0,1 0,0 0,0 0,0 0,0 0,1 1,-1-1,0 1,-7 91,11-82,1 1,0-1,1 0,1 0,0 0,0-1,1 0,1 0,-1 0,2-1,0-1,0 1,0-1,9 5,4 3</inkml:trace>
  <inkml:trace contextRef="#ctx0" brushRef="#br0" timeOffset="14272.518">1920 16,'199'-16,"-196"17,0-1,-1 1,1-1,0 1,0 0,0 0,-1 0,1 0,-1 0,1 1,-1-1,1 1,-1 0,0 0,0-1,0 2,0-1,0 0,0 0,0 1,-1-1,1 0,-1 1,0 0,1-1,-1 1,-1 0,1 0,0-1,0 3,-2 93,-1-70,2 257,-5 73,-10-196,2 52,26-161,-3 29,-11-80,-1 0,1-1,-1 1,0-1,1 1,-1-1,0 0,0 0,0 1,0-1,0-1,0 1,0 0,0 0,-1-1,1 1,0-1,0 0,0 0,-1 0,1 0,0 0,0 0,0 0,-1-1,1 1,0-1,0 0,0 1,0-1,0 0,-11-1,-10-1,0 1,0 1,0 1,1 1,-1 1,-12 4,11 0</inkml:trace>
  <inkml:trace contextRef="#ctx0" brushRef="#br0" timeOffset="14937.284">2738 440,'-120'174,"88"-127,-2-1,-2-2,-2-1,-4 0,-35 14,66-52</inkml:trace>
  <inkml:trace contextRef="#ctx0" brushRef="#br0" timeOffset="15473.084">2427 383,'74'68,"-55"-54,-1 2,-1 0,0 1,-1 0,-1 1,-1 1,0 1,-2 0,0 0,7 19,85 189,-71-175,-26-46</inkml:trace>
</inkml:ink>
</file>

<file path=ppt/ink/ink8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34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1 150,'19'-4,"-1"-2,1 0,-1-2,-1 0,1 0,-1-2,-1 0,1-1,-2 0,8-9,22-27,-43 47,-1 1,1-1,-1 1,0 0,1 0,-1-1,0 1,0 0,1 0,-1 0,0 0,0 0,0 1,0-1,0 0,0 0,-1 1,1-1,0 0,-1 1,1-1,-1 1,1-1,-1 1,0-1,1 1,-1-1,0 0,27 164,-10 33,-4-107,-8-70,-2 1,0 0,-2 0,0-1,-1 1,-3 19,0-17,-1-1,-1 0,-1 0,-1 0,-1 0,-1-1,-1-1,-1 0,0 0,-2-1,-1 0,-6 6,19-24,0 0,-1 0,1 0,-1 0,1-1,-1 1,1-1,-1 1,0-1,0 1,0-1,0 0,0 0,0 0,0 0,0 0,0-1,-1 1,1 0,0-1,0 0,-1 0,1 1,0-1,-1 0,1-1,0 1,0 0,-1-1,1 1,0-1,0 0,0 0,0 0,0 0,0 0,0 0,0 0,0-1,0 1,1-1,-1 0,0 1,1-1,-1 0,1 0,0 0,0 0,0 0,0 0,-3-15,1 0,1-1,0 1,2-1,0 1,1-1,0 1,2-1,0 1,1 0,0 0,3-3,0-9,58-223,-54 223</inkml:trace>
</inkml:ink>
</file>

<file path=ppt/ink/ink8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34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0 265,'190'-221,"-188"217,34-33,-35 36,0 1,0-1,0 1,1 0,-1 0,0-1,0 1,0 0,0 0,1 0,-1 0,0 0,0 0,0 1,0-1,1 0,-1 0,0 1,0-1,0 1,0-1,0 1,0 0,0-1,0 1,0 0,0 0,-1-1,1 1,0 0,0 0,-1 0,1 0,0 0,-1 0,1 0,-1 0,1 0,-1 1,0-1,1 1,110 286,-103-270</inkml:trace>
</inkml:ink>
</file>

<file path=ppt/ink/ink8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32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1,'-2'1,"0"1,0-1,0 0,1 1,-1 0,0-1,1 1,-1 0,1 0,0 0,0 0,0 0,0 0,0 0,0 0,0 1,1-1,-1 0,1 0,-1 1,1-1,0 0,0 1,0-1,0 2,0-1,-2 223,2-221,0-1,1 0,0 0,0 0,0-1,0 1,0 0,1 0,0 0,0-1,0 1,0-1,0 0,1 1,-1-1,1 0,0 0,0-1,0 1,1-1,-1 1,0-1,1 0,0 0,-1-1,1 1,0-1,0 0,0 0,0 0,0 0,0-1,0 1,0-1,0 0,0-1,0 1,2-1,3 2,0-1,1 0,-1-1,1 0,-1-1,0 0,0 0,0-1,0 0,0 0,0-1,-1 0,0-1,5-3,2-2</inkml:trace>
  <inkml:trace contextRef="#ctx0" brushRef="#br0" timeOffset="326.712">311 85,'-37'129,"28"-80,1 1,3 0,2 0,2 0,5 35,-2 19,-19 20,11-24,11-77</inkml:trace>
  <inkml:trace contextRef="#ctx0" brushRef="#br0" timeOffset="1066.913">396 989,'8'-29,"1"0,1 1,1 0,2 0,1 2,1 0,1 0,1 1,14-14,-30 37,0 0,0 1,0-1,1 0,-1 1,0-1,0 1,1-1,-1 1,1-1,0 1,-1 0,1 0,0 0,0 0,-1 0,1 0,0 1,0-1,0 0,0 1,0 0,0-1,0 1,0 0,0 0,0 0,0 0,0 1,0-1,0 1,0-1,0 1,0-1,0 1,0 0,0 0,-1 0,2 1,30 68,-31-69,1-1,-1 0,0 1,0-1,0 0,1-1,-1 1,0 0,0-1,0 1,0-1,1 1,-1-1,0 0,0 0,0 0,-1 0,1-1,0 1,0 0,0-1,-1 1,1-1,-1 0,1 1,-1-1,0 0,0 0,0 0,0 0,0 0,0 0,0-2,7-5,7-9,-9 10,1 0,-1 0,1 1,0 0,1 0,0 0,0 1,1 1,-1-1,3 0,-9 6,-1 0,1 0,-1 0,0 0,1 0,-1 0,1 0,-1 0,1 0,-1 1,1-1,-1 0,0 1,1 0,-1-1,0 1,1 0,-1-1,0 1,0 0,0 0,0 0,0 0,0 0,0 0,0 1,0-1,0 0,-1 0,1 1,0-1,-1 0,1 1,-1-1,1 1,-1 0,16 59,-15-58,18 94,-13-79</inkml:trace>
</inkml:ink>
</file>

<file path=ppt/ink/ink8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43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13,'1'2,"0"0,1 0,-1 0,1-1,0 1,-1 0,1-1,0 1,0-1,0 0,0 0,0 0,0 0,0 0,1 0,-1 0,0-1,1 1,-1-1,0 0,1 0,-1 0,0 0,1 0,-1 0,1 0,33 3,1-2,-1-1,0-2,0-1,0-2,4-3,107-14,-142 20,-4 3</inkml:trace>
</inkml:ink>
</file>

<file path=ppt/ink/ink8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43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2,'5'5,"6"1,7 1,4-2,4-2,2-1,1-1,0-5,1-2,-1-1,0 2,-1 1,1 2,-1 0,0 2,1 0,-1 0,-5 0</inkml:trace>
</inkml:ink>
</file>

<file path=ppt/ink/ink8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57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57,'5'0,"6"0,7-5,4-1,4 0,1 1,2 1,1 2,-1 1,0 1,0 0,-5-5,-2-1,1 0,0 1,-8 2,-7 0</inkml:trace>
</inkml:ink>
</file>

<file path=ppt/ink/ink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2:34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1,'1'92,"-13"201,-45-11,30-196,30-78,9-21,-3 0</inkml:trace>
</inkml:ink>
</file>

<file path=ppt/ink/ink8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59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316 170,'18'31,"-12"4,-1 1,-2 0,-1 0,-2 0,-3 20,1 17,13-43,-5-34</inkml:trace>
  <inkml:trace contextRef="#ctx0" brushRef="#br0" timeOffset="584.234">599 142,'127'-77,"-114"72,60-10,-71 16,-1-1,1 0,0 1,-1-1,1 1,0-1,-1 1,1 0,-1-1,1 1,-1 0,0 0,1 0,-1 0,0 1,0-1,1 0,-1 0,0 1,0-1,-1 1,1-1,0 1,0-1,-1 1,1-1,-1 1,1 0,-1-1,0 1,1 0,-1-1,0 1,0 0,0-1,-1 1,1 0,0 0,-1-1,1 1,-1-1,1 1,-5 12,0-1,0 1,-1-1,-1 0,0-1,-1 1,0-2,-1 1,0-1,-6 5,-27 37,-3 33,44-84,0 0,0 0,1 0,-1 0,1 0,-1 0,1 0,0 1,0-1,0 0,0 0,0 0,1 0,-1 1,1-1,-1 0,1 0,0 0,0 0,0 0,0 0,0 0,0-1,0 1,1 0,-1-1,1 1,-1 0,1-1,0 0,-1 1,1-1,0 0,0 0,0 0,0 0,0 0,0-1,0 1,0-1,2 1,17 3,1-2,-1 0,1-1,-1-1,1-2,17-2,8-7,-29 4</inkml:trace>
  <inkml:trace contextRef="#ctx0" brushRef="#br0" timeOffset="997.876">232 735,'46'6,"-1"-1,1-2,0-3,0-1,0-2,0-3,-1-1,0-2,0-3,3-2,127-18,-123 27,-34 8</inkml:trace>
  <inkml:trace contextRef="#ctx0" brushRef="#br0" timeOffset="1753.545">796 932,'-6'-3,"0"1,0 0,0 0,-1 0,1 0,-1 1,1 1,-1-1,0 1,1 0,-1 0,1 1,-1 0,1 0,-1 0,1 1,-1 0,1 0,0 1,0 0,0 0,0 0,1 1,0-1,-1 2,3-4,0 0,-1 0,1 1,0-1,0 1,0 0,0 0,0 0,1 0,-1 0,1 1,-1 0,1-1,0 1,0 0,0 0,0 0,1 0,-1 0,1 0,0 0,0 1,0-1,0 1,0-1,1 0,0 1,-1-1,1 1,1-1,-1 1,0-1,1 1,0-1,-1 1,2-1,-1 0,0 1,7 5,0-1,0 0,1-1,0 0,0 0,0-1,1 0,0 0,0-1,1-1,1 1,51 27,-61-31,0 0,0 0,0 0,0 0,-1 1,1-1,-1 1,1-1,-1 1,1-1,-1 1,0 0,1 0,-1-1,0 1,0 0,-1 0,1 0,0 0,-1 0,1 1,-1-1,0 0,1 0,-1 0,0 0,0 0,0 1,-1-1,1 0,-1 0,1 0,-1 0,0 0,1 0,-1 0,0 0,0 0,0 0,-1-1,1 1,0 0,-2 0,-76 59,35-47,23-11</inkml:trace>
  <inkml:trace contextRef="#ctx0" brushRef="#br0" timeOffset="1998.672">712 932,'29'-5,"19"-6,6-1,-2 1,-4 2,-10 4</inkml:trace>
  <inkml:trace contextRef="#ctx0" brushRef="#br0" timeOffset="2499.223">1107 114,'7'2,"-1"1,1 0,-1 1,1-1,-1 1,0 0,0 1,-1-1,1 1,-1 1,0-1,0 1,-1-1,0 1,0 0,0 1,-1-1,0 1,0 0,2 5,14 34,-2 1,-2 0,-2 1,-3 1,-1 0,-3 1,-1 0,-3-1,-2 1,-6 41,2-56,-3 0,0-1,-3 0,0 0,-3-1,0 0,-2-1,-2 0,-18 24,20-33,-1-1,-2 0,0-2,-1 0,-1-1,-1-1,-1-1,0-1,-14 7,11-9</inkml:trace>
  <inkml:trace contextRef="#ctx0" brushRef="#br0" timeOffset="3385.488">232 1,'-30'70,"4"2,3 0,-10 58,10-44,-5 20,4 1,5 1,-1 63,18-154,0 1,1-1,0 1,2-1,0 1,1-1,1 1,1-1,0 0,1 0,1 0,0-1,2 0,0 0,0-1,1 0,1 0,6 6,5-1,0 0,2-2,0 0,1-2,0 0,1-2,1 0,4-1,2-10,-18-6</inkml:trace>
</inkml:ink>
</file>

<file path=ppt/ink/ink8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2:32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1,'-26'2,"-1"2,1 0,0 2,0 1,1 2,0 0,12-5,-53 32,64-35,1 1,0-1,-1 0,1 1,0-1,0 1,0-1,0 1,0-1,0 1,1 0,-1 0,0-1,1 1,-1 0,1 0,0 0,0 0,0-1,0 1,0 0,0 0,0 0,0 0,1-1,-1 1,1 0,-1 0,1 0,0-1,0 1,0 0,0-1,0 1,0-1,0 1,0-1,1 0,7 9,2-1,-1 0,1-1,0 0,1-1,0 0,0-1,0-1,6 2,59 34,-73-40,0 1,-1 0,1 0,-1 0,0 0,1 1,-1-1,0 1,0 0,-1 0,1 0,-1 0,1 1,-1-1,0 1,0-1,-1 1,1 0,-1-1,1 1,-1 0,0 0,-1 0,1 0,-1 0,0 0,0 0,0 0,0 0,-1 0,0 0,1 0,-1 0,-1 0,1 0,-1 0,1-1,-4 4,0 0,0 0,0-1,-1 0,0 0,0 0,0-1,-1 0,0 0,0 0,0-1,0 0,-1-1,1 1,-1-2,0 1,0-1,-1 0,1-1,0 1,0-2,-1 1,1-1,0-1,-1 1,1-1,0-1,0 0,0 0,0 0,0-1,0 0,1-1,-1 0,-1-1,-14-29,17 15</inkml:trace>
</inkml:ink>
</file>

<file path=ppt/ink/ink8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2:31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97,'1'196,"19"-114,-8-104,-5 0,1 1,1 0,0 0,2 1,0 0,12-15,10-11,-20 27,0-1,1 2,1 0,1 1,1 0,6-4,-22 20,0 0,0 0,0 0,0 1,0-1,0 0,0 0,0 1,0-1,1 0,-1 1,0-1,0 1,1 0,-1-1,0 1,1 0,-1 0,0 0,1 0,-1 0,1 0,-1 0,0 0,1 1,-1-1,0 0,0 1,1-1,-1 1,0 0,0-1,0 1,0 0,1 0,-1-1,0 1,0 0,-1 0,1 0,0 0,0 1,0-1,-1 0,1 0,0 0,-1 1,0-1,1 0,-1 0,1 1,-1-1,0 0,0 1,0-1,28 174,-28-170,0-4,-1 1,0 0,1-1,-1 1,1-1,-1 1,1 0,0 0,0-1,0 1,0 0,0-1,0 1,0 0,1-1,-1 1,1 0,-1-1,1 1,-1 0,1-1,0 1,0-1,0 0,0 1,0-1,0 1,0-1,0 0,1 0,-1 0,0 0,1 0,-1 0,1 0,-1 0,1-1,0 1,-1-1,1 1,-1-1,1 1,0-1,0 0,-1 0,1 0,0 0,1 0,101-90,-80 65,111-122,-135 146,1 0,-1 1,0-1,1 1,-1-1,0 0,1 1,-1-1,1 1,-1-1,1 1,-1-1,1 1,-1 0,1-1,-1 1,1 0,0-1,-1 1,1 0,0 0,-1 0,1-1,0 1,-1 0,1 0,0 0,-1 0,1 0,0 0,-1 0,1 0,0 1,-1-1,1 0,0 0,-1 0,1 1,0-1,-1 0,1 1,-1-1,1 1,-1-1,1 1,-1-1,1 1,-1-1,1 1,-1-1,0 1,1-1,-1 1,0 0,1-1,-1 1,0 0,0-1,0 1,0 0,1-1,-1 1,0 0,-3 44,0-39,1 0,0-1,0 1,1 0,-1 0,1 1,0-1,1 0,0 0,0 1,0-1,1 0,0 0,0 0,0 0,1 0,0 0,0 0,0 0,1 0,0-1,0 0,0 1,1-1,0 0,0-1,0 1,1-1,1 2,14 2</inkml:trace>
  <inkml:trace contextRef="#ctx0" brushRef="#br0" timeOffset="353.929">28 548,'39'0,"36"-5,15-1,-2 0,-8 1,-7-3,-11 0,-12 0,-4 3,-6 2,-4 1,-4 1,-2 1,-2 0,-1 0,1 1,-1 4,-4 1</inkml:trace>
</inkml:ink>
</file>

<file path=ppt/ink/ink8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2:53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1 253,'38'-59,"77"-99,-114 156,-1 0,1 0,0 1,0-1,0 0,0 0,0 0,0 1,0-1,1 0,-1 1,0-1,1 1,0 0,-1 0,1-1,0 1,-1 0,1 0,0 0,0 1,0-1,0 0,0 1,0-1,0 1,0 0,0 0,0-1,0 1,0 1,0-1,0 0,0 0,0 1,0-1,0 1,0 0,0-1,0 1,-1 0,1 0,0 0,0 1,-1-1,1 0,1 2,11 11,-1 1,-1 0,0 1,-1 0,-1 1,0 0,5 14,23 39,-28-56</inkml:trace>
</inkml:ink>
</file>

<file path=ppt/ink/ink8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2:52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35,'226'-12,"-89"-11,-136 23,0 1,0-1,-1 0,1 0,0 1,0-1,0 1,0-1,0 0,-1 1,1 0,0-1,0 1,-1-1,1 1,0 0,-1 0,1-1,-1 1,1 0,-1 0,1 0,-1 0,0-1,1 1,-1 0,0 0,0 0,0 0,1 0,-1 0,0 0,0 0,0 0,-1 0,1 0,0 0,0 0,0-1,-1 1,1 0,0 0,-1 0,1 0,-1 0,1-1,-1 1,0 0,-21 44,-163 277,183-321,1 1,-1-1,1 1,0-1,-1 1,1-1,0 1,0 0,0 0,0 0,0 0,0-1,1 1,-1 0,1 0,-1 0,1 1,0-1,0 0,0 0,0 0,0 0,0 0,0 0,1 0,-1 0,1 0,0 0,-1 0,1 0,0 0,0-1,0 1,0 0,0 0,1-1,-1 1,1-1,-1 1,1-1,-1 0,1 1,1-1,12 3,1-1,0 0,0-2,0 0,0 0,0-2,0 0,3-1,28-1,123-25,-142 21,-22 1</inkml:trace>
  <inkml:trace contextRef="#ctx0" brushRef="#br0" timeOffset="381.479">113 204,'24'0,"18"0,6 0,0 0,-4 0,-4 0,-4 0,-4 0,-2 0,-1 0,-2-4,1-3,-1 1,-4 1</inkml:trace>
</inkml:ink>
</file>

<file path=ppt/ink/ink8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4:40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226 486,'-3'56,"64"394,-51-303,7-9,-16-139,-1 1,1 0,-1-1,1 1,0 0,-1-1,1 1,-1 0,1 0,0-1,-1 1,1 0,0 0,-1 0,1 0,-1 0,1 0,0 0,-1 0,1 0,0 0,-1 1,1-1,0 0,-1 0,1 0,-1 1,1-1,0 0,-1 1,1-1,-1 1,1-1,-1 1,1-1,-1 1,0-1,1 1,-1-1,0 1,1-1,-1 1,0-1,0 1,1 0,-1-1,0 1,0 0,0-1,0 1,0 0,0-1,0 1,0 0,0-1,0 1,0-1,0 1,0 0,-1-1,1 1,0 0,-1-1,1 1,15-25,-1-1,-1-1,-1 0,-1 0,-1-1,5-25,9-22,75-312,-84 322,34-90,-53 166,1 0,1 0,0 1,1-1,0 1,1 0,0-1,1 1,0-1,3 9,1-2</inkml:trace>
  <inkml:trace contextRef="#ctx0" brushRef="#br0" timeOffset="369.789">763 966,'-5'19,"-6"21,-2 8,2 1,3-3,2-4,3-5,1-4,2-12,0-10</inkml:trace>
  <inkml:trace contextRef="#ctx0" brushRef="#br0" timeOffset="898.736">763 995,'1'-3,"-1"0,1 1,0-1,0 0,1 1,-1-1,1 1,-1 0,1-1,0 1,-1 0,1 0,0 0,0 0,1 1,-1-1,0 0,1 1,-1 0,1-1,-1 1,1 0,0 0,-1 0,1 1,0-1,-1 1,1-1,0 1,0 0,0 0,0 0,-1 1,1-1,0 1,0-1,-1 1,1 0,0 0,-1 0,1 1,-1-1,1 0,-1 1,0 0,0-1,0 1,1 0,-2 0,1 0,0 1,62 128,-36-98,-23-28,-1 0,1 0,-1 0,0 0,0 1,-1 0,0 0,0 0,0 0,-1 0,1 1,-2-1,1 1,-1 0,0-1,-1-1,0 1,0-1,-1 1,0-1,0 1,0-1,-1 0,0 1,0-1,0 0,0 0,-1 0,0 0,0-1,0 1,0-1,-1 0,0 0,0 0,0 0,0-1,-1 0,1 1,-1-2,0 1,0 0,0-1,0 0,0 0,-1-1,1 1,-1-1,1 0,-2-1,-158 29,163-28,1-1,0 0,0 0,0 1,0-1,0 0,0 0,0 0,0 0,0 0,-1 0,1-1,0 1,0 0,0-1,0 1,0 0,0-1,0 1,0-1,0 0,0 1,1-1,-1 0,0 1,0-1,0 0,1 0,-1 0,0 0,1 0,-1 1,1-1,-1 0,1-1,0 1,-1 0,1 0,0 0,0 0,-1 0,1 0,0 0,0 0,0 0,1 0,-1-1,0 1,0 0,0 0,1 0,-1 0,1 0,-1 0,1 0,-1 0,1 0,-1 0,1 1,0-1,0 0,0-1,13-13</inkml:trace>
  <inkml:trace contextRef="#ctx0" brushRef="#br0" timeOffset="1413.541">960 1108,'0'5,"-5"1,-6 0,-1 3,-4 1,-4-2,-3 3,-2-1,-3-1,5-3</inkml:trace>
  <inkml:trace contextRef="#ctx0" brushRef="#br0" timeOffset="2815.84">0 345,'565'-105,"-534"100,-1 2,1 0,0 2,-1 2,16 2,-46-3,-1 1,1-1,-1 0,1 1,0-1,-1 1,1-1,0 0,-1 1,1-1,0 1,0-1,-1 1,1-1,0 1,0 0,0-1,0 1,0-1,0 1,0-1,0 1,0-1,0 1,0 0,0-1,0 1,0-1,0 1,1-1,-1 1,0-1,0 1,1-1,-1 1,0-1,1 1,-1-1,0 0,1 1,-1-1,1 0,-1 1,1-1,-1 0,1 1,-13-2,0 0,0 0,0-1,0-1,1 0,-1 0,1-1,0-1,0 0,0 0,-5-5,-3-3,0 0,1-2,1 0,0-1,1-1,1 0,1-1,0-1,1 0,-4-11,6 12</inkml:trace>
</inkml:ink>
</file>

<file path=ppt/ink/ink8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4:49.70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240 75,'17'67,"24"298,-49-174,-9 0,-8 0,-12 19,-9 70,31-173,-48 250,-20-123,82-233,1-1,0 1,-1 0,1 0,0 0,-1 0,1-1,0 1,0 0,0 0,0 0,0 0,0 0,0 0,0 0,0 0,0 0,1-1,-1 1,0 0,1 0,-1 0,0 0,1-1,-1 1,1 0,-1 0,1-1,0 1,-1 0,1-1,0 1,-1-1,1 1,0-1,0 1,-1-1,1 1,0-1,0 0,0 1,0-1,0 0,0 0,-1 0,1 0,0 1,0-1,0-1,0 1,0 0,0 0,0 0,0 0,56-11,-50 9,116-34,194-20,-9 24,816 33,-609-12,50-7,-85-9,-227 26,188-9,55-9,59-7,1680 26,-1779-29,-146 4,85-7,-134 5,-250 27,0 0,-1-1,1 0,0-1,-1 0,1-1,-1 0,0-1,1 0,5-4,-14 6,-1 0,0-1,-1 1,1 0,0-1,-1 1,1-1,-1 1,0-1,0 1,0-1,0 1,0-1,0 1,-1 0,1-1,-1 1,0-1,1 1,-1 0,0-1,-1 1,1 0,0 0,-1 0,1 0,-1 0,1 0,-2 0,-8-19,2-3,2-1,0-1,1 1,2-1,1 0,0 0,2 0,2-4,23-653,2 438,-5 55,-5-121,-14 306,-2 0,1 0,0 0,-1 0,0-1,0 1,-1 0,0 0,1 0,-2 0,1 1,0-1,-1 0,0 0,0 1,0-1,-1 1,0 0,0-1,0 1,0 0,0 1,-1-1,0 1,0-1,0 1,0 0,0 1,0-1,-1 1,1 0,-1 0,0 0,0 1,0-1,-235 5,-164 24,-55-1,-86 3,-238 13,-149 3,534-33,67-1,-39-16,-464-31,138 13,-641 5,887 20,327-4,1-6,-101-20,-31-28,135 19,100 38,24 4</inkml:trace>
</inkml:ink>
</file>

<file path=ppt/ink/ink8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2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1 285,'484'-29,"-485"29,1-1,0 1,0 0,-1-1,1 1,0-1,0 1,0-1,0 1,0-1,0 1,0 0,0-1,0 1,0-1,0 1,0-1,0 1,0-1,0 1,0-1,0 1,0-1,1 1,-1 0,0-1,0 1,1-1,-1 1,0 0,0-1,1 1,-1 0,0-1,1 1,-1 0,1 0,-1-1,0 1,1 0,-1 0,1-1,-1 1,1 0,-1 0,1 0,-1 0,1 0,-1 0,0 0,1 0,-1 0,1 0,-1 0,1 0,-1 0,1 0,-1 1,1-1,-1 0,0 0,1 0,-1 1,1-1,-1 0,0 0,1 1,-1-1,-33-24,26 18,-217-152,199 122,23 19</inkml:trace>
</inkml:ink>
</file>

<file path=ppt/ink/ink8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21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0 440,'37'-1,"0"-2,-1-1,0-2,0-2,0-1,-1-1,0-2,-1-2,0-1,15-10,-38 20,-1 0,0-1,0 0,0 0,-1-1,0 0,0-1,-1 0,0 0,0-1,-1 0,0-1,-1 1,0-1,-1 0,0-1,0 1,-1-1,0 0,-1 0,0 0,-1-1,0 1,-1-1,0 1,-1-1,0 1,-1-1,-2-8,2 17,-1 0,1 0,-1 1,0-1,0 0,0 1,0 0,0 0,0-1,-1 1,1 0,-1 1,1-1,-1 0,0 1,0 0,1-1,-1 1,0 0,0 0,0 1,-1-1,1 1,0 0,0-1,0 1,0 0,0 1,0-1,0 1,-1-1,1 1,0 0,0 0,1 0,-1 1,0-1,0 1,1-1,-1 1,0 0,1 0,0 0,0 0,-1 1,1-1,0 0,1 1,-1 0,0-1,1 1,-1 1,-10 16,0 2,1-1,2 1,0 1,1 0,2 0,0 0,1 1,1 0,2 0,0 7,-3 73,5 0,4 0,5 0,20 94,-27-183,2-1,0 0,-1 1,-1 0,0 0,-1 0,-1-1,0 1,-1 0,-1 0,0 0,-1-1,-1 1,0-1,-1 0,0 0,-1 0,-1-1,0 0,-1 0,-9 11,11-18,-1 0,0-1,-1 0,1 0,-1-1,0 0,0 0,0 0,-1-1,1-1,-1 0,0 0,1 0,-1-1,0 0,0-1,0 0,0 0,0-1,1 0,-1-1,0 0,0 0,1-1,-1 0,2-1,1-1,-1 1,1-1,0 0,0-1,1 0,-1 0,1 0,0 0,1-1,0 0,0 0,0 0,1 0,0 0,0-1,1 0,0 1,0-1,1 0,0 0,1 0,-1 0,1 0,1 0,0 0,0 0,0 0,1 1,0-1,1 0,0 1,0 0,0-1,1 1,0 1,0-1,4-4,9-11,2 0,0 2,1 0,1 1,0 1,2 1,0 1,0 0,2 2,0 1,0 2,2 0,-1 1,22-4,80-15,-82 21,-24 7</inkml:trace>
  <inkml:trace contextRef="#ctx0" brushRef="#br0" timeOffset="250.698">876 750,'-10'38,"-2"23,-1 5,8-3,10-8,3-13</inkml:trace>
  <inkml:trace contextRef="#ctx0" brushRef="#br0" timeOffset="426.743">988 355,'-9'24,"1"8,2-2</inkml:trace>
  <inkml:trace contextRef="#ctx0" brushRef="#br0" timeOffset="746.648">1214 1146,'110'-449,"-110"449,0 1,0-1,-1 0,1 1,0-1,0 0,0 1,0-1,1 0,-1 1,0-1,0 0,0 1,0-1,0 0,0 1,0-1,1 0,-1 1,0-1,0 0,0 0,1 1,-1-1,0 0,0 0,1 1,-1-1,0 0,1 0,-1 0,0 0,1 1,-1-1,0 0,1 0,-1 0,0 0,1 0,-1 0,0 0,1 0,-1 0,0 0,1 0,-1 0,0 0,1 0,-1 0,0 0,1-1,-1 1,0 0,1 0,-1 0,0 0,0-1,1 1,-1 0,0 0,0-1,1 1,8 33,-3 4,-7-28,1-1,0 1,1 0,-1-1,2 1,-1-1,2 1,-1-1,1 0,0 0,0 0,1 0,0 0,1-1,0 0,0 0,0 0,1 0,0-1,0 0,1 0,-1-1,1 0,0 0,1 0,7 3,-11-8,1 1,-1-1,0 0,1 0,-1 0,0 0,0-1,1 0,-1 0,0 0,0 0,0-1,0 1,0-1,0 0,0 0,-1-1,1 1,-1-1,1 0,-1 0,0 0,0 0,-1 0,1-1,-1 1,1-1,3-6,0 1,-1 0,-1-1,1 0,-1 0,-1-1,0 1,-1-1,0 1,1-6,9-50,-7 59</inkml:trace>
  <inkml:trace contextRef="#ctx0" brushRef="#br0" timeOffset="1177.091">1864 779,'-9'8,"1"0,0 0,0 1,1 0,0 1,0 0,2 0,-1 0,1 0,0 1,1 0,0 0,1 0,1 1,-1-1,2 1,0 0,0-1,1 6,1-14,0 0,1 0,-1 0,1 0,0 0,-1 0,1-1,1 1,-1-1,0 0,1 1,-1-1,1 0,-1 0,1-1,0 1,0 0,0-1,0 0,0 0,0 0,1 0,-1 0,0 0,0-1,1 0,-1 0,0 0,1 0,95-20,-81 5,0 0,-1 0,-1-2,-1 0,0-1,-2 0,1-1,-2-1,-1 0,-1 0,0-1,-1-1,4-19,8-20,-2-1,-3-1,-3 0,3-43,-14 94,0 0,0 0,-1 0,-1-1,0 1,-1 0,0 0,-1 0,0 0,-1 0,0 0,-1 1,0-1,-1 1,-6-10,9 18,0 1,0 0,0-1,-1 1,1 0,-1 1,1-1,-1 0,0 1,0-1,0 1,0 0,0 0,0 0,0 0,0 1,0-1,0 1,0 0,0 0,-1 0,1 0,0 1,0-1,0 1,0 0,0-1,0 2,0-1,0 0,0 0,0 1,1 0,-3 1,-78 77,73-61,0 1,1 0,1 0,1 1,1 0,0 0,2 0,1 1,0 0,2 0,0 0,2-1,0 1,1 0,2 4,0-8,0 0,1-1,1 1,1-1,0-1,1 1,1-1,1-1,0 0,1 0,0-1,1 0,1-1,0 0,1-1,0-1,1 0,4 2,5 1,0 0,2-2,-1-1,1 0,1-2,0-1,0-2,0 0,1-2,0-1,16 0,-11-3</inkml:trace>
</inkml:ink>
</file>

<file path=ppt/ink/ink8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20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339 117,'1'90,"-13"205,-23-84,24-132,10-80</inkml:trace>
  <inkml:trace contextRef="#ctx0" brushRef="#br0" timeOffset="248.78">0 230,'43'-19,"29"-12,12 0,1 1,-4 4,-12 3,-7 6,-10-1,-4 4,-5 4,-5 4,-5 3,-3 1,-6 7,-7 2</inkml:trace>
  <inkml:trace contextRef="#ctx0" brushRef="#br0" timeOffset="599.911">763 455,'-3'8,"-1"0,0-1,1 1,-1 0,1 0,1 0,0 1,0-1,1 1,0-1,0 1,1-1,0 1,0-1,1 1,0-1,1 1,0-1,0 1,1-1,0 0,0 0,1-1,0 1,1 1,-2-7,0-1,0 1,0 0,0-1,1 1,-1-1,0 0,1 0,-1-1,1 1,-1-1,1 1,-1-1,0 0,1 0,-1-1,1 1,-1-1,1 0,-1 0,0 0,1 0,-1 0,0-1,0 1,0-1,0 0,0 0,0 0,-1 0,2-2,73-83,-73 83,0 0,-1-1,1 0,-1 1,-1-1,1 0,-1-1,0 1,0 0,0-1,-1 1,0-1,0 1,0-1,0 0,-1 1,0-1,-1 0,1 1,-1-1,0 1,0-1,-1 1,0-1,0 1,0 0,0-1,-1 1,0 1,0-1,0 0,-1 1,1-1,-2 1,1 1,0 0,0 1,0 0,-1 0,1 0,-1 0,0 0,1 1,-1 0,0 0,0 0,0 1,0 0,0 0,0 0,0 0,1 1,-1 0,0 0,0 0,0 0,1 1,-1 0,1 0,-1 0,1 0,0 1,0 0,-1 0,-14 10</inkml:trace>
</inkml:ink>
</file>

<file path=ppt/ink/ink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2:35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0 171,'286'-62,"100"0,-35 26,-342 34,-6 1,-1 0,1-1,0 1,-1 1,1-1,0 0,0 0,-1 1,1 0,0 0,0-1,0 1,0 1,0-1,-1 0,1 1,0 0,0-1,-1 1,1 0,0 1,-1-1,1 0,-1 1,1-1,-1 1,0 0,0 0,0 0,0 0,0 0,0 0,0 0,-1 1,1 0,-2 14</inkml:trace>
</inkml:ink>
</file>

<file path=ppt/ink/ink8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23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3,'-24'-2,"-1"2,0 0,0 1,1 1,-1 2,1 0,-1 2,1 0,1 2,0 0,0 2,0 1,-15 10,29-17,1 0,0 1,0-1,0 2,1-1,0 1,0 0,0 1,1-1,0 1,0 1,1-1,0 1,0 0,1 0,0 0,0 1,1 0,0-1,0 1,1 0,0 0,1 1,0-1,1 0,0 0,0 0,0 1,2-1,-1 0,1 0,0 0,1 0,0 0,3 6,-2-10,0 0,1 0,-1-1,1 1,0-1,0 0,0 0,1-1,-1 0,1 0,0 0,0 0,0-1,0 0,0 0,1-1,-1 0,0 0,1 0,-1-1,1 0,-1 0,1-1,-1 0,1 0,-1 0,3-2,11-2,0-1,0 0,-1-2,-1 0,1-1,-1-1,-1-1,5-4,7-7,-1-2,-2-1,0-1,-2-2,0 0,-2-2,0-3,32-38,-52 71,0 0,-1-1,1 1,0 0,-1 0,1 0,0 0,-1 0,1 1,0-1,-1 0,1 1,-1 0,1-1,-1 1,1 0,-1-1,1 1,-1 0,1 0,-1 0,0 0,0 1,0-1,1 0,-1 0,0 1,0-1,-1 1,1-1,0 1,0-1,-1 1,1-1,-1 1,1-1,-1 1,0 0,0-1,0 1,0 0,0-1,0 1,0 1,4 6,3 11,2-2,0 1,1-1,1-1,0 1,1-2,4 3,-11-14,-1 1,1-2,0 1,1 0,-1-1,1 0,0 0,0-1,0 0,0 0,1 0,-1-1,1 0,0 0,0 0,0-1,-1 0,1-1,0 1,0-1,0-1,0 1,1-1,32-16,-27 5</inkml:trace>
  <inkml:trace contextRef="#ctx0" brushRef="#br0" timeOffset="5069.611">1159 314,'4'0,"3"9,-1 9,-2 5,0 4,-2 2,-1 1,0 0,-1 0,-1 0,6-1,1-1,0 1,-1-1,-1 0,-2-9,-1-13,-1-8</inkml:trace>
  <inkml:trace contextRef="#ctx0" brushRef="#br0" timeOffset="5602.163">1130 369,'205'-24,"-203"23,1 1,0 0,0-1,0 1,0 0,-1 0,1 0,0 1,0-1,0 1,-1-1,1 1,0 0,0 0,-1 0,1 1,-1-1,1 1,-1-1,0 1,1 0,-1 0,0 0,0 0,0 0,-1 0,1 1,0-1,-1 0,0 1,1-1,-1 1,0 0,0 0,-1-1,1 1,0 0,-1 0,0 0,1-1,-1 1,-1 0,1 0,0 0,-1 1,-17 41,16-43,0 1,0 0,0-1,0 1,0 0,0 0,1 0,0 0,-1 1,1-1,0 0,1 1,-1-1,1 0,-1 1,1-1,0 1,0-1,0 0,1 1,-1-1,1 1,0-1,0 0,0 0,0 1,1-1,-1 0,1 0,0 0,0 0,0-1,0 1,0-1,1 1,-1-1,1 1,-1-1,2 0,34 15,-33-16,0 0,0 0,0 0,-1 1,1 0,0 0,-1 0,1 0,-1 1,0 0,1 0,-1 0,-1 0,1 1,0-1,-1 1,0 0,0 0,0 0,0 0,-1 1,1-1,-1 1,0 0,-1 0,1-1,-1 1,1 5,-6-4,0 0,0 0,0 0,-1 0,0-1,0 0,-1 0,1 0,-1 0,0-1,0 0,-1 0,1-1,-1 0,0 0,1 0,-1-1,-1 0,1-1,0 1,0-1,-4 0,-7 2,0-1,0-1,1 0,-1-1,0-1,0-1,0-1,0 0,0-4</inkml:trace>
</inkml:ink>
</file>

<file path=ppt/ink/ink8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3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1,'6'3,"0"1,1-1,-1 0,1 0,0-1,0 0,0 0,0 0,1-1,-1 0,0-1,0 0,1 0,-1 0,0-1,1 0,-1 0,0-1,0 0,4-2,4 1,244-10,-243 13,-4 0</inkml:trace>
</inkml:ink>
</file>

<file path=ppt/ink/ink8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3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1,'19'4,"20"3,10-1,0-1,-4-7,-3-2,-5-1,-4 1,-3 1,-1 0,-2 2,-4 0</inkml:trace>
</inkml:ink>
</file>

<file path=ppt/ink/ink8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4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 0,'-33'125,"17"-94,-1-1,-1 0,-1-2,-2 0,-1-1,-1-2,-1 0,-1-1,-17 12,32-27,0 1,0-1,-1 0,0-1,0-1,-1 1,0-2,0 0,-1 0,0-1,0-1,0 0,0-1,0 0,-1-1,0 0,-1-1,11-2,0 1,1-1,-1 0,0 0,0 0,1 0,-1-1,1 0,-1 0,1 0,-1 0,1 0,0 0,0-1,0 0,1 1,-1-1,1 0,-1 0,1-1,0 1,0 0,0-1,1 1,-1-1,1 0,0 1,0-1,-1-4,-3-114,5 115,1-1,-1 1,1 0,1 0,-1 0,1 0,1 0,-1 0,1 0,0 1,1-1,-1 1,1 0,1 0,-1 0,1 1,0 0,0 0,0 0,1 0,0 1,0 0,0 0,0 0,1 1,-1 0,1 0,0 1,0 0,0 0,0 0,0 1,1 0,-1 1,7 0,126 53,-52-14,109 26,-173-59</inkml:trace>
</inkml:ink>
</file>

<file path=ppt/ink/ink8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4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0 278,'53'-5,"22"-1,3 0,-6 1,-17-3,-21 0,-17-4,-16-5,-13-4,-5-3,-4 2,2 1,-1-2,3-1,0-2,2-1,4 4</inkml:trace>
</inkml:ink>
</file>

<file path=ppt/ink/ink8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6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1 266,'11'25,"-1"0,-1 1,-1 0,-2 0,0 1,-2 0,-1 0,-1 0,-1 0,-3 23,-15 7,5-85,11-3,1 0,1 0,2 0,1 1,2-1,0 1,8-16,-9 20,2 0,2 1,0 0,1 1,1 0,2 1,0 0,1 1,2 0,0 1,1 1,5-3,-16 18,-5 2,0 1,1-1,0 1,-1-1,1 1,0 0,0 0,0 0,0 0,1 0,-1 1,1-1,-1 1,1-1,-1 1,1 0,0 0,-1 0,1 0,0 1,0-1,0 1,0-1,0 1,-1 0,1 0,0 0,0 1,0-1,0 1,0 0,-1-1,1 1,0 1,-1-1,1 0,0 0,-1 1,0 0,1-1,1 3,1 3,-1 1,0-1,-1 1,0 0,0 0,0 0,-1 0,0 0,-1 0,1 1,-1 6,1 10</inkml:trace>
</inkml:ink>
</file>

<file path=ppt/ink/ink8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7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1 312,'51'-22,"-14"12,1 1,1 2,-1 2,1 2,2 1,33 2,-74 0,0 0,0 0,-1 0,1-1,0 1,0 0,-1 0,1 0,0-1,0 1,-1 0,1 0,0-1,0 1,0 0,0-1,0 1,-1 0,1 0,0-1,0 1,0 0,0-1,0 1,0 0,0-1,0 1,0 0,0-1,0 1,0 0,0-1,0 1,1 0,-1 0,0-1,0 1,0 0,0-1,0 1,1 0,-1 0,0-1,0 1,1 0,-1 0,0 0,0-1,1 1,-1 0,0 0,0 0,1 0,-1 0,0-1,1 1,-1 0,0 0,1 0,-1 0,0 0,0 0,1 0,-1 0,0 0,1 0,-1 0,-27-17,20 13,-7-7,0 0,1-1,0 0,1-1,0 0,1-1,1-1,0 1,1-2,0 1,1-1,1-1,-1-4,2 3</inkml:trace>
</inkml:ink>
</file>

<file path=ppt/ink/ink8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9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1 535,'36'-14,"0"-2,-1-1,-1-2,-1-1,-1-2,-1-1,0-2,-2 0,-1-2,13-18,-31 33,4-1,-1-2,0 1,-1-2,-1 0,0 0,-1-1,-1 0,-1-1,0 0,-1 0,-1-1,-1 0,1-6,-6 24,0 0,1 0,-1 1,0-1,0 0,0 0,0 0,1 0,-1 0,0 1,0-1,-1 0,1 0,0 0,0 0,0 0,0 1,-1-1,1 0,0 0,-1 0,1 1,-1-1,1 0,-1 1,1-1,-1 0,1 1,-1-1,0 1,1-1,-1 1,0-1,0 1,1-1,-1 1,0 0,0-1,0 1,1 0,-1 0,0-1,0 1,0 0,0 0,0 0,1 0,-1 0,0 0,0 1,-35 23,24-11,1 0,0 0,1 1,0 1,1-1,1 1,1 1,0 0,1 0,0 0,2 1,0-1,0 1,2 1,2-12,0 0,1 1,0-1,1 0,-1 0,1-1,0 1,1 0,-1 0,1-1,0 0,0 1,1-1,0 0,0-1,0 1,0-1,1 0,0 0,-1 0,2 0,-1-1,0 0,1 0,-1-1,1 1,0-1,0 0,-1-1,2 1,-1-1,0 0,0-1,3 0,13-4,0-2,0-1,-1-1,0 0,-1-2,1 0,-2-1,1-1,-2-1,0-1,0-1,5-6,-10 11,0-1,-1 0,0 0,-1-2,-1 1,0-1,0-1,-1 1,-1-2,0 1,1-7,-9 20,0 0,-1 1,1-1,-1 1,1-1,-1 1,1-1,-1 1,1 0,-1-1,1 1,-1 0,1-1,-1 1,0 0,1 0,-1-1,0 1,1 0,-1 0,0 0,1 0,-1 0,0 0,1 0,-1 0,0 0,1 0,-1 1,0-1,1 0,-1 0,0 1,1-1,-1 0,1 1,-1-1,1 0,-1 1,1-1,-1 1,1-1,-1 1,1-1,-1 1,1-1,0 1,-1 0,1-1,0 1,0-1,-1 1,1 0,0-1,0 1,0 0,0-1,0 1,0 0,0-1,0 1,-3 2,-4 4,-1 0,1 1,1-1,-1 2,1-1,1 1,0 0,0 0,0 0,1 1,1-1,0 1,0 0,1 0,0 1,1-1,0 0,0 0,1 1,1-1,-1 0,2 1,1 6,1-10,1 0,0 0,0-1,1 0,-1 0,1 0,1-1,-1 0,1 0,0-1,0 1,0-1,1-1,-1 0,1 0,0 0,0-1,0 0,0-1,0 1,0-2,0 1,0-1,1 0,-1-1,0 0,0 0,0-1,0 0,0 0,0-1,0 0,-1 0,0-1,6-4,8-5,-2-1,1-1,-2-1,0-1,-1-1,0 0,-2-1,0-1,-1 0,-1-1,-2 0,1-1,-2 0,3-12,9-44,-22 77,0 1,0-1,0 1,0-1,0 0,0 1,0-1,0 1,-1-1,1 1,0-1,0 0,-1 1,1-1,0 1,0-1,-1 1,1 0,-1-1,1 1,0-1,-1 1,1 0,-1-1,1 1,-1 0,1-1,-1 1,1 0,-1 0,1 0,-1-1,0 1,1 0,-1 0,1 0,-1 0,0 0,1 0,-1 0,1 0,-1 0,1 0,-1 0,0 1,1-1,-1 0,1 0,-1 1,1-1,-1 0,1 0,-1 1,1-1,0 1,-1-1,1 0,-1 1,1-1,0 1,-1-1,1 1,0-1,-1 1,1 0,-28 31,20-16,0 1,1-1,1 2,1-1,1 1,0 0,1 0,1 0,1 0,0 0,1 1,1-1,2 6,36 59,-38-82,0 1,1 0,-1 0,1-1,0 1,-1-1,1 1,0-1,0 0,0 0,-1 0,2 0,-1 0,0 0,0 0,0-1,0 1,0-1,0 1,1-1,-1 0,0 0,0 0,1 0,-1 0,0-1,0 1,0-1,1 1,-1-1,0 0,0 0,0 0,0 0,0 0,0 0,-1 0,1-1,0 0,11-13,-5-2</inkml:trace>
</inkml:ink>
</file>

<file path=ppt/ink/ink8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9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0 235,'98'0,"6"-2,-1 5,79 13,-112 0,-89-50,-176-173,182 194,3 0</inkml:trace>
</inkml:ink>
</file>

<file path=ppt/ink/ink8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7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0 283,'24'0,"23"0,7 0,0 0,-5 0,-5 0,-6 0,-5-5,-2-2,-3 1,0 1,-11 2,-7-4,-6-1</inkml:trace>
  <inkml:trace contextRef="#ctx0" brushRef="#br0" timeOffset="244.012">283 0,'-5'39,"-1"26,-1 8,2-5,-3-8,0-10,0-8,3-7,2-5,1-2,1-2,1-4</inkml:trace>
</inkml:ink>
</file>

<file path=ppt/ink/ink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2:35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1 197,'48'-5,"49"-6,19-6,-2 0,-10-3,-9 3,-11 0,-14 2,-11 4,-4-2,-8 3,-7 2,-5 2,-4-2,-2 1,-2 0,0 3,-5 1</inkml:trace>
</inkml:ink>
</file>

<file path=ppt/ink/ink8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5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1,'-4'28,"-17"35,-9 10,1-2,0-8,5-10,2-10,0-7,3-4,1-4,-2-6,3-2,-1-5,-2-4,-3-5,4-8,3-3</inkml:trace>
  <inkml:trace contextRef="#ctx0" brushRef="#br0" timeOffset="315.018">70 57,'37'70,"89"76,-35-49,14 53,-86-115,-11-19</inkml:trace>
</inkml:ink>
</file>

<file path=ppt/ink/ink8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50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311 452,'-10'24,"-12"22,-3 9,-2-1,4-5,1-10,4-7,0-5,4-1,-1-1,2 0,-2-4,2-1,-1 1,-4 2,-3-3,2-5</inkml:trace>
  <inkml:trace contextRef="#ctx0" brushRef="#br0" timeOffset="269.775">0 481,'11'30,"0"1,2-2,1 0,1-1,2 0,0-1,2-1,1-1,1 0,24 20,87 97,-119-125</inkml:trace>
  <inkml:trace contextRef="#ctx0" brushRef="#br0" timeOffset="781.879">791 114,'-15'11,"0"0,1 1,0 1,2 1,-1-1,1 2,1 0,1 0,0 1,1 0,1 1,0 0,1 0,1 1,1-1,-3 18,-8 26,4 0,2 2,2-1,4 1,3 55,2-89,1-1,2 1,0-1,2 1,1-2,2 1,0-1,2 0,1-1,10 15,-21-37,0 0,0-1,0 1,1-1,0 1,0-1,0 0,0 0,0 1,1-1,-1-1,1 1,0 0,0-1,0 1,0-1,0 0,1 0,-1 0,1-1,-1 1,1-1,0 0,-1 0,1 0,0 0,0-1,0 1,-1-1,1 0,0 0,0-1,0 1,0-1,-1 0,1 0,0 0,-1 0,13-10,-1 1</inkml:trace>
  <inkml:trace contextRef="#ctx0" brushRef="#br0" timeOffset="1729.158">847 960,'23'-8,"-1"-2,0 0,-1-1,0-1,-1-1,0-1,-1 0,-1-2,0 0,-1-1,-1-1,-1 0,0-1,-1-1,-1 0,-1-1,1-4,-11 20,4-3,0-1,-1 0,0 0,0-1,-1 0,-1 1,1-1,-1 0,-1-1,0 1,-1 0,0-1,0 1,-1 8,-1 1,1 0,0-1,-1 1,1 0,-1 0,1 0,-1-1,0 1,1 0,-1 0,0 0,0 0,0 0,0 0,0 0,0 0,0 1,0-1,0 0,0 0,0 1,-1-1,1 1,0-1,0 1,-1 0,1-1,0 1,0 0,-1 0,1 0,0 0,-1 0,1 0,0 0,-1 0,1 1,0-1,-1 1,1-1,0 0,0 1,0 0,-1-1,1 1,0 0,0 0,0 0,0-1,0 1,0 0,1 0,-1 0,0 1,0-1,1 0,-1 0,0 0,1 0,0 1,-1-1,1 0,-1 1,-10 10,0 0,0 1,1 1,1 0,0 0,1 0,0 1,2 1,-1-1,2 1,0 0,1 0,1 0,-1 9,2-19,0 0,1 0,0-1,0 1,1 0,0 0,-1 0,2 0,-1 0,1 0,0 0,0 0,1-1,0 1,0 0,0-1,0 1,1-1,0 0,0 0,1 0,-1 0,1-1,0 1,0-1,1 0,-1 0,1-1,3 3,0-3,1-1,-1 1,1-2,0 1,-1-1,1 0,0-1,0 0,0-1,-1 0,1 0,0-1,-1 0,1 0,-1-1,1 0,-1 0,0-1,-1 0,1-1,-1 0,1 0,-2 0,1-1,5-6,10-10,-1-1,-1-1,-1-1,-1 0,-1-2,10-21,7-55,-53 119,-40 115,56-125,2 1,-1 0,1 0,0 0,0 0,1 0,-1 1,2-1,-1 0,1 0,0 0,1 0,0 0,0 0,0-1,1 1,0-1,0 1,1 0,1-2,1 0,-1-1,1 0,0 0,0 0,1-1,-1 0,1 0,-1 0,1-1,0 0,0 0,0-1,0 0,0 0,1-1,-1 0,0 0,0 0,0-1,0 0,0-1,0 0,0 0,0 0,0-1,-1 0,1 0,-1 0,0-1,0 0,0 0,0-1,9-8,0 0,-1-1,0-1,-1 0,-1-1,-1 0,0-1,-1 0,6-15,24-102,-41 134,0 1,1 0,-1-1,0 1,1-1,-1 1,0-1,0 1,1-1,-1 1,0-1,0 0,0 1,0-1,0 0,1 0,-1 0,0 0,0 0,0 0,0 0,0 0,0 0,0 0,1 0,-1 0,0-1,0 1,0 0,0-1,0 1,1-1,-1 1,0-1,0 1,1-1,-1 1,0-1,1 0,-1 1,1-1,-1 0,1 1,-1-1,1 0,-1 0,1 0,0 0,-1 1,1-1,0 0,0 0,0 0,0 0,0 0,0 0,0 0,0 1,0-1,0 0,0 0,0 0,1 0,-1 0,0 0,1 1,-1-1,1 0,-1 0,-7 9,-1 1,1 0,1 0,0 1,0 0,1 0,0 0,1 0,0 1,0 0,1 0,1 0,0 0,0 0,1 0,1 1,0-1,0 0,1 1,0-1,1 0,1 0,0 0,0 0,1 0,0-1,1 0,0 0,1 0,0 0,1-1,-5-6,0-1,0 0,1 0,0 0,-1 0,1 0,0-1,0 1,-1-1,1 0,1 0,-1 0,0 0,0 0,0-1,0 1,0-1,1 0,-1 0,0 0,0 0,0-1,1 1,-1-1,0 0,0 0,0 0,0 0,0-1,0 1,-1-1,2 0,9-9</inkml:trace>
  <inkml:trace contextRef="#ctx0" brushRef="#br0" timeOffset="2147.071">1298 226,'477'22,"-415"-17,-62-5,1-1,-1 1,1-1,-1 0,1 0,-1 1,1-1,-1 0,0 0,0 1,1-1,-1 0,0 0,0 0,0 0,0 1,0-1,0 0,0 0,0 0,0 0,0 1,0-1,0 0,-1 0,1 0,0 1,-1-1,1 0,0 0,-1 1,1-1,-1 0,0 1,1-1,-1 0,1 1,-1-1,0 1,1-1,-1 1,0-1,0 1,1 0,-1-1,0 1,0 0,0 0,1-1,-1 1,0 0,0 0,0 0,0 0,1 0,-1 0,0 0,-1 1,-3-5,-159-149,145 134</inkml:trace>
  <inkml:trace contextRef="#ctx0" brushRef="#br0" timeOffset="2544.028">2343 396,'-3'24,"-1"1,-1-1,-1 0,-1-1,-1 1,-1-1,-2-1,0 0,-1 0,-1-1,-3 10,-116 180,123-193</inkml:trace>
  <inkml:trace contextRef="#ctx0" brushRef="#br0" timeOffset="2831.8">2117 396,'9'28,"14"25,6 3,0-4,-2-5,1-6,-6-5,-1-5,1-1,-4-2,1-6,-4-1,1 0,-3 1,-3-2</inkml:trace>
  <inkml:trace contextRef="#ctx0" brushRef="#br0" timeOffset="3366.927">2624 649,'81'278,"-74"-319,-8 16,2-1,0 1,1-1,2 1,0 0,2 0,1 0,1 1,1 0,10-20,-13 32,0 1,1-1,0 2,1-1,0 1,0 0,1 0,1 1,0 1,8-7,-14 14,-1 0,1 0,0 0,-1 1,1-1,0 1,-1 0,1 0,0 0,0 1,-1-1,1 1,0 0,-1 0,1 0,-1 0,0 1,1 0,-1-1,0 1,0 0,0 1,0-1,0 0,0 1,-1 0,1-1,-1 1,0 0,0 0,0 1,0-1,-1 0,1 1,-1-1,0 1,1-1,-2 1,1-1,0 1,-1 0,0 0,0-1,-1 16</inkml:trace>
  <inkml:trace contextRef="#ctx0" brushRef="#br0" timeOffset="3778.8">2569 283,'296'38,"-295"-37,0-1,0 1,0 0,0-1,0 1,1 0,-1-1,0 0,0 1,0-1,1 0,-1 1,0-1,1 0,-1 0,0 0,0 0,1 0,-1 0,0-1,0 1,1 0,-1-1,0 1,0-1,0 1,0-1,1 1,-1-1,0 0,0 0,0 0,0 1,-1-1,1 0,0 0,0 0,0 0,-1 0,1-1,-1 1,1 0,-1 0,1 0,-1 0,1-1,-1 1,0 0,0 0,0-1,0 1,0 0,0-1,0 1,0 0,0 0,-1-1,1 1,0 0,-1 0,1 0,-1-2,-77-91,33 51,34 30</inkml:trace>
  <inkml:trace contextRef="#ctx0" brushRef="#br0" timeOffset="4117.353">3077 1,'15'8,"0"1,-1 1,0 0,0 1,-1 1,0 0,-1 0,-1 2,0-1,-1 1,0 1,-1 0,1 2,3 14,-2 1,0-1,-2 1,-2 1,-1 0,-1 0,-2 0,-1 1,-2-1,-1 1,-1-1,-7 27,7-36,-1 0,-1-1,-1 1,-2-1,0-1,-1 1,-1-1,-6 8,8-12,-1-1,0-1,-2 1,0-1,-1-1,0 0,-1 0,-1-1,0-1,-1 0,0-1,-1 0,-1-2,0 1,-3 0,-4-4</inkml:trace>
</inkml:ink>
</file>

<file path=ppt/ink/ink8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07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0,'29'56,"-17"-35,-1-1,0 1,-2 1,-1 0,0 0,-2 1,0 0,-2 0,0 0,-2 0,0 1,-2-1,0 1,-2-1,-1 1,0-1,-2 0,-3 7,0-6,-1 0,-2-1,0 0,-2-1,0-1,-1 0,-1 0,-1-2,-1 0,-1 0,-1-2,0 0,-2-1,17-12,1 0,-1-1,0 1,0-1,-1 0,1 0,0-1,-1 0,0 1,0-1,1-1,-1 1,0-1,-1 0,1 0,0 0,0-1,0 0,0 0,-1 0,1 0,0-1,0 0,0 0,0-1,0 1,0-1,0 0,1 0,-1-1,1 1,-1-1,1 0,0 0,0-1,0 1,1-1,-1 0,1 0,0 0,-1-1,-7-48,9 27</inkml:trace>
</inkml:ink>
</file>

<file path=ppt/ink/ink8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07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58,'24'0,"32"-4,16-3,1 1,-3 1,-8-3,-6-1,-6 2,-3 2,-5 1,-4 2,1 1,-2 1,-7 0</inkml:trace>
</inkml:ink>
</file>

<file path=ppt/ink/ink8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09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59 645,'-11'23,"2"1,0 1,2-1,0 1,2 1,1-1,0 1,2 0,2 0,0 8,0-29,0-1,1 1,0 0,-1-1,2 1,-1-1,0 1,1-1,0 1,0-1,0 0,0 0,1 0,0 0,0-1,0 1,0-1,0 1,1-1,-1 0,1 0,0-1,0 1,0-1,0 0,1 0,-1 0,0-1,1 1,-1-1,1 0,0 0,-1-1,1 0,0 1,-1-1,1-1,0 1,-1-1,1 0,0 0,2-1,14-6,-1-2,1 0,-2-1,1-1,-2 0,0-2,0 0,-1-1,10-13,120-158,-147 186,0 0,0-1,0 1,0-1,0 1,0-1,0 1,0-1,0 1,0 0,0-1,0 1,0-1,0 1,1-1,-1 1,0 0,0-1,0 1,1-1,-1 1,0 0,1-1,-1 1,0 0,1 0,-1-1,0 1,1 0,-1-1,0 1,1 0,-1 0,1 0,-1 0,1-1,-1 1,0 0,1 0,-1 0,1 0,-1 0,1 0,-1 0,1 0,-1 0,0 0,1 1,-1-1,1 0,-1 0,1 0,-1 0,0 1,1-1,-1 0,0 0,1 1,-1-1,1 0,-1 1,0-1,0 0,1 1,-1-1,0 0,0 1,1-1,-1 1,-5 32,0-19,1 1,1 0,0-1,1 1,1 0,0 0,1 1,1 7,-1-18,1 0,-1-1,1 1,0-1,0 1,1-1,-1 0,1 1,0-1,0 0,1 0,-1 0,1-1,0 1,0 0,0-1,0 0,1 0,-1 0,1 0,0 0,0-1,0 0,0 0,0 0,0 0,1 0,-1-1,4 1,4-1,0 0,1 0,-1-2,0 1,0-1,0-1,0 0,0-1,0 0,0-1,-1-1,0 1,0-2,0 0,0 0,-1 0,0-2,0 1,-1-1,0 0,-1-1,0 0,0-1,4-6,127-155,-136 168,-1 1,1-1,-1 0,1 1,0-1,0 1,0 0,0 0,0 0,1 1,-1-1,0 1,1-1,0 1,-1 0,1 1,-1-1,1 1,0-1,-1 1,1 0,0 1,0-1,-1 0,1 1,0 0,-1 0,1 0,-1 0,0 1,1-1,-1 1,0 0,0 0,3 2,4 3,0 1,0 0,-1 1,0-1,0 2,-1-1,0 2,-1-1,0 1,1 2,-6-9,0 0,0-1,0 1,-1 0,1 0,-1 0,0 0,-1 0,1 0,0 0,-1 1,0-1,0 0,-1 0,1 0,-1 0,0 0,0 0,0 0,0 0,-1 0,1 0,-1 0,0-1,0 1,-1-1,1 1,-1-1,0 0,1 0,-1 0,-3 2,-6 2,0-1,0 0,0 0,-1-1,1-1,-1 0,0-1,0 0,-9 0,23-3,-1 0,0 1,0-1,0 1,0-1,1 0,-1 1,0-1,0 1,0-1,0 0,0 1,0-1,0 1,0-1,0 1,0-1,0 0,0 1,-1-1,1 1,0-1,0 0,0 1,0-1,-1 1,1-1,0 0,-1 1,1-1,0 0,0 0,-1 1,1-1,0 0,-1 0,1 1,-1-1,1 0,0 0,-1 0,1 0,-1 1,1-1,0 0,-1 0,1 0,-1 0,1 0,-1 0,1 0,0 0,-1 0,1-1,-1 1,37 12,-16-9,-1-1,0 0,1-2,-1 0,0-1,1-1,-1-1,0 0,0-2,-1 0,1-1,-1-1,0 0,-1-2,0 0,3-2,2-3,0 0,0-1,-2-1,0-1,0-1,-2-1,-1 0,14-20,9-20,-4-2,-2-2,11-31,-23 43,-3 0,-2-2,-3 0,-2-1,-2 0,-1-16,-14 10,5 59,0-1,-1 1,1 0,0 0,-1 0,1 0,-1 0,1 0,-1 0,0 0,1 0,-1 0,0 0,0 0,1 0,-1 1,0-1,0 0,0 0,0 1,0-1,0 1,0-1,0 1,-1-1,1 1,0 0,0 0,0-1,0 1,-1 0,1 0,0 0,0 0,0 0,0 1,-1-1,1 0,0 0,0 1,0-1,0 1,0-1,0 1,0-1,0 1,0 0,-1 0,-4 5,0-1,0 1,1 1,-1-1,1 1,1 0,0 0,0 0,0 0,0 1,1 0,1 0,-1 0,1 0,1 0,0 0,0 0,0 1,1-1,0 4,-4 26,-5 11,3 0,2 0,3 0,1 0,3 1,5 26,1-23,-3-1,-2 2,-2-1,-3 0,-2 8,3-60,0 1,1-1,-1 1,0-1,0 1,0-1,0 1,-1-1,1 0,0 1,-1-1,1 1,-1-1,1 1,-1-1,1 0,-1 0,0 1,0-1,0 0,0 0,0 0,0 0,0 0,0 0,0 0,0 0,-1 0,1 0,0-1,0 1,-1 0,1-1,-1 1,1-1,0 0,-1 1,1-1,-1 0,1 0,-1 0,1 0,-1 0,1 0,-1-1,1 1,-2-1,-58-71,47 51</inkml:trace>
</inkml:ink>
</file>

<file path=ppt/ink/ink8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09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1,'38'0,"27"0,8 0,0 0,-6 0,-6 0,-9 0,-2 0,-6 0,-6 0,-4 0,-8 0</inkml:trace>
</inkml:ink>
</file>

<file path=ppt/ink/ink8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19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3,'1'84,"-13"221,0-163,5 1,9 40,-2-54,0-130</inkml:trace>
  <inkml:trace contextRef="#ctx0" brushRef="#br0" timeOffset="266.264">1 623,'43'0,"38"-5,16-6,-5-1,-13 1,-15 2,-14-1,-10 0,-7 2,-5-2,-7 0</inkml:trace>
  <inkml:trace contextRef="#ctx0" brushRef="#br0" timeOffset="746.424">819 59,'100'389,"-58"-74,-19-198,-23-116,0 1,0 0,1 0,-1 0,1 0,-1 0,1 0,0 0,0-1,-1 1,1 0,1 0,-1-1,0 1,0-1,0 1,1-1,-1 0,1 1,-1-1,1 0,0 0,-1 0,1 0,0 0,0 0,0-1,-1 1,1-1,0 1,0-1,0 0,0 0,0 1,0-1,0-1,0 1,0 0,0 0,0-1,0 1,-1-1,1 1,0-1,0 0,0 0,-1 0,1 0,0 0,-1 0,1-1,-1 1,1 0,-1-1,0 1,0-1,176-148,-155 133,-14 10,-1 1,2 0,-1 0,1 1,0-1,0 2,0 0,1 0,-1 0,2 1,-9 3,0 0,0 0,0 0,0 0,0 0,-1 0,1 1,0-1,0 1,0-1,-1 1,1 0,0-1,0 1,-1 0,1 0,-1 0,1 0,-1 1,1-1,-1 0,0 1,0-1,0 1,1-1,-1 1,-1-1,1 1,0 0,0 0,-1-1,1 1,-1 0,1 0,-1 0,0 0,1 0,3 79,-5-70,4 43,3-35</inkml:trace>
  <inkml:trace contextRef="#ctx0" brushRef="#br0" timeOffset="1462.171">1835 651,'-28'20,"1"1,1 1,0 1,2 2,1 0,2 1,0 1,-4 10,23-35,0-1,0 1,1-1,-1 1,1 0,0 0,-1-1,1 1,0 0,0 0,0 0,0 0,0 1,1-1,-1 0,1 0,-1 0,1 1,0-1,0 0,0 0,0 1,0-1,0 0,1 0,-1 1,1-1,-1 0,1 0,0 0,0 0,0 0,0 0,1 0,-1 0,0 0,1-1,-1 1,1 0,-1-1,1 0,0 1,0-1,0 0,0 0,0 0,0 0,0 0,9-1,-1-1,1-1,-1 0,1 0,-1-1,0 0,0-1,0 0,-1-1,0 0,1 0,-2-1,1 0,-1-1,7-6,4-1,116-129,-135 143,0-1,0 0,1 0,-1 1,0-1,1 0,-1 1,1-1,-1 1,1-1,-1 1,1-1,-1 1,1-1,-1 1,1-1,0 1,-1 0,1-1,0 1,-1 0,1-1,0 1,0 0,-1 0,1 0,0 0,0 0,-1 0,1 0,0 0,-1 0,1 0,0 0,0 0,-1 0,1 1,0-1,-1 0,1 1,0-1,-1 0,1 1,0-1,-1 1,1-1,-1 1,1-1,-1 1,1-1,-1 1,1 0,-1-1,0 1,1 0,8 47,-5-25,-2-16,0 0,1-1,-1 1,1-1,1 0,-1 0,1 0,1-1,-1 1,1-1,-1 0,1 0,1-1,-1 1,1-1,0 0,0-1,0 1,0-1,0 0,1-1,0 0,-1 0,1 0,0-1,0 0,0 0,3 0,7-1,-1 0,1-1,0 0,0-2,-1 0,1 0,-1-2,0 0,0-1,0-1,4-3,11-10,-1-2,-2-2,0 0,-1-2,-2 0,-1-2,-1-1,-1-1,-2-1,-1 0,-1-2,4-13,-8 18,0-1,-2-1,-2 0,0 0,-2-1,-1 0,-2-1,-1 1,-1-1,-2 0,-3-24,3 51,0 1,-1 0,1-1,-1 1,0-1,-1 1,1-1,-1 1,0 0,0-1,0 1,-1 0,1 0,-1 0,0 0,0 0,-1 0,1 0,-1 1,0-1,0 1,0 0,0 0,0 0,-1 0,1 1,-1-1,0 1,0 0,0 0,0 0,0 1,0-1,0 1,-1 0,1 0,-1 0,1 1,0 0,-1 0,1 0,-1 0,1 1,-3 1,1 0,0 0,0 1,0 0,1 0,-1 1,0-1,1 1,0 0,0 1,0-1,1 1,0 0,0 0,0 1,0-1,1 1,0 0,0 0,0 0,1 0,0 0,0 0,1 1,-1-1,-8 170,10-161,1 17,2 1,1-1,1 0,2 0,1-1,2 0,3 5,-2-6,2-2,0 0,2 0,1-2,2 0,0-1,1 0,2-2,0 0,15 10,15 9,-50-43,1 0,-1 0,0 0,0 0,0-1,0 1,0 0,0-1,0 1,-1 0,1-1,0 1,-1-1,1 1,-1-1,0 1,1-1,-1 0,0 1,0-1,0 1,0-1,0 0,-1 1,1-1,0 1,-1-1,1 1,-1-1,1 1,-1-1,0 0,-6-15</inkml:trace>
  <inkml:trace contextRef="#ctx0" brushRef="#br0" timeOffset="1712.868">2174 454,'38'4,"47"-2,18-7,1-3,-7 1,-16 0,-12 3,-12 1,-12 1,-9 2,-5-1,-8 2</inkml:trace>
</inkml:ink>
</file>

<file path=ppt/ink/ink8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10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1 848,'5'1,"0"1,0-1,0 0,0 0,0 0,0 0,0-1,1 0,-1 0,0-1,0 1,0-1,0 0,0-1,0 1,0-1,0 0,0 0,-1 0,1-1,-1 0,1 0,-1 0,0 0,2-3,17-14,-1-1,-1 0,0-2,-2 0,-1-1,-1-1,-1-1,-2 0,0-1,-2 0,0-3,-2 11,4-2,-7 31,-5 40,-3-42,1-1,-1 0,1-1,0 1,1 0,0 0,0-1,0 1,1-1,0 1,0-1,0 0,1 0,0 0,0 0,1 0,-1 0,1-1,1 0,-1 0,1 0,0 0,0-1,0 0,0 0,1 0,0-1,0 1,0-2,0 1,0 0,0-1,1 0,-1-1,1 0,1 1,9-5,-1 0,-1 0,1-2,0 0,-1 0,0-2,0 1,-1-2,0 0,0-1,-1-1,9-7,-10 9,-1-1,-1 0,0 0,0-1,-1-1,0 0,0 0,-1 0,-1-1,1-3,-8-9,-5 21</inkml:trace>
  <inkml:trace contextRef="#ctx0" brushRef="#br0" timeOffset="6613.229">1270 566,'-6'0,"-1"1,1-1,0 1,-1 0,1 1,0 0,0 0,0 0,0 1,0 0,1 0,-1 0,1 1,0 0,0 0,0 0,0 0,1 1,-2 3,-1-2,2 1,-1 0,1 0,0 1,1-1,-1 1,1 0,1 0,0 1,0-1,1 1,0-1,0 1,1 0,0 0,0 0,1-1,0 1,1 0,0 0,1 0,-1 0,2-1,-1 1,1-1,0 0,1 0,0 0,1 0,-1 0,1-1,1 0,-1 0,1 0,0-1,1 0,0 0,0 0,0-1,0 0,1-1,0 0,0 0,0 0,8 1,-10-3,-1-1,1 0,0 0,-1-1,1 0,0 0,-1 0,1 0,0-1,0 0,-1-1,1 1,-1-1,1 0,-1 0,0 0,0-1,0 0,0 0,0 0,-1-1,1 0,-1 0,0 0,0 0,-1 0,3-5,0 3,-1 0,0 0,0-1,0 0,-1 0,0 0,-1 0,1-1,-2 1,1-1,-1 0,0 0,0 0,-1 0,0 0,-1 0,0-1,0 1,0 0,-1 0,-1 0,1 0,-1 0,-1 0,1 0,-1 1,-1-1,1 1,-1 0,-1 0,1 0,-1 0,0 1,-1 0,1 0,-1 0,-1 1,1 0,-1 0,1 1,-2-1,1 1,-4-1,-38 0,30 10</inkml:trace>
  <inkml:trace contextRef="#ctx0" brushRef="#br0" timeOffset="7136.088">1836 1,'-6'7,"0"0,0 1,1 0,1 0,-1 0,1 1,1-1,0 1,0 0,0 0,1 0,1 1,0-1,0 0,0 1,1-1,1 0,0 1,0-1,0 0,1 0,3 8,3 31,-2 0,-3 0,-1 0,-5 42,1 2,-15 118,18-149,1-61,-1 0,1-1,-1 1,1-1,-1 1,0-1,1 0,-1 1,0-1,0 0,1 0,-1 0,0 0,0 0,0 0,0 0,0 0,0-1,-1 1,1 0,0 0,-1-1,1 1,0-1,-1 1,0 0,1-1,-1 1,0-1,21-76,-14 58</inkml:trace>
  <inkml:trace contextRef="#ctx0" brushRef="#br0" timeOffset="7385">1524 453,'34'5,"30"-4,14-1,-2-6,-9-2,-10 0,-7 2,-5 2,-7 1,-5 2,-3 1,-1 0,-2 0,-5 0</inkml:trace>
  <inkml:trace contextRef="#ctx0" brushRef="#br0" timeOffset="7585.301">2287 509,'0'39,"4"16,3 5,4-8,0-13</inkml:trace>
  <inkml:trace contextRef="#ctx0" brushRef="#br0" timeOffset="7784.5">2258 256,'0'0</inkml:trace>
  <inkml:trace contextRef="#ctx0" brushRef="#br0" timeOffset="8073.744">2908 368,'-40'18,"2"3,1 1,0 2,2 1,1 2,1 1,1 2,-10 13,39-40,-1-1,1 1,0 0,0 1,0-1,0 0,0 1,1 0,0-1,-1 1,1 0,1 0,-1 0,1 1,-1-1,1 0,0 1,1-1,-1 0,1 1,0-1,0 1,0-1,1 1,-1-1,1 0,0 1,1-1,-1 0,1 0,-1 0,1 0,0 0,1 0,-1 0,1-1,0 1,0-1,0 1,8 3,0 0,1 0,-1-1,1-1,1 0,-1 0,1-1,0-1,0 0,0-1,0 0,0-1,0-1,1 0,-1 0,0-2,0 1,0-2,0 0,0 0,0-1,-1-1,0 0,0-1,0 0,-1-1,0 0,0-1,0 0,6-7,1 2</inkml:trace>
  <inkml:trace contextRef="#ctx0" brushRef="#br0" timeOffset="8403.454">3077 791,'33'-12,"0"-1,-2-1,1-2,-2-1,0-2,-1 0,-2-2,0-1,13-14,-33 27,0 1,-1-1,0 0,0-1,-1 1,0-1,-1 0,0 0,-1-1,2-4,-4 12,-1 0,1 0,-1 0,1-1,-1 1,0 0,0 0,-1 0,1 0,0-1,-1 1,0 0,0 0,0 0,0 0,0 0,-1 1,1-1,-1 0,0 1,0-1,0 1,0-1,0 1,0 0,-1 0,1 0,-1 0,1 0,-1 1,0-1,0 1,0 0,0-1,0 1,0 1,-1-1,-6-1,0 1,0 0,0 1,0 0,0 0,0 1,0 1,0 0,0 0,1 1,-1 0,1 0,-1 1,1 1,0-1,1 1,-1 1,1 0,0 0,0 0,1 1,0 1,0-1,1 1,0 0,0 0,1 1,-3 6,-4 1,1 1,1 1,1 0,0 0,2 0,0 1,0 1,2-1,1 1,0 0,2 0,-1 16,4-30,0-1,1 0,0 0,0 0,0-1,0 1,1 0,-1-1,1 1,0-1,1 0,-1 0,1 0,0-1,0 1,0-1,0 0,1 0,-1 0,1-1,0 1,-1-1,1 0,0-1,2 1,132 24,-105-24</inkml:trace>
</inkml:ink>
</file>

<file path=ppt/ink/ink8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24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471 0,'0'25,"2"-2,-2 0,-1 1,-1-1,-1 0,-1 0,-1 0,-1 0,-1 1,-3 2,-1-1,-1 0,-1 0,-2-1,0-1,-1-1,-1 0,-1-1,-1-1,-17 14,30-29,1-1,-1 0,0-1,0 1,0-1,0 0,-1 0,1-1,-1 0,0 0,0-1,0 0,0 0,0 0,1-1,-1 0,0 0,0-1,0 0,0 0,0-1,0 0,1 0,-1 0,1-1,-1 0,1 0,0-1,0 0,1 0,-1 0,1 0,0-1,0 0,-2-3,2 1,1-1,0 1,0-1,0 0,1 0,1-1,-1 1,1 0,1-1,-1 0,2 1,-1-1,1 0,0 0,1 1,0-1,0 0,1 1,0-1,1 1,0 0,0 0,1 0,0 0,0 0,0 1,1 0,84-111,-84 116,-1 0,0 1,0-1,1 1,-1 1,0-1,1 0,-1 1,1 0,-1 0,1 0,-1 1,1 0,-1 0,0 0,1 0,-1 0,0 1,0 0,0 0,0 0,0 0,0 1,-1 0,1-1,-1 1,0 0,0 1,0-1,0 1,1 1,14 10,35 31,-40-34,-1 0,2-1,-1 0,2-2,-1 1,1-2,14 6,2-2,2-3,0 0,0-2,0-2,0-1,1-1,10-2,22 9,-66-4,-5-1</inkml:trace>
</inkml:ink>
</file>

<file path=ppt/ink/ink8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25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1 252,'174'-16,"-133"9,1 2,1 3,-1 1,17 2,-30 8,-41-10,-10-8,1-1,-1-1,2-1,-1-1,2-1,0-1,1 0,0-1,1-1,1-1,-1-2,3 5,13 14,0 0,0 0,0 1,0-1,0 0,0 0,0 0,0 0,1 0,-1 0,0 0,1-1,-1 1,0 0,1 0,0 0,-1-1,1 1,0 0,0 0,-1-1,1 1,0 0,0-1,0 1,1 0,-1-1,0 1,0 0,1 0,0-2,7-4</inkml:trace>
</inkml:ink>
</file>

<file path=ppt/ink/ink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2:36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194 138,'-143'230,"106"-164,23-48,18-32,37-55,4 1,2 3,3 2,43-41,-93 104,1 1,-1 0,0-1,0 1,0 0,0-1,0 1,0 0,1-1,-1 1,0-1,1 1,-1 0,0-1,1 1,-1-1,1 1,-1-1,1 1,-1-1,1 0,-1 1,1-1,-1 1,1-1,0 0,-1 0,1 1,0-1,-1 0,1 0,0 0,-1 0,1 1,0-1,-1 0,1 0,0 0,-1-1,1 1,0 0,-1 0,1 0,0 0,-1-1,1 1,-1 0,1-1,0 1,-1 0,1-1,-1 1,1-1,-1 1,1-1,-1 1,1-1,-1 1,0-1,1 1,-1-1,0 0,1 1,-1-1,0 0,-5 57,4-52,-4 11,0 0,1 0,1 0,1 1,0 0,1-1,0 1,1-1,1 1,1 0,0-1,1 1,0-1,2 0,0 0,0 0,2 1,-3-12,-1-1,1 1,0-1,0 0,0 0,0 0,0 0,1-1,0 1,-1-1,1-1,0 1,0-1,0 1,0-1,0-1,0 1,0-1,0 0,0 0,0 0,0-1,1 0,-1 0,0 0,-1 0,1-1,0 0,0 0,-1 0,1-1,-1 1,0-1,0 0,0-1,0 1,0 0,-1-1,1 0,-1 0,0 0,1-3,12-18,-1-1,-1-1,-2 0,0-1,-2 0,-1 0,-2-1,2-12,2-88,-7 124,1 9</inkml:trace>
</inkml:ink>
</file>

<file path=ppt/ink/ink8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25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1,'5'0,"15"0,10 0,5 0,0 0,0 0,-2 0,-1 0,-2 0,0 0,-2 0,0 0,0 0,0 0,0 0,-4 0</inkml:trace>
</inkml:ink>
</file>

<file path=ppt/ink/ink8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25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1,'43'14,"38"0,11-2,-1-8,-12-5,-14-2,-13-5,-11-2,-12 1</inkml:trace>
</inkml:ink>
</file>

<file path=ppt/ink/ink8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29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20,'-21'11,"-1"0,1 2,1 0,1 1,0 1,0 1,2 1,0 0,1 1,-10 14,22-28,0 1,0 0,0 0,1 1,0-1,0 1,0-1,0 1,1 0,0 0,0 0,1 0,0 1,0-1,0 0,1 1,0-1,0 0,1 1,-1-1,1 0,1 0,-1 1,1-1,0 0,1 0,-1-1,1 1,0 0,1-1,-1 0,1 0,3 4,1-1,1-1,0 1,0-2,0 1,1-1,0 0,0-1,1-1,-1 1,1-2,0 1,0-1,0-1,1 0,-1-1,0 0,1-1,-1 0,1 0,-1-2,0 1,1-1,-1-1,0 0,0-1,-1 0,1 0,-1-1,0 0,0-1,0-1,-1 1,0-1,2-3,0 0,-1-1,0-1,0 0,-1 0,-1-1,0 0,-1-1,0 0,-1 0,-1 0,0 0,-1-1,0 0,-1 0,-1 0,0 0,-1-1,-2-14,0 24,0-1,0 0,-1 1,0-1,-1 1,1 0,-1 0,0 0,-1 0,0 0,0 1,0-1,0 1,-1 0,0 1,0-1,0 1,0 0,-1 0,0 0,-1 0,-16-9</inkml:trace>
  <inkml:trace contextRef="#ctx0" brushRef="#br0" timeOffset="747.354">1 246,'601'0,"-518"-5,0-3,0-4,48-14,-19 3,123-16,-211 38</inkml:trace>
</inkml:ink>
</file>

<file path=ppt/ink/ink8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0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87,'-11'-10,"0"1,0 1,0 0,-1 1,-1 0,1 1,-1 0,0 1,0 0,0 1,-1 1,0 0,0 1,1 0,-1 1,0 1,0 0,0 1,0 0,0 1,0 1,0 0,1 1,0 0,0 1,0 1,-4 2,-7 2,7-4,1-1,-1 2,1 0,1 1,0 1,0 1,1 0,0 0,0 1,1 1,1 1,0-1,1 2,-2 2,9-10,-1 0,1 1,0-1,0 1,1 0,0 1,0-1,1 0,0 1,0-1,1 1,0 0,0-1,1 1,0 0,0 0,1-1,0 1,0 0,1-1,0 1,0-1,1 1,-1-1,2 0,-1 0,1-1,0 1,1-1,-1 1,1-1,1-1,-1 1,1-1,0 0,0 0,0-1,1 1,6 0,-1-1,1 0,1-1,-1 0,0-1,1 0,-1-1,1-1,-1 0,1-1,-1 0,1-1,-1-1,0 0,0-1,0 0,0-1,5-3,-2-6,-25 11,8 4,-30 10,1 1,-1 2,2 1,0 2,1 0,1 2,0 1,-8 10,25-21,0 0,0 1,1 1,1-1,0 2,0-1,1 1,1 0,0 0,0 1,1 0,1 0,0 0,1 0,0 1,1-1,1 1,0-1,1 1,0 0,2 9,0-18,-1 0,1 0,0-1,1 1,-1 0,1-1,0 0,0 0,0 0,0 0,1 0,0-1,0 0,0 1,0-1,0-1,0 1,1-1,-1 1,1-1,0 0,0-1,0 1,2-1,124 6,-77-20,31 2,-69 16</inkml:trace>
  <inkml:trace contextRef="#ctx0" brushRef="#br0" timeOffset="389.015">1214 481,'-24'22,"2"0,0 2,1 1,1 0,1 1,2 1,-8 18,-16 23,4 2,2 2,0 11,-10 25,40-112,4-8</inkml:trace>
  <inkml:trace contextRef="#ctx0" brushRef="#br0" timeOffset="733.576">762 510,'27'0,"-9"10,-1 1,0 1,-1 1,0 0,-1 1,0 1,-2 0,4 5,123 159,-116-156,-19-16,1 0,0 0,0-1,1 0,0 0,0-1,0 0,1 0,0 0,-1-1,2 0,-1-1,0 0,1 0,-1-1,1 0,0 0,1-1,13-3</inkml:trace>
  <inkml:trace contextRef="#ctx0" brushRef="#br0" timeOffset="1219.006">1750 594,'-45'22,"0"1,2 2,1 2,-21 19,54-39,0 0,1 1,0 0,0 0,1 1,0 0,0 0,1 1,1-1,-1 1,1 1,1-1,0 1,1-1,0 1,0 0,1 0,1 0,0 1,0-1,1 0,0 1,1-1,1 0,0 0,2 7,-4-15,1 0,-1-1,1 1,0 0,0 0,0-1,1 1,-1-1,1 1,-1-1,1 0,0 1,0-1,0 0,0 0,0 0,0-1,0 1,1 0,-1-1,1 0,-1 1,1-1,-1 0,1 0,0 0,0-1,0 1,-1-1,1 0,0 1,0-1,0 0,0-1,-1 1,1 0,0-1,0 0,0 1,-1-1,1 0,0-1,1 0,16-11,-1-1,0-1,-1-1,-1 0,0-2,-1 0,-1 0,-1-1,0-1,-2-1,0 0,64-88,-62 89,-12 16,0 0,0 0,0 1,0-1,1 1,-1-1,1 1,0 0,0 0,0 0,1 1,-1-1,1 1,-1 0,1 0,0 0,0 0,0 0,3 0,-4 4,0 0,0 1,0-1,-1 1,1-1,-1 1,0 0,0 0,0 0,0 0,0 0,-1 1,1-1,-1 0,0 1,0-1,0 1,-1-1,1 1,-1 0,0-1,0 1,0-1,0 1,0 0,-1 1,1-1,0 7,0 0,1 0,0 0,1 0,0 0,1 0,0-1,1 1,0-1,1 0,0 0,0 0,1-1,1 1,-1-2,4 4,6 2</inkml:trace>
  <inkml:trace contextRef="#ctx0" brushRef="#br0" timeOffset="1735.535">2060 1046,'179'-227,"-64"59,-115 168,0-1,0 1,1 0,-1-1,0 1,0 0,1-1,-1 1,0 0,0-1,1 1,-1 0,0 0,1-1,-1 1,0 0,1 0,-1 0,1-1,-1 1,0 0,1 0,-1 0,1 0,-1 0,0 0,1 0,-1 0,1 0,-1 0,0 0,1 0,-1 0,1 0,-1 0,0 1,1-1,-1 0,1 0,-1 0,0 1,1-1,-1 0,0 0,1 1,-1-1,0 0,0 0,1 1,-1-1,0 1,0-1,1 0,-1 1,0-1,0 0,0 1,0-1,0 1,0-1,0 0,0 1,0-1,0 1,0-1,0 1,0-1,0 0,0 1,0-1,2 39,-3-34,1 2,10 101,-10-105,1 0,-1 0,1-1,0 1,0 0,0-1,0 1,0-1,0 1,1-1,-1 0,1 0,0 1,0-1,0 0,0 0,0-1,0 1,0 0,1-1,-1 1,1-1,-1 0,1 0,-1 0,1 0,0 0,-1-1,1 1,0-1,0 1,-1-1,1 0,0 0,2-1,5-2,0-1,0 0,0-1,0 0,-1 0,0-1,0 0,0-1,-1 0,0-1,0 1,2-4,11-9,23-24,-34 33,1-1,0 2,0-1,1 2,1-1,0 2,0 0,11-5,-23 12,0 1,0 0,0-1,0 1,0 0,0 0,0 0,0 0,0 0,1 0,-1 0,0 0,0 0,0 0,0 1,0-1,0 0,0 1,0-1,0 1,0-1,0 1,0 0,0-1,0 1,0 0,-1 0,1-1,0 1,-1 0,1 0,0 0,-1 0,1 0,-1 0,1 0,-1 0,0 0,1 0,-1 0,0 1,0-1,0 0,0 1,5 57,-6-51,1 10,14 76,-2-74</inkml:trace>
  <inkml:trace contextRef="#ctx0" brushRef="#br0" timeOffset="2252.547">3161 679,'-24'160,"-11"163,35-308,1-6,-1 0,1 1,-2-1,0 0,0 0,0 0,-1 0,0 0,-1 0,0 0,-1-1,0 1,0 0,3-8,1-1,0 1,-1-1,1 1,0-1,-1 0,1 1,0-1,-1 1,1-1,-1 0,1 1,-1-1,1 0,-1 0,1 1,-1-1,1 0,-1 0,1 0,-1 0,0 0,1 0,-1 0,1 0,-1 0,1 0,-1 0,1 0,-1 0,0 0,1 0,-1 0,1-1,-1 1,1 0,-1 0,1-1,-1 1,1 0,0-1,-1 1,1 0,-1-1,1 1,0-1,-1 1,1-1,0 1,-1-1,1 1,0-1,0 1,0-1,0 1,-1-1,1 1,0-1,0 1,0-1,0 0,0 1,0-1,0 1,0-1,0 1,1-1,-8-43,7-2,2 0,2 1,2-1,2 1,2 0,2 1,2 0,2 1,1 0,3 2,1 0,2 1,1 1,3 2,8-8,-32 39,-1 1,2 0,-1 0,0 1,1-1,0 1,0 0,0 0,1 0,0 0,-1 1,1 0,0 0,1 0,-1 0,0 1,1 0,-1 0,1 0,0 1,0 0,-1 0,1 1,0-1,0 1,0 0,0 1,0 0,-1 0,1 0,0 0,-1 1,1 0,-1 0,1 1,-1-1,0 1,0 0,3 3,-4-1,0-1,-1 2,0-1,0 0,0 1,0-1,-1 1,0 0,0 0,-1 0,1 0,-1 0,-1 0,1 0,-1 0,0 0,0 0,-1 0,0 0,0 0,0 0,-1 0,0 0,0 0,-1 0,1-1,-3 4,-98 140,95-140,0 0,0-1,-1 1,0-1,0-1,-1 0,0 0,0-1,-1 0,1-1,-1 0,-1-1,1 0,0-1,-1 0,0-1,0 0,-10 0,3-7</inkml:trace>
  <inkml:trace contextRef="#ctx0" brushRef="#br0" timeOffset="2568.135">3782 171,'-62'363,"19"-118,33-61,11-184,-1-1,1 1,-1-1,1 1,-1 0,1-1,0 1,-1 0,1 0,-1-1,1 1,0 0,-1 0,1 0,0 0,-1 0,1 0,0 0,-1 0,1 0,0 0,-1 0,1 0,-1 1,1-1,0 0,-1 0,1 1,-1-1,1 0,0 1,-1-1,1 1,-1-1,1 0,-1 1,0-1,1 1,-1 0,1-1,-1 1,0-1,0 1,1-1,-1 1,0 0,0-1,0 1,1 0,-1-1,0 1,0 0,0-1,0 1,0 0,0-1,-1 1,1-1,0 1,0 0,0-1,-1 1,1 0,11-18,-1-2</inkml:trace>
  <inkml:trace contextRef="#ctx0" brushRef="#br0" timeOffset="2938.14">3895 820,'32'-1,"0"-2,0-1,-1-1,1-2,-1-1,-1-2,0-1,0-1,-1-2,11-7,-35 18,1 0,0 0,-1-1,0 0,0 0,0 0,0 0,-1-1,0 0,0 0,0 0,-1-1,1 1,-1-1,0 0,-1 0,0 0,0 0,0 0,0 0,-1-1,0 1,-1 0,1-1,-1 1,0-1,-1 1,1 0,-1-1,-1 1,1 0,-1-1,0 1,-1 0,1 0,-1 1,-1-2,2 4,-1 0,1 1,-1-1,1 1,-1 0,0 0,1 0,-1 0,0 1,0-1,0 1,-1-1,1 1,0 0,-1 1,1-1,0 0,-1 1,1 0,0 0,-1 0,1 0,-1 0,1 1,-1-1,1 1,0 0,0 0,-1 0,1 1,0-1,0 1,0 0,0 0,1 0,-98 81,95-78,-5 4,0 0,1 1,0 0,1 0,0 1,1 0,0 0,0 1,1 0,1 0,0 1,1-1,0 1,1 0,0 0,1 0,1 0,0 1,1-1,0 0,1 1,0-1,1 0,3 9,0-11,0 0,1 0,0 0,1-1,0 0,1-1,0 1,0-1,1-1,0 0,1 0,0-1,0 0,0 0,1-1,0-1,0 0,1 0,-1-1,1-1,0 0,0 0,0-1,8 0,37-9,-33 1</inkml:trace>
</inkml:ink>
</file>

<file path=ppt/ink/ink8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8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22 279,'-1'1,"0"-1,1 0,-1 0,0 0,0 0,1 0,-1 0,0 0,0 0,1 0,-1 0,0-1,1 1,-1 0,0 0,0-1,1 1,-1 0,1-1,-1 1,0-1,1 1,-1-1,1 1,-1-1,1 1,-1-1,1 0,0 1,-1-1,1 1,0-1,-1 0,1 0,0 1,0-1,-1 0,1 1,0-1,0 0,0 0,0 1,0-1,0 0,0 0,0 1,1-1,-1 0,0 1,0-1,1 0,-1 1,0-1,1 0,-1 1,0-1,1 0,-1 1,1-1,-1 1,1-1,0 1,-1-1,1 1,-1 0,5-16,1 0,0 1,1-1,1 2,0-1,1 1,0 0,1 1,1 0,0 1,0 0,2 0,-1 2,1-1,1 2,14-9,-27 17,1 0,-1 0,0 1,1-1,-1 0,1 1,-1-1,1 1,-1-1,1 1,-1 0,1-1,-1 1,1 0,0 0,-1 0,1 0,-1 1,1-1,-1 0,1 1,-1-1,1 1,-1-1,1 1,-1 0,1-1,-1 1,0 0,0 0,1 0,-1 0,0 0,0 0,0 1,0-1,0 0,0 1,0-1,-1 0,1 1,0-1,-1 1,1-1,-1 1,0-1,1 1,4 81,-5-76,-2 13,1-15,1 0,-1 0,1 0,-1 0,2 1,-1-1,0 0,1 0,0 0,0 0,1 0,-1 0,1 0,1 2,0-7,0 0,1 0,-1 0,0 0,0 0,0 0,0-1,0 0,0 0,0 1,-1-2,1 1,0 0,0 0,-1-1,1 0,0 1,-1-1,0 0,1 0,-1-1,0 1,0 0,0-1,0-1,53-56,-44 45,1 1,1 0,0 1,1 0,0 1,1 0,0 2,1-1,7-2,-21 12,0 0,0 0,0 0,0 0,0 0,1 0,-1 0,0 1,1-1,-1 1,0 0,1 0,-1 0,0 0,1 0,-1 0,0 0,1 1,-1-1,0 1,0 0,1 0,-1-1,0 2,0-1,0 0,0 0,0 1,0-1,0 1,-1-1,1 1,-1 0,1-1,-1 1,1 0,-1 0,0 0,0 0,0 1,0-1,0 0,-1 0,1 1,-1-1,1 2,-9 74,6-72,1 0,-1-1,1 1,0 0,0 0,1 0,-1 0,1 0,1 0,-1 0,1 0,0 0,0 0,1-1,0 1,1 2,6 6</inkml:trace>
</inkml:ink>
</file>

<file path=ppt/ink/ink8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1,'0'33,"0"12</inkml:trace>
</inkml:ink>
</file>

<file path=ppt/ink/ink8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8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1,'-16'138,"5"2,7-1,6 5,-2-113,29 168,-23-176,0-5</inkml:trace>
</inkml:ink>
</file>

<file path=ppt/ink/ink8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287 189,'-43'25,"2"2,0 2,2 2,-19 20,53-47,-1 0,1 1,0 0,1 0,-1 0,1 1,0 0,1-1,-1 1,1 1,0-1,0 0,1 1,0-1,0 1,1 0,0 0,0-1,0 1,1 0,0 0,1 7,0-12,0 0,0 0,0 0,0-1,0 1,1 0,-1-1,0 1,1-1,0 1,-1-1,1 0,0 1,0-1,0 0,-1 0,1 0,0-1,0 1,1 0,-1-1,0 1,0-1,0 0,0 0,0 0,0 0,1 0,-1 0,0 0,0-1,0 1,0-1,0 0,0 0,1 0,70-38,100-111,-157 137,68-46,-82 58,0 0,1-1,-1 1,1 0,-1 1,1-1,-1 0,1 1,0-1,-1 1,1 0,0 0,-1 0,1 0,0 0,-1 1,1-1,-1 1,1 0,0-1,-1 1,0 0,1 1,-1-1,1 0,-1 1,0-1,0 1,0 0,0 0,0 0,0 0,0 1,20 67,-22-66,0 0,0 0,1 0,-1 1,1-1,0 0,0 0,1 0,-1 0,1-1,-1 1,1 0,1-1,-1 1,0-1,1 0,0 1,0-1,0 0,0-1,0 1,0-1,1 1,-1-1,3 1,2 0,1-1,-1 0,1 0,0-1,0 0,0-1,-1 0,1 0,0-1,0 0,0-1,-1 1,1-2,-1 1,0-1,1-1,-1 1,0-1,-1-1,1 0,-1 0,0 0,0-1,-1 0,2-2,28-27,-21 22,-1-1,0 0,-1-2,0 1,-1-2,-1 1,0-2,-2 1,3-9,-5 8,-3 10,0 0,-1 0,0-1,0 0,-1 1,0-1,0 0,-1 0,0 0,-1 0,0 0,0 0,-1 0,-2-9,2 16,0 1,0-1,0 0,0 1,0-1,0 1,-1 0,1-1,0 1,-1 0,1 0,-1 0,1 0,-1 0,0 0,1 1,-1-1,0 0,1 1,-1-1,0 1,0 0,0-1,0 1,1 0,-1 0,0 0,0 1,0-1,1 0,-1 1,0-1,0 1,0-1,1 1,-1 0,1 0,-1 0,0 0,1 0,-1 0,1 0,0 0,-1 1,1-1,0 1,0-1,0 1,0-1,0 1,0-1,1 1,-1 0,0 0,1-1,-1 1,1 0,0 0,-1 0,1-1,0 1,0 2,2 5,0 0,0 0,1 0,0 0,1 0,0 0,0-1,1 0,0 0,0 0,1 0,0-1,0 0,1 0,0-1,0 0,8 6,-6-6,-1 0,0 1,-1 1,0-1,0 1,0 1,-1-1,0 1,-1 0,0 0,0 1,-1-1,-1 1,1 0,0 5,-6 207,2-197</inkml:trace>
</inkml:ink>
</file>

<file path=ppt/ink/ink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2:37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13,'7'-13,"-12"25,-6 16,-21 180,-36 244,45-287,8-61,15-104,0-1,-1 1,1-1,0 1,0 0,0-1,-1 1,1 0,0 0,0-1,-1 1,1 0,0 0,-1-1,1 1,0 0,-1 0,1 0,0-1,-1 1,1 0,0 0,-1 0,1 0,-1 0,1 0,0 0,-1 0,1 0,-1 0,1 0,0 0,-1 0,1 0,0 0,-1 0,1 1,-1-1,1 0,0 0,-1 0,1 0,0 1,-1-1,1 0,0 1,0-1,-1 0,1 0,0 1,0-1,0 0,-1 1,1-1,0 0,0 1,0-1,0 1,0-1,-4-14</inkml:trace>
</inkml:ink>
</file>

<file path=ppt/ink/ink8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4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8,'-8'-2,"-1"0,1 1,-1 0,1 0,0 0,-1 1,1 1,-1 0,1 0,-1 0,-6 3,10-3,-17 1,-1 2,1 0,0 2,0 0,1 1,-1 2,2 0,-1 1,1 1,-17 13,36-24,0 1,0 0,0-1,0 1,0 0,0 0,0 0,0 0,0-1,1 1,-1 0,0 1,0-1,1 0,-1 0,1 0,-1 0,1 0,0 1,-1-1,1 0,0 0,0 1,0-1,0 0,0 0,0 1,0-1,0 0,0 0,1 1,-1-1,1 0,-1 0,1 0,-1 0,1 0,-1 1,1-1,0 0,0 0,-1-1,1 1,0 0,0 0,0 0,0 0,0-1,0 1,0 0,1-1,67 27,-59-24,6 1,0 1,0 1,0 1,0 0,-1 1,-1 1,11 7,-22-13,0-1,0 1,0 0,0 0,0 0,-1 0,1 0,-1 1,0-1,0 1,0 0,0-1,-1 1,1 0,-1 0,0 0,0 0,-1 0,1 1,-1-1,0 0,0 0,0 0,-1 0,1 0,-1 0,0 0,0 0,-1 0,1 0,-1 0,0 0,0-1,0 1,-6 7,-1-1,0-1,-1 1,0-2,0 1,-1-1,0-1,0 0,-1 0,0-2,0 1,0-1,-1-1,0 0,0-1,0 0,0-1,0-1,0 0,-1 0,1-2,0 0,-1 0,-3-2,16 4,-1-1,0 0,1 1,-1-1,0 0,1 0,-1 0,0-1,1 1,-1 0,0 0,1-1,-1 1,0-1,1 0,-1 1,1-1,-1 0,1 0,0 0,-1 0,1 0,0 0,0-1,0 1,0 0,-1 0,2-1,-1 1,0-1,0 1,0-1,1 1,-1-1,1 0,-1 1,1-1,0 1,0-1,-1 0,1 0,0 1,0-1,1 0,-1 1,0-1,1 0,-1 1,1-1,-1 1,1-1,0 1,-1-1,1 1,0-1,11-10</inkml:trace>
  <inkml:trace contextRef="#ctx0" brushRef="#br0" timeOffset="215.547">755 262,'-4'34,"-8"15,0 5,1-7</inkml:trace>
</inkml:ink>
</file>

<file path=ppt/ink/ink8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73 621,'-9'12,"1"0,0 0,1 1,0 0,1 0,0 0,1 1,1 0,0 0,1 1,1-1,0 0,1 1,0 0,1-1,2 11,-2-23,1 0,-1 0,1 0,0 0,0 0,0 0,0-1,0 1,0 0,1-1,-1 1,1-1,-1 1,1-1,-1 0,1 1,0-1,-1 0,1 0,0 0,0 0,0-1,0 1,0 0,0-1,0 1,0-1,0 0,0 0,0 0,0 0,0 0,0 0,0-1,0 1,0 0,0-1,0 0,0 1,0-1,1-1,75-45,-71 43,0-2,0 1,-1-1,1 0,-1 0,-1-1,1 0,-1 0,0 0,-1 0,0-1,0 0,-1 0,0 0,0 0,0-1,-1 1,-1-1,0 1,0-1,0 1,-1-1,0 0,-1 1,0-1,0 0,-2-3,0 8,0 1,0-1,0 1,-1 0,1 0,-1 0,0 0,1 0,-2 1,1 0,0 0,0 0,-1 0,1 1,-1-1,1 1,-1 0,1 1,-1-1,0 1,1 0,-1 0,0 0,0 1,1-1,-1 1,1 1,-4 0,-11 5</inkml:trace>
  <inkml:trace contextRef="#ctx0" brushRef="#br0" timeOffset="616.2">553 141,'-57'224,"30"-48,-1-9,9-93,26-68,10-26,-14 16,13-16,0 0,0 2,2 0,0 0,1 2,1 1,1 0,0 1,0 1,2 2,-1 0,2 1,-1 1,1 1,0 2,11-2,-32 7,0 1,0-1,0 1,0 0,0 0,0 0,0 1,0-1,1 1,-1-1,0 1,-1 0,1 0,0 1,0-1,0 0,-1 1,1 0,-1-1,1 1,-1 0,1 1,-1-1,0 0,0 0,0 1,-1 0,1-1,-1 1,1 0,-1-1,0 1,0 0,0 0,0 0,0 0,-1 0,0 0,1 0,-1 1,0-1,-1 0,1 0,-1 2,0 5,0 0,-1 1,-1-1,0 0,0 0,-1 0,0-1,0 0,-1 1,-1-1,1-1,-2 1,1-1,-1 0,0-1,-1 1,1-1,-2-1,1 0,-1 1,-6 3,-1 0,0-1,-1-1,0 0,0-1,-1-1,1-1,-1 0,0-2,-1 0,1 0,14-2,1-1,-1 1,0 0,1-1,-1 0,0 0,1 0,-1 0,0 0,1-1,-1 0,1 1,-1-1,1-1,-1 1,1-1,-1 1,1-1,0 0,0 0,0 0,0 0,0-1,1 1,-1-1,1 0,0 0,-1 0,1 0,0 0,1 0,-1 0,1-1,-1 1,1-1,0 1,0-1,0 1,1-1,0 0,-1 1,1-4,5-15</inkml:trace>
  <inkml:trace contextRef="#ctx0" brushRef="#br0" timeOffset="965.85">1174 0,'-28'418,"23"-370,-2-1,-2 1,-2-1,-11 30,7-26,9-14,6-37,0 1,0-1,0 1,0-1,0 1,0-1,0 1,0-1,0 1,0-1,0 1,0-1,1 1,-1-1,0 1,0-1,1 1,-1-1,0 0,1 1,-1-1,0 0,1 1,-1-1,0 1,1-1,-1 0,1 0,-1 1,1-1,-1 0,0 0,1 0,-1 1,1-1,-1 0,1 0,-1 0,1 0,-1 0,1 0,-1 0,1 0,-1 0,1 0,-1 0,1-1,-1 1,1 0,-1 0,1 0,-1-1,1 1,-1 0,1 0,-1-1,0 1,1 0,-1-1,0 1,1-1,-1 1,0 0,1-1,-1 1,0-1,16-14,-1-3</inkml:trace>
  <inkml:trace contextRef="#ctx0" brushRef="#br0" timeOffset="1363.822">1287 621,'11'8,"1"-1,0-1,0 0,1-1,0 0,0 0,0-2,0 1,1-2,-1 0,1-1,0 0,-1-1,1 0,0-1,-1-1,8-1,-14 1,0-1,0 0,0 0,-1-1,1 1,-1-1,1-1,-1 1,-1-1,1 0,-1-1,0 1,0-1,0 0,-1 0,0-1,0 1,-1-1,0 0,0 0,0 0,-1 0,0 0,0-1,-1 1,0-1,0-3,-1 8,0 1,0 0,0-1,0 1,0 0,0-1,-1 1,1 0,-1 0,0 0,1-1,-1 1,0 0,0 0,-1 0,1 0,0 0,-1 1,1-1,-1 0,1 0,-1 1,0-1,0 1,0 0,0 0,0-1,0 1,0 0,0 1,0-1,0 0,0 1,-1-1,1 1,-2-1,-84 14,76-9,0 0,0 2,1-1,0 2,0-1,0 1,1 1,0 0,0 1,1 0,1 0,-1 1,1 0,1 0,0 1,0 0,1 0,0 0,1 1,1 0,0 0,0 1,1-1,1 1,0-1,1 1,0 0,1 0,0-1,1 1,1 5,0-14,0 1,0 0,0 0,1-1,0 0,0 1,0-1,0 0,1-1,-1 1,1 0,0-1,0 0,0 0,1 0,-1-1,1 1,-1-1,1 0,0 0,0-1,0 1,0-1,0 0,8 1,0 0,1 0,-1-1,0-1,0 0,1-1,-1-1,12-2,60-23,-60 18</inkml:trace>
  <inkml:trace contextRef="#ctx0" brushRef="#br0" timeOffset="1916.827">1822 762,'45'-28,"138"-165,-181 191,0 0,0-1,0 1,0 0,0 0,1 1,-1-1,1 0,-1 1,1-1,-1 1,1 0,0 0,0 0,0 0,0 1,0-1,0 1,0 0,0-1,0 1,0 1,0-1,0 0,0 1,-1-1,1 1,0 0,0 0,0 0,-1 0,1 1,0-1,-1 1,1 0,-1 0,0-1,1 1,1 3,10 126,-12-129,0-1,0 1,0 0,0-1,1 1,-1-1,0 0,1 0,-1 0,1 0,-1 0,1 0,0-1,-1 0,1 1,0-1,-1 0,1 0,0 0,-1 0,1-1,-1 1,1-1,0 0,-1 1,1-1,-1 0,1-1,-1 1,0 0,0-1,1 1,-1-1,0 0,0 1,-1-1,1 0,1-2,4 0,170-107,-174 110,0 0,1 0,-1 1,0-1,1 0,-1 1,0 0,1 0,-1 0,1 0,-1 1,0-1,1 1,-1 0,0 0,0 0,1 0,-1 1,0-1,0 1,0 0,-1 0,1 0,0 0,-1 0,1 1,-1-1,0 1,0 0,0-1,0 1,0 0,-1 0,1 0,-1 0,0 1,0-1,0 0,0 0,-1 1,1-1,-1 2,8 194,-2-181</inkml:trace>
</inkml:ink>
</file>

<file path=ppt/ink/ink8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2 332,'93'-110,"-92"109,0 0,-1 0,1 0,0 0,0 1,0-1,0 0,0 0,0 0,0 1,0-1,0 1,0-1,1 1,-1-1,0 1,0 0,0-1,1 1,-1 0,0 0,0 0,1 0,-1 0,0 0,0 0,1 1,-1-1,0 0,0 1,0-1,0 1,1-1,-1 1,0-1,0 1,0 0,0 0,0-1,0 1,0 0,-1 0,1 0,0 0,0 0,-1 0,1 0,-1 0,1 0,0 1,18 66,-13-3,-2 0,-3 1,-4 22,1 22,1-78,-1 0,-1-1,-2 1,-1-1,-1 0,-9 19,-21 16,36-64,-1 0,1 0,0 0,-1 0,1-1,-1 1,1 0,-1-1,0 0,0 1,1-1,-1 0,0 0,0 0,0 0,0 0,-1 0,1-1,0 1,0-1,0 0,-1 1,1-1,0 0,0 0,-1 0,1-1,0 1,0 0,0-1,-2 0,1-3,0 0,0 0,0 0,0-1,1 1,-1-1,1 0,0 1,1-1,-1 0,1 0,0 0,0 0,0 0,1-1,0 1,0 0,0 0,1 0,0 0,1-5,4-26,3 1,1 0,1 0,2 1,1 0,2 1,1 1,2 1,1 0,1 1,2 2,10-10,-11 10,2 2,0 0,2 2,0 1,2 1,0 1,2 2,0 1,1 1,19-7,-47 22,0 0,0 1,0-1,0 1,1-1,-1 1,0 0,1 0,-1 0,1 1,-1-1,1 1,0 0,-1 0,1 0,-1 1,1-1,-1 1,1 0,-1-1,1 2,-1-1,0 0,0 1,0-1,1 1,-1 0,-1 0,1 0,0 1,0-1,-1 1,0-1,1 1,-1 0,1 14,0 0,0 0,-2 0,0 0,-1 0,-1 1,-1-1,-3 13,4-18,-2-1,1 1,-1-1,-1 0,0 0,-1-1,0 1,-1-1,0 0,0 0,-1-1,0 0,-1 0,0-1,0 1,-1-2,0 1,0-2,-1 1,0-1,0 0,0-1,-1 0,0-1,0 0,-4 0,6 0,0-1,0 0,0-1,0 0,-1 0,1-1,-1-1,1 1,-1-1,1-1,-1 0,1 0,0-1,-1 0,1 0,0-1,0-1,0 1,1-1,0-1,-1 0,1 0,-5-5,10 7,1 1,0-1,-1 0,1 0,1 0,-1 0,0-1,1 1,0 0,0-1,0 1,0-1,0 1,1-1,-1 1,1-1,0 0,0 1,0-1,3-15</inkml:trace>
  <inkml:trace contextRef="#ctx0" brushRef="#br0" timeOffset="581.949">736 502,'95'-40,"-94"39,31-14,0-1,-2-1,0-2,-1-1,0-2,-2 0,-1-2,-1-1,-1-1,-1-1,-2-1,0 0,3-10,2-43,-25 80,-1-1,1 0,-1 0,0 1,0-1,0 0,0 0,0 0,0 1,0-1,-1 0,1 0,-1 1,1-1,-1 0,0 1,1-1,-1 1,0-1,0 1,0-1,0 1,0-1,-1 1,1 0,0 0,-1 0,1 0,-1 0,1 0,-1 0,1 0,-1 0,0 1,1-1,-1 1,0-1,1 1,-1-1,0 1,0 0,0 0,1 0,-2 0,-8 2,0 0,1 0,0 1,0 1,0-1,0 2,0-1,1 1,0 1,0 0,0 0,1 0,-1 1,2 1,-1-1,1 1,0 1,-5 7,10-13,0 0,0 0,0-1,0 2,1-1,-1 0,1 0,-1 0,1 1,0-1,1 1,-1-1,1 1,-1-1,1 1,0-1,0 1,0-1,1 1,-1-1,1 1,0-1,0 0,0 1,1-1,-1 0,1 0,-1 0,1 0,0 0,0 0,1 0,-1-1,1 1,-1-1,1 1,0-1,-1 0,1 0,0 0,1-1,1 2,11 1,0 0,0 0,0-2,0 0,0-1,0-1,1 0,-1-1,7-2,69 1,-90 2,0 0,1 1,-1-1,0 1,1-1,-1 1,0-1,0 1,0 0,0 0,0 0,0 0,0 1,0-1,0 1,0-1,-1 1,1-1,-1 1,1 0,-1 0,0 0,1 0,-1 0,0 0,0 0,0 0,-1 0,1 0,-1 0,1 1,-1-1,1 0,-1 1,0-1,0 0,0 0,-1 1,1-1,0 0,-1 0,0 1,1-1,-1 0,0 0,0 0,0 0,0 0,-1 0,1 0,0 0,-2 1,-115 131,117-133,0 0,0 0,0-1,1 1,-1 0,0 0,0 0,0 0,1 0,-1 0,1 0,-1 0,0 1,1-1,0 0,-1 0,1 0,0 1,0-1,0 0,-1 0,1 1,0-1,1 0,-1 0,0 0,0 1,0-1,1 0,-1 0,1 0,-1 1,1-1,-1 0,1 0,0 0,-1 0,1 0,0 0,0 0,0-1,0 1,0 0,0 0,0-1,0 1,0 0,0-1,0 1,0-1,1 1,-1-1,0 0,0 0,0 1,1-1,-1 0,0 0,1 0,17-3</inkml:trace>
</inkml:ink>
</file>

<file path=ppt/ink/ink8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0,'-11'263,"-24"36,25-153,10-147,0 1,1 0,-1-1,0 1,1-1,-1 1,1 0,-1-1,1 1,-1 0,1 0,-1 0,1-1,-1 1,1 0,-1 0,1 0,0 0,-1 0,1 0,-1 0,1 0,-1 0,1 0,0 0,-1 0,1 0,-1 0,1 1,-1-1,1 0,-1 0,1 1,-1-1,1 0,-1 1,0-1,1 0,-1 1,1-1,-1 1,0-1,1 1,10-45,-3 24</inkml:trace>
  <inkml:trace contextRef="#ctx0" brushRef="#br0" timeOffset="288.489">1 340,'28'0,"30"-5,13-2,0 1,-7-4,-10 0,-9 2,-7 2,-6 2,-4 2,-1 1,0 1,-6 0</inkml:trace>
  <inkml:trace contextRef="#ctx0" brushRef="#br0" timeOffset="704.018">791 340,'-20'54,"13"-39,1 0,0 1,1 0,0 0,2 1,0-1,0 1,2 0,0 0,1-1,1 2,0-15,0 1,0-1,0 0,1 1,-1-1,1 0,0 0,0 0,0 0,0 0,0-1,1 1,-1-1,1 1,0-1,0 0,0 0,0 0,0 0,0-1,0 1,0-1,1 0,-1 0,1 0,-1 0,1-1,-1 1,1-1,-1 0,1 0,-1 0,1-1,-1 1,1-1,-1 0,1 0,-1 0,0 0,1-1,-1 1,0-1,0 0,0 0,0 0,0 0,0-1,10-5,-1-1,1-1,-2 0,0 0,0-1,-1-1,0 0,-1 0,0-1,-1 0,-1 0,0-1,0 0,2-11,-6 21,-1 0,0 0,0 0,0 0,-1-1,1 1,-1-1,0 1,0-1,-1 1,1-1,-1 0,0 1,0-1,-1 1,1-1,-1 0,0 1,0-1,-1 1,1 0,-1-1,0 1,0 0,-1 0,1 0,-1 0,0 1,0-1,0 1,0 0,0-1,-1 1,0 1,1-1,-1 1,0-1,-1 1,-2-1,-1 2,1 1,-1 0,1 1,-1 0,1 0,0 0,0 1,-1 0,1 1,1 0,-1 0,0 0,1 1,-1 0,-2 2,-16 10</inkml:trace>
</inkml:ink>
</file>

<file path=ppt/ink/ink8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1,'-2'0,"1"0,-1 0,1 0,0 0,-1 1,1-1,0 1,-1-1,1 1,0-1,0 1,-1 0,1-1,0 1,0 0,0 0,0 0,0 0,0 0,0 0,0 0,1 1,-1-1,0 0,1 0,-1 0,1 1,-1-1,1 0,-1 1,1-1,0 1,0-1,0 0,0 1,0-1,0 1,0-1,0 0,0 1,1-1,-1 0,1 1,-4 8,-21 171,12-54,-16 79,26-145,20-61,-9-8</inkml:trace>
</inkml:ink>
</file>

<file path=ppt/ink/ink8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0,'0'46,"-1"0,-3-1,-1 0,-3 0,-1 0,-2-1,-7 13,-49 111,65-165,1 0,0 0,0 0,0-1,0 1,1 0,-1 0,1 1,0-1,0 0,0 0,0 0,0 0,1 0,-1 0,1 0,0 0,0 0,0-1,1 3,8 6</inkml:trace>
  <inkml:trace contextRef="#ctx0" brushRef="#br0" timeOffset="367.662">612 86,'-48'50,"2"2,3 3,2 1,-18 34,55-86,1 0,-1 1,1-1,0 1,0 0,0 0,1 0,0 0,0 0,0 1,0-1,1 0,0 1,0-1,1 1,0 0,-1-1,2 1,-1 0,1-1,0 1,0-1,0 1,1-1,0 0,0 1,0-1,1 0,0 0,-1-1,2 1,-1-1,1 1,1 1,7 0,-1-1,1 0,1-1,-1 0,0-1,1 0,0-1,0 0,-1-1,1-1,0 0,0-1,0 0,0-1,-1 0,1-1,1-1,15-5,-2-2,1 0,-2-2,0-1,0-1,-1-2,8-7,-17 10,0 0,-1-1,0-1,-2-1,0 0,0 0,-2-1,0-1,-1 0,-1 0,-1-1,-1 0,0-1,-1-2,-5 19,1 0,-1-1,1 1,-1-1,0 1,-1-1,1 1,-1-1,0 0,0 1,-1-1,1 0,-1 1,0-1,0 1,-1-1,1 1,-1 0,0 0,0-1,0 1,-1 0,0 1,1-1,-1 0,-1 1,1 0,0 0,-1 0,1 0,-1 0,0 1,0-1,0 1,0 0,-1 0,0 0,-8 0,1-1,-1 2,1-1,-1 2,1 0,-1 0,1 1,-1 1,1 0,-1 1,1 0,0 0,0 2,1-1,-1 2,-3 2,-18 9</inkml:trace>
</inkml:ink>
</file>

<file path=ppt/ink/ink8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57,'-201'28,"198"-29,0 1,0 0,0 1,0-1,0 0,0 1,1 0,-1-1,0 1,0 0,1 0,-1 1,0-1,1 1,-1-1,1 1,0 0,-1 0,1 0,0 0,0 0,0 0,1 1,-1-1,0 1,1-1,0 1,-1 0,1-1,0 1,1 0,-1 0,0 0,1 0,-1 0,1-1,0 1,0 0,0 0,1 0,0 3,4 2,1 0,1 0,-1-1,1 0,1 0,-1-1,1 0,0 0,0-1,1 0,0 0,0-1,0 0,1 0,61 36,-64-35,0 0,-1 0,0 1,0 0,0 0,-1 0,0 1,0 0,-1 0,0 0,0 1,0-1,-1 1,-1 0,1 0,-1 0,0 0,-1 0,0 0,0 0,-1 1,0-1,0 0,-1 1,0-1,-1 0,1 0,-2 0,1 0,-1 0,0 0,-1-1,0 0,0 1,0-1,-1-1,0 1,-1-1,1 0,-6 5,1-3,0 0,-1 0,0-1,0-1,-1 0,0 0,0-1,0-1,0 0,-1-1,0 0,1-1,-1 0,-7 0,17-3,0 1,1 0,-1-1,1 1,-1-1,0 0,1 1,-1-1,1-1,0 1,-1 0,1 0,0-1,0 0,0 1,0-1,0 0,0 0,0 0,0 0,1 0,-1 0,1-1,0 1,0 0,0-1,0 1,0-1,0 0,0 1,-3-18</inkml:trace>
  <inkml:trace contextRef="#ctx0" brushRef="#br0" timeOffset="280.063">257 1,'19'0,"21"0,8 0,1 0,-3 0,-4 0,-6 0,-3 0,-2 0,-7 5,-8 1</inkml:trace>
  <inkml:trace contextRef="#ctx0" brushRef="#br0" timeOffset="646.713">681 481,'-10'29,"-3"14,1 4,2-5</inkml:trace>
</inkml:ink>
</file>

<file path=ppt/ink/ink8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15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30,'-69'114,"39"-74,-144 148,0-14,160-164</inkml:trace>
  <inkml:trace contextRef="#ctx0" brushRef="#br0" timeOffset="417.639">38 1,'111'99,"-43"-48,-29-24,-2 1,-1 3,-1 1,-2 1,3 6,51 81,-45-34,-35-66</inkml:trace>
</inkml:ink>
</file>

<file path=ppt/ink/ink8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0,'49'33,"-33"-23,1 0,-1 2,-1 0,0 0,-1 2,0-1,-1 2,-1 0,6 9,101 161,-63-121,-45-51</inkml:trace>
</inkml:ink>
</file>

<file path=ppt/ink/ink8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67,'-25'5,"2"1,-1 1,1 1,0 0,0 2,1 1,1 1,0 1,0 0,1 2,-8 7,17-12,-1 1,2 0,-1 1,2 0,-1 0,2 1,-1 0,2 1,0 0,1 0,0 0,1 1,0-1,2 2,-1-1,2 0,0 0,1 1,1-1,0 1,1-1,1 5,-2-15,0-1,0 0,1 1,0-1,0 0,0 1,0-1,1 0,-1 0,1 0,0 0,1 0,-1-1,0 1,1 0,0-1,0 0,0 0,0 0,1 0,-1 0,1-1,-1 1,1-1,0 0,0 0,0-1,0 1,1-1,-1 0,0 0,1 0,-1 0,0-1,1 0,-1 0,0 0,1 0,-1-1,1 0,-1 0,0 0,0 0,0-1,1 1,9-8,1 0,-1-1,-1-1,0 0,-1-1,0 0,0-1,-1 0,7-13,4-1,29-43,-3-2,-3-2,-3-2,7-24,-5 31,-43 70,0-1,1 1,-1 0,0 0,0 0,0 0,1 0,-1 0,0 0,0 0,0 0,0 0,-1 0,1 1,0-1,0 0,-1 1,1-1,-1 0,1 1,-1-1,0 1,0-1,1 1,-1-1,0 1,0-1,0 1,0-1,-1 0,1 1,0 0,0 0,4 54,-4-30,0 0,2 1,1-1,1 0,1 0,1-1,1 0,2 0,0 0,2-1,0-1,2 0,0 0,2-1,6 6,-8-13,-2-2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17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0,'-10'10,"0"0,1 0,0 1,0 0,2 0,-1 1,1 1,1-1,0 1,1 0,1 0,0 0,0 1,1-1,1 1,0 0,1 0,1 0,0 0,1 0,0-1,1 1,1 0,0 0,3 4,52 208,-54-209,0 0,1 0,1 0,1 0,0-1,1 0,6 8,-13-23,-1 0,1 0,0 0,0 0,0 0,0 0,0-1,0 1,0 0,1 0,-1-1,0 1,0-1,0 1,1-1,-1 1,0-1,1 0,-1 0,0 1,1-1,-1 0,0 0,1 0,-1-1,0 1,1 0,-1 0,0-1,1 1,-1-1,0 1,0-1,0 0,1 1,-1-1,0 0,0 0,0 0,0 0,0 0,38-47,-37 45,50-83,-4-1,28-76,-46 109,-30 53,0 1,0-1,0 1,0 0,1-1,-1 1,0-1,0 1,0 0,1-1,-1 1,0 0,1 0,-1-1,0 1,1 0,-1 0,0-1,1 1,-1 0,1 0,-1 0,0-1,1 1,-1 0,1 0,-1 0,0 0,1 0,-1 0,1 0,-1 0,1 0,-1 0,0 0,1 0,-1 1,1-1,-1 0,0 0,1 0,-1 0,0 1,1-1,-1 0,1 0,-1 1,0-1,0 0,1 1,-1-1,0 0,0 1,1-1,-1 0,0 1,0-1,0 1,0-1,1 0,-1 1,0-1,0 1,0-1,0 1,0-1,0 0,0 1,0 0,3 34,-3-33,2 34,0-1,3 1,1-1,1 0,8 21,-12-50,-1 1,1-1,0 0,0 0,1 0,-1-1,1 1,1-1,-1 0,1 0,0-1,0 1,0-1,1 0,-1 0,1-1,0 0,0 0,0 0,1-1,-1 1,1-2,-1 1,1-1,-1 0,1 0,0-1,0 1,-1-2,1 1,0-1,0 0,-1 0,1-1,-1 0,1 0,-1-1,0 1,0-1,0-1,0 1,-1-1,2-1,18-18,-1-1,-1 0,-1-2,-2-1,0-1,-2 0,-1-2,0 3,-2-1,-1 0,-1-1,-1-1,-2 0,-1 0,-1-1,-2 0,-1-1,-1 1,-2-20,-2 27</inkml:trace>
  <inkml:trace contextRef="#ctx0" brushRef="#br0" timeOffset="902.281">1122 537,'-15'10,"0"1,0 1,1 1,1 0,0 0,1 2,0-1,1 2,1-1,0 1,1 1,1 0,-112 225,104-222,22-39,200-301,-151 241,8 0,-62 78,-1 0,1 1,-1-1,1 1,0-1,0 0,-1 1,1 0,0-1,0 1,0-1,-1 1,1 0,0 0,0-1,0 1,0 0,0 0,0 0,0 0,-1 0,1 0,0 0,0 0,0 1,0-1,0 0,0 0,-1 1,1-1,0 1,0-1,0 1,-1-1,1 1,0-1,-1 1,1-1,0 1,-1 0,1 0,-1-1,1 1,-1 0,1 0,-1-1,0 1,1 0,-1 0,0 0,0 0,0 0,0 0,1-1,-1 1,0 0,0 0,-1 1,13 56,-12 69,11 67,3-123,-48-98,-71-115,27 58,64 73</inkml:trace>
  <inkml:trace contextRef="#ctx0" brushRef="#br0" timeOffset="1283.307">1489 509,'-3'35,"0"0,3 0,1 0,1 0,2-1,2 1,1-1,4 9,16 12,-27-54,1 0,0 0,0 0,0-1,1 1,-1 0,0-1,0 1,0 0,0-1,1 1,-1-1,0 0,1 1,-1-1,0 0,1 0,-1 0,0 0,1 0,-1 0,0 0,1-1,-1 1,0 0,0-1,1 1,-1-1,0 1,0-1,0 0,0 1,1-1,-1 0,0 0,0 0,-1 0,1 0,0 0,0 0,0 0,-1 0,2-1,13-19,-1-1,-1-1,0 0,-2-1,-1 0,-1 0,0-1,-2-1,-1-3,46-159,-37 143,-10 33</inkml:trace>
  <inkml:trace contextRef="#ctx0" brushRef="#br0" timeOffset="1799.61">2251 396,'-17'-3,"0"0,0 1,0 1,0 1,0 1,0 0,0 1,0 1,1 0,-1 1,1 1,-11 5,25-9,0-1,0 1,0-1,0 1,1 0,-1-1,0 1,0 0,1 0,-1 0,1 1,-1-1,1 0,-1 1,1-1,0 1,0-1,-1 1,1-1,0 1,1 0,-1 0,0-1,0 1,1 0,-1 0,1 0,-1 0,1 0,0 0,0 0,0-1,0 1,0 0,0 0,1 0,-1 0,1 0,-1 0,1 0,0 0,0-1,0 1,-1 0,2-1,-1 1,0-1,0 1,0-1,1 1,-1-1,1 1,44 12,-41-14,-1 1,0 0,1 0,-1 0,0 0,0 1,0 0,0 0,0 0,0 0,0 0,-1 1,1 0,-1-1,3 4,-5-3,-1-1,1 1,-1 0,0 0,1 0,-1 0,-1 0,1 0,0 0,-1 0,1 0,-1 0,0 0,0-1,0 1,0 0,-1-1,1 1,-1 0,1-1,-1 0,0 1,0-1,0 0,0 0,-1 0,-1 1,-4 7,-15 17,-46 69,68-93,-1 0,1 1,0-1,0 0,0 0,0 1,0-1,1 0,-1 1,1-1,0 1,0-1,1 0,-1 1,1-1,-1 1,1-1,0 0,0 0,0 1,1-1,-1 0,1 0,0 0,0-1,0 1,0 0,0-1,1 1,1 1,0-1,-1-1,0 1,1-1,0 0,-1 0,1 0,0-1,0 1,0-1,0 0,0 0,0-1,0 1,0-1,1 0,-1 0,0 0,0 0,0-1,0 0,0 0,0 0,0 0,4-2,17-8</inkml:trace>
</inkml:ink>
</file>

<file path=ppt/ink/ink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2:37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87,'43'-5,"29"-1,11-5,2 0,-9 1,-8 3,-11-3,-5 2,-7 0,-6 3,-5 2,-4 1,-6 2</inkml:trace>
</inkml:ink>
</file>

<file path=ppt/ink/ink8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0,'-15'38,"-9"33,0 8,3-4,5-10,6-12,5-9,2-8,3-5,-4-8,-2-8</inkml:trace>
</inkml:ink>
</file>

<file path=ppt/ink/ink8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1,'34'33,"29"22,6 5,-6-7,-8-8,-9-12,-7-6,-5-3,-4-6,-7-1,-3-3,0 0,2-2,2 2,1-1,-3 1,-6-1</inkml:trace>
</inkml:ink>
</file>

<file path=ppt/ink/ink8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3,5-6,2-6,-1-11</inkml:trace>
</inkml:ink>
</file>

<file path=ppt/ink/ink8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8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1,'-63'44,"43"-32,0 2,1 0,1 1,0 1,1 0,0 1,-10 16,26-32,0 0,0 0,0 0,1 0,-1 1,0-1,1 0,-1 1,0-1,1 0,0 1,-1-1,1 0,0 1,0-1,0 1,0-1,0 1,0-1,0 1,0-1,0 0,1 1,-1-1,1 1,-1-1,1 0,-1 1,1-1,0 0,0 0,0 0,-1 1,1-1,0 0,0 0,1 0,-1 0,0-1,0 1,0 0,1 0,-1-1,0 1,1 0,70 16,-60-15,-4-2,-1 0,1 1,0 0,0 0,0 1,0 0,-1 0,1 1,-1 0,0 0,0 1,0 0,0 0,0 0,-1 1,0 0,0 1,0-1,-1 1,0 0,0 0,0 1,-1 0,0-1,0 1,-1 1,0-1,0 0,2 9,-5-7,0 1,-1 0,0-1,0 1,-1-1,0 1,-1-1,0 0,-1 0,1 0,-2 0,1 0,-1-1,-1 0,1 0,-2-1,1 1,-1-1,0 0,0-1,0 0,-1 0,0-1,-1 0,1 0,-1-1,0 0,0 0,0-1,-6 1,-10 1</inkml:trace>
</inkml:ink>
</file>

<file path=ppt/ink/ink8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140 567,'-15'16,"0"0,1 2,1 0,1 0,0 2,2-1,0 1,1 0,1 1,1 0,-3 14,9-33,1 0,-1 0,0 0,1 0,-1 0,1 0,0 0,-1 0,1 0,0 0,1 0,-1 1,0-1,0 0,1 0,-1 0,1 0,0 0,0 0,0 0,0 0,0-1,0 1,0 0,0-1,1 1,-1 0,1-1,-1 0,1 1,0-1,-1 0,1 0,0 0,0 0,0 0,0 0,0 0,0-1,0 1,0-1,0 1,0-1,0 0,2 0,8-3,-1-1,0 0,0-1,0 0,-1 0,1-1,-1-1,-1 0,1 0,-1-1,-1 0,1 0,-2-1,1 0,-1-1,0 0,-1 0,0 0,-1-1,0 0,0 0,-1 0,-1 0,0-1,0 1,-2-1,1 0,-1-7,1 12,-1 0,0 0,0 0,-1 0,0 0,0 0,-1 0,0 0,0-1,-1 2,0-1,0 0,0 0,-1 0,0 1,0 0,-1-1,1 1,-1 1,-1-1,1 0,-1 1,0 0,0 0,-1 1,0-1,1 1,-1 0,-1 1,1-1,-2 1,-15 4,31 9,2-10,0-1,0 0,-1 0,1-1,0 0,-1-1,0 0,1 0,-1-1,-1 0,1-1,-1 0,1-1,-1 1,-1-1,1-1,-1 0,0 0,-1 0,0-1,0 1,1-3,-1 3,17-19,-2-2,-1 0,-1-1,-2-1,0 0,9-29,14-43,-19 129,158 461,-158-415,7 20,-5 1,-3 2,-5 0,-3 5,-12-58,-1-1,-3 1,-1 0,-3-1,-1 0,-3 5,10-41,-29 76,30-80,0 0,0 0,-1-1,1 1,0 0,0 0,-1 0,1-1,-1 1,0-1,0 0,1 1,-1-1,0 0,0 0,0 0,0 0,0 0,0 0,0-1,-1 1,1-1,0 0,0 1,0-1,-1 0,1 0,0 0,0-1,0 1,-1 0,1-1,0 0,0 1,-2-2,-2-3,1-1,-1 0,1 0,0 0,0 0,1-1,0 0,0 0,0 0,1 0,0-1,1 1,0-1,0 0,0 0,1 0,0 0,1 0,0 0,0 0,1 0,-1 0,2-3,-2 0,-2-19,2 0,0 0,2 0,2 0,0 0,2 1,1-1,2 1,1 1,1 0,1 0,1 1,2 1,11-17,-4 15,-15 16,1 1,0-1,1 1,0 1,0 0,2 0,-1 1,1 0,0 1,1 1,0-1,0 2,9-4,33 14,-30 7</inkml:trace>
</inkml:ink>
</file>

<file path=ppt/ink/ink8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2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0 247,'27'74,"43"193,-63-222,-23-62,6-13,3-1,0 0,2 0,1 0,1-1,2 0,1 1,5-28,-5 43,0-1,2 0,0 1,1 0,0-1,2 1,0 1,0-1,2 1,0 0,0 0,2 1,0 0,0 0,1 1,1 0,0 1,1 0,0 1,-9 9,0 0,0 1,0-1,0 1,0 0,1 0,-1 0,0 0,0 0,1 1,-1-1,1 1,-1 0,0 0,1 1,-1-1,1 1,-1-1,0 1,1 0,-1 0,0 0,0 1,0-1,0 1,0 0,0 0,-1 0,1 0,0 0,-1 1,0-1,2 2,62 96,-27 21,-37-99</inkml:trace>
</inkml:ink>
</file>

<file path=ppt/ink/ink8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49,'-13'28,"1"1,2 0,1 1,1 0,1 0,1 1,1 12,5-40,0-1,-1 0,1 1,1-1,-1 1,0-1,0 1,1-1,-1 1,1-1,0 0,0 1,0-1,0 0,0 0,1 1,-1-1,0 0,1 0,0-1,-1 1,1 0,0 0,0-1,0 1,0-1,0 0,0 0,1 0,-1 0,0 0,1 0,-1 0,0-1,1 1,-1-1,1 0,-1 1,1-1,-1 0,1-1,-1 1,1 0,-1-1,1 1,-1-1,0 0,1 0,-1 0,0 0,0 0,0 0,0-1,0 1,0-1,0 1,0-1,1-1,6-6,-1-1,1 0,-1 0,-1-1,0 0,-1 0,0-1,0 0,-1 0,-1 0,0-1,-1 1,0-1,-1 0,-1 0,0 0,0 0,-1 0,-1 0,0 0,-2-7,2 16,1 0,-1 0,0 0,-1 0,1 0,-1 0,1 0,-1 1,0-1,-1 0,1 1,-1 0,1 0,-1-1,0 2,-2-3,-13-8</inkml:trace>
</inkml:ink>
</file>

<file path=ppt/ink/ink8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1,'-2'1,"1"0,0 1,0-1,-1 1,1-1,0 1,1-1,-1 1,0 0,0-1,1 1,-1 0,1 0,-1 0,1-1,0 1,0 0,0 0,0 0,0 0,0-1,0 1,1 0,-1 0,0 0,2 1,-2 1,48 252,1 30,-37-232,-9-45,-1 0,0 0,0 0,0 0,-1 1,-1-1,0 0,0 1,-1-1,0 0,0 2,-9 5,-1-4</inkml:trace>
</inkml:ink>
</file>

<file path=ppt/ink/ink8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1 161,'43'-10,"38"-8,11 0,-7-3,-7 3,-12 4,-13-1,-6 3,-6-1,-5 1,-8 3</inkml:trace>
</inkml:ink>
</file>

<file path=ppt/ink/ink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2:38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1,'8'35,"-2"0,-1 0,-1 1,-2 0,-2 0,-1-1,-2 1,-1 0,-3 4,4-12,-5 321,20-292,-12-56,1 0,0 1,-1-1,1 0,0 0,0 0,0-1,0 1,0 0,0 0,0 0,0-1,0 1,0 0,1-1,-1 1,0-1,0 0,1 1,-1-1,0 0,0 0,1 0,-1 0,0 0,1 0,-1 0,0 0,1 0,-1 0,0-1,0 1,1-1,-1 1,0-1,0 1,0-1,0 0,0 0,0 1,0-1,1-1,163-121,-159 118,52-28,-56 33,-1 0,1-1,0 1,-1 0,1 0,-1 0,1 0,0 0,-1 1,1-1,-1 0,1 1,-1-1,1 1,-1 0,1-1,-1 1,1 0,-1 0,0 0,0 0,1 0,-1 0,0 0,0 1,0-1,0 0,0 0,0 1,-1-1,1 1,0-1,-1 1,1-1,-1 1,0-1,1 1,-1 0,0 0,3 10,-1 0,0 0,-1 0,0 0,-1 0,0 1,-1-1,0 0,-1 0,-1 0,1 0,-3 3,-2 5</inkml:trace>
</inkml:ink>
</file>

<file path=ppt/ink/ink8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7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368 643,'-126'48,"99"-34,26-13,-16 5,-1 2,2 0,-1 1,1 1,1 1,0 0,0 0,1 2,1 0,0 0,1 1,0 1,-2 5,13-18,0-1,0 1,1-1,-1 1,0-1,1 1,0-1,-1 1,1-1,0 1,0 0,0-1,0 1,0-1,0 1,0 0,1-1,-1 1,0-1,1 1,0-1,-1 1,1-1,0 1,0-1,-1 0,1 1,0-1,0 0,1 0,-1 0,0 0,0 0,0 0,1 0,-1 0,1 0,-1 0,1-1,-1 1,1-1,-1 1,2-1,71 7,-51-13,0 0,0-2,0 0,-1-2,-1 0,0-2,0 0,-1-1,-1-1,0-1,-1-1,-1 0,3-4,-17 17,59-55,-60 59,0-1,0 0,1 1,-1-1,0 1,0 0,0 0,0 0,0 0,0 0,0 0,0 0,0 1,-1-1,1 1,0-1,-1 1,0 0,1 0,-1-1,0 1,0 0,0 0,0 0,0 0,0 1,0-1,-1 0,1 0,-1 0,0 1,1-1,-1 0,0 2,4 8,-3-7,0 0,1 0,-1 0,1 0,1 0,-1-1,1 1,-1-1,1 1,1-1,-1 0,0 0,1-1,0 1,0-1,0 0,0 0,1 0,-1 0,1-1,0 1,0-1,0-1,0 1,0-1,0 1,0-2,0 1,0 0,1-1,-1 0,0 0,0-1,2 0,2-3,0-1,0-1,-1 1,1-2,-1 1,-1-1,1 0,-1-1,0 0,-1 0,0 0,0-1,-1 0,0 0,0 0,-1 0,-1-1,1 0,-1 0,1-9,4-3,9-38,-3 0,-2-1,-3-1,-3 0,-2 0,-3 0,-5-37,3 38,1 57,1 1,0 0,-1 0,0 0,1 0,-1 0,0 0,0 0,-1-1,1 1,-1 0,1 0,-1 0,0 1,0-1,-1 0,1 0,0 0,-1 1,0-1,1 1,-1-1,0 1,0 0,-1-1,1 1,0 0,-2 0,0 4,1 0,0 0,-1 1,1 0,1-1,-1 1,0 0,1 0,-1 1,1-1,0 1,0-1,0 1,1-1,-1 1,1 0,0 0,0 0,0 0,0 1,-2 18,0 1,2-1,1 1,0-1,2 1,1-1,0 1,2-1,1 0,0-1,2 1,1-1,0-1,2 0,8 13,9 21,-15-32,0 0,-2 1,-1 0,0 0,-2 1,-1 1,-1-1,-2 1,1 8,-5-15,0-7</inkml:trace>
</inkml:ink>
</file>

<file path=ppt/ink/ink8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0 196,'44'-14,"37"-15,16-2,-5 0,-13 4,-15 8,-13 6,-12 6,-11-1,-6 1,-2 2,-5 1</inkml:trace>
</inkml:ink>
</file>

<file path=ppt/ink/ink8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0,'14'34,"5"11</inkml:trace>
</inkml:ink>
</file>

<file path=ppt/ink/ink8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8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1,'-5'14,"0"0,1 1,1-1,0 1,0 0,2 0,0 0,1 0,0 0,1 0,1 0,0 0,1-1,1 1,0-1,1 1,1-1,-4-11,-1 0,1 0,0-1,0 1,0-1,0 1,1-1,-1 0,1 0,-1 0,1 0,0-1,0 1,0-1,0 1,0-1,0 0,0 0,0 0,0-1,0 1,1-1,-1 0,0 0,0 0,0 0,1 0,-1-1,0 1,0-1,0 0,0 0,0 0,0-1,0 1,0-1,0 1,0-1,-1 0,1 0,-1 0,1-1,-1 1,0 0,0-1,0 0,0 1,0-2,6-6,-1-1,0 1,0-1,-1-1,-1 1,1-1,-2 0,0 0,-1-1,1-3,-3 12,0 0,0 0,0-1,-1 1,0 0,1 0,-2 0,1 0,0-1,-1 1,0 0,0 0,0 0,0 0,-1 0,0 0,1 1,-1-1,-1 0,1 1,0-1,-1 1,0 0,0 0,0 0,0 0,0 1,-1-1,1 1,-1 0,1 0,-4-1,-17-3,1 6</inkml:trace>
</inkml:ink>
</file>

<file path=ppt/ink/ink8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0 374,'133'-234,"-133"233,0 0,1 0,-1 0,0 0,1 0,-1 0,0 1,1-1,-1 0,1 0,-1 1,1-1,0 0,-1 1,1-1,0 0,-1 1,1-1,0 1,0-1,-1 1,1 0,0-1,0 1,0 0,0-1,-1 1,1 0,0 0,0 0,0 0,0 0,0 0,0 0,0 0,0 0,-1 0,1 0,0 1,0-1,0 0,0 1,0-1,-1 1,1-1,0 1,0-1,0 1,28 41,-20-27,-6-10,0 1,0-1,0 0,1 0,0-1,0 1,0-1,0 0,1 0,0 0,0 0,0-1,0 0,0 0,1 0,-1-1,1 0,-1 0,1 0,0-1,0 0,0 0,0 0,0-1,0 0,0 0,0 0,0-1,5-1,-3 0,0 0,0-1,-1 0,0 0,1-1,-1 0,-1 0,1 0,0-1,-1 0,0-1,0 1,-1-1,0 0,0 0,0-1,-1 0,0 0,0 0,0 0,-1 0,0-1,-1 1,2-5,19-92,-17 85</inkml:trace>
</inkml:ink>
</file>

<file path=ppt/ink/ink8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8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30,'-12'-23,"8"16,14 16,108 143,31-7,-67-75,-51-7,-27-53,0 0,1 0,-1 0,2-1,0 0,0 0,0 0,1-1,1 1,6 4,-1-7,-3-5</inkml:trace>
</inkml:ink>
</file>

<file path=ppt/ink/ink8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2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435 543,'-71'-67,"-39"-83,4 2,-29-16,126 155,6 5</inkml:trace>
</inkml:ink>
</file>

<file path=ppt/ink/ink8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0 857,'586'-479,"-519"422,-34 26,2 2,0 1,2 1,1 3,1 1,0 1,11-1,-49 22,1 0,-1 0,1 1,0-1,-1 1,1-1,-1 1,1-1,0 1,-1 0,1 0,0-1,0 1,-1 1,1-1,0 0,-1 0,1 1,0-1,-1 1,1-1,-1 1,1 0,0-1,-1 1,0 0,1 0,-1 0,1 0,-1 0,0 1,0-1,0 0,0 1,0-1,0 0,0 1,0-1,0 1,-1-1,1 1,-1 0,1-1,-1 1,0 0,1-1,-1 1,0 1,-2 11,0-1,0 0,-1 0,-1-1,0 1,-1-1,0 1,-1-2,0 1,-1-1,0 1,-5 3,-19 37,7-9,1-2,2 0,1 1,3 1,-2 9,17-50,1 1,-1 1,0-1,1 0,0 0,-1 0,1 1,0-1,1 1,-1-1,1 1,-1-1,1 1,0-1,1 1,-1-1,0 1,1-1,0 1,0-1,0 0,0 1,1-1,-1 0,1 0,0 0,-1 0,2 0,-1 0,0-1,0 1,1-1,0 1,-1-1,1 0,0 0,0 0,0 0,0-1,0 1,1-1,1 1,9-2,-1-1,0 0,1-1,-1-1,0 0,0 0,-1-1,1-1,-1 0,0-1,0 0,-1-1,1 0,9-9,2 1,444-324,-247 195,-96 67,-115 65,-35 8,9 3,-3-4,0-1,1-1,-1 0,2-1,-1-2,1 0,-8-6,-14-1,39 17,1-1,-1 1,0 0,0 0,1 0,-1 0,0-1,0 1,1 0,-1 1,0-1,0 0,1 0,-1 0,0 0,0 1,1-1,-1 0,0 0,1 1,-1-1,0 1,1-1,-1 1,0-1,1 1,-1-1,1 1,-1-1,1 1,-1 0,1-1,0 1,-1 0,1-1,0 1,-1 0,1 0,0-1,0 1,0 0,0 0,0-1,0 1,0 0,0 0,0-1,0 1,0 0,0 0,0-1,1 1,-1 0,0 0,9 46,3-1,1 0,2-1,11 21,12 38,-6 24,-20-119,-6-37,-3 14,30-99,-26 95</inkml:trace>
  <inkml:trace contextRef="#ctx0" brushRef="#br0" timeOffset="20842.432">1834 378,'5'0,"1"-5,0-6,4-1,0-4,-2-4,-2-3,3 2,0 1,-2-3,-2-1,-7 4,-2 9,-2 7</inkml:trace>
</inkml:ink>
</file>

<file path=ppt/ink/ink8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6:22.60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2147 1139,'-1'1,"-1"0,1 0,0 0,0 1,0-1,0 0,0 1,0-1,1 0,-1 1,0-1,1 1,-1-1,1 1,-1 0,1-1,0 1,0-1,0 1,0 0,0-1,0 1,0-1,0 1,1 0,-1-1,0 1,1-1,0 1,-1-1,1 2,1 5,2 22,-2 1,0 0,-2 0,-2 0,0 0,-5 11,-22 304,17-218,5 0,8 80,0-87,32 213,-10-160,8 189,-5 9,-26 606,0-472,-28-210,17-157,1-74,3 0,3 0,3 1,4 33,-1 21,-19 105,9-180,15-60,-1-3</inkml:trace>
  <inkml:trace contextRef="#ctx0" brushRef="#br0" timeOffset="6388.036">1809 4752,'310'29,"-109"-2,-115-28,109 13,-135-3,2-2,-1-3,1-2,35-5,12 1,766 2,-705-28,281 27,-310 13,-80-3,0-2,0-3,0-2,38-5,10 1,172 1,-258-3,-5-2</inkml:trace>
  <inkml:trace contextRef="#ctx0" brushRef="#br0" timeOffset="66802.805">2147 1590,'-1'0,"1"1,-1-1,0 0,0 0,1 1,-1-1,0 0,1 1,-1-1,1 0,-1 1,1-1,-1 1,1-1,-1 1,1 0,-1-1,1 1,-1-1,1 1,0 0,-1-1,1 1,0 0,0-1,0 1,-1 0,1 0,0-1,0 1,0 0,0-1,0 1,0 0,0 0,1-1,-1 1,0 0,0-1,0 1,1 0,-1-1,0 1,1 0,-1-1,1 1,-1-1,1 1,-1 0,1-1,-1 1,1-1,-1 0,1 1,11 4,0 0,0 0,0-2,0 1,1-2,-1 1,1-2,-1 0,1 0,0-1,0-1,12-1,120-26,-120 26,-1 2,1 1,-1 1,0 1,0 1,10 3,5 0,1-2,0-2,0-1,0-3,6-1,37 0,735 2,-648 28,195-27,-222 26,-71-26,-60-1</inkml:trace>
  <inkml:trace contextRef="#ctx0" brushRef="#br0" timeOffset="69618.303">4688 4836,'17'-121,"-10"76,-2-1,-2 0,-2 0,-4-37,0-11,3-668,29 592,-29-197,-29 197,2 2,-2-2,12-10,10 138,3 0,1 0,2-1,3-33,0-7,-2-284,-5 317,-1 32</inkml:trace>
  <inkml:trace contextRef="#ctx0" brushRef="#br0" timeOffset="72818.178">4942 4836,'33'-12,"-32"-14,18-132,-32 30,6 90,2-1,1 0,3 0,1 0,2-13,0-29,-18-43,9 84,2 0,2-1,2 0,1 1,3-2,-1-41,-2-369,-29 282,29-281,0 56,-27 225,14 42,-16-70,1 1,-11 49,36 139</inkml:trace>
  <inkml:trace contextRef="#ctx0" brushRef="#br0" timeOffset="75492.025">2119 1393,'397'0,"-227"27,-2-43,-110 9,-1 1,2 4,-1 1,3 4,42-1,1195-2,-1230 16,-56-4</inkml:trace>
  <inkml:trace contextRef="#ctx0" brushRef="#br0" timeOffset="77188.745">4602 1676,'5'0,"2"-5,-6-2,-2-4,-7 0,-6 1,-1 8,-2 4,1 1</inkml:trace>
  <inkml:trace contextRef="#ctx0" brushRef="#br0" timeOffset="84625.854">2599 1562,'1'-1,"0"-1,0 0,0 1,0-1,-1 0,1 0,-1 0,1 0,-1 0,0 0,0 0,0 0,0 0,0 0,0 1,0-1,-1 0,1 0,-1 0,1 0,-1 0,0 0,0 1,0-1,0 0,0 1,0-1,0 1,0-1,-1 1,1-1,-1 1,1 0,-1 0,1-1,-1 1,0 1,1-1,-1 0,0 0,0 0,0 1,0-1,0 1,1 0,-1 0,0-1,0 1,0 0,0 1,0-1,0 0,0 0,0 1,0-1,0 1,0 0,-168 58,63-25,177-33,108-28,-97 2,-109 18,-31 10,1 1,0 3,0 3,-26 9,62-14,-56 1,77-7,0 0,1 1,-1-1,1 0,-1 1,0-1,1 0,-1 0,1 0,0 1,-1-1,1 0,0 0,-1 0,1 0,0 0,0 0,0 0,0 0,0 0,0 0,0 0,0 1,0-1,1 0,-1 0,0 0,0 0,1 0,-1 0,1 0,-1 1,1-1,-1 0,1 0,-1 1,1-1,0 0,-1 1,1-1,0 0,0 1,-1-1,1 1,0 0,0-1,0 1,0-1,0 1,0 0,-1 0,1 0,0-1,0 1,0 0,0 0,0 0,0 1,0-1,0 0,0 0,22-12,1 1,0 1,1 1,0 1,1 1,-1 2,1 0,0 2,0 1,2 1,-262 3,359-13,57-24,-35 6,-138 27,1-1,0 1,0 1,-1-1,1 2,0-1,0 1,0 1,0 0,0 1,0-1,-10 0,1 0,-1 0,0 0,0-1,1 1,-1 0,0 0,0 0,0 0,0-1,0 1,0 0,0 0,0 0,0 0,0-1,-1 1,1 0,0 0,-1 0,1-1,0 1,-1 0,1 0,-1-1,1 1,-1 0,1-1,-1 1,0-1,1 1,-1-1,0 1,1-1,-1 1,0-1,0 1,1-1,-1 0,0 0,0 1,0-1,1 0,-2 0,-169 43,220-50,18-1,1 2,1 4,47 5,-12-2,35-1,-443 39,5 6,157-20,202-19,33-11,0-4,-1-4,9-7,19-1,295-53,-451 89,-166 24,-25-8,563-43,-84-24,-246 35,25-5,-36 14,-246 65,217-65,-161 33,196-41,-1 0,0 0,0 0,0 0,0 0,0 1,1-1,-1 0,0 0,0 0,0 0,0 1,0-1,0 0,0 0,0 0,0 0,0 1,0-1,0 0,0 0,0 0,0 0,0 1,0-1,0 0,0 0,0 0,0 1,0-1,0 0,0 0,0 0,0 0,24-1,743-126,-614 104,-147 16,-31 10,-348 89,361-82,44-8,62-6,-1-4,85-19,-59 8,-35 0,-223 41,-15 14,154-36,1 1,-1-1,0 0,0 0,1 1,-1-1,0 0,0 1,1-1,-1 0,0 1,0-1,0 0,0 1,0-1,1 0,-1 1,0-1,0 1,0-1,0 0,0 1,0-1,0 1,0-1,0 0,-1 1,1-1,0 0,0 1,0-1,0 1,0-1,-1 0,1 1,0-1,0 0,-1 0,1 1,0-1,-1 0,1 1,0-1,0 0,-1 0,1 0,-1 1,41 0,296-75,-163 37,-173 37,-1 0,1 0,0 0,0 0,-1 1,1-1,0 0,0 0,-1 1,1-1,0 0,0 0,0 1,0-1,0 0,-1 1,1-1,0 0,0 0,0 1,0-1,0 0,0 1,0-1,0 0,0 1,0-1,0 0,0 1,0-1,0 0,1 0,-1 1,0-1,0 0,0 1,0-1,0 0,1 0,-1 1,0-1,0 0,1 0,-1 0,0 1,0-1,1 0,-1 0,0 0,0 0,1 1,-1-1,0 0,1 0,-1 0,0 0,0 0,1 0,-1 0,0 0,1 0,-1 0,-23 17,-124 64,146-81,1 0,-1 0,1 0,-1 0,0 0,1 0,-1 0,1 0,-1 0,1 0,-1 0,1 1,-1-1,0 0,1 0,-1 0,1 1,-1-1,1 0,0 1,-1-1,1 1,-1-1,1 0,0 1,-1-1,1 1,0-1,-1 1,1-1,0 1,0-1,-1 1,1-1,0 1,0-1,0 1,0 0,0-1,0 1,0-1,0 1,0-1,0 1,0 0,0-1,0 1,0-1,1 1,-1-1,0 1,0-1,1 1,-1-1,0 1,1-1,-1 1,0-1,1 0,37 3,281-74,-319 71,18-5,-18 10,-257 120,251-119,22-3,28-3,-42 0,149-20,-130 21,-25 9,-31 14,-85 33,155-34,-19-13,-2 1</inkml:trace>
  <inkml:trace contextRef="#ctx0" brushRef="#br0" timeOffset="89744.771">4744 1703,'0'1,"-1"-1,1 0,-1 1,1-1,-1 0,1 1,-1-1,1 0,-1 1,1-1,-1 0,0 0,1 0,-1 0,1 0,-1 0,0 0,1 0,-1 0,0 0,1 0,-1 0,1 0,-1 0,0 0,1-1,-1 1,1 0,-1 0,1-1,-1 1,1 0,-1-1,1 1,-1-1,1 1,-1-1,1 1,0-1,-1 1,1-1,0 1,-1-1,1 1,0-1,0 1,0-1,-1 0,1 1,0-1,0 1,0-1,0 0,0 1,0-1,0 0,0 1,0-1,1 1,-1-1,0 0,0 1,0-1,1 0,-5 23,0-1,2 1,1-1,0 1,2 0,1 9,0 23,28 259,-19-252,2-91,-34-161,-1-49,18 213,4 20,-1 0,1 0,-2 0,1 0,-1 0,0 0,-1 0,1 1,-2-1,1 1,0 0,-4-4,7 10,0-1,-1 1,1-1,-1 1,1 0,-1-1,1 1,-1-1,1 1,-1 0,0-1,1 1,-1 0,1 0,-1-1,0 1,1 0,-1 0,0 0,1 0,-1 0,0 0,1 0,-1 0,0 0,1 0,-1 0,0 1,1-1,-1 0,1 0,-1 1,0-1,1 0,-1 1,1-1,-1 0,1 1,-1-1,1 1,-1-1,1 1,0-1,-1 1,1-1,0 1,-1 0,1-1,0 1,0-1,-1 1,1 0,0-1,0 1,0 0,0-1,0 1,0 0,0-1,0 1,0 0,-7 43,8-15,0-1,2 0,2 1,0-1,2-1,2 6,13 56,-4 0,-3-22,-3 2,-3 0,0 61,-11-27,13-247,24-122,-26 212,-35 251,25 533,12-668,4-93,0-143,-6 99,-3 1,-4-2,-3-29,1 98,0 1,0-1,-1 1,1-1,-1 1,-1-1,1 1,-1 0,0 0,-1 0,1 0,-1 0,-1 1,1-1,-1 1,-1-3,3 8,1 1,0-1,-1 0,1 1,0-1,0 1,0 0,-1-1,1 1,0 0,0 0,0 0,0 0,0-1,0 2,0-1,1 0,-1 0,0 0,0 0,1 0,-1 0,1 1,-1-1,1 0,0 1,-1-1,1 0,0 1,0-1,0 0,-1 2,-7 27,1-1,2 2,1-1,2 0,0 1,3 22,-5 74,-18 314,23-398,15-72,7-210,-21 219,7-48,-4 0,-3-1,-4-26,-6 65,8 30,0 1,0-1,0 0,0 1,0-1,0 0,0 1,0-1,0 0,0 1,0-1,0 0,0 1,-1-1,1 0,0 1,0-1,0 0,-1 0,1 1,0-1,0 0,-1 0,1 0,0 1,0-1,-1 0,1 0,0 0,-1 0,1 1,0-1,-1 0,1 0,0 0,-1 0,1 0,0 0,-1 0,1 0,0 0,-1 0,1 0,0 0,-1 0,1 0,0 0,-1-1,1 1,0 0,0 0,-1 0,1 0,0-1,-1 1,1 0,0 0,0-1,-1 1,-13 78,2 1,4 0,4 1,3-1,5 22,-3 26,21 2,-15-168,-8-185,-4 462,10 370,22-924,-14 246,-10 106,-20 369,-10-139,54-494,4-41,-31 269,1-1,-1 1,1 0,-1-1,0 1,1-1,-1 1,0-1,1 1,-1-1,0 1,1-1,-1 1,0-1,0 1,0-1,0 1,1-1,-1 0,0 1,0-1,0 1,0-1,0 1,0-1,-1 0,1 1,0-1,0 1,0-1,0 1,-1-1,1 1,0-1,0 1,-1-1,1 1,-1-1,1 1,0-1,-1 1,1 0,-1-1,1 1,-1 0,1-1,-1 1,1 0,-1 0,1-1,-1 1,1 0,-1 0,1 0,-1 0,0 0,1 0,-1 0,1 0,-1 0,0 0,1 0,-23 148,10-47,5 0,4 101,16-226,17-285,-24 260,-11 61,-10 157,-8 122,12-196,22-128,21-159,-56 375,-7 125,79-694,-5 162,-28 184,-60 215,45-164,1-6,5-41,7-41,-3-1,-4 0,-3 0,-4-18,1 15,-22-28,16 132,36 178,-28-70,15-343,8-103,-7-54,-29 302,-3 102,12 368,3-103,12-597,-4 220,-3 0,-3 1,-4-1,-10-67,-5 54,17 90,0 0,0 1,-1-1,1 0,0 1,0-1,0 0,-1 0,1 1,0-1,-1 0,1 0,0 0,0 1,-1-1,1 0,0 0,-1 0,1 0,0 0,-1 0,1 0,0 0,-1 0,1 0,-1 0,1 0,0 0,-1 0,1 0,0 0,-1 0,1 0,0 0,-1 0,1 0,0-1,-1 1,1 0,0 0,0 0,-1-1,1 1,0 0,0 0,-1-1,1 1,0 0,0-1,0 1,-1 0,1-1,0 1,0 0,0-1,0 1,0 0,0-1,0 1,0 0,0-1,0 1,0 0,0-1,0 1,0 0,0-1,0 1,0-1,-7 30,-6 373,-6 150,-6-287,28-236,-3-29,0-1,0 1,0 0,0-1,0 1,0 0,0-1,0 1,0 0,0 0,0-1,0 1,0 0,1-1,-1 1,0 0,0 0,0 0,1-1,-1 1,0 0,0 0,0-1,1 1,-1 0,0 0,1 0,-1 0,0 0,0 0,1-1,-1 1,0 0,1 0,-1 0,0 0,0 0,1 0,-1 0,0 0,1 0,-1 0,0 0,1 0,-1 1,0-1,0 0,1 0,-1 0,0 0,0 0,1 1,-1-1,0 0,0 0,1 1,12-65,-13 389,7-296,-7-30,0 1,0 0,0-1,0 1,0 0,0-1,1 1,-1 0,0-1,0 1,0 0,0-1,0 1,0 0,1 0,-1-1,0 1,0 0,0 0,1-1,-1 1,0 0,0 0,1-1,-1 1,0 0,0 0,1 0,-1 0,0 0,1-1,-1 1,0 0,1 0,-1 0,0 0,1 0,-1 0,0 0,1 0,-1 0,0 0,1 0,-1 0,0 0,1 1,-1-1,0 0,0 0,1 0,-1 0,0 0,1 1,-1-1,0 0,0 0,1 1,-1-1,0 0,8-65,-9 350,1-606,0 642,0-669,0 345,-1 2,0 0,1 0,0 0,-1-1,1 1,0 0,-1 0,1 0,0 0,0 0,0 0,0 0,0 0,0-1,0 1,1 0,-1 0,0 0,0 0,1 0,-1 0,1 0,-1 0,1 0,-1 0,1 0,0 0,0 0,-1 1,1-1,0 0,0 0,0 1,0-1,0 0,0 1,0-1,0 1,0-1,0 1,0 0,0 0,0-1,0 1,0 0,0 0,0 0,0 0,1 0,-1 0,0 0,2 3,0-1,-1 0,1 1,-1 0,0 0,1 0,-1 0,-1 0,1 0,0 0,-1 1,0-1,1 0,-2 1,1-1,0 1,0-1,-1 1,0 0,0-1,0 1,0 1,5 26,-5-31,0 0,0-1,1 1,-1 0,0 0,1-1,-1 1,0 0,1 0,-1-1,0 1,1 0,-1 0,0 0,1 0,-1 0,1 0,-1 0,0 0,1-1,-1 1,1 0,-1 1,0-1,1 0,-1 0,1 0,-1 0,0 0,1 0,-1 0,0 1,1-1,-1 0,0 0,1 0,-1 1,0-1,1 0,-1 0,0 1,0-1,1 0,-1 1,0-1,0 0,1 1,4-42,25-250,-30 278,-1 48,1 198,3-213,3-22,5-33,-30-117,18 120,0 21,1 36,1 381,-1-421,0-3</inkml:trace>
  <inkml:trace contextRef="#ctx0" brushRef="#br0" timeOffset="105898.888">4885 5174,'0'482,"-26"-338,5-53,16-72</inkml:trace>
  <inkml:trace contextRef="#ctx0" brushRef="#br0" timeOffset="106895.083">1696 5654,'468'-27,"-29"55,906-29,-930 0,-212-25,118 25,-152-27,57 0,-96 2,-119 28,-5 3</inkml:trace>
  <inkml:trace contextRef="#ctx0" brushRef="#br0" timeOffset="107201.265">5252 5260,'-38'28,"-37"25,-11 7,0-1,10-6,8-7,11-12,11-6,2-4,5-1,4-4,4 0,1 0,2-2,0 1,1-4,-1-3,6-4</inkml:trace>
  <inkml:trace contextRef="#ctx0" brushRef="#br0" timeOffset="108013.826">2570 5429,'-409'270,"274"-186,78-51,2 2,2 3,1 2,1 4,37-30,3 0</inkml:trace>
  <inkml:trace contextRef="#ctx0" brushRef="#br0" timeOffset="112679.567">5422 4864,'55'-2,"258"3,-116-29,57 28,-84-27,15 26,-179 6,-10 2</inkml:trace>
  <inkml:trace contextRef="#ctx0" brushRef="#br0" timeOffset="115749.527">2147 1309,'-1'-226,"-23"108,-9-105,34-87,-17 275,11 40</inkml:trace>
  <inkml:trace contextRef="#ctx0" brushRef="#br0" timeOffset="118533.813">3107 6106,'3'-11,"0"0,0 0,1 0,1 0,0 0,0 1,1 0,1 0,-1 0,2 1,-1 0,1 0,0 1,1 0,0 1,0 0,1 0,0 1,0 0,1 1,-1 0,1 0,0 1,8-1,83-18,-99 23,-1 0,1 0,0 1,0-1,0 0,0 1,-1 0,1 0,0-1,0 2,-1-1,1 0,-1 0,1 1,-1 0,0-1,1 1,-1 0,0 0,0 0,0 0,-1 0,1 1,0-1,-1 1,0-1,1 1,-1-1,0 1,0 0,0 0,-1-1,1 4,-1 7,0 0,-1 0,-1 0,0-1,0 1,-2 0,1-1,-2 1,1-1,-2 0,0-1,0 1,-1-1,0-1,-1 1,0-1,-1 0,0-1,0 0,-1-1,-4 3,13-11,0 1,0-1,0 1,0-1,0 1,0 0,-1 0,1-1,0 1,0 0,1 0,-1 0,0 0,0 0,0 0,1 0,-1 0,0 0,1 0,-1 1,1-1,-1 0,1 0,0 1,0-1,-1 0,1 0,0 1,0-1,0 0,0 0,0 1,1-1,-1 0,0 1,1-1,-1 0,1 0,-1 0,1 1,-1-1,1 0,0 0,0 0,-1 0,1 0,1 0,155 49,-55-5,-99-43,-1 0,1-1,-1 1,0 0,0 0,0 0,0 0,0 1,0-1,-1 0,1 1,-1-1,0 1,0 0,0-1,0 1,0 0,0 0,-1-1,1 1,-1 0,0 0,0 0,0 0,0 0,0-1,-1 1,1 0,-1 0,0 0,0-1,0 1,0 0,0-1,0 1,-3 2,-7 9,-1 0,-1 0,0-1,0-1,-2 0,1-1,-2-1,1 0,-1-1,-1-1,-4 2,-27 9,36-15</inkml:trace>
  <inkml:trace contextRef="#ctx0" brushRef="#br0" timeOffset="119116.725">3728 6642,'68'-101,"-48"68,1 0,2 2,2 1,18-19,-42 48,0 0,0 0,0-1,0 1,1 0,-1 0,0 0,0 0,1 0,-1 1,0-1,1 0,-1 0,1 1,-1-1,1 1,0 0,-1-1,1 1,-1 0,1 0,-1 0,1 0,0 0,-1 0,1 0,-1 1,1-1,0 1,-1-1,1 1,-1-1,0 1,1 0,-1 0,0 0,1 0,-1 0,0 0,0 0,0 0,0 0,0 1,0-1,0 0,0 1,0-1,0 0,-1 1,1-1,8 16,-8-13,0 1,1-1,-1 0,1 0,0 1,0-1,1-1,-1 1,1 0,0-1,0 1,0-1,0 0,1 0,0 0,-1 0,1-1,0 1,0-1,0 0,0-1,1 1,-1 0,0-1,1 0,-1 0,1-1,-1 1,1-1,-1 0,1 0,1-1,144-67,-148 67,1 1,-1-1,0 1,0-1,0 1,1 0,-1-1,0 1,0 1,0-1,1 0,-1 0,0 1,0-1,0 1,0 0,1 0,-1 0,0 0,-1 0,1 0,0 0,0 1,0-1,-1 0,1 1,-1 0,1-1,-1 1,1 0,-1 0,0 0,0 0,0 0,0 0,19 83,-15-52,0-10,1-3</inkml:trace>
  <inkml:trace contextRef="#ctx0" brushRef="#br0" timeOffset="120916.397">2119 1647,'-179'-17,"144"11,-1 1,1 2,0 2,-1 1,-32 4,-75 23,-336-26,254 0,109 24,74-17,31-1</inkml:trace>
  <inkml:trace contextRef="#ctx0" brushRef="#br0" timeOffset="122352.602">2317 4780,'-7'4,"-1"0,1-1,0 1,-1-1,0-1,0 0,0 0,0 0,0-1,0 0,0 0,0-1,0 0,-6-1,-1 1,-243 0,115 27,-251-25,252 24,-25-25,142-1</inkml:trace>
  <inkml:trace contextRef="#ctx0" brushRef="#br0" timeOffset="124124.134">1159 1336,'0'-14,"0"22,0 25,1 225,24-95,4 63,1 51,-2-12,1-1,-1-22,2-42,-20-60,-2-86,-2-1,-3 1,-3 53,0-92,14 101,-10-97,0-1,-2 1,0 0,-1-1,-1 1,0 0,-4 16,1-20,-2 5,1 2,0-1,2 0,0 1,2-1,0 1,1-1,4 19,15 158,6-12,-26 46,-29-28,30 157,-1-361</inkml:trace>
  <inkml:trace contextRef="#ctx0" brushRef="#br0" timeOffset="124539.037">1639 4328,'-190'314,"-90"54,165-162,107-190,6-19</inkml:trace>
  <inkml:trace contextRef="#ctx0" brushRef="#br0" timeOffset="125470.526">1358 1252,'-62'76,"-132"234,37-47,132-228,2 1,2 0,1 2,-12 34,28-61</inkml:trace>
  <inkml:trace contextRef="#ctx0" brushRef="#br0" timeOffset="126717.975">58 2578,'-38'179,"32"-156,2-1,0 2,1-1,1 0,1 1,2-1,0 5,0-24,-1 0,1 0,0 1,0-1,0 0,1 0,-1 0,1 0,0 0,0-1,0 1,1-1,-1 1,1-1,0 0,0 0,0 0,1 0,-1 0,0-1,1 0,0 1,0-1,-1-1,1 1,0 0,0-1,1 0,-1 0,0 0,0-1,0 1,1-1,1 0,10 0,1 0,-1-1,1-1,-1-1,0 0,0-1,0 0,7-4,-18 7,0-1,-1 1,1-1,0 0,0-1,-1 1,0-1,1 0,-1 0,0 0,0-1,-1 1,1-1,-1 0,3-3,-4-3</inkml:trace>
  <inkml:trace contextRef="#ctx0" brushRef="#br0" timeOffset="127073.515">370 2494,'-12'63,"3"0,3 1,3 0,3 26,-1-58,3 329,-27-204,23-145</inkml:trace>
  <inkml:trace contextRef="#ctx0" brushRef="#br0" timeOffset="127771.554">482 3397,'18'-55,"3"2,2 0,2 1,3 1,9-10,-11 17,44-48,-68 92,-1 0,1 0,-1 0,1 0,-1 0,1 0,-1 1,1-1,-1 0,1 1,-1-1,1 1,-1 0,0-1,1 1,-1 0,0 0,0 0,0 0,1 0,-1 0,0 0,0 0,0 0,-1 1,1-1,0 0,0 1,-1-1,1 0,-1 1,1-1,-1 1,1-1,-1 1,0-1,0 1,0-1,0 1,0-1,0 1,0-1,-1 1,1-1,0 1,-1-1,1 1,-2 0,3 7,20 109,-21-117,0 1,0 0,0 0,0 0,0 0,0-1,0 1,0 0,1 0,-1 0,1-1,-1 1,1 0,0 0,0-1,-1 1,1-1,0 1,1-1,-1 1,0-1,0 0,1 1,-1-1,0 0,1 0,0 0,-1 0,1 0,-1 0,1-1,0 1,0 0,-1-1,1 1,0-1,0 0,0 0,-1 0,1 0,0 0,0 0,0 0,0 0,-1-1,1 1,0-1,0 1,-1-1,1 0,0 0,-1 1,1-2,151-173,-153 174,1 0,-1 0,1 0,0 1,-1-1,1 0,-1 0,1 1,0-1,0 0,-1 1,1-1,0 1,0-1,0 1,0-1,0 1,0-1,0 1,0 0,0 0,0-1,0 1,0 0,0 0,0 0,0 0,0 0,0 0,0 1,0-1,0 0,0 0,-1 1,1-1,0 1,0-1,0 1,0-1,0 1,0-1,-1 1,1 0,0-1,-1 1,1 0,0 0,-1 0,1-1,-1 1,1 0,-1 0,1 0,-1 0,0 0,0 0,1 0,-1 0,0 0,0 0,0 0,0 0,0 0,0 0,0 0,0 0,-1 0,11 203,3-119,-11-61</inkml:trace>
  <inkml:trace contextRef="#ctx0" brushRef="#br0" timeOffset="137287.503">2457 433,'4'5,"-1"0,0 0,0 1,0-1,-1 1,1 0,-2 0,1 0,-1 0,1 0,-2 0,1 0,-1 0,0 3,7 35,-7-37,1 0,0 0,1 0,0 0,0-1,0 1,1-1,0 1,0-1,0 0,1 0,0 0,0-1,1 1,-1-1,1 0,1 0,-1-1,0 0,1 0,0 0,0 0,0-1,1 0,4 2,-5-7,0 0,0-1,-1 1,1-1,-1 0,0-1,0 1,0-1,0 0,-1 0,1 0,-1-1,0 0,0 0,-1 0,0 0,0 0,0-1,0 1,0-2,13-20,110-181,-126 207,1 0,-1 0,1-1,0 1,-1 0,1 0,0 0,0 0,0 0,-1 0,1 0,0 0,0 0,1 0,-1 0,0 1,0-1,0 0,0 1,1-1,-1 1,0-1,1 1,-1 0,0 0,1-1,-1 1,0 0,1 0,-1 0,0 0,1 1,-1-1,0 0,1 1,-1-1,0 0,1 1,-1 0,0-1,0 1,0 0,0-1,0 1,0 0,0 0,0 0,0 0,0 0,0 0,0 1,15 22,-1 0,-1 1,-1 1,-1 0,-1 1,1 9,1 0,-5-10,-1 0,-1 1,-1 0,-2 0,0 1,-2-1,-1 0,-1 1,-3 11,3-28,0 0,-1 0,0-1,0 1,-1-1,0 0,-1 0,0 0,-1 0,0-1,-1 0,1 0,-2 0,1-1,-1 1,-1-2,1 1,-1-1,-1 0,1-1,-1 0,0 0,-1-1,-1 1,8-6,1 0,-1 0,0-1,1 1,-1-1,1 1,0-1,-1 0,1 0,0 0,-1 0,1-1,0 1,0-1,0 1,0-1,0 1,0-1,1 0,-1 0,0 0,1 0,0 0,-1-1,1 1,0 0,0-1,0 1,1-1,-1 1,0 0,1-1,0 0,-1 1,1-1,0 1,0-1,1 1,-1-1,0 1,1-1,0 1,0-1,-1 1,1 0,1-1,-1 1,0 0,0 0,1 0,1-2,7-16,0 2,2-1,0 1,1 1,1 0,0 1,1 1,1 0,0 1,8-4,-5 1,-1 3,1 0,0 0,1 2,1 1,0 0,1 2,-1 0,10-1,-12 4</inkml:trace>
  <inkml:trace contextRef="#ctx0" brushRef="#br0" timeOffset="143645.31">1555 913,'1'7,"1"1,0-1,0 0,0 1,1-1,0 0,0-1,1 1,0 0,0-1,1 0,0 0,1 0,9 16,86 111,7-9,-56-55,-43-54</inkml:trace>
  <inkml:trace contextRef="#ctx0" brushRef="#br0" timeOffset="144076.965">2147 1619,'183'175,"-170"-156,2 0,1-1,0-1,1 0,0-1,2-1,12 8,-14-13</inkml:trace>
  <inkml:trace contextRef="#ctx0" brushRef="#br0" timeOffset="144493.714">2910 2607,'14'14,"10"10,5 1,-2 0,0-3,-6-1,-1-5,-4 1,0 2,-3 2,2 3,-3 2,-2 1,1-4,-1-5</inkml:trace>
  <inkml:trace contextRef="#ctx0" brushRef="#br0" timeOffset="144905.805">3417 3341,'208'281,"-83"-131,-112-136,-2-1</inkml:trace>
  <inkml:trace contextRef="#ctx0" brushRef="#br0" timeOffset="145295.101">4010 4046,'198'212,"-77"-60,-44-71,-55-64</inkml:trace>
  <inkml:trace contextRef="#ctx0" brushRef="#br0" timeOffset="145691.726">4856 4893,'367'423,"-213"-257,-68-82,-69-71</inkml:trace>
  <inkml:trace contextRef="#ctx0" brushRef="#br0" timeOffset="146077.952">5929 6106,'282'330,"-122"-101,-144-210</inkml:trace>
  <inkml:trace contextRef="#ctx0" brushRef="#br0" timeOffset="179623.108">1245 546,'-23'-39,"-114"-178,-10 10,143 200,0-1,-1 1,0 0,0 1,-1-1,1 1,-1 0,-1 0,1 1,-1 0,-6-4,3 6</inkml:trace>
  <inkml:trace contextRef="#ctx0" brushRef="#br1" timeOffset="206148.156">5506 4102,'-46'204,"-68"187,97-348,14-35,11-30,86-212,30-69,-74 169,-50 133,0 1,0-1,0 0,1 0,-1 1,0-1,1 0,-1 0,1 1,-1-1,1 0,-1 1,1-1,-1 1,1-1,0 1,-1-1,1 1,0-1,-1 1,1 0,0-1,-1 1,1 0,0-1,0 1,0 0,-1 0,1 0,0 0,0 0,0 0,-1 0,1 0,0 0,0 0,0 0,-1 1,1-1,0 0,0 0,-1 1,1-1,0 1,-1-1,1 1,0-1,-1 1,1-1,0 1,-1-1,1 1,-1 0,1-1,-1 1,29 47,-24-38,52 109,39 125,-29-74,-73-167,-4-10</inkml:trace>
  <inkml:trace contextRef="#ctx0" brushRef="#br1" timeOffset="206480.349">5393 4553,'57'-14,"25"-5,2 1,-8 3,-16 0,-15 2,-10 3,-5 4,-9 2</inkml:trace>
  <inkml:trace contextRef="#ctx0" brushRef="#br1" timeOffset="207430.312">5195 969,'17'73,"61"224,-14-84,-59-212,-9-12</inkml:trace>
  <inkml:trace contextRef="#ctx0" brushRef="#br1" timeOffset="207896.161">5026 1026,'29'-27,"1"1,1 2,2 1,0 1,1 2,1 2,1 1,6 0,-39 15,1 0,-1 1,1 0,0 0,-1 0,1 0,0 1,0-1,0 1,-1 0,1 0,0 0,0 1,0 0,-1-1,1 1,0 0,-1 1,1-1,0 1,-1-1,0 1,1 0,-1 0,0 1,0-1,0 1,-1-1,1 1,0 0,-1 0,0 0,0 0,0 1,0-1,0 1,-1-1,1 1,-1-1,0 1,0 0,-1 0,1 1,-1 12,0 0,-2 0,0-1,0 1,-2 0,0-1,-1 0,-1 0,0 0,-6 10,4-6,-2 1,8-20,0 1,0-1,1 1,-1 0,1 0,0 0,-1 0,1 0,0 0,0 0,0 1,0-1,1 0,-1 1,1-1,-1 0,1 1,0-1,0 0,0 1,0-1,0 1,0-1,1 0,-1 1,1-1,0 0,-1 0,1 1,0-1,1 0,-1 0,0 0,1 0,-1 0,1 0,-1-1,1 1,0 0,0-1,0 1,122 6,-26-7,-93-1,0 1,1 0,-1 0,0 0,0 1,0 0,0-1,0 2,0-1,-1 1,1-1,-1 2,1-1,-1 0,0 1,0-1,-1 1,1 0,-1 1,0-1,0 0,0 1,0 0,-1-1,0 1,0 0,0 0,-1 1,0-1,0 0,0 0,0 1,-1-1,0 0,0 1,0-1,-4 12,0 0,0 0,-2 0,0-1,0 0,-2 0,0 0,-1-1,0 0,-2-1,1 0,-2-1,0 0,0-1,-1 0,0-1,-1-1,-9 6,17-12,0 0,-1 1,1-2,-1 1,0-1,0 0,0 0,0-1,-1 0,1-1,0 1,-1-1,1-1,-1 1,0-1,1-1,-1 1,1-1,-1-1,1 1,-1-1,1-1,0 1,0-1,0 0,-1-2,-5-7</inkml:trace>
  <inkml:trace contextRef="#ctx0" brushRef="#br1" timeOffset="214479.106">1696 1816,'-3'-2,"0"-1,1 1,-1 0,0 0,-1 0,1 0,0 1,0-1,-1 1,1-1,-1 1,1 1,-1-1,1 0,-1 1,0 0,1-1,-1 2,0-1,1 0,-1 1,0-1,1 1,-1 0,1 0,-1 1,1-1,-2 2,-82 60,79-52,1-1,0 1,0 1,1-1,0 1,1 0,0 0,1 1,1-1,0 1,1 0,0 0,0 0,2 0,0 0,0 0,1 0,1 0,0 0,0 0,2-1,0 1,0-1,1 0,0 0,1 0,1-1,-1 0,2 0,0 0,0-1,1-1,0 1,0-1,1-1,1 0,-1 0,9 4,-11-7,-1-1,1 0,-1 0,1-1,0 0,0 0,1-1,-1 0,0 0,1-1,-1 0,1 0,0-1,-1 0,1-1,-1 0,1 0,4-2,1-1,0-1,-1 0,0-1,0 0,0-1,-1-1,0 0,-1 0,1-1,-2-1,1 0,-1 0,-1-1,1-1,6-5,-2 3</inkml:trace>
</inkml:ink>
</file>

<file path=ppt/ink/ink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2:47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8,'1'-7,"-21"20,12-4,2 0,-1 1,1 0,1 0,0 0,0 1,1-1,0 1,1 0,0 4,0-5,0-1,1 1,1 0,-1 0,2 0,-1 0,1 0,1 1,0-1,0 0,1 0,1-1,2 10,6-6,0-6</inkml:trace>
</inkml:ink>
</file>

<file path=ppt/ink/ink8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43.77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932 93,'0'-1,"-1"0,1 0,0 0,-1 0,1 1,-1-1,1 0,-1 0,1 0,-1 1,0-1,1 0,-1 1,0-1,0 0,1 1,-1-1,0 1,0-1,0 1,0 0,1-1,-1 1,0 0,0 0,0-1,0 1,0 0,0 0,0 0,0 0,0 0,0 1,0-1,0 0,0 0,0 0,0 1,0-1,1 1,-1-1,0 1,0-1,0 1,1-1,-1 1,0-1,0 1,1 0,-1 0,-3 7,1-1,-1 2,2-1,-1 0,1 0,0 1,1-1,0 1,0 0,1-1,0 1,1 0,1 7,-2 6,2 773,-30-570,27-205,0 3,1 1,0-1,2 0,0 1,2-1,2 4,2 13,-2 0,-2 1,-1-1,-2 1,-2 0,-1 1,-1 51,3 386,29-281,-29 282,0-266,25-344,-22-268,-3-251,-27 479,25-168,-25 169,-1-1,27-140,-27 112,17 57,4 106,1-1,2 0,2 0,1 0,2 0,1-2,26-105,-27 133,0 6,0 0,0-1,-1 1,0-1,0 1,0-1,0 1,-1-1,1 1,-1 0,0-1,-1 1,1 0,-1 0,1 0,-1 0,-1-1,1 6,0-1,0 1,0 0,0 0,0-1,0 1,0 1,1-1,-1 0,0 0,1 1,-1-1,1 1,-1-1,1 1,0 0,-1-1,1 1,0 0,0 0,1 0,-1 0,0 0,1 0,-1 0,1 0,-1 0,1 0,0 0,0 2,-2 0,-89 234,11-121,79-116,-1 1,1 0,0 0,0 0,0 0,0 0,0 0,0 0,0 0,1 0,-1 0,1 0,0 1,-1-1,1 0,0 0,0 1,0-1,1 0,-1 0,1 0,-1 1,1-1,-1 0,1 0,0 0,0 0,0 0,1 0,-1 0,0-1,1 1,-1 0,1-1,-1 1,1-1,0 1,76 47,199 56,-272-103,0 0,-1 0,0 0,1-1,0 0,-1 0,1 0,0 0,0-1,-1 1,1-1,0 0,0-1,0 1,-1-1,1 0,0 0,2-2,-7 0,1 0,-1 0,1 0,-1 0,0 0,-1 0,1 0,0 0,-1 0,1 0,-1 0,0 0,0 1,0-1,-1 0,1 0,-1 1,1-1,-1 1,0-1,-1-1,-2-3,-228-449,214 394,25 61,3 7</inkml:trace>
  <inkml:trace contextRef="#ctx0" brushRef="#br0" timeOffset="1376.887">735 263,'-2'-1,"0"0,-1 1,1-1,0 1,0 0,0 0,0 0,0 0,0 0,0 0,-1 1,1-1,0 0,0 1,0 0,0 0,0-1,0 1,0 0,1 1,-1-1,0 0,1 0,-1 1,0-1,1 1,0-1,-1 1,1 0,0 0,0-1,0 1,-1 1,-3 3,-11 10,-46 68,61-83,1 0,0 0,-1 0,1 1,0-1,0 0,0 0,-1 0,1 0,1 0,-1 0,0 0,0 0,0 1,0-1,1 0,-1 0,1 0,-1 0,0 0,1 0,0 0,-1 0,1 0,0-1,-1 1,1 0,0 0,0 0,0-1,0 1,-1-1,1 1,0 0,0-1,0 0,1 1,-1-1,0 1,0-1,0 0,0 0,0 0,0 0,0 0,0 0,1 0,52-4,-39 0,-1 0,1 0,-1-2,0 0,-1 0,0-1,0-1,0 0,5-5,-19 9,-17 15,16-8,-1-1,0 0,1 1,-1-1,0 1,1 0,0 0,0 0,-1 0,2 0,-1 0,0 1,1-1,-1 1,1-1,0 1,0-1,1 1,-1 0,1-1,0 1,0 0,0 0,1-3,1-1,0 0,-1 0,1 1,-1-1,1-1,-1 1,1 0,0 0,-1 0,1-1,-1 1,1-1,-1 1,0-1,1 0,-1 0,1 1,-1-1,0 0,0 0,1 0,-1 0,0 0,0-1,0 1,0 0,0-1,3-2,2-1,0-1,0 1,-1-1,0 0,0 0,-1 0,1-1,-1 0,-1 0,1 0,0-3,-4 11,0 0,0-1,-1 1,1 0,0-1,0 1,0-1,-1 1,1 0,0-1,-1 1,1-1,-1 1,1-1,0 1,-1-1,1 1,-1-1,1 0,-1 1,1-1,-1 0,0 1,1-1,-1 0,1 0,-1 1,0-1,1 0,-1 0,0 0,1 0,-1 0,0 0,1 0,-1 0,1 0,-1 0,0 0,1 0,-1-1,0 1,1 0,-1 0,1-1,-1 1,1 0,-1-1,0 1,1-1,-1 1,1 0,0-1,-1 1,1-1,-1 1,1-1,0 0,-1 1,1-1,0 1,0-1,-1 0,-1 3,0 0,0 1,0-1,0 1,0 0,1-1,-1 1,1 0,0 0,0 0,0 0,0 0,0 0,1 0,-1 0,1 0,0 0,0 1,0-1,0 0,0 0,1 0,0 0,-1 0,1 0,0 0,1 0,-1 0,0 0,1 0,0-1,0 2,1-4,-1-1,1 1,-1-1,0 1,1-1,-1 0,0 0,0 0,0 0,1 0,-1-1,0 1,-1-1,1 1,0-1,0 0,-1 1,1-1,-1 0,1 0,-1 0,0 0,0-1,0 1,0 0,0 0,0-1,-1 1,1 0,-1-1,1 1,-1-1,0 1,0-1,0 1,-1 0,1-1,0 1,-1-1,0 1,1 0,-1-1,-1-1,-2-3,-1 1,0-1,0 1,-1 0,1 0,-1 1,0 0,-1 0,1 0,-1 1,0 0,0 0,-1 1,1 0,-1 0,-5-1,6 1,6 2,0 0,1 0,-1 1,0-1,0 0,1 0,-1 1,0-1,0 0,0 1,0-1,0 1,0-1,0 1,0-1,0 1,0 0,0 0,0-1,0 1,0 0,0 0,0 0,0 0,0 0,0 1,0-1,0 0,0 0,0 1,-1-1,2 0,-1 1,0-1,0 1,0-1,0 1,0 0,0-1,0 1,1 0,-1 0,0-1,1 1,-1 0,0 0,1 0,-1 0,1 0,0 0,-1 0,1 0,0 0,-1 0,1 0,0 0,0 0,0 0,0 0,0 1,0-1,5 5,0 0,0 0,0 0,1-1,0 0,0 0,0-1,0 1,1-1,0-1,0 1,0-1,0 0,1-1,-1 0,1 0,-1 0,4-1,55 20,-62-18,0 0,1 1,-1 0,-1-1,1 1,-1 0,1 1,-1-1,0 0,-1 1,1 0,-1 0,0 0,0 0,0 0,-1 0,1 5,12 26,16 29,-20-50</inkml:trace>
  <inkml:trace contextRef="#ctx0" brushRef="#br0" timeOffset="12804.756">988 3057,'56'0,"144"11,-133-1,1-3,-1-3,1-3,23-4,28 1,784 2,-733 28,139-26,-166 24,127-26,-291-16,-192-7,170 15,0 1,0 3,0 1,0 3,-29 3,-20-1,-811-2,706 28,-86-27,113-29,-297 27,1220 1,-526 29,167-28,-196 26,536-27,-565 0,-96 28,-55-17</inkml:trace>
  <inkml:trace contextRef="#ctx0" brushRef="#br0" timeOffset="18332.014">3529 3028,'-126'62,"120"-60,0 0,0-1,0 0,0 0,-1 0,1 0,0-1,0 0,-1-1,1 1,0-1,0 0,-1-1,1 1,0-1,0 0,1-1,-1 0,0 0,1 0,0 0,0-1,0 0,0 0,0 0,1-1,0 1,0-1,0 0,-1-3,-3 1,-159-138,115 85,52 60,0-1,0 1,0-1,0 1,0-1,-1 1,1-1,0 1,0-1,0 1,-1-1,1 1,0-1,0 1,-1-1,1 1,0-1,-1 1,1 0,-1-1,1 1,-1 0,1-1,0 1,-1 0,1 0,-1 0,1-1,-1 1,1 0,-1 0,1 0,-1 0,0 0,1 0,-1 0,1 0,-1 0,1 0,-1 0,1 0,-1 0,1 0,-1 1,1-1,-1 0,1 0,-1 0,1 1,-1-1,1 0,0 1,-1-1,1 0,-1 1,1-1,0 1,0-1,-1 1,1-1,0 1,-1-1,1 1,0-1,0 1,0-1,-11 38,9-18,2 1,0-1,1 0,1 1,1-1,4 14,7 71,-12-33,-3-1,-4 1,-9 41,-15 49,30-156,10-24,13-30,10-12,3 3,1 1,4 2,21-21,-1 0,67-76,-154 163,-193 180,116-84,102-107,0 0,-1 0,1 0,0 0,-1 0,1 0,-1 0,1 0,-1 0,0-1,1 1,-1 0,0 0,1 0,-1-1,0 1,0 0,0-1,0 1,0-1,0 1,0-1,1 1,-1-1,-1 0,1 0,0 1,0-1,0 0,0 0,0 0,0 0,0 0,0 0,0 0,0-1,0 1,0 0,0 0,0-1,0 1,0-1,0 1,0-1,0 1,0-1,1 0,-1 1,0-1,0 0,1 0,-1 1,0-1,1 0,-1 0,1 0,-1 0,23-125,-19 119,5-23,-1 1,-1-1,-2 0,-1 0,-1 0,-2-11,-3 257,-23-108,26-108,1-1,-1 0,0 1,0-1,0 0,0 0,1 1,-1-1,0 0,0 1,0-1,0 0,-1 1,1-1,0 0,0 0,0 1,0-1,-1 0,1 1,0-1,-1 1,1-1,0 0,-1 1,1-1,-1 1,1-1,-1 1,1-1,-1 1,0-1,1 1,-1 0,1-1,-1 1,0 0,1-1,-1 1,0 0,1 0,-1 0,0 0,0 0,1 0,-1 0,0 0,1 0,-1 0,0 0,0 0,1 0,-1 0,0 1,1-1,-1 0,1 1,-1-1,0 0,1 1,-1-1,1 1,-1-1,0 1,25-175,-22 127,20 142,-22-92,3 8,-1 1,0 0,-1 0,0-1,-1 1,0 0,-1 0,0 0,-1 0,0-1,-1 1,-1-1,0 1,-3 6,-16 34,24-39</inkml:trace>
  <inkml:trace contextRef="#ctx0" brushRef="#br0" timeOffset="22120.997">1779 2351,'-2'8,"0"1,0-1,1 1,0-1,1 1,0-1,0 1,0-1,2 1,0 6,-1-8,12 54,-10-51,0 0,0 0,-1 0,-1 1,0-1,0 0,-1 1,0-1,-1 0,0 1,-3 8,4-19,0-1,0 1,-1 0,1 0,0-1,-1 1,1 0,0 0,0-1,-1 1,1 0,0 0,-1 0,1 0,-1 0,1 0,0 0,-1-1,1 1,0 0,-1 0,1 0,0 0,-1 0,1 1,-1-1,1 0,0 0,-1 0,1 0,0 0,-1 0,1 1,0-1,-1 0,1 0,0 0,0 1,-1-1,1 0,0 1,0-1,-1 0,1 1,-4-40,4 16,1 0,1 0,1 0,1 1,0-1,2 1,1 0,1 1,1 0,10-19,-18 37,0 0,1 0,-1 0,0 1,1-1,0 0,0 1,0-1,0 1,0 0,0-1,1 1,-1 0,1 0,-1 1,1-1,0 1,0-1,0 1,0 0,0 0,0 0,0 0,0 1,0-1,0 1,0-1,0 1,1 1,-1-1,0 0,0 1,0-1,0 1,0 0,0 0,0 0,0 0,0 1,0-1,-1 1,1 0,0 0,-1 0,0 0,1 0,-1 0,0 0,1 2,11 17,-2 0</inkml:trace>
  <inkml:trace contextRef="#ctx0" brushRef="#br0" timeOffset="22672.934">1553 2070,'38'-10,"0"2,1 2,0 2,1 2,-1 1,2 2,-31-1,49-5,-76-23,-59-34,69 61,5 2</inkml:trace>
  <inkml:trace contextRef="#ctx0" brushRef="#br0" timeOffset="23588.827">2118 2548,'-98'134,"98"-134,0 0,0 0,-1 0,1-1,0 1,0 0,0 0,0 0,-1 0,1 0,0-1,0 1,0 0,0 0,-1 0,1 0,0 0,0 0,-1 0,1 0,0 0,0 0,0 0,-1 0,1 0,0 0,0 0,-1 0,1 0,0 0,0 0,0 0,-1 0,1 0,0 0,0 0,11-21,119-140,-129 159,0 1,0-1,0 1,0 0,0 0,0 0,0-1,0 1,0 0,1 1,-1-1,0 0,1 0,-1 0,1 1,-1-1,1 1,-1-1,1 1,-1 0,1-1,0 1,-1 0,1 0,-1 0,1 0,0 0,-1 1,1-1,-1 0,1 1,-1-1,1 1,-1 0,1-1,-1 1,1 0,-1 0,0 0,0 0,1 0,-1 0,0 0,0 1,0-1,0 0,0 0,0 1,0 1,66 160,-51-110,-17-52,1 0,0 1,0-1,-1 0,1 0,-1 0,1 0,-1 0,1 0,-1 0,0 0,1 0,-1 0,0 0,0-1,0 1,0 0,0-1,1 1,-1 0,0-1,-1 1,1-1,0 1,0-1,0 0,0 1,0-1,0 0,0 0,-1 0,1 0,0 0,0 0,0 0,0 0,-1 0,1-1,0 1,0 0,0-1,0 1,0-1,0 1,0-1,-126-60,108 53</inkml:trace>
  <inkml:trace contextRef="#ctx0" brushRef="#br0" timeOffset="25341.475">2033 2662,'0'4,"0"8,-5 0,-1 4,-5 4,0 2,-4-1,2 0,-3-4,2 1,3 1,4-2</inkml:trace>
  <inkml:trace contextRef="#ctx0" brushRef="#br0" timeOffset="27173.943">255 1533,'39'153,"-21"-61,-34-132,-24-167,41 188,0 0,1 0,0-1,2 1,0 1,2-1,0 1,0-1,2 2,0-1,1 1,11-14,-20 29,1 1,-1-1,1 0,0 0,-1 1,1-1,0 1,0-1,0 1,0-1,0 1,1 0,-1-1,0 1,1 0,-1 0,1 0,-1 0,1 0,-1 0,1 1,0-1,-1 0,1 1,0-1,0 1,-1 0,1 0,0-1,0 1,0 0,-1 0,1 1,0-1,0 0,-1 1,1-1,0 1,0-1,-1 1,1 0,-1 0,1 0,-1 0,1 0,-1 0,1 0,-1 0,0 0,0 1,2 0,11 40,-10-20</inkml:trace>
  <inkml:trace contextRef="#ctx0" brushRef="#br0" timeOffset="29222.737">594 1646,'-11'3,"0"1,0 0,1 1,0 0,0 0,0 1,1 1,0-1,0 2,0-1,1 1,0 0,1 1,-1 0,-1 4,8-12,0 1,0-1,0 1,0 0,0-1,0 1,0 0,1 0,-1 0,0 0,1-1,0 1,-1 0,1 0,0 0,0 0,0 0,0 0,1 0,-1 0,0 0,1 0,0 0,-1 0,1-1,0 1,0 0,0 0,0-1,0 1,0-1,0 1,1-1,-1 1,1-1,-1 0,1 1,-1-1,1 0,0 0,-1 0,1-1,0 1,0 0,4 2,1 0,-1-1,1 0,-1 0,1 0,0-1,-1 0,1 0,0-1,0 0,0 0,4-1,101-35,-94 28</inkml:trace>
  <inkml:trace contextRef="#ctx0" brushRef="#br0" timeOffset="30525.507">1 1110,'167'-11,"24"-46,-108 40,-105-1,-126-38,129 50</inkml:trace>
  <inkml:trace contextRef="#ctx0" brushRef="#br1" timeOffset="50509.619">1187 38,'90'127,"125"208,-18-66,-56-72,6 4,-108-138,-7-9,1-1,4-2,41 46,-40-53,-2 0,-3 3,-1 1,6 16,96 100,-21-5,61 53,32 65,-128-187,80 116,-123-147,-23-41</inkml:trace>
  <inkml:trace contextRef="#ctx0" brushRef="#br1" timeOffset="51728.087">1242 9,'0'-1,"-1"0,0 1,1-1,-1 0,0 1,0-1,1 1,-1-1,0 1,0 0,0-1,0 1,1 0,-1-1,0 1,0 0,0 0,0 0,0 0,0 0,0 0,0 0,0 0,0 0,0 1,1-1,-1 0,0 0,0 1,0-1,0 1,0-1,1 1,-1-1,0 1,0-1,1 1,-1 0,1-1,-1 1,0 0,1 0,-1-1,1 1,-1 0,1 0,0 0,-1 0,1 0,-16 46,-16 152,-11-57,42-141,1 0,0 0,0 0,-1 0,1 0,0 0,0 0,0 0,0 0,0 0,0 0,0 1,1-1,-1 0,0 0,0 0,1 0,-1 0,1 0,-1 0,1-1,-1 1,1 0,0 0,-1 0,1 0,0-1,0 1,0 0,-1-1,1 1,0 0,0-1,0 1,0-1,0 0,0 1,0-1,0 0,0 1,0-1,0 0,1 0,-1 0,0 0,0 0,0 0,0 0,0-1,0 1,0 0,0-1,0 1,0 0,0-1,60-19,-61 20,262-87,-117 54,-144 33,-1 0,1 1,0-1,-1 0,1 0,-1 0,1 0,0 0,-1 0,1 0,0 0,-1 0,1 0,0 0,-1 0,1 0,-1 0,1-1,0 1,-1 0,1 0,-1-1,1 1,-1 0,1-1,-1 1,1-1,-1 1,1 0,-1-1,1 1,-1-1,0 1,1-1,-1 0,0 1,0-1,1 1,-1-1,0 0,0 1,0-1,0 1,0-1,0 0,0 1,0-1,0 0,0 1,0-1,0 1,0-1,0 0,-1 1,1-1,0 1,0-1,-1 0,1 1,0-1,-1 1,1-1,-1 1,1-1,0 1,-1 0,0-1,-40-26,38 26,-240-128,73 61,154 48,19 12</inkml:trace>
  <inkml:trace contextRef="#ctx0" brushRef="#br1" timeOffset="53832.579">2175 743,'111'97,"-98"-83,-2 0,0 0,0 1,-1 1,-1 0,-1 0,0 0,-1 1,-1 0,-1 1,0-1,-1 1,-1 0,-1 0,0 8,-2-25,1 0,-1 0,0 0,0 1,0-1,0 0,0 0,0 0,0 0,0 0,0 0,0 0,-1 0,1 0,0 1,-1-1,1 0,-1 0,1-1,-1 1,0 0,1 0,-1 0,0 0,0 0,0-1,1 1,-1 0,0-1,0 1,0-1,0 1,0-1,0 1,0-1,0 1,0-1,0 0,-1 0,1 0,0 0,0 0,0 0,0 0,0 0,-1 0,-41-36,33 20,1-1,0 0,1 0,1-1,1 0,0 0,1 0,1-1,1 0,1 0,0 0,2 0,0 0,1 0,1 0,0 0,2 0,0 1,1-1,1 1,1 0,0 1,1 0,9-14,-16 29,1 1,-1-1,0 0,0 1,1 0,-1-1,1 1,-1 0,1-1,-1 1,1 0,0 0,0 0,-1 1,1-1,0 0,0 1,0-1,0 1,0-1,0 1,0 0,0 0,0 0,0 0,0 0,0 1,0-1,0 0,0 1,-1 0,1-1,0 1,0 0,0 0,-1 0,1 0,0 0,0 1,62 61,-54-51,23 21,-16-19</inkml:trace>
  <inkml:trace contextRef="#ctx0" brushRef="#br1" timeOffset="56261.568">2682 940,'-5'5,"-6"1,-1 5,-4 5,1 5,-2 4,3 1,3 3,3 0,8-5,5-1,5-5,6-6,6-4,3-4,-3-7,1-8,-5-3</inkml:trace>
  <inkml:trace contextRef="#ctx0" brushRef="#br1" timeOffset="56617.89">2907 856,'-9'43,"-4"19,1 4,3-5,-3-7,1-9,3-7,2-5,-2-3,0-2,1-2,2 1,2-5</inkml:trace>
  <inkml:trace contextRef="#ctx0" brushRef="#br1" timeOffset="57497.532">2880 1363,'-1'1,"1"0,0-1,0 1,-1 0,1-1,0 1,0 0,0 0,0-1,0 1,0 0,0 0,0-1,0 1,0 0,0-1,0 1,1 0,-1-1,0 1,0 0,1-1,-1 1,1 0,-1-1,0 1,1-1,-1 1,1-1,-1 1,1-1,0 1,-1-1,1 1,-1-1,1 0,0 1,-1-1,1 0,0 0,-1 1,1-1,0 0,0 0,-1 0,1 0,0 0,0 0,-1 0,1 0,0 0,25-31,67-273,-93 300,29-72,-28 75,0-1,0 1,0-1,0 1,0-1,0 1,1 0,-1-1,0 1,1 0,-1 0,1 0,-1 0,1 0,-1 0,1 1,0-1,-1 0,1 1,0-1,0 1,-1 0,1-1,0 1,0 0,0 0,-1 0,1 1,0-1,0 0,0 1,-1-1,1 1,0-1,-1 1,1 0,0 0,-1 0,1 0,0 1,7 4,-1 0,0 1,0 0,-1 0,1 1,-2 0,1 1,-1-1,-1 1,1 0,-1 0,3 10,-7-17,-1 0,1-1,-1 1,1 0,-1-1,0 1,1 0,-1 0,0-1,0 1,0 0,0 0,-1-1,1 1,0 0,-1-1,1 1,-1 0,0-1,1 1,-1 0,0-1,0 1,0-1,0 0,0 1,-1-1,1 0,0 0,-1 0,1 0,0 0,-1 0,1 0,-1 0,0 0,1-1,-1 1,0 0,-75 12,62-12,-57 14,51-11</inkml:trace>
  <inkml:trace contextRef="#ctx0" brushRef="#br1" timeOffset="59003.371">1920 658,'34'-38,"141"-87,50-12,-225 137,-1 0,0 0,1 0,-1 0,1 0,-1 0,0 0,1 0,-1 0,1-1,-1 1,1 0,-1 0,1-1,-1 1,1 0,-1-1,1 1,-1 0,1-1,-1 1,1-1,0 1,-1-1,1 1,0-1,0 1,-1-1,1 1,0-1,0 0,0 1,-1-1,1 1,0-1,0 1,0-1,0 0,0 1,0-1,0 1,1-1,-1 0,0 1,0-1,0 1,0-1,1 1,-1-1,0 1,1-1,-1 1,0-1,1 1,-1-1,1 1,-1-1,0 1,1-1,-63-10,54 11,-1 0,1-1,0 0,0-1,0 0,1 0,-1 0,0-1,1-1,-1 1,1-1,0 0,0 0,1-1,-4-3,0-6</inkml:trace>
</inkml:ink>
</file>

<file path=ppt/ink/ink8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12.02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468 43,'0'1300,"29"-1130,-28-129,0 1,-3-1,-2 1,-1-1,-3 5,0 11,3 0,2 0,3 0,2 8,0 37,-2 969,5-1045,8-32,10-122,-5-76,9-21,-27-538,0 283,28 255,-29-199,-26 254,15 2,3 114,3-1,3 0,2 0,2-9,0 8,-23-52,16 131,-5 243,-2-115,8 145,-6 84,3-294,4 0,4 0,5 36,32 256,-26-215,-10 142,-3-137,-26 30,27 197,-20-294,19-116,7-3</inkml:trace>
  <inkml:trace contextRef="#ctx0" brushRef="#br0" timeOffset="1382.434">610 297,'-5'-213,"5"212,0 0,0 0,0 0,0 0,0 1,0-1,0 0,0 0,0 0,-1 0,1 0,0 1,-1-1,1 0,0 0,-1 0,1 1,-1-1,1 0,-1 1,0-1,1 0,-1 1,0-1,1 1,-1-1,0 1,0-1,1 1,-1 0,0-1,0 1,0 0,0 0,1-1,-1 1,0 0,0 0,0 0,0 0,0 0,0 0,1 0,-1 1,0-1,0 0,0 0,0 1,0-1,1 0,-1 1,0-1,0 1,1-1,-1 1,0 0,-40 42,32-32,-10 13,-2-2,-1 0,0-2,-2 0,0-2,-1 0,-1-2,-19 9,-232 142,262-145,51-17,511-9,-523 5,-1 1,1 2,-1 0,1 1,-1 2,-1 0,1 1,12 0,-34-8,-1 0,1 0,-1 0,1 0,0 0,-1 0,1 0,-1 0,1 0,-1 0,1 0,-1-1,1 1,-1 0,1 0,-1 0,1-1,-1 1,0 0,1 0,-1-1,1 1,-1 0,0-1,1 1,-1-1,0 1,1 0,-1-1,0 1,0-1,1 1,-1-1,0 1,0-1,0 1,0-1,0 1,1-1,-1 1,0-1,0 1,0-1,0 1,-1-1,1 0,0 1,0-1,0 1,0-1,0 1,-1 0,1-1,0 1,-1-1,1 1,0-1,-1 1,1 0,0-1,-1 1,1 0,0-1,-1 1,-108-137,-16-51,103 154,-2 2,-2 1,0 0,-2 2,-11-7,63 102,-14-43</inkml:trace>
  <inkml:trace contextRef="#ctx0" brushRef="#br0" timeOffset="7825.932">1005 1116,'46'196,"-8"-24,-8 24,-30-182,-1-48,2-308,5 277,3 0,4 0,18-58,-31 121,0-1,0 0,0 1,0-1,1 0,-1 1,1-1,-1 1,1-1,0 1,0-1,1 1,-1 0,0 0,1-1,-1 1,1 0,0 0,-1 0,1 1,0-1,0 0,1 1,-1-1,0 1,0 0,1 0,-1-1,0 2,1-1,0 0,-1 0,1 1,-1 0,1-1,-1 1,1 0,0 0,-1 0,1 1,0-1,2 1,4 8,1 1,-1-1,0 2,-1-1,-1 1,1 0,-2 1,1 0,-2 0,1 0,-2 1,0-1,0 1,-1 4,-1-13,16 47,-8-32</inkml:trace>
  <inkml:trace contextRef="#ctx0" brushRef="#br0" timeOffset="8623.54">948 749,'-1'0,"1"-1,-1 1,0 0,0-1,0 1,0-1,0 1,1-1,-1 1,0-1,0 0,1 1,-1-1,0 0,1 0,-1 1,1-1,-1 0,1 0,-1 0,1 0,0 0,0 0,-1 1,1-1,0 0,0 0,0 0,0 0,0 0,0 0,0 0,0 0,0 0,0 0,1 0,-1 0,0 0,1 0,-1 1,0-1,1 0,-1 0,1 0,0 1,-1-1,1 0,0 0,-1 1,1-1,0 1,0-1,-1 0,1 1,0 0,0-1,0 1,53-31,10 7,2 3,1 3,0 3,43-4,19-7,-128 26,-1-1,0 0,0 1,0-1,0 0,0 1,1-1,-1 0,0 1,0-1,-1 0,1 1,0-1,0 0,0 1,0-1,-1 0,1 1,0-1,0 1,-1-1,1 0,0 1,-1-1,1 1,-1-1,1 1,-1-1,1 1,-1 0,1-1,-1 1,1 0,-1-1,0 1,1 0,-1 0,0-1,1 1,-1 0,0 0,1 0,-1 0,0 0,1 0,-1 0,0 0,1 0,-1 0,0 0,1 0,-1 1,-1-2,-209-99,196 83,19 12</inkml:trace>
</inkml:ink>
</file>

<file path=ppt/ink/ink8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7:22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422 173,'-2'0,"0"0,0 0,0 0,1 0,-1 0,0 1,0-1,0 1,0 0,1-1,-1 1,0 0,1 0,-1 0,1 0,-1 0,1 0,-1 1,1-1,0 0,-1 1,1-1,0 1,0-1,0 1,0 0,0-1,0 3,1-4,-72 162,59-126,-83 218,-28 36,52-130,90-208,108-222,10-86,-41 101,-91 233,-33 88,23-36,1 0,1 1,1-1,2 1,2 0,2 24,3-27,1 0,1-1,1 0,1-1,2 0,0 0,2-1,15 20,-15-21,-12-21,0 1,0 0,1-1,-1 1,1-1,0 0,0 0,0 0,0 0,1-1,-1 1,1-1,0 0,-1 0,1 0,0 0,0-1,0 0,1 0,-1 0,0 0,0 0,0-1,1 0,-1 0,0 0,1 0,-1-1,0 0,0 0,0 0,0 0,0 0,0-1,0 0,0 0,0 0,-1 0,1-1,-1 1,1-1,-1 0,0 0,0 0,-1 0,1-1,0-1,7-9,0-1,-1-1,-1 1,-1-1,0-1,-1 1,-1-1,0-1,-1 1,-1 0,-1-1,0 0,-2-4,25-179,-10 86,-9 85,-1 0,-2-1,-1 0,-1 0,-2-9,0 41,1-1,-1 0,1 1,0-1,-1 0,1 1,-1-1,1 0,-1 1,1-1,-1 0,1 0,-1 0,1 1,-1-1,1 0,-1 0,0 0,1 0,-1 0,1 0,-1 0,1 0,-1 0,1 0,-1 0,0-1,1 1,-1 0,1 0,-1 0,1-1,-1 1,1 0,0-1,-1 1,1 0,-1-1,1 1,0-1,-1 1,1-1,0 1,-1-1,1 1,-4 18</inkml:trace>
  <inkml:trace contextRef="#ctx0" brushRef="#br0" timeOffset="433.67">1043 483,'-34'79,"30"-67,-4 5,0 0,2 1,0 0,1 0,1 1,0-1,2 1,0 0,1 0,2 18,0-33,1 1,-1 0,1-1,0 1,1-1,-1 0,1 0,0 0,0 0,0 0,0 0,1-1,0 0,-1 0,1 0,0 0,1 0,-1-1,0 0,1 0,-1 0,1 0,0-1,-1 0,1 0,0 0,0 0,0-1,0 0,0 0,0 0,0-1,-1 1,1-1,0 0,0-1,-1 1,1-1,0 0,-1 0,0-1,1 1,-1-1,0 0,0 0,-1 0,2-2,4-2,-1 0,0-1,0 0,-1 0,0-1,-1 0,0 0,0-1,-1 1,0-1,0 0,-1-1,-1 1,0-1,0 0,-1 1,-1-1,0 0,0 0,-1 0,0-1,-1 1,0 0,-1 1,0-1,-2-4,4 12,-1 0,0 0,0 1,0-1,0 0,0 0,0 1,-1-1,0 1,1-1,-1 1,0 0,0-1,0 1,0 0,-1 0,1 0,0 1,-1-1,0 1,1-1,-1 1,0 0,1 0,-1 0,0 0,0 1,0-1,0 1,0-1,0 1,0 0,0 0,0 1,0-1,0 1,0-1,0 1,1 0,-1 0,0 0,0 0,-1 2,-35 25,25-12</inkml:trace>
  <inkml:trace contextRef="#ctx0" brushRef="#br0" timeOffset="931.5">1324 625,'70'133,"-66"-128,0 0,0 0,0 0,1-1,0 0,0 0,0 0,0 0,1-1,-1 0,1 0,0-1,0 1,0-1,0 0,0-1,0 0,1 0,-1 0,0-1,1 1,0-2,7-1,-1-1,0-1,-1 0,1-1,0 0,-1-1,0-1,-1 0,0 0,0-1,0 0,-1-1,0 0,0-1,-2 0,9-11,-10 14,-7 6,0 0,1 0,-1 0,1 0,-1 0,1 0,0 0,-1 1,1-1,0 0,-1 1,1-1,0 0,0 1,0-1,0 1,0-1,0 1,-1-1,1 1,0 0,0-1,0 1,0 0,0 0,1 0,-1 0,0 0,0 0,0 0,0 0,0 0,0 0,0 1,0-1,0 0,0 1,-1-1,1 1,0-1,0 1,0-1,0 1,0 0,-1-1,1 1,0 0,-1 0,1-1,0 1,-1 0,1 0,-1 0,1 0,-1 0,6 13,-4-8,1 1,-1 0,1-1,0 0,0 0,1 0,0 0,0 0,0-1,1 1,0-1,0 0,0-1,1 1,-1-1,1 0,0-1,0 1,0-1,1 0,-1-1,2 1,3-2,-1 0,1-1,-1 0,1-1,-1 0,0 0,1-2,-1 1,0-1,0 0,0-1,-1 0,1-1,-1 0,0 0,-1-1,1 0,-1-1,0 0,-1 0,1-1,-1 0,-1 0,2-3,-4 5,2-2,-1 1,0-1,-1 0,0 0,0 0,-1 0,0-1,0 0,-1 1,0-1,1-8,-6 7,-2 6</inkml:trace>
</inkml:ink>
</file>

<file path=ppt/ink/ink8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7:24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1 146,'1'12,"0"1,2-1,-1 1,1-1,1 0,0-1,1 1,0-1,1 1,0-2,1 1,7 9,-11-17,0 1,0-1,0 0,0 0,1 0,-1-1,1 1,0-1,0 1,0-1,0-1,0 1,0 0,0-1,1 0,-1 0,0 0,1-1,-1 1,1-1,-1 0,0 0,1-1,-1 0,1 1,-1-1,0 0,1-1,-1 1,0-1,0 0,10-4,-1-1,0-1,0 0,-1 0,0-1,-1-1,0 0,7-8,-13 12,-5 5,0 0,1 0,-1 0,0-1,1 1,-1 0,1 0,-1 0,1 0,0 0,-1 0,1 0,0 0,0 0,-1 0,1 0,0 1,0-1,0 0,0 1,0-1,0 0,0 1,1-1,-1 1,0 0,0-1,0 1,0 0,1 0,-1 0,0-1,0 1,0 1,1-1,-1 0,0 0,0 0,0 1,1-1,-1 0,0 1,0-1,0 1,0-1,0 1,0 0,0 0,0-1,0 1,0 0,0 0,-1 0,1 0,0 0,0 0,9 52,-10-49,0 1,0-1,0 1,0 0,1-1,0 1,0-1,0 0,0 1,1-1,0 0,0 1,0-1,0 0,1-1,-1 1,1 0,0-1,0 1,1-1,-1 0,0 0,1 0,0-1,0 1,0-1,0 0,0 0,0 0,1-1,0 1,7-2,-1-1,0 0,0-1,0 0,0 0,0-2,-1 1,1-1,-1-1,0 1,0-2,-1 0,1 0,-1 0,-1-1,1-1,-1 1,0-1,-1-1,6-8,-2 4,-1-1,0 0,-2-1,0 0,0 0,-1-1,-1 0,-1 0,4-17,3-3,6 0,-10 30</inkml:trace>
  <inkml:trace contextRef="#ctx0" brushRef="#br0" timeOffset="353.917">1157 287,'22'-18,"0"-1,-2 0,0-2,-1 0,-1-1,-1-1,-1-1,8-17,-23 39,1 1,-1-1,0 0,0 1,0-1,0 0,0 0,0 0,-1 0,1 0,-1 0,1 0,-1 0,0 0,0 0,1 0,-2 0,1 0,0 0,0 0,-1 0,1 0,-1 0,1 0,-1 0,0 0,0 0,0 0,0 1,0-1,0 0,-1 1,1-1,0 1,-1-1,1 1,-1-1,0 1,1 0,-1 0,0 0,0 0,0 0,0 1,0-1,0 0,0 1,0-1,-9 3,0 1,1-1,0 2,0-1,0 1,0 1,0 0,1 0,0 1,0 0,1 1,-1 0,1 0,1 1,-1 0,2 0,-1 0,1 1,-4 7,0-2,0 0,1 1,0 0,2 1,0 0,0 0,1 0,2 1,-2 7,4-17,1 1,0-1,0 1,1-1,0 1,0-1,1 1,0-1,0 0,1 1,0-1,0 0,1 0,0 0,0 0,1-1,-1 1,1-1,1 0,-1 0,1 0,4 3,7 2,2 1,-1-2,1-1,1 0,0-1,0-1,0 0,1-2,0-1,0 0,0-1,1-1,-1-1,8-1,35-4,-41-2</inkml:trace>
</inkml:ink>
</file>

<file path=ppt/ink/ink8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7:25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0,'-6'28,"1"0,2 0,0 0,2 0,1 0,2 0,0 0,4 16,-1 3,25 244,1 64,-8-216,-23-138,-1 0,1 0,0 1,0-1,-1 0,1 0,0 0,0 0,0 0,1 1,-1-1,0 0,0 0,1 0,-1 0,0 0,1 0,-1 0,1 0,-1 0,1 0,0 0,-1 0,1 0,0 0,0 0,0-1,0 1,-1 0,1-1,0 1,0 0,0-1,1 1,-1-1,0 0,0 1,0-1,0 0,0 0,0 1,0-1,1 0,-1 0,0 0,0-1,0 1,0 0,0 0,1 0,-1-1,0 1,0-1,0 1,0-1,0 1,0-1,0 0,0 1,-1-1,2 0,95-134,-90 122,1 1,0 0,0 0,1 0,1 1,0 1,1 0,0 0,0 1,1 0,0 1,0 0,1 1,0 1,0 0,1 0,0 2,0 0,7-1,-17 5,1 0,-1 0,0 1,0 0,1 0,-1 0,0 0,0 1,0 0,0 0,0 0,-1 0,1 0,0 1,-1 0,0-1,0 1,0 1,0-1,0 0,0 1,-1-1,0 1,0 0,0 0,0 0,0 0,-1 0,0 0,0 0,1 2,14 137,-14-56,4-81</inkml:trace>
  <inkml:trace contextRef="#ctx0" brushRef="#br0" timeOffset="523.462">1148 706,'-26'13,"1"0,0 2,1 1,1 0,1 2,0 0,1 2,1 0,1 2,-3 5,17-20,0 0,1 1,0-1,0 1,1 0,0-1,0 1,1 1,0-1,1 0,-1 1,2-1,-1 0,1 1,0-1,1 1,0-1,0 1,2 3,-2-10,0 0,0 0,1 0,-1 0,0 0,1 0,-1 0,1-1,0 1,-1-1,1 1,0-1,0 1,0-1,0 0,0 0,0 0,0 0,1-1,-1 1,0-1,0 1,1-1,-1 0,0 1,1-1,-1-1,0 1,0 0,1 0,-1-1,0 1,0-1,1 0,-1 0,0 0,0 0,73-48,94-202,-168 249,0 1,1 0,-1-1,0 1,0 0,1 0,-1 0,1 0,-1 0,1 0,-1 1,1-1,-1 0,1 1,0-1,-1 1,1-1,0 1,-1 0,1 0,0 0,0 0,-1 0,1 0,0 0,-1 1,1-1,0 1,-1-1,1 1,0 0,-1-1,1 1,-1 0,1 0,-1 0,0 0,1 0,-1 0,0 1,0-1,0 0,0 1,0-1,0 1,0-1,0 1,0-1,-1 1,1 0,-1-1,1 1,-1 0,0-1,1 1,-1 0,0 1,15 43,47 101,5-64,-53-73</inkml:trace>
  <inkml:trace contextRef="#ctx0" brushRef="#br0" timeOffset="1089.805">1656 678,'54'189,"-51"-172,0 0,2-1,0 1,0-1,2 0,0-1,1 0,2 3,-9-17,-1 0,1 0,0 0,-1 0,1 0,0 0,0-1,0 1,0 0,0 0,0-1,0 1,0-1,0 1,0-1,0 1,0-1,0 1,0-1,0 0,1 0,-1 0,0 1,0-1,0 0,1-1,-1 1,0 0,0 0,0 0,0-1,0 1,1 0,-1-1,0 1,0-1,0 0,0 1,0-1,0 0,0 0,-1 1,1-1,0 0,0 0,-1 0,1 0,0 0,-1 0,1-1,31-61,-27 52,73-240,-72 239</inkml:trace>
  <inkml:trace contextRef="#ctx0" brushRef="#br0" timeOffset="4321.04">2248 876,'109'-22,"13"-13,-119 34,0 0,0-1,0 1,0-1,-1 1,1-1,0 0,-1 0,0 0,1 0,-1-1,0 1,0 0,0-1,0 0,-1 1,1-1,-1 0,0 0,0 0,0 0,0 0,0 0,0 0,-1 0,0-1,1 1,-1 0,0 0,-1 0,1 0,-1 0,1-1,-1 1,0 0,0 0,-1-2,-3-1,-1-1,-1 1,1 0,-1 0,0 1,0 0,0 0,-1 0,1 1,-1 0,0 1,-1 0,1 0,0 1,-1 0,0 0,1 1,-1 0,0 1,0 0,1 0,-1 1,0 0,0 0,1 1,-7 2,9-3,0 1,0 0,1 0,-1 0,0 1,1 0,-1 0,1 0,0 1,0-1,0 1,1 1,-1-1,1 1,0-1,1 1,-1 0,1 0,0 1,0-1,0 1,1 0,0-1,0 1,0 0,1 0,0 1,0-1,0 0,1 4,-1 2,0 0,0 0,1 0,1 0,0 0,1 0,0 0,1 0,0 0,0-1,2 0,-1 1,2-2,-1 1,1 0,1-1,0 0,0-1,1 0,0 0,1 0,0-1,0-1,1 1,0-1,3-1,0 1,0-2,0 0,1-1,-1 0,1-1,0 0,0-1,0-1,1 0,-1-1,12-2,2 2,-4-1</inkml:trace>
</inkml:ink>
</file>

<file path=ppt/ink/ink8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8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0 342,'276'-322,"-276"321,0 0,1 0,-1 0,0 0,1 0,-1 0,1 0,-1 0,1 0,-1 1,1-1,-1 0,1 0,0 1,0-1,-1 0,1 1,0-1,0 1,0-1,-1 1,1-1,0 1,0-1,0 1,0 0,0 0,0 0,0-1,0 1,0 0,0 0,0 0,0 0,0 1,0-1,0 0,0 0,0 0,0 1,0-1,0 1,0-1,-1 1,1-1,0 1,0-1,0 1,-1 0,1-1,0 1,-1 0,1 0,-1-1,1 1,0 0,-1 0,0 0,1 0,-1 0,0 0,1 0,-1 0,0 0,0 0,0 0,0 0,0 0,0 0,18 74,-16-62,0 0,1 0,1 0,-1 0,2-1,0 0,1 0,0 0,0 0,1-1,1 0,2 2,24 19,-18-20</inkml:trace>
</inkml:ink>
</file>

<file path=ppt/ink/ink8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52,'33'0,"27"0,6 0,-2 0,-8-5,-8-1,-8 0,-5 1,-5 1,-2 2,-6-4,-1-1,-1 1,-3 1</inkml:trace>
</inkml:ink>
</file>

<file path=ppt/ink/ink8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9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1,'34'0,"30"0,9 0,-3 0,-9 0,-10 0,-8 0,-8 0,-8 5,-11 1</inkml:trace>
</inkml:ink>
</file>

<file path=ppt/ink/ink8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7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1 609,'5'4,"1"-1,-1 0,1-1,0 0,0 0,1 0,-1 0,0-1,0 0,1 0,-1-1,1 0,-1 0,0 0,6-2,9-2,-1-1,0 0,0-2,-1 0,0-1,0-1,0-1,-2-1,1 0,-1-1,-1-1,0-1,-1 0,-1-1,0 0,-1-1,0-1,7-13,-11 17,0-1,0 0,-1-1,-1 1,-1-1,0-1,-1 1,0-1,-1 0,-1 0,-1-1,0 1,-1-7,-1 21,1 1,-1-1,0 1,0-1,0 0,0 1,0-1,0 1,0-1,-1 1,1-1,-1 1,1-1,-1 1,1 0,-1-1,0 1,0 0,1-1,-1 1,0 0,0 0,0 0,-1 0,1 0,0 0,0 0,0 0,-1 0,1 0,-1 1,1-1,0 1,-1-1,1 1,-1-1,1 1,-1 0,1 0,-1 0,1 0,-1 0,0 0,1 0,-1 0,1 1,-1-1,1 0,0 1,-1-1,1 1,-1 0,1 0,0-1,-1 1,1 0,0 0,0 0,0 0,0 0,0 1,0-1,-1 1,-9 12,0 1,1 0,1 1,1 0,0 0,1 1,0 0,1 1,2-1,-2 6,3-11,-2 5,1 1,0-1,2 1,0-1,1 1,0 0,2-1,0 1,1 3,-1-14,0-1,1 0,-1 1,1-1,1 0,-1 0,1 0,0 0,0 0,1-1,0 1,0-1,0 0,1 0,-1-1,1 1,0-1,0 0,1 0,-1-1,1 1,0-1,0-1,0 1,6 1,-1-2,1 0,-1 0,1-1,-1 0,1-1,-1-1,1 0,-1 0,1-1,-1-1,0 0,1 0,-2-1,1-1,0 1,-1-2,0 1,6-6,163-138,-175 145,14-15,-1 0,0-1,-2-1,-1 0,0-1,-2 0,0-1,-2-1,0 0,3-16,-11 37,-1 0,1 1,-1-1,0 0,0 0,0 1,0-1,-1 0,1 0,-1 0,0 0,1 0,-1 0,-1 0,1 0,0 0,-1 0,0 0,1 0,-1 0,0 0,-1 1,1-1,0 0,-1 1,1-1,-1 1,0-1,0 1,0 0,0 0,0 0,-1 0,1 0,-1 0,1 1,-1-1,1 1,-1 0,0-1,0 1,-2 0,-1 1,1 1,0 0,0 0,0 0,0 1,0 0,0 0,0 0,0 1,1-1,-1 1,1 0,0 0,0 1,0-1,0 1,1 0,-1 0,1 0,0 0,0 1,1-1,-1 1,1 0,-1 3,-32 131,34-132,1 0,0 0,1 0,0 0,0 0,0 0,1 0,0 0,0-1,1 1,0-1,0 1,0-1,1 0,0 0,0-1,0 1,1-1,0 0,0 0,0 0,1-1,0 0,0 0,0 0,0-1,0 0,1 0,2 0,4 3,0-1,1-1,-1 0,1-1,0 0,1-1,-1 0,0-2,0 1,1-2,-1 0,0 0,0-2,0 0,7-2,-19 4,28-6,-2-1,1-1,-1-2,-1-1,0-1,0-1,21-15,-46 27,0 1,0-1,1 0,-1 0,0 0,-1 0,1 0,0-1,-1 1,1-1,-1 1,1-1,-1 1,0-1,0 0,-1 1,1-1,0 0,-1 0,0 0,-1-10</inkml:trace>
  <inkml:trace contextRef="#ctx0" brushRef="#br0" timeOffset="717.999">1412 383,'87'-123,"-80"114,0 0,-1 0,-1-1,0 0,0 0,0 0,-1-1,-1 1,0-1,-1 0,0 0,0 0,-1-1,-1 1,1 0,-2 0,0 0,0-1,-2-4,2 14,0-1,-1 0,1 1,-1-1,1 1,-1-1,0 1,0 0,0 0,0 0,-1 0,1 0,0 0,-1 1,1-1,-1 1,0 0,1-1,-1 1,0 0,0 1,0-1,0 0,1 1,-1 0,0 0,0 0,0 0,0 0,0 0,0 1,0-1,0 1,0 0,1 0,-1 0,0 0,0 0,1 1,-1-1,1 1,0 0,-1 0,1 0,0 0,0 0,0 0,0 1,0-1,1 0,-1 1,0 1,-12 15,0 1,1 0,0 1,2 1,1 0,1 0,0 1,2 0,1 0,1 1,-2 13,5-25,0-1,0 1,1 0,0 0,1 0,1-1,0 1,0 0,1-1,1 1,0-1,0 1,1-1,1 0,0 0,0-1,1 0,0 0,1 0,0-1,1 1,0-2,0 1,10 6,-14-12,1 0,0 0,1 0,-1-1,0 0,1 0,-1-1,1 0,-1 0,1 0,0 0,-1-1,1 0,0 0,0 0,-1-1,1 0,-1 0,1-1,0 1,-1-1,0 0,0-1,1 1,-1-1,-1 0,1 0,0-1,-1 1,1-1,7-15</inkml:trace>
</inkml:ink>
</file>

<file path=ppt/ink/ink8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38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30,'38'-5,"23"-1,5 0,2 1,-7 2,-8 0,-4 2,-6 1,-4 0,-5 0,-3 0,-3 1,0-1,-1 0,-5 0</inkml:trace>
</inkml:ink>
</file>

<file path=ppt/ink/ink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2:48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1,'0'4,"-4"7,-3 7,-4 4,0 4,1-8,8-7,4-9,6-11,2-8,0 3,-3 4</inkml:trace>
</inkml:ink>
</file>

<file path=ppt/ink/ink8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37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0,'-11'108,"3"13,8-117,1-1,-1 1,1 0,0-1,0 1,1 0,-1-1,1 0,-1 1,1-1,0 0,1 0,-1 0,0 0,1 0,0 0,-1-1,1 0,0 1,0-1,1 0,-1 0,0-1,1 1,-1-1,1 1,-1-1,1 0,0 0,-1-1,1 1,6-1,1-1,-1 1,0-2,0 1,0-2,0 1,0-1,-1 0,1-1,-1-1,0 1,0-1,0-1,-1 1,0-2,3-2,4-2</inkml:trace>
  <inkml:trace contextRef="#ctx0" brushRef="#br0" timeOffset="271.18">387 0,'-5'10,"-1"7,-5 7,0 3,1 2,3 1,2 0,3 0,1-1,0 0,2 0,-1-1,1 1,-1-1,5-5,2-6</inkml:trace>
</inkml:ink>
</file>

<file path=ppt/ink/ink8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0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1,'-138'0,"135"1,-1-1,1 0,-1 1,1-1,-1 1,1 0,0 0,-1 1,1-1,0 0,0 1,0 0,0 0,0 0,1 0,-1 0,1 1,-1-1,1 1,0 0,0 0,0-1,0 1,0 0,1 1,-1-1,1 0,0 0,0 1,0-1,0 0,1 1,-1-1,1 1,0-1,0 1,0-1,1 1,-1-1,1 1,0-1,0 0,0 1,0-1,1 0,-1 0,1 0,0 0,0 0,0 0,0 0,0-1,0 1,2 0,2 1,0 0,0-1,0 1,0-1,1-1,-1 1,1-1,0 0,0-1,0 0,0 0,0 0,0-1,0 0,6-1,60 9,-69-6,0-1,0 1,0 0,0 0,-1 1,1-1,-1 1,0-1,0 1,0 0,0 0,0 1,0-1,-1 1,0-1,0 1,0 0,0 0,0-1,-1 1,0 1,1-1,-2 0,1 0,0 0,-1 0,0 1,0-1,0 2,0 2,-1 1,1-1,-2 1,1-1,-1 0,0 1,-1-1,0 0,0-1,-1 1,0 0,0-1,-1 0,-2 3,0-2,0 0,-1-1,0 0,0-1,0 1,-1-2,0 1,0-1,0-1,0 1,-10 2,15-6,0 0,-1 0,1-1,-1 1,1-1,0 0,-1 0,1 0,-1 0,1-1,0 0,-1 0,1 0,0-1,0 1,0-1,0 0,0 0,0 0,1-1,-1 1,1-1,-1 0,1 0,0 0,0 0,0-1,1 1,-1-2,-8-13,4 0</inkml:trace>
</inkml:ink>
</file>

<file path=ppt/ink/ink8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2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1,'-11'138,"-25"19,37-86,-1-70,0 1,0 0,0-1,1 1,-1 0,1-1,0 1,-1-1,1 1,0-1,0 1,0-1,0 0,0 1,0-1,0 0,0 0,0 0,1 0,-1 0,1 0,-1 0,0 0,1 0,0-1,-1 1,1-1,-1 1,1-1,0 1,-1-1,1 0,0 0,-1 0,1 0,0 0,-1 0,1 0,0-1,10-5,-1 0,0 0,0-1,0 0,-1-1,0-1,-1 1,0-1,0-1,-1 0,0 0,-1-1,0 0,-1 0,1-2,107-190,-114 202,0 1,0-1,0 1,0-1,0 0,0 1,0-1,0 0,0 1,1-1,-1 1,0-1,0 0,1 1,-1-1,0 1,1-1,-1 1,0-1,1 1,-1-1,1 1,-1-1,1 1,-1 0,1-1,-1 1,1 0,-1-1,1 1,-1 0,1 0,0 0,-1-1,1 1,-1 0,1 0,0 0,-1 0,1 0,0 0,-1 0,1 0,-1 0,1 1,0-1,-1 0,1 0,-1 0,1 1,-1-1,1 0,12 35,14 173,7 12,-32-180,-1-1,-2 1,-1-1,-3 1,-1-1,-1 0,-10 24,10-30,4-17,-1 1,-1-1,0-1,-1 1,-1-1,0 0,-6 7,13-21,0 0,0-1,-1 1,1-1,0 1,0-1,-1 1,1 0,-1-1,1 1,0-1,-1 0,1 1,-1-1,1 1,-1-1,1 0,-1 1,0-1,1 0,-1 1,1-1,-1 0,0 0,1 0,-1 0,1 1,-1-1,0 0,1 0,-1 0,0 0,1-1,-1 1,0 0,1 0,-1 0,1 0,-1-1,0 1,1 0,-1-1,1 1,-1 0,1-1,-1 1,1 0,-1-1,1 1,-1-1,1 1,0-1,-1 1,1-1,0 0,-1 1,1-1,0 1,0-1,-1 0,1 0,-10-40,7 4,2-1,2 1,1-1,2 1,2 0,1-1,2-18,-6 32</inkml:trace>
</inkml:ink>
</file>

<file path=ppt/ink/ink8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3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1 372,'232'-343,"-232"342,0 0,0 0,0 0,0-1,0 1,1 0,-1 0,0 0,1 0,-1 0,0 0,1 0,-1 0,1 0,-1 0,1 0,0 0,0 0,-1 0,1 1,0-1,0 0,0 1,0-1,0 0,-1 1,1-1,0 1,1-1,-1 1,0 0,0-1,0 1,0 0,0 0,0 0,0 0,0 0,1 0,-1 0,0 0,0 0,0 0,0 1,0-1,0 0,0 1,0-1,0 1,0-1,0 1,0-1,0 1,0 0,0 0,0 0,60 194,-9-88,-40-90</inkml:trace>
</inkml:ink>
</file>

<file path=ppt/ink/ink8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3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1,'15'4,"9"2,5 0,3-1,1-1,-1-2,0-1,-2-1,0-4,-2-3,-4 1</inkml:trace>
</inkml:ink>
</file>

<file path=ppt/ink/ink8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5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1 375,'107'-47,"44"11,-150 36,1-1,0 1,0 0,-1 0,1 0,0 0,0 1,-1-1,1 0,0 1,-1-1,1 1,0 0,-1 0,1-1,-1 1,1 0,-1 0,0 0,1 0,-1 1,0-1,0 0,1 1,-1-1,0 0,0 1,-1-1,1 1,0 0,0-1,-1 1,1 0,-1-1,1 1,-1 0,0-1,0 1,0 0,0 0,0-1,0 1,0 0,-1 0,0 3,0-1,0 1,0 0,-1-1,0 1,0-1,0 1,-1-1,1 0,-1 0,0 0,0 0,0 0,-1-1,-2 2,-7 5,11-10,1 0,-1 0,1 1,0-1,-1 0,1 1,-1-1,1 1,0-1,0 1,-1 0,1 0,0-1,0 1,0 0,0 0,0 0,0 0,0 0,0 1,0-1,1 0,-1 0,0 1,1-1,-1 0,1 0,-1 1,1-1,0 1,0-1,-1 0,1 1,0-1,0 1,0-1,0 1,1-1,-1 0,0 1,1-1,-1 0,1 1,-1-1,1 0,0 1,-1-1,1 0,0 0,0 0,0 0,0 0,0 0,0 0,0 1,43 22,-40-23,1 0,-1 0,1 0,-1 1,0 0,0 0,0 0,0 0,0 0,0 1,-1 0,1 0,-1 0,0 0,1 0,-2 1,1-1,0 1,-1 0,1 0,-1 0,0 0,-1 0,1 1,-1-1,0 0,0 1,0-1,0 1,-1-1,0 1,0-1,0 1,0-1,-1 2,-1-2,0 0,0 0,0-1,-1 1,0 0,1-1,-1 0,-1 1,1-1,0 0,-1-1,1 1,-1-1,0 1,0-1,0 0,-3 1,-12 3</inkml:trace>
  <inkml:trace contextRef="#ctx0" brushRef="#br0" timeOffset="316">30 770,'57'-5,"24"-1,4-5,-5 0,-9 1,-9 3,-9 2,-9-2,-7-1,-5 2,-4 2,-1 1,0 1,-6 6,0 2,-5 0</inkml:trace>
  <inkml:trace contextRef="#ctx0" brushRef="#br0" timeOffset="3366.857">622 911,'-5'-2,"1"0,0 0,-1 0,1 1,-1-1,1 1,-1 0,1 1,-1-1,0 1,1 0,-1 0,0 0,1 1,-1 0,0 0,1 0,-1 0,-17 2,-107 21,108-20,18-4,-1 0,1 0,0 1,-1-1,1 0,0 1,0 0,0 0,-1 0,1 0,0 1,0-1,1 1,-1 0,0 0,0 0,1 0,-1 0,1 0,0 1,0-1,0 1,0 0,0-1,0 1,1 0,-1 0,1 0,0 0,0 1,0-1,0 2,2-1,0-1,1 1,-1 0,1-1,0 1,-1-1,2 0,-1 0,0 0,1 0,-1 0,1 0,0 0,0-1,0 0,0 1,0-1,1 0,-1 0,1-1,-1 1,1-1,0 0,-1 0,1 0,0 0,0-1,0 0,0 1,-1-1,1-1,4 1,18 5,-3 0,-18-5,0 0,0 0,-1 1,1 0,0 0,-1 0,1 1,-1-1,1 1,-1 0,0 1,0-1,0 1,0-1,0 1,-1 0,1 1,-1-1,0 0,1 1,-2 0,1 0,0 0,-1 0,0 0,1 3,-1-2,-1 1,0-1,0 1,-1-1,1 1,-1-1,-1 1,1-1,-1 1,1-1,-2 1,1-1,-1 0,1 0,-1 1,-1-1,1 0,-1-1,0 1,0 0,0-1,-1 0,1 0,-1 0,0 0,0 0,-1-1,1 0,-1 0,0 0,1 0,-1-1,-1 0,-1 1,-4 2,0 0,-1 0,0-2,0 1,0-1,0-1,0-1,-1 1,1-2,0 0,-1 0,1-1,-3-1,-10-3</inkml:trace>
  <inkml:trace contextRef="#ctx0" brushRef="#br0" timeOffset="4203.5">1497 544,'-121'167,"-23"8,-11-43,155-132,0-1,0 0,0 1,0-1,0 1,0-1,0 1,0-1,0 1,0-1,0 0,-1 1,1-1,0 1,0-1,-1 1,1-1,0 1,-1-1,1 1,0 0,-1-1,1 1,-1-1,1 1,0 0,-1-1,1 1,-1 0,1 0,-1-1,1 1,-1 0,0 0,1 0,-1 0,1 0,-1-1,1 1,-1 0,1 0,-1 0,0 1,1-1,-1 0,1 0,-1 0,1 0,-1 0,1 1,-1-1,1 0,-1 0,1 1,-1-1,1 0,-1 1,1-1,0 1,-1-1,1 1,0-1,-1 1,6-14</inkml:trace>
  <inkml:trace contextRef="#ctx0" brushRef="#br0" timeOffset="4534.266">1158 573,'3'16,"0"-1,1 1,0-1,1 0,1 0,1 0,0 0,1-1,0-1,1 1,0-1,2-1,-1 0,9 7,34 35,-38-42,-2 1,1 1,-2 0,0 0,0 1,-2 1,0 0,0 1,6 16,-14-23</inkml:trace>
  <inkml:trace contextRef="#ctx0" brushRef="#br0" timeOffset="5062.893">1102 319,'100'-115,"48"-41,-83 109,-63 48,0 0,-1 0,1 0,0 0,-1 1,1-1,-1 1,1-1,-1 1,0-1,0 1,1 0,-1 0,0-1,-1 1,1 0,0 0,0 0,-1 0,1 0,-1 0,0 0,0 0,1 0,-1 0,0 0,-1 0,1 1,1 6,3 12,-2-1,0-1,1 0,2 0,0 0,1 0,0-1,2 0,0 0,1-1,1 0,0-1,5 6,2-5,-3-1</inkml:trace>
</inkml:ink>
</file>

<file path=ppt/ink/ink8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4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702 479,'-49'-42,"42"37,-5 0,1-1,-1 1,0 1,0 0,0 1,-1 0,1 1,-1 0,1 1,-1 1,0 0,0 0,1 1,-1 1,1 0,-1 1,1 0,0 1,-11 5,-184 74,111-16,93-65,1 0,-1 0,1 0,0 1,0-1,0 1,0-1,0 1,0 0,1 0,-1 0,1 0,0 0,0 0,0 0,0 0,1 0,-1 1,1-1,0 0,0 0,0 1,0-1,1 0,-1 0,1 1,0-1,0 0,0 0,0 0,0 0,1 0,0 1,5 1,-1 0,1 0,0-1,0 0,1-1,-1 1,1-2,0 1,-1-1,1 0,0 0,1-1,-1 0,0-1,0 1,0-2,0 1,0-1,1 0,0-1,11 1,112-13,-132 15,0-1,0 1,0-1,-1 1,1-1,0 1,0-1,0 1,0-1,0 1,0-1,1 1,-1-1,0 1,0-1,0 1,0-1,1 1,-1-1,0 1,0-1,1 1,-1-1,0 0,1 1,-1-1,0 0,1 1,-1-1,1 0,-1 1,0-1,1 0,-1 0,1 1,-1-1,1 0,-1 0,1 0,-1 0,1 0,-1 0,1 0,-1 0,1 0,-1 0,1 0,-1 0,1 0,-1 0,1 0,-1 0,1-1,-1 1,1 0,-1 0,1-1,-1 1,1 0,-1-1,1 1,-34 32,29-29,-137 116,-1 19,70-32,71-102,-1 0,1 0,0-1,0 1,0 0,0 0,1 0,0 0,0 0,0 0,0 1,0-1,1 0,0 0,0-1,0 1,0 0,0 0,1 0,0-1,0 1,0-1,0 1,0-1,1 0,0 0,-1 0,1 0,0 0,1 0,5 2,0-1,0 0,1 0,-1-1,1 0,-1-1,1 0,0-1,0 0,0 0,0-1,0 0,0-1,0 0,2-1,16 1,114-25,-139 25,0 0,0 0,0 0,0 0,0-1,0 1,-1-1,1 0,0 0,-1 0,1 0,-1 0,0 0,0-1,0 1,0-1,0 1,0-1,-1 0,1 0,-1 0,0 0,0 0,0 0,0 0,0-3,2-15</inkml:trace>
  <inkml:trace contextRef="#ctx0" brushRef="#br0" timeOffset="565.165">475 0,'-16'53,"3"-1,1 2,3-1,2 2,-20 217,18-137,-7 0,-5-1,-7 4,-57 252,62-251,10-65,11-62</inkml:trace>
</inkml:ink>
</file>

<file path=ppt/ink/ink8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1 194,'0'554,"0"-598,3 1,1 0,3 1,1-1,2 1,7-15,97-238,-108 283,1 1,0 0,0 0,1 0,1 1,0 0,0 1,1 0,0 0,0 1,1 1,0-1,7-2,-14 9,1 0,-1 1,1-1,-1 1,0 0,1 0,-1 1,1-1,-1 1,1 0,-1 0,0 1,0-1,0 1,1 0,-1 0,-1 0,1 0,0 1,-1-1,1 1,-1 0,0 0,0 1,0-1,0 1,0-1,-1 1,0 0,0 0,0 0,0 0,-1 0,1 0,-1 1,0-1,30 109,-13-80,-13-38</inkml:trace>
</inkml:ink>
</file>

<file path=ppt/ink/ink8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7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0 211,'511'0,"-510"0,-1 1,1-1,-1 0,1 1,0-1,-1 0,1 1,-1-1,1 0,0 0,-1 0,1 0,-1 0,1 1,0-1,-1 0,1 0,0-1,-1 1,1 0,0 0,-1 0,1 0,-1 0,1-1,0 1,-1 0,1-1,-1 1,1 0,-1-1,1 1,-1-1,1 1,-1 0,1-1,-1 1,0-1,1 0,-1 1,0-1,1 1,-1-1,0 1,0-1,0 0,1 1,-1-1,0 0,0 1,0-1,0 0,0 1,0-1,0 1,-1-1,1 0,0 1,0-1,0 0,0 1,-1-1,-30-29,-167-100,169 99,35 30</inkml:trace>
</inkml:ink>
</file>

<file path=ppt/ink/ink8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1,'10'0,"7"0,7 0,3 4,2 3,1-1,0-2,0 0,-1-2,0-1,0 0,-1-1,-4-1</inkml:trace>
</inkml:ink>
</file>

<file path=ppt/ink/ink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2:52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387 25,'-112'-24,"107"24,1-1,-1 1,1 0,-1 0,1 1,-1-1,1 1,0 0,-1 0,1 1,0-1,0 1,0 0,0 0,0 0,0 1,0-1,1 1,-1 0,1 0,0 0,0 1,0-1,0 1,1-1,0 1,-1 0,1 0,0 0,1 0,-1 0,1 1,0-1,0 0,0 1,1-1,-1 1,1-1,0 1,0-1,1 1,-1-1,1 0,1 3,38 86,5 23,-44-113,0 0,0 1,0-1,0 0,-1 1,1-1,-1 1,0-1,0 1,0-1,0 1,-1-1,1 1,-1-1,0 1,0-1,0 0,-1 1,1-1,-1 0,1 0,-1 0,0 0,0-1,-1 1,1 0,-1-1,1 1,-1-1,0 0,0 0,0 0,0 0,0-1,0 1,0-1,0 0,-4 1,-3-2,-1 0,1-1,0 0,0-1,-1 0,2-1,-1 0,0 0,0-1,1-1,0 1,0-1,0-1,1 0,0 0,0-1,0 0,0 0,-5-9</inkml:trace>
</inkml:ink>
</file>

<file path=ppt/ink/ink8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8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1,'38'0,"18"0,4 0,-4 0,-6 0,-12 5,-7 1,-9 0</inkml:trace>
</inkml:ink>
</file>

<file path=ppt/ink/ink8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23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33 308,'-22'130,"20"-113,-1-2,0 1,2 0,0 0,0 0,2-1,0 1,1 0,0 0,1 0,4 9,-3-20,0-1,0 0,1 0,0-1,-1 1,1-1,0 0,1 0,-1-1,0 0,1 0,0 0,-1 0,1-1,0 0,0 0,0-1,-1 1,1-1,0 0,0-1,0 0,0 0,5-1,6 1,8 0</inkml:trace>
  <inkml:trace contextRef="#ctx0" brushRef="#br0" timeOffset="397.039">400 224,'-23'67,"-30"185,33 18,-15-38,7-82,25-129,7-17</inkml:trace>
  <inkml:trace contextRef="#ctx0" brushRef="#br0" timeOffset="1162.481">541 1184,'153'-246,"-68"148,-85 97,0 0,1 0,-1 0,1 0,-1 1,0-1,1 0,0 0,-1 0,1 1,-1-1,1 0,0 1,0-1,-1 0,1 1,0-1,0 1,0-1,0 1,0 0,-1-1,1 1,0 0,0 0,0-1,0 1,0 0,0 0,0 0,0 0,0 0,0 1,0-1,0 0,0 0,0 0,0 1,0-1,0 1,-1-1,1 1,0-1,0 1,0-1,-1 1,1 0,0-1,-1 1,1 0,0 0,-1-1,1 1,-1 0,1 0,-1 0,0 0,1 0,-1 0,0-1,0 1,1 0,-1 0,0 1,2 40,-3-38,0 0,1 1,0-1,-1 0,1 0,1 0,-1 0,0 0,1 1,0-1,0 0,0 0,1 0,-1-1,1 1,0 0,0-1,0 1,1-1,-1 1,1-1,0 0,0 0,3 2,-2-5,0 0,1 0,-1-1,0 0,1 0,-1 0,0 0,0 0,0-1,0 0,0 0,0 0,-1 0,1-1,0 1,-1-1,0 0,0 0,0 0,0 0,1-3,8-5,92-97,-104 107,1 0,0-1,0 1,0 0,0 0,0 0,0 0,0 0,1 0,-1 0,0 0,1 1,-1-1,0 0,1 1,-1-1,1 1,-1-1,0 1,1 0,-1 0,1-1,-1 1,1 0,-1 1,1-1,-1 0,1 0,-1 0,1 1,-1-1,1 1,-1-1,0 1,1 0,-1 0,0-1,1 1,-1 0,0 0,0 0,0 0,0 0,0 1,0-1,0 0,0 0,-1 1,1-1,0 0,-1 1,1-1,-1 1,1-1,-1 1,0-1,0 1,1-1,-1 1,0 0,-9 94,5 32,10-109</inkml:trace>
  <inkml:trace contextRef="#ctx0" brushRef="#br0" timeOffset="1800.801">1473 704,'-10'22,"1"0,1 0,1 1,1 0,1 0,1 0,1 1,0 11,2-32,1 0,-1 0,1 0,-1 0,1 1,0-1,0 0,1 0,-1 0,1 0,-1 1,1-1,0 0,0 0,1 0,-1-1,0 1,1 0,0 0,0-1,0 1,0-1,0 1,0-1,0 0,1 0,-1 0,1 0,0 0,-1-1,1 1,0-1,0 0,0 0,0 0,0 0,0 0,1-1,-1 1,0-1,0 0,0 0,1 0,1-1,8-5,-1-1,0-1,0 0,0 0,-1-1,0-1,-1 0,0 0,0-1,-1 0,-1-1,0 0,0 0,-1-1,3-8,-7 16,32-47,-34 51,0 0,-1 0,1 1,0-1,-1 0,1 0,0 1,0-1,-1 1,1-1,0 0,0 1,0 0,0-1,0 1,0-1,0 1,0 0,0 0,0 0,0-1,0 1,0 0,0 0,0 0,0 1,0-1,0 0,0 0,0 0,0 1,0-1,0 1,0-1,0 1,-1-1,1 1,0-1,0 1,0 0,-1-1,1 1,0 0,-1 0,1-1,0 1,-1 0,1 0,-1 0,1 0,-1 0,0 0,1 1,3 10,-1 0,0 0,0 1,-1-1,-1 1,0-1,-1 1,0-1,-1 1,-1 2,1 49,26 186,-24 197,-23-348,20-96,1 0,0-1,-1 1,1-1,-1 0,0 0,0 1,0-1,0 0,0 0,0-1,0 1,-1 0,1-1,-1 0,1 1,-1-1,0 0,1 0,-1 0,0-1,0 1,0-1,1 1,-1-1,0 0,0 0,0-1,0 1,1 0,-1-1,0 0,0 1,0-1,-3-2,0 0,0 0,1-1,-1 0,1 1,-1-2,1 1,1-1,-1 0,1 0,-1 0,2 0,-1-1,0 1,1-1,0 0,1 0,-1-1,-1-5,-25-127,27 106,0 4</inkml:trace>
  <inkml:trace contextRef="#ctx0" brushRef="#br0" timeOffset="2333.105">1360 365,'34'-28,"0"-1,-2-2,-1-1,-1-2,-2 0,-2-2,-1-1,4-12,-25 41,22-34,-25 41,-1 1,1-1,0 1,-1 0,1-1,0 1,0 0,-1-1,1 1,0 0,0 0,0-1,0 1,-1 0,1 0,0 0,0 0,0 0,0 1,-1-1,1 0,0 0,0 0,0 1,-1-1,1 0,0 1,0-1,-1 1,1-1,0 1,-1-1,1 1,-1-1,1 1,-1 0,1-1,-1 1,1 0,-1-1,1 1,-1 0,0 0,1 0,-1-1,0 1,0 0,0 0,0 0,0-1,1 1,-1 0,-1 0,11 25,-2-1,-1 2,-2-1,0 1,0 20,20 91,31 7,-45-131</inkml:trace>
</inkml:ink>
</file>

<file path=ppt/ink/ink8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39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1086,'215'-104,"-159"66,-1-2,-2-3,-2-2,-2-2,-1-3,20-30,-65 76,52-60,-4-2,-3-3,-2-2,-4-1,20-51,0-31,-52 139,-12 31,1-5,-20 149,8 0,6 152,20-199,-3 61,-10-168,0 0,-1 0,0 0,0 0,0-1,-1 1,0 0,0-1,0 1,-1-1,0 0,0 0,0 0,-1 0,1 0,-1-1,0 1,-1-1,1 0,-1-1,1 1,-1-1,0 0,0 0,-1 0,1-1,-1 0,1 0,-1 0,0-1,0 1,1-2,-1 1,-3 0,-16-5,1-1,-1-2,1 0,0-1,1-1,0-2,1 0,0-1,0-1,1-2,1 0,1 0,0-2,0-2,2 1,4 2</inkml:trace>
  <inkml:trace contextRef="#ctx0" brushRef="#br0" timeOffset="361.134">1440 635,'-18'25,"1"1,2 1,0 1,2 0,1 1,2 1,0-1,0 8,8-32,0 0,0 0,1 0,-1 0,1 0,0 0,0 1,1-1,0 0,0 0,0 1,0-1,1 0,0 0,0 0,0 1,1-1,0 0,-1-1,2 1,-1 0,1 0,-1-1,1 0,1 1,-1-1,1 0,-1-1,1 1,0-1,0 1,1-1,-1-1,1 1,-1 0,1-1,0 0,0 0,2 0,6-2,0-1,0 0,0-1,0 0,0-1,0-1,-1 0,0 0,1-1,-1-1,-1 0,1-1,-1 0,-1 0,1-1,6-7,-8 6,-1 0,1 0,-2-1,1 0,-1 0,-1-1,0 0,-1 0,0 0,0-1,-1 1,-1-1,1-6,-2 12,-1-1,0 0,-1 1,1-1,-2 0,1 0,-1 0,0 1,0-1,0 1,-1-1,0 1,-1-1,1 1,-1 0,0 0,-1 0,0 0,0 1,0 0,0-1,-1 1,0 1,-4-5,1 4,0 0,0 0,0 1,0 0,-1 1,1 0,-1 0,0 0,0 1,0 1,0 0,-2 0,-14-1</inkml:trace>
</inkml:ink>
</file>

<file path=ppt/ink/ink8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48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1 122,'2'1,"0"1,0-1,0 0,-1 1,1-1,0 1,-1 0,1 0,-1 0,1 0,-1 0,0 0,0 0,0 0,0 0,0 0,0 1,-1-1,1 0,-1 0,0 1,1 0,2 8,79 270,3-28,-83-248,-1-1,1 1,1 0,-1 0,1-1,0 1,0-1,0 0,0 0,1 0,0 0,0-1,0 1,0-1,0 0,1 0,3 1,-5-6,-1 0,1 0,-1 0,1-1,-1 1,0-1,0 0,0 0,0 1,0-1,-1-1,1 1,-1 0,0 0,0 0,0-1,0 1,-1 0,1-3,0 1,47-183,-6 34,-24 100,-3-2,-2 0,-3-1,1-37,1 33,-6 61,-2 5</inkml:trace>
  <inkml:trace contextRef="#ctx0" brushRef="#br0" timeOffset="401.929">650 489,'0'19,"0"16,0 7,0 1,0-2,0-3,0-3,0-3,0-7</inkml:trace>
  <inkml:trace contextRef="#ctx0" brushRef="#br0" timeOffset="937.734">594 432,'80'-8,"-70"5,0 1,-1 0,1 0,0 1,0 1,0 0,0 0,0 1,0 0,0 1,0 0,0 0,-1 1,1 0,-1 1,3 2,-8-2,0 0,0 0,-1 0,1 1,-1 0,0-1,-1 1,1 0,-1 1,0-1,0 0,-1 1,1-1,-1 1,-1-1,1 1,-1-1,0 1,0 0,0 0,7 49,24 6,-27-58,-1 1,0-1,0 1,0 0,0 0,0 0,-1 1,0-1,0 0,0 1,-1 0,1-1,-1 1,0 0,0 0,-1-1,0 1,1 0,-2 0,1 0,0 0,-1 0,0-1,0 1,-1 0,1-1,-1 1,0-1,0 1,0-1,-2 2,-2-2,-1 0,1-1,-1 0,0 0,0 0,0 0,0-1,-1-1,1 1,-1-1,1 0,-1-1,1 0,-1 0,1 0,-1-1,0-1,-9 2,12 0,-1 0,1 0,0 0,-1 0,1-1,0 0,-1 0,1-1,0 1,0-1,0 0,0-1,1 1,-1-1,1 0,-1 0,1 0,0-1,0 1,0-1,0 0,-4-12</inkml:trace>
  <inkml:trace contextRef="#ctx0" brushRef="#br0" timeOffset="1666.128">932 602,'-5'0,"-6"0,-6 0,-5 0,1 5,-1 1,4-5,5-2</inkml:trace>
</inkml:ink>
</file>

<file path=ppt/ink/ink8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1 232,'43'-14,"1"3,0 1,0 2,1 2,33 1,81 26,-158-20,0-1,0 0,0 1,0-1,0 0,0 0,0 1,0-1,0 0,0 0,0 0,0 0,0 0,0-1,0 1,0 0,0 0,0-1,0 1,0-1,0 1,0 0,-1-1,1 0,0 1,0-1,0 0,-1 1,1-1,0 0,-1 0,1 1,0-1,-1 0,1 0,-1 0,0 0,1 0,-1 0,0 0,1 0,-1 0,0 0,0 0,0 0,0 0,0 0,0 0,0 0,0 0,0 0,-1 0,1 0,0 0,-1 0,1 0,-1 0,1 0,-1 1,1-1,-1 0,0 0,1 0,-1 1,0-1,1 0,-1 1,0-1,0 0,0 1,-139-142,125 126</inkml:trace>
</inkml:ink>
</file>

<file path=ppt/ink/ink8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2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0,'5'5,"7"1,5 1,5-2,4-2,1-1,2 0,1-2,-5-5,-3-2,1 1,-4 1</inkml:trace>
</inkml:ink>
</file>

<file path=ppt/ink/ink8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1,'0'5,"5"1,7 1,0 2,4 1,3-2,4-2,3-2,1-2,1-1,1-1,-5-5,-1-1,-5-1</inkml:trace>
</inkml:ink>
</file>

<file path=ppt/ink/ink8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7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1 524,'37'-35,"-1"-2,-2-1,-2-1,-1-2,-3-1,-1-2,-2 0,1-7,-16 29,-7 17,-1-1,1 1,-1-1,1 0,-2 0,1 0,-1 0,0 0,0 0,0 0,-1 0,0 0,-1-3,1 8,0 0,0 1,0-1,0 1,0-1,0 0,-1 1,1-1,0 0,0 1,-1-1,1 1,-1-1,1 1,0-1,-1 1,1-1,-1 1,1-1,-1 1,1 0,-1-1,1 1,-1 0,0-1,1 1,-1 0,1 0,-1 0,0 0,1-1,-1 1,0 0,1 0,-1 0,1 0,-1 0,0 0,1 1,-1-1,0 0,1 0,-1 0,1 1,-1-1,0 0,1 0,-1 1,1-1,-1 1,1-1,-1 0,1 1,-1-1,1 1,0-1,-1 1,1-1,-1 1,-26 29,27-29,-9 8,1 1,0 1,1-1,0 1,0 0,1 1,1 0,0 0,0 0,2 0,-1 1,1 0,1-1,1 1,-1 0,2 0,0 0,1 0,0 0,1 5,0-14,0 0,0 0,0-1,0 1,1 0,-1-1,1 0,0 0,0 0,0 0,0 0,0 0,1-1,0 0,-1 1,1-1,0-1,0 1,0 0,0-1,0 0,0 0,0 0,1-1,-1 1,0-1,0 0,2 0,6 0,0-1,-1 0,1 0,0-1,-1-1,1 0,-1 0,0-1,10-5,-8 2,0-1,-1-1,0 0,0 0,-1-1,0-1,-1 0,0 0,-1-1,0 0,0 0,-2-1,3-7,-11 24,-3 0,1 0,1 0,-1 0,1 0,-1 1,1-1,0 1,1-1,-1 1,1 0,0 0,0 0,1 0,-1-1,1 1,0 0,0 0,1 0,0 0,-1 0,2 0,-1 0,0-1,1 1,0-1,0 1,0-1,1 1,0-1,0 0,0 0,2-1,0 1,0-1,0-1,0 1,1-1,-1 0,1 0,-1 0,1-1,0 0,0 0,0 0,0-1,0 0,0 0,-1 0,1-1,0 0,0 0,0-1,3 0,114-54,-110 47,0 0,-1 0,0-1,-1-1,0 0,0 0,-1-1,-1-1,0 0,-1 0,0 0,-1-1,-1 0,0-1,-1 0,0 1,-1-1,-1-1,-1 1,1-11,-2 25,-1-1,0 1,0-1,1 1,-1-1,0 1,0-1,-1 1,1-1,0 1,0 0,-1-1,1 1,-1-1,1 1,-1 0,1-1,-1 1,0 0,0 0,0-1,1 1,-1 0,0 0,-1 0,1 0,0 0,0 0,0 1,0-1,-1 0,1 1,0-1,-1 0,1 1,-1 0,1-1,-1 1,1 0,0 0,-1 0,1 0,-1 0,0 0,-58 32,54-27,1 0,-1 1,1 0,0 0,1 0,-1 1,1 0,1-1,-1 2,1-1,0 0,1 0,0 1,0 0,0-1,1 1,0 0,1 0,0 0,0-1,1 1,0 0,0 0,0-1,1 1,0-1,1 1,0-1,0 0,1 0,-1 0,2 0,2 3,-4-5,1-1,1 0,-1 0,1 0,0 0,0 0,0-1,0 0,0 0,1-1,-1 1,1-1,0 0,0-1,0 1,0-1,0-1,0 1,0-1,0 0,0 0,0 0,0-1,0 0,4-2,8-3</inkml:trace>
</inkml:ink>
</file>

<file path=ppt/ink/ink8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7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0 190,'68'-19,"-48"12,-1 1,1 1,0 1,0 1,0 0,0 1,1 2,-1 0,17 2,131 35,-168-37,0-1,0 1,0-1,-1 1,1-1,0 1,0-1,0 1,0-1,0 0,0 1,1-1,-1 1,0-1,0 1,0-1,0 0,1 1,-1-1,0 1,1-1,-1 1,0 0,1-1,-1 1,0-1,1 1,-1 0,1-1,-1 1,1 0,-1-1,1 1,-1 0,1 0,-1-1,1 1,-1 0,1 0,0 0,-1 0,1 0,-1 0,1 0,-1 0,1 0,0 0,-1 0,1 0,-1 0,1 0,-1 1,1-1,-1 0,1 0,-1 1,1-1,-1 0,1 1,-1-1,1 0,-1 1,0-1,1 1,-1-1,1 1,-143-139,115 111,27 24,4 4</inkml:trace>
</inkml:ink>
</file>

<file path=ppt/ink/ink8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9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0 171,'29'-4,"19"2,6 2,-2 1,-4 1,-6-1,-14 0,-18-5,-14-2,-12-5,-4-5,-2 0,-2-2,2-3,0 3,5-2,4-1,5 3</inkml:trace>
</inkml:ink>
</file>

<file path=ppt/ink/ink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2:57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1,'-3'12,"1"1,-1-1,-1 0,-1 0,1 0,-2-1,1 1,-2-1,0-1,0 1,0-1,-2 0,1-1,-1 0,0 0,-1-1,0 0,-1-1,1 0,-1 0,-1-2,-8 5,-53 39,57-35</inkml:trace>
</inkml:ink>
</file>

<file path=ppt/ink/ink8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8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86,'-15'19,"-9"16,0 7,-2 1,4-2,1-4,0-2,2-3,1-7,2-2,0-6,3-1,-2-3,2-3</inkml:trace>
  <inkml:trace contextRef="#ctx0" brushRef="#br0" timeOffset="253.847">1 1,'14'19,"15"26,2 9,1 1,0-4,-6-6,-3-11,0-6,1-3,1-6,-4-1,0-4,-4-5</inkml:trace>
  <inkml:trace contextRef="#ctx0" brushRef="#br0" timeOffset="669.863">566 254,'0'229,"3"-260,0 1,2 0,2 0,0 0,2 1,6-12,84-144,-97 183,-1-1,0 1,1 0,0 0,-1-1,1 1,0 0,0 0,0 1,1-1,-1 0,0 1,1 0,-1-1,1 1,-1 0,1 0,-1 0,1 0,0 1,-1-1,1 1,0 0,0 0,0 0,-1 0,1 0,0 0,0 1,-1-1,1 1,0 0,-1 0,1 0,-1 0,1 0,-1 1,0-1,1 1,-1 0,0-1,0 1,0 0,0 0,0 0,1 3,57 58,-42-56</inkml:trace>
</inkml:ink>
</file>

<file path=ppt/ink/ink8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1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35,'5'0,"12"-5,6-1,6 0,1 1,2 2,-1 0,-1 2,0 1,-1 0,0 0,-1 0,1 1,-1-1,-5-5,-6 4,-6 1</inkml:trace>
</inkml:ink>
</file>

<file path=ppt/ink/ink8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2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1,'5'0,"6"5,7 1,4 1,3-2,3-2,1-1,1 0,-1-2,0 0,0 0,0 0,-1-1,1 1,-1 0,0 0,-4 0</inkml:trace>
</inkml:ink>
</file>

<file path=ppt/ink/ink8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3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5,'-36'0,"20"-2,1 0,-1 1,0 1,1 1,-1 0,1 1,-1 0,1 2,0 0,0 0,0 1,1 1,0 1,0 0,0 1,1 0,0 1,-6 5,8 3,1-1,0 2,1-1,1 1,1 1,1-1,0 1,1 0,1 1,1-1,1 1,0-1,2 1,0 0,1-1,1 1,2 6,-2 44,-1 562,-17-510,15-121,1 1,0-1,-1 1,1-1,0 1,0-1,0 1,0-1,0 1,0-1,1 1,-1-1,0 1,1-1,-1 1,1-1,0 0,-1 1,1-1,0 0,0 1,0-1,0 0,0 0,0 0,0 0,0 0,0 0,0 0,1 0,-1-1,0 1,1 0,-1-1,0 1,1-1,-1 1,1-1,-1 0,1 0,67-7,-42 2,31-1,-32 4</inkml:trace>
  <inkml:trace contextRef="#ctx0" brushRef="#br0" timeOffset="595.525">668 231,'-13'6,"0"1,1 0,0 1,0 1,0-1,1 2,0 0,1 0,0 1,1 0,0 0,1 1,0 1,1-1,0 1,1 0,1 1,-3 7,-5 32,2 2,2 0,3 0,0 47,9 133,-3-225,2 0,-1 0,1 0,1 0,0 0,0 0,1-1,0 0,0 0,1 0,1 0,-1-1,1 0,1 0,0 0,0-1,7 6,24-1,-25-18</inkml:trace>
  <inkml:trace contextRef="#ctx0" brushRef="#br0" timeOffset="1128.2">951 316,'-5'15,"-1"9,-1 5,2 3,2 0,5-4,8-8,7-7,5-6,4-3,-3-9,0-2,1-5,-4-6,-6-4,-4 2</inkml:trace>
  <inkml:trace contextRef="#ctx0" brushRef="#br0" timeOffset="1416.257">1233 231,'-15'39,"-4"21,1 7,3-5,5-7,3-8,4-8,2-5,1-4,5-7,2-8</inkml:trace>
  <inkml:trace contextRef="#ctx0" brushRef="#br0" timeOffset="1697.342">866 768,'52'0,"23"-5,4-2,-8 1,-11 1,-10 1,-9 2,-12 1</inkml:trace>
  <inkml:trace contextRef="#ctx0" brushRef="#br0" timeOffset="2199.838">1119 965,'-3'2,"-4"0,1 0,-1 1,1 0,-1 1,1-1,0 1,0 0,1 1,-1-1,1 1,0 0,0 1,1-1,0 1,0 0,0 0,0 0,1 1,0 0,4-4,0 0,1 0,-1 1,1-1,-1-1,1 1,0 0,0 0,0-1,1 1,-1-1,1 0,-1 1,1-1,0 0,0-1,0 1,0 0,0-1,0 0,0 0,1 0,-1 0,0 0,1-1,1 1,13 6,57 43,-73-48,0 0,0 0,0 0,-1 1,1-1,-1 0,1 1,-1-1,0 1,0-1,0 1,0 0,-1-1,1 1,-1 0,1-1,-1 1,0 0,0 0,0-1,-1 1,1 0,0 0,-1-1,0 1,0-1,0 1,0 0,0-1,0 0,-1 1,-1 2,-1-1,0 1,0-1,-1 0,1 0,-1-1,0 1,0-1,0 0,0 0,-1-1,1 1,-1-1,1 0,-6 0,0 2,-12 4</inkml:trace>
  <inkml:trace contextRef="#ctx0" brushRef="#br0" timeOffset="2461.771">1148 937,'24'5,"18"1,6-5,-1-2,-2-2,-10 1</inkml:trace>
</inkml:ink>
</file>

<file path=ppt/ink/ink8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8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1,'-1'48,"0"-25,0-1,2 0,0 0,1 0,2 0,0 0,5 12,-9-32,0-1,1 1,-1-1,1 0,-1 1,1-1,-1 0,1 1,0-1,0 0,0 0,-1 0,1 0,0 0,0 0,1 0,-1 0,0 0,0 0,0 0,0-1,1 1,-1-1,0 1,1-1,-1 1,1-1,-1 0,0 1,1-1,-1 0,1 0,-1 0,1 0,-1 0,0-1,1 1,-1 0,1-1,-1 1,0-1,1 1,-1-1,0 0,0 1,1-1,-1 0,0 0,0 0,0 0,0 0,0 0,0-1,15-14,0 0,-1-2,-1 0,-1-1,0 0,3-9,35-50,-29 70,-14 39,-6-17,9 59,-3 1,-4 0,-2 0,-6 24,2 27,3-110,-1 1,-1 0,0 0,-1-1,-1 1,0-1,-1 1,-1-1,-1 0,0-1,-1 1,6-12,-1 0,0-1,1 1,-1-1,-1 0,1 0,0 0,0 0,-1 0,1 0,-1 0,1-1,-1 0,0 1,0-1,0 0,1 0,-1 0,0-1,0 1,0-1,0 1,0-1,-1 0,1 0,0-1,0 1,0-1,0 1,0-1,1 0,-1 0,0 0,0-1,0 1,1 0,-1-1,1 0,-1 0,1 0,0 0,0 0,-1 0,2-1,-1 1,-1-2,-6-12</inkml:trace>
</inkml:ink>
</file>

<file path=ppt/ink/ink8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9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0 135,'24'-24,"13"-13,4 0,-4 11,-3 15,-9 14,-7 11,-3 4,-3 3,-5 3,3 2,-2 1,-1-3</inkml:trace>
</inkml:ink>
</file>

<file path=ppt/ink/ink8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9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0,'10'5,"7"1,7-5,3-2,2-2,1 1,0-1,-5 2</inkml:trace>
</inkml:ink>
</file>

<file path=ppt/ink/ink8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12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40,'-59'73,"57"-70,0-1,1 1,0 0,-1 0,1 0,0 0,1 0,-1 0,0 0,1 0,0 0,0 0,0 0,0 0,0 0,0 0,1 0,0 0,-1 0,1 0,0 0,1 0,-1 0,0 0,1-1,0 1,-1 0,2 0,57 40,-55-42,-1 1,0-1,0 1,0 0,0 0,0 0,0 0,-1 1,1 0,-1 0,1 0,-1 0,0 0,0 0,-1 1,1 0,-1-1,0 1,0 0,0 0,0 0,0 1,-1-1,0 0,0 0,0 1,-1-1,1 1,-1-1,0 1,-1 2,-1-2,0 0,-1 1,0-1,-1-1,1 1,-1 0,0-1,0 0,0 0,0 0,-1 0,1-1,-1 1,0-1,-1 0,1-1,0 1,-1-1,-3 1,-12 3</inkml:trace>
  <inkml:trace contextRef="#ctx0" brushRef="#br0" timeOffset="249.708">100 11,'33'0,"21"0,7-4,-8-3</inkml:trace>
</inkml:ink>
</file>

<file path=ppt/ink/ink8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11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0 107,'15'-12,"1"1,-1 0,2 1,-1 1,1 0,1 1,-1 1,8-1,-2-1,53-4,-74 13,0 0,-1 0,1 1,0-1,0 0,0 1,0-1,0 1,0-1,-1 1,1 0,0 0,-1 0,1 0,0 0,-1 0,0 1,1-1,-1 0,1 1,-1-1,0 1,0-1,0 1,0 0,0-1,0 1,-1 0,1 0,-1-1,1 1,-1 0,1 0,-1 0,0 0,0 0,0 1,-1 3,0-1,0 0,-1 0,0 0,0 0,0 0,0 0,-1 0,0-1,0 1,0-1,0 0,-1 1,0-2,0 1,0 0,-2 1,-21 23,27-26,0 0,-1 0,2 1,-1-1,0 0,0 0,1 1,-1-1,1 0,-1 0,1 0,0 0,0 0,0 0,0 0,1 0,-1 0,0-1,1 1,-1 0,1-1,-1 1,1-1,0 1,0-1,0 0,0 0,0 0,0 0,0 0,0 0,0-1,0 1,0-1,1 1,-1-1,0 0,0 0,0 0,1 0,0-1,13 7,-12-5,0 0,0 1,0-1,-1 1,1 0,-1 0,0 0,1 1,-1-1,0 1,0-1,0 1,-1 0,1 0,-1 1,1-1,-1 0,0 1,-1-1,1 1,0 0,-1-1,0 1,0 0,0 0,-1 0,1 0,-1 0,0 0,0 0,0 0,0 0,-1 0,0 0,1 0,-2 0,1 0,-1 2,-2-1,1 0,-1 0,0-1,0 1,-1-1,1 0,-1 0,0 0,0-1,0 0,-1 0,1 0,-1 0,1-1,-1 0,0 0,0-1,-2 1,-25 9,16-3</inkml:trace>
  <inkml:trace contextRef="#ctx0" brushRef="#br0" timeOffset="267.84">57 503,'43'0,"29"0,7 0,-6 0,-10 0,-11 0,-9 0,-8 0,-4 0,-9 0</inkml:trace>
</inkml:ink>
</file>

<file path=ppt/ink/ink8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14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1 383,'28'-14,"20"-15,1-7,-2 3,-10 2,-6 6,-4 8,-6 11,-7 11,-5 10,0 3,-2 2,-1 3,2 3,1 1,3 1,-1-4</inkml:trace>
  <inkml:trace contextRef="#ctx0" brushRef="#br0" timeOffset="-778.602">339 666,'-27'30,"2"2,1 0,2 2,1 0,0 6,-66 99,9-48,65-80</inkml:trace>
  <inkml:trace contextRef="#ctx0" brushRef="#br0" timeOffset="-464.589">85 694,'24'33,"8"17,3-1,-4-4,-3-5,-1-4,-5-3,-6-8</inkml:trace>
  <inkml:trace contextRef="#ctx0" brushRef="#br0" timeOffset="9753.763">621 186,'22'28,"51"171,-66-167,-1 1,-2 0,-1 0,-2 0,-1 3,3 56,-1-72,-1 1,-1 0,0-1,-2 1,0-1,-1 1,-2-1,0 0,0 0,-2-1,-1 0,0 0,-2-1,0 0,0 0,-2-1,0 0,-1-1,-8 6,-70 62,83-80</inkml:trace>
  <inkml:trace contextRef="#ctx0" brushRef="#br0" timeOffset="13186.823">932 1117,'60'-39,"-1"-2,-3-3,9-11,-43 34,-1-2,-1 0,0-2,-2 0,-1-1,-1-1,-2 0,4-9,-16 30,1 1,0 0,-1-1,0 0,0 1,-1-1,1 0,-1 0,-1 0,1 0,-1 0,0 0,0 0,-1 0,0 0,0 0,0 0,-1 0,0 1,0-1,0 0,-2-1,3 6,-1 0,1 0,-1 0,1 0,-1 1,1-1,-1 0,0 1,1-1,-1 1,0 0,1-1,-1 1,0 0,0 0,1 0,-1 0,0 0,1 1,-1-1,0 1,1-1,-1 1,0-1,1 1,-1 0,1 0,-1 0,1 0,-1 0,1 0,0 0,-1 0,1 0,0 1,0-1,0 1,-41 52,38-46,0 0,1 0,-1 1,2-1,-1 1,1-1,0 1,1 0,0 0,0 0,1 0,0 0,1 0,0-1,0 1,1 0,0 0,1-1,0 1,0-1,1 0,1 2,-2-4,0 0,0-1,0 0,1 0,0 0,0 0,1 0,-1-1,1 0,0 0,0 0,0-1,1 1,-1-1,1-1,0 1,-1-1,1 0,0 0,1-1,-1 1,0-1,0-1,1 1,-1-1,0 0,0-1,1 1,-1-1,0-1,3 0,-1 0,0 0,-1-1,0 0,1 0,-1-1,0 1,0-2,-1 1,1-1,-1 0,0 0,-1-1,1 0,-1 0,0 0,0 0,-1-1,0 0,0 0,-1 0,1 0,-2-1,1 1,-1-1,0 0,1-7,-4 15,1 1,0-1,0 0,-1 0,1 0,0 0,0 1,-1-1,1 0,0 0,0 0,-1 0,1 0,0 0,-1 0,1 0,0 0,0 0,-1 0,1 0,0 0,-1 0,1 0,0 0,0 0,-1 0,1 0,0 0,-1-1,1 1,0 0,0 0,-1 0,1 0,0-1,0 1,0 0,-1 0,1 0,0-1,0 1,0 0,0 0,0-1,-1 1,1 0,0-1,0 1,0 0,0 0,0-1,0 1,0 0,0-1,0 1,0 0,0 0,0-1,-9 26,8-20,0 0,0 0,0 0,1 0,-1 1,1-1,0 0,1 0,-1 0,1 0,0 0,0 0,1 0,0 0,-1 0,2-1,-1 1,0-1,1 1,0-1,0 0,0 0,1 0,-1-1,1 1,0-1,0 0,0 0,0 0,1 0,-1-1,1 1,0-1,3 1,7-3,0-1,-1 0,1-1,-1 0,1-2,-1 1,0-2,0 0,-1 0,1-2,-1 1,-1-2,1 1,-1-2,0 0,-1 0,0-1,-1-1,0 1,0-2,-1 1,-1-1,0-1,3-6,22-63,-32 79,0 1,-1 0,1-1,-1 1,0-1,0 1,1-1,-2 1,1-1,0 1,0-1,-1 1,1 0,-1-1,0 1,0 0,0-1,0 1,0 0,0 0,-1 0,1 0,-1 0,1 0,-1 0,0 0,0 1,0-1,0 1,0-1,0 1,0 0,-1-1,1 2,0-1,0 0,-1 1,1-1,0 1,-1 0,1 0,0-1,0 2,-1-1,1 0,0 0,-1 1,1-1,0 1,0 0,0 0,0 0,0 0,0 0,0 0,0 0,0 1,0-1,0 1,1-1,-1 1,1 0,-1-1,1 1,-1 0,1 0,0 0,0 0,0 0,0 0,1 1,-1-1,0 1,-7 91,11-82,1 1,0-1,1 0,1 0,0 0,0-1,1 0,1 0,-1 0,2-1,0-1,0 1,0-1,9 5,4 3</inkml:trace>
  <inkml:trace contextRef="#ctx0" brushRef="#br0" timeOffset="14272.518">1920 16,'199'-16,"-196"17,0-1,-1 1,1-1,0 1,0 0,0 0,-1 0,1 0,-1 0,1 1,-1-1,1 1,-1 0,0 0,0-1,0 2,0-1,0 0,0 0,0 1,-1-1,1 0,-1 1,0 0,1-1,-1 1,-1 0,1 0,0-1,0 3,-2 93,-1-70,2 257,-5 73,-10-196,2 52,26-161,-3 29,-11-80,-1 0,1-1,-1 1,0-1,1 1,-1-1,0 0,0 0,0 1,0-1,0-1,0 1,0 0,0 0,-1-1,1 1,0-1,0 0,0 0,-1 0,1 0,0 0,0 0,0 0,-1-1,1 1,0-1,0 0,0 1,0-1,0 0,-11-1,-10-1,0 1,0 1,0 1,1 1,-1 1,-12 4,11 0</inkml:trace>
  <inkml:trace contextRef="#ctx0" brushRef="#br0" timeOffset="14937.284">2738 440,'-120'174,"88"-127,-2-1,-2-2,-2-1,-4 0,-35 14,66-52</inkml:trace>
  <inkml:trace contextRef="#ctx0" brushRef="#br0" timeOffset="15473.084">2427 383,'74'68,"-55"-54,-1 2,-1 0,0 1,-1 0,-1 1,-1 1,0 1,-2 0,0 0,7 19,85 189,-71-175,-26-46</inkml:trace>
</inkml:ink>
</file>

<file path=ppt/ink/ink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2:58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12,'-13'-4,"0"2,-1-1,1 2,0 0,-1 0,1 1,-1 1,1 0,0 1,-1 1,1 0,0 0,0 1,1 1,-1 0,1 1,0 1,1-1,0 2,0 0,0 0,1 1,0 0,0 0,1 1,1 1,0-1,-7 13,12-18,-4 4,0 0,1 1,0 0,0 0,1 1,0 0,1 0,1 0,-1 0,2 0,0 1,0 0,1-1,0 1,1 0,0-1,1 1,0 0,2 4,3-10,0 0,0-1,0 1,1-1,0-1,0 1,0-1,0 0,1-1,0 1,-1-2,1 1,0-1,1 0,-1-1,0 0,0 0,1-1,-1 0,0 0,1-1,-1 0,0 0,0-1,0 0,0-1,0 0,0 0,4-3,26-13,-1-1,-1-1,-1-2,-1-2,-1-1,-1-2,-2 0,19-24,-24 27,48-41,-73 65,1 1,0-1,-1 0,1 1,0-1,0 1,0-1,-1 1,1 0,0-1,0 1,0 0,0-1,0 1,0 0,0 0,0 0,0 0,-1 0,1 0,0 0,0 0,0 1,0-1,0 0,0 0,0 1,0-1,-1 0,1 1,0-1,0 1,0 0,-1-1,1 1,0-1,-1 1,1 0,-1 0,1-1,0 1,-1 0,0 0,1 0,-1-1,1 1,-1 0,0 0,0 0,1 0,-1 0,0 0,0 0,0 0,0 0,3 60,-3-53,-2 30,1-30,-1 0,1 1,0-1,1 1,0-1,1 1,-1-1,1 1,1-1,0 1,0-1,1 0,0 0,0 0,1-1,0 1,0-1,1 0,-1 0,2 0,-1 0,1-1,1 1,1-2,0 0,0-1,1 0,-1 0,1-1,0 0,0 0,0-1,0-1,1 1,1-1,14 1</inkml:trace>
</inkml:ink>
</file>

<file path=ppt/ink/ink8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34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1 150,'19'-4,"-1"-2,1 0,-1-2,-1 0,1 0,-1-2,-1 0,1-1,-2 0,8-9,22-27,-43 47,-1 1,1-1,-1 1,0 0,1 0,-1-1,0 1,0 0,1 0,-1 0,0 0,0 0,0 1,0-1,0 0,0 0,-1 1,1-1,0 0,-1 1,1-1,-1 1,1-1,-1 1,0-1,1 1,-1-1,0 0,27 164,-10 33,-4-107,-8-70,-2 1,0 0,-2 0,0-1,-1 1,-3 19,0-17,-1-1,-1 0,-1 0,-1 0,-1 0,-1-1,-1-1,-1 0,0 0,-2-1,-1 0,-6 6,19-24,0 0,-1 0,1 0,-1 0,1-1,-1 1,1-1,-1 1,0-1,0 1,0-1,0 0,0 0,0 0,0 0,0 0,0-1,-1 1,1 0,0-1,0 0,-1 0,1 1,0-1,-1 0,1-1,0 1,0 0,-1-1,1 1,0-1,0 0,0 0,0 0,0 0,0 0,0 0,0 0,0-1,0 1,1-1,-1 0,0 1,1-1,-1 0,1 0,0 0,0 0,0 0,0 0,-3-15,1 0,1-1,0 1,2-1,0 1,1-1,0 1,2-1,0 1,1 0,0 0,3-3,0-9,58-223,-54 223</inkml:trace>
</inkml:ink>
</file>

<file path=ppt/ink/ink8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34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0 265,'190'-221,"-188"217,34-33,-35 36,0 1,0-1,0 1,1 0,-1 0,0-1,0 1,0 0,0 0,1 0,-1 0,0 0,0 0,0 1,0-1,1 0,-1 0,0 1,0-1,0 1,0-1,0 1,0 0,0-1,0 1,0 0,0 0,-1-1,1 1,0 0,0 0,-1 0,1 0,0 0,-1 0,1 0,-1 0,1 0,-1 1,0-1,1 1,110 286,-103-270</inkml:trace>
</inkml:ink>
</file>

<file path=ppt/ink/ink8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32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1,'-2'1,"0"1,0-1,0 0,1 1,-1 0,0-1,1 1,-1 0,1 0,0 0,0 0,0 0,0 0,0 0,0 0,0 1,1-1,-1 0,1 0,-1 1,1-1,0 0,0 1,0-1,0 2,0-1,-2 223,2-221,0-1,1 0,0 0,0 0,0-1,0 1,0 0,1 0,0 0,0-1,0 1,0-1,0 0,1 1,-1-1,1 0,0 0,0-1,0 1,1-1,-1 1,0-1,1 0,0 0,-1-1,1 1,0-1,0 0,0 0,0 0,0 0,0-1,0 1,0-1,0 0,0-1,0 1,2-1,3 2,0-1,1 0,-1-1,1 0,-1-1,0 0,0 0,0-1,0 0,0 0,0-1,-1 0,0-1,5-3,2-2</inkml:trace>
  <inkml:trace contextRef="#ctx0" brushRef="#br0" timeOffset="326.712">311 85,'-37'129,"28"-80,1 1,3 0,2 0,2 0,5 35,-2 19,-19 20,11-24,11-77</inkml:trace>
  <inkml:trace contextRef="#ctx0" brushRef="#br0" timeOffset="1066.913">396 989,'8'-29,"1"0,1 1,1 0,2 0,1 2,1 0,1 0,1 1,14-14,-30 37,0 0,0 1,0-1,1 0,-1 1,0-1,0 1,1-1,-1 1,1-1,0 1,-1 0,1 0,0 0,0 0,-1 0,1 0,0 1,0-1,0 0,0 1,0 0,0-1,0 1,0 0,0 0,0 0,0 0,0 1,0-1,0 1,0-1,0 1,0-1,0 1,0 0,0 0,-1 0,2 1,30 68,-31-69,1-1,-1 0,0 1,0-1,0 0,1-1,-1 1,0 0,0-1,0 1,0-1,1 1,-1-1,0 0,0 0,0 0,-1 0,1-1,0 1,0 0,0-1,-1 1,1-1,-1 0,1 1,-1-1,0 0,0 0,0 0,0 0,0 0,0 0,0-2,7-5,7-9,-9 10,1 0,-1 0,1 1,0 0,1 0,0 0,0 1,1 1,-1-1,3 0,-9 6,-1 0,1 0,-1 0,0 0,1 0,-1 0,1 0,-1 0,1 0,-1 1,1-1,-1 0,0 1,1 0,-1-1,0 1,1 0,-1-1,0 1,0 0,0 0,0 0,0 0,0 0,0 0,0 1,0-1,0 0,-1 0,1 1,0-1,-1 0,1 1,-1-1,1 1,-1 0,16 59,-15-58,18 94,-13-79</inkml:trace>
</inkml:ink>
</file>

<file path=ppt/ink/ink8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43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13,'1'2,"0"0,1 0,-1 0,1-1,0 1,-1 0,1-1,0 1,0-1,0 0,0 0,0 0,0 0,0 0,1 0,-1 0,0-1,1 1,-1-1,0 0,1 0,-1 0,0 0,1 0,-1 0,1 0,33 3,1-2,-1-1,0-2,0-1,0-2,4-3,107-14,-142 20,-4 3</inkml:trace>
</inkml:ink>
</file>

<file path=ppt/ink/ink8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43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2,'5'5,"6"1,7 1,4-2,4-2,2-1,1-1,0-5,1-2,-1-1,0 2,-1 1,1 2,-1 0,0 2,1 0,-1 0,-5 0</inkml:trace>
</inkml:ink>
</file>

<file path=ppt/ink/ink8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57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57,'5'0,"6"0,7-5,4-1,4 0,1 1,2 1,1 2,-1 1,0 1,0 0,-5-5,-2-1,1 0,0 1,-8 2,-7 0</inkml:trace>
</inkml:ink>
</file>

<file path=ppt/ink/ink8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59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316 170,'18'31,"-12"4,-1 1,-2 0,-1 0,-2 0,-3 20,1 17,13-43,-5-34</inkml:trace>
  <inkml:trace contextRef="#ctx0" brushRef="#br0" timeOffset="584.234">599 142,'127'-77,"-114"72,60-10,-71 16,-1-1,1 0,0 1,-1-1,1 1,0-1,-1 1,1 0,-1-1,1 1,-1 0,0 0,1 0,-1 0,0 1,0-1,1 0,-1 0,0 1,0-1,-1 1,1-1,0 1,0-1,-1 1,1-1,-1 1,1 0,-1-1,0 1,1 0,-1-1,0 1,0 0,0-1,-1 1,1 0,0 0,-1-1,1 1,-1-1,1 1,-5 12,0-1,0 1,-1-1,-1 0,0-1,-1 1,0-2,-1 1,0-1,-6 5,-27 37,-3 33,44-84,0 0,0 0,1 0,-1 0,1 0,-1 0,1 0,0 1,0-1,0 0,0 0,0 0,1 0,-1 1,1-1,-1 0,1 0,0 0,0 0,0 0,0 0,0 0,0-1,0 1,1 0,-1-1,1 1,-1 0,1-1,0 0,-1 1,1-1,0 0,0 0,0 0,0 0,0 0,0-1,0 1,0-1,2 1,17 3,1-2,-1 0,1-1,-1-1,1-2,17-2,8-7,-29 4</inkml:trace>
  <inkml:trace contextRef="#ctx0" brushRef="#br0" timeOffset="997.876">232 735,'46'6,"-1"-1,1-2,0-3,0-1,0-2,0-3,-1-1,0-2,0-3,3-2,127-18,-123 27,-34 8</inkml:trace>
  <inkml:trace contextRef="#ctx0" brushRef="#br0" timeOffset="1753.545">796 932,'-6'-3,"0"1,0 0,0 0,-1 0,1 0,-1 1,1 1,-1-1,0 1,1 0,-1 0,1 1,-1 0,1 0,-1 0,1 1,-1 0,1 0,0 1,0 0,0 0,0 0,1 1,0-1,-1 2,3-4,0 0,-1 0,1 1,0-1,0 1,0 0,0 0,0 0,1 0,-1 0,1 1,-1 0,1-1,0 1,0 0,0 0,0 0,1 0,-1 0,1 0,0 0,0 1,0-1,0 1,0-1,1 0,0 1,-1-1,1 1,1-1,-1 1,0-1,1 1,0-1,-1 1,2-1,-1 0,0 1,7 5,0-1,0 0,1-1,0 0,0 0,0-1,1 0,0 0,0-1,1-1,1 1,51 27,-61-31,0 0,0 0,0 0,0 0,-1 1,1-1,-1 1,1-1,-1 1,1-1,-1 1,0 0,1 0,-1-1,0 1,0 0,-1 0,1 0,0 0,-1 0,1 1,-1-1,0 0,1 0,-1 0,0 0,0 0,0 1,-1-1,1 0,-1 0,1 0,-1 0,0 0,1 0,-1 0,0 0,0 0,0 0,-1-1,1 1,0 0,-2 0,-76 59,35-47,23-11</inkml:trace>
  <inkml:trace contextRef="#ctx0" brushRef="#br0" timeOffset="1998.672">712 932,'29'-5,"19"-6,6-1,-2 1,-4 2,-10 4</inkml:trace>
  <inkml:trace contextRef="#ctx0" brushRef="#br0" timeOffset="2499.223">1107 114,'7'2,"-1"1,1 0,-1 1,1-1,-1 1,0 0,0 1,-1-1,1 1,-1 1,0-1,0 1,-1-1,0 1,0 0,0 1,-1-1,0 1,0 0,2 5,14 34,-2 1,-2 0,-2 1,-3 1,-1 0,-3 1,-1 0,-3-1,-2 1,-6 41,2-56,-3 0,0-1,-3 0,0 0,-3-1,0 0,-2-1,-2 0,-18 24,20-33,-1-1,-2 0,0-2,-1 0,-1-1,-1-1,-1-1,0-1,-14 7,11-9</inkml:trace>
  <inkml:trace contextRef="#ctx0" brushRef="#br0" timeOffset="3385.488">232 1,'-30'70,"4"2,3 0,-10 58,10-44,-5 20,4 1,5 1,-1 63,18-154,0 1,1-1,0 1,2-1,0 1,1-1,1 1,1-1,0 0,1 0,1 0,0-1,2 0,0 0,0-1,1 0,1 0,6 6,5-1,0 0,2-2,0 0,1-2,0 0,1-2,1 0,4-1,2-10,-18-6</inkml:trace>
</inkml:ink>
</file>

<file path=ppt/ink/ink8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2:32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1,'-26'2,"-1"2,1 0,0 2,0 1,1 2,0 0,12-5,-53 32,64-35,1 1,0-1,-1 0,1 1,0-1,0 1,0-1,0 1,0-1,0 1,1 0,-1 0,0-1,1 1,-1 0,1 0,0 0,0 0,0-1,0 1,0 0,0 0,0 0,0 0,1-1,-1 1,1 0,-1 0,1 0,0-1,0 1,0 0,0-1,0 1,0-1,0 1,0-1,1 0,7 9,2-1,-1 0,1-1,0 0,1-1,0 0,0-1,0-1,6 2,59 34,-73-40,0 1,-1 0,1 0,-1 0,0 0,1 1,-1-1,0 1,0 0,-1 0,1 0,-1 0,1 1,-1-1,0 1,0-1,-1 1,1 0,-1-1,1 1,-1 0,0 0,-1 0,1 0,-1 0,0 0,0 0,0 0,0 0,-1 0,0 0,1 0,-1 0,-1 0,1 0,-1 0,1-1,-4 4,0 0,0 0,0-1,-1 0,0 0,0 0,0-1,-1 0,0 0,0 0,0-1,0 0,-1-1,1 1,-1-2,0 1,0-1,-1 0,1-1,0 1,0-2,-1 1,1-1,0-1,-1 1,1-1,0-1,0 0,0 0,0 0,0-1,0 0,1-1,-1 0,-1-1,-14-29,17 15</inkml:trace>
</inkml:ink>
</file>

<file path=ppt/ink/ink8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2:31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97,'1'196,"19"-114,-8-104,-5 0,1 1,1 0,0 0,2 1,0 0,12-15,10-11,-20 27,0-1,1 2,1 0,1 1,1 0,6-4,-22 20,0 0,0 0,0 0,0 1,0-1,0 0,0 0,0 1,0-1,1 0,-1 1,0-1,0 1,1 0,-1-1,0 1,1 0,-1 0,0 0,1 0,-1 0,1 0,-1 0,0 0,1 1,-1-1,0 0,0 1,1-1,-1 1,0 0,0-1,0 1,0 0,1 0,-1-1,0 1,0 0,-1 0,1 0,0 0,0 1,0-1,-1 0,1 0,0 0,-1 1,0-1,1 0,-1 0,1 1,-1-1,0 0,0 1,0-1,28 174,-28-170,0-4,-1 1,0 0,1-1,-1 1,1-1,-1 1,1 0,0 0,0-1,0 1,0 0,0-1,0 1,0 0,1-1,-1 1,1 0,-1-1,1 1,-1 0,1-1,0 1,0-1,0 0,0 1,0-1,0 1,0-1,0 0,1 0,-1 0,0 0,1 0,-1 0,1 0,-1 0,1-1,0 1,-1-1,1 1,-1-1,1 1,0-1,0 0,-1 0,1 0,0 0,1 0,101-90,-80 65,111-122,-135 146,1 0,-1 1,0-1,1 1,-1-1,0 0,1 1,-1-1,1 1,-1-1,1 1,-1-1,1 1,-1 0,1-1,-1 1,1 0,0-1,-1 1,1 0,0 0,-1 0,1-1,0 1,-1 0,1 0,0 0,-1 0,1 0,0 0,-1 0,1 0,0 1,-1-1,1 0,0 0,-1 0,1 1,0-1,-1 0,1 1,-1-1,1 1,-1-1,1 1,-1-1,1 1,-1-1,1 1,-1-1,0 1,1-1,-1 1,0 0,1-1,-1 1,0 0,0-1,0 1,0 0,1-1,-1 1,0 0,-3 44,0-39,1 0,0-1,0 1,1 0,-1 0,1 1,0-1,1 0,0 0,0 1,0-1,1 0,0 0,0 0,0 0,1 0,0 0,0 0,0 0,1 0,0-1,0 0,0 1,1-1,0 0,0-1,0 1,1-1,1 2,14 2</inkml:trace>
  <inkml:trace contextRef="#ctx0" brushRef="#br0" timeOffset="353.929">28 548,'39'0,"36"-5,15-1,-2 0,-8 1,-7-3,-11 0,-12 0,-4 3,-6 2,-4 1,-4 1,-2 1,-2 0,-1 0,1 1,-1 4,-4 1</inkml:trace>
</inkml:ink>
</file>

<file path=ppt/ink/ink8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2:53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1 253,'38'-59,"77"-99,-114 156,-1 0,1 0,0 1,0-1,0 0,0 0,0 0,0 1,0-1,1 0,-1 1,0-1,1 1,0 0,-1 0,1-1,0 1,-1 0,1 0,0 0,0 1,0-1,0 0,0 1,0-1,0 1,0 0,0 0,0-1,0 1,0 1,0-1,0 0,0 0,0 1,0-1,0 1,0 0,0-1,0 1,-1 0,1 0,0 0,0 1,-1-1,1 0,1 2,11 11,-1 1,-1 0,0 1,-1 0,-1 1,0 0,5 14,23 39,-28-56</inkml:trace>
</inkml:ink>
</file>

<file path=ppt/ink/ink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2:59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75,'-4'-6,"1"1,-1 0,0 0,0 0,0 0,-1 1,1 0,-1 0,0 0,0 0,-1 1,1 0,-1 0,0 0,1 1,-1 0,0 0,-1 0,1 1,0 0,0 0,-1 0,1 1,0 0,-1 1,1-1,0 1,0 0,-1 1,1-1,-4 3,-11 7,2 0,-1 2,2 0,0 1,0 1,1 1,1 0,1 1,0 1,2 0,0 1,1 0,-3 8,12-19,1 0,0 1,1 0,0-1,0 1,1 0,0-1,0 1,1 0,0 0,1-1,0 1,0-1,1 0,0 1,0-1,1 0,0-1,1 1,-1-1,1 0,1 0,-1 0,1-1,1 0,-1 0,1 0,0-1,0 0,0 0,1-1,0 0,0 0,0-1,0 0,0-1,1 1,-1-2,1 1,0-1,3 0,16 2,1-2,-1-1,0-1,1-1,-1-1,0-2,0-1,-1-1,4-2,-7-1</inkml:trace>
</inkml:ink>
</file>

<file path=ppt/ink/ink8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2:52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35,'226'-12,"-89"-11,-136 23,0 1,0-1,-1 0,1 0,0 1,0-1,0 1,0-1,0 0,-1 1,1 0,0-1,0 1,-1-1,1 1,0 0,-1 0,1-1,-1 1,1 0,-1 0,1 0,-1 0,0-1,1 1,-1 0,0 0,0 0,0 0,1 0,-1 0,0 0,0 0,0 0,-1 0,1 0,0 0,0 0,0-1,-1 1,1 0,0 0,-1 0,1 0,-1 0,1-1,-1 1,0 0,-21 44,-163 277,183-321,1 1,-1-1,1 1,0-1,-1 1,1-1,0 1,0 0,0 0,0 0,0 0,0-1,1 1,-1 0,1 0,-1 0,1 1,0-1,0 0,0 0,0 0,0 0,0 0,0 0,1 0,-1 0,1 0,0 0,-1 0,1 0,0 0,0-1,0 1,0 0,0 0,1-1,-1 1,1-1,-1 1,1-1,-1 0,1 1,1-1,12 3,1-1,0 0,0-2,0 0,0 0,0-2,0 0,3-1,28-1,123-25,-142 21,-22 1</inkml:trace>
  <inkml:trace contextRef="#ctx0" brushRef="#br0" timeOffset="381.479">113 204,'24'0,"18"0,6 0,0 0,-4 0,-4 0,-4 0,-4 0,-2 0,-1 0,-2-4,1-3,-1 1,-4 1</inkml:trace>
</inkml:ink>
</file>

<file path=ppt/ink/ink8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4:40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226 486,'-3'56,"64"394,-51-303,7-9,-16-139,-1 1,1 0,-1-1,1 1,0 0,-1-1,1 1,-1 0,1 0,0-1,-1 1,1 0,0 0,-1 0,1 0,-1 0,1 0,0 0,-1 0,1 0,0 0,-1 1,1-1,0 0,-1 0,1 0,-1 1,1-1,0 0,-1 1,1-1,-1 1,1-1,-1 1,1-1,-1 1,0-1,1 1,-1-1,0 1,1-1,-1 1,0-1,0 1,1 0,-1-1,0 1,0 0,0-1,0 1,0 0,0-1,0 1,0 0,0-1,0 1,0-1,0 1,0 0,-1-1,1 1,0 0,-1-1,1 1,15-25,-1-1,-1-1,-1 0,-1 0,-1-1,5-25,9-22,75-312,-84 322,34-90,-53 166,1 0,1 0,0 1,1-1,0 1,1 0,0-1,1 1,0-1,3 9,1-2</inkml:trace>
  <inkml:trace contextRef="#ctx0" brushRef="#br0" timeOffset="369.789">763 966,'-5'19,"-6"21,-2 8,2 1,3-3,2-4,3-5,1-4,2-12,0-10</inkml:trace>
  <inkml:trace contextRef="#ctx0" brushRef="#br0" timeOffset="898.736">763 995,'1'-3,"-1"0,1 1,0-1,0 0,1 1,-1-1,1 1,-1 0,1-1,0 1,-1 0,1 0,0 0,0 0,1 1,-1-1,0 0,1 1,-1 0,1-1,-1 1,1 0,0 0,-1 0,1 1,0-1,-1 1,1-1,0 1,0 0,0 0,0 0,-1 1,1-1,0 1,0-1,-1 1,1 0,0 0,-1 0,1 1,-1-1,1 0,-1 1,0 0,0-1,0 1,1 0,-2 0,1 0,0 1,62 128,-36-98,-23-28,-1 0,1 0,-1 0,0 0,0 1,-1 0,0 0,0 0,0 0,-1 0,1 1,-2-1,1 1,-1 0,0-1,-1-1,0 1,0-1,-1 1,0-1,0 1,0-1,-1 0,0 1,0-1,0 0,0 0,-1 0,0 0,0-1,0 1,0-1,-1 0,0 0,0 0,0 0,0-1,-1 0,1 1,-1-2,0 1,0 0,0-1,0 0,0 0,-1-1,1 1,-1-1,1 0,-2-1,-158 29,163-28,1-1,0 0,0 0,0 1,0-1,0 0,0 0,0 0,0 0,0 0,-1 0,1-1,0 1,0 0,0-1,0 1,0 0,0-1,0 1,0-1,0 0,0 1,1-1,-1 0,0 1,0-1,0 0,1 0,-1 0,0 0,1 0,-1 1,1-1,-1 0,1-1,0 1,-1 0,1 0,0 0,0 0,-1 0,1 0,0 0,0 0,0 0,1 0,-1-1,0 1,0 0,0 0,1 0,-1 0,1 0,-1 0,1 0,-1 0,1 0,-1 0,1 1,0-1,0 0,0-1,13-13</inkml:trace>
  <inkml:trace contextRef="#ctx0" brushRef="#br0" timeOffset="1413.541">960 1108,'0'5,"-5"1,-6 0,-1 3,-4 1,-4-2,-3 3,-2-1,-3-1,5-3</inkml:trace>
  <inkml:trace contextRef="#ctx0" brushRef="#br0" timeOffset="2815.84">0 345,'565'-105,"-534"100,-1 2,1 0,0 2,-1 2,16 2,-46-3,-1 1,1-1,-1 0,1 1,0-1,-1 1,1-1,0 0,-1 1,1-1,0 1,0-1,-1 1,1-1,0 1,0 0,0-1,0 1,0-1,0 1,0-1,0 1,0-1,0 1,0 0,0-1,0 1,0-1,0 1,1-1,-1 1,0-1,0 1,1-1,-1 1,0-1,1 1,-1-1,0 0,1 1,-1-1,1 0,-1 1,1-1,-1 0,1 1,-13-2,0 0,0 0,0-1,0-1,1 0,-1 0,1-1,0-1,0 0,0 0,-5-5,-3-3,0 0,1-2,1 0,0-1,1-1,1 0,1-1,0-1,1 0,-4-11,6 12</inkml:trace>
</inkml:ink>
</file>

<file path=ppt/ink/ink8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4:49.70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240 75,'17'67,"24"298,-49-174,-9 0,-8 0,-12 19,-9 70,31-173,-48 250,-20-123,82-233,1-1,0 1,-1 0,1 0,0 0,-1 0,1-1,0 1,0 0,0 0,0 0,0 0,0 0,0 0,0 0,0 0,0 0,1-1,-1 1,0 0,1 0,-1 0,0 0,1-1,-1 1,1 0,-1 0,1-1,0 1,-1 0,1-1,0 1,-1-1,1 1,0-1,0 1,-1-1,1 1,0-1,0 0,0 1,0-1,0 0,0 0,-1 0,1 0,0 1,0-1,0-1,0 1,0 0,0 0,0 0,0 0,56-11,-50 9,116-34,194-20,-9 24,816 33,-609-12,50-7,-85-9,-227 26,188-9,55-9,59-7,1680 26,-1779-29,-146 4,85-7,-134 5,-250 27,0 0,-1-1,1 0,0-1,-1 0,1-1,-1 0,0-1,1 0,5-4,-14 6,-1 0,0-1,-1 1,1 0,0-1,-1 1,1-1,-1 1,0-1,0 1,0-1,0 1,0-1,0 1,-1 0,1-1,-1 1,0-1,1 1,-1 0,0-1,-1 1,1 0,0 0,-1 0,1 0,-1 0,1 0,-2 0,-8-19,2-3,2-1,0-1,1 1,2-1,1 0,0 0,2 0,2-4,23-653,2 438,-5 55,-5-121,-14 306,-2 0,1 0,0 0,-1 0,0-1,0 1,-1 0,0 0,1 0,-2 0,1 1,0-1,-1 0,0 0,0 1,0-1,-1 1,0 0,0-1,0 1,0 0,0 1,-1-1,0 1,0-1,0 1,0 0,0 1,0-1,-1 1,1 0,-1 0,0 0,0 1,0-1,-235 5,-164 24,-55-1,-86 3,-238 13,-149 3,534-33,67-1,-39-16,-464-31,138 13,-641 5,887 20,327-4,1-6,-101-20,-31-28,135 19,100 38,24 4</inkml:trace>
</inkml:ink>
</file>

<file path=ppt/ink/ink8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2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1 285,'484'-29,"-485"29,1-1,0 1,0 0,-1-1,1 1,0-1,0 1,0-1,0 1,0-1,0 1,0 0,0-1,0 1,0-1,0 1,0-1,0 1,0-1,0 1,0-1,0 1,0-1,1 1,-1 0,0-1,0 1,1-1,-1 1,0 0,0-1,1 1,-1 0,0-1,1 1,-1 0,1 0,-1-1,0 1,1 0,-1 0,1-1,-1 1,1 0,-1 0,1 0,-1 0,1 0,-1 0,0 0,1 0,-1 0,1 0,-1 0,1 0,-1 0,1 0,-1 1,1-1,-1 0,0 0,1 0,-1 1,1-1,-1 0,0 0,1 1,-1-1,-33-24,26 18,-217-152,199 122,23 19</inkml:trace>
</inkml:ink>
</file>

<file path=ppt/ink/ink8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21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0 440,'37'-1,"0"-2,-1-1,0-2,0-2,0-1,-1-1,0-2,-1-2,0-1,15-10,-38 20,-1 0,0-1,0 0,0 0,-1-1,0 0,0-1,-1 0,0 0,0-1,-1 0,0-1,-1 1,0-1,-1 0,0-1,0 1,-1-1,0 0,-1 0,0 0,-1-1,0 1,-1-1,0 1,-1-1,0 1,-1-1,-2-8,2 17,-1 0,1 0,-1 1,0-1,0 0,0 1,0 0,0 0,0-1,-1 1,1 0,-1 1,1-1,-1 0,0 1,0 0,1-1,-1 1,0 0,0 0,0 1,-1-1,1 1,0 0,0-1,0 1,0 0,0 1,0-1,0 1,-1-1,1 1,0 0,0 0,1 0,-1 1,0-1,0 1,1-1,-1 1,0 0,1 0,0 0,0 0,-1 1,1-1,0 0,1 1,-1 0,0-1,1 1,-1 1,-10 16,0 2,1-1,2 1,0 1,1 0,2 0,0 0,1 1,1 0,2 0,0 7,-3 73,5 0,4 0,5 0,20 94,-27-183,2-1,0 0,-1 1,-1 0,0 0,-1 0,-1-1,0 1,-1 0,-1 0,0 0,-1-1,-1 1,0-1,-1 0,0 0,-1 0,-1-1,0 0,-1 0,-9 11,11-18,-1 0,0-1,-1 0,1 0,-1-1,0 0,0 0,0 0,-1-1,1-1,-1 0,0 0,1 0,-1-1,0 0,0-1,0 0,0 0,0-1,1 0,-1-1,0 0,0 0,1-1,-1 0,2-1,1-1,-1 1,1-1,0 0,0-1,1 0,-1 0,1 0,0 0,1-1,0 0,0 0,0 0,1 0,0 0,0-1,1 0,0 1,0-1,1 0,0 0,1 0,-1 0,1 0,1 0,0 0,0 0,0 0,1 1,0-1,1 0,0 1,0 0,0-1,1 1,0 1,0-1,4-4,9-11,2 0,0 2,1 0,1 1,0 1,2 1,0 1,0 0,2 2,0 1,0 2,2 0,-1 1,22-4,80-15,-82 21,-24 7</inkml:trace>
  <inkml:trace contextRef="#ctx0" brushRef="#br0" timeOffset="250.698">876 750,'-10'38,"-2"23,-1 5,8-3,10-8,3-13</inkml:trace>
  <inkml:trace contextRef="#ctx0" brushRef="#br0" timeOffset="426.743">988 355,'-9'24,"1"8,2-2</inkml:trace>
  <inkml:trace contextRef="#ctx0" brushRef="#br0" timeOffset="746.648">1214 1146,'110'-449,"-110"449,0 1,0-1,-1 0,1 1,0-1,0 0,0 1,0-1,1 0,-1 1,0-1,0 0,0 1,0-1,0 0,0 1,0-1,1 0,-1 1,0-1,0 0,0 0,1 1,-1-1,0 0,0 0,1 1,-1-1,0 0,1 0,-1 0,0 0,1 1,-1-1,0 0,1 0,-1 0,0 0,1 0,-1 0,0 0,1 0,-1 0,0 0,1 0,-1 0,0 0,1 0,-1 0,0 0,1-1,-1 1,0 0,1 0,-1 0,0 0,0-1,1 1,-1 0,0 0,0-1,1 1,8 33,-3 4,-7-28,1-1,0 1,1 0,-1-1,2 1,-1-1,2 1,-1-1,1 0,0 0,0 0,1 0,0 0,1-1,0 0,0 0,0 0,1 0,0-1,0 0,1 0,-1-1,1 0,0 0,1 0,7 3,-11-8,1 1,-1-1,0 0,1 0,-1 0,0 0,0-1,1 0,-1 0,0 0,0 0,0-1,0 1,0-1,0 0,0 0,-1-1,1 1,-1-1,1 0,-1 0,0 0,0 0,-1 0,1-1,-1 1,1-1,3-6,0 1,-1 0,-1-1,1 0,-1 0,-1-1,0 1,-1-1,0 1,1-6,9-50,-7 59</inkml:trace>
  <inkml:trace contextRef="#ctx0" brushRef="#br0" timeOffset="1177.091">1864 779,'-9'8,"1"0,0 0,0 1,1 0,0 1,0 0,2 0,-1 0,1 0,0 1,1 0,0 0,1 0,1 1,-1-1,2 1,0 0,0-1,1 6,1-14,0 0,1 0,-1 0,1 0,0 0,-1 0,1-1,1 1,-1-1,0 0,1 1,-1-1,1 0,-1 0,1-1,0 1,0 0,0-1,0 0,0 0,0 0,1 0,-1 0,0 0,0-1,1 0,-1 0,0 0,1 0,95-20,-81 5,0 0,-1 0,-1-2,-1 0,0-1,-2 0,1-1,-2-1,-1 0,-1 0,0-1,-1-1,4-19,8-20,-2-1,-3-1,-3 0,3-43,-14 94,0 0,0 0,-1 0,-1-1,0 1,-1 0,0 0,-1 0,0 0,-1 0,0 0,-1 1,0-1,-1 1,-6-10,9 18,0 1,0 0,0-1,-1 1,1 0,-1 1,1-1,-1 0,0 1,0-1,0 1,0 0,0 0,0 0,0 0,0 1,0-1,0 1,0 0,0 0,-1 0,1 0,0 1,0-1,0 1,0 0,0-1,0 2,0-1,0 0,0 0,0 1,1 0,-3 1,-78 77,73-61,0 1,1 0,1 0,1 1,1 0,0 0,2 0,1 1,0 0,2 0,0 0,2-1,0 1,1 0,2 4,0-8,0 0,1-1,1 1,1-1,0-1,1 1,1-1,1-1,0 0,1 0,0-1,1 0,1-1,0 0,1-1,0-1,1 0,4 2,5 1,0 0,2-2,-1-1,1 0,1-2,0-1,0-2,0 0,1-2,0-1,16 0,-11-3</inkml:trace>
</inkml:ink>
</file>

<file path=ppt/ink/ink8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20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339 117,'1'90,"-13"205,-23-84,24-132,10-80</inkml:trace>
  <inkml:trace contextRef="#ctx0" brushRef="#br0" timeOffset="248.78">0 230,'43'-19,"29"-12,12 0,1 1,-4 4,-12 3,-7 6,-10-1,-4 4,-5 4,-5 4,-5 3,-3 1,-6 7,-7 2</inkml:trace>
  <inkml:trace contextRef="#ctx0" brushRef="#br0" timeOffset="599.911">763 455,'-3'8,"-1"0,0-1,1 1,-1 0,1 0,1 0,0 1,0-1,1 1,0-1,0 1,1-1,0 1,0-1,1 1,0-1,1 1,0-1,0 1,1-1,0 0,0 0,1-1,0 1,1 1,-2-7,0-1,0 1,0 0,0-1,1 1,-1-1,0 0,1 0,-1-1,1 1,-1-1,1 1,-1-1,0 0,1 0,-1-1,1 1,-1-1,1 0,-1 0,0 0,1 0,-1 0,0-1,0 1,0-1,0 0,0 0,0 0,-1 0,2-2,73-83,-73 83,0 0,-1-1,1 0,-1 1,-1-1,1 0,-1-1,0 1,0 0,0-1,-1 1,0-1,0 1,0-1,0 0,-1 1,0-1,-1 0,1 1,-1-1,0 1,0-1,-1 1,0-1,0 1,0 0,0-1,-1 1,0 1,0-1,0 0,-1 1,1-1,-2 1,1 1,0 0,0 1,0 0,-1 0,1 0,-1 0,0 0,1 1,-1 0,0 0,0 0,0 1,0 0,0 0,0 0,0 0,1 1,-1 0,0 0,0 0,0 0,1 1,-1 0,1 0,-1 0,1 0,0 1,0 0,-1 0,-14 10</inkml:trace>
</inkml:ink>
</file>

<file path=ppt/ink/ink8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23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3,'-24'-2,"-1"2,0 0,0 1,1 1,-1 2,1 0,-1 2,1 0,1 2,0 0,0 2,0 1,-15 10,29-17,1 0,0 1,0-1,0 2,1-1,0 1,0 0,0 1,1-1,0 1,0 1,1-1,0 1,0 0,1 0,0 0,0 1,1 0,0-1,0 1,1 0,0 0,1 1,0-1,1 0,0 0,0 0,0 1,2-1,-1 0,1 0,0 0,1 0,0 0,3 6,-2-10,0 0,1 0,-1-1,1 1,0-1,0 0,0 0,1-1,-1 0,1 0,0 0,0 0,0-1,0 0,0 0,1-1,-1 0,0 0,1 0,-1-1,1 0,-1 0,1-1,-1 0,1 0,-1 0,3-2,11-2,0-1,0 0,-1-2,-1 0,1-1,-1-1,-1-1,5-4,7-7,-1-2,-2-1,0-1,-2-2,0 0,-2-2,0-3,32-38,-52 71,0 0,-1-1,1 1,0 0,-1 0,1 0,0 0,-1 0,1 1,0-1,-1 0,1 1,-1 0,1-1,-1 1,1 0,-1-1,1 1,-1 0,1 0,-1 0,0 0,0 1,0-1,1 0,-1 0,0 1,0-1,-1 1,1-1,0 1,0-1,-1 1,1-1,-1 1,1-1,-1 1,0 0,0-1,0 1,0 0,0-1,0 1,0 1,4 6,3 11,2-2,0 1,1-1,1-1,0 1,1-2,4 3,-11-14,-1 1,1-2,0 1,1 0,-1-1,1 0,0 0,0-1,0 0,0 0,1 0,-1-1,1 0,0 0,0 0,0-1,-1 0,1-1,0 1,0-1,0-1,0 1,1-1,32-16,-27 5</inkml:trace>
  <inkml:trace contextRef="#ctx0" brushRef="#br0" timeOffset="5069.611">1159 314,'4'0,"3"9,-1 9,-2 5,0 4,-2 2,-1 1,0 0,-1 0,-1 0,6-1,1-1,0 1,-1-1,-1 0,-2-9,-1-13,-1-8</inkml:trace>
  <inkml:trace contextRef="#ctx0" brushRef="#br0" timeOffset="5602.163">1130 369,'205'-24,"-203"23,1 1,0 0,0-1,0 1,0 0,-1 0,1 0,0 1,0-1,0 1,-1-1,1 1,0 0,0 0,-1 0,1 1,-1-1,1 1,-1-1,0 1,1 0,-1 0,0 0,0 0,0 0,-1 0,1 1,0-1,-1 0,0 1,1-1,-1 1,0 0,0 0,-1-1,1 1,0 0,-1 0,0 0,1-1,-1 1,-1 0,1 0,0 0,-1 1,-17 41,16-43,0 1,0 0,0-1,0 1,0 0,0 0,1 0,0 0,-1 1,1-1,0 0,1 1,-1-1,1 0,-1 1,1-1,0 1,0-1,0 0,1 1,-1-1,1 1,0-1,0 0,0 0,0 1,1-1,-1 0,1 0,0 0,0 0,0-1,0 1,0-1,1 1,-1-1,1 1,-1-1,2 0,34 15,-33-16,0 0,0 0,0 0,-1 1,1 0,0 0,-1 0,1 0,-1 1,0 0,1 0,-1 0,-1 0,1 1,0-1,-1 1,0 0,0 0,0 0,0 0,-1 1,1-1,-1 1,0 0,-1 0,1-1,-1 1,1 5,-6-4,0 0,0 0,0 0,-1 0,0-1,0 0,-1 0,1 0,-1 0,0-1,0 0,-1 0,1-1,-1 0,0 0,1 0,-1-1,-1 0,1-1,0 1,0-1,-4 0,-7 2,0-1,0-1,1 0,-1-1,0-1,0-1,0-1,0 0,0-4</inkml:trace>
</inkml:ink>
</file>

<file path=ppt/ink/ink8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3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1,'6'3,"0"1,1-1,-1 0,1 0,0-1,0 0,0 0,0 0,1-1,-1 0,0-1,0 0,1 0,-1 0,0-1,1 0,-1 0,0-1,0 0,4-2,4 1,244-10,-243 13,-4 0</inkml:trace>
</inkml:ink>
</file>

<file path=ppt/ink/ink8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3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1,'19'4,"20"3,10-1,0-1,-4-7,-3-2,-5-1,-4 1,-3 1,-1 0,-2 2,-4 0</inkml:trace>
</inkml:ink>
</file>

<file path=ppt/ink/ink8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4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 0,'-33'125,"17"-94,-1-1,-1 0,-1-2,-2 0,-1-1,-1-2,-1 0,-1-1,-17 12,32-27,0 1,0-1,-1 0,0-1,0-1,-1 1,0-2,0 0,-1 0,0-1,0-1,0 0,0-1,0 0,-1-1,0 0,-1-1,11-2,0 1,1-1,-1 0,0 0,0 0,1 0,-1-1,1 0,-1 0,1 0,-1 0,1 0,0 0,0-1,0 0,1 1,-1-1,1 0,-1 0,1-1,0 1,0 0,0-1,1 1,-1-1,1 0,0 1,0-1,-1-4,-3-114,5 115,1-1,-1 1,1 0,1 0,-1 0,1 0,1 0,-1 0,1 0,0 1,1-1,-1 1,1 0,1 0,-1 0,1 1,0 0,0 0,0 0,1 0,0 1,0 0,0 0,0 0,1 1,-1 0,1 0,0 1,0 0,0 0,0 0,0 1,1 0,-1 1,7 0,126 53,-52-14,109 26,-173-59</inkml:trace>
</inkml:ink>
</file>

<file path=ppt/ink/ink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2:59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43 782,'-40'130,"39"-125,0-1,1 1,0-1,0 1,0 0,1-1,-1 1,1-1,0 1,0-1,1 1,0-1,-1 0,1 0,1 0,-1 0,0 0,1 0,0 0,0-1,0 0,0 1,1-1,-1 0,1-1,0 1,3 1,2-2,1-1,-1 0,1-1,-1 0,0 0,1-1,-1 0,0-1,1 0,-1 0,0-1,0-1,-1 1,1-1,-1 0,0-1,0 0,0-1,1 0,-5 3,132-114,-120 101,6 0,-14 35,-10-13,1 0,0 0,0 0,1 0,0 0,0 0,0 0,1 0,0 0,0 0,0 0,1 0,0 0,0-1,0 1,1-1,0 1,0-1,0 0,1 0,-1 0,1-1,1 1,-1-1,0 0,1 0,0-1,0 1,0-1,1 0,3 2,-1-1,0-1,1 1,0-2,0 1,0-1,0 0,0-1,1 0,-1-1,0 0,0 0,1-1,-1 0,0 0,0-1,0-1,0 0,0 0,-1 0,1-1,-1 0,0-1,0 0,0 0,5-6,20-16,-2-1,0-2,-3-1,0-1,5-11,-30 39,25-30,-1-2,-2-1,-2 0,-1-2,-2-1,-2 0,-1-1,9-39,-17 42,1 4,-1-1,-2-1,-2 1,0-32,-4 58,-2 1,1-1,-1 1,-1-1,0 1,0 0,0-1,-1 1,0 0,-1 1,0-1,0 1,0-1,-1 1,0 0,-1 1,1-1,-7-4,10 10,1 0,-1 0,0 0,0 1,0-1,0 1,0-1,0 1,0-1,0 1,-1 0,1 0,0 0,0 0,0 1,0-1,0 0,0 1,0 0,0-1,0 1,0 0,0 0,1 0,-1 0,0 0,0 1,1-1,-1 0,1 1,-1-1,1 1,0-1,-1 1,1 0,0 0,0 0,0 0,-32 76,24-42,1 0,2 0,2 1,1 0,1 7,4 292,-2-315,2 0,0 0,1 0,1 0,1-1,1 1,0-1,2-1,0 1,2-1,3 4,-5-14,0-1,1 0,0-1,0 0,1 0,0-1,0 0,1 0,0-1,0-1,0 0,4 1,-2-4,0 0,0-1,0 0,0-1,0 0,0-1,0-1,0 0,-1-1,1 0,-1-1,0 0,0-1,-1 0,0-1,0 0,0-1,-1 0,0-1,-1 0,0 0,0-1,-1 0,0-1,-1 0,0 0,0 0,-2-1,1 0,-2 0,1-1,-2 1,3-12,-5 15,-1 1,0-1,0 1,0-1,-1 0,0 1,-1-1,0 1,-1 0,1 0,-1 0,-1 0,0 0,0 0,0 1,-1 0,0 0,0 0,-1 1,0-1,0 1,-1 1,1-1,-1 1,-1 0,1 1,0 0,-1 0,0 1,0-1,0 2,0-1,-1 1,1 0,-1 1,1 0,-1 1,0-1,1 2,-1-1,1 1,-1 0,1 1,-1 0,-2 1,-2 2,0 0,0 1,1 1,-1 0,1 0,1 1,0 1,0 0,0 0,1 1,1 0,-1 1,2 0,-1 2,-6 12</inkml:trace>
</inkml:ink>
</file>

<file path=ppt/ink/ink8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4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0 278,'53'-5,"22"-1,3 0,-6 1,-17-3,-21 0,-17-4,-16-5,-13-4,-5-3,-4 2,2 1,-1-2,3-1,0-2,2-1,4 4</inkml:trace>
</inkml:ink>
</file>

<file path=ppt/ink/ink8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6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1 266,'11'25,"-1"0,-1 1,-1 0,-2 0,0 1,-2 0,-1 0,-1 0,-1 0,-3 23,-15 7,5-85,11-3,1 0,1 0,2 0,1 1,2-1,0 1,8-16,-9 20,2 0,2 1,0 0,1 1,1 0,2 1,0 0,1 1,2 0,0 1,1 1,5-3,-16 18,-5 2,0 1,1-1,0 1,-1-1,1 1,0 0,0 0,0 0,0 0,1 0,-1 1,1-1,-1 1,1-1,-1 1,1 0,0 0,-1 0,1 0,0 1,0-1,0 1,0-1,0 1,-1 0,1 0,0 0,0 1,0-1,0 1,0 0,-1-1,1 1,0 1,-1-1,1 0,0 0,-1 1,0 0,1-1,1 3,1 3,-1 1,0-1,-1 1,0 0,0 0,0 0,-1 0,0 0,-1 0,1 1,-1 6,1 10</inkml:trace>
</inkml:ink>
</file>

<file path=ppt/ink/ink8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7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1 312,'51'-22,"-14"12,1 1,1 2,-1 2,1 2,2 1,33 2,-74 0,0 0,0 0,-1 0,1-1,0 1,0 0,-1 0,1 0,0-1,0 1,-1 0,1 0,0-1,0 1,0 0,0-1,0 1,-1 0,1 0,0-1,0 1,0 0,0-1,0 1,0 0,0-1,0 1,0 0,0-1,0 1,0 0,0-1,0 1,1 0,-1 0,0-1,0 1,0 0,0-1,0 1,1 0,-1 0,0-1,0 1,1 0,-1 0,0 0,0-1,1 1,-1 0,0 0,0 0,1 0,-1 0,0-1,1 1,-1 0,0 0,1 0,-1 0,0 0,0 0,1 0,-1 0,0 0,1 0,-1 0,-27-17,20 13,-7-7,0 0,1-1,0 0,1-1,0 0,1-1,1-1,0 1,1-2,0 1,1-1,1-1,-1-4,2 3</inkml:trace>
</inkml:ink>
</file>

<file path=ppt/ink/ink8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9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1 535,'36'-14,"0"-2,-1-1,-1-2,-1-1,-1-2,-1-1,0-2,-2 0,-1-2,13-18,-31 33,4-1,-1-2,0 1,-1-2,-1 0,0 0,-1-1,-1 0,-1-1,0 0,-1 0,-1-1,-1 0,1-6,-6 24,0 0,1 0,-1 1,0-1,0 0,0 0,0 0,1 0,-1 0,0 1,0-1,-1 0,1 0,0 0,0 0,0 0,0 1,-1-1,1 0,0 0,-1 0,1 1,-1-1,1 0,-1 1,1-1,-1 0,1 1,-1-1,0 1,1-1,-1 1,0-1,0 1,1-1,-1 1,0 0,0-1,0 1,1 0,-1 0,0-1,0 1,0 0,0 0,0 0,1 0,-1 0,0 0,0 1,-35 23,24-11,1 0,0 0,1 1,0 1,1-1,1 1,1 1,0 0,1 0,0 0,2 1,0-1,0 1,2 1,2-12,0 0,1 1,0-1,1 0,-1 0,1-1,0 1,1 0,-1 0,1-1,0 0,0 1,1-1,0 0,0-1,0 1,0-1,1 0,0 0,-1 0,2 0,-1-1,0 0,1 0,-1-1,1 1,0-1,0 0,-1-1,2 1,-1-1,0 0,0-1,3 0,13-4,0-2,0-1,-1-1,0 0,-1-2,1 0,-2-1,1-1,-2-1,0-1,0-1,5-6,-10 11,0-1,-1 0,0 0,-1-2,-1 1,0-1,0-1,-1 1,-1-2,0 1,1-7,-9 20,0 0,-1 1,1-1,-1 1,1-1,-1 1,1-1,-1 1,1 0,-1-1,1 1,-1 0,1-1,-1 1,0 0,1 0,-1-1,0 1,1 0,-1 0,0 0,1 0,-1 0,0 0,1 0,-1 0,0 0,1 0,-1 1,0-1,1 0,-1 0,0 1,1-1,-1 0,1 1,-1-1,1 0,-1 1,1-1,-1 1,1-1,-1 1,1-1,-1 1,1-1,0 1,-1 0,1-1,0 1,0-1,-1 1,1 0,0-1,0 1,0 0,0-1,0 1,0 0,0-1,0 1,-3 2,-4 4,-1 0,1 1,1-1,-1 2,1-1,1 1,0 0,0 0,0 0,1 1,1-1,0 1,0 0,1 0,0 1,1-1,0 0,0 0,1 1,1-1,-1 0,2 1,1 6,1-10,1 0,0 0,0-1,1 0,-1 0,1 0,1-1,-1 0,1 0,0-1,0 1,0-1,1-1,-1 0,1 0,0 0,0-1,0 0,0-1,0 1,0-2,0 1,0-1,1 0,-1-1,0 0,0 0,0-1,0 0,0 0,0-1,0 0,-1 0,0-1,6-4,8-5,-2-1,1-1,-2-1,0-1,-1-1,0 0,-2-1,0-1,-1 0,-1-1,-2 0,1-1,-2 0,3-12,9-44,-22 77,0 1,0-1,0 1,0-1,0 0,0 1,0-1,0 1,-1-1,1 1,0-1,0 0,-1 1,1-1,0 1,0-1,-1 1,1 0,-1-1,1 1,0-1,-1 1,1 0,-1-1,1 1,-1 0,1-1,-1 1,1 0,-1 0,1 0,-1-1,0 1,1 0,-1 0,1 0,-1 0,0 0,1 0,-1 0,1 0,-1 0,1 0,-1 0,0 1,1-1,-1 0,1 0,-1 1,1-1,-1 0,1 0,-1 1,1-1,0 1,-1-1,1 0,-1 1,1-1,0 1,-1-1,1 1,0-1,-1 1,1 0,-28 31,20-16,0 1,1-1,1 2,1-1,1 1,0 0,1 0,1 0,1 0,0 0,1 1,1-1,2 6,36 59,-38-82,0 1,1 0,-1 0,1-1,0 1,-1-1,1 1,0-1,0 0,0 0,-1 0,2 0,-1 0,0 0,0 0,0-1,0 1,0-1,0 1,1-1,-1 0,0 0,0 0,1 0,-1 0,0-1,0 1,0-1,1 1,-1-1,0 0,0 0,0 0,0 0,0 0,0 0,-1 0,1-1,0 0,11-13,-5-2</inkml:trace>
</inkml:ink>
</file>

<file path=ppt/ink/ink8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9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0 235,'98'0,"6"-2,-1 5,79 13,-112 0,-89-50,-176-173,182 194,3 0</inkml:trace>
</inkml:ink>
</file>

<file path=ppt/ink/ink8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7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0 283,'24'0,"23"0,7 0,0 0,-5 0,-5 0,-6 0,-5-5,-2-2,-3 1,0 1,-11 2,-7-4,-6-1</inkml:trace>
  <inkml:trace contextRef="#ctx0" brushRef="#br0" timeOffset="244.012">283 0,'-5'39,"-1"26,-1 8,2-5,-3-8,0-10,0-8,3-7,2-5,1-2,1-2,1-4</inkml:trace>
</inkml:ink>
</file>

<file path=ppt/ink/ink8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5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1,'-4'28,"-17"35,-9 10,1-2,0-8,5-10,2-10,0-7,3-4,1-4,-2-6,3-2,-1-5,-2-4,-3-5,4-8,3-3</inkml:trace>
  <inkml:trace contextRef="#ctx0" brushRef="#br0" timeOffset="315.018">70 57,'37'70,"89"76,-35-49,14 53,-86-115,-11-19</inkml:trace>
</inkml:ink>
</file>

<file path=ppt/ink/ink8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50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311 452,'-10'24,"-12"22,-3 9,-2-1,4-5,1-10,4-7,0-5,4-1,-1-1,2 0,-2-4,2-1,-1 1,-4 2,-3-3,2-5</inkml:trace>
  <inkml:trace contextRef="#ctx0" brushRef="#br0" timeOffset="269.775">0 481,'11'30,"0"1,2-2,1 0,1-1,2 0,0-1,2-1,1-1,1 0,24 20,87 97,-119-125</inkml:trace>
  <inkml:trace contextRef="#ctx0" brushRef="#br0" timeOffset="781.879">791 114,'-15'11,"0"0,1 1,0 1,2 1,-1-1,1 2,1 0,1 0,0 1,1 0,1 1,0 0,1 0,1 1,1-1,-3 18,-8 26,4 0,2 2,2-1,4 1,3 55,2-89,1-1,2 1,0-1,2 1,1-2,2 1,0-1,2 0,1-1,10 15,-21-37,0 0,0-1,0 1,1-1,0 1,0-1,0 0,0 0,0 1,1-1,-1-1,1 1,0 0,0-1,0 1,0-1,0 0,1 0,-1 0,1-1,-1 1,1-1,0 0,-1 0,1 0,0 0,0-1,0 1,-1-1,1 0,0 0,0-1,0 1,0-1,-1 0,1 0,0 0,-1 0,13-10,-1 1</inkml:trace>
  <inkml:trace contextRef="#ctx0" brushRef="#br0" timeOffset="1729.158">847 960,'23'-8,"-1"-2,0 0,-1-1,0-1,-1-1,0-1,-1 0,-1-2,0 0,-1-1,-1-1,-1 0,0-1,-1-1,-1 0,-1-1,1-4,-11 20,4-3,0-1,-1 0,0 0,0-1,-1 0,-1 1,1-1,-1 0,-1-1,0 1,-1 0,0-1,0 1,-1 8,-1 1,1 0,0-1,-1 1,1 0,-1 0,1 0,-1-1,0 1,1 0,-1 0,0 0,0 0,0 0,0 0,0 0,0 0,0 1,0-1,0 0,0 0,0 1,-1-1,1 1,0-1,0 1,-1 0,1-1,0 1,0 0,-1 0,1 0,0 0,-1 0,1 0,0 0,-1 0,1 1,0-1,-1 1,1-1,0 0,0 1,0 0,-1-1,1 1,0 0,0 0,0 0,0-1,0 1,0 0,1 0,-1 0,0 1,0-1,1 0,-1 0,0 0,1 0,0 1,-1-1,1 0,-1 1,-10 10,0 0,0 1,1 1,1 0,0 0,1 0,0 1,2 1,-1-1,2 1,0 0,1 0,1 0,-1 9,2-19,0 0,1 0,0-1,0 1,1 0,0 0,-1 0,2 0,-1 0,1 0,0 0,0 0,1-1,0 1,0 0,0-1,0 1,1-1,0 0,0 0,1 0,-1 0,1-1,0 1,0-1,1 0,-1 0,1-1,3 3,0-3,1-1,-1 1,1-2,0 1,-1-1,1 0,0-1,0 0,0-1,-1 0,1 0,0-1,-1 0,1 0,-1-1,1 0,-1 0,0-1,-1 0,1-1,-1 0,1 0,-2 0,1-1,5-6,10-10,-1-1,-1-1,-1-1,-1 0,-1-2,10-21,7-55,-53 119,-40 115,56-125,2 1,-1 0,1 0,0 0,0 0,1 0,-1 1,2-1,-1 0,1 0,0 0,1 0,0 0,0 0,0-1,1 1,0-1,0 1,1 0,1-2,1 0,-1-1,1 0,0 0,0 0,1-1,-1 0,1 0,-1 0,1-1,0 0,0 0,0-1,0 0,0 0,1-1,-1 0,0 0,0 0,0-1,0 0,0-1,0 0,0 0,0 0,0-1,-1 0,1 0,-1 0,0-1,0 0,0 0,0-1,9-8,0 0,-1-1,0-1,-1 0,-1-1,-1 0,0-1,-1 0,6-15,24-102,-41 134,0 1,1 0,-1-1,0 1,1-1,-1 1,0-1,0 1,1-1,-1 1,0-1,0 0,0 1,0-1,0 0,1 0,-1 0,0 0,0 0,0 0,0 0,0 0,0 0,0 0,1 0,-1 0,0-1,0 1,0 0,0-1,0 1,1-1,-1 1,0-1,0 1,1-1,-1 1,0-1,1 0,-1 1,1-1,-1 0,1 1,-1-1,1 0,-1 0,1 0,0 0,-1 1,1-1,0 0,0 0,0 0,0 0,0 0,0 0,0 0,0 1,0-1,0 0,0 0,0 0,1 0,-1 0,0 0,1 1,-1-1,1 0,-1 0,-7 9,-1 1,1 0,1 0,0 1,0 0,1 0,0 0,1 0,0 1,0 0,1 0,1 0,0 0,0 0,1 0,1 1,0-1,0 0,1 1,0-1,1 0,1 0,0 0,0 0,1 0,0-1,1 0,0 0,1 0,0 0,1-1,-5-6,0-1,0 0,1 0,0 0,-1 0,1 0,0-1,0 1,-1-1,1 0,1 0,-1 0,0 0,0 0,0-1,0 1,0-1,1 0,-1 0,0 0,0 0,0-1,1 1,-1-1,0 0,0 0,0 0,0 0,0-1,0 1,-1-1,2 0,9-9</inkml:trace>
  <inkml:trace contextRef="#ctx0" brushRef="#br0" timeOffset="2147.071">1298 226,'477'22,"-415"-17,-62-5,1-1,-1 1,1-1,-1 0,1 0,-1 1,1-1,-1 0,0 0,0 1,1-1,-1 0,0 0,0 0,0 0,0 1,0-1,0 0,0 0,0 0,0 0,0 1,0-1,0 0,-1 0,1 0,0 1,-1-1,1 0,0 0,-1 1,1-1,-1 0,0 1,1-1,-1 0,1 1,-1-1,0 1,1-1,-1 1,0-1,0 1,1 0,-1-1,0 1,0 0,0 0,1-1,-1 1,0 0,0 0,0 0,0 0,1 0,-1 0,0 0,-1 1,-3-5,-159-149,145 134</inkml:trace>
  <inkml:trace contextRef="#ctx0" brushRef="#br0" timeOffset="2544.028">2343 396,'-3'24,"-1"1,-1-1,-1 0,-1-1,-1 1,-1-1,-2-1,0 0,-1 0,-1-1,-3 10,-116 180,123-193</inkml:trace>
  <inkml:trace contextRef="#ctx0" brushRef="#br0" timeOffset="2831.8">2117 396,'9'28,"14"25,6 3,0-4,-2-5,1-6,-6-5,-1-5,1-1,-4-2,1-6,-4-1,1 0,-3 1,-3-2</inkml:trace>
  <inkml:trace contextRef="#ctx0" brushRef="#br0" timeOffset="3366.927">2624 649,'81'278,"-74"-319,-8 16,2-1,0 1,1-1,2 1,0 0,2 0,1 0,1 1,1 0,10-20,-13 32,0 1,1-1,0 2,1-1,0 1,0 0,1 0,1 1,0 1,8-7,-14 14,-1 0,1 0,0 0,-1 1,1-1,0 1,-1 0,1 0,0 0,0 1,-1-1,1 1,0 0,-1 0,1 0,-1 0,0 1,1 0,-1-1,0 1,0 0,0 1,0-1,0 0,0 1,-1 0,1-1,-1 1,0 0,0 0,0 1,0-1,-1 0,1 1,-1-1,0 1,1-1,-2 1,1-1,0 1,-1 0,0 0,0-1,-1 16</inkml:trace>
  <inkml:trace contextRef="#ctx0" brushRef="#br0" timeOffset="3778.8">2569 283,'296'38,"-295"-37,0-1,0 1,0 0,0-1,0 1,1 0,-1-1,0 0,0 1,0-1,1 0,-1 1,0-1,1 0,-1 0,0 0,0 0,1 0,-1 0,0-1,0 1,1 0,-1-1,0 1,0-1,0 1,0-1,1 1,-1-1,0 0,0 0,0 0,0 1,-1-1,1 0,0 0,0 0,0 0,-1 0,1-1,-1 1,1 0,-1 0,1 0,-1 0,1-1,-1 1,0 0,0 0,0-1,0 1,0 0,0-1,0 1,0 0,0 0,-1-1,1 1,0 0,-1 0,1 0,-1-2,-77-91,33 51,34 30</inkml:trace>
  <inkml:trace contextRef="#ctx0" brushRef="#br0" timeOffset="4117.353">3077 1,'15'8,"0"1,-1 1,0 0,0 1,-1 1,0 0,-1 0,-1 2,0-1,-1 1,0 1,-1 0,1 2,3 14,-2 1,0-1,-2 1,-2 1,-1 0,-1 0,-2 0,-1 1,-2-1,-1 1,-1-1,-7 27,7-36,-1 0,-1-1,-1 1,-2-1,0-1,-1 1,-1-1,-6 8,8-12,-1-1,0-1,-2 1,0-1,-1-1,0 0,-1 0,-1-1,0-1,-1 0,0-1,-1 0,-1-2,0 1,-3 0,-4-4</inkml:trace>
</inkml:ink>
</file>

<file path=ppt/ink/ink8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07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0,'29'56,"-17"-35,-1-1,0 1,-2 1,-1 0,0 0,-2 1,0 0,-2 0,0 0,-2 0,0 1,-2-1,0 1,-2-1,-1 1,0-1,-2 0,-3 7,0-6,-1 0,-2-1,0 0,-2-1,0-1,-1 0,-1 0,-1-2,-1 0,-1 0,-1-2,0 0,-2-1,17-12,1 0,-1-1,0 1,0-1,-1 0,1 0,0-1,-1 0,0 1,0-1,1-1,-1 1,0-1,-1 0,1 0,0 0,0-1,0 0,0 0,-1 0,1 0,0-1,0 0,0 0,0-1,0 1,0-1,0 0,1 0,-1-1,1 1,-1-1,1 0,0 0,0-1,0 1,1-1,-1 0,1 0,0 0,-1-1,-7-48,9 27</inkml:trace>
</inkml:ink>
</file>

<file path=ppt/ink/ink8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07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58,'24'0,"32"-4,16-3,1 1,-3 1,-8-3,-6-1,-6 2,-3 2,-5 1,-4 2,1 1,-2 1,-7 0</inkml:trace>
</inkml:ink>
</file>

<file path=ppt/ink/ink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3:02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44 226,'106'22,"-96"-19,1-1,-1-1,0 1,0-2,1 1,-1-1,0-1,0 0,1 0,-1-1,0-1,0 0,-1 0,1 0,0-1,-1-1,0 0,0 0,-1-1,1 0,-1 0,0-1,-1 0,0 0,0-1,0 0,-1 0,0 0,2-5,-6 10,0-1,-1 1,1 0,0 0,-1-1,0 1,0-1,0 1,0-1,-1 0,1 1,-1-1,0 0,0 1,0-1,0 0,-1 1,0-1,0 0,0 1,0-1,0 1,-1 0,1-1,-1 1,0 0,0 0,0 0,0 0,-1 0,1 0,-1 1,0-1,0 1,1 0,-2 0,1 0,0 0,-2 0,-9-2,0 2,-1 0,1 0,0 1,-1 1,1 0,-1 1,1 1,-1 0,1 1,0 1,0 0,0 1,1 0,0 1,0 1,0 0,1 0,0 1,-10 9,16-13,0 0,0 0,0 0,0 1,1 0,0 0,0 0,0 1,1-1,0 1,0 0,0 1,1-1,0 1,0-1,0 1,1 0,0 0,1 0,0 0,0 0,0 1,1-1,0 0,0 0,1 1,-1-1,2 0,-1 0,1 0,0 0,1 0,-1-1,2 1,0 2,16 13,1-1,0-1,2-1,0-1,1 0,1-2,0-1,1-2,1 0,0-1,0-2,15 3,102 20,-121-31,-5-4</inkml:trace>
</inkml:ink>
</file>

<file path=ppt/ink/ink8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09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59 645,'-11'23,"2"1,0 1,2-1,0 1,2 1,1-1,0 1,2 0,2 0,0 8,0-29,0-1,1 1,0 0,-1-1,2 1,-1-1,0 1,1-1,0 1,0-1,0 0,0 0,1 0,0 0,0-1,0 1,0-1,0 1,1-1,-1 0,1 0,0-1,0 1,0-1,0 0,1 0,-1 0,0-1,1 1,-1-1,1 0,0 0,-1-1,1 0,0 1,-1-1,1-1,0 1,-1-1,1 0,0 0,2-1,14-6,-1-2,1 0,-2-1,1-1,-2 0,0-2,0 0,-1-1,10-13,120-158,-147 186,0 0,0-1,0 1,0-1,0 1,0-1,0 1,0-1,0 1,0 0,0-1,0 1,0-1,0 1,1-1,-1 1,0 0,0-1,0 1,1-1,-1 1,0 0,1-1,-1 1,0 0,1 0,-1-1,0 1,1 0,-1-1,0 1,1 0,-1 0,1 0,-1 0,1-1,-1 1,0 0,1 0,-1 0,1 0,-1 0,1 0,-1 0,1 0,-1 0,0 0,1 1,-1-1,1 0,-1 0,1 0,-1 0,0 1,1-1,-1 0,0 0,1 1,-1-1,1 0,-1 1,0-1,0 0,1 1,-1-1,0 0,0 1,1-1,-1 1,-5 32,0-19,1 1,1 0,0-1,1 1,1 0,0 0,1 1,1 7,-1-18,1 0,-1-1,1 1,0-1,0 1,1-1,-1 0,1 1,0-1,0 0,1 0,-1 0,1-1,0 1,0 0,0-1,0 0,1 0,-1 0,1 0,0 0,0-1,0 0,0 0,0 0,0 0,1 0,-1-1,4 1,4-1,0 0,1 0,-1-2,0 1,0-1,0-1,0 0,0-1,0 0,0-1,-1-1,0 1,0-2,0 0,0 0,-1 0,0-2,0 1,-1-1,0 0,-1-1,0 0,0-1,4-6,127-155,-136 168,-1 1,1-1,-1 0,1 1,0-1,0 1,0 0,0 0,0 0,1 1,-1-1,0 1,1-1,0 1,-1 0,1 1,-1-1,1 1,0-1,-1 1,1 0,0 1,0-1,-1 0,1 1,0 0,-1 0,1 0,-1 0,0 1,1-1,-1 1,0 0,0 0,3 2,4 3,0 1,0 0,-1 1,0-1,0 2,-1-1,0 2,-1-1,0 1,1 2,-6-9,0 0,0-1,0 1,-1 0,1 0,-1 0,0 0,-1 0,1 0,0 0,-1 1,0-1,0 0,-1 0,1 0,-1 0,0 0,0 0,0 0,0 0,-1 0,1 0,-1 0,0-1,0 1,-1-1,1 1,-1-1,0 0,1 0,-1 0,-3 2,-6 2,0-1,0 0,0 0,-1-1,1-1,-1 0,0-1,0 0,-9 0,23-3,-1 0,0 1,0-1,0 1,0-1,1 0,-1 1,0-1,0 1,0-1,0 0,0 1,0-1,0 1,0-1,0 1,0-1,0 0,0 1,-1-1,1 1,0-1,0 0,0 1,0-1,-1 1,1-1,0 0,-1 1,1-1,0 0,0 0,-1 1,1-1,0 0,-1 0,1 1,-1-1,1 0,0 0,-1 0,1 0,-1 1,1-1,0 0,-1 0,1 0,-1 0,1 0,-1 0,1 0,0 0,-1 0,1-1,-1 1,37 12,-16-9,-1-1,0 0,1-2,-1 0,0-1,1-1,-1-1,0 0,0-2,-1 0,1-1,-1-1,0 0,-1-2,0 0,3-2,2-3,0 0,0-1,-2-1,0-1,0-1,-2-1,-1 0,14-20,9-20,-4-2,-2-2,11-31,-23 43,-3 0,-2-2,-3 0,-2-1,-2 0,-1-16,-14 10,5 59,0-1,-1 1,1 0,0 0,-1 0,1 0,-1 0,1 0,-1 0,0 0,1 0,-1 0,0 0,0 0,1 0,-1 1,0-1,0 0,0 0,0 1,0-1,0 1,0-1,0 1,-1-1,1 1,0 0,0 0,0-1,0 1,-1 0,1 0,0 0,0 0,0 0,0 1,-1-1,1 0,0 0,0 1,0-1,0 1,0-1,0 1,0-1,0 1,0 0,-1 0,-4 5,0-1,0 1,1 1,-1-1,1 1,1 0,0 0,0 0,0 0,0 1,1 0,1 0,-1 0,1 0,1 0,0 0,0 0,0 1,1-1,0 4,-4 26,-5 11,3 0,2 0,3 0,1 0,3 1,5 26,1-23,-3-1,-2 2,-2-1,-3 0,-2 8,3-60,0 1,1-1,-1 1,0-1,0 1,0-1,0 1,-1-1,1 0,0 1,-1-1,1 1,-1-1,1 1,-1-1,1 0,-1 0,0 1,0-1,0 0,0 0,0 0,0 0,0 0,0 0,0 0,0 0,-1 0,1 0,0-1,0 1,-1 0,1-1,-1 1,1-1,0 0,-1 1,1-1,-1 0,1 0,-1 0,1 0,-1 0,1 0,-1-1,1 1,-2-1,-58-71,47 51</inkml:trace>
</inkml:ink>
</file>

<file path=ppt/ink/ink8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09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1,'38'0,"27"0,8 0,0 0,-6 0,-6 0,-9 0,-2 0,-6 0,-6 0,-4 0,-8 0</inkml:trace>
</inkml:ink>
</file>

<file path=ppt/ink/ink8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19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3,'1'84,"-13"221,0-163,5 1,9 40,-2-54,0-130</inkml:trace>
  <inkml:trace contextRef="#ctx0" brushRef="#br0" timeOffset="266.264">1 623,'43'0,"38"-5,16-6,-5-1,-13 1,-15 2,-14-1,-10 0,-7 2,-5-2,-7 0</inkml:trace>
  <inkml:trace contextRef="#ctx0" brushRef="#br0" timeOffset="746.424">819 59,'100'389,"-58"-74,-19-198,-23-116,0 1,0 0,1 0,-1 0,1 0,-1 0,1 0,0 0,0-1,-1 1,1 0,1 0,-1-1,0 1,0-1,0 1,1-1,-1 0,1 1,-1-1,1 0,0 0,-1 0,1 0,0 0,0 0,0-1,-1 1,1-1,0 1,0-1,0 0,0 0,0 1,0-1,0-1,0 1,0 0,0 0,0-1,0 1,-1-1,1 1,0-1,0 0,0 0,-1 0,1 0,0 0,-1 0,1-1,-1 1,1 0,-1-1,0 1,0-1,176-148,-155 133,-14 10,-1 1,2 0,-1 0,1 1,0-1,0 2,0 0,1 0,-1 0,2 1,-9 3,0 0,0 0,0 0,0 0,0 0,-1 0,1 1,0-1,0 1,0-1,-1 1,1 0,0-1,0 1,-1 0,1 0,-1 0,1 0,-1 1,1-1,-1 0,0 1,0-1,0 1,1-1,-1 1,-1-1,1 1,0 0,0 0,-1-1,1 1,-1 0,1 0,-1 0,0 0,1 0,3 79,-5-70,4 43,3-35</inkml:trace>
  <inkml:trace contextRef="#ctx0" brushRef="#br0" timeOffset="1462.171">1835 651,'-28'20,"1"1,1 1,0 1,2 2,1 0,2 1,0 1,-4 10,23-35,0-1,0 1,1-1,-1 1,1 0,0 0,-1-1,1 1,0 0,0 0,0 0,0 0,0 1,1-1,-1 0,1 0,-1 0,1 1,0-1,0 0,0 0,0 1,0-1,0 0,1 0,-1 1,1-1,-1 0,1 0,0 0,0 0,0 0,0 0,1 0,-1 0,0 0,1-1,-1 1,1 0,-1-1,1 0,0 1,0-1,0 0,0 0,0 0,0 0,0 0,9-1,-1-1,1-1,-1 0,1 0,-1-1,0 0,0-1,0 0,-1-1,0 0,1 0,-2-1,1 0,-1-1,7-6,4-1,116-129,-135 143,0-1,0 0,1 0,-1 1,0-1,1 0,-1 1,1-1,-1 1,1-1,-1 1,1-1,-1 1,1-1,-1 1,1-1,0 1,-1 0,1-1,0 1,-1 0,1-1,0 1,0 0,-1 0,1 0,0 0,0 0,-1 0,1 0,0 0,-1 0,1 0,0 0,0 0,-1 0,1 1,0-1,-1 0,1 1,0-1,-1 0,1 1,0-1,-1 1,1-1,-1 1,1-1,-1 1,1-1,-1 1,1 0,-1-1,0 1,1 0,8 47,-5-25,-2-16,0 0,1-1,-1 1,1-1,1 0,-1 0,1 0,1-1,-1 1,1-1,-1 0,1 0,1-1,-1 1,1-1,0 0,0-1,0 1,0-1,0 0,1-1,0 0,-1 0,1 0,0-1,0 0,0 0,3 0,7-1,-1 0,1-1,0 0,0-2,-1 0,1 0,-1-2,0 0,0-1,0-1,4-3,11-10,-1-2,-2-2,0 0,-1-2,-2 0,-1-2,-1-1,-1-1,-2-1,-1 0,-1-2,4-13,-8 18,0-1,-2-1,-2 0,0 0,-2-1,-1 0,-2-1,-1 1,-1-1,-2 0,-3-24,3 51,0 1,-1 0,1-1,-1 1,0-1,-1 1,1-1,-1 1,0 0,0-1,0 1,-1 0,1 0,-1 0,0 0,0 0,-1 0,1 0,-1 1,0-1,0 1,0 0,0 0,0 0,-1 0,1 1,-1-1,0 1,0 0,0 0,0 0,0 1,0-1,0 1,-1 0,1 0,-1 0,1 1,0 0,-1 0,1 0,-1 0,1 1,-3 1,1 0,0 0,0 1,0 0,1 0,-1 1,0-1,1 1,0 0,0 1,0-1,1 1,0 0,0 0,0 1,0-1,1 1,0 0,0 0,0 0,1 0,0 0,0 0,1 1,-1-1,-8 170,10-161,1 17,2 1,1-1,1 0,2 0,1-1,2 0,3 5,-2-6,2-2,0 0,2 0,1-2,2 0,0-1,1 0,2-2,0 0,15 10,15 9,-50-43,1 0,-1 0,0 0,0 0,0-1,0 1,0 0,0-1,0 1,-1 0,1-1,0 1,-1-1,1 1,-1-1,0 1,1-1,-1 0,0 1,0-1,0 1,0-1,0 0,-1 1,1-1,0 1,-1-1,1 1,-1-1,1 1,-1-1,0 0,-6-15</inkml:trace>
  <inkml:trace contextRef="#ctx0" brushRef="#br0" timeOffset="1712.868">2174 454,'38'4,"47"-2,18-7,1-3,-7 1,-16 0,-12 3,-12 1,-12 1,-9 2,-5-1,-8 2</inkml:trace>
</inkml:ink>
</file>

<file path=ppt/ink/ink8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10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1 848,'5'1,"0"1,0-1,0 0,0 0,0 0,0 0,0-1,1 0,-1 0,0-1,0 1,0-1,0 0,0-1,0 1,0-1,0 0,0 0,-1 0,1-1,-1 0,1 0,-1 0,0 0,2-3,17-14,-1-1,-1 0,0-2,-2 0,-1-1,-1-1,-1-1,-2 0,0-1,-2 0,0-3,-2 11,4-2,-7 31,-5 40,-3-42,1-1,-1 0,1-1,0 1,1 0,0 0,0-1,0 1,1-1,0 1,0-1,0 0,1 0,0 0,0 0,1 0,-1 0,1-1,1 0,-1 0,1 0,0 0,0-1,0 0,0 0,1 0,0-1,0 1,0-2,0 1,0 0,0-1,1 0,-1-1,1 0,1 1,9-5,-1 0,-1 0,1-2,0 0,-1 0,0-2,0 1,-1-2,0 0,0-1,-1-1,9-7,-10 9,-1-1,-1 0,0 0,0-1,-1-1,0 0,0 0,-1 0,-1-1,1-3,-8-9,-5 21</inkml:trace>
  <inkml:trace contextRef="#ctx0" brushRef="#br0" timeOffset="6613.229">1270 566,'-6'0,"-1"1,1-1,0 1,-1 0,1 1,0 0,0 0,0 0,0 1,0 0,1 0,-1 0,1 1,0 0,0 0,0 0,0 0,1 1,-2 3,-1-2,2 1,-1 0,1 0,0 1,1-1,-1 1,1 0,1 0,0 1,0-1,1 1,0-1,0 1,1 0,0 0,0 0,1-1,0 1,1 0,0 0,1 0,-1 0,2-1,-1 1,1-1,0 0,1 0,0 0,1 0,-1 0,1-1,1 0,-1 0,1 0,0-1,1 0,0 0,0 0,0-1,0 0,1-1,0 0,0 0,0 0,8 1,-10-3,-1-1,1 0,0 0,-1-1,1 0,0 0,-1 0,1 0,0-1,0 0,-1-1,1 1,-1-1,1 0,-1 0,0 0,0-1,0 0,0 0,0 0,-1-1,1 0,-1 0,0 0,0 0,-1 0,3-5,0 3,-1 0,0 0,0-1,0 0,-1 0,0 0,-1 0,1-1,-2 1,1-1,-1 0,0 0,0 0,-1 0,0 0,-1 0,0-1,0 1,0 0,-1 0,-1 0,1 0,-1 0,-1 0,1 0,-1 1,-1-1,1 1,-1 0,-1 0,1 0,-1 0,0 1,-1 0,1 0,-1 0,-1 1,1 0,-1 0,1 1,-2-1,1 1,-4-1,-38 0,30 10</inkml:trace>
  <inkml:trace contextRef="#ctx0" brushRef="#br0" timeOffset="7136.088">1836 1,'-6'7,"0"0,0 1,1 0,1 0,-1 0,1 1,1-1,0 1,0 0,0 0,1 0,1 1,0-1,0 0,0 1,1-1,1 0,0 1,0-1,0 0,1 0,3 8,3 31,-2 0,-3 0,-1 0,-5 42,1 2,-15 118,18-149,1-61,-1 0,1-1,-1 1,1-1,-1 1,0-1,1 0,-1 1,0-1,0 0,1 0,-1 0,0 0,0 0,0 0,0 0,0 0,0-1,-1 1,1 0,0 0,-1-1,1 1,0-1,-1 1,0 0,1-1,-1 1,0-1,21-76,-14 58</inkml:trace>
  <inkml:trace contextRef="#ctx0" brushRef="#br0" timeOffset="7385">1524 453,'34'5,"30"-4,14-1,-2-6,-9-2,-10 0,-7 2,-5 2,-7 1,-5 2,-3 1,-1 0,-2 0,-5 0</inkml:trace>
  <inkml:trace contextRef="#ctx0" brushRef="#br0" timeOffset="7585.301">2287 509,'0'39,"4"16,3 5,4-8,0-13</inkml:trace>
  <inkml:trace contextRef="#ctx0" brushRef="#br0" timeOffset="7784.5">2258 256,'0'0</inkml:trace>
  <inkml:trace contextRef="#ctx0" brushRef="#br0" timeOffset="8073.744">2908 368,'-40'18,"2"3,1 1,0 2,2 1,1 2,1 1,1 2,-10 13,39-40,-1-1,1 1,0 0,0 1,0-1,0 0,0 1,1 0,0-1,-1 1,1 0,1 0,-1 0,1 1,-1-1,1 0,0 1,1-1,-1 0,1 1,0-1,0 1,0-1,1 1,-1-1,1 0,0 1,1-1,-1 0,1 0,-1 0,1 0,0 0,1 0,-1 0,1-1,0 1,0-1,0 1,8 3,0 0,1 0,-1-1,1-1,1 0,-1 0,1-1,0-1,0 0,0-1,0 0,0-1,0-1,1 0,-1 0,0-2,0 1,0-2,0 0,0 0,0-1,-1-1,0 0,0-1,0 0,-1-1,0 0,0-1,0 0,6-7,1 2</inkml:trace>
  <inkml:trace contextRef="#ctx0" brushRef="#br0" timeOffset="8403.454">3077 791,'33'-12,"0"-1,-2-1,1-2,-2-1,0-2,-1 0,-2-2,0-1,13-14,-33 27,0 1,-1-1,0 0,0-1,-1 1,0-1,-1 0,0 0,-1-1,2-4,-4 12,-1 0,1 0,-1 0,1-1,-1 1,0 0,0 0,-1 0,1 0,0-1,-1 1,0 0,0 0,0 0,0 0,0 0,-1 1,1-1,-1 0,0 1,0-1,0 1,0-1,0 1,0 0,-1 0,1 0,-1 0,1 0,-1 1,0-1,0 1,0 0,0-1,0 1,0 1,-1-1,-6-1,0 1,0 0,0 1,0 0,0 0,0 1,0 1,0 0,0 0,1 1,-1 0,1 0,-1 1,1 1,0-1,1 1,-1 1,1 0,0 0,0 0,1 1,0 1,0-1,1 1,0 0,0 0,1 1,-3 6,-4 1,1 1,1 1,1 0,0 0,2 0,0 1,0 1,2-1,1 1,0 0,2 0,-1 16,4-30,0-1,1 0,0 0,0 0,0-1,0 1,1 0,-1-1,1 1,0-1,1 0,-1 0,1 0,0-1,0 1,0-1,0 0,1 0,-1 0,1-1,0 1,-1-1,1 0,0-1,2 1,132 24,-105-24</inkml:trace>
</inkml:ink>
</file>

<file path=ppt/ink/ink8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24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471 0,'0'25,"2"-2,-2 0,-1 1,-1-1,-1 0,-1 0,-1 0,-1 0,-1 1,-3 2,-1-1,-1 0,-1 0,-2-1,0-1,-1-1,-1 0,-1-1,-1-1,-17 14,30-29,1-1,-1 0,0-1,0 1,0-1,0 0,-1 0,1-1,-1 0,0 0,0-1,0 0,0 0,0 0,1-1,-1 0,0 0,0-1,0 0,0 0,0-1,0 0,1 0,-1 0,1-1,-1 0,1 0,0-1,0 0,1 0,-1 0,1 0,0-1,0 0,-2-3,2 1,1-1,0 1,0-1,0 0,1 0,1-1,-1 1,1 0,1-1,-1 0,2 1,-1-1,1 0,0 0,1 1,0-1,0 0,1 1,0-1,1 1,0 0,0 0,1 0,0 0,0 0,0 1,1 0,84-111,-84 116,-1 0,0 1,0-1,1 1,-1 1,0-1,1 0,-1 1,1 0,-1 0,1 0,-1 1,1 0,-1 0,0 0,1 0,-1 0,0 1,0 0,0 0,0 0,0 0,0 1,-1 0,1-1,-1 1,0 0,0 1,0-1,0 1,1 1,14 10,35 31,-40-34,-1 0,2-1,-1 0,2-2,-1 1,1-2,14 6,2-2,2-3,0 0,0-2,0-2,0-1,1-1,10-2,22 9,-66-4,-5-1</inkml:trace>
</inkml:ink>
</file>

<file path=ppt/ink/ink8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25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1 252,'174'-16,"-133"9,1 2,1 3,-1 1,17 2,-30 8,-41-10,-10-8,1-1,-1-1,2-1,-1-1,2-1,0-1,1 0,0-1,1-1,1-1,-1-2,3 5,13 14,0 0,0 0,0 1,0-1,0 0,0 0,0 0,0 0,1 0,-1 0,0 0,1-1,-1 1,0 0,1 0,0 0,-1-1,1 1,0 0,0 0,-1-1,1 1,0 0,0-1,0 1,1 0,-1-1,0 1,0 0,1 0,0-2,7-4</inkml:trace>
</inkml:ink>
</file>

<file path=ppt/ink/ink8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25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1,'5'0,"15"0,10 0,5 0,0 0,0 0,-2 0,-1 0,-2 0,0 0,-2 0,0 0,0 0,0 0,0 0,-4 0</inkml:trace>
</inkml:ink>
</file>

<file path=ppt/ink/ink8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25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1,'43'14,"38"0,11-2,-1-8,-12-5,-14-2,-13-5,-11-2,-12 1</inkml:trace>
</inkml:ink>
</file>

<file path=ppt/ink/ink8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29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20,'-21'11,"-1"0,1 2,1 0,1 1,0 1,0 1,2 1,0 0,1 1,-10 14,22-28,0 1,0 0,0 0,1 1,0-1,0 1,0-1,0 1,1 0,0 0,0 0,1 0,0 1,0-1,0 0,1 1,0-1,0 0,1 1,-1-1,1 0,1 0,-1 1,1-1,0 0,1 0,-1-1,1 1,0 0,1-1,-1 0,1 0,3 4,1-1,1-1,0 1,0-2,0 1,1-1,0 0,0-1,1-1,-1 1,1-2,0 1,0-1,0-1,1 0,-1-1,0 0,1-1,-1 0,1 0,-1-2,0 1,1-1,-1-1,0 0,0-1,-1 0,1 0,-1-1,0 0,0-1,0-1,-1 1,0-1,2-3,0 0,-1-1,0-1,0 0,-1 0,-1-1,0 0,-1-1,0 0,-1 0,-1 0,0 0,-1-1,0 0,-1 0,-1 0,0 0,-1-1,-2-14,0 24,0-1,0 0,-1 1,0-1,-1 1,1 0,-1 0,0 0,-1 0,0 0,0 1,0-1,0 1,-1 0,0 1,0-1,0 1,0 0,-1 0,0 0,-1 0,-16-9</inkml:trace>
  <inkml:trace contextRef="#ctx0" brushRef="#br0" timeOffset="747.354">1 246,'601'0,"-518"-5,0-3,0-4,48-14,-19 3,123-16,-211 38</inkml:trace>
</inkml:ink>
</file>

<file path=ppt/ink/ink8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37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510 424,'-2'-6,"0"-1,0 1,-1 0,0 0,0 0,0 0,-1 1,0-1,0 1,0 0,-1 0,1 0,-1 1,0 0,-1 0,1 0,-1 0,0 1,0 0,0 0,0 1,0 0,-1 0,1 0,-1 1,1 0,-1 0,1 0,-1 1,0 0,1 0,-1 1,-5 1,-19 4,0 1,1 2,1 1,-1 1,2 1,-1 2,-10 8,38-22,-1 0,1 0,0 0,-1 1,1-1,-1 1,1-1,0 1,-1 0,1-1,0 1,0 0,-1 0,1 0,0 0,0 0,0 0,0 0,0 1,0-1,1 0,-1 0,0 1,1-1,-1 0,1 1,-1-1,1 1,-1-1,1 0,0 1,0-1,0 1,0-1,0 1,0-1,0 1,1-1,-1 1,0-1,1 1,-1-1,1 0,-1 1,1-1,0 0,0 1,0-1,-1 0,2 0,10 6,1-1,0 0,1-1,-1-1,1 0,0-1,0 0,2-1,-6 0,38 3,44 16,-90-20,-1 0,0-1,0 1,0 0,0 0,0 0,-1 0,1 0,0 0,0 0,-1 1,1-1,-1 0,1 0,-1 0,1 1,-1-1,0 0,1 1,-1-1,0 0,0 1,0-1,0 0,0 1,-1-1,1 0,0 0,0 1,-1-1,1 0,-1 1,1-1,-1 0,0 0,0 0,1 0,-1 0,-1 1,-37 42,35-41,-230 186,176-106,56-80,1 0,1-1,-1 1,0-1,0 1,1 0,0 0,-1-1,1 1,0 0,1 0,-1-1,0 1,1 0,-1 0,1-1,0 1,0-1,0 1,0-1,1 1,-1-1,0 1,1-1,0 0,0 0,-1 0,1 0,1 0,-1 0,0-1,0 1,0-1,1 1,1-1,16 8,0-2,1-1,0 0,1-2,-1 0,1-1,-1-2,1 0,7-1,-5 0</inkml:trace>
  <inkml:trace contextRef="#ctx0" brushRef="#br0" timeOffset="351.694">313 1,'-76'630,"11"-183,36-85,35-195,0-150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1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86,'-17'76,"-18"158,-38 130,3-52,73-252,-3-59,0 0,0 0,0 0,1 0,-1 0,1 0,-1 0,1 0,-1 0,1 0,-1 0,1 0,0 0,-1-1,1 1,0 0,0 0,0-1,0 1,0 0,0-1,0 1,0-1,0 1,0-1,0 0,0 1,0-1,0 0,0 0,0 0,0 0,0 0,1 0,-1 0,0 0,0 0,0 0,0-1,0 1,0 0,0-1,0 1,0-1,0 1,0-1,0 1,0-1,0 0,0 0,65-63,-44 39</inkml:trace>
  <inkml:trace contextRef="#ctx0" brushRef="#br0" timeOffset="378.945">512 1,'37'228,"2"72,-34-253,-2 1,-2 0,-2 0,-2 0,-3-1,-1 1,-3-1,-2 1,12-48,0-1,-1 0,1 1,-1-1,1 1,-1-1,1 1,-1 0,0-1,1 1,-1-1,0 1,1 0,-1 0,0-1,1 1,-1 0,0 0,1 0,-1 0,0-1,1 1,-1 0,0 1,0-1,1 0,-1 0,0 0,1 0,-1 0,0 1,1-1,-1 0,0 1,1-1,-1 0,1 1,-1-1,0 1,1-1,-1 1,1-1,-1 1,1-1,0 1,-1 0,1-1,0 1,-1-1,1 1,0 0,0-1,-1 1,1 0,0 0,-40-89,27 57,0 2,-2 0,-1 1,-1 0,-14-16,20 29,-1 0,0 1,-2 0,1 0,-2 2,0 0,0 0,-1 2,0 0,-1 0,0 2,-1 0,1 1,-1 1,-1 1,-1-1,15 6,0 0,1 0,-1 0,1 1,-1 0,1-1,-1 2,1-1,0 0,-1 1,1 0,0 0,0 0,0 0,0 1,1-1,-1 1,1 0,-1 0,1 1,0-1,0 1,1-1,-1 1,1 0,-1 0,1 0,1 0,-1 1,-1 3,-3 16</inkml:trace>
</inkml:ink>
</file>

<file path=ppt/ink/ink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3:16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5,'0'-1,"-1"1,1-1,0 1,-1 0,1 0,-1-1,1 1,-1 0,1 0,-1-1,1 1,-1 0,1 0,-1 0,0 0,1 0,-1 0,1 0,-1 0,1 0,-1 0,1 0,-1 0,0 0,1 0,-1 0,1 1,-1-1,1 0,-1 0,1 1,-1-1,1 0,0 1,-1-1,1 0,-1 1,1-1,0 1,-1-1,1 1,0-1,-1 1,1-1,0 1,0-1,0 1,-1-1,1 1,0-1,0 1,0-1,0 1,0-1,0 1,0 0,0-1,0 1,0-1,1 1,-7 40,6-41,-1 33,1 1,2-1,2 0,0 0,3 2,10 72,-17-107,0 0,1-1,-1 1,0 0,0-1,0 1,1 0,-1-1,0 1,1 0,-1 0,0-1,0 1,1 0,-1 0,0 0,1-1,-1 1,1 0,-1 0,0 0,1 0,-1 0,1 0,-1 0,0 0,1 0,-1 0,1 0,-1 0,0 0,1 0,-1 0,0 0,1 0,-1 0,1 0,-1 1,0-1,1 0,-1 0,0 1,1-1,-1 0,0 0,0 1,1-1,-1 0,0 1,0-1,1 0,-1 1,0-1,0 0,0 1,0-1,0 0,1 1,-1-1,3-14</inkml:trace>
</inkml:ink>
</file>

<file path=ppt/ink/ink8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40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1 459,'18'0,"1"-2,-1 1,1-2,-1-1,0 0,0-1,-1-1,0-1,0 0,0-1,-1-1,0-1,-1 0,0-1,0 0,-1-1,-1-1,0 0,-1-1,0-1,-1 1,-1-2,8-15,64-118,-80 146,0-1,0 1,0-1,0 0,-1 0,0 0,0 0,0 0,0 0,0 0,-1 0,0-1,0 1,0 0,0 0,-1 0,0 0,1 0,-2 0,1 0,-1 3,0 1,0 0,-1 0,1 1,0-1,0 0,0 1,-1-1,1 1,0 0,0-1,0 1,0 0,0 1,0-1,1 0,-1 0,0 1,0-1,1 1,-1-1,1 1,0 0,-1 0,1-1,0 1,0 0,-1 2,1-2,-10 14,1 0,1 1,1 0,0 0,1 1,1 0,0 0,2 1,0 0,1-1,1 1,0 0,2 1,1 15,0-28,-1-1,2 1,-1-1,1 0,0 1,0-1,0 0,1 0,0-1,0 1,1-1,-1 1,1-1,0 0,1 0,-1-1,1 1,0-1,0 0,1 0,-1-1,1 0,-1 0,1 0,0 0,0-1,1 0,-1 0,0-1,1 0,0 0,8 1,0 0,0-1,1-1,-1 0,1-1,-1-1,0-1,0 0,0 0,0-2,-1 0,12-6,2-6,-1-2,0-1,-2-1,0-2,-1 0,-2-1,0-2,-2 0,0-1,-2-1,-2 0,0-2,-11 22,14-51,-20 58,0 1,0-1,0 1,0 0,0-1,-1 1,1 0,0 0,0 0,0 0,0 0,0 0,0 0,-1 1,1-1,0 0,0 0,0 1,0-1,0 1,0-1,0 1,0-1,0 1,0 0,0-1,1 1,-1 0,0 0,0 0,1 0,-1 0,0-1,1 1,-1 0,1 1,-12 10,1 0,1 1,0 1,1 0,0 0,1 1,1 0,0 0,1 0,1 1,0 0,1 0,1 1,0 5,3-16,0-1,0 1,1 0,-1 0,2-1,-1 1,0-1,1 1,0-1,1 1,-1-1,1 0,0 0,0 0,0-1,1 1,0-1,0 1,0-1,0-1,0 1,1 0,0-1,0 0,0 0,0-1,0 1,1-1,-1 0,1-1,-1 1,1-1,0 0,1 0,4 1,-1 0,1 0,0-1,-1-1,1 0,0 0,0-1,-1-1,1 1,-1-2,1 1,-1-2,0 1,0-1,0-1,-1 0,6-3,11-11,0 0,-1-2,-2-1,0-1,-1 0,-1-2,-2-1,0 0,8-18,-20 31,28-80,-36 93,0-1,0 1,1 0,-1 0,0 0,0 0,1 0,-1 0,0 0,1 0,-1 0,0 0,0 0,1 1,-1-1,0 0,1 0,-1 1,0-1,1 1,-1-1,0 0,1 1,-1-1,1 1,-1-1,1 1,-1 0,1-1,-1 1,1-1,0 1,-1 0,1-1,0 1,0 0,-1-1,1 1,0 0,0 0,0-1,0 1,0 0,-7 8,1 0,1 1,-1 0,2 0,-1 0,1 1,1-1,0 1,0 0,1 0,1 0,0 0,0 1,1-1,0 0,1 0,1 0,0 0,0 0,1 0,0 0,1-1,0 1,1-1,0 0,0-1,1 1,0-1,1 0,0 0,1-1,1 1,-4-5,0 0,1-1,0 1,-1-1,1-1,0 1,1-1,-1 0,0 0,1-1,-1 0,1 0,-1 0,1-1,-1 0,1 0,2-1,16-5</inkml:trace>
</inkml:ink>
</file>

<file path=ppt/ink/ink8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41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0 242,'354'-27,"-113"55,-241-29,-1 1,1-1,0 1,-1 0,1-1,0 1,-1-1,1 1,0-1,0 1,0-1,0 1,-1-1,1 1,0-1,0 1,0-1,0 1,0-1,0 1,0-1,0 1,0-1,0 1,1-1,-1 1,0-1,0 1,0-1,1 1,-1-1,0 1,1 0,-1-1,0 1,1-1,-1 1,0 0,1-1,-1 1,1 0,-1 0,0-1,1 1,-1 0,1 0,-1-1,1 1,-1 0,1 0,-1 0,1 0,-1 0,1 0,-1 0,1 0,-1 0,1 0,-1 0,1 0,-1 0,1 1,-1-1,1 0,0 0,-42-33,31 26,-8-8,2-1,0 0,0-2,2 1,0-2,-4-7,4-14,16 25</inkml:trace>
</inkml:ink>
</file>

<file path=ppt/ink/ink8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43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30,'-5'-5,"3"-1,8 0,6 1,7 1,4 2,4 1,2 1,0 0,1 0,-1 0,1 0,-2 1,1-1,-1 0,-4 5,-7 1</inkml:trace>
</inkml:ink>
</file>

<file path=ppt/ink/ink8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44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0,'33'0,"27"0,6 0,-2 0,-8 0,-8 0,-8 0,-15 0,-12 0</inkml:trace>
</inkml:ink>
</file>

<file path=ppt/ink/ink8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46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0 306,'648'-29,"-658"30,0-1,0-1,0 0,0 0,1-1,-1 0,1-1,-1 0,1 0,0-1,0 0,0-1,-5-4,8 4,0 0,1 0,0-1,0 0,0 0,1-1,0 1,0-1,1 0,0 0,0 0,0 0,1 0,0-1,1 1,-1-1,1 0,1 1,0-1,0 0,0 1,1-1,0 0,0 1,1-1,0 1,5-21,0 3</inkml:trace>
</inkml:ink>
</file>

<file path=ppt/ink/ink8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44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50,'45'71,"-3"2,-4 1,-3 2,9 33,-37-87,-1-1,-1 1,-1 0,-1 0,-1 1,-1-1,0 0,-2 1,-1 0,3-5,5-23,9-29,-14 31,107-323,-15 52,-71 236,-10 26</inkml:trace>
  <inkml:trace contextRef="#ctx0" brushRef="#br0" timeOffset="331.944">565 530,'0'29,"0"19,0 6,5-6,1-7,0-5,-1-4,-1-12,3-10,0-6</inkml:trace>
  <inkml:trace contextRef="#ctx0" brushRef="#br0" timeOffset="855.418">594 445,'224'1,"-222"-1,0-1,1 2,-1-1,0 0,0 0,0 1,0-1,0 1,-1-1,1 1,0 0,0 0,0 0,0 0,-1 0,1 0,-1 0,1 1,-1-1,1 1,-1-1,1 1,-1 0,0-1,0 1,0 0,0 0,0-1,-1 1,1 0,0 0,-1 0,0 0,1 0,-1 0,0 0,0 0,0 0,0 0,0 0,-1 0,1 0,-1 0,1 0,-1 0,1 0,-1 0,0 0,0 0,0-1,0 1,-1 1,-18 28,16-28,0 1,1-1,0 1,0 0,0 0,0 0,0 0,1 1,0-1,0 1,0-1,0 1,1 0,0 0,0 0,0 0,1 0,-1 0,1 0,0 0,1 0,-1 0,1-1,0 1,0 0,0 0,1 0,0-1,0 1,0-1,1 1,-1-1,1 0,0 0,35 28,-35-30,1-1,0 1,0 0,-1 0,1 0,-1 0,0 1,1 0,-1-1,0 1,-1 0,1 0,0 1,-1-1,0 1,0-1,0 1,0 0,-1-1,1 1,-1 0,0 0,0 0,0 0,-1 0,1 1,-1-1,0 0,0 0,-1 0,1 0,-1 0,0 0,0 0,0 0,0 0,-1 0,0 0,-5 2,0 0,0 0,-1 0,0-1,0-1,0 1,0-1,-1-1,0 1,0-2,0 1,0-1,0 0,0-1,0 0,-1-1,1 0,0 0,-1-1,1 0,0-1,-8-2,-7-1,5-1</inkml:trace>
</inkml:ink>
</file>

<file path=ppt/ink/ink8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41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282 505,'1'0,"0"-1,-1 1,1-1,0 1,-1 0,1-1,0 1,-1 0,1 0,0-1,0 1,-1 0,1 0,0 0,0 0,-1 0,1 0,0 0,0 0,-1 0,1 0,0 1,0-1,-1 0,1 0,0 1,-1-1,1 0,0 1,-1-1,1 1,-1-1,1 1,0-1,-1 1,1-1,-1 1,0 0,1-1,-1 1,1 0,-1-1,0 1,0 0,1-1,-1 1,0 0,0 0,0-1,0 1,0 0,0 0,0-1,0 1,0 0,0 0,0-1,0 1,0 0,-1 0,1-1,0 1,-1 0,1-1,0 1,-1 0,0-1,-15 56,-101 205,64-173,39-74</inkml:trace>
  <inkml:trace contextRef="#ctx0" brushRef="#br0" timeOffset="248.575">1 392,'29'34,"18"25,7 7,-1-2,-5-3,-11-7,-6-7,-9-8,-3-5,-5-4,0-6,-3-4,-2 1,1-4,-1-4</inkml:trace>
  <inkml:trace contextRef="#ctx0" brushRef="#br0" timeOffset="716.84">649 675,'29'356,"-30"-398,2 0,2 0,2 0,9-39,-11 71,4-20,1 1,1 0,2 1,1 0,1 1,1 0,12-16,-25 40,0 1,1-1,-1 1,1-1,-1 1,1 0,0 0,0 0,0 0,0 0,0 0,1 0,-1 1,0-1,1 1,-1-1,1 1,0 0,-1 0,1 0,0 1,0-1,-1 1,1-1,0 1,0 0,0 0,0 0,-1 1,1-1,0 1,0-1,-1 1,1 0,0 0,-1 0,1 0,-1 1,1-1,-1 1,1-1,-1 1,0 0,0 0,0 0,0 0,0 1,39 62,-29-47</inkml:trace>
  <inkml:trace contextRef="#ctx0" brushRef="#br0" timeOffset="1098.319">565 223,'29'-5,"0"2,0 2,-1 0,1 2,0 1,0 1,0 2,11 4,67 36,-129-64,1 0,1-1,0-1,2 0,0-2,2 0,-9-17,4-29,19 46</inkml:trace>
</inkml:ink>
</file>

<file path=ppt/ink/ink8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0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87,'-11'-10,"0"1,0 1,0 0,-1 1,-1 0,1 1,-1 0,0 1,0 0,0 1,-1 1,0 0,0 1,1 0,-1 1,0 1,0 0,0 1,0 0,0 1,0 1,0 0,1 1,0 0,0 1,0 1,-4 2,-7 2,7-4,1-1,-1 2,1 0,1 1,0 1,0 1,1 0,0 0,0 1,1 1,1 1,0-1,1 2,-2 2,9-10,-1 0,1 1,0-1,0 1,1 0,0 1,0-1,1 0,0 1,0-1,1 1,0 0,0-1,1 1,0 0,0 0,1-1,0 1,0 0,1-1,0 1,0-1,1 1,-1-1,2 0,-1 0,1-1,0 1,1-1,-1 1,1-1,1-1,-1 1,1-1,0 0,0 0,0-1,1 1,6 0,-1-1,1 0,1-1,-1 0,0-1,1 0,-1-1,1-1,-1 0,1-1,-1 0,1-1,-1-1,0 0,0-1,0 0,0-1,5-3,-2-6,-25 11,8 4,-30 10,1 1,-1 2,2 1,0 2,1 0,1 2,0 1,-8 10,25-21,0 0,0 1,1 1,1-1,0 2,0-1,1 1,1 0,0 0,0 1,1 0,1 0,0 0,1 0,0 1,1-1,1 1,0-1,1 1,0 0,2 9,0-18,-1 0,1 0,0-1,1 1,-1 0,1-1,0 0,0 0,0 0,0 0,1 0,0-1,0 0,0 1,0-1,0-1,0 1,1-1,-1 1,1-1,0 0,0-1,0 1,2-1,124 6,-77-20,31 2,-69 16</inkml:trace>
  <inkml:trace contextRef="#ctx0" brushRef="#br0" timeOffset="389.015">1214 481,'-24'22,"2"0,0 2,1 1,1 0,1 1,2 1,-8 18,-16 23,4 2,2 2,0 11,-10 25,40-112,4-8</inkml:trace>
  <inkml:trace contextRef="#ctx0" brushRef="#br0" timeOffset="733.576">762 510,'27'0,"-9"10,-1 1,0 1,-1 1,0 0,-1 1,0 1,-2 0,4 5,123 159,-116-156,-19-16,1 0,0 0,0-1,1 0,0 0,0-1,0 0,1 0,0 0,-1-1,2 0,-1-1,0 0,1 0,-1-1,1 0,0 0,1-1,13-3</inkml:trace>
  <inkml:trace contextRef="#ctx0" brushRef="#br0" timeOffset="1219.006">1750 594,'-45'22,"0"1,2 2,1 2,-21 19,54-39,0 0,1 1,0 0,0 0,1 1,0 0,0 0,1 1,1-1,-1 1,1 1,1-1,0 1,1-1,0 1,0 0,1 0,1 0,0 1,0-1,1 0,0 1,1-1,1 0,0 0,2 7,-4-15,1 0,-1-1,1 1,0 0,0 0,0-1,1 1,-1-1,1 1,-1-1,1 0,0 1,0-1,0 0,0 0,0 0,0-1,0 1,1 0,-1-1,1 0,-1 1,1-1,-1 0,1 0,0 0,0-1,0 1,-1-1,1 0,0 1,0-1,0 0,0-1,-1 1,1 0,0-1,0 0,0 1,-1-1,1 0,0-1,1 0,16-11,-1-1,0-1,-1-1,-1 0,0-2,-1 0,-1 0,-1-1,0-1,-2-1,0 0,64-88,-62 89,-12 16,0 0,0 0,0 1,0-1,1 1,-1-1,1 1,0 0,0 0,0 0,1 1,-1-1,1 1,-1 0,1 0,0 0,0 0,0 0,3 0,-4 4,0 0,0 1,0-1,-1 1,1-1,-1 1,0 0,0 0,0 0,0 0,0 0,-1 1,1-1,-1 0,0 1,0-1,0 1,-1-1,1 1,-1 0,0-1,0 1,0-1,0 1,0 0,-1 1,1-1,0 7,0 0,1 0,0 0,1 0,0 0,1 0,0-1,1 1,0-1,1 0,0 0,0 0,1-1,1 1,-1-2,4 4,6 2</inkml:trace>
  <inkml:trace contextRef="#ctx0" brushRef="#br0" timeOffset="1735.535">2060 1046,'179'-227,"-64"59,-115 168,0-1,0 1,1 0,-1-1,0 1,0 0,1-1,-1 1,0 0,0-1,1 1,-1 0,0 0,1-1,-1 1,0 0,1 0,-1 0,1-1,-1 1,0 0,1 0,-1 0,1 0,-1 0,0 0,1 0,-1 0,1 0,-1 0,0 0,1 0,-1 0,1 0,-1 0,0 1,1-1,-1 0,1 0,-1 0,0 1,1-1,-1 0,0 0,1 1,-1-1,0 0,0 0,1 1,-1-1,0 1,0-1,1 0,-1 1,0-1,0 0,0 1,0-1,0 1,0-1,0 0,0 1,0-1,0 1,0-1,0 1,0-1,0 0,0 1,0-1,2 39,-3-34,1 2,10 101,-10-105,1 0,-1 0,1-1,0 1,0 0,0-1,0 1,0-1,0 1,1-1,-1 0,1 0,0 1,0-1,0 0,0 0,0-1,0 1,0 0,1-1,-1 1,1-1,-1 0,1 0,-1 0,1 0,0 0,-1-1,1 1,0-1,0 1,-1-1,1 0,0 0,2-1,5-2,0-1,0 0,0-1,0 0,-1 0,0-1,0 0,0-1,-1 0,0-1,0 1,2-4,11-9,23-24,-34 33,1-1,0 2,0-1,1 2,1-1,0 2,0 0,11-5,-23 12,0 1,0 0,0-1,0 1,0 0,0 0,0 0,0 0,0 0,1 0,-1 0,0 0,0 0,0 0,0 1,0-1,0 0,0 1,0-1,0 1,0-1,0 1,0 0,0-1,0 1,0 0,-1 0,1-1,0 1,-1 0,1 0,0 0,-1 0,1 0,-1 0,1 0,-1 0,0 0,1 0,-1 0,0 1,0-1,0 0,0 1,5 57,-6-51,1 10,14 76,-2-74</inkml:trace>
  <inkml:trace contextRef="#ctx0" brushRef="#br0" timeOffset="2252.547">3161 679,'-24'160,"-11"163,35-308,1-6,-1 0,1 1,-2-1,0 0,0 0,0 0,-1 0,0 0,-1 0,0 0,-1-1,0 1,0 0,3-8,1-1,0 1,-1-1,1 1,0-1,-1 0,1 1,0-1,-1 1,1-1,-1 0,1 1,-1-1,1 0,-1 0,1 1,-1-1,1 0,-1 0,1 0,-1 0,0 0,1 0,-1 0,1 0,-1 0,1 0,-1 0,1 0,-1 0,0 0,1 0,-1 0,1-1,-1 1,1 0,-1 0,1-1,-1 1,1 0,0-1,-1 1,1 0,-1-1,1 1,0-1,-1 1,1-1,0 1,-1-1,1 1,0-1,0 1,0-1,0 1,-1-1,1 1,0-1,0 1,0-1,0 0,0 1,0-1,0 1,0-1,0 1,1-1,-8-43,7-2,2 0,2 1,2-1,2 1,2 0,2 1,2 0,2 1,1 0,3 2,1 0,2 1,1 1,3 2,8-8,-32 39,-1 1,2 0,-1 0,0 1,1-1,0 1,0 0,0 0,1 0,0 0,-1 1,1 0,0 0,1 0,-1 0,0 1,1 0,-1 0,1 0,0 1,0 0,-1 0,1 1,0-1,0 1,0 0,0 1,0 0,-1 0,1 0,0 0,-1 1,1 0,-1 0,1 1,-1-1,0 1,0 0,3 3,-4-1,0-1,-1 2,0-1,0 0,0 1,0-1,-1 1,0 0,0 0,-1 0,1 0,-1 0,-1 0,1 0,-1 0,0 0,0 0,-1 0,0 0,0 0,0 0,-1 0,0 0,0 0,-1 0,1-1,-3 4,-98 140,95-140,0 0,0-1,-1 1,0-1,0-1,-1 0,0 0,0-1,-1 0,1-1,-1 0,-1-1,1 0,0-1,-1 0,0-1,0 0,-10 0,3-7</inkml:trace>
  <inkml:trace contextRef="#ctx0" brushRef="#br0" timeOffset="2568.135">3782 171,'-62'363,"19"-118,33-61,11-184,-1-1,1 1,-1-1,1 1,-1 0,1-1,0 1,-1 0,1 0,-1-1,1 1,0 0,-1 0,1 0,0 0,-1 0,1 0,0 0,-1 0,1 0,0 0,-1 0,1 0,-1 1,1-1,0 0,-1 0,1 1,-1-1,1 0,0 1,-1-1,1 1,-1-1,1 0,-1 1,0-1,1 1,-1 0,1-1,-1 1,0-1,0 1,1-1,-1 1,0 0,0-1,0 1,1 0,-1-1,0 1,0 0,0-1,0 1,0 0,0-1,-1 1,1-1,0 1,0 0,0-1,-1 1,1 0,11-18,-1-2</inkml:trace>
  <inkml:trace contextRef="#ctx0" brushRef="#br0" timeOffset="2938.14">3895 820,'32'-1,"0"-2,0-1,-1-1,1-2,-1-1,-1-2,0-1,0-1,-1-2,11-7,-35 18,1 0,0 0,-1-1,0 0,0 0,0 0,0 0,-1-1,0 0,0 0,0 0,-1-1,1 1,-1-1,0 0,-1 0,0 0,0 0,0 0,0 0,-1-1,0 1,-1 0,1-1,-1 1,0-1,-1 1,1 0,-1-1,-1 1,1 0,-1-1,0 1,-1 0,1 0,-1 1,-1-2,2 4,-1 0,1 1,-1-1,1 1,-1 0,0 0,1 0,-1 0,0 1,0-1,0 1,-1-1,1 1,0 0,-1 1,1-1,0 0,-1 1,1 0,0 0,-1 0,1 0,-1 0,1 1,-1-1,1 1,0 0,0 0,-1 0,1 1,0-1,0 1,0 0,0 0,1 0,-98 81,95-78,-5 4,0 0,1 1,0 0,1 0,0 1,1 0,0 0,0 1,1 0,1 0,0 1,1-1,0 1,1 0,0 0,1 0,1 0,0 1,1-1,0 0,1 1,0-1,1 0,3 9,0-11,0 0,1 0,0 0,1-1,0 0,1-1,0 1,0-1,1-1,0 0,1 0,0-1,0 0,0 0,1-1,0-1,0 0,1 0,-1-1,1-1,0 0,0 0,0-1,8 0,37-9,-33 1</inkml:trace>
</inkml:ink>
</file>

<file path=ppt/ink/ink8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8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22 279,'-1'1,"0"-1,1 0,-1 0,0 0,0 0,1 0,-1 0,0 0,0 0,1 0,-1 0,0-1,1 1,-1 0,0 0,0-1,1 1,-1 0,1-1,-1 1,0-1,1 1,-1-1,1 1,-1-1,1 1,-1-1,1 0,0 1,-1-1,1 1,0-1,-1 0,1 0,0 1,0-1,-1 0,1 1,0-1,0 0,0 0,0 1,0-1,0 0,0 0,0 1,1-1,-1 0,0 1,0-1,1 0,-1 1,0-1,1 0,-1 1,0-1,1 0,-1 1,1-1,-1 1,1-1,0 1,-1-1,1 1,-1 0,5-16,1 0,0 1,1-1,1 2,0-1,1 1,0 0,1 1,1 0,0 1,0 0,2 0,-1 2,1-1,1 2,14-9,-27 17,1 0,-1 0,0 1,1-1,-1 0,1 1,-1-1,1 1,-1-1,1 1,-1 0,1-1,-1 1,1 0,0 0,-1 0,1 0,-1 1,1-1,-1 0,1 1,-1-1,1 1,-1-1,1 1,-1 0,1-1,-1 1,0 0,0 0,1 0,-1 0,0 0,0 0,0 1,0-1,0 0,0 1,0-1,-1 0,1 1,0-1,-1 1,1-1,-1 1,0-1,1 1,4 81,-5-76,-2 13,1-15,1 0,-1 0,1 0,-1 0,2 1,-1-1,0 0,1 0,0 0,0 0,1 0,-1 0,1 0,1 2,0-7,0 0,1 0,-1 0,0 0,0 0,0 0,0-1,0 0,0 0,0 1,-1-2,1 1,0 0,0 0,-1-1,1 0,0 1,-1-1,0 0,1 0,-1-1,0 1,0 0,0-1,0-1,53-56,-44 45,1 1,1 0,0 1,1 0,0 1,1 0,0 2,1-1,7-2,-21 12,0 0,0 0,0 0,0 0,0 0,1 0,-1 0,0 1,1-1,-1 1,0 0,1 0,-1 0,0 0,1 0,-1 0,0 0,1 1,-1-1,0 1,0 0,1 0,-1-1,0 2,0-1,0 0,0 0,0 1,0-1,0 1,-1-1,1 1,-1 0,1-1,-1 1,1 0,-1 0,0 0,0 0,0 1,0-1,0 0,-1 0,1 1,-1-1,1 2,-9 74,6-72,1 0,-1-1,1 1,0 0,0 0,1 0,-1 0,1 0,1 0,-1 0,1 0,0 0,0 0,1-1,0 1,1 2,6 6</inkml:trace>
</inkml:ink>
</file>

<file path=ppt/ink/ink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3:16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1,'-24'4,"-3"3,3-6,10-3,13 0,6-1</inkml:trace>
</inkml:ink>
</file>

<file path=ppt/ink/ink8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1,'0'33,"0"12</inkml:trace>
</inkml:ink>
</file>

<file path=ppt/ink/ink8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8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1,'-16'138,"5"2,7-1,6 5,-2-113,29 168,-23-176,0-5</inkml:trace>
</inkml:ink>
</file>

<file path=ppt/ink/ink8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287 189,'-43'25,"2"2,0 2,2 2,-19 20,53-47,-1 0,1 1,0 0,1 0,-1 0,1 1,0 0,1-1,-1 1,1 1,0-1,0 0,1 1,0-1,0 1,1 0,0 0,0-1,0 1,1 0,0 0,1 7,0-12,0 0,0 0,0 0,0-1,0 1,1 0,-1-1,0 1,1-1,0 1,-1-1,1 0,0 1,0-1,0 0,-1 0,1 0,0-1,0 1,1 0,-1-1,0 1,0-1,0 0,0 0,0 0,0 0,1 0,-1 0,0 0,0-1,0 1,0-1,0 0,0 0,1 0,70-38,100-111,-157 137,68-46,-82 58,0 0,1-1,-1 1,1 0,-1 1,1-1,-1 0,1 1,0-1,-1 1,1 0,0 0,-1 0,1 0,0 0,-1 1,1-1,-1 1,1 0,0-1,-1 1,0 0,1 1,-1-1,1 0,-1 1,0-1,0 1,0 0,0 0,0 0,0 0,0 1,20 67,-22-66,0 0,0 0,1 0,-1 1,1-1,0 0,0 0,1 0,-1 0,1-1,-1 1,1 0,1-1,-1 1,0-1,1 0,0 1,0-1,0 0,0-1,0 1,0-1,1 1,-1-1,3 1,2 0,1-1,-1 0,1 0,0-1,0 0,0-1,-1 0,1 0,0-1,0 0,0-1,-1 1,1-2,-1 1,0-1,1-1,-1 1,0-1,-1-1,1 0,-1 0,0 0,0-1,-1 0,2-2,28-27,-21 22,-1-1,0 0,-1-2,0 1,-1-2,-1 1,0-2,-2 1,3-9,-5 8,-3 10,0 0,-1 0,0-1,0 0,-1 1,0-1,0 0,-1 0,0 0,-1 0,0 0,0 0,-1 0,-2-9,2 16,0 1,0-1,0 0,0 1,0-1,0 1,-1 0,1-1,0 1,-1 0,1 0,-1 0,1 0,-1 0,0 0,1 1,-1-1,0 0,1 1,-1-1,0 1,0 0,0-1,0 1,1 0,-1 0,0 0,0 1,0-1,1 0,-1 1,0-1,0 1,0-1,1 1,-1 0,1 0,-1 0,0 0,1 0,-1 0,1 0,0 0,-1 1,1-1,0 1,0-1,0 1,0-1,0 1,0-1,1 1,-1 0,0 0,1-1,-1 1,1 0,0 0,-1 0,1-1,0 1,0 2,2 5,0 0,0 0,1 0,0 0,1 0,0 0,0-1,1 0,0 0,0 0,1 0,0-1,0 0,1 0,0-1,0 0,8 6,-6-6,-1 0,0 1,-1 1,0-1,0 1,0 1,-1-1,0 1,-1 0,0 0,0 1,-1-1,-1 1,1 0,0 5,-6 207,2-197</inkml:trace>
</inkml:ink>
</file>

<file path=ppt/ink/ink8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4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8,'-8'-2,"-1"0,1 1,-1 0,1 0,0 0,-1 1,1 1,-1 0,1 0,-1 0,-6 3,10-3,-17 1,-1 2,1 0,0 2,0 0,1 1,-1 2,2 0,-1 1,1 1,-17 13,36-24,0 1,0 0,0-1,0 1,0 0,0 0,0 0,0 0,0-1,1 1,-1 0,0 1,0-1,1 0,-1 0,1 0,-1 0,1 0,0 1,-1-1,1 0,0 0,0 1,0-1,0 0,0 0,0 1,0-1,0 0,0 0,1 1,-1-1,1 0,-1 0,1 0,-1 0,1 0,-1 1,1-1,0 0,0 0,-1-1,1 1,0 0,0 0,0 0,0 0,0-1,0 1,0 0,1-1,67 27,-59-24,6 1,0 1,0 1,0 1,0 0,-1 1,-1 1,11 7,-22-13,0-1,0 1,0 0,0 0,0 0,-1 0,1 0,-1 1,0-1,0 1,0 0,0-1,-1 1,1 0,-1 0,0 0,0 0,-1 0,1 1,-1-1,0 0,0 0,0 0,-1 0,1 0,-1 0,0 0,0 0,-1 0,1 0,-1 0,0 0,0-1,0 1,-6 7,-1-1,0-1,-1 1,0-2,0 1,-1-1,0-1,0 0,-1 0,0-2,0 1,0-1,-1-1,0 0,0-1,0 0,0-1,0-1,0 0,-1 0,1-2,0 0,-1 0,-3-2,16 4,-1-1,0 0,1 1,-1-1,0 0,1 0,-1 0,0-1,1 1,-1 0,0 0,1-1,-1 1,0-1,1 0,-1 1,1-1,-1 0,1 0,0 0,-1 0,1 0,0 0,0-1,0 1,0 0,-1 0,2-1,-1 1,0-1,0 1,0-1,1 1,-1-1,1 0,-1 1,1-1,0 1,0-1,-1 0,1 0,0 1,0-1,1 0,-1 1,0-1,1 0,-1 1,1-1,-1 1,1-1,0 1,-1-1,1 1,0-1,11-10</inkml:trace>
  <inkml:trace contextRef="#ctx0" brushRef="#br0" timeOffset="215.547">755 262,'-4'34,"-8"15,0 5,1-7</inkml:trace>
</inkml:ink>
</file>

<file path=ppt/ink/ink8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73 621,'-9'12,"1"0,0 0,1 1,0 0,1 0,0 0,1 1,1 0,0 0,1 1,1-1,0 0,1 1,0 0,1-1,2 11,-2-23,1 0,-1 0,1 0,0 0,0 0,0 0,0-1,0 1,0 0,1-1,-1 1,1-1,-1 1,1-1,-1 0,1 1,0-1,-1 0,1 0,0 0,0 0,0-1,0 1,0 0,0-1,0 1,0-1,0 0,0 0,0 0,0 0,0 0,0 0,0-1,0 1,0 0,0-1,0 0,0 1,0-1,1-1,75-45,-71 43,0-2,0 1,-1-1,1 0,-1 0,-1-1,1 0,-1 0,0 0,-1 0,0-1,0 0,-1 0,0 0,0 0,0-1,-1 1,-1-1,0 1,0-1,0 1,-1-1,0 0,-1 1,0-1,0 0,-2-3,0 8,0 1,0-1,0 1,-1 0,1 0,-1 0,0 0,1 0,-2 1,1 0,0 0,0 0,-1 0,1 1,-1-1,1 1,-1 0,1 1,-1-1,0 1,1 0,-1 0,0 0,0 1,1-1,-1 1,1 1,-4 0,-11 5</inkml:trace>
  <inkml:trace contextRef="#ctx0" brushRef="#br0" timeOffset="616.2">553 141,'-57'224,"30"-48,-1-9,9-93,26-68,10-26,-14 16,13-16,0 0,0 2,2 0,0 0,1 2,1 1,1 0,0 1,0 1,2 2,-1 0,2 1,-1 1,1 1,0 2,11-2,-32 7,0 1,0-1,0 1,0 0,0 0,0 0,0 1,0-1,1 1,-1-1,0 1,-1 0,1 0,0 1,0-1,0 0,-1 1,1 0,-1-1,1 1,-1 0,1 1,-1-1,0 0,0 0,0 1,-1 0,1-1,-1 1,1 0,-1-1,0 1,0 0,0 0,0 0,0 0,-1 0,0 0,1 0,-1 1,0-1,-1 0,1 0,-1 2,0 5,0 0,-1 1,-1-1,0 0,0 0,-1 0,0-1,0 0,-1 1,-1-1,1-1,-2 1,1-1,-1 0,0-1,-1 1,1-1,-2-1,1 0,-1 1,-6 3,-1 0,0-1,-1-1,0 0,0-1,-1-1,1-1,-1 0,0-2,-1 0,1 0,14-2,1-1,-1 1,0 0,1-1,-1 0,0 0,1 0,-1 0,0 0,1-1,-1 0,1 1,-1-1,1-1,-1 1,1-1,-1 1,1-1,0 0,0 0,0 0,0 0,0-1,1 1,-1-1,1 0,0 0,-1 0,1 0,0 0,1 0,-1 0,1-1,-1 1,1-1,0 1,0-1,0 1,1-1,0 0,-1 1,1-4,5-15</inkml:trace>
  <inkml:trace contextRef="#ctx0" brushRef="#br0" timeOffset="965.85">1174 0,'-28'418,"23"-370,-2-1,-2 1,-2-1,-11 30,7-26,9-14,6-37,0 1,0-1,0 1,0-1,0 1,0-1,0 1,0-1,0 1,0-1,0 1,0-1,1 1,-1-1,0 1,0-1,1 1,-1-1,0 0,1 1,-1-1,0 0,1 1,-1-1,0 1,1-1,-1 0,1 0,-1 1,1-1,-1 0,0 0,1 0,-1 1,1-1,-1 0,1 0,-1 0,1 0,-1 0,1 0,-1 0,1 0,-1 0,1 0,-1 0,1-1,-1 1,1 0,-1 0,1 0,-1-1,1 1,-1 0,1 0,-1-1,0 1,1 0,-1-1,0 1,1-1,-1 1,0 0,1-1,-1 1,0-1,16-14,-1-3</inkml:trace>
  <inkml:trace contextRef="#ctx0" brushRef="#br0" timeOffset="1363.822">1287 621,'11'8,"1"-1,0-1,0 0,1-1,0 0,0 0,0-2,0 1,1-2,-1 0,1-1,0 0,-1-1,1 0,0-1,-1-1,8-1,-14 1,0-1,0 0,0 0,-1-1,1 1,-1-1,1-1,-1 1,-1-1,1 0,-1-1,0 1,0-1,0 0,-1 0,0-1,0 1,-1-1,0 0,0 0,0 0,-1 0,0 0,0-1,-1 1,0-1,0-3,-1 8,0 1,0 0,0-1,0 1,0 0,0-1,-1 1,1 0,-1 0,0 0,1-1,-1 1,0 0,0 0,-1 0,1 0,0 0,-1 1,1-1,-1 0,1 0,-1 1,0-1,0 1,0 0,0 0,0-1,0 1,0 0,0 1,0-1,0 0,0 1,-1-1,1 1,-2-1,-84 14,76-9,0 0,0 2,1-1,0 2,0-1,0 1,1 1,0 0,0 1,1 0,1 0,-1 1,1 0,1 0,0 1,0 0,1 0,0 0,1 1,1 0,0 0,0 1,1-1,1 1,0-1,1 1,0 0,1 0,0-1,1 1,1 5,0-14,0 1,0 0,0 0,1-1,0 0,0 1,0-1,0 0,1-1,-1 1,1 0,0-1,0 0,0 0,1 0,-1-1,1 1,-1-1,1 0,0 0,0-1,0 1,0-1,0 0,8 1,0 0,1 0,-1-1,0-1,0 0,1-1,-1-1,12-2,60-23,-60 18</inkml:trace>
  <inkml:trace contextRef="#ctx0" brushRef="#br0" timeOffset="1916.827">1822 762,'45'-28,"138"-165,-181 191,0 0,0-1,0 1,0 0,0 0,1 1,-1-1,1 0,-1 1,1-1,-1 1,1 0,0 0,0 0,0 0,0 1,0-1,0 1,0 0,0-1,0 1,0 1,0-1,0 0,0 1,-1-1,1 1,0 0,0 0,0 0,-1 0,1 1,0-1,-1 1,1 0,-1 0,0-1,1 1,1 3,10 126,-12-129,0-1,0 1,0 0,0-1,1 1,-1-1,0 0,1 0,-1 0,1 0,-1 0,1 0,0-1,-1 0,1 1,0-1,-1 0,1 0,0 0,-1 0,1-1,-1 1,1-1,0 0,-1 1,1-1,-1 0,1-1,-1 1,0 0,0-1,1 1,-1-1,0 0,0 1,-1-1,1 0,1-2,4 0,170-107,-174 110,0 0,1 0,-1 1,0-1,1 0,-1 1,0 0,1 0,-1 0,1 0,-1 1,0-1,1 1,-1 0,0 0,0 0,1 0,-1 1,0-1,0 1,0 0,-1 0,1 0,0 0,-1 0,1 1,-1-1,0 1,0 0,0-1,0 1,0 0,-1 0,1 0,-1 0,0 1,0-1,0 0,0 0,-1 1,1-1,-1 2,8 194,-2-181</inkml:trace>
</inkml:ink>
</file>

<file path=ppt/ink/ink8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2 332,'93'-110,"-92"109,0 0,-1 0,1 0,0 0,0 1,0-1,0 0,0 0,0 0,0 1,0-1,0 1,0-1,1 1,-1-1,0 1,0 0,0-1,1 1,-1 0,0 0,0 0,1 0,-1 0,0 0,0 0,1 1,-1-1,0 0,0 1,0-1,0 1,1-1,-1 1,0-1,0 1,0 0,0 0,0-1,0 1,0 0,-1 0,1 0,0 0,0 0,-1 0,1 0,-1 0,1 0,0 1,18 66,-13-3,-2 0,-3 1,-4 22,1 22,1-78,-1 0,-1-1,-2 1,-1-1,-1 0,-9 19,-21 16,36-64,-1 0,1 0,0 0,-1 0,1-1,-1 1,1 0,-1-1,0 0,0 1,1-1,-1 0,0 0,0 0,0 0,0 0,-1 0,1-1,0 1,0-1,0 0,-1 1,1-1,0 0,0 0,-1 0,1-1,0 1,0 0,0-1,-2 0,1-3,0 0,0 0,0 0,0-1,1 1,-1-1,1 0,0 1,1-1,-1 0,1 0,0 0,0 0,0 0,1-1,0 1,0 0,0 0,1 0,0 0,1-5,4-26,3 1,1 0,1 0,2 1,1 0,2 1,1 1,2 1,1 0,1 1,2 2,10-10,-11 10,2 2,0 0,2 2,0 1,2 1,0 1,2 2,0 1,1 1,19-7,-47 22,0 0,0 1,0-1,0 1,1-1,-1 1,0 0,1 0,-1 0,1 1,-1-1,1 1,0 0,-1 0,1 0,-1 1,1-1,-1 1,1 0,-1-1,1 2,-1-1,0 0,0 1,0-1,1 1,-1 0,-1 0,1 0,0 1,0-1,-1 1,0-1,1 1,-1 0,1 14,0 0,0 0,-2 0,0 0,-1 0,-1 1,-1-1,-3 13,4-18,-2-1,1 1,-1-1,-1 0,0 0,-1-1,0 1,-1-1,0 0,0 0,-1-1,0 0,-1 0,0-1,0 1,-1-2,0 1,0-2,-1 1,0-1,0 0,0-1,-1 0,0-1,0 0,-4 0,6 0,0-1,0 0,0-1,0 0,-1 0,1-1,-1-1,1 1,-1-1,1-1,-1 0,1 0,0-1,-1 0,1 0,0-1,0-1,0 1,1-1,0-1,-1 0,1 0,-5-5,10 7,1 1,0-1,-1 0,1 0,1 0,-1 0,0-1,1 1,0 0,0-1,0 1,0-1,0 1,1-1,-1 1,1-1,0 0,0 1,0-1,3-15</inkml:trace>
  <inkml:trace contextRef="#ctx0" brushRef="#br0" timeOffset="581.949">736 502,'95'-40,"-94"39,31-14,0-1,-2-1,0-2,-1-1,0-2,-2 0,-1-2,-1-1,-1-1,-1-1,-2-1,0 0,3-10,2-43,-25 80,-1-1,1 0,-1 0,0 1,0-1,0 0,0 0,0 0,0 1,0-1,-1 0,1 0,-1 1,1-1,-1 0,0 1,1-1,-1 1,0-1,0 1,0-1,0 1,0-1,-1 1,1 0,0 0,-1 0,1 0,-1 0,1 0,-1 0,1 0,-1 0,0 1,1-1,-1 1,0-1,1 1,-1-1,0 1,0 0,0 0,1 0,-2 0,-8 2,0 0,1 0,0 1,0 1,0-1,0 2,0-1,1 1,0 1,0 0,0 0,1 0,-1 1,2 1,-1-1,1 1,0 1,-5 7,10-13,0 0,0 0,0-1,0 2,1-1,-1 0,1 0,-1 0,1 1,0-1,1 1,-1-1,1 1,-1-1,1 1,0-1,0 1,0-1,1 1,-1-1,1 1,0-1,0 0,0 1,1-1,-1 0,1 0,-1 0,1 0,0 0,0 0,1 0,-1-1,1 1,-1-1,1 1,0-1,-1 0,1 0,0 0,1-1,1 2,11 1,0 0,0 0,0-2,0 0,0-1,0-1,1 0,-1-1,7-2,69 1,-90 2,0 0,1 1,-1-1,0 1,1-1,-1 1,0-1,0 1,0 0,0 0,0 0,0 0,0 1,0-1,0 1,0-1,-1 1,1-1,-1 1,1 0,-1 0,0 0,1 0,-1 0,0 0,0 0,0 0,-1 0,1 0,-1 0,1 1,-1-1,1 0,-1 1,0-1,0 0,0 0,-1 1,1-1,0 0,-1 0,0 1,1-1,-1 0,0 0,0 0,0 0,0 0,-1 0,1 0,0 0,-2 1,-115 131,117-133,0 0,0 0,0-1,1 1,-1 0,0 0,0 0,0 0,1 0,-1 0,1 0,-1 0,0 1,1-1,0 0,-1 0,1 0,0 1,0-1,0 0,-1 0,1 1,0-1,1 0,-1 0,0 0,0 1,0-1,1 0,-1 0,1 0,-1 1,1-1,-1 0,1 0,0 0,-1 0,1 0,0 0,0 0,0-1,0 1,0 0,0 0,0-1,0 1,0 0,0-1,0 1,0-1,1 1,-1-1,0 0,0 0,0 1,1-1,-1 0,0 0,1 0,17-3</inkml:trace>
</inkml:ink>
</file>

<file path=ppt/ink/ink8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0,'-11'263,"-24"36,25-153,10-147,0 1,1 0,-1-1,0 1,1-1,-1 1,1 0,-1-1,1 1,-1 0,1 0,-1 0,1-1,-1 1,1 0,-1 0,1 0,0 0,-1 0,1 0,-1 0,1 0,-1 0,1 0,0 0,-1 0,1 0,-1 0,1 1,-1-1,1 0,-1 0,1 1,-1-1,1 0,-1 1,0-1,1 0,-1 1,1-1,-1 1,0-1,1 1,10-45,-3 24</inkml:trace>
  <inkml:trace contextRef="#ctx0" brushRef="#br0" timeOffset="288.489">1 340,'28'0,"30"-5,13-2,0 1,-7-4,-10 0,-9 2,-7 2,-6 2,-4 2,-1 1,0 1,-6 0</inkml:trace>
  <inkml:trace contextRef="#ctx0" brushRef="#br0" timeOffset="704.018">791 340,'-20'54,"13"-39,1 0,0 1,1 0,0 0,2 1,0-1,0 1,2 0,0 0,1-1,1 2,0-15,0 1,0-1,0 0,1 1,-1-1,1 0,0 0,0 0,0 0,0 0,0-1,1 1,-1-1,1 1,0-1,0 0,0 0,0 0,0 0,0-1,0 1,0-1,1 0,-1 0,1 0,-1 0,1-1,-1 1,1-1,-1 0,1 0,-1 0,1-1,-1 1,1-1,-1 0,1 0,-1 0,0 0,1-1,-1 1,0-1,0 0,0 0,0 0,0 0,0-1,10-5,-1-1,1-1,-2 0,0 0,0-1,-1-1,0 0,-1 0,0-1,-1 0,-1 0,0-1,0 0,2-11,-6 21,-1 0,0 0,0 0,0 0,-1-1,1 1,-1-1,0 1,0-1,-1 1,1-1,-1 0,0 1,0-1,-1 1,1-1,-1 0,0 1,0-1,-1 1,1 0,-1-1,0 1,0 0,-1 0,1 0,-1 0,0 1,0-1,0 1,0 0,0-1,-1 1,0 1,1-1,-1 1,0-1,-1 1,-2-1,-1 2,1 1,-1 0,1 1,-1 0,1 0,0 0,0 1,-1 0,1 1,1 0,-1 0,0 0,1 1,-1 0,-2 2,-16 10</inkml:trace>
</inkml:ink>
</file>

<file path=ppt/ink/ink8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1,'-2'0,"1"0,-1 0,1 0,0 0,-1 1,1-1,0 1,-1-1,1 1,0-1,0 1,-1 0,1-1,0 1,0 0,0 0,0 0,0 0,0 0,0 0,0 0,1 1,-1-1,0 0,1 0,-1 0,1 1,-1-1,1 0,-1 1,1-1,0 1,0-1,0 0,0 1,0-1,0 1,0-1,0 0,0 1,1-1,-1 0,1 1,-4 8,-21 171,12-54,-16 79,26-145,20-61,-9-8</inkml:trace>
</inkml:ink>
</file>

<file path=ppt/ink/ink8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0,'0'46,"-1"0,-3-1,-1 0,-3 0,-1 0,-2-1,-7 13,-49 111,65-165,1 0,0 0,0 0,0-1,0 1,1 0,-1 0,1 1,0-1,0 0,0 0,0 0,0 0,1 0,-1 0,1 0,0 0,0 0,0-1,1 3,8 6</inkml:trace>
  <inkml:trace contextRef="#ctx0" brushRef="#br0" timeOffset="367.662">612 86,'-48'50,"2"2,3 3,2 1,-18 34,55-86,1 0,-1 1,1-1,0 1,0 0,0 0,1 0,0 0,0 0,0 1,0-1,1 0,0 1,0-1,1 1,0 0,-1-1,2 1,-1 0,1-1,0 1,0-1,0 1,1-1,0 0,0 1,0-1,1 0,0 0,-1-1,2 1,-1-1,1 1,1 1,7 0,-1-1,1 0,1-1,-1 0,0-1,1 0,0-1,0 0,-1-1,1-1,0 0,0-1,0 0,0-1,-1 0,1-1,1-1,15-5,-2-2,1 0,-2-2,0-1,0-1,-1-2,8-7,-17 10,0 0,-1-1,0-1,-2-1,0 0,0 0,-2-1,0-1,-1 0,-1 0,-1-1,-1 0,0-1,-1-2,-5 19,1 0,-1-1,1 1,-1-1,0 1,-1-1,1 1,-1-1,0 0,0 1,-1-1,1 0,-1 1,0-1,0 1,-1-1,1 1,-1 0,0 0,0-1,0 1,-1 0,0 1,1-1,-1 0,-1 1,1 0,0 0,-1 0,1 0,-1 0,0 1,0-1,0 1,0 0,-1 0,0 0,-8 0,1-1,-1 2,1-1,-1 2,1 0,-1 0,1 1,-1 1,1 0,-1 1,1 0,0 0,0 2,1-1,-1 2,-3 2,-18 9</inkml:trace>
</inkml:ink>
</file>

<file path=ppt/ink/ink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3:17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1,'-1'1,"0"1,-1 0,1-1,0 1,0-1,-1 1,1-1,-1 0,1 1,-1-1,0 0,0 0,1 0,-1 0,0 0,0-1,0 1,0-1,0 1,0-1,0 1,0-1,0 0,0 0,0 0,0 0,-8 1,-14 4,0 1,0 1,0 0,1 2,1 1,-1 1,-4 4,24-13,1 0,-1 0,0 0,1 1,-1-1,1 1,0-1,0 1,0 0,0 0,1 0,-1 0,1 1,0-1,-1 0,1 0,1 1,-1-1,0 1,1-1,0 1,0-1,0 1,0-1,1 0,-1 1,1-1,0 1,0-1,0 0,0 1,1-1,-1 0,1 0,0 0,76 98,51 23,-126-121,0 0,0 0,0 0,-1 1,1-1,-1 0,0 1,0 0,0-1,-1 1,1 0,-1 0,0 0,0 0,0 0,-1 0,0 1,1-1,-1 0,-1 0,1 0,0 0,-1 0,0 0,0 0,0 0,-1 0,1 0,-1 0,0-1,0 1,0-1,-1 1,1-1,-1 0,0 0,0 0,0 0,0 0,0-1,-1 1,1-1,-3 1,-1 2,-1 0,0-1,1 0,-1-1,-1 1,1-2,0 1,-1-1,1 0,-1-1,0 0,1 0,-1-1,0 0,0-1,1 0,-1 0,0-1,1 0,0 0,-1-1,1 0,-8-4,3-5</inkml:trace>
</inkml:ink>
</file>

<file path=ppt/ink/ink8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57,'-201'28,"198"-29,0 1,0 0,0 1,0-1,0 0,0 1,1 0,-1-1,0 1,0 0,1 0,-1 1,0-1,1 1,-1-1,1 1,0 0,-1 0,1 0,0 0,0 0,0 0,1 1,-1-1,0 1,1-1,0 1,-1 0,1-1,0 1,1 0,-1 0,0 0,1 0,-1 0,1-1,0 1,0 0,0 0,1 0,0 3,4 2,1 0,1 0,-1-1,1 0,1 0,-1-1,1 0,0 0,0-1,1 0,0 0,0-1,0 0,1 0,61 36,-64-35,0 0,-1 0,0 1,0 0,0 0,-1 0,0 1,0 0,-1 0,0 0,0 1,0-1,-1 1,-1 0,1 0,-1 0,0 0,-1 0,0 0,0 0,-1 1,0-1,0 0,-1 1,0-1,-1 0,1 0,-2 0,1 0,-1 0,0 0,-1-1,0 0,0 1,0-1,-1-1,0 1,-1-1,1 0,-6 5,1-3,0 0,-1 0,0-1,0-1,-1 0,0 0,0-1,0-1,0 0,-1-1,0 0,1-1,-1 0,-7 0,17-3,0 1,1 0,-1-1,1 1,-1-1,0 0,1 1,-1-1,1-1,0 1,-1 0,1 0,0-1,0 0,0 1,0-1,0 0,0 0,0 0,0 0,1 0,-1 0,1-1,0 1,0 0,0-1,0 1,0-1,0 0,0 1,-3-18</inkml:trace>
  <inkml:trace contextRef="#ctx0" brushRef="#br0" timeOffset="280.063">257 1,'19'0,"21"0,8 0,1 0,-3 0,-4 0,-6 0,-3 0,-2 0,-7 5,-8 1</inkml:trace>
  <inkml:trace contextRef="#ctx0" brushRef="#br0" timeOffset="646.713">681 481,'-10'29,"-3"14,1 4,2-5</inkml:trace>
</inkml:ink>
</file>

<file path=ppt/ink/ink8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15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30,'-69'114,"39"-74,-144 148,0-14,160-164</inkml:trace>
  <inkml:trace contextRef="#ctx0" brushRef="#br0" timeOffset="417.639">38 1,'111'99,"-43"-48,-29-24,-2 1,-1 3,-1 1,-2 1,3 6,51 81,-45-34,-35-66</inkml:trace>
</inkml:ink>
</file>

<file path=ppt/ink/ink8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0,'49'33,"-33"-23,1 0,-1 2,-1 0,0 0,-1 2,0-1,-1 2,-1 0,6 9,101 161,-63-121,-45-51</inkml:trace>
</inkml:ink>
</file>

<file path=ppt/ink/ink8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67,'-25'5,"2"1,-1 1,1 1,0 0,0 2,1 1,1 1,0 1,0 0,1 2,-8 7,17-12,-1 1,2 0,-1 1,2 0,-1 0,2 1,-1 0,2 1,0 0,1 0,0 0,1 1,0-1,2 2,-1-1,2 0,0 0,1 1,1-1,0 1,1-1,1 5,-2-15,0-1,0 0,1 1,0-1,0 0,0 1,0-1,1 0,-1 0,1 0,0 0,1 0,-1-1,0 1,1 0,0-1,0 0,0 0,0 0,1 0,-1 0,1-1,-1 1,1-1,0 0,0 0,0-1,0 1,1-1,-1 0,0 0,1 0,-1 0,0-1,1 0,-1 0,0 0,1 0,-1-1,1 0,-1 0,0 0,0 0,0-1,1 1,9-8,1 0,-1-1,-1-1,0 0,-1-1,0 0,0-1,-1 0,7-13,4-1,29-43,-3-2,-3-2,-3-2,7-24,-5 31,-43 70,0-1,1 1,-1 0,0 0,0 0,0 0,1 0,-1 0,0 0,0 0,0 0,0 0,-1 0,1 1,0-1,0 0,-1 1,1-1,-1 0,1 1,-1-1,0 1,0-1,1 1,-1-1,0 1,0-1,0 1,0-1,-1 0,1 1,0 0,0 0,4 54,-4-30,0 0,2 1,1-1,1 0,1 0,1-1,1 0,2 0,0 0,2-1,0-1,2 0,0 0,2-1,6 6,-8-13,-2-2</inkml:trace>
</inkml:ink>
</file>

<file path=ppt/ink/ink8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0,'-15'38,"-9"33,0 8,3-4,5-10,6-12,5-9,2-8,3-5,-4-8,-2-8</inkml:trace>
</inkml:ink>
</file>

<file path=ppt/ink/ink8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1,'34'33,"29"22,6 5,-6-7,-8-8,-9-12,-7-6,-5-3,-4-6,-7-1,-3-3,0 0,2-2,2 2,1-1,-3 1,-6-1</inkml:trace>
</inkml:ink>
</file>

<file path=ppt/ink/ink8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3,5-6,2-6,-1-11</inkml:trace>
</inkml:ink>
</file>

<file path=ppt/ink/ink8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8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1,'-63'44,"43"-32,0 2,1 0,1 1,0 1,1 0,0 1,-10 16,26-32,0 0,0 0,0 0,1 0,-1 1,0-1,1 0,-1 1,0-1,1 0,0 1,-1-1,1 0,0 1,0-1,0 1,0-1,0 1,0-1,0 1,0-1,0 0,1 1,-1-1,1 1,-1-1,1 0,-1 1,1-1,0 0,0 0,0 0,-1 1,1-1,0 0,0 0,1 0,-1 0,0-1,0 1,0 0,1 0,-1-1,0 1,1 0,70 16,-60-15,-4-2,-1 0,1 1,0 0,0 0,0 1,0 0,-1 0,1 1,-1 0,0 0,0 1,0 0,0 0,0 0,-1 1,0 0,0 1,0-1,-1 1,0 0,0 0,0 1,-1 0,0-1,0 1,-1 1,0-1,0 0,2 9,-5-7,0 1,-1 0,0-1,0 1,-1-1,0 1,-1-1,0 0,-1 0,1 0,-2 0,1 0,-1-1,-1 0,1 0,-2-1,1 1,-1-1,0 0,0-1,0 0,-1 0,0-1,-1 0,1 0,-1-1,0 0,0 0,0-1,-6 1,-10 1</inkml:trace>
</inkml:ink>
</file>

<file path=ppt/ink/ink8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140 567,'-15'16,"0"0,1 2,1 0,1 0,0 2,2-1,0 1,1 0,1 1,1 0,-3 14,9-33,1 0,-1 0,0 0,1 0,-1 0,1 0,0 0,-1 0,1 0,0 0,1 0,-1 1,0-1,0 0,1 0,-1 0,1 0,0 0,0 0,0 0,0 0,0-1,0 1,0 0,0-1,1 1,-1 0,1-1,-1 0,1 1,0-1,-1 0,1 0,0 0,0 0,0 0,0 0,0 0,0-1,0 1,0-1,0 1,0-1,0 0,2 0,8-3,-1-1,0 0,0-1,0 0,-1 0,1-1,-1-1,-1 0,1 0,-1-1,-1 0,1 0,-2-1,1 0,-1-1,0 0,-1 0,0 0,-1-1,0 0,0 0,-1 0,-1 0,0-1,0 1,-2-1,1 0,-1-7,1 12,-1 0,0 0,0 0,-1 0,0 0,0 0,-1 0,0 0,0-1,-1 2,0-1,0 0,0 0,-1 0,0 1,0 0,-1-1,1 1,-1 1,-1-1,1 0,-1 1,0 0,0 0,-1 1,0-1,1 1,-1 0,-1 1,1-1,-2 1,-15 4,31 9,2-10,0-1,0 0,-1 0,1-1,0 0,-1-1,0 0,1 0,-1-1,-1 0,1-1,-1 0,1-1,-1 1,-1-1,1-1,-1 0,0 0,-1 0,0-1,0 1,1-3,-1 3,17-19,-2-2,-1 0,-1-1,-2-1,0 0,9-29,14-43,-19 129,158 461,-158-415,7 20,-5 1,-3 2,-5 0,-3 5,-12-58,-1-1,-3 1,-1 0,-3-1,-1 0,-3 5,10-41,-29 76,30-80,0 0,0 0,-1-1,1 1,0 0,0 0,-1 0,1-1,-1 1,0-1,0 0,1 1,-1-1,0 0,0 0,0 0,0 0,0 0,0 0,0-1,-1 1,1-1,0 0,0 1,0-1,-1 0,1 0,0 0,0-1,0 1,-1 0,1-1,0 0,0 1,-2-2,-2-3,1-1,-1 0,1 0,0 0,0 0,1-1,0 0,0 0,0 0,1 0,0-1,1 1,0-1,0 0,0 0,1 0,0 0,1 0,0 0,0 0,1 0,-1 0,2-3,-2 0,-2-19,2 0,0 0,2 0,2 0,0 0,2 1,1-1,2 1,1 1,1 0,1 0,1 1,2 1,11-17,-4 15,-15 16,1 1,0-1,1 1,0 1,0 0,2 0,-1 1,1 0,0 1,1 1,0-1,0 2,9-4,33 14,-30 7</inkml:trace>
</inkml:ink>
</file>

<file path=ppt/ink/ink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3:22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1 765,'30'313,"-31"-128,6-238,2 1,2 1,3 0,2 0,2 1,2 1,21-38,-38 82,1 0,0 1,0-1,0 1,1 0,-1 0,1 0,0 0,0 0,0 0,1 1,-1 0,1-1,0 1,0 1,0-1,0 1,1-1,-1 1,1 0,-1 1,1-1,0 1,0 0,-1 0,1 0,0 1,0 0,0 0,0 0,0 0,-1 1,1 0,0 0,0 0,-1 1,1-1,0 1,-1 0,0 0,1 1,-1 3,0 0,-1 0,0 0,0 0,0 0,-1 1,0-1,0 1,-1-1,0 1,0 0,0 0,-1 0,0-1,0 1,-2 5,2-7,0 20</inkml:trace>
  <inkml:trace contextRef="#ctx0" brushRef="#br0" timeOffset="383.619">932 821,'-36'24,"0"2,2 1,2 1,0 2,2 1,-22 30,46-53,0 0,0 1,1 0,0 0,1 0,0 0,0 1,1 0,1-1,-1 3,2-9,1 0,-1 1,1-1,0 0,0 1,0-1,1 0,-1 0,1 1,-1-1,1 0,0 0,0 0,1 0,-1 0,1 0,-1 0,1-1,0 1,0 0,0-1,0 1,1-1,-1 0,1 0,-1 0,1 0,0 0,-1-1,1 1,0-1,0 0,1 1,5 0,0 1,0-1,0-1,0 1,0-2,1 1,-1-1,0-1,0 1,1-2,-1 1,0-1,0-1,0 0,-1 0,1 0,-1-1,1 0,-1-1,-1 0,5-4,4-2,-1-1,0-1,0-1,-2 0,0 0,0-1,-2-1,0 0,7-14,-12 22,-1-1,0 0,0 0,-1 0,0-1,0 0,-1 0,-1 0,0 0,0 0,-1 0,0 0,0-1,-2 1,1 0,-1-1,-1 1,1 0,-2 0,1 0,-2 0,1 0,-1 1,-1 0,0-1,-48-52,34 48</inkml:trace>
  <inkml:trace contextRef="#ctx0" brushRef="#br0" timeOffset="789.984">1666 257,'-13'37,"-3"8,1 0,2 1,3 0,1 1,3 0,1 5,-20 212,11-181,-2 82,16-165,0 1,-1 0,1 0,0 0,-1 0,1-1,0 1,0 0,0 0,0 0,0 0,0 0,0 0,0-1,0 1,0 0,0 0,1 0,-1 0,0 0,1-1,-1 1,1 0,-1 0,1-1,-1 1,1 0,-1-1,1 1,-1 0,1-1,0 1,0-1,-1 1,1-1,0 1,0-1,-1 0,1 1,0-1,0 0,0 1,0-1,0 0,-1 0,1 0,0 0,0 0,0 0,0 0,0 0,0-1,-1 1,1 0,0 0,0-1,0 1,9-8</inkml:trace>
  <inkml:trace contextRef="#ctx0" brushRef="#br0" timeOffset="1036.391">1215 792,'38'0,"42"-4,16-3,2-4,-6 0,-9-3,-10 0,-6 4,-11 2,-10 4,-8 1,-10 2</inkml:trace>
  <inkml:trace contextRef="#ctx0" brushRef="#br0" timeOffset="2002.56">2597 765,'-23'2,"-1"1,1 1,0 1,1 1,-1 0,1 2,0 1,1 1,0 1,1 1,-16 11,-54 68,87-88,1 1,-1 0,1 0,0 0,0 0,0 0,1 1,0-1,0 1,0-1,0 0,0 1,1 0,0-1,0 1,0-1,1 1,-1-1,1 1,0-1,1 1,-1-1,1 0,-1 0,1 1,1-1,-1-1,1 1,0-1,-1-1,1 1,0 0,1-1,-1 1,0-1,1 0,-1 0,1-1,0 1,-1-1,1 1,0-1,0-1,0 1,0 0,0-1,0 0,0 0,0 0,0 0,0-1,3 0,96-33,-50 8,-2-3,-1-2,-1-2,14-14,12 3,-73 43,-1 1,1-1,0 1,0-1,0 1,0 0,-1-1,1 1,0 0,0 0,0 0,0 1,0-1,0 0,-1 1,1-1,0 1,0 0,0-1,-1 1,1 0,0 0,-1 0,1 0,-1 1,1-1,-1 0,0 1,0-1,1 1,-1-1,0 1,0-1,0 1,-1 0,1-1,0 1,-1 0,1 0,-1 0,1 0,-1-1,0 3,-1 82,-1-81,1 1,-1 0,1 0,1 1,-1-1,1 0,0 0,1 0,-1 0,1 0,0 0,1 0,-1 0,1 0,1 0,-1-1,1 1,0-1,0 1,0-1,1 0,0 0,0-1,2 3,-1-4,0 1,-1-1,2 0,-1-1,0 1,0-1,1 0,0-1,-1 1,1-1,0 0,-1-1,1 1,0-1,0 0,0 0,-1-1,1 0,0 0,0 0,-1-1,1 0,-1 0,6-3,123-77,-118 70,-5 4,30-18,-1-3,-1-1,-2-2,-1-1,-1-2,-2-2,-2 0,-1-3,15-28,-27 35,-2 0,-1-2,-2 0,-2 0,-1-1,-1 0,-3-1,0 0,-3 0,0-7,-3 37,1 0,-1 0,-1 0,1-1,-1 1,0 0,-1 0,0 0,0 0,0 1,-1-1,0 0,0 1,-1 0,1 0,-1 0,-1 0,1 0,-1 1,0 0,0 0,-1 0,0 1,1 0,-4-1,4 5,0 2,0-1,0 1,0-1,0 1,0 1,0-1,1 1,-1 0,1 0,0 0,0 0,0 1,0 0,0 0,1 0,0 0,0 0,0 1,0-1,1 1,0 0,0 0,0 0,0 0,1 0,0 0,-1 5,-7 21,1 1,1-1,2 2,1-1,2 0,1 1,1-1,2 1,3 17,70 290,-54-260,15 62,-55-160,-7-26,12 24</inkml:trace>
  <inkml:trace contextRef="#ctx0" brushRef="#br0" timeOffset="2258.046">3134 567,'43'5,"29"1,11 0,2-1,-9-2,-8 0,-6-2,-9-1,-3 0,-6 0,-5 0,-5-1,-3 1,-3 0,0 0,-1 0,-5 0</inkml:trace>
  <inkml:trace contextRef="#ctx0" brushRef="#br0" timeOffset="2659.123">4150 905,'41'0,"0"-2,0-1,-1-3,1-1,24-8,-58 12,0 1,-1-1,1 0,-1 0,0-1,0 0,0 0,-1 0,1-1,-1 0,0 0,-1 0,1 0,-1-1,0 0,0 0,-1 0,1 0,-2-1,1 1,-1-1,1 0,-2 0,1 0,-1 2,-1 1,0 0,0 0,0 0,0 0,0 0,-1-1,0 1,0 0,0 0,0 0,-1 1,1-1,-1 0,0 0,0 1,-1-1,1 1,-1 0,1 0,-1 0,0 0,0 0,-1 0,1 1,0 0,-1-1,0 1,1 1,-1-1,0 0,0 1,0 0,0 0,0 0,0 0,0 1,0 0,0-1,-1 2,1-1,0 0,0 1,0 0,0 0,-4 1,-15 9,1 2,0 0,1 1,0 2,1 0,1 1,1 0,0 2,1 0,1 1,1 1,-11 20,17-27,0 1,2-1,0 1,0 1,2-1,0 1,0 0,-1 16,5-27,0 1,0-1,1 1,0-1,0 1,0-1,1 1,-1-1,1 0,1 1,-1-1,1 0,0 1,0-1,0 0,1-1,0 1,0 0,0-1,0 1,1-1,0 0,0 0,0-1,0 1,0-1,1 0,2 1,9 4,0-1,0-1,1-1,-1-1,1 0,1-1,-1 0,0-2,1 0,-1-1,1-1,-1 0,0-1,7-3,23-5,0-3,-1-2,-1-2,24-13,-32 14</inkml:trace>
  <inkml:trace contextRef="#ctx0" brushRef="#br0" timeOffset="3088.009">5166 538,'-39'23,"1"1,2 1,0 3,2 0,1 2,2 2,-21 27,44-49,0 1,1 0,0 0,1 1,0 0,1 0,0 0,-1 9,5-17,0 0,0 0,1 1,-1-1,1 0,0 0,1 0,-1 0,1 0,-1 0,1 1,0-1,1-1,-1 1,1 0,0 0,0 0,0-1,0 1,0-1,1 0,0 0,0 1,-1-2,2 1,-1 0,0-1,1 1,-1-1,13 5,0-1,0-1,0 0,1-1,0 0,0-2,0 0,0-1,0 0,0-2,0 0,0-1,0 0,-1-2,1 0,-1 0,1-2,-1 0,-1-1,1 0,-1-2,3-2,21-15,-2-3,0 0,-2-3,-1-1,-2-1,-1-2,-2-1,-1-1,-3-1,0-2,10-26,-23 47,-1 0,-1-1,0 0,-2-1,-1 1,0-2,-1 1,-2-1,0 1,-2-1,0 0,-2-1,0 1,-1 0,-2 0,0 1,-2-1,0 1,-7-18,9 35,1 0,-1 0,0 0,0 1,-1-1,1 1,-1 0,0 0,0 0,-1 0,1 1,-1-1,1 1,-1 1,0-1,-1 0,1 1,0 0,0 1,-1-1,1 1,-1 0,0 0,1 1,-1-1,0 1,1 0,-1 1,0 0,1 0,-1 0,1 0,-1 1,0 0,-14 6,1 1,0 1,1 0,0 2,1 0,0 1,1 0,0 1,1 1,1 1,0 0,2 1,-1 0,2 1,0 0,2 1,0 0,0 0,2 1,1 0,0 1,2-1,-2 13,5-14,1 0,0 1,2-1,0 0,1 0,1 0,1 0,0-1,2 1,0-1,1-1,0 1,2-1,4 5,13 19,3-1,1-1,1-2,3-1,2-1,43 32,4-4,2-3,3-4,46 20,24 15,-131-73</inkml:trace>
</inkml:ink>
</file>

<file path=ppt/ink/ink8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2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0 247,'27'74,"43"193,-63-222,-23-62,6-13,3-1,0 0,2 0,1 0,1-1,2 0,1 1,5-28,-5 43,0-1,2 0,0 1,1 0,0-1,2 1,0 1,0-1,2 1,0 0,0 0,2 1,0 0,0 0,1 1,1 0,0 1,1 0,0 1,-9 9,0 0,0 1,0-1,0 1,0 0,1 0,-1 0,0 0,0 0,1 1,-1-1,1 1,-1 0,0 0,1 1,-1-1,1 1,-1-1,0 1,1 0,-1 0,0 0,0 1,0-1,0 1,0 0,0 0,-1 0,1 0,0 0,-1 1,0-1,2 2,62 96,-27 21,-37-99</inkml:trace>
</inkml:ink>
</file>

<file path=ppt/ink/ink8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49,'-13'28,"1"1,2 0,1 1,1 0,1 0,1 1,1 12,5-40,0-1,-1 0,1 1,1-1,-1 1,0-1,0 1,1-1,-1 1,1-1,0 0,0 1,0-1,0 0,0 0,1 1,-1-1,0 0,1 0,0-1,-1 1,1 0,0 0,0-1,0 1,0-1,0 0,0 0,1 0,-1 0,0 0,1 0,-1 0,0-1,1 1,-1-1,1 0,-1 1,1-1,-1 0,1-1,-1 1,1 0,-1-1,1 1,-1-1,0 0,1 0,-1 0,0 0,0 0,0 0,0-1,0 1,0-1,0 1,0-1,1-1,6-6,-1-1,1 0,-1 0,-1-1,0 0,-1 0,0-1,0 0,-1 0,-1 0,0-1,-1 1,0-1,-1 0,-1 0,0 0,0 0,-1 0,-1 0,0 0,-2-7,2 16,1 0,-1 0,0 0,-1 0,1 0,-1 0,1 0,-1 1,0-1,-1 0,1 1,-1 0,1 0,-1-1,0 2,-2-3,-13-8</inkml:trace>
</inkml:ink>
</file>

<file path=ppt/ink/ink8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1,'-2'1,"1"0,0 1,0-1,-1 1,1-1,0 1,1-1,-1 1,0 0,0-1,1 1,-1 0,1 0,-1 0,1-1,0 1,0 0,0 0,0 0,0 0,0-1,0 1,1 0,-1 0,0 0,2 1,-2 1,48 252,1 30,-37-232,-9-45,-1 0,0 0,0 0,0 0,-1 1,-1-1,0 0,0 1,-1-1,0 0,0 2,-9 5,-1-4</inkml:trace>
</inkml:ink>
</file>

<file path=ppt/ink/ink8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1 161,'43'-10,"38"-8,11 0,-7-3,-7 3,-12 4,-13-1,-6 3,-6-1,-5 1,-8 3</inkml:trace>
</inkml:ink>
</file>

<file path=ppt/ink/ink8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7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368 643,'-126'48,"99"-34,26-13,-16 5,-1 2,2 0,-1 1,1 1,1 1,0 0,0 0,1 2,1 0,0 0,1 1,0 1,-2 5,13-18,0-1,0 1,1-1,-1 1,0-1,1 1,0-1,-1 1,1-1,0 1,0 0,0-1,0 1,0-1,0 1,0 0,1-1,-1 1,0-1,1 1,0-1,-1 1,1-1,0 1,0-1,-1 0,1 1,0-1,0 0,1 0,-1 0,0 0,0 0,0 0,1 0,-1 0,1 0,-1 0,1-1,-1 1,1-1,-1 1,2-1,71 7,-51-13,0 0,0-2,0 0,-1-2,-1 0,0-2,0 0,-1-1,-1-1,0-1,-1-1,-1 0,3-4,-17 17,59-55,-60 59,0-1,0 0,1 1,-1-1,0 1,0 0,0 0,0 0,0 0,0 0,0 0,0 0,0 1,-1-1,1 1,0-1,-1 1,0 0,1 0,-1-1,0 1,0 0,0 0,0 0,0 0,0 1,0-1,-1 0,1 0,-1 0,0 1,1-1,-1 0,0 2,4 8,-3-7,0 0,1 0,-1 0,1 0,1 0,-1-1,1 1,-1-1,1 1,1-1,-1 0,0 0,1-1,0 1,0-1,0 0,0 0,1 0,-1 0,1-1,0 1,0-1,0-1,0 1,0-1,0 1,0-2,0 1,0 0,1-1,-1 0,0 0,0-1,2 0,2-3,0-1,0-1,-1 1,1-2,-1 1,-1-1,1 0,-1-1,0 0,-1 0,0 0,0-1,-1 0,0 0,0 0,-1 0,-1-1,1 0,-1 0,1-9,4-3,9-38,-3 0,-2-1,-3-1,-3 0,-2 0,-3 0,-5-37,3 38,1 57,1 1,0 0,-1 0,0 0,1 0,-1 0,0 0,0 0,-1-1,1 1,-1 0,1 0,-1 0,0 1,0-1,-1 0,1 0,0 0,-1 1,0-1,1 1,-1-1,0 1,0 0,-1-1,1 1,0 0,-2 0,0 4,1 0,0 0,-1 1,1 0,1-1,-1 1,0 0,1 0,-1 1,1-1,0 1,0-1,0 1,1-1,-1 1,1 0,0 0,0 0,0 0,0 1,-2 18,0 1,2-1,1 1,0-1,2 1,1-1,0 1,2-1,1 0,0-1,2 1,1-1,0-1,2 0,8 13,9 21,-15-32,0 0,-2 1,-1 0,0 0,-2 1,-1 1,-1-1,-2 1,1 8,-5-15,0-7</inkml:trace>
</inkml:ink>
</file>

<file path=ppt/ink/ink8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0 196,'44'-14,"37"-15,16-2,-5 0,-13 4,-15 8,-13 6,-12 6,-11-1,-6 1,-2 2,-5 1</inkml:trace>
</inkml:ink>
</file>

<file path=ppt/ink/ink8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0,'14'34,"5"11</inkml:trace>
</inkml:ink>
</file>

<file path=ppt/ink/ink8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8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1,'-5'14,"0"0,1 1,1-1,0 1,0 0,2 0,0 0,1 0,0 0,1 0,1 0,0 0,1-1,1 1,0-1,1 1,1-1,-4-11,-1 0,1 0,0-1,0 1,0-1,0 1,1-1,-1 0,1 0,-1 0,1 0,0-1,0 1,0-1,0 1,0-1,0 0,0 0,0 0,0-1,0 1,1-1,-1 0,0 0,0 0,0 0,1 0,-1-1,0 1,0-1,0 0,0 0,0 0,0-1,0 1,0-1,0 1,0-1,-1 0,1 0,-1 0,1-1,-1 1,0 0,0-1,0 0,0 1,0-2,6-6,-1-1,0 1,0-1,-1-1,-1 1,1-1,-2 0,0 0,-1-1,1-3,-3 12,0 0,0 0,0-1,-1 1,0 0,1 0,-2 0,1 0,0-1,-1 1,0 0,0 0,0 0,0 0,-1 0,0 0,1 1,-1-1,-1 0,1 1,0-1,-1 1,0 0,0 0,0 0,0 0,0 1,-1-1,1 1,-1 0,1 0,-4-1,-17-3,1 6</inkml:trace>
</inkml:ink>
</file>

<file path=ppt/ink/ink8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0 374,'133'-234,"-133"233,0 0,1 0,-1 0,0 0,1 0,-1 0,0 1,1-1,-1 0,1 0,-1 1,1-1,0 0,-1 1,1-1,0 0,-1 1,1-1,0 1,0-1,-1 1,1 0,0-1,0 1,0 0,0-1,-1 1,1 0,0 0,0 0,0 0,0 0,0 0,0 0,0 0,0 0,-1 0,1 0,0 1,0-1,0 0,0 1,0-1,-1 1,1-1,0 1,0-1,0 1,28 41,-20-27,-6-10,0 1,0-1,0 0,1 0,0-1,0 1,0-1,0 0,1 0,0 0,0 0,0-1,0 0,0 0,1 0,-1-1,1 0,-1 0,1 0,0-1,0 0,0 0,0 0,0-1,0 0,0 0,0 0,0-1,5-1,-3 0,0 0,0-1,-1 0,0 0,1-1,-1 0,-1 0,1 0,0-1,-1 0,0-1,0 1,-1-1,0 0,0 0,0-1,-1 0,0 0,0 0,0 0,-1 0,0-1,-1 1,2-5,19-92,-17 85</inkml:trace>
</inkml:ink>
</file>

<file path=ppt/ink/ink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3:29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368 640,'-30'11,"1"1,0 1,1 2,0 1,2 1,0 1,0 2,-20 20,36-30,1 0,0 0,0 1,2 0,-1 0,1 1,1 0,0 0,0 1,2 0,-1 0,2 0,0 0,0 1,1-1,1 3,0-14,1-1,0 1,0 0,0 0,0-1,0 1,0 0,0 0,1-1,-1 1,1 0,-1 0,1-1,0 1,-1-1,1 1,0-1,0 1,0-1,0 1,0-1,1 0,-1 1,0-1,1 0,-1 0,1 0,-1 0,1 0,-1-1,1 1,-1 0,1-1,0 1,0-1,-1 1,1-1,0 0,0 0,67-23,-46 3,-1-1,0 0,-2-2,-1-1,0 0,-2-1,-1-1,-1-1,-1 0,4-13,15-24,-11 18,-19 38,-14 32,4-12,1 1,1-1,-1 1,2 0,0 1,1-1,0 1,1-1,0 1,1 0,1 0,0 0,1-1,1 1,0 0,2 5,84 189,-87-205,0 0,0 0,0 0,1 0,-1 0,1 0,0-1,0 1,0-1,0 1,0-1,0 1,1-1,-1 0,1 0,0 0,-1-1,1 1,0-1,0 1,0-1,0 0,1 0,-1 0,0-1,0 1,0-1,1 0,-1 0,0 0,0 0,1 0,-1-1,0 1,0-1,1 0,-1 0,0 0,0 0,0-1,-1 1,1-1,0 0,0 0,0-1,34-32,-2-2,-1-2,-2-1,-2-1,-2-2,-2 0,8-20,4-4,-3-2,-2-1,-4-2,-3-1,-3 0,9-58,-30 117,2-1,-1-1,0 0,-1 0,-1 0,0 0,-2 0,1 0,-2-1,0 1,-1 1,-1-1,-1-1,5 16,0 0,-1-1,1 1,-1 0,0 0,1 0,-1-1,0 1,0 0,0 0,1 0,-1 0,0 1,0-1,-1 0,1 0,0 1,0-1,0 0,0 1,-1-1,1 1,0-1,0 1,-1 0,1 0,0-1,-1 1,1 0,0 0,-1 0,1 1,0-1,-1 0,1 0,0 1,0-1,-1 1,1-1,0 1,0-1,0 1,-1 0,1 0,0-1,0 1,0 0,0 0,1 0,-2 1,-40 57,12 10,4 0,3 2,3 1,-1 21,-3 9,12-49,2 1,3 0,2 1,3 0,1-1,5 15,-4-61,0 0,1-1,0 1,0-1,1 1,0-1,1 1,-1-1,1 0,1 0,-1 0,1-1,0 1,1-1,-1 0,1 0,1 0,-1-1,1 0,0 0,0 0,0-1,1 0,0 0,-1 0,1-1,1 0,-1-1,0 1,1-1,-1-1,1 0,-1 0,1 0,0-1,0 0,-1 0,1-1,3-1,9-4,-1-2,-1 0,1-1,-1-1,-1-1,0 0,-1-2,0 1,0-2,-2 0,0-1,0-1,-2 0,4-5,-6 8,-1 0,0 0,-1-1,0 0,-1 0,-1 0,0-1,-1 0,-1-1,0 1,1-13,-5 24,0-1,0 1,-1 0,0-1,1 1,-1 0,-1 0,1-1,-1 1,1 0,-1 0,-1 1,1-1,0 0,-1 1,0-1,1 1,-2 0,1 0,0 0,0 0,-1 0,0 1,1 0,-1 0,0 0,0 0,0 0,0 1,-1 0,1 0,0 0,-2 0,-7-2,0 1,-1 0,1 1,-1 1,1 0,-1 1,1 0,-1 1,1 0,-5 3,-11 6,7 1</inkml:trace>
  <inkml:trace contextRef="#ctx0" brushRef="#br0" timeOffset="399.394">1637 669,'-16'10,"1"1,0 1,0 0,1 2,1-1,0 1,1 1,0 0,2 1,-1 0,2 1,0 0,1 0,1 1,-2 10,8-23,1-1,0 1,0 0,0 0,1 0,0 0,0 0,0 0,0-1,1 1,0 0,0-1,0 1,0-1,1 0,0 0,-1 0,2 0,-1 0,0-1,1 1,0-1,-1 0,1 0,0 0,1-1,-1 1,0-1,1 0,0 0,-1-1,1 0,0 1,0-1,0-1,-1 1,1-1,0 0,0 0,0 0,1-1,6 2,0-1,-1-1,1 0,0 0,-1-1,1-1,-1 0,0 0,0-1,0-1,0 0,-1 0,1-1,-2 0,1-1,-1 0,0 0,0-1,0 0,-2-1,1 0,-1 0,0-1,-1 0,0 0,0 0,-1-1,-1 0,0 0,0 0,-1 0,0-1,-1-3,-2 9,0 1,-1-1,0 0,0 0,0 1,-1-1,0 1,0-1,0 1,-1 0,0 0,0 0,0 0,-1 0,1 0,-1 1,0 0,0 0,-1 0,1 0,-1 1,0 0,0 0,0 0,0 0,-1 1,0 0,-1-2,-1 1,0 0,0 1,0 0,0 0,-1 1,1 0,0 0,-1 1,1 0,0 0,-1 1,1 0,0 1,0 0,0 0,0 0,-6 4,-7 6,2 0</inkml:trace>
  <inkml:trace contextRef="#ctx0" brushRef="#br0" timeOffset="660.669">2033 810,'-6'13,"0"1,1 0,1 0,0 0,1 1,0-1,1 1,1 0,0 0,1-1,1 1,0 0,1 0,1-1,0 1,1 1,-2-13,-1-1,1 1,0 0,0 0,0-1,0 1,0-1,1 0,-1 0,1 1,-1-2,1 1,0 0,0 0,0-1,0 0,0 1,0-1,0 0,0-1,1 1,-1-1,0 1,0-1,1 0,-1 0,0 0,1-1,-1 1,0-1,0 1,0-1,0 0,1-1,-1 1,-1 0,1-1,1 0,105-75,-81 52,0-2,-2-1,-1-1,-2-2,0 0,-3-1,13-25,-23 34</inkml:trace>
  <inkml:trace contextRef="#ctx0" brushRef="#br0" timeOffset="993.73">2964 132,'-27'189,"-1"-48,6-35,5 1,-3 82,20-177,0 0,0-1,1 1,0 0,1-1,0 1,1-1,0 1,1-1,0 0,1-1,0 1,7 9,-12-19,1-1,-1 1,1 0,-1 0,1-1,-1 1,1 0,-1-1,1 1,-1-1,1 1,0-1,0 1,-1-1,1 1,0-1,0 0,-1 1,1-1,0 0,0 0,0 1,-1-1,1 0,0 0,0 0,0 0,0 0,-1 0,1 0,0-1,0 1,0 0,0 0,-1-1,1 1,0 0,0-1,-1 1,1-1,0 1,-1-1,1 1,0-1,-1 1,1-1,-1 0,1 1,-1-1,1 0,-1 1,1-1,5-14</inkml:trace>
  <inkml:trace contextRef="#ctx0" brushRef="#br0" timeOffset="1232.62">2541 584,'43'4,"43"-2,22-7,1-2,-13-1,-12-3,-12 0,-8 2,-11 2,-13 3</inkml:trace>
</inkml:ink>
</file>

<file path=ppt/ink/ink8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8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30,'-12'-23,"8"16,14 16,108 143,31-7,-67-75,-51-7,-27-53,0 0,1 0,-1 0,2-1,0 0,0 0,0 0,1-1,1 1,6 4,-1-7,-3-5</inkml:trace>
</inkml:ink>
</file>

<file path=ppt/ink/ink8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2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435 543,'-71'-67,"-39"-83,4 2,-29-16,126 155,6 5</inkml:trace>
</inkml:ink>
</file>

<file path=ppt/ink/ink8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0 857,'586'-479,"-519"422,-34 26,2 2,0 1,2 1,1 3,1 1,0 1,11-1,-49 22,1 0,-1 0,1 1,0-1,-1 1,1-1,-1 1,1-1,0 1,-1 0,1 0,0-1,0 1,-1 1,1-1,0 0,-1 0,1 1,0-1,-1 1,1-1,-1 1,1 0,0-1,-1 1,0 0,1 0,-1 0,1 0,-1 0,0 1,0-1,0 0,0 1,0-1,0 0,0 1,0-1,0 1,-1-1,1 1,-1 0,1-1,-1 1,0 0,1-1,-1 1,0 1,-2 11,0-1,0 0,-1 0,-1-1,0 1,-1-1,0 1,-1-2,0 1,-1-1,0 1,-5 3,-19 37,7-9,1-2,2 0,1 1,3 1,-2 9,17-50,1 1,-1 1,0-1,1 0,0 0,-1 0,1 1,0-1,1 1,-1-1,1 1,-1-1,1 1,0-1,1 1,-1-1,0 1,1-1,0 1,0-1,0 0,0 1,1-1,-1 0,1 0,0 0,-1 0,2 0,-1 0,0-1,0 1,1-1,0 1,-1-1,1 0,0 0,0 0,0 0,0-1,0 1,1-1,1 1,9-2,-1-1,0 0,1-1,-1-1,0 0,0 0,-1-1,1-1,-1 0,0-1,0 0,-1-1,1 0,9-9,2 1,444-324,-247 195,-96 67,-115 65,-35 8,9 3,-3-4,0-1,1-1,-1 0,2-1,-1-2,1 0,-8-6,-14-1,39 17,1-1,-1 1,0 0,0 0,1 0,-1 0,0-1,0 1,1 0,-1 1,0-1,0 0,1 0,-1 0,0 0,0 1,1-1,-1 0,0 0,1 1,-1-1,0 1,1-1,-1 1,0-1,1 1,-1-1,1 1,-1-1,1 1,-1 0,1-1,0 1,-1 0,1-1,0 1,-1 0,1 0,0-1,0 1,0 0,0 0,0-1,0 1,0 0,0 0,0-1,0 1,0 0,0 0,0-1,1 1,-1 0,0 0,9 46,3-1,1 0,2-1,11 21,12 38,-6 24,-20-119,-6-37,-3 14,30-99,-26 95</inkml:trace>
  <inkml:trace contextRef="#ctx0" brushRef="#br0" timeOffset="20842.432">1834 378,'5'0,"1"-5,0-6,4-1,0-4,-2-4,-2-3,3 2,0 1,-2-3,-2-1,-7 4,-2 9,-2 7</inkml:trace>
</inkml:ink>
</file>

<file path=ppt/ink/ink8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6:22.60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2147 1139,'-1'1,"-1"0,1 0,0 0,0 1,0-1,0 0,0 1,0-1,1 0,-1 1,0-1,1 1,-1-1,1 1,-1 0,1-1,0 1,0-1,0 1,0 0,0-1,0 1,0-1,0 1,1 0,-1-1,0 1,1-1,0 1,-1-1,1 2,1 5,2 22,-2 1,0 0,-2 0,-2 0,0 0,-5 11,-22 304,17-218,5 0,8 80,0-87,32 213,-10-160,8 189,-5 9,-26 606,0-472,-28-210,17-157,1-74,3 0,3 0,3 1,4 33,-1 21,-19 105,9-180,15-60,-1-3</inkml:trace>
  <inkml:trace contextRef="#ctx0" brushRef="#br0" timeOffset="6388.036">1809 4752,'310'29,"-109"-2,-115-28,109 13,-135-3,2-2,-1-3,1-2,35-5,12 1,766 2,-705-28,281 27,-310 13,-80-3,0-2,0-3,0-2,38-5,10 1,172 1,-258-3,-5-2</inkml:trace>
  <inkml:trace contextRef="#ctx0" brushRef="#br0" timeOffset="66802.805">2147 1590,'-1'0,"1"1,-1-1,0 0,0 0,1 1,-1-1,0 0,1 1,-1-1,1 0,-1 1,1-1,-1 1,1-1,-1 1,1 0,-1-1,1 1,-1-1,1 1,0 0,-1-1,1 1,0 0,0-1,0 1,-1 0,1 0,0-1,0 1,0 0,0-1,0 1,0 0,0 0,1-1,-1 1,0 0,0-1,0 1,1 0,-1-1,0 1,1 0,-1-1,1 1,-1-1,1 1,-1 0,1-1,-1 1,1-1,-1 0,1 1,11 4,0 0,0 0,0-2,0 1,1-2,-1 1,1-2,-1 0,1 0,0-1,0-1,12-1,120-26,-120 26,-1 2,1 1,-1 1,0 1,0 1,10 3,5 0,1-2,0-2,0-1,0-3,6-1,37 0,735 2,-648 28,195-27,-222 26,-71-26,-60-1</inkml:trace>
  <inkml:trace contextRef="#ctx0" brushRef="#br0" timeOffset="69618.303">4688 4836,'17'-121,"-10"76,-2-1,-2 0,-2 0,-4-37,0-11,3-668,29 592,-29-197,-29 197,2 2,-2-2,12-10,10 138,3 0,1 0,2-1,3-33,0-7,-2-284,-5 317,-1 32</inkml:trace>
  <inkml:trace contextRef="#ctx0" brushRef="#br0" timeOffset="72818.178">4942 4836,'33'-12,"-32"-14,18-132,-32 30,6 90,2-1,1 0,3 0,1 0,2-13,0-29,-18-43,9 84,2 0,2-1,2 0,1 1,3-2,-1-41,-2-369,-29 282,29-281,0 56,-27 225,14 42,-16-70,1 1,-11 49,36 139</inkml:trace>
  <inkml:trace contextRef="#ctx0" brushRef="#br0" timeOffset="75492.025">2119 1393,'397'0,"-227"27,-2-43,-110 9,-1 1,2 4,-1 1,3 4,42-1,1195-2,-1230 16,-56-4</inkml:trace>
  <inkml:trace contextRef="#ctx0" brushRef="#br0" timeOffset="77188.745">4602 1676,'5'0,"2"-5,-6-2,-2-4,-7 0,-6 1,-1 8,-2 4,1 1</inkml:trace>
  <inkml:trace contextRef="#ctx0" brushRef="#br0" timeOffset="84625.854">2599 1562,'1'-1,"0"-1,0 0,0 1,0-1,-1 0,1 0,-1 0,1 0,-1 0,0 0,0 0,0 0,0 0,0 0,0 1,0-1,-1 0,1 0,-1 0,1 0,-1 0,0 0,0 1,0-1,0 0,0 1,0-1,0 1,0-1,-1 1,1-1,-1 1,1 0,-1 0,1-1,-1 1,0 1,1-1,-1 0,0 0,0 0,0 1,0-1,0 1,1 0,-1 0,0-1,0 1,0 0,0 1,0-1,0 0,0 0,0 1,0-1,0 1,0 0,-168 58,63-25,177-33,108-28,-97 2,-109 18,-31 10,1 1,0 3,0 3,-26 9,62-14,-56 1,77-7,0 0,1 1,-1-1,1 0,-1 1,0-1,1 0,-1 0,1 0,0 1,-1-1,1 0,0 0,-1 0,1 0,0 0,0 0,0 0,0 0,0 0,0 0,0 0,0 1,0-1,1 0,-1 0,0 0,0 0,1 0,-1 0,1 0,-1 1,1-1,-1 0,1 0,-1 1,1-1,0 0,-1 1,1-1,0 0,0 1,-1-1,1 1,0 0,0-1,0 1,0-1,0 1,0 0,-1 0,1 0,0-1,0 1,0 0,0 0,0 0,0 1,0-1,0 0,0 0,22-12,1 1,0 1,1 1,0 1,1 1,-1 2,1 0,0 2,0 1,2 1,-262 3,359-13,57-24,-35 6,-138 27,1-1,0 1,0 1,-1-1,1 2,0-1,0 1,0 1,0 0,0 1,0-1,-10 0,1 0,-1 0,0 0,0-1,1 1,-1 0,0 0,0 0,0 0,0-1,0 1,0 0,0 0,0 0,0 0,0-1,-1 1,1 0,0 0,-1 0,1-1,0 1,-1 0,1 0,-1-1,1 1,-1 0,1-1,-1 1,0-1,1 1,-1-1,0 1,1-1,-1 1,0-1,0 1,1-1,-1 0,0 0,0 1,0-1,1 0,-2 0,-169 43,220-50,18-1,1 2,1 4,47 5,-12-2,35-1,-443 39,5 6,157-20,202-19,33-11,0-4,-1-4,9-7,19-1,295-53,-451 89,-166 24,-25-8,563-43,-84-24,-246 35,25-5,-36 14,-246 65,217-65,-161 33,196-41,-1 0,0 0,0 0,0 0,0 0,0 1,1-1,-1 0,0 0,0 0,0 0,0 1,0-1,0 0,0 0,0 0,0 0,0 1,0-1,0 0,0 0,0 0,0 0,0 1,0-1,0 0,0 0,0 0,0 1,0-1,0 0,0 0,0 0,0 0,24-1,743-126,-614 104,-147 16,-31 10,-348 89,361-82,44-8,62-6,-1-4,85-19,-59 8,-35 0,-223 41,-15 14,154-36,1 1,-1-1,0 0,0 0,1 1,-1-1,0 0,0 1,1-1,-1 0,0 1,0-1,0 0,0 1,0-1,1 0,-1 1,0-1,0 1,0-1,0 0,0 1,0-1,0 1,0-1,0 0,-1 1,1-1,0 0,0 1,0-1,0 1,0-1,-1 0,1 1,0-1,0 0,-1 0,1 1,0-1,-1 0,1 1,0-1,0 0,-1 0,1 0,-1 1,41 0,296-75,-163 37,-173 37,-1 0,1 0,0 0,0 0,-1 1,1-1,0 0,0 0,-1 1,1-1,0 0,0 0,0 1,0-1,0 0,-1 1,1-1,0 0,0 0,0 1,0-1,0 0,0 1,0-1,0 0,0 1,0-1,0 0,0 1,0-1,0 0,1 0,-1 1,0-1,0 0,0 1,0-1,0 0,1 0,-1 1,0-1,0 0,1 0,-1 0,0 1,0-1,1 0,-1 0,0 0,0 0,1 1,-1-1,0 0,1 0,-1 0,0 0,0 0,1 0,-1 0,0 0,1 0,-1 0,-23 17,-124 64,146-81,1 0,-1 0,1 0,-1 0,0 0,1 0,-1 0,1 0,-1 0,1 0,-1 0,1 1,-1-1,0 0,1 0,-1 0,1 1,-1-1,1 0,0 1,-1-1,1 1,-1-1,1 0,0 1,-1-1,1 1,0-1,-1 1,1-1,0 1,0-1,-1 1,1-1,0 1,0-1,0 1,0 0,0-1,0 1,0-1,0 1,0-1,0 1,0 0,0-1,0 1,0-1,1 1,-1-1,0 1,0-1,1 1,-1-1,0 1,1-1,-1 1,0-1,1 0,37 3,281-74,-319 71,18-5,-18 10,-257 120,251-119,22-3,28-3,-42 0,149-20,-130 21,-25 9,-31 14,-85 33,155-34,-19-13,-2 1</inkml:trace>
  <inkml:trace contextRef="#ctx0" brushRef="#br0" timeOffset="89744.771">4744 1703,'0'1,"-1"-1,1 0,-1 1,1-1,-1 0,1 1,-1-1,1 0,-1 1,1-1,-1 0,0 0,1 0,-1 0,1 0,-1 0,0 0,1 0,-1 0,0 0,1 0,-1 0,1 0,-1 0,0 0,1-1,-1 1,1 0,-1 0,1-1,-1 1,1 0,-1-1,1 1,-1-1,1 1,-1-1,1 1,0-1,-1 1,1-1,0 1,-1-1,1 1,0-1,0 1,0-1,-1 0,1 1,0-1,0 1,0-1,0 0,0 1,0-1,0 0,0 1,0-1,1 1,-1-1,0 0,0 1,0-1,1 0,-5 23,0-1,2 1,1-1,0 1,2 0,1 9,0 23,28 259,-19-252,2-91,-34-161,-1-49,18 213,4 20,-1 0,1 0,-2 0,1 0,-1 0,0 0,-1 0,1 1,-2-1,1 1,0 0,-4-4,7 10,0-1,-1 1,1-1,-1 1,1 0,-1-1,1 1,-1-1,1 1,-1 0,0-1,1 1,-1 0,1 0,-1-1,0 1,1 0,-1 0,0 0,1 0,-1 0,0 0,1 0,-1 0,0 0,1 0,-1 0,0 1,1-1,-1 0,1 0,-1 1,0-1,1 0,-1 1,1-1,-1 0,1 1,-1-1,1 1,-1-1,1 1,0-1,-1 1,1-1,0 1,-1 0,1-1,0 1,0-1,-1 1,1 0,0-1,0 1,0 0,0-1,0 1,0 0,0-1,0 1,0 0,-7 43,8-15,0-1,2 0,2 1,0-1,2-1,2 6,13 56,-4 0,-3-22,-3 2,-3 0,0 61,-11-27,13-247,24-122,-26 212,-35 251,25 533,12-668,4-93,0-143,-6 99,-3 1,-4-2,-3-29,1 98,0 1,0-1,-1 1,1-1,-1 1,-1-1,1 1,-1 0,0 0,-1 0,1 0,-1 0,-1 1,1-1,-1 1,-1-3,3 8,1 1,0-1,-1 0,1 1,0-1,0 1,0 0,-1-1,1 1,0 0,0 0,0 0,0 0,0-1,0 2,0-1,1 0,-1 0,0 0,0 0,1 0,-1 0,1 1,-1-1,1 0,0 1,-1-1,1 0,0 1,0-1,0 0,-1 2,-7 27,1-1,2 2,1-1,2 0,0 1,3 22,-5 74,-18 314,23-398,15-72,7-210,-21 219,7-48,-4 0,-3-1,-4-26,-6 65,8 30,0 1,0-1,0 0,0 1,0-1,0 0,0 1,0-1,0 0,0 1,0-1,0 0,0 1,-1-1,1 0,0 1,0-1,0 0,-1 0,1 1,0-1,0 0,-1 0,1 0,0 1,0-1,-1 0,1 0,0 0,-1 0,1 1,0-1,-1 0,1 0,0 0,-1 0,1 0,0 0,-1 0,1 0,0 0,-1 0,1 0,0 0,-1 0,1 0,0 0,-1-1,1 1,0 0,0 0,-1 0,1 0,0-1,-1 1,1 0,0 0,0-1,-1 1,-13 78,2 1,4 0,4 1,3-1,5 22,-3 26,21 2,-15-168,-8-185,-4 462,10 370,22-924,-14 246,-10 106,-20 369,-10-139,54-494,4-41,-31 269,1-1,-1 1,1 0,-1-1,0 1,1-1,-1 1,0-1,1 1,-1-1,0 1,1-1,-1 1,0-1,0 1,0-1,0 1,1-1,-1 0,0 1,0-1,0 1,0-1,0 1,0-1,-1 0,1 1,0-1,0 1,0-1,0 1,-1-1,1 1,0-1,0 1,-1-1,1 1,-1-1,1 1,0-1,-1 1,1 0,-1-1,1 1,-1 0,1-1,-1 1,1 0,-1 0,1-1,-1 1,1 0,-1 0,1 0,-1 0,0 0,1 0,-1 0,1 0,-1 0,0 0,1 0,-23 148,10-47,5 0,4 101,16-226,17-285,-24 260,-11 61,-10 157,-8 122,12-196,22-128,21-159,-56 375,-7 125,79-694,-5 162,-28 184,-60 215,45-164,1-6,5-41,7-41,-3-1,-4 0,-3 0,-4-18,1 15,-22-28,16 132,36 178,-28-70,15-343,8-103,-7-54,-29 302,-3 102,12 368,3-103,12-597,-4 220,-3 0,-3 1,-4-1,-10-67,-5 54,17 90,0 0,0 1,-1-1,1 0,0 1,0-1,0 0,-1 0,1 1,0-1,-1 0,1 0,0 0,0 1,-1-1,1 0,0 0,-1 0,1 0,0 0,-1 0,1 0,0 0,-1 0,1 0,-1 0,1 0,0 0,-1 0,1 0,0 0,-1 0,1 0,0 0,-1 0,1 0,0-1,-1 1,1 0,0 0,0 0,-1-1,1 1,0 0,0 0,-1-1,1 1,0 0,0-1,0 1,-1 0,1-1,0 1,0 0,0-1,0 1,0 0,0-1,0 1,0 0,0-1,0 1,0 0,0-1,0 1,0 0,0-1,0 1,0-1,-7 30,-6 373,-6 150,-6-287,28-236,-3-29,0-1,0 1,0 0,0-1,0 1,0 0,0-1,0 1,0 0,0 0,0-1,0 1,0 0,1-1,-1 1,0 0,0 0,0 0,1-1,-1 1,0 0,0 0,0-1,1 1,-1 0,0 0,1 0,-1 0,0 0,0 0,1-1,-1 1,0 0,1 0,-1 0,0 0,0 0,1 0,-1 0,0 0,1 0,-1 0,0 0,1 0,-1 1,0-1,0 0,1 0,-1 0,0 0,0 0,1 1,-1-1,0 0,0 0,1 1,12-65,-13 389,7-296,-7-30,0 1,0 0,0-1,0 1,0 0,0-1,1 1,-1 0,0-1,0 1,0 0,0-1,0 1,0 0,1 0,-1-1,0 1,0 0,0 0,1-1,-1 1,0 0,0 0,1-1,-1 1,0 0,0 0,1 0,-1 0,0 0,1-1,-1 1,0 0,1 0,-1 0,0 0,1 0,-1 0,0 0,1 0,-1 0,0 0,1 0,-1 0,0 0,1 1,-1-1,0 0,0 0,1 0,-1 0,0 0,1 1,-1-1,0 0,0 0,1 1,-1-1,0 0,8-65,-9 350,1-606,0 642,0-669,0 345,-1 2,0 0,1 0,0 0,-1-1,1 1,0 0,-1 0,1 0,0 0,0 0,0 0,0 0,0 0,0-1,0 1,1 0,-1 0,0 0,0 0,1 0,-1 0,1 0,-1 0,1 0,-1 0,1 0,0 0,0 0,-1 1,1-1,0 0,0 0,0 1,0-1,0 0,0 1,0-1,0 1,0-1,0 1,0 0,0 0,0-1,0 1,0 0,0 0,0 0,0 0,1 0,-1 0,0 0,2 3,0-1,-1 0,1 1,-1 0,0 0,1 0,-1 0,-1 0,1 0,0 0,-1 1,0-1,1 0,-2 1,1-1,0 1,0-1,-1 1,0 0,0-1,0 1,0 1,5 26,-5-31,0 0,0-1,1 1,-1 0,0 0,1-1,-1 1,0 0,1 0,-1-1,0 1,1 0,-1 0,0 0,1 0,-1 0,1 0,-1 0,0 0,1-1,-1 1,1 0,-1 1,0-1,1 0,-1 0,1 0,-1 0,0 0,1 0,-1 0,0 1,1-1,-1 0,0 0,1 0,-1 1,0-1,1 0,-1 0,0 1,0-1,1 0,-1 1,0-1,0 0,1 1,4-42,25-250,-30 278,-1 48,1 198,3-213,3-22,5-33,-30-117,18 120,0 21,1 36,1 381,-1-421,0-3</inkml:trace>
  <inkml:trace contextRef="#ctx0" brushRef="#br0" timeOffset="105898.888">4885 5174,'0'482,"-26"-338,5-53,16-72</inkml:trace>
  <inkml:trace contextRef="#ctx0" brushRef="#br0" timeOffset="106895.083">1696 5654,'468'-27,"-29"55,906-29,-930 0,-212-25,118 25,-152-27,57 0,-96 2,-119 28,-5 3</inkml:trace>
  <inkml:trace contextRef="#ctx0" brushRef="#br0" timeOffset="107201.265">5252 5260,'-38'28,"-37"25,-11 7,0-1,10-6,8-7,11-12,11-6,2-4,5-1,4-4,4 0,1 0,2-2,0 1,1-4,-1-3,6-4</inkml:trace>
  <inkml:trace contextRef="#ctx0" brushRef="#br0" timeOffset="108013.826">2570 5429,'-409'270,"274"-186,78-51,2 2,2 3,1 2,1 4,37-30,3 0</inkml:trace>
  <inkml:trace contextRef="#ctx0" brushRef="#br0" timeOffset="112679.567">5422 4864,'55'-2,"258"3,-116-29,57 28,-84-27,15 26,-179 6,-10 2</inkml:trace>
  <inkml:trace contextRef="#ctx0" brushRef="#br0" timeOffset="115749.527">2147 1309,'-1'-226,"-23"108,-9-105,34-87,-17 275,11 40</inkml:trace>
  <inkml:trace contextRef="#ctx0" brushRef="#br0" timeOffset="118533.813">3107 6106,'3'-11,"0"0,0 0,1 0,1 0,0 0,0 1,1 0,1 0,-1 0,2 1,-1 0,1 0,0 1,1 0,0 1,0 0,1 0,0 1,0 0,1 1,-1 0,1 0,0 1,8-1,83-18,-99 23,-1 0,1 0,0 1,0-1,0 0,0 1,-1 0,1 0,0-1,0 2,-1-1,1 0,-1 0,1 1,-1 0,0-1,1 1,-1 0,0 0,0 0,0 0,-1 0,1 1,0-1,-1 1,0-1,1 1,-1-1,0 1,0 0,0 0,-1-1,1 4,-1 7,0 0,-1 0,-1 0,0-1,0 1,-2 0,1-1,-2 1,1-1,-2 0,0-1,0 1,-1-1,0-1,-1 1,0-1,-1 0,0-1,0 0,-1-1,-4 3,13-11,0 1,0-1,0 1,0-1,0 1,0 0,-1 0,1-1,0 1,0 0,1 0,-1 0,0 0,0 0,0 0,1 0,-1 0,0 0,1 0,-1 1,1-1,-1 0,1 0,0 1,0-1,-1 0,1 0,0 1,0-1,0 0,0 0,0 1,1-1,-1 0,0 1,1-1,-1 0,1 0,-1 0,1 1,-1-1,1 0,0 0,0 0,-1 0,1 0,1 0,155 49,-55-5,-99-43,-1 0,1-1,-1 1,0 0,0 0,0 0,0 0,0 1,0-1,-1 0,1 1,-1-1,0 1,0 0,0-1,0 1,0 0,0 0,-1-1,1 1,-1 0,0 0,0 0,0 0,0 0,0-1,-1 1,1 0,-1 0,0 0,0-1,0 1,0 0,0-1,0 1,-3 2,-7 9,-1 0,-1 0,0-1,0-1,-2 0,1-1,-2-1,1 0,-1-1,-1-1,-4 2,-27 9,36-15</inkml:trace>
  <inkml:trace contextRef="#ctx0" brushRef="#br0" timeOffset="119116.725">3728 6642,'68'-101,"-48"68,1 0,2 2,2 1,18-19,-42 48,0 0,0 0,0-1,0 1,1 0,-1 0,0 0,0 0,1 0,-1 1,0-1,1 0,-1 0,1 1,-1-1,1 1,0 0,-1-1,1 1,-1 0,1 0,-1 0,1 0,0 0,-1 0,1 0,-1 1,1-1,0 1,-1-1,1 1,-1-1,0 1,1 0,-1 0,0 0,1 0,-1 0,0 0,0 0,0 0,0 0,0 1,0-1,0 0,0 1,0-1,0 0,-1 1,1-1,8 16,-8-13,0 1,1-1,-1 0,1 0,0 1,0-1,1-1,-1 1,1 0,0-1,0 1,0-1,0 0,1 0,0 0,-1 0,1-1,0 1,0-1,0 0,0-1,1 1,-1 0,0-1,1 0,-1 0,1-1,-1 1,1-1,-1 0,1 0,1-1,144-67,-148 67,1 1,-1-1,0 1,0-1,0 1,1 0,-1-1,0 1,0 1,0-1,1 0,-1 0,0 1,0-1,0 1,0 0,1 0,-1 0,0 0,-1 0,1 0,0 0,0 1,0-1,-1 0,1 1,-1 0,1-1,-1 1,1 0,-1 0,0 0,0 0,0 0,0 0,19 83,-15-52,0-10,1-3</inkml:trace>
  <inkml:trace contextRef="#ctx0" brushRef="#br0" timeOffset="120916.397">2119 1647,'-179'-17,"144"11,-1 1,1 2,0 2,-1 1,-32 4,-75 23,-336-26,254 0,109 24,74-17,31-1</inkml:trace>
  <inkml:trace contextRef="#ctx0" brushRef="#br0" timeOffset="122352.602">2317 4780,'-7'4,"-1"0,1-1,0 1,-1-1,0-1,0 0,0 0,0 0,0-1,0 0,0 0,0-1,0 0,-6-1,-1 1,-243 0,115 27,-251-25,252 24,-25-25,142-1</inkml:trace>
  <inkml:trace contextRef="#ctx0" brushRef="#br0" timeOffset="124124.134">1159 1336,'0'-14,"0"22,0 25,1 225,24-95,4 63,1 51,-2-12,1-1,-1-22,2-42,-20-60,-2-86,-2-1,-3 1,-3 53,0-92,14 101,-10-97,0-1,-2 1,0 0,-1-1,-1 1,0 0,-4 16,1-20,-2 5,1 2,0-1,2 0,0 1,2-1,0 1,1-1,4 19,15 158,6-12,-26 46,-29-28,30 157,-1-361</inkml:trace>
  <inkml:trace contextRef="#ctx0" brushRef="#br0" timeOffset="124539.037">1639 4328,'-190'314,"-90"54,165-162,107-190,6-19</inkml:trace>
  <inkml:trace contextRef="#ctx0" brushRef="#br0" timeOffset="125470.526">1358 1252,'-62'76,"-132"234,37-47,132-228,2 1,2 0,1 2,-12 34,28-61</inkml:trace>
  <inkml:trace contextRef="#ctx0" brushRef="#br0" timeOffset="126717.975">58 2578,'-38'179,"32"-156,2-1,0 2,1-1,1 0,1 1,2-1,0 5,0-24,-1 0,1 0,0 1,0-1,0 0,1 0,-1 0,1 0,0 0,0-1,0 1,1-1,-1 1,1-1,0 0,0 0,0 0,1 0,-1 0,0-1,1 0,0 1,0-1,-1-1,1 1,0 0,0-1,1 0,-1 0,0 0,0-1,0 1,1-1,1 0,10 0,1 0,-1-1,1-1,-1-1,0 0,0-1,0 0,7-4,-18 7,0-1,-1 1,1-1,0 0,0-1,-1 1,0-1,1 0,-1 0,0 0,0-1,-1 1,1-1,-1 0,3-3,-4-3</inkml:trace>
  <inkml:trace contextRef="#ctx0" brushRef="#br0" timeOffset="127073.515">370 2494,'-12'63,"3"0,3 1,3 0,3 26,-1-58,3 329,-27-204,23-145</inkml:trace>
  <inkml:trace contextRef="#ctx0" brushRef="#br0" timeOffset="127771.554">482 3397,'18'-55,"3"2,2 0,2 1,3 1,9-10,-11 17,44-48,-68 92,-1 0,1 0,-1 0,1 0,-1 0,1 0,-1 1,1-1,-1 0,1 1,-1-1,1 1,-1 0,0-1,1 1,-1 0,0 0,0 0,0 0,1 0,-1 0,0 0,0 0,0 0,-1 1,1-1,0 0,0 1,-1-1,1 0,-1 1,1-1,-1 1,1-1,-1 1,0-1,0 1,0-1,0 1,0-1,0 1,0-1,-1 1,1-1,0 1,-1-1,1 1,-2 0,3 7,20 109,-21-117,0 1,0 0,0 0,0 0,0 0,0-1,0 1,0 0,1 0,-1 0,1-1,-1 1,1 0,0 0,0-1,-1 1,1-1,0 1,1-1,-1 1,0-1,0 0,1 1,-1-1,0 0,1 0,0 0,-1 0,1 0,-1 0,1-1,0 1,0 0,-1-1,1 1,0-1,0 0,0 0,-1 0,1 0,0 0,0 0,0 0,0 0,-1-1,1 1,0-1,0 1,-1-1,1 0,0 0,-1 1,1-2,151-173,-153 174,1 0,-1 0,1 0,0 1,-1-1,1 0,-1 0,1 1,0-1,0 0,-1 1,1-1,0 1,0-1,0 1,0-1,0 1,0-1,0 1,0 0,0 0,0-1,0 1,0 0,0 0,0 0,0 0,0 0,0 0,0 1,0-1,0 0,0 0,-1 1,1-1,0 1,0-1,0 1,0-1,0 1,0-1,-1 1,1 0,0-1,-1 1,1 0,0 0,-1 0,1-1,-1 1,1 0,-1 0,1 0,-1 0,0 0,0 0,1 0,-1 0,0 0,0 0,0 0,0 0,0 0,0 0,0 0,0 0,-1 0,11 203,3-119,-11-61</inkml:trace>
  <inkml:trace contextRef="#ctx0" brushRef="#br0" timeOffset="137287.503">2457 433,'4'5,"-1"0,0 0,0 1,0-1,-1 1,1 0,-2 0,1 0,-1 0,1 0,-2 0,1 0,-1 0,0 3,7 35,-7-37,1 0,0 0,1 0,0 0,0-1,0 1,1-1,0 1,0-1,0 0,1 0,0 0,0-1,1 1,-1-1,1 0,1 0,-1-1,0 0,1 0,0 0,0 0,0-1,1 0,4 2,-5-7,0 0,0-1,-1 1,1-1,-1 0,0-1,0 1,0-1,0 0,-1 0,1 0,-1-1,0 0,0 0,-1 0,0 0,0 0,0-1,0 1,0-2,13-20,110-181,-126 207,1 0,-1 0,1-1,0 1,-1 0,1 0,0 0,0 0,0 0,-1 0,1 0,0 0,0 0,1 0,-1 0,0 1,0-1,0 0,0 1,1-1,-1 1,0-1,1 1,-1 0,0 0,1-1,-1 1,0 0,1 0,-1 0,0 0,1 1,-1-1,0 0,1 1,-1-1,0 0,1 1,-1 0,0-1,0 1,0 0,0-1,0 1,0 0,0 0,0 0,0 0,0 0,0 0,0 1,15 22,-1 0,-1 1,-1 1,-1 0,-1 1,1 9,1 0,-5-10,-1 0,-1 1,-1 0,-2 0,0 1,-2-1,-1 0,-1 1,-3 11,3-28,0 0,-1 0,0-1,0 1,-1-1,0 0,-1 0,0 0,-1 0,0-1,-1 0,1 0,-2 0,1-1,-1 1,-1-2,1 1,-1-1,-1 0,1-1,-1 0,0 0,-1-1,-1 1,8-6,1 0,-1 0,0-1,1 1,-1-1,1 1,0-1,-1 0,1 0,0 0,-1 0,1-1,0 1,0-1,0 1,0-1,0 1,0-1,1 0,-1 0,0 0,1 0,0 0,-1-1,1 1,0 0,0-1,0 1,1-1,-1 1,0 0,1-1,0 0,-1 1,1-1,0 1,0-1,1 1,-1-1,0 1,1-1,0 1,0-1,-1 1,1 0,1-1,-1 1,0 0,0 0,1 0,1-2,7-16,0 2,2-1,0 1,1 1,1 0,0 1,1 1,1 0,0 1,8-4,-5 1,-1 3,1 0,0 0,1 2,1 1,0 0,1 2,-1 0,10-1,-12 4</inkml:trace>
  <inkml:trace contextRef="#ctx0" brushRef="#br0" timeOffset="143645.31">1555 913,'1'7,"1"1,0-1,0 0,0 1,1-1,0 0,0-1,1 1,0 0,0-1,1 0,0 0,1 0,9 16,86 111,7-9,-56-55,-43-54</inkml:trace>
  <inkml:trace contextRef="#ctx0" brushRef="#br0" timeOffset="144076.965">2147 1619,'183'175,"-170"-156,2 0,1-1,0-1,1 0,0-1,2-1,12 8,-14-13</inkml:trace>
  <inkml:trace contextRef="#ctx0" brushRef="#br0" timeOffset="144493.714">2910 2607,'14'14,"10"10,5 1,-2 0,0-3,-6-1,-1-5,-4 1,0 2,-3 2,2 3,-3 2,-2 1,1-4,-1-5</inkml:trace>
  <inkml:trace contextRef="#ctx0" brushRef="#br0" timeOffset="144905.805">3417 3341,'208'281,"-83"-131,-112-136,-2-1</inkml:trace>
  <inkml:trace contextRef="#ctx0" brushRef="#br0" timeOffset="145295.101">4010 4046,'198'212,"-77"-60,-44-71,-55-64</inkml:trace>
  <inkml:trace contextRef="#ctx0" brushRef="#br0" timeOffset="145691.726">4856 4893,'367'423,"-213"-257,-68-82,-69-71</inkml:trace>
  <inkml:trace contextRef="#ctx0" brushRef="#br0" timeOffset="146077.952">5929 6106,'282'330,"-122"-101,-144-210</inkml:trace>
  <inkml:trace contextRef="#ctx0" brushRef="#br0" timeOffset="179623.108">1245 546,'-23'-39,"-114"-178,-10 10,143 200,0-1,-1 1,0 0,0 1,-1-1,1 1,-1 0,-1 0,1 1,-1 0,-6-4,3 6</inkml:trace>
  <inkml:trace contextRef="#ctx0" brushRef="#br1" timeOffset="206148.156">5506 4102,'-46'204,"-68"187,97-348,14-35,11-30,86-212,30-69,-74 169,-50 133,0 1,0-1,0 0,1 0,-1 1,0-1,1 0,-1 0,1 1,-1-1,1 0,-1 1,1-1,-1 1,1-1,0 1,-1-1,1 1,0-1,-1 1,1 0,0-1,-1 1,1 0,0-1,0 1,0 0,-1 0,1 0,0 0,0 0,0 0,-1 0,1 0,0 0,0 0,0 0,-1 1,1-1,0 0,0 0,-1 1,1-1,0 1,-1-1,1 1,0-1,-1 1,1-1,0 1,-1-1,1 1,-1 0,1-1,-1 1,29 47,-24-38,52 109,39 125,-29-74,-73-167,-4-10</inkml:trace>
  <inkml:trace contextRef="#ctx0" brushRef="#br1" timeOffset="206480.349">5393 4553,'57'-14,"25"-5,2 1,-8 3,-16 0,-15 2,-10 3,-5 4,-9 2</inkml:trace>
  <inkml:trace contextRef="#ctx0" brushRef="#br1" timeOffset="207430.312">5195 969,'17'73,"61"224,-14-84,-59-212,-9-12</inkml:trace>
  <inkml:trace contextRef="#ctx0" brushRef="#br1" timeOffset="207896.161">5026 1026,'29'-27,"1"1,1 2,2 1,0 1,1 2,1 2,1 1,6 0,-39 15,1 0,-1 1,1 0,0 0,-1 0,1 0,0 1,0-1,0 1,-1 0,1 0,0 0,0 1,0 0,-1-1,1 1,0 0,-1 1,1-1,0 1,-1-1,0 1,1 0,-1 0,0 1,0-1,0 1,-1-1,1 1,0 0,-1 0,0 0,0 0,0 1,0-1,0 1,-1-1,1 1,-1-1,0 1,0 0,-1 0,1 1,-1 12,0 0,-2 0,0-1,0 1,-2 0,0-1,-1 0,-1 0,0 0,-6 10,4-6,-2 1,8-20,0 1,0-1,1 1,-1 0,1 0,0 0,-1 0,1 0,0 0,0 0,0 1,0-1,1 0,-1 1,1-1,-1 0,1 1,0-1,0 0,0 1,0-1,0 1,0-1,1 0,-1 1,1-1,0 0,-1 0,1 1,0-1,1 0,-1 0,0 0,1 0,-1 0,1 0,-1-1,1 1,0 0,0-1,0 1,122 6,-26-7,-93-1,0 1,1 0,-1 0,0 0,0 1,0 0,0-1,0 2,0-1,-1 1,1-1,-1 2,1-1,-1 0,0 1,0-1,-1 1,1 0,-1 1,0-1,0 0,0 1,0 0,-1-1,0 1,0 0,0 0,-1 1,0-1,0 0,0 0,0 1,-1-1,0 0,0 1,0-1,-4 12,0 0,0 0,-2 0,0-1,0 0,-2 0,0 0,-1-1,0 0,-2-1,1 0,-2-1,0 0,0-1,-1 0,0-1,-1-1,-9 6,17-12,0 0,-1 1,1-2,-1 1,0-1,0 0,0 0,0-1,-1 0,1-1,0 1,-1-1,1-1,-1 1,0-1,1-1,-1 1,1-1,-1-1,1 1,-1-1,1-1,0 1,0-1,0 0,-1-2,-5-7</inkml:trace>
  <inkml:trace contextRef="#ctx0" brushRef="#br1" timeOffset="214479.106">1696 1816,'-3'-2,"0"-1,1 1,-1 0,0 0,-1 0,1 0,0 1,0-1,-1 1,1-1,-1 1,1 1,-1-1,1 0,-1 1,0 0,1-1,-1 2,0-1,1 0,-1 1,0-1,1 1,-1 0,1 0,-1 1,1-1,-2 2,-82 60,79-52,1-1,0 1,0 1,1-1,0 1,1 0,0 0,1 1,1-1,0 1,1 0,0 0,0 0,2 0,0 0,0 0,1 0,1 0,0 0,0 0,2-1,0 1,0-1,1 0,0 0,1 0,1-1,-1 0,2 0,0 0,0-1,1-1,0 1,0-1,1-1,1 0,-1 0,9 4,-11-7,-1-1,1 0,-1 0,1-1,0 0,0 0,1-1,-1 0,0 0,1-1,-1 0,1 0,0-1,-1 0,1-1,-1 0,1 0,4-2,1-1,0-1,-1 0,0-1,0 0,0-1,-1-1,0 0,-1 0,1-1,-2-1,1 0,-1 0,-1-1,1-1,6-5,-2 3</inkml:trace>
</inkml:ink>
</file>

<file path=ppt/ink/ink8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43.77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932 93,'0'-1,"-1"0,1 0,0 0,-1 0,1 1,-1-1,1 0,-1 0,1 0,-1 1,0-1,1 0,-1 1,0-1,0 0,1 1,-1-1,0 1,0-1,0 1,0 0,1-1,-1 1,0 0,0 0,0-1,0 1,0 0,0 0,0 0,0 0,0 0,0 1,0-1,0 0,0 0,0 0,0 1,0-1,1 1,-1-1,0 1,0-1,0 1,1-1,-1 1,0-1,0 1,1 0,-1 0,-3 7,1-1,-1 2,2-1,-1 0,1 0,0 1,1-1,0 1,0 0,1-1,0 1,1 0,1 7,-2 6,2 773,-30-570,27-205,0 3,1 1,0-1,2 0,0 1,2-1,2 4,2 13,-2 0,-2 1,-1-1,-2 1,-2 0,-1 1,-1 51,3 386,29-281,-29 282,0-266,25-344,-22-268,-3-251,-27 479,25-168,-25 169,-1-1,27-140,-27 112,17 57,4 106,1-1,2 0,2 0,1 0,2 0,1-2,26-105,-27 133,0 6,0 0,0-1,-1 1,0-1,0 1,0-1,0 1,-1-1,1 1,-1 0,0-1,-1 1,1 0,-1 0,1 0,-1 0,-1-1,1 6,0-1,0 1,0 0,0 0,0-1,0 1,0 1,1-1,-1 0,0 0,1 1,-1-1,1 1,-1-1,1 1,0 0,-1-1,1 1,0 0,0 0,1 0,-1 0,0 0,1 0,-1 0,1 0,-1 0,1 0,0 0,0 2,-2 0,-89 234,11-121,79-116,-1 1,1 0,0 0,0 0,0 0,0 0,0 0,0 0,0 0,1 0,-1 0,1 0,0 1,-1-1,1 0,0 0,0 1,0-1,1 0,-1 0,1 0,-1 1,1-1,-1 0,1 0,0 0,0 0,0 0,1 0,-1 0,0-1,1 1,-1 0,1-1,-1 1,1-1,0 1,76 47,199 56,-272-103,0 0,-1 0,0 0,1-1,0 0,-1 0,1 0,0 0,0-1,-1 1,1-1,0 0,0-1,0 1,-1-1,1 0,0 0,2-2,-7 0,1 0,-1 0,1 0,-1 0,0 0,-1 0,1 0,0 0,-1 0,1 0,-1 0,0 0,0 1,0-1,-1 0,1 0,-1 1,1-1,-1 1,0-1,-1-1,-2-3,-228-449,214 394,25 61,3 7</inkml:trace>
  <inkml:trace contextRef="#ctx0" brushRef="#br0" timeOffset="1376.887">735 263,'-2'-1,"0"0,-1 1,1-1,0 1,0 0,0 0,0 0,0 0,0 0,0 0,-1 1,1-1,0 0,0 1,0 0,0 0,0-1,0 1,0 0,1 1,-1-1,0 0,1 0,-1 1,0-1,1 1,0-1,-1 1,1 0,0 0,0-1,0 1,-1 1,-3 3,-11 10,-46 68,61-83,1 0,0 0,-1 0,1 1,0-1,0 0,0 0,-1 0,1 0,1 0,-1 0,0 0,0 0,0 1,0-1,1 0,-1 0,1 0,-1 0,0 0,1 0,0 0,-1 0,1 0,0-1,-1 1,1 0,0 0,0 0,0-1,0 1,-1-1,1 1,0 0,0-1,0 0,1 1,-1-1,0 1,0-1,0 0,0 0,0 0,0 0,0 0,0 0,1 0,52-4,-39 0,-1 0,1 0,-1-2,0 0,-1 0,0-1,0-1,0 0,5-5,-19 9,-17 15,16-8,-1-1,0 0,1 1,-1-1,0 1,1 0,0 0,0 0,-1 0,2 0,-1 0,0 1,1-1,-1 1,1-1,0 1,0-1,1 1,-1 0,1-1,0 1,0 0,0 0,1-3,1-1,0 0,-1 0,1 1,-1-1,1-1,-1 1,1 0,0 0,-1 0,1-1,-1 1,1-1,-1 1,0-1,1 0,-1 0,1 1,-1-1,0 0,0 0,1 0,-1 0,0 0,0-1,0 1,0 0,0-1,3-2,2-1,0-1,0 1,-1-1,0 0,0 0,-1 0,1-1,-1 0,-1 0,1 0,0-3,-4 11,0 0,0-1,-1 1,1 0,0-1,0 1,0-1,-1 1,1 0,0-1,-1 1,1-1,-1 1,1-1,0 1,-1-1,1 1,-1-1,1 0,-1 1,1-1,-1 0,0 1,1-1,-1 0,1 0,-1 1,0-1,1 0,-1 0,0 0,1 0,-1 0,0 0,1 0,-1 0,1 0,-1 0,0 0,1 0,-1-1,0 1,1 0,-1 0,1-1,-1 1,1 0,-1-1,0 1,1-1,-1 1,1 0,0-1,-1 1,1-1,-1 1,1-1,0 0,-1 1,1-1,0 1,0-1,-1 0,-1 3,0 0,0 1,0-1,0 1,0 0,1-1,-1 1,1 0,0 0,0 0,0 0,0 0,0 0,1 0,-1 0,1 0,0 0,0 1,0-1,0 0,0 0,1 0,0 0,-1 0,1 0,0 0,1 0,-1 0,0 0,1 0,0-1,0 2,1-4,-1-1,1 1,-1-1,0 1,1-1,-1 0,0 0,0 0,0 0,1 0,-1-1,0 1,-1-1,1 1,0-1,0 0,-1 1,1-1,-1 0,1 0,-1 0,0 0,0-1,0 1,0 0,0 0,0-1,-1 1,1 0,-1-1,1 1,-1-1,0 1,0-1,0 1,-1 0,1-1,0 1,-1-1,0 1,1 0,-1-1,-1-1,-2-3,-1 1,0-1,0 1,-1 0,1 0,-1 1,0 0,-1 0,1 0,-1 1,0 0,0 0,-1 1,1 0,-1 0,-5-1,6 1,6 2,0 0,1 0,-1 1,0-1,0 0,1 0,-1 1,0-1,0 0,0 1,0-1,0 1,0-1,0 1,0-1,0 1,0 0,0 0,0-1,0 1,0 0,0 0,0 0,0 0,0 0,0 1,0-1,0 0,0 0,0 1,-1-1,2 0,-1 1,0-1,0 1,0-1,0 1,0 0,0-1,0 1,1 0,-1 0,0-1,1 1,-1 0,0 0,1 0,-1 0,1 0,0 0,-1 0,1 0,0 0,-1 0,1 0,0 0,0 0,0 0,0 0,0 1,0-1,5 5,0 0,0 0,0 0,1-1,0 0,0 0,0-1,0 1,1-1,0-1,0 1,0-1,0 0,1-1,-1 0,1 0,-1 0,4-1,55 20,-62-18,0 0,1 1,-1 0,-1-1,1 1,-1 0,1 1,-1-1,0 0,-1 1,1 0,-1 0,0 0,0 0,0 0,-1 0,1 5,12 26,16 29,-20-50</inkml:trace>
  <inkml:trace contextRef="#ctx0" brushRef="#br0" timeOffset="12804.756">988 3057,'56'0,"144"11,-133-1,1-3,-1-3,1-3,23-4,28 1,784 2,-733 28,139-26,-166 24,127-26,-291-16,-192-7,170 15,0 1,0 3,0 1,0 3,-29 3,-20-1,-811-2,706 28,-86-27,113-29,-297 27,1220 1,-526 29,167-28,-196 26,536-27,-565 0,-96 28,-55-17</inkml:trace>
  <inkml:trace contextRef="#ctx0" brushRef="#br0" timeOffset="18332.014">3529 3028,'-126'62,"120"-60,0 0,0-1,0 0,0 0,-1 0,1 0,0-1,0 0,-1-1,1 1,0-1,0 0,-1-1,1 1,0-1,0 0,1-1,-1 0,0 0,1 0,0 0,0-1,0 0,0 0,0 0,1-1,0 1,0-1,0 0,-1-3,-3 1,-159-138,115 85,52 60,0-1,0 1,0-1,0 1,0-1,-1 1,1-1,0 1,0-1,0 1,-1-1,1 1,0-1,0 1,-1-1,1 1,0-1,-1 1,1 0,-1-1,1 1,-1 0,1-1,0 1,-1 0,1 0,-1 0,1-1,-1 1,1 0,-1 0,1 0,-1 0,0 0,1 0,-1 0,1 0,-1 0,1 0,-1 0,1 0,-1 0,1 0,-1 1,1-1,-1 0,1 0,-1 0,1 1,-1-1,1 0,0 1,-1-1,1 0,-1 1,1-1,0 1,0-1,-1 1,1-1,0 1,-1-1,1 1,0-1,0 1,0-1,-11 38,9-18,2 1,0-1,1 0,1 1,1-1,4 14,7 71,-12-33,-3-1,-4 1,-9 41,-15 49,30-156,10-24,13-30,10-12,3 3,1 1,4 2,21-21,-1 0,67-76,-154 163,-193 180,116-84,102-107,0 0,-1 0,1 0,0 0,-1 0,1 0,-1 0,1 0,-1 0,0-1,1 1,-1 0,0 0,1 0,-1-1,0 1,0 0,0-1,0 1,0-1,0 1,0-1,1 1,-1-1,-1 0,1 0,0 1,0-1,0 0,0 0,0 0,0 0,0 0,0 0,0 0,0-1,0 1,0 0,0 0,0-1,0 1,0-1,0 1,0-1,0 1,0-1,1 0,-1 1,0-1,0 0,1 0,-1 1,0-1,1 0,-1 0,1 0,-1 0,23-125,-19 119,5-23,-1 1,-1-1,-2 0,-1 0,-1 0,-2-11,-3 257,-23-108,26-108,1-1,-1 0,0 1,0-1,0 0,0 0,1 1,-1-1,0 0,0 1,0-1,0 0,-1 1,1-1,0 0,0 0,0 1,0-1,-1 0,1 1,0-1,-1 1,1-1,0 0,-1 1,1-1,-1 1,1-1,-1 1,1-1,-1 1,0-1,1 1,-1 0,1-1,-1 1,0 0,1-1,-1 1,0 0,1 0,-1 0,0 0,0 0,1 0,-1 0,0 0,1 0,-1 0,0 0,0 0,1 0,-1 0,0 1,1-1,-1 0,1 1,-1-1,0 0,1 1,-1-1,1 1,-1-1,0 1,25-175,-22 127,20 142,-22-92,3 8,-1 1,0 0,-1 0,0-1,-1 1,0 0,-1 0,0 0,-1 0,0-1,-1 1,-1-1,0 1,-3 6,-16 34,24-39</inkml:trace>
  <inkml:trace contextRef="#ctx0" brushRef="#br0" timeOffset="22120.997">1779 2351,'-2'8,"0"1,0-1,1 1,0-1,1 1,0-1,0 1,0-1,2 1,0 6,-1-8,12 54,-10-51,0 0,0 0,-1 0,-1 1,0-1,0 0,-1 1,0-1,-1 0,0 1,-3 8,4-19,0-1,0 1,-1 0,1 0,0-1,-1 1,1 0,0 0,0-1,-1 1,1 0,0 0,-1 0,1 0,-1 0,1 0,0 0,-1-1,1 1,0 0,-1 0,1 0,0 0,-1 0,1 1,-1-1,1 0,0 0,-1 0,1 0,0 0,-1 0,1 1,0-1,-1 0,1 0,0 0,0 1,-1-1,1 0,0 1,0-1,-1 0,1 1,-4-40,4 16,1 0,1 0,1 0,1 1,0-1,2 1,1 0,1 1,1 0,10-19,-18 37,0 0,1 0,-1 0,0 1,1-1,0 0,0 1,0-1,0 1,0 0,0-1,1 1,-1 0,1 0,-1 1,1-1,0 1,0-1,0 1,0 0,0 0,0 0,0 0,0 1,0-1,0 1,0-1,0 1,1 1,-1-1,0 0,0 1,0-1,0 1,0 0,0 0,0 0,0 0,0 1,0-1,-1 1,1 0,0 0,-1 0,0 0,1 0,-1 0,0 0,1 2,11 17,-2 0</inkml:trace>
  <inkml:trace contextRef="#ctx0" brushRef="#br0" timeOffset="22672.934">1553 2070,'38'-10,"0"2,1 2,0 2,1 2,-1 1,2 2,-31-1,49-5,-76-23,-59-34,69 61,5 2</inkml:trace>
  <inkml:trace contextRef="#ctx0" brushRef="#br0" timeOffset="23588.827">2118 2548,'-98'134,"98"-134,0 0,0 0,-1 0,1-1,0 1,0 0,0 0,0 0,-1 0,1 0,0-1,0 1,0 0,0 0,-1 0,1 0,0 0,0 0,-1 0,1 0,0 0,0 0,0 0,-1 0,1 0,0 0,0 0,-1 0,1 0,0 0,0 0,0 0,-1 0,1 0,0 0,0 0,11-21,119-140,-129 159,0 1,0-1,0 1,0 0,0 0,0 0,0-1,0 1,0 0,1 1,-1-1,0 0,1 0,-1 0,1 1,-1-1,1 1,-1-1,1 1,-1 0,1-1,0 1,-1 0,1 0,-1 0,1 0,0 0,-1 1,1-1,-1 0,1 1,-1-1,1 1,-1 0,1-1,-1 1,1 0,-1 0,0 0,0 0,1 0,-1 0,0 0,0 1,0-1,0 0,0 0,0 1,0 1,66 160,-51-110,-17-52,1 0,0 1,0-1,-1 0,1 0,-1 0,1 0,-1 0,1 0,-1 0,0 0,1 0,-1 0,0 0,0-1,0 1,0 0,0-1,1 1,-1 0,0-1,-1 1,1-1,0 1,0-1,0 0,0 1,0-1,0 0,0 0,-1 0,1 0,0 0,0 0,0 0,0 0,-1 0,1-1,0 1,0 0,0-1,0 1,0-1,0 1,0-1,-126-60,108 53</inkml:trace>
  <inkml:trace contextRef="#ctx0" brushRef="#br0" timeOffset="25341.475">2033 2662,'0'4,"0"8,-5 0,-1 4,-5 4,0 2,-4-1,2 0,-3-4,2 1,3 1,4-2</inkml:trace>
  <inkml:trace contextRef="#ctx0" brushRef="#br0" timeOffset="27173.943">255 1533,'39'153,"-21"-61,-34-132,-24-167,41 188,0 0,1 0,0-1,2 1,0 1,2-1,0 1,0-1,2 2,0-1,1 1,11-14,-20 29,1 1,-1-1,1 0,0 0,-1 1,1-1,0 1,0-1,0 1,0-1,0 1,1 0,-1-1,0 1,1 0,-1 0,1 0,-1 0,1 0,-1 0,1 1,0-1,-1 0,1 1,0-1,0 1,-1 0,1 0,0-1,0 1,0 0,-1 0,1 1,0-1,0 0,-1 1,1-1,0 1,0-1,-1 1,1 0,-1 0,1 0,-1 0,1 0,-1 0,1 0,-1 0,0 0,0 1,2 0,11 40,-10-20</inkml:trace>
  <inkml:trace contextRef="#ctx0" brushRef="#br0" timeOffset="29222.737">594 1646,'-11'3,"0"1,0 0,1 1,0 0,0 0,0 1,1 1,0-1,0 2,0-1,1 1,0 0,1 1,-1 0,-1 4,8-12,0 1,0-1,0 1,0 0,0-1,0 1,0 0,1 0,-1 0,0 0,1-1,0 1,-1 0,1 0,0 0,0 0,0 0,0 0,1 0,-1 0,0 0,1 0,0 0,-1 0,1-1,0 1,0 0,0 0,0-1,0 1,0-1,0 1,1-1,-1 1,1-1,-1 0,1 1,-1-1,1 0,0 0,-1 0,1-1,0 1,0 0,4 2,1 0,-1-1,1 0,-1 0,1 0,0-1,-1 0,1 0,0-1,0 0,0 0,4-1,101-35,-94 28</inkml:trace>
  <inkml:trace contextRef="#ctx0" brushRef="#br0" timeOffset="30525.507">1 1110,'167'-11,"24"-46,-108 40,-105-1,-126-38,129 50</inkml:trace>
  <inkml:trace contextRef="#ctx0" brushRef="#br1" timeOffset="50509.619">1187 38,'90'127,"125"208,-18-66,-56-72,6 4,-108-138,-7-9,1-1,4-2,41 46,-40-53,-2 0,-3 3,-1 1,6 16,96 100,-21-5,61 53,32 65,-128-187,80 116,-123-147,-23-41</inkml:trace>
  <inkml:trace contextRef="#ctx0" brushRef="#br1" timeOffset="51728.087">1242 9,'0'-1,"-1"0,0 1,1-1,-1 0,0 1,0-1,1 1,-1-1,0 1,0 0,0-1,0 1,1 0,-1-1,0 1,0 0,0 0,0 0,0 0,0 0,0 0,0 0,0 0,0 0,0 1,1-1,-1 0,0 0,0 1,0-1,0 1,0-1,1 1,-1-1,0 1,0-1,1 1,-1 0,1-1,-1 1,0 0,1 0,-1-1,1 1,-1 0,1 0,0 0,-1 0,1 0,-16 46,-16 152,-11-57,42-141,1 0,0 0,0 0,-1 0,1 0,0 0,0 0,0 0,0 0,0 0,0 0,0 1,1-1,-1 0,0 0,0 0,1 0,-1 0,1 0,-1 0,1-1,-1 1,1 0,0 0,-1 0,1 0,0-1,0 1,0 0,-1-1,1 1,0 0,0-1,0 1,0-1,0 0,0 1,0-1,0 0,0 1,0-1,0 0,1 0,-1 0,0 0,0 0,0 0,0 0,0-1,0 1,0 0,0-1,0 1,0 0,0-1,60-19,-61 20,262-87,-117 54,-144 33,-1 0,1 1,0-1,-1 0,1 0,-1 0,1 0,0 0,-1 0,1 0,0 0,-1 0,1 0,0 0,-1 0,1 0,-1 0,1-1,0 1,-1 0,1 0,-1-1,1 1,-1 0,1-1,-1 1,1-1,-1 1,1 0,-1-1,1 1,-1-1,0 1,1-1,-1 0,0 1,0-1,1 1,-1-1,0 0,0 1,0-1,0 1,0-1,0 0,0 1,0-1,0 0,0 1,0-1,0 1,0-1,0 0,-1 1,1-1,0 1,0-1,-1 0,1 1,0-1,-1 1,1-1,-1 1,1-1,0 1,-1 0,0-1,-40-26,38 26,-240-128,73 61,154 48,19 12</inkml:trace>
  <inkml:trace contextRef="#ctx0" brushRef="#br1" timeOffset="53832.579">2175 743,'111'97,"-98"-83,-2 0,0 0,0 1,-1 1,-1 0,-1 0,0 0,-1 1,-1 0,-1 1,0-1,-1 1,-1 0,-1 0,0 8,-2-25,1 0,-1 0,0 0,0 1,0-1,0 0,0 0,0 0,0 0,0 0,0 0,0 0,-1 0,1 0,0 1,-1-1,1 0,-1 0,1-1,-1 1,0 0,1 0,-1 0,0 0,0 0,0-1,1 1,-1 0,0-1,0 1,0-1,0 1,0-1,0 1,0-1,0 1,0-1,0 0,-1 0,1 0,0 0,0 0,0 0,0 0,0 0,-1 0,-41-36,33 20,1-1,0 0,1 0,1-1,1 0,0 0,1 0,1-1,1 0,1 0,0 0,2 0,0 0,1 0,1 0,0 0,2 0,0 1,1-1,1 1,1 0,0 1,1 0,9-14,-16 29,1 1,-1-1,0 0,0 1,1 0,-1-1,1 1,-1 0,1-1,-1 1,1 0,0 0,0 0,-1 1,1-1,0 0,0 1,0-1,0 1,0-1,0 1,0 0,0 0,0 0,0 0,0 0,0 1,0-1,0 0,0 1,-1 0,1-1,0 1,0 0,0 0,-1 0,1 0,0 0,0 1,62 61,-54-51,23 21,-16-19</inkml:trace>
  <inkml:trace contextRef="#ctx0" brushRef="#br1" timeOffset="56261.568">2682 940,'-5'5,"-6"1,-1 5,-4 5,1 5,-2 4,3 1,3 3,3 0,8-5,5-1,5-5,6-6,6-4,3-4,-3-7,1-8,-5-3</inkml:trace>
  <inkml:trace contextRef="#ctx0" brushRef="#br1" timeOffset="56617.89">2907 856,'-9'43,"-4"19,1 4,3-5,-3-7,1-9,3-7,2-5,-2-3,0-2,1-2,2 1,2-5</inkml:trace>
  <inkml:trace contextRef="#ctx0" brushRef="#br1" timeOffset="57497.532">2880 1363,'-1'1,"1"0,0-1,0 1,-1 0,1-1,0 1,0 0,0 0,0-1,0 1,0 0,0 0,0-1,0 1,0 0,0-1,0 1,1 0,-1-1,0 1,0 0,1-1,-1 1,1 0,-1-1,0 1,1-1,-1 1,1-1,-1 1,1-1,0 1,-1-1,1 1,-1-1,1 0,0 1,-1-1,1 0,0 0,-1 1,1-1,0 0,0 0,-1 0,1 0,0 0,0 0,-1 0,1 0,0 0,25-31,67-273,-93 300,29-72,-28 75,0-1,0 1,0-1,0 1,0-1,0 1,1 0,-1-1,0 1,1 0,-1 0,1 0,-1 0,1 0,-1 0,1 1,0-1,-1 0,1 1,0-1,0 1,-1 0,1-1,0 1,0 0,0 0,-1 0,1 1,0-1,0 0,0 1,-1-1,1 1,0-1,-1 1,1 0,0 0,-1 0,1 0,0 1,7 4,-1 0,0 1,0 0,-1 0,1 1,-2 0,1 1,-1-1,-1 1,1 0,-1 0,3 10,-7-17,-1 0,1-1,-1 1,1 0,-1-1,0 1,1 0,-1 0,0-1,0 1,0 0,0 0,-1-1,1 1,0 0,-1-1,1 1,-1 0,0-1,1 1,-1 0,0-1,0 1,0-1,0 0,0 1,-1-1,1 0,0 0,-1 0,1 0,0 0,-1 0,1 0,-1 0,0 0,1-1,-1 1,0 0,-75 12,62-12,-57 14,51-11</inkml:trace>
  <inkml:trace contextRef="#ctx0" brushRef="#br1" timeOffset="59003.371">1920 658,'34'-38,"141"-87,50-12,-225 137,-1 0,0 0,1 0,-1 0,1 0,-1 0,0 0,1 0,-1 0,1-1,-1 1,1 0,-1 0,1-1,-1 1,1 0,-1-1,1 1,-1 0,1-1,-1 1,1-1,0 1,-1-1,1 1,0-1,0 1,-1-1,1 1,0-1,0 0,0 1,-1-1,1 1,0-1,0 1,0-1,0 0,0 1,0-1,0 1,1-1,-1 0,0 1,0-1,0 1,0-1,1 1,-1-1,0 1,1-1,-1 1,0-1,1 1,-1-1,1 1,-1-1,0 1,1-1,-63-10,54 11,-1 0,1-1,0 0,0-1,0 0,1 0,-1 0,0-1,1-1,-1 1,1-1,0 0,0 0,1-1,-4-3,0-6</inkml:trace>
</inkml:ink>
</file>

<file path=ppt/ink/ink8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12.02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468 43,'0'1300,"29"-1130,-28-129,0 1,-3-1,-2 1,-1-1,-3 5,0 11,3 0,2 0,3 0,2 8,0 37,-2 969,5-1045,8-32,10-122,-5-76,9-21,-27-538,0 283,28 255,-29-199,-26 254,15 2,3 114,3-1,3 0,2 0,2-9,0 8,-23-52,16 131,-5 243,-2-115,8 145,-6 84,3-294,4 0,4 0,5 36,32 256,-26-215,-10 142,-3-137,-26 30,27 197,-20-294,19-116,7-3</inkml:trace>
  <inkml:trace contextRef="#ctx0" brushRef="#br0" timeOffset="1382.434">610 297,'-5'-213,"5"212,0 0,0 0,0 0,0 0,0 1,0-1,0 0,0 0,0 0,-1 0,1 0,0 1,-1-1,1 0,0 0,-1 0,1 1,-1-1,1 0,-1 1,0-1,1 0,-1 1,0-1,1 1,-1-1,0 1,0-1,1 1,-1 0,0-1,0 1,0 0,0 0,1-1,-1 1,0 0,0 0,0 0,0 0,0 0,0 0,1 0,-1 1,0-1,0 0,0 0,0 1,0-1,1 0,-1 1,0-1,0 1,1-1,-1 1,0 0,-40 42,32-32,-10 13,-2-2,-1 0,0-2,-2 0,0-2,-1 0,-1-2,-19 9,-232 142,262-145,51-17,511-9,-523 5,-1 1,1 2,-1 0,1 1,-1 2,-1 0,1 1,12 0,-34-8,-1 0,1 0,-1 0,1 0,0 0,-1 0,1 0,-1 0,1 0,-1 0,1 0,-1-1,1 1,-1 0,1 0,-1 0,1-1,-1 1,0 0,1 0,-1-1,1 1,-1 0,0-1,1 1,-1-1,0 1,1 0,-1-1,0 1,0-1,1 1,-1-1,0 1,0-1,0 1,0-1,0 1,1-1,-1 1,0-1,0 1,0-1,0 1,-1-1,1 0,0 1,0-1,0 1,0-1,0 1,-1 0,1-1,0 1,-1-1,1 1,0-1,-1 1,1 0,0-1,-1 1,1 0,0-1,-1 1,-108-137,-16-51,103 154,-2 2,-2 1,0 0,-2 2,-11-7,63 102,-14-43</inkml:trace>
  <inkml:trace contextRef="#ctx0" brushRef="#br0" timeOffset="7825.932">1005 1116,'46'196,"-8"-24,-8 24,-30-182,-1-48,2-308,5 277,3 0,4 0,18-58,-31 121,0-1,0 0,0 1,0-1,1 0,-1 1,1-1,-1 1,1-1,0 1,0-1,1 1,-1 0,0 0,1-1,-1 1,1 0,0 0,-1 0,1 1,0-1,0 0,1 1,-1-1,0 1,0 0,1 0,-1-1,0 2,1-1,0 0,-1 0,1 1,-1 0,1-1,-1 1,1 0,0 0,-1 0,1 1,0-1,2 1,4 8,1 1,-1-1,0 2,-1-1,-1 1,1 0,-2 1,1 0,-2 0,1 0,-2 1,0-1,0 1,-1 4,-1-13,16 47,-8-32</inkml:trace>
  <inkml:trace contextRef="#ctx0" brushRef="#br0" timeOffset="8623.54">948 749,'-1'0,"1"-1,-1 1,0 0,0-1,0 1,0-1,0 1,1-1,-1 1,0-1,0 0,1 1,-1-1,0 0,1 0,-1 1,1-1,-1 0,1 0,-1 0,1 0,0 0,0 0,-1 1,1-1,0 0,0 0,0 0,0 0,0 0,0 0,0 0,0 0,0 0,0 0,1 0,-1 0,0 0,1 0,-1 1,0-1,1 0,-1 0,1 0,0 1,-1-1,1 0,0 0,-1 1,1-1,0 1,0-1,-1 0,1 1,0 0,0-1,0 1,53-31,10 7,2 3,1 3,0 3,43-4,19-7,-128 26,-1-1,0 0,0 1,0-1,0 0,0 1,1-1,-1 0,0 1,0-1,-1 0,1 1,0-1,0 0,0 1,0-1,-1 0,1 1,0-1,0 1,-1-1,1 0,0 1,-1-1,1 1,-1-1,1 1,-1-1,1 1,-1 0,1-1,-1 1,1 0,-1-1,0 1,1 0,-1 0,0-1,1 1,-1 0,0 0,1 0,-1 0,0 0,1 0,-1 0,0 0,1 0,-1 0,0 0,1 0,-1 1,-1-2,-209-99,196 83,19 12</inkml:trace>
</inkml:ink>
</file>

<file path=ppt/ink/ink8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7:22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422 173,'-2'0,"0"0,0 0,0 0,1 0,-1 0,0 1,0-1,0 1,0 0,1-1,-1 1,0 0,1 0,-1 0,1 0,-1 0,1 0,-1 1,1-1,0 0,-1 1,1-1,0 1,0-1,0 1,0 0,0-1,0 3,1-4,-72 162,59-126,-83 218,-28 36,52-130,90-208,108-222,10-86,-41 101,-91 233,-33 88,23-36,1 0,1 1,1-1,2 1,2 0,2 24,3-27,1 0,1-1,1 0,1-1,2 0,0 0,2-1,15 20,-15-21,-12-21,0 1,0 0,1-1,-1 1,1-1,0 0,0 0,0 0,0 0,1-1,-1 1,1-1,0 0,-1 0,1 0,0 0,0-1,0 0,1 0,-1 0,0 0,0 0,0-1,1 0,-1 0,0 0,1 0,-1-1,0 0,0 0,0 0,0 0,0 0,0-1,0 0,0 0,0 0,-1 0,1-1,-1 1,1-1,-1 0,0 0,0 0,-1 0,1-1,0-1,7-9,0-1,-1-1,-1 1,-1-1,0-1,-1 1,-1-1,0-1,-1 1,-1 0,-1-1,0 0,-2-4,25-179,-10 86,-9 85,-1 0,-2-1,-1 0,-1 0,-2-9,0 41,1-1,-1 0,1 1,0-1,-1 0,1 1,-1-1,1 0,-1 1,1-1,-1 0,1 0,-1 0,1 1,-1-1,1 0,-1 0,0 0,1 0,-1 0,1 0,-1 0,1 0,-1 0,1 0,-1 0,0-1,1 1,-1 0,1 0,-1 0,1-1,-1 1,1 0,0-1,-1 1,1 0,-1-1,1 1,0-1,-1 1,1-1,0 1,-1-1,1 1,-4 18</inkml:trace>
  <inkml:trace contextRef="#ctx0" brushRef="#br0" timeOffset="433.67">1043 483,'-34'79,"30"-67,-4 5,0 0,2 1,0 0,1 0,1 1,0-1,2 1,0 0,1 0,2 18,0-33,1 1,-1 0,1-1,0 1,1-1,-1 0,1 0,0 0,0 0,0 0,0 0,1-1,0 0,-1 0,1 0,0 0,1 0,-1-1,0 0,1 0,-1 0,1 0,0-1,-1 0,1 0,0 0,0 0,0-1,0 0,0 0,0 0,0-1,-1 1,1-1,0 0,0-1,-1 1,1-1,0 0,-1 0,0-1,1 1,-1-1,0 0,0 0,-1 0,2-2,4-2,-1 0,0-1,0 0,-1 0,0-1,-1 0,0 0,0-1,-1 1,0-1,0 0,-1-1,-1 1,0-1,0 0,-1 1,-1-1,0 0,0 0,-1 0,0-1,-1 1,0 0,-1 1,0-1,-2-4,4 12,-1 0,0 0,0 1,0-1,0 0,0 0,0 1,-1-1,0 1,1-1,-1 1,0 0,0-1,0 1,0 0,-1 0,1 0,0 1,-1-1,0 1,1-1,-1 1,0 0,1 0,-1 0,0 0,0 1,0-1,0 1,0-1,0 1,0 0,0 0,0 1,0-1,0 1,0-1,0 1,1 0,-1 0,0 0,0 0,-1 2,-35 25,25-12</inkml:trace>
  <inkml:trace contextRef="#ctx0" brushRef="#br0" timeOffset="931.5">1324 625,'70'133,"-66"-128,0 0,0 0,0 0,1-1,0 0,0 0,0 0,0 0,1-1,-1 0,1 0,0-1,0 1,0-1,0 0,0-1,0 0,1 0,-1 0,0-1,1 1,0-2,7-1,-1-1,0-1,-1 0,1-1,0 0,-1-1,0-1,-1 0,0 0,0-1,0 0,-1-1,0 0,0-1,-2 0,9-11,-10 14,-7 6,0 0,1 0,-1 0,1 0,-1 0,1 0,0 0,-1 1,1-1,0 0,-1 1,1-1,0 0,0 1,0-1,0 1,0-1,0 1,-1-1,1 1,0 0,0-1,0 1,0 0,0 0,1 0,-1 0,0 0,0 0,0 0,0 0,0 0,0 0,0 1,0-1,0 0,0 1,-1-1,1 1,0-1,0 1,0-1,0 1,0 0,-1-1,1 1,0 0,-1 0,1-1,0 1,-1 0,1 0,-1 0,1 0,-1 0,6 13,-4-8,1 1,-1 0,1-1,0 0,0 0,1 0,0 0,0 0,0-1,1 1,0-1,0 0,0-1,1 1,-1-1,1 0,0-1,0 1,0-1,1 0,-1-1,2 1,3-2,-1 0,1-1,-1 0,1-1,-1 0,0 0,1-2,-1 1,0-1,0 0,0-1,-1 0,1-1,-1 0,0 0,-1-1,1 0,-1-1,0 0,-1 0,1-1,-1 0,-1 0,2-3,-4 5,2-2,-1 1,0-1,-1 0,0 0,0 0,-1 0,0-1,0 0,-1 1,0-1,1-8,-6 7,-2 6</inkml:trace>
</inkml:ink>
</file>

<file path=ppt/ink/ink8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7:24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1 146,'1'12,"0"1,2-1,-1 1,1-1,1 0,0-1,1 1,0-1,1 1,0-2,1 1,7 9,-11-17,0 1,0-1,0 0,0 0,1 0,-1-1,1 1,0-1,0 1,0-1,0-1,0 1,0 0,0-1,1 0,-1 0,0 0,1-1,-1 1,1-1,-1 0,0 0,1-1,-1 0,1 1,-1-1,0 0,1-1,-1 1,0-1,0 0,10-4,-1-1,0-1,0 0,-1 0,0-1,-1-1,0 0,7-8,-13 12,-5 5,0 0,1 0,-1 0,0-1,1 1,-1 0,1 0,-1 0,1 0,0 0,-1 0,1 0,0 0,0 0,-1 0,1 0,0 1,0-1,0 0,0 1,0-1,0 0,0 1,1-1,-1 1,0 0,0-1,0 1,0 0,1 0,-1 0,0-1,0 1,0 1,1-1,-1 0,0 0,0 0,0 1,1-1,-1 0,0 1,0-1,0 1,0-1,0 1,0 0,0 0,0-1,0 1,0 0,0 0,-1 0,1 0,0 0,0 0,9 52,-10-49,0 1,0-1,0 1,0 0,1-1,0 1,0-1,0 0,0 1,1-1,0 0,0 1,0-1,0 0,1-1,-1 1,1 0,0-1,0 1,1-1,-1 0,0 0,1 0,0-1,0 1,0-1,0 0,0 0,0 0,1-1,0 1,7-2,-1-1,0 0,0-1,0 0,0 0,0-2,-1 1,1-1,-1-1,0 1,0-2,-1 0,1 0,-1 0,-1-1,1-1,-1 1,0-1,-1-1,6-8,-2 4,-1-1,0 0,-2-1,0 0,0 0,-1-1,-1 0,-1 0,4-17,3-3,6 0,-10 30</inkml:trace>
  <inkml:trace contextRef="#ctx0" brushRef="#br0" timeOffset="353.917">1157 287,'22'-18,"0"-1,-2 0,0-2,-1 0,-1-1,-1-1,-1-1,8-17,-23 39,1 1,-1-1,0 0,0 1,0-1,0 0,0 0,0 0,-1 0,1 0,-1 0,1 0,-1 0,0 0,0 0,1 0,-2 0,1 0,0 0,0 0,-1 0,1 0,-1 0,1 0,-1 0,0 0,0 0,0 0,0 1,0-1,0 0,-1 1,1-1,0 1,-1-1,1 1,-1-1,0 1,1 0,-1 0,0 0,0 0,0 0,0 1,0-1,0 0,0 1,0-1,-9 3,0 1,1-1,0 2,0-1,0 1,0 1,0 0,1 0,0 1,0 0,1 1,-1 0,1 0,1 1,-1 0,2 0,-1 0,1 1,-4 7,0-2,0 0,1 1,0 0,2 1,0 0,0 0,1 0,2 1,-2 7,4-17,1 1,0-1,0 1,1-1,0 1,0-1,1 1,0-1,0 0,1 1,0-1,0 0,1 0,0 0,0 0,1-1,-1 1,1-1,1 0,-1 0,1 0,4 3,7 2,2 1,-1-2,1-1,1 0,0-1,0-1,0 0,1-2,0-1,0 0,0-1,1-1,-1-1,8-1,35-4,-41-2</inkml:trace>
</inkml:ink>
</file>

<file path=ppt/ink/ink8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7:25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0,'-6'28,"1"0,2 0,0 0,2 0,1 0,2 0,0 0,4 16,-1 3,25 244,1 64,-8-216,-23-138,-1 0,1 0,0 1,0-1,-1 0,1 0,0 0,0 0,0 0,1 1,-1-1,0 0,0 0,1 0,-1 0,0 0,1 0,-1 0,1 0,-1 0,1 0,0 0,-1 0,1 0,0 0,0 0,0-1,0 1,-1 0,1-1,0 1,0 0,0-1,1 1,-1-1,0 0,0 1,0-1,0 0,0 0,0 1,0-1,1 0,-1 0,0 0,0-1,0 1,0 0,0 0,1 0,-1-1,0 1,0-1,0 1,0-1,0 1,0-1,0 0,0 1,-1-1,2 0,95-134,-90 122,1 1,0 0,0 0,1 0,1 1,0 1,1 0,0 0,0 1,1 0,0 1,0 0,1 1,0 1,0 0,1 0,0 2,0 0,7-1,-17 5,1 0,-1 0,0 1,0 0,1 0,-1 0,0 0,0 1,0 0,0 0,0 0,-1 0,1 0,0 1,-1 0,0-1,0 1,0 1,0-1,0 0,0 1,-1-1,0 1,0 0,0 0,0 0,0 0,-1 0,0 0,0 0,1 2,14 137,-14-56,4-81</inkml:trace>
  <inkml:trace contextRef="#ctx0" brushRef="#br0" timeOffset="523.462">1148 706,'-26'13,"1"0,0 2,1 1,1 0,1 2,0 0,1 2,1 0,1 2,-3 5,17-20,0 0,1 1,0-1,0 1,1 0,0-1,0 1,1 1,0-1,1 0,-1 1,2-1,-1 0,1 1,0-1,1 1,0-1,0 1,2 3,-2-10,0 0,0 0,1 0,-1 0,0 0,1 0,-1 0,1-1,0 1,-1-1,1 1,0-1,0 1,0-1,0 0,0 0,0 0,0 0,1-1,-1 1,0-1,0 1,1-1,-1 0,0 1,1-1,-1-1,0 1,0 0,1 0,-1-1,0 1,0-1,1 0,-1 0,0 0,0 0,73-48,94-202,-168 249,0 1,1 0,-1-1,0 1,0 0,1 0,-1 0,1 0,-1 0,1 0,-1 1,1-1,-1 0,1 1,0-1,-1 1,1-1,0 1,-1 0,1 0,0 0,0 0,-1 0,1 0,0 0,-1 1,1-1,0 1,-1-1,1 1,0 0,-1-1,1 1,-1 0,1 0,-1 0,0 0,1 0,-1 0,0 1,0-1,0 0,0 1,0-1,0 1,0-1,0 1,0-1,-1 1,1 0,-1-1,1 1,-1 0,0-1,1 1,-1 0,0 1,15 43,47 101,5-64,-53-73</inkml:trace>
  <inkml:trace contextRef="#ctx0" brushRef="#br0" timeOffset="1089.805">1656 678,'54'189,"-51"-172,0 0,2-1,0 1,0-1,2 0,0-1,1 0,2 3,-9-17,-1 0,1 0,0 0,-1 0,1 0,0 0,0-1,0 1,0 0,0 0,0-1,0 1,0-1,0 1,0-1,0 1,0-1,0 1,0-1,0 0,1 0,-1 0,0 1,0-1,0 0,1-1,-1 1,0 0,0 0,0 0,0-1,0 1,1 0,-1-1,0 1,0-1,0 0,0 1,0-1,0 0,0 0,-1 1,1-1,0 0,0 0,-1 0,1 0,0 0,-1 0,1-1,31-61,-27 52,73-240,-72 239</inkml:trace>
  <inkml:trace contextRef="#ctx0" brushRef="#br0" timeOffset="4321.04">2248 876,'109'-22,"13"-13,-119 34,0 0,0-1,0 1,0-1,-1 1,1-1,0 0,-1 0,0 0,1 0,-1-1,0 1,0 0,0-1,0 0,-1 1,1-1,-1 0,0 0,0 0,0 0,0 0,0 0,0 0,-1 0,0-1,1 1,-1 0,0 0,-1 0,1 0,-1 0,1-1,-1 1,0 0,0 0,-1-2,-3-1,-1-1,-1 1,1 0,-1 0,0 1,0 0,0 0,-1 0,1 1,-1 0,0 1,-1 0,1 0,0 1,-1 0,0 0,1 1,-1 0,0 1,0 0,1 0,-1 1,0 0,0 0,1 1,-7 2,9-3,0 1,0 0,1 0,-1 0,0 1,1 0,-1 0,1 0,0 1,0-1,0 1,1 1,-1-1,1 1,0-1,1 1,-1 0,1 0,0 1,0-1,0 1,1 0,0-1,0 1,0 0,1 0,0 1,0-1,0 0,1 4,-1 2,0 0,0 0,1 0,1 0,0 0,1 0,0 0,1 0,0 0,0-1,2 0,-1 1,2-2,-1 1,1 0,1-1,0 0,0-1,1 0,0 0,1 0,0-1,0-1,1 1,0-1,3-1,0 1,0-2,0 0,1-1,-1 0,1-1,0 0,0-1,0-1,1 0,-1-1,12-2,2 2,-4-1</inkml:trace>
</inkml:ink>
</file>

<file path=ppt/ink/ink8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8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0 342,'276'-322,"-276"321,0 0,1 0,-1 0,0 0,1 0,-1 0,1 0,-1 0,1 0,-1 1,1-1,-1 0,1 0,0 1,0-1,-1 0,1 1,0-1,0 1,0-1,-1 1,1-1,0 1,0-1,0 1,0 0,0 0,0 0,0-1,0 1,0 0,0 0,0 0,0 0,0 1,0-1,0 0,0 0,0 0,0 1,0-1,0 1,0-1,-1 1,1-1,0 1,0-1,0 1,-1 0,1-1,0 1,-1 0,1 0,-1-1,1 1,0 0,-1 0,0 0,1 0,-1 0,0 0,1 0,-1 0,0 0,0 0,0 0,0 0,0 0,0 0,18 74,-16-62,0 0,1 0,1 0,-1 0,2-1,0 0,1 0,0 0,0 0,1-1,1 0,2 2,24 19,-18-20</inkml:trace>
</inkml:ink>
</file>

<file path=ppt/ink/ink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3:52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1,'-5'9,"-1"4</inkml:trace>
</inkml:ink>
</file>

<file path=ppt/ink/ink8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52,'33'0,"27"0,6 0,-2 0,-8-5,-8-1,-8 0,-5 1,-5 1,-2 2,-6-4,-1-1,-1 1,-3 1</inkml:trace>
</inkml:ink>
</file>

<file path=ppt/ink/ink8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9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1,'34'0,"30"0,9 0,-3 0,-9 0,-10 0,-8 0,-8 0,-8 5,-11 1</inkml:trace>
</inkml:ink>
</file>

<file path=ppt/ink/ink8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7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1 609,'5'4,"1"-1,-1 0,1-1,0 0,0 0,1 0,-1 0,0-1,0 0,1 0,-1-1,1 0,-1 0,0 0,6-2,9-2,-1-1,0 0,0-2,-1 0,0-1,0-1,0-1,-2-1,1 0,-1-1,-1-1,0-1,-1 0,-1-1,0 0,-1-1,0-1,7-13,-11 17,0-1,0 0,-1-1,-1 1,-1-1,0-1,-1 1,0-1,-1 0,-1 0,-1-1,0 1,-1-7,-1 21,1 1,-1-1,0 1,0-1,0 0,0 1,0-1,0 1,0-1,-1 1,1-1,-1 1,1-1,-1 1,1 0,-1-1,0 1,0 0,1-1,-1 1,0 0,0 0,0 0,-1 0,1 0,0 0,0 0,0 0,-1 0,1 0,-1 1,1-1,0 1,-1-1,1 1,-1-1,1 1,-1 0,1 0,-1 0,1 0,-1 0,0 0,1 0,-1 0,1 1,-1-1,1 0,0 1,-1-1,1 1,-1 0,1 0,0-1,-1 1,1 0,0 0,0 0,0 0,0 0,0 1,0-1,-1 1,-9 12,0 1,1 0,1 1,1 0,0 0,1 1,0 0,1 1,2-1,-2 6,3-11,-2 5,1 1,0-1,2 1,0-1,1 1,0 0,2-1,0 1,1 3,-1-14,0-1,1 0,-1 1,1-1,1 0,-1 0,1 0,0 0,0 0,1-1,0 1,0-1,0 0,1 0,-1-1,1 1,0-1,0 0,1 0,-1-1,1 1,0-1,0-1,0 1,6 1,-1-2,1 0,-1 0,1-1,-1 0,1-1,-1-1,1 0,-1 0,1-1,-1-1,0 0,1 0,-2-1,1-1,0 1,-1-2,0 1,6-6,163-138,-175 145,14-15,-1 0,0-1,-2-1,-1 0,0-1,-2 0,0-1,-2-1,0 0,3-16,-11 37,-1 0,1 1,-1-1,0 0,0 0,0 1,0-1,-1 0,1 0,-1 0,0 0,1 0,-1 0,-1 0,1 0,0 0,-1 0,0 0,1 0,-1 0,0 0,-1 1,1-1,0 0,-1 1,1-1,-1 1,0-1,0 1,0 0,0 0,0 0,-1 0,1 0,-1 0,1 1,-1-1,1 1,-1 0,0-1,0 1,-2 0,-1 1,1 1,0 0,0 0,0 0,0 1,0 0,0 0,0 0,0 1,1-1,-1 1,1 0,0 0,0 1,0-1,0 1,1 0,-1 0,1 0,0 0,0 1,1-1,-1 1,1 0,-1 3,-32 131,34-132,1 0,0 0,1 0,0 0,0 0,0 0,1 0,0 0,0-1,1 1,0-1,0 1,0-1,1 0,0 0,0-1,0 1,1-1,0 0,0 0,0 0,1-1,0 0,0 0,0 0,0-1,0 0,1 0,2 0,4 3,0-1,1-1,-1 0,1-1,0 0,1-1,-1 0,0-2,0 1,1-2,-1 0,0 0,0-2,0 0,7-2,-19 4,28-6,-2-1,1-1,-1-2,-1-1,0-1,0-1,21-15,-46 27,0 1,0-1,1 0,-1 0,0 0,-1 0,1 0,0-1,-1 1,1-1,-1 1,1-1,-1 1,0-1,0 0,-1 1,1-1,0 0,-1 0,0 0,-1-10</inkml:trace>
  <inkml:trace contextRef="#ctx0" brushRef="#br0" timeOffset="717.999">1412 383,'87'-123,"-80"114,0 0,-1 0,-1-1,0 0,0 0,0 0,-1-1,-1 1,0-1,-1 0,0 0,0 0,-1-1,-1 1,1 0,-2 0,0 0,0-1,-2-4,2 14,0-1,-1 0,1 1,-1-1,1 1,-1-1,0 1,0 0,0 0,0 0,-1 0,1 0,0 0,-1 1,1-1,-1 1,0 0,1-1,-1 1,0 0,0 1,0-1,0 0,1 1,-1 0,0 0,0 0,0 0,0 0,0 0,0 1,0-1,0 1,0 0,1 0,-1 0,0 0,0 0,1 1,-1-1,1 1,0 0,-1 0,1 0,0 0,0 0,0 0,0 1,0-1,1 0,-1 1,0 1,-12 15,0 1,1 0,0 1,2 1,1 0,1 0,0 1,2 0,1 0,1 1,-2 13,5-25,0-1,0 1,1 0,0 0,1 0,1-1,0 1,0 0,1-1,1 1,0-1,0 1,1-1,1 0,0 0,0-1,1 0,0 0,1 0,0-1,1 1,0-2,0 1,10 6,-14-12,1 0,0 0,1 0,-1-1,0 0,1 0,-1-1,1 0,-1 0,1 0,0 0,-1-1,1 0,0 0,0 0,-1-1,1 0,-1 0,1-1,0 1,-1-1,0 0,0-1,1 1,-1-1,-1 0,1 0,0-1,-1 1,1-1,7-15</inkml:trace>
</inkml:ink>
</file>

<file path=ppt/ink/ink8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38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30,'38'-5,"23"-1,5 0,2 1,-7 2,-8 0,-4 2,-6 1,-4 0,-5 0,-3 0,-3 1,0-1,-1 0,-5 0</inkml:trace>
</inkml:ink>
</file>

<file path=ppt/ink/ink8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37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0,'-11'108,"3"13,8-117,1-1,-1 1,1 0,0-1,0 1,1 0,-1-1,1 0,-1 1,1-1,0 0,1 0,-1 0,0 0,1 0,0 0,-1-1,1 0,0 1,0-1,1 0,-1 0,0-1,1 1,-1-1,1 1,-1-1,1 0,0 0,-1-1,1 1,6-1,1-1,-1 1,0-2,0 1,0-2,0 1,0-1,-1 0,1-1,-1-1,0 1,0-1,0-1,-1 1,0-2,3-2,4-2</inkml:trace>
  <inkml:trace contextRef="#ctx0" brushRef="#br0" timeOffset="271.18">387 0,'-5'10,"-1"7,-5 7,0 3,1 2,3 1,2 0,3 0,1-1,0 0,2 0,-1-1,1 1,-1-1,5-5,2-6</inkml:trace>
</inkml:ink>
</file>

<file path=ppt/ink/ink8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0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1,'-138'0,"135"1,-1-1,1 0,-1 1,1-1,-1 1,1 0,0 0,-1 1,1-1,0 0,0 1,0 0,0 0,0 0,1 0,-1 0,1 1,-1-1,1 1,0 0,0 0,0-1,0 1,0 0,1 1,-1-1,1 0,0 0,0 1,0-1,0 0,1 1,-1-1,1 1,0-1,0 1,0-1,1 1,-1-1,1 1,0-1,0 0,0 1,0-1,1 0,-1 0,1 0,0 0,0 0,0 0,0 0,0-1,0 1,2 0,2 1,0 0,0-1,0 1,0-1,1-1,-1 1,1-1,0 0,0-1,0 0,0 0,0 0,0-1,0 0,6-1,60 9,-69-6,0-1,0 1,0 0,0 0,-1 1,1-1,-1 1,0-1,0 1,0 0,0 0,0 1,0-1,-1 1,0-1,0 1,0 0,0 0,0-1,-1 1,0 1,1-1,-2 0,1 0,0 0,-1 0,0 1,0-1,0 2,0 2,-1 1,1-1,-2 1,1-1,-1 0,0 1,-1-1,0 0,0-1,-1 1,0 0,0-1,-1 0,-2 3,0-2,0 0,-1-1,0 0,0-1,0 1,-1-2,0 1,0-1,0-1,0 1,-10 2,15-6,0 0,-1 0,1-1,-1 1,1-1,0 0,-1 0,1 0,-1 0,1-1,0 0,-1 0,1 0,0-1,0 1,0-1,0 0,0 0,0 0,1-1,-1 1,1-1,-1 0,1 0,0 0,0 0,0-1,1 1,-1-2,-8-13,4 0</inkml:trace>
</inkml:ink>
</file>

<file path=ppt/ink/ink8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2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1,'-11'138,"-25"19,37-86,-1-70,0 1,0 0,0-1,1 1,-1 0,1-1,0 1,-1-1,1 1,0-1,0 1,0-1,0 0,0 1,0-1,0 0,0 0,0 0,1 0,-1 0,1 0,-1 0,0 0,1 0,0-1,-1 1,1-1,-1 1,1-1,0 1,-1-1,1 0,0 0,-1 0,1 0,0 0,-1 0,1 0,0-1,10-5,-1 0,0 0,0-1,0 0,-1-1,0-1,-1 1,0-1,0-1,-1 0,0 0,-1-1,0 0,-1 0,1-2,107-190,-114 202,0 1,0-1,0 1,0-1,0 0,0 1,0-1,0 0,0 1,1-1,-1 1,0-1,0 0,1 1,-1-1,0 1,1-1,-1 1,0-1,1 1,-1-1,1 1,-1-1,1 1,-1 0,1-1,-1 1,1 0,-1-1,1 1,-1 0,1 0,0 0,-1-1,1 1,-1 0,1 0,0 0,-1 0,1 0,0 0,-1 0,1 0,-1 0,1 1,0-1,-1 0,1 0,-1 0,1 1,-1-1,1 0,12 35,14 173,7 12,-32-180,-1-1,-2 1,-1-1,-3 1,-1-1,-1 0,-10 24,10-30,4-17,-1 1,-1-1,0-1,-1 1,-1-1,0 0,-6 7,13-21,0 0,0-1,-1 1,1-1,0 1,0-1,-1 1,1 0,-1-1,1 1,0-1,-1 0,1 1,-1-1,1 1,-1-1,1 0,-1 1,0-1,1 0,-1 1,1-1,-1 0,0 0,1 0,-1 0,1 1,-1-1,0 0,1 0,-1 0,0 0,1-1,-1 1,0 0,1 0,-1 0,1 0,-1-1,0 1,1 0,-1-1,1 1,-1 0,1-1,-1 1,1 0,-1-1,1 1,-1-1,1 1,0-1,-1 1,1-1,0 0,-1 1,1-1,0 1,0-1,-1 0,1 0,-10-40,7 4,2-1,2 1,1-1,2 1,2 0,1-1,2-18,-6 32</inkml:trace>
</inkml:ink>
</file>

<file path=ppt/ink/ink8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3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1 372,'232'-343,"-232"342,0 0,0 0,0 0,0-1,0 1,1 0,-1 0,0 0,1 0,-1 0,0 0,1 0,-1 0,1 0,-1 0,1 0,0 0,0 0,-1 0,1 1,0-1,0 0,0 1,0-1,0 0,-1 1,1-1,0 1,1-1,-1 1,0 0,0-1,0 1,0 0,0 0,0 0,0 0,0 0,1 0,-1 0,0 0,0 0,0 0,0 1,0-1,0 0,0 1,0-1,0 1,0-1,0 1,0-1,0 1,0 0,0 0,0 0,60 194,-9-88,-40-90</inkml:trace>
</inkml:ink>
</file>

<file path=ppt/ink/ink8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3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1,'15'4,"9"2,5 0,3-1,1-1,-1-2,0-1,-2-1,0-4,-2-3,-4 1</inkml:trace>
</inkml:ink>
</file>

<file path=ppt/ink/ink8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5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1 375,'107'-47,"44"11,-150 36,1-1,0 1,0 0,-1 0,1 0,0 0,0 1,-1-1,1 0,0 1,-1-1,1 1,0 0,-1 0,1-1,-1 1,1 0,-1 0,0 0,1 0,-1 1,0-1,0 0,1 1,-1-1,0 0,0 1,-1-1,1 1,0 0,0-1,-1 1,1 0,-1-1,1 1,-1 0,0-1,0 1,0 0,0 0,0-1,0 1,0 0,-1 0,0 3,0-1,0 1,0 0,-1-1,0 1,0-1,0 1,-1-1,1 0,-1 0,0 0,0 0,0 0,-1-1,-2 2,-7 5,11-10,1 0,-1 0,1 1,0-1,-1 0,1 1,-1-1,1 1,0-1,0 1,-1 0,1 0,0-1,0 1,0 0,0 0,0 0,0 0,0 0,0 1,0-1,1 0,-1 0,0 1,1-1,-1 0,1 0,-1 1,1-1,0 1,0-1,-1 0,1 1,0-1,0 1,0-1,0 1,1-1,-1 0,0 1,1-1,-1 0,1 1,-1-1,1 0,0 1,-1-1,1 0,0 0,0 0,0 0,0 0,0 0,0 0,0 1,43 22,-40-23,1 0,-1 0,1 0,-1 1,0 0,0 0,0 0,0 0,0 0,0 1,-1 0,1 0,-1 0,0 0,1 0,-2 1,1-1,0 1,-1 0,1 0,-1 0,0 0,-1 0,1 1,-1-1,0 0,0 1,0-1,0 1,-1-1,0 1,0-1,0 1,0-1,-1 2,-1-2,0 0,0 0,0-1,-1 1,0 0,1-1,-1 0,-1 1,1-1,0 0,-1-1,1 1,-1-1,0 1,0-1,0 0,-3 1,-12 3</inkml:trace>
  <inkml:trace contextRef="#ctx0" brushRef="#br0" timeOffset="316">30 770,'57'-5,"24"-1,4-5,-5 0,-9 1,-9 3,-9 2,-9-2,-7-1,-5 2,-4 2,-1 1,0 1,-6 6,0 2,-5 0</inkml:trace>
  <inkml:trace contextRef="#ctx0" brushRef="#br0" timeOffset="3366.857">622 911,'-5'-2,"1"0,0 0,-1 0,1 1,-1-1,1 1,-1 0,1 1,-1-1,0 1,1 0,-1 0,0 0,1 1,-1 0,0 0,1 0,-1 0,-17 2,-107 21,108-20,18-4,-1 0,1 0,0 1,-1-1,1 0,0 1,0 0,0 0,-1 0,1 0,0 1,0-1,1 1,-1 0,0 0,0 0,1 0,-1 0,1 0,0 1,0-1,0 1,0 0,0-1,0 1,1 0,-1 0,1 0,0 0,0 1,0-1,0 2,2-1,0-1,1 1,-1 0,1-1,0 1,-1-1,2 0,-1 0,0 0,1 0,-1 0,1 0,0 0,0-1,0 0,0 1,0-1,1 0,-1 0,1-1,-1 1,1-1,0 0,-1 0,1 0,0 0,0-1,0 0,0 1,-1-1,1-1,4 1,18 5,-3 0,-18-5,0 0,0 0,-1 1,1 0,0 0,-1 0,1 1,-1-1,1 1,-1 0,0 1,0-1,0 1,0-1,0 1,-1 0,1 1,-1-1,0 0,1 1,-2 0,1 0,0 0,-1 0,0 0,1 3,-1-2,-1 1,0-1,0 1,-1-1,1 1,-1-1,-1 1,1-1,-1 1,1-1,-2 1,1-1,-1 0,1 0,-1 1,-1-1,1 0,-1-1,0 1,0 0,0-1,-1 0,1 0,-1 0,0 0,0 0,-1-1,1 0,-1 0,0 0,1 0,-1-1,-1 0,-1 1,-4 2,0 0,-1 0,0-2,0 1,0-1,0-1,0-1,-1 1,1-2,0 0,-1 0,1-1,-3-1,-10-3</inkml:trace>
  <inkml:trace contextRef="#ctx0" brushRef="#br0" timeOffset="4203.5">1497 544,'-121'167,"-23"8,-11-43,155-132,0-1,0 0,0 1,0-1,0 1,0-1,0 1,0-1,0 1,0-1,0 0,-1 1,1-1,0 1,0-1,-1 1,1-1,0 1,-1-1,1 1,0 0,-1-1,1 1,-1-1,1 1,0 0,-1-1,1 1,-1 0,1 0,-1-1,1 1,-1 0,0 0,1 0,-1 0,1 0,-1-1,1 1,-1 0,1 0,-1 0,0 1,1-1,-1 0,1 0,-1 0,1 0,-1 0,1 1,-1-1,1 0,-1 0,1 1,-1-1,1 0,-1 1,1-1,0 1,-1-1,1 1,0-1,-1 1,6-14</inkml:trace>
  <inkml:trace contextRef="#ctx0" brushRef="#br0" timeOffset="4534.266">1158 573,'3'16,"0"-1,1 1,0-1,1 0,1 0,1 0,0 0,1-1,0-1,1 1,0-1,2-1,-1 0,9 7,34 35,-38-42,-2 1,1 1,-2 0,0 0,0 1,-2 1,0 0,0 1,6 16,-14-23</inkml:trace>
  <inkml:trace contextRef="#ctx0" brushRef="#br0" timeOffset="5062.893">1102 319,'100'-115,"48"-41,-83 109,-63 48,0 0,-1 0,1 0,0 0,-1 1,1-1,-1 1,1-1,-1 1,0-1,0 1,1 0,-1 0,0-1,-1 1,1 0,0 0,0 0,-1 0,1 0,-1 0,0 0,0 0,1 0,-1 0,0 0,-1 0,1 1,1 6,3 12,-2-1,0-1,1 0,2 0,0 0,1 0,0-1,2 0,0 0,1-1,1 0,0-1,5 6,2-5,-3-1</inkml:trace>
</inkml:ink>
</file>

<file path=ppt/ink/ink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3:53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1,'-5'4,"-1"7,5 2,2-7,7-4,-4-3,-2 5,-6 0,-3 1</inkml:trace>
</inkml:ink>
</file>

<file path=ppt/ink/ink8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4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702 479,'-49'-42,"42"37,-5 0,1-1,-1 1,0 1,0 0,0 1,-1 0,1 1,-1 0,1 1,-1 1,0 0,0 0,1 1,-1 1,1 0,-1 1,1 0,0 1,-11 5,-184 74,111-16,93-65,1 0,-1 0,1 0,0 1,0-1,0 1,0-1,0 1,0 0,1 0,-1 0,1 0,0 0,0 0,0 0,0 0,1 0,-1 1,1-1,0 0,0 0,0 1,0-1,1 0,-1 0,1 1,0-1,0 0,0 0,0 0,0 0,1 0,0 1,5 1,-1 0,1 0,0-1,0 0,1-1,-1 1,1-2,0 1,-1-1,1 0,0 0,1-1,-1 0,0-1,0 1,0-2,0 1,0-1,1 0,0-1,11 1,112-13,-132 15,0-1,0 1,0-1,-1 1,1-1,0 1,0-1,0 1,0-1,0 1,0-1,1 1,-1-1,0 1,0-1,0 1,0-1,1 1,-1-1,0 1,0-1,1 1,-1-1,0 0,1 1,-1-1,0 0,1 1,-1-1,1 0,-1 1,0-1,1 0,-1 0,1 1,-1-1,1 0,-1 0,1 0,-1 0,1 0,-1 0,1 0,-1 0,1 0,-1 0,1 0,-1 0,1 0,-1 0,1 0,-1 0,1-1,-1 1,1 0,-1 0,1-1,-1 1,1 0,-1-1,1 1,-34 32,29-29,-137 116,-1 19,70-32,71-102,-1 0,1 0,0-1,0 1,0 0,0 0,1 0,0 0,0 0,0 0,0 1,0-1,1 0,0 0,0-1,0 1,0 0,0 0,1 0,0-1,0 1,0-1,0 1,0-1,1 0,0 0,-1 0,1 0,0 0,1 0,5 2,0-1,0 0,1 0,-1-1,1 0,-1-1,1 0,0-1,0 0,0 0,0-1,0 0,0-1,0 0,2-1,16 1,114-25,-139 25,0 0,0 0,0 0,0 0,0-1,0 1,-1-1,1 0,0 0,-1 0,1 0,-1 0,0 0,0-1,0 1,0-1,0 1,0-1,-1 0,1 0,-1 0,0 0,0 0,0 0,0 0,0-3,2-15</inkml:trace>
  <inkml:trace contextRef="#ctx0" brushRef="#br0" timeOffset="565.165">475 0,'-16'53,"3"-1,1 2,3-1,2 2,-20 217,18-137,-7 0,-5-1,-7 4,-57 252,62-251,10-65,11-62</inkml:trace>
</inkml:ink>
</file>

<file path=ppt/ink/ink8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1 194,'0'554,"0"-598,3 1,1 0,3 1,1-1,2 1,7-15,97-238,-108 283,1 1,0 0,0 0,1 0,1 1,0 0,0 1,1 0,0 0,0 1,1 1,0-1,7-2,-14 9,1 0,-1 1,1-1,-1 1,0 0,1 0,-1 1,1-1,-1 1,1 0,-1 0,0 1,0-1,0 1,1 0,-1 0,-1 0,1 0,0 1,-1-1,1 1,-1 0,0 0,0 1,0-1,0 1,0-1,-1 1,0 0,0 0,0 0,0 0,-1 0,1 0,-1 1,0-1,30 109,-13-80,-13-38</inkml:trace>
</inkml:ink>
</file>

<file path=ppt/ink/ink8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7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0 211,'511'0,"-510"0,-1 1,1-1,-1 0,1 1,0-1,-1 0,1 1,-1-1,1 0,0 0,-1 0,1 0,-1 0,1 1,0-1,-1 0,1 0,0-1,-1 1,1 0,0 0,-1 0,1 0,-1 0,1-1,0 1,-1 0,1-1,-1 1,1 0,-1-1,1 1,-1-1,1 1,-1 0,1-1,-1 1,0-1,1 0,-1 1,0-1,1 1,-1-1,0 1,0-1,0 0,1 1,-1-1,0 0,0 1,0-1,0 0,0 1,0-1,0 1,-1-1,1 0,0 1,0-1,0 0,0 1,-1-1,-30-29,-167-100,169 99,35 30</inkml:trace>
</inkml:ink>
</file>

<file path=ppt/ink/ink8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1,'10'0,"7"0,7 0,3 4,2 3,1-1,0-2,0 0,-1-2,0-1,0 0,-1-1,-4-1</inkml:trace>
</inkml:ink>
</file>

<file path=ppt/ink/ink8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8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1,'38'0,"18"0,4 0,-4 0,-6 0,-12 5,-7 1,-9 0</inkml:trace>
</inkml:ink>
</file>

<file path=ppt/ink/ink8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23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33 308,'-22'130,"20"-113,-1-2,0 1,2 0,0 0,0 0,2-1,0 1,1 0,0 0,1 0,4 9,-3-20,0-1,0 0,1 0,0-1,-1 1,1-1,0 0,1 0,-1-1,0 0,1 0,0 0,-1 0,1-1,0 0,0 0,0-1,-1 1,1-1,0 0,0-1,0 0,0 0,5-1,6 1,8 0</inkml:trace>
  <inkml:trace contextRef="#ctx0" brushRef="#br0" timeOffset="397.039">400 224,'-23'67,"-30"185,33 18,-15-38,7-82,25-129,7-17</inkml:trace>
  <inkml:trace contextRef="#ctx0" brushRef="#br0" timeOffset="1162.481">541 1184,'153'-246,"-68"148,-85 97,0 0,1 0,-1 0,1 0,-1 1,0-1,1 0,0 0,-1 0,1 1,-1-1,1 0,0 1,0-1,-1 0,1 1,0-1,0 1,0-1,0 1,0 0,-1-1,1 1,0 0,0 0,0-1,0 1,0 0,0 0,0 0,0 0,0 0,0 1,0-1,0 0,0 0,0 0,0 1,0-1,0 1,-1-1,1 1,0-1,0 1,0-1,-1 1,1 0,0-1,-1 1,1 0,0 0,-1-1,1 1,-1 0,1 0,-1 0,0 0,1 0,-1 0,0-1,0 1,1 0,-1 0,0 1,2 40,-3-38,0 0,1 1,0-1,-1 0,1 0,1 0,-1 0,0 0,1 1,0-1,0 0,0 0,1 0,-1-1,1 1,0 0,0-1,0 1,1-1,-1 1,1-1,0 0,0 0,3 2,-2-5,0 0,1 0,-1-1,0 0,1 0,-1 0,0 0,0 0,0-1,0 0,0 0,0 0,-1 0,1-1,0 1,-1-1,0 0,0 0,0 0,0 0,1-3,8-5,92-97,-104 107,1 0,0-1,0 1,0 0,0 0,0 0,0 0,0 0,1 0,-1 0,0 0,1 1,-1-1,0 0,1 1,-1-1,1 1,-1-1,0 1,1 0,-1 0,1-1,-1 1,1 0,-1 1,1-1,-1 0,1 0,-1 0,1 1,-1-1,1 1,-1-1,0 1,1 0,-1 0,0-1,1 1,-1 0,0 0,0 0,0 0,0 0,0 1,0-1,0 0,0 0,-1 1,1-1,0 0,-1 1,1-1,-1 1,1-1,-1 1,0-1,0 1,1-1,-1 1,0 0,-9 94,5 32,10-109</inkml:trace>
  <inkml:trace contextRef="#ctx0" brushRef="#br0" timeOffset="1800.801">1473 704,'-10'22,"1"0,1 0,1 1,1 0,1 0,1 0,1 1,0 11,2-32,1 0,-1 0,1 0,-1 0,1 1,0-1,0 0,1 0,-1 0,1 0,-1 1,1-1,0 0,0 0,1 0,-1-1,0 1,1 0,0 0,0-1,0 1,0-1,0 1,0-1,0 0,1 0,-1 0,1 0,0 0,-1-1,1 1,0-1,0 0,0 0,0 0,0 0,0 0,1-1,-1 1,0-1,0 0,0 0,1 0,1-1,8-5,-1-1,0-1,0 0,0 0,-1-1,0-1,-1 0,0 0,0-1,-1 0,-1-1,0 0,0 0,-1-1,3-8,-7 16,32-47,-34 51,0 0,-1 0,1 1,0-1,-1 0,1 0,0 1,0-1,-1 1,1-1,0 0,0 1,0 0,0-1,0 1,0-1,0 1,0 0,0 0,0 0,0-1,0 1,0 0,0 0,0 0,0 1,0-1,0 0,0 0,0 0,0 1,0-1,0 1,0-1,0 1,-1-1,1 1,0-1,0 1,0 0,-1-1,1 1,0 0,-1 0,1-1,0 1,-1 0,1 0,-1 0,1 0,-1 0,0 0,1 1,3 10,-1 0,0 0,0 1,-1-1,-1 1,0-1,-1 1,0-1,-1 1,-1 2,1 49,26 186,-24 197,-23-348,20-96,1 0,0-1,-1 1,1-1,-1 0,0 0,0 1,0-1,0 0,0 0,0-1,0 1,-1 0,1-1,-1 0,1 1,-1-1,0 0,1 0,-1 0,0-1,0 1,0-1,1 1,-1-1,0 0,0 0,0-1,0 1,1 0,-1-1,0 0,0 1,0-1,-3-2,0 0,0 0,1-1,-1 0,1 1,-1-2,1 1,1-1,-1 0,1 0,-1 0,2 0,-1-1,0 1,1-1,0 0,1 0,-1-1,-1-5,-25-127,27 106,0 4</inkml:trace>
  <inkml:trace contextRef="#ctx0" brushRef="#br0" timeOffset="2333.105">1360 365,'34'-28,"0"-1,-2-2,-1-1,-1-2,-2 0,-2-2,-1-1,4-12,-25 41,22-34,-25 41,-1 1,1-1,0 1,-1 0,1-1,0 1,0 0,-1-1,1 1,0 0,0 0,0-1,0 1,-1 0,1 0,0 0,0 0,0 0,0 1,-1-1,1 0,0 0,0 0,0 1,-1-1,1 0,0 1,0-1,-1 1,1-1,0 1,-1-1,1 1,-1-1,1 1,-1 0,1-1,-1 1,1 0,-1-1,1 1,-1 0,0 0,1 0,-1-1,0 1,0 0,0 0,0 0,0-1,1 1,-1 0,-1 0,11 25,-2-1,-1 2,-2-1,0 1,0 20,20 91,31 7,-45-131</inkml:trace>
</inkml:ink>
</file>

<file path=ppt/ink/ink8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39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1086,'215'-104,"-159"66,-1-2,-2-3,-2-2,-2-2,-1-3,20-30,-65 76,52-60,-4-2,-3-3,-2-2,-4-1,20-51,0-31,-52 139,-12 31,1-5,-20 149,8 0,6 152,20-199,-3 61,-10-168,0 0,-1 0,0 0,0 0,0-1,-1 1,0 0,0-1,0 1,-1-1,0 0,0 0,0 0,-1 0,1 0,-1-1,0 1,-1-1,1 0,-1-1,1 1,-1-1,0 0,0 0,-1 0,1-1,-1 0,1 0,-1 0,0-1,0 1,1-2,-1 1,-3 0,-16-5,1-1,-1-2,1 0,0-1,1-1,0-2,1 0,0-1,0-1,1-2,1 0,1 0,0-2,0-2,2 1,4 2</inkml:trace>
  <inkml:trace contextRef="#ctx0" brushRef="#br0" timeOffset="361.134">1440 635,'-18'25,"1"1,2 1,0 1,2 0,1 1,2 1,0-1,0 8,8-32,0 0,0 0,1 0,-1 0,1 0,0 0,0 1,1-1,0 0,0 0,0 1,0-1,1 0,0 0,0 0,0 1,1-1,0 0,-1-1,2 1,-1 0,1 0,-1-1,1 0,1 1,-1-1,1 0,-1-1,1 1,0-1,0 1,1-1,-1-1,1 1,-1 0,1-1,0 0,0 0,2 0,6-2,0-1,0 0,0-1,0 0,0-1,0-1,-1 0,0 0,1-1,-1-1,-1 0,1-1,-1 0,-1 0,1-1,6-7,-8 6,-1 0,1 0,-2-1,1 0,-1 0,-1-1,0 0,-1 0,0 0,0-1,-1 1,-1-1,1-6,-2 12,-1-1,0 0,-1 1,1-1,-2 0,1 0,-1 0,0 1,0-1,0 1,-1-1,0 1,-1-1,1 1,-1 0,0 0,-1 0,0 0,0 1,0 0,0-1,-1 1,0 1,-4-5,1 4,0 0,0 0,0 1,0 0,-1 1,1 0,-1 0,0 0,0 1,0 1,0 0,-2 0,-14-1</inkml:trace>
</inkml:ink>
</file>

<file path=ppt/ink/ink8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48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1 122,'2'1,"0"1,0-1,0 0,-1 1,1-1,0 1,-1 0,1 0,-1 0,1 0,-1 0,0 0,0 0,0 0,0 0,0 0,0 1,-1-1,1 0,-1 0,0 1,1 0,2 8,79 270,3-28,-83-248,-1-1,1 1,1 0,-1 0,1-1,0 1,0-1,0 0,0 0,1 0,0 0,0-1,0 1,0-1,0 0,1 0,3 1,-5-6,-1 0,1 0,-1 0,1-1,-1 1,0-1,0 0,0 0,0 1,0-1,-1-1,1 1,-1 0,0 0,0 0,0-1,0 1,-1 0,1-3,0 1,47-183,-6 34,-24 100,-3-2,-2 0,-3-1,1-37,1 33,-6 61,-2 5</inkml:trace>
  <inkml:trace contextRef="#ctx0" brushRef="#br0" timeOffset="401.929">650 489,'0'19,"0"16,0 7,0 1,0-2,0-3,0-3,0-3,0-7</inkml:trace>
  <inkml:trace contextRef="#ctx0" brushRef="#br0" timeOffset="937.734">594 432,'80'-8,"-70"5,0 1,-1 0,1 0,0 1,0 1,0 0,0 0,0 1,0 0,0 1,0 0,0 0,-1 1,1 0,-1 1,3 2,-8-2,0 0,0 0,-1 0,1 1,-1 0,0-1,-1 1,1 0,-1 1,0-1,0 0,-1 1,1-1,-1 1,-1-1,1 1,-1-1,0 1,0 0,0 0,7 49,24 6,-27-58,-1 1,0-1,0 1,0 0,0 0,0 0,-1 1,0-1,0 0,0 1,-1 0,1-1,-1 1,0 0,0 0,-1-1,0 1,1 0,-2 0,1 0,0 0,-1 0,0-1,0 1,-1 0,1-1,-1 1,0-1,0 1,0-1,-2 2,-2-2,-1 0,1-1,-1 0,0 0,0 0,0 0,0-1,-1-1,1 1,-1-1,1 0,-1-1,1 0,-1 0,1 0,-1-1,0-1,-9 2,12 0,-1 0,1 0,0 0,-1 0,1-1,0 0,-1 0,1-1,0 1,0-1,0 0,0-1,1 1,-1-1,1 0,-1 0,1 0,0-1,0 1,0-1,0 0,-4-12</inkml:trace>
  <inkml:trace contextRef="#ctx0" brushRef="#br0" timeOffset="1666.128">932 602,'-5'0,"-6"0,-6 0,-5 0,1 5,-1 1,4-5,5-2</inkml:trace>
</inkml:ink>
</file>

<file path=ppt/ink/ink8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1 232,'43'-14,"1"3,0 1,0 2,1 2,33 1,81 26,-158-20,0-1,0 0,0 1,0-1,0 0,0 0,0 1,0-1,0 0,0 0,0 0,0 0,0 0,0-1,0 1,0 0,0 0,0-1,0 1,0-1,0 1,0 0,-1-1,1 0,0 1,0-1,0 0,-1 1,1-1,0 0,-1 0,1 1,0-1,-1 0,1 0,-1 0,0 0,1 0,-1 0,0 0,1 0,-1 0,0 0,0 0,0 0,0 0,0 0,0 0,0 0,0 0,0 0,-1 0,1 0,0 0,-1 0,1 0,-1 0,1 0,-1 1,1-1,-1 0,0 0,1 0,-1 1,0-1,1 0,-1 1,0-1,0 0,0 1,-139-142,125 126</inkml:trace>
</inkml:ink>
</file>

<file path=ppt/ink/ink8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2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0,'5'5,"7"1,5 1,5-2,4-2,1-1,2 0,1-2,-5-5,-3-2,1 1,-4 1</inkml:trace>
</inkml:ink>
</file>

<file path=ppt/ink/ink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3:50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0 199,'38'-5,"23"-2,1 1</inkml:trace>
  <inkml:trace contextRef="#ctx0" brushRef="#br0" timeOffset="549.564">705 29,'-22'1,"-1"0,1 2,0 0,0 1,0 2,0 0,1 1,0 2,0 0,-17 11,28-15,0 1,1 1,0-1,0 1,0 1,1 0,1 0,-1 0,1 1,1 0,-1 1,2 0,-1 0,1 0,1 0,0 1,0-1,1 1,0 0,1 0,1 0,-1 8,2-15,0 1,0-1,1 1,-1-1,1 1,0-1,0 0,1 1,-1-1,1 0,0 0,0 0,1 0,-1 0,1 0,-1-1,1 1,0-1,1 0,-1 0,1 0,-1 0,1-1,0 1,0-1,0 0,0 0,0 0,0-1,1 0,-1 1,6 0,-1 0,0 0,1-1,-1 0,1-1,-1 0,0 0,1-1,-1 0,1-1,-1 0,0 0,0-1,6-3,16-11,0-3,-1 0,-1-2,-1-1,-1-1,-1-2,20-24,68-62,-114 112,-1 1,1 0,0 0,0 0,0 0,0-1,0 1,0 0,0 0,0 0,0 0,1-1,-1 1,0 0,0 0,1 0,-1-1,0 1,1 0,-1 0,1-1,-1 1,1 0,-1-1,1 1,0-1,-1 1,1 0,0-1,-1 0,1 1,0-1,0 1,-1-1,1 0,0 0,0 1,0-1,0 0,-1 0,1 0,0 0,0 0,0 0,0 0,0 0,-1 0,1 0,0-1,0 1,0 0,-1 0,1-1,0 1,0-1,-1 1,1-1,0 1,-1-1,1 1,0-1,-1 0,1 1,-1-1,1 0,-1 1,1-1,-1 0,0 0,-27 143,27-18,1-120,0 0,0 0,0-1,0 1,1 0,-1 0,1 0,0-1,1 1,-1-1,0 0,1 0,0 0,0 0,0 0,0 0,0-1,0 1,1-1,-1 0,1 0,-1 0,1-1,0 1,0-1,0 0,0 0,0 0,19 2</inkml:trace>
  <inkml:trace contextRef="#ctx0" brushRef="#br0" timeOffset="832.638">1524 57,'-5'9,"-6"14,-1 7,-4 3,1 1,-2 0,3-2,-2-1,-3-1,2-1,-1-1,-2 1,2-1,0-5,2-2,0-3,2-6</inkml:trace>
  <inkml:trace contextRef="#ctx0" brushRef="#br0" timeOffset="1101.687">1185 57,'116'74,"-94"-56,142 147,-143-146,-10-7,1 0,1 0,0-2,0 1,1-2,0 0,1 0,0-1,0-1,1-1,0 0,1-1,8 0</inkml:trace>
  <inkml:trace contextRef="#ctx0" brushRef="#br0" timeOffset="1421.208">1975 170,'0'29,"0"14,0 5,0-2,0-3,5-9,2-5,-1-4,4-5,4-6,1-11,-3-5</inkml:trace>
  <inkml:trace contextRef="#ctx0" brushRef="#br0" timeOffset="1972.744">2455 0,'-19'7,"1"1,-1 1,1 0,0 1,1 1,1 0,-1 2,2 0,0 1,-12 13,26-25,-1 0,1 0,-1 0,1 0,0 0,0 0,0 0,0 1,1-1,-1 0,0 0,1 1,0-1,-1 0,1 1,0-1,0 1,1-1,-1 0,0 1,1-1,-1 0,1 1,0-1,0 0,0 0,0 0,0 0,0 0,1 0,-1 0,0 0,1 0,0-1,-1 1,1 0,0-1,0 0,0 1,0-1,0 0,0 0,1 0,-1 0,0 0,0-1,1 1,39 15,-36-16,1 1,-1 0,0 1,0-1,0 1,0 1,-1-1,1 1,-1 0,1 0,-1 0,0 1,0 0,0 0,-1 0,1 1,-1-1,0 1,0 0,-1 0,0 1,0-1,0 1,0-1,-1 1,0 0,0 0,0 0,-1 0,1 7,-3-4,-1 0,0 1,0-1,-1 0,0 0,0-1,-1 1,0 0,0-1,-1 0,-1 0,1-1,-1 1,0-1,-1 0,0-1,0 0,0 0,-1 0,0-1,0 0,0 0,0-1,-1 0,0-1,0 0,0 0,0-1,0 0,-1-1,-3 1,-11 1</inkml:trace>
</inkml:ink>
</file>

<file path=ppt/ink/ink8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1,'0'5,"5"1,7 1,0 2,4 1,3-2,4-2,3-2,1-2,1-1,1-1,-5-5,-1-1,-5-1</inkml:trace>
</inkml:ink>
</file>

<file path=ppt/ink/ink8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7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1 524,'37'-35,"-1"-2,-2-1,-2-1,-1-2,-3-1,-1-2,-2 0,1-7,-16 29,-7 17,-1-1,1 1,-1-1,1 0,-2 0,1 0,-1 0,0 0,0 0,0 0,-1 0,0 0,-1-3,1 8,0 0,0 1,0-1,0 1,0-1,0 0,-1 1,1-1,0 0,0 1,-1-1,1 1,-1-1,1 1,0-1,-1 1,1-1,-1 1,1-1,-1 1,1 0,-1-1,1 1,-1 0,0-1,1 1,-1 0,1 0,-1 0,0 0,1-1,-1 1,0 0,1 0,-1 0,1 0,-1 0,0 0,1 1,-1-1,0 0,1 0,-1 0,1 1,-1-1,0 0,1 0,-1 1,1-1,-1 1,1-1,-1 0,1 1,-1-1,1 1,0-1,-1 1,1-1,-1 1,-26 29,27-29,-9 8,1 1,0 1,1-1,0 1,0 0,1 1,1 0,0 0,0 0,2 0,-1 1,1 0,1-1,1 1,-1 0,2 0,0 0,1 0,0 0,1 5,0-14,0 0,0 0,0-1,0 1,1 0,-1-1,1 0,0 0,0 0,0 0,0 0,0 0,1-1,0 0,-1 1,1-1,0-1,0 1,0 0,0-1,0 0,0 0,0 0,1-1,-1 1,0-1,0 0,2 0,6 0,0-1,-1 0,1 0,0-1,-1-1,1 0,-1 0,0-1,10-5,-8 2,0-1,-1-1,0 0,0 0,-1-1,0-1,-1 0,0 0,-1-1,0 0,0 0,-2-1,3-7,-11 24,-3 0,1 0,1 0,-1 0,1 0,-1 1,1-1,0 1,1-1,-1 1,1 0,0 0,0 0,1 0,-1-1,1 1,0 0,0 0,1 0,0 0,-1 0,2 0,-1 0,0-1,1 1,0-1,0 1,0-1,1 1,0-1,0 0,0 0,2-1,0 1,0-1,0-1,0 1,1-1,-1 0,1 0,-1 0,1-1,0 0,0 0,0 0,0-1,0 0,0 0,-1 0,1-1,0 0,0 0,0-1,3 0,114-54,-110 47,0 0,-1 0,0-1,-1-1,0 0,0 0,-1-1,-1-1,0 0,-1 0,0 0,-1-1,-1 0,0-1,-1 0,0 1,-1-1,-1-1,-1 1,1-11,-2 25,-1-1,0 1,0-1,1 1,-1-1,0 1,0-1,-1 1,1-1,0 1,0 0,-1-1,1 1,-1-1,1 1,-1 0,1-1,-1 1,0 0,0 0,0-1,1 1,-1 0,0 0,-1 0,1 0,0 0,0 0,0 1,0-1,-1 0,1 1,0-1,-1 0,1 1,-1 0,1-1,-1 1,1 0,0 0,-1 0,1 0,-1 0,0 0,-58 32,54-27,1 0,-1 1,1 0,0 0,1 0,-1 1,1 0,1-1,-1 2,1-1,0 0,1 0,0 1,0 0,0-1,1 1,0 0,1 0,0 0,0-1,1 1,0 0,0 0,0-1,1 1,0-1,1 1,0-1,0 0,1 0,-1 0,2 0,2 3,-4-5,1-1,1 0,-1 0,1 0,0 0,0 0,0-1,0 0,0 0,1-1,-1 1,1-1,0 0,0-1,0 1,0-1,0-1,0 1,0-1,0 0,0 0,0 0,0-1,0 0,4-2,8-3</inkml:trace>
</inkml:ink>
</file>

<file path=ppt/ink/ink8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7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0 190,'68'-19,"-48"12,-1 1,1 1,0 1,0 1,0 0,0 1,1 2,-1 0,17 2,131 35,-168-37,0-1,0 1,0-1,-1 1,1-1,0 1,0-1,0 1,0-1,0 0,0 1,1-1,-1 1,0-1,0 1,0-1,0 0,1 1,-1-1,0 1,1-1,-1 1,0 0,1-1,-1 1,0-1,1 1,-1 0,1-1,-1 1,1 0,-1-1,1 1,-1 0,1 0,-1-1,1 1,-1 0,1 0,0 0,-1 0,1 0,-1 0,1 0,-1 0,1 0,0 0,-1 0,1 0,-1 0,1 0,-1 1,1-1,-1 0,1 0,-1 1,1-1,-1 0,1 1,-1-1,1 0,-1 1,0-1,1 1,-1-1,1 1,-143-139,115 111,27 24,4 4</inkml:trace>
</inkml:ink>
</file>

<file path=ppt/ink/ink8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9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0 171,'29'-4,"19"2,6 2,-2 1,-4 1,-6-1,-14 0,-18-5,-14-2,-12-5,-4-5,-2 0,-2-2,2-3,0 3,5-2,4-1,5 3</inkml:trace>
</inkml:ink>
</file>

<file path=ppt/ink/ink8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8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86,'-15'19,"-9"16,0 7,-2 1,4-2,1-4,0-2,2-3,1-7,2-2,0-6,3-1,-2-3,2-3</inkml:trace>
  <inkml:trace contextRef="#ctx0" brushRef="#br0" timeOffset="253.847">1 1,'14'19,"15"26,2 9,1 1,0-4,-6-6,-3-11,0-6,1-3,1-6,-4-1,0-4,-4-5</inkml:trace>
  <inkml:trace contextRef="#ctx0" brushRef="#br0" timeOffset="669.863">566 254,'0'229,"3"-260,0 1,2 0,2 0,0 0,2 1,6-12,84-144,-97 183,-1-1,0 1,1 0,0 0,-1-1,1 1,0 0,0 0,0 1,1-1,-1 0,0 1,1 0,-1-1,1 1,-1 0,1 0,-1 0,1 0,0 1,-1-1,1 1,0 0,0 0,0 0,-1 0,1 0,0 0,0 1,-1-1,1 1,0 0,-1 0,1 0,-1 0,1 0,-1 1,0-1,1 1,-1 0,0-1,0 1,0 0,0 0,0 0,1 3,57 58,-42-56</inkml:trace>
</inkml:ink>
</file>

<file path=ppt/ink/ink8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1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35,'5'0,"12"-5,6-1,6 0,1 1,2 2,-1 0,-1 2,0 1,-1 0,0 0,-1 0,1 1,-1-1,-5-5,-6 4,-6 1</inkml:trace>
</inkml:ink>
</file>

<file path=ppt/ink/ink8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2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1,'5'0,"6"5,7 1,4 1,3-2,3-2,1-1,1 0,-1-2,0 0,0 0,0 0,-1-1,1 1,-1 0,0 0,-4 0</inkml:trace>
</inkml:ink>
</file>

<file path=ppt/ink/ink8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3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5,'-36'0,"20"-2,1 0,-1 1,0 1,1 1,-1 0,1 1,-1 0,1 2,0 0,0 0,0 1,1 1,0 1,0 0,0 1,1 0,0 1,-6 5,8 3,1-1,0 2,1-1,1 1,1 1,1-1,0 1,1 0,1 1,1-1,1 1,0-1,2 1,0 0,1-1,1 1,2 6,-2 44,-1 562,-17-510,15-121,1 1,0-1,-1 1,1-1,0 1,0-1,0 1,0-1,0 1,0-1,1 1,-1-1,0 1,1-1,-1 1,1-1,0 0,-1 1,1-1,0 0,0 1,0-1,0 0,0 0,0 0,0 0,0 0,0 0,0 0,1 0,-1-1,0 1,1 0,-1-1,0 1,1-1,-1 1,1-1,-1 0,1 0,67-7,-42 2,31-1,-32 4</inkml:trace>
  <inkml:trace contextRef="#ctx0" brushRef="#br0" timeOffset="595.525">668 231,'-13'6,"0"1,1 0,0 1,0 1,0-1,1 2,0 0,1 0,0 1,1 0,0 0,1 1,0 1,1-1,0 1,1 0,1 1,-3 7,-5 32,2 2,2 0,3 0,0 47,9 133,-3-225,2 0,-1 0,1 0,1 0,0 0,0 0,1-1,0 0,0 0,1 0,1 0,-1-1,1 0,1 0,0 0,0-1,7 6,24-1,-25-18</inkml:trace>
  <inkml:trace contextRef="#ctx0" brushRef="#br0" timeOffset="1128.2">951 316,'-5'15,"-1"9,-1 5,2 3,2 0,5-4,8-8,7-7,5-6,4-3,-3-9,0-2,1-5,-4-6,-6-4,-4 2</inkml:trace>
  <inkml:trace contextRef="#ctx0" brushRef="#br0" timeOffset="1416.257">1233 231,'-15'39,"-4"21,1 7,3-5,5-7,3-8,4-8,2-5,1-4,5-7,2-8</inkml:trace>
  <inkml:trace contextRef="#ctx0" brushRef="#br0" timeOffset="1697.342">866 768,'52'0,"23"-5,4-2,-8 1,-11 1,-10 1,-9 2,-12 1</inkml:trace>
  <inkml:trace contextRef="#ctx0" brushRef="#br0" timeOffset="2199.838">1119 965,'-3'2,"-4"0,1 0,-1 1,1 0,-1 1,1-1,0 1,0 0,1 1,-1-1,1 1,0 0,0 1,1-1,0 1,0 0,0 0,0 0,1 1,0 0,4-4,0 0,1 0,-1 1,1-1,-1-1,1 1,0 0,0 0,0-1,1 1,-1-1,1 0,-1 1,1-1,0 0,0-1,0 1,0 0,0-1,0 0,0 0,1 0,-1 0,0 0,1-1,1 1,13 6,57 43,-73-48,0 0,0 0,0 0,-1 1,1-1,-1 0,1 1,-1-1,0 1,0-1,0 1,0 0,-1-1,1 1,-1 0,1-1,-1 1,0 0,0 0,0-1,-1 1,1 0,0 0,-1-1,0 1,0-1,0 1,0 0,0-1,0 0,-1 1,-1 2,-1-1,0 1,0-1,-1 0,1 0,-1-1,0 1,0-1,0 0,0 0,-1-1,1 1,-1-1,1 0,-6 0,0 2,-12 4</inkml:trace>
  <inkml:trace contextRef="#ctx0" brushRef="#br0" timeOffset="2461.771">1148 937,'24'5,"18"1,6-5,-1-2,-2-2,-10 1</inkml:trace>
</inkml:ink>
</file>

<file path=ppt/ink/ink8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8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1,'-1'48,"0"-25,0-1,2 0,0 0,1 0,2 0,0 0,5 12,-9-32,0-1,1 1,-1-1,1 0,-1 1,1-1,-1 0,1 1,0-1,0 0,0 0,-1 0,1 0,0 0,0 0,1 0,-1 0,0 0,0 0,0 0,0-1,1 1,-1-1,0 1,1-1,-1 1,1-1,-1 0,0 1,1-1,-1 0,1 0,-1 0,1 0,-1 0,0-1,1 1,-1 0,1-1,-1 1,0-1,1 1,-1-1,0 0,0 1,1-1,-1 0,0 0,0 0,0 0,0 0,0 0,0-1,15-14,0 0,-1-2,-1 0,-1-1,0 0,3-9,35-50,-29 70,-14 39,-6-17,9 59,-3 1,-4 0,-2 0,-6 24,2 27,3-110,-1 1,-1 0,0 0,-1-1,-1 1,0-1,-1 1,-1-1,-1 0,0-1,-1 1,6-12,-1 0,0-1,1 1,-1-1,-1 0,1 0,0 0,0 0,-1 0,1 0,-1 0,1-1,-1 0,0 1,0-1,0 0,1 0,-1 0,0-1,0 1,0-1,0 1,0-1,-1 0,1 0,0-1,0 1,0-1,0 1,0-1,1 0,-1 0,0 0,0-1,0 1,1 0,-1-1,1 0,-1 0,1 0,0 0,0 0,-1 0,2-1,-1 1,-1-2,-6-12</inkml:trace>
</inkml:ink>
</file>

<file path=ppt/ink/ink8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9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0 135,'24'-24,"13"-13,4 0,-4 11,-3 15,-9 14,-7 11,-3 4,-3 3,-5 3,3 2,-2 1,-1-3</inkml:trace>
</inkml:ink>
</file>

<file path=ppt/ink/ink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3:50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32,'31'-18,"-9"14,0 0,0 1,0 1,0 2,1 0,10 2,-31-2,0 0,0 0,0 0,0 0,0 1,0-1,0 1,0-1,0 1,-1 0,1 0,0 0,0 0,-1 0,1 0,-1 0,1 0,-1 1,1-1,-1 1,0-1,0 1,0-1,1 1,-2 0,1 0,0-1,0 1,0 0,-1 0,1 0,-1 0,0 0,0 0,1 0,-1 0,0 0,0 0,-1 0,1 0,0-1,-1 1,1 0,-1 0,0 0,1 0,-1 0,0-1,0 1,0 0,-1-1,1 1,0-1,0 1,-1-1,1 0,-2 1,-71 95,-40 65,114-161,-4 5,0 0,0 0,0 1,1 0,0 0,1 0,-1 0,1 0,0 0,1 1,0-1,0 1,1-1,0 1,0-1,1 1,0-1,0 1,0-1,1 0,0 0,1 1,0-1,0 1,3-2,-1 1,1-1,0 0,1-1,-1 1,1-1,0 0,0-1,1 0,-1 0,1-1,0 1,0-2,0 1,0-1,1-1,-1 1,1-1,-1-1,1 1,-1-2,1 1,-1-1,0 0,1-1,-1 0,0 0,0-1,0 0,0 0,0-1,4-3,1-3,-7 0</inkml:trace>
  <inkml:trace contextRef="#ctx0" brushRef="#br0" timeOffset="215.494">1 286,'4'9,"12"4,8-1,4-2,3-3,0-3,0-1,0-2,-1-1,-1-1,0 1,0-6,-6-1</inkml:trace>
</inkml:ink>
</file>

<file path=ppt/ink/ink8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9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0,'10'5,"7"1,7-5,3-2,2-2,1 1,0-1,-5 2</inkml:trace>
</inkml:ink>
</file>

<file path=ppt/ink/ink8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12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40,'-59'73,"57"-70,0-1,1 1,0 0,-1 0,1 0,0 0,1 0,-1 0,0 0,1 0,0 0,0 0,0 0,0 0,0 0,0 0,1 0,0 0,-1 0,1 0,0 0,1 0,-1 0,0 0,1-1,0 1,-1 0,2 0,57 40,-55-42,-1 1,0-1,0 1,0 0,0 0,0 0,0 0,-1 1,1 0,-1 0,1 0,-1 0,0 0,0 0,-1 1,1 0,-1-1,0 1,0 0,0 0,0 0,0 1,-1-1,0 0,0 0,0 1,-1-1,1 1,-1-1,0 1,-1 2,-1-2,0 0,-1 1,0-1,-1-1,1 1,-1 0,0-1,0 0,0 0,0 0,-1 0,1-1,-1 1,0-1,-1 0,1-1,0 1,-1-1,-3 1,-12 3</inkml:trace>
  <inkml:trace contextRef="#ctx0" brushRef="#br0" timeOffset="249.708">100 11,'33'0,"21"0,7-4,-8-3</inkml:trace>
</inkml:ink>
</file>

<file path=ppt/ink/ink8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11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0 107,'15'-12,"1"1,-1 0,2 1,-1 1,1 0,1 1,-1 1,8-1,-2-1,53-4,-74 13,0 0,-1 0,1 1,0-1,0 0,0 1,0-1,0 1,0-1,-1 1,1 0,0 0,-1 0,1 0,0 0,-1 0,0 1,1-1,-1 0,1 1,-1-1,0 1,0-1,0 1,0 0,0-1,0 1,-1 0,1 0,-1-1,1 1,-1 0,1 0,-1 0,0 0,0 0,0 1,-1 3,0-1,0 0,-1 0,0 0,0 0,0 0,0 0,-1 0,0-1,0 1,0-1,0 0,-1 1,0-2,0 1,0 0,-2 1,-21 23,27-26,0 0,-1 0,2 1,-1-1,0 0,0 0,1 1,-1-1,1 0,-1 0,1 0,0 0,0 0,0 0,0 0,1 0,-1 0,0-1,1 1,-1 0,1-1,-1 1,1-1,0 1,0-1,0 0,0 0,0 0,0 0,0 0,0 0,0-1,0 1,0-1,1 1,-1-1,0 0,0 0,0 0,1 0,0-1,13 7,-12-5,0 0,0 1,0-1,-1 1,1 0,-1 0,0 0,1 1,-1-1,0 1,0-1,0 1,-1 0,1 0,-1 1,1-1,-1 0,0 1,-1-1,1 1,0 0,-1-1,0 1,0 0,0 0,-1 0,1 0,-1 0,0 0,0 0,0 0,0 0,-1 0,0 0,1 0,-2 0,1 0,-1 2,-2-1,1 0,-1 0,0-1,0 1,-1-1,1 0,-1 0,0 0,0-1,0 0,-1 0,1 0,-1 0,1-1,-1 0,0 0,0-1,-2 1,-25 9,16-3</inkml:trace>
  <inkml:trace contextRef="#ctx0" brushRef="#br0" timeOffset="267.84">57 503,'43'0,"29"0,7 0,-6 0,-10 0,-11 0,-9 0,-8 0,-4 0,-9 0</inkml:trace>
</inkml:ink>
</file>

<file path=ppt/ink/ink8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14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1 383,'28'-14,"20"-15,1-7,-2 3,-10 2,-6 6,-4 8,-6 11,-7 11,-5 10,0 3,-2 2,-1 3,2 3,1 1,3 1,-1-4</inkml:trace>
  <inkml:trace contextRef="#ctx0" brushRef="#br0" timeOffset="-778.602">339 666,'-27'30,"2"2,1 0,2 2,1 0,0 6,-66 99,9-48,65-80</inkml:trace>
  <inkml:trace contextRef="#ctx0" brushRef="#br0" timeOffset="-464.589">85 694,'24'33,"8"17,3-1,-4-4,-3-5,-1-4,-5-3,-6-8</inkml:trace>
  <inkml:trace contextRef="#ctx0" brushRef="#br0" timeOffset="9753.763">621 186,'22'28,"51"171,-66-167,-1 1,-2 0,-1 0,-2 0,-1 3,3 56,-1-72,-1 1,-1 0,0-1,-2 1,0-1,-1 1,-2-1,0 0,0 0,-2-1,-1 0,0 0,-2-1,0 0,0 0,-2-1,0 0,-1-1,-8 6,-70 62,83-80</inkml:trace>
  <inkml:trace contextRef="#ctx0" brushRef="#br0" timeOffset="13186.823">932 1117,'60'-39,"-1"-2,-3-3,9-11,-43 34,-1-2,-1 0,0-2,-2 0,-1-1,-1-1,-2 0,4-9,-16 30,1 1,0 0,-1-1,0 0,0 1,-1-1,1 0,-1 0,-1 0,1 0,-1 0,0 0,0 0,-1 0,0 0,0 0,0 0,-1 0,0 1,0-1,0 0,-2-1,3 6,-1 0,1 0,-1 0,1 0,-1 1,1-1,-1 0,0 1,1-1,-1 1,0 0,1-1,-1 1,0 0,0 0,1 0,-1 0,0 0,1 1,-1-1,0 1,1-1,-1 1,0-1,1 1,-1 0,1 0,-1 0,1 0,-1 0,1 0,0 0,-1 0,1 0,0 1,0-1,0 1,-41 52,38-46,0 0,1 0,-1 1,2-1,-1 1,1-1,0 1,1 0,0 0,0 0,1 0,0 0,1 0,0-1,0 1,1 0,0 0,1-1,0 1,0-1,1 0,1 2,-2-4,0 0,0-1,0 0,1 0,0 0,0 0,1 0,-1-1,1 0,0 0,0 0,0-1,1 1,-1-1,1-1,0 1,-1-1,1 0,0 0,1-1,-1 1,0-1,0-1,1 1,-1-1,0 0,0-1,1 1,-1-1,0-1,3 0,-1 0,0 0,-1-1,0 0,1 0,-1-1,0 1,0-2,-1 1,1-1,-1 0,0 0,-1-1,1 0,-1 0,0 0,0 0,-1-1,0 0,0 0,-1 0,1 0,-2-1,1 1,-1-1,0 0,1-7,-4 15,1 1,0-1,0 0,-1 0,1 0,0 0,0 1,-1-1,1 0,0 0,0 0,-1 0,1 0,0 0,-1 0,1 0,0 0,0 0,-1 0,1 0,0 0,-1 0,1 0,0 0,0 0,-1 0,1 0,0 0,-1-1,1 1,0 0,0 0,-1 0,1 0,0-1,0 1,0 0,-1 0,1 0,0-1,0 1,0 0,0 0,0-1,-1 1,1 0,0-1,0 1,0 0,0 0,0-1,0 1,0 0,0-1,0 1,0 0,0 0,0-1,-9 26,8-20,0 0,0 0,0 0,1 0,-1 1,1-1,0 0,1 0,-1 0,1 0,0 0,0 0,1 0,0 0,-1 0,2-1,-1 1,0-1,1 1,0-1,0 0,0 0,1 0,-1-1,1 1,0-1,0 0,0 0,0 0,1 0,-1-1,1 1,0-1,3 1,7-3,0-1,-1 0,1-1,-1 0,1-2,-1 1,0-2,0 0,-1 0,1-2,-1 1,-1-2,1 1,-1-2,0 0,-1 0,0-1,-1-1,0 1,0-2,-1 1,-1-1,0-1,3-6,22-63,-32 79,0 1,-1 0,1-1,-1 1,0-1,0 1,1-1,-2 1,1-1,0 1,0-1,-1 1,1 0,-1-1,0 1,0 0,0-1,0 1,0 0,0 0,-1 0,1 0,-1 0,1 0,-1 0,0 0,0 1,0-1,0 1,0-1,0 1,0 0,-1-1,1 2,0-1,0 0,-1 1,1-1,0 1,-1 0,1 0,0-1,0 2,-1-1,1 0,0 0,-1 1,1-1,0 1,0 0,0 0,0 0,0 0,0 0,0 0,0 0,0 1,0-1,0 1,1-1,-1 1,1 0,-1-1,1 1,-1 0,1 0,0 0,0 0,0 0,0 0,1 1,-1-1,0 1,-7 91,11-82,1 1,0-1,1 0,1 0,0 0,0-1,1 0,1 0,-1 0,2-1,0-1,0 1,0-1,9 5,4 3</inkml:trace>
  <inkml:trace contextRef="#ctx0" brushRef="#br0" timeOffset="14272.518">1920 16,'199'-16,"-196"17,0-1,-1 1,1-1,0 1,0 0,0 0,-1 0,1 0,-1 0,1 1,-1-1,1 1,-1 0,0 0,0-1,0 2,0-1,0 0,0 0,0 1,-1-1,1 0,-1 1,0 0,1-1,-1 1,-1 0,1 0,0-1,0 3,-2 93,-1-70,2 257,-5 73,-10-196,2 52,26-161,-3 29,-11-80,-1 0,1-1,-1 1,0-1,1 1,-1-1,0 0,0 0,0 1,0-1,0-1,0 1,0 0,0 0,-1-1,1 1,0-1,0 0,0 0,-1 0,1 0,0 0,0 0,0 0,-1-1,1 1,0-1,0 0,0 1,0-1,0 0,-11-1,-10-1,0 1,0 1,0 1,1 1,-1 1,-12 4,11 0</inkml:trace>
  <inkml:trace contextRef="#ctx0" brushRef="#br0" timeOffset="14937.284">2738 440,'-120'174,"88"-127,-2-1,-2-2,-2-1,-4 0,-35 14,66-52</inkml:trace>
  <inkml:trace contextRef="#ctx0" brushRef="#br0" timeOffset="15473.084">2427 383,'74'68,"-55"-54,-1 2,-1 0,0 1,-1 0,-1 1,-1 1,0 1,-2 0,0 0,7 19,85 189,-71-175,-26-46</inkml:trace>
</inkml:ink>
</file>

<file path=ppt/ink/ink8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34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1 150,'19'-4,"-1"-2,1 0,-1-2,-1 0,1 0,-1-2,-1 0,1-1,-2 0,8-9,22-27,-43 47,-1 1,1-1,-1 1,0 0,1 0,-1-1,0 1,0 0,1 0,-1 0,0 0,0 0,0 1,0-1,0 0,0 0,-1 1,1-1,0 0,-1 1,1-1,-1 1,1-1,-1 1,0-1,1 1,-1-1,0 0,27 164,-10 33,-4-107,-8-70,-2 1,0 0,-2 0,0-1,-1 1,-3 19,0-17,-1-1,-1 0,-1 0,-1 0,-1 0,-1-1,-1-1,-1 0,0 0,-2-1,-1 0,-6 6,19-24,0 0,-1 0,1 0,-1 0,1-1,-1 1,1-1,-1 1,0-1,0 1,0-1,0 0,0 0,0 0,0 0,0 0,0-1,-1 1,1 0,0-1,0 0,-1 0,1 1,0-1,-1 0,1-1,0 1,0 0,-1-1,1 1,0-1,0 0,0 0,0 0,0 0,0 0,0 0,0 0,0-1,0 1,1-1,-1 0,0 1,1-1,-1 0,1 0,0 0,0 0,0 0,0 0,-3-15,1 0,1-1,0 1,2-1,0 1,1-1,0 1,2-1,0 1,1 0,0 0,3-3,0-9,58-223,-54 223</inkml:trace>
</inkml:ink>
</file>

<file path=ppt/ink/ink8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34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0 265,'190'-221,"-188"217,34-33,-35 36,0 1,0-1,0 1,1 0,-1 0,0-1,0 1,0 0,0 0,1 0,-1 0,0 0,0 0,0 1,0-1,1 0,-1 0,0 1,0-1,0 1,0-1,0 1,0 0,0-1,0 1,0 0,0 0,-1-1,1 1,0 0,0 0,-1 0,1 0,0 0,-1 0,1 0,-1 0,1 0,-1 1,0-1,1 1,110 286,-103-270</inkml:trace>
</inkml:ink>
</file>

<file path=ppt/ink/ink8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32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1,'-2'1,"0"1,0-1,0 0,1 1,-1 0,0-1,1 1,-1 0,1 0,0 0,0 0,0 0,0 0,0 0,0 0,0 1,1-1,-1 0,1 0,-1 1,1-1,0 0,0 1,0-1,0 2,0-1,-2 223,2-221,0-1,1 0,0 0,0 0,0-1,0 1,0 0,1 0,0 0,0-1,0 1,0-1,0 0,1 1,-1-1,1 0,0 0,0-1,0 1,1-1,-1 1,0-1,1 0,0 0,-1-1,1 1,0-1,0 0,0 0,0 0,0 0,0-1,0 1,0-1,0 0,0-1,0 1,2-1,3 2,0-1,1 0,-1-1,1 0,-1-1,0 0,0 0,0-1,0 0,0 0,0-1,-1 0,0-1,5-3,2-2</inkml:trace>
  <inkml:trace contextRef="#ctx0" brushRef="#br0" timeOffset="326.712">311 85,'-37'129,"28"-80,1 1,3 0,2 0,2 0,5 35,-2 19,-19 20,11-24,11-77</inkml:trace>
  <inkml:trace contextRef="#ctx0" brushRef="#br0" timeOffset="1066.913">396 989,'8'-29,"1"0,1 1,1 0,2 0,1 2,1 0,1 0,1 1,14-14,-30 37,0 0,0 1,0-1,1 0,-1 1,0-1,0 1,1-1,-1 1,1-1,0 1,-1 0,1 0,0 0,0 0,-1 0,1 0,0 1,0-1,0 0,0 1,0 0,0-1,0 1,0 0,0 0,0 0,0 0,0 1,0-1,0 1,0-1,0 1,0-1,0 1,0 0,0 0,-1 0,2 1,30 68,-31-69,1-1,-1 0,0 1,0-1,0 0,1-1,-1 1,0 0,0-1,0 1,0-1,1 1,-1-1,0 0,0 0,0 0,-1 0,1-1,0 1,0 0,0-1,-1 1,1-1,-1 0,1 1,-1-1,0 0,0 0,0 0,0 0,0 0,0 0,0-2,7-5,7-9,-9 10,1 0,-1 0,1 1,0 0,1 0,0 0,0 1,1 1,-1-1,3 0,-9 6,-1 0,1 0,-1 0,0 0,1 0,-1 0,1 0,-1 0,1 0,-1 1,1-1,-1 0,0 1,1 0,-1-1,0 1,1 0,-1-1,0 1,0 0,0 0,0 0,0 0,0 0,0 0,0 1,0-1,0 0,-1 0,1 1,0-1,-1 0,1 1,-1-1,1 1,-1 0,16 59,-15-58,18 94,-13-79</inkml:trace>
</inkml:ink>
</file>

<file path=ppt/ink/ink8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43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13,'1'2,"0"0,1 0,-1 0,1-1,0 1,-1 0,1-1,0 1,0-1,0 0,0 0,0 0,0 0,0 0,1 0,-1 0,0-1,1 1,-1-1,0 0,1 0,-1 0,0 0,1 0,-1 0,1 0,33 3,1-2,-1-1,0-2,0-1,0-2,4-3,107-14,-142 20,-4 3</inkml:trace>
</inkml:ink>
</file>

<file path=ppt/ink/ink8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43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2,'5'5,"6"1,7 1,4-2,4-2,2-1,1-1,0-5,1-2,-1-1,0 2,-1 1,1 2,-1 0,0 2,1 0,-1 0,-5 0</inkml:trace>
</inkml:ink>
</file>

<file path=ppt/ink/ink8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57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57,'5'0,"6"0,7-5,4-1,4 0,1 1,2 1,1 2,-1 1,0 1,0 0,-5-5,-2-1,1 0,0 1,-8 2,-7 0</inkml:trace>
</inkml:ink>
</file>

<file path=ppt/ink/ink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3:47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85,'1'-1,"1"0,-1 1,0-1,1 1,-1-1,0 1,1-1,-1 1,1 0,-1 0,1 0,-1 0,1 0,-1 0,1 0,-1 1,0-1,1 0,-1 1,1-1,-1 1,0 0,1-1,-1 1,0 0,0 0,0 0,0-1,1 1,-1 1,0-1,-1 0,1 0,0 0,0 0,0 1,-1-1,1 0,-1 1,1-1,-1 0,1 1,-1-1,0 1,0-1,1 2,7 74,-8-73,-3 295,-26-44,30-42,-12-184,5-34</inkml:trace>
  <inkml:trace contextRef="#ctx0" brushRef="#br0" timeOffset="265.046">1 678,'38'-10,"28"-3,6 1,-3-3,-9 2,-10 2,-9 4,-6 3,-4 1,-3 2,-1 2,-6-6,-1 0,-4-1</inkml:trace>
  <inkml:trace contextRef="#ctx0" brushRef="#br0" timeOffset="866.515">734 0,'12'189,"23"31,-26 28,-7-61,24-97,-25-89,0 0,-1 0,1 0,0-1,-1 1,1 0,0-1,0 1,0 0,-1-1,1 1,0-1,0 1,0-1,0 0,0 1,0-1,0 0,0 0,0 1,0-1,0 0,0 0,0 0,0 0,1-1,-1 1,0 0,0 0,0-1,0 1,0 0,-1-1,1 1,0-1,0 1,0-1,0 0,0 1,-1-1,1 0,0 0,0 0,33-42,-29 35,4-5,0-2,1 1,0 0,0 0,2 1,0 0,0 1,1 1,0 0,1 1,15-9,-28 18,0 0,0 1,0-1,0 1,0-1,0 0,1 1,-1 0,0-1,0 1,0 0,1 0,-1-1,0 1,1 0,-1 0,0 0,0 1,1-1,-1 0,0 0,0 1,0-1,1 1,-1-1,0 1,0-1,0 1,0 0,0 0,0-1,0 1,0 0,0 0,0 0,0 0,-1 0,1 0,0 0,-1 0,1 0,-1 1,1-1,-1 0,1 0,-1 0,0 1,0-1,0 0,-2 65,-2-49,1-9,1 1,0 0,0 1,1-1,0 0,0 0,1 1,0-1,1 0,0 0,0 1,1-1,0 0,1 0,0 0,1-1,31 16,-15-23</inkml:trace>
  <inkml:trace contextRef="#ctx0" brushRef="#br0" timeOffset="1229.595">1355 847,'35'-3,"0"-2,-1-2,1-1,-2-2,1-1,-2-1,1-2,22-14,12-45,-66 71,1 0,-1 0,0 0,0 0,0 0,-1 0,1 0,0 0,-1 0,1 0,-1 0,0 0,0-1,0 1,0 0,0 0,0 0,0 0,-1-1,1 1,-1 0,0 0,1 0,-1 0,0 0,0 0,0 0,-1 1,1-1,0 0,-1 1,1-1,-1 0,0 1,1 0,-1-1,0 1,0 0,0 0,0 0,0 0,-2 0,-7-1,1 2,-1-1,0 1,0 1,0 0,0 1,0 0,0 0,1 1,-1 0,1 1,0 1,0-1,0 2,1-1,0 1,0 1,0-1,1 1,0 1,0 0,-6 8,2-6,2-2,0 0,0 0,1 1,0 0,0 0,1 1,0 1,1-1,0 1,1 0,0 1,0 0,2 0,-1 0,2 0,-1 1,2-1,-1 2,4-9,-1 0,1 0,0 0,0 0,1 0,-1 0,1 0,0-1,0 1,1-1,-1 1,1-1,0 0,0 0,1 0,-1-1,1 1,0-1,0 0,0 0,0 0,0 0,1-1,2 2,118 32,-90-32,1-3,0-1,-1-1,1-2,24-6,-24 3</inkml:trace>
</inkml:ink>
</file>

<file path=ppt/ink/ink8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59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316 170,'18'31,"-12"4,-1 1,-2 0,-1 0,-2 0,-3 20,1 17,13-43,-5-34</inkml:trace>
  <inkml:trace contextRef="#ctx0" brushRef="#br0" timeOffset="584.234">599 142,'127'-77,"-114"72,60-10,-71 16,-1-1,1 0,0 1,-1-1,1 1,0-1,-1 1,1 0,-1-1,1 1,-1 0,0 0,1 0,-1 0,0 1,0-1,1 0,-1 0,0 1,0-1,-1 1,1-1,0 1,0-1,-1 1,1-1,-1 1,1 0,-1-1,0 1,1 0,-1-1,0 1,0 0,0-1,-1 1,1 0,0 0,-1-1,1 1,-1-1,1 1,-5 12,0-1,0 1,-1-1,-1 0,0-1,-1 1,0-2,-1 1,0-1,-6 5,-27 37,-3 33,44-84,0 0,0 0,1 0,-1 0,1 0,-1 0,1 0,0 1,0-1,0 0,0 0,0 0,1 0,-1 1,1-1,-1 0,1 0,0 0,0 0,0 0,0 0,0 0,0-1,0 1,1 0,-1-1,1 1,-1 0,1-1,0 0,-1 1,1-1,0 0,0 0,0 0,0 0,0 0,0-1,0 1,0-1,2 1,17 3,1-2,-1 0,1-1,-1-1,1-2,17-2,8-7,-29 4</inkml:trace>
  <inkml:trace contextRef="#ctx0" brushRef="#br0" timeOffset="997.876">232 735,'46'6,"-1"-1,1-2,0-3,0-1,0-2,0-3,-1-1,0-2,0-3,3-2,127-18,-123 27,-34 8</inkml:trace>
  <inkml:trace contextRef="#ctx0" brushRef="#br0" timeOffset="1753.545">796 932,'-6'-3,"0"1,0 0,0 0,-1 0,1 0,-1 1,1 1,-1-1,0 1,1 0,-1 0,1 1,-1 0,1 0,-1 0,1 1,-1 0,1 0,0 1,0 0,0 0,0 0,1 1,0-1,-1 2,3-4,0 0,-1 0,1 1,0-1,0 1,0 0,0 0,0 0,1 0,-1 0,1 1,-1 0,1-1,0 1,0 0,0 0,0 0,1 0,-1 0,1 0,0 0,0 1,0-1,0 1,0-1,1 0,0 1,-1-1,1 1,1-1,-1 1,0-1,1 1,0-1,-1 1,2-1,-1 0,0 1,7 5,0-1,0 0,1-1,0 0,0 0,0-1,1 0,0 0,0-1,1-1,1 1,51 27,-61-31,0 0,0 0,0 0,0 0,-1 1,1-1,-1 1,1-1,-1 1,1-1,-1 1,0 0,1 0,-1-1,0 1,0 0,-1 0,1 0,0 0,-1 0,1 1,-1-1,0 0,1 0,-1 0,0 0,0 0,0 1,-1-1,1 0,-1 0,1 0,-1 0,0 0,1 0,-1 0,0 0,0 0,0 0,-1-1,1 1,0 0,-2 0,-76 59,35-47,23-11</inkml:trace>
  <inkml:trace contextRef="#ctx0" brushRef="#br0" timeOffset="1998.672">712 932,'29'-5,"19"-6,6-1,-2 1,-4 2,-10 4</inkml:trace>
  <inkml:trace contextRef="#ctx0" brushRef="#br0" timeOffset="2499.223">1107 114,'7'2,"-1"1,1 0,-1 1,1-1,-1 1,0 0,0 1,-1-1,1 1,-1 1,0-1,0 1,-1-1,0 1,0 0,0 1,-1-1,0 1,0 0,2 5,14 34,-2 1,-2 0,-2 1,-3 1,-1 0,-3 1,-1 0,-3-1,-2 1,-6 41,2-56,-3 0,0-1,-3 0,0 0,-3-1,0 0,-2-1,-2 0,-18 24,20-33,-1-1,-2 0,0-2,-1 0,-1-1,-1-1,-1-1,0-1,-14 7,11-9</inkml:trace>
  <inkml:trace contextRef="#ctx0" brushRef="#br0" timeOffset="3385.488">232 1,'-30'70,"4"2,3 0,-10 58,10-44,-5 20,4 1,5 1,-1 63,18-154,0 1,1-1,0 1,2-1,0 1,1-1,1 1,1-1,0 0,1 0,1 0,0-1,2 0,0 0,0-1,1 0,1 0,6 6,5-1,0 0,2-2,0 0,1-2,0 0,1-2,1 0,4-1,2-10,-18-6</inkml:trace>
</inkml:ink>
</file>

<file path=ppt/ink/ink8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2:32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1,'-26'2,"-1"2,1 0,0 2,0 1,1 2,0 0,12-5,-53 32,64-35,1 1,0-1,-1 0,1 1,0-1,0 1,0-1,0 1,0-1,0 1,1 0,-1 0,0-1,1 1,-1 0,1 0,0 0,0 0,0-1,0 1,0 0,0 0,0 0,0 0,1-1,-1 1,1 0,-1 0,1 0,0-1,0 1,0 0,0-1,0 1,0-1,0 1,0-1,1 0,7 9,2-1,-1 0,1-1,0 0,1-1,0 0,0-1,0-1,6 2,59 34,-73-40,0 1,-1 0,1 0,-1 0,0 0,1 1,-1-1,0 1,0 0,-1 0,1 0,-1 0,1 1,-1-1,0 1,0-1,-1 1,1 0,-1-1,1 1,-1 0,0 0,-1 0,1 0,-1 0,0 0,0 0,0 0,0 0,-1 0,0 0,1 0,-1 0,-1 0,1 0,-1 0,1-1,-4 4,0 0,0 0,0-1,-1 0,0 0,0 0,0-1,-1 0,0 0,0 0,0-1,0 0,-1-1,1 1,-1-2,0 1,0-1,-1 0,1-1,0 1,0-2,-1 1,1-1,0-1,-1 1,1-1,0-1,0 0,0 0,0 0,0-1,0 0,1-1,-1 0,-1-1,-14-29,17 15</inkml:trace>
</inkml:ink>
</file>

<file path=ppt/ink/ink8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2:31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97,'1'196,"19"-114,-8-104,-5 0,1 1,1 0,0 0,2 1,0 0,12-15,10-11,-20 27,0-1,1 2,1 0,1 1,1 0,6-4,-22 20,0 0,0 0,0 0,0 1,0-1,0 0,0 0,0 1,0-1,1 0,-1 1,0-1,0 1,1 0,-1-1,0 1,1 0,-1 0,0 0,1 0,-1 0,1 0,-1 0,0 0,1 1,-1-1,0 0,0 1,1-1,-1 1,0 0,0-1,0 1,0 0,1 0,-1-1,0 1,0 0,-1 0,1 0,0 0,0 1,0-1,-1 0,1 0,0 0,-1 1,0-1,1 0,-1 0,1 1,-1-1,0 0,0 1,0-1,28 174,-28-170,0-4,-1 1,0 0,1-1,-1 1,1-1,-1 1,1 0,0 0,0-1,0 1,0 0,0-1,0 1,0 0,1-1,-1 1,1 0,-1-1,1 1,-1 0,1-1,0 1,0-1,0 0,0 1,0-1,0 1,0-1,0 0,1 0,-1 0,0 0,1 0,-1 0,1 0,-1 0,1-1,0 1,-1-1,1 1,-1-1,1 1,0-1,0 0,-1 0,1 0,0 0,1 0,101-90,-80 65,111-122,-135 146,1 0,-1 1,0-1,1 1,-1-1,0 0,1 1,-1-1,1 1,-1-1,1 1,-1-1,1 1,-1 0,1-1,-1 1,1 0,0-1,-1 1,1 0,0 0,-1 0,1-1,0 1,-1 0,1 0,0 0,-1 0,1 0,0 0,-1 0,1 0,0 1,-1-1,1 0,0 0,-1 0,1 1,0-1,-1 0,1 1,-1-1,1 1,-1-1,1 1,-1-1,1 1,-1-1,1 1,-1-1,0 1,1-1,-1 1,0 0,1-1,-1 1,0 0,0-1,0 1,0 0,1-1,-1 1,0 0,-3 44,0-39,1 0,0-1,0 1,1 0,-1 0,1 1,0-1,1 0,0 0,0 1,0-1,1 0,0 0,0 0,0 0,1 0,0 0,0 0,0 0,1 0,0-1,0 0,0 1,1-1,0 0,0-1,0 1,1-1,1 2,14 2</inkml:trace>
  <inkml:trace contextRef="#ctx0" brushRef="#br0" timeOffset="353.929">28 548,'39'0,"36"-5,15-1,-2 0,-8 1,-7-3,-11 0,-12 0,-4 3,-6 2,-4 1,-4 1,-2 1,-2 0,-1 0,1 1,-1 4,-4 1</inkml:trace>
</inkml:ink>
</file>

<file path=ppt/ink/ink8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2:53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1 253,'38'-59,"77"-99,-114 156,-1 0,1 0,0 1,0-1,0 0,0 0,0 0,0 1,0-1,1 0,-1 1,0-1,1 1,0 0,-1 0,1-1,0 1,-1 0,1 0,0 0,0 1,0-1,0 0,0 1,0-1,0 1,0 0,0 0,0-1,0 1,0 1,0-1,0 0,0 0,0 1,0-1,0 1,0 0,0-1,0 1,-1 0,1 0,0 0,0 1,-1-1,1 0,1 2,11 11,-1 1,-1 0,0 1,-1 0,-1 1,0 0,5 14,23 39,-28-56</inkml:trace>
</inkml:ink>
</file>

<file path=ppt/ink/ink8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2:52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35,'226'-12,"-89"-11,-136 23,0 1,0-1,-1 0,1 0,0 1,0-1,0 1,0-1,0 0,-1 1,1 0,0-1,0 1,-1-1,1 1,0 0,-1 0,1-1,-1 1,1 0,-1 0,1 0,-1 0,0-1,1 1,-1 0,0 0,0 0,0 0,1 0,-1 0,0 0,0 0,0 0,-1 0,1 0,0 0,0 0,0-1,-1 1,1 0,0 0,-1 0,1 0,-1 0,1-1,-1 1,0 0,-21 44,-163 277,183-321,1 1,-1-1,1 1,0-1,-1 1,1-1,0 1,0 0,0 0,0 0,0 0,0-1,1 1,-1 0,1 0,-1 0,1 1,0-1,0 0,0 0,0 0,0 0,0 0,0 0,1 0,-1 0,1 0,0 0,-1 0,1 0,0 0,0-1,0 1,0 0,0 0,1-1,-1 1,1-1,-1 1,1-1,-1 0,1 1,1-1,12 3,1-1,0 0,0-2,0 0,0 0,0-2,0 0,3-1,28-1,123-25,-142 21,-22 1</inkml:trace>
  <inkml:trace contextRef="#ctx0" brushRef="#br0" timeOffset="381.479">113 204,'24'0,"18"0,6 0,0 0,-4 0,-4 0,-4 0,-4 0,-2 0,-1 0,-2-4,1-3,-1 1,-4 1</inkml:trace>
</inkml:ink>
</file>

<file path=ppt/ink/ink8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4:40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226 486,'-3'56,"64"394,-51-303,7-9,-16-139,-1 1,1 0,-1-1,1 1,0 0,-1-1,1 1,-1 0,1 0,0-1,-1 1,1 0,0 0,-1 0,1 0,-1 0,1 0,0 0,-1 0,1 0,0 0,-1 1,1-1,0 0,-1 0,1 0,-1 1,1-1,0 0,-1 1,1-1,-1 1,1-1,-1 1,1-1,-1 1,0-1,1 1,-1-1,0 1,1-1,-1 1,0-1,0 1,1 0,-1-1,0 1,0 0,0-1,0 1,0 0,0-1,0 1,0 0,0-1,0 1,0-1,0 1,0 0,-1-1,1 1,0 0,-1-1,1 1,15-25,-1-1,-1-1,-1 0,-1 0,-1-1,5-25,9-22,75-312,-84 322,34-90,-53 166,1 0,1 0,0 1,1-1,0 1,1 0,0-1,1 1,0-1,3 9,1-2</inkml:trace>
  <inkml:trace contextRef="#ctx0" brushRef="#br0" timeOffset="369.789">763 966,'-5'19,"-6"21,-2 8,2 1,3-3,2-4,3-5,1-4,2-12,0-10</inkml:trace>
  <inkml:trace contextRef="#ctx0" brushRef="#br0" timeOffset="898.736">763 995,'1'-3,"-1"0,1 1,0-1,0 0,1 1,-1-1,1 1,-1 0,1-1,0 1,-1 0,1 0,0 0,0 0,1 1,-1-1,0 0,1 1,-1 0,1-1,-1 1,1 0,0 0,-1 0,1 1,0-1,-1 1,1-1,0 1,0 0,0 0,0 0,-1 1,1-1,0 1,0-1,-1 1,1 0,0 0,-1 0,1 1,-1-1,1 0,-1 1,0 0,0-1,0 1,1 0,-2 0,1 0,0 1,62 128,-36-98,-23-28,-1 0,1 0,-1 0,0 0,0 1,-1 0,0 0,0 0,0 0,-1 0,1 1,-2-1,1 1,-1 0,0-1,-1-1,0 1,0-1,-1 1,0-1,0 1,0-1,-1 0,0 1,0-1,0 0,0 0,-1 0,0 0,0-1,0 1,0-1,-1 0,0 0,0 0,0 0,0-1,-1 0,1 1,-1-2,0 1,0 0,0-1,0 0,0 0,-1-1,1 1,-1-1,1 0,-2-1,-158 29,163-28,1-1,0 0,0 0,0 1,0-1,0 0,0 0,0 0,0 0,0 0,-1 0,1-1,0 1,0 0,0-1,0 1,0 0,0-1,0 1,0-1,0 0,0 1,1-1,-1 0,0 1,0-1,0 0,1 0,-1 0,0 0,1 0,-1 1,1-1,-1 0,1-1,0 1,-1 0,1 0,0 0,0 0,-1 0,1 0,0 0,0 0,0 0,1 0,-1-1,0 1,0 0,0 0,1 0,-1 0,1 0,-1 0,1 0,-1 0,1 0,-1 0,1 1,0-1,0 0,0-1,13-13</inkml:trace>
  <inkml:trace contextRef="#ctx0" brushRef="#br0" timeOffset="1413.541">960 1108,'0'5,"-5"1,-6 0,-1 3,-4 1,-4-2,-3 3,-2-1,-3-1,5-3</inkml:trace>
  <inkml:trace contextRef="#ctx0" brushRef="#br0" timeOffset="2815.84">0 345,'565'-105,"-534"100,-1 2,1 0,0 2,-1 2,16 2,-46-3,-1 1,1-1,-1 0,1 1,0-1,-1 1,1-1,0 0,-1 1,1-1,0 1,0-1,-1 1,1-1,0 1,0 0,0-1,0 1,0-1,0 1,0-1,0 1,0-1,0 1,0 0,0-1,0 1,0-1,0 1,1-1,-1 1,0-1,0 1,1-1,-1 1,0-1,1 1,-1-1,0 0,1 1,-1-1,1 0,-1 1,1-1,-1 0,1 1,-13-2,0 0,0 0,0-1,0-1,1 0,-1 0,1-1,0-1,0 0,0 0,-5-5,-3-3,0 0,1-2,1 0,0-1,1-1,1 0,1-1,0-1,1 0,-4-11,6 12</inkml:trace>
</inkml:ink>
</file>

<file path=ppt/ink/ink8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4:49.70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240 75,'17'67,"24"298,-49-174,-9 0,-8 0,-12 19,-9 70,31-173,-48 250,-20-123,82-233,1-1,0 1,-1 0,1 0,0 0,-1 0,1-1,0 1,0 0,0 0,0 0,0 0,0 0,0 0,0 0,0 0,0 0,1-1,-1 1,0 0,1 0,-1 0,0 0,1-1,-1 1,1 0,-1 0,1-1,0 1,-1 0,1-1,0 1,-1-1,1 1,0-1,0 1,-1-1,1 1,0-1,0 0,0 1,0-1,0 0,0 0,-1 0,1 0,0 1,0-1,0-1,0 1,0 0,0 0,0 0,0 0,56-11,-50 9,116-34,194-20,-9 24,816 33,-609-12,50-7,-85-9,-227 26,188-9,55-9,59-7,1680 26,-1779-29,-146 4,85-7,-134 5,-250 27,0 0,-1-1,1 0,0-1,-1 0,1-1,-1 0,0-1,1 0,5-4,-14 6,-1 0,0-1,-1 1,1 0,0-1,-1 1,1-1,-1 1,0-1,0 1,0-1,0 1,0-1,0 1,-1 0,1-1,-1 1,0-1,1 1,-1 0,0-1,-1 1,1 0,0 0,-1 0,1 0,-1 0,1 0,-2 0,-8-19,2-3,2-1,0-1,1 1,2-1,1 0,0 0,2 0,2-4,23-653,2 438,-5 55,-5-121,-14 306,-2 0,1 0,0 0,-1 0,0-1,0 1,-1 0,0 0,1 0,-2 0,1 1,0-1,-1 0,0 0,0 1,0-1,-1 1,0 0,0-1,0 1,0 0,0 1,-1-1,0 1,0-1,0 1,0 0,0 1,0-1,-1 1,1 0,-1 0,0 0,0 1,0-1,-235 5,-164 24,-55-1,-86 3,-238 13,-149 3,534-33,67-1,-39-16,-464-31,138 13,-641 5,887 20,327-4,1-6,-101-20,-31-28,135 19,100 38,24 4</inkml:trace>
</inkml:ink>
</file>

<file path=ppt/ink/ink8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2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1 285,'484'-29,"-485"29,1-1,0 1,0 0,-1-1,1 1,0-1,0 1,0-1,0 1,0-1,0 1,0 0,0-1,0 1,0-1,0 1,0-1,0 1,0-1,0 1,0-1,0 1,0-1,1 1,-1 0,0-1,0 1,1-1,-1 1,0 0,0-1,1 1,-1 0,0-1,1 1,-1 0,1 0,-1-1,0 1,1 0,-1 0,1-1,-1 1,1 0,-1 0,1 0,-1 0,1 0,-1 0,0 0,1 0,-1 0,1 0,-1 0,1 0,-1 0,1 0,-1 1,1-1,-1 0,0 0,1 0,-1 1,1-1,-1 0,0 0,1 1,-1-1,-33-24,26 18,-217-152,199 122,23 19</inkml:trace>
</inkml:ink>
</file>

<file path=ppt/ink/ink8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21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0 440,'37'-1,"0"-2,-1-1,0-2,0-2,0-1,-1-1,0-2,-1-2,0-1,15-10,-38 20,-1 0,0-1,0 0,0 0,-1-1,0 0,0-1,-1 0,0 0,0-1,-1 0,0-1,-1 1,0-1,-1 0,0-1,0 1,-1-1,0 0,-1 0,0 0,-1-1,0 1,-1-1,0 1,-1-1,0 1,-1-1,-2-8,2 17,-1 0,1 0,-1 1,0-1,0 0,0 1,0 0,0 0,0-1,-1 1,1 0,-1 1,1-1,-1 0,0 1,0 0,1-1,-1 1,0 0,0 0,0 1,-1-1,1 1,0 0,0-1,0 1,0 0,0 1,0-1,0 1,-1-1,1 1,0 0,0 0,1 0,-1 1,0-1,0 1,1-1,-1 1,0 0,1 0,0 0,0 0,-1 1,1-1,0 0,1 1,-1 0,0-1,1 1,-1 1,-10 16,0 2,1-1,2 1,0 1,1 0,2 0,0 0,1 1,1 0,2 0,0 7,-3 73,5 0,4 0,5 0,20 94,-27-183,2-1,0 0,-1 1,-1 0,0 0,-1 0,-1-1,0 1,-1 0,-1 0,0 0,-1-1,-1 1,0-1,-1 0,0 0,-1 0,-1-1,0 0,-1 0,-9 11,11-18,-1 0,0-1,-1 0,1 0,-1-1,0 0,0 0,0 0,-1-1,1-1,-1 0,0 0,1 0,-1-1,0 0,0-1,0 0,0 0,0-1,1 0,-1-1,0 0,0 0,1-1,-1 0,2-1,1-1,-1 1,1-1,0 0,0-1,1 0,-1 0,1 0,0 0,1-1,0 0,0 0,0 0,1 0,0 0,0-1,1 0,0 1,0-1,1 0,0 0,1 0,-1 0,1 0,1 0,0 0,0 0,0 0,1 1,0-1,1 0,0 1,0 0,0-1,1 1,0 1,0-1,4-4,9-11,2 0,0 2,1 0,1 1,0 1,2 1,0 1,0 0,2 2,0 1,0 2,2 0,-1 1,22-4,80-15,-82 21,-24 7</inkml:trace>
  <inkml:trace contextRef="#ctx0" brushRef="#br0" timeOffset="250.698">876 750,'-10'38,"-2"23,-1 5,8-3,10-8,3-13</inkml:trace>
  <inkml:trace contextRef="#ctx0" brushRef="#br0" timeOffset="426.743">988 355,'-9'24,"1"8,2-2</inkml:trace>
  <inkml:trace contextRef="#ctx0" brushRef="#br0" timeOffset="746.648">1214 1146,'110'-449,"-110"449,0 1,0-1,-1 0,1 1,0-1,0 0,0 1,0-1,1 0,-1 1,0-1,0 0,0 1,0-1,0 0,0 1,0-1,1 0,-1 1,0-1,0 0,0 0,1 1,-1-1,0 0,0 0,1 1,-1-1,0 0,1 0,-1 0,0 0,1 1,-1-1,0 0,1 0,-1 0,0 0,1 0,-1 0,0 0,1 0,-1 0,0 0,1 0,-1 0,0 0,1 0,-1 0,0 0,1-1,-1 1,0 0,1 0,-1 0,0 0,0-1,1 1,-1 0,0 0,0-1,1 1,8 33,-3 4,-7-28,1-1,0 1,1 0,-1-1,2 1,-1-1,2 1,-1-1,1 0,0 0,0 0,1 0,0 0,1-1,0 0,0 0,0 0,1 0,0-1,0 0,1 0,-1-1,1 0,0 0,1 0,7 3,-11-8,1 1,-1-1,0 0,1 0,-1 0,0 0,0-1,1 0,-1 0,0 0,0 0,0-1,0 1,0-1,0 0,0 0,-1-1,1 1,-1-1,1 0,-1 0,0 0,0 0,-1 0,1-1,-1 1,1-1,3-6,0 1,-1 0,-1-1,1 0,-1 0,-1-1,0 1,-1-1,0 1,1-6,9-50,-7 59</inkml:trace>
  <inkml:trace contextRef="#ctx0" brushRef="#br0" timeOffset="1177.091">1864 779,'-9'8,"1"0,0 0,0 1,1 0,0 1,0 0,2 0,-1 0,1 0,0 1,1 0,0 0,1 0,1 1,-1-1,2 1,0 0,0-1,1 6,1-14,0 0,1 0,-1 0,1 0,0 0,-1 0,1-1,1 1,-1-1,0 0,1 1,-1-1,1 0,-1 0,1-1,0 1,0 0,0-1,0 0,0 0,0 0,1 0,-1 0,0 0,0-1,1 0,-1 0,0 0,1 0,95-20,-81 5,0 0,-1 0,-1-2,-1 0,0-1,-2 0,1-1,-2-1,-1 0,-1 0,0-1,-1-1,4-19,8-20,-2-1,-3-1,-3 0,3-43,-14 94,0 0,0 0,-1 0,-1-1,0 1,-1 0,0 0,-1 0,0 0,-1 0,0 0,-1 1,0-1,-1 1,-6-10,9 18,0 1,0 0,0-1,-1 1,1 0,-1 1,1-1,-1 0,0 1,0-1,0 1,0 0,0 0,0 0,0 0,0 1,0-1,0 1,0 0,0 0,-1 0,1 0,0 1,0-1,0 1,0 0,0-1,0 2,0-1,0 0,0 0,0 1,1 0,-3 1,-78 77,73-61,0 1,1 0,1 0,1 1,1 0,0 0,2 0,1 1,0 0,2 0,0 0,2-1,0 1,1 0,2 4,0-8,0 0,1-1,1 1,1-1,0-1,1 1,1-1,1-1,0 0,1 0,0-1,1 0,1-1,0 0,1-1,0-1,1 0,4 2,5 1,0 0,2-2,-1-1,1 0,1-2,0-1,0-2,0 0,1-2,0-1,16 0,-11-3</inkml:trace>
</inkml:ink>
</file>

<file path=ppt/ink/ink8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20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339 117,'1'90,"-13"205,-23-84,24-132,10-80</inkml:trace>
  <inkml:trace contextRef="#ctx0" brushRef="#br0" timeOffset="248.78">0 230,'43'-19,"29"-12,12 0,1 1,-4 4,-12 3,-7 6,-10-1,-4 4,-5 4,-5 4,-5 3,-3 1,-6 7,-7 2</inkml:trace>
  <inkml:trace contextRef="#ctx0" brushRef="#br0" timeOffset="599.911">763 455,'-3'8,"-1"0,0-1,1 1,-1 0,1 0,1 0,0 1,0-1,1 1,0-1,0 1,1-1,0 1,0-1,1 1,0-1,1 1,0-1,0 1,1-1,0 0,0 0,1-1,0 1,1 1,-2-7,0-1,0 1,0 0,0-1,1 1,-1-1,0 0,1 0,-1-1,1 1,-1-1,1 1,-1-1,0 0,1 0,-1-1,1 1,-1-1,1 0,-1 0,0 0,1 0,-1 0,0-1,0 1,0-1,0 0,0 0,0 0,-1 0,2-2,73-83,-73 83,0 0,-1-1,1 0,-1 1,-1-1,1 0,-1-1,0 1,0 0,0-1,-1 1,0-1,0 1,0-1,0 0,-1 1,0-1,-1 0,1 1,-1-1,0 1,0-1,-1 1,0-1,0 1,0 0,0-1,-1 1,0 1,0-1,0 0,-1 1,1-1,-2 1,1 1,0 0,0 1,0 0,-1 0,1 0,-1 0,0 0,1 1,-1 0,0 0,0 0,0 1,0 0,0 0,0 0,0 0,1 1,-1 0,0 0,0 0,0 0,1 1,-1 0,1 0,-1 0,1 0,0 1,0 0,-1 0,-14 10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15:46:48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678 346,'-1'150,"-6"0,-21 106,-33 67,50-268,7-31</inkml:trace>
  <inkml:trace contextRef="#ctx0" brushRef="#br0" timeOffset="280.022">141 346,'267'-40,"-3"-10,3-14,-188 45,-4-3,-61 16,1 0,-1 2,1 0,0 0,1 1,-1 1,0 1,1 0,-1 1,0 1,1 0,7 5</inkml:trace>
  <inkml:trace contextRef="#ctx0" brushRef="#br0" timeOffset="651.881">1355 740,'-20'27,"1"0,1 1,2 1,0 1,2 0,2 1,0 0,2 1,0 6,9-34,0 0,0 0,1 0,-1 1,1-1,0 0,0 0,0 0,0 1,1-1,0 0,0 0,0 0,0 0,1 0,0 0,-1 0,1 0,1-1,-1 1,0-1,1 0,0 1,0-1,0 0,0-1,0 1,1 0,-1-1,1 0,-1 0,1 0,0 0,0-1,0 1,0-1,0 0,0 0,1 0,-1-1,4 0,8-1,1-2,-1 0,-1-1,1 0,0-2,-1 0,0 0,-1-1,1-1,-1-1,-1 0,0 0,0-2,0 1,-2-2,1 1,-2-2,1 1,-2-2,0 1,0-1,-1-1,-3 7,1 0,-2-1,1 0,-1 0,-1 0,0 0,0-1,-1 1,0-1,0 0,-1 0,0 1,-1-1,0 0,-1 0,0 0,-1 1,1-1,-2 0,0 1,0-1,0 1,-1 0,-1 0,1 1,-1-1,-1 1,0 0,0 0,0 1,-1 0,0 0,-4-2,-3 0,0 1,0 1,-1 0,1 1,-2 0,1 2,-1 0,1 0,-4 1,13 2,0 0,-1 0,1 1,0 0,-1 0,1 0,-1 1,1 0,0 0,0 1,-1 0,1 0,0 0,1 1,-1 0,0 0,1 0,-1 1,1-1,0 1,0 1,1-1,-4 5,-6 12</inkml:trace>
  <inkml:trace contextRef="#ctx0" brushRef="#br0" timeOffset="7565.729">2202 881,'-3'-3,"0"-1,0 1,0 0,-1 0,1 1,-1-1,1 1,-1 0,0 0,0 0,0 0,-1 0,1 1,0 0,0 0,-1 0,1 1,-1-1,1 1,-1 0,1 0,0 1,-1-1,1 1,0 0,-1 0,1 1,0-1,0 1,0 0,0 0,0 0,0 0,1 1,-1 0,1-1,-1 1,1 1,0-1,0 1,-9 13,0 1,1 0,1 1,1 0,1 1,1 0,0 0,2 0,0 1,-1 13,5-29,0-1,0 1,1 0,-1-1,1 1,0 0,0-1,1 1,0-1,-1 1,1-1,1 1,-1-1,1 1,0-1,0 0,0 0,0 0,1 0,-1 0,1 0,0-1,0 1,1-1,-1 0,1 0,-1 0,1-1,0 1,0-1,0 0,0 0,1 0,-1-1,0 1,1-1,0 0,-1 0,1-1,-1 1,1-1,1 0,11-6,-1-1,0-1,-1 0,1-1,-1 0,-1-1,0-1,-1-1,0 0,0 0,-1-1,-1-1,-1 0,1 0,-2-1,3-7,-9 17,30-48,-3-1,-3-2,-2-1,-2-1,-3-1,-3 0,6-37,-13 49,-2 0,-2-1,-1 0,-3 0,-3 0,-4-39,-30-38,34 122,-1-1,1 1,-1 0,0 0,0 0,-1 0,1 0,-1 1,1-1,-1 1,0-1,0 1,0 0,0 0,0 0,0 1,-1-1,1 1,-1 0,1 0,-1 0,1 0,-1 1,0-1,1 1,-1 0,1 0,-1 0,0 0,1 1,-1 0,0-1,0 2,-8 4,1 1,0 0,0 1,1 0,0 0,1 1,0 1,0 0,1 0,0 0,1 1,0 0,0 1,2-1,-1 1,1 0,1 1,0-1,1 1,1 0,0 0,-1 7,1-2,1 0,0-1,1 1,1 0,0 0,2-1,0 1,1-1,0 1,2-1,0-1,1 1,0-1,6 8,11 17,1-2,2-1,2-1,33 32,-27-31,2-1,2-1,1-3,1-1,25 13,-44-32</inkml:trace>
  <inkml:trace contextRef="#ctx0" brushRef="#br0" timeOffset="8672.732">3133 684,'-27'11,"-1"2,1 1,1 1,1 1,0 1,1 1,1 2,1 0,-9 12,26-28,0 0,0 0,1 0,0 1,0 0,0 0,0 0,1 0,0 0,0 1,0-1,1 1,-1 0,1 0,1 0,-1 0,1 0,0 0,1 1,0-1,0 0,0 0,0 1,1-1,0 0,0 0,1 0,0 0,0 0,0 0,1-1,0 1,0-1,0 1,1-1,0 0,0-1,2 4,-1-5,0 0,-1 0,1-1,0 1,0-1,0 0,1-1,-1 1,0-1,1 0,-1 0,1-1,-1 1,1-1,-1-1,1 1,-1-1,1 0,-1 0,0 0,1-1,-1 0,0 0,0 0,0-1,0 1,-1-1,1-1,-1 1,116-116,-116 115,198-308,-191 304,-24 37,12-27,0 0,-11 18,1 0,1 1,0 0,2 1,0 0,2 0,1 1,0 0,2 0,0 0,2 0,0 0,2 0,0 0,3 7,-2-23,0-1,1 0,0 0,0 0,1 0,-1-1,1 1,0-1,1 0,-1 0,1-1,0 1,1-1,-1 0,1 0,-1-1,1 0,0 0,0 0,0-1,1 1,-1-2,1 1,-1-1,1 0,0 0,-1 0,1-1,0 0,-1-1,1 0,0 0,-1 0,1 0,-1-1,0 0,1-1,-1 0,0 1,0-2,-1 1,1-1,-1 0,1 0,-1 0,0-1,14-24,-1 0,-1-2,-2 0,0-1,-3 0,0-1,-3 0,0-2,-4 18,39-105,-43 122,-1 0,0 1,0-1,0 0,0 0,0 0,1 0,-1 0,0 1,0-1,0 0,0 0,1 0,-1 0,0 0,0 0,0 0,1 0,-1 0,0 1,0-1,1 0,-1 0,0 0,0 0,0 0,1-1,-1 1,0 0,0 0,1 0,-1 0,0 0,0 0,0 0,0 0,1 0,-6 25,-1 0,0 1,2 0,1 0,1 0,1 1,1-1,3 10,-2-32,0 1,1-1,-1 1,1-1,0 0,1 0,-1 0,1 0,0 0,0-1,0 1,0-1,0 0,1 1,0-2,-1 1,1 0,0-1,1 0,-1 0,0 0,0 0,1-1,-1 1,1-1,0 0,-1-1,1 1,0-1,-1 0,1 0,0 0,-1-1,1 0,0 0,-1 0,1 0,-1-1,0 1,1-1,-1 0,0-1,0 1,0-1,0 0,-1 0,1 0,-1 0,0 0,1-1,13-17,-1 0,-1-1,-1-1,-1 0,-1-1,8-22,-4 10,-1 3,1 1,2 0,1 2,1 0,1 1,9-7,-30 34,1 1,-1 0,0 0,1-1,-1 1,1 0,0 0,-1 0,1 0,0-1,0 1,0 0,0 0,0 0,0 1,0-1,0 0,0 0,0 1,0-1,1 0,-1 1,0-1,0 1,1 0,-1-1,0 1,1 0,-1 0,0 0,1 0,-1 0,0 0,1 0,-1 0,0 0,1 1,-1-1,0 1,1-1,-1 1,0-1,0 1,0 0,0-1,0 1,1 0,-1 0,0 0,-1 0,1 0,0 0,0 0,0 0,-1 0,1 1,0 0,0 174,7 102,3-180,-4 0,-5 0,-4 2,-2-68,-1-1,-1 0,-1-1,-2 0,-1 0,-2-1,0 0,-2-1,-2 0,0-1,-1-1,-2-1,-1 0,-2 0,17-19,0-1,-1 0,1-1,-1 1,0-1,-1 0,1 0,0-1,-1 0,0 0,0-1,0 0,-2 1,6-3,1 1,-1-1,0 0,0 0,0 0,0 0,0 0,0-1,0 0,0 1,1-1,-1 0,0 0,0 0,1-1,-1 1,1-1,-1 1,1-1,0 0,-1 0,1 0,0 0,0 0,0 0,1-1,-1 1,1-1,-1 1,1-1,0 0,0 1,0-1,0 0,-4-17,1 0,0 0,2 0,1 0,0 0,1 0,1 0,1-1,4-12,1-8,1 0,2 1,3 0,0 1,3 1,1 0,2 1,1 1,2 1,1 1,2 1,2 1,0 1,2 2,2 0,0 2,2 2,1 0,-22 18,0 1,0 0,1 0,0 1,0 1,0 0,0 1,1 0,-1 1,2 1,16-1</inkml:trace>
  <inkml:trace contextRef="#ctx0" brushRef="#br0" timeOffset="9282.291">1 1502,'848'-90,"190"0,90 43,258 49,-922 26,-442-32,-24-2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2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58,'30'17,"-6"-14,0 0,0-1,0-1,0-2,1 0,-1-2,-1 0,13-5,16 0,142-22,-131 16,66-1,-129 25,-11-4</inkml:trace>
</inkml:ink>
</file>

<file path=ppt/ink/ink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23:45:08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4658 852,'-5'12,"1"0,1 0,0 0,1 1,1 0,0-1,0 1,1 0,1 0,0-1,0 1,2-1,-1 1,2-1,0 0,5 11,-8-21,0 0,0 0,0 0,1 0,-1 0,1 0,0-1,-1 1,1-1,0 1,0-1,0 0,0 1,0-1,0 0,1 0,-1-1,0 1,0 0,1-1,-1 1,0-1,1 0,-1 0,0 0,1 0,-1 0,0-1,1 1,-1-1,0 1,0-1,1 0,-1 0,0 0,0 0,0 0,0 0,0-1,0 1,0-1,-1 1,1-1,0 0,-1 1,1-1,-1 0,1-1,6-13,-1 0,-1 0,0 0,-1-1,-1 0,0 0,-1 0,-1 0,-1 0,0-1,-1 1,-1-1,-1 1,-1-2,-1-8,-3 2</inkml:trace>
  <inkml:trace contextRef="#ctx0" brushRef="#br0" timeOffset="315.272">4968 1078,'171'-258,"-171"257,1-1,-1 1,1-1,-1 1,1-1,0 1,0-1,-1 1,1-1,0 1,0 0,0 0,0 0,1-1,-1 1,0 0,0 0,1 1,-1-1,1 0,-1 0,1 1,-1-1,1 1,-1-1,1 1,-1-1,1 1,0 0,-1 0,1 0,-1 0,1 0,0 0,-1 0,1 1,-1-1,1 1,-1-1,1 1,-1-1,1 1,-1 0,1 0,-1 0,0 0,1 0,-1 0,0 0,0 0,0 0,0 1,0-1,0 0,0 1,-1-1,1 1,19 49,-19-43,1 1,0-1,1 0,0 0,0 0,1 0,0 0,0-1,1 1,0-1,0-1,1 1,-1-1,2 1,-1-2,0 1,1-1,0 0,1 0,-1-1,1 0,0 0,0-1,1 0,-1-1,1-2,-1 1,0-1,1 0,-1-1,0 0,0 0,1-1,-1 0,0 0,-1-1,1 0,0 0,-1-1,1 0,-1-1,0 1,-1-1,1 0,-1-1,0 0,0 0,-1 0,0-1,0 1,0-1,-1-1,0 1,1-3,40-102,-41 87</inkml:trace>
  <inkml:trace contextRef="#ctx0" brushRef="#br0" timeOffset="-2151.109">1468 908,'-16'30,"0"0,2 1,2 1,0 0,2 1,2 0,1 0,2 1,0 2,4-32,0-1,0 1,1-1,-1 1,1-1,-1 1,1-1,0 1,1 0,-1-1,1 1,-1-1,1 1,0-1,0 1,1-1,-1 0,1 0,-1 1,1-1,0 0,1 0,-1-1,0 1,1 0,-1-1,1 1,0-1,0 0,0 0,0 0,0 0,0-1,0 1,1-1,-1 0,1 0,-1 0,1 0,-1-1,2 1,10-4,-1 0,0 0,0-2,0 1,0-2,-1 0,0 0,0-2,-1 1,0-2,7-5,-7 4,-1 0,-1-1,0-1,0 1,-1-2,-1 1,0-1,0 0,-2-1,1 0,-2 0,0 0,-1-1,0 0,-4 10,1-1,-2 1,1-1,0 1,-1-1,0 1,-1 0,1-1,-1 1,0 0,0 0,-1 0,1 0,-1 0,0 1,0-1,-1 1,1 0,-1 0,0 0,0 1,-1-1,1 1,-1 0,1 0,-1 0,0 1,0-1,-11-4,0 0,0 1,0 0,-1 1,0 1,0 1,0 0,-6 1,-9 0</inkml:trace>
  <inkml:trace contextRef="#ctx0" brushRef="#br0" timeOffset="-1796.971">2259 203,'-25'62,"4"1,2 0,3 2,3 0,2 0,4 1,2 0,4 1,3 15,18 130,-17-194,0 0,-1 0,-1 0,-1 1,-1-1,0 0,-1 0,-2 7,0-4,-26 54,17-63</inkml:trace>
  <inkml:trace contextRef="#ctx0" brushRef="#br0" timeOffset="-1543.168">1779 908,'43'0,"38"-5,11-1,-2 0,-5 1,-9-3,-7-1,-10 2,-6 2,-8-4,-1 1,-3 1,-4 2,1 2,-1-4,-7 0</inkml:trace>
  <inkml:trace contextRef="#ctx0" brushRef="#br0" timeOffset="-882.331">3020 711,'-62'30,"2"2,1 4,1 1,-31 29,82-61,-1 0,1 0,0 0,1 1,-1 0,1 0,0 0,0 1,1 0,0 0,0 1,1-1,0 1,0 0,1 0,0 0,0 1,1-1,-1 5,5-9,0 0,1 0,-1-1,1 1,0-1,0 1,0-1,0 0,0 0,1 0,-1-1,1 1,0-1,0 0,0 0,0 0,0 0,0-1,0 1,1-1,-1-1,0 1,1 0,-1-1,1 0,-1 0,1 0,-1-1,0 1,1-1,-1 0,0-1,1 1,-1-1,0 1,2-3,35-10,-1-2,0-2,-2-2,0-2,22-16,-59 37,0 0,0-1,0 1,0 0,0 0,0 0,0 0,0 0,0 0,0 0,0 0,1 1,-1-1,0 0,0 1,1-1,-1 1,1-1,-1 1,0 0,1 0,-1-1,1 1,-1 0,1 0,-1 0,0 1,1-1,-1 0,1 0,-1 1,0-1,1 1,-1-1,0 1,1 0,-1-1,0 1,0 0,0 0,0 0,1 0,-1 0,-1 0,1 0,0 0,0 1,19 160,-17-155,1-1,0 0,1 0,-1 0,1 0,0-1,1 0,-1 0,1 0,0-1,0 0,1 0,-1-1,1 1,-1-1,1-1,0 1,0-1,1 0,-1-1,0 0,1 0,-1-1,0 0,1 0,-1 0,1-1,-1 0,0-1,0 1,0-1,0-1,0 0,0 0,0 0,0-1,25-14,1-2,-2-1,-1-2,-1-1,-1-1,-1-1,-1-2,-1 0,-2-2,-1 0,-1-2,-2 0,1-7,4-8,-2-2,-2 0,-3-1,-1-1,5-40,-11 43,-3 0,-1-1,-3 1,-2-1,-2 0,-3-4,5 51,-1 1,0-1,0 0,0 1,0-1,0 0,-1 1,1-1,0 0,-1 1,1-1,-1 0,0 1,1-1,-1 1,0-1,0 1,0 0,0-1,0 1,0 0,0 0,-1 0,1-1,0 1,-1 1,1-1,-1 0,1 0,-1 0,1 1,-1-1,1 1,-1-1,0 1,1 0,-1-1,0 1,1 0,-1 0,0 0,0 1,1-1,-1 0,0 0,1 1,-1-1,1 1,-1 0,1-1,-1 1,1 0,-1 0,1 0,0 0,-1 0,1 0,0 1,0-1,0 0,0 0,0 1,0 0,-13 15,0 1,2 1,0 0,2 0,0 1,1 1,1-1,1 1,1 1,0-1,2 1,1 0,0 0,-9 51,4 1,2 0,4 0,4 0,10 41,5-1,5-1,10 17,-2 9,-32-132,-9-20,-13-22,12 8,1 2</inkml:trace>
  <inkml:trace contextRef="#ctx0" brushRef="#br0" timeOffset="-627.496">3331 711,'38'-5,"42"-6,12-2,-5 2,-8 3,-12 2,-13 3,-11 6,-7 3,-6 1,-3-2,-6 4,-2 0,1-2,-3-1</inkml:trace>
  <inkml:trace contextRef="#ctx0" brushRef="#br0" timeOffset="-466.488">4291 908,'-10'39,"2"16,7 0,4-14,1-15</inkml:trace>
  <inkml:trace contextRef="#ctx0" brushRef="#br0" timeOffset="-243.77">4318 400,'0'0</inkml:trace>
  <inkml:trace contextRef="#ctx0" brushRef="#br0" timeOffset="-3064.952">537 90,'-6'85,"8"31,2 83,-15 108,-53 301,52-450,12-135</inkml:trace>
  <inkml:trace contextRef="#ctx0" brushRef="#br0" timeOffset="-2464.695">114 457,'25'-40,"2"2,2 1,2 1,1 2,1 1,2 2,34-25,-46 38,1 1,0 1,1 2,0 0,2 1,-1 2,1 0,1 2,0 2,0 0,1 1,-1 2,1 1,26 1,-46 4,-1-1,0 1,1 0,-1 1,0 0,0 0,-1 1,1 0,-1 1,1-1,-1 1,-1 1,1-1,-1 1,0 0,0 1,-1-1,0 1,0 0,0 0,-1 1,0 0,-1-1,1 1,-2 1,1-1,-1 0,0 0,-1 1,0-1,0 1,-1 0,0-1,-1 4,2 16,-2 0,-1 0,-1 0,-2 0,0 0,-2-1,-1 0,-1-1,-2 0,0 0,-2-1,0 0,-15 18,12-19,-1 0,-1-1,-1-1,-1-1,-1-1,-1 0,0-2,-2-1,0 0,0-2,-6 2,1-2,30-15,-1 0,0 0,1 0,-1 0,1 0,-1 0,0 0,1 0,-1 0,1 0,-1 0,0 0,1 1,-1-1,1 0,-1 0,0 0,1 1,-1-1,0 0,1 0,-1 1,0-1,0 0,1 0,-1 1,0-1,0 0,1 1,-1-1,0 0,0 1,0-1,0 1,0-1,1 0,-1 1,0-1,0 1,0-1,0 0,0 1,0-1,0 1,0-1,-1 0,1 1,0-1,0 1,0-1,0 0,0 1,-1-1,1 0,0 1,0-1,-1 0,1 1,0-1,0 0,-1 0,1 1,0-1,-1 0,1 0,0 1,-1-1,1 0,-1 0,1 0,16 4,-1 0,1 1,-1 1,0 0,0 1,-1 1,0 0,0 1,-1 0,0 1,-1 1,0 0,-1 0,0 2,7 9,1 9,-1 1,-1 1,-2 1,-1 0,6 28,-19-59,0-1,-1 1,1 0,0-1,1 1,-1 0,0-1,1 1,0-1,-1 0,1 0,0 1,0-1,0-1,1 1,-1 0,0 0,1-1,-1 1,1-1,-1 0,1 0,0 0,-1 0,1 0,0 0,0-1,0 0,-1 1,3-1,16-3</inkml:trace>
  <inkml:trace contextRef="#ctx0" brushRef="#br0" timeOffset="1574.168">7113 796,'-35'11,"0"1,0 2,2 1,0 1,0 2,2 2,0 1,-15 14,40-31,-1 0,1 1,0 0,0 0,1 1,-1 0,1 0,0 0,1 0,0 1,0-1,0 1,1 1,0-1,0 0,1 1,-1-1,2 1,-1-1,1 1,0 0,1 0,0 0,0 0,1 0,2-5,0 0,0 0,1 0,-1-1,1 1,0-1,-1 0,1 0,0 0,0 0,0-1,0 0,1 0,-1 0,0 0,1-1,-1 1,0-1,1 0,-1-1,0 1,0-1,1 1,-1-1,0-1,0 1,0-1,0 1,0-1,0 0,0 0,-1-1,1 1,2-4,20-9,-2-2,0 0,-1-2,0 0,-2-2,11-14,26-23,-10 25,-47 33,0-1,0 1,1 0,-1-1,0 1,0 0,0 0,0 0,0 0,1 0,-1 0,0 0,0 0,0 1,0-1,1 0,-1 1,0-1,0 0,0 1,0 0,0-1,0 1,0 0,0-1,-1 1,1 0,0 0,0 0,0 0,-1 0,1 0,-1 0,1 0,0 0,-1 0,0 0,1 0,-1 0,0 0,1 0,-1 1,0-1,0 0,0 0,0 1,5 75,9 39,-13-112,1 0,0 0,0 0,0 0,0-1,1 1,0-1,-1 0,1 0,0 0,1 0,-1 0,0-1,1 0,-1 1,1-1,0 0,0-1,0 1,0-1,0 1,0-1,0-1,0 1,1 0,0-1,4 0,0 0,0-1,-1 0,1 0,0-1,0 0,-1 0,1-1,-1 0,0-1,0 0,0 0,-1-1,1 0,-1 0,0 0,0-1,105-112,-65 54,-2-1,-3-3,-4-2,-2-1,-4-2,-2-1,11-54,9-67,-49 194,-1-1,1 1,0 0,-1 0,0-1,1 1,-1 0,0-1,0 1,0 0,0-1,0 1,0 0,0-1,0 1,0 0,-1-1,1 1,-1 0,1-1,-1 1,1 0,-1 0,0 0,1-1,-1 1,0 0,0 0,0 0,0 0,0 0,0 1,0-1,0 0,0 0,0 1,-1-1,1 1,0-1,0 1,-1-1,1 1,0 0,-1-1,1 1,0 0,-2 0,-8 8,0-1,0 2,0-1,1 2,0-1,1 1,0 1,0 0,1 0,1 0,0 1,-2 5,4-9,-16 30,3 1,0 1,3 0,1 1,3 1,1 0,1 1,3-1,2 1,1 1,3-1,2 13,-3-40,1 1,1 0,1 0,1-1,0 1,1-1,0 0,2 0,0-1,0 1,2-1,0-1,0 1,2-1,-1-1,2 0,0 0,0-1,1 0,1-1,0-1,0 0,1 0,1-1,-1-1,1-1,0 0,1-1,3 0,-11-4,1-1,-1 0,1 0,0-1,-1-1,1 1,0-1,-1-1,0 0,1 0,-1 0,0-1,0 0,0-1,0 0,-1 0,1-1,-1 1,0-2,-1 1,1-1,-1 0,0 0,0-1,3-5,-1 1,0 0,0-1,-2 0,1 0,-2-1,1 0,-2 0,0 0,0 0,-1 0,-1-1,0 0,-1 1,0-1,-2-13,0 15,-1 0,0 0,-1 0,0 0,-1 0,-1 1,0 0,0 0,-1 0,0 0,-1 1,0 0,-1 0,0 1,0 0,-1 0,0 1,-1 1,0-1,0 1,0 1,-1 0,0 0,0 1,-1 1,1 0,-1 0,0 1,-4 0,-7-1,1 0,-1 2,0 0,0 2,1 1,-1 0,-7 3,-1 3</inkml:trace>
  <inkml:trace contextRef="#ctx0" brushRef="#br0" timeOffset="1940.437">8355 767,'-7'14,"0"0,1 0,1 0,0 1,2 0,-1 0,2 0,0 0,0 1,2-1,0 0,0 1,2-1,0 0,0 0,2 0,0 0,2 4,-4-15,0 1,1-1,-1 0,1 0,0-1,0 1,1-1,-1 1,1-1,-1 0,1 0,0-1,0 1,0-1,1 0,-1 0,0 0,1 0,0-1,-1 0,1 0,0 0,-1 0,1-1,0 0,0 0,0 0,-1-1,1 0,0 1,-1-2,1 1,0 0,-1-1,0 0,1 0,-1 0,0-1,0 1,0-1,0 0,-1 0,1-1,-1 1,0-1,0 1,0-1,0 0,-1 0,1 0,-1-1,1-1,1-2,0-1,-1 0,0 0,0 0,0 0,-2 0,1-1,-1 1,0-1,-1 1,0-1,0 1,-1-1,-1 1,1 0,-2-1,1 1,-1 0,0 0,-1 1,0-1,-1 1,0-1,0 1,0 1,-1-1,0 1,-1 0,0 0,0 1,0 0,-1 0,1 1,-2 0,1 0,0 1,-1 0,-5-1,-10 0</inkml:trace>
  <inkml:trace contextRef="#ctx0" brushRef="#br0" timeOffset="2205.521">8778 852,'0'12,"0"1,1 0,0-1,1 1,0-1,1 1,0-1,1 0,1 0,0-1,0 1,1-1,1 0,0-1,0 1,1-1,0-1,1 1,0-2,6 6,-10-12,0 0,0-1,0 1,0-1,0 0,0 0,0 0,1-1,-1 0,0 0,1 0,-1-1,0 0,0 0,0 0,0 0,0-1,0 0,0 0,0 0,0-1,0 0,98-72,-90 65,0-2,0-1,0 0,-2-1,1 0,-2-1,0 0,-1-1,0 0,-1 0,-1-1,-1 0,0 0,-2-1,1-2,-1-4</inkml:trace>
  <inkml:trace contextRef="#ctx0" brushRef="#br0" timeOffset="2451.504">9596 62,'-4'43,"-3"34,1 8,1-1,2-4,1-7,1-6,-5-5,0-8,0-4,1-5,2-2,1-2,1-4,1-3,0-2,-5-3,-1-5</inkml:trace>
  <inkml:trace contextRef="#ctx0" brushRef="#br0" timeOffset="2602.221">9202 541,'71'-9,"39"-4,10 1,-10 2,-20 3,-24 2</inkml:trace>
  <inkml:trace contextRef="#ctx0" brushRef="#br0" timeOffset="5542.22">11007 231,'34'-16,"-2"0,0-2,-1-2,-1-1,0-1,-2-1,-1-2,5-7,-32 31,0 0,0-1,1 1,-1 0,1 0,-1-1,1 1,0 0,-1 0,1 0,0 0,0 0,0 0,0 0,0 0,0 0,0 0,0 0,0 1,0-1,0 0,1 1,-1-1,0 1,0-1,1 1,-1 0,0 0,1-1,-1 1,0 0,1 0,-1 0,0 0,1 1,-1-1,0 0,1 1,-1-1,0 0,1 1,-1-1,0 1,0 0,0-1,0 1,0 0,0 0,0 0,0 0,0 0,0 0,0 0,0 0,-1 0,1 0,0 1,-1-1,1 0,-1 0,1 1,6 166,-9-116,-7 86,-7-1,-29 117,36-202,0-4,-33 170,-39 108,-32-25,102-277,-1-1,-2 0,0-1,-1-1,-1 0,-17 16,28-31,-1-1,1 0,-1 0,0 0,0-1,-1 0,1 0,-1 0,0-1,0 0,0 0,-1-1,1 0,0 0,-1-1,0 0,1 0,-1-1,1 0,-1 0,0-1,1 0,-1 0,1-1,-5-1,3-3,-1 1,1-2,0 0,1 0,0 0,0-1,0 0,1-1,0 1,1-1,0-1,0 1,1-1,0 0,1 0,0-1,1 0,0 1,0-1,1-6,-5-21,3-1,1 0,1-1,3 1,1 0,2 0,2 0,1 1,2 0,2 0,9-22,-12 39,2 0,0 1,1 0,1 0,1 1,1 1,0 0,1 1,1 0,15-11,-17 19,1 1,0 1,0 0,0 1,1 0,0 2,0-1,0 2,0 1,1 0,-1 0,2 2,55-9,232-47,-53-6,-217 45,37-6,-69 25,0 0,0 1,0-1,0 1,0 0,0 0,-1 0,0 0,1 1,-1-1,0 1,-1-1,1 1,-1-1,1 1,-1 0,0 0,0 0,-1 0,1 0,-1 0,0 0,0 0,0 0,-1-1,1 1,-2 2,3-3,-1 16,0-1,-1 0,-1 0,-1 0,0 0,-2-1,0 1,0-1,-2 0,0 0,-1-1,-1 0,0 0,-9 10,-6 9,17-19</inkml:trace>
  <inkml:trace contextRef="#ctx0" brushRef="#br0" timeOffset="5739.216">12136 993,'-14'34,"-1"15,3 0</inkml:trace>
  <inkml:trace contextRef="#ctx0" brushRef="#br0" timeOffset="5987.798">12136 570</inkml:trace>
  <inkml:trace contextRef="#ctx0" brushRef="#br0" timeOffset="6222.171">12813 654,'-28'43,"-20"29,-1 7,7-5,7-16,8-12,5-9,6-7,0-8,4-3,-1-4,1-1,-2-2,2-4</inkml:trace>
  <inkml:trace contextRef="#ctx0" brushRef="#br0" timeOffset="6468.317">12503 683,'34'43,"20"29,6 7,-7-6,-8-9,-7-12,-4-15,-4-8,-7-9</inkml:trace>
  <inkml:trace contextRef="#ctx0" brushRef="#br0" timeOffset="6788.586">13124 965,'17'-5,"5"2,-1-1,0-1,0-1,-1-1,0-1,0-1,-1-1,0 0,0-1,-1-1,-1-1,0-1,6-6,-21 19,-1-1,1 1,-1-1,1 1,-1-1,1 0,-1 1,0-1,0 0,0 0,0 0,0 0,-1 0,1 0,0 0,-1-1,0 1,1 0,-1 0,0 0,0 0,0-1,0 1,-1 0,1 0,-1 0,1 0,-1 0,0 0,1 0,-1 0,0 0,0 0,-1 0,1 0,0 1,-1-1,1 0,-1 1,1-1,-1 1,0 0,0-1,1 1,-1 0,0 0,0 0,0 0,0 1,0-1,-1 1,1-1,0 1,0-1,0 1,-1 0,-8 1,0-1,0 2,0-1,0 2,1-1,-1 2,1-1,0 1,0 1,0 0,0 0,1 1,0 0,0 1,1 0,-1 0,2 1,-1 0,1 0,0 1,1 0,0 0,0 0,1 1,-2 4,2-4,0 0,0 0,1 0,0 1,0 0,1-1,1 1,0 1,1-1,0 0,0 0,1 0,1 1,0-1,0 0,1 0,0 0,2 1,1-7,1 0,1 0,-1-1,0 0,1 0,0-1,0 0,0 0,0 0,1-1,-1 0,0-1,1 0,0 0,-1 0,1-1,-1 0,1 0,0-1,-1 0,1-1,-1 0,1 0,2-1,154-38,-131 33</inkml:trace>
  <inkml:trace contextRef="#ctx0" brushRef="#br0" timeOffset="7169.716">13858 740,'-17'8,"1"1,1 1,-1 0,2 1,-1 1,2 0,0 1,0 0,1 1,1 1,0 0,1 0,1 1,-3 7,10-19,1 1,0 0,0-1,1 1,-1 0,1 0,0-1,1 1,-1 0,1 0,0-1,0 1,0 0,1-1,0 1,0-1,0 0,0 0,0 1,1-2,0 1,0 0,0 0,0-1,1 0,-1 1,1-1,0-1,0 1,0 0,0-1,0 0,1 0,-1 0,1-1,-1 1,1-1,0 0,-1-1,1 1,0-1,0 0,3 0,6 2,1 0,-1-1,1-1,-1 0,1-1,-1-1,1 0,-1-1,0 0,0-1,0-1,0 0,-1-1,0 0,0-1,-1-1,0 0,0 0,10-11,1-2,-1-1,-1 0,-1-2,-1 0,-1-1,-1-1,-1-1,-2 0,4-12,-3 6,-2-2,-1 0,-1 0,-2-1,-2 0,-1-1,-2 1,-1-1,-3-35,0 65,0-1,-1 1,0 0,0 0,-1 0,0 0,0 0,0 0,-1 0,0 1,-1-1,1 1,-1 0,0 0,-1 0,0 1,0-1,0 1,0 0,-1 1,1-1,-1 1,-1 0,1 1,0-1,-1 1,0 0,0 1,1 0,-1 0,-1 0,1 1,-4 0,2 5,0 0,0 0,0 1,1 0,0 0,0 1,0 0,1 1,0 0,0 0,0 0,1 1,1 0,-1 0,1 0,0 1,1 0,0 0,0 0,1 0,1 1,-1-1,1 4,-4 12,2 0,1 1,1 0,1 0,1 0,1-1,1 1,2 0,1-1,0 1,2-2,1 1,1-1,1 0,1 0,1-1,1-1,1 0,1-1,1-1,9 9,-15-17,0 0,1-1,0 0,1-1,0-1,0 1,1-2,1 0,-1 0,1-2,1 1,-1-2,1 0,8 1,3-2</inkml:trace>
  <inkml:trace contextRef="#ctx0" brushRef="#br0" timeOffset="7984.498">15298 711,'-17'5,"0"1,1 0,0 1,0 1,1 1,0 0,0 1,1 1,0 0,-5 6,14-12,0 0,1 0,-1 0,1 1,0 0,1 0,-1 0,1 0,0 0,1 0,-1 1,1 0,1-1,-1 1,1 0,0 0,1 0,0 0,0 0,0 0,1-1,0 1,0 0,0 0,1 0,0-1,3 5,0-3,0 0,1 0,0-1,0 0,1 0,0 0,0-1,0 0,1 0,0-1,0 0,1-1,-1 1,1-2,0 1,0-1,0-1,1 1,-1-1,0-1,1 0,-1 0,1-1,0-1,-1 1,1-1,-1-1,0 0,1 0,-1-1,0 0,0 0,0-1,-1-1,11-4,-1-2,-1 0,1-1,-2-1,0 0,-1-1,0-1,-1 0,0-1,-2-1,0 0,0 0,-2-1,0-1,-1 0,-1 0,-1-1,-1 0,-1 0,0 0,0-12,-4 29,0 0,0 0,-1-1,0 1,1 0,-1-1,0 1,0 0,-1-1,1 1,-1 0,0 0,0-1,0 1,0 0,0 0,-1 0,1 0,-1 0,0 0,0 1,0-1,0 0,0 1,-1 0,1-1,-1 1,1 0,-1 0,0 1,0-1,0 1,-3-2,3 5,0 0,0 0,0 0,0 1,0-1,0 1,1 0,-1 0,1 0,0 0,0 0,0 0,0 0,1 1,-1-1,1 1,0-1,0 1,0 0,0-1,1 1,-1 0,1-1,0 1,0 0,0 0,2 3,-3 4,2 0,0 1,0-1,1 0,0 0,1 0,1 0,0-1,0 1,0-1,2 0,-1 0,1 0,1-1,0 0,0-1,0 1,1-1,8 6,3 2,1-1,1 0,0-2,0 0,2-1,-1-2,2 0,11 3,-8-6,0 0,1-2,0-1,0-1,0-2,0 0,0-2,19-3,15-20,-49 12</inkml:trace>
  <inkml:trace contextRef="#ctx0" brushRef="#br0" timeOffset="8225.181">16623 654,'-33'39,"-26"26,-8 8,8-4,10-9,7-10,6-9,5-11,3-10,6-15,7-7</inkml:trace>
  <inkml:trace contextRef="#ctx0" brushRef="#br0" timeOffset="8504.884">16257 598,'35'14,"-1"2,0 1,-1 2,-1 1,0 2,-2 1,-1 1,10 11,-23-15,1 0,-2 2,-1 0,-1 0,-1 1,0 1,-2 0,2 8,21 46,-32-74,0 0,1 0,-1 0,1 0,0 0,0 0,0 0,0-1,1 1,0-1,-1 0,1 0,0 0,1 0,-1 0,1 0,-1-1,1 0,0 0,-1 0,1 0,0 0,0-1,1 0,-1 0,0 0,0 0,0-1,1 1,-1-1,1 0,11-5</inkml:trace>
  <inkml:trace contextRef="#ctx0" brushRef="#br0" timeOffset="8688.856">17103 767,'0'39,"5"26,1 8,5-9,1-11,-3-9,3-12,-1-7,3-8,-2-6</inkml:trace>
  <inkml:trace contextRef="#ctx0" brushRef="#br0" timeOffset="8857.393">17217 344,'0'0</inkml:trace>
  <inkml:trace contextRef="#ctx0" brushRef="#br0" timeOffset="9120.801">17950 570,'-25'10,"1"-3,1 2,1 0,-1 2,1 0,1 2,0 0,1 1,0 1,1 1,-12 14,29-27,-1 1,1-1,0 1,0 0,0 0,1-1,0 1,-1 1,1-1,1 0,-1 0,1 0,-1 0,1 0,0 1,1-1,-1 0,1 0,-1 0,1 0,1 0,-1 0,1 0,-1 0,1 0,0 0,0-1,1 1,-1-1,1 0,0 1,-1-1,2 0,-1-1,0 1,0-1,1 1,-1-1,2 0,155 115,-159-116,1 1,-1-1,0 0,0 1,1-1,-1 1,0 0,0-1,0 1,0 0,-1-1,1 1,0 0,-1 0,1 0,-1 0,0 0,0 0,0 0,0-1,0 1,0 0,0 0,0 0,-1 0,1 0,-1 0,1 0,-1-1,0 1,0 0,0 0,0-1,0 1,0-1,0 1,-1-1,1 1,0-1,-1 0,1 0,-1 1,0-1,1 0,-3 0,-85 33,-116-23,172-12</inkml:trace>
  <inkml:trace contextRef="#ctx0" brushRef="#br0" timeOffset="11335.592">1 1642,'555'-57,"-119"29,271 30,-189 24,354-26,-81-28,-18-1,113 1,-261 24,177-2,351-12,-781 19,678-1,-483-28,89 17,138-7,-612 19,310-29,720 27,-563 1,-334 28,492-27,1986-1,-2649-21,-97 25,-29-6</inkml:trace>
  <inkml:trace contextRef="#ctx0" brushRef="#br0" timeOffset="12920.164">16596 767,'17'-38,"-14"26,1 1,1 1,0-1,0 1,1 0,0 0,1 0,0 1,1 0,0 0,0 1,1 0,0 1,0 0,1 0,0 1,114-89,-94 56,-19 22</inkml:trace>
  <inkml:trace contextRef="#ctx0" brushRef="#br0" timeOffset="19039.009">17273 344,'-5'0,"4"0,1 0</inkml:trace>
</inkml:ink>
</file>

<file path=ppt/ink/ink9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23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3,'-24'-2,"-1"2,0 0,0 1,1 1,-1 2,1 0,-1 2,1 0,1 2,0 0,0 2,0 1,-15 10,29-17,1 0,0 1,0-1,0 2,1-1,0 1,0 0,0 1,1-1,0 1,0 1,1-1,0 1,0 0,1 0,0 0,0 1,1 0,0-1,0 1,1 0,0 0,1 1,0-1,1 0,0 0,0 0,0 1,2-1,-1 0,1 0,0 0,1 0,0 0,3 6,-2-10,0 0,1 0,-1-1,1 1,0-1,0 0,0 0,1-1,-1 0,1 0,0 0,0 0,0-1,0 0,0 0,1-1,-1 0,0 0,1 0,-1-1,1 0,-1 0,1-1,-1 0,1 0,-1 0,3-2,11-2,0-1,0 0,-1-2,-1 0,1-1,-1-1,-1-1,5-4,7-7,-1-2,-2-1,0-1,-2-2,0 0,-2-2,0-3,32-38,-52 71,0 0,-1-1,1 1,0 0,-1 0,1 0,0 0,-1 0,1 1,0-1,-1 0,1 1,-1 0,1-1,-1 1,1 0,-1-1,1 1,-1 0,1 0,-1 0,0 0,0 1,0-1,1 0,-1 0,0 1,0-1,-1 1,1-1,0 1,0-1,-1 1,1-1,-1 1,1-1,-1 1,0 0,0-1,0 1,0 0,0-1,0 1,0 1,4 6,3 11,2-2,0 1,1-1,1-1,0 1,1-2,4 3,-11-14,-1 1,1-2,0 1,1 0,-1-1,1 0,0 0,0-1,0 0,0 0,1 0,-1-1,1 0,0 0,0 0,0-1,-1 0,1-1,0 1,0-1,0-1,0 1,1-1,32-16,-27 5</inkml:trace>
  <inkml:trace contextRef="#ctx0" brushRef="#br0" timeOffset="5069.611">1159 314,'4'0,"3"9,-1 9,-2 5,0 4,-2 2,-1 1,0 0,-1 0,-1 0,6-1,1-1,0 1,-1-1,-1 0,-2-9,-1-13,-1-8</inkml:trace>
  <inkml:trace contextRef="#ctx0" brushRef="#br0" timeOffset="5602.163">1130 369,'205'-24,"-203"23,1 1,0 0,0-1,0 1,0 0,-1 0,1 0,0 1,0-1,0 1,-1-1,1 1,0 0,0 0,-1 0,1 1,-1-1,1 1,-1-1,0 1,1 0,-1 0,0 0,0 0,0 0,-1 0,1 1,0-1,-1 0,0 1,1-1,-1 1,0 0,0 0,-1-1,1 1,0 0,-1 0,0 0,1-1,-1 1,-1 0,1 0,0 0,-1 1,-17 41,16-43,0 1,0 0,0-1,0 1,0 0,0 0,1 0,0 0,-1 1,1-1,0 0,1 1,-1-1,1 0,-1 1,1-1,0 1,0-1,0 0,1 1,-1-1,1 1,0-1,0 0,0 0,0 1,1-1,-1 0,1 0,0 0,0 0,0-1,0 1,0-1,1 1,-1-1,1 1,-1-1,2 0,34 15,-33-16,0 0,0 0,0 0,-1 1,1 0,0 0,-1 0,1 0,-1 1,0 0,1 0,-1 0,-1 0,1 1,0-1,-1 1,0 0,0 0,0 0,0 0,-1 1,1-1,-1 1,0 0,-1 0,1-1,-1 1,1 5,-6-4,0 0,0 0,0 0,-1 0,0-1,0 0,-1 0,1 0,-1 0,0-1,0 0,-1 0,1-1,-1 0,0 0,1 0,-1-1,-1 0,1-1,0 1,0-1,-4 0,-7 2,0-1,0-1,1 0,-1-1,0-1,0-1,0-1,0 0,0-4</inkml:trace>
</inkml:ink>
</file>

<file path=ppt/ink/ink9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3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1,'6'3,"0"1,1-1,-1 0,1 0,0-1,0 0,0 0,0 0,1-1,-1 0,0-1,0 0,1 0,-1 0,0-1,1 0,-1 0,0-1,0 0,4-2,4 1,244-10,-243 13,-4 0</inkml:trace>
</inkml:ink>
</file>

<file path=ppt/ink/ink9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3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1,'19'4,"20"3,10-1,0-1,-4-7,-3-2,-5-1,-4 1,-3 1,-1 0,-2 2,-4 0</inkml:trace>
</inkml:ink>
</file>

<file path=ppt/ink/ink9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4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 0,'-33'125,"17"-94,-1-1,-1 0,-1-2,-2 0,-1-1,-1-2,-1 0,-1-1,-17 12,32-27,0 1,0-1,-1 0,0-1,0-1,-1 1,0-2,0 0,-1 0,0-1,0-1,0 0,0-1,0 0,-1-1,0 0,-1-1,11-2,0 1,1-1,-1 0,0 0,0 0,1 0,-1-1,1 0,-1 0,1 0,-1 0,1 0,0 0,0-1,0 0,1 1,-1-1,1 0,-1 0,1-1,0 1,0 0,0-1,1 1,-1-1,1 0,0 1,0-1,-1-4,-3-114,5 115,1-1,-1 1,1 0,1 0,-1 0,1 0,1 0,-1 0,1 0,0 1,1-1,-1 1,1 0,1 0,-1 0,1 1,0 0,0 0,0 0,1 0,0 1,0 0,0 0,0 0,1 1,-1 0,1 0,0 1,0 0,0 0,0 0,0 1,1 0,-1 1,7 0,126 53,-52-14,109 26,-173-59</inkml:trace>
</inkml:ink>
</file>

<file path=ppt/ink/ink9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4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0 278,'53'-5,"22"-1,3 0,-6 1,-17-3,-21 0,-17-4,-16-5,-13-4,-5-3,-4 2,2 1,-1-2,3-1,0-2,2-1,4 4</inkml:trace>
</inkml:ink>
</file>

<file path=ppt/ink/ink9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6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1 266,'11'25,"-1"0,-1 1,-1 0,-2 0,0 1,-2 0,-1 0,-1 0,-1 0,-3 23,-15 7,5-85,11-3,1 0,1 0,2 0,1 1,2-1,0 1,8-16,-9 20,2 0,2 1,0 0,1 1,1 0,2 1,0 0,1 1,2 0,0 1,1 1,5-3,-16 18,-5 2,0 1,1-1,0 1,-1-1,1 1,0 0,0 0,0 0,0 0,1 0,-1 1,1-1,-1 1,1-1,-1 1,1 0,0 0,-1 0,1 0,0 1,0-1,0 1,0-1,0 1,-1 0,1 0,0 0,0 1,0-1,0 1,0 0,-1-1,1 1,0 1,-1-1,1 0,0 0,-1 1,0 0,1-1,1 3,1 3,-1 1,0-1,-1 1,0 0,0 0,0 0,-1 0,0 0,-1 0,1 1,-1 6,1 10</inkml:trace>
</inkml:ink>
</file>

<file path=ppt/ink/ink9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7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1 312,'51'-22,"-14"12,1 1,1 2,-1 2,1 2,2 1,33 2,-74 0,0 0,0 0,-1 0,1-1,0 1,0 0,-1 0,1 0,0-1,0 1,-1 0,1 0,0-1,0 1,0 0,0-1,0 1,-1 0,1 0,0-1,0 1,0 0,0-1,0 1,0 0,0-1,0 1,0 0,0-1,0 1,0 0,0-1,0 1,1 0,-1 0,0-1,0 1,0 0,0-1,0 1,1 0,-1 0,0-1,0 1,1 0,-1 0,0 0,0-1,1 1,-1 0,0 0,0 0,1 0,-1 0,0-1,1 1,-1 0,0 0,1 0,-1 0,0 0,0 0,1 0,-1 0,0 0,1 0,-1 0,-27-17,20 13,-7-7,0 0,1-1,0 0,1-1,0 0,1-1,1-1,0 1,1-2,0 1,1-1,1-1,-1-4,2 3</inkml:trace>
</inkml:ink>
</file>

<file path=ppt/ink/ink9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9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1 535,'36'-14,"0"-2,-1-1,-1-2,-1-1,-1-2,-1-1,0-2,-2 0,-1-2,13-18,-31 33,4-1,-1-2,0 1,-1-2,-1 0,0 0,-1-1,-1 0,-1-1,0 0,-1 0,-1-1,-1 0,1-6,-6 24,0 0,1 0,-1 1,0-1,0 0,0 0,0 0,1 0,-1 0,0 1,0-1,-1 0,1 0,0 0,0 0,0 0,0 1,-1-1,1 0,0 0,-1 0,1 1,-1-1,1 0,-1 1,1-1,-1 0,1 1,-1-1,0 1,1-1,-1 1,0-1,0 1,1-1,-1 1,0 0,0-1,0 1,1 0,-1 0,0-1,0 1,0 0,0 0,0 0,1 0,-1 0,0 0,0 1,-35 23,24-11,1 0,0 0,1 1,0 1,1-1,1 1,1 1,0 0,1 0,0 0,2 1,0-1,0 1,2 1,2-12,0 0,1 1,0-1,1 0,-1 0,1-1,0 1,1 0,-1 0,1-1,0 0,0 1,1-1,0 0,0-1,0 1,0-1,1 0,0 0,-1 0,2 0,-1-1,0 0,1 0,-1-1,1 1,0-1,0 0,-1-1,2 1,-1-1,0 0,0-1,3 0,13-4,0-2,0-1,-1-1,0 0,-1-2,1 0,-2-1,1-1,-2-1,0-1,0-1,5-6,-10 11,0-1,-1 0,0 0,-1-2,-1 1,0-1,0-1,-1 1,-1-2,0 1,1-7,-9 20,0 0,-1 1,1-1,-1 1,1-1,-1 1,1-1,-1 1,1 0,-1-1,1 1,-1 0,1-1,-1 1,0 0,1 0,-1-1,0 1,1 0,-1 0,0 0,1 0,-1 0,0 0,1 0,-1 0,0 0,1 0,-1 1,0-1,1 0,-1 0,0 1,1-1,-1 0,1 1,-1-1,1 0,-1 1,1-1,-1 1,1-1,-1 1,1-1,-1 1,1-1,0 1,-1 0,1-1,0 1,0-1,-1 1,1 0,0-1,0 1,0 0,0-1,0 1,0 0,0-1,0 1,-3 2,-4 4,-1 0,1 1,1-1,-1 2,1-1,1 1,0 0,0 0,0 0,1 1,1-1,0 1,0 0,1 0,0 1,1-1,0 0,0 0,1 1,1-1,-1 0,2 1,1 6,1-10,1 0,0 0,0-1,1 0,-1 0,1 0,1-1,-1 0,1 0,0-1,0 1,0-1,1-1,-1 0,1 0,0 0,0-1,0 0,0-1,0 1,0-2,0 1,0-1,1 0,-1-1,0 0,0 0,0-1,0 0,0 0,0-1,0 0,-1 0,0-1,6-4,8-5,-2-1,1-1,-2-1,0-1,-1-1,0 0,-2-1,0-1,-1 0,-1-1,-2 0,1-1,-2 0,3-12,9-44,-22 77,0 1,0-1,0 1,0-1,0 0,0 1,0-1,0 1,-1-1,1 1,0-1,0 0,-1 1,1-1,0 1,0-1,-1 1,1 0,-1-1,1 1,0-1,-1 1,1 0,-1-1,1 1,-1 0,1-1,-1 1,1 0,-1 0,1 0,-1-1,0 1,1 0,-1 0,1 0,-1 0,0 0,1 0,-1 0,1 0,-1 0,1 0,-1 0,0 1,1-1,-1 0,1 0,-1 1,1-1,-1 0,1 0,-1 1,1-1,0 1,-1-1,1 0,-1 1,1-1,0 1,-1-1,1 1,0-1,-1 1,1 0,-28 31,20-16,0 1,1-1,1 2,1-1,1 1,0 0,1 0,1 0,1 0,0 0,1 1,1-1,2 6,36 59,-38-82,0 1,1 0,-1 0,1-1,0 1,-1-1,1 1,0-1,0 0,0 0,-1 0,2 0,-1 0,0 0,0 0,0-1,0 1,0-1,0 1,1-1,-1 0,0 0,0 0,1 0,-1 0,0-1,0 1,0-1,1 1,-1-1,0 0,0 0,0 0,0 0,0 0,0 0,-1 0,1-1,0 0,11-13,-5-2</inkml:trace>
</inkml:ink>
</file>

<file path=ppt/ink/ink9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9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0 235,'98'0,"6"-2,-1 5,79 13,-112 0,-89-50,-176-173,182 194,3 0</inkml:trace>
</inkml:ink>
</file>

<file path=ppt/ink/ink9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7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0 283,'24'0,"23"0,7 0,0 0,-5 0,-5 0,-6 0,-5-5,-2-2,-3 1,0 1,-11 2,-7-4,-6-1</inkml:trace>
  <inkml:trace contextRef="#ctx0" brushRef="#br0" timeOffset="244.012">283 0,'-5'39,"-1"26,-1 8,2-5,-3-8,0-10,0-8,3-7,2-5,1-2,1-2,1-4</inkml:trace>
</inkml:ink>
</file>

<file path=ppt/ink/ink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0:59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360 26,'-2'-2,"1"0,-1 0,1 1,-1-1,0 0,1 1,-1-1,0 1,0-1,0 1,0 0,-1 0,1 0,0 0,0 0,-1 1,1-1,0 1,-1-1,1 1,0 0,-1 0,1 0,-3 0,2 0,-9-1,-1 1,1 1,-1 0,1 0,-1 1,1 1,0 0,0 0,0 1,1 1,-1 0,1 1,0 0,0 1,1 0,0 0,0 1,1 0,0 1,0 0,1 1,1 0,-1 0,1 0,1 1,0 0,1 0,0 1,0-1,1 1,-1 8,5-9,0-1,0 1,1-1,1 1,0-1,0 0,1 1,0-1,1-1,0 1,1 0,0-1,0 0,1 0,0-1,0 0,1 0,1 0,-1-1,1 0,0 0,0-1,1 0,0 0,0-1,1 0,-1-1,1 0,0-1,0 0,0 0,0-1,1 0,-1-1,1 0,5-1,48-19,-51 7</inkml:trace>
</inkml:ink>
</file>

<file path=ppt/ink/ink9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5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1,'-4'28,"-17"35,-9 10,1-2,0-8,5-10,2-10,0-7,3-4,1-4,-2-6,3-2,-1-5,-2-4,-3-5,4-8,3-3</inkml:trace>
  <inkml:trace contextRef="#ctx0" brushRef="#br0" timeOffset="315.018">70 57,'37'70,"89"76,-35-49,14 53,-86-115,-11-19</inkml:trace>
</inkml:ink>
</file>

<file path=ppt/ink/ink9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50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311 452,'-10'24,"-12"22,-3 9,-2-1,4-5,1-10,4-7,0-5,4-1,-1-1,2 0,-2-4,2-1,-1 1,-4 2,-3-3,2-5</inkml:trace>
  <inkml:trace contextRef="#ctx0" brushRef="#br0" timeOffset="269.775">0 481,'11'30,"0"1,2-2,1 0,1-1,2 0,0-1,2-1,1-1,1 0,24 20,87 97,-119-125</inkml:trace>
  <inkml:trace contextRef="#ctx0" brushRef="#br0" timeOffset="781.879">791 114,'-15'11,"0"0,1 1,0 1,2 1,-1-1,1 2,1 0,1 0,0 1,1 0,1 1,0 0,1 0,1 1,1-1,-3 18,-8 26,4 0,2 2,2-1,4 1,3 55,2-89,1-1,2 1,0-1,2 1,1-2,2 1,0-1,2 0,1-1,10 15,-21-37,0 0,0-1,0 1,1-1,0 1,0-1,0 0,0 0,0 1,1-1,-1-1,1 1,0 0,0-1,0 1,0-1,0 0,1 0,-1 0,1-1,-1 1,1-1,0 0,-1 0,1 0,0 0,0-1,0 1,-1-1,1 0,0 0,0-1,0 1,0-1,-1 0,1 0,0 0,-1 0,13-10,-1 1</inkml:trace>
  <inkml:trace contextRef="#ctx0" brushRef="#br0" timeOffset="1729.158">847 960,'23'-8,"-1"-2,0 0,-1-1,0-1,-1-1,0-1,-1 0,-1-2,0 0,-1-1,-1-1,-1 0,0-1,-1-1,-1 0,-1-1,1-4,-11 20,4-3,0-1,-1 0,0 0,0-1,-1 0,-1 1,1-1,-1 0,-1-1,0 1,-1 0,0-1,0 1,-1 8,-1 1,1 0,0-1,-1 1,1 0,-1 0,1 0,-1-1,0 1,1 0,-1 0,0 0,0 0,0 0,0 0,0 0,0 0,0 1,0-1,0 0,0 0,0 1,-1-1,1 1,0-1,0 1,-1 0,1-1,0 1,0 0,-1 0,1 0,0 0,-1 0,1 0,0 0,-1 0,1 1,0-1,-1 1,1-1,0 0,0 1,0 0,-1-1,1 1,0 0,0 0,0 0,0-1,0 1,0 0,1 0,-1 0,0 1,0-1,1 0,-1 0,0 0,1 0,0 1,-1-1,1 0,-1 1,-10 10,0 0,0 1,1 1,1 0,0 0,1 0,0 1,2 1,-1-1,2 1,0 0,1 0,1 0,-1 9,2-19,0 0,1 0,0-1,0 1,1 0,0 0,-1 0,2 0,-1 0,1 0,0 0,0 0,1-1,0 1,0 0,0-1,0 1,1-1,0 0,0 0,1 0,-1 0,1-1,0 1,0-1,1 0,-1 0,1-1,3 3,0-3,1-1,-1 1,1-2,0 1,-1-1,1 0,0-1,0 0,0-1,-1 0,1 0,0-1,-1 0,1 0,-1-1,1 0,-1 0,0-1,-1 0,1-1,-1 0,1 0,-2 0,1-1,5-6,10-10,-1-1,-1-1,-1-1,-1 0,-1-2,10-21,7-55,-53 119,-40 115,56-125,2 1,-1 0,1 0,0 0,0 0,1 0,-1 1,2-1,-1 0,1 0,0 0,1 0,0 0,0 0,0-1,1 1,0-1,0 1,1 0,1-2,1 0,-1-1,1 0,0 0,0 0,1-1,-1 0,1 0,-1 0,1-1,0 0,0 0,0-1,0 0,0 0,1-1,-1 0,0 0,0 0,0-1,0 0,0-1,0 0,0 0,0 0,0-1,-1 0,1 0,-1 0,0-1,0 0,0 0,0-1,9-8,0 0,-1-1,0-1,-1 0,-1-1,-1 0,0-1,-1 0,6-15,24-102,-41 134,0 1,1 0,-1-1,0 1,1-1,-1 1,0-1,0 1,1-1,-1 1,0-1,0 0,0 1,0-1,0 0,1 0,-1 0,0 0,0 0,0 0,0 0,0 0,0 0,0 0,1 0,-1 0,0-1,0 1,0 0,0-1,0 1,1-1,-1 1,0-1,0 1,1-1,-1 1,0-1,1 0,-1 1,1-1,-1 0,1 1,-1-1,1 0,-1 0,1 0,0 0,-1 1,1-1,0 0,0 0,0 0,0 0,0 0,0 0,0 0,0 1,0-1,0 0,0 0,0 0,1 0,-1 0,0 0,1 1,-1-1,1 0,-1 0,-7 9,-1 1,1 0,1 0,0 1,0 0,1 0,0 0,1 0,0 1,0 0,1 0,1 0,0 0,0 0,1 0,1 1,0-1,0 0,1 1,0-1,1 0,1 0,0 0,0 0,1 0,0-1,1 0,0 0,1 0,0 0,1-1,-5-6,0-1,0 0,1 0,0 0,-1 0,1 0,0-1,0 1,-1-1,1 0,1 0,-1 0,0 0,0 0,0-1,0 1,0-1,1 0,-1 0,0 0,0 0,0-1,1 1,-1-1,0 0,0 0,0 0,0 0,0-1,0 1,-1-1,2 0,9-9</inkml:trace>
  <inkml:trace contextRef="#ctx0" brushRef="#br0" timeOffset="2147.071">1298 226,'477'22,"-415"-17,-62-5,1-1,-1 1,1-1,-1 0,1 0,-1 1,1-1,-1 0,0 0,0 1,1-1,-1 0,0 0,0 0,0 0,0 1,0-1,0 0,0 0,0 0,0 0,0 1,0-1,0 0,-1 0,1 0,0 1,-1-1,1 0,0 0,-1 1,1-1,-1 0,0 1,1-1,-1 0,1 1,-1-1,0 1,1-1,-1 1,0-1,0 1,1 0,-1-1,0 1,0 0,0 0,1-1,-1 1,0 0,0 0,0 0,0 0,1 0,-1 0,0 0,-1 1,-3-5,-159-149,145 134</inkml:trace>
  <inkml:trace contextRef="#ctx0" brushRef="#br0" timeOffset="2544.028">2343 396,'-3'24,"-1"1,-1-1,-1 0,-1-1,-1 1,-1-1,-2-1,0 0,-1 0,-1-1,-3 10,-116 180,123-193</inkml:trace>
  <inkml:trace contextRef="#ctx0" brushRef="#br0" timeOffset="2831.8">2117 396,'9'28,"14"25,6 3,0-4,-2-5,1-6,-6-5,-1-5,1-1,-4-2,1-6,-4-1,1 0,-3 1,-3-2</inkml:trace>
  <inkml:trace contextRef="#ctx0" brushRef="#br0" timeOffset="3366.927">2624 649,'81'278,"-74"-319,-8 16,2-1,0 1,1-1,2 1,0 0,2 0,1 0,1 1,1 0,10-20,-13 32,0 1,1-1,0 2,1-1,0 1,0 0,1 0,1 1,0 1,8-7,-14 14,-1 0,1 0,0 0,-1 1,1-1,0 1,-1 0,1 0,0 0,0 1,-1-1,1 1,0 0,-1 0,1 0,-1 0,0 1,1 0,-1-1,0 1,0 0,0 1,0-1,0 0,0 1,-1 0,1-1,-1 1,0 0,0 0,0 1,0-1,-1 0,1 1,-1-1,0 1,1-1,-2 1,1-1,0 1,-1 0,0 0,0-1,-1 16</inkml:trace>
  <inkml:trace contextRef="#ctx0" brushRef="#br0" timeOffset="3778.8">2569 283,'296'38,"-295"-37,0-1,0 1,0 0,0-1,0 1,1 0,-1-1,0 0,0 1,0-1,1 0,-1 1,0-1,1 0,-1 0,0 0,0 0,1 0,-1 0,0-1,0 1,1 0,-1-1,0 1,0-1,0 1,0-1,1 1,-1-1,0 0,0 0,0 0,0 1,-1-1,1 0,0 0,0 0,0 0,-1 0,1-1,-1 1,1 0,-1 0,1 0,-1 0,1-1,-1 1,0 0,0 0,0-1,0 1,0 0,0-1,0 1,0 0,0 0,-1-1,1 1,0 0,-1 0,1 0,-1-2,-77-91,33 51,34 30</inkml:trace>
  <inkml:trace contextRef="#ctx0" brushRef="#br0" timeOffset="4117.353">3077 1,'15'8,"0"1,-1 1,0 0,0 1,-1 1,0 0,-1 0,-1 2,0-1,-1 1,0 1,-1 0,1 2,3 14,-2 1,0-1,-2 1,-2 1,-1 0,-1 0,-2 0,-1 1,-2-1,-1 1,-1-1,-7 27,7-36,-1 0,-1-1,-1 1,-2-1,0-1,-1 1,-1-1,-6 8,8-12,-1-1,0-1,-2 1,0-1,-1-1,0 0,-1 0,-1-1,0-1,-1 0,0-1,-1 0,-1-2,0 1,-3 0,-4-4</inkml:trace>
</inkml:ink>
</file>

<file path=ppt/ink/ink9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07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0,'29'56,"-17"-35,-1-1,0 1,-2 1,-1 0,0 0,-2 1,0 0,-2 0,0 0,-2 0,0 1,-2-1,0 1,-2-1,-1 1,0-1,-2 0,-3 7,0-6,-1 0,-2-1,0 0,-2-1,0-1,-1 0,-1 0,-1-2,-1 0,-1 0,-1-2,0 0,-2-1,17-12,1 0,-1-1,0 1,0-1,-1 0,1 0,0-1,-1 0,0 1,0-1,1-1,-1 1,0-1,-1 0,1 0,0 0,0-1,0 0,0 0,-1 0,1 0,0-1,0 0,0 0,0-1,0 1,0-1,0 0,1 0,-1-1,1 1,-1-1,1 0,0 0,0-1,0 1,1-1,-1 0,1 0,0 0,-1-1,-7-48,9 27</inkml:trace>
</inkml:ink>
</file>

<file path=ppt/ink/ink9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07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58,'24'0,"32"-4,16-3,1 1,-3 1,-8-3,-6-1,-6 2,-3 2,-5 1,-4 2,1 1,-2 1,-7 0</inkml:trace>
</inkml:ink>
</file>

<file path=ppt/ink/ink9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09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59 645,'-11'23,"2"1,0 1,2-1,0 1,2 1,1-1,0 1,2 0,2 0,0 8,0-29,0-1,1 1,0 0,-1-1,2 1,-1-1,0 1,1-1,0 1,0-1,0 0,0 0,1 0,0 0,0-1,0 1,0-1,0 1,1-1,-1 0,1 0,0-1,0 1,0-1,0 0,1 0,-1 0,0-1,1 1,-1-1,1 0,0 0,-1-1,1 0,0 1,-1-1,1-1,0 1,-1-1,1 0,0 0,2-1,14-6,-1-2,1 0,-2-1,1-1,-2 0,0-2,0 0,-1-1,10-13,120-158,-147 186,0 0,0-1,0 1,0-1,0 1,0-1,0 1,0-1,0 1,0 0,0-1,0 1,0-1,0 1,1-1,-1 1,0 0,0-1,0 1,1-1,-1 1,0 0,1-1,-1 1,0 0,1 0,-1-1,0 1,1 0,-1-1,0 1,1 0,-1 0,1 0,-1 0,1-1,-1 1,0 0,1 0,-1 0,1 0,-1 0,1 0,-1 0,1 0,-1 0,0 0,1 1,-1-1,1 0,-1 0,1 0,-1 0,0 1,1-1,-1 0,0 0,1 1,-1-1,1 0,-1 1,0-1,0 0,1 1,-1-1,0 0,0 1,1-1,-1 1,-5 32,0-19,1 1,1 0,0-1,1 1,1 0,0 0,1 1,1 7,-1-18,1 0,-1-1,1 1,0-1,0 1,1-1,-1 0,1 1,0-1,0 0,1 0,-1 0,1-1,0 1,0 0,0-1,0 0,1 0,-1 0,1 0,0 0,0-1,0 0,0 0,0 0,0 0,1 0,-1-1,4 1,4-1,0 0,1 0,-1-2,0 1,0-1,0-1,0 0,0-1,0 0,0-1,-1-1,0 1,0-2,0 0,0 0,-1 0,0-2,0 1,-1-1,0 0,-1-1,0 0,0-1,4-6,127-155,-136 168,-1 1,1-1,-1 0,1 1,0-1,0 1,0 0,0 0,0 0,1 1,-1-1,0 1,1-1,0 1,-1 0,1 1,-1-1,1 1,0-1,-1 1,1 0,0 1,0-1,-1 0,1 1,0 0,-1 0,1 0,-1 0,0 1,1-1,-1 1,0 0,0 0,3 2,4 3,0 1,0 0,-1 1,0-1,0 2,-1-1,0 2,-1-1,0 1,1 2,-6-9,0 0,0-1,0 1,-1 0,1 0,-1 0,0 0,-1 0,1 0,0 0,-1 1,0-1,0 0,-1 0,1 0,-1 0,0 0,0 0,0 0,0 0,-1 0,1 0,-1 0,0-1,0 1,-1-1,1 1,-1-1,0 0,1 0,-1 0,-3 2,-6 2,0-1,0 0,0 0,-1-1,1-1,-1 0,0-1,0 0,-9 0,23-3,-1 0,0 1,0-1,0 1,0-1,1 0,-1 1,0-1,0 1,0-1,0 0,0 1,0-1,0 1,0-1,0 1,0-1,0 0,0 1,-1-1,1 1,0-1,0 0,0 1,0-1,-1 1,1-1,0 0,-1 1,1-1,0 0,0 0,-1 1,1-1,0 0,-1 0,1 1,-1-1,1 0,0 0,-1 0,1 0,-1 1,1-1,0 0,-1 0,1 0,-1 0,1 0,-1 0,1 0,0 0,-1 0,1-1,-1 1,37 12,-16-9,-1-1,0 0,1-2,-1 0,0-1,1-1,-1-1,0 0,0-2,-1 0,1-1,-1-1,0 0,-1-2,0 0,3-2,2-3,0 0,0-1,-2-1,0-1,0-1,-2-1,-1 0,14-20,9-20,-4-2,-2-2,11-31,-23 43,-3 0,-2-2,-3 0,-2-1,-2 0,-1-16,-14 10,5 59,0-1,-1 1,1 0,0 0,-1 0,1 0,-1 0,1 0,-1 0,0 0,1 0,-1 0,0 0,0 0,1 0,-1 1,0-1,0 0,0 0,0 1,0-1,0 1,0-1,0 1,-1-1,1 1,0 0,0 0,0-1,0 1,-1 0,1 0,0 0,0 0,0 0,0 1,-1-1,1 0,0 0,0 1,0-1,0 1,0-1,0 1,0-1,0 1,0 0,-1 0,-4 5,0-1,0 1,1 1,-1-1,1 1,1 0,0 0,0 0,0 0,0 1,1 0,1 0,-1 0,1 0,1 0,0 0,0 0,0 1,1-1,0 4,-4 26,-5 11,3 0,2 0,3 0,1 0,3 1,5 26,1-23,-3-1,-2 2,-2-1,-3 0,-2 8,3-60,0 1,1-1,-1 1,0-1,0 1,0-1,0 1,-1-1,1 0,0 1,-1-1,1 1,-1-1,1 1,-1-1,1 0,-1 0,0 1,0-1,0 0,0 0,0 0,0 0,0 0,0 0,0 0,0 0,-1 0,1 0,0-1,0 1,-1 0,1-1,-1 1,1-1,0 0,-1 1,1-1,-1 0,1 0,-1 0,1 0,-1 0,1 0,-1-1,1 1,-2-1,-58-71,47 51</inkml:trace>
</inkml:ink>
</file>

<file path=ppt/ink/ink9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09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1,'38'0,"27"0,8 0,0 0,-6 0,-6 0,-9 0,-2 0,-6 0,-6 0,-4 0,-8 0</inkml:trace>
</inkml:ink>
</file>

<file path=ppt/ink/ink9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19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3,'1'84,"-13"221,0-163,5 1,9 40,-2-54,0-130</inkml:trace>
  <inkml:trace contextRef="#ctx0" brushRef="#br0" timeOffset="266.264">1 623,'43'0,"38"-5,16-6,-5-1,-13 1,-15 2,-14-1,-10 0,-7 2,-5-2,-7 0</inkml:trace>
  <inkml:trace contextRef="#ctx0" brushRef="#br0" timeOffset="746.424">819 59,'100'389,"-58"-74,-19-198,-23-116,0 1,0 0,1 0,-1 0,1 0,-1 0,1 0,0 0,0-1,-1 1,1 0,1 0,-1-1,0 1,0-1,0 1,1-1,-1 0,1 1,-1-1,1 0,0 0,-1 0,1 0,0 0,0 0,0-1,-1 1,1-1,0 1,0-1,0 0,0 0,0 1,0-1,0-1,0 1,0 0,0 0,0-1,0 1,-1-1,1 1,0-1,0 0,0 0,-1 0,1 0,0 0,-1 0,1-1,-1 1,1 0,-1-1,0 1,0-1,176-148,-155 133,-14 10,-1 1,2 0,-1 0,1 1,0-1,0 2,0 0,1 0,-1 0,2 1,-9 3,0 0,0 0,0 0,0 0,0 0,-1 0,1 1,0-1,0 1,0-1,-1 1,1 0,0-1,0 1,-1 0,1 0,-1 0,1 0,-1 1,1-1,-1 0,0 1,0-1,0 1,1-1,-1 1,-1-1,1 1,0 0,0 0,-1-1,1 1,-1 0,1 0,-1 0,0 0,1 0,3 79,-5-70,4 43,3-35</inkml:trace>
  <inkml:trace contextRef="#ctx0" brushRef="#br0" timeOffset="1462.171">1835 651,'-28'20,"1"1,1 1,0 1,2 2,1 0,2 1,0 1,-4 10,23-35,0-1,0 1,1-1,-1 1,1 0,0 0,-1-1,1 1,0 0,0 0,0 0,0 0,0 1,1-1,-1 0,1 0,-1 0,1 1,0-1,0 0,0 0,0 1,0-1,0 0,1 0,-1 1,1-1,-1 0,1 0,0 0,0 0,0 0,0 0,1 0,-1 0,0 0,1-1,-1 1,1 0,-1-1,1 0,0 1,0-1,0 0,0 0,0 0,0 0,0 0,9-1,-1-1,1-1,-1 0,1 0,-1-1,0 0,0-1,0 0,-1-1,0 0,1 0,-2-1,1 0,-1-1,7-6,4-1,116-129,-135 143,0-1,0 0,1 0,-1 1,0-1,1 0,-1 1,1-1,-1 1,1-1,-1 1,1-1,-1 1,1-1,-1 1,1-1,0 1,-1 0,1-1,0 1,-1 0,1-1,0 1,0 0,-1 0,1 0,0 0,0 0,-1 0,1 0,0 0,-1 0,1 0,0 0,0 0,-1 0,1 1,0-1,-1 0,1 1,0-1,-1 0,1 1,0-1,-1 1,1-1,-1 1,1-1,-1 1,1-1,-1 1,1 0,-1-1,0 1,1 0,8 47,-5-25,-2-16,0 0,1-1,-1 1,1-1,1 0,-1 0,1 0,1-1,-1 1,1-1,-1 0,1 0,1-1,-1 1,1-1,0 0,0-1,0 1,0-1,0 0,1-1,0 0,-1 0,1 0,0-1,0 0,0 0,3 0,7-1,-1 0,1-1,0 0,0-2,-1 0,1 0,-1-2,0 0,0-1,0-1,4-3,11-10,-1-2,-2-2,0 0,-1-2,-2 0,-1-2,-1-1,-1-1,-2-1,-1 0,-1-2,4-13,-8 18,0-1,-2-1,-2 0,0 0,-2-1,-1 0,-2-1,-1 1,-1-1,-2 0,-3-24,3 51,0 1,-1 0,1-1,-1 1,0-1,-1 1,1-1,-1 1,0 0,0-1,0 1,-1 0,1 0,-1 0,0 0,0 0,-1 0,1 0,-1 1,0-1,0 1,0 0,0 0,0 0,-1 0,1 1,-1-1,0 1,0 0,0 0,0 0,0 1,0-1,0 1,-1 0,1 0,-1 0,1 1,0 0,-1 0,1 0,-1 0,1 1,-3 1,1 0,0 0,0 1,0 0,1 0,-1 1,0-1,1 1,0 0,0 1,0-1,1 1,0 0,0 0,0 1,0-1,1 1,0 0,0 0,0 0,1 0,0 0,0 0,1 1,-1-1,-8 170,10-161,1 17,2 1,1-1,1 0,2 0,1-1,2 0,3 5,-2-6,2-2,0 0,2 0,1-2,2 0,0-1,1 0,2-2,0 0,15 10,15 9,-50-43,1 0,-1 0,0 0,0 0,0-1,0 1,0 0,0-1,0 1,-1 0,1-1,0 1,-1-1,1 1,-1-1,0 1,1-1,-1 0,0 1,0-1,0 1,0-1,0 0,-1 1,1-1,0 1,-1-1,1 1,-1-1,1 1,-1-1,0 0,-6-15</inkml:trace>
  <inkml:trace contextRef="#ctx0" brushRef="#br0" timeOffset="1712.868">2174 454,'38'4,"47"-2,18-7,1-3,-7 1,-16 0,-12 3,-12 1,-12 1,-9 2,-5-1,-8 2</inkml:trace>
</inkml:ink>
</file>

<file path=ppt/ink/ink9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10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1 848,'5'1,"0"1,0-1,0 0,0 0,0 0,0 0,0-1,1 0,-1 0,0-1,0 1,0-1,0 0,0-1,0 1,0-1,0 0,0 0,-1 0,1-1,-1 0,1 0,-1 0,0 0,2-3,17-14,-1-1,-1 0,0-2,-2 0,-1-1,-1-1,-1-1,-2 0,0-1,-2 0,0-3,-2 11,4-2,-7 31,-5 40,-3-42,1-1,-1 0,1-1,0 1,1 0,0 0,0-1,0 1,1-1,0 1,0-1,0 0,1 0,0 0,0 0,1 0,-1 0,1-1,1 0,-1 0,1 0,0 0,0-1,0 0,0 0,1 0,0-1,0 1,0-2,0 1,0 0,0-1,1 0,-1-1,1 0,1 1,9-5,-1 0,-1 0,1-2,0 0,-1 0,0-2,0 1,-1-2,0 0,0-1,-1-1,9-7,-10 9,-1-1,-1 0,0 0,0-1,-1-1,0 0,0 0,-1 0,-1-1,1-3,-8-9,-5 21</inkml:trace>
  <inkml:trace contextRef="#ctx0" brushRef="#br0" timeOffset="6613.229">1270 566,'-6'0,"-1"1,1-1,0 1,-1 0,1 1,0 0,0 0,0 0,0 1,0 0,1 0,-1 0,1 1,0 0,0 0,0 0,0 0,1 1,-2 3,-1-2,2 1,-1 0,1 0,0 1,1-1,-1 1,1 0,1 0,0 1,0-1,1 1,0-1,0 1,1 0,0 0,0 0,1-1,0 1,1 0,0 0,1 0,-1 0,2-1,-1 1,1-1,0 0,1 0,0 0,1 0,-1 0,1-1,1 0,-1 0,1 0,0-1,1 0,0 0,0 0,0-1,0 0,1-1,0 0,0 0,0 0,8 1,-10-3,-1-1,1 0,0 0,-1-1,1 0,0 0,-1 0,1 0,0-1,0 0,-1-1,1 1,-1-1,1 0,-1 0,0 0,0-1,0 0,0 0,0 0,-1-1,1 0,-1 0,0 0,0 0,-1 0,3-5,0 3,-1 0,0 0,0-1,0 0,-1 0,0 0,-1 0,1-1,-2 1,1-1,-1 0,0 0,0 0,-1 0,0 0,-1 0,0-1,0 1,0 0,-1 0,-1 0,1 0,-1 0,-1 0,1 0,-1 1,-1-1,1 1,-1 0,-1 0,1 0,-1 0,0 1,-1 0,1 0,-1 0,-1 1,1 0,-1 0,1 1,-2-1,1 1,-4-1,-38 0,30 10</inkml:trace>
  <inkml:trace contextRef="#ctx0" brushRef="#br0" timeOffset="7136.088">1836 1,'-6'7,"0"0,0 1,1 0,1 0,-1 0,1 1,1-1,0 1,0 0,0 0,1 0,1 1,0-1,0 0,0 1,1-1,1 0,0 1,0-1,0 0,1 0,3 8,3 31,-2 0,-3 0,-1 0,-5 42,1 2,-15 118,18-149,1-61,-1 0,1-1,-1 1,1-1,-1 1,0-1,1 0,-1 1,0-1,0 0,1 0,-1 0,0 0,0 0,0 0,0 0,0 0,0-1,-1 1,1 0,0 0,-1-1,1 1,0-1,-1 1,0 0,1-1,-1 1,0-1,21-76,-14 58</inkml:trace>
  <inkml:trace contextRef="#ctx0" brushRef="#br0" timeOffset="7385">1524 453,'34'5,"30"-4,14-1,-2-6,-9-2,-10 0,-7 2,-5 2,-7 1,-5 2,-3 1,-1 0,-2 0,-5 0</inkml:trace>
  <inkml:trace contextRef="#ctx0" brushRef="#br0" timeOffset="7585.301">2287 509,'0'39,"4"16,3 5,4-8,0-13</inkml:trace>
  <inkml:trace contextRef="#ctx0" brushRef="#br0" timeOffset="7784.5">2258 256,'0'0</inkml:trace>
  <inkml:trace contextRef="#ctx0" brushRef="#br0" timeOffset="8073.744">2908 368,'-40'18,"2"3,1 1,0 2,2 1,1 2,1 1,1 2,-10 13,39-40,-1-1,1 1,0 0,0 1,0-1,0 0,0 1,1 0,0-1,-1 1,1 0,1 0,-1 0,1 1,-1-1,1 0,0 1,1-1,-1 0,1 1,0-1,0 1,0-1,1 1,-1-1,1 0,0 1,1-1,-1 0,1 0,-1 0,1 0,0 0,1 0,-1 0,1-1,0 1,0-1,0 1,8 3,0 0,1 0,-1-1,1-1,1 0,-1 0,1-1,0-1,0 0,0-1,0 0,0-1,0-1,1 0,-1 0,0-2,0 1,0-2,0 0,0 0,0-1,-1-1,0 0,0-1,0 0,-1-1,0 0,0-1,0 0,6-7,1 2</inkml:trace>
  <inkml:trace contextRef="#ctx0" brushRef="#br0" timeOffset="8403.454">3077 791,'33'-12,"0"-1,-2-1,1-2,-2-1,0-2,-1 0,-2-2,0-1,13-14,-33 27,0 1,-1-1,0 0,0-1,-1 1,0-1,-1 0,0 0,-1-1,2-4,-4 12,-1 0,1 0,-1 0,1-1,-1 1,0 0,0 0,-1 0,1 0,0-1,-1 1,0 0,0 0,0 0,0 0,0 0,-1 1,1-1,-1 0,0 1,0-1,0 1,0-1,0 1,0 0,-1 0,1 0,-1 0,1 0,-1 1,0-1,0 1,0 0,0-1,0 1,0 1,-1-1,-6-1,0 1,0 0,0 1,0 0,0 0,0 1,0 1,0 0,0 0,1 1,-1 0,1 0,-1 1,1 1,0-1,1 1,-1 1,1 0,0 0,0 0,1 1,0 1,0-1,1 1,0 0,0 0,1 1,-3 6,-4 1,1 1,1 1,1 0,0 0,2 0,0 1,0 1,2-1,1 1,0 0,2 0,-1 16,4-30,0-1,1 0,0 0,0 0,0-1,0 1,1 0,-1-1,1 1,0-1,1 0,-1 0,1 0,0-1,0 1,0-1,0 0,1 0,-1 0,1-1,0 1,-1-1,1 0,0-1,2 1,132 24,-105-24</inkml:trace>
</inkml:ink>
</file>

<file path=ppt/ink/ink9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24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471 0,'0'25,"2"-2,-2 0,-1 1,-1-1,-1 0,-1 0,-1 0,-1 0,-1 1,-3 2,-1-1,-1 0,-1 0,-2-1,0-1,-1-1,-1 0,-1-1,-1-1,-17 14,30-29,1-1,-1 0,0-1,0 1,0-1,0 0,-1 0,1-1,-1 0,0 0,0-1,0 0,0 0,0 0,1-1,-1 0,0 0,0-1,0 0,0 0,0-1,0 0,1 0,-1 0,1-1,-1 0,1 0,0-1,0 0,1 0,-1 0,1 0,0-1,0 0,-2-3,2 1,1-1,0 1,0-1,0 0,1 0,1-1,-1 1,1 0,1-1,-1 0,2 1,-1-1,1 0,0 0,1 1,0-1,0 0,1 1,0-1,1 1,0 0,0 0,1 0,0 0,0 0,0 1,1 0,84-111,-84 116,-1 0,0 1,0-1,1 1,-1 1,0-1,1 0,-1 1,1 0,-1 0,1 0,-1 1,1 0,-1 0,0 0,1 0,-1 0,0 1,0 0,0 0,0 0,0 0,0 1,-1 0,1-1,-1 1,0 0,0 1,0-1,0 1,1 1,14 10,35 31,-40-34,-1 0,2-1,-1 0,2-2,-1 1,1-2,14 6,2-2,2-3,0 0,0-2,0-2,0-1,1-1,10-2,22 9,-66-4,-5-1</inkml:trace>
</inkml:ink>
</file>

<file path=ppt/ink/ink9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25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1 252,'174'-16,"-133"9,1 2,1 3,-1 1,17 2,-30 8,-41-10,-10-8,1-1,-1-1,2-1,-1-1,2-1,0-1,1 0,0-1,1-1,1-1,-1-2,3 5,13 14,0 0,0 0,0 1,0-1,0 0,0 0,0 0,0 0,1 0,-1 0,0 0,1-1,-1 1,0 0,1 0,0 0,-1-1,1 1,0 0,0 0,-1-1,1 1,0 0,0-1,0 1,1 0,-1-1,0 1,0 0,1 0,0-2,7-4</inkml:trace>
</inkml:ink>
</file>

<file path=ppt/ink/ink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0:59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1 399,'57'-3,"-1"-2,1-3,-1-3,0-2,-1-2,38-17,-82 27,0 0,-1 0,0-1,-1 0,1-1,-1 0,0-1,-1 0,0 0,0-1,-1 0,0 0,0-1,-1 0,0 0,-1 0,0-1,-1 0,0 0,-1 0,0 0,-1 0,0-1,0-3,-2 12,0-1,-1 0,1 1,-1-1,0 1,0-1,0 1,0 0,0-1,-1 1,0 0,1 0,-1 0,0 0,-1 0,1 0,0 0,-1 1,0-1,1 1,-1 0,0 0,0 0,0 0,-1 1,1-1,0 1,-1-1,1 1,-1 0,1 1,-4-1,-3-1,0 1,0 0,0 1,0 1,-1-1,1 1,0 1,0 0,0 0,0 1,-3 2,-6 4,0 2,1 0,0 1,1 0,1 2,0 0,0 1,2 0,-1 1,2 1,-9 15,14-21,1-1,1 1,0 0,1 1,0 0,0 0,2 0,-1 0,1 0,1 2,1-10,1 1,-1-1,1 1,0-1,0 1,0-1,1 1,0-1,0 0,0 1,0-1,1 0,0 0,-1 0,1 0,1 0,-1 0,1 0,-1-1,1 1,0-1,0 0,1 0,-1 0,1 0,-1-1,1 1,0-1,3 1,13 4,2-1,-1-1,1-1,-1-1,1-1,0-1,0-1,0 0,0-2,4-1,68-10,-55 6</inkml:trace>
</inkml:ink>
</file>

<file path=ppt/ink/ink9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25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1,'5'0,"15"0,10 0,5 0,0 0,0 0,-2 0,-1 0,-2 0,0 0,-2 0,0 0,0 0,0 0,0 0,-4 0</inkml:trace>
</inkml:ink>
</file>

<file path=ppt/ink/ink9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25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1,'43'14,"38"0,11-2,-1-8,-12-5,-14-2,-13-5,-11-2,-12 1</inkml:trace>
</inkml:ink>
</file>

<file path=ppt/ink/ink9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29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20,'-21'11,"-1"0,1 2,1 0,1 1,0 1,0 1,2 1,0 0,1 1,-10 14,22-28,0 1,0 0,0 0,1 1,0-1,0 1,0-1,0 1,1 0,0 0,0 0,1 0,0 1,0-1,0 0,1 1,0-1,0 0,1 1,-1-1,1 0,1 0,-1 1,1-1,0 0,1 0,-1-1,1 1,0 0,1-1,-1 0,1 0,3 4,1-1,1-1,0 1,0-2,0 1,1-1,0 0,0-1,1-1,-1 1,1-2,0 1,0-1,0-1,1 0,-1-1,0 0,1-1,-1 0,1 0,-1-2,0 1,1-1,-1-1,0 0,0-1,-1 0,1 0,-1-1,0 0,0-1,0-1,-1 1,0-1,2-3,0 0,-1-1,0-1,0 0,-1 0,-1-1,0 0,-1-1,0 0,-1 0,-1 0,0 0,-1-1,0 0,-1 0,-1 0,0 0,-1-1,-2-14,0 24,0-1,0 0,-1 1,0-1,-1 1,1 0,-1 0,0 0,-1 0,0 0,0 1,0-1,0 1,-1 0,0 1,0-1,0 1,0 0,-1 0,0 0,-1 0,-16-9</inkml:trace>
  <inkml:trace contextRef="#ctx0" brushRef="#br0" timeOffset="747.354">1 246,'601'0,"-518"-5,0-3,0-4,48-14,-19 3,123-16,-211 38</inkml:trace>
</inkml:ink>
</file>

<file path=ppt/ink/ink9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37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510 424,'-2'-6,"0"-1,0 1,-1 0,0 0,0 0,0 0,-1 1,0-1,0 1,0 0,-1 0,1 0,-1 1,0 0,-1 0,1 0,-1 0,0 1,0 0,0 0,0 1,0 0,-1 0,1 0,-1 1,1 0,-1 0,1 0,-1 1,0 0,1 0,-1 1,-5 1,-19 4,0 1,1 2,1 1,-1 1,2 1,-1 2,-10 8,38-22,-1 0,1 0,0 0,-1 1,1-1,-1 1,1-1,0 1,-1 0,1-1,0 1,0 0,-1 0,1 0,0 0,0 0,0 0,0 0,0 1,0-1,1 0,-1 0,0 1,1-1,-1 0,1 1,-1-1,1 1,-1-1,1 0,0 1,0-1,0 1,0-1,0 1,0-1,0 1,1-1,-1 1,0-1,1 1,-1-1,1 0,-1 1,1-1,0 0,0 1,0-1,-1 0,2 0,10 6,1-1,0 0,1-1,-1-1,1 0,0-1,0 0,2-1,-6 0,38 3,44 16,-90-20,-1 0,0-1,0 1,0 0,0 0,0 0,-1 0,1 0,0 0,0 0,-1 1,1-1,-1 0,1 0,-1 0,1 1,-1-1,0 0,1 1,-1-1,0 0,0 1,0-1,0 0,0 1,-1-1,1 0,0 0,0 1,-1-1,1 0,-1 1,1-1,-1 0,0 0,0 0,1 0,-1 0,-1 1,-37 42,35-41,-230 186,176-106,56-80,1 0,1-1,-1 1,0-1,0 1,1 0,0 0,-1-1,1 1,0 0,1 0,-1-1,0 1,1 0,-1 0,1-1,0 1,0-1,0 1,0-1,1 1,-1-1,0 1,1-1,0 0,0 0,-1 0,1 0,1 0,-1 0,0-1,0 1,0-1,1 1,1-1,16 8,0-2,1-1,0 0,1-2,-1 0,1-1,-1-2,1 0,7-1,-5 0</inkml:trace>
  <inkml:trace contextRef="#ctx0" brushRef="#br0" timeOffset="351.694">313 1,'-76'630,"11"-183,36-85,35-195,0-150</inkml:trace>
</inkml:ink>
</file>

<file path=ppt/ink/ink9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40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1 459,'18'0,"1"-2,-1 1,1-2,-1-1,0 0,0-1,-1-1,0-1,0 0,0-1,-1-1,0-1,-1 0,0-1,0 0,-1-1,-1-1,0 0,-1-1,0-1,-1 1,-1-2,8-15,64-118,-80 146,0-1,0 1,0-1,0 0,-1 0,0 0,0 0,0 0,0 0,0 0,-1 0,0-1,0 1,0 0,0 0,-1 0,0 0,1 0,-2 0,1 0,-1 3,0 1,0 0,-1 0,1 1,0-1,0 0,0 1,-1-1,1 1,0 0,0-1,0 1,0 0,0 1,0-1,1 0,-1 0,0 1,0-1,1 1,-1-1,1 1,0 0,-1 0,1-1,0 1,0 0,-1 2,1-2,-10 14,1 0,1 1,1 0,0 0,1 1,1 0,0 0,2 1,0 0,1-1,1 1,0 0,2 1,1 15,0-28,-1-1,2 1,-1-1,1 0,0 1,0-1,0 0,1 0,0-1,0 1,1-1,-1 1,1-1,0 0,1 0,-1-1,1 1,0-1,0 0,1 0,-1-1,1 0,-1 0,1 0,0 0,0-1,1 0,-1 0,0-1,1 0,0 0,8 1,0 0,0-1,1-1,-1 0,1-1,-1-1,0-1,0 0,0 0,0-2,-1 0,12-6,2-6,-1-2,0-1,-2-1,0-2,-1 0,-2-1,0-2,-2 0,0-1,-2-1,-2 0,0-2,-11 22,14-51,-20 58,0 1,0-1,0 1,0 0,0-1,-1 1,1 0,0 0,0 0,0 0,0 0,0 0,0 0,-1 1,1-1,0 0,0 0,0 1,0-1,0 1,0-1,0 1,0-1,0 1,0 0,0-1,1 1,-1 0,0 0,0 0,1 0,-1 0,0-1,1 1,-1 0,1 1,-12 10,1 0,1 1,0 1,1 0,0 0,1 1,1 0,0 0,1 0,1 1,0 0,1 0,1 1,0 5,3-16,0-1,0 1,1 0,-1 0,2-1,-1 1,0-1,1 1,0-1,1 1,-1-1,1 0,0 0,0 0,0-1,1 1,0-1,0 1,0-1,0-1,0 1,1 0,0-1,0 0,0 0,0-1,0 1,1-1,-1 0,1-1,-1 1,1-1,0 0,1 0,4 1,-1 0,1 0,0-1,-1-1,1 0,0 0,0-1,-1-1,1 1,-1-2,1 1,-1-2,0 1,0-1,0-1,-1 0,6-3,11-11,0 0,-1-2,-2-1,0-1,-1 0,-1-2,-2-1,0 0,8-18,-20 31,28-80,-36 93,0-1,0 1,1 0,-1 0,0 0,0 0,1 0,-1 0,0 0,1 0,-1 0,0 0,0 0,1 1,-1-1,0 0,1 0,-1 1,0-1,1 1,-1-1,0 0,1 1,-1-1,1 1,-1-1,1 1,-1 0,1-1,-1 1,1-1,0 1,-1 0,1-1,0 1,0 0,-1-1,1 1,0 0,0 0,0-1,0 1,0 0,-7 8,1 0,1 1,-1 0,2 0,-1 0,1 1,1-1,0 1,0 0,1 0,1 0,0 0,0 1,1-1,0 0,1 0,1 0,0 0,0 0,1 0,0 0,1-1,0 1,1-1,0 0,0-1,1 1,0-1,1 0,0 0,1-1,1 1,-4-5,0 0,1-1,0 1,-1-1,1-1,0 1,1-1,-1 0,0 0,1-1,-1 0,1 0,-1 0,1-1,-1 0,1 0,2-1,16-5</inkml:trace>
</inkml:ink>
</file>

<file path=ppt/ink/ink9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41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0 242,'354'-27,"-113"55,-241-29,-1 1,1-1,0 1,-1 0,1-1,0 1,-1-1,1 1,0-1,0 1,0-1,0 1,-1-1,1 1,0-1,0 1,0-1,0 1,0-1,0 1,0-1,0 1,0-1,0 1,1-1,-1 1,0-1,0 1,0-1,1 1,-1-1,0 1,1 0,-1-1,0 1,1-1,-1 1,0 0,1-1,-1 1,1 0,-1 0,0-1,1 1,-1 0,1 0,-1-1,1 1,-1 0,1 0,-1 0,1 0,-1 0,1 0,-1 0,1 0,-1 0,1 0,-1 0,1 0,-1 0,1 1,-1-1,1 0,0 0,-42-33,31 26,-8-8,2-1,0 0,0-2,2 1,0-2,-4-7,4-14,16 25</inkml:trace>
</inkml:ink>
</file>

<file path=ppt/ink/ink9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43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30,'-5'-5,"3"-1,8 0,6 1,7 1,4 2,4 1,2 1,0 0,1 0,-1 0,1 0,-2 1,1-1,-1 0,-4 5,-7 1</inkml:trace>
</inkml:ink>
</file>

<file path=ppt/ink/ink9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44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0,'33'0,"27"0,6 0,-2 0,-8 0,-8 0,-8 0,-15 0,-12 0</inkml:trace>
</inkml:ink>
</file>

<file path=ppt/ink/ink9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46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0 306,'648'-29,"-658"30,0-1,0-1,0 0,0 0,1-1,-1 0,1-1,-1 0,1 0,0-1,0 0,0-1,-5-4,8 4,0 0,1 0,0-1,0 0,0 0,1-1,0 1,0-1,1 0,0 0,0 0,0 0,1 0,0-1,1 1,-1-1,1 0,1 1,0-1,0 0,0 1,1-1,0 0,0 1,1-1,0 1,5-21,0 3</inkml:trace>
</inkml:ink>
</file>

<file path=ppt/ink/ink9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44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50,'45'71,"-3"2,-4 1,-3 2,9 33,-37-87,-1-1,-1 1,-1 0,-1 0,-1 1,-1-1,0 0,-2 1,-1 0,3-5,5-23,9-29,-14 31,107-323,-15 52,-71 236,-10 26</inkml:trace>
  <inkml:trace contextRef="#ctx0" brushRef="#br0" timeOffset="331.944">565 530,'0'29,"0"19,0 6,5-6,1-7,0-5,-1-4,-1-12,3-10,0-6</inkml:trace>
  <inkml:trace contextRef="#ctx0" brushRef="#br0" timeOffset="855.418">594 445,'224'1,"-222"-1,0-1,1 2,-1-1,0 0,0 0,0 1,0-1,0 1,-1-1,1 1,0 0,0 0,0 0,0 0,-1 0,1 0,-1 0,1 1,-1-1,1 1,-1-1,1 1,-1 0,0-1,0 1,0 0,0 0,0-1,-1 1,1 0,0 0,-1 0,0 0,1 0,-1 0,0 0,0 0,0 0,0 0,0 0,-1 0,1 0,-1 0,1 0,-1 0,1 0,-1 0,0 0,0 0,0-1,0 1,-1 1,-18 28,16-28,0 1,1-1,0 1,0 0,0 0,0 0,0 0,1 1,0-1,0 1,0-1,0 1,1 0,0 0,0 0,0 0,1 0,-1 0,1 0,0 0,1 0,-1 0,1-1,0 1,0 0,0 0,1 0,0-1,0 1,0-1,1 1,-1-1,1 0,0 0,35 28,-35-30,1-1,0 1,0 0,-1 0,1 0,-1 0,0 1,1 0,-1-1,0 1,-1 0,1 0,0 1,-1-1,0 1,0-1,0 1,0 0,-1-1,1 1,-1 0,0 0,0 0,0 0,-1 0,1 1,-1-1,0 0,0 0,-1 0,1 0,-1 0,0 0,0 0,0 0,0 0,-1 0,0 0,-5 2,0 0,0 0,-1 0,0-1,0-1,0 1,0-1,-1-1,0 1,0-2,0 1,0-1,0 0,0-1,0 0,-1-1,1 0,0 0,-1-1,1 0,0-1,-8-2,-7-1,5-1</inkml:trace>
</inkml:ink>
</file>

<file path=ppt/ink/ink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0:59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0 359,'135'-149,"66"-60,-201 209,0 1,0-1,1 1,-1 0,0-1,0 1,0-1,1 1,-1-1,0 1,1-1,-1 1,0-1,1 0,-1 1,1-1,-1 1,1-1,-1 0,1 1,-1-1,1 0,-1 0,1 1,-1-1,1 0,-1 0,1 0,-1 0,1 0,0 1,-1-1,1 0,-1 0,1-1,0 1,-1 0,1 0,-1 0,1 0,-1 0,1-1,-1 1,1 0,-1 0,1-1,-1 1,1 0,-1-1,1 1,-1-1,1 1,-1 0,0-1,1 1,-1-1,-20 50,16-44,1 0,0 0,1 0,-1 0,1 1,0-1,0 1,1 0,0-1,0 1,0 0,1 0,-1 0,1-1,1 1,-1 0,1 0,0 0,0-1,1 1,0 0,0-1,0 0,2 3,5 1,1-1,-1 0,2 0,-1-1,1-1,0 0,1 0,-1-1,1 0,0-1,1-1,-1 0,0 0,1-1,0-1,-1 0,1-1,0 0,-1-1,1-1,6-1,-6 2,0-1,0-1,-1 0,1 0,-1-1,1-1,-1 0,-1-1,1 0,-1-1,0 0,0-1,-1 0,0-1,-1 0,1 0,0-3,33-112,-39 103</inkml:trace>
</inkml:ink>
</file>

<file path=ppt/ink/ink9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41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282 505,'1'0,"0"-1,-1 1,1-1,0 1,-1 0,1-1,0 1,-1 0,1 0,0-1,0 1,-1 0,1 0,0 0,0 0,-1 0,1 0,0 0,0 0,-1 0,1 0,0 1,0-1,-1 0,1 0,0 1,-1-1,1 0,0 1,-1-1,1 1,-1-1,1 1,0-1,-1 1,1-1,-1 1,0 0,1-1,-1 1,1 0,-1-1,0 1,0 0,1-1,-1 1,0 0,0 0,0-1,0 1,0 0,0 0,0-1,0 1,0 0,0 0,0-1,0 1,0 0,-1 0,1-1,0 1,-1 0,1-1,0 1,-1 0,0-1,-15 56,-101 205,64-173,39-74</inkml:trace>
  <inkml:trace contextRef="#ctx0" brushRef="#br0" timeOffset="248.575">1 392,'29'34,"18"25,7 7,-1-2,-5-3,-11-7,-6-7,-9-8,-3-5,-5-4,0-6,-3-4,-2 1,1-4,-1-4</inkml:trace>
  <inkml:trace contextRef="#ctx0" brushRef="#br0" timeOffset="716.84">649 675,'29'356,"-30"-398,2 0,2 0,2 0,9-39,-11 71,4-20,1 1,1 0,2 1,1 0,1 1,1 0,12-16,-25 40,0 1,1-1,-1 1,1-1,-1 1,1 0,0 0,0 0,0 0,0 0,0 0,1 0,-1 1,0-1,1 1,-1-1,1 1,0 0,-1 0,1 0,0 1,0-1,-1 1,1-1,0 1,0 0,0 0,0 0,-1 1,1-1,0 1,0-1,-1 1,1 0,0 0,-1 0,1 0,-1 1,1-1,-1 1,1-1,-1 1,0 0,0 0,0 0,0 0,0 1,39 62,-29-47</inkml:trace>
  <inkml:trace contextRef="#ctx0" brushRef="#br0" timeOffset="1098.319">565 223,'29'-5,"0"2,0 2,-1 0,1 2,0 1,0 1,0 2,11 4,67 36,-129-64,1 0,1-1,0-1,2 0,0-2,2 0,-9-17,4-29,19 46</inkml:trace>
</inkml:ink>
</file>

<file path=ppt/ink/ink9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59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0 255,'7'4,"0"0,1 0,-1-1,1 0,0 0,0-1,0 0,0 0,0-1,0 0,0 0,1-1,-1 0,6-1,0 1,353 0,-106 28,-183-22,-60-6</inkml:trace>
  <inkml:trace contextRef="#ctx0" brushRef="#br0" timeOffset="481.984">0 594,'300'1,"-116"26,39-27,-199 0</inkml:trace>
  <inkml:trace contextRef="#ctx0" brushRef="#br0" timeOffset="1277.019">367 1,'45'63,"-12"-33,0-1,2-1,2-3,0-1,25 12,29 19,68 86,-157-139,1 1,-1-1,0 0,0 1,0 0,0-1,0 1,-1 0,1 0,-1 0,0 0,0 0,0 0,0 0,-1 0,1 0,-1 1,1-1,-1 0,0 0,-1 1,1-1,0 0,-1 0,0 0,0 1,0-1,0 0,0 0,-1 0,1-1,-1 1,0 0,0 0,0-1,0 1,0-1,0 0,-1 0,1 0,-1 0,0 0,1 0,-1-1,0 1,-1 0,-215 145,3 45,206-184,3-3</inkml:trace>
</inkml:ink>
</file>

<file path=ppt/ink/ink9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7:04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 21,'-15'-5,"-1"1,0 0,1 2,-2-1,1 2,0 0,0 1,0 1,0 0,0 1,0 1,0 0,0 1,1 1,0 0,0 1,0 1,1 1,-1 0,2 0,-6 5,2 1,0 1,1 0,1 1,0 0,1 2,1-1,1 2,0 0,1 0,2 1,0 0,0 0,2 1,1 1,1-1,-3 20,7-22,0-1,1 0,1 1,1-1,0 0,2 0,0 0,4 9,-6-20,1 0,0 0,1 0,0 0,0-1,0 1,1-1,0 0,0-1,0 1,1-1,0 0,0 0,0-1,0 0,1 0,0 0,0-1,0 0,0 0,6 1,0-1,0-1,1 0,-1-1,1 0,-1-1,1 0,-1-1,1-1,-1 0,0-1,0 0,0-1,0 0,-1-1,1-1,-1 0,0-1,-1 0,0-1,0 0,0 0,-1-1,0-1,12-10,-1-2,0 0,-2-1,0-1,-2 0,-1-2,0 0,-2 0,-1-2,-2 0,0 0,1-13,16-91,9 290,40 17,14 10,-81-167</inkml:trace>
  <inkml:trace contextRef="#ctx0" brushRef="#br0" timeOffset="294.879">1133 472,'-9'39,"-4"26,1 8,2-4,8-14,4-11,2-9,0-5,-1-8</inkml:trace>
  <inkml:trace contextRef="#ctx0" brushRef="#br0" timeOffset="762.278">992 445,'34'-10,"0"1,1 2,-1 1,1 2,0 1,25 3,-58-1,1 1,0 0,0-1,0 1,-1 1,1-1,0 0,0 1,0 0,-1-1,1 1,0 0,-1 0,1 1,-1-1,1 0,-1 1,0 0,1-1,-1 1,0 0,0 0,0 0,0 0,-1 1,1-1,-1 0,1 1,-1-1,0 1,0 0,0-1,0 1,0 0,-1 0,1-1,-1 1,0 0,0 0,-3 10,-2-1,0 1,0-1,-1 0,0-1,-1 0,0 0,-1 0,0-1,-8 7,-27 40,42-56,0 1,0-1,0 0,1 0,-1 0,0 1,1-1,-1 0,1 1,-1-1,1 0,0 1,0-1,-1 1,1-1,0 1,0-1,0 0,1 1,-1-1,0 1,0-1,1 0,-1 1,1-1,-1 0,1 1,0-1,-1 0,1 0,0 0,0 1,0-1,0 0,0 0,0 0,0-1,0 1,0 0,1 0,-1 0,0-1,1 1,-1-1,1 1,72 17,-54-14,-15-3,98 32,-100-31,0 0,0 0,0 0,-1 0,1 0,-1 1,1-1,-1 1,0 0,0 0,0 0,0 0,0 0,-1 0,0 0,1 0,-1 1,0-1,-1 0,1 1,0-1,-1 1,0-1,0 1,0-1,0 1,-1-1,1 1,-1 1,-4 5,1-1,-1 1,0-1,-1-1,0 1,0-1,-1 0,0 0,-1-1,1 0,-2 0,1-1,-1 0,1 0,-1-1,-1 0,1-1,-1 0,0 0,0-1,0 0,0-1,-1 0,1-1,-1 0,-6-1,6 1,-1 0,0-1,0 0,0-1,1 0,-1-1,0 0,1-1,0 0,-1-1,1 0,-3-3,-5-4</inkml:trace>
</inkml:ink>
</file>

<file path=ppt/ink/ink9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7:06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18 513,'0'0,"-1"0,0-1,0 1,0 0,0-1,0 1,0 0,1-1,-1 1,0-1,0 1,1-1,-1 0,0 1,1-1,-1 0,0 1,1-1,-1 0,1 0,-1 0,1 1,0-1,-1 0,1 0,0 0,0 0,-1 0,1 0,0 0,0 0,0 0,0 1,0-1,0 0,1 0,-1 0,0 0,0 0,1 0,-1 0,0 0,1 1,-1-1,1 0,-1 0,1 1,-1-1,1 0,0 0,-1 1,1-1,0 1,-1-1,1 1,0-1,0 1,0-1,0 1,0-1,54-25,149-4,-64 14,-139 17,-1-1,0 0,1 0,-1 1,0-1,1 0,-1 0,1 1,-1-1,1 0,-1 0,1 0,-1 0,1 0,-1 0,1 0,-1 0,0 0,1 0,-1 0,1 0,-1 0,1 0,-1 0,1 0,-1-1,1 1,-1 0,0 0,1 0,-1-1,1 1,-1 0,0-1,1 1,-1 0,0-1,1 1,-1 0,0-1,0 1,1-1,-1 1,0 0,0-1,0 1,1-1,-1 1,0-1,0 1,0-1,0 1,0-1,0 1,0-1,0 1,0-1,0 1,0-1,-1 1,1 0,0-1,-27-21,-135-118,45-13,116 152,0 0,0-1,0 1,0 0,0-1,1 1,-1-1,1 1,-1-1,1 1,-1-1,1 1,0-1,0 0,0 1,0-1,0 1,0-1,0 0,0 1,1-1,-1 1,1-1,-1 1,1-1,0 1,-1-1,1 1,0 0,0-1,0 1,0 0,0 0,0 0,0 0,0 0,1 0,-1 0,0 0,1 0,-1 0,1 1,0-1,68-12,-46 13</inkml:trace>
</inkml:ink>
</file>

<file path=ppt/ink/ink9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7:06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0,'18'7,"0"-2,1 0,0-1,-1 0,1-2,0 0,0-1,12-2,-16 2,28-1,1-1,-1-2,0-2,15-5,-49 8,-3 0,0 1,0-1,0 1,0 0,1 0,-1 0,0 1,0 0,0 1,1-1,-1 1,0 0,0 1,0-1,0 1,0 0,4 3,2 7</inkml:trace>
</inkml:ink>
</file>

<file path=ppt/ink/ink9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7:07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29,'39'-4,"31"-3,9 1,-4 2,-11 0,-10 2,-11 1,-7 1,-5 0,-3 0,-6 0</inkml:trace>
</inkml:ink>
</file>

<file path=ppt/ink/ink9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7:12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5 358,'-1'-1,"1"1,-1-1,1 1,0-1,-1 1,1-1,0 1,0-1,0 1,-1-1,1 1,0-1,0 1,0-1,0 1,0-1,0 0,0 1,0-1,0 1,0-1,0 1,0-1,0 0,1 1,-1-1,0 1,0-1,1 1,-1-1,0 1,0-1,1 1,-1 0,1-1,-1 1,0-1,1 1,-1 0,1-1,-1 1,1 0,-1 0,1-1,-1 1,1 0,-1 0,1 0,0 0,-1 0,1-1,-1 1,1 0,-1 0,1 0,-1 1,1-1,0 0,0 0,39-6,-39 6,456 0,-456 1,1-1,-1 1,0-1,1 1,-1-1,1 1,0-1,-1 0,1 0,-1 0,1 0,-1 0,1 0,-1 0,1 0,-1 0,1-1,-1 1,1-1,-1 1,1-1,-1 0,0 0,1 1,-1-1,0 0,1 0,-1 0,0 0,0 0,0-1,0 1,0 0,0 0,-1-1,1 1,0-1,-1 1,1 0,-1-1,1 1,-1-1,0 1,1-1,-1 0,0 1,0-1,0 1,0-1,0 1,-1-1,1 1,0-1,-1 1,0-2,-107-148,19 23,89 123,7 8</inkml:trace>
</inkml:ink>
</file>

<file path=ppt/ink/ink9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7:15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0 359,'490'-25,"-289"-1,-142 26,-76-37,-68-79,23-13,51 103</inkml:trace>
</inkml:ink>
</file>

<file path=ppt/ink/ink9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7:10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1 777,'36'-7,"-1"-1,1-2,-2-1,1-2,-2-1,0-2,0-1,-2-2,0-1,-2-1,0-1,-1-2,-1-1,-1-2,-3 1,-1-2,-2-1,0-1,-2 0,-2-2,0 0,-2 0,2-14,-15 44,1 0,-1 0,0-1,0 1,0 0,-1-1,1 1,0-1,-1 1,0-1,1 1,-1-1,0 1,-1-1,1 1,0-1,-1 1,1-1,-1 1,0-1,0 1,0 0,0-1,0 1,0 0,-1 0,1 0,-1 0,1 0,-1 0,0 0,0 0,0 1,0-1,0 1,0-1,0 1,0 0,-1 0,1 0,-1 0,1 0,0 1,-1-1,1 1,-3-1,-4 6,0 1,1-1,0 1,0 1,1-1,-1 1,2 1,-1-1,1 1,0 0,0 1,1-1,1 1,-1 0,1 0,1 1,-1-1,2 1,-1 0,2-1,-1 1,1 8,0-15,-3 7,1 0,0 0,1 0,0 1,1-1,0 0,1 1,0-1,0 1,1-1,1 1,0-1,0 0,1 0,0 0,0 0,1 0,1-1,0 0,0 0,1 0,6 7,0-5,1-1,0 0,1-2,0 1,1-2,0 0,0 0,0-2,1 1,-1-2,1-1,0 0,1 0,-1-2,0 0,1-1,-1 0,0-2,1 0,-1-1,2-1,1 0,-1 0,0-2,0-1,0 0,-1-1,0 0,-1-2,0 0,0-1,-1 0,0-2,-1 1,-1-2,0 0,0 0,-2-1,0-1,0 0,-2 0,0-1,1-6,12-100,-22 119,0 0,0 0,0 0,-1-1,1 1,-1 0,0 0,0 0,-1 0,1 0,-1 1,0-1,0 0,0 1,0-1,-1 1,1 0,-1-1,0 1,0 1,0-1,0 0,-1 1,1-1,-1 1,1 0,-1 1,0-1,-2 3,1 0,0 0,0 1,0 0,0 0,0 0,1 0,-1 1,1 0,-1 0,1 0,0 1,0-1,1 1,-1 0,1 0,-1 0,1 1,1-1,-1 1,1 0,-1-1,1 1,1 0,-1 0,1 1,0-1,-1 4,-1 3,-1 0,2 1,0 0,0-1,1 1,1 0,0 0,1-1,0 1,1 0,0-1,1 1,1-1,0 0,0 0,1 0,1-1,0 1,1-1,0-1,4 6,-1-5,0 0,0-1,1 0,1-1,-1-1,2 1,-1-2,1 0,0 0,0-1,1-1,0 0,0-1,0 0,0-1,1-1,-1 0,1-1,0-1,-1 0,1-1,-1 0,7-3,-1-2,-1-1,0-1,0 0,-1-2,0 0,-1-1,0-1,0 0,-2-2,0 0,0 0,-1-1,-1-1,0 0,-1-1,-1 0,-1-1,0-1,3-10,-9 19,0 0,-1 0,0 0,0-1,-1 1,-1-1,0 1,0-1,-1 0,0 1,-1-1,1 8,-1-1,1 1,-1 0,0-1,0 1,0 0,0 0,-1 0,1 0,-1 0,0 0,1 0,-1 0,-1 1,1-1,0 1,-1-1,1 1,-1 0,0 0,1 0,-1 0,0 1,0-1,-1 1,1 0,0 0,0 0,0 0,-1 0,1 1,0-1,-1 1,1 0,-2 0,2 1,1-1,-1 0,0 1,0 0,1-1,-1 1,0 0,1 0,-1 1,1-1,-1 0,1 1,0 0,0-1,0 1,0 0,0 0,0 0,0 1,0-1,1 0,-1 1,1-1,0 1,0-1,0 1,0-1,0 1,0 0,1 0,-1-1,1 1,0 0,0 1,4 99,1-90,1 0,0 0,1-1,0 0,1 0,0-1,1 0,1 0,-1-1,1 0,1-1,0 0,0-1,1 0,0 0,1-2,-1 1,10 2,43 29,-50-27</inkml:trace>
  <inkml:trace contextRef="#ctx0" brushRef="#br0" timeOffset="2847.233">2569 127,'-16'39,"-1"-1,-3-1,-1 0,-12 14,2-2,-143 199,134-193,-42 41,71-89</inkml:trace>
  <inkml:trace contextRef="#ctx0" brushRef="#br0" timeOffset="3150.539">2118 269,'0'-1,"0"-1,0 1,0 0,0 0,0 0,0 0,1-1,-1 1,0 0,1 0,-1 0,1 0,-1 0,1 0,-1 0,1 0,0 0,-1 0,1 0,0 0,0 0,0 1,0-1,0 0,0 0,0 1,0-1,0 1,0-1,0 1,0 0,0-1,0 1,0 0,1 0,-1-1,0 1,0 0,0 0,1 0,-1 1,0-1,0 0,0 0,0 1,0-1,1 0,-1 1,0-1,0 1,0 0,62 29,-59-28,215 155,-191-134,-1 1,-1 1,-1 1,-1 1,-2 2,-1 0,-1 1,2 6,-4 0,-13-28</inkml:trace>
  <inkml:trace contextRef="#ctx0" brushRef="#br0" timeOffset="3947.846">2880 99,'11'5,"0"-1,0-1,0 0,1 0,-1-1,1-1,0 0,0 0,-1-1,1-1,0 0,-1 0,1-1,-1-1,1 0,-1-1,0 0,0 0,0-1,-1-1,0 1,0-2,0 0,-1 0,3-3,-11 9,-1 1,1-1,-1 1,1-1,-1 1,1 0,0-1,-1 1,1 0,0-1,-1 1,1 0,0 0,-1-1,1 1,0 0,-1 0,1 0,0 0,0 0,-1 0,1 0,0 0,0 0,-1 1,1-1,0 0,-1 0,1 1,0-1,-1 0,1 1,0-1,-1 0,1 1,-1-1,1 1,-1-1,1 1,-1 0,1-1,-1 1,1-1,-1 1,0 0,1-1,-1 1,0 0,0-1,0 1,1 0,-1 0,0 0,10 48,-8-39,2 18,62 285,-3-81,-33-184,-29-47,0-1,0 1,-1 0,1-1,0 1,0-1,0 1,0-1,-1 0,1 1,0-1,0 0,0 0,0 0,0 1,0-1,0 0,0 0,0 0,0-1,0 1,0 0,-1 0,1 0,0-1,0 1,0 0,0-1,0 1,0-1,-1 1,1-1,0 1,0-1,-1 0,1 1,0-1,-1 0,1 0,-1 1,1-1,-1 0,1 0,-1 0,0 0,1 0,-1 1,0-1,0 0,0 0,1 0,-1 0,0 0,0 0,0 0,-1 0,1 0,0 0,111-384,-18 115,-91 264,-1 2,-1 1,1 0,0 0,0 0,0 0,1 0,-1 0,1 0,-1 0,1 0,0 1,0-1,0 0,1 1,-1 0,0 0,1-1,0 2,-1-1,1 0,0 0,0 1,0-1,10 2</inkml:trace>
  <inkml:trace contextRef="#ctx0" brushRef="#br0" timeOffset="4245.622">3868 550,'-10'48,"-3"21,1 3,2-5,3-10,3-19,1-21,3-14</inkml:trace>
  <inkml:trace contextRef="#ctx0" brushRef="#br0" timeOffset="4717.146">3754 494,'28'-6,"-14"2,-1 1,1 0,0 0,0 2,-1-1,1 2,0 0,0 1,0 0,0 1,0 1,6 2,-17-4,0 0,0 1,-1-1,1 1,-1-1,1 1,-1 0,0 0,0 0,0 1,0-1,0 0,0 1,-1 0,1-1,-1 1,1 0,-1-1,0 1,0 0,-1 0,1 0,-1 0,1 0,-1 0,0 0,0 0,0 0,0 0,-1 0,1 1,-36 88,35-90,-1 0,1 1,0-1,0 0,0 0,0 1,1-1,-1 1,1-1,-1 0,1 1,0-1,0 1,0-1,0 1,0-1,0 1,1-1,-1 1,1-1,0 0,0 1,0-1,0 0,0 0,0 0,1 1,-1-1,1 0,-1-1,1 1,0 0,0 0,0-1,0 1,0-1,0 0,0 1,0-1,0 0,1 0,1 0,46 15,-44-16,1 1,-1 0,0 0,-1 1,1-1,0 1,0 0,-1 1,1 0,-1 0,0 0,0 0,0 1,0-1,0 2,-1-1,0 0,0 1,0-1,0 1,-1 0,0 1,2 2,-6-1,0 0,0 0,-1-1,0 1,0 0,0-1,-1 1,0-1,0 0,-1 0,0 0,0 0,0-1,-1 0,1 0,-1 0,-1 0,1-1,0 1,-1-1,0-1,-1 1,-4 5,5-3,1 0,-1-1,-1 1,1-2,-1 1,0-1,0 1,0-2,0 1,-1-1,0 0,1-1,-1 0,0 0,0-1,0 0,0 0,-1-1,1 0,0 0,0-1,0 0,0 0,0-1,0 0,-7-3,-3-11</inkml:trace>
</inkml:ink>
</file>

<file path=ppt/ink/ink9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8:4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819 246,'-62'68,"24"-13,3 3,2 1,2 1,-9 33,-11 19,-15 12,-6-3,-56 68,95-141,11-16,187-291,-82 112,43-76,84-105,-132 187,-69 183,-4 16,2-1,3 0,2 0,3-1,2 0,3-2,2 0,2-2,3 0,2-2,-15-23,0 1,-2 0,-1 0,-1 1,-2 1,-1 0,3 22,-10-51,1 0,-1 0,0 0,1 0,-1 0,0 0,0 0,1 0,-1 0,0 0,0 1,0-1,0 0,-1 0,1 0,0 0,0 0,-1 0,1 0,-1 0,1 0,-1 0,1 0,-1 0,1 0,-1 0,0 0,0 0,1 0,-1-1,0 1,0 0,0-1,0 1,0 0,0-1,0 1,0-1,0 0,0 1,0-1,0 0,0 0,0 1,-1-1,1 0,0 0,0 0,0 0,0-1,0 1,0 0,0 0,-1-1,1 1,-137-93,-82-38,-227-116,423 234,0 2,-1 0,0 2,0 1,-1 1,0 1,-4 1,27 4,1 1,0 0,0 1,-1-1,1 0,0 0,0 1,0 0,0-1,0 1,-1 0,1 0,0 0,1 0,-1 0,0 1,0-1,0 1,1-1,-1 1,1 0,-1-1,1 1,0 0,0 0,0 0,0 0,0 0,0 0,0 0,0 0,1 0,-1 1,1-1,0 0,0 2,-3 17</inkml:trace>
  <inkml:trace contextRef="#ctx0" brushRef="#br0" timeOffset="736.473">1299 1036,'39'-128,"31"-62,-69 191,-1-1,1 1,-1 0,0-1,1 0,-1 1,1-1,0 1,-1-1,1 1,-1-1,1 0,0 0,-1 1,1-1,0 0,-1 0,1 0,0 0,-1 1,1-1,0 0,-1 0,1 0,0-1,-1 1,1 0,0 0,-1 0,1 0,0-1,-1 1,1 0,-1 0,1-1,0 1,-1-1,1 1,-1 0,1-1,-1 1,1-1,-1 0,0 1,1-1,-1 1,1-1,-1 1,0-1,0 0,1 1,-1-1,0 0,0 1,0-1,0 0,0 1,0-1,0 0,0 1,0-1,0 0,0 1,0-1,0 0,-1 1,1-1,0 0,-1 0,12 55,23 54,-32-103,0 0,1 0,0 0,0-1,0 1,1-1,-1 0,1 1,0-1,0-1,0 1,1-1,-1 0,1 0,0 0,0 0,0-1,0 0,1 0,-1 0,0-1,1 0,-1 0,1 0,-1-1,1 1,0-1,-1-1,1 1,-1-1,1 0,-1 0,3-2,8-8,-1-2,0 0,-1 0,0-2,-1 0,-1 0,0-1,-2 0,1-1,-2-1,0 1,3-13,-10 26,2-3,0-1,0 0,-1 0,0 0,0 0,-1 0,0-1,-1 1,1-1,-2 1,1-1,-1-1,-1 10,1 0,0 0,0 0,-1 1,1-1,0 0,0 0,-1 0,1 0,0 0,-1 0,1 0,0 0,0 0,-1 0,1 0,0 0,-1 0,1 0,0 0,-1 0,1 0,0 0,0-1,-1 1,1 0,0 0,0 0,-1 0,1 0,0-1,0 1,0 0,-1 0,1-1,0 1,0 0,0 0,0-1,-1 1,1 0,0 0,0-1,0 1,0 0,0-1,0 1,0 0,0 0,0-1,0 1,0 0,0-1,0 1,0 0,0 0,-8 24,5-3</inkml:trace>
  <inkml:trace contextRef="#ctx0" brushRef="#br0" timeOffset="1313.053">2315 669,'-23'0,"-1"0,1 2,0 1,0 1,0 0,1 2,0 1,0 0,-6 5,24-11,1 0,0 0,0 1,0-1,0 1,1 0,-1 0,0 0,1 0,-1 1,1-1,0 1,0-1,0 1,0 0,0-1,1 1,-1 0,1 0,0 1,-1-1,1 0,1 0,-1 0,1 1,-1-1,1 0,0 1,0-1,0 0,0 1,1-1,0 0,-1 1,1-1,0 0,1 0,-1 0,0 0,1 0,0 0,0 0,0 0,0-1,0 1,0-1,1 0,-1 1,1-1,-1 0,1 0,0-1,0 1,0-1,0 1,0-1,1 0,7 1,1-1,-1 0,1-1,-1-1,0 0,0 0,1-1,-1 0,0-1,0 0,-1-1,1-1,-1 1,0-1,0-1,0 0,-1 0,0-1,0-1,0 1,61-36,-65 39,1 0,-1 1,1 0,0 0,-1 1,1 0,0 0,0 0,1 1,-1-1,0 2,0-1,1 1,-1 0,0 0,1 0,-1 1,0 0,0 0,1 1,-1 0,0 0,0 0,-1 1,1 0,-1 0,1 0,-1 1,0-1,0 2,0-1,-1 0,1 1,-1 0,0 0,-1 0,1 0,-1 0,0 1,0 1,2 19,-1 1,-1 0,-2 0,0 0,-2 0,-2 10,0 25,-11 193,4-171,-4-1,-4-1,-20 57,32-115,-2-1,0 0,-2 0,0-1,-1 0,-2-1,0 0,-1-1,-1 0,-17 16,30-34,0 0,0 0,0-1,0 1,0 0,0-1,0 0,-1 1,1-1,0 0,-1 0,1 0,-1 0,0-1,1 1,-1-1,1 0,-1 1,0-1,1 0,-1-1,0 1,1 0,-1-1,0 1,1-1,-1 0,1 0,-1 0,1 0,0 0,-1-1,1 1,0-1,0 0,0 1,0-1,0 0,0 0,-1-2,-22-138,24 84,2 1,3 0,3 0,1 0,4 1,1 0,4 1,1 1,3 1,2 0,19-27,-4 18,-22 43</inkml:trace>
  <inkml:trace contextRef="#ctx0" brushRef="#br0" timeOffset="1647.052">2822 726,'7'17,"60"112,-65-125,2 0,-1 0,0 0,1-1,0 0,-1 1,1-1,1-1,-1 1,0-1,1 1,-1-1,1 0,0-1,-1 1,1-1,0 0,0 0,0-1,0 1,0-1,0 0,0-1,0 1,0-1,0 0,1 0,4-4,0 0,0 0,0-1,0 0,-1-1,0 0,-1 0,1-1,-1 0,-1-1,0 1,0-1,0-1,-1 1,-1-1,0 0,0-1,-1 1,0-1,1-9,3-21,-11 26</inkml:trace>
  <inkml:trace contextRef="#ctx0" brushRef="#br0" timeOffset="2384.225">3387 76,'55'235,"-41"-147,-4 1,-3 1,-5-1,-4 20,-10 13,8-71,4-50,0 0,0 0,1 0,-1 0,0 0,0 0,1 0,-1 0,1 0,-1 0,1-1,-1 1,1 0,-1 0,1 0,0-1,-1 1,1 0,0-1,0 1,-1-1,1 1,0-1,0 1,0-1,0 0,0 1,0-1,0 0,-1 0,1 1,0-1,0 0,0 0,0 0,0 0,0 0,0 0,0-1,0 1,0 0,0 0,0-1,0 1,0-1,-1 1,1-1,0 1,0-1,0 0,39-18,-20 9</inkml:trace>
  <inkml:trace contextRef="#ctx0" brushRef="#br0" timeOffset="3088.863">4177 499,'-44'18,"2"1,-1 3,2 1,1 1,2 3,-30 25,65-50,0-1,0 1,0-1,0 1,0 0,0 0,1 0,-1 1,0-1,1 1,0-1,0 1,0 0,0 0,0 0,0 0,1 0,0 0,-1 0,1 1,0-1,1 1,-1-1,0 0,1 1,0-1,0 1,0-1,0 1,1-1,-1 1,1-1,0 0,0 1,0-1,0 0,1 0,-1 0,1 1,0-2,0 1,0 0,0 0,1-1,1 3,7-2,0 0,0-1,0 0,0 0,1-1,-1-1,0 0,1-1,-1 0,0 0,0-1,0-1,0 0,0-1,0 1,-1-2,0 0,0 0,0-1,0 0,-1-1,6-5,20-7,84-54,-119 72,1 0,-1 0,1 0,0 0,-1 0,1 0,0 0,-1 0,1 1,0-1,0 0,0 0,0 1,0-1,0 1,0-1,0 1,0-1,0 1,0 0,0-1,0 1,0 0,0 0,1 0,-1 0,0 0,0 0,0 0,0 0,0 1,0-1,0 0,0 1,1-1,-1 0,0 1,0-1,-1 1,1 0,0-1,0 1,0 0,0 0,0-1,-1 1,1 0,0 0,-1 0,1 0,-1 0,1 0,6 16,-5-10,0 0,0-1,1 1,0-1,0 0,0 0,1 0,0 0,0-1,0 1,1-1,-1 0,1-1,1 1,-1-1,1 0,-1 0,1 0,1-1,-1 0,0 0,5 1,1-4,0 0,1 0,-1-1,1-1,-1 0,0-1,0 0,0 0,0-2,0 1,-1-2,0 1,0-1,-1-1,1 0,-1-1,-1 0,0 0,3-4,4-4,-2-1,0 0,0-1,-2-1,0 0,-1-1,-1 0,6-21,-11 31,-1 0,0 0,-1-1,0 1,-1-1,0 0,-1 0,0 0,-1 0,0 0,0 0,-1 0,-1 0,-2-7,3 15,0 1,0 0,0 0,-1-1,1 1,-1 0,0 1,0-1,1 0,-1 0,0 1,-1-1,1 1,0 0,0-1,0 1,-1 0,1 0,-1 1,1-1,-1 0,1 1,-1-1,1 1,-1 0,1 0,-1 0,0 0,1 1,-1-1,1 1,-1-1,1 1,0 0,-3 1,-74 48,76-47,1-1,0 1,0 0,0 0,1-1,-1 1,1 0,-1 1,1-1,0 0,0 0,0 0,1 1,-1-1,1 0,0 1,0-1,0 0,0 1,1-1,-1 0,1 1,0-1,0 0,0 0,0 0,0 0,1 0,-1 0,1 0,0 0,0 0,0-1,0 1,1-1,-1 0,1 1,-1-1,1 0,0-1,0 1,0 0,0-1,0 0,0 1,0-1,0 0,2 0,144 30,-122-27,-20-4,0 0,1 0,-1 1,0 0,1 0,-1 0,0 1,0 0,0 1,0 0,-1 0,1 0,-1 1,1-1,-1 2,-1-1,1 1,0 0,-1 0,0 0,0 1,-1-1,0 1,0 1,0-1,0 0,-1 1,0 0,-1 0,1 0,-2 136,24-86,-14-43</inkml:trace>
  <inkml:trace contextRef="#ctx0" brushRef="#br0" timeOffset="3934.978">6408 48,'15'130,"-6"0,-6 60,-2-149,-18 244,11-233,-18 72,30-153,35-64,-29 64</inkml:trace>
  <inkml:trace contextRef="#ctx0" brushRef="#br0" timeOffset="4301.118">6859 273,'-68'56,"35"-30,0 1,3 1,0 2,2 1,0 1,26-30,0 0,0 0,0 0,1 0,-1 0,0 0,1 1,-1-1,1 1,0-1,0 1,0-1,0 1,0 0,1-1,-1 1,1 0,0-1,-1 1,1 0,0 0,1 0,-1-1,1 1,-1 0,1-1,0 1,0 0,0-1,0 1,0-1,0 1,1-1,-1 0,1 0,0 0,0 1,0-2,0 1,0 0,0 0,0-1,0 1,1 0,80 27,-76-28,1 0,0 0,-1 1,1 0,-1 0,1 1,-1 0,0 0,0 1,-1 0,1 0,-1 0,0 1,0 0,0 0,-1 1,1 0,-1-1,-1 2,1-1,-1 1,0-1,-1 1,0 0,3 7,36 152,-41-163,1 0,-1 1,1-1,0 0,0 0,0 0,0 0,1 0,-1-1,1 1,0-1,0 1,-1-1,1 0,1 0,-1 0,0-1,0 1,1-1,-1 0,1 1,-1-2,1 1,0 0,-1-1,1 0,0 1,-1-1,1-1,3 0,11-4</inkml:trace>
  <inkml:trace contextRef="#ctx0" brushRef="#br0" timeOffset="4547.378">7395 753,'-5'39,"-1"17,0-1</inkml:trace>
  <inkml:trace contextRef="#ctx0" brushRef="#br0" timeOffset="4718.072">7253 132</inkml:trace>
  <inkml:trace contextRef="#ctx0" brushRef="#br0" timeOffset="5115.498">7706 895,'-1'-19,"2"0,0 0,1 0,1 0,1 1,1-1,0 1,1 0,1 1,1-1,1 1,0 1,1-1,11-12,-21 28,1-1,0 1,1 0,-1-1,0 1,0 0,0 0,1 0,-1 0,0 0,1 0,-1 1,1-1,-1 0,1 1,-1-1,1 1,0-1,-1 1,1 0,0 0,-1 0,1 0,0 0,-1 0,1 0,0 0,-1 1,1-1,-1 1,1-1,-1 1,1 0,-1-1,1 1,-1 0,1 0,-1 0,0 0,0 0,1 0,-1 1,0-1,0 0,0 0,0 1,-1-1,1 1,0 1,52 160,-52-160,1-1,-1 1,1 0,0 0,0 0,0-1,0 1,0-1,1 0,-1 0,1 1,-1-1,1-1,0 1,0 0,0-1,0 0,0 1,0-1,0 0,0-1,1 1,-1-1,0 1,0-1,1 0,-1 0,0 0,1-1,-1 1,0-1,0 1,0-1,1 0,-1-1,0 1,0 0,-1-1,1 0,0 0,0 0,-1 0,1 0,-1 0,0 0,1-1,-1 0,0 0,8-9,0 0,-1-1,-1 1,0-2,-1 1,0-1,-1 0,-1-1,0 1,0-6,25-61,-20 62</inkml:trace>
  <inkml:trace contextRef="#ctx0" brushRef="#br0" timeOffset="5498.882">8552 753,'21'-10,"1"-1,-2-1,1-1,-2 0,1-2,-2 0,0-1,-1-1,-1-1,12-16,-26 32,0 0,-1-1,1 1,-1 0,0-1,1 1,-1-1,0 1,0-1,-1 0,1 1,0-1,-1 0,0 1,1-1,-1 0,0 0,-1 1,1-1,0 0,-1 0,1 1,-1-1,0 0,0 1,0-1,0 1,-1-1,1 1,-1 0,1 0,-1-1,0 1,0 0,0 0,0 1,0-1,0 0,-1 1,1-1,0 1,-1 0,0-1,-8 1,0 0,0 1,0 0,0 0,0 1,0 1,0 0,1 0,-1 1,0 0,1 1,0 0,0 1,0 0,1 1,0 0,0 0,0 1,0 0,1 0,1 1,-1 0,1 1,1 0,-1 0,1 0,1 0,0 1,0 0,0 3,1-6,-1 0,1 1,1-1,0 1,0 0,0 0,1 0,0 0,1 0,-1 0,2 1,-1-1,1 0,0 1,1-1,0 0,1 1,-1-1,1 0,1 0,0 0,0-1,0 1,1 0,0-1,1 0,-1 0,1-1,1 1,-1-1,1 0,0 0,1-1,2 2,4-2,0 0,0-1,1 0,0-1,0-1,0 0,0-1,0 0,0-1,0-1,4 0,-16 0,23 0</inkml:trace>
  <inkml:trace contextRef="#ctx0" brushRef="#br0" timeOffset="5983.837">9004 923,'131'-170,"-40"43,-87 122,1-1,-1 1,1 0,0 0,0 1,0 0,1 0,0 0,0 0,0 1,0 0,0 0,0 1,1 0,-1 0,1 0,0 1,0 0,-1 0,1 1,0-1,2 2,-6 1,0 0,0 1,-1-1,1 1,-1 0,0 0,0 0,0 0,0 0,0 1,-1-1,1 0,-1 1,0-1,0 1,0-1,-1 1,1 0,-1-1,0 1,0 0,0-1,0 1,-1 0,1-1,-1 1,0 0,0-1,-1 1,1-1,0 0,-3 3,0 16,3-18,-3 68,4-71,0 1,0-1,0 1,1-1,-1 1,1-1,-1 1,1-1,0 1,-1-1,1 0,0 1,0-1,0 0,0 0,0 0,0 0,0 0,0 0,1 0,-1 0,0 0,1 0,-1-1,1 1,-1 0,0-1,1 0,-1 1,1-1,-1 0,1 1,0-1,-1 0,1 0,-1 0,1-1,-1 1,1 0,-1-1,1 1,0-1,9-2,0-1,0-1,-1 0,1 0,-1-1,0-1,-1 1,0-2,0 1,5-6,54-37,-66 47,0 1,1-1,-1 1,1 0,0 0,0 1,0-1,0 0,0 1,0 0,0 0,0 0,0 0,1 0,-1 1,0-1,1 1,-1 0,0 0,1 0,-1 0,0 1,1-1,-1 1,0 0,0 0,0 0,1 1,-1-1,0 1,-1-1,1 1,0 0,0 0,-1 0,1 1,-1-1,0 1,0-1,0 1,0 0,1 1,11 133,-9-118</inkml:trace>
  <inkml:trace contextRef="#ctx0" brushRef="#br0" timeOffset="7066.263">10330 528,'-42'17,"2"1,0 2,1 2,1 1,-22 20,-1 14,60-55,-1-1,0 1,1 0,-1 0,1 0,0 1,-1-1,1 0,0 0,0 1,0-1,1 1,-1-1,1 0,-1 1,1-1,0 1,0 0,0-1,0 1,0-1,1 1,-1-1,1 0,0 1,-1-1,1 1,0-1,0 0,1 1,2 0,0-1,0 1,1-1,-1 0,1 0,-1 0,1-1,0 0,0 0,-1 0,1 0,0-1,0 0,0 0,0 0,0 0,0-1,-1 0,1 0,0 0,-1-1,2 0,14-5,-1-1,0-1,0-1,-1 0,0-2,8-6,13-9,98-78,-136 104,0 0,0 1,1-1,-1 0,0 1,0-1,0 1,1-1,-1 1,0 0,0 0,1-1,-1 1,0 0,1 0,-1 0,0 0,0 0,1 1,-1-1,0 0,1 0,-1 1,0-1,0 1,0-1,1 1,-1 0,0-1,0 1,0 0,0 0,0 0,0 0,-1 0,1 0,0 0,0 0,-1 0,1 0,0 0,-1 1,1-1,-1 0,0 0,1 1,-1-1,0 0,0 0,0 1,0-1,4 78,-4-69,-2-3,2-1,-1 0,0 0,1 0,0 0,1 1,-1-1,1 0,1 0,-1 0,1 0,0 0,0-1,1 1,-1 0,1-1,0 0,1 1,0-1,-1-1,1 1,1-1,-1 1,1-1,0 0,0-1,0 1,0-1,0 0,1 0,0-1,-1 1,1-1,4 0,-2-1,1 0,-1-1,0 0,0-1,1 0,-1 0,0-1,0 0,0 0,0 0,-1-1,1-1,-1 1,1-1,-1-1,0 1,-1-1,3-2,104-111,61-104,-149 178,-2 0,-2-1,-2-2,-2 0,-2-1,-2 0,-2-1,-2 0,1-34,-30 125,7 13,2 0,3 1,1 0,4 0,2 0,2 1,2-1,4 0,1 0,3-1,3 0,2-1,12 27,4 8,-64-102,13-3</inkml:trace>
  <inkml:trace contextRef="#ctx0" brushRef="#br0" timeOffset="7314.761">10725 443,'44'0,"37"0,15 0,1 0,-7 0,-13 0,-11 0,-11 0,-6 0,-6 0,-6 0,-5 5,-2 1,-2 0,0-1,-1-1,0-2,-5-1</inkml:trace>
  <inkml:trace contextRef="#ctx0" brushRef="#br0" timeOffset="7498.81">11882 584,'0'43,"5"15,1-3</inkml:trace>
  <inkml:trace contextRef="#ctx0" brushRef="#br0" timeOffset="7718.906">11882 273,'5'10,"1"3</inkml:trace>
  <inkml:trace contextRef="#ctx0" brushRef="#br0" timeOffset="7964.876">12418 443,'-27'10,"-1"2,2 1,0 1,0 1,2 1,0 1,0 2,2 0,-20 22,38-38,0 1,0-1,0 1,1 0,0 0,-1 1,1-1,1 0,-1 1,1 0,0-1,0 1,0 0,0 0,1 0,0 1,0-1,1 0,-1 0,1 1,0-1,1 0,-1 0,1 0,0 1,0-1,1 0,-1 0,1 0,0 0,0-1,1 1,0-1,0 1,0-1,0 0,1 1,6 2,0 1,1-1,0-1,0 0,0-1,1 0,0 0,0-2,0 1,0-1,1-1,-1 0,1-1,0-1,-1 0,1 0,0-1,-1-1,1 0,8-3,136-70,-139 64</inkml:trace>
  <inkml:trace contextRef="#ctx0" brushRef="#br0" timeOffset="8237.713">13068 386,'-15'4,"0"1,0 1,1 0,0 0,0 2,1-1,0 2,0 0,1 0,0 2,1-1,0 1,0 1,-4 7,13-16,1-1,0 1,0 0,0 0,1 0,-1-1,1 1,-1 0,1 0,0 0,0 0,0 0,1 0,-1 0,1 0,-1 0,1-1,0 1,0 0,0 0,0-1,1 1,-1-1,1 1,0-1,0 0,-1 1,1-1,2 1,77 54,-40-32,-36-23,1 1,-1 0,0 0,0 0,0 1,0 0,-1 0,1 0,-1 0,0 1,0 0,-1 0,1 0,-1 0,0 0,-1 1,1-1,-1 1,0 0,0-1,-1 1,0 0,0 0,0 0,-1 0,0 0,0 0,0 1,-1-1,0 0,0 0,-1-1,1 1,-1 0,0 0,-3 3,0-2,-2 0,1-1,-1 1,0-1,-1-1,1 1,-1-1,0-1,0 1,-1-1,1-1,-1 1,0-2,0 1,0-1,0 0,0-1,-1 0,1-1,-7 0,-9 1</inkml:trace>
  <inkml:trace contextRef="#ctx0" brushRef="#br0" timeOffset="20157.087">0 1544,'402'0,"-226"-25,248 21,-193-23,171-3,1296 31,-1415-31,21 31,-96-29,271 29,-196-31,615 31,-842 0,142-13,-133 2,1 3,0 3,0 3,30 4,22-1,56-13,96-24,-61 6,-13 17,-54-13,140 23,-85-25,255 28,-255-30,283 29,282 0,-564 28,39-16,-139-1,1-4,1-4,39-6,6 1,137 1,-84-26,535 28,-281-1,-346-15,-91 11,1 1,1 0,-1 1,0 1,0 1,1 0,-1 1,3 1,-13-1,21 6,0-2,1-1,0 0,0-2,0-2,-1 0,1-2,27-5,-14-1,-1 3,1 1,-1 2,24 2,25-11,-81 12,-6 2</inkml:trace>
</inkml:ink>
</file>

<file path=ppt/ink/ink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1:00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1,'-39'459,"20"-142,-8-17,27-255,0-33</inkml:trace>
</inkml:ink>
</file>

<file path=ppt/ink/ink9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8:4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819 246,'-62'68,"24"-13,3 3,2 1,2 1,-9 33,-11 19,-15 12,-6-3,-56 68,95-141,11-16,187-291,-82 112,43-76,84-105,-132 187,-69 183,-4 16,2-1,3 0,2 0,3-1,2 0,3-2,2 0,2-2,3 0,2-2,-15-23,0 1,-2 0,-1 0,-1 1,-2 1,-1 0,3 22,-10-51,1 0,-1 0,0 0,1 0,-1 0,0 0,0 0,1 0,-1 0,0 0,0 1,0-1,0 0,-1 0,1 0,0 0,0 0,-1 0,1 0,-1 0,1 0,-1 0,1 0,-1 0,1 0,-1 0,0 0,0 0,1 0,-1-1,0 1,0 0,0-1,0 1,0 0,0-1,0 1,0-1,0 0,0 1,0-1,0 0,0 0,0 1,-1-1,1 0,0 0,0 0,0 0,0-1,0 1,0 0,0 0,-1-1,1 1,-137-93,-82-38,-227-116,423 234,0 2,-1 0,0 2,0 1,-1 1,0 1,-4 1,27 4,1 1,0 0,0 1,-1-1,1 0,0 0,0 1,0 0,0-1,0 1,-1 0,1 0,0 0,1 0,-1 0,0 1,0-1,0 1,1-1,-1 1,1 0,-1-1,1 1,0 0,0 0,0 0,0 0,0 0,0 0,0 0,0 0,1 0,-1 1,1-1,0 0,0 2,-3 17</inkml:trace>
  <inkml:trace contextRef="#ctx0" brushRef="#br0" timeOffset="736.473">1299 1036,'39'-128,"31"-62,-69 191,-1-1,1 1,-1 0,0-1,1 0,-1 1,1-1,0 1,-1-1,1 1,-1-1,1 0,0 0,-1 1,1-1,0 0,-1 0,1 0,0 0,-1 1,1-1,0 0,-1 0,1 0,0-1,-1 1,1 0,0 0,-1 0,1 0,0-1,-1 1,1 0,-1 0,1-1,0 1,-1-1,1 1,-1 0,1-1,-1 1,1-1,-1 0,0 1,1-1,-1 1,1-1,-1 1,0-1,0 0,1 1,-1-1,0 0,0 1,0-1,0 0,0 1,0-1,0 0,0 1,0-1,0 0,0 1,0-1,0 0,-1 1,1-1,0 0,-1 0,12 55,23 54,-32-103,0 0,1 0,0 0,0-1,0 1,1-1,-1 0,1 1,0-1,0-1,0 1,1-1,-1 0,1 0,0 0,0 0,0-1,0 0,1 0,-1 0,0-1,1 0,-1 0,1 0,-1-1,1 1,0-1,-1-1,1 1,-1-1,1 0,-1 0,3-2,8-8,-1-2,0 0,-1 0,0-2,-1 0,-1 0,0-1,-2 0,1-1,-2-1,0 1,3-13,-10 26,2-3,0-1,0 0,-1 0,0 0,0 0,-1 0,0-1,-1 1,1-1,-2 1,1-1,-1-1,-1 10,1 0,0 0,0 0,-1 1,1-1,0 0,0 0,-1 0,1 0,0 0,-1 0,1 0,0 0,0 0,-1 0,1 0,0 0,-1 0,1 0,0 0,-1 0,1 0,0 0,0-1,-1 1,1 0,0 0,0 0,-1 0,1 0,0-1,0 1,0 0,-1 0,1-1,0 1,0 0,0 0,0-1,-1 1,1 0,0 0,0-1,0 1,0 0,0-1,0 1,0 0,0 0,0-1,0 1,0 0,0-1,0 1,0 0,0 0,-8 24,5-3</inkml:trace>
  <inkml:trace contextRef="#ctx0" brushRef="#br0" timeOffset="1313.053">2315 669,'-23'0,"-1"0,1 2,0 1,0 1,0 0,1 2,0 1,0 0,-6 5,24-11,1 0,0 0,0 1,0-1,0 1,1 0,-1 0,0 0,1 0,-1 1,1-1,0 1,0-1,0 1,0 0,0-1,1 1,-1 0,1 0,0 1,-1-1,1 0,1 0,-1 0,1 1,-1-1,1 0,0 1,0-1,0 0,0 1,1-1,0 0,-1 1,1-1,0 0,1 0,-1 0,0 0,1 0,0 0,0 0,0 0,0-1,0 1,0-1,1 0,-1 1,1-1,-1 0,1 0,0-1,0 1,0-1,0 1,0-1,1 0,7 1,1-1,-1 0,1-1,-1-1,0 0,0 0,1-1,-1 0,0-1,0 0,-1-1,1-1,-1 1,0-1,0-1,0 0,-1 0,0-1,0-1,0 1,61-36,-65 39,1 0,-1 1,1 0,0 0,-1 1,1 0,0 0,0 0,1 1,-1-1,0 2,0-1,1 1,-1 0,0 0,1 0,-1 1,0 0,0 0,1 1,-1 0,0 0,0 0,-1 1,1 0,-1 0,1 0,-1 1,0-1,0 2,0-1,-1 0,1 1,-1 0,0 0,-1 0,1 0,-1 0,0 1,0 1,2 19,-1 1,-1 0,-2 0,0 0,-2 0,-2 10,0 25,-11 193,4-171,-4-1,-4-1,-20 57,32-115,-2-1,0 0,-2 0,0-1,-1 0,-2-1,0 0,-1-1,-1 0,-17 16,30-34,0 0,0 0,0-1,0 1,0 0,0-1,0 0,-1 1,1-1,0 0,-1 0,1 0,-1 0,0-1,1 1,-1-1,1 0,-1 1,0-1,1 0,-1-1,0 1,1 0,-1-1,0 1,1-1,-1 0,1 0,-1 0,1 0,0 0,-1-1,1 1,0-1,0 0,0 1,0-1,0 0,0 0,-1-2,-22-138,24 84,2 1,3 0,3 0,1 0,4 1,1 0,4 1,1 1,3 1,2 0,19-27,-4 18,-22 43</inkml:trace>
  <inkml:trace contextRef="#ctx0" brushRef="#br0" timeOffset="1647.052">2822 726,'7'17,"60"112,-65-125,2 0,-1 0,0 0,1-1,0 0,-1 1,1-1,1-1,-1 1,0-1,1 1,-1-1,1 0,0-1,-1 1,1-1,0 0,0 0,0-1,0 1,0-1,0 0,0-1,0 1,0-1,0 0,1 0,4-4,0 0,0 0,0-1,0 0,-1-1,0 0,-1 0,1-1,-1 0,-1-1,0 1,0-1,0-1,-1 1,-1-1,0 0,0-1,-1 1,0-1,1-9,3-21,-11 26</inkml:trace>
  <inkml:trace contextRef="#ctx0" brushRef="#br0" timeOffset="2384.225">3387 76,'55'235,"-41"-147,-4 1,-3 1,-5-1,-4 20,-10 13,8-71,4-50,0 0,0 0,1 0,-1 0,0 0,0 0,1 0,-1 0,1 0,-1 0,1-1,-1 1,1 0,-1 0,1 0,0-1,-1 1,1 0,0-1,0 1,-1-1,1 1,0-1,0 1,0-1,0 0,0 1,0-1,0 0,-1 0,1 1,0-1,0 0,0 0,0 0,0 0,0 0,0 0,0-1,0 1,0 0,0 0,0-1,0 1,0-1,-1 1,1-1,0 1,0-1,0 0,39-18,-20 9</inkml:trace>
  <inkml:trace contextRef="#ctx0" brushRef="#br0" timeOffset="3088.863">4177 499,'-44'18,"2"1,-1 3,2 1,1 1,2 3,-30 25,65-50,0-1,0 1,0-1,0 1,0 0,0 0,1 0,-1 1,0-1,1 1,0-1,0 1,0 0,0 0,0 0,0 0,1 0,0 0,-1 0,1 1,0-1,1 1,-1-1,0 0,1 1,0-1,0 1,0-1,0 1,1-1,-1 1,1-1,0 0,0 1,0-1,0 0,1 0,-1 0,1 1,0-2,0 1,0 0,0 0,1-1,1 3,7-2,0 0,0-1,0 0,0 0,1-1,-1-1,0 0,1-1,-1 0,0 0,0-1,0-1,0 0,0-1,0 1,-1-2,0 0,0 0,0-1,0 0,-1-1,6-5,20-7,84-54,-119 72,1 0,-1 0,1 0,0 0,-1 0,1 0,0 0,-1 0,1 1,0-1,0 0,0 0,0 1,0-1,0 1,0-1,0 1,0-1,0 1,0 0,0-1,0 1,0 0,0 0,1 0,-1 0,0 0,0 0,0 0,0 0,0 1,0-1,0 0,0 1,1-1,-1 0,0 1,0-1,-1 1,1 0,0-1,0 1,0 0,0 0,0-1,-1 1,1 0,0 0,-1 0,1 0,-1 0,1 0,6 16,-5-10,0 0,0-1,1 1,0-1,0 0,0 0,1 0,0 0,0-1,0 1,1-1,-1 0,1-1,1 1,-1-1,1 0,-1 0,1 0,1-1,-1 0,0 0,5 1,1-4,0 0,1 0,-1-1,1-1,-1 0,0-1,0 0,0 0,0-2,0 1,-1-2,0 1,0-1,-1-1,1 0,-1-1,-1 0,0 0,3-4,4-4,-2-1,0 0,0-1,-2-1,0 0,-1-1,-1 0,6-21,-11 31,-1 0,0 0,-1-1,0 1,-1-1,0 0,-1 0,0 0,-1 0,0 0,0 0,-1 0,-1 0,-2-7,3 15,0 1,0 0,0 0,-1-1,1 1,-1 0,0 1,0-1,1 0,-1 0,0 1,-1-1,1 1,0 0,0-1,0 1,-1 0,1 0,-1 1,1-1,-1 0,1 1,-1-1,1 1,-1 0,1 0,-1 0,0 0,1 1,-1-1,1 1,-1-1,1 1,0 0,-3 1,-74 48,76-47,1-1,0 1,0 0,0 0,1-1,-1 1,1 0,-1 1,1-1,0 0,0 0,0 0,1 1,-1-1,1 0,0 1,0-1,0 0,0 1,1-1,-1 0,1 1,0-1,0 0,0 0,0 0,0 0,1 0,-1 0,1 0,0 0,0 0,0-1,0 1,1-1,-1 0,1 1,-1-1,1 0,0-1,0 1,0 0,0-1,0 0,0 1,0-1,0 0,2 0,144 30,-122-27,-20-4,0 0,1 0,-1 1,0 0,1 0,-1 0,0 1,0 0,0 1,0 0,-1 0,1 0,-1 1,1-1,-1 2,-1-1,1 1,0 0,-1 0,0 0,0 1,-1-1,0 1,0 1,0-1,0 0,-1 1,0 0,-1 0,1 0,-2 136,24-86,-14-43</inkml:trace>
  <inkml:trace contextRef="#ctx0" brushRef="#br0" timeOffset="3934.978">6408 48,'15'130,"-6"0,-6 60,-2-149,-18 244,11-233,-18 72,30-153,35-64,-29 64</inkml:trace>
  <inkml:trace contextRef="#ctx0" brushRef="#br0" timeOffset="4301.118">6859 273,'-68'56,"35"-30,0 1,3 1,0 2,2 1,0 1,26-30,0 0,0 0,0 0,1 0,-1 0,0 0,1 1,-1-1,1 1,0-1,0 1,0-1,0 1,0 0,1-1,-1 1,1 0,0-1,-1 1,1 0,0 0,1 0,-1-1,1 1,-1 0,1-1,0 1,0 0,0-1,0 1,0-1,0 1,1-1,-1 0,1 0,0 0,0 1,0-2,0 1,0 0,0 0,0-1,0 1,1 0,80 27,-76-28,1 0,0 0,-1 1,1 0,-1 0,1 1,-1 0,0 0,0 1,-1 0,1 0,-1 0,0 1,0 0,0 0,-1 1,1 0,-1-1,-1 2,1-1,-1 1,0-1,-1 1,0 0,3 7,36 152,-41-163,1 0,-1 1,1-1,0 0,0 0,0 0,0 0,1 0,-1-1,1 1,0-1,0 1,-1-1,1 0,1 0,-1 0,0-1,0 1,1-1,-1 0,1 1,-1-2,1 1,0 0,-1-1,1 0,0 1,-1-1,1-1,3 0,11-4</inkml:trace>
  <inkml:trace contextRef="#ctx0" brushRef="#br0" timeOffset="4547.378">7395 753,'-5'39,"-1"17,0-1</inkml:trace>
  <inkml:trace contextRef="#ctx0" brushRef="#br0" timeOffset="4718.072">7253 132</inkml:trace>
  <inkml:trace contextRef="#ctx0" brushRef="#br0" timeOffset="5115.498">7706 895,'-1'-19,"2"0,0 0,1 0,1 0,1 1,1-1,0 1,1 0,1 1,1-1,1 1,0 1,1-1,11-12,-21 28,1-1,0 1,1 0,-1-1,0 1,0 0,0 0,1 0,-1 0,0 0,1 0,-1 1,1-1,-1 0,1 1,-1-1,1 1,0-1,-1 1,1 0,0 0,-1 0,1 0,0 0,-1 0,1 0,0 0,-1 1,1-1,-1 1,1-1,-1 1,1 0,-1-1,1 1,-1 0,1 0,-1 0,0 0,0 0,1 0,-1 1,0-1,0 0,0 0,0 1,-1-1,1 1,0 1,52 160,-52-160,1-1,-1 1,1 0,0 0,0 0,0-1,0 1,0-1,1 0,-1 0,1 1,-1-1,1-1,0 1,0 0,0-1,0 0,0 1,0-1,0 0,0-1,1 1,-1-1,0 1,0-1,1 0,-1 0,0 0,1-1,-1 1,0-1,0 1,0-1,1 0,-1-1,0 1,0 0,-1-1,1 0,0 0,0 0,-1 0,1 0,-1 0,0 0,1-1,-1 0,0 0,8-9,0 0,-1-1,-1 1,0-2,-1 1,0-1,-1 0,-1-1,0 1,0-6,25-61,-20 62</inkml:trace>
  <inkml:trace contextRef="#ctx0" brushRef="#br0" timeOffset="5498.882">8552 753,'21'-10,"1"-1,-2-1,1-1,-2 0,1-2,-2 0,0-1,-1-1,-1-1,12-16,-26 32,0 0,-1-1,1 1,-1 0,0-1,1 1,-1-1,0 1,0-1,-1 0,1 1,0-1,-1 0,0 1,1-1,-1 0,0 0,-1 1,1-1,0 0,-1 0,1 1,-1-1,0 0,0 1,0-1,0 1,-1-1,1 1,-1 0,1 0,-1-1,0 1,0 0,0 0,0 1,0-1,0 0,-1 1,1-1,0 1,-1 0,0-1,-8 1,0 0,0 1,0 0,0 0,0 1,0 1,0 0,1 0,-1 1,0 0,1 1,0 0,0 1,0 0,1 1,0 0,0 0,0 1,0 0,1 0,1 1,-1 0,1 1,1 0,-1 0,1 0,1 0,0 1,0 0,0 3,1-6,-1 0,1 1,1-1,0 1,0 0,0 0,1 0,0 0,1 0,-1 0,2 1,-1-1,1 0,0 1,1-1,0 0,1 1,-1-1,1 0,1 0,0 0,0-1,0 1,1 0,0-1,1 0,-1 0,1-1,1 1,-1-1,1 0,0 0,1-1,2 2,4-2,0 0,0-1,1 0,0-1,0-1,0 0,0-1,0 0,0-1,0-1,4 0,-16 0,23 0</inkml:trace>
  <inkml:trace contextRef="#ctx0" brushRef="#br0" timeOffset="5983.837">9004 923,'131'-170,"-40"43,-87 122,1-1,-1 1,1 0,0 0,0 1,0 0,1 0,0 0,0 0,0 1,0 0,0 0,0 1,1 0,-1 0,1 0,0 1,0 0,-1 0,1 1,0-1,2 2,-6 1,0 0,0 1,-1-1,1 1,-1 0,0 0,0 0,0 0,0 0,0 1,-1-1,1 0,-1 1,0-1,0 1,0-1,-1 1,1 0,-1-1,0 1,0 0,0-1,0 1,-1 0,1-1,-1 1,0 0,0-1,-1 1,1-1,0 0,-3 3,0 16,3-18,-3 68,4-71,0 1,0-1,0 1,1-1,-1 1,1-1,-1 1,1-1,0 1,-1-1,1 0,0 1,0-1,0 0,0 0,0 0,0 0,0 0,0 0,1 0,-1 0,0 0,1 0,-1-1,1 1,-1 0,0-1,1 0,-1 1,1-1,-1 0,1 1,0-1,-1 0,1 0,-1 0,1-1,-1 1,1 0,-1-1,1 1,0-1,9-2,0-1,0-1,-1 0,1 0,-1-1,0-1,-1 1,0-2,0 1,5-6,54-37,-66 47,0 1,1-1,-1 1,1 0,0 0,0 1,0-1,0 0,0 1,0 0,0 0,0 0,0 0,1 0,-1 1,0-1,1 1,-1 0,0 0,1 0,-1 0,0 1,1-1,-1 1,0 0,0 0,0 0,1 1,-1-1,0 1,-1-1,1 1,0 0,0 0,-1 0,1 1,-1-1,0 1,0-1,0 1,0 0,1 1,11 133,-9-118</inkml:trace>
  <inkml:trace contextRef="#ctx0" brushRef="#br0" timeOffset="7066.263">10330 528,'-42'17,"2"1,0 2,1 2,1 1,-22 20,-1 14,60-55,-1-1,0 1,1 0,-1 0,1 0,0 1,-1-1,1 0,0 0,0 1,0-1,1 1,-1-1,1 0,-1 1,1-1,0 1,0 0,0-1,0 1,0-1,1 1,-1-1,1 0,0 1,-1-1,1 1,0-1,0 0,1 1,2 0,0-1,0 1,1-1,-1 0,1 0,-1 0,1-1,0 0,0 0,-1 0,1 0,0-1,0 0,0 0,0 0,0 0,0-1,-1 0,1 0,0 0,-1-1,2 0,14-5,-1-1,0-1,0-1,-1 0,0-2,8-6,13-9,98-78,-136 104,0 0,0 1,1-1,-1 0,0 1,0-1,0 1,1-1,-1 1,0 0,0 0,1-1,-1 1,0 0,1 0,-1 0,0 0,0 0,1 1,-1-1,0 0,1 0,-1 1,0-1,0 1,0-1,1 1,-1 0,0-1,0 1,0 0,0 0,0 0,0 0,-1 0,1 0,0 0,0 0,-1 0,1 0,0 0,-1 1,1-1,-1 0,0 0,1 1,-1-1,0 0,0 0,0 1,0-1,4 78,-4-69,-2-3,2-1,-1 0,0 0,1 0,0 0,1 1,-1-1,1 0,1 0,-1 0,1 0,0 0,0-1,1 1,-1 0,1-1,0 0,1 1,0-1,-1-1,1 1,1-1,-1 1,1-1,0 0,0-1,0 1,0-1,0 0,1 0,0-1,-1 1,1-1,4 0,-2-1,1 0,-1-1,0 0,0-1,1 0,-1 0,0-1,0 0,0 0,0 0,-1-1,1-1,-1 1,1-1,-1-1,0 1,-1-1,3-2,104-111,61-104,-149 178,-2 0,-2-1,-2-2,-2 0,-2-1,-2 0,-2-1,-2 0,1-34,-30 125,7 13,2 0,3 1,1 0,4 0,2 0,2 1,2-1,4 0,1 0,3-1,3 0,2-1,12 27,4 8,-64-102,13-3</inkml:trace>
  <inkml:trace contextRef="#ctx0" brushRef="#br0" timeOffset="7314.761">10725 443,'44'0,"37"0,15 0,1 0,-7 0,-13 0,-11 0,-11 0,-6 0,-6 0,-6 0,-5 5,-2 1,-2 0,0-1,-1-1,0-2,-5-1</inkml:trace>
  <inkml:trace contextRef="#ctx0" brushRef="#br0" timeOffset="7498.81">11882 584,'0'43,"5"15,1-3</inkml:trace>
  <inkml:trace contextRef="#ctx0" brushRef="#br0" timeOffset="7718.906">11882 273,'5'10,"1"3</inkml:trace>
  <inkml:trace contextRef="#ctx0" brushRef="#br0" timeOffset="7964.876">12418 443,'-27'10,"-1"2,2 1,0 1,0 1,2 1,0 1,0 2,2 0,-20 22,38-38,0 1,0-1,0 1,1 0,0 0,-1 1,1-1,1 0,-1 1,1 0,0-1,0 1,0 0,0 0,1 0,0 1,0-1,1 0,-1 0,1 1,0-1,1 0,-1 0,1 0,0 1,0-1,1 0,-1 0,1 0,0 0,0-1,1 1,0-1,0 1,0-1,0 0,1 1,6 2,0 1,1-1,0-1,0 0,0-1,1 0,0 0,0-2,0 1,0-1,1-1,-1 0,1-1,0-1,-1 0,1 0,0-1,-1-1,1 0,8-3,136-70,-139 64</inkml:trace>
  <inkml:trace contextRef="#ctx0" brushRef="#br0" timeOffset="8237.713">13068 386,'-15'4,"0"1,0 1,1 0,0 0,0 2,1-1,0 2,0 0,1 0,0 2,1-1,0 1,0 1,-4 7,13-16,1-1,0 1,0 0,0 0,1 0,-1-1,1 1,-1 0,1 0,0 0,0 0,0 0,1 0,-1 0,1 0,-1 0,1-1,0 1,0 0,0 0,0-1,1 1,-1-1,1 1,0-1,0 0,-1 1,1-1,2 1,77 54,-40-32,-36-23,1 1,-1 0,0 0,0 0,0 1,0 0,-1 0,1 0,-1 0,0 1,0 0,-1 0,1 0,-1 0,0 0,-1 1,1-1,-1 1,0 0,0-1,-1 1,0 0,0 0,0 0,-1 0,0 0,0 0,0 1,-1-1,0 0,0 0,-1-1,1 1,-1 0,0 0,-3 3,0-2,-2 0,1-1,-1 1,0-1,-1-1,1 1,-1-1,0-1,0 1,-1-1,1-1,-1 1,0-2,0 1,0-1,0 0,0-1,-1 0,1-1,-7 0,-9 1</inkml:trace>
  <inkml:trace contextRef="#ctx0" brushRef="#br0" timeOffset="20157.087">0 1544,'402'0,"-226"-25,248 21,-193-23,171-3,1296 31,-1415-31,21 31,-96-29,271 29,-196-31,615 31,-842 0,142-13,-133 2,1 3,0 3,0 3,30 4,22-1,56-13,96-24,-61 6,-13 17,-54-13,140 23,-85-25,255 28,-255-30,283 29,282 0,-564 28,39-16,-139-1,1-4,1-4,39-6,6 1,137 1,-84-26,535 28,-281-1,-346-15,-91 11,1 1,1 0,-1 1,0 1,0 1,1 0,-1 1,3 1,-13-1,21 6,0-2,1-1,0 0,0-2,0-2,-1 0,1-2,27-5,-14-1,-1 3,1 1,-1 2,24 2,25-11,-81 12,-6 2</inkml:trace>
</inkml:ink>
</file>

<file path=ppt/ink/ink9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21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87,'34'59,"-8"0,-3 1,-3 1,8 39,-5 64,-17-140,-2 1,-1 0,-2 0,0-1,-1 1,-1 0,-2 0,-2 9,0-11,3-7,0 0,-1-1,-1 1,0-1,-1 1,-1-1,0-1,-1 1,-1-1,0-1,-1 1,0-1,-1-1,-1 0,-8 8,13-16,1-1,-1 0,1 0,-1 0,0-1,0 0,0 0,0 0,-1-1,1 0,0 0,-1-1,1 1,0-2,-1 1,1-1,0 0,-1 0,1 0,0-1,0 0,0 0,0-1,0 1,1-1,-1-1,1 1,0-1,0 0,0 0,0 0,1-1,0 0,0 0,-2-3,-29-187,24 149,5 27</inkml:trace>
  <inkml:trace contextRef="#ctx0" brushRef="#br0" timeOffset="451.888">0 171,'406'-105,"-205"70,13 6,-190 28</inkml:trace>
  <inkml:trace contextRef="#ctx0" brushRef="#br0" timeOffset="2169.67">988 566,'-6'16,"1"1,0-1,1 1,1 0,1 1,0-1,1 0,1 0,1 1,0-1,1 0,1 0,1 0,0 0,2 0,5 14,-7-27,-1 1,1-1,0 0,0 0,0 0,0-1,1 1,0-1,-1 0,1 0,1-1,-1 0,0 0,0 0,1 0,-1-1,1 0,-1 0,1 0,0-1,-1 1,1-1,0-1,-1 1,1-1,-1 0,1-1,-1 1,1-1,3-2,12-9,-1 0,0-2,-1 0,-1-2,0 0,-1 0,-1-2,-1 0,-1-1,0 0,-2-1,0-1,-2 0,3-8,-8 10,-10 33,2-2,1 0,0 0,1 0,0 0,0 1,1-1,0 0,1 1,1-1,0 0,0 0,1 0,0 0,1-1,1 1,-1-1,2 0,-1 0,1-1,1 1,0-1,0-1,0 1,2-1,-4-5,0 1,1-2,0 1,-1-1,1 0,0 0,0 0,0-1,0 0,0 0,0 0,1-1,-1 0,0 0,0-1,0 0,0 0,1 0,-2-1,1 0,0 0,0 0,0-1,-1 0,0 0,1 0,-1-1,0 0,14-10,-1-1,0 0,-1-2,-1 0,-1-1,11-15,93-133,-119 165,1-1,0 0,-1 0,1 1,0-1,0 0,0 1,0-1,0 1,1 0,-1-1,0 1,1 0,-1-1,1 1,-1 0,1 0,-1 0,1 0,0 1,0-1,-1 0,1 1,0-1,0 1,0 0,-1 0,1-1,0 1,0 0,0 0,0 1,0-1,0 0,-1 1,1-1,0 1,0 0,-1-1,1 1,0 0,-1 0,1 0,-1 0,1 0,-1 0,1 1,-1-1,0 1,0-1,1 0,-1 1,0 0,0-1,-1 1,2 1,7 11,0 0,-1 1,-1-1,0 2,-1-1,0 1,-1 0,-1 0,-1 1,0-1,-2 1,1 0,-2-1,0 8,-2-15,-1 0,0 0,0 0,0-1,-1 1,0-1,-1 0,0 0,0 0,-1-1,-5 6,8-10,1 1,-1-1,0-1,-1 1,1 0,0-1,-1 1,1-1,-1 0,0 0,0-1,0 1,0-1,0 0,0 0,0 0,0 0,0-1,0 1,-1-1,1 0,0-1,0 1,0-1,-1 0,1 0,0 0,2 0,0-1,0 1,0-1,0 1,0-1,1 0,-1 0,0 0,1 0,0 0,-1 0,1 0,0 0,0 0,0-1,0 1,1 0,-1-1,0 1,1-1,0 1,0-1,0 1,0 0,0-1,0 1,0-1,1 1,0-1,-1 1,1 0,0-1,0 1,0 0,0 0,0 0,1 0,-1 0,1 0,-1 0,1 0,0 0,0 1,0-1,0 1,0-1,0 1,0 0,0 0,0 0,1 0,-1 0,0 0,1 1,-1-1,1 1,138 17,-118-15,0-1,0 0,1-2,-1-1,0 0,0-2,-1-1,1-1,-1 0,0-2,0 0,18-12,90-63,-106 63,-2 0,0-2,-2-1,0 0,-2-2,0 0,-2-1,-1-1,7-17,-14 27,-2 0,0-1,0 1,-2-1,0-1,-1 1,-1 0,-1-1,0 1,-2-1,0 1,-1-1,-1 1,0 0,-2 0,0 0,-1 0,0 1,-2-2,7 17,0 0,0 0,0 0,0 0,0 0,0 0,-1 0,1 0,0 1,-1-1,0 0,1 1,-1-1,0 1,0 0,0 0,1 0,-2 0,1 0,0 0,0 0,0 0,0 1,0-1,0 1,-1 0,1 0,0-1,0 2,-1-1,1 0,0 0,0 1,-1-1,1 1,0-1,0 1,0 0,0 0,0 0,0 0,0 1,0-1,1 0,-1 1,0-1,1 1,-1-1,1 1,-1 0,1 0,0 0,0 0,0 0,-4 15,2-1,0 1,0 0,2 0,0 0,1 0,1-1,0 1,3 8,50 180,-19-13,-34-180,0 1,1 0,1-1,0 0,1 0,0 0,1 0,0 0,1-1,1 0,1 2,-7-12,0 0,0 0,0 0,1-1,-1 1,0 0,0-1,1 1,-1-1,0 1,1-1,-1 0,0 0,1 1,-1-1,1 0,-1 0,0-1,1 1,-1 0,1 0,-1 0,0-1,1 1,-1-1,0 1,0-1,1 0,-1 1,0-1,0 0,0 0,0 0,0 0,0 0,0 0,0 0,0 0,0 0,-1 0,1-1,0 0,29-55,-21 8,-7 25</inkml:trace>
  <inkml:trace contextRef="#ctx0" brushRef="#br0" timeOffset="2414.638">2257 341,'39'10,"17"2,9 0,-2-2,-2-8,-2-4,-1-2,-6 0,-2-4,-5-1,-5 1,0 3,-2-4,-2 0,-3 2,-2 2,-7 1</inkml:trace>
  <inkml:trace contextRef="#ctx0" brushRef="#br0" timeOffset="3857.856">3922 341,'-20'4,"-1"1,1 1,0 0,0 2,1 0,0 2,1 0,-1 1,2 0,0 2,0 0,1 1,1 0,0 1,-1 4,14-16,-1 1,0 0,1 0,0 0,0 0,0 0,1 1,-1-1,1 0,0 1,0-1,1 1,-1-1,1 1,0 0,0-1,1 1,-1-1,1 1,0-1,0 1,1-1,-1 0,1 1,0-1,0 0,0 0,1 0,0-1,-1 1,1-1,0 1,1-1,-1 0,1 0,-1 0,1 0,0-1,0 0,0 0,0 0,0 0,0 0,1-1,-1 0,7 0,-1-2,0 1,0-1,0-1,0 0,0 0,0-1,0 0,-1-1,0 0,1 0,-1-1,-1 0,1-1,-1 0,0 0,0-1,-1 0,0 0,0-1,0 1,-1-2,3-5,13-9,107-97,-128 119,0 0,1 0,-1 0,0 0,0 0,1 0,-1 1,0-1,1 1,-1-1,1 1,-1-1,1 1,-1 0,1-1,-1 1,1 0,-1 0,1 0,-1 0,1 1,-1-1,1 0,-1 1,0-1,1 1,-1-1,1 1,-1 0,0-1,1 1,-1 0,0 0,0 0,0 0,0 0,0 0,0 0,0 0,0 1,0-1,0 0,0 2,19 71,-14-44,-4-22,1 0,0 1,1-2,0 1,0 0,0-1,1 1,0-1,1-1,0 1,0-1,0 0,1 0,-1-1,1 0,1 0,-1 0,1-1,0 0,0-1,0 0,1 0,0-3,0 0,-1-1,1 0,0-1,-1 0,1 0,-1-1,1 0,-1-1,0 0,-1 0,1 0,-1-1,0 0,0-1,0 0,0 0,-1 0,4-6,61-76,-64 75,1 0,0 1,1 1,0-1,1 1,0 1,1 0,0 1,1 0,0 0,0 1,1 1,-1 0,2 0,12-3,-20 9,0 0,0 1,0 0,0 0,0 0,0 1,-1 0,1 0,0 0,0 1,-1 0,1 0,-1 1,1-1,-1 1,0 0,0 0,0 1,-1 0,1 0,-1 0,0 0,0 1,0-1,-1 1,1 0,-1 0,0 0,-1 1,1-1,-1 1,1 2,0 1,0-1,0 1,-1 0,0 0,0 0,-1 0,0 0,0 0,-1 0,-1 0,0 0,0 0,0 0,-1 0,0 0,-1-1,0 1,-1-1,0 1,0-1,-1 1,-5 1,0-1,0 0,-1-1,0 0,-1 0,0-1,0-1,0 0,-1-1,0 0,0-1,0 0,-1-1,1-1,-1 0,-10 0,411-4,-380 2,0 1,0-1,0 0,0 0,0-1,-1 0,1 0,0 0,0-1,-1 0,1-1,-1 1,0-1,1 0,-1-1,-1 1,1-1,-1-1,1 1,-1-1,0 0,-1 0,1 0,-1-1,0 1,0-1,-1 0,1-1,0-13</inkml:trace>
</inkml:ink>
</file>

<file path=ppt/ink/ink9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1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84,'509'-17,"-383"5,318-16,-421 28</inkml:trace>
  <inkml:trace contextRef="#ctx0" brushRef="#br0" timeOffset="622.56">424 508,'-11'4,"0"2,1-1,-1 1,1 1,1 0,-1 0,1 1,1 0,-1 1,1-1,1 2,-1-1,2 1,-1 0,2 1,-1-1,-3 11,8-19,0 0,-1 1,1-1,0 1,0-1,1 1,-1 0,0-1,1 1,0 0,-1-1,1 1,0 0,1-1,-1 1,0 0,1 0,-1-1,1 1,0-1,0 1,0 0,0-1,0 0,1 1,-1-1,1 0,0 0,-1 0,1 0,0 0,0 0,0 0,1 0,-1-1,0 1,0-1,1 0,-1 0,1 0,0 0,-1 0,1 0,0-1,13 1,0-1,0 0,-1-1,1-1,0 0,0-2,-1 1,1-2,-1 0,0-1,-1-1,0 0,0 0,8-7,16-8,-1-2,-1-1,-2-2,0-1,-2-2,12-15,-28 27,-1-1,-1 0,0-2,-2 1,0-2,-1 1,-2-2,0 1,4-18,-10 31,-1-1,0 0,0 1,-1-1,0 0,-1 0,0 0,0 1,-1-1,-1 0,1 0,-2 1,1-1,-1 1,-1-1,0 1,0 0,-1 1,0-1,0 1,-1 0,0 0,0 1,-7-7,8 10,1 1,0-1,-1 1,1 0,-1 0,0 1,0 0,0-1,-1 2,1-1,0 0,-1 1,1 0,-1 1,1-1,-1 1,1 0,-1 0,1 1,-1-1,1 1,-1 1,1-1,0 1,0 0,-1 0,1 0,-1 2,-4 1,-1 2,2-1,-1 2,1-1,0 1,0 1,1-1,0 1,1 1,0-1,0 1,-3 9,1-4,0 1,2 0,0 0,1 1,0-1,1 1,1 1,1-1,1 0,0 1,1 0,1-1,0 1,2-1,0 1,1-1,0 1,2-1,0 0,4 8,-1-8,0 0,2 0,0-1,0 0,2-1,0 0,0 0,1-2,1 1,1-2,0 0,0-1,1 0,0-1,16 6,-26-13,0 1,1 0,-1 0,0-1,1 0,0-1,0 1,-1-1,1 0,1-1,-1 0,0 0,0 0,0-1,1 0,-1-1,0 1,0-1,0-1,0 0,0 1,0-2,0 1,5-4,40-39,-39 28</inkml:trace>
  <inkml:trace contextRef="#ctx0" brushRef="#br0" timeOffset="997.656">1355 141,'-5'40,"-1"1,-2-1,-2 0,-2-1,-1-1,-3 0,-15 29,-1-17,24-38,0-1,0 1,2 0,-1 1,1 0,1 0,0 0,0 5,5-15,-1 0,1 0,0 0,0 0,0 0,0 0,1 0,-1 0,1 0,0 0,-1 0,1 0,1-1,-1 1,0 0,1-1,-1 1,1 0,0-1,0 0,0 0,0 1,0-1,1 0,-1-1,0 1,1 0,0-1,-1 1,1-1,0 0,0 0,-1 0,1 0,0-1,0 1,0-1,2 1,120 1,-117-2,-1 0,1-1,0 0,-1 0,1 0,-1-1,0 0,0-1,1 1,-1-1,-1-1,1 1,0-1,-1 0,0-1,0 0,0 0,-1 0,0 0,0-1,0 0,0 0,-1-1,0 1,1-3,-4-9,-4 4</inkml:trace>
  <inkml:trace contextRef="#ctx0" brushRef="#br0" timeOffset="1255.708">988 366,'39'0,"17"0,8 5,-1 1,-2 1,-2-2,-6-2,-2-1,-6-1,-5-5,-4-2,-5-1,-6 2</inkml:trace>
</inkml:ink>
</file>

<file path=ppt/ink/ink9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0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311 428,'-24'6,"0"1,0 1,0 1,1 1,1 1,0 1,0 1,1 1,1 1,0 1,-11 12,27-24,1-1,0 1,0 0,0 0,1 0,-1 0,1 0,0 1,0-1,1 1,-1-1,1 1,0-1,0 1,1 0,-1 0,1 0,0-1,0 1,1 0,-1 0,1-1,0 1,1 0,-1-1,1 1,-1-1,2 0,-1 1,0-1,1 0,-1 0,1 0,1-1,-1 1,0-1,1 0,-1 0,1 0,0 0,0 0,0-1,1 0,-1 0,0 0,1 0,-1-1,3 1,8-3,-1 0,0-1,0-1,0 0,0-1,0 0,-1-1,0-1,0 0,0-1,-1 0,0-1,4-3,11-9,-1-1,-1 0,-1-2,-1-1,0-1,-2-1,-2 0,0-2,-2 0,0-1,-3-1,10-26,-17 42,-1 0,0 0,-1-1,-1 0,0 0,-1 0,0 0,-2-1,0 1,0 0,-1-1,-1 1,-1-1,0 1,-1 0,-1 0,-3-8,4 18,-1 1,0-1,0 0,-1 1,1 0,-1 0,0 0,0 1,0 0,-1 0,1 0,-1 0,0 1,1 0,-1 0,0 1,0 0,0 0,-1 0,1 0,0 1,0 0,0 1,0-1,0 1,0 0,0 1,0 0,0-1,0 2,0-1,1 1,0 0,-1 0,1 0,0 1,0 0,1 0,-1 0,1 0,0 1,0 0,0 0,1 0,-1 0,1 0,1 1,-2 1,-31 128,33-122,0 1,1-1,1 1,0-1,1 0,0 1,1-1,0 0,1 1,1-1,0-1,1 1,0-1,1 1,0-1,1-1,0 0,4 5,9 9,0-1,1-1,2-2,0 0,1-1,1-1,12 6,6-6,-27-18</inkml:trace>
  <inkml:trace contextRef="#ctx0" brushRef="#br0" timeOffset="265.325">1158 343,'-14'19,"-6"11,-3 6,2 1,0-6,3-2,5-3,-1-5,3-2,3 2,-2-4,1 0,1 3,-2-3,1 1,-4-2,1-5</inkml:trace>
  <inkml:trace contextRef="#ctx0" brushRef="#br0" timeOffset="579.082">819 343,'211'101,"-62"-23,-125-68,-2 2,1-2,0-1,1 0,0-2,0-1,0-1,1-1,0-1,0-1,2-2,-3 0</inkml:trace>
</inkml:ink>
</file>

<file path=ppt/ink/ink9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29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71,'33'81,"110"228,-83-173,-60-135,0 0,0 0,1-1,-1 1,0 0,0-1,0 1,1 0,-1-1,0 1,1 0,-1-1,1 1,-1 0,1-1,-1 1,1-1,-1 1,1-1,-1 1,1-1,0 1,-1-1,1 0,0 1,-1-1,1 0,0 0,0 0,-1 1,1-1,0 0,-1 0,1 0,0 0,0 0,-1 0,1 0,0 0,0-1,-1 1,1 0,0 0,0-1,-1 1,1 0,0-1,-1 1,1 0,-1-1,1 1,-1-1,1 1,-1-1,1 0,-1 1,1-1,-1 1,1-1,-1 0,0 1,1-2,20-51,-18 44,91-236,-24 75,-43 64,-19 88</inkml:trace>
  <inkml:trace contextRef="#ctx0" brushRef="#br0" timeOffset="433.553">875 155,'24'0,"13"0,5 0,0 0,-3 0,-2 0,-4 0,-2 0,-1 0,-2 0,-5-5,-1-1,-1 0,-3 1</inkml:trace>
  <inkml:trace contextRef="#ctx0" brushRef="#br0" timeOffset="709.658">875 354,'34'0,"15"0,5 0,-2-5,-6-2,-5 1,-5 1,-4 1,-2 2,-2 1,-1 0,-4 1</inkml:trace>
</inkml:ink>
</file>

<file path=ppt/ink/ink9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8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410 509,'1'-2,"0"0,-1 0,1 0,0 0,-1 0,0 0,1 0,-1 0,0 0,0 0,0-1,0 1,0 0,-1 0,1 0,-1 0,1 0,-1 0,0 0,0 0,0 1,0-1,0 0,0 0,0 1,0-1,-1 1,1-1,-1 1,1-1,-1 1,0 0,1 0,-1 0,0 0,0 0,0 0,0 0,0 1,0-1,0 1,0-1,0 1,0 0,0 0,0 0,0 0,0 0,0 0,-2 1,-18 0,-1 0,1 2,-1 1,1 0,0 2,1 1,0 0,0 2,-4 2,-13 4,32-13,0 0,-1-1,1 1,0 1,0-1,1 1,-1 0,0 1,1-1,0 1,0 0,0 0,0 1,1-1,0 1,0 0,-2 2,7-4,0 0,-1-1,1 1,0 0,0-1,1 1,-1-1,0 1,1-1,-1 0,1 1,0-1,0 0,0 0,0 0,0-1,1 1,-1 0,0-1,1 0,-1 1,1-1,-1 0,1 0,0 0,-1-1,1 1,0-1,0 1,0-1,-1 0,1 0,0 0,0-1,0 1,-1-1,3 0,7 3,128 27,-139-29,0 0,0 0,0 1,0-1,0 0,-1 1,1-1,0 1,0-1,0 1,-1-1,1 1,0 0,-1-1,1 1,-1 0,1 0,0-1,-1 1,0 0,1 0,-1 0,1 0,-1 0,0-1,0 1,0 0,1 0,-1 0,0 0,0 0,0 0,0 0,-1 0,1 0,0 0,0 0,0 0,-1-1,1 1,0 0,-1 0,1 0,-1 0,1-1,-1 1,0 0,1 0,-1-1,0 1,1-1,-1 1,-44 36,37-32,-10 9,1 0,0 1,1 1,0 0,1 1,1 1,1 0,0 1,-4 10,15-25,1 0,-1 0,1 0,0 0,1 0,-1 1,1-1,-1 0,1 0,0 1,1-1,-1 0,1 0,0 0,0 0,0 0,0 0,1 0,0 0,-1 0,2 0,-1-1,0 1,1-1,-1 0,1 1,0-1,0-1,0 1,1 0,-1-1,1 1,-1-1,1 0,0 0,0-1,0 1,0-1,0 0,0 0,0 0,0 0,0-1,0 0,3 0,73-3,-61-4</inkml:trace>
  <inkml:trace contextRef="#ctx0" brushRef="#br0" timeOffset="654.592">212 1,'-29'261,"28"-145,5-1,11 51,-9-122,-2 1,-1 0,-3 0,-1 0,-3 0,-4 17,-28 164,25-96,11-118</inkml:trace>
</inkml:ink>
</file>

<file path=ppt/ink/ink9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42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82,'-17'-18,"13"13,0 0,0 0,0 1,0-1,-1 1,0 0,0 0,0 1,0-1,-1 1,1 0,-1 1,1-1,-1 1,0 0,0 1,0 0,0 0,-1 0,1 0,0 1,0 0,-10 3,2 1,-1 1,0 0,1 1,0 0,1 1,-1 1,1 0,0 0,1 2,0 0,1 0,0 1,1 0,0 1,0 0,1 0,1 1,0 0,1 1,0 0,-1 6,3-9,1 1,1 0,-1 0,2 0,0 0,0 1,1-1,1 1,0-1,1 1,0-1,1 0,0 1,3 6,-4-12,1-1,1 1,-1-1,1 0,0 0,0 0,1-1,0 1,0-1,0 0,0 0,1 0,0 0,0-1,0 0,1 0,-1 0,1-1,0 0,0 0,0 0,1-1,-1 0,0 0,1-1,-1 1,5-1,-1 0,0-1,0-1,0 1,0-2,0 1,0-1,0-1,0 0,-1 0,0-1,1 0,-1-1,-1 0,1 0,-1-1,0 0,5-5,113-131,-115 128,82-125,-93 138,0 1,0-1,0 0,1 1,-1-1,0 0,1 1,-1-1,1 1,-1-1,1 1,-1-1,1 1,-1-1,1 1,-1-1,1 1,-1-1,1 1,0 0,-1-1,1 1,0 0,-1 0,1 0,0-1,0 1,-1 0,1 0,0 0,-1 0,1 0,0 0,0 0,-1 1,1-1,0 0,-1 0,1 0,0 1,-1-1,1 0,0 1,-1-1,1 1,-1-1,1 0,-1 1,1-1,-1 1,1 0,-1-1,1 1,-1-1,0 1,1 0,-1-1,0 1,0 0,1-1,-1 1,0 0,16 54,-13-44,0 4,2 0,-1 0,2-1,0 0,1 0,0 0,1-1,0 0,1-1,1 1,0-2,0 1,1-2,1 1,0-1,1 0,8 0</inkml:trace>
</inkml:ink>
</file>

<file path=ppt/ink/ink9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42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29 637,'87'22,"-50"-17,0-1,1-3,-1 0,38-6,35-15,-110 20,1 0,-1 0,0 0,1 0,-1 0,1 0,-1 0,0 0,1 0,-1 0,1 0,-1 1,0-1,1 0,-1 0,0 1,1-1,-1 0,0 0,0 1,1-1,-1 0,0 1,0-1,1 0,-1 1,0-1,0 0,0 1,0-1,1 1,-1-1,0 0,0 1,0-1,0 0,0 1,0-1,0 1,0-1,0 1,0-1,-1 0,1 1,0-1,0 0,0 1,0-1,0 1,-1-1,1 0,0 1,0-1,-1 0,1 0,0 1,-1-1,1 0,0 0,-1 1,1-1,0 0,-1 0,1 0,0 1,-1-1,1 0,-8 10</inkml:trace>
  <inkml:trace contextRef="#ctx0" brushRef="#br0" timeOffset="298.532">0 919,'24'0,"13"0,4 0,1 5,-2 1,-3 0,-4-1,-2-1,-1-2,-1-1,-2-1,1 0,0 0,-1 0,-4-5,-1-2,0 1,-4 1</inkml:trace>
  <inkml:trace contextRef="#ctx0" brushRef="#br0" timeOffset="2430.075">1158 468,'-74'8,"41"-6,1 1,0 1,0 2,0 2,1 1,0 1,-2 2,28-8,-1 0,0 1,1-1,0 1,0 0,1 1,-1-1,1 1,0 0,0 0,1 0,0 0,0 1,1-1,-1 1,1 0,1 0,-1 0,1 0,1 0,-1 0,1 0,0 0,1 0,0 0,0 0,0 0,1 0,0-1,0 1,1-1,0 1,0-1,0 0,1 0,0 0,0 0,3 3,-4-6,0 0,1 0,-1-1,0 1,1-1,-1 0,1 0,0 0,0 0,0-1,0 1,0-1,0 0,0 0,0 0,1-1,-1 0,0 0,0 0,1 0,-1-1,0 1,0-1,0 0,0 0,0-1,3 0,102-60,-85 41,-2-2,0-1,-2-1,0-1,-2 0,-1-1,-1-1,-1-1,0-4,-5 17,-2 0,0 0,-1 0,0-1,-1-1,-1 1,-1-1,-1 1,0-1,-1 0,-1-1,0 1,-2 0,0 0,-1 0,-1 0,-1 0,0 1,-1-1,-1 1,-4-8,8 22,1 1,-1 0,0-1,0 1,1 0,-1 0,-1 0,1 0,0 1,0-1,-1 0,1 1,-1 0,1-1,-1 1,0 0,1 1,-1-1,0 0,0 1,0-1,1 1,-1 0,0 0,0 0,0 0,0 1,0-1,1 1,-1 0,0-1,1 1,-1 0,0 1,1-1,-1 0,1 1,0 0,-1-1,1 1,0 0,0 0,0 0,0 0,0 1,1-1,-1 0,1 1,0-1,-1 1,1 0,0-1,0 3,-4 8,0 1,2-1,-1 1,2 0,-1 0,2 0,0 0,1 1,0-1,1 0,1 0,0 0,1 0,0 0,2-1,-1 1,1-1,1 0,1 0,0 0,131 213,-127-212</inkml:trace>
  <inkml:trace contextRef="#ctx0" brushRef="#br0" timeOffset="2863.606">1552 157,'1'256,"25"-114,-27-141,1 1,0-1,-1 1,1-1,0 1,0 0,0-1,0 1,0-1,0 1,0 0,0-1,1 1,-1-1,1 1,-1-1,1 1,-1-1,1 1,0-1,0 0,0 1,0-1,0 0,0 0,0 0,0 0,0 0,1 0,-1 0,0 0,1 0,-1 0,1-1,-1 1,1-1,-1 1,1-1,-1 1,1-1,-1 0,1 0,0 0,-1 0,1 0,-1 0,1 0,0 0,-1-1,1 1,-1-1,1 1,-1-1,1 0,10-12,-1-1,0 0,-1-1,0 0,-2 0,0-1,4-9,7-14,106-222,-40 122,-76 120,-5 5</inkml:trace>
  <inkml:trace contextRef="#ctx0" brushRef="#br0" timeOffset="3285.317">875 947,'246'-48,"208"-36,-276 74,-155 10</inkml:trace>
  <inkml:trace contextRef="#ctx0" brushRef="#br0" timeOffset="3847.053">1214 1173,'-170'217,"168"-214,-1-1,1 1,-1 0,1 0,0 0,0 0,0 0,0 1,1-1,-1 0,1 1,0 0,0-1,0 1,0-1,1 1,0 0,-1-1,1 1,0 0,1 0,-1-1,1 1,0 0,0-1,0 1,0-1,0 1,1-1,0 0,0 1,0-1,0 0,0 0,0 0,1-1,0 1,-1-1,1 1,0-1,0 0,0 0,0 0,1 0,0 0,9-2,1-1,0 0,-1 0,1-2,-1 1,0-2,0 0,0 0,0-1,-1-1,0 0,0-1,-1 0,1-1,1-2,26-16,-1-3,-1-1,-1-2,-2-1,-2-2,-1-1,-1-2,-2 0,2-9,-22 36,-1-1,0 1,-1-1,0-1,-1 1,0-1,-1 0,0 0,-1-1,-1 1,0-1,-1 1,0-1,-1 1,0-1,-2 0,1 1,-2-1,1 1,-2 0,0 0,3 10,-1 0,1 0,-1 1,0-1,1 1,-1-1,0 1,0 0,-1-1,1 1,-1 0,1 1,-1-1,1 0,-1 1,0-1,0 1,0 0,1 0,-1 0,0 0,0 1,-1-1,1 1,0 0,0 0,0 0,0 0,0 0,0 1,0 0,0-1,0 1,0 0,0 0,0 1,0-1,1 0,-1 1,-9 4,1 1,0 1,1 0,0 0,0 1,1 0,0 0,-6 9,3-4,2 0,-1 1,2 0,0 1,1-1,1 2,0-1,1 1,1 0,0 0,2 1,0-1,0 1,2 8,-1-14,1-1,0 1,1 0,1 0,0 0,0 0,1-1,1 1,0-1,1 1,0-1,0 0,1 0,1-1,0 0,0 0,1 0,0 0,5 3,10 5,2-1,0-1,1-1,0-1,1-1,1-2,13 4,-31-11</inkml:trace>
  <inkml:trace contextRef="#ctx0" brushRef="#br0" timeOffset="4262.186">2145 919,'-58'76,"18"-26,1 2,3 2,2 1,-25 56,26-6,32-101,0-1,1 0,-1 1,1-1,-1 1,1-1,0 1,0-1,1 1,-1-1,1 1,-1-1,1 1,0-1,1 0,-1 0,0 1,1-1,0 0,0 0,0 0,0-1,0 1,0 0,1-1,0 1,-1-1,1 0,0 0,0 0,0 0,0-1,0 1,0-1,1 0,-1 0,0 0,2 0,6 2,0 0,0-1,0 0,0-1,0 0,1-1,-1 0,0-1,0 0,0 0,9-4,39-9,57-25,-101 29</inkml:trace>
  <inkml:trace contextRef="#ctx0" brushRef="#br0" timeOffset="4470.117">1806 1230,'39'-5,"17"-2,4-4,1 0,-5 2,-6 2,-9 2,-4 2,-6 2,-2 1,-6 0</inkml:trace>
</inkml:ink>
</file>

<file path=ppt/ink/ink9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8:4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819 246,'-62'68,"24"-13,3 3,2 1,2 1,-9 33,-11 19,-15 12,-6-3,-56 68,95-141,11-16,187-291,-82 112,43-76,84-105,-132 187,-69 183,-4 16,2-1,3 0,2 0,3-1,2 0,3-2,2 0,2-2,3 0,2-2,-15-23,0 1,-2 0,-1 0,-1 1,-2 1,-1 0,3 22,-10-51,1 0,-1 0,0 0,1 0,-1 0,0 0,0 0,1 0,-1 0,0 0,0 1,0-1,0 0,-1 0,1 0,0 0,0 0,-1 0,1 0,-1 0,1 0,-1 0,1 0,-1 0,1 0,-1 0,0 0,0 0,1 0,-1-1,0 1,0 0,0-1,0 1,0 0,0-1,0 1,0-1,0 0,0 1,0-1,0 0,0 0,0 1,-1-1,1 0,0 0,0 0,0 0,0-1,0 1,0 0,0 0,-1-1,1 1,-137-93,-82-38,-227-116,423 234,0 2,-1 0,0 2,0 1,-1 1,0 1,-4 1,27 4,1 1,0 0,0 1,-1-1,1 0,0 0,0 1,0 0,0-1,0 1,-1 0,1 0,0 0,1 0,-1 0,0 1,0-1,0 1,1-1,-1 1,1 0,-1-1,1 1,0 0,0 0,0 0,0 0,0 0,0 0,0 0,0 0,1 0,-1 1,1-1,0 0,0 2,-3 17</inkml:trace>
  <inkml:trace contextRef="#ctx0" brushRef="#br0" timeOffset="736.473">1299 1036,'39'-128,"31"-62,-69 191,-1-1,1 1,-1 0,0-1,1 0,-1 1,1-1,0 1,-1-1,1 1,-1-1,1 0,0 0,-1 1,1-1,0 0,-1 0,1 0,0 0,-1 1,1-1,0 0,-1 0,1 0,0-1,-1 1,1 0,0 0,-1 0,1 0,0-1,-1 1,1 0,-1 0,1-1,0 1,-1-1,1 1,-1 0,1-1,-1 1,1-1,-1 0,0 1,1-1,-1 1,1-1,-1 1,0-1,0 0,1 1,-1-1,0 0,0 1,0-1,0 0,0 1,0-1,0 0,0 1,0-1,0 0,0 1,0-1,0 0,-1 1,1-1,0 0,-1 0,12 55,23 54,-32-103,0 0,1 0,0 0,0-1,0 1,1-1,-1 0,1 1,0-1,0-1,0 1,1-1,-1 0,1 0,0 0,0 0,0-1,0 0,1 0,-1 0,0-1,1 0,-1 0,1 0,-1-1,1 1,0-1,-1-1,1 1,-1-1,1 0,-1 0,3-2,8-8,-1-2,0 0,-1 0,0-2,-1 0,-1 0,0-1,-2 0,1-1,-2-1,0 1,3-13,-10 26,2-3,0-1,0 0,-1 0,0 0,0 0,-1 0,0-1,-1 1,1-1,-2 1,1-1,-1-1,-1 10,1 0,0 0,0 0,-1 1,1-1,0 0,0 0,-1 0,1 0,0 0,-1 0,1 0,0 0,0 0,-1 0,1 0,0 0,-1 0,1 0,0 0,-1 0,1 0,0 0,0-1,-1 1,1 0,0 0,0 0,-1 0,1 0,0-1,0 1,0 0,-1 0,1-1,0 1,0 0,0 0,0-1,-1 1,1 0,0 0,0-1,0 1,0 0,0-1,0 1,0 0,0 0,0-1,0 1,0 0,0-1,0 1,0 0,0 0,-8 24,5-3</inkml:trace>
  <inkml:trace contextRef="#ctx0" brushRef="#br0" timeOffset="1313.053">2315 669,'-23'0,"-1"0,1 2,0 1,0 1,0 0,1 2,0 1,0 0,-6 5,24-11,1 0,0 0,0 1,0-1,0 1,1 0,-1 0,0 0,1 0,-1 1,1-1,0 1,0-1,0 1,0 0,0-1,1 1,-1 0,1 0,0 1,-1-1,1 0,1 0,-1 0,1 1,-1-1,1 0,0 1,0-1,0 0,0 1,1-1,0 0,-1 1,1-1,0 0,1 0,-1 0,0 0,1 0,0 0,0 0,0 0,0-1,0 1,0-1,1 0,-1 1,1-1,-1 0,1 0,0-1,0 1,0-1,0 1,0-1,1 0,7 1,1-1,-1 0,1-1,-1-1,0 0,0 0,1-1,-1 0,0-1,0 0,-1-1,1-1,-1 1,0-1,0-1,0 0,-1 0,0-1,0-1,0 1,61-36,-65 39,1 0,-1 1,1 0,0 0,-1 1,1 0,0 0,0 0,1 1,-1-1,0 2,0-1,1 1,-1 0,0 0,1 0,-1 1,0 0,0 0,1 1,-1 0,0 0,0 0,-1 1,1 0,-1 0,1 0,-1 1,0-1,0 2,0-1,-1 0,1 1,-1 0,0 0,-1 0,1 0,-1 0,0 1,0 1,2 19,-1 1,-1 0,-2 0,0 0,-2 0,-2 10,0 25,-11 193,4-171,-4-1,-4-1,-20 57,32-115,-2-1,0 0,-2 0,0-1,-1 0,-2-1,0 0,-1-1,-1 0,-17 16,30-34,0 0,0 0,0-1,0 1,0 0,0-1,0 0,-1 1,1-1,0 0,-1 0,1 0,-1 0,0-1,1 1,-1-1,1 0,-1 1,0-1,1 0,-1-1,0 1,1 0,-1-1,0 1,1-1,-1 0,1 0,-1 0,1 0,0 0,-1-1,1 1,0-1,0 0,0 1,0-1,0 0,0 0,-1-2,-22-138,24 84,2 1,3 0,3 0,1 0,4 1,1 0,4 1,1 1,3 1,2 0,19-27,-4 18,-22 43</inkml:trace>
  <inkml:trace contextRef="#ctx0" brushRef="#br0" timeOffset="1647.052">2822 726,'7'17,"60"112,-65-125,2 0,-1 0,0 0,1-1,0 0,-1 1,1-1,1-1,-1 1,0-1,1 1,-1-1,1 0,0-1,-1 1,1-1,0 0,0 0,0-1,0 1,0-1,0 0,0-1,0 1,0-1,0 0,1 0,4-4,0 0,0 0,0-1,0 0,-1-1,0 0,-1 0,1-1,-1 0,-1-1,0 1,0-1,0-1,-1 1,-1-1,0 0,0-1,-1 1,0-1,1-9,3-21,-11 26</inkml:trace>
  <inkml:trace contextRef="#ctx0" brushRef="#br0" timeOffset="2384.225">3387 76,'55'235,"-41"-147,-4 1,-3 1,-5-1,-4 20,-10 13,8-71,4-50,0 0,0 0,1 0,-1 0,0 0,0 0,1 0,-1 0,1 0,-1 0,1-1,-1 1,1 0,-1 0,1 0,0-1,-1 1,1 0,0-1,0 1,-1-1,1 1,0-1,0 1,0-1,0 0,0 1,0-1,0 0,-1 0,1 1,0-1,0 0,0 0,0 0,0 0,0 0,0 0,0-1,0 1,0 0,0 0,0-1,0 1,0-1,-1 1,1-1,0 1,0-1,0 0,39-18,-20 9</inkml:trace>
  <inkml:trace contextRef="#ctx0" brushRef="#br0" timeOffset="3088.863">4177 499,'-44'18,"2"1,-1 3,2 1,1 1,2 3,-30 25,65-50,0-1,0 1,0-1,0 1,0 0,0 0,1 0,-1 1,0-1,1 1,0-1,0 1,0 0,0 0,0 0,0 0,1 0,0 0,-1 0,1 1,0-1,1 1,-1-1,0 0,1 1,0-1,0 1,0-1,0 1,1-1,-1 1,1-1,0 0,0 1,0-1,0 0,1 0,-1 0,1 1,0-2,0 1,0 0,0 0,1-1,1 3,7-2,0 0,0-1,0 0,0 0,1-1,-1-1,0 0,1-1,-1 0,0 0,0-1,0-1,0 0,0-1,0 1,-1-2,0 0,0 0,0-1,0 0,-1-1,6-5,20-7,84-54,-119 72,1 0,-1 0,1 0,0 0,-1 0,1 0,0 0,-1 0,1 1,0-1,0 0,0 0,0 1,0-1,0 1,0-1,0 1,0-1,0 1,0 0,0-1,0 1,0 0,0 0,1 0,-1 0,0 0,0 0,0 0,0 0,0 1,0-1,0 0,0 1,1-1,-1 0,0 1,0-1,-1 1,1 0,0-1,0 1,0 0,0 0,0-1,-1 1,1 0,0 0,-1 0,1 0,-1 0,1 0,6 16,-5-10,0 0,0-1,1 1,0-1,0 0,0 0,1 0,0 0,0-1,0 1,1-1,-1 0,1-1,1 1,-1-1,1 0,-1 0,1 0,1-1,-1 0,0 0,5 1,1-4,0 0,1 0,-1-1,1-1,-1 0,0-1,0 0,0 0,0-2,0 1,-1-2,0 1,0-1,-1-1,1 0,-1-1,-1 0,0 0,3-4,4-4,-2-1,0 0,0-1,-2-1,0 0,-1-1,-1 0,6-21,-11 31,-1 0,0 0,-1-1,0 1,-1-1,0 0,-1 0,0 0,-1 0,0 0,0 0,-1 0,-1 0,-2-7,3 15,0 1,0 0,0 0,-1-1,1 1,-1 0,0 1,0-1,1 0,-1 0,0 1,-1-1,1 1,0 0,0-1,0 1,-1 0,1 0,-1 1,1-1,-1 0,1 1,-1-1,1 1,-1 0,1 0,-1 0,0 0,1 1,-1-1,1 1,-1-1,1 1,0 0,-3 1,-74 48,76-47,1-1,0 1,0 0,0 0,1-1,-1 1,1 0,-1 1,1-1,0 0,0 0,0 0,1 1,-1-1,1 0,0 1,0-1,0 0,0 1,1-1,-1 0,1 1,0-1,0 0,0 0,0 0,0 0,1 0,-1 0,1 0,0 0,0 0,0-1,0 1,1-1,-1 0,1 1,-1-1,1 0,0-1,0 1,0 0,0-1,0 0,0 1,0-1,0 0,2 0,144 30,-122-27,-20-4,0 0,1 0,-1 1,0 0,1 0,-1 0,0 1,0 0,0 1,0 0,-1 0,1 0,-1 1,1-1,-1 2,-1-1,1 1,0 0,-1 0,0 0,0 1,-1-1,0 1,0 1,0-1,0 0,-1 1,0 0,-1 0,1 0,-2 136,24-86,-14-43</inkml:trace>
  <inkml:trace contextRef="#ctx0" brushRef="#br0" timeOffset="3934.978">6408 48,'15'130,"-6"0,-6 60,-2-149,-18 244,11-233,-18 72,30-153,35-64,-29 64</inkml:trace>
  <inkml:trace contextRef="#ctx0" brushRef="#br0" timeOffset="4301.118">6859 273,'-68'56,"35"-30,0 1,3 1,0 2,2 1,0 1,26-30,0 0,0 0,0 0,1 0,-1 0,0 0,1 1,-1-1,1 1,0-1,0 1,0-1,0 1,0 0,1-1,-1 1,1 0,0-1,-1 1,1 0,0 0,1 0,-1-1,1 1,-1 0,1-1,0 1,0 0,0-1,0 1,0-1,0 1,1-1,-1 0,1 0,0 0,0 1,0-2,0 1,0 0,0 0,0-1,0 1,1 0,80 27,-76-28,1 0,0 0,-1 1,1 0,-1 0,1 1,-1 0,0 0,0 1,-1 0,1 0,-1 0,0 1,0 0,0 0,-1 1,1 0,-1-1,-1 2,1-1,-1 1,0-1,-1 1,0 0,3 7,36 152,-41-163,1 0,-1 1,1-1,0 0,0 0,0 0,0 0,1 0,-1-1,1 1,0-1,0 1,-1-1,1 0,1 0,-1 0,0-1,0 1,1-1,-1 0,1 1,-1-2,1 1,0 0,-1-1,1 0,0 1,-1-1,1-1,3 0,11-4</inkml:trace>
  <inkml:trace contextRef="#ctx0" brushRef="#br0" timeOffset="4547.378">7395 753,'-5'39,"-1"17,0-1</inkml:trace>
  <inkml:trace contextRef="#ctx0" brushRef="#br0" timeOffset="4718.072">7253 132</inkml:trace>
  <inkml:trace contextRef="#ctx0" brushRef="#br0" timeOffset="5115.498">7706 895,'-1'-19,"2"0,0 0,1 0,1 0,1 1,1-1,0 1,1 0,1 1,1-1,1 1,0 1,1-1,11-12,-21 28,1-1,0 1,1 0,-1-1,0 1,0 0,0 0,1 0,-1 0,0 0,1 0,-1 1,1-1,-1 0,1 1,-1-1,1 1,0-1,-1 1,1 0,0 0,-1 0,1 0,0 0,-1 0,1 0,0 0,-1 1,1-1,-1 1,1-1,-1 1,1 0,-1-1,1 1,-1 0,1 0,-1 0,0 0,0 0,1 0,-1 1,0-1,0 0,0 0,0 1,-1-1,1 1,0 1,52 160,-52-160,1-1,-1 1,1 0,0 0,0 0,0-1,0 1,0-1,1 0,-1 0,1 1,-1-1,1-1,0 1,0 0,0-1,0 0,0 1,0-1,0 0,0-1,1 1,-1-1,0 1,0-1,1 0,-1 0,0 0,1-1,-1 1,0-1,0 1,0-1,1 0,-1-1,0 1,0 0,-1-1,1 0,0 0,0 0,-1 0,1 0,-1 0,0 0,1-1,-1 0,0 0,8-9,0 0,-1-1,-1 1,0-2,-1 1,0-1,-1 0,-1-1,0 1,0-6,25-61,-20 62</inkml:trace>
  <inkml:trace contextRef="#ctx0" brushRef="#br0" timeOffset="5498.882">8552 753,'21'-10,"1"-1,-2-1,1-1,-2 0,1-2,-2 0,0-1,-1-1,-1-1,12-16,-26 32,0 0,-1-1,1 1,-1 0,0-1,1 1,-1-1,0 1,0-1,-1 0,1 1,0-1,-1 0,0 1,1-1,-1 0,0 0,-1 1,1-1,0 0,-1 0,1 1,-1-1,0 0,0 1,0-1,0 1,-1-1,1 1,-1 0,1 0,-1-1,0 1,0 0,0 0,0 1,0-1,0 0,-1 1,1-1,0 1,-1 0,0-1,-8 1,0 0,0 1,0 0,0 0,0 1,0 1,0 0,1 0,-1 1,0 0,1 1,0 0,0 1,0 0,1 1,0 0,0 0,0 1,0 0,1 0,1 1,-1 0,1 1,1 0,-1 0,1 0,1 0,0 1,0 0,0 3,1-6,-1 0,1 1,1-1,0 1,0 0,0 0,1 0,0 0,1 0,-1 0,2 1,-1-1,1 0,0 1,1-1,0 0,1 1,-1-1,1 0,1 0,0 0,0-1,0 1,1 0,0-1,1 0,-1 0,1-1,1 1,-1-1,1 0,0 0,1-1,2 2,4-2,0 0,0-1,1 0,0-1,0-1,0 0,0-1,0 0,0-1,0-1,4 0,-16 0,23 0</inkml:trace>
  <inkml:trace contextRef="#ctx0" brushRef="#br0" timeOffset="5983.837">9004 923,'131'-170,"-40"43,-87 122,1-1,-1 1,1 0,0 0,0 1,0 0,1 0,0 0,0 0,0 1,0 0,0 0,0 1,1 0,-1 0,1 0,0 1,0 0,-1 0,1 1,0-1,2 2,-6 1,0 0,0 1,-1-1,1 1,-1 0,0 0,0 0,0 0,0 0,0 1,-1-1,1 0,-1 1,0-1,0 1,0-1,-1 1,1 0,-1-1,0 1,0 0,0-1,0 1,-1 0,1-1,-1 1,0 0,0-1,-1 1,1-1,0 0,-3 3,0 16,3-18,-3 68,4-71,0 1,0-1,0 1,1-1,-1 1,1-1,-1 1,1-1,0 1,-1-1,1 0,0 1,0-1,0 0,0 0,0 0,0 0,0 0,0 0,1 0,-1 0,0 0,1 0,-1-1,1 1,-1 0,0-1,1 0,-1 1,1-1,-1 0,1 1,0-1,-1 0,1 0,-1 0,1-1,-1 1,1 0,-1-1,1 1,0-1,9-2,0-1,0-1,-1 0,1 0,-1-1,0-1,-1 1,0-2,0 1,5-6,54-37,-66 47,0 1,1-1,-1 1,1 0,0 0,0 1,0-1,0 0,0 1,0 0,0 0,0 0,0 0,1 0,-1 1,0-1,1 1,-1 0,0 0,1 0,-1 0,0 1,1-1,-1 1,0 0,0 0,0 0,1 1,-1-1,0 1,-1-1,1 1,0 0,0 0,-1 0,1 1,-1-1,0 1,0-1,0 1,0 0,1 1,11 133,-9-118</inkml:trace>
  <inkml:trace contextRef="#ctx0" brushRef="#br0" timeOffset="7066.263">10330 528,'-42'17,"2"1,0 2,1 2,1 1,-22 20,-1 14,60-55,-1-1,0 1,1 0,-1 0,1 0,0 1,-1-1,1 0,0 0,0 1,0-1,1 1,-1-1,1 0,-1 1,1-1,0 1,0 0,0-1,0 1,0-1,1 1,-1-1,1 0,0 1,-1-1,1 1,0-1,0 0,1 1,2 0,0-1,0 1,1-1,-1 0,1 0,-1 0,1-1,0 0,0 0,-1 0,1 0,0-1,0 0,0 0,0 0,0 0,0-1,-1 0,1 0,0 0,-1-1,2 0,14-5,-1-1,0-1,0-1,-1 0,0-2,8-6,13-9,98-78,-136 104,0 0,0 1,1-1,-1 0,0 1,0-1,0 1,1-1,-1 1,0 0,0 0,1-1,-1 1,0 0,1 0,-1 0,0 0,0 0,1 1,-1-1,0 0,1 0,-1 1,0-1,0 1,0-1,1 1,-1 0,0-1,0 1,0 0,0 0,0 0,0 0,-1 0,1 0,0 0,0 0,-1 0,1 0,0 0,-1 1,1-1,-1 0,0 0,1 1,-1-1,0 0,0 0,0 1,0-1,4 78,-4-69,-2-3,2-1,-1 0,0 0,1 0,0 0,1 1,-1-1,1 0,1 0,-1 0,1 0,0 0,0-1,1 1,-1 0,1-1,0 0,1 1,0-1,-1-1,1 1,1-1,-1 1,1-1,0 0,0-1,0 1,0-1,0 0,1 0,0-1,-1 1,1-1,4 0,-2-1,1 0,-1-1,0 0,0-1,1 0,-1 0,0-1,0 0,0 0,0 0,-1-1,1-1,-1 1,1-1,-1-1,0 1,-1-1,3-2,104-111,61-104,-149 178,-2 0,-2-1,-2-2,-2 0,-2-1,-2 0,-2-1,-2 0,1-34,-30 125,7 13,2 0,3 1,1 0,4 0,2 0,2 1,2-1,4 0,1 0,3-1,3 0,2-1,12 27,4 8,-64-102,13-3</inkml:trace>
  <inkml:trace contextRef="#ctx0" brushRef="#br0" timeOffset="7314.761">10725 443,'44'0,"37"0,15 0,1 0,-7 0,-13 0,-11 0,-11 0,-6 0,-6 0,-6 0,-5 5,-2 1,-2 0,0-1,-1-1,0-2,-5-1</inkml:trace>
  <inkml:trace contextRef="#ctx0" brushRef="#br0" timeOffset="7498.81">11882 584,'0'43,"5"15,1-3</inkml:trace>
  <inkml:trace contextRef="#ctx0" brushRef="#br0" timeOffset="7718.906">11882 273,'5'10,"1"3</inkml:trace>
  <inkml:trace contextRef="#ctx0" brushRef="#br0" timeOffset="7964.876">12418 443,'-27'10,"-1"2,2 1,0 1,0 1,2 1,0 1,0 2,2 0,-20 22,38-38,0 1,0-1,0 1,1 0,0 0,-1 1,1-1,1 0,-1 1,1 0,0-1,0 1,0 0,0 0,1 0,0 1,0-1,1 0,-1 0,1 1,0-1,1 0,-1 0,1 0,0 1,0-1,1 0,-1 0,1 0,0 0,0-1,1 1,0-1,0 1,0-1,0 0,1 1,6 2,0 1,1-1,0-1,0 0,0-1,1 0,0 0,0-2,0 1,0-1,1-1,-1 0,1-1,0-1,-1 0,1 0,0-1,-1-1,1 0,8-3,136-70,-139 64</inkml:trace>
  <inkml:trace contextRef="#ctx0" brushRef="#br0" timeOffset="8237.713">13068 386,'-15'4,"0"1,0 1,1 0,0 0,0 2,1-1,0 2,0 0,1 0,0 2,1-1,0 1,0 1,-4 7,13-16,1-1,0 1,0 0,0 0,1 0,-1-1,1 1,-1 0,1 0,0 0,0 0,0 0,1 0,-1 0,1 0,-1 0,1-1,0 1,0 0,0 0,0-1,1 1,-1-1,1 1,0-1,0 0,-1 1,1-1,2 1,77 54,-40-32,-36-23,1 1,-1 0,0 0,0 0,0 1,0 0,-1 0,1 0,-1 0,0 1,0 0,-1 0,1 0,-1 0,0 0,-1 1,1-1,-1 1,0 0,0-1,-1 1,0 0,0 0,0 0,-1 0,0 0,0 0,0 1,-1-1,0 0,0 0,-1-1,1 1,-1 0,0 0,-3 3,0-2,-2 0,1-1,-1 1,0-1,-1-1,1 1,-1-1,0-1,0 1,-1-1,1-1,-1 1,0-2,0 1,0-1,0 0,0-1,-1 0,1-1,-7 0,-9 1</inkml:trace>
  <inkml:trace contextRef="#ctx0" brushRef="#br0" timeOffset="20157.087">0 1544,'402'0,"-226"-25,248 21,-193-23,171-3,1296 31,-1415-31,21 31,-96-29,271 29,-196-31,615 31,-842 0,142-13,-133 2,1 3,0 3,0 3,30 4,22-1,56-13,96-24,-61 6,-13 17,-54-13,140 23,-85-25,255 28,-255-30,283 29,282 0,-564 28,39-16,-139-1,1-4,1-4,39-6,6 1,137 1,-84-26,535 28,-281-1,-346-15,-91 11,1 1,1 0,-1 1,0 1,0 1,1 0,-1 1,3 1,-13-1,21 6,0-2,1-1,0 0,0-2,0-2,-1 0,1-2,27-5,-14-1,-1 3,1 1,-1 2,24 2,25-11,-81 12,-6 2</inkml:trace>
</inkml:ink>
</file>

<file path=ppt/ink/ink9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21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87,'34'59,"-8"0,-3 1,-3 1,8 39,-5 64,-17-140,-2 1,-1 0,-2 0,0-1,-1 1,-1 0,-2 0,-2 9,0-11,3-7,0 0,-1-1,-1 1,0-1,-1 1,-1-1,0-1,-1 1,-1-1,0-1,-1 1,0-1,-1-1,-1 0,-8 8,13-16,1-1,-1 0,1 0,-1 0,0-1,0 0,0 0,0 0,-1-1,1 0,0 0,-1-1,1 1,0-2,-1 1,1-1,0 0,-1 0,1 0,0-1,0 0,0 0,0-1,0 1,1-1,-1-1,1 1,0-1,0 0,0 0,0 0,1-1,0 0,0 0,-2-3,-29-187,24 149,5 27</inkml:trace>
  <inkml:trace contextRef="#ctx0" brushRef="#br0" timeOffset="451.888">0 171,'406'-105,"-205"70,13 6,-190 28</inkml:trace>
  <inkml:trace contextRef="#ctx0" brushRef="#br0" timeOffset="2169.67">988 566,'-6'16,"1"1,0-1,1 1,1 0,1 1,0-1,1 0,1 0,1 1,0-1,1 0,1 0,1 0,0 0,2 0,5 14,-7-27,-1 1,1-1,0 0,0 0,0 0,0-1,1 1,0-1,-1 0,1 0,1-1,-1 0,0 0,0 0,1 0,-1-1,1 0,-1 0,1 0,0-1,-1 1,1-1,0-1,-1 1,1-1,-1 0,1-1,-1 1,1-1,3-2,12-9,-1 0,0-2,-1 0,-1-2,0 0,-1 0,-1-2,-1 0,-1-1,0 0,-2-1,0-1,-2 0,3-8,-8 10,-10 33,2-2,1 0,0 0,1 0,0 0,0 1,1-1,0 0,1 1,1-1,0 0,0 0,1 0,0 0,1-1,1 1,-1-1,2 0,-1 0,1-1,1 1,0-1,0-1,0 1,2-1,-4-5,0 1,1-2,0 1,-1-1,1 0,0 0,0 0,0-1,0 0,0 0,0 0,1-1,-1 0,0 0,0-1,0 0,0 0,1 0,-2-1,1 0,0 0,0 0,0-1,-1 0,0 0,1 0,-1-1,0 0,14-10,-1-1,0 0,-1-2,-1 0,-1-1,11-15,93-133,-119 165,1-1,0 0,-1 0,1 1,0-1,0 0,0 1,0-1,0 1,1 0,-1-1,0 1,1 0,-1-1,1 1,-1 0,1 0,-1 0,1 0,0 1,0-1,-1 0,1 1,0-1,0 1,0 0,-1 0,1-1,0 1,0 0,0 0,0 1,0-1,0 0,-1 1,1-1,0 1,0 0,-1-1,1 1,0 0,-1 0,1 0,-1 0,1 0,-1 0,1 1,-1-1,0 1,0-1,1 0,-1 1,0 0,0-1,-1 1,2 1,7 11,0 0,-1 1,-1-1,0 2,-1-1,0 1,-1 0,-1 0,-1 1,0-1,-2 1,1 0,-2-1,0 8,-2-15,-1 0,0 0,0 0,0-1,-1 1,0-1,-1 0,0 0,0 0,-1-1,-5 6,8-10,1 1,-1-1,0-1,-1 1,1 0,0-1,-1 1,1-1,-1 0,0 0,0-1,0 1,0-1,0 0,0 0,0 0,0 0,0-1,0 1,-1-1,1 0,0-1,0 1,0-1,-1 0,1 0,0 0,2 0,0-1,0 1,0-1,0 1,0-1,1 0,-1 0,0 0,1 0,0 0,-1 0,1 0,0 0,0 0,0-1,0 1,1 0,-1-1,0 1,1-1,0 1,0-1,0 1,0 0,0-1,0 1,0-1,1 1,0-1,-1 1,1 0,0-1,0 1,0 0,0 0,0 0,1 0,-1 0,1 0,-1 0,1 0,0 0,0 1,0-1,0 1,0-1,0 1,0 0,0 0,0 0,1 0,-1 0,0 0,1 1,-1-1,1 1,138 17,-118-15,0-1,0 0,1-2,-1-1,0 0,0-2,-1-1,1-1,-1 0,0-2,0 0,18-12,90-63,-106 63,-2 0,0-2,-2-1,0 0,-2-2,0 0,-2-1,-1-1,7-17,-14 27,-2 0,0-1,0 1,-2-1,0-1,-1 1,-1 0,-1-1,0 1,-2-1,0 1,-1-1,-1 1,0 0,-2 0,0 0,-1 0,0 1,-2-2,7 17,0 0,0 0,0 0,0 0,0 0,0 0,-1 0,1 0,0 1,-1-1,0 0,1 1,-1-1,0 1,0 0,0 0,1 0,-2 0,1 0,0 0,0 0,0 0,0 1,0-1,0 1,-1 0,1 0,0-1,0 2,-1-1,1 0,0 0,0 1,-1-1,1 1,0-1,0 1,0 0,0 0,0 0,0 0,0 1,0-1,1 0,-1 1,0-1,1 1,-1-1,1 1,-1 0,1 0,0 0,0 0,0 0,-4 15,2-1,0 1,0 0,2 0,0 0,1 0,1-1,0 1,3 8,50 180,-19-13,-34-180,0 1,1 0,1-1,0 0,1 0,0 0,1 0,0 0,1-1,1 0,1 2,-7-12,0 0,0 0,0 0,1-1,-1 1,0 0,0-1,1 1,-1-1,0 1,1-1,-1 0,0 0,1 1,-1-1,1 0,-1 0,0-1,1 1,-1 0,1 0,-1 0,0-1,1 1,-1-1,0 1,0-1,1 0,-1 1,0-1,0 0,0 0,0 0,0 0,0 0,0 0,0 0,0 0,0 0,-1 0,1-1,0 0,29-55,-21 8,-7 25</inkml:trace>
  <inkml:trace contextRef="#ctx0" brushRef="#br0" timeOffset="2414.638">2257 341,'39'10,"17"2,9 0,-2-2,-2-8,-2-4,-1-2,-6 0,-2-4,-5-1,-5 1,0 3,-2-4,-2 0,-3 2,-2 2,-7 1</inkml:trace>
  <inkml:trace contextRef="#ctx0" brushRef="#br0" timeOffset="3857.856">3922 341,'-20'4,"-1"1,1 1,0 0,0 2,1 0,0 2,1 0,-1 1,2 0,0 2,0 0,1 1,1 0,0 1,-1 4,14-16,-1 1,0 0,1 0,0 0,0 0,0 0,1 1,-1-1,1 0,0 1,0-1,1 1,-1-1,1 1,0 0,0-1,1 1,-1-1,1 1,0-1,0 1,1-1,-1 0,1 1,0-1,0 0,0 0,1 0,0-1,-1 1,1-1,0 1,1-1,-1 0,1 0,-1 0,1 0,0-1,0 0,0 0,0 0,0 0,0 0,1-1,-1 0,7 0,-1-2,0 1,0-1,0-1,0 0,0 0,0-1,0 0,-1-1,0 0,1 0,-1-1,-1 0,1-1,-1 0,0 0,0-1,-1 0,0 0,0-1,0 1,-1-2,3-5,13-9,107-97,-128 119,0 0,1 0,-1 0,0 0,0 0,1 0,-1 1,0-1,1 1,-1-1,1 1,-1-1,1 1,-1 0,1-1,-1 1,1 0,-1 0,1 0,-1 0,1 1,-1-1,1 0,-1 1,0-1,1 1,-1-1,1 1,-1 0,0-1,1 1,-1 0,0 0,0 0,0 0,0 0,0 0,0 0,0 0,0 1,0-1,0 0,0 2,19 71,-14-44,-4-22,1 0,0 1,1-2,0 1,0 0,0-1,1 1,0-1,1-1,0 1,0-1,0 0,1 0,-1-1,1 0,1 0,-1 0,1-1,0 0,0-1,0 0,1 0,0-3,0 0,-1-1,1 0,0-1,-1 0,1 0,-1-1,1 0,-1-1,0 0,-1 0,1 0,-1-1,0 0,0-1,0 0,0 0,-1 0,4-6,61-76,-64 75,1 0,0 1,1 1,0-1,1 1,0 1,1 0,0 1,1 0,0 0,0 1,1 1,-1 0,2 0,12-3,-20 9,0 0,0 1,0 0,0 0,0 0,0 1,-1 0,1 0,0 0,0 1,-1 0,1 0,-1 1,1-1,-1 1,0 0,0 0,0 1,-1 0,1 0,-1 0,0 0,0 1,0-1,-1 1,1 0,-1 0,0 0,-1 1,1-1,-1 1,1 2,0 1,0-1,0 1,-1 0,0 0,0 0,-1 0,0 0,0 0,-1 0,-1 0,0 0,0 0,0 0,-1 0,0 0,-1-1,0 1,-1-1,0 1,0-1,-1 1,-5 1,0-1,0 0,-1-1,0 0,-1 0,0-1,0-1,0 0,-1-1,0 0,0-1,0 0,-1-1,1-1,-1 0,-10 0,411-4,-380 2,0 1,0-1,0 0,0 0,0-1,-1 0,1 0,0 0,0-1,-1 0,1-1,-1 1,0-1,1 0,-1-1,-1 1,1-1,-1-1,1 1,-1-1,0 0,-1 0,1 0,-1-1,0 1,0-1,-1 0,1-1,0-13</inkml:trace>
</inkml:ink>
</file>

<file path=ppt/ink/ink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1:0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0 232,'535'147,"-248"-99,-277-46,0-1,0-1,0 0,0 0,0-1,0 0,0 0,0-1,0-1,0 0,-1 0,1-1,-1 0,0 0,0-1,-1 0,1-1,-1 0,0 0,-1-1,0 0,0 0,0-1,-1 0,0 0,-2 1,0 0,-1 0,0 0,0-1,-1 1,0 0,0-1,-1 0,0 1,0-1,-1 0,0 0,0 1,-1-1,0 0,0 0,-2-4,2 8,0 0,0 1,-1-1,1 1,-1-1,1 1,-1 0,0-1,0 1,-1 0,1 0,-1 0,0 1,1-1,-1 1,0-1,0 1,-1 0,1 0,0 0,-1 1,1-1,-1 1,0 0,1 0,-1 0,0 0,0 1,1-1,-1 1,0 0,0 0,0 1,1-1,-1 1,0 0,-10 4,0 1,0 1,0 1,1 0,0 0,1 1,0 1,0 0,1 0,1 1,-1 1,2 0,-7 10,10-15,-7 7,0 1,0 0,2 1,0 0,0 1,2 0,0 0,1 1,1 1,1-1,0 1,1 0,0 8,6-20,-1 0,2 1,-1-1,1 0,0 1,0-1,1 0,0-1,0 1,1 0,0-1,0 0,0 0,1 0,0 0,0-1,1 0,-1 0,1 0,0-1,0 0,1 0,1 1,5 2,0 0,1-1,0-1,0 0,0-1,0 0,1-1,-1-1,1-1,0 1,7-2,9-3,0-1,-1-1,0-2,0-1,-1-2,0 0,0-2,-1-1,-1-2,0 0,-1-2,-1-1,-1-1,0 0,-2-2,0-1,-1-1,-1-1,-1 0,-2-2,0 0,-2 0,-1-2,6-17,19-100,-38 141,-1-1,0 1,0 0,0 0,0-1,-1 1,1 0,-1 0,0 0,0-1,-1 1,1 0,-1 1,0-1,0 0,0 0,-1 1,1-1,-1 1,0 0,0 0,0 0,0 0,0 0,-1 1,0 0,1-1,-1 1,0 0,0 1,0-1,0 1,-3-1,-3 0,0 0,0 0,0 1,-1 0,1 1,0 0,0 1,-1 0,1 1,0 0,0 0,0 1,0 0,1 1,-1 0,1 1,0 0,0 0,1 1,-1 0,1 0,1 1,-1 0,0 1,7-5,-1 1,1-1,-1 0,1 1,0-1,1 1,-1-1,0 1,1-1,0 1,0 0,0-1,0 1,1-1,-1 1,1-1,0 1,0-1,0 1,0-1,1 0,0 1,-1-1,1 0,0 0,0 0,1-1,-1 1,1 0,-1-1,1 0,0 1,0-1,0 0,0-1,0 1,0 0,1-1,-1 0,0 0,1 0,-1 0,1 0,-1-1,3 1,240 35,-239-35,0 0,0 0,0 0,0 1,-1 0,1 1,0-1,-1 1,0 0,0 1,0 0,0 0,0 0,-1 0,0 1,0 0,0 0,0 1,-1-1,0 1,0 0,-1 0,1 0,-1 1,-1-1,1 1,-1-1,0 1,0 5,6 206,-2-200</inkml:trace>
</inkml:ink>
</file>

<file path=ppt/ink/ink9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1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84,'509'-17,"-383"5,318-16,-421 28</inkml:trace>
  <inkml:trace contextRef="#ctx0" brushRef="#br0" timeOffset="622.56">424 508,'-11'4,"0"2,1-1,-1 1,1 1,1 0,-1 0,1 1,1 0,-1 1,1-1,1 2,-1-1,2 1,-1 0,2 1,-1-1,-3 11,8-19,0 0,-1 1,1-1,0 1,0-1,1 1,-1 0,0-1,1 1,0 0,-1-1,1 1,0 0,1-1,-1 1,0 0,1 0,-1-1,1 1,0-1,0 1,0 0,0-1,0 0,1 1,-1-1,1 0,0 0,-1 0,1 0,0 0,0 0,0 0,1 0,-1-1,0 1,0-1,1 0,-1 0,1 0,0 0,-1 0,1 0,0-1,13 1,0-1,0 0,-1-1,1-1,0 0,0-2,-1 1,1-2,-1 0,0-1,-1-1,0 0,0 0,8-7,16-8,-1-2,-1-1,-2-2,0-1,-2-2,12-15,-28 27,-1-1,-1 0,0-2,-2 1,0-2,-1 1,-2-2,0 1,4-18,-10 31,-1-1,0 0,0 1,-1-1,0 0,-1 0,0 0,0 1,-1-1,-1 0,1 0,-2 1,1-1,-1 1,-1-1,0 1,0 0,-1 1,0-1,0 1,-1 0,0 0,0 1,-7-7,8 10,1 1,0-1,-1 1,1 0,-1 0,0 1,0 0,0-1,-1 2,1-1,0 0,-1 1,1 0,-1 1,1-1,-1 1,1 0,-1 0,1 1,-1-1,1 1,-1 1,1-1,0 1,0 0,-1 0,1 0,-1 2,-4 1,-1 2,2-1,-1 2,1-1,0 1,0 1,1-1,0 1,1 1,0-1,0 1,-3 9,1-4,0 1,2 0,0 0,1 1,0-1,1 1,1 1,1-1,1 0,0 1,1 0,1-1,0 1,2-1,0 1,1-1,0 1,2-1,0 0,4 8,-1-8,0 0,2 0,0-1,0 0,2-1,0 0,0 0,1-2,1 1,1-2,0 0,0-1,1 0,0-1,16 6,-26-13,0 1,1 0,-1 0,0-1,1 0,0-1,0 1,-1-1,1 0,1-1,-1 0,0 0,0 0,0-1,1 0,-1-1,0 1,0-1,0-1,0 0,0 1,0-2,0 1,5-4,40-39,-39 28</inkml:trace>
  <inkml:trace contextRef="#ctx0" brushRef="#br0" timeOffset="997.656">1355 141,'-5'40,"-1"1,-2-1,-2 0,-2-1,-1-1,-3 0,-15 29,-1-17,24-38,0-1,0 1,2 0,-1 1,1 0,1 0,0 0,0 5,5-15,-1 0,1 0,0 0,0 0,0 0,0 0,1 0,-1 0,1 0,0 0,-1 0,1 0,1-1,-1 1,0 0,1-1,-1 1,1 0,0-1,0 0,0 0,0 1,0-1,1 0,-1-1,0 1,1 0,0-1,-1 1,1-1,0 0,0 0,-1 0,1 0,0-1,0 1,0-1,2 1,120 1,-117-2,-1 0,1-1,0 0,-1 0,1 0,-1-1,0 0,0-1,1 1,-1-1,-1-1,1 1,0-1,-1 0,0-1,0 0,0 0,-1 0,0 0,0-1,0 0,0 0,-1-1,0 1,1-3,-4-9,-4 4</inkml:trace>
  <inkml:trace contextRef="#ctx0" brushRef="#br0" timeOffset="1255.708">988 366,'39'0,"17"0,8 5,-1 1,-2 1,-2-2,-6-2,-2-1,-6-1,-5-5,-4-2,-5-1,-6 2</inkml:trace>
</inkml:ink>
</file>

<file path=ppt/ink/ink9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0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311 428,'-24'6,"0"1,0 1,0 1,1 1,1 1,0 1,0 1,1 1,1 1,0 1,-11 12,27-24,1-1,0 1,0 0,0 0,1 0,-1 0,1 0,0 1,0-1,1 1,-1-1,1 1,0-1,0 1,1 0,-1 0,1 0,0-1,0 1,1 0,-1 0,1-1,0 1,1 0,-1-1,1 1,-1-1,2 0,-1 1,0-1,1 0,-1 0,1 0,1-1,-1 1,0-1,1 0,-1 0,1 0,0 0,0 0,0-1,1 0,-1 0,0 0,1 0,-1-1,3 1,8-3,-1 0,0-1,0-1,0 0,0-1,0 0,-1-1,0-1,0 0,0-1,-1 0,0-1,4-3,11-9,-1-1,-1 0,-1-2,-1-1,0-1,-2-1,-2 0,0-2,-2 0,0-1,-3-1,10-26,-17 42,-1 0,0 0,-1-1,-1 0,0 0,-1 0,0 0,-2-1,0 1,0 0,-1-1,-1 1,-1-1,0 1,-1 0,-1 0,-3-8,4 18,-1 1,0-1,0 0,-1 1,1 0,-1 0,0 0,0 1,0 0,-1 0,1 0,-1 0,0 1,1 0,-1 0,0 1,0 0,0 0,-1 0,1 0,0 1,0 0,0 1,0-1,0 1,0 0,0 1,0 0,0-1,0 2,0-1,1 1,0 0,-1 0,1 0,0 1,0 0,1 0,-1 0,1 0,0 1,0 0,0 0,1 0,-1 0,1 0,1 1,-2 1,-31 128,33-122,0 1,1-1,1 1,0-1,1 0,0 1,1-1,0 0,1 1,1-1,0-1,1 1,0-1,1 1,0-1,1-1,0 0,4 5,9 9,0-1,1-1,2-2,0 0,1-1,1-1,12 6,6-6,-27-18</inkml:trace>
  <inkml:trace contextRef="#ctx0" brushRef="#br0" timeOffset="265.325">1158 343,'-14'19,"-6"11,-3 6,2 1,0-6,3-2,5-3,-1-5,3-2,3 2,-2-4,1 0,1 3,-2-3,1 1,-4-2,1-5</inkml:trace>
  <inkml:trace contextRef="#ctx0" brushRef="#br0" timeOffset="579.082">819 343,'211'101,"-62"-23,-125-68,-2 2,1-2,0-1,1 0,0-2,0-1,0-1,1-1,0-1,0-1,2-2,-3 0</inkml:trace>
</inkml:ink>
</file>

<file path=ppt/ink/ink9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29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71,'33'81,"110"228,-83-173,-60-135,0 0,0 0,1-1,-1 1,0 0,0-1,0 1,1 0,-1-1,0 1,1 0,-1-1,1 1,-1 0,1-1,-1 1,1-1,-1 1,1-1,-1 1,1-1,0 1,-1-1,1 0,0 1,-1-1,1 0,0 0,0 0,-1 1,1-1,0 0,-1 0,1 0,0 0,0 0,-1 0,1 0,0 0,0-1,-1 1,1 0,0 0,0-1,-1 1,1 0,0-1,-1 1,1 0,-1-1,1 1,-1-1,1 1,-1-1,1 0,-1 1,1-1,-1 1,1-1,-1 0,0 1,1-2,20-51,-18 44,91-236,-24 75,-43 64,-19 88</inkml:trace>
  <inkml:trace contextRef="#ctx0" brushRef="#br0" timeOffset="433.553">875 155,'24'0,"13"0,5 0,0 0,-3 0,-2 0,-4 0,-2 0,-1 0,-2 0,-5-5,-1-1,-1 0,-3 1</inkml:trace>
  <inkml:trace contextRef="#ctx0" brushRef="#br0" timeOffset="709.658">875 354,'34'0,"15"0,5 0,-2-5,-6-2,-5 1,-5 1,-4 1,-2 2,-2 1,-1 0,-4 1</inkml:trace>
</inkml:ink>
</file>

<file path=ppt/ink/ink9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8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410 509,'1'-2,"0"0,-1 0,1 0,0 0,-1 0,0 0,1 0,-1 0,0 0,0 0,0-1,0 1,0 0,-1 0,1 0,-1 0,1 0,-1 0,0 0,0 0,0 1,0-1,0 0,0 0,0 1,0-1,-1 1,1-1,-1 1,1-1,-1 1,0 0,1 0,-1 0,0 0,0 0,0 0,0 0,0 1,0-1,0 1,0-1,0 1,0 0,0 0,0 0,0 0,0 0,0 0,-2 1,-18 0,-1 0,1 2,-1 1,1 0,0 2,1 1,0 0,0 2,-4 2,-13 4,32-13,0 0,-1-1,1 1,0 1,0-1,1 1,-1 0,0 1,1-1,0 1,0 0,0 0,0 1,1-1,0 1,0 0,-2 2,7-4,0 0,-1-1,1 1,0 0,0-1,1 1,-1-1,0 1,1-1,-1 0,1 1,0-1,0 0,0 0,0 0,0-1,1 1,-1 0,0-1,1 0,-1 1,1-1,-1 0,1 0,0 0,-1-1,1 1,0-1,0 1,0-1,-1 0,1 0,0 0,0-1,0 1,-1-1,3 0,7 3,128 27,-139-29,0 0,0 0,0 1,0-1,0 0,-1 1,1-1,0 1,0-1,0 1,-1-1,1 1,0 0,-1-1,1 1,-1 0,1 0,0-1,-1 1,0 0,1 0,-1 0,1 0,-1 0,0-1,0 1,0 0,1 0,-1 0,0 0,0 0,0 0,0 0,-1 0,1 0,0 0,0 0,0 0,-1-1,1 1,0 0,-1 0,1 0,-1 0,1-1,-1 1,0 0,1 0,-1-1,0 1,1-1,-1 1,-44 36,37-32,-10 9,1 0,0 1,1 1,0 0,1 1,1 1,1 0,0 1,-4 10,15-25,1 0,-1 0,1 0,0 0,1 0,-1 1,1-1,-1 0,1 0,0 1,1-1,-1 0,1 0,0 0,0 0,0 0,0 0,1 0,0 0,-1 0,2 0,-1-1,0 1,1-1,-1 0,1 1,0-1,0-1,0 1,1 0,-1-1,1 1,-1-1,1 0,0 0,0-1,0 1,0-1,0 0,0 0,0 0,0 0,0-1,0 0,3 0,73-3,-61-4</inkml:trace>
  <inkml:trace contextRef="#ctx0" brushRef="#br0" timeOffset="654.592">212 1,'-29'261,"28"-145,5-1,11 51,-9-122,-2 1,-1 0,-3 0,-1 0,-3 0,-4 17,-28 164,25-96,11-118</inkml:trace>
</inkml:ink>
</file>

<file path=ppt/ink/ink9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42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82,'-17'-18,"13"13,0 0,0 0,0 1,0-1,-1 1,0 0,0 0,0 1,0-1,-1 1,1 0,-1 1,1-1,-1 1,0 0,0 1,0 0,0 0,-1 0,1 0,0 1,0 0,-10 3,2 1,-1 1,0 0,1 1,0 0,1 1,-1 1,1 0,0 0,1 2,0 0,1 0,0 1,1 0,0 1,0 0,1 0,1 1,0 0,1 1,0 0,-1 6,3-9,1 1,1 0,-1 0,2 0,0 0,0 1,1-1,1 1,0-1,1 1,0-1,1 0,0 1,3 6,-4-12,1-1,1 1,-1-1,1 0,0 0,0 0,1-1,0 1,0-1,0 0,0 0,1 0,0 0,0-1,0 0,1 0,-1 0,1-1,0 0,0 0,0 0,1-1,-1 0,0 0,1-1,-1 1,5-1,-1 0,0-1,0-1,0 1,0-2,0 1,0-1,0-1,0 0,-1 0,0-1,1 0,-1-1,-1 0,1 0,-1-1,0 0,5-5,113-131,-115 128,82-125,-93 138,0 1,0-1,0 0,1 1,-1-1,0 0,1 1,-1-1,1 1,-1-1,1 1,-1-1,1 1,-1-1,1 1,-1-1,1 1,-1-1,1 1,0 0,-1-1,1 1,0 0,-1 0,1 0,0-1,0 1,-1 0,1 0,0 0,-1 0,1 0,0 0,0 0,-1 1,1-1,0 0,-1 0,1 0,0 1,-1-1,1 0,0 1,-1-1,1 1,-1-1,1 0,-1 1,1-1,-1 1,1 0,-1-1,1 1,-1-1,0 1,1 0,-1-1,0 1,0 0,1-1,-1 1,0 0,16 54,-13-44,0 4,2 0,-1 0,2-1,0 0,1 0,0 0,1-1,0 0,1-1,1 1,0-2,0 1,1-2,1 1,0-1,1 0,8 0</inkml:trace>
</inkml:ink>
</file>

<file path=ppt/ink/ink9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42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29 637,'87'22,"-50"-17,0-1,1-3,-1 0,38-6,35-15,-110 20,1 0,-1 0,0 0,1 0,-1 0,1 0,-1 0,0 0,1 0,-1 0,1 0,-1 1,0-1,1 0,-1 0,0 1,1-1,-1 0,0 0,0 1,1-1,-1 0,0 1,0-1,1 0,-1 1,0-1,0 0,0 1,0-1,1 1,-1-1,0 0,0 1,0-1,0 0,0 1,0-1,0 1,0-1,0 1,0-1,-1 0,1 1,0-1,0 0,0 1,0-1,0 1,-1-1,1 0,0 1,0-1,-1 0,1 0,0 1,-1-1,1 0,0 0,-1 1,1-1,0 0,-1 0,1 0,0 1,-1-1,1 0,-8 10</inkml:trace>
  <inkml:trace contextRef="#ctx0" brushRef="#br0" timeOffset="298.532">0 919,'24'0,"13"0,4 0,1 5,-2 1,-3 0,-4-1,-2-1,-1-2,-1-1,-2-1,1 0,0 0,-1 0,-4-5,-1-2,0 1,-4 1</inkml:trace>
  <inkml:trace contextRef="#ctx0" brushRef="#br0" timeOffset="2430.075">1158 468,'-74'8,"41"-6,1 1,0 1,0 2,0 2,1 1,0 1,-2 2,28-8,-1 0,0 1,1-1,0 1,0 0,1 1,-1-1,1 1,0 0,0 0,1 0,0 0,0 1,1-1,-1 1,1 0,1 0,-1 0,1 0,1 0,-1 0,1 0,0 0,1 0,0 0,0 0,0 0,1 0,0-1,0 1,1-1,0 1,0-1,0 0,1 0,0 0,0 0,3 3,-4-6,0 0,1 0,-1-1,0 1,1-1,-1 0,1 0,0 0,0 0,0-1,0 1,0-1,0 0,0 0,0 0,1-1,-1 0,0 0,0 0,1 0,-1-1,0 1,0-1,0 0,0 0,0-1,3 0,102-60,-85 41,-2-2,0-1,-2-1,0-1,-2 0,-1-1,-1-1,-1-1,0-4,-5 17,-2 0,0 0,-1 0,0-1,-1-1,-1 1,-1-1,-1 1,0-1,-1 0,-1-1,0 1,-2 0,0 0,-1 0,-1 0,-1 0,0 1,-1-1,-1 1,-4-8,8 22,1 1,-1 0,0-1,0 1,1 0,-1 0,-1 0,1 0,0 1,0-1,-1 0,1 1,-1 0,1-1,-1 1,0 0,1 1,-1-1,0 0,0 1,0-1,1 1,-1 0,0 0,0 0,0 0,0 1,0-1,1 1,-1 0,0-1,1 1,-1 0,0 1,1-1,-1 0,1 1,0 0,-1-1,1 1,0 0,0 0,0 0,0 0,0 1,1-1,-1 0,1 1,0-1,-1 1,1 0,0-1,0 3,-4 8,0 1,2-1,-1 1,2 0,-1 0,2 0,0 0,1 1,0-1,1 0,1 0,0 0,1 0,0 0,2-1,-1 1,1-1,1 0,1 0,0 0,131 213,-127-212</inkml:trace>
  <inkml:trace contextRef="#ctx0" brushRef="#br0" timeOffset="2863.606">1552 157,'1'256,"25"-114,-27-141,1 1,0-1,-1 1,1-1,0 1,0 0,0-1,0 1,0-1,0 1,0 0,0-1,1 1,-1-1,1 1,-1-1,1 1,-1-1,1 1,0-1,0 0,0 1,0-1,0 0,0 0,0 0,0 0,0 0,1 0,-1 0,0 0,1 0,-1 0,1-1,-1 1,1-1,-1 1,1-1,-1 1,1-1,-1 0,1 0,0 0,-1 0,1 0,-1 0,1 0,0 0,-1-1,1 1,-1-1,1 1,-1-1,1 0,10-12,-1-1,0 0,-1-1,0 0,-2 0,0-1,4-9,7-14,106-222,-40 122,-76 120,-5 5</inkml:trace>
  <inkml:trace contextRef="#ctx0" brushRef="#br0" timeOffset="3285.317">875 947,'246'-48,"208"-36,-276 74,-155 10</inkml:trace>
  <inkml:trace contextRef="#ctx0" brushRef="#br0" timeOffset="3847.053">1214 1173,'-170'217,"168"-214,-1-1,1 1,-1 0,1 0,0 0,0 0,0 0,0 1,1-1,-1 0,1 1,0 0,0-1,0 1,0-1,1 1,0 0,-1-1,1 1,0 0,1 0,-1-1,1 1,0 0,0-1,0 1,0-1,0 1,1-1,0 0,0 1,0-1,0 0,0 0,0 0,1-1,0 1,-1-1,1 1,0-1,0 0,0 0,0 0,1 0,0 0,9-2,1-1,0 0,-1 0,1-2,-1 1,0-2,0 0,0 0,0-1,-1-1,0 0,0-1,-1 0,1-1,1-2,26-16,-1-3,-1-1,-1-2,-2-1,-2-2,-1-1,-1-2,-2 0,2-9,-22 36,-1-1,0 1,-1-1,0-1,-1 1,0-1,-1 0,0 0,-1-1,-1 1,0-1,-1 1,0-1,-1 1,0-1,-2 0,1 1,-2-1,1 1,-2 0,0 0,3 10,-1 0,1 0,-1 1,0-1,1 1,-1-1,0 1,0 0,-1-1,1 1,-1 0,1 1,-1-1,1 0,-1 1,0-1,0 1,0 0,1 0,-1 0,0 0,0 1,-1-1,1 1,0 0,0 0,0 0,0 0,0 0,0 1,0 0,0-1,0 1,0 0,0 0,0 1,0-1,1 0,-1 1,-9 4,1 1,0 1,1 0,0 0,0 1,1 0,0 0,-6 9,3-4,2 0,-1 1,2 0,0 1,1-1,1 2,0-1,1 1,1 0,0 0,2 1,0-1,0 1,2 8,-1-14,1-1,0 1,1 0,1 0,0 0,0 0,1-1,1 1,0-1,1 1,0-1,0 0,1 0,1-1,0 0,0 0,1 0,0 0,5 3,10 5,2-1,0-1,1-1,0-1,1-1,1-2,13 4,-31-11</inkml:trace>
  <inkml:trace contextRef="#ctx0" brushRef="#br0" timeOffset="4262.186">2145 919,'-58'76,"18"-26,1 2,3 2,2 1,-25 56,26-6,32-101,0-1,1 0,-1 1,1-1,-1 1,1-1,0 1,0-1,1 1,-1-1,1 1,-1-1,1 1,0-1,1 0,-1 0,0 1,1-1,0 0,0 0,0 0,0-1,0 1,0 0,1-1,0 1,-1-1,1 0,0 0,0 0,0 0,0-1,0 1,0-1,1 0,-1 0,0 0,2 0,6 2,0 0,0-1,0 0,0-1,0 0,1-1,-1 0,0-1,0 0,0 0,9-4,39-9,57-25,-101 29</inkml:trace>
  <inkml:trace contextRef="#ctx0" brushRef="#br0" timeOffset="4470.117">1806 1230,'39'-5,"17"-2,4-4,1 0,-5 2,-6 2,-9 2,-4 2,-6 2,-2 1,-6 0</inkml:trace>
</inkml:ink>
</file>

<file path=ppt/ink/ink9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2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238 537,'45'-25,"-44"25,0-1,-1 1,1-1,-1 1,1-1,-1 1,0-1,1 1,-1-1,1 0,-1 1,0-1,0 0,1 1,-1-1,0 0,0 0,0 1,0-1,0 0,0 1,0-1,0 0,0 0,0 1,0-1,0 0,0 1,-1-1,1 0,0 1,-1-1,1 0,0 1,-1-1,1 0,-1 1,1-1,-1 1,1-1,-1 1,1-1,-1 1,1 0,-1-1,0 1,1 0,-1-1,0 1,1 0,-1 0,0-1,0 1,1 0,-1 0,0 0,1 0,-1 0,0 0,0 0,1 0,-1 0,0 1,1-1,-1 0,0 0,-15 0,1 0,-1 0,1 2,-1 0,1 1,-1 0,1 1,0 1,1 0,-1 1,1 1,-3 2,17-9,-55 32,54-32,0 1,0 0,0 0,1 0,-1 0,0-1,0 1,0 0,1 0,-1 0,0 1,1-1,-1 0,1 0,0 0,-1 0,1 1,0-1,0 0,-1 0,1 0,0 1,0-1,0 0,1 0,-1 1,0-1,0 0,1 0,-1 0,0 0,1 1,-1-1,1 0,0 0,-1 0,1 0,0 0,0 0,0 0,-1-1,1 1,0 0,0 0,0-1,0 1,1 0,-1-1,8 6,0-1,0 0,1 0,0-1,0-1,0 0,0 0,0-1,1 0,-1-1,1 0,51 11,58 10,-119-22,0 1,1-1,-1 1,0 0,1-1,-1 1,0 0,0 0,0 0,0 0,0 0,0 0,0 0,0 0,0 0,0 1,-1-1,1 0,0 0,-1 1,1-1,-1 0,0 1,1-1,-1 1,0-1,0 0,0 1,0-1,0 1,0-1,0 1,0-1,-1 0,1 1,-1-1,1 0,-1 1,1-1,-1 0,0 1,1-1,-1 0,0 0,0 0,0 0,0 0,0 0,-1 1,-56 50,-169 94,225-144,-1 0,1 1,0-1,0 0,0 1,0 0,1-1,-1 1,1 0,-1 0,1 0,0 0,0 0,0 0,1 0,-1 0,1 0,-1 0,1 1,0-1,0 0,1 0,-1 0,1 1,-1-1,1 0,0 0,0 0,1 0,-1 0,0-1,1 1,0 0,0-1,0 1,0-1,0 1,0-1,0 0,1 0,-1 0,1 0,0-1,0 1,-1-1,1 1,2 0,12 5,0 0,0-1,0 0,1-1,0-1,-1-1,2-1,-1 0,0-2,0 0,0-1,1 0,9-3,-23 3,-1 1,0-1,0 0,0 0,0 0,0-1,0 1,0-1,0 0,-1 0,1 0,-1-1,1 1,-1-1,0 0,0 0,1-2,8-12</inkml:trace>
  <inkml:trace contextRef="#ctx0" brushRef="#br0" timeOffset="431.355">266 0,'-10'51,"2"0,3 1,1 0,3-1,3 1,6 43,1-11,-4 0,-3 0,-4 0,-4 0,-3 0,-10 33,-18 75,32-164,1 0,2 0,0 1,2-1,3 25,2-34,1-7</inkml:trace>
</inkml:ink>
</file>

<file path=ppt/ink/ink9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85,'-2'-5,"0"0,0 0,0 1,-1-1,1 1,-1-1,0 1,0 0,-1 0,1 0,-1 1,0-1,0 1,0 0,0 0,-1 0,1 1,-1 0,0-1,1 1,-1 1,0-1,0 1,0 0,0 0,-1 1,1-1,0 1,0 0,-2 0,-3 1,0 0,0 1,0 0,1 0,-1 1,1 0,-1 0,1 1,0 1,0 0,1 0,-1 0,1 1,0 1,-2 1,0 2,1 0,0 1,0 0,1 0,1 1,0 0,0 0,1 1,1 0,0 0,1 0,0 1,1-1,1 1,0 0,1 0,0 0,1-1,0 1,2 0,-1 0,3 8,-2-17,0 0,0 0,0 0,0 0,1 0,0 0,0 0,0-1,1 0,-1 0,1 0,0 0,0 0,1-1,-1 0,1 1,-1-2,1 1,0-1,0 1,0-1,0-1,1 1,-1-1,0 0,1 0,-1 0,1-1,-1 0,1 0,4-1,4 0,-1-1,1 0,-1-1,0 0,0-1,0-1,-1 0,1 0,-1-1,0-1,-1 0,8-6,103-125,-31 29,-91 108,1 1,-1-1,0 0,1 0,-1 1,1-1,-1 0,1 1,-1-1,1 0,-1 1,1-1,0 1,-1-1,1 1,0-1,-1 1,1-1,0 1,0 0,-1 0,1-1,0 1,0 0,0 0,-1 0,1 0,0 0,0 0,0 0,0 0,-1 0,1 0,0 0,0 0,0 1,-1-1,1 0,0 1,0-1,-1 0,1 1,0-1,-1 1,1-1,0 1,-1 0,1-1,-1 1,1-1,-1 1,1 0,-1 0,0-1,1 1,-1 0,0 0,1 0,5 54,-5-41,-1-3,1 0,0 0,1-1,0 1,0-1,1 1,1-1,0 0,0 0,1-1,0 1,1-1,0 0,0-1,1 1,0-1,1 0,0-1,0 0,0 0,1-1,0 0,5 2,3-4</inkml:trace>
</inkml:ink>
</file>

<file path=ppt/ink/ink9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1,'24'5,"13"1,5-5,0-2,-3-2,-2 1,-4-1,-1 2,-3 0,0 0,-1 1,-1 0,-9 4,-8 3</inkml:trace>
</inkml:ink>
</file>

<file path=ppt/ink/ink9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1,'33'5,"17"1,4 0,-3-1,-4-1,-6-2,-5-1,-4 0,-2-1,-7 0</inkml:trace>
</inkml:ink>
</file>

<file path=ppt/ink/ink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1:01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1 375,'80'1,"-14"0,1-2,-1-3,27-7,-72 8,-1-2,0 0,0-1,-1-1,1-1,-2-1,1 0,-1-2,-1 0,0-1,0 0,-1-2,0 0,-11 10,1 0,-1-1,0 1,0-1,0 0,-1 0,0-1,0 1,0-1,-1 0,1 0,-2-1,1 1,-1 0,1-1,-2 0,1 1,-1-1,0 0,-1 0,1 0,-1 1,-1-1,1 0,-1 0,0 0,-1 1,0-1,0 0,-3-5,-2 6,0 2,0-1,-1 1,0 0,0 1,0 0,0 0,0 1,0 0,-1 0,1 1,-1 0,0 1,1 0,-1 0,0 0,1 1,-1 1,1 0,-3 0,-9 3,0 1,1 1,-1 0,1 1,1 2,-1 0,2 0,-1 2,2 0,-1 1,2 1,0 0,0 1,2 1,0 0,0 1,2 0,0 1,1 0,1 1,0 0,2 0,-3 11,8-23,-1 1,1 0,1 0,-1 0,1 0,1 0,0 0,0 0,0 0,1 1,0-1,1 0,0-1,0 1,1 0,0 0,0-1,0 0,1 0,0 0,1 0,0 0,0-1,0 0,1 0,-1 0,2-1,-1 0,0 0,1 0,0-1,0 0,0-1,3 2,6 1,0-1,0-1,0 0,1-1,0-1,-1-1,1 0,0-1,-1-1,1 0,0-1,-1-1,7-2,208-76,-225 79,246-130,-213 107</inkml:trace>
</inkml:ink>
</file>

<file path=ppt/ink/ink9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01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0 452,'26'38,"-22"-25,88 276,-80-246,-11-32,1 0,1 0,0 0,1-1,0 1,0-1,1 0,1 0,-1-1,1 1,1-1,1 0,-6-9,1 0,0 0,0-1,0 1,0-1,-1 1,1-1,0 0,-1 0,1 0,0-1,-1 1,0-1,1 1,-1-1,0 0,0 0,0 0,0 0,0 0,0 0,0 0,-1-1,1 1,-1-1,0 1,0-1,0 0,0 1,0-1,0 0,-1-2,3-1,142-295,-127 205,-17 73</inkml:trace>
  <inkml:trace contextRef="#ctx0" brushRef="#br0" timeOffset="693.653">931 395,'-13'1,"0"0,0 0,1 2,-1-1,0 2,1 0,0 0,0 1,0 1,0-1,1 2,0 0,0 0,1 1,0 1,1-1,-1 1,1 1,1 0,0 0,1 1,0 0,0 0,0 3,5-11,0 0,1-1,-1 1,1 0,-1 0,1 0,0 0,0 0,1 0,-1 0,1 0,-1 0,1 1,0-1,0 0,1 0,-1 0,0 0,1 0,0 1,0-1,0 0,0 0,0-1,1 1,-1 0,1 0,0-1,0 1,0-1,0 1,0-1,0 0,1 0,-1 0,1 0,-1 0,1-1,0 1,0-1,0 0,2 1,10 0,-1-2,1 0,-1 0,1-1,-1-1,1-1,-1 0,0-1,0 0,-1-1,1-1,-1 0,0 0,0-2,-1 1,0-2,-1 0,1 0,-2-1,1 0,-2-1,1 0,1-3,2-1,0 0,-1-1,0-1,-2 0,0 0,0-1,-2 0,0-1,-2 0,5-17,-6 24,-1 0,-1 0,0-1,-1 0,0 1,-1-1,0 0,-1 0,0 0,-1 0,-1 1,0-1,-1 0,0 1,0 0,-2 0,0 0,0 0,-1 0,0 1,-3-3,-68-40,75 53,-1 0,1 1,-1-1,1 0,-1 1,1 0,-1-1,0 1,1 0,-1 0,1 1,-1-1,1 0,-1 1,1 0,-1-1,1 1,-1 0,1 0,0 1,-1-1,1 0,0 1,0-1,0 1,0 0,0 0,0-1,1 1,-1 0,1 1,-1-1,1 0,-1 3,-2 8,0 1,1 0,1 0,0 0,1 0,0 0,2 0,-1 0,2 0,0 0,0 0,1 0,1 0,5 10,2 12,1-2,2 0,2-1,1 0,1-1,2-1,1-1,8 7,6-13,-18-22</inkml:trace>
  <inkml:trace contextRef="#ctx0" brushRef="#br0" timeOffset="1114.959">1411 114,'23'106,"34"105,-56-209,-1 0,0 0,1 0,0-1,-1 1,1 0,0-1,0 1,0 0,0-1,0 1,0-1,0 1,0-1,1 0,-1 1,1-1,-1 0,1 0,-1 0,1 0,-1 0,1 0,0-1,0 1,-1 0,1-1,0 0,0 1,0-1,0 0,0 0,-1 0,1 0,0 0,0 0,0-1,0 1,0-1,-1 1,1-1,0 0,0 1,-1-1,1 0,-1 0,1 0,-1-1,1 1,-1 0,0 0,1-1,-1 1,0-1,0 1,0-1,0 0,131-190,-93 117,-29 54,1 1,0-1,2 2,0 0,1 0,5-4,-4 10</inkml:trace>
  <inkml:trace contextRef="#ctx0" brushRef="#br0" timeOffset="1482.041">818 791,'437'-47,"-63"8,-308 38,-40 1</inkml:trace>
  <inkml:trace contextRef="#ctx0" brushRef="#br0" timeOffset="2198.699">1044 1101,'-18'4,"-1"1,1 0,1 1,-1 1,1 1,0 0,0 2,1-1,1 2,-1 0,2 1,0 1,0 0,1 1,1 0,0 1,1 0,1 1,0 0,1 0,1 1,0 1,1 2,5-17,1 1,0-1,1 0,-1 1,1-1,-1 1,1-1,0 1,0 0,1-1,-1 1,1-1,-1 0,1 1,0-1,1 1,-1-1,1 0,-1 0,1 0,0 0,0 0,0 0,0 0,1-1,-1 1,1-1,0 0,-1 0,1 1,0-2,0 1,0 0,1-1,-1 1,0-1,1 0,-1 0,1 0,-1-1,0 1,1-1,12-1,0-1,0-1,0 0,-1-1,0-1,0 0,0-1,0 0,-1-2,0 1,0-2,-1 0,-1 0,1-2,3-3,-10 9,32-21,-2-2,-1-1,-1-2,-1-1,-2-1,-2-2,-1-1,-1-2,-3 0,-1-1,5-14,-24 43,0-1,-1 1,0-1,-1 0,0 0,-1 1,0-1,-1 0,0 0,-1-9,0 16,1 0,-1 0,0 0,0 1,-1-1,1 0,-1 0,1 1,-1-1,0 1,-1 0,1-1,0 1,-1 0,0 1,0-1,0 0,0 1,0-1,0 1,-1 0,1 0,-1 0,0 1,1-1,-1 1,0 0,0 0,0 0,-2 1,-8 1,0 0,-1 2,1 0,1 0,-1 1,0 1,1 1,0 0,0 0,1 1,0 1,0 0,1 0,0 1,0 1,1 0,0 0,1 1,0 1,0-1,2-2,0 0,1 1,0 0,0 0,1 0,0 0,1 1,0 0,1 0,0 0,1 0,0 1,1-1,0 0,0 1,1-1,1 1,0-1,1 1,0-1,1 0,0 0,0 0,1 0,1-1,0 1,0-1,1 0,1-1,-1 1,1-1,1-1,0 1,3 1,14 11,2-1,0-1,1-2,1-1,0-1,1-1,31 9,-20-21,-29-9</inkml:trace>
  <inkml:trace contextRef="#ctx0" brushRef="#br0" timeOffset="2463.261">1919 904,'-29'34,"-9"15,-4 5,7-3,3-4,3-6,6-6,2-7,5-5,5-1,0 1,1 0,-2 2,1 1,-3-4,-3-5,1-6</inkml:trace>
  <inkml:trace contextRef="#ctx0" brushRef="#br0" timeOffset="2831.877">1523 932,'2'7,"0"0,0 0,0 0,1 0,0 0,1-1,-1 1,1-1,0 0,1 0,0 0,0-1,0 0,0 0,1 0,0 0,0-1,0 0,0 0,1-1,4 2,10 9,42 30,-3 4,-2 1,6 11,86 99,-139-142</inkml:trace>
</inkml:ink>
</file>

<file path=ppt/ink/ink9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8:4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819 246,'-62'68,"24"-13,3 3,2 1,2 1,-9 33,-11 19,-15 12,-6-3,-56 68,95-141,11-16,187-291,-82 112,43-76,84-105,-132 187,-69 183,-4 16,2-1,3 0,2 0,3-1,2 0,3-2,2 0,2-2,3 0,2-2,-15-23,0 1,-2 0,-1 0,-1 1,-2 1,-1 0,3 22,-10-51,1 0,-1 0,0 0,1 0,-1 0,0 0,0 0,1 0,-1 0,0 0,0 1,0-1,0 0,-1 0,1 0,0 0,0 0,-1 0,1 0,-1 0,1 0,-1 0,1 0,-1 0,1 0,-1 0,0 0,0 0,1 0,-1-1,0 1,0 0,0-1,0 1,0 0,0-1,0 1,0-1,0 0,0 1,0-1,0 0,0 0,0 1,-1-1,1 0,0 0,0 0,0 0,0-1,0 1,0 0,0 0,-1-1,1 1,-137-93,-82-38,-227-116,423 234,0 2,-1 0,0 2,0 1,-1 1,0 1,-4 1,27 4,1 1,0 0,0 1,-1-1,1 0,0 0,0 1,0 0,0-1,0 1,-1 0,1 0,0 0,1 0,-1 0,0 1,0-1,0 1,1-1,-1 1,1 0,-1-1,1 1,0 0,0 0,0 0,0 0,0 0,0 0,0 0,0 0,1 0,-1 1,1-1,0 0,0 2,-3 17</inkml:trace>
  <inkml:trace contextRef="#ctx0" brushRef="#br0" timeOffset="736.473">1299 1036,'39'-128,"31"-62,-69 191,-1-1,1 1,-1 0,0-1,1 0,-1 1,1-1,0 1,-1-1,1 1,-1-1,1 0,0 0,-1 1,1-1,0 0,-1 0,1 0,0 0,-1 1,1-1,0 0,-1 0,1 0,0-1,-1 1,1 0,0 0,-1 0,1 0,0-1,-1 1,1 0,-1 0,1-1,0 1,-1-1,1 1,-1 0,1-1,-1 1,1-1,-1 0,0 1,1-1,-1 1,1-1,-1 1,0-1,0 0,1 1,-1-1,0 0,0 1,0-1,0 0,0 1,0-1,0 0,0 1,0-1,0 0,0 1,0-1,0 0,-1 1,1-1,0 0,-1 0,12 55,23 54,-32-103,0 0,1 0,0 0,0-1,0 1,1-1,-1 0,1 1,0-1,0-1,0 1,1-1,-1 0,1 0,0 0,0 0,0-1,0 0,1 0,-1 0,0-1,1 0,-1 0,1 0,-1-1,1 1,0-1,-1-1,1 1,-1-1,1 0,-1 0,3-2,8-8,-1-2,0 0,-1 0,0-2,-1 0,-1 0,0-1,-2 0,1-1,-2-1,0 1,3-13,-10 26,2-3,0-1,0 0,-1 0,0 0,0 0,-1 0,0-1,-1 1,1-1,-2 1,1-1,-1-1,-1 10,1 0,0 0,0 0,-1 1,1-1,0 0,0 0,-1 0,1 0,0 0,-1 0,1 0,0 0,0 0,-1 0,1 0,0 0,-1 0,1 0,0 0,-1 0,1 0,0 0,0-1,-1 1,1 0,0 0,0 0,-1 0,1 0,0-1,0 1,0 0,-1 0,1-1,0 1,0 0,0 0,0-1,-1 1,1 0,0 0,0-1,0 1,0 0,0-1,0 1,0 0,0 0,0-1,0 1,0 0,0-1,0 1,0 0,0 0,-8 24,5-3</inkml:trace>
  <inkml:trace contextRef="#ctx0" brushRef="#br0" timeOffset="1313.053">2315 669,'-23'0,"-1"0,1 2,0 1,0 1,0 0,1 2,0 1,0 0,-6 5,24-11,1 0,0 0,0 1,0-1,0 1,1 0,-1 0,0 0,1 0,-1 1,1-1,0 1,0-1,0 1,0 0,0-1,1 1,-1 0,1 0,0 1,-1-1,1 0,1 0,-1 0,1 1,-1-1,1 0,0 1,0-1,0 0,0 1,1-1,0 0,-1 1,1-1,0 0,1 0,-1 0,0 0,1 0,0 0,0 0,0 0,0-1,0 1,0-1,1 0,-1 1,1-1,-1 0,1 0,0-1,0 1,0-1,0 1,0-1,1 0,7 1,1-1,-1 0,1-1,-1-1,0 0,0 0,1-1,-1 0,0-1,0 0,-1-1,1-1,-1 1,0-1,0-1,0 0,-1 0,0-1,0-1,0 1,61-36,-65 39,1 0,-1 1,1 0,0 0,-1 1,1 0,0 0,0 0,1 1,-1-1,0 2,0-1,1 1,-1 0,0 0,1 0,-1 1,0 0,0 0,1 1,-1 0,0 0,0 0,-1 1,1 0,-1 0,1 0,-1 1,0-1,0 2,0-1,-1 0,1 1,-1 0,0 0,-1 0,1 0,-1 0,0 1,0 1,2 19,-1 1,-1 0,-2 0,0 0,-2 0,-2 10,0 25,-11 193,4-171,-4-1,-4-1,-20 57,32-115,-2-1,0 0,-2 0,0-1,-1 0,-2-1,0 0,-1-1,-1 0,-17 16,30-34,0 0,0 0,0-1,0 1,0 0,0-1,0 0,-1 1,1-1,0 0,-1 0,1 0,-1 0,0-1,1 1,-1-1,1 0,-1 1,0-1,1 0,-1-1,0 1,1 0,-1-1,0 1,1-1,-1 0,1 0,-1 0,1 0,0 0,-1-1,1 1,0-1,0 0,0 1,0-1,0 0,0 0,-1-2,-22-138,24 84,2 1,3 0,3 0,1 0,4 1,1 0,4 1,1 1,3 1,2 0,19-27,-4 18,-22 43</inkml:trace>
  <inkml:trace contextRef="#ctx0" brushRef="#br0" timeOffset="1647.052">2822 726,'7'17,"60"112,-65-125,2 0,-1 0,0 0,1-1,0 0,-1 1,1-1,1-1,-1 1,0-1,1 1,-1-1,1 0,0-1,-1 1,1-1,0 0,0 0,0-1,0 1,0-1,0 0,0-1,0 1,0-1,0 0,1 0,4-4,0 0,0 0,0-1,0 0,-1-1,0 0,-1 0,1-1,-1 0,-1-1,0 1,0-1,0-1,-1 1,-1-1,0 0,0-1,-1 1,0-1,1-9,3-21,-11 26</inkml:trace>
  <inkml:trace contextRef="#ctx0" brushRef="#br0" timeOffset="2384.225">3387 76,'55'235,"-41"-147,-4 1,-3 1,-5-1,-4 20,-10 13,8-71,4-50,0 0,0 0,1 0,-1 0,0 0,0 0,1 0,-1 0,1 0,-1 0,1-1,-1 1,1 0,-1 0,1 0,0-1,-1 1,1 0,0-1,0 1,-1-1,1 1,0-1,0 1,0-1,0 0,0 1,0-1,0 0,-1 0,1 1,0-1,0 0,0 0,0 0,0 0,0 0,0 0,0-1,0 1,0 0,0 0,0-1,0 1,0-1,-1 1,1-1,0 1,0-1,0 0,39-18,-20 9</inkml:trace>
  <inkml:trace contextRef="#ctx0" brushRef="#br0" timeOffset="3088.863">4177 499,'-44'18,"2"1,-1 3,2 1,1 1,2 3,-30 25,65-50,0-1,0 1,0-1,0 1,0 0,0 0,1 0,-1 1,0-1,1 1,0-1,0 1,0 0,0 0,0 0,0 0,1 0,0 0,-1 0,1 1,0-1,1 1,-1-1,0 0,1 1,0-1,0 1,0-1,0 1,1-1,-1 1,1-1,0 0,0 1,0-1,0 0,1 0,-1 0,1 1,0-2,0 1,0 0,0 0,1-1,1 3,7-2,0 0,0-1,0 0,0 0,1-1,-1-1,0 0,1-1,-1 0,0 0,0-1,0-1,0 0,0-1,0 1,-1-2,0 0,0 0,0-1,0 0,-1-1,6-5,20-7,84-54,-119 72,1 0,-1 0,1 0,0 0,-1 0,1 0,0 0,-1 0,1 1,0-1,0 0,0 0,0 1,0-1,0 1,0-1,0 1,0-1,0 1,0 0,0-1,0 1,0 0,0 0,1 0,-1 0,0 0,0 0,0 0,0 0,0 1,0-1,0 0,0 1,1-1,-1 0,0 1,0-1,-1 1,1 0,0-1,0 1,0 0,0 0,0-1,-1 1,1 0,0 0,-1 0,1 0,-1 0,1 0,6 16,-5-10,0 0,0-1,1 1,0-1,0 0,0 0,1 0,0 0,0-1,0 1,1-1,-1 0,1-1,1 1,-1-1,1 0,-1 0,1 0,1-1,-1 0,0 0,5 1,1-4,0 0,1 0,-1-1,1-1,-1 0,0-1,0 0,0 0,0-2,0 1,-1-2,0 1,0-1,-1-1,1 0,-1-1,-1 0,0 0,3-4,4-4,-2-1,0 0,0-1,-2-1,0 0,-1-1,-1 0,6-21,-11 31,-1 0,0 0,-1-1,0 1,-1-1,0 0,-1 0,0 0,-1 0,0 0,0 0,-1 0,-1 0,-2-7,3 15,0 1,0 0,0 0,-1-1,1 1,-1 0,0 1,0-1,1 0,-1 0,0 1,-1-1,1 1,0 0,0-1,0 1,-1 0,1 0,-1 1,1-1,-1 0,1 1,-1-1,1 1,-1 0,1 0,-1 0,0 0,1 1,-1-1,1 1,-1-1,1 1,0 0,-3 1,-74 48,76-47,1-1,0 1,0 0,0 0,1-1,-1 1,1 0,-1 1,1-1,0 0,0 0,0 0,1 1,-1-1,1 0,0 1,0-1,0 0,0 1,1-1,-1 0,1 1,0-1,0 0,0 0,0 0,0 0,1 0,-1 0,1 0,0 0,0 0,0-1,0 1,1-1,-1 0,1 1,-1-1,1 0,0-1,0 1,0 0,0-1,0 0,0 1,0-1,0 0,2 0,144 30,-122-27,-20-4,0 0,1 0,-1 1,0 0,1 0,-1 0,0 1,0 0,0 1,0 0,-1 0,1 0,-1 1,1-1,-1 2,-1-1,1 1,0 0,-1 0,0 0,0 1,-1-1,0 1,0 1,0-1,0 0,-1 1,0 0,-1 0,1 0,-2 136,24-86,-14-43</inkml:trace>
  <inkml:trace contextRef="#ctx0" brushRef="#br0" timeOffset="3934.978">6408 48,'15'130,"-6"0,-6 60,-2-149,-18 244,11-233,-18 72,30-153,35-64,-29 64</inkml:trace>
  <inkml:trace contextRef="#ctx0" brushRef="#br0" timeOffset="4301.118">6859 273,'-68'56,"35"-30,0 1,3 1,0 2,2 1,0 1,26-30,0 0,0 0,0 0,1 0,-1 0,0 0,1 1,-1-1,1 1,0-1,0 1,0-1,0 1,0 0,1-1,-1 1,1 0,0-1,-1 1,1 0,0 0,1 0,-1-1,1 1,-1 0,1-1,0 1,0 0,0-1,0 1,0-1,0 1,1-1,-1 0,1 0,0 0,0 1,0-2,0 1,0 0,0 0,0-1,0 1,1 0,80 27,-76-28,1 0,0 0,-1 1,1 0,-1 0,1 1,-1 0,0 0,0 1,-1 0,1 0,-1 0,0 1,0 0,0 0,-1 1,1 0,-1-1,-1 2,1-1,-1 1,0-1,-1 1,0 0,3 7,36 152,-41-163,1 0,-1 1,1-1,0 0,0 0,0 0,0 0,1 0,-1-1,1 1,0-1,0 1,-1-1,1 0,1 0,-1 0,0-1,0 1,1-1,-1 0,1 1,-1-2,1 1,0 0,-1-1,1 0,0 1,-1-1,1-1,3 0,11-4</inkml:trace>
  <inkml:trace contextRef="#ctx0" brushRef="#br0" timeOffset="4547.378">7395 753,'-5'39,"-1"17,0-1</inkml:trace>
  <inkml:trace contextRef="#ctx0" brushRef="#br0" timeOffset="4718.072">7253 132</inkml:trace>
  <inkml:trace contextRef="#ctx0" brushRef="#br0" timeOffset="5115.498">7706 895,'-1'-19,"2"0,0 0,1 0,1 0,1 1,1-1,0 1,1 0,1 1,1-1,1 1,0 1,1-1,11-12,-21 28,1-1,0 1,1 0,-1-1,0 1,0 0,0 0,1 0,-1 0,0 0,1 0,-1 1,1-1,-1 0,1 1,-1-1,1 1,0-1,-1 1,1 0,0 0,-1 0,1 0,0 0,-1 0,1 0,0 0,-1 1,1-1,-1 1,1-1,-1 1,1 0,-1-1,1 1,-1 0,1 0,-1 0,0 0,0 0,1 0,-1 1,0-1,0 0,0 0,0 1,-1-1,1 1,0 1,52 160,-52-160,1-1,-1 1,1 0,0 0,0 0,0-1,0 1,0-1,1 0,-1 0,1 1,-1-1,1-1,0 1,0 0,0-1,0 0,0 1,0-1,0 0,0-1,1 1,-1-1,0 1,0-1,1 0,-1 0,0 0,1-1,-1 1,0-1,0 1,0-1,1 0,-1-1,0 1,0 0,-1-1,1 0,0 0,0 0,-1 0,1 0,-1 0,0 0,1-1,-1 0,0 0,8-9,0 0,-1-1,-1 1,0-2,-1 1,0-1,-1 0,-1-1,0 1,0-6,25-61,-20 62</inkml:trace>
  <inkml:trace contextRef="#ctx0" brushRef="#br0" timeOffset="5498.882">8552 753,'21'-10,"1"-1,-2-1,1-1,-2 0,1-2,-2 0,0-1,-1-1,-1-1,12-16,-26 32,0 0,-1-1,1 1,-1 0,0-1,1 1,-1-1,0 1,0-1,-1 0,1 1,0-1,-1 0,0 1,1-1,-1 0,0 0,-1 1,1-1,0 0,-1 0,1 1,-1-1,0 0,0 1,0-1,0 1,-1-1,1 1,-1 0,1 0,-1-1,0 1,0 0,0 0,0 1,0-1,0 0,-1 1,1-1,0 1,-1 0,0-1,-8 1,0 0,0 1,0 0,0 0,0 1,0 1,0 0,1 0,-1 1,0 0,1 1,0 0,0 1,0 0,1 1,0 0,0 0,0 1,0 0,1 0,1 1,-1 0,1 1,1 0,-1 0,1 0,1 0,0 1,0 0,0 3,1-6,-1 0,1 1,1-1,0 1,0 0,0 0,1 0,0 0,1 0,-1 0,2 1,-1-1,1 0,0 1,1-1,0 0,1 1,-1-1,1 0,1 0,0 0,0-1,0 1,1 0,0-1,1 0,-1 0,1-1,1 1,-1-1,1 0,0 0,1-1,2 2,4-2,0 0,0-1,1 0,0-1,0-1,0 0,0-1,0 0,0-1,0-1,4 0,-16 0,23 0</inkml:trace>
  <inkml:trace contextRef="#ctx0" brushRef="#br0" timeOffset="5983.837">9004 923,'131'-170,"-40"43,-87 122,1-1,-1 1,1 0,0 0,0 1,0 0,1 0,0 0,0 0,0 1,0 0,0 0,0 1,1 0,-1 0,1 0,0 1,0 0,-1 0,1 1,0-1,2 2,-6 1,0 0,0 1,-1-1,1 1,-1 0,0 0,0 0,0 0,0 0,0 1,-1-1,1 0,-1 1,0-1,0 1,0-1,-1 1,1 0,-1-1,0 1,0 0,0-1,0 1,-1 0,1-1,-1 1,0 0,0-1,-1 1,1-1,0 0,-3 3,0 16,3-18,-3 68,4-71,0 1,0-1,0 1,1-1,-1 1,1-1,-1 1,1-1,0 1,-1-1,1 0,0 1,0-1,0 0,0 0,0 0,0 0,0 0,0 0,1 0,-1 0,0 0,1 0,-1-1,1 1,-1 0,0-1,1 0,-1 1,1-1,-1 0,1 1,0-1,-1 0,1 0,-1 0,1-1,-1 1,1 0,-1-1,1 1,0-1,9-2,0-1,0-1,-1 0,1 0,-1-1,0-1,-1 1,0-2,0 1,5-6,54-37,-66 47,0 1,1-1,-1 1,1 0,0 0,0 1,0-1,0 0,0 1,0 0,0 0,0 0,0 0,1 0,-1 1,0-1,1 1,-1 0,0 0,1 0,-1 0,0 1,1-1,-1 1,0 0,0 0,0 0,1 1,-1-1,0 1,-1-1,1 1,0 0,0 0,-1 0,1 1,-1-1,0 1,0-1,0 1,0 0,1 1,11 133,-9-118</inkml:trace>
  <inkml:trace contextRef="#ctx0" brushRef="#br0" timeOffset="7066.263">10330 528,'-42'17,"2"1,0 2,1 2,1 1,-22 20,-1 14,60-55,-1-1,0 1,1 0,-1 0,1 0,0 1,-1-1,1 0,0 0,0 1,0-1,1 1,-1-1,1 0,-1 1,1-1,0 1,0 0,0-1,0 1,0-1,1 1,-1-1,1 0,0 1,-1-1,1 1,0-1,0 0,1 1,2 0,0-1,0 1,1-1,-1 0,1 0,-1 0,1-1,0 0,0 0,-1 0,1 0,0-1,0 0,0 0,0 0,0 0,0-1,-1 0,1 0,0 0,-1-1,2 0,14-5,-1-1,0-1,0-1,-1 0,0-2,8-6,13-9,98-78,-136 104,0 0,0 1,1-1,-1 0,0 1,0-1,0 1,1-1,-1 1,0 0,0 0,1-1,-1 1,0 0,1 0,-1 0,0 0,0 0,1 1,-1-1,0 0,1 0,-1 1,0-1,0 1,0-1,1 1,-1 0,0-1,0 1,0 0,0 0,0 0,0 0,-1 0,1 0,0 0,0 0,-1 0,1 0,0 0,-1 1,1-1,-1 0,0 0,1 1,-1-1,0 0,0 0,0 1,0-1,4 78,-4-69,-2-3,2-1,-1 0,0 0,1 0,0 0,1 1,-1-1,1 0,1 0,-1 0,1 0,0 0,0-1,1 1,-1 0,1-1,0 0,1 1,0-1,-1-1,1 1,1-1,-1 1,1-1,0 0,0-1,0 1,0-1,0 0,1 0,0-1,-1 1,1-1,4 0,-2-1,1 0,-1-1,0 0,0-1,1 0,-1 0,0-1,0 0,0 0,0 0,-1-1,1-1,-1 1,1-1,-1-1,0 1,-1-1,3-2,104-111,61-104,-149 178,-2 0,-2-1,-2-2,-2 0,-2-1,-2 0,-2-1,-2 0,1-34,-30 125,7 13,2 0,3 1,1 0,4 0,2 0,2 1,2-1,4 0,1 0,3-1,3 0,2-1,12 27,4 8,-64-102,13-3</inkml:trace>
  <inkml:trace contextRef="#ctx0" brushRef="#br0" timeOffset="7314.761">10725 443,'44'0,"37"0,15 0,1 0,-7 0,-13 0,-11 0,-11 0,-6 0,-6 0,-6 0,-5 5,-2 1,-2 0,0-1,-1-1,0-2,-5-1</inkml:trace>
  <inkml:trace contextRef="#ctx0" brushRef="#br0" timeOffset="7498.81">11882 584,'0'43,"5"15,1-3</inkml:trace>
  <inkml:trace contextRef="#ctx0" brushRef="#br0" timeOffset="7718.906">11882 273,'5'10,"1"3</inkml:trace>
  <inkml:trace contextRef="#ctx0" brushRef="#br0" timeOffset="7964.876">12418 443,'-27'10,"-1"2,2 1,0 1,0 1,2 1,0 1,0 2,2 0,-20 22,38-38,0 1,0-1,0 1,1 0,0 0,-1 1,1-1,1 0,-1 1,1 0,0-1,0 1,0 0,0 0,1 0,0 1,0-1,1 0,-1 0,1 1,0-1,1 0,-1 0,1 0,0 1,0-1,1 0,-1 0,1 0,0 0,0-1,1 1,0-1,0 1,0-1,0 0,1 1,6 2,0 1,1-1,0-1,0 0,0-1,1 0,0 0,0-2,0 1,0-1,1-1,-1 0,1-1,0-1,-1 0,1 0,0-1,-1-1,1 0,8-3,136-70,-139 64</inkml:trace>
  <inkml:trace contextRef="#ctx0" brushRef="#br0" timeOffset="8237.713">13068 386,'-15'4,"0"1,0 1,1 0,0 0,0 2,1-1,0 2,0 0,1 0,0 2,1-1,0 1,0 1,-4 7,13-16,1-1,0 1,0 0,0 0,1 0,-1-1,1 1,-1 0,1 0,0 0,0 0,0 0,1 0,-1 0,1 0,-1 0,1-1,0 1,0 0,0 0,0-1,1 1,-1-1,1 1,0-1,0 0,-1 1,1-1,2 1,77 54,-40-32,-36-23,1 1,-1 0,0 0,0 0,0 1,0 0,-1 0,1 0,-1 0,0 1,0 0,-1 0,1 0,-1 0,0 0,-1 1,1-1,-1 1,0 0,0-1,-1 1,0 0,0 0,0 0,-1 0,0 0,0 0,0 1,-1-1,0 0,0 0,-1-1,1 1,-1 0,0 0,-3 3,0-2,-2 0,1-1,-1 1,0-1,-1-1,1 1,-1-1,0-1,0 1,-1-1,1-1,-1 1,0-2,0 1,0-1,0 0,0-1,-1 0,1-1,-7 0,-9 1</inkml:trace>
  <inkml:trace contextRef="#ctx0" brushRef="#br0" timeOffset="20157.087">0 1544,'402'0,"-226"-25,248 21,-193-23,171-3,1296 31,-1415-31,21 31,-96-29,271 29,-196-31,615 31,-842 0,142-13,-133 2,1 3,0 3,0 3,30 4,22-1,56-13,96-24,-61 6,-13 17,-54-13,140 23,-85-25,255 28,-255-30,283 29,282 0,-564 28,39-16,-139-1,1-4,1-4,39-6,6 1,137 1,-84-26,535 28,-281-1,-346-15,-91 11,1 1,1 0,-1 1,0 1,0 1,1 0,-1 1,3 1,-13-1,21 6,0-2,1-1,0 0,0-2,0-2,-1 0,1-2,27-5,-14-1,-1 3,1 1,-1 2,24 2,25-11,-81 12,-6 2</inkml:trace>
</inkml:ink>
</file>

<file path=ppt/ink/ink9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21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87,'34'59,"-8"0,-3 1,-3 1,8 39,-5 64,-17-140,-2 1,-1 0,-2 0,0-1,-1 1,-1 0,-2 0,-2 9,0-11,3-7,0 0,-1-1,-1 1,0-1,-1 1,-1-1,0-1,-1 1,-1-1,0-1,-1 1,0-1,-1-1,-1 0,-8 8,13-16,1-1,-1 0,1 0,-1 0,0-1,0 0,0 0,0 0,-1-1,1 0,0 0,-1-1,1 1,0-2,-1 1,1-1,0 0,-1 0,1 0,0-1,0 0,0 0,0-1,0 1,1-1,-1-1,1 1,0-1,0 0,0 0,0 0,1-1,0 0,0 0,-2-3,-29-187,24 149,5 27</inkml:trace>
  <inkml:trace contextRef="#ctx0" brushRef="#br0" timeOffset="451.888">0 171,'406'-105,"-205"70,13 6,-190 28</inkml:trace>
  <inkml:trace contextRef="#ctx0" brushRef="#br0" timeOffset="2169.67">988 566,'-6'16,"1"1,0-1,1 1,1 0,1 1,0-1,1 0,1 0,1 1,0-1,1 0,1 0,1 0,0 0,2 0,5 14,-7-27,-1 1,1-1,0 0,0 0,0 0,0-1,1 1,0-1,-1 0,1 0,1-1,-1 0,0 0,0 0,1 0,-1-1,1 0,-1 0,1 0,0-1,-1 1,1-1,0-1,-1 1,1-1,-1 0,1-1,-1 1,1-1,3-2,12-9,-1 0,0-2,-1 0,-1-2,0 0,-1 0,-1-2,-1 0,-1-1,0 0,-2-1,0-1,-2 0,3-8,-8 10,-10 33,2-2,1 0,0 0,1 0,0 0,0 1,1-1,0 0,1 1,1-1,0 0,0 0,1 0,0 0,1-1,1 1,-1-1,2 0,-1 0,1-1,1 1,0-1,0-1,0 1,2-1,-4-5,0 1,1-2,0 1,-1-1,1 0,0 0,0 0,0-1,0 0,0 0,0 0,1-1,-1 0,0 0,0-1,0 0,0 0,1 0,-2-1,1 0,0 0,0 0,0-1,-1 0,0 0,1 0,-1-1,0 0,14-10,-1-1,0 0,-1-2,-1 0,-1-1,11-15,93-133,-119 165,1-1,0 0,-1 0,1 1,0-1,0 0,0 1,0-1,0 1,1 0,-1-1,0 1,1 0,-1-1,1 1,-1 0,1 0,-1 0,1 0,0 1,0-1,-1 0,1 1,0-1,0 1,0 0,-1 0,1-1,0 1,0 0,0 0,0 1,0-1,0 0,-1 1,1-1,0 1,0 0,-1-1,1 1,0 0,-1 0,1 0,-1 0,1 0,-1 0,1 1,-1-1,0 1,0-1,1 0,-1 1,0 0,0-1,-1 1,2 1,7 11,0 0,-1 1,-1-1,0 2,-1-1,0 1,-1 0,-1 0,-1 1,0-1,-2 1,1 0,-2-1,0 8,-2-15,-1 0,0 0,0 0,0-1,-1 1,0-1,-1 0,0 0,0 0,-1-1,-5 6,8-10,1 1,-1-1,0-1,-1 1,1 0,0-1,-1 1,1-1,-1 0,0 0,0-1,0 1,0-1,0 0,0 0,0 0,0 0,0-1,0 1,-1-1,1 0,0-1,0 1,0-1,-1 0,1 0,0 0,2 0,0-1,0 1,0-1,0 1,0-1,1 0,-1 0,0 0,1 0,0 0,-1 0,1 0,0 0,0 0,0-1,0 1,1 0,-1-1,0 1,1-1,0 1,0-1,0 1,0 0,0-1,0 1,0-1,1 1,0-1,-1 1,1 0,0-1,0 1,0 0,0 0,0 0,1 0,-1 0,1 0,-1 0,1 0,0 0,0 1,0-1,0 1,0-1,0 1,0 0,0 0,0 0,1 0,-1 0,0 0,1 1,-1-1,1 1,138 17,-118-15,0-1,0 0,1-2,-1-1,0 0,0-2,-1-1,1-1,-1 0,0-2,0 0,18-12,90-63,-106 63,-2 0,0-2,-2-1,0 0,-2-2,0 0,-2-1,-1-1,7-17,-14 27,-2 0,0-1,0 1,-2-1,0-1,-1 1,-1 0,-1-1,0 1,-2-1,0 1,-1-1,-1 1,0 0,-2 0,0 0,-1 0,0 1,-2-2,7 17,0 0,0 0,0 0,0 0,0 0,0 0,-1 0,1 0,0 1,-1-1,0 0,1 1,-1-1,0 1,0 0,0 0,1 0,-2 0,1 0,0 0,0 0,0 0,0 1,0-1,0 1,-1 0,1 0,0-1,0 2,-1-1,1 0,0 0,0 1,-1-1,1 1,0-1,0 1,0 0,0 0,0 0,0 0,0 1,0-1,1 0,-1 1,0-1,1 1,-1-1,1 1,-1 0,1 0,0 0,0 0,0 0,-4 15,2-1,0 1,0 0,2 0,0 0,1 0,1-1,0 1,3 8,50 180,-19-13,-34-180,0 1,1 0,1-1,0 0,1 0,0 0,1 0,0 0,1-1,1 0,1 2,-7-12,0 0,0 0,0 0,1-1,-1 1,0 0,0-1,1 1,-1-1,0 1,1-1,-1 0,0 0,1 1,-1-1,1 0,-1 0,0-1,1 1,-1 0,1 0,-1 0,0-1,1 1,-1-1,0 1,0-1,1 0,-1 1,0-1,0 0,0 0,0 0,0 0,0 0,0 0,0 0,0 0,0 0,-1 0,1-1,0 0,29-55,-21 8,-7 25</inkml:trace>
  <inkml:trace contextRef="#ctx0" brushRef="#br0" timeOffset="2414.638">2257 341,'39'10,"17"2,9 0,-2-2,-2-8,-2-4,-1-2,-6 0,-2-4,-5-1,-5 1,0 3,-2-4,-2 0,-3 2,-2 2,-7 1</inkml:trace>
  <inkml:trace contextRef="#ctx0" brushRef="#br0" timeOffset="3857.856">3922 341,'-20'4,"-1"1,1 1,0 0,0 2,1 0,0 2,1 0,-1 1,2 0,0 2,0 0,1 1,1 0,0 1,-1 4,14-16,-1 1,0 0,1 0,0 0,0 0,0 0,1 1,-1-1,1 0,0 1,0-1,1 1,-1-1,1 1,0 0,0-1,1 1,-1-1,1 1,0-1,0 1,1-1,-1 0,1 1,0-1,0 0,0 0,1 0,0-1,-1 1,1-1,0 1,1-1,-1 0,1 0,-1 0,1 0,0-1,0 0,0 0,0 0,0 0,0 0,1-1,-1 0,7 0,-1-2,0 1,0-1,0-1,0 0,0 0,0-1,0 0,-1-1,0 0,1 0,-1-1,-1 0,1-1,-1 0,0 0,0-1,-1 0,0 0,0-1,0 1,-1-2,3-5,13-9,107-97,-128 119,0 0,1 0,-1 0,0 0,0 0,1 0,-1 1,0-1,1 1,-1-1,1 1,-1-1,1 1,-1 0,1-1,-1 1,1 0,-1 0,1 0,-1 0,1 1,-1-1,1 0,-1 1,0-1,1 1,-1-1,1 1,-1 0,0-1,1 1,-1 0,0 0,0 0,0 0,0 0,0 0,0 0,0 0,0 1,0-1,0 0,0 2,19 71,-14-44,-4-22,1 0,0 1,1-2,0 1,0 0,0-1,1 1,0-1,1-1,0 1,0-1,0 0,1 0,-1-1,1 0,1 0,-1 0,1-1,0 0,0-1,0 0,1 0,0-3,0 0,-1-1,1 0,0-1,-1 0,1 0,-1-1,1 0,-1-1,0 0,-1 0,1 0,-1-1,0 0,0-1,0 0,0 0,-1 0,4-6,61-76,-64 75,1 0,0 1,1 1,0-1,1 1,0 1,1 0,0 1,1 0,0 0,0 1,1 1,-1 0,2 0,12-3,-20 9,0 0,0 1,0 0,0 0,0 0,0 1,-1 0,1 0,0 0,0 1,-1 0,1 0,-1 1,1-1,-1 1,0 0,0 0,0 1,-1 0,1 0,-1 0,0 0,0 1,0-1,-1 1,1 0,-1 0,0 0,-1 1,1-1,-1 1,1 2,0 1,0-1,0 1,-1 0,0 0,0 0,-1 0,0 0,0 0,-1 0,-1 0,0 0,0 0,0 0,-1 0,0 0,-1-1,0 1,-1-1,0 1,0-1,-1 1,-5 1,0-1,0 0,-1-1,0 0,-1 0,0-1,0-1,0 0,-1-1,0 0,0-1,0 0,-1-1,1-1,-1 0,-10 0,411-4,-380 2,0 1,0-1,0 0,0 0,0-1,-1 0,1 0,0 0,0-1,-1 0,1-1,-1 1,0-1,1 0,-1-1,-1 1,1-1,-1-1,1 1,-1-1,0 0,-1 0,1 0,-1-1,0 1,0-1,-1 0,1-1,0-13</inkml:trace>
</inkml:ink>
</file>

<file path=ppt/ink/ink9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1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84,'509'-17,"-383"5,318-16,-421 28</inkml:trace>
  <inkml:trace contextRef="#ctx0" brushRef="#br0" timeOffset="622.56">424 508,'-11'4,"0"2,1-1,-1 1,1 1,1 0,-1 0,1 1,1 0,-1 1,1-1,1 2,-1-1,2 1,-1 0,2 1,-1-1,-3 11,8-19,0 0,-1 1,1-1,0 1,0-1,1 1,-1 0,0-1,1 1,0 0,-1-1,1 1,0 0,1-1,-1 1,0 0,1 0,-1-1,1 1,0-1,0 1,0 0,0-1,0 0,1 1,-1-1,1 0,0 0,-1 0,1 0,0 0,0 0,0 0,1 0,-1-1,0 1,0-1,1 0,-1 0,1 0,0 0,-1 0,1 0,0-1,13 1,0-1,0 0,-1-1,1-1,0 0,0-2,-1 1,1-2,-1 0,0-1,-1-1,0 0,0 0,8-7,16-8,-1-2,-1-1,-2-2,0-1,-2-2,12-15,-28 27,-1-1,-1 0,0-2,-2 1,0-2,-1 1,-2-2,0 1,4-18,-10 31,-1-1,0 0,0 1,-1-1,0 0,-1 0,0 0,0 1,-1-1,-1 0,1 0,-2 1,1-1,-1 1,-1-1,0 1,0 0,-1 1,0-1,0 1,-1 0,0 0,0 1,-7-7,8 10,1 1,0-1,-1 1,1 0,-1 0,0 1,0 0,0-1,-1 2,1-1,0 0,-1 1,1 0,-1 1,1-1,-1 1,1 0,-1 0,1 1,-1-1,1 1,-1 1,1-1,0 1,0 0,-1 0,1 0,-1 2,-4 1,-1 2,2-1,-1 2,1-1,0 1,0 1,1-1,0 1,1 1,0-1,0 1,-3 9,1-4,0 1,2 0,0 0,1 1,0-1,1 1,1 1,1-1,1 0,0 1,1 0,1-1,0 1,2-1,0 1,1-1,0 1,2-1,0 0,4 8,-1-8,0 0,2 0,0-1,0 0,2-1,0 0,0 0,1-2,1 1,1-2,0 0,0-1,1 0,0-1,16 6,-26-13,0 1,1 0,-1 0,0-1,1 0,0-1,0 1,-1-1,1 0,1-1,-1 0,0 0,0 0,0-1,1 0,-1-1,0 1,0-1,0-1,0 0,0 1,0-2,0 1,5-4,40-39,-39 28</inkml:trace>
  <inkml:trace contextRef="#ctx0" brushRef="#br0" timeOffset="997.656">1355 141,'-5'40,"-1"1,-2-1,-2 0,-2-1,-1-1,-3 0,-15 29,-1-17,24-38,0-1,0 1,2 0,-1 1,1 0,1 0,0 0,0 5,5-15,-1 0,1 0,0 0,0 0,0 0,0 0,1 0,-1 0,1 0,0 0,-1 0,1 0,1-1,-1 1,0 0,1-1,-1 1,1 0,0-1,0 0,0 0,0 1,0-1,1 0,-1-1,0 1,1 0,0-1,-1 1,1-1,0 0,0 0,-1 0,1 0,0-1,0 1,0-1,2 1,120 1,-117-2,-1 0,1-1,0 0,-1 0,1 0,-1-1,0 0,0-1,1 1,-1-1,-1-1,1 1,0-1,-1 0,0-1,0 0,0 0,-1 0,0 0,0-1,0 0,0 0,-1-1,0 1,1-3,-4-9,-4 4</inkml:trace>
  <inkml:trace contextRef="#ctx0" brushRef="#br0" timeOffset="1255.708">988 366,'39'0,"17"0,8 5,-1 1,-2 1,-2-2,-6-2,-2-1,-6-1,-5-5,-4-2,-5-1,-6 2</inkml:trace>
</inkml:ink>
</file>

<file path=ppt/ink/ink9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0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311 428,'-24'6,"0"1,0 1,0 1,1 1,1 1,0 1,0 1,1 1,1 1,0 1,-11 12,27-24,1-1,0 1,0 0,0 0,1 0,-1 0,1 0,0 1,0-1,1 1,-1-1,1 1,0-1,0 1,1 0,-1 0,1 0,0-1,0 1,1 0,-1 0,1-1,0 1,1 0,-1-1,1 1,-1-1,2 0,-1 1,0-1,1 0,-1 0,1 0,1-1,-1 1,0-1,1 0,-1 0,1 0,0 0,0 0,0-1,1 0,-1 0,0 0,1 0,-1-1,3 1,8-3,-1 0,0-1,0-1,0 0,0-1,0 0,-1-1,0-1,0 0,0-1,-1 0,0-1,4-3,11-9,-1-1,-1 0,-1-2,-1-1,0-1,-2-1,-2 0,0-2,-2 0,0-1,-3-1,10-26,-17 42,-1 0,0 0,-1-1,-1 0,0 0,-1 0,0 0,-2-1,0 1,0 0,-1-1,-1 1,-1-1,0 1,-1 0,-1 0,-3-8,4 18,-1 1,0-1,0 0,-1 1,1 0,-1 0,0 0,0 1,0 0,-1 0,1 0,-1 0,0 1,1 0,-1 0,0 1,0 0,0 0,-1 0,1 0,0 1,0 0,0 1,0-1,0 1,0 0,0 1,0 0,0-1,0 2,0-1,1 1,0 0,-1 0,1 0,0 1,0 0,1 0,-1 0,1 0,0 1,0 0,0 0,1 0,-1 0,1 0,1 1,-2 1,-31 128,33-122,0 1,1-1,1 1,0-1,1 0,0 1,1-1,0 0,1 1,1-1,0-1,1 1,0-1,1 1,0-1,1-1,0 0,4 5,9 9,0-1,1-1,2-2,0 0,1-1,1-1,12 6,6-6,-27-18</inkml:trace>
  <inkml:trace contextRef="#ctx0" brushRef="#br0" timeOffset="265.325">1158 343,'-14'19,"-6"11,-3 6,2 1,0-6,3-2,5-3,-1-5,3-2,3 2,-2-4,1 0,1 3,-2-3,1 1,-4-2,1-5</inkml:trace>
  <inkml:trace contextRef="#ctx0" brushRef="#br0" timeOffset="579.082">819 343,'211'101,"-62"-23,-125-68,-2 2,1-2,0-1,1 0,0-2,0-1,0-1,1-1,0-1,0-1,2-2,-3 0</inkml:trace>
</inkml:ink>
</file>

<file path=ppt/ink/ink9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29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71,'33'81,"110"228,-83-173,-60-135,0 0,0 0,1-1,-1 1,0 0,0-1,0 1,1 0,-1-1,0 1,1 0,-1-1,1 1,-1 0,1-1,-1 1,1-1,-1 1,1-1,-1 1,1-1,0 1,-1-1,1 0,0 1,-1-1,1 0,0 0,0 0,-1 1,1-1,0 0,-1 0,1 0,0 0,0 0,-1 0,1 0,0 0,0-1,-1 1,1 0,0 0,0-1,-1 1,1 0,0-1,-1 1,1 0,-1-1,1 1,-1-1,1 1,-1-1,1 0,-1 1,1-1,-1 1,1-1,-1 0,0 1,1-2,20-51,-18 44,91-236,-24 75,-43 64,-19 88</inkml:trace>
  <inkml:trace contextRef="#ctx0" brushRef="#br0" timeOffset="433.553">875 155,'24'0,"13"0,5 0,0 0,-3 0,-2 0,-4 0,-2 0,-1 0,-2 0,-5-5,-1-1,-1 0,-3 1</inkml:trace>
  <inkml:trace contextRef="#ctx0" brushRef="#br0" timeOffset="709.658">875 354,'34'0,"15"0,5 0,-2-5,-6-2,-5 1,-5 1,-4 1,-2 2,-2 1,-1 0,-4 1</inkml:trace>
</inkml:ink>
</file>

<file path=ppt/ink/ink9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8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410 509,'1'-2,"0"0,-1 0,1 0,0 0,-1 0,0 0,1 0,-1 0,0 0,0 0,0-1,0 1,0 0,-1 0,1 0,-1 0,1 0,-1 0,0 0,0 0,0 1,0-1,0 0,0 0,0 1,0-1,-1 1,1-1,-1 1,1-1,-1 1,0 0,1 0,-1 0,0 0,0 0,0 0,0 0,0 1,0-1,0 1,0-1,0 1,0 0,0 0,0 0,0 0,0 0,0 0,-2 1,-18 0,-1 0,1 2,-1 1,1 0,0 2,1 1,0 0,0 2,-4 2,-13 4,32-13,0 0,-1-1,1 1,0 1,0-1,1 1,-1 0,0 1,1-1,0 1,0 0,0 0,0 1,1-1,0 1,0 0,-2 2,7-4,0 0,-1-1,1 1,0 0,0-1,1 1,-1-1,0 1,1-1,-1 0,1 1,0-1,0 0,0 0,0 0,0-1,1 1,-1 0,0-1,1 0,-1 1,1-1,-1 0,1 0,0 0,-1-1,1 1,0-1,0 1,0-1,-1 0,1 0,0 0,0-1,0 1,-1-1,3 0,7 3,128 27,-139-29,0 0,0 0,0 1,0-1,0 0,-1 1,1-1,0 1,0-1,0 1,-1-1,1 1,0 0,-1-1,1 1,-1 0,1 0,0-1,-1 1,0 0,1 0,-1 0,1 0,-1 0,0-1,0 1,0 0,1 0,-1 0,0 0,0 0,0 0,0 0,-1 0,1 0,0 0,0 0,0 0,-1-1,1 1,0 0,-1 0,1 0,-1 0,1-1,-1 1,0 0,1 0,-1-1,0 1,1-1,-1 1,-44 36,37-32,-10 9,1 0,0 1,1 1,0 0,1 1,1 1,1 0,0 1,-4 10,15-25,1 0,-1 0,1 0,0 0,1 0,-1 1,1-1,-1 0,1 0,0 1,1-1,-1 0,1 0,0 0,0 0,0 0,0 0,1 0,0 0,-1 0,2 0,-1-1,0 1,1-1,-1 0,1 1,0-1,0-1,0 1,1 0,-1-1,1 1,-1-1,1 0,0 0,0-1,0 1,0-1,0 0,0 0,0 0,0 0,0-1,0 0,3 0,73-3,-61-4</inkml:trace>
  <inkml:trace contextRef="#ctx0" brushRef="#br0" timeOffset="654.592">212 1,'-29'261,"28"-145,5-1,11 51,-9-122,-2 1,-1 0,-3 0,-1 0,-3 0,-4 17,-28 164,25-96,11-118</inkml:trace>
</inkml:ink>
</file>

<file path=ppt/ink/ink9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42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82,'-17'-18,"13"13,0 0,0 0,0 1,0-1,-1 1,0 0,0 0,0 1,0-1,-1 1,1 0,-1 1,1-1,-1 1,0 0,0 1,0 0,0 0,-1 0,1 0,0 1,0 0,-10 3,2 1,-1 1,0 0,1 1,0 0,1 1,-1 1,1 0,0 0,1 2,0 0,1 0,0 1,1 0,0 1,0 0,1 0,1 1,0 0,1 1,0 0,-1 6,3-9,1 1,1 0,-1 0,2 0,0 0,0 1,1-1,1 1,0-1,1 1,0-1,1 0,0 1,3 6,-4-12,1-1,1 1,-1-1,1 0,0 0,0 0,1-1,0 1,0-1,0 0,0 0,1 0,0 0,0-1,0 0,1 0,-1 0,1-1,0 0,0 0,0 0,1-1,-1 0,0 0,1-1,-1 1,5-1,-1 0,0-1,0-1,0 1,0-2,0 1,0-1,0-1,0 0,-1 0,0-1,1 0,-1-1,-1 0,1 0,-1-1,0 0,5-5,113-131,-115 128,82-125,-93 138,0 1,0-1,0 0,1 1,-1-1,0 0,1 1,-1-1,1 1,-1-1,1 1,-1-1,1 1,-1-1,1 1,-1-1,1 1,-1-1,1 1,0 0,-1-1,1 1,0 0,-1 0,1 0,0-1,0 1,-1 0,1 0,0 0,-1 0,1 0,0 0,0 0,-1 1,1-1,0 0,-1 0,1 0,0 1,-1-1,1 0,0 1,-1-1,1 1,-1-1,1 0,-1 1,1-1,-1 1,1 0,-1-1,1 1,-1-1,0 1,1 0,-1-1,0 1,0 0,1-1,-1 1,0 0,16 54,-13-44,0 4,2 0,-1 0,2-1,0 0,1 0,0 0,1-1,0 0,1-1,1 1,0-2,0 1,1-2,1 1,0-1,1 0,8 0</inkml:trace>
</inkml:ink>
</file>

<file path=ppt/ink/ink9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42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29 637,'87'22,"-50"-17,0-1,1-3,-1 0,38-6,35-15,-110 20,1 0,-1 0,0 0,1 0,-1 0,1 0,-1 0,0 0,1 0,-1 0,1 0,-1 1,0-1,1 0,-1 0,0 1,1-1,-1 0,0 0,0 1,1-1,-1 0,0 1,0-1,1 0,-1 1,0-1,0 0,0 1,0-1,1 1,-1-1,0 0,0 1,0-1,0 0,0 1,0-1,0 1,0-1,0 1,0-1,-1 0,1 1,0-1,0 0,0 1,0-1,0 1,-1-1,1 0,0 1,0-1,-1 0,1 0,0 1,-1-1,1 0,0 0,-1 1,1-1,0 0,-1 0,1 0,0 1,-1-1,1 0,-8 10</inkml:trace>
  <inkml:trace contextRef="#ctx0" brushRef="#br0" timeOffset="298.532">0 919,'24'0,"13"0,4 0,1 5,-2 1,-3 0,-4-1,-2-1,-1-2,-1-1,-2-1,1 0,0 0,-1 0,-4-5,-1-2,0 1,-4 1</inkml:trace>
  <inkml:trace contextRef="#ctx0" brushRef="#br0" timeOffset="2430.075">1158 468,'-74'8,"41"-6,1 1,0 1,0 2,0 2,1 1,0 1,-2 2,28-8,-1 0,0 1,1-1,0 1,0 0,1 1,-1-1,1 1,0 0,0 0,1 0,0 0,0 1,1-1,-1 1,1 0,1 0,-1 0,1 0,1 0,-1 0,1 0,0 0,1 0,0 0,0 0,0 0,1 0,0-1,0 1,1-1,0 1,0-1,0 0,1 0,0 0,0 0,3 3,-4-6,0 0,1 0,-1-1,0 1,1-1,-1 0,1 0,0 0,0 0,0-1,0 1,0-1,0 0,0 0,0 0,1-1,-1 0,0 0,0 0,1 0,-1-1,0 1,0-1,0 0,0 0,0-1,3 0,102-60,-85 41,-2-2,0-1,-2-1,0-1,-2 0,-1-1,-1-1,-1-1,0-4,-5 17,-2 0,0 0,-1 0,0-1,-1-1,-1 1,-1-1,-1 1,0-1,-1 0,-1-1,0 1,-2 0,0 0,-1 0,-1 0,-1 0,0 1,-1-1,-1 1,-4-8,8 22,1 1,-1 0,0-1,0 1,1 0,-1 0,-1 0,1 0,0 1,0-1,-1 0,1 1,-1 0,1-1,-1 1,0 0,1 1,-1-1,0 0,0 1,0-1,1 1,-1 0,0 0,0 0,0 0,0 1,0-1,1 1,-1 0,0-1,1 1,-1 0,0 1,1-1,-1 0,1 1,0 0,-1-1,1 1,0 0,0 0,0 0,0 0,0 1,1-1,-1 0,1 1,0-1,-1 1,1 0,0-1,0 3,-4 8,0 1,2-1,-1 1,2 0,-1 0,2 0,0 0,1 1,0-1,1 0,1 0,0 0,1 0,0 0,2-1,-1 1,1-1,1 0,1 0,0 0,131 213,-127-212</inkml:trace>
  <inkml:trace contextRef="#ctx0" brushRef="#br0" timeOffset="2863.606">1552 157,'1'256,"25"-114,-27-141,1 1,0-1,-1 1,1-1,0 1,0 0,0-1,0 1,0-1,0 1,0 0,0-1,1 1,-1-1,1 1,-1-1,1 1,-1-1,1 1,0-1,0 0,0 1,0-1,0 0,0 0,0 0,0 0,0 0,1 0,-1 0,0 0,1 0,-1 0,1-1,-1 1,1-1,-1 1,1-1,-1 1,1-1,-1 0,1 0,0 0,-1 0,1 0,-1 0,1 0,0 0,-1-1,1 1,-1-1,1 1,-1-1,1 0,10-12,-1-1,0 0,-1-1,0 0,-2 0,0-1,4-9,7-14,106-222,-40 122,-76 120,-5 5</inkml:trace>
  <inkml:trace contextRef="#ctx0" brushRef="#br0" timeOffset="3285.317">875 947,'246'-48,"208"-36,-276 74,-155 10</inkml:trace>
  <inkml:trace contextRef="#ctx0" brushRef="#br0" timeOffset="3847.053">1214 1173,'-170'217,"168"-214,-1-1,1 1,-1 0,1 0,0 0,0 0,0 0,0 1,1-1,-1 0,1 1,0 0,0-1,0 1,0-1,1 1,0 0,-1-1,1 1,0 0,1 0,-1-1,1 1,0 0,0-1,0 1,0-1,0 1,1-1,0 0,0 1,0-1,0 0,0 0,0 0,1-1,0 1,-1-1,1 1,0-1,0 0,0 0,0 0,1 0,0 0,9-2,1-1,0 0,-1 0,1-2,-1 1,0-2,0 0,0 0,0-1,-1-1,0 0,0-1,-1 0,1-1,1-2,26-16,-1-3,-1-1,-1-2,-2-1,-2-2,-1-1,-1-2,-2 0,2-9,-22 36,-1-1,0 1,-1-1,0-1,-1 1,0-1,-1 0,0 0,-1-1,-1 1,0-1,-1 1,0-1,-1 1,0-1,-2 0,1 1,-2-1,1 1,-2 0,0 0,3 10,-1 0,1 0,-1 1,0-1,1 1,-1-1,0 1,0 0,-1-1,1 1,-1 0,1 1,-1-1,1 0,-1 1,0-1,0 1,0 0,1 0,-1 0,0 0,0 1,-1-1,1 1,0 0,0 0,0 0,0 0,0 0,0 1,0 0,0-1,0 1,0 0,0 0,0 1,0-1,1 0,-1 1,-9 4,1 1,0 1,1 0,0 0,0 1,1 0,0 0,-6 9,3-4,2 0,-1 1,2 0,0 1,1-1,1 2,0-1,1 1,1 0,0 0,2 1,0-1,0 1,2 8,-1-14,1-1,0 1,1 0,1 0,0 0,0 0,1-1,1 1,0-1,1 1,0-1,0 0,1 0,1-1,0 0,0 0,1 0,0 0,5 3,10 5,2-1,0-1,1-1,0-1,1-1,1-2,13 4,-31-11</inkml:trace>
  <inkml:trace contextRef="#ctx0" brushRef="#br0" timeOffset="4262.186">2145 919,'-58'76,"18"-26,1 2,3 2,2 1,-25 56,26-6,32-101,0-1,1 0,-1 1,1-1,-1 1,1-1,0 1,0-1,1 1,-1-1,1 1,-1-1,1 1,0-1,1 0,-1 0,0 1,1-1,0 0,0 0,0 0,0-1,0 1,0 0,1-1,0 1,-1-1,1 0,0 0,0 0,0 0,0-1,0 1,0-1,1 0,-1 0,0 0,2 0,6 2,0 0,0-1,0 0,0-1,0 0,1-1,-1 0,0-1,0 0,0 0,9-4,39-9,57-25,-101 29</inkml:trace>
  <inkml:trace contextRef="#ctx0" brushRef="#br0" timeOffset="4470.117">1806 1230,'39'-5,"17"-2,4-4,1 0,-5 2,-6 2,-9 2,-4 2,-6 2,-2 1,-6 0</inkml:trace>
</inkml:ink>
</file>

<file path=ppt/ink/ink9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2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238 537,'45'-25,"-44"25,0-1,-1 1,1-1,-1 1,1-1,-1 1,0-1,1 1,-1-1,1 0,-1 1,0-1,0 0,1 1,-1-1,0 0,0 0,0 1,0-1,0 0,0 1,0-1,0 0,0 0,0 1,0-1,0 0,0 1,-1-1,1 0,0 1,-1-1,1 0,0 1,-1-1,1 0,-1 1,1-1,-1 1,1-1,-1 1,1-1,-1 1,1 0,-1-1,0 1,1 0,-1-1,0 1,1 0,-1 0,0-1,0 1,1 0,-1 0,0 0,1 0,-1 0,0 0,0 0,1 0,-1 0,0 1,1-1,-1 0,0 0,-15 0,1 0,-1 0,1 2,-1 0,1 1,-1 0,1 1,0 1,1 0,-1 1,1 1,-3 2,17-9,-55 32,54-32,0 1,0 0,0 0,1 0,-1 0,0-1,0 1,0 0,1 0,-1 0,0 1,1-1,-1 0,1 0,0 0,-1 0,1 1,0-1,0 0,-1 0,1 0,0 1,0-1,0 0,1 0,-1 1,0-1,0 0,1 0,-1 0,0 0,1 1,-1-1,1 0,0 0,-1 0,1 0,0 0,0 0,0 0,-1-1,1 1,0 0,0 0,0-1,0 1,1 0,-1-1,8 6,0-1,0 0,1 0,0-1,0-1,0 0,0 0,0-1,1 0,-1-1,1 0,51 11,58 10,-119-22,0 1,1-1,-1 1,0 0,1-1,-1 1,0 0,0 0,0 0,0 0,0 0,0 0,0 0,0 0,0 0,0 1,-1-1,1 0,0 0,-1 1,1-1,-1 0,0 1,1-1,-1 1,0-1,0 0,0 1,0-1,0 1,0-1,0 1,0-1,-1 0,1 1,-1-1,1 0,-1 1,1-1,-1 0,0 1,1-1,-1 0,0 0,0 0,0 0,0 0,0 0,-1 1,-56 50,-169 94,225-144,-1 0,1 1,0-1,0 0,0 1,0 0,1-1,-1 1,1 0,-1 0,1 0,0 0,0 0,0 0,1 0,-1 0,1 0,-1 0,1 1,0-1,0 0,1 0,-1 0,1 1,-1-1,1 0,0 0,0 0,1 0,-1 0,0-1,1 1,0 0,0-1,0 1,0-1,0 1,0-1,0 0,1 0,-1 0,1 0,0-1,0 1,-1-1,1 1,2 0,12 5,0 0,0-1,0 0,1-1,0-1,-1-1,2-1,-1 0,0-2,0 0,0-1,1 0,9-3,-23 3,-1 1,0-1,0 0,0 0,0 0,0-1,0 1,0-1,0 0,-1 0,1 0,-1-1,1 1,-1-1,0 0,0 0,1-2,8-12</inkml:trace>
  <inkml:trace contextRef="#ctx0" brushRef="#br0" timeOffset="431.355">266 0,'-10'51,"2"0,3 1,1 0,3-1,3 1,6 43,1-11,-4 0,-3 0,-4 0,-4 0,-3 0,-10 33,-18 75,32-164,1 0,2 0,0 1,2-1,3 25,2-34,1-7</inkml:trace>
</inkml:ink>
</file>

<file path=ppt/ink/ink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1:01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552 670,'-52'16,"0"2,2 3,0 2,2 1,1 3,0 2,-34 30,69-49,0 1,0 1,1 0,1 0,0 1,1 0,0 1,1 0,0 1,-2 7,8-16,-1 0,1 1,0-1,1 0,0 1,0-1,0 1,0 0,1-1,1 1,-1-1,1 1,0 0,0-1,1 0,0 1,0-1,0 0,1 0,0 0,0 0,0 0,1-1,0 0,0 0,4 4,0-2,0-1,0 0,0 0,0-1,1 0,0 0,0-1,0-1,1 1,-1-1,1-1,0 0,0 0,0-1,0 0,0-1,0 0,0-1,0 0,0 0,5-2,15-4,0-1,0-1,0-2,-2-1,1-1,7-6,6-6,-2-1,-1-3,-1 0,-2-3,0-1,-3-1,-1-2,-1-2,-2 0,-2-2,-2-1,-1-1,-3-1,-1-1,-2-1,-2 0,-2-1,-2-1,-2 0,-3-1,1-19,-7 45,0 0,-1 0,-1 0,-2 0,0 1,-4-14,5 26,0 1,0 1,-1-1,0 0,-1 1,1-1,-1 1,-1 0,0 0,1 1,-2-1,1 1,-1 0,0 1,0-1,-1 1,0 0,-6-3,7 6,0 0,-1 0,1 0,0 1,-1 0,1 1,0-1,-1 1,1 0,-1 1,1 0,0 0,-1 0,1 1,0-1,0 1,0 1,0-1,0 1,-4 3,-99 84,93-69,2 0,0 0,1 2,1 0,1 0,1 1,1 0,2 0,0 1,1 0,2 1,1-1,0 1,2 0,1-1,2 15,3 13,2-1,3 0,2-1,2 0,2 0,2-2,16 30,9 2,3-2,3-2,3-2,4-2,3-3,46 41,-83-90</inkml:trace>
</inkml:ink>
</file>

<file path=ppt/ink/ink9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85,'-2'-5,"0"0,0 0,0 1,-1-1,1 1,-1-1,0 1,0 0,-1 0,1 0,-1 1,0-1,0 1,0 0,0 0,-1 0,1 1,-1 0,0-1,1 1,-1 1,0-1,0 1,0 0,0 0,-1 1,1-1,0 1,0 0,-2 0,-3 1,0 0,0 1,0 0,1 0,-1 1,1 0,-1 0,1 1,0 1,0 0,1 0,-1 0,1 1,0 1,-2 1,0 2,1 0,0 1,0 0,1 0,1 1,0 0,0 0,1 1,1 0,0 0,1 0,0 1,1-1,1 1,0 0,1 0,0 0,1-1,0 1,2 0,-1 0,3 8,-2-17,0 0,0 0,0 0,0 0,1 0,0 0,0 0,0-1,1 0,-1 0,1 0,0 0,0 0,1-1,-1 0,1 1,-1-2,1 1,0-1,0 1,0-1,0-1,1 1,-1-1,0 0,1 0,-1 0,1-1,-1 0,1 0,4-1,4 0,-1-1,1 0,-1-1,0 0,0-1,0-1,-1 0,1 0,-1-1,0-1,-1 0,8-6,103-125,-31 29,-91 108,1 1,-1-1,0 0,1 0,-1 1,1-1,-1 0,1 1,-1-1,1 0,-1 1,1-1,0 1,-1-1,1 1,0-1,-1 1,1-1,0 1,0 0,-1 0,1-1,0 1,0 0,0 0,-1 0,1 0,0 0,0 0,0 0,0 0,-1 0,1 0,0 0,0 0,0 1,-1-1,1 0,0 1,0-1,-1 0,1 1,0-1,-1 1,1-1,0 1,-1 0,1-1,-1 1,1-1,-1 1,1 0,-1 0,0-1,1 1,-1 0,0 0,1 0,5 54,-5-41,-1-3,1 0,0 0,1-1,0 1,0-1,1 1,1-1,0 0,0 0,1-1,0 1,1-1,0 0,0-1,1 1,0-1,1 0,0-1,0 0,0 0,1-1,0 0,5 2,3-4</inkml:trace>
</inkml:ink>
</file>

<file path=ppt/ink/ink9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1,'24'5,"13"1,5-5,0-2,-3-2,-2 1,-4-1,-1 2,-3 0,0 0,-1 1,-1 0,-9 4,-8 3</inkml:trace>
</inkml:ink>
</file>

<file path=ppt/ink/ink9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1,'33'5,"17"1,4 0,-3-1,-4-1,-6-2,-5-1,-4 0,-2-1,-7 0</inkml:trace>
</inkml:ink>
</file>

<file path=ppt/ink/ink9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01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0 452,'26'38,"-22"-25,88 276,-80-246,-11-32,1 0,1 0,0 0,1-1,0 1,0-1,1 0,1 0,-1-1,1 1,1-1,1 0,-6-9,1 0,0 0,0-1,0 1,0-1,-1 1,1-1,0 0,-1 0,1 0,0-1,-1 1,0-1,1 1,-1-1,0 0,0 0,0 0,0 0,0 0,0 0,0 0,-1-1,1 1,-1-1,0 1,0-1,0 0,0 1,0-1,0 0,-1-2,3-1,142-295,-127 205,-17 73</inkml:trace>
  <inkml:trace contextRef="#ctx0" brushRef="#br0" timeOffset="693.653">931 395,'-13'1,"0"0,0 0,1 2,-1-1,0 2,1 0,0 0,0 1,0 1,0-1,1 2,0 0,0 0,1 1,0 1,1-1,-1 1,1 1,1 0,0 0,1 1,0 0,0 0,0 3,5-11,0 0,1-1,-1 1,1 0,-1 0,1 0,0 0,0 0,1 0,-1 0,1 0,-1 0,1 1,0-1,0 0,1 0,-1 0,0 0,1 0,0 1,0-1,0 0,0 0,0-1,1 1,-1 0,1 0,0-1,0 1,0-1,0 1,0-1,0 0,1 0,-1 0,1 0,-1 0,1-1,0 1,0-1,0 0,2 1,10 0,-1-2,1 0,-1 0,1-1,-1-1,1-1,-1 0,0-1,0 0,-1-1,1-1,-1 0,0 0,0-2,-1 1,0-2,-1 0,1 0,-2-1,1 0,-2-1,1 0,1-3,2-1,0 0,-1-1,0-1,-2 0,0 0,0-1,-2 0,0-1,-2 0,5-17,-6 24,-1 0,-1 0,0-1,-1 0,0 1,-1-1,0 0,-1 0,0 0,-1 0,-1 1,0-1,-1 0,0 1,0 0,-2 0,0 0,0 0,-1 0,0 1,-3-3,-68-40,75 53,-1 0,1 1,-1-1,1 0,-1 1,1 0,-1-1,0 1,1 0,-1 0,1 1,-1-1,1 0,-1 1,1 0,-1-1,1 1,-1 0,1 0,0 1,-1-1,1 0,0 1,0-1,0 1,0 0,0 0,0-1,1 1,-1 0,1 1,-1-1,1 0,-1 3,-2 8,0 1,1 0,1 0,0 0,1 0,0 0,2 0,-1 0,2 0,0 0,0 0,1 0,1 0,5 10,2 12,1-2,2 0,2-1,1 0,1-1,2-1,1-1,8 7,6-13,-18-22</inkml:trace>
  <inkml:trace contextRef="#ctx0" brushRef="#br0" timeOffset="1114.959">1411 114,'23'106,"34"105,-56-209,-1 0,0 0,1 0,0-1,-1 1,1 0,0-1,0 1,0 0,0-1,0 1,0-1,0 1,0-1,1 0,-1 1,1-1,-1 0,1 0,-1 0,1 0,-1 0,1 0,0-1,0 1,-1 0,1-1,0 0,0 1,0-1,0 0,0 0,-1 0,1 0,0 0,0 0,0-1,0 1,0-1,-1 1,1-1,0 0,0 1,-1-1,1 0,-1 0,1 0,-1-1,1 1,-1 0,0 0,1-1,-1 1,0-1,0 1,0-1,0 0,131-190,-93 117,-29 54,1 1,0-1,2 2,0 0,1 0,5-4,-4 10</inkml:trace>
  <inkml:trace contextRef="#ctx0" brushRef="#br0" timeOffset="1482.041">818 791,'437'-47,"-63"8,-308 38,-40 1</inkml:trace>
  <inkml:trace contextRef="#ctx0" brushRef="#br0" timeOffset="2198.699">1044 1101,'-18'4,"-1"1,1 0,1 1,-1 1,1 1,0 0,0 2,1-1,1 2,-1 0,2 1,0 1,0 0,1 1,1 0,0 1,1 0,1 1,0 0,1 0,1 1,0 1,1 2,5-17,1 1,0-1,1 0,-1 1,1-1,-1 1,1-1,0 1,0 0,1-1,-1 1,1-1,-1 0,1 1,0-1,1 1,-1-1,1 0,-1 0,1 0,0 0,0 0,0 0,0 0,1-1,-1 1,1-1,0 0,-1 0,1 1,0-2,0 1,0 0,1-1,-1 1,0-1,1 0,-1 0,1 0,-1-1,0 1,1-1,12-1,0-1,0-1,0 0,-1-1,0-1,0 0,0-1,0 0,-1-2,0 1,0-2,-1 0,-1 0,1-2,3-3,-10 9,32-21,-2-2,-1-1,-1-2,-1-1,-2-1,-2-2,-1-1,-1-2,-3 0,-1-1,5-14,-24 43,0-1,-1 1,0-1,-1 0,0 0,-1 1,0-1,-1 0,0 0,-1-9,0 16,1 0,-1 0,0 0,0 1,-1-1,1 0,-1 0,1 1,-1-1,0 1,-1 0,1-1,0 1,-1 0,0 1,0-1,0 0,0 1,0-1,0 1,-1 0,1 0,-1 0,0 1,1-1,-1 1,0 0,0 0,0 0,-2 1,-8 1,0 0,-1 2,1 0,1 0,-1 1,0 1,1 1,0 0,0 0,1 1,0 1,0 0,1 0,0 1,0 1,1 0,0 0,1 1,0 1,0-1,2-2,0 0,1 1,0 0,0 0,1 0,0 0,1 1,0 0,1 0,0 0,1 0,0 1,1-1,0 0,0 1,1-1,1 1,0-1,1 1,0-1,1 0,0 0,0 0,1 0,1-1,0 1,0-1,1 0,1-1,-1 1,1-1,1-1,0 1,3 1,14 11,2-1,0-1,1-2,1-1,0-1,1-1,31 9,-20-21,-29-9</inkml:trace>
  <inkml:trace contextRef="#ctx0" brushRef="#br0" timeOffset="2463.261">1919 904,'-29'34,"-9"15,-4 5,7-3,3-4,3-6,6-6,2-7,5-5,5-1,0 1,1 0,-2 2,1 1,-3-4,-3-5,1-6</inkml:trace>
  <inkml:trace contextRef="#ctx0" brushRef="#br0" timeOffset="2831.877">1523 932,'2'7,"0"0,0 0,0 0,1 0,0 0,1-1,-1 1,1-1,0 0,1 0,0 0,0-1,0 0,0 0,1 0,0 0,0-1,0 0,0 0,1-1,4 2,10 9,42 30,-3 4,-2 1,6 11,86 99,-139-142</inkml:trace>
</inkml:ink>
</file>

<file path=ppt/ink/ink9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14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0 881,'20'-1,"-1"-1,0-1,0 0,0-1,-1-1,1-1,-1-1,0 0,-1-1,0-1,0-1,-1 0,0-1,10-10,2-4,-1 0,-1-2,-1-1,-2-1,-1-2,-1 0,1-5,-18 31,0-1,0 1,-1-1,0 0,0 1,0-1,-1-1,0 1,0 0,0-1,-1 1,0-1,0 1,-1-1,0 1,0-1,0 1,-1-1,0 0,-1 1,1 0,-1-1,-2-3,1 9,0 0,0 1,0-1,0 1,0 0,0-1,0 1,0 1,0-1,0 0,0 1,0-1,0 1,0 0,0 0,0 1,0-1,0 0,1 1,-1 0,1-1,-1 1,1 0,-1 0,1 1,0-1,0 0,0 1,1-1,-1 1,0 0,0 2,-8 9,1 1,1 0,0 0,1 1,1 0,0 1,2-1,-1 1,2 0,0 0,1 0,1 0,1 0,1 14,0-24,0-1,0 0,0 1,1-1,0 0,0 0,1 0,0 0,0-1,0 1,1-1,-1 0,1 1,1-2,-1 1,1 0,-1-1,1 0,1 0,-1-1,0 1,1-1,0 0,0-1,0 1,0-1,0 0,0-1,0 1,1-1,-1-1,14 3,0-1,0 0,1-2,-1-1,0 0,0-2,0 0,-1-1,10-4,-13 1,-1 0,0-1,-1-1,0-1,0 0,-1 0,0-2,-1 0,0 0,-1-1,0 0,-1-1,-1 0,0-1,0-1,-6 12,0-1,0 1,-1-1,1 0,-1 1,0-1,-1 0,1 0,-1 0,0 0,0-1,-1 1,1 0,-1 0,0 0,-1-1,1 1,-1 0,0 0,0 0,-1 0,0 0,-1-3,2 7,1 1,-1-1,0 0,0 1,0-1,0 0,0 1,0 0,0-1,0 1,0-1,0 1,0 0,0 0,0 0,0 0,-1 0,1 0,0 0,0 0,0 0,0 0,0 1,0-1,0 0,0 1,0-1,0 1,0-1,0 1,0-1,0 1,0 0,0-1,1 1,-1 0,0 0,0 0,1-1,-1 1,1 0,-1 0,1 0,-1 0,1 0,-1 0,-22 48,19-41,0-1,0 1,1-1,1 1,-1 0,1 0,1 0,-1 0,1 1,1-1,0 0,0 1,0-1,1 0,0 0,1 0,0 1,0-2,1 1,0 0,0 0,0-1,1 1,1-1,-1 0,3 2,4-4,-1 0,1-1,0-1,0 0,0 0,0-1,0-1,1 1,-1-2,1 0,-1 0,0-1,1 0,8-3,-3 1,0-1,0-1,0 0,-1-1,0-1,0-1,0 0,-1-1,0 0,-1-1,0-1,-1 0,0-1,-1-1,0 1,-1-2,0 0,2-6,-4 8,-2-1,1 0,-2 0,0-1,0 0,-1 0,-1 0,-1 0,0-1,1-8,-4 22,1-1,-1 1,0 0,1-1,-1 1,0 0,0-1,0 1,0 0,0-1,0 1,0 0,0-1,-1 1,1 0,0-1,-1 1,1 0,-1-1,0 1,1 0,-1 0,0 0,0 0,1 0,-1 0,0 0,0 0,0 0,-1 0,1 0,0 0,0 1,0-1,0 1,-1-1,1 1,0-1,-1 1,1 0,0-1,-1 1,1 0,0 0,-1 0,1 0,-1 0,1 0,0 1,-1-1,-61 37,53-26,0 1,1 1,0 0,1 0,1 0,0 1,0 0,1 0,1 1,1 0,0 0,1 0,0 0,1 1,1 6,1-17,0 0,1 0,-1 0,1-1,0 1,0 0,1 0,0 0,0-1,0 1,0-1,0 0,1 1,0-1,0 0,0 0,0-1,1 1,0-1,-1 0,1 0,0 0,1 0,-1-1,0 1,1-1,-1 0,1 0,0-1,0 0,0 0,-1 0,1 0,0-1,0 1,0-1,0 0,0-1,0 0,4 0,15-5</inkml:trace>
  <inkml:trace contextRef="#ctx0" brushRef="#br0" timeOffset="334.962">1666 570,'33'-5,"17"-1,4 0,-3 1,-4 2,-6 1,-5 1,-9 0</inkml:trace>
  <inkml:trace contextRef="#ctx0" brushRef="#br0" timeOffset="583.098">1694 740,'34'0,"15"0,5 0,-3-5,-4-1,-6 0,-5 1,-9-3,-4-1,-1 2,-4 1</inkml:trace>
  <inkml:trace contextRef="#ctx0" brushRef="#br0" timeOffset="1133.168">2766 429,'-9'8,"1"0,0 0,0 0,0 1,1 0,1 1,-1-1,1 1,1 1,0-1,1 1,0 0,0 0,1 0,1 0,-1 1,2 1,1-10,0-1,1 0,-1 1,1-1,0 0,-1 0,1 1,0-1,1 0,-1 0,0 0,0 0,1 0,-1-1,1 1,0 0,0-1,-1 1,1-1,0 0,0 1,0-1,0 0,1 0,-1 0,0-1,0 1,0 0,1-1,-1 1,0-1,1 0,-1 0,1 0,-1 0,2-1,85-15,-72 8,-1-1,0-1,0-1,-1 0,-1 0,0-2,0 1,-1-2,-1 0,-1 0,0-2,0 1,-2-1,0 0,2-6,-1-1,0-1,-2-1,-1 1,0-1,-2 0,-1-1,-1 1,-2-1,0 1,-1-1,-2 0,-3-16,4 37,0 1,-1-1,1 1,-1 0,0-1,0 1,0 0,-1 0,1 0,-1 1,0-1,0 1,0-1,-1 1,1 0,-1 0,0 0,0 1,0-1,0 1,0 0,0 0,-1 1,1-1,-1 1,1 0,-1 0,1 0,-1 1,0 0,1-1,-1 2,0-1,1 0,-1 1,1 0,-1 0,1 1,-1-1,1 1,0 0,-1 0,1 0,0 1,1-1,-1 1,0 0,1 0,-1 0,0 2,-3 1,1 1,-1 1,1 0,0 0,1 0,0 0,0 1,1 0,0 0,1 0,0 0,0 1,1-1,0 1,0-1,1 1,1 0,0 0,0 0,0-1,2 1,-1 0,1-1,1 1,-1-1,2 1,-1-1,1 0,1-1,-1 1,2 0,3 5,1 1,1-2,0 0,0 0,2-1,-1 0,2-1,-1 0,1-2,1 1,0-2,12 6,-13-8,-8-2,0-1,0 0,1-1,-1 1,0-1,1 0,0-1,-1 0,1 0,0 0,0-1,5 0,10-4</inkml:trace>
  <inkml:trace contextRef="#ctx0" brushRef="#br0" timeOffset="1512.606">3472 119,'-67'183,"65"-173,1-1,0 1,0 0,1 0,0-1,1 1,0 0,1-1,0 1,0-1,1 1,0-1,1 0,0 0,0 0,1-1,0 0,4 5,-5-8,0 0,0 0,0-1,1 1,-1-1,1 0,0-1,0 1,1-1,-1 0,1 0,-1-1,1 0,0 0,0 0,0 0,0-1,0 0,0-1,1 1,-1-1,0 0,0-1,0 1,1-1,-1-1,0 1,0-1,1-1,7-4,0-1,-1-1,-1 0,0-1,0-1,-1 0,0 0,0-1,-2 0,1-1,-2 0,0 0,0-1,-1 0,-1 0,0-1,-1 0,-1 0,0 0,-1-1,-1-2,7-151,-9 165,-1 1,-1 0,1 0,0 0,-1 0,0 0,1 0,-1 0,0 0,-1 1,1-1,0 1,-1-1,1 1,-1 0,0 0,0 0,0 1,0-1,0 1,0-1,0 1,0 0,-1 0,1 0,0 1,-1-1,1 1,-1 0,1 0,0 0,-1 0,1 1,-1-1,1 1,0 0,0 0,-1 0,1 0,0 1,-1 0,-20 5</inkml:trace>
  <inkml:trace contextRef="#ctx0" brushRef="#br0" timeOffset="1836.196">3387 316,'29'-9,"14"-4,5 1,-1 2,-4 3,-5 2,-3 8,-8 7,-4 3,0-2,-6 3,1-1,1-3,3-3,2-3,1-2,-2-1</inkml:trace>
  <inkml:trace contextRef="#ctx0" brushRef="#br0" timeOffset="2232.24">2372 881,'737'-109,"-437"77,-70 5,-55-6,-150 25</inkml:trace>
  <inkml:trace contextRef="#ctx0" brushRef="#br0" timeOffset="2999.734">2852 1191,'-20'4,"1"2,0 0,1 1,0 0,0 2,0 0,1 1,0 1,1 1,1 0,-11 11,17-15,0 1,1 0,0 0,1 1,0 0,1 1,0-1,0 1,1 1,1-1,0 0,0 1,1 0,1 0,0 0,0 0,1 0,1 1,0 5,1-13,0-1,0 1,0-1,1 1,0-1,-1 0,2 0,-1 0,0 0,1 0,0 0,-1 0,2-1,-1 1,0-1,1 0,-1 0,1 0,0-1,0 1,0-1,0 0,0 0,1-1,-1 1,1-1,-1 0,1 0,-1 0,1-1,0 1,-1-1,1 0,0-1,-1 1,1-1,0 0,-1 0,3-1,14-3,-1-2,0 0,0-1,-1 0,0-2,0 0,-1-2,-1 0,0 0,12-13,-7 8,-1-1,-1-1,-1-1,0 0,-2-2,0 0,-2-1,0 0,-2-1,10-23,-23 46,57-170,-56 163,0 1,0-1,0 1,-1-1,-1 1,1-1,-1 1,0-1,-1 1,1 0,-2-1,1 1,-1 0,0 1,0-1,-1 0,0 1,0 0,-1 0,1 0,-1 0,-5-3,5 4,0 2,0-1,0 0,-1 1,1 0,-1 0,0 1,0-1,0 1,0 1,0-1,-1 1,1 0,0 1,-1-1,1 1,-1 0,1 1,0 0,-1 0,1 0,0 1,0-1,0 1,0 1,0-1,0 1,1 1,-1-1,1 1,-3 2,-2 1,0 1,1 0,-1 0,2 1,-1 1,1 0,1 0,0 0,0 1,1 0,0 0,1 0,1 1,0 0,-3 10,6-13,-1 1,2-1,-1 1,1-1,1 1,0-1,0 0,1 1,0-1,0 0,1 0,0 0,1 0,0-1,0 1,1-1,0 0,1 0,0-1,6 7,9 7,1-1,2-1,-1-1,2 0,26 12,56 31,-91-52</inkml:trace>
  <inkml:trace contextRef="#ctx0" brushRef="#br0" timeOffset="3392.967">3586 937,'-159'311,"151"-300,1-1,1 1,0 0,0 0,1 1,0-1,1 1,1 0,0 1,0-1,1 1,1-1,0 1,0-1,2 1,-1-1,2 3,2-11,0 0,1 0,-1 0,1 0,0-1,0 1,0-1,0-1,0 1,1-1,-1 0,1 0,0 0,0-1,-1 0,1 0,0-1,0 1,0-1,0-1,0 1,0-1,0 0,5-1,7 1,-2 0,91-11,-104 11,1 0,-1 0,0-1,1 1,-1-1,0 0,0 1,0-2,0 1,0 0,-1 0,1-1,-1 0,1 1,-1-1,0 0,0 0,0 0,-1-1,1 1,-1 0,1-1,-1 1,0 0,-1-1,1 0,0-1,-1-17</inkml:trace>
  <inkml:trace contextRef="#ctx0" brushRef="#br0" timeOffset="3646.12">3246 1191,'39'0,"17"0,4 0,1 0,-5 0,-7 0,-7 0,-6 0,-4 0,-3 0,-1 0,-6 0</inkml:trace>
</inkml:ink>
</file>

<file path=ppt/ink/ink9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8:4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819 246,'-62'68,"24"-13,3 3,2 1,2 1,-9 33,-11 19,-15 12,-6-3,-56 68,95-141,11-16,187-291,-82 112,43-76,84-105,-132 187,-69 183,-4 16,2-1,3 0,2 0,3-1,2 0,3-2,2 0,2-2,3 0,2-2,-15-23,0 1,-2 0,-1 0,-1 1,-2 1,-1 0,3 22,-10-51,1 0,-1 0,0 0,1 0,-1 0,0 0,0 0,1 0,-1 0,0 0,0 1,0-1,0 0,-1 0,1 0,0 0,0 0,-1 0,1 0,-1 0,1 0,-1 0,1 0,-1 0,1 0,-1 0,0 0,0 0,1 0,-1-1,0 1,0 0,0-1,0 1,0 0,0-1,0 1,0-1,0 0,0 1,0-1,0 0,0 0,0 1,-1-1,1 0,0 0,0 0,0 0,0-1,0 1,0 0,0 0,-1-1,1 1,-137-93,-82-38,-227-116,423 234,0 2,-1 0,0 2,0 1,-1 1,0 1,-4 1,27 4,1 1,0 0,0 1,-1-1,1 0,0 0,0 1,0 0,0-1,0 1,-1 0,1 0,0 0,1 0,-1 0,0 1,0-1,0 1,1-1,-1 1,1 0,-1-1,1 1,0 0,0 0,0 0,0 0,0 0,0 0,0 0,0 0,1 0,-1 1,1-1,0 0,0 2,-3 17</inkml:trace>
  <inkml:trace contextRef="#ctx0" brushRef="#br0" timeOffset="736.473">1299 1036,'39'-128,"31"-62,-69 191,-1-1,1 1,-1 0,0-1,1 0,-1 1,1-1,0 1,-1-1,1 1,-1-1,1 0,0 0,-1 1,1-1,0 0,-1 0,1 0,0 0,-1 1,1-1,0 0,-1 0,1 0,0-1,-1 1,1 0,0 0,-1 0,1 0,0-1,-1 1,1 0,-1 0,1-1,0 1,-1-1,1 1,-1 0,1-1,-1 1,1-1,-1 0,0 1,1-1,-1 1,1-1,-1 1,0-1,0 0,1 1,-1-1,0 0,0 1,0-1,0 0,0 1,0-1,0 0,0 1,0-1,0 0,0 1,0-1,0 0,-1 1,1-1,0 0,-1 0,12 55,23 54,-32-103,0 0,1 0,0 0,0-1,0 1,1-1,-1 0,1 1,0-1,0-1,0 1,1-1,-1 0,1 0,0 0,0 0,0-1,0 0,1 0,-1 0,0-1,1 0,-1 0,1 0,-1-1,1 1,0-1,-1-1,1 1,-1-1,1 0,-1 0,3-2,8-8,-1-2,0 0,-1 0,0-2,-1 0,-1 0,0-1,-2 0,1-1,-2-1,0 1,3-13,-10 26,2-3,0-1,0 0,-1 0,0 0,0 0,-1 0,0-1,-1 1,1-1,-2 1,1-1,-1-1,-1 10,1 0,0 0,0 0,-1 1,1-1,0 0,0 0,-1 0,1 0,0 0,-1 0,1 0,0 0,0 0,-1 0,1 0,0 0,-1 0,1 0,0 0,-1 0,1 0,0 0,0-1,-1 1,1 0,0 0,0 0,-1 0,1 0,0-1,0 1,0 0,-1 0,1-1,0 1,0 0,0 0,0-1,-1 1,1 0,0 0,0-1,0 1,0 0,0-1,0 1,0 0,0 0,0-1,0 1,0 0,0-1,0 1,0 0,0 0,-8 24,5-3</inkml:trace>
  <inkml:trace contextRef="#ctx0" brushRef="#br0" timeOffset="1313.053">2315 669,'-23'0,"-1"0,1 2,0 1,0 1,0 0,1 2,0 1,0 0,-6 5,24-11,1 0,0 0,0 1,0-1,0 1,1 0,-1 0,0 0,1 0,-1 1,1-1,0 1,0-1,0 1,0 0,0-1,1 1,-1 0,1 0,0 1,-1-1,1 0,1 0,-1 0,1 1,-1-1,1 0,0 1,0-1,0 0,0 1,1-1,0 0,-1 1,1-1,0 0,1 0,-1 0,0 0,1 0,0 0,0 0,0 0,0-1,0 1,0-1,1 0,-1 1,1-1,-1 0,1 0,0-1,0 1,0-1,0 1,0-1,1 0,7 1,1-1,-1 0,1-1,-1-1,0 0,0 0,1-1,-1 0,0-1,0 0,-1-1,1-1,-1 1,0-1,0-1,0 0,-1 0,0-1,0-1,0 1,61-36,-65 39,1 0,-1 1,1 0,0 0,-1 1,1 0,0 0,0 0,1 1,-1-1,0 2,0-1,1 1,-1 0,0 0,1 0,-1 1,0 0,0 0,1 1,-1 0,0 0,0 0,-1 1,1 0,-1 0,1 0,-1 1,0-1,0 2,0-1,-1 0,1 1,-1 0,0 0,-1 0,1 0,-1 0,0 1,0 1,2 19,-1 1,-1 0,-2 0,0 0,-2 0,-2 10,0 25,-11 193,4-171,-4-1,-4-1,-20 57,32-115,-2-1,0 0,-2 0,0-1,-1 0,-2-1,0 0,-1-1,-1 0,-17 16,30-34,0 0,0 0,0-1,0 1,0 0,0-1,0 0,-1 1,1-1,0 0,-1 0,1 0,-1 0,0-1,1 1,-1-1,1 0,-1 1,0-1,1 0,-1-1,0 1,1 0,-1-1,0 1,1-1,-1 0,1 0,-1 0,1 0,0 0,-1-1,1 1,0-1,0 0,0 1,0-1,0 0,0 0,-1-2,-22-138,24 84,2 1,3 0,3 0,1 0,4 1,1 0,4 1,1 1,3 1,2 0,19-27,-4 18,-22 43</inkml:trace>
  <inkml:trace contextRef="#ctx0" brushRef="#br0" timeOffset="1647.052">2822 726,'7'17,"60"112,-65-125,2 0,-1 0,0 0,1-1,0 0,-1 1,1-1,1-1,-1 1,0-1,1 1,-1-1,1 0,0-1,-1 1,1-1,0 0,0 0,0-1,0 1,0-1,0 0,0-1,0 1,0-1,0 0,1 0,4-4,0 0,0 0,0-1,0 0,-1-1,0 0,-1 0,1-1,-1 0,-1-1,0 1,0-1,0-1,-1 1,-1-1,0 0,0-1,-1 1,0-1,1-9,3-21,-11 26</inkml:trace>
  <inkml:trace contextRef="#ctx0" brushRef="#br0" timeOffset="2384.225">3387 76,'55'235,"-41"-147,-4 1,-3 1,-5-1,-4 20,-10 13,8-71,4-50,0 0,0 0,1 0,-1 0,0 0,0 0,1 0,-1 0,1 0,-1 0,1-1,-1 1,1 0,-1 0,1 0,0-1,-1 1,1 0,0-1,0 1,-1-1,1 1,0-1,0 1,0-1,0 0,0 1,0-1,0 0,-1 0,1 1,0-1,0 0,0 0,0 0,0 0,0 0,0 0,0-1,0 1,0 0,0 0,0-1,0 1,0-1,-1 1,1-1,0 1,0-1,0 0,39-18,-20 9</inkml:trace>
  <inkml:trace contextRef="#ctx0" brushRef="#br0" timeOffset="3088.863">4177 499,'-44'18,"2"1,-1 3,2 1,1 1,2 3,-30 25,65-50,0-1,0 1,0-1,0 1,0 0,0 0,1 0,-1 1,0-1,1 1,0-1,0 1,0 0,0 0,0 0,0 0,1 0,0 0,-1 0,1 1,0-1,1 1,-1-1,0 0,1 1,0-1,0 1,0-1,0 1,1-1,-1 1,1-1,0 0,0 1,0-1,0 0,1 0,-1 0,1 1,0-2,0 1,0 0,0 0,1-1,1 3,7-2,0 0,0-1,0 0,0 0,1-1,-1-1,0 0,1-1,-1 0,0 0,0-1,0-1,0 0,0-1,0 1,-1-2,0 0,0 0,0-1,0 0,-1-1,6-5,20-7,84-54,-119 72,1 0,-1 0,1 0,0 0,-1 0,1 0,0 0,-1 0,1 1,0-1,0 0,0 0,0 1,0-1,0 1,0-1,0 1,0-1,0 1,0 0,0-1,0 1,0 0,0 0,1 0,-1 0,0 0,0 0,0 0,0 0,0 1,0-1,0 0,0 1,1-1,-1 0,0 1,0-1,-1 1,1 0,0-1,0 1,0 0,0 0,0-1,-1 1,1 0,0 0,-1 0,1 0,-1 0,1 0,6 16,-5-10,0 0,0-1,1 1,0-1,0 0,0 0,1 0,0 0,0-1,0 1,1-1,-1 0,1-1,1 1,-1-1,1 0,-1 0,1 0,1-1,-1 0,0 0,5 1,1-4,0 0,1 0,-1-1,1-1,-1 0,0-1,0 0,0 0,0-2,0 1,-1-2,0 1,0-1,-1-1,1 0,-1-1,-1 0,0 0,3-4,4-4,-2-1,0 0,0-1,-2-1,0 0,-1-1,-1 0,6-21,-11 31,-1 0,0 0,-1-1,0 1,-1-1,0 0,-1 0,0 0,-1 0,0 0,0 0,-1 0,-1 0,-2-7,3 15,0 1,0 0,0 0,-1-1,1 1,-1 0,0 1,0-1,1 0,-1 0,0 1,-1-1,1 1,0 0,0-1,0 1,-1 0,1 0,-1 1,1-1,-1 0,1 1,-1-1,1 1,-1 0,1 0,-1 0,0 0,1 1,-1-1,1 1,-1-1,1 1,0 0,-3 1,-74 48,76-47,1-1,0 1,0 0,0 0,1-1,-1 1,1 0,-1 1,1-1,0 0,0 0,0 0,1 1,-1-1,1 0,0 1,0-1,0 0,0 1,1-1,-1 0,1 1,0-1,0 0,0 0,0 0,0 0,1 0,-1 0,1 0,0 0,0 0,0-1,0 1,1-1,-1 0,1 1,-1-1,1 0,0-1,0 1,0 0,0-1,0 0,0 1,0-1,0 0,2 0,144 30,-122-27,-20-4,0 0,1 0,-1 1,0 0,1 0,-1 0,0 1,0 0,0 1,0 0,-1 0,1 0,-1 1,1-1,-1 2,-1-1,1 1,0 0,-1 0,0 0,0 1,-1-1,0 1,0 1,0-1,0 0,-1 1,0 0,-1 0,1 0,-2 136,24-86,-14-43</inkml:trace>
  <inkml:trace contextRef="#ctx0" brushRef="#br0" timeOffset="3934.978">6408 48,'15'130,"-6"0,-6 60,-2-149,-18 244,11-233,-18 72,30-153,35-64,-29 64</inkml:trace>
  <inkml:trace contextRef="#ctx0" brushRef="#br0" timeOffset="4301.118">6859 273,'-68'56,"35"-30,0 1,3 1,0 2,2 1,0 1,26-30,0 0,0 0,0 0,1 0,-1 0,0 0,1 1,-1-1,1 1,0-1,0 1,0-1,0 1,0 0,1-1,-1 1,1 0,0-1,-1 1,1 0,0 0,1 0,-1-1,1 1,-1 0,1-1,0 1,0 0,0-1,0 1,0-1,0 1,1-1,-1 0,1 0,0 0,0 1,0-2,0 1,0 0,0 0,0-1,0 1,1 0,80 27,-76-28,1 0,0 0,-1 1,1 0,-1 0,1 1,-1 0,0 0,0 1,-1 0,1 0,-1 0,0 1,0 0,0 0,-1 1,1 0,-1-1,-1 2,1-1,-1 1,0-1,-1 1,0 0,3 7,36 152,-41-163,1 0,-1 1,1-1,0 0,0 0,0 0,0 0,1 0,-1-1,1 1,0-1,0 1,-1-1,1 0,1 0,-1 0,0-1,0 1,1-1,-1 0,1 1,-1-2,1 1,0 0,-1-1,1 0,0 1,-1-1,1-1,3 0,11-4</inkml:trace>
  <inkml:trace contextRef="#ctx0" brushRef="#br0" timeOffset="4547.378">7395 753,'-5'39,"-1"17,0-1</inkml:trace>
  <inkml:trace contextRef="#ctx0" brushRef="#br0" timeOffset="4718.072">7253 132</inkml:trace>
  <inkml:trace contextRef="#ctx0" brushRef="#br0" timeOffset="5115.498">7706 895,'-1'-19,"2"0,0 0,1 0,1 0,1 1,1-1,0 1,1 0,1 1,1-1,1 1,0 1,1-1,11-12,-21 28,1-1,0 1,1 0,-1-1,0 1,0 0,0 0,1 0,-1 0,0 0,1 0,-1 1,1-1,-1 0,1 1,-1-1,1 1,0-1,-1 1,1 0,0 0,-1 0,1 0,0 0,-1 0,1 0,0 0,-1 1,1-1,-1 1,1-1,-1 1,1 0,-1-1,1 1,-1 0,1 0,-1 0,0 0,0 0,1 0,-1 1,0-1,0 0,0 0,0 1,-1-1,1 1,0 1,52 160,-52-160,1-1,-1 1,1 0,0 0,0 0,0-1,0 1,0-1,1 0,-1 0,1 1,-1-1,1-1,0 1,0 0,0-1,0 0,0 1,0-1,0 0,0-1,1 1,-1-1,0 1,0-1,1 0,-1 0,0 0,1-1,-1 1,0-1,0 1,0-1,1 0,-1-1,0 1,0 0,-1-1,1 0,0 0,0 0,-1 0,1 0,-1 0,0 0,1-1,-1 0,0 0,8-9,0 0,-1-1,-1 1,0-2,-1 1,0-1,-1 0,-1-1,0 1,0-6,25-61,-20 62</inkml:trace>
  <inkml:trace contextRef="#ctx0" brushRef="#br0" timeOffset="5498.882">8552 753,'21'-10,"1"-1,-2-1,1-1,-2 0,1-2,-2 0,0-1,-1-1,-1-1,12-16,-26 32,0 0,-1-1,1 1,-1 0,0-1,1 1,-1-1,0 1,0-1,-1 0,1 1,0-1,-1 0,0 1,1-1,-1 0,0 0,-1 1,1-1,0 0,-1 0,1 1,-1-1,0 0,0 1,0-1,0 1,-1-1,1 1,-1 0,1 0,-1-1,0 1,0 0,0 0,0 1,0-1,0 0,-1 1,1-1,0 1,-1 0,0-1,-8 1,0 0,0 1,0 0,0 0,0 1,0 1,0 0,1 0,-1 1,0 0,1 1,0 0,0 1,0 0,1 1,0 0,0 0,0 1,0 0,1 0,1 1,-1 0,1 1,1 0,-1 0,1 0,1 0,0 1,0 0,0 3,1-6,-1 0,1 1,1-1,0 1,0 0,0 0,1 0,0 0,1 0,-1 0,2 1,-1-1,1 0,0 1,1-1,0 0,1 1,-1-1,1 0,1 0,0 0,0-1,0 1,1 0,0-1,1 0,-1 0,1-1,1 1,-1-1,1 0,0 0,1-1,2 2,4-2,0 0,0-1,1 0,0-1,0-1,0 0,0-1,0 0,0-1,0-1,4 0,-16 0,23 0</inkml:trace>
  <inkml:trace contextRef="#ctx0" brushRef="#br0" timeOffset="5983.837">9004 923,'131'-170,"-40"43,-87 122,1-1,-1 1,1 0,0 0,0 1,0 0,1 0,0 0,0 0,0 1,0 0,0 0,0 1,1 0,-1 0,1 0,0 1,0 0,-1 0,1 1,0-1,2 2,-6 1,0 0,0 1,-1-1,1 1,-1 0,0 0,0 0,0 0,0 0,0 1,-1-1,1 0,-1 1,0-1,0 1,0-1,-1 1,1 0,-1-1,0 1,0 0,0-1,0 1,-1 0,1-1,-1 1,0 0,0-1,-1 1,1-1,0 0,-3 3,0 16,3-18,-3 68,4-71,0 1,0-1,0 1,1-1,-1 1,1-1,-1 1,1-1,0 1,-1-1,1 0,0 1,0-1,0 0,0 0,0 0,0 0,0 0,0 0,1 0,-1 0,0 0,1 0,-1-1,1 1,-1 0,0-1,1 0,-1 1,1-1,-1 0,1 1,0-1,-1 0,1 0,-1 0,1-1,-1 1,1 0,-1-1,1 1,0-1,9-2,0-1,0-1,-1 0,1 0,-1-1,0-1,-1 1,0-2,0 1,5-6,54-37,-66 47,0 1,1-1,-1 1,1 0,0 0,0 1,0-1,0 0,0 1,0 0,0 0,0 0,0 0,1 0,-1 1,0-1,1 1,-1 0,0 0,1 0,-1 0,0 1,1-1,-1 1,0 0,0 0,0 0,1 1,-1-1,0 1,-1-1,1 1,0 0,0 0,-1 0,1 1,-1-1,0 1,0-1,0 1,0 0,1 1,11 133,-9-118</inkml:trace>
  <inkml:trace contextRef="#ctx0" brushRef="#br0" timeOffset="7066.263">10330 528,'-42'17,"2"1,0 2,1 2,1 1,-22 20,-1 14,60-55,-1-1,0 1,1 0,-1 0,1 0,0 1,-1-1,1 0,0 0,0 1,0-1,1 1,-1-1,1 0,-1 1,1-1,0 1,0 0,0-1,0 1,0-1,1 1,-1-1,1 0,0 1,-1-1,1 1,0-1,0 0,1 1,2 0,0-1,0 1,1-1,-1 0,1 0,-1 0,1-1,0 0,0 0,-1 0,1 0,0-1,0 0,0 0,0 0,0 0,0-1,-1 0,1 0,0 0,-1-1,2 0,14-5,-1-1,0-1,0-1,-1 0,0-2,8-6,13-9,98-78,-136 104,0 0,0 1,1-1,-1 0,0 1,0-1,0 1,1-1,-1 1,0 0,0 0,1-1,-1 1,0 0,1 0,-1 0,0 0,0 0,1 1,-1-1,0 0,1 0,-1 1,0-1,0 1,0-1,1 1,-1 0,0-1,0 1,0 0,0 0,0 0,0 0,-1 0,1 0,0 0,0 0,-1 0,1 0,0 0,-1 1,1-1,-1 0,0 0,1 1,-1-1,0 0,0 0,0 1,0-1,4 78,-4-69,-2-3,2-1,-1 0,0 0,1 0,0 0,1 1,-1-1,1 0,1 0,-1 0,1 0,0 0,0-1,1 1,-1 0,1-1,0 0,1 1,0-1,-1-1,1 1,1-1,-1 1,1-1,0 0,0-1,0 1,0-1,0 0,1 0,0-1,-1 1,1-1,4 0,-2-1,1 0,-1-1,0 0,0-1,1 0,-1 0,0-1,0 0,0 0,0 0,-1-1,1-1,-1 1,1-1,-1-1,0 1,-1-1,3-2,104-111,61-104,-149 178,-2 0,-2-1,-2-2,-2 0,-2-1,-2 0,-2-1,-2 0,1-34,-30 125,7 13,2 0,3 1,1 0,4 0,2 0,2 1,2-1,4 0,1 0,3-1,3 0,2-1,12 27,4 8,-64-102,13-3</inkml:trace>
  <inkml:trace contextRef="#ctx0" brushRef="#br0" timeOffset="7314.761">10725 443,'44'0,"37"0,15 0,1 0,-7 0,-13 0,-11 0,-11 0,-6 0,-6 0,-6 0,-5 5,-2 1,-2 0,0-1,-1-1,0-2,-5-1</inkml:trace>
  <inkml:trace contextRef="#ctx0" brushRef="#br0" timeOffset="7498.81">11882 584,'0'43,"5"15,1-3</inkml:trace>
  <inkml:trace contextRef="#ctx0" brushRef="#br0" timeOffset="7718.906">11882 273,'5'10,"1"3</inkml:trace>
  <inkml:trace contextRef="#ctx0" brushRef="#br0" timeOffset="7964.876">12418 443,'-27'10,"-1"2,2 1,0 1,0 1,2 1,0 1,0 2,2 0,-20 22,38-38,0 1,0-1,0 1,1 0,0 0,-1 1,1-1,1 0,-1 1,1 0,0-1,0 1,0 0,0 0,1 0,0 1,0-1,1 0,-1 0,1 1,0-1,1 0,-1 0,1 0,0 1,0-1,1 0,-1 0,1 0,0 0,0-1,1 1,0-1,0 1,0-1,0 0,1 1,6 2,0 1,1-1,0-1,0 0,0-1,1 0,0 0,0-2,0 1,0-1,1-1,-1 0,1-1,0-1,-1 0,1 0,0-1,-1-1,1 0,8-3,136-70,-139 64</inkml:trace>
  <inkml:trace contextRef="#ctx0" brushRef="#br0" timeOffset="8237.713">13068 386,'-15'4,"0"1,0 1,1 0,0 0,0 2,1-1,0 2,0 0,1 0,0 2,1-1,0 1,0 1,-4 7,13-16,1-1,0 1,0 0,0 0,1 0,-1-1,1 1,-1 0,1 0,0 0,0 0,0 0,1 0,-1 0,1 0,-1 0,1-1,0 1,0 0,0 0,0-1,1 1,-1-1,1 1,0-1,0 0,-1 1,1-1,2 1,77 54,-40-32,-36-23,1 1,-1 0,0 0,0 0,0 1,0 0,-1 0,1 0,-1 0,0 1,0 0,-1 0,1 0,-1 0,0 0,-1 1,1-1,-1 1,0 0,0-1,-1 1,0 0,0 0,0 0,-1 0,0 0,0 0,0 1,-1-1,0 0,0 0,-1-1,1 1,-1 0,0 0,-3 3,0-2,-2 0,1-1,-1 1,0-1,-1-1,1 1,-1-1,0-1,0 1,-1-1,1-1,-1 1,0-2,0 1,0-1,0 0,0-1,-1 0,1-1,-7 0,-9 1</inkml:trace>
  <inkml:trace contextRef="#ctx0" brushRef="#br0" timeOffset="20157.087">0 1544,'402'0,"-226"-25,248 21,-193-23,171-3,1296 31,-1415-31,21 31,-96-29,271 29,-196-31,615 31,-842 0,142-13,-133 2,1 3,0 3,0 3,30 4,22-1,56-13,96-24,-61 6,-13 17,-54-13,140 23,-85-25,255 28,-255-30,283 29,282 0,-564 28,39-16,-139-1,1-4,1-4,39-6,6 1,137 1,-84-26,535 28,-281-1,-346-15,-91 11,1 1,1 0,-1 1,0 1,0 1,1 0,-1 1,3 1,-13-1,21 6,0-2,1-1,0 0,0-2,0-2,-1 0,1-2,27-5,-14-1,-1 3,1 1,-1 2,24 2,25-11,-81 12,-6 2</inkml:trace>
</inkml:ink>
</file>

<file path=ppt/ink/ink9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21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87,'34'59,"-8"0,-3 1,-3 1,8 39,-5 64,-17-140,-2 1,-1 0,-2 0,0-1,-1 1,-1 0,-2 0,-2 9,0-11,3-7,0 0,-1-1,-1 1,0-1,-1 1,-1-1,0-1,-1 1,-1-1,0-1,-1 1,0-1,-1-1,-1 0,-8 8,13-16,1-1,-1 0,1 0,-1 0,0-1,0 0,0 0,0 0,-1-1,1 0,0 0,-1-1,1 1,0-2,-1 1,1-1,0 0,-1 0,1 0,0-1,0 0,0 0,0-1,0 1,1-1,-1-1,1 1,0-1,0 0,0 0,0 0,1-1,0 0,0 0,-2-3,-29-187,24 149,5 27</inkml:trace>
  <inkml:trace contextRef="#ctx0" brushRef="#br0" timeOffset="451.888">0 171,'406'-105,"-205"70,13 6,-190 28</inkml:trace>
  <inkml:trace contextRef="#ctx0" brushRef="#br0" timeOffset="2169.67">988 566,'-6'16,"1"1,0-1,1 1,1 0,1 1,0-1,1 0,1 0,1 1,0-1,1 0,1 0,1 0,0 0,2 0,5 14,-7-27,-1 1,1-1,0 0,0 0,0 0,0-1,1 1,0-1,-1 0,1 0,1-1,-1 0,0 0,0 0,1 0,-1-1,1 0,-1 0,1 0,0-1,-1 1,1-1,0-1,-1 1,1-1,-1 0,1-1,-1 1,1-1,3-2,12-9,-1 0,0-2,-1 0,-1-2,0 0,-1 0,-1-2,-1 0,-1-1,0 0,-2-1,0-1,-2 0,3-8,-8 10,-10 33,2-2,1 0,0 0,1 0,0 0,0 1,1-1,0 0,1 1,1-1,0 0,0 0,1 0,0 0,1-1,1 1,-1-1,2 0,-1 0,1-1,1 1,0-1,0-1,0 1,2-1,-4-5,0 1,1-2,0 1,-1-1,1 0,0 0,0 0,0-1,0 0,0 0,0 0,1-1,-1 0,0 0,0-1,0 0,0 0,1 0,-2-1,1 0,0 0,0 0,0-1,-1 0,0 0,1 0,-1-1,0 0,14-10,-1-1,0 0,-1-2,-1 0,-1-1,11-15,93-133,-119 165,1-1,0 0,-1 0,1 1,0-1,0 0,0 1,0-1,0 1,1 0,-1-1,0 1,1 0,-1-1,1 1,-1 0,1 0,-1 0,1 0,0 1,0-1,-1 0,1 1,0-1,0 1,0 0,-1 0,1-1,0 1,0 0,0 0,0 1,0-1,0 0,-1 1,1-1,0 1,0 0,-1-1,1 1,0 0,-1 0,1 0,-1 0,1 0,-1 0,1 1,-1-1,0 1,0-1,1 0,-1 1,0 0,0-1,-1 1,2 1,7 11,0 0,-1 1,-1-1,0 2,-1-1,0 1,-1 0,-1 0,-1 1,0-1,-2 1,1 0,-2-1,0 8,-2-15,-1 0,0 0,0 0,0-1,-1 1,0-1,-1 0,0 0,0 0,-1-1,-5 6,8-10,1 1,-1-1,0-1,-1 1,1 0,0-1,-1 1,1-1,-1 0,0 0,0-1,0 1,0-1,0 0,0 0,0 0,0 0,0-1,0 1,-1-1,1 0,0-1,0 1,0-1,-1 0,1 0,0 0,2 0,0-1,0 1,0-1,0 1,0-1,1 0,-1 0,0 0,1 0,0 0,-1 0,1 0,0 0,0 0,0-1,0 1,1 0,-1-1,0 1,1-1,0 1,0-1,0 1,0 0,0-1,0 1,0-1,1 1,0-1,-1 1,1 0,0-1,0 1,0 0,0 0,0 0,1 0,-1 0,1 0,-1 0,1 0,0 0,0 1,0-1,0 1,0-1,0 1,0 0,0 0,0 0,1 0,-1 0,0 0,1 1,-1-1,1 1,138 17,-118-15,0-1,0 0,1-2,-1-1,0 0,0-2,-1-1,1-1,-1 0,0-2,0 0,18-12,90-63,-106 63,-2 0,0-2,-2-1,0 0,-2-2,0 0,-2-1,-1-1,7-17,-14 27,-2 0,0-1,0 1,-2-1,0-1,-1 1,-1 0,-1-1,0 1,-2-1,0 1,-1-1,-1 1,0 0,-2 0,0 0,-1 0,0 1,-2-2,7 17,0 0,0 0,0 0,0 0,0 0,0 0,-1 0,1 0,0 1,-1-1,0 0,1 1,-1-1,0 1,0 0,0 0,1 0,-2 0,1 0,0 0,0 0,0 0,0 1,0-1,0 1,-1 0,1 0,0-1,0 2,-1-1,1 0,0 0,0 1,-1-1,1 1,0-1,0 1,0 0,0 0,0 0,0 0,0 1,0-1,1 0,-1 1,0-1,1 1,-1-1,1 1,-1 0,1 0,0 0,0 0,0 0,-4 15,2-1,0 1,0 0,2 0,0 0,1 0,1-1,0 1,3 8,50 180,-19-13,-34-180,0 1,1 0,1-1,0 0,1 0,0 0,1 0,0 0,1-1,1 0,1 2,-7-12,0 0,0 0,0 0,1-1,-1 1,0 0,0-1,1 1,-1-1,0 1,1-1,-1 0,0 0,1 1,-1-1,1 0,-1 0,0-1,1 1,-1 0,1 0,-1 0,0-1,1 1,-1-1,0 1,0-1,1 0,-1 1,0-1,0 0,0 0,0 0,0 0,0 0,0 0,0 0,0 0,0 0,-1 0,1-1,0 0,29-55,-21 8,-7 25</inkml:trace>
  <inkml:trace contextRef="#ctx0" brushRef="#br0" timeOffset="2414.638">2257 341,'39'10,"17"2,9 0,-2-2,-2-8,-2-4,-1-2,-6 0,-2-4,-5-1,-5 1,0 3,-2-4,-2 0,-3 2,-2 2,-7 1</inkml:trace>
  <inkml:trace contextRef="#ctx0" brushRef="#br0" timeOffset="3857.856">3922 341,'-20'4,"-1"1,1 1,0 0,0 2,1 0,0 2,1 0,-1 1,2 0,0 2,0 0,1 1,1 0,0 1,-1 4,14-16,-1 1,0 0,1 0,0 0,0 0,0 0,1 1,-1-1,1 0,0 1,0-1,1 1,-1-1,1 1,0 0,0-1,1 1,-1-1,1 1,0-1,0 1,1-1,-1 0,1 1,0-1,0 0,0 0,1 0,0-1,-1 1,1-1,0 1,1-1,-1 0,1 0,-1 0,1 0,0-1,0 0,0 0,0 0,0 0,0 0,1-1,-1 0,7 0,-1-2,0 1,0-1,0-1,0 0,0 0,0-1,0 0,-1-1,0 0,1 0,-1-1,-1 0,1-1,-1 0,0 0,0-1,-1 0,0 0,0-1,0 1,-1-2,3-5,13-9,107-97,-128 119,0 0,1 0,-1 0,0 0,0 0,1 0,-1 1,0-1,1 1,-1-1,1 1,-1-1,1 1,-1 0,1-1,-1 1,1 0,-1 0,1 0,-1 0,1 1,-1-1,1 0,-1 1,0-1,1 1,-1-1,1 1,-1 0,0-1,1 1,-1 0,0 0,0 0,0 0,0 0,0 0,0 0,0 0,0 1,0-1,0 0,0 2,19 71,-14-44,-4-22,1 0,0 1,1-2,0 1,0 0,0-1,1 1,0-1,1-1,0 1,0-1,0 0,1 0,-1-1,1 0,1 0,-1 0,1-1,0 0,0-1,0 0,1 0,0-3,0 0,-1-1,1 0,0-1,-1 0,1 0,-1-1,1 0,-1-1,0 0,-1 0,1 0,-1-1,0 0,0-1,0 0,0 0,-1 0,4-6,61-76,-64 75,1 0,0 1,1 1,0-1,1 1,0 1,1 0,0 1,1 0,0 0,0 1,1 1,-1 0,2 0,12-3,-20 9,0 0,0 1,0 0,0 0,0 0,0 1,-1 0,1 0,0 0,0 1,-1 0,1 0,-1 1,1-1,-1 1,0 0,0 0,0 1,-1 0,1 0,-1 0,0 0,0 1,0-1,-1 1,1 0,-1 0,0 0,-1 1,1-1,-1 1,1 2,0 1,0-1,0 1,-1 0,0 0,0 0,-1 0,0 0,0 0,-1 0,-1 0,0 0,0 0,0 0,-1 0,0 0,-1-1,0 1,-1-1,0 1,0-1,-1 1,-5 1,0-1,0 0,-1-1,0 0,-1 0,0-1,0-1,0 0,-1-1,0 0,0-1,0 0,-1-1,1-1,-1 0,-10 0,411-4,-380 2,0 1,0-1,0 0,0 0,0-1,-1 0,1 0,0 0,0-1,-1 0,1-1,-1 1,0-1,1 0,-1-1,-1 1,1-1,-1-1,1 1,-1-1,0 0,-1 0,1 0,-1-1,0 1,0-1,-1 0,1-1,0-13</inkml:trace>
</inkml:ink>
</file>

<file path=ppt/ink/ink9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1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84,'509'-17,"-383"5,318-16,-421 28</inkml:trace>
  <inkml:trace contextRef="#ctx0" brushRef="#br0" timeOffset="622.56">424 508,'-11'4,"0"2,1-1,-1 1,1 1,1 0,-1 0,1 1,1 0,-1 1,1-1,1 2,-1-1,2 1,-1 0,2 1,-1-1,-3 11,8-19,0 0,-1 1,1-1,0 1,0-1,1 1,-1 0,0-1,1 1,0 0,-1-1,1 1,0 0,1-1,-1 1,0 0,1 0,-1-1,1 1,0-1,0 1,0 0,0-1,0 0,1 1,-1-1,1 0,0 0,-1 0,1 0,0 0,0 0,0 0,1 0,-1-1,0 1,0-1,1 0,-1 0,1 0,0 0,-1 0,1 0,0-1,13 1,0-1,0 0,-1-1,1-1,0 0,0-2,-1 1,1-2,-1 0,0-1,-1-1,0 0,0 0,8-7,16-8,-1-2,-1-1,-2-2,0-1,-2-2,12-15,-28 27,-1-1,-1 0,0-2,-2 1,0-2,-1 1,-2-2,0 1,4-18,-10 31,-1-1,0 0,0 1,-1-1,0 0,-1 0,0 0,0 1,-1-1,-1 0,1 0,-2 1,1-1,-1 1,-1-1,0 1,0 0,-1 1,0-1,0 1,-1 0,0 0,0 1,-7-7,8 10,1 1,0-1,-1 1,1 0,-1 0,0 1,0 0,0-1,-1 2,1-1,0 0,-1 1,1 0,-1 1,1-1,-1 1,1 0,-1 0,1 1,-1-1,1 1,-1 1,1-1,0 1,0 0,-1 0,1 0,-1 2,-4 1,-1 2,2-1,-1 2,1-1,0 1,0 1,1-1,0 1,1 1,0-1,0 1,-3 9,1-4,0 1,2 0,0 0,1 1,0-1,1 1,1 1,1-1,1 0,0 1,1 0,1-1,0 1,2-1,0 1,1-1,0 1,2-1,0 0,4 8,-1-8,0 0,2 0,0-1,0 0,2-1,0 0,0 0,1-2,1 1,1-2,0 0,0-1,1 0,0-1,16 6,-26-13,0 1,1 0,-1 0,0-1,1 0,0-1,0 1,-1-1,1 0,1-1,-1 0,0 0,0 0,0-1,1 0,-1-1,0 1,0-1,0-1,0 0,0 1,0-2,0 1,5-4,40-39,-39 28</inkml:trace>
  <inkml:trace contextRef="#ctx0" brushRef="#br0" timeOffset="997.656">1355 141,'-5'40,"-1"1,-2-1,-2 0,-2-1,-1-1,-3 0,-15 29,-1-17,24-38,0-1,0 1,2 0,-1 1,1 0,1 0,0 0,0 5,5-15,-1 0,1 0,0 0,0 0,0 0,0 0,1 0,-1 0,1 0,0 0,-1 0,1 0,1-1,-1 1,0 0,1-1,-1 1,1 0,0-1,0 0,0 0,0 1,0-1,1 0,-1-1,0 1,1 0,0-1,-1 1,1-1,0 0,0 0,-1 0,1 0,0-1,0 1,0-1,2 1,120 1,-117-2,-1 0,1-1,0 0,-1 0,1 0,-1-1,0 0,0-1,1 1,-1-1,-1-1,1 1,0-1,-1 0,0-1,0 0,0 0,-1 0,0 0,0-1,0 0,0 0,-1-1,0 1,1-3,-4-9,-4 4</inkml:trace>
  <inkml:trace contextRef="#ctx0" brushRef="#br0" timeOffset="1255.708">988 366,'39'0,"17"0,8 5,-1 1,-2 1,-2-2,-6-2,-2-1,-6-1,-5-5,-4-2,-5-1,-6 2</inkml:trace>
</inkml:ink>
</file>

<file path=ppt/ink/ink9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0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311 428,'-24'6,"0"1,0 1,0 1,1 1,1 1,0 1,0 1,1 1,1 1,0 1,-11 12,27-24,1-1,0 1,0 0,0 0,1 0,-1 0,1 0,0 1,0-1,1 1,-1-1,1 1,0-1,0 1,1 0,-1 0,1 0,0-1,0 1,1 0,-1 0,1-1,0 1,1 0,-1-1,1 1,-1-1,2 0,-1 1,0-1,1 0,-1 0,1 0,1-1,-1 1,0-1,1 0,-1 0,1 0,0 0,0 0,0-1,1 0,-1 0,0 0,1 0,-1-1,3 1,8-3,-1 0,0-1,0-1,0 0,0-1,0 0,-1-1,0-1,0 0,0-1,-1 0,0-1,4-3,11-9,-1-1,-1 0,-1-2,-1-1,0-1,-2-1,-2 0,0-2,-2 0,0-1,-3-1,10-26,-17 42,-1 0,0 0,-1-1,-1 0,0 0,-1 0,0 0,-2-1,0 1,0 0,-1-1,-1 1,-1-1,0 1,-1 0,-1 0,-3-8,4 18,-1 1,0-1,0 0,-1 1,1 0,-1 0,0 0,0 1,0 0,-1 0,1 0,-1 0,0 1,1 0,-1 0,0 1,0 0,0 0,-1 0,1 0,0 1,0 0,0 1,0-1,0 1,0 0,0 1,0 0,0-1,0 2,0-1,1 1,0 0,-1 0,1 0,0 1,0 0,1 0,-1 0,1 0,0 1,0 0,0 0,1 0,-1 0,1 0,1 1,-2 1,-31 128,33-122,0 1,1-1,1 1,0-1,1 0,0 1,1-1,0 0,1 1,1-1,0-1,1 1,0-1,1 1,0-1,1-1,0 0,4 5,9 9,0-1,1-1,2-2,0 0,1-1,1-1,12 6,6-6,-27-18</inkml:trace>
  <inkml:trace contextRef="#ctx0" brushRef="#br0" timeOffset="265.325">1158 343,'-14'19,"-6"11,-3 6,2 1,0-6,3-2,5-3,-1-5,3-2,3 2,-2-4,1 0,1 3,-2-3,1 1,-4-2,1-5</inkml:trace>
  <inkml:trace contextRef="#ctx0" brushRef="#br0" timeOffset="579.082">819 343,'211'101,"-62"-23,-125-68,-2 2,1-2,0-1,1 0,0-2,0-1,0-1,1-1,0-1,0-1,2-2,-3 0</inkml:trace>
</inkml:ink>
</file>

<file path=ppt/ink/ink9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29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71,'33'81,"110"228,-83-173,-60-135,0 0,0 0,1-1,-1 1,0 0,0-1,0 1,1 0,-1-1,0 1,1 0,-1-1,1 1,-1 0,1-1,-1 1,1-1,-1 1,1-1,-1 1,1-1,0 1,-1-1,1 0,0 1,-1-1,1 0,0 0,0 0,-1 1,1-1,0 0,-1 0,1 0,0 0,0 0,-1 0,1 0,0 0,0-1,-1 1,1 0,0 0,0-1,-1 1,1 0,0-1,-1 1,1 0,-1-1,1 1,-1-1,1 1,-1-1,1 0,-1 1,1-1,-1 1,1-1,-1 0,0 1,1-2,20-51,-18 44,91-236,-24 75,-43 64,-19 88</inkml:trace>
  <inkml:trace contextRef="#ctx0" brushRef="#br0" timeOffset="433.553">875 155,'24'0,"13"0,5 0,0 0,-3 0,-2 0,-4 0,-2 0,-1 0,-2 0,-5-5,-1-1,-1 0,-3 1</inkml:trace>
  <inkml:trace contextRef="#ctx0" brushRef="#br0" timeOffset="709.658">875 354,'34'0,"15"0,5 0,-2-5,-6-2,-5 1,-5 1,-4 1,-2 2,-2 1,-1 0,-4 1</inkml:trace>
</inkml:ink>
</file>

<file path=ppt/ink/ink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0:44.92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9 750,'-3'-12,"1"1,1-1,-1 0,2 0,0-1,0 1,1 0,1 0,0 0,1 1,0-1,0 0,1 1,1 0,0 0,1 0,0 1,0 0,1 0,2-2,3-3,1 0,0 0,1 1,1 1,0 1,1 0,0 1,1 0,0 2,18-8,-30 15,0 1,0 0,0 0,0 0,0 0,0 1,0 0,0 0,0 1,0-1,0 1,-1 0,1 1,0-1,0 1,-1 0,1 0,-1 0,1 0,-1 1,0 0,0 0,0 0,-1 0,1 1,-1 0,1-1,-1 1,0 0,1 3,65 139,-52-84,-4 0,-2 1,-2 0,-2 30,-7 8,-4-1,-5 1,-4-1,-4-1,-5-1,-4-1,-6 3,2-9,41-151,20-58,5 2,4 2,13-15,10-12,7 3,5 4,6 2,41-43,-117 168,-1 1,0-1,1 1,-1 0,1 0,1 0,-1 1,1-1,0 1,0 1,1-1,-1 1,1 0,0 1,0 0,0 0,0 0,3 1,-8 3,1 0,-1 1,1 0,-1 0,0-1,0 1,0 1,0-1,0 0,0 0,0 1,-1-1,1 1,-1-1,0 1,0 0,0 0,0-1,0 1,0 0,-1 0,0 0,1 0,-1 0,0 0,0 0,-1 0,1 0,-1 0,0 1,1 2,-2 42,-2-1,-2 1,-2-1,-2-1,-2 1,-22 114,14-23,7 1,4 97,27-137,-17-98,-1 0,0 0,1-1,-1 1,0 0,1 0,-1-1,1 1,-1 0,1-1,-1 1,1-1,0 1,-1-1,1 1,0-1,-1 1,1-1,0 0,0 1,-1-1,1 0,0 0,0 1,0-1,-1 0,1 0,0 0,0 0,0 0,0 0,-1 0,1-1,0 1,0 0,0 0,-1 0,1-1,0 1,0 0,-1-1,1 1,0-1,-1 1,1-1,0 1,-1-1,1 0,-1 1,1-1,-1 0,1 1,-1-1,0 0,1 1,-1-1,32-48,-29 44,179-379,-117 247,6 3,6 3,12-5,20-4,-110 141,1-1,0 0,0 1,0-1,0 0,0 1,-1-1,1 0,0 1,0-1,0 0,0 1,0-1,0 0,0 1,0-1,0 1,1-1,-1 0,0 1,0-1,0 0,0 1,0-1,1 0,-1 0,0 1,0-1,0 0,1 1,-1-1,0 0,0 0,1 1,-1-1,0 0,1 0,-1 0,0 0,1 1,-1-1,0 0,1 0,-1 0,0 0,1 0,-1 0,0 0,1 0,-1 0,0 0,1 0,-1 0,1 0,-1 0,0 0,1-1,-1 1,0 0,1 0,-1 0,0 0,-8 33,-21 72,6 1,-7 84,18 136,14-233,-2-78,0 1,1-1,1 1,1-1,0 0,1 0,1 0,4 11,1-8</inkml:trace>
  <inkml:trace contextRef="#ctx0" brushRef="#br0" timeOffset="304.812">2097 891,'-37'54,"2"2,3 1,2 1,2 2,-1 14,22-57,0 1,2 0,0 0,1 1,1-1,0 1,2 3,0-17,1-1,1 1,-1-1,0 1,1-1,0 1,0-1,1 0,-1 1,1-1,0 0,0 0,0 0,0 0,1-1,0 1,-1-1,2 1,-1-1,0 0,0 0,1 0,0-1,-1 1,1-1,0 0,0 0,0 0,1-1,-1 1,4 0,1 0,0 0,1-1,-1 1,0-2,0 0,0 0,0 0,1-1,-1-1,0 0,0 0,-1 0,1-1,0 0,-1-1,0 0,0-1,0 1,0-1,-1-1,1 0,-1 0,-1 0,1-1,-1 1,-1-2,1 1,-1-1,4-7,0 3,-1-1,-1 1,0-1,0 0,-1-1,-1 0,-1 0,1 0,-2 0,0-1,-1 1,-1-1,0 1,-1-1,0 0,-1 0,-1 1,0-1,-1 1,-1 0,0 0,-1 0,0 0,-1 1,-1-1,0 2,-1-1,0 1,-8-8,-23-9,20 21</inkml:trace>
  <inkml:trace contextRef="#ctx0" brushRef="#br0" timeOffset="682.258">2746 243,'-14'57,"2"1,3 1,2 0,3 0,3 0,2 7,15 246,-14 17,-2-299,-17 154,7-110,8-90,3-3</inkml:trace>
  <inkml:trace contextRef="#ctx0" brushRef="#br0" timeOffset="920.585">2436 920,'43'0,"29"0,7 0,-6 0,-4 0,-11 0,-9 5,-9 1,-6 0,-4-1,-3-2,0-1,-1-1,-4 5,-7 0</inkml:trace>
  <inkml:trace contextRef="#ctx0" brushRef="#br0" timeOffset="1181.822">3339 1117,'0'39,"0"21,5 7,6-10,2-13</inkml:trace>
  <inkml:trace contextRef="#ctx0" brushRef="#br0" timeOffset="1352.326">3311 553,'0'0</inkml:trace>
  <inkml:trace contextRef="#ctx0" brushRef="#br0" timeOffset="1534.778">3790 1061,'-12'26,"2"1,0 1,2-1,0 2,3-1,0 1,1 0,2 3,1-29,1 0,0 1,-1-1,1 0,0 0,1 0,-1 1,0-1,1 0,0 0,0 0,0 0,0 0,0 0,1 0,-1 0,1 0,0 0,0-1,0 1,0-1,0 0,0 1,1-1,-1 0,1 0,0 0,-1-1,1 1,0-1,0 0,0 1,0-1,0 0,0-1,1 1,-1-1,0 1,0-1,1 0,-1 0,0 0,0-1,2 1,8-6,0 0,0-1,-1 0,0-1,-1-1,1 0,-2 0,1-1,-1 0,-1-1,0 0,0 0,-1-1,-1 0,0-1,-1 0,0 0,-1 0,0-1,-1 1,0-1,-1 0,0-11,-1 16,2-1,0 0,-1-1,0 1,0-1,-1 0,-1 0,0 0,0 1,-1-1,-1 0,1 0,-2 0,0 0,0 0,-1 1,0-1,-1 1,0 0,0 0,-1 0,-1 1,1-1,-2 1,1 1,-5-5,6 11,1 0,-1 0,0 1,1 0,-1 0,0 0,0 0,0 1,0 0,1 0,-1 0,0 0,0 1,0 0,1 0,-1 0,0 1,1 0,-1 0,1 0,-1 0,1 0,0 1,0 0,0 0,-1 2,-20 11</inkml:trace>
  <inkml:trace contextRef="#ctx0" brushRef="#br0" timeOffset="1950.214">4270 1315,'44'-260,"-16"197,-27 61,-1 1,1 0,0-1,0 1,1 0,-1 0,0 0,0 0,0 0,1 0,-1 0,0 0,1 1,-1-1,1 0,-1 1,1-1,-1 1,1 0,0-1,-1 1,1 0,-1 0,1 0,0 0,-1 0,1 0,-1 1,1-1,-1 1,1-1,-1 1,1-1,-1 1,1 0,-1-1,0 1,1 0,-1 0,0 0,5 5,-1 0,0 1,0-1,-1 1,0 0,0 0,-1 0,0 0,0 1,0-1,-1 1,-1 0,2 5,14 44,-15-51,0 0,0 0,1 0,0 0,0 0,0-1,1 1,0-1,0 0,0 0,0 0,1-1,0 1,0-1,0 0,0-1,1 1,0-1,-1 0,1 0,0-1,1 0,-1 0,0 0,0-1,1 0,-1 0,1-1,-1 0,1 0,-1 0,1-1,-1 0,1 0,-1 0,0-1,0 0,1 0,3-3,7-8,-1-1,-1-1,0 0,-1-1,-1-1,-1 0,0-1,-1 0,0-1,-2 0,0 0,4-16,-8 19,0-1,-2 1,1-1,-2 1,0-1,-1 0,-1-9,0 2</inkml:trace>
  <inkml:trace contextRef="#ctx0" brushRef="#br0" timeOffset="8000.963">11241 666,'-19'-9,"-1"2,0 0,-1 1,1 1,-1 1,0 0,0 2,0 1,0 0,0 1,-1 2,1 0,-19 5,26-4,1 0,0 0,0 2,1-1,-1 2,1 0,0 0,0 1,1 0,0 1,0 1,1 0,0 0,0 1,1 0,1 0,0 1,0 0,1 1,0 0,1 0,0 0,1 1,1 0,0 0,1 0,0 0,1 1,-1 12,4-18,1 0,0 0,0 0,1 0,0-1,0 1,1-1,0 0,0 0,1 0,-1 0,2-1,-1 0,1 0,0 0,0-1,0 0,1 0,0 0,0-1,1 0,8 5,1 0,0-2,0 0,1-1,0-1,0-1,0 0,16 1,-20-2,0-1,1 0,0-1,-1 0,1-1,-1-1,1 0,0-1,-1 0,0-2,0 1,0-2,0 0,0 0,-1-2,0 1,0-2,-1 0,0 0,-1-1,5-4,-5-1</inkml:trace>
  <inkml:trace contextRef="#ctx0" brushRef="#br0" timeOffset="8236.927">11608 807,'-5'38,"-1"23,0 5,1-3,2-8,1-14</inkml:trace>
  <inkml:trace contextRef="#ctx0" brushRef="#br0" timeOffset="8484.617">11750 157,'0'0</inkml:trace>
  <inkml:trace contextRef="#ctx0" brushRef="#br0" timeOffset="8670.944">11975 1230,'22'-96,"-6"15,-12 47,2 0,1 1,2 0,0 1,3 0,1 0,1 1,1 1,2 1,8-10,-20 32,10-13,1 0,1 1,0 1,2 0,0 2,0 0,3 0,-20 14,0 1,1 0,-1-1,0 1,1 0,-1 0,1 1,0-1,-1 0,1 1,-1 0,1-1,0 1,-1 0,1 0,0 1,-1-1,1 0,-1 1,1 0,0-1,-1 1,1 0,-1 0,0 1,1-1,-1 0,0 1,0 0,1 0,10 9</inkml:trace>
  <inkml:trace contextRef="#ctx0" brushRef="#br0" timeOffset="8918.648">12737 637,'-22'-1,"-1"1,0 1,0 1,1 1,-1 1,1 1,0 1,0 1,1 1,0 0,0 2,1 1,-11 7,25-14,1 1,0 0,0 0,1 1,-1-1,1 1,0 0,1 0,-1 0,1 1,0-1,1 1,0 0,0 0,0 0,1 0,0 0,0 0,1 0,0 0,0 0,0 0,1 0,0 0,1 0,0 0,0 0,0 0,1-1,3 7,-1-2,0 0,2 1,-1-2,1 1,1-1,0 0,1-1,-1 0,2 0,-1-1,1 0,1 0,-1-1,1-1,0 0,1 0,1-1,1 1,0 0,1-1,-1-1,1-1,0 0,0-1,0 0,0-1,0-1,1 0,-1-1,0-1,0 0,0-1,0-1,-1 0,0-1,1-1,-1 0,-1-1,0 0,8-6,24-29,-27 26</inkml:trace>
  <inkml:trace contextRef="#ctx0" brushRef="#br0" timeOffset="9220.559">13245 16,'17'424,"-6"46,-11-344,0-124,-1 0,0-1,1 1,-1-1,1 1,-1 0,1 0,-1-1,1 1,0 0,0 0,0-1,0 1,0 0,1 0,-1-1,0 1,1 0,-1-1,1 1,0 0,-1-1,1 1,0-1,0 1,0-1,0 1,0-1,0 0,1 1,-1-1,0 0,1 0,-1 0,1 0,-1 0,1 0,-1-1,1 1,0 0,-1-1,1 0,0 1,0-1,-1 0,2 1,11-10,0 0</inkml:trace>
  <inkml:trace contextRef="#ctx0" brushRef="#br0" timeOffset="9684.054">13556 891,'41'0,"1"-2,-1-1,0-3,0-1,-1-2,24-9,-56 16,0-1,0 0,0-1,-1 0,0 0,1 0,-2-1,1 0,0-1,-1 0,0 1,0-2,-1 1,0-1,0 0,0 0,-1 0,0-1,-1 1,0-1,0 0,0 0,-1 0,0 0,-1-1,1 1,-2 0,1-1,-1 1,-1-1,1 1,-2 0,1-1,-1 1,0 0,0 0,-1 0,-2-3,3 6,0 0,0 0,-1 1,0 0,1-1,-2 1,1 0,0 0,-1 1,0-1,1 1,-1-1,-1 1,1 1,0-1,-1 0,1 1,-1 0,0 0,0 1,0-1,0 1,0 0,0 0,0 1,0-1,0 1,-1 0,1 1,0-1,0 1,0 0,0 0,-1 1,-12 9,1 0,1 1,0 0,1 2,0 0,1 0,0 2,1-1,1 2,1 0,0 0,1 1,1 0,-2 7,5-10,0-1,1 1,1 0,0 0,1 1,1-1,0 0,1 1,1 0,0-1,1 1,1-1,1 1,0-1,0 0,2 0,0 0,1 0,0-1,5 8,-3-9,0-1,0 0,1-1,1 0,0 0,0-1,1 0,0-1,1 0,0-1,0 0,1-1,0 0,0-1,1-1,0 0,0 0,0-2,0 0,1 0,0-1,1-1,0 0,0-1,0-1,0-1,0 0,-1 0,1-2,-1 0,0-1,0 0,0-2,-1 1,0-2,0 0,0 0,-1-2,-1 1,0-2,5-4,-3-1</inkml:trace>
  <inkml:trace contextRef="#ctx0" brushRef="#br0" timeOffset="10234.669">14797 496,'-5'-2,"0"0,-1 1,1-1,-1 1,1 0,-1 1,0-1,1 1,-1 0,0 0,1 1,-1 0,0 0,1 0,-1 0,1 1,0 0,-1 0,1 1,0 0,0-1,1 2,-5 2,-10 4,13-8,1-1,0 1,0 0,0 0,0 0,0 1,0 0,1 0,-1 0,1 0,0 1,0-1,0 1,0 0,1 1,-1-1,1 0,0 1,1 0,-1 0,1 0,0 0,0 0,0 0,1 0,0 1,0-1,0 1,1-1,0 1,0-1,0 0,1 2,4 6,2 1,0-1,0-1,1 0,1 0,0 0,1-1,0 0,0-1,7 5,20 22,-18-18,-5-4,1-1,-2 2,0 0,0 1,-2 0,0 0,-1 1,-1 1,6 16,-10-19,-3-12,0 0,0-1,0 1,-1 0,0 0,1 0,-2 1,1-1,0 0,-1 0,0 0,0 0,0 1,0-1,-1 0,1 0,-1 0,0 0,0 0,-1 0,0 0,1 0,-1 0,0 0,-1-1,1 1,0-1,-1 0,-2 2,-6 1,0 0,-1-1,0 0,0-1,-1 0,1-1,-1 0,0-1,1 0,-1-2,0 1,0-1,0-1,0 0,0-1,1-1,-3 0,7 2,-117-35,100 26</inkml:trace>
  <inkml:trace contextRef="#ctx0" brushRef="#br0" timeOffset="5687.253">6331 891,'-9'-3,"1"0,-1 1,0 0,0 0,0 1,0 0,0 1,-1 0,1 0,0 1,0 0,0 1,0 0,0 0,0 1,1 0,-1 1,1-1,0 2,0-1,0 1,-4 4,3 3,0-1,1 1,1 1,0-1,1 1,0 1,1-1,0 1,1 0,1 0,0 0,1 0,0 1,1-1,1-7,0 1,0-1,1 0,0 0,0 0,1 0,0 0,0-1,1 1,0-1,0 1,0-1,1 0,0 0,0 0,0 0,1-1,0 0,3 3,-5-5,0 0,1-1,-1 0,0 1,1-1,0 0,-1-1,1 1,0-1,0 0,0 1,0-2,0 1,0 0,0-1,0 0,0 0,0 0,0 0,1-1,-1 0,0 0,0 0,-1 0,1 0,0-1,0 0,-1 1,1-1,-1-1,1 1,-1-1,3-2,18-14,0-2,-2 0,-1-2,0 0,10-17,15-25,-29 43,0 0,-2-2,-1 0,0-1,-2 0,3-11,-4-3,-20 307,9-261,0 0,1 1,0-1,0 0,1 0,-1 0,2 0,-1 0,1-1,0 1,0-1,1 1,0-1,0 0,0-1,1 1,0-1,0 0,0 0,1 0,0-1,0 1,0-2,0 1,0-1,1 0,0 0,-1 0,1-1,0 0,0-1,1 1,-1-1,0-1,0 1,0-1,1-1,-1 1,5-2,14-8,0 0,-1-2,-1 0,0-2,0-1,-2-1,0-1,0 0,-2-2,0 0,13-19,-31 36,30-31,-2-1,-1-2,-2 0,-1-2,-2-2,-2 0,-1-1,7-24,-8 21,-2 0,-2-2,-2 0,-2 0,-2-2,-2 1,-2-1,-2 0,-2 0,-3 0,-2-13,3 56,0 0,-1 0,0 0,1 0,-1 0,-1 0,1 1,-1-1,0 0,0 1,0-1,-1 1,1-1,-1 1,0 0,-1 0,1 1,-1-1,1 0,-1 1,0 0,0 0,-1 0,1 1,0 0,-1-1,0 1,1 1,-1-1,0 1,0 0,0 0,0 0,0 1,0-1,0 1,0 0,0 1,0 0,0-1,0 1,-4 2,-7 7,1 1,1 0,0 1,0 1,1 0,1 0,0 2,1-1,1 1,0 1,1 0,1 0,-7 17,-6 15,2 2,2-1,3 2,1 0,3 1,1 13,5-39,1-1,2 1,1 0,1 0,1 0,1 0,1 0,1-1,2 0,0 0,2 0,1-1,0 0,2-1,1 0,1-1,0-1,2 0,0-1,2-1,16 15,-27-26,0-1,0 0,0-1,1 1,1-1,-1-1,1 0,-1 0,1 0,1-1,-1-1,1 1,-1-2,1 1,0-1,0-1,0 0,0 0,0-1,0 0,0-1,0 0,0 0,0-1,0-1,4-1,4-9</inkml:trace>
  <inkml:trace contextRef="#ctx0" brushRef="#br0" timeOffset="5985.406">7742 778,'-25'30,"2"2,1 0,1 2,2 0,1 1,2 1,1 0,-4 21,17-53,0 0,0 1,0 0,1-1,-1 1,1 0,0 0,1 0,-1-1,1 1,0 0,0 0,0 0,1 0,0 0,0 0,0 0,0-1,1 1,0 0,0-1,0 0,1 1,-1-1,1 0,0 0,0 0,0-1,1 1,-1-1,1 1,0-1,0-1,0 1,1 0,-1-1,3 1,2-1,0 0,0-1,0 0,1-1,-1 0,0-1,0 1,1-2,-1 1,0-1,0-1,-1 0,1 0,0-1,-1 0,0 0,0-1,0 0,0 0,-1-1,7-6,0-1,0-2,-1 0,0 0,-1-1,-1-1,0 0,-2 0,0-1,5-14,-6 6,0-1,-2 0,0 0,-2 0,-1-1,-2 0,0 1,-2-1,-2-8,3 32,0-1,0 0,-1 1,0-1,0 0,0 1,0-1,-1 1,1-1,-1 1,-1 0,1 0,0 0,-1 0,0 0,0 0,0 1,0 0,-1-1,0 1,1 0,-1 1,0-1,-1 0,-17-2</inkml:trace>
  <inkml:trace contextRef="#ctx0" brushRef="#br0" timeOffset="6437.027">8080 1145,'172'-340,"-170"335,0 1,0-1,1 0,-1 1,1 0,0-1,0 1,0 0,1 0,0 1,-1-1,1 1,0 0,1 0,-1 0,0 0,2 1,-4 3,0 1,0 0,0-1,-1 1,1 0,0 0,-1 0,0 0,1 1,-1-1,0 0,0 1,0-1,0 0,-1 1,1-1,-1 1,1-1,-1 1,0 0,0-1,0 1,0-1,-1 1,1 0,0 1,1 59,-3-53,0 0,1 1,1-1,0 0,0 0,1 1,0-1,1 0,0 0,1 0,0 0,0 0,1-1,0 1,1-1,0 0,0-1,1 1,0-1,1 0,0 0,0-1,1 0,3 2,-4-4,0-2,1 1,0-1,-1 0,1 0,0-1,1 0,-1-1,0 0,0 0,1-1,-1 0,1 0,-1-1,0 0,0 0,1-1,-1 0,0-1,0 0,-1 0,1 0,-1-1,1 0,-1-1,-1 0,1 0,-1 0,1-1,-1 0,0-1,3-6,-1 0,0-1,-1 0,0 0,-1-1,-1 0,0 0,-1-1,-1 1,-1-1,0 1,0-1,-2 0,0 0,-2-13,-3 5,-2 6</inkml:trace>
  <inkml:trace contextRef="#ctx0" brushRef="#br0" timeOffset="7151.436">9407 581,'-8'-6,"0"0,-1 1,0 0,0 0,-1 1,1 1,-1-1,0 1,0 1,0 0,0 1,0-1,0 2,0 0,-1 0,1 1,0 0,0 0,0 1,0 1,0 0,1 0,-1 1,1 0,0 0,0 1,0 1,1-1,-1 1,1 1,1 0,-2 1,-3 5,0 1,1 0,1 1,0 1,1-1,1 1,0 1,1 0,1 0,0 0,2 1,0-1,0 1,2 0,0 0,2 0,0 1,0-1,2 4,-1-18,0 1,0-1,1 0,-1 1,1-1,0 0,0 0,0 0,1 0,-1-1,1 1,0-1,0 1,0-1,1 0,-1 0,1 0,0-1,-1 1,1-1,0 0,1 0,-1 0,0-1,0 1,1-1,-1 0,1-1,-1 1,2 0,5-1,-1 0,1 0,0-1,0-1,0 0,-1 0,1-1,-1 0,0-1,0 0,0-1,1 0,19-16,-1 0,-1-2,-1-1,-1-1,-1-1,-1-1,16-25,-29 37,142-215,-153 231,0-1,0 1,0-1,0 0,0 1,1-1,-1 1,0-1,0 1,1-1,-1 0,0 1,1-1,-1 0,0 1,1-1,-1 0,0 1,1-1,-1 0,1 0,-1 0,1 1,-1-1,0 0,1 0,-1 0,1 0,-1 0,1 0,-1 0,1 0,-1 0,1 0,-1 0,1 0,-1 0,1 0,-1 0,1 0,-1-1,0 1,1 0,-1 0,1 0,-1-1,0 1,1 0,-1-1,0 1,1 0,-1-1,0 1,1-1,-1 1,0 0,0-1,1 1,-1-1,0 1,0-1,0 1,0-1,0 1,0 0,1-1,0 46,-1-37,-4 648,2-587,-3 0,-3-1,-3 0,-3 0,-3-1,-2-1,-4-1,-2-1,-8 8,29-63,0 1,-1-1,-1 0,1-1,-1 1,-1-1,0 0,0-1,0 1,-1-2,0 1,-1-1,1 0,-1 0,0-1,0-1,-3 1,9-4,1-1,-1 0,0 0,1 0,-1-1,0 1,1 0,-1-1,0 0,1 0,-1 0,1 0,0 0,-1 0,1-1,0 1,-1-1,1 1,0-1,0 0,1 0,-1 0,0 0,1 0,-1 0,1-1,-1 1,1 0,0-1,0 1,0-1,0 1,1-1,-1-1,-13-92,16 62,1 0,2 1,1 0,2 0,1 0,2 1,1 1,1 0,1 0,2 1,17-22,-23 35,1 0,1 1,1 0,0 1,1 1,0 0,1 0,1 2,0 0,4-1,3-3,-5 2</inkml:trace>
  <inkml:trace contextRef="#ctx0" brushRef="#br0" timeOffset="-107045.887">4694 7411,'-2'1,"0"0,0 1,0-1,1 1,-1 0,0 0,1-1,-1 1,1 0,0 0,0 0,0 1,0-1,0 0,0 0,0 1,1-1,-1 0,1 1,0-1,0 0,0 1,0-1,0 3,0-2,-15 167,4-87,4 0,3 1,7 69,-1-23,-2 636,28-568,-27-166,-1-1,-2 1,-1-1,-1 0,-4 9,4-21,1 0,1 0,0 0,2 0,0 0,1 0,1 0,1-1,0 1,2 0,0-1,1 0,5 9,7 11,-15-41</inkml:trace>
  <inkml:trace contextRef="#ctx0" brushRef="#br0" timeOffset="-103777.602">4666 7354,'2'-3,"-1"-1,1 1,0 0,0 0,0 0,1 0,-1 0,1 0,-1 0,1 1,0 0,0-1,0 1,1 0,-1 1,0-1,1 0,-1 1,1 0,-1 0,1 0,0 0,-1 1,1-1,0 1,1 0,322-14,-249 4,1 4,0 3,24 4,-29 0,122 26,-152-25,0-2,0-2,-1-2,36-8,91-12,-2 6,-25-7,-4 40,-22-19,-103 2,-1 0,0 0,1 1,-1 1,1 0,-1 1,1 0,5 3,-12-2,1 1,-1 0,0 0,0 1,-1 0,1 0,-1 1,0 0,0 0,0 0,-1 1,0 0,0 0,0 0,-1 1,0-1,0 1,0 0,-1 0,0 1,-1-1,0 1,0-1,0 1,-1 0,0-1,-1 1,1 0,-2 0,1 1,-20 190,8 55,-15-80,27 302,28-279,-28 56,-28-82,16-3,-2-103,-19 152,30-82,1-133,-1 0,1 0,-1 0,1 0,-1 0,0-1,0 1,1-1,-1 0,0 0,0 0,0 0,0-1,-1 1,1-1,0 1,0-1,0 0,0 0,0-1,0 1,-1-1,1 1,0-1,0 0,0 0,0-1,0 1,-17-2,1 1,-1 1,0 1,1 1,-1 1,1 1,-1 0,1 1,-25 3,0-1,-1-3,1-2,-43-4,-5 1,-924 2,846-27,1-2,58 27,87 3</inkml:trace>
  <inkml:trace contextRef="#ctx0" brushRef="#br0" timeOffset="-79372.061">6980 7241,'45'-37,"134"-74,-35 42,-101 53,-1-2,0-2,-2-1,0-2,-2-2,-1-1,25-24,50-36,-10 16,112-56,-20 10,-106 60,-70 44</inkml:trace>
  <inkml:trace contextRef="#ctx0" brushRef="#br0" timeOffset="-77188.05">6923 9669,'-1'0,"0"0,0 1,0-1,0 0,-1 0,1 0,0 0,0 0,0 0,0 0,0-1,0 1,0 0,-1 0,1-1,0 1,0-1,0 1,0-1,0 1,1-1,-1 0,0 1,0-1,0 0,0 0,1 0,-1 0,0 0,1 0,-1 1,1-1,-1-1,1 1,-1 0,1 0,0 0,-1 0,1 0,0 0,0 0,0 0,0 0,0-1,0 1,0 0,1 0,-1 0,0 0,0 0,1 0,-1 0,1 0,-1 0,1 0,-1 0,1 0,0 0,-1 0,1 0,0 0,0 1,0-1,0 0,0 1,0-1,-1 0,1 1,1-1,-1 1,225-173,-68 45,42 14,-23-5,-145 103,-2-2,0-1,-1-2,-1 0,-2-2,10-11,184-143,-134 96,-70 69</inkml:trace>
  <inkml:trace contextRef="#ctx0" brushRef="#br0" timeOffset="-75320.461">8334 6479,'47'197,"-36"87,3-213,-11-61,0 0,-1 1,0-1,0 1,-1 0,-1-1,0 1,0 0,-1 0,-1 4,-24 132,-1 23,15-41,6-104,1 0,1 1,1-1,2 1,0 0,2-1,1 5,27 113,-6 26,-47 28,-2-27,24-156,0 0,-1 0,0-1,-1 1,-1-1,0 0,-1 0,0-1,-1 0,-2 2,-3-1</inkml:trace>
  <inkml:trace contextRef="#ctx0" brushRef="#br0" timeOffset="-72650.986">4778 7297,'27'-54,"-14"38,0 0,0 1,2 0,-1 1,2 1,0 0,1 1,0 1,11-5,27-20,204-164,-61 60,80-34,-111 66,32-34,-182 132</inkml:trace>
  <inkml:trace contextRef="#ctx0" brushRef="#br0" timeOffset="-64815.813">8363 6395,'-1'-2,"-1"0,1 0,-1 0,1 1,-1-1,0 0,1 1,-1-1,0 1,0 0,0 0,0 0,-1 0,1 0,0 0,0 0,-1 1,1-1,0 1,-1-1,1 1,0 0,-1 0,1 0,-1 0,0 0,-18-2,0 1,1 1,-1 1,0 0,1 2,-1 0,-16 6,-2-2,1-2,-1-2,0-1,-1-2,-11-3,-31 1,-342 2,254-28,-281 27,-198 1,565-16,77 16,5 2</inkml:trace>
  <inkml:trace contextRef="#ctx0" brushRef="#br0" timeOffset="-59020.123">6472 6762,'0'-341,"28"115,-28-140,28 196,-28-309,-17 355,-6-51,16 138,1 0,2 0,2 0,2-1,2-14,-1-4,26-114,-26-309,-1 451,0 4</inkml:trace>
  <inkml:trace contextRef="#ctx0" brushRef="#br0" timeOffset="-56685.151">6952 3290,'-3'17,"0"0,1 0,1 0,1 1,0-1,1 0,1 0,1 0,1 5,-1-1,0 0,1-1,2 1,0-1,1 0,0-1,2 0,0 0,2 0,0-1,-10-17,0 0,0 0,0 1,0-1,0 0,0 0,0 0,1 0,-1 0,0-1,1 1,-1 0,0-1,1 1,-1-1,1 1,-1-1,1 0,-1 1,1-1,0 0,-1 0,1 0,-1 0,1 0,-1-1,1 1,-1 0,1-1,-1 1,1-1,-1 0,1 1,-1-1,0 0,1 0,-1 0,0 0,0 0,0 0,0 0,0 0,0 0,0 0,0-1,39-63,10-55,-4-1,16-80,-29 93,-33 108,0-1,0 1,1-1,-1 1,0-1,0 1,1-1,-1 1,0-1,0 1,1-1,-1 1,1 0,-1-1,0 1,1-1,-1 1,1 0,-1 0,1-1,-1 1,1 0,-1 0,1-1,-1 1,1 0,-1 0,1 0,-1 0,1 0,-1 0,1 0,0 0,-1 0,1 0,-1 0,1 0,-1 0,1 1,-1-1,1 0,-1 0,1 0,-1 1,1-1,-1 0,1 1,-1-1,0 0,1 1,-1-1,0 1,1-1,-1 1,0-1,1 1,-1-1,0 1,0-1,1 1,-1-1,0 1,0-1,0 1,0-1,0 1,0-1,0 1,0 0,13 44,-12-43,40 285,-24-190,27 148,8 195,-49-396,-3 0,-1 0,-2 0,-2 0,-2 0,-7 17,-19 13,32-72,0-1,-1 1,1 0,0-1,0 1,-1-1,1 1,-1-1,1 0,-1 0,0 0,1 1,-1-1,0-1,0 1,0 0,0 0,0-1,0 1,0-1,0 0,0 1,0-1,0 0,0 0,0 0,0-1,0 1,0 0,0-1,0 1,1-1,-1 0,0 0,0 1,0-1,0-1,-9-8,2-1,-1 0,2 0,-1-1,2 0,0-1,0 1,1-1,0-1,1 1,1-1,0 0,1 0,1 0,0 0,1-1,0 1,1 0,1-1,0 1,1 0,1-3,3-13,1 2,1-1,1 1,2 1,1-1,1 2,1 0,1 0,1 2,2 0,0 1,2 0,0 2,2 0,0 2,1 0,1 2,0 0,1 2,1 0,1 2,0 1,0 1,28-6,66-20,-89 31</inkml:trace>
  <inkml:trace contextRef="#ctx0" brushRef="#br0" timeOffset="-52416.788">7657 7947,'197'-11,"61"-46,-91 22,30 23,-54-13,-1-3,53-26,-53 23,-1 3,29-1,-30 17,-88 3,1 4,-1 1,1 3,5 2,-43-1,155-26,-48 7,-103 14</inkml:trace>
  <inkml:trace contextRef="#ctx0" brushRef="#br0" timeOffset="-50595.966">11354 7157,'-1'-1,"-1"1,1 0,-1-1,1 1,-1 0,1 0,-1 0,1 0,-1 0,1 0,0 1,-1-1,1 0,-1 1,1-1,0 1,-1 0,1-1,0 1,-1 0,1 0,0 0,0-1,0 1,0 1,0-1,0 0,0 0,0 0,0 0,1 1,-1-1,0 0,1 1,-1-1,1 0,0 1,-5 4,-144 190,-33 0,127-145,2 1,2 4,-22 34,65-81</inkml:trace>
  <inkml:trace contextRef="#ctx0" brushRef="#br0" timeOffset="-50265.981">10762 7270,'45'27,"-12"-5,0 1,-2 2,-1 1,-1 2,25 30,-6 7,-2 2,-4 2,21 47,-31-47,69 110,-62-148,-20-21</inkml:trace>
  <inkml:trace contextRef="#ctx0" brushRef="#br0" timeOffset="-47433.959">5795 8455,'-5'0,"-2"5,-4 1,-5 0,0 4,-1 0,1 3,-1 0,-3-3,3 2,-1-2,2 3,0-1,2 3,-1-2,-3 2,1-2</inkml:trace>
  <inkml:trace contextRef="#ctx0" brushRef="#br0" timeOffset="-45444.091">5597 8568,'-225'194,"-29"12,110-104,103-79,1 2,1 2,2 1,1 2,-4 7,-352 300,290-265,-67 68,113-86,-3-3,-2-2,-21 10,-121 123,60-83,23-13,-71 57,49-33,29-26,69-54,37-25</inkml:trace>
  <inkml:trace contextRef="#ctx0" brushRef="#br0" timeOffset="-43515.273">1702 11051,'29'-22,"263"-102,6 8,-243 108,-54 8,0 0,0 1,0-1,0 0,0 1,0-1,0 1,0-1,0 1,-1-1,1 1,0 0,0-1,0 1,-1 0,1 0,0 0,-1 0,1-1,-1 1,1 0,-1 0,1 0,-1 0,0 0,1 0,-1 0,0 0,0 1,0-1,0 0,0 0,0 0,0 0,0 0,0 0,0 0,-1 0,1 0,0 0,-1 0,1 0,-1 0,1 0,-1 0,0 0,1-1,-1 1,0 0,-8 16,0-1,-1-1,-1 0,-1 0,0-1,0-1,-12 9,-24 29,-15 23,3 2,4 3,3 2,-25 57,26-12,51-123,0 1,0 0,1 0,-1 0,1 0,0 0,0 0,0 0,1 0,0 0,-1 0,2 0,-1 0,0 0,1-1,-1 1,1-1,0 1,0-1,1 1,-1-1,1 0,-1 0,1 0,0-1,0 1,0-1,0 1,1-1,-1 0,1 0,-1-1,1 1,0-1,0 1,0-1,0-1,-1 1,1 0,0-1,0 0,0 0,0 0,0 0,0-1,0 1,0-1,0 0,0-1,0 1,-1 0,2-2,160-99,-70 36,-45 33,-32 19</inkml:trace>
  <inkml:trace contextRef="#ctx0" brushRef="#br0" timeOffset="-43045.057">1758 11249,'16'0,"24"2,0-2,0-2,-1-2,1-2,-1-1,28-10,263-112,-255 87,-57 32</inkml:trace>
  <inkml:trace contextRef="#ctx0" brushRef="#br1" timeOffset="48331.816">6415 7863,'-61'-48,"29"20,-1 1,-1 1,-1 2,-36-17,-81-56,-12 37,140 54,1 1,-1 1,0 1,-1 2,1 0,0 1,-3 2,-15-1,22 1,0 0,0 2,0 0,1 1,-1 1,1 1,0 0,1 2,0 0,-2 3,-43 28,2 3,2 3,-17 19,66-54,5-4</inkml:trace>
  <inkml:trace contextRef="#ctx0" brushRef="#br1" timeOffset="48951.064">4891 8144,'-5'10,"-6"7,-1 7,1 3,2 2,4 1,1 0,3 0,-5-5,0-2,1-10,5-7,4-5</inkml:trace>
  <inkml:trace contextRef="#ctx0" brushRef="#br1" timeOffset="49404.724">4778 8822,'0'19,"0"11,0 6,0 1,0-1,5-7,1-3,1-6</inkml:trace>
  <inkml:trace contextRef="#ctx0" brushRef="#br1" timeOffset="49864.455">5061 9415,'4'14,"8"10,0 5,4-1,-1-2,1-5,-1-1,1-4,3-5,2-4,4-3,1-3,-3-6,-6-2</inkml:trace>
  <inkml:trace contextRef="#ctx0" brushRef="#br1" timeOffset="50333.987">5625 9696,'29'0,"14"0,5-4,-6-3</inkml:trace>
  <inkml:trace contextRef="#ctx0" brushRef="#br1" timeOffset="50785.524">6133 9499,'29'-10,"18"-7,3-6,-4 0,-4 1,-9-2,-6 3,-7 1,-8 4</inkml:trace>
  <inkml:trace contextRef="#ctx0" brushRef="#br1" timeOffset="51185.146">6585 9076,'5'-15,"1"-9,5-5,0 2</inkml:trace>
  <inkml:trace contextRef="#ctx0" brushRef="#br1" timeOffset="51586.586">6698 8511,'0'-29,"0"-14,0-4,-5 5,-6 10,-2 6,2 7</inkml:trace>
  <inkml:trace contextRef="#ctx0" brushRef="#br1" timeOffset="53248.742">5145 7777,'-6'-16,"0"-1,1 0,1 0,1-1,0 1,1-1,1 0,1 1,0-1,2-4,-3 17,1 1,0 0,0-1,0 1,0 0,1 0,-1-1,1 1,0 0,1 0,-1 0,1 0,0 0,0 0,0 1,0-1,0 0,1 1,0 0,0 0,0-1,0 2,0-1,1 0,-1 1,1-1,-1 1,1 0,0 0,0 1,0-1,0 1,0 0,0 0,1 0,-1 1,0-1,0 1,1 0,2 0,5 6,1 0,-1 1,-1 0,1 1,-1 0,-1 0,1 1,-2 1,1 0,-1 0,-1 1,0 0,0 1,5 11,1-4,126 188,-140-207,1 0,-1 1,1-1,-1 0,0 0,1 1,-1-1,1 0,-1 1,1-1,-1 1,0-1,1 1,-1-1,0 1,0-1,1 0,-1 1,0 0,0-1,1 1,-1-1,0 1,0-1,0 1,0-1,0 1,0-1,0 1,0 0,0-1,0 1,0-1,-1 1,1-1,0 1,0-1,0 1,-1-1,1 1,0-1,-1 1,1-1,0 1,-1-1,1 0,-1 1,1-1,0 0,-1 1,1-1,-1 0,1 0,-1 1,1-1,-1 0,1 0,-1 0,0 0,1 1,-1-1,1 0,-1 0,0 0,-38-3,-12-8,-1 3,0 2,0 3,-30 2,3-3,61-2</inkml:trace>
  <inkml:trace contextRef="#ctx0" brushRef="#br0" timeOffset="77208.439">9351 2472,'-22'11,"2"2,-1 0,2 1,0 1,0 1,2 1,0 0,0 1,2 1,1 1,0 0,0 3,8-11,1 0,0 1,1 0,0 0,1 0,1 0,0 0,1 1,0-1,1 0,0 1,1-1,1 1,0-1,1 0,0 0,1 0,4 9,-4-13,-1 0,2 0,-1-1,1 1,1-1,-1 0,1 0,1-1,-1 0,1 0,0 0,1-1,0 0,0-1,0 0,1 0,-1 0,1-1,0-1,0 1,1-1,-1-1,1 0,-1 0,9 0,-4-4,0-1,0 0,0-1,-1 0,0-1,0-1,0 0,-1-1,0 0,0 0,0-2,-1 1,0-2,-1 1,8-11,-3 5,-1 0,-1-1,-1 0,0-1,-1 0,-1-1,0 0,-2-1,0 0,-1 0,-1-1,-1 0,0 0,-2 0,1-9,-5 18,1 0,-2 1,1-1,-1 1,-1 0,0-1,-1 1,0 0,0 1,-1-1,0 1,-1 0,0 0,0 0,-1 1,0 0,0 1,-1-1,0 1,0 1,-1 0,0 0,0 0,0 1,-1 1,0-1,0 2,0-1,0 1,0 1,-1 0,1 0,-1 1,0 1,1-1,-1 2,0 0,1 0,-1 1,1 0,0 0,-1 1,-5 3,-67 57,65-40</inkml:trace>
  <inkml:trace contextRef="#ctx0" brushRef="#br0" timeOffset="77870.851">9802 2952,'15'-20,"-1"0,-1 0,-1-1,0-1,-2 0,0-1,-2 0,-1 0,5-24,26-70,-34 107,-2 4,-1 0,1 1,1-1,-1 0,1 0,0 1,1 0,-1-1,1 1,0 1,0-1,0 0,1 1,0 0,-1 0,1 1,3-3,-6 7,0-1,0 0,0 1,-1-1,1 1,0 0,-1 0,1-1,0 1,-1 0,1 0,-1 0,1 1,-1-1,0 0,0 1,1-1,-1 0,0 1,0-1,0 1,0 0,-1-1,1 1,0 0,-1 0,1-1,-1 1,0 0,1 0,-1 0,0-1,0 1,0 1,2 6,13 59,-14-57,1 1,-1-1,2-1,-1 1,2 0,-1-1,1 1,1-1,0 0,1 0,-1-1,2 0,-1 0,1 0,1-1,7 7,-9-12,0 0,0 0,0-1,0 1,1-2,-1 1,0-1,1 0,0 0,-1-1,1 1,-1-2,1 1,-1-1,1 0,-1 0,1-1,-1 1,0-1,1-1,-1 0,-1 1,1-2,0 1,-1-1,1 0,-1 0,0 0,0-1,-1 1,0-1,2-2,14-20,-2-1,-1 0,-1-1,-1-1,-2-1,-1 0,-1 0,-2-1,5-28,-11 48</inkml:trace>
  <inkml:trace contextRef="#ctx0" brushRef="#br0" timeOffset="80058.779">11693 2528,'-8'-6,"0"1,0-1,-1 2,0-1,0 1,0 0,-1 1,1 0,-1 0,1 1,-1 1,0-1,0 2,0-1,0 1,0 1,0 0,0 0,1 1,-1 0,0 1,1 0,0 0,-1 1,1 0,1 1,-1 0,1 1,-7 4,5-1,0 1,1 0,0 1,0-1,1 2,0-1,1 1,1 0,0 1,0-1,1 1,1 1,0-1,1 0,1 1,0 0,0 11,2-20,1 1,1 0,-1-1,1 1,0-1,0 0,1 0,0 0,0 0,0 0,0 0,1-1,-1 1,1-1,0 0,1-1,-1 1,1 0,-1-1,1 0,0 0,0-1,0 0,1 1,-1-2,1 1,-1 0,1-1,-1 0,1-1,0 1,0-1,-1 0,1-1,0 1,-1-1,1 0,0 0,-1-1,1 0,-1 0,0 0,0 0,2-2,14-8,-1-1,0 0,-1-2,0-1,-1 0,-1-1,-1-1,0 0,-1-1,-1-1,-1 0,-1-1,-1-1,0 1,-2-2,6-20,8-37,-20 97,0 1,1-1,1 1,0-1,2-1,0 1,0-1,5 6,36 100,-47-120,0 6,0 1,1-1,0 0,1 0,-1 0,2 0,-1 0,1-1,0 1,1-1,0 0,4 5,6 2</inkml:trace>
  <inkml:trace contextRef="#ctx0" brushRef="#br0" timeOffset="83025.094">12173 2388,'4'-1,"-1"0,0 1,1-1,-1 1,1 0,-1 0,0 1,1-1,-1 0,0 1,1 0,-1 0,0 0,0 0,1 1,-1-1,0 1,0 0,-1 0,1 0,0 0,1 3,4-1,27 21,0 2,-2 1,-1 2,-2 1,-1 1,-1 2,9 16,23 24,6-4,-69-100,-2 11</inkml:trace>
  <inkml:trace contextRef="#ctx0" brushRef="#br0" timeOffset="83422.314">12624 2302,'-76'118,"-73"76,33-60,100-98,17-23</inkml:trace>
  <inkml:trace contextRef="#ctx0" brushRef="#br0" timeOffset="83706.823">13132 2444,'-19'34,"-7"25,2 7,4-2,6-8,6-8,-2-8,2-6,-3-3,-4-8,0-7</inkml:trace>
  <inkml:trace contextRef="#ctx0" brushRef="#br0" timeOffset="83960.735">13161 2161,'-15'20,"-4"5</inkml:trace>
  <inkml:trace contextRef="#ctx0" brushRef="#br0" timeOffset="84343.145">13669 2388,'-4'-1,"0"1,0 0,1 1,-1-1,0 1,0-1,1 1,-1 0,0 0,1 1,-1-1,1 1,0 0,-1 0,1 0,0 0,0 1,0-1,1 1,-1-1,1 1,-1 0,1 0,0 0,0 1,0-1,0 0,1 1,-1-1,1 1,0 0,0-1,0 1,1 0,-1-1,1 1,0 0,0 0,0 0,1-1,-1 1,1 0,0 0,0-1,0 1,1-1,-1 1,1-1,0 1,0-1,0 0,0 0,2 2,31 29,37 49,-70-80,0 1,-1-1,1 1,-1 0,0-1,0 1,0 0,-1 0,1 0,-1 0,0-1,0 1,0 0,-1 0,1 0,-1 0,0-1,0 1,0 0,-1 0,1-1,-1 1,0-1,0 0,0 1,-2 0,-4 6,-1-2,-1 1,0-1,0-1,0 0,-1 0,0-1,0 0,-1-1,0-1,0 1,0-2,0 0,0 0,-1-1,1-1,-1 0,0-1,1 0,-1-1,0 0,1-1,0 0,-1-1,-8-3,-3-1</inkml:trace>
  <inkml:trace contextRef="#ctx0" brushRef="#br0" timeOffset="86676.595">14854 2359,'-1'0,"1"0,0 0,-1 0,1 0,0 0,0 0,-1 0,1 0,0 0,-1 0,1 0,0 0,-1 0,1 0,0 0,-1 0,1-1,0 1,-1 0,1 0,0 0,0 0,-1-1,1 1,0 0,0 0,-15 19,2 0,0 2,1-1,2 2,0-1,1 2,1-1,1 1,-3 18,-1 0,8-37,1 0,1 0,-1 0,0 0,1 1,0-1,0 1,0-1,1 1,0-1,0 1,0-1,0 1,0-1,1 1,0-1,0 1,0-1,1 1,-1-1,1 0,0 0,0 0,1 0,-1 0,1-1,0 1,0-1,0 1,0-1,1 0,-1 0,1-1,0 1,0-1,0 1,0-1,0-1,0 1,1 0,-1-1,0 0,8-3,0 0,-1 0,1-1,-1-1,0 0,0 0,0-1,-1-1,1 1,-1-2,-1 0,1 0,-1 0,0-1,4-5,3-5,-1-1,0 0,-1 0,-1-2,-1 0,-1 0,-1-1,4-14,-8 18,0-2,-2 1,0 0,-1-1,-2 1,1-1,-2 0,-1 0,-1-5,0 19,0 1,0-1,0 0,-1 1,0-1,0 1,-1 0,1 0,-1 0,0 0,-1 1,1 0,-1-1,0 2,0-1,0 1,0-1,0 1,-1 1,0-1,1 1,-1 0,0 0,0 1,0-1,0 2,0-1,-1 0,1 1,0 0,0 1,0-1,0 1,0 1,0-1,0 1,0 0,0 0,0 0,1 1,0 0,-1 0,1 1,0-1,0 1,-1 2,5-5,0 0,-1-1,1 1,0 0,0 0,0 0,1 0,-1 0,0 0,0 0,0 1,1-1,-1 0,1 0,-1 0,1 1,-1-1,1 0,0 1,-1-1,1 0,0 1,0-1,0 1,0-1,0 0,1 1,-1-1,0 0,1 1,-1-1,1 0,-1 0,1 1,-1-1,1 0,0 0,0 0,0 0,-1 0,1 0,0 0,0 0,0 0,1 0,-1 0,0-1,0 1,0 0,1-1,-1 1,1-1,76 13,-58-17,0 0,0-2,-1 0,1-1,-2-1,1-1,-1-1,0 0,-1-1,6-6,7-2,177-128,-195 135,0 0,-1-1,0-1,-2 1,1-2,-2 1,0-1,0 0,-1-1,-1 0,-1 0,0 0,-2-1,2-6,-5 21,1 0,0 0,-1 0,0 0,1-1,-1 1,0 0,0 0,0-1,-1 1,1 0,0 0,-1 0,0 0,1 0,-1 0,0-1,0 2,0-1,0 0,0 0,-1 0,1 0,-1 1,1-1,-1 1,1-1,-1 1,0-1,0 1,0 0,0 0,0 0,0 0,0 0,0 1,0-1,0 0,0 1,0 0,-1-1,1 1,0 0,0 0,0 0,-1 1,1-1,0 1,0-1,0 1,0-1,0 1,0 0,0 0,0 0,0 0,0 1,0-1,0 0,-1 2,-6 12,1 1,0 0,1 1,1 0,1 0,0 0,1 1,1-1,1 1,0 0,1 0,1 0,1-1,0 2,-1 1,4 58,3 0,4-1,3 0,20 62,17 95,-28-89,-6 1,-4 124,-12-228,0-16,0 0,-2 1,-1-1,-1 0,-1 0,-1 0,-1 0,-6 13,9-33,0-1,0 0,0 0,-1 0,0 0,0 0,0-1,0 0,-1 1,0-2,0 1,0-1,0 1,0-1,-1-1,1 1,-1-1,0 0,0 0,1-1,-1 1,-1-2,1 1,0 0,0-1,0 0,0-1,0 1,0-1,0 0,0-1,0 1,0-1,1-1,-1 1,0-1,1 0,0 0,0 0,0-1,0 0,0 0,1 0,0 0,0-1,0 1,-2-5,-3-10,2 0,0-1,1 0,1 0,1-1,0 0,2 0,0 1,2-1,0 0,1 0,2 0,0 0,1 1,1-1,6-16,2-3,2-1,2 2,2 0,1 2,2 0,2 1,1 1,26-27,29-17,-61 61</inkml:trace>
</inkml:ink>
</file>

<file path=ppt/ink/ink9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8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410 509,'1'-2,"0"0,-1 0,1 0,0 0,-1 0,0 0,1 0,-1 0,0 0,0 0,0-1,0 1,0 0,-1 0,1 0,-1 0,1 0,-1 0,0 0,0 0,0 1,0-1,0 0,0 0,0 1,0-1,-1 1,1-1,-1 1,1-1,-1 1,0 0,1 0,-1 0,0 0,0 0,0 0,0 0,0 1,0-1,0 1,0-1,0 1,0 0,0 0,0 0,0 0,0 0,0 0,-2 1,-18 0,-1 0,1 2,-1 1,1 0,0 2,1 1,0 0,0 2,-4 2,-13 4,32-13,0 0,-1-1,1 1,0 1,0-1,1 1,-1 0,0 1,1-1,0 1,0 0,0 0,0 1,1-1,0 1,0 0,-2 2,7-4,0 0,-1-1,1 1,0 0,0-1,1 1,-1-1,0 1,1-1,-1 0,1 1,0-1,0 0,0 0,0 0,0-1,1 1,-1 0,0-1,1 0,-1 1,1-1,-1 0,1 0,0 0,-1-1,1 1,0-1,0 1,0-1,-1 0,1 0,0 0,0-1,0 1,-1-1,3 0,7 3,128 27,-139-29,0 0,0 0,0 1,0-1,0 0,-1 1,1-1,0 1,0-1,0 1,-1-1,1 1,0 0,-1-1,1 1,-1 0,1 0,0-1,-1 1,0 0,1 0,-1 0,1 0,-1 0,0-1,0 1,0 0,1 0,-1 0,0 0,0 0,0 0,0 0,-1 0,1 0,0 0,0 0,0 0,-1-1,1 1,0 0,-1 0,1 0,-1 0,1-1,-1 1,0 0,1 0,-1-1,0 1,1-1,-1 1,-44 36,37-32,-10 9,1 0,0 1,1 1,0 0,1 1,1 1,1 0,0 1,-4 10,15-25,1 0,-1 0,1 0,0 0,1 0,-1 1,1-1,-1 0,1 0,0 1,1-1,-1 0,1 0,0 0,0 0,0 0,0 0,1 0,0 0,-1 0,2 0,-1-1,0 1,1-1,-1 0,1 1,0-1,0-1,0 1,1 0,-1-1,1 1,-1-1,1 0,0 0,0-1,0 1,0-1,0 0,0 0,0 0,0 0,0-1,0 0,3 0,73-3,-61-4</inkml:trace>
  <inkml:trace contextRef="#ctx0" brushRef="#br0" timeOffset="654.592">212 1,'-29'261,"28"-145,5-1,11 51,-9-122,-2 1,-1 0,-3 0,-1 0,-3 0,-4 17,-28 164,25-96,11-118</inkml:trace>
</inkml:ink>
</file>

<file path=ppt/ink/ink9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42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82,'-17'-18,"13"13,0 0,0 0,0 1,0-1,-1 1,0 0,0 0,0 1,0-1,-1 1,1 0,-1 1,1-1,-1 1,0 0,0 1,0 0,0 0,-1 0,1 0,0 1,0 0,-10 3,2 1,-1 1,0 0,1 1,0 0,1 1,-1 1,1 0,0 0,1 2,0 0,1 0,0 1,1 0,0 1,0 0,1 0,1 1,0 0,1 1,0 0,-1 6,3-9,1 1,1 0,-1 0,2 0,0 0,0 1,1-1,1 1,0-1,1 1,0-1,1 0,0 1,3 6,-4-12,1-1,1 1,-1-1,1 0,0 0,0 0,1-1,0 1,0-1,0 0,0 0,1 0,0 0,0-1,0 0,1 0,-1 0,1-1,0 0,0 0,0 0,1-1,-1 0,0 0,1-1,-1 1,5-1,-1 0,0-1,0-1,0 1,0-2,0 1,0-1,0-1,0 0,-1 0,0-1,1 0,-1-1,-1 0,1 0,-1-1,0 0,5-5,113-131,-115 128,82-125,-93 138,0 1,0-1,0 0,1 1,-1-1,0 0,1 1,-1-1,1 1,-1-1,1 1,-1-1,1 1,-1-1,1 1,-1-1,1 1,-1-1,1 1,0 0,-1-1,1 1,0 0,-1 0,1 0,0-1,0 1,-1 0,1 0,0 0,-1 0,1 0,0 0,0 0,-1 1,1-1,0 0,-1 0,1 0,0 1,-1-1,1 0,0 1,-1-1,1 1,-1-1,1 0,-1 1,1-1,-1 1,1 0,-1-1,1 1,-1-1,0 1,1 0,-1-1,0 1,0 0,1-1,-1 1,0 0,16 54,-13-44,0 4,2 0,-1 0,2-1,0 0,1 0,0 0,1-1,0 0,1-1,1 1,0-2,0 1,1-2,1 1,0-1,1 0,8 0</inkml:trace>
</inkml:ink>
</file>

<file path=ppt/ink/ink9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42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29 637,'87'22,"-50"-17,0-1,1-3,-1 0,38-6,35-15,-110 20,1 0,-1 0,0 0,1 0,-1 0,1 0,-1 0,0 0,1 0,-1 0,1 0,-1 1,0-1,1 0,-1 0,0 1,1-1,-1 0,0 0,0 1,1-1,-1 0,0 1,0-1,1 0,-1 1,0-1,0 0,0 1,0-1,1 1,-1-1,0 0,0 1,0-1,0 0,0 1,0-1,0 1,0-1,0 1,0-1,-1 0,1 1,0-1,0 0,0 1,0-1,0 1,-1-1,1 0,0 1,0-1,-1 0,1 0,0 1,-1-1,1 0,0 0,-1 1,1-1,0 0,-1 0,1 0,0 1,-1-1,1 0,-8 10</inkml:trace>
  <inkml:trace contextRef="#ctx0" brushRef="#br0" timeOffset="298.532">0 919,'24'0,"13"0,4 0,1 5,-2 1,-3 0,-4-1,-2-1,-1-2,-1-1,-2-1,1 0,0 0,-1 0,-4-5,-1-2,0 1,-4 1</inkml:trace>
  <inkml:trace contextRef="#ctx0" brushRef="#br0" timeOffset="2430.075">1158 468,'-74'8,"41"-6,1 1,0 1,0 2,0 2,1 1,0 1,-2 2,28-8,-1 0,0 1,1-1,0 1,0 0,1 1,-1-1,1 1,0 0,0 0,1 0,0 0,0 1,1-1,-1 1,1 0,1 0,-1 0,1 0,1 0,-1 0,1 0,0 0,1 0,0 0,0 0,0 0,1 0,0-1,0 1,1-1,0 1,0-1,0 0,1 0,0 0,0 0,3 3,-4-6,0 0,1 0,-1-1,0 1,1-1,-1 0,1 0,0 0,0 0,0-1,0 1,0-1,0 0,0 0,0 0,1-1,-1 0,0 0,0 0,1 0,-1-1,0 1,0-1,0 0,0 0,0-1,3 0,102-60,-85 41,-2-2,0-1,-2-1,0-1,-2 0,-1-1,-1-1,-1-1,0-4,-5 17,-2 0,0 0,-1 0,0-1,-1-1,-1 1,-1-1,-1 1,0-1,-1 0,-1-1,0 1,-2 0,0 0,-1 0,-1 0,-1 0,0 1,-1-1,-1 1,-4-8,8 22,1 1,-1 0,0-1,0 1,1 0,-1 0,-1 0,1 0,0 1,0-1,-1 0,1 1,-1 0,1-1,-1 1,0 0,1 1,-1-1,0 0,0 1,0-1,1 1,-1 0,0 0,0 0,0 0,0 1,0-1,1 1,-1 0,0-1,1 1,-1 0,0 1,1-1,-1 0,1 1,0 0,-1-1,1 1,0 0,0 0,0 0,0 0,0 1,1-1,-1 0,1 1,0-1,-1 1,1 0,0-1,0 3,-4 8,0 1,2-1,-1 1,2 0,-1 0,2 0,0 0,1 1,0-1,1 0,1 0,0 0,1 0,0 0,2-1,-1 1,1-1,1 0,1 0,0 0,131 213,-127-212</inkml:trace>
  <inkml:trace contextRef="#ctx0" brushRef="#br0" timeOffset="2863.606">1552 157,'1'256,"25"-114,-27-141,1 1,0-1,-1 1,1-1,0 1,0 0,0-1,0 1,0-1,0 1,0 0,0-1,1 1,-1-1,1 1,-1-1,1 1,-1-1,1 1,0-1,0 0,0 1,0-1,0 0,0 0,0 0,0 0,0 0,1 0,-1 0,0 0,1 0,-1 0,1-1,-1 1,1-1,-1 1,1-1,-1 1,1-1,-1 0,1 0,0 0,-1 0,1 0,-1 0,1 0,0 0,-1-1,1 1,-1-1,1 1,-1-1,1 0,10-12,-1-1,0 0,-1-1,0 0,-2 0,0-1,4-9,7-14,106-222,-40 122,-76 120,-5 5</inkml:trace>
  <inkml:trace contextRef="#ctx0" brushRef="#br0" timeOffset="3285.317">875 947,'246'-48,"208"-36,-276 74,-155 10</inkml:trace>
  <inkml:trace contextRef="#ctx0" brushRef="#br0" timeOffset="3847.053">1214 1173,'-170'217,"168"-214,-1-1,1 1,-1 0,1 0,0 0,0 0,0 0,0 1,1-1,-1 0,1 1,0 0,0-1,0 1,0-1,1 1,0 0,-1-1,1 1,0 0,1 0,-1-1,1 1,0 0,0-1,0 1,0-1,0 1,1-1,0 0,0 1,0-1,0 0,0 0,0 0,1-1,0 1,-1-1,1 1,0-1,0 0,0 0,0 0,1 0,0 0,9-2,1-1,0 0,-1 0,1-2,-1 1,0-2,0 0,0 0,0-1,-1-1,0 0,0-1,-1 0,1-1,1-2,26-16,-1-3,-1-1,-1-2,-2-1,-2-2,-1-1,-1-2,-2 0,2-9,-22 36,-1-1,0 1,-1-1,0-1,-1 1,0-1,-1 0,0 0,-1-1,-1 1,0-1,-1 1,0-1,-1 1,0-1,-2 0,1 1,-2-1,1 1,-2 0,0 0,3 10,-1 0,1 0,-1 1,0-1,1 1,-1-1,0 1,0 0,-1-1,1 1,-1 0,1 1,-1-1,1 0,-1 1,0-1,0 1,0 0,1 0,-1 0,0 0,0 1,-1-1,1 1,0 0,0 0,0 0,0 0,0 0,0 1,0 0,0-1,0 1,0 0,0 0,0 1,0-1,1 0,-1 1,-9 4,1 1,0 1,1 0,0 0,0 1,1 0,0 0,-6 9,3-4,2 0,-1 1,2 0,0 1,1-1,1 2,0-1,1 1,1 0,0 0,2 1,0-1,0 1,2 8,-1-14,1-1,0 1,1 0,1 0,0 0,0 0,1-1,1 1,0-1,1 1,0-1,0 0,1 0,1-1,0 0,0 0,1 0,0 0,5 3,10 5,2-1,0-1,1-1,0-1,1-1,1-2,13 4,-31-11</inkml:trace>
  <inkml:trace contextRef="#ctx0" brushRef="#br0" timeOffset="4262.186">2145 919,'-58'76,"18"-26,1 2,3 2,2 1,-25 56,26-6,32-101,0-1,1 0,-1 1,1-1,-1 1,1-1,0 1,0-1,1 1,-1-1,1 1,-1-1,1 1,0-1,1 0,-1 0,0 1,1-1,0 0,0 0,0 0,0-1,0 1,0 0,1-1,0 1,-1-1,1 0,0 0,0 0,0 0,0-1,0 1,0-1,1 0,-1 0,0 0,2 0,6 2,0 0,0-1,0 0,0-1,0 0,1-1,-1 0,0-1,0 0,0 0,9-4,39-9,57-25,-101 29</inkml:trace>
  <inkml:trace contextRef="#ctx0" brushRef="#br0" timeOffset="4470.117">1806 1230,'39'-5,"17"-2,4-4,1 0,-5 2,-6 2,-9 2,-4 2,-6 2,-2 1,-6 0</inkml:trace>
</inkml:ink>
</file>

<file path=ppt/ink/ink9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2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238 537,'45'-25,"-44"25,0-1,-1 1,1-1,-1 1,1-1,-1 1,0-1,1 1,-1-1,1 0,-1 1,0-1,0 0,1 1,-1-1,0 0,0 0,0 1,0-1,0 0,0 1,0-1,0 0,0 0,0 1,0-1,0 0,0 1,-1-1,1 0,0 1,-1-1,1 0,0 1,-1-1,1 0,-1 1,1-1,-1 1,1-1,-1 1,1-1,-1 1,1 0,-1-1,0 1,1 0,-1-1,0 1,1 0,-1 0,0-1,0 1,1 0,-1 0,0 0,1 0,-1 0,0 0,0 0,1 0,-1 0,0 1,1-1,-1 0,0 0,-15 0,1 0,-1 0,1 2,-1 0,1 1,-1 0,1 1,0 1,1 0,-1 1,1 1,-3 2,17-9,-55 32,54-32,0 1,0 0,0 0,1 0,-1 0,0-1,0 1,0 0,1 0,-1 0,0 1,1-1,-1 0,1 0,0 0,-1 0,1 1,0-1,0 0,-1 0,1 0,0 1,0-1,0 0,1 0,-1 1,0-1,0 0,1 0,-1 0,0 0,1 1,-1-1,1 0,0 0,-1 0,1 0,0 0,0 0,0 0,-1-1,1 1,0 0,0 0,0-1,0 1,1 0,-1-1,8 6,0-1,0 0,1 0,0-1,0-1,0 0,0 0,0-1,1 0,-1-1,1 0,51 11,58 10,-119-22,0 1,1-1,-1 1,0 0,1-1,-1 1,0 0,0 0,0 0,0 0,0 0,0 0,0 0,0 0,0 0,0 1,-1-1,1 0,0 0,-1 1,1-1,-1 0,0 1,1-1,-1 1,0-1,0 0,0 1,0-1,0 1,0-1,0 1,0-1,-1 0,1 1,-1-1,1 0,-1 1,1-1,-1 0,0 1,1-1,-1 0,0 0,0 0,0 0,0 0,0 0,-1 1,-56 50,-169 94,225-144,-1 0,1 1,0-1,0 0,0 1,0 0,1-1,-1 1,1 0,-1 0,1 0,0 0,0 0,0 0,1 0,-1 0,1 0,-1 0,1 1,0-1,0 0,1 0,-1 0,1 1,-1-1,1 0,0 0,0 0,1 0,-1 0,0-1,1 1,0 0,0-1,0 1,0-1,0 1,0-1,0 0,1 0,-1 0,1 0,0-1,0 1,-1-1,1 1,2 0,12 5,0 0,0-1,0 0,1-1,0-1,-1-1,2-1,-1 0,0-2,0 0,0-1,1 0,9-3,-23 3,-1 1,0-1,0 0,0 0,0 0,0-1,0 1,0-1,0 0,-1 0,1 0,-1-1,1 1,-1-1,0 0,0 0,1-2,8-12</inkml:trace>
  <inkml:trace contextRef="#ctx0" brushRef="#br0" timeOffset="431.355">266 0,'-10'51,"2"0,3 1,1 0,3-1,3 1,6 43,1-11,-4 0,-3 0,-4 0,-4 0,-3 0,-10 33,-18 75,32-164,1 0,2 0,0 1,2-1,3 25,2-34,1-7</inkml:trace>
</inkml:ink>
</file>

<file path=ppt/ink/ink9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85,'-2'-5,"0"0,0 0,0 1,-1-1,1 1,-1-1,0 1,0 0,-1 0,1 0,-1 1,0-1,0 1,0 0,0 0,-1 0,1 1,-1 0,0-1,1 1,-1 1,0-1,0 1,0 0,0 0,-1 1,1-1,0 1,0 0,-2 0,-3 1,0 0,0 1,0 0,1 0,-1 1,1 0,-1 0,1 1,0 1,0 0,1 0,-1 0,1 1,0 1,-2 1,0 2,1 0,0 1,0 0,1 0,1 1,0 0,0 0,1 1,1 0,0 0,1 0,0 1,1-1,1 1,0 0,1 0,0 0,1-1,0 1,2 0,-1 0,3 8,-2-17,0 0,0 0,0 0,0 0,1 0,0 0,0 0,0-1,1 0,-1 0,1 0,0 0,0 0,1-1,-1 0,1 1,-1-2,1 1,0-1,0 1,0-1,0-1,1 1,-1-1,0 0,1 0,-1 0,1-1,-1 0,1 0,4-1,4 0,-1-1,1 0,-1-1,0 0,0-1,0-1,-1 0,1 0,-1-1,0-1,-1 0,8-6,103-125,-31 29,-91 108,1 1,-1-1,0 0,1 0,-1 1,1-1,-1 0,1 1,-1-1,1 0,-1 1,1-1,0 1,-1-1,1 1,0-1,-1 1,1-1,0 1,0 0,-1 0,1-1,0 1,0 0,0 0,-1 0,1 0,0 0,0 0,0 0,0 0,-1 0,1 0,0 0,0 0,0 1,-1-1,1 0,0 1,0-1,-1 0,1 1,0-1,-1 1,1-1,0 1,-1 0,1-1,-1 1,1-1,-1 1,1 0,-1 0,0-1,1 1,-1 0,0 0,1 0,5 54,-5-41,-1-3,1 0,0 0,1-1,0 1,0-1,1 1,1-1,0 0,0 0,1-1,0 1,1-1,0 0,0-1,1 1,0-1,1 0,0-1,0 0,0 0,1-1,0 0,5 2,3-4</inkml:trace>
</inkml:ink>
</file>

<file path=ppt/ink/ink9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1,'24'5,"13"1,5-5,0-2,-3-2,-2 1,-4-1,-1 2,-3 0,0 0,-1 1,-1 0,-9 4,-8 3</inkml:trace>
</inkml:ink>
</file>

<file path=ppt/ink/ink9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1,'33'5,"17"1,4 0,-3-1,-4-1,-6-2,-5-1,-4 0,-2-1,-7 0</inkml:trace>
</inkml:ink>
</file>

<file path=ppt/ink/ink9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01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0 452,'26'38,"-22"-25,88 276,-80-246,-11-32,1 0,1 0,0 0,1-1,0 1,0-1,1 0,1 0,-1-1,1 1,1-1,1 0,-6-9,1 0,0 0,0-1,0 1,0-1,-1 1,1-1,0 0,-1 0,1 0,0-1,-1 1,0-1,1 1,-1-1,0 0,0 0,0 0,0 0,0 0,0 0,0 0,-1-1,1 1,-1-1,0 1,0-1,0 0,0 1,0-1,0 0,-1-2,3-1,142-295,-127 205,-17 73</inkml:trace>
  <inkml:trace contextRef="#ctx0" brushRef="#br0" timeOffset="693.653">931 395,'-13'1,"0"0,0 0,1 2,-1-1,0 2,1 0,0 0,0 1,0 1,0-1,1 2,0 0,0 0,1 1,0 1,1-1,-1 1,1 1,1 0,0 0,1 1,0 0,0 0,0 3,5-11,0 0,1-1,-1 1,1 0,-1 0,1 0,0 0,0 0,1 0,-1 0,1 0,-1 0,1 1,0-1,0 0,1 0,-1 0,0 0,1 0,0 1,0-1,0 0,0 0,0-1,1 1,-1 0,1 0,0-1,0 1,0-1,0 1,0-1,0 0,1 0,-1 0,1 0,-1 0,1-1,0 1,0-1,0 0,2 1,10 0,-1-2,1 0,-1 0,1-1,-1-1,1-1,-1 0,0-1,0 0,-1-1,1-1,-1 0,0 0,0-2,-1 1,0-2,-1 0,1 0,-2-1,1 0,-2-1,1 0,1-3,2-1,0 0,-1-1,0-1,-2 0,0 0,0-1,-2 0,0-1,-2 0,5-17,-6 24,-1 0,-1 0,0-1,-1 0,0 1,-1-1,0 0,-1 0,0 0,-1 0,-1 1,0-1,-1 0,0 1,0 0,-2 0,0 0,0 0,-1 0,0 1,-3-3,-68-40,75 53,-1 0,1 1,-1-1,1 0,-1 1,1 0,-1-1,0 1,1 0,-1 0,1 1,-1-1,1 0,-1 1,1 0,-1-1,1 1,-1 0,1 0,0 1,-1-1,1 0,0 1,0-1,0 1,0 0,0 0,0-1,1 1,-1 0,1 1,-1-1,1 0,-1 3,-2 8,0 1,1 0,1 0,0 0,1 0,0 0,2 0,-1 0,2 0,0 0,0 0,1 0,1 0,5 10,2 12,1-2,2 0,2-1,1 0,1-1,2-1,1-1,8 7,6-13,-18-22</inkml:trace>
  <inkml:trace contextRef="#ctx0" brushRef="#br0" timeOffset="1114.959">1411 114,'23'106,"34"105,-56-209,-1 0,0 0,1 0,0-1,-1 1,1 0,0-1,0 1,0 0,0-1,0 1,0-1,0 1,0-1,1 0,-1 1,1-1,-1 0,1 0,-1 0,1 0,-1 0,1 0,0-1,0 1,-1 0,1-1,0 0,0 1,0-1,0 0,0 0,-1 0,1 0,0 0,0 0,0-1,0 1,0-1,-1 1,1-1,0 0,0 1,-1-1,1 0,-1 0,1 0,-1-1,1 1,-1 0,0 0,1-1,-1 1,0-1,0 1,0-1,0 0,131-190,-93 117,-29 54,1 1,0-1,2 2,0 0,1 0,5-4,-4 10</inkml:trace>
  <inkml:trace contextRef="#ctx0" brushRef="#br0" timeOffset="1482.041">818 791,'437'-47,"-63"8,-308 38,-40 1</inkml:trace>
  <inkml:trace contextRef="#ctx0" brushRef="#br0" timeOffset="2198.699">1044 1101,'-18'4,"-1"1,1 0,1 1,-1 1,1 1,0 0,0 2,1-1,1 2,-1 0,2 1,0 1,0 0,1 1,1 0,0 1,1 0,1 1,0 0,1 0,1 1,0 1,1 2,5-17,1 1,0-1,1 0,-1 1,1-1,-1 1,1-1,0 1,0 0,1-1,-1 1,1-1,-1 0,1 1,0-1,1 1,-1-1,1 0,-1 0,1 0,0 0,0 0,0 0,0 0,1-1,-1 1,1-1,0 0,-1 0,1 1,0-2,0 1,0 0,1-1,-1 1,0-1,1 0,-1 0,1 0,-1-1,0 1,1-1,12-1,0-1,0-1,0 0,-1-1,0-1,0 0,0-1,0 0,-1-2,0 1,0-2,-1 0,-1 0,1-2,3-3,-10 9,32-21,-2-2,-1-1,-1-2,-1-1,-2-1,-2-2,-1-1,-1-2,-3 0,-1-1,5-14,-24 43,0-1,-1 1,0-1,-1 0,0 0,-1 1,0-1,-1 0,0 0,-1-9,0 16,1 0,-1 0,0 0,0 1,-1-1,1 0,-1 0,1 1,-1-1,0 1,-1 0,1-1,0 1,-1 0,0 1,0-1,0 0,0 1,0-1,0 1,-1 0,1 0,-1 0,0 1,1-1,-1 1,0 0,0 0,0 0,-2 1,-8 1,0 0,-1 2,1 0,1 0,-1 1,0 1,1 1,0 0,0 0,1 1,0 1,0 0,1 0,0 1,0 1,1 0,0 0,1 1,0 1,0-1,2-2,0 0,1 1,0 0,0 0,1 0,0 0,1 1,0 0,1 0,0 0,1 0,0 1,1-1,0 0,0 1,1-1,1 1,0-1,1 1,0-1,1 0,0 0,0 0,1 0,1-1,0 1,0-1,1 0,1-1,-1 1,1-1,1-1,0 1,3 1,14 11,2-1,0-1,1-2,1-1,0-1,1-1,31 9,-20-21,-29-9</inkml:trace>
  <inkml:trace contextRef="#ctx0" brushRef="#br0" timeOffset="2463.261">1919 904,'-29'34,"-9"15,-4 5,7-3,3-4,3-6,6-6,2-7,5-5,5-1,0 1,1 0,-2 2,1 1,-3-4,-3-5,1-6</inkml:trace>
  <inkml:trace contextRef="#ctx0" brushRef="#br0" timeOffset="2831.877">1523 932,'2'7,"0"0,0 0,0 0,1 0,0 0,1-1,-1 1,1-1,0 0,1 0,0 0,0-1,0 0,0 0,1 0,0 0,0-1,0 0,0 0,1-1,4 2,10 9,42 30,-3 4,-2 1,6 11,86 99,-139-142</inkml:trace>
</inkml:ink>
</file>

<file path=ppt/ink/ink9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14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0 881,'20'-1,"-1"-1,0-1,0 0,0-1,-1-1,1-1,-1-1,0 0,-1-1,0-1,0-1,-1 0,0-1,10-10,2-4,-1 0,-1-2,-1-1,-2-1,-1-2,-1 0,1-5,-18 31,0-1,0 1,-1-1,0 0,0 1,0-1,-1-1,0 1,0 0,0-1,-1 1,0-1,0 1,-1-1,0 1,0-1,0 1,-1-1,0 0,-1 1,1 0,-1-1,-2-3,1 9,0 0,0 1,0-1,0 1,0 0,0-1,0 1,0 1,0-1,0 0,0 1,0-1,0 1,0 0,0 0,0 1,0-1,0 0,1 1,-1 0,1-1,-1 1,1 0,-1 0,1 1,0-1,0 0,0 1,1-1,-1 1,0 0,0 2,-8 9,1 1,1 0,0 0,1 1,1 0,0 1,2-1,-1 1,2 0,0 0,1 0,1 0,1 0,1 14,0-24,0-1,0 0,0 1,1-1,0 0,0 0,1 0,0 0,0-1,0 1,1-1,-1 0,1 1,1-2,-1 1,1 0,-1-1,1 0,1 0,-1-1,0 1,1-1,0 0,0-1,0 1,0-1,0 0,0-1,0 1,1-1,-1-1,14 3,0-1,0 0,1-2,-1-1,0 0,0-2,0 0,-1-1,10-4,-13 1,-1 0,0-1,-1-1,0-1,0 0,-1 0,0-2,-1 0,0 0,-1-1,0 0,-1-1,-1 0,0-1,0-1,-6 12,0-1,0 1,-1-1,1 0,-1 1,0-1,-1 0,1 0,-1 0,0 0,0-1,-1 1,1 0,-1 0,0 0,-1-1,1 1,-1 0,0 0,0 0,-1 0,0 0,-1-3,2 7,1 1,-1-1,0 0,0 1,0-1,0 0,0 1,0 0,0-1,0 1,0-1,0 1,0 0,0 0,0 0,0 0,-1 0,1 0,0 0,0 0,0 0,0 0,0 1,0-1,0 0,0 1,0-1,0 1,0-1,0 1,0-1,0 1,0 0,0-1,1 1,-1 0,0 0,0 0,1-1,-1 1,1 0,-1 0,1 0,-1 0,1 0,-1 0,-22 48,19-41,0-1,0 1,1-1,1 1,-1 0,1 0,1 0,-1 0,1 1,1-1,0 0,0 1,0-1,1 0,0 0,1 0,0 1,0-2,1 1,0 0,0 0,0-1,1 1,1-1,-1 0,3 2,4-4,-1 0,1-1,0-1,0 0,0 0,0-1,0-1,1 1,-1-2,1 0,-1 0,0-1,1 0,8-3,-3 1,0-1,0-1,0 0,-1-1,0-1,0-1,0 0,-1-1,0 0,-1-1,0-1,-1 0,0-1,-1-1,0 1,-1-2,0 0,2-6,-4 8,-2-1,1 0,-2 0,0-1,0 0,-1 0,-1 0,-1 0,0-1,1-8,-4 22,1-1,-1 1,0 0,1-1,-1 1,0 0,0-1,0 1,0 0,0-1,0 1,0 0,0-1,-1 1,1 0,0-1,-1 1,1 0,-1-1,0 1,1 0,-1 0,0 0,0 0,1 0,-1 0,0 0,0 0,0 0,-1 0,1 0,0 0,0 1,0-1,0 1,-1-1,1 1,0-1,-1 1,1 0,0-1,-1 1,1 0,0 0,-1 0,1 0,-1 0,1 0,0 1,-1-1,-61 37,53-26,0 1,1 1,0 0,1 0,1 0,0 1,0 0,1 0,1 1,1 0,0 0,1 0,0 0,1 1,1 6,1-17,0 0,1 0,-1 0,1-1,0 1,0 0,1 0,0 0,0-1,0 1,0-1,0 0,1 1,0-1,0 0,0 0,0-1,1 1,0-1,-1 0,1 0,0 0,1 0,-1-1,0 1,1-1,-1 0,1 0,0-1,0 0,0 0,-1 0,1 0,0-1,0 1,0-1,0 0,0-1,0 0,4 0,15-5</inkml:trace>
  <inkml:trace contextRef="#ctx0" brushRef="#br0" timeOffset="334.962">1666 570,'33'-5,"17"-1,4 0,-3 1,-4 2,-6 1,-5 1,-9 0</inkml:trace>
  <inkml:trace contextRef="#ctx0" brushRef="#br0" timeOffset="583.098">1694 740,'34'0,"15"0,5 0,-3-5,-4-1,-6 0,-5 1,-9-3,-4-1,-1 2,-4 1</inkml:trace>
  <inkml:trace contextRef="#ctx0" brushRef="#br0" timeOffset="1133.168">2766 429,'-9'8,"1"0,0 0,0 0,0 1,1 0,1 1,-1-1,1 1,1 1,0-1,1 1,0 0,0 0,1 0,1 0,-1 1,2 1,1-10,0-1,1 0,-1 1,1-1,0 0,-1 0,1 1,0-1,1 0,-1 0,0 0,0 0,1 0,-1-1,1 1,0 0,0-1,-1 1,1-1,0 0,0 1,0-1,0 0,1 0,-1 0,0-1,0 1,0 0,1-1,-1 1,0-1,1 0,-1 0,1 0,-1 0,2-1,85-15,-72 8,-1-1,0-1,0-1,-1 0,-1 0,0-2,0 1,-1-2,-1 0,-1 0,0-2,0 1,-2-1,0 0,2-6,-1-1,0-1,-2-1,-1 1,0-1,-2 0,-1-1,-1 1,-2-1,0 1,-1-1,-2 0,-3-16,4 37,0 1,-1-1,1 1,-1 0,0-1,0 1,0 0,-1 0,1 0,-1 1,0-1,0 1,0-1,-1 1,1 0,-1 0,0 0,0 1,0-1,0 1,0 0,0 0,-1 1,1-1,-1 1,1 0,-1 0,1 0,-1 1,0 0,1-1,-1 2,0-1,1 0,-1 1,1 0,-1 0,1 1,-1-1,1 1,0 0,-1 0,1 0,0 1,1-1,-1 1,0 0,1 0,-1 0,0 2,-3 1,1 1,-1 1,1 0,0 0,1 0,0 0,0 1,1 0,0 0,1 0,0 0,0 1,1-1,0 1,0-1,1 1,1 0,0 0,0 0,0-1,2 1,-1 0,1-1,1 1,-1-1,2 1,-1-1,1 0,1-1,-1 1,2 0,3 5,1 1,1-2,0 0,0 0,2-1,-1 0,2-1,-1 0,1-2,1 1,0-2,12 6,-13-8,-8-2,0-1,0 0,1-1,-1 1,0-1,1 0,0-1,-1 0,1 0,0 0,0-1,5 0,10-4</inkml:trace>
  <inkml:trace contextRef="#ctx0" brushRef="#br0" timeOffset="1512.606">3472 119,'-67'183,"65"-173,1-1,0 1,0 0,1 0,0-1,1 1,0 0,1-1,0 1,0-1,1 1,0-1,1 0,0 0,0 0,1-1,0 0,4 5,-5-8,0 0,0 0,0-1,1 1,-1-1,1 0,0-1,0 1,1-1,-1 0,1 0,-1-1,1 0,0 0,0 0,0 0,0-1,0 0,0-1,1 1,-1-1,0 0,0-1,0 1,1-1,-1-1,0 1,0-1,1-1,7-4,0-1,-1-1,-1 0,0-1,0-1,-1 0,0 0,0-1,-2 0,1-1,-2 0,0 0,0-1,-1 0,-1 0,0-1,-1 0,-1 0,0 0,-1-1,-1-2,7-151,-9 165,-1 1,-1 0,1 0,0 0,-1 0,0 0,1 0,-1 0,0 0,-1 1,1-1,0 1,-1-1,1 1,-1 0,0 0,0 0,0 1,0-1,0 1,0-1,0 1,0 0,-1 0,1 0,0 1,-1-1,1 1,-1 0,1 0,0 0,-1 0,1 1,-1-1,1 1,0 0,0 0,-1 0,1 0,0 1,-1 0,-20 5</inkml:trace>
  <inkml:trace contextRef="#ctx0" brushRef="#br0" timeOffset="1836.196">3387 316,'29'-9,"14"-4,5 1,-1 2,-4 3,-5 2,-3 8,-8 7,-4 3,0-2,-6 3,1-1,1-3,3-3,2-3,1-2,-2-1</inkml:trace>
  <inkml:trace contextRef="#ctx0" brushRef="#br0" timeOffset="2232.24">2372 881,'737'-109,"-437"77,-70 5,-55-6,-150 25</inkml:trace>
  <inkml:trace contextRef="#ctx0" brushRef="#br0" timeOffset="2999.734">2852 1191,'-20'4,"1"2,0 0,1 1,0 0,0 2,0 0,1 1,0 1,1 1,1 0,-11 11,17-15,0 1,1 0,0 0,1 1,0 0,1 1,0-1,0 1,1 1,1-1,0 0,0 1,1 0,1 0,0 0,0 0,1 0,1 1,0 5,1-13,0-1,0 1,0-1,1 1,0-1,-1 0,2 0,-1 0,0 0,1 0,0 0,-1 0,2-1,-1 1,0-1,1 0,-1 0,1 0,0-1,0 1,0-1,0 0,0 0,1-1,-1 1,1-1,-1 0,1 0,-1 0,1-1,0 1,-1-1,1 0,0-1,-1 1,1-1,0 0,-1 0,3-1,14-3,-1-2,0 0,0-1,-1 0,0-2,0 0,-1-2,-1 0,0 0,12-13,-7 8,-1-1,-1-1,-1-1,0 0,-2-2,0 0,-2-1,0 0,-2-1,10-23,-23 46,57-170,-56 163,0 1,0-1,0 1,-1-1,-1 1,1-1,-1 1,0-1,-1 1,1 0,-2-1,1 1,-1 0,0 1,0-1,-1 0,0 1,0 0,-1 0,1 0,-1 0,-5-3,5 4,0 2,0-1,0 0,-1 1,1 0,-1 0,0 1,0-1,0 1,0 1,0-1,-1 1,1 0,0 1,-1-1,1 1,-1 0,1 1,0 0,-1 0,1 0,0 1,0-1,0 1,0 1,0-1,0 1,1 1,-1-1,1 1,-3 2,-2 1,0 1,1 0,-1 0,2 1,-1 1,1 0,1 0,0 0,0 1,1 0,0 0,1 0,1 1,0 0,-3 10,6-13,-1 1,2-1,-1 1,1-1,1 1,0-1,0 0,1 1,0-1,0 0,1 0,0 0,1 0,0-1,0 1,1-1,0 0,1 0,0-1,6 7,9 7,1-1,2-1,-1-1,2 0,26 12,56 31,-91-52</inkml:trace>
  <inkml:trace contextRef="#ctx0" brushRef="#br0" timeOffset="3392.967">3586 937,'-159'311,"151"-300,1-1,1 1,0 0,0 0,1 1,0-1,1 1,1 0,0 1,0-1,1 1,1-1,0 1,0-1,2 1,-1-1,2 3,2-11,0 0,1 0,-1 0,1 0,0-1,0 1,0-1,0-1,0 1,1-1,-1 0,1 0,0 0,0-1,-1 0,1 0,0-1,0 1,0-1,0-1,0 1,0-1,0 0,5-1,7 1,-2 0,91-11,-104 11,1 0,-1 0,0-1,1 1,-1-1,0 0,0 1,0-2,0 1,0 0,-1 0,1-1,-1 0,1 1,-1-1,0 0,0 0,0 0,-1-1,1 1,-1 0,1-1,-1 1,0 0,-1-1,1 0,0-1,-1-17</inkml:trace>
  <inkml:trace contextRef="#ctx0" brushRef="#br0" timeOffset="3646.12">3246 1191,'39'0,"17"0,4 0,1 0,-5 0,-7 0,-7 0,-6 0,-4 0,-3 0,-1 0,-6 0</inkml:trace>
</inkml:ink>
</file>

<file path=ppt/ink/ink9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4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676 0,'-93'193,"69"-150,-1-1,-2-1,-2-1,-2-2,-1-1,-2-1,-34 27,34-30,15-16,-1 0,-1-2,-1-1,0-1,-1 0,0-2,-1 0,-16 4,38-14,1 0,-1 0,1 0,-1-1,1 1,-1 0,1-1,-1 1,1-1,-1 1,0-1,1 0,-1 1,0-1,0 0,1 0,-1 0,0-1,1 1,-1 0,0-1,1 1,-1-1,0 1,1-1,-1 0,1 0,-1 0,1 1,0-1,-1-1,1 1,0 0,0 0,0 0,0-1,0 1,0-1,0 1,0 0,0-1,0 0,1 1,-1-1,1 1,-1-1,1 0,0 1,0-1,0 0,0 0,0 1,0-1,0 0,0 1,1-2,9-27,1 0,2 2,1-1,1 2,1 0,1 1,2 0,0 1,2 2,17-16,65-74,-102 112,1 0,-1-1,0 1,1 0,-1 0,1 0,-1 0,1 0,0 0,-1 0,1 1,0-1,0 0,0 1,-1 0,1-1,0 1,0 0,0 0,0 0,0 0,0 0,-1 1,1-1,0 0,0 1,0-1,-1 1,1 0,0 0,0 0,-1 0,1 0,-1 0,1 0,-1 0,1 0,-1 1,1 0,42 69,-35-53,0 3,2 0,0-2,1 1,2-1,-1-1,2 0,1-1,0-1,16 12,3-1,-16-12,1 0,0-2,1 0,1-1,22 9,-14-23,-22-7</inkml:trace>
</inkml:ink>
</file>

<file path=ppt/ink/ink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2:1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0 563,'190'-288,"-190"286,1 1,-1 0,0-1,1 1,-1 0,1 0,0-1,-1 1,1 0,0 0,0 0,-1 0,1 0,0 0,0 0,0 0,0 0,0 1,1-1,-1 0,0 1,0-1,0 0,1 1,-1 0,0-1,1 1,-1 0,0-1,1 1,-1 0,0 0,1 0,-1 0,0 1,1-1,-1 0,0 0,0 1,1-1,-1 1,0-1,0 1,1 0,-1-1,0 1,0 0,0 0,0 0,0 0,0 0,0 0,0 0,-1 0,1 0,0 0,-1 0,1 0,-1 1,1-1,0 1,1 7,1 0,0-1,0 1,1-1,0 0,1 0,-1-1,2 1,-1-1,1 0,0 0,0-1,1 0,0 0,0 0,1-1,-1 0,1-1,0 1,0-1,1-1,7 3,-4-5,-1-1,0 0,1-1,-1 0,0-1,0 0,1-1,-2 0,1 0,0-1,-1-1,0 0,0 0,0-1,0 0,-1-1,0 0,-1-1,0 1,0-1,0-1,-1 0,0 0,-1 0,0-1,0 0,-1 0,-1 0,0-1,0 0,1-7,2 3,-1 0,-1-1,-1 0,0 0,-1 0,0-1,-2 1,0-1,0 1,-2-1,0-5,-6-2</inkml:trace>
</inkml:ink>
</file>

<file path=ppt/ink/ink9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2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497 367,'53'-17,"-78"6,2 11,0 1,0 0,0 2,1 1,-1 1,1 1,0 1,-81 17,19 0,111-3,144 8,-152-25,69 22,-86-25,0-1,-1 2,1-1,0 0,0 0,-1 1,1-1,-1 1,1-1,-1 1,0-1,1 1,-1 0,0 0,0 0,0 0,0 0,-1 0,1 0,-1 0,1 0,-1 0,1 0,-1 0,0 0,0 0,0 1,-1-1,1 0,0 0,-1 0,1 0,-1 0,0 0,1 0,-1 0,0 0,-1 0,-8 14,0-1,-1-1,-1 0,0-1,-1 0,0 0,-1-2,0 0,-15 9,12-8,-280 184,295-195,1-1,-1 0,1 1,-1-1,1 1,0-1,-1 1,1 0,0 0,-1-1,1 1,0 0,0 0,0 0,0 0,0 1,0-1,0 0,0 0,0 1,1-1,-1 0,0 1,1-1,-1 1,1-1,0 0,-1 1,1-1,0 1,0-1,0 1,0-1,0 1,0-1,1 1,-1-1,0 1,1-1,-1 1,1-1,-1 1,1-1,0 0,0 1,-1-1,1 0,0 0,0 0,0 0,0 0,1 0,-1 0,0 0,0 0,1 0,0 0,14 3,-1 0,1-1,-1-1,1 0,0-1,0-1,0-1,11-1,14 0,34 0,-58-14,-16 4</inkml:trace>
  <inkml:trace contextRef="#ctx0" brushRef="#br0" timeOffset="470.812">384 0,'-11'238,"-5"68,13-146,-44 151,12-119,6 14,28-182</inkml:trace>
</inkml:ink>
</file>

<file path=ppt/ink/ink9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5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19,'5'5,"6"1,7 0,4-1,3-2,3-1,1-1,1 0,-1-6,0-1,0-1,0 2,-1 2,1 0,-1 2,-5-4,-10-2,-9 1</inkml:trace>
</inkml:ink>
</file>

<file path=ppt/ink/ink9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5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60,'39'-10,"17"-3,4 1,-4 2,-6 3,-7 3,-6 1,-4 3,-3 0,-3 0,-4 0</inkml:trace>
</inkml:ink>
</file>

<file path=ppt/ink/ink9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8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309 479,'-6'-5,"0"0,0 0,-1 1,0 0,1 1,-1 0,0 0,-1 0,1 1,0 0,-1 0,0 1,1 0,-1 0,1 1,-1 0,0 0,0 1,1-1,-1 2,1-1,-1 1,1 1,0-1,0 1,0 0,0 1,0 0,1 0,-1 0,1 1,0 0,-2 3,-1 4,1 1,1 0,0 0,1 1,0 0,1 0,1 0,0 0,1 1,0 0,1 0,1 8,0-19,0 0,1 0,-1 0,1 0,0 0,1 0,-1 0,0 0,1 0,0 0,0 0,0 0,1 0,-1 0,1-1,0 1,0-1,0 1,0-1,1 0,0 0,-1 0,1 0,0 0,0-1,0 1,1-1,-1 0,1 0,-1 0,1 0,0-1,-1 0,1 1,0-1,0 0,0-1,0 1,0-1,0 0,0 0,0 0,0 0,1-1,9-3,-1-1,1 0,-1-1,1-1,-2 0,1 0,-1-2,0 1,-1-1,0-1,0 0,-1-1,0 0,-1 0,6-12,4-5,-3-1,0-1,-2 0,-1-1,-1-1,2-12,-8 14,0 0,-2 0,-2 0,0-1,-2 1,-2 0,-1-8,2 27,-1 0,-1 0,0-1,0 2,-1-1,0 0,-1 1,0 0,-1 0,0 0,-6-6,10 13,0 0,0 0,-1 0,0 0,1 1,-1-1,0 1,0 0,0 0,0 0,-1 0,1 1,-1-1,1 1,-1 0,1 0,-1 0,0 0,1 1,-1-1,0 1,0 0,1 0,-1 0,0 1,1-1,-1 1,0 0,1 0,-1 1,1-1,-1 0,1 1,0 0,-1 0,-1 2,-3 3,1 1,-1 0,2 0,-1 1,1 0,1 0,-1 0,2 1,-1-1,1 1,1 0,0 1,0-1,1 0,0 1,1-1,0 1,1 0,0-1,1 1,0 0,0-1,1 1,1-1,0 0,0 1,1-1,0-1,1 1,0-1,0 1,1-1,140 150,-51-65,-51-54,-25-28</inkml:trace>
  <inkml:trace contextRef="#ctx0" brushRef="#br0" timeOffset="1496.837">590 676,'12'-2,"0"-1,0 0,0-1,-1 0,0-1,0 0,0 0,0-1,-1-1,0 0,0 0,-1-1,4-4,9-8,-2-1,0-1,-1-1,-1-1,-1 0,-1-1,-2-1,0-1,-2 1,8-26,12-60,-31 111,0 0,-1 0,1 0,-1-1,1 1,-1 0,1 0,-1 0,0 0,1-1,-1 1,0 0,0 0,0-1,0 1,0 0,0 0,-1 0,1-1,0 1,0 0,-1 0,1 0,-1 0,1-1,-1 1,0 0,1 0,-1 0,0 0,0 0,0 1,0-1,1 0,-1 0,0 0,0 1,-1-1,1 1,0-1,0 1,0-1,0 1,0-1,-1 1,1 0,0 0,0 0,0 0,-1 0,1 0,0 0,0 0,-1 0,1 0,0 1,0-1,0 0,-1 1,1-1,0 1,0 0,0-1,0 1,0 0,0 0,-11 11,1 0,0 1,1 0,1 1,0 1,0-1,-3 11,7-17,1 0,0 1,1-1,0 1,0-1,1 1,0 0,0 0,1 0,1 0,-1 0,1 0,1 0,-1 0,2 0,-1 0,1 0,1 0,-1-1,2 1,-1-1,1 1,0-1,1-1,0 1,0 0,1-1,-1 0,2-1,-1 1,2 0,0-3,0 0,1-1,-1 0,1 0,0-1,-1 0,1 0,0-1,0 0,0-1,0 0,0-1,0 1,0-2,0 1,0-1,0-1,-1 1,1-2,-1 1,0-1,0 0,0-1,0 0,-1 0,0 0,6-7,-5 8,-1-1,1 0,-1-1,0 1,-1-1,1 0,-1-1,0 0,-1 0,1 0,-2-1,1 1,-1-1,0 0,-1-1,1 1,-2 0,1-1,-1 0,-1 0,1 1,-1-1,-1 0,0 0,0-1,-1 9,1 0,-1 1,0-1,1 0,-1 1,1-1,-1 0,0 1,0-1,1 1,-1-1,0 1,0-1,0 1,0 0,0-1,0 1,1 0,-1 0,0 0,0 0,0 0,0 0,0 0,0 0,0 0,0 0,0 0,0 1,1-1,-1 0,0 0,0 1,0-1,0 1,1-1,-1 1,0-1,0 1,1 0,-1-1,0 1,1 0,-1-1,1 1,-1 0,1 0,-1 0,1-1,0 1,-1 0,1 0,0 0,0 0,-1 0,1 0,0 0,0 0,0 0,0-1,0 1,0 0,1 1,-4 6,0 0,1 1,0-1,1 1,0-1,0 1,0-1,1 1,1 0,0-1,0 1,0-1,3 9,-3-14,1 1,-1 0,0 0,1-1,0 1,0-1,0 1,0-1,1 0,-1 0,1 0,0 0,0 0,0-1,0 1,0-1,1 0,-1 0,1 0,-1 0,1-1,0 1,-1-1,1 0,0 0,0-1,0 1,0-1,0 0,0 0,0 0,11-3,0 0,-1-2,1 0,-1 0,0-2,-1 1,1-2,-1 0,-1 0,0-1,0-1,0 0,1-3,2-2,0-1,-1-1,0 0,-2-1,0 0,-1-1,6-14,-13 25,0 0,-1-1,-1 1,1 0,-1-1,-1 0,1 1,-1-1,-1 0,0 0,0 1,-1-1,0 0,0 0,0 8,1 0,0 0,0 0,0 0,-1 1,1-1,0 0,-1 0,1 0,-1 1,1-1,-1 0,1 0,-1 1,0-1,1 1,-1-1,0 0,1 1,-1-1,0 1,0 0,1-1,-1 1,0-1,0 1,0 0,0 0,0 0,0-1,1 1,-1 0,0 0,0 0,0 0,0 1,0-1,0 0,0 0,1 0,-1 1,0-1,0 0,0 1,1-1,-1 1,0-1,0 1,1-1,-1 1,-35 31,24-18,1 1,0 0,0 0,2 1,0 1,1-1,0 1,-1 8,7-18,-1 1,2 0,-1-1,1 1,0 0,1 0,-1 0,2 0,-1-1,1 1,0 0,1 0,0-1,0 1,1-1,-1 1,2-1,-1 0,1 0,0 0,1-1,2 4,1 0,0-1,1-1,0 1,0-1,1-1,0 0,0 0,1-1,0 0,0-1,0 0,1-1,-1 0,6 0,9 1</inkml:trace>
  <inkml:trace contextRef="#ctx0" brushRef="#br0" timeOffset="1943.419">110 846,'24'10,"1"0,0-2,0-1,0 0,1-2,0-1,0-1,1-2,-1 0,0-2,0 0,0-2,4-2,360-41,53 15,-289 32,-142 0</inkml:trace>
  <inkml:trace contextRef="#ctx0" brushRef="#br0" timeOffset="2759.58">563 1297,'-11'-4,"0"1,0 0,0 1,0 0,0 0,0 2,0-1,0 1,-1 1,1 0,0 1,0 0,0 0,0 1,1 1,-1 0,-5 3,4-2,1 2,0-1,1 2,-1-1,1 1,1 1,0 0,0 0,0 1,1 0,1 0,0 1,0 0,1 0,1 1,-1-1,2 1,0 1,0-1,1 0,0 3,4-11,-1-1,0 1,1-1,0 1,-1-1,2 0,-1 1,0-1,0 0,1 0,0 0,0 0,0 0,0 0,0-1,0 1,1-1,-1 1,1-1,0 0,-1 0,1 0,0 0,0 0,1-1,-1 0,0 1,0-1,1 0,-1-1,1 1,-1 0,1-1,4 1,1 0,0 0,0-1,-1 0,1-1,0 0,-1 0,1-1,0 0,-1 0,0-1,6-3,20-13,-2-2,0-1,-1-2,16-17,-31 27,-1-1,0-1,-1 0,0-1,-2 0,0-1,-1 0,-1-1,-1 0,0-1,-2 0,0 0,-1-1,-1 0,-1 0,-1 0,-1 0,0-1,-2 1,-1-1,0 1,0 16,-1 0,1 1,-1-1,0 1,-1-1,1 1,0 0,-1 0,0 0,0 1,0-1,-1 1,1-1,-1 1,0 0,0 0,0 1,0-1,0 1,-1 0,1 0,-1 0,1 1,-1-1,0 1,1 1,-1-1,0 0,0 1,0 0,0 0,1 1,-1-1,0 1,0 0,1 0,-1 1,0-1,1 1,0 0,-1 0,1 1,0-1,0 1,0 0,0 0,-2 3,-1 5,1-1,0 1,0 0,1 0,1 1,0-1,1 1,0 0,1 0,0 1,1-1,0 0,1 0,0 1,1-1,0 0,1 0,1 2,-1 0,0-1,0 1,2-1,0 0,0 0,1 0,0 0,2-1,-1 0,1 0,1-1,0 0,1 0,0-1,10 9,-3-3,-7-7,0 0,0-1,0 0,1 0,0-1,1 0,-1-1,1 0,0-1,2 0,-6-6,-1 0,0 0,0-1,1 1,-1-2,-1 1,1-1,0 1,-1-2,1 1,-1-1,0 1,0-1,0-1,-1 1,1-1,-1 0,0 0,0 0,-1 0,0-1,0 1,0-1,0-2,10-11,0 1</inkml:trace>
  <inkml:trace contextRef="#ctx0" brushRef="#br0" timeOffset="3127.909">1155 986,'-70'138,"51"-106,2 0,2 0,0 1,3 1,-2 8,11-29,0 0,1 0,0 0,0 0,2 0,0 0,0 1,1-1,1 0,0 0,1 0,0 0,2 0,-1-8,0-1,0 0,1 0,-1-1,1 1,0-1,0 0,0 0,1 0,-1-1,1 0,-1 0,1-1,0 1,0-1,-1 0,1-1,0 1,0-1,0 0,0-1,0 0,0 0,5-1,6 1,-10 2,1-1,-1 0,1-1,-1 0,0 0,1 0,-1-1,0 0,0 0,0-1,0 0,-1 0,1-1,-1 0,0 0,0 0,3-3,-7-22,-11 19</inkml:trace>
  <inkml:trace contextRef="#ctx0" brushRef="#br0" timeOffset="3383.566">844 1268,'39'0,"17"0,8 0,-1 0,-2 0,-6 0,-4 0,-5 0,-1 0,-3 0,-4-5,-4-1,-3 0,-1 1,-7 2</inkml:trace>
</inkml:ink>
</file>

<file path=ppt/ink/ink9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8:4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819 246,'-62'68,"24"-13,3 3,2 1,2 1,-9 33,-11 19,-15 12,-6-3,-56 68,95-141,11-16,187-291,-82 112,43-76,84-105,-132 187,-69 183,-4 16,2-1,3 0,2 0,3-1,2 0,3-2,2 0,2-2,3 0,2-2,-15-23,0 1,-2 0,-1 0,-1 1,-2 1,-1 0,3 22,-10-51,1 0,-1 0,0 0,1 0,-1 0,0 0,0 0,1 0,-1 0,0 0,0 1,0-1,0 0,-1 0,1 0,0 0,0 0,-1 0,1 0,-1 0,1 0,-1 0,1 0,-1 0,1 0,-1 0,0 0,0 0,1 0,-1-1,0 1,0 0,0-1,0 1,0 0,0-1,0 1,0-1,0 0,0 1,0-1,0 0,0 0,0 1,-1-1,1 0,0 0,0 0,0 0,0-1,0 1,0 0,0 0,-1-1,1 1,-137-93,-82-38,-227-116,423 234,0 2,-1 0,0 2,0 1,-1 1,0 1,-4 1,27 4,1 1,0 0,0 1,-1-1,1 0,0 0,0 1,0 0,0-1,0 1,-1 0,1 0,0 0,1 0,-1 0,0 1,0-1,0 1,1-1,-1 1,1 0,-1-1,1 1,0 0,0 0,0 0,0 0,0 0,0 0,0 0,0 0,1 0,-1 1,1-1,0 0,0 2,-3 17</inkml:trace>
  <inkml:trace contextRef="#ctx0" brushRef="#br0" timeOffset="736.473">1299 1036,'39'-128,"31"-62,-69 191,-1-1,1 1,-1 0,0-1,1 0,-1 1,1-1,0 1,-1-1,1 1,-1-1,1 0,0 0,-1 1,1-1,0 0,-1 0,1 0,0 0,-1 1,1-1,0 0,-1 0,1 0,0-1,-1 1,1 0,0 0,-1 0,1 0,0-1,-1 1,1 0,-1 0,1-1,0 1,-1-1,1 1,-1 0,1-1,-1 1,1-1,-1 0,0 1,1-1,-1 1,1-1,-1 1,0-1,0 0,1 1,-1-1,0 0,0 1,0-1,0 0,0 1,0-1,0 0,0 1,0-1,0 0,0 1,0-1,0 0,-1 1,1-1,0 0,-1 0,12 55,23 54,-32-103,0 0,1 0,0 0,0-1,0 1,1-1,-1 0,1 1,0-1,0-1,0 1,1-1,-1 0,1 0,0 0,0 0,0-1,0 0,1 0,-1 0,0-1,1 0,-1 0,1 0,-1-1,1 1,0-1,-1-1,1 1,-1-1,1 0,-1 0,3-2,8-8,-1-2,0 0,-1 0,0-2,-1 0,-1 0,0-1,-2 0,1-1,-2-1,0 1,3-13,-10 26,2-3,0-1,0 0,-1 0,0 0,0 0,-1 0,0-1,-1 1,1-1,-2 1,1-1,-1-1,-1 10,1 0,0 0,0 0,-1 1,1-1,0 0,0 0,-1 0,1 0,0 0,-1 0,1 0,0 0,0 0,-1 0,1 0,0 0,-1 0,1 0,0 0,-1 0,1 0,0 0,0-1,-1 1,1 0,0 0,0 0,-1 0,1 0,0-1,0 1,0 0,-1 0,1-1,0 1,0 0,0 0,0-1,-1 1,1 0,0 0,0-1,0 1,0 0,0-1,0 1,0 0,0 0,0-1,0 1,0 0,0-1,0 1,0 0,0 0,-8 24,5-3</inkml:trace>
  <inkml:trace contextRef="#ctx0" brushRef="#br0" timeOffset="1313.053">2315 669,'-23'0,"-1"0,1 2,0 1,0 1,0 0,1 2,0 1,0 0,-6 5,24-11,1 0,0 0,0 1,0-1,0 1,1 0,-1 0,0 0,1 0,-1 1,1-1,0 1,0-1,0 1,0 0,0-1,1 1,-1 0,1 0,0 1,-1-1,1 0,1 0,-1 0,1 1,-1-1,1 0,0 1,0-1,0 0,0 1,1-1,0 0,-1 1,1-1,0 0,1 0,-1 0,0 0,1 0,0 0,0 0,0 0,0-1,0 1,0-1,1 0,-1 1,1-1,-1 0,1 0,0-1,0 1,0-1,0 1,0-1,1 0,7 1,1-1,-1 0,1-1,-1-1,0 0,0 0,1-1,-1 0,0-1,0 0,-1-1,1-1,-1 1,0-1,0-1,0 0,-1 0,0-1,0-1,0 1,61-36,-65 39,1 0,-1 1,1 0,0 0,-1 1,1 0,0 0,0 0,1 1,-1-1,0 2,0-1,1 1,-1 0,0 0,1 0,-1 1,0 0,0 0,1 1,-1 0,0 0,0 0,-1 1,1 0,-1 0,1 0,-1 1,0-1,0 2,0-1,-1 0,1 1,-1 0,0 0,-1 0,1 0,-1 0,0 1,0 1,2 19,-1 1,-1 0,-2 0,0 0,-2 0,-2 10,0 25,-11 193,4-171,-4-1,-4-1,-20 57,32-115,-2-1,0 0,-2 0,0-1,-1 0,-2-1,0 0,-1-1,-1 0,-17 16,30-34,0 0,0 0,0-1,0 1,0 0,0-1,0 0,-1 1,1-1,0 0,-1 0,1 0,-1 0,0-1,1 1,-1-1,1 0,-1 1,0-1,1 0,-1-1,0 1,1 0,-1-1,0 1,1-1,-1 0,1 0,-1 0,1 0,0 0,-1-1,1 1,0-1,0 0,0 1,0-1,0 0,0 0,-1-2,-22-138,24 84,2 1,3 0,3 0,1 0,4 1,1 0,4 1,1 1,3 1,2 0,19-27,-4 18,-22 43</inkml:trace>
  <inkml:trace contextRef="#ctx0" brushRef="#br0" timeOffset="1647.052">2822 726,'7'17,"60"112,-65-125,2 0,-1 0,0 0,1-1,0 0,-1 1,1-1,1-1,-1 1,0-1,1 1,-1-1,1 0,0-1,-1 1,1-1,0 0,0 0,0-1,0 1,0-1,0 0,0-1,0 1,0-1,0 0,1 0,4-4,0 0,0 0,0-1,0 0,-1-1,0 0,-1 0,1-1,-1 0,-1-1,0 1,0-1,0-1,-1 1,-1-1,0 0,0-1,-1 1,0-1,1-9,3-21,-11 26</inkml:trace>
  <inkml:trace contextRef="#ctx0" brushRef="#br0" timeOffset="2384.225">3387 76,'55'235,"-41"-147,-4 1,-3 1,-5-1,-4 20,-10 13,8-71,4-50,0 0,0 0,1 0,-1 0,0 0,0 0,1 0,-1 0,1 0,-1 0,1-1,-1 1,1 0,-1 0,1 0,0-1,-1 1,1 0,0-1,0 1,-1-1,1 1,0-1,0 1,0-1,0 0,0 1,0-1,0 0,-1 0,1 1,0-1,0 0,0 0,0 0,0 0,0 0,0 0,0-1,0 1,0 0,0 0,0-1,0 1,0-1,-1 1,1-1,0 1,0-1,0 0,39-18,-20 9</inkml:trace>
  <inkml:trace contextRef="#ctx0" brushRef="#br0" timeOffset="3088.863">4177 499,'-44'18,"2"1,-1 3,2 1,1 1,2 3,-30 25,65-50,0-1,0 1,0-1,0 1,0 0,0 0,1 0,-1 1,0-1,1 1,0-1,0 1,0 0,0 0,0 0,0 0,1 0,0 0,-1 0,1 1,0-1,1 1,-1-1,0 0,1 1,0-1,0 1,0-1,0 1,1-1,-1 1,1-1,0 0,0 1,0-1,0 0,1 0,-1 0,1 1,0-2,0 1,0 0,0 0,1-1,1 3,7-2,0 0,0-1,0 0,0 0,1-1,-1-1,0 0,1-1,-1 0,0 0,0-1,0-1,0 0,0-1,0 1,-1-2,0 0,0 0,0-1,0 0,-1-1,6-5,20-7,84-54,-119 72,1 0,-1 0,1 0,0 0,-1 0,1 0,0 0,-1 0,1 1,0-1,0 0,0 0,0 1,0-1,0 1,0-1,0 1,0-1,0 1,0 0,0-1,0 1,0 0,0 0,1 0,-1 0,0 0,0 0,0 0,0 0,0 1,0-1,0 0,0 1,1-1,-1 0,0 1,0-1,-1 1,1 0,0-1,0 1,0 0,0 0,0-1,-1 1,1 0,0 0,-1 0,1 0,-1 0,1 0,6 16,-5-10,0 0,0-1,1 1,0-1,0 0,0 0,1 0,0 0,0-1,0 1,1-1,-1 0,1-1,1 1,-1-1,1 0,-1 0,1 0,1-1,-1 0,0 0,5 1,1-4,0 0,1 0,-1-1,1-1,-1 0,0-1,0 0,0 0,0-2,0 1,-1-2,0 1,0-1,-1-1,1 0,-1-1,-1 0,0 0,3-4,4-4,-2-1,0 0,0-1,-2-1,0 0,-1-1,-1 0,6-21,-11 31,-1 0,0 0,-1-1,0 1,-1-1,0 0,-1 0,0 0,-1 0,0 0,0 0,-1 0,-1 0,-2-7,3 15,0 1,0 0,0 0,-1-1,1 1,-1 0,0 1,0-1,1 0,-1 0,0 1,-1-1,1 1,0 0,0-1,0 1,-1 0,1 0,-1 1,1-1,-1 0,1 1,-1-1,1 1,-1 0,1 0,-1 0,0 0,1 1,-1-1,1 1,-1-1,1 1,0 0,-3 1,-74 48,76-47,1-1,0 1,0 0,0 0,1-1,-1 1,1 0,-1 1,1-1,0 0,0 0,0 0,1 1,-1-1,1 0,0 1,0-1,0 0,0 1,1-1,-1 0,1 1,0-1,0 0,0 0,0 0,0 0,1 0,-1 0,1 0,0 0,0 0,0-1,0 1,1-1,-1 0,1 1,-1-1,1 0,0-1,0 1,0 0,0-1,0 0,0 1,0-1,0 0,2 0,144 30,-122-27,-20-4,0 0,1 0,-1 1,0 0,1 0,-1 0,0 1,0 0,0 1,0 0,-1 0,1 0,-1 1,1-1,-1 2,-1-1,1 1,0 0,-1 0,0 0,0 1,-1-1,0 1,0 1,0-1,0 0,-1 1,0 0,-1 0,1 0,-2 136,24-86,-14-43</inkml:trace>
  <inkml:trace contextRef="#ctx0" brushRef="#br0" timeOffset="3934.978">6408 48,'15'130,"-6"0,-6 60,-2-149,-18 244,11-233,-18 72,30-153,35-64,-29 64</inkml:trace>
  <inkml:trace contextRef="#ctx0" brushRef="#br0" timeOffset="4301.118">6859 273,'-68'56,"35"-30,0 1,3 1,0 2,2 1,0 1,26-30,0 0,0 0,0 0,1 0,-1 0,0 0,1 1,-1-1,1 1,0-1,0 1,0-1,0 1,0 0,1-1,-1 1,1 0,0-1,-1 1,1 0,0 0,1 0,-1-1,1 1,-1 0,1-1,0 1,0 0,0-1,0 1,0-1,0 1,1-1,-1 0,1 0,0 0,0 1,0-2,0 1,0 0,0 0,0-1,0 1,1 0,80 27,-76-28,1 0,0 0,-1 1,1 0,-1 0,1 1,-1 0,0 0,0 1,-1 0,1 0,-1 0,0 1,0 0,0 0,-1 1,1 0,-1-1,-1 2,1-1,-1 1,0-1,-1 1,0 0,3 7,36 152,-41-163,1 0,-1 1,1-1,0 0,0 0,0 0,0 0,1 0,-1-1,1 1,0-1,0 1,-1-1,1 0,1 0,-1 0,0-1,0 1,1-1,-1 0,1 1,-1-2,1 1,0 0,-1-1,1 0,0 1,-1-1,1-1,3 0,11-4</inkml:trace>
  <inkml:trace contextRef="#ctx0" brushRef="#br0" timeOffset="4547.378">7395 753,'-5'39,"-1"17,0-1</inkml:trace>
  <inkml:trace contextRef="#ctx0" brushRef="#br0" timeOffset="4718.072">7253 132</inkml:trace>
  <inkml:trace contextRef="#ctx0" brushRef="#br0" timeOffset="5115.498">7706 895,'-1'-19,"2"0,0 0,1 0,1 0,1 1,1-1,0 1,1 0,1 1,1-1,1 1,0 1,1-1,11-12,-21 28,1-1,0 1,1 0,-1-1,0 1,0 0,0 0,1 0,-1 0,0 0,1 0,-1 1,1-1,-1 0,1 1,-1-1,1 1,0-1,-1 1,1 0,0 0,-1 0,1 0,0 0,-1 0,1 0,0 0,-1 1,1-1,-1 1,1-1,-1 1,1 0,-1-1,1 1,-1 0,1 0,-1 0,0 0,0 0,1 0,-1 1,0-1,0 0,0 0,0 1,-1-1,1 1,0 1,52 160,-52-160,1-1,-1 1,1 0,0 0,0 0,0-1,0 1,0-1,1 0,-1 0,1 1,-1-1,1-1,0 1,0 0,0-1,0 0,0 1,0-1,0 0,0-1,1 1,-1-1,0 1,0-1,1 0,-1 0,0 0,1-1,-1 1,0-1,0 1,0-1,1 0,-1-1,0 1,0 0,-1-1,1 0,0 0,0 0,-1 0,1 0,-1 0,0 0,1-1,-1 0,0 0,8-9,0 0,-1-1,-1 1,0-2,-1 1,0-1,-1 0,-1-1,0 1,0-6,25-61,-20 62</inkml:trace>
  <inkml:trace contextRef="#ctx0" brushRef="#br0" timeOffset="5498.882">8552 753,'21'-10,"1"-1,-2-1,1-1,-2 0,1-2,-2 0,0-1,-1-1,-1-1,12-16,-26 32,0 0,-1-1,1 1,-1 0,0-1,1 1,-1-1,0 1,0-1,-1 0,1 1,0-1,-1 0,0 1,1-1,-1 0,0 0,-1 1,1-1,0 0,-1 0,1 1,-1-1,0 0,0 1,0-1,0 1,-1-1,1 1,-1 0,1 0,-1-1,0 1,0 0,0 0,0 1,0-1,0 0,-1 1,1-1,0 1,-1 0,0-1,-8 1,0 0,0 1,0 0,0 0,0 1,0 1,0 0,1 0,-1 1,0 0,1 1,0 0,0 1,0 0,1 1,0 0,0 0,0 1,0 0,1 0,1 1,-1 0,1 1,1 0,-1 0,1 0,1 0,0 1,0 0,0 3,1-6,-1 0,1 1,1-1,0 1,0 0,0 0,1 0,0 0,1 0,-1 0,2 1,-1-1,1 0,0 1,1-1,0 0,1 1,-1-1,1 0,1 0,0 0,0-1,0 1,1 0,0-1,1 0,-1 0,1-1,1 1,-1-1,1 0,0 0,1-1,2 2,4-2,0 0,0-1,1 0,0-1,0-1,0 0,0-1,0 0,0-1,0-1,4 0,-16 0,23 0</inkml:trace>
  <inkml:trace contextRef="#ctx0" brushRef="#br0" timeOffset="5983.837">9004 923,'131'-170,"-40"43,-87 122,1-1,-1 1,1 0,0 0,0 1,0 0,1 0,0 0,0 0,0 1,0 0,0 0,0 1,1 0,-1 0,1 0,0 1,0 0,-1 0,1 1,0-1,2 2,-6 1,0 0,0 1,-1-1,1 1,-1 0,0 0,0 0,0 0,0 0,0 1,-1-1,1 0,-1 1,0-1,0 1,0-1,-1 1,1 0,-1-1,0 1,0 0,0-1,0 1,-1 0,1-1,-1 1,0 0,0-1,-1 1,1-1,0 0,-3 3,0 16,3-18,-3 68,4-71,0 1,0-1,0 1,1-1,-1 1,1-1,-1 1,1-1,0 1,-1-1,1 0,0 1,0-1,0 0,0 0,0 0,0 0,0 0,0 0,1 0,-1 0,0 0,1 0,-1-1,1 1,-1 0,0-1,1 0,-1 1,1-1,-1 0,1 1,0-1,-1 0,1 0,-1 0,1-1,-1 1,1 0,-1-1,1 1,0-1,9-2,0-1,0-1,-1 0,1 0,-1-1,0-1,-1 1,0-2,0 1,5-6,54-37,-66 47,0 1,1-1,-1 1,1 0,0 0,0 1,0-1,0 0,0 1,0 0,0 0,0 0,0 0,1 0,-1 1,0-1,1 1,-1 0,0 0,1 0,-1 0,0 1,1-1,-1 1,0 0,0 0,0 0,1 1,-1-1,0 1,-1-1,1 1,0 0,0 0,-1 0,1 1,-1-1,0 1,0-1,0 1,0 0,1 1,11 133,-9-118</inkml:trace>
  <inkml:trace contextRef="#ctx0" brushRef="#br0" timeOffset="7066.263">10330 528,'-42'17,"2"1,0 2,1 2,1 1,-22 20,-1 14,60-55,-1-1,0 1,1 0,-1 0,1 0,0 1,-1-1,1 0,0 0,0 1,0-1,1 1,-1-1,1 0,-1 1,1-1,0 1,0 0,0-1,0 1,0-1,1 1,-1-1,1 0,0 1,-1-1,1 1,0-1,0 0,1 1,2 0,0-1,0 1,1-1,-1 0,1 0,-1 0,1-1,0 0,0 0,-1 0,1 0,0-1,0 0,0 0,0 0,0 0,0-1,-1 0,1 0,0 0,-1-1,2 0,14-5,-1-1,0-1,0-1,-1 0,0-2,8-6,13-9,98-78,-136 104,0 0,0 1,1-1,-1 0,0 1,0-1,0 1,1-1,-1 1,0 0,0 0,1-1,-1 1,0 0,1 0,-1 0,0 0,0 0,1 1,-1-1,0 0,1 0,-1 1,0-1,0 1,0-1,1 1,-1 0,0-1,0 1,0 0,0 0,0 0,0 0,-1 0,1 0,0 0,0 0,-1 0,1 0,0 0,-1 1,1-1,-1 0,0 0,1 1,-1-1,0 0,0 0,0 1,0-1,4 78,-4-69,-2-3,2-1,-1 0,0 0,1 0,0 0,1 1,-1-1,1 0,1 0,-1 0,1 0,0 0,0-1,1 1,-1 0,1-1,0 0,1 1,0-1,-1-1,1 1,1-1,-1 1,1-1,0 0,0-1,0 1,0-1,0 0,1 0,0-1,-1 1,1-1,4 0,-2-1,1 0,-1-1,0 0,0-1,1 0,-1 0,0-1,0 0,0 0,0 0,-1-1,1-1,-1 1,1-1,-1-1,0 1,-1-1,3-2,104-111,61-104,-149 178,-2 0,-2-1,-2-2,-2 0,-2-1,-2 0,-2-1,-2 0,1-34,-30 125,7 13,2 0,3 1,1 0,4 0,2 0,2 1,2-1,4 0,1 0,3-1,3 0,2-1,12 27,4 8,-64-102,13-3</inkml:trace>
  <inkml:trace contextRef="#ctx0" brushRef="#br0" timeOffset="7314.761">10725 443,'44'0,"37"0,15 0,1 0,-7 0,-13 0,-11 0,-11 0,-6 0,-6 0,-6 0,-5 5,-2 1,-2 0,0-1,-1-1,0-2,-5-1</inkml:trace>
  <inkml:trace contextRef="#ctx0" brushRef="#br0" timeOffset="7498.81">11882 584,'0'43,"5"15,1-3</inkml:trace>
  <inkml:trace contextRef="#ctx0" brushRef="#br0" timeOffset="7718.906">11882 273,'5'10,"1"3</inkml:trace>
  <inkml:trace contextRef="#ctx0" brushRef="#br0" timeOffset="7964.876">12418 443,'-27'10,"-1"2,2 1,0 1,0 1,2 1,0 1,0 2,2 0,-20 22,38-38,0 1,0-1,0 1,1 0,0 0,-1 1,1-1,1 0,-1 1,1 0,0-1,0 1,0 0,0 0,1 0,0 1,0-1,1 0,-1 0,1 1,0-1,1 0,-1 0,1 0,0 1,0-1,1 0,-1 0,1 0,0 0,0-1,1 1,0-1,0 1,0-1,0 0,1 1,6 2,0 1,1-1,0-1,0 0,0-1,1 0,0 0,0-2,0 1,0-1,1-1,-1 0,1-1,0-1,-1 0,1 0,0-1,-1-1,1 0,8-3,136-70,-139 64</inkml:trace>
  <inkml:trace contextRef="#ctx0" brushRef="#br0" timeOffset="8237.713">13068 386,'-15'4,"0"1,0 1,1 0,0 0,0 2,1-1,0 2,0 0,1 0,0 2,1-1,0 1,0 1,-4 7,13-16,1-1,0 1,0 0,0 0,1 0,-1-1,1 1,-1 0,1 0,0 0,0 0,0 0,1 0,-1 0,1 0,-1 0,1-1,0 1,0 0,0 0,0-1,1 1,-1-1,1 1,0-1,0 0,-1 1,1-1,2 1,77 54,-40-32,-36-23,1 1,-1 0,0 0,0 0,0 1,0 0,-1 0,1 0,-1 0,0 1,0 0,-1 0,1 0,-1 0,0 0,-1 1,1-1,-1 1,0 0,0-1,-1 1,0 0,0 0,0 0,-1 0,0 0,0 0,0 1,-1-1,0 0,0 0,-1-1,1 1,-1 0,0 0,-3 3,0-2,-2 0,1-1,-1 1,0-1,-1-1,1 1,-1-1,0-1,0 1,-1-1,1-1,-1 1,0-2,0 1,0-1,0 0,0-1,-1 0,1-1,-7 0,-9 1</inkml:trace>
  <inkml:trace contextRef="#ctx0" brushRef="#br0" timeOffset="20157.087">0 1544,'402'0,"-226"-25,248 21,-193-23,171-3,1296 31,-1415-31,21 31,-96-29,271 29,-196-31,615 31,-842 0,142-13,-133 2,1 3,0 3,0 3,30 4,22-1,56-13,96-24,-61 6,-13 17,-54-13,140 23,-85-25,255 28,-255-30,283 29,282 0,-564 28,39-16,-139-1,1-4,1-4,39-6,6 1,137 1,-84-26,535 28,-281-1,-346-15,-91 11,1 1,1 0,-1 1,0 1,0 1,1 0,-1 1,3 1,-13-1,21 6,0-2,1-1,0 0,0-2,0-2,-1 0,1-2,27-5,-14-1,-1 3,1 1,-1 2,24 2,25-11,-81 12,-6 2</inkml:trace>
</inkml:ink>
</file>

<file path=ppt/ink/ink9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21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87,'34'59,"-8"0,-3 1,-3 1,8 39,-5 64,-17-140,-2 1,-1 0,-2 0,0-1,-1 1,-1 0,-2 0,-2 9,0-11,3-7,0 0,-1-1,-1 1,0-1,-1 1,-1-1,0-1,-1 1,-1-1,0-1,-1 1,0-1,-1-1,-1 0,-8 8,13-16,1-1,-1 0,1 0,-1 0,0-1,0 0,0 0,0 0,-1-1,1 0,0 0,-1-1,1 1,0-2,-1 1,1-1,0 0,-1 0,1 0,0-1,0 0,0 0,0-1,0 1,1-1,-1-1,1 1,0-1,0 0,0 0,0 0,1-1,0 0,0 0,-2-3,-29-187,24 149,5 27</inkml:trace>
  <inkml:trace contextRef="#ctx0" brushRef="#br0" timeOffset="451.888">0 171,'406'-105,"-205"70,13 6,-190 28</inkml:trace>
  <inkml:trace contextRef="#ctx0" brushRef="#br0" timeOffset="2169.67">988 566,'-6'16,"1"1,0-1,1 1,1 0,1 1,0-1,1 0,1 0,1 1,0-1,1 0,1 0,1 0,0 0,2 0,5 14,-7-27,-1 1,1-1,0 0,0 0,0 0,0-1,1 1,0-1,-1 0,1 0,1-1,-1 0,0 0,0 0,1 0,-1-1,1 0,-1 0,1 0,0-1,-1 1,1-1,0-1,-1 1,1-1,-1 0,1-1,-1 1,1-1,3-2,12-9,-1 0,0-2,-1 0,-1-2,0 0,-1 0,-1-2,-1 0,-1-1,0 0,-2-1,0-1,-2 0,3-8,-8 10,-10 33,2-2,1 0,0 0,1 0,0 0,0 1,1-1,0 0,1 1,1-1,0 0,0 0,1 0,0 0,1-1,1 1,-1-1,2 0,-1 0,1-1,1 1,0-1,0-1,0 1,2-1,-4-5,0 1,1-2,0 1,-1-1,1 0,0 0,0 0,0-1,0 0,0 0,0 0,1-1,-1 0,0 0,0-1,0 0,0 0,1 0,-2-1,1 0,0 0,0 0,0-1,-1 0,0 0,1 0,-1-1,0 0,14-10,-1-1,0 0,-1-2,-1 0,-1-1,11-15,93-133,-119 165,1-1,0 0,-1 0,1 1,0-1,0 0,0 1,0-1,0 1,1 0,-1-1,0 1,1 0,-1-1,1 1,-1 0,1 0,-1 0,1 0,0 1,0-1,-1 0,1 1,0-1,0 1,0 0,-1 0,1-1,0 1,0 0,0 0,0 1,0-1,0 0,-1 1,1-1,0 1,0 0,-1-1,1 1,0 0,-1 0,1 0,-1 0,1 0,-1 0,1 1,-1-1,0 1,0-1,1 0,-1 1,0 0,0-1,-1 1,2 1,7 11,0 0,-1 1,-1-1,0 2,-1-1,0 1,-1 0,-1 0,-1 1,0-1,-2 1,1 0,-2-1,0 8,-2-15,-1 0,0 0,0 0,0-1,-1 1,0-1,-1 0,0 0,0 0,-1-1,-5 6,8-10,1 1,-1-1,0-1,-1 1,1 0,0-1,-1 1,1-1,-1 0,0 0,0-1,0 1,0-1,0 0,0 0,0 0,0 0,0-1,0 1,-1-1,1 0,0-1,0 1,0-1,-1 0,1 0,0 0,2 0,0-1,0 1,0-1,0 1,0-1,1 0,-1 0,0 0,1 0,0 0,-1 0,1 0,0 0,0 0,0-1,0 1,1 0,-1-1,0 1,1-1,0 1,0-1,0 1,0 0,0-1,0 1,0-1,1 1,0-1,-1 1,1 0,0-1,0 1,0 0,0 0,0 0,1 0,-1 0,1 0,-1 0,1 0,0 0,0 1,0-1,0 1,0-1,0 1,0 0,0 0,0 0,1 0,-1 0,0 0,1 1,-1-1,1 1,138 17,-118-15,0-1,0 0,1-2,-1-1,0 0,0-2,-1-1,1-1,-1 0,0-2,0 0,18-12,90-63,-106 63,-2 0,0-2,-2-1,0 0,-2-2,0 0,-2-1,-1-1,7-17,-14 27,-2 0,0-1,0 1,-2-1,0-1,-1 1,-1 0,-1-1,0 1,-2-1,0 1,-1-1,-1 1,0 0,-2 0,0 0,-1 0,0 1,-2-2,7 17,0 0,0 0,0 0,0 0,0 0,0 0,-1 0,1 0,0 1,-1-1,0 0,1 1,-1-1,0 1,0 0,0 0,1 0,-2 0,1 0,0 0,0 0,0 0,0 1,0-1,0 1,-1 0,1 0,0-1,0 2,-1-1,1 0,0 0,0 1,-1-1,1 1,0-1,0 1,0 0,0 0,0 0,0 0,0 1,0-1,1 0,-1 1,0-1,1 1,-1-1,1 1,-1 0,1 0,0 0,0 0,0 0,-4 15,2-1,0 1,0 0,2 0,0 0,1 0,1-1,0 1,3 8,50 180,-19-13,-34-180,0 1,1 0,1-1,0 0,1 0,0 0,1 0,0 0,1-1,1 0,1 2,-7-12,0 0,0 0,0 0,1-1,-1 1,0 0,0-1,1 1,-1-1,0 1,1-1,-1 0,0 0,1 1,-1-1,1 0,-1 0,0-1,1 1,-1 0,1 0,-1 0,0-1,1 1,-1-1,0 1,0-1,1 0,-1 1,0-1,0 0,0 0,0 0,0 0,0 0,0 0,0 0,0 0,0 0,-1 0,1-1,0 0,29-55,-21 8,-7 25</inkml:trace>
  <inkml:trace contextRef="#ctx0" brushRef="#br0" timeOffset="2414.638">2257 341,'39'10,"17"2,9 0,-2-2,-2-8,-2-4,-1-2,-6 0,-2-4,-5-1,-5 1,0 3,-2-4,-2 0,-3 2,-2 2,-7 1</inkml:trace>
  <inkml:trace contextRef="#ctx0" brushRef="#br0" timeOffset="3857.856">3922 341,'-20'4,"-1"1,1 1,0 0,0 2,1 0,0 2,1 0,-1 1,2 0,0 2,0 0,1 1,1 0,0 1,-1 4,14-16,-1 1,0 0,1 0,0 0,0 0,0 0,1 1,-1-1,1 0,0 1,0-1,1 1,-1-1,1 1,0 0,0-1,1 1,-1-1,1 1,0-1,0 1,1-1,-1 0,1 1,0-1,0 0,0 0,1 0,0-1,-1 1,1-1,0 1,1-1,-1 0,1 0,-1 0,1 0,0-1,0 0,0 0,0 0,0 0,0 0,1-1,-1 0,7 0,-1-2,0 1,0-1,0-1,0 0,0 0,0-1,0 0,-1-1,0 0,1 0,-1-1,-1 0,1-1,-1 0,0 0,0-1,-1 0,0 0,0-1,0 1,-1-2,3-5,13-9,107-97,-128 119,0 0,1 0,-1 0,0 0,0 0,1 0,-1 1,0-1,1 1,-1-1,1 1,-1-1,1 1,-1 0,1-1,-1 1,1 0,-1 0,1 0,-1 0,1 1,-1-1,1 0,-1 1,0-1,1 1,-1-1,1 1,-1 0,0-1,1 1,-1 0,0 0,0 0,0 0,0 0,0 0,0 0,0 0,0 1,0-1,0 0,0 2,19 71,-14-44,-4-22,1 0,0 1,1-2,0 1,0 0,0-1,1 1,0-1,1-1,0 1,0-1,0 0,1 0,-1-1,1 0,1 0,-1 0,1-1,0 0,0-1,0 0,1 0,0-3,0 0,-1-1,1 0,0-1,-1 0,1 0,-1-1,1 0,-1-1,0 0,-1 0,1 0,-1-1,0 0,0-1,0 0,0 0,-1 0,4-6,61-76,-64 75,1 0,0 1,1 1,0-1,1 1,0 1,1 0,0 1,1 0,0 0,0 1,1 1,-1 0,2 0,12-3,-20 9,0 0,0 1,0 0,0 0,0 0,0 1,-1 0,1 0,0 0,0 1,-1 0,1 0,-1 1,1-1,-1 1,0 0,0 0,0 1,-1 0,1 0,-1 0,0 0,0 1,0-1,-1 1,1 0,-1 0,0 0,-1 1,1-1,-1 1,1 2,0 1,0-1,0 1,-1 0,0 0,0 0,-1 0,0 0,0 0,-1 0,-1 0,0 0,0 0,0 0,-1 0,0 0,-1-1,0 1,-1-1,0 1,0-1,-1 1,-5 1,0-1,0 0,-1-1,0 0,-1 0,0-1,0-1,0 0,-1-1,0 0,0-1,0 0,-1-1,1-1,-1 0,-10 0,411-4,-380 2,0 1,0-1,0 0,0 0,0-1,-1 0,1 0,0 0,0-1,-1 0,1-1,-1 1,0-1,1 0,-1-1,-1 1,1-1,-1-1,1 1,-1-1,0 0,-1 0,1 0,-1-1,0 1,0-1,-1 0,1-1,0-13</inkml:trace>
</inkml:ink>
</file>

<file path=ppt/ink/ink9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1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84,'509'-17,"-383"5,318-16,-421 28</inkml:trace>
  <inkml:trace contextRef="#ctx0" brushRef="#br0" timeOffset="622.56">424 508,'-11'4,"0"2,1-1,-1 1,1 1,1 0,-1 0,1 1,1 0,-1 1,1-1,1 2,-1-1,2 1,-1 0,2 1,-1-1,-3 11,8-19,0 0,-1 1,1-1,0 1,0-1,1 1,-1 0,0-1,1 1,0 0,-1-1,1 1,0 0,1-1,-1 1,0 0,1 0,-1-1,1 1,0-1,0 1,0 0,0-1,0 0,1 1,-1-1,1 0,0 0,-1 0,1 0,0 0,0 0,0 0,1 0,-1-1,0 1,0-1,1 0,-1 0,1 0,0 0,-1 0,1 0,0-1,13 1,0-1,0 0,-1-1,1-1,0 0,0-2,-1 1,1-2,-1 0,0-1,-1-1,0 0,0 0,8-7,16-8,-1-2,-1-1,-2-2,0-1,-2-2,12-15,-28 27,-1-1,-1 0,0-2,-2 1,0-2,-1 1,-2-2,0 1,4-18,-10 31,-1-1,0 0,0 1,-1-1,0 0,-1 0,0 0,0 1,-1-1,-1 0,1 0,-2 1,1-1,-1 1,-1-1,0 1,0 0,-1 1,0-1,0 1,-1 0,0 0,0 1,-7-7,8 10,1 1,0-1,-1 1,1 0,-1 0,0 1,0 0,0-1,-1 2,1-1,0 0,-1 1,1 0,-1 1,1-1,-1 1,1 0,-1 0,1 1,-1-1,1 1,-1 1,1-1,0 1,0 0,-1 0,1 0,-1 2,-4 1,-1 2,2-1,-1 2,1-1,0 1,0 1,1-1,0 1,1 1,0-1,0 1,-3 9,1-4,0 1,2 0,0 0,1 1,0-1,1 1,1 1,1-1,1 0,0 1,1 0,1-1,0 1,2-1,0 1,1-1,0 1,2-1,0 0,4 8,-1-8,0 0,2 0,0-1,0 0,2-1,0 0,0 0,1-2,1 1,1-2,0 0,0-1,1 0,0-1,16 6,-26-13,0 1,1 0,-1 0,0-1,1 0,0-1,0 1,-1-1,1 0,1-1,-1 0,0 0,0 0,0-1,1 0,-1-1,0 1,0-1,0-1,0 0,0 1,0-2,0 1,5-4,40-39,-39 28</inkml:trace>
  <inkml:trace contextRef="#ctx0" brushRef="#br0" timeOffset="997.656">1355 141,'-5'40,"-1"1,-2-1,-2 0,-2-1,-1-1,-3 0,-15 29,-1-17,24-38,0-1,0 1,2 0,-1 1,1 0,1 0,0 0,0 5,5-15,-1 0,1 0,0 0,0 0,0 0,0 0,1 0,-1 0,1 0,0 0,-1 0,1 0,1-1,-1 1,0 0,1-1,-1 1,1 0,0-1,0 0,0 0,0 1,0-1,1 0,-1-1,0 1,1 0,0-1,-1 1,1-1,0 0,0 0,-1 0,1 0,0-1,0 1,0-1,2 1,120 1,-117-2,-1 0,1-1,0 0,-1 0,1 0,-1-1,0 0,0-1,1 1,-1-1,-1-1,1 1,0-1,-1 0,0-1,0 0,0 0,-1 0,0 0,0-1,0 0,0 0,-1-1,0 1,1-3,-4-9,-4 4</inkml:trace>
  <inkml:trace contextRef="#ctx0" brushRef="#br0" timeOffset="1255.708">988 366,'39'0,"17"0,8 5,-1 1,-2 1,-2-2,-6-2,-2-1,-6-1,-5-5,-4-2,-5-1,-6 2</inkml:trace>
</inkml:ink>
</file>

<file path=ppt/ink/ink9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0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311 428,'-24'6,"0"1,0 1,0 1,1 1,1 1,0 1,0 1,1 1,1 1,0 1,-11 12,27-24,1-1,0 1,0 0,0 0,1 0,-1 0,1 0,0 1,0-1,1 1,-1-1,1 1,0-1,0 1,1 0,-1 0,1 0,0-1,0 1,1 0,-1 0,1-1,0 1,1 0,-1-1,1 1,-1-1,2 0,-1 1,0-1,1 0,-1 0,1 0,1-1,-1 1,0-1,1 0,-1 0,1 0,0 0,0 0,0-1,1 0,-1 0,0 0,1 0,-1-1,3 1,8-3,-1 0,0-1,0-1,0 0,0-1,0 0,-1-1,0-1,0 0,0-1,-1 0,0-1,4-3,11-9,-1-1,-1 0,-1-2,-1-1,0-1,-2-1,-2 0,0-2,-2 0,0-1,-3-1,10-26,-17 42,-1 0,0 0,-1-1,-1 0,0 0,-1 0,0 0,-2-1,0 1,0 0,-1-1,-1 1,-1-1,0 1,-1 0,-1 0,-3-8,4 18,-1 1,0-1,0 0,-1 1,1 0,-1 0,0 0,0 1,0 0,-1 0,1 0,-1 0,0 1,1 0,-1 0,0 1,0 0,0 0,-1 0,1 0,0 1,0 0,0 1,0-1,0 1,0 0,0 1,0 0,0-1,0 2,0-1,1 1,0 0,-1 0,1 0,0 1,0 0,1 0,-1 0,1 0,0 1,0 0,0 0,1 0,-1 0,1 0,1 1,-2 1,-31 128,33-122,0 1,1-1,1 1,0-1,1 0,0 1,1-1,0 0,1 1,1-1,0-1,1 1,0-1,1 1,0-1,1-1,0 0,4 5,9 9,0-1,1-1,2-2,0 0,1-1,1-1,12 6,6-6,-27-18</inkml:trace>
  <inkml:trace contextRef="#ctx0" brushRef="#br0" timeOffset="265.325">1158 343,'-14'19,"-6"11,-3 6,2 1,0-6,3-2,5-3,-1-5,3-2,3 2,-2-4,1 0,1 3,-2-3,1 1,-4-2,1-5</inkml:trace>
  <inkml:trace contextRef="#ctx0" brushRef="#br0" timeOffset="579.082">819 343,'211'101,"-62"-23,-125-68,-2 2,1-2,0-1,1 0,0-2,0-1,0-1,1-1,0-1,0-1,2-2,-3 0</inkml:trace>
</inkml:ink>
</file>

<file path=ppt/ink/ink9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29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71,'33'81,"110"228,-83-173,-60-135,0 0,0 0,1-1,-1 1,0 0,0-1,0 1,1 0,-1-1,0 1,1 0,-1-1,1 1,-1 0,1-1,-1 1,1-1,-1 1,1-1,-1 1,1-1,0 1,-1-1,1 0,0 1,-1-1,1 0,0 0,0 0,-1 1,1-1,0 0,-1 0,1 0,0 0,0 0,-1 0,1 0,0 0,0-1,-1 1,1 0,0 0,0-1,-1 1,1 0,0-1,-1 1,1 0,-1-1,1 1,-1-1,1 1,-1-1,1 0,-1 1,1-1,-1 1,1-1,-1 0,0 1,1-2,20-51,-18 44,91-236,-24 75,-43 64,-19 88</inkml:trace>
  <inkml:trace contextRef="#ctx0" brushRef="#br0" timeOffset="433.553">875 155,'24'0,"13"0,5 0,0 0,-3 0,-2 0,-4 0,-2 0,-1 0,-2 0,-5-5,-1-1,-1 0,-3 1</inkml:trace>
  <inkml:trace contextRef="#ctx0" brushRef="#br0" timeOffset="709.658">875 354,'34'0,"15"0,5 0,-2-5,-6-2,-5 1,-5 1,-4 1,-2 2,-2 1,-1 0,-4 1</inkml:trace>
</inkml:ink>
</file>

<file path=ppt/ink/ink9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8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410 509,'1'-2,"0"0,-1 0,1 0,0 0,-1 0,0 0,1 0,-1 0,0 0,0 0,0-1,0 1,0 0,-1 0,1 0,-1 0,1 0,-1 0,0 0,0 0,0 1,0-1,0 0,0 0,0 1,0-1,-1 1,1-1,-1 1,1-1,-1 1,0 0,1 0,-1 0,0 0,0 0,0 0,0 0,0 1,0-1,0 1,0-1,0 1,0 0,0 0,0 0,0 0,0 0,0 0,-2 1,-18 0,-1 0,1 2,-1 1,1 0,0 2,1 1,0 0,0 2,-4 2,-13 4,32-13,0 0,-1-1,1 1,0 1,0-1,1 1,-1 0,0 1,1-1,0 1,0 0,0 0,0 1,1-1,0 1,0 0,-2 2,7-4,0 0,-1-1,1 1,0 0,0-1,1 1,-1-1,0 1,1-1,-1 0,1 1,0-1,0 0,0 0,0 0,0-1,1 1,-1 0,0-1,1 0,-1 1,1-1,-1 0,1 0,0 0,-1-1,1 1,0-1,0 1,0-1,-1 0,1 0,0 0,0-1,0 1,-1-1,3 0,7 3,128 27,-139-29,0 0,0 0,0 1,0-1,0 0,-1 1,1-1,0 1,0-1,0 1,-1-1,1 1,0 0,-1-1,1 1,-1 0,1 0,0-1,-1 1,0 0,1 0,-1 0,1 0,-1 0,0-1,0 1,0 0,1 0,-1 0,0 0,0 0,0 0,0 0,-1 0,1 0,0 0,0 0,0 0,-1-1,1 1,0 0,-1 0,1 0,-1 0,1-1,-1 1,0 0,1 0,-1-1,0 1,1-1,-1 1,-44 36,37-32,-10 9,1 0,0 1,1 1,0 0,1 1,1 1,1 0,0 1,-4 10,15-25,1 0,-1 0,1 0,0 0,1 0,-1 1,1-1,-1 0,1 0,0 1,1-1,-1 0,1 0,0 0,0 0,0 0,0 0,1 0,0 0,-1 0,2 0,-1-1,0 1,1-1,-1 0,1 1,0-1,0-1,0 1,1 0,-1-1,1 1,-1-1,1 0,0 0,0-1,0 1,0-1,0 0,0 0,0 0,0 0,0-1,0 0,3 0,73-3,-61-4</inkml:trace>
  <inkml:trace contextRef="#ctx0" brushRef="#br0" timeOffset="654.592">212 1,'-29'261,"28"-145,5-1,11 51,-9-122,-2 1,-1 0,-3 0,-1 0,-3 0,-4 17,-28 164,25-96,11-118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24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30,'43'0,"39"-4,9-3,0 1,-12 1,-13 1,-10 2,-8 1,-9 0,-5 1,-4 1,-2-1,-2 0,-4 0</inkml:trace>
</inkml:ink>
</file>

<file path=ppt/ink/ink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2:12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1162,'-26'297,"17"-251,8-46,0 0,0-1,1 1,-1 0,0-1,0 1,0 0,1-1,-1 1,0-1,0 1,1-1,-1 0,0 1,1-1,-1 0,1 1,-1-1,1 0,-1 0,1 1,-1-1,1 0,0 0,-1 0,1 0,0 1,0-1,0 0,0 0,0 0,0 0,0 0,0 0,0 0,0 0,0 0,-3-30,1 0,1 0,2-1,2 1,0 0,2 0,1 0,2 1,1 0,1 0,2 1,0 0,2 1,2 1,0 0,11-11,-22 28,1 1,0 1,1-1,0 1,0 0,1 1,0 0,0 0,0 0,1 1,0 0,1 1,-1 0,2 0,-8 6,-1-1,1 0,-1 1,1-1,-1 1,1 0,-1 0,1 0,-1 0,0 0,0 0,1 1,-1-1,0 1,0 0,0-1,0 1,-1 0,1 0,-1 0,1 1,-1-1,1 0,-1 0,0 1,0-1,0 1,-1-1,1 1,0-1,-1 1,0-1,0 1,1-1,-1 1,-1 0,1-1,0 1,-1 0,6 22,1-5</inkml:trace>
  <inkml:trace contextRef="#ctx0" brushRef="#br0" timeOffset="299.899">678 964,'-29'28,"1"1,0 2,3 0,1 2,1 0,1 2,2 1,18-33,0 0,0-1,1 1,-1 0,1 0,-1 0,1 0,0 1,0-1,1 0,-1 0,1 1,-1-1,1 0,0 0,0 1,1-1,-1 0,1 1,-1-1,1 0,0 0,0 0,1 0,-1 0,1 0,-1 0,1 0,0 0,0-1,0 1,0-1,1 1,-1-1,1 0,-1 0,1 0,0 0,10 0,1-1,-1 0,0-1,1 0,-1-2,0 1,0-1,0-1,0 0,0-1,0-1,-1 0,0 0,0-1,0-1,-1 0,0 0,0-1,-1-1,0 0,0 0,-1-1,0 0,-1-1,0 1,0-3,-3 7,-1-1,1 0,-1 0,-1 0,1 0,-1 0,0-1,-1 0,0 1,0-1,0 0,-1 0,-1 0,1 0,-1 0,0-1,-1 1,0 0,-1 0,1 1,-1-1,-1 0,1 1,-1-1,-1 1,0 0,0 0,0 0,0 0,-1 1,0-1,-1 1,-5-4,-13-9,1 2</inkml:trace>
  <inkml:trace contextRef="#ctx0" brushRef="#br0" timeOffset="685.045">1158 343,'6'96,"-29"229,13-219,6 0,5 52,1-41,9-67,0-72,-7 3</inkml:trace>
  <inkml:trace contextRef="#ctx0" brushRef="#br0" timeOffset="928.55">876 880,'38'-15,"37"-9,15 0,3 3,-11 6,-10 5,-11 4,-7 3,-8 3,-7 1,-10 0</inkml:trace>
  <inkml:trace contextRef="#ctx0" brushRef="#br0" timeOffset="1565.86">1892 795,'-286'169,"277"-164,-1 2,2-1,-1 1,1 1,0-1,0 1,1 1,0-1,0 1,1 1,0-1,1 1,0 0,-1 5,6-12,0-1,0 1,1 0,0 0,-1 0,1 0,0-1,0 1,0 0,1-1,-1 1,0-1,1 1,0-1,0 0,0 0,0 0,0 0,0 0,0 0,0 0,1-1,-1 1,1-1,0 1,-1-1,1 0,0 0,-1-1,1 1,0 0,0-1,0 0,0 1,0-1,0 0,-1-1,1 1,0 0,0-1,0 0,0 0,-1 0,1 0,0 0,-1 0,1 0,-1-1,1 0,1-1,43-21,-1-2,0-2,-3-1,6-8,53-33,-101 70,0-1,-1 0,1 1,0-1,0 1,0 0,0-1,0 1,0 0,0-1,0 1,0 0,-1 0,1 0,0 0,0 0,0 0,0 0,0 0,0 0,0 1,0-1,0 0,0 0,0 1,0-1,0 1,0-1,-1 1,1-1,0 1,0 0,0-1,-1 1,1 0,-1 0,1-1,0 1,-1 0,1 0,-1 0,0 0,1 0,-1-1,0 1,1 0,-1 1,5 54,-4-40,-2-9,1 0,0 0,0 0,0 0,1 0,1 0,-1-1,1 1,0 0,0-1,1 0,0 1,0-1,0 0,1 0,0-1,0 1,1-1,-1 0,1 0,0 0,1-1,-1 1,1-1,0-1,0 1,0-1,0 0,0 0,1-1,0 0,-1 0,1-1,0 1,0-1,0-1,-1 0,3 0,6-5,1-1,-1 0,-1-1,1-1,-1 0,0-1,-1-1,0 0,-1-1,0 0,-1-1,0 0,0-1,-2 0,1-1,-2 0,1-1,-2 5,25-41,-3 0,-2-2,-2-1,10-36,-13 35,1 0,-3-1,-2-1,-3-1,-3 0,-1-1,-4 0,-1-27,-25-29,18 113,0 0,0-1,-1 1,1 0,0 0,-1 0,1 0,-1 0,0 0,0 0,0 0,0 1,0-1,0 1,0-1,0 1,0 0,-1 0,1 0,-1 0,1 0,-1 1,1-1,-1 1,1-1,-1 1,1 0,-1 0,1 0,-1 0,1 1,-1-1,0 1,1 0,0-1,-1 1,1 0,0 0,-1 1,1-1,0 0,-1 1,-11 9,0 1,1 0,1 1,0 0,1 1,0 0,1 1,1 0,0 0,1 1,0 0,2 1,0-1,1 1,0 1,1-1,1 5,-6 41,2 1,3-1,3 1,3-1,3 3,77 427,-80-479,0 0,-1 0,0 0,-1 0,-1 0,0 0,-1 0,0-1,-1 1,-1 0,0-1,-1 0,-1 2,6-15,1-1,-1 0,0 1,0-1,0 0,1 1,-1-1,0 0,0 0,0 1,0-1,0 0,0 0,0 1,0-1,0 0,-1 1,1-1,0 0,0 1,-1-1,1 0,0 1,-1-1,1 0,-1 1,1-1,-1 1,1-1,-1 1,1-1,-1 1,1-1,-1 1,0 0,1-1,-1 1,0 0,1-1,-1 1,0 0,1 0,-1 0,0-1,0 1,1 0,-1 0,0 0,0 0,1 1,-1-1,0 0,1 0,-1 0,0 0,1 1,-1-1,0 0,1 1,-1-1,0 1,1-1,-1 0,1 1,-1-1,1 1,-1 0,0-1,-1-20</inkml:trace>
  <inkml:trace contextRef="#ctx0" brushRef="#br0" timeOffset="1803.159">2117 654,'43'0,"44"0,15 0,2 0,-9 0,-10 0,-15 0,-10 5,-10 1,-4 0,-5-1,-5-1,-4-2,-2-1,-1 0,-2-1,0 4,-4 2</inkml:trace>
  <inkml:trace contextRef="#ctx0" brushRef="#br0" timeOffset="2050.056">3134 851,'0'39,"5"17,1 4,5-9,0-12</inkml:trace>
  <inkml:trace contextRef="#ctx0" brushRef="#br0" timeOffset="2464.067">3613 739,'-7'16,"1"1,1 0,0-1,1 2,1-1,1 0,1 1,0-1,1 1,0-1,2 1,0-1,1 0,4 11,-6-25,0-1,0 1,0 0,0-1,1 0,-1 1,1-1,-1 0,1 1,0-1,0 0,0 0,0-1,1 1,-1 0,0-1,1 1,-1-1,1 0,-1 0,1 0,0 0,-1 0,1 0,0-1,0 1,0-1,-1 0,1 0,0 0,0 0,0-1,-1 1,1-1,0 0,0 1,-1-1,1 0,1-1,6-3,0-1,-1 1,1-2,-1 1,-1-1,1 0,-1-1,-1 0,5-6,-4 4,0-1,-1 0,0-1,-1 0,0 0,-1 0,0 0,-1-1,-1 0,0 0,0 0,-1 0,-1 0,0 0,-1-1,-1 1,0 0,-1 0,0 0,0 0,-2 0,0 0,0 1,-5-9,7 17,-1 0,0 0,0 0,0 0,0 0,-1 1,1 0,-1 0,0 0,0 0,0 0,0 1,-1 0,1 0,-4-1,-14-4</inkml:trace>
  <inkml:trace contextRef="#ctx0" brushRef="#br0" timeOffset="2300.9">3275 429,'0'0</inkml:trace>
  <inkml:trace contextRef="#ctx0" brushRef="#br0" timeOffset="3715.333">3331 343,'5'-4,"-4"-3,-1 6,4 3,5 0,3-4,2-2,-4 0,-5 5,-8 2,-4 2</inkml:trace>
</inkml:ink>
</file>

<file path=ppt/ink/ink9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42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82,'-17'-18,"13"13,0 0,0 0,0 1,0-1,-1 1,0 0,0 0,0 1,0-1,-1 1,1 0,-1 1,1-1,-1 1,0 0,0 1,0 0,0 0,-1 0,1 0,0 1,0 0,-10 3,2 1,-1 1,0 0,1 1,0 0,1 1,-1 1,1 0,0 0,1 2,0 0,1 0,0 1,1 0,0 1,0 0,1 0,1 1,0 0,1 1,0 0,-1 6,3-9,1 1,1 0,-1 0,2 0,0 0,0 1,1-1,1 1,0-1,1 1,0-1,1 0,0 1,3 6,-4-12,1-1,1 1,-1-1,1 0,0 0,0 0,1-1,0 1,0-1,0 0,0 0,1 0,0 0,0-1,0 0,1 0,-1 0,1-1,0 0,0 0,0 0,1-1,-1 0,0 0,1-1,-1 1,5-1,-1 0,0-1,0-1,0 1,0-2,0 1,0-1,0-1,0 0,-1 0,0-1,1 0,-1-1,-1 0,1 0,-1-1,0 0,5-5,113-131,-115 128,82-125,-93 138,0 1,0-1,0 0,1 1,-1-1,0 0,1 1,-1-1,1 1,-1-1,1 1,-1-1,1 1,-1-1,1 1,-1-1,1 1,-1-1,1 1,0 0,-1-1,1 1,0 0,-1 0,1 0,0-1,0 1,-1 0,1 0,0 0,-1 0,1 0,0 0,0 0,-1 1,1-1,0 0,-1 0,1 0,0 1,-1-1,1 0,0 1,-1-1,1 1,-1-1,1 0,-1 1,1-1,-1 1,1 0,-1-1,1 1,-1-1,0 1,1 0,-1-1,0 1,0 0,1-1,-1 1,0 0,16 54,-13-44,0 4,2 0,-1 0,2-1,0 0,1 0,0 0,1-1,0 0,1-1,1 1,0-2,0 1,1-2,1 1,0-1,1 0,8 0</inkml:trace>
</inkml:ink>
</file>

<file path=ppt/ink/ink9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42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29 637,'87'22,"-50"-17,0-1,1-3,-1 0,38-6,35-15,-110 20,1 0,-1 0,0 0,1 0,-1 0,1 0,-1 0,0 0,1 0,-1 0,1 0,-1 1,0-1,1 0,-1 0,0 1,1-1,-1 0,0 0,0 1,1-1,-1 0,0 1,0-1,1 0,-1 1,0-1,0 0,0 1,0-1,1 1,-1-1,0 0,0 1,0-1,0 0,0 1,0-1,0 1,0-1,0 1,0-1,-1 0,1 1,0-1,0 0,0 1,0-1,0 1,-1-1,1 0,0 1,0-1,-1 0,1 0,0 1,-1-1,1 0,0 0,-1 1,1-1,0 0,-1 0,1 0,0 1,-1-1,1 0,-8 10</inkml:trace>
  <inkml:trace contextRef="#ctx0" brushRef="#br0" timeOffset="298.532">0 919,'24'0,"13"0,4 0,1 5,-2 1,-3 0,-4-1,-2-1,-1-2,-1-1,-2-1,1 0,0 0,-1 0,-4-5,-1-2,0 1,-4 1</inkml:trace>
  <inkml:trace contextRef="#ctx0" brushRef="#br0" timeOffset="2430.075">1158 468,'-74'8,"41"-6,1 1,0 1,0 2,0 2,1 1,0 1,-2 2,28-8,-1 0,0 1,1-1,0 1,0 0,1 1,-1-1,1 1,0 0,0 0,1 0,0 0,0 1,1-1,-1 1,1 0,1 0,-1 0,1 0,1 0,-1 0,1 0,0 0,1 0,0 0,0 0,0 0,1 0,0-1,0 1,1-1,0 1,0-1,0 0,1 0,0 0,0 0,3 3,-4-6,0 0,1 0,-1-1,0 1,1-1,-1 0,1 0,0 0,0 0,0-1,0 1,0-1,0 0,0 0,0 0,1-1,-1 0,0 0,0 0,1 0,-1-1,0 1,0-1,0 0,0 0,0-1,3 0,102-60,-85 41,-2-2,0-1,-2-1,0-1,-2 0,-1-1,-1-1,-1-1,0-4,-5 17,-2 0,0 0,-1 0,0-1,-1-1,-1 1,-1-1,-1 1,0-1,-1 0,-1-1,0 1,-2 0,0 0,-1 0,-1 0,-1 0,0 1,-1-1,-1 1,-4-8,8 22,1 1,-1 0,0-1,0 1,1 0,-1 0,-1 0,1 0,0 1,0-1,-1 0,1 1,-1 0,1-1,-1 1,0 0,1 1,-1-1,0 0,0 1,0-1,1 1,-1 0,0 0,0 0,0 0,0 1,0-1,1 1,-1 0,0-1,1 1,-1 0,0 1,1-1,-1 0,1 1,0 0,-1-1,1 1,0 0,0 0,0 0,0 0,0 1,1-1,-1 0,1 1,0-1,-1 1,1 0,0-1,0 3,-4 8,0 1,2-1,-1 1,2 0,-1 0,2 0,0 0,1 1,0-1,1 0,1 0,0 0,1 0,0 0,2-1,-1 1,1-1,1 0,1 0,0 0,131 213,-127-212</inkml:trace>
  <inkml:trace contextRef="#ctx0" brushRef="#br0" timeOffset="2863.606">1552 157,'1'256,"25"-114,-27-141,1 1,0-1,-1 1,1-1,0 1,0 0,0-1,0 1,0-1,0 1,0 0,0-1,1 1,-1-1,1 1,-1-1,1 1,-1-1,1 1,0-1,0 0,0 1,0-1,0 0,0 0,0 0,0 0,0 0,1 0,-1 0,0 0,1 0,-1 0,1-1,-1 1,1-1,-1 1,1-1,-1 1,1-1,-1 0,1 0,0 0,-1 0,1 0,-1 0,1 0,0 0,-1-1,1 1,-1-1,1 1,-1-1,1 0,10-12,-1-1,0 0,-1-1,0 0,-2 0,0-1,4-9,7-14,106-222,-40 122,-76 120,-5 5</inkml:trace>
  <inkml:trace contextRef="#ctx0" brushRef="#br0" timeOffset="3285.317">875 947,'246'-48,"208"-36,-276 74,-155 10</inkml:trace>
  <inkml:trace contextRef="#ctx0" brushRef="#br0" timeOffset="3847.053">1214 1173,'-170'217,"168"-214,-1-1,1 1,-1 0,1 0,0 0,0 0,0 0,0 1,1-1,-1 0,1 1,0 0,0-1,0 1,0-1,1 1,0 0,-1-1,1 1,0 0,1 0,-1-1,1 1,0 0,0-1,0 1,0-1,0 1,1-1,0 0,0 1,0-1,0 0,0 0,0 0,1-1,0 1,-1-1,1 1,0-1,0 0,0 0,0 0,1 0,0 0,9-2,1-1,0 0,-1 0,1-2,-1 1,0-2,0 0,0 0,0-1,-1-1,0 0,0-1,-1 0,1-1,1-2,26-16,-1-3,-1-1,-1-2,-2-1,-2-2,-1-1,-1-2,-2 0,2-9,-22 36,-1-1,0 1,-1-1,0-1,-1 1,0-1,-1 0,0 0,-1-1,-1 1,0-1,-1 1,0-1,-1 1,0-1,-2 0,1 1,-2-1,1 1,-2 0,0 0,3 10,-1 0,1 0,-1 1,0-1,1 1,-1-1,0 1,0 0,-1-1,1 1,-1 0,1 1,-1-1,1 0,-1 1,0-1,0 1,0 0,1 0,-1 0,0 0,0 1,-1-1,1 1,0 0,0 0,0 0,0 0,0 0,0 1,0 0,0-1,0 1,0 0,0 0,0 1,0-1,1 0,-1 1,-9 4,1 1,0 1,1 0,0 0,0 1,1 0,0 0,-6 9,3-4,2 0,-1 1,2 0,0 1,1-1,1 2,0-1,1 1,1 0,0 0,2 1,0-1,0 1,2 8,-1-14,1-1,0 1,1 0,1 0,0 0,0 0,1-1,1 1,0-1,1 1,0-1,0 0,1 0,1-1,0 0,0 0,1 0,0 0,5 3,10 5,2-1,0-1,1-1,0-1,1-1,1-2,13 4,-31-11</inkml:trace>
  <inkml:trace contextRef="#ctx0" brushRef="#br0" timeOffset="4262.186">2145 919,'-58'76,"18"-26,1 2,3 2,2 1,-25 56,26-6,32-101,0-1,1 0,-1 1,1-1,-1 1,1-1,0 1,0-1,1 1,-1-1,1 1,-1-1,1 1,0-1,1 0,-1 0,0 1,1-1,0 0,0 0,0 0,0-1,0 1,0 0,1-1,0 1,-1-1,1 0,0 0,0 0,0 0,0-1,0 1,0-1,1 0,-1 0,0 0,2 0,6 2,0 0,0-1,0 0,0-1,0 0,1-1,-1 0,0-1,0 0,0 0,9-4,39-9,57-25,-101 29</inkml:trace>
  <inkml:trace contextRef="#ctx0" brushRef="#br0" timeOffset="4470.117">1806 1230,'39'-5,"17"-2,4-4,1 0,-5 2,-6 2,-9 2,-4 2,-6 2,-2 1,-6 0</inkml:trace>
</inkml:ink>
</file>

<file path=ppt/ink/ink9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2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238 537,'45'-25,"-44"25,0-1,-1 1,1-1,-1 1,1-1,-1 1,0-1,1 1,-1-1,1 0,-1 1,0-1,0 0,1 1,-1-1,0 0,0 0,0 1,0-1,0 0,0 1,0-1,0 0,0 0,0 1,0-1,0 0,0 1,-1-1,1 0,0 1,-1-1,1 0,0 1,-1-1,1 0,-1 1,1-1,-1 1,1-1,-1 1,1-1,-1 1,1 0,-1-1,0 1,1 0,-1-1,0 1,1 0,-1 0,0-1,0 1,1 0,-1 0,0 0,1 0,-1 0,0 0,0 0,1 0,-1 0,0 1,1-1,-1 0,0 0,-15 0,1 0,-1 0,1 2,-1 0,1 1,-1 0,1 1,0 1,1 0,-1 1,1 1,-3 2,17-9,-55 32,54-32,0 1,0 0,0 0,1 0,-1 0,0-1,0 1,0 0,1 0,-1 0,0 1,1-1,-1 0,1 0,0 0,-1 0,1 1,0-1,0 0,-1 0,1 0,0 1,0-1,0 0,1 0,-1 1,0-1,0 0,1 0,-1 0,0 0,1 1,-1-1,1 0,0 0,-1 0,1 0,0 0,0 0,0 0,-1-1,1 1,0 0,0 0,0-1,0 1,1 0,-1-1,8 6,0-1,0 0,1 0,0-1,0-1,0 0,0 0,0-1,1 0,-1-1,1 0,51 11,58 10,-119-22,0 1,1-1,-1 1,0 0,1-1,-1 1,0 0,0 0,0 0,0 0,0 0,0 0,0 0,0 0,0 0,0 1,-1-1,1 0,0 0,-1 1,1-1,-1 0,0 1,1-1,-1 1,0-1,0 0,0 1,0-1,0 1,0-1,0 1,0-1,-1 0,1 1,-1-1,1 0,-1 1,1-1,-1 0,0 1,1-1,-1 0,0 0,0 0,0 0,0 0,0 0,-1 1,-56 50,-169 94,225-144,-1 0,1 1,0-1,0 0,0 1,0 0,1-1,-1 1,1 0,-1 0,1 0,0 0,0 0,0 0,1 0,-1 0,1 0,-1 0,1 1,0-1,0 0,1 0,-1 0,1 1,-1-1,1 0,0 0,0 0,1 0,-1 0,0-1,1 1,0 0,0-1,0 1,0-1,0 1,0-1,0 0,1 0,-1 0,1 0,0-1,0 1,-1-1,1 1,2 0,12 5,0 0,0-1,0 0,1-1,0-1,-1-1,2-1,-1 0,0-2,0 0,0-1,1 0,9-3,-23 3,-1 1,0-1,0 0,0 0,0 0,0-1,0 1,0-1,0 0,-1 0,1 0,-1-1,1 1,-1-1,0 0,0 0,1-2,8-12</inkml:trace>
  <inkml:trace contextRef="#ctx0" brushRef="#br0" timeOffset="431.355">266 0,'-10'51,"2"0,3 1,1 0,3-1,3 1,6 43,1-11,-4 0,-3 0,-4 0,-4 0,-3 0,-10 33,-18 75,32-164,1 0,2 0,0 1,2-1,3 25,2-34,1-7</inkml:trace>
</inkml:ink>
</file>

<file path=ppt/ink/ink9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85,'-2'-5,"0"0,0 0,0 1,-1-1,1 1,-1-1,0 1,0 0,-1 0,1 0,-1 1,0-1,0 1,0 0,0 0,-1 0,1 1,-1 0,0-1,1 1,-1 1,0-1,0 1,0 0,0 0,-1 1,1-1,0 1,0 0,-2 0,-3 1,0 0,0 1,0 0,1 0,-1 1,1 0,-1 0,1 1,0 1,0 0,1 0,-1 0,1 1,0 1,-2 1,0 2,1 0,0 1,0 0,1 0,1 1,0 0,0 0,1 1,1 0,0 0,1 0,0 1,1-1,1 1,0 0,1 0,0 0,1-1,0 1,2 0,-1 0,3 8,-2-17,0 0,0 0,0 0,0 0,1 0,0 0,0 0,0-1,1 0,-1 0,1 0,0 0,0 0,1-1,-1 0,1 1,-1-2,1 1,0-1,0 1,0-1,0-1,1 1,-1-1,0 0,1 0,-1 0,1-1,-1 0,1 0,4-1,4 0,-1-1,1 0,-1-1,0 0,0-1,0-1,-1 0,1 0,-1-1,0-1,-1 0,8-6,103-125,-31 29,-91 108,1 1,-1-1,0 0,1 0,-1 1,1-1,-1 0,1 1,-1-1,1 0,-1 1,1-1,0 1,-1-1,1 1,0-1,-1 1,1-1,0 1,0 0,-1 0,1-1,0 1,0 0,0 0,-1 0,1 0,0 0,0 0,0 0,0 0,-1 0,1 0,0 0,0 0,0 1,-1-1,1 0,0 1,0-1,-1 0,1 1,0-1,-1 1,1-1,0 1,-1 0,1-1,-1 1,1-1,-1 1,1 0,-1 0,0-1,1 1,-1 0,0 0,1 0,5 54,-5-41,-1-3,1 0,0 0,1-1,0 1,0-1,1 1,1-1,0 0,0 0,1-1,0 1,1-1,0 0,0-1,1 1,0-1,1 0,0-1,0 0,0 0,1-1,0 0,5 2,3-4</inkml:trace>
</inkml:ink>
</file>

<file path=ppt/ink/ink9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1,'24'5,"13"1,5-5,0-2,-3-2,-2 1,-4-1,-1 2,-3 0,0 0,-1 1,-1 0,-9 4,-8 3</inkml:trace>
</inkml:ink>
</file>

<file path=ppt/ink/ink9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1,'33'5,"17"1,4 0,-3-1,-4-1,-6-2,-5-1,-4 0,-2-1,-7 0</inkml:trace>
</inkml:ink>
</file>

<file path=ppt/ink/ink9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01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0 452,'26'38,"-22"-25,88 276,-80-246,-11-32,1 0,1 0,0 0,1-1,0 1,0-1,1 0,1 0,-1-1,1 1,1-1,1 0,-6-9,1 0,0 0,0-1,0 1,0-1,-1 1,1-1,0 0,-1 0,1 0,0-1,-1 1,0-1,1 1,-1-1,0 0,0 0,0 0,0 0,0 0,0 0,0 0,-1-1,1 1,-1-1,0 1,0-1,0 0,0 1,0-1,0 0,-1-2,3-1,142-295,-127 205,-17 73</inkml:trace>
  <inkml:trace contextRef="#ctx0" brushRef="#br0" timeOffset="693.653">931 395,'-13'1,"0"0,0 0,1 2,-1-1,0 2,1 0,0 0,0 1,0 1,0-1,1 2,0 0,0 0,1 1,0 1,1-1,-1 1,1 1,1 0,0 0,1 1,0 0,0 0,0 3,5-11,0 0,1-1,-1 1,1 0,-1 0,1 0,0 0,0 0,1 0,-1 0,1 0,-1 0,1 1,0-1,0 0,1 0,-1 0,0 0,1 0,0 1,0-1,0 0,0 0,0-1,1 1,-1 0,1 0,0-1,0 1,0-1,0 1,0-1,0 0,1 0,-1 0,1 0,-1 0,1-1,0 1,0-1,0 0,2 1,10 0,-1-2,1 0,-1 0,1-1,-1-1,1-1,-1 0,0-1,0 0,-1-1,1-1,-1 0,0 0,0-2,-1 1,0-2,-1 0,1 0,-2-1,1 0,-2-1,1 0,1-3,2-1,0 0,-1-1,0-1,-2 0,0 0,0-1,-2 0,0-1,-2 0,5-17,-6 24,-1 0,-1 0,0-1,-1 0,0 1,-1-1,0 0,-1 0,0 0,-1 0,-1 1,0-1,-1 0,0 1,0 0,-2 0,0 0,0 0,-1 0,0 1,-3-3,-68-40,75 53,-1 0,1 1,-1-1,1 0,-1 1,1 0,-1-1,0 1,1 0,-1 0,1 1,-1-1,1 0,-1 1,1 0,-1-1,1 1,-1 0,1 0,0 1,-1-1,1 0,0 1,0-1,0 1,0 0,0 0,0-1,1 1,-1 0,1 1,-1-1,1 0,-1 3,-2 8,0 1,1 0,1 0,0 0,1 0,0 0,2 0,-1 0,2 0,0 0,0 0,1 0,1 0,5 10,2 12,1-2,2 0,2-1,1 0,1-1,2-1,1-1,8 7,6-13,-18-22</inkml:trace>
  <inkml:trace contextRef="#ctx0" brushRef="#br0" timeOffset="1114.959">1411 114,'23'106,"34"105,-56-209,-1 0,0 0,1 0,0-1,-1 1,1 0,0-1,0 1,0 0,0-1,0 1,0-1,0 1,0-1,1 0,-1 1,1-1,-1 0,1 0,-1 0,1 0,-1 0,1 0,0-1,0 1,-1 0,1-1,0 0,0 1,0-1,0 0,0 0,-1 0,1 0,0 0,0 0,0-1,0 1,0-1,-1 1,1-1,0 0,0 1,-1-1,1 0,-1 0,1 0,-1-1,1 1,-1 0,0 0,1-1,-1 1,0-1,0 1,0-1,0 0,131-190,-93 117,-29 54,1 1,0-1,2 2,0 0,1 0,5-4,-4 10</inkml:trace>
  <inkml:trace contextRef="#ctx0" brushRef="#br0" timeOffset="1482.041">818 791,'437'-47,"-63"8,-308 38,-40 1</inkml:trace>
  <inkml:trace contextRef="#ctx0" brushRef="#br0" timeOffset="2198.699">1044 1101,'-18'4,"-1"1,1 0,1 1,-1 1,1 1,0 0,0 2,1-1,1 2,-1 0,2 1,0 1,0 0,1 1,1 0,0 1,1 0,1 1,0 0,1 0,1 1,0 1,1 2,5-17,1 1,0-1,1 0,-1 1,1-1,-1 1,1-1,0 1,0 0,1-1,-1 1,1-1,-1 0,1 1,0-1,1 1,-1-1,1 0,-1 0,1 0,0 0,0 0,0 0,0 0,1-1,-1 1,1-1,0 0,-1 0,1 1,0-2,0 1,0 0,1-1,-1 1,0-1,1 0,-1 0,1 0,-1-1,0 1,1-1,12-1,0-1,0-1,0 0,-1-1,0-1,0 0,0-1,0 0,-1-2,0 1,0-2,-1 0,-1 0,1-2,3-3,-10 9,32-21,-2-2,-1-1,-1-2,-1-1,-2-1,-2-2,-1-1,-1-2,-3 0,-1-1,5-14,-24 43,0-1,-1 1,0-1,-1 0,0 0,-1 1,0-1,-1 0,0 0,-1-9,0 16,1 0,-1 0,0 0,0 1,-1-1,1 0,-1 0,1 1,-1-1,0 1,-1 0,1-1,0 1,-1 0,0 1,0-1,0 0,0 1,0-1,0 1,-1 0,1 0,-1 0,0 1,1-1,-1 1,0 0,0 0,0 0,-2 1,-8 1,0 0,-1 2,1 0,1 0,-1 1,0 1,1 1,0 0,0 0,1 1,0 1,0 0,1 0,0 1,0 1,1 0,0 0,1 1,0 1,0-1,2-2,0 0,1 1,0 0,0 0,1 0,0 0,1 1,0 0,1 0,0 0,1 0,0 1,1-1,0 0,0 1,1-1,1 1,0-1,1 1,0-1,1 0,0 0,0 0,1 0,1-1,0 1,0-1,1 0,1-1,-1 1,1-1,1-1,0 1,3 1,14 11,2-1,0-1,1-2,1-1,0-1,1-1,31 9,-20-21,-29-9</inkml:trace>
  <inkml:trace contextRef="#ctx0" brushRef="#br0" timeOffset="2463.261">1919 904,'-29'34,"-9"15,-4 5,7-3,3-4,3-6,6-6,2-7,5-5,5-1,0 1,1 0,-2 2,1 1,-3-4,-3-5,1-6</inkml:trace>
  <inkml:trace contextRef="#ctx0" brushRef="#br0" timeOffset="2831.877">1523 932,'2'7,"0"0,0 0,0 0,1 0,0 0,1-1,-1 1,1-1,0 0,1 0,0 0,0-1,0 0,0 0,1 0,0 0,0-1,0 0,0 0,1-1,4 2,10 9,42 30,-3 4,-2 1,6 11,86 99,-139-142</inkml:trace>
</inkml:ink>
</file>

<file path=ppt/ink/ink9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14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0 881,'20'-1,"-1"-1,0-1,0 0,0-1,-1-1,1-1,-1-1,0 0,-1-1,0-1,0-1,-1 0,0-1,10-10,2-4,-1 0,-1-2,-1-1,-2-1,-1-2,-1 0,1-5,-18 31,0-1,0 1,-1-1,0 0,0 1,0-1,-1-1,0 1,0 0,0-1,-1 1,0-1,0 1,-1-1,0 1,0-1,0 1,-1-1,0 0,-1 1,1 0,-1-1,-2-3,1 9,0 0,0 1,0-1,0 1,0 0,0-1,0 1,0 1,0-1,0 0,0 1,0-1,0 1,0 0,0 0,0 1,0-1,0 0,1 1,-1 0,1-1,-1 1,1 0,-1 0,1 1,0-1,0 0,0 1,1-1,-1 1,0 0,0 2,-8 9,1 1,1 0,0 0,1 1,1 0,0 1,2-1,-1 1,2 0,0 0,1 0,1 0,1 0,1 14,0-24,0-1,0 0,0 1,1-1,0 0,0 0,1 0,0 0,0-1,0 1,1-1,-1 0,1 1,1-2,-1 1,1 0,-1-1,1 0,1 0,-1-1,0 1,1-1,0 0,0-1,0 1,0-1,0 0,0-1,0 1,1-1,-1-1,14 3,0-1,0 0,1-2,-1-1,0 0,0-2,0 0,-1-1,10-4,-13 1,-1 0,0-1,-1-1,0-1,0 0,-1 0,0-2,-1 0,0 0,-1-1,0 0,-1-1,-1 0,0-1,0-1,-6 12,0-1,0 1,-1-1,1 0,-1 1,0-1,-1 0,1 0,-1 0,0 0,0-1,-1 1,1 0,-1 0,0 0,-1-1,1 1,-1 0,0 0,0 0,-1 0,0 0,-1-3,2 7,1 1,-1-1,0 0,0 1,0-1,0 0,0 1,0 0,0-1,0 1,0-1,0 1,0 0,0 0,0 0,0 0,-1 0,1 0,0 0,0 0,0 0,0 0,0 1,0-1,0 0,0 1,0-1,0 1,0-1,0 1,0-1,0 1,0 0,0-1,1 1,-1 0,0 0,0 0,1-1,-1 1,1 0,-1 0,1 0,-1 0,1 0,-1 0,-22 48,19-41,0-1,0 1,1-1,1 1,-1 0,1 0,1 0,-1 0,1 1,1-1,0 0,0 1,0-1,1 0,0 0,1 0,0 1,0-2,1 1,0 0,0 0,0-1,1 1,1-1,-1 0,3 2,4-4,-1 0,1-1,0-1,0 0,0 0,0-1,0-1,1 1,-1-2,1 0,-1 0,0-1,1 0,8-3,-3 1,0-1,0-1,0 0,-1-1,0-1,0-1,0 0,-1-1,0 0,-1-1,0-1,-1 0,0-1,-1-1,0 1,-1-2,0 0,2-6,-4 8,-2-1,1 0,-2 0,0-1,0 0,-1 0,-1 0,-1 0,0-1,1-8,-4 22,1-1,-1 1,0 0,1-1,-1 1,0 0,0-1,0 1,0 0,0-1,0 1,0 0,0-1,-1 1,1 0,0-1,-1 1,1 0,-1-1,0 1,1 0,-1 0,0 0,0 0,1 0,-1 0,0 0,0 0,0 0,-1 0,1 0,0 0,0 1,0-1,0 1,-1-1,1 1,0-1,-1 1,1 0,0-1,-1 1,1 0,0 0,-1 0,1 0,-1 0,1 0,0 1,-1-1,-61 37,53-26,0 1,1 1,0 0,1 0,1 0,0 1,0 0,1 0,1 1,1 0,0 0,1 0,0 0,1 1,1 6,1-17,0 0,1 0,-1 0,1-1,0 1,0 0,1 0,0 0,0-1,0 1,0-1,0 0,1 1,0-1,0 0,0 0,0-1,1 1,0-1,-1 0,1 0,0 0,1 0,-1-1,0 1,1-1,-1 0,1 0,0-1,0 0,0 0,-1 0,1 0,0-1,0 1,0-1,0 0,0-1,0 0,4 0,15-5</inkml:trace>
  <inkml:trace contextRef="#ctx0" brushRef="#br0" timeOffset="334.962">1666 570,'33'-5,"17"-1,4 0,-3 1,-4 2,-6 1,-5 1,-9 0</inkml:trace>
  <inkml:trace contextRef="#ctx0" brushRef="#br0" timeOffset="583.098">1694 740,'34'0,"15"0,5 0,-3-5,-4-1,-6 0,-5 1,-9-3,-4-1,-1 2,-4 1</inkml:trace>
  <inkml:trace contextRef="#ctx0" brushRef="#br0" timeOffset="1133.168">2766 429,'-9'8,"1"0,0 0,0 0,0 1,1 0,1 1,-1-1,1 1,1 1,0-1,1 1,0 0,0 0,1 0,1 0,-1 1,2 1,1-10,0-1,1 0,-1 1,1-1,0 0,-1 0,1 1,0-1,1 0,-1 0,0 0,0 0,1 0,-1-1,1 1,0 0,0-1,-1 1,1-1,0 0,0 1,0-1,0 0,1 0,-1 0,0-1,0 1,0 0,1-1,-1 1,0-1,1 0,-1 0,1 0,-1 0,2-1,85-15,-72 8,-1-1,0-1,0-1,-1 0,-1 0,0-2,0 1,-1-2,-1 0,-1 0,0-2,0 1,-2-1,0 0,2-6,-1-1,0-1,-2-1,-1 1,0-1,-2 0,-1-1,-1 1,-2-1,0 1,-1-1,-2 0,-3-16,4 37,0 1,-1-1,1 1,-1 0,0-1,0 1,0 0,-1 0,1 0,-1 1,0-1,0 1,0-1,-1 1,1 0,-1 0,0 0,0 1,0-1,0 1,0 0,0 0,-1 1,1-1,-1 1,1 0,-1 0,1 0,-1 1,0 0,1-1,-1 2,0-1,1 0,-1 1,1 0,-1 0,1 1,-1-1,1 1,0 0,-1 0,1 0,0 1,1-1,-1 1,0 0,1 0,-1 0,0 2,-3 1,1 1,-1 1,1 0,0 0,1 0,0 0,0 1,1 0,0 0,1 0,0 0,0 1,1-1,0 1,0-1,1 1,1 0,0 0,0 0,0-1,2 1,-1 0,1-1,1 1,-1-1,2 1,-1-1,1 0,1-1,-1 1,2 0,3 5,1 1,1-2,0 0,0 0,2-1,-1 0,2-1,-1 0,1-2,1 1,0-2,12 6,-13-8,-8-2,0-1,0 0,1-1,-1 1,0-1,1 0,0-1,-1 0,1 0,0 0,0-1,5 0,10-4</inkml:trace>
  <inkml:trace contextRef="#ctx0" brushRef="#br0" timeOffset="1512.606">3472 119,'-67'183,"65"-173,1-1,0 1,0 0,1 0,0-1,1 1,0 0,1-1,0 1,0-1,1 1,0-1,1 0,0 0,0 0,1-1,0 0,4 5,-5-8,0 0,0 0,0-1,1 1,-1-1,1 0,0-1,0 1,1-1,-1 0,1 0,-1-1,1 0,0 0,0 0,0 0,0-1,0 0,0-1,1 1,-1-1,0 0,0-1,0 1,1-1,-1-1,0 1,0-1,1-1,7-4,0-1,-1-1,-1 0,0-1,0-1,-1 0,0 0,0-1,-2 0,1-1,-2 0,0 0,0-1,-1 0,-1 0,0-1,-1 0,-1 0,0 0,-1-1,-1-2,7-151,-9 165,-1 1,-1 0,1 0,0 0,-1 0,0 0,1 0,-1 0,0 0,-1 1,1-1,0 1,-1-1,1 1,-1 0,0 0,0 0,0 1,0-1,0 1,0-1,0 1,0 0,-1 0,1 0,0 1,-1-1,1 1,-1 0,1 0,0 0,-1 0,1 1,-1-1,1 1,0 0,0 0,-1 0,1 0,0 1,-1 0,-20 5</inkml:trace>
  <inkml:trace contextRef="#ctx0" brushRef="#br0" timeOffset="1836.196">3387 316,'29'-9,"14"-4,5 1,-1 2,-4 3,-5 2,-3 8,-8 7,-4 3,0-2,-6 3,1-1,1-3,3-3,2-3,1-2,-2-1</inkml:trace>
  <inkml:trace contextRef="#ctx0" brushRef="#br0" timeOffset="2232.24">2372 881,'737'-109,"-437"77,-70 5,-55-6,-150 25</inkml:trace>
  <inkml:trace contextRef="#ctx0" brushRef="#br0" timeOffset="2999.734">2852 1191,'-20'4,"1"2,0 0,1 1,0 0,0 2,0 0,1 1,0 1,1 1,1 0,-11 11,17-15,0 1,1 0,0 0,1 1,0 0,1 1,0-1,0 1,1 1,1-1,0 0,0 1,1 0,1 0,0 0,0 0,1 0,1 1,0 5,1-13,0-1,0 1,0-1,1 1,0-1,-1 0,2 0,-1 0,0 0,1 0,0 0,-1 0,2-1,-1 1,0-1,1 0,-1 0,1 0,0-1,0 1,0-1,0 0,0 0,1-1,-1 1,1-1,-1 0,1 0,-1 0,1-1,0 1,-1-1,1 0,0-1,-1 1,1-1,0 0,-1 0,3-1,14-3,-1-2,0 0,0-1,-1 0,0-2,0 0,-1-2,-1 0,0 0,12-13,-7 8,-1-1,-1-1,-1-1,0 0,-2-2,0 0,-2-1,0 0,-2-1,10-23,-23 46,57-170,-56 163,0 1,0-1,0 1,-1-1,-1 1,1-1,-1 1,0-1,-1 1,1 0,-2-1,1 1,-1 0,0 1,0-1,-1 0,0 1,0 0,-1 0,1 0,-1 0,-5-3,5 4,0 2,0-1,0 0,-1 1,1 0,-1 0,0 1,0-1,0 1,0 1,0-1,-1 1,1 0,0 1,-1-1,1 1,-1 0,1 1,0 0,-1 0,1 0,0 1,0-1,0 1,0 1,0-1,0 1,1 1,-1-1,1 1,-3 2,-2 1,0 1,1 0,-1 0,2 1,-1 1,1 0,1 0,0 0,0 1,1 0,0 0,1 0,1 1,0 0,-3 10,6-13,-1 1,2-1,-1 1,1-1,1 1,0-1,0 0,1 1,0-1,0 0,1 0,0 0,1 0,0-1,0 1,1-1,0 0,1 0,0-1,6 7,9 7,1-1,2-1,-1-1,2 0,26 12,56 31,-91-52</inkml:trace>
  <inkml:trace contextRef="#ctx0" brushRef="#br0" timeOffset="3392.967">3586 937,'-159'311,"151"-300,1-1,1 1,0 0,0 0,1 1,0-1,1 1,1 0,0 1,0-1,1 1,1-1,0 1,0-1,2 1,-1-1,2 3,2-11,0 0,1 0,-1 0,1 0,0-1,0 1,0-1,0-1,0 1,1-1,-1 0,1 0,0 0,0-1,-1 0,1 0,0-1,0 1,0-1,0-1,0 1,0-1,0 0,5-1,7 1,-2 0,91-11,-104 11,1 0,-1 0,0-1,1 1,-1-1,0 0,0 1,0-2,0 1,0 0,-1 0,1-1,-1 0,1 1,-1-1,0 0,0 0,0 0,-1-1,1 1,-1 0,1-1,-1 1,0 0,-1-1,1 0,0-1,-1-17</inkml:trace>
  <inkml:trace contextRef="#ctx0" brushRef="#br0" timeOffset="3646.12">3246 1191,'39'0,"17"0,4 0,1 0,-5 0,-7 0,-7 0,-6 0,-4 0,-3 0,-1 0,-6 0</inkml:trace>
</inkml:ink>
</file>

<file path=ppt/ink/ink9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4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676 0,'-93'193,"69"-150,-1-1,-2-1,-2-1,-2-2,-1-1,-2-1,-34 27,34-30,15-16,-1 0,-1-2,-1-1,0-1,-1 0,0-2,-1 0,-16 4,38-14,1 0,-1 0,1 0,-1-1,1 1,-1 0,1-1,-1 1,1-1,-1 1,0-1,1 0,-1 1,0-1,0 0,1 0,-1 0,0-1,1 1,-1 0,0-1,1 1,-1-1,0 1,1-1,-1 0,1 0,-1 0,1 1,0-1,-1-1,1 1,0 0,0 0,0 0,0-1,0 1,0-1,0 1,0 0,0-1,0 0,1 1,-1-1,1 1,-1-1,1 0,0 1,0-1,0 0,0 0,0 1,0-1,0 0,0 1,1-2,9-27,1 0,2 2,1-1,1 2,1 0,1 1,2 0,0 1,2 2,17-16,65-74,-102 112,1 0,-1-1,0 1,1 0,-1 0,1 0,-1 0,1 0,0 0,-1 0,1 1,0-1,0 0,0 1,-1 0,1-1,0 1,0 0,0 0,0 0,0 0,0 0,-1 1,1-1,0 0,0 1,0-1,-1 1,1 0,0 0,0 0,-1 0,1 0,-1 0,1 0,-1 0,1 0,-1 1,1 0,42 69,-35-53,0 3,2 0,0-2,1 1,2-1,-1-1,2 0,1-1,0-1,16 12,3-1,-16-12,1 0,0-2,1 0,1-1,22 9,-14-23,-22-7</inkml:trace>
</inkml:ink>
</file>

<file path=ppt/ink/ink9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2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497 367,'53'-17,"-78"6,2 11,0 1,0 0,0 2,1 1,-1 1,1 1,0 1,-81 17,19 0,111-3,144 8,-152-25,69 22,-86-25,0-1,-1 2,1-1,0 0,0 0,-1 1,1-1,-1 1,1-1,-1 1,0-1,1 1,-1 0,0 0,0 0,0 0,0 0,-1 0,1 0,-1 0,1 0,-1 0,1 0,-1 0,0 0,0 0,0 1,-1-1,1 0,0 0,-1 0,1 0,-1 0,0 0,1 0,-1 0,0 0,-1 0,-8 14,0-1,-1-1,-1 0,0-1,-1 0,0 0,-1-2,0 0,-15 9,12-8,-280 184,295-195,1-1,-1 0,1 1,-1-1,1 1,0-1,-1 1,1 0,0 0,-1-1,1 1,0 0,0 0,0 0,0 0,0 1,0-1,0 0,0 0,0 1,1-1,-1 0,0 1,1-1,-1 1,1-1,0 0,-1 1,1-1,0 1,0-1,0 1,0-1,0 1,0-1,1 1,-1-1,0 1,1-1,-1 1,1-1,-1 1,1-1,0 0,0 1,-1-1,1 0,0 0,0 0,0 0,0 0,1 0,-1 0,0 0,0 0,1 0,0 0,14 3,-1 0,1-1,-1-1,1 0,0-1,0-1,0-1,11-1,14 0,34 0,-58-14,-16 4</inkml:trace>
  <inkml:trace contextRef="#ctx0" brushRef="#br0" timeOffset="470.812">384 0,'-11'238,"-5"68,13-146,-44 151,12-119,6 14,28-182</inkml:trace>
</inkml:ink>
</file>

<file path=ppt/ink/ink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2:18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51,'-5'0,"3"0,3-5,4-2,8-4,-4 0,-8 6,0 4,1-2,4-1,1 0</inkml:trace>
</inkml:ink>
</file>

<file path=ppt/ink/ink9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5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19,'5'5,"6"1,7 0,4-1,3-2,3-1,1-1,1 0,-1-6,0-1,0-1,0 2,-1 2,1 0,-1 2,-5-4,-10-2,-9 1</inkml:trace>
</inkml:ink>
</file>

<file path=ppt/ink/ink9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5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60,'39'-10,"17"-3,4 1,-4 2,-6 3,-7 3,-6 1,-4 3,-3 0,-3 0,-4 0</inkml:trace>
</inkml:ink>
</file>

<file path=ppt/ink/ink9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8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309 479,'-6'-5,"0"0,0 0,-1 1,0 0,1 1,-1 0,0 0,-1 0,1 1,0 0,-1 0,0 1,1 0,-1 0,1 1,-1 0,0 0,0 1,1-1,-1 2,1-1,-1 1,1 1,0-1,0 1,0 0,0 1,0 0,1 0,-1 0,1 1,0 0,-2 3,-1 4,1 1,1 0,0 0,1 1,0 0,1 0,1 0,0 0,1 1,0 0,1 0,1 8,0-19,0 0,1 0,-1 0,1 0,0 0,1 0,-1 0,0 0,1 0,0 0,0 0,0 0,1 0,-1 0,1-1,0 1,0-1,0 1,0-1,1 0,0 0,-1 0,1 0,0 0,0-1,0 1,1-1,-1 0,1 0,-1 0,1 0,0-1,-1 0,1 1,0-1,0 0,0-1,0 1,0-1,0 0,0 0,0 0,0 0,1-1,9-3,-1-1,1 0,-1-1,1-1,-2 0,1 0,-1-2,0 1,-1-1,0-1,0 0,-1-1,0 0,-1 0,6-12,4-5,-3-1,0-1,-2 0,-1-1,-1-1,2-12,-8 14,0 0,-2 0,-2 0,0-1,-2 1,-2 0,-1-8,2 27,-1 0,-1 0,0-1,0 2,-1-1,0 0,-1 1,0 0,-1 0,0 0,-6-6,10 13,0 0,0 0,-1 0,0 0,1 1,-1-1,0 1,0 0,0 0,0 0,-1 0,1 1,-1-1,1 1,-1 0,1 0,-1 0,0 0,1 1,-1-1,0 1,0 0,1 0,-1 0,0 1,1-1,-1 1,0 0,1 0,-1 1,1-1,-1 0,1 1,0 0,-1 0,-1 2,-3 3,1 1,-1 0,2 0,-1 1,1 0,1 0,-1 0,2 1,-1-1,1 1,1 0,0 1,0-1,1 0,0 1,1-1,0 1,1 0,0-1,1 1,0 0,0-1,1 1,1-1,0 0,0 1,1-1,0-1,1 1,0-1,0 1,1-1,140 150,-51-65,-51-54,-25-28</inkml:trace>
  <inkml:trace contextRef="#ctx0" brushRef="#br0" timeOffset="1496.837">590 676,'12'-2,"0"-1,0 0,0-1,-1 0,0-1,0 0,0 0,0-1,-1-1,0 0,0 0,-1-1,4-4,9-8,-2-1,0-1,-1-1,-1-1,-1 0,-1-1,-2-1,0-1,-2 1,8-26,12-60,-31 111,0 0,-1 0,1 0,-1-1,1 1,-1 0,1 0,-1 0,0 0,1-1,-1 1,0 0,0 0,0-1,0 1,0 0,0 0,-1 0,1-1,0 1,0 0,-1 0,1 0,-1 0,1-1,-1 1,0 0,1 0,-1 0,0 0,0 0,0 1,0-1,1 0,-1 0,0 0,0 1,-1-1,1 1,0-1,0 1,0-1,0 1,0-1,-1 1,1 0,0 0,0 0,0 0,-1 0,1 0,0 0,0 0,-1 0,1 0,0 1,0-1,0 0,-1 1,1-1,0 1,0 0,0-1,0 1,0 0,0 0,-11 11,1 0,0 1,1 0,1 1,0 1,0-1,-3 11,7-17,1 0,0 1,1-1,0 1,0-1,1 1,0 0,0 0,1 0,1 0,-1 0,1 0,1 0,-1 0,2 0,-1 0,1 0,1 0,-1-1,2 1,-1-1,1 1,0-1,1-1,0 1,0 0,1-1,-1 0,2-1,-1 1,2 0,0-3,0 0,1-1,-1 0,1 0,0-1,-1 0,1 0,0-1,0 0,0-1,0 0,0-1,0 1,0-2,0 1,0-1,0-1,-1 1,1-2,-1 1,0-1,0 0,0-1,0 0,-1 0,0 0,6-7,-5 8,-1-1,1 0,-1-1,0 1,-1-1,1 0,-1-1,0 0,-1 0,1 0,-2-1,1 1,-1-1,0 0,-1-1,1 1,-2 0,1-1,-1 0,-1 0,1 1,-1-1,-1 0,0 0,0-1,-1 9,1 0,-1 1,0-1,1 0,-1 1,1-1,-1 0,0 1,0-1,1 1,-1-1,0 1,0-1,0 1,0 0,0-1,0 1,1 0,-1 0,0 0,0 0,0 0,0 0,0 0,0 0,0 0,0 0,0 0,0 1,1-1,-1 0,0 0,0 1,0-1,0 1,1-1,-1 1,0-1,0 1,1 0,-1-1,0 1,1 0,-1-1,1 1,-1 0,1 0,-1 0,1-1,0 1,-1 0,1 0,0 0,0 0,-1 0,1 0,0 0,0 0,0 0,0-1,0 1,0 0,1 1,-4 6,0 0,1 1,0-1,1 1,0-1,0 1,0-1,1 1,1 0,0-1,0 1,0-1,3 9,-3-14,1 1,-1 0,0 0,1-1,0 1,0-1,0 1,0-1,1 0,-1 0,1 0,0 0,0 0,0-1,0 1,0-1,1 0,-1 0,1 0,-1 0,1-1,0 1,-1-1,1 0,0 0,0-1,0 1,0-1,0 0,0 0,0 0,11-3,0 0,-1-2,1 0,-1 0,0-2,-1 1,1-2,-1 0,-1 0,0-1,0-1,0 0,1-3,2-2,0-1,-1-1,0 0,-2-1,0 0,-1-1,6-14,-13 25,0 0,-1-1,-1 1,1 0,-1-1,-1 0,1 1,-1-1,-1 0,0 0,0 1,-1-1,0 0,0 0,0 8,1 0,0 0,0 0,0 0,-1 1,1-1,0 0,-1 0,1 0,-1 1,1-1,-1 0,1 0,-1 1,0-1,1 1,-1-1,0 0,1 1,-1-1,0 1,0 0,1-1,-1 1,0-1,0 1,0 0,0 0,0 0,0-1,1 1,-1 0,0 0,0 0,0 0,0 1,0-1,0 0,0 0,1 0,-1 1,0-1,0 0,0 1,1-1,-1 1,0-1,0 1,1-1,-1 1,-35 31,24-18,1 1,0 0,0 0,2 1,0 1,1-1,0 1,-1 8,7-18,-1 1,2 0,-1-1,1 1,0 0,1 0,-1 0,2 0,-1-1,1 1,0 0,1 0,0-1,0 1,1-1,-1 1,2-1,-1 0,1 0,0 0,1-1,2 4,1 0,0-1,1-1,0 1,0-1,1-1,0 0,0 0,1-1,0 0,0-1,0 0,1-1,-1 0,6 0,9 1</inkml:trace>
  <inkml:trace contextRef="#ctx0" brushRef="#br0" timeOffset="1943.419">110 846,'24'10,"1"0,0-2,0-1,0 0,1-2,0-1,0-1,1-2,-1 0,0-2,0 0,0-2,4-2,360-41,53 15,-289 32,-142 0</inkml:trace>
  <inkml:trace contextRef="#ctx0" brushRef="#br0" timeOffset="2759.58">563 1297,'-11'-4,"0"1,0 0,0 1,0 0,0 0,0 2,0-1,0 1,-1 1,1 0,0 1,0 0,0 0,0 1,1 1,-1 0,-5 3,4-2,1 2,0-1,1 2,-1-1,1 1,1 1,0 0,0 0,0 1,1 0,1 0,0 1,0 0,1 0,1 1,-1-1,2 1,0 1,0-1,1 0,0 3,4-11,-1-1,0 1,1-1,0 1,-1-1,2 0,-1 1,0-1,0 0,1 0,0 0,0 0,0 0,0 0,0-1,0 1,1-1,-1 1,1-1,0 0,-1 0,1 0,0 0,0 0,1-1,-1 0,0 1,0-1,1 0,-1-1,1 1,-1 0,1-1,4 1,1 0,0 0,0-1,-1 0,1-1,0 0,-1 0,1-1,0 0,-1 0,0-1,6-3,20-13,-2-2,0-1,-1-2,16-17,-31 27,-1-1,0-1,-1 0,0-1,-2 0,0-1,-1 0,-1-1,-1 0,0-1,-2 0,0 0,-1-1,-1 0,-1 0,-1 0,-1 0,0-1,-2 1,-1-1,0 1,0 16,-1 0,1 1,-1-1,0 1,-1-1,1 1,0 0,-1 0,0 0,0 1,0-1,-1 1,1-1,-1 1,0 0,0 0,0 1,0-1,0 1,-1 0,1 0,-1 0,1 1,-1-1,0 1,1 1,-1-1,0 0,0 1,0 0,0 0,1 1,-1-1,0 1,0 0,1 0,-1 1,0-1,1 1,0 0,-1 0,1 1,0-1,0 1,0 0,0 0,-2 3,-1 5,1-1,0 1,0 0,1 0,1 1,0-1,1 1,0 0,1 0,0 1,1-1,0 0,1 0,0 1,1-1,0 0,1 0,1 2,-1 0,0-1,0 1,2-1,0 0,0 0,1 0,0 0,2-1,-1 0,1 0,1-1,0 0,1 0,0-1,10 9,-3-3,-7-7,0 0,0-1,0 0,1 0,0-1,1 0,-1-1,1 0,0-1,2 0,-6-6,-1 0,0 0,0-1,1 1,-1-2,-1 1,1-1,0 1,-1-2,1 1,-1-1,0 1,0-1,0-1,-1 1,1-1,-1 0,0 0,0 0,-1 0,0-1,0 1,0-1,0-2,10-11,0 1</inkml:trace>
  <inkml:trace contextRef="#ctx0" brushRef="#br0" timeOffset="3127.909">1155 986,'-70'138,"51"-106,2 0,2 0,0 1,3 1,-2 8,11-29,0 0,1 0,0 0,0 0,2 0,0 0,0 1,1-1,1 0,0 0,1 0,0 0,2 0,-1-8,0-1,0 0,1 0,-1-1,1 1,0-1,0 0,0 0,1 0,-1-1,1 0,-1 0,1-1,0 1,0-1,-1 0,1-1,0 1,0-1,0 0,0-1,0 0,0 0,5-1,6 1,-10 2,1-1,-1 0,1-1,-1 0,0 0,1 0,-1-1,0 0,0 0,0-1,0 0,-1 0,1-1,-1 0,0 0,0 0,3-3,-7-22,-11 19</inkml:trace>
  <inkml:trace contextRef="#ctx0" brushRef="#br0" timeOffset="3383.566">844 1268,'39'0,"17"0,8 0,-1 0,-2 0,-6 0,-4 0,-5 0,-1 0,-3 0,-4-5,-4-1,-3 0,-1 1,-7 2</inkml:trace>
</inkml:ink>
</file>

<file path=ppt/ink/ink9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39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1662 626,'9'0,"9"0,5 0,4 0,2 0,1 0,1 0,-2 0,1 0,-1 0,0 0,-1 0,-5 0</inkml:trace>
  <inkml:trace contextRef="#ctx0" brushRef="#br0" timeOffset="281.469">1634 853,'29'0,"14"0,4 0,0-5,-4-2,-4 1,-5 1,-2 1,-3 2,0 1,-2 0,0 1,-4 1</inkml:trace>
  <inkml:trace contextRef="#ctx0" brushRef="#br0" timeOffset="-2385.132">448 429,'121'-51,"-176"43,-154 38,128-10,79-19,1 0,-1 0,1 0,-1 0,1 0,-1 1,1-1,0 0,-1 1,1-1,0 1,0-1,0 1,0 0,1-1,-1 1,0 0,1 0,-1-1,1 1,-1 0,1 0,0 0,0 0,0 0,0 0,0-1,0 1,1 0,-1 0,0 0,1 0,0-1,-1 1,1 0,0-1,0 1,0 0,0-1,0 1,0-1,1 1,5 6,0-1,1 0,0 0,0-1,0 0,1-1,0 0,0 0,0 0,1-1,0-1,-1 0,1 0,0-1,1 0,-1-1,9 1,-12-1,-6-1,0-1,0 1,0 0,0 0,1 0,-1 0,0 0,0 0,0 0,0 0,1 1,-1-1,0 0,0 1,0-1,0 1,0-1,0 1,0-1,0 1,0 0,0 0,0-1,0 1,-1 0,1 0,0 0,0 0,-1 0,1 0,-1 0,1 0,-1 0,1 0,-1 0,0 0,1 1,-1-1,0 0,0 0,0 0,0 0,0 1,0-1,0 0,0 0,-1 0,1 0,0 1,-1-1,1 0,-1 0,1 0,-1 0,0 0,1 0,-1 0,0 0,0 0,-16 15,-1-1,0 0,-1-2,0 0,-1-1,-16 7,-21 13,39-23,0 1,0 1,1 0,1 1,0 1,0 1,2 0,0 1,0 1,2 0,0 1,-7 12,18-26,-1-1,1 1,0 0,1 0,-1 0,0-1,1 1,-1 0,1 0,0 0,0 0,0 0,1 0,-1 0,1 0,0 0,-1-1,1 1,0 0,1 0,-1-1,0 1,1-1,-1 1,1-1,0 1,0-1,0 0,0 0,0 0,1 0,-1-1,0 1,1 0,0-1,-1 0,1 0,0 1,1-1,12 3,1 0,-1 0,1-2,0 0,0-1,0-1,0-1,0 0,0-1,0-1,-1 0,1-1,7-4,-18 7,-2 1,1-1,0 0,-1 0,1 0,0 0,-1-1,1 0,-1 0,0 0,0 0,0-1,0 1,0-1,0 0,-1 0,1-1,-1 1,0-1,0 0,0 0,-1 0,1 0,-1 0,1-3,2-13</inkml:trace>
  <inkml:trace contextRef="#ctx0" brushRef="#br0" timeOffset="-1918.824">363 62,'7'20,"-1"1,-1-1,-1 1,-1 0,-1 0,0 0,-2 0,-1 0,0 1,-1-1,-2 0,-5 18,0 25,-117 544,80-347,40-222,-1 0,-2 0,-2 0,-2-1,-1-1,-18 34,18-48,1-5</inkml:trace>
  <inkml:trace contextRef="#ctx0" brushRef="#br0" timeOffset="-423.143">1238 486,'-29'38,"-49"70,50-66,-2-1,-2-1,-1-1,-2-2,-1-2,-2-1,-18 11,49-40,-64 33,69-37,1 0,-1 0,1-1,-1 1,1-1,-1 1,0-1,1 0,-1 0,0 1,0-1,1 0,-1-1,0 1,1 0,-1 0,0-1,1 1,-1-1,1 1,-1-1,0 0,1 0,0 0,-1 1,1-1,-1-1,1 1,0 0,0 0,0 0,0-1,0 1,0 0,0-1,0 1,0-1,0 1,1-1,-1 0,1 1,-1-2,1-7,0-1,0 0,1 0,0 0,1 1,0-1,1 1,0-1,1 1,0 0,0 0,1 0,103-166,-107 174,-1 0,2 0,-1-1,0 1,0 0,1 0,-1 0,1 1,-1-1,1 0,0 0,0 1,0-1,0 1,0 0,0-1,0 1,0 0,1 0,-1 1,0-1,1 0,-1 1,1-1,-1 1,0 0,1 0,-1 0,1 0,-1 0,1 0,-1 1,0-1,1 1,-1 0,0 0,1 0,-1 0,0 0,0 0,0 0,0 1,0-1,0 1,155 202,-8-69,-100-84,-42-43</inkml:trace>
  <inkml:trace contextRef="#ctx0" brushRef="#br0" timeOffset="2656.504">2142 937,'34'-17,"0"-2,0-1,-2-1,-1-2,-1-1,0-2,-2 0,6-11,-21 22,-1 0,-1 0,-1-2,0 1,-1-1,-1-1,0 1,-1-1,3-17,-10 34,0-1,1 0,-1 1,0-1,0 1,0-1,-1 0,1 1,0-1,0 1,-1-1,1 1,-1-1,0 0,1 1,-1 0,0-1,0 1,0 0,0-1,0 1,0 0,0 0,0 0,-1 0,1 0,0 0,-1 0,1 0,-1 0,1 1,-1-1,1 1,-1-1,1 1,-1-1,1 1,-1 0,0 0,1 0,-1 0,1 0,-1 0,0 0,1 1,-1-1,1 0,-1 1,0 0,1-1,0 1,-1 0,1 0,-1-1,1 1,0 0,0 0,-1 1,1-1,0 0,0 0,0 1,0-1,0 1,-7 3,0 0,1 0,0 1,0-1,1 2,-1-1,1 1,0 0,1 0,0 0,0 1,1 0,0 0,0 0,0 0,1 1,1 0,0-1,0 1,0 0,1 0,0 0,1 0,0 0,1 0,0 0,0 0,0 0,1 0,1-1,0 1,0-1,4 8,-3-11,0 0,1 0,-1-1,1 0,0 1,1-2,-1 1,1-1,0 1,-1-2,1 1,0-1,1 1,-1-2,0 1,1-1,-1 0,1 0,-1-1,1 1,-1-2,1 1,-1-1,1 0,-1 0,1-1,-1 1,2-2,10-5,-1-1,0-1,-1 0,0-1,0-1,-2 0,1-1,-1 0,-1-1,-1-1,0 0,-1-1,0 0,-2-1,1 0,3-12,12-35,-25 64,-1-1,1 1,0-1,-1 1,1 0,-1-1,0 1,1-1,-1 1,1 0,-1-1,1 1,-1 0,0 0,1 0,-1-1,0 1,1 0,-1 0,0 0,1 0,-1 0,0 0,1 0,-1 0,0 0,1 1,-1-1,1 0,-1 0,0 0,1 1,-1-1,1 0,-1 1,1-1,-1 1,0-1,1 0,0 1,-1-1,1 1,-1 0,1-1,0 1,-1-1,1 1,0-1,-1 1,1 0,0-1,0 1,0 0,0-1,0 1,0 0,0-1,0 1,0 0,0-1,-5 5,1 1,0-1,0 1,0 0,1 0,0 0,0 0,1 0,0 1,0-1,0 1,1 0,0 0,0-1,0 1,1 0,0 0,1 0,-1-1,1 1,1 0,-1 0,1-1,0 1,1-1,0 0,0 0,0 0,0 0,1 0,0-1,0 1,1-1,0 0,0 0,0 0,2-1,-1-1,1 1,0-1,1 0,-1-1,0 1,1-1,-1-1,1 0,0 0,-1 0,1-1,0 0,-1 0,1-1,0 0,-1-1,1 0,-1 0,1 0,-1-1,0 0,2-1,4-3,-1 0,0 0,0-2,-1 1,0-1,0-1,-1 0,-1 0,1-1,-2-1,0 1,2-4,6-11,-8 15,0-1,-1 0,-1-1,1 1,-2-1,0-1,0 1,-2-1,1 1,-1-8,-3 19,0 0,0-1,0 1,-1 0,1 0,-1 0,0 0,0 0,0 0,1 0,-2 1,1-1,0 0,0 0,-1 1,1-1,0 1,-1-1,0 1,1-1,-1 1,0 0,0 0,0 0,0 0,1 0,-1 0,-1 1,1-1,0 1,0-1,0 1,0 0,0 0,0 0,0 0,0 0,-1 0,1 1,0-1,0 1,0-1,0 1,0 0,0 0,0 0,0 0,1 0,-1 0,0 0,1 1,-1-1,0 1,1-1,0 1,-1 0,1-1,-1 2,-8 7,0 0,0 0,1 1,0 0,1 0,0 1,1 0,0 1,1 0,0 0,1 0,-1 7,4-14,0 1,1-1,-1 1,2-1,-1 1,1 0,0-1,0 1,1 0,0 0,0-1,0 1,1-1,0 1,0-1,1 0,0 0,0 0,0 0,1 0,0-1,0 0,0 0,1 0,-1 0,6 4,44 20,-29-21</inkml:trace>
  <inkml:trace contextRef="#ctx0" brushRef="#br0" timeOffset="3359.741">3609 400,'-1'2,"-14"10,1 1,1 1,1 0,0 1,0 0,2 1,0 0,0 0,2 1,0 1,-3 9,11-23,-1-1,1 0,-1 0,1 1,0-1,1 0,-1 0,0 1,1-1,0 0,0 0,0 0,0 1,0-1,1 0,-1-1,1 1,0 0,-1 0,1-1,1 1,-1-1,0 1,1-1,-1 0,1 0,0 0,-1-1,1 1,0-1,0 1,0-1,0 0,0 0,1 0,-1 0,0-1,0 1,1-1,-1 0,0 0,1 0,-1-1,0 1,0-1,1 1,-1-1,0 0,2-1,9-3,-1 0,0-1,1 0,-2-1,1-1,-1 1,0-2,-1 0,0 0,0-1,-1-1,-1 0,0 0,0-1,-1 0,0 0,-1-1,4-10,10-25,-2-1,-2-1,-2 0,3-28,-11-49,-7 123,-1-1,0 1,0 0,0 0,0 0,-1 0,0 0,0 0,0 0,0 0,0 1,-1-1,0 1,1 0,-1 0,-1 0,1 0,0 0,-1 1,1-1,-1 1,0 0,0 0,0 0,0 1,0-1,0 1,-1 0,-2-1,-1 1,0 0,0 0,0 0,0 1,0 1,0-1,0 1,0 1,0-1,0 1,1 1,-1-1,1 1,-1 1,1-1,0 1,0 0,1 1,-1 0,1 0,0 0,0 1,1 0,0 0,0 0,0 1,1-1,0 1,0 0,1 1,-1-1,2 1,-1-1,1 1,0 1,-1 18,2-1,0 0,2 1,1-1,1 0,3 7,0-16,1-1,0-1,1 1,1-1,0-1,2 0,-1 0,1-1,1 0,5 3,-9-8,-1-2,1 1,0-1,1 0,0-1,0 0,0 0,0-1,1 0,-1-1,1 0,5 1,5-1</inkml:trace>
  <inkml:trace contextRef="#ctx0" brushRef="#br0" timeOffset="4258.967">4117 598,'24'-13,"-1"-1,0 0,-2-2,1 0,-2-1,0-2,-1 0,-1-1,-1 0,-1-2,8-13,8-59,-31 91,-1 1,0-1,0 0,0 1,0-1,0 1,-1-1,1 0,-1 1,0-1,1 1,-1 0,0-1,0 1,-1-1,1 1,0 0,-1 0,0 0,1 0,-1 0,0 0,0 0,0 1,0-1,0 1,0-1,-1 1,1 0,0 0,-1 0,1 0,-1 0,1 1,-1-1,0 1,-1-1,0 1,0-1,0 1,0 0,0 0,0 1,0-1,0 1,0 0,1 0,-1 0,0 0,0 1,1 0,-1 0,0 0,1 0,0 0,0 1,-1-1,2 1,-1 0,0 0,0 0,1 0,0 0,-1 1,1 0,-2 3,-1 1,1-1,1 1,0 0,0 0,0 1,1-1,0 0,1 1,0-1,0 1,1 8,1-6,1 1,0-1,1 1,0-1,1 0,0 0,0 0,1 0,1-1,0 0,1 0,-1-1,2 1,0-1,-5-5,0-1,1 1,0-1,0 0,0 0,0 0,0 0,0-1,1 1,0-1,-1 0,1-1,0 1,0-1,0 0,0 0,0 0,0-1,0 0,0 0,0 0,0 0,0-1,0 0,0 0,0-1,-1 1,1-1,0 0,-1 0,1 0,-1-1,1 0,13-12,0-1,-1 0,-1-1,-1-1,-1 0,0-1,-1-1,-1 0,-1-1,0-1,-10 21,0 0,0 0,0 0,0 0,0 0,0-1,0 1,-1 0,1 0,0-1,-1 1,1-1,-1 1,1 0,-1-1,0 1,1-1,-1 1,0-1,0 1,0-1,0 1,-1-1,1 1,0-1,0 1,-1 0,1-1,-1 1,0-1,1 1,-1 0,0 0,0-1,1 1,-1 0,0 0,0 0,0 0,-1-1,-3 5,1 0,1 0,-1 0,0 0,1 1,0-1,0 1,0 0,0 0,0 0,1 0,0 1,0-1,0 1,0-1,1 1,-1-1,1 1,1 0,-1 0,1 0,0 0,0 0,0 0,0 0,1 0,-1 0,1 0,1-1,-1 1,1 0,-1-1,1 1,1-1,-1 1,1-1,-1 0,1 0,1 0,-1 0,0-1,1 1,0-1,0 0,0 0,0 0,0-1,0 1,1-1,-1 0,1-1,0 1,-1-1,1 1,0-2,0 1,0 0,0-1,0 0,0 0,0 0,0-1,0 0,0 0,-1 0,1 0,0-1,-1 0,1 0,-1 0,1 0,-1-1,0 0,0 0,0 0,1-1,31-24,0-2,-2-2,-2 0,-1-3,-1 0,-2-2,21-36,-46 69,1-1,-1 1,0-1,-1 1,1-1,-1 0,0 0,0 0,0 0,-1-1,0 1,0 0,0-1,-1 1,1-1,-1 1,0 0,-1-1,0 1,0-1,0 1,0 0,-2-2,1 6,-1 0,1 0,-1 0,1 0,-1 1,1 0,-1-1,0 1,1 0,-1 0,0 1,1-1,-1 0,0 1,1 0,-1-1,1 1,-1 0,1 0,-1 1,1-1,0 0,0 1,0-1,-1 1,2 0,-1 0,0 0,0 0,-8 5,1 0,0 0,1 1,0 0,0 0,1 1,0 0,0 0,1 1,0 0,1 0,0 1,0-1,1 1,1 0,0 0,0 0,1 0,1 1,0-1,0 1,1-1,1 1,0 2,2-3,1 0,0 0,1 0,0-1,1 1,0-1,0-1,1 1,1-1,-1 0,1-1,1 0,0 0,0-1,0 0,1-1,0 0,0 0,1-1,7 3,25 5,-23-10</inkml:trace>
  <inkml:trace contextRef="#ctx0" brushRef="#br0" timeOffset="4620.221">3327 853,'401'-51,"237"-12,-237 33,-374 30</inkml:trace>
  <inkml:trace contextRef="#ctx0" brushRef="#br0" timeOffset="5284.386">3440 1247,'-50'31,"33"-21,0 0,1 0,0 2,1 0,0 0,1 2,0-1,1 2,-9 13,20-24,0-1,0 1,1 0,-1 0,1 0,0 0,0 1,1-1,-1 0,1 0,0 0,0 1,0-1,1 0,-1 0,1 0,0 1,0-1,0 0,1 0,0 0,-1-1,1 1,1 0,-1-1,0 1,1-1,0 0,0 0,0 0,0 0,0 0,1-1,-1 1,1-1,0 0,-1 0,1 0,0-1,0 1,0-1,0 0,1 0,-1-1,0 1,0-1,0 0,2 0,13 0,0-1,-1 0,1-2,0 0,-1-1,1-1,-1-1,0 0,-1-2,0 0,0 0,3-4,-2 3,11-6,-1-2,0-1,-1-1,-1-1,-1-1,-1-1,-1-2,-1 0,5-9,-16 17,0 1,-1-2,-1 1,-1-1,0-1,-1 1,-1-1,-1-1,0 1,-1-1,-1 0,-1 0,-1 0,-1 0,0 0,-2-2,2 17,0 0,-1-1,0 1,0 0,-1 0,1-1,-1 1,0 0,0 1,0-1,0 0,-1 0,1 1,-1 0,0-1,0 1,0 0,-1 0,1 1,-1-1,1 1,-1 0,0 0,0 0,0 0,0 1,0-1,-1 1,1 0,0 0,0 1,-1-1,1 1,-1 0,1 0,0 1,-4 0,-4 1,1 1,-1 0,1 1,0 0,0 1,0 1,1-1,0 1,0 1,0 0,1 1,0-1,0 2,1-1,0 1,0 1,1-1,1 1,0 0,0 1,1-1,0 1,0 0,2 1,-1-1,1 1,1 0,0-1,1 1,0 0,1 0,0 0,1 0,0 0,1 0,0-1,3 7,5 6,1 0,1-1,1 0,1-1,1 0,1-1,0-1,2-1,4 3,-14-15,0 0,0 0,1-1,0-1,0 1,0-2,0 1,1-1,0-1,-1 1,1-2,1 1,-1-1,0-1,1 0,-1-1,0 0,1 0,-1-1,1 0,-1-1,0 0,2-1,6-4</inkml:trace>
  <inkml:trace contextRef="#ctx0" brushRef="#br0" timeOffset="5628.176">4427 908,'-41'55,"11"-20,2 2,2 1,2 2,1 0,2 1,-4 14,23-48,0 0,0 0,0 1,1-1,0 1,1-1,0 1,0-1,0 1,1 0,0-1,1 0,-1 1,2-1,-1 0,1 0,0 0,0 0,1 0,0-1,0 1,0-1,1 0,0-1,0 1,1-1,-1 0,1 0,0-1,1 1,3-1,1 0,1 0,-1-1,0 0,1-1,-1 0,1-1,0 0,-1-1,1 0,0-1,0-1,-1 0,1 0,-1-1,8-3,-4 3,0-2,0 0,0 0,0-1,-1-1,0-1,0 0,-1 0,0-2,-1 1,0-2,0 0,-1 0,0-1,-1 0,-1-1,0 0,-1 0,0-1,-1 0,0-1,-1 1,-1-1,0 0,-1-1,-1 1,-1-1,1-9,-6 17,0 0,-1 0,1 0,-2 0,1 1,-1 0,0 0,-1 0,1 1,-1-1,-1 1,1 1,-1-1,0 1,0 0,-1 1,0 0,1 0,-1 0,0 1,-1 1,1-1,0 1,-1 1,0-1,1 1,-5 1,-17-5</inkml:trace>
  <inkml:trace contextRef="#ctx0" brushRef="#br0" timeOffset="5987.727">4145 1331,'264'-146,"-261"144,0 0,0 0,1 1,-1-1,0 1,1 0,-1 0,1 0,0 0,-1 1,1 0,-1-1,1 1,0 0,-1 1,1-1,-1 1,1-1,-1 1,1 0,-1 1,1-1,-1 0,0 1,0 0,1 0,-1 0,-1 0,3 2,9 7,0 0,1-1,0 0,0-1,1-1,1-1,-1 0,1-1,52 18,-49-18</inkml:trace>
</inkml:ink>
</file>

<file path=ppt/ink/ink9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8:4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819 246,'-62'68,"24"-13,3 3,2 1,2 1,-9 33,-11 19,-15 12,-6-3,-56 68,95-141,11-16,187-291,-82 112,43-76,84-105,-132 187,-69 183,-4 16,2-1,3 0,2 0,3-1,2 0,3-2,2 0,2-2,3 0,2-2,-15-23,0 1,-2 0,-1 0,-1 1,-2 1,-1 0,3 22,-10-51,1 0,-1 0,0 0,1 0,-1 0,0 0,0 0,1 0,-1 0,0 0,0 1,0-1,0 0,-1 0,1 0,0 0,0 0,-1 0,1 0,-1 0,1 0,-1 0,1 0,-1 0,1 0,-1 0,0 0,0 0,1 0,-1-1,0 1,0 0,0-1,0 1,0 0,0-1,0 1,0-1,0 0,0 1,0-1,0 0,0 0,0 1,-1-1,1 0,0 0,0 0,0 0,0-1,0 1,0 0,0 0,-1-1,1 1,-137-93,-82-38,-227-116,423 234,0 2,-1 0,0 2,0 1,-1 1,0 1,-4 1,27 4,1 1,0 0,0 1,-1-1,1 0,0 0,0 1,0 0,0-1,0 1,-1 0,1 0,0 0,1 0,-1 0,0 1,0-1,0 1,1-1,-1 1,1 0,-1-1,1 1,0 0,0 0,0 0,0 0,0 0,0 0,0 0,0 0,1 0,-1 1,1-1,0 0,0 2,-3 17</inkml:trace>
  <inkml:trace contextRef="#ctx0" brushRef="#br0" timeOffset="736.473">1299 1036,'39'-128,"31"-62,-69 191,-1-1,1 1,-1 0,0-1,1 0,-1 1,1-1,0 1,-1-1,1 1,-1-1,1 0,0 0,-1 1,1-1,0 0,-1 0,1 0,0 0,-1 1,1-1,0 0,-1 0,1 0,0-1,-1 1,1 0,0 0,-1 0,1 0,0-1,-1 1,1 0,-1 0,1-1,0 1,-1-1,1 1,-1 0,1-1,-1 1,1-1,-1 0,0 1,1-1,-1 1,1-1,-1 1,0-1,0 0,1 1,-1-1,0 0,0 1,0-1,0 0,0 1,0-1,0 0,0 1,0-1,0 0,0 1,0-1,0 0,-1 1,1-1,0 0,-1 0,12 55,23 54,-32-103,0 0,1 0,0 0,0-1,0 1,1-1,-1 0,1 1,0-1,0-1,0 1,1-1,-1 0,1 0,0 0,0 0,0-1,0 0,1 0,-1 0,0-1,1 0,-1 0,1 0,-1-1,1 1,0-1,-1-1,1 1,-1-1,1 0,-1 0,3-2,8-8,-1-2,0 0,-1 0,0-2,-1 0,-1 0,0-1,-2 0,1-1,-2-1,0 1,3-13,-10 26,2-3,0-1,0 0,-1 0,0 0,0 0,-1 0,0-1,-1 1,1-1,-2 1,1-1,-1-1,-1 10,1 0,0 0,0 0,-1 1,1-1,0 0,0 0,-1 0,1 0,0 0,-1 0,1 0,0 0,0 0,-1 0,1 0,0 0,-1 0,1 0,0 0,-1 0,1 0,0 0,0-1,-1 1,1 0,0 0,0 0,-1 0,1 0,0-1,0 1,0 0,-1 0,1-1,0 1,0 0,0 0,0-1,-1 1,1 0,0 0,0-1,0 1,0 0,0-1,0 1,0 0,0 0,0-1,0 1,0 0,0-1,0 1,0 0,0 0,-8 24,5-3</inkml:trace>
  <inkml:trace contextRef="#ctx0" brushRef="#br0" timeOffset="1313.053">2315 669,'-23'0,"-1"0,1 2,0 1,0 1,0 0,1 2,0 1,0 0,-6 5,24-11,1 0,0 0,0 1,0-1,0 1,1 0,-1 0,0 0,1 0,-1 1,1-1,0 1,0-1,0 1,0 0,0-1,1 1,-1 0,1 0,0 1,-1-1,1 0,1 0,-1 0,1 1,-1-1,1 0,0 1,0-1,0 0,0 1,1-1,0 0,-1 1,1-1,0 0,1 0,-1 0,0 0,1 0,0 0,0 0,0 0,0-1,0 1,0-1,1 0,-1 1,1-1,-1 0,1 0,0-1,0 1,0-1,0 1,0-1,1 0,7 1,1-1,-1 0,1-1,-1-1,0 0,0 0,1-1,-1 0,0-1,0 0,-1-1,1-1,-1 1,0-1,0-1,0 0,-1 0,0-1,0-1,0 1,61-36,-65 39,1 0,-1 1,1 0,0 0,-1 1,1 0,0 0,0 0,1 1,-1-1,0 2,0-1,1 1,-1 0,0 0,1 0,-1 1,0 0,0 0,1 1,-1 0,0 0,0 0,-1 1,1 0,-1 0,1 0,-1 1,0-1,0 2,0-1,-1 0,1 1,-1 0,0 0,-1 0,1 0,-1 0,0 1,0 1,2 19,-1 1,-1 0,-2 0,0 0,-2 0,-2 10,0 25,-11 193,4-171,-4-1,-4-1,-20 57,32-115,-2-1,0 0,-2 0,0-1,-1 0,-2-1,0 0,-1-1,-1 0,-17 16,30-34,0 0,0 0,0-1,0 1,0 0,0-1,0 0,-1 1,1-1,0 0,-1 0,1 0,-1 0,0-1,1 1,-1-1,1 0,-1 1,0-1,1 0,-1-1,0 1,1 0,-1-1,0 1,1-1,-1 0,1 0,-1 0,1 0,0 0,-1-1,1 1,0-1,0 0,0 1,0-1,0 0,0 0,-1-2,-22-138,24 84,2 1,3 0,3 0,1 0,4 1,1 0,4 1,1 1,3 1,2 0,19-27,-4 18,-22 43</inkml:trace>
  <inkml:trace contextRef="#ctx0" brushRef="#br0" timeOffset="1647.052">2822 726,'7'17,"60"112,-65-125,2 0,-1 0,0 0,1-1,0 0,-1 1,1-1,1-1,-1 1,0-1,1 1,-1-1,1 0,0-1,-1 1,1-1,0 0,0 0,0-1,0 1,0-1,0 0,0-1,0 1,0-1,0 0,1 0,4-4,0 0,0 0,0-1,0 0,-1-1,0 0,-1 0,1-1,-1 0,-1-1,0 1,0-1,0-1,-1 1,-1-1,0 0,0-1,-1 1,0-1,1-9,3-21,-11 26</inkml:trace>
  <inkml:trace contextRef="#ctx0" brushRef="#br0" timeOffset="2384.225">3387 76,'55'235,"-41"-147,-4 1,-3 1,-5-1,-4 20,-10 13,8-71,4-50,0 0,0 0,1 0,-1 0,0 0,0 0,1 0,-1 0,1 0,-1 0,1-1,-1 1,1 0,-1 0,1 0,0-1,-1 1,1 0,0-1,0 1,-1-1,1 1,0-1,0 1,0-1,0 0,0 1,0-1,0 0,-1 0,1 1,0-1,0 0,0 0,0 0,0 0,0 0,0 0,0-1,0 1,0 0,0 0,0-1,0 1,0-1,-1 1,1-1,0 1,0-1,0 0,39-18,-20 9</inkml:trace>
  <inkml:trace contextRef="#ctx0" brushRef="#br0" timeOffset="3088.863">4177 499,'-44'18,"2"1,-1 3,2 1,1 1,2 3,-30 25,65-50,0-1,0 1,0-1,0 1,0 0,0 0,1 0,-1 1,0-1,1 1,0-1,0 1,0 0,0 0,0 0,0 0,1 0,0 0,-1 0,1 1,0-1,1 1,-1-1,0 0,1 1,0-1,0 1,0-1,0 1,1-1,-1 1,1-1,0 0,0 1,0-1,0 0,1 0,-1 0,1 1,0-2,0 1,0 0,0 0,1-1,1 3,7-2,0 0,0-1,0 0,0 0,1-1,-1-1,0 0,1-1,-1 0,0 0,0-1,0-1,0 0,0-1,0 1,-1-2,0 0,0 0,0-1,0 0,-1-1,6-5,20-7,84-54,-119 72,1 0,-1 0,1 0,0 0,-1 0,1 0,0 0,-1 0,1 1,0-1,0 0,0 0,0 1,0-1,0 1,0-1,0 1,0-1,0 1,0 0,0-1,0 1,0 0,0 0,1 0,-1 0,0 0,0 0,0 0,0 0,0 1,0-1,0 0,0 1,1-1,-1 0,0 1,0-1,-1 1,1 0,0-1,0 1,0 0,0 0,0-1,-1 1,1 0,0 0,-1 0,1 0,-1 0,1 0,6 16,-5-10,0 0,0-1,1 1,0-1,0 0,0 0,1 0,0 0,0-1,0 1,1-1,-1 0,1-1,1 1,-1-1,1 0,-1 0,1 0,1-1,-1 0,0 0,5 1,1-4,0 0,1 0,-1-1,1-1,-1 0,0-1,0 0,0 0,0-2,0 1,-1-2,0 1,0-1,-1-1,1 0,-1-1,-1 0,0 0,3-4,4-4,-2-1,0 0,0-1,-2-1,0 0,-1-1,-1 0,6-21,-11 31,-1 0,0 0,-1-1,0 1,-1-1,0 0,-1 0,0 0,-1 0,0 0,0 0,-1 0,-1 0,-2-7,3 15,0 1,0 0,0 0,-1-1,1 1,-1 0,0 1,0-1,1 0,-1 0,0 1,-1-1,1 1,0 0,0-1,0 1,-1 0,1 0,-1 1,1-1,-1 0,1 1,-1-1,1 1,-1 0,1 0,-1 0,0 0,1 1,-1-1,1 1,-1-1,1 1,0 0,-3 1,-74 48,76-47,1-1,0 1,0 0,0 0,1-1,-1 1,1 0,-1 1,1-1,0 0,0 0,0 0,1 1,-1-1,1 0,0 1,0-1,0 0,0 1,1-1,-1 0,1 1,0-1,0 0,0 0,0 0,0 0,1 0,-1 0,1 0,0 0,0 0,0-1,0 1,1-1,-1 0,1 1,-1-1,1 0,0-1,0 1,0 0,0-1,0 0,0 1,0-1,0 0,2 0,144 30,-122-27,-20-4,0 0,1 0,-1 1,0 0,1 0,-1 0,0 1,0 0,0 1,0 0,-1 0,1 0,-1 1,1-1,-1 2,-1-1,1 1,0 0,-1 0,0 0,0 1,-1-1,0 1,0 1,0-1,0 0,-1 1,0 0,-1 0,1 0,-2 136,24-86,-14-43</inkml:trace>
  <inkml:trace contextRef="#ctx0" brushRef="#br0" timeOffset="3934.978">6408 48,'15'130,"-6"0,-6 60,-2-149,-18 244,11-233,-18 72,30-153,35-64,-29 64</inkml:trace>
  <inkml:trace contextRef="#ctx0" brushRef="#br0" timeOffset="4301.118">6859 273,'-68'56,"35"-30,0 1,3 1,0 2,2 1,0 1,26-30,0 0,0 0,0 0,1 0,-1 0,0 0,1 1,-1-1,1 1,0-1,0 1,0-1,0 1,0 0,1-1,-1 1,1 0,0-1,-1 1,1 0,0 0,1 0,-1-1,1 1,-1 0,1-1,0 1,0 0,0-1,0 1,0-1,0 1,1-1,-1 0,1 0,0 0,0 1,0-2,0 1,0 0,0 0,0-1,0 1,1 0,80 27,-76-28,1 0,0 0,-1 1,1 0,-1 0,1 1,-1 0,0 0,0 1,-1 0,1 0,-1 0,0 1,0 0,0 0,-1 1,1 0,-1-1,-1 2,1-1,-1 1,0-1,-1 1,0 0,3 7,36 152,-41-163,1 0,-1 1,1-1,0 0,0 0,0 0,0 0,1 0,-1-1,1 1,0-1,0 1,-1-1,1 0,1 0,-1 0,0-1,0 1,1-1,-1 0,1 1,-1-2,1 1,0 0,-1-1,1 0,0 1,-1-1,1-1,3 0,11-4</inkml:trace>
  <inkml:trace contextRef="#ctx0" brushRef="#br0" timeOffset="4547.378">7395 753,'-5'39,"-1"17,0-1</inkml:trace>
  <inkml:trace contextRef="#ctx0" brushRef="#br0" timeOffset="4718.072">7253 132</inkml:trace>
  <inkml:trace contextRef="#ctx0" brushRef="#br0" timeOffset="5115.498">7706 895,'-1'-19,"2"0,0 0,1 0,1 0,1 1,1-1,0 1,1 0,1 1,1-1,1 1,0 1,1-1,11-12,-21 28,1-1,0 1,1 0,-1-1,0 1,0 0,0 0,1 0,-1 0,0 0,1 0,-1 1,1-1,-1 0,1 1,-1-1,1 1,0-1,-1 1,1 0,0 0,-1 0,1 0,0 0,-1 0,1 0,0 0,-1 1,1-1,-1 1,1-1,-1 1,1 0,-1-1,1 1,-1 0,1 0,-1 0,0 0,0 0,1 0,-1 1,0-1,0 0,0 0,0 1,-1-1,1 1,0 1,52 160,-52-160,1-1,-1 1,1 0,0 0,0 0,0-1,0 1,0-1,1 0,-1 0,1 1,-1-1,1-1,0 1,0 0,0-1,0 0,0 1,0-1,0 0,0-1,1 1,-1-1,0 1,0-1,1 0,-1 0,0 0,1-1,-1 1,0-1,0 1,0-1,1 0,-1-1,0 1,0 0,-1-1,1 0,0 0,0 0,-1 0,1 0,-1 0,0 0,1-1,-1 0,0 0,8-9,0 0,-1-1,-1 1,0-2,-1 1,0-1,-1 0,-1-1,0 1,0-6,25-61,-20 62</inkml:trace>
  <inkml:trace contextRef="#ctx0" brushRef="#br0" timeOffset="5498.882">8552 753,'21'-10,"1"-1,-2-1,1-1,-2 0,1-2,-2 0,0-1,-1-1,-1-1,12-16,-26 32,0 0,-1-1,1 1,-1 0,0-1,1 1,-1-1,0 1,0-1,-1 0,1 1,0-1,-1 0,0 1,1-1,-1 0,0 0,-1 1,1-1,0 0,-1 0,1 1,-1-1,0 0,0 1,0-1,0 1,-1-1,1 1,-1 0,1 0,-1-1,0 1,0 0,0 0,0 1,0-1,0 0,-1 1,1-1,0 1,-1 0,0-1,-8 1,0 0,0 1,0 0,0 0,0 1,0 1,0 0,1 0,-1 1,0 0,1 1,0 0,0 1,0 0,1 1,0 0,0 0,0 1,0 0,1 0,1 1,-1 0,1 1,1 0,-1 0,1 0,1 0,0 1,0 0,0 3,1-6,-1 0,1 1,1-1,0 1,0 0,0 0,1 0,0 0,1 0,-1 0,2 1,-1-1,1 0,0 1,1-1,0 0,1 1,-1-1,1 0,1 0,0 0,0-1,0 1,1 0,0-1,1 0,-1 0,1-1,1 1,-1-1,1 0,0 0,1-1,2 2,4-2,0 0,0-1,1 0,0-1,0-1,0 0,0-1,0 0,0-1,0-1,4 0,-16 0,23 0</inkml:trace>
  <inkml:trace contextRef="#ctx0" brushRef="#br0" timeOffset="5983.837">9004 923,'131'-170,"-40"43,-87 122,1-1,-1 1,1 0,0 0,0 1,0 0,1 0,0 0,0 0,0 1,0 0,0 0,0 1,1 0,-1 0,1 0,0 1,0 0,-1 0,1 1,0-1,2 2,-6 1,0 0,0 1,-1-1,1 1,-1 0,0 0,0 0,0 0,0 0,0 1,-1-1,1 0,-1 1,0-1,0 1,0-1,-1 1,1 0,-1-1,0 1,0 0,0-1,0 1,-1 0,1-1,-1 1,0 0,0-1,-1 1,1-1,0 0,-3 3,0 16,3-18,-3 68,4-71,0 1,0-1,0 1,1-1,-1 1,1-1,-1 1,1-1,0 1,-1-1,1 0,0 1,0-1,0 0,0 0,0 0,0 0,0 0,0 0,1 0,-1 0,0 0,1 0,-1-1,1 1,-1 0,0-1,1 0,-1 1,1-1,-1 0,1 1,0-1,-1 0,1 0,-1 0,1-1,-1 1,1 0,-1-1,1 1,0-1,9-2,0-1,0-1,-1 0,1 0,-1-1,0-1,-1 1,0-2,0 1,5-6,54-37,-66 47,0 1,1-1,-1 1,1 0,0 0,0 1,0-1,0 0,0 1,0 0,0 0,0 0,0 0,1 0,-1 1,0-1,1 1,-1 0,0 0,1 0,-1 0,0 1,1-1,-1 1,0 0,0 0,0 0,1 1,-1-1,0 1,-1-1,1 1,0 0,0 0,-1 0,1 1,-1-1,0 1,0-1,0 1,0 0,1 1,11 133,-9-118</inkml:trace>
  <inkml:trace contextRef="#ctx0" brushRef="#br0" timeOffset="7066.263">10330 528,'-42'17,"2"1,0 2,1 2,1 1,-22 20,-1 14,60-55,-1-1,0 1,1 0,-1 0,1 0,0 1,-1-1,1 0,0 0,0 1,0-1,1 1,-1-1,1 0,-1 1,1-1,0 1,0 0,0-1,0 1,0-1,1 1,-1-1,1 0,0 1,-1-1,1 1,0-1,0 0,1 1,2 0,0-1,0 1,1-1,-1 0,1 0,-1 0,1-1,0 0,0 0,-1 0,1 0,0-1,0 0,0 0,0 0,0 0,0-1,-1 0,1 0,0 0,-1-1,2 0,14-5,-1-1,0-1,0-1,-1 0,0-2,8-6,13-9,98-78,-136 104,0 0,0 1,1-1,-1 0,0 1,0-1,0 1,1-1,-1 1,0 0,0 0,1-1,-1 1,0 0,1 0,-1 0,0 0,0 0,1 1,-1-1,0 0,1 0,-1 1,0-1,0 1,0-1,1 1,-1 0,0-1,0 1,0 0,0 0,0 0,0 0,-1 0,1 0,0 0,0 0,-1 0,1 0,0 0,-1 1,1-1,-1 0,0 0,1 1,-1-1,0 0,0 0,0 1,0-1,4 78,-4-69,-2-3,2-1,-1 0,0 0,1 0,0 0,1 1,-1-1,1 0,1 0,-1 0,1 0,0 0,0-1,1 1,-1 0,1-1,0 0,1 1,0-1,-1-1,1 1,1-1,-1 1,1-1,0 0,0-1,0 1,0-1,0 0,1 0,0-1,-1 1,1-1,4 0,-2-1,1 0,-1-1,0 0,0-1,1 0,-1 0,0-1,0 0,0 0,0 0,-1-1,1-1,-1 1,1-1,-1-1,0 1,-1-1,3-2,104-111,61-104,-149 178,-2 0,-2-1,-2-2,-2 0,-2-1,-2 0,-2-1,-2 0,1-34,-30 125,7 13,2 0,3 1,1 0,4 0,2 0,2 1,2-1,4 0,1 0,3-1,3 0,2-1,12 27,4 8,-64-102,13-3</inkml:trace>
  <inkml:trace contextRef="#ctx0" brushRef="#br0" timeOffset="7314.761">10725 443,'44'0,"37"0,15 0,1 0,-7 0,-13 0,-11 0,-11 0,-6 0,-6 0,-6 0,-5 5,-2 1,-2 0,0-1,-1-1,0-2,-5-1</inkml:trace>
  <inkml:trace contextRef="#ctx0" brushRef="#br0" timeOffset="7498.81">11882 584,'0'43,"5"15,1-3</inkml:trace>
  <inkml:trace contextRef="#ctx0" brushRef="#br0" timeOffset="7718.906">11882 273,'5'10,"1"3</inkml:trace>
  <inkml:trace contextRef="#ctx0" brushRef="#br0" timeOffset="7964.876">12418 443,'-27'10,"-1"2,2 1,0 1,0 1,2 1,0 1,0 2,2 0,-20 22,38-38,0 1,0-1,0 1,1 0,0 0,-1 1,1-1,1 0,-1 1,1 0,0-1,0 1,0 0,0 0,1 0,0 1,0-1,1 0,-1 0,1 1,0-1,1 0,-1 0,1 0,0 1,0-1,1 0,-1 0,1 0,0 0,0-1,1 1,0-1,0 1,0-1,0 0,1 1,6 2,0 1,1-1,0-1,0 0,0-1,1 0,0 0,0-2,0 1,0-1,1-1,-1 0,1-1,0-1,-1 0,1 0,0-1,-1-1,1 0,8-3,136-70,-139 64</inkml:trace>
  <inkml:trace contextRef="#ctx0" brushRef="#br0" timeOffset="8237.713">13068 386,'-15'4,"0"1,0 1,1 0,0 0,0 2,1-1,0 2,0 0,1 0,0 2,1-1,0 1,0 1,-4 7,13-16,1-1,0 1,0 0,0 0,1 0,-1-1,1 1,-1 0,1 0,0 0,0 0,0 0,1 0,-1 0,1 0,-1 0,1-1,0 1,0 0,0 0,0-1,1 1,-1-1,1 1,0-1,0 0,-1 1,1-1,2 1,77 54,-40-32,-36-23,1 1,-1 0,0 0,0 0,0 1,0 0,-1 0,1 0,-1 0,0 1,0 0,-1 0,1 0,-1 0,0 0,-1 1,1-1,-1 1,0 0,0-1,-1 1,0 0,0 0,0 0,-1 0,0 0,0 0,0 1,-1-1,0 0,0 0,-1-1,1 1,-1 0,0 0,-3 3,0-2,-2 0,1-1,-1 1,0-1,-1-1,1 1,-1-1,0-1,0 1,-1-1,1-1,-1 1,0-2,0 1,0-1,0 0,0-1,-1 0,1-1,-7 0,-9 1</inkml:trace>
  <inkml:trace contextRef="#ctx0" brushRef="#br0" timeOffset="20157.087">0 1544,'402'0,"-226"-25,248 21,-193-23,171-3,1296 31,-1415-31,21 31,-96-29,271 29,-196-31,615 31,-842 0,142-13,-133 2,1 3,0 3,0 3,30 4,22-1,56-13,96-24,-61 6,-13 17,-54-13,140 23,-85-25,255 28,-255-30,283 29,282 0,-564 28,39-16,-139-1,1-4,1-4,39-6,6 1,137 1,-84-26,535 28,-281-1,-346-15,-91 11,1 1,1 0,-1 1,0 1,0 1,1 0,-1 1,3 1,-13-1,21 6,0-2,1-1,0 0,0-2,0-2,-1 0,1-2,27-5,-14-1,-1 3,1 1,-1 2,24 2,25-11,-81 12,-6 2</inkml:trace>
</inkml:ink>
</file>

<file path=ppt/ink/ink9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21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87,'34'59,"-8"0,-3 1,-3 1,8 39,-5 64,-17-140,-2 1,-1 0,-2 0,0-1,-1 1,-1 0,-2 0,-2 9,0-11,3-7,0 0,-1-1,-1 1,0-1,-1 1,-1-1,0-1,-1 1,-1-1,0-1,-1 1,0-1,-1-1,-1 0,-8 8,13-16,1-1,-1 0,1 0,-1 0,0-1,0 0,0 0,0 0,-1-1,1 0,0 0,-1-1,1 1,0-2,-1 1,1-1,0 0,-1 0,1 0,0-1,0 0,0 0,0-1,0 1,1-1,-1-1,1 1,0-1,0 0,0 0,0 0,1-1,0 0,0 0,-2-3,-29-187,24 149,5 27</inkml:trace>
  <inkml:trace contextRef="#ctx0" brushRef="#br0" timeOffset="451.888">0 171,'406'-105,"-205"70,13 6,-190 28</inkml:trace>
  <inkml:trace contextRef="#ctx0" brushRef="#br0" timeOffset="2169.67">988 566,'-6'16,"1"1,0-1,1 1,1 0,1 1,0-1,1 0,1 0,1 1,0-1,1 0,1 0,1 0,0 0,2 0,5 14,-7-27,-1 1,1-1,0 0,0 0,0 0,0-1,1 1,0-1,-1 0,1 0,1-1,-1 0,0 0,0 0,1 0,-1-1,1 0,-1 0,1 0,0-1,-1 1,1-1,0-1,-1 1,1-1,-1 0,1-1,-1 1,1-1,3-2,12-9,-1 0,0-2,-1 0,-1-2,0 0,-1 0,-1-2,-1 0,-1-1,0 0,-2-1,0-1,-2 0,3-8,-8 10,-10 33,2-2,1 0,0 0,1 0,0 0,0 1,1-1,0 0,1 1,1-1,0 0,0 0,1 0,0 0,1-1,1 1,-1-1,2 0,-1 0,1-1,1 1,0-1,0-1,0 1,2-1,-4-5,0 1,1-2,0 1,-1-1,1 0,0 0,0 0,0-1,0 0,0 0,0 0,1-1,-1 0,0 0,0-1,0 0,0 0,1 0,-2-1,1 0,0 0,0 0,0-1,-1 0,0 0,1 0,-1-1,0 0,14-10,-1-1,0 0,-1-2,-1 0,-1-1,11-15,93-133,-119 165,1-1,0 0,-1 0,1 1,0-1,0 0,0 1,0-1,0 1,1 0,-1-1,0 1,1 0,-1-1,1 1,-1 0,1 0,-1 0,1 0,0 1,0-1,-1 0,1 1,0-1,0 1,0 0,-1 0,1-1,0 1,0 0,0 0,0 1,0-1,0 0,-1 1,1-1,0 1,0 0,-1-1,1 1,0 0,-1 0,1 0,-1 0,1 0,-1 0,1 1,-1-1,0 1,0-1,1 0,-1 1,0 0,0-1,-1 1,2 1,7 11,0 0,-1 1,-1-1,0 2,-1-1,0 1,-1 0,-1 0,-1 1,0-1,-2 1,1 0,-2-1,0 8,-2-15,-1 0,0 0,0 0,0-1,-1 1,0-1,-1 0,0 0,0 0,-1-1,-5 6,8-10,1 1,-1-1,0-1,-1 1,1 0,0-1,-1 1,1-1,-1 0,0 0,0-1,0 1,0-1,0 0,0 0,0 0,0 0,0-1,0 1,-1-1,1 0,0-1,0 1,0-1,-1 0,1 0,0 0,2 0,0-1,0 1,0-1,0 1,0-1,1 0,-1 0,0 0,1 0,0 0,-1 0,1 0,0 0,0 0,0-1,0 1,1 0,-1-1,0 1,1-1,0 1,0-1,0 1,0 0,0-1,0 1,0-1,1 1,0-1,-1 1,1 0,0-1,0 1,0 0,0 0,0 0,1 0,-1 0,1 0,-1 0,1 0,0 0,0 1,0-1,0 1,0-1,0 1,0 0,0 0,0 0,1 0,-1 0,0 0,1 1,-1-1,1 1,138 17,-118-15,0-1,0 0,1-2,-1-1,0 0,0-2,-1-1,1-1,-1 0,0-2,0 0,18-12,90-63,-106 63,-2 0,0-2,-2-1,0 0,-2-2,0 0,-2-1,-1-1,7-17,-14 27,-2 0,0-1,0 1,-2-1,0-1,-1 1,-1 0,-1-1,0 1,-2-1,0 1,-1-1,-1 1,0 0,-2 0,0 0,-1 0,0 1,-2-2,7 17,0 0,0 0,0 0,0 0,0 0,0 0,-1 0,1 0,0 1,-1-1,0 0,1 1,-1-1,0 1,0 0,0 0,1 0,-2 0,1 0,0 0,0 0,0 0,0 1,0-1,0 1,-1 0,1 0,0-1,0 2,-1-1,1 0,0 0,0 1,-1-1,1 1,0-1,0 1,0 0,0 0,0 0,0 0,0 1,0-1,1 0,-1 1,0-1,1 1,-1-1,1 1,-1 0,1 0,0 0,0 0,0 0,-4 15,2-1,0 1,0 0,2 0,0 0,1 0,1-1,0 1,3 8,50 180,-19-13,-34-180,0 1,1 0,1-1,0 0,1 0,0 0,1 0,0 0,1-1,1 0,1 2,-7-12,0 0,0 0,0 0,1-1,-1 1,0 0,0-1,1 1,-1-1,0 1,1-1,-1 0,0 0,1 1,-1-1,1 0,-1 0,0-1,1 1,-1 0,1 0,-1 0,0-1,1 1,-1-1,0 1,0-1,1 0,-1 1,0-1,0 0,0 0,0 0,0 0,0 0,0 0,0 0,0 0,0 0,-1 0,1-1,0 0,29-55,-21 8,-7 25</inkml:trace>
  <inkml:trace contextRef="#ctx0" brushRef="#br0" timeOffset="2414.638">2257 341,'39'10,"17"2,9 0,-2-2,-2-8,-2-4,-1-2,-6 0,-2-4,-5-1,-5 1,0 3,-2-4,-2 0,-3 2,-2 2,-7 1</inkml:trace>
  <inkml:trace contextRef="#ctx0" brushRef="#br0" timeOffset="3857.856">3922 341,'-20'4,"-1"1,1 1,0 0,0 2,1 0,0 2,1 0,-1 1,2 0,0 2,0 0,1 1,1 0,0 1,-1 4,14-16,-1 1,0 0,1 0,0 0,0 0,0 0,1 1,-1-1,1 0,0 1,0-1,1 1,-1-1,1 1,0 0,0-1,1 1,-1-1,1 1,0-1,0 1,1-1,-1 0,1 1,0-1,0 0,0 0,1 0,0-1,-1 1,1-1,0 1,1-1,-1 0,1 0,-1 0,1 0,0-1,0 0,0 0,0 0,0 0,0 0,1-1,-1 0,7 0,-1-2,0 1,0-1,0-1,0 0,0 0,0-1,0 0,-1-1,0 0,1 0,-1-1,-1 0,1-1,-1 0,0 0,0-1,-1 0,0 0,0-1,0 1,-1-2,3-5,13-9,107-97,-128 119,0 0,1 0,-1 0,0 0,0 0,1 0,-1 1,0-1,1 1,-1-1,1 1,-1-1,1 1,-1 0,1-1,-1 1,1 0,-1 0,1 0,-1 0,1 1,-1-1,1 0,-1 1,0-1,1 1,-1-1,1 1,-1 0,0-1,1 1,-1 0,0 0,0 0,0 0,0 0,0 0,0 0,0 0,0 1,0-1,0 0,0 2,19 71,-14-44,-4-22,1 0,0 1,1-2,0 1,0 0,0-1,1 1,0-1,1-1,0 1,0-1,0 0,1 0,-1-1,1 0,1 0,-1 0,1-1,0 0,0-1,0 0,1 0,0-3,0 0,-1-1,1 0,0-1,-1 0,1 0,-1-1,1 0,-1-1,0 0,-1 0,1 0,-1-1,0 0,0-1,0 0,0 0,-1 0,4-6,61-76,-64 75,1 0,0 1,1 1,0-1,1 1,0 1,1 0,0 1,1 0,0 0,0 1,1 1,-1 0,2 0,12-3,-20 9,0 0,0 1,0 0,0 0,0 0,0 1,-1 0,1 0,0 0,0 1,-1 0,1 0,-1 1,1-1,-1 1,0 0,0 0,0 1,-1 0,1 0,-1 0,0 0,0 1,0-1,-1 1,1 0,-1 0,0 0,-1 1,1-1,-1 1,1 2,0 1,0-1,0 1,-1 0,0 0,0 0,-1 0,0 0,0 0,-1 0,-1 0,0 0,0 0,0 0,-1 0,0 0,-1-1,0 1,-1-1,0 1,0-1,-1 1,-5 1,0-1,0 0,-1-1,0 0,-1 0,0-1,0-1,0 0,-1-1,0 0,0-1,0 0,-1-1,1-1,-1 0,-10 0,411-4,-380 2,0 1,0-1,0 0,0 0,0-1,-1 0,1 0,0 0,0-1,-1 0,1-1,-1 1,0-1,1 0,-1-1,-1 1,1-1,-1-1,1 1,-1-1,0 0,-1 0,1 0,-1-1,0 1,0-1,-1 0,1-1,0-13</inkml:trace>
</inkml:ink>
</file>

<file path=ppt/ink/ink9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1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84,'509'-17,"-383"5,318-16,-421 28</inkml:trace>
  <inkml:trace contextRef="#ctx0" brushRef="#br0" timeOffset="622.56">424 508,'-11'4,"0"2,1-1,-1 1,1 1,1 0,-1 0,1 1,1 0,-1 1,1-1,1 2,-1-1,2 1,-1 0,2 1,-1-1,-3 11,8-19,0 0,-1 1,1-1,0 1,0-1,1 1,-1 0,0-1,1 1,0 0,-1-1,1 1,0 0,1-1,-1 1,0 0,1 0,-1-1,1 1,0-1,0 1,0 0,0-1,0 0,1 1,-1-1,1 0,0 0,-1 0,1 0,0 0,0 0,0 0,1 0,-1-1,0 1,0-1,1 0,-1 0,1 0,0 0,-1 0,1 0,0-1,13 1,0-1,0 0,-1-1,1-1,0 0,0-2,-1 1,1-2,-1 0,0-1,-1-1,0 0,0 0,8-7,16-8,-1-2,-1-1,-2-2,0-1,-2-2,12-15,-28 27,-1-1,-1 0,0-2,-2 1,0-2,-1 1,-2-2,0 1,4-18,-10 31,-1-1,0 0,0 1,-1-1,0 0,-1 0,0 0,0 1,-1-1,-1 0,1 0,-2 1,1-1,-1 1,-1-1,0 1,0 0,-1 1,0-1,0 1,-1 0,0 0,0 1,-7-7,8 10,1 1,0-1,-1 1,1 0,-1 0,0 1,0 0,0-1,-1 2,1-1,0 0,-1 1,1 0,-1 1,1-1,-1 1,1 0,-1 0,1 1,-1-1,1 1,-1 1,1-1,0 1,0 0,-1 0,1 0,-1 2,-4 1,-1 2,2-1,-1 2,1-1,0 1,0 1,1-1,0 1,1 1,0-1,0 1,-3 9,1-4,0 1,2 0,0 0,1 1,0-1,1 1,1 1,1-1,1 0,0 1,1 0,1-1,0 1,2-1,0 1,1-1,0 1,2-1,0 0,4 8,-1-8,0 0,2 0,0-1,0 0,2-1,0 0,0 0,1-2,1 1,1-2,0 0,0-1,1 0,0-1,16 6,-26-13,0 1,1 0,-1 0,0-1,1 0,0-1,0 1,-1-1,1 0,1-1,-1 0,0 0,0 0,0-1,1 0,-1-1,0 1,0-1,0-1,0 0,0 1,0-2,0 1,5-4,40-39,-39 28</inkml:trace>
  <inkml:trace contextRef="#ctx0" brushRef="#br0" timeOffset="997.656">1355 141,'-5'40,"-1"1,-2-1,-2 0,-2-1,-1-1,-3 0,-15 29,-1-17,24-38,0-1,0 1,2 0,-1 1,1 0,1 0,0 0,0 5,5-15,-1 0,1 0,0 0,0 0,0 0,0 0,1 0,-1 0,1 0,0 0,-1 0,1 0,1-1,-1 1,0 0,1-1,-1 1,1 0,0-1,0 0,0 0,0 1,0-1,1 0,-1-1,0 1,1 0,0-1,-1 1,1-1,0 0,0 0,-1 0,1 0,0-1,0 1,0-1,2 1,120 1,-117-2,-1 0,1-1,0 0,-1 0,1 0,-1-1,0 0,0-1,1 1,-1-1,-1-1,1 1,0-1,-1 0,0-1,0 0,0 0,-1 0,0 0,0-1,0 0,0 0,-1-1,0 1,1-3,-4-9,-4 4</inkml:trace>
  <inkml:trace contextRef="#ctx0" brushRef="#br0" timeOffset="1255.708">988 366,'39'0,"17"0,8 5,-1 1,-2 1,-2-2,-6-2,-2-1,-6-1,-5-5,-4-2,-5-1,-6 2</inkml:trace>
</inkml:ink>
</file>

<file path=ppt/ink/ink9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0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311 428,'-24'6,"0"1,0 1,0 1,1 1,1 1,0 1,0 1,1 1,1 1,0 1,-11 12,27-24,1-1,0 1,0 0,0 0,1 0,-1 0,1 0,0 1,0-1,1 1,-1-1,1 1,0-1,0 1,1 0,-1 0,1 0,0-1,0 1,1 0,-1 0,1-1,0 1,1 0,-1-1,1 1,-1-1,2 0,-1 1,0-1,1 0,-1 0,1 0,1-1,-1 1,0-1,1 0,-1 0,1 0,0 0,0 0,0-1,1 0,-1 0,0 0,1 0,-1-1,3 1,8-3,-1 0,0-1,0-1,0 0,0-1,0 0,-1-1,0-1,0 0,0-1,-1 0,0-1,4-3,11-9,-1-1,-1 0,-1-2,-1-1,0-1,-2-1,-2 0,0-2,-2 0,0-1,-3-1,10-26,-17 42,-1 0,0 0,-1-1,-1 0,0 0,-1 0,0 0,-2-1,0 1,0 0,-1-1,-1 1,-1-1,0 1,-1 0,-1 0,-3-8,4 18,-1 1,0-1,0 0,-1 1,1 0,-1 0,0 0,0 1,0 0,-1 0,1 0,-1 0,0 1,1 0,-1 0,0 1,0 0,0 0,-1 0,1 0,0 1,0 0,0 1,0-1,0 1,0 0,0 1,0 0,0-1,0 2,0-1,1 1,0 0,-1 0,1 0,0 1,0 0,1 0,-1 0,1 0,0 1,0 0,0 0,1 0,-1 0,1 0,1 1,-2 1,-31 128,33-122,0 1,1-1,1 1,0-1,1 0,0 1,1-1,0 0,1 1,1-1,0-1,1 1,0-1,1 1,0-1,1-1,0 0,4 5,9 9,0-1,1-1,2-2,0 0,1-1,1-1,12 6,6-6,-27-18</inkml:trace>
  <inkml:trace contextRef="#ctx0" brushRef="#br0" timeOffset="265.325">1158 343,'-14'19,"-6"11,-3 6,2 1,0-6,3-2,5-3,-1-5,3-2,3 2,-2-4,1 0,1 3,-2-3,1 1,-4-2,1-5</inkml:trace>
  <inkml:trace contextRef="#ctx0" brushRef="#br0" timeOffset="579.082">819 343,'211'101,"-62"-23,-125-68,-2 2,1-2,0-1,1 0,0-2,0-1,0-1,1-1,0-1,0-1,2-2,-3 0</inkml:trace>
</inkml:ink>
</file>

<file path=ppt/ink/ink9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29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71,'33'81,"110"228,-83-173,-60-135,0 0,0 0,1-1,-1 1,0 0,0-1,0 1,1 0,-1-1,0 1,1 0,-1-1,1 1,-1 0,1-1,-1 1,1-1,-1 1,1-1,-1 1,1-1,0 1,-1-1,1 0,0 1,-1-1,1 0,0 0,0 0,-1 1,1-1,0 0,-1 0,1 0,0 0,0 0,-1 0,1 0,0 0,0-1,-1 1,1 0,0 0,0-1,-1 1,1 0,0-1,-1 1,1 0,-1-1,1 1,-1-1,1 1,-1-1,1 0,-1 1,1-1,-1 1,1-1,-1 0,0 1,1-2,20-51,-18 44,91-236,-24 75,-43 64,-19 88</inkml:trace>
  <inkml:trace contextRef="#ctx0" brushRef="#br0" timeOffset="433.553">875 155,'24'0,"13"0,5 0,0 0,-3 0,-2 0,-4 0,-2 0,-1 0,-2 0,-5-5,-1-1,-1 0,-3 1</inkml:trace>
  <inkml:trace contextRef="#ctx0" brushRef="#br0" timeOffset="709.658">875 354,'34'0,"15"0,5 0,-2-5,-6-2,-5 1,-5 1,-4 1,-2 2,-2 1,-1 0,-4 1</inkml:trace>
</inkml:ink>
</file>

<file path=ppt/ink/ink9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8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410 509,'1'-2,"0"0,-1 0,1 0,0 0,-1 0,0 0,1 0,-1 0,0 0,0 0,0-1,0 1,0 0,-1 0,1 0,-1 0,1 0,-1 0,0 0,0 0,0 1,0-1,0 0,0 0,0 1,0-1,-1 1,1-1,-1 1,1-1,-1 1,0 0,1 0,-1 0,0 0,0 0,0 0,0 0,0 1,0-1,0 1,0-1,0 1,0 0,0 0,0 0,0 0,0 0,0 0,-2 1,-18 0,-1 0,1 2,-1 1,1 0,0 2,1 1,0 0,0 2,-4 2,-13 4,32-13,0 0,-1-1,1 1,0 1,0-1,1 1,-1 0,0 1,1-1,0 1,0 0,0 0,0 1,1-1,0 1,0 0,-2 2,7-4,0 0,-1-1,1 1,0 0,0-1,1 1,-1-1,0 1,1-1,-1 0,1 1,0-1,0 0,0 0,0 0,0-1,1 1,-1 0,0-1,1 0,-1 1,1-1,-1 0,1 0,0 0,-1-1,1 1,0-1,0 1,0-1,-1 0,1 0,0 0,0-1,0 1,-1-1,3 0,7 3,128 27,-139-29,0 0,0 0,0 1,0-1,0 0,-1 1,1-1,0 1,0-1,0 1,-1-1,1 1,0 0,-1-1,1 1,-1 0,1 0,0-1,-1 1,0 0,1 0,-1 0,1 0,-1 0,0-1,0 1,0 0,1 0,-1 0,0 0,0 0,0 0,0 0,-1 0,1 0,0 0,0 0,0 0,-1-1,1 1,0 0,-1 0,1 0,-1 0,1-1,-1 1,0 0,1 0,-1-1,0 1,1-1,-1 1,-44 36,37-32,-10 9,1 0,0 1,1 1,0 0,1 1,1 1,1 0,0 1,-4 10,15-25,1 0,-1 0,1 0,0 0,1 0,-1 1,1-1,-1 0,1 0,0 1,1-1,-1 0,1 0,0 0,0 0,0 0,0 0,1 0,0 0,-1 0,2 0,-1-1,0 1,1-1,-1 0,1 1,0-1,0-1,0 1,1 0,-1-1,1 1,-1-1,1 0,0 0,0-1,0 1,0-1,0 0,0 0,0 0,0 0,0-1,0 0,3 0,73-3,-61-4</inkml:trace>
  <inkml:trace contextRef="#ctx0" brushRef="#br0" timeOffset="654.592">212 1,'-29'261,"28"-145,5-1,11 51,-9-122,-2 1,-1 0,-3 0,-1 0,-3 0,-4 17,-28 164,25-96,11-118</inkml:trace>
</inkml:ink>
</file>

<file path=ppt/ink/ink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2:34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1,'1'92,"-13"201,-45-11,30-196,30-78,9-21,-3 0</inkml:trace>
</inkml:ink>
</file>

<file path=ppt/ink/ink9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42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82,'-17'-18,"13"13,0 0,0 0,0 1,0-1,-1 1,0 0,0 0,0 1,0-1,-1 1,1 0,-1 1,1-1,-1 1,0 0,0 1,0 0,0 0,-1 0,1 0,0 1,0 0,-10 3,2 1,-1 1,0 0,1 1,0 0,1 1,-1 1,1 0,0 0,1 2,0 0,1 0,0 1,1 0,0 1,0 0,1 0,1 1,0 0,1 1,0 0,-1 6,3-9,1 1,1 0,-1 0,2 0,0 0,0 1,1-1,1 1,0-1,1 1,0-1,1 0,0 1,3 6,-4-12,1-1,1 1,-1-1,1 0,0 0,0 0,1-1,0 1,0-1,0 0,0 0,1 0,0 0,0-1,0 0,1 0,-1 0,1-1,0 0,0 0,0 0,1-1,-1 0,0 0,1-1,-1 1,5-1,-1 0,0-1,0-1,0 1,0-2,0 1,0-1,0-1,0 0,-1 0,0-1,1 0,-1-1,-1 0,1 0,-1-1,0 0,5-5,113-131,-115 128,82-125,-93 138,0 1,0-1,0 0,1 1,-1-1,0 0,1 1,-1-1,1 1,-1-1,1 1,-1-1,1 1,-1-1,1 1,-1-1,1 1,-1-1,1 1,0 0,-1-1,1 1,0 0,-1 0,1 0,0-1,0 1,-1 0,1 0,0 0,-1 0,1 0,0 0,0 0,-1 1,1-1,0 0,-1 0,1 0,0 1,-1-1,1 0,0 1,-1-1,1 1,-1-1,1 0,-1 1,1-1,-1 1,1 0,-1-1,1 1,-1-1,0 1,1 0,-1-1,0 1,0 0,1-1,-1 1,0 0,16 54,-13-44,0 4,2 0,-1 0,2-1,0 0,1 0,0 0,1-1,0 0,1-1,1 1,0-2,0 1,1-2,1 1,0-1,1 0,8 0</inkml:trace>
</inkml:ink>
</file>

<file path=ppt/ink/ink9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42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29 637,'87'22,"-50"-17,0-1,1-3,-1 0,38-6,35-15,-110 20,1 0,-1 0,0 0,1 0,-1 0,1 0,-1 0,0 0,1 0,-1 0,1 0,-1 1,0-1,1 0,-1 0,0 1,1-1,-1 0,0 0,0 1,1-1,-1 0,0 1,0-1,1 0,-1 1,0-1,0 0,0 1,0-1,1 1,-1-1,0 0,0 1,0-1,0 0,0 1,0-1,0 1,0-1,0 1,0-1,-1 0,1 1,0-1,0 0,0 1,0-1,0 1,-1-1,1 0,0 1,0-1,-1 0,1 0,0 1,-1-1,1 0,0 0,-1 1,1-1,0 0,-1 0,1 0,0 1,-1-1,1 0,-8 10</inkml:trace>
  <inkml:trace contextRef="#ctx0" brushRef="#br0" timeOffset="298.532">0 919,'24'0,"13"0,4 0,1 5,-2 1,-3 0,-4-1,-2-1,-1-2,-1-1,-2-1,1 0,0 0,-1 0,-4-5,-1-2,0 1,-4 1</inkml:trace>
  <inkml:trace contextRef="#ctx0" brushRef="#br0" timeOffset="2430.075">1158 468,'-74'8,"41"-6,1 1,0 1,0 2,0 2,1 1,0 1,-2 2,28-8,-1 0,0 1,1-1,0 1,0 0,1 1,-1-1,1 1,0 0,0 0,1 0,0 0,0 1,1-1,-1 1,1 0,1 0,-1 0,1 0,1 0,-1 0,1 0,0 0,1 0,0 0,0 0,0 0,1 0,0-1,0 1,1-1,0 1,0-1,0 0,1 0,0 0,0 0,3 3,-4-6,0 0,1 0,-1-1,0 1,1-1,-1 0,1 0,0 0,0 0,0-1,0 1,0-1,0 0,0 0,0 0,1-1,-1 0,0 0,0 0,1 0,-1-1,0 1,0-1,0 0,0 0,0-1,3 0,102-60,-85 41,-2-2,0-1,-2-1,0-1,-2 0,-1-1,-1-1,-1-1,0-4,-5 17,-2 0,0 0,-1 0,0-1,-1-1,-1 1,-1-1,-1 1,0-1,-1 0,-1-1,0 1,-2 0,0 0,-1 0,-1 0,-1 0,0 1,-1-1,-1 1,-4-8,8 22,1 1,-1 0,0-1,0 1,1 0,-1 0,-1 0,1 0,0 1,0-1,-1 0,1 1,-1 0,1-1,-1 1,0 0,1 1,-1-1,0 0,0 1,0-1,1 1,-1 0,0 0,0 0,0 0,0 1,0-1,1 1,-1 0,0-1,1 1,-1 0,0 1,1-1,-1 0,1 1,0 0,-1-1,1 1,0 0,0 0,0 0,0 0,0 1,1-1,-1 0,1 1,0-1,-1 1,1 0,0-1,0 3,-4 8,0 1,2-1,-1 1,2 0,-1 0,2 0,0 0,1 1,0-1,1 0,1 0,0 0,1 0,0 0,2-1,-1 1,1-1,1 0,1 0,0 0,131 213,-127-212</inkml:trace>
  <inkml:trace contextRef="#ctx0" brushRef="#br0" timeOffset="2863.606">1552 157,'1'256,"25"-114,-27-141,1 1,0-1,-1 1,1-1,0 1,0 0,0-1,0 1,0-1,0 1,0 0,0-1,1 1,-1-1,1 1,-1-1,1 1,-1-1,1 1,0-1,0 0,0 1,0-1,0 0,0 0,0 0,0 0,0 0,1 0,-1 0,0 0,1 0,-1 0,1-1,-1 1,1-1,-1 1,1-1,-1 1,1-1,-1 0,1 0,0 0,-1 0,1 0,-1 0,1 0,0 0,-1-1,1 1,-1-1,1 1,-1-1,1 0,10-12,-1-1,0 0,-1-1,0 0,-2 0,0-1,4-9,7-14,106-222,-40 122,-76 120,-5 5</inkml:trace>
  <inkml:trace contextRef="#ctx0" brushRef="#br0" timeOffset="3285.317">875 947,'246'-48,"208"-36,-276 74,-155 10</inkml:trace>
  <inkml:trace contextRef="#ctx0" brushRef="#br0" timeOffset="3847.053">1214 1173,'-170'217,"168"-214,-1-1,1 1,-1 0,1 0,0 0,0 0,0 0,0 1,1-1,-1 0,1 1,0 0,0-1,0 1,0-1,1 1,0 0,-1-1,1 1,0 0,1 0,-1-1,1 1,0 0,0-1,0 1,0-1,0 1,1-1,0 0,0 1,0-1,0 0,0 0,0 0,1-1,0 1,-1-1,1 1,0-1,0 0,0 0,0 0,1 0,0 0,9-2,1-1,0 0,-1 0,1-2,-1 1,0-2,0 0,0 0,0-1,-1-1,0 0,0-1,-1 0,1-1,1-2,26-16,-1-3,-1-1,-1-2,-2-1,-2-2,-1-1,-1-2,-2 0,2-9,-22 36,-1-1,0 1,-1-1,0-1,-1 1,0-1,-1 0,0 0,-1-1,-1 1,0-1,-1 1,0-1,-1 1,0-1,-2 0,1 1,-2-1,1 1,-2 0,0 0,3 10,-1 0,1 0,-1 1,0-1,1 1,-1-1,0 1,0 0,-1-1,1 1,-1 0,1 1,-1-1,1 0,-1 1,0-1,0 1,0 0,1 0,-1 0,0 0,0 1,-1-1,1 1,0 0,0 0,0 0,0 0,0 0,0 1,0 0,0-1,0 1,0 0,0 0,0 1,0-1,1 0,-1 1,-9 4,1 1,0 1,1 0,0 0,0 1,1 0,0 0,-6 9,3-4,2 0,-1 1,2 0,0 1,1-1,1 2,0-1,1 1,1 0,0 0,2 1,0-1,0 1,2 8,-1-14,1-1,0 1,1 0,1 0,0 0,0 0,1-1,1 1,0-1,1 1,0-1,0 0,1 0,1-1,0 0,0 0,1 0,0 0,5 3,10 5,2-1,0-1,1-1,0-1,1-1,1-2,13 4,-31-11</inkml:trace>
  <inkml:trace contextRef="#ctx0" brushRef="#br0" timeOffset="4262.186">2145 919,'-58'76,"18"-26,1 2,3 2,2 1,-25 56,26-6,32-101,0-1,1 0,-1 1,1-1,-1 1,1-1,0 1,0-1,1 1,-1-1,1 1,-1-1,1 1,0-1,1 0,-1 0,0 1,1-1,0 0,0 0,0 0,0-1,0 1,0 0,1-1,0 1,-1-1,1 0,0 0,0 0,0 0,0-1,0 1,0-1,1 0,-1 0,0 0,2 0,6 2,0 0,0-1,0 0,0-1,0 0,1-1,-1 0,0-1,0 0,0 0,9-4,39-9,57-25,-101 29</inkml:trace>
  <inkml:trace contextRef="#ctx0" brushRef="#br0" timeOffset="4470.117">1806 1230,'39'-5,"17"-2,4-4,1 0,-5 2,-6 2,-9 2,-4 2,-6 2,-2 1,-6 0</inkml:trace>
</inkml:ink>
</file>

<file path=ppt/ink/ink9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2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238 537,'45'-25,"-44"25,0-1,-1 1,1-1,-1 1,1-1,-1 1,0-1,1 1,-1-1,1 0,-1 1,0-1,0 0,1 1,-1-1,0 0,0 0,0 1,0-1,0 0,0 1,0-1,0 0,0 0,0 1,0-1,0 0,0 1,-1-1,1 0,0 1,-1-1,1 0,0 1,-1-1,1 0,-1 1,1-1,-1 1,1-1,-1 1,1-1,-1 1,1 0,-1-1,0 1,1 0,-1-1,0 1,1 0,-1 0,0-1,0 1,1 0,-1 0,0 0,1 0,-1 0,0 0,0 0,1 0,-1 0,0 1,1-1,-1 0,0 0,-15 0,1 0,-1 0,1 2,-1 0,1 1,-1 0,1 1,0 1,1 0,-1 1,1 1,-3 2,17-9,-55 32,54-32,0 1,0 0,0 0,1 0,-1 0,0-1,0 1,0 0,1 0,-1 0,0 1,1-1,-1 0,1 0,0 0,-1 0,1 1,0-1,0 0,-1 0,1 0,0 1,0-1,0 0,1 0,-1 1,0-1,0 0,1 0,-1 0,0 0,1 1,-1-1,1 0,0 0,-1 0,1 0,0 0,0 0,0 0,-1-1,1 1,0 0,0 0,0-1,0 1,1 0,-1-1,8 6,0-1,0 0,1 0,0-1,0-1,0 0,0 0,0-1,1 0,-1-1,1 0,51 11,58 10,-119-22,0 1,1-1,-1 1,0 0,1-1,-1 1,0 0,0 0,0 0,0 0,0 0,0 0,0 0,0 0,0 0,0 1,-1-1,1 0,0 0,-1 1,1-1,-1 0,0 1,1-1,-1 1,0-1,0 0,0 1,0-1,0 1,0-1,0 1,0-1,-1 0,1 1,-1-1,1 0,-1 1,1-1,-1 0,0 1,1-1,-1 0,0 0,0 0,0 0,0 0,0 0,-1 1,-56 50,-169 94,225-144,-1 0,1 1,0-1,0 0,0 1,0 0,1-1,-1 1,1 0,-1 0,1 0,0 0,0 0,0 0,1 0,-1 0,1 0,-1 0,1 1,0-1,0 0,1 0,-1 0,1 1,-1-1,1 0,0 0,0 0,1 0,-1 0,0-1,1 1,0 0,0-1,0 1,0-1,0 1,0-1,0 0,1 0,-1 0,1 0,0-1,0 1,-1-1,1 1,2 0,12 5,0 0,0-1,0 0,1-1,0-1,-1-1,2-1,-1 0,0-2,0 0,0-1,1 0,9-3,-23 3,-1 1,0-1,0 0,0 0,0 0,0-1,0 1,0-1,0 0,-1 0,1 0,-1-1,1 1,-1-1,0 0,0 0,1-2,8-12</inkml:trace>
  <inkml:trace contextRef="#ctx0" brushRef="#br0" timeOffset="431.355">266 0,'-10'51,"2"0,3 1,1 0,3-1,3 1,6 43,1-11,-4 0,-3 0,-4 0,-4 0,-3 0,-10 33,-18 75,32-164,1 0,2 0,0 1,2-1,3 25,2-34,1-7</inkml:trace>
</inkml:ink>
</file>

<file path=ppt/ink/ink9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85,'-2'-5,"0"0,0 0,0 1,-1-1,1 1,-1-1,0 1,0 0,-1 0,1 0,-1 1,0-1,0 1,0 0,0 0,-1 0,1 1,-1 0,0-1,1 1,-1 1,0-1,0 1,0 0,0 0,-1 1,1-1,0 1,0 0,-2 0,-3 1,0 0,0 1,0 0,1 0,-1 1,1 0,-1 0,1 1,0 1,0 0,1 0,-1 0,1 1,0 1,-2 1,0 2,1 0,0 1,0 0,1 0,1 1,0 0,0 0,1 1,1 0,0 0,1 0,0 1,1-1,1 1,0 0,1 0,0 0,1-1,0 1,2 0,-1 0,3 8,-2-17,0 0,0 0,0 0,0 0,1 0,0 0,0 0,0-1,1 0,-1 0,1 0,0 0,0 0,1-1,-1 0,1 1,-1-2,1 1,0-1,0 1,0-1,0-1,1 1,-1-1,0 0,1 0,-1 0,1-1,-1 0,1 0,4-1,4 0,-1-1,1 0,-1-1,0 0,0-1,0-1,-1 0,1 0,-1-1,0-1,-1 0,8-6,103-125,-31 29,-91 108,1 1,-1-1,0 0,1 0,-1 1,1-1,-1 0,1 1,-1-1,1 0,-1 1,1-1,0 1,-1-1,1 1,0-1,-1 1,1-1,0 1,0 0,-1 0,1-1,0 1,0 0,0 0,-1 0,1 0,0 0,0 0,0 0,0 0,-1 0,1 0,0 0,0 0,0 1,-1-1,1 0,0 1,0-1,-1 0,1 1,0-1,-1 1,1-1,0 1,-1 0,1-1,-1 1,1-1,-1 1,1 0,-1 0,0-1,1 1,-1 0,0 0,1 0,5 54,-5-41,-1-3,1 0,0 0,1-1,0 1,0-1,1 1,1-1,0 0,0 0,1-1,0 1,1-1,0 0,0-1,1 1,0-1,1 0,0-1,0 0,0 0,1-1,0 0,5 2,3-4</inkml:trace>
</inkml:ink>
</file>

<file path=ppt/ink/ink9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1,'24'5,"13"1,5-5,0-2,-3-2,-2 1,-4-1,-1 2,-3 0,0 0,-1 1,-1 0,-9 4,-8 3</inkml:trace>
</inkml:ink>
</file>

<file path=ppt/ink/ink9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1,'33'5,"17"1,4 0,-3-1,-4-1,-6-2,-5-1,-4 0,-2-1,-7 0</inkml:trace>
</inkml:ink>
</file>

<file path=ppt/ink/ink9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01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0 452,'26'38,"-22"-25,88 276,-80-246,-11-32,1 0,1 0,0 0,1-1,0 1,0-1,1 0,1 0,-1-1,1 1,1-1,1 0,-6-9,1 0,0 0,0-1,0 1,0-1,-1 1,1-1,0 0,-1 0,1 0,0-1,-1 1,0-1,1 1,-1-1,0 0,0 0,0 0,0 0,0 0,0 0,0 0,-1-1,1 1,-1-1,0 1,0-1,0 0,0 1,0-1,0 0,-1-2,3-1,142-295,-127 205,-17 73</inkml:trace>
  <inkml:trace contextRef="#ctx0" brushRef="#br0" timeOffset="693.653">931 395,'-13'1,"0"0,0 0,1 2,-1-1,0 2,1 0,0 0,0 1,0 1,0-1,1 2,0 0,0 0,1 1,0 1,1-1,-1 1,1 1,1 0,0 0,1 1,0 0,0 0,0 3,5-11,0 0,1-1,-1 1,1 0,-1 0,1 0,0 0,0 0,1 0,-1 0,1 0,-1 0,1 1,0-1,0 0,1 0,-1 0,0 0,1 0,0 1,0-1,0 0,0 0,0-1,1 1,-1 0,1 0,0-1,0 1,0-1,0 1,0-1,0 0,1 0,-1 0,1 0,-1 0,1-1,0 1,0-1,0 0,2 1,10 0,-1-2,1 0,-1 0,1-1,-1-1,1-1,-1 0,0-1,0 0,-1-1,1-1,-1 0,0 0,0-2,-1 1,0-2,-1 0,1 0,-2-1,1 0,-2-1,1 0,1-3,2-1,0 0,-1-1,0-1,-2 0,0 0,0-1,-2 0,0-1,-2 0,5-17,-6 24,-1 0,-1 0,0-1,-1 0,0 1,-1-1,0 0,-1 0,0 0,-1 0,-1 1,0-1,-1 0,0 1,0 0,-2 0,0 0,0 0,-1 0,0 1,-3-3,-68-40,75 53,-1 0,1 1,-1-1,1 0,-1 1,1 0,-1-1,0 1,1 0,-1 0,1 1,-1-1,1 0,-1 1,1 0,-1-1,1 1,-1 0,1 0,0 1,-1-1,1 0,0 1,0-1,0 1,0 0,0 0,0-1,1 1,-1 0,1 1,-1-1,1 0,-1 3,-2 8,0 1,1 0,1 0,0 0,1 0,0 0,2 0,-1 0,2 0,0 0,0 0,1 0,1 0,5 10,2 12,1-2,2 0,2-1,1 0,1-1,2-1,1-1,8 7,6-13,-18-22</inkml:trace>
  <inkml:trace contextRef="#ctx0" brushRef="#br0" timeOffset="1114.959">1411 114,'23'106,"34"105,-56-209,-1 0,0 0,1 0,0-1,-1 1,1 0,0-1,0 1,0 0,0-1,0 1,0-1,0 1,0-1,1 0,-1 1,1-1,-1 0,1 0,-1 0,1 0,-1 0,1 0,0-1,0 1,-1 0,1-1,0 0,0 1,0-1,0 0,0 0,-1 0,1 0,0 0,0 0,0-1,0 1,0-1,-1 1,1-1,0 0,0 1,-1-1,1 0,-1 0,1 0,-1-1,1 1,-1 0,0 0,1-1,-1 1,0-1,0 1,0-1,0 0,131-190,-93 117,-29 54,1 1,0-1,2 2,0 0,1 0,5-4,-4 10</inkml:trace>
  <inkml:trace contextRef="#ctx0" brushRef="#br0" timeOffset="1482.041">818 791,'437'-47,"-63"8,-308 38,-40 1</inkml:trace>
  <inkml:trace contextRef="#ctx0" brushRef="#br0" timeOffset="2198.699">1044 1101,'-18'4,"-1"1,1 0,1 1,-1 1,1 1,0 0,0 2,1-1,1 2,-1 0,2 1,0 1,0 0,1 1,1 0,0 1,1 0,1 1,0 0,1 0,1 1,0 1,1 2,5-17,1 1,0-1,1 0,-1 1,1-1,-1 1,1-1,0 1,0 0,1-1,-1 1,1-1,-1 0,1 1,0-1,1 1,-1-1,1 0,-1 0,1 0,0 0,0 0,0 0,0 0,1-1,-1 1,1-1,0 0,-1 0,1 1,0-2,0 1,0 0,1-1,-1 1,0-1,1 0,-1 0,1 0,-1-1,0 1,1-1,12-1,0-1,0-1,0 0,-1-1,0-1,0 0,0-1,0 0,-1-2,0 1,0-2,-1 0,-1 0,1-2,3-3,-10 9,32-21,-2-2,-1-1,-1-2,-1-1,-2-1,-2-2,-1-1,-1-2,-3 0,-1-1,5-14,-24 43,0-1,-1 1,0-1,-1 0,0 0,-1 1,0-1,-1 0,0 0,-1-9,0 16,1 0,-1 0,0 0,0 1,-1-1,1 0,-1 0,1 1,-1-1,0 1,-1 0,1-1,0 1,-1 0,0 1,0-1,0 0,0 1,0-1,0 1,-1 0,1 0,-1 0,0 1,1-1,-1 1,0 0,0 0,0 0,-2 1,-8 1,0 0,-1 2,1 0,1 0,-1 1,0 1,1 1,0 0,0 0,1 1,0 1,0 0,1 0,0 1,0 1,1 0,0 0,1 1,0 1,0-1,2-2,0 0,1 1,0 0,0 0,1 0,0 0,1 1,0 0,1 0,0 0,1 0,0 1,1-1,0 0,0 1,1-1,1 1,0-1,1 1,0-1,1 0,0 0,0 0,1 0,1-1,0 1,0-1,1 0,1-1,-1 1,1-1,1-1,0 1,3 1,14 11,2-1,0-1,1-2,1-1,0-1,1-1,31 9,-20-21,-29-9</inkml:trace>
  <inkml:trace contextRef="#ctx0" brushRef="#br0" timeOffset="2463.261">1919 904,'-29'34,"-9"15,-4 5,7-3,3-4,3-6,6-6,2-7,5-5,5-1,0 1,1 0,-2 2,1 1,-3-4,-3-5,1-6</inkml:trace>
  <inkml:trace contextRef="#ctx0" brushRef="#br0" timeOffset="2831.877">1523 932,'2'7,"0"0,0 0,0 0,1 0,0 0,1-1,-1 1,1-1,0 0,1 0,0 0,0-1,0 0,0 0,1 0,0 0,0-1,0 0,0 0,1-1,4 2,10 9,42 30,-3 4,-2 1,6 11,86 99,-139-142</inkml:trace>
</inkml:ink>
</file>

<file path=ppt/ink/ink9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14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0 881,'20'-1,"-1"-1,0-1,0 0,0-1,-1-1,1-1,-1-1,0 0,-1-1,0-1,0-1,-1 0,0-1,10-10,2-4,-1 0,-1-2,-1-1,-2-1,-1-2,-1 0,1-5,-18 31,0-1,0 1,-1-1,0 0,0 1,0-1,-1-1,0 1,0 0,0-1,-1 1,0-1,0 1,-1-1,0 1,0-1,0 1,-1-1,0 0,-1 1,1 0,-1-1,-2-3,1 9,0 0,0 1,0-1,0 1,0 0,0-1,0 1,0 1,0-1,0 0,0 1,0-1,0 1,0 0,0 0,0 1,0-1,0 0,1 1,-1 0,1-1,-1 1,1 0,-1 0,1 1,0-1,0 0,0 1,1-1,-1 1,0 0,0 2,-8 9,1 1,1 0,0 0,1 1,1 0,0 1,2-1,-1 1,2 0,0 0,1 0,1 0,1 0,1 14,0-24,0-1,0 0,0 1,1-1,0 0,0 0,1 0,0 0,0-1,0 1,1-1,-1 0,1 1,1-2,-1 1,1 0,-1-1,1 0,1 0,-1-1,0 1,1-1,0 0,0-1,0 1,0-1,0 0,0-1,0 1,1-1,-1-1,14 3,0-1,0 0,1-2,-1-1,0 0,0-2,0 0,-1-1,10-4,-13 1,-1 0,0-1,-1-1,0-1,0 0,-1 0,0-2,-1 0,0 0,-1-1,0 0,-1-1,-1 0,0-1,0-1,-6 12,0-1,0 1,-1-1,1 0,-1 1,0-1,-1 0,1 0,-1 0,0 0,0-1,-1 1,1 0,-1 0,0 0,-1-1,1 1,-1 0,0 0,0 0,-1 0,0 0,-1-3,2 7,1 1,-1-1,0 0,0 1,0-1,0 0,0 1,0 0,0-1,0 1,0-1,0 1,0 0,0 0,0 0,0 0,-1 0,1 0,0 0,0 0,0 0,0 0,0 1,0-1,0 0,0 1,0-1,0 1,0-1,0 1,0-1,0 1,0 0,0-1,1 1,-1 0,0 0,0 0,1-1,-1 1,1 0,-1 0,1 0,-1 0,1 0,-1 0,-22 48,19-41,0-1,0 1,1-1,1 1,-1 0,1 0,1 0,-1 0,1 1,1-1,0 0,0 1,0-1,1 0,0 0,1 0,0 1,0-2,1 1,0 0,0 0,0-1,1 1,1-1,-1 0,3 2,4-4,-1 0,1-1,0-1,0 0,0 0,0-1,0-1,1 1,-1-2,1 0,-1 0,0-1,1 0,8-3,-3 1,0-1,0-1,0 0,-1-1,0-1,0-1,0 0,-1-1,0 0,-1-1,0-1,-1 0,0-1,-1-1,0 1,-1-2,0 0,2-6,-4 8,-2-1,1 0,-2 0,0-1,0 0,-1 0,-1 0,-1 0,0-1,1-8,-4 22,1-1,-1 1,0 0,1-1,-1 1,0 0,0-1,0 1,0 0,0-1,0 1,0 0,0-1,-1 1,1 0,0-1,-1 1,1 0,-1-1,0 1,1 0,-1 0,0 0,0 0,1 0,-1 0,0 0,0 0,0 0,-1 0,1 0,0 0,0 1,0-1,0 1,-1-1,1 1,0-1,-1 1,1 0,0-1,-1 1,1 0,0 0,-1 0,1 0,-1 0,1 0,0 1,-1-1,-61 37,53-26,0 1,1 1,0 0,1 0,1 0,0 1,0 0,1 0,1 1,1 0,0 0,1 0,0 0,1 1,1 6,1-17,0 0,1 0,-1 0,1-1,0 1,0 0,1 0,0 0,0-1,0 1,0-1,0 0,1 1,0-1,0 0,0 0,0-1,1 1,0-1,-1 0,1 0,0 0,1 0,-1-1,0 1,1-1,-1 0,1 0,0-1,0 0,0 0,-1 0,1 0,0-1,0 1,0-1,0 0,0-1,0 0,4 0,15-5</inkml:trace>
  <inkml:trace contextRef="#ctx0" brushRef="#br0" timeOffset="334.962">1666 570,'33'-5,"17"-1,4 0,-3 1,-4 2,-6 1,-5 1,-9 0</inkml:trace>
  <inkml:trace contextRef="#ctx0" brushRef="#br0" timeOffset="583.098">1694 740,'34'0,"15"0,5 0,-3-5,-4-1,-6 0,-5 1,-9-3,-4-1,-1 2,-4 1</inkml:trace>
  <inkml:trace contextRef="#ctx0" brushRef="#br0" timeOffset="1133.168">2766 429,'-9'8,"1"0,0 0,0 0,0 1,1 0,1 1,-1-1,1 1,1 1,0-1,1 1,0 0,0 0,1 0,1 0,-1 1,2 1,1-10,0-1,1 0,-1 1,1-1,0 0,-1 0,1 1,0-1,1 0,-1 0,0 0,0 0,1 0,-1-1,1 1,0 0,0-1,-1 1,1-1,0 0,0 1,0-1,0 0,1 0,-1 0,0-1,0 1,0 0,1-1,-1 1,0-1,1 0,-1 0,1 0,-1 0,2-1,85-15,-72 8,-1-1,0-1,0-1,-1 0,-1 0,0-2,0 1,-1-2,-1 0,-1 0,0-2,0 1,-2-1,0 0,2-6,-1-1,0-1,-2-1,-1 1,0-1,-2 0,-1-1,-1 1,-2-1,0 1,-1-1,-2 0,-3-16,4 37,0 1,-1-1,1 1,-1 0,0-1,0 1,0 0,-1 0,1 0,-1 1,0-1,0 1,0-1,-1 1,1 0,-1 0,0 0,0 1,0-1,0 1,0 0,0 0,-1 1,1-1,-1 1,1 0,-1 0,1 0,-1 1,0 0,1-1,-1 2,0-1,1 0,-1 1,1 0,-1 0,1 1,-1-1,1 1,0 0,-1 0,1 0,0 1,1-1,-1 1,0 0,1 0,-1 0,0 2,-3 1,1 1,-1 1,1 0,0 0,1 0,0 0,0 1,1 0,0 0,1 0,0 0,0 1,1-1,0 1,0-1,1 1,1 0,0 0,0 0,0-1,2 1,-1 0,1-1,1 1,-1-1,2 1,-1-1,1 0,1-1,-1 1,2 0,3 5,1 1,1-2,0 0,0 0,2-1,-1 0,2-1,-1 0,1-2,1 1,0-2,12 6,-13-8,-8-2,0-1,0 0,1-1,-1 1,0-1,1 0,0-1,-1 0,1 0,0 0,0-1,5 0,10-4</inkml:trace>
  <inkml:trace contextRef="#ctx0" brushRef="#br0" timeOffset="1512.606">3472 119,'-67'183,"65"-173,1-1,0 1,0 0,1 0,0-1,1 1,0 0,1-1,0 1,0-1,1 1,0-1,1 0,0 0,0 0,1-1,0 0,4 5,-5-8,0 0,0 0,0-1,1 1,-1-1,1 0,0-1,0 1,1-1,-1 0,1 0,-1-1,1 0,0 0,0 0,0 0,0-1,0 0,0-1,1 1,-1-1,0 0,0-1,0 1,1-1,-1-1,0 1,0-1,1-1,7-4,0-1,-1-1,-1 0,0-1,0-1,-1 0,0 0,0-1,-2 0,1-1,-2 0,0 0,0-1,-1 0,-1 0,0-1,-1 0,-1 0,0 0,-1-1,-1-2,7-151,-9 165,-1 1,-1 0,1 0,0 0,-1 0,0 0,1 0,-1 0,0 0,-1 1,1-1,0 1,-1-1,1 1,-1 0,0 0,0 0,0 1,0-1,0 1,0-1,0 1,0 0,-1 0,1 0,0 1,-1-1,1 1,-1 0,1 0,0 0,-1 0,1 1,-1-1,1 1,0 0,0 0,-1 0,1 0,0 1,-1 0,-20 5</inkml:trace>
  <inkml:trace contextRef="#ctx0" brushRef="#br0" timeOffset="1836.196">3387 316,'29'-9,"14"-4,5 1,-1 2,-4 3,-5 2,-3 8,-8 7,-4 3,0-2,-6 3,1-1,1-3,3-3,2-3,1-2,-2-1</inkml:trace>
  <inkml:trace contextRef="#ctx0" brushRef="#br0" timeOffset="2232.24">2372 881,'737'-109,"-437"77,-70 5,-55-6,-150 25</inkml:trace>
  <inkml:trace contextRef="#ctx0" brushRef="#br0" timeOffset="2999.734">2852 1191,'-20'4,"1"2,0 0,1 1,0 0,0 2,0 0,1 1,0 1,1 1,1 0,-11 11,17-15,0 1,1 0,0 0,1 1,0 0,1 1,0-1,0 1,1 1,1-1,0 0,0 1,1 0,1 0,0 0,0 0,1 0,1 1,0 5,1-13,0-1,0 1,0-1,1 1,0-1,-1 0,2 0,-1 0,0 0,1 0,0 0,-1 0,2-1,-1 1,0-1,1 0,-1 0,1 0,0-1,0 1,0-1,0 0,0 0,1-1,-1 1,1-1,-1 0,1 0,-1 0,1-1,0 1,-1-1,1 0,0-1,-1 1,1-1,0 0,-1 0,3-1,14-3,-1-2,0 0,0-1,-1 0,0-2,0 0,-1-2,-1 0,0 0,12-13,-7 8,-1-1,-1-1,-1-1,0 0,-2-2,0 0,-2-1,0 0,-2-1,10-23,-23 46,57-170,-56 163,0 1,0-1,0 1,-1-1,-1 1,1-1,-1 1,0-1,-1 1,1 0,-2-1,1 1,-1 0,0 1,0-1,-1 0,0 1,0 0,-1 0,1 0,-1 0,-5-3,5 4,0 2,0-1,0 0,-1 1,1 0,-1 0,0 1,0-1,0 1,0 1,0-1,-1 1,1 0,0 1,-1-1,1 1,-1 0,1 1,0 0,-1 0,1 0,0 1,0-1,0 1,0 1,0-1,0 1,1 1,-1-1,1 1,-3 2,-2 1,0 1,1 0,-1 0,2 1,-1 1,1 0,1 0,0 0,0 1,1 0,0 0,1 0,1 1,0 0,-3 10,6-13,-1 1,2-1,-1 1,1-1,1 1,0-1,0 0,1 1,0-1,0 0,1 0,0 0,1 0,0-1,0 1,1-1,0 0,1 0,0-1,6 7,9 7,1-1,2-1,-1-1,2 0,26 12,56 31,-91-52</inkml:trace>
  <inkml:trace contextRef="#ctx0" brushRef="#br0" timeOffset="3392.967">3586 937,'-159'311,"151"-300,1-1,1 1,0 0,0 0,1 1,0-1,1 1,1 0,0 1,0-1,1 1,1-1,0 1,0-1,2 1,-1-1,2 3,2-11,0 0,1 0,-1 0,1 0,0-1,0 1,0-1,0-1,0 1,1-1,-1 0,1 0,0 0,0-1,-1 0,1 0,0-1,0 1,0-1,0-1,0 1,0-1,0 0,5-1,7 1,-2 0,91-11,-104 11,1 0,-1 0,0-1,1 1,-1-1,0 0,0 1,0-2,0 1,0 0,-1 0,1-1,-1 0,1 1,-1-1,0 0,0 0,0 0,-1-1,1 1,-1 0,1-1,-1 1,0 0,-1-1,1 0,0-1,-1-17</inkml:trace>
  <inkml:trace contextRef="#ctx0" brushRef="#br0" timeOffset="3646.12">3246 1191,'39'0,"17"0,4 0,1 0,-5 0,-7 0,-7 0,-6 0,-4 0,-3 0,-1 0,-6 0</inkml:trace>
</inkml:ink>
</file>

<file path=ppt/ink/ink9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4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676 0,'-93'193,"69"-150,-1-1,-2-1,-2-1,-2-2,-1-1,-2-1,-34 27,34-30,15-16,-1 0,-1-2,-1-1,0-1,-1 0,0-2,-1 0,-16 4,38-14,1 0,-1 0,1 0,-1-1,1 1,-1 0,1-1,-1 1,1-1,-1 1,0-1,1 0,-1 1,0-1,0 0,1 0,-1 0,0-1,1 1,-1 0,0-1,1 1,-1-1,0 1,1-1,-1 0,1 0,-1 0,1 1,0-1,-1-1,1 1,0 0,0 0,0 0,0-1,0 1,0-1,0 1,0 0,0-1,0 0,1 1,-1-1,1 1,-1-1,1 0,0 1,0-1,0 0,0 0,0 1,0-1,0 0,0 1,1-2,9-27,1 0,2 2,1-1,1 2,1 0,1 1,2 0,0 1,2 2,17-16,65-74,-102 112,1 0,-1-1,0 1,1 0,-1 0,1 0,-1 0,1 0,0 0,-1 0,1 1,0-1,0 0,0 1,-1 0,1-1,0 1,0 0,0 0,0 0,0 0,0 0,-1 1,1-1,0 0,0 1,0-1,-1 1,1 0,0 0,0 0,-1 0,1 0,-1 0,1 0,-1 0,1 0,-1 1,1 0,42 69,-35-53,0 3,2 0,0-2,1 1,2-1,-1-1,2 0,1-1,0-1,16 12,3-1,-16-12,1 0,0-2,1 0,1-1,22 9,-14-23,-22-7</inkml:trace>
</inkml:ink>
</file>

<file path=ppt/ink/ink9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2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497 367,'53'-17,"-78"6,2 11,0 1,0 0,0 2,1 1,-1 1,1 1,0 1,-81 17,19 0,111-3,144 8,-152-25,69 22,-86-25,0-1,-1 2,1-1,0 0,0 0,-1 1,1-1,-1 1,1-1,-1 1,0-1,1 1,-1 0,0 0,0 0,0 0,0 0,-1 0,1 0,-1 0,1 0,-1 0,1 0,-1 0,0 0,0 0,0 1,-1-1,1 0,0 0,-1 0,1 0,-1 0,0 0,1 0,-1 0,0 0,-1 0,-8 14,0-1,-1-1,-1 0,0-1,-1 0,0 0,-1-2,0 0,-15 9,12-8,-280 184,295-195,1-1,-1 0,1 1,-1-1,1 1,0-1,-1 1,1 0,0 0,-1-1,1 1,0 0,0 0,0 0,0 0,0 1,0-1,0 0,0 0,0 1,1-1,-1 0,0 1,1-1,-1 1,1-1,0 0,-1 1,1-1,0 1,0-1,0 1,0-1,0 1,0-1,1 1,-1-1,0 1,1-1,-1 1,1-1,-1 1,1-1,0 0,0 1,-1-1,1 0,0 0,0 0,0 0,0 0,1 0,-1 0,0 0,0 0,1 0,0 0,14 3,-1 0,1-1,-1-1,1 0,0-1,0-1,0-1,11-1,14 0,34 0,-58-14,-16 4</inkml:trace>
  <inkml:trace contextRef="#ctx0" brushRef="#br0" timeOffset="470.812">384 0,'-11'238,"-5"68,13-146,-44 151,12-119,6 14,28-182</inkml:trace>
</inkml:ink>
</file>

<file path=ppt/ink/ink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2:35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0 171,'286'-62,"100"0,-35 26,-342 34,-6 1,-1 0,1-1,0 1,-1 1,1-1,0 0,0 0,-1 1,1 0,0 0,0-1,0 1,0 1,0-1,-1 0,1 1,0 0,0-1,-1 1,1 0,0 1,-1-1,1 0,-1 1,1-1,-1 1,0 0,0 0,0 0,0 0,0 0,0 0,0 0,-1 1,1 0,-2 14</inkml:trace>
</inkml:ink>
</file>

<file path=ppt/ink/ink9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5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19,'5'5,"6"1,7 0,4-1,3-2,3-1,1-1,1 0,-1-6,0-1,0-1,0 2,-1 2,1 0,-1 2,-5-4,-10-2,-9 1</inkml:trace>
</inkml:ink>
</file>

<file path=ppt/ink/ink9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5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60,'39'-10,"17"-3,4 1,-4 2,-6 3,-7 3,-6 1,-4 3,-3 0,-3 0,-4 0</inkml:trace>
</inkml:ink>
</file>

<file path=ppt/ink/ink9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8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309 479,'-6'-5,"0"0,0 0,-1 1,0 0,1 1,-1 0,0 0,-1 0,1 1,0 0,-1 0,0 1,1 0,-1 0,1 1,-1 0,0 0,0 1,1-1,-1 2,1-1,-1 1,1 1,0-1,0 1,0 0,0 1,0 0,1 0,-1 0,1 1,0 0,-2 3,-1 4,1 1,1 0,0 0,1 1,0 0,1 0,1 0,0 0,1 1,0 0,1 0,1 8,0-19,0 0,1 0,-1 0,1 0,0 0,1 0,-1 0,0 0,1 0,0 0,0 0,0 0,1 0,-1 0,1-1,0 1,0-1,0 1,0-1,1 0,0 0,-1 0,1 0,0 0,0-1,0 1,1-1,-1 0,1 0,-1 0,1 0,0-1,-1 0,1 1,0-1,0 0,0-1,0 1,0-1,0 0,0 0,0 0,0 0,1-1,9-3,-1-1,1 0,-1-1,1-1,-2 0,1 0,-1-2,0 1,-1-1,0-1,0 0,-1-1,0 0,-1 0,6-12,4-5,-3-1,0-1,-2 0,-1-1,-1-1,2-12,-8 14,0 0,-2 0,-2 0,0-1,-2 1,-2 0,-1-8,2 27,-1 0,-1 0,0-1,0 2,-1-1,0 0,-1 1,0 0,-1 0,0 0,-6-6,10 13,0 0,0 0,-1 0,0 0,1 1,-1-1,0 1,0 0,0 0,0 0,-1 0,1 1,-1-1,1 1,-1 0,1 0,-1 0,0 0,1 1,-1-1,0 1,0 0,1 0,-1 0,0 1,1-1,-1 1,0 0,1 0,-1 1,1-1,-1 0,1 1,0 0,-1 0,-1 2,-3 3,1 1,-1 0,2 0,-1 1,1 0,1 0,-1 0,2 1,-1-1,1 1,1 0,0 1,0-1,1 0,0 1,1-1,0 1,1 0,0-1,1 1,0 0,0-1,1 1,1-1,0 0,0 1,1-1,0-1,1 1,0-1,0 1,1-1,140 150,-51-65,-51-54,-25-28</inkml:trace>
  <inkml:trace contextRef="#ctx0" brushRef="#br0" timeOffset="1496.837">590 676,'12'-2,"0"-1,0 0,0-1,-1 0,0-1,0 0,0 0,0-1,-1-1,0 0,0 0,-1-1,4-4,9-8,-2-1,0-1,-1-1,-1-1,-1 0,-1-1,-2-1,0-1,-2 1,8-26,12-60,-31 111,0 0,-1 0,1 0,-1-1,1 1,-1 0,1 0,-1 0,0 0,1-1,-1 1,0 0,0 0,0-1,0 1,0 0,0 0,-1 0,1-1,0 1,0 0,-1 0,1 0,-1 0,1-1,-1 1,0 0,1 0,-1 0,0 0,0 0,0 1,0-1,1 0,-1 0,0 0,0 1,-1-1,1 1,0-1,0 1,0-1,0 1,0-1,-1 1,1 0,0 0,0 0,0 0,-1 0,1 0,0 0,0 0,-1 0,1 0,0 1,0-1,0 0,-1 1,1-1,0 1,0 0,0-1,0 1,0 0,0 0,-11 11,1 0,0 1,1 0,1 1,0 1,0-1,-3 11,7-17,1 0,0 1,1-1,0 1,0-1,1 1,0 0,0 0,1 0,1 0,-1 0,1 0,1 0,-1 0,2 0,-1 0,1 0,1 0,-1-1,2 1,-1-1,1 1,0-1,1-1,0 1,0 0,1-1,-1 0,2-1,-1 1,2 0,0-3,0 0,1-1,-1 0,1 0,0-1,-1 0,1 0,0-1,0 0,0-1,0 0,0-1,0 1,0-2,0 1,0-1,0-1,-1 1,1-2,-1 1,0-1,0 0,0-1,0 0,-1 0,0 0,6-7,-5 8,-1-1,1 0,-1-1,0 1,-1-1,1 0,-1-1,0 0,-1 0,1 0,-2-1,1 1,-1-1,0 0,-1-1,1 1,-2 0,1-1,-1 0,-1 0,1 1,-1-1,-1 0,0 0,0-1,-1 9,1 0,-1 1,0-1,1 0,-1 1,1-1,-1 0,0 1,0-1,1 1,-1-1,0 1,0-1,0 1,0 0,0-1,0 1,1 0,-1 0,0 0,0 0,0 0,0 0,0 0,0 0,0 0,0 0,0 0,0 1,1-1,-1 0,0 0,0 1,0-1,0 1,1-1,-1 1,0-1,0 1,1 0,-1-1,0 1,1 0,-1-1,1 1,-1 0,1 0,-1 0,1-1,0 1,-1 0,1 0,0 0,0 0,-1 0,1 0,0 0,0 0,0 0,0-1,0 1,0 0,1 1,-4 6,0 0,1 1,0-1,1 1,0-1,0 1,0-1,1 1,1 0,0-1,0 1,0-1,3 9,-3-14,1 1,-1 0,0 0,1-1,0 1,0-1,0 1,0-1,1 0,-1 0,1 0,0 0,0 0,0-1,0 1,0-1,1 0,-1 0,1 0,-1 0,1-1,0 1,-1-1,1 0,0 0,0-1,0 1,0-1,0 0,0 0,0 0,11-3,0 0,-1-2,1 0,-1 0,0-2,-1 1,1-2,-1 0,-1 0,0-1,0-1,0 0,1-3,2-2,0-1,-1-1,0 0,-2-1,0 0,-1-1,6-14,-13 25,0 0,-1-1,-1 1,1 0,-1-1,-1 0,1 1,-1-1,-1 0,0 0,0 1,-1-1,0 0,0 0,0 8,1 0,0 0,0 0,0 0,-1 1,1-1,0 0,-1 0,1 0,-1 1,1-1,-1 0,1 0,-1 1,0-1,1 1,-1-1,0 0,1 1,-1-1,0 1,0 0,1-1,-1 1,0-1,0 1,0 0,0 0,0 0,0-1,1 1,-1 0,0 0,0 0,0 0,0 1,0-1,0 0,0 0,1 0,-1 1,0-1,0 0,0 1,1-1,-1 1,0-1,0 1,1-1,-1 1,-35 31,24-18,1 1,0 0,0 0,2 1,0 1,1-1,0 1,-1 8,7-18,-1 1,2 0,-1-1,1 1,0 0,1 0,-1 0,2 0,-1-1,1 1,0 0,1 0,0-1,0 1,1-1,-1 1,2-1,-1 0,1 0,0 0,1-1,2 4,1 0,0-1,1-1,0 1,0-1,1-1,0 0,0 0,1-1,0 0,0-1,0 0,1-1,-1 0,6 0,9 1</inkml:trace>
  <inkml:trace contextRef="#ctx0" brushRef="#br0" timeOffset="1943.419">110 846,'24'10,"1"0,0-2,0-1,0 0,1-2,0-1,0-1,1-2,-1 0,0-2,0 0,0-2,4-2,360-41,53 15,-289 32,-142 0</inkml:trace>
  <inkml:trace contextRef="#ctx0" brushRef="#br0" timeOffset="2759.58">563 1297,'-11'-4,"0"1,0 0,0 1,0 0,0 0,0 2,0-1,0 1,-1 1,1 0,0 1,0 0,0 0,0 1,1 1,-1 0,-5 3,4-2,1 2,0-1,1 2,-1-1,1 1,1 1,0 0,0 0,0 1,1 0,1 0,0 1,0 0,1 0,1 1,-1-1,2 1,0 1,0-1,1 0,0 3,4-11,-1-1,0 1,1-1,0 1,-1-1,2 0,-1 1,0-1,0 0,1 0,0 0,0 0,0 0,0 0,0-1,0 1,1-1,-1 1,1-1,0 0,-1 0,1 0,0 0,0 0,1-1,-1 0,0 1,0-1,1 0,-1-1,1 1,-1 0,1-1,4 1,1 0,0 0,0-1,-1 0,1-1,0 0,-1 0,1-1,0 0,-1 0,0-1,6-3,20-13,-2-2,0-1,-1-2,16-17,-31 27,-1-1,0-1,-1 0,0-1,-2 0,0-1,-1 0,-1-1,-1 0,0-1,-2 0,0 0,-1-1,-1 0,-1 0,-1 0,-1 0,0-1,-2 1,-1-1,0 1,0 16,-1 0,1 1,-1-1,0 1,-1-1,1 1,0 0,-1 0,0 0,0 1,0-1,-1 1,1-1,-1 1,0 0,0 0,0 1,0-1,0 1,-1 0,1 0,-1 0,1 1,-1-1,0 1,1 1,-1-1,0 0,0 1,0 0,0 0,1 1,-1-1,0 1,0 0,1 0,-1 1,0-1,1 1,0 0,-1 0,1 1,0-1,0 1,0 0,0 0,-2 3,-1 5,1-1,0 1,0 0,1 0,1 1,0-1,1 1,0 0,1 0,0 1,1-1,0 0,1 0,0 1,1-1,0 0,1 0,1 2,-1 0,0-1,0 1,2-1,0 0,0 0,1 0,0 0,2-1,-1 0,1 0,1-1,0 0,1 0,0-1,10 9,-3-3,-7-7,0 0,0-1,0 0,1 0,0-1,1 0,-1-1,1 0,0-1,2 0,-6-6,-1 0,0 0,0-1,1 1,-1-2,-1 1,1-1,0 1,-1-2,1 1,-1-1,0 1,0-1,0-1,-1 1,1-1,-1 0,0 0,0 0,-1 0,0-1,0 1,0-1,0-2,10-11,0 1</inkml:trace>
  <inkml:trace contextRef="#ctx0" brushRef="#br0" timeOffset="3127.909">1155 986,'-70'138,"51"-106,2 0,2 0,0 1,3 1,-2 8,11-29,0 0,1 0,0 0,0 0,2 0,0 0,0 1,1-1,1 0,0 0,1 0,0 0,2 0,-1-8,0-1,0 0,1 0,-1-1,1 1,0-1,0 0,0 0,1 0,-1-1,1 0,-1 0,1-1,0 1,0-1,-1 0,1-1,0 1,0-1,0 0,0-1,0 0,0 0,5-1,6 1,-10 2,1-1,-1 0,1-1,-1 0,0 0,1 0,-1-1,0 0,0 0,0-1,0 0,-1 0,1-1,-1 0,0 0,0 0,3-3,-7-22,-11 19</inkml:trace>
  <inkml:trace contextRef="#ctx0" brushRef="#br0" timeOffset="3383.566">844 1268,'39'0,"17"0,8 0,-1 0,-2 0,-6 0,-4 0,-5 0,-1 0,-3 0,-4-5,-4-1,-3 0,-1 1,-7 2</inkml:trace>
</inkml:ink>
</file>

<file path=ppt/ink/ink9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39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1662 626,'9'0,"9"0,5 0,4 0,2 0,1 0,1 0,-2 0,1 0,-1 0,0 0,-1 0,-5 0</inkml:trace>
  <inkml:trace contextRef="#ctx0" brushRef="#br0" timeOffset="281.469">1634 853,'29'0,"14"0,4 0,0-5,-4-2,-4 1,-5 1,-2 1,-3 2,0 1,-2 0,0 1,-4 1</inkml:trace>
  <inkml:trace contextRef="#ctx0" brushRef="#br0" timeOffset="-2385.132">448 429,'121'-51,"-176"43,-154 38,128-10,79-19,1 0,-1 0,1 0,-1 0,1 0,-1 1,1-1,0 0,-1 1,1-1,0 1,0-1,0 1,0 0,1-1,-1 1,0 0,1 0,-1-1,1 1,-1 0,1 0,0 0,0 0,0 0,0 0,0-1,0 1,1 0,-1 0,0 0,1 0,0-1,-1 1,1 0,0-1,0 1,0 0,0-1,0 1,0-1,1 1,5 6,0-1,1 0,0 0,0-1,0 0,1-1,0 0,0 0,0 0,1-1,0-1,-1 0,1 0,0-1,1 0,-1-1,9 1,-12-1,-6-1,0-1,0 1,0 0,0 0,1 0,-1 0,0 0,0 0,0 0,0 0,1 1,-1-1,0 0,0 1,0-1,0 1,0-1,0 1,0-1,0 1,0 0,0 0,0-1,0 1,-1 0,1 0,0 0,0 0,-1 0,1 0,-1 0,1 0,-1 0,1 0,-1 0,0 0,1 1,-1-1,0 0,0 0,0 0,0 0,0 1,0-1,0 0,0 0,-1 0,1 0,0 1,-1-1,1 0,-1 0,1 0,-1 0,0 0,1 0,-1 0,0 0,0 0,-16 15,-1-1,0 0,-1-2,0 0,-1-1,-16 7,-21 13,39-23,0 1,0 1,1 0,1 1,0 1,0 1,2 0,0 1,0 1,2 0,0 1,-7 12,18-26,-1-1,1 1,0 0,1 0,-1 0,0-1,1 1,-1 0,1 0,0 0,0 0,0 0,1 0,-1 0,1 0,0 0,-1-1,1 1,0 0,1 0,-1-1,0 1,1-1,-1 1,1-1,0 1,0-1,0 0,0 0,0 0,1 0,-1-1,0 1,1 0,0-1,-1 0,1 0,0 1,1-1,12 3,1 0,-1 0,1-2,0 0,0-1,0-1,0-1,0 0,0-1,0-1,-1 0,1-1,7-4,-18 7,-2 1,1-1,0 0,-1 0,1 0,0 0,-1-1,1 0,-1 0,0 0,0 0,0-1,0 1,0-1,0 0,-1 0,1-1,-1 1,0-1,0 0,0 0,-1 0,1 0,-1 0,1-3,2-13</inkml:trace>
  <inkml:trace contextRef="#ctx0" brushRef="#br0" timeOffset="-1918.824">363 62,'7'20,"-1"1,-1-1,-1 1,-1 0,-1 0,0 0,-2 0,-1 0,0 1,-1-1,-2 0,-5 18,0 25,-117 544,80-347,40-222,-1 0,-2 0,-2 0,-2-1,-1-1,-18 34,18-48,1-5</inkml:trace>
  <inkml:trace contextRef="#ctx0" brushRef="#br0" timeOffset="-423.143">1238 486,'-29'38,"-49"70,50-66,-2-1,-2-1,-1-1,-2-2,-1-2,-2-1,-18 11,49-40,-64 33,69-37,1 0,-1 0,1-1,-1 1,1-1,-1 1,0-1,1 0,-1 0,0 1,0-1,1 0,-1-1,0 1,1 0,-1 0,0-1,1 1,-1-1,1 1,-1-1,0 0,1 0,0 0,-1 1,1-1,-1-1,1 1,0 0,0 0,0 0,0-1,0 1,0 0,0-1,0 1,0-1,0 1,1-1,-1 0,1 1,-1-2,1-7,0-1,0 0,1 0,0 0,1 1,0-1,1 1,0-1,1 1,0 0,0 0,1 0,103-166,-107 174,-1 0,2 0,-1-1,0 1,0 0,1 0,-1 0,1 1,-1-1,1 0,0 0,0 1,0-1,0 1,0 0,0-1,0 1,0 0,1 0,-1 1,0-1,1 0,-1 1,1-1,-1 1,0 0,1 0,-1 0,1 0,-1 0,1 0,-1 1,0-1,1 1,-1 0,0 0,1 0,-1 0,0 0,0 0,0 0,0 1,0-1,0 1,155 202,-8-69,-100-84,-42-43</inkml:trace>
  <inkml:trace contextRef="#ctx0" brushRef="#br0" timeOffset="2656.504">2142 937,'34'-17,"0"-2,0-1,-2-1,-1-2,-1-1,0-2,-2 0,6-11,-21 22,-1 0,-1 0,-1-2,0 1,-1-1,-1-1,0 1,-1-1,3-17,-10 34,0-1,1 0,-1 1,0-1,0 1,0-1,-1 0,1 1,0-1,0 1,-1-1,1 1,-1-1,0 0,1 1,-1 0,0-1,0 1,0 0,0-1,0 1,0 0,0 0,0 0,-1 0,1 0,0 0,-1 0,1 0,-1 0,1 1,-1-1,1 1,-1-1,1 1,-1-1,1 1,-1 0,0 0,1 0,-1 0,1 0,-1 0,0 0,1 1,-1-1,1 0,-1 1,0 0,1-1,0 1,-1 0,1 0,-1-1,1 1,0 0,0 0,-1 1,1-1,0 0,0 0,0 1,0-1,0 1,-7 3,0 0,1 0,0 1,0-1,1 2,-1-1,1 1,0 0,1 0,0 0,0 1,1 0,0 0,0 0,0 0,1 1,1 0,0-1,0 1,0 0,1 0,0 0,1 0,0 0,1 0,0 0,0 0,0 0,1 0,1-1,0 1,0-1,4 8,-3-11,0 0,1 0,-1-1,1 0,0 1,1-2,-1 1,1-1,0 1,-1-2,1 1,0-1,1 1,-1-2,0 1,1-1,-1 0,1 0,-1-1,1 1,-1-2,1 1,-1-1,1 0,-1 0,1-1,-1 1,2-2,10-5,-1-1,0-1,-1 0,0-1,0-1,-2 0,1-1,-1 0,-1-1,-1-1,0 0,-1-1,0 0,-2-1,1 0,3-12,12-35,-25 64,-1-1,1 1,0-1,-1 1,1 0,-1-1,0 1,1-1,-1 1,1 0,-1-1,1 1,-1 0,0 0,1 0,-1-1,0 1,1 0,-1 0,0 0,1 0,-1 0,0 0,1 0,-1 0,0 0,1 1,-1-1,1 0,-1 0,0 0,1 1,-1-1,1 0,-1 1,1-1,-1 1,0-1,1 0,0 1,-1-1,1 1,-1 0,1-1,0 1,-1-1,1 1,0-1,-1 1,1 0,0-1,0 1,0 0,0-1,0 1,0 0,0-1,0 1,0 0,0-1,-5 5,1 1,0-1,0 1,0 0,1 0,0 0,0 0,1 0,0 1,0-1,0 1,1 0,0 0,0-1,0 1,1 0,0 0,1 0,-1-1,1 1,1 0,-1 0,1-1,0 1,1-1,0 0,0 0,0 0,0 0,1 0,0-1,0 1,1-1,0 0,0 0,0 0,2-1,-1-1,1 1,0-1,1 0,-1-1,0 1,1-1,-1-1,1 0,0 0,-1 0,1-1,0 0,-1 0,1-1,0 0,-1-1,1 0,-1 0,1 0,-1-1,0 0,2-1,4-3,-1 0,0 0,0-2,-1 1,0-1,0-1,-1 0,-1 0,1-1,-2-1,0 1,2-4,6-11,-8 15,0-1,-1 0,-1-1,1 1,-2-1,0-1,0 1,-2-1,1 1,-1-8,-3 19,0 0,0-1,0 1,-1 0,1 0,-1 0,0 0,0 0,0 0,1 0,-2 1,1-1,0 0,0 0,-1 1,1-1,0 1,-1-1,0 1,1-1,-1 1,0 0,0 0,0 0,0 0,1 0,-1 0,-1 1,1-1,0 1,0-1,0 1,0 0,0 0,0 0,0 0,0 0,-1 0,1 1,0-1,0 1,0-1,0 1,0 0,0 0,0 0,0 0,1 0,-1 0,0 0,1 1,-1-1,0 1,1-1,0 1,-1 0,1-1,-1 2,-8 7,0 0,0 0,1 1,0 0,1 0,0 1,1 0,0 1,1 0,0 0,1 0,-1 7,4-14,0 1,1-1,-1 1,2-1,-1 1,1 0,0-1,0 1,1 0,0 0,0-1,0 1,1-1,0 1,0-1,1 0,0 0,0 0,0 0,1 0,0-1,0 0,0 0,1 0,-1 0,6 4,44 20,-29-21</inkml:trace>
  <inkml:trace contextRef="#ctx0" brushRef="#br0" timeOffset="3359.741">3609 400,'-1'2,"-14"10,1 1,1 1,1 0,0 1,0 0,2 1,0 0,0 0,2 1,0 1,-3 9,11-23,-1-1,1 0,-1 0,1 1,0-1,1 0,-1 0,0 1,1-1,0 0,0 0,0 0,0 1,0-1,1 0,-1-1,1 1,0 0,-1 0,1-1,1 1,-1-1,0 1,1-1,-1 0,1 0,0 0,-1-1,1 1,0-1,0 1,0-1,0 0,0 0,1 0,-1 0,0-1,0 1,1-1,-1 0,0 0,1 0,-1-1,0 1,0-1,1 1,-1-1,0 0,2-1,9-3,-1 0,0-1,1 0,-2-1,1-1,-1 1,0-2,-1 0,0 0,0-1,-1-1,-1 0,0 0,0-1,-1 0,0 0,-1-1,4-10,10-25,-2-1,-2-1,-2 0,3-28,-11-49,-7 123,-1-1,0 1,0 0,0 0,0 0,-1 0,0 0,0 0,0 0,0 0,0 1,-1-1,0 1,1 0,-1 0,-1 0,1 0,0 0,-1 1,1-1,-1 1,0 0,0 0,0 0,0 1,0-1,0 1,-1 0,-2-1,-1 1,0 0,0 0,0 0,0 1,0 1,0-1,0 1,0 1,0-1,0 1,1 1,-1-1,1 1,-1 1,1-1,0 1,0 0,1 1,-1 0,1 0,0 0,0 1,1 0,0 0,0 0,0 1,1-1,0 1,0 0,1 1,-1-1,2 1,-1-1,1 1,0 1,-1 18,2-1,0 0,2 1,1-1,1 0,3 7,0-16,1-1,0-1,1 1,1-1,0-1,2 0,-1 0,1-1,1 0,5 3,-9-8,-1-2,1 1,0-1,1 0,0-1,0 0,0 0,0-1,1 0,-1-1,1 0,5 1,5-1</inkml:trace>
  <inkml:trace contextRef="#ctx0" brushRef="#br0" timeOffset="4258.967">4117 598,'24'-13,"-1"-1,0 0,-2-2,1 0,-2-1,0-2,-1 0,-1-1,-1 0,-1-2,8-13,8-59,-31 91,-1 1,0-1,0 0,0 1,0-1,0 1,-1-1,1 0,-1 1,0-1,1 1,-1 0,0-1,0 1,-1-1,1 1,0 0,-1 0,0 0,1 0,-1 0,0 0,0 0,0 1,0-1,0 1,0-1,-1 1,1 0,0 0,-1 0,1 0,-1 0,1 1,-1-1,0 1,-1-1,0 1,0-1,0 1,0 0,0 0,0 1,0-1,0 1,0 0,1 0,-1 0,0 0,0 1,1 0,-1 0,0 0,1 0,0 0,0 1,-1-1,2 1,-1 0,0 0,0 0,1 0,0 0,-1 1,1 0,-2 3,-1 1,1-1,1 1,0 0,0 0,0 1,1-1,0 0,1 1,0-1,0 1,1 8,1-6,1 1,0-1,1 1,0-1,1 0,0 0,0 0,1 0,1-1,0 0,1 0,-1-1,2 1,0-1,-5-5,0-1,1 1,0-1,0 0,0 0,0 0,0 0,0-1,1 1,0-1,-1 0,1-1,0 1,0-1,0 0,0 0,0 0,0-1,0 0,0 0,0 0,0 0,0-1,0 0,0 0,0-1,-1 1,1-1,0 0,-1 0,1 0,-1-1,1 0,13-12,0-1,-1 0,-1-1,-1-1,-1 0,0-1,-1-1,-1 0,-1-1,0-1,-10 21,0 0,0 0,0 0,0 0,0 0,0-1,0 1,-1 0,1 0,0-1,-1 1,1-1,-1 1,1 0,-1-1,0 1,1-1,-1 1,0-1,0 1,0-1,0 1,-1-1,1 1,0-1,0 1,-1 0,1-1,-1 1,0-1,1 1,-1 0,0 0,0-1,1 1,-1 0,0 0,0 0,0 0,-1-1,-3 5,1 0,1 0,-1 0,0 0,1 1,0-1,0 1,0 0,0 0,0 0,1 0,0 1,0-1,0 1,0-1,1 1,-1-1,1 1,1 0,-1 0,1 0,0 0,0 0,0 0,0 0,1 0,-1 0,1 0,1-1,-1 1,1 0,-1-1,1 1,1-1,-1 1,1-1,-1 0,1 0,1 0,-1 0,0-1,1 1,0-1,0 0,0 0,0 0,0-1,0 1,1-1,-1 0,1-1,0 1,-1-1,1 1,0-2,0 1,0 0,0-1,0 0,0 0,0 0,0-1,0 0,0 0,-1 0,1 0,0-1,-1 0,1 0,-1 0,1 0,-1-1,0 0,0 0,0 0,1-1,31-24,0-2,-2-2,-2 0,-1-3,-1 0,-2-2,21-36,-46 69,1-1,-1 1,0-1,-1 1,1-1,-1 0,0 0,0 0,0 0,-1-1,0 1,0 0,0-1,-1 1,1-1,-1 1,0 0,-1-1,0 1,0-1,0 1,0 0,-2-2,1 6,-1 0,1 0,-1 0,1 0,-1 1,1 0,-1-1,0 1,1 0,-1 0,0 1,1-1,-1 0,0 1,1 0,-1-1,1 1,-1 0,1 0,-1 1,1-1,0 0,0 1,0-1,-1 1,2 0,-1 0,0 0,0 0,-8 5,1 0,0 0,1 1,0 0,0 0,1 1,0 0,0 0,1 1,0 0,1 0,0 1,0-1,1 1,1 0,0 0,0 0,1 0,1 1,0-1,0 1,1-1,1 1,0 2,2-3,1 0,0 0,1 0,0-1,1 1,0-1,0-1,1 1,1-1,-1 0,1-1,1 0,0 0,0-1,0 0,1-1,0 0,0 0,1-1,7 3,25 5,-23-10</inkml:trace>
  <inkml:trace contextRef="#ctx0" brushRef="#br0" timeOffset="4620.221">3327 853,'401'-51,"237"-12,-237 33,-374 30</inkml:trace>
  <inkml:trace contextRef="#ctx0" brushRef="#br0" timeOffset="5284.386">3440 1247,'-50'31,"33"-21,0 0,1 0,0 2,1 0,0 0,1 2,0-1,1 2,-9 13,20-24,0-1,0 1,1 0,-1 0,1 0,0 0,0 1,1-1,-1 0,1 0,0 0,0 1,0-1,1 0,-1 0,1 0,0 1,0-1,0 0,1 0,0 0,-1-1,1 1,1 0,-1-1,0 1,1-1,0 0,0 0,0 0,0 0,0 0,1-1,-1 1,1-1,0 0,-1 0,1 0,0-1,0 1,0-1,0 0,1 0,-1-1,0 1,0-1,0 0,2 0,13 0,0-1,-1 0,1-2,0 0,-1-1,1-1,-1-1,0 0,-1-2,0 0,0 0,3-4,-2 3,11-6,-1-2,0-1,-1-1,-1-1,-1-1,-1-1,-1-2,-1 0,5-9,-16 17,0 1,-1-2,-1 1,-1-1,0-1,-1 1,-1-1,-1-1,0 1,-1-1,-1 0,-1 0,-1 0,-1 0,0 0,-2-2,2 17,0 0,-1-1,0 1,0 0,-1 0,1-1,-1 1,0 0,0 1,0-1,0 0,-1 0,1 1,-1 0,0-1,0 1,0 0,-1 0,1 1,-1-1,1 1,-1 0,0 0,0 0,0 0,0 1,0-1,-1 1,1 0,0 0,0 1,-1-1,1 1,-1 0,1 0,0 1,-4 0,-4 1,1 1,-1 0,1 1,0 0,0 1,0 1,1-1,0 1,0 1,0 0,1 1,0-1,0 2,1-1,0 1,0 1,1-1,1 1,0 0,0 1,1-1,0 1,0 0,2 1,-1-1,1 1,1 0,0-1,1 1,0 0,1 0,0 0,1 0,0 0,1 0,0-1,3 7,5 6,1 0,1-1,1 0,1-1,1 0,1-1,0-1,2-1,4 3,-14-15,0 0,0 0,1-1,0-1,0 1,0-2,0 1,1-1,0-1,-1 1,1-2,1 1,-1-1,0-1,1 0,-1-1,0 0,1 0,-1-1,1 0,-1-1,0 0,2-1,6-4</inkml:trace>
  <inkml:trace contextRef="#ctx0" brushRef="#br0" timeOffset="5628.176">4427 908,'-41'55,"11"-20,2 2,2 1,2 2,1 0,2 1,-4 14,23-48,0 0,0 0,0 1,1-1,0 1,1-1,0 1,0-1,0 1,1 0,0-1,1 0,-1 1,2-1,-1 0,1 0,0 0,0 0,1 0,0-1,0 1,0-1,1 0,0-1,0 1,1-1,-1 0,1 0,0-1,1 1,3-1,1 0,1 0,-1-1,0 0,1-1,-1 0,1-1,0 0,-1-1,1 0,0-1,0-1,-1 0,1 0,-1-1,8-3,-4 3,0-2,0 0,0 0,0-1,-1-1,0-1,0 0,-1 0,0-2,-1 1,0-2,0 0,-1 0,0-1,-1 0,-1-1,0 0,-1 0,0-1,-1 0,0-1,-1 1,-1-1,0 0,-1-1,-1 1,-1-1,1-9,-6 17,0 0,-1 0,1 0,-2 0,1 1,-1 0,0 0,-1 0,1 1,-1-1,-1 1,1 1,-1-1,0 1,0 0,-1 1,0 0,1 0,-1 0,0 1,-1 1,1-1,0 1,-1 1,0-1,1 1,-5 1,-17-5</inkml:trace>
  <inkml:trace contextRef="#ctx0" brushRef="#br0" timeOffset="5987.727">4145 1331,'264'-146,"-261"144,0 0,0 0,1 1,-1-1,0 1,1 0,-1 0,1 0,0 0,-1 1,1 0,-1-1,1 1,0 0,-1 1,1-1,-1 1,1-1,-1 1,1 0,-1 1,1-1,-1 0,0 1,0 0,1 0,-1 0,-1 0,3 2,9 7,0 0,1-1,0 0,0-1,1-1,1-1,-1 0,1-1,52 18,-49-18</inkml:trace>
</inkml:ink>
</file>

<file path=ppt/ink/ink9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56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0 364,'23'-7,"-1"-1,0-2,0 0,-1-1,-1-1,1-1,-2-1,0 0,-1-2,0 0,-2-1,0 0,0-2,-2 0,0 0,-1-1,9-22,-17 26,-5 13,0-1,1 0,0 1,0-1,0 1,0-1,1 1,-1-1,1 1,0 0,0 0,0 0,1 0,-1 0,0 0,1 1,0-1,0 1,1-2,0 6,0 0,-1 0,1 0,-1 1,0-1,1 1,-1-1,0 1,-1 0,1 0,0 1,-1-1,0 0,0 1,0 0,0-1,0 1,-1 0,1 1,2 3,20 46,-3 2,-2 0,-2 1,-3 1,2 27,-3-24,8 38,-4 2,-4 0,-5 0,-4 69,-5-148,-1 0,-1-1,0 1,-2 0,-1-1,-1 0,0-1,-1 1,-2-1,0-1,-1 0,-1 0,0-1,-2-1,0 0,-8 7,11-15,-1 0,1 0,-1-1,-1-1,1 0,-1-1,-1 0,1-1,-1 0,0-1,0-1,0 0,0-1,-1-1,1 0,-1-1,-12-1,21 0,0 0,0 0,0 0,0-1,0 0,1 0,-1-1,0 0,1 0,0 0,0-1,0 1,0-1,0 0,1-1,0 1,0-1,0 0,0 0,1 0,0 0,0-1,0 1,1-1,-1 0,2 0,-1 0,0-1,-2-10,2 1,-1 0,2 0,0-1,1 1,1-1,0 1,1 0,1-1,1-2,7-20,1 0,2 1,1 0,2 1,2 1,1 0,2 2,2 0,10-10,36-40,4 3,42-33,-96 95</inkml:trace>
</inkml:ink>
</file>

<file path=ppt/ink/ink9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56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13,'10'-5,"8"-1,0 5,-2 2</inkml:trace>
</inkml:ink>
</file>

<file path=ppt/ink/ink9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58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38 672,'-33'-51,"29"78,5-14,1 1,1-1,0 0,0 0,1-1,1 1,0-1,1 0,1 0,-1 0,2-1,0 0,0-1,1 1,0-2,0 1,1-1,1-1,0 0,0 0,0-1,1 0,0-1,0-1,0 0,1 0,10 1,-11-7,-1-1,0-1,-1 0,1 0,0-1,-1 0,0-1,0-1,0 1,-1-1,0-1,0 0,-1 0,1-1,-1 1,-1-2,0 1,0-1,-1-1,0 1,0-1,-1 0,0 0,-1-1,42-134,-30 38,-24 101,2 31,3-11,1 0,1 0,0 0,1 1,0-1,2 0,-1 0,2 1,0-1,0-1,1 1,1 0,0-1,1 0,1 0,0-1,0 0,2 0,-1 0,8 7,-11-13,0 0,1 0,-1 0,1 0,1-1,-1 0,0-1,1 1,0-1,0 0,1-1,-1 0,1 0,-1 0,1-1,0 0,0-1,0 0,0 0,0-1,0 0,0 0,0-1,0 1,0-2,0 0,0 0,0 0,-1-1,7-3,7-11,-1-1,-1-2,-1 0,0 0,-2-2,13-21,-13 20,75-97,-74 98,-15 18,0 0,0 0,1 0,-1 0,1 1,0-1,0 1,1 0,-1 0,0 0,1 0,0 1,0 0,0-1,0 1,0 0,0 1,4-2,-5 5,1-1,-1 1,1 0,-1 0,0 0,0 1,0-1,0 1,0 0,-1 0,1 0,-1 0,0 0,1 0,-2 0,1 1,0-1,-1 1,1 2,2 0,2 7,0 1,0 0,-2 0,1 0,-2 1,0 0,-1-1,0 1,-1 0,-1 0,0 0,-1 0,-1 0,-2 10,1-18,0-1,-1 0,0 0,0 0,0 0,-1 0,1-1,-1 0,-1 0,1 0,-1-1,1 0,-1 0,-1 0,1-1,0 0,-1 0,0 0,1-1,-1 0,-5 1,-27 12,83-10,190-18,-219 10,-1 0,1-1,-1 0,0-1,-1-1,1 0,-1-1,0 0,0-1,1-2,22-23,-3-1,-1-1,-1-2,-2-1,-2-1,5-11,-10 16,-3 5,-1-1,-1 0,-2-2,-1 0,-1 0,-2-1,-1-1,-2 1,-1-2,-2 1,-1-1,-2-11,-1 43,0 1,-1-1,1 0,-1 0,0 0,0 0,0 0,0 0,0 0,-1 0,1 0,-1 0,0 0,0 0,0 1,0-1,-1 0,1 1,-1-1,1 1,-1-1,0 1,0 0,0-1,0 1,-1 0,1 1,0-1,-1 0,1 1,-1-1,0 1,1 0,-1 0,0 0,0 0,0 0,0 1,0-1,0 1,0 0,0 0,0 0,-2 0,-1 3,0 0,0 1,1-1,-1 1,1 0,-1 1,1-1,0 1,1 0,-1 0,1 1,0-1,1 1,-1 0,1 0,0 0,1 0,-1 1,1-1,0 1,1-1,-1 2,-6 155,8-140,4 8,2 0,0 0,2 0,2-1,0 0,2 0,2-2,0 1,9 9,-8-7,68 119,-117-167,-63-86,77 77</inkml:trace>
</inkml:ink>
</file>

<file path=ppt/ink/ink9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58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84,'39'0,"21"-5,6-1,2 0,-7 1,-4 1,-6-3,-3 0,-4 0,-6 2,-3 2,-4-4,-2 0,-1 1,-1 1,-4 2</inkml:trace>
</inkml:ink>
</file>

<file path=ppt/ink/ink9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04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1158,'36'-31,"44"-34,-3-4,-4-3,-2-3,19-32,-66 75,-12 20,-2 0,1-1,-1 0,-1-1,0 0,-1 0,-1-1,0 0,-1-1,-1 1,0-1,-1 0,-1 0,0 0,-1-1,-1 1,0-12,-1 26,0 0,-1 0,1 0,0 0,-1 1,1-1,-1 0,0 0,1 0,-1 0,0 0,0 1,0-1,-1 0,1 1,0-1,0 1,-1-1,1 1,-1 0,0-1,1 1,-1 0,0 0,1 0,-1 0,0 1,0-1,0 0,0 1,0 0,0-1,0 1,0 0,0 0,0 0,0 0,0 0,0 0,0 1,0-1,0 1,0-1,0 1,1 0,-1 0,0 0,0 0,0 0,1 0,-1 0,1 1,-1-1,0 2,-6 3,0 0,1 1,0 0,1 1,0 0,0 0,0 0,1 0,1 1,-1 0,1 0,1 0,-1 1,0 8,2-13,1 0,0 0,0 1,1-1,0 0,0 1,0-1,1 0,-1 1,1-1,0 0,1 0,-1 0,1 0,0 0,1 0,-1 0,1 0,0-1,0 1,0-1,0 0,1 0,0 0,0-1,0 1,4 1,3 2,2-1,-1 0,1-1,-1-1,1 0,1 0,-1-2,0 1,1-2,4 1,38 5,-52-6,0-1,0 1,0 0,0 0,0 0,0 0,0 1,-1 0,1 0,0 0,-1 0,1 0,-1 1,0 0,0-1,0 1,0 0,-1 0,1 1,-1-1,1 1,-1-1,0 1,-1 0,1-1,-1 1,1 0,-1 0,0 0,-1 0,1 1,-1-1,0 0,0 0,0 1,0 14,-2 0,0-1,-1 1,0-1,-2 0,0 0,-2 1,-15 62,21-79,1 1,-1-1,0 1,1 0,-1-1,1 1,0 0,0-1,0 1,0 0,1-1,-1 1,1-1,-1 1,1 0,0-1,0 1,0-1,0 0,0 1,1-1,-1 0,1 0,0 0,-1 0,1 0,0 0,0 0,0 0,1-1,-1 1,0-1,0 0,1 0,-1 0,1 0,-1 0,1 0,-1 0,1-1,0 0,-1 1,1-1,0 0,-1 0,1 0,0-1,0 1,52-16,-30 4</inkml:trace>
  <inkml:trace contextRef="#ctx0" brushRef="#br0" timeOffset="894.06">1073 820,'6'7,"1"-1,0 0,0 0,0-1,1 0,0 0,-1-1,2 1,-1-2,0 1,1-2,0 1,0-1,-1 0,1-1,0 0,1 0,-1-1,0 0,0 0,0-1,0-1,0 1,0-2,-1 1,1-1,-1 0,1-1,-1 0,0 0,0-1,-1 0,7-5,-9 4,0 0,0-1,-1 0,0 0,0 0,0 0,-1 0,0-1,0 0,-1 1,0-1,0-7,-1 11,-1 1,0 0,0-1,0 1,0 0,-1 0,0-1,1 1,-1 0,0 0,0 0,-1 0,1 0,-1 0,1 0,-1 0,0 1,0-1,0 1,0-1,-1 1,1 0,-1 0,1 0,-1 0,0 0,0 1,0-1,0 1,0 0,0 0,-3-1,0 1,0-1,0 2,0-1,-1 1,1 0,0 0,-1 0,1 1,0 0,0 1,0-1,0 1,0 0,0 0,0 1,1 0,-1 0,1 0,0 1,0 0,0 0,0 0,-3 4,-4 4,0 1,0 1,2 0,-1 0,2 1,0 0,1 1,0 0,0 3,1-1,0 1,1 1,2-1,0 1,1 0,-1 18,4-31,0-1,0 0,0 0,1 0,0 1,0-1,0 0,1 0,0 0,0-1,1 1,-1 0,1-1,1 1,-1-1,1 0,0 0,0-1,0 1,0-1,1 0,0 0,0 0,0-1,0 1,1-1,1 0,3 1,1 0,1-1,-1 0,0-1,1 0,0-1,-1 0,1-1,0 0,-1-1,1 0,-1-1,1 0,-1-1,0 0,0-1,10-4,172-104,-181 104,29-22,-2-2,-2-1,-1-2,-1-1,-2-2,-2-2,-2 0,4-10,4-3,-38 121,-34 238,36-206,-12 142,7-209,4-26,0 1,-1-1,0 0,0 1,-1-1,0 0,0 0,0 0,-1 0,0-1,-1 1,1-1,-3 3,5-8,0 0,0 0,0 0,0-1,0 1,0 0,0-1,0 1,0-1,0 1,-1-1,1 1,0-1,0 0,0 0,-1 0,1 0,0 0,0 0,-1 0,1 0,0 0,0 0,0 0,-1-1,1 1,0-1,0 1,0-1,0 1,0-1,0 0,0 1,0-1,0 0,0 0,0 0,0 0,0 0,1 0,-1 0,0 0,1 0,-1 0,1 0,-1 0,1 0,-1-1,-17-57,17 33,2-1,1 1,1 0,1-1,1 2,5-15,-3 8,4-12,1 0,2 0,2 2,1 0,3 1,1 1,3 1,0 0,3 2,1 1,30-29,-45 52,1 1,0 0,0 1,1 1,1 1,0 0,0 0,1 2,0 0,0 1,0 1,1 0,0 2,6-1,-20 3,1 1,-1 0,1 0,-1 1,1-1,-1 1,1 0,-1 0,0 1,0-1,0 1,0 0,0 0,0 0,0 1,0-1,-1 1,1 0,-1 0,0 0,0 1,0-1,0 1,-1-1,1 1,-1 0,0 0,0 0,-1 0,1 0,0 2,1 5,-1-1,0 1,-1 0,0 0,0-1,-1 1,-1 0,1 0,-2 0,0-1,0 1,-2 5,-4 7,-2 0,0-1,-1 0,-1-1,-1 0,-1-1,0 0,-2-1,0-1,-1-1,-1 0,-1-1,0-1,-1-1,0 0,-1-2,-1 0,-17 6,28-14,0 0,0 0,0-1,-1 0,1-1,-1-1,1 0,-1 0,1-1,-1-1,0 0,1 0,-8-2,1-5</inkml:trace>
  <inkml:trace contextRef="#ctx0" brushRef="#br0" timeOffset="1609.971">2709 1,'0'0,"-1"0,0-1,0 1,0 0,1 0,-1 0,0 0,0 0,0 0,0 0,1 1,-1-1,0 0,0 0,0 0,1 1,-1-1,0 1,1-1,-1 0,0 1,0-1,1 1,-1 0,1-1,-1 1,1-1,-1 1,1 0,-1 0,1-1,-1 1,1 0,0 0,0-1,-1 1,1 0,0 0,0 0,0-1,0 1,0 0,0 0,0 0,0 0,0-1,0 1,0 0,0 0,1 0,-1-1,0 1,1 0,-1 0,1-1,-1 1,1 0,-1 0,13 139,-6 0,-6 1,-2-72,-4 0,-2 0,-4-1,-2 0,-16 44,17-41,12-70,0 1,0-1,0 0,0 0,0 1,0-1,1 0,-1 0,1 1,-1-1,1 0,-1 0,1 0,0 0,-1 0,1 0,0 0,0 0,0 0,0 0,0 0,0 0,0 0,0-1,0 1,0 0,0-1,0 1,1-1,-1 0,0 1,0-1,1 0,-1 0,0 1,0-1,1 0,-1 0,0-1,1 1,-1 0,0 0,0-1,1 1,-1 0,0-1,0 1,0-1,0 0,1 1,-1-1,24-9,-1-1</inkml:trace>
  <inkml:trace contextRef="#ctx0" brushRef="#br0" timeOffset="2767.304">3359 566,'-21'1,"0"1,0 1,0 1,1 0,-1 2,1 0,0 1,1 1,0 1,0 1,-8 6,15-6,0 0,1 1,0 1,1 0,0 0,1 1,0 0,1 1,0-1,1 2,1-1,0 1,1 0,-2 13,5-24,0 1,1 0,-1 0,1 0,0 0,1 0,-1 1,1-1,0 0,0 0,1 0,0 0,0 0,0 1,0-1,1-1,-1 1,1 0,1 0,-1-1,1 1,-1-1,1 0,1 0,-1 0,0 0,1 0,0-1,0 1,0-1,0 0,1-1,-1 1,1-1,0 1,-1-2,1 1,0 0,0-1,0 0,0 0,0 0,1-1,-1 0,0 0,0 0,0 0,0-1,0 0,1 0,-1-1,4-1,12-10,-1-2,-1 0,-1-1,0-1,-1-1,0 0,-2-1,0-1,2-5,7-6,7-15,-24 35,0-1,1 1,0 0,1 1,0 0,0 0,1 1,1 0,-1 1,12-7,-20 15,-1-1,1 0,-1 1,1-1,0 1,0-1,-1 1,1 0,0 0,0 0,-1 0,1 0,0 0,0 0,-1 0,1 1,0-1,-1 1,1 0,0-1,-1 1,1 0,-1 0,1 0,-1 0,1 0,-1 0,0 0,0 0,1 1,-1-1,0 1,0-1,0 0,0 1,-1 0,1-1,0 1,0 1,20 76,-18-63,-2-7,1 0,-1 1,2-1,-1-1,1 1,0 0,1-1,0 1,1-1,-1 0,2-1,-1 1,1-1,0 0,0 0,2 0,-5-4,0 0,1-1,-1 1,1-1,0 0,0 0,0 0,0 0,0-1,0 0,0 0,0 0,0 0,1-1,-1 1,0-1,1 0,-1 0,0-1,1 1,-1-1,0 0,0 0,0-1,0 1,0-1,0 0,0 0,0 0,-1 0,4-3,192-178,-181 168,-3 1,0 0,1 1,0 0,1 2,1 0,0 1,0 0,1 2,0 0,0 1,1 1,0 1,13-2,-31 7,-1-1,0 1,1 0,-1 0,1-1,-1 1,0 0,1 0,-1 1,1-1,-1 0,0 0,1 1,-1-1,0 1,1-1,-1 1,0-1,0 1,0 0,1 0,-1-1,0 1,0 0,0 0,0 0,0 0,-1 0,1 1,0-1,0 0,-1 0,1 1,-1-1,1 0,-1 0,1 1,-1-1,0 1,0-1,1 0,-1 1,0-1,0 1,-1-1,1 1,-66-2,63-1,-31-9,30 8,1 0,-1 1,0-1,0 1,0 0,0 0,0 0,0 1,0-1,0 1,0 0,0 0,-1 1,1-1,0 1,0 0,0 0,0 0,1 0,-1 1,0 0,0-1,1 1,-1 1,-2 1,-1 4,1 0,-1 0,1 1,1-1,0 2,0-1,0 0,2 1,-1 0,1 0,0 0,1 0,0 1,1-1,0 1,1-1,0 1,0-1,1 0,1 1,0-1,0 0,1 1,0-2,0 1,2 0,-1-1,1 1,0-1,1 0,0-1,0 0,6 6,-3-7,0-1,1 0,0 0,-1-1,2 0,-1-1,0 0,1-1,0 0,7 1,9-2,1 0,-1-2,0-1,1-2,-1 0,0-2,0 0,-1-2,0-2,0 0,-1-1,10-7,-6 6,15-6,-2-2,0-1,-1-3,-1-1,-1-2,-2-2,-1-2,14-14,21-58,-69 98,0-1,0 1,0-1,-1 0,1 0,-1 0,0 0,-1 0,1 0,-1 0,0 0,0 0,-1 0,1 0,-1 0,0 1,0-1,-1 0,0 0,1 1,-2-1,1 0,-1 0,1 2,0 0,-1 1,1-1,-1 0,0 1,0 0,0-1,0 1,0 0,0 1,-1-1,1 0,-1 1,1 0,-1 0,1 0,-1 0,0 1,1-1,-1 1,0 0,0 0,1 0,-1 1,0-1,1 1,-1 0,0 0,1 0,-1 0,1 1,-1 0,-99 72,91-63,1 1,0 0,1 0,1 2,0-1,1 1,0 0,1 1,1-1,0 2,1-1,0 0,2 1,0 0,0 0,2 0,0 0,1 0,0 0,1 1,1-1,1 1,0-6,1-1,0 0,1 0,0-1,0 1,1-1,0 0,1-1,0 1,0-1,1-1,0 1,0-1,1-1,0 0,0 0,1 0,2 0,14 6,1 0,1-2,0-1,0-2,1 0,4-1,-13-3,0 0,0-1,0-1,0-1,0-1,1-1,-1 0,-1-2,1 0,14-6,-8 0</inkml:trace>
</inkml:ink>
</file>

<file path=ppt/ink/ink9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10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57,'-27'32,"1"1,1 1,3 1,0 1,0 4,-34 57,-23 43,52-88,-3-2,-1-1,-25 29,-77 90,107-156,18-18</inkml:trace>
  <inkml:trace contextRef="#ctx0" brushRef="#br0" timeOffset="406.977">0 86,'31'46,"2"-1,2-2,2-1,1-2,2-2,30 21,146 144,-100-92,-115-110,-1-1,1 1,0-1,0 1,1-1,-1 1,0-1,0 0,0 0,0 0,0 1,0-1,0 0,0 0,0-1,1 1,-1 0,0 0,0 0,0-1,0 1,0-1,0 1,0-1,0 1,0-1,0 1,0-1,-1 0,1 1,0-1,0 0,0-1,10-7</inkml:trace>
  <inkml:trace contextRef="#ctx0" brushRef="#br0" timeOffset="1163.259">904 481,'44'-11,"1"3,0 1,0 3,0 1,1 2,37 5,16-2,37-8,-135 6,1-1,0 0,-1 0,1 0,-1 0,1 0,-1 0,0 0,1-1,-1 1,0 0,0-1,0 1,0-1,0 1,0-1,0 0,-1 1,1-1,0 0,-1 0,0 1,1-1,-1 0,0 0,0 0,0 1,0-1,0 0,0 0,0 0,-1 1,1-1,-1 0,1 0,-1 1,0-1,0 1,0-1,0 0,0 0,-48-63,-62-20,109 84,1-1,0 1,0-1,-1 1,1 0,0 0,-1 0,1 0,-1 0,1 0,-1 0,0 0,0 0,1 1,-1-1,0 1,0-1,1 1,-1 0,0 0,0 0,0 0,0 0,1 0,-1 0,0 1,0-1,0 1,1-1,-1 1,0 0,1-1,-1 1,0 0,1 0,-1 0,1 0,-1 1,1-1,0 0,0 1,-1-1,1 1,0-1,0 1,1-1,-1 1,0 0,0-1,1 1,-1 0,1 0,-1-1,1 1,0 0,0 0,-17 139,-35 138,50-270,-2 1,1 0,0 1,1-1,0 0,1 1,0-1,0 1,1 0,1-1,0 1,1 7,-1-17,-1 1,1-1,0 0,-1 1,1-1,0 0,0 0,-1 0,1 1,0-1,0 0,0 0,1 0,-1-1,0 1,0 0,0 0,1-1,-1 1,0 0,1-1,-1 1,0-1,1 0,-1 0,1 1,-1-1,1 0,-1 0,1 0,-1 0,0-1,1 1,-1 0,1 0,-1-1,0 1,1-1,-1 0,0 1,1-1,-1 0,0 0,55-39,-56 39,166-184,-149 165,-1 0,-1-2,-1 0,-2 0,0-1,1-4,-3 3</inkml:trace>
  <inkml:trace contextRef="#ctx0" brushRef="#br0" timeOffset="1562.197">2173 1,'-44'49,"2"1,3 2,2 2,2 2,-20 45,48-86,1 1,1-1,0 1,1 0,1 0,0 1,1-1,1 2,1-12,0 0,0 1,0-1,1 0,0 0,1 0,-1 0,1 0,0-1,1 1,-1 0,1-1,0 0,1 1,-1-1,1-1,0 1,0 0,0-1,1 0,0 0,-1 0,2-1,4 4,1-1,1 0,-1-1,1-1,0 1,0-2,0 0,1 0,-1-1,1-1,0 0,-1-1,1 0,0-1,-1 0,1-1,-1 0,5-2,8-4,-1 0,0-2,0 0,-1-2,0 0,-1-2,-1 0,11-11,-22 17,0-1,0-1,-1 0,-1 0,1-1,-2 1,0-2,0 1,-1-1,0 0,-1-1,0 1,-1-1,-1 0,0 0,-1-1,0 1,-1 0,0-1,-1 1,-1 0,0-1,-1 1,0 0,-1 0,0 0,-1 0,-1 0,0 1,-1 0,0 0,-5-6,6 11,-1 2,0-1,0 1,0 0,-1 0,1 0,-1 1,-1 0,1 1,0-1,-6-1,-16-3</inkml:trace>
  <inkml:trace contextRef="#ctx0" brushRef="#br0" timeOffset="1921.535">1835 424,'247'-100,"-239"97,1 1,0-1,0 1,0 1,0 0,0 0,1 1,-1 0,0 0,0 1,0 0,0 1,0 0,0 1,0-1,-1 2,1-1,-1 1,0 0,0 1,0 0,1 2,26 19,-20-13,1 0,1-2,0 0,1-1,-1 0,2-2,1 0,33 5,-29-9</inkml:trace>
  <inkml:trace contextRef="#ctx0" brushRef="#br0" timeOffset="2881.295">2370 143,'0'-5,"0"-6,0-7,-4 1,-3-3,-4 4,-5 3,-4 4,0-1,0 1,-2 2,3 8,-1 2,-1 2,-2 4,-2 1,-1 4,3-1</inkml:trace>
</inkml:ink>
</file>

<file path=ppt/ink/ink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2:35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1 197,'48'-5,"49"-6,19-6,-2 0,-10-3,-9 3,-11 0,-14 2,-11 4,-4-2,-8 3,-7 2,-5 2,-4-2,-2 1,-2 0,0 3,-5 1</inkml:trace>
</inkml:ink>
</file>

<file path=ppt/ink/ink9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8:4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819 246,'-62'68,"24"-13,3 3,2 1,2 1,-9 33,-11 19,-15 12,-6-3,-56 68,95-141,11-16,187-291,-82 112,43-76,84-105,-132 187,-69 183,-4 16,2-1,3 0,2 0,3-1,2 0,3-2,2 0,2-2,3 0,2-2,-15-23,0 1,-2 0,-1 0,-1 1,-2 1,-1 0,3 22,-10-51,1 0,-1 0,0 0,1 0,-1 0,0 0,0 0,1 0,-1 0,0 0,0 1,0-1,0 0,-1 0,1 0,0 0,0 0,-1 0,1 0,-1 0,1 0,-1 0,1 0,-1 0,1 0,-1 0,0 0,0 0,1 0,-1-1,0 1,0 0,0-1,0 1,0 0,0-1,0 1,0-1,0 0,0 1,0-1,0 0,0 0,0 1,-1-1,1 0,0 0,0 0,0 0,0-1,0 1,0 0,0 0,-1-1,1 1,-137-93,-82-38,-227-116,423 234,0 2,-1 0,0 2,0 1,-1 1,0 1,-4 1,27 4,1 1,0 0,0 1,-1-1,1 0,0 0,0 1,0 0,0-1,0 1,-1 0,1 0,0 0,1 0,-1 0,0 1,0-1,0 1,1-1,-1 1,1 0,-1-1,1 1,0 0,0 0,0 0,0 0,0 0,0 0,0 0,0 0,1 0,-1 1,1-1,0 0,0 2,-3 17</inkml:trace>
  <inkml:trace contextRef="#ctx0" brushRef="#br0" timeOffset="736.473">1299 1036,'39'-128,"31"-62,-69 191,-1-1,1 1,-1 0,0-1,1 0,-1 1,1-1,0 1,-1-1,1 1,-1-1,1 0,0 0,-1 1,1-1,0 0,-1 0,1 0,0 0,-1 1,1-1,0 0,-1 0,1 0,0-1,-1 1,1 0,0 0,-1 0,1 0,0-1,-1 1,1 0,-1 0,1-1,0 1,-1-1,1 1,-1 0,1-1,-1 1,1-1,-1 0,0 1,1-1,-1 1,1-1,-1 1,0-1,0 0,1 1,-1-1,0 0,0 1,0-1,0 0,0 1,0-1,0 0,0 1,0-1,0 0,0 1,0-1,0 0,-1 1,1-1,0 0,-1 0,12 55,23 54,-32-103,0 0,1 0,0 0,0-1,0 1,1-1,-1 0,1 1,0-1,0-1,0 1,1-1,-1 0,1 0,0 0,0 0,0-1,0 0,1 0,-1 0,0-1,1 0,-1 0,1 0,-1-1,1 1,0-1,-1-1,1 1,-1-1,1 0,-1 0,3-2,8-8,-1-2,0 0,-1 0,0-2,-1 0,-1 0,0-1,-2 0,1-1,-2-1,0 1,3-13,-10 26,2-3,0-1,0 0,-1 0,0 0,0 0,-1 0,0-1,-1 1,1-1,-2 1,1-1,-1-1,-1 10,1 0,0 0,0 0,-1 1,1-1,0 0,0 0,-1 0,1 0,0 0,-1 0,1 0,0 0,0 0,-1 0,1 0,0 0,-1 0,1 0,0 0,-1 0,1 0,0 0,0-1,-1 1,1 0,0 0,0 0,-1 0,1 0,0-1,0 1,0 0,-1 0,1-1,0 1,0 0,0 0,0-1,-1 1,1 0,0 0,0-1,0 1,0 0,0-1,0 1,0 0,0 0,0-1,0 1,0 0,0-1,0 1,0 0,0 0,-8 24,5-3</inkml:trace>
  <inkml:trace contextRef="#ctx0" brushRef="#br0" timeOffset="1313.053">2315 669,'-23'0,"-1"0,1 2,0 1,0 1,0 0,1 2,0 1,0 0,-6 5,24-11,1 0,0 0,0 1,0-1,0 1,1 0,-1 0,0 0,1 0,-1 1,1-1,0 1,0-1,0 1,0 0,0-1,1 1,-1 0,1 0,0 1,-1-1,1 0,1 0,-1 0,1 1,-1-1,1 0,0 1,0-1,0 0,0 1,1-1,0 0,-1 1,1-1,0 0,1 0,-1 0,0 0,1 0,0 0,0 0,0 0,0-1,0 1,0-1,1 0,-1 1,1-1,-1 0,1 0,0-1,0 1,0-1,0 1,0-1,1 0,7 1,1-1,-1 0,1-1,-1-1,0 0,0 0,1-1,-1 0,0-1,0 0,-1-1,1-1,-1 1,0-1,0-1,0 0,-1 0,0-1,0-1,0 1,61-36,-65 39,1 0,-1 1,1 0,0 0,-1 1,1 0,0 0,0 0,1 1,-1-1,0 2,0-1,1 1,-1 0,0 0,1 0,-1 1,0 0,0 0,1 1,-1 0,0 0,0 0,-1 1,1 0,-1 0,1 0,-1 1,0-1,0 2,0-1,-1 0,1 1,-1 0,0 0,-1 0,1 0,-1 0,0 1,0 1,2 19,-1 1,-1 0,-2 0,0 0,-2 0,-2 10,0 25,-11 193,4-171,-4-1,-4-1,-20 57,32-115,-2-1,0 0,-2 0,0-1,-1 0,-2-1,0 0,-1-1,-1 0,-17 16,30-34,0 0,0 0,0-1,0 1,0 0,0-1,0 0,-1 1,1-1,0 0,-1 0,1 0,-1 0,0-1,1 1,-1-1,1 0,-1 1,0-1,1 0,-1-1,0 1,1 0,-1-1,0 1,1-1,-1 0,1 0,-1 0,1 0,0 0,-1-1,1 1,0-1,0 0,0 1,0-1,0 0,0 0,-1-2,-22-138,24 84,2 1,3 0,3 0,1 0,4 1,1 0,4 1,1 1,3 1,2 0,19-27,-4 18,-22 43</inkml:trace>
  <inkml:trace contextRef="#ctx0" brushRef="#br0" timeOffset="1647.052">2822 726,'7'17,"60"112,-65-125,2 0,-1 0,0 0,1-1,0 0,-1 1,1-1,1-1,-1 1,0-1,1 1,-1-1,1 0,0-1,-1 1,1-1,0 0,0 0,0-1,0 1,0-1,0 0,0-1,0 1,0-1,0 0,1 0,4-4,0 0,0 0,0-1,0 0,-1-1,0 0,-1 0,1-1,-1 0,-1-1,0 1,0-1,0-1,-1 1,-1-1,0 0,0-1,-1 1,0-1,1-9,3-21,-11 26</inkml:trace>
  <inkml:trace contextRef="#ctx0" brushRef="#br0" timeOffset="2384.225">3387 76,'55'235,"-41"-147,-4 1,-3 1,-5-1,-4 20,-10 13,8-71,4-50,0 0,0 0,1 0,-1 0,0 0,0 0,1 0,-1 0,1 0,-1 0,1-1,-1 1,1 0,-1 0,1 0,0-1,-1 1,1 0,0-1,0 1,-1-1,1 1,0-1,0 1,0-1,0 0,0 1,0-1,0 0,-1 0,1 1,0-1,0 0,0 0,0 0,0 0,0 0,0 0,0-1,0 1,0 0,0 0,0-1,0 1,0-1,-1 1,1-1,0 1,0-1,0 0,39-18,-20 9</inkml:trace>
  <inkml:trace contextRef="#ctx0" brushRef="#br0" timeOffset="3088.863">4177 499,'-44'18,"2"1,-1 3,2 1,1 1,2 3,-30 25,65-50,0-1,0 1,0-1,0 1,0 0,0 0,1 0,-1 1,0-1,1 1,0-1,0 1,0 0,0 0,0 0,0 0,1 0,0 0,-1 0,1 1,0-1,1 1,-1-1,0 0,1 1,0-1,0 1,0-1,0 1,1-1,-1 1,1-1,0 0,0 1,0-1,0 0,1 0,-1 0,1 1,0-2,0 1,0 0,0 0,1-1,1 3,7-2,0 0,0-1,0 0,0 0,1-1,-1-1,0 0,1-1,-1 0,0 0,0-1,0-1,0 0,0-1,0 1,-1-2,0 0,0 0,0-1,0 0,-1-1,6-5,20-7,84-54,-119 72,1 0,-1 0,1 0,0 0,-1 0,1 0,0 0,-1 0,1 1,0-1,0 0,0 0,0 1,0-1,0 1,0-1,0 1,0-1,0 1,0 0,0-1,0 1,0 0,0 0,1 0,-1 0,0 0,0 0,0 0,0 0,0 1,0-1,0 0,0 1,1-1,-1 0,0 1,0-1,-1 1,1 0,0-1,0 1,0 0,0 0,0-1,-1 1,1 0,0 0,-1 0,1 0,-1 0,1 0,6 16,-5-10,0 0,0-1,1 1,0-1,0 0,0 0,1 0,0 0,0-1,0 1,1-1,-1 0,1-1,1 1,-1-1,1 0,-1 0,1 0,1-1,-1 0,0 0,5 1,1-4,0 0,1 0,-1-1,1-1,-1 0,0-1,0 0,0 0,0-2,0 1,-1-2,0 1,0-1,-1-1,1 0,-1-1,-1 0,0 0,3-4,4-4,-2-1,0 0,0-1,-2-1,0 0,-1-1,-1 0,6-21,-11 31,-1 0,0 0,-1-1,0 1,-1-1,0 0,-1 0,0 0,-1 0,0 0,0 0,-1 0,-1 0,-2-7,3 15,0 1,0 0,0 0,-1-1,1 1,-1 0,0 1,0-1,1 0,-1 0,0 1,-1-1,1 1,0 0,0-1,0 1,-1 0,1 0,-1 1,1-1,-1 0,1 1,-1-1,1 1,-1 0,1 0,-1 0,0 0,1 1,-1-1,1 1,-1-1,1 1,0 0,-3 1,-74 48,76-47,1-1,0 1,0 0,0 0,1-1,-1 1,1 0,-1 1,1-1,0 0,0 0,0 0,1 1,-1-1,1 0,0 1,0-1,0 0,0 1,1-1,-1 0,1 1,0-1,0 0,0 0,0 0,0 0,1 0,-1 0,1 0,0 0,0 0,0-1,0 1,1-1,-1 0,1 1,-1-1,1 0,0-1,0 1,0 0,0-1,0 0,0 1,0-1,0 0,2 0,144 30,-122-27,-20-4,0 0,1 0,-1 1,0 0,1 0,-1 0,0 1,0 0,0 1,0 0,-1 0,1 0,-1 1,1-1,-1 2,-1-1,1 1,0 0,-1 0,0 0,0 1,-1-1,0 1,0 1,0-1,0 0,-1 1,0 0,-1 0,1 0,-2 136,24-86,-14-43</inkml:trace>
  <inkml:trace contextRef="#ctx0" brushRef="#br0" timeOffset="3934.978">6408 48,'15'130,"-6"0,-6 60,-2-149,-18 244,11-233,-18 72,30-153,35-64,-29 64</inkml:trace>
  <inkml:trace contextRef="#ctx0" brushRef="#br0" timeOffset="4301.118">6859 273,'-68'56,"35"-30,0 1,3 1,0 2,2 1,0 1,26-30,0 0,0 0,0 0,1 0,-1 0,0 0,1 1,-1-1,1 1,0-1,0 1,0-1,0 1,0 0,1-1,-1 1,1 0,0-1,-1 1,1 0,0 0,1 0,-1-1,1 1,-1 0,1-1,0 1,0 0,0-1,0 1,0-1,0 1,1-1,-1 0,1 0,0 0,0 1,0-2,0 1,0 0,0 0,0-1,0 1,1 0,80 27,-76-28,1 0,0 0,-1 1,1 0,-1 0,1 1,-1 0,0 0,0 1,-1 0,1 0,-1 0,0 1,0 0,0 0,-1 1,1 0,-1-1,-1 2,1-1,-1 1,0-1,-1 1,0 0,3 7,36 152,-41-163,1 0,-1 1,1-1,0 0,0 0,0 0,0 0,1 0,-1-1,1 1,0-1,0 1,-1-1,1 0,1 0,-1 0,0-1,0 1,1-1,-1 0,1 1,-1-2,1 1,0 0,-1-1,1 0,0 1,-1-1,1-1,3 0,11-4</inkml:trace>
  <inkml:trace contextRef="#ctx0" brushRef="#br0" timeOffset="4547.378">7395 753,'-5'39,"-1"17,0-1</inkml:trace>
  <inkml:trace contextRef="#ctx0" brushRef="#br0" timeOffset="4718.072">7253 132</inkml:trace>
  <inkml:trace contextRef="#ctx0" brushRef="#br0" timeOffset="5115.498">7706 895,'-1'-19,"2"0,0 0,1 0,1 0,1 1,1-1,0 1,1 0,1 1,1-1,1 1,0 1,1-1,11-12,-21 28,1-1,0 1,1 0,-1-1,0 1,0 0,0 0,1 0,-1 0,0 0,1 0,-1 1,1-1,-1 0,1 1,-1-1,1 1,0-1,-1 1,1 0,0 0,-1 0,1 0,0 0,-1 0,1 0,0 0,-1 1,1-1,-1 1,1-1,-1 1,1 0,-1-1,1 1,-1 0,1 0,-1 0,0 0,0 0,1 0,-1 1,0-1,0 0,0 0,0 1,-1-1,1 1,0 1,52 160,-52-160,1-1,-1 1,1 0,0 0,0 0,0-1,0 1,0-1,1 0,-1 0,1 1,-1-1,1-1,0 1,0 0,0-1,0 0,0 1,0-1,0 0,0-1,1 1,-1-1,0 1,0-1,1 0,-1 0,0 0,1-1,-1 1,0-1,0 1,0-1,1 0,-1-1,0 1,0 0,-1-1,1 0,0 0,0 0,-1 0,1 0,-1 0,0 0,1-1,-1 0,0 0,8-9,0 0,-1-1,-1 1,0-2,-1 1,0-1,-1 0,-1-1,0 1,0-6,25-61,-20 62</inkml:trace>
  <inkml:trace contextRef="#ctx0" brushRef="#br0" timeOffset="5498.882">8552 753,'21'-10,"1"-1,-2-1,1-1,-2 0,1-2,-2 0,0-1,-1-1,-1-1,12-16,-26 32,0 0,-1-1,1 1,-1 0,0-1,1 1,-1-1,0 1,0-1,-1 0,1 1,0-1,-1 0,0 1,1-1,-1 0,0 0,-1 1,1-1,0 0,-1 0,1 1,-1-1,0 0,0 1,0-1,0 1,-1-1,1 1,-1 0,1 0,-1-1,0 1,0 0,0 0,0 1,0-1,0 0,-1 1,1-1,0 1,-1 0,0-1,-8 1,0 0,0 1,0 0,0 0,0 1,0 1,0 0,1 0,-1 1,0 0,1 1,0 0,0 1,0 0,1 1,0 0,0 0,0 1,0 0,1 0,1 1,-1 0,1 1,1 0,-1 0,1 0,1 0,0 1,0 0,0 3,1-6,-1 0,1 1,1-1,0 1,0 0,0 0,1 0,0 0,1 0,-1 0,2 1,-1-1,1 0,0 1,1-1,0 0,1 1,-1-1,1 0,1 0,0 0,0-1,0 1,1 0,0-1,1 0,-1 0,1-1,1 1,-1-1,1 0,0 0,1-1,2 2,4-2,0 0,0-1,1 0,0-1,0-1,0 0,0-1,0 0,0-1,0-1,4 0,-16 0,23 0</inkml:trace>
  <inkml:trace contextRef="#ctx0" brushRef="#br0" timeOffset="5983.837">9004 923,'131'-170,"-40"43,-87 122,1-1,-1 1,1 0,0 0,0 1,0 0,1 0,0 0,0 0,0 1,0 0,0 0,0 1,1 0,-1 0,1 0,0 1,0 0,-1 0,1 1,0-1,2 2,-6 1,0 0,0 1,-1-1,1 1,-1 0,0 0,0 0,0 0,0 0,0 1,-1-1,1 0,-1 1,0-1,0 1,0-1,-1 1,1 0,-1-1,0 1,0 0,0-1,0 1,-1 0,1-1,-1 1,0 0,0-1,-1 1,1-1,0 0,-3 3,0 16,3-18,-3 68,4-71,0 1,0-1,0 1,1-1,-1 1,1-1,-1 1,1-1,0 1,-1-1,1 0,0 1,0-1,0 0,0 0,0 0,0 0,0 0,0 0,1 0,-1 0,0 0,1 0,-1-1,1 1,-1 0,0-1,1 0,-1 1,1-1,-1 0,1 1,0-1,-1 0,1 0,-1 0,1-1,-1 1,1 0,-1-1,1 1,0-1,9-2,0-1,0-1,-1 0,1 0,-1-1,0-1,-1 1,0-2,0 1,5-6,54-37,-66 47,0 1,1-1,-1 1,1 0,0 0,0 1,0-1,0 0,0 1,0 0,0 0,0 0,0 0,1 0,-1 1,0-1,1 1,-1 0,0 0,1 0,-1 0,0 1,1-1,-1 1,0 0,0 0,0 0,1 1,-1-1,0 1,-1-1,1 1,0 0,0 0,-1 0,1 1,-1-1,0 1,0-1,0 1,0 0,1 1,11 133,-9-118</inkml:trace>
  <inkml:trace contextRef="#ctx0" brushRef="#br0" timeOffset="7066.263">10330 528,'-42'17,"2"1,0 2,1 2,1 1,-22 20,-1 14,60-55,-1-1,0 1,1 0,-1 0,1 0,0 1,-1-1,1 0,0 0,0 1,0-1,1 1,-1-1,1 0,-1 1,1-1,0 1,0 0,0-1,0 1,0-1,1 1,-1-1,1 0,0 1,-1-1,1 1,0-1,0 0,1 1,2 0,0-1,0 1,1-1,-1 0,1 0,-1 0,1-1,0 0,0 0,-1 0,1 0,0-1,0 0,0 0,0 0,0 0,0-1,-1 0,1 0,0 0,-1-1,2 0,14-5,-1-1,0-1,0-1,-1 0,0-2,8-6,13-9,98-78,-136 104,0 0,0 1,1-1,-1 0,0 1,0-1,0 1,1-1,-1 1,0 0,0 0,1-1,-1 1,0 0,1 0,-1 0,0 0,0 0,1 1,-1-1,0 0,1 0,-1 1,0-1,0 1,0-1,1 1,-1 0,0-1,0 1,0 0,0 0,0 0,0 0,-1 0,1 0,0 0,0 0,-1 0,1 0,0 0,-1 1,1-1,-1 0,0 0,1 1,-1-1,0 0,0 0,0 1,0-1,4 78,-4-69,-2-3,2-1,-1 0,0 0,1 0,0 0,1 1,-1-1,1 0,1 0,-1 0,1 0,0 0,0-1,1 1,-1 0,1-1,0 0,1 1,0-1,-1-1,1 1,1-1,-1 1,1-1,0 0,0-1,0 1,0-1,0 0,1 0,0-1,-1 1,1-1,4 0,-2-1,1 0,-1-1,0 0,0-1,1 0,-1 0,0-1,0 0,0 0,0 0,-1-1,1-1,-1 1,1-1,-1-1,0 1,-1-1,3-2,104-111,61-104,-149 178,-2 0,-2-1,-2-2,-2 0,-2-1,-2 0,-2-1,-2 0,1-34,-30 125,7 13,2 0,3 1,1 0,4 0,2 0,2 1,2-1,4 0,1 0,3-1,3 0,2-1,12 27,4 8,-64-102,13-3</inkml:trace>
  <inkml:trace contextRef="#ctx0" brushRef="#br0" timeOffset="7314.761">10725 443,'44'0,"37"0,15 0,1 0,-7 0,-13 0,-11 0,-11 0,-6 0,-6 0,-6 0,-5 5,-2 1,-2 0,0-1,-1-1,0-2,-5-1</inkml:trace>
  <inkml:trace contextRef="#ctx0" brushRef="#br0" timeOffset="7498.81">11882 584,'0'43,"5"15,1-3</inkml:trace>
  <inkml:trace contextRef="#ctx0" brushRef="#br0" timeOffset="7718.906">11882 273,'5'10,"1"3</inkml:trace>
  <inkml:trace contextRef="#ctx0" brushRef="#br0" timeOffset="7964.876">12418 443,'-27'10,"-1"2,2 1,0 1,0 1,2 1,0 1,0 2,2 0,-20 22,38-38,0 1,0-1,0 1,1 0,0 0,-1 1,1-1,1 0,-1 1,1 0,0-1,0 1,0 0,0 0,1 0,0 1,0-1,1 0,-1 0,1 1,0-1,1 0,-1 0,1 0,0 1,0-1,1 0,-1 0,1 0,0 0,0-1,1 1,0-1,0 1,0-1,0 0,1 1,6 2,0 1,1-1,0-1,0 0,0-1,1 0,0 0,0-2,0 1,0-1,1-1,-1 0,1-1,0-1,-1 0,1 0,0-1,-1-1,1 0,8-3,136-70,-139 64</inkml:trace>
  <inkml:trace contextRef="#ctx0" brushRef="#br0" timeOffset="8237.713">13068 386,'-15'4,"0"1,0 1,1 0,0 0,0 2,1-1,0 2,0 0,1 0,0 2,1-1,0 1,0 1,-4 7,13-16,1-1,0 1,0 0,0 0,1 0,-1-1,1 1,-1 0,1 0,0 0,0 0,0 0,1 0,-1 0,1 0,-1 0,1-1,0 1,0 0,0 0,0-1,1 1,-1-1,1 1,0-1,0 0,-1 1,1-1,2 1,77 54,-40-32,-36-23,1 1,-1 0,0 0,0 0,0 1,0 0,-1 0,1 0,-1 0,0 1,0 0,-1 0,1 0,-1 0,0 0,-1 1,1-1,-1 1,0 0,0-1,-1 1,0 0,0 0,0 0,-1 0,0 0,0 0,0 1,-1-1,0 0,0 0,-1-1,1 1,-1 0,0 0,-3 3,0-2,-2 0,1-1,-1 1,0-1,-1-1,1 1,-1-1,0-1,0 1,-1-1,1-1,-1 1,0-2,0 1,0-1,0 0,0-1,-1 0,1-1,-7 0,-9 1</inkml:trace>
  <inkml:trace contextRef="#ctx0" brushRef="#br0" timeOffset="20157.087">0 1544,'402'0,"-226"-25,248 21,-193-23,171-3,1296 31,-1415-31,21 31,-96-29,271 29,-196-31,615 31,-842 0,142-13,-133 2,1 3,0 3,0 3,30 4,22-1,56-13,96-24,-61 6,-13 17,-54-13,140 23,-85-25,255 28,-255-30,283 29,282 0,-564 28,39-16,-139-1,1-4,1-4,39-6,6 1,137 1,-84-26,535 28,-281-1,-346-15,-91 11,1 1,1 0,-1 1,0 1,0 1,1 0,-1 1,3 1,-13-1,21 6,0-2,1-1,0 0,0-2,0-2,-1 0,1-2,27-5,-14-1,-1 3,1 1,-1 2,24 2,25-11,-81 12,-6 2</inkml:trace>
</inkml:ink>
</file>

<file path=ppt/ink/ink9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21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87,'34'59,"-8"0,-3 1,-3 1,8 39,-5 64,-17-140,-2 1,-1 0,-2 0,0-1,-1 1,-1 0,-2 0,-2 9,0-11,3-7,0 0,-1-1,-1 1,0-1,-1 1,-1-1,0-1,-1 1,-1-1,0-1,-1 1,0-1,-1-1,-1 0,-8 8,13-16,1-1,-1 0,1 0,-1 0,0-1,0 0,0 0,0 0,-1-1,1 0,0 0,-1-1,1 1,0-2,-1 1,1-1,0 0,-1 0,1 0,0-1,0 0,0 0,0-1,0 1,1-1,-1-1,1 1,0-1,0 0,0 0,0 0,1-1,0 0,0 0,-2-3,-29-187,24 149,5 27</inkml:trace>
  <inkml:trace contextRef="#ctx0" brushRef="#br0" timeOffset="451.888">0 171,'406'-105,"-205"70,13 6,-190 28</inkml:trace>
  <inkml:trace contextRef="#ctx0" brushRef="#br0" timeOffset="2169.67">988 566,'-6'16,"1"1,0-1,1 1,1 0,1 1,0-1,1 0,1 0,1 1,0-1,1 0,1 0,1 0,0 0,2 0,5 14,-7-27,-1 1,1-1,0 0,0 0,0 0,0-1,1 1,0-1,-1 0,1 0,1-1,-1 0,0 0,0 0,1 0,-1-1,1 0,-1 0,1 0,0-1,-1 1,1-1,0-1,-1 1,1-1,-1 0,1-1,-1 1,1-1,3-2,12-9,-1 0,0-2,-1 0,-1-2,0 0,-1 0,-1-2,-1 0,-1-1,0 0,-2-1,0-1,-2 0,3-8,-8 10,-10 33,2-2,1 0,0 0,1 0,0 0,0 1,1-1,0 0,1 1,1-1,0 0,0 0,1 0,0 0,1-1,1 1,-1-1,2 0,-1 0,1-1,1 1,0-1,0-1,0 1,2-1,-4-5,0 1,1-2,0 1,-1-1,1 0,0 0,0 0,0-1,0 0,0 0,0 0,1-1,-1 0,0 0,0-1,0 0,0 0,1 0,-2-1,1 0,0 0,0 0,0-1,-1 0,0 0,1 0,-1-1,0 0,14-10,-1-1,0 0,-1-2,-1 0,-1-1,11-15,93-133,-119 165,1-1,0 0,-1 0,1 1,0-1,0 0,0 1,0-1,0 1,1 0,-1-1,0 1,1 0,-1-1,1 1,-1 0,1 0,-1 0,1 0,0 1,0-1,-1 0,1 1,0-1,0 1,0 0,-1 0,1-1,0 1,0 0,0 0,0 1,0-1,0 0,-1 1,1-1,0 1,0 0,-1-1,1 1,0 0,-1 0,1 0,-1 0,1 0,-1 0,1 1,-1-1,0 1,0-1,1 0,-1 1,0 0,0-1,-1 1,2 1,7 11,0 0,-1 1,-1-1,0 2,-1-1,0 1,-1 0,-1 0,-1 1,0-1,-2 1,1 0,-2-1,0 8,-2-15,-1 0,0 0,0 0,0-1,-1 1,0-1,-1 0,0 0,0 0,-1-1,-5 6,8-10,1 1,-1-1,0-1,-1 1,1 0,0-1,-1 1,1-1,-1 0,0 0,0-1,0 1,0-1,0 0,0 0,0 0,0 0,0-1,0 1,-1-1,1 0,0-1,0 1,0-1,-1 0,1 0,0 0,2 0,0-1,0 1,0-1,0 1,0-1,1 0,-1 0,0 0,1 0,0 0,-1 0,1 0,0 0,0 0,0-1,0 1,1 0,-1-1,0 1,1-1,0 1,0-1,0 1,0 0,0-1,0 1,0-1,1 1,0-1,-1 1,1 0,0-1,0 1,0 0,0 0,0 0,1 0,-1 0,1 0,-1 0,1 0,0 0,0 1,0-1,0 1,0-1,0 1,0 0,0 0,0 0,1 0,-1 0,0 0,1 1,-1-1,1 1,138 17,-118-15,0-1,0 0,1-2,-1-1,0 0,0-2,-1-1,1-1,-1 0,0-2,0 0,18-12,90-63,-106 63,-2 0,0-2,-2-1,0 0,-2-2,0 0,-2-1,-1-1,7-17,-14 27,-2 0,0-1,0 1,-2-1,0-1,-1 1,-1 0,-1-1,0 1,-2-1,0 1,-1-1,-1 1,0 0,-2 0,0 0,-1 0,0 1,-2-2,7 17,0 0,0 0,0 0,0 0,0 0,0 0,-1 0,1 0,0 1,-1-1,0 0,1 1,-1-1,0 1,0 0,0 0,1 0,-2 0,1 0,0 0,0 0,0 0,0 1,0-1,0 1,-1 0,1 0,0-1,0 2,-1-1,1 0,0 0,0 1,-1-1,1 1,0-1,0 1,0 0,0 0,0 0,0 0,0 1,0-1,1 0,-1 1,0-1,1 1,-1-1,1 1,-1 0,1 0,0 0,0 0,0 0,-4 15,2-1,0 1,0 0,2 0,0 0,1 0,1-1,0 1,3 8,50 180,-19-13,-34-180,0 1,1 0,1-1,0 0,1 0,0 0,1 0,0 0,1-1,1 0,1 2,-7-12,0 0,0 0,0 0,1-1,-1 1,0 0,0-1,1 1,-1-1,0 1,1-1,-1 0,0 0,1 1,-1-1,1 0,-1 0,0-1,1 1,-1 0,1 0,-1 0,0-1,1 1,-1-1,0 1,0-1,1 0,-1 1,0-1,0 0,0 0,0 0,0 0,0 0,0 0,0 0,0 0,0 0,-1 0,1-1,0 0,29-55,-21 8,-7 25</inkml:trace>
  <inkml:trace contextRef="#ctx0" brushRef="#br0" timeOffset="2414.638">2257 341,'39'10,"17"2,9 0,-2-2,-2-8,-2-4,-1-2,-6 0,-2-4,-5-1,-5 1,0 3,-2-4,-2 0,-3 2,-2 2,-7 1</inkml:trace>
  <inkml:trace contextRef="#ctx0" brushRef="#br0" timeOffset="3857.856">3922 341,'-20'4,"-1"1,1 1,0 0,0 2,1 0,0 2,1 0,-1 1,2 0,0 2,0 0,1 1,1 0,0 1,-1 4,14-16,-1 1,0 0,1 0,0 0,0 0,0 0,1 1,-1-1,1 0,0 1,0-1,1 1,-1-1,1 1,0 0,0-1,1 1,-1-1,1 1,0-1,0 1,1-1,-1 0,1 1,0-1,0 0,0 0,1 0,0-1,-1 1,1-1,0 1,1-1,-1 0,1 0,-1 0,1 0,0-1,0 0,0 0,0 0,0 0,0 0,1-1,-1 0,7 0,-1-2,0 1,0-1,0-1,0 0,0 0,0-1,0 0,-1-1,0 0,1 0,-1-1,-1 0,1-1,-1 0,0 0,0-1,-1 0,0 0,0-1,0 1,-1-2,3-5,13-9,107-97,-128 119,0 0,1 0,-1 0,0 0,0 0,1 0,-1 1,0-1,1 1,-1-1,1 1,-1-1,1 1,-1 0,1-1,-1 1,1 0,-1 0,1 0,-1 0,1 1,-1-1,1 0,-1 1,0-1,1 1,-1-1,1 1,-1 0,0-1,1 1,-1 0,0 0,0 0,0 0,0 0,0 0,0 0,0 0,0 1,0-1,0 0,0 2,19 71,-14-44,-4-22,1 0,0 1,1-2,0 1,0 0,0-1,1 1,0-1,1-1,0 1,0-1,0 0,1 0,-1-1,1 0,1 0,-1 0,1-1,0 0,0-1,0 0,1 0,0-3,0 0,-1-1,1 0,0-1,-1 0,1 0,-1-1,1 0,-1-1,0 0,-1 0,1 0,-1-1,0 0,0-1,0 0,0 0,-1 0,4-6,61-76,-64 75,1 0,0 1,1 1,0-1,1 1,0 1,1 0,0 1,1 0,0 0,0 1,1 1,-1 0,2 0,12-3,-20 9,0 0,0 1,0 0,0 0,0 0,0 1,-1 0,1 0,0 0,0 1,-1 0,1 0,-1 1,1-1,-1 1,0 0,0 0,0 1,-1 0,1 0,-1 0,0 0,0 1,0-1,-1 1,1 0,-1 0,0 0,-1 1,1-1,-1 1,1 2,0 1,0-1,0 1,-1 0,0 0,0 0,-1 0,0 0,0 0,-1 0,-1 0,0 0,0 0,0 0,-1 0,0 0,-1-1,0 1,-1-1,0 1,0-1,-1 1,-5 1,0-1,0 0,-1-1,0 0,-1 0,0-1,0-1,0 0,-1-1,0 0,0-1,0 0,-1-1,1-1,-1 0,-10 0,411-4,-380 2,0 1,0-1,0 0,0 0,0-1,-1 0,1 0,0 0,0-1,-1 0,1-1,-1 1,0-1,1 0,-1-1,-1 1,1-1,-1-1,1 1,-1-1,0 0,-1 0,1 0,-1-1,0 1,0-1,-1 0,1-1,0-13</inkml:trace>
</inkml:ink>
</file>

<file path=ppt/ink/ink9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1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84,'509'-17,"-383"5,318-16,-421 28</inkml:trace>
  <inkml:trace contextRef="#ctx0" brushRef="#br0" timeOffset="622.56">424 508,'-11'4,"0"2,1-1,-1 1,1 1,1 0,-1 0,1 1,1 0,-1 1,1-1,1 2,-1-1,2 1,-1 0,2 1,-1-1,-3 11,8-19,0 0,-1 1,1-1,0 1,0-1,1 1,-1 0,0-1,1 1,0 0,-1-1,1 1,0 0,1-1,-1 1,0 0,1 0,-1-1,1 1,0-1,0 1,0 0,0-1,0 0,1 1,-1-1,1 0,0 0,-1 0,1 0,0 0,0 0,0 0,1 0,-1-1,0 1,0-1,1 0,-1 0,1 0,0 0,-1 0,1 0,0-1,13 1,0-1,0 0,-1-1,1-1,0 0,0-2,-1 1,1-2,-1 0,0-1,-1-1,0 0,0 0,8-7,16-8,-1-2,-1-1,-2-2,0-1,-2-2,12-15,-28 27,-1-1,-1 0,0-2,-2 1,0-2,-1 1,-2-2,0 1,4-18,-10 31,-1-1,0 0,0 1,-1-1,0 0,-1 0,0 0,0 1,-1-1,-1 0,1 0,-2 1,1-1,-1 1,-1-1,0 1,0 0,-1 1,0-1,0 1,-1 0,0 0,0 1,-7-7,8 10,1 1,0-1,-1 1,1 0,-1 0,0 1,0 0,0-1,-1 2,1-1,0 0,-1 1,1 0,-1 1,1-1,-1 1,1 0,-1 0,1 1,-1-1,1 1,-1 1,1-1,0 1,0 0,-1 0,1 0,-1 2,-4 1,-1 2,2-1,-1 2,1-1,0 1,0 1,1-1,0 1,1 1,0-1,0 1,-3 9,1-4,0 1,2 0,0 0,1 1,0-1,1 1,1 1,1-1,1 0,0 1,1 0,1-1,0 1,2-1,0 1,1-1,0 1,2-1,0 0,4 8,-1-8,0 0,2 0,0-1,0 0,2-1,0 0,0 0,1-2,1 1,1-2,0 0,0-1,1 0,0-1,16 6,-26-13,0 1,1 0,-1 0,0-1,1 0,0-1,0 1,-1-1,1 0,1-1,-1 0,0 0,0 0,0-1,1 0,-1-1,0 1,0-1,0-1,0 0,0 1,0-2,0 1,5-4,40-39,-39 28</inkml:trace>
  <inkml:trace contextRef="#ctx0" brushRef="#br0" timeOffset="997.656">1355 141,'-5'40,"-1"1,-2-1,-2 0,-2-1,-1-1,-3 0,-15 29,-1-17,24-38,0-1,0 1,2 0,-1 1,1 0,1 0,0 0,0 5,5-15,-1 0,1 0,0 0,0 0,0 0,0 0,1 0,-1 0,1 0,0 0,-1 0,1 0,1-1,-1 1,0 0,1-1,-1 1,1 0,0-1,0 0,0 0,0 1,0-1,1 0,-1-1,0 1,1 0,0-1,-1 1,1-1,0 0,0 0,-1 0,1 0,0-1,0 1,0-1,2 1,120 1,-117-2,-1 0,1-1,0 0,-1 0,1 0,-1-1,0 0,0-1,1 1,-1-1,-1-1,1 1,0-1,-1 0,0-1,0 0,0 0,-1 0,0 0,0-1,0 0,0 0,-1-1,0 1,1-3,-4-9,-4 4</inkml:trace>
  <inkml:trace contextRef="#ctx0" brushRef="#br0" timeOffset="1255.708">988 366,'39'0,"17"0,8 5,-1 1,-2 1,-2-2,-6-2,-2-1,-6-1,-5-5,-4-2,-5-1,-6 2</inkml:trace>
</inkml:ink>
</file>

<file path=ppt/ink/ink9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0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311 428,'-24'6,"0"1,0 1,0 1,1 1,1 1,0 1,0 1,1 1,1 1,0 1,-11 12,27-24,1-1,0 1,0 0,0 0,1 0,-1 0,1 0,0 1,0-1,1 1,-1-1,1 1,0-1,0 1,1 0,-1 0,1 0,0-1,0 1,1 0,-1 0,1-1,0 1,1 0,-1-1,1 1,-1-1,2 0,-1 1,0-1,1 0,-1 0,1 0,1-1,-1 1,0-1,1 0,-1 0,1 0,0 0,0 0,0-1,1 0,-1 0,0 0,1 0,-1-1,3 1,8-3,-1 0,0-1,0-1,0 0,0-1,0 0,-1-1,0-1,0 0,0-1,-1 0,0-1,4-3,11-9,-1-1,-1 0,-1-2,-1-1,0-1,-2-1,-2 0,0-2,-2 0,0-1,-3-1,10-26,-17 42,-1 0,0 0,-1-1,-1 0,0 0,-1 0,0 0,-2-1,0 1,0 0,-1-1,-1 1,-1-1,0 1,-1 0,-1 0,-3-8,4 18,-1 1,0-1,0 0,-1 1,1 0,-1 0,0 0,0 1,0 0,-1 0,1 0,-1 0,0 1,1 0,-1 0,0 1,0 0,0 0,-1 0,1 0,0 1,0 0,0 1,0-1,0 1,0 0,0 1,0 0,0-1,0 2,0-1,1 1,0 0,-1 0,1 0,0 1,0 0,1 0,-1 0,1 0,0 1,0 0,0 0,1 0,-1 0,1 0,1 1,-2 1,-31 128,33-122,0 1,1-1,1 1,0-1,1 0,0 1,1-1,0 0,1 1,1-1,0-1,1 1,0-1,1 1,0-1,1-1,0 0,4 5,9 9,0-1,1-1,2-2,0 0,1-1,1-1,12 6,6-6,-27-18</inkml:trace>
  <inkml:trace contextRef="#ctx0" brushRef="#br0" timeOffset="265.325">1158 343,'-14'19,"-6"11,-3 6,2 1,0-6,3-2,5-3,-1-5,3-2,3 2,-2-4,1 0,1 3,-2-3,1 1,-4-2,1-5</inkml:trace>
  <inkml:trace contextRef="#ctx0" brushRef="#br0" timeOffset="579.082">819 343,'211'101,"-62"-23,-125-68,-2 2,1-2,0-1,1 0,0-2,0-1,0-1,1-1,0-1,0-1,2-2,-3 0</inkml:trace>
</inkml:ink>
</file>

<file path=ppt/ink/ink9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29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71,'33'81,"110"228,-83-173,-60-135,0 0,0 0,1-1,-1 1,0 0,0-1,0 1,1 0,-1-1,0 1,1 0,-1-1,1 1,-1 0,1-1,-1 1,1-1,-1 1,1-1,-1 1,1-1,0 1,-1-1,1 0,0 1,-1-1,1 0,0 0,0 0,-1 1,1-1,0 0,-1 0,1 0,0 0,0 0,-1 0,1 0,0 0,0-1,-1 1,1 0,0 0,0-1,-1 1,1 0,0-1,-1 1,1 0,-1-1,1 1,-1-1,1 1,-1-1,1 0,-1 1,1-1,-1 1,1-1,-1 0,0 1,1-2,20-51,-18 44,91-236,-24 75,-43 64,-19 88</inkml:trace>
  <inkml:trace contextRef="#ctx0" brushRef="#br0" timeOffset="433.553">875 155,'24'0,"13"0,5 0,0 0,-3 0,-2 0,-4 0,-2 0,-1 0,-2 0,-5-5,-1-1,-1 0,-3 1</inkml:trace>
  <inkml:trace contextRef="#ctx0" brushRef="#br0" timeOffset="709.658">875 354,'34'0,"15"0,5 0,-2-5,-6-2,-5 1,-5 1,-4 1,-2 2,-2 1,-1 0,-4 1</inkml:trace>
</inkml:ink>
</file>

<file path=ppt/ink/ink9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8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410 509,'1'-2,"0"0,-1 0,1 0,0 0,-1 0,0 0,1 0,-1 0,0 0,0 0,0-1,0 1,0 0,-1 0,1 0,-1 0,1 0,-1 0,0 0,0 0,0 1,0-1,0 0,0 0,0 1,0-1,-1 1,1-1,-1 1,1-1,-1 1,0 0,1 0,-1 0,0 0,0 0,0 0,0 0,0 1,0-1,0 1,0-1,0 1,0 0,0 0,0 0,0 0,0 0,0 0,-2 1,-18 0,-1 0,1 2,-1 1,1 0,0 2,1 1,0 0,0 2,-4 2,-13 4,32-13,0 0,-1-1,1 1,0 1,0-1,1 1,-1 0,0 1,1-1,0 1,0 0,0 0,0 1,1-1,0 1,0 0,-2 2,7-4,0 0,-1-1,1 1,0 0,0-1,1 1,-1-1,0 1,1-1,-1 0,1 1,0-1,0 0,0 0,0 0,0-1,1 1,-1 0,0-1,1 0,-1 1,1-1,-1 0,1 0,0 0,-1-1,1 1,0-1,0 1,0-1,-1 0,1 0,0 0,0-1,0 1,-1-1,3 0,7 3,128 27,-139-29,0 0,0 0,0 1,0-1,0 0,-1 1,1-1,0 1,0-1,0 1,-1-1,1 1,0 0,-1-1,1 1,-1 0,1 0,0-1,-1 1,0 0,1 0,-1 0,1 0,-1 0,0-1,0 1,0 0,1 0,-1 0,0 0,0 0,0 0,0 0,-1 0,1 0,0 0,0 0,0 0,-1-1,1 1,0 0,-1 0,1 0,-1 0,1-1,-1 1,0 0,1 0,-1-1,0 1,1-1,-1 1,-44 36,37-32,-10 9,1 0,0 1,1 1,0 0,1 1,1 1,1 0,0 1,-4 10,15-25,1 0,-1 0,1 0,0 0,1 0,-1 1,1-1,-1 0,1 0,0 1,1-1,-1 0,1 0,0 0,0 0,0 0,0 0,1 0,0 0,-1 0,2 0,-1-1,0 1,1-1,-1 0,1 1,0-1,0-1,0 1,1 0,-1-1,1 1,-1-1,1 0,0 0,0-1,0 1,0-1,0 0,0 0,0 0,0 0,0-1,0 0,3 0,73-3,-61-4</inkml:trace>
  <inkml:trace contextRef="#ctx0" brushRef="#br0" timeOffset="654.592">212 1,'-29'261,"28"-145,5-1,11 51,-9-122,-2 1,-1 0,-3 0,-1 0,-3 0,-4 17,-28 164,25-96,11-118</inkml:trace>
</inkml:ink>
</file>

<file path=ppt/ink/ink9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42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82,'-17'-18,"13"13,0 0,0 0,0 1,0-1,-1 1,0 0,0 0,0 1,0-1,-1 1,1 0,-1 1,1-1,-1 1,0 0,0 1,0 0,0 0,-1 0,1 0,0 1,0 0,-10 3,2 1,-1 1,0 0,1 1,0 0,1 1,-1 1,1 0,0 0,1 2,0 0,1 0,0 1,1 0,0 1,0 0,1 0,1 1,0 0,1 1,0 0,-1 6,3-9,1 1,1 0,-1 0,2 0,0 0,0 1,1-1,1 1,0-1,1 1,0-1,1 0,0 1,3 6,-4-12,1-1,1 1,-1-1,1 0,0 0,0 0,1-1,0 1,0-1,0 0,0 0,1 0,0 0,0-1,0 0,1 0,-1 0,1-1,0 0,0 0,0 0,1-1,-1 0,0 0,1-1,-1 1,5-1,-1 0,0-1,0-1,0 1,0-2,0 1,0-1,0-1,0 0,-1 0,0-1,1 0,-1-1,-1 0,1 0,-1-1,0 0,5-5,113-131,-115 128,82-125,-93 138,0 1,0-1,0 0,1 1,-1-1,0 0,1 1,-1-1,1 1,-1-1,1 1,-1-1,1 1,-1-1,1 1,-1-1,1 1,-1-1,1 1,0 0,-1-1,1 1,0 0,-1 0,1 0,0-1,0 1,-1 0,1 0,0 0,-1 0,1 0,0 0,0 0,-1 1,1-1,0 0,-1 0,1 0,0 1,-1-1,1 0,0 1,-1-1,1 1,-1-1,1 0,-1 1,1-1,-1 1,1 0,-1-1,1 1,-1-1,0 1,1 0,-1-1,0 1,0 0,1-1,-1 1,0 0,16 54,-13-44,0 4,2 0,-1 0,2-1,0 0,1 0,0 0,1-1,0 0,1-1,1 1,0-2,0 1,1-2,1 1,0-1,1 0,8 0</inkml:trace>
</inkml:ink>
</file>

<file path=ppt/ink/ink9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42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29 637,'87'22,"-50"-17,0-1,1-3,-1 0,38-6,35-15,-110 20,1 0,-1 0,0 0,1 0,-1 0,1 0,-1 0,0 0,1 0,-1 0,1 0,-1 1,0-1,1 0,-1 0,0 1,1-1,-1 0,0 0,0 1,1-1,-1 0,0 1,0-1,1 0,-1 1,0-1,0 0,0 1,0-1,1 1,-1-1,0 0,0 1,0-1,0 0,0 1,0-1,0 1,0-1,0 1,0-1,-1 0,1 1,0-1,0 0,0 1,0-1,0 1,-1-1,1 0,0 1,0-1,-1 0,1 0,0 1,-1-1,1 0,0 0,-1 1,1-1,0 0,-1 0,1 0,0 1,-1-1,1 0,-8 10</inkml:trace>
  <inkml:trace contextRef="#ctx0" brushRef="#br0" timeOffset="298.532">0 919,'24'0,"13"0,4 0,1 5,-2 1,-3 0,-4-1,-2-1,-1-2,-1-1,-2-1,1 0,0 0,-1 0,-4-5,-1-2,0 1,-4 1</inkml:trace>
  <inkml:trace contextRef="#ctx0" brushRef="#br0" timeOffset="2430.075">1158 468,'-74'8,"41"-6,1 1,0 1,0 2,0 2,1 1,0 1,-2 2,28-8,-1 0,0 1,1-1,0 1,0 0,1 1,-1-1,1 1,0 0,0 0,1 0,0 0,0 1,1-1,-1 1,1 0,1 0,-1 0,1 0,1 0,-1 0,1 0,0 0,1 0,0 0,0 0,0 0,1 0,0-1,0 1,1-1,0 1,0-1,0 0,1 0,0 0,0 0,3 3,-4-6,0 0,1 0,-1-1,0 1,1-1,-1 0,1 0,0 0,0 0,0-1,0 1,0-1,0 0,0 0,0 0,1-1,-1 0,0 0,0 0,1 0,-1-1,0 1,0-1,0 0,0 0,0-1,3 0,102-60,-85 41,-2-2,0-1,-2-1,0-1,-2 0,-1-1,-1-1,-1-1,0-4,-5 17,-2 0,0 0,-1 0,0-1,-1-1,-1 1,-1-1,-1 1,0-1,-1 0,-1-1,0 1,-2 0,0 0,-1 0,-1 0,-1 0,0 1,-1-1,-1 1,-4-8,8 22,1 1,-1 0,0-1,0 1,1 0,-1 0,-1 0,1 0,0 1,0-1,-1 0,1 1,-1 0,1-1,-1 1,0 0,1 1,-1-1,0 0,0 1,0-1,1 1,-1 0,0 0,0 0,0 0,0 1,0-1,1 1,-1 0,0-1,1 1,-1 0,0 1,1-1,-1 0,1 1,0 0,-1-1,1 1,0 0,0 0,0 0,0 0,0 1,1-1,-1 0,1 1,0-1,-1 1,1 0,0-1,0 3,-4 8,0 1,2-1,-1 1,2 0,-1 0,2 0,0 0,1 1,0-1,1 0,1 0,0 0,1 0,0 0,2-1,-1 1,1-1,1 0,1 0,0 0,131 213,-127-212</inkml:trace>
  <inkml:trace contextRef="#ctx0" brushRef="#br0" timeOffset="2863.606">1552 157,'1'256,"25"-114,-27-141,1 1,0-1,-1 1,1-1,0 1,0 0,0-1,0 1,0-1,0 1,0 0,0-1,1 1,-1-1,1 1,-1-1,1 1,-1-1,1 1,0-1,0 0,0 1,0-1,0 0,0 0,0 0,0 0,0 0,1 0,-1 0,0 0,1 0,-1 0,1-1,-1 1,1-1,-1 1,1-1,-1 1,1-1,-1 0,1 0,0 0,-1 0,1 0,-1 0,1 0,0 0,-1-1,1 1,-1-1,1 1,-1-1,1 0,10-12,-1-1,0 0,-1-1,0 0,-2 0,0-1,4-9,7-14,106-222,-40 122,-76 120,-5 5</inkml:trace>
  <inkml:trace contextRef="#ctx0" brushRef="#br0" timeOffset="3285.317">875 947,'246'-48,"208"-36,-276 74,-155 10</inkml:trace>
  <inkml:trace contextRef="#ctx0" brushRef="#br0" timeOffset="3847.053">1214 1173,'-170'217,"168"-214,-1-1,1 1,-1 0,1 0,0 0,0 0,0 0,0 1,1-1,-1 0,1 1,0 0,0-1,0 1,0-1,1 1,0 0,-1-1,1 1,0 0,1 0,-1-1,1 1,0 0,0-1,0 1,0-1,0 1,1-1,0 0,0 1,0-1,0 0,0 0,0 0,1-1,0 1,-1-1,1 1,0-1,0 0,0 0,0 0,1 0,0 0,9-2,1-1,0 0,-1 0,1-2,-1 1,0-2,0 0,0 0,0-1,-1-1,0 0,0-1,-1 0,1-1,1-2,26-16,-1-3,-1-1,-1-2,-2-1,-2-2,-1-1,-1-2,-2 0,2-9,-22 36,-1-1,0 1,-1-1,0-1,-1 1,0-1,-1 0,0 0,-1-1,-1 1,0-1,-1 1,0-1,-1 1,0-1,-2 0,1 1,-2-1,1 1,-2 0,0 0,3 10,-1 0,1 0,-1 1,0-1,1 1,-1-1,0 1,0 0,-1-1,1 1,-1 0,1 1,-1-1,1 0,-1 1,0-1,0 1,0 0,1 0,-1 0,0 0,0 1,-1-1,1 1,0 0,0 0,0 0,0 0,0 0,0 1,0 0,0-1,0 1,0 0,0 0,0 1,0-1,1 0,-1 1,-9 4,1 1,0 1,1 0,0 0,0 1,1 0,0 0,-6 9,3-4,2 0,-1 1,2 0,0 1,1-1,1 2,0-1,1 1,1 0,0 0,2 1,0-1,0 1,2 8,-1-14,1-1,0 1,1 0,1 0,0 0,0 0,1-1,1 1,0-1,1 1,0-1,0 0,1 0,1-1,0 0,0 0,1 0,0 0,5 3,10 5,2-1,0-1,1-1,0-1,1-1,1-2,13 4,-31-11</inkml:trace>
  <inkml:trace contextRef="#ctx0" brushRef="#br0" timeOffset="4262.186">2145 919,'-58'76,"18"-26,1 2,3 2,2 1,-25 56,26-6,32-101,0-1,1 0,-1 1,1-1,-1 1,1-1,0 1,0-1,1 1,-1-1,1 1,-1-1,1 1,0-1,1 0,-1 0,0 1,1-1,0 0,0 0,0 0,0-1,0 1,0 0,1-1,0 1,-1-1,1 0,0 0,0 0,0 0,0-1,0 1,0-1,1 0,-1 0,0 0,2 0,6 2,0 0,0-1,0 0,0-1,0 0,1-1,-1 0,0-1,0 0,0 0,9-4,39-9,57-25,-101 29</inkml:trace>
  <inkml:trace contextRef="#ctx0" brushRef="#br0" timeOffset="4470.117">1806 1230,'39'-5,"17"-2,4-4,1 0,-5 2,-6 2,-9 2,-4 2,-6 2,-2 1,-6 0</inkml:trace>
</inkml:ink>
</file>

<file path=ppt/ink/ink9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2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238 537,'45'-25,"-44"25,0-1,-1 1,1-1,-1 1,1-1,-1 1,0-1,1 1,-1-1,1 0,-1 1,0-1,0 0,1 1,-1-1,0 0,0 0,0 1,0-1,0 0,0 1,0-1,0 0,0 0,0 1,0-1,0 0,0 1,-1-1,1 0,0 1,-1-1,1 0,0 1,-1-1,1 0,-1 1,1-1,-1 1,1-1,-1 1,1-1,-1 1,1 0,-1-1,0 1,1 0,-1-1,0 1,1 0,-1 0,0-1,0 1,1 0,-1 0,0 0,1 0,-1 0,0 0,0 0,1 0,-1 0,0 1,1-1,-1 0,0 0,-15 0,1 0,-1 0,1 2,-1 0,1 1,-1 0,1 1,0 1,1 0,-1 1,1 1,-3 2,17-9,-55 32,54-32,0 1,0 0,0 0,1 0,-1 0,0-1,0 1,0 0,1 0,-1 0,0 1,1-1,-1 0,1 0,0 0,-1 0,1 1,0-1,0 0,-1 0,1 0,0 1,0-1,0 0,1 0,-1 1,0-1,0 0,1 0,-1 0,0 0,1 1,-1-1,1 0,0 0,-1 0,1 0,0 0,0 0,0 0,-1-1,1 1,0 0,0 0,0-1,0 1,1 0,-1-1,8 6,0-1,0 0,1 0,0-1,0-1,0 0,0 0,0-1,1 0,-1-1,1 0,51 11,58 10,-119-22,0 1,1-1,-1 1,0 0,1-1,-1 1,0 0,0 0,0 0,0 0,0 0,0 0,0 0,0 0,0 0,0 1,-1-1,1 0,0 0,-1 1,1-1,-1 0,0 1,1-1,-1 1,0-1,0 0,0 1,0-1,0 1,0-1,0 1,0-1,-1 0,1 1,-1-1,1 0,-1 1,1-1,-1 0,0 1,1-1,-1 0,0 0,0 0,0 0,0 0,0 0,-1 1,-56 50,-169 94,225-144,-1 0,1 1,0-1,0 0,0 1,0 0,1-1,-1 1,1 0,-1 0,1 0,0 0,0 0,0 0,1 0,-1 0,1 0,-1 0,1 1,0-1,0 0,1 0,-1 0,1 1,-1-1,1 0,0 0,0 0,1 0,-1 0,0-1,1 1,0 0,0-1,0 1,0-1,0 1,0-1,0 0,1 0,-1 0,1 0,0-1,0 1,-1-1,1 1,2 0,12 5,0 0,0-1,0 0,1-1,0-1,-1-1,2-1,-1 0,0-2,0 0,0-1,1 0,9-3,-23 3,-1 1,0-1,0 0,0 0,0 0,0-1,0 1,0-1,0 0,-1 0,1 0,-1-1,1 1,-1-1,0 0,0 0,1-2,8-12</inkml:trace>
  <inkml:trace contextRef="#ctx0" brushRef="#br0" timeOffset="431.355">266 0,'-10'51,"2"0,3 1,1 0,3-1,3 1,6 43,1-11,-4 0,-3 0,-4 0,-4 0,-3 0,-10 33,-18 75,32-164,1 0,2 0,0 1,2-1,3 25,2-34,1-7</inkml:trace>
</inkml:ink>
</file>

<file path=ppt/ink/ink9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85,'-2'-5,"0"0,0 0,0 1,-1-1,1 1,-1-1,0 1,0 0,-1 0,1 0,-1 1,0-1,0 1,0 0,0 0,-1 0,1 1,-1 0,0-1,1 1,-1 1,0-1,0 1,0 0,0 0,-1 1,1-1,0 1,0 0,-2 0,-3 1,0 0,0 1,0 0,1 0,-1 1,1 0,-1 0,1 1,0 1,0 0,1 0,-1 0,1 1,0 1,-2 1,0 2,1 0,0 1,0 0,1 0,1 1,0 0,0 0,1 1,1 0,0 0,1 0,0 1,1-1,1 1,0 0,1 0,0 0,1-1,0 1,2 0,-1 0,3 8,-2-17,0 0,0 0,0 0,0 0,1 0,0 0,0 0,0-1,1 0,-1 0,1 0,0 0,0 0,1-1,-1 0,1 1,-1-2,1 1,0-1,0 1,0-1,0-1,1 1,-1-1,0 0,1 0,-1 0,1-1,-1 0,1 0,4-1,4 0,-1-1,1 0,-1-1,0 0,0-1,0-1,-1 0,1 0,-1-1,0-1,-1 0,8-6,103-125,-31 29,-91 108,1 1,-1-1,0 0,1 0,-1 1,1-1,-1 0,1 1,-1-1,1 0,-1 1,1-1,0 1,-1-1,1 1,0-1,-1 1,1-1,0 1,0 0,-1 0,1-1,0 1,0 0,0 0,-1 0,1 0,0 0,0 0,0 0,0 0,-1 0,1 0,0 0,0 0,0 1,-1-1,1 0,0 1,0-1,-1 0,1 1,0-1,-1 1,1-1,0 1,-1 0,1-1,-1 1,1-1,-1 1,1 0,-1 0,0-1,1 1,-1 0,0 0,1 0,5 54,-5-41,-1-3,1 0,0 0,1-1,0 1,0-1,1 1,1-1,0 0,0 0,1-1,0 1,1-1,0 0,0-1,1 1,0-1,1 0,0-1,0 0,0 0,1-1,0 0,5 2,3-4</inkml:trace>
</inkml:ink>
</file>

<file path=ppt/ink/ink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2:36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194 138,'-143'230,"106"-164,23-48,18-32,37-55,4 1,2 3,3 2,43-41,-93 104,1 1,-1 0,0-1,0 1,0 0,0-1,0 1,0 0,1-1,-1 1,0-1,1 1,-1 0,0-1,1 1,-1-1,1 1,-1-1,1 1,-1-1,1 0,-1 1,1-1,-1 1,1-1,0 0,-1 0,1 1,0-1,-1 0,1 0,0 0,-1 0,1 1,0-1,-1 0,1 0,0 0,-1-1,1 1,0 0,-1 0,1 0,0 0,-1-1,1 1,-1 0,1-1,0 1,-1 0,1-1,-1 1,1-1,-1 1,1-1,-1 1,1-1,-1 1,0-1,1 1,-1-1,0 0,1 1,-1-1,0 0,-5 57,4-52,-4 11,0 0,1 0,1 0,1 1,0 0,1-1,0 1,1-1,1 1,1 0,0-1,1 1,0-1,2 0,0 0,0 0,2 1,-3-12,-1-1,1 1,0-1,0 0,0 0,0 0,0 0,1-1,0 1,-1-1,1-1,0 1,0-1,0 1,0-1,0-1,0 1,0-1,0 0,0 0,0 0,0-1,1 0,-1 0,0 0,-1 0,1-1,0 0,0 0,-1 0,1-1,-1 1,0-1,0 0,0-1,0 1,0 0,-1-1,1 0,-1 0,0 0,1-3,12-18,-1-1,-1-1,-2 0,0-1,-2 0,-1 0,-2-1,2-12,2-88,-7 124,1 9</inkml:trace>
</inkml:ink>
</file>

<file path=ppt/ink/ink9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1,'24'5,"13"1,5-5,0-2,-3-2,-2 1,-4-1,-1 2,-3 0,0 0,-1 1,-1 0,-9 4,-8 3</inkml:trace>
</inkml:ink>
</file>

<file path=ppt/ink/ink9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1,'33'5,"17"1,4 0,-3-1,-4-1,-6-2,-5-1,-4 0,-2-1,-7 0</inkml:trace>
</inkml:ink>
</file>

<file path=ppt/ink/ink9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01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0 452,'26'38,"-22"-25,88 276,-80-246,-11-32,1 0,1 0,0 0,1-1,0 1,0-1,1 0,1 0,-1-1,1 1,1-1,1 0,-6-9,1 0,0 0,0-1,0 1,0-1,-1 1,1-1,0 0,-1 0,1 0,0-1,-1 1,0-1,1 1,-1-1,0 0,0 0,0 0,0 0,0 0,0 0,0 0,-1-1,1 1,-1-1,0 1,0-1,0 0,0 1,0-1,0 0,-1-2,3-1,142-295,-127 205,-17 73</inkml:trace>
  <inkml:trace contextRef="#ctx0" brushRef="#br0" timeOffset="693.653">931 395,'-13'1,"0"0,0 0,1 2,-1-1,0 2,1 0,0 0,0 1,0 1,0-1,1 2,0 0,0 0,1 1,0 1,1-1,-1 1,1 1,1 0,0 0,1 1,0 0,0 0,0 3,5-11,0 0,1-1,-1 1,1 0,-1 0,1 0,0 0,0 0,1 0,-1 0,1 0,-1 0,1 1,0-1,0 0,1 0,-1 0,0 0,1 0,0 1,0-1,0 0,0 0,0-1,1 1,-1 0,1 0,0-1,0 1,0-1,0 1,0-1,0 0,1 0,-1 0,1 0,-1 0,1-1,0 1,0-1,0 0,2 1,10 0,-1-2,1 0,-1 0,1-1,-1-1,1-1,-1 0,0-1,0 0,-1-1,1-1,-1 0,0 0,0-2,-1 1,0-2,-1 0,1 0,-2-1,1 0,-2-1,1 0,1-3,2-1,0 0,-1-1,0-1,-2 0,0 0,0-1,-2 0,0-1,-2 0,5-17,-6 24,-1 0,-1 0,0-1,-1 0,0 1,-1-1,0 0,-1 0,0 0,-1 0,-1 1,0-1,-1 0,0 1,0 0,-2 0,0 0,0 0,-1 0,0 1,-3-3,-68-40,75 53,-1 0,1 1,-1-1,1 0,-1 1,1 0,-1-1,0 1,1 0,-1 0,1 1,-1-1,1 0,-1 1,1 0,-1-1,1 1,-1 0,1 0,0 1,-1-1,1 0,0 1,0-1,0 1,0 0,0 0,0-1,1 1,-1 0,1 1,-1-1,1 0,-1 3,-2 8,0 1,1 0,1 0,0 0,1 0,0 0,2 0,-1 0,2 0,0 0,0 0,1 0,1 0,5 10,2 12,1-2,2 0,2-1,1 0,1-1,2-1,1-1,8 7,6-13,-18-22</inkml:trace>
  <inkml:trace contextRef="#ctx0" brushRef="#br0" timeOffset="1114.959">1411 114,'23'106,"34"105,-56-209,-1 0,0 0,1 0,0-1,-1 1,1 0,0-1,0 1,0 0,0-1,0 1,0-1,0 1,0-1,1 0,-1 1,1-1,-1 0,1 0,-1 0,1 0,-1 0,1 0,0-1,0 1,-1 0,1-1,0 0,0 1,0-1,0 0,0 0,-1 0,1 0,0 0,0 0,0-1,0 1,0-1,-1 1,1-1,0 0,0 1,-1-1,1 0,-1 0,1 0,-1-1,1 1,-1 0,0 0,1-1,-1 1,0-1,0 1,0-1,0 0,131-190,-93 117,-29 54,1 1,0-1,2 2,0 0,1 0,5-4,-4 10</inkml:trace>
  <inkml:trace contextRef="#ctx0" brushRef="#br0" timeOffset="1482.041">818 791,'437'-47,"-63"8,-308 38,-40 1</inkml:trace>
  <inkml:trace contextRef="#ctx0" brushRef="#br0" timeOffset="2198.699">1044 1101,'-18'4,"-1"1,1 0,1 1,-1 1,1 1,0 0,0 2,1-1,1 2,-1 0,2 1,0 1,0 0,1 1,1 0,0 1,1 0,1 1,0 0,1 0,1 1,0 1,1 2,5-17,1 1,0-1,1 0,-1 1,1-1,-1 1,1-1,0 1,0 0,1-1,-1 1,1-1,-1 0,1 1,0-1,1 1,-1-1,1 0,-1 0,1 0,0 0,0 0,0 0,0 0,1-1,-1 1,1-1,0 0,-1 0,1 1,0-2,0 1,0 0,1-1,-1 1,0-1,1 0,-1 0,1 0,-1-1,0 1,1-1,12-1,0-1,0-1,0 0,-1-1,0-1,0 0,0-1,0 0,-1-2,0 1,0-2,-1 0,-1 0,1-2,3-3,-10 9,32-21,-2-2,-1-1,-1-2,-1-1,-2-1,-2-2,-1-1,-1-2,-3 0,-1-1,5-14,-24 43,0-1,-1 1,0-1,-1 0,0 0,-1 1,0-1,-1 0,0 0,-1-9,0 16,1 0,-1 0,0 0,0 1,-1-1,1 0,-1 0,1 1,-1-1,0 1,-1 0,1-1,0 1,-1 0,0 1,0-1,0 0,0 1,0-1,0 1,-1 0,1 0,-1 0,0 1,1-1,-1 1,0 0,0 0,0 0,-2 1,-8 1,0 0,-1 2,1 0,1 0,-1 1,0 1,1 1,0 0,0 0,1 1,0 1,0 0,1 0,0 1,0 1,1 0,0 0,1 1,0 1,0-1,2-2,0 0,1 1,0 0,0 0,1 0,0 0,1 1,0 0,1 0,0 0,1 0,0 1,1-1,0 0,0 1,1-1,1 1,0-1,1 1,0-1,1 0,0 0,0 0,1 0,1-1,0 1,0-1,1 0,1-1,-1 1,1-1,1-1,0 1,3 1,14 11,2-1,0-1,1-2,1-1,0-1,1-1,31 9,-20-21,-29-9</inkml:trace>
  <inkml:trace contextRef="#ctx0" brushRef="#br0" timeOffset="2463.261">1919 904,'-29'34,"-9"15,-4 5,7-3,3-4,3-6,6-6,2-7,5-5,5-1,0 1,1 0,-2 2,1 1,-3-4,-3-5,1-6</inkml:trace>
  <inkml:trace contextRef="#ctx0" brushRef="#br0" timeOffset="2831.877">1523 932,'2'7,"0"0,0 0,0 0,1 0,0 0,1-1,-1 1,1-1,0 0,1 0,0 0,0-1,0 0,0 0,1 0,0 0,0-1,0 0,0 0,1-1,4 2,10 9,42 30,-3 4,-2 1,6 11,86 99,-139-142</inkml:trace>
</inkml:ink>
</file>

<file path=ppt/ink/ink9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14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0 881,'20'-1,"-1"-1,0-1,0 0,0-1,-1-1,1-1,-1-1,0 0,-1-1,0-1,0-1,-1 0,0-1,10-10,2-4,-1 0,-1-2,-1-1,-2-1,-1-2,-1 0,1-5,-18 31,0-1,0 1,-1-1,0 0,0 1,0-1,-1-1,0 1,0 0,0-1,-1 1,0-1,0 1,-1-1,0 1,0-1,0 1,-1-1,0 0,-1 1,1 0,-1-1,-2-3,1 9,0 0,0 1,0-1,0 1,0 0,0-1,0 1,0 1,0-1,0 0,0 1,0-1,0 1,0 0,0 0,0 1,0-1,0 0,1 1,-1 0,1-1,-1 1,1 0,-1 0,1 1,0-1,0 0,0 1,1-1,-1 1,0 0,0 2,-8 9,1 1,1 0,0 0,1 1,1 0,0 1,2-1,-1 1,2 0,0 0,1 0,1 0,1 0,1 14,0-24,0-1,0 0,0 1,1-1,0 0,0 0,1 0,0 0,0-1,0 1,1-1,-1 0,1 1,1-2,-1 1,1 0,-1-1,1 0,1 0,-1-1,0 1,1-1,0 0,0-1,0 1,0-1,0 0,0-1,0 1,1-1,-1-1,14 3,0-1,0 0,1-2,-1-1,0 0,0-2,0 0,-1-1,10-4,-13 1,-1 0,0-1,-1-1,0-1,0 0,-1 0,0-2,-1 0,0 0,-1-1,0 0,-1-1,-1 0,0-1,0-1,-6 12,0-1,0 1,-1-1,1 0,-1 1,0-1,-1 0,1 0,-1 0,0 0,0-1,-1 1,1 0,-1 0,0 0,-1-1,1 1,-1 0,0 0,0 0,-1 0,0 0,-1-3,2 7,1 1,-1-1,0 0,0 1,0-1,0 0,0 1,0 0,0-1,0 1,0-1,0 1,0 0,0 0,0 0,0 0,-1 0,1 0,0 0,0 0,0 0,0 0,0 1,0-1,0 0,0 1,0-1,0 1,0-1,0 1,0-1,0 1,0 0,0-1,1 1,-1 0,0 0,0 0,1-1,-1 1,1 0,-1 0,1 0,-1 0,1 0,-1 0,-22 48,19-41,0-1,0 1,1-1,1 1,-1 0,1 0,1 0,-1 0,1 1,1-1,0 0,0 1,0-1,1 0,0 0,1 0,0 1,0-2,1 1,0 0,0 0,0-1,1 1,1-1,-1 0,3 2,4-4,-1 0,1-1,0-1,0 0,0 0,0-1,0-1,1 1,-1-2,1 0,-1 0,0-1,1 0,8-3,-3 1,0-1,0-1,0 0,-1-1,0-1,0-1,0 0,-1-1,0 0,-1-1,0-1,-1 0,0-1,-1-1,0 1,-1-2,0 0,2-6,-4 8,-2-1,1 0,-2 0,0-1,0 0,-1 0,-1 0,-1 0,0-1,1-8,-4 22,1-1,-1 1,0 0,1-1,-1 1,0 0,0-1,0 1,0 0,0-1,0 1,0 0,0-1,-1 1,1 0,0-1,-1 1,1 0,-1-1,0 1,1 0,-1 0,0 0,0 0,1 0,-1 0,0 0,0 0,0 0,-1 0,1 0,0 0,0 1,0-1,0 1,-1-1,1 1,0-1,-1 1,1 0,0-1,-1 1,1 0,0 0,-1 0,1 0,-1 0,1 0,0 1,-1-1,-61 37,53-26,0 1,1 1,0 0,1 0,1 0,0 1,0 0,1 0,1 1,1 0,0 0,1 0,0 0,1 1,1 6,1-17,0 0,1 0,-1 0,1-1,0 1,0 0,1 0,0 0,0-1,0 1,0-1,0 0,1 1,0-1,0 0,0 0,0-1,1 1,0-1,-1 0,1 0,0 0,1 0,-1-1,0 1,1-1,-1 0,1 0,0-1,0 0,0 0,-1 0,1 0,0-1,0 1,0-1,0 0,0-1,0 0,4 0,15-5</inkml:trace>
  <inkml:trace contextRef="#ctx0" brushRef="#br0" timeOffset="334.962">1666 570,'33'-5,"17"-1,4 0,-3 1,-4 2,-6 1,-5 1,-9 0</inkml:trace>
  <inkml:trace contextRef="#ctx0" brushRef="#br0" timeOffset="583.098">1694 740,'34'0,"15"0,5 0,-3-5,-4-1,-6 0,-5 1,-9-3,-4-1,-1 2,-4 1</inkml:trace>
  <inkml:trace contextRef="#ctx0" brushRef="#br0" timeOffset="1133.168">2766 429,'-9'8,"1"0,0 0,0 0,0 1,1 0,1 1,-1-1,1 1,1 1,0-1,1 1,0 0,0 0,1 0,1 0,-1 1,2 1,1-10,0-1,1 0,-1 1,1-1,0 0,-1 0,1 1,0-1,1 0,-1 0,0 0,0 0,1 0,-1-1,1 1,0 0,0-1,-1 1,1-1,0 0,0 1,0-1,0 0,1 0,-1 0,0-1,0 1,0 0,1-1,-1 1,0-1,1 0,-1 0,1 0,-1 0,2-1,85-15,-72 8,-1-1,0-1,0-1,-1 0,-1 0,0-2,0 1,-1-2,-1 0,-1 0,0-2,0 1,-2-1,0 0,2-6,-1-1,0-1,-2-1,-1 1,0-1,-2 0,-1-1,-1 1,-2-1,0 1,-1-1,-2 0,-3-16,4 37,0 1,-1-1,1 1,-1 0,0-1,0 1,0 0,-1 0,1 0,-1 1,0-1,0 1,0-1,-1 1,1 0,-1 0,0 0,0 1,0-1,0 1,0 0,0 0,-1 1,1-1,-1 1,1 0,-1 0,1 0,-1 1,0 0,1-1,-1 2,0-1,1 0,-1 1,1 0,-1 0,1 1,-1-1,1 1,0 0,-1 0,1 0,0 1,1-1,-1 1,0 0,1 0,-1 0,0 2,-3 1,1 1,-1 1,1 0,0 0,1 0,0 0,0 1,1 0,0 0,1 0,0 0,0 1,1-1,0 1,0-1,1 1,1 0,0 0,0 0,0-1,2 1,-1 0,1-1,1 1,-1-1,2 1,-1-1,1 0,1-1,-1 1,2 0,3 5,1 1,1-2,0 0,0 0,2-1,-1 0,2-1,-1 0,1-2,1 1,0-2,12 6,-13-8,-8-2,0-1,0 0,1-1,-1 1,0-1,1 0,0-1,-1 0,1 0,0 0,0-1,5 0,10-4</inkml:trace>
  <inkml:trace contextRef="#ctx0" brushRef="#br0" timeOffset="1512.606">3472 119,'-67'183,"65"-173,1-1,0 1,0 0,1 0,0-1,1 1,0 0,1-1,0 1,0-1,1 1,0-1,1 0,0 0,0 0,1-1,0 0,4 5,-5-8,0 0,0 0,0-1,1 1,-1-1,1 0,0-1,0 1,1-1,-1 0,1 0,-1-1,1 0,0 0,0 0,0 0,0-1,0 0,0-1,1 1,-1-1,0 0,0-1,0 1,1-1,-1-1,0 1,0-1,1-1,7-4,0-1,-1-1,-1 0,0-1,0-1,-1 0,0 0,0-1,-2 0,1-1,-2 0,0 0,0-1,-1 0,-1 0,0-1,-1 0,-1 0,0 0,-1-1,-1-2,7-151,-9 165,-1 1,-1 0,1 0,0 0,-1 0,0 0,1 0,-1 0,0 0,-1 1,1-1,0 1,-1-1,1 1,-1 0,0 0,0 0,0 1,0-1,0 1,0-1,0 1,0 0,-1 0,1 0,0 1,-1-1,1 1,-1 0,1 0,0 0,-1 0,1 1,-1-1,1 1,0 0,0 0,-1 0,1 0,0 1,-1 0,-20 5</inkml:trace>
  <inkml:trace contextRef="#ctx0" brushRef="#br0" timeOffset="1836.196">3387 316,'29'-9,"14"-4,5 1,-1 2,-4 3,-5 2,-3 8,-8 7,-4 3,0-2,-6 3,1-1,1-3,3-3,2-3,1-2,-2-1</inkml:trace>
  <inkml:trace contextRef="#ctx0" brushRef="#br0" timeOffset="2232.24">2372 881,'737'-109,"-437"77,-70 5,-55-6,-150 25</inkml:trace>
  <inkml:trace contextRef="#ctx0" brushRef="#br0" timeOffset="2999.734">2852 1191,'-20'4,"1"2,0 0,1 1,0 0,0 2,0 0,1 1,0 1,1 1,1 0,-11 11,17-15,0 1,1 0,0 0,1 1,0 0,1 1,0-1,0 1,1 1,1-1,0 0,0 1,1 0,1 0,0 0,0 0,1 0,1 1,0 5,1-13,0-1,0 1,0-1,1 1,0-1,-1 0,2 0,-1 0,0 0,1 0,0 0,-1 0,2-1,-1 1,0-1,1 0,-1 0,1 0,0-1,0 1,0-1,0 0,0 0,1-1,-1 1,1-1,-1 0,1 0,-1 0,1-1,0 1,-1-1,1 0,0-1,-1 1,1-1,0 0,-1 0,3-1,14-3,-1-2,0 0,0-1,-1 0,0-2,0 0,-1-2,-1 0,0 0,12-13,-7 8,-1-1,-1-1,-1-1,0 0,-2-2,0 0,-2-1,0 0,-2-1,10-23,-23 46,57-170,-56 163,0 1,0-1,0 1,-1-1,-1 1,1-1,-1 1,0-1,-1 1,1 0,-2-1,1 1,-1 0,0 1,0-1,-1 0,0 1,0 0,-1 0,1 0,-1 0,-5-3,5 4,0 2,0-1,0 0,-1 1,1 0,-1 0,0 1,0-1,0 1,0 1,0-1,-1 1,1 0,0 1,-1-1,1 1,-1 0,1 1,0 0,-1 0,1 0,0 1,0-1,0 1,0 1,0-1,0 1,1 1,-1-1,1 1,-3 2,-2 1,0 1,1 0,-1 0,2 1,-1 1,1 0,1 0,0 0,0 1,1 0,0 0,1 0,1 1,0 0,-3 10,6-13,-1 1,2-1,-1 1,1-1,1 1,0-1,0 0,1 1,0-1,0 0,1 0,0 0,1 0,0-1,0 1,1-1,0 0,1 0,0-1,6 7,9 7,1-1,2-1,-1-1,2 0,26 12,56 31,-91-52</inkml:trace>
  <inkml:trace contextRef="#ctx0" brushRef="#br0" timeOffset="3392.967">3586 937,'-159'311,"151"-300,1-1,1 1,0 0,0 0,1 1,0-1,1 1,1 0,0 1,0-1,1 1,1-1,0 1,0-1,2 1,-1-1,2 3,2-11,0 0,1 0,-1 0,1 0,0-1,0 1,0-1,0-1,0 1,1-1,-1 0,1 0,0 0,0-1,-1 0,1 0,0-1,0 1,0-1,0-1,0 1,0-1,0 0,5-1,7 1,-2 0,91-11,-104 11,1 0,-1 0,0-1,1 1,-1-1,0 0,0 1,0-2,0 1,0 0,-1 0,1-1,-1 0,1 1,-1-1,0 0,0 0,0 0,-1-1,1 1,-1 0,1-1,-1 1,0 0,-1-1,1 0,0-1,-1-17</inkml:trace>
  <inkml:trace contextRef="#ctx0" brushRef="#br0" timeOffset="3646.12">3246 1191,'39'0,"17"0,4 0,1 0,-5 0,-7 0,-7 0,-6 0,-4 0,-3 0,-1 0,-6 0</inkml:trace>
</inkml:ink>
</file>

<file path=ppt/ink/ink9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4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676 0,'-93'193,"69"-150,-1-1,-2-1,-2-1,-2-2,-1-1,-2-1,-34 27,34-30,15-16,-1 0,-1-2,-1-1,0-1,-1 0,0-2,-1 0,-16 4,38-14,1 0,-1 0,1 0,-1-1,1 1,-1 0,1-1,-1 1,1-1,-1 1,0-1,1 0,-1 1,0-1,0 0,1 0,-1 0,0-1,1 1,-1 0,0-1,1 1,-1-1,0 1,1-1,-1 0,1 0,-1 0,1 1,0-1,-1-1,1 1,0 0,0 0,0 0,0-1,0 1,0-1,0 1,0 0,0-1,0 0,1 1,-1-1,1 1,-1-1,1 0,0 1,0-1,0 0,0 0,0 1,0-1,0 0,0 1,1-2,9-27,1 0,2 2,1-1,1 2,1 0,1 1,2 0,0 1,2 2,17-16,65-74,-102 112,1 0,-1-1,0 1,1 0,-1 0,1 0,-1 0,1 0,0 0,-1 0,1 1,0-1,0 0,0 1,-1 0,1-1,0 1,0 0,0 0,0 0,0 0,0 0,-1 1,1-1,0 0,0 1,0-1,-1 1,1 0,0 0,0 0,-1 0,1 0,-1 0,1 0,-1 0,1 0,-1 1,1 0,42 69,-35-53,0 3,2 0,0-2,1 1,2-1,-1-1,2 0,1-1,0-1,16 12,3-1,-16-12,1 0,0-2,1 0,1-1,22 9,-14-23,-22-7</inkml:trace>
</inkml:ink>
</file>

<file path=ppt/ink/ink9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2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497 367,'53'-17,"-78"6,2 11,0 1,0 0,0 2,1 1,-1 1,1 1,0 1,-81 17,19 0,111-3,144 8,-152-25,69 22,-86-25,0-1,-1 2,1-1,0 0,0 0,-1 1,1-1,-1 1,1-1,-1 1,0-1,1 1,-1 0,0 0,0 0,0 0,0 0,-1 0,1 0,-1 0,1 0,-1 0,1 0,-1 0,0 0,0 0,0 1,-1-1,1 0,0 0,-1 0,1 0,-1 0,0 0,1 0,-1 0,0 0,-1 0,-8 14,0-1,-1-1,-1 0,0-1,-1 0,0 0,-1-2,0 0,-15 9,12-8,-280 184,295-195,1-1,-1 0,1 1,-1-1,1 1,0-1,-1 1,1 0,0 0,-1-1,1 1,0 0,0 0,0 0,0 0,0 1,0-1,0 0,0 0,0 1,1-1,-1 0,0 1,1-1,-1 1,1-1,0 0,-1 1,1-1,0 1,0-1,0 1,0-1,0 1,0-1,1 1,-1-1,0 1,1-1,-1 1,1-1,-1 1,1-1,0 0,0 1,-1-1,1 0,0 0,0 0,0 0,0 0,1 0,-1 0,0 0,0 0,1 0,0 0,14 3,-1 0,1-1,-1-1,1 0,0-1,0-1,0-1,11-1,14 0,34 0,-58-14,-16 4</inkml:trace>
  <inkml:trace contextRef="#ctx0" brushRef="#br0" timeOffset="470.812">384 0,'-11'238,"-5"68,13-146,-44 151,12-119,6 14,28-182</inkml:trace>
</inkml:ink>
</file>

<file path=ppt/ink/ink9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5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19,'5'5,"6"1,7 0,4-1,3-2,3-1,1-1,1 0,-1-6,0-1,0-1,0 2,-1 2,1 0,-1 2,-5-4,-10-2,-9 1</inkml:trace>
</inkml:ink>
</file>

<file path=ppt/ink/ink9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5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60,'39'-10,"17"-3,4 1,-4 2,-6 3,-7 3,-6 1,-4 3,-3 0,-3 0,-4 0</inkml:trace>
</inkml:ink>
</file>

<file path=ppt/ink/ink9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8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309 479,'-6'-5,"0"0,0 0,-1 1,0 0,1 1,-1 0,0 0,-1 0,1 1,0 0,-1 0,0 1,1 0,-1 0,1 1,-1 0,0 0,0 1,1-1,-1 2,1-1,-1 1,1 1,0-1,0 1,0 0,0 1,0 0,1 0,-1 0,1 1,0 0,-2 3,-1 4,1 1,1 0,0 0,1 1,0 0,1 0,1 0,0 0,1 1,0 0,1 0,1 8,0-19,0 0,1 0,-1 0,1 0,0 0,1 0,-1 0,0 0,1 0,0 0,0 0,0 0,1 0,-1 0,1-1,0 1,0-1,0 1,0-1,1 0,0 0,-1 0,1 0,0 0,0-1,0 1,1-1,-1 0,1 0,-1 0,1 0,0-1,-1 0,1 1,0-1,0 0,0-1,0 1,0-1,0 0,0 0,0 0,0 0,1-1,9-3,-1-1,1 0,-1-1,1-1,-2 0,1 0,-1-2,0 1,-1-1,0-1,0 0,-1-1,0 0,-1 0,6-12,4-5,-3-1,0-1,-2 0,-1-1,-1-1,2-12,-8 14,0 0,-2 0,-2 0,0-1,-2 1,-2 0,-1-8,2 27,-1 0,-1 0,0-1,0 2,-1-1,0 0,-1 1,0 0,-1 0,0 0,-6-6,10 13,0 0,0 0,-1 0,0 0,1 1,-1-1,0 1,0 0,0 0,0 0,-1 0,1 1,-1-1,1 1,-1 0,1 0,-1 0,0 0,1 1,-1-1,0 1,0 0,1 0,-1 0,0 1,1-1,-1 1,0 0,1 0,-1 1,1-1,-1 0,1 1,0 0,-1 0,-1 2,-3 3,1 1,-1 0,2 0,-1 1,1 0,1 0,-1 0,2 1,-1-1,1 1,1 0,0 1,0-1,1 0,0 1,1-1,0 1,1 0,0-1,1 1,0 0,0-1,1 1,1-1,0 0,0 1,1-1,0-1,1 1,0-1,0 1,1-1,140 150,-51-65,-51-54,-25-28</inkml:trace>
  <inkml:trace contextRef="#ctx0" brushRef="#br0" timeOffset="1496.837">590 676,'12'-2,"0"-1,0 0,0-1,-1 0,0-1,0 0,0 0,0-1,-1-1,0 0,0 0,-1-1,4-4,9-8,-2-1,0-1,-1-1,-1-1,-1 0,-1-1,-2-1,0-1,-2 1,8-26,12-60,-31 111,0 0,-1 0,1 0,-1-1,1 1,-1 0,1 0,-1 0,0 0,1-1,-1 1,0 0,0 0,0-1,0 1,0 0,0 0,-1 0,1-1,0 1,0 0,-1 0,1 0,-1 0,1-1,-1 1,0 0,1 0,-1 0,0 0,0 0,0 1,0-1,1 0,-1 0,0 0,0 1,-1-1,1 1,0-1,0 1,0-1,0 1,0-1,-1 1,1 0,0 0,0 0,0 0,-1 0,1 0,0 0,0 0,-1 0,1 0,0 1,0-1,0 0,-1 1,1-1,0 1,0 0,0-1,0 1,0 0,0 0,-11 11,1 0,0 1,1 0,1 1,0 1,0-1,-3 11,7-17,1 0,0 1,1-1,0 1,0-1,1 1,0 0,0 0,1 0,1 0,-1 0,1 0,1 0,-1 0,2 0,-1 0,1 0,1 0,-1-1,2 1,-1-1,1 1,0-1,1-1,0 1,0 0,1-1,-1 0,2-1,-1 1,2 0,0-3,0 0,1-1,-1 0,1 0,0-1,-1 0,1 0,0-1,0 0,0-1,0 0,0-1,0 1,0-2,0 1,0-1,0-1,-1 1,1-2,-1 1,0-1,0 0,0-1,0 0,-1 0,0 0,6-7,-5 8,-1-1,1 0,-1-1,0 1,-1-1,1 0,-1-1,0 0,-1 0,1 0,-2-1,1 1,-1-1,0 0,-1-1,1 1,-2 0,1-1,-1 0,-1 0,1 1,-1-1,-1 0,0 0,0-1,-1 9,1 0,-1 1,0-1,1 0,-1 1,1-1,-1 0,0 1,0-1,1 1,-1-1,0 1,0-1,0 1,0 0,0-1,0 1,1 0,-1 0,0 0,0 0,0 0,0 0,0 0,0 0,0 0,0 0,0 0,0 1,1-1,-1 0,0 0,0 1,0-1,0 1,1-1,-1 1,0-1,0 1,1 0,-1-1,0 1,1 0,-1-1,1 1,-1 0,1 0,-1 0,1-1,0 1,-1 0,1 0,0 0,0 0,-1 0,1 0,0 0,0 0,0 0,0-1,0 1,0 0,1 1,-4 6,0 0,1 1,0-1,1 1,0-1,0 1,0-1,1 1,1 0,0-1,0 1,0-1,3 9,-3-14,1 1,-1 0,0 0,1-1,0 1,0-1,0 1,0-1,1 0,-1 0,1 0,0 0,0 0,0-1,0 1,0-1,1 0,-1 0,1 0,-1 0,1-1,0 1,-1-1,1 0,0 0,0-1,0 1,0-1,0 0,0 0,0 0,11-3,0 0,-1-2,1 0,-1 0,0-2,-1 1,1-2,-1 0,-1 0,0-1,0-1,0 0,1-3,2-2,0-1,-1-1,0 0,-2-1,0 0,-1-1,6-14,-13 25,0 0,-1-1,-1 1,1 0,-1-1,-1 0,1 1,-1-1,-1 0,0 0,0 1,-1-1,0 0,0 0,0 8,1 0,0 0,0 0,0 0,-1 1,1-1,0 0,-1 0,1 0,-1 1,1-1,-1 0,1 0,-1 1,0-1,1 1,-1-1,0 0,1 1,-1-1,0 1,0 0,1-1,-1 1,0-1,0 1,0 0,0 0,0 0,0-1,1 1,-1 0,0 0,0 0,0 0,0 1,0-1,0 0,0 0,1 0,-1 1,0-1,0 0,0 1,1-1,-1 1,0-1,0 1,1-1,-1 1,-35 31,24-18,1 1,0 0,0 0,2 1,0 1,1-1,0 1,-1 8,7-18,-1 1,2 0,-1-1,1 1,0 0,1 0,-1 0,2 0,-1-1,1 1,0 0,1 0,0-1,0 1,1-1,-1 1,2-1,-1 0,1 0,0 0,1-1,2 4,1 0,0-1,1-1,0 1,0-1,1-1,0 0,0 0,1-1,0 0,0-1,0 0,1-1,-1 0,6 0,9 1</inkml:trace>
  <inkml:trace contextRef="#ctx0" brushRef="#br0" timeOffset="1943.419">110 846,'24'10,"1"0,0-2,0-1,0 0,1-2,0-1,0-1,1-2,-1 0,0-2,0 0,0-2,4-2,360-41,53 15,-289 32,-142 0</inkml:trace>
  <inkml:trace contextRef="#ctx0" brushRef="#br0" timeOffset="2759.58">563 1297,'-11'-4,"0"1,0 0,0 1,0 0,0 0,0 2,0-1,0 1,-1 1,1 0,0 1,0 0,0 0,0 1,1 1,-1 0,-5 3,4-2,1 2,0-1,1 2,-1-1,1 1,1 1,0 0,0 0,0 1,1 0,1 0,0 1,0 0,1 0,1 1,-1-1,2 1,0 1,0-1,1 0,0 3,4-11,-1-1,0 1,1-1,0 1,-1-1,2 0,-1 1,0-1,0 0,1 0,0 0,0 0,0 0,0 0,0-1,0 1,1-1,-1 1,1-1,0 0,-1 0,1 0,0 0,0 0,1-1,-1 0,0 1,0-1,1 0,-1-1,1 1,-1 0,1-1,4 1,1 0,0 0,0-1,-1 0,1-1,0 0,-1 0,1-1,0 0,-1 0,0-1,6-3,20-13,-2-2,0-1,-1-2,16-17,-31 27,-1-1,0-1,-1 0,0-1,-2 0,0-1,-1 0,-1-1,-1 0,0-1,-2 0,0 0,-1-1,-1 0,-1 0,-1 0,-1 0,0-1,-2 1,-1-1,0 1,0 16,-1 0,1 1,-1-1,0 1,-1-1,1 1,0 0,-1 0,0 0,0 1,0-1,-1 1,1-1,-1 1,0 0,0 0,0 1,0-1,0 1,-1 0,1 0,-1 0,1 1,-1-1,0 1,1 1,-1-1,0 0,0 1,0 0,0 0,1 1,-1-1,0 1,0 0,1 0,-1 1,0-1,1 1,0 0,-1 0,1 1,0-1,0 1,0 0,0 0,-2 3,-1 5,1-1,0 1,0 0,1 0,1 1,0-1,1 1,0 0,1 0,0 1,1-1,0 0,1 0,0 1,1-1,0 0,1 0,1 2,-1 0,0-1,0 1,2-1,0 0,0 0,1 0,0 0,2-1,-1 0,1 0,1-1,0 0,1 0,0-1,10 9,-3-3,-7-7,0 0,0-1,0 0,1 0,0-1,1 0,-1-1,1 0,0-1,2 0,-6-6,-1 0,0 0,0-1,1 1,-1-2,-1 1,1-1,0 1,-1-2,1 1,-1-1,0 1,0-1,0-1,-1 1,1-1,-1 0,0 0,0 0,-1 0,0-1,0 1,0-1,0-2,10-11,0 1</inkml:trace>
  <inkml:trace contextRef="#ctx0" brushRef="#br0" timeOffset="3127.909">1155 986,'-70'138,"51"-106,2 0,2 0,0 1,3 1,-2 8,11-29,0 0,1 0,0 0,0 0,2 0,0 0,0 1,1-1,1 0,0 0,1 0,0 0,2 0,-1-8,0-1,0 0,1 0,-1-1,1 1,0-1,0 0,0 0,1 0,-1-1,1 0,-1 0,1-1,0 1,0-1,-1 0,1-1,0 1,0-1,0 0,0-1,0 0,0 0,5-1,6 1,-10 2,1-1,-1 0,1-1,-1 0,0 0,1 0,-1-1,0 0,0 0,0-1,0 0,-1 0,1-1,-1 0,0 0,0 0,3-3,-7-22,-11 19</inkml:trace>
  <inkml:trace contextRef="#ctx0" brushRef="#br0" timeOffset="3383.566">844 1268,'39'0,"17"0,8 0,-1 0,-2 0,-6 0,-4 0,-5 0,-1 0,-3 0,-4-5,-4-1,-3 0,-1 1,-7 2</inkml:trace>
</inkml:ink>
</file>

<file path=ppt/ink/ink9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39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1662 626,'9'0,"9"0,5 0,4 0,2 0,1 0,1 0,-2 0,1 0,-1 0,0 0,-1 0,-5 0</inkml:trace>
  <inkml:trace contextRef="#ctx0" brushRef="#br0" timeOffset="281.469">1634 853,'29'0,"14"0,4 0,0-5,-4-2,-4 1,-5 1,-2 1,-3 2,0 1,-2 0,0 1,-4 1</inkml:trace>
  <inkml:trace contextRef="#ctx0" brushRef="#br0" timeOffset="-2385.132">448 429,'121'-51,"-176"43,-154 38,128-10,79-19,1 0,-1 0,1 0,-1 0,1 0,-1 1,1-1,0 0,-1 1,1-1,0 1,0-1,0 1,0 0,1-1,-1 1,0 0,1 0,-1-1,1 1,-1 0,1 0,0 0,0 0,0 0,0 0,0-1,0 1,1 0,-1 0,0 0,1 0,0-1,-1 1,1 0,0-1,0 1,0 0,0-1,0 1,0-1,1 1,5 6,0-1,1 0,0 0,0-1,0 0,1-1,0 0,0 0,0 0,1-1,0-1,-1 0,1 0,0-1,1 0,-1-1,9 1,-12-1,-6-1,0-1,0 1,0 0,0 0,1 0,-1 0,0 0,0 0,0 0,0 0,1 1,-1-1,0 0,0 1,0-1,0 1,0-1,0 1,0-1,0 1,0 0,0 0,0-1,0 1,-1 0,1 0,0 0,0 0,-1 0,1 0,-1 0,1 0,-1 0,1 0,-1 0,0 0,1 1,-1-1,0 0,0 0,0 0,0 0,0 1,0-1,0 0,0 0,-1 0,1 0,0 1,-1-1,1 0,-1 0,1 0,-1 0,0 0,1 0,-1 0,0 0,0 0,-16 15,-1-1,0 0,-1-2,0 0,-1-1,-16 7,-21 13,39-23,0 1,0 1,1 0,1 1,0 1,0 1,2 0,0 1,0 1,2 0,0 1,-7 12,18-26,-1-1,1 1,0 0,1 0,-1 0,0-1,1 1,-1 0,1 0,0 0,0 0,0 0,1 0,-1 0,1 0,0 0,-1-1,1 1,0 0,1 0,-1-1,0 1,1-1,-1 1,1-1,0 1,0-1,0 0,0 0,0 0,1 0,-1-1,0 1,1 0,0-1,-1 0,1 0,0 1,1-1,12 3,1 0,-1 0,1-2,0 0,0-1,0-1,0-1,0 0,0-1,0-1,-1 0,1-1,7-4,-18 7,-2 1,1-1,0 0,-1 0,1 0,0 0,-1-1,1 0,-1 0,0 0,0 0,0-1,0 1,0-1,0 0,-1 0,1-1,-1 1,0-1,0 0,0 0,-1 0,1 0,-1 0,1-3,2-13</inkml:trace>
  <inkml:trace contextRef="#ctx0" brushRef="#br0" timeOffset="-1918.824">363 62,'7'20,"-1"1,-1-1,-1 1,-1 0,-1 0,0 0,-2 0,-1 0,0 1,-1-1,-2 0,-5 18,0 25,-117 544,80-347,40-222,-1 0,-2 0,-2 0,-2-1,-1-1,-18 34,18-48,1-5</inkml:trace>
  <inkml:trace contextRef="#ctx0" brushRef="#br0" timeOffset="-423.143">1238 486,'-29'38,"-49"70,50-66,-2-1,-2-1,-1-1,-2-2,-1-2,-2-1,-18 11,49-40,-64 33,69-37,1 0,-1 0,1-1,-1 1,1-1,-1 1,0-1,1 0,-1 0,0 1,0-1,1 0,-1-1,0 1,1 0,-1 0,0-1,1 1,-1-1,1 1,-1-1,0 0,1 0,0 0,-1 1,1-1,-1-1,1 1,0 0,0 0,0 0,0-1,0 1,0 0,0-1,0 1,0-1,0 1,1-1,-1 0,1 1,-1-2,1-7,0-1,0 0,1 0,0 0,1 1,0-1,1 1,0-1,1 1,0 0,0 0,1 0,103-166,-107 174,-1 0,2 0,-1-1,0 1,0 0,1 0,-1 0,1 1,-1-1,1 0,0 0,0 1,0-1,0 1,0 0,0-1,0 1,0 0,1 0,-1 1,0-1,1 0,-1 1,1-1,-1 1,0 0,1 0,-1 0,1 0,-1 0,1 0,-1 1,0-1,1 1,-1 0,0 0,1 0,-1 0,0 0,0 0,0 0,0 1,0-1,0 1,155 202,-8-69,-100-84,-42-43</inkml:trace>
  <inkml:trace contextRef="#ctx0" brushRef="#br0" timeOffset="2656.504">2142 937,'34'-17,"0"-2,0-1,-2-1,-1-2,-1-1,0-2,-2 0,6-11,-21 22,-1 0,-1 0,-1-2,0 1,-1-1,-1-1,0 1,-1-1,3-17,-10 34,0-1,1 0,-1 1,0-1,0 1,0-1,-1 0,1 1,0-1,0 1,-1-1,1 1,-1-1,0 0,1 1,-1 0,0-1,0 1,0 0,0-1,0 1,0 0,0 0,0 0,-1 0,1 0,0 0,-1 0,1 0,-1 0,1 1,-1-1,1 1,-1-1,1 1,-1-1,1 1,-1 0,0 0,1 0,-1 0,1 0,-1 0,0 0,1 1,-1-1,1 0,-1 1,0 0,1-1,0 1,-1 0,1 0,-1-1,1 1,0 0,0 0,-1 1,1-1,0 0,0 0,0 1,0-1,0 1,-7 3,0 0,1 0,0 1,0-1,1 2,-1-1,1 1,0 0,1 0,0 0,0 1,1 0,0 0,0 0,0 0,1 1,1 0,0-1,0 1,0 0,1 0,0 0,1 0,0 0,1 0,0 0,0 0,0 0,1 0,1-1,0 1,0-1,4 8,-3-11,0 0,1 0,-1-1,1 0,0 1,1-2,-1 1,1-1,0 1,-1-2,1 1,0-1,1 1,-1-2,0 1,1-1,-1 0,1 0,-1-1,1 1,-1-2,1 1,-1-1,1 0,-1 0,1-1,-1 1,2-2,10-5,-1-1,0-1,-1 0,0-1,0-1,-2 0,1-1,-1 0,-1-1,-1-1,0 0,-1-1,0 0,-2-1,1 0,3-12,12-35,-25 64,-1-1,1 1,0-1,-1 1,1 0,-1-1,0 1,1-1,-1 1,1 0,-1-1,1 1,-1 0,0 0,1 0,-1-1,0 1,1 0,-1 0,0 0,1 0,-1 0,0 0,1 0,-1 0,0 0,1 1,-1-1,1 0,-1 0,0 0,1 1,-1-1,1 0,-1 1,1-1,-1 1,0-1,1 0,0 1,-1-1,1 1,-1 0,1-1,0 1,-1-1,1 1,0-1,-1 1,1 0,0-1,0 1,0 0,0-1,0 1,0 0,0-1,0 1,0 0,0-1,-5 5,1 1,0-1,0 1,0 0,1 0,0 0,0 0,1 0,0 1,0-1,0 1,1 0,0 0,0-1,0 1,1 0,0 0,1 0,-1-1,1 1,1 0,-1 0,1-1,0 1,1-1,0 0,0 0,0 0,0 0,1 0,0-1,0 1,1-1,0 0,0 0,0 0,2-1,-1-1,1 1,0-1,1 0,-1-1,0 1,1-1,-1-1,1 0,0 0,-1 0,1-1,0 0,-1 0,1-1,0 0,-1-1,1 0,-1 0,1 0,-1-1,0 0,2-1,4-3,-1 0,0 0,0-2,-1 1,0-1,0-1,-1 0,-1 0,1-1,-2-1,0 1,2-4,6-11,-8 15,0-1,-1 0,-1-1,1 1,-2-1,0-1,0 1,-2-1,1 1,-1-8,-3 19,0 0,0-1,0 1,-1 0,1 0,-1 0,0 0,0 0,0 0,1 0,-2 1,1-1,0 0,0 0,-1 1,1-1,0 1,-1-1,0 1,1-1,-1 1,0 0,0 0,0 0,0 0,1 0,-1 0,-1 1,1-1,0 1,0-1,0 1,0 0,0 0,0 0,0 0,0 0,-1 0,1 1,0-1,0 1,0-1,0 1,0 0,0 0,0 0,0 0,1 0,-1 0,0 0,1 1,-1-1,0 1,1-1,0 1,-1 0,1-1,-1 2,-8 7,0 0,0 0,1 1,0 0,1 0,0 1,1 0,0 1,1 0,0 0,1 0,-1 7,4-14,0 1,1-1,-1 1,2-1,-1 1,1 0,0-1,0 1,1 0,0 0,0-1,0 1,1-1,0 1,0-1,1 0,0 0,0 0,0 0,1 0,0-1,0 0,0 0,1 0,-1 0,6 4,44 20,-29-21</inkml:trace>
  <inkml:trace contextRef="#ctx0" brushRef="#br0" timeOffset="3359.741">3609 400,'-1'2,"-14"10,1 1,1 1,1 0,0 1,0 0,2 1,0 0,0 0,2 1,0 1,-3 9,11-23,-1-1,1 0,-1 0,1 1,0-1,1 0,-1 0,0 1,1-1,0 0,0 0,0 0,0 1,0-1,1 0,-1-1,1 1,0 0,-1 0,1-1,1 1,-1-1,0 1,1-1,-1 0,1 0,0 0,-1-1,1 1,0-1,0 1,0-1,0 0,0 0,1 0,-1 0,0-1,0 1,1-1,-1 0,0 0,1 0,-1-1,0 1,0-1,1 1,-1-1,0 0,2-1,9-3,-1 0,0-1,1 0,-2-1,1-1,-1 1,0-2,-1 0,0 0,0-1,-1-1,-1 0,0 0,0-1,-1 0,0 0,-1-1,4-10,10-25,-2-1,-2-1,-2 0,3-28,-11-49,-7 123,-1-1,0 1,0 0,0 0,0 0,-1 0,0 0,0 0,0 0,0 0,0 1,-1-1,0 1,1 0,-1 0,-1 0,1 0,0 0,-1 1,1-1,-1 1,0 0,0 0,0 0,0 1,0-1,0 1,-1 0,-2-1,-1 1,0 0,0 0,0 0,0 1,0 1,0-1,0 1,0 1,0-1,0 1,1 1,-1-1,1 1,-1 1,1-1,0 1,0 0,1 1,-1 0,1 0,0 0,0 1,1 0,0 0,0 0,0 1,1-1,0 1,0 0,1 1,-1-1,2 1,-1-1,1 1,0 1,-1 18,2-1,0 0,2 1,1-1,1 0,3 7,0-16,1-1,0-1,1 1,1-1,0-1,2 0,-1 0,1-1,1 0,5 3,-9-8,-1-2,1 1,0-1,1 0,0-1,0 0,0 0,0-1,1 0,-1-1,1 0,5 1,5-1</inkml:trace>
  <inkml:trace contextRef="#ctx0" brushRef="#br0" timeOffset="4258.967">4117 598,'24'-13,"-1"-1,0 0,-2-2,1 0,-2-1,0-2,-1 0,-1-1,-1 0,-1-2,8-13,8-59,-31 91,-1 1,0-1,0 0,0 1,0-1,0 1,-1-1,1 0,-1 1,0-1,1 1,-1 0,0-1,0 1,-1-1,1 1,0 0,-1 0,0 0,1 0,-1 0,0 0,0 0,0 1,0-1,0 1,0-1,-1 1,1 0,0 0,-1 0,1 0,-1 0,1 1,-1-1,0 1,-1-1,0 1,0-1,0 1,0 0,0 0,0 1,0-1,0 1,0 0,1 0,-1 0,0 0,0 1,1 0,-1 0,0 0,1 0,0 0,0 1,-1-1,2 1,-1 0,0 0,0 0,1 0,0 0,-1 1,1 0,-2 3,-1 1,1-1,1 1,0 0,0 0,0 1,1-1,0 0,1 1,0-1,0 1,1 8,1-6,1 1,0-1,1 1,0-1,1 0,0 0,0 0,1 0,1-1,0 0,1 0,-1-1,2 1,0-1,-5-5,0-1,1 1,0-1,0 0,0 0,0 0,0 0,0-1,1 1,0-1,-1 0,1-1,0 1,0-1,0 0,0 0,0 0,0-1,0 0,0 0,0 0,0 0,0-1,0 0,0 0,0-1,-1 1,1-1,0 0,-1 0,1 0,-1-1,1 0,13-12,0-1,-1 0,-1-1,-1-1,-1 0,0-1,-1-1,-1 0,-1-1,0-1,-10 21,0 0,0 0,0 0,0 0,0 0,0-1,0 1,-1 0,1 0,0-1,-1 1,1-1,-1 1,1 0,-1-1,0 1,1-1,-1 1,0-1,0 1,0-1,0 1,-1-1,1 1,0-1,0 1,-1 0,1-1,-1 1,0-1,1 1,-1 0,0 0,0-1,1 1,-1 0,0 0,0 0,0 0,-1-1,-3 5,1 0,1 0,-1 0,0 0,1 1,0-1,0 1,0 0,0 0,0 0,1 0,0 1,0-1,0 1,0-1,1 1,-1-1,1 1,1 0,-1 0,1 0,0 0,0 0,0 0,0 0,1 0,-1 0,1 0,1-1,-1 1,1 0,-1-1,1 1,1-1,-1 1,1-1,-1 0,1 0,1 0,-1 0,0-1,1 1,0-1,0 0,0 0,0 0,0-1,0 1,1-1,-1 0,1-1,0 1,-1-1,1 1,0-2,0 1,0 0,0-1,0 0,0 0,0 0,0-1,0 0,0 0,-1 0,1 0,0-1,-1 0,1 0,-1 0,1 0,-1-1,0 0,0 0,0 0,1-1,31-24,0-2,-2-2,-2 0,-1-3,-1 0,-2-2,21-36,-46 69,1-1,-1 1,0-1,-1 1,1-1,-1 0,0 0,0 0,0 0,-1-1,0 1,0 0,0-1,-1 1,1-1,-1 1,0 0,-1-1,0 1,0-1,0 1,0 0,-2-2,1 6,-1 0,1 0,-1 0,1 0,-1 1,1 0,-1-1,0 1,1 0,-1 0,0 1,1-1,-1 0,0 1,1 0,-1-1,1 1,-1 0,1 0,-1 1,1-1,0 0,0 1,0-1,-1 1,2 0,-1 0,0 0,0 0,-8 5,1 0,0 0,1 1,0 0,0 0,1 1,0 0,0 0,1 1,0 0,1 0,0 1,0-1,1 1,1 0,0 0,0 0,1 0,1 1,0-1,0 1,1-1,1 1,0 2,2-3,1 0,0 0,1 0,0-1,1 1,0-1,0-1,1 1,1-1,-1 0,1-1,1 0,0 0,0-1,0 0,1-1,0 0,0 0,1-1,7 3,25 5,-23-10</inkml:trace>
  <inkml:trace contextRef="#ctx0" brushRef="#br0" timeOffset="4620.221">3327 853,'401'-51,"237"-12,-237 33,-374 30</inkml:trace>
  <inkml:trace contextRef="#ctx0" brushRef="#br0" timeOffset="5284.386">3440 1247,'-50'31,"33"-21,0 0,1 0,0 2,1 0,0 0,1 2,0-1,1 2,-9 13,20-24,0-1,0 1,1 0,-1 0,1 0,0 0,0 1,1-1,-1 0,1 0,0 0,0 1,0-1,1 0,-1 0,1 0,0 1,0-1,0 0,1 0,0 0,-1-1,1 1,1 0,-1-1,0 1,1-1,0 0,0 0,0 0,0 0,0 0,1-1,-1 1,1-1,0 0,-1 0,1 0,0-1,0 1,0-1,0 0,1 0,-1-1,0 1,0-1,0 0,2 0,13 0,0-1,-1 0,1-2,0 0,-1-1,1-1,-1-1,0 0,-1-2,0 0,0 0,3-4,-2 3,11-6,-1-2,0-1,-1-1,-1-1,-1-1,-1-1,-1-2,-1 0,5-9,-16 17,0 1,-1-2,-1 1,-1-1,0-1,-1 1,-1-1,-1-1,0 1,-1-1,-1 0,-1 0,-1 0,-1 0,0 0,-2-2,2 17,0 0,-1-1,0 1,0 0,-1 0,1-1,-1 1,0 0,0 1,0-1,0 0,-1 0,1 1,-1 0,0-1,0 1,0 0,-1 0,1 1,-1-1,1 1,-1 0,0 0,0 0,0 0,0 1,0-1,-1 1,1 0,0 0,0 1,-1-1,1 1,-1 0,1 0,0 1,-4 0,-4 1,1 1,-1 0,1 1,0 0,0 1,0 1,1-1,0 1,0 1,0 0,1 1,0-1,0 2,1-1,0 1,0 1,1-1,1 1,0 0,0 1,1-1,0 1,0 0,2 1,-1-1,1 1,1 0,0-1,1 1,0 0,1 0,0 0,1 0,0 0,1 0,0-1,3 7,5 6,1 0,1-1,1 0,1-1,1 0,1-1,0-1,2-1,4 3,-14-15,0 0,0 0,1-1,0-1,0 1,0-2,0 1,1-1,0-1,-1 1,1-2,1 1,-1-1,0-1,1 0,-1-1,0 0,1 0,-1-1,1 0,-1-1,0 0,2-1,6-4</inkml:trace>
  <inkml:trace contextRef="#ctx0" brushRef="#br0" timeOffset="5628.176">4427 908,'-41'55,"11"-20,2 2,2 1,2 2,1 0,2 1,-4 14,23-48,0 0,0 0,0 1,1-1,0 1,1-1,0 1,0-1,0 1,1 0,0-1,1 0,-1 1,2-1,-1 0,1 0,0 0,0 0,1 0,0-1,0 1,0-1,1 0,0-1,0 1,1-1,-1 0,1 0,0-1,1 1,3-1,1 0,1 0,-1-1,0 0,1-1,-1 0,1-1,0 0,-1-1,1 0,0-1,0-1,-1 0,1 0,-1-1,8-3,-4 3,0-2,0 0,0 0,0-1,-1-1,0-1,0 0,-1 0,0-2,-1 1,0-2,0 0,-1 0,0-1,-1 0,-1-1,0 0,-1 0,0-1,-1 0,0-1,-1 1,-1-1,0 0,-1-1,-1 1,-1-1,1-9,-6 17,0 0,-1 0,1 0,-2 0,1 1,-1 0,0 0,-1 0,1 1,-1-1,-1 1,1 1,-1-1,0 1,0 0,-1 1,0 0,1 0,-1 0,0 1,-1 1,1-1,0 1,-1 1,0-1,1 1,-5 1,-17-5</inkml:trace>
  <inkml:trace contextRef="#ctx0" brushRef="#br0" timeOffset="5987.727">4145 1331,'264'-146,"-261"144,0 0,0 0,1 1,-1-1,0 1,1 0,-1 0,1 0,0 0,-1 1,1 0,-1-1,1 1,0 0,-1 1,1-1,-1 1,1-1,-1 1,1 0,-1 1,1-1,-1 0,0 1,0 0,1 0,-1 0,-1 0,3 2,9 7,0 0,1-1,0 0,0-1,1-1,1-1,-1 0,1-1,52 18,-49-18</inkml:trace>
</inkml:ink>
</file>

<file path=ppt/ink/ink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2:37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13,'7'-13,"-12"25,-6 16,-21 180,-36 244,45-287,8-61,15-104,0-1,-1 1,1-1,0 1,0 0,0-1,-1 1,1 0,0 0,0-1,-1 1,1 0,0 0,-1-1,1 1,0 0,-1 0,1 0,0-1,-1 1,1 0,0 0,-1 0,1 0,-1 0,1 0,0 0,-1 0,1 0,-1 0,1 0,0 0,-1 0,1 0,0 0,-1 0,1 1,-1-1,1 0,0 0,-1 0,1 0,0 1,-1-1,1 0,0 1,0-1,-1 0,1 0,0 1,0-1,0 0,-1 1,1-1,0 0,0 1,0-1,0 1,0-1,-4-14</inkml:trace>
</inkml:ink>
</file>

<file path=ppt/ink/ink9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56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0 364,'23'-7,"-1"-1,0-2,0 0,-1-1,-1-1,1-1,-2-1,0 0,-1-2,0 0,-2-1,0 0,0-2,-2 0,0 0,-1-1,9-22,-17 26,-5 13,0-1,1 0,0 1,0-1,0 1,0-1,1 1,-1-1,1 1,0 0,0 0,0 0,1 0,-1 0,0 0,1 1,0-1,0 1,1-2,0 6,0 0,-1 0,1 0,-1 1,0-1,1 1,-1-1,0 1,-1 0,1 0,0 1,-1-1,0 0,0 1,0 0,0-1,0 1,-1 0,1 1,2 3,20 46,-3 2,-2 0,-2 1,-3 1,2 27,-3-24,8 38,-4 2,-4 0,-5 0,-4 69,-5-148,-1 0,-1-1,0 1,-2 0,-1-1,-1 0,0-1,-1 1,-2-1,0-1,-1 0,-1 0,0-1,-2-1,0 0,-8 7,11-15,-1 0,1 0,-1-1,-1-1,1 0,-1-1,-1 0,1-1,-1 0,0-1,0-1,0 0,0-1,-1-1,1 0,-1-1,-12-1,21 0,0 0,0 0,0 0,0-1,0 0,1 0,-1-1,0 0,1 0,0 0,0-1,0 1,0-1,0 0,1-1,0 1,0-1,0 0,0 0,1 0,0 0,0-1,0 1,1-1,-1 0,2 0,-1 0,0-1,-2-10,2 1,-1 0,2 0,0-1,1 1,1-1,0 1,1 0,1-1,1-2,7-20,1 0,2 1,1 0,2 1,2 1,1 0,2 2,2 0,10-10,36-40,4 3,42-33,-96 95</inkml:trace>
</inkml:ink>
</file>

<file path=ppt/ink/ink9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56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13,'10'-5,"8"-1,0 5,-2 2</inkml:trace>
</inkml:ink>
</file>

<file path=ppt/ink/ink9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58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38 672,'-33'-51,"29"78,5-14,1 1,1-1,0 0,0 0,1-1,1 1,0-1,1 0,1 0,-1 0,2-1,0 0,0-1,1 1,0-2,0 1,1-1,1-1,0 0,0 0,0-1,1 0,0-1,0-1,0 0,1 0,10 1,-11-7,-1-1,0-1,-1 0,1 0,0-1,-1 0,0-1,0-1,0 1,-1-1,0-1,0 0,-1 0,1-1,-1 1,-1-2,0 1,0-1,-1-1,0 1,0-1,-1 0,0 0,-1-1,42-134,-30 38,-24 101,2 31,3-11,1 0,1 0,0 0,1 1,0-1,2 0,-1 0,2 1,0-1,0-1,1 1,1 0,0-1,1 0,1 0,0-1,0 0,2 0,-1 0,8 7,-11-13,0 0,1 0,-1 0,1 0,1-1,-1 0,0-1,1 1,0-1,0 0,1-1,-1 0,1 0,-1 0,1-1,0 0,0-1,0 0,0 0,0-1,0 0,0 0,0-1,0 1,0-2,0 0,0 0,0 0,-1-1,7-3,7-11,-1-1,-1-2,-1 0,0 0,-2-2,13-21,-13 20,75-97,-74 98,-15 18,0 0,0 0,1 0,-1 0,1 1,0-1,0 1,1 0,-1 0,0 0,1 0,0 1,0 0,0-1,0 1,0 0,0 1,4-2,-5 5,1-1,-1 1,1 0,-1 0,0 0,0 1,0-1,0 1,0 0,-1 0,1 0,-1 0,0 0,1 0,-2 0,1 1,0-1,-1 1,1 2,2 0,2 7,0 1,0 0,-2 0,1 0,-2 1,0 0,-1-1,0 1,-1 0,-1 0,0 0,-1 0,-1 0,-2 10,1-18,0-1,-1 0,0 0,0 0,0 0,-1 0,1-1,-1 0,-1 0,1 0,-1-1,1 0,-1 0,-1 0,1-1,0 0,-1 0,0 0,1-1,-1 0,-5 1,-27 12,83-10,190-18,-219 10,-1 0,1-1,-1 0,0-1,-1-1,1 0,-1-1,0 0,0-1,1-2,22-23,-3-1,-1-1,-1-2,-2-1,-2-1,5-11,-10 16,-3 5,-1-1,-1 0,-2-2,-1 0,-1 0,-2-1,-1-1,-2 1,-1-2,-2 1,-1-1,-2-11,-1 43,0 1,-1-1,1 0,-1 0,0 0,0 0,0 0,0 0,0 0,-1 0,1 0,-1 0,0 0,0 0,0 1,0-1,-1 0,1 1,-1-1,1 1,-1-1,0 1,0 0,0-1,0 1,-1 0,1 1,0-1,-1 0,1 1,-1-1,0 1,1 0,-1 0,0 0,0 0,0 0,0 1,0-1,0 1,0 0,0 0,0 0,-2 0,-1 3,0 0,0 1,1-1,-1 1,1 0,-1 1,1-1,0 1,1 0,-1 0,1 1,0-1,1 1,-1 0,1 0,0 0,1 0,-1 1,1-1,0 1,1-1,-1 2,-6 155,8-140,4 8,2 0,0 0,2 0,2-1,0 0,2 0,2-2,0 1,9 9,-8-7,68 119,-117-167,-63-86,77 77</inkml:trace>
</inkml:ink>
</file>

<file path=ppt/ink/ink9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58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84,'39'0,"21"-5,6-1,2 0,-7 1,-4 1,-6-3,-3 0,-4 0,-6 2,-3 2,-4-4,-2 0,-1 1,-1 1,-4 2</inkml:trace>
</inkml:ink>
</file>

<file path=ppt/ink/ink9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04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1158,'36'-31,"44"-34,-3-4,-4-3,-2-3,19-32,-66 75,-12 20,-2 0,1-1,-1 0,-1-1,0 0,-1 0,-1-1,0 0,-1-1,-1 1,0-1,-1 0,-1 0,0 0,-1-1,-1 1,0-12,-1 26,0 0,-1 0,1 0,0 0,-1 1,1-1,-1 0,0 0,1 0,-1 0,0 0,0 1,0-1,-1 0,1 1,0-1,0 1,-1-1,1 1,-1 0,0-1,1 1,-1 0,0 0,1 0,-1 0,0 1,0-1,0 0,0 1,0 0,0-1,0 1,0 0,0 0,0 0,0 0,0 0,0 0,0 1,0-1,0 1,0-1,0 1,1 0,-1 0,0 0,0 0,0 0,1 0,-1 0,1 1,-1-1,0 2,-6 3,0 0,1 1,0 0,1 1,0 0,0 0,0 0,1 0,1 1,-1 0,1 0,1 0,-1 1,0 8,2-13,1 0,0 0,0 1,1-1,0 0,0 1,0-1,1 0,-1 1,1-1,0 0,1 0,-1 0,1 0,0 0,1 0,-1 0,1 0,0-1,0 1,0-1,0 0,1 0,0 0,0-1,0 1,4 1,3 2,2-1,-1 0,1-1,-1-1,1 0,1 0,-1-2,0 1,1-2,4 1,38 5,-52-6,0-1,0 1,0 0,0 0,0 0,0 0,0 1,-1 0,1 0,0 0,-1 0,1 0,-1 1,0 0,0-1,0 1,0 0,-1 0,1 1,-1-1,1 1,-1-1,0 1,-1 0,1-1,-1 1,1 0,-1 0,0 0,-1 0,1 1,-1-1,0 0,0 0,0 1,0 14,-2 0,0-1,-1 1,0-1,-2 0,0 0,-2 1,-15 62,21-79,1 1,-1-1,0 1,1 0,-1-1,1 1,0 0,0-1,0 1,0 0,1-1,-1 1,1-1,-1 1,1 0,0-1,0 1,0-1,0 0,0 1,1-1,-1 0,1 0,0 0,-1 0,1 0,0 0,0 0,0 0,1-1,-1 1,0-1,0 0,1 0,-1 0,1 0,-1 0,1 0,-1 0,1-1,0 0,-1 1,1-1,0 0,-1 0,1 0,0-1,0 1,52-16,-30 4</inkml:trace>
  <inkml:trace contextRef="#ctx0" brushRef="#br0" timeOffset="894.06">1073 820,'6'7,"1"-1,0 0,0 0,0-1,1 0,0 0,-1-1,2 1,-1-2,0 1,1-2,0 1,0-1,-1 0,1-1,0 0,1 0,-1-1,0 0,0 0,0-1,0-1,0 1,0-2,-1 1,1-1,-1 0,1-1,-1 0,0 0,0-1,-1 0,7-5,-9 4,0 0,0-1,-1 0,0 0,0 0,0 0,-1 0,0-1,0 0,-1 1,0-1,0-7,-1 11,-1 1,0 0,0-1,0 1,0 0,-1 0,0-1,1 1,-1 0,0 0,0 0,-1 0,1 0,-1 0,1 0,-1 0,0 1,0-1,0 1,0-1,-1 1,1 0,-1 0,1 0,-1 0,0 0,0 1,0-1,0 1,0 0,0 0,-3-1,0 1,0-1,0 2,0-1,-1 1,1 0,0 0,-1 0,1 1,0 0,0 1,0-1,0 1,0 0,0 0,0 1,1 0,-1 0,1 0,0 1,0 0,0 0,0 0,-3 4,-4 4,0 1,0 1,2 0,-1 0,2 1,0 0,1 1,0 0,0 3,1-1,0 1,1 1,2-1,0 1,1 0,-1 18,4-31,0-1,0 0,0 0,1 0,0 1,0-1,0 0,1 0,0 0,0-1,1 1,-1 0,1-1,1 1,-1-1,1 0,0 0,0-1,0 1,0-1,1 0,0 0,0 0,0-1,0 1,1-1,1 0,3 1,1 0,1-1,-1 0,0-1,1 0,0-1,-1 0,1-1,0 0,-1-1,1 0,-1-1,1 0,-1-1,0 0,0-1,10-4,172-104,-181 104,29-22,-2-2,-2-1,-1-2,-1-1,-2-2,-2-2,-2 0,4-10,4-3,-38 121,-34 238,36-206,-12 142,7-209,4-26,0 1,-1-1,0 0,0 1,-1-1,0 0,0 0,0 0,-1 0,0-1,-1 1,1-1,-3 3,5-8,0 0,0 0,0 0,0-1,0 1,0 0,0-1,0 1,0-1,0 1,-1-1,1 1,0-1,0 0,0 0,-1 0,1 0,0 0,0 0,-1 0,1 0,0 0,0 0,0 0,-1-1,1 1,0-1,0 1,0-1,0 1,0-1,0 0,0 1,0-1,0 0,0 0,0 0,0 0,0 0,1 0,-1 0,0 0,1 0,-1 0,1 0,-1 0,1 0,-1-1,-17-57,17 33,2-1,1 1,1 0,1-1,1 2,5-15,-3 8,4-12,1 0,2 0,2 2,1 0,3 1,1 1,3 1,0 0,3 2,1 1,30-29,-45 52,1 1,0 0,0 1,1 1,1 1,0 0,0 0,1 2,0 0,0 1,0 1,1 0,0 2,6-1,-20 3,1 1,-1 0,1 0,-1 1,1-1,-1 1,1 0,-1 0,0 1,0-1,0 1,0 0,0 0,0 0,0 1,0-1,-1 1,1 0,-1 0,0 0,0 1,0-1,0 1,-1-1,1 1,-1 0,0 0,0 0,-1 0,1 0,0 2,1 5,-1-1,0 1,-1 0,0 0,0-1,-1 1,-1 0,1 0,-2 0,0-1,0 1,-2 5,-4 7,-2 0,0-1,-1 0,-1-1,-1 0,-1-1,0 0,-2-1,0-1,-1-1,-1 0,-1-1,0-1,-1-1,0 0,-1-2,-1 0,-17 6,28-14,0 0,0 0,0-1,-1 0,1-1,-1-1,1 0,-1 0,1-1,-1-1,0 0,1 0,-8-2,1-5</inkml:trace>
  <inkml:trace contextRef="#ctx0" brushRef="#br0" timeOffset="1609.971">2709 1,'0'0,"-1"0,0-1,0 1,0 0,1 0,-1 0,0 0,0 0,0 0,0 0,1 1,-1-1,0 0,0 0,0 0,1 1,-1-1,0 1,1-1,-1 0,0 1,0-1,1 1,-1 0,1-1,-1 1,1-1,-1 1,1 0,-1 0,1-1,-1 1,1 0,0 0,0-1,-1 1,1 0,0 0,0 0,0-1,0 1,0 0,0 0,0 0,0 0,0-1,0 1,0 0,0 0,1 0,-1-1,0 1,1 0,-1 0,1-1,-1 1,1 0,-1 0,13 139,-6 0,-6 1,-2-72,-4 0,-2 0,-4-1,-2 0,-16 44,17-41,12-70,0 1,0-1,0 0,0 0,0 1,0-1,1 0,-1 0,1 1,-1-1,1 0,-1 0,1 0,0 0,-1 0,1 0,0 0,0 0,0 0,0 0,0 0,0 0,0 0,0-1,0 1,0 0,0-1,0 1,1-1,-1 0,0 1,0-1,1 0,-1 0,0 1,0-1,1 0,-1 0,0-1,1 1,-1 0,0 0,0-1,1 1,-1 0,0-1,0 1,0-1,0 0,1 1,-1-1,24-9,-1-1</inkml:trace>
  <inkml:trace contextRef="#ctx0" brushRef="#br0" timeOffset="2767.304">3359 566,'-21'1,"0"1,0 1,0 1,1 0,-1 2,1 0,0 1,1 1,0 1,0 1,-8 6,15-6,0 0,1 1,0 1,1 0,0 0,1 1,0 0,1 1,0-1,1 2,1-1,0 1,1 0,-2 13,5-24,0 1,1 0,-1 0,1 0,0 0,1 0,-1 1,1-1,0 0,0 0,1 0,0 0,0 0,0 1,0-1,1-1,-1 1,1 0,1 0,-1-1,1 1,-1-1,1 0,1 0,-1 0,0 0,1 0,0-1,0 1,0-1,0 0,1-1,-1 1,1-1,0 1,-1-2,1 1,0 0,0-1,0 0,0 0,0 0,1-1,-1 0,0 0,0 0,0 0,0-1,0 0,1 0,-1-1,4-1,12-10,-1-2,-1 0,-1-1,0-1,-1-1,0 0,-2-1,0-1,2-5,7-6,7-15,-24 35,0-1,1 1,0 0,1 1,0 0,0 0,1 1,1 0,-1 1,12-7,-20 15,-1-1,1 0,-1 1,1-1,0 1,0-1,-1 1,1 0,0 0,0 0,-1 0,1 0,0 0,0 0,-1 0,1 1,0-1,-1 1,1 0,0-1,-1 1,1 0,-1 0,1 0,-1 0,1 0,-1 0,0 0,0 0,1 1,-1-1,0 1,0-1,0 0,0 1,-1 0,1-1,0 1,0 1,20 76,-18-63,-2-7,1 0,-1 1,2-1,-1-1,1 1,0 0,1-1,0 1,1-1,-1 0,2-1,-1 1,1-1,0 0,0 0,2 0,-5-4,0 0,1-1,-1 1,1-1,0 0,0 0,0 0,0 0,0-1,0 0,0 0,0 0,0 0,1-1,-1 1,0-1,1 0,-1 0,0-1,1 1,-1-1,0 0,0 0,0-1,0 1,0-1,0 0,0 0,0 0,-1 0,4-3,192-178,-181 168,-3 1,0 0,1 1,0 0,1 2,1 0,0 1,0 0,1 2,0 0,0 1,1 1,0 1,13-2,-31 7,-1-1,0 1,1 0,-1 0,1-1,-1 1,0 0,1 0,-1 1,1-1,-1 0,0 0,1 1,-1-1,0 1,1-1,-1 1,0-1,0 1,0 0,1 0,-1-1,0 1,0 0,0 0,0 0,0 0,-1 0,1 1,0-1,0 0,-1 0,1 1,-1-1,1 0,-1 0,1 1,-1-1,0 1,0-1,1 0,-1 1,0-1,0 1,-1-1,1 1,-66-2,63-1,-31-9,30 8,1 0,-1 1,0-1,0 1,0 0,0 0,0 0,0 1,0-1,0 1,0 0,0 0,-1 1,1-1,0 1,0 0,0 0,0 0,1 0,-1 1,0 0,0-1,1 1,-1 1,-2 1,-1 4,1 0,-1 0,1 1,1-1,0 2,0-1,0 0,2 1,-1 0,1 0,0 0,1 0,0 1,1-1,0 1,1-1,0 1,0-1,1 0,1 1,0-1,0 0,1 1,0-2,0 1,2 0,-1-1,1 1,0-1,1 0,0-1,0 0,6 6,-3-7,0-1,1 0,0 0,-1-1,2 0,-1-1,0 0,1-1,0 0,7 1,9-2,1 0,-1-2,0-1,1-2,-1 0,0-2,0 0,-1-2,0-2,0 0,-1-1,10-7,-6 6,15-6,-2-2,0-1,-1-3,-1-1,-1-2,-2-2,-1-2,14-14,21-58,-69 98,0-1,0 1,0-1,-1 0,1 0,-1 0,0 0,-1 0,1 0,-1 0,0 0,0 0,-1 0,1 0,-1 0,0 1,0-1,-1 0,0 0,1 1,-2-1,1 0,-1 0,1 2,0 0,-1 1,1-1,-1 0,0 1,0 0,0-1,0 1,0 0,0 1,-1-1,1 0,-1 1,1 0,-1 0,1 0,-1 0,0 1,1-1,-1 1,0 0,0 0,1 0,-1 1,0-1,1 1,-1 0,0 0,1 0,-1 0,1 1,-1 0,-99 72,91-63,1 1,0 0,1 0,1 2,0-1,1 1,0 0,1 1,1-1,0 2,1-1,0 0,2 1,0 0,0 0,2 0,0 0,1 0,0 0,1 1,1-1,1 1,0-6,1-1,0 0,1 0,0-1,0 1,1-1,0 0,1-1,0 1,0-1,1-1,0 1,0-1,1-1,0 0,0 0,1 0,2 0,14 6,1 0,1-2,0-1,0-2,1 0,4-1,-13-3,0 0,0-1,0-1,0-1,0-1,1-1,-1 0,-1-2,1 0,14-6,-8 0</inkml:trace>
</inkml:ink>
</file>

<file path=ppt/ink/ink9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10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57,'-27'32,"1"1,1 1,3 1,0 1,0 4,-34 57,-23 43,52-88,-3-2,-1-1,-25 29,-77 90,107-156,18-18</inkml:trace>
  <inkml:trace contextRef="#ctx0" brushRef="#br0" timeOffset="406.977">0 86,'31'46,"2"-1,2-2,2-1,1-2,2-2,30 21,146 144,-100-92,-115-110,-1-1,1 1,0-1,0 1,1-1,-1 1,0-1,0 0,0 0,0 0,0 1,0-1,0 0,0 0,0-1,1 1,-1 0,0 0,0 0,0-1,0 1,0-1,0 1,0-1,0 1,0-1,0 1,0-1,-1 0,1 1,0-1,0 0,0-1,10-7</inkml:trace>
  <inkml:trace contextRef="#ctx0" brushRef="#br0" timeOffset="1163.259">904 481,'44'-11,"1"3,0 1,0 3,0 1,1 2,37 5,16-2,37-8,-135 6,1-1,0 0,-1 0,1 0,-1 0,1 0,-1 0,0 0,1-1,-1 1,0 0,0-1,0 1,0-1,0 1,0-1,0 0,-1 1,1-1,0 0,-1 0,0 1,1-1,-1 0,0 0,0 0,0 1,0-1,0 0,0 0,0 0,-1 1,1-1,-1 0,1 0,-1 1,0-1,0 1,0-1,0 0,0 0,-48-63,-62-20,109 84,1-1,0 1,0-1,-1 1,1 0,0 0,-1 0,1 0,-1 0,1 0,-1 0,0 0,0 0,1 1,-1-1,0 1,0-1,1 1,-1 0,0 0,0 0,0 0,0 0,1 0,-1 0,0 1,0-1,0 1,1-1,-1 1,0 0,1-1,-1 1,0 0,1 0,-1 0,1 0,-1 1,1-1,0 0,0 1,-1-1,1 1,0-1,0 1,1-1,-1 1,0 0,0-1,1 1,-1 0,1 0,-1-1,1 1,0 0,0 0,-17 139,-35 138,50-270,-2 1,1 0,0 1,1-1,0 0,1 1,0-1,0 1,1 0,1-1,0 1,1 7,-1-17,-1 1,1-1,0 0,-1 1,1-1,0 0,0 0,-1 0,1 1,0-1,0 0,0 0,1 0,-1-1,0 1,0 0,0 0,1-1,-1 1,0 0,1-1,-1 1,0-1,1 0,-1 0,1 1,-1-1,1 0,-1 0,1 0,-1 0,0-1,1 1,-1 0,1 0,-1-1,0 1,1-1,-1 0,0 1,1-1,-1 0,0 0,55-39,-56 39,166-184,-149 165,-1 0,-1-2,-1 0,-2 0,0-1,1-4,-3 3</inkml:trace>
  <inkml:trace contextRef="#ctx0" brushRef="#br0" timeOffset="1562.197">2173 1,'-44'49,"2"1,3 2,2 2,2 2,-20 45,48-86,1 1,1-1,0 1,1 0,1 0,0 1,1-1,1 2,1-12,0 0,0 1,0-1,1 0,0 0,1 0,-1 0,1 0,0-1,1 1,-1 0,1-1,0 0,1 1,-1-1,1-1,0 1,0 0,0-1,1 0,0 0,-1 0,2-1,4 4,1-1,1 0,-1-1,1-1,0 1,0-2,0 0,1 0,-1-1,1-1,0 0,-1-1,1 0,0-1,-1 0,1-1,-1 0,5-2,8-4,-1 0,0-2,0 0,-1-2,0 0,-1-2,-1 0,11-11,-22 17,0-1,0-1,-1 0,-1 0,1-1,-2 1,0-2,0 1,-1-1,0 0,-1-1,0 1,-1-1,-1 0,0 0,-1-1,0 1,-1 0,0-1,-1 1,-1 0,0-1,-1 1,0 0,-1 0,0 0,-1 0,-1 0,0 1,-1 0,0 0,-5-6,6 11,-1 2,0-1,0 1,0 0,-1 0,1 0,-1 1,-1 0,1 1,0-1,-6-1,-16-3</inkml:trace>
  <inkml:trace contextRef="#ctx0" brushRef="#br0" timeOffset="1921.535">1835 424,'247'-100,"-239"97,1 1,0-1,0 1,0 1,0 0,0 0,1 1,-1 0,0 0,0 1,0 0,0 1,0 0,0 1,0-1,-1 2,1-1,-1 1,0 0,0 1,0 0,1 2,26 19,-20-13,1 0,1-2,0 0,1-1,-1 0,2-2,1 0,33 5,-29-9</inkml:trace>
  <inkml:trace contextRef="#ctx0" brushRef="#br0" timeOffset="2881.295">2370 143,'0'-5,"0"-6,0-7,-4 1,-3-3,-4 4,-5 3,-4 4,0-1,0 1,-2 2,3 8,-1 2,-1 2,-2 4,-2 1,-1 4,3-1</inkml:trace>
</inkml:ink>
</file>

<file path=ppt/ink/ink9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18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1,'0'14,"-5"15,-1 7,-5 2,-5-1,0-1,-2-2,-3-3,3-1,-1-1,-2-1,-2 0,2-5</inkml:trace>
</inkml:ink>
</file>

<file path=ppt/ink/ink9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21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0 173,'2'21,"1"-1,1 0,1 0,0 0,2-1,0 1,1-1,1-1,2 3,37 94,-39-85,-2-1,-1 1,-1 0,-1 1,-1 16,7 15,15-81,47-178,-19 40,36-99,-59 150,-28 97</inkml:trace>
  <inkml:trace contextRef="#ctx0" brushRef="#br0" timeOffset="980.663">621 427,'22'8,"0"-2,0 0,0-1,1-1,0-2,0 0,0-1,0-1,0-1,11-3,160-25,-190 28,1 1,1 0,-1-1,1 0,0 0,-1 0,1-1,-1 0,0 0,0 0,1-1,-1 0,-1 0,1 0,0 0,3-4,-8 4,0-1,-1 1,1-1,0 0,-1 1,0 0,0-1,0 1,0-1,-1 1,1 0,-1 0,0 0,0 0,0 0,0 0,-1 1,1-1,-1 1,1-1,-1 1,0 0,0 0,0 0,0 0,0 1,-1 0,1-1,-2 1,-1-3,5 2,-1 0,0 0,0 0,0 0,0 1,0-1,-1 1,1-1,0 1,-1 0,1 0,-1 0,1 0,-1 0,0 1,1-1,-1 1,0 0,1-1,-1 1,0 1,0-1,1 0,-1 0,1 1,-1 0,0 0,1-1,-1 1,1 1,-1-1,1 0,0 1,0-1,-1 1,1-1,0 1,-1 2,-4 9,0 0,1 0,1 1,0-1,0 1,2 1,0-1,0 5,-13 107,-11 14,28-140,-1-1,1 1,-1 0,1-1,-1 1,1 0,-1-1,1 1,0 0,-1 0,1 0,-1 0,1 0,0 0,-1 0,1 0,-1 0,1 0,0 0,-1 0,1 0,-1 0,1 0,0 1,-1-1,1 0,-1 0,1 1,-1-1,1 1,-1-1,1 0,-1 1,1-1,-1 1,0-1,1 1,-1-1,1 1,-1-1,0 1,0-1,1 1,-1 0,0-1,0 1,0-1,0 1,0 0,0-1,0 1,0-1,0 1,0 0,0-1,0 1,0-1,0 1,0 0,-1-1,1 1,0-1,0 1,-1-1,1 1,0-1,-1 1,1 0,42-35,-39 31,169-166,-147 144</inkml:trace>
  <inkml:trace contextRef="#ctx0" brushRef="#br0" timeOffset="2211.291">1269 766,'51'-28,"-4"3,-2-1,0-3,-2-2,-1-1,21-23,-31 23,-14 17,-2 0,0-1,-1-1,-1-1,0 0,-1 0,-1-1,-1-1,-1 0,-1-1,1-3,-10 25,-1-1,1 1,-1-1,1 0,-1 1,1-1,-1 0,0 0,1 1,-1-1,1 0,-1 0,0 0,1 1,-1-1,0 0,1 0,-1 0,1 0,-1 0,0 0,1-1,-1 1,0 0,1 0,-1 0,1-1,-1 1,0 0,1 0,-1-1,1 1,-1 0,1-1,-1 1,1-1,0 1,-1-1,1 1,-1-1,1 1,0-1,-1 1,1-1,0 0,0 1,0-1,-1 1,1-1,0 0,0 1,0-1,0 0,0 1,0-1,0 1,0-1,0 0,0 1,1-1,-1 0,0 1,0-1,-43 36,-56 102,95-131,1 0,0 0,0 0,0 1,1-1,0 1,0-1,1 1,0 0,0 0,1-1,0 1,0 0,0 0,1 0,0-1,0 1,1 0,0-1,0 1,0-1,1 1,0-1,0 0,1 0,0-1,0 1,0-1,0 0,1 0,0 0,0 0,0-1,1 0,0 0,-1-1,1 1,1-1,-1 0,0-1,7 2,6-3,0-2,0 0,0-2,0 0,0 0,0-2,-1 0,0-2,0 0,-1-1,1 0,-2-1,1-1,-1-1,-1-1,0 0,-1 0,8-10,-6 10,1-2,-2 0,0-1,0-1,-2 0,0-1,-1 0,0-1,-2 0,0-1,-1 0,4-15,-12 33,0 0,0 0,0 0,-1 0,1 0,-1 0,1 0,-1-1,1 1,-1 0,1 0,-1-1,0 1,0 0,0 0,0-1,0 1,0 0,0-1,0 1,0 0,-1 0,1-1,0 1,-1 0,1 0,-1-1,0 1,1 0,-1 0,0 0,1 0,-1 0,0 0,0 0,0 0,0 1,0-1,0 0,0 0,0 1,-1-1,1 1,0-1,0 1,-1-1,1 1,0 0,0-1,-1 1,1 0,0 0,-1 0,1 0,-1 1,-7 4,0 0,1 1,-1 0,1 1,1 0,-1 0,1 0,1 1,-1 0,1 1,1-1,-1 1,1 2,-1-2,0 0,1 0,0 1,1 0,0 0,1 1,0-1,0 0,1 1,1 0,0 0,0-1,1 1,0 0,1 0,0 0,1-1,0 1,1-1,1 5,2-9,0 0,0 0,0-1,1 0,-1 0,1 0,1-1,-1 0,1 0,-1-1,1 0,0 0,0-1,0 0,0-1,1 1,-1-1,0-1,1 0,2 0,2 0,-1 0,1-1,0-1,-1 0,1 0,-1-1,0-1,1 0,-2-1,1 0,0 0,-1-2,0 1,-1-1,0-1,0 0,0 0,0-2,12-13,-1 0,-1-1,-1-2,-1 0,-1-1,9-21,-16 30,-1 0,-1-1,0 0,-2-1,0 1,-1-1,-2 0,1 0,-2-5,-2 23,0 0,0 0,0 0,0 0,-1 0,1 0,-1 0,1 0,-1 0,0 0,0 0,0 0,0 0,0 0,0 1,0-1,-1 0,1 1,0-1,-1 1,0 0,1-1,-1 1,0 0,1 0,-1 0,0 0,0 0,0 1,0-1,0 0,0 1,0 0,0-1,0 1,0 0,0 0,-1 0,1 0,0 0,0 1,0-1,0 1,0-1,0 1,0 0,0 0,1 0,-1 0,0 0,0 0,1 0,-1 1,0-1,1 0,-1 1,1 0,0-1,0 1,-1 1,-14 16,2 0,0 0,2 1,0 1,1 0,1 1,1 0,1 0,1 1,1 0,-1 10,4-22,0 1,0 0,1 0,1 0,0 0,1 0,0 0,0 0,2 0,-1 0,2 0,-1 0,2 0,0-1,0 1,1-1,0 0,1 0,0-1,1 0,0 0,0 0,1-1,2 1,53 10,-41-18</inkml:trace>
  <inkml:trace contextRef="#ctx0" brushRef="#br0" timeOffset="2463.229">2936 681,'-25'29,"-11"14,-1 5,1-6,7-6,4-8,6-5,6-5</inkml:trace>
</inkml:ink>
</file>

<file path=ppt/ink/ink9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8:4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819 246,'-62'68,"24"-13,3 3,2 1,2 1,-9 33,-11 19,-15 12,-6-3,-56 68,95-141,11-16,187-291,-82 112,43-76,84-105,-132 187,-69 183,-4 16,2-1,3 0,2 0,3-1,2 0,3-2,2 0,2-2,3 0,2-2,-15-23,0 1,-2 0,-1 0,-1 1,-2 1,-1 0,3 22,-10-51,1 0,-1 0,0 0,1 0,-1 0,0 0,0 0,1 0,-1 0,0 0,0 1,0-1,0 0,-1 0,1 0,0 0,0 0,-1 0,1 0,-1 0,1 0,-1 0,1 0,-1 0,1 0,-1 0,0 0,0 0,1 0,-1-1,0 1,0 0,0-1,0 1,0 0,0-1,0 1,0-1,0 0,0 1,0-1,0 0,0 0,0 1,-1-1,1 0,0 0,0 0,0 0,0-1,0 1,0 0,0 0,-1-1,1 1,-137-93,-82-38,-227-116,423 234,0 2,-1 0,0 2,0 1,-1 1,0 1,-4 1,27 4,1 1,0 0,0 1,-1-1,1 0,0 0,0 1,0 0,0-1,0 1,-1 0,1 0,0 0,1 0,-1 0,0 1,0-1,0 1,1-1,-1 1,1 0,-1-1,1 1,0 0,0 0,0 0,0 0,0 0,0 0,0 0,0 0,1 0,-1 1,1-1,0 0,0 2,-3 17</inkml:trace>
  <inkml:trace contextRef="#ctx0" brushRef="#br0" timeOffset="736.473">1299 1036,'39'-128,"31"-62,-69 191,-1-1,1 1,-1 0,0-1,1 0,-1 1,1-1,0 1,-1-1,1 1,-1-1,1 0,0 0,-1 1,1-1,0 0,-1 0,1 0,0 0,-1 1,1-1,0 0,-1 0,1 0,0-1,-1 1,1 0,0 0,-1 0,1 0,0-1,-1 1,1 0,-1 0,1-1,0 1,-1-1,1 1,-1 0,1-1,-1 1,1-1,-1 0,0 1,1-1,-1 1,1-1,-1 1,0-1,0 0,1 1,-1-1,0 0,0 1,0-1,0 0,0 1,0-1,0 0,0 1,0-1,0 0,0 1,0-1,0 0,-1 1,1-1,0 0,-1 0,12 55,23 54,-32-103,0 0,1 0,0 0,0-1,0 1,1-1,-1 0,1 1,0-1,0-1,0 1,1-1,-1 0,1 0,0 0,0 0,0-1,0 0,1 0,-1 0,0-1,1 0,-1 0,1 0,-1-1,1 1,0-1,-1-1,1 1,-1-1,1 0,-1 0,3-2,8-8,-1-2,0 0,-1 0,0-2,-1 0,-1 0,0-1,-2 0,1-1,-2-1,0 1,3-13,-10 26,2-3,0-1,0 0,-1 0,0 0,0 0,-1 0,0-1,-1 1,1-1,-2 1,1-1,-1-1,-1 10,1 0,0 0,0 0,-1 1,1-1,0 0,0 0,-1 0,1 0,0 0,-1 0,1 0,0 0,0 0,-1 0,1 0,0 0,-1 0,1 0,0 0,-1 0,1 0,0 0,0-1,-1 1,1 0,0 0,0 0,-1 0,1 0,0-1,0 1,0 0,-1 0,1-1,0 1,0 0,0 0,0-1,-1 1,1 0,0 0,0-1,0 1,0 0,0-1,0 1,0 0,0 0,0-1,0 1,0 0,0-1,0 1,0 0,0 0,-8 24,5-3</inkml:trace>
  <inkml:trace contextRef="#ctx0" brushRef="#br0" timeOffset="1313.053">2315 669,'-23'0,"-1"0,1 2,0 1,0 1,0 0,1 2,0 1,0 0,-6 5,24-11,1 0,0 0,0 1,0-1,0 1,1 0,-1 0,0 0,1 0,-1 1,1-1,0 1,0-1,0 1,0 0,0-1,1 1,-1 0,1 0,0 1,-1-1,1 0,1 0,-1 0,1 1,-1-1,1 0,0 1,0-1,0 0,0 1,1-1,0 0,-1 1,1-1,0 0,1 0,-1 0,0 0,1 0,0 0,0 0,0 0,0-1,0 1,0-1,1 0,-1 1,1-1,-1 0,1 0,0-1,0 1,0-1,0 1,0-1,1 0,7 1,1-1,-1 0,1-1,-1-1,0 0,0 0,1-1,-1 0,0-1,0 0,-1-1,1-1,-1 1,0-1,0-1,0 0,-1 0,0-1,0-1,0 1,61-36,-65 39,1 0,-1 1,1 0,0 0,-1 1,1 0,0 0,0 0,1 1,-1-1,0 2,0-1,1 1,-1 0,0 0,1 0,-1 1,0 0,0 0,1 1,-1 0,0 0,0 0,-1 1,1 0,-1 0,1 0,-1 1,0-1,0 2,0-1,-1 0,1 1,-1 0,0 0,-1 0,1 0,-1 0,0 1,0 1,2 19,-1 1,-1 0,-2 0,0 0,-2 0,-2 10,0 25,-11 193,4-171,-4-1,-4-1,-20 57,32-115,-2-1,0 0,-2 0,0-1,-1 0,-2-1,0 0,-1-1,-1 0,-17 16,30-34,0 0,0 0,0-1,0 1,0 0,0-1,0 0,-1 1,1-1,0 0,-1 0,1 0,-1 0,0-1,1 1,-1-1,1 0,-1 1,0-1,1 0,-1-1,0 1,1 0,-1-1,0 1,1-1,-1 0,1 0,-1 0,1 0,0 0,-1-1,1 1,0-1,0 0,0 1,0-1,0 0,0 0,-1-2,-22-138,24 84,2 1,3 0,3 0,1 0,4 1,1 0,4 1,1 1,3 1,2 0,19-27,-4 18,-22 43</inkml:trace>
  <inkml:trace contextRef="#ctx0" brushRef="#br0" timeOffset="1647.052">2822 726,'7'17,"60"112,-65-125,2 0,-1 0,0 0,1-1,0 0,-1 1,1-1,1-1,-1 1,0-1,1 1,-1-1,1 0,0-1,-1 1,1-1,0 0,0 0,0-1,0 1,0-1,0 0,0-1,0 1,0-1,0 0,1 0,4-4,0 0,0 0,0-1,0 0,-1-1,0 0,-1 0,1-1,-1 0,-1-1,0 1,0-1,0-1,-1 1,-1-1,0 0,0-1,-1 1,0-1,1-9,3-21,-11 26</inkml:trace>
  <inkml:trace contextRef="#ctx0" brushRef="#br0" timeOffset="2384.225">3387 76,'55'235,"-41"-147,-4 1,-3 1,-5-1,-4 20,-10 13,8-71,4-50,0 0,0 0,1 0,-1 0,0 0,0 0,1 0,-1 0,1 0,-1 0,1-1,-1 1,1 0,-1 0,1 0,0-1,-1 1,1 0,0-1,0 1,-1-1,1 1,0-1,0 1,0-1,0 0,0 1,0-1,0 0,-1 0,1 1,0-1,0 0,0 0,0 0,0 0,0 0,0 0,0-1,0 1,0 0,0 0,0-1,0 1,0-1,-1 1,1-1,0 1,0-1,0 0,39-18,-20 9</inkml:trace>
  <inkml:trace contextRef="#ctx0" brushRef="#br0" timeOffset="3088.863">4177 499,'-44'18,"2"1,-1 3,2 1,1 1,2 3,-30 25,65-50,0-1,0 1,0-1,0 1,0 0,0 0,1 0,-1 1,0-1,1 1,0-1,0 1,0 0,0 0,0 0,0 0,1 0,0 0,-1 0,1 1,0-1,1 1,-1-1,0 0,1 1,0-1,0 1,0-1,0 1,1-1,-1 1,1-1,0 0,0 1,0-1,0 0,1 0,-1 0,1 1,0-2,0 1,0 0,0 0,1-1,1 3,7-2,0 0,0-1,0 0,0 0,1-1,-1-1,0 0,1-1,-1 0,0 0,0-1,0-1,0 0,0-1,0 1,-1-2,0 0,0 0,0-1,0 0,-1-1,6-5,20-7,84-54,-119 72,1 0,-1 0,1 0,0 0,-1 0,1 0,0 0,-1 0,1 1,0-1,0 0,0 0,0 1,0-1,0 1,0-1,0 1,0-1,0 1,0 0,0-1,0 1,0 0,0 0,1 0,-1 0,0 0,0 0,0 0,0 0,0 1,0-1,0 0,0 1,1-1,-1 0,0 1,0-1,-1 1,1 0,0-1,0 1,0 0,0 0,0-1,-1 1,1 0,0 0,-1 0,1 0,-1 0,1 0,6 16,-5-10,0 0,0-1,1 1,0-1,0 0,0 0,1 0,0 0,0-1,0 1,1-1,-1 0,1-1,1 1,-1-1,1 0,-1 0,1 0,1-1,-1 0,0 0,5 1,1-4,0 0,1 0,-1-1,1-1,-1 0,0-1,0 0,0 0,0-2,0 1,-1-2,0 1,0-1,-1-1,1 0,-1-1,-1 0,0 0,3-4,4-4,-2-1,0 0,0-1,-2-1,0 0,-1-1,-1 0,6-21,-11 31,-1 0,0 0,-1-1,0 1,-1-1,0 0,-1 0,0 0,-1 0,0 0,0 0,-1 0,-1 0,-2-7,3 15,0 1,0 0,0 0,-1-1,1 1,-1 0,0 1,0-1,1 0,-1 0,0 1,-1-1,1 1,0 0,0-1,0 1,-1 0,1 0,-1 1,1-1,-1 0,1 1,-1-1,1 1,-1 0,1 0,-1 0,0 0,1 1,-1-1,1 1,-1-1,1 1,0 0,-3 1,-74 48,76-47,1-1,0 1,0 0,0 0,1-1,-1 1,1 0,-1 1,1-1,0 0,0 0,0 0,1 1,-1-1,1 0,0 1,0-1,0 0,0 1,1-1,-1 0,1 1,0-1,0 0,0 0,0 0,0 0,1 0,-1 0,1 0,0 0,0 0,0-1,0 1,1-1,-1 0,1 1,-1-1,1 0,0-1,0 1,0 0,0-1,0 0,0 1,0-1,0 0,2 0,144 30,-122-27,-20-4,0 0,1 0,-1 1,0 0,1 0,-1 0,0 1,0 0,0 1,0 0,-1 0,1 0,-1 1,1-1,-1 2,-1-1,1 1,0 0,-1 0,0 0,0 1,-1-1,0 1,0 1,0-1,0 0,-1 1,0 0,-1 0,1 0,-2 136,24-86,-14-43</inkml:trace>
  <inkml:trace contextRef="#ctx0" brushRef="#br0" timeOffset="3934.978">6408 48,'15'130,"-6"0,-6 60,-2-149,-18 244,11-233,-18 72,30-153,35-64,-29 64</inkml:trace>
  <inkml:trace contextRef="#ctx0" brushRef="#br0" timeOffset="4301.118">6859 273,'-68'56,"35"-30,0 1,3 1,0 2,2 1,0 1,26-30,0 0,0 0,0 0,1 0,-1 0,0 0,1 1,-1-1,1 1,0-1,0 1,0-1,0 1,0 0,1-1,-1 1,1 0,0-1,-1 1,1 0,0 0,1 0,-1-1,1 1,-1 0,1-1,0 1,0 0,0-1,0 1,0-1,0 1,1-1,-1 0,1 0,0 0,0 1,0-2,0 1,0 0,0 0,0-1,0 1,1 0,80 27,-76-28,1 0,0 0,-1 1,1 0,-1 0,1 1,-1 0,0 0,0 1,-1 0,1 0,-1 0,0 1,0 0,0 0,-1 1,1 0,-1-1,-1 2,1-1,-1 1,0-1,-1 1,0 0,3 7,36 152,-41-163,1 0,-1 1,1-1,0 0,0 0,0 0,0 0,1 0,-1-1,1 1,0-1,0 1,-1-1,1 0,1 0,-1 0,0-1,0 1,1-1,-1 0,1 1,-1-2,1 1,0 0,-1-1,1 0,0 1,-1-1,1-1,3 0,11-4</inkml:trace>
  <inkml:trace contextRef="#ctx0" brushRef="#br0" timeOffset="4547.378">7395 753,'-5'39,"-1"17,0-1</inkml:trace>
  <inkml:trace contextRef="#ctx0" brushRef="#br0" timeOffset="4718.072">7253 132</inkml:trace>
  <inkml:trace contextRef="#ctx0" brushRef="#br0" timeOffset="5115.498">7706 895,'-1'-19,"2"0,0 0,1 0,1 0,1 1,1-1,0 1,1 0,1 1,1-1,1 1,0 1,1-1,11-12,-21 28,1-1,0 1,1 0,-1-1,0 1,0 0,0 0,1 0,-1 0,0 0,1 0,-1 1,1-1,-1 0,1 1,-1-1,1 1,0-1,-1 1,1 0,0 0,-1 0,1 0,0 0,-1 0,1 0,0 0,-1 1,1-1,-1 1,1-1,-1 1,1 0,-1-1,1 1,-1 0,1 0,-1 0,0 0,0 0,1 0,-1 1,0-1,0 0,0 0,0 1,-1-1,1 1,0 1,52 160,-52-160,1-1,-1 1,1 0,0 0,0 0,0-1,0 1,0-1,1 0,-1 0,1 1,-1-1,1-1,0 1,0 0,0-1,0 0,0 1,0-1,0 0,0-1,1 1,-1-1,0 1,0-1,1 0,-1 0,0 0,1-1,-1 1,0-1,0 1,0-1,1 0,-1-1,0 1,0 0,-1-1,1 0,0 0,0 0,-1 0,1 0,-1 0,0 0,1-1,-1 0,0 0,8-9,0 0,-1-1,-1 1,0-2,-1 1,0-1,-1 0,-1-1,0 1,0-6,25-61,-20 62</inkml:trace>
  <inkml:trace contextRef="#ctx0" brushRef="#br0" timeOffset="5498.882">8552 753,'21'-10,"1"-1,-2-1,1-1,-2 0,1-2,-2 0,0-1,-1-1,-1-1,12-16,-26 32,0 0,-1-1,1 1,-1 0,0-1,1 1,-1-1,0 1,0-1,-1 0,1 1,0-1,-1 0,0 1,1-1,-1 0,0 0,-1 1,1-1,0 0,-1 0,1 1,-1-1,0 0,0 1,0-1,0 1,-1-1,1 1,-1 0,1 0,-1-1,0 1,0 0,0 0,0 1,0-1,0 0,-1 1,1-1,0 1,-1 0,0-1,-8 1,0 0,0 1,0 0,0 0,0 1,0 1,0 0,1 0,-1 1,0 0,1 1,0 0,0 1,0 0,1 1,0 0,0 0,0 1,0 0,1 0,1 1,-1 0,1 1,1 0,-1 0,1 0,1 0,0 1,0 0,0 3,1-6,-1 0,1 1,1-1,0 1,0 0,0 0,1 0,0 0,1 0,-1 0,2 1,-1-1,1 0,0 1,1-1,0 0,1 1,-1-1,1 0,1 0,0 0,0-1,0 1,1 0,0-1,1 0,-1 0,1-1,1 1,-1-1,1 0,0 0,1-1,2 2,4-2,0 0,0-1,1 0,0-1,0-1,0 0,0-1,0 0,0-1,0-1,4 0,-16 0,23 0</inkml:trace>
  <inkml:trace contextRef="#ctx0" brushRef="#br0" timeOffset="5983.837">9004 923,'131'-170,"-40"43,-87 122,1-1,-1 1,1 0,0 0,0 1,0 0,1 0,0 0,0 0,0 1,0 0,0 0,0 1,1 0,-1 0,1 0,0 1,0 0,-1 0,1 1,0-1,2 2,-6 1,0 0,0 1,-1-1,1 1,-1 0,0 0,0 0,0 0,0 0,0 1,-1-1,1 0,-1 1,0-1,0 1,0-1,-1 1,1 0,-1-1,0 1,0 0,0-1,0 1,-1 0,1-1,-1 1,0 0,0-1,-1 1,1-1,0 0,-3 3,0 16,3-18,-3 68,4-71,0 1,0-1,0 1,1-1,-1 1,1-1,-1 1,1-1,0 1,-1-1,1 0,0 1,0-1,0 0,0 0,0 0,0 0,0 0,0 0,1 0,-1 0,0 0,1 0,-1-1,1 1,-1 0,0-1,1 0,-1 1,1-1,-1 0,1 1,0-1,-1 0,1 0,-1 0,1-1,-1 1,1 0,-1-1,1 1,0-1,9-2,0-1,0-1,-1 0,1 0,-1-1,0-1,-1 1,0-2,0 1,5-6,54-37,-66 47,0 1,1-1,-1 1,1 0,0 0,0 1,0-1,0 0,0 1,0 0,0 0,0 0,0 0,1 0,-1 1,0-1,1 1,-1 0,0 0,1 0,-1 0,0 1,1-1,-1 1,0 0,0 0,0 0,1 1,-1-1,0 1,-1-1,1 1,0 0,0 0,-1 0,1 1,-1-1,0 1,0-1,0 1,0 0,1 1,11 133,-9-118</inkml:trace>
  <inkml:trace contextRef="#ctx0" brushRef="#br0" timeOffset="7066.263">10330 528,'-42'17,"2"1,0 2,1 2,1 1,-22 20,-1 14,60-55,-1-1,0 1,1 0,-1 0,1 0,0 1,-1-1,1 0,0 0,0 1,0-1,1 1,-1-1,1 0,-1 1,1-1,0 1,0 0,0-1,0 1,0-1,1 1,-1-1,1 0,0 1,-1-1,1 1,0-1,0 0,1 1,2 0,0-1,0 1,1-1,-1 0,1 0,-1 0,1-1,0 0,0 0,-1 0,1 0,0-1,0 0,0 0,0 0,0 0,0-1,-1 0,1 0,0 0,-1-1,2 0,14-5,-1-1,0-1,0-1,-1 0,0-2,8-6,13-9,98-78,-136 104,0 0,0 1,1-1,-1 0,0 1,0-1,0 1,1-1,-1 1,0 0,0 0,1-1,-1 1,0 0,1 0,-1 0,0 0,0 0,1 1,-1-1,0 0,1 0,-1 1,0-1,0 1,0-1,1 1,-1 0,0-1,0 1,0 0,0 0,0 0,0 0,-1 0,1 0,0 0,0 0,-1 0,1 0,0 0,-1 1,1-1,-1 0,0 0,1 1,-1-1,0 0,0 0,0 1,0-1,4 78,-4-69,-2-3,2-1,-1 0,0 0,1 0,0 0,1 1,-1-1,1 0,1 0,-1 0,1 0,0 0,0-1,1 1,-1 0,1-1,0 0,1 1,0-1,-1-1,1 1,1-1,-1 1,1-1,0 0,0-1,0 1,0-1,0 0,1 0,0-1,-1 1,1-1,4 0,-2-1,1 0,-1-1,0 0,0-1,1 0,-1 0,0-1,0 0,0 0,0 0,-1-1,1-1,-1 1,1-1,-1-1,0 1,-1-1,3-2,104-111,61-104,-149 178,-2 0,-2-1,-2-2,-2 0,-2-1,-2 0,-2-1,-2 0,1-34,-30 125,7 13,2 0,3 1,1 0,4 0,2 0,2 1,2-1,4 0,1 0,3-1,3 0,2-1,12 27,4 8,-64-102,13-3</inkml:trace>
  <inkml:trace contextRef="#ctx0" brushRef="#br0" timeOffset="7314.761">10725 443,'44'0,"37"0,15 0,1 0,-7 0,-13 0,-11 0,-11 0,-6 0,-6 0,-6 0,-5 5,-2 1,-2 0,0-1,-1-1,0-2,-5-1</inkml:trace>
  <inkml:trace contextRef="#ctx0" brushRef="#br0" timeOffset="7498.81">11882 584,'0'43,"5"15,1-3</inkml:trace>
  <inkml:trace contextRef="#ctx0" brushRef="#br0" timeOffset="7718.906">11882 273,'5'10,"1"3</inkml:trace>
  <inkml:trace contextRef="#ctx0" brushRef="#br0" timeOffset="7964.876">12418 443,'-27'10,"-1"2,2 1,0 1,0 1,2 1,0 1,0 2,2 0,-20 22,38-38,0 1,0-1,0 1,1 0,0 0,-1 1,1-1,1 0,-1 1,1 0,0-1,0 1,0 0,0 0,1 0,0 1,0-1,1 0,-1 0,1 1,0-1,1 0,-1 0,1 0,0 1,0-1,1 0,-1 0,1 0,0 0,0-1,1 1,0-1,0 1,0-1,0 0,1 1,6 2,0 1,1-1,0-1,0 0,0-1,1 0,0 0,0-2,0 1,0-1,1-1,-1 0,1-1,0-1,-1 0,1 0,0-1,-1-1,1 0,8-3,136-70,-139 64</inkml:trace>
  <inkml:trace contextRef="#ctx0" brushRef="#br0" timeOffset="8237.713">13068 386,'-15'4,"0"1,0 1,1 0,0 0,0 2,1-1,0 2,0 0,1 0,0 2,1-1,0 1,0 1,-4 7,13-16,1-1,0 1,0 0,0 0,1 0,-1-1,1 1,-1 0,1 0,0 0,0 0,0 0,1 0,-1 0,1 0,-1 0,1-1,0 1,0 0,0 0,0-1,1 1,-1-1,1 1,0-1,0 0,-1 1,1-1,2 1,77 54,-40-32,-36-23,1 1,-1 0,0 0,0 0,0 1,0 0,-1 0,1 0,-1 0,0 1,0 0,-1 0,1 0,-1 0,0 0,-1 1,1-1,-1 1,0 0,0-1,-1 1,0 0,0 0,0 0,-1 0,0 0,0 0,0 1,-1-1,0 0,0 0,-1-1,1 1,-1 0,0 0,-3 3,0-2,-2 0,1-1,-1 1,0-1,-1-1,1 1,-1-1,0-1,0 1,-1-1,1-1,-1 1,0-2,0 1,0-1,0 0,0-1,-1 0,1-1,-7 0,-9 1</inkml:trace>
  <inkml:trace contextRef="#ctx0" brushRef="#br0" timeOffset="20157.087">0 1544,'402'0,"-226"-25,248 21,-193-23,171-3,1296 31,-1415-31,21 31,-96-29,271 29,-196-31,615 31,-842 0,142-13,-133 2,1 3,0 3,0 3,30 4,22-1,56-13,96-24,-61 6,-13 17,-54-13,140 23,-85-25,255 28,-255-30,283 29,282 0,-564 28,39-16,-139-1,1-4,1-4,39-6,6 1,137 1,-84-26,535 28,-281-1,-346-15,-91 11,1 1,1 0,-1 1,0 1,0 1,1 0,-1 1,3 1,-13-1,21 6,0-2,1-1,0 0,0-2,0-2,-1 0,1-2,27-5,-14-1,-1 3,1 1,-1 2,24 2,25-11,-81 12,-6 2</inkml:trace>
</inkml:ink>
</file>

<file path=ppt/ink/ink9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21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87,'34'59,"-8"0,-3 1,-3 1,8 39,-5 64,-17-140,-2 1,-1 0,-2 0,0-1,-1 1,-1 0,-2 0,-2 9,0-11,3-7,0 0,-1-1,-1 1,0-1,-1 1,-1-1,0-1,-1 1,-1-1,0-1,-1 1,0-1,-1-1,-1 0,-8 8,13-16,1-1,-1 0,1 0,-1 0,0-1,0 0,0 0,0 0,-1-1,1 0,0 0,-1-1,1 1,0-2,-1 1,1-1,0 0,-1 0,1 0,0-1,0 0,0 0,0-1,0 1,1-1,-1-1,1 1,0-1,0 0,0 0,0 0,1-1,0 0,0 0,-2-3,-29-187,24 149,5 27</inkml:trace>
  <inkml:trace contextRef="#ctx0" brushRef="#br0" timeOffset="451.888">0 171,'406'-105,"-205"70,13 6,-190 28</inkml:trace>
  <inkml:trace contextRef="#ctx0" brushRef="#br0" timeOffset="2169.67">988 566,'-6'16,"1"1,0-1,1 1,1 0,1 1,0-1,1 0,1 0,1 1,0-1,1 0,1 0,1 0,0 0,2 0,5 14,-7-27,-1 1,1-1,0 0,0 0,0 0,0-1,1 1,0-1,-1 0,1 0,1-1,-1 0,0 0,0 0,1 0,-1-1,1 0,-1 0,1 0,0-1,-1 1,1-1,0-1,-1 1,1-1,-1 0,1-1,-1 1,1-1,3-2,12-9,-1 0,0-2,-1 0,-1-2,0 0,-1 0,-1-2,-1 0,-1-1,0 0,-2-1,0-1,-2 0,3-8,-8 10,-10 33,2-2,1 0,0 0,1 0,0 0,0 1,1-1,0 0,1 1,1-1,0 0,0 0,1 0,0 0,1-1,1 1,-1-1,2 0,-1 0,1-1,1 1,0-1,0-1,0 1,2-1,-4-5,0 1,1-2,0 1,-1-1,1 0,0 0,0 0,0-1,0 0,0 0,0 0,1-1,-1 0,0 0,0-1,0 0,0 0,1 0,-2-1,1 0,0 0,0 0,0-1,-1 0,0 0,1 0,-1-1,0 0,14-10,-1-1,0 0,-1-2,-1 0,-1-1,11-15,93-133,-119 165,1-1,0 0,-1 0,1 1,0-1,0 0,0 1,0-1,0 1,1 0,-1-1,0 1,1 0,-1-1,1 1,-1 0,1 0,-1 0,1 0,0 1,0-1,-1 0,1 1,0-1,0 1,0 0,-1 0,1-1,0 1,0 0,0 0,0 1,0-1,0 0,-1 1,1-1,0 1,0 0,-1-1,1 1,0 0,-1 0,1 0,-1 0,1 0,-1 0,1 1,-1-1,0 1,0-1,1 0,-1 1,0 0,0-1,-1 1,2 1,7 11,0 0,-1 1,-1-1,0 2,-1-1,0 1,-1 0,-1 0,-1 1,0-1,-2 1,1 0,-2-1,0 8,-2-15,-1 0,0 0,0 0,0-1,-1 1,0-1,-1 0,0 0,0 0,-1-1,-5 6,8-10,1 1,-1-1,0-1,-1 1,1 0,0-1,-1 1,1-1,-1 0,0 0,0-1,0 1,0-1,0 0,0 0,0 0,0 0,0-1,0 1,-1-1,1 0,0-1,0 1,0-1,-1 0,1 0,0 0,2 0,0-1,0 1,0-1,0 1,0-1,1 0,-1 0,0 0,1 0,0 0,-1 0,1 0,0 0,0 0,0-1,0 1,1 0,-1-1,0 1,1-1,0 1,0-1,0 1,0 0,0-1,0 1,0-1,1 1,0-1,-1 1,1 0,0-1,0 1,0 0,0 0,0 0,1 0,-1 0,1 0,-1 0,1 0,0 0,0 1,0-1,0 1,0-1,0 1,0 0,0 0,0 0,1 0,-1 0,0 0,1 1,-1-1,1 1,138 17,-118-15,0-1,0 0,1-2,-1-1,0 0,0-2,-1-1,1-1,-1 0,0-2,0 0,18-12,90-63,-106 63,-2 0,0-2,-2-1,0 0,-2-2,0 0,-2-1,-1-1,7-17,-14 27,-2 0,0-1,0 1,-2-1,0-1,-1 1,-1 0,-1-1,0 1,-2-1,0 1,-1-1,-1 1,0 0,-2 0,0 0,-1 0,0 1,-2-2,7 17,0 0,0 0,0 0,0 0,0 0,0 0,-1 0,1 0,0 1,-1-1,0 0,1 1,-1-1,0 1,0 0,0 0,1 0,-2 0,1 0,0 0,0 0,0 0,0 1,0-1,0 1,-1 0,1 0,0-1,0 2,-1-1,1 0,0 0,0 1,-1-1,1 1,0-1,0 1,0 0,0 0,0 0,0 0,0 1,0-1,1 0,-1 1,0-1,1 1,-1-1,1 1,-1 0,1 0,0 0,0 0,0 0,-4 15,2-1,0 1,0 0,2 0,0 0,1 0,1-1,0 1,3 8,50 180,-19-13,-34-180,0 1,1 0,1-1,0 0,1 0,0 0,1 0,0 0,1-1,1 0,1 2,-7-12,0 0,0 0,0 0,1-1,-1 1,0 0,0-1,1 1,-1-1,0 1,1-1,-1 0,0 0,1 1,-1-1,1 0,-1 0,0-1,1 1,-1 0,1 0,-1 0,0-1,1 1,-1-1,0 1,0-1,1 0,-1 1,0-1,0 0,0 0,0 0,0 0,0 0,0 0,0 0,0 0,0 0,-1 0,1-1,0 0,29-55,-21 8,-7 25</inkml:trace>
  <inkml:trace contextRef="#ctx0" brushRef="#br0" timeOffset="2414.638">2257 341,'39'10,"17"2,9 0,-2-2,-2-8,-2-4,-1-2,-6 0,-2-4,-5-1,-5 1,0 3,-2-4,-2 0,-3 2,-2 2,-7 1</inkml:trace>
  <inkml:trace contextRef="#ctx0" brushRef="#br0" timeOffset="3857.856">3922 341,'-20'4,"-1"1,1 1,0 0,0 2,1 0,0 2,1 0,-1 1,2 0,0 2,0 0,1 1,1 0,0 1,-1 4,14-16,-1 1,0 0,1 0,0 0,0 0,0 0,1 1,-1-1,1 0,0 1,0-1,1 1,-1-1,1 1,0 0,0-1,1 1,-1-1,1 1,0-1,0 1,1-1,-1 0,1 1,0-1,0 0,0 0,1 0,0-1,-1 1,1-1,0 1,1-1,-1 0,1 0,-1 0,1 0,0-1,0 0,0 0,0 0,0 0,0 0,1-1,-1 0,7 0,-1-2,0 1,0-1,0-1,0 0,0 0,0-1,0 0,-1-1,0 0,1 0,-1-1,-1 0,1-1,-1 0,0 0,0-1,-1 0,0 0,0-1,0 1,-1-2,3-5,13-9,107-97,-128 119,0 0,1 0,-1 0,0 0,0 0,1 0,-1 1,0-1,1 1,-1-1,1 1,-1-1,1 1,-1 0,1-1,-1 1,1 0,-1 0,1 0,-1 0,1 1,-1-1,1 0,-1 1,0-1,1 1,-1-1,1 1,-1 0,0-1,1 1,-1 0,0 0,0 0,0 0,0 0,0 0,0 0,0 0,0 1,0-1,0 0,0 2,19 71,-14-44,-4-22,1 0,0 1,1-2,0 1,0 0,0-1,1 1,0-1,1-1,0 1,0-1,0 0,1 0,-1-1,1 0,1 0,-1 0,1-1,0 0,0-1,0 0,1 0,0-3,0 0,-1-1,1 0,0-1,-1 0,1 0,-1-1,1 0,-1-1,0 0,-1 0,1 0,-1-1,0 0,0-1,0 0,0 0,-1 0,4-6,61-76,-64 75,1 0,0 1,1 1,0-1,1 1,0 1,1 0,0 1,1 0,0 0,0 1,1 1,-1 0,2 0,12-3,-20 9,0 0,0 1,0 0,0 0,0 0,0 1,-1 0,1 0,0 0,0 1,-1 0,1 0,-1 1,1-1,-1 1,0 0,0 0,0 1,-1 0,1 0,-1 0,0 0,0 1,0-1,-1 1,1 0,-1 0,0 0,-1 1,1-1,-1 1,1 2,0 1,0-1,0 1,-1 0,0 0,0 0,-1 0,0 0,0 0,-1 0,-1 0,0 0,0 0,0 0,-1 0,0 0,-1-1,0 1,-1-1,0 1,0-1,-1 1,-5 1,0-1,0 0,-1-1,0 0,-1 0,0-1,0-1,0 0,-1-1,0 0,0-1,0 0,-1-1,1-1,-1 0,-10 0,411-4,-380 2,0 1,0-1,0 0,0 0,0-1,-1 0,1 0,0 0,0-1,-1 0,1-1,-1 1,0-1,1 0,-1-1,-1 1,1-1,-1-1,1 1,-1-1,0 0,-1 0,1 0,-1-1,0 1,0-1,-1 0,1-1,0-13</inkml:trace>
</inkml:ink>
</file>

<file path=ppt/ink/ink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2:37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87,'43'-5,"29"-1,11-5,2 0,-9 1,-8 3,-11-3,-5 2,-7 0,-6 3,-5 2,-4 1,-6 2</inkml:trace>
</inkml:ink>
</file>

<file path=ppt/ink/ink9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1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84,'509'-17,"-383"5,318-16,-421 28</inkml:trace>
  <inkml:trace contextRef="#ctx0" brushRef="#br0" timeOffset="622.56">424 508,'-11'4,"0"2,1-1,-1 1,1 1,1 0,-1 0,1 1,1 0,-1 1,1-1,1 2,-1-1,2 1,-1 0,2 1,-1-1,-3 11,8-19,0 0,-1 1,1-1,0 1,0-1,1 1,-1 0,0-1,1 1,0 0,-1-1,1 1,0 0,1-1,-1 1,0 0,1 0,-1-1,1 1,0-1,0 1,0 0,0-1,0 0,1 1,-1-1,1 0,0 0,-1 0,1 0,0 0,0 0,0 0,1 0,-1-1,0 1,0-1,1 0,-1 0,1 0,0 0,-1 0,1 0,0-1,13 1,0-1,0 0,-1-1,1-1,0 0,0-2,-1 1,1-2,-1 0,0-1,-1-1,0 0,0 0,8-7,16-8,-1-2,-1-1,-2-2,0-1,-2-2,12-15,-28 27,-1-1,-1 0,0-2,-2 1,0-2,-1 1,-2-2,0 1,4-18,-10 31,-1-1,0 0,0 1,-1-1,0 0,-1 0,0 0,0 1,-1-1,-1 0,1 0,-2 1,1-1,-1 1,-1-1,0 1,0 0,-1 1,0-1,0 1,-1 0,0 0,0 1,-7-7,8 10,1 1,0-1,-1 1,1 0,-1 0,0 1,0 0,0-1,-1 2,1-1,0 0,-1 1,1 0,-1 1,1-1,-1 1,1 0,-1 0,1 1,-1-1,1 1,-1 1,1-1,0 1,0 0,-1 0,1 0,-1 2,-4 1,-1 2,2-1,-1 2,1-1,0 1,0 1,1-1,0 1,1 1,0-1,0 1,-3 9,1-4,0 1,2 0,0 0,1 1,0-1,1 1,1 1,1-1,1 0,0 1,1 0,1-1,0 1,2-1,0 1,1-1,0 1,2-1,0 0,4 8,-1-8,0 0,2 0,0-1,0 0,2-1,0 0,0 0,1-2,1 1,1-2,0 0,0-1,1 0,0-1,16 6,-26-13,0 1,1 0,-1 0,0-1,1 0,0-1,0 1,-1-1,1 0,1-1,-1 0,0 0,0 0,0-1,1 0,-1-1,0 1,0-1,0-1,0 0,0 1,0-2,0 1,5-4,40-39,-39 28</inkml:trace>
  <inkml:trace contextRef="#ctx0" brushRef="#br0" timeOffset="997.656">1355 141,'-5'40,"-1"1,-2-1,-2 0,-2-1,-1-1,-3 0,-15 29,-1-17,24-38,0-1,0 1,2 0,-1 1,1 0,1 0,0 0,0 5,5-15,-1 0,1 0,0 0,0 0,0 0,0 0,1 0,-1 0,1 0,0 0,-1 0,1 0,1-1,-1 1,0 0,1-1,-1 1,1 0,0-1,0 0,0 0,0 1,0-1,1 0,-1-1,0 1,1 0,0-1,-1 1,1-1,0 0,0 0,-1 0,1 0,0-1,0 1,0-1,2 1,120 1,-117-2,-1 0,1-1,0 0,-1 0,1 0,-1-1,0 0,0-1,1 1,-1-1,-1-1,1 1,0-1,-1 0,0-1,0 0,0 0,-1 0,0 0,0-1,0 0,0 0,-1-1,0 1,1-3,-4-9,-4 4</inkml:trace>
  <inkml:trace contextRef="#ctx0" brushRef="#br0" timeOffset="1255.708">988 366,'39'0,"17"0,8 5,-1 1,-2 1,-2-2,-6-2,-2-1,-6-1,-5-5,-4-2,-5-1,-6 2</inkml:trace>
</inkml:ink>
</file>

<file path=ppt/ink/ink9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0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311 428,'-24'6,"0"1,0 1,0 1,1 1,1 1,0 1,0 1,1 1,1 1,0 1,-11 12,27-24,1-1,0 1,0 0,0 0,1 0,-1 0,1 0,0 1,0-1,1 1,-1-1,1 1,0-1,0 1,1 0,-1 0,1 0,0-1,0 1,1 0,-1 0,1-1,0 1,1 0,-1-1,1 1,-1-1,2 0,-1 1,0-1,1 0,-1 0,1 0,1-1,-1 1,0-1,1 0,-1 0,1 0,0 0,0 0,0-1,1 0,-1 0,0 0,1 0,-1-1,3 1,8-3,-1 0,0-1,0-1,0 0,0-1,0 0,-1-1,0-1,0 0,0-1,-1 0,0-1,4-3,11-9,-1-1,-1 0,-1-2,-1-1,0-1,-2-1,-2 0,0-2,-2 0,0-1,-3-1,10-26,-17 42,-1 0,0 0,-1-1,-1 0,0 0,-1 0,0 0,-2-1,0 1,0 0,-1-1,-1 1,-1-1,0 1,-1 0,-1 0,-3-8,4 18,-1 1,0-1,0 0,-1 1,1 0,-1 0,0 0,0 1,0 0,-1 0,1 0,-1 0,0 1,1 0,-1 0,0 1,0 0,0 0,-1 0,1 0,0 1,0 0,0 1,0-1,0 1,0 0,0 1,0 0,0-1,0 2,0-1,1 1,0 0,-1 0,1 0,0 1,0 0,1 0,-1 0,1 0,0 1,0 0,0 0,1 0,-1 0,1 0,1 1,-2 1,-31 128,33-122,0 1,1-1,1 1,0-1,1 0,0 1,1-1,0 0,1 1,1-1,0-1,1 1,0-1,1 1,0-1,1-1,0 0,4 5,9 9,0-1,1-1,2-2,0 0,1-1,1-1,12 6,6-6,-27-18</inkml:trace>
  <inkml:trace contextRef="#ctx0" brushRef="#br0" timeOffset="265.325">1158 343,'-14'19,"-6"11,-3 6,2 1,0-6,3-2,5-3,-1-5,3-2,3 2,-2-4,1 0,1 3,-2-3,1 1,-4-2,1-5</inkml:trace>
  <inkml:trace contextRef="#ctx0" brushRef="#br0" timeOffset="579.082">819 343,'211'101,"-62"-23,-125-68,-2 2,1-2,0-1,1 0,0-2,0-1,0-1,1-1,0-1,0-1,2-2,-3 0</inkml:trace>
</inkml:ink>
</file>

<file path=ppt/ink/ink9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29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71,'33'81,"110"228,-83-173,-60-135,0 0,0 0,1-1,-1 1,0 0,0-1,0 1,1 0,-1-1,0 1,1 0,-1-1,1 1,-1 0,1-1,-1 1,1-1,-1 1,1-1,-1 1,1-1,0 1,-1-1,1 0,0 1,-1-1,1 0,0 0,0 0,-1 1,1-1,0 0,-1 0,1 0,0 0,0 0,-1 0,1 0,0 0,0-1,-1 1,1 0,0 0,0-1,-1 1,1 0,0-1,-1 1,1 0,-1-1,1 1,-1-1,1 1,-1-1,1 0,-1 1,1-1,-1 1,1-1,-1 0,0 1,1-2,20-51,-18 44,91-236,-24 75,-43 64,-19 88</inkml:trace>
  <inkml:trace contextRef="#ctx0" brushRef="#br0" timeOffset="433.553">875 155,'24'0,"13"0,5 0,0 0,-3 0,-2 0,-4 0,-2 0,-1 0,-2 0,-5-5,-1-1,-1 0,-3 1</inkml:trace>
  <inkml:trace contextRef="#ctx0" brushRef="#br0" timeOffset="709.658">875 354,'34'0,"15"0,5 0,-2-5,-6-2,-5 1,-5 1,-4 1,-2 2,-2 1,-1 0,-4 1</inkml:trace>
</inkml:ink>
</file>

<file path=ppt/ink/ink9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8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410 509,'1'-2,"0"0,-1 0,1 0,0 0,-1 0,0 0,1 0,-1 0,0 0,0 0,0-1,0 1,0 0,-1 0,1 0,-1 0,1 0,-1 0,0 0,0 0,0 1,0-1,0 0,0 0,0 1,0-1,-1 1,1-1,-1 1,1-1,-1 1,0 0,1 0,-1 0,0 0,0 0,0 0,0 0,0 1,0-1,0 1,0-1,0 1,0 0,0 0,0 0,0 0,0 0,0 0,-2 1,-18 0,-1 0,1 2,-1 1,1 0,0 2,1 1,0 0,0 2,-4 2,-13 4,32-13,0 0,-1-1,1 1,0 1,0-1,1 1,-1 0,0 1,1-1,0 1,0 0,0 0,0 1,1-1,0 1,0 0,-2 2,7-4,0 0,-1-1,1 1,0 0,0-1,1 1,-1-1,0 1,1-1,-1 0,1 1,0-1,0 0,0 0,0 0,0-1,1 1,-1 0,0-1,1 0,-1 1,1-1,-1 0,1 0,0 0,-1-1,1 1,0-1,0 1,0-1,-1 0,1 0,0 0,0-1,0 1,-1-1,3 0,7 3,128 27,-139-29,0 0,0 0,0 1,0-1,0 0,-1 1,1-1,0 1,0-1,0 1,-1-1,1 1,0 0,-1-1,1 1,-1 0,1 0,0-1,-1 1,0 0,1 0,-1 0,1 0,-1 0,0-1,0 1,0 0,1 0,-1 0,0 0,0 0,0 0,0 0,-1 0,1 0,0 0,0 0,0 0,-1-1,1 1,0 0,-1 0,1 0,-1 0,1-1,-1 1,0 0,1 0,-1-1,0 1,1-1,-1 1,-44 36,37-32,-10 9,1 0,0 1,1 1,0 0,1 1,1 1,1 0,0 1,-4 10,15-25,1 0,-1 0,1 0,0 0,1 0,-1 1,1-1,-1 0,1 0,0 1,1-1,-1 0,1 0,0 0,0 0,0 0,0 0,1 0,0 0,-1 0,2 0,-1-1,0 1,1-1,-1 0,1 1,0-1,0-1,0 1,1 0,-1-1,1 1,-1-1,1 0,0 0,0-1,0 1,0-1,0 0,0 0,0 0,0 0,0-1,0 0,3 0,73-3,-61-4</inkml:trace>
  <inkml:trace contextRef="#ctx0" brushRef="#br0" timeOffset="654.592">212 1,'-29'261,"28"-145,5-1,11 51,-9-122,-2 1,-1 0,-3 0,-1 0,-3 0,-4 17,-28 164,25-96,11-118</inkml:trace>
</inkml:ink>
</file>

<file path=ppt/ink/ink9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42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82,'-17'-18,"13"13,0 0,0 0,0 1,0-1,-1 1,0 0,0 0,0 1,0-1,-1 1,1 0,-1 1,1-1,-1 1,0 0,0 1,0 0,0 0,-1 0,1 0,0 1,0 0,-10 3,2 1,-1 1,0 0,1 1,0 0,1 1,-1 1,1 0,0 0,1 2,0 0,1 0,0 1,1 0,0 1,0 0,1 0,1 1,0 0,1 1,0 0,-1 6,3-9,1 1,1 0,-1 0,2 0,0 0,0 1,1-1,1 1,0-1,1 1,0-1,1 0,0 1,3 6,-4-12,1-1,1 1,-1-1,1 0,0 0,0 0,1-1,0 1,0-1,0 0,0 0,1 0,0 0,0-1,0 0,1 0,-1 0,1-1,0 0,0 0,0 0,1-1,-1 0,0 0,1-1,-1 1,5-1,-1 0,0-1,0-1,0 1,0-2,0 1,0-1,0-1,0 0,-1 0,0-1,1 0,-1-1,-1 0,1 0,-1-1,0 0,5-5,113-131,-115 128,82-125,-93 138,0 1,0-1,0 0,1 1,-1-1,0 0,1 1,-1-1,1 1,-1-1,1 1,-1-1,1 1,-1-1,1 1,-1-1,1 1,-1-1,1 1,0 0,-1-1,1 1,0 0,-1 0,1 0,0-1,0 1,-1 0,1 0,0 0,-1 0,1 0,0 0,0 0,-1 1,1-1,0 0,-1 0,1 0,0 1,-1-1,1 0,0 1,-1-1,1 1,-1-1,1 0,-1 1,1-1,-1 1,1 0,-1-1,1 1,-1-1,0 1,1 0,-1-1,0 1,0 0,1-1,-1 1,0 0,16 54,-13-44,0 4,2 0,-1 0,2-1,0 0,1 0,0 0,1-1,0 0,1-1,1 1,0-2,0 1,1-2,1 1,0-1,1 0,8 0</inkml:trace>
</inkml:ink>
</file>

<file path=ppt/ink/ink9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42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29 637,'87'22,"-50"-17,0-1,1-3,-1 0,38-6,35-15,-110 20,1 0,-1 0,0 0,1 0,-1 0,1 0,-1 0,0 0,1 0,-1 0,1 0,-1 1,0-1,1 0,-1 0,0 1,1-1,-1 0,0 0,0 1,1-1,-1 0,0 1,0-1,1 0,-1 1,0-1,0 0,0 1,0-1,1 1,-1-1,0 0,0 1,0-1,0 0,0 1,0-1,0 1,0-1,0 1,0-1,-1 0,1 1,0-1,0 0,0 1,0-1,0 1,-1-1,1 0,0 1,0-1,-1 0,1 0,0 1,-1-1,1 0,0 0,-1 1,1-1,0 0,-1 0,1 0,0 1,-1-1,1 0,-8 10</inkml:trace>
  <inkml:trace contextRef="#ctx0" brushRef="#br0" timeOffset="298.532">0 919,'24'0,"13"0,4 0,1 5,-2 1,-3 0,-4-1,-2-1,-1-2,-1-1,-2-1,1 0,0 0,-1 0,-4-5,-1-2,0 1,-4 1</inkml:trace>
  <inkml:trace contextRef="#ctx0" brushRef="#br0" timeOffset="2430.075">1158 468,'-74'8,"41"-6,1 1,0 1,0 2,0 2,1 1,0 1,-2 2,28-8,-1 0,0 1,1-1,0 1,0 0,1 1,-1-1,1 1,0 0,0 0,1 0,0 0,0 1,1-1,-1 1,1 0,1 0,-1 0,1 0,1 0,-1 0,1 0,0 0,1 0,0 0,0 0,0 0,1 0,0-1,0 1,1-1,0 1,0-1,0 0,1 0,0 0,0 0,3 3,-4-6,0 0,1 0,-1-1,0 1,1-1,-1 0,1 0,0 0,0 0,0-1,0 1,0-1,0 0,0 0,0 0,1-1,-1 0,0 0,0 0,1 0,-1-1,0 1,0-1,0 0,0 0,0-1,3 0,102-60,-85 41,-2-2,0-1,-2-1,0-1,-2 0,-1-1,-1-1,-1-1,0-4,-5 17,-2 0,0 0,-1 0,0-1,-1-1,-1 1,-1-1,-1 1,0-1,-1 0,-1-1,0 1,-2 0,0 0,-1 0,-1 0,-1 0,0 1,-1-1,-1 1,-4-8,8 22,1 1,-1 0,0-1,0 1,1 0,-1 0,-1 0,1 0,0 1,0-1,-1 0,1 1,-1 0,1-1,-1 1,0 0,1 1,-1-1,0 0,0 1,0-1,1 1,-1 0,0 0,0 0,0 0,0 1,0-1,1 1,-1 0,0-1,1 1,-1 0,0 1,1-1,-1 0,1 1,0 0,-1-1,1 1,0 0,0 0,0 0,0 0,0 1,1-1,-1 0,1 1,0-1,-1 1,1 0,0-1,0 3,-4 8,0 1,2-1,-1 1,2 0,-1 0,2 0,0 0,1 1,0-1,1 0,1 0,0 0,1 0,0 0,2-1,-1 1,1-1,1 0,1 0,0 0,131 213,-127-212</inkml:trace>
  <inkml:trace contextRef="#ctx0" brushRef="#br0" timeOffset="2863.606">1552 157,'1'256,"25"-114,-27-141,1 1,0-1,-1 1,1-1,0 1,0 0,0-1,0 1,0-1,0 1,0 0,0-1,1 1,-1-1,1 1,-1-1,1 1,-1-1,1 1,0-1,0 0,0 1,0-1,0 0,0 0,0 0,0 0,0 0,1 0,-1 0,0 0,1 0,-1 0,1-1,-1 1,1-1,-1 1,1-1,-1 1,1-1,-1 0,1 0,0 0,-1 0,1 0,-1 0,1 0,0 0,-1-1,1 1,-1-1,1 1,-1-1,1 0,10-12,-1-1,0 0,-1-1,0 0,-2 0,0-1,4-9,7-14,106-222,-40 122,-76 120,-5 5</inkml:trace>
  <inkml:trace contextRef="#ctx0" brushRef="#br0" timeOffset="3285.317">875 947,'246'-48,"208"-36,-276 74,-155 10</inkml:trace>
  <inkml:trace contextRef="#ctx0" brushRef="#br0" timeOffset="3847.053">1214 1173,'-170'217,"168"-214,-1-1,1 1,-1 0,1 0,0 0,0 0,0 0,0 1,1-1,-1 0,1 1,0 0,0-1,0 1,0-1,1 1,0 0,-1-1,1 1,0 0,1 0,-1-1,1 1,0 0,0-1,0 1,0-1,0 1,1-1,0 0,0 1,0-1,0 0,0 0,0 0,1-1,0 1,-1-1,1 1,0-1,0 0,0 0,0 0,1 0,0 0,9-2,1-1,0 0,-1 0,1-2,-1 1,0-2,0 0,0 0,0-1,-1-1,0 0,0-1,-1 0,1-1,1-2,26-16,-1-3,-1-1,-1-2,-2-1,-2-2,-1-1,-1-2,-2 0,2-9,-22 36,-1-1,0 1,-1-1,0-1,-1 1,0-1,-1 0,0 0,-1-1,-1 1,0-1,-1 1,0-1,-1 1,0-1,-2 0,1 1,-2-1,1 1,-2 0,0 0,3 10,-1 0,1 0,-1 1,0-1,1 1,-1-1,0 1,0 0,-1-1,1 1,-1 0,1 1,-1-1,1 0,-1 1,0-1,0 1,0 0,1 0,-1 0,0 0,0 1,-1-1,1 1,0 0,0 0,0 0,0 0,0 0,0 1,0 0,0-1,0 1,0 0,0 0,0 1,0-1,1 0,-1 1,-9 4,1 1,0 1,1 0,0 0,0 1,1 0,0 0,-6 9,3-4,2 0,-1 1,2 0,0 1,1-1,1 2,0-1,1 1,1 0,0 0,2 1,0-1,0 1,2 8,-1-14,1-1,0 1,1 0,1 0,0 0,0 0,1-1,1 1,0-1,1 1,0-1,0 0,1 0,1-1,0 0,0 0,1 0,0 0,5 3,10 5,2-1,0-1,1-1,0-1,1-1,1-2,13 4,-31-11</inkml:trace>
  <inkml:trace contextRef="#ctx0" brushRef="#br0" timeOffset="4262.186">2145 919,'-58'76,"18"-26,1 2,3 2,2 1,-25 56,26-6,32-101,0-1,1 0,-1 1,1-1,-1 1,1-1,0 1,0-1,1 1,-1-1,1 1,-1-1,1 1,0-1,1 0,-1 0,0 1,1-1,0 0,0 0,0 0,0-1,0 1,0 0,1-1,0 1,-1-1,1 0,0 0,0 0,0 0,0-1,0 1,0-1,1 0,-1 0,0 0,2 0,6 2,0 0,0-1,0 0,0-1,0 0,1-1,-1 0,0-1,0 0,0 0,9-4,39-9,57-25,-101 29</inkml:trace>
  <inkml:trace contextRef="#ctx0" brushRef="#br0" timeOffset="4470.117">1806 1230,'39'-5,"17"-2,4-4,1 0,-5 2,-6 2,-9 2,-4 2,-6 2,-2 1,-6 0</inkml:trace>
</inkml:ink>
</file>

<file path=ppt/ink/ink9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2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238 537,'45'-25,"-44"25,0-1,-1 1,1-1,-1 1,1-1,-1 1,0-1,1 1,-1-1,1 0,-1 1,0-1,0 0,1 1,-1-1,0 0,0 0,0 1,0-1,0 0,0 1,0-1,0 0,0 0,0 1,0-1,0 0,0 1,-1-1,1 0,0 1,-1-1,1 0,0 1,-1-1,1 0,-1 1,1-1,-1 1,1-1,-1 1,1-1,-1 1,1 0,-1-1,0 1,1 0,-1-1,0 1,1 0,-1 0,0-1,0 1,1 0,-1 0,0 0,1 0,-1 0,0 0,0 0,1 0,-1 0,0 1,1-1,-1 0,0 0,-15 0,1 0,-1 0,1 2,-1 0,1 1,-1 0,1 1,0 1,1 0,-1 1,1 1,-3 2,17-9,-55 32,54-32,0 1,0 0,0 0,1 0,-1 0,0-1,0 1,0 0,1 0,-1 0,0 1,1-1,-1 0,1 0,0 0,-1 0,1 1,0-1,0 0,-1 0,1 0,0 1,0-1,0 0,1 0,-1 1,0-1,0 0,1 0,-1 0,0 0,1 1,-1-1,1 0,0 0,-1 0,1 0,0 0,0 0,0 0,-1-1,1 1,0 0,0 0,0-1,0 1,1 0,-1-1,8 6,0-1,0 0,1 0,0-1,0-1,0 0,0 0,0-1,1 0,-1-1,1 0,51 11,58 10,-119-22,0 1,1-1,-1 1,0 0,1-1,-1 1,0 0,0 0,0 0,0 0,0 0,0 0,0 0,0 0,0 0,0 1,-1-1,1 0,0 0,-1 1,1-1,-1 0,0 1,1-1,-1 1,0-1,0 0,0 1,0-1,0 1,0-1,0 1,0-1,-1 0,1 1,-1-1,1 0,-1 1,1-1,-1 0,0 1,1-1,-1 0,0 0,0 0,0 0,0 0,0 0,-1 1,-56 50,-169 94,225-144,-1 0,1 1,0-1,0 0,0 1,0 0,1-1,-1 1,1 0,-1 0,1 0,0 0,0 0,0 0,1 0,-1 0,1 0,-1 0,1 1,0-1,0 0,1 0,-1 0,1 1,-1-1,1 0,0 0,0 0,1 0,-1 0,0-1,1 1,0 0,0-1,0 1,0-1,0 1,0-1,0 0,1 0,-1 0,1 0,0-1,0 1,-1-1,1 1,2 0,12 5,0 0,0-1,0 0,1-1,0-1,-1-1,2-1,-1 0,0-2,0 0,0-1,1 0,9-3,-23 3,-1 1,0-1,0 0,0 0,0 0,0-1,0 1,0-1,0 0,-1 0,1 0,-1-1,1 1,-1-1,0 0,0 0,1-2,8-12</inkml:trace>
  <inkml:trace contextRef="#ctx0" brushRef="#br0" timeOffset="431.355">266 0,'-10'51,"2"0,3 1,1 0,3-1,3 1,6 43,1-11,-4 0,-3 0,-4 0,-4 0,-3 0,-10 33,-18 75,32-164,1 0,2 0,0 1,2-1,3 25,2-34,1-7</inkml:trace>
</inkml:ink>
</file>

<file path=ppt/ink/ink9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85,'-2'-5,"0"0,0 0,0 1,-1-1,1 1,-1-1,0 1,0 0,-1 0,1 0,-1 1,0-1,0 1,0 0,0 0,-1 0,1 1,-1 0,0-1,1 1,-1 1,0-1,0 1,0 0,0 0,-1 1,1-1,0 1,0 0,-2 0,-3 1,0 0,0 1,0 0,1 0,-1 1,1 0,-1 0,1 1,0 1,0 0,1 0,-1 0,1 1,0 1,-2 1,0 2,1 0,0 1,0 0,1 0,1 1,0 0,0 0,1 1,1 0,0 0,1 0,0 1,1-1,1 1,0 0,1 0,0 0,1-1,0 1,2 0,-1 0,3 8,-2-17,0 0,0 0,0 0,0 0,1 0,0 0,0 0,0-1,1 0,-1 0,1 0,0 0,0 0,1-1,-1 0,1 1,-1-2,1 1,0-1,0 1,0-1,0-1,1 1,-1-1,0 0,1 0,-1 0,1-1,-1 0,1 0,4-1,4 0,-1-1,1 0,-1-1,0 0,0-1,0-1,-1 0,1 0,-1-1,0-1,-1 0,8-6,103-125,-31 29,-91 108,1 1,-1-1,0 0,1 0,-1 1,1-1,-1 0,1 1,-1-1,1 0,-1 1,1-1,0 1,-1-1,1 1,0-1,-1 1,1-1,0 1,0 0,-1 0,1-1,0 1,0 0,0 0,-1 0,1 0,0 0,0 0,0 0,0 0,-1 0,1 0,0 0,0 0,0 1,-1-1,1 0,0 1,0-1,-1 0,1 1,0-1,-1 1,1-1,0 1,-1 0,1-1,-1 1,1-1,-1 1,1 0,-1 0,0-1,1 1,-1 0,0 0,1 0,5 54,-5-41,-1-3,1 0,0 0,1-1,0 1,0-1,1 1,1-1,0 0,0 0,1-1,0 1,1-1,0 0,0-1,1 1,0-1,1 0,0-1,0 0,0 0,1-1,0 0,5 2,3-4</inkml:trace>
</inkml:ink>
</file>

<file path=ppt/ink/ink9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1,'24'5,"13"1,5-5,0-2,-3-2,-2 1,-4-1,-1 2,-3 0,0 0,-1 1,-1 0,-9 4,-8 3</inkml:trace>
</inkml:ink>
</file>

<file path=ppt/ink/ink9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1,'33'5,"17"1,4 0,-3-1,-4-1,-6-2,-5-1,-4 0,-2-1,-7 0</inkml:trace>
</inkml:ink>
</file>

<file path=ppt/ink/ink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2:38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1,'8'35,"-2"0,-1 0,-1 1,-2 0,-2 0,-1-1,-2 1,-1 0,-3 4,4-12,-5 321,20-292,-12-56,1 0,0 1,-1-1,1 0,0 0,0 0,0-1,0 1,0 0,0 0,0 0,0-1,0 1,0 0,1-1,-1 1,0-1,0 0,1 1,-1-1,0 0,0 0,1 0,-1 0,0 0,1 0,-1 0,0 0,1 0,-1 0,0-1,0 1,1-1,-1 1,0-1,0 1,0-1,0 0,0 0,0 1,0-1,1-1,163-121,-159 118,52-28,-56 33,-1 0,1-1,0 1,-1 0,1 0,-1 0,1 0,0 0,-1 1,1-1,-1 0,1 1,-1-1,1 1,-1 0,1-1,-1 1,1 0,-1 0,0 0,0 0,1 0,-1 0,0 0,0 1,0-1,0 0,0 0,0 1,-1-1,1 1,0-1,-1 1,1-1,-1 1,0-1,1 1,-1 0,0 0,3 10,-1 0,0 0,-1 0,0 0,-1 0,0 1,-1-1,0 0,-1 0,-1 0,1 0,-3 3,-2 5</inkml:trace>
</inkml:ink>
</file>

<file path=ppt/ink/ink9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01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0 452,'26'38,"-22"-25,88 276,-80-246,-11-32,1 0,1 0,0 0,1-1,0 1,0-1,1 0,1 0,-1-1,1 1,1-1,1 0,-6-9,1 0,0 0,0-1,0 1,0-1,-1 1,1-1,0 0,-1 0,1 0,0-1,-1 1,0-1,1 1,-1-1,0 0,0 0,0 0,0 0,0 0,0 0,0 0,-1-1,1 1,-1-1,0 1,0-1,0 0,0 1,0-1,0 0,-1-2,3-1,142-295,-127 205,-17 73</inkml:trace>
  <inkml:trace contextRef="#ctx0" brushRef="#br0" timeOffset="693.653">931 395,'-13'1,"0"0,0 0,1 2,-1-1,0 2,1 0,0 0,0 1,0 1,0-1,1 2,0 0,0 0,1 1,0 1,1-1,-1 1,1 1,1 0,0 0,1 1,0 0,0 0,0 3,5-11,0 0,1-1,-1 1,1 0,-1 0,1 0,0 0,0 0,1 0,-1 0,1 0,-1 0,1 1,0-1,0 0,1 0,-1 0,0 0,1 0,0 1,0-1,0 0,0 0,0-1,1 1,-1 0,1 0,0-1,0 1,0-1,0 1,0-1,0 0,1 0,-1 0,1 0,-1 0,1-1,0 1,0-1,0 0,2 1,10 0,-1-2,1 0,-1 0,1-1,-1-1,1-1,-1 0,0-1,0 0,-1-1,1-1,-1 0,0 0,0-2,-1 1,0-2,-1 0,1 0,-2-1,1 0,-2-1,1 0,1-3,2-1,0 0,-1-1,0-1,-2 0,0 0,0-1,-2 0,0-1,-2 0,5-17,-6 24,-1 0,-1 0,0-1,-1 0,0 1,-1-1,0 0,-1 0,0 0,-1 0,-1 1,0-1,-1 0,0 1,0 0,-2 0,0 0,0 0,-1 0,0 1,-3-3,-68-40,75 53,-1 0,1 1,-1-1,1 0,-1 1,1 0,-1-1,0 1,1 0,-1 0,1 1,-1-1,1 0,-1 1,1 0,-1-1,1 1,-1 0,1 0,0 1,-1-1,1 0,0 1,0-1,0 1,0 0,0 0,0-1,1 1,-1 0,1 1,-1-1,1 0,-1 3,-2 8,0 1,1 0,1 0,0 0,1 0,0 0,2 0,-1 0,2 0,0 0,0 0,1 0,1 0,5 10,2 12,1-2,2 0,2-1,1 0,1-1,2-1,1-1,8 7,6-13,-18-22</inkml:trace>
  <inkml:trace contextRef="#ctx0" brushRef="#br0" timeOffset="1114.959">1411 114,'23'106,"34"105,-56-209,-1 0,0 0,1 0,0-1,-1 1,1 0,0-1,0 1,0 0,0-1,0 1,0-1,0 1,0-1,1 0,-1 1,1-1,-1 0,1 0,-1 0,1 0,-1 0,1 0,0-1,0 1,-1 0,1-1,0 0,0 1,0-1,0 0,0 0,-1 0,1 0,0 0,0 0,0-1,0 1,0-1,-1 1,1-1,0 0,0 1,-1-1,1 0,-1 0,1 0,-1-1,1 1,-1 0,0 0,1-1,-1 1,0-1,0 1,0-1,0 0,131-190,-93 117,-29 54,1 1,0-1,2 2,0 0,1 0,5-4,-4 10</inkml:trace>
  <inkml:trace contextRef="#ctx0" brushRef="#br0" timeOffset="1482.041">818 791,'437'-47,"-63"8,-308 38,-40 1</inkml:trace>
  <inkml:trace contextRef="#ctx0" brushRef="#br0" timeOffset="2198.699">1044 1101,'-18'4,"-1"1,1 0,1 1,-1 1,1 1,0 0,0 2,1-1,1 2,-1 0,2 1,0 1,0 0,1 1,1 0,0 1,1 0,1 1,0 0,1 0,1 1,0 1,1 2,5-17,1 1,0-1,1 0,-1 1,1-1,-1 1,1-1,0 1,0 0,1-1,-1 1,1-1,-1 0,1 1,0-1,1 1,-1-1,1 0,-1 0,1 0,0 0,0 0,0 0,0 0,1-1,-1 1,1-1,0 0,-1 0,1 1,0-2,0 1,0 0,1-1,-1 1,0-1,1 0,-1 0,1 0,-1-1,0 1,1-1,12-1,0-1,0-1,0 0,-1-1,0-1,0 0,0-1,0 0,-1-2,0 1,0-2,-1 0,-1 0,1-2,3-3,-10 9,32-21,-2-2,-1-1,-1-2,-1-1,-2-1,-2-2,-1-1,-1-2,-3 0,-1-1,5-14,-24 43,0-1,-1 1,0-1,-1 0,0 0,-1 1,0-1,-1 0,0 0,-1-9,0 16,1 0,-1 0,0 0,0 1,-1-1,1 0,-1 0,1 1,-1-1,0 1,-1 0,1-1,0 1,-1 0,0 1,0-1,0 0,0 1,0-1,0 1,-1 0,1 0,-1 0,0 1,1-1,-1 1,0 0,0 0,0 0,-2 1,-8 1,0 0,-1 2,1 0,1 0,-1 1,0 1,1 1,0 0,0 0,1 1,0 1,0 0,1 0,0 1,0 1,1 0,0 0,1 1,0 1,0-1,2-2,0 0,1 1,0 0,0 0,1 0,0 0,1 1,0 0,1 0,0 0,1 0,0 1,1-1,0 0,0 1,1-1,1 1,0-1,1 1,0-1,1 0,0 0,0 0,1 0,1-1,0 1,0-1,1 0,1-1,-1 1,1-1,1-1,0 1,3 1,14 11,2-1,0-1,1-2,1-1,0-1,1-1,31 9,-20-21,-29-9</inkml:trace>
  <inkml:trace contextRef="#ctx0" brushRef="#br0" timeOffset="2463.261">1919 904,'-29'34,"-9"15,-4 5,7-3,3-4,3-6,6-6,2-7,5-5,5-1,0 1,1 0,-2 2,1 1,-3-4,-3-5,1-6</inkml:trace>
  <inkml:trace contextRef="#ctx0" brushRef="#br0" timeOffset="2831.877">1523 932,'2'7,"0"0,0 0,0 0,1 0,0 0,1-1,-1 1,1-1,0 0,1 0,0 0,0-1,0 0,0 0,1 0,0 0,0-1,0 0,0 0,1-1,4 2,10 9,42 30,-3 4,-2 1,6 11,86 99,-139-142</inkml:trace>
</inkml:ink>
</file>

<file path=ppt/ink/ink9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14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0 881,'20'-1,"-1"-1,0-1,0 0,0-1,-1-1,1-1,-1-1,0 0,-1-1,0-1,0-1,-1 0,0-1,10-10,2-4,-1 0,-1-2,-1-1,-2-1,-1-2,-1 0,1-5,-18 31,0-1,0 1,-1-1,0 0,0 1,0-1,-1-1,0 1,0 0,0-1,-1 1,0-1,0 1,-1-1,0 1,0-1,0 1,-1-1,0 0,-1 1,1 0,-1-1,-2-3,1 9,0 0,0 1,0-1,0 1,0 0,0-1,0 1,0 1,0-1,0 0,0 1,0-1,0 1,0 0,0 0,0 1,0-1,0 0,1 1,-1 0,1-1,-1 1,1 0,-1 0,1 1,0-1,0 0,0 1,1-1,-1 1,0 0,0 2,-8 9,1 1,1 0,0 0,1 1,1 0,0 1,2-1,-1 1,2 0,0 0,1 0,1 0,1 0,1 14,0-24,0-1,0 0,0 1,1-1,0 0,0 0,1 0,0 0,0-1,0 1,1-1,-1 0,1 1,1-2,-1 1,1 0,-1-1,1 0,1 0,-1-1,0 1,1-1,0 0,0-1,0 1,0-1,0 0,0-1,0 1,1-1,-1-1,14 3,0-1,0 0,1-2,-1-1,0 0,0-2,0 0,-1-1,10-4,-13 1,-1 0,0-1,-1-1,0-1,0 0,-1 0,0-2,-1 0,0 0,-1-1,0 0,-1-1,-1 0,0-1,0-1,-6 12,0-1,0 1,-1-1,1 0,-1 1,0-1,-1 0,1 0,-1 0,0 0,0-1,-1 1,1 0,-1 0,0 0,-1-1,1 1,-1 0,0 0,0 0,-1 0,0 0,-1-3,2 7,1 1,-1-1,0 0,0 1,0-1,0 0,0 1,0 0,0-1,0 1,0-1,0 1,0 0,0 0,0 0,0 0,-1 0,1 0,0 0,0 0,0 0,0 0,0 1,0-1,0 0,0 1,0-1,0 1,0-1,0 1,0-1,0 1,0 0,0-1,1 1,-1 0,0 0,0 0,1-1,-1 1,1 0,-1 0,1 0,-1 0,1 0,-1 0,-22 48,19-41,0-1,0 1,1-1,1 1,-1 0,1 0,1 0,-1 0,1 1,1-1,0 0,0 1,0-1,1 0,0 0,1 0,0 1,0-2,1 1,0 0,0 0,0-1,1 1,1-1,-1 0,3 2,4-4,-1 0,1-1,0-1,0 0,0 0,0-1,0-1,1 1,-1-2,1 0,-1 0,0-1,1 0,8-3,-3 1,0-1,0-1,0 0,-1-1,0-1,0-1,0 0,-1-1,0 0,-1-1,0-1,-1 0,0-1,-1-1,0 1,-1-2,0 0,2-6,-4 8,-2-1,1 0,-2 0,0-1,0 0,-1 0,-1 0,-1 0,0-1,1-8,-4 22,1-1,-1 1,0 0,1-1,-1 1,0 0,0-1,0 1,0 0,0-1,0 1,0 0,0-1,-1 1,1 0,0-1,-1 1,1 0,-1-1,0 1,1 0,-1 0,0 0,0 0,1 0,-1 0,0 0,0 0,0 0,-1 0,1 0,0 0,0 1,0-1,0 1,-1-1,1 1,0-1,-1 1,1 0,0-1,-1 1,1 0,0 0,-1 0,1 0,-1 0,1 0,0 1,-1-1,-61 37,53-26,0 1,1 1,0 0,1 0,1 0,0 1,0 0,1 0,1 1,1 0,0 0,1 0,0 0,1 1,1 6,1-17,0 0,1 0,-1 0,1-1,0 1,0 0,1 0,0 0,0-1,0 1,0-1,0 0,1 1,0-1,0 0,0 0,0-1,1 1,0-1,-1 0,1 0,0 0,1 0,-1-1,0 1,1-1,-1 0,1 0,0-1,0 0,0 0,-1 0,1 0,0-1,0 1,0-1,0 0,0-1,0 0,4 0,15-5</inkml:trace>
  <inkml:trace contextRef="#ctx0" brushRef="#br0" timeOffset="334.962">1666 570,'33'-5,"17"-1,4 0,-3 1,-4 2,-6 1,-5 1,-9 0</inkml:trace>
  <inkml:trace contextRef="#ctx0" brushRef="#br0" timeOffset="583.098">1694 740,'34'0,"15"0,5 0,-3-5,-4-1,-6 0,-5 1,-9-3,-4-1,-1 2,-4 1</inkml:trace>
  <inkml:trace contextRef="#ctx0" brushRef="#br0" timeOffset="1133.168">2766 429,'-9'8,"1"0,0 0,0 0,0 1,1 0,1 1,-1-1,1 1,1 1,0-1,1 1,0 0,0 0,1 0,1 0,-1 1,2 1,1-10,0-1,1 0,-1 1,1-1,0 0,-1 0,1 1,0-1,1 0,-1 0,0 0,0 0,1 0,-1-1,1 1,0 0,0-1,-1 1,1-1,0 0,0 1,0-1,0 0,1 0,-1 0,0-1,0 1,0 0,1-1,-1 1,0-1,1 0,-1 0,1 0,-1 0,2-1,85-15,-72 8,-1-1,0-1,0-1,-1 0,-1 0,0-2,0 1,-1-2,-1 0,-1 0,0-2,0 1,-2-1,0 0,2-6,-1-1,0-1,-2-1,-1 1,0-1,-2 0,-1-1,-1 1,-2-1,0 1,-1-1,-2 0,-3-16,4 37,0 1,-1-1,1 1,-1 0,0-1,0 1,0 0,-1 0,1 0,-1 1,0-1,0 1,0-1,-1 1,1 0,-1 0,0 0,0 1,0-1,0 1,0 0,0 0,-1 1,1-1,-1 1,1 0,-1 0,1 0,-1 1,0 0,1-1,-1 2,0-1,1 0,-1 1,1 0,-1 0,1 1,-1-1,1 1,0 0,-1 0,1 0,0 1,1-1,-1 1,0 0,1 0,-1 0,0 2,-3 1,1 1,-1 1,1 0,0 0,1 0,0 0,0 1,1 0,0 0,1 0,0 0,0 1,1-1,0 1,0-1,1 1,1 0,0 0,0 0,0-1,2 1,-1 0,1-1,1 1,-1-1,2 1,-1-1,1 0,1-1,-1 1,2 0,3 5,1 1,1-2,0 0,0 0,2-1,-1 0,2-1,-1 0,1-2,1 1,0-2,12 6,-13-8,-8-2,0-1,0 0,1-1,-1 1,0-1,1 0,0-1,-1 0,1 0,0 0,0-1,5 0,10-4</inkml:trace>
  <inkml:trace contextRef="#ctx0" brushRef="#br0" timeOffset="1512.606">3472 119,'-67'183,"65"-173,1-1,0 1,0 0,1 0,0-1,1 1,0 0,1-1,0 1,0-1,1 1,0-1,1 0,0 0,0 0,1-1,0 0,4 5,-5-8,0 0,0 0,0-1,1 1,-1-1,1 0,0-1,0 1,1-1,-1 0,1 0,-1-1,1 0,0 0,0 0,0 0,0-1,0 0,0-1,1 1,-1-1,0 0,0-1,0 1,1-1,-1-1,0 1,0-1,1-1,7-4,0-1,-1-1,-1 0,0-1,0-1,-1 0,0 0,0-1,-2 0,1-1,-2 0,0 0,0-1,-1 0,-1 0,0-1,-1 0,-1 0,0 0,-1-1,-1-2,7-151,-9 165,-1 1,-1 0,1 0,0 0,-1 0,0 0,1 0,-1 0,0 0,-1 1,1-1,0 1,-1-1,1 1,-1 0,0 0,0 0,0 1,0-1,0 1,0-1,0 1,0 0,-1 0,1 0,0 1,-1-1,1 1,-1 0,1 0,0 0,-1 0,1 1,-1-1,1 1,0 0,0 0,-1 0,1 0,0 1,-1 0,-20 5</inkml:trace>
  <inkml:trace contextRef="#ctx0" brushRef="#br0" timeOffset="1836.196">3387 316,'29'-9,"14"-4,5 1,-1 2,-4 3,-5 2,-3 8,-8 7,-4 3,0-2,-6 3,1-1,1-3,3-3,2-3,1-2,-2-1</inkml:trace>
  <inkml:trace contextRef="#ctx0" brushRef="#br0" timeOffset="2232.24">2372 881,'737'-109,"-437"77,-70 5,-55-6,-150 25</inkml:trace>
  <inkml:trace contextRef="#ctx0" brushRef="#br0" timeOffset="2999.734">2852 1191,'-20'4,"1"2,0 0,1 1,0 0,0 2,0 0,1 1,0 1,1 1,1 0,-11 11,17-15,0 1,1 0,0 0,1 1,0 0,1 1,0-1,0 1,1 1,1-1,0 0,0 1,1 0,1 0,0 0,0 0,1 0,1 1,0 5,1-13,0-1,0 1,0-1,1 1,0-1,-1 0,2 0,-1 0,0 0,1 0,0 0,-1 0,2-1,-1 1,0-1,1 0,-1 0,1 0,0-1,0 1,0-1,0 0,0 0,1-1,-1 1,1-1,-1 0,1 0,-1 0,1-1,0 1,-1-1,1 0,0-1,-1 1,1-1,0 0,-1 0,3-1,14-3,-1-2,0 0,0-1,-1 0,0-2,0 0,-1-2,-1 0,0 0,12-13,-7 8,-1-1,-1-1,-1-1,0 0,-2-2,0 0,-2-1,0 0,-2-1,10-23,-23 46,57-170,-56 163,0 1,0-1,0 1,-1-1,-1 1,1-1,-1 1,0-1,-1 1,1 0,-2-1,1 1,-1 0,0 1,0-1,-1 0,0 1,0 0,-1 0,1 0,-1 0,-5-3,5 4,0 2,0-1,0 0,-1 1,1 0,-1 0,0 1,0-1,0 1,0 1,0-1,-1 1,1 0,0 1,-1-1,1 1,-1 0,1 1,0 0,-1 0,1 0,0 1,0-1,0 1,0 1,0-1,0 1,1 1,-1-1,1 1,-3 2,-2 1,0 1,1 0,-1 0,2 1,-1 1,1 0,1 0,0 0,0 1,1 0,0 0,1 0,1 1,0 0,-3 10,6-13,-1 1,2-1,-1 1,1-1,1 1,0-1,0 0,1 1,0-1,0 0,1 0,0 0,1 0,0-1,0 1,1-1,0 0,1 0,0-1,6 7,9 7,1-1,2-1,-1-1,2 0,26 12,56 31,-91-52</inkml:trace>
  <inkml:trace contextRef="#ctx0" brushRef="#br0" timeOffset="3392.967">3586 937,'-159'311,"151"-300,1-1,1 1,0 0,0 0,1 1,0-1,1 1,1 0,0 1,0-1,1 1,1-1,0 1,0-1,2 1,-1-1,2 3,2-11,0 0,1 0,-1 0,1 0,0-1,0 1,0-1,0-1,0 1,1-1,-1 0,1 0,0 0,0-1,-1 0,1 0,0-1,0 1,0-1,0-1,0 1,0-1,0 0,5-1,7 1,-2 0,91-11,-104 11,1 0,-1 0,0-1,1 1,-1-1,0 0,0 1,0-2,0 1,0 0,-1 0,1-1,-1 0,1 1,-1-1,0 0,0 0,0 0,-1-1,1 1,-1 0,1-1,-1 1,0 0,-1-1,1 0,0-1,-1-17</inkml:trace>
  <inkml:trace contextRef="#ctx0" brushRef="#br0" timeOffset="3646.12">3246 1191,'39'0,"17"0,4 0,1 0,-5 0,-7 0,-7 0,-6 0,-4 0,-3 0,-1 0,-6 0</inkml:trace>
</inkml:ink>
</file>

<file path=ppt/ink/ink9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4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676 0,'-93'193,"69"-150,-1-1,-2-1,-2-1,-2-2,-1-1,-2-1,-34 27,34-30,15-16,-1 0,-1-2,-1-1,0-1,-1 0,0-2,-1 0,-16 4,38-14,1 0,-1 0,1 0,-1-1,1 1,-1 0,1-1,-1 1,1-1,-1 1,0-1,1 0,-1 1,0-1,0 0,1 0,-1 0,0-1,1 1,-1 0,0-1,1 1,-1-1,0 1,1-1,-1 0,1 0,-1 0,1 1,0-1,-1-1,1 1,0 0,0 0,0 0,0-1,0 1,0-1,0 1,0 0,0-1,0 0,1 1,-1-1,1 1,-1-1,1 0,0 1,0-1,0 0,0 0,0 1,0-1,0 0,0 1,1-2,9-27,1 0,2 2,1-1,1 2,1 0,1 1,2 0,0 1,2 2,17-16,65-74,-102 112,1 0,-1-1,0 1,1 0,-1 0,1 0,-1 0,1 0,0 0,-1 0,1 1,0-1,0 0,0 1,-1 0,1-1,0 1,0 0,0 0,0 0,0 0,0 0,-1 1,1-1,0 0,0 1,0-1,-1 1,1 0,0 0,0 0,-1 0,1 0,-1 0,1 0,-1 0,1 0,-1 1,1 0,42 69,-35-53,0 3,2 0,0-2,1 1,2-1,-1-1,2 0,1-1,0-1,16 12,3-1,-16-12,1 0,0-2,1 0,1-1,22 9,-14-23,-22-7</inkml:trace>
</inkml:ink>
</file>

<file path=ppt/ink/ink9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2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497 367,'53'-17,"-78"6,2 11,0 1,0 0,0 2,1 1,-1 1,1 1,0 1,-81 17,19 0,111-3,144 8,-152-25,69 22,-86-25,0-1,-1 2,1-1,0 0,0 0,-1 1,1-1,-1 1,1-1,-1 1,0-1,1 1,-1 0,0 0,0 0,0 0,0 0,-1 0,1 0,-1 0,1 0,-1 0,1 0,-1 0,0 0,0 0,0 1,-1-1,1 0,0 0,-1 0,1 0,-1 0,0 0,1 0,-1 0,0 0,-1 0,-8 14,0-1,-1-1,-1 0,0-1,-1 0,0 0,-1-2,0 0,-15 9,12-8,-280 184,295-195,1-1,-1 0,1 1,-1-1,1 1,0-1,-1 1,1 0,0 0,-1-1,1 1,0 0,0 0,0 0,0 0,0 1,0-1,0 0,0 0,0 1,1-1,-1 0,0 1,1-1,-1 1,1-1,0 0,-1 1,1-1,0 1,0-1,0 1,0-1,0 1,0-1,1 1,-1-1,0 1,1-1,-1 1,1-1,-1 1,1-1,0 0,0 1,-1-1,1 0,0 0,0 0,0 0,0 0,1 0,-1 0,0 0,0 0,1 0,0 0,14 3,-1 0,1-1,-1-1,1 0,0-1,0-1,0-1,11-1,14 0,34 0,-58-14,-16 4</inkml:trace>
  <inkml:trace contextRef="#ctx0" brushRef="#br0" timeOffset="470.812">384 0,'-11'238,"-5"68,13-146,-44 151,12-119,6 14,28-182</inkml:trace>
</inkml:ink>
</file>

<file path=ppt/ink/ink9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5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19,'5'5,"6"1,7 0,4-1,3-2,3-1,1-1,1 0,-1-6,0-1,0-1,0 2,-1 2,1 0,-1 2,-5-4,-10-2,-9 1</inkml:trace>
</inkml:ink>
</file>

<file path=ppt/ink/ink9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5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60,'39'-10,"17"-3,4 1,-4 2,-6 3,-7 3,-6 1,-4 3,-3 0,-3 0,-4 0</inkml:trace>
</inkml:ink>
</file>

<file path=ppt/ink/ink9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8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309 479,'-6'-5,"0"0,0 0,-1 1,0 0,1 1,-1 0,0 0,-1 0,1 1,0 0,-1 0,0 1,1 0,-1 0,1 1,-1 0,0 0,0 1,1-1,-1 2,1-1,-1 1,1 1,0-1,0 1,0 0,0 1,0 0,1 0,-1 0,1 1,0 0,-2 3,-1 4,1 1,1 0,0 0,1 1,0 0,1 0,1 0,0 0,1 1,0 0,1 0,1 8,0-19,0 0,1 0,-1 0,1 0,0 0,1 0,-1 0,0 0,1 0,0 0,0 0,0 0,1 0,-1 0,1-1,0 1,0-1,0 1,0-1,1 0,0 0,-1 0,1 0,0 0,0-1,0 1,1-1,-1 0,1 0,-1 0,1 0,0-1,-1 0,1 1,0-1,0 0,0-1,0 1,0-1,0 0,0 0,0 0,0 0,1-1,9-3,-1-1,1 0,-1-1,1-1,-2 0,1 0,-1-2,0 1,-1-1,0-1,0 0,-1-1,0 0,-1 0,6-12,4-5,-3-1,0-1,-2 0,-1-1,-1-1,2-12,-8 14,0 0,-2 0,-2 0,0-1,-2 1,-2 0,-1-8,2 27,-1 0,-1 0,0-1,0 2,-1-1,0 0,-1 1,0 0,-1 0,0 0,-6-6,10 13,0 0,0 0,-1 0,0 0,1 1,-1-1,0 1,0 0,0 0,0 0,-1 0,1 1,-1-1,1 1,-1 0,1 0,-1 0,0 0,1 1,-1-1,0 1,0 0,1 0,-1 0,0 1,1-1,-1 1,0 0,1 0,-1 1,1-1,-1 0,1 1,0 0,-1 0,-1 2,-3 3,1 1,-1 0,2 0,-1 1,1 0,1 0,-1 0,2 1,-1-1,1 1,1 0,0 1,0-1,1 0,0 1,1-1,0 1,1 0,0-1,1 1,0 0,0-1,1 1,1-1,0 0,0 1,1-1,0-1,1 1,0-1,0 1,1-1,140 150,-51-65,-51-54,-25-28</inkml:trace>
  <inkml:trace contextRef="#ctx0" brushRef="#br0" timeOffset="1496.837">590 676,'12'-2,"0"-1,0 0,0-1,-1 0,0-1,0 0,0 0,0-1,-1-1,0 0,0 0,-1-1,4-4,9-8,-2-1,0-1,-1-1,-1-1,-1 0,-1-1,-2-1,0-1,-2 1,8-26,12-60,-31 111,0 0,-1 0,1 0,-1-1,1 1,-1 0,1 0,-1 0,0 0,1-1,-1 1,0 0,0 0,0-1,0 1,0 0,0 0,-1 0,1-1,0 1,0 0,-1 0,1 0,-1 0,1-1,-1 1,0 0,1 0,-1 0,0 0,0 0,0 1,0-1,1 0,-1 0,0 0,0 1,-1-1,1 1,0-1,0 1,0-1,0 1,0-1,-1 1,1 0,0 0,0 0,0 0,-1 0,1 0,0 0,0 0,-1 0,1 0,0 1,0-1,0 0,-1 1,1-1,0 1,0 0,0-1,0 1,0 0,0 0,-11 11,1 0,0 1,1 0,1 1,0 1,0-1,-3 11,7-17,1 0,0 1,1-1,0 1,0-1,1 1,0 0,0 0,1 0,1 0,-1 0,1 0,1 0,-1 0,2 0,-1 0,1 0,1 0,-1-1,2 1,-1-1,1 1,0-1,1-1,0 1,0 0,1-1,-1 0,2-1,-1 1,2 0,0-3,0 0,1-1,-1 0,1 0,0-1,-1 0,1 0,0-1,0 0,0-1,0 0,0-1,0 1,0-2,0 1,0-1,0-1,-1 1,1-2,-1 1,0-1,0 0,0-1,0 0,-1 0,0 0,6-7,-5 8,-1-1,1 0,-1-1,0 1,-1-1,1 0,-1-1,0 0,-1 0,1 0,-2-1,1 1,-1-1,0 0,-1-1,1 1,-2 0,1-1,-1 0,-1 0,1 1,-1-1,-1 0,0 0,0-1,-1 9,1 0,-1 1,0-1,1 0,-1 1,1-1,-1 0,0 1,0-1,1 1,-1-1,0 1,0-1,0 1,0 0,0-1,0 1,1 0,-1 0,0 0,0 0,0 0,0 0,0 0,0 0,0 0,0 0,0 0,0 1,1-1,-1 0,0 0,0 1,0-1,0 1,1-1,-1 1,0-1,0 1,1 0,-1-1,0 1,1 0,-1-1,1 1,-1 0,1 0,-1 0,1-1,0 1,-1 0,1 0,0 0,0 0,-1 0,1 0,0 0,0 0,0 0,0-1,0 1,0 0,1 1,-4 6,0 0,1 1,0-1,1 1,0-1,0 1,0-1,1 1,1 0,0-1,0 1,0-1,3 9,-3-14,1 1,-1 0,0 0,1-1,0 1,0-1,0 1,0-1,1 0,-1 0,1 0,0 0,0 0,0-1,0 1,0-1,1 0,-1 0,1 0,-1 0,1-1,0 1,-1-1,1 0,0 0,0-1,0 1,0-1,0 0,0 0,0 0,11-3,0 0,-1-2,1 0,-1 0,0-2,-1 1,1-2,-1 0,-1 0,0-1,0-1,0 0,1-3,2-2,0-1,-1-1,0 0,-2-1,0 0,-1-1,6-14,-13 25,0 0,-1-1,-1 1,1 0,-1-1,-1 0,1 1,-1-1,-1 0,0 0,0 1,-1-1,0 0,0 0,0 8,1 0,0 0,0 0,0 0,-1 1,1-1,0 0,-1 0,1 0,-1 1,1-1,-1 0,1 0,-1 1,0-1,1 1,-1-1,0 0,1 1,-1-1,0 1,0 0,1-1,-1 1,0-1,0 1,0 0,0 0,0 0,0-1,1 1,-1 0,0 0,0 0,0 0,0 1,0-1,0 0,0 0,1 0,-1 1,0-1,0 0,0 1,1-1,-1 1,0-1,0 1,1-1,-1 1,-35 31,24-18,1 1,0 0,0 0,2 1,0 1,1-1,0 1,-1 8,7-18,-1 1,2 0,-1-1,1 1,0 0,1 0,-1 0,2 0,-1-1,1 1,0 0,1 0,0-1,0 1,1-1,-1 1,2-1,-1 0,1 0,0 0,1-1,2 4,1 0,0-1,1-1,0 1,0-1,1-1,0 0,0 0,1-1,0 0,0-1,0 0,1-1,-1 0,6 0,9 1</inkml:trace>
  <inkml:trace contextRef="#ctx0" brushRef="#br0" timeOffset="1943.419">110 846,'24'10,"1"0,0-2,0-1,0 0,1-2,0-1,0-1,1-2,-1 0,0-2,0 0,0-2,4-2,360-41,53 15,-289 32,-142 0</inkml:trace>
  <inkml:trace contextRef="#ctx0" brushRef="#br0" timeOffset="2759.58">563 1297,'-11'-4,"0"1,0 0,0 1,0 0,0 0,0 2,0-1,0 1,-1 1,1 0,0 1,0 0,0 0,0 1,1 1,-1 0,-5 3,4-2,1 2,0-1,1 2,-1-1,1 1,1 1,0 0,0 0,0 1,1 0,1 0,0 1,0 0,1 0,1 1,-1-1,2 1,0 1,0-1,1 0,0 3,4-11,-1-1,0 1,1-1,0 1,-1-1,2 0,-1 1,0-1,0 0,1 0,0 0,0 0,0 0,0 0,0-1,0 1,1-1,-1 1,1-1,0 0,-1 0,1 0,0 0,0 0,1-1,-1 0,0 1,0-1,1 0,-1-1,1 1,-1 0,1-1,4 1,1 0,0 0,0-1,-1 0,1-1,0 0,-1 0,1-1,0 0,-1 0,0-1,6-3,20-13,-2-2,0-1,-1-2,16-17,-31 27,-1-1,0-1,-1 0,0-1,-2 0,0-1,-1 0,-1-1,-1 0,0-1,-2 0,0 0,-1-1,-1 0,-1 0,-1 0,-1 0,0-1,-2 1,-1-1,0 1,0 16,-1 0,1 1,-1-1,0 1,-1-1,1 1,0 0,-1 0,0 0,0 1,0-1,-1 1,1-1,-1 1,0 0,0 0,0 1,0-1,0 1,-1 0,1 0,-1 0,1 1,-1-1,0 1,1 1,-1-1,0 0,0 1,0 0,0 0,1 1,-1-1,0 1,0 0,1 0,-1 1,0-1,1 1,0 0,-1 0,1 1,0-1,0 1,0 0,0 0,-2 3,-1 5,1-1,0 1,0 0,1 0,1 1,0-1,1 1,0 0,1 0,0 1,1-1,0 0,1 0,0 1,1-1,0 0,1 0,1 2,-1 0,0-1,0 1,2-1,0 0,0 0,1 0,0 0,2-1,-1 0,1 0,1-1,0 0,1 0,0-1,10 9,-3-3,-7-7,0 0,0-1,0 0,1 0,0-1,1 0,-1-1,1 0,0-1,2 0,-6-6,-1 0,0 0,0-1,1 1,-1-2,-1 1,1-1,0 1,-1-2,1 1,-1-1,0 1,0-1,0-1,-1 1,1-1,-1 0,0 0,0 0,-1 0,0-1,0 1,0-1,0-2,10-11,0 1</inkml:trace>
  <inkml:trace contextRef="#ctx0" brushRef="#br0" timeOffset="3127.909">1155 986,'-70'138,"51"-106,2 0,2 0,0 1,3 1,-2 8,11-29,0 0,1 0,0 0,0 0,2 0,0 0,0 1,1-1,1 0,0 0,1 0,0 0,2 0,-1-8,0-1,0 0,1 0,-1-1,1 1,0-1,0 0,0 0,1 0,-1-1,1 0,-1 0,1-1,0 1,0-1,-1 0,1-1,0 1,0-1,0 0,0-1,0 0,0 0,5-1,6 1,-10 2,1-1,-1 0,1-1,-1 0,0 0,1 0,-1-1,0 0,0 0,0-1,0 0,-1 0,1-1,-1 0,0 0,0 0,3-3,-7-22,-11 19</inkml:trace>
  <inkml:trace contextRef="#ctx0" brushRef="#br0" timeOffset="3383.566">844 1268,'39'0,"17"0,8 0,-1 0,-2 0,-6 0,-4 0,-5 0,-1 0,-3 0,-4-5,-4-1,-3 0,-1 1,-7 2</inkml:trace>
</inkml:ink>
</file>

<file path=ppt/ink/ink9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39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1662 626,'9'0,"9"0,5 0,4 0,2 0,1 0,1 0,-2 0,1 0,-1 0,0 0,-1 0,-5 0</inkml:trace>
  <inkml:trace contextRef="#ctx0" brushRef="#br0" timeOffset="281.469">1634 853,'29'0,"14"0,4 0,0-5,-4-2,-4 1,-5 1,-2 1,-3 2,0 1,-2 0,0 1,-4 1</inkml:trace>
  <inkml:trace contextRef="#ctx0" brushRef="#br0" timeOffset="-2385.132">448 429,'121'-51,"-176"43,-154 38,128-10,79-19,1 0,-1 0,1 0,-1 0,1 0,-1 1,1-1,0 0,-1 1,1-1,0 1,0-1,0 1,0 0,1-1,-1 1,0 0,1 0,-1-1,1 1,-1 0,1 0,0 0,0 0,0 0,0 0,0-1,0 1,1 0,-1 0,0 0,1 0,0-1,-1 1,1 0,0-1,0 1,0 0,0-1,0 1,0-1,1 1,5 6,0-1,1 0,0 0,0-1,0 0,1-1,0 0,0 0,0 0,1-1,0-1,-1 0,1 0,0-1,1 0,-1-1,9 1,-12-1,-6-1,0-1,0 1,0 0,0 0,1 0,-1 0,0 0,0 0,0 0,0 0,1 1,-1-1,0 0,0 1,0-1,0 1,0-1,0 1,0-1,0 1,0 0,0 0,0-1,0 1,-1 0,1 0,0 0,0 0,-1 0,1 0,-1 0,1 0,-1 0,1 0,-1 0,0 0,1 1,-1-1,0 0,0 0,0 0,0 0,0 1,0-1,0 0,0 0,-1 0,1 0,0 1,-1-1,1 0,-1 0,1 0,-1 0,0 0,1 0,-1 0,0 0,0 0,-16 15,-1-1,0 0,-1-2,0 0,-1-1,-16 7,-21 13,39-23,0 1,0 1,1 0,1 1,0 1,0 1,2 0,0 1,0 1,2 0,0 1,-7 12,18-26,-1-1,1 1,0 0,1 0,-1 0,0-1,1 1,-1 0,1 0,0 0,0 0,0 0,1 0,-1 0,1 0,0 0,-1-1,1 1,0 0,1 0,-1-1,0 1,1-1,-1 1,1-1,0 1,0-1,0 0,0 0,0 0,1 0,-1-1,0 1,1 0,0-1,-1 0,1 0,0 1,1-1,12 3,1 0,-1 0,1-2,0 0,0-1,0-1,0-1,0 0,0-1,0-1,-1 0,1-1,7-4,-18 7,-2 1,1-1,0 0,-1 0,1 0,0 0,-1-1,1 0,-1 0,0 0,0 0,0-1,0 1,0-1,0 0,-1 0,1-1,-1 1,0-1,0 0,0 0,-1 0,1 0,-1 0,1-3,2-13</inkml:trace>
  <inkml:trace contextRef="#ctx0" brushRef="#br0" timeOffset="-1918.824">363 62,'7'20,"-1"1,-1-1,-1 1,-1 0,-1 0,0 0,-2 0,-1 0,0 1,-1-1,-2 0,-5 18,0 25,-117 544,80-347,40-222,-1 0,-2 0,-2 0,-2-1,-1-1,-18 34,18-48,1-5</inkml:trace>
  <inkml:trace contextRef="#ctx0" brushRef="#br0" timeOffset="-423.143">1238 486,'-29'38,"-49"70,50-66,-2-1,-2-1,-1-1,-2-2,-1-2,-2-1,-18 11,49-40,-64 33,69-37,1 0,-1 0,1-1,-1 1,1-1,-1 1,0-1,1 0,-1 0,0 1,0-1,1 0,-1-1,0 1,1 0,-1 0,0-1,1 1,-1-1,1 1,-1-1,0 0,1 0,0 0,-1 1,1-1,-1-1,1 1,0 0,0 0,0 0,0-1,0 1,0 0,0-1,0 1,0-1,0 1,1-1,-1 0,1 1,-1-2,1-7,0-1,0 0,1 0,0 0,1 1,0-1,1 1,0-1,1 1,0 0,0 0,1 0,103-166,-107 174,-1 0,2 0,-1-1,0 1,0 0,1 0,-1 0,1 1,-1-1,1 0,0 0,0 1,0-1,0 1,0 0,0-1,0 1,0 0,1 0,-1 1,0-1,1 0,-1 1,1-1,-1 1,0 0,1 0,-1 0,1 0,-1 0,1 0,-1 1,0-1,1 1,-1 0,0 0,1 0,-1 0,0 0,0 0,0 0,0 1,0-1,0 1,155 202,-8-69,-100-84,-42-43</inkml:trace>
  <inkml:trace contextRef="#ctx0" brushRef="#br0" timeOffset="2656.504">2142 937,'34'-17,"0"-2,0-1,-2-1,-1-2,-1-1,0-2,-2 0,6-11,-21 22,-1 0,-1 0,-1-2,0 1,-1-1,-1-1,0 1,-1-1,3-17,-10 34,0-1,1 0,-1 1,0-1,0 1,0-1,-1 0,1 1,0-1,0 1,-1-1,1 1,-1-1,0 0,1 1,-1 0,0-1,0 1,0 0,0-1,0 1,0 0,0 0,0 0,-1 0,1 0,0 0,-1 0,1 0,-1 0,1 1,-1-1,1 1,-1-1,1 1,-1-1,1 1,-1 0,0 0,1 0,-1 0,1 0,-1 0,0 0,1 1,-1-1,1 0,-1 1,0 0,1-1,0 1,-1 0,1 0,-1-1,1 1,0 0,0 0,-1 1,1-1,0 0,0 0,0 1,0-1,0 1,-7 3,0 0,1 0,0 1,0-1,1 2,-1-1,1 1,0 0,1 0,0 0,0 1,1 0,0 0,0 0,0 0,1 1,1 0,0-1,0 1,0 0,1 0,0 0,1 0,0 0,1 0,0 0,0 0,0 0,1 0,1-1,0 1,0-1,4 8,-3-11,0 0,1 0,-1-1,1 0,0 1,1-2,-1 1,1-1,0 1,-1-2,1 1,0-1,1 1,-1-2,0 1,1-1,-1 0,1 0,-1-1,1 1,-1-2,1 1,-1-1,1 0,-1 0,1-1,-1 1,2-2,10-5,-1-1,0-1,-1 0,0-1,0-1,-2 0,1-1,-1 0,-1-1,-1-1,0 0,-1-1,0 0,-2-1,1 0,3-12,12-35,-25 64,-1-1,1 1,0-1,-1 1,1 0,-1-1,0 1,1-1,-1 1,1 0,-1-1,1 1,-1 0,0 0,1 0,-1-1,0 1,1 0,-1 0,0 0,1 0,-1 0,0 0,1 0,-1 0,0 0,1 1,-1-1,1 0,-1 0,0 0,1 1,-1-1,1 0,-1 1,1-1,-1 1,0-1,1 0,0 1,-1-1,1 1,-1 0,1-1,0 1,-1-1,1 1,0-1,-1 1,1 0,0-1,0 1,0 0,0-1,0 1,0 0,0-1,0 1,0 0,0-1,-5 5,1 1,0-1,0 1,0 0,1 0,0 0,0 0,1 0,0 1,0-1,0 1,1 0,0 0,0-1,0 1,1 0,0 0,1 0,-1-1,1 1,1 0,-1 0,1-1,0 1,1-1,0 0,0 0,0 0,0 0,1 0,0-1,0 1,1-1,0 0,0 0,0 0,2-1,-1-1,1 1,0-1,1 0,-1-1,0 1,1-1,-1-1,1 0,0 0,-1 0,1-1,0 0,-1 0,1-1,0 0,-1-1,1 0,-1 0,1 0,-1-1,0 0,2-1,4-3,-1 0,0 0,0-2,-1 1,0-1,0-1,-1 0,-1 0,1-1,-2-1,0 1,2-4,6-11,-8 15,0-1,-1 0,-1-1,1 1,-2-1,0-1,0 1,-2-1,1 1,-1-8,-3 19,0 0,0-1,0 1,-1 0,1 0,-1 0,0 0,0 0,0 0,1 0,-2 1,1-1,0 0,0 0,-1 1,1-1,0 1,-1-1,0 1,1-1,-1 1,0 0,0 0,0 0,0 0,1 0,-1 0,-1 1,1-1,0 1,0-1,0 1,0 0,0 0,0 0,0 0,0 0,-1 0,1 1,0-1,0 1,0-1,0 1,0 0,0 0,0 0,0 0,1 0,-1 0,0 0,1 1,-1-1,0 1,1-1,0 1,-1 0,1-1,-1 2,-8 7,0 0,0 0,1 1,0 0,1 0,0 1,1 0,0 1,1 0,0 0,1 0,-1 7,4-14,0 1,1-1,-1 1,2-1,-1 1,1 0,0-1,0 1,1 0,0 0,0-1,0 1,1-1,0 1,0-1,1 0,0 0,0 0,0 0,1 0,0-1,0 0,0 0,1 0,-1 0,6 4,44 20,-29-21</inkml:trace>
  <inkml:trace contextRef="#ctx0" brushRef="#br0" timeOffset="3359.741">3609 400,'-1'2,"-14"10,1 1,1 1,1 0,0 1,0 0,2 1,0 0,0 0,2 1,0 1,-3 9,11-23,-1-1,1 0,-1 0,1 1,0-1,1 0,-1 0,0 1,1-1,0 0,0 0,0 0,0 1,0-1,1 0,-1-1,1 1,0 0,-1 0,1-1,1 1,-1-1,0 1,1-1,-1 0,1 0,0 0,-1-1,1 1,0-1,0 1,0-1,0 0,0 0,1 0,-1 0,0-1,0 1,1-1,-1 0,0 0,1 0,-1-1,0 1,0-1,1 1,-1-1,0 0,2-1,9-3,-1 0,0-1,1 0,-2-1,1-1,-1 1,0-2,-1 0,0 0,0-1,-1-1,-1 0,0 0,0-1,-1 0,0 0,-1-1,4-10,10-25,-2-1,-2-1,-2 0,3-28,-11-49,-7 123,-1-1,0 1,0 0,0 0,0 0,-1 0,0 0,0 0,0 0,0 0,0 1,-1-1,0 1,1 0,-1 0,-1 0,1 0,0 0,-1 1,1-1,-1 1,0 0,0 0,0 0,0 1,0-1,0 1,-1 0,-2-1,-1 1,0 0,0 0,0 0,0 1,0 1,0-1,0 1,0 1,0-1,0 1,1 1,-1-1,1 1,-1 1,1-1,0 1,0 0,1 1,-1 0,1 0,0 0,0 1,1 0,0 0,0 0,0 1,1-1,0 1,0 0,1 1,-1-1,2 1,-1-1,1 1,0 1,-1 18,2-1,0 0,2 1,1-1,1 0,3 7,0-16,1-1,0-1,1 1,1-1,0-1,2 0,-1 0,1-1,1 0,5 3,-9-8,-1-2,1 1,0-1,1 0,0-1,0 0,0 0,0-1,1 0,-1-1,1 0,5 1,5-1</inkml:trace>
  <inkml:trace contextRef="#ctx0" brushRef="#br0" timeOffset="4258.967">4117 598,'24'-13,"-1"-1,0 0,-2-2,1 0,-2-1,0-2,-1 0,-1-1,-1 0,-1-2,8-13,8-59,-31 91,-1 1,0-1,0 0,0 1,0-1,0 1,-1-1,1 0,-1 1,0-1,1 1,-1 0,0-1,0 1,-1-1,1 1,0 0,-1 0,0 0,1 0,-1 0,0 0,0 0,0 1,0-1,0 1,0-1,-1 1,1 0,0 0,-1 0,1 0,-1 0,1 1,-1-1,0 1,-1-1,0 1,0-1,0 1,0 0,0 0,0 1,0-1,0 1,0 0,1 0,-1 0,0 0,0 1,1 0,-1 0,0 0,1 0,0 0,0 1,-1-1,2 1,-1 0,0 0,0 0,1 0,0 0,-1 1,1 0,-2 3,-1 1,1-1,1 1,0 0,0 0,0 1,1-1,0 0,1 1,0-1,0 1,1 8,1-6,1 1,0-1,1 1,0-1,1 0,0 0,0 0,1 0,1-1,0 0,1 0,-1-1,2 1,0-1,-5-5,0-1,1 1,0-1,0 0,0 0,0 0,0 0,0-1,1 1,0-1,-1 0,1-1,0 1,0-1,0 0,0 0,0 0,0-1,0 0,0 0,0 0,0 0,0-1,0 0,0 0,0-1,-1 1,1-1,0 0,-1 0,1 0,-1-1,1 0,13-12,0-1,-1 0,-1-1,-1-1,-1 0,0-1,-1-1,-1 0,-1-1,0-1,-10 21,0 0,0 0,0 0,0 0,0 0,0-1,0 1,-1 0,1 0,0-1,-1 1,1-1,-1 1,1 0,-1-1,0 1,1-1,-1 1,0-1,0 1,0-1,0 1,-1-1,1 1,0-1,0 1,-1 0,1-1,-1 1,0-1,1 1,-1 0,0 0,0-1,1 1,-1 0,0 0,0 0,0 0,-1-1,-3 5,1 0,1 0,-1 0,0 0,1 1,0-1,0 1,0 0,0 0,0 0,1 0,0 1,0-1,0 1,0-1,1 1,-1-1,1 1,1 0,-1 0,1 0,0 0,0 0,0 0,0 0,1 0,-1 0,1 0,1-1,-1 1,1 0,-1-1,1 1,1-1,-1 1,1-1,-1 0,1 0,1 0,-1 0,0-1,1 1,0-1,0 0,0 0,0 0,0-1,0 1,1-1,-1 0,1-1,0 1,-1-1,1 1,0-2,0 1,0 0,0-1,0 0,0 0,0 0,0-1,0 0,0 0,-1 0,1 0,0-1,-1 0,1 0,-1 0,1 0,-1-1,0 0,0 0,0 0,1-1,31-24,0-2,-2-2,-2 0,-1-3,-1 0,-2-2,21-36,-46 69,1-1,-1 1,0-1,-1 1,1-1,-1 0,0 0,0 0,0 0,-1-1,0 1,0 0,0-1,-1 1,1-1,-1 1,0 0,-1-1,0 1,0-1,0 1,0 0,-2-2,1 6,-1 0,1 0,-1 0,1 0,-1 1,1 0,-1-1,0 1,1 0,-1 0,0 1,1-1,-1 0,0 1,1 0,-1-1,1 1,-1 0,1 0,-1 1,1-1,0 0,0 1,0-1,-1 1,2 0,-1 0,0 0,0 0,-8 5,1 0,0 0,1 1,0 0,0 0,1 1,0 0,0 0,1 1,0 0,1 0,0 1,0-1,1 1,1 0,0 0,0 0,1 0,1 1,0-1,0 1,1-1,1 1,0 2,2-3,1 0,0 0,1 0,0-1,1 1,0-1,0-1,1 1,1-1,-1 0,1-1,1 0,0 0,0-1,0 0,1-1,0 0,0 0,1-1,7 3,25 5,-23-10</inkml:trace>
  <inkml:trace contextRef="#ctx0" brushRef="#br0" timeOffset="4620.221">3327 853,'401'-51,"237"-12,-237 33,-374 30</inkml:trace>
  <inkml:trace contextRef="#ctx0" brushRef="#br0" timeOffset="5284.386">3440 1247,'-50'31,"33"-21,0 0,1 0,0 2,1 0,0 0,1 2,0-1,1 2,-9 13,20-24,0-1,0 1,1 0,-1 0,1 0,0 0,0 1,1-1,-1 0,1 0,0 0,0 1,0-1,1 0,-1 0,1 0,0 1,0-1,0 0,1 0,0 0,-1-1,1 1,1 0,-1-1,0 1,1-1,0 0,0 0,0 0,0 0,0 0,1-1,-1 1,1-1,0 0,-1 0,1 0,0-1,0 1,0-1,0 0,1 0,-1-1,0 1,0-1,0 0,2 0,13 0,0-1,-1 0,1-2,0 0,-1-1,1-1,-1-1,0 0,-1-2,0 0,0 0,3-4,-2 3,11-6,-1-2,0-1,-1-1,-1-1,-1-1,-1-1,-1-2,-1 0,5-9,-16 17,0 1,-1-2,-1 1,-1-1,0-1,-1 1,-1-1,-1-1,0 1,-1-1,-1 0,-1 0,-1 0,-1 0,0 0,-2-2,2 17,0 0,-1-1,0 1,0 0,-1 0,1-1,-1 1,0 0,0 1,0-1,0 0,-1 0,1 1,-1 0,0-1,0 1,0 0,-1 0,1 1,-1-1,1 1,-1 0,0 0,0 0,0 0,0 1,0-1,-1 1,1 0,0 0,0 1,-1-1,1 1,-1 0,1 0,0 1,-4 0,-4 1,1 1,-1 0,1 1,0 0,0 1,0 1,1-1,0 1,0 1,0 0,1 1,0-1,0 2,1-1,0 1,0 1,1-1,1 1,0 0,0 1,1-1,0 1,0 0,2 1,-1-1,1 1,1 0,0-1,1 1,0 0,1 0,0 0,1 0,0 0,1 0,0-1,3 7,5 6,1 0,1-1,1 0,1-1,1 0,1-1,0-1,2-1,4 3,-14-15,0 0,0 0,1-1,0-1,0 1,0-2,0 1,1-1,0-1,-1 1,1-2,1 1,-1-1,0-1,1 0,-1-1,0 0,1 0,-1-1,1 0,-1-1,0 0,2-1,6-4</inkml:trace>
  <inkml:trace contextRef="#ctx0" brushRef="#br0" timeOffset="5628.176">4427 908,'-41'55,"11"-20,2 2,2 1,2 2,1 0,2 1,-4 14,23-48,0 0,0 0,0 1,1-1,0 1,1-1,0 1,0-1,0 1,1 0,0-1,1 0,-1 1,2-1,-1 0,1 0,0 0,0 0,1 0,0-1,0 1,0-1,1 0,0-1,0 1,1-1,-1 0,1 0,0-1,1 1,3-1,1 0,1 0,-1-1,0 0,1-1,-1 0,1-1,0 0,-1-1,1 0,0-1,0-1,-1 0,1 0,-1-1,8-3,-4 3,0-2,0 0,0 0,0-1,-1-1,0-1,0 0,-1 0,0-2,-1 1,0-2,0 0,-1 0,0-1,-1 0,-1-1,0 0,-1 0,0-1,-1 0,0-1,-1 1,-1-1,0 0,-1-1,-1 1,-1-1,1-9,-6 17,0 0,-1 0,1 0,-2 0,1 1,-1 0,0 0,-1 0,1 1,-1-1,-1 1,1 1,-1-1,0 1,0 0,-1 1,0 0,1 0,-1 0,0 1,-1 1,1-1,0 1,-1 1,0-1,1 1,-5 1,-17-5</inkml:trace>
  <inkml:trace contextRef="#ctx0" brushRef="#br0" timeOffset="5987.727">4145 1331,'264'-146,"-261"144,0 0,0 0,1 1,-1-1,0 1,1 0,-1 0,1 0,0 0,-1 1,1 0,-1-1,1 1,0 0,-1 1,1-1,-1 1,1-1,-1 1,1 0,-1 1,1-1,-1 0,0 1,0 0,1 0,-1 0,-1 0,3 2,9 7,0 0,1-1,0 0,0-1,1-1,1-1,-1 0,1-1,52 18,-49-18</inkml:trace>
</inkml:ink>
</file>

<file path=ppt/ink/ink9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56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0 364,'23'-7,"-1"-1,0-2,0 0,-1-1,-1-1,1-1,-2-1,0 0,-1-2,0 0,-2-1,0 0,0-2,-2 0,0 0,-1-1,9-22,-17 26,-5 13,0-1,1 0,0 1,0-1,0 1,0-1,1 1,-1-1,1 1,0 0,0 0,0 0,1 0,-1 0,0 0,1 1,0-1,0 1,1-2,0 6,0 0,-1 0,1 0,-1 1,0-1,1 1,-1-1,0 1,-1 0,1 0,0 1,-1-1,0 0,0 1,0 0,0-1,0 1,-1 0,1 1,2 3,20 46,-3 2,-2 0,-2 1,-3 1,2 27,-3-24,8 38,-4 2,-4 0,-5 0,-4 69,-5-148,-1 0,-1-1,0 1,-2 0,-1-1,-1 0,0-1,-1 1,-2-1,0-1,-1 0,-1 0,0-1,-2-1,0 0,-8 7,11-15,-1 0,1 0,-1-1,-1-1,1 0,-1-1,-1 0,1-1,-1 0,0-1,0-1,0 0,0-1,-1-1,1 0,-1-1,-12-1,21 0,0 0,0 0,0 0,0-1,0 0,1 0,-1-1,0 0,1 0,0 0,0-1,0 1,0-1,0 0,1-1,0 1,0-1,0 0,0 0,1 0,0 0,0-1,0 1,1-1,-1 0,2 0,-1 0,0-1,-2-10,2 1,-1 0,2 0,0-1,1 1,1-1,0 1,1 0,1-1,1-2,7-20,1 0,2 1,1 0,2 1,2 1,1 0,2 2,2 0,10-10,36-40,4 3,42-33,-96 95</inkml:trace>
</inkml:ink>
</file>

<file path=ppt/ink/ink9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56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13,'10'-5,"8"-1,0 5,-2 2</inkml:trace>
</inkml:ink>
</file>

<file path=ppt/ink/ink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2:47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8,'1'-7,"-21"20,12-4,2 0,-1 1,1 0,1 0,0 0,0 1,1-1,0 1,1 0,0 4,0-5,0-1,1 1,1 0,-1 0,2 0,-1 0,1 0,1 1,0-1,0 0,1 0,1-1,2 10,6-6,0-6</inkml:trace>
</inkml:ink>
</file>

<file path=ppt/ink/ink9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58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38 672,'-33'-51,"29"78,5-14,1 1,1-1,0 0,0 0,1-1,1 1,0-1,1 0,1 0,-1 0,2-1,0 0,0-1,1 1,0-2,0 1,1-1,1-1,0 0,0 0,0-1,1 0,0-1,0-1,0 0,1 0,10 1,-11-7,-1-1,0-1,-1 0,1 0,0-1,-1 0,0-1,0-1,0 1,-1-1,0-1,0 0,-1 0,1-1,-1 1,-1-2,0 1,0-1,-1-1,0 1,0-1,-1 0,0 0,-1-1,42-134,-30 38,-24 101,2 31,3-11,1 0,1 0,0 0,1 1,0-1,2 0,-1 0,2 1,0-1,0-1,1 1,1 0,0-1,1 0,1 0,0-1,0 0,2 0,-1 0,8 7,-11-13,0 0,1 0,-1 0,1 0,1-1,-1 0,0-1,1 1,0-1,0 0,1-1,-1 0,1 0,-1 0,1-1,0 0,0-1,0 0,0 0,0-1,0 0,0 0,0-1,0 1,0-2,0 0,0 0,0 0,-1-1,7-3,7-11,-1-1,-1-2,-1 0,0 0,-2-2,13-21,-13 20,75-97,-74 98,-15 18,0 0,0 0,1 0,-1 0,1 1,0-1,0 1,1 0,-1 0,0 0,1 0,0 1,0 0,0-1,0 1,0 0,0 1,4-2,-5 5,1-1,-1 1,1 0,-1 0,0 0,0 1,0-1,0 1,0 0,-1 0,1 0,-1 0,0 0,1 0,-2 0,1 1,0-1,-1 1,1 2,2 0,2 7,0 1,0 0,-2 0,1 0,-2 1,0 0,-1-1,0 1,-1 0,-1 0,0 0,-1 0,-1 0,-2 10,1-18,0-1,-1 0,0 0,0 0,0 0,-1 0,1-1,-1 0,-1 0,1 0,-1-1,1 0,-1 0,-1 0,1-1,0 0,-1 0,0 0,1-1,-1 0,-5 1,-27 12,83-10,190-18,-219 10,-1 0,1-1,-1 0,0-1,-1-1,1 0,-1-1,0 0,0-1,1-2,22-23,-3-1,-1-1,-1-2,-2-1,-2-1,5-11,-10 16,-3 5,-1-1,-1 0,-2-2,-1 0,-1 0,-2-1,-1-1,-2 1,-1-2,-2 1,-1-1,-2-11,-1 43,0 1,-1-1,1 0,-1 0,0 0,0 0,0 0,0 0,0 0,-1 0,1 0,-1 0,0 0,0 0,0 1,0-1,-1 0,1 1,-1-1,1 1,-1-1,0 1,0 0,0-1,0 1,-1 0,1 1,0-1,-1 0,1 1,-1-1,0 1,1 0,-1 0,0 0,0 0,0 0,0 1,0-1,0 1,0 0,0 0,0 0,-2 0,-1 3,0 0,0 1,1-1,-1 1,1 0,-1 1,1-1,0 1,1 0,-1 0,1 1,0-1,1 1,-1 0,1 0,0 0,1 0,-1 1,1-1,0 1,1-1,-1 2,-6 155,8-140,4 8,2 0,0 0,2 0,2-1,0 0,2 0,2-2,0 1,9 9,-8-7,68 119,-117-167,-63-86,77 77</inkml:trace>
</inkml:ink>
</file>

<file path=ppt/ink/ink9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58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84,'39'0,"21"-5,6-1,2 0,-7 1,-4 1,-6-3,-3 0,-4 0,-6 2,-3 2,-4-4,-2 0,-1 1,-1 1,-4 2</inkml:trace>
</inkml:ink>
</file>

<file path=ppt/ink/ink9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04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1158,'36'-31,"44"-34,-3-4,-4-3,-2-3,19-32,-66 75,-12 20,-2 0,1-1,-1 0,-1-1,0 0,-1 0,-1-1,0 0,-1-1,-1 1,0-1,-1 0,-1 0,0 0,-1-1,-1 1,0-12,-1 26,0 0,-1 0,1 0,0 0,-1 1,1-1,-1 0,0 0,1 0,-1 0,0 0,0 1,0-1,-1 0,1 1,0-1,0 1,-1-1,1 1,-1 0,0-1,1 1,-1 0,0 0,1 0,-1 0,0 1,0-1,0 0,0 1,0 0,0-1,0 1,0 0,0 0,0 0,0 0,0 0,0 0,0 1,0-1,0 1,0-1,0 1,1 0,-1 0,0 0,0 0,0 0,1 0,-1 0,1 1,-1-1,0 2,-6 3,0 0,1 1,0 0,1 1,0 0,0 0,0 0,1 0,1 1,-1 0,1 0,1 0,-1 1,0 8,2-13,1 0,0 0,0 1,1-1,0 0,0 1,0-1,1 0,-1 1,1-1,0 0,1 0,-1 0,1 0,0 0,1 0,-1 0,1 0,0-1,0 1,0-1,0 0,1 0,0 0,0-1,0 1,4 1,3 2,2-1,-1 0,1-1,-1-1,1 0,1 0,-1-2,0 1,1-2,4 1,38 5,-52-6,0-1,0 1,0 0,0 0,0 0,0 0,0 1,-1 0,1 0,0 0,-1 0,1 0,-1 1,0 0,0-1,0 1,0 0,-1 0,1 1,-1-1,1 1,-1-1,0 1,-1 0,1-1,-1 1,1 0,-1 0,0 0,-1 0,1 1,-1-1,0 0,0 0,0 1,0 14,-2 0,0-1,-1 1,0-1,-2 0,0 0,-2 1,-15 62,21-79,1 1,-1-1,0 1,1 0,-1-1,1 1,0 0,0-1,0 1,0 0,1-1,-1 1,1-1,-1 1,1 0,0-1,0 1,0-1,0 0,0 1,1-1,-1 0,1 0,0 0,-1 0,1 0,0 0,0 0,0 0,1-1,-1 1,0-1,0 0,1 0,-1 0,1 0,-1 0,1 0,-1 0,1-1,0 0,-1 1,1-1,0 0,-1 0,1 0,0-1,0 1,52-16,-30 4</inkml:trace>
  <inkml:trace contextRef="#ctx0" brushRef="#br0" timeOffset="894.06">1073 820,'6'7,"1"-1,0 0,0 0,0-1,1 0,0 0,-1-1,2 1,-1-2,0 1,1-2,0 1,0-1,-1 0,1-1,0 0,1 0,-1-1,0 0,0 0,0-1,0-1,0 1,0-2,-1 1,1-1,-1 0,1-1,-1 0,0 0,0-1,-1 0,7-5,-9 4,0 0,0-1,-1 0,0 0,0 0,0 0,-1 0,0-1,0 0,-1 1,0-1,0-7,-1 11,-1 1,0 0,0-1,0 1,0 0,-1 0,0-1,1 1,-1 0,0 0,0 0,-1 0,1 0,-1 0,1 0,-1 0,0 1,0-1,0 1,0-1,-1 1,1 0,-1 0,1 0,-1 0,0 0,0 1,0-1,0 1,0 0,0 0,-3-1,0 1,0-1,0 2,0-1,-1 1,1 0,0 0,-1 0,1 1,0 0,0 1,0-1,0 1,0 0,0 0,0 1,1 0,-1 0,1 0,0 1,0 0,0 0,0 0,-3 4,-4 4,0 1,0 1,2 0,-1 0,2 1,0 0,1 1,0 0,0 3,1-1,0 1,1 1,2-1,0 1,1 0,-1 18,4-31,0-1,0 0,0 0,1 0,0 1,0-1,0 0,1 0,0 0,0-1,1 1,-1 0,1-1,1 1,-1-1,1 0,0 0,0-1,0 1,0-1,1 0,0 0,0 0,0-1,0 1,1-1,1 0,3 1,1 0,1-1,-1 0,0-1,1 0,0-1,-1 0,1-1,0 0,-1-1,1 0,-1-1,1 0,-1-1,0 0,0-1,10-4,172-104,-181 104,29-22,-2-2,-2-1,-1-2,-1-1,-2-2,-2-2,-2 0,4-10,4-3,-38 121,-34 238,36-206,-12 142,7-209,4-26,0 1,-1-1,0 0,0 1,-1-1,0 0,0 0,0 0,-1 0,0-1,-1 1,1-1,-3 3,5-8,0 0,0 0,0 0,0-1,0 1,0 0,0-1,0 1,0-1,0 1,-1-1,1 1,0-1,0 0,0 0,-1 0,1 0,0 0,0 0,-1 0,1 0,0 0,0 0,0 0,-1-1,1 1,0-1,0 1,0-1,0 1,0-1,0 0,0 1,0-1,0 0,0 0,0 0,0 0,0 0,1 0,-1 0,0 0,1 0,-1 0,1 0,-1 0,1 0,-1-1,-17-57,17 33,2-1,1 1,1 0,1-1,1 2,5-15,-3 8,4-12,1 0,2 0,2 2,1 0,3 1,1 1,3 1,0 0,3 2,1 1,30-29,-45 52,1 1,0 0,0 1,1 1,1 1,0 0,0 0,1 2,0 0,0 1,0 1,1 0,0 2,6-1,-20 3,1 1,-1 0,1 0,-1 1,1-1,-1 1,1 0,-1 0,0 1,0-1,0 1,0 0,0 0,0 0,0 1,0-1,-1 1,1 0,-1 0,0 0,0 1,0-1,0 1,-1-1,1 1,-1 0,0 0,0 0,-1 0,1 0,0 2,1 5,-1-1,0 1,-1 0,0 0,0-1,-1 1,-1 0,1 0,-2 0,0-1,0 1,-2 5,-4 7,-2 0,0-1,-1 0,-1-1,-1 0,-1-1,0 0,-2-1,0-1,-1-1,-1 0,-1-1,0-1,-1-1,0 0,-1-2,-1 0,-17 6,28-14,0 0,0 0,0-1,-1 0,1-1,-1-1,1 0,-1 0,1-1,-1-1,0 0,1 0,-8-2,1-5</inkml:trace>
  <inkml:trace contextRef="#ctx0" brushRef="#br0" timeOffset="1609.971">2709 1,'0'0,"-1"0,0-1,0 1,0 0,1 0,-1 0,0 0,0 0,0 0,0 0,1 1,-1-1,0 0,0 0,0 0,1 1,-1-1,0 1,1-1,-1 0,0 1,0-1,1 1,-1 0,1-1,-1 1,1-1,-1 1,1 0,-1 0,1-1,-1 1,1 0,0 0,0-1,-1 1,1 0,0 0,0 0,0-1,0 1,0 0,0 0,0 0,0 0,0-1,0 1,0 0,0 0,1 0,-1-1,0 1,1 0,-1 0,1-1,-1 1,1 0,-1 0,13 139,-6 0,-6 1,-2-72,-4 0,-2 0,-4-1,-2 0,-16 44,17-41,12-70,0 1,0-1,0 0,0 0,0 1,0-1,1 0,-1 0,1 1,-1-1,1 0,-1 0,1 0,0 0,-1 0,1 0,0 0,0 0,0 0,0 0,0 0,0 0,0 0,0-1,0 1,0 0,0-1,0 1,1-1,-1 0,0 1,0-1,1 0,-1 0,0 1,0-1,1 0,-1 0,0-1,1 1,-1 0,0 0,0-1,1 1,-1 0,0-1,0 1,0-1,0 0,1 1,-1-1,24-9,-1-1</inkml:trace>
  <inkml:trace contextRef="#ctx0" brushRef="#br0" timeOffset="2767.304">3359 566,'-21'1,"0"1,0 1,0 1,1 0,-1 2,1 0,0 1,1 1,0 1,0 1,-8 6,15-6,0 0,1 1,0 1,1 0,0 0,1 1,0 0,1 1,0-1,1 2,1-1,0 1,1 0,-2 13,5-24,0 1,1 0,-1 0,1 0,0 0,1 0,-1 1,1-1,0 0,0 0,1 0,0 0,0 0,0 1,0-1,1-1,-1 1,1 0,1 0,-1-1,1 1,-1-1,1 0,1 0,-1 0,0 0,1 0,0-1,0 1,0-1,0 0,1-1,-1 1,1-1,0 1,-1-2,1 1,0 0,0-1,0 0,0 0,0 0,1-1,-1 0,0 0,0 0,0 0,0-1,0 0,1 0,-1-1,4-1,12-10,-1-2,-1 0,-1-1,0-1,-1-1,0 0,-2-1,0-1,2-5,7-6,7-15,-24 35,0-1,1 1,0 0,1 1,0 0,0 0,1 1,1 0,-1 1,12-7,-20 15,-1-1,1 0,-1 1,1-1,0 1,0-1,-1 1,1 0,0 0,0 0,-1 0,1 0,0 0,0 0,-1 0,1 1,0-1,-1 1,1 0,0-1,-1 1,1 0,-1 0,1 0,-1 0,1 0,-1 0,0 0,0 0,1 1,-1-1,0 1,0-1,0 0,0 1,-1 0,1-1,0 1,0 1,20 76,-18-63,-2-7,1 0,-1 1,2-1,-1-1,1 1,0 0,1-1,0 1,1-1,-1 0,2-1,-1 1,1-1,0 0,0 0,2 0,-5-4,0 0,1-1,-1 1,1-1,0 0,0 0,0 0,0 0,0-1,0 0,0 0,0 0,0 0,1-1,-1 1,0-1,1 0,-1 0,0-1,1 1,-1-1,0 0,0 0,0-1,0 1,0-1,0 0,0 0,0 0,-1 0,4-3,192-178,-181 168,-3 1,0 0,1 1,0 0,1 2,1 0,0 1,0 0,1 2,0 0,0 1,1 1,0 1,13-2,-31 7,-1-1,0 1,1 0,-1 0,1-1,-1 1,0 0,1 0,-1 1,1-1,-1 0,0 0,1 1,-1-1,0 1,1-1,-1 1,0-1,0 1,0 0,1 0,-1-1,0 1,0 0,0 0,0 0,0 0,-1 0,1 1,0-1,0 0,-1 0,1 1,-1-1,1 0,-1 0,1 1,-1-1,0 1,0-1,1 0,-1 1,0-1,0 1,-1-1,1 1,-66-2,63-1,-31-9,30 8,1 0,-1 1,0-1,0 1,0 0,0 0,0 0,0 1,0-1,0 1,0 0,0 0,-1 1,1-1,0 1,0 0,0 0,0 0,1 0,-1 1,0 0,0-1,1 1,-1 1,-2 1,-1 4,1 0,-1 0,1 1,1-1,0 2,0-1,0 0,2 1,-1 0,1 0,0 0,1 0,0 1,1-1,0 1,1-1,0 1,0-1,1 0,1 1,0-1,0 0,1 1,0-2,0 1,2 0,-1-1,1 1,0-1,1 0,0-1,0 0,6 6,-3-7,0-1,1 0,0 0,-1-1,2 0,-1-1,0 0,1-1,0 0,7 1,9-2,1 0,-1-2,0-1,1-2,-1 0,0-2,0 0,-1-2,0-2,0 0,-1-1,10-7,-6 6,15-6,-2-2,0-1,-1-3,-1-1,-1-2,-2-2,-1-2,14-14,21-58,-69 98,0-1,0 1,0-1,-1 0,1 0,-1 0,0 0,-1 0,1 0,-1 0,0 0,0 0,-1 0,1 0,-1 0,0 1,0-1,-1 0,0 0,1 1,-2-1,1 0,-1 0,1 2,0 0,-1 1,1-1,-1 0,0 1,0 0,0-1,0 1,0 0,0 1,-1-1,1 0,-1 1,1 0,-1 0,1 0,-1 0,0 1,1-1,-1 1,0 0,0 0,1 0,-1 1,0-1,1 1,-1 0,0 0,1 0,-1 0,1 1,-1 0,-99 72,91-63,1 1,0 0,1 0,1 2,0-1,1 1,0 0,1 1,1-1,0 2,1-1,0 0,2 1,0 0,0 0,2 0,0 0,1 0,0 0,1 1,1-1,1 1,0-6,1-1,0 0,1 0,0-1,0 1,1-1,0 0,1-1,0 1,0-1,1-1,0 1,0-1,1-1,0 0,0 0,1 0,2 0,14 6,1 0,1-2,0-1,0-2,1 0,4-1,-13-3,0 0,0-1,0-1,0-1,0-1,1-1,-1 0,-1-2,1 0,14-6,-8 0</inkml:trace>
</inkml:ink>
</file>

<file path=ppt/ink/ink9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10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57,'-27'32,"1"1,1 1,3 1,0 1,0 4,-34 57,-23 43,52-88,-3-2,-1-1,-25 29,-77 90,107-156,18-18</inkml:trace>
  <inkml:trace contextRef="#ctx0" brushRef="#br0" timeOffset="406.977">0 86,'31'46,"2"-1,2-2,2-1,1-2,2-2,30 21,146 144,-100-92,-115-110,-1-1,1 1,0-1,0 1,1-1,-1 1,0-1,0 0,0 0,0 0,0 1,0-1,0 0,0 0,0-1,1 1,-1 0,0 0,0 0,0-1,0 1,0-1,0 1,0-1,0 1,0-1,0 1,0-1,-1 0,1 1,0-1,0 0,0-1,10-7</inkml:trace>
  <inkml:trace contextRef="#ctx0" brushRef="#br0" timeOffset="1163.259">904 481,'44'-11,"1"3,0 1,0 3,0 1,1 2,37 5,16-2,37-8,-135 6,1-1,0 0,-1 0,1 0,-1 0,1 0,-1 0,0 0,1-1,-1 1,0 0,0-1,0 1,0-1,0 1,0-1,0 0,-1 1,1-1,0 0,-1 0,0 1,1-1,-1 0,0 0,0 0,0 1,0-1,0 0,0 0,0 0,-1 1,1-1,-1 0,1 0,-1 1,0-1,0 1,0-1,0 0,0 0,-48-63,-62-20,109 84,1-1,0 1,0-1,-1 1,1 0,0 0,-1 0,1 0,-1 0,1 0,-1 0,0 0,0 0,1 1,-1-1,0 1,0-1,1 1,-1 0,0 0,0 0,0 0,0 0,1 0,-1 0,0 1,0-1,0 1,1-1,-1 1,0 0,1-1,-1 1,0 0,1 0,-1 0,1 0,-1 1,1-1,0 0,0 1,-1-1,1 1,0-1,0 1,1-1,-1 1,0 0,0-1,1 1,-1 0,1 0,-1-1,1 1,0 0,0 0,-17 139,-35 138,50-270,-2 1,1 0,0 1,1-1,0 0,1 1,0-1,0 1,1 0,1-1,0 1,1 7,-1-17,-1 1,1-1,0 0,-1 1,1-1,0 0,0 0,-1 0,1 1,0-1,0 0,0 0,1 0,-1-1,0 1,0 0,0 0,1-1,-1 1,0 0,1-1,-1 1,0-1,1 0,-1 0,1 1,-1-1,1 0,-1 0,1 0,-1 0,0-1,1 1,-1 0,1 0,-1-1,0 1,1-1,-1 0,0 1,1-1,-1 0,0 0,55-39,-56 39,166-184,-149 165,-1 0,-1-2,-1 0,-2 0,0-1,1-4,-3 3</inkml:trace>
  <inkml:trace contextRef="#ctx0" brushRef="#br0" timeOffset="1562.197">2173 1,'-44'49,"2"1,3 2,2 2,2 2,-20 45,48-86,1 1,1-1,0 1,1 0,1 0,0 1,1-1,1 2,1-12,0 0,0 1,0-1,1 0,0 0,1 0,-1 0,1 0,0-1,1 1,-1 0,1-1,0 0,1 1,-1-1,1-1,0 1,0 0,0-1,1 0,0 0,-1 0,2-1,4 4,1-1,1 0,-1-1,1-1,0 1,0-2,0 0,1 0,-1-1,1-1,0 0,-1-1,1 0,0-1,-1 0,1-1,-1 0,5-2,8-4,-1 0,0-2,0 0,-1-2,0 0,-1-2,-1 0,11-11,-22 17,0-1,0-1,-1 0,-1 0,1-1,-2 1,0-2,0 1,-1-1,0 0,-1-1,0 1,-1-1,-1 0,0 0,-1-1,0 1,-1 0,0-1,-1 1,-1 0,0-1,-1 1,0 0,-1 0,0 0,-1 0,-1 0,0 1,-1 0,0 0,-5-6,6 11,-1 2,0-1,0 1,0 0,-1 0,1 0,-1 1,-1 0,1 1,0-1,-6-1,-16-3</inkml:trace>
  <inkml:trace contextRef="#ctx0" brushRef="#br0" timeOffset="1921.535">1835 424,'247'-100,"-239"97,1 1,0-1,0 1,0 1,0 0,0 0,1 1,-1 0,0 0,0 1,0 0,0 1,0 0,0 1,0-1,-1 2,1-1,-1 1,0 0,0 1,0 0,1 2,26 19,-20-13,1 0,1-2,0 0,1-1,-1 0,2-2,1 0,33 5,-29-9</inkml:trace>
  <inkml:trace contextRef="#ctx0" brushRef="#br0" timeOffset="2881.295">2370 143,'0'-5,"0"-6,0-7,-4 1,-3-3,-4 4,-5 3,-4 4,0-1,0 1,-2 2,3 8,-1 2,-1 2,-2 4,-2 1,-1 4,3-1</inkml:trace>
</inkml:ink>
</file>

<file path=ppt/ink/ink9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18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1,'0'14,"-5"15,-1 7,-5 2,-5-1,0-1,-2-2,-3-3,3-1,-1-1,-2-1,-2 0,2-5</inkml:trace>
</inkml:ink>
</file>

<file path=ppt/ink/ink9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21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0 173,'2'21,"1"-1,1 0,1 0,0 0,2-1,0 1,1-1,1-1,2 3,37 94,-39-85,-2-1,-1 1,-1 0,-1 1,-1 16,7 15,15-81,47-178,-19 40,36-99,-59 150,-28 97</inkml:trace>
  <inkml:trace contextRef="#ctx0" brushRef="#br0" timeOffset="980.663">621 427,'22'8,"0"-2,0 0,0-1,1-1,0-2,0 0,0-1,0-1,0-1,11-3,160-25,-190 28,1 1,1 0,-1-1,1 0,0 0,-1 0,1-1,-1 0,0 0,0 0,1-1,-1 0,-1 0,1 0,0 0,3-4,-8 4,0-1,-1 1,1-1,0 0,-1 1,0 0,0-1,0 1,0-1,-1 1,1 0,-1 0,0 0,0 0,0 0,0 0,-1 1,1-1,-1 1,1-1,-1 1,0 0,0 0,0 0,0 0,0 1,-1 0,1-1,-2 1,-1-3,5 2,-1 0,0 0,0 0,0 0,0 1,0-1,-1 1,1-1,0 1,-1 0,1 0,-1 0,1 0,-1 0,0 1,1-1,-1 1,0 0,1-1,-1 1,0 1,0-1,1 0,-1 0,1 1,-1 0,0 0,1-1,-1 1,1 1,-1-1,1 0,0 1,0-1,-1 1,1-1,0 1,-1 2,-4 9,0 0,1 0,1 1,0-1,0 1,2 1,0-1,0 5,-13 107,-11 14,28-140,-1-1,1 1,-1 0,1-1,-1 1,1 0,-1-1,1 1,0 0,-1 0,1 0,-1 0,1 0,0 0,-1 0,1 0,-1 0,1 0,0 0,-1 0,1 0,-1 0,1 0,0 1,-1-1,1 0,-1 0,1 1,-1-1,1 1,-1-1,1 0,-1 1,1-1,-1 1,0-1,1 1,-1-1,1 1,-1-1,0 1,0-1,1 1,-1 0,0-1,0 1,0-1,0 1,0 0,0-1,0 1,0-1,0 1,0 0,0-1,0 1,0-1,0 1,0 0,-1-1,1 1,0-1,0 1,-1-1,1 1,0-1,-1 1,1 0,42-35,-39 31,169-166,-147 144</inkml:trace>
  <inkml:trace contextRef="#ctx0" brushRef="#br0" timeOffset="2211.291">1269 766,'51'-28,"-4"3,-2-1,0-3,-2-2,-1-1,21-23,-31 23,-14 17,-2 0,0-1,-1-1,-1-1,0 0,-1 0,-1-1,-1-1,-1 0,-1-1,1-3,-10 25,-1-1,1 1,-1-1,1 0,-1 1,1-1,-1 0,0 0,1 1,-1-1,1 0,-1 0,0 0,1 1,-1-1,0 0,1 0,-1 0,1 0,-1 0,0 0,1-1,-1 1,0 0,1 0,-1 0,1-1,-1 1,0 0,1 0,-1-1,1 1,-1 0,1-1,-1 1,1-1,0 1,-1-1,1 1,-1-1,1 1,0-1,-1 1,1-1,0 0,0 1,0-1,-1 1,1-1,0 0,0 1,0-1,0 0,0 1,0-1,0 1,0-1,0 0,0 1,1-1,-1 0,0 1,0-1,-43 36,-56 102,95-131,1 0,0 0,0 0,0 1,1-1,0 1,0-1,1 1,0 0,0 0,1-1,0 1,0 0,0 0,1 0,0-1,0 1,1 0,0-1,0 1,0-1,1 1,0-1,0 0,1 0,0-1,0 1,0-1,0 0,1 0,0 0,0 0,0-1,1 0,0 0,-1-1,1 1,1-1,-1 0,0-1,7 2,6-3,0-2,0 0,0-2,0 0,0 0,0-2,-1 0,0-2,0 0,-1-1,1 0,-2-1,1-1,-1-1,-1-1,0 0,-1 0,8-10,-6 10,1-2,-2 0,0-1,0-1,-2 0,0-1,-1 0,0-1,-2 0,0-1,-1 0,4-15,-12 33,0 0,0 0,0 0,-1 0,1 0,-1 0,1 0,-1-1,1 1,-1 0,1 0,-1-1,0 1,0 0,0 0,0-1,0 1,0 0,0-1,0 1,0 0,-1 0,1-1,0 1,-1 0,1 0,-1-1,0 1,1 0,-1 0,0 0,1 0,-1 0,0 0,0 0,0 0,0 1,0-1,0 0,0 0,0 1,-1-1,1 1,0-1,0 1,-1-1,1 1,0 0,0-1,-1 1,1 0,0 0,-1 0,1 0,-1 1,-7 4,0 0,1 1,-1 0,1 1,1 0,-1 0,1 0,1 1,-1 0,1 1,1-1,-1 1,1 2,-1-2,0 0,1 0,0 1,1 0,0 0,1 1,0-1,0 0,1 1,1 0,0 0,0-1,1 1,0 0,1 0,0 0,1-1,0 1,1-1,1 5,2-9,0 0,0 0,0-1,1 0,-1 0,1 0,1-1,-1 0,1 0,-1-1,1 0,0 0,0-1,0 0,0-1,1 1,-1-1,0-1,1 0,2 0,2 0,-1 0,1-1,0-1,-1 0,1 0,-1-1,0-1,1 0,-2-1,1 0,0 0,-1-2,0 1,-1-1,0-1,0 0,0 0,0-2,12-13,-1 0,-1-1,-1-2,-1 0,-1-1,9-21,-16 30,-1 0,-1-1,0 0,-2-1,0 1,-1-1,-2 0,1 0,-2-5,-2 23,0 0,0 0,0 0,0 0,-1 0,1 0,-1 0,1 0,-1 0,0 0,0 0,0 0,0 0,0 0,0 1,0-1,-1 0,1 1,0-1,-1 1,0 0,1-1,-1 1,0 0,1 0,-1 0,0 0,0 0,0 1,0-1,0 0,0 1,0 0,0-1,0 1,0 0,0 0,-1 0,1 0,0 0,0 1,0-1,0 1,0-1,0 1,0 0,0 0,1 0,-1 0,0 0,0 0,1 0,-1 1,0-1,1 0,-1 1,1 0,0-1,0 1,-1 1,-14 16,2 0,0 0,2 1,0 1,1 0,1 1,1 0,1 0,1 1,1 0,-1 10,4-22,0 1,0 0,1 0,1 0,0 0,1 0,0 0,0 0,2 0,-1 0,2 0,-1 0,2 0,0-1,0 1,1-1,0 0,1 0,0-1,1 0,0 0,0 0,1-1,2 1,53 10,-41-18</inkml:trace>
  <inkml:trace contextRef="#ctx0" brushRef="#br0" timeOffset="2463.229">2936 681,'-25'29,"-11"14,-1 5,1-6,7-6,4-8,6-5,6-5</inkml:trace>
</inkml:ink>
</file>

<file path=ppt/ink/ink9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31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26,'-1'-2,"-1"0,1 0,-1 0,0 0,0 1,1-1,-1 1,0-1,0 1,-1 0,1 0,0 0,0 0,-1 0,1 0,0 0,-1 1,1 0,0-1,-1 1,1 0,-1 0,1 0,-1 0,0 1,-9 1,0 0,-1 1,1 1,0 0,1 0,-1 1,1 1,0 0,0 0,1 1,0 1,0 0,1 0,0 1,0 0,1 0,0 1,1 0,0 0,0 1,1 0,1 0,0 1,0 0,1-1,1 1,0 1,0-1,1 3,0-8,0 0,1-1,0 1,0-1,1 1,0 0,0 0,0-1,1 1,0 0,0-1,1 1,-1 0,2-1,-1 0,1 0,0 1,0-2,0 1,1 0,0-1,0 1,1-1,-1 0,1-1,0 1,0-1,1 0,-1 0,1-1,0 1,0-1,0-1,1 1,2 0,0-2,0 0,1 0,-1-1,0 0,0-1,1 0,-1 0,0-1,0 0,0-1,0 0,-1 0,1-1,-1 0,0 0,0-1,0 0,-1-1,0 0,0 0,0 0,-1-1,1 0,1-3,134-205,-142 215,0-1,1 0,-1 1,0-1,1 0,-1 1,1-1,-1 1,1-1,-1 1,1-1,-1 1,1-1,-1 1,1-1,0 1,-1 0,1-1,0 1,-1 0,1 0,0-1,-1 1,1 0,0 0,0 0,-1 0,1 0,0 0,0 0,-1 0,1 0,0 0,0 1,-1-1,1 0,0 0,-1 1,1-1,0 0,-1 1,1-1,-1 1,1-1,0 1,-1-1,1 1,-1-1,1 1,-1-1,0 1,1 0,-1-1,0 1,1 0,-1 0,22 47,-18-38,-2-4,3 8,-1 0,2 0,0 0,0-1,1 0,1 0,0 0,1-1,0-1,1 1,0-2,1 1,0-1,1-1,7 5,-3-7</inkml:trace>
  <inkml:trace contextRef="#ctx0" brushRef="#br0" timeOffset="1903.347">988 252,'368'0,"-369"0,1-1,0 1,0-1,0 1,0-1,0 1,0-1,0 1,0 0,-1-1,2 1,-1-1,0 1,0-1,0 1,0-1,0 1,0 0,0-1,1 1,-1-1,0 1,0 0,0-1,1 1,-1-1,0 1,1 0,-1-1,0 1,1 0,-1 0,0-1,1 1,-1 0,1 0,-1 0,1-1,-1 1,0 0,1 0,-1 0,1 0,-1 0,1 0,-1 0,1 0,-1 0,0 0,1 0,-1 0,1 0,-1 0,1 1,-1-1,1 0,-1 0,1 0,-37-19,23 15,-1-1,1-1,0 0,1-1,-1 0,2-1,-1 0,1-1,0 0,0-1,1 0,1-1,-7-9,-17-46,27 87,8 292,-2-312,0 1,-1-1,0 0,1 1,0-1,-1 0,1 1,0-1,-1 1,1-1,0 1,0-1,0 0,1 1,-1-1,0 1,0-1,1 0,-1 1,1-1,-1 0,1 1,0-1,-1 0,1 0,0 1,0-1,0 0,0 0,0 0,0 0,0 0,0 0,0-1,0 1,1 0,-1-1,0 1,1 0,-1-1,0 0,1 1,-1-1,1 0,-1 1,0-1,1 0,-1 0,1 0,0-1,9-5,1 0,-1-1,0-1,-1 1,1-2,-2 0,1 0,-1 0,-1-1,4-5,19-20,-4 7,-17 14</inkml:trace>
  <inkml:trace contextRef="#ctx0" brushRef="#br0" timeOffset="2824.861">1271 224,'-5'0,"-6"0,-2 5,-2 1,-5 0,-3-1,-3-2,-1 0,-1-2,-1-1,0 0,0 0,0 0,1-1,9 1,8 0</inkml:trace>
</inkml:ink>
</file>

<file path=ppt/ink/ink9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37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676 1,'-12'5,"0"2,0-1,1 2,0-1,0 2,1-1,0 1,0 1,1 0,1 0,-1 1,2 0,-1 0,2 1,-1 0,2 0,0 1,0-1,-2 12,0-7,-8 13,-2-1,-1-1,-1-1,-1-1,-1-1,-16 15,21-25,-1-1,0 0,-1-1,0-1,-1-1,-1-1,1 0,-2-1,-10 2,27-9,-1 0,1-1,0 1,-1-1,1 0,-1 0,1-1,-1 1,0-1,1 0,-1 0,1 0,-1-1,0 0,1 0,-1 0,1 0,0-1,-1 0,1 0,0 0,0 0,0-1,0 1,1-1,-1 0,1 0,0 0,-1-1,2 1,-1-1,0 0,1 0,-1 1,1-2,0 1,0 0,1 0,-1-1,1 0,1-9,0 0,2 0,-1 1,2-1,0 0,0 1,1 0,1 0,0 0,1 0,0 1,1 0,1 0,0 1,0 0,1 0,0 1,1 0,0 1,7-5,-12 8,-2 1,1 0,-1 1,1-1,0 1,0 0,1 0,-1 0,1 1,-1-1,1 1,0 0,1 1,-1-1,0 1,1 0,-1 0,1 1,0-1,-1 1,1 1,0-1,0 1,0 0,-1 0,1 1,0-1,0 2,-1-1,1 0,0 1,-1 0,0 0,1 1,-1-1,0 1,0 1,2 1,167 219,-21-95,-117-105,-18-16</inkml:trace>
</inkml:ink>
</file>

<file path=ppt/ink/ink9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8:4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819 246,'-62'68,"24"-13,3 3,2 1,2 1,-9 33,-11 19,-15 12,-6-3,-56 68,95-141,11-16,187-291,-82 112,43-76,84-105,-132 187,-69 183,-4 16,2-1,3 0,2 0,3-1,2 0,3-2,2 0,2-2,3 0,2-2,-15-23,0 1,-2 0,-1 0,-1 1,-2 1,-1 0,3 22,-10-51,1 0,-1 0,0 0,1 0,-1 0,0 0,0 0,1 0,-1 0,0 0,0 1,0-1,0 0,-1 0,1 0,0 0,0 0,-1 0,1 0,-1 0,1 0,-1 0,1 0,-1 0,1 0,-1 0,0 0,0 0,1 0,-1-1,0 1,0 0,0-1,0 1,0 0,0-1,0 1,0-1,0 0,0 1,0-1,0 0,0 0,0 1,-1-1,1 0,0 0,0 0,0 0,0-1,0 1,0 0,0 0,-1-1,1 1,-137-93,-82-38,-227-116,423 234,0 2,-1 0,0 2,0 1,-1 1,0 1,-4 1,27 4,1 1,0 0,0 1,-1-1,1 0,0 0,0 1,0 0,0-1,0 1,-1 0,1 0,0 0,1 0,-1 0,0 1,0-1,0 1,1-1,-1 1,1 0,-1-1,1 1,0 0,0 0,0 0,0 0,0 0,0 0,0 0,0 0,1 0,-1 1,1-1,0 0,0 2,-3 17</inkml:trace>
  <inkml:trace contextRef="#ctx0" brushRef="#br0" timeOffset="736.473">1299 1036,'39'-128,"31"-62,-69 191,-1-1,1 1,-1 0,0-1,1 0,-1 1,1-1,0 1,-1-1,1 1,-1-1,1 0,0 0,-1 1,1-1,0 0,-1 0,1 0,0 0,-1 1,1-1,0 0,-1 0,1 0,0-1,-1 1,1 0,0 0,-1 0,1 0,0-1,-1 1,1 0,-1 0,1-1,0 1,-1-1,1 1,-1 0,1-1,-1 1,1-1,-1 0,0 1,1-1,-1 1,1-1,-1 1,0-1,0 0,1 1,-1-1,0 0,0 1,0-1,0 0,0 1,0-1,0 0,0 1,0-1,0 0,0 1,0-1,0 0,-1 1,1-1,0 0,-1 0,12 55,23 54,-32-103,0 0,1 0,0 0,0-1,0 1,1-1,-1 0,1 1,0-1,0-1,0 1,1-1,-1 0,1 0,0 0,0 0,0-1,0 0,1 0,-1 0,0-1,1 0,-1 0,1 0,-1-1,1 1,0-1,-1-1,1 1,-1-1,1 0,-1 0,3-2,8-8,-1-2,0 0,-1 0,0-2,-1 0,-1 0,0-1,-2 0,1-1,-2-1,0 1,3-13,-10 26,2-3,0-1,0 0,-1 0,0 0,0 0,-1 0,0-1,-1 1,1-1,-2 1,1-1,-1-1,-1 10,1 0,0 0,0 0,-1 1,1-1,0 0,0 0,-1 0,1 0,0 0,-1 0,1 0,0 0,0 0,-1 0,1 0,0 0,-1 0,1 0,0 0,-1 0,1 0,0 0,0-1,-1 1,1 0,0 0,0 0,-1 0,1 0,0-1,0 1,0 0,-1 0,1-1,0 1,0 0,0 0,0-1,-1 1,1 0,0 0,0-1,0 1,0 0,0-1,0 1,0 0,0 0,0-1,0 1,0 0,0-1,0 1,0 0,0 0,-8 24,5-3</inkml:trace>
  <inkml:trace contextRef="#ctx0" brushRef="#br0" timeOffset="1313.053">2315 669,'-23'0,"-1"0,1 2,0 1,0 1,0 0,1 2,0 1,0 0,-6 5,24-11,1 0,0 0,0 1,0-1,0 1,1 0,-1 0,0 0,1 0,-1 1,1-1,0 1,0-1,0 1,0 0,0-1,1 1,-1 0,1 0,0 1,-1-1,1 0,1 0,-1 0,1 1,-1-1,1 0,0 1,0-1,0 0,0 1,1-1,0 0,-1 1,1-1,0 0,1 0,-1 0,0 0,1 0,0 0,0 0,0 0,0-1,0 1,0-1,1 0,-1 1,1-1,-1 0,1 0,0-1,0 1,0-1,0 1,0-1,1 0,7 1,1-1,-1 0,1-1,-1-1,0 0,0 0,1-1,-1 0,0-1,0 0,-1-1,1-1,-1 1,0-1,0-1,0 0,-1 0,0-1,0-1,0 1,61-36,-65 39,1 0,-1 1,1 0,0 0,-1 1,1 0,0 0,0 0,1 1,-1-1,0 2,0-1,1 1,-1 0,0 0,1 0,-1 1,0 0,0 0,1 1,-1 0,0 0,0 0,-1 1,1 0,-1 0,1 0,-1 1,0-1,0 2,0-1,-1 0,1 1,-1 0,0 0,-1 0,1 0,-1 0,0 1,0 1,2 19,-1 1,-1 0,-2 0,0 0,-2 0,-2 10,0 25,-11 193,4-171,-4-1,-4-1,-20 57,32-115,-2-1,0 0,-2 0,0-1,-1 0,-2-1,0 0,-1-1,-1 0,-17 16,30-34,0 0,0 0,0-1,0 1,0 0,0-1,0 0,-1 1,1-1,0 0,-1 0,1 0,-1 0,0-1,1 1,-1-1,1 0,-1 1,0-1,1 0,-1-1,0 1,1 0,-1-1,0 1,1-1,-1 0,1 0,-1 0,1 0,0 0,-1-1,1 1,0-1,0 0,0 1,0-1,0 0,0 0,-1-2,-22-138,24 84,2 1,3 0,3 0,1 0,4 1,1 0,4 1,1 1,3 1,2 0,19-27,-4 18,-22 43</inkml:trace>
  <inkml:trace contextRef="#ctx0" brushRef="#br0" timeOffset="1647.052">2822 726,'7'17,"60"112,-65-125,2 0,-1 0,0 0,1-1,0 0,-1 1,1-1,1-1,-1 1,0-1,1 1,-1-1,1 0,0-1,-1 1,1-1,0 0,0 0,0-1,0 1,0-1,0 0,0-1,0 1,0-1,0 0,1 0,4-4,0 0,0 0,0-1,0 0,-1-1,0 0,-1 0,1-1,-1 0,-1-1,0 1,0-1,0-1,-1 1,-1-1,0 0,0-1,-1 1,0-1,1-9,3-21,-11 26</inkml:trace>
  <inkml:trace contextRef="#ctx0" brushRef="#br0" timeOffset="2384.225">3387 76,'55'235,"-41"-147,-4 1,-3 1,-5-1,-4 20,-10 13,8-71,4-50,0 0,0 0,1 0,-1 0,0 0,0 0,1 0,-1 0,1 0,-1 0,1-1,-1 1,1 0,-1 0,1 0,0-1,-1 1,1 0,0-1,0 1,-1-1,1 1,0-1,0 1,0-1,0 0,0 1,0-1,0 0,-1 0,1 1,0-1,0 0,0 0,0 0,0 0,0 0,0 0,0-1,0 1,0 0,0 0,0-1,0 1,0-1,-1 1,1-1,0 1,0-1,0 0,39-18,-20 9</inkml:trace>
  <inkml:trace contextRef="#ctx0" brushRef="#br0" timeOffset="3088.863">4177 499,'-44'18,"2"1,-1 3,2 1,1 1,2 3,-30 25,65-50,0-1,0 1,0-1,0 1,0 0,0 0,1 0,-1 1,0-1,1 1,0-1,0 1,0 0,0 0,0 0,0 0,1 0,0 0,-1 0,1 1,0-1,1 1,-1-1,0 0,1 1,0-1,0 1,0-1,0 1,1-1,-1 1,1-1,0 0,0 1,0-1,0 0,1 0,-1 0,1 1,0-2,0 1,0 0,0 0,1-1,1 3,7-2,0 0,0-1,0 0,0 0,1-1,-1-1,0 0,1-1,-1 0,0 0,0-1,0-1,0 0,0-1,0 1,-1-2,0 0,0 0,0-1,0 0,-1-1,6-5,20-7,84-54,-119 72,1 0,-1 0,1 0,0 0,-1 0,1 0,0 0,-1 0,1 1,0-1,0 0,0 0,0 1,0-1,0 1,0-1,0 1,0-1,0 1,0 0,0-1,0 1,0 0,0 0,1 0,-1 0,0 0,0 0,0 0,0 0,0 1,0-1,0 0,0 1,1-1,-1 0,0 1,0-1,-1 1,1 0,0-1,0 1,0 0,0 0,0-1,-1 1,1 0,0 0,-1 0,1 0,-1 0,1 0,6 16,-5-10,0 0,0-1,1 1,0-1,0 0,0 0,1 0,0 0,0-1,0 1,1-1,-1 0,1-1,1 1,-1-1,1 0,-1 0,1 0,1-1,-1 0,0 0,5 1,1-4,0 0,1 0,-1-1,1-1,-1 0,0-1,0 0,0 0,0-2,0 1,-1-2,0 1,0-1,-1-1,1 0,-1-1,-1 0,0 0,3-4,4-4,-2-1,0 0,0-1,-2-1,0 0,-1-1,-1 0,6-21,-11 31,-1 0,0 0,-1-1,0 1,-1-1,0 0,-1 0,0 0,-1 0,0 0,0 0,-1 0,-1 0,-2-7,3 15,0 1,0 0,0 0,-1-1,1 1,-1 0,0 1,0-1,1 0,-1 0,0 1,-1-1,1 1,0 0,0-1,0 1,-1 0,1 0,-1 1,1-1,-1 0,1 1,-1-1,1 1,-1 0,1 0,-1 0,0 0,1 1,-1-1,1 1,-1-1,1 1,0 0,-3 1,-74 48,76-47,1-1,0 1,0 0,0 0,1-1,-1 1,1 0,-1 1,1-1,0 0,0 0,0 0,1 1,-1-1,1 0,0 1,0-1,0 0,0 1,1-1,-1 0,1 1,0-1,0 0,0 0,0 0,0 0,1 0,-1 0,1 0,0 0,0 0,0-1,0 1,1-1,-1 0,1 1,-1-1,1 0,0-1,0 1,0 0,0-1,0 0,0 1,0-1,0 0,2 0,144 30,-122-27,-20-4,0 0,1 0,-1 1,0 0,1 0,-1 0,0 1,0 0,0 1,0 0,-1 0,1 0,-1 1,1-1,-1 2,-1-1,1 1,0 0,-1 0,0 0,0 1,-1-1,0 1,0 1,0-1,0 0,-1 1,0 0,-1 0,1 0,-2 136,24-86,-14-43</inkml:trace>
  <inkml:trace contextRef="#ctx0" brushRef="#br0" timeOffset="3934.978">6408 48,'15'130,"-6"0,-6 60,-2-149,-18 244,11-233,-18 72,30-153,35-64,-29 64</inkml:trace>
  <inkml:trace contextRef="#ctx0" brushRef="#br0" timeOffset="4301.118">6859 273,'-68'56,"35"-30,0 1,3 1,0 2,2 1,0 1,26-30,0 0,0 0,0 0,1 0,-1 0,0 0,1 1,-1-1,1 1,0-1,0 1,0-1,0 1,0 0,1-1,-1 1,1 0,0-1,-1 1,1 0,0 0,1 0,-1-1,1 1,-1 0,1-1,0 1,0 0,0-1,0 1,0-1,0 1,1-1,-1 0,1 0,0 0,0 1,0-2,0 1,0 0,0 0,0-1,0 1,1 0,80 27,-76-28,1 0,0 0,-1 1,1 0,-1 0,1 1,-1 0,0 0,0 1,-1 0,1 0,-1 0,0 1,0 0,0 0,-1 1,1 0,-1-1,-1 2,1-1,-1 1,0-1,-1 1,0 0,3 7,36 152,-41-163,1 0,-1 1,1-1,0 0,0 0,0 0,0 0,1 0,-1-1,1 1,0-1,0 1,-1-1,1 0,1 0,-1 0,0-1,0 1,1-1,-1 0,1 1,-1-2,1 1,0 0,-1-1,1 0,0 1,-1-1,1-1,3 0,11-4</inkml:trace>
  <inkml:trace contextRef="#ctx0" brushRef="#br0" timeOffset="4547.378">7395 753,'-5'39,"-1"17,0-1</inkml:trace>
  <inkml:trace contextRef="#ctx0" brushRef="#br0" timeOffset="4718.072">7253 132</inkml:trace>
  <inkml:trace contextRef="#ctx0" brushRef="#br0" timeOffset="5115.498">7706 895,'-1'-19,"2"0,0 0,1 0,1 0,1 1,1-1,0 1,1 0,1 1,1-1,1 1,0 1,1-1,11-12,-21 28,1-1,0 1,1 0,-1-1,0 1,0 0,0 0,1 0,-1 0,0 0,1 0,-1 1,1-1,-1 0,1 1,-1-1,1 1,0-1,-1 1,1 0,0 0,-1 0,1 0,0 0,-1 0,1 0,0 0,-1 1,1-1,-1 1,1-1,-1 1,1 0,-1-1,1 1,-1 0,1 0,-1 0,0 0,0 0,1 0,-1 1,0-1,0 0,0 0,0 1,-1-1,1 1,0 1,52 160,-52-160,1-1,-1 1,1 0,0 0,0 0,0-1,0 1,0-1,1 0,-1 0,1 1,-1-1,1-1,0 1,0 0,0-1,0 0,0 1,0-1,0 0,0-1,1 1,-1-1,0 1,0-1,1 0,-1 0,0 0,1-1,-1 1,0-1,0 1,0-1,1 0,-1-1,0 1,0 0,-1-1,1 0,0 0,0 0,-1 0,1 0,-1 0,0 0,1-1,-1 0,0 0,8-9,0 0,-1-1,-1 1,0-2,-1 1,0-1,-1 0,-1-1,0 1,0-6,25-61,-20 62</inkml:trace>
  <inkml:trace contextRef="#ctx0" brushRef="#br0" timeOffset="5498.882">8552 753,'21'-10,"1"-1,-2-1,1-1,-2 0,1-2,-2 0,0-1,-1-1,-1-1,12-16,-26 32,0 0,-1-1,1 1,-1 0,0-1,1 1,-1-1,0 1,0-1,-1 0,1 1,0-1,-1 0,0 1,1-1,-1 0,0 0,-1 1,1-1,0 0,-1 0,1 1,-1-1,0 0,0 1,0-1,0 1,-1-1,1 1,-1 0,1 0,-1-1,0 1,0 0,0 0,0 1,0-1,0 0,-1 1,1-1,0 1,-1 0,0-1,-8 1,0 0,0 1,0 0,0 0,0 1,0 1,0 0,1 0,-1 1,0 0,1 1,0 0,0 1,0 0,1 1,0 0,0 0,0 1,0 0,1 0,1 1,-1 0,1 1,1 0,-1 0,1 0,1 0,0 1,0 0,0 3,1-6,-1 0,1 1,1-1,0 1,0 0,0 0,1 0,0 0,1 0,-1 0,2 1,-1-1,1 0,0 1,1-1,0 0,1 1,-1-1,1 0,1 0,0 0,0-1,0 1,1 0,0-1,1 0,-1 0,1-1,1 1,-1-1,1 0,0 0,1-1,2 2,4-2,0 0,0-1,1 0,0-1,0-1,0 0,0-1,0 0,0-1,0-1,4 0,-16 0,23 0</inkml:trace>
  <inkml:trace contextRef="#ctx0" brushRef="#br0" timeOffset="5983.837">9004 923,'131'-170,"-40"43,-87 122,1-1,-1 1,1 0,0 0,0 1,0 0,1 0,0 0,0 0,0 1,0 0,0 0,0 1,1 0,-1 0,1 0,0 1,0 0,-1 0,1 1,0-1,2 2,-6 1,0 0,0 1,-1-1,1 1,-1 0,0 0,0 0,0 0,0 0,0 1,-1-1,1 0,-1 1,0-1,0 1,0-1,-1 1,1 0,-1-1,0 1,0 0,0-1,0 1,-1 0,1-1,-1 1,0 0,0-1,-1 1,1-1,0 0,-3 3,0 16,3-18,-3 68,4-71,0 1,0-1,0 1,1-1,-1 1,1-1,-1 1,1-1,0 1,-1-1,1 0,0 1,0-1,0 0,0 0,0 0,0 0,0 0,0 0,1 0,-1 0,0 0,1 0,-1-1,1 1,-1 0,0-1,1 0,-1 1,1-1,-1 0,1 1,0-1,-1 0,1 0,-1 0,1-1,-1 1,1 0,-1-1,1 1,0-1,9-2,0-1,0-1,-1 0,1 0,-1-1,0-1,-1 1,0-2,0 1,5-6,54-37,-66 47,0 1,1-1,-1 1,1 0,0 0,0 1,0-1,0 0,0 1,0 0,0 0,0 0,0 0,1 0,-1 1,0-1,1 1,-1 0,0 0,1 0,-1 0,0 1,1-1,-1 1,0 0,0 0,0 0,1 1,-1-1,0 1,-1-1,1 1,0 0,0 0,-1 0,1 1,-1-1,0 1,0-1,0 1,0 0,1 1,11 133,-9-118</inkml:trace>
  <inkml:trace contextRef="#ctx0" brushRef="#br0" timeOffset="7066.263">10330 528,'-42'17,"2"1,0 2,1 2,1 1,-22 20,-1 14,60-55,-1-1,0 1,1 0,-1 0,1 0,0 1,-1-1,1 0,0 0,0 1,0-1,1 1,-1-1,1 0,-1 1,1-1,0 1,0 0,0-1,0 1,0-1,1 1,-1-1,1 0,0 1,-1-1,1 1,0-1,0 0,1 1,2 0,0-1,0 1,1-1,-1 0,1 0,-1 0,1-1,0 0,0 0,-1 0,1 0,0-1,0 0,0 0,0 0,0 0,0-1,-1 0,1 0,0 0,-1-1,2 0,14-5,-1-1,0-1,0-1,-1 0,0-2,8-6,13-9,98-78,-136 104,0 0,0 1,1-1,-1 0,0 1,0-1,0 1,1-1,-1 1,0 0,0 0,1-1,-1 1,0 0,1 0,-1 0,0 0,0 0,1 1,-1-1,0 0,1 0,-1 1,0-1,0 1,0-1,1 1,-1 0,0-1,0 1,0 0,0 0,0 0,0 0,-1 0,1 0,0 0,0 0,-1 0,1 0,0 0,-1 1,1-1,-1 0,0 0,1 1,-1-1,0 0,0 0,0 1,0-1,4 78,-4-69,-2-3,2-1,-1 0,0 0,1 0,0 0,1 1,-1-1,1 0,1 0,-1 0,1 0,0 0,0-1,1 1,-1 0,1-1,0 0,1 1,0-1,-1-1,1 1,1-1,-1 1,1-1,0 0,0-1,0 1,0-1,0 0,1 0,0-1,-1 1,1-1,4 0,-2-1,1 0,-1-1,0 0,0-1,1 0,-1 0,0-1,0 0,0 0,0 0,-1-1,1-1,-1 1,1-1,-1-1,0 1,-1-1,3-2,104-111,61-104,-149 178,-2 0,-2-1,-2-2,-2 0,-2-1,-2 0,-2-1,-2 0,1-34,-30 125,7 13,2 0,3 1,1 0,4 0,2 0,2 1,2-1,4 0,1 0,3-1,3 0,2-1,12 27,4 8,-64-102,13-3</inkml:trace>
  <inkml:trace contextRef="#ctx0" brushRef="#br0" timeOffset="7314.761">10725 443,'44'0,"37"0,15 0,1 0,-7 0,-13 0,-11 0,-11 0,-6 0,-6 0,-6 0,-5 5,-2 1,-2 0,0-1,-1-1,0-2,-5-1</inkml:trace>
  <inkml:trace contextRef="#ctx0" brushRef="#br0" timeOffset="7498.81">11882 584,'0'43,"5"15,1-3</inkml:trace>
  <inkml:trace contextRef="#ctx0" brushRef="#br0" timeOffset="7718.906">11882 273,'5'10,"1"3</inkml:trace>
  <inkml:trace contextRef="#ctx0" brushRef="#br0" timeOffset="7964.876">12418 443,'-27'10,"-1"2,2 1,0 1,0 1,2 1,0 1,0 2,2 0,-20 22,38-38,0 1,0-1,0 1,1 0,0 0,-1 1,1-1,1 0,-1 1,1 0,0-1,0 1,0 0,0 0,1 0,0 1,0-1,1 0,-1 0,1 1,0-1,1 0,-1 0,1 0,0 1,0-1,1 0,-1 0,1 0,0 0,0-1,1 1,0-1,0 1,0-1,0 0,1 1,6 2,0 1,1-1,0-1,0 0,0-1,1 0,0 0,0-2,0 1,0-1,1-1,-1 0,1-1,0-1,-1 0,1 0,0-1,-1-1,1 0,8-3,136-70,-139 64</inkml:trace>
  <inkml:trace contextRef="#ctx0" brushRef="#br0" timeOffset="8237.713">13068 386,'-15'4,"0"1,0 1,1 0,0 0,0 2,1-1,0 2,0 0,1 0,0 2,1-1,0 1,0 1,-4 7,13-16,1-1,0 1,0 0,0 0,1 0,-1-1,1 1,-1 0,1 0,0 0,0 0,0 0,1 0,-1 0,1 0,-1 0,1-1,0 1,0 0,0 0,0-1,1 1,-1-1,1 1,0-1,0 0,-1 1,1-1,2 1,77 54,-40-32,-36-23,1 1,-1 0,0 0,0 0,0 1,0 0,-1 0,1 0,-1 0,0 1,0 0,-1 0,1 0,-1 0,0 0,-1 1,1-1,-1 1,0 0,0-1,-1 1,0 0,0 0,0 0,-1 0,0 0,0 0,0 1,-1-1,0 0,0 0,-1-1,1 1,-1 0,0 0,-3 3,0-2,-2 0,1-1,-1 1,0-1,-1-1,1 1,-1-1,0-1,0 1,-1-1,1-1,-1 1,0-2,0 1,0-1,0 0,0-1,-1 0,1-1,-7 0,-9 1</inkml:trace>
  <inkml:trace contextRef="#ctx0" brushRef="#br0" timeOffset="20157.087">0 1544,'402'0,"-226"-25,248 21,-193-23,171-3,1296 31,-1415-31,21 31,-96-29,271 29,-196-31,615 31,-842 0,142-13,-133 2,1 3,0 3,0 3,30 4,22-1,56-13,96-24,-61 6,-13 17,-54-13,140 23,-85-25,255 28,-255-30,283 29,282 0,-564 28,39-16,-139-1,1-4,1-4,39-6,6 1,137 1,-84-26,535 28,-281-1,-346-15,-91 11,1 1,1 0,-1 1,0 1,0 1,1 0,-1 1,3 1,-13-1,21 6,0-2,1-1,0 0,0-2,0-2,-1 0,1-2,27-5,-14-1,-1 3,1 1,-1 2,24 2,25-11,-81 12,-6 2</inkml:trace>
</inkml:ink>
</file>

<file path=ppt/ink/ink9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21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87,'34'59,"-8"0,-3 1,-3 1,8 39,-5 64,-17-140,-2 1,-1 0,-2 0,0-1,-1 1,-1 0,-2 0,-2 9,0-11,3-7,0 0,-1-1,-1 1,0-1,-1 1,-1-1,0-1,-1 1,-1-1,0-1,-1 1,0-1,-1-1,-1 0,-8 8,13-16,1-1,-1 0,1 0,-1 0,0-1,0 0,0 0,0 0,-1-1,1 0,0 0,-1-1,1 1,0-2,-1 1,1-1,0 0,-1 0,1 0,0-1,0 0,0 0,0-1,0 1,1-1,-1-1,1 1,0-1,0 0,0 0,0 0,1-1,0 0,0 0,-2-3,-29-187,24 149,5 27</inkml:trace>
  <inkml:trace contextRef="#ctx0" brushRef="#br0" timeOffset="451.888">0 171,'406'-105,"-205"70,13 6,-190 28</inkml:trace>
  <inkml:trace contextRef="#ctx0" brushRef="#br0" timeOffset="2169.67">988 566,'-6'16,"1"1,0-1,1 1,1 0,1 1,0-1,1 0,1 0,1 1,0-1,1 0,1 0,1 0,0 0,2 0,5 14,-7-27,-1 1,1-1,0 0,0 0,0 0,0-1,1 1,0-1,-1 0,1 0,1-1,-1 0,0 0,0 0,1 0,-1-1,1 0,-1 0,1 0,0-1,-1 1,1-1,0-1,-1 1,1-1,-1 0,1-1,-1 1,1-1,3-2,12-9,-1 0,0-2,-1 0,-1-2,0 0,-1 0,-1-2,-1 0,-1-1,0 0,-2-1,0-1,-2 0,3-8,-8 10,-10 33,2-2,1 0,0 0,1 0,0 0,0 1,1-1,0 0,1 1,1-1,0 0,0 0,1 0,0 0,1-1,1 1,-1-1,2 0,-1 0,1-1,1 1,0-1,0-1,0 1,2-1,-4-5,0 1,1-2,0 1,-1-1,1 0,0 0,0 0,0-1,0 0,0 0,0 0,1-1,-1 0,0 0,0-1,0 0,0 0,1 0,-2-1,1 0,0 0,0 0,0-1,-1 0,0 0,1 0,-1-1,0 0,14-10,-1-1,0 0,-1-2,-1 0,-1-1,11-15,93-133,-119 165,1-1,0 0,-1 0,1 1,0-1,0 0,0 1,0-1,0 1,1 0,-1-1,0 1,1 0,-1-1,1 1,-1 0,1 0,-1 0,1 0,0 1,0-1,-1 0,1 1,0-1,0 1,0 0,-1 0,1-1,0 1,0 0,0 0,0 1,0-1,0 0,-1 1,1-1,0 1,0 0,-1-1,1 1,0 0,-1 0,1 0,-1 0,1 0,-1 0,1 1,-1-1,0 1,0-1,1 0,-1 1,0 0,0-1,-1 1,2 1,7 11,0 0,-1 1,-1-1,0 2,-1-1,0 1,-1 0,-1 0,-1 1,0-1,-2 1,1 0,-2-1,0 8,-2-15,-1 0,0 0,0 0,0-1,-1 1,0-1,-1 0,0 0,0 0,-1-1,-5 6,8-10,1 1,-1-1,0-1,-1 1,1 0,0-1,-1 1,1-1,-1 0,0 0,0-1,0 1,0-1,0 0,0 0,0 0,0 0,0-1,0 1,-1-1,1 0,0-1,0 1,0-1,-1 0,1 0,0 0,2 0,0-1,0 1,0-1,0 1,0-1,1 0,-1 0,0 0,1 0,0 0,-1 0,1 0,0 0,0 0,0-1,0 1,1 0,-1-1,0 1,1-1,0 1,0-1,0 1,0 0,0-1,0 1,0-1,1 1,0-1,-1 1,1 0,0-1,0 1,0 0,0 0,0 0,1 0,-1 0,1 0,-1 0,1 0,0 0,0 1,0-1,0 1,0-1,0 1,0 0,0 0,0 0,1 0,-1 0,0 0,1 1,-1-1,1 1,138 17,-118-15,0-1,0 0,1-2,-1-1,0 0,0-2,-1-1,1-1,-1 0,0-2,0 0,18-12,90-63,-106 63,-2 0,0-2,-2-1,0 0,-2-2,0 0,-2-1,-1-1,7-17,-14 27,-2 0,0-1,0 1,-2-1,0-1,-1 1,-1 0,-1-1,0 1,-2-1,0 1,-1-1,-1 1,0 0,-2 0,0 0,-1 0,0 1,-2-2,7 17,0 0,0 0,0 0,0 0,0 0,0 0,-1 0,1 0,0 1,-1-1,0 0,1 1,-1-1,0 1,0 0,0 0,1 0,-2 0,1 0,0 0,0 0,0 0,0 1,0-1,0 1,-1 0,1 0,0-1,0 2,-1-1,1 0,0 0,0 1,-1-1,1 1,0-1,0 1,0 0,0 0,0 0,0 0,0 1,0-1,1 0,-1 1,0-1,1 1,-1-1,1 1,-1 0,1 0,0 0,0 0,0 0,-4 15,2-1,0 1,0 0,2 0,0 0,1 0,1-1,0 1,3 8,50 180,-19-13,-34-180,0 1,1 0,1-1,0 0,1 0,0 0,1 0,0 0,1-1,1 0,1 2,-7-12,0 0,0 0,0 0,1-1,-1 1,0 0,0-1,1 1,-1-1,0 1,1-1,-1 0,0 0,1 1,-1-1,1 0,-1 0,0-1,1 1,-1 0,1 0,-1 0,0-1,1 1,-1-1,0 1,0-1,1 0,-1 1,0-1,0 0,0 0,0 0,0 0,0 0,0 0,0 0,0 0,0 0,-1 0,1-1,0 0,29-55,-21 8,-7 25</inkml:trace>
  <inkml:trace contextRef="#ctx0" brushRef="#br0" timeOffset="2414.638">2257 341,'39'10,"17"2,9 0,-2-2,-2-8,-2-4,-1-2,-6 0,-2-4,-5-1,-5 1,0 3,-2-4,-2 0,-3 2,-2 2,-7 1</inkml:trace>
  <inkml:trace contextRef="#ctx0" brushRef="#br0" timeOffset="3857.856">3922 341,'-20'4,"-1"1,1 1,0 0,0 2,1 0,0 2,1 0,-1 1,2 0,0 2,0 0,1 1,1 0,0 1,-1 4,14-16,-1 1,0 0,1 0,0 0,0 0,0 0,1 1,-1-1,1 0,0 1,0-1,1 1,-1-1,1 1,0 0,0-1,1 1,-1-1,1 1,0-1,0 1,1-1,-1 0,1 1,0-1,0 0,0 0,1 0,0-1,-1 1,1-1,0 1,1-1,-1 0,1 0,-1 0,1 0,0-1,0 0,0 0,0 0,0 0,0 0,1-1,-1 0,7 0,-1-2,0 1,0-1,0-1,0 0,0 0,0-1,0 0,-1-1,0 0,1 0,-1-1,-1 0,1-1,-1 0,0 0,0-1,-1 0,0 0,0-1,0 1,-1-2,3-5,13-9,107-97,-128 119,0 0,1 0,-1 0,0 0,0 0,1 0,-1 1,0-1,1 1,-1-1,1 1,-1-1,1 1,-1 0,1-1,-1 1,1 0,-1 0,1 0,-1 0,1 1,-1-1,1 0,-1 1,0-1,1 1,-1-1,1 1,-1 0,0-1,1 1,-1 0,0 0,0 0,0 0,0 0,0 0,0 0,0 0,0 1,0-1,0 0,0 2,19 71,-14-44,-4-22,1 0,0 1,1-2,0 1,0 0,0-1,1 1,0-1,1-1,0 1,0-1,0 0,1 0,-1-1,1 0,1 0,-1 0,1-1,0 0,0-1,0 0,1 0,0-3,0 0,-1-1,1 0,0-1,-1 0,1 0,-1-1,1 0,-1-1,0 0,-1 0,1 0,-1-1,0 0,0-1,0 0,0 0,-1 0,4-6,61-76,-64 75,1 0,0 1,1 1,0-1,1 1,0 1,1 0,0 1,1 0,0 0,0 1,1 1,-1 0,2 0,12-3,-20 9,0 0,0 1,0 0,0 0,0 0,0 1,-1 0,1 0,0 0,0 1,-1 0,1 0,-1 1,1-1,-1 1,0 0,0 0,0 1,-1 0,1 0,-1 0,0 0,0 1,0-1,-1 1,1 0,-1 0,0 0,-1 1,1-1,-1 1,1 2,0 1,0-1,0 1,-1 0,0 0,0 0,-1 0,0 0,0 0,-1 0,-1 0,0 0,0 0,0 0,-1 0,0 0,-1-1,0 1,-1-1,0 1,0-1,-1 1,-5 1,0-1,0 0,-1-1,0 0,-1 0,0-1,0-1,0 0,-1-1,0 0,0-1,0 0,-1-1,1-1,-1 0,-10 0,411-4,-380 2,0 1,0-1,0 0,0 0,0-1,-1 0,1 0,0 0,0-1,-1 0,1-1,-1 1,0-1,1 0,-1-1,-1 1,1-1,-1-1,1 1,-1-1,0 0,-1 0,1 0,-1-1,0 1,0-1,-1 0,1-1,0-13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24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 1,'-179'635,"153"-533,-62 181,88-283,-2 1,1 1,0 0,0 0,0 0,0 0,0 0,1 0,-1 0,1 0,-1 0,1 0,0 0,-1 0,1 0,0 0,0 0,1 1,-1-1,0 0,1 0,-1 0,1 0,0 0,0 0,-1 0,1 0,0-1,1 1,-1 0,0 0,1-1,-1 1,1-1,-1 1,1-1,-1 0,1 1,0-1,1 0,53-10,-26-2</inkml:trace>
  <inkml:trace contextRef="#ctx0" brushRef="#br0" timeOffset="378.935">1066 170,'-69'63,"4"2,2 3,3 3,-11 21,59-76,0 1,1-1,0 2,2-1,0 1,1 1,1 0,0 0,2 0,0 1,1-1,1 1,1 0,1 0,1 1,0-1,4 16,-2-29,1 1,0-1,0 0,1 0,-1 0,2-1,-1 1,1-1,0 0,0-1,1 1,0-1,0 0,0 0,0-1,1 1,0-1,0-1,0 0,0 0,0 0,1-1,-1 0,6 1,16 3,0-2,1-1,-1-1,1-2,25-2,-24-2,0 0,0-2,0-2,-1 0,0-2,-1-2,0 0,-1-2,0-1,-1-1,-1-2,0 0,-2-2,0-1,-1 0,-2-2,0-1,-1 0,11-20,-24 33,0 0,-1-1,0 0,-1 0,0 0,-1-1,-1 1,0-1,0 0,-1 0,-1-1,0 1,-1 0,-1 0,0 0,0 0,-2 0,1 0,-2 0,0 0,0 1,-1 0,0 0,-1 0,-1 0,0 1,0 0,-1 1,-1 0,0 0,0 0,0 1,-2 1,1 0,-1 0,0 1,0 0,-10-4,9 6,-1 1,0 0,0 1,0 0,-1 1,1 1,0 0,-1 0,1 2,-1-1,1 2,0 0,-1 0,1 1,0 1,0 0,1 1,0 1,-1-1,2 2,-1 0,1 0,0 1,0 0,1 1,0 1,1-1,-4 6,-49 55,37-41</inkml:trace>
  <inkml:trace contextRef="#ctx0" brushRef="#br0" timeOffset="732.256">2280 255,'-25'10,"1"1,0 2,1 0,1 2,0 0,1 2,0 0,-5 8,8-9,-10 6,2 1,1 1,0 1,2 2,1 0,2 1,0 1,2 1,1 1,-6 16,21-40,-1 0,1 1,0-1,1 0,0 1,0-1,1 0,0 1,0-1,0 1,1-1,0 0,1 1,0-1,0 0,0 0,1 0,0 0,0-1,1 1,0-1,0 0,0 0,1 0,0 0,0-1,0 0,1 0,0 0,0-1,0 0,6 3,10 3,0-2,0 0,1-1,0-1,0-2,1 0,-1-1,1-2,0 0,-1-2,1 0,0-2,-1 0,0-2,0 0,0-2,0 0,-1-2,-1 0,1-2,-1 0,-1-1,0-2,-1 0,-1 0,0-2,-1 0,0-1,-1-1,-2-1,5-7,-4 5,-1-1,-2-1,0 0,-1-1,-2 0,0-1,-1 0,-2 0,-1 0,0-1,-2 0,-1 0,-2 0,0 0,-1 0,-2 0,-1 1,-3-13,4 29,0-1,-1 2,0-1,0 0,-1 1,0-1,0 1,-1 1,0-1,-1 1,0 0,0 0,0 1,0 0,-1 1,0-1,-1 1,1 1,-1 0,0 0,0 0,0 1,0 1,-1-1,1 2,-1-1,1 1,-1 1,0 0,1 0,-1 1,0 0,-1 1,-24 4</inkml:trace>
</inkml:ink>
</file>

<file path=ppt/ink/ink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2:48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1,'0'4,"-4"7,-3 7,-4 4,0 4,1-8,8-7,4-9,6-11,2-8,0 3,-3 4</inkml:trace>
</inkml:ink>
</file>

<file path=ppt/ink/ink9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1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84,'509'-17,"-383"5,318-16,-421 28</inkml:trace>
  <inkml:trace contextRef="#ctx0" brushRef="#br0" timeOffset="622.56">424 508,'-11'4,"0"2,1-1,-1 1,1 1,1 0,-1 0,1 1,1 0,-1 1,1-1,1 2,-1-1,2 1,-1 0,2 1,-1-1,-3 11,8-19,0 0,-1 1,1-1,0 1,0-1,1 1,-1 0,0-1,1 1,0 0,-1-1,1 1,0 0,1-1,-1 1,0 0,1 0,-1-1,1 1,0-1,0 1,0 0,0-1,0 0,1 1,-1-1,1 0,0 0,-1 0,1 0,0 0,0 0,0 0,1 0,-1-1,0 1,0-1,1 0,-1 0,1 0,0 0,-1 0,1 0,0-1,13 1,0-1,0 0,-1-1,1-1,0 0,0-2,-1 1,1-2,-1 0,0-1,-1-1,0 0,0 0,8-7,16-8,-1-2,-1-1,-2-2,0-1,-2-2,12-15,-28 27,-1-1,-1 0,0-2,-2 1,0-2,-1 1,-2-2,0 1,4-18,-10 31,-1-1,0 0,0 1,-1-1,0 0,-1 0,0 0,0 1,-1-1,-1 0,1 0,-2 1,1-1,-1 1,-1-1,0 1,0 0,-1 1,0-1,0 1,-1 0,0 0,0 1,-7-7,8 10,1 1,0-1,-1 1,1 0,-1 0,0 1,0 0,0-1,-1 2,1-1,0 0,-1 1,1 0,-1 1,1-1,-1 1,1 0,-1 0,1 1,-1-1,1 1,-1 1,1-1,0 1,0 0,-1 0,1 0,-1 2,-4 1,-1 2,2-1,-1 2,1-1,0 1,0 1,1-1,0 1,1 1,0-1,0 1,-3 9,1-4,0 1,2 0,0 0,1 1,0-1,1 1,1 1,1-1,1 0,0 1,1 0,1-1,0 1,2-1,0 1,1-1,0 1,2-1,0 0,4 8,-1-8,0 0,2 0,0-1,0 0,2-1,0 0,0 0,1-2,1 1,1-2,0 0,0-1,1 0,0-1,16 6,-26-13,0 1,1 0,-1 0,0-1,1 0,0-1,0 1,-1-1,1 0,1-1,-1 0,0 0,0 0,0-1,1 0,-1-1,0 1,0-1,0-1,0 0,0 1,0-2,0 1,5-4,40-39,-39 28</inkml:trace>
  <inkml:trace contextRef="#ctx0" brushRef="#br0" timeOffset="997.656">1355 141,'-5'40,"-1"1,-2-1,-2 0,-2-1,-1-1,-3 0,-15 29,-1-17,24-38,0-1,0 1,2 0,-1 1,1 0,1 0,0 0,0 5,5-15,-1 0,1 0,0 0,0 0,0 0,0 0,1 0,-1 0,1 0,0 0,-1 0,1 0,1-1,-1 1,0 0,1-1,-1 1,1 0,0-1,0 0,0 0,0 1,0-1,1 0,-1-1,0 1,1 0,0-1,-1 1,1-1,0 0,0 0,-1 0,1 0,0-1,0 1,0-1,2 1,120 1,-117-2,-1 0,1-1,0 0,-1 0,1 0,-1-1,0 0,0-1,1 1,-1-1,-1-1,1 1,0-1,-1 0,0-1,0 0,0 0,-1 0,0 0,0-1,0 0,0 0,-1-1,0 1,1-3,-4-9,-4 4</inkml:trace>
  <inkml:trace contextRef="#ctx0" brushRef="#br0" timeOffset="1255.708">988 366,'39'0,"17"0,8 5,-1 1,-2 1,-2-2,-6-2,-2-1,-6-1,-5-5,-4-2,-5-1,-6 2</inkml:trace>
</inkml:ink>
</file>

<file path=ppt/ink/ink9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0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311 428,'-24'6,"0"1,0 1,0 1,1 1,1 1,0 1,0 1,1 1,1 1,0 1,-11 12,27-24,1-1,0 1,0 0,0 0,1 0,-1 0,1 0,0 1,0-1,1 1,-1-1,1 1,0-1,0 1,1 0,-1 0,1 0,0-1,0 1,1 0,-1 0,1-1,0 1,1 0,-1-1,1 1,-1-1,2 0,-1 1,0-1,1 0,-1 0,1 0,1-1,-1 1,0-1,1 0,-1 0,1 0,0 0,0 0,0-1,1 0,-1 0,0 0,1 0,-1-1,3 1,8-3,-1 0,0-1,0-1,0 0,0-1,0 0,-1-1,0-1,0 0,0-1,-1 0,0-1,4-3,11-9,-1-1,-1 0,-1-2,-1-1,0-1,-2-1,-2 0,0-2,-2 0,0-1,-3-1,10-26,-17 42,-1 0,0 0,-1-1,-1 0,0 0,-1 0,0 0,-2-1,0 1,0 0,-1-1,-1 1,-1-1,0 1,-1 0,-1 0,-3-8,4 18,-1 1,0-1,0 0,-1 1,1 0,-1 0,0 0,0 1,0 0,-1 0,1 0,-1 0,0 1,1 0,-1 0,0 1,0 0,0 0,-1 0,1 0,0 1,0 0,0 1,0-1,0 1,0 0,0 1,0 0,0-1,0 2,0-1,1 1,0 0,-1 0,1 0,0 1,0 0,1 0,-1 0,1 0,0 1,0 0,0 0,1 0,-1 0,1 0,1 1,-2 1,-31 128,33-122,0 1,1-1,1 1,0-1,1 0,0 1,1-1,0 0,1 1,1-1,0-1,1 1,0-1,1 1,0-1,1-1,0 0,4 5,9 9,0-1,1-1,2-2,0 0,1-1,1-1,12 6,6-6,-27-18</inkml:trace>
  <inkml:trace contextRef="#ctx0" brushRef="#br0" timeOffset="265.325">1158 343,'-14'19,"-6"11,-3 6,2 1,0-6,3-2,5-3,-1-5,3-2,3 2,-2-4,1 0,1 3,-2-3,1 1,-4-2,1-5</inkml:trace>
  <inkml:trace contextRef="#ctx0" brushRef="#br0" timeOffset="579.082">819 343,'211'101,"-62"-23,-125-68,-2 2,1-2,0-1,1 0,0-2,0-1,0-1,1-1,0-1,0-1,2-2,-3 0</inkml:trace>
</inkml:ink>
</file>

<file path=ppt/ink/ink9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29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71,'33'81,"110"228,-83-173,-60-135,0 0,0 0,1-1,-1 1,0 0,0-1,0 1,1 0,-1-1,0 1,1 0,-1-1,1 1,-1 0,1-1,-1 1,1-1,-1 1,1-1,-1 1,1-1,0 1,-1-1,1 0,0 1,-1-1,1 0,0 0,0 0,-1 1,1-1,0 0,-1 0,1 0,0 0,0 0,-1 0,1 0,0 0,0-1,-1 1,1 0,0 0,0-1,-1 1,1 0,0-1,-1 1,1 0,-1-1,1 1,-1-1,1 1,-1-1,1 0,-1 1,1-1,-1 1,1-1,-1 0,0 1,1-2,20-51,-18 44,91-236,-24 75,-43 64,-19 88</inkml:trace>
  <inkml:trace contextRef="#ctx0" brushRef="#br0" timeOffset="433.553">875 155,'24'0,"13"0,5 0,0 0,-3 0,-2 0,-4 0,-2 0,-1 0,-2 0,-5-5,-1-1,-1 0,-3 1</inkml:trace>
  <inkml:trace contextRef="#ctx0" brushRef="#br0" timeOffset="709.658">875 354,'34'0,"15"0,5 0,-2-5,-6-2,-5 1,-5 1,-4 1,-2 2,-2 1,-1 0,-4 1</inkml:trace>
</inkml:ink>
</file>

<file path=ppt/ink/ink9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8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410 509,'1'-2,"0"0,-1 0,1 0,0 0,-1 0,0 0,1 0,-1 0,0 0,0 0,0-1,0 1,0 0,-1 0,1 0,-1 0,1 0,-1 0,0 0,0 0,0 1,0-1,0 0,0 0,0 1,0-1,-1 1,1-1,-1 1,1-1,-1 1,0 0,1 0,-1 0,0 0,0 0,0 0,0 0,0 1,0-1,0 1,0-1,0 1,0 0,0 0,0 0,0 0,0 0,0 0,-2 1,-18 0,-1 0,1 2,-1 1,1 0,0 2,1 1,0 0,0 2,-4 2,-13 4,32-13,0 0,-1-1,1 1,0 1,0-1,1 1,-1 0,0 1,1-1,0 1,0 0,0 0,0 1,1-1,0 1,0 0,-2 2,7-4,0 0,-1-1,1 1,0 0,0-1,1 1,-1-1,0 1,1-1,-1 0,1 1,0-1,0 0,0 0,0 0,0-1,1 1,-1 0,0-1,1 0,-1 1,1-1,-1 0,1 0,0 0,-1-1,1 1,0-1,0 1,0-1,-1 0,1 0,0 0,0-1,0 1,-1-1,3 0,7 3,128 27,-139-29,0 0,0 0,0 1,0-1,0 0,-1 1,1-1,0 1,0-1,0 1,-1-1,1 1,0 0,-1-1,1 1,-1 0,1 0,0-1,-1 1,0 0,1 0,-1 0,1 0,-1 0,0-1,0 1,0 0,1 0,-1 0,0 0,0 0,0 0,0 0,-1 0,1 0,0 0,0 0,0 0,-1-1,1 1,0 0,-1 0,1 0,-1 0,1-1,-1 1,0 0,1 0,-1-1,0 1,1-1,-1 1,-44 36,37-32,-10 9,1 0,0 1,1 1,0 0,1 1,1 1,1 0,0 1,-4 10,15-25,1 0,-1 0,1 0,0 0,1 0,-1 1,1-1,-1 0,1 0,0 1,1-1,-1 0,1 0,0 0,0 0,0 0,0 0,1 0,0 0,-1 0,2 0,-1-1,0 1,1-1,-1 0,1 1,0-1,0-1,0 1,1 0,-1-1,1 1,-1-1,1 0,0 0,0-1,0 1,0-1,0 0,0 0,0 0,0 0,0-1,0 0,3 0,73-3,-61-4</inkml:trace>
  <inkml:trace contextRef="#ctx0" brushRef="#br0" timeOffset="654.592">212 1,'-29'261,"28"-145,5-1,11 51,-9-122,-2 1,-1 0,-3 0,-1 0,-3 0,-4 17,-28 164,25-96,11-118</inkml:trace>
</inkml:ink>
</file>

<file path=ppt/ink/ink9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42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82,'-17'-18,"13"13,0 0,0 0,0 1,0-1,-1 1,0 0,0 0,0 1,0-1,-1 1,1 0,-1 1,1-1,-1 1,0 0,0 1,0 0,0 0,-1 0,1 0,0 1,0 0,-10 3,2 1,-1 1,0 0,1 1,0 0,1 1,-1 1,1 0,0 0,1 2,0 0,1 0,0 1,1 0,0 1,0 0,1 0,1 1,0 0,1 1,0 0,-1 6,3-9,1 1,1 0,-1 0,2 0,0 0,0 1,1-1,1 1,0-1,1 1,0-1,1 0,0 1,3 6,-4-12,1-1,1 1,-1-1,1 0,0 0,0 0,1-1,0 1,0-1,0 0,0 0,1 0,0 0,0-1,0 0,1 0,-1 0,1-1,0 0,0 0,0 0,1-1,-1 0,0 0,1-1,-1 1,5-1,-1 0,0-1,0-1,0 1,0-2,0 1,0-1,0-1,0 0,-1 0,0-1,1 0,-1-1,-1 0,1 0,-1-1,0 0,5-5,113-131,-115 128,82-125,-93 138,0 1,0-1,0 0,1 1,-1-1,0 0,1 1,-1-1,1 1,-1-1,1 1,-1-1,1 1,-1-1,1 1,-1-1,1 1,-1-1,1 1,0 0,-1-1,1 1,0 0,-1 0,1 0,0-1,0 1,-1 0,1 0,0 0,-1 0,1 0,0 0,0 0,-1 1,1-1,0 0,-1 0,1 0,0 1,-1-1,1 0,0 1,-1-1,1 1,-1-1,1 0,-1 1,1-1,-1 1,1 0,-1-1,1 1,-1-1,0 1,1 0,-1-1,0 1,0 0,1-1,-1 1,0 0,16 54,-13-44,0 4,2 0,-1 0,2-1,0 0,1 0,0 0,1-1,0 0,1-1,1 1,0-2,0 1,1-2,1 1,0-1,1 0,8 0</inkml:trace>
</inkml:ink>
</file>

<file path=ppt/ink/ink9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42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29 637,'87'22,"-50"-17,0-1,1-3,-1 0,38-6,35-15,-110 20,1 0,-1 0,0 0,1 0,-1 0,1 0,-1 0,0 0,1 0,-1 0,1 0,-1 1,0-1,1 0,-1 0,0 1,1-1,-1 0,0 0,0 1,1-1,-1 0,0 1,0-1,1 0,-1 1,0-1,0 0,0 1,0-1,1 1,-1-1,0 0,0 1,0-1,0 0,0 1,0-1,0 1,0-1,0 1,0-1,-1 0,1 1,0-1,0 0,0 1,0-1,0 1,-1-1,1 0,0 1,0-1,-1 0,1 0,0 1,-1-1,1 0,0 0,-1 1,1-1,0 0,-1 0,1 0,0 1,-1-1,1 0,-8 10</inkml:trace>
  <inkml:trace contextRef="#ctx0" brushRef="#br0" timeOffset="298.532">0 919,'24'0,"13"0,4 0,1 5,-2 1,-3 0,-4-1,-2-1,-1-2,-1-1,-2-1,1 0,0 0,-1 0,-4-5,-1-2,0 1,-4 1</inkml:trace>
  <inkml:trace contextRef="#ctx0" brushRef="#br0" timeOffset="2430.075">1158 468,'-74'8,"41"-6,1 1,0 1,0 2,0 2,1 1,0 1,-2 2,28-8,-1 0,0 1,1-1,0 1,0 0,1 1,-1-1,1 1,0 0,0 0,1 0,0 0,0 1,1-1,-1 1,1 0,1 0,-1 0,1 0,1 0,-1 0,1 0,0 0,1 0,0 0,0 0,0 0,1 0,0-1,0 1,1-1,0 1,0-1,0 0,1 0,0 0,0 0,3 3,-4-6,0 0,1 0,-1-1,0 1,1-1,-1 0,1 0,0 0,0 0,0-1,0 1,0-1,0 0,0 0,0 0,1-1,-1 0,0 0,0 0,1 0,-1-1,0 1,0-1,0 0,0 0,0-1,3 0,102-60,-85 41,-2-2,0-1,-2-1,0-1,-2 0,-1-1,-1-1,-1-1,0-4,-5 17,-2 0,0 0,-1 0,0-1,-1-1,-1 1,-1-1,-1 1,0-1,-1 0,-1-1,0 1,-2 0,0 0,-1 0,-1 0,-1 0,0 1,-1-1,-1 1,-4-8,8 22,1 1,-1 0,0-1,0 1,1 0,-1 0,-1 0,1 0,0 1,0-1,-1 0,1 1,-1 0,1-1,-1 1,0 0,1 1,-1-1,0 0,0 1,0-1,1 1,-1 0,0 0,0 0,0 0,0 1,0-1,1 1,-1 0,0-1,1 1,-1 0,0 1,1-1,-1 0,1 1,0 0,-1-1,1 1,0 0,0 0,0 0,0 0,0 1,1-1,-1 0,1 1,0-1,-1 1,1 0,0-1,0 3,-4 8,0 1,2-1,-1 1,2 0,-1 0,2 0,0 0,1 1,0-1,1 0,1 0,0 0,1 0,0 0,2-1,-1 1,1-1,1 0,1 0,0 0,131 213,-127-212</inkml:trace>
  <inkml:trace contextRef="#ctx0" brushRef="#br0" timeOffset="2863.606">1552 157,'1'256,"25"-114,-27-141,1 1,0-1,-1 1,1-1,0 1,0 0,0-1,0 1,0-1,0 1,0 0,0-1,1 1,-1-1,1 1,-1-1,1 1,-1-1,1 1,0-1,0 0,0 1,0-1,0 0,0 0,0 0,0 0,0 0,1 0,-1 0,0 0,1 0,-1 0,1-1,-1 1,1-1,-1 1,1-1,-1 1,1-1,-1 0,1 0,0 0,-1 0,1 0,-1 0,1 0,0 0,-1-1,1 1,-1-1,1 1,-1-1,1 0,10-12,-1-1,0 0,-1-1,0 0,-2 0,0-1,4-9,7-14,106-222,-40 122,-76 120,-5 5</inkml:trace>
  <inkml:trace contextRef="#ctx0" brushRef="#br0" timeOffset="3285.317">875 947,'246'-48,"208"-36,-276 74,-155 10</inkml:trace>
  <inkml:trace contextRef="#ctx0" brushRef="#br0" timeOffset="3847.053">1214 1173,'-170'217,"168"-214,-1-1,1 1,-1 0,1 0,0 0,0 0,0 0,0 1,1-1,-1 0,1 1,0 0,0-1,0 1,0-1,1 1,0 0,-1-1,1 1,0 0,1 0,-1-1,1 1,0 0,0-1,0 1,0-1,0 1,1-1,0 0,0 1,0-1,0 0,0 0,0 0,1-1,0 1,-1-1,1 1,0-1,0 0,0 0,0 0,1 0,0 0,9-2,1-1,0 0,-1 0,1-2,-1 1,0-2,0 0,0 0,0-1,-1-1,0 0,0-1,-1 0,1-1,1-2,26-16,-1-3,-1-1,-1-2,-2-1,-2-2,-1-1,-1-2,-2 0,2-9,-22 36,-1-1,0 1,-1-1,0-1,-1 1,0-1,-1 0,0 0,-1-1,-1 1,0-1,-1 1,0-1,-1 1,0-1,-2 0,1 1,-2-1,1 1,-2 0,0 0,3 10,-1 0,1 0,-1 1,0-1,1 1,-1-1,0 1,0 0,-1-1,1 1,-1 0,1 1,-1-1,1 0,-1 1,0-1,0 1,0 0,1 0,-1 0,0 0,0 1,-1-1,1 1,0 0,0 0,0 0,0 0,0 0,0 1,0 0,0-1,0 1,0 0,0 0,0 1,0-1,1 0,-1 1,-9 4,1 1,0 1,1 0,0 0,0 1,1 0,0 0,-6 9,3-4,2 0,-1 1,2 0,0 1,1-1,1 2,0-1,1 1,1 0,0 0,2 1,0-1,0 1,2 8,-1-14,1-1,0 1,1 0,1 0,0 0,0 0,1-1,1 1,0-1,1 1,0-1,0 0,1 0,1-1,0 0,0 0,1 0,0 0,5 3,10 5,2-1,0-1,1-1,0-1,1-1,1-2,13 4,-31-11</inkml:trace>
  <inkml:trace contextRef="#ctx0" brushRef="#br0" timeOffset="4262.186">2145 919,'-58'76,"18"-26,1 2,3 2,2 1,-25 56,26-6,32-101,0-1,1 0,-1 1,1-1,-1 1,1-1,0 1,0-1,1 1,-1-1,1 1,-1-1,1 1,0-1,1 0,-1 0,0 1,1-1,0 0,0 0,0 0,0-1,0 1,0 0,1-1,0 1,-1-1,1 0,0 0,0 0,0 0,0-1,0 1,0-1,1 0,-1 0,0 0,2 0,6 2,0 0,0-1,0 0,0-1,0 0,1-1,-1 0,0-1,0 0,0 0,9-4,39-9,57-25,-101 29</inkml:trace>
  <inkml:trace contextRef="#ctx0" brushRef="#br0" timeOffset="4470.117">1806 1230,'39'-5,"17"-2,4-4,1 0,-5 2,-6 2,-9 2,-4 2,-6 2,-2 1,-6 0</inkml:trace>
</inkml:ink>
</file>

<file path=ppt/ink/ink9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2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238 537,'45'-25,"-44"25,0-1,-1 1,1-1,-1 1,1-1,-1 1,0-1,1 1,-1-1,1 0,-1 1,0-1,0 0,1 1,-1-1,0 0,0 0,0 1,0-1,0 0,0 1,0-1,0 0,0 0,0 1,0-1,0 0,0 1,-1-1,1 0,0 1,-1-1,1 0,0 1,-1-1,1 0,-1 1,1-1,-1 1,1-1,-1 1,1-1,-1 1,1 0,-1-1,0 1,1 0,-1-1,0 1,1 0,-1 0,0-1,0 1,1 0,-1 0,0 0,1 0,-1 0,0 0,0 0,1 0,-1 0,0 1,1-1,-1 0,0 0,-15 0,1 0,-1 0,1 2,-1 0,1 1,-1 0,1 1,0 1,1 0,-1 1,1 1,-3 2,17-9,-55 32,54-32,0 1,0 0,0 0,1 0,-1 0,0-1,0 1,0 0,1 0,-1 0,0 1,1-1,-1 0,1 0,0 0,-1 0,1 1,0-1,0 0,-1 0,1 0,0 1,0-1,0 0,1 0,-1 1,0-1,0 0,1 0,-1 0,0 0,1 1,-1-1,1 0,0 0,-1 0,1 0,0 0,0 0,0 0,-1-1,1 1,0 0,0 0,0-1,0 1,1 0,-1-1,8 6,0-1,0 0,1 0,0-1,0-1,0 0,0 0,0-1,1 0,-1-1,1 0,51 11,58 10,-119-22,0 1,1-1,-1 1,0 0,1-1,-1 1,0 0,0 0,0 0,0 0,0 0,0 0,0 0,0 0,0 0,0 1,-1-1,1 0,0 0,-1 1,1-1,-1 0,0 1,1-1,-1 1,0-1,0 0,0 1,0-1,0 1,0-1,0 1,0-1,-1 0,1 1,-1-1,1 0,-1 1,1-1,-1 0,0 1,1-1,-1 0,0 0,0 0,0 0,0 0,0 0,-1 1,-56 50,-169 94,225-144,-1 0,1 1,0-1,0 0,0 1,0 0,1-1,-1 1,1 0,-1 0,1 0,0 0,0 0,0 0,1 0,-1 0,1 0,-1 0,1 1,0-1,0 0,1 0,-1 0,1 1,-1-1,1 0,0 0,0 0,1 0,-1 0,0-1,1 1,0 0,0-1,0 1,0-1,0 1,0-1,0 0,1 0,-1 0,1 0,0-1,0 1,-1-1,1 1,2 0,12 5,0 0,0-1,0 0,1-1,0-1,-1-1,2-1,-1 0,0-2,0 0,0-1,1 0,9-3,-23 3,-1 1,0-1,0 0,0 0,0 0,0-1,0 1,0-1,0 0,-1 0,1 0,-1-1,1 1,-1-1,0 0,0 0,1-2,8-12</inkml:trace>
  <inkml:trace contextRef="#ctx0" brushRef="#br0" timeOffset="431.355">266 0,'-10'51,"2"0,3 1,1 0,3-1,3 1,6 43,1-11,-4 0,-3 0,-4 0,-4 0,-3 0,-10 33,-18 75,32-164,1 0,2 0,0 1,2-1,3 25,2-34,1-7</inkml:trace>
</inkml:ink>
</file>

<file path=ppt/ink/ink9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85,'-2'-5,"0"0,0 0,0 1,-1-1,1 1,-1-1,0 1,0 0,-1 0,1 0,-1 1,0-1,0 1,0 0,0 0,-1 0,1 1,-1 0,0-1,1 1,-1 1,0-1,0 1,0 0,0 0,-1 1,1-1,0 1,0 0,-2 0,-3 1,0 0,0 1,0 0,1 0,-1 1,1 0,-1 0,1 1,0 1,0 0,1 0,-1 0,1 1,0 1,-2 1,0 2,1 0,0 1,0 0,1 0,1 1,0 0,0 0,1 1,1 0,0 0,1 0,0 1,1-1,1 1,0 0,1 0,0 0,1-1,0 1,2 0,-1 0,3 8,-2-17,0 0,0 0,0 0,0 0,1 0,0 0,0 0,0-1,1 0,-1 0,1 0,0 0,0 0,1-1,-1 0,1 1,-1-2,1 1,0-1,0 1,0-1,0-1,1 1,-1-1,0 0,1 0,-1 0,1-1,-1 0,1 0,4-1,4 0,-1-1,1 0,-1-1,0 0,0-1,0-1,-1 0,1 0,-1-1,0-1,-1 0,8-6,103-125,-31 29,-91 108,1 1,-1-1,0 0,1 0,-1 1,1-1,-1 0,1 1,-1-1,1 0,-1 1,1-1,0 1,-1-1,1 1,0-1,-1 1,1-1,0 1,0 0,-1 0,1-1,0 1,0 0,0 0,-1 0,1 0,0 0,0 0,0 0,0 0,-1 0,1 0,0 0,0 0,0 1,-1-1,1 0,0 1,0-1,-1 0,1 1,0-1,-1 1,1-1,0 1,-1 0,1-1,-1 1,1-1,-1 1,1 0,-1 0,0-1,1 1,-1 0,0 0,1 0,5 54,-5-41,-1-3,1 0,0 0,1-1,0 1,0-1,1 1,1-1,0 0,0 0,1-1,0 1,1-1,0 0,0-1,1 1,0-1,1 0,0-1,0 0,0 0,1-1,0 0,5 2,3-4</inkml:trace>
</inkml:ink>
</file>

<file path=ppt/ink/ink9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1,'24'5,"13"1,5-5,0-2,-3-2,-2 1,-4-1,-1 2,-3 0,0 0,-1 1,-1 0,-9 4,-8 3</inkml:trace>
</inkml:ink>
</file>

<file path=ppt/ink/ink9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1,'33'5,"17"1,4 0,-3-1,-4-1,-6-2,-5-1,-4 0,-2-1,-7 0</inkml:trace>
</inkml:ink>
</file>

<file path=ppt/ink/ink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2:52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387 25,'-112'-24,"107"24,1-1,-1 1,1 0,-1 0,1 1,-1-1,1 1,0 0,-1 0,1 1,0-1,0 1,0 0,0 0,0 0,0 1,0-1,1 1,-1 0,1 0,0 0,0 1,0-1,0 1,1-1,0 1,-1 0,1 0,0 0,1 0,-1 0,1 1,0-1,0 0,0 1,1-1,-1 1,1-1,0 1,0-1,1 1,-1-1,1 0,1 3,38 86,5 23,-44-113,0 0,0 1,0-1,0 0,-1 1,1-1,-1 1,0-1,0 1,0-1,0 1,-1-1,1 1,-1-1,0 1,0-1,0 0,-1 1,1-1,-1 0,1 0,-1 0,0 0,0-1,-1 1,1 0,-1-1,1 1,-1-1,0 0,0 0,0 0,0 0,0-1,0 1,0-1,0 0,-4 1,-3-2,-1 0,1-1,0 0,0-1,-1 0,2-1,-1 0,0 0,0-1,1-1,0 1,0-1,0-1,1 0,0 0,0-1,0 0,0 0,-5-9</inkml:trace>
</inkml:ink>
</file>

<file path=ppt/ink/ink9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01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0 452,'26'38,"-22"-25,88 276,-80-246,-11-32,1 0,1 0,0 0,1-1,0 1,0-1,1 0,1 0,-1-1,1 1,1-1,1 0,-6-9,1 0,0 0,0-1,0 1,0-1,-1 1,1-1,0 0,-1 0,1 0,0-1,-1 1,0-1,1 1,-1-1,0 0,0 0,0 0,0 0,0 0,0 0,0 0,-1-1,1 1,-1-1,0 1,0-1,0 0,0 1,0-1,0 0,-1-2,3-1,142-295,-127 205,-17 73</inkml:trace>
  <inkml:trace contextRef="#ctx0" brushRef="#br0" timeOffset="693.653">931 395,'-13'1,"0"0,0 0,1 2,-1-1,0 2,1 0,0 0,0 1,0 1,0-1,1 2,0 0,0 0,1 1,0 1,1-1,-1 1,1 1,1 0,0 0,1 1,0 0,0 0,0 3,5-11,0 0,1-1,-1 1,1 0,-1 0,1 0,0 0,0 0,1 0,-1 0,1 0,-1 0,1 1,0-1,0 0,1 0,-1 0,0 0,1 0,0 1,0-1,0 0,0 0,0-1,1 1,-1 0,1 0,0-1,0 1,0-1,0 1,0-1,0 0,1 0,-1 0,1 0,-1 0,1-1,0 1,0-1,0 0,2 1,10 0,-1-2,1 0,-1 0,1-1,-1-1,1-1,-1 0,0-1,0 0,-1-1,1-1,-1 0,0 0,0-2,-1 1,0-2,-1 0,1 0,-2-1,1 0,-2-1,1 0,1-3,2-1,0 0,-1-1,0-1,-2 0,0 0,0-1,-2 0,0-1,-2 0,5-17,-6 24,-1 0,-1 0,0-1,-1 0,0 1,-1-1,0 0,-1 0,0 0,-1 0,-1 1,0-1,-1 0,0 1,0 0,-2 0,0 0,0 0,-1 0,0 1,-3-3,-68-40,75 53,-1 0,1 1,-1-1,1 0,-1 1,1 0,-1-1,0 1,1 0,-1 0,1 1,-1-1,1 0,-1 1,1 0,-1-1,1 1,-1 0,1 0,0 1,-1-1,1 0,0 1,0-1,0 1,0 0,0 0,0-1,1 1,-1 0,1 1,-1-1,1 0,-1 3,-2 8,0 1,1 0,1 0,0 0,1 0,0 0,2 0,-1 0,2 0,0 0,0 0,1 0,1 0,5 10,2 12,1-2,2 0,2-1,1 0,1-1,2-1,1-1,8 7,6-13,-18-22</inkml:trace>
  <inkml:trace contextRef="#ctx0" brushRef="#br0" timeOffset="1114.959">1411 114,'23'106,"34"105,-56-209,-1 0,0 0,1 0,0-1,-1 1,1 0,0-1,0 1,0 0,0-1,0 1,0-1,0 1,0-1,1 0,-1 1,1-1,-1 0,1 0,-1 0,1 0,-1 0,1 0,0-1,0 1,-1 0,1-1,0 0,0 1,0-1,0 0,0 0,-1 0,1 0,0 0,0 0,0-1,0 1,0-1,-1 1,1-1,0 0,0 1,-1-1,1 0,-1 0,1 0,-1-1,1 1,-1 0,0 0,1-1,-1 1,0-1,0 1,0-1,0 0,131-190,-93 117,-29 54,1 1,0-1,2 2,0 0,1 0,5-4,-4 10</inkml:trace>
  <inkml:trace contextRef="#ctx0" brushRef="#br0" timeOffset="1482.041">818 791,'437'-47,"-63"8,-308 38,-40 1</inkml:trace>
  <inkml:trace contextRef="#ctx0" brushRef="#br0" timeOffset="2198.699">1044 1101,'-18'4,"-1"1,1 0,1 1,-1 1,1 1,0 0,0 2,1-1,1 2,-1 0,2 1,0 1,0 0,1 1,1 0,0 1,1 0,1 1,0 0,1 0,1 1,0 1,1 2,5-17,1 1,0-1,1 0,-1 1,1-1,-1 1,1-1,0 1,0 0,1-1,-1 1,1-1,-1 0,1 1,0-1,1 1,-1-1,1 0,-1 0,1 0,0 0,0 0,0 0,0 0,1-1,-1 1,1-1,0 0,-1 0,1 1,0-2,0 1,0 0,1-1,-1 1,0-1,1 0,-1 0,1 0,-1-1,0 1,1-1,12-1,0-1,0-1,0 0,-1-1,0-1,0 0,0-1,0 0,-1-2,0 1,0-2,-1 0,-1 0,1-2,3-3,-10 9,32-21,-2-2,-1-1,-1-2,-1-1,-2-1,-2-2,-1-1,-1-2,-3 0,-1-1,5-14,-24 43,0-1,-1 1,0-1,-1 0,0 0,-1 1,0-1,-1 0,0 0,-1-9,0 16,1 0,-1 0,0 0,0 1,-1-1,1 0,-1 0,1 1,-1-1,0 1,-1 0,1-1,0 1,-1 0,0 1,0-1,0 0,0 1,0-1,0 1,-1 0,1 0,-1 0,0 1,1-1,-1 1,0 0,0 0,0 0,-2 1,-8 1,0 0,-1 2,1 0,1 0,-1 1,0 1,1 1,0 0,0 0,1 1,0 1,0 0,1 0,0 1,0 1,1 0,0 0,1 1,0 1,0-1,2-2,0 0,1 1,0 0,0 0,1 0,0 0,1 1,0 0,1 0,0 0,1 0,0 1,1-1,0 0,0 1,1-1,1 1,0-1,1 1,0-1,1 0,0 0,0 0,1 0,1-1,0 1,0-1,1 0,1-1,-1 1,1-1,1-1,0 1,3 1,14 11,2-1,0-1,1-2,1-1,0-1,1-1,31 9,-20-21,-29-9</inkml:trace>
  <inkml:trace contextRef="#ctx0" brushRef="#br0" timeOffset="2463.261">1919 904,'-29'34,"-9"15,-4 5,7-3,3-4,3-6,6-6,2-7,5-5,5-1,0 1,1 0,-2 2,1 1,-3-4,-3-5,1-6</inkml:trace>
  <inkml:trace contextRef="#ctx0" brushRef="#br0" timeOffset="2831.877">1523 932,'2'7,"0"0,0 0,0 0,1 0,0 0,1-1,-1 1,1-1,0 0,1 0,0 0,0-1,0 0,0 0,1 0,0 0,0-1,0 0,0 0,1-1,4 2,10 9,42 30,-3 4,-2 1,6 11,86 99,-139-142</inkml:trace>
</inkml:ink>
</file>

<file path=ppt/ink/ink9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14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0 881,'20'-1,"-1"-1,0-1,0 0,0-1,-1-1,1-1,-1-1,0 0,-1-1,0-1,0-1,-1 0,0-1,10-10,2-4,-1 0,-1-2,-1-1,-2-1,-1-2,-1 0,1-5,-18 31,0-1,0 1,-1-1,0 0,0 1,0-1,-1-1,0 1,0 0,0-1,-1 1,0-1,0 1,-1-1,0 1,0-1,0 1,-1-1,0 0,-1 1,1 0,-1-1,-2-3,1 9,0 0,0 1,0-1,0 1,0 0,0-1,0 1,0 1,0-1,0 0,0 1,0-1,0 1,0 0,0 0,0 1,0-1,0 0,1 1,-1 0,1-1,-1 1,1 0,-1 0,1 1,0-1,0 0,0 1,1-1,-1 1,0 0,0 2,-8 9,1 1,1 0,0 0,1 1,1 0,0 1,2-1,-1 1,2 0,0 0,1 0,1 0,1 0,1 14,0-24,0-1,0 0,0 1,1-1,0 0,0 0,1 0,0 0,0-1,0 1,1-1,-1 0,1 1,1-2,-1 1,1 0,-1-1,1 0,1 0,-1-1,0 1,1-1,0 0,0-1,0 1,0-1,0 0,0-1,0 1,1-1,-1-1,14 3,0-1,0 0,1-2,-1-1,0 0,0-2,0 0,-1-1,10-4,-13 1,-1 0,0-1,-1-1,0-1,0 0,-1 0,0-2,-1 0,0 0,-1-1,0 0,-1-1,-1 0,0-1,0-1,-6 12,0-1,0 1,-1-1,1 0,-1 1,0-1,-1 0,1 0,-1 0,0 0,0-1,-1 1,1 0,-1 0,0 0,-1-1,1 1,-1 0,0 0,0 0,-1 0,0 0,-1-3,2 7,1 1,-1-1,0 0,0 1,0-1,0 0,0 1,0 0,0-1,0 1,0-1,0 1,0 0,0 0,0 0,0 0,-1 0,1 0,0 0,0 0,0 0,0 0,0 1,0-1,0 0,0 1,0-1,0 1,0-1,0 1,0-1,0 1,0 0,0-1,1 1,-1 0,0 0,0 0,1-1,-1 1,1 0,-1 0,1 0,-1 0,1 0,-1 0,-22 48,19-41,0-1,0 1,1-1,1 1,-1 0,1 0,1 0,-1 0,1 1,1-1,0 0,0 1,0-1,1 0,0 0,1 0,0 1,0-2,1 1,0 0,0 0,0-1,1 1,1-1,-1 0,3 2,4-4,-1 0,1-1,0-1,0 0,0 0,0-1,0-1,1 1,-1-2,1 0,-1 0,0-1,1 0,8-3,-3 1,0-1,0-1,0 0,-1-1,0-1,0-1,0 0,-1-1,0 0,-1-1,0-1,-1 0,0-1,-1-1,0 1,-1-2,0 0,2-6,-4 8,-2-1,1 0,-2 0,0-1,0 0,-1 0,-1 0,-1 0,0-1,1-8,-4 22,1-1,-1 1,0 0,1-1,-1 1,0 0,0-1,0 1,0 0,0-1,0 1,0 0,0-1,-1 1,1 0,0-1,-1 1,1 0,-1-1,0 1,1 0,-1 0,0 0,0 0,1 0,-1 0,0 0,0 0,0 0,-1 0,1 0,0 0,0 1,0-1,0 1,-1-1,1 1,0-1,-1 1,1 0,0-1,-1 1,1 0,0 0,-1 0,1 0,-1 0,1 0,0 1,-1-1,-61 37,53-26,0 1,1 1,0 0,1 0,1 0,0 1,0 0,1 0,1 1,1 0,0 0,1 0,0 0,1 1,1 6,1-17,0 0,1 0,-1 0,1-1,0 1,0 0,1 0,0 0,0-1,0 1,0-1,0 0,1 1,0-1,0 0,0 0,0-1,1 1,0-1,-1 0,1 0,0 0,1 0,-1-1,0 1,1-1,-1 0,1 0,0-1,0 0,0 0,-1 0,1 0,0-1,0 1,0-1,0 0,0-1,0 0,4 0,15-5</inkml:trace>
  <inkml:trace contextRef="#ctx0" brushRef="#br0" timeOffset="334.962">1666 570,'33'-5,"17"-1,4 0,-3 1,-4 2,-6 1,-5 1,-9 0</inkml:trace>
  <inkml:trace contextRef="#ctx0" brushRef="#br0" timeOffset="583.098">1694 740,'34'0,"15"0,5 0,-3-5,-4-1,-6 0,-5 1,-9-3,-4-1,-1 2,-4 1</inkml:trace>
  <inkml:trace contextRef="#ctx0" brushRef="#br0" timeOffset="1133.168">2766 429,'-9'8,"1"0,0 0,0 0,0 1,1 0,1 1,-1-1,1 1,1 1,0-1,1 1,0 0,0 0,1 0,1 0,-1 1,2 1,1-10,0-1,1 0,-1 1,1-1,0 0,-1 0,1 1,0-1,1 0,-1 0,0 0,0 0,1 0,-1-1,1 1,0 0,0-1,-1 1,1-1,0 0,0 1,0-1,0 0,1 0,-1 0,0-1,0 1,0 0,1-1,-1 1,0-1,1 0,-1 0,1 0,-1 0,2-1,85-15,-72 8,-1-1,0-1,0-1,-1 0,-1 0,0-2,0 1,-1-2,-1 0,-1 0,0-2,0 1,-2-1,0 0,2-6,-1-1,0-1,-2-1,-1 1,0-1,-2 0,-1-1,-1 1,-2-1,0 1,-1-1,-2 0,-3-16,4 37,0 1,-1-1,1 1,-1 0,0-1,0 1,0 0,-1 0,1 0,-1 1,0-1,0 1,0-1,-1 1,1 0,-1 0,0 0,0 1,0-1,0 1,0 0,0 0,-1 1,1-1,-1 1,1 0,-1 0,1 0,-1 1,0 0,1-1,-1 2,0-1,1 0,-1 1,1 0,-1 0,1 1,-1-1,1 1,0 0,-1 0,1 0,0 1,1-1,-1 1,0 0,1 0,-1 0,0 2,-3 1,1 1,-1 1,1 0,0 0,1 0,0 0,0 1,1 0,0 0,1 0,0 0,0 1,1-1,0 1,0-1,1 1,1 0,0 0,0 0,0-1,2 1,-1 0,1-1,1 1,-1-1,2 1,-1-1,1 0,1-1,-1 1,2 0,3 5,1 1,1-2,0 0,0 0,2-1,-1 0,2-1,-1 0,1-2,1 1,0-2,12 6,-13-8,-8-2,0-1,0 0,1-1,-1 1,0-1,1 0,0-1,-1 0,1 0,0 0,0-1,5 0,10-4</inkml:trace>
  <inkml:trace contextRef="#ctx0" brushRef="#br0" timeOffset="1512.606">3472 119,'-67'183,"65"-173,1-1,0 1,0 0,1 0,0-1,1 1,0 0,1-1,0 1,0-1,1 1,0-1,1 0,0 0,0 0,1-1,0 0,4 5,-5-8,0 0,0 0,0-1,1 1,-1-1,1 0,0-1,0 1,1-1,-1 0,1 0,-1-1,1 0,0 0,0 0,0 0,0-1,0 0,0-1,1 1,-1-1,0 0,0-1,0 1,1-1,-1-1,0 1,0-1,1-1,7-4,0-1,-1-1,-1 0,0-1,0-1,-1 0,0 0,0-1,-2 0,1-1,-2 0,0 0,0-1,-1 0,-1 0,0-1,-1 0,-1 0,0 0,-1-1,-1-2,7-151,-9 165,-1 1,-1 0,1 0,0 0,-1 0,0 0,1 0,-1 0,0 0,-1 1,1-1,0 1,-1-1,1 1,-1 0,0 0,0 0,0 1,0-1,0 1,0-1,0 1,0 0,-1 0,1 0,0 1,-1-1,1 1,-1 0,1 0,0 0,-1 0,1 1,-1-1,1 1,0 0,0 0,-1 0,1 0,0 1,-1 0,-20 5</inkml:trace>
  <inkml:trace contextRef="#ctx0" brushRef="#br0" timeOffset="1836.196">3387 316,'29'-9,"14"-4,5 1,-1 2,-4 3,-5 2,-3 8,-8 7,-4 3,0-2,-6 3,1-1,1-3,3-3,2-3,1-2,-2-1</inkml:trace>
  <inkml:trace contextRef="#ctx0" brushRef="#br0" timeOffset="2232.24">2372 881,'737'-109,"-437"77,-70 5,-55-6,-150 25</inkml:trace>
  <inkml:trace contextRef="#ctx0" brushRef="#br0" timeOffset="2999.734">2852 1191,'-20'4,"1"2,0 0,1 1,0 0,0 2,0 0,1 1,0 1,1 1,1 0,-11 11,17-15,0 1,1 0,0 0,1 1,0 0,1 1,0-1,0 1,1 1,1-1,0 0,0 1,1 0,1 0,0 0,0 0,1 0,1 1,0 5,1-13,0-1,0 1,0-1,1 1,0-1,-1 0,2 0,-1 0,0 0,1 0,0 0,-1 0,2-1,-1 1,0-1,1 0,-1 0,1 0,0-1,0 1,0-1,0 0,0 0,1-1,-1 1,1-1,-1 0,1 0,-1 0,1-1,0 1,-1-1,1 0,0-1,-1 1,1-1,0 0,-1 0,3-1,14-3,-1-2,0 0,0-1,-1 0,0-2,0 0,-1-2,-1 0,0 0,12-13,-7 8,-1-1,-1-1,-1-1,0 0,-2-2,0 0,-2-1,0 0,-2-1,10-23,-23 46,57-170,-56 163,0 1,0-1,0 1,-1-1,-1 1,1-1,-1 1,0-1,-1 1,1 0,-2-1,1 1,-1 0,0 1,0-1,-1 0,0 1,0 0,-1 0,1 0,-1 0,-5-3,5 4,0 2,0-1,0 0,-1 1,1 0,-1 0,0 1,0-1,0 1,0 1,0-1,-1 1,1 0,0 1,-1-1,1 1,-1 0,1 1,0 0,-1 0,1 0,0 1,0-1,0 1,0 1,0-1,0 1,1 1,-1-1,1 1,-3 2,-2 1,0 1,1 0,-1 0,2 1,-1 1,1 0,1 0,0 0,0 1,1 0,0 0,1 0,1 1,0 0,-3 10,6-13,-1 1,2-1,-1 1,1-1,1 1,0-1,0 0,1 1,0-1,0 0,1 0,0 0,1 0,0-1,0 1,1-1,0 0,1 0,0-1,6 7,9 7,1-1,2-1,-1-1,2 0,26 12,56 31,-91-52</inkml:trace>
  <inkml:trace contextRef="#ctx0" brushRef="#br0" timeOffset="3392.967">3586 937,'-159'311,"151"-300,1-1,1 1,0 0,0 0,1 1,0-1,1 1,1 0,0 1,0-1,1 1,1-1,0 1,0-1,2 1,-1-1,2 3,2-11,0 0,1 0,-1 0,1 0,0-1,0 1,0-1,0-1,0 1,1-1,-1 0,1 0,0 0,0-1,-1 0,1 0,0-1,0 1,0-1,0-1,0 1,0-1,0 0,5-1,7 1,-2 0,91-11,-104 11,1 0,-1 0,0-1,1 1,-1-1,0 0,0 1,0-2,0 1,0 0,-1 0,1-1,-1 0,1 1,-1-1,0 0,0 0,0 0,-1-1,1 1,-1 0,1-1,-1 1,0 0,-1-1,1 0,0-1,-1-17</inkml:trace>
  <inkml:trace contextRef="#ctx0" brushRef="#br0" timeOffset="3646.12">3246 1191,'39'0,"17"0,4 0,1 0,-5 0,-7 0,-7 0,-6 0,-4 0,-3 0,-1 0,-6 0</inkml:trace>
</inkml:ink>
</file>

<file path=ppt/ink/ink9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4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676 0,'-93'193,"69"-150,-1-1,-2-1,-2-1,-2-2,-1-1,-2-1,-34 27,34-30,15-16,-1 0,-1-2,-1-1,0-1,-1 0,0-2,-1 0,-16 4,38-14,1 0,-1 0,1 0,-1-1,1 1,-1 0,1-1,-1 1,1-1,-1 1,0-1,1 0,-1 1,0-1,0 0,1 0,-1 0,0-1,1 1,-1 0,0-1,1 1,-1-1,0 1,1-1,-1 0,1 0,-1 0,1 1,0-1,-1-1,1 1,0 0,0 0,0 0,0-1,0 1,0-1,0 1,0 0,0-1,0 0,1 1,-1-1,1 1,-1-1,1 0,0 1,0-1,0 0,0 0,0 1,0-1,0 0,0 1,1-2,9-27,1 0,2 2,1-1,1 2,1 0,1 1,2 0,0 1,2 2,17-16,65-74,-102 112,1 0,-1-1,0 1,1 0,-1 0,1 0,-1 0,1 0,0 0,-1 0,1 1,0-1,0 0,0 1,-1 0,1-1,0 1,0 0,0 0,0 0,0 0,0 0,-1 1,1-1,0 0,0 1,0-1,-1 1,1 0,0 0,0 0,-1 0,1 0,-1 0,1 0,-1 0,1 0,-1 1,1 0,42 69,-35-53,0 3,2 0,0-2,1 1,2-1,-1-1,2 0,1-1,0-1,16 12,3-1,-16-12,1 0,0-2,1 0,1-1,22 9,-14-23,-22-7</inkml:trace>
</inkml:ink>
</file>

<file path=ppt/ink/ink9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2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497 367,'53'-17,"-78"6,2 11,0 1,0 0,0 2,1 1,-1 1,1 1,0 1,-81 17,19 0,111-3,144 8,-152-25,69 22,-86-25,0-1,-1 2,1-1,0 0,0 0,-1 1,1-1,-1 1,1-1,-1 1,0-1,1 1,-1 0,0 0,0 0,0 0,0 0,-1 0,1 0,-1 0,1 0,-1 0,1 0,-1 0,0 0,0 0,0 1,-1-1,1 0,0 0,-1 0,1 0,-1 0,0 0,1 0,-1 0,0 0,-1 0,-8 14,0-1,-1-1,-1 0,0-1,-1 0,0 0,-1-2,0 0,-15 9,12-8,-280 184,295-195,1-1,-1 0,1 1,-1-1,1 1,0-1,-1 1,1 0,0 0,-1-1,1 1,0 0,0 0,0 0,0 0,0 1,0-1,0 0,0 0,0 1,1-1,-1 0,0 1,1-1,-1 1,1-1,0 0,-1 1,1-1,0 1,0-1,0 1,0-1,0 1,0-1,1 1,-1-1,0 1,1-1,-1 1,1-1,-1 1,1-1,0 0,0 1,-1-1,1 0,0 0,0 0,0 0,0 0,1 0,-1 0,0 0,0 0,1 0,0 0,14 3,-1 0,1-1,-1-1,1 0,0-1,0-1,0-1,11-1,14 0,34 0,-58-14,-16 4</inkml:trace>
  <inkml:trace contextRef="#ctx0" brushRef="#br0" timeOffset="470.812">384 0,'-11'238,"-5"68,13-146,-44 151,12-119,6 14,28-182</inkml:trace>
</inkml:ink>
</file>

<file path=ppt/ink/ink9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5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19,'5'5,"6"1,7 0,4-1,3-2,3-1,1-1,1 0,-1-6,0-1,0-1,0 2,-1 2,1 0,-1 2,-5-4,-10-2,-9 1</inkml:trace>
</inkml:ink>
</file>

<file path=ppt/ink/ink9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5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60,'39'-10,"17"-3,4 1,-4 2,-6 3,-7 3,-6 1,-4 3,-3 0,-3 0,-4 0</inkml:trace>
</inkml:ink>
</file>

<file path=ppt/ink/ink9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8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309 479,'-6'-5,"0"0,0 0,-1 1,0 0,1 1,-1 0,0 0,-1 0,1 1,0 0,-1 0,0 1,1 0,-1 0,1 1,-1 0,0 0,0 1,1-1,-1 2,1-1,-1 1,1 1,0-1,0 1,0 0,0 1,0 0,1 0,-1 0,1 1,0 0,-2 3,-1 4,1 1,1 0,0 0,1 1,0 0,1 0,1 0,0 0,1 1,0 0,1 0,1 8,0-19,0 0,1 0,-1 0,1 0,0 0,1 0,-1 0,0 0,1 0,0 0,0 0,0 0,1 0,-1 0,1-1,0 1,0-1,0 1,0-1,1 0,0 0,-1 0,1 0,0 0,0-1,0 1,1-1,-1 0,1 0,-1 0,1 0,0-1,-1 0,1 1,0-1,0 0,0-1,0 1,0-1,0 0,0 0,0 0,0 0,1-1,9-3,-1-1,1 0,-1-1,1-1,-2 0,1 0,-1-2,0 1,-1-1,0-1,0 0,-1-1,0 0,-1 0,6-12,4-5,-3-1,0-1,-2 0,-1-1,-1-1,2-12,-8 14,0 0,-2 0,-2 0,0-1,-2 1,-2 0,-1-8,2 27,-1 0,-1 0,0-1,0 2,-1-1,0 0,-1 1,0 0,-1 0,0 0,-6-6,10 13,0 0,0 0,-1 0,0 0,1 1,-1-1,0 1,0 0,0 0,0 0,-1 0,1 1,-1-1,1 1,-1 0,1 0,-1 0,0 0,1 1,-1-1,0 1,0 0,1 0,-1 0,0 1,1-1,-1 1,0 0,1 0,-1 1,1-1,-1 0,1 1,0 0,-1 0,-1 2,-3 3,1 1,-1 0,2 0,-1 1,1 0,1 0,-1 0,2 1,-1-1,1 1,1 0,0 1,0-1,1 0,0 1,1-1,0 1,1 0,0-1,1 1,0 0,0-1,1 1,1-1,0 0,0 1,1-1,0-1,1 1,0-1,0 1,1-1,140 150,-51-65,-51-54,-25-28</inkml:trace>
  <inkml:trace contextRef="#ctx0" brushRef="#br0" timeOffset="1496.837">590 676,'12'-2,"0"-1,0 0,0-1,-1 0,0-1,0 0,0 0,0-1,-1-1,0 0,0 0,-1-1,4-4,9-8,-2-1,0-1,-1-1,-1-1,-1 0,-1-1,-2-1,0-1,-2 1,8-26,12-60,-31 111,0 0,-1 0,1 0,-1-1,1 1,-1 0,1 0,-1 0,0 0,1-1,-1 1,0 0,0 0,0-1,0 1,0 0,0 0,-1 0,1-1,0 1,0 0,-1 0,1 0,-1 0,1-1,-1 1,0 0,1 0,-1 0,0 0,0 0,0 1,0-1,1 0,-1 0,0 0,0 1,-1-1,1 1,0-1,0 1,0-1,0 1,0-1,-1 1,1 0,0 0,0 0,0 0,-1 0,1 0,0 0,0 0,-1 0,1 0,0 1,0-1,0 0,-1 1,1-1,0 1,0 0,0-1,0 1,0 0,0 0,-11 11,1 0,0 1,1 0,1 1,0 1,0-1,-3 11,7-17,1 0,0 1,1-1,0 1,0-1,1 1,0 0,0 0,1 0,1 0,-1 0,1 0,1 0,-1 0,2 0,-1 0,1 0,1 0,-1-1,2 1,-1-1,1 1,0-1,1-1,0 1,0 0,1-1,-1 0,2-1,-1 1,2 0,0-3,0 0,1-1,-1 0,1 0,0-1,-1 0,1 0,0-1,0 0,0-1,0 0,0-1,0 1,0-2,0 1,0-1,0-1,-1 1,1-2,-1 1,0-1,0 0,0-1,0 0,-1 0,0 0,6-7,-5 8,-1-1,1 0,-1-1,0 1,-1-1,1 0,-1-1,0 0,-1 0,1 0,-2-1,1 1,-1-1,0 0,-1-1,1 1,-2 0,1-1,-1 0,-1 0,1 1,-1-1,-1 0,0 0,0-1,-1 9,1 0,-1 1,0-1,1 0,-1 1,1-1,-1 0,0 1,0-1,1 1,-1-1,0 1,0-1,0 1,0 0,0-1,0 1,1 0,-1 0,0 0,0 0,0 0,0 0,0 0,0 0,0 0,0 0,0 0,0 1,1-1,-1 0,0 0,0 1,0-1,0 1,1-1,-1 1,0-1,0 1,1 0,-1-1,0 1,1 0,-1-1,1 1,-1 0,1 0,-1 0,1-1,0 1,-1 0,1 0,0 0,0 0,-1 0,1 0,0 0,0 0,0 0,0-1,0 1,0 0,1 1,-4 6,0 0,1 1,0-1,1 1,0-1,0 1,0-1,1 1,1 0,0-1,0 1,0-1,3 9,-3-14,1 1,-1 0,0 0,1-1,0 1,0-1,0 1,0-1,1 0,-1 0,1 0,0 0,0 0,0-1,0 1,0-1,1 0,-1 0,1 0,-1 0,1-1,0 1,-1-1,1 0,0 0,0-1,0 1,0-1,0 0,0 0,0 0,11-3,0 0,-1-2,1 0,-1 0,0-2,-1 1,1-2,-1 0,-1 0,0-1,0-1,0 0,1-3,2-2,0-1,-1-1,0 0,-2-1,0 0,-1-1,6-14,-13 25,0 0,-1-1,-1 1,1 0,-1-1,-1 0,1 1,-1-1,-1 0,0 0,0 1,-1-1,0 0,0 0,0 8,1 0,0 0,0 0,0 0,-1 1,1-1,0 0,-1 0,1 0,-1 1,1-1,-1 0,1 0,-1 1,0-1,1 1,-1-1,0 0,1 1,-1-1,0 1,0 0,1-1,-1 1,0-1,0 1,0 0,0 0,0 0,0-1,1 1,-1 0,0 0,0 0,0 0,0 1,0-1,0 0,0 0,1 0,-1 1,0-1,0 0,0 1,1-1,-1 1,0-1,0 1,1-1,-1 1,-35 31,24-18,1 1,0 0,0 0,2 1,0 1,1-1,0 1,-1 8,7-18,-1 1,2 0,-1-1,1 1,0 0,1 0,-1 0,2 0,-1-1,1 1,0 0,1 0,0-1,0 1,1-1,-1 1,2-1,-1 0,1 0,0 0,1-1,2 4,1 0,0-1,1-1,0 1,0-1,1-1,0 0,0 0,1-1,0 0,0-1,0 0,1-1,-1 0,6 0,9 1</inkml:trace>
  <inkml:trace contextRef="#ctx0" brushRef="#br0" timeOffset="1943.419">110 846,'24'10,"1"0,0-2,0-1,0 0,1-2,0-1,0-1,1-2,-1 0,0-2,0 0,0-2,4-2,360-41,53 15,-289 32,-142 0</inkml:trace>
  <inkml:trace contextRef="#ctx0" brushRef="#br0" timeOffset="2759.58">563 1297,'-11'-4,"0"1,0 0,0 1,0 0,0 0,0 2,0-1,0 1,-1 1,1 0,0 1,0 0,0 0,0 1,1 1,-1 0,-5 3,4-2,1 2,0-1,1 2,-1-1,1 1,1 1,0 0,0 0,0 1,1 0,1 0,0 1,0 0,1 0,1 1,-1-1,2 1,0 1,0-1,1 0,0 3,4-11,-1-1,0 1,1-1,0 1,-1-1,2 0,-1 1,0-1,0 0,1 0,0 0,0 0,0 0,0 0,0-1,0 1,1-1,-1 1,1-1,0 0,-1 0,1 0,0 0,0 0,1-1,-1 0,0 1,0-1,1 0,-1-1,1 1,-1 0,1-1,4 1,1 0,0 0,0-1,-1 0,1-1,0 0,-1 0,1-1,0 0,-1 0,0-1,6-3,20-13,-2-2,0-1,-1-2,16-17,-31 27,-1-1,0-1,-1 0,0-1,-2 0,0-1,-1 0,-1-1,-1 0,0-1,-2 0,0 0,-1-1,-1 0,-1 0,-1 0,-1 0,0-1,-2 1,-1-1,0 1,0 16,-1 0,1 1,-1-1,0 1,-1-1,1 1,0 0,-1 0,0 0,0 1,0-1,-1 1,1-1,-1 1,0 0,0 0,0 1,0-1,0 1,-1 0,1 0,-1 0,1 1,-1-1,0 1,1 1,-1-1,0 0,0 1,0 0,0 0,1 1,-1-1,0 1,0 0,1 0,-1 1,0-1,1 1,0 0,-1 0,1 1,0-1,0 1,0 0,0 0,-2 3,-1 5,1-1,0 1,0 0,1 0,1 1,0-1,1 1,0 0,1 0,0 1,1-1,0 0,1 0,0 1,1-1,0 0,1 0,1 2,-1 0,0-1,0 1,2-1,0 0,0 0,1 0,0 0,2-1,-1 0,1 0,1-1,0 0,1 0,0-1,10 9,-3-3,-7-7,0 0,0-1,0 0,1 0,0-1,1 0,-1-1,1 0,0-1,2 0,-6-6,-1 0,0 0,0-1,1 1,-1-2,-1 1,1-1,0 1,-1-2,1 1,-1-1,0 1,0-1,0-1,-1 1,1-1,-1 0,0 0,0 0,-1 0,0-1,0 1,0-1,0-2,10-11,0 1</inkml:trace>
  <inkml:trace contextRef="#ctx0" brushRef="#br0" timeOffset="3127.909">1155 986,'-70'138,"51"-106,2 0,2 0,0 1,3 1,-2 8,11-29,0 0,1 0,0 0,0 0,2 0,0 0,0 1,1-1,1 0,0 0,1 0,0 0,2 0,-1-8,0-1,0 0,1 0,-1-1,1 1,0-1,0 0,0 0,1 0,-1-1,1 0,-1 0,1-1,0 1,0-1,-1 0,1-1,0 1,0-1,0 0,0-1,0 0,0 0,5-1,6 1,-10 2,1-1,-1 0,1-1,-1 0,0 0,1 0,-1-1,0 0,0 0,0-1,0 0,-1 0,1-1,-1 0,0 0,0 0,3-3,-7-22,-11 19</inkml:trace>
  <inkml:trace contextRef="#ctx0" brushRef="#br0" timeOffset="3383.566">844 1268,'39'0,"17"0,8 0,-1 0,-2 0,-6 0,-4 0,-5 0,-1 0,-3 0,-4-5,-4-1,-3 0,-1 1,-7 2</inkml:trace>
</inkml:ink>
</file>

<file path=ppt/ink/ink9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39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1662 626,'9'0,"9"0,5 0,4 0,2 0,1 0,1 0,-2 0,1 0,-1 0,0 0,-1 0,-5 0</inkml:trace>
  <inkml:trace contextRef="#ctx0" brushRef="#br0" timeOffset="281.469">1634 853,'29'0,"14"0,4 0,0-5,-4-2,-4 1,-5 1,-2 1,-3 2,0 1,-2 0,0 1,-4 1</inkml:trace>
  <inkml:trace contextRef="#ctx0" brushRef="#br0" timeOffset="-2385.132">448 429,'121'-51,"-176"43,-154 38,128-10,79-19,1 0,-1 0,1 0,-1 0,1 0,-1 1,1-1,0 0,-1 1,1-1,0 1,0-1,0 1,0 0,1-1,-1 1,0 0,1 0,-1-1,1 1,-1 0,1 0,0 0,0 0,0 0,0 0,0-1,0 1,1 0,-1 0,0 0,1 0,0-1,-1 1,1 0,0-1,0 1,0 0,0-1,0 1,0-1,1 1,5 6,0-1,1 0,0 0,0-1,0 0,1-1,0 0,0 0,0 0,1-1,0-1,-1 0,1 0,0-1,1 0,-1-1,9 1,-12-1,-6-1,0-1,0 1,0 0,0 0,1 0,-1 0,0 0,0 0,0 0,0 0,1 1,-1-1,0 0,0 1,0-1,0 1,0-1,0 1,0-1,0 1,0 0,0 0,0-1,0 1,-1 0,1 0,0 0,0 0,-1 0,1 0,-1 0,1 0,-1 0,1 0,-1 0,0 0,1 1,-1-1,0 0,0 0,0 0,0 0,0 1,0-1,0 0,0 0,-1 0,1 0,0 1,-1-1,1 0,-1 0,1 0,-1 0,0 0,1 0,-1 0,0 0,0 0,-16 15,-1-1,0 0,-1-2,0 0,-1-1,-16 7,-21 13,39-23,0 1,0 1,1 0,1 1,0 1,0 1,2 0,0 1,0 1,2 0,0 1,-7 12,18-26,-1-1,1 1,0 0,1 0,-1 0,0-1,1 1,-1 0,1 0,0 0,0 0,0 0,1 0,-1 0,1 0,0 0,-1-1,1 1,0 0,1 0,-1-1,0 1,1-1,-1 1,1-1,0 1,0-1,0 0,0 0,0 0,1 0,-1-1,0 1,1 0,0-1,-1 0,1 0,0 1,1-1,12 3,1 0,-1 0,1-2,0 0,0-1,0-1,0-1,0 0,0-1,0-1,-1 0,1-1,7-4,-18 7,-2 1,1-1,0 0,-1 0,1 0,0 0,-1-1,1 0,-1 0,0 0,0 0,0-1,0 1,0-1,0 0,-1 0,1-1,-1 1,0-1,0 0,0 0,-1 0,1 0,-1 0,1-3,2-13</inkml:trace>
  <inkml:trace contextRef="#ctx0" brushRef="#br0" timeOffset="-1918.824">363 62,'7'20,"-1"1,-1-1,-1 1,-1 0,-1 0,0 0,-2 0,-1 0,0 1,-1-1,-2 0,-5 18,0 25,-117 544,80-347,40-222,-1 0,-2 0,-2 0,-2-1,-1-1,-18 34,18-48,1-5</inkml:trace>
  <inkml:trace contextRef="#ctx0" brushRef="#br0" timeOffset="-423.143">1238 486,'-29'38,"-49"70,50-66,-2-1,-2-1,-1-1,-2-2,-1-2,-2-1,-18 11,49-40,-64 33,69-37,1 0,-1 0,1-1,-1 1,1-1,-1 1,0-1,1 0,-1 0,0 1,0-1,1 0,-1-1,0 1,1 0,-1 0,0-1,1 1,-1-1,1 1,-1-1,0 0,1 0,0 0,-1 1,1-1,-1-1,1 1,0 0,0 0,0 0,0-1,0 1,0 0,0-1,0 1,0-1,0 1,1-1,-1 0,1 1,-1-2,1-7,0-1,0 0,1 0,0 0,1 1,0-1,1 1,0-1,1 1,0 0,0 0,1 0,103-166,-107 174,-1 0,2 0,-1-1,0 1,0 0,1 0,-1 0,1 1,-1-1,1 0,0 0,0 1,0-1,0 1,0 0,0-1,0 1,0 0,1 0,-1 1,0-1,1 0,-1 1,1-1,-1 1,0 0,1 0,-1 0,1 0,-1 0,1 0,-1 1,0-1,1 1,-1 0,0 0,1 0,-1 0,0 0,0 0,0 0,0 1,0-1,0 1,155 202,-8-69,-100-84,-42-43</inkml:trace>
  <inkml:trace contextRef="#ctx0" brushRef="#br0" timeOffset="2656.504">2142 937,'34'-17,"0"-2,0-1,-2-1,-1-2,-1-1,0-2,-2 0,6-11,-21 22,-1 0,-1 0,-1-2,0 1,-1-1,-1-1,0 1,-1-1,3-17,-10 34,0-1,1 0,-1 1,0-1,0 1,0-1,-1 0,1 1,0-1,0 1,-1-1,1 1,-1-1,0 0,1 1,-1 0,0-1,0 1,0 0,0-1,0 1,0 0,0 0,0 0,-1 0,1 0,0 0,-1 0,1 0,-1 0,1 1,-1-1,1 1,-1-1,1 1,-1-1,1 1,-1 0,0 0,1 0,-1 0,1 0,-1 0,0 0,1 1,-1-1,1 0,-1 1,0 0,1-1,0 1,-1 0,1 0,-1-1,1 1,0 0,0 0,-1 1,1-1,0 0,0 0,0 1,0-1,0 1,-7 3,0 0,1 0,0 1,0-1,1 2,-1-1,1 1,0 0,1 0,0 0,0 1,1 0,0 0,0 0,0 0,1 1,1 0,0-1,0 1,0 0,1 0,0 0,1 0,0 0,1 0,0 0,0 0,0 0,1 0,1-1,0 1,0-1,4 8,-3-11,0 0,1 0,-1-1,1 0,0 1,1-2,-1 1,1-1,0 1,-1-2,1 1,0-1,1 1,-1-2,0 1,1-1,-1 0,1 0,-1-1,1 1,-1-2,1 1,-1-1,1 0,-1 0,1-1,-1 1,2-2,10-5,-1-1,0-1,-1 0,0-1,0-1,-2 0,1-1,-1 0,-1-1,-1-1,0 0,-1-1,0 0,-2-1,1 0,3-12,12-35,-25 64,-1-1,1 1,0-1,-1 1,1 0,-1-1,0 1,1-1,-1 1,1 0,-1-1,1 1,-1 0,0 0,1 0,-1-1,0 1,1 0,-1 0,0 0,1 0,-1 0,0 0,1 0,-1 0,0 0,1 1,-1-1,1 0,-1 0,0 0,1 1,-1-1,1 0,-1 1,1-1,-1 1,0-1,1 0,0 1,-1-1,1 1,-1 0,1-1,0 1,-1-1,1 1,0-1,-1 1,1 0,0-1,0 1,0 0,0-1,0 1,0 0,0-1,0 1,0 0,0-1,-5 5,1 1,0-1,0 1,0 0,1 0,0 0,0 0,1 0,0 1,0-1,0 1,1 0,0 0,0-1,0 1,1 0,0 0,1 0,-1-1,1 1,1 0,-1 0,1-1,0 1,1-1,0 0,0 0,0 0,0 0,1 0,0-1,0 1,1-1,0 0,0 0,0 0,2-1,-1-1,1 1,0-1,1 0,-1-1,0 1,1-1,-1-1,1 0,0 0,-1 0,1-1,0 0,-1 0,1-1,0 0,-1-1,1 0,-1 0,1 0,-1-1,0 0,2-1,4-3,-1 0,0 0,0-2,-1 1,0-1,0-1,-1 0,-1 0,1-1,-2-1,0 1,2-4,6-11,-8 15,0-1,-1 0,-1-1,1 1,-2-1,0-1,0 1,-2-1,1 1,-1-8,-3 19,0 0,0-1,0 1,-1 0,1 0,-1 0,0 0,0 0,0 0,1 0,-2 1,1-1,0 0,0 0,-1 1,1-1,0 1,-1-1,0 1,1-1,-1 1,0 0,0 0,0 0,0 0,1 0,-1 0,-1 1,1-1,0 1,0-1,0 1,0 0,0 0,0 0,0 0,0 0,-1 0,1 1,0-1,0 1,0-1,0 1,0 0,0 0,0 0,0 0,1 0,-1 0,0 0,1 1,-1-1,0 1,1-1,0 1,-1 0,1-1,-1 2,-8 7,0 0,0 0,1 1,0 0,1 0,0 1,1 0,0 1,1 0,0 0,1 0,-1 7,4-14,0 1,1-1,-1 1,2-1,-1 1,1 0,0-1,0 1,1 0,0 0,0-1,0 1,1-1,0 1,0-1,1 0,0 0,0 0,0 0,1 0,0-1,0 0,0 0,1 0,-1 0,6 4,44 20,-29-21</inkml:trace>
  <inkml:trace contextRef="#ctx0" brushRef="#br0" timeOffset="3359.741">3609 400,'-1'2,"-14"10,1 1,1 1,1 0,0 1,0 0,2 1,0 0,0 0,2 1,0 1,-3 9,11-23,-1-1,1 0,-1 0,1 1,0-1,1 0,-1 0,0 1,1-1,0 0,0 0,0 0,0 1,0-1,1 0,-1-1,1 1,0 0,-1 0,1-1,1 1,-1-1,0 1,1-1,-1 0,1 0,0 0,-1-1,1 1,0-1,0 1,0-1,0 0,0 0,1 0,-1 0,0-1,0 1,1-1,-1 0,0 0,1 0,-1-1,0 1,0-1,1 1,-1-1,0 0,2-1,9-3,-1 0,0-1,1 0,-2-1,1-1,-1 1,0-2,-1 0,0 0,0-1,-1-1,-1 0,0 0,0-1,-1 0,0 0,-1-1,4-10,10-25,-2-1,-2-1,-2 0,3-28,-11-49,-7 123,-1-1,0 1,0 0,0 0,0 0,-1 0,0 0,0 0,0 0,0 0,0 1,-1-1,0 1,1 0,-1 0,-1 0,1 0,0 0,-1 1,1-1,-1 1,0 0,0 0,0 0,0 1,0-1,0 1,-1 0,-2-1,-1 1,0 0,0 0,0 0,0 1,0 1,0-1,0 1,0 1,0-1,0 1,1 1,-1-1,1 1,-1 1,1-1,0 1,0 0,1 1,-1 0,1 0,0 0,0 1,1 0,0 0,0 0,0 1,1-1,0 1,0 0,1 1,-1-1,2 1,-1-1,1 1,0 1,-1 18,2-1,0 0,2 1,1-1,1 0,3 7,0-16,1-1,0-1,1 1,1-1,0-1,2 0,-1 0,1-1,1 0,5 3,-9-8,-1-2,1 1,0-1,1 0,0-1,0 0,0 0,0-1,1 0,-1-1,1 0,5 1,5-1</inkml:trace>
  <inkml:trace contextRef="#ctx0" brushRef="#br0" timeOffset="4258.967">4117 598,'24'-13,"-1"-1,0 0,-2-2,1 0,-2-1,0-2,-1 0,-1-1,-1 0,-1-2,8-13,8-59,-31 91,-1 1,0-1,0 0,0 1,0-1,0 1,-1-1,1 0,-1 1,0-1,1 1,-1 0,0-1,0 1,-1-1,1 1,0 0,-1 0,0 0,1 0,-1 0,0 0,0 0,0 1,0-1,0 1,0-1,-1 1,1 0,0 0,-1 0,1 0,-1 0,1 1,-1-1,0 1,-1-1,0 1,0-1,0 1,0 0,0 0,0 1,0-1,0 1,0 0,1 0,-1 0,0 0,0 1,1 0,-1 0,0 0,1 0,0 0,0 1,-1-1,2 1,-1 0,0 0,0 0,1 0,0 0,-1 1,1 0,-2 3,-1 1,1-1,1 1,0 0,0 0,0 1,1-1,0 0,1 1,0-1,0 1,1 8,1-6,1 1,0-1,1 1,0-1,1 0,0 0,0 0,1 0,1-1,0 0,1 0,-1-1,2 1,0-1,-5-5,0-1,1 1,0-1,0 0,0 0,0 0,0 0,0-1,1 1,0-1,-1 0,1-1,0 1,0-1,0 0,0 0,0 0,0-1,0 0,0 0,0 0,0 0,0-1,0 0,0 0,0-1,-1 1,1-1,0 0,-1 0,1 0,-1-1,1 0,13-12,0-1,-1 0,-1-1,-1-1,-1 0,0-1,-1-1,-1 0,-1-1,0-1,-10 21,0 0,0 0,0 0,0 0,0 0,0-1,0 1,-1 0,1 0,0-1,-1 1,1-1,-1 1,1 0,-1-1,0 1,1-1,-1 1,0-1,0 1,0-1,0 1,-1-1,1 1,0-1,0 1,-1 0,1-1,-1 1,0-1,1 1,-1 0,0 0,0-1,1 1,-1 0,0 0,0 0,0 0,-1-1,-3 5,1 0,1 0,-1 0,0 0,1 1,0-1,0 1,0 0,0 0,0 0,1 0,0 1,0-1,0 1,0-1,1 1,-1-1,1 1,1 0,-1 0,1 0,0 0,0 0,0 0,0 0,1 0,-1 0,1 0,1-1,-1 1,1 0,-1-1,1 1,1-1,-1 1,1-1,-1 0,1 0,1 0,-1 0,0-1,1 1,0-1,0 0,0 0,0 0,0-1,0 1,1-1,-1 0,1-1,0 1,-1-1,1 1,0-2,0 1,0 0,0-1,0 0,0 0,0 0,0-1,0 0,0 0,-1 0,1 0,0-1,-1 0,1 0,-1 0,1 0,-1-1,0 0,0 0,0 0,1-1,31-24,0-2,-2-2,-2 0,-1-3,-1 0,-2-2,21-36,-46 69,1-1,-1 1,0-1,-1 1,1-1,-1 0,0 0,0 0,0 0,-1-1,0 1,0 0,0-1,-1 1,1-1,-1 1,0 0,-1-1,0 1,0-1,0 1,0 0,-2-2,1 6,-1 0,1 0,-1 0,1 0,-1 1,1 0,-1-1,0 1,1 0,-1 0,0 1,1-1,-1 0,0 1,1 0,-1-1,1 1,-1 0,1 0,-1 1,1-1,0 0,0 1,0-1,-1 1,2 0,-1 0,0 0,0 0,-8 5,1 0,0 0,1 1,0 0,0 0,1 1,0 0,0 0,1 1,0 0,1 0,0 1,0-1,1 1,1 0,0 0,0 0,1 0,1 1,0-1,0 1,1-1,1 1,0 2,2-3,1 0,0 0,1 0,0-1,1 1,0-1,0-1,1 1,1-1,-1 0,1-1,1 0,0 0,0-1,0 0,1-1,0 0,0 0,1-1,7 3,25 5,-23-10</inkml:trace>
  <inkml:trace contextRef="#ctx0" brushRef="#br0" timeOffset="4620.221">3327 853,'401'-51,"237"-12,-237 33,-374 30</inkml:trace>
  <inkml:trace contextRef="#ctx0" brushRef="#br0" timeOffset="5284.386">3440 1247,'-50'31,"33"-21,0 0,1 0,0 2,1 0,0 0,1 2,0-1,1 2,-9 13,20-24,0-1,0 1,1 0,-1 0,1 0,0 0,0 1,1-1,-1 0,1 0,0 0,0 1,0-1,1 0,-1 0,1 0,0 1,0-1,0 0,1 0,0 0,-1-1,1 1,1 0,-1-1,0 1,1-1,0 0,0 0,0 0,0 0,0 0,1-1,-1 1,1-1,0 0,-1 0,1 0,0-1,0 1,0-1,0 0,1 0,-1-1,0 1,0-1,0 0,2 0,13 0,0-1,-1 0,1-2,0 0,-1-1,1-1,-1-1,0 0,-1-2,0 0,0 0,3-4,-2 3,11-6,-1-2,0-1,-1-1,-1-1,-1-1,-1-1,-1-2,-1 0,5-9,-16 17,0 1,-1-2,-1 1,-1-1,0-1,-1 1,-1-1,-1-1,0 1,-1-1,-1 0,-1 0,-1 0,-1 0,0 0,-2-2,2 17,0 0,-1-1,0 1,0 0,-1 0,1-1,-1 1,0 0,0 1,0-1,0 0,-1 0,1 1,-1 0,0-1,0 1,0 0,-1 0,1 1,-1-1,1 1,-1 0,0 0,0 0,0 0,0 1,0-1,-1 1,1 0,0 0,0 1,-1-1,1 1,-1 0,1 0,0 1,-4 0,-4 1,1 1,-1 0,1 1,0 0,0 1,0 1,1-1,0 1,0 1,0 0,1 1,0-1,0 2,1-1,0 1,0 1,1-1,1 1,0 0,0 1,1-1,0 1,0 0,2 1,-1-1,1 1,1 0,0-1,1 1,0 0,1 0,0 0,1 0,0 0,1 0,0-1,3 7,5 6,1 0,1-1,1 0,1-1,1 0,1-1,0-1,2-1,4 3,-14-15,0 0,0 0,1-1,0-1,0 1,0-2,0 1,1-1,0-1,-1 1,1-2,1 1,-1-1,0-1,1 0,-1-1,0 0,1 0,-1-1,1 0,-1-1,0 0,2-1,6-4</inkml:trace>
  <inkml:trace contextRef="#ctx0" brushRef="#br0" timeOffset="5628.176">4427 908,'-41'55,"11"-20,2 2,2 1,2 2,1 0,2 1,-4 14,23-48,0 0,0 0,0 1,1-1,0 1,1-1,0 1,0-1,0 1,1 0,0-1,1 0,-1 1,2-1,-1 0,1 0,0 0,0 0,1 0,0-1,0 1,0-1,1 0,0-1,0 1,1-1,-1 0,1 0,0-1,1 1,3-1,1 0,1 0,-1-1,0 0,1-1,-1 0,1-1,0 0,-1-1,1 0,0-1,0-1,-1 0,1 0,-1-1,8-3,-4 3,0-2,0 0,0 0,0-1,-1-1,0-1,0 0,-1 0,0-2,-1 1,0-2,0 0,-1 0,0-1,-1 0,-1-1,0 0,-1 0,0-1,-1 0,0-1,-1 1,-1-1,0 0,-1-1,-1 1,-1-1,1-9,-6 17,0 0,-1 0,1 0,-2 0,1 1,-1 0,0 0,-1 0,1 1,-1-1,-1 1,1 1,-1-1,0 1,0 0,-1 1,0 0,1 0,-1 0,0 1,-1 1,1-1,0 1,-1 1,0-1,1 1,-5 1,-17-5</inkml:trace>
  <inkml:trace contextRef="#ctx0" brushRef="#br0" timeOffset="5987.727">4145 1331,'264'-146,"-261"144,0 0,0 0,1 1,-1-1,0 1,1 0,-1 0,1 0,0 0,-1 1,1 0,-1-1,1 1,0 0,-1 1,1-1,-1 1,1-1,-1 1,1 0,-1 1,1-1,-1 0,0 1,0 0,1 0,-1 0,-1 0,3 2,9 7,0 0,1-1,0 0,0-1,1-1,1-1,-1 0,1-1,52 18,-49-18</inkml:trace>
</inkml:ink>
</file>

<file path=ppt/ink/ink9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56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0 364,'23'-7,"-1"-1,0-2,0 0,-1-1,-1-1,1-1,-2-1,0 0,-1-2,0 0,-2-1,0 0,0-2,-2 0,0 0,-1-1,9-22,-17 26,-5 13,0-1,1 0,0 1,0-1,0 1,0-1,1 1,-1-1,1 1,0 0,0 0,0 0,1 0,-1 0,0 0,1 1,0-1,0 1,1-2,0 6,0 0,-1 0,1 0,-1 1,0-1,1 1,-1-1,0 1,-1 0,1 0,0 1,-1-1,0 0,0 1,0 0,0-1,0 1,-1 0,1 1,2 3,20 46,-3 2,-2 0,-2 1,-3 1,2 27,-3-24,8 38,-4 2,-4 0,-5 0,-4 69,-5-148,-1 0,-1-1,0 1,-2 0,-1-1,-1 0,0-1,-1 1,-2-1,0-1,-1 0,-1 0,0-1,-2-1,0 0,-8 7,11-15,-1 0,1 0,-1-1,-1-1,1 0,-1-1,-1 0,1-1,-1 0,0-1,0-1,0 0,0-1,-1-1,1 0,-1-1,-12-1,21 0,0 0,0 0,0 0,0-1,0 0,1 0,-1-1,0 0,1 0,0 0,0-1,0 1,0-1,0 0,1-1,0 1,0-1,0 0,0 0,1 0,0 0,0-1,0 1,1-1,-1 0,2 0,-1 0,0-1,-2-10,2 1,-1 0,2 0,0-1,1 1,1-1,0 1,1 0,1-1,1-2,7-20,1 0,2 1,1 0,2 1,2 1,1 0,2 2,2 0,10-10,36-40,4 3,42-33,-96 95</inkml:trace>
</inkml:ink>
</file>

<file path=ppt/ink/ink9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56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13,'10'-5,"8"-1,0 5,-2 2</inkml:trace>
</inkml:ink>
</file>

<file path=ppt/ink/ink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2:57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1,'-3'12,"1"1,-1-1,-1 0,-1 0,1 0,-2-1,1 1,-2-1,0-1,0 1,0-1,-2 0,1-1,-1 0,0 0,-1-1,0 0,-1-1,1 0,-1 0,-1-2,-8 5,-53 39,57-35</inkml:trace>
</inkml:ink>
</file>

<file path=ppt/ink/ink9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58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38 672,'-33'-51,"29"78,5-14,1 1,1-1,0 0,0 0,1-1,1 1,0-1,1 0,1 0,-1 0,2-1,0 0,0-1,1 1,0-2,0 1,1-1,1-1,0 0,0 0,0-1,1 0,0-1,0-1,0 0,1 0,10 1,-11-7,-1-1,0-1,-1 0,1 0,0-1,-1 0,0-1,0-1,0 1,-1-1,0-1,0 0,-1 0,1-1,-1 1,-1-2,0 1,0-1,-1-1,0 1,0-1,-1 0,0 0,-1-1,42-134,-30 38,-24 101,2 31,3-11,1 0,1 0,0 0,1 1,0-1,2 0,-1 0,2 1,0-1,0-1,1 1,1 0,0-1,1 0,1 0,0-1,0 0,2 0,-1 0,8 7,-11-13,0 0,1 0,-1 0,1 0,1-1,-1 0,0-1,1 1,0-1,0 0,1-1,-1 0,1 0,-1 0,1-1,0 0,0-1,0 0,0 0,0-1,0 0,0 0,0-1,0 1,0-2,0 0,0 0,0 0,-1-1,7-3,7-11,-1-1,-1-2,-1 0,0 0,-2-2,13-21,-13 20,75-97,-74 98,-15 18,0 0,0 0,1 0,-1 0,1 1,0-1,0 1,1 0,-1 0,0 0,1 0,0 1,0 0,0-1,0 1,0 0,0 1,4-2,-5 5,1-1,-1 1,1 0,-1 0,0 0,0 1,0-1,0 1,0 0,-1 0,1 0,-1 0,0 0,1 0,-2 0,1 1,0-1,-1 1,1 2,2 0,2 7,0 1,0 0,-2 0,1 0,-2 1,0 0,-1-1,0 1,-1 0,-1 0,0 0,-1 0,-1 0,-2 10,1-18,0-1,-1 0,0 0,0 0,0 0,-1 0,1-1,-1 0,-1 0,1 0,-1-1,1 0,-1 0,-1 0,1-1,0 0,-1 0,0 0,1-1,-1 0,-5 1,-27 12,83-10,190-18,-219 10,-1 0,1-1,-1 0,0-1,-1-1,1 0,-1-1,0 0,0-1,1-2,22-23,-3-1,-1-1,-1-2,-2-1,-2-1,5-11,-10 16,-3 5,-1-1,-1 0,-2-2,-1 0,-1 0,-2-1,-1-1,-2 1,-1-2,-2 1,-1-1,-2-11,-1 43,0 1,-1-1,1 0,-1 0,0 0,0 0,0 0,0 0,0 0,-1 0,1 0,-1 0,0 0,0 0,0 1,0-1,-1 0,1 1,-1-1,1 1,-1-1,0 1,0 0,0-1,0 1,-1 0,1 1,0-1,-1 0,1 1,-1-1,0 1,1 0,-1 0,0 0,0 0,0 0,0 1,0-1,0 1,0 0,0 0,0 0,-2 0,-1 3,0 0,0 1,1-1,-1 1,1 0,-1 1,1-1,0 1,1 0,-1 0,1 1,0-1,1 1,-1 0,1 0,0 0,1 0,-1 1,1-1,0 1,1-1,-1 2,-6 155,8-140,4 8,2 0,0 0,2 0,2-1,0 0,2 0,2-2,0 1,9 9,-8-7,68 119,-117-167,-63-86,77 77</inkml:trace>
</inkml:ink>
</file>

<file path=ppt/ink/ink9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58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84,'39'0,"21"-5,6-1,2 0,-7 1,-4 1,-6-3,-3 0,-4 0,-6 2,-3 2,-4-4,-2 0,-1 1,-1 1,-4 2</inkml:trace>
</inkml:ink>
</file>

<file path=ppt/ink/ink9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04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1158,'36'-31,"44"-34,-3-4,-4-3,-2-3,19-32,-66 75,-12 20,-2 0,1-1,-1 0,-1-1,0 0,-1 0,-1-1,0 0,-1-1,-1 1,0-1,-1 0,-1 0,0 0,-1-1,-1 1,0-12,-1 26,0 0,-1 0,1 0,0 0,-1 1,1-1,-1 0,0 0,1 0,-1 0,0 0,0 1,0-1,-1 0,1 1,0-1,0 1,-1-1,1 1,-1 0,0-1,1 1,-1 0,0 0,1 0,-1 0,0 1,0-1,0 0,0 1,0 0,0-1,0 1,0 0,0 0,0 0,0 0,0 0,0 0,0 1,0-1,0 1,0-1,0 1,1 0,-1 0,0 0,0 0,0 0,1 0,-1 0,1 1,-1-1,0 2,-6 3,0 0,1 1,0 0,1 1,0 0,0 0,0 0,1 0,1 1,-1 0,1 0,1 0,-1 1,0 8,2-13,1 0,0 0,0 1,1-1,0 0,0 1,0-1,1 0,-1 1,1-1,0 0,1 0,-1 0,1 0,0 0,1 0,-1 0,1 0,0-1,0 1,0-1,0 0,1 0,0 0,0-1,0 1,4 1,3 2,2-1,-1 0,1-1,-1-1,1 0,1 0,-1-2,0 1,1-2,4 1,38 5,-52-6,0-1,0 1,0 0,0 0,0 0,0 0,0 1,-1 0,1 0,0 0,-1 0,1 0,-1 1,0 0,0-1,0 1,0 0,-1 0,1 1,-1-1,1 1,-1-1,0 1,-1 0,1-1,-1 1,1 0,-1 0,0 0,-1 0,1 1,-1-1,0 0,0 0,0 1,0 14,-2 0,0-1,-1 1,0-1,-2 0,0 0,-2 1,-15 62,21-79,1 1,-1-1,0 1,1 0,-1-1,1 1,0 0,0-1,0 1,0 0,1-1,-1 1,1-1,-1 1,1 0,0-1,0 1,0-1,0 0,0 1,1-1,-1 0,1 0,0 0,-1 0,1 0,0 0,0 0,0 0,1-1,-1 1,0-1,0 0,1 0,-1 0,1 0,-1 0,1 0,-1 0,1-1,0 0,-1 1,1-1,0 0,-1 0,1 0,0-1,0 1,52-16,-30 4</inkml:trace>
  <inkml:trace contextRef="#ctx0" brushRef="#br0" timeOffset="894.06">1073 820,'6'7,"1"-1,0 0,0 0,0-1,1 0,0 0,-1-1,2 1,-1-2,0 1,1-2,0 1,0-1,-1 0,1-1,0 0,1 0,-1-1,0 0,0 0,0-1,0-1,0 1,0-2,-1 1,1-1,-1 0,1-1,-1 0,0 0,0-1,-1 0,7-5,-9 4,0 0,0-1,-1 0,0 0,0 0,0 0,-1 0,0-1,0 0,-1 1,0-1,0-7,-1 11,-1 1,0 0,0-1,0 1,0 0,-1 0,0-1,1 1,-1 0,0 0,0 0,-1 0,1 0,-1 0,1 0,-1 0,0 1,0-1,0 1,0-1,-1 1,1 0,-1 0,1 0,-1 0,0 0,0 1,0-1,0 1,0 0,0 0,-3-1,0 1,0-1,0 2,0-1,-1 1,1 0,0 0,-1 0,1 1,0 0,0 1,0-1,0 1,0 0,0 0,0 1,1 0,-1 0,1 0,0 1,0 0,0 0,0 0,-3 4,-4 4,0 1,0 1,2 0,-1 0,2 1,0 0,1 1,0 0,0 3,1-1,0 1,1 1,2-1,0 1,1 0,-1 18,4-31,0-1,0 0,0 0,1 0,0 1,0-1,0 0,1 0,0 0,0-1,1 1,-1 0,1-1,1 1,-1-1,1 0,0 0,0-1,0 1,0-1,1 0,0 0,0 0,0-1,0 1,1-1,1 0,3 1,1 0,1-1,-1 0,0-1,1 0,0-1,-1 0,1-1,0 0,-1-1,1 0,-1-1,1 0,-1-1,0 0,0-1,10-4,172-104,-181 104,29-22,-2-2,-2-1,-1-2,-1-1,-2-2,-2-2,-2 0,4-10,4-3,-38 121,-34 238,36-206,-12 142,7-209,4-26,0 1,-1-1,0 0,0 1,-1-1,0 0,0 0,0 0,-1 0,0-1,-1 1,1-1,-3 3,5-8,0 0,0 0,0 0,0-1,0 1,0 0,0-1,0 1,0-1,0 1,-1-1,1 1,0-1,0 0,0 0,-1 0,1 0,0 0,0 0,-1 0,1 0,0 0,0 0,0 0,-1-1,1 1,0-1,0 1,0-1,0 1,0-1,0 0,0 1,0-1,0 0,0 0,0 0,0 0,0 0,1 0,-1 0,0 0,1 0,-1 0,1 0,-1 0,1 0,-1-1,-17-57,17 33,2-1,1 1,1 0,1-1,1 2,5-15,-3 8,4-12,1 0,2 0,2 2,1 0,3 1,1 1,3 1,0 0,3 2,1 1,30-29,-45 52,1 1,0 0,0 1,1 1,1 1,0 0,0 0,1 2,0 0,0 1,0 1,1 0,0 2,6-1,-20 3,1 1,-1 0,1 0,-1 1,1-1,-1 1,1 0,-1 0,0 1,0-1,0 1,0 0,0 0,0 0,0 1,0-1,-1 1,1 0,-1 0,0 0,0 1,0-1,0 1,-1-1,1 1,-1 0,0 0,0 0,-1 0,1 0,0 2,1 5,-1-1,0 1,-1 0,0 0,0-1,-1 1,-1 0,1 0,-2 0,0-1,0 1,-2 5,-4 7,-2 0,0-1,-1 0,-1-1,-1 0,-1-1,0 0,-2-1,0-1,-1-1,-1 0,-1-1,0-1,-1-1,0 0,-1-2,-1 0,-17 6,28-14,0 0,0 0,0-1,-1 0,1-1,-1-1,1 0,-1 0,1-1,-1-1,0 0,1 0,-8-2,1-5</inkml:trace>
  <inkml:trace contextRef="#ctx0" brushRef="#br0" timeOffset="1609.971">2709 1,'0'0,"-1"0,0-1,0 1,0 0,1 0,-1 0,0 0,0 0,0 0,0 0,1 1,-1-1,0 0,0 0,0 0,1 1,-1-1,0 1,1-1,-1 0,0 1,0-1,1 1,-1 0,1-1,-1 1,1-1,-1 1,1 0,-1 0,1-1,-1 1,1 0,0 0,0-1,-1 1,1 0,0 0,0 0,0-1,0 1,0 0,0 0,0 0,0 0,0-1,0 1,0 0,0 0,1 0,-1-1,0 1,1 0,-1 0,1-1,-1 1,1 0,-1 0,13 139,-6 0,-6 1,-2-72,-4 0,-2 0,-4-1,-2 0,-16 44,17-41,12-70,0 1,0-1,0 0,0 0,0 1,0-1,1 0,-1 0,1 1,-1-1,1 0,-1 0,1 0,0 0,-1 0,1 0,0 0,0 0,0 0,0 0,0 0,0 0,0 0,0-1,0 1,0 0,0-1,0 1,1-1,-1 0,0 1,0-1,1 0,-1 0,0 1,0-1,1 0,-1 0,0-1,1 1,-1 0,0 0,0-1,1 1,-1 0,0-1,0 1,0-1,0 0,1 1,-1-1,24-9,-1-1</inkml:trace>
  <inkml:trace contextRef="#ctx0" brushRef="#br0" timeOffset="2767.304">3359 566,'-21'1,"0"1,0 1,0 1,1 0,-1 2,1 0,0 1,1 1,0 1,0 1,-8 6,15-6,0 0,1 1,0 1,1 0,0 0,1 1,0 0,1 1,0-1,1 2,1-1,0 1,1 0,-2 13,5-24,0 1,1 0,-1 0,1 0,0 0,1 0,-1 1,1-1,0 0,0 0,1 0,0 0,0 0,0 1,0-1,1-1,-1 1,1 0,1 0,-1-1,1 1,-1-1,1 0,1 0,-1 0,0 0,1 0,0-1,0 1,0-1,0 0,1-1,-1 1,1-1,0 1,-1-2,1 1,0 0,0-1,0 0,0 0,0 0,1-1,-1 0,0 0,0 0,0 0,0-1,0 0,1 0,-1-1,4-1,12-10,-1-2,-1 0,-1-1,0-1,-1-1,0 0,-2-1,0-1,2-5,7-6,7-15,-24 35,0-1,1 1,0 0,1 1,0 0,0 0,1 1,1 0,-1 1,12-7,-20 15,-1-1,1 0,-1 1,1-1,0 1,0-1,-1 1,1 0,0 0,0 0,-1 0,1 0,0 0,0 0,-1 0,1 1,0-1,-1 1,1 0,0-1,-1 1,1 0,-1 0,1 0,-1 0,1 0,-1 0,0 0,0 0,1 1,-1-1,0 1,0-1,0 0,0 1,-1 0,1-1,0 1,0 1,20 76,-18-63,-2-7,1 0,-1 1,2-1,-1-1,1 1,0 0,1-1,0 1,1-1,-1 0,2-1,-1 1,1-1,0 0,0 0,2 0,-5-4,0 0,1-1,-1 1,1-1,0 0,0 0,0 0,0 0,0-1,0 0,0 0,0 0,0 0,1-1,-1 1,0-1,1 0,-1 0,0-1,1 1,-1-1,0 0,0 0,0-1,0 1,0-1,0 0,0 0,0 0,-1 0,4-3,192-178,-181 168,-3 1,0 0,1 1,0 0,1 2,1 0,0 1,0 0,1 2,0 0,0 1,1 1,0 1,13-2,-31 7,-1-1,0 1,1 0,-1 0,1-1,-1 1,0 0,1 0,-1 1,1-1,-1 0,0 0,1 1,-1-1,0 1,1-1,-1 1,0-1,0 1,0 0,1 0,-1-1,0 1,0 0,0 0,0 0,0 0,-1 0,1 1,0-1,0 0,-1 0,1 1,-1-1,1 0,-1 0,1 1,-1-1,0 1,0-1,1 0,-1 1,0-1,0 1,-1-1,1 1,-66-2,63-1,-31-9,30 8,1 0,-1 1,0-1,0 1,0 0,0 0,0 0,0 1,0-1,0 1,0 0,0 0,-1 1,1-1,0 1,0 0,0 0,0 0,1 0,-1 1,0 0,0-1,1 1,-1 1,-2 1,-1 4,1 0,-1 0,1 1,1-1,0 2,0-1,0 0,2 1,-1 0,1 0,0 0,1 0,0 1,1-1,0 1,1-1,0 1,0-1,1 0,1 1,0-1,0 0,1 1,0-2,0 1,2 0,-1-1,1 1,0-1,1 0,0-1,0 0,6 6,-3-7,0-1,1 0,0 0,-1-1,2 0,-1-1,0 0,1-1,0 0,7 1,9-2,1 0,-1-2,0-1,1-2,-1 0,0-2,0 0,-1-2,0-2,0 0,-1-1,10-7,-6 6,15-6,-2-2,0-1,-1-3,-1-1,-1-2,-2-2,-1-2,14-14,21-58,-69 98,0-1,0 1,0-1,-1 0,1 0,-1 0,0 0,-1 0,1 0,-1 0,0 0,0 0,-1 0,1 0,-1 0,0 1,0-1,-1 0,0 0,1 1,-2-1,1 0,-1 0,1 2,0 0,-1 1,1-1,-1 0,0 1,0 0,0-1,0 1,0 0,0 1,-1-1,1 0,-1 1,1 0,-1 0,1 0,-1 0,0 1,1-1,-1 1,0 0,0 0,1 0,-1 1,0-1,1 1,-1 0,0 0,1 0,-1 0,1 1,-1 0,-99 72,91-63,1 1,0 0,1 0,1 2,0-1,1 1,0 0,1 1,1-1,0 2,1-1,0 0,2 1,0 0,0 0,2 0,0 0,1 0,0 0,1 1,1-1,1 1,0-6,1-1,0 0,1 0,0-1,0 1,1-1,0 0,1-1,0 1,0-1,1-1,0 1,0-1,1-1,0 0,0 0,1 0,2 0,14 6,1 0,1-2,0-1,0-2,1 0,4-1,-13-3,0 0,0-1,0-1,0-1,0-1,1-1,-1 0,-1-2,1 0,14-6,-8 0</inkml:trace>
</inkml:ink>
</file>

<file path=ppt/ink/ink9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10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57,'-27'32,"1"1,1 1,3 1,0 1,0 4,-34 57,-23 43,52-88,-3-2,-1-1,-25 29,-77 90,107-156,18-18</inkml:trace>
  <inkml:trace contextRef="#ctx0" brushRef="#br0" timeOffset="406.977">0 86,'31'46,"2"-1,2-2,2-1,1-2,2-2,30 21,146 144,-100-92,-115-110,-1-1,1 1,0-1,0 1,1-1,-1 1,0-1,0 0,0 0,0 0,0 1,0-1,0 0,0 0,0-1,1 1,-1 0,0 0,0 0,0-1,0 1,0-1,0 1,0-1,0 1,0-1,0 1,0-1,-1 0,1 1,0-1,0 0,0-1,10-7</inkml:trace>
  <inkml:trace contextRef="#ctx0" brushRef="#br0" timeOffset="1163.259">904 481,'44'-11,"1"3,0 1,0 3,0 1,1 2,37 5,16-2,37-8,-135 6,1-1,0 0,-1 0,1 0,-1 0,1 0,-1 0,0 0,1-1,-1 1,0 0,0-1,0 1,0-1,0 1,0-1,0 0,-1 1,1-1,0 0,-1 0,0 1,1-1,-1 0,0 0,0 0,0 1,0-1,0 0,0 0,0 0,-1 1,1-1,-1 0,1 0,-1 1,0-1,0 1,0-1,0 0,0 0,-48-63,-62-20,109 84,1-1,0 1,0-1,-1 1,1 0,0 0,-1 0,1 0,-1 0,1 0,-1 0,0 0,0 0,1 1,-1-1,0 1,0-1,1 1,-1 0,0 0,0 0,0 0,0 0,1 0,-1 0,0 1,0-1,0 1,1-1,-1 1,0 0,1-1,-1 1,0 0,1 0,-1 0,1 0,-1 1,1-1,0 0,0 1,-1-1,1 1,0-1,0 1,1-1,-1 1,0 0,0-1,1 1,-1 0,1 0,-1-1,1 1,0 0,0 0,-17 139,-35 138,50-270,-2 1,1 0,0 1,1-1,0 0,1 1,0-1,0 1,1 0,1-1,0 1,1 7,-1-17,-1 1,1-1,0 0,-1 1,1-1,0 0,0 0,-1 0,1 1,0-1,0 0,0 0,1 0,-1-1,0 1,0 0,0 0,1-1,-1 1,0 0,1-1,-1 1,0-1,1 0,-1 0,1 1,-1-1,1 0,-1 0,1 0,-1 0,0-1,1 1,-1 0,1 0,-1-1,0 1,1-1,-1 0,0 1,1-1,-1 0,0 0,55-39,-56 39,166-184,-149 165,-1 0,-1-2,-1 0,-2 0,0-1,1-4,-3 3</inkml:trace>
  <inkml:trace contextRef="#ctx0" brushRef="#br0" timeOffset="1562.197">2173 1,'-44'49,"2"1,3 2,2 2,2 2,-20 45,48-86,1 1,1-1,0 1,1 0,1 0,0 1,1-1,1 2,1-12,0 0,0 1,0-1,1 0,0 0,1 0,-1 0,1 0,0-1,1 1,-1 0,1-1,0 0,1 1,-1-1,1-1,0 1,0 0,0-1,1 0,0 0,-1 0,2-1,4 4,1-1,1 0,-1-1,1-1,0 1,0-2,0 0,1 0,-1-1,1-1,0 0,-1-1,1 0,0-1,-1 0,1-1,-1 0,5-2,8-4,-1 0,0-2,0 0,-1-2,0 0,-1-2,-1 0,11-11,-22 17,0-1,0-1,-1 0,-1 0,1-1,-2 1,0-2,0 1,-1-1,0 0,-1-1,0 1,-1-1,-1 0,0 0,-1-1,0 1,-1 0,0-1,-1 1,-1 0,0-1,-1 1,0 0,-1 0,0 0,-1 0,-1 0,0 1,-1 0,0 0,-5-6,6 11,-1 2,0-1,0 1,0 0,-1 0,1 0,-1 1,-1 0,1 1,0-1,-6-1,-16-3</inkml:trace>
  <inkml:trace contextRef="#ctx0" brushRef="#br0" timeOffset="1921.535">1835 424,'247'-100,"-239"97,1 1,0-1,0 1,0 1,0 0,0 0,1 1,-1 0,0 0,0 1,0 0,0 1,0 0,0 1,0-1,-1 2,1-1,-1 1,0 0,0 1,0 0,1 2,26 19,-20-13,1 0,1-2,0 0,1-1,-1 0,2-2,1 0,33 5,-29-9</inkml:trace>
  <inkml:trace contextRef="#ctx0" brushRef="#br0" timeOffset="2881.295">2370 143,'0'-5,"0"-6,0-7,-4 1,-3-3,-4 4,-5 3,-4 4,0-1,0 1,-2 2,3 8,-1 2,-1 2,-2 4,-2 1,-1 4,3-1</inkml:trace>
</inkml:ink>
</file>

<file path=ppt/ink/ink9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18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1,'0'14,"-5"15,-1 7,-5 2,-5-1,0-1,-2-2,-3-3,3-1,-1-1,-2-1,-2 0,2-5</inkml:trace>
</inkml:ink>
</file>

<file path=ppt/ink/ink9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21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0 173,'2'21,"1"-1,1 0,1 0,0 0,2-1,0 1,1-1,1-1,2 3,37 94,-39-85,-2-1,-1 1,-1 0,-1 1,-1 16,7 15,15-81,47-178,-19 40,36-99,-59 150,-28 97</inkml:trace>
  <inkml:trace contextRef="#ctx0" brushRef="#br0" timeOffset="980.663">621 427,'22'8,"0"-2,0 0,0-1,1-1,0-2,0 0,0-1,0-1,0-1,11-3,160-25,-190 28,1 1,1 0,-1-1,1 0,0 0,-1 0,1-1,-1 0,0 0,0 0,1-1,-1 0,-1 0,1 0,0 0,3-4,-8 4,0-1,-1 1,1-1,0 0,-1 1,0 0,0-1,0 1,0-1,-1 1,1 0,-1 0,0 0,0 0,0 0,0 0,-1 1,1-1,-1 1,1-1,-1 1,0 0,0 0,0 0,0 0,0 1,-1 0,1-1,-2 1,-1-3,5 2,-1 0,0 0,0 0,0 0,0 1,0-1,-1 1,1-1,0 1,-1 0,1 0,-1 0,1 0,-1 0,0 1,1-1,-1 1,0 0,1-1,-1 1,0 1,0-1,1 0,-1 0,1 1,-1 0,0 0,1-1,-1 1,1 1,-1-1,1 0,0 1,0-1,-1 1,1-1,0 1,-1 2,-4 9,0 0,1 0,1 1,0-1,0 1,2 1,0-1,0 5,-13 107,-11 14,28-140,-1-1,1 1,-1 0,1-1,-1 1,1 0,-1-1,1 1,0 0,-1 0,1 0,-1 0,1 0,0 0,-1 0,1 0,-1 0,1 0,0 0,-1 0,1 0,-1 0,1 0,0 1,-1-1,1 0,-1 0,1 1,-1-1,1 1,-1-1,1 0,-1 1,1-1,-1 1,0-1,1 1,-1-1,1 1,-1-1,0 1,0-1,1 1,-1 0,0-1,0 1,0-1,0 1,0 0,0-1,0 1,0-1,0 1,0 0,0-1,0 1,0-1,0 1,0 0,-1-1,1 1,0-1,0 1,-1-1,1 1,0-1,-1 1,1 0,42-35,-39 31,169-166,-147 144</inkml:trace>
  <inkml:trace contextRef="#ctx0" brushRef="#br0" timeOffset="2211.291">1269 766,'51'-28,"-4"3,-2-1,0-3,-2-2,-1-1,21-23,-31 23,-14 17,-2 0,0-1,-1-1,-1-1,0 0,-1 0,-1-1,-1-1,-1 0,-1-1,1-3,-10 25,-1-1,1 1,-1-1,1 0,-1 1,1-1,-1 0,0 0,1 1,-1-1,1 0,-1 0,0 0,1 1,-1-1,0 0,1 0,-1 0,1 0,-1 0,0 0,1-1,-1 1,0 0,1 0,-1 0,1-1,-1 1,0 0,1 0,-1-1,1 1,-1 0,1-1,-1 1,1-1,0 1,-1-1,1 1,-1-1,1 1,0-1,-1 1,1-1,0 0,0 1,0-1,-1 1,1-1,0 0,0 1,0-1,0 0,0 1,0-1,0 1,0-1,0 0,0 1,1-1,-1 0,0 1,0-1,-43 36,-56 102,95-131,1 0,0 0,0 0,0 1,1-1,0 1,0-1,1 1,0 0,0 0,1-1,0 1,0 0,0 0,1 0,0-1,0 1,1 0,0-1,0 1,0-1,1 1,0-1,0 0,1 0,0-1,0 1,0-1,0 0,1 0,0 0,0 0,0-1,1 0,0 0,-1-1,1 1,1-1,-1 0,0-1,7 2,6-3,0-2,0 0,0-2,0 0,0 0,0-2,-1 0,0-2,0 0,-1-1,1 0,-2-1,1-1,-1-1,-1-1,0 0,-1 0,8-10,-6 10,1-2,-2 0,0-1,0-1,-2 0,0-1,-1 0,0-1,-2 0,0-1,-1 0,4-15,-12 33,0 0,0 0,0 0,-1 0,1 0,-1 0,1 0,-1-1,1 1,-1 0,1 0,-1-1,0 1,0 0,0 0,0-1,0 1,0 0,0-1,0 1,0 0,-1 0,1-1,0 1,-1 0,1 0,-1-1,0 1,1 0,-1 0,0 0,1 0,-1 0,0 0,0 0,0 0,0 1,0-1,0 0,0 0,0 1,-1-1,1 1,0-1,0 1,-1-1,1 1,0 0,0-1,-1 1,1 0,0 0,-1 0,1 0,-1 1,-7 4,0 0,1 1,-1 0,1 1,1 0,-1 0,1 0,1 1,-1 0,1 1,1-1,-1 1,1 2,-1-2,0 0,1 0,0 1,1 0,0 0,1 1,0-1,0 0,1 1,1 0,0 0,0-1,1 1,0 0,1 0,0 0,1-1,0 1,1-1,1 5,2-9,0 0,0 0,0-1,1 0,-1 0,1 0,1-1,-1 0,1 0,-1-1,1 0,0 0,0-1,0 0,0-1,1 1,-1-1,0-1,1 0,2 0,2 0,-1 0,1-1,0-1,-1 0,1 0,-1-1,0-1,1 0,-2-1,1 0,0 0,-1-2,0 1,-1-1,0-1,0 0,0 0,0-2,12-13,-1 0,-1-1,-1-2,-1 0,-1-1,9-21,-16 30,-1 0,-1-1,0 0,-2-1,0 1,-1-1,-2 0,1 0,-2-5,-2 23,0 0,0 0,0 0,0 0,-1 0,1 0,-1 0,1 0,-1 0,0 0,0 0,0 0,0 0,0 0,0 1,0-1,-1 0,1 1,0-1,-1 1,0 0,1-1,-1 1,0 0,1 0,-1 0,0 0,0 0,0 1,0-1,0 0,0 1,0 0,0-1,0 1,0 0,0 0,-1 0,1 0,0 0,0 1,0-1,0 1,0-1,0 1,0 0,0 0,1 0,-1 0,0 0,0 0,1 0,-1 1,0-1,1 0,-1 1,1 0,0-1,0 1,-1 1,-14 16,2 0,0 0,2 1,0 1,1 0,1 1,1 0,1 0,1 1,1 0,-1 10,4-22,0 1,0 0,1 0,1 0,0 0,1 0,0 0,0 0,2 0,-1 0,2 0,-1 0,2 0,0-1,0 1,1-1,0 0,1 0,0-1,1 0,0 0,0 0,1-1,2 1,53 10,-41-18</inkml:trace>
  <inkml:trace contextRef="#ctx0" brushRef="#br0" timeOffset="2463.229">2936 681,'-25'29,"-11"14,-1 5,1-6,7-6,4-8,6-5,6-5</inkml:trace>
</inkml:ink>
</file>

<file path=ppt/ink/ink9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31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26,'-1'-2,"-1"0,1 0,-1 0,0 0,0 1,1-1,-1 1,0-1,0 1,-1 0,1 0,0 0,0 0,-1 0,1 0,0 0,-1 1,1 0,0-1,-1 1,1 0,-1 0,1 0,-1 0,0 1,-9 1,0 0,-1 1,1 1,0 0,1 0,-1 1,1 1,0 0,0 0,1 1,0 1,0 0,1 0,0 1,0 0,1 0,0 1,1 0,0 0,0 1,1 0,1 0,0 1,0 0,1-1,1 1,0 1,0-1,1 3,0-8,0 0,1-1,0 1,0-1,1 1,0 0,0 0,0-1,1 1,0 0,0-1,1 1,-1 0,2-1,-1 0,1 0,0 1,0-2,0 1,1 0,0-1,0 1,1-1,-1 0,1-1,0 1,0-1,1 0,-1 0,1-1,0 1,0-1,0-1,1 1,2 0,0-2,0 0,1 0,-1-1,0 0,0-1,1 0,-1 0,0-1,0 0,0-1,0 0,-1 0,1-1,-1 0,0 0,0-1,0 0,-1-1,0 0,0 0,0 0,-1-1,1 0,1-3,134-205,-142 215,0-1,1 0,-1 1,0-1,1 0,-1 1,1-1,-1 1,1-1,-1 1,1-1,-1 1,1-1,-1 1,1-1,0 1,-1 0,1-1,0 1,-1 0,1 0,0-1,-1 1,1 0,0 0,0 0,-1 0,1 0,0 0,0 0,-1 0,1 0,0 0,0 1,-1-1,1 0,0 0,-1 1,1-1,0 0,-1 1,1-1,-1 1,1-1,0 1,-1-1,1 1,-1-1,1 1,-1-1,0 1,1 0,-1-1,0 1,1 0,-1 0,22 47,-18-38,-2-4,3 8,-1 0,2 0,0 0,0-1,1 0,1 0,0 0,1-1,0-1,1 1,0-2,1 1,0-1,1-1,7 5,-3-7</inkml:trace>
  <inkml:trace contextRef="#ctx0" brushRef="#br0" timeOffset="1903.347">988 252,'368'0,"-369"0,1-1,0 1,0-1,0 1,0-1,0 1,0-1,0 1,0 0,-1-1,2 1,-1-1,0 1,0-1,0 1,0-1,0 1,0 0,0-1,1 1,-1-1,0 1,0 0,0-1,1 1,-1-1,0 1,1 0,-1-1,0 1,1 0,-1 0,0-1,1 1,-1 0,1 0,-1 0,1-1,-1 1,0 0,1 0,-1 0,1 0,-1 0,1 0,-1 0,1 0,-1 0,0 0,1 0,-1 0,1 0,-1 0,1 1,-1-1,1 0,-1 0,1 0,-37-19,23 15,-1-1,1-1,0 0,1-1,-1 0,2-1,-1 0,1-1,0 0,0-1,1 0,1-1,-7-9,-17-46,27 87,8 292,-2-312,0 1,-1-1,0 0,1 1,0-1,-1 0,1 1,0-1,-1 1,1-1,0 1,0-1,0 0,1 1,-1-1,0 1,0-1,1 0,-1 1,1-1,-1 0,1 1,0-1,-1 0,1 0,0 1,0-1,0 0,0 0,0 0,0 0,0 0,0 0,0-1,0 1,1 0,-1-1,0 1,1 0,-1-1,0 0,1 1,-1-1,1 0,-1 1,0-1,1 0,-1 0,1 0,0-1,9-5,1 0,-1-1,0-1,-1 1,1-2,-2 0,1 0,-1 0,-1-1,4-5,19-20,-4 7,-17 14</inkml:trace>
  <inkml:trace contextRef="#ctx0" brushRef="#br0" timeOffset="2824.861">1271 224,'-5'0,"-6"0,-2 5,-2 1,-5 0,-3-1,-3-2,-1 0,-1-2,-1-1,0 0,0 0,0 0,1-1,9 1,8 0</inkml:trace>
</inkml:ink>
</file>

<file path=ppt/ink/ink9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37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676 1,'-12'5,"0"2,0-1,1 2,0-1,0 2,1-1,0 1,0 1,1 0,1 0,-1 1,2 0,-1 0,2 1,-1 0,2 0,0 1,0-1,-2 12,0-7,-8 13,-2-1,-1-1,-1-1,-1-1,-1-1,-16 15,21-25,-1-1,0 0,-1-1,0-1,-1-1,-1-1,1 0,-2-1,-10 2,27-9,-1 0,1-1,0 1,-1-1,1 0,-1 0,1-1,-1 1,0-1,1 0,-1 0,1 0,-1-1,0 0,1 0,-1 0,1 0,0-1,-1 0,1 0,0 0,0 0,0-1,0 1,1-1,-1 0,1 0,0 0,-1-1,2 1,-1-1,0 0,1 0,-1 1,1-2,0 1,0 0,1 0,-1-1,1 0,1-9,0 0,2 0,-1 1,2-1,0 0,0 1,1 0,1 0,0 0,1 0,0 1,1 0,1 0,0 1,0 0,1 0,0 1,1 0,0 1,7-5,-12 8,-2 1,1 0,-1 1,1-1,0 1,0 0,1 0,-1 0,1 1,-1-1,1 1,0 0,1 1,-1-1,0 1,1 0,-1 0,1 1,0-1,-1 1,1 1,0-1,0 1,0 0,-1 0,1 1,0-1,0 2,-1-1,1 0,0 1,-1 0,0 0,1 1,-1-1,0 1,0 1,2 1,167 219,-21-95,-117-105,-18-16</inkml:trace>
</inkml:ink>
</file>

<file path=ppt/ink/ink9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50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2</inkml:trace>
</inkml:ink>
</file>

<file path=ppt/ink/ink9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51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1,'0'5,"0"1</inkml:trace>
</inkml:ink>
</file>

<file path=ppt/ink/ink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2:58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12,'-13'-4,"0"2,-1-1,1 2,0 0,-1 0,1 1,-1 1,1 0,0 1,-1 1,1 0,0 0,0 1,1 1,-1 0,1 1,0 1,1-1,0 2,0 0,0 0,1 1,0 0,0 0,1 1,1 1,0-1,-7 13,12-18,-4 4,0 0,1 1,0 0,0 0,1 1,0 0,1 0,1 0,-1 0,2 0,0 1,0 0,1-1,0 1,1 0,0-1,1 1,0 0,2 4,3-10,0 0,0-1,0 1,1-1,0-1,0 1,0-1,0 0,1-1,0 1,-1-2,1 1,0-1,1 0,-1-1,0 0,0 0,1-1,-1 0,0 0,1-1,-1 0,0 0,0-1,0 0,0-1,0 0,0 0,4-3,26-13,-1-1,-1-1,-1-2,-1-2,-1-1,-1-2,-2 0,19-24,-24 27,48-41,-73 65,1 1,0-1,-1 0,1 1,0-1,0 1,0-1,-1 1,1 0,0-1,0 1,0 0,0-1,0 1,0 0,0 0,0 0,0 0,-1 0,1 0,0 0,0 0,0 1,0-1,0 0,0 0,0 1,0-1,-1 0,1 1,0-1,0 1,0 0,-1-1,1 1,0-1,-1 1,1 0,-1 0,1-1,0 1,-1 0,0 0,1 0,-1-1,1 1,-1 0,0 0,0 0,1 0,-1 0,0 0,0 0,0 0,0 0,3 60,-3-53,-2 30,1-30,-1 0,1 1,0-1,1 1,0-1,1 1,-1-1,1 1,1-1,0 1,0-1,1 0,0 0,0 0,1-1,0 1,0-1,1 0,-1 0,2 0,-1 0,1-1,1 1,1-2,0 0,0-1,1 0,-1 0,1-1,0 0,0 0,0-1,0-1,1 1,1-1,14 1</inkml:trace>
</inkml:ink>
</file>

<file path=ppt/ink/ink9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47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734 283,'-2'32,"-2"-1,-2 0,-1 0,-1-1,-1 1,-14 26,6-10,-7 24,-123 305,102-274,42-83,13-24,18-25,-11 5,0 1</inkml:trace>
  <inkml:trace contextRef="#ctx0" brushRef="#br0" timeOffset="497.265">791 283,'0'1,"0"-1,1 0,-1 0,0 1,0-1,1 0,-1 1,0-1,0 0,0 1,0-1,1 0,-1 1,0-1,0 1,0-1,0 0,0 1,0-1,0 1,0-1,0 0,0 1,0-1,0 1,0-1,-1 0,1 1,0-1,0 0,0 1,0-1,-1 0,1 1,0-1,0 0,-1 1,1-1,0 0,-1 0,1 1,0-1,-1 0,1 0,0 0,-1 1,1-1,0 0,-1 0,1 0,-1 0,1 0,0 0,-1 0,1 0,-1 0,1 0,0 0,-1 0,1 0,0 0,-1 0,1 0,-1 0,1-1,-1 1,7 39,26 104,-17-71,3-1,3-1,3 0,23 44,-46-110,0 0,0 0,0 0,1 0,-1 0,1-1,0 1,0-1,0 1,1-1,-1 0,1 0,0 0,0 0,0 0,0-1,0 1,1-1,-1 0,1 0,-1 0,1 0,0-1,0 1,0-1,0 0,0 0,0-1,0 1,0-1,0 0,0 0,0 0,0-1,0 1,0-1,0 0,0 0,0-1,1 1,3-6,0 0,-1-1,1 0,-2 0,1 0,-1-1,0 0,-1 0,0 0,0-1,-1 0,0 0,-1 0,0 0,0-5,6-11,9-33,-2-1,-2 0,-3-1,-3 0,-3-1,-2 0,-4-26,0 103,1 4</inkml:trace>
  <inkml:trace contextRef="#ctx0" brushRef="#br0" timeOffset="841.707">1638 481,'-18'28,"2"0,1 2,2 0,0 1,2 0,2 0,1 1,1 1,6-27,1 0,1 0,-1 0,1 0,0-1,0 1,1 0,-1-1,1 1,1-1,-1 1,1-1,0 0,0 0,0 0,1-1,0 1,-1-1,2 0,-1 0,0 0,1 0,0-1,0 0,0 0,0 0,0-1,1 0,-1 0,1 0,-1 0,1-1,0 0,0 0,0-1,-1 1,1-1,0-1,0 1,0-1,0 0,-1 0,1-1,0 1,-1-1,0-1,1 1,-1-1,0 0,0 0,0 0,0-1,6-7,0 0,-1-1,-1 0,0-1,0 0,-1 0,-1-1,0 0,-1 0,0-1,-1 0,-1 0,-1 0,0 0,0-3,-2 7,-1 0,0 1,-1-1,0 0,0 1,-1-1,-1 1,0-1,0 1,-1 0,0 0,-1 1,0-1,0 1,-1 0,0 0,-1 1,0 0,0 0,-1 0,0 1,0 1,-1-1,0 1,0 0,-6-1,-7-2</inkml:trace>
  <inkml:trace contextRef="#ctx0" brushRef="#br0" timeOffset="1245.051">2230 1,'-4'7,"0"0,0 0,1 1,0-1,0 1,1 0,0 0,0 0,1 0,0 0,1 0,-1 0,2 0,0 6,-2 1,0 56,3 0,4 0,5 21,-7-64,-1 1,-2-1,-1 1,-1-1,-1 1,-1-1,-4 10,-29 131,21-135,7-28</inkml:trace>
  <inkml:trace contextRef="#ctx0" brushRef="#br0" timeOffset="1514.921">1919 452,'34'-5,"16"-1,4 0,-3 1,-4 2,-6 0,-5 2,-4 1,-3 0,-1 0,0 0,-1 1,0 3,0 3,-4-1</inkml:trace>
  <inkml:trace contextRef="#ctx0" brushRef="#br0" timeOffset="1949.408">2569 565,'7'1,"14"4,0-2,0 0,1-1,-1-1,0-1,1-1,-1-1,0-1,1 0,-2-2,14-4,-26 4,0 0,0-1,0 0,-1 0,0-1,0 0,-1 0,1 0,-2-1,1 0,-1 0,0 0,-1-1,0 1,0-1,-1 0,0-1,-1 1,0 0,0-1,-1 6,-1 1,0-1,0 0,0 0,0 0,0 1,-1-1,0 0,0 0,0 1,0-1,0 0,-1 1,0 0,1-1,-1 1,-1 0,1 0,0 0,-1 0,1 0,-1 0,0 1,0 0,0-1,0 1,-1 0,1 0,0 1,-1-1,1 1,-1-1,0 1,1 1,-2-1,-5-2,1 1,-1 1,0 0,0 0,0 1,1 0,-1 1,0 0,0 0,0 1,1 0,-1 1,-3 2,-4 5,1 1,0 1,0 0,1 1,1 1,0 1,1 0,0 0,1 1,1 1,1 0,0 0,2 1,-1 1,2-1,1 1,0 0,-2 16,4-18,1 0,1-1,0 1,1 0,1 1,0-1,1 0,4 14,-4-25,1 0,0 1,0-1,0 0,1-1,0 1,0 0,0-1,1 0,0 1,0-1,0-1,1 1,0-1,-1 0,1 0,1 0,-1 0,1-1,-1 0,1 0,0-1,0 0,5 2,7 2,0 0,0-2,1 0,-1-1,1 0,0-2,0 0,-1-1,1-1,0-1,0-1,-1 0,0-1,1-2,-2 1,1-2,8-4,-8-1</inkml:trace>
  <inkml:trace contextRef="#ctx0" brushRef="#br0" timeOffset="2813.396">0 1383,'437'-27,"-82"0,-19-2,-10 1,310-54,-356 48,-21 6,20 28,-221-16,-51 11</inkml:trace>
</inkml:ink>
</file>

<file path=ppt/ink/ink9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58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2 231,'0'358,"0"-366,-1-37,1 0,3 1,1-1,2 1,3 0,4-11,-6 32,0 1,1-1,2 1,0 1,2 0,0 1,1 0,1 0,1 2,0 0,6-4,-20 21,0 0,0 1,0-1,0 0,0 0,0 1,0-1,0 1,0-1,1 1,-1 0,0-1,0 1,1 0,-1 0,0 0,0 0,1 0,-1 0,0 0,1 0,-1 0,0 1,0-1,0 0,1 1,-1-1,0 1,0 0,0-1,0 1,0 0,0 0,0-1,0 1,0 0,0 0,0 0,-1 0,1 0,0 0,-1 1,1-1,26 56,-24-49,2 6,0 0,1-1,0 0,1-1,1 1,0-1,0 0,1-1,2 1,5 2</inkml:trace>
  <inkml:trace contextRef="#ctx0" brushRef="#br0" timeOffset="423.618">623 401,'24'-10,"0"0,-1-2,0 0,-1-2,0-1,-1 0,-1-2,0 0,12-14,-31 29,1 0,-1 1,1-1,-1 0,1 0,-1 0,0 0,0 0,0 0,0 0,0 0,0 0,-1 0,1-1,-1 1,0 0,1 0,-1-1,0 1,0 0,-1-1,1 1,0 0,-1 0,1-1,-1 1,0 0,0 0,0 0,0 0,0 0,0 0,0 0,-1 0,1 0,-1 1,1-1,-1 0,0 1,1-1,-1 1,0 0,0 0,0 0,0 0,0 0,-1 0,1 0,0 1,-2-1,-3-1,-1 0,1 1,-1 0,0 0,0 1,1 0,-1 0,0 1,1 0,-1 0,0 1,1 0,0 0,-1 1,1 0,0 0,0 1,1 0,-1 0,1 0,0 1,0 0,0 1,-8 6,0 0,2 2,0 0,0 0,1 1,1 0,1 1,0 0,-2 5,5-7,1-1,1 1,0 0,0 1,2-1,-1 1,2-1,0 1,1 2,0-12,0-1,0 1,1-1,0 1,0-1,0 0,0 1,1-1,-1 0,1 0,0 0,0 0,1 0,-1 0,1-1,0 1,0-1,0 0,0 0,1 0,-1 0,1 0,0-1,0 0,0 0,0 0,0 0,0 0,0-1,1 0,2 1,8 0,1 0,-1-1,1 0,0-2,-1 0,1 0,0-1,-1-1,0-1,0 0,0-1,0-1,-1 0,0-1,0-1,0 0,-1 0,0-1,-1-1,0-1,-1 1,0-2,5-6,-3 1</inkml:trace>
  <inkml:trace contextRef="#ctx0" brushRef="#br0" timeOffset="843.948">1075 91,'-5'25,"1"0,1 1,2 0,0-1,2 1,1 0,1-1,1 1,1-1,1 0,1 0,6 11,-10-30,1 9,1-1,1 0,0 0,1 0,1-1,0 0,1 0,0-1,5 4,-12-15,0-1,1 0,-1 0,0 0,1 0,-1 0,0-1,1 1,-1-1,0 1,0-1,0 0,1 0,-1 0,0 0,0 0,0 0,0-1,-1 1,1-1,0 1,0-1,-1 0,1 1,-1-1,0 0,1 0,-1 0,0 0,0 0,0-1,-1 1,1 0,0 0,-1-1,0 1,1 0,-1 0,0-1,0-1,2-1,121-332,-119 323,1 0,1 0,1 0,0 0,0 1,1 0,1 1,4-4,1 3</inkml:trace>
</inkml:ink>
</file>

<file path=ppt/ink/ink9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52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 28,'0'476,"28"-142,-12-124,-4-109,-7-91,2-4</inkml:trace>
  <inkml:trace contextRef="#ctx0" brushRef="#br0" timeOffset="4687.576">95 0,'1'1,"0"0,0-1,-1 1,1 0,0-1,0 1,-1 0,1 0,0 0,-1 0,1-1,-1 1,1 0,-1 0,0 0,1 0,-1 0,0 0,0 0,0 1,1-1,-1 0,0 0,0 0,-1 0,1 0,0 0,0 0,0 0,-1 0,1 0,-1 0,1 0,-1 0,1 0,-1 0,1 0,-1-1,0 1,1 0,-1 0,0-1,0 1,0 0,1-1,-1 1,0-1,0 1,-3 4,-85 218,90-223,-1 0,1 0,-1-1,1 1,-1 0,1 0,-1 0,1 0,-1 0,1 0,-1 1,1-1,-1 0,1 0,-1 0,1 0,-1 1,1-1,-1 0,1 0,-1 1,1-1,-1 0,0 1,1-1,-1 0,0 1,1-1,-1 1,0-1,1 0,-1 1,0-1,0 1,0-1,1 1,-1-1,0 1,0-1,0 1,0-1,0 1,0-1,0 1,0-1,0 1,0-1,0 1,0-1,-1 1,1-1,0 1,0-1,0 1,-1-1,1 1,0-1,0 1,-1-1,1 0,-1 1,1-1,0 0,-1 1,1-1,-1 0,1 1,31-27,-20 12</inkml:trace>
  <inkml:trace contextRef="#ctx0" brushRef="#br0" timeOffset="5362.157">10 1157,'19'7,"2"-1,-1 0,0-2,1 0,0-1,0-2,0 0,0-1,17-2,-6 1,-9-1,1-2,-1-1,0-1,-1 0,0-2,0-1,0-1,10-7,-14 9</inkml:trace>
</inkml:ink>
</file>

<file path=ppt/ink/ink9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02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0 544,'15'0,"4"-4,4-3,3 1,1 2,2 0,0 2,0 1,0 0,0 1,0 1,-6-6,-1-1,0 0,-3 1</inkml:trace>
  <inkml:trace contextRef="#ctx0" brushRef="#br0" timeOffset="376.985">0 855,'19'0,"12"0,4 0,2 0,-1 0,-2 0,-1 0,-3 0,0 0,-1 0,-1 0,-5-5,-2-1,1 0,1 1,-3 2</inkml:trace>
  <inkml:trace contextRef="#ctx0" brushRef="#br0" timeOffset="1151.806">705 150,'44'-35,"-31"23,0 1,0 0,1 1,1 1,-1 0,2 1,-1 0,1 1,0 1,0 1,1 0,0 1,0 1,-10 1,0 1,0-1,0 1,0 1,0 0,1 0,-1 0,0 1,0 0,0 0,0 0,0 1,0 0,0 1,-1 0,1 0,-1 0,0 1,0 0,0 0,0 0,-1 1,1 0,-2 2,-1 0,1 1,-1-1,-1 1,1 0,-1 0,-1 0,0 0,0 0,0 0,-1 0,0 0,-1 0,1 1,-2-1,1 0,-1 0,0-1,-1 1,0 0,-1 1,-90 155,83-149,-17 19,23-29,0 0,0 0,0 0,1 0,0 1,0 0,0 0,1 0,0 0,0 1,1-1,0 1,0-1,0 4,3-6,1 0,0 0,0 0,1 0,-1 0,1 0,0-1,0 1,0-1,1 0,-1 0,1 0,0 0,-1-1,1 0,0 1,1-1,-1-1,0 1,0-1,1 1,-1-1,1-1,3 1,-2 1,20 6,-11-4,-1 0,1 0,0 2,-1 0,0 0,-1 2,1 0,-2 0,1 1,6 6,-15-7,0 0,0 0,-1 0,0 1,0 0,-1-1,0 1,0 0,-1 0,0 0,-1 0,0 1,-1-1,1 0,-2 0,1 0,-1-1,-3 9,-1-4,-1-2,0 1,-1-1,0 0,0 0,-1-1,-1 0,1-1,-2 0,1-1,-1 0,-3 1,-3 5,-10 5,-1-1,-1-2,0-1,-1-1,0-1,-1-2,0-1,-23 3,52-12,0 0,0 0,0 0,-1-1,1 1,0 0,-1-1,1 0,0 0,-1 1,1-1,0-1,-1 1,1 0,0-1,-1 1,1-1,0 1,0-1,-1 0,1 0,0 0,0 0,0-1,0 1,0-1,0 1,1-1,-2-1,2-8</inkml:trace>
  <inkml:trace contextRef="#ctx0" brushRef="#br0" timeOffset="1559.852">1863 93,'-30'18,"2"1,0 2,2 0,0 2,1 1,2 0,0 2,2 1,1 1,1 0,1 2,2 0,-5 14,9-8,2 1,2 0,1 0,2 1,1 0,2 0,2 0,4 31,-4-60,1 0,0 0,1 0,0 0,0 0,1-1,0 1,1-1,0 0,0 0,0 0,1 0,0-1,1 0,0 0,0 0,1-1,-1 0,1 0,0 0,1-1,0 0,-1-1,2 0,-1 0,0-1,1 0,-1 0,1-1,5 1,-4 0,-1-1,1 0,0-1,0 0,-1-1,1 0,0 0,0-1,0 0,0-1,-1 0,1 0,-1-1,0-1,1 1,-1-2,-1 1,1-1,-1 0,0-1,0 0,0 0,-1-1,0 0,0 0,-1-1,0 1,0-2,-1 1,0 0,0-1,-1 0,1-3,-4 6,1 0,-1-1,0 1,0 0,-1-1,1 1,-2-1,1 1,-1-1,0 1,0 0,0-1,-1 1,0 0,-1 0,1 0,-1 0,0 0,0 1,-1 0,0-1,0 1,0 0,-1 1,1-1,-1 1,0 0,0 0,-1 0,1 1,-1 0,0 0,0 0,-3 0,-4-2,-1 1,0 0,1 2,-1-1,-1 1,1 1,0 1,0 0,0 1,0 0,-1 1,1 0,1 2,-1-1,0 2,-6 2,-5 6</inkml:trace>
  <inkml:trace contextRef="#ctx0" brushRef="#br0" timeOffset="2779.327">2427 121,'-106'96,"89"-68,0 1,2 1,2 0,0 1,-6 26,-1 0,12-32,0 0,2 0,0 1,2 0,1 0,1 0,1 1,2-1,1 8,-1-24,1-1,0 1,1-1,0 1,1-1,0 0,0 0,1 0,0-1,1 1,0-1,0-1,0 1,1-1,0 0,1-1,-1 0,1 0,1 0,-1-1,1 0,0-1,0 0,0 0,0-1,1 0,-1-1,1 0,2 0,6-1,-1-1,0 0,0-2,0 0,0 0,-1-2,1 0,-1-1,1-1,-2 0,1-1,-1-1,0 0,0-1,-1-1,0 0,-1-1,0 0,1-3,3-3,0-1,-1-1,-1-1,-1 0,0 0,-2-2,-1 1,0-2,-2 1,0-1,-1-4,-4 14,0-1,-1 0,-1 1,-1-1,0 0,0 0,-2 0,0 0,0 0,-1 0,-1 1,0-1,-1 1,0 0,-1 0,-1 0,0 0,-1 1,0 0,-1-1,2 5,1 0,-1 0,0 1,0-1,-1 1,0 1,0-1,-1 1,0 1,0-1,0 1,-1 1,0 0,1 0,-2 0,1 1,0 1,0-1,-1 2,0-1,1 1,-1 1,0 0,1 0,-1 1,-8 1,1 2,0 1,0 1,0 0,1 2,0-1,1 2,-1 0,2 1,-1 1,2 0,-6 5,-8 9</inkml:trace>
</inkml:ink>
</file>

<file path=ppt/ink/ink9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06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4,'-3'2,"-1"0,1-1,-1 1,1 1,0-1,0 0,0 1,0-1,1 1,-1 0,1 0,0 0,-1 0,1 1,1-1,-1 0,0 1,1 0,0-1,0 1,0 0,0-1,0 1,1 0,0 0,0 2,-2-1,1 0,-1-1,1 1,1 0,-1 0,1 0,-1 0,1-1,1 1,-1 0,1 0,0 0,0-1,0 1,1 0,-1-1,1 1,0-1,1 1,-1-1,1 0,0 0,0 0,0-1,0 1,1-1,-1 1,1-1,0 0,0-1,0 1,0-1,1 1,4-2,-1 0,1-1,-1 0,1 0,0-1,-1 0,1 0,-1-1,0 0,0 0,1-1,-1 0,-1-1,1 0,0 0,-1-1,0 0,0 0,-1 0,1-1,-1 0,0 0,-1-1,1 1,-1-1,-1-1,1 1,-1-1,2-5,-5 10,1 0,-1 0,0-1,0 1,-1 0,1 0,-1 0,0-1,0 1,0 0,0-1,0 1,-1 0,1 0,-1 0,0-1,0 1,0 0,0 0,-1 0,1 0,-1 1,0-1,0 0,0 1,0-1,0 1,0-1,-1 1,1 0,-1 0,0 0,1 1,-1-1,0 1,0-1,0 1,0 0,0 0,-1 0,1 1,0-1,0 1,-1-1,1 1,-3 0,-78-1,59 2</inkml:trace>
</inkml:ink>
</file>

<file path=ppt/ink/ink9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8:4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819 246,'-62'68,"24"-13,3 3,2 1,2 1,-9 33,-11 19,-15 12,-6-3,-56 68,95-141,11-16,187-291,-82 112,43-76,84-105,-132 187,-69 183,-4 16,2-1,3 0,2 0,3-1,2 0,3-2,2 0,2-2,3 0,2-2,-15-23,0 1,-2 0,-1 0,-1 1,-2 1,-1 0,3 22,-10-51,1 0,-1 0,0 0,1 0,-1 0,0 0,0 0,1 0,-1 0,0 0,0 1,0-1,0 0,-1 0,1 0,0 0,0 0,-1 0,1 0,-1 0,1 0,-1 0,1 0,-1 0,1 0,-1 0,0 0,0 0,1 0,-1-1,0 1,0 0,0-1,0 1,0 0,0-1,0 1,0-1,0 0,0 1,0-1,0 0,0 0,0 1,-1-1,1 0,0 0,0 0,0 0,0-1,0 1,0 0,0 0,-1-1,1 1,-137-93,-82-38,-227-116,423 234,0 2,-1 0,0 2,0 1,-1 1,0 1,-4 1,27 4,1 1,0 0,0 1,-1-1,1 0,0 0,0 1,0 0,0-1,0 1,-1 0,1 0,0 0,1 0,-1 0,0 1,0-1,0 1,1-1,-1 1,1 0,-1-1,1 1,0 0,0 0,0 0,0 0,0 0,0 0,0 0,0 0,1 0,-1 1,1-1,0 0,0 2,-3 17</inkml:trace>
  <inkml:trace contextRef="#ctx0" brushRef="#br0" timeOffset="736.473">1299 1036,'39'-128,"31"-62,-69 191,-1-1,1 1,-1 0,0-1,1 0,-1 1,1-1,0 1,-1-1,1 1,-1-1,1 0,0 0,-1 1,1-1,0 0,-1 0,1 0,0 0,-1 1,1-1,0 0,-1 0,1 0,0-1,-1 1,1 0,0 0,-1 0,1 0,0-1,-1 1,1 0,-1 0,1-1,0 1,-1-1,1 1,-1 0,1-1,-1 1,1-1,-1 0,0 1,1-1,-1 1,1-1,-1 1,0-1,0 0,1 1,-1-1,0 0,0 1,0-1,0 0,0 1,0-1,0 0,0 1,0-1,0 0,0 1,0-1,0 0,-1 1,1-1,0 0,-1 0,12 55,23 54,-32-103,0 0,1 0,0 0,0-1,0 1,1-1,-1 0,1 1,0-1,0-1,0 1,1-1,-1 0,1 0,0 0,0 0,0-1,0 0,1 0,-1 0,0-1,1 0,-1 0,1 0,-1-1,1 1,0-1,-1-1,1 1,-1-1,1 0,-1 0,3-2,8-8,-1-2,0 0,-1 0,0-2,-1 0,-1 0,0-1,-2 0,1-1,-2-1,0 1,3-13,-10 26,2-3,0-1,0 0,-1 0,0 0,0 0,-1 0,0-1,-1 1,1-1,-2 1,1-1,-1-1,-1 10,1 0,0 0,0 0,-1 1,1-1,0 0,0 0,-1 0,1 0,0 0,-1 0,1 0,0 0,0 0,-1 0,1 0,0 0,-1 0,1 0,0 0,-1 0,1 0,0 0,0-1,-1 1,1 0,0 0,0 0,-1 0,1 0,0-1,0 1,0 0,-1 0,1-1,0 1,0 0,0 0,0-1,-1 1,1 0,0 0,0-1,0 1,0 0,0-1,0 1,0 0,0 0,0-1,0 1,0 0,0-1,0 1,0 0,0 0,-8 24,5-3</inkml:trace>
  <inkml:trace contextRef="#ctx0" brushRef="#br0" timeOffset="1313.053">2315 669,'-23'0,"-1"0,1 2,0 1,0 1,0 0,1 2,0 1,0 0,-6 5,24-11,1 0,0 0,0 1,0-1,0 1,1 0,-1 0,0 0,1 0,-1 1,1-1,0 1,0-1,0 1,0 0,0-1,1 1,-1 0,1 0,0 1,-1-1,1 0,1 0,-1 0,1 1,-1-1,1 0,0 1,0-1,0 0,0 1,1-1,0 0,-1 1,1-1,0 0,1 0,-1 0,0 0,1 0,0 0,0 0,0 0,0-1,0 1,0-1,1 0,-1 1,1-1,-1 0,1 0,0-1,0 1,0-1,0 1,0-1,1 0,7 1,1-1,-1 0,1-1,-1-1,0 0,0 0,1-1,-1 0,0-1,0 0,-1-1,1-1,-1 1,0-1,0-1,0 0,-1 0,0-1,0-1,0 1,61-36,-65 39,1 0,-1 1,1 0,0 0,-1 1,1 0,0 0,0 0,1 1,-1-1,0 2,0-1,1 1,-1 0,0 0,1 0,-1 1,0 0,0 0,1 1,-1 0,0 0,0 0,-1 1,1 0,-1 0,1 0,-1 1,0-1,0 2,0-1,-1 0,1 1,-1 0,0 0,-1 0,1 0,-1 0,0 1,0 1,2 19,-1 1,-1 0,-2 0,0 0,-2 0,-2 10,0 25,-11 193,4-171,-4-1,-4-1,-20 57,32-115,-2-1,0 0,-2 0,0-1,-1 0,-2-1,0 0,-1-1,-1 0,-17 16,30-34,0 0,0 0,0-1,0 1,0 0,0-1,0 0,-1 1,1-1,0 0,-1 0,1 0,-1 0,0-1,1 1,-1-1,1 0,-1 1,0-1,1 0,-1-1,0 1,1 0,-1-1,0 1,1-1,-1 0,1 0,-1 0,1 0,0 0,-1-1,1 1,0-1,0 0,0 1,0-1,0 0,0 0,-1-2,-22-138,24 84,2 1,3 0,3 0,1 0,4 1,1 0,4 1,1 1,3 1,2 0,19-27,-4 18,-22 43</inkml:trace>
  <inkml:trace contextRef="#ctx0" brushRef="#br0" timeOffset="1647.052">2822 726,'7'17,"60"112,-65-125,2 0,-1 0,0 0,1-1,0 0,-1 1,1-1,1-1,-1 1,0-1,1 1,-1-1,1 0,0-1,-1 1,1-1,0 0,0 0,0-1,0 1,0-1,0 0,0-1,0 1,0-1,0 0,1 0,4-4,0 0,0 0,0-1,0 0,-1-1,0 0,-1 0,1-1,-1 0,-1-1,0 1,0-1,0-1,-1 1,-1-1,0 0,0-1,-1 1,0-1,1-9,3-21,-11 26</inkml:trace>
  <inkml:trace contextRef="#ctx0" brushRef="#br0" timeOffset="2384.225">3387 76,'55'235,"-41"-147,-4 1,-3 1,-5-1,-4 20,-10 13,8-71,4-50,0 0,0 0,1 0,-1 0,0 0,0 0,1 0,-1 0,1 0,-1 0,1-1,-1 1,1 0,-1 0,1 0,0-1,-1 1,1 0,0-1,0 1,-1-1,1 1,0-1,0 1,0-1,0 0,0 1,0-1,0 0,-1 0,1 1,0-1,0 0,0 0,0 0,0 0,0 0,0 0,0-1,0 1,0 0,0 0,0-1,0 1,0-1,-1 1,1-1,0 1,0-1,0 0,39-18,-20 9</inkml:trace>
  <inkml:trace contextRef="#ctx0" brushRef="#br0" timeOffset="3088.863">4177 499,'-44'18,"2"1,-1 3,2 1,1 1,2 3,-30 25,65-50,0-1,0 1,0-1,0 1,0 0,0 0,1 0,-1 1,0-1,1 1,0-1,0 1,0 0,0 0,0 0,0 0,1 0,0 0,-1 0,1 1,0-1,1 1,-1-1,0 0,1 1,0-1,0 1,0-1,0 1,1-1,-1 1,1-1,0 0,0 1,0-1,0 0,1 0,-1 0,1 1,0-2,0 1,0 0,0 0,1-1,1 3,7-2,0 0,0-1,0 0,0 0,1-1,-1-1,0 0,1-1,-1 0,0 0,0-1,0-1,0 0,0-1,0 1,-1-2,0 0,0 0,0-1,0 0,-1-1,6-5,20-7,84-54,-119 72,1 0,-1 0,1 0,0 0,-1 0,1 0,0 0,-1 0,1 1,0-1,0 0,0 0,0 1,0-1,0 1,0-1,0 1,0-1,0 1,0 0,0-1,0 1,0 0,0 0,1 0,-1 0,0 0,0 0,0 0,0 0,0 1,0-1,0 0,0 1,1-1,-1 0,0 1,0-1,-1 1,1 0,0-1,0 1,0 0,0 0,0-1,-1 1,1 0,0 0,-1 0,1 0,-1 0,1 0,6 16,-5-10,0 0,0-1,1 1,0-1,0 0,0 0,1 0,0 0,0-1,0 1,1-1,-1 0,1-1,1 1,-1-1,1 0,-1 0,1 0,1-1,-1 0,0 0,5 1,1-4,0 0,1 0,-1-1,1-1,-1 0,0-1,0 0,0 0,0-2,0 1,-1-2,0 1,0-1,-1-1,1 0,-1-1,-1 0,0 0,3-4,4-4,-2-1,0 0,0-1,-2-1,0 0,-1-1,-1 0,6-21,-11 31,-1 0,0 0,-1-1,0 1,-1-1,0 0,-1 0,0 0,-1 0,0 0,0 0,-1 0,-1 0,-2-7,3 15,0 1,0 0,0 0,-1-1,1 1,-1 0,0 1,0-1,1 0,-1 0,0 1,-1-1,1 1,0 0,0-1,0 1,-1 0,1 0,-1 1,1-1,-1 0,1 1,-1-1,1 1,-1 0,1 0,-1 0,0 0,1 1,-1-1,1 1,-1-1,1 1,0 0,-3 1,-74 48,76-47,1-1,0 1,0 0,0 0,1-1,-1 1,1 0,-1 1,1-1,0 0,0 0,0 0,1 1,-1-1,1 0,0 1,0-1,0 0,0 1,1-1,-1 0,1 1,0-1,0 0,0 0,0 0,0 0,1 0,-1 0,1 0,0 0,0 0,0-1,0 1,1-1,-1 0,1 1,-1-1,1 0,0-1,0 1,0 0,0-1,0 0,0 1,0-1,0 0,2 0,144 30,-122-27,-20-4,0 0,1 0,-1 1,0 0,1 0,-1 0,0 1,0 0,0 1,0 0,-1 0,1 0,-1 1,1-1,-1 2,-1-1,1 1,0 0,-1 0,0 0,0 1,-1-1,0 1,0 1,0-1,0 0,-1 1,0 0,-1 0,1 0,-2 136,24-86,-14-43</inkml:trace>
  <inkml:trace contextRef="#ctx0" brushRef="#br0" timeOffset="3934.978">6408 48,'15'130,"-6"0,-6 60,-2-149,-18 244,11-233,-18 72,30-153,35-64,-29 64</inkml:trace>
  <inkml:trace contextRef="#ctx0" brushRef="#br0" timeOffset="4301.118">6859 273,'-68'56,"35"-30,0 1,3 1,0 2,2 1,0 1,26-30,0 0,0 0,0 0,1 0,-1 0,0 0,1 1,-1-1,1 1,0-1,0 1,0-1,0 1,0 0,1-1,-1 1,1 0,0-1,-1 1,1 0,0 0,1 0,-1-1,1 1,-1 0,1-1,0 1,0 0,0-1,0 1,0-1,0 1,1-1,-1 0,1 0,0 0,0 1,0-2,0 1,0 0,0 0,0-1,0 1,1 0,80 27,-76-28,1 0,0 0,-1 1,1 0,-1 0,1 1,-1 0,0 0,0 1,-1 0,1 0,-1 0,0 1,0 0,0 0,-1 1,1 0,-1-1,-1 2,1-1,-1 1,0-1,-1 1,0 0,3 7,36 152,-41-163,1 0,-1 1,1-1,0 0,0 0,0 0,0 0,1 0,-1-1,1 1,0-1,0 1,-1-1,1 0,1 0,-1 0,0-1,0 1,1-1,-1 0,1 1,-1-2,1 1,0 0,-1-1,1 0,0 1,-1-1,1-1,3 0,11-4</inkml:trace>
  <inkml:trace contextRef="#ctx0" brushRef="#br0" timeOffset="4547.378">7395 753,'-5'39,"-1"17,0-1</inkml:trace>
  <inkml:trace contextRef="#ctx0" brushRef="#br0" timeOffset="4718.072">7253 132</inkml:trace>
  <inkml:trace contextRef="#ctx0" brushRef="#br0" timeOffset="5115.498">7706 895,'-1'-19,"2"0,0 0,1 0,1 0,1 1,1-1,0 1,1 0,1 1,1-1,1 1,0 1,1-1,11-12,-21 28,1-1,0 1,1 0,-1-1,0 1,0 0,0 0,1 0,-1 0,0 0,1 0,-1 1,1-1,-1 0,1 1,-1-1,1 1,0-1,-1 1,1 0,0 0,-1 0,1 0,0 0,-1 0,1 0,0 0,-1 1,1-1,-1 1,1-1,-1 1,1 0,-1-1,1 1,-1 0,1 0,-1 0,0 0,0 0,1 0,-1 1,0-1,0 0,0 0,0 1,-1-1,1 1,0 1,52 160,-52-160,1-1,-1 1,1 0,0 0,0 0,0-1,0 1,0-1,1 0,-1 0,1 1,-1-1,1-1,0 1,0 0,0-1,0 0,0 1,0-1,0 0,0-1,1 1,-1-1,0 1,0-1,1 0,-1 0,0 0,1-1,-1 1,0-1,0 1,0-1,1 0,-1-1,0 1,0 0,-1-1,1 0,0 0,0 0,-1 0,1 0,-1 0,0 0,1-1,-1 0,0 0,8-9,0 0,-1-1,-1 1,0-2,-1 1,0-1,-1 0,-1-1,0 1,0-6,25-61,-20 62</inkml:trace>
  <inkml:trace contextRef="#ctx0" brushRef="#br0" timeOffset="5498.882">8552 753,'21'-10,"1"-1,-2-1,1-1,-2 0,1-2,-2 0,0-1,-1-1,-1-1,12-16,-26 32,0 0,-1-1,1 1,-1 0,0-1,1 1,-1-1,0 1,0-1,-1 0,1 1,0-1,-1 0,0 1,1-1,-1 0,0 0,-1 1,1-1,0 0,-1 0,1 1,-1-1,0 0,0 1,0-1,0 1,-1-1,1 1,-1 0,1 0,-1-1,0 1,0 0,0 0,0 1,0-1,0 0,-1 1,1-1,0 1,-1 0,0-1,-8 1,0 0,0 1,0 0,0 0,0 1,0 1,0 0,1 0,-1 1,0 0,1 1,0 0,0 1,0 0,1 1,0 0,0 0,0 1,0 0,1 0,1 1,-1 0,1 1,1 0,-1 0,1 0,1 0,0 1,0 0,0 3,1-6,-1 0,1 1,1-1,0 1,0 0,0 0,1 0,0 0,1 0,-1 0,2 1,-1-1,1 0,0 1,1-1,0 0,1 1,-1-1,1 0,1 0,0 0,0-1,0 1,1 0,0-1,1 0,-1 0,1-1,1 1,-1-1,1 0,0 0,1-1,2 2,4-2,0 0,0-1,1 0,0-1,0-1,0 0,0-1,0 0,0-1,0-1,4 0,-16 0,23 0</inkml:trace>
  <inkml:trace contextRef="#ctx0" brushRef="#br0" timeOffset="5983.837">9004 923,'131'-170,"-40"43,-87 122,1-1,-1 1,1 0,0 0,0 1,0 0,1 0,0 0,0 0,0 1,0 0,0 0,0 1,1 0,-1 0,1 0,0 1,0 0,-1 0,1 1,0-1,2 2,-6 1,0 0,0 1,-1-1,1 1,-1 0,0 0,0 0,0 0,0 0,0 1,-1-1,1 0,-1 1,0-1,0 1,0-1,-1 1,1 0,-1-1,0 1,0 0,0-1,0 1,-1 0,1-1,-1 1,0 0,0-1,-1 1,1-1,0 0,-3 3,0 16,3-18,-3 68,4-71,0 1,0-1,0 1,1-1,-1 1,1-1,-1 1,1-1,0 1,-1-1,1 0,0 1,0-1,0 0,0 0,0 0,0 0,0 0,0 0,1 0,-1 0,0 0,1 0,-1-1,1 1,-1 0,0-1,1 0,-1 1,1-1,-1 0,1 1,0-1,-1 0,1 0,-1 0,1-1,-1 1,1 0,-1-1,1 1,0-1,9-2,0-1,0-1,-1 0,1 0,-1-1,0-1,-1 1,0-2,0 1,5-6,54-37,-66 47,0 1,1-1,-1 1,1 0,0 0,0 1,0-1,0 0,0 1,0 0,0 0,0 0,0 0,1 0,-1 1,0-1,1 1,-1 0,0 0,1 0,-1 0,0 1,1-1,-1 1,0 0,0 0,0 0,1 1,-1-1,0 1,-1-1,1 1,0 0,0 0,-1 0,1 1,-1-1,0 1,0-1,0 1,0 0,1 1,11 133,-9-118</inkml:trace>
  <inkml:trace contextRef="#ctx0" brushRef="#br0" timeOffset="7066.263">10330 528,'-42'17,"2"1,0 2,1 2,1 1,-22 20,-1 14,60-55,-1-1,0 1,1 0,-1 0,1 0,0 1,-1-1,1 0,0 0,0 1,0-1,1 1,-1-1,1 0,-1 1,1-1,0 1,0 0,0-1,0 1,0-1,1 1,-1-1,1 0,0 1,-1-1,1 1,0-1,0 0,1 1,2 0,0-1,0 1,1-1,-1 0,1 0,-1 0,1-1,0 0,0 0,-1 0,1 0,0-1,0 0,0 0,0 0,0 0,0-1,-1 0,1 0,0 0,-1-1,2 0,14-5,-1-1,0-1,0-1,-1 0,0-2,8-6,13-9,98-78,-136 104,0 0,0 1,1-1,-1 0,0 1,0-1,0 1,1-1,-1 1,0 0,0 0,1-1,-1 1,0 0,1 0,-1 0,0 0,0 0,1 1,-1-1,0 0,1 0,-1 1,0-1,0 1,0-1,1 1,-1 0,0-1,0 1,0 0,0 0,0 0,0 0,-1 0,1 0,0 0,0 0,-1 0,1 0,0 0,-1 1,1-1,-1 0,0 0,1 1,-1-1,0 0,0 0,0 1,0-1,4 78,-4-69,-2-3,2-1,-1 0,0 0,1 0,0 0,1 1,-1-1,1 0,1 0,-1 0,1 0,0 0,0-1,1 1,-1 0,1-1,0 0,1 1,0-1,-1-1,1 1,1-1,-1 1,1-1,0 0,0-1,0 1,0-1,0 0,1 0,0-1,-1 1,1-1,4 0,-2-1,1 0,-1-1,0 0,0-1,1 0,-1 0,0-1,0 0,0 0,0 0,-1-1,1-1,-1 1,1-1,-1-1,0 1,-1-1,3-2,104-111,61-104,-149 178,-2 0,-2-1,-2-2,-2 0,-2-1,-2 0,-2-1,-2 0,1-34,-30 125,7 13,2 0,3 1,1 0,4 0,2 0,2 1,2-1,4 0,1 0,3-1,3 0,2-1,12 27,4 8,-64-102,13-3</inkml:trace>
  <inkml:trace contextRef="#ctx0" brushRef="#br0" timeOffset="7314.761">10725 443,'44'0,"37"0,15 0,1 0,-7 0,-13 0,-11 0,-11 0,-6 0,-6 0,-6 0,-5 5,-2 1,-2 0,0-1,-1-1,0-2,-5-1</inkml:trace>
  <inkml:trace contextRef="#ctx0" brushRef="#br0" timeOffset="7498.81">11882 584,'0'43,"5"15,1-3</inkml:trace>
  <inkml:trace contextRef="#ctx0" brushRef="#br0" timeOffset="7718.906">11882 273,'5'10,"1"3</inkml:trace>
  <inkml:trace contextRef="#ctx0" brushRef="#br0" timeOffset="7964.876">12418 443,'-27'10,"-1"2,2 1,0 1,0 1,2 1,0 1,0 2,2 0,-20 22,38-38,0 1,0-1,0 1,1 0,0 0,-1 1,1-1,1 0,-1 1,1 0,0-1,0 1,0 0,0 0,1 0,0 1,0-1,1 0,-1 0,1 1,0-1,1 0,-1 0,1 0,0 1,0-1,1 0,-1 0,1 0,0 0,0-1,1 1,0-1,0 1,0-1,0 0,1 1,6 2,0 1,1-1,0-1,0 0,0-1,1 0,0 0,0-2,0 1,0-1,1-1,-1 0,1-1,0-1,-1 0,1 0,0-1,-1-1,1 0,8-3,136-70,-139 64</inkml:trace>
  <inkml:trace contextRef="#ctx0" brushRef="#br0" timeOffset="8237.713">13068 386,'-15'4,"0"1,0 1,1 0,0 0,0 2,1-1,0 2,0 0,1 0,0 2,1-1,0 1,0 1,-4 7,13-16,1-1,0 1,0 0,0 0,1 0,-1-1,1 1,-1 0,1 0,0 0,0 0,0 0,1 0,-1 0,1 0,-1 0,1-1,0 1,0 0,0 0,0-1,1 1,-1-1,1 1,0-1,0 0,-1 1,1-1,2 1,77 54,-40-32,-36-23,1 1,-1 0,0 0,0 0,0 1,0 0,-1 0,1 0,-1 0,0 1,0 0,-1 0,1 0,-1 0,0 0,-1 1,1-1,-1 1,0 0,0-1,-1 1,0 0,0 0,0 0,-1 0,0 0,0 0,0 1,-1-1,0 0,0 0,-1-1,1 1,-1 0,0 0,-3 3,0-2,-2 0,1-1,-1 1,0-1,-1-1,1 1,-1-1,0-1,0 1,-1-1,1-1,-1 1,0-2,0 1,0-1,0 0,0-1,-1 0,1-1,-7 0,-9 1</inkml:trace>
  <inkml:trace contextRef="#ctx0" brushRef="#br0" timeOffset="20157.087">0 1544,'402'0,"-226"-25,248 21,-193-23,171-3,1296 31,-1415-31,21 31,-96-29,271 29,-196-31,615 31,-842 0,142-13,-133 2,1 3,0 3,0 3,30 4,22-1,56-13,96-24,-61 6,-13 17,-54-13,140 23,-85-25,255 28,-255-30,283 29,282 0,-564 28,39-16,-139-1,1-4,1-4,39-6,6 1,137 1,-84-26,535 28,-281-1,-346-15,-91 11,1 1,1 0,-1 1,0 1,0 1,1 0,-1 1,3 1,-13-1,21 6,0-2,1-1,0 0,0-2,0-2,-1 0,1-2,27-5,-14-1,-1 3,1 1,-1 2,24 2,25-11,-81 12,-6 2</inkml:trace>
</inkml:ink>
</file>

<file path=ppt/ink/ink9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21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87,'34'59,"-8"0,-3 1,-3 1,8 39,-5 64,-17-140,-2 1,-1 0,-2 0,0-1,-1 1,-1 0,-2 0,-2 9,0-11,3-7,0 0,-1-1,-1 1,0-1,-1 1,-1-1,0-1,-1 1,-1-1,0-1,-1 1,0-1,-1-1,-1 0,-8 8,13-16,1-1,-1 0,1 0,-1 0,0-1,0 0,0 0,0 0,-1-1,1 0,0 0,-1-1,1 1,0-2,-1 1,1-1,0 0,-1 0,1 0,0-1,0 0,0 0,0-1,0 1,1-1,-1-1,1 1,0-1,0 0,0 0,0 0,1-1,0 0,0 0,-2-3,-29-187,24 149,5 27</inkml:trace>
  <inkml:trace contextRef="#ctx0" brushRef="#br0" timeOffset="451.888">0 171,'406'-105,"-205"70,13 6,-190 28</inkml:trace>
  <inkml:trace contextRef="#ctx0" brushRef="#br0" timeOffset="2169.67">988 566,'-6'16,"1"1,0-1,1 1,1 0,1 1,0-1,1 0,1 0,1 1,0-1,1 0,1 0,1 0,0 0,2 0,5 14,-7-27,-1 1,1-1,0 0,0 0,0 0,0-1,1 1,0-1,-1 0,1 0,1-1,-1 0,0 0,0 0,1 0,-1-1,1 0,-1 0,1 0,0-1,-1 1,1-1,0-1,-1 1,1-1,-1 0,1-1,-1 1,1-1,3-2,12-9,-1 0,0-2,-1 0,-1-2,0 0,-1 0,-1-2,-1 0,-1-1,0 0,-2-1,0-1,-2 0,3-8,-8 10,-10 33,2-2,1 0,0 0,1 0,0 0,0 1,1-1,0 0,1 1,1-1,0 0,0 0,1 0,0 0,1-1,1 1,-1-1,2 0,-1 0,1-1,1 1,0-1,0-1,0 1,2-1,-4-5,0 1,1-2,0 1,-1-1,1 0,0 0,0 0,0-1,0 0,0 0,0 0,1-1,-1 0,0 0,0-1,0 0,0 0,1 0,-2-1,1 0,0 0,0 0,0-1,-1 0,0 0,1 0,-1-1,0 0,14-10,-1-1,0 0,-1-2,-1 0,-1-1,11-15,93-133,-119 165,1-1,0 0,-1 0,1 1,0-1,0 0,0 1,0-1,0 1,1 0,-1-1,0 1,1 0,-1-1,1 1,-1 0,1 0,-1 0,1 0,0 1,0-1,-1 0,1 1,0-1,0 1,0 0,-1 0,1-1,0 1,0 0,0 0,0 1,0-1,0 0,-1 1,1-1,0 1,0 0,-1-1,1 1,0 0,-1 0,1 0,-1 0,1 0,-1 0,1 1,-1-1,0 1,0-1,1 0,-1 1,0 0,0-1,-1 1,2 1,7 11,0 0,-1 1,-1-1,0 2,-1-1,0 1,-1 0,-1 0,-1 1,0-1,-2 1,1 0,-2-1,0 8,-2-15,-1 0,0 0,0 0,0-1,-1 1,0-1,-1 0,0 0,0 0,-1-1,-5 6,8-10,1 1,-1-1,0-1,-1 1,1 0,0-1,-1 1,1-1,-1 0,0 0,0-1,0 1,0-1,0 0,0 0,0 0,0 0,0-1,0 1,-1-1,1 0,0-1,0 1,0-1,-1 0,1 0,0 0,2 0,0-1,0 1,0-1,0 1,0-1,1 0,-1 0,0 0,1 0,0 0,-1 0,1 0,0 0,0 0,0-1,0 1,1 0,-1-1,0 1,1-1,0 1,0-1,0 1,0 0,0-1,0 1,0-1,1 1,0-1,-1 1,1 0,0-1,0 1,0 0,0 0,0 0,1 0,-1 0,1 0,-1 0,1 0,0 0,0 1,0-1,0 1,0-1,0 1,0 0,0 0,0 0,1 0,-1 0,0 0,1 1,-1-1,1 1,138 17,-118-15,0-1,0 0,1-2,-1-1,0 0,0-2,-1-1,1-1,-1 0,0-2,0 0,18-12,90-63,-106 63,-2 0,0-2,-2-1,0 0,-2-2,0 0,-2-1,-1-1,7-17,-14 27,-2 0,0-1,0 1,-2-1,0-1,-1 1,-1 0,-1-1,0 1,-2-1,0 1,-1-1,-1 1,0 0,-2 0,0 0,-1 0,0 1,-2-2,7 17,0 0,0 0,0 0,0 0,0 0,0 0,-1 0,1 0,0 1,-1-1,0 0,1 1,-1-1,0 1,0 0,0 0,1 0,-2 0,1 0,0 0,0 0,0 0,0 1,0-1,0 1,-1 0,1 0,0-1,0 2,-1-1,1 0,0 0,0 1,-1-1,1 1,0-1,0 1,0 0,0 0,0 0,0 0,0 1,0-1,1 0,-1 1,0-1,1 1,-1-1,1 1,-1 0,1 0,0 0,0 0,0 0,-4 15,2-1,0 1,0 0,2 0,0 0,1 0,1-1,0 1,3 8,50 180,-19-13,-34-180,0 1,1 0,1-1,0 0,1 0,0 0,1 0,0 0,1-1,1 0,1 2,-7-12,0 0,0 0,0 0,1-1,-1 1,0 0,0-1,1 1,-1-1,0 1,1-1,-1 0,0 0,1 1,-1-1,1 0,-1 0,0-1,1 1,-1 0,1 0,-1 0,0-1,1 1,-1-1,0 1,0-1,1 0,-1 1,0-1,0 0,0 0,0 0,0 0,0 0,0 0,0 0,0 0,0 0,-1 0,1-1,0 0,29-55,-21 8,-7 25</inkml:trace>
  <inkml:trace contextRef="#ctx0" brushRef="#br0" timeOffset="2414.638">2257 341,'39'10,"17"2,9 0,-2-2,-2-8,-2-4,-1-2,-6 0,-2-4,-5-1,-5 1,0 3,-2-4,-2 0,-3 2,-2 2,-7 1</inkml:trace>
  <inkml:trace contextRef="#ctx0" brushRef="#br0" timeOffset="3857.856">3922 341,'-20'4,"-1"1,1 1,0 0,0 2,1 0,0 2,1 0,-1 1,2 0,0 2,0 0,1 1,1 0,0 1,-1 4,14-16,-1 1,0 0,1 0,0 0,0 0,0 0,1 1,-1-1,1 0,0 1,0-1,1 1,-1-1,1 1,0 0,0-1,1 1,-1-1,1 1,0-1,0 1,1-1,-1 0,1 1,0-1,0 0,0 0,1 0,0-1,-1 1,1-1,0 1,1-1,-1 0,1 0,-1 0,1 0,0-1,0 0,0 0,0 0,0 0,0 0,1-1,-1 0,7 0,-1-2,0 1,0-1,0-1,0 0,0 0,0-1,0 0,-1-1,0 0,1 0,-1-1,-1 0,1-1,-1 0,0 0,0-1,-1 0,0 0,0-1,0 1,-1-2,3-5,13-9,107-97,-128 119,0 0,1 0,-1 0,0 0,0 0,1 0,-1 1,0-1,1 1,-1-1,1 1,-1-1,1 1,-1 0,1-1,-1 1,1 0,-1 0,1 0,-1 0,1 1,-1-1,1 0,-1 1,0-1,1 1,-1-1,1 1,-1 0,0-1,1 1,-1 0,0 0,0 0,0 0,0 0,0 0,0 0,0 0,0 1,0-1,0 0,0 2,19 71,-14-44,-4-22,1 0,0 1,1-2,0 1,0 0,0-1,1 1,0-1,1-1,0 1,0-1,0 0,1 0,-1-1,1 0,1 0,-1 0,1-1,0 0,0-1,0 0,1 0,0-3,0 0,-1-1,1 0,0-1,-1 0,1 0,-1-1,1 0,-1-1,0 0,-1 0,1 0,-1-1,0 0,0-1,0 0,0 0,-1 0,4-6,61-76,-64 75,1 0,0 1,1 1,0-1,1 1,0 1,1 0,0 1,1 0,0 0,0 1,1 1,-1 0,2 0,12-3,-20 9,0 0,0 1,0 0,0 0,0 0,0 1,-1 0,1 0,0 0,0 1,-1 0,1 0,-1 1,1-1,-1 1,0 0,0 0,0 1,-1 0,1 0,-1 0,0 0,0 1,0-1,-1 1,1 0,-1 0,0 0,-1 1,1-1,-1 1,1 2,0 1,0-1,0 1,-1 0,0 0,0 0,-1 0,0 0,0 0,-1 0,-1 0,0 0,0 0,0 0,-1 0,0 0,-1-1,0 1,-1-1,0 1,0-1,-1 1,-5 1,0-1,0 0,-1-1,0 0,-1 0,0-1,0-1,0 0,-1-1,0 0,0-1,0 0,-1-1,1-1,-1 0,-10 0,411-4,-380 2,0 1,0-1,0 0,0 0,0-1,-1 0,1 0,0 0,0-1,-1 0,1-1,-1 1,0-1,1 0,-1-1,-1 1,1-1,-1-1,1 1,-1-1,0 0,-1 0,1 0,-1-1,0 1,0-1,-1 0,1-1,0-13</inkml:trace>
</inkml:ink>
</file>

<file path=ppt/ink/ink9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1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84,'509'-17,"-383"5,318-16,-421 28</inkml:trace>
  <inkml:trace contextRef="#ctx0" brushRef="#br0" timeOffset="622.56">424 508,'-11'4,"0"2,1-1,-1 1,1 1,1 0,-1 0,1 1,1 0,-1 1,1-1,1 2,-1-1,2 1,-1 0,2 1,-1-1,-3 11,8-19,0 0,-1 1,1-1,0 1,0-1,1 1,-1 0,0-1,1 1,0 0,-1-1,1 1,0 0,1-1,-1 1,0 0,1 0,-1-1,1 1,0-1,0 1,0 0,0-1,0 0,1 1,-1-1,1 0,0 0,-1 0,1 0,0 0,0 0,0 0,1 0,-1-1,0 1,0-1,1 0,-1 0,1 0,0 0,-1 0,1 0,0-1,13 1,0-1,0 0,-1-1,1-1,0 0,0-2,-1 1,1-2,-1 0,0-1,-1-1,0 0,0 0,8-7,16-8,-1-2,-1-1,-2-2,0-1,-2-2,12-15,-28 27,-1-1,-1 0,0-2,-2 1,0-2,-1 1,-2-2,0 1,4-18,-10 31,-1-1,0 0,0 1,-1-1,0 0,-1 0,0 0,0 1,-1-1,-1 0,1 0,-2 1,1-1,-1 1,-1-1,0 1,0 0,-1 1,0-1,0 1,-1 0,0 0,0 1,-7-7,8 10,1 1,0-1,-1 1,1 0,-1 0,0 1,0 0,0-1,-1 2,1-1,0 0,-1 1,1 0,-1 1,1-1,-1 1,1 0,-1 0,1 1,-1-1,1 1,-1 1,1-1,0 1,0 0,-1 0,1 0,-1 2,-4 1,-1 2,2-1,-1 2,1-1,0 1,0 1,1-1,0 1,1 1,0-1,0 1,-3 9,1-4,0 1,2 0,0 0,1 1,0-1,1 1,1 1,1-1,1 0,0 1,1 0,1-1,0 1,2-1,0 1,1-1,0 1,2-1,0 0,4 8,-1-8,0 0,2 0,0-1,0 0,2-1,0 0,0 0,1-2,1 1,1-2,0 0,0-1,1 0,0-1,16 6,-26-13,0 1,1 0,-1 0,0-1,1 0,0-1,0 1,-1-1,1 0,1-1,-1 0,0 0,0 0,0-1,1 0,-1-1,0 1,0-1,0-1,0 0,0 1,0-2,0 1,5-4,40-39,-39 28</inkml:trace>
  <inkml:trace contextRef="#ctx0" brushRef="#br0" timeOffset="997.656">1355 141,'-5'40,"-1"1,-2-1,-2 0,-2-1,-1-1,-3 0,-15 29,-1-17,24-38,0-1,0 1,2 0,-1 1,1 0,1 0,0 0,0 5,5-15,-1 0,1 0,0 0,0 0,0 0,0 0,1 0,-1 0,1 0,0 0,-1 0,1 0,1-1,-1 1,0 0,1-1,-1 1,1 0,0-1,0 0,0 0,0 1,0-1,1 0,-1-1,0 1,1 0,0-1,-1 1,1-1,0 0,0 0,-1 0,1 0,0-1,0 1,0-1,2 1,120 1,-117-2,-1 0,1-1,0 0,-1 0,1 0,-1-1,0 0,0-1,1 1,-1-1,-1-1,1 1,0-1,-1 0,0-1,0 0,0 0,-1 0,0 0,0-1,0 0,0 0,-1-1,0 1,1-3,-4-9,-4 4</inkml:trace>
  <inkml:trace contextRef="#ctx0" brushRef="#br0" timeOffset="1255.708">988 366,'39'0,"17"0,8 5,-1 1,-2 1,-2-2,-6-2,-2-1,-6-1,-5-5,-4-2,-5-1,-6 2</inkml:trace>
</inkml:ink>
</file>

<file path=ppt/ink/ink9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0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311 428,'-24'6,"0"1,0 1,0 1,1 1,1 1,0 1,0 1,1 1,1 1,0 1,-11 12,27-24,1-1,0 1,0 0,0 0,1 0,-1 0,1 0,0 1,0-1,1 1,-1-1,1 1,0-1,0 1,1 0,-1 0,1 0,0-1,0 1,1 0,-1 0,1-1,0 1,1 0,-1-1,1 1,-1-1,2 0,-1 1,0-1,1 0,-1 0,1 0,1-1,-1 1,0-1,1 0,-1 0,1 0,0 0,0 0,0-1,1 0,-1 0,0 0,1 0,-1-1,3 1,8-3,-1 0,0-1,0-1,0 0,0-1,0 0,-1-1,0-1,0 0,0-1,-1 0,0-1,4-3,11-9,-1-1,-1 0,-1-2,-1-1,0-1,-2-1,-2 0,0-2,-2 0,0-1,-3-1,10-26,-17 42,-1 0,0 0,-1-1,-1 0,0 0,-1 0,0 0,-2-1,0 1,0 0,-1-1,-1 1,-1-1,0 1,-1 0,-1 0,-3-8,4 18,-1 1,0-1,0 0,-1 1,1 0,-1 0,0 0,0 1,0 0,-1 0,1 0,-1 0,0 1,1 0,-1 0,0 1,0 0,0 0,-1 0,1 0,0 1,0 0,0 1,0-1,0 1,0 0,0 1,0 0,0-1,0 2,0-1,1 1,0 0,-1 0,1 0,0 1,0 0,1 0,-1 0,1 0,0 1,0 0,0 0,1 0,-1 0,1 0,1 1,-2 1,-31 128,33-122,0 1,1-1,1 1,0-1,1 0,0 1,1-1,0 0,1 1,1-1,0-1,1 1,0-1,1 1,0-1,1-1,0 0,4 5,9 9,0-1,1-1,2-2,0 0,1-1,1-1,12 6,6-6,-27-18</inkml:trace>
  <inkml:trace contextRef="#ctx0" brushRef="#br0" timeOffset="265.325">1158 343,'-14'19,"-6"11,-3 6,2 1,0-6,3-2,5-3,-1-5,3-2,3 2,-2-4,1 0,1 3,-2-3,1 1,-4-2,1-5</inkml:trace>
  <inkml:trace contextRef="#ctx0" brushRef="#br0" timeOffset="579.082">819 343,'211'101,"-62"-23,-125-68,-2 2,1-2,0-1,1 0,0-2,0-1,0-1,1-1,0-1,0-1,2-2,-3 0</inkml:trace>
</inkml:ink>
</file>

<file path=ppt/ink/ink9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29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71,'33'81,"110"228,-83-173,-60-135,0 0,0 0,1-1,-1 1,0 0,0-1,0 1,1 0,-1-1,0 1,1 0,-1-1,1 1,-1 0,1-1,-1 1,1-1,-1 1,1-1,-1 1,1-1,0 1,-1-1,1 0,0 1,-1-1,1 0,0 0,0 0,-1 1,1-1,0 0,-1 0,1 0,0 0,0 0,-1 0,1 0,0 0,0-1,-1 1,1 0,0 0,0-1,-1 1,1 0,0-1,-1 1,1 0,-1-1,1 1,-1-1,1 1,-1-1,1 0,-1 1,1-1,-1 1,1-1,-1 0,0 1,1-2,20-51,-18 44,91-236,-24 75,-43 64,-19 88</inkml:trace>
  <inkml:trace contextRef="#ctx0" brushRef="#br0" timeOffset="433.553">875 155,'24'0,"13"0,5 0,0 0,-3 0,-2 0,-4 0,-2 0,-1 0,-2 0,-5-5,-1-1,-1 0,-3 1</inkml:trace>
  <inkml:trace contextRef="#ctx0" brushRef="#br0" timeOffset="709.658">875 354,'34'0,"15"0,5 0,-2-5,-6-2,-5 1,-5 1,-4 1,-2 2,-2 1,-1 0,-4 1</inkml:trace>
</inkml:ink>
</file>

<file path=ppt/ink/ink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2:59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75,'-4'-6,"1"1,-1 0,0 0,0 0,0 0,-1 1,1 0,-1 0,0 0,0 0,-1 1,1 0,-1 0,0 0,1 1,-1 0,0 0,-1 0,1 1,0 0,0 0,-1 0,1 1,0 0,-1 1,1-1,0 1,0 0,-1 1,1-1,-4 3,-11 7,2 0,-1 2,2 0,0 1,0 1,1 1,1 0,1 1,0 1,2 0,0 1,1 0,-3 8,12-19,1 0,0 1,1 0,0-1,0 1,1 0,0-1,0 1,1 0,0 0,1-1,0 1,0-1,1 0,0 1,0-1,1 0,0-1,1 1,-1-1,1 0,1 0,-1 0,1-1,1 0,-1 0,1 0,0-1,0 0,0 0,1-1,0 0,0 0,0-1,0 0,0-1,1 1,-1-2,1 1,0-1,3 0,16 2,1-2,-1-1,0-1,1-1,-1-1,0-2,0-1,-1-1,4-2,-7-1</inkml:trace>
</inkml:ink>
</file>

<file path=ppt/ink/ink9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8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410 509,'1'-2,"0"0,-1 0,1 0,0 0,-1 0,0 0,1 0,-1 0,0 0,0 0,0-1,0 1,0 0,-1 0,1 0,-1 0,1 0,-1 0,0 0,0 0,0 1,0-1,0 0,0 0,0 1,0-1,-1 1,1-1,-1 1,1-1,-1 1,0 0,1 0,-1 0,0 0,0 0,0 0,0 0,0 1,0-1,0 1,0-1,0 1,0 0,0 0,0 0,0 0,0 0,0 0,-2 1,-18 0,-1 0,1 2,-1 1,1 0,0 2,1 1,0 0,0 2,-4 2,-13 4,32-13,0 0,-1-1,1 1,0 1,0-1,1 1,-1 0,0 1,1-1,0 1,0 0,0 0,0 1,1-1,0 1,0 0,-2 2,7-4,0 0,-1-1,1 1,0 0,0-1,1 1,-1-1,0 1,1-1,-1 0,1 1,0-1,0 0,0 0,0 0,0-1,1 1,-1 0,0-1,1 0,-1 1,1-1,-1 0,1 0,0 0,-1-1,1 1,0-1,0 1,0-1,-1 0,1 0,0 0,0-1,0 1,-1-1,3 0,7 3,128 27,-139-29,0 0,0 0,0 1,0-1,0 0,-1 1,1-1,0 1,0-1,0 1,-1-1,1 1,0 0,-1-1,1 1,-1 0,1 0,0-1,-1 1,0 0,1 0,-1 0,1 0,-1 0,0-1,0 1,0 0,1 0,-1 0,0 0,0 0,0 0,0 0,-1 0,1 0,0 0,0 0,0 0,-1-1,1 1,0 0,-1 0,1 0,-1 0,1-1,-1 1,0 0,1 0,-1-1,0 1,1-1,-1 1,-44 36,37-32,-10 9,1 0,0 1,1 1,0 0,1 1,1 1,1 0,0 1,-4 10,15-25,1 0,-1 0,1 0,0 0,1 0,-1 1,1-1,-1 0,1 0,0 1,1-1,-1 0,1 0,0 0,0 0,0 0,0 0,1 0,0 0,-1 0,2 0,-1-1,0 1,1-1,-1 0,1 1,0-1,0-1,0 1,1 0,-1-1,1 1,-1-1,1 0,0 0,0-1,0 1,0-1,0 0,0 0,0 0,0 0,0-1,0 0,3 0,73-3,-61-4</inkml:trace>
  <inkml:trace contextRef="#ctx0" brushRef="#br0" timeOffset="654.592">212 1,'-29'261,"28"-145,5-1,11 51,-9-122,-2 1,-1 0,-3 0,-1 0,-3 0,-4 17,-28 164,25-96,11-118</inkml:trace>
</inkml:ink>
</file>

<file path=ppt/ink/ink9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42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82,'-17'-18,"13"13,0 0,0 0,0 1,0-1,-1 1,0 0,0 0,0 1,0-1,-1 1,1 0,-1 1,1-1,-1 1,0 0,0 1,0 0,0 0,-1 0,1 0,0 1,0 0,-10 3,2 1,-1 1,0 0,1 1,0 0,1 1,-1 1,1 0,0 0,1 2,0 0,1 0,0 1,1 0,0 1,0 0,1 0,1 1,0 0,1 1,0 0,-1 6,3-9,1 1,1 0,-1 0,2 0,0 0,0 1,1-1,1 1,0-1,1 1,0-1,1 0,0 1,3 6,-4-12,1-1,1 1,-1-1,1 0,0 0,0 0,1-1,0 1,0-1,0 0,0 0,1 0,0 0,0-1,0 0,1 0,-1 0,1-1,0 0,0 0,0 0,1-1,-1 0,0 0,1-1,-1 1,5-1,-1 0,0-1,0-1,0 1,0-2,0 1,0-1,0-1,0 0,-1 0,0-1,1 0,-1-1,-1 0,1 0,-1-1,0 0,5-5,113-131,-115 128,82-125,-93 138,0 1,0-1,0 0,1 1,-1-1,0 0,1 1,-1-1,1 1,-1-1,1 1,-1-1,1 1,-1-1,1 1,-1-1,1 1,-1-1,1 1,0 0,-1-1,1 1,0 0,-1 0,1 0,0-1,0 1,-1 0,1 0,0 0,-1 0,1 0,0 0,0 0,-1 1,1-1,0 0,-1 0,1 0,0 1,-1-1,1 0,0 1,-1-1,1 1,-1-1,1 0,-1 1,1-1,-1 1,1 0,-1-1,1 1,-1-1,0 1,1 0,-1-1,0 1,0 0,1-1,-1 1,0 0,16 54,-13-44,0 4,2 0,-1 0,2-1,0 0,1 0,0 0,1-1,0 0,1-1,1 1,0-2,0 1,1-2,1 1,0-1,1 0,8 0</inkml:trace>
</inkml:ink>
</file>

<file path=ppt/ink/ink9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42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29 637,'87'22,"-50"-17,0-1,1-3,-1 0,38-6,35-15,-110 20,1 0,-1 0,0 0,1 0,-1 0,1 0,-1 0,0 0,1 0,-1 0,1 0,-1 1,0-1,1 0,-1 0,0 1,1-1,-1 0,0 0,0 1,1-1,-1 0,0 1,0-1,1 0,-1 1,0-1,0 0,0 1,0-1,1 1,-1-1,0 0,0 1,0-1,0 0,0 1,0-1,0 1,0-1,0 1,0-1,-1 0,1 1,0-1,0 0,0 1,0-1,0 1,-1-1,1 0,0 1,0-1,-1 0,1 0,0 1,-1-1,1 0,0 0,-1 1,1-1,0 0,-1 0,1 0,0 1,-1-1,1 0,-8 10</inkml:trace>
  <inkml:trace contextRef="#ctx0" brushRef="#br0" timeOffset="298.532">0 919,'24'0,"13"0,4 0,1 5,-2 1,-3 0,-4-1,-2-1,-1-2,-1-1,-2-1,1 0,0 0,-1 0,-4-5,-1-2,0 1,-4 1</inkml:trace>
  <inkml:trace contextRef="#ctx0" brushRef="#br0" timeOffset="2430.075">1158 468,'-74'8,"41"-6,1 1,0 1,0 2,0 2,1 1,0 1,-2 2,28-8,-1 0,0 1,1-1,0 1,0 0,1 1,-1-1,1 1,0 0,0 0,1 0,0 0,0 1,1-1,-1 1,1 0,1 0,-1 0,1 0,1 0,-1 0,1 0,0 0,1 0,0 0,0 0,0 0,1 0,0-1,0 1,1-1,0 1,0-1,0 0,1 0,0 0,0 0,3 3,-4-6,0 0,1 0,-1-1,0 1,1-1,-1 0,1 0,0 0,0 0,0-1,0 1,0-1,0 0,0 0,0 0,1-1,-1 0,0 0,0 0,1 0,-1-1,0 1,0-1,0 0,0 0,0-1,3 0,102-60,-85 41,-2-2,0-1,-2-1,0-1,-2 0,-1-1,-1-1,-1-1,0-4,-5 17,-2 0,0 0,-1 0,0-1,-1-1,-1 1,-1-1,-1 1,0-1,-1 0,-1-1,0 1,-2 0,0 0,-1 0,-1 0,-1 0,0 1,-1-1,-1 1,-4-8,8 22,1 1,-1 0,0-1,0 1,1 0,-1 0,-1 0,1 0,0 1,0-1,-1 0,1 1,-1 0,1-1,-1 1,0 0,1 1,-1-1,0 0,0 1,0-1,1 1,-1 0,0 0,0 0,0 0,0 1,0-1,1 1,-1 0,0-1,1 1,-1 0,0 1,1-1,-1 0,1 1,0 0,-1-1,1 1,0 0,0 0,0 0,0 0,0 1,1-1,-1 0,1 1,0-1,-1 1,1 0,0-1,0 3,-4 8,0 1,2-1,-1 1,2 0,-1 0,2 0,0 0,1 1,0-1,1 0,1 0,0 0,1 0,0 0,2-1,-1 1,1-1,1 0,1 0,0 0,131 213,-127-212</inkml:trace>
  <inkml:trace contextRef="#ctx0" brushRef="#br0" timeOffset="2863.606">1552 157,'1'256,"25"-114,-27-141,1 1,0-1,-1 1,1-1,0 1,0 0,0-1,0 1,0-1,0 1,0 0,0-1,1 1,-1-1,1 1,-1-1,1 1,-1-1,1 1,0-1,0 0,0 1,0-1,0 0,0 0,0 0,0 0,0 0,1 0,-1 0,0 0,1 0,-1 0,1-1,-1 1,1-1,-1 1,1-1,-1 1,1-1,-1 0,1 0,0 0,-1 0,1 0,-1 0,1 0,0 0,-1-1,1 1,-1-1,1 1,-1-1,1 0,10-12,-1-1,0 0,-1-1,0 0,-2 0,0-1,4-9,7-14,106-222,-40 122,-76 120,-5 5</inkml:trace>
  <inkml:trace contextRef="#ctx0" brushRef="#br0" timeOffset="3285.317">875 947,'246'-48,"208"-36,-276 74,-155 10</inkml:trace>
  <inkml:trace contextRef="#ctx0" brushRef="#br0" timeOffset="3847.053">1214 1173,'-170'217,"168"-214,-1-1,1 1,-1 0,1 0,0 0,0 0,0 0,0 1,1-1,-1 0,1 1,0 0,0-1,0 1,0-1,1 1,0 0,-1-1,1 1,0 0,1 0,-1-1,1 1,0 0,0-1,0 1,0-1,0 1,1-1,0 0,0 1,0-1,0 0,0 0,0 0,1-1,0 1,-1-1,1 1,0-1,0 0,0 0,0 0,1 0,0 0,9-2,1-1,0 0,-1 0,1-2,-1 1,0-2,0 0,0 0,0-1,-1-1,0 0,0-1,-1 0,1-1,1-2,26-16,-1-3,-1-1,-1-2,-2-1,-2-2,-1-1,-1-2,-2 0,2-9,-22 36,-1-1,0 1,-1-1,0-1,-1 1,0-1,-1 0,0 0,-1-1,-1 1,0-1,-1 1,0-1,-1 1,0-1,-2 0,1 1,-2-1,1 1,-2 0,0 0,3 10,-1 0,1 0,-1 1,0-1,1 1,-1-1,0 1,0 0,-1-1,1 1,-1 0,1 1,-1-1,1 0,-1 1,0-1,0 1,0 0,1 0,-1 0,0 0,0 1,-1-1,1 1,0 0,0 0,0 0,0 0,0 0,0 1,0 0,0-1,0 1,0 0,0 0,0 1,0-1,1 0,-1 1,-9 4,1 1,0 1,1 0,0 0,0 1,1 0,0 0,-6 9,3-4,2 0,-1 1,2 0,0 1,1-1,1 2,0-1,1 1,1 0,0 0,2 1,0-1,0 1,2 8,-1-14,1-1,0 1,1 0,1 0,0 0,0 0,1-1,1 1,0-1,1 1,0-1,0 0,1 0,1-1,0 0,0 0,1 0,0 0,5 3,10 5,2-1,0-1,1-1,0-1,1-1,1-2,13 4,-31-11</inkml:trace>
  <inkml:trace contextRef="#ctx0" brushRef="#br0" timeOffset="4262.186">2145 919,'-58'76,"18"-26,1 2,3 2,2 1,-25 56,26-6,32-101,0-1,1 0,-1 1,1-1,-1 1,1-1,0 1,0-1,1 1,-1-1,1 1,-1-1,1 1,0-1,1 0,-1 0,0 1,1-1,0 0,0 0,0 0,0-1,0 1,0 0,1-1,0 1,-1-1,1 0,0 0,0 0,0 0,0-1,0 1,0-1,1 0,-1 0,0 0,2 0,6 2,0 0,0-1,0 0,0-1,0 0,1-1,-1 0,0-1,0 0,0 0,9-4,39-9,57-25,-101 29</inkml:trace>
  <inkml:trace contextRef="#ctx0" brushRef="#br0" timeOffset="4470.117">1806 1230,'39'-5,"17"-2,4-4,1 0,-5 2,-6 2,-9 2,-4 2,-6 2,-2 1,-6 0</inkml:trace>
</inkml:ink>
</file>

<file path=ppt/ink/ink9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2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238 537,'45'-25,"-44"25,0-1,-1 1,1-1,-1 1,1-1,-1 1,0-1,1 1,-1-1,1 0,-1 1,0-1,0 0,1 1,-1-1,0 0,0 0,0 1,0-1,0 0,0 1,0-1,0 0,0 0,0 1,0-1,0 0,0 1,-1-1,1 0,0 1,-1-1,1 0,0 1,-1-1,1 0,-1 1,1-1,-1 1,1-1,-1 1,1-1,-1 1,1 0,-1-1,0 1,1 0,-1-1,0 1,1 0,-1 0,0-1,0 1,1 0,-1 0,0 0,1 0,-1 0,0 0,0 0,1 0,-1 0,0 1,1-1,-1 0,0 0,-15 0,1 0,-1 0,1 2,-1 0,1 1,-1 0,1 1,0 1,1 0,-1 1,1 1,-3 2,17-9,-55 32,54-32,0 1,0 0,0 0,1 0,-1 0,0-1,0 1,0 0,1 0,-1 0,0 1,1-1,-1 0,1 0,0 0,-1 0,1 1,0-1,0 0,-1 0,1 0,0 1,0-1,0 0,1 0,-1 1,0-1,0 0,1 0,-1 0,0 0,1 1,-1-1,1 0,0 0,-1 0,1 0,0 0,0 0,0 0,-1-1,1 1,0 0,0 0,0-1,0 1,1 0,-1-1,8 6,0-1,0 0,1 0,0-1,0-1,0 0,0 0,0-1,1 0,-1-1,1 0,51 11,58 10,-119-22,0 1,1-1,-1 1,0 0,1-1,-1 1,0 0,0 0,0 0,0 0,0 0,0 0,0 0,0 0,0 0,0 1,-1-1,1 0,0 0,-1 1,1-1,-1 0,0 1,1-1,-1 1,0-1,0 0,0 1,0-1,0 1,0-1,0 1,0-1,-1 0,1 1,-1-1,1 0,-1 1,1-1,-1 0,0 1,1-1,-1 0,0 0,0 0,0 0,0 0,0 0,-1 1,-56 50,-169 94,225-144,-1 0,1 1,0-1,0 0,0 1,0 0,1-1,-1 1,1 0,-1 0,1 0,0 0,0 0,0 0,1 0,-1 0,1 0,-1 0,1 1,0-1,0 0,1 0,-1 0,1 1,-1-1,1 0,0 0,0 0,1 0,-1 0,0-1,1 1,0 0,0-1,0 1,0-1,0 1,0-1,0 0,1 0,-1 0,1 0,0-1,0 1,-1-1,1 1,2 0,12 5,0 0,0-1,0 0,1-1,0-1,-1-1,2-1,-1 0,0-2,0 0,0-1,1 0,9-3,-23 3,-1 1,0-1,0 0,0 0,0 0,0-1,0 1,0-1,0 0,-1 0,1 0,-1-1,1 1,-1-1,0 0,0 0,1-2,8-12</inkml:trace>
  <inkml:trace contextRef="#ctx0" brushRef="#br0" timeOffset="431.355">266 0,'-10'51,"2"0,3 1,1 0,3-1,3 1,6 43,1-11,-4 0,-3 0,-4 0,-4 0,-3 0,-10 33,-18 75,32-164,1 0,2 0,0 1,2-1,3 25,2-34,1-7</inkml:trace>
</inkml:ink>
</file>

<file path=ppt/ink/ink9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85,'-2'-5,"0"0,0 0,0 1,-1-1,1 1,-1-1,0 1,0 0,-1 0,1 0,-1 1,0-1,0 1,0 0,0 0,-1 0,1 1,-1 0,0-1,1 1,-1 1,0-1,0 1,0 0,0 0,-1 1,1-1,0 1,0 0,-2 0,-3 1,0 0,0 1,0 0,1 0,-1 1,1 0,-1 0,1 1,0 1,0 0,1 0,-1 0,1 1,0 1,-2 1,0 2,1 0,0 1,0 0,1 0,1 1,0 0,0 0,1 1,1 0,0 0,1 0,0 1,1-1,1 1,0 0,1 0,0 0,1-1,0 1,2 0,-1 0,3 8,-2-17,0 0,0 0,0 0,0 0,1 0,0 0,0 0,0-1,1 0,-1 0,1 0,0 0,0 0,1-1,-1 0,1 1,-1-2,1 1,0-1,0 1,0-1,0-1,1 1,-1-1,0 0,1 0,-1 0,1-1,-1 0,1 0,4-1,4 0,-1-1,1 0,-1-1,0 0,0-1,0-1,-1 0,1 0,-1-1,0-1,-1 0,8-6,103-125,-31 29,-91 108,1 1,-1-1,0 0,1 0,-1 1,1-1,-1 0,1 1,-1-1,1 0,-1 1,1-1,0 1,-1-1,1 1,0-1,-1 1,1-1,0 1,0 0,-1 0,1-1,0 1,0 0,0 0,-1 0,1 0,0 0,0 0,0 0,0 0,-1 0,1 0,0 0,0 0,0 1,-1-1,1 0,0 1,0-1,-1 0,1 1,0-1,-1 1,1-1,0 1,-1 0,1-1,-1 1,1-1,-1 1,1 0,-1 0,0-1,1 1,-1 0,0 0,1 0,5 54,-5-41,-1-3,1 0,0 0,1-1,0 1,0-1,1 1,1-1,0 0,0 0,1-1,0 1,1-1,0 0,0-1,1 1,0-1,1 0,0-1,0 0,0 0,1-1,0 0,5 2,3-4</inkml:trace>
</inkml:ink>
</file>

<file path=ppt/ink/ink9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1,'24'5,"13"1,5-5,0-2,-3-2,-2 1,-4-1,-1 2,-3 0,0 0,-1 1,-1 0,-9 4,-8 3</inkml:trace>
</inkml:ink>
</file>

<file path=ppt/ink/ink9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1,'33'5,"17"1,4 0,-3-1,-4-1,-6-2,-5-1,-4 0,-2-1,-7 0</inkml:trace>
</inkml:ink>
</file>

<file path=ppt/ink/ink9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01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0 452,'26'38,"-22"-25,88 276,-80-246,-11-32,1 0,1 0,0 0,1-1,0 1,0-1,1 0,1 0,-1-1,1 1,1-1,1 0,-6-9,1 0,0 0,0-1,0 1,0-1,-1 1,1-1,0 0,-1 0,1 0,0-1,-1 1,0-1,1 1,-1-1,0 0,0 0,0 0,0 0,0 0,0 0,0 0,-1-1,1 1,-1-1,0 1,0-1,0 0,0 1,0-1,0 0,-1-2,3-1,142-295,-127 205,-17 73</inkml:trace>
  <inkml:trace contextRef="#ctx0" brushRef="#br0" timeOffset="693.653">931 395,'-13'1,"0"0,0 0,1 2,-1-1,0 2,1 0,0 0,0 1,0 1,0-1,1 2,0 0,0 0,1 1,0 1,1-1,-1 1,1 1,1 0,0 0,1 1,0 0,0 0,0 3,5-11,0 0,1-1,-1 1,1 0,-1 0,1 0,0 0,0 0,1 0,-1 0,1 0,-1 0,1 1,0-1,0 0,1 0,-1 0,0 0,1 0,0 1,0-1,0 0,0 0,0-1,1 1,-1 0,1 0,0-1,0 1,0-1,0 1,0-1,0 0,1 0,-1 0,1 0,-1 0,1-1,0 1,0-1,0 0,2 1,10 0,-1-2,1 0,-1 0,1-1,-1-1,1-1,-1 0,0-1,0 0,-1-1,1-1,-1 0,0 0,0-2,-1 1,0-2,-1 0,1 0,-2-1,1 0,-2-1,1 0,1-3,2-1,0 0,-1-1,0-1,-2 0,0 0,0-1,-2 0,0-1,-2 0,5-17,-6 24,-1 0,-1 0,0-1,-1 0,0 1,-1-1,0 0,-1 0,0 0,-1 0,-1 1,0-1,-1 0,0 1,0 0,-2 0,0 0,0 0,-1 0,0 1,-3-3,-68-40,75 53,-1 0,1 1,-1-1,1 0,-1 1,1 0,-1-1,0 1,1 0,-1 0,1 1,-1-1,1 0,-1 1,1 0,-1-1,1 1,-1 0,1 0,0 1,-1-1,1 0,0 1,0-1,0 1,0 0,0 0,0-1,1 1,-1 0,1 1,-1-1,1 0,-1 3,-2 8,0 1,1 0,1 0,0 0,1 0,0 0,2 0,-1 0,2 0,0 0,0 0,1 0,1 0,5 10,2 12,1-2,2 0,2-1,1 0,1-1,2-1,1-1,8 7,6-13,-18-22</inkml:trace>
  <inkml:trace contextRef="#ctx0" brushRef="#br0" timeOffset="1114.959">1411 114,'23'106,"34"105,-56-209,-1 0,0 0,1 0,0-1,-1 1,1 0,0-1,0 1,0 0,0-1,0 1,0-1,0 1,0-1,1 0,-1 1,1-1,-1 0,1 0,-1 0,1 0,-1 0,1 0,0-1,0 1,-1 0,1-1,0 0,0 1,0-1,0 0,0 0,-1 0,1 0,0 0,0 0,0-1,0 1,0-1,-1 1,1-1,0 0,0 1,-1-1,1 0,-1 0,1 0,-1-1,1 1,-1 0,0 0,1-1,-1 1,0-1,0 1,0-1,0 0,131-190,-93 117,-29 54,1 1,0-1,2 2,0 0,1 0,5-4,-4 10</inkml:trace>
  <inkml:trace contextRef="#ctx0" brushRef="#br0" timeOffset="1482.041">818 791,'437'-47,"-63"8,-308 38,-40 1</inkml:trace>
  <inkml:trace contextRef="#ctx0" brushRef="#br0" timeOffset="2198.699">1044 1101,'-18'4,"-1"1,1 0,1 1,-1 1,1 1,0 0,0 2,1-1,1 2,-1 0,2 1,0 1,0 0,1 1,1 0,0 1,1 0,1 1,0 0,1 0,1 1,0 1,1 2,5-17,1 1,0-1,1 0,-1 1,1-1,-1 1,1-1,0 1,0 0,1-1,-1 1,1-1,-1 0,1 1,0-1,1 1,-1-1,1 0,-1 0,1 0,0 0,0 0,0 0,0 0,1-1,-1 1,1-1,0 0,-1 0,1 1,0-2,0 1,0 0,1-1,-1 1,0-1,1 0,-1 0,1 0,-1-1,0 1,1-1,12-1,0-1,0-1,0 0,-1-1,0-1,0 0,0-1,0 0,-1-2,0 1,0-2,-1 0,-1 0,1-2,3-3,-10 9,32-21,-2-2,-1-1,-1-2,-1-1,-2-1,-2-2,-1-1,-1-2,-3 0,-1-1,5-14,-24 43,0-1,-1 1,0-1,-1 0,0 0,-1 1,0-1,-1 0,0 0,-1-9,0 16,1 0,-1 0,0 0,0 1,-1-1,1 0,-1 0,1 1,-1-1,0 1,-1 0,1-1,0 1,-1 0,0 1,0-1,0 0,0 1,0-1,0 1,-1 0,1 0,-1 0,0 1,1-1,-1 1,0 0,0 0,0 0,-2 1,-8 1,0 0,-1 2,1 0,1 0,-1 1,0 1,1 1,0 0,0 0,1 1,0 1,0 0,1 0,0 1,0 1,1 0,0 0,1 1,0 1,0-1,2-2,0 0,1 1,0 0,0 0,1 0,0 0,1 1,0 0,1 0,0 0,1 0,0 1,1-1,0 0,0 1,1-1,1 1,0-1,1 1,0-1,1 0,0 0,0 0,1 0,1-1,0 1,0-1,1 0,1-1,-1 1,1-1,1-1,0 1,3 1,14 11,2-1,0-1,1-2,1-1,0-1,1-1,31 9,-20-21,-29-9</inkml:trace>
  <inkml:trace contextRef="#ctx0" brushRef="#br0" timeOffset="2463.261">1919 904,'-29'34,"-9"15,-4 5,7-3,3-4,3-6,6-6,2-7,5-5,5-1,0 1,1 0,-2 2,1 1,-3-4,-3-5,1-6</inkml:trace>
  <inkml:trace contextRef="#ctx0" brushRef="#br0" timeOffset="2831.877">1523 932,'2'7,"0"0,0 0,0 0,1 0,0 0,1-1,-1 1,1-1,0 0,1 0,0 0,0-1,0 0,0 0,1 0,0 0,0-1,0 0,0 0,1-1,4 2,10 9,42 30,-3 4,-2 1,6 11,86 99,-139-142</inkml:trace>
</inkml:ink>
</file>

<file path=ppt/ink/ink9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14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0 881,'20'-1,"-1"-1,0-1,0 0,0-1,-1-1,1-1,-1-1,0 0,-1-1,0-1,0-1,-1 0,0-1,10-10,2-4,-1 0,-1-2,-1-1,-2-1,-1-2,-1 0,1-5,-18 31,0-1,0 1,-1-1,0 0,0 1,0-1,-1-1,0 1,0 0,0-1,-1 1,0-1,0 1,-1-1,0 1,0-1,0 1,-1-1,0 0,-1 1,1 0,-1-1,-2-3,1 9,0 0,0 1,0-1,0 1,0 0,0-1,0 1,0 1,0-1,0 0,0 1,0-1,0 1,0 0,0 0,0 1,0-1,0 0,1 1,-1 0,1-1,-1 1,1 0,-1 0,1 1,0-1,0 0,0 1,1-1,-1 1,0 0,0 2,-8 9,1 1,1 0,0 0,1 1,1 0,0 1,2-1,-1 1,2 0,0 0,1 0,1 0,1 0,1 14,0-24,0-1,0 0,0 1,1-1,0 0,0 0,1 0,0 0,0-1,0 1,1-1,-1 0,1 1,1-2,-1 1,1 0,-1-1,1 0,1 0,-1-1,0 1,1-1,0 0,0-1,0 1,0-1,0 0,0-1,0 1,1-1,-1-1,14 3,0-1,0 0,1-2,-1-1,0 0,0-2,0 0,-1-1,10-4,-13 1,-1 0,0-1,-1-1,0-1,0 0,-1 0,0-2,-1 0,0 0,-1-1,0 0,-1-1,-1 0,0-1,0-1,-6 12,0-1,0 1,-1-1,1 0,-1 1,0-1,-1 0,1 0,-1 0,0 0,0-1,-1 1,1 0,-1 0,0 0,-1-1,1 1,-1 0,0 0,0 0,-1 0,0 0,-1-3,2 7,1 1,-1-1,0 0,0 1,0-1,0 0,0 1,0 0,0-1,0 1,0-1,0 1,0 0,0 0,0 0,0 0,-1 0,1 0,0 0,0 0,0 0,0 0,0 1,0-1,0 0,0 1,0-1,0 1,0-1,0 1,0-1,0 1,0 0,0-1,1 1,-1 0,0 0,0 0,1-1,-1 1,1 0,-1 0,1 0,-1 0,1 0,-1 0,-22 48,19-41,0-1,0 1,1-1,1 1,-1 0,1 0,1 0,-1 0,1 1,1-1,0 0,0 1,0-1,1 0,0 0,1 0,0 1,0-2,1 1,0 0,0 0,0-1,1 1,1-1,-1 0,3 2,4-4,-1 0,1-1,0-1,0 0,0 0,0-1,0-1,1 1,-1-2,1 0,-1 0,0-1,1 0,8-3,-3 1,0-1,0-1,0 0,-1-1,0-1,0-1,0 0,-1-1,0 0,-1-1,0-1,-1 0,0-1,-1-1,0 1,-1-2,0 0,2-6,-4 8,-2-1,1 0,-2 0,0-1,0 0,-1 0,-1 0,-1 0,0-1,1-8,-4 22,1-1,-1 1,0 0,1-1,-1 1,0 0,0-1,0 1,0 0,0-1,0 1,0 0,0-1,-1 1,1 0,0-1,-1 1,1 0,-1-1,0 1,1 0,-1 0,0 0,0 0,1 0,-1 0,0 0,0 0,0 0,-1 0,1 0,0 0,0 1,0-1,0 1,-1-1,1 1,0-1,-1 1,1 0,0-1,-1 1,1 0,0 0,-1 0,1 0,-1 0,1 0,0 1,-1-1,-61 37,53-26,0 1,1 1,0 0,1 0,1 0,0 1,0 0,1 0,1 1,1 0,0 0,1 0,0 0,1 1,1 6,1-17,0 0,1 0,-1 0,1-1,0 1,0 0,1 0,0 0,0-1,0 1,0-1,0 0,1 1,0-1,0 0,0 0,0-1,1 1,0-1,-1 0,1 0,0 0,1 0,-1-1,0 1,1-1,-1 0,1 0,0-1,0 0,0 0,-1 0,1 0,0-1,0 1,0-1,0 0,0-1,0 0,4 0,15-5</inkml:trace>
  <inkml:trace contextRef="#ctx0" brushRef="#br0" timeOffset="334.962">1666 570,'33'-5,"17"-1,4 0,-3 1,-4 2,-6 1,-5 1,-9 0</inkml:trace>
  <inkml:trace contextRef="#ctx0" brushRef="#br0" timeOffset="583.098">1694 740,'34'0,"15"0,5 0,-3-5,-4-1,-6 0,-5 1,-9-3,-4-1,-1 2,-4 1</inkml:trace>
  <inkml:trace contextRef="#ctx0" brushRef="#br0" timeOffset="1133.168">2766 429,'-9'8,"1"0,0 0,0 0,0 1,1 0,1 1,-1-1,1 1,1 1,0-1,1 1,0 0,0 0,1 0,1 0,-1 1,2 1,1-10,0-1,1 0,-1 1,1-1,0 0,-1 0,1 1,0-1,1 0,-1 0,0 0,0 0,1 0,-1-1,1 1,0 0,0-1,-1 1,1-1,0 0,0 1,0-1,0 0,1 0,-1 0,0-1,0 1,0 0,1-1,-1 1,0-1,1 0,-1 0,1 0,-1 0,2-1,85-15,-72 8,-1-1,0-1,0-1,-1 0,-1 0,0-2,0 1,-1-2,-1 0,-1 0,0-2,0 1,-2-1,0 0,2-6,-1-1,0-1,-2-1,-1 1,0-1,-2 0,-1-1,-1 1,-2-1,0 1,-1-1,-2 0,-3-16,4 37,0 1,-1-1,1 1,-1 0,0-1,0 1,0 0,-1 0,1 0,-1 1,0-1,0 1,0-1,-1 1,1 0,-1 0,0 0,0 1,0-1,0 1,0 0,0 0,-1 1,1-1,-1 1,1 0,-1 0,1 0,-1 1,0 0,1-1,-1 2,0-1,1 0,-1 1,1 0,-1 0,1 1,-1-1,1 1,0 0,-1 0,1 0,0 1,1-1,-1 1,0 0,1 0,-1 0,0 2,-3 1,1 1,-1 1,1 0,0 0,1 0,0 0,0 1,1 0,0 0,1 0,0 0,0 1,1-1,0 1,0-1,1 1,1 0,0 0,0 0,0-1,2 1,-1 0,1-1,1 1,-1-1,2 1,-1-1,1 0,1-1,-1 1,2 0,3 5,1 1,1-2,0 0,0 0,2-1,-1 0,2-1,-1 0,1-2,1 1,0-2,12 6,-13-8,-8-2,0-1,0 0,1-1,-1 1,0-1,1 0,0-1,-1 0,1 0,0 0,0-1,5 0,10-4</inkml:trace>
  <inkml:trace contextRef="#ctx0" brushRef="#br0" timeOffset="1512.606">3472 119,'-67'183,"65"-173,1-1,0 1,0 0,1 0,0-1,1 1,0 0,1-1,0 1,0-1,1 1,0-1,1 0,0 0,0 0,1-1,0 0,4 5,-5-8,0 0,0 0,0-1,1 1,-1-1,1 0,0-1,0 1,1-1,-1 0,1 0,-1-1,1 0,0 0,0 0,0 0,0-1,0 0,0-1,1 1,-1-1,0 0,0-1,0 1,1-1,-1-1,0 1,0-1,1-1,7-4,0-1,-1-1,-1 0,0-1,0-1,-1 0,0 0,0-1,-2 0,1-1,-2 0,0 0,0-1,-1 0,-1 0,0-1,-1 0,-1 0,0 0,-1-1,-1-2,7-151,-9 165,-1 1,-1 0,1 0,0 0,-1 0,0 0,1 0,-1 0,0 0,-1 1,1-1,0 1,-1-1,1 1,-1 0,0 0,0 0,0 1,0-1,0 1,0-1,0 1,0 0,-1 0,1 0,0 1,-1-1,1 1,-1 0,1 0,0 0,-1 0,1 1,-1-1,1 1,0 0,0 0,-1 0,1 0,0 1,-1 0,-20 5</inkml:trace>
  <inkml:trace contextRef="#ctx0" brushRef="#br0" timeOffset="1836.196">3387 316,'29'-9,"14"-4,5 1,-1 2,-4 3,-5 2,-3 8,-8 7,-4 3,0-2,-6 3,1-1,1-3,3-3,2-3,1-2,-2-1</inkml:trace>
  <inkml:trace contextRef="#ctx0" brushRef="#br0" timeOffset="2232.24">2372 881,'737'-109,"-437"77,-70 5,-55-6,-150 25</inkml:trace>
  <inkml:trace contextRef="#ctx0" brushRef="#br0" timeOffset="2999.734">2852 1191,'-20'4,"1"2,0 0,1 1,0 0,0 2,0 0,1 1,0 1,1 1,1 0,-11 11,17-15,0 1,1 0,0 0,1 1,0 0,1 1,0-1,0 1,1 1,1-1,0 0,0 1,1 0,1 0,0 0,0 0,1 0,1 1,0 5,1-13,0-1,0 1,0-1,1 1,0-1,-1 0,2 0,-1 0,0 0,1 0,0 0,-1 0,2-1,-1 1,0-1,1 0,-1 0,1 0,0-1,0 1,0-1,0 0,0 0,1-1,-1 1,1-1,-1 0,1 0,-1 0,1-1,0 1,-1-1,1 0,0-1,-1 1,1-1,0 0,-1 0,3-1,14-3,-1-2,0 0,0-1,-1 0,0-2,0 0,-1-2,-1 0,0 0,12-13,-7 8,-1-1,-1-1,-1-1,0 0,-2-2,0 0,-2-1,0 0,-2-1,10-23,-23 46,57-170,-56 163,0 1,0-1,0 1,-1-1,-1 1,1-1,-1 1,0-1,-1 1,1 0,-2-1,1 1,-1 0,0 1,0-1,-1 0,0 1,0 0,-1 0,1 0,-1 0,-5-3,5 4,0 2,0-1,0 0,-1 1,1 0,-1 0,0 1,0-1,0 1,0 1,0-1,-1 1,1 0,0 1,-1-1,1 1,-1 0,1 1,0 0,-1 0,1 0,0 1,0-1,0 1,0 1,0-1,0 1,1 1,-1-1,1 1,-3 2,-2 1,0 1,1 0,-1 0,2 1,-1 1,1 0,1 0,0 0,0 1,1 0,0 0,1 0,1 1,0 0,-3 10,6-13,-1 1,2-1,-1 1,1-1,1 1,0-1,0 0,1 1,0-1,0 0,1 0,0 0,1 0,0-1,0 1,1-1,0 0,1 0,0-1,6 7,9 7,1-1,2-1,-1-1,2 0,26 12,56 31,-91-52</inkml:trace>
  <inkml:trace contextRef="#ctx0" brushRef="#br0" timeOffset="3392.967">3586 937,'-159'311,"151"-300,1-1,1 1,0 0,0 0,1 1,0-1,1 1,1 0,0 1,0-1,1 1,1-1,0 1,0-1,2 1,-1-1,2 3,2-11,0 0,1 0,-1 0,1 0,0-1,0 1,0-1,0-1,0 1,1-1,-1 0,1 0,0 0,0-1,-1 0,1 0,0-1,0 1,0-1,0-1,0 1,0-1,0 0,5-1,7 1,-2 0,91-11,-104 11,1 0,-1 0,0-1,1 1,-1-1,0 0,0 1,0-2,0 1,0 0,-1 0,1-1,-1 0,1 1,-1-1,0 0,0 0,0 0,-1-1,1 1,-1 0,1-1,-1 1,0 0,-1-1,1 0,0-1,-1-17</inkml:trace>
  <inkml:trace contextRef="#ctx0" brushRef="#br0" timeOffset="3646.12">3246 1191,'39'0,"17"0,4 0,1 0,-5 0,-7 0,-7 0,-6 0,-4 0,-3 0,-1 0,-6 0</inkml:trace>
</inkml:ink>
</file>

<file path=ppt/ink/ink9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4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676 0,'-93'193,"69"-150,-1-1,-2-1,-2-1,-2-2,-1-1,-2-1,-34 27,34-30,15-16,-1 0,-1-2,-1-1,0-1,-1 0,0-2,-1 0,-16 4,38-14,1 0,-1 0,1 0,-1-1,1 1,-1 0,1-1,-1 1,1-1,-1 1,0-1,1 0,-1 1,0-1,0 0,1 0,-1 0,0-1,1 1,-1 0,0-1,1 1,-1-1,0 1,1-1,-1 0,1 0,-1 0,1 1,0-1,-1-1,1 1,0 0,0 0,0 0,0-1,0 1,0-1,0 1,0 0,0-1,0 0,1 1,-1-1,1 1,-1-1,1 0,0 1,0-1,0 0,0 0,0 1,0-1,0 0,0 1,1-2,9-27,1 0,2 2,1-1,1 2,1 0,1 1,2 0,0 1,2 2,17-16,65-74,-102 112,1 0,-1-1,0 1,1 0,-1 0,1 0,-1 0,1 0,0 0,-1 0,1 1,0-1,0 0,0 1,-1 0,1-1,0 1,0 0,0 0,0 0,0 0,0 0,-1 1,1-1,0 0,0 1,0-1,-1 1,1 0,0 0,0 0,-1 0,1 0,-1 0,1 0,-1 0,1 0,-1 1,1 0,42 69,-35-53,0 3,2 0,0-2,1 1,2-1,-1-1,2 0,1-1,0-1,16 12,3-1,-16-12,1 0,0-2,1 0,1-1,22 9,-14-23,-22-7</inkml:trace>
</inkml:ink>
</file>

<file path=ppt/ink/ink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2:59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43 782,'-40'130,"39"-125,0-1,1 1,0-1,0 1,0 0,1-1,-1 1,1-1,0 1,0-1,1 1,0-1,-1 0,1 0,1 0,-1 0,0 0,1 0,0 0,0-1,0 0,0 1,1-1,-1 0,1-1,0 1,3 1,2-2,1-1,-1 0,1-1,-1 0,0 0,1-1,-1 0,0-1,1 0,-1 0,0-1,0-1,-1 1,1-1,-1 0,0-1,0 0,0-1,1 0,-5 3,132-114,-120 101,6 0,-14 35,-10-13,1 0,0 0,0 0,1 0,0 0,0 0,0 0,1 0,0 0,0 0,0 0,1 0,0 0,0-1,0 1,1-1,0 1,0-1,0 0,1 0,-1 0,1-1,1 1,-1-1,0 0,1 0,0-1,0 1,0-1,1 0,3 2,-1-1,0-1,1 1,0-2,0 1,0-1,0 0,0-1,1 0,-1-1,0 0,0 0,1-1,-1 0,0 0,0-1,0-1,0 0,0 0,-1 0,1-1,-1 0,0-1,0 0,0 0,5-6,20-16,-2-1,0-2,-3-1,0-1,5-11,-30 39,25-30,-1-2,-2-1,-2 0,-1-2,-2-1,-2 0,-1-1,9-39,-17 42,1 4,-1-1,-2-1,-2 1,0-32,-4 58,-2 1,1-1,-1 1,-1-1,0 1,0 0,0-1,-1 1,0 0,-1 1,0-1,0 1,0-1,-1 1,0 0,-1 1,1-1,-7-4,10 10,1 0,-1 0,0 0,0 1,0-1,0 1,0-1,0 1,0-1,0 1,-1 0,1 0,0 0,0 0,0 1,0-1,0 0,0 1,0 0,0-1,0 1,0 0,0 0,1 0,-1 0,0 0,0 1,1-1,-1 0,1 1,-1-1,1 1,0-1,-1 1,1 0,0 0,0 0,0 0,-32 76,24-42,1 0,2 0,2 1,1 0,1 7,4 292,-2-315,2 0,0 0,1 0,1 0,1-1,1 1,0-1,2-1,0 1,2-1,3 4,-5-14,0-1,1 0,0-1,0 0,1 0,0-1,0 0,1 0,0-1,0-1,0 0,4 1,-2-4,0 0,0-1,0 0,0-1,0 0,0-1,0-1,0 0,-1-1,1 0,-1-1,0 0,0-1,-1 0,0-1,0 0,0-1,-1 0,0-1,-1 0,0 0,0-1,-1 0,0-1,-1 0,0 0,0 0,-2-1,1 0,-2 0,1-1,-2 1,3-12,-5 15,-1 1,0-1,0 1,0-1,-1 0,0 1,-1-1,0 1,-1 0,1 0,-1 0,-1 0,0 0,0 0,0 1,-1 0,0 0,0 0,-1 1,0-1,0 1,-1 1,1-1,-1 1,-1 0,1 1,0 0,-1 0,0 1,0-1,0 2,0-1,-1 1,1 0,-1 1,1 0,-1 1,0-1,1 2,-1-1,1 1,-1 0,1 1,-1 0,-2 1,-2 2,0 0,0 1,1 1,-1 0,1 0,1 1,0 1,0 0,0 0,1 1,1 0,-1 1,2 0,-1 2,-6 12</inkml:trace>
</inkml:ink>
</file>

<file path=ppt/ink/ink9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2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497 367,'53'-17,"-78"6,2 11,0 1,0 0,0 2,1 1,-1 1,1 1,0 1,-81 17,19 0,111-3,144 8,-152-25,69 22,-86-25,0-1,-1 2,1-1,0 0,0 0,-1 1,1-1,-1 1,1-1,-1 1,0-1,1 1,-1 0,0 0,0 0,0 0,0 0,-1 0,1 0,-1 0,1 0,-1 0,1 0,-1 0,0 0,0 0,0 1,-1-1,1 0,0 0,-1 0,1 0,-1 0,0 0,1 0,-1 0,0 0,-1 0,-8 14,0-1,-1-1,-1 0,0-1,-1 0,0 0,-1-2,0 0,-15 9,12-8,-280 184,295-195,1-1,-1 0,1 1,-1-1,1 1,0-1,-1 1,1 0,0 0,-1-1,1 1,0 0,0 0,0 0,0 0,0 1,0-1,0 0,0 0,0 1,1-1,-1 0,0 1,1-1,-1 1,1-1,0 0,-1 1,1-1,0 1,0-1,0 1,0-1,0 1,0-1,1 1,-1-1,0 1,1-1,-1 1,1-1,-1 1,1-1,0 0,0 1,-1-1,1 0,0 0,0 0,0 0,0 0,1 0,-1 0,0 0,0 0,1 0,0 0,14 3,-1 0,1-1,-1-1,1 0,0-1,0-1,0-1,11-1,14 0,34 0,-58-14,-16 4</inkml:trace>
  <inkml:trace contextRef="#ctx0" brushRef="#br0" timeOffset="470.812">384 0,'-11'238,"-5"68,13-146,-44 151,12-119,6 14,28-182</inkml:trace>
</inkml:ink>
</file>

<file path=ppt/ink/ink9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5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19,'5'5,"6"1,7 0,4-1,3-2,3-1,1-1,1 0,-1-6,0-1,0-1,0 2,-1 2,1 0,-1 2,-5-4,-10-2,-9 1</inkml:trace>
</inkml:ink>
</file>

<file path=ppt/ink/ink9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5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60,'39'-10,"17"-3,4 1,-4 2,-6 3,-7 3,-6 1,-4 3,-3 0,-3 0,-4 0</inkml:trace>
</inkml:ink>
</file>

<file path=ppt/ink/ink9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8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309 479,'-6'-5,"0"0,0 0,-1 1,0 0,1 1,-1 0,0 0,-1 0,1 1,0 0,-1 0,0 1,1 0,-1 0,1 1,-1 0,0 0,0 1,1-1,-1 2,1-1,-1 1,1 1,0-1,0 1,0 0,0 1,0 0,1 0,-1 0,1 1,0 0,-2 3,-1 4,1 1,1 0,0 0,1 1,0 0,1 0,1 0,0 0,1 1,0 0,1 0,1 8,0-19,0 0,1 0,-1 0,1 0,0 0,1 0,-1 0,0 0,1 0,0 0,0 0,0 0,1 0,-1 0,1-1,0 1,0-1,0 1,0-1,1 0,0 0,-1 0,1 0,0 0,0-1,0 1,1-1,-1 0,1 0,-1 0,1 0,0-1,-1 0,1 1,0-1,0 0,0-1,0 1,0-1,0 0,0 0,0 0,0 0,1-1,9-3,-1-1,1 0,-1-1,1-1,-2 0,1 0,-1-2,0 1,-1-1,0-1,0 0,-1-1,0 0,-1 0,6-12,4-5,-3-1,0-1,-2 0,-1-1,-1-1,2-12,-8 14,0 0,-2 0,-2 0,0-1,-2 1,-2 0,-1-8,2 27,-1 0,-1 0,0-1,0 2,-1-1,0 0,-1 1,0 0,-1 0,0 0,-6-6,10 13,0 0,0 0,-1 0,0 0,1 1,-1-1,0 1,0 0,0 0,0 0,-1 0,1 1,-1-1,1 1,-1 0,1 0,-1 0,0 0,1 1,-1-1,0 1,0 0,1 0,-1 0,0 1,1-1,-1 1,0 0,1 0,-1 1,1-1,-1 0,1 1,0 0,-1 0,-1 2,-3 3,1 1,-1 0,2 0,-1 1,1 0,1 0,-1 0,2 1,-1-1,1 1,1 0,0 1,0-1,1 0,0 1,1-1,0 1,1 0,0-1,1 1,0 0,0-1,1 1,1-1,0 0,0 1,1-1,0-1,1 1,0-1,0 1,1-1,140 150,-51-65,-51-54,-25-28</inkml:trace>
  <inkml:trace contextRef="#ctx0" brushRef="#br0" timeOffset="1496.837">590 676,'12'-2,"0"-1,0 0,0-1,-1 0,0-1,0 0,0 0,0-1,-1-1,0 0,0 0,-1-1,4-4,9-8,-2-1,0-1,-1-1,-1-1,-1 0,-1-1,-2-1,0-1,-2 1,8-26,12-60,-31 111,0 0,-1 0,1 0,-1-1,1 1,-1 0,1 0,-1 0,0 0,1-1,-1 1,0 0,0 0,0-1,0 1,0 0,0 0,-1 0,1-1,0 1,0 0,-1 0,1 0,-1 0,1-1,-1 1,0 0,1 0,-1 0,0 0,0 0,0 1,0-1,1 0,-1 0,0 0,0 1,-1-1,1 1,0-1,0 1,0-1,0 1,0-1,-1 1,1 0,0 0,0 0,0 0,-1 0,1 0,0 0,0 0,-1 0,1 0,0 1,0-1,0 0,-1 1,1-1,0 1,0 0,0-1,0 1,0 0,0 0,-11 11,1 0,0 1,1 0,1 1,0 1,0-1,-3 11,7-17,1 0,0 1,1-1,0 1,0-1,1 1,0 0,0 0,1 0,1 0,-1 0,1 0,1 0,-1 0,2 0,-1 0,1 0,1 0,-1-1,2 1,-1-1,1 1,0-1,1-1,0 1,0 0,1-1,-1 0,2-1,-1 1,2 0,0-3,0 0,1-1,-1 0,1 0,0-1,-1 0,1 0,0-1,0 0,0-1,0 0,0-1,0 1,0-2,0 1,0-1,0-1,-1 1,1-2,-1 1,0-1,0 0,0-1,0 0,-1 0,0 0,6-7,-5 8,-1-1,1 0,-1-1,0 1,-1-1,1 0,-1-1,0 0,-1 0,1 0,-2-1,1 1,-1-1,0 0,-1-1,1 1,-2 0,1-1,-1 0,-1 0,1 1,-1-1,-1 0,0 0,0-1,-1 9,1 0,-1 1,0-1,1 0,-1 1,1-1,-1 0,0 1,0-1,1 1,-1-1,0 1,0-1,0 1,0 0,0-1,0 1,1 0,-1 0,0 0,0 0,0 0,0 0,0 0,0 0,0 0,0 0,0 0,0 1,1-1,-1 0,0 0,0 1,0-1,0 1,1-1,-1 1,0-1,0 1,1 0,-1-1,0 1,1 0,-1-1,1 1,-1 0,1 0,-1 0,1-1,0 1,-1 0,1 0,0 0,0 0,-1 0,1 0,0 0,0 0,0 0,0-1,0 1,0 0,1 1,-4 6,0 0,1 1,0-1,1 1,0-1,0 1,0-1,1 1,1 0,0-1,0 1,0-1,3 9,-3-14,1 1,-1 0,0 0,1-1,0 1,0-1,0 1,0-1,1 0,-1 0,1 0,0 0,0 0,0-1,0 1,0-1,1 0,-1 0,1 0,-1 0,1-1,0 1,-1-1,1 0,0 0,0-1,0 1,0-1,0 0,0 0,0 0,11-3,0 0,-1-2,1 0,-1 0,0-2,-1 1,1-2,-1 0,-1 0,0-1,0-1,0 0,1-3,2-2,0-1,-1-1,0 0,-2-1,0 0,-1-1,6-14,-13 25,0 0,-1-1,-1 1,1 0,-1-1,-1 0,1 1,-1-1,-1 0,0 0,0 1,-1-1,0 0,0 0,0 8,1 0,0 0,0 0,0 0,-1 1,1-1,0 0,-1 0,1 0,-1 1,1-1,-1 0,1 0,-1 1,0-1,1 1,-1-1,0 0,1 1,-1-1,0 1,0 0,1-1,-1 1,0-1,0 1,0 0,0 0,0 0,0-1,1 1,-1 0,0 0,0 0,0 0,0 1,0-1,0 0,0 0,1 0,-1 1,0-1,0 0,0 1,1-1,-1 1,0-1,0 1,1-1,-1 1,-35 31,24-18,1 1,0 0,0 0,2 1,0 1,1-1,0 1,-1 8,7-18,-1 1,2 0,-1-1,1 1,0 0,1 0,-1 0,2 0,-1-1,1 1,0 0,1 0,0-1,0 1,1-1,-1 1,2-1,-1 0,1 0,0 0,1-1,2 4,1 0,0-1,1-1,0 1,0-1,1-1,0 0,0 0,1-1,0 0,0-1,0 0,1-1,-1 0,6 0,9 1</inkml:trace>
  <inkml:trace contextRef="#ctx0" brushRef="#br0" timeOffset="1943.419">110 846,'24'10,"1"0,0-2,0-1,0 0,1-2,0-1,0-1,1-2,-1 0,0-2,0 0,0-2,4-2,360-41,53 15,-289 32,-142 0</inkml:trace>
  <inkml:trace contextRef="#ctx0" brushRef="#br0" timeOffset="2759.58">563 1297,'-11'-4,"0"1,0 0,0 1,0 0,0 0,0 2,0-1,0 1,-1 1,1 0,0 1,0 0,0 0,0 1,1 1,-1 0,-5 3,4-2,1 2,0-1,1 2,-1-1,1 1,1 1,0 0,0 0,0 1,1 0,1 0,0 1,0 0,1 0,1 1,-1-1,2 1,0 1,0-1,1 0,0 3,4-11,-1-1,0 1,1-1,0 1,-1-1,2 0,-1 1,0-1,0 0,1 0,0 0,0 0,0 0,0 0,0-1,0 1,1-1,-1 1,1-1,0 0,-1 0,1 0,0 0,0 0,1-1,-1 0,0 1,0-1,1 0,-1-1,1 1,-1 0,1-1,4 1,1 0,0 0,0-1,-1 0,1-1,0 0,-1 0,1-1,0 0,-1 0,0-1,6-3,20-13,-2-2,0-1,-1-2,16-17,-31 27,-1-1,0-1,-1 0,0-1,-2 0,0-1,-1 0,-1-1,-1 0,0-1,-2 0,0 0,-1-1,-1 0,-1 0,-1 0,-1 0,0-1,-2 1,-1-1,0 1,0 16,-1 0,1 1,-1-1,0 1,-1-1,1 1,0 0,-1 0,0 0,0 1,0-1,-1 1,1-1,-1 1,0 0,0 0,0 1,0-1,0 1,-1 0,1 0,-1 0,1 1,-1-1,0 1,1 1,-1-1,0 0,0 1,0 0,0 0,1 1,-1-1,0 1,0 0,1 0,-1 1,0-1,1 1,0 0,-1 0,1 1,0-1,0 1,0 0,0 0,-2 3,-1 5,1-1,0 1,0 0,1 0,1 1,0-1,1 1,0 0,1 0,0 1,1-1,0 0,1 0,0 1,1-1,0 0,1 0,1 2,-1 0,0-1,0 1,2-1,0 0,0 0,1 0,0 0,2-1,-1 0,1 0,1-1,0 0,1 0,0-1,10 9,-3-3,-7-7,0 0,0-1,0 0,1 0,0-1,1 0,-1-1,1 0,0-1,2 0,-6-6,-1 0,0 0,0-1,1 1,-1-2,-1 1,1-1,0 1,-1-2,1 1,-1-1,0 1,0-1,0-1,-1 1,1-1,-1 0,0 0,0 0,-1 0,0-1,0 1,0-1,0-2,10-11,0 1</inkml:trace>
  <inkml:trace contextRef="#ctx0" brushRef="#br0" timeOffset="3127.909">1155 986,'-70'138,"51"-106,2 0,2 0,0 1,3 1,-2 8,11-29,0 0,1 0,0 0,0 0,2 0,0 0,0 1,1-1,1 0,0 0,1 0,0 0,2 0,-1-8,0-1,0 0,1 0,-1-1,1 1,0-1,0 0,0 0,1 0,-1-1,1 0,-1 0,1-1,0 1,0-1,-1 0,1-1,0 1,0-1,0 0,0-1,0 0,0 0,5-1,6 1,-10 2,1-1,-1 0,1-1,-1 0,0 0,1 0,-1-1,0 0,0 0,0-1,0 0,-1 0,1-1,-1 0,0 0,0 0,3-3,-7-22,-11 19</inkml:trace>
  <inkml:trace contextRef="#ctx0" brushRef="#br0" timeOffset="3383.566">844 1268,'39'0,"17"0,8 0,-1 0,-2 0,-6 0,-4 0,-5 0,-1 0,-3 0,-4-5,-4-1,-3 0,-1 1,-7 2</inkml:trace>
</inkml:ink>
</file>

<file path=ppt/ink/ink9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39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1662 626,'9'0,"9"0,5 0,4 0,2 0,1 0,1 0,-2 0,1 0,-1 0,0 0,-1 0,-5 0</inkml:trace>
  <inkml:trace contextRef="#ctx0" brushRef="#br0" timeOffset="281.469">1634 853,'29'0,"14"0,4 0,0-5,-4-2,-4 1,-5 1,-2 1,-3 2,0 1,-2 0,0 1,-4 1</inkml:trace>
  <inkml:trace contextRef="#ctx0" brushRef="#br0" timeOffset="-2385.132">448 429,'121'-51,"-176"43,-154 38,128-10,79-19,1 0,-1 0,1 0,-1 0,1 0,-1 1,1-1,0 0,-1 1,1-1,0 1,0-1,0 1,0 0,1-1,-1 1,0 0,1 0,-1-1,1 1,-1 0,1 0,0 0,0 0,0 0,0 0,0-1,0 1,1 0,-1 0,0 0,1 0,0-1,-1 1,1 0,0-1,0 1,0 0,0-1,0 1,0-1,1 1,5 6,0-1,1 0,0 0,0-1,0 0,1-1,0 0,0 0,0 0,1-1,0-1,-1 0,1 0,0-1,1 0,-1-1,9 1,-12-1,-6-1,0-1,0 1,0 0,0 0,1 0,-1 0,0 0,0 0,0 0,0 0,1 1,-1-1,0 0,0 1,0-1,0 1,0-1,0 1,0-1,0 1,0 0,0 0,0-1,0 1,-1 0,1 0,0 0,0 0,-1 0,1 0,-1 0,1 0,-1 0,1 0,-1 0,0 0,1 1,-1-1,0 0,0 0,0 0,0 0,0 1,0-1,0 0,0 0,-1 0,1 0,0 1,-1-1,1 0,-1 0,1 0,-1 0,0 0,1 0,-1 0,0 0,0 0,-16 15,-1-1,0 0,-1-2,0 0,-1-1,-16 7,-21 13,39-23,0 1,0 1,1 0,1 1,0 1,0 1,2 0,0 1,0 1,2 0,0 1,-7 12,18-26,-1-1,1 1,0 0,1 0,-1 0,0-1,1 1,-1 0,1 0,0 0,0 0,0 0,1 0,-1 0,1 0,0 0,-1-1,1 1,0 0,1 0,-1-1,0 1,1-1,-1 1,1-1,0 1,0-1,0 0,0 0,0 0,1 0,-1-1,0 1,1 0,0-1,-1 0,1 0,0 1,1-1,12 3,1 0,-1 0,1-2,0 0,0-1,0-1,0-1,0 0,0-1,0-1,-1 0,1-1,7-4,-18 7,-2 1,1-1,0 0,-1 0,1 0,0 0,-1-1,1 0,-1 0,0 0,0 0,0-1,0 1,0-1,0 0,-1 0,1-1,-1 1,0-1,0 0,0 0,-1 0,1 0,-1 0,1-3,2-13</inkml:trace>
  <inkml:trace contextRef="#ctx0" brushRef="#br0" timeOffset="-1918.824">363 62,'7'20,"-1"1,-1-1,-1 1,-1 0,-1 0,0 0,-2 0,-1 0,0 1,-1-1,-2 0,-5 18,0 25,-117 544,80-347,40-222,-1 0,-2 0,-2 0,-2-1,-1-1,-18 34,18-48,1-5</inkml:trace>
  <inkml:trace contextRef="#ctx0" brushRef="#br0" timeOffset="-423.143">1238 486,'-29'38,"-49"70,50-66,-2-1,-2-1,-1-1,-2-2,-1-2,-2-1,-18 11,49-40,-64 33,69-37,1 0,-1 0,1-1,-1 1,1-1,-1 1,0-1,1 0,-1 0,0 1,0-1,1 0,-1-1,0 1,1 0,-1 0,0-1,1 1,-1-1,1 1,-1-1,0 0,1 0,0 0,-1 1,1-1,-1-1,1 1,0 0,0 0,0 0,0-1,0 1,0 0,0-1,0 1,0-1,0 1,1-1,-1 0,1 1,-1-2,1-7,0-1,0 0,1 0,0 0,1 1,0-1,1 1,0-1,1 1,0 0,0 0,1 0,103-166,-107 174,-1 0,2 0,-1-1,0 1,0 0,1 0,-1 0,1 1,-1-1,1 0,0 0,0 1,0-1,0 1,0 0,0-1,0 1,0 0,1 0,-1 1,0-1,1 0,-1 1,1-1,-1 1,0 0,1 0,-1 0,1 0,-1 0,1 0,-1 1,0-1,1 1,-1 0,0 0,1 0,-1 0,0 0,0 0,0 0,0 1,0-1,0 1,155 202,-8-69,-100-84,-42-43</inkml:trace>
  <inkml:trace contextRef="#ctx0" brushRef="#br0" timeOffset="2656.504">2142 937,'34'-17,"0"-2,0-1,-2-1,-1-2,-1-1,0-2,-2 0,6-11,-21 22,-1 0,-1 0,-1-2,0 1,-1-1,-1-1,0 1,-1-1,3-17,-10 34,0-1,1 0,-1 1,0-1,0 1,0-1,-1 0,1 1,0-1,0 1,-1-1,1 1,-1-1,0 0,1 1,-1 0,0-1,0 1,0 0,0-1,0 1,0 0,0 0,0 0,-1 0,1 0,0 0,-1 0,1 0,-1 0,1 1,-1-1,1 1,-1-1,1 1,-1-1,1 1,-1 0,0 0,1 0,-1 0,1 0,-1 0,0 0,1 1,-1-1,1 0,-1 1,0 0,1-1,0 1,-1 0,1 0,-1-1,1 1,0 0,0 0,-1 1,1-1,0 0,0 0,0 1,0-1,0 1,-7 3,0 0,1 0,0 1,0-1,1 2,-1-1,1 1,0 0,1 0,0 0,0 1,1 0,0 0,0 0,0 0,1 1,1 0,0-1,0 1,0 0,1 0,0 0,1 0,0 0,1 0,0 0,0 0,0 0,1 0,1-1,0 1,0-1,4 8,-3-11,0 0,1 0,-1-1,1 0,0 1,1-2,-1 1,1-1,0 1,-1-2,1 1,0-1,1 1,-1-2,0 1,1-1,-1 0,1 0,-1-1,1 1,-1-2,1 1,-1-1,1 0,-1 0,1-1,-1 1,2-2,10-5,-1-1,0-1,-1 0,0-1,0-1,-2 0,1-1,-1 0,-1-1,-1-1,0 0,-1-1,0 0,-2-1,1 0,3-12,12-35,-25 64,-1-1,1 1,0-1,-1 1,1 0,-1-1,0 1,1-1,-1 1,1 0,-1-1,1 1,-1 0,0 0,1 0,-1-1,0 1,1 0,-1 0,0 0,1 0,-1 0,0 0,1 0,-1 0,0 0,1 1,-1-1,1 0,-1 0,0 0,1 1,-1-1,1 0,-1 1,1-1,-1 1,0-1,1 0,0 1,-1-1,1 1,-1 0,1-1,0 1,-1-1,1 1,0-1,-1 1,1 0,0-1,0 1,0 0,0-1,0 1,0 0,0-1,0 1,0 0,0-1,-5 5,1 1,0-1,0 1,0 0,1 0,0 0,0 0,1 0,0 1,0-1,0 1,1 0,0 0,0-1,0 1,1 0,0 0,1 0,-1-1,1 1,1 0,-1 0,1-1,0 1,1-1,0 0,0 0,0 0,0 0,1 0,0-1,0 1,1-1,0 0,0 0,0 0,2-1,-1-1,1 1,0-1,1 0,-1-1,0 1,1-1,-1-1,1 0,0 0,-1 0,1-1,0 0,-1 0,1-1,0 0,-1-1,1 0,-1 0,1 0,-1-1,0 0,2-1,4-3,-1 0,0 0,0-2,-1 1,0-1,0-1,-1 0,-1 0,1-1,-2-1,0 1,2-4,6-11,-8 15,0-1,-1 0,-1-1,1 1,-2-1,0-1,0 1,-2-1,1 1,-1-8,-3 19,0 0,0-1,0 1,-1 0,1 0,-1 0,0 0,0 0,0 0,1 0,-2 1,1-1,0 0,0 0,-1 1,1-1,0 1,-1-1,0 1,1-1,-1 1,0 0,0 0,0 0,0 0,1 0,-1 0,-1 1,1-1,0 1,0-1,0 1,0 0,0 0,0 0,0 0,0 0,-1 0,1 1,0-1,0 1,0-1,0 1,0 0,0 0,0 0,0 0,1 0,-1 0,0 0,1 1,-1-1,0 1,1-1,0 1,-1 0,1-1,-1 2,-8 7,0 0,0 0,1 1,0 0,1 0,0 1,1 0,0 1,1 0,0 0,1 0,-1 7,4-14,0 1,1-1,-1 1,2-1,-1 1,1 0,0-1,0 1,1 0,0 0,0-1,0 1,1-1,0 1,0-1,1 0,0 0,0 0,0 0,1 0,0-1,0 0,0 0,1 0,-1 0,6 4,44 20,-29-21</inkml:trace>
  <inkml:trace contextRef="#ctx0" brushRef="#br0" timeOffset="3359.741">3609 400,'-1'2,"-14"10,1 1,1 1,1 0,0 1,0 0,2 1,0 0,0 0,2 1,0 1,-3 9,11-23,-1-1,1 0,-1 0,1 1,0-1,1 0,-1 0,0 1,1-1,0 0,0 0,0 0,0 1,0-1,1 0,-1-1,1 1,0 0,-1 0,1-1,1 1,-1-1,0 1,1-1,-1 0,1 0,0 0,-1-1,1 1,0-1,0 1,0-1,0 0,0 0,1 0,-1 0,0-1,0 1,1-1,-1 0,0 0,1 0,-1-1,0 1,0-1,1 1,-1-1,0 0,2-1,9-3,-1 0,0-1,1 0,-2-1,1-1,-1 1,0-2,-1 0,0 0,0-1,-1-1,-1 0,0 0,0-1,-1 0,0 0,-1-1,4-10,10-25,-2-1,-2-1,-2 0,3-28,-11-49,-7 123,-1-1,0 1,0 0,0 0,0 0,-1 0,0 0,0 0,0 0,0 0,0 1,-1-1,0 1,1 0,-1 0,-1 0,1 0,0 0,-1 1,1-1,-1 1,0 0,0 0,0 0,0 1,0-1,0 1,-1 0,-2-1,-1 1,0 0,0 0,0 0,0 1,0 1,0-1,0 1,0 1,0-1,0 1,1 1,-1-1,1 1,-1 1,1-1,0 1,0 0,1 1,-1 0,1 0,0 0,0 1,1 0,0 0,0 0,0 1,1-1,0 1,0 0,1 1,-1-1,2 1,-1-1,1 1,0 1,-1 18,2-1,0 0,2 1,1-1,1 0,3 7,0-16,1-1,0-1,1 1,1-1,0-1,2 0,-1 0,1-1,1 0,5 3,-9-8,-1-2,1 1,0-1,1 0,0-1,0 0,0 0,0-1,1 0,-1-1,1 0,5 1,5-1</inkml:trace>
  <inkml:trace contextRef="#ctx0" brushRef="#br0" timeOffset="4258.967">4117 598,'24'-13,"-1"-1,0 0,-2-2,1 0,-2-1,0-2,-1 0,-1-1,-1 0,-1-2,8-13,8-59,-31 91,-1 1,0-1,0 0,0 1,0-1,0 1,-1-1,1 0,-1 1,0-1,1 1,-1 0,0-1,0 1,-1-1,1 1,0 0,-1 0,0 0,1 0,-1 0,0 0,0 0,0 1,0-1,0 1,0-1,-1 1,1 0,0 0,-1 0,1 0,-1 0,1 1,-1-1,0 1,-1-1,0 1,0-1,0 1,0 0,0 0,0 1,0-1,0 1,0 0,1 0,-1 0,0 0,0 1,1 0,-1 0,0 0,1 0,0 0,0 1,-1-1,2 1,-1 0,0 0,0 0,1 0,0 0,-1 1,1 0,-2 3,-1 1,1-1,1 1,0 0,0 0,0 1,1-1,0 0,1 1,0-1,0 1,1 8,1-6,1 1,0-1,1 1,0-1,1 0,0 0,0 0,1 0,1-1,0 0,1 0,-1-1,2 1,0-1,-5-5,0-1,1 1,0-1,0 0,0 0,0 0,0 0,0-1,1 1,0-1,-1 0,1-1,0 1,0-1,0 0,0 0,0 0,0-1,0 0,0 0,0 0,0 0,0-1,0 0,0 0,0-1,-1 1,1-1,0 0,-1 0,1 0,-1-1,1 0,13-12,0-1,-1 0,-1-1,-1-1,-1 0,0-1,-1-1,-1 0,-1-1,0-1,-10 21,0 0,0 0,0 0,0 0,0 0,0-1,0 1,-1 0,1 0,0-1,-1 1,1-1,-1 1,1 0,-1-1,0 1,1-1,-1 1,0-1,0 1,0-1,0 1,-1-1,1 1,0-1,0 1,-1 0,1-1,-1 1,0-1,1 1,-1 0,0 0,0-1,1 1,-1 0,0 0,0 0,0 0,-1-1,-3 5,1 0,1 0,-1 0,0 0,1 1,0-1,0 1,0 0,0 0,0 0,1 0,0 1,0-1,0 1,0-1,1 1,-1-1,1 1,1 0,-1 0,1 0,0 0,0 0,0 0,0 0,1 0,-1 0,1 0,1-1,-1 1,1 0,-1-1,1 1,1-1,-1 1,1-1,-1 0,1 0,1 0,-1 0,0-1,1 1,0-1,0 0,0 0,0 0,0-1,0 1,1-1,-1 0,1-1,0 1,-1-1,1 1,0-2,0 1,0 0,0-1,0 0,0 0,0 0,0-1,0 0,0 0,-1 0,1 0,0-1,-1 0,1 0,-1 0,1 0,-1-1,0 0,0 0,0 0,1-1,31-24,0-2,-2-2,-2 0,-1-3,-1 0,-2-2,21-36,-46 69,1-1,-1 1,0-1,-1 1,1-1,-1 0,0 0,0 0,0 0,-1-1,0 1,0 0,0-1,-1 1,1-1,-1 1,0 0,-1-1,0 1,0-1,0 1,0 0,-2-2,1 6,-1 0,1 0,-1 0,1 0,-1 1,1 0,-1-1,0 1,1 0,-1 0,0 1,1-1,-1 0,0 1,1 0,-1-1,1 1,-1 0,1 0,-1 1,1-1,0 0,0 1,0-1,-1 1,2 0,-1 0,0 0,0 0,-8 5,1 0,0 0,1 1,0 0,0 0,1 1,0 0,0 0,1 1,0 0,1 0,0 1,0-1,1 1,1 0,0 0,0 0,1 0,1 1,0-1,0 1,1-1,1 1,0 2,2-3,1 0,0 0,1 0,0-1,1 1,0-1,0-1,1 1,1-1,-1 0,1-1,1 0,0 0,0-1,0 0,1-1,0 0,0 0,1-1,7 3,25 5,-23-10</inkml:trace>
  <inkml:trace contextRef="#ctx0" brushRef="#br0" timeOffset="4620.221">3327 853,'401'-51,"237"-12,-237 33,-374 30</inkml:trace>
  <inkml:trace contextRef="#ctx0" brushRef="#br0" timeOffset="5284.386">3440 1247,'-50'31,"33"-21,0 0,1 0,0 2,1 0,0 0,1 2,0-1,1 2,-9 13,20-24,0-1,0 1,1 0,-1 0,1 0,0 0,0 1,1-1,-1 0,1 0,0 0,0 1,0-1,1 0,-1 0,1 0,0 1,0-1,0 0,1 0,0 0,-1-1,1 1,1 0,-1-1,0 1,1-1,0 0,0 0,0 0,0 0,0 0,1-1,-1 1,1-1,0 0,-1 0,1 0,0-1,0 1,0-1,0 0,1 0,-1-1,0 1,0-1,0 0,2 0,13 0,0-1,-1 0,1-2,0 0,-1-1,1-1,-1-1,0 0,-1-2,0 0,0 0,3-4,-2 3,11-6,-1-2,0-1,-1-1,-1-1,-1-1,-1-1,-1-2,-1 0,5-9,-16 17,0 1,-1-2,-1 1,-1-1,0-1,-1 1,-1-1,-1-1,0 1,-1-1,-1 0,-1 0,-1 0,-1 0,0 0,-2-2,2 17,0 0,-1-1,0 1,0 0,-1 0,1-1,-1 1,0 0,0 1,0-1,0 0,-1 0,1 1,-1 0,0-1,0 1,0 0,-1 0,1 1,-1-1,1 1,-1 0,0 0,0 0,0 0,0 1,0-1,-1 1,1 0,0 0,0 1,-1-1,1 1,-1 0,1 0,0 1,-4 0,-4 1,1 1,-1 0,1 1,0 0,0 1,0 1,1-1,0 1,0 1,0 0,1 1,0-1,0 2,1-1,0 1,0 1,1-1,1 1,0 0,0 1,1-1,0 1,0 0,2 1,-1-1,1 1,1 0,0-1,1 1,0 0,1 0,0 0,1 0,0 0,1 0,0-1,3 7,5 6,1 0,1-1,1 0,1-1,1 0,1-1,0-1,2-1,4 3,-14-15,0 0,0 0,1-1,0-1,0 1,0-2,0 1,1-1,0-1,-1 1,1-2,1 1,-1-1,0-1,1 0,-1-1,0 0,1 0,-1-1,1 0,-1-1,0 0,2-1,6-4</inkml:trace>
  <inkml:trace contextRef="#ctx0" brushRef="#br0" timeOffset="5628.176">4427 908,'-41'55,"11"-20,2 2,2 1,2 2,1 0,2 1,-4 14,23-48,0 0,0 0,0 1,1-1,0 1,1-1,0 1,0-1,0 1,1 0,0-1,1 0,-1 1,2-1,-1 0,1 0,0 0,0 0,1 0,0-1,0 1,0-1,1 0,0-1,0 1,1-1,-1 0,1 0,0-1,1 1,3-1,1 0,1 0,-1-1,0 0,1-1,-1 0,1-1,0 0,-1-1,1 0,0-1,0-1,-1 0,1 0,-1-1,8-3,-4 3,0-2,0 0,0 0,0-1,-1-1,0-1,0 0,-1 0,0-2,-1 1,0-2,0 0,-1 0,0-1,-1 0,-1-1,0 0,-1 0,0-1,-1 0,0-1,-1 1,-1-1,0 0,-1-1,-1 1,-1-1,1-9,-6 17,0 0,-1 0,1 0,-2 0,1 1,-1 0,0 0,-1 0,1 1,-1-1,-1 1,1 1,-1-1,0 1,0 0,-1 1,0 0,1 0,-1 0,0 1,-1 1,1-1,0 1,-1 1,0-1,1 1,-5 1,-17-5</inkml:trace>
  <inkml:trace contextRef="#ctx0" brushRef="#br0" timeOffset="5987.727">4145 1331,'264'-146,"-261"144,0 0,0 0,1 1,-1-1,0 1,1 0,-1 0,1 0,0 0,-1 1,1 0,-1-1,1 1,0 0,-1 1,1-1,-1 1,1-1,-1 1,1 0,-1 1,1-1,-1 0,0 1,0 0,1 0,-1 0,-1 0,3 2,9 7,0 0,1-1,0 0,0-1,1-1,1-1,-1 0,1-1,52 18,-49-18</inkml:trace>
</inkml:ink>
</file>

<file path=ppt/ink/ink9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56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0 364,'23'-7,"-1"-1,0-2,0 0,-1-1,-1-1,1-1,-2-1,0 0,-1-2,0 0,-2-1,0 0,0-2,-2 0,0 0,-1-1,9-22,-17 26,-5 13,0-1,1 0,0 1,0-1,0 1,0-1,1 1,-1-1,1 1,0 0,0 0,0 0,1 0,-1 0,0 0,1 1,0-1,0 1,1-2,0 6,0 0,-1 0,1 0,-1 1,0-1,1 1,-1-1,0 1,-1 0,1 0,0 1,-1-1,0 0,0 1,0 0,0-1,0 1,-1 0,1 1,2 3,20 46,-3 2,-2 0,-2 1,-3 1,2 27,-3-24,8 38,-4 2,-4 0,-5 0,-4 69,-5-148,-1 0,-1-1,0 1,-2 0,-1-1,-1 0,0-1,-1 1,-2-1,0-1,-1 0,-1 0,0-1,-2-1,0 0,-8 7,11-15,-1 0,1 0,-1-1,-1-1,1 0,-1-1,-1 0,1-1,-1 0,0-1,0-1,0 0,0-1,-1-1,1 0,-1-1,-12-1,21 0,0 0,0 0,0 0,0-1,0 0,1 0,-1-1,0 0,1 0,0 0,0-1,0 1,0-1,0 0,1-1,0 1,0-1,0 0,0 0,1 0,0 0,0-1,0 1,1-1,-1 0,2 0,-1 0,0-1,-2-10,2 1,-1 0,2 0,0-1,1 1,1-1,0 1,1 0,1-1,1-2,7-20,1 0,2 1,1 0,2 1,2 1,1 0,2 2,2 0,10-10,36-40,4 3,42-33,-96 95</inkml:trace>
</inkml:ink>
</file>

<file path=ppt/ink/ink9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56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13,'10'-5,"8"-1,0 5,-2 2</inkml:trace>
</inkml:ink>
</file>

<file path=ppt/ink/ink9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58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38 672,'-33'-51,"29"78,5-14,1 1,1-1,0 0,0 0,1-1,1 1,0-1,1 0,1 0,-1 0,2-1,0 0,0-1,1 1,0-2,0 1,1-1,1-1,0 0,0 0,0-1,1 0,0-1,0-1,0 0,1 0,10 1,-11-7,-1-1,0-1,-1 0,1 0,0-1,-1 0,0-1,0-1,0 1,-1-1,0-1,0 0,-1 0,1-1,-1 1,-1-2,0 1,0-1,-1-1,0 1,0-1,-1 0,0 0,-1-1,42-134,-30 38,-24 101,2 31,3-11,1 0,1 0,0 0,1 1,0-1,2 0,-1 0,2 1,0-1,0-1,1 1,1 0,0-1,1 0,1 0,0-1,0 0,2 0,-1 0,8 7,-11-13,0 0,1 0,-1 0,1 0,1-1,-1 0,0-1,1 1,0-1,0 0,1-1,-1 0,1 0,-1 0,1-1,0 0,0-1,0 0,0 0,0-1,0 0,0 0,0-1,0 1,0-2,0 0,0 0,0 0,-1-1,7-3,7-11,-1-1,-1-2,-1 0,0 0,-2-2,13-21,-13 20,75-97,-74 98,-15 18,0 0,0 0,1 0,-1 0,1 1,0-1,0 1,1 0,-1 0,0 0,1 0,0 1,0 0,0-1,0 1,0 0,0 1,4-2,-5 5,1-1,-1 1,1 0,-1 0,0 0,0 1,0-1,0 1,0 0,-1 0,1 0,-1 0,0 0,1 0,-2 0,1 1,0-1,-1 1,1 2,2 0,2 7,0 1,0 0,-2 0,1 0,-2 1,0 0,-1-1,0 1,-1 0,-1 0,0 0,-1 0,-1 0,-2 10,1-18,0-1,-1 0,0 0,0 0,0 0,-1 0,1-1,-1 0,-1 0,1 0,-1-1,1 0,-1 0,-1 0,1-1,0 0,-1 0,0 0,1-1,-1 0,-5 1,-27 12,83-10,190-18,-219 10,-1 0,1-1,-1 0,0-1,-1-1,1 0,-1-1,0 0,0-1,1-2,22-23,-3-1,-1-1,-1-2,-2-1,-2-1,5-11,-10 16,-3 5,-1-1,-1 0,-2-2,-1 0,-1 0,-2-1,-1-1,-2 1,-1-2,-2 1,-1-1,-2-11,-1 43,0 1,-1-1,1 0,-1 0,0 0,0 0,0 0,0 0,0 0,-1 0,1 0,-1 0,0 0,0 0,0 1,0-1,-1 0,1 1,-1-1,1 1,-1-1,0 1,0 0,0-1,0 1,-1 0,1 1,0-1,-1 0,1 1,-1-1,0 1,1 0,-1 0,0 0,0 0,0 0,0 1,0-1,0 1,0 0,0 0,0 0,-2 0,-1 3,0 0,0 1,1-1,-1 1,1 0,-1 1,1-1,0 1,1 0,-1 0,1 1,0-1,1 1,-1 0,1 0,0 0,1 0,-1 1,1-1,0 1,1-1,-1 2,-6 155,8-140,4 8,2 0,0 0,2 0,2-1,0 0,2 0,2-2,0 1,9 9,-8-7,68 119,-117-167,-63-86,77 77</inkml:trace>
</inkml:ink>
</file>

<file path=ppt/ink/ink9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58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84,'39'0,"21"-5,6-1,2 0,-7 1,-4 1,-6-3,-3 0,-4 0,-6 2,-3 2,-4-4,-2 0,-1 1,-1 1,-4 2</inkml:trace>
</inkml:ink>
</file>

<file path=ppt/ink/ink9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04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1158,'36'-31,"44"-34,-3-4,-4-3,-2-3,19-32,-66 75,-12 20,-2 0,1-1,-1 0,-1-1,0 0,-1 0,-1-1,0 0,-1-1,-1 1,0-1,-1 0,-1 0,0 0,-1-1,-1 1,0-12,-1 26,0 0,-1 0,1 0,0 0,-1 1,1-1,-1 0,0 0,1 0,-1 0,0 0,0 1,0-1,-1 0,1 1,0-1,0 1,-1-1,1 1,-1 0,0-1,1 1,-1 0,0 0,1 0,-1 0,0 1,0-1,0 0,0 1,0 0,0-1,0 1,0 0,0 0,0 0,0 0,0 0,0 0,0 1,0-1,0 1,0-1,0 1,1 0,-1 0,0 0,0 0,0 0,1 0,-1 0,1 1,-1-1,0 2,-6 3,0 0,1 1,0 0,1 1,0 0,0 0,0 0,1 0,1 1,-1 0,1 0,1 0,-1 1,0 8,2-13,1 0,0 0,0 1,1-1,0 0,0 1,0-1,1 0,-1 1,1-1,0 0,1 0,-1 0,1 0,0 0,1 0,-1 0,1 0,0-1,0 1,0-1,0 0,1 0,0 0,0-1,0 1,4 1,3 2,2-1,-1 0,1-1,-1-1,1 0,1 0,-1-2,0 1,1-2,4 1,38 5,-52-6,0-1,0 1,0 0,0 0,0 0,0 0,0 1,-1 0,1 0,0 0,-1 0,1 0,-1 1,0 0,0-1,0 1,0 0,-1 0,1 1,-1-1,1 1,-1-1,0 1,-1 0,1-1,-1 1,1 0,-1 0,0 0,-1 0,1 1,-1-1,0 0,0 0,0 1,0 14,-2 0,0-1,-1 1,0-1,-2 0,0 0,-2 1,-15 62,21-79,1 1,-1-1,0 1,1 0,-1-1,1 1,0 0,0-1,0 1,0 0,1-1,-1 1,1-1,-1 1,1 0,0-1,0 1,0-1,0 0,0 1,1-1,-1 0,1 0,0 0,-1 0,1 0,0 0,0 0,0 0,1-1,-1 1,0-1,0 0,1 0,-1 0,1 0,-1 0,1 0,-1 0,1-1,0 0,-1 1,1-1,0 0,-1 0,1 0,0-1,0 1,52-16,-30 4</inkml:trace>
  <inkml:trace contextRef="#ctx0" brushRef="#br0" timeOffset="894.06">1073 820,'6'7,"1"-1,0 0,0 0,0-1,1 0,0 0,-1-1,2 1,-1-2,0 1,1-2,0 1,0-1,-1 0,1-1,0 0,1 0,-1-1,0 0,0 0,0-1,0-1,0 1,0-2,-1 1,1-1,-1 0,1-1,-1 0,0 0,0-1,-1 0,7-5,-9 4,0 0,0-1,-1 0,0 0,0 0,0 0,-1 0,0-1,0 0,-1 1,0-1,0-7,-1 11,-1 1,0 0,0-1,0 1,0 0,-1 0,0-1,1 1,-1 0,0 0,0 0,-1 0,1 0,-1 0,1 0,-1 0,0 1,0-1,0 1,0-1,-1 1,1 0,-1 0,1 0,-1 0,0 0,0 1,0-1,0 1,0 0,0 0,-3-1,0 1,0-1,0 2,0-1,-1 1,1 0,0 0,-1 0,1 1,0 0,0 1,0-1,0 1,0 0,0 0,0 1,1 0,-1 0,1 0,0 1,0 0,0 0,0 0,-3 4,-4 4,0 1,0 1,2 0,-1 0,2 1,0 0,1 1,0 0,0 3,1-1,0 1,1 1,2-1,0 1,1 0,-1 18,4-31,0-1,0 0,0 0,1 0,0 1,0-1,0 0,1 0,0 0,0-1,1 1,-1 0,1-1,1 1,-1-1,1 0,0 0,0-1,0 1,0-1,1 0,0 0,0 0,0-1,0 1,1-1,1 0,3 1,1 0,1-1,-1 0,0-1,1 0,0-1,-1 0,1-1,0 0,-1-1,1 0,-1-1,1 0,-1-1,0 0,0-1,10-4,172-104,-181 104,29-22,-2-2,-2-1,-1-2,-1-1,-2-2,-2-2,-2 0,4-10,4-3,-38 121,-34 238,36-206,-12 142,7-209,4-26,0 1,-1-1,0 0,0 1,-1-1,0 0,0 0,0 0,-1 0,0-1,-1 1,1-1,-3 3,5-8,0 0,0 0,0 0,0-1,0 1,0 0,0-1,0 1,0-1,0 1,-1-1,1 1,0-1,0 0,0 0,-1 0,1 0,0 0,0 0,-1 0,1 0,0 0,0 0,0 0,-1-1,1 1,0-1,0 1,0-1,0 1,0-1,0 0,0 1,0-1,0 0,0 0,0 0,0 0,0 0,1 0,-1 0,0 0,1 0,-1 0,1 0,-1 0,1 0,-1-1,-17-57,17 33,2-1,1 1,1 0,1-1,1 2,5-15,-3 8,4-12,1 0,2 0,2 2,1 0,3 1,1 1,3 1,0 0,3 2,1 1,30-29,-45 52,1 1,0 0,0 1,1 1,1 1,0 0,0 0,1 2,0 0,0 1,0 1,1 0,0 2,6-1,-20 3,1 1,-1 0,1 0,-1 1,1-1,-1 1,1 0,-1 0,0 1,0-1,0 1,0 0,0 0,0 0,0 1,0-1,-1 1,1 0,-1 0,0 0,0 1,0-1,0 1,-1-1,1 1,-1 0,0 0,0 0,-1 0,1 0,0 2,1 5,-1-1,0 1,-1 0,0 0,0-1,-1 1,-1 0,1 0,-2 0,0-1,0 1,-2 5,-4 7,-2 0,0-1,-1 0,-1-1,-1 0,-1-1,0 0,-2-1,0-1,-1-1,-1 0,-1-1,0-1,-1-1,0 0,-1-2,-1 0,-17 6,28-14,0 0,0 0,0-1,-1 0,1-1,-1-1,1 0,-1 0,1-1,-1-1,0 0,1 0,-8-2,1-5</inkml:trace>
  <inkml:trace contextRef="#ctx0" brushRef="#br0" timeOffset="1609.971">2709 1,'0'0,"-1"0,0-1,0 1,0 0,1 0,-1 0,0 0,0 0,0 0,0 0,1 1,-1-1,0 0,0 0,0 0,1 1,-1-1,0 1,1-1,-1 0,0 1,0-1,1 1,-1 0,1-1,-1 1,1-1,-1 1,1 0,-1 0,1-1,-1 1,1 0,0 0,0-1,-1 1,1 0,0 0,0 0,0-1,0 1,0 0,0 0,0 0,0 0,0-1,0 1,0 0,0 0,1 0,-1-1,0 1,1 0,-1 0,1-1,-1 1,1 0,-1 0,13 139,-6 0,-6 1,-2-72,-4 0,-2 0,-4-1,-2 0,-16 44,17-41,12-70,0 1,0-1,0 0,0 0,0 1,0-1,1 0,-1 0,1 1,-1-1,1 0,-1 0,1 0,0 0,-1 0,1 0,0 0,0 0,0 0,0 0,0 0,0 0,0 0,0-1,0 1,0 0,0-1,0 1,1-1,-1 0,0 1,0-1,1 0,-1 0,0 1,0-1,1 0,-1 0,0-1,1 1,-1 0,0 0,0-1,1 1,-1 0,0-1,0 1,0-1,0 0,1 1,-1-1,24-9,-1-1</inkml:trace>
  <inkml:trace contextRef="#ctx0" brushRef="#br0" timeOffset="2767.304">3359 566,'-21'1,"0"1,0 1,0 1,1 0,-1 2,1 0,0 1,1 1,0 1,0 1,-8 6,15-6,0 0,1 1,0 1,1 0,0 0,1 1,0 0,1 1,0-1,1 2,1-1,0 1,1 0,-2 13,5-24,0 1,1 0,-1 0,1 0,0 0,1 0,-1 1,1-1,0 0,0 0,1 0,0 0,0 0,0 1,0-1,1-1,-1 1,1 0,1 0,-1-1,1 1,-1-1,1 0,1 0,-1 0,0 0,1 0,0-1,0 1,0-1,0 0,1-1,-1 1,1-1,0 1,-1-2,1 1,0 0,0-1,0 0,0 0,0 0,1-1,-1 0,0 0,0 0,0 0,0-1,0 0,1 0,-1-1,4-1,12-10,-1-2,-1 0,-1-1,0-1,-1-1,0 0,-2-1,0-1,2-5,7-6,7-15,-24 35,0-1,1 1,0 0,1 1,0 0,0 0,1 1,1 0,-1 1,12-7,-20 15,-1-1,1 0,-1 1,1-1,0 1,0-1,-1 1,1 0,0 0,0 0,-1 0,1 0,0 0,0 0,-1 0,1 1,0-1,-1 1,1 0,0-1,-1 1,1 0,-1 0,1 0,-1 0,1 0,-1 0,0 0,0 0,1 1,-1-1,0 1,0-1,0 0,0 1,-1 0,1-1,0 1,0 1,20 76,-18-63,-2-7,1 0,-1 1,2-1,-1-1,1 1,0 0,1-1,0 1,1-1,-1 0,2-1,-1 1,1-1,0 0,0 0,2 0,-5-4,0 0,1-1,-1 1,1-1,0 0,0 0,0 0,0 0,0-1,0 0,0 0,0 0,0 0,1-1,-1 1,0-1,1 0,-1 0,0-1,1 1,-1-1,0 0,0 0,0-1,0 1,0-1,0 0,0 0,0 0,-1 0,4-3,192-178,-181 168,-3 1,0 0,1 1,0 0,1 2,1 0,0 1,0 0,1 2,0 0,0 1,1 1,0 1,13-2,-31 7,-1-1,0 1,1 0,-1 0,1-1,-1 1,0 0,1 0,-1 1,1-1,-1 0,0 0,1 1,-1-1,0 1,1-1,-1 1,0-1,0 1,0 0,1 0,-1-1,0 1,0 0,0 0,0 0,0 0,-1 0,1 1,0-1,0 0,-1 0,1 1,-1-1,1 0,-1 0,1 1,-1-1,0 1,0-1,1 0,-1 1,0-1,0 1,-1-1,1 1,-66-2,63-1,-31-9,30 8,1 0,-1 1,0-1,0 1,0 0,0 0,0 0,0 1,0-1,0 1,0 0,0 0,-1 1,1-1,0 1,0 0,0 0,0 0,1 0,-1 1,0 0,0-1,1 1,-1 1,-2 1,-1 4,1 0,-1 0,1 1,1-1,0 2,0-1,0 0,2 1,-1 0,1 0,0 0,1 0,0 1,1-1,0 1,1-1,0 1,0-1,1 0,1 1,0-1,0 0,1 1,0-2,0 1,2 0,-1-1,1 1,0-1,1 0,0-1,0 0,6 6,-3-7,0-1,1 0,0 0,-1-1,2 0,-1-1,0 0,1-1,0 0,7 1,9-2,1 0,-1-2,0-1,1-2,-1 0,0-2,0 0,-1-2,0-2,0 0,-1-1,10-7,-6 6,15-6,-2-2,0-1,-1-3,-1-1,-1-2,-2-2,-1-2,14-14,21-58,-69 98,0-1,0 1,0-1,-1 0,1 0,-1 0,0 0,-1 0,1 0,-1 0,0 0,0 0,-1 0,1 0,-1 0,0 1,0-1,-1 0,0 0,1 1,-2-1,1 0,-1 0,1 2,0 0,-1 1,1-1,-1 0,0 1,0 0,0-1,0 1,0 0,0 1,-1-1,1 0,-1 1,1 0,-1 0,1 0,-1 0,0 1,1-1,-1 1,0 0,0 0,1 0,-1 1,0-1,1 1,-1 0,0 0,1 0,-1 0,1 1,-1 0,-99 72,91-63,1 1,0 0,1 0,1 2,0-1,1 1,0 0,1 1,1-1,0 2,1-1,0 0,2 1,0 0,0 0,2 0,0 0,1 0,0 0,1 1,1-1,1 1,0-6,1-1,0 0,1 0,0-1,0 1,1-1,0 0,1-1,0 1,0-1,1-1,0 1,0-1,1-1,0 0,0 0,1 0,2 0,14 6,1 0,1-2,0-1,0-2,1 0,4-1,-13-3,0 0,0-1,0-1,0-1,0-1,1-1,-1 0,-1-2,1 0,14-6,-8 0</inkml:trace>
</inkml:ink>
</file>

<file path=ppt/ink/ink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3:02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44 226,'106'22,"-96"-19,1-1,-1-1,0 1,0-2,1 1,-1-1,0-1,0 0,1 0,-1-1,0-1,0 0,-1 0,1 0,0-1,-1-1,0 0,0 0,-1-1,1 0,-1 0,0-1,-1 0,0 0,0-1,0 0,-1 0,0 0,2-5,-6 10,0-1,-1 1,1 0,0 0,-1-1,0 1,0-1,0 1,0-1,-1 0,1 1,-1-1,0 0,0 1,0-1,0 0,-1 1,0-1,0 0,0 1,0-1,0 1,-1 0,1-1,-1 1,0 0,0 0,0 0,0 0,-1 0,1 0,-1 1,0-1,0 1,1 0,-2 0,1 0,0 0,-2 0,-9-2,0 2,-1 0,1 0,0 1,-1 1,1 0,-1 1,1 1,-1 0,1 1,0 1,0 0,0 1,1 0,0 1,0 1,0 0,1 0,0 1,-10 9,16-13,0 0,0 0,0 0,0 1,1 0,0 0,0 0,0 1,1-1,0 1,0 0,0 1,1-1,0 1,0-1,0 1,1 0,0 0,1 0,0 0,0 0,0 1,1-1,0 0,0 0,1 1,-1-1,2 0,-1 0,1 0,0 0,1 0,-1-1,2 1,0 2,16 13,1-1,0-1,2-1,0-1,1 0,1-2,0-1,1-2,1 0,0-1,0-2,15 3,102 20,-121-31,-5-4</inkml:trace>
</inkml:ink>
</file>

<file path=ppt/ink/ink9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10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57,'-27'32,"1"1,1 1,3 1,0 1,0 4,-34 57,-23 43,52-88,-3-2,-1-1,-25 29,-77 90,107-156,18-18</inkml:trace>
  <inkml:trace contextRef="#ctx0" brushRef="#br0" timeOffset="406.977">0 86,'31'46,"2"-1,2-2,2-1,1-2,2-2,30 21,146 144,-100-92,-115-110,-1-1,1 1,0-1,0 1,1-1,-1 1,0-1,0 0,0 0,0 0,0 1,0-1,0 0,0 0,0-1,1 1,-1 0,0 0,0 0,0-1,0 1,0-1,0 1,0-1,0 1,0-1,0 1,0-1,-1 0,1 1,0-1,0 0,0-1,10-7</inkml:trace>
  <inkml:trace contextRef="#ctx0" brushRef="#br0" timeOffset="1163.259">904 481,'44'-11,"1"3,0 1,0 3,0 1,1 2,37 5,16-2,37-8,-135 6,1-1,0 0,-1 0,1 0,-1 0,1 0,-1 0,0 0,1-1,-1 1,0 0,0-1,0 1,0-1,0 1,0-1,0 0,-1 1,1-1,0 0,-1 0,0 1,1-1,-1 0,0 0,0 0,0 1,0-1,0 0,0 0,0 0,-1 1,1-1,-1 0,1 0,-1 1,0-1,0 1,0-1,0 0,0 0,-48-63,-62-20,109 84,1-1,0 1,0-1,-1 1,1 0,0 0,-1 0,1 0,-1 0,1 0,-1 0,0 0,0 0,1 1,-1-1,0 1,0-1,1 1,-1 0,0 0,0 0,0 0,0 0,1 0,-1 0,0 1,0-1,0 1,1-1,-1 1,0 0,1-1,-1 1,0 0,1 0,-1 0,1 0,-1 1,1-1,0 0,0 1,-1-1,1 1,0-1,0 1,1-1,-1 1,0 0,0-1,1 1,-1 0,1 0,-1-1,1 1,0 0,0 0,-17 139,-35 138,50-270,-2 1,1 0,0 1,1-1,0 0,1 1,0-1,0 1,1 0,1-1,0 1,1 7,-1-17,-1 1,1-1,0 0,-1 1,1-1,0 0,0 0,-1 0,1 1,0-1,0 0,0 0,1 0,-1-1,0 1,0 0,0 0,1-1,-1 1,0 0,1-1,-1 1,0-1,1 0,-1 0,1 1,-1-1,1 0,-1 0,1 0,-1 0,0-1,1 1,-1 0,1 0,-1-1,0 1,1-1,-1 0,0 1,1-1,-1 0,0 0,55-39,-56 39,166-184,-149 165,-1 0,-1-2,-1 0,-2 0,0-1,1-4,-3 3</inkml:trace>
  <inkml:trace contextRef="#ctx0" brushRef="#br0" timeOffset="1562.197">2173 1,'-44'49,"2"1,3 2,2 2,2 2,-20 45,48-86,1 1,1-1,0 1,1 0,1 0,0 1,1-1,1 2,1-12,0 0,0 1,0-1,1 0,0 0,1 0,-1 0,1 0,0-1,1 1,-1 0,1-1,0 0,1 1,-1-1,1-1,0 1,0 0,0-1,1 0,0 0,-1 0,2-1,4 4,1-1,1 0,-1-1,1-1,0 1,0-2,0 0,1 0,-1-1,1-1,0 0,-1-1,1 0,0-1,-1 0,1-1,-1 0,5-2,8-4,-1 0,0-2,0 0,-1-2,0 0,-1-2,-1 0,11-11,-22 17,0-1,0-1,-1 0,-1 0,1-1,-2 1,0-2,0 1,-1-1,0 0,-1-1,0 1,-1-1,-1 0,0 0,-1-1,0 1,-1 0,0-1,-1 1,-1 0,0-1,-1 1,0 0,-1 0,0 0,-1 0,-1 0,0 1,-1 0,0 0,-5-6,6 11,-1 2,0-1,0 1,0 0,-1 0,1 0,-1 1,-1 0,1 1,0-1,-6-1,-16-3</inkml:trace>
  <inkml:trace contextRef="#ctx0" brushRef="#br0" timeOffset="1921.535">1835 424,'247'-100,"-239"97,1 1,0-1,0 1,0 1,0 0,0 0,1 1,-1 0,0 0,0 1,0 0,0 1,0 0,0 1,0-1,-1 2,1-1,-1 1,0 0,0 1,0 0,1 2,26 19,-20-13,1 0,1-2,0 0,1-1,-1 0,2-2,1 0,33 5,-29-9</inkml:trace>
  <inkml:trace contextRef="#ctx0" brushRef="#br0" timeOffset="2881.295">2370 143,'0'-5,"0"-6,0-7,-4 1,-3-3,-4 4,-5 3,-4 4,0-1,0 1,-2 2,3 8,-1 2,-1 2,-2 4,-2 1,-1 4,3-1</inkml:trace>
</inkml:ink>
</file>

<file path=ppt/ink/ink9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18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1,'0'14,"-5"15,-1 7,-5 2,-5-1,0-1,-2-2,-3-3,3-1,-1-1,-2-1,-2 0,2-5</inkml:trace>
</inkml:ink>
</file>

<file path=ppt/ink/ink9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21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0 173,'2'21,"1"-1,1 0,1 0,0 0,2-1,0 1,1-1,1-1,2 3,37 94,-39-85,-2-1,-1 1,-1 0,-1 1,-1 16,7 15,15-81,47-178,-19 40,36-99,-59 150,-28 97</inkml:trace>
  <inkml:trace contextRef="#ctx0" brushRef="#br0" timeOffset="980.663">621 427,'22'8,"0"-2,0 0,0-1,1-1,0-2,0 0,0-1,0-1,0-1,11-3,160-25,-190 28,1 1,1 0,-1-1,1 0,0 0,-1 0,1-1,-1 0,0 0,0 0,1-1,-1 0,-1 0,1 0,0 0,3-4,-8 4,0-1,-1 1,1-1,0 0,-1 1,0 0,0-1,0 1,0-1,-1 1,1 0,-1 0,0 0,0 0,0 0,0 0,-1 1,1-1,-1 1,1-1,-1 1,0 0,0 0,0 0,0 0,0 1,-1 0,1-1,-2 1,-1-3,5 2,-1 0,0 0,0 0,0 0,0 1,0-1,-1 1,1-1,0 1,-1 0,1 0,-1 0,1 0,-1 0,0 1,1-1,-1 1,0 0,1-1,-1 1,0 1,0-1,1 0,-1 0,1 1,-1 0,0 0,1-1,-1 1,1 1,-1-1,1 0,0 1,0-1,-1 1,1-1,0 1,-1 2,-4 9,0 0,1 0,1 1,0-1,0 1,2 1,0-1,0 5,-13 107,-11 14,28-140,-1-1,1 1,-1 0,1-1,-1 1,1 0,-1-1,1 1,0 0,-1 0,1 0,-1 0,1 0,0 0,-1 0,1 0,-1 0,1 0,0 0,-1 0,1 0,-1 0,1 0,0 1,-1-1,1 0,-1 0,1 1,-1-1,1 1,-1-1,1 0,-1 1,1-1,-1 1,0-1,1 1,-1-1,1 1,-1-1,0 1,0-1,1 1,-1 0,0-1,0 1,0-1,0 1,0 0,0-1,0 1,0-1,0 1,0 0,0-1,0 1,0-1,0 1,0 0,-1-1,1 1,0-1,0 1,-1-1,1 1,0-1,-1 1,1 0,42-35,-39 31,169-166,-147 144</inkml:trace>
  <inkml:trace contextRef="#ctx0" brushRef="#br0" timeOffset="2211.291">1269 766,'51'-28,"-4"3,-2-1,0-3,-2-2,-1-1,21-23,-31 23,-14 17,-2 0,0-1,-1-1,-1-1,0 0,-1 0,-1-1,-1-1,-1 0,-1-1,1-3,-10 25,-1-1,1 1,-1-1,1 0,-1 1,1-1,-1 0,0 0,1 1,-1-1,1 0,-1 0,0 0,1 1,-1-1,0 0,1 0,-1 0,1 0,-1 0,0 0,1-1,-1 1,0 0,1 0,-1 0,1-1,-1 1,0 0,1 0,-1-1,1 1,-1 0,1-1,-1 1,1-1,0 1,-1-1,1 1,-1-1,1 1,0-1,-1 1,1-1,0 0,0 1,0-1,-1 1,1-1,0 0,0 1,0-1,0 0,0 1,0-1,0 1,0-1,0 0,0 1,1-1,-1 0,0 1,0-1,-43 36,-56 102,95-131,1 0,0 0,0 0,0 1,1-1,0 1,0-1,1 1,0 0,0 0,1-1,0 1,0 0,0 0,1 0,0-1,0 1,1 0,0-1,0 1,0-1,1 1,0-1,0 0,1 0,0-1,0 1,0-1,0 0,1 0,0 0,0 0,0-1,1 0,0 0,-1-1,1 1,1-1,-1 0,0-1,7 2,6-3,0-2,0 0,0-2,0 0,0 0,0-2,-1 0,0-2,0 0,-1-1,1 0,-2-1,1-1,-1-1,-1-1,0 0,-1 0,8-10,-6 10,1-2,-2 0,0-1,0-1,-2 0,0-1,-1 0,0-1,-2 0,0-1,-1 0,4-15,-12 33,0 0,0 0,0 0,-1 0,1 0,-1 0,1 0,-1-1,1 1,-1 0,1 0,-1-1,0 1,0 0,0 0,0-1,0 1,0 0,0-1,0 1,0 0,-1 0,1-1,0 1,-1 0,1 0,-1-1,0 1,1 0,-1 0,0 0,1 0,-1 0,0 0,0 0,0 0,0 1,0-1,0 0,0 0,0 1,-1-1,1 1,0-1,0 1,-1-1,1 1,0 0,0-1,-1 1,1 0,0 0,-1 0,1 0,-1 1,-7 4,0 0,1 1,-1 0,1 1,1 0,-1 0,1 0,1 1,-1 0,1 1,1-1,-1 1,1 2,-1-2,0 0,1 0,0 1,1 0,0 0,1 1,0-1,0 0,1 1,1 0,0 0,0-1,1 1,0 0,1 0,0 0,1-1,0 1,1-1,1 5,2-9,0 0,0 0,0-1,1 0,-1 0,1 0,1-1,-1 0,1 0,-1-1,1 0,0 0,0-1,0 0,0-1,1 1,-1-1,0-1,1 0,2 0,2 0,-1 0,1-1,0-1,-1 0,1 0,-1-1,0-1,1 0,-2-1,1 0,0 0,-1-2,0 1,-1-1,0-1,0 0,0 0,0-2,12-13,-1 0,-1-1,-1-2,-1 0,-1-1,9-21,-16 30,-1 0,-1-1,0 0,-2-1,0 1,-1-1,-2 0,1 0,-2-5,-2 23,0 0,0 0,0 0,0 0,-1 0,1 0,-1 0,1 0,-1 0,0 0,0 0,0 0,0 0,0 0,0 1,0-1,-1 0,1 1,0-1,-1 1,0 0,1-1,-1 1,0 0,1 0,-1 0,0 0,0 0,0 1,0-1,0 0,0 1,0 0,0-1,0 1,0 0,0 0,-1 0,1 0,0 0,0 1,0-1,0 1,0-1,0 1,0 0,0 0,1 0,-1 0,0 0,0 0,1 0,-1 1,0-1,1 0,-1 1,1 0,0-1,0 1,-1 1,-14 16,2 0,0 0,2 1,0 1,1 0,1 1,1 0,1 0,1 1,1 0,-1 10,4-22,0 1,0 0,1 0,1 0,0 0,1 0,0 0,0 0,2 0,-1 0,2 0,-1 0,2 0,0-1,0 1,1-1,0 0,1 0,0-1,1 0,0 0,0 0,1-1,2 1,53 10,-41-18</inkml:trace>
  <inkml:trace contextRef="#ctx0" brushRef="#br0" timeOffset="2463.229">2936 681,'-25'29,"-11"14,-1 5,1-6,7-6,4-8,6-5,6-5</inkml:trace>
</inkml:ink>
</file>

<file path=ppt/ink/ink9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31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26,'-1'-2,"-1"0,1 0,-1 0,0 0,0 1,1-1,-1 1,0-1,0 1,-1 0,1 0,0 0,0 0,-1 0,1 0,0 0,-1 1,1 0,0-1,-1 1,1 0,-1 0,1 0,-1 0,0 1,-9 1,0 0,-1 1,1 1,0 0,1 0,-1 1,1 1,0 0,0 0,1 1,0 1,0 0,1 0,0 1,0 0,1 0,0 1,1 0,0 0,0 1,1 0,1 0,0 1,0 0,1-1,1 1,0 1,0-1,1 3,0-8,0 0,1-1,0 1,0-1,1 1,0 0,0 0,0-1,1 1,0 0,0-1,1 1,-1 0,2-1,-1 0,1 0,0 1,0-2,0 1,1 0,0-1,0 1,1-1,-1 0,1-1,0 1,0-1,1 0,-1 0,1-1,0 1,0-1,0-1,1 1,2 0,0-2,0 0,1 0,-1-1,0 0,0-1,1 0,-1 0,0-1,0 0,0-1,0 0,-1 0,1-1,-1 0,0 0,0-1,0 0,-1-1,0 0,0 0,0 0,-1-1,1 0,1-3,134-205,-142 215,0-1,1 0,-1 1,0-1,1 0,-1 1,1-1,-1 1,1-1,-1 1,1-1,-1 1,1-1,-1 1,1-1,0 1,-1 0,1-1,0 1,-1 0,1 0,0-1,-1 1,1 0,0 0,0 0,-1 0,1 0,0 0,0 0,-1 0,1 0,0 0,0 1,-1-1,1 0,0 0,-1 1,1-1,0 0,-1 1,1-1,-1 1,1-1,0 1,-1-1,1 1,-1-1,1 1,-1-1,0 1,1 0,-1-1,0 1,1 0,-1 0,22 47,-18-38,-2-4,3 8,-1 0,2 0,0 0,0-1,1 0,1 0,0 0,1-1,0-1,1 1,0-2,1 1,0-1,1-1,7 5,-3-7</inkml:trace>
  <inkml:trace contextRef="#ctx0" brushRef="#br0" timeOffset="1903.347">988 252,'368'0,"-369"0,1-1,0 1,0-1,0 1,0-1,0 1,0-1,0 1,0 0,-1-1,2 1,-1-1,0 1,0-1,0 1,0-1,0 1,0 0,0-1,1 1,-1-1,0 1,0 0,0-1,1 1,-1-1,0 1,1 0,-1-1,0 1,1 0,-1 0,0-1,1 1,-1 0,1 0,-1 0,1-1,-1 1,0 0,1 0,-1 0,1 0,-1 0,1 0,-1 0,1 0,-1 0,0 0,1 0,-1 0,1 0,-1 0,1 1,-1-1,1 0,-1 0,1 0,-37-19,23 15,-1-1,1-1,0 0,1-1,-1 0,2-1,-1 0,1-1,0 0,0-1,1 0,1-1,-7-9,-17-46,27 87,8 292,-2-312,0 1,-1-1,0 0,1 1,0-1,-1 0,1 1,0-1,-1 1,1-1,0 1,0-1,0 0,1 1,-1-1,0 1,0-1,1 0,-1 1,1-1,-1 0,1 1,0-1,-1 0,1 0,0 1,0-1,0 0,0 0,0 0,0 0,0 0,0 0,0-1,0 1,1 0,-1-1,0 1,1 0,-1-1,0 0,1 1,-1-1,1 0,-1 1,0-1,1 0,-1 0,1 0,0-1,9-5,1 0,-1-1,0-1,-1 1,1-2,-2 0,1 0,-1 0,-1-1,4-5,19-20,-4 7,-17 14</inkml:trace>
  <inkml:trace contextRef="#ctx0" brushRef="#br0" timeOffset="2824.861">1271 224,'-5'0,"-6"0,-2 5,-2 1,-5 0,-3-1,-3-2,-1 0,-1-2,-1-1,0 0,0 0,0 0,1-1,9 1,8 0</inkml:trace>
</inkml:ink>
</file>

<file path=ppt/ink/ink9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37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676 1,'-12'5,"0"2,0-1,1 2,0-1,0 2,1-1,0 1,0 1,1 0,1 0,-1 1,2 0,-1 0,2 1,-1 0,2 0,0 1,0-1,-2 12,0-7,-8 13,-2-1,-1-1,-1-1,-1-1,-1-1,-16 15,21-25,-1-1,0 0,-1-1,0-1,-1-1,-1-1,1 0,-2-1,-10 2,27-9,-1 0,1-1,0 1,-1-1,1 0,-1 0,1-1,-1 1,0-1,1 0,-1 0,1 0,-1-1,0 0,1 0,-1 0,1 0,0-1,-1 0,1 0,0 0,0 0,0-1,0 1,1-1,-1 0,1 0,0 0,-1-1,2 1,-1-1,0 0,1 0,-1 1,1-2,0 1,0 0,1 0,-1-1,1 0,1-9,0 0,2 0,-1 1,2-1,0 0,0 1,1 0,1 0,0 0,1 0,0 1,1 0,1 0,0 1,0 0,1 0,0 1,1 0,0 1,7-5,-12 8,-2 1,1 0,-1 1,1-1,0 1,0 0,1 0,-1 0,1 1,-1-1,1 1,0 0,1 1,-1-1,0 1,1 0,-1 0,1 1,0-1,-1 1,1 1,0-1,0 1,0 0,-1 0,1 1,0-1,0 2,-1-1,1 0,0 1,-1 0,0 0,1 1,-1-1,0 1,0 1,2 1,167 219,-21-95,-117-105,-18-16</inkml:trace>
</inkml:ink>
</file>

<file path=ppt/ink/ink9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50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2</inkml:trace>
</inkml:ink>
</file>

<file path=ppt/ink/ink9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51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1,'0'5,"0"1</inkml:trace>
</inkml:ink>
</file>

<file path=ppt/ink/ink9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47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734 283,'-2'32,"-2"-1,-2 0,-1 0,-1-1,-1 1,-14 26,6-10,-7 24,-123 305,102-274,42-83,13-24,18-25,-11 5,0 1</inkml:trace>
  <inkml:trace contextRef="#ctx0" brushRef="#br0" timeOffset="497.265">791 283,'0'1,"0"-1,1 0,-1 0,0 1,0-1,1 0,-1 1,0-1,0 0,0 1,0-1,1 0,-1 1,0-1,0 1,0-1,0 0,0 1,0-1,0 1,0-1,0 0,0 1,0-1,0 1,0-1,-1 0,1 1,0-1,0 0,0 1,0-1,-1 0,1 1,0-1,0 0,-1 1,1-1,0 0,-1 0,1 1,0-1,-1 0,1 0,0 0,-1 1,1-1,0 0,-1 0,1 0,-1 0,1 0,0 0,-1 0,1 0,-1 0,1 0,0 0,-1 0,1 0,0 0,-1 0,1 0,-1 0,1-1,-1 1,7 39,26 104,-17-71,3-1,3-1,3 0,23 44,-46-110,0 0,0 0,0 0,1 0,-1 0,1-1,0 1,0-1,0 1,1-1,-1 0,1 0,0 0,0 0,0 0,0-1,0 1,1-1,-1 0,1 0,-1 0,1 0,0-1,0 1,0-1,0 0,0 0,0-1,0 1,0-1,0 0,0 0,0 0,0-1,0 1,0-1,0 0,0 0,0-1,1 1,3-6,0 0,-1-1,1 0,-2 0,1 0,-1-1,0 0,-1 0,0 0,0-1,-1 0,0 0,-1 0,0 0,0-5,6-11,9-33,-2-1,-2 0,-3-1,-3 0,-3-1,-2 0,-4-26,0 103,1 4</inkml:trace>
  <inkml:trace contextRef="#ctx0" brushRef="#br0" timeOffset="841.707">1638 481,'-18'28,"2"0,1 2,2 0,0 1,2 0,2 0,1 1,1 1,6-27,1 0,1 0,-1 0,1 0,0-1,0 1,1 0,-1-1,1 1,1-1,-1 1,1-1,0 0,0 0,0 0,1-1,0 1,-1-1,2 0,-1 0,0 0,1 0,0-1,0 0,0 0,0 0,0-1,1 0,-1 0,1 0,-1 0,1-1,0 0,0 0,0-1,-1 1,1-1,0-1,0 1,0-1,0 0,-1 0,1-1,0 1,-1-1,0-1,1 1,-1-1,0 0,0 0,0 0,0-1,6-7,0 0,-1-1,-1 0,0-1,0 0,-1 0,-1-1,0 0,-1 0,0-1,-1 0,-1 0,-1 0,0 0,0-3,-2 7,-1 0,0 1,-1-1,0 0,0 1,-1-1,-1 1,0-1,0 1,-1 0,0 0,-1 1,0-1,0 1,-1 0,0 0,-1 1,0 0,0 0,-1 0,0 1,0 1,-1-1,0 1,0 0,-6-1,-7-2</inkml:trace>
  <inkml:trace contextRef="#ctx0" brushRef="#br0" timeOffset="1245.051">2230 1,'-4'7,"0"0,0 0,1 1,0-1,0 1,1 0,0 0,0 0,1 0,0 0,1 0,-1 0,2 0,0 6,-2 1,0 56,3 0,4 0,5 21,-7-64,-1 1,-2-1,-1 1,-1-1,-1 1,-1-1,-4 10,-29 131,21-135,7-28</inkml:trace>
  <inkml:trace contextRef="#ctx0" brushRef="#br0" timeOffset="1514.921">1919 452,'34'-5,"16"-1,4 0,-3 1,-4 2,-6 0,-5 2,-4 1,-3 0,-1 0,0 0,-1 1,0 3,0 3,-4-1</inkml:trace>
  <inkml:trace contextRef="#ctx0" brushRef="#br0" timeOffset="1949.408">2569 565,'7'1,"14"4,0-2,0 0,1-1,-1-1,0-1,1-1,-1-1,0-1,1 0,-2-2,14-4,-26 4,0 0,0-1,0 0,-1 0,0-1,0 0,-1 0,1 0,-2-1,1 0,-1 0,0 0,-1-1,0 1,0-1,-1 0,0-1,-1 1,0 0,0-1,-1 6,-1 1,0-1,0 0,0 0,0 0,0 1,-1-1,0 0,0 0,0 1,0-1,0 0,-1 1,0 0,1-1,-1 1,-1 0,1 0,0 0,-1 0,1 0,-1 0,0 1,0 0,0-1,0 1,-1 0,1 0,0 1,-1-1,1 1,-1-1,0 1,1 1,-2-1,-5-2,1 1,-1 1,0 0,0 0,0 1,1 0,-1 1,0 0,0 0,0 1,1 0,-1 1,-3 2,-4 5,1 1,0 1,0 0,1 1,1 1,0 1,1 0,0 0,1 1,1 1,1 0,0 0,2 1,-1 1,2-1,1 1,0 0,-2 16,4-18,1 0,1-1,0 1,1 0,1 1,0-1,1 0,4 14,-4-25,1 0,0 1,0-1,0 0,1-1,0 1,0 0,0-1,1 0,0 1,0-1,0-1,1 1,0-1,-1 0,1 0,1 0,-1 0,1-1,-1 0,1 0,0-1,0 0,5 2,7 2,0 0,0-2,1 0,-1-1,1 0,0-2,0 0,-1-1,1-1,0-1,0-1,-1 0,0-1,1-2,-2 1,1-2,8-4,-8-1</inkml:trace>
  <inkml:trace contextRef="#ctx0" brushRef="#br0" timeOffset="2813.396">0 1383,'437'-27,"-82"0,-19-2,-10 1,310-54,-356 48,-21 6,20 28,-221-16,-51 11</inkml:trace>
</inkml:ink>
</file>

<file path=ppt/ink/ink9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58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2 231,'0'358,"0"-366,-1-37,1 0,3 1,1-1,2 1,3 0,4-11,-6 32,0 1,1-1,2 1,0 1,2 0,0 1,1 0,1 0,1 2,0 0,6-4,-20 21,0 0,0 1,0-1,0 0,0 0,0 1,0-1,0 1,0-1,1 1,-1 0,0-1,0 1,1 0,-1 0,0 0,0 0,1 0,-1 0,0 0,1 0,-1 0,0 1,0-1,0 0,1 1,-1-1,0 1,0 0,0-1,0 1,0 0,0 0,0-1,0 1,0 0,0 0,0 0,-1 0,1 0,0 0,-1 1,1-1,26 56,-24-49,2 6,0 0,1-1,0 0,1-1,1 1,0-1,0 0,1-1,2 1,5 2</inkml:trace>
  <inkml:trace contextRef="#ctx0" brushRef="#br0" timeOffset="423.618">623 401,'24'-10,"0"0,-1-2,0 0,-1-2,0-1,-1 0,-1-2,0 0,12-14,-31 29,1 0,-1 1,1-1,-1 0,1 0,-1 0,0 0,0 0,0 0,0 0,0 0,0 0,-1 0,1-1,-1 1,0 0,1 0,-1-1,0 1,0 0,-1-1,1 1,0 0,-1 0,1-1,-1 1,0 0,0 0,0 0,0 0,0 0,0 0,0 0,-1 0,1 0,-1 1,1-1,-1 0,0 1,1-1,-1 1,0 0,0 0,0 0,0 0,0 0,-1 0,1 0,0 1,-2-1,-3-1,-1 0,1 1,-1 0,0 0,0 1,1 0,-1 0,0 1,1 0,-1 0,0 1,1 0,0 0,-1 1,1 0,0 0,0 1,1 0,-1 0,1 0,0 1,0 0,0 1,-8 6,0 0,2 2,0 0,0 0,1 1,1 0,1 1,0 0,-2 5,5-7,1-1,1 1,0 0,0 1,2-1,-1 1,2-1,0 1,1 2,0-12,0-1,0 1,1-1,0 1,0-1,0 0,0 1,1-1,-1 0,1 0,0 0,0 0,1 0,-1 0,1-1,0 1,0-1,0 0,0 0,1 0,-1 0,1 0,0-1,0 0,0 0,0 0,0 0,0 0,0-1,1 0,2 1,8 0,1 0,-1-1,1 0,0-2,-1 0,1 0,0-1,-1-1,0-1,0 0,0-1,0-1,-1 0,0-1,0-1,0 0,-1 0,0-1,-1-1,0-1,-1 1,0-2,5-6,-3 1</inkml:trace>
  <inkml:trace contextRef="#ctx0" brushRef="#br0" timeOffset="843.948">1075 91,'-5'25,"1"0,1 1,2 0,0-1,2 1,1 0,1-1,1 1,1-1,1 0,1 0,6 11,-10-30,1 9,1-1,1 0,0 0,1 0,1-1,0 0,1 0,0-1,5 4,-12-15,0-1,1 0,-1 0,0 0,1 0,-1 0,0-1,1 1,-1-1,0 1,0-1,0 0,1 0,-1 0,0 0,0 0,0 0,0-1,-1 1,1-1,0 1,0-1,-1 0,1 1,-1-1,0 0,1 0,-1 0,0 0,0 0,0-1,-1 1,1 0,0 0,-1-1,0 1,1 0,-1 0,0-1,0-1,2-1,121-332,-119 323,1 0,1 0,1 0,0 0,0 1,1 0,1 1,4-4,1 3</inkml:trace>
</inkml:ink>
</file>

<file path=ppt/ink/ink9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52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 28,'0'476,"28"-142,-12-124,-4-109,-7-91,2-4</inkml:trace>
  <inkml:trace contextRef="#ctx0" brushRef="#br0" timeOffset="4687.576">95 0,'1'1,"0"0,0-1,-1 1,1 0,0-1,0 1,-1 0,1 0,0 0,-1 0,1-1,-1 1,1 0,-1 0,0 0,1 0,-1 0,0 0,0 0,0 1,1-1,-1 0,0 0,0 0,-1 0,1 0,0 0,0 0,0 0,-1 0,1 0,-1 0,1 0,-1 0,1 0,-1 0,1 0,-1-1,0 1,1 0,-1 0,0-1,0 1,0 0,1-1,-1 1,0-1,0 1,-3 4,-85 218,90-223,-1 0,1 0,-1-1,1 1,-1 0,1 0,-1 0,1 0,-1 0,1 0,-1 1,1-1,-1 0,1 0,-1 0,1 0,-1 1,1-1,-1 0,1 0,-1 1,1-1,-1 0,0 1,1-1,-1 0,0 1,1-1,-1 1,0-1,1 0,-1 1,0-1,0 1,0-1,1 1,-1-1,0 1,0-1,0 1,0-1,0 1,0-1,0 1,0-1,0 1,0-1,0 1,0-1,-1 1,1-1,0 1,0-1,0 1,-1-1,1 1,0-1,0 1,-1-1,1 0,-1 1,1-1,0 0,-1 1,1-1,-1 0,1 1,31-27,-20 12</inkml:trace>
  <inkml:trace contextRef="#ctx0" brushRef="#br0" timeOffset="5362.157">10 1157,'19'7,"2"-1,-1 0,0-2,1 0,0-1,0-2,0 0,0-1,17-2,-6 1,-9-1,1-2,-1-1,0-1,-1 0,0-2,0-1,0-1,10-7,-14 9</inkml:trace>
</inkml:ink>
</file>

<file path=ppt/ink/ink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3:16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5,'0'-1,"-1"1,1-1,0 1,-1 0,1 0,-1-1,1 1,-1 0,1 0,-1-1,1 1,-1 0,1 0,-1 0,0 0,1 0,-1 0,1 0,-1 0,1 0,-1 0,1 0,-1 0,0 0,1 0,-1 0,1 1,-1-1,1 0,-1 0,1 1,-1-1,1 0,0 1,-1-1,1 0,-1 1,1-1,0 1,-1-1,1 1,0-1,-1 1,1-1,0 1,0-1,0 1,-1-1,1 1,0-1,0 1,0-1,0 1,0-1,0 1,0 0,0-1,0 1,0-1,1 1,-7 40,6-41,-1 33,1 1,2-1,2 0,0 0,3 2,10 72,-17-107,0 0,1-1,-1 1,0 0,0-1,0 1,1 0,-1-1,0 1,1 0,-1 0,0-1,0 1,1 0,-1 0,0 0,1-1,-1 1,1 0,-1 0,0 0,1 0,-1 0,1 0,-1 0,0 0,1 0,-1 0,1 0,-1 0,0 0,1 0,-1 0,0 0,1 0,-1 0,1 0,-1 1,0-1,1 0,-1 0,0 1,1-1,-1 0,0 0,0 1,1-1,-1 0,0 1,0-1,1 0,-1 1,0-1,0 0,0 1,0-1,0 0,1 1,-1-1,3-14</inkml:trace>
</inkml:ink>
</file>

<file path=ppt/ink/ink9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02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0 544,'15'0,"4"-4,4-3,3 1,1 2,2 0,0 2,0 1,0 0,0 1,0 1,-6-6,-1-1,0 0,-3 1</inkml:trace>
  <inkml:trace contextRef="#ctx0" brushRef="#br0" timeOffset="376.985">0 855,'19'0,"12"0,4 0,2 0,-1 0,-2 0,-1 0,-3 0,0 0,-1 0,-1 0,-5-5,-2-1,1 0,1 1,-3 2</inkml:trace>
  <inkml:trace contextRef="#ctx0" brushRef="#br0" timeOffset="1151.806">705 150,'44'-35,"-31"23,0 1,0 0,1 1,1 1,-1 0,2 1,-1 0,1 1,0 1,0 1,1 0,0 1,0 1,-10 1,0 1,0-1,0 1,0 1,0 0,1 0,-1 0,0 1,0 0,0 0,0 0,0 1,0 0,0 1,-1 0,1 0,-1 0,0 1,0 0,0 0,0 0,-1 1,1 0,-2 2,-1 0,1 1,-1-1,-1 1,1 0,-1 0,-1 0,0 0,0 0,0 0,-1 0,0 0,-1 0,1 1,-2-1,1 0,-1 0,0-1,-1 1,0 0,-1 1,-90 155,83-149,-17 19,23-29,0 0,0 0,0 0,1 0,0 1,0 0,0 0,1 0,0 0,0 1,1-1,0 1,0-1,0 4,3-6,1 0,0 0,0 0,1 0,-1 0,1 0,0-1,0 1,0-1,1 0,-1 0,1 0,0 0,-1-1,1 0,0 1,1-1,-1-1,0 1,0-1,1 1,-1-1,1-1,3 1,-2 1,20 6,-11-4,-1 0,1 0,0 2,-1 0,0 0,-1 2,1 0,-2 0,1 1,6 6,-15-7,0 0,0 0,-1 0,0 1,0 0,-1-1,0 1,0 0,-1 0,0 0,-1 0,0 1,-1-1,1 0,-2 0,1 0,-1-1,-3 9,-1-4,-1-2,0 1,-1-1,0 0,0 0,-1-1,-1 0,1-1,-2 0,1-1,-1 0,-3 1,-3 5,-10 5,-1-1,-1-2,0-1,-1-1,0-1,-1-2,0-1,-23 3,52-12,0 0,0 0,0 0,-1-1,1 1,0 0,-1-1,1 0,0 0,-1 1,1-1,0-1,-1 1,1 0,0-1,-1 1,1-1,0 1,0-1,-1 0,1 0,0 0,0 0,0-1,0 1,0-1,0 1,1-1,-2-1,2-8</inkml:trace>
  <inkml:trace contextRef="#ctx0" brushRef="#br0" timeOffset="1559.852">1863 93,'-30'18,"2"1,0 2,2 0,0 2,1 1,2 0,0 2,2 1,1 1,1 0,1 2,2 0,-5 14,9-8,2 1,2 0,1 0,2 1,1 0,2 0,2 0,4 31,-4-60,1 0,0 0,1 0,0 0,0 0,1-1,0 1,1-1,0 0,0 0,0 0,1 0,0-1,1 0,0 0,0 0,1-1,-1 0,1 0,0 0,1-1,0 0,-1-1,2 0,-1 0,0-1,1 0,-1 0,1-1,5 1,-4 0,-1-1,1 0,0-1,0 0,-1-1,1 0,0 0,0-1,0 0,0-1,-1 0,1 0,-1-1,0-1,1 1,-1-2,-1 1,1-1,-1 0,0-1,0 0,0 0,-1-1,0 0,0 0,-1-1,0 1,0-2,-1 1,0 0,0-1,-1 0,1-3,-4 6,1 0,-1-1,0 1,0 0,-1-1,1 1,-2-1,1 1,-1-1,0 1,0 0,0-1,-1 1,0 0,-1 0,1 0,-1 0,0 0,0 1,-1 0,0-1,0 1,0 0,-1 1,1-1,-1 1,0 0,0 0,-1 0,1 1,-1 0,0 0,0 0,-3 0,-4-2,-1 1,0 0,1 2,-1-1,-1 1,1 1,0 1,0 0,0 1,0 0,-1 1,1 0,1 2,-1-1,0 2,-6 2,-5 6</inkml:trace>
  <inkml:trace contextRef="#ctx0" brushRef="#br0" timeOffset="2779.327">2427 121,'-106'96,"89"-68,0 1,2 1,2 0,0 1,-6 26,-1 0,12-32,0 0,2 0,0 1,2 0,1 0,1 0,1 1,2-1,1 8,-1-24,1-1,0 1,1-1,0 1,1-1,0 0,0 0,1 0,0-1,1 1,0-1,0-1,0 1,1-1,0 0,1-1,-1 0,1 0,1 0,-1-1,1 0,0-1,0 0,0 0,0-1,1 0,-1-1,1 0,2 0,6-1,-1-1,0 0,0-2,0 0,0 0,-1-2,1 0,-1-1,1-1,-2 0,1-1,-1-1,0 0,0-1,-1-1,0 0,-1-1,0 0,1-3,3-3,0-1,-1-1,-1-1,-1 0,0 0,-2-2,-1 1,0-2,-2 1,0-1,-1-4,-4 14,0-1,-1 0,-1 1,-1-1,0 0,0 0,-2 0,0 0,0 0,-1 0,-1 1,0-1,-1 1,0 0,-1 0,-1 0,0 0,-1 1,0 0,-1-1,2 5,1 0,-1 0,0 1,0-1,-1 1,0 1,0-1,-1 1,0 1,0-1,0 1,-1 1,0 0,1 0,-2 0,1 1,0 1,0-1,-1 2,0-1,1 1,-1 1,0 0,1 0,-1 1,-8 1,1 2,0 1,0 1,0 0,1 2,0-1,1 2,-1 0,2 1,-1 1,2 0,-6 5,-8 9</inkml:trace>
</inkml:ink>
</file>

<file path=ppt/ink/ink9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06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4,'-3'2,"-1"0,1-1,-1 1,1 1,0-1,0 0,0 1,0-1,1 1,-1 0,1 0,0 0,-1 0,1 1,1-1,-1 0,0 1,1 0,0-1,0 1,0 0,0-1,0 1,1 0,0 0,0 2,-2-1,1 0,-1-1,1 1,1 0,-1 0,1 0,-1 0,1-1,1 1,-1 0,1 0,0 0,0-1,0 1,1 0,-1-1,1 1,0-1,1 1,-1-1,1 0,0 0,0 0,0-1,0 1,1-1,-1 1,1-1,0 0,0-1,0 1,0-1,1 1,4-2,-1 0,1-1,-1 0,1 0,0-1,-1 0,1 0,-1-1,0 0,0 0,1-1,-1 0,-1-1,1 0,0 0,-1-1,0 0,0 0,-1 0,1-1,-1 0,0 0,-1-1,1 1,-1-1,-1-1,1 1,-1-1,2-5,-5 10,1 0,-1 0,0-1,0 1,-1 0,1 0,-1 0,0-1,0 1,0 0,0-1,0 1,-1 0,1 0,-1 0,0-1,0 1,0 0,0 0,-1 0,1 0,-1 1,0-1,0 0,0 1,0-1,0 1,0-1,-1 1,1 0,-1 0,0 0,1 1,-1-1,0 1,0-1,0 1,0 0,0 0,-1 0,1 1,0-1,0 1,-1-1,1 1,-3 0,-78-1,59 2</inkml:trace>
</inkml:ink>
</file>

<file path=ppt/ink/ink9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12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27,'312'0,"-193"-23,-99 19</inkml:trace>
</inkml:ink>
</file>

<file path=ppt/ink/ink9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12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12,'482'0,"-431"-5,-33-1</inkml:trace>
</inkml:ink>
</file>

<file path=ppt/ink/ink9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13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61,'79'-28,"-48"22,4-2,2 1,-1 2,1 1,0 2,0 2,31 3,-66-3,0 0,-1 0,1 1,0-1,0 1,0-1,-1 1,1-1,0 1,-1 0,1 0,0 0,-1 0,1 0,-1 0,1 0,-1 0,0 1,0-1,1 0,-1 1,0-1,0 1,0 0,0-1,-1 1,1 0,0-1,-1 1,1 0,-1 0,0 0,0-1,1 1,-1 0,0 0,0 0,-1 0,1 0,0-1,-1 1,1 0,-1 0,1-1,-1 2,-37 81,36-80,-167 240,136-199,3 2,1 2,3 0,-6 20,29-65,1 0,0 0,0 0,1 1,-1-1,1 0,0 1,0-1,0 1,1-1,-1 1,1-1,0 1,1-1,-1 1,1-1,0 1,0-1,0 1,0-1,1 0,0 0,0 0,0 0,0 0,1 0,0 0,-1-1,1 1,1-1,-1 0,0 0,1 0,-1 0,1-1,2 2,7 0,-1-1,1 0,-1 0,1-1,0-1,0 0,0-1,0 0,0-1,-1-1,1 0,0-1,-1 0,1-1,-1 0,8-4,41-9,11-6,-54 16</inkml:trace>
</inkml:ink>
</file>

<file path=ppt/ink/ink9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13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227 129,'-26'138,"11"8,7-102,-2-1,-2 1,-2-2,-1 0,-8 12,10-44,17-17</inkml:trace>
  <inkml:trace contextRef="#ctx0" brushRef="#br0" timeOffset="302.99">481 129,'-1'314,"-26"-147,20-116,1-33</inkml:trace>
  <inkml:trace contextRef="#ctx0" brushRef="#br0" timeOffset="1146.992">1 298,'7'-16,"1"0,1 1,1 0,0 1,1 0,0 0,1 1,1 1,0 0,0 0,12-6,161-101,-182 118,0-1,1 1,-1 0,0 0,0 1,1-1,-1 1,0 0,1 0,-1 0,1 1,-1 0,0 0,0 0,0 0,1 0,-1 1,0 0,-1 0,1 0,0 0,0 1,-1-1,0 1,1 0,-1 0,0 0,0 0,-1 1,1-1,-1 1,0 0,1 0,-2-1,2 5,24 24,-21-24,0-1,1 1,0-2,0 1,1-1,-1 0,1 0,1-1,-1 0,1-1,0 1,0-2,0 1,0-1,1-1,-1 0,1 0,7 0,-9-1,0-1,0 0,0 0,0-1,0 1,0-2,0 1,0-1,-1-1,1 1,-1-1,6-3,5-7</inkml:trace>
</inkml:ink>
</file>

<file path=ppt/ink/ink9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17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53 589,'2'1,"0"0,-1 1,1-1,0 1,0-1,-1 1,1 0,-1 0,0 0,1 0,-1 0,0 0,0 0,0 0,0 0,-1 0,1 1,0-1,-1 0,0 0,1 1,-1-1,0 0,0 1,-1 0,2 0,-14 147,-1-44,3-5,11-102,0 1,-1-1,1 1,0-1,0 1,0-1,-1 1,1-1,0 1,0 0,-1-1,1 1,-1-1,1 1,0 0,-1-1,1 1,-1 0,1 0,0-1,-1 1,1 0,-1 0,1-1,-1 1,1 0,-1 0,1 0,-1 0,0 0,1 0,-1 0,1 0,-1 0,1 0,-1 0,1 0,-1 1,1-1,-1 0,1 0,-1 0,1 1,-1-1,1 0,0 0,-1 1,1-1,-1 0,1 1,0-1,-1 1,1-1,0 1,-1-1,1 0,0 1,0-1,0 1,-1-1,1 1,0-1,0 1,0-1,0 1,0 0,0-1,-15-40,14 15,0 1,2-1,1 1,1-1,1 1,1 0,1 0,1 1,1-1,2 2,0-1,1 1,1 1,1 0,1 1,1 0,0 1,5-3,-15 14,-1 1,2-1,-1 1,1 0,0 1,0-1,1 1,0 1,0-1,0 1,1 0,-1 1,1 0,0 0,1 0,-1 1,1 1,-1-1,8 0,-12 5,1 1,0 0,-1 0,0 0,0 0,0 0,0 1,0 0,-1 0,0 0,0 0,0 1,0-1,0 1,-1-1,0 1,0 0,0 0,-1 0,0 0,0 0,0 0,0 1,-1-1,0 0,0 2,6 24,0-7,-2-4</inkml:trace>
  <inkml:trace contextRef="#ctx0" brushRef="#br0" timeOffset="510.32">900 589,'-229'146,"217"-137,1 1,0 0,0 0,1 1,1 0,-1 1,2 0,0 0,0 1,2 0,-1 0,1 1,1 0,1 0,0 0,1 1,0-1,1 1,1 0,0 11,1-23,0-1,0 0,0 1,0-1,1 0,-1 0,1 1,-1-1,1 0,0 0,0 0,0 0,0 0,0 0,1 0,-1 0,0 0,1-1,-1 1,1-1,0 1,0-1,0 1,-1-1,1 0,0 0,1 0,-1 0,0 0,0-1,0 1,0 0,1-1,-1 0,0 1,0-1,1 0,-1 0,2-1,4 0,-1 0,0-1,0 1,1-2,-1 1,0-1,-1 0,1 0,-1-1,1 0,4-4,18-19,-1-2,-1-1,-2-1,-1-1,-2-1,12-22,-27 43,56-90,-62 102,0 0,0 0,0 0,0 0,0 0,0 1,0-1,0 0,0 0,0 1,0-1,0 1,0-1,0 1,-1-1,1 1,0-1,0 1,0 0,-1-1,1 1,0 0,-1 0,1 0,0 0,-1-1,1 1,-1 0,0 0,1 0,-1 0,0 0,1 0,-1 0,0 0,0 0,0 0,0 0,0 0,0 0,0 1,0-1,-1 0,1 0,0 0,-1 0,1-1,0 1,-1 0,1 0,-1 1,1-1,0 13,1-1,1 1,0-1,1 1,1-1,0 0,1-1,0 1,4 6,-7-14,1-1,-1 0,1 0,0-1,0 1,0-1,0 1,1-1,-1 0,1 0,0 0,0-1,0 0,0 1,0-1,1-1,-1 1,0 0,1-1,0 0,-1 0,1-1,0 1,-1-1,1 0,0 0,-1-1,1 1,1-1,2-1,0-1,0 0,0 0,0-1,0 0,-1 0,1-1,-1 0,0 0,5-6,-9 8,11-8</inkml:trace>
  <inkml:trace contextRef="#ctx0" brushRef="#br0" timeOffset="1048.997">1493 503,'-9'13,"-18"22,1 2,3 0,0 2,3 1,-13 35,31-71,1 0,-1 0,1 0,0 1,0-1,0 0,1 1,0-1,-1 1,2-1,-1 0,0 1,1-1,0 1,0-1,0 0,1 0,-1 0,1 1,0-2,0 1,0 0,1 0,-1-1,1 1,0-1,0 0,0 0,1 0,-1 0,1 0,-1-1,1 1,0-1,0 0,0-1,0 1,0 0,4 0,7 0,1 0,-1-1,1 0,0-1,-1-1,1-1,0 0,-1-1,0 0,0-1,0-1,0-1,-1 0,0-1,0 0,0-1,-1 0,0-1,-1-1,0 0,8-10,3-1,0-1,-2-1,-1-1,0-1,-2-1,-1-1,-2 0,0-1,-2 0,-1-1,-1-1,-1 0,-2 0,-1-1,-2 0,0 0,-3 0,0-1,-2 1,-4-32,3 53,-1 1,0-1,-1 0,0 1,0-1,-1 1,0 0,-1 0,0 1,0-1,-1 1,0 0,0 0,-1 1,0 0,0 0,-1 1,0 0,0 0,0 1,-1 0,0 0,0 1,0 0,0 1,-3-1,3 4,0 1,0 0,0 0,0 1,0 0,0 1,1 0,-1 0,1 1,0 0,0 0,0 1,0 0,1 0,0 1,0 0,1 0,-1 1,1 0,1 0,-1 0,1 1,1 0,-1 0,0 2,-2 3,1 1,0 0,1 1,1-1,0 1,0 0,2 0,0 0,1 0,0 0,1 1,1-1,0 0,1 0,1 0,0 0,2 3,2 7,1-1,1-1,1 0,1 0,2-1,0 0,1-1,1 0,0-1,3-1,21 18,1-1,3-2,41 25,15 11,69 51,-166-107,-9-18</inkml:trace>
</inkml:ink>
</file>

<file path=ppt/ink/ink9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8:4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819 246,'-62'68,"24"-13,3 3,2 1,2 1,-9 33,-11 19,-15 12,-6-3,-56 68,95-141,11-16,187-291,-82 112,43-76,84-105,-132 187,-69 183,-4 16,2-1,3 0,2 0,3-1,2 0,3-2,2 0,2-2,3 0,2-2,-15-23,0 1,-2 0,-1 0,-1 1,-2 1,-1 0,3 22,-10-51,1 0,-1 0,0 0,1 0,-1 0,0 0,0 0,1 0,-1 0,0 0,0 1,0-1,0 0,-1 0,1 0,0 0,0 0,-1 0,1 0,-1 0,1 0,-1 0,1 0,-1 0,1 0,-1 0,0 0,0 0,1 0,-1-1,0 1,0 0,0-1,0 1,0 0,0-1,0 1,0-1,0 0,0 1,0-1,0 0,0 0,0 1,-1-1,1 0,0 0,0 0,0 0,0-1,0 1,0 0,0 0,-1-1,1 1,-137-93,-82-38,-227-116,423 234,0 2,-1 0,0 2,0 1,-1 1,0 1,-4 1,27 4,1 1,0 0,0 1,-1-1,1 0,0 0,0 1,0 0,0-1,0 1,-1 0,1 0,0 0,1 0,-1 0,0 1,0-1,0 1,1-1,-1 1,1 0,-1-1,1 1,0 0,0 0,0 0,0 0,0 0,0 0,0 0,0 0,1 0,-1 1,1-1,0 0,0 2,-3 17</inkml:trace>
  <inkml:trace contextRef="#ctx0" brushRef="#br0" timeOffset="736.473">1299 1036,'39'-128,"31"-62,-69 191,-1-1,1 1,-1 0,0-1,1 0,-1 1,1-1,0 1,-1-1,1 1,-1-1,1 0,0 0,-1 1,1-1,0 0,-1 0,1 0,0 0,-1 1,1-1,0 0,-1 0,1 0,0-1,-1 1,1 0,0 0,-1 0,1 0,0-1,-1 1,1 0,-1 0,1-1,0 1,-1-1,1 1,-1 0,1-1,-1 1,1-1,-1 0,0 1,1-1,-1 1,1-1,-1 1,0-1,0 0,1 1,-1-1,0 0,0 1,0-1,0 0,0 1,0-1,0 0,0 1,0-1,0 0,0 1,0-1,0 0,-1 1,1-1,0 0,-1 0,12 55,23 54,-32-103,0 0,1 0,0 0,0-1,0 1,1-1,-1 0,1 1,0-1,0-1,0 1,1-1,-1 0,1 0,0 0,0 0,0-1,0 0,1 0,-1 0,0-1,1 0,-1 0,1 0,-1-1,1 1,0-1,-1-1,1 1,-1-1,1 0,-1 0,3-2,8-8,-1-2,0 0,-1 0,0-2,-1 0,-1 0,0-1,-2 0,1-1,-2-1,0 1,3-13,-10 26,2-3,0-1,0 0,-1 0,0 0,0 0,-1 0,0-1,-1 1,1-1,-2 1,1-1,-1-1,-1 10,1 0,0 0,0 0,-1 1,1-1,0 0,0 0,-1 0,1 0,0 0,-1 0,1 0,0 0,0 0,-1 0,1 0,0 0,-1 0,1 0,0 0,-1 0,1 0,0 0,0-1,-1 1,1 0,0 0,0 0,-1 0,1 0,0-1,0 1,0 0,-1 0,1-1,0 1,0 0,0 0,0-1,-1 1,1 0,0 0,0-1,0 1,0 0,0-1,0 1,0 0,0 0,0-1,0 1,0 0,0-1,0 1,0 0,0 0,-8 24,5-3</inkml:trace>
  <inkml:trace contextRef="#ctx0" brushRef="#br0" timeOffset="1313.053">2315 669,'-23'0,"-1"0,1 2,0 1,0 1,0 0,1 2,0 1,0 0,-6 5,24-11,1 0,0 0,0 1,0-1,0 1,1 0,-1 0,0 0,1 0,-1 1,1-1,0 1,0-1,0 1,0 0,0-1,1 1,-1 0,1 0,0 1,-1-1,1 0,1 0,-1 0,1 1,-1-1,1 0,0 1,0-1,0 0,0 1,1-1,0 0,-1 1,1-1,0 0,1 0,-1 0,0 0,1 0,0 0,0 0,0 0,0-1,0 1,0-1,1 0,-1 1,1-1,-1 0,1 0,0-1,0 1,0-1,0 1,0-1,1 0,7 1,1-1,-1 0,1-1,-1-1,0 0,0 0,1-1,-1 0,0-1,0 0,-1-1,1-1,-1 1,0-1,0-1,0 0,-1 0,0-1,0-1,0 1,61-36,-65 39,1 0,-1 1,1 0,0 0,-1 1,1 0,0 0,0 0,1 1,-1-1,0 2,0-1,1 1,-1 0,0 0,1 0,-1 1,0 0,0 0,1 1,-1 0,0 0,0 0,-1 1,1 0,-1 0,1 0,-1 1,0-1,0 2,0-1,-1 0,1 1,-1 0,0 0,-1 0,1 0,-1 0,0 1,0 1,2 19,-1 1,-1 0,-2 0,0 0,-2 0,-2 10,0 25,-11 193,4-171,-4-1,-4-1,-20 57,32-115,-2-1,0 0,-2 0,0-1,-1 0,-2-1,0 0,-1-1,-1 0,-17 16,30-34,0 0,0 0,0-1,0 1,0 0,0-1,0 0,-1 1,1-1,0 0,-1 0,1 0,-1 0,0-1,1 1,-1-1,1 0,-1 1,0-1,1 0,-1-1,0 1,1 0,-1-1,0 1,1-1,-1 0,1 0,-1 0,1 0,0 0,-1-1,1 1,0-1,0 0,0 1,0-1,0 0,0 0,-1-2,-22-138,24 84,2 1,3 0,3 0,1 0,4 1,1 0,4 1,1 1,3 1,2 0,19-27,-4 18,-22 43</inkml:trace>
  <inkml:trace contextRef="#ctx0" brushRef="#br0" timeOffset="1647.052">2822 726,'7'17,"60"112,-65-125,2 0,-1 0,0 0,1-1,0 0,-1 1,1-1,1-1,-1 1,0-1,1 1,-1-1,1 0,0-1,-1 1,1-1,0 0,0 0,0-1,0 1,0-1,0 0,0-1,0 1,0-1,0 0,1 0,4-4,0 0,0 0,0-1,0 0,-1-1,0 0,-1 0,1-1,-1 0,-1-1,0 1,0-1,0-1,-1 1,-1-1,0 0,0-1,-1 1,0-1,1-9,3-21,-11 26</inkml:trace>
  <inkml:trace contextRef="#ctx0" brushRef="#br0" timeOffset="2384.225">3387 76,'55'235,"-41"-147,-4 1,-3 1,-5-1,-4 20,-10 13,8-71,4-50,0 0,0 0,1 0,-1 0,0 0,0 0,1 0,-1 0,1 0,-1 0,1-1,-1 1,1 0,-1 0,1 0,0-1,-1 1,1 0,0-1,0 1,-1-1,1 1,0-1,0 1,0-1,0 0,0 1,0-1,0 0,-1 0,1 1,0-1,0 0,0 0,0 0,0 0,0 0,0 0,0-1,0 1,0 0,0 0,0-1,0 1,0-1,-1 1,1-1,0 1,0-1,0 0,39-18,-20 9</inkml:trace>
  <inkml:trace contextRef="#ctx0" brushRef="#br0" timeOffset="3088.863">4177 499,'-44'18,"2"1,-1 3,2 1,1 1,2 3,-30 25,65-50,0-1,0 1,0-1,0 1,0 0,0 0,1 0,-1 1,0-1,1 1,0-1,0 1,0 0,0 0,0 0,0 0,1 0,0 0,-1 0,1 1,0-1,1 1,-1-1,0 0,1 1,0-1,0 1,0-1,0 1,1-1,-1 1,1-1,0 0,0 1,0-1,0 0,1 0,-1 0,1 1,0-2,0 1,0 0,0 0,1-1,1 3,7-2,0 0,0-1,0 0,0 0,1-1,-1-1,0 0,1-1,-1 0,0 0,0-1,0-1,0 0,0-1,0 1,-1-2,0 0,0 0,0-1,0 0,-1-1,6-5,20-7,84-54,-119 72,1 0,-1 0,1 0,0 0,-1 0,1 0,0 0,-1 0,1 1,0-1,0 0,0 0,0 1,0-1,0 1,0-1,0 1,0-1,0 1,0 0,0-1,0 1,0 0,0 0,1 0,-1 0,0 0,0 0,0 0,0 0,0 1,0-1,0 0,0 1,1-1,-1 0,0 1,0-1,-1 1,1 0,0-1,0 1,0 0,0 0,0-1,-1 1,1 0,0 0,-1 0,1 0,-1 0,1 0,6 16,-5-10,0 0,0-1,1 1,0-1,0 0,0 0,1 0,0 0,0-1,0 1,1-1,-1 0,1-1,1 1,-1-1,1 0,-1 0,1 0,1-1,-1 0,0 0,5 1,1-4,0 0,1 0,-1-1,1-1,-1 0,0-1,0 0,0 0,0-2,0 1,-1-2,0 1,0-1,-1-1,1 0,-1-1,-1 0,0 0,3-4,4-4,-2-1,0 0,0-1,-2-1,0 0,-1-1,-1 0,6-21,-11 31,-1 0,0 0,-1-1,0 1,-1-1,0 0,-1 0,0 0,-1 0,0 0,0 0,-1 0,-1 0,-2-7,3 15,0 1,0 0,0 0,-1-1,1 1,-1 0,0 1,0-1,1 0,-1 0,0 1,-1-1,1 1,0 0,0-1,0 1,-1 0,1 0,-1 1,1-1,-1 0,1 1,-1-1,1 1,-1 0,1 0,-1 0,0 0,1 1,-1-1,1 1,-1-1,1 1,0 0,-3 1,-74 48,76-47,1-1,0 1,0 0,0 0,1-1,-1 1,1 0,-1 1,1-1,0 0,0 0,0 0,1 1,-1-1,1 0,0 1,0-1,0 0,0 1,1-1,-1 0,1 1,0-1,0 0,0 0,0 0,0 0,1 0,-1 0,1 0,0 0,0 0,0-1,0 1,1-1,-1 0,1 1,-1-1,1 0,0-1,0 1,0 0,0-1,0 0,0 1,0-1,0 0,2 0,144 30,-122-27,-20-4,0 0,1 0,-1 1,0 0,1 0,-1 0,0 1,0 0,0 1,0 0,-1 0,1 0,-1 1,1-1,-1 2,-1-1,1 1,0 0,-1 0,0 0,0 1,-1-1,0 1,0 1,0-1,0 0,-1 1,0 0,-1 0,1 0,-2 136,24-86,-14-43</inkml:trace>
  <inkml:trace contextRef="#ctx0" brushRef="#br0" timeOffset="3934.978">6408 48,'15'130,"-6"0,-6 60,-2-149,-18 244,11-233,-18 72,30-153,35-64,-29 64</inkml:trace>
  <inkml:trace contextRef="#ctx0" brushRef="#br0" timeOffset="4301.118">6859 273,'-68'56,"35"-30,0 1,3 1,0 2,2 1,0 1,26-30,0 0,0 0,0 0,1 0,-1 0,0 0,1 1,-1-1,1 1,0-1,0 1,0-1,0 1,0 0,1-1,-1 1,1 0,0-1,-1 1,1 0,0 0,1 0,-1-1,1 1,-1 0,1-1,0 1,0 0,0-1,0 1,0-1,0 1,1-1,-1 0,1 0,0 0,0 1,0-2,0 1,0 0,0 0,0-1,0 1,1 0,80 27,-76-28,1 0,0 0,-1 1,1 0,-1 0,1 1,-1 0,0 0,0 1,-1 0,1 0,-1 0,0 1,0 0,0 0,-1 1,1 0,-1-1,-1 2,1-1,-1 1,0-1,-1 1,0 0,3 7,36 152,-41-163,1 0,-1 1,1-1,0 0,0 0,0 0,0 0,1 0,-1-1,1 1,0-1,0 1,-1-1,1 0,1 0,-1 0,0-1,0 1,1-1,-1 0,1 1,-1-2,1 1,0 0,-1-1,1 0,0 1,-1-1,1-1,3 0,11-4</inkml:trace>
  <inkml:trace contextRef="#ctx0" brushRef="#br0" timeOffset="4547.378">7395 753,'-5'39,"-1"17,0-1</inkml:trace>
  <inkml:trace contextRef="#ctx0" brushRef="#br0" timeOffset="4718.072">7253 132</inkml:trace>
  <inkml:trace contextRef="#ctx0" brushRef="#br0" timeOffset="5115.498">7706 895,'-1'-19,"2"0,0 0,1 0,1 0,1 1,1-1,0 1,1 0,1 1,1-1,1 1,0 1,1-1,11-12,-21 28,1-1,0 1,1 0,-1-1,0 1,0 0,0 0,1 0,-1 0,0 0,1 0,-1 1,1-1,-1 0,1 1,-1-1,1 1,0-1,-1 1,1 0,0 0,-1 0,1 0,0 0,-1 0,1 0,0 0,-1 1,1-1,-1 1,1-1,-1 1,1 0,-1-1,1 1,-1 0,1 0,-1 0,0 0,0 0,1 0,-1 1,0-1,0 0,0 0,0 1,-1-1,1 1,0 1,52 160,-52-160,1-1,-1 1,1 0,0 0,0 0,0-1,0 1,0-1,1 0,-1 0,1 1,-1-1,1-1,0 1,0 0,0-1,0 0,0 1,0-1,0 0,0-1,1 1,-1-1,0 1,0-1,1 0,-1 0,0 0,1-1,-1 1,0-1,0 1,0-1,1 0,-1-1,0 1,0 0,-1-1,1 0,0 0,0 0,-1 0,1 0,-1 0,0 0,1-1,-1 0,0 0,8-9,0 0,-1-1,-1 1,0-2,-1 1,0-1,-1 0,-1-1,0 1,0-6,25-61,-20 62</inkml:trace>
  <inkml:trace contextRef="#ctx0" brushRef="#br0" timeOffset="5498.882">8552 753,'21'-10,"1"-1,-2-1,1-1,-2 0,1-2,-2 0,0-1,-1-1,-1-1,12-16,-26 32,0 0,-1-1,1 1,-1 0,0-1,1 1,-1-1,0 1,0-1,-1 0,1 1,0-1,-1 0,0 1,1-1,-1 0,0 0,-1 1,1-1,0 0,-1 0,1 1,-1-1,0 0,0 1,0-1,0 1,-1-1,1 1,-1 0,1 0,-1-1,0 1,0 0,0 0,0 1,0-1,0 0,-1 1,1-1,0 1,-1 0,0-1,-8 1,0 0,0 1,0 0,0 0,0 1,0 1,0 0,1 0,-1 1,0 0,1 1,0 0,0 1,0 0,1 1,0 0,0 0,0 1,0 0,1 0,1 1,-1 0,1 1,1 0,-1 0,1 0,1 0,0 1,0 0,0 3,1-6,-1 0,1 1,1-1,0 1,0 0,0 0,1 0,0 0,1 0,-1 0,2 1,-1-1,1 0,0 1,1-1,0 0,1 1,-1-1,1 0,1 0,0 0,0-1,0 1,1 0,0-1,1 0,-1 0,1-1,1 1,-1-1,1 0,0 0,1-1,2 2,4-2,0 0,0-1,1 0,0-1,0-1,0 0,0-1,0 0,0-1,0-1,4 0,-16 0,23 0</inkml:trace>
  <inkml:trace contextRef="#ctx0" brushRef="#br0" timeOffset="5983.837">9004 923,'131'-170,"-40"43,-87 122,1-1,-1 1,1 0,0 0,0 1,0 0,1 0,0 0,0 0,0 1,0 0,0 0,0 1,1 0,-1 0,1 0,0 1,0 0,-1 0,1 1,0-1,2 2,-6 1,0 0,0 1,-1-1,1 1,-1 0,0 0,0 0,0 0,0 0,0 1,-1-1,1 0,-1 1,0-1,0 1,0-1,-1 1,1 0,-1-1,0 1,0 0,0-1,0 1,-1 0,1-1,-1 1,0 0,0-1,-1 1,1-1,0 0,-3 3,0 16,3-18,-3 68,4-71,0 1,0-1,0 1,1-1,-1 1,1-1,-1 1,1-1,0 1,-1-1,1 0,0 1,0-1,0 0,0 0,0 0,0 0,0 0,0 0,1 0,-1 0,0 0,1 0,-1-1,1 1,-1 0,0-1,1 0,-1 1,1-1,-1 0,1 1,0-1,-1 0,1 0,-1 0,1-1,-1 1,1 0,-1-1,1 1,0-1,9-2,0-1,0-1,-1 0,1 0,-1-1,0-1,-1 1,0-2,0 1,5-6,54-37,-66 47,0 1,1-1,-1 1,1 0,0 0,0 1,0-1,0 0,0 1,0 0,0 0,0 0,0 0,1 0,-1 1,0-1,1 1,-1 0,0 0,1 0,-1 0,0 1,1-1,-1 1,0 0,0 0,0 0,1 1,-1-1,0 1,-1-1,1 1,0 0,0 0,-1 0,1 1,-1-1,0 1,0-1,0 1,0 0,1 1,11 133,-9-118</inkml:trace>
  <inkml:trace contextRef="#ctx0" brushRef="#br0" timeOffset="7066.263">10330 528,'-42'17,"2"1,0 2,1 2,1 1,-22 20,-1 14,60-55,-1-1,0 1,1 0,-1 0,1 0,0 1,-1-1,1 0,0 0,0 1,0-1,1 1,-1-1,1 0,-1 1,1-1,0 1,0 0,0-1,0 1,0-1,1 1,-1-1,1 0,0 1,-1-1,1 1,0-1,0 0,1 1,2 0,0-1,0 1,1-1,-1 0,1 0,-1 0,1-1,0 0,0 0,-1 0,1 0,0-1,0 0,0 0,0 0,0 0,0-1,-1 0,1 0,0 0,-1-1,2 0,14-5,-1-1,0-1,0-1,-1 0,0-2,8-6,13-9,98-78,-136 104,0 0,0 1,1-1,-1 0,0 1,0-1,0 1,1-1,-1 1,0 0,0 0,1-1,-1 1,0 0,1 0,-1 0,0 0,0 0,1 1,-1-1,0 0,1 0,-1 1,0-1,0 1,0-1,1 1,-1 0,0-1,0 1,0 0,0 0,0 0,0 0,-1 0,1 0,0 0,0 0,-1 0,1 0,0 0,-1 1,1-1,-1 0,0 0,1 1,-1-1,0 0,0 0,0 1,0-1,4 78,-4-69,-2-3,2-1,-1 0,0 0,1 0,0 0,1 1,-1-1,1 0,1 0,-1 0,1 0,0 0,0-1,1 1,-1 0,1-1,0 0,1 1,0-1,-1-1,1 1,1-1,-1 1,1-1,0 0,0-1,0 1,0-1,0 0,1 0,0-1,-1 1,1-1,4 0,-2-1,1 0,-1-1,0 0,0-1,1 0,-1 0,0-1,0 0,0 0,0 0,-1-1,1-1,-1 1,1-1,-1-1,0 1,-1-1,3-2,104-111,61-104,-149 178,-2 0,-2-1,-2-2,-2 0,-2-1,-2 0,-2-1,-2 0,1-34,-30 125,7 13,2 0,3 1,1 0,4 0,2 0,2 1,2-1,4 0,1 0,3-1,3 0,2-1,12 27,4 8,-64-102,13-3</inkml:trace>
  <inkml:trace contextRef="#ctx0" brushRef="#br0" timeOffset="7314.761">10725 443,'44'0,"37"0,15 0,1 0,-7 0,-13 0,-11 0,-11 0,-6 0,-6 0,-6 0,-5 5,-2 1,-2 0,0-1,-1-1,0-2,-5-1</inkml:trace>
  <inkml:trace contextRef="#ctx0" brushRef="#br0" timeOffset="7498.81">11882 584,'0'43,"5"15,1-3</inkml:trace>
  <inkml:trace contextRef="#ctx0" brushRef="#br0" timeOffset="7718.906">11882 273,'5'10,"1"3</inkml:trace>
  <inkml:trace contextRef="#ctx0" brushRef="#br0" timeOffset="7964.876">12418 443,'-27'10,"-1"2,2 1,0 1,0 1,2 1,0 1,0 2,2 0,-20 22,38-38,0 1,0-1,0 1,1 0,0 0,-1 1,1-1,1 0,-1 1,1 0,0-1,0 1,0 0,0 0,1 0,0 1,0-1,1 0,-1 0,1 1,0-1,1 0,-1 0,1 0,0 1,0-1,1 0,-1 0,1 0,0 0,0-1,1 1,0-1,0 1,0-1,0 0,1 1,6 2,0 1,1-1,0-1,0 0,0-1,1 0,0 0,0-2,0 1,0-1,1-1,-1 0,1-1,0-1,-1 0,1 0,0-1,-1-1,1 0,8-3,136-70,-139 64</inkml:trace>
  <inkml:trace contextRef="#ctx0" brushRef="#br0" timeOffset="8237.713">13068 386,'-15'4,"0"1,0 1,1 0,0 0,0 2,1-1,0 2,0 0,1 0,0 2,1-1,0 1,0 1,-4 7,13-16,1-1,0 1,0 0,0 0,1 0,-1-1,1 1,-1 0,1 0,0 0,0 0,0 0,1 0,-1 0,1 0,-1 0,1-1,0 1,0 0,0 0,0-1,1 1,-1-1,1 1,0-1,0 0,-1 1,1-1,2 1,77 54,-40-32,-36-23,1 1,-1 0,0 0,0 0,0 1,0 0,-1 0,1 0,-1 0,0 1,0 0,-1 0,1 0,-1 0,0 0,-1 1,1-1,-1 1,0 0,0-1,-1 1,0 0,0 0,0 0,-1 0,0 0,0 0,0 1,-1-1,0 0,0 0,-1-1,1 1,-1 0,0 0,-3 3,0-2,-2 0,1-1,-1 1,0-1,-1-1,1 1,-1-1,0-1,0 1,-1-1,1-1,-1 1,0-2,0 1,0-1,0 0,0-1,-1 0,1-1,-7 0,-9 1</inkml:trace>
  <inkml:trace contextRef="#ctx0" brushRef="#br0" timeOffset="20157.087">0 1544,'402'0,"-226"-25,248 21,-193-23,171-3,1296 31,-1415-31,21 31,-96-29,271 29,-196-31,615 31,-842 0,142-13,-133 2,1 3,0 3,0 3,30 4,22-1,56-13,96-24,-61 6,-13 17,-54-13,140 23,-85-25,255 28,-255-30,283 29,282 0,-564 28,39-16,-139-1,1-4,1-4,39-6,6 1,137 1,-84-26,535 28,-281-1,-346-15,-91 11,1 1,1 0,-1 1,0 1,0 1,1 0,-1 1,3 1,-13-1,21 6,0-2,1-1,0 0,0-2,0-2,-1 0,1-2,27-5,-14-1,-1 3,1 1,-1 2,24 2,25-11,-81 12,-6 2</inkml:trace>
</inkml:ink>
</file>

<file path=ppt/ink/ink9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21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87,'34'59,"-8"0,-3 1,-3 1,8 39,-5 64,-17-140,-2 1,-1 0,-2 0,0-1,-1 1,-1 0,-2 0,-2 9,0-11,3-7,0 0,-1-1,-1 1,0-1,-1 1,-1-1,0-1,-1 1,-1-1,0-1,-1 1,0-1,-1-1,-1 0,-8 8,13-16,1-1,-1 0,1 0,-1 0,0-1,0 0,0 0,0 0,-1-1,1 0,0 0,-1-1,1 1,0-2,-1 1,1-1,0 0,-1 0,1 0,0-1,0 0,0 0,0-1,0 1,1-1,-1-1,1 1,0-1,0 0,0 0,0 0,1-1,0 0,0 0,-2-3,-29-187,24 149,5 27</inkml:trace>
  <inkml:trace contextRef="#ctx0" brushRef="#br0" timeOffset="451.888">0 171,'406'-105,"-205"70,13 6,-190 28</inkml:trace>
  <inkml:trace contextRef="#ctx0" brushRef="#br0" timeOffset="2169.67">988 566,'-6'16,"1"1,0-1,1 1,1 0,1 1,0-1,1 0,1 0,1 1,0-1,1 0,1 0,1 0,0 0,2 0,5 14,-7-27,-1 1,1-1,0 0,0 0,0 0,0-1,1 1,0-1,-1 0,1 0,1-1,-1 0,0 0,0 0,1 0,-1-1,1 0,-1 0,1 0,0-1,-1 1,1-1,0-1,-1 1,1-1,-1 0,1-1,-1 1,1-1,3-2,12-9,-1 0,0-2,-1 0,-1-2,0 0,-1 0,-1-2,-1 0,-1-1,0 0,-2-1,0-1,-2 0,3-8,-8 10,-10 33,2-2,1 0,0 0,1 0,0 0,0 1,1-1,0 0,1 1,1-1,0 0,0 0,1 0,0 0,1-1,1 1,-1-1,2 0,-1 0,1-1,1 1,0-1,0-1,0 1,2-1,-4-5,0 1,1-2,0 1,-1-1,1 0,0 0,0 0,0-1,0 0,0 0,0 0,1-1,-1 0,0 0,0-1,0 0,0 0,1 0,-2-1,1 0,0 0,0 0,0-1,-1 0,0 0,1 0,-1-1,0 0,14-10,-1-1,0 0,-1-2,-1 0,-1-1,11-15,93-133,-119 165,1-1,0 0,-1 0,1 1,0-1,0 0,0 1,0-1,0 1,1 0,-1-1,0 1,1 0,-1-1,1 1,-1 0,1 0,-1 0,1 0,0 1,0-1,-1 0,1 1,0-1,0 1,0 0,-1 0,1-1,0 1,0 0,0 0,0 1,0-1,0 0,-1 1,1-1,0 1,0 0,-1-1,1 1,0 0,-1 0,1 0,-1 0,1 0,-1 0,1 1,-1-1,0 1,0-1,1 0,-1 1,0 0,0-1,-1 1,2 1,7 11,0 0,-1 1,-1-1,0 2,-1-1,0 1,-1 0,-1 0,-1 1,0-1,-2 1,1 0,-2-1,0 8,-2-15,-1 0,0 0,0 0,0-1,-1 1,0-1,-1 0,0 0,0 0,-1-1,-5 6,8-10,1 1,-1-1,0-1,-1 1,1 0,0-1,-1 1,1-1,-1 0,0 0,0-1,0 1,0-1,0 0,0 0,0 0,0 0,0-1,0 1,-1-1,1 0,0-1,0 1,0-1,-1 0,1 0,0 0,2 0,0-1,0 1,0-1,0 1,0-1,1 0,-1 0,0 0,1 0,0 0,-1 0,1 0,0 0,0 0,0-1,0 1,1 0,-1-1,0 1,1-1,0 1,0-1,0 1,0 0,0-1,0 1,0-1,1 1,0-1,-1 1,1 0,0-1,0 1,0 0,0 0,0 0,1 0,-1 0,1 0,-1 0,1 0,0 0,0 1,0-1,0 1,0-1,0 1,0 0,0 0,0 0,1 0,-1 0,0 0,1 1,-1-1,1 1,138 17,-118-15,0-1,0 0,1-2,-1-1,0 0,0-2,-1-1,1-1,-1 0,0-2,0 0,18-12,90-63,-106 63,-2 0,0-2,-2-1,0 0,-2-2,0 0,-2-1,-1-1,7-17,-14 27,-2 0,0-1,0 1,-2-1,0-1,-1 1,-1 0,-1-1,0 1,-2-1,0 1,-1-1,-1 1,0 0,-2 0,0 0,-1 0,0 1,-2-2,7 17,0 0,0 0,0 0,0 0,0 0,0 0,-1 0,1 0,0 1,-1-1,0 0,1 1,-1-1,0 1,0 0,0 0,1 0,-2 0,1 0,0 0,0 0,0 0,0 1,0-1,0 1,-1 0,1 0,0-1,0 2,-1-1,1 0,0 0,0 1,-1-1,1 1,0-1,0 1,0 0,0 0,0 0,0 0,0 1,0-1,1 0,-1 1,0-1,1 1,-1-1,1 1,-1 0,1 0,0 0,0 0,0 0,-4 15,2-1,0 1,0 0,2 0,0 0,1 0,1-1,0 1,3 8,50 180,-19-13,-34-180,0 1,1 0,1-1,0 0,1 0,0 0,1 0,0 0,1-1,1 0,1 2,-7-12,0 0,0 0,0 0,1-1,-1 1,0 0,0-1,1 1,-1-1,0 1,1-1,-1 0,0 0,1 1,-1-1,1 0,-1 0,0-1,1 1,-1 0,1 0,-1 0,0-1,1 1,-1-1,0 1,0-1,1 0,-1 1,0-1,0 0,0 0,0 0,0 0,0 0,0 0,0 0,0 0,0 0,-1 0,1-1,0 0,29-55,-21 8,-7 25</inkml:trace>
  <inkml:trace contextRef="#ctx0" brushRef="#br0" timeOffset="2414.638">2257 341,'39'10,"17"2,9 0,-2-2,-2-8,-2-4,-1-2,-6 0,-2-4,-5-1,-5 1,0 3,-2-4,-2 0,-3 2,-2 2,-7 1</inkml:trace>
  <inkml:trace contextRef="#ctx0" brushRef="#br0" timeOffset="3857.856">3922 341,'-20'4,"-1"1,1 1,0 0,0 2,1 0,0 2,1 0,-1 1,2 0,0 2,0 0,1 1,1 0,0 1,-1 4,14-16,-1 1,0 0,1 0,0 0,0 0,0 0,1 1,-1-1,1 0,0 1,0-1,1 1,-1-1,1 1,0 0,0-1,1 1,-1-1,1 1,0-1,0 1,1-1,-1 0,1 1,0-1,0 0,0 0,1 0,0-1,-1 1,1-1,0 1,1-1,-1 0,1 0,-1 0,1 0,0-1,0 0,0 0,0 0,0 0,0 0,1-1,-1 0,7 0,-1-2,0 1,0-1,0-1,0 0,0 0,0-1,0 0,-1-1,0 0,1 0,-1-1,-1 0,1-1,-1 0,0 0,0-1,-1 0,0 0,0-1,0 1,-1-2,3-5,13-9,107-97,-128 119,0 0,1 0,-1 0,0 0,0 0,1 0,-1 1,0-1,1 1,-1-1,1 1,-1-1,1 1,-1 0,1-1,-1 1,1 0,-1 0,1 0,-1 0,1 1,-1-1,1 0,-1 1,0-1,1 1,-1-1,1 1,-1 0,0-1,1 1,-1 0,0 0,0 0,0 0,0 0,0 0,0 0,0 0,0 1,0-1,0 0,0 2,19 71,-14-44,-4-22,1 0,0 1,1-2,0 1,0 0,0-1,1 1,0-1,1-1,0 1,0-1,0 0,1 0,-1-1,1 0,1 0,-1 0,1-1,0 0,0-1,0 0,1 0,0-3,0 0,-1-1,1 0,0-1,-1 0,1 0,-1-1,1 0,-1-1,0 0,-1 0,1 0,-1-1,0 0,0-1,0 0,0 0,-1 0,4-6,61-76,-64 75,1 0,0 1,1 1,0-1,1 1,0 1,1 0,0 1,1 0,0 0,0 1,1 1,-1 0,2 0,12-3,-20 9,0 0,0 1,0 0,0 0,0 0,0 1,-1 0,1 0,0 0,0 1,-1 0,1 0,-1 1,1-1,-1 1,0 0,0 0,0 1,-1 0,1 0,-1 0,0 0,0 1,0-1,-1 1,1 0,-1 0,0 0,-1 1,1-1,-1 1,1 2,0 1,0-1,0 1,-1 0,0 0,0 0,-1 0,0 0,0 0,-1 0,-1 0,0 0,0 0,0 0,-1 0,0 0,-1-1,0 1,-1-1,0 1,0-1,-1 1,-5 1,0-1,0 0,-1-1,0 0,-1 0,0-1,0-1,0 0,-1-1,0 0,0-1,0 0,-1-1,1-1,-1 0,-10 0,411-4,-380 2,0 1,0-1,0 0,0 0,0-1,-1 0,1 0,0 0,0-1,-1 0,1-1,-1 1,0-1,1 0,-1-1,-1 1,1-1,-1-1,1 1,-1-1,0 0,-1 0,1 0,-1-1,0 1,0-1,-1 0,1-1,0-13</inkml:trace>
</inkml:ink>
</file>

<file path=ppt/ink/ink9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1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84,'509'-17,"-383"5,318-16,-421 28</inkml:trace>
  <inkml:trace contextRef="#ctx0" brushRef="#br0" timeOffset="622.56">424 508,'-11'4,"0"2,1-1,-1 1,1 1,1 0,-1 0,1 1,1 0,-1 1,1-1,1 2,-1-1,2 1,-1 0,2 1,-1-1,-3 11,8-19,0 0,-1 1,1-1,0 1,0-1,1 1,-1 0,0-1,1 1,0 0,-1-1,1 1,0 0,1-1,-1 1,0 0,1 0,-1-1,1 1,0-1,0 1,0 0,0-1,0 0,1 1,-1-1,1 0,0 0,-1 0,1 0,0 0,0 0,0 0,1 0,-1-1,0 1,0-1,1 0,-1 0,1 0,0 0,-1 0,1 0,0-1,13 1,0-1,0 0,-1-1,1-1,0 0,0-2,-1 1,1-2,-1 0,0-1,-1-1,0 0,0 0,8-7,16-8,-1-2,-1-1,-2-2,0-1,-2-2,12-15,-28 27,-1-1,-1 0,0-2,-2 1,0-2,-1 1,-2-2,0 1,4-18,-10 31,-1-1,0 0,0 1,-1-1,0 0,-1 0,0 0,0 1,-1-1,-1 0,1 0,-2 1,1-1,-1 1,-1-1,0 1,0 0,-1 1,0-1,0 1,-1 0,0 0,0 1,-7-7,8 10,1 1,0-1,-1 1,1 0,-1 0,0 1,0 0,0-1,-1 2,1-1,0 0,-1 1,1 0,-1 1,1-1,-1 1,1 0,-1 0,1 1,-1-1,1 1,-1 1,1-1,0 1,0 0,-1 0,1 0,-1 2,-4 1,-1 2,2-1,-1 2,1-1,0 1,0 1,1-1,0 1,1 1,0-1,0 1,-3 9,1-4,0 1,2 0,0 0,1 1,0-1,1 1,1 1,1-1,1 0,0 1,1 0,1-1,0 1,2-1,0 1,1-1,0 1,2-1,0 0,4 8,-1-8,0 0,2 0,0-1,0 0,2-1,0 0,0 0,1-2,1 1,1-2,0 0,0-1,1 0,0-1,16 6,-26-13,0 1,1 0,-1 0,0-1,1 0,0-1,0 1,-1-1,1 0,1-1,-1 0,0 0,0 0,0-1,1 0,-1-1,0 1,0-1,0-1,0 0,0 1,0-2,0 1,5-4,40-39,-39 28</inkml:trace>
  <inkml:trace contextRef="#ctx0" brushRef="#br0" timeOffset="997.656">1355 141,'-5'40,"-1"1,-2-1,-2 0,-2-1,-1-1,-3 0,-15 29,-1-17,24-38,0-1,0 1,2 0,-1 1,1 0,1 0,0 0,0 5,5-15,-1 0,1 0,0 0,0 0,0 0,0 0,1 0,-1 0,1 0,0 0,-1 0,1 0,1-1,-1 1,0 0,1-1,-1 1,1 0,0-1,0 0,0 0,0 1,0-1,1 0,-1-1,0 1,1 0,0-1,-1 1,1-1,0 0,0 0,-1 0,1 0,0-1,0 1,0-1,2 1,120 1,-117-2,-1 0,1-1,0 0,-1 0,1 0,-1-1,0 0,0-1,1 1,-1-1,-1-1,1 1,0-1,-1 0,0-1,0 0,0 0,-1 0,0 0,0-1,0 0,0 0,-1-1,0 1,1-3,-4-9,-4 4</inkml:trace>
  <inkml:trace contextRef="#ctx0" brushRef="#br0" timeOffset="1255.708">988 366,'39'0,"17"0,8 5,-1 1,-2 1,-2-2,-6-2,-2-1,-6-1,-5-5,-4-2,-5-1,-6 2</inkml:trace>
</inkml:ink>
</file>

<file path=ppt/ink/ink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3:16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1,'-24'4,"-3"3,3-6,10-3,13 0,6-1</inkml:trace>
</inkml:ink>
</file>

<file path=ppt/ink/ink9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0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311 428,'-24'6,"0"1,0 1,0 1,1 1,1 1,0 1,0 1,1 1,1 1,0 1,-11 12,27-24,1-1,0 1,0 0,0 0,1 0,-1 0,1 0,0 1,0-1,1 1,-1-1,1 1,0-1,0 1,1 0,-1 0,1 0,0-1,0 1,1 0,-1 0,1-1,0 1,1 0,-1-1,1 1,-1-1,2 0,-1 1,0-1,1 0,-1 0,1 0,1-1,-1 1,0-1,1 0,-1 0,1 0,0 0,0 0,0-1,1 0,-1 0,0 0,1 0,-1-1,3 1,8-3,-1 0,0-1,0-1,0 0,0-1,0 0,-1-1,0-1,0 0,0-1,-1 0,0-1,4-3,11-9,-1-1,-1 0,-1-2,-1-1,0-1,-2-1,-2 0,0-2,-2 0,0-1,-3-1,10-26,-17 42,-1 0,0 0,-1-1,-1 0,0 0,-1 0,0 0,-2-1,0 1,0 0,-1-1,-1 1,-1-1,0 1,-1 0,-1 0,-3-8,4 18,-1 1,0-1,0 0,-1 1,1 0,-1 0,0 0,0 1,0 0,-1 0,1 0,-1 0,0 1,1 0,-1 0,0 1,0 0,0 0,-1 0,1 0,0 1,0 0,0 1,0-1,0 1,0 0,0 1,0 0,0-1,0 2,0-1,1 1,0 0,-1 0,1 0,0 1,0 0,1 0,-1 0,1 0,0 1,0 0,0 0,1 0,-1 0,1 0,1 1,-2 1,-31 128,33-122,0 1,1-1,1 1,0-1,1 0,0 1,1-1,0 0,1 1,1-1,0-1,1 1,0-1,1 1,0-1,1-1,0 0,4 5,9 9,0-1,1-1,2-2,0 0,1-1,1-1,12 6,6-6,-27-18</inkml:trace>
  <inkml:trace contextRef="#ctx0" brushRef="#br0" timeOffset="265.325">1158 343,'-14'19,"-6"11,-3 6,2 1,0-6,3-2,5-3,-1-5,3-2,3 2,-2-4,1 0,1 3,-2-3,1 1,-4-2,1-5</inkml:trace>
  <inkml:trace contextRef="#ctx0" brushRef="#br0" timeOffset="579.082">819 343,'211'101,"-62"-23,-125-68,-2 2,1-2,0-1,1 0,0-2,0-1,0-1,1-1,0-1,0-1,2-2,-3 0</inkml:trace>
</inkml:ink>
</file>

<file path=ppt/ink/ink9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29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71,'33'81,"110"228,-83-173,-60-135,0 0,0 0,1-1,-1 1,0 0,0-1,0 1,1 0,-1-1,0 1,1 0,-1-1,1 1,-1 0,1-1,-1 1,1-1,-1 1,1-1,-1 1,1-1,0 1,-1-1,1 0,0 1,-1-1,1 0,0 0,0 0,-1 1,1-1,0 0,-1 0,1 0,0 0,0 0,-1 0,1 0,0 0,0-1,-1 1,1 0,0 0,0-1,-1 1,1 0,0-1,-1 1,1 0,-1-1,1 1,-1-1,1 1,-1-1,1 0,-1 1,1-1,-1 1,1-1,-1 0,0 1,1-2,20-51,-18 44,91-236,-24 75,-43 64,-19 88</inkml:trace>
  <inkml:trace contextRef="#ctx0" brushRef="#br0" timeOffset="433.553">875 155,'24'0,"13"0,5 0,0 0,-3 0,-2 0,-4 0,-2 0,-1 0,-2 0,-5-5,-1-1,-1 0,-3 1</inkml:trace>
  <inkml:trace contextRef="#ctx0" brushRef="#br0" timeOffset="709.658">875 354,'34'0,"15"0,5 0,-2-5,-6-2,-5 1,-5 1,-4 1,-2 2,-2 1,-1 0,-4 1</inkml:trace>
</inkml:ink>
</file>

<file path=ppt/ink/ink9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8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410 509,'1'-2,"0"0,-1 0,1 0,0 0,-1 0,0 0,1 0,-1 0,0 0,0 0,0-1,0 1,0 0,-1 0,1 0,-1 0,1 0,-1 0,0 0,0 0,0 1,0-1,0 0,0 0,0 1,0-1,-1 1,1-1,-1 1,1-1,-1 1,0 0,1 0,-1 0,0 0,0 0,0 0,0 0,0 1,0-1,0 1,0-1,0 1,0 0,0 0,0 0,0 0,0 0,0 0,-2 1,-18 0,-1 0,1 2,-1 1,1 0,0 2,1 1,0 0,0 2,-4 2,-13 4,32-13,0 0,-1-1,1 1,0 1,0-1,1 1,-1 0,0 1,1-1,0 1,0 0,0 0,0 1,1-1,0 1,0 0,-2 2,7-4,0 0,-1-1,1 1,0 0,0-1,1 1,-1-1,0 1,1-1,-1 0,1 1,0-1,0 0,0 0,0 0,0-1,1 1,-1 0,0-1,1 0,-1 1,1-1,-1 0,1 0,0 0,-1-1,1 1,0-1,0 1,0-1,-1 0,1 0,0 0,0-1,0 1,-1-1,3 0,7 3,128 27,-139-29,0 0,0 0,0 1,0-1,0 0,-1 1,1-1,0 1,0-1,0 1,-1-1,1 1,0 0,-1-1,1 1,-1 0,1 0,0-1,-1 1,0 0,1 0,-1 0,1 0,-1 0,0-1,0 1,0 0,1 0,-1 0,0 0,0 0,0 0,0 0,-1 0,1 0,0 0,0 0,0 0,-1-1,1 1,0 0,-1 0,1 0,-1 0,1-1,-1 1,0 0,1 0,-1-1,0 1,1-1,-1 1,-44 36,37-32,-10 9,1 0,0 1,1 1,0 0,1 1,1 1,1 0,0 1,-4 10,15-25,1 0,-1 0,1 0,0 0,1 0,-1 1,1-1,-1 0,1 0,0 1,1-1,-1 0,1 0,0 0,0 0,0 0,0 0,1 0,0 0,-1 0,2 0,-1-1,0 1,1-1,-1 0,1 1,0-1,0-1,0 1,1 0,-1-1,1 1,-1-1,1 0,0 0,0-1,0 1,0-1,0 0,0 0,0 0,0 0,0-1,0 0,3 0,73-3,-61-4</inkml:trace>
  <inkml:trace contextRef="#ctx0" brushRef="#br0" timeOffset="654.592">212 1,'-29'261,"28"-145,5-1,11 51,-9-122,-2 1,-1 0,-3 0,-1 0,-3 0,-4 17,-28 164,25-96,11-118</inkml:trace>
</inkml:ink>
</file>

<file path=ppt/ink/ink9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42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82,'-17'-18,"13"13,0 0,0 0,0 1,0-1,-1 1,0 0,0 0,0 1,0-1,-1 1,1 0,-1 1,1-1,-1 1,0 0,0 1,0 0,0 0,-1 0,1 0,0 1,0 0,-10 3,2 1,-1 1,0 0,1 1,0 0,1 1,-1 1,1 0,0 0,1 2,0 0,1 0,0 1,1 0,0 1,0 0,1 0,1 1,0 0,1 1,0 0,-1 6,3-9,1 1,1 0,-1 0,2 0,0 0,0 1,1-1,1 1,0-1,1 1,0-1,1 0,0 1,3 6,-4-12,1-1,1 1,-1-1,1 0,0 0,0 0,1-1,0 1,0-1,0 0,0 0,1 0,0 0,0-1,0 0,1 0,-1 0,1-1,0 0,0 0,0 0,1-1,-1 0,0 0,1-1,-1 1,5-1,-1 0,0-1,0-1,0 1,0-2,0 1,0-1,0-1,0 0,-1 0,0-1,1 0,-1-1,-1 0,1 0,-1-1,0 0,5-5,113-131,-115 128,82-125,-93 138,0 1,0-1,0 0,1 1,-1-1,0 0,1 1,-1-1,1 1,-1-1,1 1,-1-1,1 1,-1-1,1 1,-1-1,1 1,-1-1,1 1,0 0,-1-1,1 1,0 0,-1 0,1 0,0-1,0 1,-1 0,1 0,0 0,-1 0,1 0,0 0,0 0,-1 1,1-1,0 0,-1 0,1 0,0 1,-1-1,1 0,0 1,-1-1,1 1,-1-1,1 0,-1 1,1-1,-1 1,1 0,-1-1,1 1,-1-1,0 1,1 0,-1-1,0 1,0 0,1-1,-1 1,0 0,16 54,-13-44,0 4,2 0,-1 0,2-1,0 0,1 0,0 0,1-1,0 0,1-1,1 1,0-2,0 1,1-2,1 1,0-1,1 0,8 0</inkml:trace>
</inkml:ink>
</file>

<file path=ppt/ink/ink9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42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29 637,'87'22,"-50"-17,0-1,1-3,-1 0,38-6,35-15,-110 20,1 0,-1 0,0 0,1 0,-1 0,1 0,-1 0,0 0,1 0,-1 0,1 0,-1 1,0-1,1 0,-1 0,0 1,1-1,-1 0,0 0,0 1,1-1,-1 0,0 1,0-1,1 0,-1 1,0-1,0 0,0 1,0-1,1 1,-1-1,0 0,0 1,0-1,0 0,0 1,0-1,0 1,0-1,0 1,0-1,-1 0,1 1,0-1,0 0,0 1,0-1,0 1,-1-1,1 0,0 1,0-1,-1 0,1 0,0 1,-1-1,1 0,0 0,-1 1,1-1,0 0,-1 0,1 0,0 1,-1-1,1 0,-8 10</inkml:trace>
  <inkml:trace contextRef="#ctx0" brushRef="#br0" timeOffset="298.532">0 919,'24'0,"13"0,4 0,1 5,-2 1,-3 0,-4-1,-2-1,-1-2,-1-1,-2-1,1 0,0 0,-1 0,-4-5,-1-2,0 1,-4 1</inkml:trace>
  <inkml:trace contextRef="#ctx0" brushRef="#br0" timeOffset="2430.075">1158 468,'-74'8,"41"-6,1 1,0 1,0 2,0 2,1 1,0 1,-2 2,28-8,-1 0,0 1,1-1,0 1,0 0,1 1,-1-1,1 1,0 0,0 0,1 0,0 0,0 1,1-1,-1 1,1 0,1 0,-1 0,1 0,1 0,-1 0,1 0,0 0,1 0,0 0,0 0,0 0,1 0,0-1,0 1,1-1,0 1,0-1,0 0,1 0,0 0,0 0,3 3,-4-6,0 0,1 0,-1-1,0 1,1-1,-1 0,1 0,0 0,0 0,0-1,0 1,0-1,0 0,0 0,0 0,1-1,-1 0,0 0,0 0,1 0,-1-1,0 1,0-1,0 0,0 0,0-1,3 0,102-60,-85 41,-2-2,0-1,-2-1,0-1,-2 0,-1-1,-1-1,-1-1,0-4,-5 17,-2 0,0 0,-1 0,0-1,-1-1,-1 1,-1-1,-1 1,0-1,-1 0,-1-1,0 1,-2 0,0 0,-1 0,-1 0,-1 0,0 1,-1-1,-1 1,-4-8,8 22,1 1,-1 0,0-1,0 1,1 0,-1 0,-1 0,1 0,0 1,0-1,-1 0,1 1,-1 0,1-1,-1 1,0 0,1 1,-1-1,0 0,0 1,0-1,1 1,-1 0,0 0,0 0,0 0,0 1,0-1,1 1,-1 0,0-1,1 1,-1 0,0 1,1-1,-1 0,1 1,0 0,-1-1,1 1,0 0,0 0,0 0,0 0,0 1,1-1,-1 0,1 1,0-1,-1 1,1 0,0-1,0 3,-4 8,0 1,2-1,-1 1,2 0,-1 0,2 0,0 0,1 1,0-1,1 0,1 0,0 0,1 0,0 0,2-1,-1 1,1-1,1 0,1 0,0 0,131 213,-127-212</inkml:trace>
  <inkml:trace contextRef="#ctx0" brushRef="#br0" timeOffset="2863.606">1552 157,'1'256,"25"-114,-27-141,1 1,0-1,-1 1,1-1,0 1,0 0,0-1,0 1,0-1,0 1,0 0,0-1,1 1,-1-1,1 1,-1-1,1 1,-1-1,1 1,0-1,0 0,0 1,0-1,0 0,0 0,0 0,0 0,0 0,1 0,-1 0,0 0,1 0,-1 0,1-1,-1 1,1-1,-1 1,1-1,-1 1,1-1,-1 0,1 0,0 0,-1 0,1 0,-1 0,1 0,0 0,-1-1,1 1,-1-1,1 1,-1-1,1 0,10-12,-1-1,0 0,-1-1,0 0,-2 0,0-1,4-9,7-14,106-222,-40 122,-76 120,-5 5</inkml:trace>
  <inkml:trace contextRef="#ctx0" brushRef="#br0" timeOffset="3285.317">875 947,'246'-48,"208"-36,-276 74,-155 10</inkml:trace>
  <inkml:trace contextRef="#ctx0" brushRef="#br0" timeOffset="3847.053">1214 1173,'-170'217,"168"-214,-1-1,1 1,-1 0,1 0,0 0,0 0,0 0,0 1,1-1,-1 0,1 1,0 0,0-1,0 1,0-1,1 1,0 0,-1-1,1 1,0 0,1 0,-1-1,1 1,0 0,0-1,0 1,0-1,0 1,1-1,0 0,0 1,0-1,0 0,0 0,0 0,1-1,0 1,-1-1,1 1,0-1,0 0,0 0,0 0,1 0,0 0,9-2,1-1,0 0,-1 0,1-2,-1 1,0-2,0 0,0 0,0-1,-1-1,0 0,0-1,-1 0,1-1,1-2,26-16,-1-3,-1-1,-1-2,-2-1,-2-2,-1-1,-1-2,-2 0,2-9,-22 36,-1-1,0 1,-1-1,0-1,-1 1,0-1,-1 0,0 0,-1-1,-1 1,0-1,-1 1,0-1,-1 1,0-1,-2 0,1 1,-2-1,1 1,-2 0,0 0,3 10,-1 0,1 0,-1 1,0-1,1 1,-1-1,0 1,0 0,-1-1,1 1,-1 0,1 1,-1-1,1 0,-1 1,0-1,0 1,0 0,1 0,-1 0,0 0,0 1,-1-1,1 1,0 0,0 0,0 0,0 0,0 0,0 1,0 0,0-1,0 1,0 0,0 0,0 1,0-1,1 0,-1 1,-9 4,1 1,0 1,1 0,0 0,0 1,1 0,0 0,-6 9,3-4,2 0,-1 1,2 0,0 1,1-1,1 2,0-1,1 1,1 0,0 0,2 1,0-1,0 1,2 8,-1-14,1-1,0 1,1 0,1 0,0 0,0 0,1-1,1 1,0-1,1 1,0-1,0 0,1 0,1-1,0 0,0 0,1 0,0 0,5 3,10 5,2-1,0-1,1-1,0-1,1-1,1-2,13 4,-31-11</inkml:trace>
  <inkml:trace contextRef="#ctx0" brushRef="#br0" timeOffset="4262.186">2145 919,'-58'76,"18"-26,1 2,3 2,2 1,-25 56,26-6,32-101,0-1,1 0,-1 1,1-1,-1 1,1-1,0 1,0-1,1 1,-1-1,1 1,-1-1,1 1,0-1,1 0,-1 0,0 1,1-1,0 0,0 0,0 0,0-1,0 1,0 0,1-1,0 1,-1-1,1 0,0 0,0 0,0 0,0-1,0 1,0-1,1 0,-1 0,0 0,2 0,6 2,0 0,0-1,0 0,0-1,0 0,1-1,-1 0,0-1,0 0,0 0,9-4,39-9,57-25,-101 29</inkml:trace>
  <inkml:trace contextRef="#ctx0" brushRef="#br0" timeOffset="4470.117">1806 1230,'39'-5,"17"-2,4-4,1 0,-5 2,-6 2,-9 2,-4 2,-6 2,-2 1,-6 0</inkml:trace>
</inkml:ink>
</file>

<file path=ppt/ink/ink9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2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238 537,'45'-25,"-44"25,0-1,-1 1,1-1,-1 1,1-1,-1 1,0-1,1 1,-1-1,1 0,-1 1,0-1,0 0,1 1,-1-1,0 0,0 0,0 1,0-1,0 0,0 1,0-1,0 0,0 0,0 1,0-1,0 0,0 1,-1-1,1 0,0 1,-1-1,1 0,0 1,-1-1,1 0,-1 1,1-1,-1 1,1-1,-1 1,1-1,-1 1,1 0,-1-1,0 1,1 0,-1-1,0 1,1 0,-1 0,0-1,0 1,1 0,-1 0,0 0,1 0,-1 0,0 0,0 0,1 0,-1 0,0 1,1-1,-1 0,0 0,-15 0,1 0,-1 0,1 2,-1 0,1 1,-1 0,1 1,0 1,1 0,-1 1,1 1,-3 2,17-9,-55 32,54-32,0 1,0 0,0 0,1 0,-1 0,0-1,0 1,0 0,1 0,-1 0,0 1,1-1,-1 0,1 0,0 0,-1 0,1 1,0-1,0 0,-1 0,1 0,0 1,0-1,0 0,1 0,-1 1,0-1,0 0,1 0,-1 0,0 0,1 1,-1-1,1 0,0 0,-1 0,1 0,0 0,0 0,0 0,-1-1,1 1,0 0,0 0,0-1,0 1,1 0,-1-1,8 6,0-1,0 0,1 0,0-1,0-1,0 0,0 0,0-1,1 0,-1-1,1 0,51 11,58 10,-119-22,0 1,1-1,-1 1,0 0,1-1,-1 1,0 0,0 0,0 0,0 0,0 0,0 0,0 0,0 0,0 0,0 1,-1-1,1 0,0 0,-1 1,1-1,-1 0,0 1,1-1,-1 1,0-1,0 0,0 1,0-1,0 1,0-1,0 1,0-1,-1 0,1 1,-1-1,1 0,-1 1,1-1,-1 0,0 1,1-1,-1 0,0 0,0 0,0 0,0 0,0 0,-1 1,-56 50,-169 94,225-144,-1 0,1 1,0-1,0 0,0 1,0 0,1-1,-1 1,1 0,-1 0,1 0,0 0,0 0,0 0,1 0,-1 0,1 0,-1 0,1 1,0-1,0 0,1 0,-1 0,1 1,-1-1,1 0,0 0,0 0,1 0,-1 0,0-1,1 1,0 0,0-1,0 1,0-1,0 1,0-1,0 0,1 0,-1 0,1 0,0-1,0 1,-1-1,1 1,2 0,12 5,0 0,0-1,0 0,1-1,0-1,-1-1,2-1,-1 0,0-2,0 0,0-1,1 0,9-3,-23 3,-1 1,0-1,0 0,0 0,0 0,0-1,0 1,0-1,0 0,-1 0,1 0,-1-1,1 1,-1-1,0 0,0 0,1-2,8-12</inkml:trace>
  <inkml:trace contextRef="#ctx0" brushRef="#br0" timeOffset="431.355">266 0,'-10'51,"2"0,3 1,1 0,3-1,3 1,6 43,1-11,-4 0,-3 0,-4 0,-4 0,-3 0,-10 33,-18 75,32-164,1 0,2 0,0 1,2-1,3 25,2-34,1-7</inkml:trace>
</inkml:ink>
</file>

<file path=ppt/ink/ink9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85,'-2'-5,"0"0,0 0,0 1,-1-1,1 1,-1-1,0 1,0 0,-1 0,1 0,-1 1,0-1,0 1,0 0,0 0,-1 0,1 1,-1 0,0-1,1 1,-1 1,0-1,0 1,0 0,0 0,-1 1,1-1,0 1,0 0,-2 0,-3 1,0 0,0 1,0 0,1 0,-1 1,1 0,-1 0,1 1,0 1,0 0,1 0,-1 0,1 1,0 1,-2 1,0 2,1 0,0 1,0 0,1 0,1 1,0 0,0 0,1 1,1 0,0 0,1 0,0 1,1-1,1 1,0 0,1 0,0 0,1-1,0 1,2 0,-1 0,3 8,-2-17,0 0,0 0,0 0,0 0,1 0,0 0,0 0,0-1,1 0,-1 0,1 0,0 0,0 0,1-1,-1 0,1 1,-1-2,1 1,0-1,0 1,0-1,0-1,1 1,-1-1,0 0,1 0,-1 0,1-1,-1 0,1 0,4-1,4 0,-1-1,1 0,-1-1,0 0,0-1,0-1,-1 0,1 0,-1-1,0-1,-1 0,8-6,103-125,-31 29,-91 108,1 1,-1-1,0 0,1 0,-1 1,1-1,-1 0,1 1,-1-1,1 0,-1 1,1-1,0 1,-1-1,1 1,0-1,-1 1,1-1,0 1,0 0,-1 0,1-1,0 1,0 0,0 0,-1 0,1 0,0 0,0 0,0 0,0 0,-1 0,1 0,0 0,0 0,0 1,-1-1,1 0,0 1,0-1,-1 0,1 1,0-1,-1 1,1-1,0 1,-1 0,1-1,-1 1,1-1,-1 1,1 0,-1 0,0-1,1 1,-1 0,0 0,1 0,5 54,-5-41,-1-3,1 0,0 0,1-1,0 1,0-1,1 1,1-1,0 0,0 0,1-1,0 1,1-1,0 0,0-1,1 1,0-1,1 0,0-1,0 0,0 0,1-1,0 0,5 2,3-4</inkml:trace>
</inkml:ink>
</file>

<file path=ppt/ink/ink9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1,'24'5,"13"1,5-5,0-2,-3-2,-2 1,-4-1,-1 2,-3 0,0 0,-1 1,-1 0,-9 4,-8 3</inkml:trace>
</inkml:ink>
</file>

<file path=ppt/ink/ink9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1,'33'5,"17"1,4 0,-3-1,-4-1,-6-2,-5-1,-4 0,-2-1,-7 0</inkml:trace>
</inkml:ink>
</file>

<file path=ppt/ink/ink9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01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0 452,'26'38,"-22"-25,88 276,-80-246,-11-32,1 0,1 0,0 0,1-1,0 1,0-1,1 0,1 0,-1-1,1 1,1-1,1 0,-6-9,1 0,0 0,0-1,0 1,0-1,-1 1,1-1,0 0,-1 0,1 0,0-1,-1 1,0-1,1 1,-1-1,0 0,0 0,0 0,0 0,0 0,0 0,0 0,-1-1,1 1,-1-1,0 1,0-1,0 0,0 1,0-1,0 0,-1-2,3-1,142-295,-127 205,-17 73</inkml:trace>
  <inkml:trace contextRef="#ctx0" brushRef="#br0" timeOffset="693.653">931 395,'-13'1,"0"0,0 0,1 2,-1-1,0 2,1 0,0 0,0 1,0 1,0-1,1 2,0 0,0 0,1 1,0 1,1-1,-1 1,1 1,1 0,0 0,1 1,0 0,0 0,0 3,5-11,0 0,1-1,-1 1,1 0,-1 0,1 0,0 0,0 0,1 0,-1 0,1 0,-1 0,1 1,0-1,0 0,1 0,-1 0,0 0,1 0,0 1,0-1,0 0,0 0,0-1,1 1,-1 0,1 0,0-1,0 1,0-1,0 1,0-1,0 0,1 0,-1 0,1 0,-1 0,1-1,0 1,0-1,0 0,2 1,10 0,-1-2,1 0,-1 0,1-1,-1-1,1-1,-1 0,0-1,0 0,-1-1,1-1,-1 0,0 0,0-2,-1 1,0-2,-1 0,1 0,-2-1,1 0,-2-1,1 0,1-3,2-1,0 0,-1-1,0-1,-2 0,0 0,0-1,-2 0,0-1,-2 0,5-17,-6 24,-1 0,-1 0,0-1,-1 0,0 1,-1-1,0 0,-1 0,0 0,-1 0,-1 1,0-1,-1 0,0 1,0 0,-2 0,0 0,0 0,-1 0,0 1,-3-3,-68-40,75 53,-1 0,1 1,-1-1,1 0,-1 1,1 0,-1-1,0 1,1 0,-1 0,1 1,-1-1,1 0,-1 1,1 0,-1-1,1 1,-1 0,1 0,0 1,-1-1,1 0,0 1,0-1,0 1,0 0,0 0,0-1,1 1,-1 0,1 1,-1-1,1 0,-1 3,-2 8,0 1,1 0,1 0,0 0,1 0,0 0,2 0,-1 0,2 0,0 0,0 0,1 0,1 0,5 10,2 12,1-2,2 0,2-1,1 0,1-1,2-1,1-1,8 7,6-13,-18-22</inkml:trace>
  <inkml:trace contextRef="#ctx0" brushRef="#br0" timeOffset="1114.959">1411 114,'23'106,"34"105,-56-209,-1 0,0 0,1 0,0-1,-1 1,1 0,0-1,0 1,0 0,0-1,0 1,0-1,0 1,0-1,1 0,-1 1,1-1,-1 0,1 0,-1 0,1 0,-1 0,1 0,0-1,0 1,-1 0,1-1,0 0,0 1,0-1,0 0,0 0,-1 0,1 0,0 0,0 0,0-1,0 1,0-1,-1 1,1-1,0 0,0 1,-1-1,1 0,-1 0,1 0,-1-1,1 1,-1 0,0 0,1-1,-1 1,0-1,0 1,0-1,0 0,131-190,-93 117,-29 54,1 1,0-1,2 2,0 0,1 0,5-4,-4 10</inkml:trace>
  <inkml:trace contextRef="#ctx0" brushRef="#br0" timeOffset="1482.041">818 791,'437'-47,"-63"8,-308 38,-40 1</inkml:trace>
  <inkml:trace contextRef="#ctx0" brushRef="#br0" timeOffset="2198.699">1044 1101,'-18'4,"-1"1,1 0,1 1,-1 1,1 1,0 0,0 2,1-1,1 2,-1 0,2 1,0 1,0 0,1 1,1 0,0 1,1 0,1 1,0 0,1 0,1 1,0 1,1 2,5-17,1 1,0-1,1 0,-1 1,1-1,-1 1,1-1,0 1,0 0,1-1,-1 1,1-1,-1 0,1 1,0-1,1 1,-1-1,1 0,-1 0,1 0,0 0,0 0,0 0,0 0,1-1,-1 1,1-1,0 0,-1 0,1 1,0-2,0 1,0 0,1-1,-1 1,0-1,1 0,-1 0,1 0,-1-1,0 1,1-1,12-1,0-1,0-1,0 0,-1-1,0-1,0 0,0-1,0 0,-1-2,0 1,0-2,-1 0,-1 0,1-2,3-3,-10 9,32-21,-2-2,-1-1,-1-2,-1-1,-2-1,-2-2,-1-1,-1-2,-3 0,-1-1,5-14,-24 43,0-1,-1 1,0-1,-1 0,0 0,-1 1,0-1,-1 0,0 0,-1-9,0 16,1 0,-1 0,0 0,0 1,-1-1,1 0,-1 0,1 1,-1-1,0 1,-1 0,1-1,0 1,-1 0,0 1,0-1,0 0,0 1,0-1,0 1,-1 0,1 0,-1 0,0 1,1-1,-1 1,0 0,0 0,0 0,-2 1,-8 1,0 0,-1 2,1 0,1 0,-1 1,0 1,1 1,0 0,0 0,1 1,0 1,0 0,1 0,0 1,0 1,1 0,0 0,1 1,0 1,0-1,2-2,0 0,1 1,0 0,0 0,1 0,0 0,1 1,0 0,1 0,0 0,1 0,0 1,1-1,0 0,0 1,1-1,1 1,0-1,1 1,0-1,1 0,0 0,0 0,1 0,1-1,0 1,0-1,1 0,1-1,-1 1,1-1,1-1,0 1,3 1,14 11,2-1,0-1,1-2,1-1,0-1,1-1,31 9,-20-21,-29-9</inkml:trace>
  <inkml:trace contextRef="#ctx0" brushRef="#br0" timeOffset="2463.261">1919 904,'-29'34,"-9"15,-4 5,7-3,3-4,3-6,6-6,2-7,5-5,5-1,0 1,1 0,-2 2,1 1,-3-4,-3-5,1-6</inkml:trace>
  <inkml:trace contextRef="#ctx0" brushRef="#br0" timeOffset="2831.877">1523 932,'2'7,"0"0,0 0,0 0,1 0,0 0,1-1,-1 1,1-1,0 0,1 0,0 0,0-1,0 0,0 0,1 0,0 0,0-1,0 0,0 0,1-1,4 2,10 9,42 30,-3 4,-2 1,6 11,86 99,-139-142</inkml:trace>
</inkml:ink>
</file>

<file path=ppt/ink/ink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3:17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1,'-1'1,"0"1,-1 0,1-1,0 1,0-1,-1 1,1-1,-1 0,1 1,-1-1,0 0,0 0,1 0,-1 0,0 0,0-1,0 1,0-1,0 1,0-1,0 1,0-1,0 0,0 0,0 0,0 0,-8 1,-14 4,0 1,0 1,0 0,1 2,1 1,-1 1,-4 4,24-13,1 0,-1 0,0 0,1 1,-1-1,1 1,0-1,0 1,0 0,0 0,1 0,-1 0,1 1,0-1,-1 0,1 0,1 1,-1-1,0 1,1-1,0 1,0-1,0 1,0-1,1 0,-1 1,1-1,0 1,0-1,0 0,0 1,1-1,-1 0,1 0,0 0,76 98,51 23,-126-121,0 0,0 0,0 0,-1 1,1-1,-1 0,0 1,0 0,0-1,-1 1,1 0,-1 0,0 0,0 0,0 0,-1 0,0 1,1-1,-1 0,-1 0,1 0,0 0,-1 0,0 0,0 0,0 0,-1 0,1 0,-1 0,0-1,0 1,0-1,-1 1,1-1,-1 0,0 0,0 0,0 0,0 0,0-1,-1 1,1-1,-3 1,-1 2,-1 0,0-1,1 0,-1-1,-1 1,1-2,0 1,-1-1,1 0,-1-1,0 0,1 0,-1-1,0 0,0-1,1 0,-1 0,0-1,1 0,0 0,-1-1,1 0,-8-4,3-5</inkml:trace>
</inkml:ink>
</file>

<file path=ppt/ink/ink9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14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0 881,'20'-1,"-1"-1,0-1,0 0,0-1,-1-1,1-1,-1-1,0 0,-1-1,0-1,0-1,-1 0,0-1,10-10,2-4,-1 0,-1-2,-1-1,-2-1,-1-2,-1 0,1-5,-18 31,0-1,0 1,-1-1,0 0,0 1,0-1,-1-1,0 1,0 0,0-1,-1 1,0-1,0 1,-1-1,0 1,0-1,0 1,-1-1,0 0,-1 1,1 0,-1-1,-2-3,1 9,0 0,0 1,0-1,0 1,0 0,0-1,0 1,0 1,0-1,0 0,0 1,0-1,0 1,0 0,0 0,0 1,0-1,0 0,1 1,-1 0,1-1,-1 1,1 0,-1 0,1 1,0-1,0 0,0 1,1-1,-1 1,0 0,0 2,-8 9,1 1,1 0,0 0,1 1,1 0,0 1,2-1,-1 1,2 0,0 0,1 0,1 0,1 0,1 14,0-24,0-1,0 0,0 1,1-1,0 0,0 0,1 0,0 0,0-1,0 1,1-1,-1 0,1 1,1-2,-1 1,1 0,-1-1,1 0,1 0,-1-1,0 1,1-1,0 0,0-1,0 1,0-1,0 0,0-1,0 1,1-1,-1-1,14 3,0-1,0 0,1-2,-1-1,0 0,0-2,0 0,-1-1,10-4,-13 1,-1 0,0-1,-1-1,0-1,0 0,-1 0,0-2,-1 0,0 0,-1-1,0 0,-1-1,-1 0,0-1,0-1,-6 12,0-1,0 1,-1-1,1 0,-1 1,0-1,-1 0,1 0,-1 0,0 0,0-1,-1 1,1 0,-1 0,0 0,-1-1,1 1,-1 0,0 0,0 0,-1 0,0 0,-1-3,2 7,1 1,-1-1,0 0,0 1,0-1,0 0,0 1,0 0,0-1,0 1,0-1,0 1,0 0,0 0,0 0,0 0,-1 0,1 0,0 0,0 0,0 0,0 0,0 1,0-1,0 0,0 1,0-1,0 1,0-1,0 1,0-1,0 1,0 0,0-1,1 1,-1 0,0 0,0 0,1-1,-1 1,1 0,-1 0,1 0,-1 0,1 0,-1 0,-22 48,19-41,0-1,0 1,1-1,1 1,-1 0,1 0,1 0,-1 0,1 1,1-1,0 0,0 1,0-1,1 0,0 0,1 0,0 1,0-2,1 1,0 0,0 0,0-1,1 1,1-1,-1 0,3 2,4-4,-1 0,1-1,0-1,0 0,0 0,0-1,0-1,1 1,-1-2,1 0,-1 0,0-1,1 0,8-3,-3 1,0-1,0-1,0 0,-1-1,0-1,0-1,0 0,-1-1,0 0,-1-1,0-1,-1 0,0-1,-1-1,0 1,-1-2,0 0,2-6,-4 8,-2-1,1 0,-2 0,0-1,0 0,-1 0,-1 0,-1 0,0-1,1-8,-4 22,1-1,-1 1,0 0,1-1,-1 1,0 0,0-1,0 1,0 0,0-1,0 1,0 0,0-1,-1 1,1 0,0-1,-1 1,1 0,-1-1,0 1,1 0,-1 0,0 0,0 0,1 0,-1 0,0 0,0 0,0 0,-1 0,1 0,0 0,0 1,0-1,0 1,-1-1,1 1,0-1,-1 1,1 0,0-1,-1 1,1 0,0 0,-1 0,1 0,-1 0,1 0,0 1,-1-1,-61 37,53-26,0 1,1 1,0 0,1 0,1 0,0 1,0 0,1 0,1 1,1 0,0 0,1 0,0 0,1 1,1 6,1-17,0 0,1 0,-1 0,1-1,0 1,0 0,1 0,0 0,0-1,0 1,0-1,0 0,1 1,0-1,0 0,0 0,0-1,1 1,0-1,-1 0,1 0,0 0,1 0,-1-1,0 1,1-1,-1 0,1 0,0-1,0 0,0 0,-1 0,1 0,0-1,0 1,0-1,0 0,0-1,0 0,4 0,15-5</inkml:trace>
  <inkml:trace contextRef="#ctx0" brushRef="#br0" timeOffset="334.962">1666 570,'33'-5,"17"-1,4 0,-3 1,-4 2,-6 1,-5 1,-9 0</inkml:trace>
  <inkml:trace contextRef="#ctx0" brushRef="#br0" timeOffset="583.098">1694 740,'34'0,"15"0,5 0,-3-5,-4-1,-6 0,-5 1,-9-3,-4-1,-1 2,-4 1</inkml:trace>
  <inkml:trace contextRef="#ctx0" brushRef="#br0" timeOffset="1133.168">2766 429,'-9'8,"1"0,0 0,0 0,0 1,1 0,1 1,-1-1,1 1,1 1,0-1,1 1,0 0,0 0,1 0,1 0,-1 1,2 1,1-10,0-1,1 0,-1 1,1-1,0 0,-1 0,1 1,0-1,1 0,-1 0,0 0,0 0,1 0,-1-1,1 1,0 0,0-1,-1 1,1-1,0 0,0 1,0-1,0 0,1 0,-1 0,0-1,0 1,0 0,1-1,-1 1,0-1,1 0,-1 0,1 0,-1 0,2-1,85-15,-72 8,-1-1,0-1,0-1,-1 0,-1 0,0-2,0 1,-1-2,-1 0,-1 0,0-2,0 1,-2-1,0 0,2-6,-1-1,0-1,-2-1,-1 1,0-1,-2 0,-1-1,-1 1,-2-1,0 1,-1-1,-2 0,-3-16,4 37,0 1,-1-1,1 1,-1 0,0-1,0 1,0 0,-1 0,1 0,-1 1,0-1,0 1,0-1,-1 1,1 0,-1 0,0 0,0 1,0-1,0 1,0 0,0 0,-1 1,1-1,-1 1,1 0,-1 0,1 0,-1 1,0 0,1-1,-1 2,0-1,1 0,-1 1,1 0,-1 0,1 1,-1-1,1 1,0 0,-1 0,1 0,0 1,1-1,-1 1,0 0,1 0,-1 0,0 2,-3 1,1 1,-1 1,1 0,0 0,1 0,0 0,0 1,1 0,0 0,1 0,0 0,0 1,1-1,0 1,0-1,1 1,1 0,0 0,0 0,0-1,2 1,-1 0,1-1,1 1,-1-1,2 1,-1-1,1 0,1-1,-1 1,2 0,3 5,1 1,1-2,0 0,0 0,2-1,-1 0,2-1,-1 0,1-2,1 1,0-2,12 6,-13-8,-8-2,0-1,0 0,1-1,-1 1,0-1,1 0,0-1,-1 0,1 0,0 0,0-1,5 0,10-4</inkml:trace>
  <inkml:trace contextRef="#ctx0" brushRef="#br0" timeOffset="1512.606">3472 119,'-67'183,"65"-173,1-1,0 1,0 0,1 0,0-1,1 1,0 0,1-1,0 1,0-1,1 1,0-1,1 0,0 0,0 0,1-1,0 0,4 5,-5-8,0 0,0 0,0-1,1 1,-1-1,1 0,0-1,0 1,1-1,-1 0,1 0,-1-1,1 0,0 0,0 0,0 0,0-1,0 0,0-1,1 1,-1-1,0 0,0-1,0 1,1-1,-1-1,0 1,0-1,1-1,7-4,0-1,-1-1,-1 0,0-1,0-1,-1 0,0 0,0-1,-2 0,1-1,-2 0,0 0,0-1,-1 0,-1 0,0-1,-1 0,-1 0,0 0,-1-1,-1-2,7-151,-9 165,-1 1,-1 0,1 0,0 0,-1 0,0 0,1 0,-1 0,0 0,-1 1,1-1,0 1,-1-1,1 1,-1 0,0 0,0 0,0 1,0-1,0 1,0-1,0 1,0 0,-1 0,1 0,0 1,-1-1,1 1,-1 0,1 0,0 0,-1 0,1 1,-1-1,1 1,0 0,0 0,-1 0,1 0,0 1,-1 0,-20 5</inkml:trace>
  <inkml:trace contextRef="#ctx0" brushRef="#br0" timeOffset="1836.196">3387 316,'29'-9,"14"-4,5 1,-1 2,-4 3,-5 2,-3 8,-8 7,-4 3,0-2,-6 3,1-1,1-3,3-3,2-3,1-2,-2-1</inkml:trace>
  <inkml:trace contextRef="#ctx0" brushRef="#br0" timeOffset="2232.24">2372 881,'737'-109,"-437"77,-70 5,-55-6,-150 25</inkml:trace>
  <inkml:trace contextRef="#ctx0" brushRef="#br0" timeOffset="2999.734">2852 1191,'-20'4,"1"2,0 0,1 1,0 0,0 2,0 0,1 1,0 1,1 1,1 0,-11 11,17-15,0 1,1 0,0 0,1 1,0 0,1 1,0-1,0 1,1 1,1-1,0 0,0 1,1 0,1 0,0 0,0 0,1 0,1 1,0 5,1-13,0-1,0 1,0-1,1 1,0-1,-1 0,2 0,-1 0,0 0,1 0,0 0,-1 0,2-1,-1 1,0-1,1 0,-1 0,1 0,0-1,0 1,0-1,0 0,0 0,1-1,-1 1,1-1,-1 0,1 0,-1 0,1-1,0 1,-1-1,1 0,0-1,-1 1,1-1,0 0,-1 0,3-1,14-3,-1-2,0 0,0-1,-1 0,0-2,0 0,-1-2,-1 0,0 0,12-13,-7 8,-1-1,-1-1,-1-1,0 0,-2-2,0 0,-2-1,0 0,-2-1,10-23,-23 46,57-170,-56 163,0 1,0-1,0 1,-1-1,-1 1,1-1,-1 1,0-1,-1 1,1 0,-2-1,1 1,-1 0,0 1,0-1,-1 0,0 1,0 0,-1 0,1 0,-1 0,-5-3,5 4,0 2,0-1,0 0,-1 1,1 0,-1 0,0 1,0-1,0 1,0 1,0-1,-1 1,1 0,0 1,-1-1,1 1,-1 0,1 1,0 0,-1 0,1 0,0 1,0-1,0 1,0 1,0-1,0 1,1 1,-1-1,1 1,-3 2,-2 1,0 1,1 0,-1 0,2 1,-1 1,1 0,1 0,0 0,0 1,1 0,0 0,1 0,1 1,0 0,-3 10,6-13,-1 1,2-1,-1 1,1-1,1 1,0-1,0 0,1 1,0-1,0 0,1 0,0 0,1 0,0-1,0 1,1-1,0 0,1 0,0-1,6 7,9 7,1-1,2-1,-1-1,2 0,26 12,56 31,-91-52</inkml:trace>
  <inkml:trace contextRef="#ctx0" brushRef="#br0" timeOffset="3392.967">3586 937,'-159'311,"151"-300,1-1,1 1,0 0,0 0,1 1,0-1,1 1,1 0,0 1,0-1,1 1,1-1,0 1,0-1,2 1,-1-1,2 3,2-11,0 0,1 0,-1 0,1 0,0-1,0 1,0-1,0-1,0 1,1-1,-1 0,1 0,0 0,0-1,-1 0,1 0,0-1,0 1,0-1,0-1,0 1,0-1,0 0,5-1,7 1,-2 0,91-11,-104 11,1 0,-1 0,0-1,1 1,-1-1,0 0,0 1,0-2,0 1,0 0,-1 0,1-1,-1 0,1 1,-1-1,0 0,0 0,0 0,-1-1,1 1,-1 0,1-1,-1 1,0 0,-1-1,1 0,0-1,-1-17</inkml:trace>
  <inkml:trace contextRef="#ctx0" brushRef="#br0" timeOffset="3646.12">3246 1191,'39'0,"17"0,4 0,1 0,-5 0,-7 0,-7 0,-6 0,-4 0,-3 0,-1 0,-6 0</inkml:trace>
</inkml:ink>
</file>

<file path=ppt/ink/ink9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4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676 0,'-93'193,"69"-150,-1-1,-2-1,-2-1,-2-2,-1-1,-2-1,-34 27,34-30,15-16,-1 0,-1-2,-1-1,0-1,-1 0,0-2,-1 0,-16 4,38-14,1 0,-1 0,1 0,-1-1,1 1,-1 0,1-1,-1 1,1-1,-1 1,0-1,1 0,-1 1,0-1,0 0,1 0,-1 0,0-1,1 1,-1 0,0-1,1 1,-1-1,0 1,1-1,-1 0,1 0,-1 0,1 1,0-1,-1-1,1 1,0 0,0 0,0 0,0-1,0 1,0-1,0 1,0 0,0-1,0 0,1 1,-1-1,1 1,-1-1,1 0,0 1,0-1,0 0,0 0,0 1,0-1,0 0,0 1,1-2,9-27,1 0,2 2,1-1,1 2,1 0,1 1,2 0,0 1,2 2,17-16,65-74,-102 112,1 0,-1-1,0 1,1 0,-1 0,1 0,-1 0,1 0,0 0,-1 0,1 1,0-1,0 0,0 1,-1 0,1-1,0 1,0 0,0 0,0 0,0 0,0 0,-1 1,1-1,0 0,0 1,0-1,-1 1,1 0,0 0,0 0,-1 0,1 0,-1 0,1 0,-1 0,1 0,-1 1,1 0,42 69,-35-53,0 3,2 0,0-2,1 1,2-1,-1-1,2 0,1-1,0-1,16 12,3-1,-16-12,1 0,0-2,1 0,1-1,22 9,-14-23,-22-7</inkml:trace>
</inkml:ink>
</file>

<file path=ppt/ink/ink9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2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497 367,'53'-17,"-78"6,2 11,0 1,0 0,0 2,1 1,-1 1,1 1,0 1,-81 17,19 0,111-3,144 8,-152-25,69 22,-86-25,0-1,-1 2,1-1,0 0,0 0,-1 1,1-1,-1 1,1-1,-1 1,0-1,1 1,-1 0,0 0,0 0,0 0,0 0,-1 0,1 0,-1 0,1 0,-1 0,1 0,-1 0,0 0,0 0,0 1,-1-1,1 0,0 0,-1 0,1 0,-1 0,0 0,1 0,-1 0,0 0,-1 0,-8 14,0-1,-1-1,-1 0,0-1,-1 0,0 0,-1-2,0 0,-15 9,12-8,-280 184,295-195,1-1,-1 0,1 1,-1-1,1 1,0-1,-1 1,1 0,0 0,-1-1,1 1,0 0,0 0,0 0,0 0,0 1,0-1,0 0,0 0,0 1,1-1,-1 0,0 1,1-1,-1 1,1-1,0 0,-1 1,1-1,0 1,0-1,0 1,0-1,0 1,0-1,1 1,-1-1,0 1,1-1,-1 1,1-1,-1 1,1-1,0 0,0 1,-1-1,1 0,0 0,0 0,0 0,0 0,1 0,-1 0,0 0,0 0,1 0,0 0,14 3,-1 0,1-1,-1-1,1 0,0-1,0-1,0-1,11-1,14 0,34 0,-58-14,-16 4</inkml:trace>
  <inkml:trace contextRef="#ctx0" brushRef="#br0" timeOffset="470.812">384 0,'-11'238,"-5"68,13-146,-44 151,12-119,6 14,28-182</inkml:trace>
</inkml:ink>
</file>

<file path=ppt/ink/ink9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5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19,'5'5,"6"1,7 0,4-1,3-2,3-1,1-1,1 0,-1-6,0-1,0-1,0 2,-1 2,1 0,-1 2,-5-4,-10-2,-9 1</inkml:trace>
</inkml:ink>
</file>

<file path=ppt/ink/ink9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5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60,'39'-10,"17"-3,4 1,-4 2,-6 3,-7 3,-6 1,-4 3,-3 0,-3 0,-4 0</inkml:trace>
</inkml:ink>
</file>

<file path=ppt/ink/ink9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8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309 479,'-6'-5,"0"0,0 0,-1 1,0 0,1 1,-1 0,0 0,-1 0,1 1,0 0,-1 0,0 1,1 0,-1 0,1 1,-1 0,0 0,0 1,1-1,-1 2,1-1,-1 1,1 1,0-1,0 1,0 0,0 1,0 0,1 0,-1 0,1 1,0 0,-2 3,-1 4,1 1,1 0,0 0,1 1,0 0,1 0,1 0,0 0,1 1,0 0,1 0,1 8,0-19,0 0,1 0,-1 0,1 0,0 0,1 0,-1 0,0 0,1 0,0 0,0 0,0 0,1 0,-1 0,1-1,0 1,0-1,0 1,0-1,1 0,0 0,-1 0,1 0,0 0,0-1,0 1,1-1,-1 0,1 0,-1 0,1 0,0-1,-1 0,1 1,0-1,0 0,0-1,0 1,0-1,0 0,0 0,0 0,0 0,1-1,9-3,-1-1,1 0,-1-1,1-1,-2 0,1 0,-1-2,0 1,-1-1,0-1,0 0,-1-1,0 0,-1 0,6-12,4-5,-3-1,0-1,-2 0,-1-1,-1-1,2-12,-8 14,0 0,-2 0,-2 0,0-1,-2 1,-2 0,-1-8,2 27,-1 0,-1 0,0-1,0 2,-1-1,0 0,-1 1,0 0,-1 0,0 0,-6-6,10 13,0 0,0 0,-1 0,0 0,1 1,-1-1,0 1,0 0,0 0,0 0,-1 0,1 1,-1-1,1 1,-1 0,1 0,-1 0,0 0,1 1,-1-1,0 1,0 0,1 0,-1 0,0 1,1-1,-1 1,0 0,1 0,-1 1,1-1,-1 0,1 1,0 0,-1 0,-1 2,-3 3,1 1,-1 0,2 0,-1 1,1 0,1 0,-1 0,2 1,-1-1,1 1,1 0,0 1,0-1,1 0,0 1,1-1,0 1,1 0,0-1,1 1,0 0,0-1,1 1,1-1,0 0,0 1,1-1,0-1,1 1,0-1,0 1,1-1,140 150,-51-65,-51-54,-25-28</inkml:trace>
  <inkml:trace contextRef="#ctx0" brushRef="#br0" timeOffset="1496.837">590 676,'12'-2,"0"-1,0 0,0-1,-1 0,0-1,0 0,0 0,0-1,-1-1,0 0,0 0,-1-1,4-4,9-8,-2-1,0-1,-1-1,-1-1,-1 0,-1-1,-2-1,0-1,-2 1,8-26,12-60,-31 111,0 0,-1 0,1 0,-1-1,1 1,-1 0,1 0,-1 0,0 0,1-1,-1 1,0 0,0 0,0-1,0 1,0 0,0 0,-1 0,1-1,0 1,0 0,-1 0,1 0,-1 0,1-1,-1 1,0 0,1 0,-1 0,0 0,0 0,0 1,0-1,1 0,-1 0,0 0,0 1,-1-1,1 1,0-1,0 1,0-1,0 1,0-1,-1 1,1 0,0 0,0 0,0 0,-1 0,1 0,0 0,0 0,-1 0,1 0,0 1,0-1,0 0,-1 1,1-1,0 1,0 0,0-1,0 1,0 0,0 0,-11 11,1 0,0 1,1 0,1 1,0 1,0-1,-3 11,7-17,1 0,0 1,1-1,0 1,0-1,1 1,0 0,0 0,1 0,1 0,-1 0,1 0,1 0,-1 0,2 0,-1 0,1 0,1 0,-1-1,2 1,-1-1,1 1,0-1,1-1,0 1,0 0,1-1,-1 0,2-1,-1 1,2 0,0-3,0 0,1-1,-1 0,1 0,0-1,-1 0,1 0,0-1,0 0,0-1,0 0,0-1,0 1,0-2,0 1,0-1,0-1,-1 1,1-2,-1 1,0-1,0 0,0-1,0 0,-1 0,0 0,6-7,-5 8,-1-1,1 0,-1-1,0 1,-1-1,1 0,-1-1,0 0,-1 0,1 0,-2-1,1 1,-1-1,0 0,-1-1,1 1,-2 0,1-1,-1 0,-1 0,1 1,-1-1,-1 0,0 0,0-1,-1 9,1 0,-1 1,0-1,1 0,-1 1,1-1,-1 0,0 1,0-1,1 1,-1-1,0 1,0-1,0 1,0 0,0-1,0 1,1 0,-1 0,0 0,0 0,0 0,0 0,0 0,0 0,0 0,0 0,0 0,0 1,1-1,-1 0,0 0,0 1,0-1,0 1,1-1,-1 1,0-1,0 1,1 0,-1-1,0 1,1 0,-1-1,1 1,-1 0,1 0,-1 0,1-1,0 1,-1 0,1 0,0 0,0 0,-1 0,1 0,0 0,0 0,0 0,0-1,0 1,0 0,1 1,-4 6,0 0,1 1,0-1,1 1,0-1,0 1,0-1,1 1,1 0,0-1,0 1,0-1,3 9,-3-14,1 1,-1 0,0 0,1-1,0 1,0-1,0 1,0-1,1 0,-1 0,1 0,0 0,0 0,0-1,0 1,0-1,1 0,-1 0,1 0,-1 0,1-1,0 1,-1-1,1 0,0 0,0-1,0 1,0-1,0 0,0 0,0 0,11-3,0 0,-1-2,1 0,-1 0,0-2,-1 1,1-2,-1 0,-1 0,0-1,0-1,0 0,1-3,2-2,0-1,-1-1,0 0,-2-1,0 0,-1-1,6-14,-13 25,0 0,-1-1,-1 1,1 0,-1-1,-1 0,1 1,-1-1,-1 0,0 0,0 1,-1-1,0 0,0 0,0 8,1 0,0 0,0 0,0 0,-1 1,1-1,0 0,-1 0,1 0,-1 1,1-1,-1 0,1 0,-1 1,0-1,1 1,-1-1,0 0,1 1,-1-1,0 1,0 0,1-1,-1 1,0-1,0 1,0 0,0 0,0 0,0-1,1 1,-1 0,0 0,0 0,0 0,0 1,0-1,0 0,0 0,1 0,-1 1,0-1,0 0,0 1,1-1,-1 1,0-1,0 1,1-1,-1 1,-35 31,24-18,1 1,0 0,0 0,2 1,0 1,1-1,0 1,-1 8,7-18,-1 1,2 0,-1-1,1 1,0 0,1 0,-1 0,2 0,-1-1,1 1,0 0,1 0,0-1,0 1,1-1,-1 1,2-1,-1 0,1 0,0 0,1-1,2 4,1 0,0-1,1-1,0 1,0-1,1-1,0 0,0 0,1-1,0 0,0-1,0 0,1-1,-1 0,6 0,9 1</inkml:trace>
  <inkml:trace contextRef="#ctx0" brushRef="#br0" timeOffset="1943.419">110 846,'24'10,"1"0,0-2,0-1,0 0,1-2,0-1,0-1,1-2,-1 0,0-2,0 0,0-2,4-2,360-41,53 15,-289 32,-142 0</inkml:trace>
  <inkml:trace contextRef="#ctx0" brushRef="#br0" timeOffset="2759.58">563 1297,'-11'-4,"0"1,0 0,0 1,0 0,0 0,0 2,0-1,0 1,-1 1,1 0,0 1,0 0,0 0,0 1,1 1,-1 0,-5 3,4-2,1 2,0-1,1 2,-1-1,1 1,1 1,0 0,0 0,0 1,1 0,1 0,0 1,0 0,1 0,1 1,-1-1,2 1,0 1,0-1,1 0,0 3,4-11,-1-1,0 1,1-1,0 1,-1-1,2 0,-1 1,0-1,0 0,1 0,0 0,0 0,0 0,0 0,0-1,0 1,1-1,-1 1,1-1,0 0,-1 0,1 0,0 0,0 0,1-1,-1 0,0 1,0-1,1 0,-1-1,1 1,-1 0,1-1,4 1,1 0,0 0,0-1,-1 0,1-1,0 0,-1 0,1-1,0 0,-1 0,0-1,6-3,20-13,-2-2,0-1,-1-2,16-17,-31 27,-1-1,0-1,-1 0,0-1,-2 0,0-1,-1 0,-1-1,-1 0,0-1,-2 0,0 0,-1-1,-1 0,-1 0,-1 0,-1 0,0-1,-2 1,-1-1,0 1,0 16,-1 0,1 1,-1-1,0 1,-1-1,1 1,0 0,-1 0,0 0,0 1,0-1,-1 1,1-1,-1 1,0 0,0 0,0 1,0-1,0 1,-1 0,1 0,-1 0,1 1,-1-1,0 1,1 1,-1-1,0 0,0 1,0 0,0 0,1 1,-1-1,0 1,0 0,1 0,-1 1,0-1,1 1,0 0,-1 0,1 1,0-1,0 1,0 0,0 0,-2 3,-1 5,1-1,0 1,0 0,1 0,1 1,0-1,1 1,0 0,1 0,0 1,1-1,0 0,1 0,0 1,1-1,0 0,1 0,1 2,-1 0,0-1,0 1,2-1,0 0,0 0,1 0,0 0,2-1,-1 0,1 0,1-1,0 0,1 0,0-1,10 9,-3-3,-7-7,0 0,0-1,0 0,1 0,0-1,1 0,-1-1,1 0,0-1,2 0,-6-6,-1 0,0 0,0-1,1 1,-1-2,-1 1,1-1,0 1,-1-2,1 1,-1-1,0 1,0-1,0-1,-1 1,1-1,-1 0,0 0,0 0,-1 0,0-1,0 1,0-1,0-2,10-11,0 1</inkml:trace>
  <inkml:trace contextRef="#ctx0" brushRef="#br0" timeOffset="3127.909">1155 986,'-70'138,"51"-106,2 0,2 0,0 1,3 1,-2 8,11-29,0 0,1 0,0 0,0 0,2 0,0 0,0 1,1-1,1 0,0 0,1 0,0 0,2 0,-1-8,0-1,0 0,1 0,-1-1,1 1,0-1,0 0,0 0,1 0,-1-1,1 0,-1 0,1-1,0 1,0-1,-1 0,1-1,0 1,0-1,0 0,0-1,0 0,0 0,5-1,6 1,-10 2,1-1,-1 0,1-1,-1 0,0 0,1 0,-1-1,0 0,0 0,0-1,0 0,-1 0,1-1,-1 0,0 0,0 0,3-3,-7-22,-11 19</inkml:trace>
  <inkml:trace contextRef="#ctx0" brushRef="#br0" timeOffset="3383.566">844 1268,'39'0,"17"0,8 0,-1 0,-2 0,-6 0,-4 0,-5 0,-1 0,-3 0,-4-5,-4-1,-3 0,-1 1,-7 2</inkml:trace>
</inkml:ink>
</file>

<file path=ppt/ink/ink9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39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1662 626,'9'0,"9"0,5 0,4 0,2 0,1 0,1 0,-2 0,1 0,-1 0,0 0,-1 0,-5 0</inkml:trace>
  <inkml:trace contextRef="#ctx0" brushRef="#br0" timeOffset="281.469">1634 853,'29'0,"14"0,4 0,0-5,-4-2,-4 1,-5 1,-2 1,-3 2,0 1,-2 0,0 1,-4 1</inkml:trace>
  <inkml:trace contextRef="#ctx0" brushRef="#br0" timeOffset="-2385.132">448 429,'121'-51,"-176"43,-154 38,128-10,79-19,1 0,-1 0,1 0,-1 0,1 0,-1 1,1-1,0 0,-1 1,1-1,0 1,0-1,0 1,0 0,1-1,-1 1,0 0,1 0,-1-1,1 1,-1 0,1 0,0 0,0 0,0 0,0 0,0-1,0 1,1 0,-1 0,0 0,1 0,0-1,-1 1,1 0,0-1,0 1,0 0,0-1,0 1,0-1,1 1,5 6,0-1,1 0,0 0,0-1,0 0,1-1,0 0,0 0,0 0,1-1,0-1,-1 0,1 0,0-1,1 0,-1-1,9 1,-12-1,-6-1,0-1,0 1,0 0,0 0,1 0,-1 0,0 0,0 0,0 0,0 0,1 1,-1-1,0 0,0 1,0-1,0 1,0-1,0 1,0-1,0 1,0 0,0 0,0-1,0 1,-1 0,1 0,0 0,0 0,-1 0,1 0,-1 0,1 0,-1 0,1 0,-1 0,0 0,1 1,-1-1,0 0,0 0,0 0,0 0,0 1,0-1,0 0,0 0,-1 0,1 0,0 1,-1-1,1 0,-1 0,1 0,-1 0,0 0,1 0,-1 0,0 0,0 0,-16 15,-1-1,0 0,-1-2,0 0,-1-1,-16 7,-21 13,39-23,0 1,0 1,1 0,1 1,0 1,0 1,2 0,0 1,0 1,2 0,0 1,-7 12,18-26,-1-1,1 1,0 0,1 0,-1 0,0-1,1 1,-1 0,1 0,0 0,0 0,0 0,1 0,-1 0,1 0,0 0,-1-1,1 1,0 0,1 0,-1-1,0 1,1-1,-1 1,1-1,0 1,0-1,0 0,0 0,0 0,1 0,-1-1,0 1,1 0,0-1,-1 0,1 0,0 1,1-1,12 3,1 0,-1 0,1-2,0 0,0-1,0-1,0-1,0 0,0-1,0-1,-1 0,1-1,7-4,-18 7,-2 1,1-1,0 0,-1 0,1 0,0 0,-1-1,1 0,-1 0,0 0,0 0,0-1,0 1,0-1,0 0,-1 0,1-1,-1 1,0-1,0 0,0 0,-1 0,1 0,-1 0,1-3,2-13</inkml:trace>
  <inkml:trace contextRef="#ctx0" brushRef="#br0" timeOffset="-1918.824">363 62,'7'20,"-1"1,-1-1,-1 1,-1 0,-1 0,0 0,-2 0,-1 0,0 1,-1-1,-2 0,-5 18,0 25,-117 544,80-347,40-222,-1 0,-2 0,-2 0,-2-1,-1-1,-18 34,18-48,1-5</inkml:trace>
  <inkml:trace contextRef="#ctx0" brushRef="#br0" timeOffset="-423.143">1238 486,'-29'38,"-49"70,50-66,-2-1,-2-1,-1-1,-2-2,-1-2,-2-1,-18 11,49-40,-64 33,69-37,1 0,-1 0,1-1,-1 1,1-1,-1 1,0-1,1 0,-1 0,0 1,0-1,1 0,-1-1,0 1,1 0,-1 0,0-1,1 1,-1-1,1 1,-1-1,0 0,1 0,0 0,-1 1,1-1,-1-1,1 1,0 0,0 0,0 0,0-1,0 1,0 0,0-1,0 1,0-1,0 1,1-1,-1 0,1 1,-1-2,1-7,0-1,0 0,1 0,0 0,1 1,0-1,1 1,0-1,1 1,0 0,0 0,1 0,103-166,-107 174,-1 0,2 0,-1-1,0 1,0 0,1 0,-1 0,1 1,-1-1,1 0,0 0,0 1,0-1,0 1,0 0,0-1,0 1,0 0,1 0,-1 1,0-1,1 0,-1 1,1-1,-1 1,0 0,1 0,-1 0,1 0,-1 0,1 0,-1 1,0-1,1 1,-1 0,0 0,1 0,-1 0,0 0,0 0,0 0,0 1,0-1,0 1,155 202,-8-69,-100-84,-42-43</inkml:trace>
  <inkml:trace contextRef="#ctx0" brushRef="#br0" timeOffset="2656.504">2142 937,'34'-17,"0"-2,0-1,-2-1,-1-2,-1-1,0-2,-2 0,6-11,-21 22,-1 0,-1 0,-1-2,0 1,-1-1,-1-1,0 1,-1-1,3-17,-10 34,0-1,1 0,-1 1,0-1,0 1,0-1,-1 0,1 1,0-1,0 1,-1-1,1 1,-1-1,0 0,1 1,-1 0,0-1,0 1,0 0,0-1,0 1,0 0,0 0,0 0,-1 0,1 0,0 0,-1 0,1 0,-1 0,1 1,-1-1,1 1,-1-1,1 1,-1-1,1 1,-1 0,0 0,1 0,-1 0,1 0,-1 0,0 0,1 1,-1-1,1 0,-1 1,0 0,1-1,0 1,-1 0,1 0,-1-1,1 1,0 0,0 0,-1 1,1-1,0 0,0 0,0 1,0-1,0 1,-7 3,0 0,1 0,0 1,0-1,1 2,-1-1,1 1,0 0,1 0,0 0,0 1,1 0,0 0,0 0,0 0,1 1,1 0,0-1,0 1,0 0,1 0,0 0,1 0,0 0,1 0,0 0,0 0,0 0,1 0,1-1,0 1,0-1,4 8,-3-11,0 0,1 0,-1-1,1 0,0 1,1-2,-1 1,1-1,0 1,-1-2,1 1,0-1,1 1,-1-2,0 1,1-1,-1 0,1 0,-1-1,1 1,-1-2,1 1,-1-1,1 0,-1 0,1-1,-1 1,2-2,10-5,-1-1,0-1,-1 0,0-1,0-1,-2 0,1-1,-1 0,-1-1,-1-1,0 0,-1-1,0 0,-2-1,1 0,3-12,12-35,-25 64,-1-1,1 1,0-1,-1 1,1 0,-1-1,0 1,1-1,-1 1,1 0,-1-1,1 1,-1 0,0 0,1 0,-1-1,0 1,1 0,-1 0,0 0,1 0,-1 0,0 0,1 0,-1 0,0 0,1 1,-1-1,1 0,-1 0,0 0,1 1,-1-1,1 0,-1 1,1-1,-1 1,0-1,1 0,0 1,-1-1,1 1,-1 0,1-1,0 1,-1-1,1 1,0-1,-1 1,1 0,0-1,0 1,0 0,0-1,0 1,0 0,0-1,0 1,0 0,0-1,-5 5,1 1,0-1,0 1,0 0,1 0,0 0,0 0,1 0,0 1,0-1,0 1,1 0,0 0,0-1,0 1,1 0,0 0,1 0,-1-1,1 1,1 0,-1 0,1-1,0 1,1-1,0 0,0 0,0 0,0 0,1 0,0-1,0 1,1-1,0 0,0 0,0 0,2-1,-1-1,1 1,0-1,1 0,-1-1,0 1,1-1,-1-1,1 0,0 0,-1 0,1-1,0 0,-1 0,1-1,0 0,-1-1,1 0,-1 0,1 0,-1-1,0 0,2-1,4-3,-1 0,0 0,0-2,-1 1,0-1,0-1,-1 0,-1 0,1-1,-2-1,0 1,2-4,6-11,-8 15,0-1,-1 0,-1-1,1 1,-2-1,0-1,0 1,-2-1,1 1,-1-8,-3 19,0 0,0-1,0 1,-1 0,1 0,-1 0,0 0,0 0,0 0,1 0,-2 1,1-1,0 0,0 0,-1 1,1-1,0 1,-1-1,0 1,1-1,-1 1,0 0,0 0,0 0,0 0,1 0,-1 0,-1 1,1-1,0 1,0-1,0 1,0 0,0 0,0 0,0 0,0 0,-1 0,1 1,0-1,0 1,0-1,0 1,0 0,0 0,0 0,0 0,1 0,-1 0,0 0,1 1,-1-1,0 1,1-1,0 1,-1 0,1-1,-1 2,-8 7,0 0,0 0,1 1,0 0,1 0,0 1,1 0,0 1,1 0,0 0,1 0,-1 7,4-14,0 1,1-1,-1 1,2-1,-1 1,1 0,0-1,0 1,1 0,0 0,0-1,0 1,1-1,0 1,0-1,1 0,0 0,0 0,0 0,1 0,0-1,0 0,0 0,1 0,-1 0,6 4,44 20,-29-21</inkml:trace>
  <inkml:trace contextRef="#ctx0" brushRef="#br0" timeOffset="3359.741">3609 400,'-1'2,"-14"10,1 1,1 1,1 0,0 1,0 0,2 1,0 0,0 0,2 1,0 1,-3 9,11-23,-1-1,1 0,-1 0,1 1,0-1,1 0,-1 0,0 1,1-1,0 0,0 0,0 0,0 1,0-1,1 0,-1-1,1 1,0 0,-1 0,1-1,1 1,-1-1,0 1,1-1,-1 0,1 0,0 0,-1-1,1 1,0-1,0 1,0-1,0 0,0 0,1 0,-1 0,0-1,0 1,1-1,-1 0,0 0,1 0,-1-1,0 1,0-1,1 1,-1-1,0 0,2-1,9-3,-1 0,0-1,1 0,-2-1,1-1,-1 1,0-2,-1 0,0 0,0-1,-1-1,-1 0,0 0,0-1,-1 0,0 0,-1-1,4-10,10-25,-2-1,-2-1,-2 0,3-28,-11-49,-7 123,-1-1,0 1,0 0,0 0,0 0,-1 0,0 0,0 0,0 0,0 0,0 1,-1-1,0 1,1 0,-1 0,-1 0,1 0,0 0,-1 1,1-1,-1 1,0 0,0 0,0 0,0 1,0-1,0 1,-1 0,-2-1,-1 1,0 0,0 0,0 0,0 1,0 1,0-1,0 1,0 1,0-1,0 1,1 1,-1-1,1 1,-1 1,1-1,0 1,0 0,1 1,-1 0,1 0,0 0,0 1,1 0,0 0,0 0,0 1,1-1,0 1,0 0,1 1,-1-1,2 1,-1-1,1 1,0 1,-1 18,2-1,0 0,2 1,1-1,1 0,3 7,0-16,1-1,0-1,1 1,1-1,0-1,2 0,-1 0,1-1,1 0,5 3,-9-8,-1-2,1 1,0-1,1 0,0-1,0 0,0 0,0-1,1 0,-1-1,1 0,5 1,5-1</inkml:trace>
  <inkml:trace contextRef="#ctx0" brushRef="#br0" timeOffset="4258.967">4117 598,'24'-13,"-1"-1,0 0,-2-2,1 0,-2-1,0-2,-1 0,-1-1,-1 0,-1-2,8-13,8-59,-31 91,-1 1,0-1,0 0,0 1,0-1,0 1,-1-1,1 0,-1 1,0-1,1 1,-1 0,0-1,0 1,-1-1,1 1,0 0,-1 0,0 0,1 0,-1 0,0 0,0 0,0 1,0-1,0 1,0-1,-1 1,1 0,0 0,-1 0,1 0,-1 0,1 1,-1-1,0 1,-1-1,0 1,0-1,0 1,0 0,0 0,0 1,0-1,0 1,0 0,1 0,-1 0,0 0,0 1,1 0,-1 0,0 0,1 0,0 0,0 1,-1-1,2 1,-1 0,0 0,0 0,1 0,0 0,-1 1,1 0,-2 3,-1 1,1-1,1 1,0 0,0 0,0 1,1-1,0 0,1 1,0-1,0 1,1 8,1-6,1 1,0-1,1 1,0-1,1 0,0 0,0 0,1 0,1-1,0 0,1 0,-1-1,2 1,0-1,-5-5,0-1,1 1,0-1,0 0,0 0,0 0,0 0,0-1,1 1,0-1,-1 0,1-1,0 1,0-1,0 0,0 0,0 0,0-1,0 0,0 0,0 0,0 0,0-1,0 0,0 0,0-1,-1 1,1-1,0 0,-1 0,1 0,-1-1,1 0,13-12,0-1,-1 0,-1-1,-1-1,-1 0,0-1,-1-1,-1 0,-1-1,0-1,-10 21,0 0,0 0,0 0,0 0,0 0,0-1,0 1,-1 0,1 0,0-1,-1 1,1-1,-1 1,1 0,-1-1,0 1,1-1,-1 1,0-1,0 1,0-1,0 1,-1-1,1 1,0-1,0 1,-1 0,1-1,-1 1,0-1,1 1,-1 0,0 0,0-1,1 1,-1 0,0 0,0 0,0 0,-1-1,-3 5,1 0,1 0,-1 0,0 0,1 1,0-1,0 1,0 0,0 0,0 0,1 0,0 1,0-1,0 1,0-1,1 1,-1-1,1 1,1 0,-1 0,1 0,0 0,0 0,0 0,0 0,1 0,-1 0,1 0,1-1,-1 1,1 0,-1-1,1 1,1-1,-1 1,1-1,-1 0,1 0,1 0,-1 0,0-1,1 1,0-1,0 0,0 0,0 0,0-1,0 1,1-1,-1 0,1-1,0 1,-1-1,1 1,0-2,0 1,0 0,0-1,0 0,0 0,0 0,0-1,0 0,0 0,-1 0,1 0,0-1,-1 0,1 0,-1 0,1 0,-1-1,0 0,0 0,0 0,1-1,31-24,0-2,-2-2,-2 0,-1-3,-1 0,-2-2,21-36,-46 69,1-1,-1 1,0-1,-1 1,1-1,-1 0,0 0,0 0,0 0,-1-1,0 1,0 0,0-1,-1 1,1-1,-1 1,0 0,-1-1,0 1,0-1,0 1,0 0,-2-2,1 6,-1 0,1 0,-1 0,1 0,-1 1,1 0,-1-1,0 1,1 0,-1 0,0 1,1-1,-1 0,0 1,1 0,-1-1,1 1,-1 0,1 0,-1 1,1-1,0 0,0 1,0-1,-1 1,2 0,-1 0,0 0,0 0,-8 5,1 0,0 0,1 1,0 0,0 0,1 1,0 0,0 0,1 1,0 0,1 0,0 1,0-1,1 1,1 0,0 0,0 0,1 0,1 1,0-1,0 1,1-1,1 1,0 2,2-3,1 0,0 0,1 0,0-1,1 1,0-1,0-1,1 1,1-1,-1 0,1-1,1 0,0 0,0-1,0 0,1-1,0 0,0 0,1-1,7 3,25 5,-23-10</inkml:trace>
  <inkml:trace contextRef="#ctx0" brushRef="#br0" timeOffset="4620.221">3327 853,'401'-51,"237"-12,-237 33,-374 30</inkml:trace>
  <inkml:trace contextRef="#ctx0" brushRef="#br0" timeOffset="5284.386">3440 1247,'-50'31,"33"-21,0 0,1 0,0 2,1 0,0 0,1 2,0-1,1 2,-9 13,20-24,0-1,0 1,1 0,-1 0,1 0,0 0,0 1,1-1,-1 0,1 0,0 0,0 1,0-1,1 0,-1 0,1 0,0 1,0-1,0 0,1 0,0 0,-1-1,1 1,1 0,-1-1,0 1,1-1,0 0,0 0,0 0,0 0,0 0,1-1,-1 1,1-1,0 0,-1 0,1 0,0-1,0 1,0-1,0 0,1 0,-1-1,0 1,0-1,0 0,2 0,13 0,0-1,-1 0,1-2,0 0,-1-1,1-1,-1-1,0 0,-1-2,0 0,0 0,3-4,-2 3,11-6,-1-2,0-1,-1-1,-1-1,-1-1,-1-1,-1-2,-1 0,5-9,-16 17,0 1,-1-2,-1 1,-1-1,0-1,-1 1,-1-1,-1-1,0 1,-1-1,-1 0,-1 0,-1 0,-1 0,0 0,-2-2,2 17,0 0,-1-1,0 1,0 0,-1 0,1-1,-1 1,0 0,0 1,0-1,0 0,-1 0,1 1,-1 0,0-1,0 1,0 0,-1 0,1 1,-1-1,1 1,-1 0,0 0,0 0,0 0,0 1,0-1,-1 1,1 0,0 0,0 1,-1-1,1 1,-1 0,1 0,0 1,-4 0,-4 1,1 1,-1 0,1 1,0 0,0 1,0 1,1-1,0 1,0 1,0 0,1 1,0-1,0 2,1-1,0 1,0 1,1-1,1 1,0 0,0 1,1-1,0 1,0 0,2 1,-1-1,1 1,1 0,0-1,1 1,0 0,1 0,0 0,1 0,0 0,1 0,0-1,3 7,5 6,1 0,1-1,1 0,1-1,1 0,1-1,0-1,2-1,4 3,-14-15,0 0,0 0,1-1,0-1,0 1,0-2,0 1,1-1,0-1,-1 1,1-2,1 1,-1-1,0-1,1 0,-1-1,0 0,1 0,-1-1,1 0,-1-1,0 0,2-1,6-4</inkml:trace>
  <inkml:trace contextRef="#ctx0" brushRef="#br0" timeOffset="5628.176">4427 908,'-41'55,"11"-20,2 2,2 1,2 2,1 0,2 1,-4 14,23-48,0 0,0 0,0 1,1-1,0 1,1-1,0 1,0-1,0 1,1 0,0-1,1 0,-1 1,2-1,-1 0,1 0,0 0,0 0,1 0,0-1,0 1,0-1,1 0,0-1,0 1,1-1,-1 0,1 0,0-1,1 1,3-1,1 0,1 0,-1-1,0 0,1-1,-1 0,1-1,0 0,-1-1,1 0,0-1,0-1,-1 0,1 0,-1-1,8-3,-4 3,0-2,0 0,0 0,0-1,-1-1,0-1,0 0,-1 0,0-2,-1 1,0-2,0 0,-1 0,0-1,-1 0,-1-1,0 0,-1 0,0-1,-1 0,0-1,-1 1,-1-1,0 0,-1-1,-1 1,-1-1,1-9,-6 17,0 0,-1 0,1 0,-2 0,1 1,-1 0,0 0,-1 0,1 1,-1-1,-1 1,1 1,-1-1,0 1,0 0,-1 1,0 0,1 0,-1 0,0 1,-1 1,1-1,0 1,-1 1,0-1,1 1,-5 1,-17-5</inkml:trace>
  <inkml:trace contextRef="#ctx0" brushRef="#br0" timeOffset="5987.727">4145 1331,'264'-146,"-261"144,0 0,0 0,1 1,-1-1,0 1,1 0,-1 0,1 0,0 0,-1 1,1 0,-1-1,1 1,0 0,-1 1,1-1,-1 1,1-1,-1 1,1 0,-1 1,1-1,-1 0,0 1,0 0,1 0,-1 0,-1 0,3 2,9 7,0 0,1-1,0 0,0-1,1-1,1-1,-1 0,1-1,52 18,-49-18</inkml:trace>
</inkml:ink>
</file>

<file path=ppt/ink/ink9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56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0 364,'23'-7,"-1"-1,0-2,0 0,-1-1,-1-1,1-1,-2-1,0 0,-1-2,0 0,-2-1,0 0,0-2,-2 0,0 0,-1-1,9-22,-17 26,-5 13,0-1,1 0,0 1,0-1,0 1,0-1,1 1,-1-1,1 1,0 0,0 0,0 0,1 0,-1 0,0 0,1 1,0-1,0 1,1-2,0 6,0 0,-1 0,1 0,-1 1,0-1,1 1,-1-1,0 1,-1 0,1 0,0 1,-1-1,0 0,0 1,0 0,0-1,0 1,-1 0,1 1,2 3,20 46,-3 2,-2 0,-2 1,-3 1,2 27,-3-24,8 38,-4 2,-4 0,-5 0,-4 69,-5-148,-1 0,-1-1,0 1,-2 0,-1-1,-1 0,0-1,-1 1,-2-1,0-1,-1 0,-1 0,0-1,-2-1,0 0,-8 7,11-15,-1 0,1 0,-1-1,-1-1,1 0,-1-1,-1 0,1-1,-1 0,0-1,0-1,0 0,0-1,-1-1,1 0,-1-1,-12-1,21 0,0 0,0 0,0 0,0-1,0 0,1 0,-1-1,0 0,1 0,0 0,0-1,0 1,0-1,0 0,1-1,0 1,0-1,0 0,0 0,1 0,0 0,0-1,0 1,1-1,-1 0,2 0,-1 0,0-1,-2-10,2 1,-1 0,2 0,0-1,1 1,1-1,0 1,1 0,1-1,1-2,7-20,1 0,2 1,1 0,2 1,2 1,1 0,2 2,2 0,10-10,36-40,4 3,42-33,-96 95</inkml:trace>
</inkml:ink>
</file>

<file path=ppt/ink/ink9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56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13,'10'-5,"8"-1,0 5,-2 2</inkml:trace>
</inkml:ink>
</file>

<file path=ppt/ink/ink9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58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38 672,'-33'-51,"29"78,5-14,1 1,1-1,0 0,0 0,1-1,1 1,0-1,1 0,1 0,-1 0,2-1,0 0,0-1,1 1,0-2,0 1,1-1,1-1,0 0,0 0,0-1,1 0,0-1,0-1,0 0,1 0,10 1,-11-7,-1-1,0-1,-1 0,1 0,0-1,-1 0,0-1,0-1,0 1,-1-1,0-1,0 0,-1 0,1-1,-1 1,-1-2,0 1,0-1,-1-1,0 1,0-1,-1 0,0 0,-1-1,42-134,-30 38,-24 101,2 31,3-11,1 0,1 0,0 0,1 1,0-1,2 0,-1 0,2 1,0-1,0-1,1 1,1 0,0-1,1 0,1 0,0-1,0 0,2 0,-1 0,8 7,-11-13,0 0,1 0,-1 0,1 0,1-1,-1 0,0-1,1 1,0-1,0 0,1-1,-1 0,1 0,-1 0,1-1,0 0,0-1,0 0,0 0,0-1,0 0,0 0,0-1,0 1,0-2,0 0,0 0,0 0,-1-1,7-3,7-11,-1-1,-1-2,-1 0,0 0,-2-2,13-21,-13 20,75-97,-74 98,-15 18,0 0,0 0,1 0,-1 0,1 1,0-1,0 1,1 0,-1 0,0 0,1 0,0 1,0 0,0-1,0 1,0 0,0 1,4-2,-5 5,1-1,-1 1,1 0,-1 0,0 0,0 1,0-1,0 1,0 0,-1 0,1 0,-1 0,0 0,1 0,-2 0,1 1,0-1,-1 1,1 2,2 0,2 7,0 1,0 0,-2 0,1 0,-2 1,0 0,-1-1,0 1,-1 0,-1 0,0 0,-1 0,-1 0,-2 10,1-18,0-1,-1 0,0 0,0 0,0 0,-1 0,1-1,-1 0,-1 0,1 0,-1-1,1 0,-1 0,-1 0,1-1,0 0,-1 0,0 0,1-1,-1 0,-5 1,-27 12,83-10,190-18,-219 10,-1 0,1-1,-1 0,0-1,-1-1,1 0,-1-1,0 0,0-1,1-2,22-23,-3-1,-1-1,-1-2,-2-1,-2-1,5-11,-10 16,-3 5,-1-1,-1 0,-2-2,-1 0,-1 0,-2-1,-1-1,-2 1,-1-2,-2 1,-1-1,-2-11,-1 43,0 1,-1-1,1 0,-1 0,0 0,0 0,0 0,0 0,0 0,-1 0,1 0,-1 0,0 0,0 0,0 1,0-1,-1 0,1 1,-1-1,1 1,-1-1,0 1,0 0,0-1,0 1,-1 0,1 1,0-1,-1 0,1 1,-1-1,0 1,1 0,-1 0,0 0,0 0,0 0,0 1,0-1,0 1,0 0,0 0,0 0,-2 0,-1 3,0 0,0 1,1-1,-1 1,1 0,-1 1,1-1,0 1,1 0,-1 0,1 1,0-1,1 1,-1 0,1 0,0 0,1 0,-1 1,1-1,0 1,1-1,-1 2,-6 155,8-140,4 8,2 0,0 0,2 0,2-1,0 0,2 0,2-2,0 1,9 9,-8-7,68 119,-117-167,-63-86,77 77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33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1,'-24'34,"-13"15,-4 5,-1-2,2-11,9-6,3-10,3-4,0-1,5-4</inkml:trace>
</inkml:ink>
</file>

<file path=ppt/ink/ink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3:22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1 765,'30'313,"-31"-128,6-238,2 1,2 1,3 0,2 0,2 1,2 1,21-38,-38 82,1 0,0 1,0-1,0 1,1 0,-1 0,1 0,0 0,0 0,0 0,1 1,-1 0,1-1,0 1,0 1,0-1,0 1,1-1,-1 1,1 0,-1 1,1-1,0 1,0 0,-1 0,1 0,0 1,0 0,0 0,0 0,0 0,-1 1,1 0,0 0,0 0,-1 1,1-1,0 1,-1 0,0 0,1 1,-1 3,0 0,-1 0,0 0,0 0,0 0,-1 1,0-1,0 1,-1-1,0 1,0 0,0 0,-1 0,0-1,0 1,-2 5,2-7,0 20</inkml:trace>
  <inkml:trace contextRef="#ctx0" brushRef="#br0" timeOffset="383.619">932 821,'-36'24,"0"2,2 1,2 1,0 2,2 1,-22 30,46-53,0 0,0 1,1 0,0 0,1 0,0 0,0 1,1 0,1-1,-1 3,2-9,1 0,-1 1,1-1,0 0,0 1,0-1,1 0,-1 0,1 1,-1-1,1 0,0 0,0 0,1 0,-1 0,1 0,-1 0,1-1,0 1,0 0,0-1,0 1,1-1,-1 0,1 0,-1 0,1 0,0 0,-1-1,1 1,0-1,0 0,1 1,5 0,0 1,0-1,0-1,0 1,0-2,1 1,-1-1,0-1,0 1,1-2,-1 1,0-1,0-1,0 0,-1 0,1 0,-1-1,1 0,-1-1,-1 0,5-4,4-2,-1-1,0-1,0-1,-2 0,0 0,0-1,-2-1,0 0,7-14,-12 22,-1-1,0 0,0 0,-1 0,0-1,0 0,-1 0,-1 0,0 0,0 0,-1 0,0 0,0-1,-2 1,1 0,-1-1,-1 1,1 0,-2 0,1 0,-2 0,1 0,-1 1,-1 0,0-1,-48-52,34 48</inkml:trace>
  <inkml:trace contextRef="#ctx0" brushRef="#br0" timeOffset="789.984">1666 257,'-13'37,"-3"8,1 0,2 1,3 0,1 1,3 0,1 5,-20 212,11-181,-2 82,16-165,0 1,-1 0,1 0,0 0,-1 0,1-1,0 1,0 0,0 0,0 0,0 0,0 0,0 0,0-1,0 1,0 0,0 0,1 0,-1 0,0 0,1-1,-1 1,1 0,-1 0,1-1,-1 1,1 0,-1-1,1 1,-1 0,1-1,0 1,0-1,-1 1,1-1,0 1,0-1,-1 0,1 1,0-1,0 0,0 1,0-1,0 0,-1 0,1 0,0 0,0 0,0 0,0 0,0 0,0-1,-1 1,1 0,0 0,0-1,0 1,9-8</inkml:trace>
  <inkml:trace contextRef="#ctx0" brushRef="#br0" timeOffset="1036.391">1215 792,'38'0,"42"-4,16-3,2-4,-6 0,-9-3,-10 0,-6 4,-11 2,-10 4,-8 1,-10 2</inkml:trace>
  <inkml:trace contextRef="#ctx0" brushRef="#br0" timeOffset="2002.56">2597 765,'-23'2,"-1"1,1 1,0 1,1 1,-1 0,1 2,0 1,1 1,0 1,1 1,-16 11,-54 68,87-88,1 1,-1 0,1 0,0 0,0 0,0 0,1 1,0-1,0 1,0-1,0 0,0 1,1 0,0-1,0 1,0-1,1 1,-1-1,1 1,0-1,1 1,-1-1,1 0,-1 0,1 1,1-1,-1-1,1 1,0-1,-1-1,1 1,0 0,1-1,-1 1,0-1,1 0,-1 0,1-1,0 1,-1-1,1 1,0-1,0-1,0 1,0 0,0-1,0 0,0 0,0 0,0 0,0-1,3 0,96-33,-50 8,-2-3,-1-2,-1-2,14-14,12 3,-73 43,-1 1,1-1,0 1,0-1,0 1,0 0,-1-1,1 1,0 0,0 0,0 0,0 1,0-1,0 0,-1 1,1-1,0 1,0 0,0-1,-1 1,1 0,0 0,-1 0,1 0,-1 1,1-1,-1 0,0 1,0-1,1 1,-1-1,0 1,0-1,0 1,-1 0,1-1,0 1,-1 0,1 0,-1 0,1 0,-1-1,0 3,-1 82,-1-81,1 1,-1 0,1 0,1 1,-1-1,1 0,0 0,1 0,-1 0,1 0,0 0,1 0,-1 0,1 0,1 0,-1-1,1 1,0-1,0 1,0-1,1 0,0 0,0-1,2 3,-1-4,0 1,-1-1,2 0,-1-1,0 1,0-1,1 0,0-1,-1 1,1-1,0 0,-1-1,1 1,0-1,0 0,0 0,-1-1,1 0,0 0,0 0,-1-1,1 0,-1 0,6-3,123-77,-118 70,-5 4,30-18,-1-3,-1-1,-2-2,-1-1,-1-2,-2-2,-2 0,-1-3,15-28,-27 35,-2 0,-1-2,-2 0,-2 0,-1-1,-1 0,-3-1,0 0,-3 0,0-7,-3 37,1 0,-1 0,-1 0,1-1,-1 1,0 0,-1 0,0 0,0 0,0 1,-1-1,0 0,0 1,-1 0,1 0,-1 0,-1 0,1 0,-1 1,0 0,0 0,-1 0,0 1,1 0,-4-1,4 5,0 2,0-1,0 1,0-1,0 1,0 1,0-1,1 1,-1 0,1 0,0 0,0 0,0 1,0 0,0 0,1 0,0 0,0 0,0 1,0-1,1 1,0 0,0 0,0 0,0 0,1 0,0 0,-1 5,-7 21,1 1,1-1,2 2,1-1,2 0,1 1,1-1,2 1,3 17,70 290,-54-260,15 62,-55-160,-7-26,12 24</inkml:trace>
  <inkml:trace contextRef="#ctx0" brushRef="#br0" timeOffset="2258.046">3134 567,'43'5,"29"1,11 0,2-1,-9-2,-8 0,-6-2,-9-1,-3 0,-6 0,-5 0,-5-1,-3 1,-3 0,0 0,-1 0,-5 0</inkml:trace>
  <inkml:trace contextRef="#ctx0" brushRef="#br0" timeOffset="2659.123">4150 905,'41'0,"0"-2,0-1,-1-3,1-1,24-8,-58 12,0 1,-1-1,1 0,-1 0,0-1,0 0,0 0,-1 0,1-1,-1 0,0 0,-1 0,1 0,-1-1,0 0,0 0,-1 0,1 0,-2-1,1 1,-1-1,1 0,-2 0,1 0,-1 2,-1 1,0 0,0 0,0 0,0 0,0 0,-1-1,0 1,0 0,0 0,0 0,-1 1,1-1,-1 0,0 0,0 1,-1-1,1 1,-1 0,1 0,-1 0,0 0,0 0,-1 0,1 1,0 0,-1-1,0 1,1 1,-1-1,0 0,0 1,0 0,0 0,0 0,0 0,0 1,0 0,0-1,-1 2,1-1,0 0,0 1,0 0,0 0,-4 1,-15 9,1 2,0 0,1 1,0 2,1 0,1 1,1 0,0 2,1 0,1 1,1 1,-11 20,17-27,0 1,2-1,0 1,0 1,2-1,0 1,0 0,-1 16,5-27,0 1,0-1,1 1,0-1,0 1,0-1,1 1,-1-1,1 0,1 1,-1-1,1 0,0 1,0-1,0 0,1-1,0 1,0 0,0-1,0 1,1-1,0 0,0 0,0-1,0 1,0-1,1 0,2 1,9 4,0-1,0-1,1-1,-1-1,1 0,1-1,-1 0,0-2,1 0,-1-1,1-1,-1 0,0-1,7-3,23-5,0-3,-1-2,-1-2,24-13,-32 14</inkml:trace>
  <inkml:trace contextRef="#ctx0" brushRef="#br0" timeOffset="3088.009">5166 538,'-39'23,"1"1,2 1,0 3,2 0,1 2,2 2,-21 27,44-49,0 1,1 0,0 0,1 1,0 0,1 0,0 0,-1 9,5-17,0 0,0 0,1 1,-1-1,1 0,0 0,1 0,-1 0,1 0,-1 0,1 1,0-1,1-1,-1 1,1 0,0 0,0 0,0-1,0 1,0-1,1 0,0 0,0 1,-1-2,2 1,-1 0,0-1,1 1,-1-1,13 5,0-1,0-1,0 0,1-1,0 0,0-2,0 0,0-1,0 0,0-2,0 0,0-1,0 0,-1-2,1 0,-1 0,1-2,-1 0,-1-1,1 0,-1-2,3-2,21-15,-2-3,0 0,-2-3,-1-1,-2-1,-1-2,-2-1,-1-1,-3-1,0-2,10-26,-23 47,-1 0,-1-1,0 0,-2-1,-1 1,0-2,-1 1,-2-1,0 1,-2-1,0 0,-2-1,0 1,-1 0,-2 0,0 1,-2-1,0 1,-7-18,9 35,1 0,-1 0,0 0,0 1,-1-1,1 1,-1 0,0 0,0 0,-1 0,1 1,-1-1,1 1,-1 1,0-1,-1 0,1 1,0 0,0 1,-1-1,1 1,-1 0,0 0,1 1,-1-1,0 1,1 0,-1 1,0 0,1 0,-1 0,1 0,-1 1,0 0,-14 6,1 1,0 1,1 0,0 2,1 0,0 1,1 0,0 1,1 1,1 1,0 0,2 1,-1 0,2 1,0 0,2 1,0 0,0 0,2 1,1 0,0 1,2-1,-2 13,5-14,1 0,0 1,2-1,0 0,1 0,1 0,1 0,0-1,2 1,0-1,1-1,0 1,2-1,4 5,13 19,3-1,1-1,1-2,3-1,2-1,43 32,4-4,2-3,3-4,46 20,24 15,-131-73</inkml:trace>
</inkml:ink>
</file>

<file path=ppt/ink/ink9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58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84,'39'0,"21"-5,6-1,2 0,-7 1,-4 1,-6-3,-3 0,-4 0,-6 2,-3 2,-4-4,-2 0,-1 1,-1 1,-4 2</inkml:trace>
</inkml:ink>
</file>

<file path=ppt/ink/ink9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04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1158,'36'-31,"44"-34,-3-4,-4-3,-2-3,19-32,-66 75,-12 20,-2 0,1-1,-1 0,-1-1,0 0,-1 0,-1-1,0 0,-1-1,-1 1,0-1,-1 0,-1 0,0 0,-1-1,-1 1,0-12,-1 26,0 0,-1 0,1 0,0 0,-1 1,1-1,-1 0,0 0,1 0,-1 0,0 0,0 1,0-1,-1 0,1 1,0-1,0 1,-1-1,1 1,-1 0,0-1,1 1,-1 0,0 0,1 0,-1 0,0 1,0-1,0 0,0 1,0 0,0-1,0 1,0 0,0 0,0 0,0 0,0 0,0 0,0 1,0-1,0 1,0-1,0 1,1 0,-1 0,0 0,0 0,0 0,1 0,-1 0,1 1,-1-1,0 2,-6 3,0 0,1 1,0 0,1 1,0 0,0 0,0 0,1 0,1 1,-1 0,1 0,1 0,-1 1,0 8,2-13,1 0,0 0,0 1,1-1,0 0,0 1,0-1,1 0,-1 1,1-1,0 0,1 0,-1 0,1 0,0 0,1 0,-1 0,1 0,0-1,0 1,0-1,0 0,1 0,0 0,0-1,0 1,4 1,3 2,2-1,-1 0,1-1,-1-1,1 0,1 0,-1-2,0 1,1-2,4 1,38 5,-52-6,0-1,0 1,0 0,0 0,0 0,0 0,0 1,-1 0,1 0,0 0,-1 0,1 0,-1 1,0 0,0-1,0 1,0 0,-1 0,1 1,-1-1,1 1,-1-1,0 1,-1 0,1-1,-1 1,1 0,-1 0,0 0,-1 0,1 1,-1-1,0 0,0 0,0 1,0 14,-2 0,0-1,-1 1,0-1,-2 0,0 0,-2 1,-15 62,21-79,1 1,-1-1,0 1,1 0,-1-1,1 1,0 0,0-1,0 1,0 0,1-1,-1 1,1-1,-1 1,1 0,0-1,0 1,0-1,0 0,0 1,1-1,-1 0,1 0,0 0,-1 0,1 0,0 0,0 0,0 0,1-1,-1 1,0-1,0 0,1 0,-1 0,1 0,-1 0,1 0,-1 0,1-1,0 0,-1 1,1-1,0 0,-1 0,1 0,0-1,0 1,52-16,-30 4</inkml:trace>
  <inkml:trace contextRef="#ctx0" brushRef="#br0" timeOffset="894.06">1073 820,'6'7,"1"-1,0 0,0 0,0-1,1 0,0 0,-1-1,2 1,-1-2,0 1,1-2,0 1,0-1,-1 0,1-1,0 0,1 0,-1-1,0 0,0 0,0-1,0-1,0 1,0-2,-1 1,1-1,-1 0,1-1,-1 0,0 0,0-1,-1 0,7-5,-9 4,0 0,0-1,-1 0,0 0,0 0,0 0,-1 0,0-1,0 0,-1 1,0-1,0-7,-1 11,-1 1,0 0,0-1,0 1,0 0,-1 0,0-1,1 1,-1 0,0 0,0 0,-1 0,1 0,-1 0,1 0,-1 0,0 1,0-1,0 1,0-1,-1 1,1 0,-1 0,1 0,-1 0,0 0,0 1,0-1,0 1,0 0,0 0,-3-1,0 1,0-1,0 2,0-1,-1 1,1 0,0 0,-1 0,1 1,0 0,0 1,0-1,0 1,0 0,0 0,0 1,1 0,-1 0,1 0,0 1,0 0,0 0,0 0,-3 4,-4 4,0 1,0 1,2 0,-1 0,2 1,0 0,1 1,0 0,0 3,1-1,0 1,1 1,2-1,0 1,1 0,-1 18,4-31,0-1,0 0,0 0,1 0,0 1,0-1,0 0,1 0,0 0,0-1,1 1,-1 0,1-1,1 1,-1-1,1 0,0 0,0-1,0 1,0-1,1 0,0 0,0 0,0-1,0 1,1-1,1 0,3 1,1 0,1-1,-1 0,0-1,1 0,0-1,-1 0,1-1,0 0,-1-1,1 0,-1-1,1 0,-1-1,0 0,0-1,10-4,172-104,-181 104,29-22,-2-2,-2-1,-1-2,-1-1,-2-2,-2-2,-2 0,4-10,4-3,-38 121,-34 238,36-206,-12 142,7-209,4-26,0 1,-1-1,0 0,0 1,-1-1,0 0,0 0,0 0,-1 0,0-1,-1 1,1-1,-3 3,5-8,0 0,0 0,0 0,0-1,0 1,0 0,0-1,0 1,0-1,0 1,-1-1,1 1,0-1,0 0,0 0,-1 0,1 0,0 0,0 0,-1 0,1 0,0 0,0 0,0 0,-1-1,1 1,0-1,0 1,0-1,0 1,0-1,0 0,0 1,0-1,0 0,0 0,0 0,0 0,0 0,1 0,-1 0,0 0,1 0,-1 0,1 0,-1 0,1 0,-1-1,-17-57,17 33,2-1,1 1,1 0,1-1,1 2,5-15,-3 8,4-12,1 0,2 0,2 2,1 0,3 1,1 1,3 1,0 0,3 2,1 1,30-29,-45 52,1 1,0 0,0 1,1 1,1 1,0 0,0 0,1 2,0 0,0 1,0 1,1 0,0 2,6-1,-20 3,1 1,-1 0,1 0,-1 1,1-1,-1 1,1 0,-1 0,0 1,0-1,0 1,0 0,0 0,0 0,0 1,0-1,-1 1,1 0,-1 0,0 0,0 1,0-1,0 1,-1-1,1 1,-1 0,0 0,0 0,-1 0,1 0,0 2,1 5,-1-1,0 1,-1 0,0 0,0-1,-1 1,-1 0,1 0,-2 0,0-1,0 1,-2 5,-4 7,-2 0,0-1,-1 0,-1-1,-1 0,-1-1,0 0,-2-1,0-1,-1-1,-1 0,-1-1,0-1,-1-1,0 0,-1-2,-1 0,-17 6,28-14,0 0,0 0,0-1,-1 0,1-1,-1-1,1 0,-1 0,1-1,-1-1,0 0,1 0,-8-2,1-5</inkml:trace>
  <inkml:trace contextRef="#ctx0" brushRef="#br0" timeOffset="1609.971">2709 1,'0'0,"-1"0,0-1,0 1,0 0,1 0,-1 0,0 0,0 0,0 0,0 0,1 1,-1-1,0 0,0 0,0 0,1 1,-1-1,0 1,1-1,-1 0,0 1,0-1,1 1,-1 0,1-1,-1 1,1-1,-1 1,1 0,-1 0,1-1,-1 1,1 0,0 0,0-1,-1 1,1 0,0 0,0 0,0-1,0 1,0 0,0 0,0 0,0 0,0-1,0 1,0 0,0 0,1 0,-1-1,0 1,1 0,-1 0,1-1,-1 1,1 0,-1 0,13 139,-6 0,-6 1,-2-72,-4 0,-2 0,-4-1,-2 0,-16 44,17-41,12-70,0 1,0-1,0 0,0 0,0 1,0-1,1 0,-1 0,1 1,-1-1,1 0,-1 0,1 0,0 0,-1 0,1 0,0 0,0 0,0 0,0 0,0 0,0 0,0 0,0-1,0 1,0 0,0-1,0 1,1-1,-1 0,0 1,0-1,1 0,-1 0,0 1,0-1,1 0,-1 0,0-1,1 1,-1 0,0 0,0-1,1 1,-1 0,0-1,0 1,0-1,0 0,1 1,-1-1,24-9,-1-1</inkml:trace>
  <inkml:trace contextRef="#ctx0" brushRef="#br0" timeOffset="2767.304">3359 566,'-21'1,"0"1,0 1,0 1,1 0,-1 2,1 0,0 1,1 1,0 1,0 1,-8 6,15-6,0 0,1 1,0 1,1 0,0 0,1 1,0 0,1 1,0-1,1 2,1-1,0 1,1 0,-2 13,5-24,0 1,1 0,-1 0,1 0,0 0,1 0,-1 1,1-1,0 0,0 0,1 0,0 0,0 0,0 1,0-1,1-1,-1 1,1 0,1 0,-1-1,1 1,-1-1,1 0,1 0,-1 0,0 0,1 0,0-1,0 1,0-1,0 0,1-1,-1 1,1-1,0 1,-1-2,1 1,0 0,0-1,0 0,0 0,0 0,1-1,-1 0,0 0,0 0,0 0,0-1,0 0,1 0,-1-1,4-1,12-10,-1-2,-1 0,-1-1,0-1,-1-1,0 0,-2-1,0-1,2-5,7-6,7-15,-24 35,0-1,1 1,0 0,1 1,0 0,0 0,1 1,1 0,-1 1,12-7,-20 15,-1-1,1 0,-1 1,1-1,0 1,0-1,-1 1,1 0,0 0,0 0,-1 0,1 0,0 0,0 0,-1 0,1 1,0-1,-1 1,1 0,0-1,-1 1,1 0,-1 0,1 0,-1 0,1 0,-1 0,0 0,0 0,1 1,-1-1,0 1,0-1,0 0,0 1,-1 0,1-1,0 1,0 1,20 76,-18-63,-2-7,1 0,-1 1,2-1,-1-1,1 1,0 0,1-1,0 1,1-1,-1 0,2-1,-1 1,1-1,0 0,0 0,2 0,-5-4,0 0,1-1,-1 1,1-1,0 0,0 0,0 0,0 0,0-1,0 0,0 0,0 0,0 0,1-1,-1 1,0-1,1 0,-1 0,0-1,1 1,-1-1,0 0,0 0,0-1,0 1,0-1,0 0,0 0,0 0,-1 0,4-3,192-178,-181 168,-3 1,0 0,1 1,0 0,1 2,1 0,0 1,0 0,1 2,0 0,0 1,1 1,0 1,13-2,-31 7,-1-1,0 1,1 0,-1 0,1-1,-1 1,0 0,1 0,-1 1,1-1,-1 0,0 0,1 1,-1-1,0 1,1-1,-1 1,0-1,0 1,0 0,1 0,-1-1,0 1,0 0,0 0,0 0,0 0,-1 0,1 1,0-1,0 0,-1 0,1 1,-1-1,1 0,-1 0,1 1,-1-1,0 1,0-1,1 0,-1 1,0-1,0 1,-1-1,1 1,-66-2,63-1,-31-9,30 8,1 0,-1 1,0-1,0 1,0 0,0 0,0 0,0 1,0-1,0 1,0 0,0 0,-1 1,1-1,0 1,0 0,0 0,0 0,1 0,-1 1,0 0,0-1,1 1,-1 1,-2 1,-1 4,1 0,-1 0,1 1,1-1,0 2,0-1,0 0,2 1,-1 0,1 0,0 0,1 0,0 1,1-1,0 1,1-1,0 1,0-1,1 0,1 1,0-1,0 0,1 1,0-2,0 1,2 0,-1-1,1 1,0-1,1 0,0-1,0 0,6 6,-3-7,0-1,1 0,0 0,-1-1,2 0,-1-1,0 0,1-1,0 0,7 1,9-2,1 0,-1-2,0-1,1-2,-1 0,0-2,0 0,-1-2,0-2,0 0,-1-1,10-7,-6 6,15-6,-2-2,0-1,-1-3,-1-1,-1-2,-2-2,-1-2,14-14,21-58,-69 98,0-1,0 1,0-1,-1 0,1 0,-1 0,0 0,-1 0,1 0,-1 0,0 0,0 0,-1 0,1 0,-1 0,0 1,0-1,-1 0,0 0,1 1,-2-1,1 0,-1 0,1 2,0 0,-1 1,1-1,-1 0,0 1,0 0,0-1,0 1,0 0,0 1,-1-1,1 0,-1 1,1 0,-1 0,1 0,-1 0,0 1,1-1,-1 1,0 0,0 0,1 0,-1 1,0-1,1 1,-1 0,0 0,1 0,-1 0,1 1,-1 0,-99 72,91-63,1 1,0 0,1 0,1 2,0-1,1 1,0 0,1 1,1-1,0 2,1-1,0 0,2 1,0 0,0 0,2 0,0 0,1 0,0 0,1 1,1-1,1 1,0-6,1-1,0 0,1 0,0-1,0 1,1-1,0 0,1-1,0 1,0-1,1-1,0 1,0-1,1-1,0 0,0 0,1 0,2 0,14 6,1 0,1-2,0-1,0-2,1 0,4-1,-13-3,0 0,0-1,0-1,0-1,0-1,1-1,-1 0,-1-2,1 0,14-6,-8 0</inkml:trace>
</inkml:ink>
</file>

<file path=ppt/ink/ink9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10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57,'-27'32,"1"1,1 1,3 1,0 1,0 4,-34 57,-23 43,52-88,-3-2,-1-1,-25 29,-77 90,107-156,18-18</inkml:trace>
  <inkml:trace contextRef="#ctx0" brushRef="#br0" timeOffset="406.977">0 86,'31'46,"2"-1,2-2,2-1,1-2,2-2,30 21,146 144,-100-92,-115-110,-1-1,1 1,0-1,0 1,1-1,-1 1,0-1,0 0,0 0,0 0,0 1,0-1,0 0,0 0,0-1,1 1,-1 0,0 0,0 0,0-1,0 1,0-1,0 1,0-1,0 1,0-1,0 1,0-1,-1 0,1 1,0-1,0 0,0-1,10-7</inkml:trace>
  <inkml:trace contextRef="#ctx0" brushRef="#br0" timeOffset="1163.259">904 481,'44'-11,"1"3,0 1,0 3,0 1,1 2,37 5,16-2,37-8,-135 6,1-1,0 0,-1 0,1 0,-1 0,1 0,-1 0,0 0,1-1,-1 1,0 0,0-1,0 1,0-1,0 1,0-1,0 0,-1 1,1-1,0 0,-1 0,0 1,1-1,-1 0,0 0,0 0,0 1,0-1,0 0,0 0,0 0,-1 1,1-1,-1 0,1 0,-1 1,0-1,0 1,0-1,0 0,0 0,-48-63,-62-20,109 84,1-1,0 1,0-1,-1 1,1 0,0 0,-1 0,1 0,-1 0,1 0,-1 0,0 0,0 0,1 1,-1-1,0 1,0-1,1 1,-1 0,0 0,0 0,0 0,0 0,1 0,-1 0,0 1,0-1,0 1,1-1,-1 1,0 0,1-1,-1 1,0 0,1 0,-1 0,1 0,-1 1,1-1,0 0,0 1,-1-1,1 1,0-1,0 1,1-1,-1 1,0 0,0-1,1 1,-1 0,1 0,-1-1,1 1,0 0,0 0,-17 139,-35 138,50-270,-2 1,1 0,0 1,1-1,0 0,1 1,0-1,0 1,1 0,1-1,0 1,1 7,-1-17,-1 1,1-1,0 0,-1 1,1-1,0 0,0 0,-1 0,1 1,0-1,0 0,0 0,1 0,-1-1,0 1,0 0,0 0,1-1,-1 1,0 0,1-1,-1 1,0-1,1 0,-1 0,1 1,-1-1,1 0,-1 0,1 0,-1 0,0-1,1 1,-1 0,1 0,-1-1,0 1,1-1,-1 0,0 1,1-1,-1 0,0 0,55-39,-56 39,166-184,-149 165,-1 0,-1-2,-1 0,-2 0,0-1,1-4,-3 3</inkml:trace>
  <inkml:trace contextRef="#ctx0" brushRef="#br0" timeOffset="1562.197">2173 1,'-44'49,"2"1,3 2,2 2,2 2,-20 45,48-86,1 1,1-1,0 1,1 0,1 0,0 1,1-1,1 2,1-12,0 0,0 1,0-1,1 0,0 0,1 0,-1 0,1 0,0-1,1 1,-1 0,1-1,0 0,1 1,-1-1,1-1,0 1,0 0,0-1,1 0,0 0,-1 0,2-1,4 4,1-1,1 0,-1-1,1-1,0 1,0-2,0 0,1 0,-1-1,1-1,0 0,-1-1,1 0,0-1,-1 0,1-1,-1 0,5-2,8-4,-1 0,0-2,0 0,-1-2,0 0,-1-2,-1 0,11-11,-22 17,0-1,0-1,-1 0,-1 0,1-1,-2 1,0-2,0 1,-1-1,0 0,-1-1,0 1,-1-1,-1 0,0 0,-1-1,0 1,-1 0,0-1,-1 1,-1 0,0-1,-1 1,0 0,-1 0,0 0,-1 0,-1 0,0 1,-1 0,0 0,-5-6,6 11,-1 2,0-1,0 1,0 0,-1 0,1 0,-1 1,-1 0,1 1,0-1,-6-1,-16-3</inkml:trace>
  <inkml:trace contextRef="#ctx0" brushRef="#br0" timeOffset="1921.535">1835 424,'247'-100,"-239"97,1 1,0-1,0 1,0 1,0 0,0 0,1 1,-1 0,0 0,0 1,0 0,0 1,0 0,0 1,0-1,-1 2,1-1,-1 1,0 0,0 1,0 0,1 2,26 19,-20-13,1 0,1-2,0 0,1-1,-1 0,2-2,1 0,33 5,-29-9</inkml:trace>
  <inkml:trace contextRef="#ctx0" brushRef="#br0" timeOffset="2881.295">2370 143,'0'-5,"0"-6,0-7,-4 1,-3-3,-4 4,-5 3,-4 4,0-1,0 1,-2 2,3 8,-1 2,-1 2,-2 4,-2 1,-1 4,3-1</inkml:trace>
</inkml:ink>
</file>

<file path=ppt/ink/ink9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18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1,'0'14,"-5"15,-1 7,-5 2,-5-1,0-1,-2-2,-3-3,3-1,-1-1,-2-1,-2 0,2-5</inkml:trace>
</inkml:ink>
</file>

<file path=ppt/ink/ink9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21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0 173,'2'21,"1"-1,1 0,1 0,0 0,2-1,0 1,1-1,1-1,2 3,37 94,-39-85,-2-1,-1 1,-1 0,-1 1,-1 16,7 15,15-81,47-178,-19 40,36-99,-59 150,-28 97</inkml:trace>
  <inkml:trace contextRef="#ctx0" brushRef="#br0" timeOffset="980.663">621 427,'22'8,"0"-2,0 0,0-1,1-1,0-2,0 0,0-1,0-1,0-1,11-3,160-25,-190 28,1 1,1 0,-1-1,1 0,0 0,-1 0,1-1,-1 0,0 0,0 0,1-1,-1 0,-1 0,1 0,0 0,3-4,-8 4,0-1,-1 1,1-1,0 0,-1 1,0 0,0-1,0 1,0-1,-1 1,1 0,-1 0,0 0,0 0,0 0,0 0,-1 1,1-1,-1 1,1-1,-1 1,0 0,0 0,0 0,0 0,0 1,-1 0,1-1,-2 1,-1-3,5 2,-1 0,0 0,0 0,0 0,0 1,0-1,-1 1,1-1,0 1,-1 0,1 0,-1 0,1 0,-1 0,0 1,1-1,-1 1,0 0,1-1,-1 1,0 1,0-1,1 0,-1 0,1 1,-1 0,0 0,1-1,-1 1,1 1,-1-1,1 0,0 1,0-1,-1 1,1-1,0 1,-1 2,-4 9,0 0,1 0,1 1,0-1,0 1,2 1,0-1,0 5,-13 107,-11 14,28-140,-1-1,1 1,-1 0,1-1,-1 1,1 0,-1-1,1 1,0 0,-1 0,1 0,-1 0,1 0,0 0,-1 0,1 0,-1 0,1 0,0 0,-1 0,1 0,-1 0,1 0,0 1,-1-1,1 0,-1 0,1 1,-1-1,1 1,-1-1,1 0,-1 1,1-1,-1 1,0-1,1 1,-1-1,1 1,-1-1,0 1,0-1,1 1,-1 0,0-1,0 1,0-1,0 1,0 0,0-1,0 1,0-1,0 1,0 0,0-1,0 1,0-1,0 1,0 0,-1-1,1 1,0-1,0 1,-1-1,1 1,0-1,-1 1,1 0,42-35,-39 31,169-166,-147 144</inkml:trace>
  <inkml:trace contextRef="#ctx0" brushRef="#br0" timeOffset="2211.291">1269 766,'51'-28,"-4"3,-2-1,0-3,-2-2,-1-1,21-23,-31 23,-14 17,-2 0,0-1,-1-1,-1-1,0 0,-1 0,-1-1,-1-1,-1 0,-1-1,1-3,-10 25,-1-1,1 1,-1-1,1 0,-1 1,1-1,-1 0,0 0,1 1,-1-1,1 0,-1 0,0 0,1 1,-1-1,0 0,1 0,-1 0,1 0,-1 0,0 0,1-1,-1 1,0 0,1 0,-1 0,1-1,-1 1,0 0,1 0,-1-1,1 1,-1 0,1-1,-1 1,1-1,0 1,-1-1,1 1,-1-1,1 1,0-1,-1 1,1-1,0 0,0 1,0-1,-1 1,1-1,0 0,0 1,0-1,0 0,0 1,0-1,0 1,0-1,0 0,0 1,1-1,-1 0,0 1,0-1,-43 36,-56 102,95-131,1 0,0 0,0 0,0 1,1-1,0 1,0-1,1 1,0 0,0 0,1-1,0 1,0 0,0 0,1 0,0-1,0 1,1 0,0-1,0 1,0-1,1 1,0-1,0 0,1 0,0-1,0 1,0-1,0 0,1 0,0 0,0 0,0-1,1 0,0 0,-1-1,1 1,1-1,-1 0,0-1,7 2,6-3,0-2,0 0,0-2,0 0,0 0,0-2,-1 0,0-2,0 0,-1-1,1 0,-2-1,1-1,-1-1,-1-1,0 0,-1 0,8-10,-6 10,1-2,-2 0,0-1,0-1,-2 0,0-1,-1 0,0-1,-2 0,0-1,-1 0,4-15,-12 33,0 0,0 0,0 0,-1 0,1 0,-1 0,1 0,-1-1,1 1,-1 0,1 0,-1-1,0 1,0 0,0 0,0-1,0 1,0 0,0-1,0 1,0 0,-1 0,1-1,0 1,-1 0,1 0,-1-1,0 1,1 0,-1 0,0 0,1 0,-1 0,0 0,0 0,0 0,0 1,0-1,0 0,0 0,0 1,-1-1,1 1,0-1,0 1,-1-1,1 1,0 0,0-1,-1 1,1 0,0 0,-1 0,1 0,-1 1,-7 4,0 0,1 1,-1 0,1 1,1 0,-1 0,1 0,1 1,-1 0,1 1,1-1,-1 1,1 2,-1-2,0 0,1 0,0 1,1 0,0 0,1 1,0-1,0 0,1 1,1 0,0 0,0-1,1 1,0 0,1 0,0 0,1-1,0 1,1-1,1 5,2-9,0 0,0 0,0-1,1 0,-1 0,1 0,1-1,-1 0,1 0,-1-1,1 0,0 0,0-1,0 0,0-1,1 1,-1-1,0-1,1 0,2 0,2 0,-1 0,1-1,0-1,-1 0,1 0,-1-1,0-1,1 0,-2-1,1 0,0 0,-1-2,0 1,-1-1,0-1,0 0,0 0,0-2,12-13,-1 0,-1-1,-1-2,-1 0,-1-1,9-21,-16 30,-1 0,-1-1,0 0,-2-1,0 1,-1-1,-2 0,1 0,-2-5,-2 23,0 0,0 0,0 0,0 0,-1 0,1 0,-1 0,1 0,-1 0,0 0,0 0,0 0,0 0,0 0,0 1,0-1,-1 0,1 1,0-1,-1 1,0 0,1-1,-1 1,0 0,1 0,-1 0,0 0,0 0,0 1,0-1,0 0,0 1,0 0,0-1,0 1,0 0,0 0,-1 0,1 0,0 0,0 1,0-1,0 1,0-1,0 1,0 0,0 0,1 0,-1 0,0 0,0 0,1 0,-1 1,0-1,1 0,-1 1,1 0,0-1,0 1,-1 1,-14 16,2 0,0 0,2 1,0 1,1 0,1 1,1 0,1 0,1 1,1 0,-1 10,4-22,0 1,0 0,1 0,1 0,0 0,1 0,0 0,0 0,2 0,-1 0,2 0,-1 0,2 0,0-1,0 1,1-1,0 0,1 0,0-1,1 0,0 0,0 0,1-1,2 1,53 10,-41-18</inkml:trace>
  <inkml:trace contextRef="#ctx0" brushRef="#br0" timeOffset="2463.229">2936 681,'-25'29,"-11"14,-1 5,1-6,7-6,4-8,6-5,6-5</inkml:trace>
</inkml:ink>
</file>

<file path=ppt/ink/ink9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31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26,'-1'-2,"-1"0,1 0,-1 0,0 0,0 1,1-1,-1 1,0-1,0 1,-1 0,1 0,0 0,0 0,-1 0,1 0,0 0,-1 1,1 0,0-1,-1 1,1 0,-1 0,1 0,-1 0,0 1,-9 1,0 0,-1 1,1 1,0 0,1 0,-1 1,1 1,0 0,0 0,1 1,0 1,0 0,1 0,0 1,0 0,1 0,0 1,1 0,0 0,0 1,1 0,1 0,0 1,0 0,1-1,1 1,0 1,0-1,1 3,0-8,0 0,1-1,0 1,0-1,1 1,0 0,0 0,0-1,1 1,0 0,0-1,1 1,-1 0,2-1,-1 0,1 0,0 1,0-2,0 1,1 0,0-1,0 1,1-1,-1 0,1-1,0 1,0-1,1 0,-1 0,1-1,0 1,0-1,0-1,1 1,2 0,0-2,0 0,1 0,-1-1,0 0,0-1,1 0,-1 0,0-1,0 0,0-1,0 0,-1 0,1-1,-1 0,0 0,0-1,0 0,-1-1,0 0,0 0,0 0,-1-1,1 0,1-3,134-205,-142 215,0-1,1 0,-1 1,0-1,1 0,-1 1,1-1,-1 1,1-1,-1 1,1-1,-1 1,1-1,-1 1,1-1,0 1,-1 0,1-1,0 1,-1 0,1 0,0-1,-1 1,1 0,0 0,0 0,-1 0,1 0,0 0,0 0,-1 0,1 0,0 0,0 1,-1-1,1 0,0 0,-1 1,1-1,0 0,-1 1,1-1,-1 1,1-1,0 1,-1-1,1 1,-1-1,1 1,-1-1,0 1,1 0,-1-1,0 1,1 0,-1 0,22 47,-18-38,-2-4,3 8,-1 0,2 0,0 0,0-1,1 0,1 0,0 0,1-1,0-1,1 1,0-2,1 1,0-1,1-1,7 5,-3-7</inkml:trace>
  <inkml:trace contextRef="#ctx0" brushRef="#br0" timeOffset="1903.347">988 252,'368'0,"-369"0,1-1,0 1,0-1,0 1,0-1,0 1,0-1,0 1,0 0,-1-1,2 1,-1-1,0 1,0-1,0 1,0-1,0 1,0 0,0-1,1 1,-1-1,0 1,0 0,0-1,1 1,-1-1,0 1,1 0,-1-1,0 1,1 0,-1 0,0-1,1 1,-1 0,1 0,-1 0,1-1,-1 1,0 0,1 0,-1 0,1 0,-1 0,1 0,-1 0,1 0,-1 0,0 0,1 0,-1 0,1 0,-1 0,1 1,-1-1,1 0,-1 0,1 0,-37-19,23 15,-1-1,1-1,0 0,1-1,-1 0,2-1,-1 0,1-1,0 0,0-1,1 0,1-1,-7-9,-17-46,27 87,8 292,-2-312,0 1,-1-1,0 0,1 1,0-1,-1 0,1 1,0-1,-1 1,1-1,0 1,0-1,0 0,1 1,-1-1,0 1,0-1,1 0,-1 1,1-1,-1 0,1 1,0-1,-1 0,1 0,0 1,0-1,0 0,0 0,0 0,0 0,0 0,0 0,0-1,0 1,1 0,-1-1,0 1,1 0,-1-1,0 0,1 1,-1-1,1 0,-1 1,0-1,1 0,-1 0,1 0,0-1,9-5,1 0,-1-1,0-1,-1 1,1-2,-2 0,1 0,-1 0,-1-1,4-5,19-20,-4 7,-17 14</inkml:trace>
  <inkml:trace contextRef="#ctx0" brushRef="#br0" timeOffset="2824.861">1271 224,'-5'0,"-6"0,-2 5,-2 1,-5 0,-3-1,-3-2,-1 0,-1-2,-1-1,0 0,0 0,0 0,1-1,9 1,8 0</inkml:trace>
</inkml:ink>
</file>

<file path=ppt/ink/ink9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37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676 1,'-12'5,"0"2,0-1,1 2,0-1,0 2,1-1,0 1,0 1,1 0,1 0,-1 1,2 0,-1 0,2 1,-1 0,2 0,0 1,0-1,-2 12,0-7,-8 13,-2-1,-1-1,-1-1,-1-1,-1-1,-16 15,21-25,-1-1,0 0,-1-1,0-1,-1-1,-1-1,1 0,-2-1,-10 2,27-9,-1 0,1-1,0 1,-1-1,1 0,-1 0,1-1,-1 1,0-1,1 0,-1 0,1 0,-1-1,0 0,1 0,-1 0,1 0,0-1,-1 0,1 0,0 0,0 0,0-1,0 1,1-1,-1 0,1 0,0 0,-1-1,2 1,-1-1,0 0,1 0,-1 1,1-2,0 1,0 0,1 0,-1-1,1 0,1-9,0 0,2 0,-1 1,2-1,0 0,0 1,1 0,1 0,0 0,1 0,0 1,1 0,1 0,0 1,0 0,1 0,0 1,1 0,0 1,7-5,-12 8,-2 1,1 0,-1 1,1-1,0 1,0 0,1 0,-1 0,1 1,-1-1,1 1,0 0,1 1,-1-1,0 1,1 0,-1 0,1 1,0-1,-1 1,1 1,0-1,0 1,0 0,-1 0,1 1,0-1,0 2,-1-1,1 0,0 1,-1 0,0 0,1 1,-1-1,0 1,0 1,2 1,167 219,-21-95,-117-105,-18-16</inkml:trace>
</inkml:ink>
</file>

<file path=ppt/ink/ink9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50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2</inkml:trace>
</inkml:ink>
</file>

<file path=ppt/ink/ink9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51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1,'0'5,"0"1</inkml:trace>
</inkml:ink>
</file>

<file path=ppt/ink/ink9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47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734 283,'-2'32,"-2"-1,-2 0,-1 0,-1-1,-1 1,-14 26,6-10,-7 24,-123 305,102-274,42-83,13-24,18-25,-11 5,0 1</inkml:trace>
  <inkml:trace contextRef="#ctx0" brushRef="#br0" timeOffset="497.265">791 283,'0'1,"0"-1,1 0,-1 0,0 1,0-1,1 0,-1 1,0-1,0 0,0 1,0-1,1 0,-1 1,0-1,0 1,0-1,0 0,0 1,0-1,0 1,0-1,0 0,0 1,0-1,0 1,0-1,-1 0,1 1,0-1,0 0,0 1,0-1,-1 0,1 1,0-1,0 0,-1 1,1-1,0 0,-1 0,1 1,0-1,-1 0,1 0,0 0,-1 1,1-1,0 0,-1 0,1 0,-1 0,1 0,0 0,-1 0,1 0,-1 0,1 0,0 0,-1 0,1 0,0 0,-1 0,1 0,-1 0,1-1,-1 1,7 39,26 104,-17-71,3-1,3-1,3 0,23 44,-46-110,0 0,0 0,0 0,1 0,-1 0,1-1,0 1,0-1,0 1,1-1,-1 0,1 0,0 0,0 0,0 0,0-1,0 1,1-1,-1 0,1 0,-1 0,1 0,0-1,0 1,0-1,0 0,0 0,0-1,0 1,0-1,0 0,0 0,0 0,0-1,0 1,0-1,0 0,0 0,0-1,1 1,3-6,0 0,-1-1,1 0,-2 0,1 0,-1-1,0 0,-1 0,0 0,0-1,-1 0,0 0,-1 0,0 0,0-5,6-11,9-33,-2-1,-2 0,-3-1,-3 0,-3-1,-2 0,-4-26,0 103,1 4</inkml:trace>
  <inkml:trace contextRef="#ctx0" brushRef="#br0" timeOffset="841.707">1638 481,'-18'28,"2"0,1 2,2 0,0 1,2 0,2 0,1 1,1 1,6-27,1 0,1 0,-1 0,1 0,0-1,0 1,1 0,-1-1,1 1,1-1,-1 1,1-1,0 0,0 0,0 0,1-1,0 1,-1-1,2 0,-1 0,0 0,1 0,0-1,0 0,0 0,0 0,0-1,1 0,-1 0,1 0,-1 0,1-1,0 0,0 0,0-1,-1 1,1-1,0-1,0 1,0-1,0 0,-1 0,1-1,0 1,-1-1,0-1,1 1,-1-1,0 0,0 0,0 0,0-1,6-7,0 0,-1-1,-1 0,0-1,0 0,-1 0,-1-1,0 0,-1 0,0-1,-1 0,-1 0,-1 0,0 0,0-3,-2 7,-1 0,0 1,-1-1,0 0,0 1,-1-1,-1 1,0-1,0 1,-1 0,0 0,-1 1,0-1,0 1,-1 0,0 0,-1 1,0 0,0 0,-1 0,0 1,0 1,-1-1,0 1,0 0,-6-1,-7-2</inkml:trace>
  <inkml:trace contextRef="#ctx0" brushRef="#br0" timeOffset="1245.051">2230 1,'-4'7,"0"0,0 0,1 1,0-1,0 1,1 0,0 0,0 0,1 0,0 0,1 0,-1 0,2 0,0 6,-2 1,0 56,3 0,4 0,5 21,-7-64,-1 1,-2-1,-1 1,-1-1,-1 1,-1-1,-4 10,-29 131,21-135,7-28</inkml:trace>
  <inkml:trace contextRef="#ctx0" brushRef="#br0" timeOffset="1514.921">1919 452,'34'-5,"16"-1,4 0,-3 1,-4 2,-6 0,-5 2,-4 1,-3 0,-1 0,0 0,-1 1,0 3,0 3,-4-1</inkml:trace>
  <inkml:trace contextRef="#ctx0" brushRef="#br0" timeOffset="1949.408">2569 565,'7'1,"14"4,0-2,0 0,1-1,-1-1,0-1,1-1,-1-1,0-1,1 0,-2-2,14-4,-26 4,0 0,0-1,0 0,-1 0,0-1,0 0,-1 0,1 0,-2-1,1 0,-1 0,0 0,-1-1,0 1,0-1,-1 0,0-1,-1 1,0 0,0-1,-1 6,-1 1,0-1,0 0,0 0,0 0,0 1,-1-1,0 0,0 0,0 1,0-1,0 0,-1 1,0 0,1-1,-1 1,-1 0,1 0,0 0,-1 0,1 0,-1 0,0 1,0 0,0-1,0 1,-1 0,1 0,0 1,-1-1,1 1,-1-1,0 1,1 1,-2-1,-5-2,1 1,-1 1,0 0,0 0,0 1,1 0,-1 1,0 0,0 0,0 1,1 0,-1 1,-3 2,-4 5,1 1,0 1,0 0,1 1,1 1,0 1,1 0,0 0,1 1,1 1,1 0,0 0,2 1,-1 1,2-1,1 1,0 0,-2 16,4-18,1 0,1-1,0 1,1 0,1 1,0-1,1 0,4 14,-4-25,1 0,0 1,0-1,0 0,1-1,0 1,0 0,0-1,1 0,0 1,0-1,0-1,1 1,0-1,-1 0,1 0,1 0,-1 0,1-1,-1 0,1 0,0-1,0 0,5 2,7 2,0 0,0-2,1 0,-1-1,1 0,0-2,0 0,-1-1,1-1,0-1,0-1,-1 0,0-1,1-2,-2 1,1-2,8-4,-8-1</inkml:trace>
  <inkml:trace contextRef="#ctx0" brushRef="#br0" timeOffset="2813.396">0 1383,'437'-27,"-82"0,-19-2,-10 1,310-54,-356 48,-21 6,20 28,-221-16,-51 11</inkml:trace>
</inkml:ink>
</file>

<file path=ppt/ink/ink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3:29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368 640,'-30'11,"1"1,0 1,1 2,0 1,2 1,0 1,0 2,-20 20,36-30,1 0,0 0,0 1,2 0,-1 0,1 1,1 0,0 0,0 1,2 0,-1 0,2 0,0 0,0 1,1-1,1 3,0-14,1-1,0 1,0 0,0 0,0-1,0 1,0 0,0 0,1-1,-1 1,1 0,-1 0,1-1,0 1,-1-1,1 1,0-1,0 1,0-1,0 1,0-1,1 0,-1 1,0-1,1 0,-1 0,1 0,-1 0,1 0,-1-1,1 1,-1 0,1-1,0 1,0-1,-1 1,1-1,0 0,0 0,67-23,-46 3,-1-1,0 0,-2-2,-1-1,0 0,-2-1,-1-1,-1-1,-1 0,4-13,15-24,-11 18,-19 38,-14 32,4-12,1 1,1-1,-1 1,2 0,0 1,1-1,0 1,1-1,0 1,1 0,1 0,0 0,1-1,1 1,0 0,2 5,84 189,-87-205,0 0,0 0,0 0,1 0,-1 0,1 0,0-1,0 1,0-1,0 1,0-1,0 1,1-1,-1 0,1 0,0 0,-1-1,1 1,0-1,0 1,0-1,0 0,1 0,-1 0,0-1,0 1,0-1,1 0,-1 0,0 0,0 0,1 0,-1-1,0 1,0-1,1 0,-1 0,0 0,0 0,0-1,-1 1,1-1,0 0,0 0,0-1,34-32,-2-2,-1-2,-2-1,-2-1,-2-2,-2 0,8-20,4-4,-3-2,-2-1,-4-2,-3-1,-3 0,9-58,-30 117,2-1,-1-1,0 0,-1 0,-1 0,0 0,-2 0,1 0,-2-1,0 1,-1 1,-1-1,-1-1,5 16,0 0,-1-1,1 1,-1 0,0 0,1 0,-1-1,0 1,0 0,0 0,1 0,-1 0,0 1,0-1,-1 0,1 0,0 1,0-1,0 0,0 1,-1-1,1 1,0-1,0 1,-1 0,1 0,0-1,-1 1,1 0,0 0,-1 0,1 1,0-1,-1 0,1 0,0 1,0-1,-1 1,1-1,0 1,0-1,0 1,-1 0,1 0,0-1,0 1,0 0,0 0,1 0,-2 1,-40 57,12 10,4 0,3 2,3 1,-1 21,-3 9,12-49,2 1,3 0,2 1,3 0,1-1,5 15,-4-61,0 0,1-1,0 1,0-1,1 1,0-1,1 1,-1-1,1 0,1 0,-1 0,1-1,0 1,1-1,-1 0,1 0,1 0,-1-1,1 0,0 0,0 0,0-1,1 0,0 0,-1 0,1-1,1 0,-1-1,0 1,1-1,-1-1,1 0,-1 0,1 0,0-1,0 0,-1 0,1-1,3-1,9-4,-1-2,-1 0,1-1,-1-1,-1-1,0 0,-1-2,0 1,0-2,-2 0,0-1,0-1,-2 0,4-5,-6 8,-1 0,0 0,-1-1,0 0,-1 0,-1 0,0-1,-1 0,-1-1,0 1,1-13,-5 24,0-1,0 1,-1 0,0-1,1 1,-1 0,-1 0,1-1,-1 1,1 0,-1 0,-1 1,1-1,0 0,-1 1,0-1,1 1,-2 0,1 0,0 0,0 0,-1 0,0 1,1 0,-1 0,0 0,0 0,0 0,0 1,-1 0,1 0,0 0,-2 0,-7-2,0 1,-1 0,1 1,-1 1,1 0,-1 1,1 0,-1 1,1 0,-5 3,-11 6,7 1</inkml:trace>
  <inkml:trace contextRef="#ctx0" brushRef="#br0" timeOffset="399.394">1637 669,'-16'10,"1"1,0 1,0 0,1 2,1-1,0 1,1 1,0 0,2 1,-1 0,2 1,0 0,1 0,1 1,-2 10,8-23,1-1,0 1,0 0,0 0,1 0,0 0,0 0,0 0,0-1,1 1,0 0,0-1,0 1,0-1,1 0,0 0,-1 0,2 0,-1 0,0-1,1 1,0-1,-1 0,1 0,0 0,1-1,-1 1,0-1,1 0,0 0,-1-1,1 0,0 1,0-1,0-1,-1 1,1-1,0 0,0 0,0 0,1-1,6 2,0-1,-1-1,1 0,0 0,-1-1,1-1,-1 0,0 0,0-1,0-1,0 0,-1 0,1-1,-2 0,1-1,-1 0,0 0,0-1,0 0,-2-1,1 0,-1 0,0-1,-1 0,0 0,0 0,-1-1,-1 0,0 0,0 0,-1 0,0-1,-1-3,-2 9,0 1,-1-1,0 0,0 0,0 1,-1-1,0 1,0-1,0 1,-1 0,0 0,0 0,0 0,-1 0,1 0,-1 1,0 0,0 0,-1 0,1 0,-1 1,0 0,0 0,0 0,0 0,-1 1,0 0,-1-2,-1 1,0 0,0 1,0 0,0 0,-1 1,1 0,0 0,-1 1,1 0,0 0,-1 1,1 0,0 1,0 0,0 0,0 0,-6 4,-7 6,2 0</inkml:trace>
  <inkml:trace contextRef="#ctx0" brushRef="#br0" timeOffset="660.669">2033 810,'-6'13,"0"1,1 0,1 0,0 0,1 1,0-1,1 1,1 0,0 0,1-1,1 1,0 0,1 0,1-1,0 1,1 1,-2-13,-1-1,1 1,0 0,0 0,0-1,0 1,0-1,1 0,-1 0,1 1,-1-2,1 1,0 0,0 0,0-1,0 0,0 1,0-1,0 0,0-1,1 1,-1-1,0 1,0-1,1 0,-1 0,0 0,1-1,-1 1,0-1,0 1,0-1,0 0,1-1,-1 1,-1 0,1-1,1 0,105-75,-81 52,0-2,-2-1,-1-1,-2-2,0 0,-3-1,13-25,-23 34</inkml:trace>
  <inkml:trace contextRef="#ctx0" brushRef="#br0" timeOffset="993.73">2964 132,'-27'189,"-1"-48,6-35,5 1,-3 82,20-177,0 0,0-1,1 1,0 0,1-1,0 1,1-1,0 1,1-1,0 0,1-1,0 1,7 9,-12-19,1-1,-1 1,1 0,-1 0,1-1,-1 1,1 0,-1-1,1 1,-1-1,1 1,0-1,0 1,-1-1,1 1,0-1,0 0,-1 1,1-1,0 0,0 0,0 1,-1-1,1 0,0 0,0 0,0 0,0 0,-1 0,1 0,0-1,0 1,0 0,0 0,-1-1,1 1,0 0,0-1,-1 1,1-1,0 1,-1-1,1 1,0-1,-1 1,1-1,-1 0,1 1,-1-1,1 0,-1 1,1-1,5-14</inkml:trace>
  <inkml:trace contextRef="#ctx0" brushRef="#br0" timeOffset="1232.62">2541 584,'43'4,"43"-2,22-7,1-2,-13-1,-12-3,-12 0,-8 2,-11 2,-13 3</inkml:trace>
</inkml:ink>
</file>

<file path=ppt/ink/ink9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58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2 231,'0'358,"0"-366,-1-37,1 0,3 1,1-1,2 1,3 0,4-11,-6 32,0 1,1-1,2 1,0 1,2 0,0 1,1 0,1 0,1 2,0 0,6-4,-20 21,0 0,0 1,0-1,0 0,0 0,0 1,0-1,0 1,0-1,1 1,-1 0,0-1,0 1,1 0,-1 0,0 0,0 0,1 0,-1 0,0 0,1 0,-1 0,0 1,0-1,0 0,1 1,-1-1,0 1,0 0,0-1,0 1,0 0,0 0,0-1,0 1,0 0,0 0,0 0,-1 0,1 0,0 0,-1 1,1-1,26 56,-24-49,2 6,0 0,1-1,0 0,1-1,1 1,0-1,0 0,1-1,2 1,5 2</inkml:trace>
  <inkml:trace contextRef="#ctx0" brushRef="#br0" timeOffset="423.618">623 401,'24'-10,"0"0,-1-2,0 0,-1-2,0-1,-1 0,-1-2,0 0,12-14,-31 29,1 0,-1 1,1-1,-1 0,1 0,-1 0,0 0,0 0,0 0,0 0,0 0,0 0,-1 0,1-1,-1 1,0 0,1 0,-1-1,0 1,0 0,-1-1,1 1,0 0,-1 0,1-1,-1 1,0 0,0 0,0 0,0 0,0 0,0 0,0 0,-1 0,1 0,-1 1,1-1,-1 0,0 1,1-1,-1 1,0 0,0 0,0 0,0 0,0 0,-1 0,1 0,0 1,-2-1,-3-1,-1 0,1 1,-1 0,0 0,0 1,1 0,-1 0,0 1,1 0,-1 0,0 1,1 0,0 0,-1 1,1 0,0 0,0 1,1 0,-1 0,1 0,0 1,0 0,0 1,-8 6,0 0,2 2,0 0,0 0,1 1,1 0,1 1,0 0,-2 5,5-7,1-1,1 1,0 0,0 1,2-1,-1 1,2-1,0 1,1 2,0-12,0-1,0 1,1-1,0 1,0-1,0 0,0 1,1-1,-1 0,1 0,0 0,0 0,1 0,-1 0,1-1,0 1,0-1,0 0,0 0,1 0,-1 0,1 0,0-1,0 0,0 0,0 0,0 0,0 0,0-1,1 0,2 1,8 0,1 0,-1-1,1 0,0-2,-1 0,1 0,0-1,-1-1,0-1,0 0,0-1,0-1,-1 0,0-1,0-1,0 0,-1 0,0-1,-1-1,0-1,-1 1,0-2,5-6,-3 1</inkml:trace>
  <inkml:trace contextRef="#ctx0" brushRef="#br0" timeOffset="843.948">1075 91,'-5'25,"1"0,1 1,2 0,0-1,2 1,1 0,1-1,1 1,1-1,1 0,1 0,6 11,-10-30,1 9,1-1,1 0,0 0,1 0,1-1,0 0,1 0,0-1,5 4,-12-15,0-1,1 0,-1 0,0 0,1 0,-1 0,0-1,1 1,-1-1,0 1,0-1,0 0,1 0,-1 0,0 0,0 0,0 0,0-1,-1 1,1-1,0 1,0-1,-1 0,1 1,-1-1,0 0,1 0,-1 0,0 0,0 0,0-1,-1 1,1 0,0 0,-1-1,0 1,1 0,-1 0,0-1,0-1,2-1,121-332,-119 323,1 0,1 0,1 0,0 0,0 1,1 0,1 1,4-4,1 3</inkml:trace>
</inkml:ink>
</file>

<file path=ppt/ink/ink9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52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 28,'0'476,"28"-142,-12-124,-4-109,-7-91,2-4</inkml:trace>
  <inkml:trace contextRef="#ctx0" brushRef="#br0" timeOffset="4687.576">95 0,'1'1,"0"0,0-1,-1 1,1 0,0-1,0 1,-1 0,1 0,0 0,-1 0,1-1,-1 1,1 0,-1 0,0 0,1 0,-1 0,0 0,0 0,0 1,1-1,-1 0,0 0,0 0,-1 0,1 0,0 0,0 0,0 0,-1 0,1 0,-1 0,1 0,-1 0,1 0,-1 0,1 0,-1-1,0 1,1 0,-1 0,0-1,0 1,0 0,1-1,-1 1,0-1,0 1,-3 4,-85 218,90-223,-1 0,1 0,-1-1,1 1,-1 0,1 0,-1 0,1 0,-1 0,1 0,-1 1,1-1,-1 0,1 0,-1 0,1 0,-1 1,1-1,-1 0,1 0,-1 1,1-1,-1 0,0 1,1-1,-1 0,0 1,1-1,-1 1,0-1,1 0,-1 1,0-1,0 1,0-1,1 1,-1-1,0 1,0-1,0 1,0-1,0 1,0-1,0 1,0-1,0 1,0-1,0 1,0-1,-1 1,1-1,0 1,0-1,0 1,-1-1,1 1,0-1,0 1,-1-1,1 0,-1 1,1-1,0 0,-1 1,1-1,-1 0,1 1,31-27,-20 12</inkml:trace>
  <inkml:trace contextRef="#ctx0" brushRef="#br0" timeOffset="5362.157">10 1157,'19'7,"2"-1,-1 0,0-2,1 0,0-1,0-2,0 0,0-1,17-2,-6 1,-9-1,1-2,-1-1,0-1,-1 0,0-2,0-1,0-1,10-7,-14 9</inkml:trace>
</inkml:ink>
</file>

<file path=ppt/ink/ink9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02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0 544,'15'0,"4"-4,4-3,3 1,1 2,2 0,0 2,0 1,0 0,0 1,0 1,-6-6,-1-1,0 0,-3 1</inkml:trace>
  <inkml:trace contextRef="#ctx0" brushRef="#br0" timeOffset="376.985">0 855,'19'0,"12"0,4 0,2 0,-1 0,-2 0,-1 0,-3 0,0 0,-1 0,-1 0,-5-5,-2-1,1 0,1 1,-3 2</inkml:trace>
  <inkml:trace contextRef="#ctx0" brushRef="#br0" timeOffset="1151.806">705 150,'44'-35,"-31"23,0 1,0 0,1 1,1 1,-1 0,2 1,-1 0,1 1,0 1,0 1,1 0,0 1,0 1,-10 1,0 1,0-1,0 1,0 1,0 0,1 0,-1 0,0 1,0 0,0 0,0 0,0 1,0 0,0 1,-1 0,1 0,-1 0,0 1,0 0,0 0,0 0,-1 1,1 0,-2 2,-1 0,1 1,-1-1,-1 1,1 0,-1 0,-1 0,0 0,0 0,0 0,-1 0,0 0,-1 0,1 1,-2-1,1 0,-1 0,0-1,-1 1,0 0,-1 1,-90 155,83-149,-17 19,23-29,0 0,0 0,0 0,1 0,0 1,0 0,0 0,1 0,0 0,0 1,1-1,0 1,0-1,0 4,3-6,1 0,0 0,0 0,1 0,-1 0,1 0,0-1,0 1,0-1,1 0,-1 0,1 0,0 0,-1-1,1 0,0 1,1-1,-1-1,0 1,0-1,1 1,-1-1,1-1,3 1,-2 1,20 6,-11-4,-1 0,1 0,0 2,-1 0,0 0,-1 2,1 0,-2 0,1 1,6 6,-15-7,0 0,0 0,-1 0,0 1,0 0,-1-1,0 1,0 0,-1 0,0 0,-1 0,0 1,-1-1,1 0,-2 0,1 0,-1-1,-3 9,-1-4,-1-2,0 1,-1-1,0 0,0 0,-1-1,-1 0,1-1,-2 0,1-1,-1 0,-3 1,-3 5,-10 5,-1-1,-1-2,0-1,-1-1,0-1,-1-2,0-1,-23 3,52-12,0 0,0 0,0 0,-1-1,1 1,0 0,-1-1,1 0,0 0,-1 1,1-1,0-1,-1 1,1 0,0-1,-1 1,1-1,0 1,0-1,-1 0,1 0,0 0,0 0,0-1,0 1,0-1,0 1,1-1,-2-1,2-8</inkml:trace>
  <inkml:trace contextRef="#ctx0" brushRef="#br0" timeOffset="1559.852">1863 93,'-30'18,"2"1,0 2,2 0,0 2,1 1,2 0,0 2,2 1,1 1,1 0,1 2,2 0,-5 14,9-8,2 1,2 0,1 0,2 1,1 0,2 0,2 0,4 31,-4-60,1 0,0 0,1 0,0 0,0 0,1-1,0 1,1-1,0 0,0 0,0 0,1 0,0-1,1 0,0 0,0 0,1-1,-1 0,1 0,0 0,1-1,0 0,-1-1,2 0,-1 0,0-1,1 0,-1 0,1-1,5 1,-4 0,-1-1,1 0,0-1,0 0,-1-1,1 0,0 0,0-1,0 0,0-1,-1 0,1 0,-1-1,0-1,1 1,-1-2,-1 1,1-1,-1 0,0-1,0 0,0 0,-1-1,0 0,0 0,-1-1,0 1,0-2,-1 1,0 0,0-1,-1 0,1-3,-4 6,1 0,-1-1,0 1,0 0,-1-1,1 1,-2-1,1 1,-1-1,0 1,0 0,0-1,-1 1,0 0,-1 0,1 0,-1 0,0 0,0 1,-1 0,0-1,0 1,0 0,-1 1,1-1,-1 1,0 0,0 0,-1 0,1 1,-1 0,0 0,0 0,-3 0,-4-2,-1 1,0 0,1 2,-1-1,-1 1,1 1,0 1,0 0,0 1,0 0,-1 1,1 0,1 2,-1-1,0 2,-6 2,-5 6</inkml:trace>
  <inkml:trace contextRef="#ctx0" brushRef="#br0" timeOffset="2779.327">2427 121,'-106'96,"89"-68,0 1,2 1,2 0,0 1,-6 26,-1 0,12-32,0 0,2 0,0 1,2 0,1 0,1 0,1 1,2-1,1 8,-1-24,1-1,0 1,1-1,0 1,1-1,0 0,0 0,1 0,0-1,1 1,0-1,0-1,0 1,1-1,0 0,1-1,-1 0,1 0,1 0,-1-1,1 0,0-1,0 0,0 0,0-1,1 0,-1-1,1 0,2 0,6-1,-1-1,0 0,0-2,0 0,0 0,-1-2,1 0,-1-1,1-1,-2 0,1-1,-1-1,0 0,0-1,-1-1,0 0,-1-1,0 0,1-3,3-3,0-1,-1-1,-1-1,-1 0,0 0,-2-2,-1 1,0-2,-2 1,0-1,-1-4,-4 14,0-1,-1 0,-1 1,-1-1,0 0,0 0,-2 0,0 0,0 0,-1 0,-1 1,0-1,-1 1,0 0,-1 0,-1 0,0 0,-1 1,0 0,-1-1,2 5,1 0,-1 0,0 1,0-1,-1 1,0 1,0-1,-1 1,0 1,0-1,0 1,-1 1,0 0,1 0,-2 0,1 1,0 1,0-1,-1 2,0-1,1 1,-1 1,0 0,1 0,-1 1,-8 1,1 2,0 1,0 1,0 0,1 2,0-1,1 2,-1 0,2 1,-1 1,2 0,-6 5,-8 9</inkml:trace>
</inkml:ink>
</file>

<file path=ppt/ink/ink9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06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4,'-3'2,"-1"0,1-1,-1 1,1 1,0-1,0 0,0 1,0-1,1 1,-1 0,1 0,0 0,-1 0,1 1,1-1,-1 0,0 1,1 0,0-1,0 1,0 0,0-1,0 1,1 0,0 0,0 2,-2-1,1 0,-1-1,1 1,1 0,-1 0,1 0,-1 0,1-1,1 1,-1 0,1 0,0 0,0-1,0 1,1 0,-1-1,1 1,0-1,1 1,-1-1,1 0,0 0,0 0,0-1,0 1,1-1,-1 1,1-1,0 0,0-1,0 1,0-1,1 1,4-2,-1 0,1-1,-1 0,1 0,0-1,-1 0,1 0,-1-1,0 0,0 0,1-1,-1 0,-1-1,1 0,0 0,-1-1,0 0,0 0,-1 0,1-1,-1 0,0 0,-1-1,1 1,-1-1,-1-1,1 1,-1-1,2-5,-5 10,1 0,-1 0,0-1,0 1,-1 0,1 0,-1 0,0-1,0 1,0 0,0-1,0 1,-1 0,1 0,-1 0,0-1,0 1,0 0,0 0,-1 0,1 0,-1 1,0-1,0 0,0 1,0-1,0 1,0-1,-1 1,1 0,-1 0,0 0,1 1,-1-1,0 1,0-1,0 1,0 0,0 0,-1 0,1 1,0-1,0 1,-1-1,1 1,-3 0,-78-1,59 2</inkml:trace>
</inkml:ink>
</file>

<file path=ppt/ink/ink9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12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27,'312'0,"-193"-23,-99 19</inkml:trace>
</inkml:ink>
</file>

<file path=ppt/ink/ink9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12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12,'482'0,"-431"-5,-33-1</inkml:trace>
</inkml:ink>
</file>

<file path=ppt/ink/ink9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13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61,'79'-28,"-48"22,4-2,2 1,-1 2,1 1,0 2,0 2,31 3,-66-3,0 0,-1 0,1 1,0-1,0 1,0-1,-1 1,1-1,0 1,-1 0,1 0,0 0,-1 0,1 0,-1 0,1 0,-1 0,0 1,0-1,1 0,-1 1,0-1,0 1,0 0,0-1,-1 1,1 0,0-1,-1 1,1 0,-1 0,0 0,0-1,1 1,-1 0,0 0,0 0,-1 0,1 0,0-1,-1 1,1 0,-1 0,1-1,-1 2,-37 81,36-80,-167 240,136-199,3 2,1 2,3 0,-6 20,29-65,1 0,0 0,0 0,1 1,-1-1,1 0,0 1,0-1,0 1,1-1,-1 1,1-1,0 1,1-1,-1 1,1-1,0 1,0-1,0 1,0-1,1 0,0 0,0 0,0 0,0 0,1 0,0 0,-1-1,1 1,1-1,-1 0,0 0,1 0,-1 0,1-1,2 2,7 0,-1-1,1 0,-1 0,1-1,0-1,0 0,0-1,0 0,0-1,-1-1,1 0,0-1,-1 0,1-1,-1 0,8-4,41-9,11-6,-54 16</inkml:trace>
</inkml:ink>
</file>

<file path=ppt/ink/ink9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13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227 129,'-26'138,"11"8,7-102,-2-1,-2 1,-2-2,-1 0,-8 12,10-44,17-17</inkml:trace>
  <inkml:trace contextRef="#ctx0" brushRef="#br0" timeOffset="302.99">481 129,'-1'314,"-26"-147,20-116,1-33</inkml:trace>
  <inkml:trace contextRef="#ctx0" brushRef="#br0" timeOffset="1146.992">1 298,'7'-16,"1"0,1 1,1 0,0 1,1 0,0 0,1 1,1 1,0 0,0 0,12-6,161-101,-182 118,0-1,1 1,-1 0,0 0,0 1,1-1,-1 1,0 0,1 0,-1 0,1 1,-1 0,0 0,0 0,0 0,1 0,-1 1,0 0,-1 0,1 0,0 0,0 1,-1-1,0 1,1 0,-1 0,0 0,0 0,-1 1,1-1,-1 1,0 0,1 0,-2-1,2 5,24 24,-21-24,0-1,1 1,0-2,0 1,1-1,-1 0,1 0,1-1,-1 0,1-1,0 1,0-2,0 1,0-1,1-1,-1 0,1 0,7 0,-9-1,0-1,0 0,0 0,0-1,0 1,0-2,0 1,0-1,-1-1,1 1,-1-1,6-3,5-7</inkml:trace>
</inkml:ink>
</file>

<file path=ppt/ink/ink9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17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53 589,'2'1,"0"0,-1 1,1-1,0 1,0-1,-1 1,1 0,-1 0,0 0,1 0,-1 0,0 0,0 0,0 0,0 0,-1 0,1 1,0-1,-1 0,0 0,1 1,-1-1,0 0,0 1,-1 0,2 0,-14 147,-1-44,3-5,11-102,0 1,-1-1,1 1,0-1,0 1,0-1,-1 1,1-1,0 1,0 0,-1-1,1 1,-1-1,1 1,0 0,-1-1,1 1,-1 0,1 0,0-1,-1 1,1 0,-1 0,1-1,-1 1,1 0,-1 0,1 0,-1 0,0 0,1 0,-1 0,1 0,-1 0,1 0,-1 0,1 0,-1 1,1-1,-1 0,1 0,-1 0,1 1,-1-1,1 0,0 0,-1 1,1-1,-1 0,1 1,0-1,-1 1,1-1,0 1,-1-1,1 0,0 1,0-1,0 1,-1-1,1 1,0-1,0 1,0-1,0 1,0 0,0-1,-15-40,14 15,0 1,2-1,1 1,1-1,1 1,1 0,1 0,1 1,1-1,2 2,0-1,1 1,1 1,1 0,1 1,1 0,0 1,5-3,-15 14,-1 1,2-1,-1 1,1 0,0 1,0-1,1 1,0 1,0-1,0 1,1 0,-1 1,1 0,0 0,1 0,-1 1,1 1,-1-1,8 0,-12 5,1 1,0 0,-1 0,0 0,0 0,0 0,0 1,0 0,-1 0,0 0,0 0,0 1,0-1,0 1,-1-1,0 1,0 0,0 0,-1 0,0 0,0 0,0 0,0 1,-1-1,0 0,0 2,6 24,0-7,-2-4</inkml:trace>
  <inkml:trace contextRef="#ctx0" brushRef="#br0" timeOffset="510.32">900 589,'-229'146,"217"-137,1 1,0 0,0 0,1 1,1 0,-1 1,2 0,0 0,0 1,2 0,-1 0,1 1,1 0,1 0,0 0,1 1,0-1,1 1,1 0,0 11,1-23,0-1,0 0,0 1,0-1,1 0,-1 0,1 1,-1-1,1 0,0 0,0 0,0 0,0 0,0 0,1 0,-1 0,0 0,1-1,-1 1,1-1,0 1,0-1,0 1,-1-1,1 0,0 0,1 0,-1 0,0 0,0-1,0 1,0 0,1-1,-1 0,0 1,0-1,1 0,-1 0,2-1,4 0,-1 0,0-1,0 1,1-2,-1 1,0-1,-1 0,1 0,-1-1,1 0,4-4,18-19,-1-2,-1-1,-2-1,-1-1,-2-1,12-22,-27 43,56-90,-62 102,0 0,0 0,0 0,0 0,0 0,0 1,0-1,0 0,0 0,0 1,0-1,0 1,0-1,0 1,-1-1,1 1,0-1,0 1,0 0,-1-1,1 1,0 0,-1 0,1 0,0 0,-1-1,1 1,-1 0,0 0,1 0,-1 0,0 0,1 0,-1 0,0 0,0 0,0 0,0 0,0 0,0 0,0 1,0-1,-1 0,1 0,0 0,-1 0,1-1,0 1,-1 0,1 0,-1 1,1-1,0 13,1-1,1 1,0-1,1 1,1-1,0 0,1-1,0 1,4 6,-7-14,1-1,-1 0,1 0,0-1,0 1,0-1,0 1,1-1,-1 0,1 0,0 0,0-1,0 0,0 1,0-1,1-1,-1 1,0 0,1-1,0 0,-1 0,1-1,0 1,-1-1,1 0,0 0,-1-1,1 1,1-1,2-1,0-1,0 0,0 0,0-1,0 0,-1 0,1-1,-1 0,0 0,5-6,-9 8,11-8</inkml:trace>
  <inkml:trace contextRef="#ctx0" brushRef="#br0" timeOffset="1048.997">1493 503,'-9'13,"-18"22,1 2,3 0,0 2,3 1,-13 35,31-71,1 0,-1 0,1 0,0 1,0-1,0 0,1 1,0-1,-1 1,2-1,-1 0,0 1,1-1,0 1,0-1,0 0,1 0,-1 0,1 1,0-2,0 1,0 0,1 0,-1-1,1 1,0-1,0 0,0 0,1 0,-1 0,1 0,-1-1,1 1,0-1,0 0,0-1,0 1,0 0,4 0,7 0,1 0,-1-1,1 0,0-1,-1-1,1-1,0 0,-1-1,0 0,0-1,0-1,0-1,-1 0,0-1,0 0,0-1,-1 0,0-1,-1-1,0 0,8-10,3-1,0-1,-2-1,-1-1,0-1,-2-1,-1-1,-2 0,0-1,-2 0,-1-1,-1-1,-1 0,-2 0,-1-1,-2 0,0 0,-3 0,0-1,-2 1,-4-32,3 53,-1 1,0-1,-1 0,0 1,0-1,-1 1,0 0,-1 0,0 1,0-1,-1 1,0 0,0 0,-1 1,0 0,0 0,-1 1,0 0,0 0,0 1,-1 0,0 0,0 1,0 0,0 1,-3-1,3 4,0 1,0 0,0 0,0 1,0 0,0 1,1 0,-1 0,1 1,0 0,0 0,0 1,0 0,1 0,0 1,0 0,1 0,-1 1,1 0,1 0,-1 0,1 1,1 0,-1 0,0 2,-2 3,1 1,0 0,1 1,1-1,0 1,0 0,2 0,0 0,1 0,0 0,1 1,1-1,0 0,1 0,1 0,0 0,2 3,2 7,1-1,1-1,1 0,1 0,2-1,0 0,1-1,1 0,0-1,3-1,21 18,1-1,3-2,41 25,15 11,69 51,-166-107,-9-18</inkml:trace>
</inkml:ink>
</file>

<file path=ppt/ink/ink9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24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1 798,'53'-3,"1"-3,-1-2,0-2,-1-3,0-2,-1-2,-1-2,-1-2,0-3,10-9,-14-4,-1-2,-2-2,-2-1,-2-3,-2-1,25-42,-19 30,111-159,-152 216,0 0,0-1,0 1,0 0,1 0,-1 0,0 0,0 0,1 0,-1 0,1 1,-1-1,1 0,-1 1,1-1,-1 1,1 0,0-1,-1 1,1 0,0 0,-1 0,1 0,-1 0,1 1,0-1,-1 0,1 1,-1-1,1 1,-1 0,1-1,-1 1,1 0,-1 0,0 0,1 0,-1 0,0 0,0 0,0 0,0 1,0-1,0 0,1 2,41 70,-41-67,11 23,-3 1,0 0,-2 1,-1 0,-2 1,-1 0,-1-1,-2 1,-1 0,-1 0,-2 0,-1-1,-2 2,-1-12,0-2,-1 1,-1-1,-1 0,-1-1,0 0,-1 0,-1-2,-1 1,0-2,-1 0,-1 0,-1-2,1 0,-2-1,0 0,0-2,-1 0,0-1,-1-1,0-1,0-1,-1 0,0-2,0 0,0-1,0-2,-15 0,-75-21,107 18,1 1,0-1,0 1,0-1,0 0,0 0,1 0,-1 0,1 0,-1-1,1 0,0 1,0-1,0 0,0 0,0 0,0 0,1 0,0 0,0 0,0-1,0 1,0 0,0-1,1 1,0-1,0 1,0-1,0 1,0 0,1-3,3-11</inkml:trace>
  <inkml:trace contextRef="#ctx0" brushRef="#br0" timeOffset="361.049">1892 206,'-21'21,"-16"13,1 2,1 2,2 1,2 1,2 2,2 1,-13 27,37-63,0 0,0 0,1 1,0-1,0 0,0 1,1-1,0 1,1 0,0-1,0 1,0 0,1-1,0 1,1-1,0 1,0-1,0 0,1 0,0 0,0 0,1 0,0 0,0-1,1 0,0 0,0 0,0-1,0 1,1-1,0-1,0 1,1-1,-1 0,1 0,0-1,3 2,4-1,0-1,0 0,0-1,0-1,0 0,1-1,-1 0,0-1,0-1,0 0,0-1,0-1,0 0,-1-1,6-2,11-6,-1-2,0-1,-1-1,0-1,-1-1,2-5,-19 16,0 0,-1-1,0-1,-1 0,1 0,-2 0,0-1,0 0,-1-1,0 1,-1-1,0 0,-1-1,0 1,-1-1,-1 0,0 1,0-1,-1 0,-1 0,0 0,-1 0,-1 0,0 0,-2-8,0 11,0 0,0 0,-1 1,-1-1,1 1,-2 0,1 1,-1-1,0 1,-1 1,0-1,0 1,0 1,-1 0,0 0,-1 0,1 1,-1 1,0 0,0 0,0 1,-1 0,1 0,-1 1,1 1,-1 0,0 0,0 1,1 1,-1 0,0 0,1 1,-1 0,-6 3,-11 2</inkml:trace>
</inkml:ink>
</file>

<file path=ppt/ink/ink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3:52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1,'-5'9,"-1"4</inkml:trace>
</inkml:ink>
</file>

<file path=ppt/ink/ink9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28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254 190,'25'138,"-21"-94,-3 0,-2 0,-1 0,-3 0,-6 24,-12 61,22-129,-1-1,1 0,0 1,0-1,0 0,0 1,0-1,0 0,0 0,0 0,1 0,-1 0,0 0,0 0,1 0,-1 0,1 0,-1-1,1 1,-1 0,1 0,0 0,-1-1,1 1,0 0,0 0,0-1,0 1,0 0,0 0,1-1,-1 1,0 0,1 0,-1-1,1 1,0-25,1 1,1-1,1 0,2 1,0 0,5-9,-7 21,8-24,2 1,1 0,2 1,2 1,1 1,1 0,2 2,13-13,-28 34,0 0,0 1,1 0,1 1,-1 0,1 0,0 1,1 0,0 1,0 0,1 1,-1 0,1 1,0 0,-10 4,0-1,0 1,0 0,0 0,0 0,0 0,0 0,-1 0,1 0,0 1,0-1,0 1,0-1,0 1,-1 0,1 0,0 0,0 0,-1 0,1 0,-1 0,1 0,-1 1,0-1,1 0,-1 1,0-1,0 1,0 0,0-1,0 1,0 0,-1 0,1-1,0 2,7 77,-5-35,2-25</inkml:trace>
  <inkml:trace contextRef="#ctx0" brushRef="#br0" timeOffset="436.243">875 500,'186'-99,"-182"97,-1-1,1 1,-1-1,0 0,0 0,0 0,0-1,0 1,-1-1,0 1,1-1,-1 0,-1 0,1 0,0 0,-1 0,0-1,0 1,0 0,-1 0,1-1,-1 1,0-1,0 1,-1 0,1-1,-1 1,0 0,0 0,-1 0,1-1,-1 1,0 0,0 1,0-1,0 0,-1 1,1-1,-1 1,0 0,0-1,0 2,-1-1,1 0,-1 1,0-1,1 1,-1 0,0 0,0 1,0-1,0 1,-1 0,1 0,0 0,-2 0,-4 3,1 0,0 0,0 0,-1 1,2 1,-1 0,0 0,1 0,0 1,0 1,0-1,0 1,1 0,0 1,0 0,1 0,0 0,0 1,1 0,0 0,0 1,1-1,0 1,1 0,-1 0,2 0,-1 0,2 1,-1-1,1 1,0-1,1 1,0-1,1 1,0-1,0 2,4 0,1-1,0 0,0 1,1-2,0 1,1-1,0 0,1-1,0 0,0 0,0-1,1 0,0-1,0 0,1-1,0 0,0 0,0-1,0-1,1 1,0-2,-1 0,12 1,-11 0,0-1,0 0,0 0,1-1,-1 0,0-1,0-1,1 0,-1-1,0 0,0-1,0 0,0 0,-1-2,1 1,-1-2,0 1,8-7,-1-3</inkml:trace>
  <inkml:trace contextRef="#ctx0" brushRef="#br0" timeOffset="858.713">1467 77,'73'220,"-48"-25,-4-106,-21-88,1 0,0-1,0 1,-1 0,1 0,0 0,0 0,0-1,0 1,0 0,0-1,0 1,0-1,0 1,1-1,-1 1,0-1,0 0,0 0,0 0,1 0,-1 1,0-2,0 1,0 0,1 0,-1 0,0 0,0-1,0 1,0-1,1 1,-1-1,0 1,0-1,0 1,0-1,0 0,0 0,-1 1,1-1,0 0,0 0,0 0,-1 0,1-1,37-47,204-429,-214 440,-14 25</inkml:trace>
  <inkml:trace contextRef="#ctx0" brushRef="#br0" timeOffset="1345.081">0 980,'81'12,"-1"-4,1-4,0-3,0-3,78-14,-1-10,144-23,6 13,-173 25,368-17,-356 29,-120 0</inkml:trace>
</inkml:ink>
</file>

<file path=ppt/ink/ink9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33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40,'5'5,"6"2,6-1,5-1,4-2,2 0,1-7,0-2,1 0,-1 0,0 3,0-5,-1 1,1 0,-1 2,-5-3,-6 0</inkml:trace>
</inkml:ink>
</file>

<file path=ppt/ink/ink9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33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1 104,'29'-5,"14"-1,5 0,-2-4,-3 0,-4 2,-4 2,-3-3,-3 0,0 2,-2 2,1-3,-1 0,-4 1</inkml:trace>
</inkml:ink>
</file>

<file path=ppt/ink/ink9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34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1,'0'656,"-30"-322,31-234,10-115,-4-3</inkml:trace>
  <inkml:trace contextRef="#ctx0" brushRef="#br0" timeOffset="576.984">254 57,'-27'27,"-31"64,1 16,67-93,3-15</inkml:trace>
  <inkml:trace contextRef="#ctx0" brushRef="#br0" timeOffset="1091.505">0 1158,'29'-5,"14"-2,4 1,0 1,-9-3,-5-1,-5 2,-1 2,-1 2,0 1,1 1,-1 1,-3 0</inkml:trace>
</inkml:ink>
</file>

<file path=ppt/ink/ink9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31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63,'54'-33,"-31"25,0 2,1 1,0 1,0 0,0 2,0 1,0 1,0 1,19 4,-41-5,0 0,0-1,0 2,0-1,-1 0,1 0,0 1,0-1,0 0,-1 1,1 0,0 0,-1-1,1 1,-1 0,1 0,-1 0,1 0,-1 1,0-1,1 0,-1 1,0-1,0 1,0-1,0 1,0-1,0 1,0 0,-1-1,1 1,-1 0,1 0,-1-1,0 1,0 0,1 0,-1 0,0 0,-1-1,1 1,0 0,0 0,-1 0,1-1,-1 1,0 0,-50 75,36-66,2 0,-1 1,1 1,1 0,0 1,1 0,1 0,0 2,1-1,0 1,1 0,1 1,1 0,-4 15,10-28,-1-1,1 0,0 1,0-1,0 0,1 1,-1-1,1 0,0 1,0-1,0 0,0 0,1 0,-1 0,1 0,-1 0,1 0,0-1,0 1,1-1,-1 1,0-1,1 0,0 0,-1 0,1 0,0 0,0-1,0 1,0-1,0 0,0 0,1 0,-1 0,0 0,0-1,1 0,1 1,9 0,0 0,0-1,0-1,0 0,0 0,0-2,0 0,10-3,17-12,-26 8</inkml:trace>
  <inkml:trace contextRef="#ctx0" brushRef="#br0" timeOffset="312.651">931 119,'-9'24,"-4"13,1 4,2 1,3-2,3-4,1-2,2-3,1-1,-4-6,-2-8</inkml:trace>
  <inkml:trace contextRef="#ctx0" brushRef="#br0" timeOffset="592.335">1157 119,'-14'34,"-5"15,0 5,4-2,5-6,3-5,4-10</inkml:trace>
  <inkml:trace contextRef="#ctx0" brushRef="#br0" timeOffset="1033.348">649 232,'7'-14,"1"0,1 1,0 0,1 0,1 1,0 0,0 1,1 0,1 1,-1 0,2 1,-1 0,1 1,1 1,-1 0,1 1,0 1,1 0,-1 1,1 1,8-1,-18 5,0 0,0 0,0 1,0 0,0 0,0 0,-1 1,1 0,-1 0,0 0,0 1,0 0,0-1,0 2,-1-1,0 1,3 2,64 45,-62-49,0-1,1 0,-1 0,1-1,-1 0,1-1,0 0,-1-1,1 0,-1 0,1-1,-1 0,0-1,1 0,-1 0,-1-1,1 0,0-1,-1 1,0-2,0 1,5-6,5-4</inkml:trace>
</inkml:ink>
</file>

<file path=ppt/ink/ink9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8:4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819 246,'-62'68,"24"-13,3 3,2 1,2 1,-9 33,-11 19,-15 12,-6-3,-56 68,95-141,11-16,187-291,-82 112,43-76,84-105,-132 187,-69 183,-4 16,2-1,3 0,2 0,3-1,2 0,3-2,2 0,2-2,3 0,2-2,-15-23,0 1,-2 0,-1 0,-1 1,-2 1,-1 0,3 22,-10-51,1 0,-1 0,0 0,1 0,-1 0,0 0,0 0,1 0,-1 0,0 0,0 1,0-1,0 0,-1 0,1 0,0 0,0 0,-1 0,1 0,-1 0,1 0,-1 0,1 0,-1 0,1 0,-1 0,0 0,0 0,1 0,-1-1,0 1,0 0,0-1,0 1,0 0,0-1,0 1,0-1,0 0,0 1,0-1,0 0,0 0,0 1,-1-1,1 0,0 0,0 0,0 0,0-1,0 1,0 0,0 0,-1-1,1 1,-137-93,-82-38,-227-116,423 234,0 2,-1 0,0 2,0 1,-1 1,0 1,-4 1,27 4,1 1,0 0,0 1,-1-1,1 0,0 0,0 1,0 0,0-1,0 1,-1 0,1 0,0 0,1 0,-1 0,0 1,0-1,0 1,1-1,-1 1,1 0,-1-1,1 1,0 0,0 0,0 0,0 0,0 0,0 0,0 0,0 0,1 0,-1 1,1-1,0 0,0 2,-3 17</inkml:trace>
  <inkml:trace contextRef="#ctx0" brushRef="#br0" timeOffset="736.473">1299 1036,'39'-128,"31"-62,-69 191,-1-1,1 1,-1 0,0-1,1 0,-1 1,1-1,0 1,-1-1,1 1,-1-1,1 0,0 0,-1 1,1-1,0 0,-1 0,1 0,0 0,-1 1,1-1,0 0,-1 0,1 0,0-1,-1 1,1 0,0 0,-1 0,1 0,0-1,-1 1,1 0,-1 0,1-1,0 1,-1-1,1 1,-1 0,1-1,-1 1,1-1,-1 0,0 1,1-1,-1 1,1-1,-1 1,0-1,0 0,1 1,-1-1,0 0,0 1,0-1,0 0,0 1,0-1,0 0,0 1,0-1,0 0,0 1,0-1,0 0,-1 1,1-1,0 0,-1 0,12 55,23 54,-32-103,0 0,1 0,0 0,0-1,0 1,1-1,-1 0,1 1,0-1,0-1,0 1,1-1,-1 0,1 0,0 0,0 0,0-1,0 0,1 0,-1 0,0-1,1 0,-1 0,1 0,-1-1,1 1,0-1,-1-1,1 1,-1-1,1 0,-1 0,3-2,8-8,-1-2,0 0,-1 0,0-2,-1 0,-1 0,0-1,-2 0,1-1,-2-1,0 1,3-13,-10 26,2-3,0-1,0 0,-1 0,0 0,0 0,-1 0,0-1,-1 1,1-1,-2 1,1-1,-1-1,-1 10,1 0,0 0,0 0,-1 1,1-1,0 0,0 0,-1 0,1 0,0 0,-1 0,1 0,0 0,0 0,-1 0,1 0,0 0,-1 0,1 0,0 0,-1 0,1 0,0 0,0-1,-1 1,1 0,0 0,0 0,-1 0,1 0,0-1,0 1,0 0,-1 0,1-1,0 1,0 0,0 0,0-1,-1 1,1 0,0 0,0-1,0 1,0 0,0-1,0 1,0 0,0 0,0-1,0 1,0 0,0-1,0 1,0 0,0 0,-8 24,5-3</inkml:trace>
  <inkml:trace contextRef="#ctx0" brushRef="#br0" timeOffset="1313.053">2315 669,'-23'0,"-1"0,1 2,0 1,0 1,0 0,1 2,0 1,0 0,-6 5,24-11,1 0,0 0,0 1,0-1,0 1,1 0,-1 0,0 0,1 0,-1 1,1-1,0 1,0-1,0 1,0 0,0-1,1 1,-1 0,1 0,0 1,-1-1,1 0,1 0,-1 0,1 1,-1-1,1 0,0 1,0-1,0 0,0 1,1-1,0 0,-1 1,1-1,0 0,1 0,-1 0,0 0,1 0,0 0,0 0,0 0,0-1,0 1,0-1,1 0,-1 1,1-1,-1 0,1 0,0-1,0 1,0-1,0 1,0-1,1 0,7 1,1-1,-1 0,1-1,-1-1,0 0,0 0,1-1,-1 0,0-1,0 0,-1-1,1-1,-1 1,0-1,0-1,0 0,-1 0,0-1,0-1,0 1,61-36,-65 39,1 0,-1 1,1 0,0 0,-1 1,1 0,0 0,0 0,1 1,-1-1,0 2,0-1,1 1,-1 0,0 0,1 0,-1 1,0 0,0 0,1 1,-1 0,0 0,0 0,-1 1,1 0,-1 0,1 0,-1 1,0-1,0 2,0-1,-1 0,1 1,-1 0,0 0,-1 0,1 0,-1 0,0 1,0 1,2 19,-1 1,-1 0,-2 0,0 0,-2 0,-2 10,0 25,-11 193,4-171,-4-1,-4-1,-20 57,32-115,-2-1,0 0,-2 0,0-1,-1 0,-2-1,0 0,-1-1,-1 0,-17 16,30-34,0 0,0 0,0-1,0 1,0 0,0-1,0 0,-1 1,1-1,0 0,-1 0,1 0,-1 0,0-1,1 1,-1-1,1 0,-1 1,0-1,1 0,-1-1,0 1,1 0,-1-1,0 1,1-1,-1 0,1 0,-1 0,1 0,0 0,-1-1,1 1,0-1,0 0,0 1,0-1,0 0,0 0,-1-2,-22-138,24 84,2 1,3 0,3 0,1 0,4 1,1 0,4 1,1 1,3 1,2 0,19-27,-4 18,-22 43</inkml:trace>
  <inkml:trace contextRef="#ctx0" brushRef="#br0" timeOffset="1647.052">2822 726,'7'17,"60"112,-65-125,2 0,-1 0,0 0,1-1,0 0,-1 1,1-1,1-1,-1 1,0-1,1 1,-1-1,1 0,0-1,-1 1,1-1,0 0,0 0,0-1,0 1,0-1,0 0,0-1,0 1,0-1,0 0,1 0,4-4,0 0,0 0,0-1,0 0,-1-1,0 0,-1 0,1-1,-1 0,-1-1,0 1,0-1,0-1,-1 1,-1-1,0 0,0-1,-1 1,0-1,1-9,3-21,-11 26</inkml:trace>
  <inkml:trace contextRef="#ctx0" brushRef="#br0" timeOffset="2384.225">3387 76,'55'235,"-41"-147,-4 1,-3 1,-5-1,-4 20,-10 13,8-71,4-50,0 0,0 0,1 0,-1 0,0 0,0 0,1 0,-1 0,1 0,-1 0,1-1,-1 1,1 0,-1 0,1 0,0-1,-1 1,1 0,0-1,0 1,-1-1,1 1,0-1,0 1,0-1,0 0,0 1,0-1,0 0,-1 0,1 1,0-1,0 0,0 0,0 0,0 0,0 0,0 0,0-1,0 1,0 0,0 0,0-1,0 1,0-1,-1 1,1-1,0 1,0-1,0 0,39-18,-20 9</inkml:trace>
  <inkml:trace contextRef="#ctx0" brushRef="#br0" timeOffset="3088.863">4177 499,'-44'18,"2"1,-1 3,2 1,1 1,2 3,-30 25,65-50,0-1,0 1,0-1,0 1,0 0,0 0,1 0,-1 1,0-1,1 1,0-1,0 1,0 0,0 0,0 0,0 0,1 0,0 0,-1 0,1 1,0-1,1 1,-1-1,0 0,1 1,0-1,0 1,0-1,0 1,1-1,-1 1,1-1,0 0,0 1,0-1,0 0,1 0,-1 0,1 1,0-2,0 1,0 0,0 0,1-1,1 3,7-2,0 0,0-1,0 0,0 0,1-1,-1-1,0 0,1-1,-1 0,0 0,0-1,0-1,0 0,0-1,0 1,-1-2,0 0,0 0,0-1,0 0,-1-1,6-5,20-7,84-54,-119 72,1 0,-1 0,1 0,0 0,-1 0,1 0,0 0,-1 0,1 1,0-1,0 0,0 0,0 1,0-1,0 1,0-1,0 1,0-1,0 1,0 0,0-1,0 1,0 0,0 0,1 0,-1 0,0 0,0 0,0 0,0 0,0 1,0-1,0 0,0 1,1-1,-1 0,0 1,0-1,-1 1,1 0,0-1,0 1,0 0,0 0,0-1,-1 1,1 0,0 0,-1 0,1 0,-1 0,1 0,6 16,-5-10,0 0,0-1,1 1,0-1,0 0,0 0,1 0,0 0,0-1,0 1,1-1,-1 0,1-1,1 1,-1-1,1 0,-1 0,1 0,1-1,-1 0,0 0,5 1,1-4,0 0,1 0,-1-1,1-1,-1 0,0-1,0 0,0 0,0-2,0 1,-1-2,0 1,0-1,-1-1,1 0,-1-1,-1 0,0 0,3-4,4-4,-2-1,0 0,0-1,-2-1,0 0,-1-1,-1 0,6-21,-11 31,-1 0,0 0,-1-1,0 1,-1-1,0 0,-1 0,0 0,-1 0,0 0,0 0,-1 0,-1 0,-2-7,3 15,0 1,0 0,0 0,-1-1,1 1,-1 0,0 1,0-1,1 0,-1 0,0 1,-1-1,1 1,0 0,0-1,0 1,-1 0,1 0,-1 1,1-1,-1 0,1 1,-1-1,1 1,-1 0,1 0,-1 0,0 0,1 1,-1-1,1 1,-1-1,1 1,0 0,-3 1,-74 48,76-47,1-1,0 1,0 0,0 0,1-1,-1 1,1 0,-1 1,1-1,0 0,0 0,0 0,1 1,-1-1,1 0,0 1,0-1,0 0,0 1,1-1,-1 0,1 1,0-1,0 0,0 0,0 0,0 0,1 0,-1 0,1 0,0 0,0 0,0-1,0 1,1-1,-1 0,1 1,-1-1,1 0,0-1,0 1,0 0,0-1,0 0,0 1,0-1,0 0,2 0,144 30,-122-27,-20-4,0 0,1 0,-1 1,0 0,1 0,-1 0,0 1,0 0,0 1,0 0,-1 0,1 0,-1 1,1-1,-1 2,-1-1,1 1,0 0,-1 0,0 0,0 1,-1-1,0 1,0 1,0-1,0 0,-1 1,0 0,-1 0,1 0,-2 136,24-86,-14-43</inkml:trace>
  <inkml:trace contextRef="#ctx0" brushRef="#br0" timeOffset="3934.978">6408 48,'15'130,"-6"0,-6 60,-2-149,-18 244,11-233,-18 72,30-153,35-64,-29 64</inkml:trace>
  <inkml:trace contextRef="#ctx0" brushRef="#br0" timeOffset="4301.118">6859 273,'-68'56,"35"-30,0 1,3 1,0 2,2 1,0 1,26-30,0 0,0 0,0 0,1 0,-1 0,0 0,1 1,-1-1,1 1,0-1,0 1,0-1,0 1,0 0,1-1,-1 1,1 0,0-1,-1 1,1 0,0 0,1 0,-1-1,1 1,-1 0,1-1,0 1,0 0,0-1,0 1,0-1,0 1,1-1,-1 0,1 0,0 0,0 1,0-2,0 1,0 0,0 0,0-1,0 1,1 0,80 27,-76-28,1 0,0 0,-1 1,1 0,-1 0,1 1,-1 0,0 0,0 1,-1 0,1 0,-1 0,0 1,0 0,0 0,-1 1,1 0,-1-1,-1 2,1-1,-1 1,0-1,-1 1,0 0,3 7,36 152,-41-163,1 0,-1 1,1-1,0 0,0 0,0 0,0 0,1 0,-1-1,1 1,0-1,0 1,-1-1,1 0,1 0,-1 0,0-1,0 1,1-1,-1 0,1 1,-1-2,1 1,0 0,-1-1,1 0,0 1,-1-1,1-1,3 0,11-4</inkml:trace>
  <inkml:trace contextRef="#ctx0" brushRef="#br0" timeOffset="4547.378">7395 753,'-5'39,"-1"17,0-1</inkml:trace>
  <inkml:trace contextRef="#ctx0" brushRef="#br0" timeOffset="4718.072">7253 132</inkml:trace>
  <inkml:trace contextRef="#ctx0" brushRef="#br0" timeOffset="5115.498">7706 895,'-1'-19,"2"0,0 0,1 0,1 0,1 1,1-1,0 1,1 0,1 1,1-1,1 1,0 1,1-1,11-12,-21 28,1-1,0 1,1 0,-1-1,0 1,0 0,0 0,1 0,-1 0,0 0,1 0,-1 1,1-1,-1 0,1 1,-1-1,1 1,0-1,-1 1,1 0,0 0,-1 0,1 0,0 0,-1 0,1 0,0 0,-1 1,1-1,-1 1,1-1,-1 1,1 0,-1-1,1 1,-1 0,1 0,-1 0,0 0,0 0,1 0,-1 1,0-1,0 0,0 0,0 1,-1-1,1 1,0 1,52 160,-52-160,1-1,-1 1,1 0,0 0,0 0,0-1,0 1,0-1,1 0,-1 0,1 1,-1-1,1-1,0 1,0 0,0-1,0 0,0 1,0-1,0 0,0-1,1 1,-1-1,0 1,0-1,1 0,-1 0,0 0,1-1,-1 1,0-1,0 1,0-1,1 0,-1-1,0 1,0 0,-1-1,1 0,0 0,0 0,-1 0,1 0,-1 0,0 0,1-1,-1 0,0 0,8-9,0 0,-1-1,-1 1,0-2,-1 1,0-1,-1 0,-1-1,0 1,0-6,25-61,-20 62</inkml:trace>
  <inkml:trace contextRef="#ctx0" brushRef="#br0" timeOffset="5498.882">8552 753,'21'-10,"1"-1,-2-1,1-1,-2 0,1-2,-2 0,0-1,-1-1,-1-1,12-16,-26 32,0 0,-1-1,1 1,-1 0,0-1,1 1,-1-1,0 1,0-1,-1 0,1 1,0-1,-1 0,0 1,1-1,-1 0,0 0,-1 1,1-1,0 0,-1 0,1 1,-1-1,0 0,0 1,0-1,0 1,-1-1,1 1,-1 0,1 0,-1-1,0 1,0 0,0 0,0 1,0-1,0 0,-1 1,1-1,0 1,-1 0,0-1,-8 1,0 0,0 1,0 0,0 0,0 1,0 1,0 0,1 0,-1 1,0 0,1 1,0 0,0 1,0 0,1 1,0 0,0 0,0 1,0 0,1 0,1 1,-1 0,1 1,1 0,-1 0,1 0,1 0,0 1,0 0,0 3,1-6,-1 0,1 1,1-1,0 1,0 0,0 0,1 0,0 0,1 0,-1 0,2 1,-1-1,1 0,0 1,1-1,0 0,1 1,-1-1,1 0,1 0,0 0,0-1,0 1,1 0,0-1,1 0,-1 0,1-1,1 1,-1-1,1 0,0 0,1-1,2 2,4-2,0 0,0-1,1 0,0-1,0-1,0 0,0-1,0 0,0-1,0-1,4 0,-16 0,23 0</inkml:trace>
  <inkml:trace contextRef="#ctx0" brushRef="#br0" timeOffset="5983.837">9004 923,'131'-170,"-40"43,-87 122,1-1,-1 1,1 0,0 0,0 1,0 0,1 0,0 0,0 0,0 1,0 0,0 0,0 1,1 0,-1 0,1 0,0 1,0 0,-1 0,1 1,0-1,2 2,-6 1,0 0,0 1,-1-1,1 1,-1 0,0 0,0 0,0 0,0 0,0 1,-1-1,1 0,-1 1,0-1,0 1,0-1,-1 1,1 0,-1-1,0 1,0 0,0-1,0 1,-1 0,1-1,-1 1,0 0,0-1,-1 1,1-1,0 0,-3 3,0 16,3-18,-3 68,4-71,0 1,0-1,0 1,1-1,-1 1,1-1,-1 1,1-1,0 1,-1-1,1 0,0 1,0-1,0 0,0 0,0 0,0 0,0 0,0 0,1 0,-1 0,0 0,1 0,-1-1,1 1,-1 0,0-1,1 0,-1 1,1-1,-1 0,1 1,0-1,-1 0,1 0,-1 0,1-1,-1 1,1 0,-1-1,1 1,0-1,9-2,0-1,0-1,-1 0,1 0,-1-1,0-1,-1 1,0-2,0 1,5-6,54-37,-66 47,0 1,1-1,-1 1,1 0,0 0,0 1,0-1,0 0,0 1,0 0,0 0,0 0,0 0,1 0,-1 1,0-1,1 1,-1 0,0 0,1 0,-1 0,0 1,1-1,-1 1,0 0,0 0,0 0,1 1,-1-1,0 1,-1-1,1 1,0 0,0 0,-1 0,1 1,-1-1,0 1,0-1,0 1,0 0,1 1,11 133,-9-118</inkml:trace>
  <inkml:trace contextRef="#ctx0" brushRef="#br0" timeOffset="7066.263">10330 528,'-42'17,"2"1,0 2,1 2,1 1,-22 20,-1 14,60-55,-1-1,0 1,1 0,-1 0,1 0,0 1,-1-1,1 0,0 0,0 1,0-1,1 1,-1-1,1 0,-1 1,1-1,0 1,0 0,0-1,0 1,0-1,1 1,-1-1,1 0,0 1,-1-1,1 1,0-1,0 0,1 1,2 0,0-1,0 1,1-1,-1 0,1 0,-1 0,1-1,0 0,0 0,-1 0,1 0,0-1,0 0,0 0,0 0,0 0,0-1,-1 0,1 0,0 0,-1-1,2 0,14-5,-1-1,0-1,0-1,-1 0,0-2,8-6,13-9,98-78,-136 104,0 0,0 1,1-1,-1 0,0 1,0-1,0 1,1-1,-1 1,0 0,0 0,1-1,-1 1,0 0,1 0,-1 0,0 0,0 0,1 1,-1-1,0 0,1 0,-1 1,0-1,0 1,0-1,1 1,-1 0,0-1,0 1,0 0,0 0,0 0,0 0,-1 0,1 0,0 0,0 0,-1 0,1 0,0 0,-1 1,1-1,-1 0,0 0,1 1,-1-1,0 0,0 0,0 1,0-1,4 78,-4-69,-2-3,2-1,-1 0,0 0,1 0,0 0,1 1,-1-1,1 0,1 0,-1 0,1 0,0 0,0-1,1 1,-1 0,1-1,0 0,1 1,0-1,-1-1,1 1,1-1,-1 1,1-1,0 0,0-1,0 1,0-1,0 0,1 0,0-1,-1 1,1-1,4 0,-2-1,1 0,-1-1,0 0,0-1,1 0,-1 0,0-1,0 0,0 0,0 0,-1-1,1-1,-1 1,1-1,-1-1,0 1,-1-1,3-2,104-111,61-104,-149 178,-2 0,-2-1,-2-2,-2 0,-2-1,-2 0,-2-1,-2 0,1-34,-30 125,7 13,2 0,3 1,1 0,4 0,2 0,2 1,2-1,4 0,1 0,3-1,3 0,2-1,12 27,4 8,-64-102,13-3</inkml:trace>
  <inkml:trace contextRef="#ctx0" brushRef="#br0" timeOffset="7314.761">10725 443,'44'0,"37"0,15 0,1 0,-7 0,-13 0,-11 0,-11 0,-6 0,-6 0,-6 0,-5 5,-2 1,-2 0,0-1,-1-1,0-2,-5-1</inkml:trace>
  <inkml:trace contextRef="#ctx0" brushRef="#br0" timeOffset="7498.81">11882 584,'0'43,"5"15,1-3</inkml:trace>
  <inkml:trace contextRef="#ctx0" brushRef="#br0" timeOffset="7718.906">11882 273,'5'10,"1"3</inkml:trace>
  <inkml:trace contextRef="#ctx0" brushRef="#br0" timeOffset="7964.876">12418 443,'-27'10,"-1"2,2 1,0 1,0 1,2 1,0 1,0 2,2 0,-20 22,38-38,0 1,0-1,0 1,1 0,0 0,-1 1,1-1,1 0,-1 1,1 0,0-1,0 1,0 0,0 0,1 0,0 1,0-1,1 0,-1 0,1 1,0-1,1 0,-1 0,1 0,0 1,0-1,1 0,-1 0,1 0,0 0,0-1,1 1,0-1,0 1,0-1,0 0,1 1,6 2,0 1,1-1,0-1,0 0,0-1,1 0,0 0,0-2,0 1,0-1,1-1,-1 0,1-1,0-1,-1 0,1 0,0-1,-1-1,1 0,8-3,136-70,-139 64</inkml:trace>
  <inkml:trace contextRef="#ctx0" brushRef="#br0" timeOffset="8237.713">13068 386,'-15'4,"0"1,0 1,1 0,0 0,0 2,1-1,0 2,0 0,1 0,0 2,1-1,0 1,0 1,-4 7,13-16,1-1,0 1,0 0,0 0,1 0,-1-1,1 1,-1 0,1 0,0 0,0 0,0 0,1 0,-1 0,1 0,-1 0,1-1,0 1,0 0,0 0,0-1,1 1,-1-1,1 1,0-1,0 0,-1 1,1-1,2 1,77 54,-40-32,-36-23,1 1,-1 0,0 0,0 0,0 1,0 0,-1 0,1 0,-1 0,0 1,0 0,-1 0,1 0,-1 0,0 0,-1 1,1-1,-1 1,0 0,0-1,-1 1,0 0,0 0,0 0,-1 0,0 0,0 0,0 1,-1-1,0 0,0 0,-1-1,1 1,-1 0,0 0,-3 3,0-2,-2 0,1-1,-1 1,0-1,-1-1,1 1,-1-1,0-1,0 1,-1-1,1-1,-1 1,0-2,0 1,0-1,0 0,0-1,-1 0,1-1,-7 0,-9 1</inkml:trace>
  <inkml:trace contextRef="#ctx0" brushRef="#br0" timeOffset="20157.087">0 1544,'402'0,"-226"-25,248 21,-193-23,171-3,1296 31,-1415-31,21 31,-96-29,271 29,-196-31,615 31,-842 0,142-13,-133 2,1 3,0 3,0 3,30 4,22-1,56-13,96-24,-61 6,-13 17,-54-13,140 23,-85-25,255 28,-255-30,283 29,282 0,-564 28,39-16,-139-1,1-4,1-4,39-6,6 1,137 1,-84-26,535 28,-281-1,-346-15,-91 11,1 1,1 0,-1 1,0 1,0 1,1 0,-1 1,3 1,-13-1,21 6,0-2,1-1,0 0,0-2,0-2,-1 0,1-2,27-5,-14-1,-1 3,1 1,-1 2,24 2,25-11,-81 12,-6 2</inkml:trace>
</inkml:ink>
</file>

<file path=ppt/ink/ink9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21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87,'34'59,"-8"0,-3 1,-3 1,8 39,-5 64,-17-140,-2 1,-1 0,-2 0,0-1,-1 1,-1 0,-2 0,-2 9,0-11,3-7,0 0,-1-1,-1 1,0-1,-1 1,-1-1,0-1,-1 1,-1-1,0-1,-1 1,0-1,-1-1,-1 0,-8 8,13-16,1-1,-1 0,1 0,-1 0,0-1,0 0,0 0,0 0,-1-1,1 0,0 0,-1-1,1 1,0-2,-1 1,1-1,0 0,-1 0,1 0,0-1,0 0,0 0,0-1,0 1,1-1,-1-1,1 1,0-1,0 0,0 0,0 0,1-1,0 0,0 0,-2-3,-29-187,24 149,5 27</inkml:trace>
  <inkml:trace contextRef="#ctx0" brushRef="#br0" timeOffset="451.888">0 171,'406'-105,"-205"70,13 6,-190 28</inkml:trace>
  <inkml:trace contextRef="#ctx0" brushRef="#br0" timeOffset="2169.67">988 566,'-6'16,"1"1,0-1,1 1,1 0,1 1,0-1,1 0,1 0,1 1,0-1,1 0,1 0,1 0,0 0,2 0,5 14,-7-27,-1 1,1-1,0 0,0 0,0 0,0-1,1 1,0-1,-1 0,1 0,1-1,-1 0,0 0,0 0,1 0,-1-1,1 0,-1 0,1 0,0-1,-1 1,1-1,0-1,-1 1,1-1,-1 0,1-1,-1 1,1-1,3-2,12-9,-1 0,0-2,-1 0,-1-2,0 0,-1 0,-1-2,-1 0,-1-1,0 0,-2-1,0-1,-2 0,3-8,-8 10,-10 33,2-2,1 0,0 0,1 0,0 0,0 1,1-1,0 0,1 1,1-1,0 0,0 0,1 0,0 0,1-1,1 1,-1-1,2 0,-1 0,1-1,1 1,0-1,0-1,0 1,2-1,-4-5,0 1,1-2,0 1,-1-1,1 0,0 0,0 0,0-1,0 0,0 0,0 0,1-1,-1 0,0 0,0-1,0 0,0 0,1 0,-2-1,1 0,0 0,0 0,0-1,-1 0,0 0,1 0,-1-1,0 0,14-10,-1-1,0 0,-1-2,-1 0,-1-1,11-15,93-133,-119 165,1-1,0 0,-1 0,1 1,0-1,0 0,0 1,0-1,0 1,1 0,-1-1,0 1,1 0,-1-1,1 1,-1 0,1 0,-1 0,1 0,0 1,0-1,-1 0,1 1,0-1,0 1,0 0,-1 0,1-1,0 1,0 0,0 0,0 1,0-1,0 0,-1 1,1-1,0 1,0 0,-1-1,1 1,0 0,-1 0,1 0,-1 0,1 0,-1 0,1 1,-1-1,0 1,0-1,1 0,-1 1,0 0,0-1,-1 1,2 1,7 11,0 0,-1 1,-1-1,0 2,-1-1,0 1,-1 0,-1 0,-1 1,0-1,-2 1,1 0,-2-1,0 8,-2-15,-1 0,0 0,0 0,0-1,-1 1,0-1,-1 0,0 0,0 0,-1-1,-5 6,8-10,1 1,-1-1,0-1,-1 1,1 0,0-1,-1 1,1-1,-1 0,0 0,0-1,0 1,0-1,0 0,0 0,0 0,0 0,0-1,0 1,-1-1,1 0,0-1,0 1,0-1,-1 0,1 0,0 0,2 0,0-1,0 1,0-1,0 1,0-1,1 0,-1 0,0 0,1 0,0 0,-1 0,1 0,0 0,0 0,0-1,0 1,1 0,-1-1,0 1,1-1,0 1,0-1,0 1,0 0,0-1,0 1,0-1,1 1,0-1,-1 1,1 0,0-1,0 1,0 0,0 0,0 0,1 0,-1 0,1 0,-1 0,1 0,0 0,0 1,0-1,0 1,0-1,0 1,0 0,0 0,0 0,1 0,-1 0,0 0,1 1,-1-1,1 1,138 17,-118-15,0-1,0 0,1-2,-1-1,0 0,0-2,-1-1,1-1,-1 0,0-2,0 0,18-12,90-63,-106 63,-2 0,0-2,-2-1,0 0,-2-2,0 0,-2-1,-1-1,7-17,-14 27,-2 0,0-1,0 1,-2-1,0-1,-1 1,-1 0,-1-1,0 1,-2-1,0 1,-1-1,-1 1,0 0,-2 0,0 0,-1 0,0 1,-2-2,7 17,0 0,0 0,0 0,0 0,0 0,0 0,-1 0,1 0,0 1,-1-1,0 0,1 1,-1-1,0 1,0 0,0 0,1 0,-2 0,1 0,0 0,0 0,0 0,0 1,0-1,0 1,-1 0,1 0,0-1,0 2,-1-1,1 0,0 0,0 1,-1-1,1 1,0-1,0 1,0 0,0 0,0 0,0 0,0 1,0-1,1 0,-1 1,0-1,1 1,-1-1,1 1,-1 0,1 0,0 0,0 0,0 0,-4 15,2-1,0 1,0 0,2 0,0 0,1 0,1-1,0 1,3 8,50 180,-19-13,-34-180,0 1,1 0,1-1,0 0,1 0,0 0,1 0,0 0,1-1,1 0,1 2,-7-12,0 0,0 0,0 0,1-1,-1 1,0 0,0-1,1 1,-1-1,0 1,1-1,-1 0,0 0,1 1,-1-1,1 0,-1 0,0-1,1 1,-1 0,1 0,-1 0,0-1,1 1,-1-1,0 1,0-1,1 0,-1 1,0-1,0 0,0 0,0 0,0 0,0 0,0 0,0 0,0 0,0 0,-1 0,1-1,0 0,29-55,-21 8,-7 25</inkml:trace>
  <inkml:trace contextRef="#ctx0" brushRef="#br0" timeOffset="2414.638">2257 341,'39'10,"17"2,9 0,-2-2,-2-8,-2-4,-1-2,-6 0,-2-4,-5-1,-5 1,0 3,-2-4,-2 0,-3 2,-2 2,-7 1</inkml:trace>
  <inkml:trace contextRef="#ctx0" brushRef="#br0" timeOffset="3857.856">3922 341,'-20'4,"-1"1,1 1,0 0,0 2,1 0,0 2,1 0,-1 1,2 0,0 2,0 0,1 1,1 0,0 1,-1 4,14-16,-1 1,0 0,1 0,0 0,0 0,0 0,1 1,-1-1,1 0,0 1,0-1,1 1,-1-1,1 1,0 0,0-1,1 1,-1-1,1 1,0-1,0 1,1-1,-1 0,1 1,0-1,0 0,0 0,1 0,0-1,-1 1,1-1,0 1,1-1,-1 0,1 0,-1 0,1 0,0-1,0 0,0 0,0 0,0 0,0 0,1-1,-1 0,7 0,-1-2,0 1,0-1,0-1,0 0,0 0,0-1,0 0,-1-1,0 0,1 0,-1-1,-1 0,1-1,-1 0,0 0,0-1,-1 0,0 0,0-1,0 1,-1-2,3-5,13-9,107-97,-128 119,0 0,1 0,-1 0,0 0,0 0,1 0,-1 1,0-1,1 1,-1-1,1 1,-1-1,1 1,-1 0,1-1,-1 1,1 0,-1 0,1 0,-1 0,1 1,-1-1,1 0,-1 1,0-1,1 1,-1-1,1 1,-1 0,0-1,1 1,-1 0,0 0,0 0,0 0,0 0,0 0,0 0,0 0,0 1,0-1,0 0,0 2,19 71,-14-44,-4-22,1 0,0 1,1-2,0 1,0 0,0-1,1 1,0-1,1-1,0 1,0-1,0 0,1 0,-1-1,1 0,1 0,-1 0,1-1,0 0,0-1,0 0,1 0,0-3,0 0,-1-1,1 0,0-1,-1 0,1 0,-1-1,1 0,-1-1,0 0,-1 0,1 0,-1-1,0 0,0-1,0 0,0 0,-1 0,4-6,61-76,-64 75,1 0,0 1,1 1,0-1,1 1,0 1,1 0,0 1,1 0,0 0,0 1,1 1,-1 0,2 0,12-3,-20 9,0 0,0 1,0 0,0 0,0 0,0 1,-1 0,1 0,0 0,0 1,-1 0,1 0,-1 1,1-1,-1 1,0 0,0 0,0 1,-1 0,1 0,-1 0,0 0,0 1,0-1,-1 1,1 0,-1 0,0 0,-1 1,1-1,-1 1,1 2,0 1,0-1,0 1,-1 0,0 0,0 0,-1 0,0 0,0 0,-1 0,-1 0,0 0,0 0,0 0,-1 0,0 0,-1-1,0 1,-1-1,0 1,0-1,-1 1,-5 1,0-1,0 0,-1-1,0 0,-1 0,0-1,0-1,0 0,-1-1,0 0,0-1,0 0,-1-1,1-1,-1 0,-10 0,411-4,-380 2,0 1,0-1,0 0,0 0,0-1,-1 0,1 0,0 0,0-1,-1 0,1-1,-1 1,0-1,1 0,-1-1,-1 1,1-1,-1-1,1 1,-1-1,0 0,-1 0,1 0,-1-1,0 1,0-1,-1 0,1-1,0-13</inkml:trace>
</inkml:ink>
</file>

<file path=ppt/ink/ink9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1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84,'509'-17,"-383"5,318-16,-421 28</inkml:trace>
  <inkml:trace contextRef="#ctx0" brushRef="#br0" timeOffset="622.56">424 508,'-11'4,"0"2,1-1,-1 1,1 1,1 0,-1 0,1 1,1 0,-1 1,1-1,1 2,-1-1,2 1,-1 0,2 1,-1-1,-3 11,8-19,0 0,-1 1,1-1,0 1,0-1,1 1,-1 0,0-1,1 1,0 0,-1-1,1 1,0 0,1-1,-1 1,0 0,1 0,-1-1,1 1,0-1,0 1,0 0,0-1,0 0,1 1,-1-1,1 0,0 0,-1 0,1 0,0 0,0 0,0 0,1 0,-1-1,0 1,0-1,1 0,-1 0,1 0,0 0,-1 0,1 0,0-1,13 1,0-1,0 0,-1-1,1-1,0 0,0-2,-1 1,1-2,-1 0,0-1,-1-1,0 0,0 0,8-7,16-8,-1-2,-1-1,-2-2,0-1,-2-2,12-15,-28 27,-1-1,-1 0,0-2,-2 1,0-2,-1 1,-2-2,0 1,4-18,-10 31,-1-1,0 0,0 1,-1-1,0 0,-1 0,0 0,0 1,-1-1,-1 0,1 0,-2 1,1-1,-1 1,-1-1,0 1,0 0,-1 1,0-1,0 1,-1 0,0 0,0 1,-7-7,8 10,1 1,0-1,-1 1,1 0,-1 0,0 1,0 0,0-1,-1 2,1-1,0 0,-1 1,1 0,-1 1,1-1,-1 1,1 0,-1 0,1 1,-1-1,1 1,-1 1,1-1,0 1,0 0,-1 0,1 0,-1 2,-4 1,-1 2,2-1,-1 2,1-1,0 1,0 1,1-1,0 1,1 1,0-1,0 1,-3 9,1-4,0 1,2 0,0 0,1 1,0-1,1 1,1 1,1-1,1 0,0 1,1 0,1-1,0 1,2-1,0 1,1-1,0 1,2-1,0 0,4 8,-1-8,0 0,2 0,0-1,0 0,2-1,0 0,0 0,1-2,1 1,1-2,0 0,0-1,1 0,0-1,16 6,-26-13,0 1,1 0,-1 0,0-1,1 0,0-1,0 1,-1-1,1 0,1-1,-1 0,0 0,0 0,0-1,1 0,-1-1,0 1,0-1,0-1,0 0,0 1,0-2,0 1,5-4,40-39,-39 28</inkml:trace>
  <inkml:trace contextRef="#ctx0" brushRef="#br0" timeOffset="997.656">1355 141,'-5'40,"-1"1,-2-1,-2 0,-2-1,-1-1,-3 0,-15 29,-1-17,24-38,0-1,0 1,2 0,-1 1,1 0,1 0,0 0,0 5,5-15,-1 0,1 0,0 0,0 0,0 0,0 0,1 0,-1 0,1 0,0 0,-1 0,1 0,1-1,-1 1,0 0,1-1,-1 1,1 0,0-1,0 0,0 0,0 1,0-1,1 0,-1-1,0 1,1 0,0-1,-1 1,1-1,0 0,0 0,-1 0,1 0,0-1,0 1,0-1,2 1,120 1,-117-2,-1 0,1-1,0 0,-1 0,1 0,-1-1,0 0,0-1,1 1,-1-1,-1-1,1 1,0-1,-1 0,0-1,0 0,0 0,-1 0,0 0,0-1,0 0,0 0,-1-1,0 1,1-3,-4-9,-4 4</inkml:trace>
  <inkml:trace contextRef="#ctx0" brushRef="#br0" timeOffset="1255.708">988 366,'39'0,"17"0,8 5,-1 1,-2 1,-2-2,-6-2,-2-1,-6-1,-5-5,-4-2,-5-1,-6 2</inkml:trace>
</inkml:ink>
</file>

<file path=ppt/ink/ink9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0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311 428,'-24'6,"0"1,0 1,0 1,1 1,1 1,0 1,0 1,1 1,1 1,0 1,-11 12,27-24,1-1,0 1,0 0,0 0,1 0,-1 0,1 0,0 1,0-1,1 1,-1-1,1 1,0-1,0 1,1 0,-1 0,1 0,0-1,0 1,1 0,-1 0,1-1,0 1,1 0,-1-1,1 1,-1-1,2 0,-1 1,0-1,1 0,-1 0,1 0,1-1,-1 1,0-1,1 0,-1 0,1 0,0 0,0 0,0-1,1 0,-1 0,0 0,1 0,-1-1,3 1,8-3,-1 0,0-1,0-1,0 0,0-1,0 0,-1-1,0-1,0 0,0-1,-1 0,0-1,4-3,11-9,-1-1,-1 0,-1-2,-1-1,0-1,-2-1,-2 0,0-2,-2 0,0-1,-3-1,10-26,-17 42,-1 0,0 0,-1-1,-1 0,0 0,-1 0,0 0,-2-1,0 1,0 0,-1-1,-1 1,-1-1,0 1,-1 0,-1 0,-3-8,4 18,-1 1,0-1,0 0,-1 1,1 0,-1 0,0 0,0 1,0 0,-1 0,1 0,-1 0,0 1,1 0,-1 0,0 1,0 0,0 0,-1 0,1 0,0 1,0 0,0 1,0-1,0 1,0 0,0 1,0 0,0-1,0 2,0-1,1 1,0 0,-1 0,1 0,0 1,0 0,1 0,-1 0,1 0,0 1,0 0,0 0,1 0,-1 0,1 0,1 1,-2 1,-31 128,33-122,0 1,1-1,1 1,0-1,1 0,0 1,1-1,0 0,1 1,1-1,0-1,1 1,0-1,1 1,0-1,1-1,0 0,4 5,9 9,0-1,1-1,2-2,0 0,1-1,1-1,12 6,6-6,-27-18</inkml:trace>
  <inkml:trace contextRef="#ctx0" brushRef="#br0" timeOffset="265.325">1158 343,'-14'19,"-6"11,-3 6,2 1,0-6,3-2,5-3,-1-5,3-2,3 2,-2-4,1 0,1 3,-2-3,1 1,-4-2,1-5</inkml:trace>
  <inkml:trace contextRef="#ctx0" brushRef="#br0" timeOffset="579.082">819 343,'211'101,"-62"-23,-125-68,-2 2,1-2,0-1,1 0,0-2,0-1,0-1,1-1,0-1,0-1,2-2,-3 0</inkml:trace>
</inkml:ink>
</file>

<file path=ppt/ink/ink9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29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71,'33'81,"110"228,-83-173,-60-135,0 0,0 0,1-1,-1 1,0 0,0-1,0 1,1 0,-1-1,0 1,1 0,-1-1,1 1,-1 0,1-1,-1 1,1-1,-1 1,1-1,-1 1,1-1,0 1,-1-1,1 0,0 1,-1-1,1 0,0 0,0 0,-1 1,1-1,0 0,-1 0,1 0,0 0,0 0,-1 0,1 0,0 0,0-1,-1 1,1 0,0 0,0-1,-1 1,1 0,0-1,-1 1,1 0,-1-1,1 1,-1-1,1 1,-1-1,1 0,-1 1,1-1,-1 1,1-1,-1 0,0 1,1-2,20-51,-18 44,91-236,-24 75,-43 64,-19 88</inkml:trace>
  <inkml:trace contextRef="#ctx0" brushRef="#br0" timeOffset="433.553">875 155,'24'0,"13"0,5 0,0 0,-3 0,-2 0,-4 0,-2 0,-1 0,-2 0,-5-5,-1-1,-1 0,-3 1</inkml:trace>
  <inkml:trace contextRef="#ctx0" brushRef="#br0" timeOffset="709.658">875 354,'34'0,"15"0,5 0,-2-5,-6-2,-5 1,-5 1,-4 1,-2 2,-2 1,-1 0,-4 1</inkml:trace>
</inkml:ink>
</file>

<file path=ppt/ink/ink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3:53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1,'-5'4,"-1"7,5 2,2-7,7-4,-4-3,-2 5,-6 0,-3 1</inkml:trace>
</inkml:ink>
</file>

<file path=ppt/ink/ink9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8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410 509,'1'-2,"0"0,-1 0,1 0,0 0,-1 0,0 0,1 0,-1 0,0 0,0 0,0-1,0 1,0 0,-1 0,1 0,-1 0,1 0,-1 0,0 0,0 0,0 1,0-1,0 0,0 0,0 1,0-1,-1 1,1-1,-1 1,1-1,-1 1,0 0,1 0,-1 0,0 0,0 0,0 0,0 0,0 1,0-1,0 1,0-1,0 1,0 0,0 0,0 0,0 0,0 0,0 0,-2 1,-18 0,-1 0,1 2,-1 1,1 0,0 2,1 1,0 0,0 2,-4 2,-13 4,32-13,0 0,-1-1,1 1,0 1,0-1,1 1,-1 0,0 1,1-1,0 1,0 0,0 0,0 1,1-1,0 1,0 0,-2 2,7-4,0 0,-1-1,1 1,0 0,0-1,1 1,-1-1,0 1,1-1,-1 0,1 1,0-1,0 0,0 0,0 0,0-1,1 1,-1 0,0-1,1 0,-1 1,1-1,-1 0,1 0,0 0,-1-1,1 1,0-1,0 1,0-1,-1 0,1 0,0 0,0-1,0 1,-1-1,3 0,7 3,128 27,-139-29,0 0,0 0,0 1,0-1,0 0,-1 1,1-1,0 1,0-1,0 1,-1-1,1 1,0 0,-1-1,1 1,-1 0,1 0,0-1,-1 1,0 0,1 0,-1 0,1 0,-1 0,0-1,0 1,0 0,1 0,-1 0,0 0,0 0,0 0,0 0,-1 0,1 0,0 0,0 0,0 0,-1-1,1 1,0 0,-1 0,1 0,-1 0,1-1,-1 1,0 0,1 0,-1-1,0 1,1-1,-1 1,-44 36,37-32,-10 9,1 0,0 1,1 1,0 0,1 1,1 1,1 0,0 1,-4 10,15-25,1 0,-1 0,1 0,0 0,1 0,-1 1,1-1,-1 0,1 0,0 1,1-1,-1 0,1 0,0 0,0 0,0 0,0 0,1 0,0 0,-1 0,2 0,-1-1,0 1,1-1,-1 0,1 1,0-1,0-1,0 1,1 0,-1-1,1 1,-1-1,1 0,0 0,0-1,0 1,0-1,0 0,0 0,0 0,0 0,0-1,0 0,3 0,73-3,-61-4</inkml:trace>
  <inkml:trace contextRef="#ctx0" brushRef="#br0" timeOffset="654.592">212 1,'-29'261,"28"-145,5-1,11 51,-9-122,-2 1,-1 0,-3 0,-1 0,-3 0,-4 17,-28 164,25-96,11-118</inkml:trace>
</inkml:ink>
</file>

<file path=ppt/ink/ink9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42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82,'-17'-18,"13"13,0 0,0 0,0 1,0-1,-1 1,0 0,0 0,0 1,0-1,-1 1,1 0,-1 1,1-1,-1 1,0 0,0 1,0 0,0 0,-1 0,1 0,0 1,0 0,-10 3,2 1,-1 1,0 0,1 1,0 0,1 1,-1 1,1 0,0 0,1 2,0 0,1 0,0 1,1 0,0 1,0 0,1 0,1 1,0 0,1 1,0 0,-1 6,3-9,1 1,1 0,-1 0,2 0,0 0,0 1,1-1,1 1,0-1,1 1,0-1,1 0,0 1,3 6,-4-12,1-1,1 1,-1-1,1 0,0 0,0 0,1-1,0 1,0-1,0 0,0 0,1 0,0 0,0-1,0 0,1 0,-1 0,1-1,0 0,0 0,0 0,1-1,-1 0,0 0,1-1,-1 1,5-1,-1 0,0-1,0-1,0 1,0-2,0 1,0-1,0-1,0 0,-1 0,0-1,1 0,-1-1,-1 0,1 0,-1-1,0 0,5-5,113-131,-115 128,82-125,-93 138,0 1,0-1,0 0,1 1,-1-1,0 0,1 1,-1-1,1 1,-1-1,1 1,-1-1,1 1,-1-1,1 1,-1-1,1 1,-1-1,1 1,0 0,-1-1,1 1,0 0,-1 0,1 0,0-1,0 1,-1 0,1 0,0 0,-1 0,1 0,0 0,0 0,-1 1,1-1,0 0,-1 0,1 0,0 1,-1-1,1 0,0 1,-1-1,1 1,-1-1,1 0,-1 1,1-1,-1 1,1 0,-1-1,1 1,-1-1,0 1,1 0,-1-1,0 1,0 0,1-1,-1 1,0 0,16 54,-13-44,0 4,2 0,-1 0,2-1,0 0,1 0,0 0,1-1,0 0,1-1,1 1,0-2,0 1,1-2,1 1,0-1,1 0,8 0</inkml:trace>
</inkml:ink>
</file>

<file path=ppt/ink/ink9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42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29 637,'87'22,"-50"-17,0-1,1-3,-1 0,38-6,35-15,-110 20,1 0,-1 0,0 0,1 0,-1 0,1 0,-1 0,0 0,1 0,-1 0,1 0,-1 1,0-1,1 0,-1 0,0 1,1-1,-1 0,0 0,0 1,1-1,-1 0,0 1,0-1,1 0,-1 1,0-1,0 0,0 1,0-1,1 1,-1-1,0 0,0 1,0-1,0 0,0 1,0-1,0 1,0-1,0 1,0-1,-1 0,1 1,0-1,0 0,0 1,0-1,0 1,-1-1,1 0,0 1,0-1,-1 0,1 0,0 1,-1-1,1 0,0 0,-1 1,1-1,0 0,-1 0,1 0,0 1,-1-1,1 0,-8 10</inkml:trace>
  <inkml:trace contextRef="#ctx0" brushRef="#br0" timeOffset="298.532">0 919,'24'0,"13"0,4 0,1 5,-2 1,-3 0,-4-1,-2-1,-1-2,-1-1,-2-1,1 0,0 0,-1 0,-4-5,-1-2,0 1,-4 1</inkml:trace>
  <inkml:trace contextRef="#ctx0" brushRef="#br0" timeOffset="2430.075">1158 468,'-74'8,"41"-6,1 1,0 1,0 2,0 2,1 1,0 1,-2 2,28-8,-1 0,0 1,1-1,0 1,0 0,1 1,-1-1,1 1,0 0,0 0,1 0,0 0,0 1,1-1,-1 1,1 0,1 0,-1 0,1 0,1 0,-1 0,1 0,0 0,1 0,0 0,0 0,0 0,1 0,0-1,0 1,1-1,0 1,0-1,0 0,1 0,0 0,0 0,3 3,-4-6,0 0,1 0,-1-1,0 1,1-1,-1 0,1 0,0 0,0 0,0-1,0 1,0-1,0 0,0 0,0 0,1-1,-1 0,0 0,0 0,1 0,-1-1,0 1,0-1,0 0,0 0,0-1,3 0,102-60,-85 41,-2-2,0-1,-2-1,0-1,-2 0,-1-1,-1-1,-1-1,0-4,-5 17,-2 0,0 0,-1 0,0-1,-1-1,-1 1,-1-1,-1 1,0-1,-1 0,-1-1,0 1,-2 0,0 0,-1 0,-1 0,-1 0,0 1,-1-1,-1 1,-4-8,8 22,1 1,-1 0,0-1,0 1,1 0,-1 0,-1 0,1 0,0 1,0-1,-1 0,1 1,-1 0,1-1,-1 1,0 0,1 1,-1-1,0 0,0 1,0-1,1 1,-1 0,0 0,0 0,0 0,0 1,0-1,1 1,-1 0,0-1,1 1,-1 0,0 1,1-1,-1 0,1 1,0 0,-1-1,1 1,0 0,0 0,0 0,0 0,0 1,1-1,-1 0,1 1,0-1,-1 1,1 0,0-1,0 3,-4 8,0 1,2-1,-1 1,2 0,-1 0,2 0,0 0,1 1,0-1,1 0,1 0,0 0,1 0,0 0,2-1,-1 1,1-1,1 0,1 0,0 0,131 213,-127-212</inkml:trace>
  <inkml:trace contextRef="#ctx0" brushRef="#br0" timeOffset="2863.606">1552 157,'1'256,"25"-114,-27-141,1 1,0-1,-1 1,1-1,0 1,0 0,0-1,0 1,0-1,0 1,0 0,0-1,1 1,-1-1,1 1,-1-1,1 1,-1-1,1 1,0-1,0 0,0 1,0-1,0 0,0 0,0 0,0 0,0 0,1 0,-1 0,0 0,1 0,-1 0,1-1,-1 1,1-1,-1 1,1-1,-1 1,1-1,-1 0,1 0,0 0,-1 0,1 0,-1 0,1 0,0 0,-1-1,1 1,-1-1,1 1,-1-1,1 0,10-12,-1-1,0 0,-1-1,0 0,-2 0,0-1,4-9,7-14,106-222,-40 122,-76 120,-5 5</inkml:trace>
  <inkml:trace contextRef="#ctx0" brushRef="#br0" timeOffset="3285.317">875 947,'246'-48,"208"-36,-276 74,-155 10</inkml:trace>
  <inkml:trace contextRef="#ctx0" brushRef="#br0" timeOffset="3847.053">1214 1173,'-170'217,"168"-214,-1-1,1 1,-1 0,1 0,0 0,0 0,0 0,0 1,1-1,-1 0,1 1,0 0,0-1,0 1,0-1,1 1,0 0,-1-1,1 1,0 0,1 0,-1-1,1 1,0 0,0-1,0 1,0-1,0 1,1-1,0 0,0 1,0-1,0 0,0 0,0 0,1-1,0 1,-1-1,1 1,0-1,0 0,0 0,0 0,1 0,0 0,9-2,1-1,0 0,-1 0,1-2,-1 1,0-2,0 0,0 0,0-1,-1-1,0 0,0-1,-1 0,1-1,1-2,26-16,-1-3,-1-1,-1-2,-2-1,-2-2,-1-1,-1-2,-2 0,2-9,-22 36,-1-1,0 1,-1-1,0-1,-1 1,0-1,-1 0,0 0,-1-1,-1 1,0-1,-1 1,0-1,-1 1,0-1,-2 0,1 1,-2-1,1 1,-2 0,0 0,3 10,-1 0,1 0,-1 1,0-1,1 1,-1-1,0 1,0 0,-1-1,1 1,-1 0,1 1,-1-1,1 0,-1 1,0-1,0 1,0 0,1 0,-1 0,0 0,0 1,-1-1,1 1,0 0,0 0,0 0,0 0,0 0,0 1,0 0,0-1,0 1,0 0,0 0,0 1,0-1,1 0,-1 1,-9 4,1 1,0 1,1 0,0 0,0 1,1 0,0 0,-6 9,3-4,2 0,-1 1,2 0,0 1,1-1,1 2,0-1,1 1,1 0,0 0,2 1,0-1,0 1,2 8,-1-14,1-1,0 1,1 0,1 0,0 0,0 0,1-1,1 1,0-1,1 1,0-1,0 0,1 0,1-1,0 0,0 0,1 0,0 0,5 3,10 5,2-1,0-1,1-1,0-1,1-1,1-2,13 4,-31-11</inkml:trace>
  <inkml:trace contextRef="#ctx0" brushRef="#br0" timeOffset="4262.186">2145 919,'-58'76,"18"-26,1 2,3 2,2 1,-25 56,26-6,32-101,0-1,1 0,-1 1,1-1,-1 1,1-1,0 1,0-1,1 1,-1-1,1 1,-1-1,1 1,0-1,1 0,-1 0,0 1,1-1,0 0,0 0,0 0,0-1,0 1,0 0,1-1,0 1,-1-1,1 0,0 0,0 0,0 0,0-1,0 1,0-1,1 0,-1 0,0 0,2 0,6 2,0 0,0-1,0 0,0-1,0 0,1-1,-1 0,0-1,0 0,0 0,9-4,39-9,57-25,-101 29</inkml:trace>
  <inkml:trace contextRef="#ctx0" brushRef="#br0" timeOffset="4470.117">1806 1230,'39'-5,"17"-2,4-4,1 0,-5 2,-6 2,-9 2,-4 2,-6 2,-2 1,-6 0</inkml:trace>
</inkml:ink>
</file>

<file path=ppt/ink/ink9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2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238 537,'45'-25,"-44"25,0-1,-1 1,1-1,-1 1,1-1,-1 1,0-1,1 1,-1-1,1 0,-1 1,0-1,0 0,1 1,-1-1,0 0,0 0,0 1,0-1,0 0,0 1,0-1,0 0,0 0,0 1,0-1,0 0,0 1,-1-1,1 0,0 1,-1-1,1 0,0 1,-1-1,1 0,-1 1,1-1,-1 1,1-1,-1 1,1-1,-1 1,1 0,-1-1,0 1,1 0,-1-1,0 1,1 0,-1 0,0-1,0 1,1 0,-1 0,0 0,1 0,-1 0,0 0,0 0,1 0,-1 0,0 1,1-1,-1 0,0 0,-15 0,1 0,-1 0,1 2,-1 0,1 1,-1 0,1 1,0 1,1 0,-1 1,1 1,-3 2,17-9,-55 32,54-32,0 1,0 0,0 0,1 0,-1 0,0-1,0 1,0 0,1 0,-1 0,0 1,1-1,-1 0,1 0,0 0,-1 0,1 1,0-1,0 0,-1 0,1 0,0 1,0-1,0 0,1 0,-1 1,0-1,0 0,1 0,-1 0,0 0,1 1,-1-1,1 0,0 0,-1 0,1 0,0 0,0 0,0 0,-1-1,1 1,0 0,0 0,0-1,0 1,1 0,-1-1,8 6,0-1,0 0,1 0,0-1,0-1,0 0,0 0,0-1,1 0,-1-1,1 0,51 11,58 10,-119-22,0 1,1-1,-1 1,0 0,1-1,-1 1,0 0,0 0,0 0,0 0,0 0,0 0,0 0,0 0,0 0,0 1,-1-1,1 0,0 0,-1 1,1-1,-1 0,0 1,1-1,-1 1,0-1,0 0,0 1,0-1,0 1,0-1,0 1,0-1,-1 0,1 1,-1-1,1 0,-1 1,1-1,-1 0,0 1,1-1,-1 0,0 0,0 0,0 0,0 0,0 0,-1 1,-56 50,-169 94,225-144,-1 0,1 1,0-1,0 0,0 1,0 0,1-1,-1 1,1 0,-1 0,1 0,0 0,0 0,0 0,1 0,-1 0,1 0,-1 0,1 1,0-1,0 0,1 0,-1 0,1 1,-1-1,1 0,0 0,0 0,1 0,-1 0,0-1,1 1,0 0,0-1,0 1,0-1,0 1,0-1,0 0,1 0,-1 0,1 0,0-1,0 1,-1-1,1 1,2 0,12 5,0 0,0-1,0 0,1-1,0-1,-1-1,2-1,-1 0,0-2,0 0,0-1,1 0,9-3,-23 3,-1 1,0-1,0 0,0 0,0 0,0-1,0 1,0-1,0 0,-1 0,1 0,-1-1,1 1,-1-1,0 0,0 0,1-2,8-12</inkml:trace>
  <inkml:trace contextRef="#ctx0" brushRef="#br0" timeOffset="431.355">266 0,'-10'51,"2"0,3 1,1 0,3-1,3 1,6 43,1-11,-4 0,-3 0,-4 0,-4 0,-3 0,-10 33,-18 75,32-164,1 0,2 0,0 1,2-1,3 25,2-34,1-7</inkml:trace>
</inkml:ink>
</file>

<file path=ppt/ink/ink9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85,'-2'-5,"0"0,0 0,0 1,-1-1,1 1,-1-1,0 1,0 0,-1 0,1 0,-1 1,0-1,0 1,0 0,0 0,-1 0,1 1,-1 0,0-1,1 1,-1 1,0-1,0 1,0 0,0 0,-1 1,1-1,0 1,0 0,-2 0,-3 1,0 0,0 1,0 0,1 0,-1 1,1 0,-1 0,1 1,0 1,0 0,1 0,-1 0,1 1,0 1,-2 1,0 2,1 0,0 1,0 0,1 0,1 1,0 0,0 0,1 1,1 0,0 0,1 0,0 1,1-1,1 1,0 0,1 0,0 0,1-1,0 1,2 0,-1 0,3 8,-2-17,0 0,0 0,0 0,0 0,1 0,0 0,0 0,0-1,1 0,-1 0,1 0,0 0,0 0,1-1,-1 0,1 1,-1-2,1 1,0-1,0 1,0-1,0-1,1 1,-1-1,0 0,1 0,-1 0,1-1,-1 0,1 0,4-1,4 0,-1-1,1 0,-1-1,0 0,0-1,0-1,-1 0,1 0,-1-1,0-1,-1 0,8-6,103-125,-31 29,-91 108,1 1,-1-1,0 0,1 0,-1 1,1-1,-1 0,1 1,-1-1,1 0,-1 1,1-1,0 1,-1-1,1 1,0-1,-1 1,1-1,0 1,0 0,-1 0,1-1,0 1,0 0,0 0,-1 0,1 0,0 0,0 0,0 0,0 0,-1 0,1 0,0 0,0 0,0 1,-1-1,1 0,0 1,0-1,-1 0,1 1,0-1,-1 1,1-1,0 1,-1 0,1-1,-1 1,1-1,-1 1,1 0,-1 0,0-1,1 1,-1 0,0 0,1 0,5 54,-5-41,-1-3,1 0,0 0,1-1,0 1,0-1,1 1,1-1,0 0,0 0,1-1,0 1,1-1,0 0,0-1,1 1,0-1,1 0,0-1,0 0,0 0,1-1,0 0,5 2,3-4</inkml:trace>
</inkml:ink>
</file>

<file path=ppt/ink/ink9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1,'24'5,"13"1,5-5,0-2,-3-2,-2 1,-4-1,-1 2,-3 0,0 0,-1 1,-1 0,-9 4,-8 3</inkml:trace>
</inkml:ink>
</file>

<file path=ppt/ink/ink9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1,'33'5,"17"1,4 0,-3-1,-4-1,-6-2,-5-1,-4 0,-2-1,-7 0</inkml:trace>
</inkml:ink>
</file>

<file path=ppt/ink/ink9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01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0 452,'26'38,"-22"-25,88 276,-80-246,-11-32,1 0,1 0,0 0,1-1,0 1,0-1,1 0,1 0,-1-1,1 1,1-1,1 0,-6-9,1 0,0 0,0-1,0 1,0-1,-1 1,1-1,0 0,-1 0,1 0,0-1,-1 1,0-1,1 1,-1-1,0 0,0 0,0 0,0 0,0 0,0 0,0 0,-1-1,1 1,-1-1,0 1,0-1,0 0,0 1,0-1,0 0,-1-2,3-1,142-295,-127 205,-17 73</inkml:trace>
  <inkml:trace contextRef="#ctx0" brushRef="#br0" timeOffset="693.653">931 395,'-13'1,"0"0,0 0,1 2,-1-1,0 2,1 0,0 0,0 1,0 1,0-1,1 2,0 0,0 0,1 1,0 1,1-1,-1 1,1 1,1 0,0 0,1 1,0 0,0 0,0 3,5-11,0 0,1-1,-1 1,1 0,-1 0,1 0,0 0,0 0,1 0,-1 0,1 0,-1 0,1 1,0-1,0 0,1 0,-1 0,0 0,1 0,0 1,0-1,0 0,0 0,0-1,1 1,-1 0,1 0,0-1,0 1,0-1,0 1,0-1,0 0,1 0,-1 0,1 0,-1 0,1-1,0 1,0-1,0 0,2 1,10 0,-1-2,1 0,-1 0,1-1,-1-1,1-1,-1 0,0-1,0 0,-1-1,1-1,-1 0,0 0,0-2,-1 1,0-2,-1 0,1 0,-2-1,1 0,-2-1,1 0,1-3,2-1,0 0,-1-1,0-1,-2 0,0 0,0-1,-2 0,0-1,-2 0,5-17,-6 24,-1 0,-1 0,0-1,-1 0,0 1,-1-1,0 0,-1 0,0 0,-1 0,-1 1,0-1,-1 0,0 1,0 0,-2 0,0 0,0 0,-1 0,0 1,-3-3,-68-40,75 53,-1 0,1 1,-1-1,1 0,-1 1,1 0,-1-1,0 1,1 0,-1 0,1 1,-1-1,1 0,-1 1,1 0,-1-1,1 1,-1 0,1 0,0 1,-1-1,1 0,0 1,0-1,0 1,0 0,0 0,0-1,1 1,-1 0,1 1,-1-1,1 0,-1 3,-2 8,0 1,1 0,1 0,0 0,1 0,0 0,2 0,-1 0,2 0,0 0,0 0,1 0,1 0,5 10,2 12,1-2,2 0,2-1,1 0,1-1,2-1,1-1,8 7,6-13,-18-22</inkml:trace>
  <inkml:trace contextRef="#ctx0" brushRef="#br0" timeOffset="1114.959">1411 114,'23'106,"34"105,-56-209,-1 0,0 0,1 0,0-1,-1 1,1 0,0-1,0 1,0 0,0-1,0 1,0-1,0 1,0-1,1 0,-1 1,1-1,-1 0,1 0,-1 0,1 0,-1 0,1 0,0-1,0 1,-1 0,1-1,0 0,0 1,0-1,0 0,0 0,-1 0,1 0,0 0,0 0,0-1,0 1,0-1,-1 1,1-1,0 0,0 1,-1-1,1 0,-1 0,1 0,-1-1,1 1,-1 0,0 0,1-1,-1 1,0-1,0 1,0-1,0 0,131-190,-93 117,-29 54,1 1,0-1,2 2,0 0,1 0,5-4,-4 10</inkml:trace>
  <inkml:trace contextRef="#ctx0" brushRef="#br0" timeOffset="1482.041">818 791,'437'-47,"-63"8,-308 38,-40 1</inkml:trace>
  <inkml:trace contextRef="#ctx0" brushRef="#br0" timeOffset="2198.699">1044 1101,'-18'4,"-1"1,1 0,1 1,-1 1,1 1,0 0,0 2,1-1,1 2,-1 0,2 1,0 1,0 0,1 1,1 0,0 1,1 0,1 1,0 0,1 0,1 1,0 1,1 2,5-17,1 1,0-1,1 0,-1 1,1-1,-1 1,1-1,0 1,0 0,1-1,-1 1,1-1,-1 0,1 1,0-1,1 1,-1-1,1 0,-1 0,1 0,0 0,0 0,0 0,0 0,1-1,-1 1,1-1,0 0,-1 0,1 1,0-2,0 1,0 0,1-1,-1 1,0-1,1 0,-1 0,1 0,-1-1,0 1,1-1,12-1,0-1,0-1,0 0,-1-1,0-1,0 0,0-1,0 0,-1-2,0 1,0-2,-1 0,-1 0,1-2,3-3,-10 9,32-21,-2-2,-1-1,-1-2,-1-1,-2-1,-2-2,-1-1,-1-2,-3 0,-1-1,5-14,-24 43,0-1,-1 1,0-1,-1 0,0 0,-1 1,0-1,-1 0,0 0,-1-9,0 16,1 0,-1 0,0 0,0 1,-1-1,1 0,-1 0,1 1,-1-1,0 1,-1 0,1-1,0 1,-1 0,0 1,0-1,0 0,0 1,0-1,0 1,-1 0,1 0,-1 0,0 1,1-1,-1 1,0 0,0 0,0 0,-2 1,-8 1,0 0,-1 2,1 0,1 0,-1 1,0 1,1 1,0 0,0 0,1 1,0 1,0 0,1 0,0 1,0 1,1 0,0 0,1 1,0 1,0-1,2-2,0 0,1 1,0 0,0 0,1 0,0 0,1 1,0 0,1 0,0 0,1 0,0 1,1-1,0 0,0 1,1-1,1 1,0-1,1 1,0-1,1 0,0 0,0 0,1 0,1-1,0 1,0-1,1 0,1-1,-1 1,1-1,1-1,0 1,3 1,14 11,2-1,0-1,1-2,1-1,0-1,1-1,31 9,-20-21,-29-9</inkml:trace>
  <inkml:trace contextRef="#ctx0" brushRef="#br0" timeOffset="2463.261">1919 904,'-29'34,"-9"15,-4 5,7-3,3-4,3-6,6-6,2-7,5-5,5-1,0 1,1 0,-2 2,1 1,-3-4,-3-5,1-6</inkml:trace>
  <inkml:trace contextRef="#ctx0" brushRef="#br0" timeOffset="2831.877">1523 932,'2'7,"0"0,0 0,0 0,1 0,0 0,1-1,-1 1,1-1,0 0,1 0,0 0,0-1,0 0,0 0,1 0,0 0,0-1,0 0,0 0,1-1,4 2,10 9,42 30,-3 4,-2 1,6 11,86 99,-139-142</inkml:trace>
</inkml:ink>
</file>

<file path=ppt/ink/ink9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14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0 881,'20'-1,"-1"-1,0-1,0 0,0-1,-1-1,1-1,-1-1,0 0,-1-1,0-1,0-1,-1 0,0-1,10-10,2-4,-1 0,-1-2,-1-1,-2-1,-1-2,-1 0,1-5,-18 31,0-1,0 1,-1-1,0 0,0 1,0-1,-1-1,0 1,0 0,0-1,-1 1,0-1,0 1,-1-1,0 1,0-1,0 1,-1-1,0 0,-1 1,1 0,-1-1,-2-3,1 9,0 0,0 1,0-1,0 1,0 0,0-1,0 1,0 1,0-1,0 0,0 1,0-1,0 1,0 0,0 0,0 1,0-1,0 0,1 1,-1 0,1-1,-1 1,1 0,-1 0,1 1,0-1,0 0,0 1,1-1,-1 1,0 0,0 2,-8 9,1 1,1 0,0 0,1 1,1 0,0 1,2-1,-1 1,2 0,0 0,1 0,1 0,1 0,1 14,0-24,0-1,0 0,0 1,1-1,0 0,0 0,1 0,0 0,0-1,0 1,1-1,-1 0,1 1,1-2,-1 1,1 0,-1-1,1 0,1 0,-1-1,0 1,1-1,0 0,0-1,0 1,0-1,0 0,0-1,0 1,1-1,-1-1,14 3,0-1,0 0,1-2,-1-1,0 0,0-2,0 0,-1-1,10-4,-13 1,-1 0,0-1,-1-1,0-1,0 0,-1 0,0-2,-1 0,0 0,-1-1,0 0,-1-1,-1 0,0-1,0-1,-6 12,0-1,0 1,-1-1,1 0,-1 1,0-1,-1 0,1 0,-1 0,0 0,0-1,-1 1,1 0,-1 0,0 0,-1-1,1 1,-1 0,0 0,0 0,-1 0,0 0,-1-3,2 7,1 1,-1-1,0 0,0 1,0-1,0 0,0 1,0 0,0-1,0 1,0-1,0 1,0 0,0 0,0 0,0 0,-1 0,1 0,0 0,0 0,0 0,0 0,0 1,0-1,0 0,0 1,0-1,0 1,0-1,0 1,0-1,0 1,0 0,0-1,1 1,-1 0,0 0,0 0,1-1,-1 1,1 0,-1 0,1 0,-1 0,1 0,-1 0,-22 48,19-41,0-1,0 1,1-1,1 1,-1 0,1 0,1 0,-1 0,1 1,1-1,0 0,0 1,0-1,1 0,0 0,1 0,0 1,0-2,1 1,0 0,0 0,0-1,1 1,1-1,-1 0,3 2,4-4,-1 0,1-1,0-1,0 0,0 0,0-1,0-1,1 1,-1-2,1 0,-1 0,0-1,1 0,8-3,-3 1,0-1,0-1,0 0,-1-1,0-1,0-1,0 0,-1-1,0 0,-1-1,0-1,-1 0,0-1,-1-1,0 1,-1-2,0 0,2-6,-4 8,-2-1,1 0,-2 0,0-1,0 0,-1 0,-1 0,-1 0,0-1,1-8,-4 22,1-1,-1 1,0 0,1-1,-1 1,0 0,0-1,0 1,0 0,0-1,0 1,0 0,0-1,-1 1,1 0,0-1,-1 1,1 0,-1-1,0 1,1 0,-1 0,0 0,0 0,1 0,-1 0,0 0,0 0,0 0,-1 0,1 0,0 0,0 1,0-1,0 1,-1-1,1 1,0-1,-1 1,1 0,0-1,-1 1,1 0,0 0,-1 0,1 0,-1 0,1 0,0 1,-1-1,-61 37,53-26,0 1,1 1,0 0,1 0,1 0,0 1,0 0,1 0,1 1,1 0,0 0,1 0,0 0,1 1,1 6,1-17,0 0,1 0,-1 0,1-1,0 1,0 0,1 0,0 0,0-1,0 1,0-1,0 0,1 1,0-1,0 0,0 0,0-1,1 1,0-1,-1 0,1 0,0 0,1 0,-1-1,0 1,1-1,-1 0,1 0,0-1,0 0,0 0,-1 0,1 0,0-1,0 1,0-1,0 0,0-1,0 0,4 0,15-5</inkml:trace>
  <inkml:trace contextRef="#ctx0" brushRef="#br0" timeOffset="334.962">1666 570,'33'-5,"17"-1,4 0,-3 1,-4 2,-6 1,-5 1,-9 0</inkml:trace>
  <inkml:trace contextRef="#ctx0" brushRef="#br0" timeOffset="583.098">1694 740,'34'0,"15"0,5 0,-3-5,-4-1,-6 0,-5 1,-9-3,-4-1,-1 2,-4 1</inkml:trace>
  <inkml:trace contextRef="#ctx0" brushRef="#br0" timeOffset="1133.168">2766 429,'-9'8,"1"0,0 0,0 0,0 1,1 0,1 1,-1-1,1 1,1 1,0-1,1 1,0 0,0 0,1 0,1 0,-1 1,2 1,1-10,0-1,1 0,-1 1,1-1,0 0,-1 0,1 1,0-1,1 0,-1 0,0 0,0 0,1 0,-1-1,1 1,0 0,0-1,-1 1,1-1,0 0,0 1,0-1,0 0,1 0,-1 0,0-1,0 1,0 0,1-1,-1 1,0-1,1 0,-1 0,1 0,-1 0,2-1,85-15,-72 8,-1-1,0-1,0-1,-1 0,-1 0,0-2,0 1,-1-2,-1 0,-1 0,0-2,0 1,-2-1,0 0,2-6,-1-1,0-1,-2-1,-1 1,0-1,-2 0,-1-1,-1 1,-2-1,0 1,-1-1,-2 0,-3-16,4 37,0 1,-1-1,1 1,-1 0,0-1,0 1,0 0,-1 0,1 0,-1 1,0-1,0 1,0-1,-1 1,1 0,-1 0,0 0,0 1,0-1,0 1,0 0,0 0,-1 1,1-1,-1 1,1 0,-1 0,1 0,-1 1,0 0,1-1,-1 2,0-1,1 0,-1 1,1 0,-1 0,1 1,-1-1,1 1,0 0,-1 0,1 0,0 1,1-1,-1 1,0 0,1 0,-1 0,0 2,-3 1,1 1,-1 1,1 0,0 0,1 0,0 0,0 1,1 0,0 0,1 0,0 0,0 1,1-1,0 1,0-1,1 1,1 0,0 0,0 0,0-1,2 1,-1 0,1-1,1 1,-1-1,2 1,-1-1,1 0,1-1,-1 1,2 0,3 5,1 1,1-2,0 0,0 0,2-1,-1 0,2-1,-1 0,1-2,1 1,0-2,12 6,-13-8,-8-2,0-1,0 0,1-1,-1 1,0-1,1 0,0-1,-1 0,1 0,0 0,0-1,5 0,10-4</inkml:trace>
  <inkml:trace contextRef="#ctx0" brushRef="#br0" timeOffset="1512.606">3472 119,'-67'183,"65"-173,1-1,0 1,0 0,1 0,0-1,1 1,0 0,1-1,0 1,0-1,1 1,0-1,1 0,0 0,0 0,1-1,0 0,4 5,-5-8,0 0,0 0,0-1,1 1,-1-1,1 0,0-1,0 1,1-1,-1 0,1 0,-1-1,1 0,0 0,0 0,0 0,0-1,0 0,0-1,1 1,-1-1,0 0,0-1,0 1,1-1,-1-1,0 1,0-1,1-1,7-4,0-1,-1-1,-1 0,0-1,0-1,-1 0,0 0,0-1,-2 0,1-1,-2 0,0 0,0-1,-1 0,-1 0,0-1,-1 0,-1 0,0 0,-1-1,-1-2,7-151,-9 165,-1 1,-1 0,1 0,0 0,-1 0,0 0,1 0,-1 0,0 0,-1 1,1-1,0 1,-1-1,1 1,-1 0,0 0,0 0,0 1,0-1,0 1,0-1,0 1,0 0,-1 0,1 0,0 1,-1-1,1 1,-1 0,1 0,0 0,-1 0,1 1,-1-1,1 1,0 0,0 0,-1 0,1 0,0 1,-1 0,-20 5</inkml:trace>
  <inkml:trace contextRef="#ctx0" brushRef="#br0" timeOffset="1836.196">3387 316,'29'-9,"14"-4,5 1,-1 2,-4 3,-5 2,-3 8,-8 7,-4 3,0-2,-6 3,1-1,1-3,3-3,2-3,1-2,-2-1</inkml:trace>
  <inkml:trace contextRef="#ctx0" brushRef="#br0" timeOffset="2232.24">2372 881,'737'-109,"-437"77,-70 5,-55-6,-150 25</inkml:trace>
  <inkml:trace contextRef="#ctx0" brushRef="#br0" timeOffset="2999.734">2852 1191,'-20'4,"1"2,0 0,1 1,0 0,0 2,0 0,1 1,0 1,1 1,1 0,-11 11,17-15,0 1,1 0,0 0,1 1,0 0,1 1,0-1,0 1,1 1,1-1,0 0,0 1,1 0,1 0,0 0,0 0,1 0,1 1,0 5,1-13,0-1,0 1,0-1,1 1,0-1,-1 0,2 0,-1 0,0 0,1 0,0 0,-1 0,2-1,-1 1,0-1,1 0,-1 0,1 0,0-1,0 1,0-1,0 0,0 0,1-1,-1 1,1-1,-1 0,1 0,-1 0,1-1,0 1,-1-1,1 0,0-1,-1 1,1-1,0 0,-1 0,3-1,14-3,-1-2,0 0,0-1,-1 0,0-2,0 0,-1-2,-1 0,0 0,12-13,-7 8,-1-1,-1-1,-1-1,0 0,-2-2,0 0,-2-1,0 0,-2-1,10-23,-23 46,57-170,-56 163,0 1,0-1,0 1,-1-1,-1 1,1-1,-1 1,0-1,-1 1,1 0,-2-1,1 1,-1 0,0 1,0-1,-1 0,0 1,0 0,-1 0,1 0,-1 0,-5-3,5 4,0 2,0-1,0 0,-1 1,1 0,-1 0,0 1,0-1,0 1,0 1,0-1,-1 1,1 0,0 1,-1-1,1 1,-1 0,1 1,0 0,-1 0,1 0,0 1,0-1,0 1,0 1,0-1,0 1,1 1,-1-1,1 1,-3 2,-2 1,0 1,1 0,-1 0,2 1,-1 1,1 0,1 0,0 0,0 1,1 0,0 0,1 0,1 1,0 0,-3 10,6-13,-1 1,2-1,-1 1,1-1,1 1,0-1,0 0,1 1,0-1,0 0,1 0,0 0,1 0,0-1,0 1,1-1,0 0,1 0,0-1,6 7,9 7,1-1,2-1,-1-1,2 0,26 12,56 31,-91-52</inkml:trace>
  <inkml:trace contextRef="#ctx0" brushRef="#br0" timeOffset="3392.967">3586 937,'-159'311,"151"-300,1-1,1 1,0 0,0 0,1 1,0-1,1 1,1 0,0 1,0-1,1 1,1-1,0 1,0-1,2 1,-1-1,2 3,2-11,0 0,1 0,-1 0,1 0,0-1,0 1,0-1,0-1,0 1,1-1,-1 0,1 0,0 0,0-1,-1 0,1 0,0-1,0 1,0-1,0-1,0 1,0-1,0 0,5-1,7 1,-2 0,91-11,-104 11,1 0,-1 0,0-1,1 1,-1-1,0 0,0 1,0-2,0 1,0 0,-1 0,1-1,-1 0,1 1,-1-1,0 0,0 0,0 0,-1-1,1 1,-1 0,1-1,-1 1,0 0,-1-1,1 0,0-1,-1-17</inkml:trace>
  <inkml:trace contextRef="#ctx0" brushRef="#br0" timeOffset="3646.12">3246 1191,'39'0,"17"0,4 0,1 0,-5 0,-7 0,-7 0,-6 0,-4 0,-3 0,-1 0,-6 0</inkml:trace>
</inkml:ink>
</file>

<file path=ppt/ink/ink9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4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676 0,'-93'193,"69"-150,-1-1,-2-1,-2-1,-2-2,-1-1,-2-1,-34 27,34-30,15-16,-1 0,-1-2,-1-1,0-1,-1 0,0-2,-1 0,-16 4,38-14,1 0,-1 0,1 0,-1-1,1 1,-1 0,1-1,-1 1,1-1,-1 1,0-1,1 0,-1 1,0-1,0 0,1 0,-1 0,0-1,1 1,-1 0,0-1,1 1,-1-1,0 1,1-1,-1 0,1 0,-1 0,1 1,0-1,-1-1,1 1,0 0,0 0,0 0,0-1,0 1,0-1,0 1,0 0,0-1,0 0,1 1,-1-1,1 1,-1-1,1 0,0 1,0-1,0 0,0 0,0 1,0-1,0 0,0 1,1-2,9-27,1 0,2 2,1-1,1 2,1 0,1 1,2 0,0 1,2 2,17-16,65-74,-102 112,1 0,-1-1,0 1,1 0,-1 0,1 0,-1 0,1 0,0 0,-1 0,1 1,0-1,0 0,0 1,-1 0,1-1,0 1,0 0,0 0,0 0,0 0,0 0,-1 1,1-1,0 0,0 1,0-1,-1 1,1 0,0 0,0 0,-1 0,1 0,-1 0,1 0,-1 0,1 0,-1 1,1 0,42 69,-35-53,0 3,2 0,0-2,1 1,2-1,-1-1,2 0,1-1,0-1,16 12,3-1,-16-12,1 0,0-2,1 0,1-1,22 9,-14-23,-22-7</inkml:trace>
</inkml:ink>
</file>

<file path=ppt/ink/ink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3:50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0 199,'38'-5,"23"-2,1 1</inkml:trace>
  <inkml:trace contextRef="#ctx0" brushRef="#br0" timeOffset="549.564">705 29,'-22'1,"-1"0,1 2,0 0,0 1,0 2,0 0,1 1,0 2,0 0,-17 11,28-15,0 1,1 1,0-1,0 1,0 1,1 0,1 0,-1 0,1 1,1 0,-1 1,2 0,-1 0,1 0,1 0,0 1,0-1,1 1,0 0,1 0,1 0,-1 8,2-15,0 1,0-1,1 1,-1-1,1 1,0-1,0 0,1 1,-1-1,1 0,0 0,0 0,1 0,-1 0,1 0,-1-1,1 1,0-1,1 0,-1 0,1 0,-1 0,1-1,0 1,0-1,0 0,0 0,0 0,0-1,1 0,-1 1,6 0,-1 0,0 0,1-1,-1 0,1-1,-1 0,0 0,1-1,-1 0,1-1,-1 0,0 0,0-1,6-3,16-11,0-3,-1 0,-1-2,-1-1,-1-1,-1-2,20-24,68-62,-114 112,-1 1,1 0,0 0,0 0,0 0,0-1,0 1,0 0,0 0,0 0,0 0,1-1,-1 1,0 0,0 0,1 0,-1-1,0 1,1 0,-1 0,1-1,-1 1,1 0,-1-1,1 1,0-1,-1 1,1 0,0-1,-1 0,1 1,0-1,0 1,-1-1,1 0,0 0,0 1,0-1,0 0,-1 0,1 0,0 0,0 0,0 0,0 0,0 0,-1 0,1 0,0-1,0 1,0 0,-1 0,1-1,0 1,0-1,-1 1,1-1,0 1,-1-1,1 1,0-1,-1 0,1 1,-1-1,1 0,-1 1,1-1,-1 0,0 0,-27 143,27-18,1-120,0 0,0 0,0-1,0 1,1 0,-1 0,1 0,0-1,1 1,-1-1,0 0,1 0,0 0,0 0,0 0,0 0,0-1,0 1,1-1,-1 0,1 0,-1 0,1-1,0 1,0-1,0 0,0 0,0 0,19 2</inkml:trace>
  <inkml:trace contextRef="#ctx0" brushRef="#br0" timeOffset="832.638">1524 57,'-5'9,"-6"14,-1 7,-4 3,1 1,-2 0,3-2,-2-1,-3-1,2-1,-1-1,-2 1,2-1,0-5,2-2,0-3,2-6</inkml:trace>
  <inkml:trace contextRef="#ctx0" brushRef="#br0" timeOffset="1101.687">1185 57,'116'74,"-94"-56,142 147,-143-146,-10-7,1 0,1 0,0-2,0 1,1-2,0 0,1 0,0-1,0-1,1-1,0 0,1-1,8 0</inkml:trace>
  <inkml:trace contextRef="#ctx0" brushRef="#br0" timeOffset="1421.208">1975 170,'0'29,"0"14,0 5,0-2,0-3,5-9,2-5,-1-4,4-5,4-6,1-11,-3-5</inkml:trace>
  <inkml:trace contextRef="#ctx0" brushRef="#br0" timeOffset="1972.744">2455 0,'-19'7,"1"1,-1 1,1 0,0 1,1 1,1 0,-1 2,2 0,0 1,-12 13,26-25,-1 0,1 0,-1 0,1 0,0 0,0 0,0 0,0 1,1-1,-1 0,0 0,1 1,0-1,-1 0,1 1,0-1,0 1,1-1,-1 0,0 1,1-1,-1 0,1 1,0-1,0 0,0 0,0 0,0 0,0 0,1 0,-1 0,0 0,1 0,0-1,-1 1,1 0,0-1,0 0,0 1,0-1,0 0,0 0,1 0,-1 0,0 0,0-1,1 1,39 15,-36-16,1 1,-1 0,0 1,0-1,0 1,0 1,-1-1,1 1,-1 0,1 0,-1 0,0 1,0 0,0 0,-1 0,1 1,-1-1,0 1,0 0,-1 0,0 1,0-1,0 1,0-1,-1 1,0 0,0 0,0 0,-1 0,1 7,-3-4,-1 0,0 1,0-1,-1 0,0 0,0-1,-1 1,0 0,0-1,-1 0,-1 0,1-1,-1 1,0-1,-1 0,0-1,0 0,0 0,-1 0,0-1,0 0,0 0,0-1,-1 0,0-1,0 0,0 0,0-1,0 0,-1-1,-3 1,-11 1</inkml:trace>
</inkml:ink>
</file>

<file path=ppt/ink/ink9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2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497 367,'53'-17,"-78"6,2 11,0 1,0 0,0 2,1 1,-1 1,1 1,0 1,-81 17,19 0,111-3,144 8,-152-25,69 22,-86-25,0-1,-1 2,1-1,0 0,0 0,-1 1,1-1,-1 1,1-1,-1 1,0-1,1 1,-1 0,0 0,0 0,0 0,0 0,-1 0,1 0,-1 0,1 0,-1 0,1 0,-1 0,0 0,0 0,0 1,-1-1,1 0,0 0,-1 0,1 0,-1 0,0 0,1 0,-1 0,0 0,-1 0,-8 14,0-1,-1-1,-1 0,0-1,-1 0,0 0,-1-2,0 0,-15 9,12-8,-280 184,295-195,1-1,-1 0,1 1,-1-1,1 1,0-1,-1 1,1 0,0 0,-1-1,1 1,0 0,0 0,0 0,0 0,0 1,0-1,0 0,0 0,0 1,1-1,-1 0,0 1,1-1,-1 1,1-1,0 0,-1 1,1-1,0 1,0-1,0 1,0-1,0 1,0-1,1 1,-1-1,0 1,1-1,-1 1,1-1,-1 1,1-1,0 0,0 1,-1-1,1 0,0 0,0 0,0 0,0 0,1 0,-1 0,0 0,0 0,1 0,0 0,14 3,-1 0,1-1,-1-1,1 0,0-1,0-1,0-1,11-1,14 0,34 0,-58-14,-16 4</inkml:trace>
  <inkml:trace contextRef="#ctx0" brushRef="#br0" timeOffset="470.812">384 0,'-11'238,"-5"68,13-146,-44 151,12-119,6 14,28-182</inkml:trace>
</inkml:ink>
</file>

<file path=ppt/ink/ink9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5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19,'5'5,"6"1,7 0,4-1,3-2,3-1,1-1,1 0,-1-6,0-1,0-1,0 2,-1 2,1 0,-1 2,-5-4,-10-2,-9 1</inkml:trace>
</inkml:ink>
</file>

<file path=ppt/ink/ink9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5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60,'39'-10,"17"-3,4 1,-4 2,-6 3,-7 3,-6 1,-4 3,-3 0,-3 0,-4 0</inkml:trace>
</inkml:ink>
</file>

<file path=ppt/ink/ink9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8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309 479,'-6'-5,"0"0,0 0,-1 1,0 0,1 1,-1 0,0 0,-1 0,1 1,0 0,-1 0,0 1,1 0,-1 0,1 1,-1 0,0 0,0 1,1-1,-1 2,1-1,-1 1,1 1,0-1,0 1,0 0,0 1,0 0,1 0,-1 0,1 1,0 0,-2 3,-1 4,1 1,1 0,0 0,1 1,0 0,1 0,1 0,0 0,1 1,0 0,1 0,1 8,0-19,0 0,1 0,-1 0,1 0,0 0,1 0,-1 0,0 0,1 0,0 0,0 0,0 0,1 0,-1 0,1-1,0 1,0-1,0 1,0-1,1 0,0 0,-1 0,1 0,0 0,0-1,0 1,1-1,-1 0,1 0,-1 0,1 0,0-1,-1 0,1 1,0-1,0 0,0-1,0 1,0-1,0 0,0 0,0 0,0 0,1-1,9-3,-1-1,1 0,-1-1,1-1,-2 0,1 0,-1-2,0 1,-1-1,0-1,0 0,-1-1,0 0,-1 0,6-12,4-5,-3-1,0-1,-2 0,-1-1,-1-1,2-12,-8 14,0 0,-2 0,-2 0,0-1,-2 1,-2 0,-1-8,2 27,-1 0,-1 0,0-1,0 2,-1-1,0 0,-1 1,0 0,-1 0,0 0,-6-6,10 13,0 0,0 0,-1 0,0 0,1 1,-1-1,0 1,0 0,0 0,0 0,-1 0,1 1,-1-1,1 1,-1 0,1 0,-1 0,0 0,1 1,-1-1,0 1,0 0,1 0,-1 0,0 1,1-1,-1 1,0 0,1 0,-1 1,1-1,-1 0,1 1,0 0,-1 0,-1 2,-3 3,1 1,-1 0,2 0,-1 1,1 0,1 0,-1 0,2 1,-1-1,1 1,1 0,0 1,0-1,1 0,0 1,1-1,0 1,1 0,0-1,1 1,0 0,0-1,1 1,1-1,0 0,0 1,1-1,0-1,1 1,0-1,0 1,1-1,140 150,-51-65,-51-54,-25-28</inkml:trace>
  <inkml:trace contextRef="#ctx0" brushRef="#br0" timeOffset="1496.837">590 676,'12'-2,"0"-1,0 0,0-1,-1 0,0-1,0 0,0 0,0-1,-1-1,0 0,0 0,-1-1,4-4,9-8,-2-1,0-1,-1-1,-1-1,-1 0,-1-1,-2-1,0-1,-2 1,8-26,12-60,-31 111,0 0,-1 0,1 0,-1-1,1 1,-1 0,1 0,-1 0,0 0,1-1,-1 1,0 0,0 0,0-1,0 1,0 0,0 0,-1 0,1-1,0 1,0 0,-1 0,1 0,-1 0,1-1,-1 1,0 0,1 0,-1 0,0 0,0 0,0 1,0-1,1 0,-1 0,0 0,0 1,-1-1,1 1,0-1,0 1,0-1,0 1,0-1,-1 1,1 0,0 0,0 0,0 0,-1 0,1 0,0 0,0 0,-1 0,1 0,0 1,0-1,0 0,-1 1,1-1,0 1,0 0,0-1,0 1,0 0,0 0,-11 11,1 0,0 1,1 0,1 1,0 1,0-1,-3 11,7-17,1 0,0 1,1-1,0 1,0-1,1 1,0 0,0 0,1 0,1 0,-1 0,1 0,1 0,-1 0,2 0,-1 0,1 0,1 0,-1-1,2 1,-1-1,1 1,0-1,1-1,0 1,0 0,1-1,-1 0,2-1,-1 1,2 0,0-3,0 0,1-1,-1 0,1 0,0-1,-1 0,1 0,0-1,0 0,0-1,0 0,0-1,0 1,0-2,0 1,0-1,0-1,-1 1,1-2,-1 1,0-1,0 0,0-1,0 0,-1 0,0 0,6-7,-5 8,-1-1,1 0,-1-1,0 1,-1-1,1 0,-1-1,0 0,-1 0,1 0,-2-1,1 1,-1-1,0 0,-1-1,1 1,-2 0,1-1,-1 0,-1 0,1 1,-1-1,-1 0,0 0,0-1,-1 9,1 0,-1 1,0-1,1 0,-1 1,1-1,-1 0,0 1,0-1,1 1,-1-1,0 1,0-1,0 1,0 0,0-1,0 1,1 0,-1 0,0 0,0 0,0 0,0 0,0 0,0 0,0 0,0 0,0 0,0 1,1-1,-1 0,0 0,0 1,0-1,0 1,1-1,-1 1,0-1,0 1,1 0,-1-1,0 1,1 0,-1-1,1 1,-1 0,1 0,-1 0,1-1,0 1,-1 0,1 0,0 0,0 0,-1 0,1 0,0 0,0 0,0 0,0-1,0 1,0 0,1 1,-4 6,0 0,1 1,0-1,1 1,0-1,0 1,0-1,1 1,1 0,0-1,0 1,0-1,3 9,-3-14,1 1,-1 0,0 0,1-1,0 1,0-1,0 1,0-1,1 0,-1 0,1 0,0 0,0 0,0-1,0 1,0-1,1 0,-1 0,1 0,-1 0,1-1,0 1,-1-1,1 0,0 0,0-1,0 1,0-1,0 0,0 0,0 0,11-3,0 0,-1-2,1 0,-1 0,0-2,-1 1,1-2,-1 0,-1 0,0-1,0-1,0 0,1-3,2-2,0-1,-1-1,0 0,-2-1,0 0,-1-1,6-14,-13 25,0 0,-1-1,-1 1,1 0,-1-1,-1 0,1 1,-1-1,-1 0,0 0,0 1,-1-1,0 0,0 0,0 8,1 0,0 0,0 0,0 0,-1 1,1-1,0 0,-1 0,1 0,-1 1,1-1,-1 0,1 0,-1 1,0-1,1 1,-1-1,0 0,1 1,-1-1,0 1,0 0,1-1,-1 1,0-1,0 1,0 0,0 0,0 0,0-1,1 1,-1 0,0 0,0 0,0 0,0 1,0-1,0 0,0 0,1 0,-1 1,0-1,0 0,0 1,1-1,-1 1,0-1,0 1,1-1,-1 1,-35 31,24-18,1 1,0 0,0 0,2 1,0 1,1-1,0 1,-1 8,7-18,-1 1,2 0,-1-1,1 1,0 0,1 0,-1 0,2 0,-1-1,1 1,0 0,1 0,0-1,0 1,1-1,-1 1,2-1,-1 0,1 0,0 0,1-1,2 4,1 0,0-1,1-1,0 1,0-1,1-1,0 0,0 0,1-1,0 0,0-1,0 0,1-1,-1 0,6 0,9 1</inkml:trace>
  <inkml:trace contextRef="#ctx0" brushRef="#br0" timeOffset="1943.419">110 846,'24'10,"1"0,0-2,0-1,0 0,1-2,0-1,0-1,1-2,-1 0,0-2,0 0,0-2,4-2,360-41,53 15,-289 32,-142 0</inkml:trace>
  <inkml:trace contextRef="#ctx0" brushRef="#br0" timeOffset="2759.58">563 1297,'-11'-4,"0"1,0 0,0 1,0 0,0 0,0 2,0-1,0 1,-1 1,1 0,0 1,0 0,0 0,0 1,1 1,-1 0,-5 3,4-2,1 2,0-1,1 2,-1-1,1 1,1 1,0 0,0 0,0 1,1 0,1 0,0 1,0 0,1 0,1 1,-1-1,2 1,0 1,0-1,1 0,0 3,4-11,-1-1,0 1,1-1,0 1,-1-1,2 0,-1 1,0-1,0 0,1 0,0 0,0 0,0 0,0 0,0-1,0 1,1-1,-1 1,1-1,0 0,-1 0,1 0,0 0,0 0,1-1,-1 0,0 1,0-1,1 0,-1-1,1 1,-1 0,1-1,4 1,1 0,0 0,0-1,-1 0,1-1,0 0,-1 0,1-1,0 0,-1 0,0-1,6-3,20-13,-2-2,0-1,-1-2,16-17,-31 27,-1-1,0-1,-1 0,0-1,-2 0,0-1,-1 0,-1-1,-1 0,0-1,-2 0,0 0,-1-1,-1 0,-1 0,-1 0,-1 0,0-1,-2 1,-1-1,0 1,0 16,-1 0,1 1,-1-1,0 1,-1-1,1 1,0 0,-1 0,0 0,0 1,0-1,-1 1,1-1,-1 1,0 0,0 0,0 1,0-1,0 1,-1 0,1 0,-1 0,1 1,-1-1,0 1,1 1,-1-1,0 0,0 1,0 0,0 0,1 1,-1-1,0 1,0 0,1 0,-1 1,0-1,1 1,0 0,-1 0,1 1,0-1,0 1,0 0,0 0,-2 3,-1 5,1-1,0 1,0 0,1 0,1 1,0-1,1 1,0 0,1 0,0 1,1-1,0 0,1 0,0 1,1-1,0 0,1 0,1 2,-1 0,0-1,0 1,2-1,0 0,0 0,1 0,0 0,2-1,-1 0,1 0,1-1,0 0,1 0,0-1,10 9,-3-3,-7-7,0 0,0-1,0 0,1 0,0-1,1 0,-1-1,1 0,0-1,2 0,-6-6,-1 0,0 0,0-1,1 1,-1-2,-1 1,1-1,0 1,-1-2,1 1,-1-1,0 1,0-1,0-1,-1 1,1-1,-1 0,0 0,0 0,-1 0,0-1,0 1,0-1,0-2,10-11,0 1</inkml:trace>
  <inkml:trace contextRef="#ctx0" brushRef="#br0" timeOffset="3127.909">1155 986,'-70'138,"51"-106,2 0,2 0,0 1,3 1,-2 8,11-29,0 0,1 0,0 0,0 0,2 0,0 0,0 1,1-1,1 0,0 0,1 0,0 0,2 0,-1-8,0-1,0 0,1 0,-1-1,1 1,0-1,0 0,0 0,1 0,-1-1,1 0,-1 0,1-1,0 1,0-1,-1 0,1-1,0 1,0-1,0 0,0-1,0 0,0 0,5-1,6 1,-10 2,1-1,-1 0,1-1,-1 0,0 0,1 0,-1-1,0 0,0 0,0-1,0 0,-1 0,1-1,-1 0,0 0,0 0,3-3,-7-22,-11 19</inkml:trace>
  <inkml:trace contextRef="#ctx0" brushRef="#br0" timeOffset="3383.566">844 1268,'39'0,"17"0,8 0,-1 0,-2 0,-6 0,-4 0,-5 0,-1 0,-3 0,-4-5,-4-1,-3 0,-1 1,-7 2</inkml:trace>
</inkml:ink>
</file>

<file path=ppt/ink/ink9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39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1662 626,'9'0,"9"0,5 0,4 0,2 0,1 0,1 0,-2 0,1 0,-1 0,0 0,-1 0,-5 0</inkml:trace>
  <inkml:trace contextRef="#ctx0" brushRef="#br0" timeOffset="281.469">1634 853,'29'0,"14"0,4 0,0-5,-4-2,-4 1,-5 1,-2 1,-3 2,0 1,-2 0,0 1,-4 1</inkml:trace>
  <inkml:trace contextRef="#ctx0" brushRef="#br0" timeOffset="-2385.132">448 429,'121'-51,"-176"43,-154 38,128-10,79-19,1 0,-1 0,1 0,-1 0,1 0,-1 1,1-1,0 0,-1 1,1-1,0 1,0-1,0 1,0 0,1-1,-1 1,0 0,1 0,-1-1,1 1,-1 0,1 0,0 0,0 0,0 0,0 0,0-1,0 1,1 0,-1 0,0 0,1 0,0-1,-1 1,1 0,0-1,0 1,0 0,0-1,0 1,0-1,1 1,5 6,0-1,1 0,0 0,0-1,0 0,1-1,0 0,0 0,0 0,1-1,0-1,-1 0,1 0,0-1,1 0,-1-1,9 1,-12-1,-6-1,0-1,0 1,0 0,0 0,1 0,-1 0,0 0,0 0,0 0,0 0,1 1,-1-1,0 0,0 1,0-1,0 1,0-1,0 1,0-1,0 1,0 0,0 0,0-1,0 1,-1 0,1 0,0 0,0 0,-1 0,1 0,-1 0,1 0,-1 0,1 0,-1 0,0 0,1 1,-1-1,0 0,0 0,0 0,0 0,0 1,0-1,0 0,0 0,-1 0,1 0,0 1,-1-1,1 0,-1 0,1 0,-1 0,0 0,1 0,-1 0,0 0,0 0,-16 15,-1-1,0 0,-1-2,0 0,-1-1,-16 7,-21 13,39-23,0 1,0 1,1 0,1 1,0 1,0 1,2 0,0 1,0 1,2 0,0 1,-7 12,18-26,-1-1,1 1,0 0,1 0,-1 0,0-1,1 1,-1 0,1 0,0 0,0 0,0 0,1 0,-1 0,1 0,0 0,-1-1,1 1,0 0,1 0,-1-1,0 1,1-1,-1 1,1-1,0 1,0-1,0 0,0 0,0 0,1 0,-1-1,0 1,1 0,0-1,-1 0,1 0,0 1,1-1,12 3,1 0,-1 0,1-2,0 0,0-1,0-1,0-1,0 0,0-1,0-1,-1 0,1-1,7-4,-18 7,-2 1,1-1,0 0,-1 0,1 0,0 0,-1-1,1 0,-1 0,0 0,0 0,0-1,0 1,0-1,0 0,-1 0,1-1,-1 1,0-1,0 0,0 0,-1 0,1 0,-1 0,1-3,2-13</inkml:trace>
  <inkml:trace contextRef="#ctx0" brushRef="#br0" timeOffset="-1918.824">363 62,'7'20,"-1"1,-1-1,-1 1,-1 0,-1 0,0 0,-2 0,-1 0,0 1,-1-1,-2 0,-5 18,0 25,-117 544,80-347,40-222,-1 0,-2 0,-2 0,-2-1,-1-1,-18 34,18-48,1-5</inkml:trace>
  <inkml:trace contextRef="#ctx0" brushRef="#br0" timeOffset="-423.143">1238 486,'-29'38,"-49"70,50-66,-2-1,-2-1,-1-1,-2-2,-1-2,-2-1,-18 11,49-40,-64 33,69-37,1 0,-1 0,1-1,-1 1,1-1,-1 1,0-1,1 0,-1 0,0 1,0-1,1 0,-1-1,0 1,1 0,-1 0,0-1,1 1,-1-1,1 1,-1-1,0 0,1 0,0 0,-1 1,1-1,-1-1,1 1,0 0,0 0,0 0,0-1,0 1,0 0,0-1,0 1,0-1,0 1,1-1,-1 0,1 1,-1-2,1-7,0-1,0 0,1 0,0 0,1 1,0-1,1 1,0-1,1 1,0 0,0 0,1 0,103-166,-107 174,-1 0,2 0,-1-1,0 1,0 0,1 0,-1 0,1 1,-1-1,1 0,0 0,0 1,0-1,0 1,0 0,0-1,0 1,0 0,1 0,-1 1,0-1,1 0,-1 1,1-1,-1 1,0 0,1 0,-1 0,1 0,-1 0,1 0,-1 1,0-1,1 1,-1 0,0 0,1 0,-1 0,0 0,0 0,0 0,0 1,0-1,0 1,155 202,-8-69,-100-84,-42-43</inkml:trace>
  <inkml:trace contextRef="#ctx0" brushRef="#br0" timeOffset="2656.504">2142 937,'34'-17,"0"-2,0-1,-2-1,-1-2,-1-1,0-2,-2 0,6-11,-21 22,-1 0,-1 0,-1-2,0 1,-1-1,-1-1,0 1,-1-1,3-17,-10 34,0-1,1 0,-1 1,0-1,0 1,0-1,-1 0,1 1,0-1,0 1,-1-1,1 1,-1-1,0 0,1 1,-1 0,0-1,0 1,0 0,0-1,0 1,0 0,0 0,0 0,-1 0,1 0,0 0,-1 0,1 0,-1 0,1 1,-1-1,1 1,-1-1,1 1,-1-1,1 1,-1 0,0 0,1 0,-1 0,1 0,-1 0,0 0,1 1,-1-1,1 0,-1 1,0 0,1-1,0 1,-1 0,1 0,-1-1,1 1,0 0,0 0,-1 1,1-1,0 0,0 0,0 1,0-1,0 1,-7 3,0 0,1 0,0 1,0-1,1 2,-1-1,1 1,0 0,1 0,0 0,0 1,1 0,0 0,0 0,0 0,1 1,1 0,0-1,0 1,0 0,1 0,0 0,1 0,0 0,1 0,0 0,0 0,0 0,1 0,1-1,0 1,0-1,4 8,-3-11,0 0,1 0,-1-1,1 0,0 1,1-2,-1 1,1-1,0 1,-1-2,1 1,0-1,1 1,-1-2,0 1,1-1,-1 0,1 0,-1-1,1 1,-1-2,1 1,-1-1,1 0,-1 0,1-1,-1 1,2-2,10-5,-1-1,0-1,-1 0,0-1,0-1,-2 0,1-1,-1 0,-1-1,-1-1,0 0,-1-1,0 0,-2-1,1 0,3-12,12-35,-25 64,-1-1,1 1,0-1,-1 1,1 0,-1-1,0 1,1-1,-1 1,1 0,-1-1,1 1,-1 0,0 0,1 0,-1-1,0 1,1 0,-1 0,0 0,1 0,-1 0,0 0,1 0,-1 0,0 0,1 1,-1-1,1 0,-1 0,0 0,1 1,-1-1,1 0,-1 1,1-1,-1 1,0-1,1 0,0 1,-1-1,1 1,-1 0,1-1,0 1,-1-1,1 1,0-1,-1 1,1 0,0-1,0 1,0 0,0-1,0 1,0 0,0-1,0 1,0 0,0-1,-5 5,1 1,0-1,0 1,0 0,1 0,0 0,0 0,1 0,0 1,0-1,0 1,1 0,0 0,0-1,0 1,1 0,0 0,1 0,-1-1,1 1,1 0,-1 0,1-1,0 1,1-1,0 0,0 0,0 0,0 0,1 0,0-1,0 1,1-1,0 0,0 0,0 0,2-1,-1-1,1 1,0-1,1 0,-1-1,0 1,1-1,-1-1,1 0,0 0,-1 0,1-1,0 0,-1 0,1-1,0 0,-1-1,1 0,-1 0,1 0,-1-1,0 0,2-1,4-3,-1 0,0 0,0-2,-1 1,0-1,0-1,-1 0,-1 0,1-1,-2-1,0 1,2-4,6-11,-8 15,0-1,-1 0,-1-1,1 1,-2-1,0-1,0 1,-2-1,1 1,-1-8,-3 19,0 0,0-1,0 1,-1 0,1 0,-1 0,0 0,0 0,0 0,1 0,-2 1,1-1,0 0,0 0,-1 1,1-1,0 1,-1-1,0 1,1-1,-1 1,0 0,0 0,0 0,0 0,1 0,-1 0,-1 1,1-1,0 1,0-1,0 1,0 0,0 0,0 0,0 0,0 0,-1 0,1 1,0-1,0 1,0-1,0 1,0 0,0 0,0 0,0 0,1 0,-1 0,0 0,1 1,-1-1,0 1,1-1,0 1,-1 0,1-1,-1 2,-8 7,0 0,0 0,1 1,0 0,1 0,0 1,1 0,0 1,1 0,0 0,1 0,-1 7,4-14,0 1,1-1,-1 1,2-1,-1 1,1 0,0-1,0 1,1 0,0 0,0-1,0 1,1-1,0 1,0-1,1 0,0 0,0 0,0 0,1 0,0-1,0 0,0 0,1 0,-1 0,6 4,44 20,-29-21</inkml:trace>
  <inkml:trace contextRef="#ctx0" brushRef="#br0" timeOffset="3359.741">3609 400,'-1'2,"-14"10,1 1,1 1,1 0,0 1,0 0,2 1,0 0,0 0,2 1,0 1,-3 9,11-23,-1-1,1 0,-1 0,1 1,0-1,1 0,-1 0,0 1,1-1,0 0,0 0,0 0,0 1,0-1,1 0,-1-1,1 1,0 0,-1 0,1-1,1 1,-1-1,0 1,1-1,-1 0,1 0,0 0,-1-1,1 1,0-1,0 1,0-1,0 0,0 0,1 0,-1 0,0-1,0 1,1-1,-1 0,0 0,1 0,-1-1,0 1,0-1,1 1,-1-1,0 0,2-1,9-3,-1 0,0-1,1 0,-2-1,1-1,-1 1,0-2,-1 0,0 0,0-1,-1-1,-1 0,0 0,0-1,-1 0,0 0,-1-1,4-10,10-25,-2-1,-2-1,-2 0,3-28,-11-49,-7 123,-1-1,0 1,0 0,0 0,0 0,-1 0,0 0,0 0,0 0,0 0,0 1,-1-1,0 1,1 0,-1 0,-1 0,1 0,0 0,-1 1,1-1,-1 1,0 0,0 0,0 0,0 1,0-1,0 1,-1 0,-2-1,-1 1,0 0,0 0,0 0,0 1,0 1,0-1,0 1,0 1,0-1,0 1,1 1,-1-1,1 1,-1 1,1-1,0 1,0 0,1 1,-1 0,1 0,0 0,0 1,1 0,0 0,0 0,0 1,1-1,0 1,0 0,1 1,-1-1,2 1,-1-1,1 1,0 1,-1 18,2-1,0 0,2 1,1-1,1 0,3 7,0-16,1-1,0-1,1 1,1-1,0-1,2 0,-1 0,1-1,1 0,5 3,-9-8,-1-2,1 1,0-1,1 0,0-1,0 0,0 0,0-1,1 0,-1-1,1 0,5 1,5-1</inkml:trace>
  <inkml:trace contextRef="#ctx0" brushRef="#br0" timeOffset="4258.967">4117 598,'24'-13,"-1"-1,0 0,-2-2,1 0,-2-1,0-2,-1 0,-1-1,-1 0,-1-2,8-13,8-59,-31 91,-1 1,0-1,0 0,0 1,0-1,0 1,-1-1,1 0,-1 1,0-1,1 1,-1 0,0-1,0 1,-1-1,1 1,0 0,-1 0,0 0,1 0,-1 0,0 0,0 0,0 1,0-1,0 1,0-1,-1 1,1 0,0 0,-1 0,1 0,-1 0,1 1,-1-1,0 1,-1-1,0 1,0-1,0 1,0 0,0 0,0 1,0-1,0 1,0 0,1 0,-1 0,0 0,0 1,1 0,-1 0,0 0,1 0,0 0,0 1,-1-1,2 1,-1 0,0 0,0 0,1 0,0 0,-1 1,1 0,-2 3,-1 1,1-1,1 1,0 0,0 0,0 1,1-1,0 0,1 1,0-1,0 1,1 8,1-6,1 1,0-1,1 1,0-1,1 0,0 0,0 0,1 0,1-1,0 0,1 0,-1-1,2 1,0-1,-5-5,0-1,1 1,0-1,0 0,0 0,0 0,0 0,0-1,1 1,0-1,-1 0,1-1,0 1,0-1,0 0,0 0,0 0,0-1,0 0,0 0,0 0,0 0,0-1,0 0,0 0,0-1,-1 1,1-1,0 0,-1 0,1 0,-1-1,1 0,13-12,0-1,-1 0,-1-1,-1-1,-1 0,0-1,-1-1,-1 0,-1-1,0-1,-10 21,0 0,0 0,0 0,0 0,0 0,0-1,0 1,-1 0,1 0,0-1,-1 1,1-1,-1 1,1 0,-1-1,0 1,1-1,-1 1,0-1,0 1,0-1,0 1,-1-1,1 1,0-1,0 1,-1 0,1-1,-1 1,0-1,1 1,-1 0,0 0,0-1,1 1,-1 0,0 0,0 0,0 0,-1-1,-3 5,1 0,1 0,-1 0,0 0,1 1,0-1,0 1,0 0,0 0,0 0,1 0,0 1,0-1,0 1,0-1,1 1,-1-1,1 1,1 0,-1 0,1 0,0 0,0 0,0 0,0 0,1 0,-1 0,1 0,1-1,-1 1,1 0,-1-1,1 1,1-1,-1 1,1-1,-1 0,1 0,1 0,-1 0,0-1,1 1,0-1,0 0,0 0,0 0,0-1,0 1,1-1,-1 0,1-1,0 1,-1-1,1 1,0-2,0 1,0 0,0-1,0 0,0 0,0 0,0-1,0 0,0 0,-1 0,1 0,0-1,-1 0,1 0,-1 0,1 0,-1-1,0 0,0 0,0 0,1-1,31-24,0-2,-2-2,-2 0,-1-3,-1 0,-2-2,21-36,-46 69,1-1,-1 1,0-1,-1 1,1-1,-1 0,0 0,0 0,0 0,-1-1,0 1,0 0,0-1,-1 1,1-1,-1 1,0 0,-1-1,0 1,0-1,0 1,0 0,-2-2,1 6,-1 0,1 0,-1 0,1 0,-1 1,1 0,-1-1,0 1,1 0,-1 0,0 1,1-1,-1 0,0 1,1 0,-1-1,1 1,-1 0,1 0,-1 1,1-1,0 0,0 1,0-1,-1 1,2 0,-1 0,0 0,0 0,-8 5,1 0,0 0,1 1,0 0,0 0,1 1,0 0,0 0,1 1,0 0,1 0,0 1,0-1,1 1,1 0,0 0,0 0,1 0,1 1,0-1,0 1,1-1,1 1,0 2,2-3,1 0,0 0,1 0,0-1,1 1,0-1,0-1,1 1,1-1,-1 0,1-1,1 0,0 0,0-1,0 0,1-1,0 0,0 0,1-1,7 3,25 5,-23-10</inkml:trace>
  <inkml:trace contextRef="#ctx0" brushRef="#br0" timeOffset="4620.221">3327 853,'401'-51,"237"-12,-237 33,-374 30</inkml:trace>
  <inkml:trace contextRef="#ctx0" brushRef="#br0" timeOffset="5284.386">3440 1247,'-50'31,"33"-21,0 0,1 0,0 2,1 0,0 0,1 2,0-1,1 2,-9 13,20-24,0-1,0 1,1 0,-1 0,1 0,0 0,0 1,1-1,-1 0,1 0,0 0,0 1,0-1,1 0,-1 0,1 0,0 1,0-1,0 0,1 0,0 0,-1-1,1 1,1 0,-1-1,0 1,1-1,0 0,0 0,0 0,0 0,0 0,1-1,-1 1,1-1,0 0,-1 0,1 0,0-1,0 1,0-1,0 0,1 0,-1-1,0 1,0-1,0 0,2 0,13 0,0-1,-1 0,1-2,0 0,-1-1,1-1,-1-1,0 0,-1-2,0 0,0 0,3-4,-2 3,11-6,-1-2,0-1,-1-1,-1-1,-1-1,-1-1,-1-2,-1 0,5-9,-16 17,0 1,-1-2,-1 1,-1-1,0-1,-1 1,-1-1,-1-1,0 1,-1-1,-1 0,-1 0,-1 0,-1 0,0 0,-2-2,2 17,0 0,-1-1,0 1,0 0,-1 0,1-1,-1 1,0 0,0 1,0-1,0 0,-1 0,1 1,-1 0,0-1,0 1,0 0,-1 0,1 1,-1-1,1 1,-1 0,0 0,0 0,0 0,0 1,0-1,-1 1,1 0,0 0,0 1,-1-1,1 1,-1 0,1 0,0 1,-4 0,-4 1,1 1,-1 0,1 1,0 0,0 1,0 1,1-1,0 1,0 1,0 0,1 1,0-1,0 2,1-1,0 1,0 1,1-1,1 1,0 0,0 1,1-1,0 1,0 0,2 1,-1-1,1 1,1 0,0-1,1 1,0 0,1 0,0 0,1 0,0 0,1 0,0-1,3 7,5 6,1 0,1-1,1 0,1-1,1 0,1-1,0-1,2-1,4 3,-14-15,0 0,0 0,1-1,0-1,0 1,0-2,0 1,1-1,0-1,-1 1,1-2,1 1,-1-1,0-1,1 0,-1-1,0 0,1 0,-1-1,1 0,-1-1,0 0,2-1,6-4</inkml:trace>
  <inkml:trace contextRef="#ctx0" brushRef="#br0" timeOffset="5628.176">4427 908,'-41'55,"11"-20,2 2,2 1,2 2,1 0,2 1,-4 14,23-48,0 0,0 0,0 1,1-1,0 1,1-1,0 1,0-1,0 1,1 0,0-1,1 0,-1 1,2-1,-1 0,1 0,0 0,0 0,1 0,0-1,0 1,0-1,1 0,0-1,0 1,1-1,-1 0,1 0,0-1,1 1,3-1,1 0,1 0,-1-1,0 0,1-1,-1 0,1-1,0 0,-1-1,1 0,0-1,0-1,-1 0,1 0,-1-1,8-3,-4 3,0-2,0 0,0 0,0-1,-1-1,0-1,0 0,-1 0,0-2,-1 1,0-2,0 0,-1 0,0-1,-1 0,-1-1,0 0,-1 0,0-1,-1 0,0-1,-1 1,-1-1,0 0,-1-1,-1 1,-1-1,1-9,-6 17,0 0,-1 0,1 0,-2 0,1 1,-1 0,0 0,-1 0,1 1,-1-1,-1 1,1 1,-1-1,0 1,0 0,-1 1,0 0,1 0,-1 0,0 1,-1 1,1-1,0 1,-1 1,0-1,1 1,-5 1,-17-5</inkml:trace>
  <inkml:trace contextRef="#ctx0" brushRef="#br0" timeOffset="5987.727">4145 1331,'264'-146,"-261"144,0 0,0 0,1 1,-1-1,0 1,1 0,-1 0,1 0,0 0,-1 1,1 0,-1-1,1 1,0 0,-1 1,1-1,-1 1,1-1,-1 1,1 0,-1 1,1-1,-1 0,0 1,0 0,1 0,-1 0,-1 0,3 2,9 7,0 0,1-1,0 0,0-1,1-1,1-1,-1 0,1-1,52 18,-49-18</inkml:trace>
</inkml:ink>
</file>

<file path=ppt/ink/ink9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56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0 364,'23'-7,"-1"-1,0-2,0 0,-1-1,-1-1,1-1,-2-1,0 0,-1-2,0 0,-2-1,0 0,0-2,-2 0,0 0,-1-1,9-22,-17 26,-5 13,0-1,1 0,0 1,0-1,0 1,0-1,1 1,-1-1,1 1,0 0,0 0,0 0,1 0,-1 0,0 0,1 1,0-1,0 1,1-2,0 6,0 0,-1 0,1 0,-1 1,0-1,1 1,-1-1,0 1,-1 0,1 0,0 1,-1-1,0 0,0 1,0 0,0-1,0 1,-1 0,1 1,2 3,20 46,-3 2,-2 0,-2 1,-3 1,2 27,-3-24,8 38,-4 2,-4 0,-5 0,-4 69,-5-148,-1 0,-1-1,0 1,-2 0,-1-1,-1 0,0-1,-1 1,-2-1,0-1,-1 0,-1 0,0-1,-2-1,0 0,-8 7,11-15,-1 0,1 0,-1-1,-1-1,1 0,-1-1,-1 0,1-1,-1 0,0-1,0-1,0 0,0-1,-1-1,1 0,-1-1,-12-1,21 0,0 0,0 0,0 0,0-1,0 0,1 0,-1-1,0 0,1 0,0 0,0-1,0 1,0-1,0 0,1-1,0 1,0-1,0 0,0 0,1 0,0 0,0-1,0 1,1-1,-1 0,2 0,-1 0,0-1,-2-10,2 1,-1 0,2 0,0-1,1 1,1-1,0 1,1 0,1-1,1-2,7-20,1 0,2 1,1 0,2 1,2 1,1 0,2 2,2 0,10-10,36-40,4 3,42-33,-96 95</inkml:trace>
</inkml:ink>
</file>

<file path=ppt/ink/ink9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56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13,'10'-5,"8"-1,0 5,-2 2</inkml:trace>
</inkml:ink>
</file>

<file path=ppt/ink/ink9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58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38 672,'-33'-51,"29"78,5-14,1 1,1-1,0 0,0 0,1-1,1 1,0-1,1 0,1 0,-1 0,2-1,0 0,0-1,1 1,0-2,0 1,1-1,1-1,0 0,0 0,0-1,1 0,0-1,0-1,0 0,1 0,10 1,-11-7,-1-1,0-1,-1 0,1 0,0-1,-1 0,0-1,0-1,0 1,-1-1,0-1,0 0,-1 0,1-1,-1 1,-1-2,0 1,0-1,-1-1,0 1,0-1,-1 0,0 0,-1-1,42-134,-30 38,-24 101,2 31,3-11,1 0,1 0,0 0,1 1,0-1,2 0,-1 0,2 1,0-1,0-1,1 1,1 0,0-1,1 0,1 0,0-1,0 0,2 0,-1 0,8 7,-11-13,0 0,1 0,-1 0,1 0,1-1,-1 0,0-1,1 1,0-1,0 0,1-1,-1 0,1 0,-1 0,1-1,0 0,0-1,0 0,0 0,0-1,0 0,0 0,0-1,0 1,0-2,0 0,0 0,0 0,-1-1,7-3,7-11,-1-1,-1-2,-1 0,0 0,-2-2,13-21,-13 20,75-97,-74 98,-15 18,0 0,0 0,1 0,-1 0,1 1,0-1,0 1,1 0,-1 0,0 0,1 0,0 1,0 0,0-1,0 1,0 0,0 1,4-2,-5 5,1-1,-1 1,1 0,-1 0,0 0,0 1,0-1,0 1,0 0,-1 0,1 0,-1 0,0 0,1 0,-2 0,1 1,0-1,-1 1,1 2,2 0,2 7,0 1,0 0,-2 0,1 0,-2 1,0 0,-1-1,0 1,-1 0,-1 0,0 0,-1 0,-1 0,-2 10,1-18,0-1,-1 0,0 0,0 0,0 0,-1 0,1-1,-1 0,-1 0,1 0,-1-1,1 0,-1 0,-1 0,1-1,0 0,-1 0,0 0,1-1,-1 0,-5 1,-27 12,83-10,190-18,-219 10,-1 0,1-1,-1 0,0-1,-1-1,1 0,-1-1,0 0,0-1,1-2,22-23,-3-1,-1-1,-1-2,-2-1,-2-1,5-11,-10 16,-3 5,-1-1,-1 0,-2-2,-1 0,-1 0,-2-1,-1-1,-2 1,-1-2,-2 1,-1-1,-2-11,-1 43,0 1,-1-1,1 0,-1 0,0 0,0 0,0 0,0 0,0 0,-1 0,1 0,-1 0,0 0,0 0,0 1,0-1,-1 0,1 1,-1-1,1 1,-1-1,0 1,0 0,0-1,0 1,-1 0,1 1,0-1,-1 0,1 1,-1-1,0 1,1 0,-1 0,0 0,0 0,0 0,0 1,0-1,0 1,0 0,0 0,0 0,-2 0,-1 3,0 0,0 1,1-1,-1 1,1 0,-1 1,1-1,0 1,1 0,-1 0,1 1,0-1,1 1,-1 0,1 0,0 0,1 0,-1 1,1-1,0 1,1-1,-1 2,-6 155,8-140,4 8,2 0,0 0,2 0,2-1,0 0,2 0,2-2,0 1,9 9,-8-7,68 119,-117-167,-63-86,77 77</inkml:trace>
</inkml:ink>
</file>

<file path=ppt/ink/ink9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58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84,'39'0,"21"-5,6-1,2 0,-7 1,-4 1,-6-3,-3 0,-4 0,-6 2,-3 2,-4-4,-2 0,-1 1,-1 1,-4 2</inkml:trace>
</inkml:ink>
</file>

<file path=ppt/ink/ink9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04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1158,'36'-31,"44"-34,-3-4,-4-3,-2-3,19-32,-66 75,-12 20,-2 0,1-1,-1 0,-1-1,0 0,-1 0,-1-1,0 0,-1-1,-1 1,0-1,-1 0,-1 0,0 0,-1-1,-1 1,0-12,-1 26,0 0,-1 0,1 0,0 0,-1 1,1-1,-1 0,0 0,1 0,-1 0,0 0,0 1,0-1,-1 0,1 1,0-1,0 1,-1-1,1 1,-1 0,0-1,1 1,-1 0,0 0,1 0,-1 0,0 1,0-1,0 0,0 1,0 0,0-1,0 1,0 0,0 0,0 0,0 0,0 0,0 0,0 1,0-1,0 1,0-1,0 1,1 0,-1 0,0 0,0 0,0 0,1 0,-1 0,1 1,-1-1,0 2,-6 3,0 0,1 1,0 0,1 1,0 0,0 0,0 0,1 0,1 1,-1 0,1 0,1 0,-1 1,0 8,2-13,1 0,0 0,0 1,1-1,0 0,0 1,0-1,1 0,-1 1,1-1,0 0,1 0,-1 0,1 0,0 0,1 0,-1 0,1 0,0-1,0 1,0-1,0 0,1 0,0 0,0-1,0 1,4 1,3 2,2-1,-1 0,1-1,-1-1,1 0,1 0,-1-2,0 1,1-2,4 1,38 5,-52-6,0-1,0 1,0 0,0 0,0 0,0 0,0 1,-1 0,1 0,0 0,-1 0,1 0,-1 1,0 0,0-1,0 1,0 0,-1 0,1 1,-1-1,1 1,-1-1,0 1,-1 0,1-1,-1 1,1 0,-1 0,0 0,-1 0,1 1,-1-1,0 0,0 0,0 1,0 14,-2 0,0-1,-1 1,0-1,-2 0,0 0,-2 1,-15 62,21-79,1 1,-1-1,0 1,1 0,-1-1,1 1,0 0,0-1,0 1,0 0,1-1,-1 1,1-1,-1 1,1 0,0-1,0 1,0-1,0 0,0 1,1-1,-1 0,1 0,0 0,-1 0,1 0,0 0,0 0,0 0,1-1,-1 1,0-1,0 0,1 0,-1 0,1 0,-1 0,1 0,-1 0,1-1,0 0,-1 1,1-1,0 0,-1 0,1 0,0-1,0 1,52-16,-30 4</inkml:trace>
  <inkml:trace contextRef="#ctx0" brushRef="#br0" timeOffset="894.06">1073 820,'6'7,"1"-1,0 0,0 0,0-1,1 0,0 0,-1-1,2 1,-1-2,0 1,1-2,0 1,0-1,-1 0,1-1,0 0,1 0,-1-1,0 0,0 0,0-1,0-1,0 1,0-2,-1 1,1-1,-1 0,1-1,-1 0,0 0,0-1,-1 0,7-5,-9 4,0 0,0-1,-1 0,0 0,0 0,0 0,-1 0,0-1,0 0,-1 1,0-1,0-7,-1 11,-1 1,0 0,0-1,0 1,0 0,-1 0,0-1,1 1,-1 0,0 0,0 0,-1 0,1 0,-1 0,1 0,-1 0,0 1,0-1,0 1,0-1,-1 1,1 0,-1 0,1 0,-1 0,0 0,0 1,0-1,0 1,0 0,0 0,-3-1,0 1,0-1,0 2,0-1,-1 1,1 0,0 0,-1 0,1 1,0 0,0 1,0-1,0 1,0 0,0 0,0 1,1 0,-1 0,1 0,0 1,0 0,0 0,0 0,-3 4,-4 4,0 1,0 1,2 0,-1 0,2 1,0 0,1 1,0 0,0 3,1-1,0 1,1 1,2-1,0 1,1 0,-1 18,4-31,0-1,0 0,0 0,1 0,0 1,0-1,0 0,1 0,0 0,0-1,1 1,-1 0,1-1,1 1,-1-1,1 0,0 0,0-1,0 1,0-1,1 0,0 0,0 0,0-1,0 1,1-1,1 0,3 1,1 0,1-1,-1 0,0-1,1 0,0-1,-1 0,1-1,0 0,-1-1,1 0,-1-1,1 0,-1-1,0 0,0-1,10-4,172-104,-181 104,29-22,-2-2,-2-1,-1-2,-1-1,-2-2,-2-2,-2 0,4-10,4-3,-38 121,-34 238,36-206,-12 142,7-209,4-26,0 1,-1-1,0 0,0 1,-1-1,0 0,0 0,0 0,-1 0,0-1,-1 1,1-1,-3 3,5-8,0 0,0 0,0 0,0-1,0 1,0 0,0-1,0 1,0-1,0 1,-1-1,1 1,0-1,0 0,0 0,-1 0,1 0,0 0,0 0,-1 0,1 0,0 0,0 0,0 0,-1-1,1 1,0-1,0 1,0-1,0 1,0-1,0 0,0 1,0-1,0 0,0 0,0 0,0 0,0 0,1 0,-1 0,0 0,1 0,-1 0,1 0,-1 0,1 0,-1-1,-17-57,17 33,2-1,1 1,1 0,1-1,1 2,5-15,-3 8,4-12,1 0,2 0,2 2,1 0,3 1,1 1,3 1,0 0,3 2,1 1,30-29,-45 52,1 1,0 0,0 1,1 1,1 1,0 0,0 0,1 2,0 0,0 1,0 1,1 0,0 2,6-1,-20 3,1 1,-1 0,1 0,-1 1,1-1,-1 1,1 0,-1 0,0 1,0-1,0 1,0 0,0 0,0 0,0 1,0-1,-1 1,1 0,-1 0,0 0,0 1,0-1,0 1,-1-1,1 1,-1 0,0 0,0 0,-1 0,1 0,0 2,1 5,-1-1,0 1,-1 0,0 0,0-1,-1 1,-1 0,1 0,-2 0,0-1,0 1,-2 5,-4 7,-2 0,0-1,-1 0,-1-1,-1 0,-1-1,0 0,-2-1,0-1,-1-1,-1 0,-1-1,0-1,-1-1,0 0,-1-2,-1 0,-17 6,28-14,0 0,0 0,0-1,-1 0,1-1,-1-1,1 0,-1 0,1-1,-1-1,0 0,1 0,-8-2,1-5</inkml:trace>
  <inkml:trace contextRef="#ctx0" brushRef="#br0" timeOffset="1609.971">2709 1,'0'0,"-1"0,0-1,0 1,0 0,1 0,-1 0,0 0,0 0,0 0,0 0,1 1,-1-1,0 0,0 0,0 0,1 1,-1-1,0 1,1-1,-1 0,0 1,0-1,1 1,-1 0,1-1,-1 1,1-1,-1 1,1 0,-1 0,1-1,-1 1,1 0,0 0,0-1,-1 1,1 0,0 0,0 0,0-1,0 1,0 0,0 0,0 0,0 0,0-1,0 1,0 0,0 0,1 0,-1-1,0 1,1 0,-1 0,1-1,-1 1,1 0,-1 0,13 139,-6 0,-6 1,-2-72,-4 0,-2 0,-4-1,-2 0,-16 44,17-41,12-70,0 1,0-1,0 0,0 0,0 1,0-1,1 0,-1 0,1 1,-1-1,1 0,-1 0,1 0,0 0,-1 0,1 0,0 0,0 0,0 0,0 0,0 0,0 0,0 0,0-1,0 1,0 0,0-1,0 1,1-1,-1 0,0 1,0-1,1 0,-1 0,0 1,0-1,1 0,-1 0,0-1,1 1,-1 0,0 0,0-1,1 1,-1 0,0-1,0 1,0-1,0 0,1 1,-1-1,24-9,-1-1</inkml:trace>
  <inkml:trace contextRef="#ctx0" brushRef="#br0" timeOffset="2767.304">3359 566,'-21'1,"0"1,0 1,0 1,1 0,-1 2,1 0,0 1,1 1,0 1,0 1,-8 6,15-6,0 0,1 1,0 1,1 0,0 0,1 1,0 0,1 1,0-1,1 2,1-1,0 1,1 0,-2 13,5-24,0 1,1 0,-1 0,1 0,0 0,1 0,-1 1,1-1,0 0,0 0,1 0,0 0,0 0,0 1,0-1,1-1,-1 1,1 0,1 0,-1-1,1 1,-1-1,1 0,1 0,-1 0,0 0,1 0,0-1,0 1,0-1,0 0,1-1,-1 1,1-1,0 1,-1-2,1 1,0 0,0-1,0 0,0 0,0 0,1-1,-1 0,0 0,0 0,0 0,0-1,0 0,1 0,-1-1,4-1,12-10,-1-2,-1 0,-1-1,0-1,-1-1,0 0,-2-1,0-1,2-5,7-6,7-15,-24 35,0-1,1 1,0 0,1 1,0 0,0 0,1 1,1 0,-1 1,12-7,-20 15,-1-1,1 0,-1 1,1-1,0 1,0-1,-1 1,1 0,0 0,0 0,-1 0,1 0,0 0,0 0,-1 0,1 1,0-1,-1 1,1 0,0-1,-1 1,1 0,-1 0,1 0,-1 0,1 0,-1 0,0 0,0 0,1 1,-1-1,0 1,0-1,0 0,0 1,-1 0,1-1,0 1,0 1,20 76,-18-63,-2-7,1 0,-1 1,2-1,-1-1,1 1,0 0,1-1,0 1,1-1,-1 0,2-1,-1 1,1-1,0 0,0 0,2 0,-5-4,0 0,1-1,-1 1,1-1,0 0,0 0,0 0,0 0,0-1,0 0,0 0,0 0,0 0,1-1,-1 1,0-1,1 0,-1 0,0-1,1 1,-1-1,0 0,0 0,0-1,0 1,0-1,0 0,0 0,0 0,-1 0,4-3,192-178,-181 168,-3 1,0 0,1 1,0 0,1 2,1 0,0 1,0 0,1 2,0 0,0 1,1 1,0 1,13-2,-31 7,-1-1,0 1,1 0,-1 0,1-1,-1 1,0 0,1 0,-1 1,1-1,-1 0,0 0,1 1,-1-1,0 1,1-1,-1 1,0-1,0 1,0 0,1 0,-1-1,0 1,0 0,0 0,0 0,0 0,-1 0,1 1,0-1,0 0,-1 0,1 1,-1-1,1 0,-1 0,1 1,-1-1,0 1,0-1,1 0,-1 1,0-1,0 1,-1-1,1 1,-66-2,63-1,-31-9,30 8,1 0,-1 1,0-1,0 1,0 0,0 0,0 0,0 1,0-1,0 1,0 0,0 0,-1 1,1-1,0 1,0 0,0 0,0 0,1 0,-1 1,0 0,0-1,1 1,-1 1,-2 1,-1 4,1 0,-1 0,1 1,1-1,0 2,0-1,0 0,2 1,-1 0,1 0,0 0,1 0,0 1,1-1,0 1,1-1,0 1,0-1,1 0,1 1,0-1,0 0,1 1,0-2,0 1,2 0,-1-1,1 1,0-1,1 0,0-1,0 0,6 6,-3-7,0-1,1 0,0 0,-1-1,2 0,-1-1,0 0,1-1,0 0,7 1,9-2,1 0,-1-2,0-1,1-2,-1 0,0-2,0 0,-1-2,0-2,0 0,-1-1,10-7,-6 6,15-6,-2-2,0-1,-1-3,-1-1,-1-2,-2-2,-1-2,14-14,21-58,-69 98,0-1,0 1,0-1,-1 0,1 0,-1 0,0 0,-1 0,1 0,-1 0,0 0,0 0,-1 0,1 0,-1 0,0 1,0-1,-1 0,0 0,1 1,-2-1,1 0,-1 0,1 2,0 0,-1 1,1-1,-1 0,0 1,0 0,0-1,0 1,0 0,0 1,-1-1,1 0,-1 1,1 0,-1 0,1 0,-1 0,0 1,1-1,-1 1,0 0,0 0,1 0,-1 1,0-1,1 1,-1 0,0 0,1 0,-1 0,1 1,-1 0,-99 72,91-63,1 1,0 0,1 0,1 2,0-1,1 1,0 0,1 1,1-1,0 2,1-1,0 0,2 1,0 0,0 0,2 0,0 0,1 0,0 0,1 1,1-1,1 1,0-6,1-1,0 0,1 0,0-1,0 1,1-1,0 0,1-1,0 1,0-1,1-1,0 1,0-1,1-1,0 0,0 0,1 0,2 0,14 6,1 0,1-2,0-1,0-2,1 0,4-1,-13-3,0 0,0-1,0-1,0-1,0-1,1-1,-1 0,-1-2,1 0,14-6,-8 0</inkml:trace>
</inkml:ink>
</file>

<file path=ppt/ink/ink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3:50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32,'31'-18,"-9"14,0 0,0 1,0 1,0 2,1 0,10 2,-31-2,0 0,0 0,0 0,0 0,0 1,0-1,0 1,0-1,0 1,-1 0,1 0,0 0,0 0,-1 0,1 0,-1 0,1 0,-1 1,1-1,-1 1,0-1,0 1,0-1,1 1,-2 0,1 0,0-1,0 1,0 0,-1 0,1 0,-1 0,0 0,0 0,1 0,-1 0,0 0,0 0,-1 0,1 0,0-1,-1 1,1 0,-1 0,0 0,1 0,-1 0,0-1,0 1,0 0,-1-1,1 1,0-1,0 1,-1-1,1 0,-2 1,-71 95,-40 65,114-161,-4 5,0 0,0 0,0 1,1 0,0 0,1 0,-1 0,1 0,0 0,1 1,0-1,0 1,1-1,0 1,0-1,1 1,0-1,0 1,0-1,1 0,0 0,1 1,0-1,0 1,3-2,-1 1,1-1,0 0,1-1,-1 1,1-1,0 0,0-1,1 0,-1 0,1-1,0 1,0-2,0 1,0-1,1-1,-1 1,1-1,-1-1,1 1,-1-2,1 1,-1-1,0 0,1-1,-1 0,0 0,0-1,0 0,0 0,0-1,4-3,1-3,-7 0</inkml:trace>
  <inkml:trace contextRef="#ctx0" brushRef="#br0" timeOffset="215.494">1 286,'4'9,"12"4,8-1,4-2,3-3,0-3,0-1,0-2,-1-1,-1-1,0 1,0-6,-6-1</inkml:trace>
</inkml:ink>
</file>

<file path=ppt/ink/ink9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10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57,'-27'32,"1"1,1 1,3 1,0 1,0 4,-34 57,-23 43,52-88,-3-2,-1-1,-25 29,-77 90,107-156,18-18</inkml:trace>
  <inkml:trace contextRef="#ctx0" brushRef="#br0" timeOffset="406.977">0 86,'31'46,"2"-1,2-2,2-1,1-2,2-2,30 21,146 144,-100-92,-115-110,-1-1,1 1,0-1,0 1,1-1,-1 1,0-1,0 0,0 0,0 0,0 1,0-1,0 0,0 0,0-1,1 1,-1 0,0 0,0 0,0-1,0 1,0-1,0 1,0-1,0 1,0-1,0 1,0-1,-1 0,1 1,0-1,0 0,0-1,10-7</inkml:trace>
  <inkml:trace contextRef="#ctx0" brushRef="#br0" timeOffset="1163.259">904 481,'44'-11,"1"3,0 1,0 3,0 1,1 2,37 5,16-2,37-8,-135 6,1-1,0 0,-1 0,1 0,-1 0,1 0,-1 0,0 0,1-1,-1 1,0 0,0-1,0 1,0-1,0 1,0-1,0 0,-1 1,1-1,0 0,-1 0,0 1,1-1,-1 0,0 0,0 0,0 1,0-1,0 0,0 0,0 0,-1 1,1-1,-1 0,1 0,-1 1,0-1,0 1,0-1,0 0,0 0,-48-63,-62-20,109 84,1-1,0 1,0-1,-1 1,1 0,0 0,-1 0,1 0,-1 0,1 0,-1 0,0 0,0 0,1 1,-1-1,0 1,0-1,1 1,-1 0,0 0,0 0,0 0,0 0,1 0,-1 0,0 1,0-1,0 1,1-1,-1 1,0 0,1-1,-1 1,0 0,1 0,-1 0,1 0,-1 1,1-1,0 0,0 1,-1-1,1 1,0-1,0 1,1-1,-1 1,0 0,0-1,1 1,-1 0,1 0,-1-1,1 1,0 0,0 0,-17 139,-35 138,50-270,-2 1,1 0,0 1,1-1,0 0,1 1,0-1,0 1,1 0,1-1,0 1,1 7,-1-17,-1 1,1-1,0 0,-1 1,1-1,0 0,0 0,-1 0,1 1,0-1,0 0,0 0,1 0,-1-1,0 1,0 0,0 0,1-1,-1 1,0 0,1-1,-1 1,0-1,1 0,-1 0,1 1,-1-1,1 0,-1 0,1 0,-1 0,0-1,1 1,-1 0,1 0,-1-1,0 1,1-1,-1 0,0 1,1-1,-1 0,0 0,55-39,-56 39,166-184,-149 165,-1 0,-1-2,-1 0,-2 0,0-1,1-4,-3 3</inkml:trace>
  <inkml:trace contextRef="#ctx0" brushRef="#br0" timeOffset="1562.197">2173 1,'-44'49,"2"1,3 2,2 2,2 2,-20 45,48-86,1 1,1-1,0 1,1 0,1 0,0 1,1-1,1 2,1-12,0 0,0 1,0-1,1 0,0 0,1 0,-1 0,1 0,0-1,1 1,-1 0,1-1,0 0,1 1,-1-1,1-1,0 1,0 0,0-1,1 0,0 0,-1 0,2-1,4 4,1-1,1 0,-1-1,1-1,0 1,0-2,0 0,1 0,-1-1,1-1,0 0,-1-1,1 0,0-1,-1 0,1-1,-1 0,5-2,8-4,-1 0,0-2,0 0,-1-2,0 0,-1-2,-1 0,11-11,-22 17,0-1,0-1,-1 0,-1 0,1-1,-2 1,0-2,0 1,-1-1,0 0,-1-1,0 1,-1-1,-1 0,0 0,-1-1,0 1,-1 0,0-1,-1 1,-1 0,0-1,-1 1,0 0,-1 0,0 0,-1 0,-1 0,0 1,-1 0,0 0,-5-6,6 11,-1 2,0-1,0 1,0 0,-1 0,1 0,-1 1,-1 0,1 1,0-1,-6-1,-16-3</inkml:trace>
  <inkml:trace contextRef="#ctx0" brushRef="#br0" timeOffset="1921.535">1835 424,'247'-100,"-239"97,1 1,0-1,0 1,0 1,0 0,0 0,1 1,-1 0,0 0,0 1,0 0,0 1,0 0,0 1,0-1,-1 2,1-1,-1 1,0 0,0 1,0 0,1 2,26 19,-20-13,1 0,1-2,0 0,1-1,-1 0,2-2,1 0,33 5,-29-9</inkml:trace>
  <inkml:trace contextRef="#ctx0" brushRef="#br0" timeOffset="2881.295">2370 143,'0'-5,"0"-6,0-7,-4 1,-3-3,-4 4,-5 3,-4 4,0-1,0 1,-2 2,3 8,-1 2,-1 2,-2 4,-2 1,-1 4,3-1</inkml:trace>
</inkml:ink>
</file>

<file path=ppt/ink/ink9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18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1,'0'14,"-5"15,-1 7,-5 2,-5-1,0-1,-2-2,-3-3,3-1,-1-1,-2-1,-2 0,2-5</inkml:trace>
</inkml:ink>
</file>

<file path=ppt/ink/ink9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21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0 173,'2'21,"1"-1,1 0,1 0,0 0,2-1,0 1,1-1,1-1,2 3,37 94,-39-85,-2-1,-1 1,-1 0,-1 1,-1 16,7 15,15-81,47-178,-19 40,36-99,-59 150,-28 97</inkml:trace>
  <inkml:trace contextRef="#ctx0" brushRef="#br0" timeOffset="980.663">621 427,'22'8,"0"-2,0 0,0-1,1-1,0-2,0 0,0-1,0-1,0-1,11-3,160-25,-190 28,1 1,1 0,-1-1,1 0,0 0,-1 0,1-1,-1 0,0 0,0 0,1-1,-1 0,-1 0,1 0,0 0,3-4,-8 4,0-1,-1 1,1-1,0 0,-1 1,0 0,0-1,0 1,0-1,-1 1,1 0,-1 0,0 0,0 0,0 0,0 0,-1 1,1-1,-1 1,1-1,-1 1,0 0,0 0,0 0,0 0,0 1,-1 0,1-1,-2 1,-1-3,5 2,-1 0,0 0,0 0,0 0,0 1,0-1,-1 1,1-1,0 1,-1 0,1 0,-1 0,1 0,-1 0,0 1,1-1,-1 1,0 0,1-1,-1 1,0 1,0-1,1 0,-1 0,1 1,-1 0,0 0,1-1,-1 1,1 1,-1-1,1 0,0 1,0-1,-1 1,1-1,0 1,-1 2,-4 9,0 0,1 0,1 1,0-1,0 1,2 1,0-1,0 5,-13 107,-11 14,28-140,-1-1,1 1,-1 0,1-1,-1 1,1 0,-1-1,1 1,0 0,-1 0,1 0,-1 0,1 0,0 0,-1 0,1 0,-1 0,1 0,0 0,-1 0,1 0,-1 0,1 0,0 1,-1-1,1 0,-1 0,1 1,-1-1,1 1,-1-1,1 0,-1 1,1-1,-1 1,0-1,1 1,-1-1,1 1,-1-1,0 1,0-1,1 1,-1 0,0-1,0 1,0-1,0 1,0 0,0-1,0 1,0-1,0 1,0 0,0-1,0 1,0-1,0 1,0 0,-1-1,1 1,0-1,0 1,-1-1,1 1,0-1,-1 1,1 0,42-35,-39 31,169-166,-147 144</inkml:trace>
  <inkml:trace contextRef="#ctx0" brushRef="#br0" timeOffset="2211.291">1269 766,'51'-28,"-4"3,-2-1,0-3,-2-2,-1-1,21-23,-31 23,-14 17,-2 0,0-1,-1-1,-1-1,0 0,-1 0,-1-1,-1-1,-1 0,-1-1,1-3,-10 25,-1-1,1 1,-1-1,1 0,-1 1,1-1,-1 0,0 0,1 1,-1-1,1 0,-1 0,0 0,1 1,-1-1,0 0,1 0,-1 0,1 0,-1 0,0 0,1-1,-1 1,0 0,1 0,-1 0,1-1,-1 1,0 0,1 0,-1-1,1 1,-1 0,1-1,-1 1,1-1,0 1,-1-1,1 1,-1-1,1 1,0-1,-1 1,1-1,0 0,0 1,0-1,-1 1,1-1,0 0,0 1,0-1,0 0,0 1,0-1,0 1,0-1,0 0,0 1,1-1,-1 0,0 1,0-1,-43 36,-56 102,95-131,1 0,0 0,0 0,0 1,1-1,0 1,0-1,1 1,0 0,0 0,1-1,0 1,0 0,0 0,1 0,0-1,0 1,1 0,0-1,0 1,0-1,1 1,0-1,0 0,1 0,0-1,0 1,0-1,0 0,1 0,0 0,0 0,0-1,1 0,0 0,-1-1,1 1,1-1,-1 0,0-1,7 2,6-3,0-2,0 0,0-2,0 0,0 0,0-2,-1 0,0-2,0 0,-1-1,1 0,-2-1,1-1,-1-1,-1-1,0 0,-1 0,8-10,-6 10,1-2,-2 0,0-1,0-1,-2 0,0-1,-1 0,0-1,-2 0,0-1,-1 0,4-15,-12 33,0 0,0 0,0 0,-1 0,1 0,-1 0,1 0,-1-1,1 1,-1 0,1 0,-1-1,0 1,0 0,0 0,0-1,0 1,0 0,0-1,0 1,0 0,-1 0,1-1,0 1,-1 0,1 0,-1-1,0 1,1 0,-1 0,0 0,1 0,-1 0,0 0,0 0,0 0,0 1,0-1,0 0,0 0,0 1,-1-1,1 1,0-1,0 1,-1-1,1 1,0 0,0-1,-1 1,1 0,0 0,-1 0,1 0,-1 1,-7 4,0 0,1 1,-1 0,1 1,1 0,-1 0,1 0,1 1,-1 0,1 1,1-1,-1 1,1 2,-1-2,0 0,1 0,0 1,1 0,0 0,1 1,0-1,0 0,1 1,1 0,0 0,0-1,1 1,0 0,1 0,0 0,1-1,0 1,1-1,1 5,2-9,0 0,0 0,0-1,1 0,-1 0,1 0,1-1,-1 0,1 0,-1-1,1 0,0 0,0-1,0 0,0-1,1 1,-1-1,0-1,1 0,2 0,2 0,-1 0,1-1,0-1,-1 0,1 0,-1-1,0-1,1 0,-2-1,1 0,0 0,-1-2,0 1,-1-1,0-1,0 0,0 0,0-2,12-13,-1 0,-1-1,-1-2,-1 0,-1-1,9-21,-16 30,-1 0,-1-1,0 0,-2-1,0 1,-1-1,-2 0,1 0,-2-5,-2 23,0 0,0 0,0 0,0 0,-1 0,1 0,-1 0,1 0,-1 0,0 0,0 0,0 0,0 0,0 0,0 1,0-1,-1 0,1 1,0-1,-1 1,0 0,1-1,-1 1,0 0,1 0,-1 0,0 0,0 0,0 1,0-1,0 0,0 1,0 0,0-1,0 1,0 0,0 0,-1 0,1 0,0 0,0 1,0-1,0 1,0-1,0 1,0 0,0 0,1 0,-1 0,0 0,0 0,1 0,-1 1,0-1,1 0,-1 1,1 0,0-1,0 1,-1 1,-14 16,2 0,0 0,2 1,0 1,1 0,1 1,1 0,1 0,1 1,1 0,-1 10,4-22,0 1,0 0,1 0,1 0,0 0,1 0,0 0,0 0,2 0,-1 0,2 0,-1 0,2 0,0-1,0 1,1-1,0 0,1 0,0-1,1 0,0 0,0 0,1-1,2 1,53 10,-41-18</inkml:trace>
  <inkml:trace contextRef="#ctx0" brushRef="#br0" timeOffset="2463.229">2936 681,'-25'29,"-11"14,-1 5,1-6,7-6,4-8,6-5,6-5</inkml:trace>
</inkml:ink>
</file>

<file path=ppt/ink/ink9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31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26,'-1'-2,"-1"0,1 0,-1 0,0 0,0 1,1-1,-1 1,0-1,0 1,-1 0,1 0,0 0,0 0,-1 0,1 0,0 0,-1 1,1 0,0-1,-1 1,1 0,-1 0,1 0,-1 0,0 1,-9 1,0 0,-1 1,1 1,0 0,1 0,-1 1,1 1,0 0,0 0,1 1,0 1,0 0,1 0,0 1,0 0,1 0,0 1,1 0,0 0,0 1,1 0,1 0,0 1,0 0,1-1,1 1,0 1,0-1,1 3,0-8,0 0,1-1,0 1,0-1,1 1,0 0,0 0,0-1,1 1,0 0,0-1,1 1,-1 0,2-1,-1 0,1 0,0 1,0-2,0 1,1 0,0-1,0 1,1-1,-1 0,1-1,0 1,0-1,1 0,-1 0,1-1,0 1,0-1,0-1,1 1,2 0,0-2,0 0,1 0,-1-1,0 0,0-1,1 0,-1 0,0-1,0 0,0-1,0 0,-1 0,1-1,-1 0,0 0,0-1,0 0,-1-1,0 0,0 0,0 0,-1-1,1 0,1-3,134-205,-142 215,0-1,1 0,-1 1,0-1,1 0,-1 1,1-1,-1 1,1-1,-1 1,1-1,-1 1,1-1,-1 1,1-1,0 1,-1 0,1-1,0 1,-1 0,1 0,0-1,-1 1,1 0,0 0,0 0,-1 0,1 0,0 0,0 0,-1 0,1 0,0 0,0 1,-1-1,1 0,0 0,-1 1,1-1,0 0,-1 1,1-1,-1 1,1-1,0 1,-1-1,1 1,-1-1,1 1,-1-1,0 1,1 0,-1-1,0 1,1 0,-1 0,22 47,-18-38,-2-4,3 8,-1 0,2 0,0 0,0-1,1 0,1 0,0 0,1-1,0-1,1 1,0-2,1 1,0-1,1-1,7 5,-3-7</inkml:trace>
  <inkml:trace contextRef="#ctx0" brushRef="#br0" timeOffset="1903.347">988 252,'368'0,"-369"0,1-1,0 1,0-1,0 1,0-1,0 1,0-1,0 1,0 0,-1-1,2 1,-1-1,0 1,0-1,0 1,0-1,0 1,0 0,0-1,1 1,-1-1,0 1,0 0,0-1,1 1,-1-1,0 1,1 0,-1-1,0 1,1 0,-1 0,0-1,1 1,-1 0,1 0,-1 0,1-1,-1 1,0 0,1 0,-1 0,1 0,-1 0,1 0,-1 0,1 0,-1 0,0 0,1 0,-1 0,1 0,-1 0,1 1,-1-1,1 0,-1 0,1 0,-37-19,23 15,-1-1,1-1,0 0,1-1,-1 0,2-1,-1 0,1-1,0 0,0-1,1 0,1-1,-7-9,-17-46,27 87,8 292,-2-312,0 1,-1-1,0 0,1 1,0-1,-1 0,1 1,0-1,-1 1,1-1,0 1,0-1,0 0,1 1,-1-1,0 1,0-1,1 0,-1 1,1-1,-1 0,1 1,0-1,-1 0,1 0,0 1,0-1,0 0,0 0,0 0,0 0,0 0,0 0,0-1,0 1,1 0,-1-1,0 1,1 0,-1-1,0 0,1 1,-1-1,1 0,-1 1,0-1,1 0,-1 0,1 0,0-1,9-5,1 0,-1-1,0-1,-1 1,1-2,-2 0,1 0,-1 0,-1-1,4-5,19-20,-4 7,-17 14</inkml:trace>
  <inkml:trace contextRef="#ctx0" brushRef="#br0" timeOffset="2824.861">1271 224,'-5'0,"-6"0,-2 5,-2 1,-5 0,-3-1,-3-2,-1 0,-1-2,-1-1,0 0,0 0,0 0,1-1,9 1,8 0</inkml:trace>
</inkml:ink>
</file>

<file path=ppt/ink/ink9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37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676 1,'-12'5,"0"2,0-1,1 2,0-1,0 2,1-1,0 1,0 1,1 0,1 0,-1 1,2 0,-1 0,2 1,-1 0,2 0,0 1,0-1,-2 12,0-7,-8 13,-2-1,-1-1,-1-1,-1-1,-1-1,-16 15,21-25,-1-1,0 0,-1-1,0-1,-1-1,-1-1,1 0,-2-1,-10 2,27-9,-1 0,1-1,0 1,-1-1,1 0,-1 0,1-1,-1 1,0-1,1 0,-1 0,1 0,-1-1,0 0,1 0,-1 0,1 0,0-1,-1 0,1 0,0 0,0 0,0-1,0 1,1-1,-1 0,1 0,0 0,-1-1,2 1,-1-1,0 0,1 0,-1 1,1-2,0 1,0 0,1 0,-1-1,1 0,1-9,0 0,2 0,-1 1,2-1,0 0,0 1,1 0,1 0,0 0,1 0,0 1,1 0,1 0,0 1,0 0,1 0,0 1,1 0,0 1,7-5,-12 8,-2 1,1 0,-1 1,1-1,0 1,0 0,1 0,-1 0,1 1,-1-1,1 1,0 0,1 1,-1-1,0 1,1 0,-1 0,1 1,0-1,-1 1,1 1,0-1,0 1,0 0,-1 0,1 1,0-1,0 2,-1-1,1 0,0 1,-1 0,0 0,1 1,-1-1,0 1,0 1,2 1,167 219,-21-95,-117-105,-18-16</inkml:trace>
</inkml:ink>
</file>

<file path=ppt/ink/ink9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50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2</inkml:trace>
</inkml:ink>
</file>

<file path=ppt/ink/ink9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51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1,'0'5,"0"1</inkml:trace>
</inkml:ink>
</file>

<file path=ppt/ink/ink9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47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734 283,'-2'32,"-2"-1,-2 0,-1 0,-1-1,-1 1,-14 26,6-10,-7 24,-123 305,102-274,42-83,13-24,18-25,-11 5,0 1</inkml:trace>
  <inkml:trace contextRef="#ctx0" brushRef="#br0" timeOffset="497.265">791 283,'0'1,"0"-1,1 0,-1 0,0 1,0-1,1 0,-1 1,0-1,0 0,0 1,0-1,1 0,-1 1,0-1,0 1,0-1,0 0,0 1,0-1,0 1,0-1,0 0,0 1,0-1,0 1,0-1,-1 0,1 1,0-1,0 0,0 1,0-1,-1 0,1 1,0-1,0 0,-1 1,1-1,0 0,-1 0,1 1,0-1,-1 0,1 0,0 0,-1 1,1-1,0 0,-1 0,1 0,-1 0,1 0,0 0,-1 0,1 0,-1 0,1 0,0 0,-1 0,1 0,0 0,-1 0,1 0,-1 0,1-1,-1 1,7 39,26 104,-17-71,3-1,3-1,3 0,23 44,-46-110,0 0,0 0,0 0,1 0,-1 0,1-1,0 1,0-1,0 1,1-1,-1 0,1 0,0 0,0 0,0 0,0-1,0 1,1-1,-1 0,1 0,-1 0,1 0,0-1,0 1,0-1,0 0,0 0,0-1,0 1,0-1,0 0,0 0,0 0,0-1,0 1,0-1,0 0,0 0,0-1,1 1,3-6,0 0,-1-1,1 0,-2 0,1 0,-1-1,0 0,-1 0,0 0,0-1,-1 0,0 0,-1 0,0 0,0-5,6-11,9-33,-2-1,-2 0,-3-1,-3 0,-3-1,-2 0,-4-26,0 103,1 4</inkml:trace>
  <inkml:trace contextRef="#ctx0" brushRef="#br0" timeOffset="841.707">1638 481,'-18'28,"2"0,1 2,2 0,0 1,2 0,2 0,1 1,1 1,6-27,1 0,1 0,-1 0,1 0,0-1,0 1,1 0,-1-1,1 1,1-1,-1 1,1-1,0 0,0 0,0 0,1-1,0 1,-1-1,2 0,-1 0,0 0,1 0,0-1,0 0,0 0,0 0,0-1,1 0,-1 0,1 0,-1 0,1-1,0 0,0 0,0-1,-1 1,1-1,0-1,0 1,0-1,0 0,-1 0,1-1,0 1,-1-1,0-1,1 1,-1-1,0 0,0 0,0 0,0-1,6-7,0 0,-1-1,-1 0,0-1,0 0,-1 0,-1-1,0 0,-1 0,0-1,-1 0,-1 0,-1 0,0 0,0-3,-2 7,-1 0,0 1,-1-1,0 0,0 1,-1-1,-1 1,0-1,0 1,-1 0,0 0,-1 1,0-1,0 1,-1 0,0 0,-1 1,0 0,0 0,-1 0,0 1,0 1,-1-1,0 1,0 0,-6-1,-7-2</inkml:trace>
  <inkml:trace contextRef="#ctx0" brushRef="#br0" timeOffset="1245.051">2230 1,'-4'7,"0"0,0 0,1 1,0-1,0 1,1 0,0 0,0 0,1 0,0 0,1 0,-1 0,2 0,0 6,-2 1,0 56,3 0,4 0,5 21,-7-64,-1 1,-2-1,-1 1,-1-1,-1 1,-1-1,-4 10,-29 131,21-135,7-28</inkml:trace>
  <inkml:trace contextRef="#ctx0" brushRef="#br0" timeOffset="1514.921">1919 452,'34'-5,"16"-1,4 0,-3 1,-4 2,-6 0,-5 2,-4 1,-3 0,-1 0,0 0,-1 1,0 3,0 3,-4-1</inkml:trace>
  <inkml:trace contextRef="#ctx0" brushRef="#br0" timeOffset="1949.408">2569 565,'7'1,"14"4,0-2,0 0,1-1,-1-1,0-1,1-1,-1-1,0-1,1 0,-2-2,14-4,-26 4,0 0,0-1,0 0,-1 0,0-1,0 0,-1 0,1 0,-2-1,1 0,-1 0,0 0,-1-1,0 1,0-1,-1 0,0-1,-1 1,0 0,0-1,-1 6,-1 1,0-1,0 0,0 0,0 0,0 1,-1-1,0 0,0 0,0 1,0-1,0 0,-1 1,0 0,1-1,-1 1,-1 0,1 0,0 0,-1 0,1 0,-1 0,0 1,0 0,0-1,0 1,-1 0,1 0,0 1,-1-1,1 1,-1-1,0 1,1 1,-2-1,-5-2,1 1,-1 1,0 0,0 0,0 1,1 0,-1 1,0 0,0 0,0 1,1 0,-1 1,-3 2,-4 5,1 1,0 1,0 0,1 1,1 1,0 1,1 0,0 0,1 1,1 1,1 0,0 0,2 1,-1 1,2-1,1 1,0 0,-2 16,4-18,1 0,1-1,0 1,1 0,1 1,0-1,1 0,4 14,-4-25,1 0,0 1,0-1,0 0,1-1,0 1,0 0,0-1,1 0,0 1,0-1,0-1,1 1,0-1,-1 0,1 0,1 0,-1 0,1-1,-1 0,1 0,0-1,0 0,5 2,7 2,0 0,0-2,1 0,-1-1,1 0,0-2,0 0,-1-1,1-1,0-1,0-1,-1 0,0-1,1-2,-2 1,1-2,8-4,-8-1</inkml:trace>
  <inkml:trace contextRef="#ctx0" brushRef="#br0" timeOffset="2813.396">0 1383,'437'-27,"-82"0,-19-2,-10 1,310-54,-356 48,-21 6,20 28,-221-16,-51 11</inkml:trace>
</inkml:ink>
</file>

<file path=ppt/ink/ink9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58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2 231,'0'358,"0"-366,-1-37,1 0,3 1,1-1,2 1,3 0,4-11,-6 32,0 1,1-1,2 1,0 1,2 0,0 1,1 0,1 0,1 2,0 0,6-4,-20 21,0 0,0 1,0-1,0 0,0 0,0 1,0-1,0 1,0-1,1 1,-1 0,0-1,0 1,1 0,-1 0,0 0,0 0,1 0,-1 0,0 0,1 0,-1 0,0 1,0-1,0 0,1 1,-1-1,0 1,0 0,0-1,0 1,0 0,0 0,0-1,0 1,0 0,0 0,0 0,-1 0,1 0,0 0,-1 1,1-1,26 56,-24-49,2 6,0 0,1-1,0 0,1-1,1 1,0-1,0 0,1-1,2 1,5 2</inkml:trace>
  <inkml:trace contextRef="#ctx0" brushRef="#br0" timeOffset="423.618">623 401,'24'-10,"0"0,-1-2,0 0,-1-2,0-1,-1 0,-1-2,0 0,12-14,-31 29,1 0,-1 1,1-1,-1 0,1 0,-1 0,0 0,0 0,0 0,0 0,0 0,0 0,-1 0,1-1,-1 1,0 0,1 0,-1-1,0 1,0 0,-1-1,1 1,0 0,-1 0,1-1,-1 1,0 0,0 0,0 0,0 0,0 0,0 0,0 0,-1 0,1 0,-1 1,1-1,-1 0,0 1,1-1,-1 1,0 0,0 0,0 0,0 0,0 0,-1 0,1 0,0 1,-2-1,-3-1,-1 0,1 1,-1 0,0 0,0 1,1 0,-1 0,0 1,1 0,-1 0,0 1,1 0,0 0,-1 1,1 0,0 0,0 1,1 0,-1 0,1 0,0 1,0 0,0 1,-8 6,0 0,2 2,0 0,0 0,1 1,1 0,1 1,0 0,-2 5,5-7,1-1,1 1,0 0,0 1,2-1,-1 1,2-1,0 1,1 2,0-12,0-1,0 1,1-1,0 1,0-1,0 0,0 1,1-1,-1 0,1 0,0 0,0 0,1 0,-1 0,1-1,0 1,0-1,0 0,0 0,1 0,-1 0,1 0,0-1,0 0,0 0,0 0,0 0,0 0,0-1,1 0,2 1,8 0,1 0,-1-1,1 0,0-2,-1 0,1 0,0-1,-1-1,0-1,0 0,0-1,0-1,-1 0,0-1,0-1,0 0,-1 0,0-1,-1-1,0-1,-1 1,0-2,5-6,-3 1</inkml:trace>
  <inkml:trace contextRef="#ctx0" brushRef="#br0" timeOffset="843.948">1075 91,'-5'25,"1"0,1 1,2 0,0-1,2 1,1 0,1-1,1 1,1-1,1 0,1 0,6 11,-10-30,1 9,1-1,1 0,0 0,1 0,1-1,0 0,1 0,0-1,5 4,-12-15,0-1,1 0,-1 0,0 0,1 0,-1 0,0-1,1 1,-1-1,0 1,0-1,0 0,1 0,-1 0,0 0,0 0,0 0,0-1,-1 1,1-1,0 1,0-1,-1 0,1 1,-1-1,0 0,1 0,-1 0,0 0,0 0,0-1,-1 1,1 0,0 0,-1-1,0 1,1 0,-1 0,0-1,0-1,2-1,121-332,-119 323,1 0,1 0,1 0,0 0,0 1,1 0,1 1,4-4,1 3</inkml:trace>
</inkml:ink>
</file>

<file path=ppt/ink/ink9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52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 28,'0'476,"28"-142,-12-124,-4-109,-7-91,2-4</inkml:trace>
  <inkml:trace contextRef="#ctx0" brushRef="#br0" timeOffset="4687.576">95 0,'1'1,"0"0,0-1,-1 1,1 0,0-1,0 1,-1 0,1 0,0 0,-1 0,1-1,-1 1,1 0,-1 0,0 0,1 0,-1 0,0 0,0 0,0 1,1-1,-1 0,0 0,0 0,-1 0,1 0,0 0,0 0,0 0,-1 0,1 0,-1 0,1 0,-1 0,1 0,-1 0,1 0,-1-1,0 1,1 0,-1 0,0-1,0 1,0 0,1-1,-1 1,0-1,0 1,-3 4,-85 218,90-223,-1 0,1 0,-1-1,1 1,-1 0,1 0,-1 0,1 0,-1 0,1 0,-1 1,1-1,-1 0,1 0,-1 0,1 0,-1 1,1-1,-1 0,1 0,-1 1,1-1,-1 0,0 1,1-1,-1 0,0 1,1-1,-1 1,0-1,1 0,-1 1,0-1,0 1,0-1,1 1,-1-1,0 1,0-1,0 1,0-1,0 1,0-1,0 1,0-1,0 1,0-1,0 1,0-1,-1 1,1-1,0 1,0-1,0 1,-1-1,1 1,0-1,0 1,-1-1,1 0,-1 1,1-1,0 0,-1 1,1-1,-1 0,1 1,31-27,-20 12</inkml:trace>
  <inkml:trace contextRef="#ctx0" brushRef="#br0" timeOffset="5362.157">10 1157,'19'7,"2"-1,-1 0,0-2,1 0,0-1,0-2,0 0,0-1,17-2,-6 1,-9-1,1-2,-1-1,0-1,-1 0,0-2,0-1,0-1,10-7,-14 9</inkml:trace>
</inkml:ink>
</file>

<file path=ppt/ink/ink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3:47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85,'1'-1,"1"0,-1 1,0-1,1 1,-1-1,0 1,1-1,-1 1,1 0,-1 0,1 0,-1 0,1 0,-1 0,1 0,-1 1,0-1,1 0,-1 1,1-1,-1 1,0 0,1-1,-1 1,0 0,0 0,0 0,0-1,1 1,-1 1,0-1,-1 0,1 0,0 0,0 0,0 1,-1-1,1 0,-1 1,1-1,-1 0,1 1,-1-1,0 1,0-1,1 2,7 74,-8-73,-3 295,-26-44,30-42,-12-184,5-34</inkml:trace>
  <inkml:trace contextRef="#ctx0" brushRef="#br0" timeOffset="265.046">1 678,'38'-10,"28"-3,6 1,-3-3,-9 2,-10 2,-9 4,-6 3,-4 1,-3 2,-1 2,-6-6,-1 0,-4-1</inkml:trace>
  <inkml:trace contextRef="#ctx0" brushRef="#br0" timeOffset="866.515">734 0,'12'189,"23"31,-26 28,-7-61,24-97,-25-89,0 0,-1 0,1 0,0-1,-1 1,1 0,0-1,0 1,0 0,-1-1,1 1,0-1,0 1,0-1,0 0,0 1,0-1,0 0,0 0,0 1,0-1,0 0,0 0,0 0,0 0,1-1,-1 1,0 0,0 0,0-1,0 1,0 0,-1-1,1 1,0-1,0 1,0-1,0 0,0 1,-1-1,1 0,0 0,0 0,33-42,-29 35,4-5,0-2,1 1,0 0,0 0,2 1,0 0,0 1,1 1,0 0,1 1,15-9,-28 18,0 0,0 1,0-1,0 1,0-1,0 0,1 1,-1 0,0-1,0 1,0 0,1 0,-1-1,0 1,1 0,-1 0,0 0,0 1,1-1,-1 0,0 0,0 1,0-1,1 1,-1-1,0 1,0-1,0 1,0 0,0 0,0-1,0 1,0 0,0 0,0 0,0 0,-1 0,1 0,0 0,-1 0,1 0,-1 1,1-1,-1 0,1 0,-1 0,0 1,0-1,0 0,-2 65,-2-49,1-9,1 1,0 0,0 1,1-1,0 0,0 0,1 1,0-1,1 0,0 0,0 1,1-1,0 0,1 0,0 0,1-1,31 16,-15-23</inkml:trace>
  <inkml:trace contextRef="#ctx0" brushRef="#br0" timeOffset="1229.595">1355 847,'35'-3,"0"-2,-1-2,1-1,-2-2,1-1,-2-1,1-2,22-14,12-45,-66 71,1 0,-1 0,0 0,0 0,0 0,-1 0,1 0,0 0,-1 0,1 0,-1 0,0 0,0-1,0 1,0 0,0 0,0 0,0 0,-1-1,1 1,-1 0,0 0,1 0,-1 0,0 0,0 0,0 0,-1 1,1-1,0 0,-1 1,1-1,-1 0,0 1,1 0,-1-1,0 1,0 0,0 0,0 0,0 0,-2 0,-7-1,1 2,-1-1,0 1,0 1,0 0,0 1,0 0,0 0,1 1,-1 0,1 1,0 1,0-1,0 2,1-1,0 1,0 1,0-1,1 1,0 1,0 0,-6 8,2-6,2-2,0 0,0 0,1 1,0 0,0 0,1 1,0 1,1-1,0 1,1 0,0 1,0 0,2 0,-1 0,2 0,-1 1,2-1,-1 2,4-9,-1 0,1 0,0 0,0 0,1 0,-1 0,1 0,0-1,0 1,1-1,-1 1,1-1,0 0,0 0,1 0,-1-1,1 1,0-1,0 0,0 0,0 0,0 0,1-1,2 2,118 32,-90-32,1-3,0-1,-1-1,1-2,24-6,-24 3</inkml:trace>
</inkml:ink>
</file>

<file path=ppt/ink/ink9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02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0 544,'15'0,"4"-4,4-3,3 1,1 2,2 0,0 2,0 1,0 0,0 1,0 1,-6-6,-1-1,0 0,-3 1</inkml:trace>
  <inkml:trace contextRef="#ctx0" brushRef="#br0" timeOffset="376.985">0 855,'19'0,"12"0,4 0,2 0,-1 0,-2 0,-1 0,-3 0,0 0,-1 0,-1 0,-5-5,-2-1,1 0,1 1,-3 2</inkml:trace>
  <inkml:trace contextRef="#ctx0" brushRef="#br0" timeOffset="1151.806">705 150,'44'-35,"-31"23,0 1,0 0,1 1,1 1,-1 0,2 1,-1 0,1 1,0 1,0 1,1 0,0 1,0 1,-10 1,0 1,0-1,0 1,0 1,0 0,1 0,-1 0,0 1,0 0,0 0,0 0,0 1,0 0,0 1,-1 0,1 0,-1 0,0 1,0 0,0 0,0 0,-1 1,1 0,-2 2,-1 0,1 1,-1-1,-1 1,1 0,-1 0,-1 0,0 0,0 0,0 0,-1 0,0 0,-1 0,1 1,-2-1,1 0,-1 0,0-1,-1 1,0 0,-1 1,-90 155,83-149,-17 19,23-29,0 0,0 0,0 0,1 0,0 1,0 0,0 0,1 0,0 0,0 1,1-1,0 1,0-1,0 4,3-6,1 0,0 0,0 0,1 0,-1 0,1 0,0-1,0 1,0-1,1 0,-1 0,1 0,0 0,-1-1,1 0,0 1,1-1,-1-1,0 1,0-1,1 1,-1-1,1-1,3 1,-2 1,20 6,-11-4,-1 0,1 0,0 2,-1 0,0 0,-1 2,1 0,-2 0,1 1,6 6,-15-7,0 0,0 0,-1 0,0 1,0 0,-1-1,0 1,0 0,-1 0,0 0,-1 0,0 1,-1-1,1 0,-2 0,1 0,-1-1,-3 9,-1-4,-1-2,0 1,-1-1,0 0,0 0,-1-1,-1 0,1-1,-2 0,1-1,-1 0,-3 1,-3 5,-10 5,-1-1,-1-2,0-1,-1-1,0-1,-1-2,0-1,-23 3,52-12,0 0,0 0,0 0,-1-1,1 1,0 0,-1-1,1 0,0 0,-1 1,1-1,0-1,-1 1,1 0,0-1,-1 1,1-1,0 1,0-1,-1 0,1 0,0 0,0 0,0-1,0 1,0-1,0 1,1-1,-2-1,2-8</inkml:trace>
  <inkml:trace contextRef="#ctx0" brushRef="#br0" timeOffset="1559.852">1863 93,'-30'18,"2"1,0 2,2 0,0 2,1 1,2 0,0 2,2 1,1 1,1 0,1 2,2 0,-5 14,9-8,2 1,2 0,1 0,2 1,1 0,2 0,2 0,4 31,-4-60,1 0,0 0,1 0,0 0,0 0,1-1,0 1,1-1,0 0,0 0,0 0,1 0,0-1,1 0,0 0,0 0,1-1,-1 0,1 0,0 0,1-1,0 0,-1-1,2 0,-1 0,0-1,1 0,-1 0,1-1,5 1,-4 0,-1-1,1 0,0-1,0 0,-1-1,1 0,0 0,0-1,0 0,0-1,-1 0,1 0,-1-1,0-1,1 1,-1-2,-1 1,1-1,-1 0,0-1,0 0,0 0,-1-1,0 0,0 0,-1-1,0 1,0-2,-1 1,0 0,0-1,-1 0,1-3,-4 6,1 0,-1-1,0 1,0 0,-1-1,1 1,-2-1,1 1,-1-1,0 1,0 0,0-1,-1 1,0 0,-1 0,1 0,-1 0,0 0,0 1,-1 0,0-1,0 1,0 0,-1 1,1-1,-1 1,0 0,0 0,-1 0,1 1,-1 0,0 0,0 0,-3 0,-4-2,-1 1,0 0,1 2,-1-1,-1 1,1 1,0 1,0 0,0 1,0 0,-1 1,1 0,1 2,-1-1,0 2,-6 2,-5 6</inkml:trace>
  <inkml:trace contextRef="#ctx0" brushRef="#br0" timeOffset="2779.327">2427 121,'-106'96,"89"-68,0 1,2 1,2 0,0 1,-6 26,-1 0,12-32,0 0,2 0,0 1,2 0,1 0,1 0,1 1,2-1,1 8,-1-24,1-1,0 1,1-1,0 1,1-1,0 0,0 0,1 0,0-1,1 1,0-1,0-1,0 1,1-1,0 0,1-1,-1 0,1 0,1 0,-1-1,1 0,0-1,0 0,0 0,0-1,1 0,-1-1,1 0,2 0,6-1,-1-1,0 0,0-2,0 0,0 0,-1-2,1 0,-1-1,1-1,-2 0,1-1,-1-1,0 0,0-1,-1-1,0 0,-1-1,0 0,1-3,3-3,0-1,-1-1,-1-1,-1 0,0 0,-2-2,-1 1,0-2,-2 1,0-1,-1-4,-4 14,0-1,-1 0,-1 1,-1-1,0 0,0 0,-2 0,0 0,0 0,-1 0,-1 1,0-1,-1 1,0 0,-1 0,-1 0,0 0,-1 1,0 0,-1-1,2 5,1 0,-1 0,0 1,0-1,-1 1,0 1,0-1,-1 1,0 1,0-1,0 1,-1 1,0 0,1 0,-2 0,1 1,0 1,0-1,-1 2,0-1,1 1,-1 1,0 0,1 0,-1 1,-8 1,1 2,0 1,0 1,0 0,1 2,0-1,1 2,-1 0,2 1,-1 1,2 0,-6 5,-8 9</inkml:trace>
</inkml:ink>
</file>

<file path=ppt/ink/ink9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06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4,'-3'2,"-1"0,1-1,-1 1,1 1,0-1,0 0,0 1,0-1,1 1,-1 0,1 0,0 0,-1 0,1 1,1-1,-1 0,0 1,1 0,0-1,0 1,0 0,0-1,0 1,1 0,0 0,0 2,-2-1,1 0,-1-1,1 1,1 0,-1 0,1 0,-1 0,1-1,1 1,-1 0,1 0,0 0,0-1,0 1,1 0,-1-1,1 1,0-1,1 1,-1-1,1 0,0 0,0 0,0-1,0 1,1-1,-1 1,1-1,0 0,0-1,0 1,0-1,1 1,4-2,-1 0,1-1,-1 0,1 0,0-1,-1 0,1 0,-1-1,0 0,0 0,1-1,-1 0,-1-1,1 0,0 0,-1-1,0 0,0 0,-1 0,1-1,-1 0,0 0,-1-1,1 1,-1-1,-1-1,1 1,-1-1,2-5,-5 10,1 0,-1 0,0-1,0 1,-1 0,1 0,-1 0,0-1,0 1,0 0,0-1,0 1,-1 0,1 0,-1 0,0-1,0 1,0 0,0 0,-1 0,1 0,-1 1,0-1,0 0,0 1,0-1,0 1,0-1,-1 1,1 0,-1 0,0 0,1 1,-1-1,0 1,0-1,0 1,0 0,0 0,-1 0,1 1,0-1,0 1,-1-1,1 1,-3 0,-78-1,59 2</inkml:trace>
</inkml:ink>
</file>

<file path=ppt/ink/ink9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12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27,'312'0,"-193"-23,-99 19</inkml:trace>
</inkml:ink>
</file>

<file path=ppt/ink/ink9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12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12,'482'0,"-431"-5,-33-1</inkml:trace>
</inkml:ink>
</file>

<file path=ppt/ink/ink9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13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61,'79'-28,"-48"22,4-2,2 1,-1 2,1 1,0 2,0 2,31 3,-66-3,0 0,-1 0,1 1,0-1,0 1,0-1,-1 1,1-1,0 1,-1 0,1 0,0 0,-1 0,1 0,-1 0,1 0,-1 0,0 1,0-1,1 0,-1 1,0-1,0 1,0 0,0-1,-1 1,1 0,0-1,-1 1,1 0,-1 0,0 0,0-1,1 1,-1 0,0 0,0 0,-1 0,1 0,0-1,-1 1,1 0,-1 0,1-1,-1 2,-37 81,36-80,-167 240,136-199,3 2,1 2,3 0,-6 20,29-65,1 0,0 0,0 0,1 1,-1-1,1 0,0 1,0-1,0 1,1-1,-1 1,1-1,0 1,1-1,-1 1,1-1,0 1,0-1,0 1,0-1,1 0,0 0,0 0,0 0,0 0,1 0,0 0,-1-1,1 1,1-1,-1 0,0 0,1 0,-1 0,1-1,2 2,7 0,-1-1,1 0,-1 0,1-1,0-1,0 0,0-1,0 0,0-1,-1-1,1 0,0-1,-1 0,1-1,-1 0,8-4,41-9,11-6,-54 16</inkml:trace>
</inkml:ink>
</file>

<file path=ppt/ink/ink9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13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227 129,'-26'138,"11"8,7-102,-2-1,-2 1,-2-2,-1 0,-8 12,10-44,17-17</inkml:trace>
  <inkml:trace contextRef="#ctx0" brushRef="#br0" timeOffset="302.99">481 129,'-1'314,"-26"-147,20-116,1-33</inkml:trace>
  <inkml:trace contextRef="#ctx0" brushRef="#br0" timeOffset="1146.992">1 298,'7'-16,"1"0,1 1,1 0,0 1,1 0,0 0,1 1,1 1,0 0,0 0,12-6,161-101,-182 118,0-1,1 1,-1 0,0 0,0 1,1-1,-1 1,0 0,1 0,-1 0,1 1,-1 0,0 0,0 0,0 0,1 0,-1 1,0 0,-1 0,1 0,0 0,0 1,-1-1,0 1,1 0,-1 0,0 0,0 0,-1 1,1-1,-1 1,0 0,1 0,-2-1,2 5,24 24,-21-24,0-1,1 1,0-2,0 1,1-1,-1 0,1 0,1-1,-1 0,1-1,0 1,0-2,0 1,0-1,1-1,-1 0,1 0,7 0,-9-1,0-1,0 0,0 0,0-1,0 1,0-2,0 1,0-1,-1-1,1 1,-1-1,6-3,5-7</inkml:trace>
</inkml:ink>
</file>

<file path=ppt/ink/ink9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17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53 589,'2'1,"0"0,-1 1,1-1,0 1,0-1,-1 1,1 0,-1 0,0 0,1 0,-1 0,0 0,0 0,0 0,0 0,-1 0,1 1,0-1,-1 0,0 0,1 1,-1-1,0 0,0 1,-1 0,2 0,-14 147,-1-44,3-5,11-102,0 1,-1-1,1 1,0-1,0 1,0-1,-1 1,1-1,0 1,0 0,-1-1,1 1,-1-1,1 1,0 0,-1-1,1 1,-1 0,1 0,0-1,-1 1,1 0,-1 0,1-1,-1 1,1 0,-1 0,1 0,-1 0,0 0,1 0,-1 0,1 0,-1 0,1 0,-1 0,1 0,-1 1,1-1,-1 0,1 0,-1 0,1 1,-1-1,1 0,0 0,-1 1,1-1,-1 0,1 1,0-1,-1 1,1-1,0 1,-1-1,1 0,0 1,0-1,0 1,-1-1,1 1,0-1,0 1,0-1,0 1,0 0,0-1,-15-40,14 15,0 1,2-1,1 1,1-1,1 1,1 0,1 0,1 1,1-1,2 2,0-1,1 1,1 1,1 0,1 1,1 0,0 1,5-3,-15 14,-1 1,2-1,-1 1,1 0,0 1,0-1,1 1,0 1,0-1,0 1,1 0,-1 1,1 0,0 0,1 0,-1 1,1 1,-1-1,8 0,-12 5,1 1,0 0,-1 0,0 0,0 0,0 0,0 1,0 0,-1 0,0 0,0 0,0 1,0-1,0 1,-1-1,0 1,0 0,0 0,-1 0,0 0,0 0,0 0,0 1,-1-1,0 0,0 2,6 24,0-7,-2-4</inkml:trace>
  <inkml:trace contextRef="#ctx0" brushRef="#br0" timeOffset="510.32">900 589,'-229'146,"217"-137,1 1,0 0,0 0,1 1,1 0,-1 1,2 0,0 0,0 1,2 0,-1 0,1 1,1 0,1 0,0 0,1 1,0-1,1 1,1 0,0 11,1-23,0-1,0 0,0 1,0-1,1 0,-1 0,1 1,-1-1,1 0,0 0,0 0,0 0,0 0,0 0,1 0,-1 0,0 0,1-1,-1 1,1-1,0 1,0-1,0 1,-1-1,1 0,0 0,1 0,-1 0,0 0,0-1,0 1,0 0,1-1,-1 0,0 1,0-1,1 0,-1 0,2-1,4 0,-1 0,0-1,0 1,1-2,-1 1,0-1,-1 0,1 0,-1-1,1 0,4-4,18-19,-1-2,-1-1,-2-1,-1-1,-2-1,12-22,-27 43,56-90,-62 102,0 0,0 0,0 0,0 0,0 0,0 1,0-1,0 0,0 0,0 1,0-1,0 1,0-1,0 1,-1-1,1 1,0-1,0 1,0 0,-1-1,1 1,0 0,-1 0,1 0,0 0,-1-1,1 1,-1 0,0 0,1 0,-1 0,0 0,1 0,-1 0,0 0,0 0,0 0,0 0,0 0,0 0,0 1,0-1,-1 0,1 0,0 0,-1 0,1-1,0 1,-1 0,1 0,-1 1,1-1,0 13,1-1,1 1,0-1,1 1,1-1,0 0,1-1,0 1,4 6,-7-14,1-1,-1 0,1 0,0-1,0 1,0-1,0 1,1-1,-1 0,1 0,0 0,0-1,0 0,0 1,0-1,1-1,-1 1,0 0,1-1,0 0,-1 0,1-1,0 1,-1-1,1 0,0 0,-1-1,1 1,1-1,2-1,0-1,0 0,0 0,0-1,0 0,-1 0,1-1,-1 0,0 0,5-6,-9 8,11-8</inkml:trace>
  <inkml:trace contextRef="#ctx0" brushRef="#br0" timeOffset="1048.997">1493 503,'-9'13,"-18"22,1 2,3 0,0 2,3 1,-13 35,31-71,1 0,-1 0,1 0,0 1,0-1,0 0,1 1,0-1,-1 1,2-1,-1 0,0 1,1-1,0 1,0-1,0 0,1 0,-1 0,1 1,0-2,0 1,0 0,1 0,-1-1,1 1,0-1,0 0,0 0,1 0,-1 0,1 0,-1-1,1 1,0-1,0 0,0-1,0 1,0 0,4 0,7 0,1 0,-1-1,1 0,0-1,-1-1,1-1,0 0,-1-1,0 0,0-1,0-1,0-1,-1 0,0-1,0 0,0-1,-1 0,0-1,-1-1,0 0,8-10,3-1,0-1,-2-1,-1-1,0-1,-2-1,-1-1,-2 0,0-1,-2 0,-1-1,-1-1,-1 0,-2 0,-1-1,-2 0,0 0,-3 0,0-1,-2 1,-4-32,3 53,-1 1,0-1,-1 0,0 1,0-1,-1 1,0 0,-1 0,0 1,0-1,-1 1,0 0,0 0,-1 1,0 0,0 0,-1 1,0 0,0 0,0 1,-1 0,0 0,0 1,0 0,0 1,-3-1,3 4,0 1,0 0,0 0,0 1,0 0,0 1,1 0,-1 0,1 1,0 0,0 0,0 1,0 0,1 0,0 1,0 0,1 0,-1 1,1 0,1 0,-1 0,1 1,1 0,-1 0,0 2,-2 3,1 1,0 0,1 1,1-1,0 1,0 0,2 0,0 0,1 0,0 0,1 1,1-1,0 0,1 0,1 0,0 0,2 3,2 7,1-1,1-1,1 0,1 0,2-1,0 0,1-1,1 0,0-1,3-1,21 18,1-1,3-2,41 25,15 11,69 51,-166-107,-9-18</inkml:trace>
</inkml:ink>
</file>

<file path=ppt/ink/ink9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24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1 798,'53'-3,"1"-3,-1-2,0-2,-1-3,0-2,-1-2,-1-2,-1-2,0-3,10-9,-14-4,-1-2,-2-2,-2-1,-2-3,-2-1,25-42,-19 30,111-159,-152 216,0 0,0-1,0 1,0 0,1 0,-1 0,0 0,0 0,1 0,-1 0,1 1,-1-1,1 0,-1 1,1-1,-1 1,1 0,0-1,-1 1,1 0,0 0,-1 0,1 0,-1 0,1 1,0-1,-1 0,1 1,-1-1,1 1,-1 0,1-1,-1 1,1 0,-1 0,0 0,1 0,-1 0,0 0,0 0,0 0,0 1,0-1,0 0,1 2,41 70,-41-67,11 23,-3 1,0 0,-2 1,-1 0,-2 1,-1 0,-1-1,-2 1,-1 0,-1 0,-2 0,-1-1,-2 2,-1-12,0-2,-1 1,-1-1,-1 0,-1-1,0 0,-1 0,-1-2,-1 1,0-2,-1 0,-1 0,-1-2,1 0,-2-1,0 0,0-2,-1 0,0-1,-1-1,0-1,0-1,-1 0,0-2,0 0,0-1,0-2,-15 0,-75-21,107 18,1 1,0-1,0 1,0-1,0 0,0 0,1 0,-1 0,1 0,-1-1,1 0,0 1,0-1,0 0,0 0,0 0,0 0,1 0,0 0,0 0,0-1,0 1,0 0,0-1,1 1,0-1,0 1,0-1,0 1,0 0,1-3,3-11</inkml:trace>
  <inkml:trace contextRef="#ctx0" brushRef="#br0" timeOffset="361.049">1892 206,'-21'21,"-16"13,1 2,1 2,2 1,2 1,2 2,2 1,-13 27,37-63,0 0,0 0,1 1,0-1,0 0,0 1,1-1,0 1,1 0,0-1,0 1,0 0,1-1,0 1,1-1,0 1,0-1,0 0,1 0,0 0,0 0,1 0,0 0,0-1,1 0,0 0,0 0,0-1,0 1,1-1,0-1,0 1,1-1,-1 0,1 0,0-1,3 2,4-1,0-1,0 0,0-1,0-1,0 0,1-1,-1 0,0-1,0-1,0 0,0-1,0-1,0 0,-1-1,6-2,11-6,-1-2,0-1,-1-1,0-1,-1-1,2-5,-19 16,0 0,-1-1,0-1,-1 0,1 0,-2 0,0-1,0 0,-1-1,0 1,-1-1,0 0,-1-1,0 1,-1-1,-1 0,0 1,0-1,-1 0,-1 0,0 0,-1 0,-1 0,0 0,-2-8,0 11,0 0,0 0,-1 1,-1-1,1 1,-2 0,1 1,-1-1,0 1,-1 1,0-1,0 1,0 1,-1 0,0 0,-1 0,1 1,-1 1,0 0,0 0,0 1,-1 0,1 0,-1 1,1 1,-1 0,0 0,0 1,1 1,-1 0,0 0,1 1,-1 0,-6 3,-11 2</inkml:trace>
</inkml:ink>
</file>

<file path=ppt/ink/ink9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28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254 190,'25'138,"-21"-94,-3 0,-2 0,-1 0,-3 0,-6 24,-12 61,22-129,-1-1,1 0,0 1,0-1,0 0,0 1,0-1,0 0,0 0,0 0,1 0,-1 0,0 0,0 0,1 0,-1 0,1 0,-1-1,1 1,-1 0,1 0,0 0,-1-1,1 1,0 0,0 0,0-1,0 1,0 0,0 0,1-1,-1 1,0 0,1 0,-1-1,1 1,0-25,1 1,1-1,1 0,2 1,0 0,5-9,-7 21,8-24,2 1,1 0,2 1,2 1,1 1,1 0,2 2,13-13,-28 34,0 0,0 1,1 0,1 1,-1 0,1 0,0 1,1 0,0 1,0 0,1 1,-1 0,1 1,0 0,-10 4,0-1,0 1,0 0,0 0,0 0,0 0,0 0,-1 0,1 0,0 1,0-1,0 1,0-1,0 1,-1 0,1 0,0 0,0 0,-1 0,1 0,-1 0,1 0,-1 1,0-1,1 0,-1 1,0-1,0 1,0 0,0-1,0 1,0 0,-1 0,1-1,0 2,7 77,-5-35,2-25</inkml:trace>
  <inkml:trace contextRef="#ctx0" brushRef="#br0" timeOffset="436.243">875 500,'186'-99,"-182"97,-1-1,1 1,-1-1,0 0,0 0,0 0,0-1,0 1,-1-1,0 1,1-1,-1 0,-1 0,1 0,0 0,-1 0,0-1,0 1,0 0,-1 0,1-1,-1 1,0-1,0 1,-1 0,1-1,-1 1,0 0,0 0,-1 0,1-1,-1 1,0 0,0 1,0-1,0 0,-1 1,1-1,-1 1,0 0,0-1,0 2,-1-1,1 0,-1 1,0-1,1 1,-1 0,0 0,0 1,0-1,0 1,-1 0,1 0,0 0,-2 0,-4 3,1 0,0 0,0 0,-1 1,2 1,-1 0,0 0,1 0,0 1,0 1,0-1,0 1,1 0,0 1,0 0,1 0,0 0,0 1,1 0,0 0,0 1,1-1,0 1,1 0,-1 0,2 0,-1 0,2 1,-1-1,1 1,0-1,1 1,0-1,1 1,0-1,0 2,4 0,1-1,0 0,0 1,1-2,0 1,1-1,0 0,1-1,0 0,0 0,0-1,1 0,0-1,0 0,1-1,0 0,0 0,0-1,0-1,1 1,0-2,-1 0,12 1,-11 0,0-1,0 0,0 0,1-1,-1 0,0-1,0-1,1 0,-1-1,0 0,0-1,0 0,0 0,-1-2,1 1,-1-2,0 1,8-7,-1-3</inkml:trace>
  <inkml:trace contextRef="#ctx0" brushRef="#br0" timeOffset="858.713">1467 77,'73'220,"-48"-25,-4-106,-21-88,1 0,0-1,0 1,-1 0,1 0,0 0,0 0,0-1,0 1,0 0,0-1,0 1,0-1,0 1,1-1,-1 1,0-1,0 0,0 0,0 0,1 0,-1 1,0-2,0 1,0 0,1 0,-1 0,0 0,0-1,0 1,0-1,1 1,-1-1,0 1,0-1,0 1,0-1,0 0,0 0,-1 1,1-1,0 0,0 0,0 0,-1 0,1-1,37-47,204-429,-214 440,-14 25</inkml:trace>
  <inkml:trace contextRef="#ctx0" brushRef="#br0" timeOffset="1345.081">0 980,'81'12,"-1"-4,1-4,0-3,0-3,78-14,-1-10,144-23,6 13,-173 25,368-17,-356 29,-120 0</inkml:trace>
</inkml:ink>
</file>

<file path=ppt/ink/ink9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33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40,'5'5,"6"2,6-1,5-1,4-2,2 0,1-7,0-2,1 0,-1 0,0 3,0-5,-1 1,1 0,-1 2,-5-3,-6 0</inkml:trace>
</inkml:ink>
</file>

<file path=ppt/ink/ink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4:18.3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42 23,'-17'39,"14"-29,0 0,1 1,1-1,0 1,0-1,1 1,0 0,1-1,0 1,1-1,1 4,-2-11,0 1,0-1,0 0,0 0,0 0,1 0,-1 0,1-1,0 1,0 0,0-1,0 1,1-1,-1 0,1 0,-1 0,1 0,0 0,0-1,0 1,-1-1,1 1,1-1,-1 0,0-1,0 1,0 0,1-1,-1 0,0 1,0-1,1-1,-1 1,0 0,0-1,1 0,2 0,2-2,1-1,-1 0,1 0,-1-1,-1 1,1-2,0 1,-1-1,0 0,-1-1,1 0,-1 0,-1 0,1-1,-1 1,-1-1,1-1,-1 1,2-7,-5 14,0-1,0 1,0-1,-1 1,1-1,0 1,-1-1,1 1,-1-1,1 1,-1-1,0 0,1 1,-1-1,0 0,0 1,-1-1,1 0,0 1,0-1,-1 0,1 1,-1-1,1 1,-1-1,0 1,0-1,1 1,-1 0,0-1,0 1,-1 0,1-1,0 1,0 0,0 0,-1 0,1 0,-1 0,1 1,-1-1,1 0,-1 1,1-1,-1 1,1-1,-1 1,0 0,1 0,-1 0,0-1,1 2,-1-1,-11 2,0 0,0 2,1-1,-1 2,1-1,0 2,0 0,1 0,0 1,0 0,0 1,-3 4,12-11,1 0,-1 0,1 0,0 1,0-1,-1 0,1 0,0 1,0-1,0 1,1-1,-1 1,0-1,0 1,1-1,-1 1,1 0,0-1,-1 1,1 0,0-1,0 1,0 0,0-1,0 1,0 0,0-1,1 1,-1 0,1-1,-1 1,1 0,0-1,0 1,-1-1,1 1,0-1,0 0,0 1,1-1,0 1,65 28,-61-28,0-1,0 0,1 0,-1-1,0 0,0 0,0 0,1-1,-1 0,0 0,0 0,0-1,0 0,0 0,-1 0,1-1,0 0,-1 0,0-1,0 1,0-1,0 0,-1-1,1 1,-1-1,0 0,0 0,-1 0,0 0,0 0,3-6,-5 4,1 1,-1-1,1 1,-2-1,1 0,-1 1,0-1,0 0,-1 1,0-1,0 1,-1-1,-1-5,2 10,0-1,0 1,0-1,-1 1,1 0,-1 0,1 0,-1 0,1 0,-1 0,0 0,0 0,0 1,0-1,-1 1,1-1,0 1,0 0,-1 0,1 0,-1 0,1 0,-1 1,1-1,-1 1,0 0,1-1,-1 1,0 0,1 1,-1-1,1 0,-1 1,1-1,-3 2,-2 1,0 0,0 1,0-1,1 2,-1-1,1 1,0 0,0 0,0 1,1-1,0 1,0 0,1 1,0-1,0 1,0 0,1 0,-1 0,2 1,-1-1,1 1,1-1,-1 1,1 0,0 2,1-7,1 0,-1 0,0 0,1 0,0 0,0 0,0 0,0-1,0 1,1 0,-1-1,1 1,0-1,-1 1,1-1,0 0,0 0,1 0,-1 0,0 0,1 0,-1 0,1-1,0 0,-1 1,1-1,0 0,0 0,0 0,0-1,0 1,0-1,0 0,0 1,0-1,0-1,3 1,-1 0,0 0,1 0,-1 0,1 0,-1-1,0 0,0 0,1-1,-1 1,0-1,0 0,0-1,-1 1,1-1,-1 0,1 0,-1 0,0-1,0 1,0-1,1-3,-2 1,0-1,0 0,-1 0,0 0,-1 0,1 0,-1 0,-1 0,1-1,-1 1,-1 0,0-5,1 9,0 1,0-1,-1 1,1-1,-1 0,0 1,1-1,-1 1,0 0,-1-1,1 1,0 0,-1 0,1-1,-1 1,1 0,-1 1,0-1,0 0,0 0,0 1,0-1,-1 1,1 0,0 0,-1 0,1 0,-1 0,1 0,-1 0,1 1,-1-1,1 1,-1 0,0 0,-5 1,0 0,0 1,0 0,1 1,-1 0,1 0,-1 0,1 1,0 0,1 0,-1 1,1 0,0 0,0 1,0-1,1 1,0 0,0 1,0-1,1 1,0 0,0 0,1 1,0-1,0 1,1-1,0 1,0 0,1 0,0 0,0 0,1 0,0 0,0 0,2 5,-1-10,0 0,1 1,-1-1,1 0,0 0,0 0,0-1,1 1,-1 0,0-1,1 0,0 1,0-1,-1 0,1-1,1 1,-1 0,0-1,0 1,0-1,1 0,-1 0,1-1,-1 1,1-1,-1 1,1-1,-1 0,1-1,-1 1,1 0,-1-1,0 0,1 0,-1 0,0 0,1-1,-1 1,0-1,0 0,0 1,0-1,0-1,-1 1,1 0,-1-1,1 1,-1-1,0 0,0 0,0 0,-1 0,2-3,27-84,-29 87,-1 0,1-1,-1 1,1 0,-1-1,0 1,0 0,-1 0,1-1,-1 1,0 0,1 0,-2-1,1 1,0 0,0 0,-1 0,0 0,1 1,-1-1,0 0,-1 1,1-1,0 1,-1 0,1 0,-1 0,-4 0,0 1,1 1,-1 0,0 0,0 0,0 0,0 1,1 1,-1-1,0 1,1 0,-1 0,1 1,0 0,0 0,0 0,0 1,0 0,1 0,-1 1,1-1,1 1,-1 0,0 0,0 2,-47 49,33-30</inkml:trace>
</inkml:ink>
</file>

<file path=ppt/ink/ink9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33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1 104,'29'-5,"14"-1,5 0,-2-4,-3 0,-4 2,-4 2,-3-3,-3 0,0 2,-2 2,1-3,-1 0,-4 1</inkml:trace>
</inkml:ink>
</file>

<file path=ppt/ink/ink9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34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1,'0'656,"-30"-322,31-234,10-115,-4-3</inkml:trace>
  <inkml:trace contextRef="#ctx0" brushRef="#br0" timeOffset="576.984">254 57,'-27'27,"-31"64,1 16,67-93,3-15</inkml:trace>
  <inkml:trace contextRef="#ctx0" brushRef="#br0" timeOffset="1091.505">0 1158,'29'-5,"14"-2,4 1,0 1,-9-3,-5-1,-5 2,-1 2,-1 2,0 1,1 1,-1 1,-3 0</inkml:trace>
</inkml:ink>
</file>

<file path=ppt/ink/ink9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31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63,'54'-33,"-31"25,0 2,1 1,0 1,0 0,0 2,0 1,0 1,0 1,19 4,-41-5,0 0,0-1,0 2,0-1,-1 0,1 0,0 1,0-1,0 0,-1 1,1 0,0 0,-1-1,1 1,-1 0,1 0,-1 0,1 0,-1 1,0-1,1 0,-1 1,0-1,0 1,0-1,0 1,0-1,0 1,0 0,-1-1,1 1,-1 0,1 0,-1-1,0 1,0 0,1 0,-1 0,0 0,-1-1,1 1,0 0,0 0,-1 0,1-1,-1 1,0 0,-50 75,36-66,2 0,-1 1,1 1,1 0,0 1,1 0,1 0,0 2,1-1,0 1,1 0,1 1,1 0,-4 15,10-28,-1-1,1 0,0 1,0-1,0 0,1 1,-1-1,1 0,0 1,0-1,0 0,0 0,1 0,-1 0,1 0,-1 0,1 0,0-1,0 1,1-1,-1 1,0-1,1 0,0 0,-1 0,1 0,0 0,0-1,0 1,0-1,0 0,0 0,1 0,-1 0,0 0,0-1,1 0,1 1,9 0,0 0,0-1,0-1,0 0,0 0,0-2,0 0,10-3,17-12,-26 8</inkml:trace>
  <inkml:trace contextRef="#ctx0" brushRef="#br0" timeOffset="312.651">931 119,'-9'24,"-4"13,1 4,2 1,3-2,3-4,1-2,2-3,1-1,-4-6,-2-8</inkml:trace>
  <inkml:trace contextRef="#ctx0" brushRef="#br0" timeOffset="592.335">1157 119,'-14'34,"-5"15,0 5,4-2,5-6,3-5,4-10</inkml:trace>
  <inkml:trace contextRef="#ctx0" brushRef="#br0" timeOffset="1033.348">649 232,'7'-14,"1"0,1 1,0 0,1 0,1 1,0 0,0 1,1 0,1 1,-1 0,2 1,-1 0,1 1,1 1,-1 0,1 1,0 1,1 0,-1 1,1 1,8-1,-18 5,0 0,0 0,0 1,0 0,0 0,0 0,-1 1,1 0,-1 0,0 0,0 1,0 0,0-1,0 2,-1-1,0 1,3 2,64 45,-62-49,0-1,1 0,-1 0,1-1,-1 0,1-1,0 0,-1-1,1 0,-1 0,1-1,-1 0,0-1,1 0,-1 0,-1-1,1 0,0-1,-1 1,0-2,0 1,5-6,5-4</inkml:trace>
</inkml:ink>
</file>

<file path=ppt/ink/ink9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48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505 508,'1'0,"-1"0,1 0,-1 0,1 0,-1 0,1 0,-1 0,1 0,-1 0,1 0,-1 0,1 0,-1 0,1-1,-1 1,1 0,-1 0,0 0,1-1,-1 1,1 0,-1-1,0 1,1 0,-1-1,0 1,1-1,-1 1,0 0,1-1,-1 1,0-1,0 1,0-1,0 1,1-1,-1 1,0-1,0 1,0-1,0 1,0-1,0 1,0-1,0 1,0-1,-1 1,1-1,0 1,0-1,0 1,0-1,-1 1,1 0,0-1,-1 1,1-1,0 1,-1 0,1-1,0 1,-1 0,1-1,-1 1,-34-6,6 10,0 1,-1 2,2 0,-1 2,2 2,-1 0,-12 9,-6 0,-40 29,84-47,0 0,0-1,0 1,1 0,-1 1,1-1,-1 0,1 0,0 1,0-1,0 1,0-1,0 1,0-1,1 1,-1-1,1 1,0 0,0-1,0 1,0 0,0-1,0 1,1-1,-1 1,1 0,0-1,0 1,0-1,0 0,0 1,1-1,-1 0,1 1,0-1,1 3,1-1,0 1,0-1,1-1,-1 1,1 0,0-1,-1 0,2 0,-1-1,0 1,0-1,1 0,-1 0,1-1,0 0,-1 0,1 0,0-1,0 0,0 0,3 0,68 13,-76-13,0 0,0 1,0-1,0 0,1 1,-1-1,0 1,0 0,0-1,0 1,0 0,0-1,0 1,0 0,0 0,-1 0,1 0,0 0,0 0,-1 0,1 0,-1 0,1 0,-1 0,1 1,-1-1,0 0,0 0,1 0,-1 1,0-1,0 0,0 0,0 1,-1-1,1 0,0 0,0 0,-1 1,1-1,0 0,-1 0,0 0,1 0,-1 0,0 0,0 1,-45 47,38-42,-140 120,138-120,0 1,1 1,0 0,0 0,1 0,0 1,0 0,1 1,1 0,0 0,0 0,1 1,1 0,0 1,3-11,1 1,0 0,0 0,0 0,0 0,0 0,1 0,-1-1,1 1,0 0,-1 0,1-1,1 1,-1 0,0-1,1 1,-1-1,1 0,0 1,0-1,0 0,0 0,0 0,0-1,0 1,1 0,-1-1,1 1,-1-1,1 0,0 0,-1 0,1 0,0 0,2 0,103 10,-102-11,0 0,-1 0,1 0,0-1,0 0,0 0,-1 0,1-1,0 0,-1 0,0-1,1 1,-1-1,0 0,0 0,-1-1,1 0,-1 0,0 0,0 0,0 0,0-1,2-4,5-11</inkml:trace>
  <inkml:trace contextRef="#ctx0" brushRef="#br0" timeOffset="608.278">336 0,'-1'503,"-24"-244,-52 210,49-230,5-70,10-96,10-61</inkml:trace>
</inkml:ink>
</file>

<file path=ppt/ink/ink9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52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2 241,'0'358,"-1"-385,1 0,1 0,1 1,2-1,1 1,0 0,2 0,4-6,0 0,2 1,2 1,0 0,2 1,1 0,1 2,19-20,19 4,-55 43,0-1,-1 1,1-1,0 1,0 0,0 0,0 0,0 0,0 0,0 0,0 1,0-1,0 1,0-1,0 1,0 0,0 0,-1 0,1 0,0 0,-1 0,1 0,-1 0,1 1,-1-1,1 1,-1-1,0 1,0-1,0 1,0 0,0 0,0-1,0 2,19 35,-11-22</inkml:trace>
  <inkml:trace contextRef="#ctx0" brushRef="#br0" timeOffset="447.667">538 467,'34'-23,"-7"5,-1 0,-1-2,0-1,-2-1,0-1,11-15,-33 37,1-1,0 0,0 0,0 0,-1 0,1 0,-1 0,0 0,1 0,-1-1,0 1,0-1,-1 1,1 0,0-1,-1 1,0-1,1 0,-1 1,0-1,0 1,0-1,-1 1,1-1,-1 1,1-1,-1 1,0-1,0 1,0 0,0-1,-1 1,1 0,0 0,-1 0,0 0,1 0,-1 0,0 0,0 1,0-1,0 1,0-1,-1 1,-4-1,-1 1,0 1,0-1,0 1,0 1,0-1,0 2,0-1,0 1,0 0,1 0,-1 1,1 0,0 0,0 1,0 0,0 0,0 1,1 0,0 0,0 1,0-1,1 1,0 0,0 1,0-1,1 1,0 0,0 0,0 2,0-3,0 0,0 0,1 1,0-1,0 1,0 0,1-1,0 1,0 1,1-1,0 0,0 0,0 1,1-1,0 0,1 0,0 1,0-1,0 0,1 0,0 0,0 0,1 0,0-1,0 1,1-1,0 1,0-1,0 0,1-1,-1 1,2-1,-1 0,0 0,7 0,0 0,0-1,0 0,0-1,0 0,1-1,-1 0,1-1,0-1,-1 0,1 0,0-2,-1 1,1-2,-1 1,0-2,0 0,0 0,0-1,-1 0,0-1,0-1,3-2,5-3</inkml:trace>
  <inkml:trace contextRef="#ctx0" brushRef="#br0" timeOffset="845.748">1018 101,'21'75,"3"-1,3-1,3-1,17 24,-40-83,-6-9,1 0,-1 0,1 1,0-1,1-1,-1 1,1 0,0 0,0-1,0 0,0 0,0 0,1 0,0 0,-1 0,5 1,25-56,56-182,-77 206,-3 3,1 0,2 1,0 0,1 0,1 2,2-1,0 2,1 0,5-3,1 6</inkml:trace>
  <inkml:trace contextRef="#ctx0" brushRef="#br0" timeOffset="1283.2">31 919,'93'-24,"75"-19,2 7,58 0,-46 16,0-8,88-30,-149 25,-97 30</inkml:trace>
  <inkml:trace contextRef="#ctx0" brushRef="#br0" timeOffset="2173.42">115 1201,'34'-38,"-9"21,1 1,0 2,1 0,0 2,1 1,1 2,0 0,0 2,1 1,-28 5,1 0,-1-1,1 1,-1 0,1 0,0 0,0 0,-1 0,1 1,0-1,0 1,0 0,0 0,0 0,-1 0,1 0,0 1,0-1,0 1,-1 0,1 0,0 0,0 0,-1 0,1 0,-1 1,1 0,-1-1,0 1,0 0,0 0,0 0,0 0,0 0,0 1,-1-1,1 1,-1-1,1 1,-1-1,0 1,0 0,-1-1,1 1,0 0,-1 0,1 0,-1 0,-5 10,-1-1,0-1,0 1,-1-1,-1 0,0 0,0-1,-1 0,0-1,-10 8,0 2,-67 74,86-92,-1 1,0-1,1 1,-1-1,1 1,0 0,-1-1,1 1,0 0,0 0,0-1,0 1,0 0,1-1,-1 1,1 0,-1-1,1 1,-1-1,1 1,0-1,-1 1,1-1,0 1,0-1,0 1,1-1,-1 0,0 0,0 0,1 0,-1 0,0 0,1 0,-1 0,1 0,0 0,63 25,123 1,-186-26,1-1,-1 1,0 0,0 0,0 0,0 0,0 0,0 1,0-1,0 0,0 1,-1 0,1-1,-1 1,1 0,-1 0,1 0,-1 0,0 0,0 0,0 0,0 0,-1 0,1 0,0 1,-1-1,0 0,1 0,-1 1,0-1,0 0,0 1,-1-1,1 0,0 1,-1-1,0 0,1 0,-1 0,0 1,0-1,-59 80,-150 45,142-97,48-25</inkml:trace>
  <inkml:trace contextRef="#ctx0" brushRef="#br0" timeOffset="2528.118">991 1004,'-65'77,"3"3,4 3,-10 27,60-100,1 1,0 0,1 0,0 1,0-1,2 1,-1 0,2 1,0-1,0 1,1 0,0-1,1 1,1 0,0 0,1 0,0 0,1-1,1 1,-1 0,4 7,-3-16,0 0,1 0,-1 0,1 0,0 0,0-1,0 0,0 0,0 0,1 0,0-1,-1 1,1-1,0 0,0-1,0 1,0-1,0 0,1 0,-1-1,0 1,0-1,1 0,4-1,125-32,-122 29,0 0,1-1,-2-1,1 0,-1 0,1-1,-2-1,1 0,-1-1,-1 0,1 0,-2-1,1-1,-1 1,-1-2,0 1,-1-1,5-9,-12 17,1 0,-1 0,0-1,0 1,0 0,-1 0,0 0,1 0,-2 0,1 0,0 0,-1 0,1 0,-1 0,0 1,-1-1,1 0,-1 1,1 0,-1 0,0 0,0 0,0 0,0 1,-1-1,1 1,-1 0,0 0,1 0,-1 0,0 1,0 0,0-1,0 2,0-1,-1 0,1 1,0 0,0-1,0 2,-1-1,1 0,-1 1,-13 3,1 0,-1 1,1 0,0 2,0 0,0 1,1 0,1 2,-2 0,-9 6,2-3</inkml:trace>
  <inkml:trace contextRef="#ctx0" brushRef="#br0" timeOffset="3019.47">1469 1088,'-51'68,"17"-27,2 2,2 2,3 0,-6 16,29-56,1 0,0 0,1 0,-1 0,1 0,0 0,0 1,1-1,-1 1,1 0,1-1,-1 1,1 0,0-1,0 1,0 0,1-1,0 1,0 0,1-1,-1 1,1-1,1 0,-1 0,0 1,1-1,0-1,1 1,-1 0,1-1,0 0,0 0,0 0,0 0,1-1,-1 1,1-1,0 0,0-1,0 1,6 1,2-3,1-1,-1 0,1-1,0 0,-1-1,0-1,1 0,-1 0,0-2,-1 0,1 0,-1-1,0 0,0-1,-1-1,8-6,-1 1,-1-2,-1 0,0 0,-1-2,-1 1,-1-2,0 0,-1-1,-1 0,-1-1,0 0,-2 0,0-1,-2 0,2-9,-6 24,-2 0,1 1,0-1,-1 0,0 0,0 1,-1-1,0 0,0 0,0 1,-1-1,1 1,-1-1,-1 1,1 0,-1 0,0 0,0 0,0 0,-1 0,0 1,0 0,0 0,0 0,0 0,-1 1,0-1,0 1,0 0,0 1,0-1,-1 1,1 0,0 0,-1 1,0 0,1 0,-1 0,0 1,-3-1,-19 5,2 1</inkml:trace>
  <inkml:trace contextRef="#ctx0" brushRef="#br0" timeOffset="3487.631">1922 806,'-7'15,"2"2,0-1,1 1,0-1,1 1,1 0,1 0,0 1,2-1,0 0,1 2,-2-16,1 0,0 0,0 0,0 0,0 0,1 0,-1 0,1-1,0 1,0 0,0-1,0 0,0 1,1-1,-1 0,1 0,-1 0,1 0,0-1,-1 1,1-1,0 0,0 0,0 0,0 0,0 0,1 0,-1-1,0 0,0 0,0 0,0 0,1 0,-1 0,0-1,0 1,0-1,3 0,0-1,-1 1,1-1,-1 0,0 0,0-1,0 0,0 1,0-2,0 1,-1-1,1 1,-1-1,0 0,0-1,-1 1,1-1,-1 1,0-1,1-3,-1 3,-1 1,0-1,0 1,-1-1,0 0,0 0,0 0,0 0,-1 0,1 0,-1 1,0-1,-1 0,1 0,-1 0,0 0,-1 0,1 0,-1 1,0-1,0 1,0-1,0 1,-1 0,0 0,0 0,0 0,0 0,-1 1,0-1,1 1,-1 0,0 0,0 0,-1 1,-17-6</inkml:trace>
</inkml:ink>
</file>

<file path=ppt/ink/ink9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57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30,'39'17,"-21"-14,-1-1,1 0,0-2,-1 0,1-1,0 0,-1-2,1 0,-1-1,0 0,11-5,109-18,-91 26,-34 1</inkml:trace>
</inkml:ink>
</file>

<file path=ppt/ink/ink9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58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84,'34'-5,"16"-7,3 0,-1 1,-6 3,-5 2,-5 3,-4 1,-7-3,-3-2,-1 2,1 0,2 2,-4 6,-4 3</inkml:trace>
</inkml:ink>
</file>

<file path=ppt/ink/ink9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59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0,'-38'70,"-24"29,139-175,-77 75,0 0,1 0,-1 0,1 0,-1 1,1-1,0 0,-1 0,1 0,0 0,0 0,-1 1,1-1,0 0,0 1,0-1,0 1,0-1,0 1,0-1,0 1,0 0,0-1,0 1,0 0,1 0,-1 0,0 0,0 0,0 0,0 0,0 0,0 1,0-1,0 0,0 0,0 1,0-1,0 1,0-1,0 1,0 0,0-1,0 1,0 0,0-1,-1 1,1 0,0 0,-1 0,1 0,0 0,0 0,2 16,0 0,-1-1,0 1,-2 0,0 0,0 0,-3 8,1 24,-11 94,4-77,2 0,3 0,2 0,6 30,-2 24,-1 10,9-119,-4-15</inkml:trace>
  <inkml:trace contextRef="#ctx0" brushRef="#br0" timeOffset="604.179">0 1157,'35'-12,"0"0,1 3,0 0,1 3,0 1,32 0,156-21,-162 13,-58 7</inkml:trace>
</inkml:ink>
</file>

<file path=ppt/ink/ink9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8:4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819 246,'-62'68,"24"-13,3 3,2 1,2 1,-9 33,-11 19,-15 12,-6-3,-56 68,95-141,11-16,187-291,-82 112,43-76,84-105,-132 187,-69 183,-4 16,2-1,3 0,2 0,3-1,2 0,3-2,2 0,2-2,3 0,2-2,-15-23,0 1,-2 0,-1 0,-1 1,-2 1,-1 0,3 22,-10-51,1 0,-1 0,0 0,1 0,-1 0,0 0,0 0,1 0,-1 0,0 0,0 1,0-1,0 0,-1 0,1 0,0 0,0 0,-1 0,1 0,-1 0,1 0,-1 0,1 0,-1 0,1 0,-1 0,0 0,0 0,1 0,-1-1,0 1,0 0,0-1,0 1,0 0,0-1,0 1,0-1,0 0,0 1,0-1,0 0,0 0,0 1,-1-1,1 0,0 0,0 0,0 0,0-1,0 1,0 0,0 0,-1-1,1 1,-137-93,-82-38,-227-116,423 234,0 2,-1 0,0 2,0 1,-1 1,0 1,-4 1,27 4,1 1,0 0,0 1,-1-1,1 0,0 0,0 1,0 0,0-1,0 1,-1 0,1 0,0 0,1 0,-1 0,0 1,0-1,0 1,1-1,-1 1,1 0,-1-1,1 1,0 0,0 0,0 0,0 0,0 0,0 0,0 0,0 0,1 0,-1 1,1-1,0 0,0 2,-3 17</inkml:trace>
  <inkml:trace contextRef="#ctx0" brushRef="#br0" timeOffset="736.473">1299 1036,'39'-128,"31"-62,-69 191,-1-1,1 1,-1 0,0-1,1 0,-1 1,1-1,0 1,-1-1,1 1,-1-1,1 0,0 0,-1 1,1-1,0 0,-1 0,1 0,0 0,-1 1,1-1,0 0,-1 0,1 0,0-1,-1 1,1 0,0 0,-1 0,1 0,0-1,-1 1,1 0,-1 0,1-1,0 1,-1-1,1 1,-1 0,1-1,-1 1,1-1,-1 0,0 1,1-1,-1 1,1-1,-1 1,0-1,0 0,1 1,-1-1,0 0,0 1,0-1,0 0,0 1,0-1,0 0,0 1,0-1,0 0,0 1,0-1,0 0,-1 1,1-1,0 0,-1 0,12 55,23 54,-32-103,0 0,1 0,0 0,0-1,0 1,1-1,-1 0,1 1,0-1,0-1,0 1,1-1,-1 0,1 0,0 0,0 0,0-1,0 0,1 0,-1 0,0-1,1 0,-1 0,1 0,-1-1,1 1,0-1,-1-1,1 1,-1-1,1 0,-1 0,3-2,8-8,-1-2,0 0,-1 0,0-2,-1 0,-1 0,0-1,-2 0,1-1,-2-1,0 1,3-13,-10 26,2-3,0-1,0 0,-1 0,0 0,0 0,-1 0,0-1,-1 1,1-1,-2 1,1-1,-1-1,-1 10,1 0,0 0,0 0,-1 1,1-1,0 0,0 0,-1 0,1 0,0 0,-1 0,1 0,0 0,0 0,-1 0,1 0,0 0,-1 0,1 0,0 0,-1 0,1 0,0 0,0-1,-1 1,1 0,0 0,0 0,-1 0,1 0,0-1,0 1,0 0,-1 0,1-1,0 1,0 0,0 0,0-1,-1 1,1 0,0 0,0-1,0 1,0 0,0-1,0 1,0 0,0 0,0-1,0 1,0 0,0-1,0 1,0 0,0 0,-8 24,5-3</inkml:trace>
  <inkml:trace contextRef="#ctx0" brushRef="#br0" timeOffset="1313.053">2315 669,'-23'0,"-1"0,1 2,0 1,0 1,0 0,1 2,0 1,0 0,-6 5,24-11,1 0,0 0,0 1,0-1,0 1,1 0,-1 0,0 0,1 0,-1 1,1-1,0 1,0-1,0 1,0 0,0-1,1 1,-1 0,1 0,0 1,-1-1,1 0,1 0,-1 0,1 1,-1-1,1 0,0 1,0-1,0 0,0 1,1-1,0 0,-1 1,1-1,0 0,1 0,-1 0,0 0,1 0,0 0,0 0,0 0,0-1,0 1,0-1,1 0,-1 1,1-1,-1 0,1 0,0-1,0 1,0-1,0 1,0-1,1 0,7 1,1-1,-1 0,1-1,-1-1,0 0,0 0,1-1,-1 0,0-1,0 0,-1-1,1-1,-1 1,0-1,0-1,0 0,-1 0,0-1,0-1,0 1,61-36,-65 39,1 0,-1 1,1 0,0 0,-1 1,1 0,0 0,0 0,1 1,-1-1,0 2,0-1,1 1,-1 0,0 0,1 0,-1 1,0 0,0 0,1 1,-1 0,0 0,0 0,-1 1,1 0,-1 0,1 0,-1 1,0-1,0 2,0-1,-1 0,1 1,-1 0,0 0,-1 0,1 0,-1 0,0 1,0 1,2 19,-1 1,-1 0,-2 0,0 0,-2 0,-2 10,0 25,-11 193,4-171,-4-1,-4-1,-20 57,32-115,-2-1,0 0,-2 0,0-1,-1 0,-2-1,0 0,-1-1,-1 0,-17 16,30-34,0 0,0 0,0-1,0 1,0 0,0-1,0 0,-1 1,1-1,0 0,-1 0,1 0,-1 0,0-1,1 1,-1-1,1 0,-1 1,0-1,1 0,-1-1,0 1,1 0,-1-1,0 1,1-1,-1 0,1 0,-1 0,1 0,0 0,-1-1,1 1,0-1,0 0,0 1,0-1,0 0,0 0,-1-2,-22-138,24 84,2 1,3 0,3 0,1 0,4 1,1 0,4 1,1 1,3 1,2 0,19-27,-4 18,-22 43</inkml:trace>
  <inkml:trace contextRef="#ctx0" brushRef="#br0" timeOffset="1647.052">2822 726,'7'17,"60"112,-65-125,2 0,-1 0,0 0,1-1,0 0,-1 1,1-1,1-1,-1 1,0-1,1 1,-1-1,1 0,0-1,-1 1,1-1,0 0,0 0,0-1,0 1,0-1,0 0,0-1,0 1,0-1,0 0,1 0,4-4,0 0,0 0,0-1,0 0,-1-1,0 0,-1 0,1-1,-1 0,-1-1,0 1,0-1,0-1,-1 1,-1-1,0 0,0-1,-1 1,0-1,1-9,3-21,-11 26</inkml:trace>
  <inkml:trace contextRef="#ctx0" brushRef="#br0" timeOffset="2384.225">3387 76,'55'235,"-41"-147,-4 1,-3 1,-5-1,-4 20,-10 13,8-71,4-50,0 0,0 0,1 0,-1 0,0 0,0 0,1 0,-1 0,1 0,-1 0,1-1,-1 1,1 0,-1 0,1 0,0-1,-1 1,1 0,0-1,0 1,-1-1,1 1,0-1,0 1,0-1,0 0,0 1,0-1,0 0,-1 0,1 1,0-1,0 0,0 0,0 0,0 0,0 0,0 0,0-1,0 1,0 0,0 0,0-1,0 1,0-1,-1 1,1-1,0 1,0-1,0 0,39-18,-20 9</inkml:trace>
  <inkml:trace contextRef="#ctx0" brushRef="#br0" timeOffset="3088.863">4177 499,'-44'18,"2"1,-1 3,2 1,1 1,2 3,-30 25,65-50,0-1,0 1,0-1,0 1,0 0,0 0,1 0,-1 1,0-1,1 1,0-1,0 1,0 0,0 0,0 0,0 0,1 0,0 0,-1 0,1 1,0-1,1 1,-1-1,0 0,1 1,0-1,0 1,0-1,0 1,1-1,-1 1,1-1,0 0,0 1,0-1,0 0,1 0,-1 0,1 1,0-2,0 1,0 0,0 0,1-1,1 3,7-2,0 0,0-1,0 0,0 0,1-1,-1-1,0 0,1-1,-1 0,0 0,0-1,0-1,0 0,0-1,0 1,-1-2,0 0,0 0,0-1,0 0,-1-1,6-5,20-7,84-54,-119 72,1 0,-1 0,1 0,0 0,-1 0,1 0,0 0,-1 0,1 1,0-1,0 0,0 0,0 1,0-1,0 1,0-1,0 1,0-1,0 1,0 0,0-1,0 1,0 0,0 0,1 0,-1 0,0 0,0 0,0 0,0 0,0 1,0-1,0 0,0 1,1-1,-1 0,0 1,0-1,-1 1,1 0,0-1,0 1,0 0,0 0,0-1,-1 1,1 0,0 0,-1 0,1 0,-1 0,1 0,6 16,-5-10,0 0,0-1,1 1,0-1,0 0,0 0,1 0,0 0,0-1,0 1,1-1,-1 0,1-1,1 1,-1-1,1 0,-1 0,1 0,1-1,-1 0,0 0,5 1,1-4,0 0,1 0,-1-1,1-1,-1 0,0-1,0 0,0 0,0-2,0 1,-1-2,0 1,0-1,-1-1,1 0,-1-1,-1 0,0 0,3-4,4-4,-2-1,0 0,0-1,-2-1,0 0,-1-1,-1 0,6-21,-11 31,-1 0,0 0,-1-1,0 1,-1-1,0 0,-1 0,0 0,-1 0,0 0,0 0,-1 0,-1 0,-2-7,3 15,0 1,0 0,0 0,-1-1,1 1,-1 0,0 1,0-1,1 0,-1 0,0 1,-1-1,1 1,0 0,0-1,0 1,-1 0,1 0,-1 1,1-1,-1 0,1 1,-1-1,1 1,-1 0,1 0,-1 0,0 0,1 1,-1-1,1 1,-1-1,1 1,0 0,-3 1,-74 48,76-47,1-1,0 1,0 0,0 0,1-1,-1 1,1 0,-1 1,1-1,0 0,0 0,0 0,1 1,-1-1,1 0,0 1,0-1,0 0,0 1,1-1,-1 0,1 1,0-1,0 0,0 0,0 0,0 0,1 0,-1 0,1 0,0 0,0 0,0-1,0 1,1-1,-1 0,1 1,-1-1,1 0,0-1,0 1,0 0,0-1,0 0,0 1,0-1,0 0,2 0,144 30,-122-27,-20-4,0 0,1 0,-1 1,0 0,1 0,-1 0,0 1,0 0,0 1,0 0,-1 0,1 0,-1 1,1-1,-1 2,-1-1,1 1,0 0,-1 0,0 0,0 1,-1-1,0 1,0 1,0-1,0 0,-1 1,0 0,-1 0,1 0,-2 136,24-86,-14-43</inkml:trace>
  <inkml:trace contextRef="#ctx0" brushRef="#br0" timeOffset="3934.978">6408 48,'15'130,"-6"0,-6 60,-2-149,-18 244,11-233,-18 72,30-153,35-64,-29 64</inkml:trace>
  <inkml:trace contextRef="#ctx0" brushRef="#br0" timeOffset="4301.118">6859 273,'-68'56,"35"-30,0 1,3 1,0 2,2 1,0 1,26-30,0 0,0 0,0 0,1 0,-1 0,0 0,1 1,-1-1,1 1,0-1,0 1,0-1,0 1,0 0,1-1,-1 1,1 0,0-1,-1 1,1 0,0 0,1 0,-1-1,1 1,-1 0,1-1,0 1,0 0,0-1,0 1,0-1,0 1,1-1,-1 0,1 0,0 0,0 1,0-2,0 1,0 0,0 0,0-1,0 1,1 0,80 27,-76-28,1 0,0 0,-1 1,1 0,-1 0,1 1,-1 0,0 0,0 1,-1 0,1 0,-1 0,0 1,0 0,0 0,-1 1,1 0,-1-1,-1 2,1-1,-1 1,0-1,-1 1,0 0,3 7,36 152,-41-163,1 0,-1 1,1-1,0 0,0 0,0 0,0 0,1 0,-1-1,1 1,0-1,0 1,-1-1,1 0,1 0,-1 0,0-1,0 1,1-1,-1 0,1 1,-1-2,1 1,0 0,-1-1,1 0,0 1,-1-1,1-1,3 0,11-4</inkml:trace>
  <inkml:trace contextRef="#ctx0" brushRef="#br0" timeOffset="4547.378">7395 753,'-5'39,"-1"17,0-1</inkml:trace>
  <inkml:trace contextRef="#ctx0" brushRef="#br0" timeOffset="4718.072">7253 132</inkml:trace>
  <inkml:trace contextRef="#ctx0" brushRef="#br0" timeOffset="5115.498">7706 895,'-1'-19,"2"0,0 0,1 0,1 0,1 1,1-1,0 1,1 0,1 1,1-1,1 1,0 1,1-1,11-12,-21 28,1-1,0 1,1 0,-1-1,0 1,0 0,0 0,1 0,-1 0,0 0,1 0,-1 1,1-1,-1 0,1 1,-1-1,1 1,0-1,-1 1,1 0,0 0,-1 0,1 0,0 0,-1 0,1 0,0 0,-1 1,1-1,-1 1,1-1,-1 1,1 0,-1-1,1 1,-1 0,1 0,-1 0,0 0,0 0,1 0,-1 1,0-1,0 0,0 0,0 1,-1-1,1 1,0 1,52 160,-52-160,1-1,-1 1,1 0,0 0,0 0,0-1,0 1,0-1,1 0,-1 0,1 1,-1-1,1-1,0 1,0 0,0-1,0 0,0 1,0-1,0 0,0-1,1 1,-1-1,0 1,0-1,1 0,-1 0,0 0,1-1,-1 1,0-1,0 1,0-1,1 0,-1-1,0 1,0 0,-1-1,1 0,0 0,0 0,-1 0,1 0,-1 0,0 0,1-1,-1 0,0 0,8-9,0 0,-1-1,-1 1,0-2,-1 1,0-1,-1 0,-1-1,0 1,0-6,25-61,-20 62</inkml:trace>
  <inkml:trace contextRef="#ctx0" brushRef="#br0" timeOffset="5498.882">8552 753,'21'-10,"1"-1,-2-1,1-1,-2 0,1-2,-2 0,0-1,-1-1,-1-1,12-16,-26 32,0 0,-1-1,1 1,-1 0,0-1,1 1,-1-1,0 1,0-1,-1 0,1 1,0-1,-1 0,0 1,1-1,-1 0,0 0,-1 1,1-1,0 0,-1 0,1 1,-1-1,0 0,0 1,0-1,0 1,-1-1,1 1,-1 0,1 0,-1-1,0 1,0 0,0 0,0 1,0-1,0 0,-1 1,1-1,0 1,-1 0,0-1,-8 1,0 0,0 1,0 0,0 0,0 1,0 1,0 0,1 0,-1 1,0 0,1 1,0 0,0 1,0 0,1 1,0 0,0 0,0 1,0 0,1 0,1 1,-1 0,1 1,1 0,-1 0,1 0,1 0,0 1,0 0,0 3,1-6,-1 0,1 1,1-1,0 1,0 0,0 0,1 0,0 0,1 0,-1 0,2 1,-1-1,1 0,0 1,1-1,0 0,1 1,-1-1,1 0,1 0,0 0,0-1,0 1,1 0,0-1,1 0,-1 0,1-1,1 1,-1-1,1 0,0 0,1-1,2 2,4-2,0 0,0-1,1 0,0-1,0-1,0 0,0-1,0 0,0-1,0-1,4 0,-16 0,23 0</inkml:trace>
  <inkml:trace contextRef="#ctx0" brushRef="#br0" timeOffset="5983.837">9004 923,'131'-170,"-40"43,-87 122,1-1,-1 1,1 0,0 0,0 1,0 0,1 0,0 0,0 0,0 1,0 0,0 0,0 1,1 0,-1 0,1 0,0 1,0 0,-1 0,1 1,0-1,2 2,-6 1,0 0,0 1,-1-1,1 1,-1 0,0 0,0 0,0 0,0 0,0 1,-1-1,1 0,-1 1,0-1,0 1,0-1,-1 1,1 0,-1-1,0 1,0 0,0-1,0 1,-1 0,1-1,-1 1,0 0,0-1,-1 1,1-1,0 0,-3 3,0 16,3-18,-3 68,4-71,0 1,0-1,0 1,1-1,-1 1,1-1,-1 1,1-1,0 1,-1-1,1 0,0 1,0-1,0 0,0 0,0 0,0 0,0 0,0 0,1 0,-1 0,0 0,1 0,-1-1,1 1,-1 0,0-1,1 0,-1 1,1-1,-1 0,1 1,0-1,-1 0,1 0,-1 0,1-1,-1 1,1 0,-1-1,1 1,0-1,9-2,0-1,0-1,-1 0,1 0,-1-1,0-1,-1 1,0-2,0 1,5-6,54-37,-66 47,0 1,1-1,-1 1,1 0,0 0,0 1,0-1,0 0,0 1,0 0,0 0,0 0,0 0,1 0,-1 1,0-1,1 1,-1 0,0 0,1 0,-1 0,0 1,1-1,-1 1,0 0,0 0,0 0,1 1,-1-1,0 1,-1-1,1 1,0 0,0 0,-1 0,1 1,-1-1,0 1,0-1,0 1,0 0,1 1,11 133,-9-118</inkml:trace>
  <inkml:trace contextRef="#ctx0" brushRef="#br0" timeOffset="7066.263">10330 528,'-42'17,"2"1,0 2,1 2,1 1,-22 20,-1 14,60-55,-1-1,0 1,1 0,-1 0,1 0,0 1,-1-1,1 0,0 0,0 1,0-1,1 1,-1-1,1 0,-1 1,1-1,0 1,0 0,0-1,0 1,0-1,1 1,-1-1,1 0,0 1,-1-1,1 1,0-1,0 0,1 1,2 0,0-1,0 1,1-1,-1 0,1 0,-1 0,1-1,0 0,0 0,-1 0,1 0,0-1,0 0,0 0,0 0,0 0,0-1,-1 0,1 0,0 0,-1-1,2 0,14-5,-1-1,0-1,0-1,-1 0,0-2,8-6,13-9,98-78,-136 104,0 0,0 1,1-1,-1 0,0 1,0-1,0 1,1-1,-1 1,0 0,0 0,1-1,-1 1,0 0,1 0,-1 0,0 0,0 0,1 1,-1-1,0 0,1 0,-1 1,0-1,0 1,0-1,1 1,-1 0,0-1,0 1,0 0,0 0,0 0,0 0,-1 0,1 0,0 0,0 0,-1 0,1 0,0 0,-1 1,1-1,-1 0,0 0,1 1,-1-1,0 0,0 0,0 1,0-1,4 78,-4-69,-2-3,2-1,-1 0,0 0,1 0,0 0,1 1,-1-1,1 0,1 0,-1 0,1 0,0 0,0-1,1 1,-1 0,1-1,0 0,1 1,0-1,-1-1,1 1,1-1,-1 1,1-1,0 0,0-1,0 1,0-1,0 0,1 0,0-1,-1 1,1-1,4 0,-2-1,1 0,-1-1,0 0,0-1,1 0,-1 0,0-1,0 0,0 0,0 0,-1-1,1-1,-1 1,1-1,-1-1,0 1,-1-1,3-2,104-111,61-104,-149 178,-2 0,-2-1,-2-2,-2 0,-2-1,-2 0,-2-1,-2 0,1-34,-30 125,7 13,2 0,3 1,1 0,4 0,2 0,2 1,2-1,4 0,1 0,3-1,3 0,2-1,12 27,4 8,-64-102,13-3</inkml:trace>
  <inkml:trace contextRef="#ctx0" brushRef="#br0" timeOffset="7314.761">10725 443,'44'0,"37"0,15 0,1 0,-7 0,-13 0,-11 0,-11 0,-6 0,-6 0,-6 0,-5 5,-2 1,-2 0,0-1,-1-1,0-2,-5-1</inkml:trace>
  <inkml:trace contextRef="#ctx0" brushRef="#br0" timeOffset="7498.81">11882 584,'0'43,"5"15,1-3</inkml:trace>
  <inkml:trace contextRef="#ctx0" brushRef="#br0" timeOffset="7718.906">11882 273,'5'10,"1"3</inkml:trace>
  <inkml:trace contextRef="#ctx0" brushRef="#br0" timeOffset="7964.876">12418 443,'-27'10,"-1"2,2 1,0 1,0 1,2 1,0 1,0 2,2 0,-20 22,38-38,0 1,0-1,0 1,1 0,0 0,-1 1,1-1,1 0,-1 1,1 0,0-1,0 1,0 0,0 0,1 0,0 1,0-1,1 0,-1 0,1 1,0-1,1 0,-1 0,1 0,0 1,0-1,1 0,-1 0,1 0,0 0,0-1,1 1,0-1,0 1,0-1,0 0,1 1,6 2,0 1,1-1,0-1,0 0,0-1,1 0,0 0,0-2,0 1,0-1,1-1,-1 0,1-1,0-1,-1 0,1 0,0-1,-1-1,1 0,8-3,136-70,-139 64</inkml:trace>
  <inkml:trace contextRef="#ctx0" brushRef="#br0" timeOffset="8237.713">13068 386,'-15'4,"0"1,0 1,1 0,0 0,0 2,1-1,0 2,0 0,1 0,0 2,1-1,0 1,0 1,-4 7,13-16,1-1,0 1,0 0,0 0,1 0,-1-1,1 1,-1 0,1 0,0 0,0 0,0 0,1 0,-1 0,1 0,-1 0,1-1,0 1,0 0,0 0,0-1,1 1,-1-1,1 1,0-1,0 0,-1 1,1-1,2 1,77 54,-40-32,-36-23,1 1,-1 0,0 0,0 0,0 1,0 0,-1 0,1 0,-1 0,0 1,0 0,-1 0,1 0,-1 0,0 0,-1 1,1-1,-1 1,0 0,0-1,-1 1,0 0,0 0,0 0,-1 0,0 0,0 0,0 1,-1-1,0 0,0 0,-1-1,1 1,-1 0,0 0,-3 3,0-2,-2 0,1-1,-1 1,0-1,-1-1,1 1,-1-1,0-1,0 1,-1-1,1-1,-1 1,0-2,0 1,0-1,0 0,0-1,-1 0,1-1,-7 0,-9 1</inkml:trace>
  <inkml:trace contextRef="#ctx0" brushRef="#br0" timeOffset="20157.087">0 1544,'402'0,"-226"-25,248 21,-193-23,171-3,1296 31,-1415-31,21 31,-96-29,271 29,-196-31,615 31,-842 0,142-13,-133 2,1 3,0 3,0 3,30 4,22-1,56-13,96-24,-61 6,-13 17,-54-13,140 23,-85-25,255 28,-255-30,283 29,282 0,-564 28,39-16,-139-1,1-4,1-4,39-6,6 1,137 1,-84-26,535 28,-281-1,-346-15,-91 11,1 1,1 0,-1 1,0 1,0 1,1 0,-1 1,3 1,-13-1,21 6,0-2,1-1,0 0,0-2,0-2,-1 0,1-2,27-5,-14-1,-1 3,1 1,-1 2,24 2,25-11,-81 12,-6 2</inkml:trace>
</inkml:ink>
</file>

<file path=ppt/ink/ink9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21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87,'34'59,"-8"0,-3 1,-3 1,8 39,-5 64,-17-140,-2 1,-1 0,-2 0,0-1,-1 1,-1 0,-2 0,-2 9,0-11,3-7,0 0,-1-1,-1 1,0-1,-1 1,-1-1,0-1,-1 1,-1-1,0-1,-1 1,0-1,-1-1,-1 0,-8 8,13-16,1-1,-1 0,1 0,-1 0,0-1,0 0,0 0,0 0,-1-1,1 0,0 0,-1-1,1 1,0-2,-1 1,1-1,0 0,-1 0,1 0,0-1,0 0,0 0,0-1,0 1,1-1,-1-1,1 1,0-1,0 0,0 0,0 0,1-1,0 0,0 0,-2-3,-29-187,24 149,5 27</inkml:trace>
  <inkml:trace contextRef="#ctx0" brushRef="#br0" timeOffset="451.888">0 171,'406'-105,"-205"70,13 6,-190 28</inkml:trace>
  <inkml:trace contextRef="#ctx0" brushRef="#br0" timeOffset="2169.67">988 566,'-6'16,"1"1,0-1,1 1,1 0,1 1,0-1,1 0,1 0,1 1,0-1,1 0,1 0,1 0,0 0,2 0,5 14,-7-27,-1 1,1-1,0 0,0 0,0 0,0-1,1 1,0-1,-1 0,1 0,1-1,-1 0,0 0,0 0,1 0,-1-1,1 0,-1 0,1 0,0-1,-1 1,1-1,0-1,-1 1,1-1,-1 0,1-1,-1 1,1-1,3-2,12-9,-1 0,0-2,-1 0,-1-2,0 0,-1 0,-1-2,-1 0,-1-1,0 0,-2-1,0-1,-2 0,3-8,-8 10,-10 33,2-2,1 0,0 0,1 0,0 0,0 1,1-1,0 0,1 1,1-1,0 0,0 0,1 0,0 0,1-1,1 1,-1-1,2 0,-1 0,1-1,1 1,0-1,0-1,0 1,2-1,-4-5,0 1,1-2,0 1,-1-1,1 0,0 0,0 0,0-1,0 0,0 0,0 0,1-1,-1 0,0 0,0-1,0 0,0 0,1 0,-2-1,1 0,0 0,0 0,0-1,-1 0,0 0,1 0,-1-1,0 0,14-10,-1-1,0 0,-1-2,-1 0,-1-1,11-15,93-133,-119 165,1-1,0 0,-1 0,1 1,0-1,0 0,0 1,0-1,0 1,1 0,-1-1,0 1,1 0,-1-1,1 1,-1 0,1 0,-1 0,1 0,0 1,0-1,-1 0,1 1,0-1,0 1,0 0,-1 0,1-1,0 1,0 0,0 0,0 1,0-1,0 0,-1 1,1-1,0 1,0 0,-1-1,1 1,0 0,-1 0,1 0,-1 0,1 0,-1 0,1 1,-1-1,0 1,0-1,1 0,-1 1,0 0,0-1,-1 1,2 1,7 11,0 0,-1 1,-1-1,0 2,-1-1,0 1,-1 0,-1 0,-1 1,0-1,-2 1,1 0,-2-1,0 8,-2-15,-1 0,0 0,0 0,0-1,-1 1,0-1,-1 0,0 0,0 0,-1-1,-5 6,8-10,1 1,-1-1,0-1,-1 1,1 0,0-1,-1 1,1-1,-1 0,0 0,0-1,0 1,0-1,0 0,0 0,0 0,0 0,0-1,0 1,-1-1,1 0,0-1,0 1,0-1,-1 0,1 0,0 0,2 0,0-1,0 1,0-1,0 1,0-1,1 0,-1 0,0 0,1 0,0 0,-1 0,1 0,0 0,0 0,0-1,0 1,1 0,-1-1,0 1,1-1,0 1,0-1,0 1,0 0,0-1,0 1,0-1,1 1,0-1,-1 1,1 0,0-1,0 1,0 0,0 0,0 0,1 0,-1 0,1 0,-1 0,1 0,0 0,0 1,0-1,0 1,0-1,0 1,0 0,0 0,0 0,1 0,-1 0,0 0,1 1,-1-1,1 1,138 17,-118-15,0-1,0 0,1-2,-1-1,0 0,0-2,-1-1,1-1,-1 0,0-2,0 0,18-12,90-63,-106 63,-2 0,0-2,-2-1,0 0,-2-2,0 0,-2-1,-1-1,7-17,-14 27,-2 0,0-1,0 1,-2-1,0-1,-1 1,-1 0,-1-1,0 1,-2-1,0 1,-1-1,-1 1,0 0,-2 0,0 0,-1 0,0 1,-2-2,7 17,0 0,0 0,0 0,0 0,0 0,0 0,-1 0,1 0,0 1,-1-1,0 0,1 1,-1-1,0 1,0 0,0 0,1 0,-2 0,1 0,0 0,0 0,0 0,0 1,0-1,0 1,-1 0,1 0,0-1,0 2,-1-1,1 0,0 0,0 1,-1-1,1 1,0-1,0 1,0 0,0 0,0 0,0 0,0 1,0-1,1 0,-1 1,0-1,1 1,-1-1,1 1,-1 0,1 0,0 0,0 0,0 0,-4 15,2-1,0 1,0 0,2 0,0 0,1 0,1-1,0 1,3 8,50 180,-19-13,-34-180,0 1,1 0,1-1,0 0,1 0,0 0,1 0,0 0,1-1,1 0,1 2,-7-12,0 0,0 0,0 0,1-1,-1 1,0 0,0-1,1 1,-1-1,0 1,1-1,-1 0,0 0,1 1,-1-1,1 0,-1 0,0-1,1 1,-1 0,1 0,-1 0,0-1,1 1,-1-1,0 1,0-1,1 0,-1 1,0-1,0 0,0 0,0 0,0 0,0 0,0 0,0 0,0 0,0 0,-1 0,1-1,0 0,29-55,-21 8,-7 25</inkml:trace>
  <inkml:trace contextRef="#ctx0" brushRef="#br0" timeOffset="2414.638">2257 341,'39'10,"17"2,9 0,-2-2,-2-8,-2-4,-1-2,-6 0,-2-4,-5-1,-5 1,0 3,-2-4,-2 0,-3 2,-2 2,-7 1</inkml:trace>
  <inkml:trace contextRef="#ctx0" brushRef="#br0" timeOffset="3857.856">3922 341,'-20'4,"-1"1,1 1,0 0,0 2,1 0,0 2,1 0,-1 1,2 0,0 2,0 0,1 1,1 0,0 1,-1 4,14-16,-1 1,0 0,1 0,0 0,0 0,0 0,1 1,-1-1,1 0,0 1,0-1,1 1,-1-1,1 1,0 0,0-1,1 1,-1-1,1 1,0-1,0 1,1-1,-1 0,1 1,0-1,0 0,0 0,1 0,0-1,-1 1,1-1,0 1,1-1,-1 0,1 0,-1 0,1 0,0-1,0 0,0 0,0 0,0 0,0 0,1-1,-1 0,7 0,-1-2,0 1,0-1,0-1,0 0,0 0,0-1,0 0,-1-1,0 0,1 0,-1-1,-1 0,1-1,-1 0,0 0,0-1,-1 0,0 0,0-1,0 1,-1-2,3-5,13-9,107-97,-128 119,0 0,1 0,-1 0,0 0,0 0,1 0,-1 1,0-1,1 1,-1-1,1 1,-1-1,1 1,-1 0,1-1,-1 1,1 0,-1 0,1 0,-1 0,1 1,-1-1,1 0,-1 1,0-1,1 1,-1-1,1 1,-1 0,0-1,1 1,-1 0,0 0,0 0,0 0,0 0,0 0,0 0,0 0,0 1,0-1,0 0,0 2,19 71,-14-44,-4-22,1 0,0 1,1-2,0 1,0 0,0-1,1 1,0-1,1-1,0 1,0-1,0 0,1 0,-1-1,1 0,1 0,-1 0,1-1,0 0,0-1,0 0,1 0,0-3,0 0,-1-1,1 0,0-1,-1 0,1 0,-1-1,1 0,-1-1,0 0,-1 0,1 0,-1-1,0 0,0-1,0 0,0 0,-1 0,4-6,61-76,-64 75,1 0,0 1,1 1,0-1,1 1,0 1,1 0,0 1,1 0,0 0,0 1,1 1,-1 0,2 0,12-3,-20 9,0 0,0 1,0 0,0 0,0 0,0 1,-1 0,1 0,0 0,0 1,-1 0,1 0,-1 1,1-1,-1 1,0 0,0 0,0 1,-1 0,1 0,-1 0,0 0,0 1,0-1,-1 1,1 0,-1 0,0 0,-1 1,1-1,-1 1,1 2,0 1,0-1,0 1,-1 0,0 0,0 0,-1 0,0 0,0 0,-1 0,-1 0,0 0,0 0,0 0,-1 0,0 0,-1-1,0 1,-1-1,0 1,0-1,-1 1,-5 1,0-1,0 0,-1-1,0 0,-1 0,0-1,0-1,0 0,-1-1,0 0,0-1,0 0,-1-1,1-1,-1 0,-10 0,411-4,-380 2,0 1,0-1,0 0,0 0,0-1,-1 0,1 0,0 0,0-1,-1 0,1-1,-1 1,0-1,1 0,-1-1,-1 1,1-1,-1-1,1 1,-1-1,0 0,-1 0,1 0,-1-1,0 1,0-1,-1 0,1-1,0-13</inkml:trace>
</inkml:ink>
</file>

<file path=ppt/ink/ink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4:19.44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214 1,'-12'14,"0"1,1 0,1 1,1 0,0 0,1 1,-5 18,-10 17,-84 193,134-359,-10 81,1 0,1 2,2 0,1 1,17-16,-30 33,-8 10,0 1,1-1,-1 0,0 1,1-1,0 1,-1-1,1 1,0 0,0-1,0 1,1 0,-1 1,0-1,1 0,-1 1,1-1,0 1,-1 0,1 0,0 0,0 0,0 0,0 0,0 1,0 0,0 0,-1-1,1 2,0-1,0 0,0 0,0 1,0 0,2 0,5 12,0-1,-2 1,1 1,-2 0,0 0,0 0,-1 1,-1 0,-1 0,0 0,-1 1,0-1,-1 8,-1-15,20 124,4-59,-25-87,-3-1</inkml:trace>
  <inkml:trace contextRef="#ctx0" brushRef="#br0" timeOffset="364.813">72 339,'5'0,"6"0,6 0,5 0,4 0,2 0,1 0,1 0,-1 0,-4-5,-3-1,1 0,0 1,2 2,-4 0</inkml:trace>
</inkml:ink>
</file>

<file path=ppt/ink/ink9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1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84,'509'-17,"-383"5,318-16,-421 28</inkml:trace>
  <inkml:trace contextRef="#ctx0" brushRef="#br0" timeOffset="622.56">424 508,'-11'4,"0"2,1-1,-1 1,1 1,1 0,-1 0,1 1,1 0,-1 1,1-1,1 2,-1-1,2 1,-1 0,2 1,-1-1,-3 11,8-19,0 0,-1 1,1-1,0 1,0-1,1 1,-1 0,0-1,1 1,0 0,-1-1,1 1,0 0,1-1,-1 1,0 0,1 0,-1-1,1 1,0-1,0 1,0 0,0-1,0 0,1 1,-1-1,1 0,0 0,-1 0,1 0,0 0,0 0,0 0,1 0,-1-1,0 1,0-1,1 0,-1 0,1 0,0 0,-1 0,1 0,0-1,13 1,0-1,0 0,-1-1,1-1,0 0,0-2,-1 1,1-2,-1 0,0-1,-1-1,0 0,0 0,8-7,16-8,-1-2,-1-1,-2-2,0-1,-2-2,12-15,-28 27,-1-1,-1 0,0-2,-2 1,0-2,-1 1,-2-2,0 1,4-18,-10 31,-1-1,0 0,0 1,-1-1,0 0,-1 0,0 0,0 1,-1-1,-1 0,1 0,-2 1,1-1,-1 1,-1-1,0 1,0 0,-1 1,0-1,0 1,-1 0,0 0,0 1,-7-7,8 10,1 1,0-1,-1 1,1 0,-1 0,0 1,0 0,0-1,-1 2,1-1,0 0,-1 1,1 0,-1 1,1-1,-1 1,1 0,-1 0,1 1,-1-1,1 1,-1 1,1-1,0 1,0 0,-1 0,1 0,-1 2,-4 1,-1 2,2-1,-1 2,1-1,0 1,0 1,1-1,0 1,1 1,0-1,0 1,-3 9,1-4,0 1,2 0,0 0,1 1,0-1,1 1,1 1,1-1,1 0,0 1,1 0,1-1,0 1,2-1,0 1,1-1,0 1,2-1,0 0,4 8,-1-8,0 0,2 0,0-1,0 0,2-1,0 0,0 0,1-2,1 1,1-2,0 0,0-1,1 0,0-1,16 6,-26-13,0 1,1 0,-1 0,0-1,1 0,0-1,0 1,-1-1,1 0,1-1,-1 0,0 0,0 0,0-1,1 0,-1-1,0 1,0-1,0-1,0 0,0 1,0-2,0 1,5-4,40-39,-39 28</inkml:trace>
  <inkml:trace contextRef="#ctx0" brushRef="#br0" timeOffset="997.656">1355 141,'-5'40,"-1"1,-2-1,-2 0,-2-1,-1-1,-3 0,-15 29,-1-17,24-38,0-1,0 1,2 0,-1 1,1 0,1 0,0 0,0 5,5-15,-1 0,1 0,0 0,0 0,0 0,0 0,1 0,-1 0,1 0,0 0,-1 0,1 0,1-1,-1 1,0 0,1-1,-1 1,1 0,0-1,0 0,0 0,0 1,0-1,1 0,-1-1,0 1,1 0,0-1,-1 1,1-1,0 0,0 0,-1 0,1 0,0-1,0 1,0-1,2 1,120 1,-117-2,-1 0,1-1,0 0,-1 0,1 0,-1-1,0 0,0-1,1 1,-1-1,-1-1,1 1,0-1,-1 0,0-1,0 0,0 0,-1 0,0 0,0-1,0 0,0 0,-1-1,0 1,1-3,-4-9,-4 4</inkml:trace>
  <inkml:trace contextRef="#ctx0" brushRef="#br0" timeOffset="1255.708">988 366,'39'0,"17"0,8 5,-1 1,-2 1,-2-2,-6-2,-2-1,-6-1,-5-5,-4-2,-5-1,-6 2</inkml:trace>
</inkml:ink>
</file>

<file path=ppt/ink/ink9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0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311 428,'-24'6,"0"1,0 1,0 1,1 1,1 1,0 1,0 1,1 1,1 1,0 1,-11 12,27-24,1-1,0 1,0 0,0 0,1 0,-1 0,1 0,0 1,0-1,1 1,-1-1,1 1,0-1,0 1,1 0,-1 0,1 0,0-1,0 1,1 0,-1 0,1-1,0 1,1 0,-1-1,1 1,-1-1,2 0,-1 1,0-1,1 0,-1 0,1 0,1-1,-1 1,0-1,1 0,-1 0,1 0,0 0,0 0,0-1,1 0,-1 0,0 0,1 0,-1-1,3 1,8-3,-1 0,0-1,0-1,0 0,0-1,0 0,-1-1,0-1,0 0,0-1,-1 0,0-1,4-3,11-9,-1-1,-1 0,-1-2,-1-1,0-1,-2-1,-2 0,0-2,-2 0,0-1,-3-1,10-26,-17 42,-1 0,0 0,-1-1,-1 0,0 0,-1 0,0 0,-2-1,0 1,0 0,-1-1,-1 1,-1-1,0 1,-1 0,-1 0,-3-8,4 18,-1 1,0-1,0 0,-1 1,1 0,-1 0,0 0,0 1,0 0,-1 0,1 0,-1 0,0 1,1 0,-1 0,0 1,0 0,0 0,-1 0,1 0,0 1,0 0,0 1,0-1,0 1,0 0,0 1,0 0,0-1,0 2,0-1,1 1,0 0,-1 0,1 0,0 1,0 0,1 0,-1 0,1 0,0 1,0 0,0 0,1 0,-1 0,1 0,1 1,-2 1,-31 128,33-122,0 1,1-1,1 1,0-1,1 0,0 1,1-1,0 0,1 1,1-1,0-1,1 1,0-1,1 1,0-1,1-1,0 0,4 5,9 9,0-1,1-1,2-2,0 0,1-1,1-1,12 6,6-6,-27-18</inkml:trace>
  <inkml:trace contextRef="#ctx0" brushRef="#br0" timeOffset="265.325">1158 343,'-14'19,"-6"11,-3 6,2 1,0-6,3-2,5-3,-1-5,3-2,3 2,-2-4,1 0,1 3,-2-3,1 1,-4-2,1-5</inkml:trace>
  <inkml:trace contextRef="#ctx0" brushRef="#br0" timeOffset="579.082">819 343,'211'101,"-62"-23,-125-68,-2 2,1-2,0-1,1 0,0-2,0-1,0-1,1-1,0-1,0-1,2-2,-3 0</inkml:trace>
</inkml:ink>
</file>

<file path=ppt/ink/ink9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29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71,'33'81,"110"228,-83-173,-60-135,0 0,0 0,1-1,-1 1,0 0,0-1,0 1,1 0,-1-1,0 1,1 0,-1-1,1 1,-1 0,1-1,-1 1,1-1,-1 1,1-1,-1 1,1-1,0 1,-1-1,1 0,0 1,-1-1,1 0,0 0,0 0,-1 1,1-1,0 0,-1 0,1 0,0 0,0 0,-1 0,1 0,0 0,0-1,-1 1,1 0,0 0,0-1,-1 1,1 0,0-1,-1 1,1 0,-1-1,1 1,-1-1,1 1,-1-1,1 0,-1 1,1-1,-1 1,1-1,-1 0,0 1,1-2,20-51,-18 44,91-236,-24 75,-43 64,-19 88</inkml:trace>
  <inkml:trace contextRef="#ctx0" brushRef="#br0" timeOffset="433.553">875 155,'24'0,"13"0,5 0,0 0,-3 0,-2 0,-4 0,-2 0,-1 0,-2 0,-5-5,-1-1,-1 0,-3 1</inkml:trace>
  <inkml:trace contextRef="#ctx0" brushRef="#br0" timeOffset="709.658">875 354,'34'0,"15"0,5 0,-2-5,-6-2,-5 1,-5 1,-4 1,-2 2,-2 1,-1 0,-4 1</inkml:trace>
</inkml:ink>
</file>

<file path=ppt/ink/ink9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8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410 509,'1'-2,"0"0,-1 0,1 0,0 0,-1 0,0 0,1 0,-1 0,0 0,0 0,0-1,0 1,0 0,-1 0,1 0,-1 0,1 0,-1 0,0 0,0 0,0 1,0-1,0 0,0 0,0 1,0-1,-1 1,1-1,-1 1,1-1,-1 1,0 0,1 0,-1 0,0 0,0 0,0 0,0 0,0 1,0-1,0 1,0-1,0 1,0 0,0 0,0 0,0 0,0 0,0 0,-2 1,-18 0,-1 0,1 2,-1 1,1 0,0 2,1 1,0 0,0 2,-4 2,-13 4,32-13,0 0,-1-1,1 1,0 1,0-1,1 1,-1 0,0 1,1-1,0 1,0 0,0 0,0 1,1-1,0 1,0 0,-2 2,7-4,0 0,-1-1,1 1,0 0,0-1,1 1,-1-1,0 1,1-1,-1 0,1 1,0-1,0 0,0 0,0 0,0-1,1 1,-1 0,0-1,1 0,-1 1,1-1,-1 0,1 0,0 0,-1-1,1 1,0-1,0 1,0-1,-1 0,1 0,0 0,0-1,0 1,-1-1,3 0,7 3,128 27,-139-29,0 0,0 0,0 1,0-1,0 0,-1 1,1-1,0 1,0-1,0 1,-1-1,1 1,0 0,-1-1,1 1,-1 0,1 0,0-1,-1 1,0 0,1 0,-1 0,1 0,-1 0,0-1,0 1,0 0,1 0,-1 0,0 0,0 0,0 0,0 0,-1 0,1 0,0 0,0 0,0 0,-1-1,1 1,0 0,-1 0,1 0,-1 0,1-1,-1 1,0 0,1 0,-1-1,0 1,1-1,-1 1,-44 36,37-32,-10 9,1 0,0 1,1 1,0 0,1 1,1 1,1 0,0 1,-4 10,15-25,1 0,-1 0,1 0,0 0,1 0,-1 1,1-1,-1 0,1 0,0 1,1-1,-1 0,1 0,0 0,0 0,0 0,0 0,1 0,0 0,-1 0,2 0,-1-1,0 1,1-1,-1 0,1 1,0-1,0-1,0 1,1 0,-1-1,1 1,-1-1,1 0,0 0,0-1,0 1,0-1,0 0,0 0,0 0,0 0,0-1,0 0,3 0,73-3,-61-4</inkml:trace>
  <inkml:trace contextRef="#ctx0" brushRef="#br0" timeOffset="654.592">212 1,'-29'261,"28"-145,5-1,11 51,-9-122,-2 1,-1 0,-3 0,-1 0,-3 0,-4 17,-28 164,25-96,11-118</inkml:trace>
</inkml:ink>
</file>

<file path=ppt/ink/ink9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42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82,'-17'-18,"13"13,0 0,0 0,0 1,0-1,-1 1,0 0,0 0,0 1,0-1,-1 1,1 0,-1 1,1-1,-1 1,0 0,0 1,0 0,0 0,-1 0,1 0,0 1,0 0,-10 3,2 1,-1 1,0 0,1 1,0 0,1 1,-1 1,1 0,0 0,1 2,0 0,1 0,0 1,1 0,0 1,0 0,1 0,1 1,0 0,1 1,0 0,-1 6,3-9,1 1,1 0,-1 0,2 0,0 0,0 1,1-1,1 1,0-1,1 1,0-1,1 0,0 1,3 6,-4-12,1-1,1 1,-1-1,1 0,0 0,0 0,1-1,0 1,0-1,0 0,0 0,1 0,0 0,0-1,0 0,1 0,-1 0,1-1,0 0,0 0,0 0,1-1,-1 0,0 0,1-1,-1 1,5-1,-1 0,0-1,0-1,0 1,0-2,0 1,0-1,0-1,0 0,-1 0,0-1,1 0,-1-1,-1 0,1 0,-1-1,0 0,5-5,113-131,-115 128,82-125,-93 138,0 1,0-1,0 0,1 1,-1-1,0 0,1 1,-1-1,1 1,-1-1,1 1,-1-1,1 1,-1-1,1 1,-1-1,1 1,-1-1,1 1,0 0,-1-1,1 1,0 0,-1 0,1 0,0-1,0 1,-1 0,1 0,0 0,-1 0,1 0,0 0,0 0,-1 1,1-1,0 0,-1 0,1 0,0 1,-1-1,1 0,0 1,-1-1,1 1,-1-1,1 0,-1 1,1-1,-1 1,1 0,-1-1,1 1,-1-1,0 1,1 0,-1-1,0 1,0 0,1-1,-1 1,0 0,16 54,-13-44,0 4,2 0,-1 0,2-1,0 0,1 0,0 0,1-1,0 0,1-1,1 1,0-2,0 1,1-2,1 1,0-1,1 0,8 0</inkml:trace>
</inkml:ink>
</file>

<file path=ppt/ink/ink9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42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29 637,'87'22,"-50"-17,0-1,1-3,-1 0,38-6,35-15,-110 20,1 0,-1 0,0 0,1 0,-1 0,1 0,-1 0,0 0,1 0,-1 0,1 0,-1 1,0-1,1 0,-1 0,0 1,1-1,-1 0,0 0,0 1,1-1,-1 0,0 1,0-1,1 0,-1 1,0-1,0 0,0 1,0-1,1 1,-1-1,0 0,0 1,0-1,0 0,0 1,0-1,0 1,0-1,0 1,0-1,-1 0,1 1,0-1,0 0,0 1,0-1,0 1,-1-1,1 0,0 1,0-1,-1 0,1 0,0 1,-1-1,1 0,0 0,-1 1,1-1,0 0,-1 0,1 0,0 1,-1-1,1 0,-8 10</inkml:trace>
  <inkml:trace contextRef="#ctx0" brushRef="#br0" timeOffset="298.532">0 919,'24'0,"13"0,4 0,1 5,-2 1,-3 0,-4-1,-2-1,-1-2,-1-1,-2-1,1 0,0 0,-1 0,-4-5,-1-2,0 1,-4 1</inkml:trace>
  <inkml:trace contextRef="#ctx0" brushRef="#br0" timeOffset="2430.075">1158 468,'-74'8,"41"-6,1 1,0 1,0 2,0 2,1 1,0 1,-2 2,28-8,-1 0,0 1,1-1,0 1,0 0,1 1,-1-1,1 1,0 0,0 0,1 0,0 0,0 1,1-1,-1 1,1 0,1 0,-1 0,1 0,1 0,-1 0,1 0,0 0,1 0,0 0,0 0,0 0,1 0,0-1,0 1,1-1,0 1,0-1,0 0,1 0,0 0,0 0,3 3,-4-6,0 0,1 0,-1-1,0 1,1-1,-1 0,1 0,0 0,0 0,0-1,0 1,0-1,0 0,0 0,0 0,1-1,-1 0,0 0,0 0,1 0,-1-1,0 1,0-1,0 0,0 0,0-1,3 0,102-60,-85 41,-2-2,0-1,-2-1,0-1,-2 0,-1-1,-1-1,-1-1,0-4,-5 17,-2 0,0 0,-1 0,0-1,-1-1,-1 1,-1-1,-1 1,0-1,-1 0,-1-1,0 1,-2 0,0 0,-1 0,-1 0,-1 0,0 1,-1-1,-1 1,-4-8,8 22,1 1,-1 0,0-1,0 1,1 0,-1 0,-1 0,1 0,0 1,0-1,-1 0,1 1,-1 0,1-1,-1 1,0 0,1 1,-1-1,0 0,0 1,0-1,1 1,-1 0,0 0,0 0,0 0,0 1,0-1,1 1,-1 0,0-1,1 1,-1 0,0 1,1-1,-1 0,1 1,0 0,-1-1,1 1,0 0,0 0,0 0,0 0,0 1,1-1,-1 0,1 1,0-1,-1 1,1 0,0-1,0 3,-4 8,0 1,2-1,-1 1,2 0,-1 0,2 0,0 0,1 1,0-1,1 0,1 0,0 0,1 0,0 0,2-1,-1 1,1-1,1 0,1 0,0 0,131 213,-127-212</inkml:trace>
  <inkml:trace contextRef="#ctx0" brushRef="#br0" timeOffset="2863.606">1552 157,'1'256,"25"-114,-27-141,1 1,0-1,-1 1,1-1,0 1,0 0,0-1,0 1,0-1,0 1,0 0,0-1,1 1,-1-1,1 1,-1-1,1 1,-1-1,1 1,0-1,0 0,0 1,0-1,0 0,0 0,0 0,0 0,0 0,1 0,-1 0,0 0,1 0,-1 0,1-1,-1 1,1-1,-1 1,1-1,-1 1,1-1,-1 0,1 0,0 0,-1 0,1 0,-1 0,1 0,0 0,-1-1,1 1,-1-1,1 1,-1-1,1 0,10-12,-1-1,0 0,-1-1,0 0,-2 0,0-1,4-9,7-14,106-222,-40 122,-76 120,-5 5</inkml:trace>
  <inkml:trace contextRef="#ctx0" brushRef="#br0" timeOffset="3285.317">875 947,'246'-48,"208"-36,-276 74,-155 10</inkml:trace>
  <inkml:trace contextRef="#ctx0" brushRef="#br0" timeOffset="3847.053">1214 1173,'-170'217,"168"-214,-1-1,1 1,-1 0,1 0,0 0,0 0,0 0,0 1,1-1,-1 0,1 1,0 0,0-1,0 1,0-1,1 1,0 0,-1-1,1 1,0 0,1 0,-1-1,1 1,0 0,0-1,0 1,0-1,0 1,1-1,0 0,0 1,0-1,0 0,0 0,0 0,1-1,0 1,-1-1,1 1,0-1,0 0,0 0,0 0,1 0,0 0,9-2,1-1,0 0,-1 0,1-2,-1 1,0-2,0 0,0 0,0-1,-1-1,0 0,0-1,-1 0,1-1,1-2,26-16,-1-3,-1-1,-1-2,-2-1,-2-2,-1-1,-1-2,-2 0,2-9,-22 36,-1-1,0 1,-1-1,0-1,-1 1,0-1,-1 0,0 0,-1-1,-1 1,0-1,-1 1,0-1,-1 1,0-1,-2 0,1 1,-2-1,1 1,-2 0,0 0,3 10,-1 0,1 0,-1 1,0-1,1 1,-1-1,0 1,0 0,-1-1,1 1,-1 0,1 1,-1-1,1 0,-1 1,0-1,0 1,0 0,1 0,-1 0,0 0,0 1,-1-1,1 1,0 0,0 0,0 0,0 0,0 0,0 1,0 0,0-1,0 1,0 0,0 0,0 1,0-1,1 0,-1 1,-9 4,1 1,0 1,1 0,0 0,0 1,1 0,0 0,-6 9,3-4,2 0,-1 1,2 0,0 1,1-1,1 2,0-1,1 1,1 0,0 0,2 1,0-1,0 1,2 8,-1-14,1-1,0 1,1 0,1 0,0 0,0 0,1-1,1 1,0-1,1 1,0-1,0 0,1 0,1-1,0 0,0 0,1 0,0 0,5 3,10 5,2-1,0-1,1-1,0-1,1-1,1-2,13 4,-31-11</inkml:trace>
  <inkml:trace contextRef="#ctx0" brushRef="#br0" timeOffset="4262.186">2145 919,'-58'76,"18"-26,1 2,3 2,2 1,-25 56,26-6,32-101,0-1,1 0,-1 1,1-1,-1 1,1-1,0 1,0-1,1 1,-1-1,1 1,-1-1,1 1,0-1,1 0,-1 0,0 1,1-1,0 0,0 0,0 0,0-1,0 1,0 0,1-1,0 1,-1-1,1 0,0 0,0 0,0 0,0-1,0 1,0-1,1 0,-1 0,0 0,2 0,6 2,0 0,0-1,0 0,0-1,0 0,1-1,-1 0,0-1,0 0,0 0,9-4,39-9,57-25,-101 29</inkml:trace>
  <inkml:trace contextRef="#ctx0" brushRef="#br0" timeOffset="4470.117">1806 1230,'39'-5,"17"-2,4-4,1 0,-5 2,-6 2,-9 2,-4 2,-6 2,-2 1,-6 0</inkml:trace>
</inkml:ink>
</file>

<file path=ppt/ink/ink9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2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238 537,'45'-25,"-44"25,0-1,-1 1,1-1,-1 1,1-1,-1 1,0-1,1 1,-1-1,1 0,-1 1,0-1,0 0,1 1,-1-1,0 0,0 0,0 1,0-1,0 0,0 1,0-1,0 0,0 0,0 1,0-1,0 0,0 1,-1-1,1 0,0 1,-1-1,1 0,0 1,-1-1,1 0,-1 1,1-1,-1 1,1-1,-1 1,1-1,-1 1,1 0,-1-1,0 1,1 0,-1-1,0 1,1 0,-1 0,0-1,0 1,1 0,-1 0,0 0,1 0,-1 0,0 0,0 0,1 0,-1 0,0 1,1-1,-1 0,0 0,-15 0,1 0,-1 0,1 2,-1 0,1 1,-1 0,1 1,0 1,1 0,-1 1,1 1,-3 2,17-9,-55 32,54-32,0 1,0 0,0 0,1 0,-1 0,0-1,0 1,0 0,1 0,-1 0,0 1,1-1,-1 0,1 0,0 0,-1 0,1 1,0-1,0 0,-1 0,1 0,0 1,0-1,0 0,1 0,-1 1,0-1,0 0,1 0,-1 0,0 0,1 1,-1-1,1 0,0 0,-1 0,1 0,0 0,0 0,0 0,-1-1,1 1,0 0,0 0,0-1,0 1,1 0,-1-1,8 6,0-1,0 0,1 0,0-1,0-1,0 0,0 0,0-1,1 0,-1-1,1 0,51 11,58 10,-119-22,0 1,1-1,-1 1,0 0,1-1,-1 1,0 0,0 0,0 0,0 0,0 0,0 0,0 0,0 0,0 0,0 1,-1-1,1 0,0 0,-1 1,1-1,-1 0,0 1,1-1,-1 1,0-1,0 0,0 1,0-1,0 1,0-1,0 1,0-1,-1 0,1 1,-1-1,1 0,-1 1,1-1,-1 0,0 1,1-1,-1 0,0 0,0 0,0 0,0 0,0 0,-1 1,-56 50,-169 94,225-144,-1 0,1 1,0-1,0 0,0 1,0 0,1-1,-1 1,1 0,-1 0,1 0,0 0,0 0,0 0,1 0,-1 0,1 0,-1 0,1 1,0-1,0 0,1 0,-1 0,1 1,-1-1,1 0,0 0,0 0,1 0,-1 0,0-1,1 1,0 0,0-1,0 1,0-1,0 1,0-1,0 0,1 0,-1 0,1 0,0-1,0 1,-1-1,1 1,2 0,12 5,0 0,0-1,0 0,1-1,0-1,-1-1,2-1,-1 0,0-2,0 0,0-1,1 0,9-3,-23 3,-1 1,0-1,0 0,0 0,0 0,0-1,0 1,0-1,0 0,-1 0,1 0,-1-1,1 1,-1-1,0 0,0 0,1-2,8-12</inkml:trace>
  <inkml:trace contextRef="#ctx0" brushRef="#br0" timeOffset="431.355">266 0,'-10'51,"2"0,3 1,1 0,3-1,3 1,6 43,1-11,-4 0,-3 0,-4 0,-4 0,-3 0,-10 33,-18 75,32-164,1 0,2 0,0 1,2-1,3 25,2-34,1-7</inkml:trace>
</inkml:ink>
</file>

<file path=ppt/ink/ink9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85,'-2'-5,"0"0,0 0,0 1,-1-1,1 1,-1-1,0 1,0 0,-1 0,1 0,-1 1,0-1,0 1,0 0,0 0,-1 0,1 1,-1 0,0-1,1 1,-1 1,0-1,0 1,0 0,0 0,-1 1,1-1,0 1,0 0,-2 0,-3 1,0 0,0 1,0 0,1 0,-1 1,1 0,-1 0,1 1,0 1,0 0,1 0,-1 0,1 1,0 1,-2 1,0 2,1 0,0 1,0 0,1 0,1 1,0 0,0 0,1 1,1 0,0 0,1 0,0 1,1-1,1 1,0 0,1 0,0 0,1-1,0 1,2 0,-1 0,3 8,-2-17,0 0,0 0,0 0,0 0,1 0,0 0,0 0,0-1,1 0,-1 0,1 0,0 0,0 0,1-1,-1 0,1 1,-1-2,1 1,0-1,0 1,0-1,0-1,1 1,-1-1,0 0,1 0,-1 0,1-1,-1 0,1 0,4-1,4 0,-1-1,1 0,-1-1,0 0,0-1,0-1,-1 0,1 0,-1-1,0-1,-1 0,8-6,103-125,-31 29,-91 108,1 1,-1-1,0 0,1 0,-1 1,1-1,-1 0,1 1,-1-1,1 0,-1 1,1-1,0 1,-1-1,1 1,0-1,-1 1,1-1,0 1,0 0,-1 0,1-1,0 1,0 0,0 0,-1 0,1 0,0 0,0 0,0 0,0 0,-1 0,1 0,0 0,0 0,0 1,-1-1,1 0,0 1,0-1,-1 0,1 1,0-1,-1 1,1-1,0 1,-1 0,1-1,-1 1,1-1,-1 1,1 0,-1 0,0-1,1 1,-1 0,0 0,1 0,5 54,-5-41,-1-3,1 0,0 0,1-1,0 1,0-1,1 1,1-1,0 0,0 0,1-1,0 1,1-1,0 0,0-1,1 1,0-1,1 0,0-1,0 0,0 0,1-1,0 0,5 2,3-4</inkml:trace>
</inkml:ink>
</file>

<file path=ppt/ink/ink9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1,'24'5,"13"1,5-5,0-2,-3-2,-2 1,-4-1,-1 2,-3 0,0 0,-1 1,-1 0,-9 4,-8 3</inkml:trace>
</inkml:ink>
</file>

<file path=ppt/ink/ink9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1,'33'5,"17"1,4 0,-3-1,-4-1,-6-2,-5-1,-4 0,-2-1,-7 0</inkml:trace>
</inkml:ink>
</file>

<file path=ppt/ink/ink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4:21.51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413 81,'-23'56,"-146"375,73-232,-29 38,217-430,14-19,-72 156,33-53,5 2,67-74,-36 55,-82 107,-11 39,-9 14,-2-18,2 0,-1 0,2 1,0-1,1 0,1 0,0-1,1 1,1-1,0 0,3 2,92 157,-23-31,-67-120,-2 0,0 1,-2 0,0 0,-2 0,-1 1,-1 0,0 8,7 29,9-87,-11 7,-1 0</inkml:trace>
  <inkml:trace contextRef="#ctx0" brushRef="#br0" timeOffset="363.685">300 589,'7'-4,"0"0,0 0,1 1,-1 0,1 0,0 1,0 0,0 0,0 1,0 0,0 0,1 1,-1 0,6 1,1-1,555 0,-546 0</inkml:trace>
</inkml:ink>
</file>

<file path=ppt/ink/ink9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01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0 452,'26'38,"-22"-25,88 276,-80-246,-11-32,1 0,1 0,0 0,1-1,0 1,0-1,1 0,1 0,-1-1,1 1,1-1,1 0,-6-9,1 0,0 0,0-1,0 1,0-1,-1 1,1-1,0 0,-1 0,1 0,0-1,-1 1,0-1,1 1,-1-1,0 0,0 0,0 0,0 0,0 0,0 0,0 0,-1-1,1 1,-1-1,0 1,0-1,0 0,0 1,0-1,0 0,-1-2,3-1,142-295,-127 205,-17 73</inkml:trace>
  <inkml:trace contextRef="#ctx0" brushRef="#br0" timeOffset="693.653">931 395,'-13'1,"0"0,0 0,1 2,-1-1,0 2,1 0,0 0,0 1,0 1,0-1,1 2,0 0,0 0,1 1,0 1,1-1,-1 1,1 1,1 0,0 0,1 1,0 0,0 0,0 3,5-11,0 0,1-1,-1 1,1 0,-1 0,1 0,0 0,0 0,1 0,-1 0,1 0,-1 0,1 1,0-1,0 0,1 0,-1 0,0 0,1 0,0 1,0-1,0 0,0 0,0-1,1 1,-1 0,1 0,0-1,0 1,0-1,0 1,0-1,0 0,1 0,-1 0,1 0,-1 0,1-1,0 1,0-1,0 0,2 1,10 0,-1-2,1 0,-1 0,1-1,-1-1,1-1,-1 0,0-1,0 0,-1-1,1-1,-1 0,0 0,0-2,-1 1,0-2,-1 0,1 0,-2-1,1 0,-2-1,1 0,1-3,2-1,0 0,-1-1,0-1,-2 0,0 0,0-1,-2 0,0-1,-2 0,5-17,-6 24,-1 0,-1 0,0-1,-1 0,0 1,-1-1,0 0,-1 0,0 0,-1 0,-1 1,0-1,-1 0,0 1,0 0,-2 0,0 0,0 0,-1 0,0 1,-3-3,-68-40,75 53,-1 0,1 1,-1-1,1 0,-1 1,1 0,-1-1,0 1,1 0,-1 0,1 1,-1-1,1 0,-1 1,1 0,-1-1,1 1,-1 0,1 0,0 1,-1-1,1 0,0 1,0-1,0 1,0 0,0 0,0-1,1 1,-1 0,1 1,-1-1,1 0,-1 3,-2 8,0 1,1 0,1 0,0 0,1 0,0 0,2 0,-1 0,2 0,0 0,0 0,1 0,1 0,5 10,2 12,1-2,2 0,2-1,1 0,1-1,2-1,1-1,8 7,6-13,-18-22</inkml:trace>
  <inkml:trace contextRef="#ctx0" brushRef="#br0" timeOffset="1114.959">1411 114,'23'106,"34"105,-56-209,-1 0,0 0,1 0,0-1,-1 1,1 0,0-1,0 1,0 0,0-1,0 1,0-1,0 1,0-1,1 0,-1 1,1-1,-1 0,1 0,-1 0,1 0,-1 0,1 0,0-1,0 1,-1 0,1-1,0 0,0 1,0-1,0 0,0 0,-1 0,1 0,0 0,0 0,0-1,0 1,0-1,-1 1,1-1,0 0,0 1,-1-1,1 0,-1 0,1 0,-1-1,1 1,-1 0,0 0,1-1,-1 1,0-1,0 1,0-1,0 0,131-190,-93 117,-29 54,1 1,0-1,2 2,0 0,1 0,5-4,-4 10</inkml:trace>
  <inkml:trace contextRef="#ctx0" brushRef="#br0" timeOffset="1482.041">818 791,'437'-47,"-63"8,-308 38,-40 1</inkml:trace>
  <inkml:trace contextRef="#ctx0" brushRef="#br0" timeOffset="2198.699">1044 1101,'-18'4,"-1"1,1 0,1 1,-1 1,1 1,0 0,0 2,1-1,1 2,-1 0,2 1,0 1,0 0,1 1,1 0,0 1,1 0,1 1,0 0,1 0,1 1,0 1,1 2,5-17,1 1,0-1,1 0,-1 1,1-1,-1 1,1-1,0 1,0 0,1-1,-1 1,1-1,-1 0,1 1,0-1,1 1,-1-1,1 0,-1 0,1 0,0 0,0 0,0 0,0 0,1-1,-1 1,1-1,0 0,-1 0,1 1,0-2,0 1,0 0,1-1,-1 1,0-1,1 0,-1 0,1 0,-1-1,0 1,1-1,12-1,0-1,0-1,0 0,-1-1,0-1,0 0,0-1,0 0,-1-2,0 1,0-2,-1 0,-1 0,1-2,3-3,-10 9,32-21,-2-2,-1-1,-1-2,-1-1,-2-1,-2-2,-1-1,-1-2,-3 0,-1-1,5-14,-24 43,0-1,-1 1,0-1,-1 0,0 0,-1 1,0-1,-1 0,0 0,-1-9,0 16,1 0,-1 0,0 0,0 1,-1-1,1 0,-1 0,1 1,-1-1,0 1,-1 0,1-1,0 1,-1 0,0 1,0-1,0 0,0 1,0-1,0 1,-1 0,1 0,-1 0,0 1,1-1,-1 1,0 0,0 0,0 0,-2 1,-8 1,0 0,-1 2,1 0,1 0,-1 1,0 1,1 1,0 0,0 0,1 1,0 1,0 0,1 0,0 1,0 1,1 0,0 0,1 1,0 1,0-1,2-2,0 0,1 1,0 0,0 0,1 0,0 0,1 1,0 0,1 0,0 0,1 0,0 1,1-1,0 0,0 1,1-1,1 1,0-1,1 1,0-1,1 0,0 0,0 0,1 0,1-1,0 1,0-1,1 0,1-1,-1 1,1-1,1-1,0 1,3 1,14 11,2-1,0-1,1-2,1-1,0-1,1-1,31 9,-20-21,-29-9</inkml:trace>
  <inkml:trace contextRef="#ctx0" brushRef="#br0" timeOffset="2463.261">1919 904,'-29'34,"-9"15,-4 5,7-3,3-4,3-6,6-6,2-7,5-5,5-1,0 1,1 0,-2 2,1 1,-3-4,-3-5,1-6</inkml:trace>
  <inkml:trace contextRef="#ctx0" brushRef="#br0" timeOffset="2831.877">1523 932,'2'7,"0"0,0 0,0 0,1 0,0 0,1-1,-1 1,1-1,0 0,1 0,0 0,0-1,0 0,0 0,1 0,0 0,0-1,0 0,0 0,1-1,4 2,10 9,42 30,-3 4,-2 1,6 11,86 99,-139-142</inkml:trace>
</inkml:ink>
</file>

<file path=ppt/ink/ink9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14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0 881,'20'-1,"-1"-1,0-1,0 0,0-1,-1-1,1-1,-1-1,0 0,-1-1,0-1,0-1,-1 0,0-1,10-10,2-4,-1 0,-1-2,-1-1,-2-1,-1-2,-1 0,1-5,-18 31,0-1,0 1,-1-1,0 0,0 1,0-1,-1-1,0 1,0 0,0-1,-1 1,0-1,0 1,-1-1,0 1,0-1,0 1,-1-1,0 0,-1 1,1 0,-1-1,-2-3,1 9,0 0,0 1,0-1,0 1,0 0,0-1,0 1,0 1,0-1,0 0,0 1,0-1,0 1,0 0,0 0,0 1,0-1,0 0,1 1,-1 0,1-1,-1 1,1 0,-1 0,1 1,0-1,0 0,0 1,1-1,-1 1,0 0,0 2,-8 9,1 1,1 0,0 0,1 1,1 0,0 1,2-1,-1 1,2 0,0 0,1 0,1 0,1 0,1 14,0-24,0-1,0 0,0 1,1-1,0 0,0 0,1 0,0 0,0-1,0 1,1-1,-1 0,1 1,1-2,-1 1,1 0,-1-1,1 0,1 0,-1-1,0 1,1-1,0 0,0-1,0 1,0-1,0 0,0-1,0 1,1-1,-1-1,14 3,0-1,0 0,1-2,-1-1,0 0,0-2,0 0,-1-1,10-4,-13 1,-1 0,0-1,-1-1,0-1,0 0,-1 0,0-2,-1 0,0 0,-1-1,0 0,-1-1,-1 0,0-1,0-1,-6 12,0-1,0 1,-1-1,1 0,-1 1,0-1,-1 0,1 0,-1 0,0 0,0-1,-1 1,1 0,-1 0,0 0,-1-1,1 1,-1 0,0 0,0 0,-1 0,0 0,-1-3,2 7,1 1,-1-1,0 0,0 1,0-1,0 0,0 1,0 0,0-1,0 1,0-1,0 1,0 0,0 0,0 0,0 0,-1 0,1 0,0 0,0 0,0 0,0 0,0 1,0-1,0 0,0 1,0-1,0 1,0-1,0 1,0-1,0 1,0 0,0-1,1 1,-1 0,0 0,0 0,1-1,-1 1,1 0,-1 0,1 0,-1 0,1 0,-1 0,-22 48,19-41,0-1,0 1,1-1,1 1,-1 0,1 0,1 0,-1 0,1 1,1-1,0 0,0 1,0-1,1 0,0 0,1 0,0 1,0-2,1 1,0 0,0 0,0-1,1 1,1-1,-1 0,3 2,4-4,-1 0,1-1,0-1,0 0,0 0,0-1,0-1,1 1,-1-2,1 0,-1 0,0-1,1 0,8-3,-3 1,0-1,0-1,0 0,-1-1,0-1,0-1,0 0,-1-1,0 0,-1-1,0-1,-1 0,0-1,-1-1,0 1,-1-2,0 0,2-6,-4 8,-2-1,1 0,-2 0,0-1,0 0,-1 0,-1 0,-1 0,0-1,1-8,-4 22,1-1,-1 1,0 0,1-1,-1 1,0 0,0-1,0 1,0 0,0-1,0 1,0 0,0-1,-1 1,1 0,0-1,-1 1,1 0,-1-1,0 1,1 0,-1 0,0 0,0 0,1 0,-1 0,0 0,0 0,0 0,-1 0,1 0,0 0,0 1,0-1,0 1,-1-1,1 1,0-1,-1 1,1 0,0-1,-1 1,1 0,0 0,-1 0,1 0,-1 0,1 0,0 1,-1-1,-61 37,53-26,0 1,1 1,0 0,1 0,1 0,0 1,0 0,1 0,1 1,1 0,0 0,1 0,0 0,1 1,1 6,1-17,0 0,1 0,-1 0,1-1,0 1,0 0,1 0,0 0,0-1,0 1,0-1,0 0,1 1,0-1,0 0,0 0,0-1,1 1,0-1,-1 0,1 0,0 0,1 0,-1-1,0 1,1-1,-1 0,1 0,0-1,0 0,0 0,-1 0,1 0,0-1,0 1,0-1,0 0,0-1,0 0,4 0,15-5</inkml:trace>
  <inkml:trace contextRef="#ctx0" brushRef="#br0" timeOffset="334.962">1666 570,'33'-5,"17"-1,4 0,-3 1,-4 2,-6 1,-5 1,-9 0</inkml:trace>
  <inkml:trace contextRef="#ctx0" brushRef="#br0" timeOffset="583.098">1694 740,'34'0,"15"0,5 0,-3-5,-4-1,-6 0,-5 1,-9-3,-4-1,-1 2,-4 1</inkml:trace>
  <inkml:trace contextRef="#ctx0" brushRef="#br0" timeOffset="1133.168">2766 429,'-9'8,"1"0,0 0,0 0,0 1,1 0,1 1,-1-1,1 1,1 1,0-1,1 1,0 0,0 0,1 0,1 0,-1 1,2 1,1-10,0-1,1 0,-1 1,1-1,0 0,-1 0,1 1,0-1,1 0,-1 0,0 0,0 0,1 0,-1-1,1 1,0 0,0-1,-1 1,1-1,0 0,0 1,0-1,0 0,1 0,-1 0,0-1,0 1,0 0,1-1,-1 1,0-1,1 0,-1 0,1 0,-1 0,2-1,85-15,-72 8,-1-1,0-1,0-1,-1 0,-1 0,0-2,0 1,-1-2,-1 0,-1 0,0-2,0 1,-2-1,0 0,2-6,-1-1,0-1,-2-1,-1 1,0-1,-2 0,-1-1,-1 1,-2-1,0 1,-1-1,-2 0,-3-16,4 37,0 1,-1-1,1 1,-1 0,0-1,0 1,0 0,-1 0,1 0,-1 1,0-1,0 1,0-1,-1 1,1 0,-1 0,0 0,0 1,0-1,0 1,0 0,0 0,-1 1,1-1,-1 1,1 0,-1 0,1 0,-1 1,0 0,1-1,-1 2,0-1,1 0,-1 1,1 0,-1 0,1 1,-1-1,1 1,0 0,-1 0,1 0,0 1,1-1,-1 1,0 0,1 0,-1 0,0 2,-3 1,1 1,-1 1,1 0,0 0,1 0,0 0,0 1,1 0,0 0,1 0,0 0,0 1,1-1,0 1,0-1,1 1,1 0,0 0,0 0,0-1,2 1,-1 0,1-1,1 1,-1-1,2 1,-1-1,1 0,1-1,-1 1,2 0,3 5,1 1,1-2,0 0,0 0,2-1,-1 0,2-1,-1 0,1-2,1 1,0-2,12 6,-13-8,-8-2,0-1,0 0,1-1,-1 1,0-1,1 0,0-1,-1 0,1 0,0 0,0-1,5 0,10-4</inkml:trace>
  <inkml:trace contextRef="#ctx0" brushRef="#br0" timeOffset="1512.606">3472 119,'-67'183,"65"-173,1-1,0 1,0 0,1 0,0-1,1 1,0 0,1-1,0 1,0-1,1 1,0-1,1 0,0 0,0 0,1-1,0 0,4 5,-5-8,0 0,0 0,0-1,1 1,-1-1,1 0,0-1,0 1,1-1,-1 0,1 0,-1-1,1 0,0 0,0 0,0 0,0-1,0 0,0-1,1 1,-1-1,0 0,0-1,0 1,1-1,-1-1,0 1,0-1,1-1,7-4,0-1,-1-1,-1 0,0-1,0-1,-1 0,0 0,0-1,-2 0,1-1,-2 0,0 0,0-1,-1 0,-1 0,0-1,-1 0,-1 0,0 0,-1-1,-1-2,7-151,-9 165,-1 1,-1 0,1 0,0 0,-1 0,0 0,1 0,-1 0,0 0,-1 1,1-1,0 1,-1-1,1 1,-1 0,0 0,0 0,0 1,0-1,0 1,0-1,0 1,0 0,-1 0,1 0,0 1,-1-1,1 1,-1 0,1 0,0 0,-1 0,1 1,-1-1,1 1,0 0,0 0,-1 0,1 0,0 1,-1 0,-20 5</inkml:trace>
  <inkml:trace contextRef="#ctx0" brushRef="#br0" timeOffset="1836.196">3387 316,'29'-9,"14"-4,5 1,-1 2,-4 3,-5 2,-3 8,-8 7,-4 3,0-2,-6 3,1-1,1-3,3-3,2-3,1-2,-2-1</inkml:trace>
  <inkml:trace contextRef="#ctx0" brushRef="#br0" timeOffset="2232.24">2372 881,'737'-109,"-437"77,-70 5,-55-6,-150 25</inkml:trace>
  <inkml:trace contextRef="#ctx0" brushRef="#br0" timeOffset="2999.734">2852 1191,'-20'4,"1"2,0 0,1 1,0 0,0 2,0 0,1 1,0 1,1 1,1 0,-11 11,17-15,0 1,1 0,0 0,1 1,0 0,1 1,0-1,0 1,1 1,1-1,0 0,0 1,1 0,1 0,0 0,0 0,1 0,1 1,0 5,1-13,0-1,0 1,0-1,1 1,0-1,-1 0,2 0,-1 0,0 0,1 0,0 0,-1 0,2-1,-1 1,0-1,1 0,-1 0,1 0,0-1,0 1,0-1,0 0,0 0,1-1,-1 1,1-1,-1 0,1 0,-1 0,1-1,0 1,-1-1,1 0,0-1,-1 1,1-1,0 0,-1 0,3-1,14-3,-1-2,0 0,0-1,-1 0,0-2,0 0,-1-2,-1 0,0 0,12-13,-7 8,-1-1,-1-1,-1-1,0 0,-2-2,0 0,-2-1,0 0,-2-1,10-23,-23 46,57-170,-56 163,0 1,0-1,0 1,-1-1,-1 1,1-1,-1 1,0-1,-1 1,1 0,-2-1,1 1,-1 0,0 1,0-1,-1 0,0 1,0 0,-1 0,1 0,-1 0,-5-3,5 4,0 2,0-1,0 0,-1 1,1 0,-1 0,0 1,0-1,0 1,0 1,0-1,-1 1,1 0,0 1,-1-1,1 1,-1 0,1 1,0 0,-1 0,1 0,0 1,0-1,0 1,0 1,0-1,0 1,1 1,-1-1,1 1,-3 2,-2 1,0 1,1 0,-1 0,2 1,-1 1,1 0,1 0,0 0,0 1,1 0,0 0,1 0,1 1,0 0,-3 10,6-13,-1 1,2-1,-1 1,1-1,1 1,0-1,0 0,1 1,0-1,0 0,1 0,0 0,1 0,0-1,0 1,1-1,0 0,1 0,0-1,6 7,9 7,1-1,2-1,-1-1,2 0,26 12,56 31,-91-52</inkml:trace>
  <inkml:trace contextRef="#ctx0" brushRef="#br0" timeOffset="3392.967">3586 937,'-159'311,"151"-300,1-1,1 1,0 0,0 0,1 1,0-1,1 1,1 0,0 1,0-1,1 1,1-1,0 1,0-1,2 1,-1-1,2 3,2-11,0 0,1 0,-1 0,1 0,0-1,0 1,0-1,0-1,0 1,1-1,-1 0,1 0,0 0,0-1,-1 0,1 0,0-1,0 1,0-1,0-1,0 1,0-1,0 0,5-1,7 1,-2 0,91-11,-104 11,1 0,-1 0,0-1,1 1,-1-1,0 0,0 1,0-2,0 1,0 0,-1 0,1-1,-1 0,1 1,-1-1,0 0,0 0,0 0,-1-1,1 1,-1 0,1-1,-1 1,0 0,-1-1,1 0,0-1,-1-17</inkml:trace>
  <inkml:trace contextRef="#ctx0" brushRef="#br0" timeOffset="3646.12">3246 1191,'39'0,"17"0,4 0,1 0,-5 0,-7 0,-7 0,-6 0,-4 0,-3 0,-1 0,-6 0</inkml:trace>
</inkml:ink>
</file>

<file path=ppt/ink/ink9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4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676 0,'-93'193,"69"-150,-1-1,-2-1,-2-1,-2-2,-1-1,-2-1,-34 27,34-30,15-16,-1 0,-1-2,-1-1,0-1,-1 0,0-2,-1 0,-16 4,38-14,1 0,-1 0,1 0,-1-1,1 1,-1 0,1-1,-1 1,1-1,-1 1,0-1,1 0,-1 1,0-1,0 0,1 0,-1 0,0-1,1 1,-1 0,0-1,1 1,-1-1,0 1,1-1,-1 0,1 0,-1 0,1 1,0-1,-1-1,1 1,0 0,0 0,0 0,0-1,0 1,0-1,0 1,0 0,0-1,0 0,1 1,-1-1,1 1,-1-1,1 0,0 1,0-1,0 0,0 0,0 1,0-1,0 0,0 1,1-2,9-27,1 0,2 2,1-1,1 2,1 0,1 1,2 0,0 1,2 2,17-16,65-74,-102 112,1 0,-1-1,0 1,1 0,-1 0,1 0,-1 0,1 0,0 0,-1 0,1 1,0-1,0 0,0 1,-1 0,1-1,0 1,0 0,0 0,0 0,0 0,0 0,-1 1,1-1,0 0,0 1,0-1,-1 1,1 0,0 0,0 0,-1 0,1 0,-1 0,1 0,-1 0,1 0,-1 1,1 0,42 69,-35-53,0 3,2 0,0-2,1 1,2-1,-1-1,2 0,1-1,0-1,16 12,3-1,-16-12,1 0,0-2,1 0,1-1,22 9,-14-23,-22-7</inkml:trace>
</inkml:ink>
</file>

<file path=ppt/ink/ink9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2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497 367,'53'-17,"-78"6,2 11,0 1,0 0,0 2,1 1,-1 1,1 1,0 1,-81 17,19 0,111-3,144 8,-152-25,69 22,-86-25,0-1,-1 2,1-1,0 0,0 0,-1 1,1-1,-1 1,1-1,-1 1,0-1,1 1,-1 0,0 0,0 0,0 0,0 0,-1 0,1 0,-1 0,1 0,-1 0,1 0,-1 0,0 0,0 0,0 1,-1-1,1 0,0 0,-1 0,1 0,-1 0,0 0,1 0,-1 0,0 0,-1 0,-8 14,0-1,-1-1,-1 0,0-1,-1 0,0 0,-1-2,0 0,-15 9,12-8,-280 184,295-195,1-1,-1 0,1 1,-1-1,1 1,0-1,-1 1,1 0,0 0,-1-1,1 1,0 0,0 0,0 0,0 0,0 1,0-1,0 0,0 0,0 1,1-1,-1 0,0 1,1-1,-1 1,1-1,0 0,-1 1,1-1,0 1,0-1,0 1,0-1,0 1,0-1,1 1,-1-1,0 1,1-1,-1 1,1-1,-1 1,1-1,0 0,0 1,-1-1,1 0,0 0,0 0,0 0,0 0,1 0,-1 0,0 0,0 0,1 0,0 0,14 3,-1 0,1-1,-1-1,1 0,0-1,0-1,0-1,11-1,14 0,34 0,-58-14,-16 4</inkml:trace>
  <inkml:trace contextRef="#ctx0" brushRef="#br0" timeOffset="470.812">384 0,'-11'238,"-5"68,13-146,-44 151,12-119,6 14,28-182</inkml:trace>
</inkml:ink>
</file>

<file path=ppt/ink/ink9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5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19,'5'5,"6"1,7 0,4-1,3-2,3-1,1-1,1 0,-1-6,0-1,0-1,0 2,-1 2,1 0,-1 2,-5-4,-10-2,-9 1</inkml:trace>
</inkml:ink>
</file>

<file path=ppt/ink/ink9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5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60,'39'-10,"17"-3,4 1,-4 2,-6 3,-7 3,-6 1,-4 3,-3 0,-3 0,-4 0</inkml:trace>
</inkml:ink>
</file>

<file path=ppt/ink/ink9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8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309 479,'-6'-5,"0"0,0 0,-1 1,0 0,1 1,-1 0,0 0,-1 0,1 1,0 0,-1 0,0 1,1 0,-1 0,1 1,-1 0,0 0,0 1,1-1,-1 2,1-1,-1 1,1 1,0-1,0 1,0 0,0 1,0 0,1 0,-1 0,1 1,0 0,-2 3,-1 4,1 1,1 0,0 0,1 1,0 0,1 0,1 0,0 0,1 1,0 0,1 0,1 8,0-19,0 0,1 0,-1 0,1 0,0 0,1 0,-1 0,0 0,1 0,0 0,0 0,0 0,1 0,-1 0,1-1,0 1,0-1,0 1,0-1,1 0,0 0,-1 0,1 0,0 0,0-1,0 1,1-1,-1 0,1 0,-1 0,1 0,0-1,-1 0,1 1,0-1,0 0,0-1,0 1,0-1,0 0,0 0,0 0,0 0,1-1,9-3,-1-1,1 0,-1-1,1-1,-2 0,1 0,-1-2,0 1,-1-1,0-1,0 0,-1-1,0 0,-1 0,6-12,4-5,-3-1,0-1,-2 0,-1-1,-1-1,2-12,-8 14,0 0,-2 0,-2 0,0-1,-2 1,-2 0,-1-8,2 27,-1 0,-1 0,0-1,0 2,-1-1,0 0,-1 1,0 0,-1 0,0 0,-6-6,10 13,0 0,0 0,-1 0,0 0,1 1,-1-1,0 1,0 0,0 0,0 0,-1 0,1 1,-1-1,1 1,-1 0,1 0,-1 0,0 0,1 1,-1-1,0 1,0 0,1 0,-1 0,0 1,1-1,-1 1,0 0,1 0,-1 1,1-1,-1 0,1 1,0 0,-1 0,-1 2,-3 3,1 1,-1 0,2 0,-1 1,1 0,1 0,-1 0,2 1,-1-1,1 1,1 0,0 1,0-1,1 0,0 1,1-1,0 1,1 0,0-1,1 1,0 0,0-1,1 1,1-1,0 0,0 1,1-1,0-1,1 1,0-1,0 1,1-1,140 150,-51-65,-51-54,-25-28</inkml:trace>
  <inkml:trace contextRef="#ctx0" brushRef="#br0" timeOffset="1496.837">590 676,'12'-2,"0"-1,0 0,0-1,-1 0,0-1,0 0,0 0,0-1,-1-1,0 0,0 0,-1-1,4-4,9-8,-2-1,0-1,-1-1,-1-1,-1 0,-1-1,-2-1,0-1,-2 1,8-26,12-60,-31 111,0 0,-1 0,1 0,-1-1,1 1,-1 0,1 0,-1 0,0 0,1-1,-1 1,0 0,0 0,0-1,0 1,0 0,0 0,-1 0,1-1,0 1,0 0,-1 0,1 0,-1 0,1-1,-1 1,0 0,1 0,-1 0,0 0,0 0,0 1,0-1,1 0,-1 0,0 0,0 1,-1-1,1 1,0-1,0 1,0-1,0 1,0-1,-1 1,1 0,0 0,0 0,0 0,-1 0,1 0,0 0,0 0,-1 0,1 0,0 1,0-1,0 0,-1 1,1-1,0 1,0 0,0-1,0 1,0 0,0 0,-11 11,1 0,0 1,1 0,1 1,0 1,0-1,-3 11,7-17,1 0,0 1,1-1,0 1,0-1,1 1,0 0,0 0,1 0,1 0,-1 0,1 0,1 0,-1 0,2 0,-1 0,1 0,1 0,-1-1,2 1,-1-1,1 1,0-1,1-1,0 1,0 0,1-1,-1 0,2-1,-1 1,2 0,0-3,0 0,1-1,-1 0,1 0,0-1,-1 0,1 0,0-1,0 0,0-1,0 0,0-1,0 1,0-2,0 1,0-1,0-1,-1 1,1-2,-1 1,0-1,0 0,0-1,0 0,-1 0,0 0,6-7,-5 8,-1-1,1 0,-1-1,0 1,-1-1,1 0,-1-1,0 0,-1 0,1 0,-2-1,1 1,-1-1,0 0,-1-1,1 1,-2 0,1-1,-1 0,-1 0,1 1,-1-1,-1 0,0 0,0-1,-1 9,1 0,-1 1,0-1,1 0,-1 1,1-1,-1 0,0 1,0-1,1 1,-1-1,0 1,0-1,0 1,0 0,0-1,0 1,1 0,-1 0,0 0,0 0,0 0,0 0,0 0,0 0,0 0,0 0,0 0,0 1,1-1,-1 0,0 0,0 1,0-1,0 1,1-1,-1 1,0-1,0 1,1 0,-1-1,0 1,1 0,-1-1,1 1,-1 0,1 0,-1 0,1-1,0 1,-1 0,1 0,0 0,0 0,-1 0,1 0,0 0,0 0,0 0,0-1,0 1,0 0,1 1,-4 6,0 0,1 1,0-1,1 1,0-1,0 1,0-1,1 1,1 0,0-1,0 1,0-1,3 9,-3-14,1 1,-1 0,0 0,1-1,0 1,0-1,0 1,0-1,1 0,-1 0,1 0,0 0,0 0,0-1,0 1,0-1,1 0,-1 0,1 0,-1 0,1-1,0 1,-1-1,1 0,0 0,0-1,0 1,0-1,0 0,0 0,0 0,11-3,0 0,-1-2,1 0,-1 0,0-2,-1 1,1-2,-1 0,-1 0,0-1,0-1,0 0,1-3,2-2,0-1,-1-1,0 0,-2-1,0 0,-1-1,6-14,-13 25,0 0,-1-1,-1 1,1 0,-1-1,-1 0,1 1,-1-1,-1 0,0 0,0 1,-1-1,0 0,0 0,0 8,1 0,0 0,0 0,0 0,-1 1,1-1,0 0,-1 0,1 0,-1 1,1-1,-1 0,1 0,-1 1,0-1,1 1,-1-1,0 0,1 1,-1-1,0 1,0 0,1-1,-1 1,0-1,0 1,0 0,0 0,0 0,0-1,1 1,-1 0,0 0,0 0,0 0,0 1,0-1,0 0,0 0,1 0,-1 1,0-1,0 0,0 1,1-1,-1 1,0-1,0 1,1-1,-1 1,-35 31,24-18,1 1,0 0,0 0,2 1,0 1,1-1,0 1,-1 8,7-18,-1 1,2 0,-1-1,1 1,0 0,1 0,-1 0,2 0,-1-1,1 1,0 0,1 0,0-1,0 1,1-1,-1 1,2-1,-1 0,1 0,0 0,1-1,2 4,1 0,0-1,1-1,0 1,0-1,1-1,0 0,0 0,1-1,0 0,0-1,0 0,1-1,-1 0,6 0,9 1</inkml:trace>
  <inkml:trace contextRef="#ctx0" brushRef="#br0" timeOffset="1943.419">110 846,'24'10,"1"0,0-2,0-1,0 0,1-2,0-1,0-1,1-2,-1 0,0-2,0 0,0-2,4-2,360-41,53 15,-289 32,-142 0</inkml:trace>
  <inkml:trace contextRef="#ctx0" brushRef="#br0" timeOffset="2759.58">563 1297,'-11'-4,"0"1,0 0,0 1,0 0,0 0,0 2,0-1,0 1,-1 1,1 0,0 1,0 0,0 0,0 1,1 1,-1 0,-5 3,4-2,1 2,0-1,1 2,-1-1,1 1,1 1,0 0,0 0,0 1,1 0,1 0,0 1,0 0,1 0,1 1,-1-1,2 1,0 1,0-1,1 0,0 3,4-11,-1-1,0 1,1-1,0 1,-1-1,2 0,-1 1,0-1,0 0,1 0,0 0,0 0,0 0,0 0,0-1,0 1,1-1,-1 1,1-1,0 0,-1 0,1 0,0 0,0 0,1-1,-1 0,0 1,0-1,1 0,-1-1,1 1,-1 0,1-1,4 1,1 0,0 0,0-1,-1 0,1-1,0 0,-1 0,1-1,0 0,-1 0,0-1,6-3,20-13,-2-2,0-1,-1-2,16-17,-31 27,-1-1,0-1,-1 0,0-1,-2 0,0-1,-1 0,-1-1,-1 0,0-1,-2 0,0 0,-1-1,-1 0,-1 0,-1 0,-1 0,0-1,-2 1,-1-1,0 1,0 16,-1 0,1 1,-1-1,0 1,-1-1,1 1,0 0,-1 0,0 0,0 1,0-1,-1 1,1-1,-1 1,0 0,0 0,0 1,0-1,0 1,-1 0,1 0,-1 0,1 1,-1-1,0 1,1 1,-1-1,0 0,0 1,0 0,0 0,1 1,-1-1,0 1,0 0,1 0,-1 1,0-1,1 1,0 0,-1 0,1 1,0-1,0 1,0 0,0 0,-2 3,-1 5,1-1,0 1,0 0,1 0,1 1,0-1,1 1,0 0,1 0,0 1,1-1,0 0,1 0,0 1,1-1,0 0,1 0,1 2,-1 0,0-1,0 1,2-1,0 0,0 0,1 0,0 0,2-1,-1 0,1 0,1-1,0 0,1 0,0-1,10 9,-3-3,-7-7,0 0,0-1,0 0,1 0,0-1,1 0,-1-1,1 0,0-1,2 0,-6-6,-1 0,0 0,0-1,1 1,-1-2,-1 1,1-1,0 1,-1-2,1 1,-1-1,0 1,0-1,0-1,-1 1,1-1,-1 0,0 0,0 0,-1 0,0-1,0 1,0-1,0-2,10-11,0 1</inkml:trace>
  <inkml:trace contextRef="#ctx0" brushRef="#br0" timeOffset="3127.909">1155 986,'-70'138,"51"-106,2 0,2 0,0 1,3 1,-2 8,11-29,0 0,1 0,0 0,0 0,2 0,0 0,0 1,1-1,1 0,0 0,1 0,0 0,2 0,-1-8,0-1,0 0,1 0,-1-1,1 1,0-1,0 0,0 0,1 0,-1-1,1 0,-1 0,1-1,0 1,0-1,-1 0,1-1,0 1,0-1,0 0,0-1,0 0,0 0,5-1,6 1,-10 2,1-1,-1 0,1-1,-1 0,0 0,1 0,-1-1,0 0,0 0,0-1,0 0,-1 0,1-1,-1 0,0 0,0 0,3-3,-7-22,-11 19</inkml:trace>
  <inkml:trace contextRef="#ctx0" brushRef="#br0" timeOffset="3383.566">844 1268,'39'0,"17"0,8 0,-1 0,-2 0,-6 0,-4 0,-5 0,-1 0,-3 0,-4-5,-4-1,-3 0,-1 1,-7 2</inkml:trace>
</inkml:ink>
</file>

<file path=ppt/ink/ink9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39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1662 626,'9'0,"9"0,5 0,4 0,2 0,1 0,1 0,-2 0,1 0,-1 0,0 0,-1 0,-5 0</inkml:trace>
  <inkml:trace contextRef="#ctx0" brushRef="#br0" timeOffset="281.469">1634 853,'29'0,"14"0,4 0,0-5,-4-2,-4 1,-5 1,-2 1,-3 2,0 1,-2 0,0 1,-4 1</inkml:trace>
  <inkml:trace contextRef="#ctx0" brushRef="#br0" timeOffset="-2385.132">448 429,'121'-51,"-176"43,-154 38,128-10,79-19,1 0,-1 0,1 0,-1 0,1 0,-1 1,1-1,0 0,-1 1,1-1,0 1,0-1,0 1,0 0,1-1,-1 1,0 0,1 0,-1-1,1 1,-1 0,1 0,0 0,0 0,0 0,0 0,0-1,0 1,1 0,-1 0,0 0,1 0,0-1,-1 1,1 0,0-1,0 1,0 0,0-1,0 1,0-1,1 1,5 6,0-1,1 0,0 0,0-1,0 0,1-1,0 0,0 0,0 0,1-1,0-1,-1 0,1 0,0-1,1 0,-1-1,9 1,-12-1,-6-1,0-1,0 1,0 0,0 0,1 0,-1 0,0 0,0 0,0 0,0 0,1 1,-1-1,0 0,0 1,0-1,0 1,0-1,0 1,0-1,0 1,0 0,0 0,0-1,0 1,-1 0,1 0,0 0,0 0,-1 0,1 0,-1 0,1 0,-1 0,1 0,-1 0,0 0,1 1,-1-1,0 0,0 0,0 0,0 0,0 1,0-1,0 0,0 0,-1 0,1 0,0 1,-1-1,1 0,-1 0,1 0,-1 0,0 0,1 0,-1 0,0 0,0 0,-16 15,-1-1,0 0,-1-2,0 0,-1-1,-16 7,-21 13,39-23,0 1,0 1,1 0,1 1,0 1,0 1,2 0,0 1,0 1,2 0,0 1,-7 12,18-26,-1-1,1 1,0 0,1 0,-1 0,0-1,1 1,-1 0,1 0,0 0,0 0,0 0,1 0,-1 0,1 0,0 0,-1-1,1 1,0 0,1 0,-1-1,0 1,1-1,-1 1,1-1,0 1,0-1,0 0,0 0,0 0,1 0,-1-1,0 1,1 0,0-1,-1 0,1 0,0 1,1-1,12 3,1 0,-1 0,1-2,0 0,0-1,0-1,0-1,0 0,0-1,0-1,-1 0,1-1,7-4,-18 7,-2 1,1-1,0 0,-1 0,1 0,0 0,-1-1,1 0,-1 0,0 0,0 0,0-1,0 1,0-1,0 0,-1 0,1-1,-1 1,0-1,0 0,0 0,-1 0,1 0,-1 0,1-3,2-13</inkml:trace>
  <inkml:trace contextRef="#ctx0" brushRef="#br0" timeOffset="-1918.824">363 62,'7'20,"-1"1,-1-1,-1 1,-1 0,-1 0,0 0,-2 0,-1 0,0 1,-1-1,-2 0,-5 18,0 25,-117 544,80-347,40-222,-1 0,-2 0,-2 0,-2-1,-1-1,-18 34,18-48,1-5</inkml:trace>
  <inkml:trace contextRef="#ctx0" brushRef="#br0" timeOffset="-423.143">1238 486,'-29'38,"-49"70,50-66,-2-1,-2-1,-1-1,-2-2,-1-2,-2-1,-18 11,49-40,-64 33,69-37,1 0,-1 0,1-1,-1 1,1-1,-1 1,0-1,1 0,-1 0,0 1,0-1,1 0,-1-1,0 1,1 0,-1 0,0-1,1 1,-1-1,1 1,-1-1,0 0,1 0,0 0,-1 1,1-1,-1-1,1 1,0 0,0 0,0 0,0-1,0 1,0 0,0-1,0 1,0-1,0 1,1-1,-1 0,1 1,-1-2,1-7,0-1,0 0,1 0,0 0,1 1,0-1,1 1,0-1,1 1,0 0,0 0,1 0,103-166,-107 174,-1 0,2 0,-1-1,0 1,0 0,1 0,-1 0,1 1,-1-1,1 0,0 0,0 1,0-1,0 1,0 0,0-1,0 1,0 0,1 0,-1 1,0-1,1 0,-1 1,1-1,-1 1,0 0,1 0,-1 0,1 0,-1 0,1 0,-1 1,0-1,1 1,-1 0,0 0,1 0,-1 0,0 0,0 0,0 0,0 1,0-1,0 1,155 202,-8-69,-100-84,-42-43</inkml:trace>
  <inkml:trace contextRef="#ctx0" brushRef="#br0" timeOffset="2656.504">2142 937,'34'-17,"0"-2,0-1,-2-1,-1-2,-1-1,0-2,-2 0,6-11,-21 22,-1 0,-1 0,-1-2,0 1,-1-1,-1-1,0 1,-1-1,3-17,-10 34,0-1,1 0,-1 1,0-1,0 1,0-1,-1 0,1 1,0-1,0 1,-1-1,1 1,-1-1,0 0,1 1,-1 0,0-1,0 1,0 0,0-1,0 1,0 0,0 0,0 0,-1 0,1 0,0 0,-1 0,1 0,-1 0,1 1,-1-1,1 1,-1-1,1 1,-1-1,1 1,-1 0,0 0,1 0,-1 0,1 0,-1 0,0 0,1 1,-1-1,1 0,-1 1,0 0,1-1,0 1,-1 0,1 0,-1-1,1 1,0 0,0 0,-1 1,1-1,0 0,0 0,0 1,0-1,0 1,-7 3,0 0,1 0,0 1,0-1,1 2,-1-1,1 1,0 0,1 0,0 0,0 1,1 0,0 0,0 0,0 0,1 1,1 0,0-1,0 1,0 0,1 0,0 0,1 0,0 0,1 0,0 0,0 0,0 0,1 0,1-1,0 1,0-1,4 8,-3-11,0 0,1 0,-1-1,1 0,0 1,1-2,-1 1,1-1,0 1,-1-2,1 1,0-1,1 1,-1-2,0 1,1-1,-1 0,1 0,-1-1,1 1,-1-2,1 1,-1-1,1 0,-1 0,1-1,-1 1,2-2,10-5,-1-1,0-1,-1 0,0-1,0-1,-2 0,1-1,-1 0,-1-1,-1-1,0 0,-1-1,0 0,-2-1,1 0,3-12,12-35,-25 64,-1-1,1 1,0-1,-1 1,1 0,-1-1,0 1,1-1,-1 1,1 0,-1-1,1 1,-1 0,0 0,1 0,-1-1,0 1,1 0,-1 0,0 0,1 0,-1 0,0 0,1 0,-1 0,0 0,1 1,-1-1,1 0,-1 0,0 0,1 1,-1-1,1 0,-1 1,1-1,-1 1,0-1,1 0,0 1,-1-1,1 1,-1 0,1-1,0 1,-1-1,1 1,0-1,-1 1,1 0,0-1,0 1,0 0,0-1,0 1,0 0,0-1,0 1,0 0,0-1,-5 5,1 1,0-1,0 1,0 0,1 0,0 0,0 0,1 0,0 1,0-1,0 1,1 0,0 0,0-1,0 1,1 0,0 0,1 0,-1-1,1 1,1 0,-1 0,1-1,0 1,1-1,0 0,0 0,0 0,0 0,1 0,0-1,0 1,1-1,0 0,0 0,0 0,2-1,-1-1,1 1,0-1,1 0,-1-1,0 1,1-1,-1-1,1 0,0 0,-1 0,1-1,0 0,-1 0,1-1,0 0,-1-1,1 0,-1 0,1 0,-1-1,0 0,2-1,4-3,-1 0,0 0,0-2,-1 1,0-1,0-1,-1 0,-1 0,1-1,-2-1,0 1,2-4,6-11,-8 15,0-1,-1 0,-1-1,1 1,-2-1,0-1,0 1,-2-1,1 1,-1-8,-3 19,0 0,0-1,0 1,-1 0,1 0,-1 0,0 0,0 0,0 0,1 0,-2 1,1-1,0 0,0 0,-1 1,1-1,0 1,-1-1,0 1,1-1,-1 1,0 0,0 0,0 0,0 0,1 0,-1 0,-1 1,1-1,0 1,0-1,0 1,0 0,0 0,0 0,0 0,0 0,-1 0,1 1,0-1,0 1,0-1,0 1,0 0,0 0,0 0,0 0,1 0,-1 0,0 0,1 1,-1-1,0 1,1-1,0 1,-1 0,1-1,-1 2,-8 7,0 0,0 0,1 1,0 0,1 0,0 1,1 0,0 1,1 0,0 0,1 0,-1 7,4-14,0 1,1-1,-1 1,2-1,-1 1,1 0,0-1,0 1,1 0,0 0,0-1,0 1,1-1,0 1,0-1,1 0,0 0,0 0,0 0,1 0,0-1,0 0,0 0,1 0,-1 0,6 4,44 20,-29-21</inkml:trace>
  <inkml:trace contextRef="#ctx0" brushRef="#br0" timeOffset="3359.741">3609 400,'-1'2,"-14"10,1 1,1 1,1 0,0 1,0 0,2 1,0 0,0 0,2 1,0 1,-3 9,11-23,-1-1,1 0,-1 0,1 1,0-1,1 0,-1 0,0 1,1-1,0 0,0 0,0 0,0 1,0-1,1 0,-1-1,1 1,0 0,-1 0,1-1,1 1,-1-1,0 1,1-1,-1 0,1 0,0 0,-1-1,1 1,0-1,0 1,0-1,0 0,0 0,1 0,-1 0,0-1,0 1,1-1,-1 0,0 0,1 0,-1-1,0 1,0-1,1 1,-1-1,0 0,2-1,9-3,-1 0,0-1,1 0,-2-1,1-1,-1 1,0-2,-1 0,0 0,0-1,-1-1,-1 0,0 0,0-1,-1 0,0 0,-1-1,4-10,10-25,-2-1,-2-1,-2 0,3-28,-11-49,-7 123,-1-1,0 1,0 0,0 0,0 0,-1 0,0 0,0 0,0 0,0 0,0 1,-1-1,0 1,1 0,-1 0,-1 0,1 0,0 0,-1 1,1-1,-1 1,0 0,0 0,0 0,0 1,0-1,0 1,-1 0,-2-1,-1 1,0 0,0 0,0 0,0 1,0 1,0-1,0 1,0 1,0-1,0 1,1 1,-1-1,1 1,-1 1,1-1,0 1,0 0,1 1,-1 0,1 0,0 0,0 1,1 0,0 0,0 0,0 1,1-1,0 1,0 0,1 1,-1-1,2 1,-1-1,1 1,0 1,-1 18,2-1,0 0,2 1,1-1,1 0,3 7,0-16,1-1,0-1,1 1,1-1,0-1,2 0,-1 0,1-1,1 0,5 3,-9-8,-1-2,1 1,0-1,1 0,0-1,0 0,0 0,0-1,1 0,-1-1,1 0,5 1,5-1</inkml:trace>
  <inkml:trace contextRef="#ctx0" brushRef="#br0" timeOffset="4258.967">4117 598,'24'-13,"-1"-1,0 0,-2-2,1 0,-2-1,0-2,-1 0,-1-1,-1 0,-1-2,8-13,8-59,-31 91,-1 1,0-1,0 0,0 1,0-1,0 1,-1-1,1 0,-1 1,0-1,1 1,-1 0,0-1,0 1,-1-1,1 1,0 0,-1 0,0 0,1 0,-1 0,0 0,0 0,0 1,0-1,0 1,0-1,-1 1,1 0,0 0,-1 0,1 0,-1 0,1 1,-1-1,0 1,-1-1,0 1,0-1,0 1,0 0,0 0,0 1,0-1,0 1,0 0,1 0,-1 0,0 0,0 1,1 0,-1 0,0 0,1 0,0 0,0 1,-1-1,2 1,-1 0,0 0,0 0,1 0,0 0,-1 1,1 0,-2 3,-1 1,1-1,1 1,0 0,0 0,0 1,1-1,0 0,1 1,0-1,0 1,1 8,1-6,1 1,0-1,1 1,0-1,1 0,0 0,0 0,1 0,1-1,0 0,1 0,-1-1,2 1,0-1,-5-5,0-1,1 1,0-1,0 0,0 0,0 0,0 0,0-1,1 1,0-1,-1 0,1-1,0 1,0-1,0 0,0 0,0 0,0-1,0 0,0 0,0 0,0 0,0-1,0 0,0 0,0-1,-1 1,1-1,0 0,-1 0,1 0,-1-1,1 0,13-12,0-1,-1 0,-1-1,-1-1,-1 0,0-1,-1-1,-1 0,-1-1,0-1,-10 21,0 0,0 0,0 0,0 0,0 0,0-1,0 1,-1 0,1 0,0-1,-1 1,1-1,-1 1,1 0,-1-1,0 1,1-1,-1 1,0-1,0 1,0-1,0 1,-1-1,1 1,0-1,0 1,-1 0,1-1,-1 1,0-1,1 1,-1 0,0 0,0-1,1 1,-1 0,0 0,0 0,0 0,-1-1,-3 5,1 0,1 0,-1 0,0 0,1 1,0-1,0 1,0 0,0 0,0 0,1 0,0 1,0-1,0 1,0-1,1 1,-1-1,1 1,1 0,-1 0,1 0,0 0,0 0,0 0,0 0,1 0,-1 0,1 0,1-1,-1 1,1 0,-1-1,1 1,1-1,-1 1,1-1,-1 0,1 0,1 0,-1 0,0-1,1 1,0-1,0 0,0 0,0 0,0-1,0 1,1-1,-1 0,1-1,0 1,-1-1,1 1,0-2,0 1,0 0,0-1,0 0,0 0,0 0,0-1,0 0,0 0,-1 0,1 0,0-1,-1 0,1 0,-1 0,1 0,-1-1,0 0,0 0,0 0,1-1,31-24,0-2,-2-2,-2 0,-1-3,-1 0,-2-2,21-36,-46 69,1-1,-1 1,0-1,-1 1,1-1,-1 0,0 0,0 0,0 0,-1-1,0 1,0 0,0-1,-1 1,1-1,-1 1,0 0,-1-1,0 1,0-1,0 1,0 0,-2-2,1 6,-1 0,1 0,-1 0,1 0,-1 1,1 0,-1-1,0 1,1 0,-1 0,0 1,1-1,-1 0,0 1,1 0,-1-1,1 1,-1 0,1 0,-1 1,1-1,0 0,0 1,0-1,-1 1,2 0,-1 0,0 0,0 0,-8 5,1 0,0 0,1 1,0 0,0 0,1 1,0 0,0 0,1 1,0 0,1 0,0 1,0-1,1 1,1 0,0 0,0 0,1 0,1 1,0-1,0 1,1-1,1 1,0 2,2-3,1 0,0 0,1 0,0-1,1 1,0-1,0-1,1 1,1-1,-1 0,1-1,1 0,0 0,0-1,0 0,1-1,0 0,0 0,1-1,7 3,25 5,-23-10</inkml:trace>
  <inkml:trace contextRef="#ctx0" brushRef="#br0" timeOffset="4620.221">3327 853,'401'-51,"237"-12,-237 33,-374 30</inkml:trace>
  <inkml:trace contextRef="#ctx0" brushRef="#br0" timeOffset="5284.386">3440 1247,'-50'31,"33"-21,0 0,1 0,0 2,1 0,0 0,1 2,0-1,1 2,-9 13,20-24,0-1,0 1,1 0,-1 0,1 0,0 0,0 1,1-1,-1 0,1 0,0 0,0 1,0-1,1 0,-1 0,1 0,0 1,0-1,0 0,1 0,0 0,-1-1,1 1,1 0,-1-1,0 1,1-1,0 0,0 0,0 0,0 0,0 0,1-1,-1 1,1-1,0 0,-1 0,1 0,0-1,0 1,0-1,0 0,1 0,-1-1,0 1,0-1,0 0,2 0,13 0,0-1,-1 0,1-2,0 0,-1-1,1-1,-1-1,0 0,-1-2,0 0,0 0,3-4,-2 3,11-6,-1-2,0-1,-1-1,-1-1,-1-1,-1-1,-1-2,-1 0,5-9,-16 17,0 1,-1-2,-1 1,-1-1,0-1,-1 1,-1-1,-1-1,0 1,-1-1,-1 0,-1 0,-1 0,-1 0,0 0,-2-2,2 17,0 0,-1-1,0 1,0 0,-1 0,1-1,-1 1,0 0,0 1,0-1,0 0,-1 0,1 1,-1 0,0-1,0 1,0 0,-1 0,1 1,-1-1,1 1,-1 0,0 0,0 0,0 0,0 1,0-1,-1 1,1 0,0 0,0 1,-1-1,1 1,-1 0,1 0,0 1,-4 0,-4 1,1 1,-1 0,1 1,0 0,0 1,0 1,1-1,0 1,0 1,0 0,1 1,0-1,0 2,1-1,0 1,0 1,1-1,1 1,0 0,0 1,1-1,0 1,0 0,2 1,-1-1,1 1,1 0,0-1,1 1,0 0,1 0,0 0,1 0,0 0,1 0,0-1,3 7,5 6,1 0,1-1,1 0,1-1,1 0,1-1,0-1,2-1,4 3,-14-15,0 0,0 0,1-1,0-1,0 1,0-2,0 1,1-1,0-1,-1 1,1-2,1 1,-1-1,0-1,1 0,-1-1,0 0,1 0,-1-1,1 0,-1-1,0 0,2-1,6-4</inkml:trace>
  <inkml:trace contextRef="#ctx0" brushRef="#br0" timeOffset="5628.176">4427 908,'-41'55,"11"-20,2 2,2 1,2 2,1 0,2 1,-4 14,23-48,0 0,0 0,0 1,1-1,0 1,1-1,0 1,0-1,0 1,1 0,0-1,1 0,-1 1,2-1,-1 0,1 0,0 0,0 0,1 0,0-1,0 1,0-1,1 0,0-1,0 1,1-1,-1 0,1 0,0-1,1 1,3-1,1 0,1 0,-1-1,0 0,1-1,-1 0,1-1,0 0,-1-1,1 0,0-1,0-1,-1 0,1 0,-1-1,8-3,-4 3,0-2,0 0,0 0,0-1,-1-1,0-1,0 0,-1 0,0-2,-1 1,0-2,0 0,-1 0,0-1,-1 0,-1-1,0 0,-1 0,0-1,-1 0,0-1,-1 1,-1-1,0 0,-1-1,-1 1,-1-1,1-9,-6 17,0 0,-1 0,1 0,-2 0,1 1,-1 0,0 0,-1 0,1 1,-1-1,-1 1,1 1,-1-1,0 1,0 0,-1 1,0 0,1 0,-1 0,0 1,-1 1,1-1,0 1,-1 1,0-1,1 1,-5 1,-17-5</inkml:trace>
  <inkml:trace contextRef="#ctx0" brushRef="#br0" timeOffset="5987.727">4145 1331,'264'-146,"-261"144,0 0,0 0,1 1,-1-1,0 1,1 0,-1 0,1 0,0 0,-1 1,1 0,-1-1,1 1,0 0,-1 1,1-1,-1 1,1-1,-1 1,1 0,-1 1,1-1,-1 0,0 1,0 0,1 0,-1 0,-1 0,3 2,9 7,0 0,1-1,0 0,0-1,1-1,1-1,-1 0,1-1,52 18,-49-18</inkml:trace>
</inkml:ink>
</file>

<file path=ppt/ink/ink9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56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0 364,'23'-7,"-1"-1,0-2,0 0,-1-1,-1-1,1-1,-2-1,0 0,-1-2,0 0,-2-1,0 0,0-2,-2 0,0 0,-1-1,9-22,-17 26,-5 13,0-1,1 0,0 1,0-1,0 1,0-1,1 1,-1-1,1 1,0 0,0 0,0 0,1 0,-1 0,0 0,1 1,0-1,0 1,1-2,0 6,0 0,-1 0,1 0,-1 1,0-1,1 1,-1-1,0 1,-1 0,1 0,0 1,-1-1,0 0,0 1,0 0,0-1,0 1,-1 0,1 1,2 3,20 46,-3 2,-2 0,-2 1,-3 1,2 27,-3-24,8 38,-4 2,-4 0,-5 0,-4 69,-5-148,-1 0,-1-1,0 1,-2 0,-1-1,-1 0,0-1,-1 1,-2-1,0-1,-1 0,-1 0,0-1,-2-1,0 0,-8 7,11-15,-1 0,1 0,-1-1,-1-1,1 0,-1-1,-1 0,1-1,-1 0,0-1,0-1,0 0,0-1,-1-1,1 0,-1-1,-12-1,21 0,0 0,0 0,0 0,0-1,0 0,1 0,-1-1,0 0,1 0,0 0,0-1,0 1,0-1,0 0,1-1,0 1,0-1,0 0,0 0,1 0,0 0,0-1,0 1,1-1,-1 0,2 0,-1 0,0-1,-2-10,2 1,-1 0,2 0,0-1,1 1,1-1,0 1,1 0,1-1,1-2,7-20,1 0,2 1,1 0,2 1,2 1,1 0,2 2,2 0,10-10,36-40,4 3,42-33,-96 95</inkml:trace>
</inkml:ink>
</file>

<file path=ppt/ink/ink9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56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13,'10'-5,"8"-1,0 5,-2 2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2:34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0,'-9'202,"5"-156,-3-1,-1 0,-3 0,-1-1,-2-1,-2 0,-5 6,-88 184,103-188,6-44,0 0,0 0,0-1,1 1,-1 0,0 0,0-1,1 1,-1 0,1-1,-1 1,1 0,-1-1,1 1,-1-1,1 1,0-1,-1 1,1-1,-1 1,1-1,0 0,0 1,-1-1,1 0,0 1,0-1,-1 0,1 0,0 0,0 0,0 0,-1 0,1 0,0 0,0 0,0 0,-1 0,1-1,0 1,0 0,-1 0,1-1,0 1,-1-1,1 1,0 0,-1-1,1 0,0 1,-1-1,1 1,-1-1,15-7</inkml:trace>
  <inkml:trace contextRef="#ctx0" brushRef="#br0" timeOffset="242.428">1 424,'569'-58,"-552"56,0 0,0-1,-1-1,0-1,1 0,-1-1,-1-1,0 0,0-1,0-1,-1 0,0-1,-1 0,0-1,5-7,2-1,-4 3</inkml:trace>
  <inkml:trace contextRef="#ctx0" brushRef="#br0" timeOffset="614.137">1017 29,'-88'362,"78"-317,2 0,2 1,2 0,2 0,2 0,5 28,-6-73,1 0,0 1,0-1,0 0,0 0,0 0,0 1,1-1,-1 0,0 0,1 0,-1 0,0 0,1 0,0 0,-1 1,1-1,-1-1,1 1,0 0,0 0,0 0,-1 0,1 0,0-1,0 1,0 0,0-1,0 1,0-1,1 1,-1-1,0 1,0-1,0 0,0 0,0 0,1 1,-1-1,0 0,0 0,0-1,0 1,1 0,-1 0,0-1,0 1,0 0,0-1,0 1,0-1,0 1,1-1,58-44,-52 37,194-133,-150 121,-51 20,0 0,1 0,-1 0,0 0,0 0,0 1,0-1,0 0,1 0,-1 1,0-1,0 1,0-1,0 1,0-1,0 1,0 0,0-1,0 1,-1 0,1 0,0 0,0-1,-1 1,1 0,0 0,-1 0,1 0,-1 0,1 1,-1-1,0 0,1 0,-1 0,0 0,0 0,0 0,0 1,0-1,0 0,0 0,0 0,0 0,0 1,-1-1,1 0,-33 143,32-141,0 0,0 0,1 0,0 0,-1 0,1 1,0-1,0 0,1 0,-1 0,1 1,0-1,-1 0,1 0,1 0,-1 0,0 0,1 0,-1-1,1 1,0 0,1 0,12 9</inkml:trace>
  <inkml:trace contextRef="#ctx0" brushRef="#br0" timeOffset="927.602">1525 650,'39'-9,"0"-2,-1-2,-1-1,0-2,0-1,-2-2,19-14,-3-26,-50 57,0 1,0-1,-1 1,1-1,-1 0,1 1,-1-1,0 0,1 1,-1-1,0 0,0 1,0-1,0 0,-1 1,1-1,0 0,-1 1,1-1,-1 0,1 1,-1-1,0 1,0-1,0 1,0 0,0-1,0 1,0 0,0 0,0-1,-1 1,1 0,0 0,-1 0,1 1,-1-1,1 0,-1 0,1 1,-1-1,0 1,0-1,-8 0,-1 0,1 0,-1 1,1 0,-1 1,1 0,-1 0,1 1,0 1,0 0,0 0,0 1,0 0,1 1,0 0,0 0,0 1,-8 7,6-6,0 1,0 0,1 1,0 0,0 1,1 0,0 0,1 1,0 0,1 0,0 1,1 0,0 1,1-1,0 1,1 0,1 0,0 0,0 8,3-16,1 1,-1-1,2 0,-1 0,0 0,1 0,0 0,0 0,1-1,-1 1,1 0,0-1,0 0,0 0,1 0,0 0,-1-1,1 1,1-1,-1 0,0 0,1 0,-1-1,1 1,0-1,10 4,-1 0,1-1,0 0,0-1,0-1,1 0,14 0,70-7,-73-3</inkml:trace>
  <inkml:trace contextRef="#ctx0" brushRef="#br0" timeOffset="1344.293">2089 706,'155'-91,"-48"-7,-44 55,-64 76,-3-13,1-1,1 1,0-1,2 1,0 0,1 0,1-1,-1-14,0 0,0-1,0 1,0-1,1 1,0-1,0 0,0 0,0 0,1 0,-1 0,1 0,0 0,0-1,1 0,-1 0,1 0,-1 0,1 0,0 0,0-1,0 0,1 0,-1 0,0-1,1 1,-1-1,1 0,-1 0,1 0,0-1,1 0,14-1,-1-1,1-1,0-1,-1-1,0 0,0-2,-1 0,0-1,0-1,0 0,-1-1,-1-1,0-1,0-1,-1 0,-1 0,0-2,-1 0,-1 0,0-1,7-14,-8 16,-2 2,0 0,-1 0,0-1,-1 0,-1-1,0 1,0-1,2-12,-4 3</inkml:trace>
</inkml:ink>
</file>

<file path=ppt/ink/ink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4:29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0 300,'23'107,"-5"30,-1-30,5-266,-16 125,1 0,1 1,2 0,1 1,2 0,1 1,11-16,-14 26,2-1,0 2,2 0,0 0,1 2,1 0,0 0,3 1,-14 12,-5 3,1-1,0 0,0 1,0-1,1 1,-1 0,0 0,1 0,0 0,-1 0,1 0,0 1,0-1,0 1,0 0,0 0,0 0,0 0,1 1,-1-1,0 1,0 0,0 0,1 0,-1 0,0 0,0 1,1-1,-1 1,0 0,0 0,0 0,0 1,0-1,0 1,-1-1,1 1,0 0,1 2,-2 1,1 1,-2 0,1 0,-1-1,0 1,0 0,0 0,-1 0,0 0,0 0,-1 0,1 0,-1 0,-1 0,1 0,-1-1,0 1,0 0,-1-1,0 0,0 1,0-1,0 0,-1-1,-1 3,-10 13</inkml:trace>
</inkml:ink>
</file>

<file path=ppt/ink/ink9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58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38 672,'-33'-51,"29"78,5-14,1 1,1-1,0 0,0 0,1-1,1 1,0-1,1 0,1 0,-1 0,2-1,0 0,0-1,1 1,0-2,0 1,1-1,1-1,0 0,0 0,0-1,1 0,0-1,0-1,0 0,1 0,10 1,-11-7,-1-1,0-1,-1 0,1 0,0-1,-1 0,0-1,0-1,0 1,-1-1,0-1,0 0,-1 0,1-1,-1 1,-1-2,0 1,0-1,-1-1,0 1,0-1,-1 0,0 0,-1-1,42-134,-30 38,-24 101,2 31,3-11,1 0,1 0,0 0,1 1,0-1,2 0,-1 0,2 1,0-1,0-1,1 1,1 0,0-1,1 0,1 0,0-1,0 0,2 0,-1 0,8 7,-11-13,0 0,1 0,-1 0,1 0,1-1,-1 0,0-1,1 1,0-1,0 0,1-1,-1 0,1 0,-1 0,1-1,0 0,0-1,0 0,0 0,0-1,0 0,0 0,0-1,0 1,0-2,0 0,0 0,0 0,-1-1,7-3,7-11,-1-1,-1-2,-1 0,0 0,-2-2,13-21,-13 20,75-97,-74 98,-15 18,0 0,0 0,1 0,-1 0,1 1,0-1,0 1,1 0,-1 0,0 0,1 0,0 1,0 0,0-1,0 1,0 0,0 1,4-2,-5 5,1-1,-1 1,1 0,-1 0,0 0,0 1,0-1,0 1,0 0,-1 0,1 0,-1 0,0 0,1 0,-2 0,1 1,0-1,-1 1,1 2,2 0,2 7,0 1,0 0,-2 0,1 0,-2 1,0 0,-1-1,0 1,-1 0,-1 0,0 0,-1 0,-1 0,-2 10,1-18,0-1,-1 0,0 0,0 0,0 0,-1 0,1-1,-1 0,-1 0,1 0,-1-1,1 0,-1 0,-1 0,1-1,0 0,-1 0,0 0,1-1,-1 0,-5 1,-27 12,83-10,190-18,-219 10,-1 0,1-1,-1 0,0-1,-1-1,1 0,-1-1,0 0,0-1,1-2,22-23,-3-1,-1-1,-1-2,-2-1,-2-1,5-11,-10 16,-3 5,-1-1,-1 0,-2-2,-1 0,-1 0,-2-1,-1-1,-2 1,-1-2,-2 1,-1-1,-2-11,-1 43,0 1,-1-1,1 0,-1 0,0 0,0 0,0 0,0 0,0 0,-1 0,1 0,-1 0,0 0,0 0,0 1,0-1,-1 0,1 1,-1-1,1 1,-1-1,0 1,0 0,0-1,0 1,-1 0,1 1,0-1,-1 0,1 1,-1-1,0 1,1 0,-1 0,0 0,0 0,0 0,0 1,0-1,0 1,0 0,0 0,0 0,-2 0,-1 3,0 0,0 1,1-1,-1 1,1 0,-1 1,1-1,0 1,1 0,-1 0,1 1,0-1,1 1,-1 0,1 0,0 0,1 0,-1 1,1-1,0 1,1-1,-1 2,-6 155,8-140,4 8,2 0,0 0,2 0,2-1,0 0,2 0,2-2,0 1,9 9,-8-7,68 119,-117-167,-63-86,77 77</inkml:trace>
</inkml:ink>
</file>

<file path=ppt/ink/ink9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58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84,'39'0,"21"-5,6-1,2 0,-7 1,-4 1,-6-3,-3 0,-4 0,-6 2,-3 2,-4-4,-2 0,-1 1,-1 1,-4 2</inkml:trace>
</inkml:ink>
</file>

<file path=ppt/ink/ink9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04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1158,'36'-31,"44"-34,-3-4,-4-3,-2-3,19-32,-66 75,-12 20,-2 0,1-1,-1 0,-1-1,0 0,-1 0,-1-1,0 0,-1-1,-1 1,0-1,-1 0,-1 0,0 0,-1-1,-1 1,0-12,-1 26,0 0,-1 0,1 0,0 0,-1 1,1-1,-1 0,0 0,1 0,-1 0,0 0,0 1,0-1,-1 0,1 1,0-1,0 1,-1-1,1 1,-1 0,0-1,1 1,-1 0,0 0,1 0,-1 0,0 1,0-1,0 0,0 1,0 0,0-1,0 1,0 0,0 0,0 0,0 0,0 0,0 0,0 1,0-1,0 1,0-1,0 1,1 0,-1 0,0 0,0 0,0 0,1 0,-1 0,1 1,-1-1,0 2,-6 3,0 0,1 1,0 0,1 1,0 0,0 0,0 0,1 0,1 1,-1 0,1 0,1 0,-1 1,0 8,2-13,1 0,0 0,0 1,1-1,0 0,0 1,0-1,1 0,-1 1,1-1,0 0,1 0,-1 0,1 0,0 0,1 0,-1 0,1 0,0-1,0 1,0-1,0 0,1 0,0 0,0-1,0 1,4 1,3 2,2-1,-1 0,1-1,-1-1,1 0,1 0,-1-2,0 1,1-2,4 1,38 5,-52-6,0-1,0 1,0 0,0 0,0 0,0 0,0 1,-1 0,1 0,0 0,-1 0,1 0,-1 1,0 0,0-1,0 1,0 0,-1 0,1 1,-1-1,1 1,-1-1,0 1,-1 0,1-1,-1 1,1 0,-1 0,0 0,-1 0,1 1,-1-1,0 0,0 0,0 1,0 14,-2 0,0-1,-1 1,0-1,-2 0,0 0,-2 1,-15 62,21-79,1 1,-1-1,0 1,1 0,-1-1,1 1,0 0,0-1,0 1,0 0,1-1,-1 1,1-1,-1 1,1 0,0-1,0 1,0-1,0 0,0 1,1-1,-1 0,1 0,0 0,-1 0,1 0,0 0,0 0,0 0,1-1,-1 1,0-1,0 0,1 0,-1 0,1 0,-1 0,1 0,-1 0,1-1,0 0,-1 1,1-1,0 0,-1 0,1 0,0-1,0 1,52-16,-30 4</inkml:trace>
  <inkml:trace contextRef="#ctx0" brushRef="#br0" timeOffset="894.06">1073 820,'6'7,"1"-1,0 0,0 0,0-1,1 0,0 0,-1-1,2 1,-1-2,0 1,1-2,0 1,0-1,-1 0,1-1,0 0,1 0,-1-1,0 0,0 0,0-1,0-1,0 1,0-2,-1 1,1-1,-1 0,1-1,-1 0,0 0,0-1,-1 0,7-5,-9 4,0 0,0-1,-1 0,0 0,0 0,0 0,-1 0,0-1,0 0,-1 1,0-1,0-7,-1 11,-1 1,0 0,0-1,0 1,0 0,-1 0,0-1,1 1,-1 0,0 0,0 0,-1 0,1 0,-1 0,1 0,-1 0,0 1,0-1,0 1,0-1,-1 1,1 0,-1 0,1 0,-1 0,0 0,0 1,0-1,0 1,0 0,0 0,-3-1,0 1,0-1,0 2,0-1,-1 1,1 0,0 0,-1 0,1 1,0 0,0 1,0-1,0 1,0 0,0 0,0 1,1 0,-1 0,1 0,0 1,0 0,0 0,0 0,-3 4,-4 4,0 1,0 1,2 0,-1 0,2 1,0 0,1 1,0 0,0 3,1-1,0 1,1 1,2-1,0 1,1 0,-1 18,4-31,0-1,0 0,0 0,1 0,0 1,0-1,0 0,1 0,0 0,0-1,1 1,-1 0,1-1,1 1,-1-1,1 0,0 0,0-1,0 1,0-1,1 0,0 0,0 0,0-1,0 1,1-1,1 0,3 1,1 0,1-1,-1 0,0-1,1 0,0-1,-1 0,1-1,0 0,-1-1,1 0,-1-1,1 0,-1-1,0 0,0-1,10-4,172-104,-181 104,29-22,-2-2,-2-1,-1-2,-1-1,-2-2,-2-2,-2 0,4-10,4-3,-38 121,-34 238,36-206,-12 142,7-209,4-26,0 1,-1-1,0 0,0 1,-1-1,0 0,0 0,0 0,-1 0,0-1,-1 1,1-1,-3 3,5-8,0 0,0 0,0 0,0-1,0 1,0 0,0-1,0 1,0-1,0 1,-1-1,1 1,0-1,0 0,0 0,-1 0,1 0,0 0,0 0,-1 0,1 0,0 0,0 0,0 0,-1-1,1 1,0-1,0 1,0-1,0 1,0-1,0 0,0 1,0-1,0 0,0 0,0 0,0 0,0 0,1 0,-1 0,0 0,1 0,-1 0,1 0,-1 0,1 0,-1-1,-17-57,17 33,2-1,1 1,1 0,1-1,1 2,5-15,-3 8,4-12,1 0,2 0,2 2,1 0,3 1,1 1,3 1,0 0,3 2,1 1,30-29,-45 52,1 1,0 0,0 1,1 1,1 1,0 0,0 0,1 2,0 0,0 1,0 1,1 0,0 2,6-1,-20 3,1 1,-1 0,1 0,-1 1,1-1,-1 1,1 0,-1 0,0 1,0-1,0 1,0 0,0 0,0 0,0 1,0-1,-1 1,1 0,-1 0,0 0,0 1,0-1,0 1,-1-1,1 1,-1 0,0 0,0 0,-1 0,1 0,0 2,1 5,-1-1,0 1,-1 0,0 0,0-1,-1 1,-1 0,1 0,-2 0,0-1,0 1,-2 5,-4 7,-2 0,0-1,-1 0,-1-1,-1 0,-1-1,0 0,-2-1,0-1,-1-1,-1 0,-1-1,0-1,-1-1,0 0,-1-2,-1 0,-17 6,28-14,0 0,0 0,0-1,-1 0,1-1,-1-1,1 0,-1 0,1-1,-1-1,0 0,1 0,-8-2,1-5</inkml:trace>
  <inkml:trace contextRef="#ctx0" brushRef="#br0" timeOffset="1609.971">2709 1,'0'0,"-1"0,0-1,0 1,0 0,1 0,-1 0,0 0,0 0,0 0,0 0,1 1,-1-1,0 0,0 0,0 0,1 1,-1-1,0 1,1-1,-1 0,0 1,0-1,1 1,-1 0,1-1,-1 1,1-1,-1 1,1 0,-1 0,1-1,-1 1,1 0,0 0,0-1,-1 1,1 0,0 0,0 0,0-1,0 1,0 0,0 0,0 0,0 0,0-1,0 1,0 0,0 0,1 0,-1-1,0 1,1 0,-1 0,1-1,-1 1,1 0,-1 0,13 139,-6 0,-6 1,-2-72,-4 0,-2 0,-4-1,-2 0,-16 44,17-41,12-70,0 1,0-1,0 0,0 0,0 1,0-1,1 0,-1 0,1 1,-1-1,1 0,-1 0,1 0,0 0,-1 0,1 0,0 0,0 0,0 0,0 0,0 0,0 0,0 0,0-1,0 1,0 0,0-1,0 1,1-1,-1 0,0 1,0-1,1 0,-1 0,0 1,0-1,1 0,-1 0,0-1,1 1,-1 0,0 0,0-1,1 1,-1 0,0-1,0 1,0-1,0 0,1 1,-1-1,24-9,-1-1</inkml:trace>
  <inkml:trace contextRef="#ctx0" brushRef="#br0" timeOffset="2767.304">3359 566,'-21'1,"0"1,0 1,0 1,1 0,-1 2,1 0,0 1,1 1,0 1,0 1,-8 6,15-6,0 0,1 1,0 1,1 0,0 0,1 1,0 0,1 1,0-1,1 2,1-1,0 1,1 0,-2 13,5-24,0 1,1 0,-1 0,1 0,0 0,1 0,-1 1,1-1,0 0,0 0,1 0,0 0,0 0,0 1,0-1,1-1,-1 1,1 0,1 0,-1-1,1 1,-1-1,1 0,1 0,-1 0,0 0,1 0,0-1,0 1,0-1,0 0,1-1,-1 1,1-1,0 1,-1-2,1 1,0 0,0-1,0 0,0 0,0 0,1-1,-1 0,0 0,0 0,0 0,0-1,0 0,1 0,-1-1,4-1,12-10,-1-2,-1 0,-1-1,0-1,-1-1,0 0,-2-1,0-1,2-5,7-6,7-15,-24 35,0-1,1 1,0 0,1 1,0 0,0 0,1 1,1 0,-1 1,12-7,-20 15,-1-1,1 0,-1 1,1-1,0 1,0-1,-1 1,1 0,0 0,0 0,-1 0,1 0,0 0,0 0,-1 0,1 1,0-1,-1 1,1 0,0-1,-1 1,1 0,-1 0,1 0,-1 0,1 0,-1 0,0 0,0 0,1 1,-1-1,0 1,0-1,0 0,0 1,-1 0,1-1,0 1,0 1,20 76,-18-63,-2-7,1 0,-1 1,2-1,-1-1,1 1,0 0,1-1,0 1,1-1,-1 0,2-1,-1 1,1-1,0 0,0 0,2 0,-5-4,0 0,1-1,-1 1,1-1,0 0,0 0,0 0,0 0,0-1,0 0,0 0,0 0,0 0,1-1,-1 1,0-1,1 0,-1 0,0-1,1 1,-1-1,0 0,0 0,0-1,0 1,0-1,0 0,0 0,0 0,-1 0,4-3,192-178,-181 168,-3 1,0 0,1 1,0 0,1 2,1 0,0 1,0 0,1 2,0 0,0 1,1 1,0 1,13-2,-31 7,-1-1,0 1,1 0,-1 0,1-1,-1 1,0 0,1 0,-1 1,1-1,-1 0,0 0,1 1,-1-1,0 1,1-1,-1 1,0-1,0 1,0 0,1 0,-1-1,0 1,0 0,0 0,0 0,0 0,-1 0,1 1,0-1,0 0,-1 0,1 1,-1-1,1 0,-1 0,1 1,-1-1,0 1,0-1,1 0,-1 1,0-1,0 1,-1-1,1 1,-66-2,63-1,-31-9,30 8,1 0,-1 1,0-1,0 1,0 0,0 0,0 0,0 1,0-1,0 1,0 0,0 0,-1 1,1-1,0 1,0 0,0 0,0 0,1 0,-1 1,0 0,0-1,1 1,-1 1,-2 1,-1 4,1 0,-1 0,1 1,1-1,0 2,0-1,0 0,2 1,-1 0,1 0,0 0,1 0,0 1,1-1,0 1,1-1,0 1,0-1,1 0,1 1,0-1,0 0,1 1,0-2,0 1,2 0,-1-1,1 1,0-1,1 0,0-1,0 0,6 6,-3-7,0-1,1 0,0 0,-1-1,2 0,-1-1,0 0,1-1,0 0,7 1,9-2,1 0,-1-2,0-1,1-2,-1 0,0-2,0 0,-1-2,0-2,0 0,-1-1,10-7,-6 6,15-6,-2-2,0-1,-1-3,-1-1,-1-2,-2-2,-1-2,14-14,21-58,-69 98,0-1,0 1,0-1,-1 0,1 0,-1 0,0 0,-1 0,1 0,-1 0,0 0,0 0,-1 0,1 0,-1 0,0 1,0-1,-1 0,0 0,1 1,-2-1,1 0,-1 0,1 2,0 0,-1 1,1-1,-1 0,0 1,0 0,0-1,0 1,0 0,0 1,-1-1,1 0,-1 1,1 0,-1 0,1 0,-1 0,0 1,1-1,-1 1,0 0,0 0,1 0,-1 1,0-1,1 1,-1 0,0 0,1 0,-1 0,1 1,-1 0,-99 72,91-63,1 1,0 0,1 0,1 2,0-1,1 1,0 0,1 1,1-1,0 2,1-1,0 0,2 1,0 0,0 0,2 0,0 0,1 0,0 0,1 1,1-1,1 1,0-6,1-1,0 0,1 0,0-1,0 1,1-1,0 0,1-1,0 1,0-1,1-1,0 1,0-1,1-1,0 0,0 0,1 0,2 0,14 6,1 0,1-2,0-1,0-2,1 0,4-1,-13-3,0 0,0-1,0-1,0-1,0-1,1-1,-1 0,-1-2,1 0,14-6,-8 0</inkml:trace>
</inkml:ink>
</file>

<file path=ppt/ink/ink9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10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57,'-27'32,"1"1,1 1,3 1,0 1,0 4,-34 57,-23 43,52-88,-3-2,-1-1,-25 29,-77 90,107-156,18-18</inkml:trace>
  <inkml:trace contextRef="#ctx0" brushRef="#br0" timeOffset="406.977">0 86,'31'46,"2"-1,2-2,2-1,1-2,2-2,30 21,146 144,-100-92,-115-110,-1-1,1 1,0-1,0 1,1-1,-1 1,0-1,0 0,0 0,0 0,0 1,0-1,0 0,0 0,0-1,1 1,-1 0,0 0,0 0,0-1,0 1,0-1,0 1,0-1,0 1,0-1,0 1,0-1,-1 0,1 1,0-1,0 0,0-1,10-7</inkml:trace>
  <inkml:trace contextRef="#ctx0" brushRef="#br0" timeOffset="1163.259">904 481,'44'-11,"1"3,0 1,0 3,0 1,1 2,37 5,16-2,37-8,-135 6,1-1,0 0,-1 0,1 0,-1 0,1 0,-1 0,0 0,1-1,-1 1,0 0,0-1,0 1,0-1,0 1,0-1,0 0,-1 1,1-1,0 0,-1 0,0 1,1-1,-1 0,0 0,0 0,0 1,0-1,0 0,0 0,0 0,-1 1,1-1,-1 0,1 0,-1 1,0-1,0 1,0-1,0 0,0 0,-48-63,-62-20,109 84,1-1,0 1,0-1,-1 1,1 0,0 0,-1 0,1 0,-1 0,1 0,-1 0,0 0,0 0,1 1,-1-1,0 1,0-1,1 1,-1 0,0 0,0 0,0 0,0 0,1 0,-1 0,0 1,0-1,0 1,1-1,-1 1,0 0,1-1,-1 1,0 0,1 0,-1 0,1 0,-1 1,1-1,0 0,0 1,-1-1,1 1,0-1,0 1,1-1,-1 1,0 0,0-1,1 1,-1 0,1 0,-1-1,1 1,0 0,0 0,-17 139,-35 138,50-270,-2 1,1 0,0 1,1-1,0 0,1 1,0-1,0 1,1 0,1-1,0 1,1 7,-1-17,-1 1,1-1,0 0,-1 1,1-1,0 0,0 0,-1 0,1 1,0-1,0 0,0 0,1 0,-1-1,0 1,0 0,0 0,1-1,-1 1,0 0,1-1,-1 1,0-1,1 0,-1 0,1 1,-1-1,1 0,-1 0,1 0,-1 0,0-1,1 1,-1 0,1 0,-1-1,0 1,1-1,-1 0,0 1,1-1,-1 0,0 0,55-39,-56 39,166-184,-149 165,-1 0,-1-2,-1 0,-2 0,0-1,1-4,-3 3</inkml:trace>
  <inkml:trace contextRef="#ctx0" brushRef="#br0" timeOffset="1562.197">2173 1,'-44'49,"2"1,3 2,2 2,2 2,-20 45,48-86,1 1,1-1,0 1,1 0,1 0,0 1,1-1,1 2,1-12,0 0,0 1,0-1,1 0,0 0,1 0,-1 0,1 0,0-1,1 1,-1 0,1-1,0 0,1 1,-1-1,1-1,0 1,0 0,0-1,1 0,0 0,-1 0,2-1,4 4,1-1,1 0,-1-1,1-1,0 1,0-2,0 0,1 0,-1-1,1-1,0 0,-1-1,1 0,0-1,-1 0,1-1,-1 0,5-2,8-4,-1 0,0-2,0 0,-1-2,0 0,-1-2,-1 0,11-11,-22 17,0-1,0-1,-1 0,-1 0,1-1,-2 1,0-2,0 1,-1-1,0 0,-1-1,0 1,-1-1,-1 0,0 0,-1-1,0 1,-1 0,0-1,-1 1,-1 0,0-1,-1 1,0 0,-1 0,0 0,-1 0,-1 0,0 1,-1 0,0 0,-5-6,6 11,-1 2,0-1,0 1,0 0,-1 0,1 0,-1 1,-1 0,1 1,0-1,-6-1,-16-3</inkml:trace>
  <inkml:trace contextRef="#ctx0" brushRef="#br0" timeOffset="1921.535">1835 424,'247'-100,"-239"97,1 1,0-1,0 1,0 1,0 0,0 0,1 1,-1 0,0 0,0 1,0 0,0 1,0 0,0 1,0-1,-1 2,1-1,-1 1,0 0,0 1,0 0,1 2,26 19,-20-13,1 0,1-2,0 0,1-1,-1 0,2-2,1 0,33 5,-29-9</inkml:trace>
  <inkml:trace contextRef="#ctx0" brushRef="#br0" timeOffset="2881.295">2370 143,'0'-5,"0"-6,0-7,-4 1,-3-3,-4 4,-5 3,-4 4,0-1,0 1,-2 2,3 8,-1 2,-1 2,-2 4,-2 1,-1 4,3-1</inkml:trace>
</inkml:ink>
</file>

<file path=ppt/ink/ink9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18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1,'0'14,"-5"15,-1 7,-5 2,-5-1,0-1,-2-2,-3-3,3-1,-1-1,-2-1,-2 0,2-5</inkml:trace>
</inkml:ink>
</file>

<file path=ppt/ink/ink9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21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0 173,'2'21,"1"-1,1 0,1 0,0 0,2-1,0 1,1-1,1-1,2 3,37 94,-39-85,-2-1,-1 1,-1 0,-1 1,-1 16,7 15,15-81,47-178,-19 40,36-99,-59 150,-28 97</inkml:trace>
  <inkml:trace contextRef="#ctx0" brushRef="#br0" timeOffset="980.663">621 427,'22'8,"0"-2,0 0,0-1,1-1,0-2,0 0,0-1,0-1,0-1,11-3,160-25,-190 28,1 1,1 0,-1-1,1 0,0 0,-1 0,1-1,-1 0,0 0,0 0,1-1,-1 0,-1 0,1 0,0 0,3-4,-8 4,0-1,-1 1,1-1,0 0,-1 1,0 0,0-1,0 1,0-1,-1 1,1 0,-1 0,0 0,0 0,0 0,0 0,-1 1,1-1,-1 1,1-1,-1 1,0 0,0 0,0 0,0 0,0 1,-1 0,1-1,-2 1,-1-3,5 2,-1 0,0 0,0 0,0 0,0 1,0-1,-1 1,1-1,0 1,-1 0,1 0,-1 0,1 0,-1 0,0 1,1-1,-1 1,0 0,1-1,-1 1,0 1,0-1,1 0,-1 0,1 1,-1 0,0 0,1-1,-1 1,1 1,-1-1,1 0,0 1,0-1,-1 1,1-1,0 1,-1 2,-4 9,0 0,1 0,1 1,0-1,0 1,2 1,0-1,0 5,-13 107,-11 14,28-140,-1-1,1 1,-1 0,1-1,-1 1,1 0,-1-1,1 1,0 0,-1 0,1 0,-1 0,1 0,0 0,-1 0,1 0,-1 0,1 0,0 0,-1 0,1 0,-1 0,1 0,0 1,-1-1,1 0,-1 0,1 1,-1-1,1 1,-1-1,1 0,-1 1,1-1,-1 1,0-1,1 1,-1-1,1 1,-1-1,0 1,0-1,1 1,-1 0,0-1,0 1,0-1,0 1,0 0,0-1,0 1,0-1,0 1,0 0,0-1,0 1,0-1,0 1,0 0,-1-1,1 1,0-1,0 1,-1-1,1 1,0-1,-1 1,1 0,42-35,-39 31,169-166,-147 144</inkml:trace>
  <inkml:trace contextRef="#ctx0" brushRef="#br0" timeOffset="2211.291">1269 766,'51'-28,"-4"3,-2-1,0-3,-2-2,-1-1,21-23,-31 23,-14 17,-2 0,0-1,-1-1,-1-1,0 0,-1 0,-1-1,-1-1,-1 0,-1-1,1-3,-10 25,-1-1,1 1,-1-1,1 0,-1 1,1-1,-1 0,0 0,1 1,-1-1,1 0,-1 0,0 0,1 1,-1-1,0 0,1 0,-1 0,1 0,-1 0,0 0,1-1,-1 1,0 0,1 0,-1 0,1-1,-1 1,0 0,1 0,-1-1,1 1,-1 0,1-1,-1 1,1-1,0 1,-1-1,1 1,-1-1,1 1,0-1,-1 1,1-1,0 0,0 1,0-1,-1 1,1-1,0 0,0 1,0-1,0 0,0 1,0-1,0 1,0-1,0 0,0 1,1-1,-1 0,0 1,0-1,-43 36,-56 102,95-131,1 0,0 0,0 0,0 1,1-1,0 1,0-1,1 1,0 0,0 0,1-1,0 1,0 0,0 0,1 0,0-1,0 1,1 0,0-1,0 1,0-1,1 1,0-1,0 0,1 0,0-1,0 1,0-1,0 0,1 0,0 0,0 0,0-1,1 0,0 0,-1-1,1 1,1-1,-1 0,0-1,7 2,6-3,0-2,0 0,0-2,0 0,0 0,0-2,-1 0,0-2,0 0,-1-1,1 0,-2-1,1-1,-1-1,-1-1,0 0,-1 0,8-10,-6 10,1-2,-2 0,0-1,0-1,-2 0,0-1,-1 0,0-1,-2 0,0-1,-1 0,4-15,-12 33,0 0,0 0,0 0,-1 0,1 0,-1 0,1 0,-1-1,1 1,-1 0,1 0,-1-1,0 1,0 0,0 0,0-1,0 1,0 0,0-1,0 1,0 0,-1 0,1-1,0 1,-1 0,1 0,-1-1,0 1,1 0,-1 0,0 0,1 0,-1 0,0 0,0 0,0 0,0 1,0-1,0 0,0 0,0 1,-1-1,1 1,0-1,0 1,-1-1,1 1,0 0,0-1,-1 1,1 0,0 0,-1 0,1 0,-1 1,-7 4,0 0,1 1,-1 0,1 1,1 0,-1 0,1 0,1 1,-1 0,1 1,1-1,-1 1,1 2,-1-2,0 0,1 0,0 1,1 0,0 0,1 1,0-1,0 0,1 1,1 0,0 0,0-1,1 1,0 0,1 0,0 0,1-1,0 1,1-1,1 5,2-9,0 0,0 0,0-1,1 0,-1 0,1 0,1-1,-1 0,1 0,-1-1,1 0,0 0,0-1,0 0,0-1,1 1,-1-1,0-1,1 0,2 0,2 0,-1 0,1-1,0-1,-1 0,1 0,-1-1,0-1,1 0,-2-1,1 0,0 0,-1-2,0 1,-1-1,0-1,0 0,0 0,0-2,12-13,-1 0,-1-1,-1-2,-1 0,-1-1,9-21,-16 30,-1 0,-1-1,0 0,-2-1,0 1,-1-1,-2 0,1 0,-2-5,-2 23,0 0,0 0,0 0,0 0,-1 0,1 0,-1 0,1 0,-1 0,0 0,0 0,0 0,0 0,0 0,0 1,0-1,-1 0,1 1,0-1,-1 1,0 0,1-1,-1 1,0 0,1 0,-1 0,0 0,0 0,0 1,0-1,0 0,0 1,0 0,0-1,0 1,0 0,0 0,-1 0,1 0,0 0,0 1,0-1,0 1,0-1,0 1,0 0,0 0,1 0,-1 0,0 0,0 0,1 0,-1 1,0-1,1 0,-1 1,1 0,0-1,0 1,-1 1,-14 16,2 0,0 0,2 1,0 1,1 0,1 1,1 0,1 0,1 1,1 0,-1 10,4-22,0 1,0 0,1 0,1 0,0 0,1 0,0 0,0 0,2 0,-1 0,2 0,-1 0,2 0,0-1,0 1,1-1,0 0,1 0,0-1,1 0,0 0,0 0,1-1,2 1,53 10,-41-18</inkml:trace>
  <inkml:trace contextRef="#ctx0" brushRef="#br0" timeOffset="2463.229">2936 681,'-25'29,"-11"14,-1 5,1-6,7-6,4-8,6-5,6-5</inkml:trace>
</inkml:ink>
</file>

<file path=ppt/ink/ink9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31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26,'-1'-2,"-1"0,1 0,-1 0,0 0,0 1,1-1,-1 1,0-1,0 1,-1 0,1 0,0 0,0 0,-1 0,1 0,0 0,-1 1,1 0,0-1,-1 1,1 0,-1 0,1 0,-1 0,0 1,-9 1,0 0,-1 1,1 1,0 0,1 0,-1 1,1 1,0 0,0 0,1 1,0 1,0 0,1 0,0 1,0 0,1 0,0 1,1 0,0 0,0 1,1 0,1 0,0 1,0 0,1-1,1 1,0 1,0-1,1 3,0-8,0 0,1-1,0 1,0-1,1 1,0 0,0 0,0-1,1 1,0 0,0-1,1 1,-1 0,2-1,-1 0,1 0,0 1,0-2,0 1,1 0,0-1,0 1,1-1,-1 0,1-1,0 1,0-1,1 0,-1 0,1-1,0 1,0-1,0-1,1 1,2 0,0-2,0 0,1 0,-1-1,0 0,0-1,1 0,-1 0,0-1,0 0,0-1,0 0,-1 0,1-1,-1 0,0 0,0-1,0 0,-1-1,0 0,0 0,0 0,-1-1,1 0,1-3,134-205,-142 215,0-1,1 0,-1 1,0-1,1 0,-1 1,1-1,-1 1,1-1,-1 1,1-1,-1 1,1-1,-1 1,1-1,0 1,-1 0,1-1,0 1,-1 0,1 0,0-1,-1 1,1 0,0 0,0 0,-1 0,1 0,0 0,0 0,-1 0,1 0,0 0,0 1,-1-1,1 0,0 0,-1 1,1-1,0 0,-1 1,1-1,-1 1,1-1,0 1,-1-1,1 1,-1-1,1 1,-1-1,0 1,1 0,-1-1,0 1,1 0,-1 0,22 47,-18-38,-2-4,3 8,-1 0,2 0,0 0,0-1,1 0,1 0,0 0,1-1,0-1,1 1,0-2,1 1,0-1,1-1,7 5,-3-7</inkml:trace>
  <inkml:trace contextRef="#ctx0" brushRef="#br0" timeOffset="1903.347">988 252,'368'0,"-369"0,1-1,0 1,0-1,0 1,0-1,0 1,0-1,0 1,0 0,-1-1,2 1,-1-1,0 1,0-1,0 1,0-1,0 1,0 0,0-1,1 1,-1-1,0 1,0 0,0-1,1 1,-1-1,0 1,1 0,-1-1,0 1,1 0,-1 0,0-1,1 1,-1 0,1 0,-1 0,1-1,-1 1,0 0,1 0,-1 0,1 0,-1 0,1 0,-1 0,1 0,-1 0,0 0,1 0,-1 0,1 0,-1 0,1 1,-1-1,1 0,-1 0,1 0,-37-19,23 15,-1-1,1-1,0 0,1-1,-1 0,2-1,-1 0,1-1,0 0,0-1,1 0,1-1,-7-9,-17-46,27 87,8 292,-2-312,0 1,-1-1,0 0,1 1,0-1,-1 0,1 1,0-1,-1 1,1-1,0 1,0-1,0 0,1 1,-1-1,0 1,0-1,1 0,-1 1,1-1,-1 0,1 1,0-1,-1 0,1 0,0 1,0-1,0 0,0 0,0 0,0 0,0 0,0 0,0-1,0 1,1 0,-1-1,0 1,1 0,-1-1,0 0,1 1,-1-1,1 0,-1 1,0-1,1 0,-1 0,1 0,0-1,9-5,1 0,-1-1,0-1,-1 1,1-2,-2 0,1 0,-1 0,-1-1,4-5,19-20,-4 7,-17 14</inkml:trace>
  <inkml:trace contextRef="#ctx0" brushRef="#br0" timeOffset="2824.861">1271 224,'-5'0,"-6"0,-2 5,-2 1,-5 0,-3-1,-3-2,-1 0,-1-2,-1-1,0 0,0 0,0 0,1-1,9 1,8 0</inkml:trace>
</inkml:ink>
</file>

<file path=ppt/ink/ink9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37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676 1,'-12'5,"0"2,0-1,1 2,0-1,0 2,1-1,0 1,0 1,1 0,1 0,-1 1,2 0,-1 0,2 1,-1 0,2 0,0 1,0-1,-2 12,0-7,-8 13,-2-1,-1-1,-1-1,-1-1,-1-1,-16 15,21-25,-1-1,0 0,-1-1,0-1,-1-1,-1-1,1 0,-2-1,-10 2,27-9,-1 0,1-1,0 1,-1-1,1 0,-1 0,1-1,-1 1,0-1,1 0,-1 0,1 0,-1-1,0 0,1 0,-1 0,1 0,0-1,-1 0,1 0,0 0,0 0,0-1,0 1,1-1,-1 0,1 0,0 0,-1-1,2 1,-1-1,0 0,1 0,-1 1,1-2,0 1,0 0,1 0,-1-1,1 0,1-9,0 0,2 0,-1 1,2-1,0 0,0 1,1 0,1 0,0 0,1 0,0 1,1 0,1 0,0 1,0 0,1 0,0 1,1 0,0 1,7-5,-12 8,-2 1,1 0,-1 1,1-1,0 1,0 0,1 0,-1 0,1 1,-1-1,1 1,0 0,1 1,-1-1,0 1,1 0,-1 0,1 1,0-1,-1 1,1 1,0-1,0 1,0 0,-1 0,1 1,0-1,0 2,-1-1,1 0,0 1,-1 0,0 0,1 1,-1-1,0 1,0 1,2 1,167 219,-21-95,-117-105,-18-16</inkml:trace>
</inkml:ink>
</file>

<file path=ppt/ink/ink9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50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2</inkml:trace>
</inkml:ink>
</file>

<file path=ppt/ink/ink9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51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1,'0'5,"0"1</inkml:trace>
</inkml:ink>
</file>

<file path=ppt/ink/ink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4:29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69 748,'-7'8,"0"0,1 0,-1 1,1 0,1 1,0-1,0 1,1 0,0 0,1 0,0 1,1-1,0 1,1 0,0-1,0 1,1 0,0 0,1-1,1 1,0 0,0-1,1 3,-1-10,-1-1,1 0,0 0,0 0,0 0,0 0,0 0,0-1,0 1,0 0,1-1,-1 0,1 0,-1 0,1 0,-1 0,1 0,0 0,-1-1,1 0,0 1,0-1,-1 0,1 0,0-1,-1 1,1 0,0-1,-1 0,1 1,0-1,-1 0,1-1,-1 1,1 0,-1-1,0 1,1-1,80-72,-77 65,0-1,-1 1,0-1,0 0,-1-1,-1 1,0-1,0 1,-1-1,0 0,-1 0,0 0,-1-11,-1 18,0 0,0-1,-1 1,1 0,-1 0,0 0,0 0,-1 0,1 0,-1 1,0-1,0 1,0-1,0 1,-1 0,1 1,-1-1,0 0,0 1,0 0,0 0,0 0,0 1,0-1,-2 1,-16-5</inkml:trace>
  <inkml:trace contextRef="#ctx0" brushRef="#br0" timeOffset="495.289">605 70,'26'177,"6"245,-34-144,-23-174,33-112,-3-4</inkml:trace>
  <inkml:trace contextRef="#ctx0" brushRef="#br0" timeOffset="747.29">408 748,'43'-5,"33"-2,10 1,-2 1,-9-3,-18-1</inkml:trace>
  <inkml:trace contextRef="#ctx0" brushRef="#br0" timeOffset="1399.089">1339 635,'-47'22,"1"3,2 1,1 3,1 1,-13 14,54-43,-5 2,1 0,-1 1,1-1,0 1,0 1,0-1,1 1,-1-1,1 1,1 1,-1-1,0 0,1 1,0 0,1 0,-1 0,1 0,0 0,1 0,-1 0,1 1,1-1,-1 1,1 0,4-4,-1 1,1-1,0 0,0 0,1 0,-1-1,1 1,-1-1,1 0,0-1,-1 1,1-1,0 0,0 0,0 0,0-1,0 1,1-1,-1-1,0 1,0-1,0 0,0 0,0 0,-1-1,1 1,0-1,-1 0,4-3,177-110,-71 25,-113 90,1 0,-1 0,1 0,-1 0,1 0,-1 0,1 0,-1 0,1 1,-1-1,1 1,-1-1,1 1,-1-1,0 1,1 0,-1 0,0 0,0-1,1 1,-1 0,0 1,0-1,0 0,0 0,0 0,-1 1,1-1,0 0,0 1,-1-1,1 1,-1-1,1 1,-1-1,0 1,0-1,0 1,1-1,-1 1,-1-1,1 1,0-1,0 1,0-1,-1 1,1-1,-1 1,1-1,-1 0,0 1,0 0,1 10,0-6,0 0,1 0,-1 0,1 0,0 0,1 0,-1 0,1 0,0 0,1-1,0 1,-1-1,2 0,-1 0,1 0,-1 0,1 0,1-1,-1 0,0 0,1 0,0 0,0-1,0 1,1-1,-1-1,1 1,-1-1,1 0,0 0,0-1,0 1,0-1,0-1,0 1,0-1,0 0,1-1,-1 1,0-1,0 0,0-1,0 1,2-2,7-8,-1 1,0-2,-1 0,0-1,0 0,-2-1,0 0,0 0,-2-2,0 1,0-1,-2 0,2-4,19-32,92-180,-93 163,-9 30,-2 0,-2-2,-2 0,-1 0,-3-1,-1 0,2-41,-9 82,0 0,1-1,-1 1,0-1,0 1,0-1,1 1,-2 0,1-1,0 1,0-1,0 1,-1-1,1 1,-1 0,1-1,-1 1,1 0,-1-1,0 1,0 0,0 0,1 0,-1 0,0 0,-1 0,1 0,0 0,0 0,0 0,0 1,-1-1,1 0,0 1,-1-1,1 1,0-1,-1 1,1 0,-1-1,1 1,-1 0,1 0,0 0,-1 0,1 1,-1-1,1 0,-1 0,1 1,0-1,-1 1,1 0,0-1,0 1,-1 0,1-1,0 1,0 0,0 0,0 0,-1 1,-14 13,1 0,0 1,1 0,1 2,0-1,2 1,0 1,1 0,1 1,0 0,2 0,0 1,2 0,-3 18,3-18,1 1,2 0,0 1,1-1,1 0,1 0,1 0,1 1,1-2,1 1,1 0,1-1,1 0,0-1,7 11,37 51,-38-63,-1 0,-1 1,-1 1,0 0,-2 1,0 0,0 5,-14 3,-1-34</inkml:trace>
  <inkml:trace contextRef="#ctx0" brushRef="#br0" timeOffset="1643.62">1678 549,'43'5,"34"2,8-1,-1-1,-9-2,-9 0,-10-2,-5-1,-6 0,-7 0,-4 0,-4 0,-1-1,-2 1,-5 5,-6 1</inkml:trace>
  <inkml:trace contextRef="#ctx0" brushRef="#br0" timeOffset="1876.742">2440 635,'15'6,"1"0,0 0,1-2,-1 0,1-1,0-1,0 0,0-1,0-1,0-1,0 0,0-1,11-3,-24 4,0 0,0 0,0-1,0 1,-1-1,1 0,0 0,-1 0,0-1,1 1,-1-1,0 0,0 0,0 0,-1 0,1 0,-1 0,1-1,-1 0,0 1,-1-1,1 0,-1 0,1 0,-1 0,0 0,-1 0,1 0,-1 0,0 0,1 0,-2-1,1 1,-1 0,1 0,-1 0,0 0,0 0,-2-2,0 2,-1 1,0-1,1 1,-2 0,1 0,0 0,-1 1,1-1,-1 1,0 0,1 0,-1 1,0-1,0 1,0 0,0 1,-1-1,1 1,0 0,0 0,0 1,0-1,0 1,0 0,0 1,0-1,0 1,0 0,1 0,-1 1,1-1,-1 1,1 0,0 0,0 0,-1 2,-11 7,-1 1,2 0,0 1,0 1,2 0,-1 2,2-1,1 1,0 1,1 0,0 0,2 1,0 0,1 1,1 0,1 0,0 7,4-22,1 1,0-1,0 1,0 0,1-1,0 1,0-1,0 0,1 1,0-1,0 0,0 0,0 0,1 0,0 0,0 0,1-1,-1 0,1 1,0-1,0-1,0 1,0 0,1-1,-1 0,1 0,0-1,0 1,1-1,18 13</inkml:trace>
  <inkml:trace contextRef="#ctx0" brushRef="#br0" timeOffset="2263.302">3400 409,'-200'205,"198"-202,-1-1,0 0,1 0,-1 0,1 0,-1 1,1-1,0 1,0-1,0 1,0 0,1 0,-1 0,1 0,-1 0,1 0,0 1,1-1,-1 0,0 1,1-1,0 0,0 1,0-1,0 0,0 1,1-1,-1 0,1 0,0 1,0-1,0 0,1 0,0 2,79 26,-76-31,1 1,0 0,0 0,-1 1,1-1,-1 1,1 1,-1-1,0 1,0 0,0 0,0 0,0 1,-1-1,0 1,0 1,0-1,0 0,0 1,-1 0,0 0,0 0,0 0,0 2,-2 0,-1 0,0 1,0-1,-1 0,0 0,0 1,-1-1,0 0,0 0,0-1,-1 1,0 0,0-1,-1 1,0-1,0 0,-1-1,1 1,-1-1,0 1,-1-1,1-1,-1 1,0-1,0 0,-1-1,1 1,-1-1,1 0,-1-1,-4 1,-6 3,0-1,0 0,0-2,-1 0,1-1,-1-1,1 0,-1-1,1-1,-1-1,-2-1,-8-2,3-1</inkml:trace>
</inkml:ink>
</file>

<file path=ppt/ink/ink9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47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734 283,'-2'32,"-2"-1,-2 0,-1 0,-1-1,-1 1,-14 26,6-10,-7 24,-123 305,102-274,42-83,13-24,18-25,-11 5,0 1</inkml:trace>
  <inkml:trace contextRef="#ctx0" brushRef="#br0" timeOffset="497.265">791 283,'0'1,"0"-1,1 0,-1 0,0 1,0-1,1 0,-1 1,0-1,0 0,0 1,0-1,1 0,-1 1,0-1,0 1,0-1,0 0,0 1,0-1,0 1,0-1,0 0,0 1,0-1,0 1,0-1,-1 0,1 1,0-1,0 0,0 1,0-1,-1 0,1 1,0-1,0 0,-1 1,1-1,0 0,-1 0,1 1,0-1,-1 0,1 0,0 0,-1 1,1-1,0 0,-1 0,1 0,-1 0,1 0,0 0,-1 0,1 0,-1 0,1 0,0 0,-1 0,1 0,0 0,-1 0,1 0,-1 0,1-1,-1 1,7 39,26 104,-17-71,3-1,3-1,3 0,23 44,-46-110,0 0,0 0,0 0,1 0,-1 0,1-1,0 1,0-1,0 1,1-1,-1 0,1 0,0 0,0 0,0 0,0-1,0 1,1-1,-1 0,1 0,-1 0,1 0,0-1,0 1,0-1,0 0,0 0,0-1,0 1,0-1,0 0,0 0,0 0,0-1,0 1,0-1,0 0,0 0,0-1,1 1,3-6,0 0,-1-1,1 0,-2 0,1 0,-1-1,0 0,-1 0,0 0,0-1,-1 0,0 0,-1 0,0 0,0-5,6-11,9-33,-2-1,-2 0,-3-1,-3 0,-3-1,-2 0,-4-26,0 103,1 4</inkml:trace>
  <inkml:trace contextRef="#ctx0" brushRef="#br0" timeOffset="841.707">1638 481,'-18'28,"2"0,1 2,2 0,0 1,2 0,2 0,1 1,1 1,6-27,1 0,1 0,-1 0,1 0,0-1,0 1,1 0,-1-1,1 1,1-1,-1 1,1-1,0 0,0 0,0 0,1-1,0 1,-1-1,2 0,-1 0,0 0,1 0,0-1,0 0,0 0,0 0,0-1,1 0,-1 0,1 0,-1 0,1-1,0 0,0 0,0-1,-1 1,1-1,0-1,0 1,0-1,0 0,-1 0,1-1,0 1,-1-1,0-1,1 1,-1-1,0 0,0 0,0 0,0-1,6-7,0 0,-1-1,-1 0,0-1,0 0,-1 0,-1-1,0 0,-1 0,0-1,-1 0,-1 0,-1 0,0 0,0-3,-2 7,-1 0,0 1,-1-1,0 0,0 1,-1-1,-1 1,0-1,0 1,-1 0,0 0,-1 1,0-1,0 1,-1 0,0 0,-1 1,0 0,0 0,-1 0,0 1,0 1,-1-1,0 1,0 0,-6-1,-7-2</inkml:trace>
  <inkml:trace contextRef="#ctx0" brushRef="#br0" timeOffset="1245.051">2230 1,'-4'7,"0"0,0 0,1 1,0-1,0 1,1 0,0 0,0 0,1 0,0 0,1 0,-1 0,2 0,0 6,-2 1,0 56,3 0,4 0,5 21,-7-64,-1 1,-2-1,-1 1,-1-1,-1 1,-1-1,-4 10,-29 131,21-135,7-28</inkml:trace>
  <inkml:trace contextRef="#ctx0" brushRef="#br0" timeOffset="1514.921">1919 452,'34'-5,"16"-1,4 0,-3 1,-4 2,-6 0,-5 2,-4 1,-3 0,-1 0,0 0,-1 1,0 3,0 3,-4-1</inkml:trace>
  <inkml:trace contextRef="#ctx0" brushRef="#br0" timeOffset="1949.408">2569 565,'7'1,"14"4,0-2,0 0,1-1,-1-1,0-1,1-1,-1-1,0-1,1 0,-2-2,14-4,-26 4,0 0,0-1,0 0,-1 0,0-1,0 0,-1 0,1 0,-2-1,1 0,-1 0,0 0,-1-1,0 1,0-1,-1 0,0-1,-1 1,0 0,0-1,-1 6,-1 1,0-1,0 0,0 0,0 0,0 1,-1-1,0 0,0 0,0 1,0-1,0 0,-1 1,0 0,1-1,-1 1,-1 0,1 0,0 0,-1 0,1 0,-1 0,0 1,0 0,0-1,0 1,-1 0,1 0,0 1,-1-1,1 1,-1-1,0 1,1 1,-2-1,-5-2,1 1,-1 1,0 0,0 0,0 1,1 0,-1 1,0 0,0 0,0 1,1 0,-1 1,-3 2,-4 5,1 1,0 1,0 0,1 1,1 1,0 1,1 0,0 0,1 1,1 1,1 0,0 0,2 1,-1 1,2-1,1 1,0 0,-2 16,4-18,1 0,1-1,0 1,1 0,1 1,0-1,1 0,4 14,-4-25,1 0,0 1,0-1,0 0,1-1,0 1,0 0,0-1,1 0,0 1,0-1,0-1,1 1,0-1,-1 0,1 0,1 0,-1 0,1-1,-1 0,1 0,0-1,0 0,5 2,7 2,0 0,0-2,1 0,-1-1,1 0,0-2,0 0,-1-1,1-1,0-1,0-1,-1 0,0-1,1-2,-2 1,1-2,8-4,-8-1</inkml:trace>
  <inkml:trace contextRef="#ctx0" brushRef="#br0" timeOffset="2813.396">0 1383,'437'-27,"-82"0,-19-2,-10 1,310-54,-356 48,-21 6,20 28,-221-16,-51 11</inkml:trace>
</inkml:ink>
</file>

<file path=ppt/ink/ink9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58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2 231,'0'358,"0"-366,-1-37,1 0,3 1,1-1,2 1,3 0,4-11,-6 32,0 1,1-1,2 1,0 1,2 0,0 1,1 0,1 0,1 2,0 0,6-4,-20 21,0 0,0 1,0-1,0 0,0 0,0 1,0-1,0 1,0-1,1 1,-1 0,0-1,0 1,1 0,-1 0,0 0,0 0,1 0,-1 0,0 0,1 0,-1 0,0 1,0-1,0 0,1 1,-1-1,0 1,0 0,0-1,0 1,0 0,0 0,0-1,0 1,0 0,0 0,0 0,-1 0,1 0,0 0,-1 1,1-1,26 56,-24-49,2 6,0 0,1-1,0 0,1-1,1 1,0-1,0 0,1-1,2 1,5 2</inkml:trace>
  <inkml:trace contextRef="#ctx0" brushRef="#br0" timeOffset="423.618">623 401,'24'-10,"0"0,-1-2,0 0,-1-2,0-1,-1 0,-1-2,0 0,12-14,-31 29,1 0,-1 1,1-1,-1 0,1 0,-1 0,0 0,0 0,0 0,0 0,0 0,0 0,-1 0,1-1,-1 1,0 0,1 0,-1-1,0 1,0 0,-1-1,1 1,0 0,-1 0,1-1,-1 1,0 0,0 0,0 0,0 0,0 0,0 0,0 0,-1 0,1 0,-1 1,1-1,-1 0,0 1,1-1,-1 1,0 0,0 0,0 0,0 0,0 0,-1 0,1 0,0 1,-2-1,-3-1,-1 0,1 1,-1 0,0 0,0 1,1 0,-1 0,0 1,1 0,-1 0,0 1,1 0,0 0,-1 1,1 0,0 0,0 1,1 0,-1 0,1 0,0 1,0 0,0 1,-8 6,0 0,2 2,0 0,0 0,1 1,1 0,1 1,0 0,-2 5,5-7,1-1,1 1,0 0,0 1,2-1,-1 1,2-1,0 1,1 2,0-12,0-1,0 1,1-1,0 1,0-1,0 0,0 1,1-1,-1 0,1 0,0 0,0 0,1 0,-1 0,1-1,0 1,0-1,0 0,0 0,1 0,-1 0,1 0,0-1,0 0,0 0,0 0,0 0,0 0,0-1,1 0,2 1,8 0,1 0,-1-1,1 0,0-2,-1 0,1 0,0-1,-1-1,0-1,0 0,0-1,0-1,-1 0,0-1,0-1,0 0,-1 0,0-1,-1-1,0-1,-1 1,0-2,5-6,-3 1</inkml:trace>
  <inkml:trace contextRef="#ctx0" brushRef="#br0" timeOffset="843.948">1075 91,'-5'25,"1"0,1 1,2 0,0-1,2 1,1 0,1-1,1 1,1-1,1 0,1 0,6 11,-10-30,1 9,1-1,1 0,0 0,1 0,1-1,0 0,1 0,0-1,5 4,-12-15,0-1,1 0,-1 0,0 0,1 0,-1 0,0-1,1 1,-1-1,0 1,0-1,0 0,1 0,-1 0,0 0,0 0,0 0,0-1,-1 1,1-1,0 1,0-1,-1 0,1 1,-1-1,0 0,1 0,-1 0,0 0,0 0,0-1,-1 1,1 0,0 0,-1-1,0 1,1 0,-1 0,0-1,0-1,2-1,121-332,-119 323,1 0,1 0,1 0,0 0,0 1,1 0,1 1,4-4,1 3</inkml:trace>
</inkml:ink>
</file>

<file path=ppt/ink/ink9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52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 28,'0'476,"28"-142,-12-124,-4-109,-7-91,2-4</inkml:trace>
  <inkml:trace contextRef="#ctx0" brushRef="#br0" timeOffset="4687.576">95 0,'1'1,"0"0,0-1,-1 1,1 0,0-1,0 1,-1 0,1 0,0 0,-1 0,1-1,-1 1,1 0,-1 0,0 0,1 0,-1 0,0 0,0 0,0 1,1-1,-1 0,0 0,0 0,-1 0,1 0,0 0,0 0,0 0,-1 0,1 0,-1 0,1 0,-1 0,1 0,-1 0,1 0,-1-1,0 1,1 0,-1 0,0-1,0 1,0 0,1-1,-1 1,0-1,0 1,-3 4,-85 218,90-223,-1 0,1 0,-1-1,1 1,-1 0,1 0,-1 0,1 0,-1 0,1 0,-1 1,1-1,-1 0,1 0,-1 0,1 0,-1 1,1-1,-1 0,1 0,-1 1,1-1,-1 0,0 1,1-1,-1 0,0 1,1-1,-1 1,0-1,1 0,-1 1,0-1,0 1,0-1,1 1,-1-1,0 1,0-1,0 1,0-1,0 1,0-1,0 1,0-1,0 1,0-1,0 1,0-1,-1 1,1-1,0 1,0-1,0 1,-1-1,1 1,0-1,0 1,-1-1,1 0,-1 1,1-1,0 0,-1 1,1-1,-1 0,1 1,31-27,-20 12</inkml:trace>
  <inkml:trace contextRef="#ctx0" brushRef="#br0" timeOffset="5362.157">10 1157,'19'7,"2"-1,-1 0,0-2,1 0,0-1,0-2,0 0,0-1,17-2,-6 1,-9-1,1-2,-1-1,0-1,-1 0,0-2,0-1,0-1,10-7,-14 9</inkml:trace>
</inkml:ink>
</file>

<file path=ppt/ink/ink9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02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0 544,'15'0,"4"-4,4-3,3 1,1 2,2 0,0 2,0 1,0 0,0 1,0 1,-6-6,-1-1,0 0,-3 1</inkml:trace>
  <inkml:trace contextRef="#ctx0" brushRef="#br0" timeOffset="376.985">0 855,'19'0,"12"0,4 0,2 0,-1 0,-2 0,-1 0,-3 0,0 0,-1 0,-1 0,-5-5,-2-1,1 0,1 1,-3 2</inkml:trace>
  <inkml:trace contextRef="#ctx0" brushRef="#br0" timeOffset="1151.806">705 150,'44'-35,"-31"23,0 1,0 0,1 1,1 1,-1 0,2 1,-1 0,1 1,0 1,0 1,1 0,0 1,0 1,-10 1,0 1,0-1,0 1,0 1,0 0,1 0,-1 0,0 1,0 0,0 0,0 0,0 1,0 0,0 1,-1 0,1 0,-1 0,0 1,0 0,0 0,0 0,-1 1,1 0,-2 2,-1 0,1 1,-1-1,-1 1,1 0,-1 0,-1 0,0 0,0 0,0 0,-1 0,0 0,-1 0,1 1,-2-1,1 0,-1 0,0-1,-1 1,0 0,-1 1,-90 155,83-149,-17 19,23-29,0 0,0 0,0 0,1 0,0 1,0 0,0 0,1 0,0 0,0 1,1-1,0 1,0-1,0 4,3-6,1 0,0 0,0 0,1 0,-1 0,1 0,0-1,0 1,0-1,1 0,-1 0,1 0,0 0,-1-1,1 0,0 1,1-1,-1-1,0 1,0-1,1 1,-1-1,1-1,3 1,-2 1,20 6,-11-4,-1 0,1 0,0 2,-1 0,0 0,-1 2,1 0,-2 0,1 1,6 6,-15-7,0 0,0 0,-1 0,0 1,0 0,-1-1,0 1,0 0,-1 0,0 0,-1 0,0 1,-1-1,1 0,-2 0,1 0,-1-1,-3 9,-1-4,-1-2,0 1,-1-1,0 0,0 0,-1-1,-1 0,1-1,-2 0,1-1,-1 0,-3 1,-3 5,-10 5,-1-1,-1-2,0-1,-1-1,0-1,-1-2,0-1,-23 3,52-12,0 0,0 0,0 0,-1-1,1 1,0 0,-1-1,1 0,0 0,-1 1,1-1,0-1,-1 1,1 0,0-1,-1 1,1-1,0 1,0-1,-1 0,1 0,0 0,0 0,0-1,0 1,0-1,0 1,1-1,-2-1,2-8</inkml:trace>
  <inkml:trace contextRef="#ctx0" brushRef="#br0" timeOffset="1559.852">1863 93,'-30'18,"2"1,0 2,2 0,0 2,1 1,2 0,0 2,2 1,1 1,1 0,1 2,2 0,-5 14,9-8,2 1,2 0,1 0,2 1,1 0,2 0,2 0,4 31,-4-60,1 0,0 0,1 0,0 0,0 0,1-1,0 1,1-1,0 0,0 0,0 0,1 0,0-1,1 0,0 0,0 0,1-1,-1 0,1 0,0 0,1-1,0 0,-1-1,2 0,-1 0,0-1,1 0,-1 0,1-1,5 1,-4 0,-1-1,1 0,0-1,0 0,-1-1,1 0,0 0,0-1,0 0,0-1,-1 0,1 0,-1-1,0-1,1 1,-1-2,-1 1,1-1,-1 0,0-1,0 0,0 0,-1-1,0 0,0 0,-1-1,0 1,0-2,-1 1,0 0,0-1,-1 0,1-3,-4 6,1 0,-1-1,0 1,0 0,-1-1,1 1,-2-1,1 1,-1-1,0 1,0 0,0-1,-1 1,0 0,-1 0,1 0,-1 0,0 0,0 1,-1 0,0-1,0 1,0 0,-1 1,1-1,-1 1,0 0,0 0,-1 0,1 1,-1 0,0 0,0 0,-3 0,-4-2,-1 1,0 0,1 2,-1-1,-1 1,1 1,0 1,0 0,0 1,0 0,-1 1,1 0,1 2,-1-1,0 2,-6 2,-5 6</inkml:trace>
  <inkml:trace contextRef="#ctx0" brushRef="#br0" timeOffset="2779.327">2427 121,'-106'96,"89"-68,0 1,2 1,2 0,0 1,-6 26,-1 0,12-32,0 0,2 0,0 1,2 0,1 0,1 0,1 1,2-1,1 8,-1-24,1-1,0 1,1-1,0 1,1-1,0 0,0 0,1 0,0-1,1 1,0-1,0-1,0 1,1-1,0 0,1-1,-1 0,1 0,1 0,-1-1,1 0,0-1,0 0,0 0,0-1,1 0,-1-1,1 0,2 0,6-1,-1-1,0 0,0-2,0 0,0 0,-1-2,1 0,-1-1,1-1,-2 0,1-1,-1-1,0 0,0-1,-1-1,0 0,-1-1,0 0,1-3,3-3,0-1,-1-1,-1-1,-1 0,0 0,-2-2,-1 1,0-2,-2 1,0-1,-1-4,-4 14,0-1,-1 0,-1 1,-1-1,0 0,0 0,-2 0,0 0,0 0,-1 0,-1 1,0-1,-1 1,0 0,-1 0,-1 0,0 0,-1 1,0 0,-1-1,2 5,1 0,-1 0,0 1,0-1,-1 1,0 1,0-1,-1 1,0 1,0-1,0 1,-1 1,0 0,1 0,-2 0,1 1,0 1,0-1,-1 2,0-1,1 1,-1 1,0 0,1 0,-1 1,-8 1,1 2,0 1,0 1,0 0,1 2,0-1,1 2,-1 0,2 1,-1 1,2 0,-6 5,-8 9</inkml:trace>
</inkml:ink>
</file>

<file path=ppt/ink/ink9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06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4,'-3'2,"-1"0,1-1,-1 1,1 1,0-1,0 0,0 1,0-1,1 1,-1 0,1 0,0 0,-1 0,1 1,1-1,-1 0,0 1,1 0,0-1,0 1,0 0,0-1,0 1,1 0,0 0,0 2,-2-1,1 0,-1-1,1 1,1 0,-1 0,1 0,-1 0,1-1,1 1,-1 0,1 0,0 0,0-1,0 1,1 0,-1-1,1 1,0-1,1 1,-1-1,1 0,0 0,0 0,0-1,0 1,1-1,-1 1,1-1,0 0,0-1,0 1,0-1,1 1,4-2,-1 0,1-1,-1 0,1 0,0-1,-1 0,1 0,-1-1,0 0,0 0,1-1,-1 0,-1-1,1 0,0 0,-1-1,0 0,0 0,-1 0,1-1,-1 0,0 0,-1-1,1 1,-1-1,-1-1,1 1,-1-1,2-5,-5 10,1 0,-1 0,0-1,0 1,-1 0,1 0,-1 0,0-1,0 1,0 0,0-1,0 1,-1 0,1 0,-1 0,0-1,0 1,0 0,0 0,-1 0,1 0,-1 1,0-1,0 0,0 1,0-1,0 1,0-1,-1 1,1 0,-1 0,0 0,1 1,-1-1,0 1,0-1,0 1,0 0,0 0,-1 0,1 1,0-1,0 1,-1-1,1 1,-3 0,-78-1,59 2</inkml:trace>
</inkml:ink>
</file>

<file path=ppt/ink/ink9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12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27,'312'0,"-193"-23,-99 19</inkml:trace>
</inkml:ink>
</file>

<file path=ppt/ink/ink9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12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12,'482'0,"-431"-5,-33-1</inkml:trace>
</inkml:ink>
</file>

<file path=ppt/ink/ink9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13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61,'79'-28,"-48"22,4-2,2 1,-1 2,1 1,0 2,0 2,31 3,-66-3,0 0,-1 0,1 1,0-1,0 1,0-1,-1 1,1-1,0 1,-1 0,1 0,0 0,-1 0,1 0,-1 0,1 0,-1 0,0 1,0-1,1 0,-1 1,0-1,0 1,0 0,0-1,-1 1,1 0,0-1,-1 1,1 0,-1 0,0 0,0-1,1 1,-1 0,0 0,0 0,-1 0,1 0,0-1,-1 1,1 0,-1 0,1-1,-1 2,-37 81,36-80,-167 240,136-199,3 2,1 2,3 0,-6 20,29-65,1 0,0 0,0 0,1 1,-1-1,1 0,0 1,0-1,0 1,1-1,-1 1,1-1,0 1,1-1,-1 1,1-1,0 1,0-1,0 1,0-1,1 0,0 0,0 0,0 0,0 0,1 0,0 0,-1-1,1 1,1-1,-1 0,0 0,1 0,-1 0,1-1,2 2,7 0,-1-1,1 0,-1 0,1-1,0-1,0 0,0-1,0 0,0-1,-1-1,1 0,0-1,-1 0,1-1,-1 0,8-4,41-9,11-6,-54 16</inkml:trace>
</inkml:ink>
</file>

<file path=ppt/ink/ink9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13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227 129,'-26'138,"11"8,7-102,-2-1,-2 1,-2-2,-1 0,-8 12,10-44,17-17</inkml:trace>
  <inkml:trace contextRef="#ctx0" brushRef="#br0" timeOffset="302.99">481 129,'-1'314,"-26"-147,20-116,1-33</inkml:trace>
  <inkml:trace contextRef="#ctx0" brushRef="#br0" timeOffset="1146.992">1 298,'7'-16,"1"0,1 1,1 0,0 1,1 0,0 0,1 1,1 1,0 0,0 0,12-6,161-101,-182 118,0-1,1 1,-1 0,0 0,0 1,1-1,-1 1,0 0,1 0,-1 0,1 1,-1 0,0 0,0 0,0 0,1 0,-1 1,0 0,-1 0,1 0,0 0,0 1,-1-1,0 1,1 0,-1 0,0 0,0 0,-1 1,1-1,-1 1,0 0,1 0,-2-1,2 5,24 24,-21-24,0-1,1 1,0-2,0 1,1-1,-1 0,1 0,1-1,-1 0,1-1,0 1,0-2,0 1,0-1,1-1,-1 0,1 0,7 0,-9-1,0-1,0 0,0 0,0-1,0 1,0-2,0 1,0-1,-1-1,1 1,-1-1,6-3,5-7</inkml:trace>
</inkml:ink>
</file>

<file path=ppt/ink/ink9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17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53 589,'2'1,"0"0,-1 1,1-1,0 1,0-1,-1 1,1 0,-1 0,0 0,1 0,-1 0,0 0,0 0,0 0,0 0,-1 0,1 1,0-1,-1 0,0 0,1 1,-1-1,0 0,0 1,-1 0,2 0,-14 147,-1-44,3-5,11-102,0 1,-1-1,1 1,0-1,0 1,0-1,-1 1,1-1,0 1,0 0,-1-1,1 1,-1-1,1 1,0 0,-1-1,1 1,-1 0,1 0,0-1,-1 1,1 0,-1 0,1-1,-1 1,1 0,-1 0,1 0,-1 0,0 0,1 0,-1 0,1 0,-1 0,1 0,-1 0,1 0,-1 1,1-1,-1 0,1 0,-1 0,1 1,-1-1,1 0,0 0,-1 1,1-1,-1 0,1 1,0-1,-1 1,1-1,0 1,-1-1,1 0,0 1,0-1,0 1,-1-1,1 1,0-1,0 1,0-1,0 1,0 0,0-1,-15-40,14 15,0 1,2-1,1 1,1-1,1 1,1 0,1 0,1 1,1-1,2 2,0-1,1 1,1 1,1 0,1 1,1 0,0 1,5-3,-15 14,-1 1,2-1,-1 1,1 0,0 1,0-1,1 1,0 1,0-1,0 1,1 0,-1 1,1 0,0 0,1 0,-1 1,1 1,-1-1,8 0,-12 5,1 1,0 0,-1 0,0 0,0 0,0 0,0 1,0 0,-1 0,0 0,0 0,0 1,0-1,0 1,-1-1,0 1,0 0,0 0,-1 0,0 0,0 0,0 0,0 1,-1-1,0 0,0 2,6 24,0-7,-2-4</inkml:trace>
  <inkml:trace contextRef="#ctx0" brushRef="#br0" timeOffset="510.32">900 589,'-229'146,"217"-137,1 1,0 0,0 0,1 1,1 0,-1 1,2 0,0 0,0 1,2 0,-1 0,1 1,1 0,1 0,0 0,1 1,0-1,1 1,1 0,0 11,1-23,0-1,0 0,0 1,0-1,1 0,-1 0,1 1,-1-1,1 0,0 0,0 0,0 0,0 0,0 0,1 0,-1 0,0 0,1-1,-1 1,1-1,0 1,0-1,0 1,-1-1,1 0,0 0,1 0,-1 0,0 0,0-1,0 1,0 0,1-1,-1 0,0 1,0-1,1 0,-1 0,2-1,4 0,-1 0,0-1,0 1,1-2,-1 1,0-1,-1 0,1 0,-1-1,1 0,4-4,18-19,-1-2,-1-1,-2-1,-1-1,-2-1,12-22,-27 43,56-90,-62 102,0 0,0 0,0 0,0 0,0 0,0 1,0-1,0 0,0 0,0 1,0-1,0 1,0-1,0 1,-1-1,1 1,0-1,0 1,0 0,-1-1,1 1,0 0,-1 0,1 0,0 0,-1-1,1 1,-1 0,0 0,1 0,-1 0,0 0,1 0,-1 0,0 0,0 0,0 0,0 0,0 0,0 0,0 1,0-1,-1 0,1 0,0 0,-1 0,1-1,0 1,-1 0,1 0,-1 1,1-1,0 13,1-1,1 1,0-1,1 1,1-1,0 0,1-1,0 1,4 6,-7-14,1-1,-1 0,1 0,0-1,0 1,0-1,0 1,1-1,-1 0,1 0,0 0,0-1,0 0,0 1,0-1,1-1,-1 1,0 0,1-1,0 0,-1 0,1-1,0 1,-1-1,1 0,0 0,-1-1,1 1,1-1,2-1,0-1,0 0,0 0,0-1,0 0,-1 0,1-1,-1 0,0 0,5-6,-9 8,11-8</inkml:trace>
  <inkml:trace contextRef="#ctx0" brushRef="#br0" timeOffset="1048.997">1493 503,'-9'13,"-18"22,1 2,3 0,0 2,3 1,-13 35,31-71,1 0,-1 0,1 0,0 1,0-1,0 0,1 1,0-1,-1 1,2-1,-1 0,0 1,1-1,0 1,0-1,0 0,1 0,-1 0,1 1,0-2,0 1,0 0,1 0,-1-1,1 1,0-1,0 0,0 0,1 0,-1 0,1 0,-1-1,1 1,0-1,0 0,0-1,0 1,0 0,4 0,7 0,1 0,-1-1,1 0,0-1,-1-1,1-1,0 0,-1-1,0 0,0-1,0-1,0-1,-1 0,0-1,0 0,0-1,-1 0,0-1,-1-1,0 0,8-10,3-1,0-1,-2-1,-1-1,0-1,-2-1,-1-1,-2 0,0-1,-2 0,-1-1,-1-1,-1 0,-2 0,-1-1,-2 0,0 0,-3 0,0-1,-2 1,-4-32,3 53,-1 1,0-1,-1 0,0 1,0-1,-1 1,0 0,-1 0,0 1,0-1,-1 1,0 0,0 0,-1 1,0 0,0 0,-1 1,0 0,0 0,0 1,-1 0,0 0,0 1,0 0,0 1,-3-1,3 4,0 1,0 0,0 0,0 1,0 0,0 1,1 0,-1 0,1 1,0 0,0 0,0 1,0 0,1 0,0 1,0 0,1 0,-1 1,1 0,1 0,-1 0,1 1,1 0,-1 0,0 2,-2 3,1 1,0 0,1 1,1-1,0 1,0 0,2 0,0 0,1 0,0 0,1 1,1-1,0 0,1 0,1 0,0 0,2 3,2 7,1-1,1-1,1 0,1 0,2-1,0 0,1-1,1 0,0-1,3-1,21 18,1-1,3-2,41 25,15 11,69 51,-166-107,-9-18</inkml:trace>
</inkml:ink>
</file>

<file path=ppt/ink/ink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4:4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0,'-38'38,"16"-19,1 2,1 0,0 1,2 2,1-1,1 2,-5 10,20-33,-1 0,1 1,0-1,0 0,1 0,-1 1,0-1,1 0,-1 1,1-1,0 1,0-1,0 1,0-1,0 1,0-1,1 0,0 1,-1-1,1 1,0-1,0 0,0 0,0 1,0-1,1 0,-1 0,1 0,-1-1,1 1,0 0,-1 0,1-1,0 1,0-1,0 0,1 1,-1-1,0 0,0 0,1-1,-1 1,0 0,1-1,-1 1,1-1,1 0,5 2,0 0,0 0,-1 0,1 1,-1 1,0-1,0 2,0-1,0 1,-1 0,1 0,-2 1,1 0,0 0,-1 1,0 0,-1 0,0 0,0 1,0 0,-1 0,0 0,0 0,-1 0,0 1,-1 0,0 0,-3 0,0 0,0 0,-1 0,-1 0,0-1,0 1,0 0,-1-1,0 0,-1 0,0 0,0-1,-1 1,0-1,0-1,0 1,-1-1,0 0,0 0,-1-1,0 0,0-1,0 1,0-2,0 1,-1-1,0 0,0-1,0 0,0 0,0-1,0 0,0-1,-8 0,-8-4</inkml:trace>
</inkml:ink>
</file>

<file path=ppt/ink/ink9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24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1 798,'53'-3,"1"-3,-1-2,0-2,-1-3,0-2,-1-2,-1-2,-1-2,0-3,10-9,-14-4,-1-2,-2-2,-2-1,-2-3,-2-1,25-42,-19 30,111-159,-152 216,0 0,0-1,0 1,0 0,1 0,-1 0,0 0,0 0,1 0,-1 0,1 1,-1-1,1 0,-1 1,1-1,-1 1,1 0,0-1,-1 1,1 0,0 0,-1 0,1 0,-1 0,1 1,0-1,-1 0,1 1,-1-1,1 1,-1 0,1-1,-1 1,1 0,-1 0,0 0,1 0,-1 0,0 0,0 0,0 0,0 1,0-1,0 0,1 2,41 70,-41-67,11 23,-3 1,0 0,-2 1,-1 0,-2 1,-1 0,-1-1,-2 1,-1 0,-1 0,-2 0,-1-1,-2 2,-1-12,0-2,-1 1,-1-1,-1 0,-1-1,0 0,-1 0,-1-2,-1 1,0-2,-1 0,-1 0,-1-2,1 0,-2-1,0 0,0-2,-1 0,0-1,-1-1,0-1,0-1,-1 0,0-2,0 0,0-1,0-2,-15 0,-75-21,107 18,1 1,0-1,0 1,0-1,0 0,0 0,1 0,-1 0,1 0,-1-1,1 0,0 1,0-1,0 0,0 0,0 0,0 0,1 0,0 0,0 0,0-1,0 1,0 0,0-1,1 1,0-1,0 1,0-1,0 1,0 0,1-3,3-11</inkml:trace>
  <inkml:trace contextRef="#ctx0" brushRef="#br0" timeOffset="361.049">1892 206,'-21'21,"-16"13,1 2,1 2,2 1,2 1,2 2,2 1,-13 27,37-63,0 0,0 0,1 1,0-1,0 0,0 1,1-1,0 1,1 0,0-1,0 1,0 0,1-1,0 1,1-1,0 1,0-1,0 0,1 0,0 0,0 0,1 0,0 0,0-1,1 0,0 0,0 0,0-1,0 1,1-1,0-1,0 1,1-1,-1 0,1 0,0-1,3 2,4-1,0-1,0 0,0-1,0-1,0 0,1-1,-1 0,0-1,0-1,0 0,0-1,0-1,0 0,-1-1,6-2,11-6,-1-2,0-1,-1-1,0-1,-1-1,2-5,-19 16,0 0,-1-1,0-1,-1 0,1 0,-2 0,0-1,0 0,-1-1,0 1,-1-1,0 0,-1-1,0 1,-1-1,-1 0,0 1,0-1,-1 0,-1 0,0 0,-1 0,-1 0,0 0,-2-8,0 11,0 0,0 0,-1 1,-1-1,1 1,-2 0,1 1,-1-1,0 1,-1 1,0-1,0 1,0 1,-1 0,0 0,-1 0,1 1,-1 1,0 0,0 0,0 1,-1 0,1 0,-1 1,1 1,-1 0,0 0,0 1,1 1,-1 0,0 0,1 1,-1 0,-6 3,-11 2</inkml:trace>
</inkml:ink>
</file>

<file path=ppt/ink/ink9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28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254 190,'25'138,"-21"-94,-3 0,-2 0,-1 0,-3 0,-6 24,-12 61,22-129,-1-1,1 0,0 1,0-1,0 0,0 1,0-1,0 0,0 0,0 0,1 0,-1 0,0 0,0 0,1 0,-1 0,1 0,-1-1,1 1,-1 0,1 0,0 0,-1-1,1 1,0 0,0 0,0-1,0 1,0 0,0 0,1-1,-1 1,0 0,1 0,-1-1,1 1,0-25,1 1,1-1,1 0,2 1,0 0,5-9,-7 21,8-24,2 1,1 0,2 1,2 1,1 1,1 0,2 2,13-13,-28 34,0 0,0 1,1 0,1 1,-1 0,1 0,0 1,1 0,0 1,0 0,1 1,-1 0,1 1,0 0,-10 4,0-1,0 1,0 0,0 0,0 0,0 0,0 0,-1 0,1 0,0 1,0-1,0 1,0-1,0 1,-1 0,1 0,0 0,0 0,-1 0,1 0,-1 0,1 0,-1 1,0-1,1 0,-1 1,0-1,0 1,0 0,0-1,0 1,0 0,-1 0,1-1,0 2,7 77,-5-35,2-25</inkml:trace>
  <inkml:trace contextRef="#ctx0" brushRef="#br0" timeOffset="436.243">875 500,'186'-99,"-182"97,-1-1,1 1,-1-1,0 0,0 0,0 0,0-1,0 1,-1-1,0 1,1-1,-1 0,-1 0,1 0,0 0,-1 0,0-1,0 1,0 0,-1 0,1-1,-1 1,0-1,0 1,-1 0,1-1,-1 1,0 0,0 0,-1 0,1-1,-1 1,0 0,0 1,0-1,0 0,-1 1,1-1,-1 1,0 0,0-1,0 2,-1-1,1 0,-1 1,0-1,1 1,-1 0,0 0,0 1,0-1,0 1,-1 0,1 0,0 0,-2 0,-4 3,1 0,0 0,0 0,-1 1,2 1,-1 0,0 0,1 0,0 1,0 1,0-1,0 1,1 0,0 1,0 0,1 0,0 0,0 1,1 0,0 0,0 1,1-1,0 1,1 0,-1 0,2 0,-1 0,2 1,-1-1,1 1,0-1,1 1,0-1,1 1,0-1,0 2,4 0,1-1,0 0,0 1,1-2,0 1,1-1,0 0,1-1,0 0,0 0,0-1,1 0,0-1,0 0,1-1,0 0,0 0,0-1,0-1,1 1,0-2,-1 0,12 1,-11 0,0-1,0 0,0 0,1-1,-1 0,0-1,0-1,1 0,-1-1,0 0,0-1,0 0,0 0,-1-2,1 1,-1-2,0 1,8-7,-1-3</inkml:trace>
  <inkml:trace contextRef="#ctx0" brushRef="#br0" timeOffset="858.713">1467 77,'73'220,"-48"-25,-4-106,-21-88,1 0,0-1,0 1,-1 0,1 0,0 0,0 0,0-1,0 1,0 0,0-1,0 1,0-1,0 1,1-1,-1 1,0-1,0 0,0 0,0 0,1 0,-1 1,0-2,0 1,0 0,1 0,-1 0,0 0,0-1,0 1,0-1,1 1,-1-1,0 1,0-1,0 1,0-1,0 0,0 0,-1 1,1-1,0 0,0 0,0 0,-1 0,1-1,37-47,204-429,-214 440,-14 25</inkml:trace>
  <inkml:trace contextRef="#ctx0" brushRef="#br0" timeOffset="1345.081">0 980,'81'12,"-1"-4,1-4,0-3,0-3,78-14,-1-10,144-23,6 13,-173 25,368-17,-356 29,-120 0</inkml:trace>
</inkml:ink>
</file>

<file path=ppt/ink/ink9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33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40,'5'5,"6"2,6-1,5-1,4-2,2 0,1-7,0-2,1 0,-1 0,0 3,0-5,-1 1,1 0,-1 2,-5-3,-6 0</inkml:trace>
</inkml:ink>
</file>

<file path=ppt/ink/ink9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33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1 104,'29'-5,"14"-1,5 0,-2-4,-3 0,-4 2,-4 2,-3-3,-3 0,0 2,-2 2,1-3,-1 0,-4 1</inkml:trace>
</inkml:ink>
</file>

<file path=ppt/ink/ink9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34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1,'0'656,"-30"-322,31-234,10-115,-4-3</inkml:trace>
  <inkml:trace contextRef="#ctx0" brushRef="#br0" timeOffset="576.984">254 57,'-27'27,"-31"64,1 16,67-93,3-15</inkml:trace>
  <inkml:trace contextRef="#ctx0" brushRef="#br0" timeOffset="1091.505">0 1158,'29'-5,"14"-2,4 1,0 1,-9-3,-5-1,-5 2,-1 2,-1 2,0 1,1 1,-1 1,-3 0</inkml:trace>
</inkml:ink>
</file>

<file path=ppt/ink/ink9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31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63,'54'-33,"-31"25,0 2,1 1,0 1,0 0,0 2,0 1,0 1,0 1,19 4,-41-5,0 0,0-1,0 2,0-1,-1 0,1 0,0 1,0-1,0 0,-1 1,1 0,0 0,-1-1,1 1,-1 0,1 0,-1 0,1 0,-1 1,0-1,1 0,-1 1,0-1,0 1,0-1,0 1,0-1,0 1,0 0,-1-1,1 1,-1 0,1 0,-1-1,0 1,0 0,1 0,-1 0,0 0,-1-1,1 1,0 0,0 0,-1 0,1-1,-1 1,0 0,-50 75,36-66,2 0,-1 1,1 1,1 0,0 1,1 0,1 0,0 2,1-1,0 1,1 0,1 1,1 0,-4 15,10-28,-1-1,1 0,0 1,0-1,0 0,1 1,-1-1,1 0,0 1,0-1,0 0,0 0,1 0,-1 0,1 0,-1 0,1 0,0-1,0 1,1-1,-1 1,0-1,1 0,0 0,-1 0,1 0,0 0,0-1,0 1,0-1,0 0,0 0,1 0,-1 0,0 0,0-1,1 0,1 1,9 0,0 0,0-1,0-1,0 0,0 0,0-2,0 0,10-3,17-12,-26 8</inkml:trace>
  <inkml:trace contextRef="#ctx0" brushRef="#br0" timeOffset="312.651">931 119,'-9'24,"-4"13,1 4,2 1,3-2,3-4,1-2,2-3,1-1,-4-6,-2-8</inkml:trace>
  <inkml:trace contextRef="#ctx0" brushRef="#br0" timeOffset="592.335">1157 119,'-14'34,"-5"15,0 5,4-2,5-6,3-5,4-10</inkml:trace>
  <inkml:trace contextRef="#ctx0" brushRef="#br0" timeOffset="1033.348">649 232,'7'-14,"1"0,1 1,0 0,1 0,1 1,0 0,0 1,1 0,1 1,-1 0,2 1,-1 0,1 1,1 1,-1 0,1 1,0 1,1 0,-1 1,1 1,8-1,-18 5,0 0,0 0,0 1,0 0,0 0,0 0,-1 1,1 0,-1 0,0 0,0 1,0 0,0-1,0 2,-1-1,0 1,3 2,64 45,-62-49,0-1,1 0,-1 0,1-1,-1 0,1-1,0 0,-1-1,1 0,-1 0,1-1,-1 0,0-1,1 0,-1 0,-1-1,1 0,0-1,-1 1,0-2,0 1,5-6,5-4</inkml:trace>
</inkml:ink>
</file>

<file path=ppt/ink/ink9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48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505 508,'1'0,"-1"0,1 0,-1 0,1 0,-1 0,1 0,-1 0,1 0,-1 0,1 0,-1 0,1 0,-1 0,1-1,-1 1,1 0,-1 0,0 0,1-1,-1 1,1 0,-1-1,0 1,1 0,-1-1,0 1,1-1,-1 1,0 0,1-1,-1 1,0-1,0 1,0-1,0 1,1-1,-1 1,0-1,0 1,0-1,0 1,0-1,0 1,0-1,0 1,0-1,-1 1,1-1,0 1,0-1,0 1,0-1,-1 1,1 0,0-1,-1 1,1-1,0 1,-1 0,1-1,0 1,-1 0,1-1,-1 1,-34-6,6 10,0 1,-1 2,2 0,-1 2,2 2,-1 0,-12 9,-6 0,-40 29,84-47,0 0,0-1,0 1,1 0,-1 1,1-1,-1 0,1 0,0 1,0-1,0 1,0-1,0 1,0-1,1 1,-1-1,1 1,0 0,0-1,0 1,0 0,0-1,0 1,1-1,-1 1,1 0,0-1,0 1,0-1,0 0,0 1,1-1,-1 0,1 1,0-1,1 3,1-1,0 1,0-1,1-1,-1 1,1 0,0-1,-1 0,2 0,-1-1,0 1,0-1,1 0,-1 0,1-1,0 0,-1 0,1 0,0-1,0 0,0 0,3 0,68 13,-76-13,0 0,0 1,0-1,0 0,1 1,-1-1,0 1,0 0,0-1,0 1,0 0,0-1,0 1,0 0,0 0,-1 0,1 0,0 0,0 0,-1 0,1 0,-1 0,1 0,-1 0,1 1,-1-1,0 0,0 0,1 0,-1 1,0-1,0 0,0 0,0 1,-1-1,1 0,0 0,0 0,-1 1,1-1,0 0,-1 0,0 0,1 0,-1 0,0 0,0 1,-45 47,38-42,-140 120,138-120,0 1,1 1,0 0,0 0,1 0,0 1,0 0,1 1,1 0,0 0,0 0,1 1,1 0,0 1,3-11,1 1,0 0,0 0,0 0,0 0,0 0,1 0,-1-1,1 1,0 0,-1 0,1-1,1 1,-1 0,0-1,1 1,-1-1,1 0,0 1,0-1,0 0,0 0,0 0,0-1,0 1,1 0,-1-1,1 1,-1-1,1 0,0 0,-1 0,1 0,0 0,2 0,103 10,-102-11,0 0,-1 0,1 0,0-1,0 0,0 0,-1 0,1-1,0 0,-1 0,0-1,1 1,-1-1,0 0,0 0,-1-1,1 0,-1 0,0 0,0 0,0 0,0-1,2-4,5-11</inkml:trace>
  <inkml:trace contextRef="#ctx0" brushRef="#br0" timeOffset="608.278">336 0,'-1'503,"-24"-244,-52 210,49-230,5-70,10-96,10-61</inkml:trace>
</inkml:ink>
</file>

<file path=ppt/ink/ink9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52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2 241,'0'358,"-1"-385,1 0,1 0,1 1,2-1,1 1,0 0,2 0,4-6,0 0,2 1,2 1,0 0,2 1,1 0,1 2,19-20,19 4,-55 43,0-1,-1 1,1-1,0 1,0 0,0 0,0 0,0 0,0 0,0 0,0 1,0-1,0 1,0-1,0 1,0 0,0 0,-1 0,1 0,0 0,-1 0,1 0,-1 0,1 1,-1-1,1 1,-1-1,0 1,0-1,0 1,0 0,0 0,0-1,0 2,19 35,-11-22</inkml:trace>
  <inkml:trace contextRef="#ctx0" brushRef="#br0" timeOffset="447.667">538 467,'34'-23,"-7"5,-1 0,-1-2,0-1,-2-1,0-1,11-15,-33 37,1-1,0 0,0 0,0 0,-1 0,1 0,-1 0,0 0,1 0,-1-1,0 1,0-1,-1 1,1 0,0-1,-1 1,0-1,1 0,-1 1,0-1,0 1,0-1,-1 1,1-1,-1 1,1-1,-1 1,0-1,0 1,0 0,0-1,-1 1,1 0,0 0,-1 0,0 0,1 0,-1 0,0 0,0 1,0-1,0 1,0-1,-1 1,-4-1,-1 1,0 1,0-1,0 1,0 1,0-1,0 2,0-1,0 1,0 0,1 0,-1 1,1 0,0 0,0 1,0 0,0 0,0 1,1 0,0 0,0 1,0-1,1 1,0 0,0 1,0-1,1 1,0 0,0 0,0 2,0-3,0 0,0 0,1 1,0-1,0 1,0 0,1-1,0 1,0 1,1-1,0 0,0 0,0 1,1-1,0 0,1 0,0 1,0-1,0 0,1 0,0 0,0 0,1 0,0-1,0 1,1-1,0 1,0-1,0 0,1-1,-1 1,2-1,-1 0,0 0,7 0,0 0,0-1,0 0,0-1,0 0,1-1,-1 0,1-1,0-1,-1 0,1 0,0-2,-1 1,1-2,-1 1,0-2,0 0,0 0,0-1,-1 0,0-1,0-1,3-2,5-3</inkml:trace>
  <inkml:trace contextRef="#ctx0" brushRef="#br0" timeOffset="845.748">1018 101,'21'75,"3"-1,3-1,3-1,17 24,-40-83,-6-9,1 0,-1 0,1 1,0-1,1-1,-1 1,1 0,0 0,0-1,0 0,0 0,0 0,1 0,0 0,-1 0,5 1,25-56,56-182,-77 206,-3 3,1 0,2 1,0 0,1 0,1 2,2-1,0 2,1 0,5-3,1 6</inkml:trace>
  <inkml:trace contextRef="#ctx0" brushRef="#br0" timeOffset="1283.2">31 919,'93'-24,"75"-19,2 7,58 0,-46 16,0-8,88-30,-149 25,-97 30</inkml:trace>
  <inkml:trace contextRef="#ctx0" brushRef="#br0" timeOffset="2173.42">115 1201,'34'-38,"-9"21,1 1,0 2,1 0,0 2,1 1,1 2,0 0,0 2,1 1,-28 5,1 0,-1-1,1 1,-1 0,1 0,0 0,0 0,-1 0,1 1,0-1,0 1,0 0,0 0,0 0,-1 0,1 0,0 1,0-1,0 1,-1 0,1 0,0 0,0 0,-1 0,1 0,-1 1,1 0,-1-1,0 1,0 0,0 0,0 0,0 0,0 0,0 1,-1-1,1 1,-1-1,1 1,-1-1,0 1,0 0,-1-1,1 1,0 0,-1 0,1 0,-1 0,-5 10,-1-1,0-1,0 1,-1-1,-1 0,0 0,0-1,-1 0,0-1,-10 8,0 2,-67 74,86-92,-1 1,0-1,1 1,-1-1,1 1,0 0,-1-1,1 1,0 0,0 0,0-1,0 1,0 0,1-1,-1 1,1 0,-1-1,1 1,-1-1,1 1,0-1,-1 1,1-1,0 1,0-1,0 1,1-1,-1 0,0 0,0 0,1 0,-1 0,0 0,1 0,-1 0,1 0,0 0,63 25,123 1,-186-26,1-1,-1 1,0 0,0 0,0 0,0 0,0 0,0 1,0-1,0 0,0 1,-1 0,1-1,-1 1,1 0,-1 0,1 0,-1 0,0 0,0 0,0 0,0 0,-1 0,1 0,0 1,-1-1,0 0,1 0,-1 1,0-1,0 0,0 1,-1-1,1 0,0 1,-1-1,0 0,1 0,-1 0,0 1,0-1,-59 80,-150 45,142-97,48-25</inkml:trace>
  <inkml:trace contextRef="#ctx0" brushRef="#br0" timeOffset="2528.118">991 1004,'-65'77,"3"3,4 3,-10 27,60-100,1 1,0 0,1 0,0 1,0-1,2 1,-1 0,2 1,0-1,0 1,1 0,0-1,1 1,1 0,0 0,1 0,0 0,1-1,1 1,-1 0,4 7,-3-16,0 0,1 0,-1 0,1 0,0 0,0-1,0 0,0 0,0 0,1 0,0-1,-1 1,1-1,0 0,0-1,0 1,0-1,0 0,1 0,-1-1,0 1,0-1,1 0,4-1,125-32,-122 29,0 0,1-1,-2-1,1 0,-1 0,1-1,-2-1,1 0,-1-1,-1 0,1 0,-2-1,1-1,-1 1,-1-2,0 1,-1-1,5-9,-12 17,1 0,-1 0,0-1,0 1,0 0,-1 0,0 0,1 0,-2 0,1 0,0 0,-1 0,1 0,-1 0,0 1,-1-1,1 0,-1 1,1 0,-1 0,0 0,0 0,0 0,0 1,-1-1,1 1,-1 0,0 0,1 0,-1 0,0 1,0 0,0-1,0 2,0-1,-1 0,1 1,0 0,0-1,0 2,-1-1,1 0,-1 1,-13 3,1 0,-1 1,1 0,0 2,0 0,0 1,1 0,1 2,-2 0,-9 6,2-3</inkml:trace>
  <inkml:trace contextRef="#ctx0" brushRef="#br0" timeOffset="3019.47">1469 1088,'-51'68,"17"-27,2 2,2 2,3 0,-6 16,29-56,1 0,0 0,1 0,-1 0,1 0,0 0,0 1,1-1,-1 1,1 0,1-1,-1 1,1 0,0-1,0 1,0 0,1-1,0 1,0 0,1-1,-1 1,1-1,1 0,-1 0,0 1,1-1,0-1,1 1,-1 0,1-1,0 0,0 0,0 0,0 0,1-1,-1 1,1-1,0 0,0-1,0 1,6 1,2-3,1-1,-1 0,1-1,0 0,-1-1,0-1,1 0,-1 0,0-2,-1 0,1 0,-1-1,0 0,0-1,-1-1,8-6,-1 1,-1-2,-1 0,0 0,-1-2,-1 1,-1-2,0 0,-1-1,-1 0,-1-1,0 0,-2 0,0-1,-2 0,2-9,-6 24,-2 0,1 1,0-1,-1 0,0 0,0 1,-1-1,0 0,0 0,0 1,-1-1,1 1,-1-1,-1 1,1 0,-1 0,0 0,0 0,0 0,-1 0,0 1,0 0,0 0,0 0,0 0,-1 1,0-1,0 1,0 0,0 1,0-1,-1 1,1 0,0 0,-1 1,0 0,1 0,-1 0,0 1,-3-1,-19 5,2 1</inkml:trace>
  <inkml:trace contextRef="#ctx0" brushRef="#br0" timeOffset="3487.631">1922 806,'-7'15,"2"2,0-1,1 1,0-1,1 1,1 0,1 0,0 1,2-1,0 0,1 2,-2-16,1 0,0 0,0 0,0 0,0 0,1 0,-1 0,1-1,0 1,0 0,0-1,0 0,0 1,1-1,-1 0,1 0,-1 0,1 0,0-1,-1 1,1-1,0 0,0 0,0 0,0 0,0 0,1 0,-1-1,0 0,0 0,0 0,0 0,1 0,-1 0,0-1,0 1,0-1,3 0,0-1,-1 1,1-1,-1 0,0 0,0-1,0 0,0 1,0-2,0 1,-1-1,1 1,-1-1,0 0,0-1,-1 1,1-1,-1 1,0-1,1-3,-1 3,-1 1,0-1,0 1,-1-1,0 0,0 0,0 0,0 0,-1 0,1 0,-1 1,0-1,-1 0,1 0,-1 0,0 0,-1 0,1 0,-1 1,0-1,0 1,0-1,0 1,-1 0,0 0,0 0,0 0,0 0,-1 1,0-1,1 1,-1 0,0 0,0 0,-1 1,-17-6</inkml:trace>
</inkml:ink>
</file>

<file path=ppt/ink/ink9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57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30,'39'17,"-21"-14,-1-1,1 0,0-2,-1 0,1-1,0 0,-1-2,1 0,-1-1,0 0,11-5,109-18,-91 26,-34 1</inkml:trace>
</inkml:ink>
</file>

<file path=ppt/ink/ink9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58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84,'34'-5,"16"-7,3 0,-1 1,-6 3,-5 2,-5 3,-4 1,-7-3,-3-2,-1 2,1 0,2 2,-4 6,-4 3</inkml:trace>
</inkml:ink>
</file>

<file path=ppt/ink/ink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4:44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0,'-31'8,"1"1,0 1,1 1,0 2,1 1,0 1,1 2,-14 11,32-23,0 0,0 1,1 0,0 0,0 1,0 0,1 0,0 1,1 0,0 0,0 1,0-1,1 1,1 1,-1-1,2 0,-1 1,1 0,1 0,-1 0,2 0,0 0,0 1,0 7,2-15,0 0,0 0,0 0,0 0,0 0,1 0,0 0,-1 0,1 0,0-1,0 1,0-1,1 1,-1-1,0 0,1 0,0 0,-1 0,1-1,0 1,0-1,0 1,0-1,0 0,0 0,0-1,1 1,-1-1,0 1,0-1,0 0,1 0,1-1,110-18,-70-2,-2-2,0-2,-2-2,-1-1,-1-3,-1 0,-2-3,-1-1,1-5,26-26,-62 65,0 1,1-1,-1 1,1-1,-1 1,1-1,0 1,-1-1,1 1,-1 0,1-1,0 1,-1 0,1 0,0-1,-1 1,1 0,0 0,-1 0,1 0,0 0,-1 0,1 0,0 0,-1 0,1 0,0 0,-1 0,1 1,0-1,-1 0,1 0,0 1,-1-1,1 1,-1-1,1 0,0 1,-1-1,1 1,-1-1,0 1,1-1,-1 1,1 0,-1-1,0 1,1-1,-1 1,0 0,0-1,0 1,1 0,-1-1,0 1,0 0,0 0,4 46,-4-42,-2 222,2-222,1 0,-1 0,1 0,1 0,-1 0,1 0,-1 0,1-1,1 1,-1-1,1 1,-1-1,1 0,1 0,-1 0,0-1,1 1,0-1,0 0,0 0,0 0,0 0,1-1,-1 1,1-1,0 0,-1-1,1 1,4 0,5 1,0-1,0 0,0-1,0-1,0 0,0-1,0 0,0-1,0-1,4-1,8-3</inkml:trace>
</inkml:ink>
</file>

<file path=ppt/ink/ink9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59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0,'-38'70,"-24"29,139-175,-77 75,0 0,1 0,-1 0,1 0,-1 1,1-1,0 0,-1 0,1 0,0 0,0 0,-1 1,1-1,0 0,0 1,0-1,0 1,0-1,0 1,0-1,0 1,0 0,0-1,0 1,0 0,1 0,-1 0,0 0,0 0,0 0,0 0,0 0,0 1,0-1,0 0,0 0,0 1,0-1,0 1,0-1,0 1,0 0,0-1,0 1,0 0,0-1,-1 1,1 0,0 0,-1 0,1 0,0 0,0 0,2 16,0 0,-1-1,0 1,-2 0,0 0,0 0,-3 8,1 24,-11 94,4-77,2 0,3 0,2 0,6 30,-2 24,-1 10,9-119,-4-15</inkml:trace>
  <inkml:trace contextRef="#ctx0" brushRef="#br0" timeOffset="604.179">0 1157,'35'-12,"0"0,1 3,0 0,1 3,0 1,32 0,156-21,-162 13,-58 7</inkml:trace>
</inkml:ink>
</file>

<file path=ppt/ink/ink9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3:10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639 452,'-17'-12,"8"3,0 1,-1 0,1 1,-2 0,1 0,-1 1,0 1,0 0,-1 0,1 1,-1 1,0 0,0 0,0 1,-1 1,1 0,-9 0,-12 9,1 0,0 2,0 2,2 0,-1 2,1 2,-22 15,17-11,33-20,0 0,-1 1,1-1,0 1,0 0,0 0,0 0,0 0,0 0,0 0,0 0,0 1,1-1,-1 1,0-1,1 1,-1-1,1 1,0 0,0 0,-1 0,1 0,0 0,1 0,-1 0,0 0,0 0,1 1,0-1,-1 0,1 0,0 1,0-1,0 0,0 0,1 1,-1-1,0 0,1 0,0 0,-1 0,1 0,0 0,0 0,0 0,1 0,-1 0,0 0,1 1,10 4,-1 0,1 0,0-1,0 0,1-1,-1 0,1-1,13 2,31 11,-55-16,0-1,0 1,0-1,0 1,0 0,0 0,0 0,-1 0,1 0,0 1,-1-1,1 0,-1 1,1-1,-1 1,0-1,0 1,0 0,0-1,0 1,0 0,0 0,0 0,-1 0,1 0,-1 0,1 0,-1 0,0 0,0 0,0 0,0 0,0 0,0 0,-1 0,1 0,-1 0,1 0,-45 67,-100 74,130-130,9-9,0 0,0 0,0 0,1 1,-1-1,1 2,1-1,-1 0,1 1,0 0,0 0,0 0,1 0,0 1,0 0,1-1,0 1,0 0,0 0,1 0,0 0,1 0,3-1,1 0,0-1,0 0,1 0,-1-1,1 1,0-1,0 0,1 0,-1 0,1-1,0 0,0 0,0-1,0 1,1-1,-1 0,1-1,-1 0,1 0,-1 0,1-1,-1 0,1 0,0-1,3 0,159-7,-119-26,-41 18</inkml:trace>
  <inkml:trace contextRef="#ctx0" brushRef="#br0" timeOffset="853.228">301 0,'-49'133,"40"-105,2 0,0 1,2 0,0 0,3 0,0 0,2 1,1-1,2 9,8 24,-4 0,-2 1,-2 0,-4 0,-2 0,-5 15,-27 225,24-50,-14-137,4-36,16-78,2-6</inkml:trace>
</inkml:ink>
</file>

<file path=ppt/ink/ink9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3:13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1 417,'111'-64,"-86"54,1 1,0 1,0 1,0 1,1 1,0 2,0 1,0 1,21 2,-47-1,0 0,1 0,-1 0,1 0,-1 1,0-1,1 0,-1 1,0-1,1 1,-1 0,0-1,0 1,0 0,0 0,0 0,0 0,0 0,0 0,0 0,0 0,0 0,0 0,-1 0,1 1,0-1,-1 0,1 0,-1 1,0-1,1 0,-1 1,0-1,0 1,0-1,0 0,0 1,0-1,0 1,0-1,-1 0,1 1,0-1,-1 0,1 1,-1-1,0 1,-33 60,-182 195,182-182,34-73,-1 0,1 0,-1 0,1 1,0-1,0 0,0 0,0 1,0-1,0 0,0 0,1 0,-1 1,1-1,0 0,0 0,0 0,0 0,0 0,0 0,0-1,0 1,1 0,-1 0,1-1,0 1,-1-1,1 1,0-1,0 0,0 0,0 0,0 0,0 0,14 3,1-1,-1 0,1-2,0 0,0-1,-1 0,1-2,0 0,1-1,68-15,-61 12</inkml:trace>
  <inkml:trace contextRef="#ctx0" brushRef="#br0" timeOffset="326.489">876 417,'0'10,"0"7,0 7,0 3,0 2,0 1,-5 0,-1 0,0 0,1-1,1-1,-3-4,0-2,0 0,2 1,-3 2,4-4,4-5</inkml:trace>
  <inkml:trace contextRef="#ctx0" brushRef="#br0" timeOffset="585.54">1102 417,'4'29,"3"14,-1 5,-2-1,0-4,-2-5,-1-3,-5-3,-2-3,-1 0,-3-2,0-4</inkml:trace>
  <inkml:trace contextRef="#ctx0" brushRef="#br0" timeOffset="1106.356">649 559,'31'-31,"-4"2,1 1,1 2,2 1,1 1,23-13,-51 35,0-1,1 1,-1-1,1 2,-1-1,1 0,0 1,0 0,0 0,0 0,0 1,0-1,0 1,0 1,0-1,0 0,-1 1,1 0,0 1,0-1,0 1,-1 0,1 0,-1 0,1 0,-1 1,0 0,0 0,0 0,0 0,-1 1,1 0,22 18,1-2,1 0,0-2,2-1,0-2,12 5,-38-18,0 0,1-1,-1 1,0-1,1 0,-1 0,0-1,1 1,-1-1,1 0,-1 0,1-1,-1 1,1-1,-1 0,0 0,1 0,-1-1,0 1,0-1,0 0,0 0,0-1,0 1,-1-1,1 0,-1 0,0 0,0 0,0-1,0 1,1-3,27-41,-17 29</inkml:trace>
  <inkml:trace contextRef="#ctx0" brushRef="#br0" timeOffset="3447.271">1836 559,'-29'224,"27"-206,8-49,20-71,-21 72,2 1,2-1,0 1,2 1,1 0,11-17,-22 40,1 1,-1-1,1 1,1 0,-1 0,0-1,1 1,0 1,0-1,0 0,1 1,-1 0,1 0,0 0,0 0,0 0,0 1,0-1,0 1,1 1,-1-1,1 0,-1 1,1 0,0 0,0 0,-1 1,1 0,0 0,0 0,0 0,-1 1,1 0,0 0,-1 0,1 0,-1 1,5 1,33 60,-35-40</inkml:trace>
  <inkml:trace contextRef="#ctx0" brushRef="#br0" timeOffset="3905.502">2569 530,'-46'20,"12"-7,0 1,2 2,-1 1,2 2,0 1,-5 7,31-22,0 0,0 0,1 0,0 1,0-1,0 1,1 0,0 1,0-1,1 0,-1 1,1-1,-1 6,3-9,-1 0,1-1,0 1,-1-1,1 1,0-1,0 1,1 0,-1-1,1 1,-1-1,1 1,0-1,0 1,0-1,0 0,0 1,0-1,1 0,-1 0,1 0,-1 0,1 0,0 0,0 0,0-1,0 1,0-1,0 1,1-1,-1 0,0 0,1 0,-1 0,1 0,1 0,10 0,0 0,0-1,-1 0,1-1,0-1,0 0,-1-1,1-1,-1 0,0 0,0-1,0-1,-1 0,0-1,0 0,1-2,108-94,-119 102,0 1,-1-1,1 0,0 1,0 0,0 0,0-1,0 1,0 0,-1 0,1 1,0-1,0 0,0 1,0-1,0 1,-1-1,1 1,0 0,-1 0,1 0,0 0,-1 0,1 0,-1 0,1 1,-1-1,0 0,0 1,1-1,-1 1,0-1,0 1,-1 0,1 0,0-1,0 1,-1 0,1 0,-1 0,12 16,0-5</inkml:trace>
  <inkml:trace contextRef="#ctx0" brushRef="#br0" timeOffset="4383.785">3105 530,'-160'121,"158"-119,-1 0,1 0,0 1,0-1,0 0,1 1,-1-1,0 1,1 0,0 0,-1-1,1 1,0 0,1 0,-1 0,0 0,1 0,0 0,0 0,0 0,0 0,0 0,0 0,1 0,-1 0,1 0,0 0,0 0,0 0,1 0,-1 0,0-1,1 1,0-1,0 1,0-1,0 0,0 0,0 1,0-1,1-1,-1 1,1 0,2 1,7 1,1 0,0 0,0-1,0-1,1 0,-1-1,0 0,1-1,-1 0,0-1,1-1,-1 0,0-1,0 0,0-1,-1-1,1 0,-1 0,4-4,24-14,-1-1,-1-2,-1-1,-2-2,-1-2,-1-1,5-9,-13 15,0-2,-2-1,-1-1,-2 0,13-27,-28 48,0-1,-1 1,0-1,-1 1,0-1,0 0,-1 0,-1-1,0 1,0 0,-1-1,0 1,-1 0,0-1,0 1,-1 0,-1 0,1 0,-2 0,1 1,-2-1,-3-7,5 12,0-1,0 1,-1 0,0 0,0 0,0 0,0 1,-1-1,0 1,0 1,0-1,0 0,-1 1,1 0,-1 1,0-1,0 1,0 0,0 0,0 1,0 0,0 0,-1 0,1 1,0 0,0 0,-1 1,1-1,0 1,0 1,0-1,0 1,0 0,0 1,0-1,0 1,1 0,0 0,-1 1,0 1,-10 10,0 0,1 1,1 1,0 0,1 1,2 0,-1 1,2 1,1 0,0 0,0 5,5-14,0 0,2 0,-1 1,1-1,1 0,0 1,1-1,0 1,0-1,2 1,-1-1,1 0,1 0,0 0,1 0,0 0,0 0,1-1,0 0,1 0,1 0,0 0,14 10,1-2,0-1,2-1,-1 0,2-2,0-1,1-1,0-1,0-2,1 0,1-2,-1-1,1-1,18 1,149 12,-167-18</inkml:trace>
</inkml:ink>
</file>

<file path=ppt/ink/ink9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3:22.6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57,'34'0,"15"0,10-5,-1-1,-5 0,-8 1,-5 1,-6 2,-3 1,-3-5,0 0,-1 0,0 2,0 1,-5 1</inkml:trace>
</inkml:ink>
</file>

<file path=ppt/ink/ink9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3:22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51,'38'-5,"18"-1,4-1,-4 2,-6 2,-7 1,-6 0,-4 2,-3 0,-2-5,-1-1,-1 1,-4 0</inkml:trace>
</inkml:ink>
</file>

<file path=ppt/ink/ink9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3:23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1,'-149'186,"195"-228,73-52,-119 94,-1 1,0-1,1 1,-1-1,1 1,0 0,-1-1,1 1,-1 0,1-1,0 1,0 0,-1 0,1-1,0 1,0 0,0 0,0 0,0-1,0 1,0 0,0 0,0 0,0-1,0 1,0 0,1 0,-1-1,0 1,1 0,-1-1,0 1,1 0,-1-1,1 1,-1 0,1-1,0 1,-1-1,1 1,-1-1,1 1,0-1,-1 0,1 1,0-1,0 0,-1 1,1-1,0 0,0 0,-1 0,1 0,0 0,0 1,0-1,-1-1,1 1,0 0,0 0,-1 0,1 0,0-1,0 1,-1 0,1-1,0 1,-1 0,2-1,-3 7,-21 250,4-30,-6-85,-7 85,30-182,2-43,-1-11</inkml:trace>
  <inkml:trace contextRef="#ctx0" brushRef="#br0" timeOffset="413.105">1 1016,'5'4,"1"-1,0 0,0-1,0 1,0-1,0 0,0-1,0 1,1-1,-1-1,1 1,-1-1,1 0,-1 0,1-1,-1 0,0 0,1-1,-1 0,5-2,20-1,188-14,-9-15,-183 29,-3 2</inkml:trace>
</inkml:ink>
</file>

<file path=ppt/ink/ink9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3:18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1 285,'337'-54,"299"22,-159 21,1075-118,-943 81,-289 38,-260 22,-56-6</inkml:trace>
  <inkml:trace contextRef="#ctx0" brushRef="#br0" timeOffset="2418.061">537 905,'60'-38,"-34"19,1 2,1 0,1 1,0 2,1 1,0 2,1 1,9-1,0 1,-21 5,0 0,0 1,0 1,1 1,-1 0,1 2,0 0,18 3,-35-2,0 0,0 0,0 0,0 0,0 0,0 1,0-1,0 1,-1 0,1 0,-1 0,1 0,-1 0,0 0,1 1,-1-1,-1 1,1 0,0-1,-1 1,1 0,-1 0,0 0,0 0,0 0,0 0,0 1,-1-1,0 0,1 0,-1 0,-1 3,1 2,-1-1,0 0,0 1,-1-1,0 0,0 0,-1 0,0 0,0 0,0 0,-1-1,0 0,-1 0,1 0,-13 12,-1-1,-1-1,0-1,-1 0,-1-2,-3 2,-15 10,38-25,1 1,-1-1,0 1,1 0,-1-1,1 1,-1 0,1-1,-1 1,1 0,0 0,-1-1,1 1,0 0,-1 0,1 0,0-1,0 1,0 0,0 0,0 0,0 0,0 0,0-1,0 1,0 0,1 0,-1 0,0-1,0 1,1 0,-1 0,1-1,-1 1,1 0,-1 0,1-1,-1 1,1-1,-1 1,1 0,0-1,-1 1,1-1,0 0,0 1,-1-1,1 1,0-1,0 0,0 0,-1 1,1-1,0 0,0 0,0 0,0 0,-1 0,1 0,0 0,0 0,0-1,0 1,-1 0,1 0,0-1,0 1,0-1,3 3,49 13,-35-11,0 1,0 1,0 0,-1 1,0 1,0 1,-1 1,0 0,0 1,-12-9,1 1,-1-1,1 1,-1 0,0 1,0-1,0 1,-1-1,1 1,-1 0,0 1,0-1,0 0,-1 1,0 0,1-1,-2 1,1 0,0 0,-1 0,0 0,0 1,-1-1,1 0,-1 0,0 0,-1 1,1-1,-1 0,0 0,0 0,-1 0,0 0,-1 5,-11 6,0 0,0-1,-2-1,0 0,0-1,-1-1,-1 0,0-1,0-2,-1 1,-2-1,15-6,-108 48,90-44</inkml:trace>
  <inkml:trace contextRef="#ctx0" brushRef="#br0" timeOffset="2799.581">2005 623,'-62'52,"3"2,2 4,3 1,3 3,2 2,-19 36,59-85,1 1,1 0,0 0,2 1,-1-1,2 1,0 0,1 1,1-1,1 5,0-14,1-1,1 0,-1 0,1 0,0 0,1 0,0 0,0 0,0-1,1 1,0-1,0 1,1-1,0 0,0 0,0 0,1-1,-1 0,1 0,1 0,-1 0,1-1,0 0,0 0,0 0,2 0,14 5,0-1,0-1,1-1,0-1,1-1,-1 0,1-2,0-1,-1-1,1-1,0-2,-1 0,0-1,0-1,0-1,0-1,-1-1,0-1,0-1,-1-1,5-5,-21 14,1-1,0 0,-1 0,1 0,-1-1,0 0,0 0,-1 0,1 0,-1-1,0 0,0 0,-1 0,1 0,-1-1,0 1,0-1,-1 0,0 0,0 0,0 0,-1 0,0 0,0-1,-1 1,1 0,-1-1,-1 1,1 0,-1 0,0-1,0 1,-1 0,0 0,0 0,-1 0,-3-2,0 0,0 0,-1 1,0 0,-1 0,0 1,0 0,0 0,0 1,-1 0,0 0,0 1,-1 0,1 1,-1 0,0 0,1 1,-1 1,-8-1,-3 0,0 1,0 1,0 1,0 1,1 0,-1 2,1 0,-1 2,-1 0,-2 4,1 0,0 2,0 0,1 1,1 2,0 0,1 1,-11 12,5-3</inkml:trace>
  <inkml:trace contextRef="#ctx0" brushRef="#br0" timeOffset="3206.366">2739 792,'-29'9,"0"0,0 2,2 1,-1 1,1 2,1 0,1 2,-13 11,25-17,1 0,0 1,1 1,0 0,1 0,0 1,1 0,1 0,0 1,1 1,1-1,0 1,1 0,1 0,0 1,1 3,1-13,0 1,1 0,0 0,1 0,-1 0,2 1,-1-1,1 0,0 0,1 0,0-1,0 1,0 0,1-1,1 1,-1-1,1 0,0 0,1 0,-1-1,1 1,1-1,-1 0,1-1,0 1,1-1,-1-1,4 3,1-1,1-1,0 0,0 0,0-2,0 1,1-1,-1-1,1 0,0-1,0-1,-1 0,1 0,0-1,0-1,-1 0,1-1,-1 0,0-1,0 0,0-1,0-1,-1 0,0 0,6-5,-3 4,-1 0,1-1,-1-1,-1 0,0-1,0 0,-1-1,0 0,-1-1,0 0,-1-1,0 0,-1 0,-1-1,0 0,0 0,-2-1,0 1,0-1,-2-1,0 1,0 0,-2-1,1-14,-4 17,0 0,-1 0,0 0,-1 0,-1 0,0 1,-1 0,0 0,0 0,-2 1,1 0,-1 0,-1 1,0 0,0 0,-1 1,0 0,-1 1,0 1,0-1,-1 1,0 1,0 0,0 1,-1 1,1-1,-1 2,0 0,-1 1,1 0,-2 0,-11 2</inkml:trace>
  <inkml:trace contextRef="#ctx0" brushRef="#br0" timeOffset="3608.229">3331 341,'-21'13,"1"1,1 1,0 0,1 2,1 0,0 1,1 1,-6 10,20-25,-1-1,1 1,0 0,1-1,-1 1,0 0,1 0,0 1,0-1,0 0,1 0,0 0,-1 1,1-1,1 0,-1 0,1 1,-1-1,1 0,0 0,1 0,-1 0,1 0,0 0,0 0,0-1,0 1,0-1,1 1,0-1,0 0,0 0,0 0,0 0,1-1,-1 1,1-1,1 1,4 2,0 1,0-2,1 0,0 0,0 0,0-1,0-1,1 0,-1 0,1-1,-1 0,1-1,-1 0,1-1,1 0,-7 1,0-1,0 0,0 0,-1 0,1-1,0 0,-1 1,1-2,-1 1,0 0,0-1,0 0,0 0,0 0,0 0,-1-1,0 1,0-1,0 0,0 0,0 0,-1 0,0-1,1 1,-2-1,1 1,0-1,-1 0,0 1,0-1,-1 0,1 0,-1 0,0 0,0 0,-1 0,1 1,-1-1,0 0,-1 0,1 1,-1-1,0 1,0-1,-1-1,-3-1,-1 0,1 0,-1 0,0 1,-1 1,1-1,-1 1,0 0,-1 1,1 0,-1 0,0 1,-6-2,-10-2</inkml:trace>
</inkml:ink>
</file>

<file path=ppt/ink/ink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4:45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431 0,'-71'22,"2"3,0 3,-21 15,90-43,-100 63,97-61,1 0,0-1,0 1,0 0,0 0,0 0,0 0,0 1,0-1,1 0,-1 1,1-1,0 1,0-1,0 1,0 0,0 0,1-1,-1 1,1 0,-1 0,1 0,0 0,0-1,1 1,-1 0,1 0,-1 0,1-1,0 1,0 0,0-1,0 1,0-1,1 1,-1-1,1 1,0 0,7 4,0 1,1-2,0 1,0-1,0-1,1 0,0 0,0-1,0 0,0-1,1-1,-1 0,1 0,5 0,59 15,-70-17,-1 1,1 0,-1 0,0 1,1 0,-1 0,0 0,0 0,0 1,-1 0,1 0,0 0,-1 0,0 1,0 0,0 0,0 0,-1 0,1 1,-1-1,0 1,-1 0,1 0,-1 0,0 0,0 0,0 1,-1-1,0 0,0 1,0 2,-5 3,-1-1,-1 0,1 0,-1 0,-1-1,0 0,0 0,-1-1,0 0,0 0,-1-1,0 0,-1 0,1-1,-1 0,0-1,-1 0,1-1,-1 0,0 0,0-1,0-1,0 0,-8 0,-97 4,92-7</inkml:trace>
</inkml:ink>
</file>

<file path=ppt/ink/ink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4:42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456 254,'-9'6,"-63"37,2 4,2 3,3 3,-18 20,75-65,-1 1,1 0,0 1,1-1,0 2,1-1,0 1,1 0,0 0,1 0,0 1,0 0,1-1,1 1,-1 10,3-18,0-1,0 1,1-1,-1 1,1-1,0 0,0 1,0-1,0 0,1 1,-1-1,1 0,0 0,0 0,0-1,0 1,0 0,1-1,-1 1,1-1,0 0,0 0,-1 0,1 0,1 0,-1-1,0 1,0-1,1 0,-1 0,0 0,4 0,2 1,1-1,-1 0,1-1,-1 0,1 0,-1-1,0 0,1-1,-1 0,0 0,8-3,14-11,-1-2,0 0,-2-2,0-1,-1-1,-1-2,-1 0,11-16,-13 16,112-152,-134 177,-1-1,0 1,0-1,0 0,1 1,-1-1,0 0,0 1,1-1,-1 0,0 1,0-1,1 0,-1 0,0 1,1-1,-1 0,0 0,1 0,-1 0,1 1,-1-1,0 0,1 0,-1 0,1 0,-1 0,0 0,1 0,-1 0,1 0,-1 0,1 0,-1 0,0 0,1-1,-1 1,0 0,1 0,-1 0,1 0,-1-1,0 1,1 0,-1 0,0-1,0 1,1 0,-1-1,0 1,0 0,1-1,-1 1,0 0,0-1,0 1,0-1,1 1,-1 0,0-1,0 1,0-1,0 1,0 0,0-1,1 38,-1-30,-1 17,0-10,0 1,1-1,0 1,1-1,1 1,0-1,1 0,0 1,1-2,1 1,0 0,1-1,0 0,2 0,-3-4,1-1,1 0,0 0,0-1,0 0,1 0,0 0,0-1,1-1,0 1,0-1,0-1,0 0,1 0,0 0,0-2,0 1,0-1,0-1,0 1,1-2,-1 1,0-2,0 1,1-1,-1-1,4-1,4-3</inkml:trace>
  <inkml:trace contextRef="#ctx0" brushRef="#br0" timeOffset="313.193">1472 142,'-4'39,"-2"0,-2 0,-1-1,-2 0,-2-1,-1 0,-2-1,-2-1,-1 0,-1-2,-13 15,-124 127,105-107,44-52</inkml:trace>
  <inkml:trace contextRef="#ctx0" brushRef="#br0" timeOffset="600.524">1133 283,'257'341,"-109"-150,-116-167,-15-17</inkml:trace>
  <inkml:trace contextRef="#ctx0" brushRef="#br0" timeOffset="846.24">1839 396,'5'43,"6"24,2 6,3-11,-2-10,3-14,-2-9,0-9,-1-8</inkml:trace>
  <inkml:trace contextRef="#ctx0" brushRef="#br0" timeOffset="1080.368">1896 0,'0'0</inkml:trace>
</inkml:ink>
</file>

<file path=ppt/ink/ink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4:06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3025 847,'0'784,"0"-753,-1 0,-1 0,-2 0,-1 0,-1 0,-2-1,-1 0,-1-1,-8 16,18-44,0 1,-1-1,1 0,0 1,0-1,-1 0,1 1,-1-1,1 0,-1 0,0 1,0-1,1 0,-1 0,0 0,0 0,0 0,0 0,0 0,0 0,0-1,0 1,-1 0,1 0,0-1,0 1,-1-1,1 0,0 1,-1-1,1 0,0 1,-1-1,1 0,0 0,-1 0,1 0,-1-1,1 1,0 0,-1-1,1 1,0 0,0-1,-1 0,1 1,0-1,0 0,0 1,0-1,0 0,-1 0,2 0,-1 0,0 0,0 0,0 0,0-1,1 1,-1-1,-37-165,22 80,5-1,4 0,3-12,4 69,-5-27,3-1,3 0,2 1,2-1,4 1,1 1,4 0,1 0,4 1,1 1,10-14,-24 61,0-1,0 1,1 0,0 1,0 0,1 0,-1 1,2-1,-1 2,1-1,0 1,0 1,0-1,1 1,-1 1,1 0,0 1,0-1,0 2,0 0,1 0,8 0,-3 1,0 1,0 1,0 0,0 0,0 2,0 0,-1 1,0 0,0 2,0-1,-1 2,0 0,0 0,1 4,-3-4,0 1,-1 1,0 0,-1 1,0 0,-1 0,0 1,-1 0,0 1,-1 0,0 0,-1 0,-1 1,0 0,-1 0,0 0,-1 1,-1-1,0 1,-1 0,-1 0,0-1,-1 1,0 0,-1-1,-1 1,-1-1,0 0,-4 10,-11 4,-1-1,-1 0,-2-2,0 0,-2-2,-1 0,0-2,-2-1,0-1,-1-2,-1-1,-1-1,0-1,-1-2,-12 3,-27 4,43-14</inkml:trace>
  <inkml:trace contextRef="#ctx0" brushRef="#br0" timeOffset="631.099">4182 904,'-14'1,"-1"2,1-1,0 2,0 0,0 1,0 0,1 1,0 0,0 1,0 1,1 0,0 0,1 1,0 1,0 0,1 1,1 0,0 0,0 1,1 0,0 0,1 1,1 0,0 1,0-1,2 1,0 0,0 0,1 1,1-1,0 0,1 1,1 0,0-1,1 1,3 13,-2-21,0 0,0-1,1 1,0-1,0 0,1 0,-1 0,1 0,1-1,-1 1,1-1,0 0,0 0,0-1,1 0,0 0,0 0,0 0,0-1,0 0,1-1,-1 1,1-1,0 0,-1-1,1 0,0 0,0 0,0-1,0 0,0 0,0-1,0 0,0 0,0 0,-1-1,1 0,0-1,4-2,10-4,-1 0,1-2,-2-1,1 0,-2-1,0-2,0 1,-2-2,0 0,0-1,-2-1,0 0,-1-1,-1 0,0-1,3-11,-12 24,0 1,-1-1,0 0,0 0,0 1,-1-1,0 0,0-1,-1 1,0 0,0 0,-1 0,0 0,0 0,0 0,-1 0,0 1,-1-1,1 0,-1 1,0 0,-1-1,0 1,0 1,0-1,-1 0,1 1,-1 0,-1 0,1 1,-1-1,1 1,-4-1,0-1,1 1,-1 1,0-1,0 2,0-1,-1 1,1 1,-1-1,0 2,1-1,-1 1,0 1,0 0,0 0,0 1,0 0,-1 1,-14 4</inkml:trace>
  <inkml:trace contextRef="#ctx0" brushRef="#br0" timeOffset="885.22">4719 932,'-10'43,"-8"33,0 9,-3-5,3-12,4-12,4-16</inkml:trace>
  <inkml:trace contextRef="#ctx0" brushRef="#br0" timeOffset="1123.138">4803 395,'-5'38,"-1"14</inkml:trace>
  <inkml:trace contextRef="#ctx0" brushRef="#br0" timeOffset="1351.139">5057 1326,'189'-459,"-172"429,-16 30,-1-1,0 1,0-1,1 1,-1 0,0-1,0 1,1 0,-1 0,0-1,1 1,-1 0,1 0,-1 0,0-1,1 1,-1 0,1 0,-1 0,1 0,-1 0,0 0,1 0,-1 0,1 0,-1 0,1 0,-1 0,0 0,1 0,-1 0,1 0,-1 0,0 1,1-1,-1 0,1 0,-1 1,0-1,1 0,-1 0,0 1,1-1,-1 0,0 1,0-1,1 0,-1 1,0-1,0 1,0-1,1 0,-1 1,0-1,0 1,0-1,0 0,0 1,0-1,0 1,0-1,0 1,0-1,0 1,0-1,0 0,0 1,-1-1,1 1,4 107,-6-98,0 1,2-1,-1 1,1 0,1-1,0 1,0-1,1 0,1 1,-1-1,2 0,-1 0,1 0,1-1,0 0,5 8,-7-13,1 0,-1 0,1 0,1 0,-1-1,0 1,1-1,-1 0,1-1,0 1,0-1,0 0,0 0,1 0,-1-1,0 0,1 0,-1 0,1-1,-1 1,1-1,-1-1,1 1,-1-1,1 0,-1 0,0-1,0 1,1-1,-1 0,0-1,0 1,-1-1,1 0,-1 0,2-2,6-7,0-1,0-1,-2 0,0-1,0 0,-2 0,0-1,0 0,-2 0,0-1,-1 0,0 0,-1 0,-1-1,-1 0,-1 1,0-1,-1 0,-3-16,3 9</inkml:trace>
  <inkml:trace contextRef="#ctx0" brushRef="#br0" timeOffset="5536.075">6298 0,'2'2,"0"-1,0 0,0 1,0-1,-1 1,1 0,-1 0,1-1,-1 1,1 0,-1 0,0 0,0 0,0 1,0-1,-1 0,1 0,-1 1,1-1,-1 0,0 0,0 1,0-1,0 1,0 0,0 0,3 360,-3 264,-26-494,24-123</inkml:trace>
  <inkml:trace contextRef="#ctx0" brushRef="#br0" timeOffset="5837.521">5875 592,'43'0,"39"-4,9-3,-5 1,-8 2,-12 0,-13 2,-10 1,-9 5,-4 2,-3 1,-1-2,0-6,0-3,0-1,-3 1</inkml:trace>
  <inkml:trace contextRef="#ctx0" brushRef="#br0" timeOffset="28074.037">456 2653,'0'-5,"0"0,0 0,-1-1,0 1,0 0,0 0,-1 0,0 0,1 0,-2 1,1-1,-1 0,1 1,-1 0,0 0,-1 0,1 0,-1 0,0 1,0-1,0 1,0 0,0 0,-1 0,0 1,1 0,-1 0,0 0,0 0,0 1,0 0,0 0,0 0,0 1,-1-1,1 1,0 1,0-1,-1 1,-9 7,1 0,1 1,-1 0,2 1,-1 1,1 0,1 1,0 0,1 1,0 0,1 0,0 1,1 0,-6 15,-6 5,0 1,2 1,2 1,1 1,2 0,2 0,1 2,3-1,0 1,1 26,6-62,-1 0,1 0,1 0,-1 0,0 0,1 0,0 0,0 0,0 0,0 0,1 0,0 0,-1-1,1 1,1-1,-1 1,0-1,1 0,0 0,0 0,-1 0,2-1,-1 1,0-1,0 0,1 0,0 0,-1 0,1 0,0-1,0 0,0 0,0 0,0 0,0 0,0-1,0 0,0 0,0 0,0 0,0-1,0 1,0-1,0 0,0 0,0-1,0 0,17-9,-1-1,0 0,-1-2,-1 0,0-2,-1 0,0 0,-2-2,0 0,12-19,-11 17,36-43,-3-2,-3-3,-3-1,-3-2,-3-1,8-31,-7-4,-61 152,6-3,1 1,3 0,2 1,2 1,1 0,3 0,1 0,3 0,1 1,3 6,-2-44,0 1,0 0,1 0,0-1,0 1,1-1,0 0,0 0,1 0,0 0,1-1,0 1,0-1,0 0,1 0,0-1,0 0,1 0,0-1,0 1,0-1,0-1,1 1,0-1,0-1,0 0,0 0,1 0,-1-1,5 0,-2 0,0-2,-1 1,1-1,0-1,0 0,-1-1,1 0,0 0,-1-1,0-1,0 0,0 0,0-1,0 0,-1 0,0-1,0-1,4-4,28-29,-3-2,-1-1,-2-2,-2-2,11-23,-6 13,-3-1,-2-1,-3-1,-3-2,-2-1,-3 0,-3-2,-3 0,-2-1,-2-9,-12 71,2-2,0 0,-1 0,0 0,0 0,0 0,-1 0,0 0,0-1,0 1,-1 0,0 0,0 0,-1 0,1 0,-1 0,-1 1,1-1,-1 0,0 1,0 0,0 0,-3-3,1 8,0 0,0 0,1 0,-1 1,0 0,0 0,1 0,-1 0,0 1,1 0,-1 0,1 0,0 0,0 1,0-1,0 1,0 0,1 0,-1 1,1-1,0 1,0 0,0 0,0 0,1 0,-1 0,0 4,-35 48,2 3,4 0,1 2,4 2,2 0,3 2,3 0,-1 20,7-30,3 0,3 0,2 1,2 0,3 1,6 43,-6-89,1 0,1 0,0 0,1 0,0-1,0 1,1-1,0 0,1 0,1 0,-1 0,1-1,1 0,0 0,0-1,1 0,0 0,0 0,1-1,-1-1,2 0,-1 0,1 0,0-1,0-1,0 0,5 1,-2-2,1-1,0-1,0 0,0 0,0-2,-1 0,1 0,0-1,0-1,-1-1,0 0,1 0,-2-1,1-1,0 0,-1-1,0 0,-1-1,0 0,0-1,-1 0,10-10,-6 4,0-1,-2 0,1 0,-2-2,0 1,-1-1,-1-1,-1 0,0 0,-2-1,0 0,-1 0,-1 0,-1 0,0-7,-3 18,0 1,-1 0,0-1,0 1,-1 0,0-1,0 1,-1 0,0 1,-1-1,1 0,-1 1,-1 0,0 0,0 0,0 1,0-1,-1 1,0 1,-1-1,1 1,-1 0,0 0,-7-3,3 2,0 1,0 0,0 1,-1 0,1 0,-1 1,0 1,0 0,0 1,0 0,-1 1,1 0,0 1,0 0,0 1,0 0,-1 1,-9 5,1 0,0 2,0 0,1 1,1 1,0 1,0 1,2 1,-1 0,-12 15</inkml:trace>
  <inkml:trace contextRef="#ctx0" brushRef="#br0" timeOffset="28446.858">1981 2823,'-25'3,"1"2,1 1,-1 0,1 2,0 1,1 1,0 0,0 2,2 0,-1 2,1 0,1 1,1 1,0 1,1 1,1 0,1 1,-2 4,13-19,0 1,0-1,1 1,0 0,0-1,0 1,1 1,0-1,0 0,0 1,1-1,-1 1,1-1,0 1,1-1,0 1,-1 0,2-1,-1 1,1 0,0-1,0 1,0-1,1 1,0-1,0 1,0-1,1 0,0 0,0 0,0-1,0 1,1-1,0 0,0 1,0-2,0 1,1 0,-1-1,1 0,0 0,0 0,0-1,3 1,8 1,0-1,1-1,-1 0,1-2,-1 1,1-2,-1 0,1-2,-1 1,0-2,0 0,0-1,-1-1,1 0,-1-1,-1 0,1-1,-1-1,-1-1,1 0,3-4,-8 4,-1-1,1 0,-2 0,1-1,-2 0,0 0,0 0,-1-1,0 0,-1 0,-1 0,0-1,-1 1,0-1,-1 1,-1-5,1 9,-2 0,1 0,-1 1,0-1,-1 0,0 1,0-1,-1 1,0-1,-1 1,0 0,0 1,-1-1,1 1,-2 0,1 0,-1 0,0 0,0 1,-1 0,0 1,0 0,0 0,-1 0,-3-1,6 4,1 0,-1 0,1 1,-1-1,0 1,1 1,-1-1,0 0,0 1,0 0,0 0,1 1,-1-1,0 1,-1 0,-13 5</inkml:trace>
  <inkml:trace contextRef="#ctx0" brushRef="#br0" timeOffset="28761.979">2291 2850,'-7'24,"1"0,0 0,2 0,1 1,1-1,2 1,0 0,1-1,1 1,6 23,-6-43,0 0,-1 0,2-1,-1 1,0 0,1-1,0 0,0 0,1 0,-1 0,1 0,-1 0,1-1,0 0,1 0,-1 0,0 0,1-1,0 0,-1 0,1 0,0 0,0-1,0 0,0 0,0 0,0-1,1 1,-1-1,0 0,0-1,0 1,0-1,0 0,0-1,0 1,0-1,0 0,1 0,19-9,0-1,-1 0,-1-2,0-1,0-1,-2 0,0-2,-1-1,-1 0,-1-1,0-1,-2-1,0 0,-2-2,0 1,-2-1,0-1,-2-1,3-13,9-100,-22 115</inkml:trace>
  <inkml:trace contextRef="#ctx0" brushRef="#br0" timeOffset="29061.124">3335 1976,'0'17,"2"171,-8 0,-8-1,-24 96,-21 71,48-280,18-91,-4-1</inkml:trace>
  <inkml:trace contextRef="#ctx0" brushRef="#br0" timeOffset="29309.439">2884 2624,'48'0,"44"-4,17-3,4-3,-8-1,-12 1,-12 3,-11 3,-7-4,-4 0,-9 2,-7 1,-11 2</inkml:trace>
  <inkml:trace contextRef="#ctx0" brushRef="#br0" timeOffset="33230.219">4803 2286,'-1'-88,"-15"115,-18 147,16 18,7-62,5 0,7 27,0-58,-19-16,15-90,7-6</inkml:trace>
  <inkml:trace contextRef="#ctx0" brushRef="#br0" timeOffset="33492.218">4436 2737,'19'-4,"21"-3,8 1,2 2,-4 0,0 2,-3 1,-4-4,-4-2,-3 1,-2 1,-1-3,-1 0,-6-4,-1 0,1 3,-4 2</inkml:trace>
  <inkml:trace contextRef="#ctx0" brushRef="#br0" timeOffset="34057.594">5198 2230,'-23'75,"3"2,4 0,3 1,2 13,11-61,0 0,2-1,2 1,0-1,2 0,9 24,8 52,2 10,-25-112,1-1,0 0,0 1,0-1,0 1,0-1,1 0,-1 0,1 0,-1 0,1 0,0 0,0 0,-1 0,1-1,1 1,-1-1,0 1,0-1,0 0,1 0,-1 0,1 0,-1 0,1 0,-1-1,1 0,-1 1,1-1,0 0,-1 0,1 0,-1 0,1-1,-1 1,1-1,-1 0,1 1,-1-1,1 0,-1-1,0 1,1 0,-1-1,0 1,0-1,0 1,0-1,1-2,170-141,-172 144,1-1,-1 0,1 0,0 1,0-1,0 1,0 0,0 0,0-1,0 1,0 0,1 1,-1-1,0 0,1 1,-1-1,0 1,1 0,-1 0,1 0,-1 0,0 0,1 0,-1 1,0-1,1 1,-1-1,0 1,0 0,1 0,-1 0,0 0,0 1,0-1,0 0,0 1,-1 0,1-1,0 1,-1 0,1 0,-1 0,1 0,15 212,-16-212,0-1,0 1,-1 0,1 0,1 0,-1-1,0 1,0 0,1-1,-1 1,0-1,1 1,0-1,-1 0,1 0,0 0,-1 0,1 0,0 0,0 0,0-1,0 1,0-1,0 1,0-1,0 0,12-1</inkml:trace>
  <inkml:trace contextRef="#ctx0" brushRef="#br0" timeOffset="34311.458">5960 2964,'-5'33,"-1"17,5-1,2-14,2-12</inkml:trace>
  <inkml:trace contextRef="#ctx0" brushRef="#br0" timeOffset="34559.481">5875 2597,'0'0</inkml:trace>
  <inkml:trace contextRef="#ctx0" brushRef="#br0" timeOffset="34862.168">6581 2710,'-24'6,"-1"1,1 1,1 1,0 1,0 2,-9 6,30-18,0 1,0-1,1 1,-1 0,0 0,0-1,1 1,-1 1,0-1,1 0,-1 0,1 0,-1 1,1-1,0 1,0-1,0 1,-1 0,1-1,1 1,-1 0,0 0,0 0,1-1,-1 1,1 0,0 0,-1 0,1 0,0 0,0 0,0 0,0 0,1 0,-1 0,0 0,1 0,-1 0,1-1,0 1,0 0,0 0,0-1,0 1,0 0,0-1,0 1,1-1,-1 1,0-1,1 0,0 0,0 1,34 17,-30-17,0 0,0 1,0-1,-1 1,1 1,-1-1,0 1,0 0,0 0,-1 0,1 1,-1-1,0 1,0 0,-1 1,1-1,-1 0,0 1,1 6,-2-3,-1 0,-1 0,1 1,-2-1,1 0,-1 0,-1 1,1-1,-2 0,1 0,-1-1,-1 1,1 0,-2-1,1 0,-1 0,0 0,-1-1,1 1,-2-1,1-1,-1 1,0-1,0 0,0-1,-1 0,0 0,0 0,-1-1,1-1,-1 1,0-1,0-1,0 1,0-2,0 1,0-1,-1-1,1 1,0-2,0 1,-8-2,-1-5</inkml:trace>
</inkml:ink>
</file>

<file path=ppt/ink/ink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4:46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81,'41'-8,"58"-25,-98 33,-1 0,1-1,0 1,-1 0,1 0,0-1,-1 1,1-1,0 1,-1 0,1-1,-1 1,1-1,-1 1,1-1,-1 1,1-1,-1 0,1 1,-1-1,0 0,0 1,1-1,-1 0,0 1,0-1,1 0,-1 1,0-1,0 0,0 0,0 1,0-1,0 0,-1 0,1 1,0-1,0 0,0 1,-1-1,1 0,0 1,-1-1,1 0,0 1,-1-1,1 1,-1-1,1 1,-1-1,1 1,-1-1,1 1,-1-1,0 1,1 0,-1-1,0 1,1 0,-1-1,0 1,-45-6,21 12,0 2,1 0,0 2,1 1,0 0,1 2,0 1,1 0,1 2,-6 5,-10 6,34-27,0 1,0-1,0 1,0 0,0 0,0 0,0 0,0 0,1 0,-1 0,0 1,1-1,-1 1,1-1,-1 1,1 0,0-1,0 1,0 0,0 0,0 0,0 0,0 0,1 0,-1 0,1 0,-1 0,1 0,0 0,0 0,0 0,0 0,0 1,0-1,0 0,1 0,-1 0,1 0,0 0,0 0,0 0,-1 0,2 0,-1-1,0 1,0 0,1-1,-1 1,0-1,2 1,157 90,-20 7,-134-93,0 1,0-1,-1 1,0 0,-1 0,1 0,-1 1,-1-1,1 1,-1 0,-1 0,0 1,0-1,0 0,-1 1,0-1,-1 1,0-1,0 2,-3 4,-1 0,0 0,-1 0,-1-1,0 0,0 0,-2 0,0-1,0 0,-1 0,0-1,-1 0,0-1,-1 0,0 0,0-1,-1-1,-1 0,-6 3,8-2,0-1,-1 0,0-1,0 0,-1-1,0 0,0-1,0-1,-1 0,1-1,-1 0,0-1,0-1,0 0,0 0,0-2,0 0,0 0,-7-3,19 3,0 1,0-1,1 0,-1 0,0 0,0 0,1-1,-1 1,1 0,-1-1,1 1,0-1,-1 1,1-1,0 0,0 1,0-1,0 0,0 0,1 0,-1 0,1 0,-1 0,1 0,0 0,-1 0,1 0,0 0,0 0,0 0,1 0,-1 0,0 0,1 0,0 0,-1 0,2-1,42-65,-24 46</inkml:trace>
</inkml:ink>
</file>

<file path=ppt/ink/ink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4:47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1,'0'1,"1"-1,-1 1,0 0,0 0,1-1,-1 1,1 0,-1-1,0 1,1-1,-1 1,1-1,0 1,-1-1,1 1,-1-1,1 1,0-1,-1 1,1-1,0 0,-1 0,1 1,0-1,0 0,-1 0,1 0,0 0,0 0,-1 0,1 0,0 0,0 0,-1 0,1 0,0 0,-1 0,1-1,0 1,0 0,-1-1,1 1,0 0,-1-1,1 1,-1-1,1 1,0-1,-1 1,1-1,-1 1,0-1,1 0,-1 1,1-1,-1 0,0 1,1-2,-2 57,0-31,0 0,2 0,1 0,0 0,2-1,6 22,6 0,-3 2,-1 0,-3 0,-2 1,1 30,-10 215,-15-185,17-108,0 1,0 0,0 0,0-1,1 1,-1 0,0-1,0 1,1 0,-1-1,0 1,1-1,-1 1,0 0,1-1,-1 1,1-1,-1 1,1-1,0 1,-1-1,1 0,-1 1,1-1,0 0,-1 1,1-1,0 0,-1 0,1 1,0-1,-1 0,1 0,0 0,-1 0,1 0,0 0,0 0,-1 0,1-1,0 1,-1 0,1 0,0 0,-1-1,1 1,0 0,-1-1,1 1,-1-1,1 1,-1-1,1 1,-1-1,1 1,0-1,38-29,-37 27,235-220,-236 221,0 1,0 0,0-1,1 1,-1 0,0 0,1 0,-1 0,1 1,-1-1,1 0,-1 0,1 1,0-1,-1 1,1 0,0-1,0 1,-1 0,1 0,0 0,-1 0,1 0,0 0,0 1,-1-1,1 1,0-1,-1 1,1 0,-1-1,1 1,-1 0,1 0,-1 0,0 0,1 0,-1 0,0 1,0-1,0 0,1 1,-2-1,1 1,0-1,0 1,0-1,-1 1,1-1,-1 1,1 0,-1-1,0 1,1 0,18 141,14 57,-9-165,-10-29</inkml:trace>
</inkml:ink>
</file>

<file path=ppt/ink/ink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4:48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1 448,'118'-278,"-64"184,-53 93,0 1,-1 0,1 0,0-1,0 1,0 0,0 0,0 0,0 0,0 0,0 0,0 0,0 1,0-1,0 0,0 0,0 1,0-1,-1 0,1 1,0-1,0 1,0-1,-1 1,1 0,0-1,0 1,-1 0,1 0,-1-1,1 1,-1 0,1 0,-1 0,1 0,-1-1,0 1,1 0,-1 0,0 0,0 0,0 0,1 0,-1 0,0 0,0 0,-1 0,1 0,0 0,0 0,0 0,-1 0,1 0,0-1,-1 1,1 0,-1 0,0 0,3 165,-1-160,-1-1,1 1,1 0,-1-1,1 0,0 1,0-1,0 0,1 0,0 0,0 0,0-1,0 1,1-1,0 0,0 0,0 0,0 0,1-1,-1 1,1-1,0-1,0 1,0-1,0 1,1-1,-1-1,1 1,-1-1,1 0,-1 0,1-1,-1 0,1 0,4 0,3 0,-1-1,1 0,-1 0,0-1,1-1,-1 0,0-1,-1 0,1-1,-1 0,0-1,0 0,0-1,-1 0,0-1,-1 0,1 0,-1-1,-1 0,0 0,0-1,-1-1,0 1,-1-1,0 0,1-5,0 1,-1 0,0 0,-1 0,-1-1,-1 1,0-1,-1 0,0 0,-1-14,-2 3,1 3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02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909 144,'-31'-33,"7"17,-1 2,-1 1,0 1,-1 1,0 1,-1 1,0 2,0 1,0 1,-1 1,0 2,0 1,0 1,-10 2,26-1,0 1,1 0,-1 1,1 1,-1 0,1 0,0 1,1 1,-1 0,1 0,0 1,1 1,0 0,0 0,0 1,1 0,1 0,-1 1,2 1,-1-1,0 3,4-9,0 0,0 0,1 1,-1-1,1 1,0 0,0 0,0 0,1 0,0 0,0 1,0-1,1 1,0-1,0 1,0-1,1 1,-1 0,1 0,1-1,-1 1,1 0,0-1,0 1,1-1,0 1,0-1,0 0,0 0,1 0,0 0,0 0,0 0,4 3,7 0,0-2,0 0,0 0,1-1,0-1,0-1,0 0,1 0,-1-2,1 0,-1-1,0 0,1-1,-1-1,8-2,58-19,-104 16,2 6,0 2,0 0,0 1,0 1,0 2,0-1,1 2,0 1,0 1,0 0,1 1,1 2,-7 3,10-7,0 1,1 0,-1 1,2 0,-1 2,1-1,1 1,0 1,0 0,2 1,-1 0,1 1,1 0,1 0,0 1,1 0,0 0,1 1,1 0,-1 7,4-15,1 0,0 0,0 0,1 0,0 0,1 0,-1 0,1 1,1-1,0 0,0-1,0 1,1 0,1-1,-1 1,1-1,0 0,0 0,1-1,0 1,1-1,-1 0,1 0,0-1,0 0,1 0,2 2,5 0,0 1,1-2,0 0,-1-1,2-1,-1 0,0-1,1 0,0-2,-1 0,1 0,0-1,0-1,-1-1,17-3,119-33,-132 33</inkml:trace>
  <inkml:trace contextRef="#ctx0" brushRef="#br0" timeOffset="383.561">1304 455,'-27'34,"-149"161,57-55,49-52,70-88,-1 1,1-1,-1 1,1-1,-1 1,0-1,1 0,-1 1,1-1,-1 0,0 0,1 1,-1-1,0 0,1 0,-1 0,0 0,1 0,-1 0,0 0,1 0,-1 0,0 0,1 0,-1 0,0 0,1-1,-1 1,0 0,1 0,-1-1,1 1,-1 0,1-1,-1 1,1-1,-1 1,1-1,-1 1,1-1,-1 1,1-1,0 1,-1-1,1 0,0 1,-1-1,1 0,0 1,0-1,0 0,0 1,0-1,0 0,-5-14</inkml:trace>
  <inkml:trace contextRef="#ctx0" brushRef="#br0" timeOffset="650.04">966 371,'205'251,"-88"-88,-88-136,-13-20</inkml:trace>
  <inkml:trace contextRef="#ctx0" brushRef="#br0" timeOffset="1079.601">1840 427,'-20'2,"-1"1,0 0,1 2,-1 0,1 2,1 0,-5 3,12-6,2-1,-1 1,0 0,1 1,-1 0,1 1,1 0,-1 0,1 1,0 0,1 1,-1 0,1 0,1 1,0 0,0 0,1 1,0-1,1 1,0 1,0-1,1 1,0 0,1 0,1 0,-1 0,2 1,0-1,0 0,1 11,1-17,0 0,1-1,-1 1,1 0,0-1,0 0,1 0,-1 1,1-1,0-1,0 1,0 0,1-1,-1 0,1 1,0-1,0-1,0 1,0-1,0 1,0-1,1 0,-1-1,1 1,0-1,-1 0,1 0,0 0,0-1,0 1,-1-1,1-1,0 1,0 0,0-1,-1 0,1-1,0 1,-1-1,1 1,-1-1,0-1,1 1,0-1,29-18,-1-1,-1-1,-2-2,0-1,10-13,-12 10,-2-2,-1-2,-1 0,-2-1,3-8,-26 42,1-1,0 1,0-1,0 1,0-1,0 1,0-1,0 1,0-1,0 0,0 1,0-1,0 1,1-1,-1 1,0-1,0 1,0-1,1 1,-1-1,0 1,1 0,-1-1,0 1,1-1,-1 1,1 0,-1-1,1 1,-1 0,0-1,1 1,-1 0,1 0,-1 0,1-1,0 1,-1 0,1 0,-1 0,1 0,-1 0,1 0,-1 0,1 0,-1 0,1 0,-1 0,1 0,0 1,-1-1,1 0,-1 0,1 1,-1-1,0 0,1 0,-1 1,1-1,3 36,4 81,-3-91</inkml:trace>
  <inkml:trace contextRef="#ctx0" brushRef="#br0" timeOffset="1596.766">2207 878,'25'-71,"2"0,4 2,26-41,-51 98,72-102,-78 113,1 0,0 0,-1 1,1-1,0 0,0 0,0 1,0-1,-1 0,1 1,0-1,0 1,0-1,1 1,-1-1,0 1,0 0,0 0,0 0,0-1,0 1,0 0,1 0,-1 0,0 1,0-1,0 0,0 0,0 1,0-1,0 0,0 1,0-1,0 1,0 0,0-1,0 1,0 0,0-1,0 1,-1 0,1 0,0 0,-1 0,1-1,0 1,-1 0,1 1,17 56,-15-47,25 67,-27-76,0 0,1 1,-1-1,0 0,1 0,-1 0,1-1,-1 1,1 0,0 0,0-1,0 1,0-1,0 0,0 0,0 0,0 0,1 0,-1 0,0 0,1-1,-1 1,0-1,1 1,-1-1,1 0,-1 0,1 0,-1-1,0 1,1 0,0-1,11-5,0-1,0-1,0 0,-1-1,0 0,-1-1,0 0,8-10,8-6,105-76,-132 101,0 1,-1-1,1 1,0-1,-1 0,1 1,0 0,0-1,0 1,-1-1,1 1,0 0,0-1,0 1,0 0,0 0,0 0,0 0,-1 0,1 0,0 0,0 0,0 0,0 0,0 1,0-1,0 0,-1 0,1 1,0-1,0 1,0-1,-1 1,1-1,0 1,-1-1,1 1,0 0,-1-1,1 1,-1 0,1 0,-1-1,1 1,-1 0,1 0,-1 0,0-1,0 1,1 0,-1 1,2 52,-3-43,0 1,0-1,1 0,0 1,1-1,0 0,0 0,1 1,1-1,0 0,1-1,0 1,0-1,1 1,0-2,1 1,0 0,8 7,4 0</inkml:trace>
</inkml:ink>
</file>

<file path=ppt/ink/ink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4:47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1,'-41'61,"2"2,3 1,-22 55,55-115,0 0,1 0,-1 1,1-1,0 1,1-1,-1 1,1 0,0 0,0 0,0-1,0 1,1 0,0 0,0 0,1 0,-1 0,1 0,0 0,0 0,1-1,-1 1,1 0,0-1,0 0,1 1,-1-1,1 0,0 0,0 0,1 0,-1-1,1 0,-1 1,1-1,0 0,0-1,1 1,-1-1,0 0,1 0,0 0,6 0,-1 0,1-2,0 1,0-1,0 0,-1-1,1-1,0 0,-1 0,1-1,-1 0,0-1,0 0,0 0,-1-1,1-1,-1 0,0 0,-1 0,4-5,3-1,-1-2,-1 0,0 0,-1-2,-1 1,0-1,-1-1,-1 0,0 0,-1-1,0-2,-6 14,1 0,-1 0,0-1,0 1,-1 0,1-1,-2 1,1-1,-1 1,0-1,0 1,0-1,-1 1,0-1,-1 1,1 0,-1-1,0 1,-1 0,0 0,0 0,0 1,0-1,-1 1,0 0,0 0,-1 0,1 0,-1 1,0-1,0 1,-6-3,2 5,-1 0,1 1,-1 0,0 0,0 1,1 1,-1 0,0 0,1 0,-1 1,1 1,-1 0,1 0,0 1,0 0,1 0,-1 1,1 0,0 1,0 0,1 0,-1 0,2 1,-1 0,1 1,0 0,0-1,0 3,-12 14</inkml:trace>
  <inkml:trace contextRef="#ctx0" brushRef="#br0" timeOffset="485.383">763 114,'-16'13,"0"1,2 1,0 1,0-1,2 2,0 0,1 1,0 0,2 0,-8 19,15-33,1 0,-1 0,0 0,1 0,0 0,0 0,0 0,0 0,1 1,-1-1,1 0,0 0,1 1,-1-1,1 0,0 0,0 1,0-1,0 0,1 0,-1 0,1 0,0-1,1 1,-1-1,0 1,1-1,0 0,0 1,0-1,0-1,1 1,-1 0,1-1,-1 0,1 0,0 0,3 1,2-1,0 0,0-1,0 0,0-1,0 0,0 0,0-1,0 0,0-1,0 0,0 0,-1-1,1 0,-1-1,0 1,0-2,0 1,0-1,5-4,126-121,-81 48,-53 104,-13 19,5-34,1 0,0 0,1 0,-1 0,1 0,0 0,1 1,0-1,0 0,0 0,1 0,0 0,1 0,0 0,0 0,0 0,1 0,0-1,0 1,0-1,1 0,0 0,1 1,3-2,0-1,0-1,0 1,1-1,-1-1,1 0,0 0,0 0,-1-1,1-1,0 1,0-1,0-1,0 0,0 0,-1-1,1 0,0 0,-1-1,0 0,1-1,-1 1,2-3,6-4,-2 0,1-1,-1-1,-1 0,0-1,-1 0,0-1,-1-1,3-5,42-111,-51 107</inkml:trace>
</inkml:ink>
</file>

<file path=ppt/ink/ink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6:00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1242 343,'303'-178,"-286"165,-12 9,0 0,0 0,1 0,-1 0,1 1,0 0,0 0,0 0,0 1,1 0,-1 0,0 1,1 0,4-1,-9 4,0-1,0 1,-1-1,1 1,0-1,-1 1,0 0,1 0,-1-1,0 1,0 0,0 0,0 1,0-1,0 0,-1 0,1 0,-1 0,0 1,1-1,-1 0,0 0,0 1,0-1,-1 0,1 0,0 1,-1 0,1 3,3 281,-20-140,-6-1,-9 7,-16 99,33-161,4 1,3 0,5 8,4-57,-19-83,14 25,-1 0,0 1,-1-1,0 1,-2 1,1-1,-2 1,0 0,0 1,-1 0,-1 1,0 0,0 1,-1 0,0 0,-1 1,0 1,-1 0,1 1,-1 1,-1 0,1 0,-13-2,-13 3,1 2,0 2,-1 1,1 2,0 1,-1 3,2 1,-1 2,1 1,1 2,-12 6,18-2,9-2</inkml:trace>
  <inkml:trace contextRef="#ctx0" brushRef="#br0" timeOffset="550.25">1101 823,'725'-177,"-600"142,-109 43,-30 18,8-16,-10 25,2 0,1 1,2 1,2 0,1 0,2 0,1 1,2 0,2 28,2-10,-1-32</inkml:trace>
  <inkml:trace contextRef="#ctx0" brushRef="#br0" timeOffset="955.374">2370 993,'-9'2,"-1"0,1 1,0 1,0-1,0 1,1 1,0 0,-1 0,2 0,-1 1,0 0,1 1,1 0,-1 0,1 0,-1 1,-3 4,1 0,-1 1,2 0,0 0,0 1,1-1,1 2,1-1,0 1,0 0,2 0,0 0,0 1,2-1,-1 0,2 9,1-20,-1 0,1 0,-1 1,1-1,1 0,-1 0,1 0,-1 0,1 0,0 0,0-1,1 1,-1-1,1 1,0-1,0 0,0 0,0 0,0-1,1 1,-1-1,1 1,0-1,0 0,0-1,0 1,0-1,0 0,0 0,0 0,0 0,1-1,-1 1,0-1,0 0,1 0,-1-1,0 0,0 1,1-1,1-1,15-4,0 0,-1-1,0-1,0 0,-1-2,0 0,-1-1,0-1,-1-1,0-1,-1 0,0-1,-2 0,1-2,-2 1,0-2,-2 0,11-18,-18 26,0 0,0 0,-1 0,0-1,-1 1,0-1,-1 0,0 1,-1-1,0 0,0 0,-1 1,0-1,-3-5,3 10,0 0,-1 0,0 0,0 0,0 0,-1 1,1-1,-2 1,1 0,0 0,-1 0,0 0,0 1,-1-1,1 1,-1 0,0 1,0-1,0 1,0 0,-1 0,1 0,-1 1,0 0,-5-1,4 2,0 1,-1 1,1-1,-1 1,1 1,0-1,-1 1,1 0,0 1,0 0,1 0,-1 0,1 1,-1 0,-2 2,-16 10</inkml:trace>
  <inkml:trace contextRef="#ctx0" brushRef="#br0" timeOffset="1252.86">2879 1388,'-5'-24,"3"-23,7-12,3-1,4 5,5 6,5 12,-2 8,1 4,2 1,1 4,2 2,1 3,0 5,-3 8,-7 9,-6 5</inkml:trace>
  <inkml:trace contextRef="#ctx0" brushRef="#br0" timeOffset="2333.521">3951 259,'25'265,"-23"75,-29-78,2-82,30-152,13-34,-9-13,0-1</inkml:trace>
  <inkml:trace contextRef="#ctx0" brushRef="#br0" timeOffset="2569.059">3697 852,'43'0,"24"-5,6-1,-1-1,-7 2,-11 2,-8 1,-9 1,-9 5,-6 2,-1 1,-4-2</inkml:trace>
  <inkml:trace contextRef="#ctx0" brushRef="#br0" timeOffset="2884.309">4346 1218,'-2'-1,"0"0,0 0,1 0,-1-1,0 1,1 0,-1-1,1 1,0-1,0 0,-1 1,1-1,0 0,0 0,0 1,1-1,-1 0,0 0,1 0,-1 0,1 0,0 0,0 0,0 0,0-1,0 1,0 0,0 0,1 0,-4-14,1 0,1 0,1 0,0 0,1 0,1 1,0-1,1 0,1 0,0 1,1 0,1 0,1 0,0 1,0 0,1 0,1 1,1 0,0 0,0 1,1 1,1 0,0 0,0 1,39-3,-32 16</inkml:trace>
  <inkml:trace contextRef="#ctx0" brushRef="#br0" timeOffset="3235.015">5052 767,'-43'22,"0"1,2 3,1 1,2 2,0 2,2 1,-17 21,47-48,0 1,1-1,-1 1,1 1,0-1,1 1,0-1,0 1,0 1,1-1,0 0,0 1,1 0,0-1,1 1,-1 0,1 0,1 0,0 0,0 4,1-11,0 1,0 0,0 0,0 0,0-1,1 1,-1 0,1-1,-1 1,1-1,-1 0,1 0,0 1,0-1,0 0,-1 0,1-1,0 1,0 0,0-1,0 1,1-1,-1 1,0-1,0 0,0 0,0 0,0 0,0-1,0 1,0 0,0-1,0 1,0-1,0 0,0 0,1 0,73-38,-42 14,-2-2,-1 0,-2-2,0-2,14-21,70-71,-91 112,-16 16</inkml:trace>
  <inkml:trace contextRef="#ctx0" brushRef="#br0" timeOffset="3641.832">5278 1190,'125'-314,"-113"296,-5 25,-5 37,-2-33,0-7,-1-1,1 1,0-1,1 1,-1-1,1 1,0-1,-1 0,1 1,1-1,-1 0,0 0,1 1,0-1,0 0,0-1,0 1,0 0,0 0,1-1,-1 0,1 1,0-1,0 0,-1 0,1-1,1 1,-1 0,0-1,0 0,1 0,-1 0,0 0,1 0,-1-1,1 0,-1 1,1-1,-1-1,1 1,-1 0,1-1,-1 0,0 1,1-1,1-2,9-6,0-1,-1-1,-1-1,1 0,-2 0,0-1,6-9,41-44,-39 49,-1 4</inkml:trace>
  <inkml:trace contextRef="#ctx0" brushRef="#br0" timeOffset="4107.466">6067 739,'1'-1,"-1"1,1-1,-1 1,1-1,0 1,-1-1,1 1,-1-1,1 1,0 0,0-1,-1 1,1 0,0 0,-1-1,1 1,0 0,0 0,0 0,-1 0,1 0,0 0,0 0,-1 0,1 0,0 1,0-1,-1 0,1 0,0 1,0-1,-1 0,1 1,0-1,-1 1,1-1,-1 1,1-1,0 1,-1-1,1 1,-1-1,0 1,1 0,-1-1,1 1,-1 0,-10 38,-41 23,-15 29,66-86,0-1,0 0,0 1,0-1,0 0,1 1,0-1,0 0,0 0,1 1,-1-1,1 0,0 0,0-1,0 1,1 0,-1-1,1 1,0-1,0 0,0 0,0 0,1 0,-1-1,1 1,0-1,0 0,-1 0,1 0,1-1,-1 1,0-1,0 0,1 0,42 27,-44-26,0 0,0 0,0 1,-1-1,1 1,-1-1,1 1,-1 0,0 0,0 0,0 0,-1 0,1 1,-1-1,0 0,1 1,-1-1,-1 1,1-1,-1 1,1 0,-1-1,0 1,0-1,-1 1,1 0,-1-1,1 1,-1-1,0 1,-1-1,1 0,-1 1,1-1,-1 0,0 0,0 0,0 0,0 0,-1-1,1 1,-1-1,0 1,0-1,0 0,-1 1,-50 21,29-18</inkml:trace>
  <inkml:trace contextRef="#ctx0" brushRef="#br0" timeOffset="4722.293">5165 796,'-10'0,"-3"4,1 7,2 7,3 4,3 3,2 3,1 1,1 0,0 1,1-1,4-5,7-1,5-6,6-4,2-6,3-3,-3-2</inkml:trace>
  <inkml:trace contextRef="#ctx0" brushRef="#br0" timeOffset="5787.576">6463 203,'-17'128,"9"-36,4-1,4 1,4 0,9 43,-10-107,-2 0,0 0,-2 0,-1 1,-2-1,0-1,-2 1,-8 25,13-51,0-1,0 0,0 0,0 0,0 0,1 0,-1 1,0-1,1 0,-1 0,1 0,-1 1,1-1,0 0,-1 1,1-1,0 0,0 1,0-1,0 0,0 1,0-1,0 0,1 0,-1 1,0-1,1 0,-1 1,1-1,0 0,-1 0,1 0,0 0,-1 0,1 0,0 0,0 0,0 0,0 0,0 0,0 0,0 0,0-1,1 1,-1 0,0-1,0 1,0-1,1 0,0 1,14-6</inkml:trace>
  <inkml:trace contextRef="#ctx0" brushRef="#br0" timeOffset="6500.782">7197 683,'-85'62,"2"3,4 5,-2 7,71-68,4-5,0 1,0 0,1 0,0 1,-1 0,2 0,-1 0,1 0,0 1,0-1,1 1,0 0,0 1,1-1,0 0,-1 6,4-10,1-1,-1 1,1-1,0 1,0-1,0 0,0 0,0 0,1 0,-1-1,1 1,-1 0,1-1,0 0,-1 0,1 0,0 0,0 0,0 0,0-1,0 1,-1-1,1 0,0 0,0 0,0 0,0 0,0-1,0 1,0-1,0 0,0 0,-1 0,1 0,0-1,0 0,25-7,-2-1,0-1,0-1,-1-2,0 0,12-11,10-4,17-18,-52 37,0 0,0 1,0 1,1 0,1 1,-1 0,1 1,10-3,-23 8,1 1,-1-1,1 1,0 0,0 0,-1 0,1 0,0 0,-1 0,1 0,0 0,0 0,-1 1,1-1,-1 1,1-1,0 1,-1 0,1 0,-1 0,1 0,-1 0,0 0,1 0,-1 0,0 0,0 0,0 1,0-1,0 1,0-1,0 1,0-1,-1 1,1-1,0 1,-1 0,1 1,5 73,-6-52,0-19,-1-1,1 1,1-1,-1 1,1-1,0 1,0-1,0 1,0-1,1 0,0 0,0 1,0-1,0 0,1-1,0 1,-1 0,1-1,0 0,1 1,-1-1,1-1,-1 1,1 0,0-1,0 0,0 0,0 0,0 0,1 0,-1-1,1 0,-1 0,1 0,-1-1,1 0,-1 1,1-1,-1-1,1 1,-1-1,1 0,2-1,12-7,0-1,-1-1,-1-1,0 0,0-1,-1-1,-1-1,-1 0,0-1,-1 0,0-1,-2 0,1-2,2-1,18-23,-2-2,-2-1,-1-2,-3 0,-3-1,-1-2,-2 0,-3 0,-2-2,-2 0,-3 0,-2-1,-1-34,-5 71,1 12,-1 0,1 0,-1 0,0 0,0 0,-1 0,0 0,0 0,0 0,0 0,-1 1,0-1,0 0,0 1,0-1,-1 1,0-1,2 4,0 0,0 1,0-1,0 1,0-1,0 1,-1-1,1 1,0 0,0 0,0 0,0-1,-1 1,1 0,0 0,0 0,0 1,0-1,-1 0,1 0,0 1,0-1,0 1,0-1,0 1,0-1,0 1,0 0,0-1,0 1,0 0,0 0,1-1,-1 1,0 0,0 0,1 0,-1 0,1 0,-1 0,1 0,-1 1,1-1,-23 50,12 2,2 1,2 0,3-1,2 2,2-1,3 0,2 0,3-1,1 0,4 0,16 46,61 115,-119-232,14 2,3 1</inkml:trace>
  <inkml:trace contextRef="#ctx0" brushRef="#br0" timeOffset="6739.395">7507 541,'48'5,"40"1,14 0,0-1,-8-1,-11-2,-9-1,-13 0,-7-1,-8 4,-7 2,-5 0,-4-1,-2-2,-1-1,-5-1</inkml:trace>
  <inkml:trace contextRef="#ctx0" brushRef="#br0" timeOffset="11404.164">8608 626,'5'0,"1"5,0 6,4 1,0 4,-2 4,-2 3,-2 2,-2 2,-1 2,0 0,-2-1,-4 1,-2 0,0 0,2-1,1-9,2-8</inkml:trace>
  <inkml:trace contextRef="#ctx0" brushRef="#br0" timeOffset="11675.702">8720 230,'-14'10,"0"3,2 4,3-1</inkml:trace>
  <inkml:trace contextRef="#ctx0" brushRef="#br0" timeOffset="12154.289">9030 597,'-14'18,"1"1,0 0,2 0,0 2,1-1,1 1,1 1,1-1,-3 16,9-33,0-1,0 0,1 0,-1 0,1 1,0-1,0 0,0 0,0 1,1-1,-1 0,1 0,0 0,0 0,0 1,0-1,1-1,-1 1,1 0,0 0,0 0,0-1,0 1,0-1,0 0,1 0,-1 0,1 0,0 0,-1 0,1 0,0-1,0 0,0 1,0-1,0 0,0 0,1-1,-1 1,0-1,0 0,1 1,1-2,5 2,0 0,-1-1,1 0,0-1,-1 0,1-1,-1 0,1 0,-1-1,0 0,0-1,0 0,-1 0,1-1,-1 0,0 0,0-1,-1 0,0-1,0 1,0-1,-1-1,0 0,-1 4,0-1,-1 0,1 0,-1 0,-1-1,1 1,-1-1,0 0,0 0,-1 0,1-1,-1 1,-1 0,1-1,-1 1,0-1,-1 0,0 1,0-1,0 1,-1-1,1 0,-2 1,1-1,-1 1,0 0,-1-2,1 3,0 1,-1-1,1 0,-1 1,0 0,0 0,-1 0,1 0,-1 0,0 1,0-1,0 1,-1 0,1 0,-1 1,1 0,-1-1,0 1,0 1,0-1,0 1,0 0,0 0,0 0,-1 1,1 0,0 0,0 0,-1 1,1-1,0 1,0 0,0 1,-5 1,-45 23,30-11</inkml:trace>
  <inkml:trace contextRef="#ctx0" brushRef="#br0" timeOffset="12672.001">9397 852,'91'-90,"13"-32,-103 121,-1 0,1 0,0-1,0 1,0 0,0 0,0 0,0 0,1 1,-1-1,0 0,0 0,1 1,-1-1,0 1,1-1,-1 1,0-1,1 1,-1 0,1 0,-1 0,1-1,-1 2,0-1,1 0,-1 0,1 0,-1 1,1-1,-1 0,0 1,1 0,-1-1,0 1,0 0,2 0,34 47,-23-27,-10-15,0-1,0 1,0-1,1-1,0 1,0-1,0 1,0-1,1-1,0 1,-1-1,1 0,0 0,1-1,-1 0,0 0,1 0,-1-1,1 0,0 0,-1 0,1-1,0 1,0 0,0-1,0 1,0-1,-1-1,1 1,0-1,0-1,0 1,-1-1,1 0,0-1,-1 1,0-1,0 0,0-1,0 0,0 0,-1 0,1 0,-1-1,-1 0,1 0,0 0,-1-1,0 0,-1 1,1-1,-1-1,0 1,-1 0,1-1,-1-1,0-16</inkml:trace>
  <inkml:trace contextRef="#ctx0" brushRef="#br0" timeOffset="14219.783">11007 739,'-25'25,"2"1,0 1,2 1,1 1,1 0,2 2,1 0,1 1,-1 10,13-39,1 1,0 0,1 0,-1 0,1 0,-1 0,1 1,0-1,1 0,-1 1,1-1,0 0,0 1,0-1,1 0,-1 1,1-1,0 0,1 0,-1 0,0 0,1 0,0 0,0 0,0 0,1-1,-1 1,1-1,0 1,0-1,0 0,0 0,1-1,-1 1,1-1,0 1,-1-1,4 1,5-2,1 0,-1-1,1 0,-1-1,1 0,-1-1,1 0,-1-1,0-1,0 1,-1-2,1 0,-1 0,0-1,0-1,-1 0,0 0,0-1,0 0,4-6,2 2,-5 4,0-1,-1 0,0-1,-1 0,0 0,-1-1,0 0,-1-1,0 1,3-9,-7 15,-1 1,0-1,-1 0,1 0,-1 0,0-1,0 1,0 0,-1 0,0-1,0 1,0 0,0-1,-1 1,0 0,0 0,-1 0,1 0,-1 0,0 0,-1 0,1 0,-1 1,0-1,0 1,0 0,0 0,-3-2,-2 0,1-1,-1 2,-1-1,1 1,-1 0,0 1,0 0,0 1,-1-1,1 2,-1-1,0 1,1 1,-1 0,0 0,0 1,0 1,0-1,0 1,0 1,1 0,-1 0,1 1,-1 0,1 1,-7 4,16-8,1 0,-1 0,1 1,-1-1,1 0,-1 0,0 1,1-1,-1 1,0-1,1 0,-1 1,0-1,0 1,1-1,-1 1,0-1,0 1,0-1,1 1,-1-1,0 1,0-1,0 1,0-1,0 1,0-1,0 1,0-1,0 1,-1-1,1 1,0-1,0 1,0-1,0 0,-1 1,1-1,0 1,0-1,-1 1,1-1,0 0,-1 1,1-1,-1 0,1 1,0-1,-1 0,1 1,-1-1,1 0,-1 0,1 0,-1 1,22-11,0 0,-1-1,0-1,-1-1,0-1,3-5,25-16,-6 8,-1-2,-1-2,-2-2,-1-1,-2-2,-1-1,-2-1,3-8,-30 39,1 1,-1-2,0 1,-1 0,0-1,0 1,0-1,-1 0,0 0,-1 0,0 0,0 0,-1 0,0-1,0 1,-1 0,0-3,1 10,0 0,0 0,0 0,-1 1,1-1,0 0,-1 0,1 0,0 0,-1 0,1 0,-1 1,1-1,-1 0,1 0,-1 1,0-1,1 0,-1 1,0-1,0 0,1 1,-1-1,0 1,0 0,0-1,0 1,0-1,0 1,0 0,0 0,1 0,-1 0,0 0,0 0,0 0,0 0,0 0,0 0,0 0,0 0,0 1,0-1,0 0,0 1,0-1,1 1,-1-1,0 1,0-1,1 1,-1 0,0 0,-29 44,20-12,2 0,1 1,1-1,2 1,2 1,1-1,1 0,2 0,2 0,6 31,14 39,5-1,35 82,-30-93,-5 2,-3 1,-5 1,-4 1,-2 17,-13-102,0 1,-1 0,-1-1,0 1,0-1,-1 1,-1-1,0 1,-1-1,0 0,-1 1,0-2,-1 1,0 0,-1-1,0 0,-1-1,0 1,0-1,-2 0,1-1,-1 0,0-1,-7 6,7-8,0 0,-1-1,1 0,-1 0,0-1,0 0,0-1,-1 0,1-1,-1 0,0-1,1 0,-1 0,0-1,0 0,0-1,1-1,-1 0,0 0,1-1,0 0,0-1,0 0,0 0,0-1,1-1,0 1,0-2,0 1,1-1,0 0,0-1,1 0,0 0,0-1,-1-3,4 4,1 0,0-1,1 1,0-1,0 0,1 0,0 0,0 0,1 1,0-1,1 0,0 0,0 0,1 0,0 1,1-1,0 1,0-1,1 1,0 0,4-5,116-152,8 29,-95 101</inkml:trace>
  <inkml:trace contextRef="#ctx0" brushRef="#br0" timeOffset="27928.283">12474 683,'0'283,"16"-209,-18-69,-5-27,5-2,2 0,1 0,0 0,2 0,1 0,1 1,1-1,0 1,2 1,1-1,1 1,1 1,0 0,2 0,0 2,2-1,13-13,-27 31,0 0,1 0,-1 0,1 0,-1 0,1 1,0-1,-1 1,1-1,0 1,0-1,0 1,0 0,1 0,-1 0,0 0,0 1,1-1,-1 0,0 1,1 0,-1-1,1 1,-1 0,0 0,1 1,-1-1,0 0,1 1,-1-1,0 1,1 0,-1 0,0 0,0 0,0 0,0 0,0 1,0-1,0 1,0-1,0 1,-1 0,1 0,-1-1,1 3,45 55,-37-56</inkml:trace>
  <inkml:trace contextRef="#ctx0" brushRef="#br0" timeOffset="28258.918">13123 683,'-5'38,"-6"22,-1 6,1-3,7-13,5-10,1-6,1-6,5-6,1-12,-1-13,3-10,-1-8,-2-1</inkml:trace>
  <inkml:trace contextRef="#ctx0" brushRef="#br0" timeOffset="28496.259">13236 400,'-19'5,"-6"6,5 6,6 1</inkml:trace>
  <inkml:trace contextRef="#ctx0" brushRef="#br0" timeOffset="31597.722">13885 654,'1'-3,"0"0,1 0,-1 0,0 0,-1 0,1 0,-1 0,1-1,-1 1,0 0,0 0,0 0,-1-1,1 1,-1 0,0 0,1 0,-2 0,1 0,0 0,0 0,-1 0,0 1,1-1,-1 1,0-1,0 1,-1-1,1 1,0 0,-1 0,1 0,-1 0,0 1,0-1,1 1,-1 0,0 0,0-1,0 2,0-1,-2 0,-7 3,0 1,0 0,0 1,1 0,-1 1,1 0,0 1,0 0,1 1,0 0,0 1,0 0,1 0,1 1,-1 0,1 1,0 1,-7 4,1-2,1 0,1 1,0 0,0 0,2 1,0 1,0 0,2 0,0 1,1 0,0 0,1 1,2 0,-1 0,1 7,5-18,0-1,1 1,-1 0,1 0,1-1,-1 0,1 1,0-1,1 0,-1 0,1 0,0-1,1 0,-1 1,1-2,0 1,1 0,-1-1,1 0,0 0,0-1,0 0,0 0,0 0,1 0,-1-1,1 0,0-1,0 0,-1 0,1 0,0-1,0 0,0 0,0 0,0-1,0 0,-1-1,1 0,0 0,-1 0,1 0,0-2,16-12,0-1,-2-2,0 0,-1-1,-1 0,-1-2,-1 0,-1-1,-1-1,-1-1,1-5,72-172,-82 241,-7 22,-2 55,4-1,6 0,17 93,-15-177,-1 0,-2 0,-1 0,-1 1,-2-1,-2 1,0 0,-2-1,-1 0,-2 0,-1 0,-10 25,12-41,-1-1,0-1,-1 1,-1-1,0-1,-1 1,0-1,0-1,-2 1,1-2,-1 0,-1 0,0-1,0 0,-1-1,0 0,-1-1,1-1,-1 0,0-1,-1 0,1-2,-1 1,0-2,-9 1,20-3,-1 0,1-1,-1 1,1-1,-1 0,1 0,0-1,-1 1,1-1,0 0,0 0,0 0,0-1,0 0,1 1,-1-1,1 0,0-1,0 1,0-1,0 1,0-1,1 0,0 0,0 0,0 0,0 0,1-1,-1 1,1 0,0-1,0-4,-1-4,0-1,2 1,0-1,0 0,1 1,1-1,0 1,1-1,0 1,3-7,12-29,3 0,1 1,2 2,3 0,1 2,2 1,5-2,-11 17</inkml:trace>
  <inkml:trace contextRef="#ctx0" brushRef="#br0" timeOffset="33444.184">16227 175,'8'15,"0"0,-2 1,0 0,0 0,-2 0,0 1,1 10,4 16,0-1,-2 1,-1 0,-3 1,-2-1,-1 1,-2-1,-8 40,-4 133,49-257,125-124,-140 147,1 1,0 1,1 1,1 1,0 0,1 2,0 1,1 1,0 1,1 1,10-1,-33 8,-1 1,1-1,-1 0,1 1,-1 0,1-1,0 1,-1 0,1 0,-1 1,1-1,0 0,-1 1,1 0,-1-1,1 1,-1 0,0 0,1 1,-1-1,0 0,0 1,1-1,-1 1,-1 0,1 0,0 0,0 0,-1 0,1 0,-1 0,1 0,-1 1,0-1,0 0,0 1,0-1,-1 1,1-1,-1 1,1 0,-1 0,-3 13,-1 0,0 0,-1 0,-1-1,0 0,-1 0,-1-1,-1 0,1 0,-2-1,0 0,-1-1,0 0,-1 0,0-1,0-1,-1 0,-10 5,-14 17,-2-2,-1-1,-2-2,0-2,-1-1,-2-3,-5 1,26-15</inkml:trace>
  <inkml:trace contextRef="#ctx0" brushRef="#br0" timeOffset="33765.136">17018 710,'-7'11,"2"1,-1 0,2 0,-1 0,2 0,-1 1,2-1,0 1,0 0,1-1,1 1,0 0,1 0,0 0,1 0,1-1,-1 1,6 11,-5-20,1 0,-1 0,1-1,0 1,0-1,0 0,1 0,-1-1,1 1,0-1,-1 0,1 0,0 0,0-1,0 0,0 0,1 0,-1 0,0-1,0 0,0 0,1-1,-1 1,0-1,0 0,0 0,0-1,0 0,0 0,0 0,-1 0,1-1,-1 1,1-1,-1 0,0-1,0 1,-1-1,1 0,-1 0,1 0,-1 0,-1 0,1-1,2-3,-2 1,0 0,-1 0,0 0,0-1,0 1,-1-1,0 1,0-1,-1 1,0-1,0 1,-1-1,0 1,0-1,-1 1,0 0,0-1,0 1,-1 0,0 1,-1-1,0 0,0 1,0 0,-1 0,0 0,0 0,0 1,-1 0,1 0,-1 0,-1 1,1 0,0 0,-1 1,0 0,0 0,0 0,0 1,-1 0,1 0,0 1,-1 0,-4 0,-16 2,2 3</inkml:trace>
  <inkml:trace contextRef="#ctx0" brushRef="#br0" timeOffset="34413.154">17611 626,'-26'19,"1"1,1 1,1 1,0 1,2 1,1 1,1 0,-4 11,20-33,1-1,0 1,0-1,0 1,1 0,-1-1,1 1,-1 0,1 0,0 0,0 1,1-1,-1 0,0 0,1 0,0 1,0-1,0 0,0 0,0 0,1 1,0-1,-1 0,1 0,0 0,1 0,-1 0,0 0,1 0,0 0,-1-1,1 1,0-1,0 1,1-1,-1 0,0 1,1-1,0 0,-1-1,1 1,0 0,0-1,0 0,0 0,2 1,6-1,-1 0,1 0,0-1,0-1,-1 0,1 0,0-1,-1 0,1-1,-1 0,0-1,0 0,0-1,-1 0,1 0,-1-1,-1 0,3-2,8-7,-2 0,1-2,-2 0,0 0,-1-2,-1 0,10-17,-1-6,-1 0,-3-1,-1-1,-2-1,-2-1,-3 0,-1 0,-2-1,0-33,-6 62,-2 0,0 0,-1 0,-1 0,-1 0,0 1,-1-1,-1 1,-1 0,0 0,-1 0,-2 0,7 14,0-1,0 1,-1 0,0-1,0 1,0 1,0-1,0 0,0 1,-1-1,1 1,-1 0,0 0,1 1,-1-1,0 1,0 0,0 0,0 0,0 0,0 1,-1 0,1 0,0 0,0 0,0 0,0 1,0 0,0 0,0 0,0 0,0 1,0-1,0 1,1 0,-3 2,-10 5,0 0,1 1,0 1,1 1,0 0,1 1,-10 11,12-8,-1 1,2-1,0 2,1-1,1 2,1-1,0 1,1 0,1 0,1 0,1 1,1 0,0 0,2 0,0-1,1 1,1 0,1 0,0-1,2 1,0-1,2 0,3 8,3 1,0-1,2 0,1-1,1-1,1-1,1 0,2-1,0-1,19 14,105 81,-121-100</inkml:trace>
  <inkml:trace contextRef="#ctx0" brushRef="#br0" timeOffset="34998.875">18118 710,'-6'15,"0"1,1-1,0 1,2 0,-1 0,2 0,0 0,1 0,1 1,1-1,0 0,1 1,0-1,1 0,2 3,-3-15,0-1,0 1,0-1,0 1,0-1,1 0,0 0,-1 0,1 0,0 0,1-1,-1 1,0-1,1 0,-1 0,1 0,0 0,-1-1,1 1,0-1,0 0,0 0,0-1,0 1,0-1,0 0,0 0,0 0,0-1,0 1,0-1,0 0,0 0,0 0,0-1,0 1,-1-1,1 0,-1 0,1-1,-1 1,0 0,0-1,0 0,0 0,0 0,1-2,12-13,-1 0,-1-1,-1 0,-1-1,-1-1,0 0,-2 0,5-14,41-103,-55 137,0 1,0-1,0 1,0-1,0 1,0-1,0 1,0-1,0 1,0-1,1 1,-1 0,0-1,0 1,1-1,-1 1,0 0,1-1,-1 1,0 0,1-1,-1 1,0 0,1-1,-1 1,1 0,-1 0,1 0,-1-1,0 1,1 0,-1 0,1 0,-1 0,1 0,-1 0,1 0,-1 0,1 0,-1 0,1 0,-1 0,1 0,-1 0,1 1,-1-1,0 0,1 0,-1 0,1 1,-1-1,0 0,1 1,-1-1,0 0,1 1,-1-1,1 1,5 29,-25 143,6 480,10-623,0 0,-2 0,-1-1,-2 1,-1-2,-1 1,-1-1,-1-1,-2 0,-1 0,-17 23,-20 15,-2-2,-2-3,-4-2,-24 16,63-55,-2 0,0-2,-1-1,0 0,-18 6,41-21,0 0,0 0,0 0,0-1,-1 1,1-1,0 1,0-1,0 1,-1-1,1 0,0 1,-1-1,1 0,0 0,-1 0,1 0,0 0,0 0,-1 0,1-1,0 1,-1 0,1-1,0 1,0-1,0 1,-1-1,1 0,0 0,0 1,0-1,0 0,0 0,0 0,0 0,1 0,-1 0,0 0,0 0,1 0,-1-1,1 1,-1 0,1 0,0-1,-1 0,8-63,10 25,2 2,2 0,1 1,2 1,1 1,2 2,7-7,-12 14,21-30,3 2,2 2,2 2,3 3,1 2,2 2,2 3,3 2,-25 19</inkml:trace>
  <inkml:trace contextRef="#ctx0" brushRef="#br0" timeOffset="31860.046">14562 710,'-24'39,"-12"17,-1 3,7-2,12-12,10-13</inkml:trace>
  <inkml:trace contextRef="#ctx0" brushRef="#br0" timeOffset="32015.337">14534 429,'0'0</inkml:trace>
  <inkml:trace contextRef="#ctx0" brushRef="#br0" timeOffset="32466.012">14958 710,'-21'27,"2"2,1-1,2 2,0 0,2 1,2 1,0 0,-5 28,16-58,1 1,-1-1,0 0,1 1,0-1,-1 1,1-1,0 1,0-1,0 1,1-1,-1 1,0-1,1 0,0 1,0-1,0 1,0-1,0 0,0 0,0 0,1 0,-1 0,1 0,-1 0,1 0,0 0,0-1,0 1,0-1,0 1,0-1,0 0,0 0,0 0,1 0,-1 0,0 0,1-1,-1 1,1-1,-1 0,2 0,5 0,0-1,1 0,-1-1,0 0,0 0,0-1,0-1,-1 1,1-1,-1-1,0 1,0-1,0-1,-1 0,0 0,0 0,0-1,0-1,98-141,-84 113,-1-1,-2-1,-2-1,-1-1,-2 0,-2 0,-2-1,-1-1,-2 0,-2 1,-2-25,-3 52,0 1,0-1,-2 1,0-1,0 1,-1 0,-1 1,0-1,-1 1,0 0,-6-9,9 17,0-1,-1 1,1 0,-1 0,0 0,0 0,0 1,0 0,-1 0,1 0,-1 0,0 1,0-1,0 1,0 0,0 1,0-1,-1 1,1 0,-1 1,1-1,0 1,-1 0,1 0,-1 1,1-1,0 1,-1 1,1-1,-2 1,-4 3,0 1,0 0,0 1,1 0,0 1,1 0,-1 0,1 1,1 0,0 1,0 0,1 0,0 1,1 0,0 0,1 0,0 1,1-1,0 1,1 0,0 1,1-1,0 0,1 1,0-1,1 1,1-1,0 1,0-1,2 1,-1-1,4 9,8 13,2 0,1-1,1-1,2 0,2-1,0-2,2 0,1-2,1 0,2-2,0-1,1-1,2-2,32 18,122 56,-163-85</inkml:trace>
  <inkml:trace contextRef="#ctx0" brushRef="#br0" timeOffset="36767.314">0 1924,'144'-47,"3"7,1 6,103-9,-181 38,0 3,0 2,-1 4,54 11,-49-9,0-3,0-3,0-3,34-8,499-13,-355 3,473-54,-286 23,89 14,88 9,431 30,-499 27,627-28,-664 27,787-26,217-1,-842-28,103 45,114-6,-237-38,128-1,82-2,406 30,-545-27,67-2,33 0,-375 30,-284 24,-141-22</inkml:trace>
</inkml:ink>
</file>

<file path=ppt/ink/ink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6:00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1242 343,'303'-178,"-286"165,-12 9,0 0,0 0,1 0,-1 0,1 1,0 0,0 0,0 0,0 1,1 0,-1 0,0 1,1 0,4-1,-9 4,0-1,0 1,-1-1,1 1,0-1,-1 1,0 0,1 0,-1-1,0 1,0 0,0 0,0 1,0-1,0 0,-1 0,1 0,-1 0,0 1,1-1,-1 0,0 0,0 1,0-1,-1 0,1 0,0 1,-1 0,1 3,3 281,-20-140,-6-1,-9 7,-16 99,33-161,4 1,3 0,5 8,4-57,-19-83,14 25,-1 0,0 1,-1-1,0 1,-2 1,1-1,-2 1,0 0,0 1,-1 0,-1 1,0 0,0 1,-1 0,0 0,-1 1,0 1,-1 0,1 1,-1 1,-1 0,1 0,-13-2,-13 3,1 2,0 2,-1 1,1 2,0 1,-1 3,2 1,-1 2,1 1,1 2,-12 6,18-2,9-2</inkml:trace>
  <inkml:trace contextRef="#ctx0" brushRef="#br0" timeOffset="550.25">1101 823,'725'-177,"-600"142,-109 43,-30 18,8-16,-10 25,2 0,1 1,2 1,2 0,1 0,2 0,1 1,2 0,2 28,2-10,-1-32</inkml:trace>
  <inkml:trace contextRef="#ctx0" brushRef="#br0" timeOffset="955.374">2370 993,'-9'2,"-1"0,1 1,0 1,0-1,0 1,1 1,0 0,-1 0,2 0,-1 1,0 0,1 1,1 0,-1 0,1 0,-1 1,-3 4,1 0,-1 1,2 0,0 0,0 1,1-1,1 2,1-1,0 1,0 0,2 0,0 0,0 1,2-1,-1 0,2 9,1-20,-1 0,1 0,-1 1,1-1,1 0,-1 0,1 0,-1 0,1 0,0 0,0-1,1 1,-1-1,1 1,0-1,0 0,0 0,0 0,0-1,1 1,-1-1,1 1,0-1,0 0,0-1,0 1,0-1,0 0,0 0,0 0,0 0,1-1,-1 1,0-1,0 0,1 0,-1-1,0 0,0 1,1-1,1-1,15-4,0 0,-1-1,0-1,0 0,-1-2,0 0,-1-1,0-1,-1-1,0-1,-1 0,0-1,-2 0,1-2,-2 1,0-2,-2 0,11-18,-18 26,0 0,0 0,-1 0,0-1,-1 1,0-1,-1 0,0 1,-1-1,0 0,0 0,-1 1,0-1,-3-5,3 10,0 0,-1 0,0 0,0 0,0 0,-1 1,1-1,-2 1,1 0,0 0,-1 0,0 0,0 1,-1-1,1 1,-1 0,0 1,0-1,0 1,0 0,-1 0,1 0,-1 1,0 0,-5-1,4 2,0 1,-1 1,1-1,-1 1,1 1,0-1,-1 1,1 0,0 1,0 0,1 0,-1 0,1 1,-1 0,-2 2,-16 10</inkml:trace>
  <inkml:trace contextRef="#ctx0" brushRef="#br0" timeOffset="1252.86">2879 1388,'-5'-24,"3"-23,7-12,3-1,4 5,5 6,5 12,-2 8,1 4,2 1,1 4,2 2,1 3,0 5,-3 8,-7 9,-6 5</inkml:trace>
  <inkml:trace contextRef="#ctx0" brushRef="#br0" timeOffset="2333.521">3951 259,'25'265,"-23"75,-29-78,2-82,30-152,13-34,-9-13,0-1</inkml:trace>
  <inkml:trace contextRef="#ctx0" brushRef="#br0" timeOffset="2569.059">3697 852,'43'0,"24"-5,6-1,-1-1,-7 2,-11 2,-8 1,-9 1,-9 5,-6 2,-1 1,-4-2</inkml:trace>
  <inkml:trace contextRef="#ctx0" brushRef="#br0" timeOffset="2884.309">4346 1218,'-2'-1,"0"0,0 0,1 0,-1-1,0 1,1 0,-1-1,1 1,0-1,0 0,-1 1,1-1,0 0,0 0,0 1,1-1,-1 0,0 0,1 0,-1 0,1 0,0 0,0 0,0 0,0-1,0 1,0 0,0 0,1 0,-4-14,1 0,1 0,1 0,0 0,1 0,1 1,0-1,1 0,1 0,0 1,1 0,1 0,1 0,0 1,0 0,1 0,1 1,1 0,0 0,0 1,1 1,1 0,0 0,0 1,39-3,-32 16</inkml:trace>
  <inkml:trace contextRef="#ctx0" brushRef="#br0" timeOffset="3235.015">5052 767,'-43'22,"0"1,2 3,1 1,2 2,0 2,2 1,-17 21,47-48,0 1,1-1,-1 1,1 1,0-1,1 1,0-1,0 1,0 1,1-1,0 0,0 1,1 0,0-1,1 1,-1 0,1 0,1 0,0 0,0 4,1-11,0 1,0 0,0 0,0 0,0-1,1 1,-1 0,1-1,-1 1,1-1,-1 0,1 0,0 1,0-1,0 0,-1 0,1-1,0 1,0 0,0-1,0 1,1-1,-1 1,0-1,0 0,0 0,0 0,0 0,0-1,0 1,0 0,0-1,0 1,0-1,0 0,0 0,1 0,73-38,-42 14,-2-2,-1 0,-2-2,0-2,14-21,70-71,-91 112,-16 16</inkml:trace>
  <inkml:trace contextRef="#ctx0" brushRef="#br0" timeOffset="3641.832">5278 1190,'125'-314,"-113"296,-5 25,-5 37,-2-33,0-7,-1-1,1 1,0-1,1 1,-1-1,1 1,0-1,-1 0,1 1,1-1,-1 0,0 0,1 1,0-1,0 0,0-1,0 1,0 0,0 0,1-1,-1 0,1 1,0-1,0 0,-1 0,1-1,1 1,-1 0,0-1,0 0,1 0,-1 0,0 0,1 0,-1-1,1 0,-1 1,1-1,-1-1,1 1,-1 0,1-1,-1 0,0 1,1-1,1-2,9-6,0-1,-1-1,-1-1,1 0,-2 0,0-1,6-9,41-44,-39 49,-1 4</inkml:trace>
  <inkml:trace contextRef="#ctx0" brushRef="#br0" timeOffset="4107.466">6067 739,'1'-1,"-1"1,1-1,-1 1,1-1,0 1,-1-1,1 1,-1-1,1 1,0 0,0-1,-1 1,1 0,0 0,-1-1,1 1,0 0,0 0,0 0,-1 0,1 0,0 0,0 0,-1 0,1 0,0 1,0-1,-1 0,1 0,0 1,0-1,-1 0,1 1,0-1,-1 1,1-1,-1 1,1-1,0 1,-1-1,1 1,-1-1,0 1,1 0,-1-1,1 1,-1 0,-10 38,-41 23,-15 29,66-86,0-1,0 0,0 1,0-1,0 0,1 1,0-1,0 0,0 0,1 1,-1-1,1 0,0 0,0-1,0 1,1 0,-1-1,1 1,0-1,0 0,0 0,0 0,1 0,-1-1,1 1,0-1,0 0,-1 0,1 0,1-1,-1 1,0-1,0 0,1 0,42 27,-44-26,0 0,0 0,0 1,-1-1,1 1,-1-1,1 1,-1 0,0 0,0 0,0 0,-1 0,1 1,-1-1,0 0,1 1,-1-1,-1 1,1-1,-1 1,1 0,-1-1,0 1,0-1,-1 1,1 0,-1-1,1 1,-1-1,0 1,-1-1,1 0,-1 1,1-1,-1 0,0 0,0 0,0 0,0 0,-1-1,1 1,-1-1,0 1,0-1,0 0,-1 1,-50 21,29-18</inkml:trace>
  <inkml:trace contextRef="#ctx0" brushRef="#br0" timeOffset="4722.293">5165 796,'-10'0,"-3"4,1 7,2 7,3 4,3 3,2 3,1 1,1 0,0 1,1-1,4-5,7-1,5-6,6-4,2-6,3-3,-3-2</inkml:trace>
  <inkml:trace contextRef="#ctx0" brushRef="#br0" timeOffset="5787.576">6463 203,'-17'128,"9"-36,4-1,4 1,4 0,9 43,-10-107,-2 0,0 0,-2 0,-1 1,-2-1,0-1,-2 1,-8 25,13-51,0-1,0 0,0 0,0 0,0 0,1 0,-1 1,0-1,1 0,-1 0,1 0,-1 1,1-1,0 0,-1 1,1-1,0 0,0 1,0-1,0 0,0 1,0-1,0 0,1 0,-1 1,0-1,1 0,-1 1,1-1,0 0,-1 0,1 0,0 0,-1 0,1 0,0 0,0 0,0 0,0 0,0 0,0 0,0 0,0-1,1 1,-1 0,0-1,0 1,0-1,1 0,0 1,14-6</inkml:trace>
  <inkml:trace contextRef="#ctx0" brushRef="#br0" timeOffset="6500.782">7197 683,'-85'62,"2"3,4 5,-2 7,71-68,4-5,0 1,0 0,1 0,0 1,-1 0,2 0,-1 0,1 0,0 1,0-1,1 1,0 0,0 1,1-1,0 0,-1 6,4-10,1-1,-1 1,1-1,0 1,0-1,0 0,0 0,0 0,1 0,-1-1,1 1,-1 0,1-1,0 0,-1 0,1 0,0 0,0 0,0 0,0-1,0 1,-1-1,1 0,0 0,0 0,0 0,0 0,0-1,0 1,0-1,0 0,0 0,-1 0,1 0,0-1,0 0,25-7,-2-1,0-1,0-1,-1-2,0 0,12-11,10-4,17-18,-52 37,0 0,0 1,0 1,1 0,1 1,-1 0,1 1,10-3,-23 8,1 1,-1-1,1 1,0 0,0 0,-1 0,1 0,0 0,-1 0,1 0,0 0,0 0,-1 1,1-1,-1 1,1-1,0 1,-1 0,1 0,-1 0,1 0,-1 0,0 0,1 0,-1 0,0 0,0 0,0 1,0-1,0 1,0-1,0 1,0-1,-1 1,1-1,0 1,-1 0,1 1,5 73,-6-52,0-19,-1-1,1 1,1-1,-1 1,1-1,0 1,0-1,0 1,0-1,1 0,0 0,0 1,0-1,0 0,1-1,0 1,-1 0,1-1,0 0,1 1,-1-1,1-1,-1 1,1 0,0-1,0 0,0 0,0 0,0 0,1 0,-1-1,1 0,-1 0,1 0,-1-1,1 0,-1 1,1-1,-1-1,1 1,-1-1,1 0,2-1,12-7,0-1,-1-1,-1-1,0 0,0-1,-1-1,-1-1,-1 0,0-1,-1 0,0-1,-2 0,1-2,2-1,18-23,-2-2,-2-1,-1-2,-3 0,-3-1,-1-2,-2 0,-3 0,-2-2,-2 0,-3 0,-2-1,-1-34,-5 71,1 12,-1 0,1 0,-1 0,0 0,0 0,-1 0,0 0,0 0,0 0,0 0,-1 1,0-1,0 0,0 1,0-1,-1 1,0-1,2 4,0 0,0 1,0-1,0 1,0-1,0 1,-1-1,1 1,0 0,0 0,0 0,0-1,-1 1,1 0,0 0,0 0,0 1,0-1,-1 0,1 0,0 1,0-1,0 1,0-1,0 1,0-1,0 1,0 0,0-1,0 1,0 0,0 0,1-1,-1 1,0 0,0 0,1 0,-1 0,1 0,-1 0,1 0,-1 1,1-1,-23 50,12 2,2 1,2 0,3-1,2 2,2-1,3 0,2 0,3-1,1 0,4 0,16 46,61 115,-119-232,14 2,3 1</inkml:trace>
  <inkml:trace contextRef="#ctx0" brushRef="#br0" timeOffset="6739.395">7507 541,'48'5,"40"1,14 0,0-1,-8-1,-11-2,-9-1,-13 0,-7-1,-8 4,-7 2,-5 0,-4-1,-2-2,-1-1,-5-1</inkml:trace>
  <inkml:trace contextRef="#ctx0" brushRef="#br0" timeOffset="11404.164">8608 626,'5'0,"1"5,0 6,4 1,0 4,-2 4,-2 3,-2 2,-2 2,-1 2,0 0,-2-1,-4 1,-2 0,0 0,2-1,1-9,2-8</inkml:trace>
  <inkml:trace contextRef="#ctx0" brushRef="#br0" timeOffset="11675.702">8720 230,'-14'10,"0"3,2 4,3-1</inkml:trace>
  <inkml:trace contextRef="#ctx0" brushRef="#br0" timeOffset="12154.289">9030 597,'-14'18,"1"1,0 0,2 0,0 2,1-1,1 1,1 1,1-1,-3 16,9-33,0-1,0 0,1 0,-1 0,1 1,0-1,0 0,0 0,0 1,1-1,-1 0,1 0,0 0,0 0,0 1,0-1,1-1,-1 1,1 0,0 0,0 0,0-1,0 1,0-1,0 0,1 0,-1 0,1 0,0 0,-1 0,1 0,0-1,0 0,0 1,0-1,0 0,0 0,1-1,-1 1,0-1,0 0,1 1,1-2,5 2,0 0,-1-1,1 0,0-1,-1 0,1-1,-1 0,1 0,-1-1,0 0,0-1,0 0,-1 0,1-1,-1 0,0 0,0-1,-1 0,0-1,0 1,0-1,-1-1,0 0,-1 4,0-1,-1 0,1 0,-1 0,-1-1,1 1,-1-1,0 0,0 0,-1 0,1-1,-1 1,-1 0,1-1,-1 1,0-1,-1 0,0 1,0-1,0 1,-1-1,1 0,-2 1,1-1,-1 1,0 0,-1-2,1 3,0 1,-1-1,1 0,-1 1,0 0,0 0,-1 0,1 0,-1 0,0 1,0-1,0 1,-1 0,1 0,-1 1,1 0,-1-1,0 1,0 1,0-1,0 1,0 0,0 0,0 0,-1 1,1 0,0 0,0 0,-1 1,1-1,0 1,0 0,0 1,-5 1,-45 23,30-11</inkml:trace>
  <inkml:trace contextRef="#ctx0" brushRef="#br0" timeOffset="12672.001">9397 852,'91'-90,"13"-32,-103 121,-1 0,1 0,0-1,0 1,0 0,0 0,0 0,0 0,1 1,-1-1,0 0,0 0,1 1,-1-1,0 1,1-1,-1 1,0-1,1 1,-1 0,1 0,-1 0,1-1,-1 2,0-1,1 0,-1 0,1 0,-1 1,1-1,-1 0,0 1,1 0,-1-1,0 1,0 0,2 0,34 47,-23-27,-10-15,0-1,0 1,0-1,1-1,0 1,0-1,0 1,0-1,1-1,0 1,-1-1,1 0,0 0,1-1,-1 0,0 0,1 0,-1-1,1 0,0 0,-1 0,1-1,0 1,0 0,0-1,0 1,0-1,-1-1,1 1,0-1,0-1,0 1,-1-1,1 0,0-1,-1 1,0-1,0 0,0-1,0 0,0 0,-1 0,1 0,-1-1,-1 0,1 0,0 0,-1-1,0 0,-1 1,1-1,-1-1,0 1,-1 0,1-1,-1-1,0-16</inkml:trace>
  <inkml:trace contextRef="#ctx0" brushRef="#br0" timeOffset="14219.783">11007 739,'-25'25,"2"1,0 1,2 1,1 1,1 0,2 2,1 0,1 1,-1 10,13-39,1 1,0 0,1 0,-1 0,1 0,-1 0,1 1,0-1,1 0,-1 1,1-1,0 0,0 1,0-1,1 0,-1 1,1-1,0 0,1 0,-1 0,0 0,1 0,0 0,0 0,0 0,1-1,-1 1,1-1,0 1,0-1,0 0,0 0,1-1,-1 1,1-1,0 1,-1-1,4 1,5-2,1 0,-1-1,1 0,-1-1,1 0,-1-1,1 0,-1-1,0-1,0 1,-1-2,1 0,-1 0,0-1,0-1,-1 0,0 0,0-1,0 0,4-6,2 2,-5 4,0-1,-1 0,0-1,-1 0,0 0,-1-1,0 0,-1-1,0 1,3-9,-7 15,-1 1,0-1,-1 0,1 0,-1 0,0-1,0 1,0 0,-1 0,0-1,0 1,0 0,0-1,-1 1,0 0,0 0,-1 0,1 0,-1 0,0 0,-1 0,1 0,-1 1,0-1,0 1,0 0,0 0,-3-2,-2 0,1-1,-1 2,-1-1,1 1,-1 0,0 1,0 0,0 1,-1-1,1 2,-1-1,0 1,1 1,-1 0,0 0,0 1,0 1,0-1,0 1,0 1,1 0,-1 0,1 1,-1 0,1 1,-7 4,16-8,1 0,-1 0,1 1,-1-1,1 0,-1 0,0 1,1-1,-1 1,0-1,1 0,-1 1,0-1,0 1,1-1,-1 1,0-1,0 1,0-1,1 1,-1-1,0 1,0-1,0 1,0-1,0 1,0-1,0 1,0-1,0 1,-1-1,1 1,0-1,0 1,0-1,0 0,-1 1,1-1,0 1,0-1,-1 1,1-1,0 0,-1 1,1-1,-1 0,1 1,0-1,-1 0,1 1,-1-1,1 0,-1 0,1 0,-1 1,22-11,0 0,-1-1,0-1,-1-1,0-1,3-5,25-16,-6 8,-1-2,-1-2,-2-2,-1-1,-2-2,-1-1,-2-1,3-8,-30 39,1 1,-1-2,0 1,-1 0,0-1,0 1,0-1,-1 0,0 0,-1 0,0 0,0 0,-1 0,0-1,0 1,-1 0,0-3,1 10,0 0,0 0,0 0,-1 1,1-1,0 0,-1 0,1 0,0 0,-1 0,1 0,-1 1,1-1,-1 0,1 0,-1 1,0-1,1 0,-1 1,0-1,0 0,1 1,-1-1,0 1,0 0,0-1,0 1,0-1,0 1,0 0,0 0,1 0,-1 0,0 0,0 0,0 0,0 0,0 0,0 0,0 0,0 0,0 1,0-1,0 0,0 1,0-1,1 1,-1-1,0 1,0-1,1 1,-1 0,0 0,-29 44,20-12,2 0,1 1,1-1,2 1,2 1,1-1,1 0,2 0,2 0,6 31,14 39,5-1,35 82,-30-93,-5 2,-3 1,-5 1,-4 1,-2 17,-13-102,0 1,-1 0,-1-1,0 1,0-1,-1 1,-1-1,0 1,-1-1,0 0,-1 1,0-2,-1 1,0 0,-1-1,0 0,-1-1,0 1,0-1,-2 0,1-1,-1 0,0-1,-7 6,7-8,0 0,-1-1,1 0,-1 0,0-1,0 0,0-1,-1 0,1-1,-1 0,0-1,1 0,-1 0,0-1,0 0,0-1,1-1,-1 0,0 0,1-1,0 0,0-1,0 0,0 0,0-1,1-1,0 1,0-2,0 1,1-1,0 0,0-1,1 0,0 0,0-1,-1-3,4 4,1 0,0-1,1 1,0-1,0 0,1 0,0 0,0 0,1 1,0-1,1 0,0 0,0 0,1 0,0 1,1-1,0 1,0-1,1 1,0 0,4-5,116-152,8 29,-95 101</inkml:trace>
  <inkml:trace contextRef="#ctx0" brushRef="#br0" timeOffset="27928.283">12474 683,'0'283,"16"-209,-18-69,-5-27,5-2,2 0,1 0,0 0,2 0,1 0,1 1,1-1,0 1,2 1,1-1,1 1,1 1,0 0,2 0,0 2,2-1,13-13,-27 31,0 0,1 0,-1 0,1 0,-1 0,1 1,0-1,-1 1,1-1,0 1,0-1,0 1,0 0,1 0,-1 0,0 0,0 1,1-1,-1 0,0 1,1 0,-1-1,1 1,-1 0,0 0,1 1,-1-1,0 0,1 1,-1-1,0 1,1 0,-1 0,0 0,0 0,0 0,0 0,0 1,0-1,0 1,0-1,0 1,-1 0,1 0,-1-1,1 3,45 55,-37-56</inkml:trace>
  <inkml:trace contextRef="#ctx0" brushRef="#br0" timeOffset="28258.918">13123 683,'-5'38,"-6"22,-1 6,1-3,7-13,5-10,1-6,1-6,5-6,1-12,-1-13,3-10,-1-8,-2-1</inkml:trace>
  <inkml:trace contextRef="#ctx0" brushRef="#br0" timeOffset="28496.259">13236 400,'-19'5,"-6"6,5 6,6 1</inkml:trace>
  <inkml:trace contextRef="#ctx0" brushRef="#br0" timeOffset="31597.722">13885 654,'1'-3,"0"0,1 0,-1 0,0 0,-1 0,1 0,-1 0,1-1,-1 1,0 0,0 0,0 0,-1-1,1 1,-1 0,0 0,1 0,-2 0,1 0,0 0,0 0,-1 0,0 1,1-1,-1 1,0-1,0 1,-1-1,1 1,0 0,-1 0,1 0,-1 0,0 1,0-1,1 1,-1 0,0 0,0-1,0 2,0-1,-2 0,-7 3,0 1,0 0,0 1,1 0,-1 1,1 0,0 1,0 0,1 1,0 0,0 1,0 0,1 0,1 1,-1 0,1 1,0 1,-7 4,1-2,1 0,1 1,0 0,0 0,2 1,0 1,0 0,2 0,0 1,1 0,0 0,1 1,2 0,-1 0,1 7,5-18,0-1,1 1,-1 0,1 0,1-1,-1 0,1 1,0-1,1 0,-1 0,1 0,0-1,1 0,-1 1,1-2,0 1,1 0,-1-1,1 0,0 0,0-1,0 0,0 0,0 0,1 0,-1-1,1 0,0-1,0 0,-1 0,1 0,0-1,0 0,0 0,0 0,0-1,0 0,-1-1,1 0,0 0,-1 0,1 0,0-2,16-12,0-1,-2-2,0 0,-1-1,-1 0,-1-2,-1 0,-1-1,-1-1,-1-1,1-5,72-172,-82 241,-7 22,-2 55,4-1,6 0,17 93,-15-177,-1 0,-2 0,-1 0,-1 1,-2-1,-2 1,0 0,-2-1,-1 0,-2 0,-1 0,-10 25,12-41,-1-1,0-1,-1 1,-1-1,0-1,-1 1,0-1,0-1,-2 1,1-2,-1 0,-1 0,0-1,0 0,-1-1,0 0,-1-1,1-1,-1 0,0-1,-1 0,1-2,-1 1,0-2,-9 1,20-3,-1 0,1-1,-1 1,1-1,-1 0,1 0,0-1,-1 1,1-1,0 0,0 0,0 0,0-1,0 0,1 1,-1-1,1 0,0-1,0 1,0-1,0 1,0-1,1 0,0 0,0 0,0 0,0 0,1-1,-1 1,1 0,0-1,0-4,-1-4,0-1,2 1,0-1,0 0,1 1,1-1,0 1,1-1,0 1,3-7,12-29,3 0,1 1,2 2,3 0,1 2,2 1,5-2,-11 17</inkml:trace>
  <inkml:trace contextRef="#ctx0" brushRef="#br0" timeOffset="33444.184">16227 175,'8'15,"0"0,-2 1,0 0,0 0,-2 0,0 1,1 10,4 16,0-1,-2 1,-1 0,-3 1,-2-1,-1 1,-2-1,-8 40,-4 133,49-257,125-124,-140 147,1 1,0 1,1 1,1 1,0 0,1 2,0 1,1 1,0 1,1 1,10-1,-33 8,-1 1,1-1,-1 0,1 1,-1 0,1-1,0 1,-1 0,1 0,-1 1,1-1,0 0,-1 1,1 0,-1-1,1 1,-1 0,0 0,1 1,-1-1,0 0,0 1,1-1,-1 1,-1 0,1 0,0 0,0 0,-1 0,1 0,-1 0,1 0,-1 1,0-1,0 0,0 1,0-1,-1 1,1-1,-1 1,1 0,-1 0,-3 13,-1 0,0 0,-1 0,-1-1,0 0,-1 0,-1-1,-1 0,1 0,-2-1,0 0,-1-1,0 0,-1 0,0-1,0-1,-1 0,-10 5,-14 17,-2-2,-1-1,-2-2,0-2,-1-1,-2-3,-5 1,26-15</inkml:trace>
  <inkml:trace contextRef="#ctx0" brushRef="#br0" timeOffset="33765.136">17018 710,'-7'11,"2"1,-1 0,2 0,-1 0,2 0,-1 1,2-1,0 1,0 0,1-1,1 1,0 0,1 0,0 0,1 0,1-1,-1 1,6 11,-5-20,1 0,-1 0,1-1,0 1,0-1,0 0,1 0,-1-1,1 1,0-1,-1 0,1 0,0 0,0-1,0 0,0 0,1 0,-1 0,0-1,0 0,0 0,1-1,-1 1,0-1,0 0,0 0,0-1,0 0,0 0,0 0,-1 0,1-1,-1 1,1-1,-1 0,0-1,0 1,-1-1,1 0,-1 0,1 0,-1 0,-1 0,1-1,2-3,-2 1,0 0,-1 0,0 0,0-1,0 1,-1-1,0 1,0-1,-1 1,0-1,0 1,-1-1,0 1,0-1,-1 1,0 0,0-1,0 1,-1 0,0 1,-1-1,0 0,0 1,0 0,-1 0,0 0,0 0,0 1,-1 0,1 0,-1 0,-1 1,1 0,0 0,-1 1,0 0,0 0,0 0,0 1,-1 0,1 0,0 1,-1 0,-4 0,-16 2,2 3</inkml:trace>
  <inkml:trace contextRef="#ctx0" brushRef="#br0" timeOffset="34413.154">17611 626,'-26'19,"1"1,1 1,1 1,0 1,2 1,1 1,1 0,-4 11,20-33,1-1,0 1,0-1,0 1,1 0,-1-1,1 1,-1 0,1 0,0 0,0 1,1-1,-1 0,0 0,1 0,0 1,0-1,0 0,0 0,0 0,1 1,0-1,-1 0,1 0,0 0,1 0,-1 0,0 0,1 0,0 0,-1-1,1 1,0-1,0 1,1-1,-1 0,0 1,1-1,0 0,-1-1,1 1,0 0,0-1,0 0,0 0,2 1,6-1,-1 0,1 0,0-1,0-1,-1 0,1 0,0-1,-1 0,1-1,-1 0,0-1,0 0,0-1,-1 0,1 0,-1-1,-1 0,3-2,8-7,-2 0,1-2,-2 0,0 0,-1-2,-1 0,10-17,-1-6,-1 0,-3-1,-1-1,-2-1,-2-1,-3 0,-1 0,-2-1,0-33,-6 62,-2 0,0 0,-1 0,-1 0,-1 0,0 1,-1-1,-1 1,-1 0,0 0,-1 0,-2 0,7 14,0-1,0 1,-1 0,0-1,0 1,0 1,0-1,0 0,0 1,-1-1,1 1,-1 0,0 0,1 1,-1-1,0 1,0 0,0 0,0 0,0 0,0 1,-1 0,1 0,0 0,0 0,0 0,0 1,0 0,0 0,0 0,0 0,0 1,0-1,0 1,1 0,-3 2,-10 5,0 0,1 1,0 1,1 1,0 0,1 1,-10 11,12-8,-1 1,2-1,0 2,1-1,1 2,1-1,0 1,1 0,1 0,1 0,1 1,1 0,0 0,2 0,0-1,1 1,1 0,1 0,0-1,2 1,0-1,2 0,3 8,3 1,0-1,2 0,1-1,1-1,1-1,1 0,2-1,0-1,19 14,105 81,-121-100</inkml:trace>
  <inkml:trace contextRef="#ctx0" brushRef="#br0" timeOffset="34998.875">18118 710,'-6'15,"0"1,1-1,0 1,2 0,-1 0,2 0,0 0,1 0,1 1,1-1,0 0,1 1,0-1,1 0,2 3,-3-15,0-1,0 1,0-1,0 1,0-1,1 0,0 0,-1 0,1 0,0 0,1-1,-1 1,0-1,1 0,-1 0,1 0,0 0,-1-1,1 1,0-1,0 0,0 0,0-1,0 1,0-1,0 0,0 0,0 0,0-1,0 1,0-1,0 0,0 0,0 0,0-1,0 1,-1-1,1 0,-1 0,1-1,-1 1,0 0,0-1,0 0,0 0,0 0,1-2,12-13,-1 0,-1-1,-1 0,-1-1,-1-1,0 0,-2 0,5-14,41-103,-55 137,0 1,0-1,0 1,0-1,0 1,0-1,0 1,0-1,0 1,0-1,1 1,-1 0,0-1,0 1,1-1,-1 1,0 0,1-1,-1 1,0 0,1-1,-1 1,0 0,1-1,-1 1,1 0,-1 0,1 0,-1-1,0 1,1 0,-1 0,1 0,-1 0,1 0,-1 0,1 0,-1 0,1 0,-1 0,1 0,-1 0,1 0,-1 0,1 1,-1-1,0 0,1 0,-1 0,1 1,-1-1,0 0,1 1,-1-1,0 0,1 1,-1-1,1 1,5 29,-25 143,6 480,10-623,0 0,-2 0,-1-1,-2 1,-1-2,-1 1,-1-1,-1-1,-2 0,-1 0,-17 23,-20 15,-2-2,-2-3,-4-2,-24 16,63-55,-2 0,0-2,-1-1,0 0,-18 6,41-21,0 0,0 0,0 0,0-1,-1 1,1-1,0 1,0-1,0 1,-1-1,1 0,0 1,-1-1,1 0,0 0,-1 0,1 0,0 0,0 0,-1 0,1-1,0 1,-1 0,1-1,0 1,0-1,0 1,-1-1,1 0,0 0,0 1,0-1,0 0,0 0,0 0,0 0,1 0,-1 0,0 0,0 0,1 0,-1-1,1 1,-1 0,1 0,0-1,-1 0,8-63,10 25,2 2,2 0,1 1,2 1,1 1,2 2,7-7,-12 14,21-30,3 2,2 2,2 2,3 3,1 2,2 2,2 3,3 2,-25 19</inkml:trace>
  <inkml:trace contextRef="#ctx0" brushRef="#br0" timeOffset="31860.046">14562 710,'-24'39,"-12"17,-1 3,7-2,12-12,10-13</inkml:trace>
  <inkml:trace contextRef="#ctx0" brushRef="#br0" timeOffset="32015.337">14534 429,'0'0</inkml:trace>
  <inkml:trace contextRef="#ctx0" brushRef="#br0" timeOffset="32466.012">14958 710,'-21'27,"2"2,1-1,2 2,0 0,2 1,2 1,0 0,-5 28,16-58,1 1,-1-1,0 0,1 1,0-1,-1 1,1-1,0 1,0-1,0 1,1-1,-1 1,0-1,1 0,0 1,0-1,0 1,0-1,0 0,0 0,0 0,1 0,-1 0,1 0,-1 0,1 0,0 0,0-1,0 1,0-1,0 1,0-1,0 0,0 0,0 0,1 0,-1 0,0 0,1-1,-1 1,1-1,-1 0,2 0,5 0,0-1,1 0,-1-1,0 0,0 0,0-1,0-1,-1 1,1-1,-1-1,0 1,0-1,0-1,-1 0,0 0,0 0,0-1,0-1,98-141,-84 113,-1-1,-2-1,-2-1,-1-1,-2 0,-2 0,-2-1,-1-1,-2 0,-2 1,-2-25,-3 52,0 1,0-1,-2 1,0-1,0 1,-1 0,-1 1,0-1,-1 1,0 0,-6-9,9 17,0-1,-1 1,1 0,-1 0,0 0,0 0,0 1,0 0,-1 0,1 0,-1 0,0 1,0-1,0 1,0 0,0 1,0-1,-1 1,1 0,-1 1,1-1,0 1,-1 0,1 0,-1 1,1-1,0 1,-1 1,1-1,-2 1,-4 3,0 1,0 0,0 1,1 0,0 1,1 0,-1 0,1 1,1 0,0 1,0 0,1 0,0 1,1 0,0 0,1 0,0 1,1-1,0 1,1 0,0 1,1-1,0 0,1 1,0-1,1 1,1-1,0 1,0-1,2 1,-1-1,4 9,8 13,2 0,1-1,1-1,2 0,2-1,0-2,2 0,1-2,1 0,2-2,0-1,1-1,2-2,32 18,122 56,-163-85</inkml:trace>
  <inkml:trace contextRef="#ctx0" brushRef="#br0" timeOffset="36767.314">0 1924,'144'-47,"3"7,1 6,103-9,-181 38,0 3,0 2,-1 4,54 11,-49-9,0-3,0-3,0-3,34-8,499-13,-355 3,473-54,-286 23,89 14,88 9,431 30,-499 27,627-28,-664 27,787-26,217-1,-842-28,103 45,114-6,-237-38,128-1,82-2,406 30,-545-27,67-2,33 0,-375 30,-284 24,-141-22</inkml:trace>
</inkml:ink>
</file>

<file path=ppt/ink/ink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7:56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1,'-24'47,"-17"36,-7 8,0-6,3-14,10-18</inkml:trace>
</inkml:ink>
</file>

<file path=ppt/ink/ink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7:5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5253 796,'10'34,"3"6,-1-4</inkml:trace>
  <inkml:trace contextRef="#ctx0" brushRef="#br0" timeOffset="236.147">5310 316,'0'0</inkml:trace>
  <inkml:trace contextRef="#ctx0" brushRef="#br0" timeOffset="587.583">5620 627,'-13'19,"-7"9,1 1,1 0,1 1,2 1,1 0,2 1,-6 23,17-51,0 0,0 0,1-1,-1 1,1 0,0 0,0 0,1 0,-1 0,1 0,0 0,0 0,0-1,0 1,1 0,-1-1,1 1,0-1,0 1,0-1,1 0,-1 0,1 0,0 0,0 0,0-1,0 1,0-1,0 0,1 0,-1 0,1 0,-1-1,1 1,0-1,0 0,-1 0,1 0,0-1,1 1,9 0,-1 1,1-2,0 1,0-2,0 0,-1-1,1 0,-1-1,1 0,-1-1,0-1,0 0,0-1,-1 0,0-1,0 0,6-6,1-2,-1-1,-1 0,0-1,-1-1,0 0,-2-2,0 1,-1-2,-2 0,4-8,4-1,-2-1,0-1,-3-1,0 0,-3-1,0 0,-2 0,-2-1,-1-1,-2 1,-1-1,-2 1,-2-21,-1 47,1 1,-1-1,0 1,-1 0,0 0,0 0,0 0,-1 0,-1 1,1-1,-1 1,0 0,-1 1,0-1,0 1,0 0,-1 1,0 0,0 0,0 0,0 1,-1 0,0 0,0 1,0 0,0 0,0 1,-1 0,1 0,-1 1,1 0,-1 1,0 0,1 0,-1 1,-7 2,0 0,0 1,1 1,-1 1,1 0,0 1,1 0,0 1,0 1,1 0,0 1,0 1,1 0,0 0,1 1,1 1,0 0,0 0,2 1,-1 0,2 0,0 1,1 0,0 0,1 1,1 0,0 0,1 0,1 0,1 0,0 1,1-1,1 0,0 0,1 1,1-1,1 4,4 0,1 0,1 0,0-1,2-1,0 1,1-2,1 0,0-1,1 0,1-1,0 0,2-2,-1 0,1-1,17 8,-5-4,0-2,1-2,0 0,0-2,2-2,-1-1,1-1,-1-1,2-3,2 0,0-2</inkml:trace>
  <inkml:trace contextRef="#ctx0" brushRef="#br0" timeOffset="3087.153">7371 147,'-7'57,"14"356,-29-259,22-153,-1-1,1 1,0 0,0 0,0-1,0 1,0 0,0 0,0 0,0-1,0 1,0 0,0 0,1-1,-1 1,0 0,0 0,1-1,-1 1,1 0,-1-1,0 1,1 0,-1-1,1 1,-1-1,1 1,0 0,-1-1,1 0,0 1,-1-1,1 1,0-1,-1 0,1 0,0 1,0-1,0 0,-1 0,1 0,0 0,0 0,-1 0,1 0,0 0,0 0,0 0,-1 0,1 0,0-1,0 1,-1 0,1-1,0 1,0 0,45-24,-41 20,21-12,3-4,1 0,1 2,1 1,0 2,1 1,0 1,1 2,0 2,1 1,15-1,-46 8,-1 0,1 1,0-1,-1 1,1 0,-1 0,1 0,0 0,-1 1,1-1,-1 1,1 0,-1 0,1 0,-1 1,0-1,0 1,0 0,0 0,0 0,0 0,0 0,0 1,-1-1,1 1,-1 0,0 0,0-1,0 2,0-1,0 0,-1 0,1 0,-1 1,0-1,0 1,0-1,-1 1,1-1,-1 1,0 0,0-1,0 3,-6 8,-1 0,0 0,-1-1,0 0,-1-1,0 0,-1 0,-1-1,0 0,0-1,-1 0,0-1,-13 7,-6 7,-2-2,0-2,-1-1,0-1,-2-2,-6 0,33-11,-1-1,1 0,-1-1,0 0,0 0,0-1,0-1,0 0,0 0,0-1,-1 0,2 0,-6-2,14 1,0 1,-1 0,1 0,-1-1,1 1,0-1,0 1,0-1,0 1,0-1,0 0,1 0,-1 1,0-1,1 0,-1 0,1 0,0 1,0-1,0 0,0 0,0 0,0 0,0 0,0 0,1 1,-1-1,1 0,-1 0,1 0,0 1,0-1,0 0,0 1,0-1,0 1,0-1,0 1,1-1,-1 1,0 0,1 0,-1 0,1 0,0 0,0-1,6-8,8-11</inkml:trace>
  <inkml:trace contextRef="#ctx0" brushRef="#br0" timeOffset="3402.683">8161 599,'-19'20,"1"1,1 1,0 1,2 0,1 1,1 0,-6 17,17-39,1 0,0 0,0 0,-1 0,1 0,1 0,-1 0,0 1,0-1,1 0,-1 0,1 1,0-1,0 0,0 1,0-1,0 0,0 1,0-1,1 0,-1 0,1 1,0-1,0 0,0 0,0 0,0 0,0 0,0 0,1 0,-1 0,1-1,-1 1,1 0,0-1,0 1,-1-1,1 0,0 0,0 1,0-1,1-1,-1 1,0 0,0 0,0-1,1 1,-1-1,0 0,14-3,0 0,-1-1,1-1,-1-1,0 0,-1-1,0-1,0 0,0-1,-1 0,0-1,-1 0,0-1,-1-1,0 1,-1-2,0 0,5-9,-9 12,0 0,-1 0,-1 0,1 0,-1-1,-1 0,0 0,-1 0,0 0,0-7,-1 14,-1 0,0 0,0 0,0 0,0 0,0 0,-1 0,0 0,0 0,0 0,0 1,-1-1,0 0,1 1,-1-1,0 1,-1 0,1 0,0-1,-1 1,0 1,0-1,0 0,0 1,0 0,-1-1,1 1,0 0,-1 1,-3-2,-1 0,0 1,0 0,0 1,0 0,0 0,0 1,0 0,0 0,0 1,-1 0,1 0,-3 2,-8 4</inkml:trace>
  <inkml:trace contextRef="#ctx0" brushRef="#br0" timeOffset="4184.372">8725 542,'-31'13,"0"2,1 1,1 1,0 1,2 1,0 2,1 1,-4 5,-66 87,94-111,0 0,0 0,0 0,0 1,1-1,-1 1,1-1,0 1,0-1,1 1,-1 0,1 0,-1-1,1 1,0 0,1 0,-1-1,1 1,-1 0,1-1,0 1,0-1,1 1,-1-1,1 1,0-1,0 0,0 0,0 0,0 0,1 0,0 0,-1-1,1 1,0-1,0 1,1-1,5 2,0 0,1-1,-1 0,1 0,0-1,0 0,0-1,0 0,0-1,0 0,0 0,0-1,0-1,-1 1,1-2,0 1,-1-1,10-5,6-4,1-1,-2-2,0 0,0-2,-2 0,0-1,-1-2,-1 0,-1-1,-1-1,-1-1,3-5,9-18,-1-1,-3-1,-2-2,-2 0,13-51,-27 77,0-1,-2 0,-1 0,-1 0,-1 0,-2-9,1 26,-2-1,1 1,-1 0,0-1,-1 1,0 0,-1 0,1 0,-1 0,-1 0,0 1,0-1,0 1,-1 0,0 0,0 1,-1-1,1 1,-2 1,-4-5,5 6,1 1,-1 0,-1 0,1 1,0-1,-1 1,1 0,-1 1,1 0,-1 0,0 0,0 1,1 0,-1 0,0 1,0 0,1 0,-1 1,1-1,-1 1,1 1,0-1,-1 1,1 0,1 1,-1-1,0 2,-11 6,0 2,1 0,1 0,0 2,1 0,1 0,0 2,-3 6,5-6,0 1,1 0,2 1,0 0,0 0,2 0,0 1,2 0,0 1,1-1,1 0,1 1,1 0,0-1,2 1,0-1,2 1,0-1,1 0,3-1,1-1,0-1,1 0,1 0,0-1,1 0,1-1,0-1,1 0,1-1,0 0,1-1,0-1,1 0,1-1,-8-5,1 0,0 0,0-1,0 0,0-1,0 0,1-1,-1-1,1 1,0-2,0 0,-1 0,1-1,0 0,-1-1,1-1,-1 0,0 0,0-1,14-9</inkml:trace>
  <inkml:trace contextRef="#ctx0" brushRef="#br0" timeOffset="4771.835">9205 542,'-5'9,"0"1,1-1,0 0,1 1,0 0,0 0,1 0,0 0,1 1,0-1,0 0,1 1,1-1,0 0,0 0,1 1,0-1,1 0,1 1,-3-9,1 0,-1 0,1-1,0 1,0 0,-1-1,1 1,1-1,-1 1,0-1,0 0,0 0,1 0,-1 0,0-1,1 1,-1 0,1-1,-1 0,1 0,-1 1,1-1,-1-1,1 1,-1 0,1-1,-1 1,0-1,1 0,-1 0,0 0,1 0,-1 0,70-49,-57 32,0-2,-1 1,-1-2,-1 0,-1 0,-1-1,-1 0,-1-1,3-13,-1 21,-9 50,-1-31,-2 60,3 1,3-1,3 0,8 29,12 20,-5 1,-4 1,-6 1,-4 12,-7-93,-2-1,-1 1,-1-1,-3 0,0 0,-2 0,-2-1,-1 0,-1-1,-2 0,-2 2,5-15,0 0,-1 0,-1-1,-1-1,-1 0,0 0,-1-2,0 0,-2-1,1-1,-2 0,0-1,0-2,-20 9,35-17,0-1,-1 0,1 0,-1-1,1 1,0-1,-1 0,1 0,-1 0,1-1,0 1,-1-1,1 0,0-1,0 1,0-1,-1 1,2-1,-1-1,0 1,0 0,1-1,-1 0,1 0,0 0,0 0,0 0,0-1,0 1,1-1,0 0,0 0,0 0,0 0,0 0,1 0,0 0,0-1,0 1,0-2,-4-30,2 0,2 0,1 0,1 0,3 0,0 0,3 0,1 1,10-30,-2 18,2 1,1 1,3 1,1 1,2 1,2 0,2 3,2 0,1 2,29-26,-36 39</inkml:trace>
  <inkml:trace contextRef="#ctx0" brushRef="#br0" timeOffset="-4554.057">484 429,'-8'-3,"0"0,0 1,0 0,0 0,0 1,-1 0,1 0,0 1,-1 0,1 0,0 1,-1 0,1 1,0 0,0 0,0 1,0-1,0 2,1-1,-1 1,1 1,0-1,0 1,-2 3,-10 12,2 1,0 0,2 2,0 0,2 1,0 0,2 1,1 0,1 1,0 0,3 0,0 1,1-1,2 1,1 1,1-1,2 27,-2-41,1 1,1-1,0 1,0-1,1 0,1 1,1-1,0 0,0-1,1 1,1-1,0 0,1 0,0 0,0-1,1 0,1-1,1 1,-3-3,0-1,0 0,1-1,0 1,0-2,1 1,0-1,0 0,0-1,0 0,1 0,-1-1,1-1,0 1,0-2,0 1,0-1,0-1,0 0,1 0,-1-1,0 0,0-1,7-2,10-5,-1-2,0 0,-1-2,0-1,-1-1,-1-1,0-1,-1-1,-1-1,-1 0,-1-2,0-1,-2 0,0-1,10-20,-11 18,-1-1,-1 0,-1-1,-1-1,-2 0,0 0,-3-1,1-4,-6 23,0 0,-1-1,0 1,0-1,-1 1,0-1,-1 1,-1-1,1 1,-2-1,1 1,-1 0,-1 0,0 0,0 1,-1 0,0-1,-1 1,0 1,0-1,-1 1,0 1,-1-1,-3-3,-1 4,1-1,-1 1,0 1,-1 0,1 1,-1 1,0-1,-1 2,1 0,-1 1,1 0,-1 1,0 0,1 1,-1 1,0 0,1 1,-1 0,1 1,0 1,-2 1,-4 1,0 0,1 2,0 0,0 1,1 1,0 0,1 1,0 1,1 1,1 0,-1 1,2 0,0 1,-4 8,-14 44,25-39</inkml:trace>
  <inkml:trace contextRef="#ctx0" brushRef="#br0" timeOffset="-3718.569">1189 881,'10'-144,"-9"143,-1 1,0-1,0 0,0 0,0 0,0 0,0 0,0 1,0-1,0 0,0 0,-1 0,1 0,0 0,0 1,-1-1,1 0,-1 0,1 1,-1-1,1 0,-1 1,1-1,-1 0,0 1,1-1,-1 1,0-1,1 1,-1-1,0 1,0-1,0 1,1 0,-1 0,0-1,0 1,0 0,0 0,1 0,-1 0,0 0,0 0,0 0,0 0,0 0,0 0,1 1,-1-1,0 0,0 0,0 1,1-1,-1 1,0-1,0 1,1-1,-1 1,0-1,1 1,-1 0,0 0,-35 43,-44 141,67-150,-1 0,-2-1,-1 0,-2-2,-21 29,30-53,19-30,91-130,57-69,-106 138,-34 110,3 51,-19-66,0 0,1-1,1 1,-1 0,2-1,0 0,0 1,1-1,0-1,1 1,0-1,1 0,0-1,1 1,0-1,0-1,1 1,0-2,0 1,1-1,4 2,-12-8,1 0,-1 0,0 0,0 0,0-1,0 1,1-1,-1 1,0-1,1 0,-1 0,0 0,1 0,-1-1,0 1,0-1,1 1,-1-1,0 0,0 1,0-1,0 0,0-1,0 1,0 0,0-1,0 1,-1-1,1 1,0-1,-1 0,0 1,1-1,-1 0,0 0,1-2,29-84,-28 75,14-130,-17 118</inkml:trace>
  <inkml:trace contextRef="#ctx0" brushRef="#br0" timeOffset="-2685.913">2657 712,'-10'-1,"-1"0,1 0,-1 1,1 1,0 0,-1 0,1 1,0 0,0 1,0 0,0 0,-1 2,-4 1,0 0,1 1,0 1,0 1,1 0,0 0,0 2,1-1,0 2,1-1,1 2,0-1,0 1,1 1,1 0,0 0,1 0,1 1,-5 14,10-25,0-1,0 0,0 1,0-1,0 1,1-1,-1 1,1-1,0 1,0-1,1 1,-1-1,1 1,-1-1,1 1,0-1,0 0,1 1,-1-1,1 0,0 0,-1 0,1 0,1 0,-1-1,0 1,1-1,-1 1,1-1,0 0,0 0,-1 0,2 0,-1 0,0-1,0 1,0-1,1 0,-1 0,1 0,-1-1,0 1,1-1,0 0,11-1,0-1,0 0,0-1,0-1,0 0,-1-1,0-1,0 0,0-1,-1-1,0 0,0-1,-1 0,6-6,181-176,-194 185,22-19,-26 24,0 1,-1 0,1 0,0 1,-1-1,1 0,0 0,-1 0,1 0,0 0,-1 1,1-1,0 0,-1 1,1-1,-1 0,1 1,-1-1,1 1,-1-1,1 1,-1-1,1 1,-1-1,0 1,1-1,-1 1,0 0,1-1,-1 1,0 0,0-1,0 1,1 0,-1-1,0 1,0 0,0-1,0 1,0 0,0-1,-1 1,1 0,0-1,0 1,0 0,-1-1,1 1,0-1,-1 1,2 20,-2-5,1 1,0 0,1-1,1 1,1-1,0 0,1 1,1-1,1-1,0 1,0-1,2 0,6 10,-6-19,-1 0,1 0,0-1,0 0,1 0,0-1,0 0,0-1,0 0,0 0,1-1,-1 0,1 0,1-1,13 2</inkml:trace>
  <inkml:trace contextRef="#ctx0" brushRef="#br0" timeOffset="-1580.628">3645 683,'17'280,"-11"-199,-7-81,1 1,-1-1,1 0,-1 0,1 0,-1 0,1 0,-1 0,0 0,1 0,-1 0,1 0,-1 0,1 0,-1-1,1 1,-1 0,1 0,-1 0,1-1,-1 1,1 0,-1-1,1 1,0 0,-1-1,1 1,-1-1,1 1,0 0,0-1,-1 1,1-1,0 1,0-1,-1 1,1-1,0 1,0-1,0 1,0-1,0 0,0 1,0-1,0 1,0-1,0 1,0-1,0 1,0-1,0 1,1-1,-1 1,0-1,0 1,-2-31,1 0,2 0,0 1,3-1,0 0,2 1,1 0,1 0,2 1,1 0,1 1,2 0,0 1,2 1,4-5,3-11,-22 40,-1 1,0 0,-1-1,1 1,0 0,1 0,-1 0,0 0,0 0,0 0,0 0,1 0,-1 0,1 0,-1 0,0 0,1 1,0-1,-1 0,1 0,-1 0,1 0,0 1,0-1,-1 0,1 1,0-1,0 1,0-1,0 1,0-1,0 1,0-1,0 1,0 0,0 0,0-1,0 1,0 0,0 0,0 0,0 0,0 0,0 0,0 1,0-1,0 0,0 0,0 1,0-1,0 1,0-1,0 1,0-1,0 1,-1 0,2-1,51 173,-42-159</inkml:trace>
  <inkml:trace contextRef="#ctx0" brushRef="#br0" timeOffset="-1318.873">4181 994,'5'4,"6"3,2-1</inkml:trace>
  <inkml:trace contextRef="#ctx0" brushRef="#br0" timeOffset="-1169.696">4068 458,'0'0</inkml:trace>
  <inkml:trace contextRef="#ctx0" brushRef="#br0" timeOffset="-685.867">4718 458,'-31'17,"1"2,1 0,0 2,2 2,1 0,0 2,-1 4,20-23,1 1,0 0,0 0,1 1,0-1,0 1,1 0,0 0,0 1,1-1,0 1,0 0,1 0,0 0,1 0,0 0,1 0,-1 0,2 1,-1-1,1 0,1 0,0 0,0 0,0 0,1-1,2 3,-3-7,1-1,0 0,0 1,0-1,0 0,1-1,-1 1,1 0,0-1,-1 0,1 0,0 0,0-1,1 1,-1-1,0 0,0 0,1 0,-1-1,0 1,1-1,-1 0,0 0,1-1,-1 1,1-1,6-1,0 0,-1 0,1-1,-1 0,0-1,0 0,0-1,-1 0,1 0,2-3,3-5,-1-1,-1-1,0 0,-1-1,0 0,7-16,3-2,69-113,-91 146,1 0,-1 0,1 0,-1 0,1 0,-1 0,1 0,0 0,0 0,-1 0,1 0,0 0,0 0,0 1,0-1,0 0,0 1,0-1,0 1,0-1,0 1,1-1,-1 1,0 0,0 0,0-1,0 1,1 0,-1 0,0 0,0 0,0 0,1 1,-1-1,0 0,0 1,0-1,0 0,0 1,1-1,-1 1,0 0,0-1,0 1,-1 0,1 0,0 0,0-1,0 1,0 0,-1 0,1 0,0 0,-1 0,1 0,-1 1,1-1,-1 0,0 0,0 0,1 0,-1 0,0 1,0-1,0 0,0 1,4 18,-1-1,-1 1,-1 0,0 0,-1 0,-2-1,0 1,-4 14,2 3,-60 355,-21-40,71-302,12-35,-1 1,0-1,-1 0,-1-1,0 1,-1-1,-1 0,0 0,-1-1,0 0,-1 0,-1-1,0 0,0-1,-1 0,-1-1,1 0,-11 6,19-15,1 0,0 0,-1 0,1 0,0 0,-1-1,1 1,-1-1,1 0,-1 0,0 0,1 0,-1 0,1-1,-1 1,1-1,-1 1,1-1,0 0,-1 0,1 0,0 0,0 0,0-1,-1 1,1-1,1 1,-1-1,0 0,0 0,1 0,-1 0,1 0,-1 0,1 0,0 0,-1-3,-25-94,26 66,2 0,1 0,2 0,1 0,2 0,0 1,3 1,0-1,2 1,2 1,0 0,2 1,10-12,-12 13,-2 4</inkml:trace>
  <inkml:trace contextRef="#ctx0" brushRef="#br0" timeOffset="1935.606">4181 769,'0'-5,"0"3,0 7,0 7,0 7,0 4,0 4,0 1,-5 2,-1-1,5-4,2-7</inkml:trace>
  <inkml:trace contextRef="#ctx0" brushRef="#br0" timeOffset="19604.364">1755 1671,'0'0</inkml:trace>
</inkml:ink>
</file>

<file path=ppt/ink/ink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6:00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1242 343,'303'-178,"-286"165,-12 9,0 0,0 0,1 0,-1 0,1 1,0 0,0 0,0 0,0 1,1 0,-1 0,0 1,1 0,4-1,-9 4,0-1,0 1,-1-1,1 1,0-1,-1 1,0 0,1 0,-1-1,0 1,0 0,0 0,0 1,0-1,0 0,-1 0,1 0,-1 0,0 1,1-1,-1 0,0 0,0 1,0-1,-1 0,1 0,0 1,-1 0,1 3,3 281,-20-140,-6-1,-9 7,-16 99,33-161,4 1,3 0,5 8,4-57,-19-83,14 25,-1 0,0 1,-1-1,0 1,-2 1,1-1,-2 1,0 0,0 1,-1 0,-1 1,0 0,0 1,-1 0,0 0,-1 1,0 1,-1 0,1 1,-1 1,-1 0,1 0,-13-2,-13 3,1 2,0 2,-1 1,1 2,0 1,-1 3,2 1,-1 2,1 1,1 2,-12 6,18-2,9-2</inkml:trace>
  <inkml:trace contextRef="#ctx0" brushRef="#br0" timeOffset="550.25">1101 823,'725'-177,"-600"142,-109 43,-30 18,8-16,-10 25,2 0,1 1,2 1,2 0,1 0,2 0,1 1,2 0,2 28,2-10,-1-32</inkml:trace>
  <inkml:trace contextRef="#ctx0" brushRef="#br0" timeOffset="955.374">2370 993,'-9'2,"-1"0,1 1,0 1,0-1,0 1,1 1,0 0,-1 0,2 0,-1 1,0 0,1 1,1 0,-1 0,1 0,-1 1,-3 4,1 0,-1 1,2 0,0 0,0 1,1-1,1 2,1-1,0 1,0 0,2 0,0 0,0 1,2-1,-1 0,2 9,1-20,-1 0,1 0,-1 1,1-1,1 0,-1 0,1 0,-1 0,1 0,0 0,0-1,1 1,-1-1,1 1,0-1,0 0,0 0,0 0,0-1,1 1,-1-1,1 1,0-1,0 0,0-1,0 1,0-1,0 0,0 0,0 0,0 0,1-1,-1 1,0-1,0 0,1 0,-1-1,0 0,0 1,1-1,1-1,15-4,0 0,-1-1,0-1,0 0,-1-2,0 0,-1-1,0-1,-1-1,0-1,-1 0,0-1,-2 0,1-2,-2 1,0-2,-2 0,11-18,-18 26,0 0,0 0,-1 0,0-1,-1 1,0-1,-1 0,0 1,-1-1,0 0,0 0,-1 1,0-1,-3-5,3 10,0 0,-1 0,0 0,0 0,0 0,-1 1,1-1,-2 1,1 0,0 0,-1 0,0 0,0 1,-1-1,1 1,-1 0,0 1,0-1,0 1,0 0,-1 0,1 0,-1 1,0 0,-5-1,4 2,0 1,-1 1,1-1,-1 1,1 1,0-1,-1 1,1 0,0 1,0 0,1 0,-1 0,1 1,-1 0,-2 2,-16 10</inkml:trace>
  <inkml:trace contextRef="#ctx0" brushRef="#br0" timeOffset="1252.86">2879 1388,'-5'-24,"3"-23,7-12,3-1,4 5,5 6,5 12,-2 8,1 4,2 1,1 4,2 2,1 3,0 5,-3 8,-7 9,-6 5</inkml:trace>
  <inkml:trace contextRef="#ctx0" brushRef="#br0" timeOffset="2333.521">3951 259,'25'265,"-23"75,-29-78,2-82,30-152,13-34,-9-13,0-1</inkml:trace>
  <inkml:trace contextRef="#ctx0" brushRef="#br0" timeOffset="2569.059">3697 852,'43'0,"24"-5,6-1,-1-1,-7 2,-11 2,-8 1,-9 1,-9 5,-6 2,-1 1,-4-2</inkml:trace>
  <inkml:trace contextRef="#ctx0" brushRef="#br0" timeOffset="2884.309">4346 1218,'-2'-1,"0"0,0 0,1 0,-1-1,0 1,1 0,-1-1,1 1,0-1,0 0,-1 1,1-1,0 0,0 0,0 1,1-1,-1 0,0 0,1 0,-1 0,1 0,0 0,0 0,0 0,0-1,0 1,0 0,0 0,1 0,-4-14,1 0,1 0,1 0,0 0,1 0,1 1,0-1,1 0,1 0,0 1,1 0,1 0,1 0,0 1,0 0,1 0,1 1,1 0,0 0,0 1,1 1,1 0,0 0,0 1,39-3,-32 16</inkml:trace>
  <inkml:trace contextRef="#ctx0" brushRef="#br0" timeOffset="3235.015">5052 767,'-43'22,"0"1,2 3,1 1,2 2,0 2,2 1,-17 21,47-48,0 1,1-1,-1 1,1 1,0-1,1 1,0-1,0 1,0 1,1-1,0 0,0 1,1 0,0-1,1 1,-1 0,1 0,1 0,0 0,0 4,1-11,0 1,0 0,0 0,0 0,0-1,1 1,-1 0,1-1,-1 1,1-1,-1 0,1 0,0 1,0-1,0 0,-1 0,1-1,0 1,0 0,0-1,0 1,1-1,-1 1,0-1,0 0,0 0,0 0,0 0,0-1,0 1,0 0,0-1,0 1,0-1,0 0,0 0,1 0,73-38,-42 14,-2-2,-1 0,-2-2,0-2,14-21,70-71,-91 112,-16 16</inkml:trace>
  <inkml:trace contextRef="#ctx0" brushRef="#br0" timeOffset="3641.832">5278 1190,'125'-314,"-113"296,-5 25,-5 37,-2-33,0-7,-1-1,1 1,0-1,1 1,-1-1,1 1,0-1,-1 0,1 1,1-1,-1 0,0 0,1 1,0-1,0 0,0-1,0 1,0 0,0 0,1-1,-1 0,1 1,0-1,0 0,-1 0,1-1,1 1,-1 0,0-1,0 0,1 0,-1 0,0 0,1 0,-1-1,1 0,-1 1,1-1,-1-1,1 1,-1 0,1-1,-1 0,0 1,1-1,1-2,9-6,0-1,-1-1,-1-1,1 0,-2 0,0-1,6-9,41-44,-39 49,-1 4</inkml:trace>
  <inkml:trace contextRef="#ctx0" brushRef="#br0" timeOffset="4107.466">6067 739,'1'-1,"-1"1,1-1,-1 1,1-1,0 1,-1-1,1 1,-1-1,1 1,0 0,0-1,-1 1,1 0,0 0,-1-1,1 1,0 0,0 0,0 0,-1 0,1 0,0 0,0 0,-1 0,1 0,0 1,0-1,-1 0,1 0,0 1,0-1,-1 0,1 1,0-1,-1 1,1-1,-1 1,1-1,0 1,-1-1,1 1,-1-1,0 1,1 0,-1-1,1 1,-1 0,-10 38,-41 23,-15 29,66-86,0-1,0 0,0 1,0-1,0 0,1 1,0-1,0 0,0 0,1 1,-1-1,1 0,0 0,0-1,0 1,1 0,-1-1,1 1,0-1,0 0,0 0,0 0,1 0,-1-1,1 1,0-1,0 0,-1 0,1 0,1-1,-1 1,0-1,0 0,1 0,42 27,-44-26,0 0,0 0,0 1,-1-1,1 1,-1-1,1 1,-1 0,0 0,0 0,0 0,-1 0,1 1,-1-1,0 0,1 1,-1-1,-1 1,1-1,-1 1,1 0,-1-1,0 1,0-1,-1 1,1 0,-1-1,1 1,-1-1,0 1,-1-1,1 0,-1 1,1-1,-1 0,0 0,0 0,0 0,0 0,-1-1,1 1,-1-1,0 1,0-1,0 0,-1 1,-50 21,29-18</inkml:trace>
  <inkml:trace contextRef="#ctx0" brushRef="#br0" timeOffset="4722.293">5165 796,'-10'0,"-3"4,1 7,2 7,3 4,3 3,2 3,1 1,1 0,0 1,1-1,4-5,7-1,5-6,6-4,2-6,3-3,-3-2</inkml:trace>
  <inkml:trace contextRef="#ctx0" brushRef="#br0" timeOffset="5787.576">6463 203,'-17'128,"9"-36,4-1,4 1,4 0,9 43,-10-107,-2 0,0 0,-2 0,-1 1,-2-1,0-1,-2 1,-8 25,13-51,0-1,0 0,0 0,0 0,0 0,1 0,-1 1,0-1,1 0,-1 0,1 0,-1 1,1-1,0 0,-1 1,1-1,0 0,0 1,0-1,0 0,0 1,0-1,0 0,1 0,-1 1,0-1,1 0,-1 1,1-1,0 0,-1 0,1 0,0 0,-1 0,1 0,0 0,0 0,0 0,0 0,0 0,0 0,0 0,0-1,1 1,-1 0,0-1,0 1,0-1,1 0,0 1,14-6</inkml:trace>
  <inkml:trace contextRef="#ctx0" brushRef="#br0" timeOffset="6500.782">7197 683,'-85'62,"2"3,4 5,-2 7,71-68,4-5,0 1,0 0,1 0,0 1,-1 0,2 0,-1 0,1 0,0 1,0-1,1 1,0 0,0 1,1-1,0 0,-1 6,4-10,1-1,-1 1,1-1,0 1,0-1,0 0,0 0,0 0,1 0,-1-1,1 1,-1 0,1-1,0 0,-1 0,1 0,0 0,0 0,0 0,0-1,0 1,-1-1,1 0,0 0,0 0,0 0,0 0,0-1,0 1,0-1,0 0,0 0,-1 0,1 0,0-1,0 0,25-7,-2-1,0-1,0-1,-1-2,0 0,12-11,10-4,17-18,-52 37,0 0,0 1,0 1,1 0,1 1,-1 0,1 1,10-3,-23 8,1 1,-1-1,1 1,0 0,0 0,-1 0,1 0,0 0,-1 0,1 0,0 0,0 0,-1 1,1-1,-1 1,1-1,0 1,-1 0,1 0,-1 0,1 0,-1 0,0 0,1 0,-1 0,0 0,0 0,0 1,0-1,0 1,0-1,0 1,0-1,-1 1,1-1,0 1,-1 0,1 1,5 73,-6-52,0-19,-1-1,1 1,1-1,-1 1,1-1,0 1,0-1,0 1,0-1,1 0,0 0,0 1,0-1,0 0,1-1,0 1,-1 0,1-1,0 0,1 1,-1-1,1-1,-1 1,1 0,0-1,0 0,0 0,0 0,0 0,1 0,-1-1,1 0,-1 0,1 0,-1-1,1 0,-1 1,1-1,-1-1,1 1,-1-1,1 0,2-1,12-7,0-1,-1-1,-1-1,0 0,0-1,-1-1,-1-1,-1 0,0-1,-1 0,0-1,-2 0,1-2,2-1,18-23,-2-2,-2-1,-1-2,-3 0,-3-1,-1-2,-2 0,-3 0,-2-2,-2 0,-3 0,-2-1,-1-34,-5 71,1 12,-1 0,1 0,-1 0,0 0,0 0,-1 0,0 0,0 0,0 0,0 0,-1 1,0-1,0 0,0 1,0-1,-1 1,0-1,2 4,0 0,0 1,0-1,0 1,0-1,0 1,-1-1,1 1,0 0,0 0,0 0,0-1,-1 1,1 0,0 0,0 0,0 1,0-1,-1 0,1 0,0 1,0-1,0 1,0-1,0 1,0-1,0 1,0 0,0-1,0 1,0 0,0 0,1-1,-1 1,0 0,0 0,1 0,-1 0,1 0,-1 0,1 0,-1 1,1-1,-23 50,12 2,2 1,2 0,3-1,2 2,2-1,3 0,2 0,3-1,1 0,4 0,16 46,61 115,-119-232,14 2,3 1</inkml:trace>
  <inkml:trace contextRef="#ctx0" brushRef="#br0" timeOffset="6739.395">7507 541,'48'5,"40"1,14 0,0-1,-8-1,-11-2,-9-1,-13 0,-7-1,-8 4,-7 2,-5 0,-4-1,-2-2,-1-1,-5-1</inkml:trace>
  <inkml:trace contextRef="#ctx0" brushRef="#br0" timeOffset="11404.164">8608 626,'5'0,"1"5,0 6,4 1,0 4,-2 4,-2 3,-2 2,-2 2,-1 2,0 0,-2-1,-4 1,-2 0,0 0,2-1,1-9,2-8</inkml:trace>
  <inkml:trace contextRef="#ctx0" brushRef="#br0" timeOffset="11675.702">8720 230,'-14'10,"0"3,2 4,3-1</inkml:trace>
  <inkml:trace contextRef="#ctx0" brushRef="#br0" timeOffset="12154.289">9030 597,'-14'18,"1"1,0 0,2 0,0 2,1-1,1 1,1 1,1-1,-3 16,9-33,0-1,0 0,1 0,-1 0,1 1,0-1,0 0,0 0,0 1,1-1,-1 0,1 0,0 0,0 0,0 1,0-1,1-1,-1 1,1 0,0 0,0 0,0-1,0 1,0-1,0 0,1 0,-1 0,1 0,0 0,-1 0,1 0,0-1,0 0,0 1,0-1,0 0,0 0,1-1,-1 1,0-1,0 0,1 1,1-2,5 2,0 0,-1-1,1 0,0-1,-1 0,1-1,-1 0,1 0,-1-1,0 0,0-1,0 0,-1 0,1-1,-1 0,0 0,0-1,-1 0,0-1,0 1,0-1,-1-1,0 0,-1 4,0-1,-1 0,1 0,-1 0,-1-1,1 1,-1-1,0 0,0 0,-1 0,1-1,-1 1,-1 0,1-1,-1 1,0-1,-1 0,0 1,0-1,0 1,-1-1,1 0,-2 1,1-1,-1 1,0 0,-1-2,1 3,0 1,-1-1,1 0,-1 1,0 0,0 0,-1 0,1 0,-1 0,0 1,0-1,0 1,-1 0,1 0,-1 1,1 0,-1-1,0 1,0 1,0-1,0 1,0 0,0 0,0 0,-1 1,1 0,0 0,0 0,-1 1,1-1,0 1,0 0,0 1,-5 1,-45 23,30-11</inkml:trace>
  <inkml:trace contextRef="#ctx0" brushRef="#br0" timeOffset="12672.001">9397 852,'91'-90,"13"-32,-103 121,-1 0,1 0,0-1,0 1,0 0,0 0,0 0,0 0,1 1,-1-1,0 0,0 0,1 1,-1-1,0 1,1-1,-1 1,0-1,1 1,-1 0,1 0,-1 0,1-1,-1 2,0-1,1 0,-1 0,1 0,-1 1,1-1,-1 0,0 1,1 0,-1-1,0 1,0 0,2 0,34 47,-23-27,-10-15,0-1,0 1,0-1,1-1,0 1,0-1,0 1,0-1,1-1,0 1,-1-1,1 0,0 0,1-1,-1 0,0 0,1 0,-1-1,1 0,0 0,-1 0,1-1,0 1,0 0,0-1,0 1,0-1,-1-1,1 1,0-1,0-1,0 1,-1-1,1 0,0-1,-1 1,0-1,0 0,0-1,0 0,0 0,-1 0,1 0,-1-1,-1 0,1 0,0 0,-1-1,0 0,-1 1,1-1,-1-1,0 1,-1 0,1-1,-1-1,0-16</inkml:trace>
  <inkml:trace contextRef="#ctx0" brushRef="#br0" timeOffset="14219.783">11007 739,'-25'25,"2"1,0 1,2 1,1 1,1 0,2 2,1 0,1 1,-1 10,13-39,1 1,0 0,1 0,-1 0,1 0,-1 0,1 1,0-1,1 0,-1 1,1-1,0 0,0 1,0-1,1 0,-1 1,1-1,0 0,1 0,-1 0,0 0,1 0,0 0,0 0,0 0,1-1,-1 1,1-1,0 1,0-1,0 0,0 0,1-1,-1 1,1-1,0 1,-1-1,4 1,5-2,1 0,-1-1,1 0,-1-1,1 0,-1-1,1 0,-1-1,0-1,0 1,-1-2,1 0,-1 0,0-1,0-1,-1 0,0 0,0-1,0 0,4-6,2 2,-5 4,0-1,-1 0,0-1,-1 0,0 0,-1-1,0 0,-1-1,0 1,3-9,-7 15,-1 1,0-1,-1 0,1 0,-1 0,0-1,0 1,0 0,-1 0,0-1,0 1,0 0,0-1,-1 1,0 0,0 0,-1 0,1 0,-1 0,0 0,-1 0,1 0,-1 1,0-1,0 1,0 0,0 0,-3-2,-2 0,1-1,-1 2,-1-1,1 1,-1 0,0 1,0 0,0 1,-1-1,1 2,-1-1,0 1,1 1,-1 0,0 0,0 1,0 1,0-1,0 1,0 1,1 0,-1 0,1 1,-1 0,1 1,-7 4,16-8,1 0,-1 0,1 1,-1-1,1 0,-1 0,0 1,1-1,-1 1,0-1,1 0,-1 1,0-1,0 1,1-1,-1 1,0-1,0 1,0-1,1 1,-1-1,0 1,0-1,0 1,0-1,0 1,0-1,0 1,0-1,0 1,-1-1,1 1,0-1,0 1,0-1,0 0,-1 1,1-1,0 1,0-1,-1 1,1-1,0 0,-1 1,1-1,-1 0,1 1,0-1,-1 0,1 1,-1-1,1 0,-1 0,1 0,-1 1,22-11,0 0,-1-1,0-1,-1-1,0-1,3-5,25-16,-6 8,-1-2,-1-2,-2-2,-1-1,-2-2,-1-1,-2-1,3-8,-30 39,1 1,-1-2,0 1,-1 0,0-1,0 1,0-1,-1 0,0 0,-1 0,0 0,0 0,-1 0,0-1,0 1,-1 0,0-3,1 10,0 0,0 0,0 0,-1 1,1-1,0 0,-1 0,1 0,0 0,-1 0,1 0,-1 1,1-1,-1 0,1 0,-1 1,0-1,1 0,-1 1,0-1,0 0,1 1,-1-1,0 1,0 0,0-1,0 1,0-1,0 1,0 0,0 0,1 0,-1 0,0 0,0 0,0 0,0 0,0 0,0 0,0 0,0 0,0 1,0-1,0 0,0 1,0-1,1 1,-1-1,0 1,0-1,1 1,-1 0,0 0,-29 44,20-12,2 0,1 1,1-1,2 1,2 1,1-1,1 0,2 0,2 0,6 31,14 39,5-1,35 82,-30-93,-5 2,-3 1,-5 1,-4 1,-2 17,-13-102,0 1,-1 0,-1-1,0 1,0-1,-1 1,-1-1,0 1,-1-1,0 0,-1 1,0-2,-1 1,0 0,-1-1,0 0,-1-1,0 1,0-1,-2 0,1-1,-1 0,0-1,-7 6,7-8,0 0,-1-1,1 0,-1 0,0-1,0 0,0-1,-1 0,1-1,-1 0,0-1,1 0,-1 0,0-1,0 0,0-1,1-1,-1 0,0 0,1-1,0 0,0-1,0 0,0 0,0-1,1-1,0 1,0-2,0 1,1-1,0 0,0-1,1 0,0 0,0-1,-1-3,4 4,1 0,0-1,1 1,0-1,0 0,1 0,0 0,0 0,1 1,0-1,1 0,0 0,0 0,1 0,0 1,1-1,0 1,0-1,1 1,0 0,4-5,116-152,8 29,-95 101</inkml:trace>
  <inkml:trace contextRef="#ctx0" brushRef="#br0" timeOffset="27928.283">12474 683,'0'283,"16"-209,-18-69,-5-27,5-2,2 0,1 0,0 0,2 0,1 0,1 1,1-1,0 1,2 1,1-1,1 1,1 1,0 0,2 0,0 2,2-1,13-13,-27 31,0 0,1 0,-1 0,1 0,-1 0,1 1,0-1,-1 1,1-1,0 1,0-1,0 1,0 0,1 0,-1 0,0 0,0 1,1-1,-1 0,0 1,1 0,-1-1,1 1,-1 0,0 0,1 1,-1-1,0 0,1 1,-1-1,0 1,1 0,-1 0,0 0,0 0,0 0,0 0,0 1,0-1,0 1,0-1,0 1,-1 0,1 0,-1-1,1 3,45 55,-37-56</inkml:trace>
  <inkml:trace contextRef="#ctx0" brushRef="#br0" timeOffset="28258.918">13123 683,'-5'38,"-6"22,-1 6,1-3,7-13,5-10,1-6,1-6,5-6,1-12,-1-13,3-10,-1-8,-2-1</inkml:trace>
  <inkml:trace contextRef="#ctx0" brushRef="#br0" timeOffset="28496.259">13236 400,'-19'5,"-6"6,5 6,6 1</inkml:trace>
  <inkml:trace contextRef="#ctx0" brushRef="#br0" timeOffset="31597.722">13885 654,'1'-3,"0"0,1 0,-1 0,0 0,-1 0,1 0,-1 0,1-1,-1 1,0 0,0 0,0 0,-1-1,1 1,-1 0,0 0,1 0,-2 0,1 0,0 0,0 0,-1 0,0 1,1-1,-1 1,0-1,0 1,-1-1,1 1,0 0,-1 0,1 0,-1 0,0 1,0-1,1 1,-1 0,0 0,0-1,0 2,0-1,-2 0,-7 3,0 1,0 0,0 1,1 0,-1 1,1 0,0 1,0 0,1 1,0 0,0 1,0 0,1 0,1 1,-1 0,1 1,0 1,-7 4,1-2,1 0,1 1,0 0,0 0,2 1,0 1,0 0,2 0,0 1,1 0,0 0,1 1,2 0,-1 0,1 7,5-18,0-1,1 1,-1 0,1 0,1-1,-1 0,1 1,0-1,1 0,-1 0,1 0,0-1,1 0,-1 1,1-2,0 1,1 0,-1-1,1 0,0 0,0-1,0 0,0 0,0 0,1 0,-1-1,1 0,0-1,0 0,-1 0,1 0,0-1,0 0,0 0,0 0,0-1,0 0,-1-1,1 0,0 0,-1 0,1 0,0-2,16-12,0-1,-2-2,0 0,-1-1,-1 0,-1-2,-1 0,-1-1,-1-1,-1-1,1-5,72-172,-82 241,-7 22,-2 55,4-1,6 0,17 93,-15-177,-1 0,-2 0,-1 0,-1 1,-2-1,-2 1,0 0,-2-1,-1 0,-2 0,-1 0,-10 25,12-41,-1-1,0-1,-1 1,-1-1,0-1,-1 1,0-1,0-1,-2 1,1-2,-1 0,-1 0,0-1,0 0,-1-1,0 0,-1-1,1-1,-1 0,0-1,-1 0,1-2,-1 1,0-2,-9 1,20-3,-1 0,1-1,-1 1,1-1,-1 0,1 0,0-1,-1 1,1-1,0 0,0 0,0 0,0-1,0 0,1 1,-1-1,1 0,0-1,0 1,0-1,0 1,0-1,1 0,0 0,0 0,0 0,0 0,1-1,-1 1,1 0,0-1,0-4,-1-4,0-1,2 1,0-1,0 0,1 1,1-1,0 1,1-1,0 1,3-7,12-29,3 0,1 1,2 2,3 0,1 2,2 1,5-2,-11 17</inkml:trace>
  <inkml:trace contextRef="#ctx0" brushRef="#br0" timeOffset="33444.184">16227 175,'8'15,"0"0,-2 1,0 0,0 0,-2 0,0 1,1 10,4 16,0-1,-2 1,-1 0,-3 1,-2-1,-1 1,-2-1,-8 40,-4 133,49-257,125-124,-140 147,1 1,0 1,1 1,1 1,0 0,1 2,0 1,1 1,0 1,1 1,10-1,-33 8,-1 1,1-1,-1 0,1 1,-1 0,1-1,0 1,-1 0,1 0,-1 1,1-1,0 0,-1 1,1 0,-1-1,1 1,-1 0,0 0,1 1,-1-1,0 0,0 1,1-1,-1 1,-1 0,1 0,0 0,0 0,-1 0,1 0,-1 0,1 0,-1 1,0-1,0 0,0 1,0-1,-1 1,1-1,-1 1,1 0,-1 0,-3 13,-1 0,0 0,-1 0,-1-1,0 0,-1 0,-1-1,-1 0,1 0,-2-1,0 0,-1-1,0 0,-1 0,0-1,0-1,-1 0,-10 5,-14 17,-2-2,-1-1,-2-2,0-2,-1-1,-2-3,-5 1,26-15</inkml:trace>
  <inkml:trace contextRef="#ctx0" brushRef="#br0" timeOffset="33765.136">17018 710,'-7'11,"2"1,-1 0,2 0,-1 0,2 0,-1 1,2-1,0 1,0 0,1-1,1 1,0 0,1 0,0 0,1 0,1-1,-1 1,6 11,-5-20,1 0,-1 0,1-1,0 1,0-1,0 0,1 0,-1-1,1 1,0-1,-1 0,1 0,0 0,0-1,0 0,0 0,1 0,-1 0,0-1,0 0,0 0,1-1,-1 1,0-1,0 0,0 0,0-1,0 0,0 0,0 0,-1 0,1-1,-1 1,1-1,-1 0,0-1,0 1,-1-1,1 0,-1 0,1 0,-1 0,-1 0,1-1,2-3,-2 1,0 0,-1 0,0 0,0-1,0 1,-1-1,0 1,0-1,-1 1,0-1,0 1,-1-1,0 1,0-1,-1 1,0 0,0-1,0 1,-1 0,0 1,-1-1,0 0,0 1,0 0,-1 0,0 0,0 0,0 1,-1 0,1 0,-1 0,-1 1,1 0,0 0,-1 1,0 0,0 0,0 0,0 1,-1 0,1 0,0 1,-1 0,-4 0,-16 2,2 3</inkml:trace>
  <inkml:trace contextRef="#ctx0" brushRef="#br0" timeOffset="34413.154">17611 626,'-26'19,"1"1,1 1,1 1,0 1,2 1,1 1,1 0,-4 11,20-33,1-1,0 1,0-1,0 1,1 0,-1-1,1 1,-1 0,1 0,0 0,0 1,1-1,-1 0,0 0,1 0,0 1,0-1,0 0,0 0,0 0,1 1,0-1,-1 0,1 0,0 0,1 0,-1 0,0 0,1 0,0 0,-1-1,1 1,0-1,0 1,1-1,-1 0,0 1,1-1,0 0,-1-1,1 1,0 0,0-1,0 0,0 0,2 1,6-1,-1 0,1 0,0-1,0-1,-1 0,1 0,0-1,-1 0,1-1,-1 0,0-1,0 0,0-1,-1 0,1 0,-1-1,-1 0,3-2,8-7,-2 0,1-2,-2 0,0 0,-1-2,-1 0,10-17,-1-6,-1 0,-3-1,-1-1,-2-1,-2-1,-3 0,-1 0,-2-1,0-33,-6 62,-2 0,0 0,-1 0,-1 0,-1 0,0 1,-1-1,-1 1,-1 0,0 0,-1 0,-2 0,7 14,0-1,0 1,-1 0,0-1,0 1,0 1,0-1,0 0,0 1,-1-1,1 1,-1 0,0 0,1 1,-1-1,0 1,0 0,0 0,0 0,0 0,0 1,-1 0,1 0,0 0,0 0,0 0,0 1,0 0,0 0,0 0,0 0,0 1,0-1,0 1,1 0,-3 2,-10 5,0 0,1 1,0 1,1 1,0 0,1 1,-10 11,12-8,-1 1,2-1,0 2,1-1,1 2,1-1,0 1,1 0,1 0,1 0,1 1,1 0,0 0,2 0,0-1,1 1,1 0,1 0,0-1,2 1,0-1,2 0,3 8,3 1,0-1,2 0,1-1,1-1,1-1,1 0,2-1,0-1,19 14,105 81,-121-100</inkml:trace>
  <inkml:trace contextRef="#ctx0" brushRef="#br0" timeOffset="34998.875">18118 710,'-6'15,"0"1,1-1,0 1,2 0,-1 0,2 0,0 0,1 0,1 1,1-1,0 0,1 1,0-1,1 0,2 3,-3-15,0-1,0 1,0-1,0 1,0-1,1 0,0 0,-1 0,1 0,0 0,1-1,-1 1,0-1,1 0,-1 0,1 0,0 0,-1-1,1 1,0-1,0 0,0 0,0-1,0 1,0-1,0 0,0 0,0 0,0-1,0 1,0-1,0 0,0 0,0 0,0-1,0 1,-1-1,1 0,-1 0,1-1,-1 1,0 0,0-1,0 0,0 0,0 0,1-2,12-13,-1 0,-1-1,-1 0,-1-1,-1-1,0 0,-2 0,5-14,41-103,-55 137,0 1,0-1,0 1,0-1,0 1,0-1,0 1,0-1,0 1,0-1,1 1,-1 0,0-1,0 1,1-1,-1 1,0 0,1-1,-1 1,0 0,1-1,-1 1,0 0,1-1,-1 1,1 0,-1 0,1 0,-1-1,0 1,1 0,-1 0,1 0,-1 0,1 0,-1 0,1 0,-1 0,1 0,-1 0,1 0,-1 0,1 0,-1 0,1 1,-1-1,0 0,1 0,-1 0,1 1,-1-1,0 0,1 1,-1-1,0 0,1 1,-1-1,1 1,5 29,-25 143,6 480,10-623,0 0,-2 0,-1-1,-2 1,-1-2,-1 1,-1-1,-1-1,-2 0,-1 0,-17 23,-20 15,-2-2,-2-3,-4-2,-24 16,63-55,-2 0,0-2,-1-1,0 0,-18 6,41-21,0 0,0 0,0 0,0-1,-1 1,1-1,0 1,0-1,0 1,-1-1,1 0,0 1,-1-1,1 0,0 0,-1 0,1 0,0 0,0 0,-1 0,1-1,0 1,-1 0,1-1,0 1,0-1,0 1,-1-1,1 0,0 0,0 1,0-1,0 0,0 0,0 0,0 0,1 0,-1 0,0 0,0 0,1 0,-1-1,1 1,-1 0,1 0,0-1,-1 0,8-63,10 25,2 2,2 0,1 1,2 1,1 1,2 2,7-7,-12 14,21-30,3 2,2 2,2 2,3 3,1 2,2 2,2 3,3 2,-25 19</inkml:trace>
  <inkml:trace contextRef="#ctx0" brushRef="#br0" timeOffset="31860.046">14562 710,'-24'39,"-12"17,-1 3,7-2,12-12,10-13</inkml:trace>
  <inkml:trace contextRef="#ctx0" brushRef="#br0" timeOffset="32015.337">14534 429,'0'0</inkml:trace>
  <inkml:trace contextRef="#ctx0" brushRef="#br0" timeOffset="32466.012">14958 710,'-21'27,"2"2,1-1,2 2,0 0,2 1,2 1,0 0,-5 28,16-58,1 1,-1-1,0 0,1 1,0-1,-1 1,1-1,0 1,0-1,0 1,1-1,-1 1,0-1,1 0,0 1,0-1,0 1,0-1,0 0,0 0,0 0,1 0,-1 0,1 0,-1 0,1 0,0 0,0-1,0 1,0-1,0 1,0-1,0 0,0 0,0 0,1 0,-1 0,0 0,1-1,-1 1,1-1,-1 0,2 0,5 0,0-1,1 0,-1-1,0 0,0 0,0-1,0-1,-1 1,1-1,-1-1,0 1,0-1,0-1,-1 0,0 0,0 0,0-1,0-1,98-141,-84 113,-1-1,-2-1,-2-1,-1-1,-2 0,-2 0,-2-1,-1-1,-2 0,-2 1,-2-25,-3 52,0 1,0-1,-2 1,0-1,0 1,-1 0,-1 1,0-1,-1 1,0 0,-6-9,9 17,0-1,-1 1,1 0,-1 0,0 0,0 0,0 1,0 0,-1 0,1 0,-1 0,0 1,0-1,0 1,0 0,0 1,0-1,-1 1,1 0,-1 1,1-1,0 1,-1 0,1 0,-1 1,1-1,0 1,-1 1,1-1,-2 1,-4 3,0 1,0 0,0 1,1 0,0 1,1 0,-1 0,1 1,1 0,0 1,0 0,1 0,0 1,1 0,0 0,1 0,0 1,1-1,0 1,1 0,0 1,1-1,0 0,1 1,0-1,1 1,1-1,0 1,0-1,2 1,-1-1,4 9,8 13,2 0,1-1,1-1,2 0,2-1,0-2,2 0,1-2,1 0,2-2,0-1,1-1,2-2,32 18,122 56,-163-85</inkml:trace>
  <inkml:trace contextRef="#ctx0" brushRef="#br0" timeOffset="36767.314">0 1924,'144'-47,"3"7,1 6,103-9,-181 38,0 3,0 2,-1 4,54 11,-49-9,0-3,0-3,0-3,34-8,499-13,-355 3,473-54,-286 23,89 14,88 9,431 30,-499 27,627-28,-664 27,787-26,217-1,-842-28,103 45,114-6,-237-38,128-1,82-2,406 30,-545-27,67-2,33 0,-375 30,-284 24,-141-22</inkml:trace>
</inkml:ink>
</file>

<file path=ppt/ink/ink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7:56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1,'-24'47,"-17"36,-7 8,0-6,3-14,10-18</inkml:trace>
</inkml:ink>
</file>

<file path=ppt/ink/ink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7:5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5253 796,'10'34,"3"6,-1-4</inkml:trace>
  <inkml:trace contextRef="#ctx0" brushRef="#br0" timeOffset="236.147">5310 316,'0'0</inkml:trace>
  <inkml:trace contextRef="#ctx0" brushRef="#br0" timeOffset="587.583">5620 627,'-13'19,"-7"9,1 1,1 0,1 1,2 1,1 0,2 1,-6 23,17-51,0 0,0 0,1-1,-1 1,1 0,0 0,0 0,1 0,-1 0,1 0,0 0,0 0,0-1,0 1,1 0,-1-1,1 1,0-1,0 1,0-1,1 0,-1 0,1 0,0 0,0 0,0-1,0 1,0-1,0 0,1 0,-1 0,1 0,-1-1,1 1,0-1,0 0,-1 0,1 0,0-1,1 1,9 0,-1 1,1-2,0 1,0-2,0 0,-1-1,1 0,-1-1,1 0,-1-1,0-1,0 0,0-1,-1 0,0-1,0 0,6-6,1-2,-1-1,-1 0,0-1,-1-1,0 0,-2-2,0 1,-1-2,-2 0,4-8,4-1,-2-1,0-1,-3-1,0 0,-3-1,0 0,-2 0,-2-1,-1-1,-2 1,-1-1,-2 1,-2-21,-1 47,1 1,-1-1,0 1,-1 0,0 0,0 0,0 0,-1 0,-1 1,1-1,-1 1,0 0,-1 1,0-1,0 1,0 0,-1 1,0 0,0 0,0 0,0 1,-1 0,0 0,0 1,0 0,0 0,0 1,-1 0,1 0,-1 1,1 0,-1 1,0 0,1 0,-1 1,-7 2,0 0,0 1,1 1,-1 1,1 0,0 1,1 0,0 1,0 1,1 0,0 1,0 1,1 0,0 0,1 1,1 1,0 0,0 0,2 1,-1 0,2 0,0 1,1 0,0 0,1 1,1 0,0 0,1 0,1 0,1 0,0 1,1-1,1 0,0 0,1 1,1-1,1 4,4 0,1 0,1 0,0-1,2-1,0 1,1-2,1 0,0-1,1 0,1-1,0 0,2-2,-1 0,1-1,17 8,-5-4,0-2,1-2,0 0,0-2,2-2,-1-1,1-1,-1-1,2-3,2 0,0-2</inkml:trace>
  <inkml:trace contextRef="#ctx0" brushRef="#br0" timeOffset="3087.153">7371 147,'-7'57,"14"356,-29-259,22-153,-1-1,1 1,0 0,0 0,0-1,0 1,0 0,0 0,0 0,0-1,0 1,0 0,0 0,1-1,-1 1,0 0,0 0,1-1,-1 1,1 0,-1-1,0 1,1 0,-1-1,1 1,-1-1,1 1,0 0,-1-1,1 0,0 1,-1-1,1 1,0-1,-1 0,1 0,0 1,0-1,0 0,-1 0,1 0,0 0,0 0,-1 0,1 0,0 0,0 0,0 0,-1 0,1 0,0-1,0 1,-1 0,1-1,0 1,0 0,45-24,-41 20,21-12,3-4,1 0,1 2,1 1,0 2,1 1,0 1,1 2,0 2,1 1,15-1,-46 8,-1 0,1 1,0-1,-1 1,1 0,-1 0,1 0,0 0,-1 1,1-1,-1 1,1 0,-1 0,1 0,-1 1,0-1,0 1,0 0,0 0,0 0,0 0,0 0,0 1,-1-1,1 1,-1 0,0 0,0-1,0 2,0-1,0 0,-1 0,1 0,-1 1,0-1,0 1,0-1,-1 1,1-1,-1 1,0 0,0-1,0 3,-6 8,-1 0,0 0,-1-1,0 0,-1-1,0 0,-1 0,-1-1,0 0,0-1,-1 0,0-1,-13 7,-6 7,-2-2,0-2,-1-1,0-1,-2-2,-6 0,33-11,-1-1,1 0,-1-1,0 0,0 0,0-1,0-1,0 0,0 0,0-1,-1 0,2 0,-6-2,14 1,0 1,-1 0,1 0,-1-1,1 1,0-1,0 1,0-1,0 1,0-1,0 0,1 0,-1 1,0-1,1 0,-1 0,1 0,0 1,0-1,0 0,0 0,0 0,0 0,0 0,0 0,1 1,-1-1,1 0,-1 0,1 0,0 1,0-1,0 0,0 1,0-1,0 1,0-1,0 1,1-1,-1 1,0 0,1 0,-1 0,1 0,0 0,0-1,6-8,8-11</inkml:trace>
  <inkml:trace contextRef="#ctx0" brushRef="#br0" timeOffset="3402.683">8161 599,'-19'20,"1"1,1 1,0 1,2 0,1 1,1 0,-6 17,17-39,1 0,0 0,0 0,-1 0,1 0,1 0,-1 0,0 1,0-1,1 0,-1 0,1 1,0-1,0 0,0 1,0-1,0 0,0 1,0-1,1 0,-1 0,1 1,0-1,0 0,0 0,0 0,0 0,0 0,0 0,1 0,-1 0,1-1,-1 1,1 0,0-1,0 1,-1-1,1 0,0 0,0 1,0-1,1-1,-1 1,0 0,0 0,0-1,1 1,-1-1,0 0,14-3,0 0,-1-1,1-1,-1-1,0 0,-1-1,0-1,0 0,0-1,-1 0,0-1,-1 0,0-1,-1-1,0 1,-1-2,0 0,5-9,-9 12,0 0,-1 0,-1 0,1 0,-1-1,-1 0,0 0,-1 0,0 0,0-7,-1 14,-1 0,0 0,0 0,0 0,0 0,0 0,-1 0,0 0,0 0,0 0,0 1,-1-1,0 0,1 1,-1-1,0 1,-1 0,1 0,0-1,-1 1,0 1,0-1,0 0,0 1,0 0,-1-1,1 1,0 0,-1 1,-3-2,-1 0,0 1,0 0,0 1,0 0,0 0,0 1,0 0,0 0,0 1,-1 0,1 0,-3 2,-8 4</inkml:trace>
  <inkml:trace contextRef="#ctx0" brushRef="#br0" timeOffset="4184.372">8725 542,'-31'13,"0"2,1 1,1 1,0 1,2 1,0 2,1 1,-4 5,-66 87,94-111,0 0,0 0,0 0,0 1,1-1,-1 1,1-1,0 1,0-1,1 1,-1 0,1 0,-1-1,1 1,0 0,1 0,-1-1,1 1,-1 0,1-1,0 1,0-1,1 1,-1-1,1 1,0-1,0 0,0 0,0 0,0 0,1 0,0 0,-1-1,1 1,0-1,0 1,1-1,5 2,0 0,1-1,-1 0,1 0,0-1,0 0,0-1,0 0,0-1,0 0,0 0,0-1,0-1,-1 1,1-2,0 1,-1-1,10-5,6-4,1-1,-2-2,0 0,0-2,-2 0,0-1,-1-2,-1 0,-1-1,-1-1,-1-1,3-5,9-18,-1-1,-3-1,-2-2,-2 0,13-51,-27 77,0-1,-2 0,-1 0,-1 0,-1 0,-2-9,1 26,-2-1,1 1,-1 0,0-1,-1 1,0 0,-1 0,1 0,-1 0,-1 0,0 1,0-1,0 1,-1 0,0 0,0 1,-1-1,1 1,-2 1,-4-5,5 6,1 1,-1 0,-1 0,1 1,0-1,-1 1,1 0,-1 1,1 0,-1 0,0 0,0 1,1 0,-1 0,0 1,0 0,1 0,-1 1,1-1,-1 1,1 1,0-1,-1 1,1 0,1 1,-1-1,0 2,-11 6,0 2,1 0,1 0,0 2,1 0,1 0,0 2,-3 6,5-6,0 1,1 0,2 1,0 0,0 0,2 0,0 1,2 0,0 1,1-1,1 0,1 1,1 0,0-1,2 1,0-1,2 1,0-1,1 0,3-1,1-1,0-1,1 0,1 0,0-1,1 0,1-1,0-1,1 0,1-1,0 0,1-1,0-1,1 0,1-1,-8-5,1 0,0 0,0-1,0 0,0-1,0 0,1-1,-1-1,1 1,0-2,0 0,-1 0,1-1,0 0,-1-1,1-1,-1 0,0 0,0-1,14-9</inkml:trace>
  <inkml:trace contextRef="#ctx0" brushRef="#br0" timeOffset="4771.835">9205 542,'-5'9,"0"1,1-1,0 0,1 1,0 0,0 0,1 0,0 0,1 1,0-1,0 0,1 1,1-1,0 0,0 0,1 1,0-1,1 0,1 1,-3-9,1 0,-1 0,1-1,0 1,0 0,-1-1,1 1,1-1,-1 1,0-1,0 0,0 0,1 0,-1 0,0-1,1 1,-1 0,1-1,-1 0,1 0,-1 1,1-1,-1-1,1 1,-1 0,1-1,-1 1,0-1,1 0,-1 0,0 0,1 0,-1 0,70-49,-57 32,0-2,-1 1,-1-2,-1 0,-1 0,-1-1,-1 0,-1-1,3-13,-1 21,-9 50,-1-31,-2 60,3 1,3-1,3 0,8 29,12 20,-5 1,-4 1,-6 1,-4 12,-7-93,-2-1,-1 1,-1-1,-3 0,0 0,-2 0,-2-1,-1 0,-1-1,-2 0,-2 2,5-15,0 0,-1 0,-1-1,-1-1,-1 0,0 0,-1-2,0 0,-2-1,1-1,-2 0,0-1,0-2,-20 9,35-17,0-1,-1 0,1 0,-1-1,1 1,0-1,-1 0,1 0,-1 0,1-1,0 1,-1-1,1 0,0-1,0 1,0-1,-1 1,2-1,-1-1,0 1,0 0,1-1,-1 0,1 0,0 0,0 0,0 0,0-1,0 1,1-1,0 0,0 0,0 0,0 0,0 0,1 0,0 0,0-1,0 1,0-2,-4-30,2 0,2 0,1 0,1 0,3 0,0 0,3 0,1 1,10-30,-2 18,2 1,1 1,3 1,1 1,2 1,2 0,2 3,2 0,1 2,29-26,-36 39</inkml:trace>
  <inkml:trace contextRef="#ctx0" brushRef="#br0" timeOffset="-4554.057">484 429,'-8'-3,"0"0,0 1,0 0,0 0,0 1,-1 0,1 0,0 1,-1 0,1 0,0 1,-1 0,1 1,0 0,0 0,0 1,0-1,0 2,1-1,-1 1,1 1,0-1,0 1,-2 3,-10 12,2 1,0 0,2 2,0 0,2 1,0 0,2 1,1 0,1 1,0 0,3 0,0 1,1-1,2 1,1 1,1-1,2 27,-2-41,1 1,1-1,0 1,0-1,1 0,1 1,1-1,0 0,0-1,1 1,1-1,0 0,1 0,0 0,0-1,1 0,1-1,1 1,-3-3,0-1,0 0,1-1,0 1,0-2,1 1,0-1,0 0,0-1,0 0,1 0,-1-1,1-1,0 1,0-2,0 1,0-1,0-1,0 0,1 0,-1-1,0 0,0-1,7-2,10-5,-1-2,0 0,-1-2,0-1,-1-1,-1-1,0-1,-1-1,-1-1,-1 0,-1-2,0-1,-2 0,0-1,10-20,-11 18,-1-1,-1 0,-1-1,-1-1,-2 0,0 0,-3-1,1-4,-6 23,0 0,-1-1,0 1,0-1,-1 1,0-1,-1 1,-1-1,1 1,-2-1,1 1,-1 0,-1 0,0 0,0 1,-1 0,0-1,-1 1,0 1,0-1,-1 1,0 1,-1-1,-3-3,-1 4,1-1,-1 1,0 1,-1 0,1 1,-1 1,0-1,-1 2,1 0,-1 1,1 0,-1 1,0 0,1 1,-1 1,0 0,1 1,-1 0,1 1,0 1,-2 1,-4 1,0 0,1 2,0 0,0 1,1 1,0 0,1 1,0 1,1 1,1 0,-1 1,2 0,0 1,-4 8,-14 44,25-39</inkml:trace>
  <inkml:trace contextRef="#ctx0" brushRef="#br0" timeOffset="-3718.569">1189 881,'10'-144,"-9"143,-1 1,0-1,0 0,0 0,0 0,0 0,0 0,0 1,0-1,0 0,0 0,-1 0,1 0,0 0,0 1,-1-1,1 0,-1 0,1 1,-1-1,1 0,-1 1,1-1,-1 0,0 1,1-1,-1 1,0-1,1 1,-1-1,0 1,0-1,0 1,1 0,-1 0,0-1,0 1,0 0,0 0,1 0,-1 0,0 0,0 0,0 0,0 0,0 0,0 0,1 1,-1-1,0 0,0 0,0 1,1-1,-1 1,0-1,0 1,1-1,-1 1,0-1,1 1,-1 0,0 0,-35 43,-44 141,67-150,-1 0,-2-1,-1 0,-2-2,-21 29,30-53,19-30,91-130,57-69,-106 138,-34 110,3 51,-19-66,0 0,1-1,1 1,-1 0,2-1,0 0,0 1,1-1,0-1,1 1,0-1,1 0,0-1,1 1,0-1,0-1,1 1,0-2,0 1,1-1,4 2,-12-8,1 0,-1 0,0 0,0 0,0-1,0 1,1-1,-1 1,0-1,1 0,-1 0,0 0,1 0,-1-1,0 1,0-1,1 1,-1-1,0 0,0 1,0-1,0 0,0-1,0 1,0 0,0-1,0 1,-1-1,1 1,0-1,-1 0,0 1,1-1,-1 0,0 0,1-2,29-84,-28 75,14-130,-17 118</inkml:trace>
  <inkml:trace contextRef="#ctx0" brushRef="#br0" timeOffset="-2685.913">2657 712,'-10'-1,"-1"0,1 0,-1 1,1 1,0 0,-1 0,1 1,0 0,0 1,0 0,0 0,-1 2,-4 1,0 0,1 1,0 1,0 1,1 0,0 0,0 2,1-1,0 2,1-1,1 2,0-1,0 1,1 1,1 0,0 0,1 0,1 1,-5 14,10-25,0-1,0 0,0 1,0-1,0 1,1-1,-1 1,1-1,0 1,0-1,1 1,-1-1,1 1,-1-1,1 1,0-1,0 0,1 1,-1-1,1 0,0 0,-1 0,1 0,1 0,-1-1,0 1,1-1,-1 1,1-1,0 0,0 0,-1 0,2 0,-1 0,0-1,0 1,0-1,1 0,-1 0,1 0,-1-1,0 1,1-1,0 0,11-1,0-1,0 0,0-1,0-1,0 0,-1-1,0-1,0 0,0-1,-1-1,0 0,0-1,-1 0,6-6,181-176,-194 185,22-19,-26 24,0 1,-1 0,1 0,0 1,-1-1,1 0,0 0,-1 0,1 0,0 0,-1 1,1-1,0 0,-1 1,1-1,-1 0,1 1,-1-1,1 1,-1-1,1 1,-1-1,1 1,-1-1,0 1,1-1,-1 1,0 0,1-1,-1 1,0 0,0-1,0 1,1 0,-1-1,0 1,0 0,0-1,0 1,0 0,0-1,-1 1,1 0,0-1,0 1,0 0,-1-1,1 1,0-1,-1 1,2 20,-2-5,1 1,0 0,1-1,1 1,1-1,0 0,1 1,1-1,1-1,0 1,0-1,2 0,6 10,-6-19,-1 0,1 0,0-1,0 0,1 0,0-1,0 0,0-1,0 0,0 0,1-1,-1 0,1 0,1-1,13 2</inkml:trace>
  <inkml:trace contextRef="#ctx0" brushRef="#br0" timeOffset="-1580.628">3645 683,'17'280,"-11"-199,-7-81,1 1,-1-1,1 0,-1 0,1 0,-1 0,1 0,-1 0,0 0,1 0,-1 0,1 0,-1 0,1 0,-1-1,1 1,-1 0,1 0,-1 0,1-1,-1 1,1 0,-1-1,1 1,0 0,-1-1,1 1,-1-1,1 1,0 0,0-1,-1 1,1-1,0 1,0-1,-1 1,1-1,0 1,0-1,0 1,0-1,0 0,0 1,0-1,0 1,0-1,0 1,0-1,0 1,0-1,0 1,1-1,-1 1,0-1,0 1,-2-31,1 0,2 0,0 1,3-1,0 0,2 1,1 0,1 0,2 1,1 0,1 1,2 0,0 1,2 1,4-5,3-11,-22 40,-1 1,0 0,-1-1,1 1,0 0,1 0,-1 0,0 0,0 0,0 0,0 0,1 0,-1 0,1 0,-1 0,0 0,1 1,0-1,-1 0,1 0,-1 0,1 0,0 1,0-1,-1 0,1 1,0-1,0 1,0-1,0 1,0-1,0 1,0-1,0 1,0 0,0 0,0-1,0 1,0 0,0 0,0 0,0 0,0 0,0 0,0 1,0-1,0 0,0 0,0 1,0-1,0 1,0-1,0 1,0-1,0 1,-1 0,2-1,51 173,-42-159</inkml:trace>
  <inkml:trace contextRef="#ctx0" brushRef="#br0" timeOffset="-1318.873">4181 994,'5'4,"6"3,2-1</inkml:trace>
  <inkml:trace contextRef="#ctx0" brushRef="#br0" timeOffset="-1169.696">4068 458,'0'0</inkml:trace>
  <inkml:trace contextRef="#ctx0" brushRef="#br0" timeOffset="-685.867">4718 458,'-31'17,"1"2,1 0,0 2,2 2,1 0,0 2,-1 4,20-23,1 1,0 0,0 0,1 1,0-1,0 1,1 0,0 0,0 1,1-1,0 1,0 0,1 0,0 0,1 0,0 0,1 0,-1 0,2 1,-1-1,1 0,1 0,0 0,0 0,0 0,1-1,2 3,-3-7,1-1,0 0,0 1,0-1,0 0,1-1,-1 1,1 0,0-1,-1 0,1 0,0 0,0-1,1 1,-1-1,0 0,0 0,1 0,-1-1,0 1,1-1,-1 0,0 0,1-1,-1 1,1-1,6-1,0 0,-1 0,1-1,-1 0,0-1,0 0,0-1,-1 0,1 0,2-3,3-5,-1-1,-1-1,0 0,-1-1,0 0,7-16,3-2,69-113,-91 146,1 0,-1 0,1 0,-1 0,1 0,-1 0,1 0,0 0,0 0,-1 0,1 0,0 0,0 0,0 1,0-1,0 0,0 1,0-1,0 1,0-1,0 1,1-1,-1 1,0 0,0 0,0-1,0 1,1 0,-1 0,0 0,0 0,0 0,1 1,-1-1,0 0,0 1,0-1,0 0,0 1,1-1,-1 1,0 0,0-1,0 1,-1 0,1 0,0 0,0-1,0 1,0 0,-1 0,1 0,0 0,-1 0,1 0,-1 1,1-1,-1 0,0 0,0 0,1 0,-1 0,0 1,0-1,0 0,0 1,4 18,-1-1,-1 1,-1 0,0 0,-1 0,-2-1,0 1,-4 14,2 3,-60 355,-21-40,71-302,12-35,-1 1,0-1,-1 0,-1-1,0 1,-1-1,-1 0,0 0,-1-1,0 0,-1 0,-1-1,0 0,0-1,-1 0,-1-1,1 0,-11 6,19-15,1 0,0 0,-1 0,1 0,0 0,-1-1,1 1,-1-1,1 0,-1 0,0 0,1 0,-1 0,1-1,-1 1,1-1,-1 1,1-1,0 0,-1 0,1 0,0 0,0 0,0-1,-1 1,1-1,1 1,-1-1,0 0,0 0,1 0,-1 0,1 0,-1 0,1 0,0 0,-1-3,-25-94,26 66,2 0,1 0,2 0,1 0,2 0,0 1,3 1,0-1,2 1,2 1,0 0,2 1,10-12,-12 13,-2 4</inkml:trace>
  <inkml:trace contextRef="#ctx0" brushRef="#br0" timeOffset="1935.606">4181 769,'0'-5,"0"3,0 7,0 7,0 7,0 4,0 4,0 1,-5 2,-1-1,5-4,2-7</inkml:trace>
  <inkml:trace contextRef="#ctx0" brushRef="#br0" timeOffset="19604.364">1755 1671,'0'0</inkml:trace>
</inkml:ink>
</file>

<file path=ppt/ink/ink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8:28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3920 1701,'-391'-326,"363"304,-2 2,0 1,-2 1,0 2,0 1,-1 2,-1 1,-1 2,1 1,-15-1,-107-12,-1 6,-1 8,1 7,-1 6,1 7,-92 22,-12 16,-43 24,208-47,2 4,1 5,2 3,2 4,2 5,2 3,-23 20,72-42,0 1,2 2,2 2,1 0,2 2,1 2,1 0,3 2,1 0,-7 21,18-33,2 1,1 0,1 0,1 0,1 1,2 0,1 1,2-1,1 0,1 1,1-1,2 0,1 0,8 24,1-4,2-1,3-1,2 0,1-2,3 0,2-2,1-1,12 11,36 36,4-5,81 68,-67-66,24 24,-6 6,92 122,-148-167,-4 2,-2 2,-4 3,-4 2,-3 1,-3 2,-5 1,-3 2,5 37,-21-66,-3 0,-3 1,-2 0,-3 0,-3 0,-2 0,-2 0,-4 0,-1-1,-3-1,-3 0,-6 9,8-33,-2-1,-1 0,-1-1,-2-1,-1-1,-2-1,0-1,-2-1,-1-2,0 0,-4 0,-57 38,-3-3,-2-4,-10 0,-716 356,792-397,1 2,1 2,1 0,0 1,2 1,-13 15,28-28,1 1,0-1,1 1,-1 1,2-1,-1 1,1 0,0 0,1 0,0 0,1 0,-1 1,2 0,0-1,0 1,0 0,1 0,1-1,0 1,0 0,1-1,1 5,9 22,3-1,0-1,3 0,0-1,2-1,2 0,1-2,1-1,4 2,22 19,2-3,2-1,2-3,2-3,1-2,8 0,24 12,3-4,1-4,2-4,2-5,1-3,44 3,28-2,1-8,0-8,78-6,402-12,31-31,283-54,11-44,-605 69,-4-17,69-36,-210 41,-4-9,-4-10,-4-9,141-95,-176 86,-6-8,-4-7,117-118,-242 204,-3-3,-1-2,-3-1,-1-2,-3-2,-2-1,-2-1,12-33,-33 55,-1-1,-2 1,-1-1,-1 0,-2-1,-2 1,-1-1,-1 1,-1-1,-2 1,-2 0,-1 0,-1 1,-1-1,-2 2,-2 0,0 0,-2 1,-1 1,-1 0,-11-10,-66-90,-6 5,-5 4,-5 4,-138-155,174 182,4-3,4-3,4-4,4-1,-15-44,51 94,2 0,2-1,3-1,1-1,3 0,3 0,1-1,3 0,2 0,3-1,2 1,7-42,8 26,2 1,4 1,2 1,3 2,3 0,3 2,2 2,3 1,3 2,48-50,63-57,134-109,-139 136,-135 124,22-16,-1-2,-2-2,0-1,-3-1,-1-2,-1-1,-3-1,-1-1,-2-2,17-41,-36 69,0-1,-1 1,0-1,-1 1,0-1,-2 0,0 1,0-1,-1 0,-1 1,-1 0,0 0,0 0,-2 0,1 1,-2-1,0 1,0 1,-2 0,1 0,-1 0,-1 1,0 0,-10-7,-36-28,-2 2,-1 4,-2 1,-2 4,-2 2,0 3,-2 3,-6 1,-261-95,-4 14,-290-50,499 134,0 5,-2 6,1 6,-92 8,158 2,-1 2,1 2,1 4,0 2,1 4,0 1,-33 18,57-18,1 1,1 3,1 0,1 3,1 0,-5 8,21-16,1-1,1 2,0 0,2 1,0 0,1 1,1 0,1 1,1 1,-4 17,-46 240,47-208,-32 325,35-287,1 0,-5 0,-4-1,-24 78,35-168,0-2,0 1,-2-1,0 0,-1 0,-1-1,0 0,-1-1,-1 0,0-1,-1 0,-1-1,0-1,0 0,-1-1,-1 0,0-1,-1-1,1-1,-11 4,-2-3,1-1,-2-1,1-1,-1-2,0 0,1-3,-1 0,-13-3,-268 0,298 0,1 0,-1-1,1 0,-1-1,1 0,0-1,1 0,-1-1,1-1,0 0,0 0,1-1,0 0,1-1,-1 0,2 0,-1-1,2 0,-1-1,1 1,1-2,0 1,0-1,1 0,1 0,0 0,0-1,-53-134,29 7,-12 33,39 91</inkml:trace>
</inkml:ink>
</file>

<file path=ppt/ink/ink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6:00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1242 343,'303'-178,"-286"165,-12 9,0 0,0 0,1 0,-1 0,1 1,0 0,0 0,0 0,0 1,1 0,-1 0,0 1,1 0,4-1,-9 4,0-1,0 1,-1-1,1 1,0-1,-1 1,0 0,1 0,-1-1,0 1,0 0,0 0,0 1,0-1,0 0,-1 0,1 0,-1 0,0 1,1-1,-1 0,0 0,0 1,0-1,-1 0,1 0,0 1,-1 0,1 3,3 281,-20-140,-6-1,-9 7,-16 99,33-161,4 1,3 0,5 8,4-57,-19-83,14 25,-1 0,0 1,-1-1,0 1,-2 1,1-1,-2 1,0 0,0 1,-1 0,-1 1,0 0,0 1,-1 0,0 0,-1 1,0 1,-1 0,1 1,-1 1,-1 0,1 0,-13-2,-13 3,1 2,0 2,-1 1,1 2,0 1,-1 3,2 1,-1 2,1 1,1 2,-12 6,18-2,9-2</inkml:trace>
  <inkml:trace contextRef="#ctx0" brushRef="#br0" timeOffset="550.25">1101 823,'725'-177,"-600"142,-109 43,-30 18,8-16,-10 25,2 0,1 1,2 1,2 0,1 0,2 0,1 1,2 0,2 28,2-10,-1-32</inkml:trace>
  <inkml:trace contextRef="#ctx0" brushRef="#br0" timeOffset="955.374">2370 993,'-9'2,"-1"0,1 1,0 1,0-1,0 1,1 1,0 0,-1 0,2 0,-1 1,0 0,1 1,1 0,-1 0,1 0,-1 1,-3 4,1 0,-1 1,2 0,0 0,0 1,1-1,1 2,1-1,0 1,0 0,2 0,0 0,0 1,2-1,-1 0,2 9,1-20,-1 0,1 0,-1 1,1-1,1 0,-1 0,1 0,-1 0,1 0,0 0,0-1,1 1,-1-1,1 1,0-1,0 0,0 0,0 0,0-1,1 1,-1-1,1 1,0-1,0 0,0-1,0 1,0-1,0 0,0 0,0 0,0 0,1-1,-1 1,0-1,0 0,1 0,-1-1,0 0,0 1,1-1,1-1,15-4,0 0,-1-1,0-1,0 0,-1-2,0 0,-1-1,0-1,-1-1,0-1,-1 0,0-1,-2 0,1-2,-2 1,0-2,-2 0,11-18,-18 26,0 0,0 0,-1 0,0-1,-1 1,0-1,-1 0,0 1,-1-1,0 0,0 0,-1 1,0-1,-3-5,3 10,0 0,-1 0,0 0,0 0,0 0,-1 1,1-1,-2 1,1 0,0 0,-1 0,0 0,0 1,-1-1,1 1,-1 0,0 1,0-1,0 1,0 0,-1 0,1 0,-1 1,0 0,-5-1,4 2,0 1,-1 1,1-1,-1 1,1 1,0-1,-1 1,1 0,0 1,0 0,1 0,-1 0,1 1,-1 0,-2 2,-16 10</inkml:trace>
  <inkml:trace contextRef="#ctx0" brushRef="#br0" timeOffset="1252.86">2879 1388,'-5'-24,"3"-23,7-12,3-1,4 5,5 6,5 12,-2 8,1 4,2 1,1 4,2 2,1 3,0 5,-3 8,-7 9,-6 5</inkml:trace>
  <inkml:trace contextRef="#ctx0" brushRef="#br0" timeOffset="2333.521">3951 259,'25'265,"-23"75,-29-78,2-82,30-152,13-34,-9-13,0-1</inkml:trace>
  <inkml:trace contextRef="#ctx0" brushRef="#br0" timeOffset="2569.059">3697 852,'43'0,"24"-5,6-1,-1-1,-7 2,-11 2,-8 1,-9 1,-9 5,-6 2,-1 1,-4-2</inkml:trace>
  <inkml:trace contextRef="#ctx0" brushRef="#br0" timeOffset="2884.309">4346 1218,'-2'-1,"0"0,0 0,1 0,-1-1,0 1,1 0,-1-1,1 1,0-1,0 0,-1 1,1-1,0 0,0 0,0 1,1-1,-1 0,0 0,1 0,-1 0,1 0,0 0,0 0,0 0,0-1,0 1,0 0,0 0,1 0,-4-14,1 0,1 0,1 0,0 0,1 0,1 1,0-1,1 0,1 0,0 1,1 0,1 0,1 0,0 1,0 0,1 0,1 1,1 0,0 0,0 1,1 1,1 0,0 0,0 1,39-3,-32 16</inkml:trace>
  <inkml:trace contextRef="#ctx0" brushRef="#br0" timeOffset="3235.015">5052 767,'-43'22,"0"1,2 3,1 1,2 2,0 2,2 1,-17 21,47-48,0 1,1-1,-1 1,1 1,0-1,1 1,0-1,0 1,0 1,1-1,0 0,0 1,1 0,0-1,1 1,-1 0,1 0,1 0,0 0,0 4,1-11,0 1,0 0,0 0,0 0,0-1,1 1,-1 0,1-1,-1 1,1-1,-1 0,1 0,0 1,0-1,0 0,-1 0,1-1,0 1,0 0,0-1,0 1,1-1,-1 1,0-1,0 0,0 0,0 0,0 0,0-1,0 1,0 0,0-1,0 1,0-1,0 0,0 0,1 0,73-38,-42 14,-2-2,-1 0,-2-2,0-2,14-21,70-71,-91 112,-16 16</inkml:trace>
  <inkml:trace contextRef="#ctx0" brushRef="#br0" timeOffset="3641.832">5278 1190,'125'-314,"-113"296,-5 25,-5 37,-2-33,0-7,-1-1,1 1,0-1,1 1,-1-1,1 1,0-1,-1 0,1 1,1-1,-1 0,0 0,1 1,0-1,0 0,0-1,0 1,0 0,0 0,1-1,-1 0,1 1,0-1,0 0,-1 0,1-1,1 1,-1 0,0-1,0 0,1 0,-1 0,0 0,1 0,-1-1,1 0,-1 1,1-1,-1-1,1 1,-1 0,1-1,-1 0,0 1,1-1,1-2,9-6,0-1,-1-1,-1-1,1 0,-2 0,0-1,6-9,41-44,-39 49,-1 4</inkml:trace>
  <inkml:trace contextRef="#ctx0" brushRef="#br0" timeOffset="4107.466">6067 739,'1'-1,"-1"1,1-1,-1 1,1-1,0 1,-1-1,1 1,-1-1,1 1,0 0,0-1,-1 1,1 0,0 0,-1-1,1 1,0 0,0 0,0 0,-1 0,1 0,0 0,0 0,-1 0,1 0,0 1,0-1,-1 0,1 0,0 1,0-1,-1 0,1 1,0-1,-1 1,1-1,-1 1,1-1,0 1,-1-1,1 1,-1-1,0 1,1 0,-1-1,1 1,-1 0,-10 38,-41 23,-15 29,66-86,0-1,0 0,0 1,0-1,0 0,1 1,0-1,0 0,0 0,1 1,-1-1,1 0,0 0,0-1,0 1,1 0,-1-1,1 1,0-1,0 0,0 0,0 0,1 0,-1-1,1 1,0-1,0 0,-1 0,1 0,1-1,-1 1,0-1,0 0,1 0,42 27,-44-26,0 0,0 0,0 1,-1-1,1 1,-1-1,1 1,-1 0,0 0,0 0,0 0,-1 0,1 1,-1-1,0 0,1 1,-1-1,-1 1,1-1,-1 1,1 0,-1-1,0 1,0-1,-1 1,1 0,-1-1,1 1,-1-1,0 1,-1-1,1 0,-1 1,1-1,-1 0,0 0,0 0,0 0,0 0,-1-1,1 1,-1-1,0 1,0-1,0 0,-1 1,-50 21,29-18</inkml:trace>
  <inkml:trace contextRef="#ctx0" brushRef="#br0" timeOffset="4722.293">5165 796,'-10'0,"-3"4,1 7,2 7,3 4,3 3,2 3,1 1,1 0,0 1,1-1,4-5,7-1,5-6,6-4,2-6,3-3,-3-2</inkml:trace>
  <inkml:trace contextRef="#ctx0" brushRef="#br0" timeOffset="5787.576">6463 203,'-17'128,"9"-36,4-1,4 1,4 0,9 43,-10-107,-2 0,0 0,-2 0,-1 1,-2-1,0-1,-2 1,-8 25,13-51,0-1,0 0,0 0,0 0,0 0,1 0,-1 1,0-1,1 0,-1 0,1 0,-1 1,1-1,0 0,-1 1,1-1,0 0,0 1,0-1,0 0,0 1,0-1,0 0,1 0,-1 1,0-1,1 0,-1 1,1-1,0 0,-1 0,1 0,0 0,-1 0,1 0,0 0,0 0,0 0,0 0,0 0,0 0,0 0,0-1,1 1,-1 0,0-1,0 1,0-1,1 0,0 1,14-6</inkml:trace>
  <inkml:trace contextRef="#ctx0" brushRef="#br0" timeOffset="6500.782">7197 683,'-85'62,"2"3,4 5,-2 7,71-68,4-5,0 1,0 0,1 0,0 1,-1 0,2 0,-1 0,1 0,0 1,0-1,1 1,0 0,0 1,1-1,0 0,-1 6,4-10,1-1,-1 1,1-1,0 1,0-1,0 0,0 0,0 0,1 0,-1-1,1 1,-1 0,1-1,0 0,-1 0,1 0,0 0,0 0,0 0,0-1,0 1,-1-1,1 0,0 0,0 0,0 0,0 0,0-1,0 1,0-1,0 0,0 0,-1 0,1 0,0-1,0 0,25-7,-2-1,0-1,0-1,-1-2,0 0,12-11,10-4,17-18,-52 37,0 0,0 1,0 1,1 0,1 1,-1 0,1 1,10-3,-23 8,1 1,-1-1,1 1,0 0,0 0,-1 0,1 0,0 0,-1 0,1 0,0 0,0 0,-1 1,1-1,-1 1,1-1,0 1,-1 0,1 0,-1 0,1 0,-1 0,0 0,1 0,-1 0,0 0,0 0,0 1,0-1,0 1,0-1,0 1,0-1,-1 1,1-1,0 1,-1 0,1 1,5 73,-6-52,0-19,-1-1,1 1,1-1,-1 1,1-1,0 1,0-1,0 1,0-1,1 0,0 0,0 1,0-1,0 0,1-1,0 1,-1 0,1-1,0 0,1 1,-1-1,1-1,-1 1,1 0,0-1,0 0,0 0,0 0,0 0,1 0,-1-1,1 0,-1 0,1 0,-1-1,1 0,-1 1,1-1,-1-1,1 1,-1-1,1 0,2-1,12-7,0-1,-1-1,-1-1,0 0,0-1,-1-1,-1-1,-1 0,0-1,-1 0,0-1,-2 0,1-2,2-1,18-23,-2-2,-2-1,-1-2,-3 0,-3-1,-1-2,-2 0,-3 0,-2-2,-2 0,-3 0,-2-1,-1-34,-5 71,1 12,-1 0,1 0,-1 0,0 0,0 0,-1 0,0 0,0 0,0 0,0 0,-1 1,0-1,0 0,0 1,0-1,-1 1,0-1,2 4,0 0,0 1,0-1,0 1,0-1,0 1,-1-1,1 1,0 0,0 0,0 0,0-1,-1 1,1 0,0 0,0 0,0 1,0-1,-1 0,1 0,0 1,0-1,0 1,0-1,0 1,0-1,0 1,0 0,0-1,0 1,0 0,0 0,1-1,-1 1,0 0,0 0,1 0,-1 0,1 0,-1 0,1 0,-1 1,1-1,-23 50,12 2,2 1,2 0,3-1,2 2,2-1,3 0,2 0,3-1,1 0,4 0,16 46,61 115,-119-232,14 2,3 1</inkml:trace>
  <inkml:trace contextRef="#ctx0" brushRef="#br0" timeOffset="6739.395">7507 541,'48'5,"40"1,14 0,0-1,-8-1,-11-2,-9-1,-13 0,-7-1,-8 4,-7 2,-5 0,-4-1,-2-2,-1-1,-5-1</inkml:trace>
  <inkml:trace contextRef="#ctx0" brushRef="#br0" timeOffset="11404.164">8608 626,'5'0,"1"5,0 6,4 1,0 4,-2 4,-2 3,-2 2,-2 2,-1 2,0 0,-2-1,-4 1,-2 0,0 0,2-1,1-9,2-8</inkml:trace>
  <inkml:trace contextRef="#ctx0" brushRef="#br0" timeOffset="11675.702">8720 230,'-14'10,"0"3,2 4,3-1</inkml:trace>
  <inkml:trace contextRef="#ctx0" brushRef="#br0" timeOffset="12154.289">9030 597,'-14'18,"1"1,0 0,2 0,0 2,1-1,1 1,1 1,1-1,-3 16,9-33,0-1,0 0,1 0,-1 0,1 1,0-1,0 0,0 0,0 1,1-1,-1 0,1 0,0 0,0 0,0 1,0-1,1-1,-1 1,1 0,0 0,0 0,0-1,0 1,0-1,0 0,1 0,-1 0,1 0,0 0,-1 0,1 0,0-1,0 0,0 1,0-1,0 0,0 0,1-1,-1 1,0-1,0 0,1 1,1-2,5 2,0 0,-1-1,1 0,0-1,-1 0,1-1,-1 0,1 0,-1-1,0 0,0-1,0 0,-1 0,1-1,-1 0,0 0,0-1,-1 0,0-1,0 1,0-1,-1-1,0 0,-1 4,0-1,-1 0,1 0,-1 0,-1-1,1 1,-1-1,0 0,0 0,-1 0,1-1,-1 1,-1 0,1-1,-1 1,0-1,-1 0,0 1,0-1,0 1,-1-1,1 0,-2 1,1-1,-1 1,0 0,-1-2,1 3,0 1,-1-1,1 0,-1 1,0 0,0 0,-1 0,1 0,-1 0,0 1,0-1,0 1,-1 0,1 0,-1 1,1 0,-1-1,0 1,0 1,0-1,0 1,0 0,0 0,0 0,-1 1,1 0,0 0,0 0,-1 1,1-1,0 1,0 0,0 1,-5 1,-45 23,30-11</inkml:trace>
  <inkml:trace contextRef="#ctx0" brushRef="#br0" timeOffset="12672.001">9397 852,'91'-90,"13"-32,-103 121,-1 0,1 0,0-1,0 1,0 0,0 0,0 0,0 0,1 1,-1-1,0 0,0 0,1 1,-1-1,0 1,1-1,-1 1,0-1,1 1,-1 0,1 0,-1 0,1-1,-1 2,0-1,1 0,-1 0,1 0,-1 1,1-1,-1 0,0 1,1 0,-1-1,0 1,0 0,2 0,34 47,-23-27,-10-15,0-1,0 1,0-1,1-1,0 1,0-1,0 1,0-1,1-1,0 1,-1-1,1 0,0 0,1-1,-1 0,0 0,1 0,-1-1,1 0,0 0,-1 0,1-1,0 1,0 0,0-1,0 1,0-1,-1-1,1 1,0-1,0-1,0 1,-1-1,1 0,0-1,-1 1,0-1,0 0,0-1,0 0,0 0,-1 0,1 0,-1-1,-1 0,1 0,0 0,-1-1,0 0,-1 1,1-1,-1-1,0 1,-1 0,1-1,-1-1,0-16</inkml:trace>
  <inkml:trace contextRef="#ctx0" brushRef="#br0" timeOffset="14219.783">11007 739,'-25'25,"2"1,0 1,2 1,1 1,1 0,2 2,1 0,1 1,-1 10,13-39,1 1,0 0,1 0,-1 0,1 0,-1 0,1 1,0-1,1 0,-1 1,1-1,0 0,0 1,0-1,1 0,-1 1,1-1,0 0,1 0,-1 0,0 0,1 0,0 0,0 0,0 0,1-1,-1 1,1-1,0 1,0-1,0 0,0 0,1-1,-1 1,1-1,0 1,-1-1,4 1,5-2,1 0,-1-1,1 0,-1-1,1 0,-1-1,1 0,-1-1,0-1,0 1,-1-2,1 0,-1 0,0-1,0-1,-1 0,0 0,0-1,0 0,4-6,2 2,-5 4,0-1,-1 0,0-1,-1 0,0 0,-1-1,0 0,-1-1,0 1,3-9,-7 15,-1 1,0-1,-1 0,1 0,-1 0,0-1,0 1,0 0,-1 0,0-1,0 1,0 0,0-1,-1 1,0 0,0 0,-1 0,1 0,-1 0,0 0,-1 0,1 0,-1 1,0-1,0 1,0 0,0 0,-3-2,-2 0,1-1,-1 2,-1-1,1 1,-1 0,0 1,0 0,0 1,-1-1,1 2,-1-1,0 1,1 1,-1 0,0 0,0 1,0 1,0-1,0 1,0 1,1 0,-1 0,1 1,-1 0,1 1,-7 4,16-8,1 0,-1 0,1 1,-1-1,1 0,-1 0,0 1,1-1,-1 1,0-1,1 0,-1 1,0-1,0 1,1-1,-1 1,0-1,0 1,0-1,1 1,-1-1,0 1,0-1,0 1,0-1,0 1,0-1,0 1,0-1,0 1,-1-1,1 1,0-1,0 1,0-1,0 0,-1 1,1-1,0 1,0-1,-1 1,1-1,0 0,-1 1,1-1,-1 0,1 1,0-1,-1 0,1 1,-1-1,1 0,-1 0,1 0,-1 1,22-11,0 0,-1-1,0-1,-1-1,0-1,3-5,25-16,-6 8,-1-2,-1-2,-2-2,-1-1,-2-2,-1-1,-2-1,3-8,-30 39,1 1,-1-2,0 1,-1 0,0-1,0 1,0-1,-1 0,0 0,-1 0,0 0,0 0,-1 0,0-1,0 1,-1 0,0-3,1 10,0 0,0 0,0 0,-1 1,1-1,0 0,-1 0,1 0,0 0,-1 0,1 0,-1 1,1-1,-1 0,1 0,-1 1,0-1,1 0,-1 1,0-1,0 0,1 1,-1-1,0 1,0 0,0-1,0 1,0-1,0 1,0 0,0 0,1 0,-1 0,0 0,0 0,0 0,0 0,0 0,0 0,0 0,0 0,0 1,0-1,0 0,0 1,0-1,1 1,-1-1,0 1,0-1,1 1,-1 0,0 0,-29 44,20-12,2 0,1 1,1-1,2 1,2 1,1-1,1 0,2 0,2 0,6 31,14 39,5-1,35 82,-30-93,-5 2,-3 1,-5 1,-4 1,-2 17,-13-102,0 1,-1 0,-1-1,0 1,0-1,-1 1,-1-1,0 1,-1-1,0 0,-1 1,0-2,-1 1,0 0,-1-1,0 0,-1-1,0 1,0-1,-2 0,1-1,-1 0,0-1,-7 6,7-8,0 0,-1-1,1 0,-1 0,0-1,0 0,0-1,-1 0,1-1,-1 0,0-1,1 0,-1 0,0-1,0 0,0-1,1-1,-1 0,0 0,1-1,0 0,0-1,0 0,0 0,0-1,1-1,0 1,0-2,0 1,1-1,0 0,0-1,1 0,0 0,0-1,-1-3,4 4,1 0,0-1,1 1,0-1,0 0,1 0,0 0,0 0,1 1,0-1,1 0,0 0,0 0,1 0,0 1,1-1,0 1,0-1,1 1,0 0,4-5,116-152,8 29,-95 101</inkml:trace>
  <inkml:trace contextRef="#ctx0" brushRef="#br0" timeOffset="27928.283">12474 683,'0'283,"16"-209,-18-69,-5-27,5-2,2 0,1 0,0 0,2 0,1 0,1 1,1-1,0 1,2 1,1-1,1 1,1 1,0 0,2 0,0 2,2-1,13-13,-27 31,0 0,1 0,-1 0,1 0,-1 0,1 1,0-1,-1 1,1-1,0 1,0-1,0 1,0 0,1 0,-1 0,0 0,0 1,1-1,-1 0,0 1,1 0,-1-1,1 1,-1 0,0 0,1 1,-1-1,0 0,1 1,-1-1,0 1,1 0,-1 0,0 0,0 0,0 0,0 0,0 1,0-1,0 1,0-1,0 1,-1 0,1 0,-1-1,1 3,45 55,-37-56</inkml:trace>
  <inkml:trace contextRef="#ctx0" brushRef="#br0" timeOffset="28258.918">13123 683,'-5'38,"-6"22,-1 6,1-3,7-13,5-10,1-6,1-6,5-6,1-12,-1-13,3-10,-1-8,-2-1</inkml:trace>
  <inkml:trace contextRef="#ctx0" brushRef="#br0" timeOffset="28496.259">13236 400,'-19'5,"-6"6,5 6,6 1</inkml:trace>
  <inkml:trace contextRef="#ctx0" brushRef="#br0" timeOffset="31597.722">13885 654,'1'-3,"0"0,1 0,-1 0,0 0,-1 0,1 0,-1 0,1-1,-1 1,0 0,0 0,0 0,-1-1,1 1,-1 0,0 0,1 0,-2 0,1 0,0 0,0 0,-1 0,0 1,1-1,-1 1,0-1,0 1,-1-1,1 1,0 0,-1 0,1 0,-1 0,0 1,0-1,1 1,-1 0,0 0,0-1,0 2,0-1,-2 0,-7 3,0 1,0 0,0 1,1 0,-1 1,1 0,0 1,0 0,1 1,0 0,0 1,0 0,1 0,1 1,-1 0,1 1,0 1,-7 4,1-2,1 0,1 1,0 0,0 0,2 1,0 1,0 0,2 0,0 1,1 0,0 0,1 1,2 0,-1 0,1 7,5-18,0-1,1 1,-1 0,1 0,1-1,-1 0,1 1,0-1,1 0,-1 0,1 0,0-1,1 0,-1 1,1-2,0 1,1 0,-1-1,1 0,0 0,0-1,0 0,0 0,0 0,1 0,-1-1,1 0,0-1,0 0,-1 0,1 0,0-1,0 0,0 0,0 0,0-1,0 0,-1-1,1 0,0 0,-1 0,1 0,0-2,16-12,0-1,-2-2,0 0,-1-1,-1 0,-1-2,-1 0,-1-1,-1-1,-1-1,1-5,72-172,-82 241,-7 22,-2 55,4-1,6 0,17 93,-15-177,-1 0,-2 0,-1 0,-1 1,-2-1,-2 1,0 0,-2-1,-1 0,-2 0,-1 0,-10 25,12-41,-1-1,0-1,-1 1,-1-1,0-1,-1 1,0-1,0-1,-2 1,1-2,-1 0,-1 0,0-1,0 0,-1-1,0 0,-1-1,1-1,-1 0,0-1,-1 0,1-2,-1 1,0-2,-9 1,20-3,-1 0,1-1,-1 1,1-1,-1 0,1 0,0-1,-1 1,1-1,0 0,0 0,0 0,0-1,0 0,1 1,-1-1,1 0,0-1,0 1,0-1,0 1,0-1,1 0,0 0,0 0,0 0,0 0,1-1,-1 1,1 0,0-1,0-4,-1-4,0-1,2 1,0-1,0 0,1 1,1-1,0 1,1-1,0 1,3-7,12-29,3 0,1 1,2 2,3 0,1 2,2 1,5-2,-11 17</inkml:trace>
  <inkml:trace contextRef="#ctx0" brushRef="#br0" timeOffset="33444.184">16227 175,'8'15,"0"0,-2 1,0 0,0 0,-2 0,0 1,1 10,4 16,0-1,-2 1,-1 0,-3 1,-2-1,-1 1,-2-1,-8 40,-4 133,49-257,125-124,-140 147,1 1,0 1,1 1,1 1,0 0,1 2,0 1,1 1,0 1,1 1,10-1,-33 8,-1 1,1-1,-1 0,1 1,-1 0,1-1,0 1,-1 0,1 0,-1 1,1-1,0 0,-1 1,1 0,-1-1,1 1,-1 0,0 0,1 1,-1-1,0 0,0 1,1-1,-1 1,-1 0,1 0,0 0,0 0,-1 0,1 0,-1 0,1 0,-1 1,0-1,0 0,0 1,0-1,-1 1,1-1,-1 1,1 0,-1 0,-3 13,-1 0,0 0,-1 0,-1-1,0 0,-1 0,-1-1,-1 0,1 0,-2-1,0 0,-1-1,0 0,-1 0,0-1,0-1,-1 0,-10 5,-14 17,-2-2,-1-1,-2-2,0-2,-1-1,-2-3,-5 1,26-15</inkml:trace>
  <inkml:trace contextRef="#ctx0" brushRef="#br0" timeOffset="33765.136">17018 710,'-7'11,"2"1,-1 0,2 0,-1 0,2 0,-1 1,2-1,0 1,0 0,1-1,1 1,0 0,1 0,0 0,1 0,1-1,-1 1,6 11,-5-20,1 0,-1 0,1-1,0 1,0-1,0 0,1 0,-1-1,1 1,0-1,-1 0,1 0,0 0,0-1,0 0,0 0,1 0,-1 0,0-1,0 0,0 0,1-1,-1 1,0-1,0 0,0 0,0-1,0 0,0 0,0 0,-1 0,1-1,-1 1,1-1,-1 0,0-1,0 1,-1-1,1 0,-1 0,1 0,-1 0,-1 0,1-1,2-3,-2 1,0 0,-1 0,0 0,0-1,0 1,-1-1,0 1,0-1,-1 1,0-1,0 1,-1-1,0 1,0-1,-1 1,0 0,0-1,0 1,-1 0,0 1,-1-1,0 0,0 1,0 0,-1 0,0 0,0 0,0 1,-1 0,1 0,-1 0,-1 1,1 0,0 0,-1 1,0 0,0 0,0 0,0 1,-1 0,1 0,0 1,-1 0,-4 0,-16 2,2 3</inkml:trace>
  <inkml:trace contextRef="#ctx0" brushRef="#br0" timeOffset="34413.154">17611 626,'-26'19,"1"1,1 1,1 1,0 1,2 1,1 1,1 0,-4 11,20-33,1-1,0 1,0-1,0 1,1 0,-1-1,1 1,-1 0,1 0,0 0,0 1,1-1,-1 0,0 0,1 0,0 1,0-1,0 0,0 0,0 0,1 1,0-1,-1 0,1 0,0 0,1 0,-1 0,0 0,1 0,0 0,-1-1,1 1,0-1,0 1,1-1,-1 0,0 1,1-1,0 0,-1-1,1 1,0 0,0-1,0 0,0 0,2 1,6-1,-1 0,1 0,0-1,0-1,-1 0,1 0,0-1,-1 0,1-1,-1 0,0-1,0 0,0-1,-1 0,1 0,-1-1,-1 0,3-2,8-7,-2 0,1-2,-2 0,0 0,-1-2,-1 0,10-17,-1-6,-1 0,-3-1,-1-1,-2-1,-2-1,-3 0,-1 0,-2-1,0-33,-6 62,-2 0,0 0,-1 0,-1 0,-1 0,0 1,-1-1,-1 1,-1 0,0 0,-1 0,-2 0,7 14,0-1,0 1,-1 0,0-1,0 1,0 1,0-1,0 0,0 1,-1-1,1 1,-1 0,0 0,1 1,-1-1,0 1,0 0,0 0,0 0,0 0,0 1,-1 0,1 0,0 0,0 0,0 0,0 1,0 0,0 0,0 0,0 0,0 1,0-1,0 1,1 0,-3 2,-10 5,0 0,1 1,0 1,1 1,0 0,1 1,-10 11,12-8,-1 1,2-1,0 2,1-1,1 2,1-1,0 1,1 0,1 0,1 0,1 1,1 0,0 0,2 0,0-1,1 1,1 0,1 0,0-1,2 1,0-1,2 0,3 8,3 1,0-1,2 0,1-1,1-1,1-1,1 0,2-1,0-1,19 14,105 81,-121-100</inkml:trace>
  <inkml:trace contextRef="#ctx0" brushRef="#br0" timeOffset="34998.875">18118 710,'-6'15,"0"1,1-1,0 1,2 0,-1 0,2 0,0 0,1 0,1 1,1-1,0 0,1 1,0-1,1 0,2 3,-3-15,0-1,0 1,0-1,0 1,0-1,1 0,0 0,-1 0,1 0,0 0,1-1,-1 1,0-1,1 0,-1 0,1 0,0 0,-1-1,1 1,0-1,0 0,0 0,0-1,0 1,0-1,0 0,0 0,0 0,0-1,0 1,0-1,0 0,0 0,0 0,0-1,0 1,-1-1,1 0,-1 0,1-1,-1 1,0 0,0-1,0 0,0 0,0 0,1-2,12-13,-1 0,-1-1,-1 0,-1-1,-1-1,0 0,-2 0,5-14,41-103,-55 137,0 1,0-1,0 1,0-1,0 1,0-1,0 1,0-1,0 1,0-1,1 1,-1 0,0-1,0 1,1-1,-1 1,0 0,1-1,-1 1,0 0,1-1,-1 1,0 0,1-1,-1 1,1 0,-1 0,1 0,-1-1,0 1,1 0,-1 0,1 0,-1 0,1 0,-1 0,1 0,-1 0,1 0,-1 0,1 0,-1 0,1 0,-1 0,1 1,-1-1,0 0,1 0,-1 0,1 1,-1-1,0 0,1 1,-1-1,0 0,1 1,-1-1,1 1,5 29,-25 143,6 480,10-623,0 0,-2 0,-1-1,-2 1,-1-2,-1 1,-1-1,-1-1,-2 0,-1 0,-17 23,-20 15,-2-2,-2-3,-4-2,-24 16,63-55,-2 0,0-2,-1-1,0 0,-18 6,41-21,0 0,0 0,0 0,0-1,-1 1,1-1,0 1,0-1,0 1,-1-1,1 0,0 1,-1-1,1 0,0 0,-1 0,1 0,0 0,0 0,-1 0,1-1,0 1,-1 0,1-1,0 1,0-1,0 1,-1-1,1 0,0 0,0 1,0-1,0 0,0 0,0 0,0 0,1 0,-1 0,0 0,0 0,1 0,-1-1,1 1,-1 0,1 0,0-1,-1 0,8-63,10 25,2 2,2 0,1 1,2 1,1 1,2 2,7-7,-12 14,21-30,3 2,2 2,2 2,3 3,1 2,2 2,2 3,3 2,-25 19</inkml:trace>
  <inkml:trace contextRef="#ctx0" brushRef="#br0" timeOffset="31860.046">14562 710,'-24'39,"-12"17,-1 3,7-2,12-12,10-13</inkml:trace>
  <inkml:trace contextRef="#ctx0" brushRef="#br0" timeOffset="32015.337">14534 429,'0'0</inkml:trace>
  <inkml:trace contextRef="#ctx0" brushRef="#br0" timeOffset="32466.012">14958 710,'-21'27,"2"2,1-1,2 2,0 0,2 1,2 1,0 0,-5 28,16-58,1 1,-1-1,0 0,1 1,0-1,-1 1,1-1,0 1,0-1,0 1,1-1,-1 1,0-1,1 0,0 1,0-1,0 1,0-1,0 0,0 0,0 0,1 0,-1 0,1 0,-1 0,1 0,0 0,0-1,0 1,0-1,0 1,0-1,0 0,0 0,0 0,1 0,-1 0,0 0,1-1,-1 1,1-1,-1 0,2 0,5 0,0-1,1 0,-1-1,0 0,0 0,0-1,0-1,-1 1,1-1,-1-1,0 1,0-1,0-1,-1 0,0 0,0 0,0-1,0-1,98-141,-84 113,-1-1,-2-1,-2-1,-1-1,-2 0,-2 0,-2-1,-1-1,-2 0,-2 1,-2-25,-3 52,0 1,0-1,-2 1,0-1,0 1,-1 0,-1 1,0-1,-1 1,0 0,-6-9,9 17,0-1,-1 1,1 0,-1 0,0 0,0 0,0 1,0 0,-1 0,1 0,-1 0,0 1,0-1,0 1,0 0,0 1,0-1,-1 1,1 0,-1 1,1-1,0 1,-1 0,1 0,-1 1,1-1,0 1,-1 1,1-1,-2 1,-4 3,0 1,0 0,0 1,1 0,0 1,1 0,-1 0,1 1,1 0,0 1,0 0,1 0,0 1,1 0,0 0,1 0,0 1,1-1,0 1,1 0,0 1,1-1,0 0,1 1,0-1,1 1,1-1,0 1,0-1,2 1,-1-1,4 9,8 13,2 0,1-1,1-1,2 0,2-1,0-2,2 0,1-2,1 0,2-2,0-1,1-1,2-2,32 18,122 56,-163-85</inkml:trace>
  <inkml:trace contextRef="#ctx0" brushRef="#br0" timeOffset="36767.314">0 1924,'144'-47,"3"7,1 6,103-9,-181 38,0 3,0 2,-1 4,54 11,-49-9,0-3,0-3,0-3,34-8,499-13,-355 3,473-54,-286 23,89 14,88 9,431 30,-499 27,627-28,-664 27,787-26,217-1,-842-28,103 45,114-6,-237-38,128-1,82-2,406 30,-545-27,67-2,33 0,-375 30,-284 24,-141-22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08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41,'0'0,"1"0,-1 0,1 0,-1-1,1 1,-1 1,1-1,-1 0,1 0,0 0,-1 0,1 0,-1 0,1 0,-1 1,1-1,-1 0,0 1,1-1,-1 0,1 0,-1 1,0-1,1 1,-1-1,0 0,1 1,-1-1,0 1,1-1,-1 1,0-1,0 1,0-1,0 1,1-1,-1 1,0-1,0 1,0-1,0 1,0-1,0 1,0-1,0 1,0-1,-1 1,1 0,0-1,0 0,0 1,-1-1,1 1,0-1,0 1,-1-1,1 1,0-1,-1 0,1 1,-1-1,1 0,0 1,-1-1,15 2,0 0,1-2,-1 0,1 0,-1-1,1-1,-1 0,12-4,44-6,221-20,-239 27,-35-1</inkml:trace>
</inkml:ink>
</file>

<file path=ppt/ink/ink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7:56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1,'-24'47,"-17"36,-7 8,0-6,3-14,10-18</inkml:trace>
</inkml:ink>
</file>

<file path=ppt/ink/ink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7:57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87 635,'-14'24,"2"2,1-1,0 2,3-1,0 2,1-1,2 1,1-1,1 1,1 9,1-32,1-1,0 1,-1-1,2 0,-1 1,1-1,-1 1,1-1,0 0,1 1,-1-1,1 0,0 0,0 0,0 0,0 0,1-1,-1 1,1-1,0 1,0-1,1 0,-1 0,1-1,-1 1,1-1,0 1,0-1,0 0,0-1,0 1,0-1,1 1,-1-2,0 1,1 0,-1-1,1 1,2-2,12-5,-1 0,0-2,-1 0,0-2,-1 0,1 0,-2-1,0-1,0-1,0-1,-13 12,40-33,-1-2,-2-2,-1-2,-3-1,-1-2,-2-1,-3-1,15-32,-26 42,8-11,-2-1,-2-1,-2-2,-3 0,-2 0,-2-2,1-17,-14 70,0-55,0 54,0 0,0 0,0 0,0 0,0-1,0 1,0 0,0 0,-1 0,1 0,0 0,-1 0,1 0,-1 0,1 0,-1 1,0-1,1 0,-1 0,0 0,1 1,-1-1,0 0,0 1,0-1,0 0,0 1,0-1,0 1,0 0,0-1,0 1,0 0,0-1,0 1,0 0,0 0,0 0,0 0,0 0,0 0,0 0,0 1,0-1,-1 0,-3 3,1 0,-1 0,1 1,0-1,0 1,0 0,0 0,0 1,1-1,0 1,0-1,0 1,1 0,0 0,-1 2,-1 1,-19 45,2 1,3 1,2 0,2 1,-1 25,-1 44,4 2,7-1,7 75,-1-149,15 219,-1 97,-16-344,0-1,-2 0,0 0,-2 0,0 0,-2-1,0 0,-2 0,0-1,-1 0,-1-1,-1 0,-1 0,-1-2,-1 1,0-2,-1 0,-1-1,-7 5,20-18,-4 4,1-1,-1 0,-1 0,1-1,-1 0,0-1,0 0,0 0,0-1,-1 0,0 0,1-1,-11 0,17-3,0-1,0 0,1-1,-1 1,0 0,1-1,-1 0,1 1,0-1,0 0,0 0,0 0,1 0,-1-1,1 1,0 0,0-1,0 1,0-1,0 1,1-1,0 1,-1-1,1 1,1-1,-1 1,0-1,1 0,1-2,-2 1,30-183,-10 95,-13 55</inkml:trace>
  <inkml:trace contextRef="#ctx0" brushRef="#br0" timeOffset="234.36">87 183,'-15'-9,"1"-4,2 1</inkml:trace>
</inkml:ink>
</file>

<file path=ppt/ink/ink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8:04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762 228,'-25'-5,"0"2,0 0,0 2,0 1,0 0,0 2,0 1,0 1,0 1,1 2,-2 0,18-5,1 0,-1 0,0 1,1 0,-1 0,1 1,0 0,0 0,0 0,1 1,-1 0,1 1,0-1,1 1,-1 0,1 0,1 1,-1 0,1 0,0 0,0 0,1 1,0-1,1 1,-1 0,2-1,-1 1,1 0,0 0,0 1,1-1,0 0,2 5,-2-10,1 1,0-1,0 0,0 0,0-1,0 1,1 0,-1 0,1 0,0-1,0 1,0-1,0 0,0 1,1-1,-1 0,1 0,-1 0,1-1,0 1,-1-1,1 1,0-1,0 0,0 0,0 0,0-1,1 1,-1-1,0 0,0 1,0-1,0-1,1 1,-1 0,0-1,0 0,0 1,1-2,119-51,309-266,-423 313,-9 5,1-1,-1 1,1 0,0 0,0 0,0 0,-1 0,1 1,0-1,0 0,0 0,0 0,0 1,1-1,-1 1,0-1,0 1,0-1,0 1,1-1,-1 1,0 0,0 0,1 0,-1 0,0 0,0 0,1 0,-1 0,0 0,0 1,1-1,-1 0,0 1,0-1,0 1,0 0,1-1,-1 1,0 0,0-1,0 1,0 0,-1 0,1 0,0 0,0 0,-14 106,2-59,9-38,-1-1,1 0,0 1,0-1,1 1,0-1,1 1,0-1,0 1,1-1,0 1,1-1,0 1,1-1,0 0,0 0,1 0,3 6,30 4,-17-15</inkml:trace>
  <inkml:trace contextRef="#ctx0" brushRef="#br0" timeOffset="439.655">1271 454,'222'-261,"-190"230,-31 31,-1-1,0 1,0-1,1 1,-1 0,0-1,1 1,-1-1,0 1,1 0,-1-1,1 1,-1-1,0 1,1 0,-1 0,1-1,-1 1,1 0,-1 0,1 0,-1 0,1-1,-1 1,1 0,0 0,-1 0,1 0,-1 0,1 0,-1 0,1 0,-1 1,1-1,-1 0,1 0,-1 0,1 1,-1-1,1 0,-1 0,1 1,-1-1,0 0,1 1,-1-1,1 1,-1-1,0 0,1 1,-1-1,0 1,0-1,1 1,-1-1,0 1,0-1,0 1,0-1,0 1,1-1,-1 1,0-1,0 1,0 0,-1-1,1 1,0-1,0 1,0-1,-12 73,9-63,1 1,0-1,0 1,1-1,0 1,0-1,2 1,-1 0,1-1,1 1,0-1,2 8,-3-16,1 1,-1 0,1-1,-1 1,1-1,0 0,0 0,0 0,0 0,0 0,0 0,1 0,-1 0,1-1,-1 0,1 1,0-1,-1 0,1 0,0 0,0-1,0 1,0-1,-1 1,1-1,0 0,0 0,0 0,0-1,0 1,0-1,0 0,-1 1,1-1,0 0,0-1,0 1,96-58,44-125,-133 170</inkml:trace>
  <inkml:trace contextRef="#ctx0" brushRef="#br0" timeOffset="966.502">2229 115,'-12'17,"1"1,0 0,2 0,0 1,1 0,0 1,2 0,0 0,0 10,5-27,0 0,0 0,0-1,1 1,-1 0,1 0,0 0,0 0,0 0,0 0,1 0,-1-1,1 1,-1 0,1 0,0 0,0-1,0 1,1 0,-1-1,1 1,-1-1,1 0,0 1,0-1,0 0,0 0,0 0,1 0,-1-1,0 1,1-1,-1 1,1-1,0 0,-1 0,1 0,0 0,0 0,0-1,0 0,0 1,-1-1,1 0,0 0,0 0,0-1,0 1,1-1,15-6,0-1,0-1,-1 0,0-1,-1-2,0 1,-1-2,0 0,-1-1,-1 0,0-2,-1 1,0-2,-2 1,0-2,6-12,12-11,56-76,-85 117,0-1,0 1,0-1,0 0,1 1,-1-1,0 1,0-1,0 1,0-1,0 1,1-1,-1 1,0-1,1 1,-1-1,0 1,1-1,-1 1,0 0,1-1,-1 1,1-1,-1 1,1 0,-1 0,1-1,-1 1,1 0,-1 0,1 0,-1-1,1 1,-1 0,1 0,-1 0,1 0,0 0,-1 0,1 0,-1 0,1 0,-1 0,1 1,-1-1,1 0,-1 0,1 0,-1 1,1-1,-1 0,1 1,-1-1,1 0,-1 1,0-1,1 0,-1 1,1-1,-1 1,0-1,0 1,1-1,-1 1,0-1,0 1,0-1,1 1,-1 0,2 45,-3-35,-1 85,-5 0,-4 0,-4 0,-20 65,18-94,-3-2,-3-1,-21 42,34-86,4-4,-1 0,0-1,-1 0,0 0,-2-1,1 0,-2-1,0 0,0 0,-2-1,1-1,-1 0,-1-1,-5 3,16-12,1 0,0 0,-1 0,1 0,-1-1,1 1,-1-1,0 0,1 0,-1 0,1 0,-1 0,1 0,-1-1,1 1,-1-1,1 0,-1 0,1 0,0 0,-1 0,1 0,0-1,0 1,0-1,0 1,0-1,0 0,0 0,1 0,-1 0,1 0,-1 0,1 0,0-1,0 1,0 0,0-1,0 1,0-1,1 1,-1-1,1 1,0-1,0 1,0-1,0 0,0 1,0-1,1 1,-1-1,1 1,0-1,0 1,0 0,0-1,1 0,5-20,2 0,1 1,0 0,2 0,0 2,2-1,0 2,1 0,13-13,-6 10,1 0,1 2,0 0,2 2,0 1,1 1,1 1,0 1,1 2,0 1,27-7,-26 9,-4 0</inkml:trace>
  <inkml:trace contextRef="#ctx0" brushRef="#br0" timeOffset="1449.255">0 765,'319'-13,"105"-25,-316 27,470-41,148 23,-288 30,-379-11,-59-1,-12 7</inkml:trace>
  <inkml:trace contextRef="#ctx0" brushRef="#br0" timeOffset="1915.495">29 962,'390'-45,"519"-47,-85 58,-381 35,-360-11,-66 4</inkml:trace>
</inkml:ink>
</file>

<file path=ppt/ink/ink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8:02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391 592,'-2'-4,"0"1,0-1,-1 1,0 0,1 0,-1 0,0 0,0 0,-1 0,1 1,0 0,-1 0,0 0,1 0,-1 0,0 1,0-1,0 1,0 0,0 0,0 1,0-1,-1 1,1 0,0 0,0 0,0 1,0-1,-1 1,-116 40,1 38,116-75,0 0,0 0,1 0,-1 0,1 1,0-1,0 1,1 0,0 0,-1 0,1 0,1 0,-1 0,1 0,0 1,0-1,1 0,-1 1,1-1,0 1,1-1,-1 1,1-1,1 4,3 4,0-1,1 0,1 0,0-1,0 0,1 0,0 0,1-1,0 0,1-1,0 0,0-1,1 0,0 0,0-1,1-1,0 0,0 0,1-2,-1 1,1-1,0-1,13 2,-20-5,0 1,1-1,-1 0,1 0,-1-1,0 1,1-1,-1-1,0 0,0 1,0-2,0 1,0-1,0 0,-1 0,1 0,-1-1,0 0,0 0,0 0,-1-1,1 0,-1 0,0 0,0 0,-1 0,0-1,0 0,0 1,-1-1,1 0,-1 0,-1-1,1-1,1-14</inkml:trace>
  <inkml:trace contextRef="#ctx0" brushRef="#br0" timeOffset="434.837">701 0,'-20'39,"2"0,1 1,2 1,1 0,3 1,-3 23,3-19,1 2,3-1,2 1,1 0,3 0,5 38,-5-80,1-1,0 1,1-1,-1 1,1-1,0 0,1 1,-1-1,1 0,0 0,0 0,1 0,-1 0,1 0,0-1,0 1,1-1,-1 0,1 0,0 0,0-1,1 1,-1-1,0 0,1 0,0-1,0 1,0-1,0 0,0 0,0-1,1 0,-1 0,5 1,4-6,-1 0,1-1,-1 0,-1-1,1-1,-1 0,0 0,0-1,5-6,52-31,-59 40,-8 3,0 0,0 0,1 0,-1 0,1 0,-1 0,1 1,0 0,0-1,-1 1,1 0,0 0,0 0,0 1,0-1,0 1,0 0,1-1,-1 1,0 1,0-1,0 0,0 1,0-1,0 1,0 0,0 0,0 0,-1 1,1-1,0 1,-1-1,1 1,-1 0,1 0,-1 0,0 0,0 1,0-1,1 2,15 89,-8-22,-1-53,3-5</inkml:trace>
  <inkml:trace contextRef="#ctx0" brushRef="#br0" timeOffset="717.268">1350 592,'-13'15,"0"1,2 0,0 1,0 0,2 1,0 0,1 0,1 1,0 0,2 0,0 1,1 0,1 0,1 4,2-21,0 1,1-1,-1 0,1 0,-1 0,1 1,0-1,0 0,1 0,-1 0,1 0,-1-1,1 1,0 0,0-1,0 1,0-1,1 1,-1-1,1 0,-1 0,1 0,0-1,0 1,0-1,0 1,0-1,0 0,0 0,0 0,0-1,1 1,-1-1,0 1,0-1,1 0,-1-1,0 1,0 0,2-1,9-1,0-1,0 0,-1 0,1-1,-1-1,0-1,0 0,11-7,-12 7,0 0,-1 0,0-2,0 1,-1-1,0-1,0 0,-1 0,0-1,-1 0,0-1,0 0,-1 0,-1 0,0-1,-1 0,0 0,0-1,-1 1,-1-1,0 0,-1 0,-1 0,0 0,0 0,-1 0,-1-7,-2 15,1-1,-1 1,0 0,0 0,0 0,-1 0,0 1,0-1,0 1,0 0,-1 0,1 0,-1 1,0-1,0 1,-1 1,1-1,-1 1,1 0,-1 0,0 0,1 1,-1 0,0 0,0 0,0 1,0 0,0 0,0 0,0 1,0 0,0 0,0 1,1 0,-1 0,1 0,-1 0,1 1,0 0,0 0,0 1,0-1,0 1,1 0,0 0,-3 3,-6 7</inkml:trace>
  <inkml:trace contextRef="#ctx0" brushRef="#br0" timeOffset="1080.4">2113 508,'-57'22,"1"3,1 3,2 2,-18 14,66-42,1-1,0 1,-1 1,1-1,0 1,0-1,0 1,1 0,-1 0,1 1,-1-1,1 1,0 0,1 0,-1 0,1 0,-1 0,1 1,0-1,1 0,-1 1,1 0,0-1,0 1,0 0,1 0,0-1,0 1,0 0,0 0,1 0,0-1,0 1,0 1,6 2,-1-1,1-1,0 1,1-1,0-1,0 1,0-1,0 0,1-1,0 0,0-1,0 1,0-2,1 1,-1-1,1-1,-1 0,1 0,-1-1,1 0,0-1,-1 0,1 0,-1-1,1 0,-1-1,0 0,0 0,0-1,8-5,-8 5,0 0,0 0,0-1,-1-1,0 1,0-1,0-1,-1 1,0-1,0 0,-1-1,0 0,0 0,-1 0,0-1,0 0,-1 0,0 0,0 0,-1-1,-1 1,1-3,-1 5,-1 0,0 1,0-1,-1 0,0 0,0 0,0 1,-1-1,0 0,0 0,-1 1,0-1,0 1,-1-1,1 1,-1 0,-1 0,1 0,-1 0,0 1,0-1,-1 1,0 0,0 1,0-1,0 1,-1 0,1 0,-1 0,-6-1,-43-9,29 11</inkml:trace>
  <inkml:trace contextRef="#ctx0" brushRef="#br0" timeOffset="1431.841">2649 480,'-16'5,"-1"0,1 1,0 0,0 1,1 1,0 1,0 0,1 1,0 0,1 1,-4 5,15-14,0 0,0 0,0 0,0 0,0 0,0 1,1-1,-1 1,1-1,-1 1,1-1,0 1,0 0,1 0,-1 0,0-1,1 1,0 0,-1 0,1 0,0 0,1 0,-1 0,0-1,1 1,0 0,0 0,-1-1,2 1,-1 0,0-1,0 1,1-1,0 1,-1-1,1 0,0 1,0-1,0 0,0-1,1 1,-1 0,0 0,2 0,66 74,-69-73,1-1,0 1,-1 0,0 0,1 0,-1 0,-1 0,1 0,0 0,-1 0,1 0,-1 0,0 0,0 1,0-1,-1 0,1 0,-1 0,1 0,-1 0,0 0,0 0,0 0,-1 0,1-1,-1 1,0 0,0-1,1 1,-2-1,0 2,-7 4,1 0,-1-1,-1-1,1 1,-1-2,0 1,-1-2,1 1,-1-1,0-1,0 0,0-1,0 0,0-1,0-1,-5 0,-8 1</inkml:trace>
  <inkml:trace contextRef="#ctx0" brushRef="#br0" timeOffset="1747.417">2761 818,'37'-13,"-3"2,0-1,0-2,-2-1,0-2,0-1,-2-1,0-2,1-3,-28 22,0 1,0-1,0 0,-1 0,1 0,0-1,-1 1,0 0,1-1,-1 0,0 0,-1 1,1-1,0 0,-1 0,0 0,1-1,-1 1,0 0,-1 0,1-1,-1 1,1-1,-1 1,0 0,0-1,-1 1,1 0,-1-1,1 1,-1 0,0-1,0 1,-1 0,1 0,-1 0,1 0,-1 0,0 0,0 1,0-1,0 1,-1-1,1 1,-1 0,0 0,1 0,-1 0,0 0,0 1,0-1,-2 0,-10 0,1 1,-1 1,0 0,0 0,0 2,1 0,-1 0,1 2,-1 0,1 0,0 1,1 1,-1 0,1 1,-11 8,11-7,0 1,0 0,1 1,0 1,1 0,0 0,1 1,0 0,1 1,0 0,1 1,-6 12,10-18,1 1,-1-1,2 1,-1-1,1 1,0 0,1 0,0 0,1 0,-1 0,2 0,-1 0,1 0,1 0,0-1,0 1,0 0,1-1,1 1,-1-1,1 0,1 0,0 0,5 4,1-2,0 1,0-1,1-1,0 0,1 0,0-2,0 1,1-2,0 0,0 0,1-2,-1 1,1-2,0 0,0-1,0 0,0-1,0-1,0 0,1-2,-1 1,5-3,11-1,-4-2</inkml:trace>
</inkml:ink>
</file>

<file path=ppt/ink/ink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8:00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54 146,'-28'39,"23"-27,1 0,0 0,0 0,1 1,1-1,0 1,1 0,0 0,1 12,0-20,1 0,-1-1,1 1,0 0,1-1,-1 1,1-1,-1 1,1-1,1 0,-1 1,1-1,-1-1,1 1,0 0,1-1,-1 1,0-1,1 0,0 0,0 0,0-1,0 1,0-1,1 0,-1 0,5 1,-2-1,1-1,0 0,0 0,-1 0,1-1,0 0,0-1,0 0,0 0,0 0,-1-1,1 0,-1-1,1 0,-1 0,0-1,0 1,0-1,-1-1,1 1,-1-1,5-6,113-136,-92 101,-31 46,0 0,0-1,0 1,0 1,1-1,-1 0,0 0,0 0,0 1,0-1,0 0,0 1,0-1,0 1,0-1,0 1,0-1,-1 1,1 0,0 0,0-1,0 1,-1 0,1 0,0 0,-1 0,1 0,-1 0,1 0,-1 0,0 0,1 0,-1 0,0 0,0 0,1 0,-1 0,0 0,0 0,0 0,0 0,-1 0,1 1,0-1,0 0,-1 0,2 3,6 29,-7-26,1-1,-1 1,1 0,0-1,1 1,0-1,0 0,0 1,1-1,-1 0,2 0,-1 0,1-1,0 1,0-1,0 0,1 0,-1 0,1-1,0 0,1 0,-1 0,1 0,0-1,0 0,1 0,-1-1,0-1,0 0,-1 0,1-1,0 0,0 0,0 0,0-1,0 0,0 0,-1 0,1-1,0 0,-1 0,1 0,-1-1,0 0,0 0,0 0,0-1,-1 1,1-1,-1 0,0-1,0 1,0-1,0 1,-1-1,0 0,0 0,-1-1,2-2,48-163,-47 146</inkml:trace>
  <inkml:trace contextRef="#ctx0" brushRef="#br0" timeOffset="666.886">1071 288,'43'-14,"0"-2,-1-2,-1-1,-1-2,-1-2,-1-1,3-5,-39 28,0 0,1 0,-1 0,0-1,1 1,-1-1,0 0,0 1,0-1,0 0,-1 0,1 0,0 0,-1 0,0-1,1 1,-1 0,0-1,0 1,0-1,-1 1,1-1,0 1,-1-1,0 0,1 1,-1-1,0 0,-1 1,1-1,0 0,-1 1,1-1,-1 1,0-1,0 1,0-1,0 1,-1 0,1-1,0 1,-1 0,0 0,1 0,-1 0,0 0,0 0,0 1,0-1,0 1,-2-1,-4-1,-1 0,1 1,-1 0,0 0,0 1,0 1,0-1,0 1,0 1,1-1,-1 2,0-1,0 1,0 0,1 1,0 0,-1 1,1 0,0 0,-6 4,-1 2,0 0,1 1,0 1,0 0,2 1,-1 0,2 1,0 1,-9 14,15-22,1-1,0 1,0 0,1 0,0 0,0 1,1-1,0 1,0 0,1-1,0 1,0 0,1 0,0 0,0 0,1 0,0-1,0 1,1 0,0 0,0-1,1 0,0 1,0-1,1 0,0 0,0-1,1 1,-1-1,1 0,1 0,-1 0,1-1,0 0,0 0,1-1,0 1,-1-1,1-1,1 0,-1 1,0-2,8 3,13-2,1-2,-1 0,0-2,1-1,-1-1,0-2,0 0,0-2,-1-1,2-2,-2 1</inkml:trace>
</inkml:ink>
</file>

<file path=ppt/ink/ink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8:08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0,'-28'67,"-30"188,30-11,0-45,6-92,19-99</inkml:trace>
  <inkml:trace contextRef="#ctx0" brushRef="#br0" timeOffset="199.038">0 508,'39'0,"36"0,15 0,2 0,-5 0,-13 0,-9 0,-10 0,-11 0,-7 0,-6 0,-3 0,-6 0</inkml:trace>
  <inkml:trace contextRef="#ctx0" brushRef="#br0" timeOffset="625.459">791 479,'-9'21,"0"0,2 1,1 0,1 0,0 0,2 0,0 1,2 0,1-1,1 11,-1-31,0 0,0 1,0-1,0 0,0 0,1 0,-1 1,1-1,0 0,0 0,0 0,0 0,0 0,0 0,0 0,1-1,-1 1,0 0,1-1,0 1,-1-1,1 1,0-1,0 0,0 0,0 0,0 0,0 0,0 0,0 0,0-1,0 1,1-1,-1 0,0 1,0-1,0 0,1 0,-1-1,0 1,0 0,1-1,-1 1,0-1,2 0,10-6,-1 1,0-2,0 0,0 0,-1-1,0-1,-1 0,0-1,79-55,-88 66,1-1,-1 0,0 1,1-1,-1 1,0 0,1 0,-1 0,0 0,1 0,-1 1,0-1,1 0,-1 1,0 0,0 0,0 0,1 0,-1 0,0 0,0 0,0 0,-1 1,1-1,0 1,0 0,-1-1,1 1,-1 0,0 0,1 0,-1 0,0 0,0 0,0 0,0 1,-1-1,1 0,-1 1,1-1,-1 0,0 0,0 3,27 42,-25-45,0-1,0 1,1-1,-1 1,1-1,-1 0,1 0,-1 0,1 0,0 0,-1-1,1 1,0-1,-1 1,1-1,0 0,0 0,-1-1,1 1,0 0,0-1,-1 0,1 0,-1 1,1-1,0-1,-1 1,0 0,1-1,-1 1,0-1,0 0,0 0,2-1,60-75,16-53,-67 117,-3 1</inkml:trace>
  <inkml:trace contextRef="#ctx0" brushRef="#br0" timeOffset="903.924">1722 423,'-16'19,"1"1,0 0,2 2,0-1,2 2,0-1,1 2,2-1,0 1,-2 16,10-37,0-1,-1 0,1 1,0-1,1 0,-1 1,0-1,1 1,-1-1,1 0,0 0,-1 1,1-1,0 0,1 0,-1 0,0 0,1 0,-1 0,1 0,-1-1,1 1,0 0,0-1,0 0,-1 1,2-1,-1 0,0 0,0 0,0 0,0 0,1 0,-1-1,0 1,1-1,-1 0,0 0,1 0,-1 0,1 0,0 0,101-22,-94 18,0-1,1 0,-2-1,1 0,-1-1,0 0,0 0,-1-1,0 0,0 0,-1-1,0 0,0 0,-1-1,0 0,-1 0,0 0,-1 0,0-1,-1 0,0 0,0 0,-1 0,-1 0,0-1,0 1,-1-1,-1 1,0 0,0 0,-2-4,2 12,0 0,0-1,0 1,0 0,-1 0,1 0,-1 0,0 1,0-1,0 0,0 1,-1-1,1 1,-1 0,1 0,-1 0,0 0,0 0,0 1,0-1,0 1,0 0,0-1,-2 1,-15-3</inkml:trace>
</inkml:ink>
</file>

<file path=ppt/ink/ink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7:5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5253 796,'10'34,"3"6,-1-4</inkml:trace>
  <inkml:trace contextRef="#ctx0" brushRef="#br0" timeOffset="236.147">5310 316,'0'0</inkml:trace>
  <inkml:trace contextRef="#ctx0" brushRef="#br0" timeOffset="587.583">5620 627,'-13'19,"-7"9,1 1,1 0,1 1,2 1,1 0,2 1,-6 23,17-51,0 0,0 0,1-1,-1 1,1 0,0 0,0 0,1 0,-1 0,1 0,0 0,0 0,0-1,0 1,1 0,-1-1,1 1,0-1,0 1,0-1,1 0,-1 0,1 0,0 0,0 0,0-1,0 1,0-1,0 0,1 0,-1 0,1 0,-1-1,1 1,0-1,0 0,-1 0,1 0,0-1,1 1,9 0,-1 1,1-2,0 1,0-2,0 0,-1-1,1 0,-1-1,1 0,-1-1,0-1,0 0,0-1,-1 0,0-1,0 0,6-6,1-2,-1-1,-1 0,0-1,-1-1,0 0,-2-2,0 1,-1-2,-2 0,4-8,4-1,-2-1,0-1,-3-1,0 0,-3-1,0 0,-2 0,-2-1,-1-1,-2 1,-1-1,-2 1,-2-21,-1 47,1 1,-1-1,0 1,-1 0,0 0,0 0,0 0,-1 0,-1 1,1-1,-1 1,0 0,-1 1,0-1,0 1,0 0,-1 1,0 0,0 0,0 0,0 1,-1 0,0 0,0 1,0 0,0 0,0 1,-1 0,1 0,-1 1,1 0,-1 1,0 0,1 0,-1 1,-7 2,0 0,0 1,1 1,-1 1,1 0,0 1,1 0,0 1,0 1,1 0,0 1,0 1,1 0,0 0,1 1,1 1,0 0,0 0,2 1,-1 0,2 0,0 1,1 0,0 0,1 1,1 0,0 0,1 0,1 0,1 0,0 1,1-1,1 0,0 0,1 1,1-1,1 4,4 0,1 0,1 0,0-1,2-1,0 1,1-2,1 0,0-1,1 0,1-1,0 0,2-2,-1 0,1-1,17 8,-5-4,0-2,1-2,0 0,0-2,2-2,-1-1,1-1,-1-1,2-3,2 0,0-2</inkml:trace>
  <inkml:trace contextRef="#ctx0" brushRef="#br0" timeOffset="3087.153">7371 147,'-7'57,"14"356,-29-259,22-153,-1-1,1 1,0 0,0 0,0-1,0 1,0 0,0 0,0 0,0-1,0 1,0 0,0 0,1-1,-1 1,0 0,0 0,1-1,-1 1,1 0,-1-1,0 1,1 0,-1-1,1 1,-1-1,1 1,0 0,-1-1,1 0,0 1,-1-1,1 1,0-1,-1 0,1 0,0 1,0-1,0 0,-1 0,1 0,0 0,0 0,-1 0,1 0,0 0,0 0,0 0,-1 0,1 0,0-1,0 1,-1 0,1-1,0 1,0 0,45-24,-41 20,21-12,3-4,1 0,1 2,1 1,0 2,1 1,0 1,1 2,0 2,1 1,15-1,-46 8,-1 0,1 1,0-1,-1 1,1 0,-1 0,1 0,0 0,-1 1,1-1,-1 1,1 0,-1 0,1 0,-1 1,0-1,0 1,0 0,0 0,0 0,0 0,0 0,0 1,-1-1,1 1,-1 0,0 0,0-1,0 2,0-1,0 0,-1 0,1 0,-1 1,0-1,0 1,0-1,-1 1,1-1,-1 1,0 0,0-1,0 3,-6 8,-1 0,0 0,-1-1,0 0,-1-1,0 0,-1 0,-1-1,0 0,0-1,-1 0,0-1,-13 7,-6 7,-2-2,0-2,-1-1,0-1,-2-2,-6 0,33-11,-1-1,1 0,-1-1,0 0,0 0,0-1,0-1,0 0,0 0,0-1,-1 0,2 0,-6-2,14 1,0 1,-1 0,1 0,-1-1,1 1,0-1,0 1,0-1,0 1,0-1,0 0,1 0,-1 1,0-1,1 0,-1 0,1 0,0 1,0-1,0 0,0 0,0 0,0 0,0 0,0 0,1 1,-1-1,1 0,-1 0,1 0,0 1,0-1,0 0,0 1,0-1,0 1,0-1,0 1,1-1,-1 1,0 0,1 0,-1 0,1 0,0 0,0-1,6-8,8-11</inkml:trace>
  <inkml:trace contextRef="#ctx0" brushRef="#br0" timeOffset="3402.683">8161 599,'-19'20,"1"1,1 1,0 1,2 0,1 1,1 0,-6 17,17-39,1 0,0 0,0 0,-1 0,1 0,1 0,-1 0,0 1,0-1,1 0,-1 0,1 1,0-1,0 0,0 1,0-1,0 0,0 1,0-1,1 0,-1 0,1 1,0-1,0 0,0 0,0 0,0 0,0 0,0 0,1 0,-1 0,1-1,-1 1,1 0,0-1,0 1,-1-1,1 0,0 0,0 1,0-1,1-1,-1 1,0 0,0 0,0-1,1 1,-1-1,0 0,14-3,0 0,-1-1,1-1,-1-1,0 0,-1-1,0-1,0 0,0-1,-1 0,0-1,-1 0,0-1,-1-1,0 1,-1-2,0 0,5-9,-9 12,0 0,-1 0,-1 0,1 0,-1-1,-1 0,0 0,-1 0,0 0,0-7,-1 14,-1 0,0 0,0 0,0 0,0 0,0 0,-1 0,0 0,0 0,0 0,0 1,-1-1,0 0,1 1,-1-1,0 1,-1 0,1 0,0-1,-1 1,0 1,0-1,0 0,0 1,0 0,-1-1,1 1,0 0,-1 1,-3-2,-1 0,0 1,0 0,0 1,0 0,0 0,0 1,0 0,0 0,0 1,-1 0,1 0,-3 2,-8 4</inkml:trace>
  <inkml:trace contextRef="#ctx0" brushRef="#br0" timeOffset="4184.372">8725 542,'-31'13,"0"2,1 1,1 1,0 1,2 1,0 2,1 1,-4 5,-66 87,94-111,0 0,0 0,0 0,0 1,1-1,-1 1,1-1,0 1,0-1,1 1,-1 0,1 0,-1-1,1 1,0 0,1 0,-1-1,1 1,-1 0,1-1,0 1,0-1,1 1,-1-1,1 1,0-1,0 0,0 0,0 0,0 0,1 0,0 0,-1-1,1 1,0-1,0 1,1-1,5 2,0 0,1-1,-1 0,1 0,0-1,0 0,0-1,0 0,0-1,0 0,0 0,0-1,0-1,-1 1,1-2,0 1,-1-1,10-5,6-4,1-1,-2-2,0 0,0-2,-2 0,0-1,-1-2,-1 0,-1-1,-1-1,-1-1,3-5,9-18,-1-1,-3-1,-2-2,-2 0,13-51,-27 77,0-1,-2 0,-1 0,-1 0,-1 0,-2-9,1 26,-2-1,1 1,-1 0,0-1,-1 1,0 0,-1 0,1 0,-1 0,-1 0,0 1,0-1,0 1,-1 0,0 0,0 1,-1-1,1 1,-2 1,-4-5,5 6,1 1,-1 0,-1 0,1 1,0-1,-1 1,1 0,-1 1,1 0,-1 0,0 0,0 1,1 0,-1 0,0 1,0 0,1 0,-1 1,1-1,-1 1,1 1,0-1,-1 1,1 0,1 1,-1-1,0 2,-11 6,0 2,1 0,1 0,0 2,1 0,1 0,0 2,-3 6,5-6,0 1,1 0,2 1,0 0,0 0,2 0,0 1,2 0,0 1,1-1,1 0,1 1,1 0,0-1,2 1,0-1,2 1,0-1,1 0,3-1,1-1,0-1,1 0,1 0,0-1,1 0,1-1,0-1,1 0,1-1,0 0,1-1,0-1,1 0,1-1,-8-5,1 0,0 0,0-1,0 0,0-1,0 0,1-1,-1-1,1 1,0-2,0 0,-1 0,1-1,0 0,-1-1,1-1,-1 0,0 0,0-1,14-9</inkml:trace>
  <inkml:trace contextRef="#ctx0" brushRef="#br0" timeOffset="4771.835">9205 542,'-5'9,"0"1,1-1,0 0,1 1,0 0,0 0,1 0,0 0,1 1,0-1,0 0,1 1,1-1,0 0,0 0,1 1,0-1,1 0,1 1,-3-9,1 0,-1 0,1-1,0 1,0 0,-1-1,1 1,1-1,-1 1,0-1,0 0,0 0,1 0,-1 0,0-1,1 1,-1 0,1-1,-1 0,1 0,-1 1,1-1,-1-1,1 1,-1 0,1-1,-1 1,0-1,1 0,-1 0,0 0,1 0,-1 0,70-49,-57 32,0-2,-1 1,-1-2,-1 0,-1 0,-1-1,-1 0,-1-1,3-13,-1 21,-9 50,-1-31,-2 60,3 1,3-1,3 0,8 29,12 20,-5 1,-4 1,-6 1,-4 12,-7-93,-2-1,-1 1,-1-1,-3 0,0 0,-2 0,-2-1,-1 0,-1-1,-2 0,-2 2,5-15,0 0,-1 0,-1-1,-1-1,-1 0,0 0,-1-2,0 0,-2-1,1-1,-2 0,0-1,0-2,-20 9,35-17,0-1,-1 0,1 0,-1-1,1 1,0-1,-1 0,1 0,-1 0,1-1,0 1,-1-1,1 0,0-1,0 1,0-1,-1 1,2-1,-1-1,0 1,0 0,1-1,-1 0,1 0,0 0,0 0,0 0,0-1,0 1,1-1,0 0,0 0,0 0,0 0,0 0,1 0,0 0,0-1,0 1,0-2,-4-30,2 0,2 0,1 0,1 0,3 0,0 0,3 0,1 1,10-30,-2 18,2 1,1 1,3 1,1 1,2 1,2 0,2 3,2 0,1 2,29-26,-36 39</inkml:trace>
  <inkml:trace contextRef="#ctx0" brushRef="#br0" timeOffset="-4554.057">484 429,'-8'-3,"0"0,0 1,0 0,0 0,0 1,-1 0,1 0,0 1,-1 0,1 0,0 1,-1 0,1 1,0 0,0 0,0 1,0-1,0 2,1-1,-1 1,1 1,0-1,0 1,-2 3,-10 12,2 1,0 0,2 2,0 0,2 1,0 0,2 1,1 0,1 1,0 0,3 0,0 1,1-1,2 1,1 1,1-1,2 27,-2-41,1 1,1-1,0 1,0-1,1 0,1 1,1-1,0 0,0-1,1 1,1-1,0 0,1 0,0 0,0-1,1 0,1-1,1 1,-3-3,0-1,0 0,1-1,0 1,0-2,1 1,0-1,0 0,0-1,0 0,1 0,-1-1,1-1,0 1,0-2,0 1,0-1,0-1,0 0,1 0,-1-1,0 0,0-1,7-2,10-5,-1-2,0 0,-1-2,0-1,-1-1,-1-1,0-1,-1-1,-1-1,-1 0,-1-2,0-1,-2 0,0-1,10-20,-11 18,-1-1,-1 0,-1-1,-1-1,-2 0,0 0,-3-1,1-4,-6 23,0 0,-1-1,0 1,0-1,-1 1,0-1,-1 1,-1-1,1 1,-2-1,1 1,-1 0,-1 0,0 0,0 1,-1 0,0-1,-1 1,0 1,0-1,-1 1,0 1,-1-1,-3-3,-1 4,1-1,-1 1,0 1,-1 0,1 1,-1 1,0-1,-1 2,1 0,-1 1,1 0,-1 1,0 0,1 1,-1 1,0 0,1 1,-1 0,1 1,0 1,-2 1,-4 1,0 0,1 2,0 0,0 1,1 1,0 0,1 1,0 1,1 1,1 0,-1 1,2 0,0 1,-4 8,-14 44,25-39</inkml:trace>
  <inkml:trace contextRef="#ctx0" brushRef="#br0" timeOffset="-3718.569">1189 881,'10'-144,"-9"143,-1 1,0-1,0 0,0 0,0 0,0 0,0 0,0 1,0-1,0 0,0 0,-1 0,1 0,0 0,0 1,-1-1,1 0,-1 0,1 1,-1-1,1 0,-1 1,1-1,-1 0,0 1,1-1,-1 1,0-1,1 1,-1-1,0 1,0-1,0 1,1 0,-1 0,0-1,0 1,0 0,0 0,1 0,-1 0,0 0,0 0,0 0,0 0,0 0,0 0,1 1,-1-1,0 0,0 0,0 1,1-1,-1 1,0-1,0 1,1-1,-1 1,0-1,1 1,-1 0,0 0,-35 43,-44 141,67-150,-1 0,-2-1,-1 0,-2-2,-21 29,30-53,19-30,91-130,57-69,-106 138,-34 110,3 51,-19-66,0 0,1-1,1 1,-1 0,2-1,0 0,0 1,1-1,0-1,1 1,0-1,1 0,0-1,1 1,0-1,0-1,1 1,0-2,0 1,1-1,4 2,-12-8,1 0,-1 0,0 0,0 0,0-1,0 1,1-1,-1 1,0-1,1 0,-1 0,0 0,1 0,-1-1,0 1,0-1,1 1,-1-1,0 0,0 1,0-1,0 0,0-1,0 1,0 0,0-1,0 1,-1-1,1 1,0-1,-1 0,0 1,1-1,-1 0,0 0,1-2,29-84,-28 75,14-130,-17 118</inkml:trace>
  <inkml:trace contextRef="#ctx0" brushRef="#br0" timeOffset="-2685.913">2657 712,'-10'-1,"-1"0,1 0,-1 1,1 1,0 0,-1 0,1 1,0 0,0 1,0 0,0 0,-1 2,-4 1,0 0,1 1,0 1,0 1,1 0,0 0,0 2,1-1,0 2,1-1,1 2,0-1,0 1,1 1,1 0,0 0,1 0,1 1,-5 14,10-25,0-1,0 0,0 1,0-1,0 1,1-1,-1 1,1-1,0 1,0-1,1 1,-1-1,1 1,-1-1,1 1,0-1,0 0,1 1,-1-1,1 0,0 0,-1 0,1 0,1 0,-1-1,0 1,1-1,-1 1,1-1,0 0,0 0,-1 0,2 0,-1 0,0-1,0 1,0-1,1 0,-1 0,1 0,-1-1,0 1,1-1,0 0,11-1,0-1,0 0,0-1,0-1,0 0,-1-1,0-1,0 0,0-1,-1-1,0 0,0-1,-1 0,6-6,181-176,-194 185,22-19,-26 24,0 1,-1 0,1 0,0 1,-1-1,1 0,0 0,-1 0,1 0,0 0,-1 1,1-1,0 0,-1 1,1-1,-1 0,1 1,-1-1,1 1,-1-1,1 1,-1-1,1 1,-1-1,0 1,1-1,-1 1,0 0,1-1,-1 1,0 0,0-1,0 1,1 0,-1-1,0 1,0 0,0-1,0 1,0 0,0-1,-1 1,1 0,0-1,0 1,0 0,-1-1,1 1,0-1,-1 1,2 20,-2-5,1 1,0 0,1-1,1 1,1-1,0 0,1 1,1-1,1-1,0 1,0-1,2 0,6 10,-6-19,-1 0,1 0,0-1,0 0,1 0,0-1,0 0,0-1,0 0,0 0,1-1,-1 0,1 0,1-1,13 2</inkml:trace>
  <inkml:trace contextRef="#ctx0" brushRef="#br0" timeOffset="-1580.628">3645 683,'17'280,"-11"-199,-7-81,1 1,-1-1,1 0,-1 0,1 0,-1 0,1 0,-1 0,0 0,1 0,-1 0,1 0,-1 0,1 0,-1-1,1 1,-1 0,1 0,-1 0,1-1,-1 1,1 0,-1-1,1 1,0 0,-1-1,1 1,-1-1,1 1,0 0,0-1,-1 1,1-1,0 1,0-1,-1 1,1-1,0 1,0-1,0 1,0-1,0 0,0 1,0-1,0 1,0-1,0 1,0-1,0 1,0-1,0 1,1-1,-1 1,0-1,0 1,-2-31,1 0,2 0,0 1,3-1,0 0,2 1,1 0,1 0,2 1,1 0,1 1,2 0,0 1,2 1,4-5,3-11,-22 40,-1 1,0 0,-1-1,1 1,0 0,1 0,-1 0,0 0,0 0,0 0,0 0,1 0,-1 0,1 0,-1 0,0 0,1 1,0-1,-1 0,1 0,-1 0,1 0,0 1,0-1,-1 0,1 1,0-1,0 1,0-1,0 1,0-1,0 1,0-1,0 1,0 0,0 0,0-1,0 1,0 0,0 0,0 0,0 0,0 0,0 0,0 1,0-1,0 0,0 0,0 1,0-1,0 1,0-1,0 1,0-1,0 1,-1 0,2-1,51 173,-42-159</inkml:trace>
  <inkml:trace contextRef="#ctx0" brushRef="#br0" timeOffset="-1318.873">4181 994,'5'4,"6"3,2-1</inkml:trace>
  <inkml:trace contextRef="#ctx0" brushRef="#br0" timeOffset="-1169.696">4068 458,'0'0</inkml:trace>
  <inkml:trace contextRef="#ctx0" brushRef="#br0" timeOffset="-685.867">4718 458,'-31'17,"1"2,1 0,0 2,2 2,1 0,0 2,-1 4,20-23,1 1,0 0,0 0,1 1,0-1,0 1,1 0,0 0,0 1,1-1,0 1,0 0,1 0,0 0,1 0,0 0,1 0,-1 0,2 1,-1-1,1 0,1 0,0 0,0 0,0 0,1-1,2 3,-3-7,1-1,0 0,0 1,0-1,0 0,1-1,-1 1,1 0,0-1,-1 0,1 0,0 0,0-1,1 1,-1-1,0 0,0 0,1 0,-1-1,0 1,1-1,-1 0,0 0,1-1,-1 1,1-1,6-1,0 0,-1 0,1-1,-1 0,0-1,0 0,0-1,-1 0,1 0,2-3,3-5,-1-1,-1-1,0 0,-1-1,0 0,7-16,3-2,69-113,-91 146,1 0,-1 0,1 0,-1 0,1 0,-1 0,1 0,0 0,0 0,-1 0,1 0,0 0,0 0,0 1,0-1,0 0,0 1,0-1,0 1,0-1,0 1,1-1,-1 1,0 0,0 0,0-1,0 1,1 0,-1 0,0 0,0 0,0 0,1 1,-1-1,0 0,0 1,0-1,0 0,0 1,1-1,-1 1,0 0,0-1,0 1,-1 0,1 0,0 0,0-1,0 1,0 0,-1 0,1 0,0 0,-1 0,1 0,-1 1,1-1,-1 0,0 0,0 0,1 0,-1 0,0 1,0-1,0 0,0 1,4 18,-1-1,-1 1,-1 0,0 0,-1 0,-2-1,0 1,-4 14,2 3,-60 355,-21-40,71-302,12-35,-1 1,0-1,-1 0,-1-1,0 1,-1-1,-1 0,0 0,-1-1,0 0,-1 0,-1-1,0 0,0-1,-1 0,-1-1,1 0,-11 6,19-15,1 0,0 0,-1 0,1 0,0 0,-1-1,1 1,-1-1,1 0,-1 0,0 0,1 0,-1 0,1-1,-1 1,1-1,-1 1,1-1,0 0,-1 0,1 0,0 0,0 0,0-1,-1 1,1-1,1 1,-1-1,0 0,0 0,1 0,-1 0,1 0,-1 0,1 0,0 0,-1-3,-25-94,26 66,2 0,1 0,2 0,1 0,2 0,0 1,3 1,0-1,2 1,2 1,0 0,2 1,10-12,-12 13,-2 4</inkml:trace>
  <inkml:trace contextRef="#ctx0" brushRef="#br0" timeOffset="1935.606">4181 769,'0'-5,"0"3,0 7,0 7,0 7,0 4,0 4,0 1,-5 2,-1-1,5-4,2-7</inkml:trace>
  <inkml:trace contextRef="#ctx0" brushRef="#br0" timeOffset="18875.363">174 2207,'-1'540,"-3"-479,-2 0,-3-1,-2 1,-5 7,14-61,0 0,0 0,0 0,-1 0,0 0,-1 0,1-1,-1 0,0 1,-1-2,0 1,0 0,0-1,0 0,-1 0,0-1,0 1,0-1,-3 1,8-5,-1 0,1 0,0 0,-1 0,1 0,0 0,-1 0,1 0,0-1,-1 1,1 0,0-1,0 1,0-1,-1 0,1 1,0-1,0 0,0 0,0 0,0 1,0-1,0 0,0 0,1-1,-1 1,0 0,1 0,-1 0,0 0,1-1,0 1,-1 0,1 0,0-1,-1 1,1 0,0-1,0 1,0-1,-3-57,8 27,1 0,1 0,2 0,2 1,0 1,2 0,6-7,12-35,8-23,4 2,3 2,5 1,4 4,3 1,58-62,-103 132,0 0,1 1,1 1,0 0,1 1,0 0,1 1,0 1,0 1,1 1,1 0,-17 7,1 0,-1 0,1 1,-1-1,0 1,1 0,-1-1,1 1,-1 0,1 1,-1-1,1 0,-1 1,0-1,1 1,-1 0,0-1,1 1,-1 1,0-1,0 0,0 0,0 1,0-1,0 1,0 0,0-1,-1 1,1 0,-1 0,1 0,-1 0,0 0,0 1,0-1,0 0,1 3,9 93,-11-95,0 21,-2 1,-1-1,0 0,-2 0,-1 0,-1 0,-1-1,-1 0,-1-1,0 0,-2-1,-1 0,-1 0,0-2,-2 1,0-2,-1 0,0-1,-2-1,0-1,-1-1,0 0,-1-1,-1-2,-21 10,38-19,0 1,0-1,0 0,0 0,-1 0,1-1,0 0,-1 0,0 0,1-1,-1 0,1 0,-1 0,0-1,1 0,-1 0,1 0,0-1,-1 1,1-1,-5-3,10 3,-1-1,1 1,0-1,-1 1,1-1,0 0,1 1,-1-1,0 1,1-1,-1 1,1-1,0 1,0-1,0 1,0 0,0-1,1 1,-1 0,1 0,-1 0,1 0,0 0,0 0,0 1,0-1,0 0,0 1,2-1,1-3,16-17</inkml:trace>
  <inkml:trace contextRef="#ctx0" brushRef="#br0" timeOffset="19220.007">1246 2123,'-37'28,"1"1,2 1,0 3,3 0,1 2,-1 4,27-36,1 1,-1-1,1 1,0 0,0 0,0 0,0 0,1 1,-1-1,1 1,0-1,1 1,-1 0,1 0,0 0,0-1,1 1,-1 0,1 0,0 0,0 0,1 0,0 0,0 0,0 0,0 0,1 0,-1-1,1 1,0 0,1-1,-1 0,1 1,0-1,0 0,0-1,1 1,-1 0,5 2,-2-3,-1-1,1 0,0 0,0-1,0 0,1 0,-1 0,0 0,0-1,0 0,1-1,-1 1,0-1,0-1,0 1,0-1,0 0,0 0,0 0,-1-1,1 0,-1 0,5-4,107-99,-111 100,0-1,-1 0,0 0,0-1,0 1,-1-1,0 0,-1 0,0-1,0 1,0-1,-1 1,-1-1,1 0,-2 0,1 0,-1 0,0 0,-1 0,0 1,-1-1,1 0,-2 0,1 1,-1-1,-1 1,1 0,-1 0,-1 0,1 1,-2-1,1 1,-1 0,0 1,0-1,0 1,-1 1,0-1,0 1,-1 0,1 1,-1-1,0 1,-1 1,-7-3,8 4,0 1,0 0,1 0,-1 0,0 1,0 1,0-1,0 1,0 0,0 1,0 0,-1 1,-10 4</inkml:trace>
  <inkml:trace contextRef="#ctx0" brushRef="#br0" timeOffset="19458.348">1755 2179,'-20'33,"-5"22,-5 5,4-2,6-6,6-13</inkml:trace>
  <inkml:trace contextRef="#ctx0" brushRef="#br0" timeOffset="19604.364">1755 1671,'0'0</inkml:trace>
  <inkml:trace contextRef="#ctx0" brushRef="#br0" timeOffset="19920.071">1952 2546,'227'-482,"-226"481,21-34,-22 35,1-1,-1 1,1-1,-1 1,1 0,-1-1,1 1,0 0,-1-1,1 1,-1 0,1 0,0 0,-1 0,1 0,-1 0,1-1,0 1,-1 1,1-1,0 0,-1 0,1 0,-1 0,1 0,0 0,-1 1,1-1,-1 0,1 1,-1-1,1 0,-1 1,1-1,-1 0,1 1,-1-1,1 1,-1-1,0 1,1-1,-1 1,0-1,1 1,-1 0,0-1,0 1,0-1,1 1,-1 0,0-1,0 1,0 0,0-1,0 1,0-1,0 1,0 0,-1 0,13 113,-13-102,0-1,1 0,1 1,0-1,0 0,1 1,1-1,0 0,0 0,1-1,0 1,1-1,4 7,-7-13,0 0,0-1,1 1,0-1,-1 1,1-1,0 0,0 0,1 0,-1-1,1 1,-1-1,1 0,0 0,0 0,0 0,0 0,0-1,0 0,0 0,0 0,1-1,-1 1,0-1,1 0,-1 0,0 0,1-1,-1 0,0 0,0 0,0 0,0 0,1-1,-2 0,1 0,2-1,15-14,0-2,0 0,-2-1,-1-1,0-1,-2 0,0-1,-2-1,-1-1,7-17,1 4,39-75,-49 88</inkml:trace>
  <inkml:trace contextRef="#ctx0" brushRef="#br0" timeOffset="20169.454">2940 1417,'-5'48,"-2"40,1 14,1 0,1-8,2-10,1-10,1-13,0-7,0-8,0-3,0-3,1-3,-1-4,0-3,0-1,0-6</inkml:trace>
  <inkml:trace contextRef="#ctx0" brushRef="#br0" timeOffset="20406.657">2657 1954,'43'-10,"39"-3,9 1,0 2,-12 3,-13 8,-19 2</inkml:trace>
  <inkml:trace contextRef="#ctx0" brushRef="#br0" timeOffset="20657.13">3504 1981,'-18'8,"-4"0,0 1,0 1,1 1,1 1,0 1,0 1,1 0,1 1,-1 3,17-16,0-1,1 1,-1 0,1 0,-1 0,1 0,0 0,-1 0,1 0,0 1,0-1,1 0,-1 1,1-1,-1 0,1 1,-1-1,1 1,0-1,0 1,1-1,-1 1,0-1,1 0,-1 1,1-1,0 0,0 1,0-1,0 0,0 0,0 0,1 0,-1 0,1 0,-1 0,2 1,80 51,-64-44,-13-9,0 1,0 0,-1 1,1-1,-1 1,1 0,-1 1,0-1,0 1,0 0,-1 0,0 1,1-1,-1 1,-1 0,1 0,-1 0,0 1,0-1,0 1,-1-1,0 1,0 0,-1 0,1 0,-1 0,0 0,-1 1,0-1,0 0,0 0,-1 0,1 0,-3 6,-5-1,0-1,0 0,-2-1,1 0,-1-1,0 1,-1-2,0 0,0 0,0-1,-1 0,0-1,0 0,-1-1,1 0,-1-1,0-1,0 3,-12 3</inkml:trace>
  <inkml:trace contextRef="#ctx0" brushRef="#br0" timeOffset="23021.065">4605 2574,'63'-68,"417"-485,-166 192,-313 360,0-1,0 1,0 0,0-1,0 1,0 0,0-1,1 1,-1 0,0 0,1 0,-1 0,1 0,-1 1,1-1,0 0,-1 1,1-1,0 1,-1 0,1-1,0 1,-1 0,1 0,0 0,0 0,-1 0,1 1,0-1,-1 0,1 1,0-1,-1 1,1 0,0 0,-1-1,1 1,-1 0,0 0,1 0,-1 0,0 1,0-1,1 0,-1 1,0-1,0 0,0 2,25 31,-3 1,0 1,-3 0,-1 2,-1 0,-3 1,-1 1,-1 0,-3 1,2 22,25 116,-27-138,0 52,-10-91,0 0,-1-1,0 1,1-1,-1 1,0-1,0 1,0-1,0 0,0 1,0-1,0 0,0 0,0 0,-1 0,1 0,0 0,-1 0,1 0,-1 0,1-1,-1 1,0-1,1 1,-1-1,1 1,-1-1,0 0,1 0,-1 0,0 0,1 0,-1 0,0 0,1-1,-1 1,0-1,0 1,-65-29,55 22,-60-30,-114-58,-130-45,186 98,118 36</inkml:trace>
  <inkml:trace contextRef="#ctx0" brushRef="#br0" timeOffset="23661.178">6918 1841,'-48'-5,"-1"2,0 2,0 3,0 2,1 1,-25 8,61-11,0 0,0 0,1 1,-1 1,1 0,-1 0,1 1,0 1,-5 3,16-8,-1-1,0 1,1-1,-1 1,1 0,-1-1,1 1,-1 0,1-1,0 1,-1 0,1 0,0 0,0-1,-1 1,1 0,0 0,0 0,0 0,0-1,0 1,0 0,0 0,0 0,1 0,-1-1,0 1,0 0,1 0,-1 0,0-1,1 1,-1 0,1-1,-1 1,1 0,-1-1,1 1,0-1,-1 1,1 0,0-1,-1 0,1 1,0-1,0 1,-1-1,1 0,0 0,0 1,0-1,0 0,44 17,75 17,-119-33,-1-1,1 1,0 0,0-1,0 1,-1 0,1 0,0 0,-1-1,1 1,0 0,-1 0,1 0,-1 0,0 0,1 0,-1 0,0 0,1 0,-1 0,0 0,0 0,0 0,0 1,0-1,0 0,0 0,-1 0,1 0,0 0,0 0,-1 0,1 0,-1 0,1 0,-1 0,1 0,-1-1,0 1,1 0,-1 0,0 0,0 0,-42 38,32-30,-164 139,175-148,-56 55,54-53,1 0,0-1,0 1,0 0,0 0,0 0,0 0,0 0,1 0,-1 0,1 0,-1 0,1 0,0 0,0 0,0 1,0-1,0 0,1 0,-1 0,0 0,1 0,0 0,-1 0,1 0,0 0,0 0,0 0,0-1,1 1,-1 0,0-1,1 1,-1-1,2 1,5 4,1-1,0 0,0-1,1 0,-1 0,1-1,0 0,0-1,0 0,0 0,0-1,0-1,3 0,41 7,-37-4,-13-1,0 0,0-1,0 1,0-1,1 0,-1 0,1 0,-1-1,0 0,1 0,-1 0,1 0,-1-1,1 1,-1-1,0 0,1-1,-1 1,0-1,0 0,0 0,0 0,0 0,-1-1,1 1,-1-1,1 0,1-2,1-13</inkml:trace>
  <inkml:trace contextRef="#ctx0" brushRef="#br0" timeOffset="24024.36">6750 1558,'-12'5,"1"0,1 1,-1 1,1 0,0 0,0 1,1 0,0 1,1 0,0 0,0 1,1 0,0 0,1 1,0 0,1 0,0 0,0 1,1 0,1 0,0 0,1 0,0 0,1 0,0 1,1-1,0 0,1 1,3 10,6 46,-3-1,-3 1,-3-1,-7 52,-8 5,-6-2,-12 25,1-42,27-95</inkml:trace>
  <inkml:trace contextRef="#ctx0" brushRef="#br0" timeOffset="24319.487">7229 1868,'5'39,"1"36,0 10,-1 1,-1-10,-7-8,-2-11,-1-10,1-8,-3-7,-1-3,1-2,-2-1,0 0,2-9,3-8</inkml:trace>
  <inkml:trace contextRef="#ctx0" brushRef="#br0" timeOffset="24859.993">7144 1671,'129'-31,"0"5,49 0,-74 30,-100-3,0-1,0 1,0 0,-1 0,1 0,0 1,-1 0,1-1,-1 1,0 0,0 1,0-1,0 0,0 1,0 0,0 0,-1 0,1 0,-1 0,0 0,0 0,0 1,-1-1,1 1,-1 0,-1 6,-1-1,0 0,-1 0,0 0,-1 0,0 0,0 0,-1 0,0-1,0 0,-1 0,0 0,-1 0,0-1,0 0,0 0,-6 4,-246 224,208-167,49-66,0 0,0 0,0 1,1-1,-1 0,1 0,-1 1,1-1,0 0,0 1,0-1,0 0,0 1,0-1,1 0,-1 1,1-1,0 0,0 0,0 0,0 0,0 1,0-1,0-1,1 1,-1 0,1 0,-1 0,1-1,0 1,-1-1,1 1,2 0,111 35,-32-16,-74-19,0 0,0 1,-1 1,1 0,-1 0,0 0,0 1,-1 0,1 1,-1-1,-1 2,1-1,-1 1,0 0,0 0,-1 0,0 1,0 0,-1 0,0 0,0 1,-1-1,0 1,0 0,-1 0,0 0,-1 0,0 0,-1 0,0 0,0 0,-1 1,0-1,0 0,-1 0,0 0,-3 6,-5-1,0-1,-1 0,-1-1,0 0,0 0,-1-1,-1-1,0 0,0-1,-1-1,0 0,0-1,-1 0,0-2,0 1,-1-2,1 0,-1-2,0 1,-10 1,1-1,-1 0,0-2,0-1,0-2,0 0,0-2,1-1,-1-1,1-1,-4-3,3-4,4 0</inkml:trace>
</inkml:ink>
</file>

<file path=ppt/ink/ink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8:28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3920 1701,'-391'-326,"363"304,-2 2,0 1,-2 1,0 2,0 1,-1 2,-1 1,-1 2,1 1,-15-1,-107-12,-1 6,-1 8,1 7,-1 6,1 7,-92 22,-12 16,-43 24,208-47,2 4,1 5,2 3,2 4,2 5,2 3,-23 20,72-42,0 1,2 2,2 2,1 0,2 2,1 2,1 0,3 2,1 0,-7 21,18-33,2 1,1 0,1 0,1 0,1 1,2 0,1 1,2-1,1 0,1 1,1-1,2 0,1 0,8 24,1-4,2-1,3-1,2 0,1-2,3 0,2-2,1-1,12 11,36 36,4-5,81 68,-67-66,24 24,-6 6,92 122,-148-167,-4 2,-2 2,-4 3,-4 2,-3 1,-3 2,-5 1,-3 2,5 37,-21-66,-3 0,-3 1,-2 0,-3 0,-3 0,-2 0,-2 0,-4 0,-1-1,-3-1,-3 0,-6 9,8-33,-2-1,-1 0,-1-1,-2-1,-1-1,-2-1,0-1,-2-1,-1-2,0 0,-4 0,-57 38,-3-3,-2-4,-10 0,-716 356,792-397,1 2,1 2,1 0,0 1,2 1,-13 15,28-28,1 1,0-1,1 1,-1 1,2-1,-1 1,1 0,0 0,1 0,0 0,1 0,-1 1,2 0,0-1,0 1,0 0,1 0,1-1,0 1,0 0,1-1,1 5,9 22,3-1,0-1,3 0,0-1,2-1,2 0,1-2,1-1,4 2,22 19,2-3,2-1,2-3,2-3,1-2,8 0,24 12,3-4,1-4,2-4,2-5,1-3,44 3,28-2,1-8,0-8,78-6,402-12,31-31,283-54,11-44,-605 69,-4-17,69-36,-210 41,-4-9,-4-10,-4-9,141-95,-176 86,-6-8,-4-7,117-118,-242 204,-3-3,-1-2,-3-1,-1-2,-3-2,-2-1,-2-1,12-33,-33 55,-1-1,-2 1,-1-1,-1 0,-2-1,-2 1,-1-1,-1 1,-1-1,-2 1,-2 0,-1 0,-1 1,-1-1,-2 2,-2 0,0 0,-2 1,-1 1,-1 0,-11-10,-66-90,-6 5,-5 4,-5 4,-138-155,174 182,4-3,4-3,4-4,4-1,-15-44,51 94,2 0,2-1,3-1,1-1,3 0,3 0,1-1,3 0,2 0,3-1,2 1,7-42,8 26,2 1,4 1,2 1,3 2,3 0,3 2,2 2,3 1,3 2,48-50,63-57,134-109,-139 136,-135 124,22-16,-1-2,-2-2,0-1,-3-1,-1-2,-1-1,-3-1,-1-1,-2-2,17-41,-36 69,0-1,-1 1,0-1,-1 1,0-1,-2 0,0 1,0-1,-1 0,-1 1,-1 0,0 0,0 0,-2 0,1 1,-2-1,0 1,0 1,-2 0,1 0,-1 0,-1 1,0 0,-10-7,-36-28,-2 2,-1 4,-2 1,-2 4,-2 2,0 3,-2 3,-6 1,-261-95,-4 14,-290-50,499 134,0 5,-2 6,1 6,-92 8,158 2,-1 2,1 2,1 4,0 2,1 4,0 1,-33 18,57-18,1 1,1 3,1 0,1 3,1 0,-5 8,21-16,1-1,1 2,0 0,2 1,0 0,1 1,1 0,1 1,1 1,-4 17,-46 240,47-208,-32 325,35-287,1 0,-5 0,-4-1,-24 78,35-168,0-2,0 1,-2-1,0 0,-1 0,-1-1,0 0,-1-1,-1 0,0-1,-1 0,-1-1,0-1,0 0,-1-1,-1 0,0-1,-1-1,1-1,-11 4,-2-3,1-1,-2-1,1-1,-1-2,0 0,1-3,-1 0,-13-3,-268 0,298 0,1 0,-1-1,1 0,-1-1,1 0,0-1,1 0,-1-1,1-1,0 0,0 0,1-1,0 0,1-1,-1 0,2 0,-1-1,2 0,-1-1,1 1,1-2,0 1,0-1,1 0,1 0,0 0,0-1,-53-134,29 7,-12 33,39 91</inkml:trace>
</inkml:ink>
</file>

<file path=ppt/ink/ink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6:00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1242 343,'303'-178,"-286"165,-12 9,0 0,0 0,1 0,-1 0,1 1,0 0,0 0,0 0,0 1,1 0,-1 0,0 1,1 0,4-1,-9 4,0-1,0 1,-1-1,1 1,0-1,-1 1,0 0,1 0,-1-1,0 1,0 0,0 0,0 1,0-1,0 0,-1 0,1 0,-1 0,0 1,1-1,-1 0,0 0,0 1,0-1,-1 0,1 0,0 1,-1 0,1 3,3 281,-20-140,-6-1,-9 7,-16 99,33-161,4 1,3 0,5 8,4-57,-19-83,14 25,-1 0,0 1,-1-1,0 1,-2 1,1-1,-2 1,0 0,0 1,-1 0,-1 1,0 0,0 1,-1 0,0 0,-1 1,0 1,-1 0,1 1,-1 1,-1 0,1 0,-13-2,-13 3,1 2,0 2,-1 1,1 2,0 1,-1 3,2 1,-1 2,1 1,1 2,-12 6,18-2,9-2</inkml:trace>
  <inkml:trace contextRef="#ctx0" brushRef="#br0" timeOffset="550.25">1101 823,'725'-177,"-600"142,-109 43,-30 18,8-16,-10 25,2 0,1 1,2 1,2 0,1 0,2 0,1 1,2 0,2 28,2-10,-1-32</inkml:trace>
  <inkml:trace contextRef="#ctx0" brushRef="#br0" timeOffset="955.374">2370 993,'-9'2,"-1"0,1 1,0 1,0-1,0 1,1 1,0 0,-1 0,2 0,-1 1,0 0,1 1,1 0,-1 0,1 0,-1 1,-3 4,1 0,-1 1,2 0,0 0,0 1,1-1,1 2,1-1,0 1,0 0,2 0,0 0,0 1,2-1,-1 0,2 9,1-20,-1 0,1 0,-1 1,1-1,1 0,-1 0,1 0,-1 0,1 0,0 0,0-1,1 1,-1-1,1 1,0-1,0 0,0 0,0 0,0-1,1 1,-1-1,1 1,0-1,0 0,0-1,0 1,0-1,0 0,0 0,0 0,0 0,1-1,-1 1,0-1,0 0,1 0,-1-1,0 0,0 1,1-1,1-1,15-4,0 0,-1-1,0-1,0 0,-1-2,0 0,-1-1,0-1,-1-1,0-1,-1 0,0-1,-2 0,1-2,-2 1,0-2,-2 0,11-18,-18 26,0 0,0 0,-1 0,0-1,-1 1,0-1,-1 0,0 1,-1-1,0 0,0 0,-1 1,0-1,-3-5,3 10,0 0,-1 0,0 0,0 0,0 0,-1 1,1-1,-2 1,1 0,0 0,-1 0,0 0,0 1,-1-1,1 1,-1 0,0 1,0-1,0 1,0 0,-1 0,1 0,-1 1,0 0,-5-1,4 2,0 1,-1 1,1-1,-1 1,1 1,0-1,-1 1,1 0,0 1,0 0,1 0,-1 0,1 1,-1 0,-2 2,-16 10</inkml:trace>
  <inkml:trace contextRef="#ctx0" brushRef="#br0" timeOffset="1252.86">2879 1388,'-5'-24,"3"-23,7-12,3-1,4 5,5 6,5 12,-2 8,1 4,2 1,1 4,2 2,1 3,0 5,-3 8,-7 9,-6 5</inkml:trace>
  <inkml:trace contextRef="#ctx0" brushRef="#br0" timeOffset="2333.521">3951 259,'25'265,"-23"75,-29-78,2-82,30-152,13-34,-9-13,0-1</inkml:trace>
  <inkml:trace contextRef="#ctx0" brushRef="#br0" timeOffset="2569.059">3697 852,'43'0,"24"-5,6-1,-1-1,-7 2,-11 2,-8 1,-9 1,-9 5,-6 2,-1 1,-4-2</inkml:trace>
  <inkml:trace contextRef="#ctx0" brushRef="#br0" timeOffset="2884.309">4346 1218,'-2'-1,"0"0,0 0,1 0,-1-1,0 1,1 0,-1-1,1 1,0-1,0 0,-1 1,1-1,0 0,0 0,0 1,1-1,-1 0,0 0,1 0,-1 0,1 0,0 0,0 0,0 0,0-1,0 1,0 0,0 0,1 0,-4-14,1 0,1 0,1 0,0 0,1 0,1 1,0-1,1 0,1 0,0 1,1 0,1 0,1 0,0 1,0 0,1 0,1 1,1 0,0 0,0 1,1 1,1 0,0 0,0 1,39-3,-32 16</inkml:trace>
  <inkml:trace contextRef="#ctx0" brushRef="#br0" timeOffset="3235.015">5052 767,'-43'22,"0"1,2 3,1 1,2 2,0 2,2 1,-17 21,47-48,0 1,1-1,-1 1,1 1,0-1,1 1,0-1,0 1,0 1,1-1,0 0,0 1,1 0,0-1,1 1,-1 0,1 0,1 0,0 0,0 4,1-11,0 1,0 0,0 0,0 0,0-1,1 1,-1 0,1-1,-1 1,1-1,-1 0,1 0,0 1,0-1,0 0,-1 0,1-1,0 1,0 0,0-1,0 1,1-1,-1 1,0-1,0 0,0 0,0 0,0 0,0-1,0 1,0 0,0-1,0 1,0-1,0 0,0 0,1 0,73-38,-42 14,-2-2,-1 0,-2-2,0-2,14-21,70-71,-91 112,-16 16</inkml:trace>
  <inkml:trace contextRef="#ctx0" brushRef="#br0" timeOffset="3641.832">5278 1190,'125'-314,"-113"296,-5 25,-5 37,-2-33,0-7,-1-1,1 1,0-1,1 1,-1-1,1 1,0-1,-1 0,1 1,1-1,-1 0,0 0,1 1,0-1,0 0,0-1,0 1,0 0,0 0,1-1,-1 0,1 1,0-1,0 0,-1 0,1-1,1 1,-1 0,0-1,0 0,1 0,-1 0,0 0,1 0,-1-1,1 0,-1 1,1-1,-1-1,1 1,-1 0,1-1,-1 0,0 1,1-1,1-2,9-6,0-1,-1-1,-1-1,1 0,-2 0,0-1,6-9,41-44,-39 49,-1 4</inkml:trace>
  <inkml:trace contextRef="#ctx0" brushRef="#br0" timeOffset="4107.466">6067 739,'1'-1,"-1"1,1-1,-1 1,1-1,0 1,-1-1,1 1,-1-1,1 1,0 0,0-1,-1 1,1 0,0 0,-1-1,1 1,0 0,0 0,0 0,-1 0,1 0,0 0,0 0,-1 0,1 0,0 1,0-1,-1 0,1 0,0 1,0-1,-1 0,1 1,0-1,-1 1,1-1,-1 1,1-1,0 1,-1-1,1 1,-1-1,0 1,1 0,-1-1,1 1,-1 0,-10 38,-41 23,-15 29,66-86,0-1,0 0,0 1,0-1,0 0,1 1,0-1,0 0,0 0,1 1,-1-1,1 0,0 0,0-1,0 1,1 0,-1-1,1 1,0-1,0 0,0 0,0 0,1 0,-1-1,1 1,0-1,0 0,-1 0,1 0,1-1,-1 1,0-1,0 0,1 0,42 27,-44-26,0 0,0 0,0 1,-1-1,1 1,-1-1,1 1,-1 0,0 0,0 0,0 0,-1 0,1 1,-1-1,0 0,1 1,-1-1,-1 1,1-1,-1 1,1 0,-1-1,0 1,0-1,-1 1,1 0,-1-1,1 1,-1-1,0 1,-1-1,1 0,-1 1,1-1,-1 0,0 0,0 0,0 0,0 0,-1-1,1 1,-1-1,0 1,0-1,0 0,-1 1,-50 21,29-18</inkml:trace>
  <inkml:trace contextRef="#ctx0" brushRef="#br0" timeOffset="4722.293">5165 796,'-10'0,"-3"4,1 7,2 7,3 4,3 3,2 3,1 1,1 0,0 1,1-1,4-5,7-1,5-6,6-4,2-6,3-3,-3-2</inkml:trace>
  <inkml:trace contextRef="#ctx0" brushRef="#br0" timeOffset="5787.576">6463 203,'-17'128,"9"-36,4-1,4 1,4 0,9 43,-10-107,-2 0,0 0,-2 0,-1 1,-2-1,0-1,-2 1,-8 25,13-51,0-1,0 0,0 0,0 0,0 0,1 0,-1 1,0-1,1 0,-1 0,1 0,-1 1,1-1,0 0,-1 1,1-1,0 0,0 1,0-1,0 0,0 1,0-1,0 0,1 0,-1 1,0-1,1 0,-1 1,1-1,0 0,-1 0,1 0,0 0,-1 0,1 0,0 0,0 0,0 0,0 0,0 0,0 0,0 0,0-1,1 1,-1 0,0-1,0 1,0-1,1 0,0 1,14-6</inkml:trace>
  <inkml:trace contextRef="#ctx0" brushRef="#br0" timeOffset="6500.782">7197 683,'-85'62,"2"3,4 5,-2 7,71-68,4-5,0 1,0 0,1 0,0 1,-1 0,2 0,-1 0,1 0,0 1,0-1,1 1,0 0,0 1,1-1,0 0,-1 6,4-10,1-1,-1 1,1-1,0 1,0-1,0 0,0 0,0 0,1 0,-1-1,1 1,-1 0,1-1,0 0,-1 0,1 0,0 0,0 0,0 0,0-1,0 1,-1-1,1 0,0 0,0 0,0 0,0 0,0-1,0 1,0-1,0 0,0 0,-1 0,1 0,0-1,0 0,25-7,-2-1,0-1,0-1,-1-2,0 0,12-11,10-4,17-18,-52 37,0 0,0 1,0 1,1 0,1 1,-1 0,1 1,10-3,-23 8,1 1,-1-1,1 1,0 0,0 0,-1 0,1 0,0 0,-1 0,1 0,0 0,0 0,-1 1,1-1,-1 1,1-1,0 1,-1 0,1 0,-1 0,1 0,-1 0,0 0,1 0,-1 0,0 0,0 0,0 1,0-1,0 1,0-1,0 1,0-1,-1 1,1-1,0 1,-1 0,1 1,5 73,-6-52,0-19,-1-1,1 1,1-1,-1 1,1-1,0 1,0-1,0 1,0-1,1 0,0 0,0 1,0-1,0 0,1-1,0 1,-1 0,1-1,0 0,1 1,-1-1,1-1,-1 1,1 0,0-1,0 0,0 0,0 0,0 0,1 0,-1-1,1 0,-1 0,1 0,-1-1,1 0,-1 1,1-1,-1-1,1 1,-1-1,1 0,2-1,12-7,0-1,-1-1,-1-1,0 0,0-1,-1-1,-1-1,-1 0,0-1,-1 0,0-1,-2 0,1-2,2-1,18-23,-2-2,-2-1,-1-2,-3 0,-3-1,-1-2,-2 0,-3 0,-2-2,-2 0,-3 0,-2-1,-1-34,-5 71,1 12,-1 0,1 0,-1 0,0 0,0 0,-1 0,0 0,0 0,0 0,0 0,-1 1,0-1,0 0,0 1,0-1,-1 1,0-1,2 4,0 0,0 1,0-1,0 1,0-1,0 1,-1-1,1 1,0 0,0 0,0 0,0-1,-1 1,1 0,0 0,0 0,0 1,0-1,-1 0,1 0,0 1,0-1,0 1,0-1,0 1,0-1,0 1,0 0,0-1,0 1,0 0,0 0,1-1,-1 1,0 0,0 0,1 0,-1 0,1 0,-1 0,1 0,-1 1,1-1,-23 50,12 2,2 1,2 0,3-1,2 2,2-1,3 0,2 0,3-1,1 0,4 0,16 46,61 115,-119-232,14 2,3 1</inkml:trace>
  <inkml:trace contextRef="#ctx0" brushRef="#br0" timeOffset="6739.395">7507 541,'48'5,"40"1,14 0,0-1,-8-1,-11-2,-9-1,-13 0,-7-1,-8 4,-7 2,-5 0,-4-1,-2-2,-1-1,-5-1</inkml:trace>
  <inkml:trace contextRef="#ctx0" brushRef="#br0" timeOffset="11404.164">8608 626,'5'0,"1"5,0 6,4 1,0 4,-2 4,-2 3,-2 2,-2 2,-1 2,0 0,-2-1,-4 1,-2 0,0 0,2-1,1-9,2-8</inkml:trace>
  <inkml:trace contextRef="#ctx0" brushRef="#br0" timeOffset="11675.702">8720 230,'-14'10,"0"3,2 4,3-1</inkml:trace>
  <inkml:trace contextRef="#ctx0" brushRef="#br0" timeOffset="12154.289">9030 597,'-14'18,"1"1,0 0,2 0,0 2,1-1,1 1,1 1,1-1,-3 16,9-33,0-1,0 0,1 0,-1 0,1 1,0-1,0 0,0 0,0 1,1-1,-1 0,1 0,0 0,0 0,0 1,0-1,1-1,-1 1,1 0,0 0,0 0,0-1,0 1,0-1,0 0,1 0,-1 0,1 0,0 0,-1 0,1 0,0-1,0 0,0 1,0-1,0 0,0 0,1-1,-1 1,0-1,0 0,1 1,1-2,5 2,0 0,-1-1,1 0,0-1,-1 0,1-1,-1 0,1 0,-1-1,0 0,0-1,0 0,-1 0,1-1,-1 0,0 0,0-1,-1 0,0-1,0 1,0-1,-1-1,0 0,-1 4,0-1,-1 0,1 0,-1 0,-1-1,1 1,-1-1,0 0,0 0,-1 0,1-1,-1 1,-1 0,1-1,-1 1,0-1,-1 0,0 1,0-1,0 1,-1-1,1 0,-2 1,1-1,-1 1,0 0,-1-2,1 3,0 1,-1-1,1 0,-1 1,0 0,0 0,-1 0,1 0,-1 0,0 1,0-1,0 1,-1 0,1 0,-1 1,1 0,-1-1,0 1,0 1,0-1,0 1,0 0,0 0,0 0,-1 1,1 0,0 0,0 0,-1 1,1-1,0 1,0 0,0 1,-5 1,-45 23,30-11</inkml:trace>
  <inkml:trace contextRef="#ctx0" brushRef="#br0" timeOffset="12672.001">9397 852,'91'-90,"13"-32,-103 121,-1 0,1 0,0-1,0 1,0 0,0 0,0 0,0 0,1 1,-1-1,0 0,0 0,1 1,-1-1,0 1,1-1,-1 1,0-1,1 1,-1 0,1 0,-1 0,1-1,-1 2,0-1,1 0,-1 0,1 0,-1 1,1-1,-1 0,0 1,1 0,-1-1,0 1,0 0,2 0,34 47,-23-27,-10-15,0-1,0 1,0-1,1-1,0 1,0-1,0 1,0-1,1-1,0 1,-1-1,1 0,0 0,1-1,-1 0,0 0,1 0,-1-1,1 0,0 0,-1 0,1-1,0 1,0 0,0-1,0 1,0-1,-1-1,1 1,0-1,0-1,0 1,-1-1,1 0,0-1,-1 1,0-1,0 0,0-1,0 0,0 0,-1 0,1 0,-1-1,-1 0,1 0,0 0,-1-1,0 0,-1 1,1-1,-1-1,0 1,-1 0,1-1,-1-1,0-16</inkml:trace>
  <inkml:trace contextRef="#ctx0" brushRef="#br0" timeOffset="14219.783">11007 739,'-25'25,"2"1,0 1,2 1,1 1,1 0,2 2,1 0,1 1,-1 10,13-39,1 1,0 0,1 0,-1 0,1 0,-1 0,1 1,0-1,1 0,-1 1,1-1,0 0,0 1,0-1,1 0,-1 1,1-1,0 0,1 0,-1 0,0 0,1 0,0 0,0 0,0 0,1-1,-1 1,1-1,0 1,0-1,0 0,0 0,1-1,-1 1,1-1,0 1,-1-1,4 1,5-2,1 0,-1-1,1 0,-1-1,1 0,-1-1,1 0,-1-1,0-1,0 1,-1-2,1 0,-1 0,0-1,0-1,-1 0,0 0,0-1,0 0,4-6,2 2,-5 4,0-1,-1 0,0-1,-1 0,0 0,-1-1,0 0,-1-1,0 1,3-9,-7 15,-1 1,0-1,-1 0,1 0,-1 0,0-1,0 1,0 0,-1 0,0-1,0 1,0 0,0-1,-1 1,0 0,0 0,-1 0,1 0,-1 0,0 0,-1 0,1 0,-1 1,0-1,0 1,0 0,0 0,-3-2,-2 0,1-1,-1 2,-1-1,1 1,-1 0,0 1,0 0,0 1,-1-1,1 2,-1-1,0 1,1 1,-1 0,0 0,0 1,0 1,0-1,0 1,0 1,1 0,-1 0,1 1,-1 0,1 1,-7 4,16-8,1 0,-1 0,1 1,-1-1,1 0,-1 0,0 1,1-1,-1 1,0-1,1 0,-1 1,0-1,0 1,1-1,-1 1,0-1,0 1,0-1,1 1,-1-1,0 1,0-1,0 1,0-1,0 1,0-1,0 1,0-1,0 1,-1-1,1 1,0-1,0 1,0-1,0 0,-1 1,1-1,0 1,0-1,-1 1,1-1,0 0,-1 1,1-1,-1 0,1 1,0-1,-1 0,1 1,-1-1,1 0,-1 0,1 0,-1 1,22-11,0 0,-1-1,0-1,-1-1,0-1,3-5,25-16,-6 8,-1-2,-1-2,-2-2,-1-1,-2-2,-1-1,-2-1,3-8,-30 39,1 1,-1-2,0 1,-1 0,0-1,0 1,0-1,-1 0,0 0,-1 0,0 0,0 0,-1 0,0-1,0 1,-1 0,0-3,1 10,0 0,0 0,0 0,-1 1,1-1,0 0,-1 0,1 0,0 0,-1 0,1 0,-1 1,1-1,-1 0,1 0,-1 1,0-1,1 0,-1 1,0-1,0 0,1 1,-1-1,0 1,0 0,0-1,0 1,0-1,0 1,0 0,0 0,1 0,-1 0,0 0,0 0,0 0,0 0,0 0,0 0,0 0,0 0,0 1,0-1,0 0,0 1,0-1,1 1,-1-1,0 1,0-1,1 1,-1 0,0 0,-29 44,20-12,2 0,1 1,1-1,2 1,2 1,1-1,1 0,2 0,2 0,6 31,14 39,5-1,35 82,-30-93,-5 2,-3 1,-5 1,-4 1,-2 17,-13-102,0 1,-1 0,-1-1,0 1,0-1,-1 1,-1-1,0 1,-1-1,0 0,-1 1,0-2,-1 1,0 0,-1-1,0 0,-1-1,0 1,0-1,-2 0,1-1,-1 0,0-1,-7 6,7-8,0 0,-1-1,1 0,-1 0,0-1,0 0,0-1,-1 0,1-1,-1 0,0-1,1 0,-1 0,0-1,0 0,0-1,1-1,-1 0,0 0,1-1,0 0,0-1,0 0,0 0,0-1,1-1,0 1,0-2,0 1,1-1,0 0,0-1,1 0,0 0,0-1,-1-3,4 4,1 0,0-1,1 1,0-1,0 0,1 0,0 0,0 0,1 1,0-1,1 0,0 0,0 0,1 0,0 1,1-1,0 1,0-1,1 1,0 0,4-5,116-152,8 29,-95 101</inkml:trace>
  <inkml:trace contextRef="#ctx0" brushRef="#br0" timeOffset="27928.283">12474 683,'0'283,"16"-209,-18-69,-5-27,5-2,2 0,1 0,0 0,2 0,1 0,1 1,1-1,0 1,2 1,1-1,1 1,1 1,0 0,2 0,0 2,2-1,13-13,-27 31,0 0,1 0,-1 0,1 0,-1 0,1 1,0-1,-1 1,1-1,0 1,0-1,0 1,0 0,1 0,-1 0,0 0,0 1,1-1,-1 0,0 1,1 0,-1-1,1 1,-1 0,0 0,1 1,-1-1,0 0,1 1,-1-1,0 1,1 0,-1 0,0 0,0 0,0 0,0 0,0 1,0-1,0 1,0-1,0 1,-1 0,1 0,-1-1,1 3,45 55,-37-56</inkml:trace>
  <inkml:trace contextRef="#ctx0" brushRef="#br0" timeOffset="28258.918">13123 683,'-5'38,"-6"22,-1 6,1-3,7-13,5-10,1-6,1-6,5-6,1-12,-1-13,3-10,-1-8,-2-1</inkml:trace>
  <inkml:trace contextRef="#ctx0" brushRef="#br0" timeOffset="28496.259">13236 400,'-19'5,"-6"6,5 6,6 1</inkml:trace>
  <inkml:trace contextRef="#ctx0" brushRef="#br0" timeOffset="31597.722">13885 654,'1'-3,"0"0,1 0,-1 0,0 0,-1 0,1 0,-1 0,1-1,-1 1,0 0,0 0,0 0,-1-1,1 1,-1 0,0 0,1 0,-2 0,1 0,0 0,0 0,-1 0,0 1,1-1,-1 1,0-1,0 1,-1-1,1 1,0 0,-1 0,1 0,-1 0,0 1,0-1,1 1,-1 0,0 0,0-1,0 2,0-1,-2 0,-7 3,0 1,0 0,0 1,1 0,-1 1,1 0,0 1,0 0,1 1,0 0,0 1,0 0,1 0,1 1,-1 0,1 1,0 1,-7 4,1-2,1 0,1 1,0 0,0 0,2 1,0 1,0 0,2 0,0 1,1 0,0 0,1 1,2 0,-1 0,1 7,5-18,0-1,1 1,-1 0,1 0,1-1,-1 0,1 1,0-1,1 0,-1 0,1 0,0-1,1 0,-1 1,1-2,0 1,1 0,-1-1,1 0,0 0,0-1,0 0,0 0,0 0,1 0,-1-1,1 0,0-1,0 0,-1 0,1 0,0-1,0 0,0 0,0 0,0-1,0 0,-1-1,1 0,0 0,-1 0,1 0,0-2,16-12,0-1,-2-2,0 0,-1-1,-1 0,-1-2,-1 0,-1-1,-1-1,-1-1,1-5,72-172,-82 241,-7 22,-2 55,4-1,6 0,17 93,-15-177,-1 0,-2 0,-1 0,-1 1,-2-1,-2 1,0 0,-2-1,-1 0,-2 0,-1 0,-10 25,12-41,-1-1,0-1,-1 1,-1-1,0-1,-1 1,0-1,0-1,-2 1,1-2,-1 0,-1 0,0-1,0 0,-1-1,0 0,-1-1,1-1,-1 0,0-1,-1 0,1-2,-1 1,0-2,-9 1,20-3,-1 0,1-1,-1 1,1-1,-1 0,1 0,0-1,-1 1,1-1,0 0,0 0,0 0,0-1,0 0,1 1,-1-1,1 0,0-1,0 1,0-1,0 1,0-1,1 0,0 0,0 0,0 0,0 0,1-1,-1 1,1 0,0-1,0-4,-1-4,0-1,2 1,0-1,0 0,1 1,1-1,0 1,1-1,0 1,3-7,12-29,3 0,1 1,2 2,3 0,1 2,2 1,5-2,-11 17</inkml:trace>
  <inkml:trace contextRef="#ctx0" brushRef="#br0" timeOffset="33444.184">16227 175,'8'15,"0"0,-2 1,0 0,0 0,-2 0,0 1,1 10,4 16,0-1,-2 1,-1 0,-3 1,-2-1,-1 1,-2-1,-8 40,-4 133,49-257,125-124,-140 147,1 1,0 1,1 1,1 1,0 0,1 2,0 1,1 1,0 1,1 1,10-1,-33 8,-1 1,1-1,-1 0,1 1,-1 0,1-1,0 1,-1 0,1 0,-1 1,1-1,0 0,-1 1,1 0,-1-1,1 1,-1 0,0 0,1 1,-1-1,0 0,0 1,1-1,-1 1,-1 0,1 0,0 0,0 0,-1 0,1 0,-1 0,1 0,-1 1,0-1,0 0,0 1,0-1,-1 1,1-1,-1 1,1 0,-1 0,-3 13,-1 0,0 0,-1 0,-1-1,0 0,-1 0,-1-1,-1 0,1 0,-2-1,0 0,-1-1,0 0,-1 0,0-1,0-1,-1 0,-10 5,-14 17,-2-2,-1-1,-2-2,0-2,-1-1,-2-3,-5 1,26-15</inkml:trace>
  <inkml:trace contextRef="#ctx0" brushRef="#br0" timeOffset="33765.136">17018 710,'-7'11,"2"1,-1 0,2 0,-1 0,2 0,-1 1,2-1,0 1,0 0,1-1,1 1,0 0,1 0,0 0,1 0,1-1,-1 1,6 11,-5-20,1 0,-1 0,1-1,0 1,0-1,0 0,1 0,-1-1,1 1,0-1,-1 0,1 0,0 0,0-1,0 0,0 0,1 0,-1 0,0-1,0 0,0 0,1-1,-1 1,0-1,0 0,0 0,0-1,0 0,0 0,0 0,-1 0,1-1,-1 1,1-1,-1 0,0-1,0 1,-1-1,1 0,-1 0,1 0,-1 0,-1 0,1-1,2-3,-2 1,0 0,-1 0,0 0,0-1,0 1,-1-1,0 1,0-1,-1 1,0-1,0 1,-1-1,0 1,0-1,-1 1,0 0,0-1,0 1,-1 0,0 1,-1-1,0 0,0 1,0 0,-1 0,0 0,0 0,0 1,-1 0,1 0,-1 0,-1 1,1 0,0 0,-1 1,0 0,0 0,0 0,0 1,-1 0,1 0,0 1,-1 0,-4 0,-16 2,2 3</inkml:trace>
  <inkml:trace contextRef="#ctx0" brushRef="#br0" timeOffset="34413.154">17611 626,'-26'19,"1"1,1 1,1 1,0 1,2 1,1 1,1 0,-4 11,20-33,1-1,0 1,0-1,0 1,1 0,-1-1,1 1,-1 0,1 0,0 0,0 1,1-1,-1 0,0 0,1 0,0 1,0-1,0 0,0 0,0 0,1 1,0-1,-1 0,1 0,0 0,1 0,-1 0,0 0,1 0,0 0,-1-1,1 1,0-1,0 1,1-1,-1 0,0 1,1-1,0 0,-1-1,1 1,0 0,0-1,0 0,0 0,2 1,6-1,-1 0,1 0,0-1,0-1,-1 0,1 0,0-1,-1 0,1-1,-1 0,0-1,0 0,0-1,-1 0,1 0,-1-1,-1 0,3-2,8-7,-2 0,1-2,-2 0,0 0,-1-2,-1 0,10-17,-1-6,-1 0,-3-1,-1-1,-2-1,-2-1,-3 0,-1 0,-2-1,0-33,-6 62,-2 0,0 0,-1 0,-1 0,-1 0,0 1,-1-1,-1 1,-1 0,0 0,-1 0,-2 0,7 14,0-1,0 1,-1 0,0-1,0 1,0 1,0-1,0 0,0 1,-1-1,1 1,-1 0,0 0,1 1,-1-1,0 1,0 0,0 0,0 0,0 0,0 1,-1 0,1 0,0 0,0 0,0 0,0 1,0 0,0 0,0 0,0 0,0 1,0-1,0 1,1 0,-3 2,-10 5,0 0,1 1,0 1,1 1,0 0,1 1,-10 11,12-8,-1 1,2-1,0 2,1-1,1 2,1-1,0 1,1 0,1 0,1 0,1 1,1 0,0 0,2 0,0-1,1 1,1 0,1 0,0-1,2 1,0-1,2 0,3 8,3 1,0-1,2 0,1-1,1-1,1-1,1 0,2-1,0-1,19 14,105 81,-121-100</inkml:trace>
  <inkml:trace contextRef="#ctx0" brushRef="#br0" timeOffset="34998.875">18118 710,'-6'15,"0"1,1-1,0 1,2 0,-1 0,2 0,0 0,1 0,1 1,1-1,0 0,1 1,0-1,1 0,2 3,-3-15,0-1,0 1,0-1,0 1,0-1,1 0,0 0,-1 0,1 0,0 0,1-1,-1 1,0-1,1 0,-1 0,1 0,0 0,-1-1,1 1,0-1,0 0,0 0,0-1,0 1,0-1,0 0,0 0,0 0,0-1,0 1,0-1,0 0,0 0,0 0,0-1,0 1,-1-1,1 0,-1 0,1-1,-1 1,0 0,0-1,0 0,0 0,0 0,1-2,12-13,-1 0,-1-1,-1 0,-1-1,-1-1,0 0,-2 0,5-14,41-103,-55 137,0 1,0-1,0 1,0-1,0 1,0-1,0 1,0-1,0 1,0-1,1 1,-1 0,0-1,0 1,1-1,-1 1,0 0,1-1,-1 1,0 0,1-1,-1 1,0 0,1-1,-1 1,1 0,-1 0,1 0,-1-1,0 1,1 0,-1 0,1 0,-1 0,1 0,-1 0,1 0,-1 0,1 0,-1 0,1 0,-1 0,1 0,-1 0,1 1,-1-1,0 0,1 0,-1 0,1 1,-1-1,0 0,1 1,-1-1,0 0,1 1,-1-1,1 1,5 29,-25 143,6 480,10-623,0 0,-2 0,-1-1,-2 1,-1-2,-1 1,-1-1,-1-1,-2 0,-1 0,-17 23,-20 15,-2-2,-2-3,-4-2,-24 16,63-55,-2 0,0-2,-1-1,0 0,-18 6,41-21,0 0,0 0,0 0,0-1,-1 1,1-1,0 1,0-1,0 1,-1-1,1 0,0 1,-1-1,1 0,0 0,-1 0,1 0,0 0,0 0,-1 0,1-1,0 1,-1 0,1-1,0 1,0-1,0 1,-1-1,1 0,0 0,0 1,0-1,0 0,0 0,0 0,0 0,1 0,-1 0,0 0,0 0,1 0,-1-1,1 1,-1 0,1 0,0-1,-1 0,8-63,10 25,2 2,2 0,1 1,2 1,1 1,2 2,7-7,-12 14,21-30,3 2,2 2,2 2,3 3,1 2,2 2,2 3,3 2,-25 19</inkml:trace>
  <inkml:trace contextRef="#ctx0" brushRef="#br0" timeOffset="31860.046">14562 710,'-24'39,"-12"17,-1 3,7-2,12-12,10-13</inkml:trace>
  <inkml:trace contextRef="#ctx0" brushRef="#br0" timeOffset="32015.337">14534 429,'0'0</inkml:trace>
  <inkml:trace contextRef="#ctx0" brushRef="#br0" timeOffset="32466.012">14958 710,'-21'27,"2"2,1-1,2 2,0 0,2 1,2 1,0 0,-5 28,16-58,1 1,-1-1,0 0,1 1,0-1,-1 1,1-1,0 1,0-1,0 1,1-1,-1 1,0-1,1 0,0 1,0-1,0 1,0-1,0 0,0 0,0 0,1 0,-1 0,1 0,-1 0,1 0,0 0,0-1,0 1,0-1,0 1,0-1,0 0,0 0,0 0,1 0,-1 0,0 0,1-1,-1 1,1-1,-1 0,2 0,5 0,0-1,1 0,-1-1,0 0,0 0,0-1,0-1,-1 1,1-1,-1-1,0 1,0-1,0-1,-1 0,0 0,0 0,0-1,0-1,98-141,-84 113,-1-1,-2-1,-2-1,-1-1,-2 0,-2 0,-2-1,-1-1,-2 0,-2 1,-2-25,-3 52,0 1,0-1,-2 1,0-1,0 1,-1 0,-1 1,0-1,-1 1,0 0,-6-9,9 17,0-1,-1 1,1 0,-1 0,0 0,0 0,0 1,0 0,-1 0,1 0,-1 0,0 1,0-1,0 1,0 0,0 1,0-1,-1 1,1 0,-1 1,1-1,0 1,-1 0,1 0,-1 1,1-1,0 1,-1 1,1-1,-2 1,-4 3,0 1,0 0,0 1,1 0,0 1,1 0,-1 0,1 1,1 0,0 1,0 0,1 0,0 1,1 0,0 0,1 0,0 1,1-1,0 1,1 0,0 1,1-1,0 0,1 1,0-1,1 1,1-1,0 1,0-1,2 1,-1-1,4 9,8 13,2 0,1-1,1-1,2 0,2-1,0-2,2 0,1-2,1 0,2-2,0-1,1-1,2-2,32 18,122 56,-163-85</inkml:trace>
  <inkml:trace contextRef="#ctx0" brushRef="#br0" timeOffset="36767.314">0 1924,'144'-47,"3"7,1 6,103-9,-181 38,0 3,0 2,-1 4,54 11,-49-9,0-3,0-3,0-3,34-8,499-13,-355 3,473-54,-286 23,89 14,88 9,431 30,-499 27,627-28,-664 27,787-26,217-1,-842-28,103 45,114-6,-237-38,128-1,82-2,406 30,-545-27,67-2,33 0,-375 30,-284 24,-141-22</inkml:trace>
</inkml:ink>
</file>

<file path=ppt/ink/ink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7:56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1,'-24'47,"-17"36,-7 8,0-6,3-14,10-18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08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58,'19'0,"16"-5,6-1,2-1,-2 2,-3 2,-3 1,-3 0,-2 2,-1 0,-2 0,1-4,-5-7,-7-1</inkml:trace>
</inkml:ink>
</file>

<file path=ppt/ink/ink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7:57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87 635,'-14'24,"2"2,1-1,0 2,3-1,0 2,1-1,2 1,1-1,1 1,1 9,1-32,1-1,0 1,-1-1,2 0,-1 1,1-1,-1 1,1-1,0 0,1 1,-1-1,1 0,0 0,0 0,0 0,0 0,1-1,-1 1,1-1,0 1,0-1,1 0,-1 0,1-1,-1 1,1-1,0 1,0-1,0 0,0-1,0 1,0-1,1 1,-1-2,0 1,1 0,-1-1,1 1,2-2,12-5,-1 0,0-2,-1 0,0-2,-1 0,1 0,-2-1,0-1,0-1,0-1,-13 12,40-33,-1-2,-2-2,-1-2,-3-1,-1-2,-2-1,-3-1,15-32,-26 42,8-11,-2-1,-2-1,-2-2,-3 0,-2 0,-2-2,1-17,-14 70,0-55,0 54,0 0,0 0,0 0,0 0,0-1,0 1,0 0,0 0,-1 0,1 0,0 0,-1 0,1 0,-1 0,1 0,-1 1,0-1,1 0,-1 0,0 0,1 1,-1-1,0 0,0 1,0-1,0 0,0 1,0-1,0 1,0 0,0-1,0 1,0 0,0-1,0 1,0 0,0 0,0 0,0 0,0 0,0 0,0 0,0 1,0-1,-1 0,-3 3,1 0,-1 0,1 1,0-1,0 1,0 0,0 0,0 1,1-1,0 1,0-1,0 1,1 0,0 0,-1 2,-1 1,-19 45,2 1,3 1,2 0,2 1,-1 25,-1 44,4 2,7-1,7 75,-1-149,15 219,-1 97,-16-344,0-1,-2 0,0 0,-2 0,0 0,-2-1,0 0,-2 0,0-1,-1 0,-1-1,-1 0,-1 0,-1-2,-1 1,0-2,-1 0,-1-1,-7 5,20-18,-4 4,1-1,-1 0,-1 0,1-1,-1 0,0-1,0 0,0 0,0-1,-1 0,0 0,1-1,-11 0,17-3,0-1,0 0,1-1,-1 1,0 0,1-1,-1 0,1 1,0-1,0 0,0 0,0 0,1 0,-1-1,1 1,0 0,0-1,0 1,0-1,0 1,1-1,0 1,-1-1,1 1,1-1,-1 1,0-1,1 0,1-2,-2 1,30-183,-10 95,-13 55</inkml:trace>
  <inkml:trace contextRef="#ctx0" brushRef="#br0" timeOffset="234.36">87 183,'-15'-9,"1"-4,2 1</inkml:trace>
</inkml:ink>
</file>

<file path=ppt/ink/ink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8:04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762 228,'-25'-5,"0"2,0 0,0 2,0 1,0 0,0 2,0 1,0 1,0 1,1 2,-2 0,18-5,1 0,-1 0,0 1,1 0,-1 0,1 1,0 0,0 0,0 0,1 1,-1 0,1 1,0-1,1 1,-1 0,1 0,1 1,-1 0,1 0,0 0,0 0,1 1,0-1,1 1,-1 0,2-1,-1 1,1 0,0 0,0 1,1-1,0 0,2 5,-2-10,1 1,0-1,0 0,0 0,0-1,0 1,1 0,-1 0,1 0,0-1,0 1,0-1,0 0,0 1,1-1,-1 0,1 0,-1 0,1-1,0 1,-1-1,1 1,0-1,0 0,0 0,0 0,0-1,1 1,-1-1,0 0,0 1,0-1,0-1,1 1,-1 0,0-1,0 0,0 1,1-2,119-51,309-266,-423 313,-9 5,1-1,-1 1,1 0,0 0,0 0,0 0,-1 0,1 1,0-1,0 0,0 0,0 0,0 1,1-1,-1 1,0-1,0 1,0-1,0 1,1-1,-1 1,0 0,0 0,1 0,-1 0,0 0,0 0,1 0,-1 0,0 0,0 1,1-1,-1 0,0 1,0-1,0 1,0 0,1-1,-1 1,0 0,0-1,0 1,0 0,-1 0,1 0,0 0,0 0,-14 106,2-59,9-38,-1-1,1 0,0 1,0-1,1 1,0-1,1 1,0-1,0 1,1-1,0 1,1-1,0 1,1-1,0 0,0 0,1 0,3 6,30 4,-17-15</inkml:trace>
  <inkml:trace contextRef="#ctx0" brushRef="#br0" timeOffset="439.655">1271 454,'222'-261,"-190"230,-31 31,-1-1,0 1,0-1,1 1,-1 0,0-1,1 1,-1-1,0 1,1 0,-1-1,1 1,-1-1,0 1,1 0,-1 0,1-1,-1 1,1 0,-1 0,1 0,-1 0,1-1,-1 1,1 0,0 0,-1 0,1 0,-1 0,1 0,-1 0,1 0,-1 1,1-1,-1 0,1 0,-1 0,1 1,-1-1,1 0,-1 0,1 1,-1-1,0 0,1 1,-1-1,1 1,-1-1,0 0,1 1,-1-1,0 1,0-1,1 1,-1-1,0 1,0-1,0 1,0-1,0 1,1-1,-1 1,0-1,0 1,0 0,-1-1,1 1,0-1,0 1,0-1,-12 73,9-63,1 1,0-1,0 1,1-1,0 1,0-1,2 1,-1 0,1-1,1 1,0-1,2 8,-3-16,1 1,-1 0,1-1,-1 1,1-1,0 0,0 0,0 0,0 0,0 0,0 0,1 0,-1 0,1-1,-1 0,1 1,0-1,-1 0,1 0,0 0,0-1,0 1,0-1,-1 1,1-1,0 0,0 0,0 0,0-1,0 1,0-1,0 0,-1 1,1-1,0 0,0-1,0 1,96-58,44-125,-133 170</inkml:trace>
  <inkml:trace contextRef="#ctx0" brushRef="#br0" timeOffset="966.502">2229 115,'-12'17,"1"1,0 0,2 0,0 1,1 0,0 1,2 0,0 0,0 10,5-27,0 0,0 0,0-1,1 1,-1 0,1 0,0 0,0 0,0 0,0 0,1 0,-1-1,1 1,-1 0,1 0,0 0,0-1,0 1,1 0,-1-1,1 1,-1-1,1 0,0 1,0-1,0 0,0 0,0 0,1 0,-1-1,0 1,1-1,-1 1,1-1,0 0,-1 0,1 0,0 0,0 0,0-1,0 0,0 1,-1-1,1 0,0 0,0 0,0-1,0 1,1-1,15-6,0-1,0-1,-1 0,0-1,-1-2,0 1,-1-2,0 0,-1-1,-1 0,0-2,-1 1,0-2,-2 1,0-2,6-12,12-11,56-76,-85 117,0-1,0 1,0-1,0 0,1 1,-1-1,0 1,0-1,0 1,0-1,0 1,1-1,-1 1,0-1,1 1,-1-1,0 1,1-1,-1 1,0 0,1-1,-1 1,1-1,-1 1,1 0,-1 0,1-1,-1 1,1 0,-1 0,1 0,-1-1,1 1,-1 0,1 0,-1 0,1 0,0 0,-1 0,1 0,-1 0,1 0,-1 0,1 1,-1-1,1 0,-1 0,1 0,-1 1,1-1,-1 0,1 1,-1-1,1 0,-1 1,0-1,1 0,-1 1,1-1,-1 1,0-1,0 1,1-1,-1 1,0-1,0 1,0-1,1 1,-1 0,2 45,-3-35,-1 85,-5 0,-4 0,-4 0,-20 65,18-94,-3-2,-3-1,-21 42,34-86,4-4,-1 0,0-1,-1 0,0 0,-2-1,1 0,-2-1,0 0,0 0,-2-1,1-1,-1 0,-1-1,-5 3,16-12,1 0,0 0,-1 0,1 0,-1-1,1 1,-1-1,0 0,1 0,-1 0,1 0,-1 0,1 0,-1-1,1 1,-1-1,1 0,-1 0,1 0,0 0,-1 0,1 0,0-1,0 1,0-1,0 1,0-1,0 0,0 0,1 0,-1 0,1 0,-1 0,1 0,0-1,0 1,0 0,0-1,0 1,0-1,1 1,-1-1,1 1,0-1,0 1,0-1,0 0,0 1,0-1,1 1,-1-1,1 1,0-1,0 1,0 0,0-1,1 0,5-20,2 0,1 1,0 0,2 0,0 2,2-1,0 2,1 0,13-13,-6 10,1 0,1 2,0 0,2 2,0 1,1 1,1 1,0 1,1 2,0 1,27-7,-26 9,-4 0</inkml:trace>
  <inkml:trace contextRef="#ctx0" brushRef="#br0" timeOffset="1449.255">0 765,'319'-13,"105"-25,-316 27,470-41,148 23,-288 30,-379-11,-59-1,-12 7</inkml:trace>
  <inkml:trace contextRef="#ctx0" brushRef="#br0" timeOffset="1915.495">29 962,'390'-45,"519"-47,-85 58,-381 35,-360-11,-66 4</inkml:trace>
</inkml:ink>
</file>

<file path=ppt/ink/ink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8:02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391 592,'-2'-4,"0"1,0-1,-1 1,0 0,1 0,-1 0,0 0,0 0,-1 0,1 1,0 0,-1 0,0 0,1 0,-1 0,0 1,0-1,0 1,0 0,0 0,0 1,0-1,-1 1,1 0,0 0,0 0,0 1,0-1,-1 1,-116 40,1 38,116-75,0 0,0 0,1 0,-1 0,1 1,0-1,0 1,1 0,0 0,-1 0,1 0,1 0,-1 0,1 0,0 1,0-1,1 0,-1 1,1-1,0 1,1-1,-1 1,1-1,1 4,3 4,0-1,1 0,1 0,0-1,0 0,1 0,0 0,1-1,0 0,1-1,0 0,0-1,1 0,0 0,0-1,1-1,0 0,0 0,1-2,-1 1,1-1,0-1,13 2,-20-5,0 1,1-1,-1 0,1 0,-1-1,0 1,1-1,-1-1,0 0,0 1,0-2,0 1,0-1,0 0,-1 0,1 0,-1-1,0 0,0 0,0 0,-1-1,1 0,-1 0,0 0,0 0,-1 0,0-1,0 0,0 1,-1-1,1 0,-1 0,-1-1,1-1,1-14</inkml:trace>
  <inkml:trace contextRef="#ctx0" brushRef="#br0" timeOffset="434.837">701 0,'-20'39,"2"0,1 1,2 1,1 0,3 1,-3 23,3-19,1 2,3-1,2 1,1 0,3 0,5 38,-5-80,1-1,0 1,1-1,-1 1,1-1,0 0,1 1,-1-1,1 0,0 0,0 0,1 0,-1 0,1 0,0-1,0 1,1-1,-1 0,1 0,0 0,0-1,1 1,-1-1,0 0,1 0,0-1,0 1,0-1,0 0,0 0,0-1,1 0,-1 0,5 1,4-6,-1 0,1-1,-1 0,-1-1,1-1,-1 0,0 0,0-1,5-6,52-31,-59 40,-8 3,0 0,0 0,1 0,-1 0,1 0,-1 0,1 1,0 0,0-1,-1 1,1 0,0 0,0 0,0 1,0-1,0 1,0 0,1-1,-1 1,0 1,0-1,0 0,0 1,0-1,0 1,0 0,0 0,0 0,-1 1,1-1,0 1,-1-1,1 1,-1 0,1 0,-1 0,0 0,0 1,0-1,1 2,15 89,-8-22,-1-53,3-5</inkml:trace>
  <inkml:trace contextRef="#ctx0" brushRef="#br0" timeOffset="717.268">1350 592,'-13'15,"0"1,2 0,0 1,0 0,2 1,0 0,1 0,1 1,0 0,2 0,0 1,1 0,1 0,1 4,2-21,0 1,1-1,-1 0,1 0,-1 0,1 1,0-1,0 0,1 0,-1 0,1 0,-1-1,1 1,0 0,0-1,0 1,0-1,1 1,-1-1,1 0,-1 0,1 0,0-1,0 1,0-1,0 1,0-1,0 0,0 0,0 0,0-1,1 1,-1-1,0 1,0-1,1 0,-1-1,0 1,0 0,2-1,9-1,0-1,0 0,-1 0,1-1,-1-1,0-1,0 0,11-7,-12 7,0 0,-1 0,0-2,0 1,-1-1,0-1,0 0,-1 0,0-1,-1 0,0-1,0 0,-1 0,-1 0,0-1,-1 0,0 0,0-1,-1 1,-1-1,0 0,-1 0,-1 0,0 0,0 0,-1 0,-1-7,-2 15,1-1,-1 1,0 0,0 0,0 0,-1 0,0 1,0-1,0 1,0 0,-1 0,1 0,-1 1,0-1,0 1,-1 1,1-1,-1 1,1 0,-1 0,0 0,1 1,-1 0,0 0,0 0,0 1,0 0,0 0,0 0,0 1,0 0,0 0,0 1,1 0,-1 0,1 0,-1 0,1 1,0 0,0 0,0 1,0-1,0 1,1 0,0 0,-3 3,-6 7</inkml:trace>
  <inkml:trace contextRef="#ctx0" brushRef="#br0" timeOffset="1080.4">2113 508,'-57'22,"1"3,1 3,2 2,-18 14,66-42,1-1,0 1,-1 1,1-1,0 1,0-1,0 1,1 0,-1 0,1 1,-1-1,1 1,0 0,1 0,-1 0,1 0,-1 0,1 1,0-1,1 0,-1 1,1 0,0-1,0 1,0 0,1 0,0-1,0 1,0 0,0 0,1 0,0-1,0 1,0 1,6 2,-1-1,1-1,0 1,1-1,0-1,0 1,0-1,0 0,1-1,0 0,0-1,0 1,0-2,1 1,-1-1,1-1,-1 0,1 0,-1-1,1 0,0-1,-1 0,1 0,-1-1,1 0,-1-1,0 0,0 0,0-1,8-5,-8 5,0 0,0 0,0-1,-1-1,0 1,0-1,0-1,-1 1,0-1,0 0,-1-1,0 0,0 0,-1 0,0-1,0 0,-1 0,0 0,0 0,-1-1,-1 1,1-3,-1 5,-1 0,0 1,0-1,-1 0,0 0,0 0,0 1,-1-1,0 0,0 0,-1 1,0-1,0 1,-1-1,1 1,-1 0,-1 0,1 0,-1 0,0 1,0-1,-1 1,0 0,0 1,0-1,0 1,-1 0,1 0,-1 0,-6-1,-43-9,29 11</inkml:trace>
  <inkml:trace contextRef="#ctx0" brushRef="#br0" timeOffset="1431.841">2649 480,'-16'5,"-1"0,1 1,0 0,0 1,1 1,0 1,0 0,1 1,0 0,1 1,-4 5,15-14,0 0,0 0,0 0,0 0,0 0,0 1,1-1,-1 1,1-1,-1 1,1-1,0 1,0 0,1 0,-1 0,0-1,1 1,0 0,-1 0,1 0,0 0,1 0,-1 0,0-1,1 1,0 0,0 0,-1-1,2 1,-1 0,0-1,0 1,1-1,0 1,-1-1,1 0,0 1,0-1,0 0,0-1,1 1,-1 0,0 0,2 0,66 74,-69-73,1-1,0 1,-1 0,0 0,1 0,-1 0,-1 0,1 0,0 0,-1 0,1 0,-1 0,0 0,0 1,0-1,-1 0,1 0,-1 0,1 0,-1 0,0 0,0 0,0 0,-1 0,1-1,-1 1,0 0,0-1,1 1,-2-1,0 2,-7 4,1 0,-1-1,-1-1,1 1,-1-2,0 1,-1-2,1 1,-1-1,0-1,0 0,0-1,0 0,0-1,0-1,-5 0,-8 1</inkml:trace>
  <inkml:trace contextRef="#ctx0" brushRef="#br0" timeOffset="1747.417">2761 818,'37'-13,"-3"2,0-1,0-2,-2-1,0-2,0-1,-2-1,0-2,1-3,-28 22,0 1,0-1,0 0,-1 0,1 0,0-1,-1 1,0 0,1-1,-1 0,0 0,-1 1,1-1,0 0,-1 0,0 0,1-1,-1 1,0 0,-1 0,1-1,-1 1,1-1,-1 1,0 0,0-1,-1 1,1 0,-1-1,1 1,-1 0,0-1,0 1,-1 0,1 0,-1 0,1 0,-1 0,0 0,0 1,0-1,0 1,-1-1,1 1,-1 0,0 0,1 0,-1 0,0 0,0 1,0-1,-2 0,-10 0,1 1,-1 1,0 0,0 0,0 2,1 0,-1 0,1 2,-1 0,1 0,0 1,1 1,-1 0,1 1,-11 8,11-7,0 1,0 0,1 1,0 1,1 0,0 0,1 1,0 0,1 1,0 0,1 1,-6 12,10-18,1 1,-1-1,2 1,-1-1,1 1,0 0,1 0,0 0,1 0,-1 0,2 0,-1 0,1 0,1 0,0-1,0 1,0 0,1-1,1 1,-1-1,1 0,1 0,0 0,5 4,1-2,0 1,0-1,1-1,0 0,1 0,0-2,0 1,1-2,0 0,0 0,1-2,-1 1,1-2,0 0,0-1,0 0,0-1,0-1,0 0,1-2,-1 1,5-3,11-1,-4-2</inkml:trace>
</inkml:ink>
</file>

<file path=ppt/ink/ink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8:00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54 146,'-28'39,"23"-27,1 0,0 0,0 0,1 1,1-1,0 1,1 0,0 0,1 12,0-20,1 0,-1-1,1 1,0 0,1-1,-1 1,1-1,-1 1,1-1,1 0,-1 1,1-1,-1-1,1 1,0 0,1-1,-1 1,0-1,1 0,0 0,0 0,0-1,0 1,0-1,1 0,-1 0,5 1,-2-1,1-1,0 0,0 0,-1 0,1-1,0 0,0-1,0 0,0 0,0 0,-1-1,1 0,-1-1,1 0,-1 0,0-1,0 1,0-1,-1-1,1 1,-1-1,5-6,113-136,-92 101,-31 46,0 0,0-1,0 1,0 1,1-1,-1 0,0 0,0 0,0 1,0-1,0 0,0 1,0-1,0 1,0-1,0 1,0-1,-1 1,1 0,0 0,0-1,0 1,-1 0,1 0,0 0,-1 0,1 0,-1 0,1 0,-1 0,0 0,1 0,-1 0,0 0,0 0,1 0,-1 0,0 0,0 0,0 0,0 0,-1 0,1 1,0-1,0 0,-1 0,2 3,6 29,-7-26,1-1,-1 1,1 0,0-1,1 1,0-1,0 0,0 1,1-1,-1 0,2 0,-1 0,1-1,0 1,0-1,0 0,1 0,-1 0,1-1,0 0,1 0,-1 0,1 0,0-1,0 0,1 0,-1-1,0-1,0 0,-1 0,1-1,0 0,0 0,0 0,0-1,0 0,0 0,-1 0,1-1,0 0,-1 0,1 0,-1-1,0 0,0 0,0 0,0-1,-1 1,1-1,-1 0,0-1,0 1,0-1,0 1,-1-1,0 0,0 0,-1-1,2-2,48-163,-47 146</inkml:trace>
  <inkml:trace contextRef="#ctx0" brushRef="#br0" timeOffset="666.886">1071 288,'43'-14,"0"-2,-1-2,-1-1,-1-2,-1-2,-1-1,3-5,-39 28,0 0,1 0,-1 0,0-1,1 1,-1-1,0 0,0 1,0-1,0 0,-1 0,1 0,0 0,-1 0,0-1,1 1,-1 0,0-1,0 1,0-1,-1 1,1-1,0 1,-1-1,0 0,1 1,-1-1,0 0,-1 1,1-1,0 0,-1 1,1-1,-1 1,0-1,0 1,0-1,0 1,-1 0,1-1,0 1,-1 0,0 0,1 0,-1 0,0 0,0 0,0 1,0-1,0 1,-2-1,-4-1,-1 0,1 1,-1 0,0 0,0 1,0 1,0-1,0 1,0 1,1-1,-1 2,0-1,0 1,0 0,1 1,0 0,-1 1,1 0,0 0,-6 4,-1 2,0 0,1 1,0 1,0 0,2 1,-1 0,2 1,0 1,-9 14,15-22,1-1,0 1,0 0,1 0,0 0,0 1,1-1,0 1,0 0,1-1,0 1,0 0,1 0,0 0,0 0,1 0,0-1,0 1,1 0,0 0,0-1,1 0,0 1,0-1,1 0,0 0,0-1,1 1,-1-1,1 0,1 0,-1 0,1-1,0 0,0 0,1-1,0 1,-1-1,1-1,1 0,-1 1,0-2,8 3,13-2,1-2,-1 0,0-2,1-1,-1-1,0-2,0 0,0-2,-1-1,2-2,-2 1</inkml:trace>
</inkml:ink>
</file>

<file path=ppt/ink/ink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8:08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0,'-28'67,"-30"188,30-11,0-45,6-92,19-99</inkml:trace>
  <inkml:trace contextRef="#ctx0" brushRef="#br0" timeOffset="199.038">0 508,'39'0,"36"0,15 0,2 0,-5 0,-13 0,-9 0,-10 0,-11 0,-7 0,-6 0,-3 0,-6 0</inkml:trace>
  <inkml:trace contextRef="#ctx0" brushRef="#br0" timeOffset="625.459">791 479,'-9'21,"0"0,2 1,1 0,1 0,0 0,2 0,0 1,2 0,1-1,1 11,-1-31,0 0,0 1,0-1,0 0,0 0,1 0,-1 1,1-1,0 0,0 0,0 0,0 0,0 0,0 0,0 0,1-1,-1 1,0 0,1-1,0 1,-1-1,1 1,0-1,0 0,0 0,0 0,0 0,0 0,0 0,0 0,0-1,0 1,1-1,-1 0,0 1,0-1,0 0,1 0,-1-1,0 1,0 0,1-1,-1 1,0-1,2 0,10-6,-1 1,0-2,0 0,0 0,-1-1,0-1,-1 0,0-1,79-55,-88 66,1-1,-1 0,0 1,1-1,-1 1,0 0,1 0,-1 0,0 0,1 0,-1 1,0-1,1 0,-1 1,0 0,0 0,0 0,1 0,-1 0,0 0,0 0,0 0,-1 1,1-1,0 1,0 0,-1-1,1 1,-1 0,0 0,1 0,-1 0,0 0,0 0,0 0,0 1,-1-1,1 0,-1 1,1-1,-1 0,0 0,0 3,27 42,-25-45,0-1,0 1,1-1,-1 1,1-1,-1 0,1 0,-1 0,1 0,0 0,-1-1,1 1,0-1,-1 1,1-1,0 0,0 0,-1-1,1 1,0 0,0-1,-1 0,1 0,-1 1,1-1,0-1,-1 1,0 0,1-1,-1 1,0-1,0 0,0 0,2-1,60-75,16-53,-67 117,-3 1</inkml:trace>
  <inkml:trace contextRef="#ctx0" brushRef="#br0" timeOffset="903.924">1722 423,'-16'19,"1"1,0 0,2 2,0-1,2 2,0-1,1 2,2-1,0 1,-2 16,10-37,0-1,-1 0,1 1,0-1,1 0,-1 1,0-1,1 1,-1-1,1 0,0 0,-1 1,1-1,0 0,1 0,-1 0,0 0,1 0,-1 0,1 0,-1-1,1 1,0 0,0-1,0 0,-1 1,2-1,-1 0,0 0,0 0,0 0,0 0,1 0,-1-1,0 1,1-1,-1 0,0 0,1 0,-1 0,1 0,0 0,101-22,-94 18,0-1,1 0,-2-1,1 0,-1-1,0 0,0 0,-1-1,0 0,0 0,-1-1,0 0,0 0,-1-1,0 0,-1 0,0 0,-1 0,0-1,-1 0,0 0,0 0,-1 0,-1 0,0-1,0 1,-1-1,-1 1,0 0,0 0,-2-4,2 12,0 0,0-1,0 1,0 0,-1 0,1 0,-1 0,0 1,0-1,0 0,0 1,-1-1,1 1,-1 0,1 0,-1 0,0 0,0 0,0 1,0-1,0 1,0 0,0-1,-2 1,-15-3</inkml:trace>
</inkml:ink>
</file>

<file path=ppt/ink/ink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7:5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5253 796,'10'34,"3"6,-1-4</inkml:trace>
  <inkml:trace contextRef="#ctx0" brushRef="#br0" timeOffset="236.147">5310 316,'0'0</inkml:trace>
  <inkml:trace contextRef="#ctx0" brushRef="#br0" timeOffset="587.583">5620 627,'-13'19,"-7"9,1 1,1 0,1 1,2 1,1 0,2 1,-6 23,17-51,0 0,0 0,1-1,-1 1,1 0,0 0,0 0,1 0,-1 0,1 0,0 0,0 0,0-1,0 1,1 0,-1-1,1 1,0-1,0 1,0-1,1 0,-1 0,1 0,0 0,0 0,0-1,0 1,0-1,0 0,1 0,-1 0,1 0,-1-1,1 1,0-1,0 0,-1 0,1 0,0-1,1 1,9 0,-1 1,1-2,0 1,0-2,0 0,-1-1,1 0,-1-1,1 0,-1-1,0-1,0 0,0-1,-1 0,0-1,0 0,6-6,1-2,-1-1,-1 0,0-1,-1-1,0 0,-2-2,0 1,-1-2,-2 0,4-8,4-1,-2-1,0-1,-3-1,0 0,-3-1,0 0,-2 0,-2-1,-1-1,-2 1,-1-1,-2 1,-2-21,-1 47,1 1,-1-1,0 1,-1 0,0 0,0 0,0 0,-1 0,-1 1,1-1,-1 1,0 0,-1 1,0-1,0 1,0 0,-1 1,0 0,0 0,0 0,0 1,-1 0,0 0,0 1,0 0,0 0,0 1,-1 0,1 0,-1 1,1 0,-1 1,0 0,1 0,-1 1,-7 2,0 0,0 1,1 1,-1 1,1 0,0 1,1 0,0 1,0 1,1 0,0 1,0 1,1 0,0 0,1 1,1 1,0 0,0 0,2 1,-1 0,2 0,0 1,1 0,0 0,1 1,1 0,0 0,1 0,1 0,1 0,0 1,1-1,1 0,0 0,1 1,1-1,1 4,4 0,1 0,1 0,0-1,2-1,0 1,1-2,1 0,0-1,1 0,1-1,0 0,2-2,-1 0,1-1,17 8,-5-4,0-2,1-2,0 0,0-2,2-2,-1-1,1-1,-1-1,2-3,2 0,0-2</inkml:trace>
  <inkml:trace contextRef="#ctx0" brushRef="#br0" timeOffset="3087.153">7371 147,'-7'57,"14"356,-29-259,22-153,-1-1,1 1,0 0,0 0,0-1,0 1,0 0,0 0,0 0,0-1,0 1,0 0,0 0,1-1,-1 1,0 0,0 0,1-1,-1 1,1 0,-1-1,0 1,1 0,-1-1,1 1,-1-1,1 1,0 0,-1-1,1 0,0 1,-1-1,1 1,0-1,-1 0,1 0,0 1,0-1,0 0,-1 0,1 0,0 0,0 0,-1 0,1 0,0 0,0 0,0 0,-1 0,1 0,0-1,0 1,-1 0,1-1,0 1,0 0,45-24,-41 20,21-12,3-4,1 0,1 2,1 1,0 2,1 1,0 1,1 2,0 2,1 1,15-1,-46 8,-1 0,1 1,0-1,-1 1,1 0,-1 0,1 0,0 0,-1 1,1-1,-1 1,1 0,-1 0,1 0,-1 1,0-1,0 1,0 0,0 0,0 0,0 0,0 0,0 1,-1-1,1 1,-1 0,0 0,0-1,0 2,0-1,0 0,-1 0,1 0,-1 1,0-1,0 1,0-1,-1 1,1-1,-1 1,0 0,0-1,0 3,-6 8,-1 0,0 0,-1-1,0 0,-1-1,0 0,-1 0,-1-1,0 0,0-1,-1 0,0-1,-13 7,-6 7,-2-2,0-2,-1-1,0-1,-2-2,-6 0,33-11,-1-1,1 0,-1-1,0 0,0 0,0-1,0-1,0 0,0 0,0-1,-1 0,2 0,-6-2,14 1,0 1,-1 0,1 0,-1-1,1 1,0-1,0 1,0-1,0 1,0-1,0 0,1 0,-1 1,0-1,1 0,-1 0,1 0,0 1,0-1,0 0,0 0,0 0,0 0,0 0,0 0,1 1,-1-1,1 0,-1 0,1 0,0 1,0-1,0 0,0 1,0-1,0 1,0-1,0 1,1-1,-1 1,0 0,1 0,-1 0,1 0,0 0,0-1,6-8,8-11</inkml:trace>
  <inkml:trace contextRef="#ctx0" brushRef="#br0" timeOffset="3402.683">8161 599,'-19'20,"1"1,1 1,0 1,2 0,1 1,1 0,-6 17,17-39,1 0,0 0,0 0,-1 0,1 0,1 0,-1 0,0 1,0-1,1 0,-1 0,1 1,0-1,0 0,0 1,0-1,0 0,0 1,0-1,1 0,-1 0,1 1,0-1,0 0,0 0,0 0,0 0,0 0,0 0,1 0,-1 0,1-1,-1 1,1 0,0-1,0 1,-1-1,1 0,0 0,0 1,0-1,1-1,-1 1,0 0,0 0,0-1,1 1,-1-1,0 0,14-3,0 0,-1-1,1-1,-1-1,0 0,-1-1,0-1,0 0,0-1,-1 0,0-1,-1 0,0-1,-1-1,0 1,-1-2,0 0,5-9,-9 12,0 0,-1 0,-1 0,1 0,-1-1,-1 0,0 0,-1 0,0 0,0-7,-1 14,-1 0,0 0,0 0,0 0,0 0,0 0,-1 0,0 0,0 0,0 0,0 1,-1-1,0 0,1 1,-1-1,0 1,-1 0,1 0,0-1,-1 1,0 1,0-1,0 0,0 1,0 0,-1-1,1 1,0 0,-1 1,-3-2,-1 0,0 1,0 0,0 1,0 0,0 0,0 1,0 0,0 0,0 1,-1 0,1 0,-3 2,-8 4</inkml:trace>
  <inkml:trace contextRef="#ctx0" brushRef="#br0" timeOffset="4184.372">8725 542,'-31'13,"0"2,1 1,1 1,0 1,2 1,0 2,1 1,-4 5,-66 87,94-111,0 0,0 0,0 0,0 1,1-1,-1 1,1-1,0 1,0-1,1 1,-1 0,1 0,-1-1,1 1,0 0,1 0,-1-1,1 1,-1 0,1-1,0 1,0-1,1 1,-1-1,1 1,0-1,0 0,0 0,0 0,0 0,1 0,0 0,-1-1,1 1,0-1,0 1,1-1,5 2,0 0,1-1,-1 0,1 0,0-1,0 0,0-1,0 0,0-1,0 0,0 0,0-1,0-1,-1 1,1-2,0 1,-1-1,10-5,6-4,1-1,-2-2,0 0,0-2,-2 0,0-1,-1-2,-1 0,-1-1,-1-1,-1-1,3-5,9-18,-1-1,-3-1,-2-2,-2 0,13-51,-27 77,0-1,-2 0,-1 0,-1 0,-1 0,-2-9,1 26,-2-1,1 1,-1 0,0-1,-1 1,0 0,-1 0,1 0,-1 0,-1 0,0 1,0-1,0 1,-1 0,0 0,0 1,-1-1,1 1,-2 1,-4-5,5 6,1 1,-1 0,-1 0,1 1,0-1,-1 1,1 0,-1 1,1 0,-1 0,0 0,0 1,1 0,-1 0,0 1,0 0,1 0,-1 1,1-1,-1 1,1 1,0-1,-1 1,1 0,1 1,-1-1,0 2,-11 6,0 2,1 0,1 0,0 2,1 0,1 0,0 2,-3 6,5-6,0 1,1 0,2 1,0 0,0 0,2 0,0 1,2 0,0 1,1-1,1 0,1 1,1 0,0-1,2 1,0-1,2 1,0-1,1 0,3-1,1-1,0-1,1 0,1 0,0-1,1 0,1-1,0-1,1 0,1-1,0 0,1-1,0-1,1 0,1-1,-8-5,1 0,0 0,0-1,0 0,0-1,0 0,1-1,-1-1,1 1,0-2,0 0,-1 0,1-1,0 0,-1-1,1-1,-1 0,0 0,0-1,14-9</inkml:trace>
  <inkml:trace contextRef="#ctx0" brushRef="#br0" timeOffset="4771.835">9205 542,'-5'9,"0"1,1-1,0 0,1 1,0 0,0 0,1 0,0 0,1 1,0-1,0 0,1 1,1-1,0 0,0 0,1 1,0-1,1 0,1 1,-3-9,1 0,-1 0,1-1,0 1,0 0,-1-1,1 1,1-1,-1 1,0-1,0 0,0 0,1 0,-1 0,0-1,1 1,-1 0,1-1,-1 0,1 0,-1 1,1-1,-1-1,1 1,-1 0,1-1,-1 1,0-1,1 0,-1 0,0 0,1 0,-1 0,70-49,-57 32,0-2,-1 1,-1-2,-1 0,-1 0,-1-1,-1 0,-1-1,3-13,-1 21,-9 50,-1-31,-2 60,3 1,3-1,3 0,8 29,12 20,-5 1,-4 1,-6 1,-4 12,-7-93,-2-1,-1 1,-1-1,-3 0,0 0,-2 0,-2-1,-1 0,-1-1,-2 0,-2 2,5-15,0 0,-1 0,-1-1,-1-1,-1 0,0 0,-1-2,0 0,-2-1,1-1,-2 0,0-1,0-2,-20 9,35-17,0-1,-1 0,1 0,-1-1,1 1,0-1,-1 0,1 0,-1 0,1-1,0 1,-1-1,1 0,0-1,0 1,0-1,-1 1,2-1,-1-1,0 1,0 0,1-1,-1 0,1 0,0 0,0 0,0 0,0-1,0 1,1-1,0 0,0 0,0 0,0 0,0 0,1 0,0 0,0-1,0 1,0-2,-4-30,2 0,2 0,1 0,1 0,3 0,0 0,3 0,1 1,10-30,-2 18,2 1,1 1,3 1,1 1,2 1,2 0,2 3,2 0,1 2,29-26,-36 39</inkml:trace>
  <inkml:trace contextRef="#ctx0" brushRef="#br0" timeOffset="-4554.057">484 429,'-8'-3,"0"0,0 1,0 0,0 0,0 1,-1 0,1 0,0 1,-1 0,1 0,0 1,-1 0,1 1,0 0,0 0,0 1,0-1,0 2,1-1,-1 1,1 1,0-1,0 1,-2 3,-10 12,2 1,0 0,2 2,0 0,2 1,0 0,2 1,1 0,1 1,0 0,3 0,0 1,1-1,2 1,1 1,1-1,2 27,-2-41,1 1,1-1,0 1,0-1,1 0,1 1,1-1,0 0,0-1,1 1,1-1,0 0,1 0,0 0,0-1,1 0,1-1,1 1,-3-3,0-1,0 0,1-1,0 1,0-2,1 1,0-1,0 0,0-1,0 0,1 0,-1-1,1-1,0 1,0-2,0 1,0-1,0-1,0 0,1 0,-1-1,0 0,0-1,7-2,10-5,-1-2,0 0,-1-2,0-1,-1-1,-1-1,0-1,-1-1,-1-1,-1 0,-1-2,0-1,-2 0,0-1,10-20,-11 18,-1-1,-1 0,-1-1,-1-1,-2 0,0 0,-3-1,1-4,-6 23,0 0,-1-1,0 1,0-1,-1 1,0-1,-1 1,-1-1,1 1,-2-1,1 1,-1 0,-1 0,0 0,0 1,-1 0,0-1,-1 1,0 1,0-1,-1 1,0 1,-1-1,-3-3,-1 4,1-1,-1 1,0 1,-1 0,1 1,-1 1,0-1,-1 2,1 0,-1 1,1 0,-1 1,0 0,1 1,-1 1,0 0,1 1,-1 0,1 1,0 1,-2 1,-4 1,0 0,1 2,0 0,0 1,1 1,0 0,1 1,0 1,1 1,1 0,-1 1,2 0,0 1,-4 8,-14 44,25-39</inkml:trace>
  <inkml:trace contextRef="#ctx0" brushRef="#br0" timeOffset="-3718.569">1189 881,'10'-144,"-9"143,-1 1,0-1,0 0,0 0,0 0,0 0,0 0,0 1,0-1,0 0,0 0,-1 0,1 0,0 0,0 1,-1-1,1 0,-1 0,1 1,-1-1,1 0,-1 1,1-1,-1 0,0 1,1-1,-1 1,0-1,1 1,-1-1,0 1,0-1,0 1,1 0,-1 0,0-1,0 1,0 0,0 0,1 0,-1 0,0 0,0 0,0 0,0 0,0 0,0 0,1 1,-1-1,0 0,0 0,0 1,1-1,-1 1,0-1,0 1,1-1,-1 1,0-1,1 1,-1 0,0 0,-35 43,-44 141,67-150,-1 0,-2-1,-1 0,-2-2,-21 29,30-53,19-30,91-130,57-69,-106 138,-34 110,3 51,-19-66,0 0,1-1,1 1,-1 0,2-1,0 0,0 1,1-1,0-1,1 1,0-1,1 0,0-1,1 1,0-1,0-1,1 1,0-2,0 1,1-1,4 2,-12-8,1 0,-1 0,0 0,0 0,0-1,0 1,1-1,-1 1,0-1,1 0,-1 0,0 0,1 0,-1-1,0 1,0-1,1 1,-1-1,0 0,0 1,0-1,0 0,0-1,0 1,0 0,0-1,0 1,-1-1,1 1,0-1,-1 0,0 1,1-1,-1 0,0 0,1-2,29-84,-28 75,14-130,-17 118</inkml:trace>
  <inkml:trace contextRef="#ctx0" brushRef="#br0" timeOffset="-2685.913">2657 712,'-10'-1,"-1"0,1 0,-1 1,1 1,0 0,-1 0,1 1,0 0,0 1,0 0,0 0,-1 2,-4 1,0 0,1 1,0 1,0 1,1 0,0 0,0 2,1-1,0 2,1-1,1 2,0-1,0 1,1 1,1 0,0 0,1 0,1 1,-5 14,10-25,0-1,0 0,0 1,0-1,0 1,1-1,-1 1,1-1,0 1,0-1,1 1,-1-1,1 1,-1-1,1 1,0-1,0 0,1 1,-1-1,1 0,0 0,-1 0,1 0,1 0,-1-1,0 1,1-1,-1 1,1-1,0 0,0 0,-1 0,2 0,-1 0,0-1,0 1,0-1,1 0,-1 0,1 0,-1-1,0 1,1-1,0 0,11-1,0-1,0 0,0-1,0-1,0 0,-1-1,0-1,0 0,0-1,-1-1,0 0,0-1,-1 0,6-6,181-176,-194 185,22-19,-26 24,0 1,-1 0,1 0,0 1,-1-1,1 0,0 0,-1 0,1 0,0 0,-1 1,1-1,0 0,-1 1,1-1,-1 0,1 1,-1-1,1 1,-1-1,1 1,-1-1,1 1,-1-1,0 1,1-1,-1 1,0 0,1-1,-1 1,0 0,0-1,0 1,1 0,-1-1,0 1,0 0,0-1,0 1,0 0,0-1,-1 1,1 0,0-1,0 1,0 0,-1-1,1 1,0-1,-1 1,2 20,-2-5,1 1,0 0,1-1,1 1,1-1,0 0,1 1,1-1,1-1,0 1,0-1,2 0,6 10,-6-19,-1 0,1 0,0-1,0 0,1 0,0-1,0 0,0-1,0 0,0 0,1-1,-1 0,1 0,1-1,13 2</inkml:trace>
  <inkml:trace contextRef="#ctx0" brushRef="#br0" timeOffset="-1580.628">3645 683,'17'280,"-11"-199,-7-81,1 1,-1-1,1 0,-1 0,1 0,-1 0,1 0,-1 0,0 0,1 0,-1 0,1 0,-1 0,1 0,-1-1,1 1,-1 0,1 0,-1 0,1-1,-1 1,1 0,-1-1,1 1,0 0,-1-1,1 1,-1-1,1 1,0 0,0-1,-1 1,1-1,0 1,0-1,-1 1,1-1,0 1,0-1,0 1,0-1,0 0,0 1,0-1,0 1,0-1,0 1,0-1,0 1,0-1,0 1,1-1,-1 1,0-1,0 1,-2-31,1 0,2 0,0 1,3-1,0 0,2 1,1 0,1 0,2 1,1 0,1 1,2 0,0 1,2 1,4-5,3-11,-22 40,-1 1,0 0,-1-1,1 1,0 0,1 0,-1 0,0 0,0 0,0 0,0 0,1 0,-1 0,1 0,-1 0,0 0,1 1,0-1,-1 0,1 0,-1 0,1 0,0 1,0-1,-1 0,1 1,0-1,0 1,0-1,0 1,0-1,0 1,0-1,0 1,0 0,0 0,0-1,0 1,0 0,0 0,0 0,0 0,0 0,0 0,0 1,0-1,0 0,0 0,0 1,0-1,0 1,0-1,0 1,0-1,0 1,-1 0,2-1,51 173,-42-159</inkml:trace>
  <inkml:trace contextRef="#ctx0" brushRef="#br0" timeOffset="-1318.873">4181 994,'5'4,"6"3,2-1</inkml:trace>
  <inkml:trace contextRef="#ctx0" brushRef="#br0" timeOffset="-1169.696">4068 458,'0'0</inkml:trace>
  <inkml:trace contextRef="#ctx0" brushRef="#br0" timeOffset="-685.867">4718 458,'-31'17,"1"2,1 0,0 2,2 2,1 0,0 2,-1 4,20-23,1 1,0 0,0 0,1 1,0-1,0 1,1 0,0 0,0 1,1-1,0 1,0 0,1 0,0 0,1 0,0 0,1 0,-1 0,2 1,-1-1,1 0,1 0,0 0,0 0,0 0,1-1,2 3,-3-7,1-1,0 0,0 1,0-1,0 0,1-1,-1 1,1 0,0-1,-1 0,1 0,0 0,0-1,1 1,-1-1,0 0,0 0,1 0,-1-1,0 1,1-1,-1 0,0 0,1-1,-1 1,1-1,6-1,0 0,-1 0,1-1,-1 0,0-1,0 0,0-1,-1 0,1 0,2-3,3-5,-1-1,-1-1,0 0,-1-1,0 0,7-16,3-2,69-113,-91 146,1 0,-1 0,1 0,-1 0,1 0,-1 0,1 0,0 0,0 0,-1 0,1 0,0 0,0 0,0 1,0-1,0 0,0 1,0-1,0 1,0-1,0 1,1-1,-1 1,0 0,0 0,0-1,0 1,1 0,-1 0,0 0,0 0,0 0,1 1,-1-1,0 0,0 1,0-1,0 0,0 1,1-1,-1 1,0 0,0-1,0 1,-1 0,1 0,0 0,0-1,0 1,0 0,-1 0,1 0,0 0,-1 0,1 0,-1 1,1-1,-1 0,0 0,0 0,1 0,-1 0,0 1,0-1,0 0,0 1,4 18,-1-1,-1 1,-1 0,0 0,-1 0,-2-1,0 1,-4 14,2 3,-60 355,-21-40,71-302,12-35,-1 1,0-1,-1 0,-1-1,0 1,-1-1,-1 0,0 0,-1-1,0 0,-1 0,-1-1,0 0,0-1,-1 0,-1-1,1 0,-11 6,19-15,1 0,0 0,-1 0,1 0,0 0,-1-1,1 1,-1-1,1 0,-1 0,0 0,1 0,-1 0,1-1,-1 1,1-1,-1 1,1-1,0 0,-1 0,1 0,0 0,0 0,0-1,-1 1,1-1,1 1,-1-1,0 0,0 0,1 0,-1 0,1 0,-1 0,1 0,0 0,-1-3,-25-94,26 66,2 0,1 0,2 0,1 0,2 0,0 1,3 1,0-1,2 1,2 1,0 0,2 1,10-12,-12 13,-2 4</inkml:trace>
  <inkml:trace contextRef="#ctx0" brushRef="#br0" timeOffset="1935.606">4181 769,'0'-5,"0"3,0 7,0 7,0 7,0 4,0 4,0 1,-5 2,-1-1,5-4,2-7</inkml:trace>
  <inkml:trace contextRef="#ctx0" brushRef="#br0" timeOffset="18875.363">174 2207,'-1'540,"-3"-479,-2 0,-3-1,-2 1,-5 7,14-61,0 0,0 0,0 0,-1 0,0 0,-1 0,1-1,-1 0,0 1,-1-2,0 1,0 0,0-1,0 0,-1 0,0-1,0 1,0-1,-3 1,8-5,-1 0,1 0,0 0,-1 0,1 0,0 0,-1 0,1 0,0-1,-1 1,1 0,0-1,0 1,0-1,-1 0,1 1,0-1,0 0,0 0,0 0,0 1,0-1,0 0,0 0,1-1,-1 1,0 0,1 0,-1 0,0 0,1-1,0 1,-1 0,1 0,0-1,-1 1,1 0,0-1,0 1,0-1,-3-57,8 27,1 0,1 0,2 0,2 1,0 1,2 0,6-7,12-35,8-23,4 2,3 2,5 1,4 4,3 1,58-62,-103 132,0 0,1 1,1 1,0 0,1 1,0 0,1 1,0 1,0 1,1 1,1 0,-17 7,1 0,-1 0,1 1,-1-1,0 1,1 0,-1-1,1 1,-1 0,1 1,-1-1,1 0,-1 1,0-1,1 1,-1 0,0-1,1 1,-1 1,0-1,0 0,0 0,0 1,0-1,0 1,0 0,0-1,-1 1,1 0,-1 0,1 0,-1 0,0 0,0 1,0-1,0 0,1 3,9 93,-11-95,0 21,-2 1,-1-1,0 0,-2 0,-1 0,-1 0,-1-1,-1 0,-1-1,0 0,-2-1,-1 0,-1 0,0-2,-2 1,0-2,-1 0,0-1,-2-1,0-1,-1-1,0 0,-1-1,-1-2,-21 10,38-19,0 1,0-1,0 0,0 0,-1 0,1-1,0 0,-1 0,0 0,1-1,-1 0,1 0,-1 0,0-1,1 0,-1 0,1 0,0-1,-1 1,1-1,-5-3,10 3,-1-1,1 1,0-1,-1 1,1-1,0 0,1 1,-1-1,0 1,1-1,-1 1,1-1,0 1,0-1,0 1,0 0,0-1,1 1,-1 0,1 0,-1 0,1 0,0 0,0 0,0 1,0-1,0 0,0 1,2-1,1-3,16-17</inkml:trace>
  <inkml:trace contextRef="#ctx0" brushRef="#br0" timeOffset="19220.007">1246 2123,'-37'28,"1"1,2 1,0 3,3 0,1 2,-1 4,27-36,1 1,-1-1,1 1,0 0,0 0,0 0,0 0,1 1,-1-1,1 1,0-1,1 1,-1 0,1 0,0 0,0-1,1 1,-1 0,1 0,0 0,0 0,1 0,0 0,0 0,0 0,0 0,1 0,-1-1,1 1,0 0,1-1,-1 0,1 1,0-1,0 0,0-1,1 1,-1 0,5 2,-2-3,-1-1,1 0,0 0,0-1,0 0,1 0,-1 0,0 0,0-1,0 0,1-1,-1 1,0-1,0-1,0 1,0-1,0 0,0 0,0 0,-1-1,1 0,-1 0,5-4,107-99,-111 100,0-1,-1 0,0 0,0-1,0 1,-1-1,0 0,-1 0,0-1,0 1,0-1,-1 1,-1-1,1 0,-2 0,1 0,-1 0,0 0,-1 0,0 1,-1-1,1 0,-2 0,1 1,-1-1,-1 1,1 0,-1 0,-1 0,1 1,-2-1,1 1,-1 0,0 1,0-1,0 1,-1 1,0-1,0 1,-1 0,1 1,-1-1,0 1,-1 1,-7-3,8 4,0 1,0 0,1 0,-1 0,0 1,0 1,0-1,0 1,0 0,0 1,0 0,-1 1,-10 4</inkml:trace>
  <inkml:trace contextRef="#ctx0" brushRef="#br0" timeOffset="19458.348">1755 2179,'-20'33,"-5"22,-5 5,4-2,6-6,6-13</inkml:trace>
  <inkml:trace contextRef="#ctx0" brushRef="#br0" timeOffset="19604.364">1755 1671,'0'0</inkml:trace>
  <inkml:trace contextRef="#ctx0" brushRef="#br0" timeOffset="19920.071">1952 2546,'227'-482,"-226"481,21-34,-22 35,1-1,-1 1,1-1,-1 1,1 0,-1-1,1 1,0 0,-1-1,1 1,-1 0,1 0,0 0,-1 0,1 0,-1 0,1-1,0 1,-1 1,1-1,0 0,-1 0,1 0,-1 0,1 0,0 0,-1 1,1-1,-1 0,1 1,-1-1,1 0,-1 1,1-1,-1 0,1 1,-1-1,1 1,-1-1,0 1,1-1,-1 1,0-1,1 1,-1 0,0-1,0 1,0-1,1 1,-1 0,0-1,0 1,0 0,0-1,0 1,0-1,0 1,0 0,-1 0,13 113,-13-102,0-1,1 0,1 1,0-1,0 0,1 1,1-1,0 0,0 0,1-1,0 1,1-1,4 7,-7-13,0 0,0-1,1 1,0-1,-1 1,1-1,0 0,0 0,1 0,-1-1,1 1,-1-1,1 0,0 0,0 0,0 0,0 0,0-1,0 0,0 0,0 0,1-1,-1 1,0-1,1 0,-1 0,0 0,1-1,-1 0,0 0,0 0,0 0,0 0,1-1,-2 0,1 0,2-1,15-14,0-2,0 0,-2-1,-1-1,0-1,-2 0,0-1,-2-1,-1-1,7-17,1 4,39-75,-49 88</inkml:trace>
  <inkml:trace contextRef="#ctx0" brushRef="#br0" timeOffset="20169.454">2940 1417,'-5'48,"-2"40,1 14,1 0,1-8,2-10,1-10,1-13,0-7,0-8,0-3,0-3,1-3,-1-4,0-3,0-1,0-6</inkml:trace>
  <inkml:trace contextRef="#ctx0" brushRef="#br0" timeOffset="20406.657">2657 1954,'43'-10,"39"-3,9 1,0 2,-12 3,-13 8,-19 2</inkml:trace>
  <inkml:trace contextRef="#ctx0" brushRef="#br0" timeOffset="20657.13">3504 1981,'-18'8,"-4"0,0 1,0 1,1 1,1 1,0 1,0 1,1 0,1 1,-1 3,17-16,0-1,1 1,-1 0,1 0,-1 0,1 0,0 0,-1 0,1 0,0 1,0-1,1 0,-1 1,1-1,-1 0,1 1,-1-1,1 1,0-1,0 1,1-1,-1 1,0-1,1 0,-1 1,1-1,0 0,0 1,0-1,0 0,0 0,0 0,1 0,-1 0,1 0,-1 0,2 1,80 51,-64-44,-13-9,0 1,0 0,-1 1,1-1,-1 1,1 0,-1 1,0-1,0 1,0 0,-1 0,0 1,1-1,-1 1,-1 0,1 0,-1 0,0 1,0-1,0 1,-1-1,0 1,0 0,-1 0,1 0,-1 0,0 0,-1 1,0-1,0 0,0 0,-1 0,1 0,-3 6,-5-1,0-1,0 0,-2-1,1 0,-1-1,0 1,-1-2,0 0,0 0,0-1,-1 0,0-1,0 0,-1-1,1 0,-1-1,0-1,0 3,-12 3</inkml:trace>
  <inkml:trace contextRef="#ctx0" brushRef="#br0" timeOffset="23021.065">4605 2574,'63'-68,"417"-485,-166 192,-313 360,0-1,0 1,0 0,0-1,0 1,0 0,0-1,1 1,-1 0,0 0,1 0,-1 0,1 0,-1 1,1-1,0 0,-1 1,1-1,0 1,-1 0,1-1,0 1,-1 0,1 0,0 0,0 0,-1 0,1 1,0-1,-1 0,1 1,0-1,-1 1,1 0,0 0,-1-1,1 1,-1 0,0 0,1 0,-1 0,0 1,0-1,1 0,-1 1,0-1,0 0,0 2,25 31,-3 1,0 1,-3 0,-1 2,-1 0,-3 1,-1 1,-1 0,-3 1,2 22,25 116,-27-138,0 52,-10-91,0 0,-1-1,0 1,1-1,-1 1,0-1,0 1,0-1,0 0,0 1,0-1,0 0,0 0,0 0,-1 0,1 0,0 0,-1 0,1 0,-1 0,1-1,-1 1,0-1,1 1,-1-1,1 1,-1-1,0 0,1 0,-1 0,0 0,1 0,-1 0,0 0,1-1,-1 1,0-1,0 1,-65-29,55 22,-60-30,-114-58,-130-45,186 98,118 36</inkml:trace>
  <inkml:trace contextRef="#ctx0" brushRef="#br0" timeOffset="23661.178">6918 1841,'-48'-5,"-1"2,0 2,0 3,0 2,1 1,-25 8,61-11,0 0,0 0,1 1,-1 1,1 0,-1 0,1 1,0 1,-5 3,16-8,-1-1,0 1,1-1,-1 1,1 0,-1-1,1 1,-1 0,1-1,0 1,-1 0,1 0,0 0,0-1,-1 1,1 0,0 0,0 0,0 0,0-1,0 1,0 0,0 0,0 0,1 0,-1-1,0 1,0 0,1 0,-1 0,0-1,1 1,-1 0,1-1,-1 1,1 0,-1-1,1 1,0-1,-1 1,1 0,0-1,-1 0,1 1,0-1,0 1,-1-1,1 0,0 0,0 1,0-1,0 0,44 17,75 17,-119-33,-1-1,1 1,0 0,0-1,0 1,-1 0,1 0,0 0,-1-1,1 1,0 0,-1 0,1 0,-1 0,0 0,1 0,-1 0,0 0,1 0,-1 0,0 0,0 0,0 0,0 1,0-1,0 0,0 0,-1 0,1 0,0 0,0 0,-1 0,1 0,-1 0,1 0,-1 0,1 0,-1-1,0 1,1 0,-1 0,0 0,0 0,-42 38,32-30,-164 139,175-148,-56 55,54-53,1 0,0-1,0 1,0 0,0 0,0 0,0 0,0 0,1 0,-1 0,1 0,-1 0,1 0,0 0,0 0,0 1,0-1,0 0,1 0,-1 0,0 0,1 0,0 0,-1 0,1 0,0 0,0 0,0 0,0-1,1 1,-1 0,0-1,1 1,-1-1,2 1,5 4,1-1,0 0,0-1,1 0,-1 0,1-1,0 0,0-1,0 0,0 0,0-1,0-1,3 0,41 7,-37-4,-13-1,0 0,0-1,0 1,0-1,1 0,-1 0,1 0,-1-1,0 0,1 0,-1 0,1 0,-1-1,1 1,-1-1,0 0,1-1,-1 1,0-1,0 0,0 0,0 0,0 0,-1-1,1 1,-1-1,1 0,1-2,1-13</inkml:trace>
  <inkml:trace contextRef="#ctx0" brushRef="#br0" timeOffset="24024.36">6750 1558,'-12'5,"1"0,1 1,-1 1,1 0,0 0,0 1,1 0,0 1,1 0,0 0,0 1,1 0,0 0,1 1,0 0,1 0,0 0,0 1,1 0,1 0,0 0,1 0,0 0,1 0,0 1,1-1,0 0,1 1,3 10,6 46,-3-1,-3 1,-3-1,-7 52,-8 5,-6-2,-12 25,1-42,27-95</inkml:trace>
  <inkml:trace contextRef="#ctx0" brushRef="#br0" timeOffset="24319.487">7229 1868,'5'39,"1"36,0 10,-1 1,-1-10,-7-8,-2-11,-1-10,1-8,-3-7,-1-3,1-2,-2-1,0 0,2-9,3-8</inkml:trace>
  <inkml:trace contextRef="#ctx0" brushRef="#br0" timeOffset="24859.993">7144 1671,'129'-31,"0"5,49 0,-74 30,-100-3,0-1,0 1,0 0,-1 0,1 0,0 1,-1 0,1-1,-1 1,0 0,0 1,0-1,0 0,0 1,0 0,0 0,-1 0,1 0,-1 0,0 0,0 0,0 1,-1-1,1 1,-1 0,-1 6,-1-1,0 0,-1 0,0 0,-1 0,0 0,0 0,-1 0,0-1,0 0,-1 0,0 0,-1 0,0-1,0 0,0 0,-6 4,-246 224,208-167,49-66,0 0,0 0,0 1,1-1,-1 0,1 0,-1 1,1-1,0 0,0 1,0-1,0 0,0 1,0-1,1 0,-1 1,1-1,0 0,0 0,0 0,0 0,0 1,0-1,0-1,1 1,-1 0,1 0,-1 0,1-1,0 1,-1-1,1 1,2 0,111 35,-32-16,-74-19,0 0,0 1,-1 1,1 0,-1 0,0 0,0 1,-1 0,1 1,-1-1,-1 2,1-1,-1 1,0 0,0 0,-1 0,0 1,0 0,-1 0,0 0,0 1,-1-1,0 1,0 0,-1 0,0 0,-1 0,0 0,-1 0,0 0,0 0,-1 1,0-1,0 0,-1 0,0 0,-3 6,-5-1,0-1,-1 0,-1-1,0 0,0 0,-1-1,-1-1,0 0,0-1,-1-1,0 0,0-1,-1 0,0-2,0 1,-1-2,1 0,-1-2,0 1,-10 1,1-1,-1 0,0-2,0-1,0-2,0 0,0-2,1-1,-1-1,1-1,-4-3,3-4,4 0</inkml:trace>
</inkml:ink>
</file>

<file path=ppt/ink/ink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8:28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3920 1701,'-391'-326,"363"304,-2 2,0 1,-2 1,0 2,0 1,-1 2,-1 1,-1 2,1 1,-15-1,-107-12,-1 6,-1 8,1 7,-1 6,1 7,-92 22,-12 16,-43 24,208-47,2 4,1 5,2 3,2 4,2 5,2 3,-23 20,72-42,0 1,2 2,2 2,1 0,2 2,1 2,1 0,3 2,1 0,-7 21,18-33,2 1,1 0,1 0,1 0,1 1,2 0,1 1,2-1,1 0,1 1,1-1,2 0,1 0,8 24,1-4,2-1,3-1,2 0,1-2,3 0,2-2,1-1,12 11,36 36,4-5,81 68,-67-66,24 24,-6 6,92 122,-148-167,-4 2,-2 2,-4 3,-4 2,-3 1,-3 2,-5 1,-3 2,5 37,-21-66,-3 0,-3 1,-2 0,-3 0,-3 0,-2 0,-2 0,-4 0,-1-1,-3-1,-3 0,-6 9,8-33,-2-1,-1 0,-1-1,-2-1,-1-1,-2-1,0-1,-2-1,-1-2,0 0,-4 0,-57 38,-3-3,-2-4,-10 0,-716 356,792-397,1 2,1 2,1 0,0 1,2 1,-13 15,28-28,1 1,0-1,1 1,-1 1,2-1,-1 1,1 0,0 0,1 0,0 0,1 0,-1 1,2 0,0-1,0 1,0 0,1 0,1-1,0 1,0 0,1-1,1 5,9 22,3-1,0-1,3 0,0-1,2-1,2 0,1-2,1-1,4 2,22 19,2-3,2-1,2-3,2-3,1-2,8 0,24 12,3-4,1-4,2-4,2-5,1-3,44 3,28-2,1-8,0-8,78-6,402-12,31-31,283-54,11-44,-605 69,-4-17,69-36,-210 41,-4-9,-4-10,-4-9,141-95,-176 86,-6-8,-4-7,117-118,-242 204,-3-3,-1-2,-3-1,-1-2,-3-2,-2-1,-2-1,12-33,-33 55,-1-1,-2 1,-1-1,-1 0,-2-1,-2 1,-1-1,-1 1,-1-1,-2 1,-2 0,-1 0,-1 1,-1-1,-2 2,-2 0,0 0,-2 1,-1 1,-1 0,-11-10,-66-90,-6 5,-5 4,-5 4,-138-155,174 182,4-3,4-3,4-4,4-1,-15-44,51 94,2 0,2-1,3-1,1-1,3 0,3 0,1-1,3 0,2 0,3-1,2 1,7-42,8 26,2 1,4 1,2 1,3 2,3 0,3 2,2 2,3 1,3 2,48-50,63-57,134-109,-139 136,-135 124,22-16,-1-2,-2-2,0-1,-3-1,-1-2,-1-1,-3-1,-1-1,-2-2,17-41,-36 69,0-1,-1 1,0-1,-1 1,0-1,-2 0,0 1,0-1,-1 0,-1 1,-1 0,0 0,0 0,-2 0,1 1,-2-1,0 1,0 1,-2 0,1 0,-1 0,-1 1,0 0,-10-7,-36-28,-2 2,-1 4,-2 1,-2 4,-2 2,0 3,-2 3,-6 1,-261-95,-4 14,-290-50,499 134,0 5,-2 6,1 6,-92 8,158 2,-1 2,1 2,1 4,0 2,1 4,0 1,-33 18,57-18,1 1,1 3,1 0,1 3,1 0,-5 8,21-16,1-1,1 2,0 0,2 1,0 0,1 1,1 0,1 1,1 1,-4 17,-46 240,47-208,-32 325,35-287,1 0,-5 0,-4-1,-24 78,35-168,0-2,0 1,-2-1,0 0,-1 0,-1-1,0 0,-1-1,-1 0,0-1,-1 0,-1-1,0-1,0 0,-1-1,-1 0,0-1,-1-1,1-1,-11 4,-2-3,1-1,-2-1,1-1,-1-2,0 0,1-3,-1 0,-13-3,-268 0,298 0,1 0,-1-1,1 0,-1-1,1 0,0-1,1 0,-1-1,1-1,0 0,0 0,1-1,0 0,1-1,-1 0,2 0,-1-1,2 0,-1-1,1 1,1-2,0 1,0-1,1 0,1 0,0 0,0-1,-53-134,29 7,-12 33,39 91</inkml:trace>
  <inkml:trace contextRef="#ctx0" brushRef="#br0" timeOffset="2624.008">3102 3310,'-5'0,"1"0,0 0,-1 0,1 1,-1 0,1 0,0 0,0 0,-1 1,1-1,0 1,0 0,1 0,-1 1,0-1,1 1,-1 0,1 0,0 0,0 0,0 1,0-1,1 1,-2 3,-37 77,40-82,1 0,-1 0,1 0,0 0,0 0,0 0,0 0,0 0,0 0,0 0,0 0,1 0,-1 0,1 0,0 0,0 0,0 0,-1 0,2-1,-1 1,0 0,0 0,0-1,1 1,-1-1,1 0,-1 1,1-1,0 0,-1 0,1 0,0 0,0 0,0 0,0-1,0 1,0 0,0-1,0 0,0 1,0-1,2 0,3-2,0 1,0-2,0 1,0-1,0 0,0 0,-1-1,0 0,1 0,-1 0,-1-1,1 0,-1 0,0-1,0 1,0-1,-1 0,0 0,0-1,0 1,-1-1,-1 5,-1 1,0-1,1 0,-1 1,0-1,0 0,0 0,0 1,0-1,0 0,0 0,-1 0,1 0,-1-1,1 1,-1 0,0 0,0 0,0 0,0 0,0 0,-1 0,1 0,0-1,-1 1,0 0,1 0,-1 0,0 1,0-1,0 0,0 0,-1 0,1 1,0-1,-1 1,1-1,-1 1,1-1,-1 1,0 0,0 0,0 0,1 0,-1 0,0 0,0 0,0 1,0-1,-1 1,1-1,0 1,0 0,0 0,0 0,-2 0,-3 3,1 0,-1 1,1-1,-1 1,1 0,1 1,-1 0,1 0,-1 0,1 0,1 1,-1 0,1 0,0 0,0 0,1 1,0-1,-2 8,4-13,1 0,0 1,0-1,-1 0,1 1,0-1,0 0,0 0,1 1,-1-1,0 0,0 1,1-1,-1 0,0 0,1 1,0-1,-1 0,1 0,0 0,-1 0,1 0,0 0,0 0,0 0,0 0,0 0,0 0,0 0,0-1,0 1,1 0,-1-1,0 1,0-1,1 0,-1 1,0-1,0 0,1 0,-1 0,0 1,1-1,-1-1,0 1,1 0,-1 0,0 0,1-1,-1 1,0-1,0 1,0-1,1 1,-1-1,0 0,0 0,0 1,0-1,0 0,0 0,0 0,0 0,-1 0,1 0,0-1,1 1,0 0,0 0,0 0,0 0,0-1,-1 1,1-1,0 1,-1-1,1 0,-1 1,0-1,0 0,1 0,-1 0,0 0,-1 0,1 0,0 0,-1 0,1-1,-1 1,1 0,-1 0,0 0,0-1,0 1,0 0,-1-2,-2 5,0-1,0 0,0 0,0 1,0 0,0-1,0 1,1 0,-1 1,0-1,0 0,1 1,-1-1,1 1,-1 0,1 0,0 0,0 0,-1 1,1-1,-20 27,19-17</inkml:trace>
  <inkml:trace contextRef="#ctx0" brushRef="#br0" timeOffset="4151.986">2339 2350,'-33'30,"1"2,2 2,1 1,1 1,2 1,2 1,2 1,1 1,2 2,1 1,-79 146,40-92,-102 156,144-241,24-38,255-512,-49 208,-129 212,-86 117,0 1,1-1,-1 0,0 1,1-1,-1 0,1 1,-1-1,1 0,0 1,-1-1,1 1,-1-1,1 1,0-1,0 1,-1 0,1-1,0 1,0 0,-1-1,1 1,0 0,0 0,0 0,-1 0,1 0,0 0,0 0,0 0,-1 0,1 0,0 0,0 1,0-1,-1 0,1 0,0 1,-1-1,1 1,0-1,0 1,-1-1,1 1,-1-1,1 1,-1-1,1 1,-1 0,1-1,-1 1,1 0,-1-1,0 1,1 0,-1 0,0 0,0-1,1 1,-1 0,0 0,0 0,0-1,0 2,4 59,-4-56,-1 31,2-1,2 1,0-1,3 0,6 19,106 375,-104-385,-69-105,13 27,0 2,-3 2,0 2,-2 2,0 2,-2 2,-3 2,-247-85,273 97,6-1</inkml:trace>
</inkml:ink>
</file>

<file path=ppt/ink/ink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40:15.53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865 302,'-247'103,"-243"89,381-171,144-36,484-190,-174 89,-280 89,-265 103,-100 20,121-41,-45 11,327-116,264-114,315-94,-658 251,-29 9,-170 60,-263 91,-129 14,496-151,71-16,0-1,1 1,-1 0,0 0,0 0,0-1,0 1,0 0,0 0,0 0,0-1,0 1,0 0,0 0,0 0,0-1,0 1,0 0,0 0,0 0,0-1,0 1,0 0,0 0,-1 0,1-1,0 1,0 0,27-11,657-232,-88 34,-755 279,-604 267,738-328,-51 31,76-39,0 0,0 0,1 0,-1 0,0 0,1-1,-1 1,1 0,-1 0,1 0,-1 0,1-1,0 1,-1 0,1 0,0-1,-1 1,1-1,0 1,0-1,0 1,0-1,-1 1,1-1,0 0,0 1,0-1,0 0,0 0,0 0,0 1,0-1,0 0,0-1,0 1,0 0,0 0,0 0,0 0,0-1,0 1,22 1</inkml:trace>
</inkml:ink>
</file>

<file path=ppt/ink/ink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40:38.92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1 196,'493'-95,"-64"-6,-525 104,-361 97,263-62,353-50,466-87,-471 72,-207 33,-308 110,309-97</inkml:trace>
</inkml:ink>
</file>

<file path=ppt/ink/ink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6:00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1242 343,'303'-178,"-286"165,-12 9,0 0,0 0,1 0,-1 0,1 1,0 0,0 0,0 0,0 1,1 0,-1 0,0 1,1 0,4-1,-9 4,0-1,0 1,-1-1,1 1,0-1,-1 1,0 0,1 0,-1-1,0 1,0 0,0 0,0 1,0-1,0 0,-1 0,1 0,-1 0,0 1,1-1,-1 0,0 0,0 1,0-1,-1 0,1 0,0 1,-1 0,1 3,3 281,-20-140,-6-1,-9 7,-16 99,33-161,4 1,3 0,5 8,4-57,-19-83,14 25,-1 0,0 1,-1-1,0 1,-2 1,1-1,-2 1,0 0,0 1,-1 0,-1 1,0 0,0 1,-1 0,0 0,-1 1,0 1,-1 0,1 1,-1 1,-1 0,1 0,-13-2,-13 3,1 2,0 2,-1 1,1 2,0 1,-1 3,2 1,-1 2,1 1,1 2,-12 6,18-2,9-2</inkml:trace>
  <inkml:trace contextRef="#ctx0" brushRef="#br0" timeOffset="550.25">1101 823,'725'-177,"-600"142,-109 43,-30 18,8-16,-10 25,2 0,1 1,2 1,2 0,1 0,2 0,1 1,2 0,2 28,2-10,-1-32</inkml:trace>
  <inkml:trace contextRef="#ctx0" brushRef="#br0" timeOffset="955.374">2370 993,'-9'2,"-1"0,1 1,0 1,0-1,0 1,1 1,0 0,-1 0,2 0,-1 1,0 0,1 1,1 0,-1 0,1 0,-1 1,-3 4,1 0,-1 1,2 0,0 0,0 1,1-1,1 2,1-1,0 1,0 0,2 0,0 0,0 1,2-1,-1 0,2 9,1-20,-1 0,1 0,-1 1,1-1,1 0,-1 0,1 0,-1 0,1 0,0 0,0-1,1 1,-1-1,1 1,0-1,0 0,0 0,0 0,0-1,1 1,-1-1,1 1,0-1,0 0,0-1,0 1,0-1,0 0,0 0,0 0,0 0,1-1,-1 1,0-1,0 0,1 0,-1-1,0 0,0 1,1-1,1-1,15-4,0 0,-1-1,0-1,0 0,-1-2,0 0,-1-1,0-1,-1-1,0-1,-1 0,0-1,-2 0,1-2,-2 1,0-2,-2 0,11-18,-18 26,0 0,0 0,-1 0,0-1,-1 1,0-1,-1 0,0 1,-1-1,0 0,0 0,-1 1,0-1,-3-5,3 10,0 0,-1 0,0 0,0 0,0 0,-1 1,1-1,-2 1,1 0,0 0,-1 0,0 0,0 1,-1-1,1 1,-1 0,0 1,0-1,0 1,0 0,-1 0,1 0,-1 1,0 0,-5-1,4 2,0 1,-1 1,1-1,-1 1,1 1,0-1,-1 1,1 0,0 1,0 0,1 0,-1 0,1 1,-1 0,-2 2,-16 10</inkml:trace>
  <inkml:trace contextRef="#ctx0" brushRef="#br0" timeOffset="1252.86">2879 1388,'-5'-24,"3"-23,7-12,3-1,4 5,5 6,5 12,-2 8,1 4,2 1,1 4,2 2,1 3,0 5,-3 8,-7 9,-6 5</inkml:trace>
  <inkml:trace contextRef="#ctx0" brushRef="#br0" timeOffset="2333.521">3951 259,'25'265,"-23"75,-29-78,2-82,30-152,13-34,-9-13,0-1</inkml:trace>
  <inkml:trace contextRef="#ctx0" brushRef="#br0" timeOffset="2569.059">3697 852,'43'0,"24"-5,6-1,-1-1,-7 2,-11 2,-8 1,-9 1,-9 5,-6 2,-1 1,-4-2</inkml:trace>
  <inkml:trace contextRef="#ctx0" brushRef="#br0" timeOffset="2884.309">4346 1218,'-2'-1,"0"0,0 0,1 0,-1-1,0 1,1 0,-1-1,1 1,0-1,0 0,-1 1,1-1,0 0,0 0,0 1,1-1,-1 0,0 0,1 0,-1 0,1 0,0 0,0 0,0 0,0-1,0 1,0 0,0 0,1 0,-4-14,1 0,1 0,1 0,0 0,1 0,1 1,0-1,1 0,1 0,0 1,1 0,1 0,1 0,0 1,0 0,1 0,1 1,1 0,0 0,0 1,1 1,1 0,0 0,0 1,39-3,-32 16</inkml:trace>
  <inkml:trace contextRef="#ctx0" brushRef="#br0" timeOffset="3235.015">5052 767,'-43'22,"0"1,2 3,1 1,2 2,0 2,2 1,-17 21,47-48,0 1,1-1,-1 1,1 1,0-1,1 1,0-1,0 1,0 1,1-1,0 0,0 1,1 0,0-1,1 1,-1 0,1 0,1 0,0 0,0 4,1-11,0 1,0 0,0 0,0 0,0-1,1 1,-1 0,1-1,-1 1,1-1,-1 0,1 0,0 1,0-1,0 0,-1 0,1-1,0 1,0 0,0-1,0 1,1-1,-1 1,0-1,0 0,0 0,0 0,0 0,0-1,0 1,0 0,0-1,0 1,0-1,0 0,0 0,1 0,73-38,-42 14,-2-2,-1 0,-2-2,0-2,14-21,70-71,-91 112,-16 16</inkml:trace>
  <inkml:trace contextRef="#ctx0" brushRef="#br0" timeOffset="3641.832">5278 1190,'125'-314,"-113"296,-5 25,-5 37,-2-33,0-7,-1-1,1 1,0-1,1 1,-1-1,1 1,0-1,-1 0,1 1,1-1,-1 0,0 0,1 1,0-1,0 0,0-1,0 1,0 0,0 0,1-1,-1 0,1 1,0-1,0 0,-1 0,1-1,1 1,-1 0,0-1,0 0,1 0,-1 0,0 0,1 0,-1-1,1 0,-1 1,1-1,-1-1,1 1,-1 0,1-1,-1 0,0 1,1-1,1-2,9-6,0-1,-1-1,-1-1,1 0,-2 0,0-1,6-9,41-44,-39 49,-1 4</inkml:trace>
  <inkml:trace contextRef="#ctx0" brushRef="#br0" timeOffset="4107.466">6067 739,'1'-1,"-1"1,1-1,-1 1,1-1,0 1,-1-1,1 1,-1-1,1 1,0 0,0-1,-1 1,1 0,0 0,-1-1,1 1,0 0,0 0,0 0,-1 0,1 0,0 0,0 0,-1 0,1 0,0 1,0-1,-1 0,1 0,0 1,0-1,-1 0,1 1,0-1,-1 1,1-1,-1 1,1-1,0 1,-1-1,1 1,-1-1,0 1,1 0,-1-1,1 1,-1 0,-10 38,-41 23,-15 29,66-86,0-1,0 0,0 1,0-1,0 0,1 1,0-1,0 0,0 0,1 1,-1-1,1 0,0 0,0-1,0 1,1 0,-1-1,1 1,0-1,0 0,0 0,0 0,1 0,-1-1,1 1,0-1,0 0,-1 0,1 0,1-1,-1 1,0-1,0 0,1 0,42 27,-44-26,0 0,0 0,0 1,-1-1,1 1,-1-1,1 1,-1 0,0 0,0 0,0 0,-1 0,1 1,-1-1,0 0,1 1,-1-1,-1 1,1-1,-1 1,1 0,-1-1,0 1,0-1,-1 1,1 0,-1-1,1 1,-1-1,0 1,-1-1,1 0,-1 1,1-1,-1 0,0 0,0 0,0 0,0 0,-1-1,1 1,-1-1,0 1,0-1,0 0,-1 1,-50 21,29-18</inkml:trace>
  <inkml:trace contextRef="#ctx0" brushRef="#br0" timeOffset="4722.293">5165 796,'-10'0,"-3"4,1 7,2 7,3 4,3 3,2 3,1 1,1 0,0 1,1-1,4-5,7-1,5-6,6-4,2-6,3-3,-3-2</inkml:trace>
  <inkml:trace contextRef="#ctx0" brushRef="#br0" timeOffset="5787.576">6463 203,'-17'128,"9"-36,4-1,4 1,4 0,9 43,-10-107,-2 0,0 0,-2 0,-1 1,-2-1,0-1,-2 1,-8 25,13-51,0-1,0 0,0 0,0 0,0 0,1 0,-1 1,0-1,1 0,-1 0,1 0,-1 1,1-1,0 0,-1 1,1-1,0 0,0 1,0-1,0 0,0 1,0-1,0 0,1 0,-1 1,0-1,1 0,-1 1,1-1,0 0,-1 0,1 0,0 0,-1 0,1 0,0 0,0 0,0 0,0 0,0 0,0 0,0 0,0-1,1 1,-1 0,0-1,0 1,0-1,1 0,0 1,14-6</inkml:trace>
  <inkml:trace contextRef="#ctx0" brushRef="#br0" timeOffset="6500.782">7197 683,'-85'62,"2"3,4 5,-2 7,71-68,4-5,0 1,0 0,1 0,0 1,-1 0,2 0,-1 0,1 0,0 1,0-1,1 1,0 0,0 1,1-1,0 0,-1 6,4-10,1-1,-1 1,1-1,0 1,0-1,0 0,0 0,0 0,1 0,-1-1,1 1,-1 0,1-1,0 0,-1 0,1 0,0 0,0 0,0 0,0-1,0 1,-1-1,1 0,0 0,0 0,0 0,0 0,0-1,0 1,0-1,0 0,0 0,-1 0,1 0,0-1,0 0,25-7,-2-1,0-1,0-1,-1-2,0 0,12-11,10-4,17-18,-52 37,0 0,0 1,0 1,1 0,1 1,-1 0,1 1,10-3,-23 8,1 1,-1-1,1 1,0 0,0 0,-1 0,1 0,0 0,-1 0,1 0,0 0,0 0,-1 1,1-1,-1 1,1-1,0 1,-1 0,1 0,-1 0,1 0,-1 0,0 0,1 0,-1 0,0 0,0 0,0 1,0-1,0 1,0-1,0 1,0-1,-1 1,1-1,0 1,-1 0,1 1,5 73,-6-52,0-19,-1-1,1 1,1-1,-1 1,1-1,0 1,0-1,0 1,0-1,1 0,0 0,0 1,0-1,0 0,1-1,0 1,-1 0,1-1,0 0,1 1,-1-1,1-1,-1 1,1 0,0-1,0 0,0 0,0 0,0 0,1 0,-1-1,1 0,-1 0,1 0,-1-1,1 0,-1 1,1-1,-1-1,1 1,-1-1,1 0,2-1,12-7,0-1,-1-1,-1-1,0 0,0-1,-1-1,-1-1,-1 0,0-1,-1 0,0-1,-2 0,1-2,2-1,18-23,-2-2,-2-1,-1-2,-3 0,-3-1,-1-2,-2 0,-3 0,-2-2,-2 0,-3 0,-2-1,-1-34,-5 71,1 12,-1 0,1 0,-1 0,0 0,0 0,-1 0,0 0,0 0,0 0,0 0,-1 1,0-1,0 0,0 1,0-1,-1 1,0-1,2 4,0 0,0 1,0-1,0 1,0-1,0 1,-1-1,1 1,0 0,0 0,0 0,0-1,-1 1,1 0,0 0,0 0,0 1,0-1,-1 0,1 0,0 1,0-1,0 1,0-1,0 1,0-1,0 1,0 0,0-1,0 1,0 0,0 0,1-1,-1 1,0 0,0 0,1 0,-1 0,1 0,-1 0,1 0,-1 1,1-1,-23 50,12 2,2 1,2 0,3-1,2 2,2-1,3 0,2 0,3-1,1 0,4 0,16 46,61 115,-119-232,14 2,3 1</inkml:trace>
  <inkml:trace contextRef="#ctx0" brushRef="#br0" timeOffset="6739.395">7507 541,'48'5,"40"1,14 0,0-1,-8-1,-11-2,-9-1,-13 0,-7-1,-8 4,-7 2,-5 0,-4-1,-2-2,-1-1,-5-1</inkml:trace>
  <inkml:trace contextRef="#ctx0" brushRef="#br0" timeOffset="11404.164">8608 626,'5'0,"1"5,0 6,4 1,0 4,-2 4,-2 3,-2 2,-2 2,-1 2,0 0,-2-1,-4 1,-2 0,0 0,2-1,1-9,2-8</inkml:trace>
  <inkml:trace contextRef="#ctx0" brushRef="#br0" timeOffset="11675.702">8720 230,'-14'10,"0"3,2 4,3-1</inkml:trace>
  <inkml:trace contextRef="#ctx0" brushRef="#br0" timeOffset="12154.289">9030 597,'-14'18,"1"1,0 0,2 0,0 2,1-1,1 1,1 1,1-1,-3 16,9-33,0-1,0 0,1 0,-1 0,1 1,0-1,0 0,0 0,0 1,1-1,-1 0,1 0,0 0,0 0,0 1,0-1,1-1,-1 1,1 0,0 0,0 0,0-1,0 1,0-1,0 0,1 0,-1 0,1 0,0 0,-1 0,1 0,0-1,0 0,0 1,0-1,0 0,0 0,1-1,-1 1,0-1,0 0,1 1,1-2,5 2,0 0,-1-1,1 0,0-1,-1 0,1-1,-1 0,1 0,-1-1,0 0,0-1,0 0,-1 0,1-1,-1 0,0 0,0-1,-1 0,0-1,0 1,0-1,-1-1,0 0,-1 4,0-1,-1 0,1 0,-1 0,-1-1,1 1,-1-1,0 0,0 0,-1 0,1-1,-1 1,-1 0,1-1,-1 1,0-1,-1 0,0 1,0-1,0 1,-1-1,1 0,-2 1,1-1,-1 1,0 0,-1-2,1 3,0 1,-1-1,1 0,-1 1,0 0,0 0,-1 0,1 0,-1 0,0 1,0-1,0 1,-1 0,1 0,-1 1,1 0,-1-1,0 1,0 1,0-1,0 1,0 0,0 0,0 0,-1 1,1 0,0 0,0 0,-1 1,1-1,0 1,0 0,0 1,-5 1,-45 23,30-11</inkml:trace>
  <inkml:trace contextRef="#ctx0" brushRef="#br0" timeOffset="12672.001">9397 852,'91'-90,"13"-32,-103 121,-1 0,1 0,0-1,0 1,0 0,0 0,0 0,0 0,1 1,-1-1,0 0,0 0,1 1,-1-1,0 1,1-1,-1 1,0-1,1 1,-1 0,1 0,-1 0,1-1,-1 2,0-1,1 0,-1 0,1 0,-1 1,1-1,-1 0,0 1,1 0,-1-1,0 1,0 0,2 0,34 47,-23-27,-10-15,0-1,0 1,0-1,1-1,0 1,0-1,0 1,0-1,1-1,0 1,-1-1,1 0,0 0,1-1,-1 0,0 0,1 0,-1-1,1 0,0 0,-1 0,1-1,0 1,0 0,0-1,0 1,0-1,-1-1,1 1,0-1,0-1,0 1,-1-1,1 0,0-1,-1 1,0-1,0 0,0-1,0 0,0 0,-1 0,1 0,-1-1,-1 0,1 0,0 0,-1-1,0 0,-1 1,1-1,-1-1,0 1,-1 0,1-1,-1-1,0-16</inkml:trace>
  <inkml:trace contextRef="#ctx0" brushRef="#br0" timeOffset="14219.783">11007 739,'-25'25,"2"1,0 1,2 1,1 1,1 0,2 2,1 0,1 1,-1 10,13-39,1 1,0 0,1 0,-1 0,1 0,-1 0,1 1,0-1,1 0,-1 1,1-1,0 0,0 1,0-1,1 0,-1 1,1-1,0 0,1 0,-1 0,0 0,1 0,0 0,0 0,0 0,1-1,-1 1,1-1,0 1,0-1,0 0,0 0,1-1,-1 1,1-1,0 1,-1-1,4 1,5-2,1 0,-1-1,1 0,-1-1,1 0,-1-1,1 0,-1-1,0-1,0 1,-1-2,1 0,-1 0,0-1,0-1,-1 0,0 0,0-1,0 0,4-6,2 2,-5 4,0-1,-1 0,0-1,-1 0,0 0,-1-1,0 0,-1-1,0 1,3-9,-7 15,-1 1,0-1,-1 0,1 0,-1 0,0-1,0 1,0 0,-1 0,0-1,0 1,0 0,0-1,-1 1,0 0,0 0,-1 0,1 0,-1 0,0 0,-1 0,1 0,-1 1,0-1,0 1,0 0,0 0,-3-2,-2 0,1-1,-1 2,-1-1,1 1,-1 0,0 1,0 0,0 1,-1-1,1 2,-1-1,0 1,1 1,-1 0,0 0,0 1,0 1,0-1,0 1,0 1,1 0,-1 0,1 1,-1 0,1 1,-7 4,16-8,1 0,-1 0,1 1,-1-1,1 0,-1 0,0 1,1-1,-1 1,0-1,1 0,-1 1,0-1,0 1,1-1,-1 1,0-1,0 1,0-1,1 1,-1-1,0 1,0-1,0 1,0-1,0 1,0-1,0 1,0-1,0 1,-1-1,1 1,0-1,0 1,0-1,0 0,-1 1,1-1,0 1,0-1,-1 1,1-1,0 0,-1 1,1-1,-1 0,1 1,0-1,-1 0,1 1,-1-1,1 0,-1 0,1 0,-1 1,22-11,0 0,-1-1,0-1,-1-1,0-1,3-5,25-16,-6 8,-1-2,-1-2,-2-2,-1-1,-2-2,-1-1,-2-1,3-8,-30 39,1 1,-1-2,0 1,-1 0,0-1,0 1,0-1,-1 0,0 0,-1 0,0 0,0 0,-1 0,0-1,0 1,-1 0,0-3,1 10,0 0,0 0,0 0,-1 1,1-1,0 0,-1 0,1 0,0 0,-1 0,1 0,-1 1,1-1,-1 0,1 0,-1 1,0-1,1 0,-1 1,0-1,0 0,1 1,-1-1,0 1,0 0,0-1,0 1,0-1,0 1,0 0,0 0,1 0,-1 0,0 0,0 0,0 0,0 0,0 0,0 0,0 0,0 0,0 1,0-1,0 0,0 1,0-1,1 1,-1-1,0 1,0-1,1 1,-1 0,0 0,-29 44,20-12,2 0,1 1,1-1,2 1,2 1,1-1,1 0,2 0,2 0,6 31,14 39,5-1,35 82,-30-93,-5 2,-3 1,-5 1,-4 1,-2 17,-13-102,0 1,-1 0,-1-1,0 1,0-1,-1 1,-1-1,0 1,-1-1,0 0,-1 1,0-2,-1 1,0 0,-1-1,0 0,-1-1,0 1,0-1,-2 0,1-1,-1 0,0-1,-7 6,7-8,0 0,-1-1,1 0,-1 0,0-1,0 0,0-1,-1 0,1-1,-1 0,0-1,1 0,-1 0,0-1,0 0,0-1,1-1,-1 0,0 0,1-1,0 0,0-1,0 0,0 0,0-1,1-1,0 1,0-2,0 1,1-1,0 0,0-1,1 0,0 0,0-1,-1-3,4 4,1 0,0-1,1 1,0-1,0 0,1 0,0 0,0 0,1 1,0-1,1 0,0 0,0 0,1 0,0 1,1-1,0 1,0-1,1 1,0 0,4-5,116-152,8 29,-95 101</inkml:trace>
  <inkml:trace contextRef="#ctx0" brushRef="#br0" timeOffset="27928.283">12474 683,'0'283,"16"-209,-18-69,-5-27,5-2,2 0,1 0,0 0,2 0,1 0,1 1,1-1,0 1,2 1,1-1,1 1,1 1,0 0,2 0,0 2,2-1,13-13,-27 31,0 0,1 0,-1 0,1 0,-1 0,1 1,0-1,-1 1,1-1,0 1,0-1,0 1,0 0,1 0,-1 0,0 0,0 1,1-1,-1 0,0 1,1 0,-1-1,1 1,-1 0,0 0,1 1,-1-1,0 0,1 1,-1-1,0 1,1 0,-1 0,0 0,0 0,0 0,0 0,0 1,0-1,0 1,0-1,0 1,-1 0,1 0,-1-1,1 3,45 55,-37-56</inkml:trace>
  <inkml:trace contextRef="#ctx0" brushRef="#br0" timeOffset="28258.918">13123 683,'-5'38,"-6"22,-1 6,1-3,7-13,5-10,1-6,1-6,5-6,1-12,-1-13,3-10,-1-8,-2-1</inkml:trace>
  <inkml:trace contextRef="#ctx0" brushRef="#br0" timeOffset="28496.259">13236 400,'-19'5,"-6"6,5 6,6 1</inkml:trace>
  <inkml:trace contextRef="#ctx0" brushRef="#br0" timeOffset="31597.722">13885 654,'1'-3,"0"0,1 0,-1 0,0 0,-1 0,1 0,-1 0,1-1,-1 1,0 0,0 0,0 0,-1-1,1 1,-1 0,0 0,1 0,-2 0,1 0,0 0,0 0,-1 0,0 1,1-1,-1 1,0-1,0 1,-1-1,1 1,0 0,-1 0,1 0,-1 0,0 1,0-1,1 1,-1 0,0 0,0-1,0 2,0-1,-2 0,-7 3,0 1,0 0,0 1,1 0,-1 1,1 0,0 1,0 0,1 1,0 0,0 1,0 0,1 0,1 1,-1 0,1 1,0 1,-7 4,1-2,1 0,1 1,0 0,0 0,2 1,0 1,0 0,2 0,0 1,1 0,0 0,1 1,2 0,-1 0,1 7,5-18,0-1,1 1,-1 0,1 0,1-1,-1 0,1 1,0-1,1 0,-1 0,1 0,0-1,1 0,-1 1,1-2,0 1,1 0,-1-1,1 0,0 0,0-1,0 0,0 0,0 0,1 0,-1-1,1 0,0-1,0 0,-1 0,1 0,0-1,0 0,0 0,0 0,0-1,0 0,-1-1,1 0,0 0,-1 0,1 0,0-2,16-12,0-1,-2-2,0 0,-1-1,-1 0,-1-2,-1 0,-1-1,-1-1,-1-1,1-5,72-172,-82 241,-7 22,-2 55,4-1,6 0,17 93,-15-177,-1 0,-2 0,-1 0,-1 1,-2-1,-2 1,0 0,-2-1,-1 0,-2 0,-1 0,-10 25,12-41,-1-1,0-1,-1 1,-1-1,0-1,-1 1,0-1,0-1,-2 1,1-2,-1 0,-1 0,0-1,0 0,-1-1,0 0,-1-1,1-1,-1 0,0-1,-1 0,1-2,-1 1,0-2,-9 1,20-3,-1 0,1-1,-1 1,1-1,-1 0,1 0,0-1,-1 1,1-1,0 0,0 0,0 0,0-1,0 0,1 1,-1-1,1 0,0-1,0 1,0-1,0 1,0-1,1 0,0 0,0 0,0 0,0 0,1-1,-1 1,1 0,0-1,0-4,-1-4,0-1,2 1,0-1,0 0,1 1,1-1,0 1,1-1,0 1,3-7,12-29,3 0,1 1,2 2,3 0,1 2,2 1,5-2,-11 17</inkml:trace>
  <inkml:trace contextRef="#ctx0" brushRef="#br0" timeOffset="33444.184">16227 175,'8'15,"0"0,-2 1,0 0,0 0,-2 0,0 1,1 10,4 16,0-1,-2 1,-1 0,-3 1,-2-1,-1 1,-2-1,-8 40,-4 133,49-257,125-124,-140 147,1 1,0 1,1 1,1 1,0 0,1 2,0 1,1 1,0 1,1 1,10-1,-33 8,-1 1,1-1,-1 0,1 1,-1 0,1-1,0 1,-1 0,1 0,-1 1,1-1,0 0,-1 1,1 0,-1-1,1 1,-1 0,0 0,1 1,-1-1,0 0,0 1,1-1,-1 1,-1 0,1 0,0 0,0 0,-1 0,1 0,-1 0,1 0,-1 1,0-1,0 0,0 1,0-1,-1 1,1-1,-1 1,1 0,-1 0,-3 13,-1 0,0 0,-1 0,-1-1,0 0,-1 0,-1-1,-1 0,1 0,-2-1,0 0,-1-1,0 0,-1 0,0-1,0-1,-1 0,-10 5,-14 17,-2-2,-1-1,-2-2,0-2,-1-1,-2-3,-5 1,26-15</inkml:trace>
  <inkml:trace contextRef="#ctx0" brushRef="#br0" timeOffset="33765.136">17018 710,'-7'11,"2"1,-1 0,2 0,-1 0,2 0,-1 1,2-1,0 1,0 0,1-1,1 1,0 0,1 0,0 0,1 0,1-1,-1 1,6 11,-5-20,1 0,-1 0,1-1,0 1,0-1,0 0,1 0,-1-1,1 1,0-1,-1 0,1 0,0 0,0-1,0 0,0 0,1 0,-1 0,0-1,0 0,0 0,1-1,-1 1,0-1,0 0,0 0,0-1,0 0,0 0,0 0,-1 0,1-1,-1 1,1-1,-1 0,0-1,0 1,-1-1,1 0,-1 0,1 0,-1 0,-1 0,1-1,2-3,-2 1,0 0,-1 0,0 0,0-1,0 1,-1-1,0 1,0-1,-1 1,0-1,0 1,-1-1,0 1,0-1,-1 1,0 0,0-1,0 1,-1 0,0 1,-1-1,0 0,0 1,0 0,-1 0,0 0,0 0,0 1,-1 0,1 0,-1 0,-1 1,1 0,0 0,-1 1,0 0,0 0,0 0,0 1,-1 0,1 0,0 1,-1 0,-4 0,-16 2,2 3</inkml:trace>
  <inkml:trace contextRef="#ctx0" brushRef="#br0" timeOffset="34413.154">17611 626,'-26'19,"1"1,1 1,1 1,0 1,2 1,1 1,1 0,-4 11,20-33,1-1,0 1,0-1,0 1,1 0,-1-1,1 1,-1 0,1 0,0 0,0 1,1-1,-1 0,0 0,1 0,0 1,0-1,0 0,0 0,0 0,1 1,0-1,-1 0,1 0,0 0,1 0,-1 0,0 0,1 0,0 0,-1-1,1 1,0-1,0 1,1-1,-1 0,0 1,1-1,0 0,-1-1,1 1,0 0,0-1,0 0,0 0,2 1,6-1,-1 0,1 0,0-1,0-1,-1 0,1 0,0-1,-1 0,1-1,-1 0,0-1,0 0,0-1,-1 0,1 0,-1-1,-1 0,3-2,8-7,-2 0,1-2,-2 0,0 0,-1-2,-1 0,10-17,-1-6,-1 0,-3-1,-1-1,-2-1,-2-1,-3 0,-1 0,-2-1,0-33,-6 62,-2 0,0 0,-1 0,-1 0,-1 0,0 1,-1-1,-1 1,-1 0,0 0,-1 0,-2 0,7 14,0-1,0 1,-1 0,0-1,0 1,0 1,0-1,0 0,0 1,-1-1,1 1,-1 0,0 0,1 1,-1-1,0 1,0 0,0 0,0 0,0 0,0 1,-1 0,1 0,0 0,0 0,0 0,0 1,0 0,0 0,0 0,0 0,0 1,0-1,0 1,1 0,-3 2,-10 5,0 0,1 1,0 1,1 1,0 0,1 1,-10 11,12-8,-1 1,2-1,0 2,1-1,1 2,1-1,0 1,1 0,1 0,1 0,1 1,1 0,0 0,2 0,0-1,1 1,1 0,1 0,0-1,2 1,0-1,2 0,3 8,3 1,0-1,2 0,1-1,1-1,1-1,1 0,2-1,0-1,19 14,105 81,-121-100</inkml:trace>
  <inkml:trace contextRef="#ctx0" brushRef="#br0" timeOffset="34998.875">18118 710,'-6'15,"0"1,1-1,0 1,2 0,-1 0,2 0,0 0,1 0,1 1,1-1,0 0,1 1,0-1,1 0,2 3,-3-15,0-1,0 1,0-1,0 1,0-1,1 0,0 0,-1 0,1 0,0 0,1-1,-1 1,0-1,1 0,-1 0,1 0,0 0,-1-1,1 1,0-1,0 0,0 0,0-1,0 1,0-1,0 0,0 0,0 0,0-1,0 1,0-1,0 0,0 0,0 0,0-1,0 1,-1-1,1 0,-1 0,1-1,-1 1,0 0,0-1,0 0,0 0,0 0,1-2,12-13,-1 0,-1-1,-1 0,-1-1,-1-1,0 0,-2 0,5-14,41-103,-55 137,0 1,0-1,0 1,0-1,0 1,0-1,0 1,0-1,0 1,0-1,1 1,-1 0,0-1,0 1,1-1,-1 1,0 0,1-1,-1 1,0 0,1-1,-1 1,0 0,1-1,-1 1,1 0,-1 0,1 0,-1-1,0 1,1 0,-1 0,1 0,-1 0,1 0,-1 0,1 0,-1 0,1 0,-1 0,1 0,-1 0,1 0,-1 0,1 1,-1-1,0 0,1 0,-1 0,1 1,-1-1,0 0,1 1,-1-1,0 0,1 1,-1-1,1 1,5 29,-25 143,6 480,10-623,0 0,-2 0,-1-1,-2 1,-1-2,-1 1,-1-1,-1-1,-2 0,-1 0,-17 23,-20 15,-2-2,-2-3,-4-2,-24 16,63-55,-2 0,0-2,-1-1,0 0,-18 6,41-21,0 0,0 0,0 0,0-1,-1 1,1-1,0 1,0-1,0 1,-1-1,1 0,0 1,-1-1,1 0,0 0,-1 0,1 0,0 0,0 0,-1 0,1-1,0 1,-1 0,1-1,0 1,0-1,0 1,-1-1,1 0,0 0,0 1,0-1,0 0,0 0,0 0,0 0,1 0,-1 0,0 0,0 0,1 0,-1-1,1 1,-1 0,1 0,0-1,-1 0,8-63,10 25,2 2,2 0,1 1,2 1,1 1,2 2,7-7,-12 14,21-30,3 2,2 2,2 2,3 3,1 2,2 2,2 3,3 2,-25 19</inkml:trace>
  <inkml:trace contextRef="#ctx0" brushRef="#br0" timeOffset="31860.046">14562 710,'-24'39,"-12"17,-1 3,7-2,12-12,10-13</inkml:trace>
  <inkml:trace contextRef="#ctx0" brushRef="#br0" timeOffset="32015.337">14534 429,'0'0</inkml:trace>
  <inkml:trace contextRef="#ctx0" brushRef="#br0" timeOffset="32466.012">14958 710,'-21'27,"2"2,1-1,2 2,0 0,2 1,2 1,0 0,-5 28,16-58,1 1,-1-1,0 0,1 1,0-1,-1 1,1-1,0 1,0-1,0 1,1-1,-1 1,0-1,1 0,0 1,0-1,0 1,0-1,0 0,0 0,0 0,1 0,-1 0,1 0,-1 0,1 0,0 0,0-1,0 1,0-1,0 1,0-1,0 0,0 0,0 0,1 0,-1 0,0 0,1-1,-1 1,1-1,-1 0,2 0,5 0,0-1,1 0,-1-1,0 0,0 0,0-1,0-1,-1 1,1-1,-1-1,0 1,0-1,0-1,-1 0,0 0,0 0,0-1,0-1,98-141,-84 113,-1-1,-2-1,-2-1,-1-1,-2 0,-2 0,-2-1,-1-1,-2 0,-2 1,-2-25,-3 52,0 1,0-1,-2 1,0-1,0 1,-1 0,-1 1,0-1,-1 1,0 0,-6-9,9 17,0-1,-1 1,1 0,-1 0,0 0,0 0,0 1,0 0,-1 0,1 0,-1 0,0 1,0-1,0 1,0 0,0 1,0-1,-1 1,1 0,-1 1,1-1,0 1,-1 0,1 0,-1 1,1-1,0 1,-1 1,1-1,-2 1,-4 3,0 1,0 0,0 1,1 0,0 1,1 0,-1 0,1 1,1 0,0 1,0 0,1 0,0 1,1 0,0 0,1 0,0 1,1-1,0 1,1 0,0 1,1-1,0 0,1 1,0-1,1 1,1-1,0 1,0-1,2 1,-1-1,4 9,8 13,2 0,1-1,1-1,2 0,2-1,0-2,2 0,1-2,1 0,2-2,0-1,1-1,2-2,32 18,122 56,-163-85</inkml:trace>
  <inkml:trace contextRef="#ctx0" brushRef="#br0" timeOffset="36767.314">0 1924,'144'-47,"3"7,1 6,103-9,-181 38,0 3,0 2,-1 4,54 11,-49-9,0-3,0-3,0-3,34-8,499-13,-355 3,473-54,-286 23,89 14,88 9,431 30,-499 27,627-28,-664 27,787-26,217-1,-842-28,103 45,114-6,-237-38,128-1,82-2,406 30,-545-27,67-2,33 0,-375 30,-284 24,-141-22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05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371 236,'-14'-2,"0"0,1 1,-1 1,0 0,0 1,1 0,-1 1,0 1,1 0,0 1,0 0,0 1,0 1,1 0,0 0,0 1,0 1,-6 5,9-6,0-1,0 1,1 1,0 0,0 0,1 0,0 1,1 0,0 0,0 1,1 0,0 0,1 0,0 1,0-1,1 1,1 0,0 0,0 0,1 0,0 0,1 2,0-10,0 0,1 1,-1-1,0 0,1 0,0 0,0 0,0 0,0 0,0 0,1-1,-1 1,1 0,0-1,0 1,0-1,0 1,0-1,0 0,1 0,-1 0,1 0,0-1,-1 1,1 0,0-1,0 0,0 0,0 0,0 0,0 0,0-1,1 1,5-1,0 1,0-2,0 1,0-1,0 0,-1-1,1 0,0-1,-1 1,0-2,3 0,19-14,0-2,-2 0,0-2,-1-1,-2-1,0-2,-1 0,11-19,16-13,-50 58,-1 0,1 0,0 0,-1 1,1-1,0 0,-1 0,1 1,0-1,-1 0,1 1,0-1,-1 1,1-1,-1 1,1-1,-1 1,1-1,-1 1,0-1,1 1,-1 0,0-1,1 1,-1 0,0-1,0 1,1 0,-1-1,0 1,0 0,0 0,0-1,0 1,0 0,0 0,0-1,0 1,-1 0,1-1,0 1,0 0,-1-1,1 1,0 1,0 17,0 1,2-1,0 0,1 1,1-1,0-1,2 1,0-1,1 0,1 0,1-1,0 0,1 0,7 7,-12-20,-1 0,2-1,-1 1,0-1,1 0,-1-1,1 1,0-1,0 0,0-1,0 1,0-1,0 0,0-1,0 0,1 0,1 0,16 0</inkml:trace>
  <inkml:trace contextRef="#ctx0" brushRef="#br0" timeOffset="347.419">879 180,'23'154,"30"44,-53-196,0-1,1 0,-1 0,0 0,1 0,-1 0,0 0,1 0,-1 0,1 0,0 0,-1 0,1 0,0 0,0 0,0 0,-1-1,1 1,0 0,0 0,0-1,0 1,0-1,0 1,0-1,1 0,-1 1,0-1,0 0,0 0,0 1,0-1,1 0,-1 0,0 0,0-1,0 1,0 0,1 0,-1-1,0 1,0 0,0-1,0 1,0-1,0 1,0-1,0 0,0 0,0 1,0-1,38-50,-21 13,-1 0,-3-1,-1-1,-2 0,-1-5,11-32,-8 18,-9 34</inkml:trace>
  <inkml:trace contextRef="#ctx0" brushRef="#br0" timeOffset="702.169">1641 378,'9'-14,"0"0,-1-1,-1 0,0-1,-1 1,-1-1,-1 0,0-1,-1 1,0-1,-1 0,-1 1,-1-1,-1 0,0 0,-1 1,-1-1,-3-12,4 25,-1 0,0 0,1 0,-1 0,-1 0,1 1,0-1,-1 1,0 0,0 0,0 0,0 1,0 0,0-1,-1 1,1 0,-1 1,1-1,-1 1,0 0,0 0,0 1,1-1,-1 1,0 0,0 1,0-1,0 1,1 0,-1 0,-11 2,1 1,0 0,0 2,1-1,-1 2,2 0,-1 1,-10 7,15-9,-1 0,1 0,1 1,-1 0,1 1,0 0,1 0,0 0,0 1,1 0,0 1,0-1,1 1,1 0,-1 1,2-1,-1 1,2 0,-1-1,1 1,1 0,0 0,1 1,0-1,0 0,2 0,0 6,3 0,0-1,1 0,0 0,2 0,0-1,0 0,1-1,1 0,1 0,0-1,1-1,0 0,0 0,2-1,-1-1,1 0,8 4,19 9,1-1,1-2,1-3,1-1,35 8,-74-22,-1-1,1 0,0 0,-1 0,1 0,0-1,0 0,-1 0,1-1,0 0,0 0,-1 0,1-1,-1 1,1-1,1-1,12-8</inkml:trace>
  <inkml:trace contextRef="#ctx0" brushRef="#br0" timeOffset="1818">1641 293,'5'0,"-3"0,-3 5,-5 1,-6 0,-2 4,-3 0,-3 3,-4-1,-1-1,-3 0,0 0,-1-7,0-5,5-6,6-7,7-7,5 2</inkml:trace>
</inkml:ink>
</file>

<file path=ppt/ink/ink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7:56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1,'-24'47,"-17"36,-7 8,0-6,3-14,10-18</inkml:trace>
</inkml:ink>
</file>

<file path=ppt/ink/ink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7:57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87 635,'-14'24,"2"2,1-1,0 2,3-1,0 2,1-1,2 1,1-1,1 1,1 9,1-32,1-1,0 1,-1-1,2 0,-1 1,1-1,-1 1,1-1,0 0,1 1,-1-1,1 0,0 0,0 0,0 0,0 0,1-1,-1 1,1-1,0 1,0-1,1 0,-1 0,1-1,-1 1,1-1,0 1,0-1,0 0,0-1,0 1,0-1,1 1,-1-2,0 1,1 0,-1-1,1 1,2-2,12-5,-1 0,0-2,-1 0,0-2,-1 0,1 0,-2-1,0-1,0-1,0-1,-13 12,40-33,-1-2,-2-2,-1-2,-3-1,-1-2,-2-1,-3-1,15-32,-26 42,8-11,-2-1,-2-1,-2-2,-3 0,-2 0,-2-2,1-17,-14 70,0-55,0 54,0 0,0 0,0 0,0 0,0-1,0 1,0 0,0 0,-1 0,1 0,0 0,-1 0,1 0,-1 0,1 0,-1 1,0-1,1 0,-1 0,0 0,1 1,-1-1,0 0,0 1,0-1,0 0,0 1,0-1,0 1,0 0,0-1,0 1,0 0,0-1,0 1,0 0,0 0,0 0,0 0,0 0,0 0,0 0,0 1,0-1,-1 0,-3 3,1 0,-1 0,1 1,0-1,0 1,0 0,0 0,0 1,1-1,0 1,0-1,0 1,1 0,0 0,-1 2,-1 1,-19 45,2 1,3 1,2 0,2 1,-1 25,-1 44,4 2,7-1,7 75,-1-149,15 219,-1 97,-16-344,0-1,-2 0,0 0,-2 0,0 0,-2-1,0 0,-2 0,0-1,-1 0,-1-1,-1 0,-1 0,-1-2,-1 1,0-2,-1 0,-1-1,-7 5,20-18,-4 4,1-1,-1 0,-1 0,1-1,-1 0,0-1,0 0,0 0,0-1,-1 0,0 0,1-1,-11 0,17-3,0-1,0 0,1-1,-1 1,0 0,1-1,-1 0,1 1,0-1,0 0,0 0,0 0,1 0,-1-1,1 1,0 0,0-1,0 1,0-1,0 1,1-1,0 1,-1-1,1 1,1-1,-1 1,0-1,1 0,1-2,-2 1,30-183,-10 95,-13 55</inkml:trace>
  <inkml:trace contextRef="#ctx0" brushRef="#br0" timeOffset="234.36">87 183,'-15'-9,"1"-4,2 1</inkml:trace>
</inkml:ink>
</file>

<file path=ppt/ink/ink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8:04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762 228,'-25'-5,"0"2,0 0,0 2,0 1,0 0,0 2,0 1,0 1,0 1,1 2,-2 0,18-5,1 0,-1 0,0 1,1 0,-1 0,1 1,0 0,0 0,0 0,1 1,-1 0,1 1,0-1,1 1,-1 0,1 0,1 1,-1 0,1 0,0 0,0 0,1 1,0-1,1 1,-1 0,2-1,-1 1,1 0,0 0,0 1,1-1,0 0,2 5,-2-10,1 1,0-1,0 0,0 0,0-1,0 1,1 0,-1 0,1 0,0-1,0 1,0-1,0 0,0 1,1-1,-1 0,1 0,-1 0,1-1,0 1,-1-1,1 1,0-1,0 0,0 0,0 0,0-1,1 1,-1-1,0 0,0 1,0-1,0-1,1 1,-1 0,0-1,0 0,0 1,1-2,119-51,309-266,-423 313,-9 5,1-1,-1 1,1 0,0 0,0 0,0 0,-1 0,1 1,0-1,0 0,0 0,0 0,0 1,1-1,-1 1,0-1,0 1,0-1,0 1,1-1,-1 1,0 0,0 0,1 0,-1 0,0 0,0 0,1 0,-1 0,0 0,0 1,1-1,-1 0,0 1,0-1,0 1,0 0,1-1,-1 1,0 0,0-1,0 1,0 0,-1 0,1 0,0 0,0 0,-14 106,2-59,9-38,-1-1,1 0,0 1,0-1,1 1,0-1,1 1,0-1,0 1,1-1,0 1,1-1,0 1,1-1,0 0,0 0,1 0,3 6,30 4,-17-15</inkml:trace>
  <inkml:trace contextRef="#ctx0" brushRef="#br0" timeOffset="439.655">1271 454,'222'-261,"-190"230,-31 31,-1-1,0 1,0-1,1 1,-1 0,0-1,1 1,-1-1,0 1,1 0,-1-1,1 1,-1-1,0 1,1 0,-1 0,1-1,-1 1,1 0,-1 0,1 0,-1 0,1-1,-1 1,1 0,0 0,-1 0,1 0,-1 0,1 0,-1 0,1 0,-1 1,1-1,-1 0,1 0,-1 0,1 1,-1-1,1 0,-1 0,1 1,-1-1,0 0,1 1,-1-1,1 1,-1-1,0 0,1 1,-1-1,0 1,0-1,1 1,-1-1,0 1,0-1,0 1,0-1,0 1,1-1,-1 1,0-1,0 1,0 0,-1-1,1 1,0-1,0 1,0-1,-12 73,9-63,1 1,0-1,0 1,1-1,0 1,0-1,2 1,-1 0,1-1,1 1,0-1,2 8,-3-16,1 1,-1 0,1-1,-1 1,1-1,0 0,0 0,0 0,0 0,0 0,0 0,1 0,-1 0,1-1,-1 0,1 1,0-1,-1 0,1 0,0 0,0-1,0 1,0-1,-1 1,1-1,0 0,0 0,0 0,0-1,0 1,0-1,0 0,-1 1,1-1,0 0,0-1,0 1,96-58,44-125,-133 170</inkml:trace>
  <inkml:trace contextRef="#ctx0" brushRef="#br0" timeOffset="966.502">2229 115,'-12'17,"1"1,0 0,2 0,0 1,1 0,0 1,2 0,0 0,0 10,5-27,0 0,0 0,0-1,1 1,-1 0,1 0,0 0,0 0,0 0,0 0,1 0,-1-1,1 1,-1 0,1 0,0 0,0-1,0 1,1 0,-1-1,1 1,-1-1,1 0,0 1,0-1,0 0,0 0,0 0,1 0,-1-1,0 1,1-1,-1 1,1-1,0 0,-1 0,1 0,0 0,0 0,0-1,0 0,0 1,-1-1,1 0,0 0,0 0,0-1,0 1,1-1,15-6,0-1,0-1,-1 0,0-1,-1-2,0 1,-1-2,0 0,-1-1,-1 0,0-2,-1 1,0-2,-2 1,0-2,6-12,12-11,56-76,-85 117,0-1,0 1,0-1,0 0,1 1,-1-1,0 1,0-1,0 1,0-1,0 1,1-1,-1 1,0-1,1 1,-1-1,0 1,1-1,-1 1,0 0,1-1,-1 1,1-1,-1 1,1 0,-1 0,1-1,-1 1,1 0,-1 0,1 0,-1-1,1 1,-1 0,1 0,-1 0,1 0,0 0,-1 0,1 0,-1 0,1 0,-1 0,1 1,-1-1,1 0,-1 0,1 0,-1 1,1-1,-1 0,1 1,-1-1,1 0,-1 1,0-1,1 0,-1 1,1-1,-1 1,0-1,0 1,1-1,-1 1,0-1,0 1,0-1,1 1,-1 0,2 45,-3-35,-1 85,-5 0,-4 0,-4 0,-20 65,18-94,-3-2,-3-1,-21 42,34-86,4-4,-1 0,0-1,-1 0,0 0,-2-1,1 0,-2-1,0 0,0 0,-2-1,1-1,-1 0,-1-1,-5 3,16-12,1 0,0 0,-1 0,1 0,-1-1,1 1,-1-1,0 0,1 0,-1 0,1 0,-1 0,1 0,-1-1,1 1,-1-1,1 0,-1 0,1 0,0 0,-1 0,1 0,0-1,0 1,0-1,0 1,0-1,0 0,0 0,1 0,-1 0,1 0,-1 0,1 0,0-1,0 1,0 0,0-1,0 1,0-1,1 1,-1-1,1 1,0-1,0 1,0-1,0 0,0 1,0-1,1 1,-1-1,1 1,0-1,0 1,0 0,0-1,1 0,5-20,2 0,1 1,0 0,2 0,0 2,2-1,0 2,1 0,13-13,-6 10,1 0,1 2,0 0,2 2,0 1,1 1,1 1,0 1,1 2,0 1,27-7,-26 9,-4 0</inkml:trace>
  <inkml:trace contextRef="#ctx0" brushRef="#br0" timeOffset="1449.255">0 765,'319'-13,"105"-25,-316 27,470-41,148 23,-288 30,-379-11,-59-1,-12 7</inkml:trace>
  <inkml:trace contextRef="#ctx0" brushRef="#br0" timeOffset="1915.495">29 962,'390'-45,"519"-47,-85 58,-381 35,-360-11,-66 4</inkml:trace>
</inkml:ink>
</file>

<file path=ppt/ink/ink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8:02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391 592,'-2'-4,"0"1,0-1,-1 1,0 0,1 0,-1 0,0 0,0 0,-1 0,1 1,0 0,-1 0,0 0,1 0,-1 0,0 1,0-1,0 1,0 0,0 0,0 1,0-1,-1 1,1 0,0 0,0 0,0 1,0-1,-1 1,-116 40,1 38,116-75,0 0,0 0,1 0,-1 0,1 1,0-1,0 1,1 0,0 0,-1 0,1 0,1 0,-1 0,1 0,0 1,0-1,1 0,-1 1,1-1,0 1,1-1,-1 1,1-1,1 4,3 4,0-1,1 0,1 0,0-1,0 0,1 0,0 0,1-1,0 0,1-1,0 0,0-1,1 0,0 0,0-1,1-1,0 0,0 0,1-2,-1 1,1-1,0-1,13 2,-20-5,0 1,1-1,-1 0,1 0,-1-1,0 1,1-1,-1-1,0 0,0 1,0-2,0 1,0-1,0 0,-1 0,1 0,-1-1,0 0,0 0,0 0,-1-1,1 0,-1 0,0 0,0 0,-1 0,0-1,0 0,0 1,-1-1,1 0,-1 0,-1-1,1-1,1-14</inkml:trace>
  <inkml:trace contextRef="#ctx0" brushRef="#br0" timeOffset="434.837">701 0,'-20'39,"2"0,1 1,2 1,1 0,3 1,-3 23,3-19,1 2,3-1,2 1,1 0,3 0,5 38,-5-80,1-1,0 1,1-1,-1 1,1-1,0 0,1 1,-1-1,1 0,0 0,0 0,1 0,-1 0,1 0,0-1,0 1,1-1,-1 0,1 0,0 0,0-1,1 1,-1-1,0 0,1 0,0-1,0 1,0-1,0 0,0 0,0-1,1 0,-1 0,5 1,4-6,-1 0,1-1,-1 0,-1-1,1-1,-1 0,0 0,0-1,5-6,52-31,-59 40,-8 3,0 0,0 0,1 0,-1 0,1 0,-1 0,1 1,0 0,0-1,-1 1,1 0,0 0,0 0,0 1,0-1,0 1,0 0,1-1,-1 1,0 1,0-1,0 0,0 1,0-1,0 1,0 0,0 0,0 0,-1 1,1-1,0 1,-1-1,1 1,-1 0,1 0,-1 0,0 0,0 1,0-1,1 2,15 89,-8-22,-1-53,3-5</inkml:trace>
  <inkml:trace contextRef="#ctx0" brushRef="#br0" timeOffset="717.268">1350 592,'-13'15,"0"1,2 0,0 1,0 0,2 1,0 0,1 0,1 1,0 0,2 0,0 1,1 0,1 0,1 4,2-21,0 1,1-1,-1 0,1 0,-1 0,1 1,0-1,0 0,1 0,-1 0,1 0,-1-1,1 1,0 0,0-1,0 1,0-1,1 1,-1-1,1 0,-1 0,1 0,0-1,0 1,0-1,0 1,0-1,0 0,0 0,0 0,0-1,1 1,-1-1,0 1,0-1,1 0,-1-1,0 1,0 0,2-1,9-1,0-1,0 0,-1 0,1-1,-1-1,0-1,0 0,11-7,-12 7,0 0,-1 0,0-2,0 1,-1-1,0-1,0 0,-1 0,0-1,-1 0,0-1,0 0,-1 0,-1 0,0-1,-1 0,0 0,0-1,-1 1,-1-1,0 0,-1 0,-1 0,0 0,0 0,-1 0,-1-7,-2 15,1-1,-1 1,0 0,0 0,0 0,-1 0,0 1,0-1,0 1,0 0,-1 0,1 0,-1 1,0-1,0 1,-1 1,1-1,-1 1,1 0,-1 0,0 0,1 1,-1 0,0 0,0 0,0 1,0 0,0 0,0 0,0 1,0 0,0 0,0 1,1 0,-1 0,1 0,-1 0,1 1,0 0,0 0,0 1,0-1,0 1,1 0,0 0,-3 3,-6 7</inkml:trace>
  <inkml:trace contextRef="#ctx0" brushRef="#br0" timeOffset="1080.4">2113 508,'-57'22,"1"3,1 3,2 2,-18 14,66-42,1-1,0 1,-1 1,1-1,0 1,0-1,0 1,1 0,-1 0,1 1,-1-1,1 1,0 0,1 0,-1 0,1 0,-1 0,1 1,0-1,1 0,-1 1,1 0,0-1,0 1,0 0,1 0,0-1,0 1,0 0,0 0,1 0,0-1,0 1,0 1,6 2,-1-1,1-1,0 1,1-1,0-1,0 1,0-1,0 0,1-1,0 0,0-1,0 1,0-2,1 1,-1-1,1-1,-1 0,1 0,-1-1,1 0,0-1,-1 0,1 0,-1-1,1 0,-1-1,0 0,0 0,0-1,8-5,-8 5,0 0,0 0,0-1,-1-1,0 1,0-1,0-1,-1 1,0-1,0 0,-1-1,0 0,0 0,-1 0,0-1,0 0,-1 0,0 0,0 0,-1-1,-1 1,1-3,-1 5,-1 0,0 1,0-1,-1 0,0 0,0 0,0 1,-1-1,0 0,0 0,-1 1,0-1,0 1,-1-1,1 1,-1 0,-1 0,1 0,-1 0,0 1,0-1,-1 1,0 0,0 1,0-1,0 1,-1 0,1 0,-1 0,-6-1,-43-9,29 11</inkml:trace>
  <inkml:trace contextRef="#ctx0" brushRef="#br0" timeOffset="1431.841">2649 480,'-16'5,"-1"0,1 1,0 0,0 1,1 1,0 1,0 0,1 1,0 0,1 1,-4 5,15-14,0 0,0 0,0 0,0 0,0 0,0 1,1-1,-1 1,1-1,-1 1,1-1,0 1,0 0,1 0,-1 0,0-1,1 1,0 0,-1 0,1 0,0 0,1 0,-1 0,0-1,1 1,0 0,0 0,-1-1,2 1,-1 0,0-1,0 1,1-1,0 1,-1-1,1 0,0 1,0-1,0 0,0-1,1 1,-1 0,0 0,2 0,66 74,-69-73,1-1,0 1,-1 0,0 0,1 0,-1 0,-1 0,1 0,0 0,-1 0,1 0,-1 0,0 0,0 1,0-1,-1 0,1 0,-1 0,1 0,-1 0,0 0,0 0,0 0,-1 0,1-1,-1 1,0 0,0-1,1 1,-2-1,0 2,-7 4,1 0,-1-1,-1-1,1 1,-1-2,0 1,-1-2,1 1,-1-1,0-1,0 0,0-1,0 0,0-1,0-1,-5 0,-8 1</inkml:trace>
  <inkml:trace contextRef="#ctx0" brushRef="#br0" timeOffset="1747.417">2761 818,'37'-13,"-3"2,0-1,0-2,-2-1,0-2,0-1,-2-1,0-2,1-3,-28 22,0 1,0-1,0 0,-1 0,1 0,0-1,-1 1,0 0,1-1,-1 0,0 0,-1 1,1-1,0 0,-1 0,0 0,1-1,-1 1,0 0,-1 0,1-1,-1 1,1-1,-1 1,0 0,0-1,-1 1,1 0,-1-1,1 1,-1 0,0-1,0 1,-1 0,1 0,-1 0,1 0,-1 0,0 0,0 1,0-1,0 1,-1-1,1 1,-1 0,0 0,1 0,-1 0,0 0,0 1,0-1,-2 0,-10 0,1 1,-1 1,0 0,0 0,0 2,1 0,-1 0,1 2,-1 0,1 0,0 1,1 1,-1 0,1 1,-11 8,11-7,0 1,0 0,1 1,0 1,1 0,0 0,1 1,0 0,1 1,0 0,1 1,-6 12,10-18,1 1,-1-1,2 1,-1-1,1 1,0 0,1 0,0 0,1 0,-1 0,2 0,-1 0,1 0,1 0,0-1,0 1,0 0,1-1,1 1,-1-1,1 0,1 0,0 0,5 4,1-2,0 1,0-1,1-1,0 0,1 0,0-2,0 1,1-2,0 0,0 0,1-2,-1 1,1-2,0 0,0-1,0 0,0-1,0-1,0 0,1-2,-1 1,5-3,11-1,-4-2</inkml:trace>
</inkml:ink>
</file>

<file path=ppt/ink/ink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8:00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54 146,'-28'39,"23"-27,1 0,0 0,0 0,1 1,1-1,0 1,1 0,0 0,1 12,0-20,1 0,-1-1,1 1,0 0,1-1,-1 1,1-1,-1 1,1-1,1 0,-1 1,1-1,-1-1,1 1,0 0,1-1,-1 1,0-1,1 0,0 0,0 0,0-1,0 1,0-1,1 0,-1 0,5 1,-2-1,1-1,0 0,0 0,-1 0,1-1,0 0,0-1,0 0,0 0,0 0,-1-1,1 0,-1-1,1 0,-1 0,0-1,0 1,0-1,-1-1,1 1,-1-1,5-6,113-136,-92 101,-31 46,0 0,0-1,0 1,0 1,1-1,-1 0,0 0,0 0,0 1,0-1,0 0,0 1,0-1,0 1,0-1,0 1,0-1,-1 1,1 0,0 0,0-1,0 1,-1 0,1 0,0 0,-1 0,1 0,-1 0,1 0,-1 0,0 0,1 0,-1 0,0 0,0 0,1 0,-1 0,0 0,0 0,0 0,0 0,-1 0,1 1,0-1,0 0,-1 0,2 3,6 29,-7-26,1-1,-1 1,1 0,0-1,1 1,0-1,0 0,0 1,1-1,-1 0,2 0,-1 0,1-1,0 1,0-1,0 0,1 0,-1 0,1-1,0 0,1 0,-1 0,1 0,0-1,0 0,1 0,-1-1,0-1,0 0,-1 0,1-1,0 0,0 0,0 0,0-1,0 0,0 0,-1 0,1-1,0 0,-1 0,1 0,-1-1,0 0,0 0,0 0,0-1,-1 1,1-1,-1 0,0-1,0 1,0-1,0 1,-1-1,0 0,0 0,-1-1,2-2,48-163,-47 146</inkml:trace>
  <inkml:trace contextRef="#ctx0" brushRef="#br0" timeOffset="666.886">1071 288,'43'-14,"0"-2,-1-2,-1-1,-1-2,-1-2,-1-1,3-5,-39 28,0 0,1 0,-1 0,0-1,1 1,-1-1,0 0,0 1,0-1,0 0,-1 0,1 0,0 0,-1 0,0-1,1 1,-1 0,0-1,0 1,0-1,-1 1,1-1,0 1,-1-1,0 0,1 1,-1-1,0 0,-1 1,1-1,0 0,-1 1,1-1,-1 1,0-1,0 1,0-1,0 1,-1 0,1-1,0 1,-1 0,0 0,1 0,-1 0,0 0,0 0,0 1,0-1,0 1,-2-1,-4-1,-1 0,1 1,-1 0,0 0,0 1,0 1,0-1,0 1,0 1,1-1,-1 2,0-1,0 1,0 0,1 1,0 0,-1 1,1 0,0 0,-6 4,-1 2,0 0,1 1,0 1,0 0,2 1,-1 0,2 1,0 1,-9 14,15-22,1-1,0 1,0 0,1 0,0 0,0 1,1-1,0 1,0 0,1-1,0 1,0 0,1 0,0 0,0 0,1 0,0-1,0 1,1 0,0 0,0-1,1 0,0 1,0-1,1 0,0 0,0-1,1 1,-1-1,1 0,1 0,-1 0,1-1,0 0,0 0,1-1,0 1,-1-1,1-1,1 0,-1 1,0-2,8 3,13-2,1-2,-1 0,0-2,1-1,-1-1,0-2,0 0,0-2,-1-1,2-2,-2 1</inkml:trace>
</inkml:ink>
</file>

<file path=ppt/ink/ink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8:08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0,'-28'67,"-30"188,30-11,0-45,6-92,19-99</inkml:trace>
  <inkml:trace contextRef="#ctx0" brushRef="#br0" timeOffset="199.038">0 508,'39'0,"36"0,15 0,2 0,-5 0,-13 0,-9 0,-10 0,-11 0,-7 0,-6 0,-3 0,-6 0</inkml:trace>
  <inkml:trace contextRef="#ctx0" brushRef="#br0" timeOffset="625.459">791 479,'-9'21,"0"0,2 1,1 0,1 0,0 0,2 0,0 1,2 0,1-1,1 11,-1-31,0 0,0 1,0-1,0 0,0 0,1 0,-1 1,1-1,0 0,0 0,0 0,0 0,0 0,0 0,0 0,1-1,-1 1,0 0,1-1,0 1,-1-1,1 1,0-1,0 0,0 0,0 0,0 0,0 0,0 0,0 0,0-1,0 1,1-1,-1 0,0 1,0-1,0 0,1 0,-1-1,0 1,0 0,1-1,-1 1,0-1,2 0,10-6,-1 1,0-2,0 0,0 0,-1-1,0-1,-1 0,0-1,79-55,-88 66,1-1,-1 0,0 1,1-1,-1 1,0 0,1 0,-1 0,0 0,1 0,-1 1,0-1,1 0,-1 1,0 0,0 0,0 0,1 0,-1 0,0 0,0 0,0 0,-1 1,1-1,0 1,0 0,-1-1,1 1,-1 0,0 0,1 0,-1 0,0 0,0 0,0 0,0 1,-1-1,1 0,-1 1,1-1,-1 0,0 0,0 3,27 42,-25-45,0-1,0 1,1-1,-1 1,1-1,-1 0,1 0,-1 0,1 0,0 0,-1-1,1 1,0-1,-1 1,1-1,0 0,0 0,-1-1,1 1,0 0,0-1,-1 0,1 0,-1 1,1-1,0-1,-1 1,0 0,1-1,-1 1,0-1,0 0,0 0,2-1,60-75,16-53,-67 117,-3 1</inkml:trace>
  <inkml:trace contextRef="#ctx0" brushRef="#br0" timeOffset="903.924">1722 423,'-16'19,"1"1,0 0,2 2,0-1,2 2,0-1,1 2,2-1,0 1,-2 16,10-37,0-1,-1 0,1 1,0-1,1 0,-1 1,0-1,1 1,-1-1,1 0,0 0,-1 1,1-1,0 0,1 0,-1 0,0 0,1 0,-1 0,1 0,-1-1,1 1,0 0,0-1,0 0,-1 1,2-1,-1 0,0 0,0 0,0 0,0 0,1 0,-1-1,0 1,1-1,-1 0,0 0,1 0,-1 0,1 0,0 0,101-22,-94 18,0-1,1 0,-2-1,1 0,-1-1,0 0,0 0,-1-1,0 0,0 0,-1-1,0 0,0 0,-1-1,0 0,-1 0,0 0,-1 0,0-1,-1 0,0 0,0 0,-1 0,-1 0,0-1,0 1,-1-1,-1 1,0 0,0 0,-2-4,2 12,0 0,0-1,0 1,0 0,-1 0,1 0,-1 0,0 1,0-1,0 0,0 1,-1-1,1 1,-1 0,1 0,-1 0,0 0,0 0,0 1,0-1,0 1,0 0,0-1,-2 1,-15-3</inkml:trace>
</inkml:ink>
</file>

<file path=ppt/ink/ink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7:5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5253 796,'10'34,"3"6,-1-4</inkml:trace>
  <inkml:trace contextRef="#ctx0" brushRef="#br0" timeOffset="236.147">5310 316,'0'0</inkml:trace>
  <inkml:trace contextRef="#ctx0" brushRef="#br0" timeOffset="587.583">5620 627,'-13'19,"-7"9,1 1,1 0,1 1,2 1,1 0,2 1,-6 23,17-51,0 0,0 0,1-1,-1 1,1 0,0 0,0 0,1 0,-1 0,1 0,0 0,0 0,0-1,0 1,1 0,-1-1,1 1,0-1,0 1,0-1,1 0,-1 0,1 0,0 0,0 0,0-1,0 1,0-1,0 0,1 0,-1 0,1 0,-1-1,1 1,0-1,0 0,-1 0,1 0,0-1,1 1,9 0,-1 1,1-2,0 1,0-2,0 0,-1-1,1 0,-1-1,1 0,-1-1,0-1,0 0,0-1,-1 0,0-1,0 0,6-6,1-2,-1-1,-1 0,0-1,-1-1,0 0,-2-2,0 1,-1-2,-2 0,4-8,4-1,-2-1,0-1,-3-1,0 0,-3-1,0 0,-2 0,-2-1,-1-1,-2 1,-1-1,-2 1,-2-21,-1 47,1 1,-1-1,0 1,-1 0,0 0,0 0,0 0,-1 0,-1 1,1-1,-1 1,0 0,-1 1,0-1,0 1,0 0,-1 1,0 0,0 0,0 0,0 1,-1 0,0 0,0 1,0 0,0 0,0 1,-1 0,1 0,-1 1,1 0,-1 1,0 0,1 0,-1 1,-7 2,0 0,0 1,1 1,-1 1,1 0,0 1,1 0,0 1,0 1,1 0,0 1,0 1,1 0,0 0,1 1,1 1,0 0,0 0,2 1,-1 0,2 0,0 1,1 0,0 0,1 1,1 0,0 0,1 0,1 0,1 0,0 1,1-1,1 0,0 0,1 1,1-1,1 4,4 0,1 0,1 0,0-1,2-1,0 1,1-2,1 0,0-1,1 0,1-1,0 0,2-2,-1 0,1-1,17 8,-5-4,0-2,1-2,0 0,0-2,2-2,-1-1,1-1,-1-1,2-3,2 0,0-2</inkml:trace>
  <inkml:trace contextRef="#ctx0" brushRef="#br0" timeOffset="3087.153">7371 147,'-7'57,"14"356,-29-259,22-153,-1-1,1 1,0 0,0 0,0-1,0 1,0 0,0 0,0 0,0-1,0 1,0 0,0 0,1-1,-1 1,0 0,0 0,1-1,-1 1,1 0,-1-1,0 1,1 0,-1-1,1 1,-1-1,1 1,0 0,-1-1,1 0,0 1,-1-1,1 1,0-1,-1 0,1 0,0 1,0-1,0 0,-1 0,1 0,0 0,0 0,-1 0,1 0,0 0,0 0,0 0,-1 0,1 0,0-1,0 1,-1 0,1-1,0 1,0 0,45-24,-41 20,21-12,3-4,1 0,1 2,1 1,0 2,1 1,0 1,1 2,0 2,1 1,15-1,-46 8,-1 0,1 1,0-1,-1 1,1 0,-1 0,1 0,0 0,-1 1,1-1,-1 1,1 0,-1 0,1 0,-1 1,0-1,0 1,0 0,0 0,0 0,0 0,0 0,0 1,-1-1,1 1,-1 0,0 0,0-1,0 2,0-1,0 0,-1 0,1 0,-1 1,0-1,0 1,0-1,-1 1,1-1,-1 1,0 0,0-1,0 3,-6 8,-1 0,0 0,-1-1,0 0,-1-1,0 0,-1 0,-1-1,0 0,0-1,-1 0,0-1,-13 7,-6 7,-2-2,0-2,-1-1,0-1,-2-2,-6 0,33-11,-1-1,1 0,-1-1,0 0,0 0,0-1,0-1,0 0,0 0,0-1,-1 0,2 0,-6-2,14 1,0 1,-1 0,1 0,-1-1,1 1,0-1,0 1,0-1,0 1,0-1,0 0,1 0,-1 1,0-1,1 0,-1 0,1 0,0 1,0-1,0 0,0 0,0 0,0 0,0 0,0 0,1 1,-1-1,1 0,-1 0,1 0,0 1,0-1,0 0,0 1,0-1,0 1,0-1,0 1,1-1,-1 1,0 0,1 0,-1 0,1 0,0 0,0-1,6-8,8-11</inkml:trace>
  <inkml:trace contextRef="#ctx0" brushRef="#br0" timeOffset="3402.683">8161 599,'-19'20,"1"1,1 1,0 1,2 0,1 1,1 0,-6 17,17-39,1 0,0 0,0 0,-1 0,1 0,1 0,-1 0,0 1,0-1,1 0,-1 0,1 1,0-1,0 0,0 1,0-1,0 0,0 1,0-1,1 0,-1 0,1 1,0-1,0 0,0 0,0 0,0 0,0 0,0 0,1 0,-1 0,1-1,-1 1,1 0,0-1,0 1,-1-1,1 0,0 0,0 1,0-1,1-1,-1 1,0 0,0 0,0-1,1 1,-1-1,0 0,14-3,0 0,-1-1,1-1,-1-1,0 0,-1-1,0-1,0 0,0-1,-1 0,0-1,-1 0,0-1,-1-1,0 1,-1-2,0 0,5-9,-9 12,0 0,-1 0,-1 0,1 0,-1-1,-1 0,0 0,-1 0,0 0,0-7,-1 14,-1 0,0 0,0 0,0 0,0 0,0 0,-1 0,0 0,0 0,0 0,0 1,-1-1,0 0,1 1,-1-1,0 1,-1 0,1 0,0-1,-1 1,0 1,0-1,0 0,0 1,0 0,-1-1,1 1,0 0,-1 1,-3-2,-1 0,0 1,0 0,0 1,0 0,0 0,0 1,0 0,0 0,0 1,-1 0,1 0,-3 2,-8 4</inkml:trace>
  <inkml:trace contextRef="#ctx0" brushRef="#br0" timeOffset="4184.372">8725 542,'-31'13,"0"2,1 1,1 1,0 1,2 1,0 2,1 1,-4 5,-66 87,94-111,0 0,0 0,0 0,0 1,1-1,-1 1,1-1,0 1,0-1,1 1,-1 0,1 0,-1-1,1 1,0 0,1 0,-1-1,1 1,-1 0,1-1,0 1,0-1,1 1,-1-1,1 1,0-1,0 0,0 0,0 0,0 0,1 0,0 0,-1-1,1 1,0-1,0 1,1-1,5 2,0 0,1-1,-1 0,1 0,0-1,0 0,0-1,0 0,0-1,0 0,0 0,0-1,0-1,-1 1,1-2,0 1,-1-1,10-5,6-4,1-1,-2-2,0 0,0-2,-2 0,0-1,-1-2,-1 0,-1-1,-1-1,-1-1,3-5,9-18,-1-1,-3-1,-2-2,-2 0,13-51,-27 77,0-1,-2 0,-1 0,-1 0,-1 0,-2-9,1 26,-2-1,1 1,-1 0,0-1,-1 1,0 0,-1 0,1 0,-1 0,-1 0,0 1,0-1,0 1,-1 0,0 0,0 1,-1-1,1 1,-2 1,-4-5,5 6,1 1,-1 0,-1 0,1 1,0-1,-1 1,1 0,-1 1,1 0,-1 0,0 0,0 1,1 0,-1 0,0 1,0 0,1 0,-1 1,1-1,-1 1,1 1,0-1,-1 1,1 0,1 1,-1-1,0 2,-11 6,0 2,1 0,1 0,0 2,1 0,1 0,0 2,-3 6,5-6,0 1,1 0,2 1,0 0,0 0,2 0,0 1,2 0,0 1,1-1,1 0,1 1,1 0,0-1,2 1,0-1,2 1,0-1,1 0,3-1,1-1,0-1,1 0,1 0,0-1,1 0,1-1,0-1,1 0,1-1,0 0,1-1,0-1,1 0,1-1,-8-5,1 0,0 0,0-1,0 0,0-1,0 0,1-1,-1-1,1 1,0-2,0 0,-1 0,1-1,0 0,-1-1,1-1,-1 0,0 0,0-1,14-9</inkml:trace>
  <inkml:trace contextRef="#ctx0" brushRef="#br0" timeOffset="4771.835">9205 542,'-5'9,"0"1,1-1,0 0,1 1,0 0,0 0,1 0,0 0,1 1,0-1,0 0,1 1,1-1,0 0,0 0,1 1,0-1,1 0,1 1,-3-9,1 0,-1 0,1-1,0 1,0 0,-1-1,1 1,1-1,-1 1,0-1,0 0,0 0,1 0,-1 0,0-1,1 1,-1 0,1-1,-1 0,1 0,-1 1,1-1,-1-1,1 1,-1 0,1-1,-1 1,0-1,1 0,-1 0,0 0,1 0,-1 0,70-49,-57 32,0-2,-1 1,-1-2,-1 0,-1 0,-1-1,-1 0,-1-1,3-13,-1 21,-9 50,-1-31,-2 60,3 1,3-1,3 0,8 29,12 20,-5 1,-4 1,-6 1,-4 12,-7-93,-2-1,-1 1,-1-1,-3 0,0 0,-2 0,-2-1,-1 0,-1-1,-2 0,-2 2,5-15,0 0,-1 0,-1-1,-1-1,-1 0,0 0,-1-2,0 0,-2-1,1-1,-2 0,0-1,0-2,-20 9,35-17,0-1,-1 0,1 0,-1-1,1 1,0-1,-1 0,1 0,-1 0,1-1,0 1,-1-1,1 0,0-1,0 1,0-1,-1 1,2-1,-1-1,0 1,0 0,1-1,-1 0,1 0,0 0,0 0,0 0,0-1,0 1,1-1,0 0,0 0,0 0,0 0,0 0,1 0,0 0,0-1,0 1,0-2,-4-30,2 0,2 0,1 0,1 0,3 0,0 0,3 0,1 1,10-30,-2 18,2 1,1 1,3 1,1 1,2 1,2 0,2 3,2 0,1 2,29-26,-36 39</inkml:trace>
  <inkml:trace contextRef="#ctx0" brushRef="#br0" timeOffset="-4554.057">484 429,'-8'-3,"0"0,0 1,0 0,0 0,0 1,-1 0,1 0,0 1,-1 0,1 0,0 1,-1 0,1 1,0 0,0 0,0 1,0-1,0 2,1-1,-1 1,1 1,0-1,0 1,-2 3,-10 12,2 1,0 0,2 2,0 0,2 1,0 0,2 1,1 0,1 1,0 0,3 0,0 1,1-1,2 1,1 1,1-1,2 27,-2-41,1 1,1-1,0 1,0-1,1 0,1 1,1-1,0 0,0-1,1 1,1-1,0 0,1 0,0 0,0-1,1 0,1-1,1 1,-3-3,0-1,0 0,1-1,0 1,0-2,1 1,0-1,0 0,0-1,0 0,1 0,-1-1,1-1,0 1,0-2,0 1,0-1,0-1,0 0,1 0,-1-1,0 0,0-1,7-2,10-5,-1-2,0 0,-1-2,0-1,-1-1,-1-1,0-1,-1-1,-1-1,-1 0,-1-2,0-1,-2 0,0-1,10-20,-11 18,-1-1,-1 0,-1-1,-1-1,-2 0,0 0,-3-1,1-4,-6 23,0 0,-1-1,0 1,0-1,-1 1,0-1,-1 1,-1-1,1 1,-2-1,1 1,-1 0,-1 0,0 0,0 1,-1 0,0-1,-1 1,0 1,0-1,-1 1,0 1,-1-1,-3-3,-1 4,1-1,-1 1,0 1,-1 0,1 1,-1 1,0-1,-1 2,1 0,-1 1,1 0,-1 1,0 0,1 1,-1 1,0 0,1 1,-1 0,1 1,0 1,-2 1,-4 1,0 0,1 2,0 0,0 1,1 1,0 0,1 1,0 1,1 1,1 0,-1 1,2 0,0 1,-4 8,-14 44,25-39</inkml:trace>
  <inkml:trace contextRef="#ctx0" brushRef="#br0" timeOffset="-3718.569">1189 881,'10'-144,"-9"143,-1 1,0-1,0 0,0 0,0 0,0 0,0 0,0 1,0-1,0 0,0 0,-1 0,1 0,0 0,0 1,-1-1,1 0,-1 0,1 1,-1-1,1 0,-1 1,1-1,-1 0,0 1,1-1,-1 1,0-1,1 1,-1-1,0 1,0-1,0 1,1 0,-1 0,0-1,0 1,0 0,0 0,1 0,-1 0,0 0,0 0,0 0,0 0,0 0,0 0,1 1,-1-1,0 0,0 0,0 1,1-1,-1 1,0-1,0 1,1-1,-1 1,0-1,1 1,-1 0,0 0,-35 43,-44 141,67-150,-1 0,-2-1,-1 0,-2-2,-21 29,30-53,19-30,91-130,57-69,-106 138,-34 110,3 51,-19-66,0 0,1-1,1 1,-1 0,2-1,0 0,0 1,1-1,0-1,1 1,0-1,1 0,0-1,1 1,0-1,0-1,1 1,0-2,0 1,1-1,4 2,-12-8,1 0,-1 0,0 0,0 0,0-1,0 1,1-1,-1 1,0-1,1 0,-1 0,0 0,1 0,-1-1,0 1,0-1,1 1,-1-1,0 0,0 1,0-1,0 0,0-1,0 1,0 0,0-1,0 1,-1-1,1 1,0-1,-1 0,0 1,1-1,-1 0,0 0,1-2,29-84,-28 75,14-130,-17 118</inkml:trace>
  <inkml:trace contextRef="#ctx0" brushRef="#br0" timeOffset="-2685.913">2657 712,'-10'-1,"-1"0,1 0,-1 1,1 1,0 0,-1 0,1 1,0 0,0 1,0 0,0 0,-1 2,-4 1,0 0,1 1,0 1,0 1,1 0,0 0,0 2,1-1,0 2,1-1,1 2,0-1,0 1,1 1,1 0,0 0,1 0,1 1,-5 14,10-25,0-1,0 0,0 1,0-1,0 1,1-1,-1 1,1-1,0 1,0-1,1 1,-1-1,1 1,-1-1,1 1,0-1,0 0,1 1,-1-1,1 0,0 0,-1 0,1 0,1 0,-1-1,0 1,1-1,-1 1,1-1,0 0,0 0,-1 0,2 0,-1 0,0-1,0 1,0-1,1 0,-1 0,1 0,-1-1,0 1,1-1,0 0,11-1,0-1,0 0,0-1,0-1,0 0,-1-1,0-1,0 0,0-1,-1-1,0 0,0-1,-1 0,6-6,181-176,-194 185,22-19,-26 24,0 1,-1 0,1 0,0 1,-1-1,1 0,0 0,-1 0,1 0,0 0,-1 1,1-1,0 0,-1 1,1-1,-1 0,1 1,-1-1,1 1,-1-1,1 1,-1-1,1 1,-1-1,0 1,1-1,-1 1,0 0,1-1,-1 1,0 0,0-1,0 1,1 0,-1-1,0 1,0 0,0-1,0 1,0 0,0-1,-1 1,1 0,0-1,0 1,0 0,-1-1,1 1,0-1,-1 1,2 20,-2-5,1 1,0 0,1-1,1 1,1-1,0 0,1 1,1-1,1-1,0 1,0-1,2 0,6 10,-6-19,-1 0,1 0,0-1,0 0,1 0,0-1,0 0,0-1,0 0,0 0,1-1,-1 0,1 0,1-1,13 2</inkml:trace>
  <inkml:trace contextRef="#ctx0" brushRef="#br0" timeOffset="-1580.628">3645 683,'17'280,"-11"-199,-7-81,1 1,-1-1,1 0,-1 0,1 0,-1 0,1 0,-1 0,0 0,1 0,-1 0,1 0,-1 0,1 0,-1-1,1 1,-1 0,1 0,-1 0,1-1,-1 1,1 0,-1-1,1 1,0 0,-1-1,1 1,-1-1,1 1,0 0,0-1,-1 1,1-1,0 1,0-1,-1 1,1-1,0 1,0-1,0 1,0-1,0 0,0 1,0-1,0 1,0-1,0 1,0-1,0 1,0-1,0 1,1-1,-1 1,0-1,0 1,-2-31,1 0,2 0,0 1,3-1,0 0,2 1,1 0,1 0,2 1,1 0,1 1,2 0,0 1,2 1,4-5,3-11,-22 40,-1 1,0 0,-1-1,1 1,0 0,1 0,-1 0,0 0,0 0,0 0,0 0,1 0,-1 0,1 0,-1 0,0 0,1 1,0-1,-1 0,1 0,-1 0,1 0,0 1,0-1,-1 0,1 1,0-1,0 1,0-1,0 1,0-1,0 1,0-1,0 1,0 0,0 0,0-1,0 1,0 0,0 0,0 0,0 0,0 0,0 0,0 1,0-1,0 0,0 0,0 1,0-1,0 1,0-1,0 1,0-1,0 1,-1 0,2-1,51 173,-42-159</inkml:trace>
  <inkml:trace contextRef="#ctx0" brushRef="#br0" timeOffset="-1318.873">4181 994,'5'4,"6"3,2-1</inkml:trace>
  <inkml:trace contextRef="#ctx0" brushRef="#br0" timeOffset="-1169.696">4068 458,'0'0</inkml:trace>
  <inkml:trace contextRef="#ctx0" brushRef="#br0" timeOffset="-685.867">4718 458,'-31'17,"1"2,1 0,0 2,2 2,1 0,0 2,-1 4,20-23,1 1,0 0,0 0,1 1,0-1,0 1,1 0,0 0,0 1,1-1,0 1,0 0,1 0,0 0,1 0,0 0,1 0,-1 0,2 1,-1-1,1 0,1 0,0 0,0 0,0 0,1-1,2 3,-3-7,1-1,0 0,0 1,0-1,0 0,1-1,-1 1,1 0,0-1,-1 0,1 0,0 0,0-1,1 1,-1-1,0 0,0 0,1 0,-1-1,0 1,1-1,-1 0,0 0,1-1,-1 1,1-1,6-1,0 0,-1 0,1-1,-1 0,0-1,0 0,0-1,-1 0,1 0,2-3,3-5,-1-1,-1-1,0 0,-1-1,0 0,7-16,3-2,69-113,-91 146,1 0,-1 0,1 0,-1 0,1 0,-1 0,1 0,0 0,0 0,-1 0,1 0,0 0,0 0,0 1,0-1,0 0,0 1,0-1,0 1,0-1,0 1,1-1,-1 1,0 0,0 0,0-1,0 1,1 0,-1 0,0 0,0 0,0 0,1 1,-1-1,0 0,0 1,0-1,0 0,0 1,1-1,-1 1,0 0,0-1,0 1,-1 0,1 0,0 0,0-1,0 1,0 0,-1 0,1 0,0 0,-1 0,1 0,-1 1,1-1,-1 0,0 0,0 0,1 0,-1 0,0 1,0-1,0 0,0 1,4 18,-1-1,-1 1,-1 0,0 0,-1 0,-2-1,0 1,-4 14,2 3,-60 355,-21-40,71-302,12-35,-1 1,0-1,-1 0,-1-1,0 1,-1-1,-1 0,0 0,-1-1,0 0,-1 0,-1-1,0 0,0-1,-1 0,-1-1,1 0,-11 6,19-15,1 0,0 0,-1 0,1 0,0 0,-1-1,1 1,-1-1,1 0,-1 0,0 0,1 0,-1 0,1-1,-1 1,1-1,-1 1,1-1,0 0,-1 0,1 0,0 0,0 0,0-1,-1 1,1-1,1 1,-1-1,0 0,0 0,1 0,-1 0,1 0,-1 0,1 0,0 0,-1-3,-25-94,26 66,2 0,1 0,2 0,1 0,2 0,0 1,3 1,0-1,2 1,2 1,0 0,2 1,10-12,-12 13,-2 4</inkml:trace>
  <inkml:trace contextRef="#ctx0" brushRef="#br0" timeOffset="1935.606">4181 769,'0'-5,"0"3,0 7,0 7,0 7,0 4,0 4,0 1,-5 2,-1-1,5-4,2-7</inkml:trace>
  <inkml:trace contextRef="#ctx0" brushRef="#br0" timeOffset="18875.363">174 2207,'-1'540,"-3"-479,-2 0,-3-1,-2 1,-5 7,14-61,0 0,0 0,0 0,-1 0,0 0,-1 0,1-1,-1 0,0 1,-1-2,0 1,0 0,0-1,0 0,-1 0,0-1,0 1,0-1,-3 1,8-5,-1 0,1 0,0 0,-1 0,1 0,0 0,-1 0,1 0,0-1,-1 1,1 0,0-1,0 1,0-1,-1 0,1 1,0-1,0 0,0 0,0 0,0 1,0-1,0 0,0 0,1-1,-1 1,0 0,1 0,-1 0,0 0,1-1,0 1,-1 0,1 0,0-1,-1 1,1 0,0-1,0 1,0-1,-3-57,8 27,1 0,1 0,2 0,2 1,0 1,2 0,6-7,12-35,8-23,4 2,3 2,5 1,4 4,3 1,58-62,-103 132,0 0,1 1,1 1,0 0,1 1,0 0,1 1,0 1,0 1,1 1,1 0,-17 7,1 0,-1 0,1 1,-1-1,0 1,1 0,-1-1,1 1,-1 0,1 1,-1-1,1 0,-1 1,0-1,1 1,-1 0,0-1,1 1,-1 1,0-1,0 0,0 0,0 1,0-1,0 1,0 0,0-1,-1 1,1 0,-1 0,1 0,-1 0,0 0,0 1,0-1,0 0,1 3,9 93,-11-95,0 21,-2 1,-1-1,0 0,-2 0,-1 0,-1 0,-1-1,-1 0,-1-1,0 0,-2-1,-1 0,-1 0,0-2,-2 1,0-2,-1 0,0-1,-2-1,0-1,-1-1,0 0,-1-1,-1-2,-21 10,38-19,0 1,0-1,0 0,0 0,-1 0,1-1,0 0,-1 0,0 0,1-1,-1 0,1 0,-1 0,0-1,1 0,-1 0,1 0,0-1,-1 1,1-1,-5-3,10 3,-1-1,1 1,0-1,-1 1,1-1,0 0,1 1,-1-1,0 1,1-1,-1 1,1-1,0 1,0-1,0 1,0 0,0-1,1 1,-1 0,1 0,-1 0,1 0,0 0,0 0,0 1,0-1,0 0,0 1,2-1,1-3,16-17</inkml:trace>
  <inkml:trace contextRef="#ctx0" brushRef="#br0" timeOffset="19220.007">1246 2123,'-37'28,"1"1,2 1,0 3,3 0,1 2,-1 4,27-36,1 1,-1-1,1 1,0 0,0 0,0 0,0 0,1 1,-1-1,1 1,0-1,1 1,-1 0,1 0,0 0,0-1,1 1,-1 0,1 0,0 0,0 0,1 0,0 0,0 0,0 0,0 0,1 0,-1-1,1 1,0 0,1-1,-1 0,1 1,0-1,0 0,0-1,1 1,-1 0,5 2,-2-3,-1-1,1 0,0 0,0-1,0 0,1 0,-1 0,0 0,0-1,0 0,1-1,-1 1,0-1,0-1,0 1,0-1,0 0,0 0,0 0,-1-1,1 0,-1 0,5-4,107-99,-111 100,0-1,-1 0,0 0,0-1,0 1,-1-1,0 0,-1 0,0-1,0 1,0-1,-1 1,-1-1,1 0,-2 0,1 0,-1 0,0 0,-1 0,0 1,-1-1,1 0,-2 0,1 1,-1-1,-1 1,1 0,-1 0,-1 0,1 1,-2-1,1 1,-1 0,0 1,0-1,0 1,-1 1,0-1,0 1,-1 0,1 1,-1-1,0 1,-1 1,-7-3,8 4,0 1,0 0,1 0,-1 0,0 1,0 1,0-1,0 1,0 0,0 1,0 0,-1 1,-10 4</inkml:trace>
  <inkml:trace contextRef="#ctx0" brushRef="#br0" timeOffset="19458.348">1755 2179,'-20'33,"-5"22,-5 5,4-2,6-6,6-13</inkml:trace>
  <inkml:trace contextRef="#ctx0" brushRef="#br0" timeOffset="19604.364">1755 1671,'0'0</inkml:trace>
  <inkml:trace contextRef="#ctx0" brushRef="#br0" timeOffset="19920.071">1952 2546,'227'-482,"-226"481,21-34,-22 35,1-1,-1 1,1-1,-1 1,1 0,-1-1,1 1,0 0,-1-1,1 1,-1 0,1 0,0 0,-1 0,1 0,-1 0,1-1,0 1,-1 1,1-1,0 0,-1 0,1 0,-1 0,1 0,0 0,-1 1,1-1,-1 0,1 1,-1-1,1 0,-1 1,1-1,-1 0,1 1,-1-1,1 1,-1-1,0 1,1-1,-1 1,0-1,1 1,-1 0,0-1,0 1,0-1,1 1,-1 0,0-1,0 1,0 0,0-1,0 1,0-1,0 1,0 0,-1 0,13 113,-13-102,0-1,1 0,1 1,0-1,0 0,1 1,1-1,0 0,0 0,1-1,0 1,1-1,4 7,-7-13,0 0,0-1,1 1,0-1,-1 1,1-1,0 0,0 0,1 0,-1-1,1 1,-1-1,1 0,0 0,0 0,0 0,0 0,0-1,0 0,0 0,0 0,1-1,-1 1,0-1,1 0,-1 0,0 0,1-1,-1 0,0 0,0 0,0 0,0 0,1-1,-2 0,1 0,2-1,15-14,0-2,0 0,-2-1,-1-1,0-1,-2 0,0-1,-2-1,-1-1,7-17,1 4,39-75,-49 88</inkml:trace>
  <inkml:trace contextRef="#ctx0" brushRef="#br0" timeOffset="20169.454">2940 1417,'-5'48,"-2"40,1 14,1 0,1-8,2-10,1-10,1-13,0-7,0-8,0-3,0-3,1-3,-1-4,0-3,0-1,0-6</inkml:trace>
  <inkml:trace contextRef="#ctx0" brushRef="#br0" timeOffset="20406.657">2657 1954,'43'-10,"39"-3,9 1,0 2,-12 3,-13 8,-19 2</inkml:trace>
  <inkml:trace contextRef="#ctx0" brushRef="#br0" timeOffset="20657.13">3504 1981,'-18'8,"-4"0,0 1,0 1,1 1,1 1,0 1,0 1,1 0,1 1,-1 3,17-16,0-1,1 1,-1 0,1 0,-1 0,1 0,0 0,-1 0,1 0,0 1,0-1,1 0,-1 1,1-1,-1 0,1 1,-1-1,1 1,0-1,0 1,1-1,-1 1,0-1,1 0,-1 1,1-1,0 0,0 1,0-1,0 0,0 0,0 0,1 0,-1 0,1 0,-1 0,2 1,80 51,-64-44,-13-9,0 1,0 0,-1 1,1-1,-1 1,1 0,-1 1,0-1,0 1,0 0,-1 0,0 1,1-1,-1 1,-1 0,1 0,-1 0,0 1,0-1,0 1,-1-1,0 1,0 0,-1 0,1 0,-1 0,0 0,-1 1,0-1,0 0,0 0,-1 0,1 0,-3 6,-5-1,0-1,0 0,-2-1,1 0,-1-1,0 1,-1-2,0 0,0 0,0-1,-1 0,0-1,0 0,-1-1,1 0,-1-1,0-1,0 3,-12 3</inkml:trace>
  <inkml:trace contextRef="#ctx0" brushRef="#br0" timeOffset="23021.065">4605 2574,'63'-68,"417"-485,-166 192,-313 360,0-1,0 1,0 0,0-1,0 1,0 0,0-1,1 1,-1 0,0 0,1 0,-1 0,1 0,-1 1,1-1,0 0,-1 1,1-1,0 1,-1 0,1-1,0 1,-1 0,1 0,0 0,0 0,-1 0,1 1,0-1,-1 0,1 1,0-1,-1 1,1 0,0 0,-1-1,1 1,-1 0,0 0,1 0,-1 0,0 1,0-1,1 0,-1 1,0-1,0 0,0 2,25 31,-3 1,0 1,-3 0,-1 2,-1 0,-3 1,-1 1,-1 0,-3 1,2 22,25 116,-27-138,0 52,-10-91,0 0,-1-1,0 1,1-1,-1 1,0-1,0 1,0-1,0 0,0 1,0-1,0 0,0 0,0 0,-1 0,1 0,0 0,-1 0,1 0,-1 0,1-1,-1 1,0-1,1 1,-1-1,1 1,-1-1,0 0,1 0,-1 0,0 0,1 0,-1 0,0 0,1-1,-1 1,0-1,0 1,-65-29,55 22,-60-30,-114-58,-130-45,186 98,118 36</inkml:trace>
  <inkml:trace contextRef="#ctx0" brushRef="#br0" timeOffset="23661.178">6918 1841,'-48'-5,"-1"2,0 2,0 3,0 2,1 1,-25 8,61-11,0 0,0 0,1 1,-1 1,1 0,-1 0,1 1,0 1,-5 3,16-8,-1-1,0 1,1-1,-1 1,1 0,-1-1,1 1,-1 0,1-1,0 1,-1 0,1 0,0 0,0-1,-1 1,1 0,0 0,0 0,0 0,0-1,0 1,0 0,0 0,0 0,1 0,-1-1,0 1,0 0,1 0,-1 0,0-1,1 1,-1 0,1-1,-1 1,1 0,-1-1,1 1,0-1,-1 1,1 0,0-1,-1 0,1 1,0-1,0 1,-1-1,1 0,0 0,0 1,0-1,0 0,44 17,75 17,-119-33,-1-1,1 1,0 0,0-1,0 1,-1 0,1 0,0 0,-1-1,1 1,0 0,-1 0,1 0,-1 0,0 0,1 0,-1 0,0 0,1 0,-1 0,0 0,0 0,0 0,0 1,0-1,0 0,0 0,-1 0,1 0,0 0,0 0,-1 0,1 0,-1 0,1 0,-1 0,1 0,-1-1,0 1,1 0,-1 0,0 0,0 0,-42 38,32-30,-164 139,175-148,-56 55,54-53,1 0,0-1,0 1,0 0,0 0,0 0,0 0,0 0,1 0,-1 0,1 0,-1 0,1 0,0 0,0 0,0 1,0-1,0 0,1 0,-1 0,0 0,1 0,0 0,-1 0,1 0,0 0,0 0,0 0,0-1,1 1,-1 0,0-1,1 1,-1-1,2 1,5 4,1-1,0 0,0-1,1 0,-1 0,1-1,0 0,0-1,0 0,0 0,0-1,0-1,3 0,41 7,-37-4,-13-1,0 0,0-1,0 1,0-1,1 0,-1 0,1 0,-1-1,0 0,1 0,-1 0,1 0,-1-1,1 1,-1-1,0 0,1-1,-1 1,0-1,0 0,0 0,0 0,0 0,-1-1,1 1,-1-1,1 0,1-2,1-13</inkml:trace>
  <inkml:trace contextRef="#ctx0" brushRef="#br0" timeOffset="24024.36">6750 1558,'-12'5,"1"0,1 1,-1 1,1 0,0 0,0 1,1 0,0 1,1 0,0 0,0 1,1 0,0 0,1 1,0 0,1 0,0 0,0 1,1 0,1 0,0 0,1 0,0 0,1 0,0 1,1-1,0 0,1 1,3 10,6 46,-3-1,-3 1,-3-1,-7 52,-8 5,-6-2,-12 25,1-42,27-95</inkml:trace>
  <inkml:trace contextRef="#ctx0" brushRef="#br0" timeOffset="24319.487">7229 1868,'5'39,"1"36,0 10,-1 1,-1-10,-7-8,-2-11,-1-10,1-8,-3-7,-1-3,1-2,-2-1,0 0,2-9,3-8</inkml:trace>
  <inkml:trace contextRef="#ctx0" brushRef="#br0" timeOffset="24859.993">7144 1671,'129'-31,"0"5,49 0,-74 30,-100-3,0-1,0 1,0 0,-1 0,1 0,0 1,-1 0,1-1,-1 1,0 0,0 1,0-1,0 0,0 1,0 0,0 0,-1 0,1 0,-1 0,0 0,0 0,0 1,-1-1,1 1,-1 0,-1 6,-1-1,0 0,-1 0,0 0,-1 0,0 0,0 0,-1 0,0-1,0 0,-1 0,0 0,-1 0,0-1,0 0,0 0,-6 4,-246 224,208-167,49-66,0 0,0 0,0 1,1-1,-1 0,1 0,-1 1,1-1,0 0,0 1,0-1,0 0,0 1,0-1,1 0,-1 1,1-1,0 0,0 0,0 0,0 0,0 1,0-1,0-1,1 1,-1 0,1 0,-1 0,1-1,0 1,-1-1,1 1,2 0,111 35,-32-16,-74-19,0 0,0 1,-1 1,1 0,-1 0,0 0,0 1,-1 0,1 1,-1-1,-1 2,1-1,-1 1,0 0,0 0,-1 0,0 1,0 0,-1 0,0 0,0 1,-1-1,0 1,0 0,-1 0,0 0,-1 0,0 0,-1 0,0 0,0 0,-1 1,0-1,0 0,-1 0,0 0,-3 6,-5-1,0-1,-1 0,-1-1,0 0,0 0,-1-1,-1-1,0 0,0-1,-1-1,0 0,0-1,-1 0,0-2,0 1,-1-2,1 0,-1-2,0 1,-10 1,1-1,-1 0,0-2,0-1,0-2,0 0,0-2,1-1,-1-1,1-1,-4-3,3-4,4 0</inkml:trace>
</inkml:ink>
</file>

<file path=ppt/ink/ink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8:28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3920 1701,'-391'-326,"363"304,-2 2,0 1,-2 1,0 2,0 1,-1 2,-1 1,-1 2,1 1,-15-1,-107-12,-1 6,-1 8,1 7,-1 6,1 7,-92 22,-12 16,-43 24,208-47,2 4,1 5,2 3,2 4,2 5,2 3,-23 20,72-42,0 1,2 2,2 2,1 0,2 2,1 2,1 0,3 2,1 0,-7 21,18-33,2 1,1 0,1 0,1 0,1 1,2 0,1 1,2-1,1 0,1 1,1-1,2 0,1 0,8 24,1-4,2-1,3-1,2 0,1-2,3 0,2-2,1-1,12 11,36 36,4-5,81 68,-67-66,24 24,-6 6,92 122,-148-167,-4 2,-2 2,-4 3,-4 2,-3 1,-3 2,-5 1,-3 2,5 37,-21-66,-3 0,-3 1,-2 0,-3 0,-3 0,-2 0,-2 0,-4 0,-1-1,-3-1,-3 0,-6 9,8-33,-2-1,-1 0,-1-1,-2-1,-1-1,-2-1,0-1,-2-1,-1-2,0 0,-4 0,-57 38,-3-3,-2-4,-10 0,-716 356,792-397,1 2,1 2,1 0,0 1,2 1,-13 15,28-28,1 1,0-1,1 1,-1 1,2-1,-1 1,1 0,0 0,1 0,0 0,1 0,-1 1,2 0,0-1,0 1,0 0,1 0,1-1,0 1,0 0,1-1,1 5,9 22,3-1,0-1,3 0,0-1,2-1,2 0,1-2,1-1,4 2,22 19,2-3,2-1,2-3,2-3,1-2,8 0,24 12,3-4,1-4,2-4,2-5,1-3,44 3,28-2,1-8,0-8,78-6,402-12,31-31,283-54,11-44,-605 69,-4-17,69-36,-210 41,-4-9,-4-10,-4-9,141-95,-176 86,-6-8,-4-7,117-118,-242 204,-3-3,-1-2,-3-1,-1-2,-3-2,-2-1,-2-1,12-33,-33 55,-1-1,-2 1,-1-1,-1 0,-2-1,-2 1,-1-1,-1 1,-1-1,-2 1,-2 0,-1 0,-1 1,-1-1,-2 2,-2 0,0 0,-2 1,-1 1,-1 0,-11-10,-66-90,-6 5,-5 4,-5 4,-138-155,174 182,4-3,4-3,4-4,4-1,-15-44,51 94,2 0,2-1,3-1,1-1,3 0,3 0,1-1,3 0,2 0,3-1,2 1,7-42,8 26,2 1,4 1,2 1,3 2,3 0,3 2,2 2,3 1,3 2,48-50,63-57,134-109,-139 136,-135 124,22-16,-1-2,-2-2,0-1,-3-1,-1-2,-1-1,-3-1,-1-1,-2-2,17-41,-36 69,0-1,-1 1,0-1,-1 1,0-1,-2 0,0 1,0-1,-1 0,-1 1,-1 0,0 0,0 0,-2 0,1 1,-2-1,0 1,0 1,-2 0,1 0,-1 0,-1 1,0 0,-10-7,-36-28,-2 2,-1 4,-2 1,-2 4,-2 2,0 3,-2 3,-6 1,-261-95,-4 14,-290-50,499 134,0 5,-2 6,1 6,-92 8,158 2,-1 2,1 2,1 4,0 2,1 4,0 1,-33 18,57-18,1 1,1 3,1 0,1 3,1 0,-5 8,21-16,1-1,1 2,0 0,2 1,0 0,1 1,1 0,1 1,1 1,-4 17,-46 240,47-208,-32 325,35-287,1 0,-5 0,-4-1,-24 78,35-168,0-2,0 1,-2-1,0 0,-1 0,-1-1,0 0,-1-1,-1 0,0-1,-1 0,-1-1,0-1,0 0,-1-1,-1 0,0-1,-1-1,1-1,-11 4,-2-3,1-1,-2-1,1-1,-1-2,0 0,1-3,-1 0,-13-3,-268 0,298 0,1 0,-1-1,1 0,-1-1,1 0,0-1,1 0,-1-1,1-1,0 0,0 0,1-1,0 0,1-1,-1 0,2 0,-1-1,2 0,-1-1,1 1,1-2,0 1,0-1,1 0,1 0,0 0,0-1,-53-134,29 7,-12 33,39 91</inkml:trace>
  <inkml:trace contextRef="#ctx0" brushRef="#br0" timeOffset="2624.008">3102 3310,'-5'0,"1"0,0 0,-1 0,1 1,-1 0,1 0,0 0,0 0,-1 1,1-1,0 1,0 0,1 0,-1 1,0-1,1 1,-1 0,1 0,0 0,0 0,0 1,0-1,1 1,-2 3,-37 77,40-82,1 0,-1 0,1 0,0 0,0 0,0 0,0 0,0 0,0 0,0 0,0 0,1 0,-1 0,1 0,0 0,0 0,0 0,-1 0,2-1,-1 1,0 0,0 0,0-1,1 1,-1-1,1 0,-1 1,1-1,0 0,-1 0,1 0,0 0,0 0,0 0,0-1,0 1,0 0,0-1,0 0,0 1,0-1,2 0,3-2,0 1,0-2,0 1,0-1,0 0,0 0,-1-1,0 0,1 0,-1 0,-1-1,1 0,-1 0,0-1,0 1,0-1,-1 0,0 0,0-1,0 1,-1-1,-1 5,-1 1,0-1,1 0,-1 1,0-1,0 0,0 0,0 1,0-1,0 0,0 0,-1 0,1 0,-1-1,1 1,-1 0,0 0,0 0,0 0,0 0,0 0,-1 0,1 0,0-1,-1 1,0 0,1 0,-1 0,0 1,0-1,0 0,0 0,-1 0,1 1,0-1,-1 1,1-1,-1 1,1-1,-1 1,0 0,0 0,0 0,1 0,-1 0,0 0,0 0,0 1,0-1,-1 1,1-1,0 1,0 0,0 0,0 0,-2 0,-3 3,1 0,-1 1,1-1,-1 1,1 0,1 1,-1 0,1 0,-1 0,1 0,1 1,-1 0,1 0,0 0,0 0,1 1,0-1,-2 8,4-13,1 0,0 1,0-1,-1 0,1 1,0-1,0 0,0 0,1 1,-1-1,0 0,0 1,1-1,-1 0,0 0,1 1,0-1,-1 0,1 0,0 0,-1 0,1 0,0 0,0 0,0 0,0 0,0 0,0 0,0 0,0-1,0 1,1 0,-1-1,0 1,0-1,1 0,-1 1,0-1,0 0,1 0,-1 0,0 1,1-1,-1-1,0 1,1 0,-1 0,0 0,1-1,-1 1,0-1,0 1,0-1,1 1,-1-1,0 0,0 0,0 1,0-1,0 0,0 0,0 0,0 0,-1 0,1 0,0-1,1 1,0 0,0 0,0 0,0 0,0-1,-1 1,1-1,0 1,-1-1,1 0,-1 1,0-1,0 0,1 0,-1 0,0 0,-1 0,1 0,0 0,-1 0,1-1,-1 1,1 0,-1 0,0 0,0-1,0 1,0 0,-1-2,-2 5,0-1,0 0,0 0,0 1,0 0,0-1,0 1,1 0,-1 1,0-1,0 0,1 1,-1-1,1 1,-1 0,1 0,0 0,0 0,-1 1,1-1,-20 27,19-17</inkml:trace>
  <inkml:trace contextRef="#ctx0" brushRef="#br0" timeOffset="4151.986">2339 2350,'-33'30,"1"2,2 2,1 1,1 1,2 1,2 1,2 1,1 1,2 2,1 1,-79 146,40-92,-102 156,144-241,24-38,255-512,-49 208,-129 212,-86 117,0 1,1-1,-1 0,0 1,1-1,-1 0,1 1,-1-1,1 0,0 1,-1-1,1 1,-1-1,1 1,0-1,0 1,-1 0,1-1,0 1,0 0,-1-1,1 1,0 0,0 0,0 0,-1 0,1 0,0 0,0 0,0 0,-1 0,1 0,0 0,0 1,0-1,-1 0,1 0,0 1,-1-1,1 1,0-1,0 1,-1-1,1 1,-1-1,1 1,-1-1,1 1,-1 0,1-1,-1 1,1 0,-1-1,0 1,1 0,-1 0,0 0,0-1,1 1,-1 0,0 0,0 0,0-1,0 2,4 59,-4-56,-1 31,2-1,2 1,0-1,3 0,6 19,106 375,-104-385,-69-105,13 27,0 2,-3 2,0 2,-2 2,0 2,-2 2,-3 2,-247-85,273 97,6-1</inkml:trace>
  <inkml:trace contextRef="#ctx0" brushRef="#br0" timeOffset="6804.684">6432 5200,'-9'36,"8"-35,0 1,0 0,0-1,0 1,0 0,1 0,-1 0,0 0,1 0,-1 0,1-1,0 1,0 0,0 0,0 0,0 0,0 0,0 0,1 0,-1 0,1 0,-1 0,1 0,0 0,0 0,0-1,0 1,0 0,0-1,0 1,1-1,-1 1,1-1,-1 1,1-1,-1 0,1 0,1 1,3-1,0-1,0 1,0-1,-1 0,1-1,0 1,0-1,0-1,-1 1,1-1,0 0,-1 0,0 0,1-1,-1 0,0 0,0 0,-1-1,1 1,-1-1,1 0,-1-1,0 1,-1-1,1 0,-1 1,0-2,0 1,-1 0,1 0,-1-1,0 1,-1-1,2-5,-3 8,0-1,0 1,-1 0,1 0,0-1,-1 1,0 0,0 0,0 0,0 0,0 0,-1 0,1 0,-1 1,0-1,0 0,0 1,0-1,0 1,-1 0,1 0,0 0,-1 0,0 0,0 0,1 1,-1 0,0-1,0 1,0 0,0 0,-1 0,1 1,0-1,0 1,0 0,-1 0,1 0,0 0,0 0,0 1,-1 0,1-1,0 1,0 0,0 1,0-1,0 0,1 1,-1 0,0-1,1 1,-1 0,0 1,-8 4,1 0,0 1,1 0,0 1,0 0,1 0,0 0,1 1,0 0,0 1,1 0,1 0,-1 1,6-9,-1-1,1 1,0 0,0 0,0 0,0 0,1-1,-1 1,1 0,-1 0,1-1,0 1,0 0,1-1,-1 1,0-1,1 1,-1-1,1 0,0 0,0 0,0 0,0 0,0 0,0 0,1 0,-1-1,0 1,1-1,-1 0,1 0,0 0,-1 0,1 0,0-1,0 1,-1-1,1 1,0-1,0 0,0 0,0-1,-1 1,1 0,0-1,0 0,-1 0,1 0,0 0,-1 0,1 0,0-1,4 0,0-1,0 1,0-1,0-1,0 1,-1-1,1 0,-1-1,0 0,-1 0,1 0,-1 0,0-1,0 0,-1 0,0 0,3-6,-7 10,0 0,0 0,0 0,0 0,-1 1,1-1,-1 0,1 0,-1 1,0-1,1 0,-1 1,0-1,0 1,0-1,-1 1,1-1,0 1,0 0,-1-1,1 1,-1 0,1 0,-1 0,0 0,1 1,-1-1,0 0,1 1,-1-1,0 1,0-1,0 1,1 0,-1 0,0 0,0 0,0 0,0 0,1 1,-1-1,0 0,0 1,1-1,-1 1,0 0,0 0,1 0,-1 0,1 0,-1 0,1 0,-1 0,1 0,0 1,-1 0,0-2,0 1,0 0,0 0,0 0,0 0,0 0,1 0,-1 0,0 1,1-1,-1 1,0-1,1 1,0 0,-1 0,1-1,0 1,0 0,0 0,0 0,0 0,1 0,-1 0,1 0,-1 1,1-1,0 0,0 0,0 0,0 1,35-9,-23-4</inkml:trace>
  <inkml:trace contextRef="#ctx0" brushRef="#br0" timeOffset="7190.544">7166 5031,'-25'78,"3"1,-10 71,23-103,-4 41,4 1,4 0,6 75,0-98,-6-16,-1-33</inkml:trace>
  <inkml:trace contextRef="#ctx0" brushRef="#br0" timeOffset="7768.976">6996 5059,'33'-19,"0"1,0 2,2 1,0 1,1 3,0 0,0 3,38-5,-68 12,0 0,-1 0,1 1,0 0,-1 0,1 0,0 1,-1-1,1 1,-1 1,1-1,-1 1,1 0,-1 0,0 0,0 1,0 0,0 0,-1 0,1 1,-1 0,0-1,0 2,0-1,0 0,-1 1,0-1,0 1,0 0,0 0,-1 0,0 1,0-1,0 0,-1 1,0-1,0 1,0 0,0-1,-1 1,-3 9,-1 0,-1 0,0 0,-1-1,0 0,-1 0,-1 0,0-1,-1 0,0-1,-8 9,-1 3,-8 9,18-24,0 0,0 1,2 0,-1 0,1 0,0 1,1 0,0 0,1 1,0-1,5-6,0-1,0 1,0-1,1 1,-1-1,1 0,0 0,0 0,0 0,1 0,0 0,-1 0,1-1,0 0,1 1,-1-1,1 0,-1-1,1 1,0-1,0 1,0-1,0 0,0 0,1-1,-1 0,3 1,14 9,-9-5,1 0,-1 1,-1 0,0 1,0 0,0 0,-1 2,0-1,-1 1,0 1,-1-1,0 1,0 1,-1 0,-1 0,0 0,-1 1,0 0,1 7,-4-10,-1 0,-1 0,0 0,0 0,-1 0,0-1,-1 1,0 0,0 0,-1-1,0 1,-1-1,0 0,-1 0,0 0,0-1,-1 0,0 0,0 0,-1-1,0 1,0-2,-1 1,1-1,-2 0,-6 4,-8-1,0-1,0-1,0-1,-1-1,0-1,0-1,0-1,-1-1,1-1,0-2,0 0,0-1,0-2,0 0,1-2,0 0,-4-3,-63-31,77 29</inkml:trace>
</inkml:ink>
</file>

<file path=ppt/ink/ink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40:28.62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1126 72,'1'-1,"0"0,0 0,0 0,-1 0,1-1,0 1,-1 0,1 0,-1-1,1 1,-1 0,1-1,-1 1,0 0,0-1,0 1,0 0,0-1,0 1,0-1,0 1,0 0,-1-1,1 1,-1 0,1-1,-1 1,1 0,-1 0,0-1,1 1,-1 0,0 0,0 0,0 0,0 0,0 0,0 0,0 1,0-1,-1 0,1 0,0 1,0-1,-1 1,1-1,0 1,-1 0,1-1,0 1,-1 0,1 0,-1 0,1 0,0 0,-1 0,1 0,-1 1,-15 3,0 1,1 0,-1 2,1 0,0 0,1 2,0 0,1 0,-4 4,-26 15,-418 267,114-98,267-171,90-41,45-25,2 2,2 3,32-13,-47 25,186-93,4 10,231-69,-322 132,-124 48,-36 12,-222 107,-38-7,-4-12,-73 8,338-107,-106 30,181-33,238-48,-241 37</inkml:trace>
</inkml:ink>
</file>

<file path=ppt/ink/ink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40:30.80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1413 321,'-11'-4,"-1"2,0 0,0 0,0 1,0 1,0 0,0 0,0 1,0 1,1 0,-1 1,0 0,1 1,-1 0,1 1,-165 91,127-66,-50 29,-2-5,-95 35,-14-10,192-85,42-16,356-219,-133 86,162-70,-238 133,-226 131,-54 29,-893 536,995-600,-54 31,-1-3,-2-2,-1-3,-1-2,-20 1,56-21,31-5,-1 0,1 0,-1 0,0 0,1 0,-1 0,0 0,1 0,-1 0,0-1,1 1,-1 0,0 0,1 0,-1-1,0 1,1 0,-1 0,0-1,0 1,1 0,-1-1,0 1,0 0,0-1,0 1,1 0,-1-1,0 1,0 0,0-1,0 1,0 0,0-1,0 1,0-1,0 1,0 0,0-1,0 1,0 0,0-1,0 1,0 0,-1-1,1 1,0 0,0-1,0 1,-1 0,1-1,0 1,0 0,-1-1,1 1,0 0,0 0,-1 0,1-1,0 1,-1 0,1 0,123-71,-74 46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9T19:43:10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796 923,'-15'-6,"1"1,-1 1,0 0,0 1,-1 1,1 0,0 1,-1 1,1 0,-1 1,1 1,0 0,-1 1,1 0,-10 5,18-6,0 0,1 0,-1 0,1 1,0-1,0 2,0-1,0 1,0 0,0 0,1 0,0 1,0 0,0 0,1 0,0 1,0-1,0 1,1 0,-1 0,1 0,1 1,-1-1,1 1,0-1,1 1,0 0,0 0,0 0,1 0,0-1,0 1,0 0,1 0,0 0,1 0,1 5,9 8,0-1,1 0,1-1,1 0,1-1,0-1,1 0,0-2,2 0,-1 0,12 4,27 24,-32-24,-2 1,0 0,-1 2,-2 1,0 0,0 3,-18-22,-1-1,1 1,-1-1,0 1,0 0,0-1,0 1,-1 0,1 0,-1 0,1-1,-1 1,0 0,0 0,-1 0,1 0,-1 0,1 0,-1-1,0 1,0 0,0-1,0 1,0 0,-1-1,1 1,-1-1,0 0,1 0,-1 1,0-1,-1 0,1-1,0 1,-2 1,-93 48,56-41,0-2,-1-1,0-3,0-1,-39-3,57 0</inkml:trace>
  <inkml:trace contextRef="#ctx0" brushRef="#br0" timeOffset="281.824">569 810,'39'-10,"31"-7,9-1,1 2,-9 4,-12 4,-10 4,-10 1,-5 3,-5 0,-2 1,-6 5,-2 1,-3 4,-6 1</inkml:trace>
  <inkml:trace contextRef="#ctx0" brushRef="#br0" timeOffset="602.06">1924 1036,'-62'43,"-31"19,-3 4,8-4,11-8,13-9,13-7,10-5,8-3,4-3,2-5,6-7</inkml:trace>
  <inkml:trace contextRef="#ctx0" brushRef="#br0" timeOffset="885.621">1275 1120,'112'75,"3"-5,24 6,-86-53,-43-21,-1 2,1-1,-1 1,-1 1,1 0,-1 0,1 0,-1 1,-1 1,1-1,-1 1,1 1,-44-42,21 17</inkml:trace>
  <inkml:trace contextRef="#ctx0" brushRef="#br0" timeOffset="1119.186">1641 810,'-40'130,"6"1,6 2,-4 63,7 5,15-57,10-121</inkml:trace>
  <inkml:trace contextRef="#ctx0" brushRef="#br0" timeOffset="9636.013">6919 1008,'-77'11,"1"3,0 3,1 4,0 3,-14 31,88-54,-1 1,1-1,-1 1,1-1,0 1,-1 0,1 0,0-1,0 1,0 0,1 0,-1 0,0 0,1 0,-1 0,1 0,0 1,0-1,0 0,0 0,0 0,0 0,0 0,1 0,-1 0,1 0,-1 0,1 0,0 0,0 0,0 0,0 0,0 0,0-1,1 1,-1 0,0-1,1 1,0-1,-1 0,1 1,0-1,-1 0,1 0,0 0,2 0,225 94,-227-95,0 1,1-1,-1 1,0 0,0-1,0 1,0 0,0 1,0-1,0 0,-1 0,1 1,0-1,-1 1,1 0,-1-1,0 1,1 0,-1 0,0 0,0 0,0 0,0 0,0 0,-1 0,1 0,-1 0,1 0,-1 1,0-1,0 0,0 0,0 1,0-1,0 0,-1 0,1 0,-1 0,1 1,-1-1,0 0,0 0,0 0,0 0,0 0,-1-1,1 1,0 0,-1-1,0 1,-12 7,0-1,-1-1,0 0,0-2,0 1,-1-2,1 0,-1-1,0 0,0-1,-1-1,-25 5,14-2,4-1</inkml:trace>
  <inkml:trace contextRef="#ctx0" brushRef="#br0" timeOffset="9905.71">7427 1036,'-280'175,"200"-99,78-74,0 1,0-1,1 0,-1 1,1-1,0 1,-1 0,1-1,1 1,-1 0,0 0,1-1,-1 1,1 0,0 0,0 0,0 0,0 0,0-1,1 1,-1 0,1 0,0 0,0-1,0 1,0 0,0-1,1 1,-1-1,1 1,0-1,-1 0,1 0,0 0,0 0,2 1,3 1,0 0,1-1,-1 0,1 0,0-1,0 0,0 0,0-1,0 1,1-2,-1 0,0 0,0 0,7-2,2 2,132-8,-121 1</inkml:trace>
  <inkml:trace contextRef="#ctx0" brushRef="#br0" timeOffset="10186.904">7766 1149,'-11'5,"0"1,0 0,0 1,1 0,0 0,1 1,-1 1,1-1,1 2,0-1,0 1,1 0,0 1,1-1,0 1,1 1,0-1,0 1,2 0,-1 0,0 10,4-18,0 0,1 1,0-1,0 0,0 0,0 0,1 0,-1 0,1 0,0 0,1 0,-1-1,0 1,1-1,0 0,0 0,0 0,0 0,0 0,1 0,-1-1,1 0,0 0,0 0,0 0,0 0,0-1,0 0,0 0,0 0,2 0,4 1,0 0,0-1,1 0,-1-1,0 0,0-1,0 0,1 0,-1-1,0 0,-1-1,9-3,-9 3,-1-1,0 1,1-1,-2-1,1 1,0-1,-1-1,0 1,0-1,0 0,-1-1,0 0,0 0,-1 0,0-1,0 1,-1-1,0 0,0-1,-1 1,0-1,0 0,-1 1,0-1,-1 0,1-5,-1 8,0-1,-1 1,1 0,-1 0,0 0,-1-1,0 1,0 0,0 0,0 0,-1 0,0 0,-1 1,1-1,-1 0,0 1,0 0,-1 0,1 0,-1 0,-1 0,1 1,0 0,-1 0,0 0,0 0,0 1,0 0,-1 0,0 0,-1 0,-16-4</inkml:trace>
  <inkml:trace contextRef="#ctx0" brushRef="#br0" timeOffset="10488.584">8190 1487,'4'-38,"8"-27,5-8,0 4,-2 10,0 13,-2 11,-3 7,1 7,-1 3,3 4,-2 10,-1 5</inkml:trace>
  <inkml:trace contextRef="#ctx0" brushRef="#br0" timeOffset="10788.587">8471 1319,'29'-8,"-1"-2,0 0,-1-2,-1-1,0-1,0-2,-1 0,-2-1,20-18,-38 31,1 0,-1-1,-1 1,1-1,-1 0,0 0,0 0,0-1,-1 1,1-1,-1 0,-1 0,1 0,-1 0,0-1,-1 1,1-1,-1 1,-1-1,1 1,-1-5,-3 7,0 1,-1-1,1 1,-1 1,0-1,1 0,-1 1,-1 0,1 0,0 0,0 0,-1 1,1-1,-1 1,1 0,-1 1,0-1,1 1,-1 0,1 0,-1 0,0 1,1-1,-1 1,1 1,-1-1,1 0,-1 1,-2 2,-5 0,1 0,0 1,0 1,0 0,0 0,1 1,1 0,-1 1,1 0,0 1,1 0,0 0,0 0,1 1,0 1,1-1,0 1,1 0,0 0,0 1,2-1,-1 1,1 0,1 0,0 0,1 0,0 0,1 1,1-1,-1 0,2 0,0 0,0 0,1 0,4 10,-2-14,-1 0,1 0,1-1,-1 1,1-1,0-1,1 1,0-1,0 0,0-1,1 1,0-2,0 1,0-1,0 0,1-1,-1 1,1-2,0 1,0-2,0 1,0-1,0 0,0-1,1 0,-1 0,3-2,13 2</inkml:trace>
  <inkml:trace contextRef="#ctx0" brushRef="#br0" timeOffset="11138.944">9092 388,'35'85,"-4"2,-3 1,-5 1,-3 2,-4-1,0 50,-14-105,-1 0,-2 0,-2 0,-1-1,-1 1,-3-1,0 0,-2-1,-1 0,-2 0,-2-1,-11 19,16-39,0 1,0-1,-1-1,-1 1,0-2,-1 0,0-1,0 0,-1 0,0-2,0 0,-1 0,0-2,0 0,-2 0,-8 5</inkml:trace>
  <inkml:trace contextRef="#ctx0" brushRef="#br0" timeOffset="6789.05">2996 669,'-2'-2,"-1"0,0 0,0 0,0 0,0 1,0-1,0 1,0 0,-1 0,1 0,0 0,-1 1,1-1,0 1,-1 0,1 0,-1 0,1 1,0-1,-1 1,1-1,0 1,-1 0,1 1,0-1,0 0,0 1,0 0,-1 0,-79 63,61-40,2 1,1 1,1 1,1 0,2 2,1 0,1 0,1 1,2 1,1 0,2 0,1 1,2-1,1 1,1 0,2 9,-1-23,1 0,1-1,1 1,1 0,0-1,1 0,1 0,1 0,0 0,1-1,1 0,1 0,3 4,47 61,-44-76,-2-7</inkml:trace>
  <inkml:trace contextRef="#ctx0" brushRef="#br0" timeOffset="7431.472">3222 810,'37'1,"0"-1,-1-3,1 0,-1-3,0 0,0-3,-1-1,0-1,-1-2,0-2,26-15,-59 29,0 0,-1 0,1 0,0 0,-1 0,1 0,0 0,0 0,0 0,0 0,0 0,0 1,0-1,1 0,-1 1,0-1,0 1,0-1,1 1,-1 0,0-1,1 1,-1 0,0 0,0 0,1 0,-1 0,0 0,1 0,-1 1,0-1,0 0,1 1,-1-1,0 1,0-1,0 1,1 0,-1-1,0 1,0 0,0 0,0 0,-1 0,1 0,0 0,0 0,0 0,0 1,-19 111,-9 27,6 2,5 20,-15 126,32-283,0 0,-1 0,1 0,-1 0,0 0,-1 1,1-1,-1 0,0 0,0 0,-1 0,1 0,-1 0,0-1,-1 1,1-1,-1 1,0-1,0 0,0 0,0 0,-1 0,0-1,0 1,0-1,0 0,0 0,0 0,-1-1,0 0,1 0,-1 0,-2 1,-9-1,1-1,0 0,0-1,-1 0,1-2,0 1,0-2,-1 0,2-1,-1 0,-12-7,19 8,1 0,0-1,0 0,0 0,1 0,0-1,0 0,0 0,0-1,1 0,0 0,0 0,0 0,1-1,0 0,0 0,1 0,0 0,0-1,0 1,1-1,1 0,-2-5,3 5,0 0,0 0,1 0,0 0,0 0,1 0,0 0,0 1,1-1,0 1,1 0,-1 0,1 0,1 0,-1 0,1 1,0 0,0 0,1 0,0 1,0 0,3-2,157-92,-156 94,131-42,-99 36,58-1,-77 17</inkml:trace>
  <inkml:trace contextRef="#ctx0" brushRef="#br0" timeOffset="7636.056">4040 1403,'-4'34,"2"15,7 0,8-8,1-17,-2-12</inkml:trace>
  <inkml:trace contextRef="#ctx0" brushRef="#br0" timeOffset="7786.131">4182 810,'0'0</inkml:trace>
  <inkml:trace contextRef="#ctx0" brushRef="#br0" timeOffset="8149.683">4267 1544,'200'-285,"-176"258,-4 48,-9 58,-12-72,1 0,0 0,0 0,1 0,-1 0,2 0,-1 0,1 0,0 0,0-1,1 1,0-1,0 1,1-1,0 0,0-1,0 1,1-1,-1 1,1-1,0 0,1-1,0 0,-2 0,1 0,1-1,-1 0,0 0,1-1,0 1,-1-1,1-1,0 1,0-1,0 0,0 0,0 0,1-1,-1 0,0 0,0-1,0 0,0 0,0 0,0-1,0 0,-1 0,1 0,0-1,-1 0,0 0,0 0,0-1,1 0,104-133,-94 116</inkml:trace>
  <inkml:trace contextRef="#ctx0" brushRef="#br0" timeOffset="8750.764">5113 1149,'0'0,"-18"14,0 0,0 1,2 1,0 1,0 0,2 1,0 1,1 0,1 1,1 0,-6 16,16-34,0 0,1-1,-1 1,1 0,-1 0,1 0,0 0,0 0,0 0,0 0,0-1,0 1,0 0,1 0,-1 0,1 0,-1 0,1 0,0-1,0 1,-1 0,1-1,1 1,-1 0,0-1,0 0,0 1,1-1,-1 0,1 1,-1-1,1 0,-1 0,1 0,0 0,0 0,-1-1,1 1,0-1,0 1,0-1,0 1,82-9,-68 0,0 1,0-2,0 0,-1-1,-1-1,0 0,0-1,-1 0,-1-1,0-1,0 0,5-10,-17 23,0 1,0-1,1 1,-1-1,0 1,0 0,0-1,1 1,-1-1,0 1,0-1,1 1,-1-1,0 1,1 0,-1-1,0 1,1 0,-1-1,1 1,-1 0,1 0,-1-1,0 1,1 0,-1 0,1 0,-1 0,1 0,-1-1,1 1,-1 0,1 0,-1 0,1 0,-1 0,1 1,-1-1,1 0,-1 0,1 0,-1 0,1 0,-1 1,1-1,-1 0,1 1,-1-1,0 0,1 0,-1 1,1-1,-1 1,0-1,0 0,1 1,8 31,-7-22,-1-4,0 1,0-1,0 1,0-1,1 1,0-1,1 0,-1 0,1 0,0 0,1-1,-1 1,1-1,0 0,1 0,-1 0,1 0,0-1,0 0,0 0,1 0,-1-1,1 0,0 0,0 0,0-1,1 0,-1 0,0 0,1-1,-1 0,1 0,-1-1,4 0,4-2,1-1,-1-1,0 0,0-1,-1-1,1 0,-1-1,0 0,-1-1,0 0,0-1,0-1,-2 1,5-7,129-165,-128 158,-2-2,0 0,-2-1,-1 0,-1-1,-1 0,-1-1,-2 0,-1 0,-1 0,-1 0,-1-1,-2 0,-3-21,4 45,-1-1,0 0,-1 1,0-1,1 1,-2-1,1 1,-1-1,0 1,0 0,0 0,-1 0,1 0,-1 0,0 1,-1-1,1 1,-1 0,0 0,0 0,0 0,-1 1,1-1,-1 1,0 0,0 1,0-1,0 1,0 0,-3 0,-3 1,0 0,0 0,-1 1,1 1,0 0,-1 0,1 1,0 1,0 0,0 0,1 1,-1 0,1 1,0 0,0 1,0 0,1 1,0 0,0 0,1 1,0 0,0 0,1 1,0 0,1 0,0 1,0 0,1 0,0 0,1 0,0 1,0 0,1 0,1 0,0 0,1 0,-1 7,-1 6,1-1,0 1,2 0,1 0,0-1,2 1,1-1,1 1,1-1,1-1,0 1,2-1,1-1,1 1,11 16,4-2,1 0,2-2,2-1,1-1,1-2,20 13,31 6,-59-41</inkml:trace>
  <inkml:trace contextRef="#ctx0" brushRef="#br0" timeOffset="13455.454">11096 669,'-45'44,"2"1,1 2,3 2,2 2,1 3,26-43,0 1,1 1,1-1,0 1,1 1,0 0,1 0,1 0,0 0,1 1,0 0,1 0,1 0,0 0,1 0,1 0,1 1,0-1,1 3,5-9,0 0,1-1,0 0,0 0,1-1,0 0,1 0,-1-1,1 0,0-1,1 0,-1 0,1-2,0 1,0-1,0-1,1 0,-1 0,0-1,1 0,-1-1,1-1,8-1,5-1,0-2,0-1,0 0,-1-2,0-1,0-1,-1-1,-1-1,0-1,0-1,-1 0,-1-2,-1-1,0 0,-1-1,-1-1,0-1,-2 0,0-1,-2-1,0 0,6-17,-13 25,0 1,-1-1,0 0,-2-1,0 1,0-1,-1 0,-1 1,0-1,-2-11,1 20,0 0,-1 0,0 0,0 0,-1 0,1 0,-1 0,-1 1,1-1,-1 1,0-1,0 1,0 0,-1 0,0 0,0 1,0-1,0 1,-1 0,0 0,0 1,0-1,0 1,0 0,-1 1,-5-3,0 2,0 0,-1 0,0 2,1-1,-1 1,0 1,0 0,0 1,-2 1,-25 4</inkml:trace>
  <inkml:trace contextRef="#ctx0" brushRef="#br0" timeOffset="13871.16">11801 726,'-7'15,"-1"0,2 1,0 0,0 1,2-1,0 1,1 0,1 0,0 0,1 0,1 1,1-1,0 0,2 0,0 0,0 0,2-1,3 10,-4-18,0 0,1 0,0-1,1 1,-1-1,1-1,1 1,-1-1,1 0,0 0,1-1,-1 0,1 0,0-1,0 0,1 0,-1-1,1 0,0 0,-1-1,1-1,0 1,0-1,1-1,5 0,6 0,0-1,0-1,0-1,0-1,-1-1,1 0,-1-2,-1 0,1-1,11-8,-14 7,-1-1,0-1,-1 0,-1-1,0-1,0 0,-1-1,-1 0,0-1,-1-1,-1 1,0-2,-1 1,5-16,-11 26,-1 0,-1 0,1 0,-1 0,0 0,0-1,-1 1,1 0,-2-1,1 1,-1 0,0-1,0 1,0 0,-1 0,0 0,0 0,-1 0,0 1,0-1,0 1,0-1,-1 1,0 0,0 1,-1-1,1 1,-1-1,0 1,-1 0,-7-6,-1 1,0 0,-1 1,0 1,0 0,0 1,-1 1,0 0,0 1,0 1,-1 0,-148 7,121 3</inkml:trace>
  <inkml:trace contextRef="#ctx0" brushRef="#br0" timeOffset="12816.836">9685 1093,'5'0,"16"-5,9-1,4 0,2 1,-2 1,0 2,-2 1,-2 1,-1 0,0 5,-1 1,0 0,-5-5,-2-4,-4-1</inkml:trace>
  <inkml:trace contextRef="#ctx0" brushRef="#br0" timeOffset="13136.399">10419 613,'-1'377,"-25"-170,-4 2,30-208,0 1,0 0,0 0,1 0,-1 0,1 0,-1 0,1 0,-1-1,1 1,0 0,0 0,0-1,0 1,0-1,0 1,1-1,-1 1,0-1,1 0,-1 1,1-1,-1 0,1 0,0 0,-1 0,1 0,0-1,0 1,0-1,-1 1,1-1,0 1,0-1,0 0,0 0,0 0,0 0,0 0,0-1,1 1,18-3</inkml:trace>
  <inkml:trace contextRef="#ctx0" brushRef="#br0" timeOffset="17024.851">429 2053,'72'-18,"267"2,223-39,-320 26,182 3,51-1,-1 28,-212-29,-57 15,-74 1,-1 5,97 9,-67-1,577-1,-434-28,477 28,-262 0,-316-28,54 17,98-8,-100-7,214 14,-267-3,1 9,9 9,-11-1,969-2,-802-29,12 17,134-22,42 6,-69 17,-404 0,-58 5</inkml:trace>
  <inkml:trace contextRef="#ctx0" brushRef="#br0" timeOffset="17708.2">6468 2024,'-215'241,"86"-98,127-141,0-1,-1 0,1 1,0-1,0 1,0 0,1-1,-1 1,0 0,1 0,-1 0,1 0,0 0,-1 1,1-1,0 0,0 1,1-1,-1 0,0 1,1-1,0 1,-1-1,1 1,0-1,0 1,0-1,1 1,-1-1,1 1,-1-1,1 1,0-1,0 0,0 1,0-1,0 0,0 0,1 0,-1 0,1 1,10 0,0-1,0 0,0 0,0-1,0-1,0 0,0-1,0 0,0-1,0 0,0-1,6-2,-18 5,290-72,-217 38,-56 23</inkml:trace>
  <inkml:trace contextRef="#ctx0" brushRef="#br0" timeOffset="17952.038">6892 2080,'-34'43,"-30"44,-9 15,3 6,9-6,9-11,10-12,11-8,7-13,6-6,8-7,-1-7,3-5,2-2,2-3,2-1,1-5</inkml:trace>
  <inkml:trace contextRef="#ctx0" brushRef="#br0" timeOffset="19091.754">569 302,'-4'-6,"-1"0,0 0,0 0,0 1,-1-1,0 2,0-1,0 0,-1 1,0 0,1 1,-1 0,-1 0,1 0,0 1,-1 0,1 0,-1 1,0 0,1 0,-1 1,0 0,1 0,-1 1,0 0,1 0,-1 1,1 0,-7 2,-9 13,1 1,0 1,2 1,0 1,1 1,2 0,0 1,1 1,1 0,2 1,0 1,2 0,1 1,-1 4,-5 36,2 0,4 1,2 0,3 0,3 1,7 52,-4-29,0 15,-13 366,-7-73,-8 26,27-386,-2-20,1 0,0 0,2 0,1-1,0 1,2 0,0-1,1 1,1-1,0-1,6 11,-10-27,0 0,0 0,0 0,1 0,-1 0,0 0,1-1,-1 0,1 1,-1-1,1 0,0 0,0 0,-1-1,1 1,0 0,0-1,0 0,0 0,0 0,-1 0,1 0,0-1,0 1,0-1,-1 0,1 0,0 0,0 0,-1 0,1 0,-1-1,1 1,-1-1,0 0,0 0,1 0,36-14,154 7,-168 9</inkml:trace>
  <inkml:trace contextRef="#ctx0" brushRef="#br0" timeOffset="20356.123">12395 21,'12'-5,"1"1,-1 1,1 0,0 1,1 0,-1 1,0 1,0 0,0 1,0 0,1 1,-1 0,-1 1,1 1,0 0,-1 0,0 1,4 3,-9 0,0 0,0 0,-1 0,-1 1,0 0,0 0,0 0,-1 1,-1-1,1 1,-2 0,1 0,-1 0,-1 1,0-1,-1 0,1 1,-2-1,0 0,0 0,-1 1,-1 2,-23 273,-1 39,15-42,-32 185,-20-189,18-65,42 65,21-184,-18-92,0 0,0 0,0 0,0 0,-1 0,1-1,-1 1,1-1,-1 1,0-1,0 1,0-1,0 0,-1 0,1 0,0 0,-1 0,0-1,1 1,-1-1,0 0,0 0,1 0,-1 0,0 0,0 0,0-1,0 1,0-1,-1 0,1 0,0 0,0-1,0 1,0-1,0 1,0-1,-1-1,-28 4,-255 64,184-42,86-18</inkml:trace>
</inkml:ink>
</file>

<file path=ppt/ink/ink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6:00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1242 343,'303'-178,"-286"165,-12 9,0 0,0 0,1 0,-1 0,1 1,0 0,0 0,0 0,0 1,1 0,-1 0,0 1,1 0,4-1,-9 4,0-1,0 1,-1-1,1 1,0-1,-1 1,0 0,1 0,-1-1,0 1,0 0,0 0,0 1,0-1,0 0,-1 0,1 0,-1 0,0 1,1-1,-1 0,0 0,0 1,0-1,-1 0,1 0,0 1,-1 0,1 3,3 281,-20-140,-6-1,-9 7,-16 99,33-161,4 1,3 0,5 8,4-57,-19-83,14 25,-1 0,0 1,-1-1,0 1,-2 1,1-1,-2 1,0 0,0 1,-1 0,-1 1,0 0,0 1,-1 0,0 0,-1 1,0 1,-1 0,1 1,-1 1,-1 0,1 0,-13-2,-13 3,1 2,0 2,-1 1,1 2,0 1,-1 3,2 1,-1 2,1 1,1 2,-12 6,18-2,9-2</inkml:trace>
  <inkml:trace contextRef="#ctx0" brushRef="#br0" timeOffset="550.25">1101 823,'725'-177,"-600"142,-109 43,-30 18,8-16,-10 25,2 0,1 1,2 1,2 0,1 0,2 0,1 1,2 0,2 28,2-10,-1-32</inkml:trace>
  <inkml:trace contextRef="#ctx0" brushRef="#br0" timeOffset="955.374">2370 993,'-9'2,"-1"0,1 1,0 1,0-1,0 1,1 1,0 0,-1 0,2 0,-1 1,0 0,1 1,1 0,-1 0,1 0,-1 1,-3 4,1 0,-1 1,2 0,0 0,0 1,1-1,1 2,1-1,0 1,0 0,2 0,0 0,0 1,2-1,-1 0,2 9,1-20,-1 0,1 0,-1 1,1-1,1 0,-1 0,1 0,-1 0,1 0,0 0,0-1,1 1,-1-1,1 1,0-1,0 0,0 0,0 0,0-1,1 1,-1-1,1 1,0-1,0 0,0-1,0 1,0-1,0 0,0 0,0 0,0 0,1-1,-1 1,0-1,0 0,1 0,-1-1,0 0,0 1,1-1,1-1,15-4,0 0,-1-1,0-1,0 0,-1-2,0 0,-1-1,0-1,-1-1,0-1,-1 0,0-1,-2 0,1-2,-2 1,0-2,-2 0,11-18,-18 26,0 0,0 0,-1 0,0-1,-1 1,0-1,-1 0,0 1,-1-1,0 0,0 0,-1 1,0-1,-3-5,3 10,0 0,-1 0,0 0,0 0,0 0,-1 1,1-1,-2 1,1 0,0 0,-1 0,0 0,0 1,-1-1,1 1,-1 0,0 1,0-1,0 1,0 0,-1 0,1 0,-1 1,0 0,-5-1,4 2,0 1,-1 1,1-1,-1 1,1 1,0-1,-1 1,1 0,0 1,0 0,1 0,-1 0,1 1,-1 0,-2 2,-16 10</inkml:trace>
  <inkml:trace contextRef="#ctx0" brushRef="#br0" timeOffset="1252.86">2879 1388,'-5'-24,"3"-23,7-12,3-1,4 5,5 6,5 12,-2 8,1 4,2 1,1 4,2 2,1 3,0 5,-3 8,-7 9,-6 5</inkml:trace>
  <inkml:trace contextRef="#ctx0" brushRef="#br0" timeOffset="2333.521">3951 259,'25'265,"-23"75,-29-78,2-82,30-152,13-34,-9-13,0-1</inkml:trace>
  <inkml:trace contextRef="#ctx0" brushRef="#br0" timeOffset="2569.059">3697 852,'43'0,"24"-5,6-1,-1-1,-7 2,-11 2,-8 1,-9 1,-9 5,-6 2,-1 1,-4-2</inkml:trace>
  <inkml:trace contextRef="#ctx0" brushRef="#br0" timeOffset="2884.309">4346 1218,'-2'-1,"0"0,0 0,1 0,-1-1,0 1,1 0,-1-1,1 1,0-1,0 0,-1 1,1-1,0 0,0 0,0 1,1-1,-1 0,0 0,1 0,-1 0,1 0,0 0,0 0,0 0,0-1,0 1,0 0,0 0,1 0,-4-14,1 0,1 0,1 0,0 0,1 0,1 1,0-1,1 0,1 0,0 1,1 0,1 0,1 0,0 1,0 0,1 0,1 1,1 0,0 0,0 1,1 1,1 0,0 0,0 1,39-3,-32 16</inkml:trace>
  <inkml:trace contextRef="#ctx0" brushRef="#br0" timeOffset="3235.015">5052 767,'-43'22,"0"1,2 3,1 1,2 2,0 2,2 1,-17 21,47-48,0 1,1-1,-1 1,1 1,0-1,1 1,0-1,0 1,0 1,1-1,0 0,0 1,1 0,0-1,1 1,-1 0,1 0,1 0,0 0,0 4,1-11,0 1,0 0,0 0,0 0,0-1,1 1,-1 0,1-1,-1 1,1-1,-1 0,1 0,0 1,0-1,0 0,-1 0,1-1,0 1,0 0,0-1,0 1,1-1,-1 1,0-1,0 0,0 0,0 0,0 0,0-1,0 1,0 0,0-1,0 1,0-1,0 0,0 0,1 0,73-38,-42 14,-2-2,-1 0,-2-2,0-2,14-21,70-71,-91 112,-16 16</inkml:trace>
  <inkml:trace contextRef="#ctx0" brushRef="#br0" timeOffset="3641.832">5278 1190,'125'-314,"-113"296,-5 25,-5 37,-2-33,0-7,-1-1,1 1,0-1,1 1,-1-1,1 1,0-1,-1 0,1 1,1-1,-1 0,0 0,1 1,0-1,0 0,0-1,0 1,0 0,0 0,1-1,-1 0,1 1,0-1,0 0,-1 0,1-1,1 1,-1 0,0-1,0 0,1 0,-1 0,0 0,1 0,-1-1,1 0,-1 1,1-1,-1-1,1 1,-1 0,1-1,-1 0,0 1,1-1,1-2,9-6,0-1,-1-1,-1-1,1 0,-2 0,0-1,6-9,41-44,-39 49,-1 4</inkml:trace>
  <inkml:trace contextRef="#ctx0" brushRef="#br0" timeOffset="4107.466">6067 739,'1'-1,"-1"1,1-1,-1 1,1-1,0 1,-1-1,1 1,-1-1,1 1,0 0,0-1,-1 1,1 0,0 0,-1-1,1 1,0 0,0 0,0 0,-1 0,1 0,0 0,0 0,-1 0,1 0,0 1,0-1,-1 0,1 0,0 1,0-1,-1 0,1 1,0-1,-1 1,1-1,-1 1,1-1,0 1,-1-1,1 1,-1-1,0 1,1 0,-1-1,1 1,-1 0,-10 38,-41 23,-15 29,66-86,0-1,0 0,0 1,0-1,0 0,1 1,0-1,0 0,0 0,1 1,-1-1,1 0,0 0,0-1,0 1,1 0,-1-1,1 1,0-1,0 0,0 0,0 0,1 0,-1-1,1 1,0-1,0 0,-1 0,1 0,1-1,-1 1,0-1,0 0,1 0,42 27,-44-26,0 0,0 0,0 1,-1-1,1 1,-1-1,1 1,-1 0,0 0,0 0,0 0,-1 0,1 1,-1-1,0 0,1 1,-1-1,-1 1,1-1,-1 1,1 0,-1-1,0 1,0-1,-1 1,1 0,-1-1,1 1,-1-1,0 1,-1-1,1 0,-1 1,1-1,-1 0,0 0,0 0,0 0,0 0,-1-1,1 1,-1-1,0 1,0-1,0 0,-1 1,-50 21,29-18</inkml:trace>
  <inkml:trace contextRef="#ctx0" brushRef="#br0" timeOffset="4722.293">5165 796,'-10'0,"-3"4,1 7,2 7,3 4,3 3,2 3,1 1,1 0,0 1,1-1,4-5,7-1,5-6,6-4,2-6,3-3,-3-2</inkml:trace>
  <inkml:trace contextRef="#ctx0" brushRef="#br0" timeOffset="5787.576">6463 203,'-17'128,"9"-36,4-1,4 1,4 0,9 43,-10-107,-2 0,0 0,-2 0,-1 1,-2-1,0-1,-2 1,-8 25,13-51,0-1,0 0,0 0,0 0,0 0,1 0,-1 1,0-1,1 0,-1 0,1 0,-1 1,1-1,0 0,-1 1,1-1,0 0,0 1,0-1,0 0,0 1,0-1,0 0,1 0,-1 1,0-1,1 0,-1 1,1-1,0 0,-1 0,1 0,0 0,-1 0,1 0,0 0,0 0,0 0,0 0,0 0,0 0,0 0,0-1,1 1,-1 0,0-1,0 1,0-1,1 0,0 1,14-6</inkml:trace>
  <inkml:trace contextRef="#ctx0" brushRef="#br0" timeOffset="6500.782">7197 683,'-85'62,"2"3,4 5,-2 7,71-68,4-5,0 1,0 0,1 0,0 1,-1 0,2 0,-1 0,1 0,0 1,0-1,1 1,0 0,0 1,1-1,0 0,-1 6,4-10,1-1,-1 1,1-1,0 1,0-1,0 0,0 0,0 0,1 0,-1-1,1 1,-1 0,1-1,0 0,-1 0,1 0,0 0,0 0,0 0,0-1,0 1,-1-1,1 0,0 0,0 0,0 0,0 0,0-1,0 1,0-1,0 0,0 0,-1 0,1 0,0-1,0 0,25-7,-2-1,0-1,0-1,-1-2,0 0,12-11,10-4,17-18,-52 37,0 0,0 1,0 1,1 0,1 1,-1 0,1 1,10-3,-23 8,1 1,-1-1,1 1,0 0,0 0,-1 0,1 0,0 0,-1 0,1 0,0 0,0 0,-1 1,1-1,-1 1,1-1,0 1,-1 0,1 0,-1 0,1 0,-1 0,0 0,1 0,-1 0,0 0,0 0,0 1,0-1,0 1,0-1,0 1,0-1,-1 1,1-1,0 1,-1 0,1 1,5 73,-6-52,0-19,-1-1,1 1,1-1,-1 1,1-1,0 1,0-1,0 1,0-1,1 0,0 0,0 1,0-1,0 0,1-1,0 1,-1 0,1-1,0 0,1 1,-1-1,1-1,-1 1,1 0,0-1,0 0,0 0,0 0,0 0,1 0,-1-1,1 0,-1 0,1 0,-1-1,1 0,-1 1,1-1,-1-1,1 1,-1-1,1 0,2-1,12-7,0-1,-1-1,-1-1,0 0,0-1,-1-1,-1-1,-1 0,0-1,-1 0,0-1,-2 0,1-2,2-1,18-23,-2-2,-2-1,-1-2,-3 0,-3-1,-1-2,-2 0,-3 0,-2-2,-2 0,-3 0,-2-1,-1-34,-5 71,1 12,-1 0,1 0,-1 0,0 0,0 0,-1 0,0 0,0 0,0 0,0 0,-1 1,0-1,0 0,0 1,0-1,-1 1,0-1,2 4,0 0,0 1,0-1,0 1,0-1,0 1,-1-1,1 1,0 0,0 0,0 0,0-1,-1 1,1 0,0 0,0 0,0 1,0-1,-1 0,1 0,0 1,0-1,0 1,0-1,0 1,0-1,0 1,0 0,0-1,0 1,0 0,0 0,1-1,-1 1,0 0,0 0,1 0,-1 0,1 0,-1 0,1 0,-1 1,1-1,-23 50,12 2,2 1,2 0,3-1,2 2,2-1,3 0,2 0,3-1,1 0,4 0,16 46,61 115,-119-232,14 2,3 1</inkml:trace>
  <inkml:trace contextRef="#ctx0" brushRef="#br0" timeOffset="6739.395">7507 541,'48'5,"40"1,14 0,0-1,-8-1,-11-2,-9-1,-13 0,-7-1,-8 4,-7 2,-5 0,-4-1,-2-2,-1-1,-5-1</inkml:trace>
  <inkml:trace contextRef="#ctx0" brushRef="#br0" timeOffset="11404.164">8608 626,'5'0,"1"5,0 6,4 1,0 4,-2 4,-2 3,-2 2,-2 2,-1 2,0 0,-2-1,-4 1,-2 0,0 0,2-1,1-9,2-8</inkml:trace>
  <inkml:trace contextRef="#ctx0" brushRef="#br0" timeOffset="11675.702">8720 230,'-14'10,"0"3,2 4,3-1</inkml:trace>
  <inkml:trace contextRef="#ctx0" brushRef="#br0" timeOffset="12154.289">9030 597,'-14'18,"1"1,0 0,2 0,0 2,1-1,1 1,1 1,1-1,-3 16,9-33,0-1,0 0,1 0,-1 0,1 1,0-1,0 0,0 0,0 1,1-1,-1 0,1 0,0 0,0 0,0 1,0-1,1-1,-1 1,1 0,0 0,0 0,0-1,0 1,0-1,0 0,1 0,-1 0,1 0,0 0,-1 0,1 0,0-1,0 0,0 1,0-1,0 0,0 0,1-1,-1 1,0-1,0 0,1 1,1-2,5 2,0 0,-1-1,1 0,0-1,-1 0,1-1,-1 0,1 0,-1-1,0 0,0-1,0 0,-1 0,1-1,-1 0,0 0,0-1,-1 0,0-1,0 1,0-1,-1-1,0 0,-1 4,0-1,-1 0,1 0,-1 0,-1-1,1 1,-1-1,0 0,0 0,-1 0,1-1,-1 1,-1 0,1-1,-1 1,0-1,-1 0,0 1,0-1,0 1,-1-1,1 0,-2 1,1-1,-1 1,0 0,-1-2,1 3,0 1,-1-1,1 0,-1 1,0 0,0 0,-1 0,1 0,-1 0,0 1,0-1,0 1,-1 0,1 0,-1 1,1 0,-1-1,0 1,0 1,0-1,0 1,0 0,0 0,0 0,-1 1,1 0,0 0,0 0,-1 1,1-1,0 1,0 0,0 1,-5 1,-45 23,30-11</inkml:trace>
  <inkml:trace contextRef="#ctx0" brushRef="#br0" timeOffset="12672.001">9397 852,'91'-90,"13"-32,-103 121,-1 0,1 0,0-1,0 1,0 0,0 0,0 0,0 0,1 1,-1-1,0 0,0 0,1 1,-1-1,0 1,1-1,-1 1,0-1,1 1,-1 0,1 0,-1 0,1-1,-1 2,0-1,1 0,-1 0,1 0,-1 1,1-1,-1 0,0 1,1 0,-1-1,0 1,0 0,2 0,34 47,-23-27,-10-15,0-1,0 1,0-1,1-1,0 1,0-1,0 1,0-1,1-1,0 1,-1-1,1 0,0 0,1-1,-1 0,0 0,1 0,-1-1,1 0,0 0,-1 0,1-1,0 1,0 0,0-1,0 1,0-1,-1-1,1 1,0-1,0-1,0 1,-1-1,1 0,0-1,-1 1,0-1,0 0,0-1,0 0,0 0,-1 0,1 0,-1-1,-1 0,1 0,0 0,-1-1,0 0,-1 1,1-1,-1-1,0 1,-1 0,1-1,-1-1,0-16</inkml:trace>
  <inkml:trace contextRef="#ctx0" brushRef="#br0" timeOffset="14219.783">11007 739,'-25'25,"2"1,0 1,2 1,1 1,1 0,2 2,1 0,1 1,-1 10,13-39,1 1,0 0,1 0,-1 0,1 0,-1 0,1 1,0-1,1 0,-1 1,1-1,0 0,0 1,0-1,1 0,-1 1,1-1,0 0,1 0,-1 0,0 0,1 0,0 0,0 0,0 0,1-1,-1 1,1-1,0 1,0-1,0 0,0 0,1-1,-1 1,1-1,0 1,-1-1,4 1,5-2,1 0,-1-1,1 0,-1-1,1 0,-1-1,1 0,-1-1,0-1,0 1,-1-2,1 0,-1 0,0-1,0-1,-1 0,0 0,0-1,0 0,4-6,2 2,-5 4,0-1,-1 0,0-1,-1 0,0 0,-1-1,0 0,-1-1,0 1,3-9,-7 15,-1 1,0-1,-1 0,1 0,-1 0,0-1,0 1,0 0,-1 0,0-1,0 1,0 0,0-1,-1 1,0 0,0 0,-1 0,1 0,-1 0,0 0,-1 0,1 0,-1 1,0-1,0 1,0 0,0 0,-3-2,-2 0,1-1,-1 2,-1-1,1 1,-1 0,0 1,0 0,0 1,-1-1,1 2,-1-1,0 1,1 1,-1 0,0 0,0 1,0 1,0-1,0 1,0 1,1 0,-1 0,1 1,-1 0,1 1,-7 4,16-8,1 0,-1 0,1 1,-1-1,1 0,-1 0,0 1,1-1,-1 1,0-1,1 0,-1 1,0-1,0 1,1-1,-1 1,0-1,0 1,0-1,1 1,-1-1,0 1,0-1,0 1,0-1,0 1,0-1,0 1,0-1,0 1,-1-1,1 1,0-1,0 1,0-1,0 0,-1 1,1-1,0 1,0-1,-1 1,1-1,0 0,-1 1,1-1,-1 0,1 1,0-1,-1 0,1 1,-1-1,1 0,-1 0,1 0,-1 1,22-11,0 0,-1-1,0-1,-1-1,0-1,3-5,25-16,-6 8,-1-2,-1-2,-2-2,-1-1,-2-2,-1-1,-2-1,3-8,-30 39,1 1,-1-2,0 1,-1 0,0-1,0 1,0-1,-1 0,0 0,-1 0,0 0,0 0,-1 0,0-1,0 1,-1 0,0-3,1 10,0 0,0 0,0 0,-1 1,1-1,0 0,-1 0,1 0,0 0,-1 0,1 0,-1 1,1-1,-1 0,1 0,-1 1,0-1,1 0,-1 1,0-1,0 0,1 1,-1-1,0 1,0 0,0-1,0 1,0-1,0 1,0 0,0 0,1 0,-1 0,0 0,0 0,0 0,0 0,0 0,0 0,0 0,0 0,0 1,0-1,0 0,0 1,0-1,1 1,-1-1,0 1,0-1,1 1,-1 0,0 0,-29 44,20-12,2 0,1 1,1-1,2 1,2 1,1-1,1 0,2 0,2 0,6 31,14 39,5-1,35 82,-30-93,-5 2,-3 1,-5 1,-4 1,-2 17,-13-102,0 1,-1 0,-1-1,0 1,0-1,-1 1,-1-1,0 1,-1-1,0 0,-1 1,0-2,-1 1,0 0,-1-1,0 0,-1-1,0 1,0-1,-2 0,1-1,-1 0,0-1,-7 6,7-8,0 0,-1-1,1 0,-1 0,0-1,0 0,0-1,-1 0,1-1,-1 0,0-1,1 0,-1 0,0-1,0 0,0-1,1-1,-1 0,0 0,1-1,0 0,0-1,0 0,0 0,0-1,1-1,0 1,0-2,0 1,1-1,0 0,0-1,1 0,0 0,0-1,-1-3,4 4,1 0,0-1,1 1,0-1,0 0,1 0,0 0,0 0,1 1,0-1,1 0,0 0,0 0,1 0,0 1,1-1,0 1,0-1,1 1,0 0,4-5,116-152,8 29,-95 101</inkml:trace>
  <inkml:trace contextRef="#ctx0" brushRef="#br0" timeOffset="27928.283">12474 683,'0'283,"16"-209,-18-69,-5-27,5-2,2 0,1 0,0 0,2 0,1 0,1 1,1-1,0 1,2 1,1-1,1 1,1 1,0 0,2 0,0 2,2-1,13-13,-27 31,0 0,1 0,-1 0,1 0,-1 0,1 1,0-1,-1 1,1-1,0 1,0-1,0 1,0 0,1 0,-1 0,0 0,0 1,1-1,-1 0,0 1,1 0,-1-1,1 1,-1 0,0 0,1 1,-1-1,0 0,1 1,-1-1,0 1,1 0,-1 0,0 0,0 0,0 0,0 0,0 1,0-1,0 1,0-1,0 1,-1 0,1 0,-1-1,1 3,45 55,-37-56</inkml:trace>
  <inkml:trace contextRef="#ctx0" brushRef="#br0" timeOffset="28258.918">13123 683,'-5'38,"-6"22,-1 6,1-3,7-13,5-10,1-6,1-6,5-6,1-12,-1-13,3-10,-1-8,-2-1</inkml:trace>
  <inkml:trace contextRef="#ctx0" brushRef="#br0" timeOffset="28496.259">13236 400,'-19'5,"-6"6,5 6,6 1</inkml:trace>
  <inkml:trace contextRef="#ctx0" brushRef="#br0" timeOffset="31597.722">13885 654,'1'-3,"0"0,1 0,-1 0,0 0,-1 0,1 0,-1 0,1-1,-1 1,0 0,0 0,0 0,-1-1,1 1,-1 0,0 0,1 0,-2 0,1 0,0 0,0 0,-1 0,0 1,1-1,-1 1,0-1,0 1,-1-1,1 1,0 0,-1 0,1 0,-1 0,0 1,0-1,1 1,-1 0,0 0,0-1,0 2,0-1,-2 0,-7 3,0 1,0 0,0 1,1 0,-1 1,1 0,0 1,0 0,1 1,0 0,0 1,0 0,1 0,1 1,-1 0,1 1,0 1,-7 4,1-2,1 0,1 1,0 0,0 0,2 1,0 1,0 0,2 0,0 1,1 0,0 0,1 1,2 0,-1 0,1 7,5-18,0-1,1 1,-1 0,1 0,1-1,-1 0,1 1,0-1,1 0,-1 0,1 0,0-1,1 0,-1 1,1-2,0 1,1 0,-1-1,1 0,0 0,0-1,0 0,0 0,0 0,1 0,-1-1,1 0,0-1,0 0,-1 0,1 0,0-1,0 0,0 0,0 0,0-1,0 0,-1-1,1 0,0 0,-1 0,1 0,0-2,16-12,0-1,-2-2,0 0,-1-1,-1 0,-1-2,-1 0,-1-1,-1-1,-1-1,1-5,72-172,-82 241,-7 22,-2 55,4-1,6 0,17 93,-15-177,-1 0,-2 0,-1 0,-1 1,-2-1,-2 1,0 0,-2-1,-1 0,-2 0,-1 0,-10 25,12-41,-1-1,0-1,-1 1,-1-1,0-1,-1 1,0-1,0-1,-2 1,1-2,-1 0,-1 0,0-1,0 0,-1-1,0 0,-1-1,1-1,-1 0,0-1,-1 0,1-2,-1 1,0-2,-9 1,20-3,-1 0,1-1,-1 1,1-1,-1 0,1 0,0-1,-1 1,1-1,0 0,0 0,0 0,0-1,0 0,1 1,-1-1,1 0,0-1,0 1,0-1,0 1,0-1,1 0,0 0,0 0,0 0,0 0,1-1,-1 1,1 0,0-1,0-4,-1-4,0-1,2 1,0-1,0 0,1 1,1-1,0 1,1-1,0 1,3-7,12-29,3 0,1 1,2 2,3 0,1 2,2 1,5-2,-11 17</inkml:trace>
  <inkml:trace contextRef="#ctx0" brushRef="#br0" timeOffset="33444.184">16227 175,'8'15,"0"0,-2 1,0 0,0 0,-2 0,0 1,1 10,4 16,0-1,-2 1,-1 0,-3 1,-2-1,-1 1,-2-1,-8 40,-4 133,49-257,125-124,-140 147,1 1,0 1,1 1,1 1,0 0,1 2,0 1,1 1,0 1,1 1,10-1,-33 8,-1 1,1-1,-1 0,1 1,-1 0,1-1,0 1,-1 0,1 0,-1 1,1-1,0 0,-1 1,1 0,-1-1,1 1,-1 0,0 0,1 1,-1-1,0 0,0 1,1-1,-1 1,-1 0,1 0,0 0,0 0,-1 0,1 0,-1 0,1 0,-1 1,0-1,0 0,0 1,0-1,-1 1,1-1,-1 1,1 0,-1 0,-3 13,-1 0,0 0,-1 0,-1-1,0 0,-1 0,-1-1,-1 0,1 0,-2-1,0 0,-1-1,0 0,-1 0,0-1,0-1,-1 0,-10 5,-14 17,-2-2,-1-1,-2-2,0-2,-1-1,-2-3,-5 1,26-15</inkml:trace>
  <inkml:trace contextRef="#ctx0" brushRef="#br0" timeOffset="33765.136">17018 710,'-7'11,"2"1,-1 0,2 0,-1 0,2 0,-1 1,2-1,0 1,0 0,1-1,1 1,0 0,1 0,0 0,1 0,1-1,-1 1,6 11,-5-20,1 0,-1 0,1-1,0 1,0-1,0 0,1 0,-1-1,1 1,0-1,-1 0,1 0,0 0,0-1,0 0,0 0,1 0,-1 0,0-1,0 0,0 0,1-1,-1 1,0-1,0 0,0 0,0-1,0 0,0 0,0 0,-1 0,1-1,-1 1,1-1,-1 0,0-1,0 1,-1-1,1 0,-1 0,1 0,-1 0,-1 0,1-1,2-3,-2 1,0 0,-1 0,0 0,0-1,0 1,-1-1,0 1,0-1,-1 1,0-1,0 1,-1-1,0 1,0-1,-1 1,0 0,0-1,0 1,-1 0,0 1,-1-1,0 0,0 1,0 0,-1 0,0 0,0 0,0 1,-1 0,1 0,-1 0,-1 1,1 0,0 0,-1 1,0 0,0 0,0 0,0 1,-1 0,1 0,0 1,-1 0,-4 0,-16 2,2 3</inkml:trace>
  <inkml:trace contextRef="#ctx0" brushRef="#br0" timeOffset="34413.154">17611 626,'-26'19,"1"1,1 1,1 1,0 1,2 1,1 1,1 0,-4 11,20-33,1-1,0 1,0-1,0 1,1 0,-1-1,1 1,-1 0,1 0,0 0,0 1,1-1,-1 0,0 0,1 0,0 1,0-1,0 0,0 0,0 0,1 1,0-1,-1 0,1 0,0 0,1 0,-1 0,0 0,1 0,0 0,-1-1,1 1,0-1,0 1,1-1,-1 0,0 1,1-1,0 0,-1-1,1 1,0 0,0-1,0 0,0 0,2 1,6-1,-1 0,1 0,0-1,0-1,-1 0,1 0,0-1,-1 0,1-1,-1 0,0-1,0 0,0-1,-1 0,1 0,-1-1,-1 0,3-2,8-7,-2 0,1-2,-2 0,0 0,-1-2,-1 0,10-17,-1-6,-1 0,-3-1,-1-1,-2-1,-2-1,-3 0,-1 0,-2-1,0-33,-6 62,-2 0,0 0,-1 0,-1 0,-1 0,0 1,-1-1,-1 1,-1 0,0 0,-1 0,-2 0,7 14,0-1,0 1,-1 0,0-1,0 1,0 1,0-1,0 0,0 1,-1-1,1 1,-1 0,0 0,1 1,-1-1,0 1,0 0,0 0,0 0,0 0,0 1,-1 0,1 0,0 0,0 0,0 0,0 1,0 0,0 0,0 0,0 0,0 1,0-1,0 1,1 0,-3 2,-10 5,0 0,1 1,0 1,1 1,0 0,1 1,-10 11,12-8,-1 1,2-1,0 2,1-1,1 2,1-1,0 1,1 0,1 0,1 0,1 1,1 0,0 0,2 0,0-1,1 1,1 0,1 0,0-1,2 1,0-1,2 0,3 8,3 1,0-1,2 0,1-1,1-1,1-1,1 0,2-1,0-1,19 14,105 81,-121-100</inkml:trace>
  <inkml:trace contextRef="#ctx0" brushRef="#br0" timeOffset="34998.875">18118 710,'-6'15,"0"1,1-1,0 1,2 0,-1 0,2 0,0 0,1 0,1 1,1-1,0 0,1 1,0-1,1 0,2 3,-3-15,0-1,0 1,0-1,0 1,0-1,1 0,0 0,-1 0,1 0,0 0,1-1,-1 1,0-1,1 0,-1 0,1 0,0 0,-1-1,1 1,0-1,0 0,0 0,0-1,0 1,0-1,0 0,0 0,0 0,0-1,0 1,0-1,0 0,0 0,0 0,0-1,0 1,-1-1,1 0,-1 0,1-1,-1 1,0 0,0-1,0 0,0 0,0 0,1-2,12-13,-1 0,-1-1,-1 0,-1-1,-1-1,0 0,-2 0,5-14,41-103,-55 137,0 1,0-1,0 1,0-1,0 1,0-1,0 1,0-1,0 1,0-1,1 1,-1 0,0-1,0 1,1-1,-1 1,0 0,1-1,-1 1,0 0,1-1,-1 1,0 0,1-1,-1 1,1 0,-1 0,1 0,-1-1,0 1,1 0,-1 0,1 0,-1 0,1 0,-1 0,1 0,-1 0,1 0,-1 0,1 0,-1 0,1 0,-1 0,1 1,-1-1,0 0,1 0,-1 0,1 1,-1-1,0 0,1 1,-1-1,0 0,1 1,-1-1,1 1,5 29,-25 143,6 480,10-623,0 0,-2 0,-1-1,-2 1,-1-2,-1 1,-1-1,-1-1,-2 0,-1 0,-17 23,-20 15,-2-2,-2-3,-4-2,-24 16,63-55,-2 0,0-2,-1-1,0 0,-18 6,41-21,0 0,0 0,0 0,0-1,-1 1,1-1,0 1,0-1,0 1,-1-1,1 0,0 1,-1-1,1 0,0 0,-1 0,1 0,0 0,0 0,-1 0,1-1,0 1,-1 0,1-1,0 1,0-1,0 1,-1-1,1 0,0 0,0 1,0-1,0 0,0 0,0 0,0 0,1 0,-1 0,0 0,0 0,1 0,-1-1,1 1,-1 0,1 0,0-1,-1 0,8-63,10 25,2 2,2 0,1 1,2 1,1 1,2 2,7-7,-12 14,21-30,3 2,2 2,2 2,3 3,1 2,2 2,2 3,3 2,-25 19</inkml:trace>
  <inkml:trace contextRef="#ctx0" brushRef="#br0" timeOffset="31860.046">14562 710,'-24'39,"-12"17,-1 3,7-2,12-12,10-13</inkml:trace>
  <inkml:trace contextRef="#ctx0" brushRef="#br0" timeOffset="32015.337">14534 429,'0'0</inkml:trace>
  <inkml:trace contextRef="#ctx0" brushRef="#br0" timeOffset="32466.012">14958 710,'-21'27,"2"2,1-1,2 2,0 0,2 1,2 1,0 0,-5 28,16-58,1 1,-1-1,0 0,1 1,0-1,-1 1,1-1,0 1,0-1,0 1,1-1,-1 1,0-1,1 0,0 1,0-1,0 1,0-1,0 0,0 0,0 0,1 0,-1 0,1 0,-1 0,1 0,0 0,0-1,0 1,0-1,0 1,0-1,0 0,0 0,0 0,1 0,-1 0,0 0,1-1,-1 1,1-1,-1 0,2 0,5 0,0-1,1 0,-1-1,0 0,0 0,0-1,0-1,-1 1,1-1,-1-1,0 1,0-1,0-1,-1 0,0 0,0 0,0-1,0-1,98-141,-84 113,-1-1,-2-1,-2-1,-1-1,-2 0,-2 0,-2-1,-1-1,-2 0,-2 1,-2-25,-3 52,0 1,0-1,-2 1,0-1,0 1,-1 0,-1 1,0-1,-1 1,0 0,-6-9,9 17,0-1,-1 1,1 0,-1 0,0 0,0 0,0 1,0 0,-1 0,1 0,-1 0,0 1,0-1,0 1,0 0,0 1,0-1,-1 1,1 0,-1 1,1-1,0 1,-1 0,1 0,-1 1,1-1,0 1,-1 1,1-1,-2 1,-4 3,0 1,0 0,0 1,1 0,0 1,1 0,-1 0,1 1,1 0,0 1,0 0,1 0,0 1,1 0,0 0,1 0,0 1,1-1,0 1,1 0,0 1,1-1,0 0,1 1,0-1,1 1,1-1,0 1,0-1,2 1,-1-1,4 9,8 13,2 0,1-1,1-1,2 0,2-1,0-2,2 0,1-2,1 0,2-2,0-1,1-1,2-2,32 18,122 56,-163-85</inkml:trace>
  <inkml:trace contextRef="#ctx0" brushRef="#br0" timeOffset="36767.314">0 1924,'144'-47,"3"7,1 6,103-9,-181 38,0 3,0 2,-1 4,54 11,-49-9,0-3,0-3,0-3,34-8,499-13,-355 3,473-54,-286 23,89 14,88 9,431 30,-499 27,627-28,-664 27,787-26,217-1,-842-28,103 45,114-6,-237-38,128-1,82-2,406 30,-545-27,67-2,33 0,-375 30,-284 24,-141-22</inkml:trace>
</inkml:ink>
</file>

<file path=ppt/ink/ink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7:56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1,'-24'47,"-17"36,-7 8,0-6,3-14,10-18</inkml:trace>
</inkml:ink>
</file>

<file path=ppt/ink/ink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7:57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87 635,'-14'24,"2"2,1-1,0 2,3-1,0 2,1-1,2 1,1-1,1 1,1 9,1-32,1-1,0 1,-1-1,2 0,-1 1,1-1,-1 1,1-1,0 0,1 1,-1-1,1 0,0 0,0 0,0 0,0 0,1-1,-1 1,1-1,0 1,0-1,1 0,-1 0,1-1,-1 1,1-1,0 1,0-1,0 0,0-1,0 1,0-1,1 1,-1-2,0 1,1 0,-1-1,1 1,2-2,12-5,-1 0,0-2,-1 0,0-2,-1 0,1 0,-2-1,0-1,0-1,0-1,-13 12,40-33,-1-2,-2-2,-1-2,-3-1,-1-2,-2-1,-3-1,15-32,-26 42,8-11,-2-1,-2-1,-2-2,-3 0,-2 0,-2-2,1-17,-14 70,0-55,0 54,0 0,0 0,0 0,0 0,0-1,0 1,0 0,0 0,-1 0,1 0,0 0,-1 0,1 0,-1 0,1 0,-1 1,0-1,1 0,-1 0,0 0,1 1,-1-1,0 0,0 1,0-1,0 0,0 1,0-1,0 1,0 0,0-1,0 1,0 0,0-1,0 1,0 0,0 0,0 0,0 0,0 0,0 0,0 0,0 1,0-1,-1 0,-3 3,1 0,-1 0,1 1,0-1,0 1,0 0,0 0,0 1,1-1,0 1,0-1,0 1,1 0,0 0,-1 2,-1 1,-19 45,2 1,3 1,2 0,2 1,-1 25,-1 44,4 2,7-1,7 75,-1-149,15 219,-1 97,-16-344,0-1,-2 0,0 0,-2 0,0 0,-2-1,0 0,-2 0,0-1,-1 0,-1-1,-1 0,-1 0,-1-2,-1 1,0-2,-1 0,-1-1,-7 5,20-18,-4 4,1-1,-1 0,-1 0,1-1,-1 0,0-1,0 0,0 0,0-1,-1 0,0 0,1-1,-11 0,17-3,0-1,0 0,1-1,-1 1,0 0,1-1,-1 0,1 1,0-1,0 0,0 0,0 0,1 0,-1-1,1 1,0 0,0-1,0 1,0-1,0 1,1-1,0 1,-1-1,1 1,1-1,-1 1,0-1,1 0,1-2,-2 1,30-183,-10 95,-13 55</inkml:trace>
  <inkml:trace contextRef="#ctx0" brushRef="#br0" timeOffset="234.36">87 183,'-15'-9,"1"-4,2 1</inkml:trace>
</inkml:ink>
</file>

<file path=ppt/ink/ink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8:04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762 228,'-25'-5,"0"2,0 0,0 2,0 1,0 0,0 2,0 1,0 1,0 1,1 2,-2 0,18-5,1 0,-1 0,0 1,1 0,-1 0,1 1,0 0,0 0,0 0,1 1,-1 0,1 1,0-1,1 1,-1 0,1 0,1 1,-1 0,1 0,0 0,0 0,1 1,0-1,1 1,-1 0,2-1,-1 1,1 0,0 0,0 1,1-1,0 0,2 5,-2-10,1 1,0-1,0 0,0 0,0-1,0 1,1 0,-1 0,1 0,0-1,0 1,0-1,0 0,0 1,1-1,-1 0,1 0,-1 0,1-1,0 1,-1-1,1 1,0-1,0 0,0 0,0 0,0-1,1 1,-1-1,0 0,0 1,0-1,0-1,1 1,-1 0,0-1,0 0,0 1,1-2,119-51,309-266,-423 313,-9 5,1-1,-1 1,1 0,0 0,0 0,0 0,-1 0,1 1,0-1,0 0,0 0,0 0,0 1,1-1,-1 1,0-1,0 1,0-1,0 1,1-1,-1 1,0 0,0 0,1 0,-1 0,0 0,0 0,1 0,-1 0,0 0,0 1,1-1,-1 0,0 1,0-1,0 1,0 0,1-1,-1 1,0 0,0-1,0 1,0 0,-1 0,1 0,0 0,0 0,-14 106,2-59,9-38,-1-1,1 0,0 1,0-1,1 1,0-1,1 1,0-1,0 1,1-1,0 1,1-1,0 1,1-1,0 0,0 0,1 0,3 6,30 4,-17-15</inkml:trace>
  <inkml:trace contextRef="#ctx0" brushRef="#br0" timeOffset="439.655">1271 454,'222'-261,"-190"230,-31 31,-1-1,0 1,0-1,1 1,-1 0,0-1,1 1,-1-1,0 1,1 0,-1-1,1 1,-1-1,0 1,1 0,-1 0,1-1,-1 1,1 0,-1 0,1 0,-1 0,1-1,-1 1,1 0,0 0,-1 0,1 0,-1 0,1 0,-1 0,1 0,-1 1,1-1,-1 0,1 0,-1 0,1 1,-1-1,1 0,-1 0,1 1,-1-1,0 0,1 1,-1-1,1 1,-1-1,0 0,1 1,-1-1,0 1,0-1,1 1,-1-1,0 1,0-1,0 1,0-1,0 1,1-1,-1 1,0-1,0 1,0 0,-1-1,1 1,0-1,0 1,0-1,-12 73,9-63,1 1,0-1,0 1,1-1,0 1,0-1,2 1,-1 0,1-1,1 1,0-1,2 8,-3-16,1 1,-1 0,1-1,-1 1,1-1,0 0,0 0,0 0,0 0,0 0,0 0,1 0,-1 0,1-1,-1 0,1 1,0-1,-1 0,1 0,0 0,0-1,0 1,0-1,-1 1,1-1,0 0,0 0,0 0,0-1,0 1,0-1,0 0,-1 1,1-1,0 0,0-1,0 1,96-58,44-125,-133 170</inkml:trace>
  <inkml:trace contextRef="#ctx0" brushRef="#br0" timeOffset="966.502">2229 115,'-12'17,"1"1,0 0,2 0,0 1,1 0,0 1,2 0,0 0,0 10,5-27,0 0,0 0,0-1,1 1,-1 0,1 0,0 0,0 0,0 0,0 0,1 0,-1-1,1 1,-1 0,1 0,0 0,0-1,0 1,1 0,-1-1,1 1,-1-1,1 0,0 1,0-1,0 0,0 0,0 0,1 0,-1-1,0 1,1-1,-1 1,1-1,0 0,-1 0,1 0,0 0,0 0,0-1,0 0,0 1,-1-1,1 0,0 0,0 0,0-1,0 1,1-1,15-6,0-1,0-1,-1 0,0-1,-1-2,0 1,-1-2,0 0,-1-1,-1 0,0-2,-1 1,0-2,-2 1,0-2,6-12,12-11,56-76,-85 117,0-1,0 1,0-1,0 0,1 1,-1-1,0 1,0-1,0 1,0-1,0 1,1-1,-1 1,0-1,1 1,-1-1,0 1,1-1,-1 1,0 0,1-1,-1 1,1-1,-1 1,1 0,-1 0,1-1,-1 1,1 0,-1 0,1 0,-1-1,1 1,-1 0,1 0,-1 0,1 0,0 0,-1 0,1 0,-1 0,1 0,-1 0,1 1,-1-1,1 0,-1 0,1 0,-1 1,1-1,-1 0,1 1,-1-1,1 0,-1 1,0-1,1 0,-1 1,1-1,-1 1,0-1,0 1,1-1,-1 1,0-1,0 1,0-1,1 1,-1 0,2 45,-3-35,-1 85,-5 0,-4 0,-4 0,-20 65,18-94,-3-2,-3-1,-21 42,34-86,4-4,-1 0,0-1,-1 0,0 0,-2-1,1 0,-2-1,0 0,0 0,-2-1,1-1,-1 0,-1-1,-5 3,16-12,1 0,0 0,-1 0,1 0,-1-1,1 1,-1-1,0 0,1 0,-1 0,1 0,-1 0,1 0,-1-1,1 1,-1-1,1 0,-1 0,1 0,0 0,-1 0,1 0,0-1,0 1,0-1,0 1,0-1,0 0,0 0,1 0,-1 0,1 0,-1 0,1 0,0-1,0 1,0 0,0-1,0 1,0-1,1 1,-1-1,1 1,0-1,0 1,0-1,0 0,0 1,0-1,1 1,-1-1,1 1,0-1,0 1,0 0,0-1,1 0,5-20,2 0,1 1,0 0,2 0,0 2,2-1,0 2,1 0,13-13,-6 10,1 0,1 2,0 0,2 2,0 1,1 1,1 1,0 1,1 2,0 1,27-7,-26 9,-4 0</inkml:trace>
  <inkml:trace contextRef="#ctx0" brushRef="#br0" timeOffset="1449.255">0 765,'319'-13,"105"-25,-316 27,470-41,148 23,-288 30,-379-11,-59-1,-12 7</inkml:trace>
  <inkml:trace contextRef="#ctx0" brushRef="#br0" timeOffset="1915.495">29 962,'390'-45,"519"-47,-85 58,-381 35,-360-11,-66 4</inkml:trace>
</inkml:ink>
</file>

<file path=ppt/ink/ink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8:02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391 592,'-2'-4,"0"1,0-1,-1 1,0 0,1 0,-1 0,0 0,0 0,-1 0,1 1,0 0,-1 0,0 0,1 0,-1 0,0 1,0-1,0 1,0 0,0 0,0 1,0-1,-1 1,1 0,0 0,0 0,0 1,0-1,-1 1,-116 40,1 38,116-75,0 0,0 0,1 0,-1 0,1 1,0-1,0 1,1 0,0 0,-1 0,1 0,1 0,-1 0,1 0,0 1,0-1,1 0,-1 1,1-1,0 1,1-1,-1 1,1-1,1 4,3 4,0-1,1 0,1 0,0-1,0 0,1 0,0 0,1-1,0 0,1-1,0 0,0-1,1 0,0 0,0-1,1-1,0 0,0 0,1-2,-1 1,1-1,0-1,13 2,-20-5,0 1,1-1,-1 0,1 0,-1-1,0 1,1-1,-1-1,0 0,0 1,0-2,0 1,0-1,0 0,-1 0,1 0,-1-1,0 0,0 0,0 0,-1-1,1 0,-1 0,0 0,0 0,-1 0,0-1,0 0,0 1,-1-1,1 0,-1 0,-1-1,1-1,1-14</inkml:trace>
  <inkml:trace contextRef="#ctx0" brushRef="#br0" timeOffset="434.837">701 0,'-20'39,"2"0,1 1,2 1,1 0,3 1,-3 23,3-19,1 2,3-1,2 1,1 0,3 0,5 38,-5-80,1-1,0 1,1-1,-1 1,1-1,0 0,1 1,-1-1,1 0,0 0,0 0,1 0,-1 0,1 0,0-1,0 1,1-1,-1 0,1 0,0 0,0-1,1 1,-1-1,0 0,1 0,0-1,0 1,0-1,0 0,0 0,0-1,1 0,-1 0,5 1,4-6,-1 0,1-1,-1 0,-1-1,1-1,-1 0,0 0,0-1,5-6,52-31,-59 40,-8 3,0 0,0 0,1 0,-1 0,1 0,-1 0,1 1,0 0,0-1,-1 1,1 0,0 0,0 0,0 1,0-1,0 1,0 0,1-1,-1 1,0 1,0-1,0 0,0 1,0-1,0 1,0 0,0 0,0 0,-1 1,1-1,0 1,-1-1,1 1,-1 0,1 0,-1 0,0 0,0 1,0-1,1 2,15 89,-8-22,-1-53,3-5</inkml:trace>
  <inkml:trace contextRef="#ctx0" brushRef="#br0" timeOffset="717.268">1350 592,'-13'15,"0"1,2 0,0 1,0 0,2 1,0 0,1 0,1 1,0 0,2 0,0 1,1 0,1 0,1 4,2-21,0 1,1-1,-1 0,1 0,-1 0,1 1,0-1,0 0,1 0,-1 0,1 0,-1-1,1 1,0 0,0-1,0 1,0-1,1 1,-1-1,1 0,-1 0,1 0,0-1,0 1,0-1,0 1,0-1,0 0,0 0,0 0,0-1,1 1,-1-1,0 1,0-1,1 0,-1-1,0 1,0 0,2-1,9-1,0-1,0 0,-1 0,1-1,-1-1,0-1,0 0,11-7,-12 7,0 0,-1 0,0-2,0 1,-1-1,0-1,0 0,-1 0,0-1,-1 0,0-1,0 0,-1 0,-1 0,0-1,-1 0,0 0,0-1,-1 1,-1-1,0 0,-1 0,-1 0,0 0,0 0,-1 0,-1-7,-2 15,1-1,-1 1,0 0,0 0,0 0,-1 0,0 1,0-1,0 1,0 0,-1 0,1 0,-1 1,0-1,0 1,-1 1,1-1,-1 1,1 0,-1 0,0 0,1 1,-1 0,0 0,0 0,0 1,0 0,0 0,0 0,0 1,0 0,0 0,0 1,1 0,-1 0,1 0,-1 0,1 1,0 0,0 0,0 1,0-1,0 1,1 0,0 0,-3 3,-6 7</inkml:trace>
  <inkml:trace contextRef="#ctx0" brushRef="#br0" timeOffset="1080.4">2113 508,'-57'22,"1"3,1 3,2 2,-18 14,66-42,1-1,0 1,-1 1,1-1,0 1,0-1,0 1,1 0,-1 0,1 1,-1-1,1 1,0 0,1 0,-1 0,1 0,-1 0,1 1,0-1,1 0,-1 1,1 0,0-1,0 1,0 0,1 0,0-1,0 1,0 0,0 0,1 0,0-1,0 1,0 1,6 2,-1-1,1-1,0 1,1-1,0-1,0 1,0-1,0 0,1-1,0 0,0-1,0 1,0-2,1 1,-1-1,1-1,-1 0,1 0,-1-1,1 0,0-1,-1 0,1 0,-1-1,1 0,-1-1,0 0,0 0,0-1,8-5,-8 5,0 0,0 0,0-1,-1-1,0 1,0-1,0-1,-1 1,0-1,0 0,-1-1,0 0,0 0,-1 0,0-1,0 0,-1 0,0 0,0 0,-1-1,-1 1,1-3,-1 5,-1 0,0 1,0-1,-1 0,0 0,0 0,0 1,-1-1,0 0,0 0,-1 1,0-1,0 1,-1-1,1 1,-1 0,-1 0,1 0,-1 0,0 1,0-1,-1 1,0 0,0 1,0-1,0 1,-1 0,1 0,-1 0,-6-1,-43-9,29 11</inkml:trace>
  <inkml:trace contextRef="#ctx0" brushRef="#br0" timeOffset="1431.841">2649 480,'-16'5,"-1"0,1 1,0 0,0 1,1 1,0 1,0 0,1 1,0 0,1 1,-4 5,15-14,0 0,0 0,0 0,0 0,0 0,0 1,1-1,-1 1,1-1,-1 1,1-1,0 1,0 0,1 0,-1 0,0-1,1 1,0 0,-1 0,1 0,0 0,1 0,-1 0,0-1,1 1,0 0,0 0,-1-1,2 1,-1 0,0-1,0 1,1-1,0 1,-1-1,1 0,0 1,0-1,0 0,0-1,1 1,-1 0,0 0,2 0,66 74,-69-73,1-1,0 1,-1 0,0 0,1 0,-1 0,-1 0,1 0,0 0,-1 0,1 0,-1 0,0 0,0 1,0-1,-1 0,1 0,-1 0,1 0,-1 0,0 0,0 0,0 0,-1 0,1-1,-1 1,0 0,0-1,1 1,-2-1,0 2,-7 4,1 0,-1-1,-1-1,1 1,-1-2,0 1,-1-2,1 1,-1-1,0-1,0 0,0-1,0 0,0-1,0-1,-5 0,-8 1</inkml:trace>
  <inkml:trace contextRef="#ctx0" brushRef="#br0" timeOffset="1747.417">2761 818,'37'-13,"-3"2,0-1,0-2,-2-1,0-2,0-1,-2-1,0-2,1-3,-28 22,0 1,0-1,0 0,-1 0,1 0,0-1,-1 1,0 0,1-1,-1 0,0 0,-1 1,1-1,0 0,-1 0,0 0,1-1,-1 1,0 0,-1 0,1-1,-1 1,1-1,-1 1,0 0,0-1,-1 1,1 0,-1-1,1 1,-1 0,0-1,0 1,-1 0,1 0,-1 0,1 0,-1 0,0 0,0 1,0-1,0 1,-1-1,1 1,-1 0,0 0,1 0,-1 0,0 0,0 1,0-1,-2 0,-10 0,1 1,-1 1,0 0,0 0,0 2,1 0,-1 0,1 2,-1 0,1 0,0 1,1 1,-1 0,1 1,-11 8,11-7,0 1,0 0,1 1,0 1,1 0,0 0,1 1,0 0,1 1,0 0,1 1,-6 12,10-18,1 1,-1-1,2 1,-1-1,1 1,0 0,1 0,0 0,1 0,-1 0,2 0,-1 0,1 0,1 0,0-1,0 1,0 0,1-1,1 1,-1-1,1 0,1 0,0 0,5 4,1-2,0 1,0-1,1-1,0 0,1 0,0-2,0 1,1-2,0 0,0 0,1-2,-1 1,1-2,0 0,0-1,0 0,0-1,0-1,0 0,1-2,-1 1,5-3,11-1,-4-2</inkml:trace>
</inkml:ink>
</file>

<file path=ppt/ink/ink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8:00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54 146,'-28'39,"23"-27,1 0,0 0,0 0,1 1,1-1,0 1,1 0,0 0,1 12,0-20,1 0,-1-1,1 1,0 0,1-1,-1 1,1-1,-1 1,1-1,1 0,-1 1,1-1,-1-1,1 1,0 0,1-1,-1 1,0-1,1 0,0 0,0 0,0-1,0 1,0-1,1 0,-1 0,5 1,-2-1,1-1,0 0,0 0,-1 0,1-1,0 0,0-1,0 0,0 0,0 0,-1-1,1 0,-1-1,1 0,-1 0,0-1,0 1,0-1,-1-1,1 1,-1-1,5-6,113-136,-92 101,-31 46,0 0,0-1,0 1,0 1,1-1,-1 0,0 0,0 0,0 1,0-1,0 0,0 1,0-1,0 1,0-1,0 1,0-1,-1 1,1 0,0 0,0-1,0 1,-1 0,1 0,0 0,-1 0,1 0,-1 0,1 0,-1 0,0 0,1 0,-1 0,0 0,0 0,1 0,-1 0,0 0,0 0,0 0,0 0,-1 0,1 1,0-1,0 0,-1 0,2 3,6 29,-7-26,1-1,-1 1,1 0,0-1,1 1,0-1,0 0,0 1,1-1,-1 0,2 0,-1 0,1-1,0 1,0-1,0 0,1 0,-1 0,1-1,0 0,1 0,-1 0,1 0,0-1,0 0,1 0,-1-1,0-1,0 0,-1 0,1-1,0 0,0 0,0 0,0-1,0 0,0 0,-1 0,1-1,0 0,-1 0,1 0,-1-1,0 0,0 0,0 0,0-1,-1 1,1-1,-1 0,0-1,0 1,0-1,0 1,-1-1,0 0,0 0,-1-1,2-2,48-163,-47 146</inkml:trace>
  <inkml:trace contextRef="#ctx0" brushRef="#br0" timeOffset="666.886">1071 288,'43'-14,"0"-2,-1-2,-1-1,-1-2,-1-2,-1-1,3-5,-39 28,0 0,1 0,-1 0,0-1,1 1,-1-1,0 0,0 1,0-1,0 0,-1 0,1 0,0 0,-1 0,0-1,1 1,-1 0,0-1,0 1,0-1,-1 1,1-1,0 1,-1-1,0 0,1 1,-1-1,0 0,-1 1,1-1,0 0,-1 1,1-1,-1 1,0-1,0 1,0-1,0 1,-1 0,1-1,0 1,-1 0,0 0,1 0,-1 0,0 0,0 0,0 1,0-1,0 1,-2-1,-4-1,-1 0,1 1,-1 0,0 0,0 1,0 1,0-1,0 1,0 1,1-1,-1 2,0-1,0 1,0 0,1 1,0 0,-1 1,1 0,0 0,-6 4,-1 2,0 0,1 1,0 1,0 0,2 1,-1 0,2 1,0 1,-9 14,15-22,1-1,0 1,0 0,1 0,0 0,0 1,1-1,0 1,0 0,1-1,0 1,0 0,1 0,0 0,0 0,1 0,0-1,0 1,1 0,0 0,0-1,1 0,0 1,0-1,1 0,0 0,0-1,1 1,-1-1,1 0,1 0,-1 0,1-1,0 0,0 0,1-1,0 1,-1-1,1-1,1 0,-1 1,0-2,8 3,13-2,1-2,-1 0,0-2,1-1,-1-1,0-2,0 0,0-2,-1-1,2-2,-2 1</inkml:trace>
</inkml:ink>
</file>

<file path=ppt/ink/ink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8:08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0,'-28'67,"-30"188,30-11,0-45,6-92,19-99</inkml:trace>
  <inkml:trace contextRef="#ctx0" brushRef="#br0" timeOffset="199.038">0 508,'39'0,"36"0,15 0,2 0,-5 0,-13 0,-9 0,-10 0,-11 0,-7 0,-6 0,-3 0,-6 0</inkml:trace>
  <inkml:trace contextRef="#ctx0" brushRef="#br0" timeOffset="625.459">791 479,'-9'21,"0"0,2 1,1 0,1 0,0 0,2 0,0 1,2 0,1-1,1 11,-1-31,0 0,0 1,0-1,0 0,0 0,1 0,-1 1,1-1,0 0,0 0,0 0,0 0,0 0,0 0,0 0,1-1,-1 1,0 0,1-1,0 1,-1-1,1 1,0-1,0 0,0 0,0 0,0 0,0 0,0 0,0 0,0-1,0 1,1-1,-1 0,0 1,0-1,0 0,1 0,-1-1,0 1,0 0,1-1,-1 1,0-1,2 0,10-6,-1 1,0-2,0 0,0 0,-1-1,0-1,-1 0,0-1,79-55,-88 66,1-1,-1 0,0 1,1-1,-1 1,0 0,1 0,-1 0,0 0,1 0,-1 1,0-1,1 0,-1 1,0 0,0 0,0 0,1 0,-1 0,0 0,0 0,0 0,-1 1,1-1,0 1,0 0,-1-1,1 1,-1 0,0 0,1 0,-1 0,0 0,0 0,0 0,0 1,-1-1,1 0,-1 1,1-1,-1 0,0 0,0 3,27 42,-25-45,0-1,0 1,1-1,-1 1,1-1,-1 0,1 0,-1 0,1 0,0 0,-1-1,1 1,0-1,-1 1,1-1,0 0,0 0,-1-1,1 1,0 0,0-1,-1 0,1 0,-1 1,1-1,0-1,-1 1,0 0,1-1,-1 1,0-1,0 0,0 0,2-1,60-75,16-53,-67 117,-3 1</inkml:trace>
  <inkml:trace contextRef="#ctx0" brushRef="#br0" timeOffset="903.924">1722 423,'-16'19,"1"1,0 0,2 2,0-1,2 2,0-1,1 2,2-1,0 1,-2 16,10-37,0-1,-1 0,1 1,0-1,1 0,-1 1,0-1,1 1,-1-1,1 0,0 0,-1 1,1-1,0 0,1 0,-1 0,0 0,1 0,-1 0,1 0,-1-1,1 1,0 0,0-1,0 0,-1 1,2-1,-1 0,0 0,0 0,0 0,0 0,1 0,-1-1,0 1,1-1,-1 0,0 0,1 0,-1 0,1 0,0 0,101-22,-94 18,0-1,1 0,-2-1,1 0,-1-1,0 0,0 0,-1-1,0 0,0 0,-1-1,0 0,0 0,-1-1,0 0,-1 0,0 0,-1 0,0-1,-1 0,0 0,0 0,-1 0,-1 0,0-1,0 1,-1-1,-1 1,0 0,0 0,-2-4,2 12,0 0,0-1,0 1,0 0,-1 0,1 0,-1 0,0 1,0-1,0 0,0 1,-1-1,1 1,-1 0,1 0,-1 0,0 0,0 0,0 1,0-1,0 1,0 0,0-1,-2 1,-15-3</inkml:trace>
</inkml:ink>
</file>

<file path=ppt/ink/ink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7:5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5253 796,'10'34,"3"6,-1-4</inkml:trace>
  <inkml:trace contextRef="#ctx0" brushRef="#br0" timeOffset="236.147">5310 316,'0'0</inkml:trace>
  <inkml:trace contextRef="#ctx0" brushRef="#br0" timeOffset="587.583">5620 627,'-13'19,"-7"9,1 1,1 0,1 1,2 1,1 0,2 1,-6 23,17-51,0 0,0 0,1-1,-1 1,1 0,0 0,0 0,1 0,-1 0,1 0,0 0,0 0,0-1,0 1,1 0,-1-1,1 1,0-1,0 1,0-1,1 0,-1 0,1 0,0 0,0 0,0-1,0 1,0-1,0 0,1 0,-1 0,1 0,-1-1,1 1,0-1,0 0,-1 0,1 0,0-1,1 1,9 0,-1 1,1-2,0 1,0-2,0 0,-1-1,1 0,-1-1,1 0,-1-1,0-1,0 0,0-1,-1 0,0-1,0 0,6-6,1-2,-1-1,-1 0,0-1,-1-1,0 0,-2-2,0 1,-1-2,-2 0,4-8,4-1,-2-1,0-1,-3-1,0 0,-3-1,0 0,-2 0,-2-1,-1-1,-2 1,-1-1,-2 1,-2-21,-1 47,1 1,-1-1,0 1,-1 0,0 0,0 0,0 0,-1 0,-1 1,1-1,-1 1,0 0,-1 1,0-1,0 1,0 0,-1 1,0 0,0 0,0 0,0 1,-1 0,0 0,0 1,0 0,0 0,0 1,-1 0,1 0,-1 1,1 0,-1 1,0 0,1 0,-1 1,-7 2,0 0,0 1,1 1,-1 1,1 0,0 1,1 0,0 1,0 1,1 0,0 1,0 1,1 0,0 0,1 1,1 1,0 0,0 0,2 1,-1 0,2 0,0 1,1 0,0 0,1 1,1 0,0 0,1 0,1 0,1 0,0 1,1-1,1 0,0 0,1 1,1-1,1 4,4 0,1 0,1 0,0-1,2-1,0 1,1-2,1 0,0-1,1 0,1-1,0 0,2-2,-1 0,1-1,17 8,-5-4,0-2,1-2,0 0,0-2,2-2,-1-1,1-1,-1-1,2-3,2 0,0-2</inkml:trace>
  <inkml:trace contextRef="#ctx0" brushRef="#br0" timeOffset="3087.153">7371 147,'-7'57,"14"356,-29-259,22-153,-1-1,1 1,0 0,0 0,0-1,0 1,0 0,0 0,0 0,0-1,0 1,0 0,0 0,1-1,-1 1,0 0,0 0,1-1,-1 1,1 0,-1-1,0 1,1 0,-1-1,1 1,-1-1,1 1,0 0,-1-1,1 0,0 1,-1-1,1 1,0-1,-1 0,1 0,0 1,0-1,0 0,-1 0,1 0,0 0,0 0,-1 0,1 0,0 0,0 0,0 0,-1 0,1 0,0-1,0 1,-1 0,1-1,0 1,0 0,45-24,-41 20,21-12,3-4,1 0,1 2,1 1,0 2,1 1,0 1,1 2,0 2,1 1,15-1,-46 8,-1 0,1 1,0-1,-1 1,1 0,-1 0,1 0,0 0,-1 1,1-1,-1 1,1 0,-1 0,1 0,-1 1,0-1,0 1,0 0,0 0,0 0,0 0,0 0,0 1,-1-1,1 1,-1 0,0 0,0-1,0 2,0-1,0 0,-1 0,1 0,-1 1,0-1,0 1,0-1,-1 1,1-1,-1 1,0 0,0-1,0 3,-6 8,-1 0,0 0,-1-1,0 0,-1-1,0 0,-1 0,-1-1,0 0,0-1,-1 0,0-1,-13 7,-6 7,-2-2,0-2,-1-1,0-1,-2-2,-6 0,33-11,-1-1,1 0,-1-1,0 0,0 0,0-1,0-1,0 0,0 0,0-1,-1 0,2 0,-6-2,14 1,0 1,-1 0,1 0,-1-1,1 1,0-1,0 1,0-1,0 1,0-1,0 0,1 0,-1 1,0-1,1 0,-1 0,1 0,0 1,0-1,0 0,0 0,0 0,0 0,0 0,0 0,1 1,-1-1,1 0,-1 0,1 0,0 1,0-1,0 0,0 1,0-1,0 1,0-1,0 1,1-1,-1 1,0 0,1 0,-1 0,1 0,0 0,0-1,6-8,8-11</inkml:trace>
  <inkml:trace contextRef="#ctx0" brushRef="#br0" timeOffset="3402.683">8161 599,'-19'20,"1"1,1 1,0 1,2 0,1 1,1 0,-6 17,17-39,1 0,0 0,0 0,-1 0,1 0,1 0,-1 0,0 1,0-1,1 0,-1 0,1 1,0-1,0 0,0 1,0-1,0 0,0 1,0-1,1 0,-1 0,1 1,0-1,0 0,0 0,0 0,0 0,0 0,0 0,1 0,-1 0,1-1,-1 1,1 0,0-1,0 1,-1-1,1 0,0 0,0 1,0-1,1-1,-1 1,0 0,0 0,0-1,1 1,-1-1,0 0,14-3,0 0,-1-1,1-1,-1-1,0 0,-1-1,0-1,0 0,0-1,-1 0,0-1,-1 0,0-1,-1-1,0 1,-1-2,0 0,5-9,-9 12,0 0,-1 0,-1 0,1 0,-1-1,-1 0,0 0,-1 0,0 0,0-7,-1 14,-1 0,0 0,0 0,0 0,0 0,0 0,-1 0,0 0,0 0,0 0,0 1,-1-1,0 0,1 1,-1-1,0 1,-1 0,1 0,0-1,-1 1,0 1,0-1,0 0,0 1,0 0,-1-1,1 1,0 0,-1 1,-3-2,-1 0,0 1,0 0,0 1,0 0,0 0,0 1,0 0,0 0,0 1,-1 0,1 0,-3 2,-8 4</inkml:trace>
  <inkml:trace contextRef="#ctx0" brushRef="#br0" timeOffset="4184.372">8725 542,'-31'13,"0"2,1 1,1 1,0 1,2 1,0 2,1 1,-4 5,-66 87,94-111,0 0,0 0,0 0,0 1,1-1,-1 1,1-1,0 1,0-1,1 1,-1 0,1 0,-1-1,1 1,0 0,1 0,-1-1,1 1,-1 0,1-1,0 1,0-1,1 1,-1-1,1 1,0-1,0 0,0 0,0 0,0 0,1 0,0 0,-1-1,1 1,0-1,0 1,1-1,5 2,0 0,1-1,-1 0,1 0,0-1,0 0,0-1,0 0,0-1,0 0,0 0,0-1,0-1,-1 1,1-2,0 1,-1-1,10-5,6-4,1-1,-2-2,0 0,0-2,-2 0,0-1,-1-2,-1 0,-1-1,-1-1,-1-1,3-5,9-18,-1-1,-3-1,-2-2,-2 0,13-51,-27 77,0-1,-2 0,-1 0,-1 0,-1 0,-2-9,1 26,-2-1,1 1,-1 0,0-1,-1 1,0 0,-1 0,1 0,-1 0,-1 0,0 1,0-1,0 1,-1 0,0 0,0 1,-1-1,1 1,-2 1,-4-5,5 6,1 1,-1 0,-1 0,1 1,0-1,-1 1,1 0,-1 1,1 0,-1 0,0 0,0 1,1 0,-1 0,0 1,0 0,1 0,-1 1,1-1,-1 1,1 1,0-1,-1 1,1 0,1 1,-1-1,0 2,-11 6,0 2,1 0,1 0,0 2,1 0,1 0,0 2,-3 6,5-6,0 1,1 0,2 1,0 0,0 0,2 0,0 1,2 0,0 1,1-1,1 0,1 1,1 0,0-1,2 1,0-1,2 1,0-1,1 0,3-1,1-1,0-1,1 0,1 0,0-1,1 0,1-1,0-1,1 0,1-1,0 0,1-1,0-1,1 0,1-1,-8-5,1 0,0 0,0-1,0 0,0-1,0 0,1-1,-1-1,1 1,0-2,0 0,-1 0,1-1,0 0,-1-1,1-1,-1 0,0 0,0-1,14-9</inkml:trace>
  <inkml:trace contextRef="#ctx0" brushRef="#br0" timeOffset="4771.835">9205 542,'-5'9,"0"1,1-1,0 0,1 1,0 0,0 0,1 0,0 0,1 1,0-1,0 0,1 1,1-1,0 0,0 0,1 1,0-1,1 0,1 1,-3-9,1 0,-1 0,1-1,0 1,0 0,-1-1,1 1,1-1,-1 1,0-1,0 0,0 0,1 0,-1 0,0-1,1 1,-1 0,1-1,-1 0,1 0,-1 1,1-1,-1-1,1 1,-1 0,1-1,-1 1,0-1,1 0,-1 0,0 0,1 0,-1 0,70-49,-57 32,0-2,-1 1,-1-2,-1 0,-1 0,-1-1,-1 0,-1-1,3-13,-1 21,-9 50,-1-31,-2 60,3 1,3-1,3 0,8 29,12 20,-5 1,-4 1,-6 1,-4 12,-7-93,-2-1,-1 1,-1-1,-3 0,0 0,-2 0,-2-1,-1 0,-1-1,-2 0,-2 2,5-15,0 0,-1 0,-1-1,-1-1,-1 0,0 0,-1-2,0 0,-2-1,1-1,-2 0,0-1,0-2,-20 9,35-17,0-1,-1 0,1 0,-1-1,1 1,0-1,-1 0,1 0,-1 0,1-1,0 1,-1-1,1 0,0-1,0 1,0-1,-1 1,2-1,-1-1,0 1,0 0,1-1,-1 0,1 0,0 0,0 0,0 0,0-1,0 1,1-1,0 0,0 0,0 0,0 0,0 0,1 0,0 0,0-1,0 1,0-2,-4-30,2 0,2 0,1 0,1 0,3 0,0 0,3 0,1 1,10-30,-2 18,2 1,1 1,3 1,1 1,2 1,2 0,2 3,2 0,1 2,29-26,-36 39</inkml:trace>
  <inkml:trace contextRef="#ctx0" brushRef="#br0" timeOffset="-4554.057">484 429,'-8'-3,"0"0,0 1,0 0,0 0,0 1,-1 0,1 0,0 1,-1 0,1 0,0 1,-1 0,1 1,0 0,0 0,0 1,0-1,0 2,1-1,-1 1,1 1,0-1,0 1,-2 3,-10 12,2 1,0 0,2 2,0 0,2 1,0 0,2 1,1 0,1 1,0 0,3 0,0 1,1-1,2 1,1 1,1-1,2 27,-2-41,1 1,1-1,0 1,0-1,1 0,1 1,1-1,0 0,0-1,1 1,1-1,0 0,1 0,0 0,0-1,1 0,1-1,1 1,-3-3,0-1,0 0,1-1,0 1,0-2,1 1,0-1,0 0,0-1,0 0,1 0,-1-1,1-1,0 1,0-2,0 1,0-1,0-1,0 0,1 0,-1-1,0 0,0-1,7-2,10-5,-1-2,0 0,-1-2,0-1,-1-1,-1-1,0-1,-1-1,-1-1,-1 0,-1-2,0-1,-2 0,0-1,10-20,-11 18,-1-1,-1 0,-1-1,-1-1,-2 0,0 0,-3-1,1-4,-6 23,0 0,-1-1,0 1,0-1,-1 1,0-1,-1 1,-1-1,1 1,-2-1,1 1,-1 0,-1 0,0 0,0 1,-1 0,0-1,-1 1,0 1,0-1,-1 1,0 1,-1-1,-3-3,-1 4,1-1,-1 1,0 1,-1 0,1 1,-1 1,0-1,-1 2,1 0,-1 1,1 0,-1 1,0 0,1 1,-1 1,0 0,1 1,-1 0,1 1,0 1,-2 1,-4 1,0 0,1 2,0 0,0 1,1 1,0 0,1 1,0 1,1 1,1 0,-1 1,2 0,0 1,-4 8,-14 44,25-39</inkml:trace>
  <inkml:trace contextRef="#ctx0" brushRef="#br0" timeOffset="-3718.569">1189 881,'10'-144,"-9"143,-1 1,0-1,0 0,0 0,0 0,0 0,0 0,0 1,0-1,0 0,0 0,-1 0,1 0,0 0,0 1,-1-1,1 0,-1 0,1 1,-1-1,1 0,-1 1,1-1,-1 0,0 1,1-1,-1 1,0-1,1 1,-1-1,0 1,0-1,0 1,1 0,-1 0,0-1,0 1,0 0,0 0,1 0,-1 0,0 0,0 0,0 0,0 0,0 0,0 0,1 1,-1-1,0 0,0 0,0 1,1-1,-1 1,0-1,0 1,1-1,-1 1,0-1,1 1,-1 0,0 0,-35 43,-44 141,67-150,-1 0,-2-1,-1 0,-2-2,-21 29,30-53,19-30,91-130,57-69,-106 138,-34 110,3 51,-19-66,0 0,1-1,1 1,-1 0,2-1,0 0,0 1,1-1,0-1,1 1,0-1,1 0,0-1,1 1,0-1,0-1,1 1,0-2,0 1,1-1,4 2,-12-8,1 0,-1 0,0 0,0 0,0-1,0 1,1-1,-1 1,0-1,1 0,-1 0,0 0,1 0,-1-1,0 1,0-1,1 1,-1-1,0 0,0 1,0-1,0 0,0-1,0 1,0 0,0-1,0 1,-1-1,1 1,0-1,-1 0,0 1,1-1,-1 0,0 0,1-2,29-84,-28 75,14-130,-17 118</inkml:trace>
  <inkml:trace contextRef="#ctx0" brushRef="#br0" timeOffset="-2685.913">2657 712,'-10'-1,"-1"0,1 0,-1 1,1 1,0 0,-1 0,1 1,0 0,0 1,0 0,0 0,-1 2,-4 1,0 0,1 1,0 1,0 1,1 0,0 0,0 2,1-1,0 2,1-1,1 2,0-1,0 1,1 1,1 0,0 0,1 0,1 1,-5 14,10-25,0-1,0 0,0 1,0-1,0 1,1-1,-1 1,1-1,0 1,0-1,1 1,-1-1,1 1,-1-1,1 1,0-1,0 0,1 1,-1-1,1 0,0 0,-1 0,1 0,1 0,-1-1,0 1,1-1,-1 1,1-1,0 0,0 0,-1 0,2 0,-1 0,0-1,0 1,0-1,1 0,-1 0,1 0,-1-1,0 1,1-1,0 0,11-1,0-1,0 0,0-1,0-1,0 0,-1-1,0-1,0 0,0-1,-1-1,0 0,0-1,-1 0,6-6,181-176,-194 185,22-19,-26 24,0 1,-1 0,1 0,0 1,-1-1,1 0,0 0,-1 0,1 0,0 0,-1 1,1-1,0 0,-1 1,1-1,-1 0,1 1,-1-1,1 1,-1-1,1 1,-1-1,1 1,-1-1,0 1,1-1,-1 1,0 0,1-1,-1 1,0 0,0-1,0 1,1 0,-1-1,0 1,0 0,0-1,0 1,0 0,0-1,-1 1,1 0,0-1,0 1,0 0,-1-1,1 1,0-1,-1 1,2 20,-2-5,1 1,0 0,1-1,1 1,1-1,0 0,1 1,1-1,1-1,0 1,0-1,2 0,6 10,-6-19,-1 0,1 0,0-1,0 0,1 0,0-1,0 0,0-1,0 0,0 0,1-1,-1 0,1 0,1-1,13 2</inkml:trace>
  <inkml:trace contextRef="#ctx0" brushRef="#br0" timeOffset="-1580.628">3645 683,'17'280,"-11"-199,-7-81,1 1,-1-1,1 0,-1 0,1 0,-1 0,1 0,-1 0,0 0,1 0,-1 0,1 0,-1 0,1 0,-1-1,1 1,-1 0,1 0,-1 0,1-1,-1 1,1 0,-1-1,1 1,0 0,-1-1,1 1,-1-1,1 1,0 0,0-1,-1 1,1-1,0 1,0-1,-1 1,1-1,0 1,0-1,0 1,0-1,0 0,0 1,0-1,0 1,0-1,0 1,0-1,0 1,0-1,0 1,1-1,-1 1,0-1,0 1,-2-31,1 0,2 0,0 1,3-1,0 0,2 1,1 0,1 0,2 1,1 0,1 1,2 0,0 1,2 1,4-5,3-11,-22 40,-1 1,0 0,-1-1,1 1,0 0,1 0,-1 0,0 0,0 0,0 0,0 0,1 0,-1 0,1 0,-1 0,0 0,1 1,0-1,-1 0,1 0,-1 0,1 0,0 1,0-1,-1 0,1 1,0-1,0 1,0-1,0 1,0-1,0 1,0-1,0 1,0 0,0 0,0-1,0 1,0 0,0 0,0 0,0 0,0 0,0 0,0 1,0-1,0 0,0 0,0 1,0-1,0 1,0-1,0 1,0-1,0 1,-1 0,2-1,51 173,-42-159</inkml:trace>
  <inkml:trace contextRef="#ctx0" brushRef="#br0" timeOffset="-1318.873">4181 994,'5'4,"6"3,2-1</inkml:trace>
  <inkml:trace contextRef="#ctx0" brushRef="#br0" timeOffset="-1169.696">4068 458,'0'0</inkml:trace>
  <inkml:trace contextRef="#ctx0" brushRef="#br0" timeOffset="-685.867">4718 458,'-31'17,"1"2,1 0,0 2,2 2,1 0,0 2,-1 4,20-23,1 1,0 0,0 0,1 1,0-1,0 1,1 0,0 0,0 1,1-1,0 1,0 0,1 0,0 0,1 0,0 0,1 0,-1 0,2 1,-1-1,1 0,1 0,0 0,0 0,0 0,1-1,2 3,-3-7,1-1,0 0,0 1,0-1,0 0,1-1,-1 1,1 0,0-1,-1 0,1 0,0 0,0-1,1 1,-1-1,0 0,0 0,1 0,-1-1,0 1,1-1,-1 0,0 0,1-1,-1 1,1-1,6-1,0 0,-1 0,1-1,-1 0,0-1,0 0,0-1,-1 0,1 0,2-3,3-5,-1-1,-1-1,0 0,-1-1,0 0,7-16,3-2,69-113,-91 146,1 0,-1 0,1 0,-1 0,1 0,-1 0,1 0,0 0,0 0,-1 0,1 0,0 0,0 0,0 1,0-1,0 0,0 1,0-1,0 1,0-1,0 1,1-1,-1 1,0 0,0 0,0-1,0 1,1 0,-1 0,0 0,0 0,0 0,1 1,-1-1,0 0,0 1,0-1,0 0,0 1,1-1,-1 1,0 0,0-1,0 1,-1 0,1 0,0 0,0-1,0 1,0 0,-1 0,1 0,0 0,-1 0,1 0,-1 1,1-1,-1 0,0 0,0 0,1 0,-1 0,0 1,0-1,0 0,0 1,4 18,-1-1,-1 1,-1 0,0 0,-1 0,-2-1,0 1,-4 14,2 3,-60 355,-21-40,71-302,12-35,-1 1,0-1,-1 0,-1-1,0 1,-1-1,-1 0,0 0,-1-1,0 0,-1 0,-1-1,0 0,0-1,-1 0,-1-1,1 0,-11 6,19-15,1 0,0 0,-1 0,1 0,0 0,-1-1,1 1,-1-1,1 0,-1 0,0 0,1 0,-1 0,1-1,-1 1,1-1,-1 1,1-1,0 0,-1 0,1 0,0 0,0 0,0-1,-1 1,1-1,1 1,-1-1,0 0,0 0,1 0,-1 0,1 0,-1 0,1 0,0 0,-1-3,-25-94,26 66,2 0,1 0,2 0,1 0,2 0,0 1,3 1,0-1,2 1,2 1,0 0,2 1,10-12,-12 13,-2 4</inkml:trace>
  <inkml:trace contextRef="#ctx0" brushRef="#br0" timeOffset="1935.606">4181 769,'0'-5,"0"3,0 7,0 7,0 7,0 4,0 4,0 1,-5 2,-1-1,5-4,2-7</inkml:trace>
  <inkml:trace contextRef="#ctx0" brushRef="#br0" timeOffset="18875.363">174 2207,'-1'540,"-3"-479,-2 0,-3-1,-2 1,-5 7,14-61,0 0,0 0,0 0,-1 0,0 0,-1 0,1-1,-1 0,0 1,-1-2,0 1,0 0,0-1,0 0,-1 0,0-1,0 1,0-1,-3 1,8-5,-1 0,1 0,0 0,-1 0,1 0,0 0,-1 0,1 0,0-1,-1 1,1 0,0-1,0 1,0-1,-1 0,1 1,0-1,0 0,0 0,0 0,0 1,0-1,0 0,0 0,1-1,-1 1,0 0,1 0,-1 0,0 0,1-1,0 1,-1 0,1 0,0-1,-1 1,1 0,0-1,0 1,0-1,-3-57,8 27,1 0,1 0,2 0,2 1,0 1,2 0,6-7,12-35,8-23,4 2,3 2,5 1,4 4,3 1,58-62,-103 132,0 0,1 1,1 1,0 0,1 1,0 0,1 1,0 1,0 1,1 1,1 0,-17 7,1 0,-1 0,1 1,-1-1,0 1,1 0,-1-1,1 1,-1 0,1 1,-1-1,1 0,-1 1,0-1,1 1,-1 0,0-1,1 1,-1 1,0-1,0 0,0 0,0 1,0-1,0 1,0 0,0-1,-1 1,1 0,-1 0,1 0,-1 0,0 0,0 1,0-1,0 0,1 3,9 93,-11-95,0 21,-2 1,-1-1,0 0,-2 0,-1 0,-1 0,-1-1,-1 0,-1-1,0 0,-2-1,-1 0,-1 0,0-2,-2 1,0-2,-1 0,0-1,-2-1,0-1,-1-1,0 0,-1-1,-1-2,-21 10,38-19,0 1,0-1,0 0,0 0,-1 0,1-1,0 0,-1 0,0 0,1-1,-1 0,1 0,-1 0,0-1,1 0,-1 0,1 0,0-1,-1 1,1-1,-5-3,10 3,-1-1,1 1,0-1,-1 1,1-1,0 0,1 1,-1-1,0 1,1-1,-1 1,1-1,0 1,0-1,0 1,0 0,0-1,1 1,-1 0,1 0,-1 0,1 0,0 0,0 0,0 1,0-1,0 0,0 1,2-1,1-3,16-17</inkml:trace>
  <inkml:trace contextRef="#ctx0" brushRef="#br0" timeOffset="19220.007">1246 2123,'-37'28,"1"1,2 1,0 3,3 0,1 2,-1 4,27-36,1 1,-1-1,1 1,0 0,0 0,0 0,0 0,1 1,-1-1,1 1,0-1,1 1,-1 0,1 0,0 0,0-1,1 1,-1 0,1 0,0 0,0 0,1 0,0 0,0 0,0 0,0 0,1 0,-1-1,1 1,0 0,1-1,-1 0,1 1,0-1,0 0,0-1,1 1,-1 0,5 2,-2-3,-1-1,1 0,0 0,0-1,0 0,1 0,-1 0,0 0,0-1,0 0,1-1,-1 1,0-1,0-1,0 1,0-1,0 0,0 0,0 0,-1-1,1 0,-1 0,5-4,107-99,-111 100,0-1,-1 0,0 0,0-1,0 1,-1-1,0 0,-1 0,0-1,0 1,0-1,-1 1,-1-1,1 0,-2 0,1 0,-1 0,0 0,-1 0,0 1,-1-1,1 0,-2 0,1 1,-1-1,-1 1,1 0,-1 0,-1 0,1 1,-2-1,1 1,-1 0,0 1,0-1,0 1,-1 1,0-1,0 1,-1 0,1 1,-1-1,0 1,-1 1,-7-3,8 4,0 1,0 0,1 0,-1 0,0 1,0 1,0-1,0 1,0 0,0 1,0 0,-1 1,-10 4</inkml:trace>
  <inkml:trace contextRef="#ctx0" brushRef="#br0" timeOffset="19458.348">1755 2179,'-20'33,"-5"22,-5 5,4-2,6-6,6-13</inkml:trace>
  <inkml:trace contextRef="#ctx0" brushRef="#br0" timeOffset="19604.364">1755 1671,'0'0</inkml:trace>
  <inkml:trace contextRef="#ctx0" brushRef="#br0" timeOffset="19920.071">1952 2546,'227'-482,"-226"481,21-34,-22 35,1-1,-1 1,1-1,-1 1,1 0,-1-1,1 1,0 0,-1-1,1 1,-1 0,1 0,0 0,-1 0,1 0,-1 0,1-1,0 1,-1 1,1-1,0 0,-1 0,1 0,-1 0,1 0,0 0,-1 1,1-1,-1 0,1 1,-1-1,1 0,-1 1,1-1,-1 0,1 1,-1-1,1 1,-1-1,0 1,1-1,-1 1,0-1,1 1,-1 0,0-1,0 1,0-1,1 1,-1 0,0-1,0 1,0 0,0-1,0 1,0-1,0 1,0 0,-1 0,13 113,-13-102,0-1,1 0,1 1,0-1,0 0,1 1,1-1,0 0,0 0,1-1,0 1,1-1,4 7,-7-13,0 0,0-1,1 1,0-1,-1 1,1-1,0 0,0 0,1 0,-1-1,1 1,-1-1,1 0,0 0,0 0,0 0,0 0,0-1,0 0,0 0,0 0,1-1,-1 1,0-1,1 0,-1 0,0 0,1-1,-1 0,0 0,0 0,0 0,0 0,1-1,-2 0,1 0,2-1,15-14,0-2,0 0,-2-1,-1-1,0-1,-2 0,0-1,-2-1,-1-1,7-17,1 4,39-75,-49 88</inkml:trace>
  <inkml:trace contextRef="#ctx0" brushRef="#br0" timeOffset="20169.454">2940 1417,'-5'48,"-2"40,1 14,1 0,1-8,2-10,1-10,1-13,0-7,0-8,0-3,0-3,1-3,-1-4,0-3,0-1,0-6</inkml:trace>
  <inkml:trace contextRef="#ctx0" brushRef="#br0" timeOffset="20406.657">2657 1954,'43'-10,"39"-3,9 1,0 2,-12 3,-13 8,-19 2</inkml:trace>
  <inkml:trace contextRef="#ctx0" brushRef="#br0" timeOffset="20657.13">3504 1981,'-18'8,"-4"0,0 1,0 1,1 1,1 1,0 1,0 1,1 0,1 1,-1 3,17-16,0-1,1 1,-1 0,1 0,-1 0,1 0,0 0,-1 0,1 0,0 1,0-1,1 0,-1 1,1-1,-1 0,1 1,-1-1,1 1,0-1,0 1,1-1,-1 1,0-1,1 0,-1 1,1-1,0 0,0 1,0-1,0 0,0 0,0 0,1 0,-1 0,1 0,-1 0,2 1,80 51,-64-44,-13-9,0 1,0 0,-1 1,1-1,-1 1,1 0,-1 1,0-1,0 1,0 0,-1 0,0 1,1-1,-1 1,-1 0,1 0,-1 0,0 1,0-1,0 1,-1-1,0 1,0 0,-1 0,1 0,-1 0,0 0,-1 1,0-1,0 0,0 0,-1 0,1 0,-3 6,-5-1,0-1,0 0,-2-1,1 0,-1-1,0 1,-1-2,0 0,0 0,0-1,-1 0,0-1,0 0,-1-1,1 0,-1-1,0-1,0 3,-12 3</inkml:trace>
  <inkml:trace contextRef="#ctx0" brushRef="#br0" timeOffset="23021.065">4605 2574,'63'-68,"417"-485,-166 192,-313 360,0-1,0 1,0 0,0-1,0 1,0 0,0-1,1 1,-1 0,0 0,1 0,-1 0,1 0,-1 1,1-1,0 0,-1 1,1-1,0 1,-1 0,1-1,0 1,-1 0,1 0,0 0,0 0,-1 0,1 1,0-1,-1 0,1 1,0-1,-1 1,1 0,0 0,-1-1,1 1,-1 0,0 0,1 0,-1 0,0 1,0-1,1 0,-1 1,0-1,0 0,0 2,25 31,-3 1,0 1,-3 0,-1 2,-1 0,-3 1,-1 1,-1 0,-3 1,2 22,25 116,-27-138,0 52,-10-91,0 0,-1-1,0 1,1-1,-1 1,0-1,0 1,0-1,0 0,0 1,0-1,0 0,0 0,0 0,-1 0,1 0,0 0,-1 0,1 0,-1 0,1-1,-1 1,0-1,1 1,-1-1,1 1,-1-1,0 0,1 0,-1 0,0 0,1 0,-1 0,0 0,1-1,-1 1,0-1,0 1,-65-29,55 22,-60-30,-114-58,-130-45,186 98,118 36</inkml:trace>
  <inkml:trace contextRef="#ctx0" brushRef="#br0" timeOffset="23661.178">6918 1841,'-48'-5,"-1"2,0 2,0 3,0 2,1 1,-25 8,61-11,0 0,0 0,1 1,-1 1,1 0,-1 0,1 1,0 1,-5 3,16-8,-1-1,0 1,1-1,-1 1,1 0,-1-1,1 1,-1 0,1-1,0 1,-1 0,1 0,0 0,0-1,-1 1,1 0,0 0,0 0,0 0,0-1,0 1,0 0,0 0,0 0,1 0,-1-1,0 1,0 0,1 0,-1 0,0-1,1 1,-1 0,1-1,-1 1,1 0,-1-1,1 1,0-1,-1 1,1 0,0-1,-1 0,1 1,0-1,0 1,-1-1,1 0,0 0,0 1,0-1,0 0,44 17,75 17,-119-33,-1-1,1 1,0 0,0-1,0 1,-1 0,1 0,0 0,-1-1,1 1,0 0,-1 0,1 0,-1 0,0 0,1 0,-1 0,0 0,1 0,-1 0,0 0,0 0,0 0,0 1,0-1,0 0,0 0,-1 0,1 0,0 0,0 0,-1 0,1 0,-1 0,1 0,-1 0,1 0,-1-1,0 1,1 0,-1 0,0 0,0 0,-42 38,32-30,-164 139,175-148,-56 55,54-53,1 0,0-1,0 1,0 0,0 0,0 0,0 0,0 0,1 0,-1 0,1 0,-1 0,1 0,0 0,0 0,0 1,0-1,0 0,1 0,-1 0,0 0,1 0,0 0,-1 0,1 0,0 0,0 0,0 0,0-1,1 1,-1 0,0-1,1 1,-1-1,2 1,5 4,1-1,0 0,0-1,1 0,-1 0,1-1,0 0,0-1,0 0,0 0,0-1,0-1,3 0,41 7,-37-4,-13-1,0 0,0-1,0 1,0-1,1 0,-1 0,1 0,-1-1,0 0,1 0,-1 0,1 0,-1-1,1 1,-1-1,0 0,1-1,-1 1,0-1,0 0,0 0,0 0,0 0,-1-1,1 1,-1-1,1 0,1-2,1-13</inkml:trace>
  <inkml:trace contextRef="#ctx0" brushRef="#br0" timeOffset="24024.36">6750 1558,'-12'5,"1"0,1 1,-1 1,1 0,0 0,0 1,1 0,0 1,1 0,0 0,0 1,1 0,0 0,1 1,0 0,1 0,0 0,0 1,1 0,1 0,0 0,1 0,0 0,1 0,0 1,1-1,0 0,1 1,3 10,6 46,-3-1,-3 1,-3-1,-7 52,-8 5,-6-2,-12 25,1-42,27-95</inkml:trace>
  <inkml:trace contextRef="#ctx0" brushRef="#br0" timeOffset="24319.487">7229 1868,'5'39,"1"36,0 10,-1 1,-1-10,-7-8,-2-11,-1-10,1-8,-3-7,-1-3,1-2,-2-1,0 0,2-9,3-8</inkml:trace>
  <inkml:trace contextRef="#ctx0" brushRef="#br0" timeOffset="24859.993">7144 1671,'129'-31,"0"5,49 0,-74 30,-100-3,0-1,0 1,0 0,-1 0,1 0,0 1,-1 0,1-1,-1 1,0 0,0 1,0-1,0 0,0 1,0 0,0 0,-1 0,1 0,-1 0,0 0,0 0,0 1,-1-1,1 1,-1 0,-1 6,-1-1,0 0,-1 0,0 0,-1 0,0 0,0 0,-1 0,0-1,0 0,-1 0,0 0,-1 0,0-1,0 0,0 0,-6 4,-246 224,208-167,49-66,0 0,0 0,0 1,1-1,-1 0,1 0,-1 1,1-1,0 0,0 1,0-1,0 0,0 1,0-1,1 0,-1 1,1-1,0 0,0 0,0 0,0 0,0 1,0-1,0-1,1 1,-1 0,1 0,-1 0,1-1,0 1,-1-1,1 1,2 0,111 35,-32-16,-74-19,0 0,0 1,-1 1,1 0,-1 0,0 0,0 1,-1 0,1 1,-1-1,-1 2,1-1,-1 1,0 0,0 0,-1 0,0 1,0 0,-1 0,0 0,0 1,-1-1,0 1,0 0,-1 0,0 0,-1 0,0 0,-1 0,0 0,0 0,-1 1,0-1,0 0,-1 0,0 0,-3 6,-5-1,0-1,-1 0,-1-1,0 0,0 0,-1-1,-1-1,0 0,0-1,-1-1,0 0,0-1,-1 0,0-2,0 1,-1-2,1 0,-1-2,0 1,-10 1,1-1,-1 0,0-2,0-1,0-2,0 0,0-2,1-1,-1-1,1-1,-4-3,3-4,4 0</inkml:trace>
</inkml:ink>
</file>

<file path=ppt/ink/ink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8:28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3920 1701,'-391'-326,"363"304,-2 2,0 1,-2 1,0 2,0 1,-1 2,-1 1,-1 2,1 1,-15-1,-107-12,-1 6,-1 8,1 7,-1 6,1 7,-92 22,-12 16,-43 24,208-47,2 4,1 5,2 3,2 4,2 5,2 3,-23 20,72-42,0 1,2 2,2 2,1 0,2 2,1 2,1 0,3 2,1 0,-7 21,18-33,2 1,1 0,1 0,1 0,1 1,2 0,1 1,2-1,1 0,1 1,1-1,2 0,1 0,8 24,1-4,2-1,3-1,2 0,1-2,3 0,2-2,1-1,12 11,36 36,4-5,81 68,-67-66,24 24,-6 6,92 122,-148-167,-4 2,-2 2,-4 3,-4 2,-3 1,-3 2,-5 1,-3 2,5 37,-21-66,-3 0,-3 1,-2 0,-3 0,-3 0,-2 0,-2 0,-4 0,-1-1,-3-1,-3 0,-6 9,8-33,-2-1,-1 0,-1-1,-2-1,-1-1,-2-1,0-1,-2-1,-1-2,0 0,-4 0,-57 38,-3-3,-2-4,-10 0,-716 356,792-397,1 2,1 2,1 0,0 1,2 1,-13 15,28-28,1 1,0-1,1 1,-1 1,2-1,-1 1,1 0,0 0,1 0,0 0,1 0,-1 1,2 0,0-1,0 1,0 0,1 0,1-1,0 1,0 0,1-1,1 5,9 22,3-1,0-1,3 0,0-1,2-1,2 0,1-2,1-1,4 2,22 19,2-3,2-1,2-3,2-3,1-2,8 0,24 12,3-4,1-4,2-4,2-5,1-3,44 3,28-2,1-8,0-8,78-6,402-12,31-31,283-54,11-44,-605 69,-4-17,69-36,-210 41,-4-9,-4-10,-4-9,141-95,-176 86,-6-8,-4-7,117-118,-242 204,-3-3,-1-2,-3-1,-1-2,-3-2,-2-1,-2-1,12-33,-33 55,-1-1,-2 1,-1-1,-1 0,-2-1,-2 1,-1-1,-1 1,-1-1,-2 1,-2 0,-1 0,-1 1,-1-1,-2 2,-2 0,0 0,-2 1,-1 1,-1 0,-11-10,-66-90,-6 5,-5 4,-5 4,-138-155,174 182,4-3,4-3,4-4,4-1,-15-44,51 94,2 0,2-1,3-1,1-1,3 0,3 0,1-1,3 0,2 0,3-1,2 1,7-42,8 26,2 1,4 1,2 1,3 2,3 0,3 2,2 2,3 1,3 2,48-50,63-57,134-109,-139 136,-135 124,22-16,-1-2,-2-2,0-1,-3-1,-1-2,-1-1,-3-1,-1-1,-2-2,17-41,-36 69,0-1,-1 1,0-1,-1 1,0-1,-2 0,0 1,0-1,-1 0,-1 1,-1 0,0 0,0 0,-2 0,1 1,-2-1,0 1,0 1,-2 0,1 0,-1 0,-1 1,0 0,-10-7,-36-28,-2 2,-1 4,-2 1,-2 4,-2 2,0 3,-2 3,-6 1,-261-95,-4 14,-290-50,499 134,0 5,-2 6,1 6,-92 8,158 2,-1 2,1 2,1 4,0 2,1 4,0 1,-33 18,57-18,1 1,1 3,1 0,1 3,1 0,-5 8,21-16,1-1,1 2,0 0,2 1,0 0,1 1,1 0,1 1,1 1,-4 17,-46 240,47-208,-32 325,35-287,1 0,-5 0,-4-1,-24 78,35-168,0-2,0 1,-2-1,0 0,-1 0,-1-1,0 0,-1-1,-1 0,0-1,-1 0,-1-1,0-1,0 0,-1-1,-1 0,0-1,-1-1,1-1,-11 4,-2-3,1-1,-2-1,1-1,-1-2,0 0,1-3,-1 0,-13-3,-268 0,298 0,1 0,-1-1,1 0,-1-1,1 0,0-1,1 0,-1-1,1-1,0 0,0 0,1-1,0 0,1-1,-1 0,2 0,-1-1,2 0,-1-1,1 1,1-2,0 1,0-1,1 0,1 0,0 0,0-1,-53-134,29 7,-12 33,39 91</inkml:trace>
  <inkml:trace contextRef="#ctx0" brushRef="#br0" timeOffset="2624.008">3102 3310,'-5'0,"1"0,0 0,-1 0,1 1,-1 0,1 0,0 0,0 0,-1 1,1-1,0 1,0 0,1 0,-1 1,0-1,1 1,-1 0,1 0,0 0,0 0,0 1,0-1,1 1,-2 3,-37 77,40-82,1 0,-1 0,1 0,0 0,0 0,0 0,0 0,0 0,0 0,0 0,0 0,1 0,-1 0,1 0,0 0,0 0,0 0,-1 0,2-1,-1 1,0 0,0 0,0-1,1 1,-1-1,1 0,-1 1,1-1,0 0,-1 0,1 0,0 0,0 0,0 0,0-1,0 1,0 0,0-1,0 0,0 1,0-1,2 0,3-2,0 1,0-2,0 1,0-1,0 0,0 0,-1-1,0 0,1 0,-1 0,-1-1,1 0,-1 0,0-1,0 1,0-1,-1 0,0 0,0-1,0 1,-1-1,-1 5,-1 1,0-1,1 0,-1 1,0-1,0 0,0 0,0 1,0-1,0 0,0 0,-1 0,1 0,-1-1,1 1,-1 0,0 0,0 0,0 0,0 0,0 0,-1 0,1 0,0-1,-1 1,0 0,1 0,-1 0,0 1,0-1,0 0,0 0,-1 0,1 1,0-1,-1 1,1-1,-1 1,1-1,-1 1,0 0,0 0,0 0,1 0,-1 0,0 0,0 0,0 1,0-1,-1 1,1-1,0 1,0 0,0 0,0 0,-2 0,-3 3,1 0,-1 1,1-1,-1 1,1 0,1 1,-1 0,1 0,-1 0,1 0,1 1,-1 0,1 0,0 0,0 0,1 1,0-1,-2 8,4-13,1 0,0 1,0-1,-1 0,1 1,0-1,0 0,0 0,1 1,-1-1,0 0,0 1,1-1,-1 0,0 0,1 1,0-1,-1 0,1 0,0 0,-1 0,1 0,0 0,0 0,0 0,0 0,0 0,0 0,0 0,0-1,0 1,1 0,-1-1,0 1,0-1,1 0,-1 1,0-1,0 0,1 0,-1 0,0 1,1-1,-1-1,0 1,1 0,-1 0,0 0,1-1,-1 1,0-1,0 1,0-1,1 1,-1-1,0 0,0 0,0 1,0-1,0 0,0 0,0 0,0 0,-1 0,1 0,0-1,1 1,0 0,0 0,0 0,0 0,0-1,-1 1,1-1,0 1,-1-1,1 0,-1 1,0-1,0 0,1 0,-1 0,0 0,-1 0,1 0,0 0,-1 0,1-1,-1 1,1 0,-1 0,0 0,0-1,0 1,0 0,-1-2,-2 5,0-1,0 0,0 0,0 1,0 0,0-1,0 1,1 0,-1 1,0-1,0 0,1 1,-1-1,1 1,-1 0,1 0,0 0,0 0,-1 1,1-1,-20 27,19-17</inkml:trace>
  <inkml:trace contextRef="#ctx0" brushRef="#br0" timeOffset="4151.986">2339 2350,'-33'30,"1"2,2 2,1 1,1 1,2 1,2 1,2 1,1 1,2 2,1 1,-79 146,40-92,-102 156,144-241,24-38,255-512,-49 208,-129 212,-86 117,0 1,1-1,-1 0,0 1,1-1,-1 0,1 1,-1-1,1 0,0 1,-1-1,1 1,-1-1,1 1,0-1,0 1,-1 0,1-1,0 1,0 0,-1-1,1 1,0 0,0 0,0 0,-1 0,1 0,0 0,0 0,0 0,-1 0,1 0,0 0,0 1,0-1,-1 0,1 0,0 1,-1-1,1 1,0-1,0 1,-1-1,1 1,-1-1,1 1,-1-1,1 1,-1 0,1-1,-1 1,1 0,-1-1,0 1,1 0,-1 0,0 0,0-1,1 1,-1 0,0 0,0 0,0-1,0 2,4 59,-4-56,-1 31,2-1,2 1,0-1,3 0,6 19,106 375,-104-385,-69-105,13 27,0 2,-3 2,0 2,-2 2,0 2,-2 2,-3 2,-247-85,273 97,6-1</inkml:trace>
  <inkml:trace contextRef="#ctx0" brushRef="#br0" timeOffset="6804.684">6432 5200,'-9'36,"8"-35,0 1,0 0,0-1,0 1,0 0,1 0,-1 0,0 0,1 0,-1 0,1-1,0 1,0 0,0 0,0 0,0 0,0 0,0 0,1 0,-1 0,1 0,-1 0,1 0,0 0,0 0,0-1,0 1,0 0,0-1,0 1,1-1,-1 1,1-1,-1 1,1-1,-1 0,1 0,1 1,3-1,0-1,0 1,0-1,-1 0,1-1,0 1,0-1,0-1,-1 1,1-1,0 0,-1 0,0 0,1-1,-1 0,0 0,0 0,-1-1,1 1,-1-1,1 0,-1-1,0 1,-1-1,1 0,-1 1,0-2,0 1,-1 0,1 0,-1-1,0 1,-1-1,2-5,-3 8,0-1,0 1,-1 0,1 0,0-1,-1 1,0 0,0 0,0 0,0 0,0 0,-1 0,1 0,-1 1,0-1,0 0,0 1,0-1,0 1,-1 0,1 0,0 0,-1 0,0 0,0 0,1 1,-1 0,0-1,0 1,0 0,0 0,-1 0,1 1,0-1,0 1,0 0,-1 0,1 0,0 0,0 0,0 1,-1 0,1-1,0 1,0 0,0 1,0-1,0 0,1 1,-1 0,0-1,1 1,-1 0,0 1,-8 4,1 0,0 1,1 0,0 1,0 0,1 0,0 0,1 1,0 0,0 1,1 0,1 0,-1 1,6-9,-1-1,1 1,0 0,0 0,0 0,0 0,1-1,-1 1,1 0,-1 0,1-1,0 1,0 0,1-1,-1 1,0-1,1 1,-1-1,1 0,0 0,0 0,0 0,0 0,0 0,0 0,1 0,-1-1,0 1,1-1,-1 0,1 0,0 0,-1 0,1 0,0-1,0 1,-1-1,1 1,0-1,0 0,0 0,0-1,-1 1,1 0,0-1,0 0,-1 0,1 0,0 0,-1 0,1 0,0-1,4 0,0-1,0 1,0-1,0-1,0 1,-1-1,1 0,-1-1,0 0,-1 0,1 0,-1 0,0-1,0 0,-1 0,0 0,3-6,-7 10,0 0,0 0,0 0,0 0,-1 1,1-1,-1 0,1 0,-1 1,0-1,1 0,-1 1,0-1,0 1,0-1,-1 1,1-1,0 1,0 0,-1-1,1 1,-1 0,1 0,-1 0,0 0,1 1,-1-1,0 0,1 1,-1-1,0 1,0-1,0 1,1 0,-1 0,0 0,0 0,0 0,0 0,1 1,-1-1,0 0,0 1,1-1,-1 1,0 0,0 0,1 0,-1 0,1 0,-1 0,1 0,-1 0,1 0,0 1,-1 0,0-2,0 1,0 0,0 0,0 0,0 0,0 0,1 0,-1 0,0 1,1-1,-1 1,0-1,1 1,0 0,-1 0,1-1,0 1,0 0,0 0,0 0,0 0,1 0,-1 0,1 0,-1 1,1-1,0 0,0 0,0 0,0 1,35-9,-23-4</inkml:trace>
  <inkml:trace contextRef="#ctx0" brushRef="#br0" timeOffset="7190.544">7166 5031,'-25'78,"3"1,-10 71,23-103,-4 41,4 1,4 0,6 75,0-98,-6-16,-1-33</inkml:trace>
  <inkml:trace contextRef="#ctx0" brushRef="#br0" timeOffset="7768.976">6996 5059,'33'-19,"0"1,0 2,2 1,0 1,1 3,0 0,0 3,38-5,-68 12,0 0,-1 0,1 1,0 0,-1 0,1 0,0 1,-1-1,1 1,-1 1,1-1,-1 1,1 0,-1 0,0 0,0 1,0 0,0 0,-1 0,1 1,-1 0,0-1,0 2,0-1,0 0,-1 1,0-1,0 1,0 0,0 0,-1 0,0 1,0-1,0 0,-1 1,0-1,0 1,0 0,0-1,-1 1,-3 9,-1 0,-1 0,0 0,-1-1,0 0,-1 0,-1 0,0-1,-1 0,0-1,-8 9,-1 3,-8 9,18-24,0 0,0 1,2 0,-1 0,1 0,0 1,1 0,0 0,1 1,0-1,5-6,0-1,0 1,0-1,1 1,-1-1,1 0,0 0,0 0,0 0,1 0,0 0,-1 0,1-1,0 0,1 1,-1-1,1 0,-1-1,1 1,0-1,0 1,0-1,0 0,0 0,1-1,-1 0,3 1,14 9,-9-5,1 0,-1 1,-1 0,0 1,0 0,0 0,-1 2,0-1,-1 1,0 1,-1-1,0 1,0 1,-1 0,-1 0,0 0,-1 1,0 0,1 7,-4-10,-1 0,-1 0,0 0,0 0,-1 0,0-1,-1 1,0 0,0 0,-1-1,0 1,-1-1,0 0,-1 0,0 0,0-1,-1 0,0 0,0 0,-1-1,0 1,0-2,-1 1,1-1,-2 0,-6 4,-8-1,0-1,0-1,0-1,-1-1,0-1,0-1,0-1,-1-1,1-1,0-2,0 0,0-1,0-2,0 0,1-2,0 0,-4-3,-63-31,77 29</inkml:trace>
</inkml:ink>
</file>

<file path=ppt/ink/ink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0T14:28:59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0,'-5'14,"-1"10,0 6,-4 2,0 0,-3 0,-4-5,1-3,-2-6,-3 0,-2 1,-2-3,-2-4,-1-3,5-5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337C7262-338B-43DD-B723-1D399B106AF4}" type="datetimeFigureOut">
              <a:rPr lang="en-US"/>
              <a:pPr>
                <a:defRPr/>
              </a:pPr>
              <a:t>3/1/2021</a:t>
            </a:fld>
            <a:endParaRPr lang="en-US"/>
          </a:p>
        </p:txBody>
      </p:sp>
      <p:sp>
        <p:nvSpPr>
          <p:cNvPr id="1536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286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86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C489A728-E572-47E2-AE05-0F70427E07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897464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CF2E79-4A7A-4B81-9AD9-BE6D51B1ACA4}" type="datetime1">
              <a:rPr lang="en-US"/>
              <a:pPr>
                <a:defRPr/>
              </a:pPr>
              <a:t>3/1/2021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</a:t>
            </a:r>
            <a:r>
              <a:rPr lang="en-US" err="1"/>
              <a:t>Dugger</a:t>
            </a:r>
            <a:r>
              <a:rPr lang="en-US"/>
              <a:t>, July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E3D502-792B-441D-B0F2-A7823674A72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56483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A4C591-4911-4CE1-BDE5-CA73653BD6D3}" type="datetime1">
              <a:rPr lang="en-US"/>
              <a:pPr>
                <a:defRPr/>
              </a:pPr>
              <a:t>3/1/2021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76FEBF-12D9-4B63-80C9-AC2EC86226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713590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A1628D-0069-4B42-9B8B-E46199A80FA9}" type="datetime1">
              <a:rPr lang="en-US"/>
              <a:pPr>
                <a:defRPr/>
              </a:pPr>
              <a:t>3/1/2021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10D38B-F386-4A81-A6E2-2FEF158BA2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548012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3/1/2021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274F41-63FC-44E3-9837-CE29A46619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764573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3/1/2021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C02713-2856-4600-B412-1CF3AF4ABB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32819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3/1/2021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C22586-AFFA-4359-9FD6-921864499A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292953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3/1/2021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5A3949-BF25-4CC5-B166-C0017BB51E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438794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3/1/2021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A63373-B8CB-4528-BCAA-F54F84A45C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0107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3/1/2021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B47EEE-DD79-47C0-A320-9B1F19ECD17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713930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3/1/2021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A82D2A-1B7B-42C3-A39C-FE196C8B16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426357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3/1/2021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41C265-C3E0-431A-B61E-8F6A1C53E0E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15783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CD4D2D-A6EE-4899-973F-CF8FF9C9D12F}" type="datetime1">
              <a:rPr lang="en-US"/>
              <a:pPr>
                <a:defRPr/>
              </a:pPr>
              <a:t>3/1/2021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8BA499-14B1-4141-8B47-F388188B2A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254547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3/1/2021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D3BCC6-7C5C-4374-8AA6-54E1C09FF4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253862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3/1/2021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C99F2A-3A1D-469E-B517-0152047D30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081073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3/1/2021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60AEDEB-0BAB-4ECB-8983-C9D26F3EB7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90675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DF2C1F-3D33-44D6-86C2-81BA1FAE5932}" type="datetime1">
              <a:rPr lang="en-US"/>
              <a:pPr>
                <a:defRPr/>
              </a:pPr>
              <a:t>3/1/2021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40E403-7565-40BD-ABD8-67E88CCEB9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205897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9398B0-7373-4C28-9177-1F6F76DE4BD9}" type="datetime1">
              <a:rPr lang="en-US"/>
              <a:pPr>
                <a:defRPr/>
              </a:pPr>
              <a:t>3/1/2021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257DC3-70DB-4631-B147-E2A4DDB86F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59655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38FB66-6DEC-42E3-BD7A-9E7788CA7E89}" type="datetime1">
              <a:rPr lang="en-US"/>
              <a:pPr>
                <a:defRPr/>
              </a:pPr>
              <a:t>3/1/2021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1C851A-17E4-44F0-B24B-C4EAC964821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41921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14466C-41B5-486A-B60B-B7A9740CAFD5}" type="datetime1">
              <a:rPr lang="en-US"/>
              <a:pPr>
                <a:defRPr/>
              </a:pPr>
              <a:t>3/1/2021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764758-DE6A-4F7F-A0AE-317DE9E0DB2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529555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F0B636-6578-4011-ACD9-3D2DD7B42BDB}" type="datetime1">
              <a:rPr lang="en-US"/>
              <a:pPr>
                <a:defRPr/>
              </a:pPr>
              <a:t>3/1/2021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F44C33-9BFB-4386-B4D4-3309C16DD0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558821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9709FC-2D94-4786-B5DE-1B6CE5DB61E4}" type="datetime1">
              <a:rPr lang="en-US"/>
              <a:pPr>
                <a:defRPr/>
              </a:pPr>
              <a:t>3/1/2021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013E05-C0C9-45C9-9148-9BDAD060594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9624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A1E426-7615-4347-BDE6-297B8C55BF23}" type="datetime1">
              <a:rPr lang="en-US"/>
              <a:pPr>
                <a:defRPr/>
              </a:pPr>
              <a:t>3/1/2021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420C6C-8356-449D-9991-A8B1E3F98BC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85887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print">
            <a:lum/>
          </a:blip>
          <a:srcRect/>
          <a:stretch>
            <a:fillRect l="-100" t="-100" r="-100" b="-1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24654E38-6604-42F9-97BF-AA3C0DE934F2}" type="datetime1">
              <a:rPr lang="en-US"/>
              <a:pPr>
                <a:defRPr/>
              </a:pPr>
              <a:t>3/1/2021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743200" y="6324600"/>
            <a:ext cx="3657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1030" name="Rectangle 7"/>
          <p:cNvSpPr>
            <a:spLocks noChangeArrowheads="1"/>
          </p:cNvSpPr>
          <p:nvPr userDrawn="1"/>
        </p:nvSpPr>
        <p:spPr bwMode="auto">
          <a:xfrm>
            <a:off x="8153400" y="5943600"/>
            <a:ext cx="838200" cy="838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defRPr/>
            </a:pPr>
            <a:endParaRPr lang="en-US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07E74FC-11B3-447D-95B5-72066D98513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6" r:id="rId1"/>
    <p:sldLayoutId id="2147483857" r:id="rId2"/>
    <p:sldLayoutId id="2147483836" r:id="rId3"/>
    <p:sldLayoutId id="2147483837" r:id="rId4"/>
    <p:sldLayoutId id="2147483838" r:id="rId5"/>
    <p:sldLayoutId id="2147483839" r:id="rId6"/>
    <p:sldLayoutId id="2147483840" r:id="rId7"/>
    <p:sldLayoutId id="2147483841" r:id="rId8"/>
    <p:sldLayoutId id="2147483842" r:id="rId9"/>
    <p:sldLayoutId id="2147483843" r:id="rId10"/>
    <p:sldLayoutId id="2147483844" r:id="rId11"/>
  </p:sldLayoutIdLst>
  <p:hf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Times New Roman" pitchFamily="18" charset="0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3/1/2021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9C656E51-531B-42E0-A7F1-1459E8596FA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5" r:id="rId1"/>
    <p:sldLayoutId id="2147483846" r:id="rId2"/>
    <p:sldLayoutId id="2147483847" r:id="rId3"/>
    <p:sldLayoutId id="2147483848" r:id="rId4"/>
    <p:sldLayoutId id="2147483849" r:id="rId5"/>
    <p:sldLayoutId id="2147483850" r:id="rId6"/>
    <p:sldLayoutId id="2147483851" r:id="rId7"/>
    <p:sldLayoutId id="2147483852" r:id="rId8"/>
    <p:sldLayoutId id="2147483853" r:id="rId9"/>
    <p:sldLayoutId id="2147483854" r:id="rId10"/>
    <p:sldLayoutId id="214748385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customXml" Target="../ink/ink3.xml"/><Relationship Id="rId7" Type="http://schemas.openxmlformats.org/officeDocument/2006/relationships/image" Target="../media/image5.png"/><Relationship Id="rId2" Type="http://schemas.openxmlformats.org/officeDocument/2006/relationships/customXml" Target="../ink/ink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.xml"/><Relationship Id="rId5" Type="http://schemas.openxmlformats.org/officeDocument/2006/relationships/image" Target="../media/image4.png"/><Relationship Id="rId9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customXml" Target="../ink/ink56.xml"/><Relationship Id="rId13" Type="http://schemas.openxmlformats.org/officeDocument/2006/relationships/image" Target="../media/image810.png"/><Relationship Id="rId18" Type="http://schemas.openxmlformats.org/officeDocument/2006/relationships/customXml" Target="../ink/ink61.xml"/><Relationship Id="rId3" Type="http://schemas.openxmlformats.org/officeDocument/2006/relationships/image" Target="../media/image3100.png"/><Relationship Id="rId21" Type="http://schemas.openxmlformats.org/officeDocument/2006/relationships/image" Target="../media/image1310.png"/><Relationship Id="rId7" Type="http://schemas.openxmlformats.org/officeDocument/2006/relationships/image" Target="../media/image510.png"/><Relationship Id="rId12" Type="http://schemas.openxmlformats.org/officeDocument/2006/relationships/customXml" Target="../ink/ink58.xml"/><Relationship Id="rId17" Type="http://schemas.openxmlformats.org/officeDocument/2006/relationships/image" Target="../media/image1110.png"/><Relationship Id="rId2" Type="http://schemas.openxmlformats.org/officeDocument/2006/relationships/customXml" Target="../ink/ink53.xml"/><Relationship Id="rId16" Type="http://schemas.openxmlformats.org/officeDocument/2006/relationships/customXml" Target="../ink/ink60.xml"/><Relationship Id="rId20" Type="http://schemas.openxmlformats.org/officeDocument/2006/relationships/customXml" Target="../ink/ink6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.xml"/><Relationship Id="rId11" Type="http://schemas.openxmlformats.org/officeDocument/2006/relationships/image" Target="../media/image710.png"/><Relationship Id="rId5" Type="http://schemas.openxmlformats.org/officeDocument/2006/relationships/image" Target="../media/image467.png"/><Relationship Id="rId15" Type="http://schemas.openxmlformats.org/officeDocument/2006/relationships/image" Target="../media/image910.png"/><Relationship Id="rId10" Type="http://schemas.openxmlformats.org/officeDocument/2006/relationships/customXml" Target="../ink/ink57.xml"/><Relationship Id="rId19" Type="http://schemas.openxmlformats.org/officeDocument/2006/relationships/image" Target="../media/image1210.png"/><Relationship Id="rId4" Type="http://schemas.openxmlformats.org/officeDocument/2006/relationships/customXml" Target="../ink/ink54.xml"/><Relationship Id="rId9" Type="http://schemas.openxmlformats.org/officeDocument/2006/relationships/image" Target="../media/image610.png"/><Relationship Id="rId14" Type="http://schemas.openxmlformats.org/officeDocument/2006/relationships/customXml" Target="../ink/ink59.xml"/></Relationships>
</file>

<file path=ppt/slides/_rels/slide10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678.xml"/><Relationship Id="rId21" Type="http://schemas.openxmlformats.org/officeDocument/2006/relationships/image" Target="NULL"/><Relationship Id="rId42" Type="http://schemas.openxmlformats.org/officeDocument/2006/relationships/customXml" Target="../ink/ink3687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3700.xml"/><Relationship Id="rId84" Type="http://schemas.openxmlformats.org/officeDocument/2006/relationships/customXml" Target="../ink/ink3708.xml"/><Relationship Id="rId89" Type="http://schemas.openxmlformats.org/officeDocument/2006/relationships/image" Target="NULL"/><Relationship Id="rId16" Type="http://schemas.openxmlformats.org/officeDocument/2006/relationships/customXml" Target="../ink/ink3673.xml"/><Relationship Id="rId11" Type="http://schemas.openxmlformats.org/officeDocument/2006/relationships/image" Target="NULL"/><Relationship Id="rId32" Type="http://schemas.openxmlformats.org/officeDocument/2006/relationships/customXml" Target="../ink/ink3682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3695.xml"/><Relationship Id="rId74" Type="http://schemas.openxmlformats.org/officeDocument/2006/relationships/customXml" Target="../ink/ink3703.xml"/><Relationship Id="rId79" Type="http://schemas.openxmlformats.org/officeDocument/2006/relationships/image" Target="NULL"/><Relationship Id="rId102" Type="http://schemas.openxmlformats.org/officeDocument/2006/relationships/customXml" Target="../ink/ink3717.xml"/><Relationship Id="rId5" Type="http://schemas.openxmlformats.org/officeDocument/2006/relationships/image" Target="NULL"/><Relationship Id="rId90" Type="http://schemas.openxmlformats.org/officeDocument/2006/relationships/customXml" Target="../ink/ink3711.xml"/><Relationship Id="rId95" Type="http://schemas.openxmlformats.org/officeDocument/2006/relationships/image" Target="NULL"/><Relationship Id="rId22" Type="http://schemas.openxmlformats.org/officeDocument/2006/relationships/customXml" Target="../ink/ink3676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3690.xml"/><Relationship Id="rId64" Type="http://schemas.openxmlformats.org/officeDocument/2006/relationships/customXml" Target="../ink/ink3698.xml"/><Relationship Id="rId69" Type="http://schemas.openxmlformats.org/officeDocument/2006/relationships/image" Target="NULL"/><Relationship Id="rId80" Type="http://schemas.openxmlformats.org/officeDocument/2006/relationships/customXml" Target="../ink/ink3706.xml"/><Relationship Id="rId85" Type="http://schemas.openxmlformats.org/officeDocument/2006/relationships/image" Target="NULL"/><Relationship Id="rId12" Type="http://schemas.openxmlformats.org/officeDocument/2006/relationships/customXml" Target="../ink/ink3671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3685.xml"/><Relationship Id="rId46" Type="http://schemas.openxmlformats.org/officeDocument/2006/relationships/customXml" Target="../ink/ink3689.xml"/><Relationship Id="rId59" Type="http://schemas.openxmlformats.org/officeDocument/2006/relationships/image" Target="NULL"/><Relationship Id="rId67" Type="http://schemas.openxmlformats.org/officeDocument/2006/relationships/image" Target="NULL"/><Relationship Id="rId103" Type="http://schemas.openxmlformats.org/officeDocument/2006/relationships/image" Target="NULL"/><Relationship Id="rId20" Type="http://schemas.openxmlformats.org/officeDocument/2006/relationships/customXml" Target="../ink/ink3675.xml"/><Relationship Id="rId41" Type="http://schemas.openxmlformats.org/officeDocument/2006/relationships/image" Target="NULL"/><Relationship Id="rId54" Type="http://schemas.openxmlformats.org/officeDocument/2006/relationships/customXml" Target="../ink/ink3693.xml"/><Relationship Id="rId62" Type="http://schemas.openxmlformats.org/officeDocument/2006/relationships/customXml" Target="../ink/ink3697.xml"/><Relationship Id="rId70" Type="http://schemas.openxmlformats.org/officeDocument/2006/relationships/customXml" Target="../ink/ink3701.xml"/><Relationship Id="rId75" Type="http://schemas.openxmlformats.org/officeDocument/2006/relationships/image" Target="NULL"/><Relationship Id="rId83" Type="http://schemas.openxmlformats.org/officeDocument/2006/relationships/image" Target="NULL"/><Relationship Id="rId88" Type="http://schemas.openxmlformats.org/officeDocument/2006/relationships/customXml" Target="../ink/ink3710.xml"/><Relationship Id="rId91" Type="http://schemas.openxmlformats.org/officeDocument/2006/relationships/image" Target="NULL"/><Relationship Id="rId96" Type="http://schemas.openxmlformats.org/officeDocument/2006/relationships/customXml" Target="../ink/ink371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68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3679.xml"/><Relationship Id="rId36" Type="http://schemas.openxmlformats.org/officeDocument/2006/relationships/customXml" Target="../ink/ink3684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3670.xml"/><Relationship Id="rId31" Type="http://schemas.openxmlformats.org/officeDocument/2006/relationships/image" Target="NULL"/><Relationship Id="rId44" Type="http://schemas.openxmlformats.org/officeDocument/2006/relationships/customXml" Target="../ink/ink3688.xml"/><Relationship Id="rId52" Type="http://schemas.openxmlformats.org/officeDocument/2006/relationships/customXml" Target="../ink/ink3692.xml"/><Relationship Id="rId60" Type="http://schemas.openxmlformats.org/officeDocument/2006/relationships/customXml" Target="../ink/ink3696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3705.xml"/><Relationship Id="rId81" Type="http://schemas.openxmlformats.org/officeDocument/2006/relationships/image" Target="NULL"/><Relationship Id="rId86" Type="http://schemas.openxmlformats.org/officeDocument/2006/relationships/customXml" Target="../ink/ink3709.xml"/><Relationship Id="rId94" Type="http://schemas.openxmlformats.org/officeDocument/2006/relationships/customXml" Target="../ink/ink3713.xml"/><Relationship Id="rId99" Type="http://schemas.openxmlformats.org/officeDocument/2006/relationships/image" Target="NULL"/><Relationship Id="rId101" Type="http://schemas.openxmlformats.org/officeDocument/2006/relationships/image" Target="NULL"/><Relationship Id="rId4" Type="http://schemas.openxmlformats.org/officeDocument/2006/relationships/customXml" Target="../ink/ink3667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3674.xml"/><Relationship Id="rId39" Type="http://schemas.openxmlformats.org/officeDocument/2006/relationships/image" Target="NULL"/><Relationship Id="rId34" Type="http://schemas.openxmlformats.org/officeDocument/2006/relationships/customXml" Target="../ink/ink3683.xml"/><Relationship Id="rId50" Type="http://schemas.openxmlformats.org/officeDocument/2006/relationships/customXml" Target="../ink/ink3691.xml"/><Relationship Id="rId55" Type="http://schemas.openxmlformats.org/officeDocument/2006/relationships/image" Target="NULL"/><Relationship Id="rId76" Type="http://schemas.openxmlformats.org/officeDocument/2006/relationships/customXml" Target="../ink/ink3704.xml"/><Relationship Id="rId97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3712.xml"/><Relationship Id="rId2" Type="http://schemas.openxmlformats.org/officeDocument/2006/relationships/customXml" Target="../ink/ink3666.xml"/><Relationship Id="rId29" Type="http://schemas.openxmlformats.org/officeDocument/2006/relationships/customXml" Target="../ink/ink3680.xml"/><Relationship Id="rId24" Type="http://schemas.openxmlformats.org/officeDocument/2006/relationships/customXml" Target="../ink/ink3677.xml"/><Relationship Id="rId40" Type="http://schemas.openxmlformats.org/officeDocument/2006/relationships/customXml" Target="../ink/ink3686.xml"/><Relationship Id="rId45" Type="http://schemas.openxmlformats.org/officeDocument/2006/relationships/image" Target="NULL"/><Relationship Id="rId66" Type="http://schemas.openxmlformats.org/officeDocument/2006/relationships/customXml" Target="../ink/ink3699.xml"/><Relationship Id="rId8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3707.xml"/><Relationship Id="rId19" Type="http://schemas.openxmlformats.org/officeDocument/2006/relationships/image" Target="NULL"/><Relationship Id="rId14" Type="http://schemas.openxmlformats.org/officeDocument/2006/relationships/customXml" Target="../ink/ink3672.xml"/><Relationship Id="rId30" Type="http://schemas.openxmlformats.org/officeDocument/2006/relationships/customXml" Target="../ink/ink3681.xml"/><Relationship Id="rId35" Type="http://schemas.openxmlformats.org/officeDocument/2006/relationships/image" Target="NULL"/><Relationship Id="rId56" Type="http://schemas.openxmlformats.org/officeDocument/2006/relationships/customXml" Target="../ink/ink3694.xml"/><Relationship Id="rId77" Type="http://schemas.openxmlformats.org/officeDocument/2006/relationships/image" Target="NULL"/><Relationship Id="rId100" Type="http://schemas.openxmlformats.org/officeDocument/2006/relationships/customXml" Target="../ink/ink3716.xml"/><Relationship Id="rId8" Type="http://schemas.openxmlformats.org/officeDocument/2006/relationships/customXml" Target="../ink/ink3669.xml"/><Relationship Id="rId51" Type="http://schemas.openxmlformats.org/officeDocument/2006/relationships/image" Target="NULL"/><Relationship Id="rId72" Type="http://schemas.openxmlformats.org/officeDocument/2006/relationships/customXml" Target="../ink/ink3702.xml"/><Relationship Id="rId93" Type="http://schemas.openxmlformats.org/officeDocument/2006/relationships/image" Target="NULL"/><Relationship Id="rId98" Type="http://schemas.openxmlformats.org/officeDocument/2006/relationships/customXml" Target="../ink/ink3715.xml"/><Relationship Id="rId3" Type="http://schemas.openxmlformats.org/officeDocument/2006/relationships/image" Target="NULL"/></Relationships>
</file>

<file path=ppt/slides/_rels/slide10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730.xml"/><Relationship Id="rId117" Type="http://schemas.openxmlformats.org/officeDocument/2006/relationships/customXml" Target="../ink/ink3777.xml"/><Relationship Id="rId21" Type="http://schemas.openxmlformats.org/officeDocument/2006/relationships/image" Target="NULL"/><Relationship Id="rId42" Type="http://schemas.openxmlformats.org/officeDocument/2006/relationships/customXml" Target="../ink/ink3739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3752.xml"/><Relationship Id="rId84" Type="http://schemas.openxmlformats.org/officeDocument/2006/relationships/customXml" Target="../ink/ink3760.xml"/><Relationship Id="rId89" Type="http://schemas.openxmlformats.org/officeDocument/2006/relationships/image" Target="NULL"/><Relationship Id="rId112" Type="http://schemas.openxmlformats.org/officeDocument/2006/relationships/image" Target="NULL"/><Relationship Id="rId16" Type="http://schemas.openxmlformats.org/officeDocument/2006/relationships/customXml" Target="../ink/ink3725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3734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3747.xml"/><Relationship Id="rId74" Type="http://schemas.openxmlformats.org/officeDocument/2006/relationships/customXml" Target="../ink/ink3755.xml"/><Relationship Id="rId79" Type="http://schemas.openxmlformats.org/officeDocument/2006/relationships/image" Target="NULL"/><Relationship Id="rId102" Type="http://schemas.openxmlformats.org/officeDocument/2006/relationships/customXml" Target="../ink/ink3769.xml"/><Relationship Id="rId5" Type="http://schemas.openxmlformats.org/officeDocument/2006/relationships/image" Target="NULL"/><Relationship Id="rId90" Type="http://schemas.openxmlformats.org/officeDocument/2006/relationships/customXml" Target="../ink/ink3763.xml"/><Relationship Id="rId95" Type="http://schemas.openxmlformats.org/officeDocument/2006/relationships/image" Target="NULL"/><Relationship Id="rId22" Type="http://schemas.openxmlformats.org/officeDocument/2006/relationships/customXml" Target="../ink/ink3728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3742.xml"/><Relationship Id="rId64" Type="http://schemas.openxmlformats.org/officeDocument/2006/relationships/customXml" Target="../ink/ink3750.xml"/><Relationship Id="rId69" Type="http://schemas.openxmlformats.org/officeDocument/2006/relationships/image" Target="NULL"/><Relationship Id="rId113" Type="http://schemas.openxmlformats.org/officeDocument/2006/relationships/customXml" Target="../ink/ink3775.xml"/><Relationship Id="rId118" Type="http://schemas.openxmlformats.org/officeDocument/2006/relationships/image" Target="NULL"/><Relationship Id="rId80" Type="http://schemas.openxmlformats.org/officeDocument/2006/relationships/customXml" Target="../ink/ink3758.xml"/><Relationship Id="rId85" Type="http://schemas.openxmlformats.org/officeDocument/2006/relationships/image" Target="NULL"/><Relationship Id="rId12" Type="http://schemas.openxmlformats.org/officeDocument/2006/relationships/customXml" Target="../ink/ink3723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3737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3772.xml"/><Relationship Id="rId54" Type="http://schemas.openxmlformats.org/officeDocument/2006/relationships/customXml" Target="../ink/ink3745.xml"/><Relationship Id="rId70" Type="http://schemas.openxmlformats.org/officeDocument/2006/relationships/customXml" Target="../ink/ink3753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376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20.xml"/><Relationship Id="rId23" Type="http://schemas.openxmlformats.org/officeDocument/2006/relationships/image" Target="NULL"/><Relationship Id="rId28" Type="http://schemas.openxmlformats.org/officeDocument/2006/relationships/customXml" Target="../ink/ink3731.xml"/><Relationship Id="rId49" Type="http://schemas.openxmlformats.org/officeDocument/2006/relationships/image" Target="NULL"/><Relationship Id="rId114" Type="http://schemas.openxmlformats.org/officeDocument/2006/relationships/image" Target="NULL"/><Relationship Id="rId119" Type="http://schemas.openxmlformats.org/officeDocument/2006/relationships/customXml" Target="../ink/ink3778.xml"/><Relationship Id="rId44" Type="http://schemas.openxmlformats.org/officeDocument/2006/relationships/customXml" Target="../ink/ink3740.xml"/><Relationship Id="rId60" Type="http://schemas.openxmlformats.org/officeDocument/2006/relationships/customXml" Target="../ink/ink3748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3761.xml"/><Relationship Id="rId4" Type="http://schemas.openxmlformats.org/officeDocument/2006/relationships/customXml" Target="../ink/ink3719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3726.xml"/><Relationship Id="rId39" Type="http://schemas.openxmlformats.org/officeDocument/2006/relationships/image" Target="NULL"/><Relationship Id="rId109" Type="http://schemas.openxmlformats.org/officeDocument/2006/relationships/customXml" Target="../ink/ink3773.xml"/><Relationship Id="rId34" Type="http://schemas.openxmlformats.org/officeDocument/2006/relationships/customXml" Target="../ink/ink3735.xml"/><Relationship Id="rId50" Type="http://schemas.openxmlformats.org/officeDocument/2006/relationships/customXml" Target="../ink/ink3743.xml"/><Relationship Id="rId55" Type="http://schemas.openxmlformats.org/officeDocument/2006/relationships/image" Target="NULL"/><Relationship Id="rId76" Type="http://schemas.openxmlformats.org/officeDocument/2006/relationships/customXml" Target="../ink/ink3756.xml"/><Relationship Id="rId97" Type="http://schemas.openxmlformats.org/officeDocument/2006/relationships/image" Target="NULL"/><Relationship Id="rId104" Type="http://schemas.openxmlformats.org/officeDocument/2006/relationships/customXml" Target="../ink/ink3770.xml"/><Relationship Id="rId120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3764.xml"/><Relationship Id="rId2" Type="http://schemas.openxmlformats.org/officeDocument/2006/relationships/customXml" Target="../ink/ink3718.xml"/><Relationship Id="rId29" Type="http://schemas.openxmlformats.org/officeDocument/2006/relationships/customXml" Target="../ink/ink3732.xml"/><Relationship Id="rId24" Type="http://schemas.openxmlformats.org/officeDocument/2006/relationships/customXml" Target="../ink/ink3729.xml"/><Relationship Id="rId40" Type="http://schemas.openxmlformats.org/officeDocument/2006/relationships/customXml" Target="../ink/ink3738.xml"/><Relationship Id="rId45" Type="http://schemas.openxmlformats.org/officeDocument/2006/relationships/image" Target="NULL"/><Relationship Id="rId66" Type="http://schemas.openxmlformats.org/officeDocument/2006/relationships/customXml" Target="../ink/ink3751.xml"/><Relationship Id="rId87" Type="http://schemas.openxmlformats.org/officeDocument/2006/relationships/image" Target="NULL"/><Relationship Id="rId110" Type="http://schemas.openxmlformats.org/officeDocument/2006/relationships/image" Target="NULL"/><Relationship Id="rId115" Type="http://schemas.openxmlformats.org/officeDocument/2006/relationships/customXml" Target="../ink/ink3776.xml"/><Relationship Id="rId61" Type="http://schemas.openxmlformats.org/officeDocument/2006/relationships/image" Target="NULL"/><Relationship Id="rId82" Type="http://schemas.openxmlformats.org/officeDocument/2006/relationships/customXml" Target="../ink/ink3759.xml"/><Relationship Id="rId19" Type="http://schemas.openxmlformats.org/officeDocument/2006/relationships/image" Target="NULL"/><Relationship Id="rId14" Type="http://schemas.openxmlformats.org/officeDocument/2006/relationships/customXml" Target="../ink/ink3724.xml"/><Relationship Id="rId30" Type="http://schemas.openxmlformats.org/officeDocument/2006/relationships/customXml" Target="../ink/ink3733.xml"/><Relationship Id="rId35" Type="http://schemas.openxmlformats.org/officeDocument/2006/relationships/image" Target="NULL"/><Relationship Id="rId56" Type="http://schemas.openxmlformats.org/officeDocument/2006/relationships/customXml" Target="../ink/ink3746.xml"/><Relationship Id="rId77" Type="http://schemas.openxmlformats.org/officeDocument/2006/relationships/image" Target="NULL"/><Relationship Id="rId100" Type="http://schemas.openxmlformats.org/officeDocument/2006/relationships/customXml" Target="../ink/ink3768.xml"/><Relationship Id="rId105" Type="http://schemas.openxmlformats.org/officeDocument/2006/relationships/image" Target="NULL"/><Relationship Id="rId8" Type="http://schemas.openxmlformats.org/officeDocument/2006/relationships/customXml" Target="../ink/ink3721.xml"/><Relationship Id="rId51" Type="http://schemas.openxmlformats.org/officeDocument/2006/relationships/image" Target="NULL"/><Relationship Id="rId72" Type="http://schemas.openxmlformats.org/officeDocument/2006/relationships/customXml" Target="../ink/ink3754.xml"/><Relationship Id="rId93" Type="http://schemas.openxmlformats.org/officeDocument/2006/relationships/image" Target="NULL"/><Relationship Id="rId98" Type="http://schemas.openxmlformats.org/officeDocument/2006/relationships/customXml" Target="../ink/ink3767.xml"/><Relationship Id="rId121" Type="http://schemas.openxmlformats.org/officeDocument/2006/relationships/customXml" Target="../ink/ink3779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3741.xml"/><Relationship Id="rId67" Type="http://schemas.openxmlformats.org/officeDocument/2006/relationships/image" Target="NULL"/><Relationship Id="rId116" Type="http://schemas.openxmlformats.org/officeDocument/2006/relationships/image" Target="NULL"/><Relationship Id="rId20" Type="http://schemas.openxmlformats.org/officeDocument/2006/relationships/customXml" Target="../ink/ink3727.xml"/><Relationship Id="rId41" Type="http://schemas.openxmlformats.org/officeDocument/2006/relationships/image" Target="NULL"/><Relationship Id="rId62" Type="http://schemas.openxmlformats.org/officeDocument/2006/relationships/customXml" Target="../ink/ink3749.xml"/><Relationship Id="rId83" Type="http://schemas.openxmlformats.org/officeDocument/2006/relationships/image" Target="NULL"/><Relationship Id="rId88" Type="http://schemas.openxmlformats.org/officeDocument/2006/relationships/customXml" Target="../ink/ink3762.xml"/><Relationship Id="rId111" Type="http://schemas.openxmlformats.org/officeDocument/2006/relationships/customXml" Target="../ink/ink3774.xml"/><Relationship Id="rId15" Type="http://schemas.openxmlformats.org/officeDocument/2006/relationships/image" Target="NULL"/><Relationship Id="rId36" Type="http://schemas.openxmlformats.org/officeDocument/2006/relationships/customXml" Target="../ink/ink3736.xml"/><Relationship Id="rId57" Type="http://schemas.openxmlformats.org/officeDocument/2006/relationships/image" Target="NULL"/><Relationship Id="rId106" Type="http://schemas.openxmlformats.org/officeDocument/2006/relationships/customXml" Target="../ink/ink3771.xml"/><Relationship Id="rId10" Type="http://schemas.openxmlformats.org/officeDocument/2006/relationships/customXml" Target="../ink/ink3722.xml"/><Relationship Id="rId31" Type="http://schemas.openxmlformats.org/officeDocument/2006/relationships/image" Target="NULL"/><Relationship Id="rId52" Type="http://schemas.openxmlformats.org/officeDocument/2006/relationships/customXml" Target="../ink/ink3744.xml"/><Relationship Id="rId73" Type="http://schemas.openxmlformats.org/officeDocument/2006/relationships/image" Target="NULL"/><Relationship Id="rId78" Type="http://schemas.openxmlformats.org/officeDocument/2006/relationships/customXml" Target="../ink/ink3757.xml"/><Relationship Id="rId94" Type="http://schemas.openxmlformats.org/officeDocument/2006/relationships/customXml" Target="../ink/ink3765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image" Target="NULL"/></Relationships>
</file>

<file path=ppt/slides/_rels/slide102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839.xml"/><Relationship Id="rId21" Type="http://schemas.openxmlformats.org/officeDocument/2006/relationships/image" Target="NULL"/><Relationship Id="rId42" Type="http://schemas.openxmlformats.org/officeDocument/2006/relationships/customXml" Target="../ink/ink3801.xml"/><Relationship Id="rId63" Type="http://schemas.openxmlformats.org/officeDocument/2006/relationships/image" Target="NULL"/><Relationship Id="rId84" Type="http://schemas.openxmlformats.org/officeDocument/2006/relationships/customXml" Target="../ink/ink3822.xml"/><Relationship Id="rId138" Type="http://schemas.openxmlformats.org/officeDocument/2006/relationships/image" Target="NUL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3796.xml"/><Relationship Id="rId53" Type="http://schemas.openxmlformats.org/officeDocument/2006/relationships/image" Target="NULL"/><Relationship Id="rId74" Type="http://schemas.openxmlformats.org/officeDocument/2006/relationships/customXml" Target="../ink/ink3817.xml"/><Relationship Id="rId128" Type="http://schemas.openxmlformats.org/officeDocument/2006/relationships/image" Target="NUL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22" Type="http://schemas.openxmlformats.org/officeDocument/2006/relationships/customXml" Target="../ink/ink3790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3804.xml"/><Relationship Id="rId64" Type="http://schemas.openxmlformats.org/officeDocument/2006/relationships/customXml" Target="../ink/ink3812.xml"/><Relationship Id="rId69" Type="http://schemas.openxmlformats.org/officeDocument/2006/relationships/image" Target="NULL"/><Relationship Id="rId113" Type="http://schemas.openxmlformats.org/officeDocument/2006/relationships/customXml" Target="../ink/ink3837.xml"/><Relationship Id="rId118" Type="http://schemas.openxmlformats.org/officeDocument/2006/relationships/image" Target="NULL"/><Relationship Id="rId134" Type="http://schemas.openxmlformats.org/officeDocument/2006/relationships/image" Target="NULL"/><Relationship Id="rId139" Type="http://schemas.openxmlformats.org/officeDocument/2006/relationships/customXml" Target="../ink/ink3850.xml"/><Relationship Id="rId80" Type="http://schemas.openxmlformats.org/officeDocument/2006/relationships/customXml" Target="../ink/ink3820.xml"/><Relationship Id="rId85" Type="http://schemas.openxmlformats.org/officeDocument/2006/relationships/image" Target="NULL"/><Relationship Id="rId150" Type="http://schemas.openxmlformats.org/officeDocument/2006/relationships/customXml" Target="../ink/ink3856.xml"/><Relationship Id="rId155" Type="http://schemas.openxmlformats.org/officeDocument/2006/relationships/image" Target="NULL"/><Relationship Id="rId12" Type="http://schemas.openxmlformats.org/officeDocument/2006/relationships/customXml" Target="../ink/ink3785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3799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3834.xml"/><Relationship Id="rId124" Type="http://schemas.openxmlformats.org/officeDocument/2006/relationships/image" Target="NULL"/><Relationship Id="rId129" Type="http://schemas.openxmlformats.org/officeDocument/2006/relationships/customXml" Target="../ink/ink3845.xml"/><Relationship Id="rId54" Type="http://schemas.openxmlformats.org/officeDocument/2006/relationships/customXml" Target="../ink/ink3807.xml"/><Relationship Id="rId70" Type="http://schemas.openxmlformats.org/officeDocument/2006/relationships/customXml" Target="../ink/ink3815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3828.xml"/><Relationship Id="rId140" Type="http://schemas.openxmlformats.org/officeDocument/2006/relationships/image" Target="NULL"/><Relationship Id="rId145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82.xml"/><Relationship Id="rId23" Type="http://schemas.openxmlformats.org/officeDocument/2006/relationships/image" Target="NULL"/><Relationship Id="rId28" Type="http://schemas.openxmlformats.org/officeDocument/2006/relationships/customXml" Target="../ink/ink3793.xml"/><Relationship Id="rId49" Type="http://schemas.openxmlformats.org/officeDocument/2006/relationships/image" Target="NULL"/><Relationship Id="rId114" Type="http://schemas.openxmlformats.org/officeDocument/2006/relationships/image" Target="NULL"/><Relationship Id="rId119" Type="http://schemas.openxmlformats.org/officeDocument/2006/relationships/customXml" Target="../ink/ink3840.xml"/><Relationship Id="rId44" Type="http://schemas.openxmlformats.org/officeDocument/2006/relationships/customXml" Target="../ink/ink3802.xml"/><Relationship Id="rId60" Type="http://schemas.openxmlformats.org/officeDocument/2006/relationships/customXml" Target="../ink/ink3810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3823.xml"/><Relationship Id="rId130" Type="http://schemas.openxmlformats.org/officeDocument/2006/relationships/image" Target="NULL"/><Relationship Id="rId135" Type="http://schemas.openxmlformats.org/officeDocument/2006/relationships/customXml" Target="../ink/ink3848.xml"/><Relationship Id="rId151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3788.xml"/><Relationship Id="rId39" Type="http://schemas.openxmlformats.org/officeDocument/2006/relationships/image" Target="NULL"/><Relationship Id="rId109" Type="http://schemas.openxmlformats.org/officeDocument/2006/relationships/customXml" Target="../ink/ink3835.xml"/><Relationship Id="rId34" Type="http://schemas.openxmlformats.org/officeDocument/2006/relationships/customXml" Target="../ink/ink3797.xml"/><Relationship Id="rId50" Type="http://schemas.openxmlformats.org/officeDocument/2006/relationships/customXml" Target="../ink/ink3805.xml"/><Relationship Id="rId55" Type="http://schemas.openxmlformats.org/officeDocument/2006/relationships/image" Target="NULL"/><Relationship Id="rId76" Type="http://schemas.openxmlformats.org/officeDocument/2006/relationships/customXml" Target="../ink/ink3818.xml"/><Relationship Id="rId97" Type="http://schemas.openxmlformats.org/officeDocument/2006/relationships/image" Target="NULL"/><Relationship Id="rId104" Type="http://schemas.openxmlformats.org/officeDocument/2006/relationships/customXml" Target="../ink/ink3832.xml"/><Relationship Id="rId120" Type="http://schemas.openxmlformats.org/officeDocument/2006/relationships/image" Target="NULL"/><Relationship Id="rId125" Type="http://schemas.openxmlformats.org/officeDocument/2006/relationships/customXml" Target="../ink/ink3843.xml"/><Relationship Id="rId141" Type="http://schemas.openxmlformats.org/officeDocument/2006/relationships/customXml" Target="../ink/ink3851.xml"/><Relationship Id="rId146" Type="http://schemas.openxmlformats.org/officeDocument/2006/relationships/customXml" Target="../ink/ink3854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3826.xml"/><Relationship Id="rId2" Type="http://schemas.openxmlformats.org/officeDocument/2006/relationships/customXml" Target="../ink/ink3780.xml"/><Relationship Id="rId29" Type="http://schemas.openxmlformats.org/officeDocument/2006/relationships/customXml" Target="../ink/ink3794.xml"/><Relationship Id="rId24" Type="http://schemas.openxmlformats.org/officeDocument/2006/relationships/customXml" Target="../ink/ink3791.xml"/><Relationship Id="rId40" Type="http://schemas.openxmlformats.org/officeDocument/2006/relationships/customXml" Target="../ink/ink3800.xml"/><Relationship Id="rId45" Type="http://schemas.openxmlformats.org/officeDocument/2006/relationships/image" Target="NULL"/><Relationship Id="rId66" Type="http://schemas.openxmlformats.org/officeDocument/2006/relationships/customXml" Target="../ink/ink3813.xml"/><Relationship Id="rId87" Type="http://schemas.openxmlformats.org/officeDocument/2006/relationships/image" Target="NULL"/><Relationship Id="rId110" Type="http://schemas.openxmlformats.org/officeDocument/2006/relationships/image" Target="NULL"/><Relationship Id="rId115" Type="http://schemas.openxmlformats.org/officeDocument/2006/relationships/customXml" Target="../ink/ink3838.xml"/><Relationship Id="rId131" Type="http://schemas.openxmlformats.org/officeDocument/2006/relationships/customXml" Target="../ink/ink3846.xml"/><Relationship Id="rId136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3821.xml"/><Relationship Id="rId152" Type="http://schemas.openxmlformats.org/officeDocument/2006/relationships/customXml" Target="../ink/ink3857.xml"/><Relationship Id="rId19" Type="http://schemas.openxmlformats.org/officeDocument/2006/relationships/image" Target="NULL"/><Relationship Id="rId14" Type="http://schemas.openxmlformats.org/officeDocument/2006/relationships/customXml" Target="../ink/ink3786.xml"/><Relationship Id="rId30" Type="http://schemas.openxmlformats.org/officeDocument/2006/relationships/customXml" Target="../ink/ink3795.xml"/><Relationship Id="rId35" Type="http://schemas.openxmlformats.org/officeDocument/2006/relationships/image" Target="NULL"/><Relationship Id="rId56" Type="http://schemas.openxmlformats.org/officeDocument/2006/relationships/customXml" Target="../ink/ink3808.xml"/><Relationship Id="rId77" Type="http://schemas.openxmlformats.org/officeDocument/2006/relationships/image" Target="NULL"/><Relationship Id="rId100" Type="http://schemas.openxmlformats.org/officeDocument/2006/relationships/customXml" Target="../ink/ink3830.xml"/><Relationship Id="rId105" Type="http://schemas.openxmlformats.org/officeDocument/2006/relationships/image" Target="NULL"/><Relationship Id="rId126" Type="http://schemas.openxmlformats.org/officeDocument/2006/relationships/image" Target="NULL"/><Relationship Id="rId147" Type="http://schemas.openxmlformats.org/officeDocument/2006/relationships/image" Target="NULL"/><Relationship Id="rId8" Type="http://schemas.openxmlformats.org/officeDocument/2006/relationships/customXml" Target="../ink/ink3783.xml"/><Relationship Id="rId51" Type="http://schemas.openxmlformats.org/officeDocument/2006/relationships/image" Target="NULL"/><Relationship Id="rId72" Type="http://schemas.openxmlformats.org/officeDocument/2006/relationships/customXml" Target="../ink/ink3816.xml"/><Relationship Id="rId93" Type="http://schemas.openxmlformats.org/officeDocument/2006/relationships/image" Target="NULL"/><Relationship Id="rId98" Type="http://schemas.openxmlformats.org/officeDocument/2006/relationships/customXml" Target="../ink/ink3829.xml"/><Relationship Id="rId121" Type="http://schemas.openxmlformats.org/officeDocument/2006/relationships/customXml" Target="../ink/ink3841.xml"/><Relationship Id="rId142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3803.xml"/><Relationship Id="rId67" Type="http://schemas.openxmlformats.org/officeDocument/2006/relationships/image" Target="NULL"/><Relationship Id="rId116" Type="http://schemas.openxmlformats.org/officeDocument/2006/relationships/image" Target="NULL"/><Relationship Id="rId137" Type="http://schemas.openxmlformats.org/officeDocument/2006/relationships/customXml" Target="../ink/ink3849.xml"/><Relationship Id="rId20" Type="http://schemas.openxmlformats.org/officeDocument/2006/relationships/customXml" Target="../ink/ink3789.xml"/><Relationship Id="rId41" Type="http://schemas.openxmlformats.org/officeDocument/2006/relationships/image" Target="NULL"/><Relationship Id="rId62" Type="http://schemas.openxmlformats.org/officeDocument/2006/relationships/customXml" Target="../ink/ink3811.xml"/><Relationship Id="rId83" Type="http://schemas.openxmlformats.org/officeDocument/2006/relationships/image" Target="NULL"/><Relationship Id="rId88" Type="http://schemas.openxmlformats.org/officeDocument/2006/relationships/customXml" Target="../ink/ink3824.xml"/><Relationship Id="rId111" Type="http://schemas.openxmlformats.org/officeDocument/2006/relationships/customXml" Target="../ink/ink3836.xml"/><Relationship Id="rId132" Type="http://schemas.openxmlformats.org/officeDocument/2006/relationships/image" Target="NULL"/><Relationship Id="rId153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3798.xml"/><Relationship Id="rId57" Type="http://schemas.openxmlformats.org/officeDocument/2006/relationships/image" Target="NULL"/><Relationship Id="rId106" Type="http://schemas.openxmlformats.org/officeDocument/2006/relationships/customXml" Target="../ink/ink3833.xml"/><Relationship Id="rId127" Type="http://schemas.openxmlformats.org/officeDocument/2006/relationships/customXml" Target="../ink/ink3844.xml"/><Relationship Id="rId10" Type="http://schemas.openxmlformats.org/officeDocument/2006/relationships/customXml" Target="../ink/ink3784.xml"/><Relationship Id="rId31" Type="http://schemas.openxmlformats.org/officeDocument/2006/relationships/image" Target="NULL"/><Relationship Id="rId52" Type="http://schemas.openxmlformats.org/officeDocument/2006/relationships/customXml" Target="../ink/ink3806.xml"/><Relationship Id="rId73" Type="http://schemas.openxmlformats.org/officeDocument/2006/relationships/image" Target="NULL"/><Relationship Id="rId78" Type="http://schemas.openxmlformats.org/officeDocument/2006/relationships/customXml" Target="../ink/ink3819.xml"/><Relationship Id="rId94" Type="http://schemas.openxmlformats.org/officeDocument/2006/relationships/customXml" Target="../ink/ink3827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image" Target="NULL"/><Relationship Id="rId143" Type="http://schemas.openxmlformats.org/officeDocument/2006/relationships/customXml" Target="../ink/ink3852.xml"/><Relationship Id="rId148" Type="http://schemas.openxmlformats.org/officeDocument/2006/relationships/customXml" Target="../ink/ink3855.xml"/><Relationship Id="rId4" Type="http://schemas.openxmlformats.org/officeDocument/2006/relationships/customXml" Target="../ink/ink3781.xml"/><Relationship Id="rId9" Type="http://schemas.openxmlformats.org/officeDocument/2006/relationships/image" Target="NULL"/><Relationship Id="rId26" Type="http://schemas.openxmlformats.org/officeDocument/2006/relationships/customXml" Target="../ink/ink3792.xml"/><Relationship Id="rId47" Type="http://schemas.openxmlformats.org/officeDocument/2006/relationships/image" Target="NULL"/><Relationship Id="rId68" Type="http://schemas.openxmlformats.org/officeDocument/2006/relationships/customXml" Target="../ink/ink3814.xml"/><Relationship Id="rId89" Type="http://schemas.openxmlformats.org/officeDocument/2006/relationships/image" Target="NULL"/><Relationship Id="rId112" Type="http://schemas.openxmlformats.org/officeDocument/2006/relationships/image" Target="NULL"/><Relationship Id="rId133" Type="http://schemas.openxmlformats.org/officeDocument/2006/relationships/customXml" Target="../ink/ink3847.xml"/><Relationship Id="rId154" Type="http://schemas.openxmlformats.org/officeDocument/2006/relationships/customXml" Target="../ink/ink3858.xml"/><Relationship Id="rId16" Type="http://schemas.openxmlformats.org/officeDocument/2006/relationships/customXml" Target="../ink/ink3787.xml"/><Relationship Id="rId37" Type="http://schemas.openxmlformats.org/officeDocument/2006/relationships/image" Target="NULL"/><Relationship Id="rId58" Type="http://schemas.openxmlformats.org/officeDocument/2006/relationships/customXml" Target="../ink/ink3809.xml"/><Relationship Id="rId79" Type="http://schemas.openxmlformats.org/officeDocument/2006/relationships/image" Target="NULL"/><Relationship Id="rId102" Type="http://schemas.openxmlformats.org/officeDocument/2006/relationships/customXml" Target="../ink/ink3831.xml"/><Relationship Id="rId123" Type="http://schemas.openxmlformats.org/officeDocument/2006/relationships/customXml" Target="../ink/ink3842.xml"/><Relationship Id="rId144" Type="http://schemas.openxmlformats.org/officeDocument/2006/relationships/customXml" Target="../ink/ink3853.xml"/><Relationship Id="rId90" Type="http://schemas.openxmlformats.org/officeDocument/2006/relationships/customXml" Target="../ink/ink3825.xml"/></Relationships>
</file>

<file path=ppt/slides/_rels/slide10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918.xml"/><Relationship Id="rId21" Type="http://schemas.openxmlformats.org/officeDocument/2006/relationships/image" Target="NULL"/><Relationship Id="rId42" Type="http://schemas.openxmlformats.org/officeDocument/2006/relationships/customXml" Target="../ink/ink3880.xml"/><Relationship Id="rId63" Type="http://schemas.openxmlformats.org/officeDocument/2006/relationships/image" Target="NULL"/><Relationship Id="rId84" Type="http://schemas.openxmlformats.org/officeDocument/2006/relationships/customXml" Target="../ink/ink3901.xml"/><Relationship Id="rId138" Type="http://schemas.openxmlformats.org/officeDocument/2006/relationships/image" Target="NULL"/><Relationship Id="rId159" Type="http://schemas.openxmlformats.org/officeDocument/2006/relationships/image" Target="NUL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3875.xml"/><Relationship Id="rId53" Type="http://schemas.openxmlformats.org/officeDocument/2006/relationships/image" Target="NULL"/><Relationship Id="rId74" Type="http://schemas.openxmlformats.org/officeDocument/2006/relationships/customXml" Target="../ink/ink3896.xml"/><Relationship Id="rId128" Type="http://schemas.openxmlformats.org/officeDocument/2006/relationships/image" Target="NUL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3940.xml"/><Relationship Id="rId22" Type="http://schemas.openxmlformats.org/officeDocument/2006/relationships/customXml" Target="../ink/ink3869.xml"/><Relationship Id="rId43" Type="http://schemas.openxmlformats.org/officeDocument/2006/relationships/image" Target="NULL"/><Relationship Id="rId64" Type="http://schemas.openxmlformats.org/officeDocument/2006/relationships/customXml" Target="../ink/ink3891.xml"/><Relationship Id="rId118" Type="http://schemas.openxmlformats.org/officeDocument/2006/relationships/image" Target="NULL"/><Relationship Id="rId139" Type="http://schemas.openxmlformats.org/officeDocument/2006/relationships/customXml" Target="../ink/ink3929.xml"/><Relationship Id="rId85" Type="http://schemas.openxmlformats.org/officeDocument/2006/relationships/image" Target="NULL"/><Relationship Id="rId150" Type="http://schemas.openxmlformats.org/officeDocument/2006/relationships/customXml" Target="../ink/ink3935.xml"/><Relationship Id="rId12" Type="http://schemas.openxmlformats.org/officeDocument/2006/relationships/customXml" Target="../ink/ink3864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3878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3913.xml"/><Relationship Id="rId124" Type="http://schemas.openxmlformats.org/officeDocument/2006/relationships/image" Target="NULL"/><Relationship Id="rId129" Type="http://schemas.openxmlformats.org/officeDocument/2006/relationships/customXml" Target="../ink/ink3924.xml"/><Relationship Id="rId54" Type="http://schemas.openxmlformats.org/officeDocument/2006/relationships/customXml" Target="../ink/ink3886.xml"/><Relationship Id="rId70" Type="http://schemas.openxmlformats.org/officeDocument/2006/relationships/customXml" Target="../ink/ink3894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3907.xml"/><Relationship Id="rId140" Type="http://schemas.openxmlformats.org/officeDocument/2006/relationships/image" Target="NULL"/><Relationship Id="rId145" Type="http://schemas.openxmlformats.org/officeDocument/2006/relationships/image" Target="NULL"/><Relationship Id="rId161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61.xml"/><Relationship Id="rId23" Type="http://schemas.openxmlformats.org/officeDocument/2006/relationships/image" Target="NULL"/><Relationship Id="rId28" Type="http://schemas.openxmlformats.org/officeDocument/2006/relationships/customXml" Target="../ink/ink3872.xml"/><Relationship Id="rId49" Type="http://schemas.openxmlformats.org/officeDocument/2006/relationships/image" Target="NULL"/><Relationship Id="rId114" Type="http://schemas.openxmlformats.org/officeDocument/2006/relationships/image" Target="NULL"/><Relationship Id="rId119" Type="http://schemas.openxmlformats.org/officeDocument/2006/relationships/customXml" Target="../ink/ink3919.xml"/><Relationship Id="rId44" Type="http://schemas.openxmlformats.org/officeDocument/2006/relationships/customXml" Target="../ink/ink3881.xml"/><Relationship Id="rId60" Type="http://schemas.openxmlformats.org/officeDocument/2006/relationships/customXml" Target="../ink/ink3889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3902.xml"/><Relationship Id="rId130" Type="http://schemas.openxmlformats.org/officeDocument/2006/relationships/image" Target="NULL"/><Relationship Id="rId135" Type="http://schemas.openxmlformats.org/officeDocument/2006/relationships/customXml" Target="../ink/ink3927.xml"/><Relationship Id="rId151" Type="http://schemas.openxmlformats.org/officeDocument/2006/relationships/image" Target="NULL"/><Relationship Id="rId156" Type="http://schemas.openxmlformats.org/officeDocument/2006/relationships/customXml" Target="../ink/ink3938.xml"/><Relationship Id="rId13" Type="http://schemas.openxmlformats.org/officeDocument/2006/relationships/image" Target="NULL"/><Relationship Id="rId18" Type="http://schemas.openxmlformats.org/officeDocument/2006/relationships/customXml" Target="../ink/ink3867.xml"/><Relationship Id="rId39" Type="http://schemas.openxmlformats.org/officeDocument/2006/relationships/image" Target="NULL"/><Relationship Id="rId109" Type="http://schemas.openxmlformats.org/officeDocument/2006/relationships/customXml" Target="../ink/ink3914.xml"/><Relationship Id="rId34" Type="http://schemas.openxmlformats.org/officeDocument/2006/relationships/customXml" Target="../ink/ink3876.xml"/><Relationship Id="rId50" Type="http://schemas.openxmlformats.org/officeDocument/2006/relationships/customXml" Target="../ink/ink3884.xml"/><Relationship Id="rId55" Type="http://schemas.openxmlformats.org/officeDocument/2006/relationships/image" Target="NULL"/><Relationship Id="rId76" Type="http://schemas.openxmlformats.org/officeDocument/2006/relationships/customXml" Target="../ink/ink3897.xml"/><Relationship Id="rId97" Type="http://schemas.openxmlformats.org/officeDocument/2006/relationships/image" Target="NULL"/><Relationship Id="rId104" Type="http://schemas.openxmlformats.org/officeDocument/2006/relationships/customXml" Target="../ink/ink3911.xml"/><Relationship Id="rId120" Type="http://schemas.openxmlformats.org/officeDocument/2006/relationships/image" Target="NULL"/><Relationship Id="rId125" Type="http://schemas.openxmlformats.org/officeDocument/2006/relationships/customXml" Target="../ink/ink3922.xml"/><Relationship Id="rId141" Type="http://schemas.openxmlformats.org/officeDocument/2006/relationships/customXml" Target="../ink/ink3930.xml"/><Relationship Id="rId146" Type="http://schemas.openxmlformats.org/officeDocument/2006/relationships/customXml" Target="../ink/ink3933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3905.xml"/><Relationship Id="rId162" Type="http://schemas.openxmlformats.org/officeDocument/2006/relationships/customXml" Target="../ink/ink3941.xml"/><Relationship Id="rId2" Type="http://schemas.openxmlformats.org/officeDocument/2006/relationships/customXml" Target="../ink/ink3859.xml"/><Relationship Id="rId29" Type="http://schemas.openxmlformats.org/officeDocument/2006/relationships/customXml" Target="../ink/ink3873.xml"/><Relationship Id="rId24" Type="http://schemas.openxmlformats.org/officeDocument/2006/relationships/customXml" Target="../ink/ink3870.xml"/><Relationship Id="rId40" Type="http://schemas.openxmlformats.org/officeDocument/2006/relationships/customXml" Target="../ink/ink3879.xml"/><Relationship Id="rId45" Type="http://schemas.openxmlformats.org/officeDocument/2006/relationships/image" Target="NULL"/><Relationship Id="rId66" Type="http://schemas.openxmlformats.org/officeDocument/2006/relationships/customXml" Target="../ink/ink3892.xml"/><Relationship Id="rId87" Type="http://schemas.openxmlformats.org/officeDocument/2006/relationships/image" Target="NULL"/><Relationship Id="rId110" Type="http://schemas.openxmlformats.org/officeDocument/2006/relationships/image" Target="NULL"/><Relationship Id="rId115" Type="http://schemas.openxmlformats.org/officeDocument/2006/relationships/customXml" Target="../ink/ink3917.xml"/><Relationship Id="rId131" Type="http://schemas.openxmlformats.org/officeDocument/2006/relationships/customXml" Target="../ink/ink3925.xml"/><Relationship Id="rId136" Type="http://schemas.openxmlformats.org/officeDocument/2006/relationships/image" Target="NULL"/><Relationship Id="rId15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3900.xml"/><Relationship Id="rId152" Type="http://schemas.openxmlformats.org/officeDocument/2006/relationships/customXml" Target="../ink/ink3936.xml"/><Relationship Id="rId19" Type="http://schemas.openxmlformats.org/officeDocument/2006/relationships/image" Target="NULL"/><Relationship Id="rId14" Type="http://schemas.openxmlformats.org/officeDocument/2006/relationships/customXml" Target="../ink/ink3865.xml"/><Relationship Id="rId30" Type="http://schemas.openxmlformats.org/officeDocument/2006/relationships/customXml" Target="../ink/ink3874.xml"/><Relationship Id="rId35" Type="http://schemas.openxmlformats.org/officeDocument/2006/relationships/image" Target="NULL"/><Relationship Id="rId56" Type="http://schemas.openxmlformats.org/officeDocument/2006/relationships/customXml" Target="../ink/ink3887.xml"/><Relationship Id="rId77" Type="http://schemas.openxmlformats.org/officeDocument/2006/relationships/image" Target="NULL"/><Relationship Id="rId100" Type="http://schemas.openxmlformats.org/officeDocument/2006/relationships/customXml" Target="../ink/ink3909.xml"/><Relationship Id="rId105" Type="http://schemas.openxmlformats.org/officeDocument/2006/relationships/image" Target="NULL"/><Relationship Id="rId126" Type="http://schemas.openxmlformats.org/officeDocument/2006/relationships/image" Target="NULL"/><Relationship Id="rId147" Type="http://schemas.openxmlformats.org/officeDocument/2006/relationships/image" Target="NULL"/><Relationship Id="rId8" Type="http://schemas.openxmlformats.org/officeDocument/2006/relationships/customXml" Target="../ink/ink3862.xml"/><Relationship Id="rId51" Type="http://schemas.openxmlformats.org/officeDocument/2006/relationships/image" Target="NULL"/><Relationship Id="rId72" Type="http://schemas.openxmlformats.org/officeDocument/2006/relationships/customXml" Target="../ink/ink3895.xml"/><Relationship Id="rId93" Type="http://schemas.openxmlformats.org/officeDocument/2006/relationships/image" Target="NULL"/><Relationship Id="rId98" Type="http://schemas.openxmlformats.org/officeDocument/2006/relationships/customXml" Target="../ink/ink3908.xml"/><Relationship Id="rId121" Type="http://schemas.openxmlformats.org/officeDocument/2006/relationships/customXml" Target="../ink/ink3920.xml"/><Relationship Id="rId142" Type="http://schemas.openxmlformats.org/officeDocument/2006/relationships/image" Target="NULL"/><Relationship Id="rId163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3882.xml"/><Relationship Id="rId67" Type="http://schemas.openxmlformats.org/officeDocument/2006/relationships/image" Target="NULL"/><Relationship Id="rId116" Type="http://schemas.openxmlformats.org/officeDocument/2006/relationships/image" Target="NULL"/><Relationship Id="rId137" Type="http://schemas.openxmlformats.org/officeDocument/2006/relationships/customXml" Target="../ink/ink3928.xml"/><Relationship Id="rId158" Type="http://schemas.openxmlformats.org/officeDocument/2006/relationships/customXml" Target="../ink/ink3939.xml"/><Relationship Id="rId20" Type="http://schemas.openxmlformats.org/officeDocument/2006/relationships/customXml" Target="../ink/ink3868.xml"/><Relationship Id="rId41" Type="http://schemas.openxmlformats.org/officeDocument/2006/relationships/image" Target="NULL"/><Relationship Id="rId62" Type="http://schemas.openxmlformats.org/officeDocument/2006/relationships/customXml" Target="../ink/ink3890.xml"/><Relationship Id="rId83" Type="http://schemas.openxmlformats.org/officeDocument/2006/relationships/image" Target="NULL"/><Relationship Id="rId88" Type="http://schemas.openxmlformats.org/officeDocument/2006/relationships/customXml" Target="../ink/ink3903.xml"/><Relationship Id="rId111" Type="http://schemas.openxmlformats.org/officeDocument/2006/relationships/customXml" Target="../ink/ink3915.xml"/><Relationship Id="rId132" Type="http://schemas.openxmlformats.org/officeDocument/2006/relationships/image" Target="NULL"/><Relationship Id="rId153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3877.xml"/><Relationship Id="rId57" Type="http://schemas.openxmlformats.org/officeDocument/2006/relationships/image" Target="NULL"/><Relationship Id="rId106" Type="http://schemas.openxmlformats.org/officeDocument/2006/relationships/customXml" Target="../ink/ink3912.xml"/><Relationship Id="rId127" Type="http://schemas.openxmlformats.org/officeDocument/2006/relationships/customXml" Target="../ink/ink3923.xml"/><Relationship Id="rId10" Type="http://schemas.openxmlformats.org/officeDocument/2006/relationships/customXml" Target="../ink/ink3863.xml"/><Relationship Id="rId31" Type="http://schemas.openxmlformats.org/officeDocument/2006/relationships/image" Target="NULL"/><Relationship Id="rId52" Type="http://schemas.openxmlformats.org/officeDocument/2006/relationships/customXml" Target="../ink/ink3885.xml"/><Relationship Id="rId73" Type="http://schemas.openxmlformats.org/officeDocument/2006/relationships/image" Target="NULL"/><Relationship Id="rId78" Type="http://schemas.openxmlformats.org/officeDocument/2006/relationships/customXml" Target="../ink/ink3898.xml"/><Relationship Id="rId94" Type="http://schemas.openxmlformats.org/officeDocument/2006/relationships/customXml" Target="../ink/ink3906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image" Target="NULL"/><Relationship Id="rId143" Type="http://schemas.openxmlformats.org/officeDocument/2006/relationships/customXml" Target="../ink/ink3931.xml"/><Relationship Id="rId148" Type="http://schemas.openxmlformats.org/officeDocument/2006/relationships/customXml" Target="../ink/ink3934.xml"/><Relationship Id="rId164" Type="http://schemas.openxmlformats.org/officeDocument/2006/relationships/customXml" Target="../ink/ink3942.xml"/><Relationship Id="rId4" Type="http://schemas.openxmlformats.org/officeDocument/2006/relationships/customXml" Target="../ink/ink3860.xml"/><Relationship Id="rId9" Type="http://schemas.openxmlformats.org/officeDocument/2006/relationships/image" Target="NULL"/><Relationship Id="rId26" Type="http://schemas.openxmlformats.org/officeDocument/2006/relationships/customXml" Target="../ink/ink3871.xml"/><Relationship Id="rId47" Type="http://schemas.openxmlformats.org/officeDocument/2006/relationships/image" Target="NULL"/><Relationship Id="rId68" Type="http://schemas.openxmlformats.org/officeDocument/2006/relationships/customXml" Target="../ink/ink3893.xml"/><Relationship Id="rId89" Type="http://schemas.openxmlformats.org/officeDocument/2006/relationships/image" Target="NULL"/><Relationship Id="rId112" Type="http://schemas.openxmlformats.org/officeDocument/2006/relationships/image" Target="NULL"/><Relationship Id="rId133" Type="http://schemas.openxmlformats.org/officeDocument/2006/relationships/customXml" Target="../ink/ink3926.xml"/><Relationship Id="rId154" Type="http://schemas.openxmlformats.org/officeDocument/2006/relationships/customXml" Target="../ink/ink3937.xml"/><Relationship Id="rId16" Type="http://schemas.openxmlformats.org/officeDocument/2006/relationships/customXml" Target="../ink/ink3866.xml"/><Relationship Id="rId37" Type="http://schemas.openxmlformats.org/officeDocument/2006/relationships/image" Target="NULL"/><Relationship Id="rId58" Type="http://schemas.openxmlformats.org/officeDocument/2006/relationships/customXml" Target="../ink/ink3888.xml"/><Relationship Id="rId79" Type="http://schemas.openxmlformats.org/officeDocument/2006/relationships/image" Target="NULL"/><Relationship Id="rId102" Type="http://schemas.openxmlformats.org/officeDocument/2006/relationships/customXml" Target="../ink/ink3910.xml"/><Relationship Id="rId123" Type="http://schemas.openxmlformats.org/officeDocument/2006/relationships/customXml" Target="../ink/ink3921.xml"/><Relationship Id="rId144" Type="http://schemas.openxmlformats.org/officeDocument/2006/relationships/customXml" Target="../ink/ink3932.xml"/><Relationship Id="rId90" Type="http://schemas.openxmlformats.org/officeDocument/2006/relationships/customXml" Target="../ink/ink3904.xml"/><Relationship Id="rId165" Type="http://schemas.openxmlformats.org/officeDocument/2006/relationships/image" Target="NULL"/><Relationship Id="rId27" Type="http://schemas.openxmlformats.org/officeDocument/2006/relationships/image" Target="NULL"/><Relationship Id="rId48" Type="http://schemas.openxmlformats.org/officeDocument/2006/relationships/customXml" Target="../ink/ink3883.xml"/><Relationship Id="rId69" Type="http://schemas.openxmlformats.org/officeDocument/2006/relationships/image" Target="NULL"/><Relationship Id="rId113" Type="http://schemas.openxmlformats.org/officeDocument/2006/relationships/customXml" Target="../ink/ink3916.xml"/><Relationship Id="rId134" Type="http://schemas.openxmlformats.org/officeDocument/2006/relationships/image" Target="NULL"/><Relationship Id="rId80" Type="http://schemas.openxmlformats.org/officeDocument/2006/relationships/customXml" Target="../ink/ink3899.xml"/><Relationship Id="rId155" Type="http://schemas.openxmlformats.org/officeDocument/2006/relationships/image" Target="NULL"/></Relationships>
</file>

<file path=ppt/slides/_rels/slide10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002.xml"/><Relationship Id="rId21" Type="http://schemas.openxmlformats.org/officeDocument/2006/relationships/image" Target="NULL"/><Relationship Id="rId42" Type="http://schemas.openxmlformats.org/officeDocument/2006/relationships/customXml" Target="../ink/ink3964.xml"/><Relationship Id="rId63" Type="http://schemas.openxmlformats.org/officeDocument/2006/relationships/image" Target="NULL"/><Relationship Id="rId84" Type="http://schemas.openxmlformats.org/officeDocument/2006/relationships/customXml" Target="../ink/ink3985.xml"/><Relationship Id="rId138" Type="http://schemas.openxmlformats.org/officeDocument/2006/relationships/image" Target="NULL"/><Relationship Id="rId159" Type="http://schemas.openxmlformats.org/officeDocument/2006/relationships/image" Target="NULL"/><Relationship Id="rId170" Type="http://schemas.openxmlformats.org/officeDocument/2006/relationships/customXml" Target="../ink/ink4029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3959.xml"/><Relationship Id="rId53" Type="http://schemas.openxmlformats.org/officeDocument/2006/relationships/image" Target="NULL"/><Relationship Id="rId74" Type="http://schemas.openxmlformats.org/officeDocument/2006/relationships/customXml" Target="../ink/ink3980.xml"/><Relationship Id="rId128" Type="http://schemas.openxmlformats.org/officeDocument/2006/relationships/image" Target="NUL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4024.xml"/><Relationship Id="rId181" Type="http://schemas.openxmlformats.org/officeDocument/2006/relationships/image" Target="NULL"/><Relationship Id="rId22" Type="http://schemas.openxmlformats.org/officeDocument/2006/relationships/customXml" Target="../ink/ink3953.xml"/><Relationship Id="rId43" Type="http://schemas.openxmlformats.org/officeDocument/2006/relationships/image" Target="NULL"/><Relationship Id="rId64" Type="http://schemas.openxmlformats.org/officeDocument/2006/relationships/customXml" Target="../ink/ink3975.xml"/><Relationship Id="rId118" Type="http://schemas.openxmlformats.org/officeDocument/2006/relationships/image" Target="NULL"/><Relationship Id="rId139" Type="http://schemas.openxmlformats.org/officeDocument/2006/relationships/customXml" Target="../ink/ink4013.xml"/><Relationship Id="rId85" Type="http://schemas.openxmlformats.org/officeDocument/2006/relationships/image" Target="NULL"/><Relationship Id="rId150" Type="http://schemas.openxmlformats.org/officeDocument/2006/relationships/customXml" Target="../ink/ink4019.xml"/><Relationship Id="rId171" Type="http://schemas.openxmlformats.org/officeDocument/2006/relationships/image" Target="NULL"/><Relationship Id="rId12" Type="http://schemas.openxmlformats.org/officeDocument/2006/relationships/customXml" Target="../ink/ink3948.xml"/><Relationship Id="rId33" Type="http://schemas.openxmlformats.org/officeDocument/2006/relationships/image" Target="NULL"/><Relationship Id="rId108" Type="http://schemas.openxmlformats.org/officeDocument/2006/relationships/customXml" Target="../ink/ink3997.xml"/><Relationship Id="rId129" Type="http://schemas.openxmlformats.org/officeDocument/2006/relationships/customXml" Target="../ink/ink4008.xml"/><Relationship Id="rId54" Type="http://schemas.openxmlformats.org/officeDocument/2006/relationships/customXml" Target="../ink/ink3970.xml"/><Relationship Id="rId75" Type="http://schemas.openxmlformats.org/officeDocument/2006/relationships/image" Target="NULL"/><Relationship Id="rId96" Type="http://schemas.openxmlformats.org/officeDocument/2006/relationships/customXml" Target="../ink/ink3991.xml"/><Relationship Id="rId140" Type="http://schemas.openxmlformats.org/officeDocument/2006/relationships/image" Target="NULL"/><Relationship Id="rId161" Type="http://schemas.openxmlformats.org/officeDocument/2006/relationships/image" Target="NULL"/><Relationship Id="rId182" Type="http://schemas.openxmlformats.org/officeDocument/2006/relationships/customXml" Target="../ink/ink4035.xml"/><Relationship Id="rId6" Type="http://schemas.openxmlformats.org/officeDocument/2006/relationships/customXml" Target="../ink/ink3945.xml"/><Relationship Id="rId23" Type="http://schemas.openxmlformats.org/officeDocument/2006/relationships/image" Target="NULL"/><Relationship Id="rId119" Type="http://schemas.openxmlformats.org/officeDocument/2006/relationships/customXml" Target="../ink/ink4003.xml"/><Relationship Id="rId44" Type="http://schemas.openxmlformats.org/officeDocument/2006/relationships/customXml" Target="../ink/ink3965.xml"/><Relationship Id="rId60" Type="http://schemas.openxmlformats.org/officeDocument/2006/relationships/customXml" Target="../ink/ink3973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3986.xml"/><Relationship Id="rId130" Type="http://schemas.openxmlformats.org/officeDocument/2006/relationships/image" Target="NULL"/><Relationship Id="rId135" Type="http://schemas.openxmlformats.org/officeDocument/2006/relationships/customXml" Target="../ink/ink4011.xml"/><Relationship Id="rId151" Type="http://schemas.openxmlformats.org/officeDocument/2006/relationships/image" Target="NULL"/><Relationship Id="rId156" Type="http://schemas.openxmlformats.org/officeDocument/2006/relationships/customXml" Target="../ink/ink4022.xml"/><Relationship Id="rId177" Type="http://schemas.openxmlformats.org/officeDocument/2006/relationships/image" Target="NULL"/><Relationship Id="rId172" Type="http://schemas.openxmlformats.org/officeDocument/2006/relationships/customXml" Target="../ink/ink4030.xml"/><Relationship Id="rId13" Type="http://schemas.openxmlformats.org/officeDocument/2006/relationships/image" Target="NULL"/><Relationship Id="rId18" Type="http://schemas.openxmlformats.org/officeDocument/2006/relationships/customXml" Target="../ink/ink3951.xml"/><Relationship Id="rId39" Type="http://schemas.openxmlformats.org/officeDocument/2006/relationships/image" Target="NULL"/><Relationship Id="rId109" Type="http://schemas.openxmlformats.org/officeDocument/2006/relationships/customXml" Target="../ink/ink3998.xml"/><Relationship Id="rId34" Type="http://schemas.openxmlformats.org/officeDocument/2006/relationships/customXml" Target="../ink/ink3960.xml"/><Relationship Id="rId50" Type="http://schemas.openxmlformats.org/officeDocument/2006/relationships/customXml" Target="../ink/ink3968.xml"/><Relationship Id="rId55" Type="http://schemas.openxmlformats.org/officeDocument/2006/relationships/image" Target="NULL"/><Relationship Id="rId76" Type="http://schemas.openxmlformats.org/officeDocument/2006/relationships/customXml" Target="../ink/ink3981.xml"/><Relationship Id="rId97" Type="http://schemas.openxmlformats.org/officeDocument/2006/relationships/image" Target="NULL"/><Relationship Id="rId104" Type="http://schemas.openxmlformats.org/officeDocument/2006/relationships/customXml" Target="../ink/ink3995.xml"/><Relationship Id="rId120" Type="http://schemas.openxmlformats.org/officeDocument/2006/relationships/image" Target="NULL"/><Relationship Id="rId125" Type="http://schemas.openxmlformats.org/officeDocument/2006/relationships/customXml" Target="../ink/ink4006.xml"/><Relationship Id="rId141" Type="http://schemas.openxmlformats.org/officeDocument/2006/relationships/customXml" Target="../ink/ink4014.xml"/><Relationship Id="rId146" Type="http://schemas.openxmlformats.org/officeDocument/2006/relationships/customXml" Target="../ink/ink4017.xml"/><Relationship Id="rId167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3989.xml"/><Relationship Id="rId162" Type="http://schemas.openxmlformats.org/officeDocument/2006/relationships/customXml" Target="../ink/ink4025.xml"/><Relationship Id="rId183" Type="http://schemas.openxmlformats.org/officeDocument/2006/relationships/image" Target="NULL"/><Relationship Id="rId2" Type="http://schemas.openxmlformats.org/officeDocument/2006/relationships/customXml" Target="../ink/ink3943.xml"/><Relationship Id="rId29" Type="http://schemas.openxmlformats.org/officeDocument/2006/relationships/customXml" Target="../ink/ink3957.xml"/><Relationship Id="rId24" Type="http://schemas.openxmlformats.org/officeDocument/2006/relationships/customXml" Target="../ink/ink3954.xml"/><Relationship Id="rId40" Type="http://schemas.openxmlformats.org/officeDocument/2006/relationships/customXml" Target="../ink/ink3963.xml"/><Relationship Id="rId45" Type="http://schemas.openxmlformats.org/officeDocument/2006/relationships/image" Target="NULL"/><Relationship Id="rId66" Type="http://schemas.openxmlformats.org/officeDocument/2006/relationships/customXml" Target="../ink/ink3976.xml"/><Relationship Id="rId87" Type="http://schemas.openxmlformats.org/officeDocument/2006/relationships/image" Target="NULL"/><Relationship Id="rId110" Type="http://schemas.openxmlformats.org/officeDocument/2006/relationships/image" Target="NULL"/><Relationship Id="rId115" Type="http://schemas.openxmlformats.org/officeDocument/2006/relationships/customXml" Target="../ink/ink4001.xml"/><Relationship Id="rId131" Type="http://schemas.openxmlformats.org/officeDocument/2006/relationships/customXml" Target="../ink/ink4009.xml"/><Relationship Id="rId136" Type="http://schemas.openxmlformats.org/officeDocument/2006/relationships/image" Target="NULL"/><Relationship Id="rId157" Type="http://schemas.openxmlformats.org/officeDocument/2006/relationships/image" Target="NULL"/><Relationship Id="rId178" Type="http://schemas.openxmlformats.org/officeDocument/2006/relationships/customXml" Target="../ink/ink4033.xml"/><Relationship Id="rId61" Type="http://schemas.openxmlformats.org/officeDocument/2006/relationships/image" Target="NULL"/><Relationship Id="rId82" Type="http://schemas.openxmlformats.org/officeDocument/2006/relationships/customXml" Target="../ink/ink3984.xml"/><Relationship Id="rId152" Type="http://schemas.openxmlformats.org/officeDocument/2006/relationships/customXml" Target="../ink/ink4020.xml"/><Relationship Id="rId173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3949.xml"/><Relationship Id="rId30" Type="http://schemas.openxmlformats.org/officeDocument/2006/relationships/customXml" Target="../ink/ink3958.xml"/><Relationship Id="rId35" Type="http://schemas.openxmlformats.org/officeDocument/2006/relationships/image" Target="NULL"/><Relationship Id="rId56" Type="http://schemas.openxmlformats.org/officeDocument/2006/relationships/customXml" Target="../ink/ink3971.xml"/><Relationship Id="rId77" Type="http://schemas.openxmlformats.org/officeDocument/2006/relationships/image" Target="NULL"/><Relationship Id="rId100" Type="http://schemas.openxmlformats.org/officeDocument/2006/relationships/customXml" Target="../ink/ink3993.xml"/><Relationship Id="rId105" Type="http://schemas.openxmlformats.org/officeDocument/2006/relationships/image" Target="NULL"/><Relationship Id="rId126" Type="http://schemas.openxmlformats.org/officeDocument/2006/relationships/image" Target="NULL"/><Relationship Id="rId147" Type="http://schemas.openxmlformats.org/officeDocument/2006/relationships/image" Target="NULL"/><Relationship Id="rId168" Type="http://schemas.openxmlformats.org/officeDocument/2006/relationships/customXml" Target="../ink/ink4028.xml"/><Relationship Id="rId8" Type="http://schemas.openxmlformats.org/officeDocument/2006/relationships/customXml" Target="../ink/ink3946.xml"/><Relationship Id="rId51" Type="http://schemas.openxmlformats.org/officeDocument/2006/relationships/image" Target="NULL"/><Relationship Id="rId72" Type="http://schemas.openxmlformats.org/officeDocument/2006/relationships/customXml" Target="../ink/ink3979.xml"/><Relationship Id="rId93" Type="http://schemas.openxmlformats.org/officeDocument/2006/relationships/image" Target="NULL"/><Relationship Id="rId98" Type="http://schemas.openxmlformats.org/officeDocument/2006/relationships/customXml" Target="../ink/ink3992.xml"/><Relationship Id="rId121" Type="http://schemas.openxmlformats.org/officeDocument/2006/relationships/customXml" Target="../ink/ink4004.xml"/><Relationship Id="rId142" Type="http://schemas.openxmlformats.org/officeDocument/2006/relationships/image" Target="NULL"/><Relationship Id="rId163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3966.xml"/><Relationship Id="rId67" Type="http://schemas.openxmlformats.org/officeDocument/2006/relationships/image" Target="NULL"/><Relationship Id="rId116" Type="http://schemas.openxmlformats.org/officeDocument/2006/relationships/image" Target="NULL"/><Relationship Id="rId137" Type="http://schemas.openxmlformats.org/officeDocument/2006/relationships/customXml" Target="../ink/ink4012.xml"/><Relationship Id="rId158" Type="http://schemas.openxmlformats.org/officeDocument/2006/relationships/customXml" Target="../ink/ink4023.xml"/><Relationship Id="rId20" Type="http://schemas.openxmlformats.org/officeDocument/2006/relationships/customXml" Target="../ink/ink3952.xml"/><Relationship Id="rId41" Type="http://schemas.openxmlformats.org/officeDocument/2006/relationships/image" Target="NULL"/><Relationship Id="rId62" Type="http://schemas.openxmlformats.org/officeDocument/2006/relationships/customXml" Target="../ink/ink3974.xml"/><Relationship Id="rId83" Type="http://schemas.openxmlformats.org/officeDocument/2006/relationships/image" Target="NULL"/><Relationship Id="rId88" Type="http://schemas.openxmlformats.org/officeDocument/2006/relationships/customXml" Target="../ink/ink3987.xml"/><Relationship Id="rId111" Type="http://schemas.openxmlformats.org/officeDocument/2006/relationships/customXml" Target="../ink/ink3999.xml"/><Relationship Id="rId132" Type="http://schemas.openxmlformats.org/officeDocument/2006/relationships/image" Target="NULL"/><Relationship Id="rId153" Type="http://schemas.openxmlformats.org/officeDocument/2006/relationships/image" Target="NULL"/><Relationship Id="rId174" Type="http://schemas.openxmlformats.org/officeDocument/2006/relationships/customXml" Target="../ink/ink4031.xml"/><Relationship Id="rId179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3961.xml"/><Relationship Id="rId57" Type="http://schemas.openxmlformats.org/officeDocument/2006/relationships/image" Target="NULL"/><Relationship Id="rId106" Type="http://schemas.openxmlformats.org/officeDocument/2006/relationships/customXml" Target="../ink/ink3996.xml"/><Relationship Id="rId127" Type="http://schemas.openxmlformats.org/officeDocument/2006/relationships/customXml" Target="../ink/ink4007.xml"/><Relationship Id="rId10" Type="http://schemas.openxmlformats.org/officeDocument/2006/relationships/customXml" Target="../ink/ink3947.xml"/><Relationship Id="rId31" Type="http://schemas.openxmlformats.org/officeDocument/2006/relationships/image" Target="NULL"/><Relationship Id="rId52" Type="http://schemas.openxmlformats.org/officeDocument/2006/relationships/customXml" Target="../ink/ink3969.xml"/><Relationship Id="rId73" Type="http://schemas.openxmlformats.org/officeDocument/2006/relationships/image" Target="NULL"/><Relationship Id="rId78" Type="http://schemas.openxmlformats.org/officeDocument/2006/relationships/customXml" Target="../ink/ink3982.xml"/><Relationship Id="rId94" Type="http://schemas.openxmlformats.org/officeDocument/2006/relationships/customXml" Target="../ink/ink3990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image" Target="NULL"/><Relationship Id="rId143" Type="http://schemas.openxmlformats.org/officeDocument/2006/relationships/customXml" Target="../ink/ink4015.xml"/><Relationship Id="rId148" Type="http://schemas.openxmlformats.org/officeDocument/2006/relationships/customXml" Target="../ink/ink4018.xml"/><Relationship Id="rId164" Type="http://schemas.openxmlformats.org/officeDocument/2006/relationships/customXml" Target="../ink/ink4026.xml"/><Relationship Id="rId169" Type="http://schemas.openxmlformats.org/officeDocument/2006/relationships/image" Target="NULL"/><Relationship Id="rId4" Type="http://schemas.openxmlformats.org/officeDocument/2006/relationships/customXml" Target="../ink/ink3944.xml"/><Relationship Id="rId9" Type="http://schemas.openxmlformats.org/officeDocument/2006/relationships/image" Target="NULL"/><Relationship Id="rId180" Type="http://schemas.openxmlformats.org/officeDocument/2006/relationships/customXml" Target="../ink/ink4034.xml"/><Relationship Id="rId26" Type="http://schemas.openxmlformats.org/officeDocument/2006/relationships/customXml" Target="../ink/ink3955.xml"/><Relationship Id="rId47" Type="http://schemas.openxmlformats.org/officeDocument/2006/relationships/image" Target="NULL"/><Relationship Id="rId68" Type="http://schemas.openxmlformats.org/officeDocument/2006/relationships/customXml" Target="../ink/ink3977.xml"/><Relationship Id="rId89" Type="http://schemas.openxmlformats.org/officeDocument/2006/relationships/image" Target="NULL"/><Relationship Id="rId112" Type="http://schemas.openxmlformats.org/officeDocument/2006/relationships/image" Target="NULL"/><Relationship Id="rId133" Type="http://schemas.openxmlformats.org/officeDocument/2006/relationships/customXml" Target="../ink/ink4010.xml"/><Relationship Id="rId154" Type="http://schemas.openxmlformats.org/officeDocument/2006/relationships/customXml" Target="../ink/ink4021.xml"/><Relationship Id="rId175" Type="http://schemas.openxmlformats.org/officeDocument/2006/relationships/image" Target="NULL"/><Relationship Id="rId16" Type="http://schemas.openxmlformats.org/officeDocument/2006/relationships/customXml" Target="../ink/ink3950.xml"/><Relationship Id="rId37" Type="http://schemas.openxmlformats.org/officeDocument/2006/relationships/image" Target="NULL"/><Relationship Id="rId58" Type="http://schemas.openxmlformats.org/officeDocument/2006/relationships/customXml" Target="../ink/ink3972.xml"/><Relationship Id="rId79" Type="http://schemas.openxmlformats.org/officeDocument/2006/relationships/image" Target="NULL"/><Relationship Id="rId102" Type="http://schemas.openxmlformats.org/officeDocument/2006/relationships/customXml" Target="../ink/ink3994.xml"/><Relationship Id="rId123" Type="http://schemas.openxmlformats.org/officeDocument/2006/relationships/customXml" Target="../ink/ink4005.xml"/><Relationship Id="rId144" Type="http://schemas.openxmlformats.org/officeDocument/2006/relationships/customXml" Target="../ink/ink4016.xml"/><Relationship Id="rId90" Type="http://schemas.openxmlformats.org/officeDocument/2006/relationships/customXml" Target="../ink/ink3988.xml"/><Relationship Id="rId165" Type="http://schemas.openxmlformats.org/officeDocument/2006/relationships/image" Target="NULL"/><Relationship Id="rId27" Type="http://schemas.openxmlformats.org/officeDocument/2006/relationships/image" Target="NULL"/><Relationship Id="rId48" Type="http://schemas.openxmlformats.org/officeDocument/2006/relationships/customXml" Target="../ink/ink3967.xml"/><Relationship Id="rId69" Type="http://schemas.openxmlformats.org/officeDocument/2006/relationships/image" Target="NULL"/><Relationship Id="rId113" Type="http://schemas.openxmlformats.org/officeDocument/2006/relationships/customXml" Target="../ink/ink4000.xml"/><Relationship Id="rId134" Type="http://schemas.openxmlformats.org/officeDocument/2006/relationships/image" Target="NULL"/><Relationship Id="rId80" Type="http://schemas.openxmlformats.org/officeDocument/2006/relationships/customXml" Target="../ink/ink3983.xml"/><Relationship Id="rId155" Type="http://schemas.openxmlformats.org/officeDocument/2006/relationships/image" Target="NULL"/><Relationship Id="rId176" Type="http://schemas.openxmlformats.org/officeDocument/2006/relationships/customXml" Target="../ink/ink4032.xml"/><Relationship Id="rId17" Type="http://schemas.openxmlformats.org/officeDocument/2006/relationships/image" Target="NULL"/><Relationship Id="rId38" Type="http://schemas.openxmlformats.org/officeDocument/2006/relationships/customXml" Target="../ink/ink3962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image" Target="NULL"/><Relationship Id="rId70" Type="http://schemas.openxmlformats.org/officeDocument/2006/relationships/customXml" Target="../ink/ink3978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4027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3956.xml"/><Relationship Id="rId49" Type="http://schemas.openxmlformats.org/officeDocument/2006/relationships/image" Target="NULL"/><Relationship Id="rId114" Type="http://schemas.openxmlformats.org/officeDocument/2006/relationships/image" Target="NULL"/></Relationships>
</file>

<file path=ppt/slides/_rels/slide10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095.xml"/><Relationship Id="rId21" Type="http://schemas.openxmlformats.org/officeDocument/2006/relationships/image" Target="NULL"/><Relationship Id="rId42" Type="http://schemas.openxmlformats.org/officeDocument/2006/relationships/customXml" Target="../ink/ink4057.xml"/><Relationship Id="rId63" Type="http://schemas.openxmlformats.org/officeDocument/2006/relationships/image" Target="NULL"/><Relationship Id="rId84" Type="http://schemas.openxmlformats.org/officeDocument/2006/relationships/customXml" Target="../ink/ink4078.xml"/><Relationship Id="rId138" Type="http://schemas.openxmlformats.org/officeDocument/2006/relationships/image" Target="NULL"/><Relationship Id="rId159" Type="http://schemas.openxmlformats.org/officeDocument/2006/relationships/image" Target="NULL"/><Relationship Id="rId170" Type="http://schemas.openxmlformats.org/officeDocument/2006/relationships/customXml" Target="../ink/ink4122.xml"/><Relationship Id="rId191" Type="http://schemas.openxmlformats.org/officeDocument/2006/relationships/customXml" Target="../ink/ink4133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4052.xml"/><Relationship Id="rId53" Type="http://schemas.openxmlformats.org/officeDocument/2006/relationships/image" Target="NULL"/><Relationship Id="rId74" Type="http://schemas.openxmlformats.org/officeDocument/2006/relationships/customXml" Target="../ink/ink4073.xml"/><Relationship Id="rId128" Type="http://schemas.openxmlformats.org/officeDocument/2006/relationships/image" Target="NUL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4117.xml"/><Relationship Id="rId181" Type="http://schemas.openxmlformats.org/officeDocument/2006/relationships/image" Target="NULL"/><Relationship Id="rId22" Type="http://schemas.openxmlformats.org/officeDocument/2006/relationships/customXml" Target="../ink/ink4046.xml"/><Relationship Id="rId43" Type="http://schemas.openxmlformats.org/officeDocument/2006/relationships/image" Target="NULL"/><Relationship Id="rId64" Type="http://schemas.openxmlformats.org/officeDocument/2006/relationships/customXml" Target="../ink/ink4068.xml"/><Relationship Id="rId118" Type="http://schemas.openxmlformats.org/officeDocument/2006/relationships/image" Target="NULL"/><Relationship Id="rId139" Type="http://schemas.openxmlformats.org/officeDocument/2006/relationships/customXml" Target="../ink/ink4106.xml"/><Relationship Id="rId85" Type="http://schemas.openxmlformats.org/officeDocument/2006/relationships/image" Target="NULL"/><Relationship Id="rId150" Type="http://schemas.openxmlformats.org/officeDocument/2006/relationships/customXml" Target="../ink/ink4112.xml"/><Relationship Id="rId171" Type="http://schemas.openxmlformats.org/officeDocument/2006/relationships/image" Target="NULL"/><Relationship Id="rId192" Type="http://schemas.openxmlformats.org/officeDocument/2006/relationships/image" Target="NULL"/><Relationship Id="rId12" Type="http://schemas.openxmlformats.org/officeDocument/2006/relationships/customXml" Target="../ink/ink4041.xml"/><Relationship Id="rId33" Type="http://schemas.openxmlformats.org/officeDocument/2006/relationships/image" Target="NULL"/><Relationship Id="rId108" Type="http://schemas.openxmlformats.org/officeDocument/2006/relationships/customXml" Target="../ink/ink4090.xml"/><Relationship Id="rId129" Type="http://schemas.openxmlformats.org/officeDocument/2006/relationships/customXml" Target="../ink/ink4101.xml"/><Relationship Id="rId54" Type="http://schemas.openxmlformats.org/officeDocument/2006/relationships/customXml" Target="../ink/ink4063.xml"/><Relationship Id="rId75" Type="http://schemas.openxmlformats.org/officeDocument/2006/relationships/image" Target="NULL"/><Relationship Id="rId96" Type="http://schemas.openxmlformats.org/officeDocument/2006/relationships/customXml" Target="../ink/ink4084.xml"/><Relationship Id="rId140" Type="http://schemas.openxmlformats.org/officeDocument/2006/relationships/image" Target="NULL"/><Relationship Id="rId161" Type="http://schemas.openxmlformats.org/officeDocument/2006/relationships/image" Target="NULL"/><Relationship Id="rId182" Type="http://schemas.openxmlformats.org/officeDocument/2006/relationships/customXml" Target="../ink/ink4128.xml"/><Relationship Id="rId6" Type="http://schemas.openxmlformats.org/officeDocument/2006/relationships/customXml" Target="../ink/ink4038.xml"/><Relationship Id="rId23" Type="http://schemas.openxmlformats.org/officeDocument/2006/relationships/image" Target="NULL"/><Relationship Id="rId119" Type="http://schemas.openxmlformats.org/officeDocument/2006/relationships/customXml" Target="../ink/ink4096.xml"/><Relationship Id="rId44" Type="http://schemas.openxmlformats.org/officeDocument/2006/relationships/customXml" Target="../ink/ink4058.xml"/><Relationship Id="rId65" Type="http://schemas.openxmlformats.org/officeDocument/2006/relationships/image" Target="NULL"/><Relationship Id="rId86" Type="http://schemas.openxmlformats.org/officeDocument/2006/relationships/customXml" Target="../ink/ink4079.xml"/><Relationship Id="rId130" Type="http://schemas.openxmlformats.org/officeDocument/2006/relationships/image" Target="NULL"/><Relationship Id="rId151" Type="http://schemas.openxmlformats.org/officeDocument/2006/relationships/image" Target="NULL"/><Relationship Id="rId172" Type="http://schemas.openxmlformats.org/officeDocument/2006/relationships/customXml" Target="../ink/ink4123.xml"/><Relationship Id="rId13" Type="http://schemas.openxmlformats.org/officeDocument/2006/relationships/image" Target="NULL"/><Relationship Id="rId18" Type="http://schemas.openxmlformats.org/officeDocument/2006/relationships/customXml" Target="../ink/ink4044.xml"/><Relationship Id="rId39" Type="http://schemas.openxmlformats.org/officeDocument/2006/relationships/image" Target="NULL"/><Relationship Id="rId109" Type="http://schemas.openxmlformats.org/officeDocument/2006/relationships/customXml" Target="../ink/ink4091.xml"/><Relationship Id="rId34" Type="http://schemas.openxmlformats.org/officeDocument/2006/relationships/customXml" Target="../ink/ink4053.xml"/><Relationship Id="rId50" Type="http://schemas.openxmlformats.org/officeDocument/2006/relationships/customXml" Target="../ink/ink4061.xml"/><Relationship Id="rId55" Type="http://schemas.openxmlformats.org/officeDocument/2006/relationships/image" Target="NULL"/><Relationship Id="rId76" Type="http://schemas.openxmlformats.org/officeDocument/2006/relationships/customXml" Target="../ink/ink4074.xml"/><Relationship Id="rId97" Type="http://schemas.openxmlformats.org/officeDocument/2006/relationships/image" Target="NULL"/><Relationship Id="rId104" Type="http://schemas.openxmlformats.org/officeDocument/2006/relationships/customXml" Target="../ink/ink4088.xml"/><Relationship Id="rId120" Type="http://schemas.openxmlformats.org/officeDocument/2006/relationships/image" Target="NULL"/><Relationship Id="rId125" Type="http://schemas.openxmlformats.org/officeDocument/2006/relationships/customXml" Target="../ink/ink4099.xml"/><Relationship Id="rId141" Type="http://schemas.openxmlformats.org/officeDocument/2006/relationships/customXml" Target="../ink/ink4107.xml"/><Relationship Id="rId146" Type="http://schemas.openxmlformats.org/officeDocument/2006/relationships/customXml" Target="../ink/ink4110.xml"/><Relationship Id="rId167" Type="http://schemas.openxmlformats.org/officeDocument/2006/relationships/image" Target="NULL"/><Relationship Id="rId188" Type="http://schemas.openxmlformats.org/officeDocument/2006/relationships/customXml" Target="../ink/ink4131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4082.xml"/><Relationship Id="rId162" Type="http://schemas.openxmlformats.org/officeDocument/2006/relationships/customXml" Target="../ink/ink4118.xml"/><Relationship Id="rId183" Type="http://schemas.openxmlformats.org/officeDocument/2006/relationships/image" Target="NULL"/><Relationship Id="rId2" Type="http://schemas.openxmlformats.org/officeDocument/2006/relationships/customXml" Target="../ink/ink4036.xml"/><Relationship Id="rId29" Type="http://schemas.openxmlformats.org/officeDocument/2006/relationships/customXml" Target="../ink/ink4050.xml"/><Relationship Id="rId24" Type="http://schemas.openxmlformats.org/officeDocument/2006/relationships/customXml" Target="../ink/ink4047.xml"/><Relationship Id="rId40" Type="http://schemas.openxmlformats.org/officeDocument/2006/relationships/customXml" Target="../ink/ink4056.xml"/><Relationship Id="rId45" Type="http://schemas.openxmlformats.org/officeDocument/2006/relationships/image" Target="NULL"/><Relationship Id="rId66" Type="http://schemas.openxmlformats.org/officeDocument/2006/relationships/customXml" Target="../ink/ink4069.xml"/><Relationship Id="rId87" Type="http://schemas.openxmlformats.org/officeDocument/2006/relationships/image" Target="NULL"/><Relationship Id="rId110" Type="http://schemas.openxmlformats.org/officeDocument/2006/relationships/image" Target="NULL"/><Relationship Id="rId115" Type="http://schemas.openxmlformats.org/officeDocument/2006/relationships/customXml" Target="../ink/ink4094.xml"/><Relationship Id="rId131" Type="http://schemas.openxmlformats.org/officeDocument/2006/relationships/customXml" Target="../ink/ink4102.xml"/><Relationship Id="rId136" Type="http://schemas.openxmlformats.org/officeDocument/2006/relationships/image" Target="NULL"/><Relationship Id="rId157" Type="http://schemas.openxmlformats.org/officeDocument/2006/relationships/image" Target="NULL"/><Relationship Id="rId178" Type="http://schemas.openxmlformats.org/officeDocument/2006/relationships/customXml" Target="../ink/ink4126.xml"/><Relationship Id="rId61" Type="http://schemas.openxmlformats.org/officeDocument/2006/relationships/image" Target="NULL"/><Relationship Id="rId82" Type="http://schemas.openxmlformats.org/officeDocument/2006/relationships/customXml" Target="../ink/ink4077.xml"/><Relationship Id="rId152" Type="http://schemas.openxmlformats.org/officeDocument/2006/relationships/customXml" Target="../ink/ink4113.xml"/><Relationship Id="rId173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4042.xml"/><Relationship Id="rId30" Type="http://schemas.openxmlformats.org/officeDocument/2006/relationships/customXml" Target="../ink/ink4051.xml"/><Relationship Id="rId35" Type="http://schemas.openxmlformats.org/officeDocument/2006/relationships/image" Target="NULL"/><Relationship Id="rId56" Type="http://schemas.openxmlformats.org/officeDocument/2006/relationships/customXml" Target="../ink/ink4064.xml"/><Relationship Id="rId77" Type="http://schemas.openxmlformats.org/officeDocument/2006/relationships/image" Target="NULL"/><Relationship Id="rId100" Type="http://schemas.openxmlformats.org/officeDocument/2006/relationships/customXml" Target="../ink/ink4086.xml"/><Relationship Id="rId105" Type="http://schemas.openxmlformats.org/officeDocument/2006/relationships/image" Target="NULL"/><Relationship Id="rId126" Type="http://schemas.openxmlformats.org/officeDocument/2006/relationships/image" Target="NULL"/><Relationship Id="rId147" Type="http://schemas.openxmlformats.org/officeDocument/2006/relationships/image" Target="NULL"/><Relationship Id="rId168" Type="http://schemas.openxmlformats.org/officeDocument/2006/relationships/customXml" Target="../ink/ink4121.xml"/><Relationship Id="rId8" Type="http://schemas.openxmlformats.org/officeDocument/2006/relationships/customXml" Target="../ink/ink4039.xml"/><Relationship Id="rId51" Type="http://schemas.openxmlformats.org/officeDocument/2006/relationships/image" Target="NULL"/><Relationship Id="rId72" Type="http://schemas.openxmlformats.org/officeDocument/2006/relationships/customXml" Target="../ink/ink4072.xml"/><Relationship Id="rId93" Type="http://schemas.openxmlformats.org/officeDocument/2006/relationships/image" Target="NULL"/><Relationship Id="rId98" Type="http://schemas.openxmlformats.org/officeDocument/2006/relationships/customXml" Target="../ink/ink4085.xml"/><Relationship Id="rId121" Type="http://schemas.openxmlformats.org/officeDocument/2006/relationships/customXml" Target="../ink/ink4097.xml"/><Relationship Id="rId142" Type="http://schemas.openxmlformats.org/officeDocument/2006/relationships/image" Target="NULL"/><Relationship Id="rId163" Type="http://schemas.openxmlformats.org/officeDocument/2006/relationships/image" Target="NULL"/><Relationship Id="rId184" Type="http://schemas.openxmlformats.org/officeDocument/2006/relationships/customXml" Target="../ink/ink4129.xml"/><Relationship Id="rId189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4059.xml"/><Relationship Id="rId67" Type="http://schemas.openxmlformats.org/officeDocument/2006/relationships/image" Target="NULL"/><Relationship Id="rId116" Type="http://schemas.openxmlformats.org/officeDocument/2006/relationships/image" Target="NULL"/><Relationship Id="rId137" Type="http://schemas.openxmlformats.org/officeDocument/2006/relationships/customXml" Target="../ink/ink4105.xml"/><Relationship Id="rId158" Type="http://schemas.openxmlformats.org/officeDocument/2006/relationships/customXml" Target="../ink/ink4116.xml"/><Relationship Id="rId20" Type="http://schemas.openxmlformats.org/officeDocument/2006/relationships/customXml" Target="../ink/ink4045.xml"/><Relationship Id="rId41" Type="http://schemas.openxmlformats.org/officeDocument/2006/relationships/image" Target="NULL"/><Relationship Id="rId62" Type="http://schemas.openxmlformats.org/officeDocument/2006/relationships/customXml" Target="../ink/ink4067.xml"/><Relationship Id="rId83" Type="http://schemas.openxmlformats.org/officeDocument/2006/relationships/image" Target="NULL"/><Relationship Id="rId88" Type="http://schemas.openxmlformats.org/officeDocument/2006/relationships/customXml" Target="../ink/ink4080.xml"/><Relationship Id="rId111" Type="http://schemas.openxmlformats.org/officeDocument/2006/relationships/customXml" Target="../ink/ink4092.xml"/><Relationship Id="rId132" Type="http://schemas.openxmlformats.org/officeDocument/2006/relationships/image" Target="NULL"/><Relationship Id="rId153" Type="http://schemas.openxmlformats.org/officeDocument/2006/relationships/image" Target="NULL"/><Relationship Id="rId174" Type="http://schemas.openxmlformats.org/officeDocument/2006/relationships/customXml" Target="../ink/ink4124.xml"/><Relationship Id="rId179" Type="http://schemas.openxmlformats.org/officeDocument/2006/relationships/image" Target="NULL"/><Relationship Id="rId190" Type="http://schemas.openxmlformats.org/officeDocument/2006/relationships/customXml" Target="../ink/ink4132.xml"/><Relationship Id="rId15" Type="http://schemas.openxmlformats.org/officeDocument/2006/relationships/image" Target="NULL"/><Relationship Id="rId36" Type="http://schemas.openxmlformats.org/officeDocument/2006/relationships/customXml" Target="../ink/ink4054.xml"/><Relationship Id="rId57" Type="http://schemas.openxmlformats.org/officeDocument/2006/relationships/image" Target="NULL"/><Relationship Id="rId106" Type="http://schemas.openxmlformats.org/officeDocument/2006/relationships/customXml" Target="../ink/ink4089.xml"/><Relationship Id="rId127" Type="http://schemas.openxmlformats.org/officeDocument/2006/relationships/customXml" Target="../ink/ink4100.xml"/><Relationship Id="rId10" Type="http://schemas.openxmlformats.org/officeDocument/2006/relationships/customXml" Target="../ink/ink4040.xml"/><Relationship Id="rId31" Type="http://schemas.openxmlformats.org/officeDocument/2006/relationships/image" Target="NULL"/><Relationship Id="rId52" Type="http://schemas.openxmlformats.org/officeDocument/2006/relationships/customXml" Target="../ink/ink4062.xml"/><Relationship Id="rId73" Type="http://schemas.openxmlformats.org/officeDocument/2006/relationships/image" Target="NULL"/><Relationship Id="rId78" Type="http://schemas.openxmlformats.org/officeDocument/2006/relationships/customXml" Target="../ink/ink4075.xml"/><Relationship Id="rId94" Type="http://schemas.openxmlformats.org/officeDocument/2006/relationships/customXml" Target="../ink/ink4083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image" Target="NULL"/><Relationship Id="rId143" Type="http://schemas.openxmlformats.org/officeDocument/2006/relationships/customXml" Target="../ink/ink4108.xml"/><Relationship Id="rId148" Type="http://schemas.openxmlformats.org/officeDocument/2006/relationships/customXml" Target="../ink/ink4111.xml"/><Relationship Id="rId164" Type="http://schemas.openxmlformats.org/officeDocument/2006/relationships/customXml" Target="../ink/ink4119.xml"/><Relationship Id="rId169" Type="http://schemas.openxmlformats.org/officeDocument/2006/relationships/image" Target="NULL"/><Relationship Id="rId185" Type="http://schemas.openxmlformats.org/officeDocument/2006/relationships/image" Target="NULL"/><Relationship Id="rId4" Type="http://schemas.openxmlformats.org/officeDocument/2006/relationships/customXml" Target="../ink/ink4037.xml"/><Relationship Id="rId9" Type="http://schemas.openxmlformats.org/officeDocument/2006/relationships/image" Target="NULL"/><Relationship Id="rId180" Type="http://schemas.openxmlformats.org/officeDocument/2006/relationships/customXml" Target="../ink/ink4127.xml"/><Relationship Id="rId26" Type="http://schemas.openxmlformats.org/officeDocument/2006/relationships/customXml" Target="../ink/ink4048.xml"/><Relationship Id="rId47" Type="http://schemas.openxmlformats.org/officeDocument/2006/relationships/image" Target="NULL"/><Relationship Id="rId68" Type="http://schemas.openxmlformats.org/officeDocument/2006/relationships/customXml" Target="../ink/ink4070.xml"/><Relationship Id="rId89" Type="http://schemas.openxmlformats.org/officeDocument/2006/relationships/image" Target="NULL"/><Relationship Id="rId112" Type="http://schemas.openxmlformats.org/officeDocument/2006/relationships/image" Target="NULL"/><Relationship Id="rId133" Type="http://schemas.openxmlformats.org/officeDocument/2006/relationships/customXml" Target="../ink/ink4103.xml"/><Relationship Id="rId154" Type="http://schemas.openxmlformats.org/officeDocument/2006/relationships/customXml" Target="../ink/ink4114.xml"/><Relationship Id="rId175" Type="http://schemas.openxmlformats.org/officeDocument/2006/relationships/image" Target="NULL"/><Relationship Id="rId16" Type="http://schemas.openxmlformats.org/officeDocument/2006/relationships/customXml" Target="../ink/ink4043.xml"/><Relationship Id="rId37" Type="http://schemas.openxmlformats.org/officeDocument/2006/relationships/image" Target="NULL"/><Relationship Id="rId58" Type="http://schemas.openxmlformats.org/officeDocument/2006/relationships/customXml" Target="../ink/ink4065.xml"/><Relationship Id="rId79" Type="http://schemas.openxmlformats.org/officeDocument/2006/relationships/image" Target="NULL"/><Relationship Id="rId102" Type="http://schemas.openxmlformats.org/officeDocument/2006/relationships/customXml" Target="../ink/ink4087.xml"/><Relationship Id="rId123" Type="http://schemas.openxmlformats.org/officeDocument/2006/relationships/customXml" Target="../ink/ink4098.xml"/><Relationship Id="rId144" Type="http://schemas.openxmlformats.org/officeDocument/2006/relationships/customXml" Target="../ink/ink4109.xml"/><Relationship Id="rId90" Type="http://schemas.openxmlformats.org/officeDocument/2006/relationships/customXml" Target="../ink/ink4081.xml"/><Relationship Id="rId165" Type="http://schemas.openxmlformats.org/officeDocument/2006/relationships/image" Target="NULL"/><Relationship Id="rId186" Type="http://schemas.openxmlformats.org/officeDocument/2006/relationships/customXml" Target="../ink/ink4130.xml"/><Relationship Id="rId27" Type="http://schemas.openxmlformats.org/officeDocument/2006/relationships/image" Target="NULL"/><Relationship Id="rId48" Type="http://schemas.openxmlformats.org/officeDocument/2006/relationships/customXml" Target="../ink/ink4060.xml"/><Relationship Id="rId69" Type="http://schemas.openxmlformats.org/officeDocument/2006/relationships/image" Target="NULL"/><Relationship Id="rId113" Type="http://schemas.openxmlformats.org/officeDocument/2006/relationships/customXml" Target="../ink/ink4093.xml"/><Relationship Id="rId134" Type="http://schemas.openxmlformats.org/officeDocument/2006/relationships/image" Target="NULL"/><Relationship Id="rId80" Type="http://schemas.openxmlformats.org/officeDocument/2006/relationships/customXml" Target="../ink/ink4076.xml"/><Relationship Id="rId155" Type="http://schemas.openxmlformats.org/officeDocument/2006/relationships/image" Target="NULL"/><Relationship Id="rId176" Type="http://schemas.openxmlformats.org/officeDocument/2006/relationships/customXml" Target="../ink/ink4125.xml"/><Relationship Id="rId17" Type="http://schemas.openxmlformats.org/officeDocument/2006/relationships/image" Target="NULL"/><Relationship Id="rId38" Type="http://schemas.openxmlformats.org/officeDocument/2006/relationships/customXml" Target="../ink/ink4055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image" Target="NULL"/><Relationship Id="rId70" Type="http://schemas.openxmlformats.org/officeDocument/2006/relationships/customXml" Target="../ink/ink4071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4120.xml"/><Relationship Id="rId187" Type="http://schemas.openxmlformats.org/officeDocument/2006/relationships/image" Target="NUL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049.xml"/><Relationship Id="rId49" Type="http://schemas.openxmlformats.org/officeDocument/2006/relationships/image" Target="NULL"/><Relationship Id="rId114" Type="http://schemas.openxmlformats.org/officeDocument/2006/relationships/image" Target="NULL"/><Relationship Id="rId60" Type="http://schemas.openxmlformats.org/officeDocument/2006/relationships/customXml" Target="../ink/ink4066.xml"/><Relationship Id="rId81" Type="http://schemas.openxmlformats.org/officeDocument/2006/relationships/image" Target="NULL"/><Relationship Id="rId135" Type="http://schemas.openxmlformats.org/officeDocument/2006/relationships/customXml" Target="../ink/ink4104.xml"/><Relationship Id="rId156" Type="http://schemas.openxmlformats.org/officeDocument/2006/relationships/customXml" Target="../ink/ink4115.xml"/><Relationship Id="rId177" Type="http://schemas.openxmlformats.org/officeDocument/2006/relationships/image" Target="NULL"/></Relationships>
</file>

<file path=ppt/slides/_rels/slide10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193.xml"/><Relationship Id="rId21" Type="http://schemas.openxmlformats.org/officeDocument/2006/relationships/image" Target="NULL"/><Relationship Id="rId42" Type="http://schemas.openxmlformats.org/officeDocument/2006/relationships/customXml" Target="../ink/ink4155.xml"/><Relationship Id="rId63" Type="http://schemas.openxmlformats.org/officeDocument/2006/relationships/image" Target="NULL"/><Relationship Id="rId84" Type="http://schemas.openxmlformats.org/officeDocument/2006/relationships/customXml" Target="../ink/ink4176.xml"/><Relationship Id="rId138" Type="http://schemas.openxmlformats.org/officeDocument/2006/relationships/image" Target="NULL"/><Relationship Id="rId159" Type="http://schemas.openxmlformats.org/officeDocument/2006/relationships/image" Target="NULL"/><Relationship Id="rId170" Type="http://schemas.openxmlformats.org/officeDocument/2006/relationships/customXml" Target="../ink/ink4220.xml"/><Relationship Id="rId191" Type="http://schemas.openxmlformats.org/officeDocument/2006/relationships/customXml" Target="../ink/ink4231.xml"/><Relationship Id="rId205" Type="http://schemas.openxmlformats.org/officeDocument/2006/relationships/image" Target="NUL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4150.xml"/><Relationship Id="rId53" Type="http://schemas.openxmlformats.org/officeDocument/2006/relationships/image" Target="NULL"/><Relationship Id="rId74" Type="http://schemas.openxmlformats.org/officeDocument/2006/relationships/customXml" Target="../ink/ink4171.xml"/><Relationship Id="rId128" Type="http://schemas.openxmlformats.org/officeDocument/2006/relationships/image" Target="NUL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4215.xml"/><Relationship Id="rId181" Type="http://schemas.openxmlformats.org/officeDocument/2006/relationships/image" Target="NULL"/><Relationship Id="rId22" Type="http://schemas.openxmlformats.org/officeDocument/2006/relationships/customXml" Target="../ink/ink4144.xml"/><Relationship Id="rId43" Type="http://schemas.openxmlformats.org/officeDocument/2006/relationships/image" Target="NULL"/><Relationship Id="rId64" Type="http://schemas.openxmlformats.org/officeDocument/2006/relationships/customXml" Target="../ink/ink4166.xml"/><Relationship Id="rId118" Type="http://schemas.openxmlformats.org/officeDocument/2006/relationships/image" Target="NULL"/><Relationship Id="rId139" Type="http://schemas.openxmlformats.org/officeDocument/2006/relationships/customXml" Target="../ink/ink4204.xml"/><Relationship Id="rId85" Type="http://schemas.openxmlformats.org/officeDocument/2006/relationships/image" Target="NULL"/><Relationship Id="rId150" Type="http://schemas.openxmlformats.org/officeDocument/2006/relationships/customXml" Target="../ink/ink4210.xml"/><Relationship Id="rId171" Type="http://schemas.openxmlformats.org/officeDocument/2006/relationships/image" Target="NULL"/><Relationship Id="rId192" Type="http://schemas.openxmlformats.org/officeDocument/2006/relationships/image" Target="NULL"/><Relationship Id="rId12" Type="http://schemas.openxmlformats.org/officeDocument/2006/relationships/customXml" Target="../ink/ink4139.xml"/><Relationship Id="rId33" Type="http://schemas.openxmlformats.org/officeDocument/2006/relationships/image" Target="NULL"/><Relationship Id="rId108" Type="http://schemas.openxmlformats.org/officeDocument/2006/relationships/customXml" Target="../ink/ink4188.xml"/><Relationship Id="rId129" Type="http://schemas.openxmlformats.org/officeDocument/2006/relationships/customXml" Target="../ink/ink4199.xml"/><Relationship Id="rId54" Type="http://schemas.openxmlformats.org/officeDocument/2006/relationships/customXml" Target="../ink/ink4161.xml"/><Relationship Id="rId75" Type="http://schemas.openxmlformats.org/officeDocument/2006/relationships/image" Target="NULL"/><Relationship Id="rId96" Type="http://schemas.openxmlformats.org/officeDocument/2006/relationships/customXml" Target="../ink/ink4182.xml"/><Relationship Id="rId140" Type="http://schemas.openxmlformats.org/officeDocument/2006/relationships/image" Target="NULL"/><Relationship Id="rId161" Type="http://schemas.openxmlformats.org/officeDocument/2006/relationships/image" Target="NULL"/><Relationship Id="rId182" Type="http://schemas.openxmlformats.org/officeDocument/2006/relationships/customXml" Target="../ink/ink4226.xml"/><Relationship Id="rId6" Type="http://schemas.openxmlformats.org/officeDocument/2006/relationships/customXml" Target="../ink/ink4136.xml"/><Relationship Id="rId23" Type="http://schemas.openxmlformats.org/officeDocument/2006/relationships/image" Target="NULL"/><Relationship Id="rId119" Type="http://schemas.openxmlformats.org/officeDocument/2006/relationships/customXml" Target="../ink/ink4194.xml"/><Relationship Id="rId44" Type="http://schemas.openxmlformats.org/officeDocument/2006/relationships/customXml" Target="../ink/ink4156.xml"/><Relationship Id="rId65" Type="http://schemas.openxmlformats.org/officeDocument/2006/relationships/image" Target="NULL"/><Relationship Id="rId86" Type="http://schemas.openxmlformats.org/officeDocument/2006/relationships/customXml" Target="../ink/ink4177.xml"/><Relationship Id="rId130" Type="http://schemas.openxmlformats.org/officeDocument/2006/relationships/image" Target="NULL"/><Relationship Id="rId151" Type="http://schemas.openxmlformats.org/officeDocument/2006/relationships/image" Target="NULL"/><Relationship Id="rId172" Type="http://schemas.openxmlformats.org/officeDocument/2006/relationships/customXml" Target="../ink/ink4221.xml"/><Relationship Id="rId193" Type="http://schemas.openxmlformats.org/officeDocument/2006/relationships/customXml" Target="../ink/ink4232.xml"/><Relationship Id="rId13" Type="http://schemas.openxmlformats.org/officeDocument/2006/relationships/image" Target="NULL"/><Relationship Id="rId109" Type="http://schemas.openxmlformats.org/officeDocument/2006/relationships/customXml" Target="../ink/ink4189.xml"/><Relationship Id="rId34" Type="http://schemas.openxmlformats.org/officeDocument/2006/relationships/customXml" Target="../ink/ink4151.xml"/><Relationship Id="rId55" Type="http://schemas.openxmlformats.org/officeDocument/2006/relationships/image" Target="NULL"/><Relationship Id="rId76" Type="http://schemas.openxmlformats.org/officeDocument/2006/relationships/customXml" Target="../ink/ink4172.xml"/><Relationship Id="rId97" Type="http://schemas.openxmlformats.org/officeDocument/2006/relationships/image" Target="NULL"/><Relationship Id="rId120" Type="http://schemas.openxmlformats.org/officeDocument/2006/relationships/image" Target="NULL"/><Relationship Id="rId141" Type="http://schemas.openxmlformats.org/officeDocument/2006/relationships/customXml" Target="../ink/ink4205.xml"/><Relationship Id="rId7" Type="http://schemas.openxmlformats.org/officeDocument/2006/relationships/image" Target="NULL"/><Relationship Id="rId162" Type="http://schemas.openxmlformats.org/officeDocument/2006/relationships/customXml" Target="../ink/ink4216.xml"/><Relationship Id="rId183" Type="http://schemas.openxmlformats.org/officeDocument/2006/relationships/image" Target="NULL"/><Relationship Id="rId24" Type="http://schemas.openxmlformats.org/officeDocument/2006/relationships/customXml" Target="../ink/ink4145.xml"/><Relationship Id="rId40" Type="http://schemas.openxmlformats.org/officeDocument/2006/relationships/customXml" Target="../ink/ink4154.xml"/><Relationship Id="rId45" Type="http://schemas.openxmlformats.org/officeDocument/2006/relationships/image" Target="NULL"/><Relationship Id="rId66" Type="http://schemas.openxmlformats.org/officeDocument/2006/relationships/customXml" Target="../ink/ink4167.xml"/><Relationship Id="rId87" Type="http://schemas.openxmlformats.org/officeDocument/2006/relationships/image" Target="NULL"/><Relationship Id="rId110" Type="http://schemas.openxmlformats.org/officeDocument/2006/relationships/image" Target="NULL"/><Relationship Id="rId115" Type="http://schemas.openxmlformats.org/officeDocument/2006/relationships/customXml" Target="../ink/ink4192.xml"/><Relationship Id="rId131" Type="http://schemas.openxmlformats.org/officeDocument/2006/relationships/customXml" Target="../ink/ink4200.xml"/><Relationship Id="rId136" Type="http://schemas.openxmlformats.org/officeDocument/2006/relationships/image" Target="NULL"/><Relationship Id="rId157" Type="http://schemas.openxmlformats.org/officeDocument/2006/relationships/image" Target="NULL"/><Relationship Id="rId178" Type="http://schemas.openxmlformats.org/officeDocument/2006/relationships/customXml" Target="../ink/ink4224.xml"/><Relationship Id="rId61" Type="http://schemas.openxmlformats.org/officeDocument/2006/relationships/image" Target="NULL"/><Relationship Id="rId82" Type="http://schemas.openxmlformats.org/officeDocument/2006/relationships/customXml" Target="../ink/ink4175.xml"/><Relationship Id="rId152" Type="http://schemas.openxmlformats.org/officeDocument/2006/relationships/customXml" Target="../ink/ink4211.xml"/><Relationship Id="rId173" Type="http://schemas.openxmlformats.org/officeDocument/2006/relationships/image" Target="NULL"/><Relationship Id="rId194" Type="http://schemas.openxmlformats.org/officeDocument/2006/relationships/image" Target="NULL"/><Relationship Id="rId199" Type="http://schemas.openxmlformats.org/officeDocument/2006/relationships/customXml" Target="../ink/ink4235.xml"/><Relationship Id="rId203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4140.xml"/><Relationship Id="rId30" Type="http://schemas.openxmlformats.org/officeDocument/2006/relationships/customXml" Target="../ink/ink4149.xml"/><Relationship Id="rId35" Type="http://schemas.openxmlformats.org/officeDocument/2006/relationships/image" Target="NULL"/><Relationship Id="rId56" Type="http://schemas.openxmlformats.org/officeDocument/2006/relationships/customXml" Target="../ink/ink4162.xml"/><Relationship Id="rId77" Type="http://schemas.openxmlformats.org/officeDocument/2006/relationships/image" Target="NULL"/><Relationship Id="rId100" Type="http://schemas.openxmlformats.org/officeDocument/2006/relationships/customXml" Target="../ink/ink4184.xml"/><Relationship Id="rId105" Type="http://schemas.openxmlformats.org/officeDocument/2006/relationships/image" Target="NULL"/><Relationship Id="rId126" Type="http://schemas.openxmlformats.org/officeDocument/2006/relationships/image" Target="NULL"/><Relationship Id="rId147" Type="http://schemas.openxmlformats.org/officeDocument/2006/relationships/image" Target="NULL"/><Relationship Id="rId168" Type="http://schemas.openxmlformats.org/officeDocument/2006/relationships/customXml" Target="../ink/ink4219.xml"/><Relationship Id="rId8" Type="http://schemas.openxmlformats.org/officeDocument/2006/relationships/customXml" Target="../ink/ink4137.xml"/><Relationship Id="rId51" Type="http://schemas.openxmlformats.org/officeDocument/2006/relationships/image" Target="NULL"/><Relationship Id="rId72" Type="http://schemas.openxmlformats.org/officeDocument/2006/relationships/customXml" Target="../ink/ink4170.xml"/><Relationship Id="rId93" Type="http://schemas.openxmlformats.org/officeDocument/2006/relationships/image" Target="NULL"/><Relationship Id="rId98" Type="http://schemas.openxmlformats.org/officeDocument/2006/relationships/customXml" Target="../ink/ink4183.xml"/><Relationship Id="rId121" Type="http://schemas.openxmlformats.org/officeDocument/2006/relationships/customXml" Target="../ink/ink4195.xml"/><Relationship Id="rId142" Type="http://schemas.openxmlformats.org/officeDocument/2006/relationships/image" Target="NULL"/><Relationship Id="rId163" Type="http://schemas.openxmlformats.org/officeDocument/2006/relationships/image" Target="NULL"/><Relationship Id="rId184" Type="http://schemas.openxmlformats.org/officeDocument/2006/relationships/customXml" Target="../ink/ink4227.xml"/><Relationship Id="rId189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4157.xml"/><Relationship Id="rId67" Type="http://schemas.openxmlformats.org/officeDocument/2006/relationships/image" Target="NULL"/><Relationship Id="rId116" Type="http://schemas.openxmlformats.org/officeDocument/2006/relationships/image" Target="NULL"/><Relationship Id="rId137" Type="http://schemas.openxmlformats.org/officeDocument/2006/relationships/customXml" Target="../ink/ink4203.xml"/><Relationship Id="rId158" Type="http://schemas.openxmlformats.org/officeDocument/2006/relationships/customXml" Target="../ink/ink4214.xml"/><Relationship Id="rId20" Type="http://schemas.openxmlformats.org/officeDocument/2006/relationships/customXml" Target="../ink/ink4143.xml"/><Relationship Id="rId41" Type="http://schemas.openxmlformats.org/officeDocument/2006/relationships/image" Target="NULL"/><Relationship Id="rId62" Type="http://schemas.openxmlformats.org/officeDocument/2006/relationships/customXml" Target="../ink/ink4165.xml"/><Relationship Id="rId83" Type="http://schemas.openxmlformats.org/officeDocument/2006/relationships/image" Target="NULL"/><Relationship Id="rId88" Type="http://schemas.openxmlformats.org/officeDocument/2006/relationships/customXml" Target="../ink/ink4178.xml"/><Relationship Id="rId111" Type="http://schemas.openxmlformats.org/officeDocument/2006/relationships/customXml" Target="../ink/ink4190.xml"/><Relationship Id="rId132" Type="http://schemas.openxmlformats.org/officeDocument/2006/relationships/image" Target="NULL"/><Relationship Id="rId153" Type="http://schemas.openxmlformats.org/officeDocument/2006/relationships/image" Target="NULL"/><Relationship Id="rId174" Type="http://schemas.openxmlformats.org/officeDocument/2006/relationships/customXml" Target="../ink/ink4222.xml"/><Relationship Id="rId179" Type="http://schemas.openxmlformats.org/officeDocument/2006/relationships/image" Target="NULL"/><Relationship Id="rId195" Type="http://schemas.openxmlformats.org/officeDocument/2006/relationships/customXml" Target="../ink/ink4233.xml"/><Relationship Id="rId190" Type="http://schemas.openxmlformats.org/officeDocument/2006/relationships/customXml" Target="../ink/ink4230.xml"/><Relationship Id="rId204" Type="http://schemas.openxmlformats.org/officeDocument/2006/relationships/customXml" Target="../ink/ink4238.xml"/><Relationship Id="rId15" Type="http://schemas.openxmlformats.org/officeDocument/2006/relationships/image" Target="NULL"/><Relationship Id="rId36" Type="http://schemas.openxmlformats.org/officeDocument/2006/relationships/customXml" Target="../ink/ink4152.xml"/><Relationship Id="rId57" Type="http://schemas.openxmlformats.org/officeDocument/2006/relationships/image" Target="NULL"/><Relationship Id="rId106" Type="http://schemas.openxmlformats.org/officeDocument/2006/relationships/customXml" Target="../ink/ink4187.xml"/><Relationship Id="rId127" Type="http://schemas.openxmlformats.org/officeDocument/2006/relationships/customXml" Target="../ink/ink4198.xml"/><Relationship Id="rId10" Type="http://schemas.openxmlformats.org/officeDocument/2006/relationships/customXml" Target="../ink/ink4138.xml"/><Relationship Id="rId31" Type="http://schemas.openxmlformats.org/officeDocument/2006/relationships/image" Target="NULL"/><Relationship Id="rId52" Type="http://schemas.openxmlformats.org/officeDocument/2006/relationships/customXml" Target="../ink/ink4160.xml"/><Relationship Id="rId73" Type="http://schemas.openxmlformats.org/officeDocument/2006/relationships/image" Target="NULL"/><Relationship Id="rId78" Type="http://schemas.openxmlformats.org/officeDocument/2006/relationships/customXml" Target="../ink/ink4173.xml"/><Relationship Id="rId94" Type="http://schemas.openxmlformats.org/officeDocument/2006/relationships/customXml" Target="../ink/ink4181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image" Target="NULL"/><Relationship Id="rId143" Type="http://schemas.openxmlformats.org/officeDocument/2006/relationships/customXml" Target="../ink/ink4206.xml"/><Relationship Id="rId148" Type="http://schemas.openxmlformats.org/officeDocument/2006/relationships/customXml" Target="../ink/ink4209.xml"/><Relationship Id="rId164" Type="http://schemas.openxmlformats.org/officeDocument/2006/relationships/customXml" Target="../ink/ink4217.xml"/><Relationship Id="rId169" Type="http://schemas.openxmlformats.org/officeDocument/2006/relationships/image" Target="NULL"/><Relationship Id="rId185" Type="http://schemas.openxmlformats.org/officeDocument/2006/relationships/image" Target="NULL"/><Relationship Id="rId4" Type="http://schemas.openxmlformats.org/officeDocument/2006/relationships/customXml" Target="../ink/ink4135.xml"/><Relationship Id="rId9" Type="http://schemas.openxmlformats.org/officeDocument/2006/relationships/image" Target="NULL"/><Relationship Id="rId180" Type="http://schemas.openxmlformats.org/officeDocument/2006/relationships/customXml" Target="../ink/ink4225.xml"/><Relationship Id="rId26" Type="http://schemas.openxmlformats.org/officeDocument/2006/relationships/customXml" Target="../ink/ink4146.xml"/><Relationship Id="rId47" Type="http://schemas.openxmlformats.org/officeDocument/2006/relationships/image" Target="NULL"/><Relationship Id="rId68" Type="http://schemas.openxmlformats.org/officeDocument/2006/relationships/customXml" Target="../ink/ink4168.xml"/><Relationship Id="rId89" Type="http://schemas.openxmlformats.org/officeDocument/2006/relationships/image" Target="NULL"/><Relationship Id="rId112" Type="http://schemas.openxmlformats.org/officeDocument/2006/relationships/image" Target="NULL"/><Relationship Id="rId133" Type="http://schemas.openxmlformats.org/officeDocument/2006/relationships/customXml" Target="../ink/ink4201.xml"/><Relationship Id="rId154" Type="http://schemas.openxmlformats.org/officeDocument/2006/relationships/customXml" Target="../ink/ink4212.xml"/><Relationship Id="rId175" Type="http://schemas.openxmlformats.org/officeDocument/2006/relationships/image" Target="NULL"/><Relationship Id="rId196" Type="http://schemas.openxmlformats.org/officeDocument/2006/relationships/image" Target="NULL"/><Relationship Id="rId200" Type="http://schemas.openxmlformats.org/officeDocument/2006/relationships/customXml" Target="../ink/ink4236.xml"/><Relationship Id="rId16" Type="http://schemas.openxmlformats.org/officeDocument/2006/relationships/customXml" Target="../ink/ink4141.xml"/><Relationship Id="rId37" Type="http://schemas.openxmlformats.org/officeDocument/2006/relationships/image" Target="NULL"/><Relationship Id="rId58" Type="http://schemas.openxmlformats.org/officeDocument/2006/relationships/customXml" Target="../ink/ink4163.xml"/><Relationship Id="rId79" Type="http://schemas.openxmlformats.org/officeDocument/2006/relationships/image" Target="NULL"/><Relationship Id="rId102" Type="http://schemas.openxmlformats.org/officeDocument/2006/relationships/customXml" Target="../ink/ink4185.xml"/><Relationship Id="rId123" Type="http://schemas.openxmlformats.org/officeDocument/2006/relationships/customXml" Target="../ink/ink4196.xml"/><Relationship Id="rId144" Type="http://schemas.openxmlformats.org/officeDocument/2006/relationships/customXml" Target="../ink/ink4207.xml"/><Relationship Id="rId90" Type="http://schemas.openxmlformats.org/officeDocument/2006/relationships/customXml" Target="../ink/ink4179.xml"/><Relationship Id="rId165" Type="http://schemas.openxmlformats.org/officeDocument/2006/relationships/image" Target="NULL"/><Relationship Id="rId186" Type="http://schemas.openxmlformats.org/officeDocument/2006/relationships/customXml" Target="../ink/ink4228.xml"/><Relationship Id="rId27" Type="http://schemas.openxmlformats.org/officeDocument/2006/relationships/image" Target="NULL"/><Relationship Id="rId48" Type="http://schemas.openxmlformats.org/officeDocument/2006/relationships/customXml" Target="../ink/ink4158.xml"/><Relationship Id="rId69" Type="http://schemas.openxmlformats.org/officeDocument/2006/relationships/image" Target="NULL"/><Relationship Id="rId113" Type="http://schemas.openxmlformats.org/officeDocument/2006/relationships/customXml" Target="../ink/ink4191.xml"/><Relationship Id="rId134" Type="http://schemas.openxmlformats.org/officeDocument/2006/relationships/image" Target="NULL"/><Relationship Id="rId80" Type="http://schemas.openxmlformats.org/officeDocument/2006/relationships/customXml" Target="../ink/ink4174.xml"/><Relationship Id="rId155" Type="http://schemas.openxmlformats.org/officeDocument/2006/relationships/image" Target="NULL"/><Relationship Id="rId176" Type="http://schemas.openxmlformats.org/officeDocument/2006/relationships/customXml" Target="../ink/ink4223.xml"/><Relationship Id="rId197" Type="http://schemas.openxmlformats.org/officeDocument/2006/relationships/customXml" Target="../ink/ink4234.xml"/><Relationship Id="rId201" Type="http://schemas.openxmlformats.org/officeDocument/2006/relationships/image" Target="NULL"/><Relationship Id="rId17" Type="http://schemas.openxmlformats.org/officeDocument/2006/relationships/image" Target="NULL"/><Relationship Id="rId38" Type="http://schemas.openxmlformats.org/officeDocument/2006/relationships/customXml" Target="../ink/ink4153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image" Target="NULL"/><Relationship Id="rId70" Type="http://schemas.openxmlformats.org/officeDocument/2006/relationships/customXml" Target="../ink/ink4169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4218.xml"/><Relationship Id="rId187" Type="http://schemas.openxmlformats.org/officeDocument/2006/relationships/image" Target="NUL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147.xml"/><Relationship Id="rId49" Type="http://schemas.openxmlformats.org/officeDocument/2006/relationships/image" Target="NULL"/><Relationship Id="rId114" Type="http://schemas.openxmlformats.org/officeDocument/2006/relationships/image" Target="NULL"/><Relationship Id="rId60" Type="http://schemas.openxmlformats.org/officeDocument/2006/relationships/customXml" Target="../ink/ink4164.xml"/><Relationship Id="rId81" Type="http://schemas.openxmlformats.org/officeDocument/2006/relationships/image" Target="NULL"/><Relationship Id="rId135" Type="http://schemas.openxmlformats.org/officeDocument/2006/relationships/customXml" Target="../ink/ink4202.xml"/><Relationship Id="rId156" Type="http://schemas.openxmlformats.org/officeDocument/2006/relationships/customXml" Target="../ink/ink4213.xml"/><Relationship Id="rId177" Type="http://schemas.openxmlformats.org/officeDocument/2006/relationships/image" Target="NULL"/><Relationship Id="rId198" Type="http://schemas.openxmlformats.org/officeDocument/2006/relationships/image" Target="NULL"/><Relationship Id="rId202" Type="http://schemas.openxmlformats.org/officeDocument/2006/relationships/customXml" Target="../ink/ink4237.xml"/><Relationship Id="rId18" Type="http://schemas.openxmlformats.org/officeDocument/2006/relationships/customXml" Target="../ink/ink4142.xml"/><Relationship Id="rId39" Type="http://schemas.openxmlformats.org/officeDocument/2006/relationships/image" Target="NULL"/><Relationship Id="rId50" Type="http://schemas.openxmlformats.org/officeDocument/2006/relationships/customXml" Target="../ink/ink4159.xml"/><Relationship Id="rId104" Type="http://schemas.openxmlformats.org/officeDocument/2006/relationships/customXml" Target="../ink/ink4186.xml"/><Relationship Id="rId125" Type="http://schemas.openxmlformats.org/officeDocument/2006/relationships/customXml" Target="../ink/ink4197.xml"/><Relationship Id="rId146" Type="http://schemas.openxmlformats.org/officeDocument/2006/relationships/customXml" Target="../ink/ink4208.xml"/><Relationship Id="rId167" Type="http://schemas.openxmlformats.org/officeDocument/2006/relationships/image" Target="NULL"/><Relationship Id="rId188" Type="http://schemas.openxmlformats.org/officeDocument/2006/relationships/customXml" Target="../ink/ink4229.xml"/><Relationship Id="rId71" Type="http://schemas.openxmlformats.org/officeDocument/2006/relationships/image" Target="NULL"/><Relationship Id="rId92" Type="http://schemas.openxmlformats.org/officeDocument/2006/relationships/customXml" Target="../ink/ink4180.xml"/><Relationship Id="rId2" Type="http://schemas.openxmlformats.org/officeDocument/2006/relationships/customXml" Target="../ink/ink4134.xml"/><Relationship Id="rId29" Type="http://schemas.openxmlformats.org/officeDocument/2006/relationships/customXml" Target="../ink/ink4148.xml"/></Relationships>
</file>

<file path=ppt/slides/_rels/slide107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4247.xml"/><Relationship Id="rId26" Type="http://schemas.openxmlformats.org/officeDocument/2006/relationships/customXml" Target="../ink/ink4251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4256.xml"/><Relationship Id="rId42" Type="http://schemas.openxmlformats.org/officeDocument/2006/relationships/customXml" Target="../ink/ink4260.xml"/><Relationship Id="rId47" Type="http://schemas.openxmlformats.org/officeDocument/2006/relationships/image" Target="NULL"/><Relationship Id="rId50" Type="http://schemas.openxmlformats.org/officeDocument/2006/relationships/customXml" Target="../ink/ink4264.xml"/><Relationship Id="rId55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4239.xml"/><Relationship Id="rId16" Type="http://schemas.openxmlformats.org/officeDocument/2006/relationships/customXml" Target="../ink/ink4246.xml"/><Relationship Id="rId29" Type="http://schemas.openxmlformats.org/officeDocument/2006/relationships/customXml" Target="../ink/ink4253.xml"/><Relationship Id="rId11" Type="http://schemas.openxmlformats.org/officeDocument/2006/relationships/image" Target="NULL"/><Relationship Id="rId24" Type="http://schemas.openxmlformats.org/officeDocument/2006/relationships/customXml" Target="../ink/ink4250.xml"/><Relationship Id="rId32" Type="http://schemas.openxmlformats.org/officeDocument/2006/relationships/customXml" Target="../ink/ink4255.xml"/><Relationship Id="rId37" Type="http://schemas.openxmlformats.org/officeDocument/2006/relationships/image" Target="NULL"/><Relationship Id="rId40" Type="http://schemas.openxmlformats.org/officeDocument/2006/relationships/customXml" Target="../ink/ink4259.xml"/><Relationship Id="rId45" Type="http://schemas.openxmlformats.org/officeDocument/2006/relationships/image" Target="NULL"/><Relationship Id="rId53" Type="http://schemas.openxmlformats.org/officeDocument/2006/relationships/image" Target="NULL"/><Relationship Id="rId5" Type="http://schemas.openxmlformats.org/officeDocument/2006/relationships/image" Target="NULL"/><Relationship Id="rId19" Type="http://schemas.openxmlformats.org/officeDocument/2006/relationships/image" Target="NULL"/><Relationship Id="rId4" Type="http://schemas.openxmlformats.org/officeDocument/2006/relationships/customXml" Target="../ink/ink4240.xml"/><Relationship Id="rId9" Type="http://schemas.openxmlformats.org/officeDocument/2006/relationships/image" Target="NULL"/><Relationship Id="rId14" Type="http://schemas.openxmlformats.org/officeDocument/2006/relationships/customXml" Target="../ink/ink4245.xml"/><Relationship Id="rId22" Type="http://schemas.openxmlformats.org/officeDocument/2006/relationships/customXml" Target="../ink/ink4249.xml"/><Relationship Id="rId27" Type="http://schemas.openxmlformats.org/officeDocument/2006/relationships/image" Target="NULL"/><Relationship Id="rId30" Type="http://schemas.openxmlformats.org/officeDocument/2006/relationships/customXml" Target="../ink/ink4254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4263.xml"/><Relationship Id="rId56" Type="http://schemas.openxmlformats.org/officeDocument/2006/relationships/customXml" Target="../ink/ink4267.xml"/><Relationship Id="rId8" Type="http://schemas.openxmlformats.org/officeDocument/2006/relationships/customXml" Target="../ink/ink4242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4244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4258.xml"/><Relationship Id="rId46" Type="http://schemas.openxmlformats.org/officeDocument/2006/relationships/customXml" Target="../ink/ink4262.xml"/><Relationship Id="rId20" Type="http://schemas.openxmlformats.org/officeDocument/2006/relationships/customXml" Target="../ink/ink4248.xml"/><Relationship Id="rId41" Type="http://schemas.openxmlformats.org/officeDocument/2006/relationships/image" Target="NULL"/><Relationship Id="rId54" Type="http://schemas.openxmlformats.org/officeDocument/2006/relationships/customXml" Target="../ink/ink426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241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4252.xml"/><Relationship Id="rId36" Type="http://schemas.openxmlformats.org/officeDocument/2006/relationships/customXml" Target="../ink/ink4257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4243.xml"/><Relationship Id="rId31" Type="http://schemas.openxmlformats.org/officeDocument/2006/relationships/image" Target="NULL"/><Relationship Id="rId44" Type="http://schemas.openxmlformats.org/officeDocument/2006/relationships/customXml" Target="../ink/ink4261.xml"/><Relationship Id="rId52" Type="http://schemas.openxmlformats.org/officeDocument/2006/relationships/customXml" Target="../ink/ink4265.xml"/></Relationships>
</file>

<file path=ppt/slides/_rels/slide10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280.xml"/><Relationship Id="rId21" Type="http://schemas.openxmlformats.org/officeDocument/2006/relationships/image" Target="NULL"/><Relationship Id="rId34" Type="http://schemas.openxmlformats.org/officeDocument/2006/relationships/customXml" Target="../ink/ink4285.xml"/><Relationship Id="rId42" Type="http://schemas.openxmlformats.org/officeDocument/2006/relationships/customXml" Target="../ink/ink4289.xml"/><Relationship Id="rId47" Type="http://schemas.openxmlformats.org/officeDocument/2006/relationships/image" Target="NULL"/><Relationship Id="rId50" Type="http://schemas.openxmlformats.org/officeDocument/2006/relationships/customXml" Target="../ink/ink4293.xml"/><Relationship Id="rId55" Type="http://schemas.openxmlformats.org/officeDocument/2006/relationships/image" Target="NULL"/><Relationship Id="rId63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4268.xml"/><Relationship Id="rId16" Type="http://schemas.openxmlformats.org/officeDocument/2006/relationships/customXml" Target="../ink/ink4275.xml"/><Relationship Id="rId29" Type="http://schemas.openxmlformats.org/officeDocument/2006/relationships/customXml" Target="../ink/ink4282.xml"/><Relationship Id="rId11" Type="http://schemas.openxmlformats.org/officeDocument/2006/relationships/image" Target="NULL"/><Relationship Id="rId24" Type="http://schemas.openxmlformats.org/officeDocument/2006/relationships/customXml" Target="../ink/ink4279.xml"/><Relationship Id="rId32" Type="http://schemas.openxmlformats.org/officeDocument/2006/relationships/customXml" Target="../ink/ink4284.xml"/><Relationship Id="rId37" Type="http://schemas.openxmlformats.org/officeDocument/2006/relationships/image" Target="NULL"/><Relationship Id="rId40" Type="http://schemas.openxmlformats.org/officeDocument/2006/relationships/customXml" Target="../ink/ink4288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4297.xml"/><Relationship Id="rId66" Type="http://schemas.openxmlformats.org/officeDocument/2006/relationships/customXml" Target="../ink/ink4301.xm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4274.xml"/><Relationship Id="rId22" Type="http://schemas.openxmlformats.org/officeDocument/2006/relationships/customXml" Target="../ink/ink4278.xml"/><Relationship Id="rId27" Type="http://schemas.openxmlformats.org/officeDocument/2006/relationships/image" Target="NULL"/><Relationship Id="rId30" Type="http://schemas.openxmlformats.org/officeDocument/2006/relationships/customXml" Target="../ink/ink4283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4292.xml"/><Relationship Id="rId56" Type="http://schemas.openxmlformats.org/officeDocument/2006/relationships/customXml" Target="../ink/ink4296.xml"/><Relationship Id="rId64" Type="http://schemas.openxmlformats.org/officeDocument/2006/relationships/customXml" Target="../ink/ink4300.xml"/><Relationship Id="rId8" Type="http://schemas.openxmlformats.org/officeDocument/2006/relationships/customXml" Target="../ink/ink4271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4273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4287.xml"/><Relationship Id="rId46" Type="http://schemas.openxmlformats.org/officeDocument/2006/relationships/customXml" Target="../ink/ink4291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4277.xml"/><Relationship Id="rId41" Type="http://schemas.openxmlformats.org/officeDocument/2006/relationships/image" Target="NULL"/><Relationship Id="rId54" Type="http://schemas.openxmlformats.org/officeDocument/2006/relationships/customXml" Target="../ink/ink4295.xml"/><Relationship Id="rId62" Type="http://schemas.openxmlformats.org/officeDocument/2006/relationships/customXml" Target="../ink/ink429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270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4281.xml"/><Relationship Id="rId36" Type="http://schemas.openxmlformats.org/officeDocument/2006/relationships/customXml" Target="../ink/ink4286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4272.xml"/><Relationship Id="rId31" Type="http://schemas.openxmlformats.org/officeDocument/2006/relationships/image" Target="NULL"/><Relationship Id="rId44" Type="http://schemas.openxmlformats.org/officeDocument/2006/relationships/customXml" Target="../ink/ink4290.xml"/><Relationship Id="rId52" Type="http://schemas.openxmlformats.org/officeDocument/2006/relationships/customXml" Target="../ink/ink4294.xml"/><Relationship Id="rId60" Type="http://schemas.openxmlformats.org/officeDocument/2006/relationships/customXml" Target="../ink/ink4298.xml"/><Relationship Id="rId65" Type="http://schemas.openxmlformats.org/officeDocument/2006/relationships/image" Target="NULL"/><Relationship Id="rId4" Type="http://schemas.openxmlformats.org/officeDocument/2006/relationships/customXml" Target="../ink/ink4269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4276.xml"/><Relationship Id="rId39" Type="http://schemas.openxmlformats.org/officeDocument/2006/relationships/image" Target="NULL"/></Relationships>
</file>

<file path=ppt/slides/_rels/slide10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314.xml"/><Relationship Id="rId21" Type="http://schemas.openxmlformats.org/officeDocument/2006/relationships/image" Target="NULL"/><Relationship Id="rId42" Type="http://schemas.openxmlformats.org/officeDocument/2006/relationships/customXml" Target="../ink/ink4323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4336.xml"/><Relationship Id="rId16" Type="http://schemas.openxmlformats.org/officeDocument/2006/relationships/customXml" Target="../ink/ink4309.xml"/><Relationship Id="rId11" Type="http://schemas.openxmlformats.org/officeDocument/2006/relationships/image" Target="NULL"/><Relationship Id="rId24" Type="http://schemas.openxmlformats.org/officeDocument/2006/relationships/customXml" Target="../ink/ink4313.xml"/><Relationship Id="rId32" Type="http://schemas.openxmlformats.org/officeDocument/2006/relationships/customXml" Target="../ink/ink4318.xml"/><Relationship Id="rId37" Type="http://schemas.openxmlformats.org/officeDocument/2006/relationships/image" Target="NULL"/><Relationship Id="rId40" Type="http://schemas.openxmlformats.org/officeDocument/2006/relationships/customXml" Target="../ink/ink4322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4331.xml"/><Relationship Id="rId66" Type="http://schemas.openxmlformats.org/officeDocument/2006/relationships/customXml" Target="../ink/ink4335.xml"/><Relationship Id="rId74" Type="http://schemas.openxmlformats.org/officeDocument/2006/relationships/customXml" Target="../ink/ink4339.xm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4308.xml"/><Relationship Id="rId22" Type="http://schemas.openxmlformats.org/officeDocument/2006/relationships/customXml" Target="../ink/ink4312.xml"/><Relationship Id="rId27" Type="http://schemas.openxmlformats.org/officeDocument/2006/relationships/image" Target="NULL"/><Relationship Id="rId30" Type="http://schemas.openxmlformats.org/officeDocument/2006/relationships/customXml" Target="../ink/ink4317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4326.xml"/><Relationship Id="rId56" Type="http://schemas.openxmlformats.org/officeDocument/2006/relationships/customXml" Target="../ink/ink4330.xml"/><Relationship Id="rId64" Type="http://schemas.openxmlformats.org/officeDocument/2006/relationships/customXml" Target="../ink/ink4334.xml"/><Relationship Id="rId69" Type="http://schemas.openxmlformats.org/officeDocument/2006/relationships/image" Target="NULL"/><Relationship Id="rId77" Type="http://schemas.openxmlformats.org/officeDocument/2006/relationships/image" Target="NULL"/><Relationship Id="rId8" Type="http://schemas.openxmlformats.org/officeDocument/2006/relationships/customXml" Target="../ink/ink4305.xml"/><Relationship Id="rId51" Type="http://schemas.openxmlformats.org/officeDocument/2006/relationships/image" Target="NULL"/><Relationship Id="rId72" Type="http://schemas.openxmlformats.org/officeDocument/2006/relationships/customXml" Target="../ink/ink4338.xml"/><Relationship Id="rId3" Type="http://schemas.openxmlformats.org/officeDocument/2006/relationships/image" Target="NULL"/><Relationship Id="rId12" Type="http://schemas.openxmlformats.org/officeDocument/2006/relationships/customXml" Target="../ink/ink4307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4321.xml"/><Relationship Id="rId46" Type="http://schemas.openxmlformats.org/officeDocument/2006/relationships/customXml" Target="../ink/ink4325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4311.xml"/><Relationship Id="rId41" Type="http://schemas.openxmlformats.org/officeDocument/2006/relationships/image" Target="NULL"/><Relationship Id="rId54" Type="http://schemas.openxmlformats.org/officeDocument/2006/relationships/customXml" Target="../ink/ink4329.xml"/><Relationship Id="rId62" Type="http://schemas.openxmlformats.org/officeDocument/2006/relationships/customXml" Target="../ink/ink4333.xml"/><Relationship Id="rId70" Type="http://schemas.openxmlformats.org/officeDocument/2006/relationships/customXml" Target="../ink/ink4337.xml"/><Relationship Id="rId75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304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4315.xml"/><Relationship Id="rId36" Type="http://schemas.openxmlformats.org/officeDocument/2006/relationships/customXml" Target="../ink/ink4320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4306.xml"/><Relationship Id="rId31" Type="http://schemas.openxmlformats.org/officeDocument/2006/relationships/image" Target="NULL"/><Relationship Id="rId44" Type="http://schemas.openxmlformats.org/officeDocument/2006/relationships/customXml" Target="../ink/ink4324.xml"/><Relationship Id="rId52" Type="http://schemas.openxmlformats.org/officeDocument/2006/relationships/customXml" Target="../ink/ink4328.xml"/><Relationship Id="rId60" Type="http://schemas.openxmlformats.org/officeDocument/2006/relationships/customXml" Target="../ink/ink4332.xml"/><Relationship Id="rId65" Type="http://schemas.openxmlformats.org/officeDocument/2006/relationships/image" Target="NULL"/><Relationship Id="rId73" Type="http://schemas.openxmlformats.org/officeDocument/2006/relationships/image" Target="NULL"/><Relationship Id="rId4" Type="http://schemas.openxmlformats.org/officeDocument/2006/relationships/customXml" Target="../ink/ink4303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4310.xml"/><Relationship Id="rId39" Type="http://schemas.openxmlformats.org/officeDocument/2006/relationships/image" Target="NULL"/><Relationship Id="rId34" Type="http://schemas.openxmlformats.org/officeDocument/2006/relationships/customXml" Target="../ink/ink4319.xml"/><Relationship Id="rId50" Type="http://schemas.openxmlformats.org/officeDocument/2006/relationships/customXml" Target="../ink/ink4327.xml"/><Relationship Id="rId55" Type="http://schemas.openxmlformats.org/officeDocument/2006/relationships/image" Target="NULL"/><Relationship Id="rId76" Type="http://schemas.openxmlformats.org/officeDocument/2006/relationships/customXml" Target="../ink/ink4340.xml"/><Relationship Id="rId7" Type="http://schemas.openxmlformats.org/officeDocument/2006/relationships/image" Target="NULL"/><Relationship Id="rId71" Type="http://schemas.openxmlformats.org/officeDocument/2006/relationships/image" Target="NULL"/><Relationship Id="rId2" Type="http://schemas.openxmlformats.org/officeDocument/2006/relationships/customXml" Target="../ink/ink4302.xml"/><Relationship Id="rId29" Type="http://schemas.openxmlformats.org/officeDocument/2006/relationships/customXml" Target="../ink/ink4316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customXml" Target="../ink/ink66.xml"/><Relationship Id="rId13" Type="http://schemas.openxmlformats.org/officeDocument/2006/relationships/image" Target="../media/image810.png"/><Relationship Id="rId18" Type="http://schemas.openxmlformats.org/officeDocument/2006/relationships/customXml" Target="../ink/ink71.xml"/><Relationship Id="rId26" Type="http://schemas.openxmlformats.org/officeDocument/2006/relationships/customXml" Target="../ink/ink75.xml"/><Relationship Id="rId3" Type="http://schemas.openxmlformats.org/officeDocument/2006/relationships/image" Target="../media/image3100.png"/><Relationship Id="rId21" Type="http://schemas.openxmlformats.org/officeDocument/2006/relationships/image" Target="../media/image1310.png"/><Relationship Id="rId7" Type="http://schemas.openxmlformats.org/officeDocument/2006/relationships/image" Target="../media/image510.png"/><Relationship Id="rId12" Type="http://schemas.openxmlformats.org/officeDocument/2006/relationships/customXml" Target="../ink/ink68.xml"/><Relationship Id="rId17" Type="http://schemas.openxmlformats.org/officeDocument/2006/relationships/image" Target="../media/image1110.png"/><Relationship Id="rId25" Type="http://schemas.openxmlformats.org/officeDocument/2006/relationships/image" Target="../media/image15.png"/><Relationship Id="rId2" Type="http://schemas.openxmlformats.org/officeDocument/2006/relationships/customXml" Target="../ink/ink63.xml"/><Relationship Id="rId16" Type="http://schemas.openxmlformats.org/officeDocument/2006/relationships/customXml" Target="../ink/ink70.xml"/><Relationship Id="rId20" Type="http://schemas.openxmlformats.org/officeDocument/2006/relationships/customXml" Target="../ink/ink72.xml"/><Relationship Id="rId29" Type="http://schemas.openxmlformats.org/officeDocument/2006/relationships/image" Target="../media/image1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5.xml"/><Relationship Id="rId11" Type="http://schemas.openxmlformats.org/officeDocument/2006/relationships/image" Target="../media/image710.png"/><Relationship Id="rId24" Type="http://schemas.openxmlformats.org/officeDocument/2006/relationships/customXml" Target="../ink/ink74.xml"/><Relationship Id="rId5" Type="http://schemas.openxmlformats.org/officeDocument/2006/relationships/image" Target="../media/image467.png"/><Relationship Id="rId15" Type="http://schemas.openxmlformats.org/officeDocument/2006/relationships/image" Target="../media/image910.png"/><Relationship Id="rId23" Type="http://schemas.openxmlformats.org/officeDocument/2006/relationships/image" Target="../media/image14.png"/><Relationship Id="rId28" Type="http://schemas.openxmlformats.org/officeDocument/2006/relationships/customXml" Target="../ink/ink76.xml"/><Relationship Id="rId10" Type="http://schemas.openxmlformats.org/officeDocument/2006/relationships/customXml" Target="../ink/ink67.xml"/><Relationship Id="rId19" Type="http://schemas.openxmlformats.org/officeDocument/2006/relationships/image" Target="../media/image1210.png"/><Relationship Id="rId31" Type="http://schemas.openxmlformats.org/officeDocument/2006/relationships/image" Target="../media/image18.png"/><Relationship Id="rId4" Type="http://schemas.openxmlformats.org/officeDocument/2006/relationships/customXml" Target="../ink/ink64.xml"/><Relationship Id="rId9" Type="http://schemas.openxmlformats.org/officeDocument/2006/relationships/image" Target="../media/image610.png"/><Relationship Id="rId14" Type="http://schemas.openxmlformats.org/officeDocument/2006/relationships/customXml" Target="../ink/ink69.xml"/><Relationship Id="rId22" Type="http://schemas.openxmlformats.org/officeDocument/2006/relationships/customXml" Target="../ink/ink73.xml"/><Relationship Id="rId27" Type="http://schemas.openxmlformats.org/officeDocument/2006/relationships/image" Target="../media/image16.png"/><Relationship Id="rId30" Type="http://schemas.openxmlformats.org/officeDocument/2006/relationships/customXml" Target="../ink/ink77.xml"/></Relationships>
</file>

<file path=ppt/slides/_rels/slide11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353.xml"/><Relationship Id="rId21" Type="http://schemas.openxmlformats.org/officeDocument/2006/relationships/image" Target="NULL"/><Relationship Id="rId42" Type="http://schemas.openxmlformats.org/officeDocument/2006/relationships/customXml" Target="../ink/ink4362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4375.xml"/><Relationship Id="rId84" Type="http://schemas.openxmlformats.org/officeDocument/2006/relationships/customXml" Target="../ink/ink4383.xml"/><Relationship Id="rId89" Type="http://schemas.openxmlformats.org/officeDocument/2006/relationships/image" Target="NULL"/><Relationship Id="rId16" Type="http://schemas.openxmlformats.org/officeDocument/2006/relationships/customXml" Target="../ink/ink4348.xml"/><Relationship Id="rId11" Type="http://schemas.openxmlformats.org/officeDocument/2006/relationships/image" Target="NULL"/><Relationship Id="rId32" Type="http://schemas.openxmlformats.org/officeDocument/2006/relationships/customXml" Target="../ink/ink4357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4370.xml"/><Relationship Id="rId74" Type="http://schemas.openxmlformats.org/officeDocument/2006/relationships/customXml" Target="../ink/ink4378.xml"/><Relationship Id="rId79" Type="http://schemas.openxmlformats.org/officeDocument/2006/relationships/image" Target="NULL"/><Relationship Id="rId5" Type="http://schemas.openxmlformats.org/officeDocument/2006/relationships/image" Target="NULL"/><Relationship Id="rId90" Type="http://schemas.openxmlformats.org/officeDocument/2006/relationships/customXml" Target="../ink/ink4386.xml"/><Relationship Id="rId95" Type="http://schemas.openxmlformats.org/officeDocument/2006/relationships/customXml" Target="../ink/ink4389.xml"/><Relationship Id="rId22" Type="http://schemas.openxmlformats.org/officeDocument/2006/relationships/customXml" Target="../ink/ink4351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4365.xml"/><Relationship Id="rId64" Type="http://schemas.openxmlformats.org/officeDocument/2006/relationships/customXml" Target="../ink/ink4373.xml"/><Relationship Id="rId69" Type="http://schemas.openxmlformats.org/officeDocument/2006/relationships/image" Target="NULL"/><Relationship Id="rId80" Type="http://schemas.openxmlformats.org/officeDocument/2006/relationships/customXml" Target="../ink/ink4381.xml"/><Relationship Id="rId85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4346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4360.xml"/><Relationship Id="rId46" Type="http://schemas.openxmlformats.org/officeDocument/2006/relationships/customXml" Target="../ink/ink4364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4350.xml"/><Relationship Id="rId41" Type="http://schemas.openxmlformats.org/officeDocument/2006/relationships/image" Target="NULL"/><Relationship Id="rId54" Type="http://schemas.openxmlformats.org/officeDocument/2006/relationships/customXml" Target="../ink/ink4368.xml"/><Relationship Id="rId62" Type="http://schemas.openxmlformats.org/officeDocument/2006/relationships/customXml" Target="../ink/ink4372.xml"/><Relationship Id="rId70" Type="http://schemas.openxmlformats.org/officeDocument/2006/relationships/customXml" Target="../ink/ink4376.xml"/><Relationship Id="rId75" Type="http://schemas.openxmlformats.org/officeDocument/2006/relationships/image" Target="NULL"/><Relationship Id="rId83" Type="http://schemas.openxmlformats.org/officeDocument/2006/relationships/image" Target="NULL"/><Relationship Id="rId88" Type="http://schemas.openxmlformats.org/officeDocument/2006/relationships/customXml" Target="../ink/ink4385.xml"/><Relationship Id="rId91" Type="http://schemas.openxmlformats.org/officeDocument/2006/relationships/image" Target="NULL"/><Relationship Id="rId96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343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4354.xml"/><Relationship Id="rId36" Type="http://schemas.openxmlformats.org/officeDocument/2006/relationships/customXml" Target="../ink/ink4359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4345.xml"/><Relationship Id="rId31" Type="http://schemas.openxmlformats.org/officeDocument/2006/relationships/image" Target="NULL"/><Relationship Id="rId44" Type="http://schemas.openxmlformats.org/officeDocument/2006/relationships/customXml" Target="../ink/ink4363.xml"/><Relationship Id="rId52" Type="http://schemas.openxmlformats.org/officeDocument/2006/relationships/customXml" Target="../ink/ink4367.xml"/><Relationship Id="rId60" Type="http://schemas.openxmlformats.org/officeDocument/2006/relationships/customXml" Target="../ink/ink4371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4380.xml"/><Relationship Id="rId81" Type="http://schemas.openxmlformats.org/officeDocument/2006/relationships/image" Target="NULL"/><Relationship Id="rId86" Type="http://schemas.openxmlformats.org/officeDocument/2006/relationships/customXml" Target="../ink/ink4384.xml"/><Relationship Id="rId94" Type="http://schemas.openxmlformats.org/officeDocument/2006/relationships/customXml" Target="../ink/ink4388.xml"/><Relationship Id="rId4" Type="http://schemas.openxmlformats.org/officeDocument/2006/relationships/customXml" Target="../ink/ink4342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4349.xml"/><Relationship Id="rId39" Type="http://schemas.openxmlformats.org/officeDocument/2006/relationships/image" Target="NULL"/><Relationship Id="rId34" Type="http://schemas.openxmlformats.org/officeDocument/2006/relationships/customXml" Target="../ink/ink4358.xml"/><Relationship Id="rId50" Type="http://schemas.openxmlformats.org/officeDocument/2006/relationships/customXml" Target="../ink/ink4366.xml"/><Relationship Id="rId55" Type="http://schemas.openxmlformats.org/officeDocument/2006/relationships/image" Target="NULL"/><Relationship Id="rId76" Type="http://schemas.openxmlformats.org/officeDocument/2006/relationships/customXml" Target="../ink/ink4379.xml"/><Relationship Id="rId97" Type="http://schemas.openxmlformats.org/officeDocument/2006/relationships/customXml" Target="../ink/ink4390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4387.xml"/><Relationship Id="rId2" Type="http://schemas.openxmlformats.org/officeDocument/2006/relationships/customXml" Target="../ink/ink4341.xml"/><Relationship Id="rId29" Type="http://schemas.openxmlformats.org/officeDocument/2006/relationships/customXml" Target="../ink/ink4355.xml"/><Relationship Id="rId24" Type="http://schemas.openxmlformats.org/officeDocument/2006/relationships/customXml" Target="../ink/ink4352.xml"/><Relationship Id="rId40" Type="http://schemas.openxmlformats.org/officeDocument/2006/relationships/customXml" Target="../ink/ink4361.xml"/><Relationship Id="rId45" Type="http://schemas.openxmlformats.org/officeDocument/2006/relationships/image" Target="NULL"/><Relationship Id="rId66" Type="http://schemas.openxmlformats.org/officeDocument/2006/relationships/customXml" Target="../ink/ink4374.xml"/><Relationship Id="rId8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4382.xml"/><Relationship Id="rId19" Type="http://schemas.openxmlformats.org/officeDocument/2006/relationships/image" Target="NULL"/><Relationship Id="rId14" Type="http://schemas.openxmlformats.org/officeDocument/2006/relationships/customXml" Target="../ink/ink4347.xml"/><Relationship Id="rId30" Type="http://schemas.openxmlformats.org/officeDocument/2006/relationships/customXml" Target="../ink/ink4356.xml"/><Relationship Id="rId35" Type="http://schemas.openxmlformats.org/officeDocument/2006/relationships/image" Target="NULL"/><Relationship Id="rId56" Type="http://schemas.openxmlformats.org/officeDocument/2006/relationships/customXml" Target="../ink/ink4369.xml"/><Relationship Id="rId77" Type="http://schemas.openxmlformats.org/officeDocument/2006/relationships/image" Target="NULL"/><Relationship Id="rId8" Type="http://schemas.openxmlformats.org/officeDocument/2006/relationships/customXml" Target="../ink/ink4344.xml"/><Relationship Id="rId51" Type="http://schemas.openxmlformats.org/officeDocument/2006/relationships/image" Target="NULL"/><Relationship Id="rId72" Type="http://schemas.openxmlformats.org/officeDocument/2006/relationships/customXml" Target="../ink/ink4377.xml"/><Relationship Id="rId93" Type="http://schemas.openxmlformats.org/officeDocument/2006/relationships/image" Target="NULL"/><Relationship Id="rId98" Type="http://schemas.openxmlformats.org/officeDocument/2006/relationships/image" Target="NULL"/></Relationships>
</file>

<file path=ppt/slides/_rels/slide11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403.xml"/><Relationship Id="rId21" Type="http://schemas.openxmlformats.org/officeDocument/2006/relationships/image" Target="NULL"/><Relationship Id="rId42" Type="http://schemas.openxmlformats.org/officeDocument/2006/relationships/customXml" Target="../ink/ink4412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4425.xml"/><Relationship Id="rId16" Type="http://schemas.openxmlformats.org/officeDocument/2006/relationships/customXml" Target="../ink/ink4398.xml"/><Relationship Id="rId11" Type="http://schemas.openxmlformats.org/officeDocument/2006/relationships/image" Target="NULL"/><Relationship Id="rId32" Type="http://schemas.openxmlformats.org/officeDocument/2006/relationships/customXml" Target="../ink/ink4407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4420.xml"/><Relationship Id="rId74" Type="http://schemas.openxmlformats.org/officeDocument/2006/relationships/customXml" Target="../ink/ink4428.xml"/><Relationship Id="rId79" Type="http://schemas.openxmlformats.org/officeDocument/2006/relationships/image" Target="NULL"/><Relationship Id="rId5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4432.xml"/><Relationship Id="rId19" Type="http://schemas.openxmlformats.org/officeDocument/2006/relationships/image" Target="NULL"/><Relationship Id="rId14" Type="http://schemas.openxmlformats.org/officeDocument/2006/relationships/customXml" Target="../ink/ink4397.xml"/><Relationship Id="rId22" Type="http://schemas.openxmlformats.org/officeDocument/2006/relationships/customXml" Target="../ink/ink4401.xml"/><Relationship Id="rId27" Type="http://schemas.openxmlformats.org/officeDocument/2006/relationships/image" Target="NULL"/><Relationship Id="rId30" Type="http://schemas.openxmlformats.org/officeDocument/2006/relationships/customXml" Target="../ink/ink4406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4415.xml"/><Relationship Id="rId56" Type="http://schemas.openxmlformats.org/officeDocument/2006/relationships/customXml" Target="../ink/ink4419.xml"/><Relationship Id="rId64" Type="http://schemas.openxmlformats.org/officeDocument/2006/relationships/customXml" Target="../ink/ink4423.xml"/><Relationship Id="rId69" Type="http://schemas.openxmlformats.org/officeDocument/2006/relationships/image" Target="NULL"/><Relationship Id="rId77" Type="http://schemas.openxmlformats.org/officeDocument/2006/relationships/image" Target="NULL"/><Relationship Id="rId8" Type="http://schemas.openxmlformats.org/officeDocument/2006/relationships/customXml" Target="../ink/ink4394.xml"/><Relationship Id="rId51" Type="http://schemas.openxmlformats.org/officeDocument/2006/relationships/image" Target="NULL"/><Relationship Id="rId72" Type="http://schemas.openxmlformats.org/officeDocument/2006/relationships/customXml" Target="../ink/ink4427.xml"/><Relationship Id="rId80" Type="http://schemas.openxmlformats.org/officeDocument/2006/relationships/customXml" Target="../ink/ink4431.xml"/><Relationship Id="rId3" Type="http://schemas.openxmlformats.org/officeDocument/2006/relationships/image" Target="NULL"/><Relationship Id="rId12" Type="http://schemas.openxmlformats.org/officeDocument/2006/relationships/customXml" Target="../ink/ink4396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4410.xml"/><Relationship Id="rId46" Type="http://schemas.openxmlformats.org/officeDocument/2006/relationships/customXml" Target="../ink/ink4414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4400.xml"/><Relationship Id="rId41" Type="http://schemas.openxmlformats.org/officeDocument/2006/relationships/image" Target="NULL"/><Relationship Id="rId54" Type="http://schemas.openxmlformats.org/officeDocument/2006/relationships/customXml" Target="../ink/ink4418.xml"/><Relationship Id="rId62" Type="http://schemas.openxmlformats.org/officeDocument/2006/relationships/customXml" Target="../ink/ink4422.xml"/><Relationship Id="rId70" Type="http://schemas.openxmlformats.org/officeDocument/2006/relationships/customXml" Target="../ink/ink4426.xml"/><Relationship Id="rId75" Type="http://schemas.openxmlformats.org/officeDocument/2006/relationships/image" Target="NULL"/><Relationship Id="rId83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393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4404.xml"/><Relationship Id="rId36" Type="http://schemas.openxmlformats.org/officeDocument/2006/relationships/customXml" Target="../ink/ink4409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4395.xml"/><Relationship Id="rId31" Type="http://schemas.openxmlformats.org/officeDocument/2006/relationships/image" Target="NULL"/><Relationship Id="rId44" Type="http://schemas.openxmlformats.org/officeDocument/2006/relationships/customXml" Target="../ink/ink4413.xml"/><Relationship Id="rId52" Type="http://schemas.openxmlformats.org/officeDocument/2006/relationships/customXml" Target="../ink/ink4417.xml"/><Relationship Id="rId60" Type="http://schemas.openxmlformats.org/officeDocument/2006/relationships/customXml" Target="../ink/ink4421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4430.xml"/><Relationship Id="rId81" Type="http://schemas.openxmlformats.org/officeDocument/2006/relationships/image" Target="NULL"/><Relationship Id="rId4" Type="http://schemas.openxmlformats.org/officeDocument/2006/relationships/customXml" Target="../ink/ink4392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4399.xml"/><Relationship Id="rId39" Type="http://schemas.openxmlformats.org/officeDocument/2006/relationships/image" Target="NULL"/><Relationship Id="rId34" Type="http://schemas.openxmlformats.org/officeDocument/2006/relationships/customXml" Target="../ink/ink4408.xml"/><Relationship Id="rId50" Type="http://schemas.openxmlformats.org/officeDocument/2006/relationships/customXml" Target="../ink/ink4416.xml"/><Relationship Id="rId55" Type="http://schemas.openxmlformats.org/officeDocument/2006/relationships/image" Target="NULL"/><Relationship Id="rId76" Type="http://schemas.openxmlformats.org/officeDocument/2006/relationships/customXml" Target="../ink/ink4429.xml"/><Relationship Id="rId7" Type="http://schemas.openxmlformats.org/officeDocument/2006/relationships/image" Target="NULL"/><Relationship Id="rId71" Type="http://schemas.openxmlformats.org/officeDocument/2006/relationships/image" Target="NULL"/><Relationship Id="rId2" Type="http://schemas.openxmlformats.org/officeDocument/2006/relationships/customXml" Target="../ink/ink4391.xml"/><Relationship Id="rId29" Type="http://schemas.openxmlformats.org/officeDocument/2006/relationships/customXml" Target="../ink/ink4405.xml"/><Relationship Id="rId24" Type="http://schemas.openxmlformats.org/officeDocument/2006/relationships/customXml" Target="../ink/ink4402.xml"/><Relationship Id="rId40" Type="http://schemas.openxmlformats.org/officeDocument/2006/relationships/customXml" Target="../ink/ink4411.xml"/><Relationship Id="rId45" Type="http://schemas.openxmlformats.org/officeDocument/2006/relationships/image" Target="NULL"/><Relationship Id="rId66" Type="http://schemas.openxmlformats.org/officeDocument/2006/relationships/customXml" Target="../ink/ink4424.xml"/></Relationships>
</file>

<file path=ppt/slides/_rels/slide11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445.xml"/><Relationship Id="rId21" Type="http://schemas.openxmlformats.org/officeDocument/2006/relationships/image" Target="NULL"/><Relationship Id="rId42" Type="http://schemas.openxmlformats.org/officeDocument/2006/relationships/customXml" Target="../ink/ink4454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4467.xml"/><Relationship Id="rId84" Type="http://schemas.openxmlformats.org/officeDocument/2006/relationships/customXml" Target="../ink/ink4475.xml"/><Relationship Id="rId89" Type="http://schemas.openxmlformats.org/officeDocument/2006/relationships/image" Target="NULL"/><Relationship Id="rId16" Type="http://schemas.openxmlformats.org/officeDocument/2006/relationships/customXml" Target="../ink/ink4440.xml"/><Relationship Id="rId11" Type="http://schemas.openxmlformats.org/officeDocument/2006/relationships/image" Target="NULL"/><Relationship Id="rId32" Type="http://schemas.openxmlformats.org/officeDocument/2006/relationships/customXml" Target="../ink/ink4449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4462.xml"/><Relationship Id="rId74" Type="http://schemas.openxmlformats.org/officeDocument/2006/relationships/customXml" Target="../ink/ink4470.xml"/><Relationship Id="rId79" Type="http://schemas.openxmlformats.org/officeDocument/2006/relationships/image" Target="NULL"/><Relationship Id="rId5" Type="http://schemas.openxmlformats.org/officeDocument/2006/relationships/image" Target="NULL"/><Relationship Id="rId90" Type="http://schemas.openxmlformats.org/officeDocument/2006/relationships/customXml" Target="../ink/ink4478.xml"/><Relationship Id="rId95" Type="http://schemas.openxmlformats.org/officeDocument/2006/relationships/image" Target="NULL"/><Relationship Id="rId22" Type="http://schemas.openxmlformats.org/officeDocument/2006/relationships/customXml" Target="../ink/ink4443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4457.xml"/><Relationship Id="rId64" Type="http://schemas.openxmlformats.org/officeDocument/2006/relationships/customXml" Target="../ink/ink4465.xml"/><Relationship Id="rId69" Type="http://schemas.openxmlformats.org/officeDocument/2006/relationships/image" Target="NULL"/><Relationship Id="rId80" Type="http://schemas.openxmlformats.org/officeDocument/2006/relationships/customXml" Target="../ink/ink4473.xml"/><Relationship Id="rId85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4438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4452.xml"/><Relationship Id="rId46" Type="http://schemas.openxmlformats.org/officeDocument/2006/relationships/customXml" Target="../ink/ink4456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4442.xml"/><Relationship Id="rId41" Type="http://schemas.openxmlformats.org/officeDocument/2006/relationships/image" Target="NULL"/><Relationship Id="rId54" Type="http://schemas.openxmlformats.org/officeDocument/2006/relationships/customXml" Target="../ink/ink4460.xml"/><Relationship Id="rId62" Type="http://schemas.openxmlformats.org/officeDocument/2006/relationships/customXml" Target="../ink/ink4464.xml"/><Relationship Id="rId70" Type="http://schemas.openxmlformats.org/officeDocument/2006/relationships/customXml" Target="../ink/ink4468.xml"/><Relationship Id="rId75" Type="http://schemas.openxmlformats.org/officeDocument/2006/relationships/image" Target="NULL"/><Relationship Id="rId83" Type="http://schemas.openxmlformats.org/officeDocument/2006/relationships/image" Target="NULL"/><Relationship Id="rId88" Type="http://schemas.openxmlformats.org/officeDocument/2006/relationships/customXml" Target="../ink/ink4477.xml"/><Relationship Id="rId91" Type="http://schemas.openxmlformats.org/officeDocument/2006/relationships/image" Target="NULL"/><Relationship Id="rId96" Type="http://schemas.openxmlformats.org/officeDocument/2006/relationships/customXml" Target="../ink/ink448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435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4446.xml"/><Relationship Id="rId36" Type="http://schemas.openxmlformats.org/officeDocument/2006/relationships/customXml" Target="../ink/ink4451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4437.xml"/><Relationship Id="rId31" Type="http://schemas.openxmlformats.org/officeDocument/2006/relationships/image" Target="NULL"/><Relationship Id="rId44" Type="http://schemas.openxmlformats.org/officeDocument/2006/relationships/customXml" Target="../ink/ink4455.xml"/><Relationship Id="rId52" Type="http://schemas.openxmlformats.org/officeDocument/2006/relationships/customXml" Target="../ink/ink4459.xml"/><Relationship Id="rId60" Type="http://schemas.openxmlformats.org/officeDocument/2006/relationships/customXml" Target="../ink/ink4463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4472.xml"/><Relationship Id="rId81" Type="http://schemas.openxmlformats.org/officeDocument/2006/relationships/image" Target="NULL"/><Relationship Id="rId86" Type="http://schemas.openxmlformats.org/officeDocument/2006/relationships/customXml" Target="../ink/ink4476.xml"/><Relationship Id="rId94" Type="http://schemas.openxmlformats.org/officeDocument/2006/relationships/customXml" Target="../ink/ink4480.xml"/><Relationship Id="rId4" Type="http://schemas.openxmlformats.org/officeDocument/2006/relationships/customXml" Target="../ink/ink4434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4441.xml"/><Relationship Id="rId39" Type="http://schemas.openxmlformats.org/officeDocument/2006/relationships/image" Target="NULL"/><Relationship Id="rId34" Type="http://schemas.openxmlformats.org/officeDocument/2006/relationships/customXml" Target="../ink/ink4450.xml"/><Relationship Id="rId50" Type="http://schemas.openxmlformats.org/officeDocument/2006/relationships/customXml" Target="../ink/ink4458.xml"/><Relationship Id="rId55" Type="http://schemas.openxmlformats.org/officeDocument/2006/relationships/image" Target="NULL"/><Relationship Id="rId76" Type="http://schemas.openxmlformats.org/officeDocument/2006/relationships/customXml" Target="../ink/ink4471.xml"/><Relationship Id="rId97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4479.xml"/><Relationship Id="rId2" Type="http://schemas.openxmlformats.org/officeDocument/2006/relationships/customXml" Target="../ink/ink4433.xml"/><Relationship Id="rId29" Type="http://schemas.openxmlformats.org/officeDocument/2006/relationships/customXml" Target="../ink/ink4447.xml"/><Relationship Id="rId24" Type="http://schemas.openxmlformats.org/officeDocument/2006/relationships/customXml" Target="../ink/ink4444.xml"/><Relationship Id="rId40" Type="http://schemas.openxmlformats.org/officeDocument/2006/relationships/customXml" Target="../ink/ink4453.xml"/><Relationship Id="rId45" Type="http://schemas.openxmlformats.org/officeDocument/2006/relationships/image" Target="NULL"/><Relationship Id="rId66" Type="http://schemas.openxmlformats.org/officeDocument/2006/relationships/customXml" Target="../ink/ink4466.xml"/><Relationship Id="rId8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4474.xml"/><Relationship Id="rId19" Type="http://schemas.openxmlformats.org/officeDocument/2006/relationships/image" Target="NULL"/><Relationship Id="rId14" Type="http://schemas.openxmlformats.org/officeDocument/2006/relationships/customXml" Target="../ink/ink4439.xml"/><Relationship Id="rId30" Type="http://schemas.openxmlformats.org/officeDocument/2006/relationships/customXml" Target="../ink/ink4448.xml"/><Relationship Id="rId35" Type="http://schemas.openxmlformats.org/officeDocument/2006/relationships/image" Target="NULL"/><Relationship Id="rId56" Type="http://schemas.openxmlformats.org/officeDocument/2006/relationships/customXml" Target="../ink/ink4461.xml"/><Relationship Id="rId77" Type="http://schemas.openxmlformats.org/officeDocument/2006/relationships/image" Target="NULL"/><Relationship Id="rId8" Type="http://schemas.openxmlformats.org/officeDocument/2006/relationships/customXml" Target="../ink/ink4436.xml"/><Relationship Id="rId51" Type="http://schemas.openxmlformats.org/officeDocument/2006/relationships/image" Target="NULL"/><Relationship Id="rId72" Type="http://schemas.openxmlformats.org/officeDocument/2006/relationships/customXml" Target="../ink/ink4469.xml"/><Relationship Id="rId93" Type="http://schemas.openxmlformats.org/officeDocument/2006/relationships/image" Target="NULL"/></Relationships>
</file>

<file path=ppt/slides/_rels/slide11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494.xml"/><Relationship Id="rId21" Type="http://schemas.openxmlformats.org/officeDocument/2006/relationships/image" Target="NULL"/><Relationship Id="rId42" Type="http://schemas.openxmlformats.org/officeDocument/2006/relationships/customXml" Target="../ink/ink4503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4516.xml"/><Relationship Id="rId84" Type="http://schemas.openxmlformats.org/officeDocument/2006/relationships/customXml" Target="../ink/ink4524.xml"/><Relationship Id="rId89" Type="http://schemas.openxmlformats.org/officeDocument/2006/relationships/image" Target="NULL"/><Relationship Id="rId16" Type="http://schemas.openxmlformats.org/officeDocument/2006/relationships/customXml" Target="../ink/ink4489.xml"/><Relationship Id="rId11" Type="http://schemas.openxmlformats.org/officeDocument/2006/relationships/image" Target="NULL"/><Relationship Id="rId32" Type="http://schemas.openxmlformats.org/officeDocument/2006/relationships/customXml" Target="../ink/ink4498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4511.xml"/><Relationship Id="rId74" Type="http://schemas.openxmlformats.org/officeDocument/2006/relationships/customXml" Target="../ink/ink4519.xml"/><Relationship Id="rId79" Type="http://schemas.openxmlformats.org/officeDocument/2006/relationships/image" Target="NULL"/><Relationship Id="rId102" Type="http://schemas.openxmlformats.org/officeDocument/2006/relationships/customXml" Target="../ink/ink4533.xml"/><Relationship Id="rId5" Type="http://schemas.openxmlformats.org/officeDocument/2006/relationships/image" Target="NULL"/><Relationship Id="rId90" Type="http://schemas.openxmlformats.org/officeDocument/2006/relationships/customXml" Target="../ink/ink4527.xml"/><Relationship Id="rId95" Type="http://schemas.openxmlformats.org/officeDocument/2006/relationships/image" Target="NULL"/><Relationship Id="rId22" Type="http://schemas.openxmlformats.org/officeDocument/2006/relationships/customXml" Target="../ink/ink4492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4506.xml"/><Relationship Id="rId64" Type="http://schemas.openxmlformats.org/officeDocument/2006/relationships/customXml" Target="../ink/ink4514.xml"/><Relationship Id="rId69" Type="http://schemas.openxmlformats.org/officeDocument/2006/relationships/image" Target="NULL"/><Relationship Id="rId80" Type="http://schemas.openxmlformats.org/officeDocument/2006/relationships/customXml" Target="../ink/ink4522.xml"/><Relationship Id="rId85" Type="http://schemas.openxmlformats.org/officeDocument/2006/relationships/image" Target="NULL"/><Relationship Id="rId12" Type="http://schemas.openxmlformats.org/officeDocument/2006/relationships/customXml" Target="../ink/ink4487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4501.xml"/><Relationship Id="rId59" Type="http://schemas.openxmlformats.org/officeDocument/2006/relationships/image" Target="NULL"/><Relationship Id="rId103" Type="http://schemas.openxmlformats.org/officeDocument/2006/relationships/image" Target="NULL"/><Relationship Id="rId20" Type="http://schemas.openxmlformats.org/officeDocument/2006/relationships/customXml" Target="../ink/ink4491.xml"/><Relationship Id="rId41" Type="http://schemas.openxmlformats.org/officeDocument/2006/relationships/image" Target="NULL"/><Relationship Id="rId54" Type="http://schemas.openxmlformats.org/officeDocument/2006/relationships/customXml" Target="../ink/ink4509.xml"/><Relationship Id="rId62" Type="http://schemas.openxmlformats.org/officeDocument/2006/relationships/customXml" Target="../ink/ink4513.xml"/><Relationship Id="rId70" Type="http://schemas.openxmlformats.org/officeDocument/2006/relationships/customXml" Target="../ink/ink4517.xml"/><Relationship Id="rId75" Type="http://schemas.openxmlformats.org/officeDocument/2006/relationships/image" Target="NULL"/><Relationship Id="rId83" Type="http://schemas.openxmlformats.org/officeDocument/2006/relationships/image" Target="NULL"/><Relationship Id="rId88" Type="http://schemas.openxmlformats.org/officeDocument/2006/relationships/customXml" Target="../ink/ink4526.xml"/><Relationship Id="rId91" Type="http://schemas.openxmlformats.org/officeDocument/2006/relationships/image" Target="NULL"/><Relationship Id="rId96" Type="http://schemas.openxmlformats.org/officeDocument/2006/relationships/customXml" Target="../ink/ink453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484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4495.xml"/><Relationship Id="rId36" Type="http://schemas.openxmlformats.org/officeDocument/2006/relationships/customXml" Target="../ink/ink4500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4486.xml"/><Relationship Id="rId31" Type="http://schemas.openxmlformats.org/officeDocument/2006/relationships/image" Target="NULL"/><Relationship Id="rId44" Type="http://schemas.openxmlformats.org/officeDocument/2006/relationships/customXml" Target="../ink/ink4504.xml"/><Relationship Id="rId52" Type="http://schemas.openxmlformats.org/officeDocument/2006/relationships/customXml" Target="../ink/ink4508.xml"/><Relationship Id="rId60" Type="http://schemas.openxmlformats.org/officeDocument/2006/relationships/customXml" Target="../ink/ink4512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4521.xml"/><Relationship Id="rId81" Type="http://schemas.openxmlformats.org/officeDocument/2006/relationships/image" Target="NULL"/><Relationship Id="rId86" Type="http://schemas.openxmlformats.org/officeDocument/2006/relationships/customXml" Target="../ink/ink4525.xml"/><Relationship Id="rId94" Type="http://schemas.openxmlformats.org/officeDocument/2006/relationships/customXml" Target="../ink/ink4529.xml"/><Relationship Id="rId99" Type="http://schemas.openxmlformats.org/officeDocument/2006/relationships/image" Target="NULL"/><Relationship Id="rId101" Type="http://schemas.openxmlformats.org/officeDocument/2006/relationships/image" Target="NULL"/><Relationship Id="rId4" Type="http://schemas.openxmlformats.org/officeDocument/2006/relationships/customXml" Target="../ink/ink4483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4490.xml"/><Relationship Id="rId39" Type="http://schemas.openxmlformats.org/officeDocument/2006/relationships/image" Target="NULL"/><Relationship Id="rId34" Type="http://schemas.openxmlformats.org/officeDocument/2006/relationships/customXml" Target="../ink/ink4499.xml"/><Relationship Id="rId50" Type="http://schemas.openxmlformats.org/officeDocument/2006/relationships/customXml" Target="../ink/ink4507.xml"/><Relationship Id="rId55" Type="http://schemas.openxmlformats.org/officeDocument/2006/relationships/image" Target="NULL"/><Relationship Id="rId76" Type="http://schemas.openxmlformats.org/officeDocument/2006/relationships/customXml" Target="../ink/ink4520.xml"/><Relationship Id="rId97" Type="http://schemas.openxmlformats.org/officeDocument/2006/relationships/image" Target="NULL"/><Relationship Id="rId104" Type="http://schemas.openxmlformats.org/officeDocument/2006/relationships/customXml" Target="../ink/ink4534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4528.xml"/><Relationship Id="rId2" Type="http://schemas.openxmlformats.org/officeDocument/2006/relationships/customXml" Target="../ink/ink4482.xml"/><Relationship Id="rId29" Type="http://schemas.openxmlformats.org/officeDocument/2006/relationships/customXml" Target="../ink/ink4496.xml"/><Relationship Id="rId24" Type="http://schemas.openxmlformats.org/officeDocument/2006/relationships/customXml" Target="../ink/ink4493.xml"/><Relationship Id="rId40" Type="http://schemas.openxmlformats.org/officeDocument/2006/relationships/customXml" Target="../ink/ink4502.xml"/><Relationship Id="rId45" Type="http://schemas.openxmlformats.org/officeDocument/2006/relationships/image" Target="NULL"/><Relationship Id="rId66" Type="http://schemas.openxmlformats.org/officeDocument/2006/relationships/customXml" Target="../ink/ink4515.xml"/><Relationship Id="rId8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4523.xml"/><Relationship Id="rId19" Type="http://schemas.openxmlformats.org/officeDocument/2006/relationships/image" Target="NULL"/><Relationship Id="rId14" Type="http://schemas.openxmlformats.org/officeDocument/2006/relationships/customXml" Target="../ink/ink4488.xml"/><Relationship Id="rId30" Type="http://schemas.openxmlformats.org/officeDocument/2006/relationships/customXml" Target="../ink/ink4497.xml"/><Relationship Id="rId35" Type="http://schemas.openxmlformats.org/officeDocument/2006/relationships/image" Target="NULL"/><Relationship Id="rId56" Type="http://schemas.openxmlformats.org/officeDocument/2006/relationships/customXml" Target="../ink/ink4510.xml"/><Relationship Id="rId77" Type="http://schemas.openxmlformats.org/officeDocument/2006/relationships/image" Target="NULL"/><Relationship Id="rId100" Type="http://schemas.openxmlformats.org/officeDocument/2006/relationships/customXml" Target="../ink/ink4532.xml"/><Relationship Id="rId105" Type="http://schemas.openxmlformats.org/officeDocument/2006/relationships/image" Target="NULL"/><Relationship Id="rId8" Type="http://schemas.openxmlformats.org/officeDocument/2006/relationships/customXml" Target="../ink/ink4485.xml"/><Relationship Id="rId51" Type="http://schemas.openxmlformats.org/officeDocument/2006/relationships/image" Target="NULL"/><Relationship Id="rId72" Type="http://schemas.openxmlformats.org/officeDocument/2006/relationships/customXml" Target="../ink/ink4518.xml"/><Relationship Id="rId93" Type="http://schemas.openxmlformats.org/officeDocument/2006/relationships/image" Target="NULL"/><Relationship Id="rId98" Type="http://schemas.openxmlformats.org/officeDocument/2006/relationships/customXml" Target="../ink/ink4531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4505.xml"/><Relationship Id="rId67" Type="http://schemas.openxmlformats.org/officeDocument/2006/relationships/image" Target="NULL"/></Relationships>
</file>

<file path=ppt/slides/_rels/slide11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547.xml"/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4556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4569.xml"/><Relationship Id="rId84" Type="http://schemas.openxmlformats.org/officeDocument/2006/relationships/customXml" Target="../ink/ink4577.xml"/><Relationship Id="rId89" Type="http://schemas.openxmlformats.org/officeDocument/2006/relationships/image" Target="NULL"/><Relationship Id="rId112" Type="http://schemas.openxmlformats.org/officeDocument/2006/relationships/customXml" Target="../ink/ink4591.xml"/><Relationship Id="rId16" Type="http://schemas.openxmlformats.org/officeDocument/2006/relationships/customXml" Target="../ink/ink4542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4551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4564.xml"/><Relationship Id="rId74" Type="http://schemas.openxmlformats.org/officeDocument/2006/relationships/customXml" Target="../ink/ink4572.xml"/><Relationship Id="rId79" Type="http://schemas.openxmlformats.org/officeDocument/2006/relationships/image" Target="NULL"/><Relationship Id="rId102" Type="http://schemas.openxmlformats.org/officeDocument/2006/relationships/customXml" Target="../ink/ink4586.xml"/><Relationship Id="rId123" Type="http://schemas.openxmlformats.org/officeDocument/2006/relationships/image" Target="NULL"/><Relationship Id="rId5" Type="http://schemas.openxmlformats.org/officeDocument/2006/relationships/image" Target="NULL"/><Relationship Id="rId90" Type="http://schemas.openxmlformats.org/officeDocument/2006/relationships/customXml" Target="../ink/ink4580.xml"/><Relationship Id="rId95" Type="http://schemas.openxmlformats.org/officeDocument/2006/relationships/image" Target="NULL"/><Relationship Id="rId22" Type="http://schemas.openxmlformats.org/officeDocument/2006/relationships/customXml" Target="../ink/ink4545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4559.xml"/><Relationship Id="rId64" Type="http://schemas.openxmlformats.org/officeDocument/2006/relationships/customXml" Target="../ink/ink4567.xml"/><Relationship Id="rId69" Type="http://schemas.openxmlformats.org/officeDocument/2006/relationships/image" Target="NULL"/><Relationship Id="rId113" Type="http://schemas.openxmlformats.org/officeDocument/2006/relationships/image" Target="NULL"/><Relationship Id="rId118" Type="http://schemas.openxmlformats.org/officeDocument/2006/relationships/customXml" Target="../ink/ink4594.xml"/><Relationship Id="rId80" Type="http://schemas.openxmlformats.org/officeDocument/2006/relationships/customXml" Target="../ink/ink4575.xml"/><Relationship Id="rId85" Type="http://schemas.openxmlformats.org/officeDocument/2006/relationships/image" Target="NULL"/><Relationship Id="rId12" Type="http://schemas.openxmlformats.org/officeDocument/2006/relationships/customXml" Target="../ink/ink4540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4554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4589.xml"/><Relationship Id="rId124" Type="http://schemas.openxmlformats.org/officeDocument/2006/relationships/customXml" Target="../ink/ink4597.xml"/><Relationship Id="rId54" Type="http://schemas.openxmlformats.org/officeDocument/2006/relationships/customXml" Target="../ink/ink4562.xml"/><Relationship Id="rId70" Type="http://schemas.openxmlformats.org/officeDocument/2006/relationships/customXml" Target="../ink/ink4570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458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537.xml"/><Relationship Id="rId23" Type="http://schemas.openxmlformats.org/officeDocument/2006/relationships/image" Target="NULL"/><Relationship Id="rId28" Type="http://schemas.openxmlformats.org/officeDocument/2006/relationships/customXml" Target="../ink/ink4548.xml"/><Relationship Id="rId49" Type="http://schemas.openxmlformats.org/officeDocument/2006/relationships/image" Target="NULL"/><Relationship Id="rId114" Type="http://schemas.openxmlformats.org/officeDocument/2006/relationships/customXml" Target="../ink/ink4592.xml"/><Relationship Id="rId119" Type="http://schemas.openxmlformats.org/officeDocument/2006/relationships/image" Target="NULL"/><Relationship Id="rId44" Type="http://schemas.openxmlformats.org/officeDocument/2006/relationships/customXml" Target="../ink/ink4557.xml"/><Relationship Id="rId60" Type="http://schemas.openxmlformats.org/officeDocument/2006/relationships/customXml" Target="../ink/ink4565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4578.xml"/><Relationship Id="rId13" Type="http://schemas.openxmlformats.org/officeDocument/2006/relationships/image" Target="NULL"/><Relationship Id="rId18" Type="http://schemas.openxmlformats.org/officeDocument/2006/relationships/customXml" Target="../ink/ink4543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4552.xml"/><Relationship Id="rId50" Type="http://schemas.openxmlformats.org/officeDocument/2006/relationships/customXml" Target="../ink/ink4560.xml"/><Relationship Id="rId55" Type="http://schemas.openxmlformats.org/officeDocument/2006/relationships/image" Target="NULL"/><Relationship Id="rId76" Type="http://schemas.openxmlformats.org/officeDocument/2006/relationships/customXml" Target="../ink/ink4573.xml"/><Relationship Id="rId97" Type="http://schemas.openxmlformats.org/officeDocument/2006/relationships/image" Target="NULL"/><Relationship Id="rId104" Type="http://schemas.openxmlformats.org/officeDocument/2006/relationships/customXml" Target="../ink/ink4587.xml"/><Relationship Id="rId120" Type="http://schemas.openxmlformats.org/officeDocument/2006/relationships/customXml" Target="../ink/ink4595.xml"/><Relationship Id="rId125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4581.xml"/><Relationship Id="rId2" Type="http://schemas.openxmlformats.org/officeDocument/2006/relationships/customXml" Target="../ink/ink4535.xml"/><Relationship Id="rId29" Type="http://schemas.openxmlformats.org/officeDocument/2006/relationships/customXml" Target="../ink/ink4549.xml"/><Relationship Id="rId24" Type="http://schemas.openxmlformats.org/officeDocument/2006/relationships/customXml" Target="../ink/ink4546.xml"/><Relationship Id="rId40" Type="http://schemas.openxmlformats.org/officeDocument/2006/relationships/customXml" Target="../ink/ink4555.xml"/><Relationship Id="rId45" Type="http://schemas.openxmlformats.org/officeDocument/2006/relationships/image" Target="NULL"/><Relationship Id="rId66" Type="http://schemas.openxmlformats.org/officeDocument/2006/relationships/customXml" Target="../ink/ink4568.xml"/><Relationship Id="rId87" Type="http://schemas.openxmlformats.org/officeDocument/2006/relationships/image" Target="NULL"/><Relationship Id="rId110" Type="http://schemas.openxmlformats.org/officeDocument/2006/relationships/customXml" Target="../ink/ink4590.xml"/><Relationship Id="rId115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4576.xml"/><Relationship Id="rId19" Type="http://schemas.openxmlformats.org/officeDocument/2006/relationships/image" Target="NULL"/><Relationship Id="rId14" Type="http://schemas.openxmlformats.org/officeDocument/2006/relationships/customXml" Target="../ink/ink4541.xml"/><Relationship Id="rId30" Type="http://schemas.openxmlformats.org/officeDocument/2006/relationships/customXml" Target="../ink/ink4550.xml"/><Relationship Id="rId35" Type="http://schemas.openxmlformats.org/officeDocument/2006/relationships/image" Target="NULL"/><Relationship Id="rId56" Type="http://schemas.openxmlformats.org/officeDocument/2006/relationships/customXml" Target="../ink/ink4563.xml"/><Relationship Id="rId77" Type="http://schemas.openxmlformats.org/officeDocument/2006/relationships/image" Target="NULL"/><Relationship Id="rId100" Type="http://schemas.openxmlformats.org/officeDocument/2006/relationships/customXml" Target="../ink/ink4585.xml"/><Relationship Id="rId105" Type="http://schemas.openxmlformats.org/officeDocument/2006/relationships/image" Target="NULL"/><Relationship Id="rId126" Type="http://schemas.openxmlformats.org/officeDocument/2006/relationships/customXml" Target="../ink/ink4598.xml"/><Relationship Id="rId8" Type="http://schemas.openxmlformats.org/officeDocument/2006/relationships/customXml" Target="../ink/ink4538.xml"/><Relationship Id="rId51" Type="http://schemas.openxmlformats.org/officeDocument/2006/relationships/image" Target="NULL"/><Relationship Id="rId72" Type="http://schemas.openxmlformats.org/officeDocument/2006/relationships/customXml" Target="../ink/ink4571.xml"/><Relationship Id="rId93" Type="http://schemas.openxmlformats.org/officeDocument/2006/relationships/image" Target="NULL"/><Relationship Id="rId98" Type="http://schemas.openxmlformats.org/officeDocument/2006/relationships/customXml" Target="../ink/ink4584.xml"/><Relationship Id="rId121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4558.xml"/><Relationship Id="rId67" Type="http://schemas.openxmlformats.org/officeDocument/2006/relationships/image" Target="NULL"/><Relationship Id="rId116" Type="http://schemas.openxmlformats.org/officeDocument/2006/relationships/customXml" Target="../ink/ink4593.xml"/><Relationship Id="rId20" Type="http://schemas.openxmlformats.org/officeDocument/2006/relationships/customXml" Target="../ink/ink4544.xml"/><Relationship Id="rId41" Type="http://schemas.openxmlformats.org/officeDocument/2006/relationships/image" Target="NULL"/><Relationship Id="rId62" Type="http://schemas.openxmlformats.org/officeDocument/2006/relationships/customXml" Target="../ink/ink4566.xml"/><Relationship Id="rId83" Type="http://schemas.openxmlformats.org/officeDocument/2006/relationships/image" Target="NULL"/><Relationship Id="rId88" Type="http://schemas.openxmlformats.org/officeDocument/2006/relationships/customXml" Target="../ink/ink4579.xml"/><Relationship Id="rId111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4553.xml"/><Relationship Id="rId57" Type="http://schemas.openxmlformats.org/officeDocument/2006/relationships/image" Target="NULL"/><Relationship Id="rId106" Type="http://schemas.openxmlformats.org/officeDocument/2006/relationships/customXml" Target="../ink/ink4588.xml"/><Relationship Id="rId127" Type="http://schemas.openxmlformats.org/officeDocument/2006/relationships/image" Target="NULL"/><Relationship Id="rId10" Type="http://schemas.openxmlformats.org/officeDocument/2006/relationships/customXml" Target="../ink/ink4539.xml"/><Relationship Id="rId31" Type="http://schemas.openxmlformats.org/officeDocument/2006/relationships/image" Target="NULL"/><Relationship Id="rId52" Type="http://schemas.openxmlformats.org/officeDocument/2006/relationships/customXml" Target="../ink/ink4561.xml"/><Relationship Id="rId73" Type="http://schemas.openxmlformats.org/officeDocument/2006/relationships/image" Target="NULL"/><Relationship Id="rId78" Type="http://schemas.openxmlformats.org/officeDocument/2006/relationships/customXml" Target="../ink/ink4574.xml"/><Relationship Id="rId94" Type="http://schemas.openxmlformats.org/officeDocument/2006/relationships/customXml" Target="../ink/ink4582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4596.xml"/><Relationship Id="rId4" Type="http://schemas.openxmlformats.org/officeDocument/2006/relationships/customXml" Target="../ink/ink4536.xml"/><Relationship Id="rId9" Type="http://schemas.openxmlformats.org/officeDocument/2006/relationships/image" Target="NULL"/></Relationships>
</file>

<file path=ppt/slides/_rels/slide115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4620.xml"/><Relationship Id="rId63" Type="http://schemas.openxmlformats.org/officeDocument/2006/relationships/image" Target="NULL"/><Relationship Id="rId84" Type="http://schemas.openxmlformats.org/officeDocument/2006/relationships/customXml" Target="../ink/ink4641.xml"/><Relationship Id="rId138" Type="http://schemas.openxmlformats.org/officeDocument/2006/relationships/customXml" Target="../ink/ink4668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4615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4628.xml"/><Relationship Id="rId74" Type="http://schemas.openxmlformats.org/officeDocument/2006/relationships/customXml" Target="../ink/ink4636.xml"/><Relationship Id="rId79" Type="http://schemas.openxmlformats.org/officeDocument/2006/relationships/image" Target="NULL"/><Relationship Id="rId102" Type="http://schemas.openxmlformats.org/officeDocument/2006/relationships/customXml" Target="../ink/ink4650.xml"/><Relationship Id="rId123" Type="http://schemas.openxmlformats.org/officeDocument/2006/relationships/image" Target="NULL"/><Relationship Id="rId128" Type="http://schemas.openxmlformats.org/officeDocument/2006/relationships/customXml" Target="../ink/ink4663.xml"/><Relationship Id="rId5" Type="http://schemas.openxmlformats.org/officeDocument/2006/relationships/image" Target="NULL"/><Relationship Id="rId90" Type="http://schemas.openxmlformats.org/officeDocument/2006/relationships/customXml" Target="../ink/ink4644.xml"/><Relationship Id="rId95" Type="http://schemas.openxmlformats.org/officeDocument/2006/relationships/image" Target="NULL"/><Relationship Id="rId22" Type="http://schemas.openxmlformats.org/officeDocument/2006/relationships/customXml" Target="../ink/ink4609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4623.xml"/><Relationship Id="rId64" Type="http://schemas.openxmlformats.org/officeDocument/2006/relationships/customXml" Target="../ink/ink4631.xml"/><Relationship Id="rId69" Type="http://schemas.openxmlformats.org/officeDocument/2006/relationships/image" Target="NULL"/><Relationship Id="rId113" Type="http://schemas.openxmlformats.org/officeDocument/2006/relationships/image" Target="NULL"/><Relationship Id="rId118" Type="http://schemas.openxmlformats.org/officeDocument/2006/relationships/customXml" Target="../ink/ink4658.xml"/><Relationship Id="rId134" Type="http://schemas.openxmlformats.org/officeDocument/2006/relationships/customXml" Target="../ink/ink4666.xml"/><Relationship Id="rId139" Type="http://schemas.openxmlformats.org/officeDocument/2006/relationships/image" Target="NULL"/><Relationship Id="rId80" Type="http://schemas.openxmlformats.org/officeDocument/2006/relationships/customXml" Target="../ink/ink4639.xml"/><Relationship Id="rId85" Type="http://schemas.openxmlformats.org/officeDocument/2006/relationships/image" Target="NULL"/><Relationship Id="rId12" Type="http://schemas.openxmlformats.org/officeDocument/2006/relationships/customXml" Target="../ink/ink4604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4618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4653.xml"/><Relationship Id="rId124" Type="http://schemas.openxmlformats.org/officeDocument/2006/relationships/customXml" Target="../ink/ink4661.xml"/><Relationship Id="rId129" Type="http://schemas.openxmlformats.org/officeDocument/2006/relationships/image" Target="NULL"/><Relationship Id="rId54" Type="http://schemas.openxmlformats.org/officeDocument/2006/relationships/customXml" Target="../ink/ink4626.xml"/><Relationship Id="rId70" Type="http://schemas.openxmlformats.org/officeDocument/2006/relationships/customXml" Target="../ink/ink4634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4647.xml"/><Relationship Id="rId140" Type="http://schemas.openxmlformats.org/officeDocument/2006/relationships/customXml" Target="../ink/ink466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601.xml"/><Relationship Id="rId23" Type="http://schemas.openxmlformats.org/officeDocument/2006/relationships/image" Target="NULL"/><Relationship Id="rId28" Type="http://schemas.openxmlformats.org/officeDocument/2006/relationships/customXml" Target="../ink/ink4612.xml"/><Relationship Id="rId49" Type="http://schemas.openxmlformats.org/officeDocument/2006/relationships/image" Target="NULL"/><Relationship Id="rId114" Type="http://schemas.openxmlformats.org/officeDocument/2006/relationships/customXml" Target="../ink/ink4656.xml"/><Relationship Id="rId119" Type="http://schemas.openxmlformats.org/officeDocument/2006/relationships/image" Target="NULL"/><Relationship Id="rId44" Type="http://schemas.openxmlformats.org/officeDocument/2006/relationships/customXml" Target="../ink/ink4621.xml"/><Relationship Id="rId60" Type="http://schemas.openxmlformats.org/officeDocument/2006/relationships/customXml" Target="../ink/ink4629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4642.xml"/><Relationship Id="rId130" Type="http://schemas.openxmlformats.org/officeDocument/2006/relationships/customXml" Target="../ink/ink4664.xml"/><Relationship Id="rId135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4607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4616.xml"/><Relationship Id="rId50" Type="http://schemas.openxmlformats.org/officeDocument/2006/relationships/customXml" Target="../ink/ink4624.xml"/><Relationship Id="rId55" Type="http://schemas.openxmlformats.org/officeDocument/2006/relationships/image" Target="NULL"/><Relationship Id="rId76" Type="http://schemas.openxmlformats.org/officeDocument/2006/relationships/customXml" Target="../ink/ink4637.xml"/><Relationship Id="rId97" Type="http://schemas.openxmlformats.org/officeDocument/2006/relationships/image" Target="NULL"/><Relationship Id="rId104" Type="http://schemas.openxmlformats.org/officeDocument/2006/relationships/customXml" Target="../ink/ink4651.xml"/><Relationship Id="rId120" Type="http://schemas.openxmlformats.org/officeDocument/2006/relationships/customXml" Target="../ink/ink4659.xml"/><Relationship Id="rId125" Type="http://schemas.openxmlformats.org/officeDocument/2006/relationships/image" Target="NULL"/><Relationship Id="rId141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4645.xml"/><Relationship Id="rId2" Type="http://schemas.openxmlformats.org/officeDocument/2006/relationships/customXml" Target="../ink/ink4599.xml"/><Relationship Id="rId29" Type="http://schemas.openxmlformats.org/officeDocument/2006/relationships/customXml" Target="../ink/ink4613.xml"/><Relationship Id="rId24" Type="http://schemas.openxmlformats.org/officeDocument/2006/relationships/customXml" Target="../ink/ink4610.xml"/><Relationship Id="rId40" Type="http://schemas.openxmlformats.org/officeDocument/2006/relationships/customXml" Target="../ink/ink4619.xml"/><Relationship Id="rId45" Type="http://schemas.openxmlformats.org/officeDocument/2006/relationships/image" Target="NULL"/><Relationship Id="rId66" Type="http://schemas.openxmlformats.org/officeDocument/2006/relationships/customXml" Target="../ink/ink4632.xml"/><Relationship Id="rId87" Type="http://schemas.openxmlformats.org/officeDocument/2006/relationships/image" Target="NULL"/><Relationship Id="rId110" Type="http://schemas.openxmlformats.org/officeDocument/2006/relationships/customXml" Target="../ink/ink4654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4667.xml"/><Relationship Id="rId61" Type="http://schemas.openxmlformats.org/officeDocument/2006/relationships/image" Target="NULL"/><Relationship Id="rId82" Type="http://schemas.openxmlformats.org/officeDocument/2006/relationships/customXml" Target="../ink/ink4640.xml"/><Relationship Id="rId19" Type="http://schemas.openxmlformats.org/officeDocument/2006/relationships/image" Target="NULL"/><Relationship Id="rId14" Type="http://schemas.openxmlformats.org/officeDocument/2006/relationships/customXml" Target="../ink/ink4605.xml"/><Relationship Id="rId30" Type="http://schemas.openxmlformats.org/officeDocument/2006/relationships/customXml" Target="../ink/ink4614.xml"/><Relationship Id="rId35" Type="http://schemas.openxmlformats.org/officeDocument/2006/relationships/image" Target="NULL"/><Relationship Id="rId56" Type="http://schemas.openxmlformats.org/officeDocument/2006/relationships/customXml" Target="../ink/ink4627.xml"/><Relationship Id="rId77" Type="http://schemas.openxmlformats.org/officeDocument/2006/relationships/image" Target="NULL"/><Relationship Id="rId100" Type="http://schemas.openxmlformats.org/officeDocument/2006/relationships/customXml" Target="../ink/ink4649.xml"/><Relationship Id="rId105" Type="http://schemas.openxmlformats.org/officeDocument/2006/relationships/image" Target="NULL"/><Relationship Id="rId126" Type="http://schemas.openxmlformats.org/officeDocument/2006/relationships/customXml" Target="../ink/ink4662.xml"/><Relationship Id="rId8" Type="http://schemas.openxmlformats.org/officeDocument/2006/relationships/customXml" Target="../ink/ink4602.xml"/><Relationship Id="rId51" Type="http://schemas.openxmlformats.org/officeDocument/2006/relationships/image" Target="NULL"/><Relationship Id="rId72" Type="http://schemas.openxmlformats.org/officeDocument/2006/relationships/customXml" Target="../ink/ink4635.xml"/><Relationship Id="rId93" Type="http://schemas.openxmlformats.org/officeDocument/2006/relationships/image" Target="NULL"/><Relationship Id="rId98" Type="http://schemas.openxmlformats.org/officeDocument/2006/relationships/customXml" Target="../ink/ink4648.xml"/><Relationship Id="rId121" Type="http://schemas.openxmlformats.org/officeDocument/2006/relationships/image" Target="NULL"/><Relationship Id="rId142" Type="http://schemas.openxmlformats.org/officeDocument/2006/relationships/customXml" Target="../ink/ink4670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4622.xml"/><Relationship Id="rId67" Type="http://schemas.openxmlformats.org/officeDocument/2006/relationships/image" Target="NULL"/><Relationship Id="rId116" Type="http://schemas.openxmlformats.org/officeDocument/2006/relationships/customXml" Target="../ink/ink4657.xml"/><Relationship Id="rId137" Type="http://schemas.openxmlformats.org/officeDocument/2006/relationships/image" Target="NULL"/><Relationship Id="rId20" Type="http://schemas.openxmlformats.org/officeDocument/2006/relationships/customXml" Target="../ink/ink4608.xml"/><Relationship Id="rId41" Type="http://schemas.openxmlformats.org/officeDocument/2006/relationships/image" Target="NULL"/><Relationship Id="rId62" Type="http://schemas.openxmlformats.org/officeDocument/2006/relationships/customXml" Target="../ink/ink4630.xml"/><Relationship Id="rId83" Type="http://schemas.openxmlformats.org/officeDocument/2006/relationships/image" Target="NULL"/><Relationship Id="rId88" Type="http://schemas.openxmlformats.org/officeDocument/2006/relationships/customXml" Target="../ink/ink4643.xml"/><Relationship Id="rId111" Type="http://schemas.openxmlformats.org/officeDocument/2006/relationships/image" Target="NULL"/><Relationship Id="rId132" Type="http://schemas.openxmlformats.org/officeDocument/2006/relationships/customXml" Target="../ink/ink4665.xml"/><Relationship Id="rId15" Type="http://schemas.openxmlformats.org/officeDocument/2006/relationships/image" Target="NULL"/><Relationship Id="rId36" Type="http://schemas.openxmlformats.org/officeDocument/2006/relationships/customXml" Target="../ink/ink4617.xml"/><Relationship Id="rId57" Type="http://schemas.openxmlformats.org/officeDocument/2006/relationships/image" Target="NULL"/><Relationship Id="rId106" Type="http://schemas.openxmlformats.org/officeDocument/2006/relationships/customXml" Target="../ink/ink4652.xml"/><Relationship Id="rId127" Type="http://schemas.openxmlformats.org/officeDocument/2006/relationships/image" Target="NULL"/><Relationship Id="rId10" Type="http://schemas.openxmlformats.org/officeDocument/2006/relationships/customXml" Target="../ink/ink4603.xml"/><Relationship Id="rId31" Type="http://schemas.openxmlformats.org/officeDocument/2006/relationships/image" Target="NULL"/><Relationship Id="rId52" Type="http://schemas.openxmlformats.org/officeDocument/2006/relationships/customXml" Target="../ink/ink4625.xml"/><Relationship Id="rId73" Type="http://schemas.openxmlformats.org/officeDocument/2006/relationships/image" Target="NULL"/><Relationship Id="rId78" Type="http://schemas.openxmlformats.org/officeDocument/2006/relationships/customXml" Target="../ink/ink4638.xml"/><Relationship Id="rId94" Type="http://schemas.openxmlformats.org/officeDocument/2006/relationships/customXml" Target="../ink/ink4646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4660.xml"/><Relationship Id="rId143" Type="http://schemas.openxmlformats.org/officeDocument/2006/relationships/image" Target="NULL"/><Relationship Id="rId4" Type="http://schemas.openxmlformats.org/officeDocument/2006/relationships/customXml" Target="../ink/ink4600.xml"/><Relationship Id="rId9" Type="http://schemas.openxmlformats.org/officeDocument/2006/relationships/image" Target="NULL"/><Relationship Id="rId26" Type="http://schemas.openxmlformats.org/officeDocument/2006/relationships/customXml" Target="../ink/ink4611.xml"/><Relationship Id="rId47" Type="http://schemas.openxmlformats.org/officeDocument/2006/relationships/image" Target="NULL"/><Relationship Id="rId68" Type="http://schemas.openxmlformats.org/officeDocument/2006/relationships/customXml" Target="../ink/ink4633.xml"/><Relationship Id="rId89" Type="http://schemas.openxmlformats.org/officeDocument/2006/relationships/image" Target="NULL"/><Relationship Id="rId112" Type="http://schemas.openxmlformats.org/officeDocument/2006/relationships/customXml" Target="../ink/ink4655.xml"/><Relationship Id="rId133" Type="http://schemas.openxmlformats.org/officeDocument/2006/relationships/image" Target="NULL"/><Relationship Id="rId16" Type="http://schemas.openxmlformats.org/officeDocument/2006/relationships/customXml" Target="../ink/ink4606.xml"/></Relationships>
</file>

<file path=ppt/slides/_rels/slide116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4692.xml"/><Relationship Id="rId63" Type="http://schemas.openxmlformats.org/officeDocument/2006/relationships/image" Target="NULL"/><Relationship Id="rId84" Type="http://schemas.openxmlformats.org/officeDocument/2006/relationships/customXml" Target="../ink/ink4713.xml"/><Relationship Id="rId138" Type="http://schemas.openxmlformats.org/officeDocument/2006/relationships/customXml" Target="../ink/ink4740.xml"/><Relationship Id="rId159" Type="http://schemas.openxmlformats.org/officeDocument/2006/relationships/image" Target="NULL"/><Relationship Id="rId170" Type="http://schemas.openxmlformats.org/officeDocument/2006/relationships/customXml" Target="../ink/ink4756.xml"/><Relationship Id="rId191" Type="http://schemas.openxmlformats.org/officeDocument/2006/relationships/image" Target="NUL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4687.xml"/><Relationship Id="rId53" Type="http://schemas.openxmlformats.org/officeDocument/2006/relationships/image" Target="NULL"/><Relationship Id="rId74" Type="http://schemas.openxmlformats.org/officeDocument/2006/relationships/customXml" Target="../ink/ink4708.xml"/><Relationship Id="rId128" Type="http://schemas.openxmlformats.org/officeDocument/2006/relationships/customXml" Target="../ink/ink4735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4751.xml"/><Relationship Id="rId181" Type="http://schemas.openxmlformats.org/officeDocument/2006/relationships/image" Target="NULL"/><Relationship Id="rId22" Type="http://schemas.openxmlformats.org/officeDocument/2006/relationships/customXml" Target="../ink/ink4681.xml"/><Relationship Id="rId43" Type="http://schemas.openxmlformats.org/officeDocument/2006/relationships/image" Target="NULL"/><Relationship Id="rId64" Type="http://schemas.openxmlformats.org/officeDocument/2006/relationships/customXml" Target="../ink/ink4703.xml"/><Relationship Id="rId118" Type="http://schemas.openxmlformats.org/officeDocument/2006/relationships/customXml" Target="../ink/ink4730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4746.xml"/><Relationship Id="rId171" Type="http://schemas.openxmlformats.org/officeDocument/2006/relationships/image" Target="NULL"/><Relationship Id="rId12" Type="http://schemas.openxmlformats.org/officeDocument/2006/relationships/customXml" Target="../ink/ink4676.xml"/><Relationship Id="rId33" Type="http://schemas.openxmlformats.org/officeDocument/2006/relationships/image" Target="NULL"/><Relationship Id="rId108" Type="http://schemas.openxmlformats.org/officeDocument/2006/relationships/customXml" Target="../ink/ink4725.xml"/><Relationship Id="rId129" Type="http://schemas.openxmlformats.org/officeDocument/2006/relationships/image" Target="NULL"/><Relationship Id="rId54" Type="http://schemas.openxmlformats.org/officeDocument/2006/relationships/customXml" Target="../ink/ink4698.xml"/><Relationship Id="rId75" Type="http://schemas.openxmlformats.org/officeDocument/2006/relationships/image" Target="NULL"/><Relationship Id="rId96" Type="http://schemas.openxmlformats.org/officeDocument/2006/relationships/customXml" Target="../ink/ink4719.xml"/><Relationship Id="rId140" Type="http://schemas.openxmlformats.org/officeDocument/2006/relationships/customXml" Target="../ink/ink4741.xml"/><Relationship Id="rId161" Type="http://schemas.openxmlformats.org/officeDocument/2006/relationships/image" Target="NULL"/><Relationship Id="rId182" Type="http://schemas.openxmlformats.org/officeDocument/2006/relationships/customXml" Target="../ink/ink4762.xml"/><Relationship Id="rId6" Type="http://schemas.openxmlformats.org/officeDocument/2006/relationships/customXml" Target="../ink/ink4673.xml"/><Relationship Id="rId23" Type="http://schemas.openxmlformats.org/officeDocument/2006/relationships/image" Target="NULL"/><Relationship Id="rId119" Type="http://schemas.openxmlformats.org/officeDocument/2006/relationships/image" Target="NULL"/><Relationship Id="rId44" Type="http://schemas.openxmlformats.org/officeDocument/2006/relationships/customXml" Target="../ink/ink4693.xml"/><Relationship Id="rId65" Type="http://schemas.openxmlformats.org/officeDocument/2006/relationships/image" Target="NULL"/><Relationship Id="rId86" Type="http://schemas.openxmlformats.org/officeDocument/2006/relationships/customXml" Target="../ink/ink4714.xml"/><Relationship Id="rId130" Type="http://schemas.openxmlformats.org/officeDocument/2006/relationships/customXml" Target="../ink/ink4736.xml"/><Relationship Id="rId151" Type="http://schemas.openxmlformats.org/officeDocument/2006/relationships/image" Target="NULL"/><Relationship Id="rId172" Type="http://schemas.openxmlformats.org/officeDocument/2006/relationships/customXml" Target="../ink/ink4757.xml"/><Relationship Id="rId13" Type="http://schemas.openxmlformats.org/officeDocument/2006/relationships/image" Target="NULL"/><Relationship Id="rId18" Type="http://schemas.openxmlformats.org/officeDocument/2006/relationships/customXml" Target="../ink/ink4679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4688.xml"/><Relationship Id="rId50" Type="http://schemas.openxmlformats.org/officeDocument/2006/relationships/customXml" Target="../ink/ink4696.xml"/><Relationship Id="rId55" Type="http://schemas.openxmlformats.org/officeDocument/2006/relationships/image" Target="NULL"/><Relationship Id="rId76" Type="http://schemas.openxmlformats.org/officeDocument/2006/relationships/customXml" Target="../ink/ink4709.xml"/><Relationship Id="rId97" Type="http://schemas.openxmlformats.org/officeDocument/2006/relationships/image" Target="NULL"/><Relationship Id="rId104" Type="http://schemas.openxmlformats.org/officeDocument/2006/relationships/customXml" Target="../ink/ink4723.xml"/><Relationship Id="rId120" Type="http://schemas.openxmlformats.org/officeDocument/2006/relationships/customXml" Target="../ink/ink4731.xml"/><Relationship Id="rId125" Type="http://schemas.openxmlformats.org/officeDocument/2006/relationships/image" Target="NULL"/><Relationship Id="rId141" Type="http://schemas.openxmlformats.org/officeDocument/2006/relationships/image" Target="NULL"/><Relationship Id="rId146" Type="http://schemas.openxmlformats.org/officeDocument/2006/relationships/customXml" Target="../ink/ink4744.xml"/><Relationship Id="rId167" Type="http://schemas.openxmlformats.org/officeDocument/2006/relationships/image" Target="NULL"/><Relationship Id="rId188" Type="http://schemas.openxmlformats.org/officeDocument/2006/relationships/customXml" Target="../ink/ink4765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4717.xml"/><Relationship Id="rId162" Type="http://schemas.openxmlformats.org/officeDocument/2006/relationships/customXml" Target="../ink/ink4752.xml"/><Relationship Id="rId183" Type="http://schemas.openxmlformats.org/officeDocument/2006/relationships/image" Target="NULL"/><Relationship Id="rId2" Type="http://schemas.openxmlformats.org/officeDocument/2006/relationships/customXml" Target="../ink/ink4671.xml"/><Relationship Id="rId29" Type="http://schemas.openxmlformats.org/officeDocument/2006/relationships/customXml" Target="../ink/ink4685.xml"/><Relationship Id="rId24" Type="http://schemas.openxmlformats.org/officeDocument/2006/relationships/customXml" Target="../ink/ink4682.xml"/><Relationship Id="rId40" Type="http://schemas.openxmlformats.org/officeDocument/2006/relationships/customXml" Target="../ink/ink4691.xml"/><Relationship Id="rId45" Type="http://schemas.openxmlformats.org/officeDocument/2006/relationships/image" Target="NULL"/><Relationship Id="rId66" Type="http://schemas.openxmlformats.org/officeDocument/2006/relationships/customXml" Target="../ink/ink4704.xml"/><Relationship Id="rId87" Type="http://schemas.openxmlformats.org/officeDocument/2006/relationships/image" Target="NULL"/><Relationship Id="rId110" Type="http://schemas.openxmlformats.org/officeDocument/2006/relationships/customXml" Target="../ink/ink4726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4739.xml"/><Relationship Id="rId157" Type="http://schemas.openxmlformats.org/officeDocument/2006/relationships/image" Target="NULL"/><Relationship Id="rId178" Type="http://schemas.openxmlformats.org/officeDocument/2006/relationships/customXml" Target="../ink/ink4760.xml"/><Relationship Id="rId61" Type="http://schemas.openxmlformats.org/officeDocument/2006/relationships/image" Target="NULL"/><Relationship Id="rId82" Type="http://schemas.openxmlformats.org/officeDocument/2006/relationships/customXml" Target="../ink/ink4712.xml"/><Relationship Id="rId152" Type="http://schemas.openxmlformats.org/officeDocument/2006/relationships/customXml" Target="../ink/ink4747.xml"/><Relationship Id="rId173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4677.xml"/><Relationship Id="rId30" Type="http://schemas.openxmlformats.org/officeDocument/2006/relationships/customXml" Target="../ink/ink4686.xml"/><Relationship Id="rId35" Type="http://schemas.openxmlformats.org/officeDocument/2006/relationships/image" Target="NULL"/><Relationship Id="rId56" Type="http://schemas.openxmlformats.org/officeDocument/2006/relationships/customXml" Target="../ink/ink4699.xml"/><Relationship Id="rId77" Type="http://schemas.openxmlformats.org/officeDocument/2006/relationships/image" Target="NULL"/><Relationship Id="rId100" Type="http://schemas.openxmlformats.org/officeDocument/2006/relationships/customXml" Target="../ink/ink4721.xml"/><Relationship Id="rId105" Type="http://schemas.openxmlformats.org/officeDocument/2006/relationships/image" Target="NULL"/><Relationship Id="rId126" Type="http://schemas.openxmlformats.org/officeDocument/2006/relationships/customXml" Target="../ink/ink4734.xml"/><Relationship Id="rId147" Type="http://schemas.openxmlformats.org/officeDocument/2006/relationships/image" Target="NULL"/><Relationship Id="rId168" Type="http://schemas.openxmlformats.org/officeDocument/2006/relationships/customXml" Target="../ink/ink4755.xml"/><Relationship Id="rId8" Type="http://schemas.openxmlformats.org/officeDocument/2006/relationships/customXml" Target="../ink/ink4674.xml"/><Relationship Id="rId51" Type="http://schemas.openxmlformats.org/officeDocument/2006/relationships/image" Target="NULL"/><Relationship Id="rId72" Type="http://schemas.openxmlformats.org/officeDocument/2006/relationships/customXml" Target="../ink/ink4707.xml"/><Relationship Id="rId93" Type="http://schemas.openxmlformats.org/officeDocument/2006/relationships/image" Target="NULL"/><Relationship Id="rId98" Type="http://schemas.openxmlformats.org/officeDocument/2006/relationships/customXml" Target="../ink/ink4720.xml"/><Relationship Id="rId121" Type="http://schemas.openxmlformats.org/officeDocument/2006/relationships/image" Target="NULL"/><Relationship Id="rId142" Type="http://schemas.openxmlformats.org/officeDocument/2006/relationships/customXml" Target="../ink/ink4742.xml"/><Relationship Id="rId163" Type="http://schemas.openxmlformats.org/officeDocument/2006/relationships/image" Target="NULL"/><Relationship Id="rId184" Type="http://schemas.openxmlformats.org/officeDocument/2006/relationships/customXml" Target="../ink/ink4763.xml"/><Relationship Id="rId189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4694.xml"/><Relationship Id="rId67" Type="http://schemas.openxmlformats.org/officeDocument/2006/relationships/image" Target="NULL"/><Relationship Id="rId116" Type="http://schemas.openxmlformats.org/officeDocument/2006/relationships/customXml" Target="../ink/ink4729.xml"/><Relationship Id="rId137" Type="http://schemas.openxmlformats.org/officeDocument/2006/relationships/image" Target="NULL"/><Relationship Id="rId158" Type="http://schemas.openxmlformats.org/officeDocument/2006/relationships/customXml" Target="../ink/ink4750.xml"/><Relationship Id="rId20" Type="http://schemas.openxmlformats.org/officeDocument/2006/relationships/customXml" Target="../ink/ink4680.xml"/><Relationship Id="rId41" Type="http://schemas.openxmlformats.org/officeDocument/2006/relationships/image" Target="NULL"/><Relationship Id="rId62" Type="http://schemas.openxmlformats.org/officeDocument/2006/relationships/customXml" Target="../ink/ink4702.xml"/><Relationship Id="rId83" Type="http://schemas.openxmlformats.org/officeDocument/2006/relationships/image" Target="NULL"/><Relationship Id="rId88" Type="http://schemas.openxmlformats.org/officeDocument/2006/relationships/customXml" Target="../ink/ink4715.xml"/><Relationship Id="rId111" Type="http://schemas.openxmlformats.org/officeDocument/2006/relationships/image" Target="NULL"/><Relationship Id="rId132" Type="http://schemas.openxmlformats.org/officeDocument/2006/relationships/customXml" Target="../ink/ink4737.xml"/><Relationship Id="rId153" Type="http://schemas.openxmlformats.org/officeDocument/2006/relationships/image" Target="NULL"/><Relationship Id="rId174" Type="http://schemas.openxmlformats.org/officeDocument/2006/relationships/customXml" Target="../ink/ink4758.xml"/><Relationship Id="rId179" Type="http://schemas.openxmlformats.org/officeDocument/2006/relationships/image" Target="NULL"/><Relationship Id="rId190" Type="http://schemas.openxmlformats.org/officeDocument/2006/relationships/customXml" Target="../ink/ink4766.xml"/><Relationship Id="rId15" Type="http://schemas.openxmlformats.org/officeDocument/2006/relationships/image" Target="NULL"/><Relationship Id="rId36" Type="http://schemas.openxmlformats.org/officeDocument/2006/relationships/customXml" Target="../ink/ink4689.xml"/><Relationship Id="rId57" Type="http://schemas.openxmlformats.org/officeDocument/2006/relationships/image" Target="NULL"/><Relationship Id="rId106" Type="http://schemas.openxmlformats.org/officeDocument/2006/relationships/customXml" Target="../ink/ink4724.xml"/><Relationship Id="rId127" Type="http://schemas.openxmlformats.org/officeDocument/2006/relationships/image" Target="NULL"/><Relationship Id="rId10" Type="http://schemas.openxmlformats.org/officeDocument/2006/relationships/customXml" Target="../ink/ink4675.xml"/><Relationship Id="rId31" Type="http://schemas.openxmlformats.org/officeDocument/2006/relationships/image" Target="NULL"/><Relationship Id="rId52" Type="http://schemas.openxmlformats.org/officeDocument/2006/relationships/customXml" Target="../ink/ink4697.xml"/><Relationship Id="rId73" Type="http://schemas.openxmlformats.org/officeDocument/2006/relationships/image" Target="NULL"/><Relationship Id="rId78" Type="http://schemas.openxmlformats.org/officeDocument/2006/relationships/customXml" Target="../ink/ink4710.xml"/><Relationship Id="rId94" Type="http://schemas.openxmlformats.org/officeDocument/2006/relationships/customXml" Target="../ink/ink4718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4732.xml"/><Relationship Id="rId143" Type="http://schemas.openxmlformats.org/officeDocument/2006/relationships/image" Target="NULL"/><Relationship Id="rId148" Type="http://schemas.openxmlformats.org/officeDocument/2006/relationships/customXml" Target="../ink/ink4745.xml"/><Relationship Id="rId164" Type="http://schemas.openxmlformats.org/officeDocument/2006/relationships/customXml" Target="../ink/ink4753.xml"/><Relationship Id="rId169" Type="http://schemas.openxmlformats.org/officeDocument/2006/relationships/image" Target="NULL"/><Relationship Id="rId185" Type="http://schemas.openxmlformats.org/officeDocument/2006/relationships/image" Target="NULL"/><Relationship Id="rId4" Type="http://schemas.openxmlformats.org/officeDocument/2006/relationships/customXml" Target="../ink/ink4672.xml"/><Relationship Id="rId9" Type="http://schemas.openxmlformats.org/officeDocument/2006/relationships/image" Target="NULL"/><Relationship Id="rId180" Type="http://schemas.openxmlformats.org/officeDocument/2006/relationships/customXml" Target="../ink/ink4761.xml"/><Relationship Id="rId26" Type="http://schemas.openxmlformats.org/officeDocument/2006/relationships/customXml" Target="../ink/ink4683.xml"/><Relationship Id="rId47" Type="http://schemas.openxmlformats.org/officeDocument/2006/relationships/image" Target="NULL"/><Relationship Id="rId68" Type="http://schemas.openxmlformats.org/officeDocument/2006/relationships/customXml" Target="../ink/ink4705.xml"/><Relationship Id="rId89" Type="http://schemas.openxmlformats.org/officeDocument/2006/relationships/image" Target="NULL"/><Relationship Id="rId112" Type="http://schemas.openxmlformats.org/officeDocument/2006/relationships/customXml" Target="../ink/ink4727.xml"/><Relationship Id="rId133" Type="http://schemas.openxmlformats.org/officeDocument/2006/relationships/image" Target="NULL"/><Relationship Id="rId154" Type="http://schemas.openxmlformats.org/officeDocument/2006/relationships/customXml" Target="../ink/ink4748.xml"/><Relationship Id="rId175" Type="http://schemas.openxmlformats.org/officeDocument/2006/relationships/image" Target="NULL"/><Relationship Id="rId16" Type="http://schemas.openxmlformats.org/officeDocument/2006/relationships/customXml" Target="../ink/ink4678.xml"/><Relationship Id="rId37" Type="http://schemas.openxmlformats.org/officeDocument/2006/relationships/image" Target="NULL"/><Relationship Id="rId58" Type="http://schemas.openxmlformats.org/officeDocument/2006/relationships/customXml" Target="../ink/ink4700.xml"/><Relationship Id="rId79" Type="http://schemas.openxmlformats.org/officeDocument/2006/relationships/image" Target="NULL"/><Relationship Id="rId102" Type="http://schemas.openxmlformats.org/officeDocument/2006/relationships/customXml" Target="../ink/ink4722.xml"/><Relationship Id="rId123" Type="http://schemas.openxmlformats.org/officeDocument/2006/relationships/image" Target="NULL"/><Relationship Id="rId144" Type="http://schemas.openxmlformats.org/officeDocument/2006/relationships/customXml" Target="../ink/ink4743.xml"/><Relationship Id="rId90" Type="http://schemas.openxmlformats.org/officeDocument/2006/relationships/customXml" Target="../ink/ink4716.xml"/><Relationship Id="rId165" Type="http://schemas.openxmlformats.org/officeDocument/2006/relationships/image" Target="NULL"/><Relationship Id="rId186" Type="http://schemas.openxmlformats.org/officeDocument/2006/relationships/customXml" Target="../ink/ink4764.xml"/><Relationship Id="rId27" Type="http://schemas.openxmlformats.org/officeDocument/2006/relationships/image" Target="NULL"/><Relationship Id="rId48" Type="http://schemas.openxmlformats.org/officeDocument/2006/relationships/customXml" Target="../ink/ink4695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4738.xml"/><Relationship Id="rId80" Type="http://schemas.openxmlformats.org/officeDocument/2006/relationships/customXml" Target="../ink/ink4711.xml"/><Relationship Id="rId155" Type="http://schemas.openxmlformats.org/officeDocument/2006/relationships/image" Target="NULL"/><Relationship Id="rId176" Type="http://schemas.openxmlformats.org/officeDocument/2006/relationships/customXml" Target="../ink/ink4759.xml"/><Relationship Id="rId17" Type="http://schemas.openxmlformats.org/officeDocument/2006/relationships/image" Target="NULL"/><Relationship Id="rId38" Type="http://schemas.openxmlformats.org/officeDocument/2006/relationships/customXml" Target="../ink/ink4690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4733.xml"/><Relationship Id="rId70" Type="http://schemas.openxmlformats.org/officeDocument/2006/relationships/customXml" Target="../ink/ink4706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4754.xml"/><Relationship Id="rId187" Type="http://schemas.openxmlformats.org/officeDocument/2006/relationships/image" Target="NUL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684.xml"/><Relationship Id="rId49" Type="http://schemas.openxmlformats.org/officeDocument/2006/relationships/image" Target="NULL"/><Relationship Id="rId114" Type="http://schemas.openxmlformats.org/officeDocument/2006/relationships/customXml" Target="../ink/ink4728.xml"/><Relationship Id="rId60" Type="http://schemas.openxmlformats.org/officeDocument/2006/relationships/customXml" Target="../ink/ink4701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4749.xml"/><Relationship Id="rId177" Type="http://schemas.openxmlformats.org/officeDocument/2006/relationships/image" Target="NULL"/></Relationships>
</file>

<file path=ppt/slides/_rels/slide117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4788.xml"/><Relationship Id="rId63" Type="http://schemas.openxmlformats.org/officeDocument/2006/relationships/image" Target="NULL"/><Relationship Id="rId84" Type="http://schemas.openxmlformats.org/officeDocument/2006/relationships/customXml" Target="../ink/ink4809.xml"/><Relationship Id="rId138" Type="http://schemas.openxmlformats.org/officeDocument/2006/relationships/customXml" Target="../ink/ink4836.xml"/><Relationship Id="rId159" Type="http://schemas.openxmlformats.org/officeDocument/2006/relationships/image" Target="NULL"/><Relationship Id="rId170" Type="http://schemas.openxmlformats.org/officeDocument/2006/relationships/customXml" Target="../ink/ink4852.xml"/><Relationship Id="rId191" Type="http://schemas.openxmlformats.org/officeDocument/2006/relationships/image" Target="NUL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4783.xml"/><Relationship Id="rId53" Type="http://schemas.openxmlformats.org/officeDocument/2006/relationships/image" Target="NULL"/><Relationship Id="rId74" Type="http://schemas.openxmlformats.org/officeDocument/2006/relationships/customXml" Target="../ink/ink4804.xml"/><Relationship Id="rId128" Type="http://schemas.openxmlformats.org/officeDocument/2006/relationships/customXml" Target="../ink/ink4831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4847.xml"/><Relationship Id="rId181" Type="http://schemas.openxmlformats.org/officeDocument/2006/relationships/image" Target="NULL"/><Relationship Id="rId22" Type="http://schemas.openxmlformats.org/officeDocument/2006/relationships/customXml" Target="../ink/ink4777.xml"/><Relationship Id="rId43" Type="http://schemas.openxmlformats.org/officeDocument/2006/relationships/image" Target="NULL"/><Relationship Id="rId64" Type="http://schemas.openxmlformats.org/officeDocument/2006/relationships/customXml" Target="../ink/ink4799.xml"/><Relationship Id="rId118" Type="http://schemas.openxmlformats.org/officeDocument/2006/relationships/customXml" Target="../ink/ink4826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4842.xml"/><Relationship Id="rId171" Type="http://schemas.openxmlformats.org/officeDocument/2006/relationships/image" Target="NULL"/><Relationship Id="rId192" Type="http://schemas.openxmlformats.org/officeDocument/2006/relationships/customXml" Target="../ink/ink4863.xml"/><Relationship Id="rId12" Type="http://schemas.openxmlformats.org/officeDocument/2006/relationships/customXml" Target="../ink/ink4772.xml"/><Relationship Id="rId33" Type="http://schemas.openxmlformats.org/officeDocument/2006/relationships/image" Target="NULL"/><Relationship Id="rId108" Type="http://schemas.openxmlformats.org/officeDocument/2006/relationships/customXml" Target="../ink/ink4821.xml"/><Relationship Id="rId129" Type="http://schemas.openxmlformats.org/officeDocument/2006/relationships/image" Target="NULL"/><Relationship Id="rId54" Type="http://schemas.openxmlformats.org/officeDocument/2006/relationships/customXml" Target="../ink/ink4794.xml"/><Relationship Id="rId75" Type="http://schemas.openxmlformats.org/officeDocument/2006/relationships/image" Target="NULL"/><Relationship Id="rId96" Type="http://schemas.openxmlformats.org/officeDocument/2006/relationships/customXml" Target="../ink/ink4815.xml"/><Relationship Id="rId140" Type="http://schemas.openxmlformats.org/officeDocument/2006/relationships/customXml" Target="../ink/ink4837.xml"/><Relationship Id="rId161" Type="http://schemas.openxmlformats.org/officeDocument/2006/relationships/image" Target="NULL"/><Relationship Id="rId182" Type="http://schemas.openxmlformats.org/officeDocument/2006/relationships/customXml" Target="../ink/ink4858.xml"/><Relationship Id="rId6" Type="http://schemas.openxmlformats.org/officeDocument/2006/relationships/customXml" Target="../ink/ink4769.xml"/><Relationship Id="rId23" Type="http://schemas.openxmlformats.org/officeDocument/2006/relationships/image" Target="NULL"/><Relationship Id="rId119" Type="http://schemas.openxmlformats.org/officeDocument/2006/relationships/image" Target="NULL"/><Relationship Id="rId44" Type="http://schemas.openxmlformats.org/officeDocument/2006/relationships/customXml" Target="../ink/ink4789.xml"/><Relationship Id="rId65" Type="http://schemas.openxmlformats.org/officeDocument/2006/relationships/image" Target="NULL"/><Relationship Id="rId86" Type="http://schemas.openxmlformats.org/officeDocument/2006/relationships/customXml" Target="../ink/ink4810.xml"/><Relationship Id="rId130" Type="http://schemas.openxmlformats.org/officeDocument/2006/relationships/customXml" Target="../ink/ink4832.xml"/><Relationship Id="rId151" Type="http://schemas.openxmlformats.org/officeDocument/2006/relationships/image" Target="NULL"/><Relationship Id="rId172" Type="http://schemas.openxmlformats.org/officeDocument/2006/relationships/customXml" Target="../ink/ink4853.xml"/><Relationship Id="rId193" Type="http://schemas.openxmlformats.org/officeDocument/2006/relationships/image" Target="NULL"/><Relationship Id="rId13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4784.xml"/><Relationship Id="rId55" Type="http://schemas.openxmlformats.org/officeDocument/2006/relationships/image" Target="NULL"/><Relationship Id="rId76" Type="http://schemas.openxmlformats.org/officeDocument/2006/relationships/customXml" Target="../ink/ink4805.xml"/><Relationship Id="rId97" Type="http://schemas.openxmlformats.org/officeDocument/2006/relationships/image" Target="NULL"/><Relationship Id="rId120" Type="http://schemas.openxmlformats.org/officeDocument/2006/relationships/customXml" Target="../ink/ink4827.xml"/><Relationship Id="rId141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4813.xml"/><Relationship Id="rId162" Type="http://schemas.openxmlformats.org/officeDocument/2006/relationships/customXml" Target="../ink/ink4848.xml"/><Relationship Id="rId183" Type="http://schemas.openxmlformats.org/officeDocument/2006/relationships/image" Target="NULL"/><Relationship Id="rId2" Type="http://schemas.openxmlformats.org/officeDocument/2006/relationships/customXml" Target="../ink/ink4767.xml"/><Relationship Id="rId29" Type="http://schemas.openxmlformats.org/officeDocument/2006/relationships/customXml" Target="../ink/ink4781.xml"/><Relationship Id="rId24" Type="http://schemas.openxmlformats.org/officeDocument/2006/relationships/customXml" Target="../ink/ink4778.xml"/><Relationship Id="rId40" Type="http://schemas.openxmlformats.org/officeDocument/2006/relationships/customXml" Target="../ink/ink4787.xml"/><Relationship Id="rId45" Type="http://schemas.openxmlformats.org/officeDocument/2006/relationships/image" Target="NULL"/><Relationship Id="rId66" Type="http://schemas.openxmlformats.org/officeDocument/2006/relationships/customXml" Target="../ink/ink4800.xml"/><Relationship Id="rId87" Type="http://schemas.openxmlformats.org/officeDocument/2006/relationships/image" Target="NULL"/><Relationship Id="rId110" Type="http://schemas.openxmlformats.org/officeDocument/2006/relationships/customXml" Target="../ink/ink4822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4835.xml"/><Relationship Id="rId157" Type="http://schemas.openxmlformats.org/officeDocument/2006/relationships/image" Target="NULL"/><Relationship Id="rId178" Type="http://schemas.openxmlformats.org/officeDocument/2006/relationships/customXml" Target="../ink/ink4856.xml"/><Relationship Id="rId61" Type="http://schemas.openxmlformats.org/officeDocument/2006/relationships/image" Target="NULL"/><Relationship Id="rId82" Type="http://schemas.openxmlformats.org/officeDocument/2006/relationships/customXml" Target="../ink/ink4808.xml"/><Relationship Id="rId152" Type="http://schemas.openxmlformats.org/officeDocument/2006/relationships/customXml" Target="../ink/ink4843.xml"/><Relationship Id="rId173" Type="http://schemas.openxmlformats.org/officeDocument/2006/relationships/image" Target="NULL"/><Relationship Id="rId194" Type="http://schemas.openxmlformats.org/officeDocument/2006/relationships/customXml" Target="../ink/ink4864.xml"/><Relationship Id="rId199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4773.xml"/><Relationship Id="rId30" Type="http://schemas.openxmlformats.org/officeDocument/2006/relationships/customXml" Target="../ink/ink4782.xml"/><Relationship Id="rId35" Type="http://schemas.openxmlformats.org/officeDocument/2006/relationships/image" Target="NULL"/><Relationship Id="rId56" Type="http://schemas.openxmlformats.org/officeDocument/2006/relationships/customXml" Target="../ink/ink4795.xml"/><Relationship Id="rId77" Type="http://schemas.openxmlformats.org/officeDocument/2006/relationships/image" Target="NULL"/><Relationship Id="rId100" Type="http://schemas.openxmlformats.org/officeDocument/2006/relationships/customXml" Target="../ink/ink4817.xml"/><Relationship Id="rId105" Type="http://schemas.openxmlformats.org/officeDocument/2006/relationships/image" Target="NULL"/><Relationship Id="rId126" Type="http://schemas.openxmlformats.org/officeDocument/2006/relationships/customXml" Target="../ink/ink4830.xml"/><Relationship Id="rId147" Type="http://schemas.openxmlformats.org/officeDocument/2006/relationships/image" Target="NULL"/><Relationship Id="rId168" Type="http://schemas.openxmlformats.org/officeDocument/2006/relationships/customXml" Target="../ink/ink4851.xml"/><Relationship Id="rId8" Type="http://schemas.openxmlformats.org/officeDocument/2006/relationships/customXml" Target="../ink/ink4770.xml"/><Relationship Id="rId51" Type="http://schemas.openxmlformats.org/officeDocument/2006/relationships/image" Target="NULL"/><Relationship Id="rId72" Type="http://schemas.openxmlformats.org/officeDocument/2006/relationships/customXml" Target="../ink/ink4803.xml"/><Relationship Id="rId93" Type="http://schemas.openxmlformats.org/officeDocument/2006/relationships/image" Target="NULL"/><Relationship Id="rId98" Type="http://schemas.openxmlformats.org/officeDocument/2006/relationships/customXml" Target="../ink/ink4816.xml"/><Relationship Id="rId121" Type="http://schemas.openxmlformats.org/officeDocument/2006/relationships/image" Target="NULL"/><Relationship Id="rId142" Type="http://schemas.openxmlformats.org/officeDocument/2006/relationships/customXml" Target="../ink/ink4838.xml"/><Relationship Id="rId163" Type="http://schemas.openxmlformats.org/officeDocument/2006/relationships/image" Target="NULL"/><Relationship Id="rId184" Type="http://schemas.openxmlformats.org/officeDocument/2006/relationships/customXml" Target="../ink/ink4859.xml"/><Relationship Id="rId189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4790.xml"/><Relationship Id="rId67" Type="http://schemas.openxmlformats.org/officeDocument/2006/relationships/image" Target="NULL"/><Relationship Id="rId116" Type="http://schemas.openxmlformats.org/officeDocument/2006/relationships/customXml" Target="../ink/ink4825.xml"/><Relationship Id="rId137" Type="http://schemas.openxmlformats.org/officeDocument/2006/relationships/image" Target="NULL"/><Relationship Id="rId158" Type="http://schemas.openxmlformats.org/officeDocument/2006/relationships/customXml" Target="../ink/ink4846.xml"/><Relationship Id="rId20" Type="http://schemas.openxmlformats.org/officeDocument/2006/relationships/customXml" Target="../ink/ink4776.xml"/><Relationship Id="rId41" Type="http://schemas.openxmlformats.org/officeDocument/2006/relationships/image" Target="NULL"/><Relationship Id="rId62" Type="http://schemas.openxmlformats.org/officeDocument/2006/relationships/customXml" Target="../ink/ink4798.xml"/><Relationship Id="rId83" Type="http://schemas.openxmlformats.org/officeDocument/2006/relationships/image" Target="NULL"/><Relationship Id="rId88" Type="http://schemas.openxmlformats.org/officeDocument/2006/relationships/customXml" Target="../ink/ink4811.xml"/><Relationship Id="rId111" Type="http://schemas.openxmlformats.org/officeDocument/2006/relationships/image" Target="NULL"/><Relationship Id="rId132" Type="http://schemas.openxmlformats.org/officeDocument/2006/relationships/customXml" Target="../ink/ink4833.xml"/><Relationship Id="rId153" Type="http://schemas.openxmlformats.org/officeDocument/2006/relationships/image" Target="NULL"/><Relationship Id="rId174" Type="http://schemas.openxmlformats.org/officeDocument/2006/relationships/customXml" Target="../ink/ink4854.xml"/><Relationship Id="rId179" Type="http://schemas.openxmlformats.org/officeDocument/2006/relationships/image" Target="NULL"/><Relationship Id="rId195" Type="http://schemas.openxmlformats.org/officeDocument/2006/relationships/image" Target="NULL"/><Relationship Id="rId190" Type="http://schemas.openxmlformats.org/officeDocument/2006/relationships/customXml" Target="../ink/ink4862.xml"/><Relationship Id="rId15" Type="http://schemas.openxmlformats.org/officeDocument/2006/relationships/image" Target="NULL"/><Relationship Id="rId36" Type="http://schemas.openxmlformats.org/officeDocument/2006/relationships/customXml" Target="../ink/ink4785.xml"/><Relationship Id="rId57" Type="http://schemas.openxmlformats.org/officeDocument/2006/relationships/image" Target="NULL"/><Relationship Id="rId106" Type="http://schemas.openxmlformats.org/officeDocument/2006/relationships/customXml" Target="../ink/ink4820.xml"/><Relationship Id="rId127" Type="http://schemas.openxmlformats.org/officeDocument/2006/relationships/image" Target="NULL"/><Relationship Id="rId10" Type="http://schemas.openxmlformats.org/officeDocument/2006/relationships/customXml" Target="../ink/ink4771.xml"/><Relationship Id="rId31" Type="http://schemas.openxmlformats.org/officeDocument/2006/relationships/image" Target="NULL"/><Relationship Id="rId52" Type="http://schemas.openxmlformats.org/officeDocument/2006/relationships/customXml" Target="../ink/ink4793.xml"/><Relationship Id="rId73" Type="http://schemas.openxmlformats.org/officeDocument/2006/relationships/image" Target="NULL"/><Relationship Id="rId78" Type="http://schemas.openxmlformats.org/officeDocument/2006/relationships/customXml" Target="../ink/ink4806.xml"/><Relationship Id="rId94" Type="http://schemas.openxmlformats.org/officeDocument/2006/relationships/customXml" Target="../ink/ink4814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4828.xml"/><Relationship Id="rId143" Type="http://schemas.openxmlformats.org/officeDocument/2006/relationships/image" Target="NULL"/><Relationship Id="rId148" Type="http://schemas.openxmlformats.org/officeDocument/2006/relationships/customXml" Target="../ink/ink4841.xml"/><Relationship Id="rId164" Type="http://schemas.openxmlformats.org/officeDocument/2006/relationships/customXml" Target="../ink/ink4849.xml"/><Relationship Id="rId169" Type="http://schemas.openxmlformats.org/officeDocument/2006/relationships/image" Target="NULL"/><Relationship Id="rId185" Type="http://schemas.openxmlformats.org/officeDocument/2006/relationships/image" Target="NULL"/><Relationship Id="rId4" Type="http://schemas.openxmlformats.org/officeDocument/2006/relationships/customXml" Target="../ink/ink4768.xml"/><Relationship Id="rId9" Type="http://schemas.openxmlformats.org/officeDocument/2006/relationships/image" Target="NULL"/><Relationship Id="rId180" Type="http://schemas.openxmlformats.org/officeDocument/2006/relationships/customXml" Target="../ink/ink4857.xml"/><Relationship Id="rId26" Type="http://schemas.openxmlformats.org/officeDocument/2006/relationships/customXml" Target="../ink/ink4779.xml"/><Relationship Id="rId47" Type="http://schemas.openxmlformats.org/officeDocument/2006/relationships/image" Target="NULL"/><Relationship Id="rId68" Type="http://schemas.openxmlformats.org/officeDocument/2006/relationships/customXml" Target="../ink/ink4801.xml"/><Relationship Id="rId89" Type="http://schemas.openxmlformats.org/officeDocument/2006/relationships/image" Target="NULL"/><Relationship Id="rId112" Type="http://schemas.openxmlformats.org/officeDocument/2006/relationships/customXml" Target="../ink/ink4823.xml"/><Relationship Id="rId133" Type="http://schemas.openxmlformats.org/officeDocument/2006/relationships/image" Target="NULL"/><Relationship Id="rId154" Type="http://schemas.openxmlformats.org/officeDocument/2006/relationships/customXml" Target="../ink/ink4844.xml"/><Relationship Id="rId175" Type="http://schemas.openxmlformats.org/officeDocument/2006/relationships/image" Target="NULL"/><Relationship Id="rId196" Type="http://schemas.openxmlformats.org/officeDocument/2006/relationships/customXml" Target="../ink/ink4865.xml"/><Relationship Id="rId16" Type="http://schemas.openxmlformats.org/officeDocument/2006/relationships/customXml" Target="../ink/ink4774.xml"/><Relationship Id="rId37" Type="http://schemas.openxmlformats.org/officeDocument/2006/relationships/image" Target="NULL"/><Relationship Id="rId58" Type="http://schemas.openxmlformats.org/officeDocument/2006/relationships/customXml" Target="../ink/ink4796.xml"/><Relationship Id="rId79" Type="http://schemas.openxmlformats.org/officeDocument/2006/relationships/image" Target="NULL"/><Relationship Id="rId102" Type="http://schemas.openxmlformats.org/officeDocument/2006/relationships/customXml" Target="../ink/ink4818.xml"/><Relationship Id="rId123" Type="http://schemas.openxmlformats.org/officeDocument/2006/relationships/image" Target="NULL"/><Relationship Id="rId144" Type="http://schemas.openxmlformats.org/officeDocument/2006/relationships/customXml" Target="../ink/ink4839.xml"/><Relationship Id="rId90" Type="http://schemas.openxmlformats.org/officeDocument/2006/relationships/customXml" Target="../ink/ink4812.xml"/><Relationship Id="rId165" Type="http://schemas.openxmlformats.org/officeDocument/2006/relationships/image" Target="NULL"/><Relationship Id="rId186" Type="http://schemas.openxmlformats.org/officeDocument/2006/relationships/customXml" Target="../ink/ink4860.xml"/><Relationship Id="rId27" Type="http://schemas.openxmlformats.org/officeDocument/2006/relationships/image" Target="NULL"/><Relationship Id="rId48" Type="http://schemas.openxmlformats.org/officeDocument/2006/relationships/customXml" Target="../ink/ink4791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4834.xml"/><Relationship Id="rId80" Type="http://schemas.openxmlformats.org/officeDocument/2006/relationships/customXml" Target="../ink/ink4807.xml"/><Relationship Id="rId155" Type="http://schemas.openxmlformats.org/officeDocument/2006/relationships/image" Target="NULL"/><Relationship Id="rId176" Type="http://schemas.openxmlformats.org/officeDocument/2006/relationships/customXml" Target="../ink/ink4855.xml"/><Relationship Id="rId197" Type="http://schemas.openxmlformats.org/officeDocument/2006/relationships/image" Target="NULL"/><Relationship Id="rId17" Type="http://schemas.openxmlformats.org/officeDocument/2006/relationships/image" Target="NULL"/><Relationship Id="rId38" Type="http://schemas.openxmlformats.org/officeDocument/2006/relationships/customXml" Target="../ink/ink4786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4829.xml"/><Relationship Id="rId70" Type="http://schemas.openxmlformats.org/officeDocument/2006/relationships/customXml" Target="../ink/ink4802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4850.xml"/><Relationship Id="rId187" Type="http://schemas.openxmlformats.org/officeDocument/2006/relationships/image" Target="NUL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780.xml"/><Relationship Id="rId49" Type="http://schemas.openxmlformats.org/officeDocument/2006/relationships/image" Target="NULL"/><Relationship Id="rId114" Type="http://schemas.openxmlformats.org/officeDocument/2006/relationships/customXml" Target="../ink/ink4824.xml"/><Relationship Id="rId60" Type="http://schemas.openxmlformats.org/officeDocument/2006/relationships/customXml" Target="../ink/ink4797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4845.xml"/><Relationship Id="rId177" Type="http://schemas.openxmlformats.org/officeDocument/2006/relationships/image" Target="NULL"/><Relationship Id="rId198" Type="http://schemas.openxmlformats.org/officeDocument/2006/relationships/customXml" Target="../ink/ink4866.xml"/><Relationship Id="rId18" Type="http://schemas.openxmlformats.org/officeDocument/2006/relationships/customXml" Target="../ink/ink4775.xml"/><Relationship Id="rId39" Type="http://schemas.openxmlformats.org/officeDocument/2006/relationships/image" Target="NULL"/><Relationship Id="rId50" Type="http://schemas.openxmlformats.org/officeDocument/2006/relationships/customXml" Target="../ink/ink4792.xml"/><Relationship Id="rId104" Type="http://schemas.openxmlformats.org/officeDocument/2006/relationships/customXml" Target="../ink/ink4819.xml"/><Relationship Id="rId125" Type="http://schemas.openxmlformats.org/officeDocument/2006/relationships/image" Target="NULL"/><Relationship Id="rId146" Type="http://schemas.openxmlformats.org/officeDocument/2006/relationships/customXml" Target="../ink/ink4840.xml"/><Relationship Id="rId167" Type="http://schemas.openxmlformats.org/officeDocument/2006/relationships/image" Target="NULL"/><Relationship Id="rId188" Type="http://schemas.openxmlformats.org/officeDocument/2006/relationships/customXml" Target="../ink/ink4861.xml"/></Relationships>
</file>

<file path=ppt/slides/_rels/slide118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4888.xml"/><Relationship Id="rId63" Type="http://schemas.openxmlformats.org/officeDocument/2006/relationships/image" Target="NULL"/><Relationship Id="rId84" Type="http://schemas.openxmlformats.org/officeDocument/2006/relationships/customXml" Target="../ink/ink4909.xml"/><Relationship Id="rId138" Type="http://schemas.openxmlformats.org/officeDocument/2006/relationships/customXml" Target="../ink/ink4936.xml"/><Relationship Id="rId159" Type="http://schemas.openxmlformats.org/officeDocument/2006/relationships/image" Target="NULL"/><Relationship Id="rId170" Type="http://schemas.openxmlformats.org/officeDocument/2006/relationships/customXml" Target="../ink/ink4952.xml"/><Relationship Id="rId191" Type="http://schemas.openxmlformats.org/officeDocument/2006/relationships/image" Target="NUL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4883.xml"/><Relationship Id="rId53" Type="http://schemas.openxmlformats.org/officeDocument/2006/relationships/image" Target="NULL"/><Relationship Id="rId74" Type="http://schemas.openxmlformats.org/officeDocument/2006/relationships/customXml" Target="../ink/ink4904.xml"/><Relationship Id="rId128" Type="http://schemas.openxmlformats.org/officeDocument/2006/relationships/customXml" Target="../ink/ink4931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4947.xml"/><Relationship Id="rId181" Type="http://schemas.openxmlformats.org/officeDocument/2006/relationships/image" Target="NULL"/><Relationship Id="rId22" Type="http://schemas.openxmlformats.org/officeDocument/2006/relationships/customXml" Target="../ink/ink4877.xml"/><Relationship Id="rId43" Type="http://schemas.openxmlformats.org/officeDocument/2006/relationships/image" Target="NULL"/><Relationship Id="rId64" Type="http://schemas.openxmlformats.org/officeDocument/2006/relationships/customXml" Target="../ink/ink4899.xml"/><Relationship Id="rId118" Type="http://schemas.openxmlformats.org/officeDocument/2006/relationships/customXml" Target="../ink/ink4926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4942.xml"/><Relationship Id="rId171" Type="http://schemas.openxmlformats.org/officeDocument/2006/relationships/image" Target="NULL"/><Relationship Id="rId192" Type="http://schemas.openxmlformats.org/officeDocument/2006/relationships/customXml" Target="../ink/ink4963.xml"/><Relationship Id="rId12" Type="http://schemas.openxmlformats.org/officeDocument/2006/relationships/customXml" Target="../ink/ink4872.xml"/><Relationship Id="rId33" Type="http://schemas.openxmlformats.org/officeDocument/2006/relationships/image" Target="NULL"/><Relationship Id="rId108" Type="http://schemas.openxmlformats.org/officeDocument/2006/relationships/customXml" Target="../ink/ink4921.xml"/><Relationship Id="rId129" Type="http://schemas.openxmlformats.org/officeDocument/2006/relationships/image" Target="NULL"/><Relationship Id="rId54" Type="http://schemas.openxmlformats.org/officeDocument/2006/relationships/customXml" Target="../ink/ink4894.xml"/><Relationship Id="rId75" Type="http://schemas.openxmlformats.org/officeDocument/2006/relationships/image" Target="NULL"/><Relationship Id="rId96" Type="http://schemas.openxmlformats.org/officeDocument/2006/relationships/customXml" Target="../ink/ink4915.xml"/><Relationship Id="rId140" Type="http://schemas.openxmlformats.org/officeDocument/2006/relationships/customXml" Target="../ink/ink4937.xml"/><Relationship Id="rId161" Type="http://schemas.openxmlformats.org/officeDocument/2006/relationships/image" Target="NULL"/><Relationship Id="rId182" Type="http://schemas.openxmlformats.org/officeDocument/2006/relationships/customXml" Target="../ink/ink4958.xml"/><Relationship Id="rId6" Type="http://schemas.openxmlformats.org/officeDocument/2006/relationships/customXml" Target="../ink/ink4869.xml"/><Relationship Id="rId23" Type="http://schemas.openxmlformats.org/officeDocument/2006/relationships/image" Target="NULL"/><Relationship Id="rId119" Type="http://schemas.openxmlformats.org/officeDocument/2006/relationships/image" Target="NULL"/><Relationship Id="rId44" Type="http://schemas.openxmlformats.org/officeDocument/2006/relationships/customXml" Target="../ink/ink4889.xml"/><Relationship Id="rId65" Type="http://schemas.openxmlformats.org/officeDocument/2006/relationships/image" Target="NULL"/><Relationship Id="rId86" Type="http://schemas.openxmlformats.org/officeDocument/2006/relationships/customXml" Target="../ink/ink4910.xml"/><Relationship Id="rId130" Type="http://schemas.openxmlformats.org/officeDocument/2006/relationships/customXml" Target="../ink/ink4932.xml"/><Relationship Id="rId151" Type="http://schemas.openxmlformats.org/officeDocument/2006/relationships/image" Target="NULL"/><Relationship Id="rId172" Type="http://schemas.openxmlformats.org/officeDocument/2006/relationships/customXml" Target="../ink/ink4953.xml"/><Relationship Id="rId193" Type="http://schemas.openxmlformats.org/officeDocument/2006/relationships/image" Target="NULL"/><Relationship Id="rId13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4884.xml"/><Relationship Id="rId55" Type="http://schemas.openxmlformats.org/officeDocument/2006/relationships/image" Target="NULL"/><Relationship Id="rId76" Type="http://schemas.openxmlformats.org/officeDocument/2006/relationships/customXml" Target="../ink/ink4905.xml"/><Relationship Id="rId97" Type="http://schemas.openxmlformats.org/officeDocument/2006/relationships/image" Target="NULL"/><Relationship Id="rId120" Type="http://schemas.openxmlformats.org/officeDocument/2006/relationships/customXml" Target="../ink/ink4927.xml"/><Relationship Id="rId141" Type="http://schemas.openxmlformats.org/officeDocument/2006/relationships/image" Target="NULL"/><Relationship Id="rId7" Type="http://schemas.openxmlformats.org/officeDocument/2006/relationships/image" Target="NULL"/><Relationship Id="rId162" Type="http://schemas.openxmlformats.org/officeDocument/2006/relationships/customXml" Target="../ink/ink4948.xml"/><Relationship Id="rId183" Type="http://schemas.openxmlformats.org/officeDocument/2006/relationships/image" Target="NULL"/><Relationship Id="rId2" Type="http://schemas.openxmlformats.org/officeDocument/2006/relationships/customXml" Target="../ink/ink4867.xml"/><Relationship Id="rId29" Type="http://schemas.openxmlformats.org/officeDocument/2006/relationships/customXml" Target="../ink/ink4881.xml"/><Relationship Id="rId24" Type="http://schemas.openxmlformats.org/officeDocument/2006/relationships/customXml" Target="../ink/ink4878.xml"/><Relationship Id="rId40" Type="http://schemas.openxmlformats.org/officeDocument/2006/relationships/customXml" Target="../ink/ink4887.xml"/><Relationship Id="rId45" Type="http://schemas.openxmlformats.org/officeDocument/2006/relationships/image" Target="NULL"/><Relationship Id="rId66" Type="http://schemas.openxmlformats.org/officeDocument/2006/relationships/customXml" Target="../ink/ink4900.xml"/><Relationship Id="rId87" Type="http://schemas.openxmlformats.org/officeDocument/2006/relationships/image" Target="NULL"/><Relationship Id="rId110" Type="http://schemas.openxmlformats.org/officeDocument/2006/relationships/customXml" Target="../ink/ink4922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4935.xml"/><Relationship Id="rId157" Type="http://schemas.openxmlformats.org/officeDocument/2006/relationships/image" Target="NULL"/><Relationship Id="rId178" Type="http://schemas.openxmlformats.org/officeDocument/2006/relationships/customXml" Target="../ink/ink4956.xml"/><Relationship Id="rId61" Type="http://schemas.openxmlformats.org/officeDocument/2006/relationships/image" Target="NULL"/><Relationship Id="rId82" Type="http://schemas.openxmlformats.org/officeDocument/2006/relationships/customXml" Target="../ink/ink4908.xml"/><Relationship Id="rId152" Type="http://schemas.openxmlformats.org/officeDocument/2006/relationships/customXml" Target="../ink/ink4943.xml"/><Relationship Id="rId173" Type="http://schemas.openxmlformats.org/officeDocument/2006/relationships/image" Target="NULL"/><Relationship Id="rId194" Type="http://schemas.openxmlformats.org/officeDocument/2006/relationships/customXml" Target="../ink/ink4964.xml"/><Relationship Id="rId199" Type="http://schemas.openxmlformats.org/officeDocument/2006/relationships/image" Target="NULL"/><Relationship Id="rId203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4873.xml"/><Relationship Id="rId30" Type="http://schemas.openxmlformats.org/officeDocument/2006/relationships/customXml" Target="../ink/ink4882.xml"/><Relationship Id="rId35" Type="http://schemas.openxmlformats.org/officeDocument/2006/relationships/image" Target="NULL"/><Relationship Id="rId56" Type="http://schemas.openxmlformats.org/officeDocument/2006/relationships/customXml" Target="../ink/ink4895.xml"/><Relationship Id="rId77" Type="http://schemas.openxmlformats.org/officeDocument/2006/relationships/image" Target="NULL"/><Relationship Id="rId100" Type="http://schemas.openxmlformats.org/officeDocument/2006/relationships/customXml" Target="../ink/ink4917.xml"/><Relationship Id="rId105" Type="http://schemas.openxmlformats.org/officeDocument/2006/relationships/image" Target="NULL"/><Relationship Id="rId126" Type="http://schemas.openxmlformats.org/officeDocument/2006/relationships/customXml" Target="../ink/ink4930.xml"/><Relationship Id="rId147" Type="http://schemas.openxmlformats.org/officeDocument/2006/relationships/image" Target="NULL"/><Relationship Id="rId168" Type="http://schemas.openxmlformats.org/officeDocument/2006/relationships/customXml" Target="../ink/ink4951.xml"/><Relationship Id="rId8" Type="http://schemas.openxmlformats.org/officeDocument/2006/relationships/customXml" Target="../ink/ink4870.xml"/><Relationship Id="rId51" Type="http://schemas.openxmlformats.org/officeDocument/2006/relationships/image" Target="NULL"/><Relationship Id="rId72" Type="http://schemas.openxmlformats.org/officeDocument/2006/relationships/customXml" Target="../ink/ink4903.xml"/><Relationship Id="rId93" Type="http://schemas.openxmlformats.org/officeDocument/2006/relationships/image" Target="NULL"/><Relationship Id="rId98" Type="http://schemas.openxmlformats.org/officeDocument/2006/relationships/customXml" Target="../ink/ink4916.xml"/><Relationship Id="rId121" Type="http://schemas.openxmlformats.org/officeDocument/2006/relationships/image" Target="NULL"/><Relationship Id="rId142" Type="http://schemas.openxmlformats.org/officeDocument/2006/relationships/customXml" Target="../ink/ink4938.xml"/><Relationship Id="rId163" Type="http://schemas.openxmlformats.org/officeDocument/2006/relationships/image" Target="NULL"/><Relationship Id="rId184" Type="http://schemas.openxmlformats.org/officeDocument/2006/relationships/customXml" Target="../ink/ink4959.xml"/><Relationship Id="rId189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4890.xml"/><Relationship Id="rId67" Type="http://schemas.openxmlformats.org/officeDocument/2006/relationships/image" Target="NULL"/><Relationship Id="rId116" Type="http://schemas.openxmlformats.org/officeDocument/2006/relationships/customXml" Target="../ink/ink4925.xml"/><Relationship Id="rId137" Type="http://schemas.openxmlformats.org/officeDocument/2006/relationships/image" Target="NULL"/><Relationship Id="rId158" Type="http://schemas.openxmlformats.org/officeDocument/2006/relationships/customXml" Target="../ink/ink4946.xml"/><Relationship Id="rId20" Type="http://schemas.openxmlformats.org/officeDocument/2006/relationships/customXml" Target="../ink/ink4876.xml"/><Relationship Id="rId41" Type="http://schemas.openxmlformats.org/officeDocument/2006/relationships/image" Target="NULL"/><Relationship Id="rId62" Type="http://schemas.openxmlformats.org/officeDocument/2006/relationships/customXml" Target="../ink/ink4898.xml"/><Relationship Id="rId83" Type="http://schemas.openxmlformats.org/officeDocument/2006/relationships/image" Target="NULL"/><Relationship Id="rId88" Type="http://schemas.openxmlformats.org/officeDocument/2006/relationships/customXml" Target="../ink/ink4911.xml"/><Relationship Id="rId111" Type="http://schemas.openxmlformats.org/officeDocument/2006/relationships/image" Target="NULL"/><Relationship Id="rId132" Type="http://schemas.openxmlformats.org/officeDocument/2006/relationships/customXml" Target="../ink/ink4933.xml"/><Relationship Id="rId153" Type="http://schemas.openxmlformats.org/officeDocument/2006/relationships/image" Target="NULL"/><Relationship Id="rId174" Type="http://schemas.openxmlformats.org/officeDocument/2006/relationships/customXml" Target="../ink/ink4954.xml"/><Relationship Id="rId179" Type="http://schemas.openxmlformats.org/officeDocument/2006/relationships/image" Target="NULL"/><Relationship Id="rId195" Type="http://schemas.openxmlformats.org/officeDocument/2006/relationships/image" Target="NULL"/><Relationship Id="rId190" Type="http://schemas.openxmlformats.org/officeDocument/2006/relationships/customXml" Target="../ink/ink4962.xml"/><Relationship Id="rId15" Type="http://schemas.openxmlformats.org/officeDocument/2006/relationships/image" Target="NULL"/><Relationship Id="rId36" Type="http://schemas.openxmlformats.org/officeDocument/2006/relationships/customXml" Target="../ink/ink4885.xml"/><Relationship Id="rId57" Type="http://schemas.openxmlformats.org/officeDocument/2006/relationships/image" Target="NULL"/><Relationship Id="rId106" Type="http://schemas.openxmlformats.org/officeDocument/2006/relationships/customXml" Target="../ink/ink4920.xml"/><Relationship Id="rId127" Type="http://schemas.openxmlformats.org/officeDocument/2006/relationships/image" Target="NULL"/><Relationship Id="rId10" Type="http://schemas.openxmlformats.org/officeDocument/2006/relationships/customXml" Target="../ink/ink4871.xml"/><Relationship Id="rId31" Type="http://schemas.openxmlformats.org/officeDocument/2006/relationships/image" Target="NULL"/><Relationship Id="rId52" Type="http://schemas.openxmlformats.org/officeDocument/2006/relationships/customXml" Target="../ink/ink4893.xml"/><Relationship Id="rId73" Type="http://schemas.openxmlformats.org/officeDocument/2006/relationships/image" Target="NULL"/><Relationship Id="rId78" Type="http://schemas.openxmlformats.org/officeDocument/2006/relationships/customXml" Target="../ink/ink4906.xml"/><Relationship Id="rId94" Type="http://schemas.openxmlformats.org/officeDocument/2006/relationships/customXml" Target="../ink/ink4914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4928.xml"/><Relationship Id="rId143" Type="http://schemas.openxmlformats.org/officeDocument/2006/relationships/image" Target="NULL"/><Relationship Id="rId148" Type="http://schemas.openxmlformats.org/officeDocument/2006/relationships/customXml" Target="../ink/ink4941.xml"/><Relationship Id="rId164" Type="http://schemas.openxmlformats.org/officeDocument/2006/relationships/customXml" Target="../ink/ink4949.xml"/><Relationship Id="rId169" Type="http://schemas.openxmlformats.org/officeDocument/2006/relationships/image" Target="NULL"/><Relationship Id="rId185" Type="http://schemas.openxmlformats.org/officeDocument/2006/relationships/image" Target="NULL"/><Relationship Id="rId4" Type="http://schemas.openxmlformats.org/officeDocument/2006/relationships/customXml" Target="../ink/ink4868.xml"/><Relationship Id="rId9" Type="http://schemas.openxmlformats.org/officeDocument/2006/relationships/image" Target="NULL"/><Relationship Id="rId180" Type="http://schemas.openxmlformats.org/officeDocument/2006/relationships/customXml" Target="../ink/ink4957.xml"/><Relationship Id="rId26" Type="http://schemas.openxmlformats.org/officeDocument/2006/relationships/customXml" Target="../ink/ink4879.xml"/><Relationship Id="rId47" Type="http://schemas.openxmlformats.org/officeDocument/2006/relationships/image" Target="NULL"/><Relationship Id="rId68" Type="http://schemas.openxmlformats.org/officeDocument/2006/relationships/customXml" Target="../ink/ink4901.xml"/><Relationship Id="rId89" Type="http://schemas.openxmlformats.org/officeDocument/2006/relationships/image" Target="NULL"/><Relationship Id="rId112" Type="http://schemas.openxmlformats.org/officeDocument/2006/relationships/customXml" Target="../ink/ink4923.xml"/><Relationship Id="rId133" Type="http://schemas.openxmlformats.org/officeDocument/2006/relationships/image" Target="NULL"/><Relationship Id="rId154" Type="http://schemas.openxmlformats.org/officeDocument/2006/relationships/customXml" Target="../ink/ink4944.xml"/><Relationship Id="rId175" Type="http://schemas.openxmlformats.org/officeDocument/2006/relationships/image" Target="NULL"/><Relationship Id="rId196" Type="http://schemas.openxmlformats.org/officeDocument/2006/relationships/customXml" Target="../ink/ink4965.xml"/><Relationship Id="rId200" Type="http://schemas.openxmlformats.org/officeDocument/2006/relationships/customXml" Target="../ink/ink4967.xml"/><Relationship Id="rId16" Type="http://schemas.openxmlformats.org/officeDocument/2006/relationships/customXml" Target="../ink/ink4874.xml"/><Relationship Id="rId37" Type="http://schemas.openxmlformats.org/officeDocument/2006/relationships/image" Target="NULL"/><Relationship Id="rId58" Type="http://schemas.openxmlformats.org/officeDocument/2006/relationships/customXml" Target="../ink/ink4896.xml"/><Relationship Id="rId79" Type="http://schemas.openxmlformats.org/officeDocument/2006/relationships/image" Target="NULL"/><Relationship Id="rId102" Type="http://schemas.openxmlformats.org/officeDocument/2006/relationships/customXml" Target="../ink/ink4918.xml"/><Relationship Id="rId123" Type="http://schemas.openxmlformats.org/officeDocument/2006/relationships/image" Target="NULL"/><Relationship Id="rId144" Type="http://schemas.openxmlformats.org/officeDocument/2006/relationships/customXml" Target="../ink/ink4939.xml"/><Relationship Id="rId90" Type="http://schemas.openxmlformats.org/officeDocument/2006/relationships/customXml" Target="../ink/ink4912.xml"/><Relationship Id="rId165" Type="http://schemas.openxmlformats.org/officeDocument/2006/relationships/image" Target="NULL"/><Relationship Id="rId186" Type="http://schemas.openxmlformats.org/officeDocument/2006/relationships/customXml" Target="../ink/ink4960.xml"/><Relationship Id="rId27" Type="http://schemas.openxmlformats.org/officeDocument/2006/relationships/image" Target="NULL"/><Relationship Id="rId48" Type="http://schemas.openxmlformats.org/officeDocument/2006/relationships/customXml" Target="../ink/ink4891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4934.xml"/><Relationship Id="rId80" Type="http://schemas.openxmlformats.org/officeDocument/2006/relationships/customXml" Target="../ink/ink4907.xml"/><Relationship Id="rId155" Type="http://schemas.openxmlformats.org/officeDocument/2006/relationships/image" Target="NULL"/><Relationship Id="rId176" Type="http://schemas.openxmlformats.org/officeDocument/2006/relationships/customXml" Target="../ink/ink4955.xml"/><Relationship Id="rId197" Type="http://schemas.openxmlformats.org/officeDocument/2006/relationships/image" Target="NULL"/><Relationship Id="rId201" Type="http://schemas.openxmlformats.org/officeDocument/2006/relationships/image" Target="NULL"/><Relationship Id="rId17" Type="http://schemas.openxmlformats.org/officeDocument/2006/relationships/image" Target="NULL"/><Relationship Id="rId38" Type="http://schemas.openxmlformats.org/officeDocument/2006/relationships/customXml" Target="../ink/ink4886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4929.xml"/><Relationship Id="rId70" Type="http://schemas.openxmlformats.org/officeDocument/2006/relationships/customXml" Target="../ink/ink4902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4950.xml"/><Relationship Id="rId187" Type="http://schemas.openxmlformats.org/officeDocument/2006/relationships/image" Target="NUL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880.xml"/><Relationship Id="rId49" Type="http://schemas.openxmlformats.org/officeDocument/2006/relationships/image" Target="NULL"/><Relationship Id="rId114" Type="http://schemas.openxmlformats.org/officeDocument/2006/relationships/customXml" Target="../ink/ink4924.xml"/><Relationship Id="rId60" Type="http://schemas.openxmlformats.org/officeDocument/2006/relationships/customXml" Target="../ink/ink4897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4945.xml"/><Relationship Id="rId177" Type="http://schemas.openxmlformats.org/officeDocument/2006/relationships/image" Target="NULL"/><Relationship Id="rId198" Type="http://schemas.openxmlformats.org/officeDocument/2006/relationships/customXml" Target="../ink/ink4966.xml"/><Relationship Id="rId202" Type="http://schemas.openxmlformats.org/officeDocument/2006/relationships/customXml" Target="../ink/ink4968.xml"/><Relationship Id="rId18" Type="http://schemas.openxmlformats.org/officeDocument/2006/relationships/customXml" Target="../ink/ink4875.xml"/><Relationship Id="rId39" Type="http://schemas.openxmlformats.org/officeDocument/2006/relationships/image" Target="NULL"/><Relationship Id="rId50" Type="http://schemas.openxmlformats.org/officeDocument/2006/relationships/customXml" Target="../ink/ink4892.xml"/><Relationship Id="rId104" Type="http://schemas.openxmlformats.org/officeDocument/2006/relationships/customXml" Target="../ink/ink4919.xml"/><Relationship Id="rId125" Type="http://schemas.openxmlformats.org/officeDocument/2006/relationships/image" Target="NULL"/><Relationship Id="rId146" Type="http://schemas.openxmlformats.org/officeDocument/2006/relationships/customXml" Target="../ink/ink4940.xml"/><Relationship Id="rId167" Type="http://schemas.openxmlformats.org/officeDocument/2006/relationships/image" Target="NULL"/><Relationship Id="rId188" Type="http://schemas.openxmlformats.org/officeDocument/2006/relationships/customXml" Target="../ink/ink4961.xml"/><Relationship Id="rId71" Type="http://schemas.openxmlformats.org/officeDocument/2006/relationships/image" Target="NULL"/><Relationship Id="rId92" Type="http://schemas.openxmlformats.org/officeDocument/2006/relationships/customXml" Target="../ink/ink4913.xml"/></Relationships>
</file>

<file path=ppt/slides/_rels/slide119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4977.xml"/><Relationship Id="rId26" Type="http://schemas.openxmlformats.org/officeDocument/2006/relationships/customXml" Target="../ink/ink4981.xml"/><Relationship Id="rId3" Type="http://schemas.openxmlformats.org/officeDocument/2006/relationships/image" Target="NULL"/><Relationship Id="rId21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customXml" Target="../ink/ink4974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2" Type="http://schemas.openxmlformats.org/officeDocument/2006/relationships/customXml" Target="../ink/ink4969.xml"/><Relationship Id="rId16" Type="http://schemas.openxmlformats.org/officeDocument/2006/relationships/customXml" Target="../ink/ink4976.xml"/><Relationship Id="rId20" Type="http://schemas.openxmlformats.org/officeDocument/2006/relationships/customXml" Target="../ink/ink4978.xml"/><Relationship Id="rId29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971.xml"/><Relationship Id="rId11" Type="http://schemas.openxmlformats.org/officeDocument/2006/relationships/image" Target="NULL"/><Relationship Id="rId24" Type="http://schemas.openxmlformats.org/officeDocument/2006/relationships/customXml" Target="../ink/ink4980.xml"/><Relationship Id="rId32" Type="http://schemas.openxmlformats.org/officeDocument/2006/relationships/customXml" Target="../ink/ink4984.xm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4982.xml"/><Relationship Id="rId10" Type="http://schemas.openxmlformats.org/officeDocument/2006/relationships/customXml" Target="../ink/ink4973.xml"/><Relationship Id="rId19" Type="http://schemas.openxmlformats.org/officeDocument/2006/relationships/image" Target="NULL"/><Relationship Id="rId31" Type="http://schemas.openxmlformats.org/officeDocument/2006/relationships/image" Target="NULL"/><Relationship Id="rId4" Type="http://schemas.openxmlformats.org/officeDocument/2006/relationships/customXml" Target="../ink/ink4970.xml"/><Relationship Id="rId9" Type="http://schemas.openxmlformats.org/officeDocument/2006/relationships/image" Target="NULL"/><Relationship Id="rId14" Type="http://schemas.openxmlformats.org/officeDocument/2006/relationships/customXml" Target="../ink/ink4975.xml"/><Relationship Id="rId22" Type="http://schemas.openxmlformats.org/officeDocument/2006/relationships/customXml" Target="../ink/ink4979.xml"/><Relationship Id="rId27" Type="http://schemas.openxmlformats.org/officeDocument/2006/relationships/image" Target="NULL"/><Relationship Id="rId30" Type="http://schemas.openxmlformats.org/officeDocument/2006/relationships/customXml" Target="../ink/ink4983.xml"/><Relationship Id="rId8" Type="http://schemas.openxmlformats.org/officeDocument/2006/relationships/customXml" Target="../ink/ink4972.xml"/></Relationships>
</file>

<file path=ppt/slides/_rels/slide1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10.png"/><Relationship Id="rId18" Type="http://schemas.openxmlformats.org/officeDocument/2006/relationships/customXml" Target="../ink/ink86.xml"/><Relationship Id="rId26" Type="http://schemas.openxmlformats.org/officeDocument/2006/relationships/customXml" Target="../ink/ink90.xml"/><Relationship Id="rId39" Type="http://schemas.openxmlformats.org/officeDocument/2006/relationships/image" Target="../media/image22.png"/><Relationship Id="rId21" Type="http://schemas.openxmlformats.org/officeDocument/2006/relationships/image" Target="../media/image1310.png"/><Relationship Id="rId34" Type="http://schemas.openxmlformats.org/officeDocument/2006/relationships/customXml" Target="../ink/ink94.xml"/><Relationship Id="rId42" Type="http://schemas.openxmlformats.org/officeDocument/2006/relationships/customXml" Target="../ink/ink98.xml"/><Relationship Id="rId47" Type="http://schemas.openxmlformats.org/officeDocument/2006/relationships/image" Target="../media/image26.png"/><Relationship Id="rId7" Type="http://schemas.openxmlformats.org/officeDocument/2006/relationships/image" Target="../media/image510.png"/><Relationship Id="rId2" Type="http://schemas.openxmlformats.org/officeDocument/2006/relationships/customXml" Target="../ink/ink78.xml"/><Relationship Id="rId16" Type="http://schemas.openxmlformats.org/officeDocument/2006/relationships/customXml" Target="../ink/ink85.xml"/><Relationship Id="rId29" Type="http://schemas.openxmlformats.org/officeDocument/2006/relationships/image" Target="../media/image1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0.xml"/><Relationship Id="rId11" Type="http://schemas.openxmlformats.org/officeDocument/2006/relationships/image" Target="../media/image710.png"/><Relationship Id="rId24" Type="http://schemas.openxmlformats.org/officeDocument/2006/relationships/customXml" Target="../ink/ink89.xml"/><Relationship Id="rId32" Type="http://schemas.openxmlformats.org/officeDocument/2006/relationships/customXml" Target="../ink/ink93.xml"/><Relationship Id="rId37" Type="http://schemas.openxmlformats.org/officeDocument/2006/relationships/image" Target="../media/image21.png"/><Relationship Id="rId40" Type="http://schemas.openxmlformats.org/officeDocument/2006/relationships/customXml" Target="../ink/ink97.xml"/><Relationship Id="rId45" Type="http://schemas.openxmlformats.org/officeDocument/2006/relationships/image" Target="../media/image25.png"/><Relationship Id="rId5" Type="http://schemas.openxmlformats.org/officeDocument/2006/relationships/image" Target="../media/image467.png"/><Relationship Id="rId15" Type="http://schemas.openxmlformats.org/officeDocument/2006/relationships/image" Target="../media/image910.png"/><Relationship Id="rId23" Type="http://schemas.openxmlformats.org/officeDocument/2006/relationships/image" Target="../media/image14.png"/><Relationship Id="rId28" Type="http://schemas.openxmlformats.org/officeDocument/2006/relationships/customXml" Target="../ink/ink91.xml"/><Relationship Id="rId36" Type="http://schemas.openxmlformats.org/officeDocument/2006/relationships/customXml" Target="../ink/ink95.xml"/><Relationship Id="rId10" Type="http://schemas.openxmlformats.org/officeDocument/2006/relationships/customXml" Target="../ink/ink82.xml"/><Relationship Id="rId19" Type="http://schemas.openxmlformats.org/officeDocument/2006/relationships/image" Target="../media/image1210.png"/><Relationship Id="rId31" Type="http://schemas.openxmlformats.org/officeDocument/2006/relationships/image" Target="../media/image18.png"/><Relationship Id="rId44" Type="http://schemas.openxmlformats.org/officeDocument/2006/relationships/customXml" Target="../ink/ink99.xml"/><Relationship Id="rId4" Type="http://schemas.openxmlformats.org/officeDocument/2006/relationships/customXml" Target="../ink/ink79.xml"/><Relationship Id="rId9" Type="http://schemas.openxmlformats.org/officeDocument/2006/relationships/image" Target="../media/image610.png"/><Relationship Id="rId14" Type="http://schemas.openxmlformats.org/officeDocument/2006/relationships/customXml" Target="../ink/ink84.xml"/><Relationship Id="rId22" Type="http://schemas.openxmlformats.org/officeDocument/2006/relationships/customXml" Target="../ink/ink88.xml"/><Relationship Id="rId27" Type="http://schemas.openxmlformats.org/officeDocument/2006/relationships/image" Target="../media/image16.png"/><Relationship Id="rId30" Type="http://schemas.openxmlformats.org/officeDocument/2006/relationships/customXml" Target="../ink/ink92.xml"/><Relationship Id="rId35" Type="http://schemas.openxmlformats.org/officeDocument/2006/relationships/image" Target="../media/image20.png"/><Relationship Id="rId43" Type="http://schemas.openxmlformats.org/officeDocument/2006/relationships/image" Target="../media/image24.png"/><Relationship Id="rId8" Type="http://schemas.openxmlformats.org/officeDocument/2006/relationships/customXml" Target="../ink/ink81.xml"/><Relationship Id="rId3" Type="http://schemas.openxmlformats.org/officeDocument/2006/relationships/image" Target="../media/image3100.png"/><Relationship Id="rId12" Type="http://schemas.openxmlformats.org/officeDocument/2006/relationships/customXml" Target="../ink/ink83.xml"/><Relationship Id="rId17" Type="http://schemas.openxmlformats.org/officeDocument/2006/relationships/image" Target="../media/image1110.png"/><Relationship Id="rId25" Type="http://schemas.openxmlformats.org/officeDocument/2006/relationships/image" Target="../media/image15.png"/><Relationship Id="rId33" Type="http://schemas.openxmlformats.org/officeDocument/2006/relationships/image" Target="../media/image19.png"/><Relationship Id="rId38" Type="http://schemas.openxmlformats.org/officeDocument/2006/relationships/customXml" Target="../ink/ink96.xml"/><Relationship Id="rId46" Type="http://schemas.openxmlformats.org/officeDocument/2006/relationships/customXml" Target="../ink/ink100.xml"/><Relationship Id="rId20" Type="http://schemas.openxmlformats.org/officeDocument/2006/relationships/customXml" Target="../ink/ink87.xml"/><Relationship Id="rId41" Type="http://schemas.openxmlformats.org/officeDocument/2006/relationships/image" Target="../media/image23.png"/></Relationships>
</file>

<file path=ppt/slides/_rels/slide120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4993.xml"/><Relationship Id="rId26" Type="http://schemas.openxmlformats.org/officeDocument/2006/relationships/customXml" Target="../ink/ink4997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5001.xml"/><Relationship Id="rId42" Type="http://schemas.openxmlformats.org/officeDocument/2006/relationships/customXml" Target="../ink/ink5005.xml"/><Relationship Id="rId7" Type="http://schemas.openxmlformats.org/officeDocument/2006/relationships/image" Target="NULL"/><Relationship Id="rId2" Type="http://schemas.openxmlformats.org/officeDocument/2006/relationships/customXml" Target="../ink/ink4985.xml"/><Relationship Id="rId16" Type="http://schemas.openxmlformats.org/officeDocument/2006/relationships/customXml" Target="../ink/ink4992.xml"/><Relationship Id="rId29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987.xml"/><Relationship Id="rId11" Type="http://schemas.openxmlformats.org/officeDocument/2006/relationships/image" Target="NULL"/><Relationship Id="rId24" Type="http://schemas.openxmlformats.org/officeDocument/2006/relationships/customXml" Target="../ink/ink4996.xml"/><Relationship Id="rId32" Type="http://schemas.openxmlformats.org/officeDocument/2006/relationships/customXml" Target="../ink/ink5000.xml"/><Relationship Id="rId37" Type="http://schemas.openxmlformats.org/officeDocument/2006/relationships/image" Target="NULL"/><Relationship Id="rId40" Type="http://schemas.openxmlformats.org/officeDocument/2006/relationships/customXml" Target="../ink/ink5004.xml"/><Relationship Id="rId45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4998.xml"/><Relationship Id="rId36" Type="http://schemas.openxmlformats.org/officeDocument/2006/relationships/customXml" Target="../ink/ink5002.xml"/><Relationship Id="rId10" Type="http://schemas.openxmlformats.org/officeDocument/2006/relationships/customXml" Target="../ink/ink4989.xml"/><Relationship Id="rId19" Type="http://schemas.openxmlformats.org/officeDocument/2006/relationships/image" Target="NULL"/><Relationship Id="rId31" Type="http://schemas.openxmlformats.org/officeDocument/2006/relationships/image" Target="NULL"/><Relationship Id="rId44" Type="http://schemas.openxmlformats.org/officeDocument/2006/relationships/customXml" Target="../ink/ink5006.xml"/><Relationship Id="rId4" Type="http://schemas.openxmlformats.org/officeDocument/2006/relationships/customXml" Target="../ink/ink4986.xml"/><Relationship Id="rId9" Type="http://schemas.openxmlformats.org/officeDocument/2006/relationships/image" Target="NULL"/><Relationship Id="rId14" Type="http://schemas.openxmlformats.org/officeDocument/2006/relationships/customXml" Target="../ink/ink4991.xml"/><Relationship Id="rId22" Type="http://schemas.openxmlformats.org/officeDocument/2006/relationships/customXml" Target="../ink/ink4995.xml"/><Relationship Id="rId27" Type="http://schemas.openxmlformats.org/officeDocument/2006/relationships/image" Target="NULL"/><Relationship Id="rId30" Type="http://schemas.openxmlformats.org/officeDocument/2006/relationships/customXml" Target="../ink/ink4999.xml"/><Relationship Id="rId35" Type="http://schemas.openxmlformats.org/officeDocument/2006/relationships/image" Target="NULL"/><Relationship Id="rId43" Type="http://schemas.openxmlformats.org/officeDocument/2006/relationships/image" Target="NULL"/><Relationship Id="rId8" Type="http://schemas.openxmlformats.org/officeDocument/2006/relationships/customXml" Target="../ink/ink4988.xml"/><Relationship Id="rId3" Type="http://schemas.openxmlformats.org/officeDocument/2006/relationships/image" Target="NULL"/><Relationship Id="rId12" Type="http://schemas.openxmlformats.org/officeDocument/2006/relationships/customXml" Target="../ink/ink4990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5003.xml"/><Relationship Id="rId20" Type="http://schemas.openxmlformats.org/officeDocument/2006/relationships/customXml" Target="../ink/ink4994.xml"/><Relationship Id="rId41" Type="http://schemas.openxmlformats.org/officeDocument/2006/relationships/image" Target="NULL"/></Relationships>
</file>

<file path=ppt/slides/_rels/slide12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019.xml"/><Relationship Id="rId21" Type="http://schemas.openxmlformats.org/officeDocument/2006/relationships/image" Target="NULL"/><Relationship Id="rId42" Type="http://schemas.openxmlformats.org/officeDocument/2006/relationships/customXml" Target="../ink/ink5027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5040.xml"/><Relationship Id="rId7" Type="http://schemas.openxmlformats.org/officeDocument/2006/relationships/image" Target="NULL"/><Relationship Id="rId71" Type="http://schemas.openxmlformats.org/officeDocument/2006/relationships/image" Target="NULL"/><Relationship Id="rId2" Type="http://schemas.openxmlformats.org/officeDocument/2006/relationships/customXml" Target="../ink/ink5007.xml"/><Relationship Id="rId16" Type="http://schemas.openxmlformats.org/officeDocument/2006/relationships/customXml" Target="../ink/ink5014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5018.xml"/><Relationship Id="rId32" Type="http://schemas.openxmlformats.org/officeDocument/2006/relationships/customXml" Target="../ink/ink5022.xml"/><Relationship Id="rId37" Type="http://schemas.openxmlformats.org/officeDocument/2006/relationships/image" Target="NULL"/><Relationship Id="rId40" Type="http://schemas.openxmlformats.org/officeDocument/2006/relationships/customXml" Target="../ink/ink5026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5035.xml"/><Relationship Id="rId66" Type="http://schemas.openxmlformats.org/officeDocument/2006/relationships/customXml" Target="../ink/ink5039.xm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5013.xml"/><Relationship Id="rId22" Type="http://schemas.openxmlformats.org/officeDocument/2006/relationships/customXml" Target="../ink/ink5017.xml"/><Relationship Id="rId27" Type="http://schemas.openxmlformats.org/officeDocument/2006/relationships/image" Target="NULL"/><Relationship Id="rId30" Type="http://schemas.openxmlformats.org/officeDocument/2006/relationships/customXml" Target="../ink/ink5021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5030.xml"/><Relationship Id="rId56" Type="http://schemas.openxmlformats.org/officeDocument/2006/relationships/customXml" Target="../ink/ink5034.xml"/><Relationship Id="rId64" Type="http://schemas.openxmlformats.org/officeDocument/2006/relationships/customXml" Target="../ink/ink5038.xml"/><Relationship Id="rId69" Type="http://schemas.openxmlformats.org/officeDocument/2006/relationships/image" Target="NULL"/><Relationship Id="rId8" Type="http://schemas.openxmlformats.org/officeDocument/2006/relationships/customXml" Target="../ink/ink5010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5012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5025.xml"/><Relationship Id="rId46" Type="http://schemas.openxmlformats.org/officeDocument/2006/relationships/customXml" Target="../ink/ink5029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5016.xml"/><Relationship Id="rId41" Type="http://schemas.openxmlformats.org/officeDocument/2006/relationships/image" Target="NULL"/><Relationship Id="rId54" Type="http://schemas.openxmlformats.org/officeDocument/2006/relationships/customXml" Target="../ink/ink5033.xml"/><Relationship Id="rId62" Type="http://schemas.openxmlformats.org/officeDocument/2006/relationships/customXml" Target="../ink/ink5037.xml"/><Relationship Id="rId70" Type="http://schemas.openxmlformats.org/officeDocument/2006/relationships/customXml" Target="../ink/ink504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009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5020.xml"/><Relationship Id="rId36" Type="http://schemas.openxmlformats.org/officeDocument/2006/relationships/customXml" Target="../ink/ink5024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5011.xml"/><Relationship Id="rId31" Type="http://schemas.openxmlformats.org/officeDocument/2006/relationships/image" Target="NULL"/><Relationship Id="rId44" Type="http://schemas.openxmlformats.org/officeDocument/2006/relationships/customXml" Target="../ink/ink5028.xml"/><Relationship Id="rId52" Type="http://schemas.openxmlformats.org/officeDocument/2006/relationships/customXml" Target="../ink/ink5032.xml"/><Relationship Id="rId60" Type="http://schemas.openxmlformats.org/officeDocument/2006/relationships/customXml" Target="../ink/ink5036.xml"/><Relationship Id="rId65" Type="http://schemas.openxmlformats.org/officeDocument/2006/relationships/image" Target="NULL"/><Relationship Id="rId4" Type="http://schemas.openxmlformats.org/officeDocument/2006/relationships/customXml" Target="../ink/ink5008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5015.xml"/><Relationship Id="rId39" Type="http://schemas.openxmlformats.org/officeDocument/2006/relationships/image" Target="NULL"/><Relationship Id="rId34" Type="http://schemas.openxmlformats.org/officeDocument/2006/relationships/customXml" Target="../ink/ink5023.xml"/><Relationship Id="rId50" Type="http://schemas.openxmlformats.org/officeDocument/2006/relationships/customXml" Target="../ink/ink5031.xml"/><Relationship Id="rId55" Type="http://schemas.openxmlformats.org/officeDocument/2006/relationships/image" Target="NULL"/></Relationships>
</file>

<file path=ppt/slides/_rels/slide12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054.xml"/><Relationship Id="rId21" Type="http://schemas.openxmlformats.org/officeDocument/2006/relationships/image" Target="NULL"/><Relationship Id="rId42" Type="http://schemas.openxmlformats.org/officeDocument/2006/relationships/customXml" Target="../ink/ink5062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5075.xml"/><Relationship Id="rId16" Type="http://schemas.openxmlformats.org/officeDocument/2006/relationships/customXml" Target="../ink/ink5049.xml"/><Relationship Id="rId11" Type="http://schemas.openxmlformats.org/officeDocument/2006/relationships/image" Target="NULL"/><Relationship Id="rId24" Type="http://schemas.openxmlformats.org/officeDocument/2006/relationships/customXml" Target="../ink/ink5053.xml"/><Relationship Id="rId32" Type="http://schemas.openxmlformats.org/officeDocument/2006/relationships/customXml" Target="../ink/ink5057.xml"/><Relationship Id="rId37" Type="http://schemas.openxmlformats.org/officeDocument/2006/relationships/image" Target="NULL"/><Relationship Id="rId40" Type="http://schemas.openxmlformats.org/officeDocument/2006/relationships/customXml" Target="../ink/ink5061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5070.xml"/><Relationship Id="rId66" Type="http://schemas.openxmlformats.org/officeDocument/2006/relationships/customXml" Target="../ink/ink5074.xml"/><Relationship Id="rId74" Type="http://schemas.openxmlformats.org/officeDocument/2006/relationships/customXml" Target="../ink/ink5078.xm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5048.xml"/><Relationship Id="rId22" Type="http://schemas.openxmlformats.org/officeDocument/2006/relationships/customXml" Target="../ink/ink5052.xml"/><Relationship Id="rId27" Type="http://schemas.openxmlformats.org/officeDocument/2006/relationships/image" Target="NULL"/><Relationship Id="rId30" Type="http://schemas.openxmlformats.org/officeDocument/2006/relationships/customXml" Target="../ink/ink5056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5065.xml"/><Relationship Id="rId56" Type="http://schemas.openxmlformats.org/officeDocument/2006/relationships/customXml" Target="../ink/ink5069.xml"/><Relationship Id="rId64" Type="http://schemas.openxmlformats.org/officeDocument/2006/relationships/customXml" Target="../ink/ink5073.xml"/><Relationship Id="rId69" Type="http://schemas.openxmlformats.org/officeDocument/2006/relationships/image" Target="NULL"/><Relationship Id="rId77" Type="http://schemas.openxmlformats.org/officeDocument/2006/relationships/image" Target="NULL"/><Relationship Id="rId8" Type="http://schemas.openxmlformats.org/officeDocument/2006/relationships/customXml" Target="../ink/ink5045.xml"/><Relationship Id="rId51" Type="http://schemas.openxmlformats.org/officeDocument/2006/relationships/image" Target="NULL"/><Relationship Id="rId72" Type="http://schemas.openxmlformats.org/officeDocument/2006/relationships/customXml" Target="../ink/ink5077.xml"/><Relationship Id="rId3" Type="http://schemas.openxmlformats.org/officeDocument/2006/relationships/image" Target="NULL"/><Relationship Id="rId12" Type="http://schemas.openxmlformats.org/officeDocument/2006/relationships/customXml" Target="../ink/ink5047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5060.xml"/><Relationship Id="rId46" Type="http://schemas.openxmlformats.org/officeDocument/2006/relationships/customXml" Target="../ink/ink5064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5051.xml"/><Relationship Id="rId41" Type="http://schemas.openxmlformats.org/officeDocument/2006/relationships/image" Target="NULL"/><Relationship Id="rId54" Type="http://schemas.openxmlformats.org/officeDocument/2006/relationships/customXml" Target="../ink/ink5068.xml"/><Relationship Id="rId62" Type="http://schemas.openxmlformats.org/officeDocument/2006/relationships/customXml" Target="../ink/ink5072.xml"/><Relationship Id="rId70" Type="http://schemas.openxmlformats.org/officeDocument/2006/relationships/customXml" Target="../ink/ink5076.xml"/><Relationship Id="rId75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044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5055.xml"/><Relationship Id="rId36" Type="http://schemas.openxmlformats.org/officeDocument/2006/relationships/customXml" Target="../ink/ink5059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5046.xml"/><Relationship Id="rId31" Type="http://schemas.openxmlformats.org/officeDocument/2006/relationships/image" Target="NULL"/><Relationship Id="rId44" Type="http://schemas.openxmlformats.org/officeDocument/2006/relationships/customXml" Target="../ink/ink5063.xml"/><Relationship Id="rId52" Type="http://schemas.openxmlformats.org/officeDocument/2006/relationships/customXml" Target="../ink/ink5067.xml"/><Relationship Id="rId60" Type="http://schemas.openxmlformats.org/officeDocument/2006/relationships/customXml" Target="../ink/ink5071.xml"/><Relationship Id="rId65" Type="http://schemas.openxmlformats.org/officeDocument/2006/relationships/image" Target="NULL"/><Relationship Id="rId73" Type="http://schemas.openxmlformats.org/officeDocument/2006/relationships/image" Target="NULL"/><Relationship Id="rId4" Type="http://schemas.openxmlformats.org/officeDocument/2006/relationships/customXml" Target="../ink/ink5043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5050.xml"/><Relationship Id="rId39" Type="http://schemas.openxmlformats.org/officeDocument/2006/relationships/image" Target="NULL"/><Relationship Id="rId34" Type="http://schemas.openxmlformats.org/officeDocument/2006/relationships/customXml" Target="../ink/ink5058.xml"/><Relationship Id="rId50" Type="http://schemas.openxmlformats.org/officeDocument/2006/relationships/customXml" Target="../ink/ink5066.xml"/><Relationship Id="rId55" Type="http://schemas.openxmlformats.org/officeDocument/2006/relationships/image" Target="NULL"/><Relationship Id="rId76" Type="http://schemas.openxmlformats.org/officeDocument/2006/relationships/customXml" Target="../ink/ink5079.xml"/><Relationship Id="rId7" Type="http://schemas.openxmlformats.org/officeDocument/2006/relationships/image" Target="NULL"/><Relationship Id="rId71" Type="http://schemas.openxmlformats.org/officeDocument/2006/relationships/image" Target="NULL"/><Relationship Id="rId2" Type="http://schemas.openxmlformats.org/officeDocument/2006/relationships/customXml" Target="../ink/ink5042.xml"/><Relationship Id="rId29" Type="http://schemas.openxmlformats.org/officeDocument/2006/relationships/image" Target="NULL"/></Relationships>
</file>

<file path=ppt/slides/_rels/slide12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092.xml"/><Relationship Id="rId21" Type="http://schemas.openxmlformats.org/officeDocument/2006/relationships/image" Target="NULL"/><Relationship Id="rId42" Type="http://schemas.openxmlformats.org/officeDocument/2006/relationships/customXml" Target="../ink/ink5100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5113.xml"/><Relationship Id="rId84" Type="http://schemas.openxmlformats.org/officeDocument/2006/relationships/customXml" Target="../ink/ink5121.xml"/><Relationship Id="rId89" Type="http://schemas.openxmlformats.org/officeDocument/2006/relationships/image" Target="NULL"/><Relationship Id="rId16" Type="http://schemas.openxmlformats.org/officeDocument/2006/relationships/customXml" Target="../ink/ink5087.xml"/><Relationship Id="rId11" Type="http://schemas.openxmlformats.org/officeDocument/2006/relationships/image" Target="NULL"/><Relationship Id="rId32" Type="http://schemas.openxmlformats.org/officeDocument/2006/relationships/customXml" Target="../ink/ink5095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5108.xml"/><Relationship Id="rId74" Type="http://schemas.openxmlformats.org/officeDocument/2006/relationships/customXml" Target="../ink/ink5116.xml"/><Relationship Id="rId79" Type="http://schemas.openxmlformats.org/officeDocument/2006/relationships/image" Target="NULL"/><Relationship Id="rId5" Type="http://schemas.openxmlformats.org/officeDocument/2006/relationships/image" Target="NULL"/><Relationship Id="rId90" Type="http://schemas.openxmlformats.org/officeDocument/2006/relationships/customXml" Target="../ink/ink5124.xml"/><Relationship Id="rId95" Type="http://schemas.openxmlformats.org/officeDocument/2006/relationships/image" Target="NULL"/><Relationship Id="rId22" Type="http://schemas.openxmlformats.org/officeDocument/2006/relationships/customXml" Target="../ink/ink5090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5103.xml"/><Relationship Id="rId64" Type="http://schemas.openxmlformats.org/officeDocument/2006/relationships/customXml" Target="../ink/ink5111.xml"/><Relationship Id="rId69" Type="http://schemas.openxmlformats.org/officeDocument/2006/relationships/image" Target="NULL"/><Relationship Id="rId80" Type="http://schemas.openxmlformats.org/officeDocument/2006/relationships/customXml" Target="../ink/ink5119.xml"/><Relationship Id="rId85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5085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5098.xml"/><Relationship Id="rId46" Type="http://schemas.openxmlformats.org/officeDocument/2006/relationships/customXml" Target="../ink/ink5102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5089.xml"/><Relationship Id="rId41" Type="http://schemas.openxmlformats.org/officeDocument/2006/relationships/image" Target="NULL"/><Relationship Id="rId54" Type="http://schemas.openxmlformats.org/officeDocument/2006/relationships/customXml" Target="../ink/ink5106.xml"/><Relationship Id="rId62" Type="http://schemas.openxmlformats.org/officeDocument/2006/relationships/customXml" Target="../ink/ink5110.xml"/><Relationship Id="rId70" Type="http://schemas.openxmlformats.org/officeDocument/2006/relationships/customXml" Target="../ink/ink5114.xml"/><Relationship Id="rId75" Type="http://schemas.openxmlformats.org/officeDocument/2006/relationships/image" Target="NULL"/><Relationship Id="rId83" Type="http://schemas.openxmlformats.org/officeDocument/2006/relationships/image" Target="NULL"/><Relationship Id="rId88" Type="http://schemas.openxmlformats.org/officeDocument/2006/relationships/customXml" Target="../ink/ink5123.xml"/><Relationship Id="rId91" Type="http://schemas.openxmlformats.org/officeDocument/2006/relationships/image" Target="NULL"/><Relationship Id="rId96" Type="http://schemas.openxmlformats.org/officeDocument/2006/relationships/customXml" Target="../ink/ink512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082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5093.xml"/><Relationship Id="rId36" Type="http://schemas.openxmlformats.org/officeDocument/2006/relationships/customXml" Target="../ink/ink5097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5084.xml"/><Relationship Id="rId31" Type="http://schemas.openxmlformats.org/officeDocument/2006/relationships/image" Target="NULL"/><Relationship Id="rId44" Type="http://schemas.openxmlformats.org/officeDocument/2006/relationships/customXml" Target="../ink/ink5101.xml"/><Relationship Id="rId52" Type="http://schemas.openxmlformats.org/officeDocument/2006/relationships/customXml" Target="../ink/ink5105.xml"/><Relationship Id="rId60" Type="http://schemas.openxmlformats.org/officeDocument/2006/relationships/customXml" Target="../ink/ink5109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5118.xml"/><Relationship Id="rId81" Type="http://schemas.openxmlformats.org/officeDocument/2006/relationships/image" Target="NULL"/><Relationship Id="rId86" Type="http://schemas.openxmlformats.org/officeDocument/2006/relationships/customXml" Target="../ink/ink5122.xml"/><Relationship Id="rId94" Type="http://schemas.openxmlformats.org/officeDocument/2006/relationships/customXml" Target="../ink/ink5126.xml"/><Relationship Id="rId4" Type="http://schemas.openxmlformats.org/officeDocument/2006/relationships/customXml" Target="../ink/ink5081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5088.xml"/><Relationship Id="rId39" Type="http://schemas.openxmlformats.org/officeDocument/2006/relationships/image" Target="NULL"/><Relationship Id="rId34" Type="http://schemas.openxmlformats.org/officeDocument/2006/relationships/customXml" Target="../ink/ink5096.xml"/><Relationship Id="rId50" Type="http://schemas.openxmlformats.org/officeDocument/2006/relationships/customXml" Target="../ink/ink5104.xml"/><Relationship Id="rId55" Type="http://schemas.openxmlformats.org/officeDocument/2006/relationships/image" Target="NULL"/><Relationship Id="rId76" Type="http://schemas.openxmlformats.org/officeDocument/2006/relationships/customXml" Target="../ink/ink5117.xml"/><Relationship Id="rId97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5125.xml"/><Relationship Id="rId2" Type="http://schemas.openxmlformats.org/officeDocument/2006/relationships/customXml" Target="../ink/ink5080.xml"/><Relationship Id="rId29" Type="http://schemas.openxmlformats.org/officeDocument/2006/relationships/image" Target="NULL"/><Relationship Id="rId24" Type="http://schemas.openxmlformats.org/officeDocument/2006/relationships/customXml" Target="../ink/ink5091.xml"/><Relationship Id="rId40" Type="http://schemas.openxmlformats.org/officeDocument/2006/relationships/customXml" Target="../ink/ink5099.xml"/><Relationship Id="rId45" Type="http://schemas.openxmlformats.org/officeDocument/2006/relationships/image" Target="NULL"/><Relationship Id="rId66" Type="http://schemas.openxmlformats.org/officeDocument/2006/relationships/customXml" Target="../ink/ink5112.xml"/><Relationship Id="rId8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5120.xml"/><Relationship Id="rId19" Type="http://schemas.openxmlformats.org/officeDocument/2006/relationships/image" Target="NULL"/><Relationship Id="rId14" Type="http://schemas.openxmlformats.org/officeDocument/2006/relationships/customXml" Target="../ink/ink5086.xml"/><Relationship Id="rId30" Type="http://schemas.openxmlformats.org/officeDocument/2006/relationships/customXml" Target="../ink/ink5094.xml"/><Relationship Id="rId35" Type="http://schemas.openxmlformats.org/officeDocument/2006/relationships/image" Target="NULL"/><Relationship Id="rId56" Type="http://schemas.openxmlformats.org/officeDocument/2006/relationships/customXml" Target="../ink/ink5107.xml"/><Relationship Id="rId77" Type="http://schemas.openxmlformats.org/officeDocument/2006/relationships/image" Target="NULL"/><Relationship Id="rId8" Type="http://schemas.openxmlformats.org/officeDocument/2006/relationships/customXml" Target="../ink/ink5083.xml"/><Relationship Id="rId51" Type="http://schemas.openxmlformats.org/officeDocument/2006/relationships/image" Target="NULL"/><Relationship Id="rId72" Type="http://schemas.openxmlformats.org/officeDocument/2006/relationships/customXml" Target="../ink/ink5115.xml"/><Relationship Id="rId93" Type="http://schemas.openxmlformats.org/officeDocument/2006/relationships/image" Target="NULL"/></Relationships>
</file>

<file path=ppt/slides/_rels/slide12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140.xml"/><Relationship Id="rId21" Type="http://schemas.openxmlformats.org/officeDocument/2006/relationships/image" Target="NULL"/><Relationship Id="rId42" Type="http://schemas.openxmlformats.org/officeDocument/2006/relationships/customXml" Target="../ink/ink5148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5161.xml"/><Relationship Id="rId84" Type="http://schemas.openxmlformats.org/officeDocument/2006/relationships/customXml" Target="../ink/ink5169.xml"/><Relationship Id="rId89" Type="http://schemas.openxmlformats.org/officeDocument/2006/relationships/image" Target="NULL"/><Relationship Id="rId112" Type="http://schemas.openxmlformats.org/officeDocument/2006/relationships/customXml" Target="../ink/ink5183.xml"/><Relationship Id="rId16" Type="http://schemas.openxmlformats.org/officeDocument/2006/relationships/customXml" Target="../ink/ink5135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5143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5156.xml"/><Relationship Id="rId74" Type="http://schemas.openxmlformats.org/officeDocument/2006/relationships/customXml" Target="../ink/ink5164.xml"/><Relationship Id="rId79" Type="http://schemas.openxmlformats.org/officeDocument/2006/relationships/image" Target="NULL"/><Relationship Id="rId102" Type="http://schemas.openxmlformats.org/officeDocument/2006/relationships/customXml" Target="../ink/ink5178.xml"/><Relationship Id="rId5" Type="http://schemas.openxmlformats.org/officeDocument/2006/relationships/image" Target="NULL"/><Relationship Id="rId90" Type="http://schemas.openxmlformats.org/officeDocument/2006/relationships/customXml" Target="../ink/ink5172.xml"/><Relationship Id="rId95" Type="http://schemas.openxmlformats.org/officeDocument/2006/relationships/image" Target="NULL"/><Relationship Id="rId22" Type="http://schemas.openxmlformats.org/officeDocument/2006/relationships/customXml" Target="../ink/ink5138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5151.xml"/><Relationship Id="rId64" Type="http://schemas.openxmlformats.org/officeDocument/2006/relationships/customXml" Target="../ink/ink5159.xml"/><Relationship Id="rId69" Type="http://schemas.openxmlformats.org/officeDocument/2006/relationships/image" Target="NULL"/><Relationship Id="rId113" Type="http://schemas.openxmlformats.org/officeDocument/2006/relationships/image" Target="NULL"/><Relationship Id="rId80" Type="http://schemas.openxmlformats.org/officeDocument/2006/relationships/customXml" Target="../ink/ink5167.xml"/><Relationship Id="rId85" Type="http://schemas.openxmlformats.org/officeDocument/2006/relationships/image" Target="NULL"/><Relationship Id="rId12" Type="http://schemas.openxmlformats.org/officeDocument/2006/relationships/customXml" Target="../ink/ink5133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5146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5181.xml"/><Relationship Id="rId54" Type="http://schemas.openxmlformats.org/officeDocument/2006/relationships/customXml" Target="../ink/ink5154.xml"/><Relationship Id="rId70" Type="http://schemas.openxmlformats.org/officeDocument/2006/relationships/customXml" Target="../ink/ink5162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517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130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5141.xml"/><Relationship Id="rId36" Type="http://schemas.openxmlformats.org/officeDocument/2006/relationships/customXml" Target="../ink/ink5145.xml"/><Relationship Id="rId49" Type="http://schemas.openxmlformats.org/officeDocument/2006/relationships/image" Target="NULL"/><Relationship Id="rId57" Type="http://schemas.openxmlformats.org/officeDocument/2006/relationships/image" Target="NULL"/><Relationship Id="rId106" Type="http://schemas.openxmlformats.org/officeDocument/2006/relationships/customXml" Target="../ink/ink5180.xml"/><Relationship Id="rId114" Type="http://schemas.openxmlformats.org/officeDocument/2006/relationships/customXml" Target="../ink/ink5184.xml"/><Relationship Id="rId10" Type="http://schemas.openxmlformats.org/officeDocument/2006/relationships/customXml" Target="../ink/ink5132.xml"/><Relationship Id="rId31" Type="http://schemas.openxmlformats.org/officeDocument/2006/relationships/image" Target="NULL"/><Relationship Id="rId44" Type="http://schemas.openxmlformats.org/officeDocument/2006/relationships/customXml" Target="../ink/ink5149.xml"/><Relationship Id="rId52" Type="http://schemas.openxmlformats.org/officeDocument/2006/relationships/customXml" Target="../ink/ink5153.xml"/><Relationship Id="rId60" Type="http://schemas.openxmlformats.org/officeDocument/2006/relationships/customXml" Target="../ink/ink5157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5166.xml"/><Relationship Id="rId81" Type="http://schemas.openxmlformats.org/officeDocument/2006/relationships/image" Target="NULL"/><Relationship Id="rId86" Type="http://schemas.openxmlformats.org/officeDocument/2006/relationships/customXml" Target="../ink/ink5170.xml"/><Relationship Id="rId94" Type="http://schemas.openxmlformats.org/officeDocument/2006/relationships/customXml" Target="../ink/ink5174.xml"/><Relationship Id="rId99" Type="http://schemas.openxmlformats.org/officeDocument/2006/relationships/image" Target="NULL"/><Relationship Id="rId101" Type="http://schemas.openxmlformats.org/officeDocument/2006/relationships/image" Target="NULL"/><Relationship Id="rId4" Type="http://schemas.openxmlformats.org/officeDocument/2006/relationships/customXml" Target="../ink/ink5129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5136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5144.xml"/><Relationship Id="rId50" Type="http://schemas.openxmlformats.org/officeDocument/2006/relationships/customXml" Target="../ink/ink5152.xml"/><Relationship Id="rId55" Type="http://schemas.openxmlformats.org/officeDocument/2006/relationships/image" Target="NULL"/><Relationship Id="rId76" Type="http://schemas.openxmlformats.org/officeDocument/2006/relationships/customXml" Target="../ink/ink5165.xml"/><Relationship Id="rId97" Type="http://schemas.openxmlformats.org/officeDocument/2006/relationships/image" Target="NULL"/><Relationship Id="rId104" Type="http://schemas.openxmlformats.org/officeDocument/2006/relationships/customXml" Target="../ink/ink5179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5173.xml"/><Relationship Id="rId2" Type="http://schemas.openxmlformats.org/officeDocument/2006/relationships/customXml" Target="../ink/ink5128.xml"/><Relationship Id="rId29" Type="http://schemas.openxmlformats.org/officeDocument/2006/relationships/image" Target="NULL"/><Relationship Id="rId24" Type="http://schemas.openxmlformats.org/officeDocument/2006/relationships/customXml" Target="../ink/ink5139.xml"/><Relationship Id="rId40" Type="http://schemas.openxmlformats.org/officeDocument/2006/relationships/customXml" Target="../ink/ink5147.xml"/><Relationship Id="rId45" Type="http://schemas.openxmlformats.org/officeDocument/2006/relationships/image" Target="NULL"/><Relationship Id="rId66" Type="http://schemas.openxmlformats.org/officeDocument/2006/relationships/customXml" Target="../ink/ink5160.xml"/><Relationship Id="rId87" Type="http://schemas.openxmlformats.org/officeDocument/2006/relationships/image" Target="NULL"/><Relationship Id="rId110" Type="http://schemas.openxmlformats.org/officeDocument/2006/relationships/customXml" Target="../ink/ink5182.xml"/><Relationship Id="rId115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5168.xml"/><Relationship Id="rId19" Type="http://schemas.openxmlformats.org/officeDocument/2006/relationships/image" Target="NULL"/><Relationship Id="rId14" Type="http://schemas.openxmlformats.org/officeDocument/2006/relationships/customXml" Target="../ink/ink5134.xml"/><Relationship Id="rId30" Type="http://schemas.openxmlformats.org/officeDocument/2006/relationships/customXml" Target="../ink/ink5142.xml"/><Relationship Id="rId35" Type="http://schemas.openxmlformats.org/officeDocument/2006/relationships/image" Target="NULL"/><Relationship Id="rId56" Type="http://schemas.openxmlformats.org/officeDocument/2006/relationships/customXml" Target="../ink/ink5155.xml"/><Relationship Id="rId77" Type="http://schemas.openxmlformats.org/officeDocument/2006/relationships/image" Target="NULL"/><Relationship Id="rId100" Type="http://schemas.openxmlformats.org/officeDocument/2006/relationships/customXml" Target="../ink/ink5177.xml"/><Relationship Id="rId105" Type="http://schemas.openxmlformats.org/officeDocument/2006/relationships/image" Target="NULL"/><Relationship Id="rId8" Type="http://schemas.openxmlformats.org/officeDocument/2006/relationships/customXml" Target="../ink/ink5131.xml"/><Relationship Id="rId51" Type="http://schemas.openxmlformats.org/officeDocument/2006/relationships/image" Target="NULL"/><Relationship Id="rId72" Type="http://schemas.openxmlformats.org/officeDocument/2006/relationships/customXml" Target="../ink/ink5163.xml"/><Relationship Id="rId93" Type="http://schemas.openxmlformats.org/officeDocument/2006/relationships/image" Target="NULL"/><Relationship Id="rId98" Type="http://schemas.openxmlformats.org/officeDocument/2006/relationships/customXml" Target="../ink/ink5176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5150.xml"/><Relationship Id="rId67" Type="http://schemas.openxmlformats.org/officeDocument/2006/relationships/image" Target="NULL"/><Relationship Id="rId20" Type="http://schemas.openxmlformats.org/officeDocument/2006/relationships/customXml" Target="../ink/ink5137.xml"/><Relationship Id="rId41" Type="http://schemas.openxmlformats.org/officeDocument/2006/relationships/image" Target="NULL"/><Relationship Id="rId62" Type="http://schemas.openxmlformats.org/officeDocument/2006/relationships/customXml" Target="../ink/ink5158.xml"/><Relationship Id="rId83" Type="http://schemas.openxmlformats.org/officeDocument/2006/relationships/image" Target="NULL"/><Relationship Id="rId88" Type="http://schemas.openxmlformats.org/officeDocument/2006/relationships/customXml" Target="../ink/ink5171.xml"/><Relationship Id="rId111" Type="http://schemas.openxmlformats.org/officeDocument/2006/relationships/image" Target="NULL"/></Relationships>
</file>

<file path=ppt/slides/_rels/slide125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5205.xml"/><Relationship Id="rId63" Type="http://schemas.openxmlformats.org/officeDocument/2006/relationships/image" Target="NULL"/><Relationship Id="rId84" Type="http://schemas.openxmlformats.org/officeDocument/2006/relationships/customXml" Target="../ink/ink5226.xml"/><Relationship Id="rId16" Type="http://schemas.openxmlformats.org/officeDocument/2006/relationships/customXml" Target="../ink/ink5192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5200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5213.xml"/><Relationship Id="rId74" Type="http://schemas.openxmlformats.org/officeDocument/2006/relationships/customXml" Target="../ink/ink5221.xml"/><Relationship Id="rId79" Type="http://schemas.openxmlformats.org/officeDocument/2006/relationships/image" Target="NULL"/><Relationship Id="rId102" Type="http://schemas.openxmlformats.org/officeDocument/2006/relationships/customXml" Target="../ink/ink5235.xml"/><Relationship Id="rId123" Type="http://schemas.openxmlformats.org/officeDocument/2006/relationships/image" Target="NULL"/><Relationship Id="rId128" Type="http://schemas.openxmlformats.org/officeDocument/2006/relationships/customXml" Target="../ink/ink5248.xml"/><Relationship Id="rId5" Type="http://schemas.openxmlformats.org/officeDocument/2006/relationships/image" Target="NULL"/><Relationship Id="rId90" Type="http://schemas.openxmlformats.org/officeDocument/2006/relationships/customXml" Target="../ink/ink5229.xml"/><Relationship Id="rId95" Type="http://schemas.openxmlformats.org/officeDocument/2006/relationships/image" Target="NULL"/><Relationship Id="rId22" Type="http://schemas.openxmlformats.org/officeDocument/2006/relationships/customXml" Target="../ink/ink5195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5208.xml"/><Relationship Id="rId64" Type="http://schemas.openxmlformats.org/officeDocument/2006/relationships/customXml" Target="../ink/ink5216.xml"/><Relationship Id="rId69" Type="http://schemas.openxmlformats.org/officeDocument/2006/relationships/image" Target="NULL"/><Relationship Id="rId113" Type="http://schemas.openxmlformats.org/officeDocument/2006/relationships/image" Target="NULL"/><Relationship Id="rId118" Type="http://schemas.openxmlformats.org/officeDocument/2006/relationships/customXml" Target="../ink/ink5243.xml"/><Relationship Id="rId134" Type="http://schemas.openxmlformats.org/officeDocument/2006/relationships/customXml" Target="../ink/ink5251.xml"/><Relationship Id="rId80" Type="http://schemas.openxmlformats.org/officeDocument/2006/relationships/customXml" Target="../ink/ink5224.xml"/><Relationship Id="rId85" Type="http://schemas.openxmlformats.org/officeDocument/2006/relationships/image" Target="NULL"/><Relationship Id="rId12" Type="http://schemas.openxmlformats.org/officeDocument/2006/relationships/customXml" Target="../ink/ink5190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5203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5238.xml"/><Relationship Id="rId124" Type="http://schemas.openxmlformats.org/officeDocument/2006/relationships/customXml" Target="../ink/ink5246.xml"/><Relationship Id="rId129" Type="http://schemas.openxmlformats.org/officeDocument/2006/relationships/image" Target="NULL"/><Relationship Id="rId54" Type="http://schemas.openxmlformats.org/officeDocument/2006/relationships/customXml" Target="../ink/ink5211.xml"/><Relationship Id="rId70" Type="http://schemas.openxmlformats.org/officeDocument/2006/relationships/customXml" Target="../ink/ink5219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523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187.xml"/><Relationship Id="rId23" Type="http://schemas.openxmlformats.org/officeDocument/2006/relationships/image" Target="NULL"/><Relationship Id="rId28" Type="http://schemas.openxmlformats.org/officeDocument/2006/relationships/customXml" Target="../ink/ink5198.xml"/><Relationship Id="rId49" Type="http://schemas.openxmlformats.org/officeDocument/2006/relationships/image" Target="NULL"/><Relationship Id="rId114" Type="http://schemas.openxmlformats.org/officeDocument/2006/relationships/customXml" Target="../ink/ink5241.xml"/><Relationship Id="rId119" Type="http://schemas.openxmlformats.org/officeDocument/2006/relationships/image" Target="NULL"/><Relationship Id="rId44" Type="http://schemas.openxmlformats.org/officeDocument/2006/relationships/customXml" Target="../ink/ink5206.xml"/><Relationship Id="rId60" Type="http://schemas.openxmlformats.org/officeDocument/2006/relationships/customXml" Target="../ink/ink5214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5227.xml"/><Relationship Id="rId130" Type="http://schemas.openxmlformats.org/officeDocument/2006/relationships/customXml" Target="../ink/ink5249.xml"/><Relationship Id="rId135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5193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5201.xml"/><Relationship Id="rId50" Type="http://schemas.openxmlformats.org/officeDocument/2006/relationships/customXml" Target="../ink/ink5209.xml"/><Relationship Id="rId55" Type="http://schemas.openxmlformats.org/officeDocument/2006/relationships/image" Target="NULL"/><Relationship Id="rId76" Type="http://schemas.openxmlformats.org/officeDocument/2006/relationships/customXml" Target="../ink/ink5222.xml"/><Relationship Id="rId97" Type="http://schemas.openxmlformats.org/officeDocument/2006/relationships/image" Target="NULL"/><Relationship Id="rId104" Type="http://schemas.openxmlformats.org/officeDocument/2006/relationships/customXml" Target="../ink/ink5236.xml"/><Relationship Id="rId120" Type="http://schemas.openxmlformats.org/officeDocument/2006/relationships/customXml" Target="../ink/ink5244.xml"/><Relationship Id="rId125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5230.xml"/><Relationship Id="rId2" Type="http://schemas.openxmlformats.org/officeDocument/2006/relationships/customXml" Target="../ink/ink5185.xml"/><Relationship Id="rId29" Type="http://schemas.openxmlformats.org/officeDocument/2006/relationships/image" Target="NULL"/><Relationship Id="rId24" Type="http://schemas.openxmlformats.org/officeDocument/2006/relationships/customXml" Target="../ink/ink5196.xml"/><Relationship Id="rId40" Type="http://schemas.openxmlformats.org/officeDocument/2006/relationships/customXml" Target="../ink/ink5204.xml"/><Relationship Id="rId45" Type="http://schemas.openxmlformats.org/officeDocument/2006/relationships/image" Target="NULL"/><Relationship Id="rId66" Type="http://schemas.openxmlformats.org/officeDocument/2006/relationships/customXml" Target="../ink/ink5217.xml"/><Relationship Id="rId87" Type="http://schemas.openxmlformats.org/officeDocument/2006/relationships/image" Target="NULL"/><Relationship Id="rId110" Type="http://schemas.openxmlformats.org/officeDocument/2006/relationships/customXml" Target="../ink/ink5239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5252.xml"/><Relationship Id="rId61" Type="http://schemas.openxmlformats.org/officeDocument/2006/relationships/image" Target="NULL"/><Relationship Id="rId82" Type="http://schemas.openxmlformats.org/officeDocument/2006/relationships/customXml" Target="../ink/ink5225.xml"/><Relationship Id="rId19" Type="http://schemas.openxmlformats.org/officeDocument/2006/relationships/image" Target="NULL"/><Relationship Id="rId14" Type="http://schemas.openxmlformats.org/officeDocument/2006/relationships/customXml" Target="../ink/ink5191.xml"/><Relationship Id="rId30" Type="http://schemas.openxmlformats.org/officeDocument/2006/relationships/customXml" Target="../ink/ink5199.xml"/><Relationship Id="rId35" Type="http://schemas.openxmlformats.org/officeDocument/2006/relationships/image" Target="NULL"/><Relationship Id="rId56" Type="http://schemas.openxmlformats.org/officeDocument/2006/relationships/customXml" Target="../ink/ink5212.xml"/><Relationship Id="rId77" Type="http://schemas.openxmlformats.org/officeDocument/2006/relationships/image" Target="NULL"/><Relationship Id="rId100" Type="http://schemas.openxmlformats.org/officeDocument/2006/relationships/customXml" Target="../ink/ink5234.xml"/><Relationship Id="rId105" Type="http://schemas.openxmlformats.org/officeDocument/2006/relationships/image" Target="NULL"/><Relationship Id="rId126" Type="http://schemas.openxmlformats.org/officeDocument/2006/relationships/customXml" Target="../ink/ink5247.xml"/><Relationship Id="rId8" Type="http://schemas.openxmlformats.org/officeDocument/2006/relationships/customXml" Target="../ink/ink5188.xml"/><Relationship Id="rId51" Type="http://schemas.openxmlformats.org/officeDocument/2006/relationships/image" Target="NULL"/><Relationship Id="rId72" Type="http://schemas.openxmlformats.org/officeDocument/2006/relationships/customXml" Target="../ink/ink5220.xml"/><Relationship Id="rId93" Type="http://schemas.openxmlformats.org/officeDocument/2006/relationships/image" Target="NULL"/><Relationship Id="rId98" Type="http://schemas.openxmlformats.org/officeDocument/2006/relationships/customXml" Target="../ink/ink5233.xml"/><Relationship Id="rId121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5207.xml"/><Relationship Id="rId67" Type="http://schemas.openxmlformats.org/officeDocument/2006/relationships/image" Target="NULL"/><Relationship Id="rId116" Type="http://schemas.openxmlformats.org/officeDocument/2006/relationships/customXml" Target="../ink/ink5242.xml"/><Relationship Id="rId137" Type="http://schemas.openxmlformats.org/officeDocument/2006/relationships/image" Target="NULL"/><Relationship Id="rId20" Type="http://schemas.openxmlformats.org/officeDocument/2006/relationships/customXml" Target="../ink/ink5194.xml"/><Relationship Id="rId41" Type="http://schemas.openxmlformats.org/officeDocument/2006/relationships/image" Target="NULL"/><Relationship Id="rId62" Type="http://schemas.openxmlformats.org/officeDocument/2006/relationships/customXml" Target="../ink/ink5215.xml"/><Relationship Id="rId83" Type="http://schemas.openxmlformats.org/officeDocument/2006/relationships/image" Target="NULL"/><Relationship Id="rId88" Type="http://schemas.openxmlformats.org/officeDocument/2006/relationships/customXml" Target="../ink/ink5228.xml"/><Relationship Id="rId111" Type="http://schemas.openxmlformats.org/officeDocument/2006/relationships/image" Target="NULL"/><Relationship Id="rId132" Type="http://schemas.openxmlformats.org/officeDocument/2006/relationships/customXml" Target="../ink/ink5250.xml"/><Relationship Id="rId15" Type="http://schemas.openxmlformats.org/officeDocument/2006/relationships/image" Target="NULL"/><Relationship Id="rId36" Type="http://schemas.openxmlformats.org/officeDocument/2006/relationships/customXml" Target="../ink/ink5202.xml"/><Relationship Id="rId57" Type="http://schemas.openxmlformats.org/officeDocument/2006/relationships/image" Target="NULL"/><Relationship Id="rId106" Type="http://schemas.openxmlformats.org/officeDocument/2006/relationships/customXml" Target="../ink/ink5237.xml"/><Relationship Id="rId127" Type="http://schemas.openxmlformats.org/officeDocument/2006/relationships/image" Target="NULL"/><Relationship Id="rId10" Type="http://schemas.openxmlformats.org/officeDocument/2006/relationships/customXml" Target="../ink/ink5189.xml"/><Relationship Id="rId31" Type="http://schemas.openxmlformats.org/officeDocument/2006/relationships/image" Target="NULL"/><Relationship Id="rId52" Type="http://schemas.openxmlformats.org/officeDocument/2006/relationships/customXml" Target="../ink/ink5210.xml"/><Relationship Id="rId73" Type="http://schemas.openxmlformats.org/officeDocument/2006/relationships/image" Target="NULL"/><Relationship Id="rId78" Type="http://schemas.openxmlformats.org/officeDocument/2006/relationships/customXml" Target="../ink/ink5223.xml"/><Relationship Id="rId94" Type="http://schemas.openxmlformats.org/officeDocument/2006/relationships/customXml" Target="../ink/ink5231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5245.xml"/><Relationship Id="rId4" Type="http://schemas.openxmlformats.org/officeDocument/2006/relationships/customXml" Target="../ink/ink5186.xml"/><Relationship Id="rId9" Type="http://schemas.openxmlformats.org/officeDocument/2006/relationships/image" Target="NULL"/><Relationship Id="rId26" Type="http://schemas.openxmlformats.org/officeDocument/2006/relationships/customXml" Target="../ink/ink5197.xml"/><Relationship Id="rId47" Type="http://schemas.openxmlformats.org/officeDocument/2006/relationships/image" Target="NULL"/><Relationship Id="rId68" Type="http://schemas.openxmlformats.org/officeDocument/2006/relationships/customXml" Target="../ink/ink5218.xml"/><Relationship Id="rId89" Type="http://schemas.openxmlformats.org/officeDocument/2006/relationships/image" Target="NULL"/><Relationship Id="rId112" Type="http://schemas.openxmlformats.org/officeDocument/2006/relationships/customXml" Target="../ink/ink5240.xml"/><Relationship Id="rId133" Type="http://schemas.openxmlformats.org/officeDocument/2006/relationships/image" Target="NULL"/></Relationships>
</file>

<file path=ppt/slides/_rels/slide126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5273.xml"/><Relationship Id="rId63" Type="http://schemas.openxmlformats.org/officeDocument/2006/relationships/image" Target="NULL"/><Relationship Id="rId84" Type="http://schemas.openxmlformats.org/officeDocument/2006/relationships/customXml" Target="../ink/ink5294.xml"/><Relationship Id="rId138" Type="http://schemas.openxmlformats.org/officeDocument/2006/relationships/customXml" Target="../ink/ink5321.xml"/><Relationship Id="rId159" Type="http://schemas.openxmlformats.org/officeDocument/2006/relationships/image" Target="NUL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5268.xml"/><Relationship Id="rId53" Type="http://schemas.openxmlformats.org/officeDocument/2006/relationships/image" Target="NULL"/><Relationship Id="rId74" Type="http://schemas.openxmlformats.org/officeDocument/2006/relationships/customXml" Target="../ink/ink5289.xml"/><Relationship Id="rId128" Type="http://schemas.openxmlformats.org/officeDocument/2006/relationships/customXml" Target="../ink/ink5316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5332.xml"/><Relationship Id="rId22" Type="http://schemas.openxmlformats.org/officeDocument/2006/relationships/customXml" Target="../ink/ink5263.xml"/><Relationship Id="rId43" Type="http://schemas.openxmlformats.org/officeDocument/2006/relationships/image" Target="NULL"/><Relationship Id="rId64" Type="http://schemas.openxmlformats.org/officeDocument/2006/relationships/customXml" Target="../ink/ink5284.xml"/><Relationship Id="rId118" Type="http://schemas.openxmlformats.org/officeDocument/2006/relationships/customXml" Target="../ink/ink5311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5327.xml"/><Relationship Id="rId12" Type="http://schemas.openxmlformats.org/officeDocument/2006/relationships/customXml" Target="../ink/ink5258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5271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5306.xml"/><Relationship Id="rId124" Type="http://schemas.openxmlformats.org/officeDocument/2006/relationships/customXml" Target="../ink/ink5314.xml"/><Relationship Id="rId129" Type="http://schemas.openxmlformats.org/officeDocument/2006/relationships/image" Target="NULL"/><Relationship Id="rId54" Type="http://schemas.openxmlformats.org/officeDocument/2006/relationships/customXml" Target="../ink/ink5279.xml"/><Relationship Id="rId70" Type="http://schemas.openxmlformats.org/officeDocument/2006/relationships/customXml" Target="../ink/ink5287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5300.xml"/><Relationship Id="rId140" Type="http://schemas.openxmlformats.org/officeDocument/2006/relationships/customXml" Target="../ink/ink5322.xml"/><Relationship Id="rId145" Type="http://schemas.openxmlformats.org/officeDocument/2006/relationships/image" Target="NULL"/><Relationship Id="rId161" Type="http://schemas.openxmlformats.org/officeDocument/2006/relationships/image" Target="NULL"/><Relationship Id="rId166" Type="http://schemas.openxmlformats.org/officeDocument/2006/relationships/customXml" Target="../ink/ink533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55.xml"/><Relationship Id="rId23" Type="http://schemas.openxmlformats.org/officeDocument/2006/relationships/image" Target="NULL"/><Relationship Id="rId28" Type="http://schemas.openxmlformats.org/officeDocument/2006/relationships/customXml" Target="../ink/ink5266.xml"/><Relationship Id="rId49" Type="http://schemas.openxmlformats.org/officeDocument/2006/relationships/image" Target="NULL"/><Relationship Id="rId114" Type="http://schemas.openxmlformats.org/officeDocument/2006/relationships/customXml" Target="../ink/ink5309.xml"/><Relationship Id="rId119" Type="http://schemas.openxmlformats.org/officeDocument/2006/relationships/image" Target="NULL"/><Relationship Id="rId44" Type="http://schemas.openxmlformats.org/officeDocument/2006/relationships/customXml" Target="../ink/ink5274.xml"/><Relationship Id="rId60" Type="http://schemas.openxmlformats.org/officeDocument/2006/relationships/customXml" Target="../ink/ink5282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5295.xml"/><Relationship Id="rId130" Type="http://schemas.openxmlformats.org/officeDocument/2006/relationships/customXml" Target="../ink/ink5317.xml"/><Relationship Id="rId135" Type="http://schemas.openxmlformats.org/officeDocument/2006/relationships/image" Target="NULL"/><Relationship Id="rId151" Type="http://schemas.openxmlformats.org/officeDocument/2006/relationships/image" Target="NULL"/><Relationship Id="rId156" Type="http://schemas.openxmlformats.org/officeDocument/2006/relationships/customXml" Target="../ink/ink5330.xml"/><Relationship Id="rId13" Type="http://schemas.openxmlformats.org/officeDocument/2006/relationships/image" Target="NULL"/><Relationship Id="rId18" Type="http://schemas.openxmlformats.org/officeDocument/2006/relationships/customXml" Target="../ink/ink5261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5269.xml"/><Relationship Id="rId50" Type="http://schemas.openxmlformats.org/officeDocument/2006/relationships/customXml" Target="../ink/ink5277.xml"/><Relationship Id="rId55" Type="http://schemas.openxmlformats.org/officeDocument/2006/relationships/image" Target="NULL"/><Relationship Id="rId76" Type="http://schemas.openxmlformats.org/officeDocument/2006/relationships/customXml" Target="../ink/ink5290.xml"/><Relationship Id="rId97" Type="http://schemas.openxmlformats.org/officeDocument/2006/relationships/image" Target="NULL"/><Relationship Id="rId104" Type="http://schemas.openxmlformats.org/officeDocument/2006/relationships/customXml" Target="../ink/ink5304.xml"/><Relationship Id="rId120" Type="http://schemas.openxmlformats.org/officeDocument/2006/relationships/customXml" Target="../ink/ink5312.xml"/><Relationship Id="rId125" Type="http://schemas.openxmlformats.org/officeDocument/2006/relationships/image" Target="NULL"/><Relationship Id="rId141" Type="http://schemas.openxmlformats.org/officeDocument/2006/relationships/image" Target="NULL"/><Relationship Id="rId146" Type="http://schemas.openxmlformats.org/officeDocument/2006/relationships/customXml" Target="../ink/ink5325.xml"/><Relationship Id="rId167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5298.xml"/><Relationship Id="rId162" Type="http://schemas.openxmlformats.org/officeDocument/2006/relationships/customXml" Target="../ink/ink5333.xml"/><Relationship Id="rId2" Type="http://schemas.openxmlformats.org/officeDocument/2006/relationships/customXml" Target="../ink/ink5253.xml"/><Relationship Id="rId29" Type="http://schemas.openxmlformats.org/officeDocument/2006/relationships/image" Target="NULL"/><Relationship Id="rId24" Type="http://schemas.openxmlformats.org/officeDocument/2006/relationships/customXml" Target="../ink/ink5264.xml"/><Relationship Id="rId40" Type="http://schemas.openxmlformats.org/officeDocument/2006/relationships/customXml" Target="../ink/ink5272.xml"/><Relationship Id="rId45" Type="http://schemas.openxmlformats.org/officeDocument/2006/relationships/image" Target="NULL"/><Relationship Id="rId66" Type="http://schemas.openxmlformats.org/officeDocument/2006/relationships/customXml" Target="../ink/ink5285.xml"/><Relationship Id="rId87" Type="http://schemas.openxmlformats.org/officeDocument/2006/relationships/image" Target="NULL"/><Relationship Id="rId110" Type="http://schemas.openxmlformats.org/officeDocument/2006/relationships/customXml" Target="../ink/ink5307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5320.xml"/><Relationship Id="rId15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5293.xml"/><Relationship Id="rId152" Type="http://schemas.openxmlformats.org/officeDocument/2006/relationships/customXml" Target="../ink/ink5328.xml"/><Relationship Id="rId19" Type="http://schemas.openxmlformats.org/officeDocument/2006/relationships/image" Target="NULL"/><Relationship Id="rId14" Type="http://schemas.openxmlformats.org/officeDocument/2006/relationships/customXml" Target="../ink/ink5259.xml"/><Relationship Id="rId30" Type="http://schemas.openxmlformats.org/officeDocument/2006/relationships/customXml" Target="../ink/ink5267.xml"/><Relationship Id="rId35" Type="http://schemas.openxmlformats.org/officeDocument/2006/relationships/image" Target="NULL"/><Relationship Id="rId56" Type="http://schemas.openxmlformats.org/officeDocument/2006/relationships/customXml" Target="../ink/ink5280.xml"/><Relationship Id="rId77" Type="http://schemas.openxmlformats.org/officeDocument/2006/relationships/image" Target="NULL"/><Relationship Id="rId100" Type="http://schemas.openxmlformats.org/officeDocument/2006/relationships/customXml" Target="../ink/ink5302.xml"/><Relationship Id="rId105" Type="http://schemas.openxmlformats.org/officeDocument/2006/relationships/image" Target="NULL"/><Relationship Id="rId126" Type="http://schemas.openxmlformats.org/officeDocument/2006/relationships/customXml" Target="../ink/ink5315.xml"/><Relationship Id="rId147" Type="http://schemas.openxmlformats.org/officeDocument/2006/relationships/image" Target="NULL"/><Relationship Id="rId8" Type="http://schemas.openxmlformats.org/officeDocument/2006/relationships/customXml" Target="../ink/ink5256.xml"/><Relationship Id="rId51" Type="http://schemas.openxmlformats.org/officeDocument/2006/relationships/image" Target="NULL"/><Relationship Id="rId72" Type="http://schemas.openxmlformats.org/officeDocument/2006/relationships/customXml" Target="../ink/ink5288.xml"/><Relationship Id="rId93" Type="http://schemas.openxmlformats.org/officeDocument/2006/relationships/image" Target="NULL"/><Relationship Id="rId98" Type="http://schemas.openxmlformats.org/officeDocument/2006/relationships/customXml" Target="../ink/ink5301.xml"/><Relationship Id="rId121" Type="http://schemas.openxmlformats.org/officeDocument/2006/relationships/image" Target="NULL"/><Relationship Id="rId142" Type="http://schemas.openxmlformats.org/officeDocument/2006/relationships/customXml" Target="../ink/ink5323.xml"/><Relationship Id="rId163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5275.xml"/><Relationship Id="rId67" Type="http://schemas.openxmlformats.org/officeDocument/2006/relationships/image" Target="NULL"/><Relationship Id="rId116" Type="http://schemas.openxmlformats.org/officeDocument/2006/relationships/customXml" Target="../ink/ink5310.xml"/><Relationship Id="rId137" Type="http://schemas.openxmlformats.org/officeDocument/2006/relationships/image" Target="NULL"/><Relationship Id="rId158" Type="http://schemas.openxmlformats.org/officeDocument/2006/relationships/customXml" Target="../ink/ink5331.xml"/><Relationship Id="rId20" Type="http://schemas.openxmlformats.org/officeDocument/2006/relationships/customXml" Target="../ink/ink5262.xml"/><Relationship Id="rId41" Type="http://schemas.openxmlformats.org/officeDocument/2006/relationships/image" Target="NULL"/><Relationship Id="rId62" Type="http://schemas.openxmlformats.org/officeDocument/2006/relationships/customXml" Target="../ink/ink5283.xml"/><Relationship Id="rId83" Type="http://schemas.openxmlformats.org/officeDocument/2006/relationships/image" Target="NULL"/><Relationship Id="rId88" Type="http://schemas.openxmlformats.org/officeDocument/2006/relationships/customXml" Target="../ink/ink5296.xml"/><Relationship Id="rId111" Type="http://schemas.openxmlformats.org/officeDocument/2006/relationships/image" Target="NULL"/><Relationship Id="rId132" Type="http://schemas.openxmlformats.org/officeDocument/2006/relationships/customXml" Target="../ink/ink5318.xml"/><Relationship Id="rId153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5270.xml"/><Relationship Id="rId57" Type="http://schemas.openxmlformats.org/officeDocument/2006/relationships/image" Target="NULL"/><Relationship Id="rId106" Type="http://schemas.openxmlformats.org/officeDocument/2006/relationships/customXml" Target="../ink/ink5305.xml"/><Relationship Id="rId127" Type="http://schemas.openxmlformats.org/officeDocument/2006/relationships/image" Target="NULL"/><Relationship Id="rId10" Type="http://schemas.openxmlformats.org/officeDocument/2006/relationships/customXml" Target="../ink/ink5257.xml"/><Relationship Id="rId31" Type="http://schemas.openxmlformats.org/officeDocument/2006/relationships/image" Target="NULL"/><Relationship Id="rId52" Type="http://schemas.openxmlformats.org/officeDocument/2006/relationships/customXml" Target="../ink/ink5278.xml"/><Relationship Id="rId73" Type="http://schemas.openxmlformats.org/officeDocument/2006/relationships/image" Target="NULL"/><Relationship Id="rId78" Type="http://schemas.openxmlformats.org/officeDocument/2006/relationships/customXml" Target="../ink/ink5291.xml"/><Relationship Id="rId94" Type="http://schemas.openxmlformats.org/officeDocument/2006/relationships/customXml" Target="../ink/ink5299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5313.xml"/><Relationship Id="rId143" Type="http://schemas.openxmlformats.org/officeDocument/2006/relationships/image" Target="NULL"/><Relationship Id="rId148" Type="http://schemas.openxmlformats.org/officeDocument/2006/relationships/customXml" Target="../ink/ink5326.xml"/><Relationship Id="rId164" Type="http://schemas.openxmlformats.org/officeDocument/2006/relationships/customXml" Target="../ink/ink5334.xml"/><Relationship Id="rId4" Type="http://schemas.openxmlformats.org/officeDocument/2006/relationships/customXml" Target="../ink/ink5254.xml"/><Relationship Id="rId9" Type="http://schemas.openxmlformats.org/officeDocument/2006/relationships/image" Target="NULL"/><Relationship Id="rId26" Type="http://schemas.openxmlformats.org/officeDocument/2006/relationships/customXml" Target="../ink/ink5265.xml"/><Relationship Id="rId47" Type="http://schemas.openxmlformats.org/officeDocument/2006/relationships/image" Target="NULL"/><Relationship Id="rId68" Type="http://schemas.openxmlformats.org/officeDocument/2006/relationships/customXml" Target="../ink/ink5286.xml"/><Relationship Id="rId89" Type="http://schemas.openxmlformats.org/officeDocument/2006/relationships/image" Target="NULL"/><Relationship Id="rId112" Type="http://schemas.openxmlformats.org/officeDocument/2006/relationships/customXml" Target="../ink/ink5308.xml"/><Relationship Id="rId133" Type="http://schemas.openxmlformats.org/officeDocument/2006/relationships/image" Target="NULL"/><Relationship Id="rId154" Type="http://schemas.openxmlformats.org/officeDocument/2006/relationships/customXml" Target="../ink/ink5329.xml"/><Relationship Id="rId16" Type="http://schemas.openxmlformats.org/officeDocument/2006/relationships/customXml" Target="../ink/ink5260.xml"/><Relationship Id="rId37" Type="http://schemas.openxmlformats.org/officeDocument/2006/relationships/image" Target="NULL"/><Relationship Id="rId58" Type="http://schemas.openxmlformats.org/officeDocument/2006/relationships/customXml" Target="../ink/ink5281.xml"/><Relationship Id="rId79" Type="http://schemas.openxmlformats.org/officeDocument/2006/relationships/image" Target="NULL"/><Relationship Id="rId102" Type="http://schemas.openxmlformats.org/officeDocument/2006/relationships/customXml" Target="../ink/ink5303.xml"/><Relationship Id="rId123" Type="http://schemas.openxmlformats.org/officeDocument/2006/relationships/image" Target="NULL"/><Relationship Id="rId144" Type="http://schemas.openxmlformats.org/officeDocument/2006/relationships/customXml" Target="../ink/ink5324.xml"/><Relationship Id="rId90" Type="http://schemas.openxmlformats.org/officeDocument/2006/relationships/customXml" Target="../ink/ink5297.xml"/><Relationship Id="rId165" Type="http://schemas.openxmlformats.org/officeDocument/2006/relationships/image" Target="NULL"/><Relationship Id="rId27" Type="http://schemas.openxmlformats.org/officeDocument/2006/relationships/image" Target="NULL"/><Relationship Id="rId48" Type="http://schemas.openxmlformats.org/officeDocument/2006/relationships/customXml" Target="../ink/ink5276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5319.xml"/><Relationship Id="rId80" Type="http://schemas.openxmlformats.org/officeDocument/2006/relationships/customXml" Target="../ink/ink5292.xml"/><Relationship Id="rId155" Type="http://schemas.openxmlformats.org/officeDocument/2006/relationships/image" Target="NULL"/></Relationships>
</file>

<file path=ppt/slides/_rels/slide127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5356.xml"/><Relationship Id="rId63" Type="http://schemas.openxmlformats.org/officeDocument/2006/relationships/image" Target="NULL"/><Relationship Id="rId84" Type="http://schemas.openxmlformats.org/officeDocument/2006/relationships/customXml" Target="../ink/ink5377.xml"/><Relationship Id="rId138" Type="http://schemas.openxmlformats.org/officeDocument/2006/relationships/customXml" Target="../ink/ink5404.xml"/><Relationship Id="rId159" Type="http://schemas.openxmlformats.org/officeDocument/2006/relationships/image" Target="NULL"/><Relationship Id="rId170" Type="http://schemas.openxmlformats.org/officeDocument/2006/relationships/customXml" Target="../ink/ink5420.xml"/><Relationship Id="rId191" Type="http://schemas.openxmlformats.org/officeDocument/2006/relationships/image" Target="NUL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5351.xml"/><Relationship Id="rId53" Type="http://schemas.openxmlformats.org/officeDocument/2006/relationships/image" Target="NULL"/><Relationship Id="rId74" Type="http://schemas.openxmlformats.org/officeDocument/2006/relationships/customXml" Target="../ink/ink5372.xml"/><Relationship Id="rId128" Type="http://schemas.openxmlformats.org/officeDocument/2006/relationships/customXml" Target="../ink/ink5399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5415.xml"/><Relationship Id="rId181" Type="http://schemas.openxmlformats.org/officeDocument/2006/relationships/image" Target="NULL"/><Relationship Id="rId22" Type="http://schemas.openxmlformats.org/officeDocument/2006/relationships/customXml" Target="../ink/ink5346.xml"/><Relationship Id="rId43" Type="http://schemas.openxmlformats.org/officeDocument/2006/relationships/image" Target="NULL"/><Relationship Id="rId64" Type="http://schemas.openxmlformats.org/officeDocument/2006/relationships/customXml" Target="../ink/ink5367.xml"/><Relationship Id="rId118" Type="http://schemas.openxmlformats.org/officeDocument/2006/relationships/customXml" Target="../ink/ink5394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5410.xml"/><Relationship Id="rId171" Type="http://schemas.openxmlformats.org/officeDocument/2006/relationships/image" Target="NULL"/><Relationship Id="rId192" Type="http://schemas.openxmlformats.org/officeDocument/2006/relationships/customXml" Target="../ink/ink5431.xml"/><Relationship Id="rId12" Type="http://schemas.openxmlformats.org/officeDocument/2006/relationships/customXml" Target="../ink/ink5341.xml"/><Relationship Id="rId33" Type="http://schemas.openxmlformats.org/officeDocument/2006/relationships/image" Target="NULL"/><Relationship Id="rId108" Type="http://schemas.openxmlformats.org/officeDocument/2006/relationships/customXml" Target="../ink/ink5389.xml"/><Relationship Id="rId129" Type="http://schemas.openxmlformats.org/officeDocument/2006/relationships/image" Target="NULL"/><Relationship Id="rId54" Type="http://schemas.openxmlformats.org/officeDocument/2006/relationships/customXml" Target="../ink/ink5362.xml"/><Relationship Id="rId75" Type="http://schemas.openxmlformats.org/officeDocument/2006/relationships/image" Target="NULL"/><Relationship Id="rId96" Type="http://schemas.openxmlformats.org/officeDocument/2006/relationships/customXml" Target="../ink/ink5383.xml"/><Relationship Id="rId140" Type="http://schemas.openxmlformats.org/officeDocument/2006/relationships/customXml" Target="../ink/ink5405.xml"/><Relationship Id="rId161" Type="http://schemas.openxmlformats.org/officeDocument/2006/relationships/image" Target="NULL"/><Relationship Id="rId182" Type="http://schemas.openxmlformats.org/officeDocument/2006/relationships/customXml" Target="../ink/ink5426.xml"/><Relationship Id="rId6" Type="http://schemas.openxmlformats.org/officeDocument/2006/relationships/customXml" Target="../ink/ink5338.xml"/><Relationship Id="rId23" Type="http://schemas.openxmlformats.org/officeDocument/2006/relationships/image" Target="NULL"/><Relationship Id="rId119" Type="http://schemas.openxmlformats.org/officeDocument/2006/relationships/image" Target="NULL"/><Relationship Id="rId44" Type="http://schemas.openxmlformats.org/officeDocument/2006/relationships/customXml" Target="../ink/ink5357.xml"/><Relationship Id="rId65" Type="http://schemas.openxmlformats.org/officeDocument/2006/relationships/image" Target="NULL"/><Relationship Id="rId86" Type="http://schemas.openxmlformats.org/officeDocument/2006/relationships/customXml" Target="../ink/ink5378.xml"/><Relationship Id="rId130" Type="http://schemas.openxmlformats.org/officeDocument/2006/relationships/customXml" Target="../ink/ink5400.xml"/><Relationship Id="rId151" Type="http://schemas.openxmlformats.org/officeDocument/2006/relationships/image" Target="NULL"/><Relationship Id="rId172" Type="http://schemas.openxmlformats.org/officeDocument/2006/relationships/customXml" Target="../ink/ink5421.xml"/><Relationship Id="rId193" Type="http://schemas.openxmlformats.org/officeDocument/2006/relationships/image" Target="NULL"/><Relationship Id="rId13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5352.xml"/><Relationship Id="rId50" Type="http://schemas.openxmlformats.org/officeDocument/2006/relationships/customXml" Target="../ink/ink5360.xml"/><Relationship Id="rId55" Type="http://schemas.openxmlformats.org/officeDocument/2006/relationships/image" Target="NULL"/><Relationship Id="rId76" Type="http://schemas.openxmlformats.org/officeDocument/2006/relationships/customXml" Target="../ink/ink5373.xml"/><Relationship Id="rId97" Type="http://schemas.openxmlformats.org/officeDocument/2006/relationships/image" Target="NULL"/><Relationship Id="rId104" Type="http://schemas.openxmlformats.org/officeDocument/2006/relationships/customXml" Target="../ink/ink5387.xml"/><Relationship Id="rId120" Type="http://schemas.openxmlformats.org/officeDocument/2006/relationships/customXml" Target="../ink/ink5395.xml"/><Relationship Id="rId125" Type="http://schemas.openxmlformats.org/officeDocument/2006/relationships/image" Target="NULL"/><Relationship Id="rId141" Type="http://schemas.openxmlformats.org/officeDocument/2006/relationships/image" Target="NULL"/><Relationship Id="rId146" Type="http://schemas.openxmlformats.org/officeDocument/2006/relationships/customXml" Target="../ink/ink5408.xml"/><Relationship Id="rId167" Type="http://schemas.openxmlformats.org/officeDocument/2006/relationships/image" Target="NULL"/><Relationship Id="rId188" Type="http://schemas.openxmlformats.org/officeDocument/2006/relationships/customXml" Target="../ink/ink5429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5381.xml"/><Relationship Id="rId162" Type="http://schemas.openxmlformats.org/officeDocument/2006/relationships/customXml" Target="../ink/ink5416.xml"/><Relationship Id="rId183" Type="http://schemas.openxmlformats.org/officeDocument/2006/relationships/image" Target="NULL"/><Relationship Id="rId2" Type="http://schemas.openxmlformats.org/officeDocument/2006/relationships/customXml" Target="../ink/ink5336.xml"/><Relationship Id="rId29" Type="http://schemas.openxmlformats.org/officeDocument/2006/relationships/image" Target="NULL"/><Relationship Id="rId24" Type="http://schemas.openxmlformats.org/officeDocument/2006/relationships/customXml" Target="../ink/ink5347.xml"/><Relationship Id="rId40" Type="http://schemas.openxmlformats.org/officeDocument/2006/relationships/customXml" Target="../ink/ink5355.xml"/><Relationship Id="rId45" Type="http://schemas.openxmlformats.org/officeDocument/2006/relationships/image" Target="NULL"/><Relationship Id="rId66" Type="http://schemas.openxmlformats.org/officeDocument/2006/relationships/customXml" Target="../ink/ink5368.xml"/><Relationship Id="rId87" Type="http://schemas.openxmlformats.org/officeDocument/2006/relationships/image" Target="NULL"/><Relationship Id="rId110" Type="http://schemas.openxmlformats.org/officeDocument/2006/relationships/customXml" Target="../ink/ink5390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5403.xml"/><Relationship Id="rId157" Type="http://schemas.openxmlformats.org/officeDocument/2006/relationships/image" Target="NULL"/><Relationship Id="rId178" Type="http://schemas.openxmlformats.org/officeDocument/2006/relationships/customXml" Target="../ink/ink5424.xml"/><Relationship Id="rId61" Type="http://schemas.openxmlformats.org/officeDocument/2006/relationships/image" Target="NULL"/><Relationship Id="rId82" Type="http://schemas.openxmlformats.org/officeDocument/2006/relationships/customXml" Target="../ink/ink5376.xml"/><Relationship Id="rId152" Type="http://schemas.openxmlformats.org/officeDocument/2006/relationships/customXml" Target="../ink/ink5411.xml"/><Relationship Id="rId173" Type="http://schemas.openxmlformats.org/officeDocument/2006/relationships/image" Target="NULL"/><Relationship Id="rId194" Type="http://schemas.openxmlformats.org/officeDocument/2006/relationships/customXml" Target="../ink/ink5432.xml"/><Relationship Id="rId19" Type="http://schemas.openxmlformats.org/officeDocument/2006/relationships/image" Target="NULL"/><Relationship Id="rId14" Type="http://schemas.openxmlformats.org/officeDocument/2006/relationships/customXml" Target="../ink/ink5342.xml"/><Relationship Id="rId30" Type="http://schemas.openxmlformats.org/officeDocument/2006/relationships/customXml" Target="../ink/ink5350.xml"/><Relationship Id="rId35" Type="http://schemas.openxmlformats.org/officeDocument/2006/relationships/image" Target="NULL"/><Relationship Id="rId56" Type="http://schemas.openxmlformats.org/officeDocument/2006/relationships/customXml" Target="../ink/ink5363.xml"/><Relationship Id="rId77" Type="http://schemas.openxmlformats.org/officeDocument/2006/relationships/image" Target="NULL"/><Relationship Id="rId100" Type="http://schemas.openxmlformats.org/officeDocument/2006/relationships/customXml" Target="../ink/ink5385.xml"/><Relationship Id="rId105" Type="http://schemas.openxmlformats.org/officeDocument/2006/relationships/image" Target="NULL"/><Relationship Id="rId126" Type="http://schemas.openxmlformats.org/officeDocument/2006/relationships/customXml" Target="../ink/ink5398.xml"/><Relationship Id="rId147" Type="http://schemas.openxmlformats.org/officeDocument/2006/relationships/image" Target="NULL"/><Relationship Id="rId168" Type="http://schemas.openxmlformats.org/officeDocument/2006/relationships/customXml" Target="../ink/ink5419.xml"/><Relationship Id="rId8" Type="http://schemas.openxmlformats.org/officeDocument/2006/relationships/customXml" Target="../ink/ink5339.xml"/><Relationship Id="rId51" Type="http://schemas.openxmlformats.org/officeDocument/2006/relationships/image" Target="NULL"/><Relationship Id="rId72" Type="http://schemas.openxmlformats.org/officeDocument/2006/relationships/customXml" Target="../ink/ink5371.xml"/><Relationship Id="rId93" Type="http://schemas.openxmlformats.org/officeDocument/2006/relationships/image" Target="NULL"/><Relationship Id="rId98" Type="http://schemas.openxmlformats.org/officeDocument/2006/relationships/customXml" Target="../ink/ink5384.xml"/><Relationship Id="rId121" Type="http://schemas.openxmlformats.org/officeDocument/2006/relationships/image" Target="NULL"/><Relationship Id="rId142" Type="http://schemas.openxmlformats.org/officeDocument/2006/relationships/customXml" Target="../ink/ink5406.xml"/><Relationship Id="rId163" Type="http://schemas.openxmlformats.org/officeDocument/2006/relationships/image" Target="NULL"/><Relationship Id="rId184" Type="http://schemas.openxmlformats.org/officeDocument/2006/relationships/customXml" Target="../ink/ink5427.xml"/><Relationship Id="rId189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5358.xml"/><Relationship Id="rId67" Type="http://schemas.openxmlformats.org/officeDocument/2006/relationships/image" Target="NULL"/><Relationship Id="rId116" Type="http://schemas.openxmlformats.org/officeDocument/2006/relationships/customXml" Target="../ink/ink5393.xml"/><Relationship Id="rId137" Type="http://schemas.openxmlformats.org/officeDocument/2006/relationships/image" Target="NULL"/><Relationship Id="rId158" Type="http://schemas.openxmlformats.org/officeDocument/2006/relationships/customXml" Target="../ink/ink5414.xml"/><Relationship Id="rId20" Type="http://schemas.openxmlformats.org/officeDocument/2006/relationships/customXml" Target="../ink/ink5345.xml"/><Relationship Id="rId41" Type="http://schemas.openxmlformats.org/officeDocument/2006/relationships/image" Target="NULL"/><Relationship Id="rId62" Type="http://schemas.openxmlformats.org/officeDocument/2006/relationships/customXml" Target="../ink/ink5366.xml"/><Relationship Id="rId83" Type="http://schemas.openxmlformats.org/officeDocument/2006/relationships/image" Target="NULL"/><Relationship Id="rId88" Type="http://schemas.openxmlformats.org/officeDocument/2006/relationships/customXml" Target="../ink/ink5379.xml"/><Relationship Id="rId111" Type="http://schemas.openxmlformats.org/officeDocument/2006/relationships/image" Target="NULL"/><Relationship Id="rId132" Type="http://schemas.openxmlformats.org/officeDocument/2006/relationships/customXml" Target="../ink/ink5401.xml"/><Relationship Id="rId153" Type="http://schemas.openxmlformats.org/officeDocument/2006/relationships/image" Target="NULL"/><Relationship Id="rId174" Type="http://schemas.openxmlformats.org/officeDocument/2006/relationships/customXml" Target="../ink/ink5422.xml"/><Relationship Id="rId179" Type="http://schemas.openxmlformats.org/officeDocument/2006/relationships/image" Target="NULL"/><Relationship Id="rId195" Type="http://schemas.openxmlformats.org/officeDocument/2006/relationships/image" Target="NULL"/><Relationship Id="rId190" Type="http://schemas.openxmlformats.org/officeDocument/2006/relationships/customXml" Target="../ink/ink5430.xml"/><Relationship Id="rId15" Type="http://schemas.openxmlformats.org/officeDocument/2006/relationships/image" Target="NULL"/><Relationship Id="rId36" Type="http://schemas.openxmlformats.org/officeDocument/2006/relationships/customXml" Target="../ink/ink5353.xml"/><Relationship Id="rId57" Type="http://schemas.openxmlformats.org/officeDocument/2006/relationships/image" Target="NULL"/><Relationship Id="rId106" Type="http://schemas.openxmlformats.org/officeDocument/2006/relationships/customXml" Target="../ink/ink5388.xml"/><Relationship Id="rId127" Type="http://schemas.openxmlformats.org/officeDocument/2006/relationships/image" Target="NULL"/><Relationship Id="rId10" Type="http://schemas.openxmlformats.org/officeDocument/2006/relationships/customXml" Target="../ink/ink5340.xml"/><Relationship Id="rId31" Type="http://schemas.openxmlformats.org/officeDocument/2006/relationships/image" Target="NULL"/><Relationship Id="rId52" Type="http://schemas.openxmlformats.org/officeDocument/2006/relationships/customXml" Target="../ink/ink5361.xml"/><Relationship Id="rId73" Type="http://schemas.openxmlformats.org/officeDocument/2006/relationships/image" Target="NULL"/><Relationship Id="rId78" Type="http://schemas.openxmlformats.org/officeDocument/2006/relationships/customXml" Target="../ink/ink5374.xml"/><Relationship Id="rId94" Type="http://schemas.openxmlformats.org/officeDocument/2006/relationships/customXml" Target="../ink/ink5382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5396.xml"/><Relationship Id="rId143" Type="http://schemas.openxmlformats.org/officeDocument/2006/relationships/image" Target="NULL"/><Relationship Id="rId148" Type="http://schemas.openxmlformats.org/officeDocument/2006/relationships/customXml" Target="../ink/ink5409.xml"/><Relationship Id="rId164" Type="http://schemas.openxmlformats.org/officeDocument/2006/relationships/customXml" Target="../ink/ink5417.xml"/><Relationship Id="rId169" Type="http://schemas.openxmlformats.org/officeDocument/2006/relationships/image" Target="NULL"/><Relationship Id="rId185" Type="http://schemas.openxmlformats.org/officeDocument/2006/relationships/image" Target="NULL"/><Relationship Id="rId4" Type="http://schemas.openxmlformats.org/officeDocument/2006/relationships/customXml" Target="../ink/ink5337.xml"/><Relationship Id="rId9" Type="http://schemas.openxmlformats.org/officeDocument/2006/relationships/image" Target="NULL"/><Relationship Id="rId180" Type="http://schemas.openxmlformats.org/officeDocument/2006/relationships/customXml" Target="../ink/ink5425.xml"/><Relationship Id="rId26" Type="http://schemas.openxmlformats.org/officeDocument/2006/relationships/customXml" Target="../ink/ink5348.xml"/><Relationship Id="rId47" Type="http://schemas.openxmlformats.org/officeDocument/2006/relationships/image" Target="NULL"/><Relationship Id="rId68" Type="http://schemas.openxmlformats.org/officeDocument/2006/relationships/customXml" Target="../ink/ink5369.xml"/><Relationship Id="rId89" Type="http://schemas.openxmlformats.org/officeDocument/2006/relationships/image" Target="NULL"/><Relationship Id="rId112" Type="http://schemas.openxmlformats.org/officeDocument/2006/relationships/customXml" Target="../ink/ink5391.xml"/><Relationship Id="rId133" Type="http://schemas.openxmlformats.org/officeDocument/2006/relationships/image" Target="NULL"/><Relationship Id="rId154" Type="http://schemas.openxmlformats.org/officeDocument/2006/relationships/customXml" Target="../ink/ink5412.xml"/><Relationship Id="rId175" Type="http://schemas.openxmlformats.org/officeDocument/2006/relationships/image" Target="NULL"/><Relationship Id="rId16" Type="http://schemas.openxmlformats.org/officeDocument/2006/relationships/customXml" Target="../ink/ink5343.xml"/><Relationship Id="rId37" Type="http://schemas.openxmlformats.org/officeDocument/2006/relationships/image" Target="NULL"/><Relationship Id="rId58" Type="http://schemas.openxmlformats.org/officeDocument/2006/relationships/customXml" Target="../ink/ink5364.xml"/><Relationship Id="rId79" Type="http://schemas.openxmlformats.org/officeDocument/2006/relationships/image" Target="NULL"/><Relationship Id="rId102" Type="http://schemas.openxmlformats.org/officeDocument/2006/relationships/customXml" Target="../ink/ink5386.xml"/><Relationship Id="rId123" Type="http://schemas.openxmlformats.org/officeDocument/2006/relationships/image" Target="NULL"/><Relationship Id="rId144" Type="http://schemas.openxmlformats.org/officeDocument/2006/relationships/customXml" Target="../ink/ink5407.xml"/><Relationship Id="rId90" Type="http://schemas.openxmlformats.org/officeDocument/2006/relationships/customXml" Target="../ink/ink5380.xml"/><Relationship Id="rId165" Type="http://schemas.openxmlformats.org/officeDocument/2006/relationships/image" Target="NULL"/><Relationship Id="rId186" Type="http://schemas.openxmlformats.org/officeDocument/2006/relationships/customXml" Target="../ink/ink5428.xml"/><Relationship Id="rId27" Type="http://schemas.openxmlformats.org/officeDocument/2006/relationships/image" Target="NULL"/><Relationship Id="rId48" Type="http://schemas.openxmlformats.org/officeDocument/2006/relationships/customXml" Target="../ink/ink5359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5402.xml"/><Relationship Id="rId80" Type="http://schemas.openxmlformats.org/officeDocument/2006/relationships/customXml" Target="../ink/ink5375.xml"/><Relationship Id="rId155" Type="http://schemas.openxmlformats.org/officeDocument/2006/relationships/image" Target="NULL"/><Relationship Id="rId176" Type="http://schemas.openxmlformats.org/officeDocument/2006/relationships/customXml" Target="../ink/ink5423.xml"/><Relationship Id="rId17" Type="http://schemas.openxmlformats.org/officeDocument/2006/relationships/image" Target="NULL"/><Relationship Id="rId38" Type="http://schemas.openxmlformats.org/officeDocument/2006/relationships/customXml" Target="../ink/ink5354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5397.xml"/><Relationship Id="rId70" Type="http://schemas.openxmlformats.org/officeDocument/2006/relationships/customXml" Target="../ink/ink5370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5418.xml"/><Relationship Id="rId187" Type="http://schemas.openxmlformats.org/officeDocument/2006/relationships/image" Target="NUL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5349.xml"/><Relationship Id="rId49" Type="http://schemas.openxmlformats.org/officeDocument/2006/relationships/image" Target="NULL"/><Relationship Id="rId114" Type="http://schemas.openxmlformats.org/officeDocument/2006/relationships/customXml" Target="../ink/ink5392.xml"/><Relationship Id="rId60" Type="http://schemas.openxmlformats.org/officeDocument/2006/relationships/customXml" Target="../ink/ink5365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5413.xml"/><Relationship Id="rId177" Type="http://schemas.openxmlformats.org/officeDocument/2006/relationships/image" Target="NULL"/><Relationship Id="rId18" Type="http://schemas.openxmlformats.org/officeDocument/2006/relationships/customXml" Target="../ink/ink5344.xml"/><Relationship Id="rId39" Type="http://schemas.openxmlformats.org/officeDocument/2006/relationships/image" Target="NULL"/></Relationships>
</file>

<file path=ppt/slides/_rels/slide128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5453.xml"/><Relationship Id="rId63" Type="http://schemas.openxmlformats.org/officeDocument/2006/relationships/image" Target="NULL"/><Relationship Id="rId84" Type="http://schemas.openxmlformats.org/officeDocument/2006/relationships/customXml" Target="../ink/ink5474.xml"/><Relationship Id="rId138" Type="http://schemas.openxmlformats.org/officeDocument/2006/relationships/customXml" Target="../ink/ink5501.xml"/><Relationship Id="rId159" Type="http://schemas.openxmlformats.org/officeDocument/2006/relationships/image" Target="NULL"/><Relationship Id="rId170" Type="http://schemas.openxmlformats.org/officeDocument/2006/relationships/customXml" Target="../ink/ink5517.xml"/><Relationship Id="rId191" Type="http://schemas.openxmlformats.org/officeDocument/2006/relationships/image" Target="NULL"/><Relationship Id="rId205" Type="http://schemas.openxmlformats.org/officeDocument/2006/relationships/image" Target="NUL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5448.xml"/><Relationship Id="rId53" Type="http://schemas.openxmlformats.org/officeDocument/2006/relationships/image" Target="NULL"/><Relationship Id="rId74" Type="http://schemas.openxmlformats.org/officeDocument/2006/relationships/customXml" Target="../ink/ink5469.xml"/><Relationship Id="rId128" Type="http://schemas.openxmlformats.org/officeDocument/2006/relationships/customXml" Target="../ink/ink5496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5512.xml"/><Relationship Id="rId181" Type="http://schemas.openxmlformats.org/officeDocument/2006/relationships/image" Target="NULL"/><Relationship Id="rId216" Type="http://schemas.openxmlformats.org/officeDocument/2006/relationships/customXml" Target="../ink/ink5540.xml"/><Relationship Id="rId22" Type="http://schemas.openxmlformats.org/officeDocument/2006/relationships/customXml" Target="../ink/ink5443.xml"/><Relationship Id="rId43" Type="http://schemas.openxmlformats.org/officeDocument/2006/relationships/image" Target="NULL"/><Relationship Id="rId64" Type="http://schemas.openxmlformats.org/officeDocument/2006/relationships/customXml" Target="../ink/ink5464.xml"/><Relationship Id="rId118" Type="http://schemas.openxmlformats.org/officeDocument/2006/relationships/customXml" Target="../ink/ink5491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5507.xml"/><Relationship Id="rId171" Type="http://schemas.openxmlformats.org/officeDocument/2006/relationships/image" Target="NULL"/><Relationship Id="rId192" Type="http://schemas.openxmlformats.org/officeDocument/2006/relationships/customXml" Target="../ink/ink5528.xml"/><Relationship Id="rId206" Type="http://schemas.openxmlformats.org/officeDocument/2006/relationships/customXml" Target="../ink/ink5535.xml"/><Relationship Id="rId12" Type="http://schemas.openxmlformats.org/officeDocument/2006/relationships/customXml" Target="../ink/ink5438.xml"/><Relationship Id="rId33" Type="http://schemas.openxmlformats.org/officeDocument/2006/relationships/image" Target="NULL"/><Relationship Id="rId108" Type="http://schemas.openxmlformats.org/officeDocument/2006/relationships/customXml" Target="../ink/ink5486.xml"/><Relationship Id="rId129" Type="http://schemas.openxmlformats.org/officeDocument/2006/relationships/image" Target="NULL"/><Relationship Id="rId54" Type="http://schemas.openxmlformats.org/officeDocument/2006/relationships/customXml" Target="../ink/ink5459.xml"/><Relationship Id="rId75" Type="http://schemas.openxmlformats.org/officeDocument/2006/relationships/image" Target="NULL"/><Relationship Id="rId96" Type="http://schemas.openxmlformats.org/officeDocument/2006/relationships/customXml" Target="../ink/ink5480.xml"/><Relationship Id="rId140" Type="http://schemas.openxmlformats.org/officeDocument/2006/relationships/customXml" Target="../ink/ink5502.xml"/><Relationship Id="rId161" Type="http://schemas.openxmlformats.org/officeDocument/2006/relationships/image" Target="NULL"/><Relationship Id="rId182" Type="http://schemas.openxmlformats.org/officeDocument/2006/relationships/customXml" Target="../ink/ink5523.xml"/><Relationship Id="rId217" Type="http://schemas.openxmlformats.org/officeDocument/2006/relationships/image" Target="NULL"/><Relationship Id="rId6" Type="http://schemas.openxmlformats.org/officeDocument/2006/relationships/customXml" Target="../ink/ink5435.xml"/><Relationship Id="rId23" Type="http://schemas.openxmlformats.org/officeDocument/2006/relationships/image" Target="NULL"/><Relationship Id="rId119" Type="http://schemas.openxmlformats.org/officeDocument/2006/relationships/image" Target="NULL"/><Relationship Id="rId44" Type="http://schemas.openxmlformats.org/officeDocument/2006/relationships/customXml" Target="../ink/ink5454.xml"/><Relationship Id="rId65" Type="http://schemas.openxmlformats.org/officeDocument/2006/relationships/image" Target="NULL"/><Relationship Id="rId86" Type="http://schemas.openxmlformats.org/officeDocument/2006/relationships/customXml" Target="../ink/ink5475.xml"/><Relationship Id="rId130" Type="http://schemas.openxmlformats.org/officeDocument/2006/relationships/customXml" Target="../ink/ink5497.xml"/><Relationship Id="rId151" Type="http://schemas.openxmlformats.org/officeDocument/2006/relationships/image" Target="NULL"/><Relationship Id="rId172" Type="http://schemas.openxmlformats.org/officeDocument/2006/relationships/customXml" Target="../ink/ink5518.xml"/><Relationship Id="rId193" Type="http://schemas.openxmlformats.org/officeDocument/2006/relationships/image" Target="NULL"/><Relationship Id="rId207" Type="http://schemas.openxmlformats.org/officeDocument/2006/relationships/image" Target="NULL"/><Relationship Id="rId13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5449.xml"/><Relationship Id="rId55" Type="http://schemas.openxmlformats.org/officeDocument/2006/relationships/image" Target="NULL"/><Relationship Id="rId76" Type="http://schemas.openxmlformats.org/officeDocument/2006/relationships/customXml" Target="../ink/ink5470.xml"/><Relationship Id="rId97" Type="http://schemas.openxmlformats.org/officeDocument/2006/relationships/image" Target="NULL"/><Relationship Id="rId120" Type="http://schemas.openxmlformats.org/officeDocument/2006/relationships/customXml" Target="../ink/ink5492.xml"/><Relationship Id="rId141" Type="http://schemas.openxmlformats.org/officeDocument/2006/relationships/image" Target="NULL"/><Relationship Id="rId7" Type="http://schemas.openxmlformats.org/officeDocument/2006/relationships/image" Target="NULL"/><Relationship Id="rId162" Type="http://schemas.openxmlformats.org/officeDocument/2006/relationships/customXml" Target="../ink/ink5513.xml"/><Relationship Id="rId183" Type="http://schemas.openxmlformats.org/officeDocument/2006/relationships/image" Target="NULL"/><Relationship Id="rId24" Type="http://schemas.openxmlformats.org/officeDocument/2006/relationships/customXml" Target="../ink/ink5444.xml"/><Relationship Id="rId45" Type="http://schemas.openxmlformats.org/officeDocument/2006/relationships/image" Target="NULL"/><Relationship Id="rId66" Type="http://schemas.openxmlformats.org/officeDocument/2006/relationships/customXml" Target="../ink/ink5465.xml"/><Relationship Id="rId87" Type="http://schemas.openxmlformats.org/officeDocument/2006/relationships/image" Target="NULL"/><Relationship Id="rId110" Type="http://schemas.openxmlformats.org/officeDocument/2006/relationships/customXml" Target="../ink/ink5487.xml"/><Relationship Id="rId131" Type="http://schemas.openxmlformats.org/officeDocument/2006/relationships/image" Target="NULL"/><Relationship Id="rId152" Type="http://schemas.openxmlformats.org/officeDocument/2006/relationships/customXml" Target="../ink/ink5508.xml"/><Relationship Id="rId173" Type="http://schemas.openxmlformats.org/officeDocument/2006/relationships/image" Target="NULL"/><Relationship Id="rId194" Type="http://schemas.openxmlformats.org/officeDocument/2006/relationships/customXml" Target="../ink/ink5529.xml"/><Relationship Id="rId208" Type="http://schemas.openxmlformats.org/officeDocument/2006/relationships/customXml" Target="../ink/ink5536.xml"/><Relationship Id="rId14" Type="http://schemas.openxmlformats.org/officeDocument/2006/relationships/customXml" Target="../ink/ink5439.xml"/><Relationship Id="rId30" Type="http://schemas.openxmlformats.org/officeDocument/2006/relationships/customXml" Target="../ink/ink5447.xml"/><Relationship Id="rId35" Type="http://schemas.openxmlformats.org/officeDocument/2006/relationships/image" Target="NULL"/><Relationship Id="rId56" Type="http://schemas.openxmlformats.org/officeDocument/2006/relationships/customXml" Target="../ink/ink5460.xml"/><Relationship Id="rId77" Type="http://schemas.openxmlformats.org/officeDocument/2006/relationships/image" Target="NULL"/><Relationship Id="rId100" Type="http://schemas.openxmlformats.org/officeDocument/2006/relationships/customXml" Target="../ink/ink5482.xml"/><Relationship Id="rId105" Type="http://schemas.openxmlformats.org/officeDocument/2006/relationships/image" Target="NULL"/><Relationship Id="rId126" Type="http://schemas.openxmlformats.org/officeDocument/2006/relationships/customXml" Target="../ink/ink5495.xml"/><Relationship Id="rId147" Type="http://schemas.openxmlformats.org/officeDocument/2006/relationships/image" Target="NULL"/><Relationship Id="rId168" Type="http://schemas.openxmlformats.org/officeDocument/2006/relationships/customXml" Target="../ink/ink5516.xml"/><Relationship Id="rId8" Type="http://schemas.openxmlformats.org/officeDocument/2006/relationships/customXml" Target="../ink/ink5436.xml"/><Relationship Id="rId51" Type="http://schemas.openxmlformats.org/officeDocument/2006/relationships/image" Target="NULL"/><Relationship Id="rId72" Type="http://schemas.openxmlformats.org/officeDocument/2006/relationships/customXml" Target="../ink/ink5468.xml"/><Relationship Id="rId93" Type="http://schemas.openxmlformats.org/officeDocument/2006/relationships/image" Target="NULL"/><Relationship Id="rId98" Type="http://schemas.openxmlformats.org/officeDocument/2006/relationships/customXml" Target="../ink/ink5481.xml"/><Relationship Id="rId121" Type="http://schemas.openxmlformats.org/officeDocument/2006/relationships/image" Target="NULL"/><Relationship Id="rId142" Type="http://schemas.openxmlformats.org/officeDocument/2006/relationships/customXml" Target="../ink/ink5503.xml"/><Relationship Id="rId163" Type="http://schemas.openxmlformats.org/officeDocument/2006/relationships/image" Target="NULL"/><Relationship Id="rId184" Type="http://schemas.openxmlformats.org/officeDocument/2006/relationships/customXml" Target="../ink/ink5524.xml"/><Relationship Id="rId189" Type="http://schemas.openxmlformats.org/officeDocument/2006/relationships/image" Target="NULL"/><Relationship Id="rId3" Type="http://schemas.openxmlformats.org/officeDocument/2006/relationships/image" Target="NULL"/><Relationship Id="rId214" Type="http://schemas.openxmlformats.org/officeDocument/2006/relationships/customXml" Target="../ink/ink5539.xml"/><Relationship Id="rId25" Type="http://schemas.openxmlformats.org/officeDocument/2006/relationships/image" Target="NULL"/><Relationship Id="rId46" Type="http://schemas.openxmlformats.org/officeDocument/2006/relationships/customXml" Target="../ink/ink5455.xml"/><Relationship Id="rId67" Type="http://schemas.openxmlformats.org/officeDocument/2006/relationships/image" Target="NULL"/><Relationship Id="rId116" Type="http://schemas.openxmlformats.org/officeDocument/2006/relationships/customXml" Target="../ink/ink5490.xml"/><Relationship Id="rId137" Type="http://schemas.openxmlformats.org/officeDocument/2006/relationships/image" Target="NULL"/><Relationship Id="rId158" Type="http://schemas.openxmlformats.org/officeDocument/2006/relationships/customXml" Target="../ink/ink5511.xml"/><Relationship Id="rId20" Type="http://schemas.openxmlformats.org/officeDocument/2006/relationships/customXml" Target="../ink/ink5442.xml"/><Relationship Id="rId41" Type="http://schemas.openxmlformats.org/officeDocument/2006/relationships/image" Target="NULL"/><Relationship Id="rId62" Type="http://schemas.openxmlformats.org/officeDocument/2006/relationships/customXml" Target="../ink/ink5463.xml"/><Relationship Id="rId83" Type="http://schemas.openxmlformats.org/officeDocument/2006/relationships/image" Target="NULL"/><Relationship Id="rId88" Type="http://schemas.openxmlformats.org/officeDocument/2006/relationships/customXml" Target="../ink/ink5476.xml"/><Relationship Id="rId111" Type="http://schemas.openxmlformats.org/officeDocument/2006/relationships/image" Target="NULL"/><Relationship Id="rId132" Type="http://schemas.openxmlformats.org/officeDocument/2006/relationships/customXml" Target="../ink/ink5498.xml"/><Relationship Id="rId153" Type="http://schemas.openxmlformats.org/officeDocument/2006/relationships/image" Target="NULL"/><Relationship Id="rId174" Type="http://schemas.openxmlformats.org/officeDocument/2006/relationships/customXml" Target="../ink/ink5519.xml"/><Relationship Id="rId179" Type="http://schemas.openxmlformats.org/officeDocument/2006/relationships/image" Target="NULL"/><Relationship Id="rId195" Type="http://schemas.openxmlformats.org/officeDocument/2006/relationships/image" Target="NULL"/><Relationship Id="rId209" Type="http://schemas.openxmlformats.org/officeDocument/2006/relationships/image" Target="NULL"/><Relationship Id="rId190" Type="http://schemas.openxmlformats.org/officeDocument/2006/relationships/customXml" Target="../ink/ink5527.xml"/><Relationship Id="rId204" Type="http://schemas.openxmlformats.org/officeDocument/2006/relationships/customXml" Target="../ink/ink5534.xml"/><Relationship Id="rId15" Type="http://schemas.openxmlformats.org/officeDocument/2006/relationships/image" Target="NULL"/><Relationship Id="rId36" Type="http://schemas.openxmlformats.org/officeDocument/2006/relationships/customXml" Target="../ink/ink5450.xml"/><Relationship Id="rId57" Type="http://schemas.openxmlformats.org/officeDocument/2006/relationships/image" Target="NULL"/><Relationship Id="rId106" Type="http://schemas.openxmlformats.org/officeDocument/2006/relationships/customXml" Target="../ink/ink5485.xml"/><Relationship Id="rId127" Type="http://schemas.openxmlformats.org/officeDocument/2006/relationships/image" Target="NULL"/><Relationship Id="rId10" Type="http://schemas.openxmlformats.org/officeDocument/2006/relationships/customXml" Target="../ink/ink5437.xml"/><Relationship Id="rId31" Type="http://schemas.openxmlformats.org/officeDocument/2006/relationships/image" Target="NULL"/><Relationship Id="rId52" Type="http://schemas.openxmlformats.org/officeDocument/2006/relationships/customXml" Target="../ink/ink5458.xml"/><Relationship Id="rId73" Type="http://schemas.openxmlformats.org/officeDocument/2006/relationships/image" Target="NULL"/><Relationship Id="rId78" Type="http://schemas.openxmlformats.org/officeDocument/2006/relationships/customXml" Target="../ink/ink5471.xml"/><Relationship Id="rId94" Type="http://schemas.openxmlformats.org/officeDocument/2006/relationships/customXml" Target="../ink/ink5479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5493.xml"/><Relationship Id="rId143" Type="http://schemas.openxmlformats.org/officeDocument/2006/relationships/image" Target="NULL"/><Relationship Id="rId148" Type="http://schemas.openxmlformats.org/officeDocument/2006/relationships/customXml" Target="../ink/ink5506.xml"/><Relationship Id="rId164" Type="http://schemas.openxmlformats.org/officeDocument/2006/relationships/customXml" Target="../ink/ink5514.xml"/><Relationship Id="rId169" Type="http://schemas.openxmlformats.org/officeDocument/2006/relationships/image" Target="NULL"/><Relationship Id="rId185" Type="http://schemas.openxmlformats.org/officeDocument/2006/relationships/image" Target="NULL"/><Relationship Id="rId4" Type="http://schemas.openxmlformats.org/officeDocument/2006/relationships/customXml" Target="../ink/ink5434.xml"/><Relationship Id="rId9" Type="http://schemas.openxmlformats.org/officeDocument/2006/relationships/image" Target="NULL"/><Relationship Id="rId180" Type="http://schemas.openxmlformats.org/officeDocument/2006/relationships/customXml" Target="../ink/ink5522.xml"/><Relationship Id="rId210" Type="http://schemas.openxmlformats.org/officeDocument/2006/relationships/customXml" Target="../ink/ink5537.xml"/><Relationship Id="rId215" Type="http://schemas.openxmlformats.org/officeDocument/2006/relationships/image" Target="NULL"/><Relationship Id="rId26" Type="http://schemas.openxmlformats.org/officeDocument/2006/relationships/customXml" Target="../ink/ink5445.xml"/><Relationship Id="rId47" Type="http://schemas.openxmlformats.org/officeDocument/2006/relationships/image" Target="NULL"/><Relationship Id="rId68" Type="http://schemas.openxmlformats.org/officeDocument/2006/relationships/customXml" Target="../ink/ink5466.xml"/><Relationship Id="rId89" Type="http://schemas.openxmlformats.org/officeDocument/2006/relationships/image" Target="NULL"/><Relationship Id="rId112" Type="http://schemas.openxmlformats.org/officeDocument/2006/relationships/customXml" Target="../ink/ink5488.xml"/><Relationship Id="rId133" Type="http://schemas.openxmlformats.org/officeDocument/2006/relationships/image" Target="NULL"/><Relationship Id="rId154" Type="http://schemas.openxmlformats.org/officeDocument/2006/relationships/customXml" Target="../ink/ink5509.xml"/><Relationship Id="rId175" Type="http://schemas.openxmlformats.org/officeDocument/2006/relationships/image" Target="NULL"/><Relationship Id="rId196" Type="http://schemas.openxmlformats.org/officeDocument/2006/relationships/customXml" Target="../ink/ink5530.xml"/><Relationship Id="rId200" Type="http://schemas.openxmlformats.org/officeDocument/2006/relationships/customXml" Target="../ink/ink5532.xml"/><Relationship Id="rId16" Type="http://schemas.openxmlformats.org/officeDocument/2006/relationships/customXml" Target="../ink/ink5440.xml"/><Relationship Id="rId37" Type="http://schemas.openxmlformats.org/officeDocument/2006/relationships/image" Target="NULL"/><Relationship Id="rId58" Type="http://schemas.openxmlformats.org/officeDocument/2006/relationships/customXml" Target="../ink/ink5461.xml"/><Relationship Id="rId79" Type="http://schemas.openxmlformats.org/officeDocument/2006/relationships/image" Target="NULL"/><Relationship Id="rId102" Type="http://schemas.openxmlformats.org/officeDocument/2006/relationships/customXml" Target="../ink/ink5483.xml"/><Relationship Id="rId123" Type="http://schemas.openxmlformats.org/officeDocument/2006/relationships/image" Target="NULL"/><Relationship Id="rId144" Type="http://schemas.openxmlformats.org/officeDocument/2006/relationships/customXml" Target="../ink/ink5504.xml"/><Relationship Id="rId90" Type="http://schemas.openxmlformats.org/officeDocument/2006/relationships/customXml" Target="../ink/ink5477.xml"/><Relationship Id="rId165" Type="http://schemas.openxmlformats.org/officeDocument/2006/relationships/image" Target="NULL"/><Relationship Id="rId186" Type="http://schemas.openxmlformats.org/officeDocument/2006/relationships/customXml" Target="../ink/ink5525.xml"/><Relationship Id="rId211" Type="http://schemas.openxmlformats.org/officeDocument/2006/relationships/image" Target="NULL"/><Relationship Id="rId27" Type="http://schemas.openxmlformats.org/officeDocument/2006/relationships/image" Target="NULL"/><Relationship Id="rId48" Type="http://schemas.openxmlformats.org/officeDocument/2006/relationships/customXml" Target="../ink/ink5456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5499.xml"/><Relationship Id="rId80" Type="http://schemas.openxmlformats.org/officeDocument/2006/relationships/customXml" Target="../ink/ink5472.xml"/><Relationship Id="rId155" Type="http://schemas.openxmlformats.org/officeDocument/2006/relationships/image" Target="NULL"/><Relationship Id="rId176" Type="http://schemas.openxmlformats.org/officeDocument/2006/relationships/customXml" Target="../ink/ink5520.xml"/><Relationship Id="rId197" Type="http://schemas.openxmlformats.org/officeDocument/2006/relationships/image" Target="NULL"/><Relationship Id="rId201" Type="http://schemas.openxmlformats.org/officeDocument/2006/relationships/image" Target="NULL"/><Relationship Id="rId17" Type="http://schemas.openxmlformats.org/officeDocument/2006/relationships/image" Target="NULL"/><Relationship Id="rId38" Type="http://schemas.openxmlformats.org/officeDocument/2006/relationships/customXml" Target="../ink/ink5451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5494.xml"/><Relationship Id="rId70" Type="http://schemas.openxmlformats.org/officeDocument/2006/relationships/customXml" Target="../ink/ink5467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5515.xml"/><Relationship Id="rId187" Type="http://schemas.openxmlformats.org/officeDocument/2006/relationships/image" Target="NULL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5538.xml"/><Relationship Id="rId28" Type="http://schemas.openxmlformats.org/officeDocument/2006/relationships/customXml" Target="../ink/ink5446.xml"/><Relationship Id="rId49" Type="http://schemas.openxmlformats.org/officeDocument/2006/relationships/image" Target="NULL"/><Relationship Id="rId114" Type="http://schemas.openxmlformats.org/officeDocument/2006/relationships/customXml" Target="../ink/ink5489.xml"/><Relationship Id="rId60" Type="http://schemas.openxmlformats.org/officeDocument/2006/relationships/customXml" Target="../ink/ink5462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5510.xml"/><Relationship Id="rId177" Type="http://schemas.openxmlformats.org/officeDocument/2006/relationships/image" Target="NULL"/><Relationship Id="rId198" Type="http://schemas.openxmlformats.org/officeDocument/2006/relationships/customXml" Target="../ink/ink5531.xml"/><Relationship Id="rId202" Type="http://schemas.openxmlformats.org/officeDocument/2006/relationships/customXml" Target="../ink/ink5533.xml"/><Relationship Id="rId18" Type="http://schemas.openxmlformats.org/officeDocument/2006/relationships/customXml" Target="../ink/ink5441.xml"/><Relationship Id="rId39" Type="http://schemas.openxmlformats.org/officeDocument/2006/relationships/image" Target="NULL"/><Relationship Id="rId50" Type="http://schemas.openxmlformats.org/officeDocument/2006/relationships/customXml" Target="../ink/ink5457.xml"/><Relationship Id="rId104" Type="http://schemas.openxmlformats.org/officeDocument/2006/relationships/customXml" Target="../ink/ink5484.xml"/><Relationship Id="rId125" Type="http://schemas.openxmlformats.org/officeDocument/2006/relationships/image" Target="NULL"/><Relationship Id="rId146" Type="http://schemas.openxmlformats.org/officeDocument/2006/relationships/customXml" Target="../ink/ink5505.xml"/><Relationship Id="rId167" Type="http://schemas.openxmlformats.org/officeDocument/2006/relationships/image" Target="NULL"/><Relationship Id="rId188" Type="http://schemas.openxmlformats.org/officeDocument/2006/relationships/customXml" Target="../ink/ink5526.xml"/><Relationship Id="rId71" Type="http://schemas.openxmlformats.org/officeDocument/2006/relationships/image" Target="NULL"/><Relationship Id="rId92" Type="http://schemas.openxmlformats.org/officeDocument/2006/relationships/customXml" Target="../ink/ink5478.xml"/><Relationship Id="rId213" Type="http://schemas.openxmlformats.org/officeDocument/2006/relationships/image" Target="NULL"/><Relationship Id="rId2" Type="http://schemas.openxmlformats.org/officeDocument/2006/relationships/customXml" Target="../ink/ink5433.xml"/><Relationship Id="rId29" Type="http://schemas.openxmlformats.org/officeDocument/2006/relationships/image" Target="NULL"/><Relationship Id="rId40" Type="http://schemas.openxmlformats.org/officeDocument/2006/relationships/customXml" Target="../ink/ink5452.xml"/><Relationship Id="rId115" Type="http://schemas.openxmlformats.org/officeDocument/2006/relationships/image" Target="NULL"/><Relationship Id="rId136" Type="http://schemas.openxmlformats.org/officeDocument/2006/relationships/customXml" Target="../ink/ink5500.xml"/><Relationship Id="rId157" Type="http://schemas.openxmlformats.org/officeDocument/2006/relationships/image" Target="NULL"/><Relationship Id="rId178" Type="http://schemas.openxmlformats.org/officeDocument/2006/relationships/customXml" Target="../ink/ink5521.xml"/><Relationship Id="rId61" Type="http://schemas.openxmlformats.org/officeDocument/2006/relationships/image" Target="NULL"/><Relationship Id="rId82" Type="http://schemas.openxmlformats.org/officeDocument/2006/relationships/customXml" Target="../ink/ink5473.xml"/><Relationship Id="rId199" Type="http://schemas.openxmlformats.org/officeDocument/2006/relationships/image" Target="NULL"/><Relationship Id="rId203" Type="http://schemas.openxmlformats.org/officeDocument/2006/relationships/image" Target="NULL"/><Relationship Id="rId19" Type="http://schemas.openxmlformats.org/officeDocument/2006/relationships/image" Target="NULL"/></Relationships>
</file>

<file path=ppt/slides/_rels/slide129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5561.xml"/><Relationship Id="rId63" Type="http://schemas.openxmlformats.org/officeDocument/2006/relationships/image" Target="NULL"/><Relationship Id="rId84" Type="http://schemas.openxmlformats.org/officeDocument/2006/relationships/customXml" Target="../ink/ink5582.xml"/><Relationship Id="rId138" Type="http://schemas.openxmlformats.org/officeDocument/2006/relationships/customXml" Target="../ink/ink5609.xml"/><Relationship Id="rId159" Type="http://schemas.openxmlformats.org/officeDocument/2006/relationships/image" Target="NULL"/><Relationship Id="rId170" Type="http://schemas.openxmlformats.org/officeDocument/2006/relationships/customXml" Target="../ink/ink5625.xml"/><Relationship Id="rId191" Type="http://schemas.openxmlformats.org/officeDocument/2006/relationships/image" Target="NULL"/><Relationship Id="rId205" Type="http://schemas.openxmlformats.org/officeDocument/2006/relationships/image" Target="NUL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5556.xml"/><Relationship Id="rId53" Type="http://schemas.openxmlformats.org/officeDocument/2006/relationships/image" Target="NULL"/><Relationship Id="rId74" Type="http://schemas.openxmlformats.org/officeDocument/2006/relationships/customXml" Target="../ink/ink5577.xml"/><Relationship Id="rId128" Type="http://schemas.openxmlformats.org/officeDocument/2006/relationships/customXml" Target="../ink/ink5604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5620.xml"/><Relationship Id="rId181" Type="http://schemas.openxmlformats.org/officeDocument/2006/relationships/image" Target="NULL"/><Relationship Id="rId216" Type="http://schemas.openxmlformats.org/officeDocument/2006/relationships/customXml" Target="../ink/ink5648.xml"/><Relationship Id="rId22" Type="http://schemas.openxmlformats.org/officeDocument/2006/relationships/customXml" Target="../ink/ink5551.xml"/><Relationship Id="rId43" Type="http://schemas.openxmlformats.org/officeDocument/2006/relationships/image" Target="NULL"/><Relationship Id="rId64" Type="http://schemas.openxmlformats.org/officeDocument/2006/relationships/customXml" Target="../ink/ink5572.xml"/><Relationship Id="rId118" Type="http://schemas.openxmlformats.org/officeDocument/2006/relationships/customXml" Target="../ink/ink5599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5615.xml"/><Relationship Id="rId171" Type="http://schemas.openxmlformats.org/officeDocument/2006/relationships/image" Target="NULL"/><Relationship Id="rId192" Type="http://schemas.openxmlformats.org/officeDocument/2006/relationships/customXml" Target="../ink/ink5636.xml"/><Relationship Id="rId206" Type="http://schemas.openxmlformats.org/officeDocument/2006/relationships/customXml" Target="../ink/ink5643.xml"/><Relationship Id="rId12" Type="http://schemas.openxmlformats.org/officeDocument/2006/relationships/customXml" Target="../ink/ink5546.xml"/><Relationship Id="rId33" Type="http://schemas.openxmlformats.org/officeDocument/2006/relationships/image" Target="NULL"/><Relationship Id="rId108" Type="http://schemas.openxmlformats.org/officeDocument/2006/relationships/customXml" Target="../ink/ink5594.xml"/><Relationship Id="rId129" Type="http://schemas.openxmlformats.org/officeDocument/2006/relationships/image" Target="NULL"/><Relationship Id="rId54" Type="http://schemas.openxmlformats.org/officeDocument/2006/relationships/customXml" Target="../ink/ink5567.xml"/><Relationship Id="rId75" Type="http://schemas.openxmlformats.org/officeDocument/2006/relationships/image" Target="NULL"/><Relationship Id="rId96" Type="http://schemas.openxmlformats.org/officeDocument/2006/relationships/customXml" Target="../ink/ink5588.xml"/><Relationship Id="rId140" Type="http://schemas.openxmlformats.org/officeDocument/2006/relationships/customXml" Target="../ink/ink5610.xml"/><Relationship Id="rId161" Type="http://schemas.openxmlformats.org/officeDocument/2006/relationships/image" Target="NULL"/><Relationship Id="rId182" Type="http://schemas.openxmlformats.org/officeDocument/2006/relationships/customXml" Target="../ink/ink5631.xml"/><Relationship Id="rId217" Type="http://schemas.openxmlformats.org/officeDocument/2006/relationships/image" Target="NULL"/><Relationship Id="rId6" Type="http://schemas.openxmlformats.org/officeDocument/2006/relationships/customXml" Target="../ink/ink5543.xml"/><Relationship Id="rId23" Type="http://schemas.openxmlformats.org/officeDocument/2006/relationships/image" Target="NULL"/><Relationship Id="rId119" Type="http://schemas.openxmlformats.org/officeDocument/2006/relationships/image" Target="NULL"/><Relationship Id="rId44" Type="http://schemas.openxmlformats.org/officeDocument/2006/relationships/customXml" Target="../ink/ink5562.xml"/><Relationship Id="rId65" Type="http://schemas.openxmlformats.org/officeDocument/2006/relationships/image" Target="NULL"/><Relationship Id="rId86" Type="http://schemas.openxmlformats.org/officeDocument/2006/relationships/customXml" Target="../ink/ink5583.xml"/><Relationship Id="rId130" Type="http://schemas.openxmlformats.org/officeDocument/2006/relationships/customXml" Target="../ink/ink5605.xml"/><Relationship Id="rId151" Type="http://schemas.openxmlformats.org/officeDocument/2006/relationships/image" Target="NULL"/><Relationship Id="rId172" Type="http://schemas.openxmlformats.org/officeDocument/2006/relationships/customXml" Target="../ink/ink5626.xml"/><Relationship Id="rId193" Type="http://schemas.openxmlformats.org/officeDocument/2006/relationships/image" Target="NULL"/><Relationship Id="rId207" Type="http://schemas.openxmlformats.org/officeDocument/2006/relationships/image" Target="NULL"/><Relationship Id="rId13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5557.xml"/><Relationship Id="rId55" Type="http://schemas.openxmlformats.org/officeDocument/2006/relationships/image" Target="NULL"/><Relationship Id="rId76" Type="http://schemas.openxmlformats.org/officeDocument/2006/relationships/customXml" Target="../ink/ink5578.xml"/><Relationship Id="rId97" Type="http://schemas.openxmlformats.org/officeDocument/2006/relationships/image" Target="NULL"/><Relationship Id="rId120" Type="http://schemas.openxmlformats.org/officeDocument/2006/relationships/customXml" Target="../ink/ink5600.xml"/><Relationship Id="rId141" Type="http://schemas.openxmlformats.org/officeDocument/2006/relationships/image" Target="NULL"/><Relationship Id="rId7" Type="http://schemas.openxmlformats.org/officeDocument/2006/relationships/image" Target="NULL"/><Relationship Id="rId162" Type="http://schemas.openxmlformats.org/officeDocument/2006/relationships/customXml" Target="../ink/ink5621.xml"/><Relationship Id="rId183" Type="http://schemas.openxmlformats.org/officeDocument/2006/relationships/image" Target="NULL"/><Relationship Id="rId218" Type="http://schemas.openxmlformats.org/officeDocument/2006/relationships/customXml" Target="../ink/ink5649.xml"/><Relationship Id="rId24" Type="http://schemas.openxmlformats.org/officeDocument/2006/relationships/customXml" Target="../ink/ink5552.xml"/><Relationship Id="rId45" Type="http://schemas.openxmlformats.org/officeDocument/2006/relationships/image" Target="NULL"/><Relationship Id="rId66" Type="http://schemas.openxmlformats.org/officeDocument/2006/relationships/customXml" Target="../ink/ink5573.xml"/><Relationship Id="rId87" Type="http://schemas.openxmlformats.org/officeDocument/2006/relationships/image" Target="NULL"/><Relationship Id="rId110" Type="http://schemas.openxmlformats.org/officeDocument/2006/relationships/customXml" Target="../ink/ink5595.xml"/><Relationship Id="rId131" Type="http://schemas.openxmlformats.org/officeDocument/2006/relationships/image" Target="NULL"/><Relationship Id="rId152" Type="http://schemas.openxmlformats.org/officeDocument/2006/relationships/customXml" Target="../ink/ink5616.xml"/><Relationship Id="rId173" Type="http://schemas.openxmlformats.org/officeDocument/2006/relationships/image" Target="NULL"/><Relationship Id="rId194" Type="http://schemas.openxmlformats.org/officeDocument/2006/relationships/customXml" Target="../ink/ink5637.xml"/><Relationship Id="rId208" Type="http://schemas.openxmlformats.org/officeDocument/2006/relationships/customXml" Target="../ink/ink5644.xml"/><Relationship Id="rId14" Type="http://schemas.openxmlformats.org/officeDocument/2006/relationships/customXml" Target="../ink/ink5547.xml"/><Relationship Id="rId35" Type="http://schemas.openxmlformats.org/officeDocument/2006/relationships/image" Target="NULL"/><Relationship Id="rId56" Type="http://schemas.openxmlformats.org/officeDocument/2006/relationships/customXml" Target="../ink/ink5568.xml"/><Relationship Id="rId77" Type="http://schemas.openxmlformats.org/officeDocument/2006/relationships/image" Target="NULL"/><Relationship Id="rId100" Type="http://schemas.openxmlformats.org/officeDocument/2006/relationships/customXml" Target="../ink/ink5590.xml"/><Relationship Id="rId8" Type="http://schemas.openxmlformats.org/officeDocument/2006/relationships/customXml" Target="../ink/ink5544.xml"/><Relationship Id="rId51" Type="http://schemas.openxmlformats.org/officeDocument/2006/relationships/image" Target="NULL"/><Relationship Id="rId72" Type="http://schemas.openxmlformats.org/officeDocument/2006/relationships/customXml" Target="../ink/ink5576.xml"/><Relationship Id="rId93" Type="http://schemas.openxmlformats.org/officeDocument/2006/relationships/image" Target="NULL"/><Relationship Id="rId98" Type="http://schemas.openxmlformats.org/officeDocument/2006/relationships/customXml" Target="../ink/ink5589.xml"/><Relationship Id="rId121" Type="http://schemas.openxmlformats.org/officeDocument/2006/relationships/image" Target="NULL"/><Relationship Id="rId142" Type="http://schemas.openxmlformats.org/officeDocument/2006/relationships/customXml" Target="../ink/ink5611.xml"/><Relationship Id="rId163" Type="http://schemas.openxmlformats.org/officeDocument/2006/relationships/image" Target="NULL"/><Relationship Id="rId184" Type="http://schemas.openxmlformats.org/officeDocument/2006/relationships/customXml" Target="../ink/ink5632.xml"/><Relationship Id="rId189" Type="http://schemas.openxmlformats.org/officeDocument/2006/relationships/image" Target="NULL"/><Relationship Id="rId219" Type="http://schemas.openxmlformats.org/officeDocument/2006/relationships/image" Target="NULL"/><Relationship Id="rId3" Type="http://schemas.openxmlformats.org/officeDocument/2006/relationships/image" Target="NULL"/><Relationship Id="rId214" Type="http://schemas.openxmlformats.org/officeDocument/2006/relationships/customXml" Target="../ink/ink5647.xml"/><Relationship Id="rId25" Type="http://schemas.openxmlformats.org/officeDocument/2006/relationships/image" Target="NULL"/><Relationship Id="rId46" Type="http://schemas.openxmlformats.org/officeDocument/2006/relationships/customXml" Target="../ink/ink5563.xml"/><Relationship Id="rId67" Type="http://schemas.openxmlformats.org/officeDocument/2006/relationships/image" Target="NULL"/><Relationship Id="rId116" Type="http://schemas.openxmlformats.org/officeDocument/2006/relationships/customXml" Target="../ink/ink5598.xml"/><Relationship Id="rId137" Type="http://schemas.openxmlformats.org/officeDocument/2006/relationships/image" Target="NULL"/><Relationship Id="rId158" Type="http://schemas.openxmlformats.org/officeDocument/2006/relationships/customXml" Target="../ink/ink5619.xml"/><Relationship Id="rId20" Type="http://schemas.openxmlformats.org/officeDocument/2006/relationships/customXml" Target="../ink/ink5550.xml"/><Relationship Id="rId41" Type="http://schemas.openxmlformats.org/officeDocument/2006/relationships/image" Target="NULL"/><Relationship Id="rId62" Type="http://schemas.openxmlformats.org/officeDocument/2006/relationships/customXml" Target="../ink/ink5571.xml"/><Relationship Id="rId83" Type="http://schemas.openxmlformats.org/officeDocument/2006/relationships/image" Target="NULL"/><Relationship Id="rId88" Type="http://schemas.openxmlformats.org/officeDocument/2006/relationships/customXml" Target="../ink/ink5584.xml"/><Relationship Id="rId111" Type="http://schemas.openxmlformats.org/officeDocument/2006/relationships/image" Target="NULL"/><Relationship Id="rId132" Type="http://schemas.openxmlformats.org/officeDocument/2006/relationships/customXml" Target="../ink/ink5606.xml"/><Relationship Id="rId153" Type="http://schemas.openxmlformats.org/officeDocument/2006/relationships/image" Target="NULL"/><Relationship Id="rId174" Type="http://schemas.openxmlformats.org/officeDocument/2006/relationships/customXml" Target="../ink/ink5627.xml"/><Relationship Id="rId179" Type="http://schemas.openxmlformats.org/officeDocument/2006/relationships/image" Target="NULL"/><Relationship Id="rId195" Type="http://schemas.openxmlformats.org/officeDocument/2006/relationships/image" Target="NULL"/><Relationship Id="rId209" Type="http://schemas.openxmlformats.org/officeDocument/2006/relationships/image" Target="NULL"/><Relationship Id="rId190" Type="http://schemas.openxmlformats.org/officeDocument/2006/relationships/customXml" Target="../ink/ink5635.xml"/><Relationship Id="rId204" Type="http://schemas.openxmlformats.org/officeDocument/2006/relationships/customXml" Target="../ink/ink5642.xml"/><Relationship Id="rId220" Type="http://schemas.openxmlformats.org/officeDocument/2006/relationships/customXml" Target="../ink/ink5650.xml"/><Relationship Id="rId15" Type="http://schemas.openxmlformats.org/officeDocument/2006/relationships/image" Target="NULL"/><Relationship Id="rId36" Type="http://schemas.openxmlformats.org/officeDocument/2006/relationships/customXml" Target="../ink/ink5558.xml"/><Relationship Id="rId57" Type="http://schemas.openxmlformats.org/officeDocument/2006/relationships/image" Target="NULL"/><Relationship Id="rId106" Type="http://schemas.openxmlformats.org/officeDocument/2006/relationships/customXml" Target="../ink/ink5593.xml"/><Relationship Id="rId127" Type="http://schemas.openxmlformats.org/officeDocument/2006/relationships/image" Target="NULL"/><Relationship Id="rId10" Type="http://schemas.openxmlformats.org/officeDocument/2006/relationships/customXml" Target="../ink/ink5545.xml"/><Relationship Id="rId31" Type="http://schemas.openxmlformats.org/officeDocument/2006/relationships/image" Target="NULL"/><Relationship Id="rId52" Type="http://schemas.openxmlformats.org/officeDocument/2006/relationships/customXml" Target="../ink/ink5566.xml"/><Relationship Id="rId73" Type="http://schemas.openxmlformats.org/officeDocument/2006/relationships/image" Target="NULL"/><Relationship Id="rId78" Type="http://schemas.openxmlformats.org/officeDocument/2006/relationships/customXml" Target="../ink/ink5579.xml"/><Relationship Id="rId94" Type="http://schemas.openxmlformats.org/officeDocument/2006/relationships/customXml" Target="../ink/ink5587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5601.xml"/><Relationship Id="rId143" Type="http://schemas.openxmlformats.org/officeDocument/2006/relationships/image" Target="NULL"/><Relationship Id="rId148" Type="http://schemas.openxmlformats.org/officeDocument/2006/relationships/customXml" Target="../ink/ink5614.xml"/><Relationship Id="rId164" Type="http://schemas.openxmlformats.org/officeDocument/2006/relationships/customXml" Target="../ink/ink5622.xml"/><Relationship Id="rId169" Type="http://schemas.openxmlformats.org/officeDocument/2006/relationships/image" Target="NULL"/><Relationship Id="rId185" Type="http://schemas.openxmlformats.org/officeDocument/2006/relationships/image" Target="NULL"/><Relationship Id="rId4" Type="http://schemas.openxmlformats.org/officeDocument/2006/relationships/customXml" Target="../ink/ink5542.xml"/><Relationship Id="rId9" Type="http://schemas.openxmlformats.org/officeDocument/2006/relationships/image" Target="NULL"/><Relationship Id="rId180" Type="http://schemas.openxmlformats.org/officeDocument/2006/relationships/customXml" Target="../ink/ink5630.xml"/><Relationship Id="rId210" Type="http://schemas.openxmlformats.org/officeDocument/2006/relationships/customXml" Target="../ink/ink5645.xml"/><Relationship Id="rId215" Type="http://schemas.openxmlformats.org/officeDocument/2006/relationships/image" Target="NULL"/><Relationship Id="rId26" Type="http://schemas.openxmlformats.org/officeDocument/2006/relationships/customXml" Target="../ink/ink5553.xml"/><Relationship Id="rId47" Type="http://schemas.openxmlformats.org/officeDocument/2006/relationships/image" Target="NULL"/><Relationship Id="rId68" Type="http://schemas.openxmlformats.org/officeDocument/2006/relationships/customXml" Target="../ink/ink5574.xml"/><Relationship Id="rId89" Type="http://schemas.openxmlformats.org/officeDocument/2006/relationships/image" Target="NULL"/><Relationship Id="rId112" Type="http://schemas.openxmlformats.org/officeDocument/2006/relationships/customXml" Target="../ink/ink5596.xml"/><Relationship Id="rId133" Type="http://schemas.openxmlformats.org/officeDocument/2006/relationships/image" Target="NULL"/><Relationship Id="rId154" Type="http://schemas.openxmlformats.org/officeDocument/2006/relationships/customXml" Target="../ink/ink5617.xml"/><Relationship Id="rId175" Type="http://schemas.openxmlformats.org/officeDocument/2006/relationships/image" Target="NULL"/><Relationship Id="rId196" Type="http://schemas.openxmlformats.org/officeDocument/2006/relationships/customXml" Target="../ink/ink5638.xml"/><Relationship Id="rId200" Type="http://schemas.openxmlformats.org/officeDocument/2006/relationships/customXml" Target="../ink/ink5640.xml"/><Relationship Id="rId16" Type="http://schemas.openxmlformats.org/officeDocument/2006/relationships/customXml" Target="../ink/ink5548.xml"/><Relationship Id="rId221" Type="http://schemas.openxmlformats.org/officeDocument/2006/relationships/image" Target="NULL"/><Relationship Id="rId37" Type="http://schemas.openxmlformats.org/officeDocument/2006/relationships/image" Target="NULL"/><Relationship Id="rId58" Type="http://schemas.openxmlformats.org/officeDocument/2006/relationships/customXml" Target="../ink/ink5569.xml"/><Relationship Id="rId79" Type="http://schemas.openxmlformats.org/officeDocument/2006/relationships/image" Target="NULL"/><Relationship Id="rId102" Type="http://schemas.openxmlformats.org/officeDocument/2006/relationships/customXml" Target="../ink/ink5591.xml"/><Relationship Id="rId123" Type="http://schemas.openxmlformats.org/officeDocument/2006/relationships/image" Target="NULL"/><Relationship Id="rId144" Type="http://schemas.openxmlformats.org/officeDocument/2006/relationships/customXml" Target="../ink/ink5612.xml"/><Relationship Id="rId90" Type="http://schemas.openxmlformats.org/officeDocument/2006/relationships/customXml" Target="../ink/ink5585.xml"/><Relationship Id="rId165" Type="http://schemas.openxmlformats.org/officeDocument/2006/relationships/image" Target="NULL"/><Relationship Id="rId186" Type="http://schemas.openxmlformats.org/officeDocument/2006/relationships/customXml" Target="../ink/ink5633.xml"/><Relationship Id="rId211" Type="http://schemas.openxmlformats.org/officeDocument/2006/relationships/image" Target="NULL"/><Relationship Id="rId27" Type="http://schemas.openxmlformats.org/officeDocument/2006/relationships/image" Target="NULL"/><Relationship Id="rId48" Type="http://schemas.openxmlformats.org/officeDocument/2006/relationships/customXml" Target="../ink/ink5564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5607.xml"/><Relationship Id="rId80" Type="http://schemas.openxmlformats.org/officeDocument/2006/relationships/customXml" Target="../ink/ink5580.xml"/><Relationship Id="rId155" Type="http://schemas.openxmlformats.org/officeDocument/2006/relationships/image" Target="NULL"/><Relationship Id="rId176" Type="http://schemas.openxmlformats.org/officeDocument/2006/relationships/customXml" Target="../ink/ink5628.xml"/><Relationship Id="rId197" Type="http://schemas.openxmlformats.org/officeDocument/2006/relationships/image" Target="NULL"/><Relationship Id="rId201" Type="http://schemas.openxmlformats.org/officeDocument/2006/relationships/image" Target="NULL"/><Relationship Id="rId222" Type="http://schemas.openxmlformats.org/officeDocument/2006/relationships/customXml" Target="../ink/ink5651.xml"/><Relationship Id="rId17" Type="http://schemas.openxmlformats.org/officeDocument/2006/relationships/image" Target="NULL"/><Relationship Id="rId38" Type="http://schemas.openxmlformats.org/officeDocument/2006/relationships/customXml" Target="../ink/ink5559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5602.xml"/><Relationship Id="rId70" Type="http://schemas.openxmlformats.org/officeDocument/2006/relationships/customXml" Target="../ink/ink5575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5623.xml"/><Relationship Id="rId187" Type="http://schemas.openxmlformats.org/officeDocument/2006/relationships/image" Target="NULL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5646.xml"/><Relationship Id="rId28" Type="http://schemas.openxmlformats.org/officeDocument/2006/relationships/customXml" Target="../ink/ink5554.xml"/><Relationship Id="rId49" Type="http://schemas.openxmlformats.org/officeDocument/2006/relationships/image" Target="NULL"/><Relationship Id="rId114" Type="http://schemas.openxmlformats.org/officeDocument/2006/relationships/customXml" Target="../ink/ink5597.xml"/><Relationship Id="rId60" Type="http://schemas.openxmlformats.org/officeDocument/2006/relationships/customXml" Target="../ink/ink5570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5618.xml"/><Relationship Id="rId177" Type="http://schemas.openxmlformats.org/officeDocument/2006/relationships/image" Target="NULL"/><Relationship Id="rId198" Type="http://schemas.openxmlformats.org/officeDocument/2006/relationships/customXml" Target="../ink/ink5639.xml"/><Relationship Id="rId202" Type="http://schemas.openxmlformats.org/officeDocument/2006/relationships/customXml" Target="../ink/ink5641.xml"/><Relationship Id="rId223" Type="http://schemas.openxmlformats.org/officeDocument/2006/relationships/image" Target="NULL"/><Relationship Id="rId18" Type="http://schemas.openxmlformats.org/officeDocument/2006/relationships/customXml" Target="../ink/ink5549.xml"/><Relationship Id="rId39" Type="http://schemas.openxmlformats.org/officeDocument/2006/relationships/image" Target="NULL"/><Relationship Id="rId50" Type="http://schemas.openxmlformats.org/officeDocument/2006/relationships/customXml" Target="../ink/ink5565.xml"/><Relationship Id="rId104" Type="http://schemas.openxmlformats.org/officeDocument/2006/relationships/customXml" Target="../ink/ink5592.xml"/><Relationship Id="rId125" Type="http://schemas.openxmlformats.org/officeDocument/2006/relationships/image" Target="NULL"/><Relationship Id="rId146" Type="http://schemas.openxmlformats.org/officeDocument/2006/relationships/customXml" Target="../ink/ink5613.xml"/><Relationship Id="rId167" Type="http://schemas.openxmlformats.org/officeDocument/2006/relationships/image" Target="NULL"/><Relationship Id="rId188" Type="http://schemas.openxmlformats.org/officeDocument/2006/relationships/customXml" Target="../ink/ink5634.xml"/><Relationship Id="rId71" Type="http://schemas.openxmlformats.org/officeDocument/2006/relationships/image" Target="NULL"/><Relationship Id="rId92" Type="http://schemas.openxmlformats.org/officeDocument/2006/relationships/customXml" Target="../ink/ink5586.xml"/><Relationship Id="rId213" Type="http://schemas.openxmlformats.org/officeDocument/2006/relationships/image" Target="NULL"/><Relationship Id="rId2" Type="http://schemas.openxmlformats.org/officeDocument/2006/relationships/customXml" Target="../ink/ink5541.xml"/><Relationship Id="rId29" Type="http://schemas.openxmlformats.org/officeDocument/2006/relationships/image" Target="NULL"/><Relationship Id="rId40" Type="http://schemas.openxmlformats.org/officeDocument/2006/relationships/customXml" Target="../ink/ink5560.xml"/><Relationship Id="rId115" Type="http://schemas.openxmlformats.org/officeDocument/2006/relationships/image" Target="NULL"/><Relationship Id="rId136" Type="http://schemas.openxmlformats.org/officeDocument/2006/relationships/customXml" Target="../ink/ink5608.xml"/><Relationship Id="rId157" Type="http://schemas.openxmlformats.org/officeDocument/2006/relationships/image" Target="NULL"/><Relationship Id="rId178" Type="http://schemas.openxmlformats.org/officeDocument/2006/relationships/customXml" Target="../ink/ink5629.xml"/><Relationship Id="rId61" Type="http://schemas.openxmlformats.org/officeDocument/2006/relationships/image" Target="NULL"/><Relationship Id="rId82" Type="http://schemas.openxmlformats.org/officeDocument/2006/relationships/customXml" Target="../ink/ink5581.xml"/><Relationship Id="rId199" Type="http://schemas.openxmlformats.org/officeDocument/2006/relationships/image" Target="NULL"/><Relationship Id="rId203" Type="http://schemas.openxmlformats.org/officeDocument/2006/relationships/image" Target="NULL"/><Relationship Id="rId19" Type="http://schemas.openxmlformats.org/officeDocument/2006/relationships/image" Target="NULL"/><Relationship Id="rId30" Type="http://schemas.openxmlformats.org/officeDocument/2006/relationships/customXml" Target="../ink/ink5555.xml"/><Relationship Id="rId105" Type="http://schemas.openxmlformats.org/officeDocument/2006/relationships/image" Target="NULL"/><Relationship Id="rId126" Type="http://schemas.openxmlformats.org/officeDocument/2006/relationships/customXml" Target="../ink/ink5603.xml"/><Relationship Id="rId147" Type="http://schemas.openxmlformats.org/officeDocument/2006/relationships/image" Target="NULL"/><Relationship Id="rId168" Type="http://schemas.openxmlformats.org/officeDocument/2006/relationships/customXml" Target="../ink/ink5624.xml"/></Relationships>
</file>

<file path=ppt/slides/_rels/slide1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10.png"/><Relationship Id="rId18" Type="http://schemas.openxmlformats.org/officeDocument/2006/relationships/customXml" Target="../ink/ink109.xml"/><Relationship Id="rId26" Type="http://schemas.openxmlformats.org/officeDocument/2006/relationships/customXml" Target="../ink/ink113.xml"/><Relationship Id="rId39" Type="http://schemas.openxmlformats.org/officeDocument/2006/relationships/image" Target="../media/image22.png"/><Relationship Id="rId21" Type="http://schemas.openxmlformats.org/officeDocument/2006/relationships/image" Target="../media/image1310.png"/><Relationship Id="rId34" Type="http://schemas.openxmlformats.org/officeDocument/2006/relationships/customXml" Target="../ink/ink117.xml"/><Relationship Id="rId42" Type="http://schemas.openxmlformats.org/officeDocument/2006/relationships/customXml" Target="../ink/ink121.xml"/><Relationship Id="rId47" Type="http://schemas.openxmlformats.org/officeDocument/2006/relationships/image" Target="../media/image26.png"/><Relationship Id="rId50" Type="http://schemas.openxmlformats.org/officeDocument/2006/relationships/customXml" Target="../ink/ink125.xml"/><Relationship Id="rId55" Type="http://schemas.openxmlformats.org/officeDocument/2006/relationships/image" Target="../media/image30.png"/><Relationship Id="rId7" Type="http://schemas.openxmlformats.org/officeDocument/2006/relationships/image" Target="../media/image510.png"/><Relationship Id="rId2" Type="http://schemas.openxmlformats.org/officeDocument/2006/relationships/customXml" Target="../ink/ink101.xml"/><Relationship Id="rId16" Type="http://schemas.openxmlformats.org/officeDocument/2006/relationships/customXml" Target="../ink/ink108.xml"/><Relationship Id="rId29" Type="http://schemas.openxmlformats.org/officeDocument/2006/relationships/image" Target="../media/image17.png"/><Relationship Id="rId11" Type="http://schemas.openxmlformats.org/officeDocument/2006/relationships/image" Target="../media/image710.png"/><Relationship Id="rId24" Type="http://schemas.openxmlformats.org/officeDocument/2006/relationships/customXml" Target="../ink/ink112.xml"/><Relationship Id="rId32" Type="http://schemas.openxmlformats.org/officeDocument/2006/relationships/customXml" Target="../ink/ink116.xml"/><Relationship Id="rId37" Type="http://schemas.openxmlformats.org/officeDocument/2006/relationships/image" Target="../media/image21.png"/><Relationship Id="rId40" Type="http://schemas.openxmlformats.org/officeDocument/2006/relationships/customXml" Target="../ink/ink120.xml"/><Relationship Id="rId45" Type="http://schemas.openxmlformats.org/officeDocument/2006/relationships/image" Target="../media/image25.png"/><Relationship Id="rId53" Type="http://schemas.openxmlformats.org/officeDocument/2006/relationships/image" Target="../media/image29.png"/><Relationship Id="rId58" Type="http://schemas.openxmlformats.org/officeDocument/2006/relationships/customXml" Target="../ink/ink129.xml"/><Relationship Id="rId5" Type="http://schemas.openxmlformats.org/officeDocument/2006/relationships/image" Target="../media/image467.png"/><Relationship Id="rId19" Type="http://schemas.openxmlformats.org/officeDocument/2006/relationships/image" Target="../media/image1210.png"/><Relationship Id="rId4" Type="http://schemas.openxmlformats.org/officeDocument/2006/relationships/customXml" Target="../ink/ink102.xml"/><Relationship Id="rId9" Type="http://schemas.openxmlformats.org/officeDocument/2006/relationships/image" Target="../media/image610.png"/><Relationship Id="rId14" Type="http://schemas.openxmlformats.org/officeDocument/2006/relationships/customXml" Target="../ink/ink107.xml"/><Relationship Id="rId22" Type="http://schemas.openxmlformats.org/officeDocument/2006/relationships/customXml" Target="../ink/ink111.xml"/><Relationship Id="rId27" Type="http://schemas.openxmlformats.org/officeDocument/2006/relationships/image" Target="../media/image16.png"/><Relationship Id="rId30" Type="http://schemas.openxmlformats.org/officeDocument/2006/relationships/customXml" Target="../ink/ink115.xml"/><Relationship Id="rId35" Type="http://schemas.openxmlformats.org/officeDocument/2006/relationships/image" Target="../media/image20.png"/><Relationship Id="rId43" Type="http://schemas.openxmlformats.org/officeDocument/2006/relationships/image" Target="../media/image24.png"/><Relationship Id="rId48" Type="http://schemas.openxmlformats.org/officeDocument/2006/relationships/customXml" Target="../ink/ink124.xml"/><Relationship Id="rId56" Type="http://schemas.openxmlformats.org/officeDocument/2006/relationships/customXml" Target="../ink/ink128.xml"/><Relationship Id="rId8" Type="http://schemas.openxmlformats.org/officeDocument/2006/relationships/customXml" Target="../ink/ink104.xml"/><Relationship Id="rId51" Type="http://schemas.openxmlformats.org/officeDocument/2006/relationships/image" Target="../media/image28.png"/><Relationship Id="rId3" Type="http://schemas.openxmlformats.org/officeDocument/2006/relationships/image" Target="../media/image3100.png"/><Relationship Id="rId12" Type="http://schemas.openxmlformats.org/officeDocument/2006/relationships/customXml" Target="../ink/ink106.xml"/><Relationship Id="rId17" Type="http://schemas.openxmlformats.org/officeDocument/2006/relationships/image" Target="../media/image1110.png"/><Relationship Id="rId25" Type="http://schemas.openxmlformats.org/officeDocument/2006/relationships/image" Target="../media/image15.png"/><Relationship Id="rId33" Type="http://schemas.openxmlformats.org/officeDocument/2006/relationships/image" Target="../media/image19.png"/><Relationship Id="rId38" Type="http://schemas.openxmlformats.org/officeDocument/2006/relationships/customXml" Target="../ink/ink119.xml"/><Relationship Id="rId46" Type="http://schemas.openxmlformats.org/officeDocument/2006/relationships/customXml" Target="../ink/ink123.xml"/><Relationship Id="rId59" Type="http://schemas.openxmlformats.org/officeDocument/2006/relationships/image" Target="../media/image32.png"/><Relationship Id="rId20" Type="http://schemas.openxmlformats.org/officeDocument/2006/relationships/customXml" Target="../ink/ink110.xml"/><Relationship Id="rId41" Type="http://schemas.openxmlformats.org/officeDocument/2006/relationships/image" Target="../media/image23.png"/><Relationship Id="rId54" Type="http://schemas.openxmlformats.org/officeDocument/2006/relationships/customXml" Target="../ink/ink12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3.xml"/><Relationship Id="rId15" Type="http://schemas.openxmlformats.org/officeDocument/2006/relationships/image" Target="../media/image910.png"/><Relationship Id="rId23" Type="http://schemas.openxmlformats.org/officeDocument/2006/relationships/image" Target="../media/image14.png"/><Relationship Id="rId28" Type="http://schemas.openxmlformats.org/officeDocument/2006/relationships/customXml" Target="../ink/ink114.xml"/><Relationship Id="rId36" Type="http://schemas.openxmlformats.org/officeDocument/2006/relationships/customXml" Target="../ink/ink118.xml"/><Relationship Id="rId49" Type="http://schemas.openxmlformats.org/officeDocument/2006/relationships/image" Target="../media/image27.png"/><Relationship Id="rId57" Type="http://schemas.openxmlformats.org/officeDocument/2006/relationships/image" Target="../media/image31.png"/><Relationship Id="rId10" Type="http://schemas.openxmlformats.org/officeDocument/2006/relationships/customXml" Target="../ink/ink105.xml"/><Relationship Id="rId31" Type="http://schemas.openxmlformats.org/officeDocument/2006/relationships/image" Target="../media/image18.png"/><Relationship Id="rId44" Type="http://schemas.openxmlformats.org/officeDocument/2006/relationships/customXml" Target="../ink/ink122.xml"/><Relationship Id="rId52" Type="http://schemas.openxmlformats.org/officeDocument/2006/relationships/customXml" Target="../ink/ink126.xml"/></Relationships>
</file>

<file path=ppt/slides/_rels/slide130.xml.rels><?xml version="1.0" encoding="UTF-8" standalone="yes"?>
<Relationships xmlns="http://schemas.openxmlformats.org/package/2006/relationships"><Relationship Id="rId8" Type="http://schemas.openxmlformats.org/officeDocument/2006/relationships/customXml" Target="../ink/ink5655.xml"/><Relationship Id="rId13" Type="http://schemas.openxmlformats.org/officeDocument/2006/relationships/customXml" Target="../ink/ink5658.xml"/><Relationship Id="rId18" Type="http://schemas.openxmlformats.org/officeDocument/2006/relationships/image" Target="NULL"/><Relationship Id="rId26" Type="http://schemas.openxmlformats.org/officeDocument/2006/relationships/image" Target="NULL"/><Relationship Id="rId3" Type="http://schemas.openxmlformats.org/officeDocument/2006/relationships/image" Target="NULL"/><Relationship Id="rId21" Type="http://schemas.openxmlformats.org/officeDocument/2006/relationships/customXml" Target="../ink/ink5662.xml"/><Relationship Id="rId7" Type="http://schemas.openxmlformats.org/officeDocument/2006/relationships/image" Target="NULL"/><Relationship Id="rId12" Type="http://schemas.openxmlformats.org/officeDocument/2006/relationships/image" Target="NULL"/><Relationship Id="rId17" Type="http://schemas.openxmlformats.org/officeDocument/2006/relationships/customXml" Target="../ink/ink5660.xml"/><Relationship Id="rId25" Type="http://schemas.openxmlformats.org/officeDocument/2006/relationships/customXml" Target="../ink/ink5664.xml"/><Relationship Id="rId2" Type="http://schemas.openxmlformats.org/officeDocument/2006/relationships/customXml" Target="../ink/ink5652.xml"/><Relationship Id="rId16" Type="http://schemas.openxmlformats.org/officeDocument/2006/relationships/image" Target="NULL"/><Relationship Id="rId20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54.xml"/><Relationship Id="rId11" Type="http://schemas.openxmlformats.org/officeDocument/2006/relationships/customXml" Target="../ink/ink5657.xml"/><Relationship Id="rId24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customXml" Target="../ink/ink5659.xml"/><Relationship Id="rId23" Type="http://schemas.openxmlformats.org/officeDocument/2006/relationships/customXml" Target="../ink/ink5663.xml"/><Relationship Id="rId28" Type="http://schemas.openxmlformats.org/officeDocument/2006/relationships/image" Target="NULL"/><Relationship Id="rId10" Type="http://schemas.openxmlformats.org/officeDocument/2006/relationships/customXml" Target="../ink/ink5656.xml"/><Relationship Id="rId19" Type="http://schemas.openxmlformats.org/officeDocument/2006/relationships/customXml" Target="../ink/ink5661.xml"/><Relationship Id="rId4" Type="http://schemas.openxmlformats.org/officeDocument/2006/relationships/customXml" Target="../ink/ink5653.xml"/><Relationship Id="rId9" Type="http://schemas.openxmlformats.org/officeDocument/2006/relationships/image" Target="NULL"/><Relationship Id="rId14" Type="http://schemas.openxmlformats.org/officeDocument/2006/relationships/image" Target="NULL"/><Relationship Id="rId22" Type="http://schemas.openxmlformats.org/officeDocument/2006/relationships/image" Target="NULL"/><Relationship Id="rId27" Type="http://schemas.openxmlformats.org/officeDocument/2006/relationships/customXml" Target="../ink/ink5665.xml"/></Relationships>
</file>

<file path=ppt/slides/_rels/slide131.xml.rels><?xml version="1.0" encoding="UTF-8" standalone="yes"?>
<Relationships xmlns="http://schemas.openxmlformats.org/package/2006/relationships"><Relationship Id="rId26" Type="http://schemas.openxmlformats.org/officeDocument/2006/relationships/image" Target="NULL"/><Relationship Id="rId21" Type="http://schemas.openxmlformats.org/officeDocument/2006/relationships/customXml" Target="../ink/ink5676.xml"/><Relationship Id="rId42" Type="http://schemas.openxmlformats.org/officeDocument/2006/relationships/customXml" Target="../ink/ink5687.xml"/><Relationship Id="rId47" Type="http://schemas.openxmlformats.org/officeDocument/2006/relationships/image" Target="NULL"/><Relationship Id="rId63" Type="http://schemas.openxmlformats.org/officeDocument/2006/relationships/customXml" Target="../ink/ink5698.xml"/><Relationship Id="rId68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customXml" Target="../ink/ink5702.xml"/><Relationship Id="rId2" Type="http://schemas.openxmlformats.org/officeDocument/2006/relationships/customXml" Target="../ink/ink5666.xml"/><Relationship Id="rId16" Type="http://schemas.openxmlformats.org/officeDocument/2006/relationships/image" Target="NULL"/><Relationship Id="rId29" Type="http://schemas.openxmlformats.org/officeDocument/2006/relationships/customXml" Target="../ink/ink5680.xml"/><Relationship Id="rId11" Type="http://schemas.openxmlformats.org/officeDocument/2006/relationships/customXml" Target="../ink/ink5671.xml"/><Relationship Id="rId24" Type="http://schemas.openxmlformats.org/officeDocument/2006/relationships/image" Target="NULL"/><Relationship Id="rId32" Type="http://schemas.openxmlformats.org/officeDocument/2006/relationships/image" Target="NULL"/><Relationship Id="rId37" Type="http://schemas.openxmlformats.org/officeDocument/2006/relationships/customXml" Target="../ink/ink5684.xml"/><Relationship Id="rId40" Type="http://schemas.openxmlformats.org/officeDocument/2006/relationships/image" Target="NUL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5695.xml"/><Relationship Id="rId66" Type="http://schemas.openxmlformats.org/officeDocument/2006/relationships/image" Target="NULL"/><Relationship Id="rId5" Type="http://schemas.openxmlformats.org/officeDocument/2006/relationships/image" Target="NULL"/><Relationship Id="rId61" Type="http://schemas.openxmlformats.org/officeDocument/2006/relationships/customXml" Target="../ink/ink5697.xml"/><Relationship Id="rId19" Type="http://schemas.openxmlformats.org/officeDocument/2006/relationships/customXml" Target="../ink/ink5675.xml"/><Relationship Id="rId14" Type="http://schemas.openxmlformats.org/officeDocument/2006/relationships/image" Target="NULL"/><Relationship Id="rId22" Type="http://schemas.openxmlformats.org/officeDocument/2006/relationships/image" Target="NULL"/><Relationship Id="rId27" Type="http://schemas.openxmlformats.org/officeDocument/2006/relationships/customXml" Target="../ink/ink5679.xml"/><Relationship Id="rId30" Type="http://schemas.openxmlformats.org/officeDocument/2006/relationships/image" Target="NULL"/><Relationship Id="rId35" Type="http://schemas.openxmlformats.org/officeDocument/2006/relationships/customXml" Target="../ink/ink5683.xml"/><Relationship Id="rId43" Type="http://schemas.openxmlformats.org/officeDocument/2006/relationships/image" Target="NULL"/><Relationship Id="rId48" Type="http://schemas.openxmlformats.org/officeDocument/2006/relationships/customXml" Target="../ink/ink5690.xml"/><Relationship Id="rId56" Type="http://schemas.openxmlformats.org/officeDocument/2006/relationships/customXml" Target="../ink/ink5694.xml"/><Relationship Id="rId64" Type="http://schemas.openxmlformats.org/officeDocument/2006/relationships/image" Target="NULL"/><Relationship Id="rId69" Type="http://schemas.openxmlformats.org/officeDocument/2006/relationships/customXml" Target="../ink/ink5701.xml"/><Relationship Id="rId8" Type="http://schemas.openxmlformats.org/officeDocument/2006/relationships/customXml" Target="../ink/ink5669.xml"/><Relationship Id="rId51" Type="http://schemas.openxmlformats.org/officeDocument/2006/relationships/image" Target="NULL"/><Relationship Id="rId72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image" Target="NULL"/><Relationship Id="rId17" Type="http://schemas.openxmlformats.org/officeDocument/2006/relationships/customXml" Target="../ink/ink5674.xml"/><Relationship Id="rId25" Type="http://schemas.openxmlformats.org/officeDocument/2006/relationships/customXml" Target="../ink/ink5678.xml"/><Relationship Id="rId33" Type="http://schemas.openxmlformats.org/officeDocument/2006/relationships/customXml" Target="../ink/ink5682.xml"/><Relationship Id="rId38" Type="http://schemas.openxmlformats.org/officeDocument/2006/relationships/image" Target="NULL"/><Relationship Id="rId46" Type="http://schemas.openxmlformats.org/officeDocument/2006/relationships/customXml" Target="../ink/ink5689.xml"/><Relationship Id="rId59" Type="http://schemas.openxmlformats.org/officeDocument/2006/relationships/image" Target="NULL"/><Relationship Id="rId67" Type="http://schemas.openxmlformats.org/officeDocument/2006/relationships/customXml" Target="../ink/ink5700.xml"/><Relationship Id="rId20" Type="http://schemas.openxmlformats.org/officeDocument/2006/relationships/image" Target="NULL"/><Relationship Id="rId41" Type="http://schemas.openxmlformats.org/officeDocument/2006/relationships/customXml" Target="../ink/ink5686.xml"/><Relationship Id="rId54" Type="http://schemas.openxmlformats.org/officeDocument/2006/relationships/customXml" Target="../ink/ink5693.xml"/><Relationship Id="rId62" Type="http://schemas.openxmlformats.org/officeDocument/2006/relationships/image" Target="NULL"/><Relationship Id="rId70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68.xml"/><Relationship Id="rId15" Type="http://schemas.openxmlformats.org/officeDocument/2006/relationships/customXml" Target="../ink/ink5673.xml"/><Relationship Id="rId23" Type="http://schemas.openxmlformats.org/officeDocument/2006/relationships/customXml" Target="../ink/ink5677.xml"/><Relationship Id="rId28" Type="http://schemas.openxmlformats.org/officeDocument/2006/relationships/image" Target="NULL"/><Relationship Id="rId36" Type="http://schemas.openxmlformats.org/officeDocument/2006/relationships/image" Target="NUL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5670.xml"/><Relationship Id="rId31" Type="http://schemas.openxmlformats.org/officeDocument/2006/relationships/customXml" Target="../ink/ink5681.xml"/><Relationship Id="rId44" Type="http://schemas.openxmlformats.org/officeDocument/2006/relationships/customXml" Target="../ink/ink5688.xml"/><Relationship Id="rId52" Type="http://schemas.openxmlformats.org/officeDocument/2006/relationships/customXml" Target="../ink/ink5692.xml"/><Relationship Id="rId60" Type="http://schemas.openxmlformats.org/officeDocument/2006/relationships/customXml" Target="../ink/ink5696.xml"/><Relationship Id="rId65" Type="http://schemas.openxmlformats.org/officeDocument/2006/relationships/customXml" Target="../ink/ink5699.xml"/><Relationship Id="rId4" Type="http://schemas.openxmlformats.org/officeDocument/2006/relationships/customXml" Target="../ink/ink5667.xml"/><Relationship Id="rId9" Type="http://schemas.openxmlformats.org/officeDocument/2006/relationships/image" Target="NULL"/><Relationship Id="rId13" Type="http://schemas.openxmlformats.org/officeDocument/2006/relationships/customXml" Target="../ink/ink5672.xml"/><Relationship Id="rId18" Type="http://schemas.openxmlformats.org/officeDocument/2006/relationships/image" Target="NULL"/><Relationship Id="rId39" Type="http://schemas.openxmlformats.org/officeDocument/2006/relationships/customXml" Target="../ink/ink5685.xml"/><Relationship Id="rId34" Type="http://schemas.openxmlformats.org/officeDocument/2006/relationships/image" Target="NULL"/><Relationship Id="rId50" Type="http://schemas.openxmlformats.org/officeDocument/2006/relationships/customXml" Target="../ink/ink5691.xml"/><Relationship Id="rId55" Type="http://schemas.openxmlformats.org/officeDocument/2006/relationships/image" Target="NULL"/></Relationships>
</file>

<file path=ppt/slides/_rels/slide132.xml.rels><?xml version="1.0" encoding="UTF-8" standalone="yes"?>
<Relationships xmlns="http://schemas.openxmlformats.org/package/2006/relationships"><Relationship Id="rId26" Type="http://schemas.openxmlformats.org/officeDocument/2006/relationships/image" Target="NULL"/><Relationship Id="rId117" Type="http://schemas.openxmlformats.org/officeDocument/2006/relationships/customXml" Target="../ink/ink5764.xml"/><Relationship Id="rId21" Type="http://schemas.openxmlformats.org/officeDocument/2006/relationships/customXml" Target="../ink/ink5713.xml"/><Relationship Id="rId42" Type="http://schemas.openxmlformats.org/officeDocument/2006/relationships/customXml" Target="../ink/ink5724.xml"/><Relationship Id="rId47" Type="http://schemas.openxmlformats.org/officeDocument/2006/relationships/image" Target="NULL"/><Relationship Id="rId63" Type="http://schemas.openxmlformats.org/officeDocument/2006/relationships/customXml" Target="../ink/ink5735.xml"/><Relationship Id="rId68" Type="http://schemas.openxmlformats.org/officeDocument/2006/relationships/image" Target="NULL"/><Relationship Id="rId84" Type="http://schemas.openxmlformats.org/officeDocument/2006/relationships/image" Target="NULL"/><Relationship Id="rId89" Type="http://schemas.openxmlformats.org/officeDocument/2006/relationships/customXml" Target="../ink/ink5749.xml"/><Relationship Id="rId112" Type="http://schemas.openxmlformats.org/officeDocument/2006/relationships/image" Target="NULL"/><Relationship Id="rId16" Type="http://schemas.openxmlformats.org/officeDocument/2006/relationships/image" Target="NULL"/><Relationship Id="rId107" Type="http://schemas.openxmlformats.org/officeDocument/2006/relationships/image" Target="NULL"/><Relationship Id="rId11" Type="http://schemas.openxmlformats.org/officeDocument/2006/relationships/customXml" Target="../ink/ink5708.xml"/><Relationship Id="rId32" Type="http://schemas.openxmlformats.org/officeDocument/2006/relationships/image" Target="NULL"/><Relationship Id="rId37" Type="http://schemas.openxmlformats.org/officeDocument/2006/relationships/customXml" Target="../ink/ink5721.xml"/><Relationship Id="rId53" Type="http://schemas.openxmlformats.org/officeDocument/2006/relationships/image" Target="NULL"/><Relationship Id="rId58" Type="http://schemas.openxmlformats.org/officeDocument/2006/relationships/customXml" Target="../ink/ink5732.xml"/><Relationship Id="rId74" Type="http://schemas.openxmlformats.org/officeDocument/2006/relationships/image" Target="NULL"/><Relationship Id="rId79" Type="http://schemas.openxmlformats.org/officeDocument/2006/relationships/image" Target="NULL"/><Relationship Id="rId102" Type="http://schemas.openxmlformats.org/officeDocument/2006/relationships/image" Target="NULL"/><Relationship Id="rId5" Type="http://schemas.openxmlformats.org/officeDocument/2006/relationships/image" Target="NULL"/><Relationship Id="rId90" Type="http://schemas.openxmlformats.org/officeDocument/2006/relationships/image" Target="NULL"/><Relationship Id="rId95" Type="http://schemas.openxmlformats.org/officeDocument/2006/relationships/customXml" Target="../ink/ink5752.xml"/><Relationship Id="rId22" Type="http://schemas.openxmlformats.org/officeDocument/2006/relationships/image" Target="NULL"/><Relationship Id="rId27" Type="http://schemas.openxmlformats.org/officeDocument/2006/relationships/customXml" Target="../ink/ink5716.xml"/><Relationship Id="rId43" Type="http://schemas.openxmlformats.org/officeDocument/2006/relationships/image" Target="NULL"/><Relationship Id="rId48" Type="http://schemas.openxmlformats.org/officeDocument/2006/relationships/customXml" Target="../ink/ink5727.xml"/><Relationship Id="rId64" Type="http://schemas.openxmlformats.org/officeDocument/2006/relationships/image" Target="NULL"/><Relationship Id="rId69" Type="http://schemas.openxmlformats.org/officeDocument/2006/relationships/customXml" Target="../ink/ink5738.xml"/><Relationship Id="rId113" Type="http://schemas.openxmlformats.org/officeDocument/2006/relationships/customXml" Target="../ink/ink5762.xml"/><Relationship Id="rId118" Type="http://schemas.openxmlformats.org/officeDocument/2006/relationships/image" Target="NULL"/><Relationship Id="rId80" Type="http://schemas.openxmlformats.org/officeDocument/2006/relationships/customXml" Target="../ink/ink5744.xml"/><Relationship Id="rId85" Type="http://schemas.openxmlformats.org/officeDocument/2006/relationships/customXml" Target="../ink/ink5747.xml"/><Relationship Id="rId12" Type="http://schemas.openxmlformats.org/officeDocument/2006/relationships/image" Target="NULL"/><Relationship Id="rId17" Type="http://schemas.openxmlformats.org/officeDocument/2006/relationships/customXml" Target="../ink/ink5711.xml"/><Relationship Id="rId33" Type="http://schemas.openxmlformats.org/officeDocument/2006/relationships/customXml" Target="../ink/ink5719.xml"/><Relationship Id="rId38" Type="http://schemas.openxmlformats.org/officeDocument/2006/relationships/image" Target="NULL"/><Relationship Id="rId59" Type="http://schemas.openxmlformats.org/officeDocument/2006/relationships/image" Target="NULL"/><Relationship Id="rId103" Type="http://schemas.openxmlformats.org/officeDocument/2006/relationships/customXml" Target="../ink/ink5756.xml"/><Relationship Id="rId108" Type="http://schemas.openxmlformats.org/officeDocument/2006/relationships/customXml" Target="../ink/ink5759.xml"/><Relationship Id="rId54" Type="http://schemas.openxmlformats.org/officeDocument/2006/relationships/customXml" Target="../ink/ink5730.xml"/><Relationship Id="rId70" Type="http://schemas.openxmlformats.org/officeDocument/2006/relationships/image" Target="NULL"/><Relationship Id="rId75" Type="http://schemas.openxmlformats.org/officeDocument/2006/relationships/customXml" Target="../ink/ink5741.xml"/><Relationship Id="rId91" Type="http://schemas.openxmlformats.org/officeDocument/2006/relationships/customXml" Target="../ink/ink5750.xml"/><Relationship Id="rId96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05.xml"/><Relationship Id="rId23" Type="http://schemas.openxmlformats.org/officeDocument/2006/relationships/customXml" Target="../ink/ink5714.xml"/><Relationship Id="rId28" Type="http://schemas.openxmlformats.org/officeDocument/2006/relationships/image" Target="NULL"/><Relationship Id="rId49" Type="http://schemas.openxmlformats.org/officeDocument/2006/relationships/image" Target="NULL"/><Relationship Id="rId114" Type="http://schemas.openxmlformats.org/officeDocument/2006/relationships/image" Target="NULL"/><Relationship Id="rId10" Type="http://schemas.openxmlformats.org/officeDocument/2006/relationships/customXml" Target="../ink/ink5707.xml"/><Relationship Id="rId31" Type="http://schemas.openxmlformats.org/officeDocument/2006/relationships/customXml" Target="../ink/ink5718.xml"/><Relationship Id="rId44" Type="http://schemas.openxmlformats.org/officeDocument/2006/relationships/customXml" Target="../ink/ink5725.xml"/><Relationship Id="rId52" Type="http://schemas.openxmlformats.org/officeDocument/2006/relationships/customXml" Target="../ink/ink5729.xml"/><Relationship Id="rId60" Type="http://schemas.openxmlformats.org/officeDocument/2006/relationships/customXml" Target="../ink/ink5733.xml"/><Relationship Id="rId65" Type="http://schemas.openxmlformats.org/officeDocument/2006/relationships/customXml" Target="../ink/ink5736.xml"/><Relationship Id="rId73" Type="http://schemas.openxmlformats.org/officeDocument/2006/relationships/customXml" Target="../ink/ink5740.xml"/><Relationship Id="rId78" Type="http://schemas.openxmlformats.org/officeDocument/2006/relationships/customXml" Target="../ink/ink5743.xml"/><Relationship Id="rId81" Type="http://schemas.openxmlformats.org/officeDocument/2006/relationships/image" Target="NULL"/><Relationship Id="rId86" Type="http://schemas.openxmlformats.org/officeDocument/2006/relationships/image" Target="NULL"/><Relationship Id="rId94" Type="http://schemas.openxmlformats.org/officeDocument/2006/relationships/image" Target="NULL"/><Relationship Id="rId99" Type="http://schemas.openxmlformats.org/officeDocument/2006/relationships/customXml" Target="../ink/ink5754.xml"/><Relationship Id="rId101" Type="http://schemas.openxmlformats.org/officeDocument/2006/relationships/customXml" Target="../ink/ink5755.xml"/><Relationship Id="rId4" Type="http://schemas.openxmlformats.org/officeDocument/2006/relationships/customXml" Target="../ink/ink5704.xml"/><Relationship Id="rId9" Type="http://schemas.openxmlformats.org/officeDocument/2006/relationships/image" Target="NULL"/><Relationship Id="rId13" Type="http://schemas.openxmlformats.org/officeDocument/2006/relationships/customXml" Target="../ink/ink5709.xml"/><Relationship Id="rId18" Type="http://schemas.openxmlformats.org/officeDocument/2006/relationships/image" Target="NULL"/><Relationship Id="rId39" Type="http://schemas.openxmlformats.org/officeDocument/2006/relationships/customXml" Target="../ink/ink5722.xml"/><Relationship Id="rId109" Type="http://schemas.openxmlformats.org/officeDocument/2006/relationships/image" Target="NULL"/><Relationship Id="rId34" Type="http://schemas.openxmlformats.org/officeDocument/2006/relationships/image" Target="NULL"/><Relationship Id="rId50" Type="http://schemas.openxmlformats.org/officeDocument/2006/relationships/customXml" Target="../ink/ink5728.xml"/><Relationship Id="rId55" Type="http://schemas.openxmlformats.org/officeDocument/2006/relationships/image" Target="NULL"/><Relationship Id="rId76" Type="http://schemas.openxmlformats.org/officeDocument/2006/relationships/customXml" Target="../ink/ink5742.xml"/><Relationship Id="rId97" Type="http://schemas.openxmlformats.org/officeDocument/2006/relationships/customXml" Target="../ink/ink5753.xml"/><Relationship Id="rId104" Type="http://schemas.openxmlformats.org/officeDocument/2006/relationships/customXml" Target="../ink/ink5757.xml"/><Relationship Id="rId7" Type="http://schemas.openxmlformats.org/officeDocument/2006/relationships/image" Target="NULL"/><Relationship Id="rId71" Type="http://schemas.openxmlformats.org/officeDocument/2006/relationships/customXml" Target="../ink/ink5739.xml"/><Relationship Id="rId92" Type="http://schemas.openxmlformats.org/officeDocument/2006/relationships/image" Target="NULL"/><Relationship Id="rId2" Type="http://schemas.openxmlformats.org/officeDocument/2006/relationships/customXml" Target="../ink/ink5703.xml"/><Relationship Id="rId29" Type="http://schemas.openxmlformats.org/officeDocument/2006/relationships/customXml" Target="../ink/ink5717.xml"/><Relationship Id="rId24" Type="http://schemas.openxmlformats.org/officeDocument/2006/relationships/image" Target="NULL"/><Relationship Id="rId40" Type="http://schemas.openxmlformats.org/officeDocument/2006/relationships/image" Target="NULL"/><Relationship Id="rId45" Type="http://schemas.openxmlformats.org/officeDocument/2006/relationships/image" Target="NULL"/><Relationship Id="rId66" Type="http://schemas.openxmlformats.org/officeDocument/2006/relationships/image" Target="NULL"/><Relationship Id="rId87" Type="http://schemas.openxmlformats.org/officeDocument/2006/relationships/customXml" Target="../ink/ink5748.xml"/><Relationship Id="rId110" Type="http://schemas.openxmlformats.org/officeDocument/2006/relationships/customXml" Target="../ink/ink5760.xml"/><Relationship Id="rId115" Type="http://schemas.openxmlformats.org/officeDocument/2006/relationships/customXml" Target="../ink/ink5763.xml"/><Relationship Id="rId61" Type="http://schemas.openxmlformats.org/officeDocument/2006/relationships/customXml" Target="../ink/ink5734.xml"/><Relationship Id="rId82" Type="http://schemas.openxmlformats.org/officeDocument/2006/relationships/customXml" Target="../ink/ink5745.xml"/><Relationship Id="rId19" Type="http://schemas.openxmlformats.org/officeDocument/2006/relationships/customXml" Target="../ink/ink5712.xml"/><Relationship Id="rId14" Type="http://schemas.openxmlformats.org/officeDocument/2006/relationships/image" Target="NULL"/><Relationship Id="rId30" Type="http://schemas.openxmlformats.org/officeDocument/2006/relationships/image" Target="NULL"/><Relationship Id="rId35" Type="http://schemas.openxmlformats.org/officeDocument/2006/relationships/customXml" Target="../ink/ink5720.xml"/><Relationship Id="rId56" Type="http://schemas.openxmlformats.org/officeDocument/2006/relationships/customXml" Target="../ink/ink5731.xml"/><Relationship Id="rId77" Type="http://schemas.openxmlformats.org/officeDocument/2006/relationships/image" Target="NULL"/><Relationship Id="rId100" Type="http://schemas.openxmlformats.org/officeDocument/2006/relationships/image" Target="NULL"/><Relationship Id="rId105" Type="http://schemas.openxmlformats.org/officeDocument/2006/relationships/image" Target="NULL"/><Relationship Id="rId8" Type="http://schemas.openxmlformats.org/officeDocument/2006/relationships/customXml" Target="../ink/ink5706.xml"/><Relationship Id="rId51" Type="http://schemas.openxmlformats.org/officeDocument/2006/relationships/image" Target="NULL"/><Relationship Id="rId72" Type="http://schemas.openxmlformats.org/officeDocument/2006/relationships/image" Target="NULL"/><Relationship Id="rId93" Type="http://schemas.openxmlformats.org/officeDocument/2006/relationships/customXml" Target="../ink/ink5751.xml"/><Relationship Id="rId98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customXml" Target="../ink/ink5715.xml"/><Relationship Id="rId46" Type="http://schemas.openxmlformats.org/officeDocument/2006/relationships/customXml" Target="../ink/ink5726.xml"/><Relationship Id="rId67" Type="http://schemas.openxmlformats.org/officeDocument/2006/relationships/customXml" Target="../ink/ink5737.xml"/><Relationship Id="rId116" Type="http://schemas.openxmlformats.org/officeDocument/2006/relationships/image" Target="NULL"/><Relationship Id="rId20" Type="http://schemas.openxmlformats.org/officeDocument/2006/relationships/image" Target="NULL"/><Relationship Id="rId41" Type="http://schemas.openxmlformats.org/officeDocument/2006/relationships/customXml" Target="../ink/ink5723.xml"/><Relationship Id="rId62" Type="http://schemas.openxmlformats.org/officeDocument/2006/relationships/image" Target="NULL"/><Relationship Id="rId83" Type="http://schemas.openxmlformats.org/officeDocument/2006/relationships/customXml" Target="../ink/ink5746.xml"/><Relationship Id="rId88" Type="http://schemas.openxmlformats.org/officeDocument/2006/relationships/image" Target="NULL"/><Relationship Id="rId111" Type="http://schemas.openxmlformats.org/officeDocument/2006/relationships/customXml" Target="../ink/ink5761.xml"/><Relationship Id="rId15" Type="http://schemas.openxmlformats.org/officeDocument/2006/relationships/customXml" Target="../ink/ink5710.xml"/><Relationship Id="rId36" Type="http://schemas.openxmlformats.org/officeDocument/2006/relationships/image" Target="NULL"/><Relationship Id="rId57" Type="http://schemas.openxmlformats.org/officeDocument/2006/relationships/image" Target="NULL"/><Relationship Id="rId106" Type="http://schemas.openxmlformats.org/officeDocument/2006/relationships/customXml" Target="../ink/ink5758.xml"/></Relationships>
</file>

<file path=ppt/slides/_rels/slide13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826.xml"/><Relationship Id="rId21" Type="http://schemas.openxmlformats.org/officeDocument/2006/relationships/customXml" Target="../ink/ink5775.xml"/><Relationship Id="rId42" Type="http://schemas.openxmlformats.org/officeDocument/2006/relationships/customXml" Target="../ink/ink5786.xml"/><Relationship Id="rId63" Type="http://schemas.openxmlformats.org/officeDocument/2006/relationships/customXml" Target="../ink/ink5797.xml"/><Relationship Id="rId84" Type="http://schemas.openxmlformats.org/officeDocument/2006/relationships/image" Target="NULL"/><Relationship Id="rId138" Type="http://schemas.openxmlformats.org/officeDocument/2006/relationships/image" Target="NULL"/><Relationship Id="rId107" Type="http://schemas.openxmlformats.org/officeDocument/2006/relationships/image" Target="NULL"/><Relationship Id="rId11" Type="http://schemas.openxmlformats.org/officeDocument/2006/relationships/customXml" Target="../ink/ink5770.xml"/><Relationship Id="rId32" Type="http://schemas.openxmlformats.org/officeDocument/2006/relationships/image" Target="NULL"/><Relationship Id="rId53" Type="http://schemas.openxmlformats.org/officeDocument/2006/relationships/image" Target="NULL"/><Relationship Id="rId74" Type="http://schemas.openxmlformats.org/officeDocument/2006/relationships/image" Target="NULL"/><Relationship Id="rId128" Type="http://schemas.openxmlformats.org/officeDocument/2006/relationships/image" Target="NULL"/><Relationship Id="rId149" Type="http://schemas.openxmlformats.org/officeDocument/2006/relationships/customXml" Target="../ink/ink5842.xml"/><Relationship Id="rId5" Type="http://schemas.openxmlformats.org/officeDocument/2006/relationships/image" Target="NULL"/><Relationship Id="rId95" Type="http://schemas.openxmlformats.org/officeDocument/2006/relationships/customXml" Target="../ink/ink5814.xml"/><Relationship Id="rId22" Type="http://schemas.openxmlformats.org/officeDocument/2006/relationships/image" Target="NULL"/><Relationship Id="rId43" Type="http://schemas.openxmlformats.org/officeDocument/2006/relationships/image" Target="NULL"/><Relationship Id="rId64" Type="http://schemas.openxmlformats.org/officeDocument/2006/relationships/image" Target="NULL"/><Relationship Id="rId118" Type="http://schemas.openxmlformats.org/officeDocument/2006/relationships/image" Target="NULL"/><Relationship Id="rId139" Type="http://schemas.openxmlformats.org/officeDocument/2006/relationships/customXml" Target="../ink/ink5837.xml"/><Relationship Id="rId80" Type="http://schemas.openxmlformats.org/officeDocument/2006/relationships/customXml" Target="../ink/ink5806.xml"/><Relationship Id="rId85" Type="http://schemas.openxmlformats.org/officeDocument/2006/relationships/customXml" Target="../ink/ink5809.xml"/><Relationship Id="rId150" Type="http://schemas.openxmlformats.org/officeDocument/2006/relationships/image" Target="NULL"/><Relationship Id="rId155" Type="http://schemas.openxmlformats.org/officeDocument/2006/relationships/customXml" Target="../ink/ink5845.xml"/><Relationship Id="rId12" Type="http://schemas.openxmlformats.org/officeDocument/2006/relationships/image" Target="NULL"/><Relationship Id="rId17" Type="http://schemas.openxmlformats.org/officeDocument/2006/relationships/customXml" Target="../ink/ink5773.xml"/><Relationship Id="rId33" Type="http://schemas.openxmlformats.org/officeDocument/2006/relationships/customXml" Target="../ink/ink5781.xml"/><Relationship Id="rId38" Type="http://schemas.openxmlformats.org/officeDocument/2006/relationships/image" Target="NULL"/><Relationship Id="rId59" Type="http://schemas.openxmlformats.org/officeDocument/2006/relationships/image" Target="NULL"/><Relationship Id="rId103" Type="http://schemas.openxmlformats.org/officeDocument/2006/relationships/customXml" Target="../ink/ink5818.xml"/><Relationship Id="rId108" Type="http://schemas.openxmlformats.org/officeDocument/2006/relationships/customXml" Target="../ink/ink5821.xml"/><Relationship Id="rId124" Type="http://schemas.openxmlformats.org/officeDocument/2006/relationships/image" Target="NULL"/><Relationship Id="rId129" Type="http://schemas.openxmlformats.org/officeDocument/2006/relationships/customXml" Target="../ink/ink5832.xml"/><Relationship Id="rId54" Type="http://schemas.openxmlformats.org/officeDocument/2006/relationships/customXml" Target="../ink/ink5792.xml"/><Relationship Id="rId70" Type="http://schemas.openxmlformats.org/officeDocument/2006/relationships/image" Target="NULL"/><Relationship Id="rId75" Type="http://schemas.openxmlformats.org/officeDocument/2006/relationships/customXml" Target="../ink/ink5803.xml"/><Relationship Id="rId91" Type="http://schemas.openxmlformats.org/officeDocument/2006/relationships/customXml" Target="../ink/ink5812.xml"/><Relationship Id="rId96" Type="http://schemas.openxmlformats.org/officeDocument/2006/relationships/image" Target="NULL"/><Relationship Id="rId140" Type="http://schemas.openxmlformats.org/officeDocument/2006/relationships/image" Target="NULL"/><Relationship Id="rId145" Type="http://schemas.openxmlformats.org/officeDocument/2006/relationships/customXml" Target="../ink/ink584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67.xml"/><Relationship Id="rId23" Type="http://schemas.openxmlformats.org/officeDocument/2006/relationships/customXml" Target="../ink/ink5776.xml"/><Relationship Id="rId28" Type="http://schemas.openxmlformats.org/officeDocument/2006/relationships/image" Target="NULL"/><Relationship Id="rId49" Type="http://schemas.openxmlformats.org/officeDocument/2006/relationships/image" Target="NULL"/><Relationship Id="rId114" Type="http://schemas.openxmlformats.org/officeDocument/2006/relationships/image" Target="NULL"/><Relationship Id="rId119" Type="http://schemas.openxmlformats.org/officeDocument/2006/relationships/customXml" Target="../ink/ink5827.xml"/><Relationship Id="rId44" Type="http://schemas.openxmlformats.org/officeDocument/2006/relationships/customXml" Target="../ink/ink5787.xml"/><Relationship Id="rId60" Type="http://schemas.openxmlformats.org/officeDocument/2006/relationships/customXml" Target="../ink/ink5795.xml"/><Relationship Id="rId65" Type="http://schemas.openxmlformats.org/officeDocument/2006/relationships/customXml" Target="../ink/ink5798.xml"/><Relationship Id="rId81" Type="http://schemas.openxmlformats.org/officeDocument/2006/relationships/image" Target="NULL"/><Relationship Id="rId86" Type="http://schemas.openxmlformats.org/officeDocument/2006/relationships/image" Target="NULL"/><Relationship Id="rId130" Type="http://schemas.openxmlformats.org/officeDocument/2006/relationships/image" Target="NULL"/><Relationship Id="rId135" Type="http://schemas.openxmlformats.org/officeDocument/2006/relationships/customXml" Target="../ink/ink5835.xml"/><Relationship Id="rId151" Type="http://schemas.openxmlformats.org/officeDocument/2006/relationships/customXml" Target="../ink/ink5843.xml"/><Relationship Id="rId156" Type="http://schemas.openxmlformats.org/officeDocument/2006/relationships/image" Target="NULL"/><Relationship Id="rId13" Type="http://schemas.openxmlformats.org/officeDocument/2006/relationships/customXml" Target="../ink/ink5771.xml"/><Relationship Id="rId18" Type="http://schemas.openxmlformats.org/officeDocument/2006/relationships/image" Target="NULL"/><Relationship Id="rId39" Type="http://schemas.openxmlformats.org/officeDocument/2006/relationships/customXml" Target="../ink/ink5784.xml"/><Relationship Id="rId109" Type="http://schemas.openxmlformats.org/officeDocument/2006/relationships/image" Target="NULL"/><Relationship Id="rId34" Type="http://schemas.openxmlformats.org/officeDocument/2006/relationships/image" Target="NULL"/><Relationship Id="rId50" Type="http://schemas.openxmlformats.org/officeDocument/2006/relationships/customXml" Target="../ink/ink5790.xml"/><Relationship Id="rId55" Type="http://schemas.openxmlformats.org/officeDocument/2006/relationships/image" Target="NULL"/><Relationship Id="rId76" Type="http://schemas.openxmlformats.org/officeDocument/2006/relationships/customXml" Target="../ink/ink5804.xml"/><Relationship Id="rId97" Type="http://schemas.openxmlformats.org/officeDocument/2006/relationships/customXml" Target="../ink/ink5815.xml"/><Relationship Id="rId104" Type="http://schemas.openxmlformats.org/officeDocument/2006/relationships/customXml" Target="../ink/ink5819.xml"/><Relationship Id="rId120" Type="http://schemas.openxmlformats.org/officeDocument/2006/relationships/image" Target="NULL"/><Relationship Id="rId125" Type="http://schemas.openxmlformats.org/officeDocument/2006/relationships/customXml" Target="../ink/ink5830.xml"/><Relationship Id="rId141" Type="http://schemas.openxmlformats.org/officeDocument/2006/relationships/customXml" Target="../ink/ink5838.xml"/><Relationship Id="rId146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customXml" Target="../ink/ink5801.xml"/><Relationship Id="rId92" Type="http://schemas.openxmlformats.org/officeDocument/2006/relationships/image" Target="NULL"/><Relationship Id="rId2" Type="http://schemas.openxmlformats.org/officeDocument/2006/relationships/customXml" Target="../ink/ink5765.xml"/><Relationship Id="rId29" Type="http://schemas.openxmlformats.org/officeDocument/2006/relationships/customXml" Target="../ink/ink5779.xml"/><Relationship Id="rId24" Type="http://schemas.openxmlformats.org/officeDocument/2006/relationships/image" Target="NULL"/><Relationship Id="rId40" Type="http://schemas.openxmlformats.org/officeDocument/2006/relationships/image" Target="NULL"/><Relationship Id="rId45" Type="http://schemas.openxmlformats.org/officeDocument/2006/relationships/image" Target="NULL"/><Relationship Id="rId66" Type="http://schemas.openxmlformats.org/officeDocument/2006/relationships/image" Target="NULL"/><Relationship Id="rId87" Type="http://schemas.openxmlformats.org/officeDocument/2006/relationships/customXml" Target="../ink/ink5810.xml"/><Relationship Id="rId110" Type="http://schemas.openxmlformats.org/officeDocument/2006/relationships/customXml" Target="../ink/ink5822.xml"/><Relationship Id="rId115" Type="http://schemas.openxmlformats.org/officeDocument/2006/relationships/customXml" Target="../ink/ink5825.xml"/><Relationship Id="rId131" Type="http://schemas.openxmlformats.org/officeDocument/2006/relationships/customXml" Target="../ink/ink5833.xml"/><Relationship Id="rId136" Type="http://schemas.openxmlformats.org/officeDocument/2006/relationships/image" Target="NULL"/><Relationship Id="rId157" Type="http://schemas.openxmlformats.org/officeDocument/2006/relationships/customXml" Target="../ink/ink5846.xml"/><Relationship Id="rId61" Type="http://schemas.openxmlformats.org/officeDocument/2006/relationships/customXml" Target="../ink/ink5796.xml"/><Relationship Id="rId82" Type="http://schemas.openxmlformats.org/officeDocument/2006/relationships/customXml" Target="../ink/ink5807.xml"/><Relationship Id="rId152" Type="http://schemas.openxmlformats.org/officeDocument/2006/relationships/image" Target="NULL"/><Relationship Id="rId19" Type="http://schemas.openxmlformats.org/officeDocument/2006/relationships/customXml" Target="../ink/ink5774.xml"/><Relationship Id="rId14" Type="http://schemas.openxmlformats.org/officeDocument/2006/relationships/image" Target="NULL"/><Relationship Id="rId30" Type="http://schemas.openxmlformats.org/officeDocument/2006/relationships/image" Target="NULL"/><Relationship Id="rId35" Type="http://schemas.openxmlformats.org/officeDocument/2006/relationships/customXml" Target="../ink/ink5782.xml"/><Relationship Id="rId56" Type="http://schemas.openxmlformats.org/officeDocument/2006/relationships/customXml" Target="../ink/ink5793.xml"/><Relationship Id="rId77" Type="http://schemas.openxmlformats.org/officeDocument/2006/relationships/image" Target="NULL"/><Relationship Id="rId100" Type="http://schemas.openxmlformats.org/officeDocument/2006/relationships/image" Target="NULL"/><Relationship Id="rId105" Type="http://schemas.openxmlformats.org/officeDocument/2006/relationships/image" Target="NULL"/><Relationship Id="rId126" Type="http://schemas.openxmlformats.org/officeDocument/2006/relationships/image" Target="NULL"/><Relationship Id="rId147" Type="http://schemas.openxmlformats.org/officeDocument/2006/relationships/customXml" Target="../ink/ink5841.xml"/><Relationship Id="rId8" Type="http://schemas.openxmlformats.org/officeDocument/2006/relationships/customXml" Target="../ink/ink5768.xml"/><Relationship Id="rId51" Type="http://schemas.openxmlformats.org/officeDocument/2006/relationships/image" Target="NULL"/><Relationship Id="rId72" Type="http://schemas.openxmlformats.org/officeDocument/2006/relationships/image" Target="NULL"/><Relationship Id="rId93" Type="http://schemas.openxmlformats.org/officeDocument/2006/relationships/customXml" Target="../ink/ink5813.xml"/><Relationship Id="rId98" Type="http://schemas.openxmlformats.org/officeDocument/2006/relationships/image" Target="NULL"/><Relationship Id="rId121" Type="http://schemas.openxmlformats.org/officeDocument/2006/relationships/customXml" Target="../ink/ink5828.xml"/><Relationship Id="rId142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customXml" Target="../ink/ink5777.xml"/><Relationship Id="rId46" Type="http://schemas.openxmlformats.org/officeDocument/2006/relationships/customXml" Target="../ink/ink5788.xml"/><Relationship Id="rId67" Type="http://schemas.openxmlformats.org/officeDocument/2006/relationships/customXml" Target="../ink/ink5799.xml"/><Relationship Id="rId116" Type="http://schemas.openxmlformats.org/officeDocument/2006/relationships/image" Target="NULL"/><Relationship Id="rId137" Type="http://schemas.openxmlformats.org/officeDocument/2006/relationships/customXml" Target="../ink/ink5836.xml"/><Relationship Id="rId158" Type="http://schemas.openxmlformats.org/officeDocument/2006/relationships/image" Target="NULL"/><Relationship Id="rId20" Type="http://schemas.openxmlformats.org/officeDocument/2006/relationships/image" Target="NULL"/><Relationship Id="rId41" Type="http://schemas.openxmlformats.org/officeDocument/2006/relationships/customXml" Target="../ink/ink5785.xml"/><Relationship Id="rId62" Type="http://schemas.openxmlformats.org/officeDocument/2006/relationships/image" Target="NULL"/><Relationship Id="rId83" Type="http://schemas.openxmlformats.org/officeDocument/2006/relationships/customXml" Target="../ink/ink5808.xml"/><Relationship Id="rId88" Type="http://schemas.openxmlformats.org/officeDocument/2006/relationships/image" Target="NULL"/><Relationship Id="rId111" Type="http://schemas.openxmlformats.org/officeDocument/2006/relationships/customXml" Target="../ink/ink5823.xml"/><Relationship Id="rId132" Type="http://schemas.openxmlformats.org/officeDocument/2006/relationships/image" Target="NULL"/><Relationship Id="rId153" Type="http://schemas.openxmlformats.org/officeDocument/2006/relationships/customXml" Target="../ink/ink5844.xml"/><Relationship Id="rId15" Type="http://schemas.openxmlformats.org/officeDocument/2006/relationships/customXml" Target="../ink/ink5772.xml"/><Relationship Id="rId36" Type="http://schemas.openxmlformats.org/officeDocument/2006/relationships/image" Target="NULL"/><Relationship Id="rId57" Type="http://schemas.openxmlformats.org/officeDocument/2006/relationships/image" Target="NULL"/><Relationship Id="rId106" Type="http://schemas.openxmlformats.org/officeDocument/2006/relationships/customXml" Target="../ink/ink5820.xml"/><Relationship Id="rId127" Type="http://schemas.openxmlformats.org/officeDocument/2006/relationships/customXml" Target="../ink/ink5831.xml"/><Relationship Id="rId10" Type="http://schemas.openxmlformats.org/officeDocument/2006/relationships/customXml" Target="../ink/ink5769.xml"/><Relationship Id="rId31" Type="http://schemas.openxmlformats.org/officeDocument/2006/relationships/customXml" Target="../ink/ink5780.xml"/><Relationship Id="rId52" Type="http://schemas.openxmlformats.org/officeDocument/2006/relationships/customXml" Target="../ink/ink5791.xml"/><Relationship Id="rId73" Type="http://schemas.openxmlformats.org/officeDocument/2006/relationships/customXml" Target="../ink/ink5802.xml"/><Relationship Id="rId78" Type="http://schemas.openxmlformats.org/officeDocument/2006/relationships/customXml" Target="../ink/ink5805.xml"/><Relationship Id="rId94" Type="http://schemas.openxmlformats.org/officeDocument/2006/relationships/image" Target="NULL"/><Relationship Id="rId99" Type="http://schemas.openxmlformats.org/officeDocument/2006/relationships/customXml" Target="../ink/ink5816.xml"/><Relationship Id="rId101" Type="http://schemas.openxmlformats.org/officeDocument/2006/relationships/customXml" Target="../ink/ink5817.xml"/><Relationship Id="rId122" Type="http://schemas.openxmlformats.org/officeDocument/2006/relationships/image" Target="NULL"/><Relationship Id="rId143" Type="http://schemas.openxmlformats.org/officeDocument/2006/relationships/customXml" Target="../ink/ink5839.xml"/><Relationship Id="rId148" Type="http://schemas.openxmlformats.org/officeDocument/2006/relationships/image" Target="NULL"/><Relationship Id="rId4" Type="http://schemas.openxmlformats.org/officeDocument/2006/relationships/customXml" Target="../ink/ink5766.xml"/><Relationship Id="rId9" Type="http://schemas.openxmlformats.org/officeDocument/2006/relationships/image" Target="NULL"/><Relationship Id="rId26" Type="http://schemas.openxmlformats.org/officeDocument/2006/relationships/image" Target="NULL"/><Relationship Id="rId47" Type="http://schemas.openxmlformats.org/officeDocument/2006/relationships/image" Target="NULL"/><Relationship Id="rId68" Type="http://schemas.openxmlformats.org/officeDocument/2006/relationships/image" Target="NULL"/><Relationship Id="rId89" Type="http://schemas.openxmlformats.org/officeDocument/2006/relationships/customXml" Target="../ink/ink5811.xml"/><Relationship Id="rId112" Type="http://schemas.openxmlformats.org/officeDocument/2006/relationships/image" Target="NULL"/><Relationship Id="rId133" Type="http://schemas.openxmlformats.org/officeDocument/2006/relationships/customXml" Target="../ink/ink5834.xml"/><Relationship Id="rId154" Type="http://schemas.openxmlformats.org/officeDocument/2006/relationships/image" Target="NULL"/><Relationship Id="rId16" Type="http://schemas.openxmlformats.org/officeDocument/2006/relationships/image" Target="NULL"/><Relationship Id="rId37" Type="http://schemas.openxmlformats.org/officeDocument/2006/relationships/customXml" Target="../ink/ink5783.xml"/><Relationship Id="rId58" Type="http://schemas.openxmlformats.org/officeDocument/2006/relationships/customXml" Target="../ink/ink5794.xml"/><Relationship Id="rId79" Type="http://schemas.openxmlformats.org/officeDocument/2006/relationships/image" Target="NULL"/><Relationship Id="rId102" Type="http://schemas.openxmlformats.org/officeDocument/2006/relationships/image" Target="NULL"/><Relationship Id="rId123" Type="http://schemas.openxmlformats.org/officeDocument/2006/relationships/customXml" Target="../ink/ink5829.xml"/><Relationship Id="rId144" Type="http://schemas.openxmlformats.org/officeDocument/2006/relationships/image" Target="NULL"/><Relationship Id="rId90" Type="http://schemas.openxmlformats.org/officeDocument/2006/relationships/image" Target="NULL"/><Relationship Id="rId27" Type="http://schemas.openxmlformats.org/officeDocument/2006/relationships/customXml" Target="../ink/ink5778.xml"/><Relationship Id="rId48" Type="http://schemas.openxmlformats.org/officeDocument/2006/relationships/customXml" Target="../ink/ink5789.xml"/><Relationship Id="rId69" Type="http://schemas.openxmlformats.org/officeDocument/2006/relationships/customXml" Target="../ink/ink5800.xml"/><Relationship Id="rId113" Type="http://schemas.openxmlformats.org/officeDocument/2006/relationships/customXml" Target="../ink/ink5824.xml"/><Relationship Id="rId134" Type="http://schemas.openxmlformats.org/officeDocument/2006/relationships/image" Target="NULL"/></Relationships>
</file>

<file path=ppt/slides/_rels/slide13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908.xml"/><Relationship Id="rId21" Type="http://schemas.openxmlformats.org/officeDocument/2006/relationships/customXml" Target="../ink/ink5857.xml"/><Relationship Id="rId42" Type="http://schemas.openxmlformats.org/officeDocument/2006/relationships/customXml" Target="../ink/ink5868.xml"/><Relationship Id="rId63" Type="http://schemas.openxmlformats.org/officeDocument/2006/relationships/customXml" Target="../ink/ink5879.xml"/><Relationship Id="rId84" Type="http://schemas.openxmlformats.org/officeDocument/2006/relationships/image" Target="NULL"/><Relationship Id="rId138" Type="http://schemas.openxmlformats.org/officeDocument/2006/relationships/image" Target="NULL"/><Relationship Id="rId159" Type="http://schemas.openxmlformats.org/officeDocument/2006/relationships/customXml" Target="../ink/ink5929.xml"/><Relationship Id="rId170" Type="http://schemas.openxmlformats.org/officeDocument/2006/relationships/image" Target="NULL"/><Relationship Id="rId107" Type="http://schemas.openxmlformats.org/officeDocument/2006/relationships/image" Target="NULL"/><Relationship Id="rId11" Type="http://schemas.openxmlformats.org/officeDocument/2006/relationships/customXml" Target="../ink/ink5852.xml"/><Relationship Id="rId32" Type="http://schemas.openxmlformats.org/officeDocument/2006/relationships/image" Target="NULL"/><Relationship Id="rId53" Type="http://schemas.openxmlformats.org/officeDocument/2006/relationships/image" Target="NULL"/><Relationship Id="rId74" Type="http://schemas.openxmlformats.org/officeDocument/2006/relationships/image" Target="NULL"/><Relationship Id="rId128" Type="http://schemas.openxmlformats.org/officeDocument/2006/relationships/image" Target="NULL"/><Relationship Id="rId149" Type="http://schemas.openxmlformats.org/officeDocument/2006/relationships/customXml" Target="../ink/ink5924.xml"/><Relationship Id="rId5" Type="http://schemas.openxmlformats.org/officeDocument/2006/relationships/image" Target="NULL"/><Relationship Id="rId95" Type="http://schemas.openxmlformats.org/officeDocument/2006/relationships/customXml" Target="../ink/ink5896.xml"/><Relationship Id="rId160" Type="http://schemas.openxmlformats.org/officeDocument/2006/relationships/image" Target="NULL"/><Relationship Id="rId181" Type="http://schemas.openxmlformats.org/officeDocument/2006/relationships/customXml" Target="../ink/ink5940.xml"/><Relationship Id="rId22" Type="http://schemas.openxmlformats.org/officeDocument/2006/relationships/image" Target="NULL"/><Relationship Id="rId43" Type="http://schemas.openxmlformats.org/officeDocument/2006/relationships/image" Target="NULL"/><Relationship Id="rId64" Type="http://schemas.openxmlformats.org/officeDocument/2006/relationships/image" Target="NULL"/><Relationship Id="rId118" Type="http://schemas.openxmlformats.org/officeDocument/2006/relationships/image" Target="NULL"/><Relationship Id="rId139" Type="http://schemas.openxmlformats.org/officeDocument/2006/relationships/customXml" Target="../ink/ink5919.xml"/><Relationship Id="rId85" Type="http://schemas.openxmlformats.org/officeDocument/2006/relationships/customXml" Target="../ink/ink5891.xml"/><Relationship Id="rId150" Type="http://schemas.openxmlformats.org/officeDocument/2006/relationships/image" Target="NULL"/><Relationship Id="rId171" Type="http://schemas.openxmlformats.org/officeDocument/2006/relationships/customXml" Target="../ink/ink5935.xml"/><Relationship Id="rId12" Type="http://schemas.openxmlformats.org/officeDocument/2006/relationships/image" Target="NULL"/><Relationship Id="rId33" Type="http://schemas.openxmlformats.org/officeDocument/2006/relationships/customXml" Target="../ink/ink5863.xml"/><Relationship Id="rId108" Type="http://schemas.openxmlformats.org/officeDocument/2006/relationships/customXml" Target="../ink/ink5903.xml"/><Relationship Id="rId129" Type="http://schemas.openxmlformats.org/officeDocument/2006/relationships/customXml" Target="../ink/ink5914.xml"/><Relationship Id="rId54" Type="http://schemas.openxmlformats.org/officeDocument/2006/relationships/customXml" Target="../ink/ink5874.xml"/><Relationship Id="rId75" Type="http://schemas.openxmlformats.org/officeDocument/2006/relationships/customXml" Target="../ink/ink5885.xml"/><Relationship Id="rId96" Type="http://schemas.openxmlformats.org/officeDocument/2006/relationships/image" Target="NULL"/><Relationship Id="rId140" Type="http://schemas.openxmlformats.org/officeDocument/2006/relationships/image" Target="NULL"/><Relationship Id="rId161" Type="http://schemas.openxmlformats.org/officeDocument/2006/relationships/customXml" Target="../ink/ink5930.xml"/><Relationship Id="rId182" Type="http://schemas.openxmlformats.org/officeDocument/2006/relationships/image" Target="NULL"/><Relationship Id="rId6" Type="http://schemas.openxmlformats.org/officeDocument/2006/relationships/customXml" Target="../ink/ink5849.xml"/><Relationship Id="rId23" Type="http://schemas.openxmlformats.org/officeDocument/2006/relationships/customXml" Target="../ink/ink5858.xml"/><Relationship Id="rId119" Type="http://schemas.openxmlformats.org/officeDocument/2006/relationships/customXml" Target="../ink/ink5909.xml"/><Relationship Id="rId44" Type="http://schemas.openxmlformats.org/officeDocument/2006/relationships/customXml" Target="../ink/ink5869.xml"/><Relationship Id="rId60" Type="http://schemas.openxmlformats.org/officeDocument/2006/relationships/customXml" Target="../ink/ink5877.xml"/><Relationship Id="rId65" Type="http://schemas.openxmlformats.org/officeDocument/2006/relationships/customXml" Target="../ink/ink5880.xml"/><Relationship Id="rId81" Type="http://schemas.openxmlformats.org/officeDocument/2006/relationships/image" Target="NULL"/><Relationship Id="rId86" Type="http://schemas.openxmlformats.org/officeDocument/2006/relationships/image" Target="NULL"/><Relationship Id="rId130" Type="http://schemas.openxmlformats.org/officeDocument/2006/relationships/image" Target="NULL"/><Relationship Id="rId135" Type="http://schemas.openxmlformats.org/officeDocument/2006/relationships/customXml" Target="../ink/ink5917.xml"/><Relationship Id="rId151" Type="http://schemas.openxmlformats.org/officeDocument/2006/relationships/customXml" Target="../ink/ink5925.xml"/><Relationship Id="rId156" Type="http://schemas.openxmlformats.org/officeDocument/2006/relationships/image" Target="NULL"/><Relationship Id="rId177" Type="http://schemas.openxmlformats.org/officeDocument/2006/relationships/customXml" Target="../ink/ink5938.xml"/><Relationship Id="rId172" Type="http://schemas.openxmlformats.org/officeDocument/2006/relationships/image" Target="NULL"/><Relationship Id="rId13" Type="http://schemas.openxmlformats.org/officeDocument/2006/relationships/customXml" Target="../ink/ink5853.xml"/><Relationship Id="rId18" Type="http://schemas.openxmlformats.org/officeDocument/2006/relationships/image" Target="NULL"/><Relationship Id="rId39" Type="http://schemas.openxmlformats.org/officeDocument/2006/relationships/customXml" Target="../ink/ink5866.xml"/><Relationship Id="rId109" Type="http://schemas.openxmlformats.org/officeDocument/2006/relationships/image" Target="NULL"/><Relationship Id="rId34" Type="http://schemas.openxmlformats.org/officeDocument/2006/relationships/image" Target="NULL"/><Relationship Id="rId50" Type="http://schemas.openxmlformats.org/officeDocument/2006/relationships/customXml" Target="../ink/ink5872.xml"/><Relationship Id="rId55" Type="http://schemas.openxmlformats.org/officeDocument/2006/relationships/image" Target="NULL"/><Relationship Id="rId76" Type="http://schemas.openxmlformats.org/officeDocument/2006/relationships/customXml" Target="../ink/ink5886.xml"/><Relationship Id="rId97" Type="http://schemas.openxmlformats.org/officeDocument/2006/relationships/customXml" Target="../ink/ink5897.xml"/><Relationship Id="rId104" Type="http://schemas.openxmlformats.org/officeDocument/2006/relationships/customXml" Target="../ink/ink5901.xml"/><Relationship Id="rId120" Type="http://schemas.openxmlformats.org/officeDocument/2006/relationships/image" Target="NULL"/><Relationship Id="rId125" Type="http://schemas.openxmlformats.org/officeDocument/2006/relationships/customXml" Target="../ink/ink5912.xml"/><Relationship Id="rId141" Type="http://schemas.openxmlformats.org/officeDocument/2006/relationships/customXml" Target="../ink/ink5920.xml"/><Relationship Id="rId146" Type="http://schemas.openxmlformats.org/officeDocument/2006/relationships/image" Target="NULL"/><Relationship Id="rId167" Type="http://schemas.openxmlformats.org/officeDocument/2006/relationships/customXml" Target="../ink/ink5933.xml"/><Relationship Id="rId7" Type="http://schemas.openxmlformats.org/officeDocument/2006/relationships/image" Target="NULL"/><Relationship Id="rId71" Type="http://schemas.openxmlformats.org/officeDocument/2006/relationships/customXml" Target="../ink/ink5883.xml"/><Relationship Id="rId92" Type="http://schemas.openxmlformats.org/officeDocument/2006/relationships/image" Target="NULL"/><Relationship Id="rId162" Type="http://schemas.openxmlformats.org/officeDocument/2006/relationships/image" Target="NULL"/><Relationship Id="rId183" Type="http://schemas.openxmlformats.org/officeDocument/2006/relationships/customXml" Target="../ink/ink5941.xml"/><Relationship Id="rId2" Type="http://schemas.openxmlformats.org/officeDocument/2006/relationships/customXml" Target="../ink/ink5847.xml"/><Relationship Id="rId29" Type="http://schemas.openxmlformats.org/officeDocument/2006/relationships/customXml" Target="../ink/ink5861.xml"/><Relationship Id="rId24" Type="http://schemas.openxmlformats.org/officeDocument/2006/relationships/image" Target="NULL"/><Relationship Id="rId40" Type="http://schemas.openxmlformats.org/officeDocument/2006/relationships/image" Target="NULL"/><Relationship Id="rId45" Type="http://schemas.openxmlformats.org/officeDocument/2006/relationships/image" Target="NULL"/><Relationship Id="rId66" Type="http://schemas.openxmlformats.org/officeDocument/2006/relationships/image" Target="NULL"/><Relationship Id="rId87" Type="http://schemas.openxmlformats.org/officeDocument/2006/relationships/customXml" Target="../ink/ink5892.xml"/><Relationship Id="rId110" Type="http://schemas.openxmlformats.org/officeDocument/2006/relationships/customXml" Target="../ink/ink5904.xml"/><Relationship Id="rId115" Type="http://schemas.openxmlformats.org/officeDocument/2006/relationships/customXml" Target="../ink/ink5907.xml"/><Relationship Id="rId131" Type="http://schemas.openxmlformats.org/officeDocument/2006/relationships/customXml" Target="../ink/ink5915.xml"/><Relationship Id="rId136" Type="http://schemas.openxmlformats.org/officeDocument/2006/relationships/image" Target="NULL"/><Relationship Id="rId157" Type="http://schemas.openxmlformats.org/officeDocument/2006/relationships/customXml" Target="../ink/ink5928.xml"/><Relationship Id="rId178" Type="http://schemas.openxmlformats.org/officeDocument/2006/relationships/image" Target="NULL"/><Relationship Id="rId61" Type="http://schemas.openxmlformats.org/officeDocument/2006/relationships/customXml" Target="../ink/ink5878.xml"/><Relationship Id="rId82" Type="http://schemas.openxmlformats.org/officeDocument/2006/relationships/customXml" Target="../ink/ink5889.xml"/><Relationship Id="rId152" Type="http://schemas.openxmlformats.org/officeDocument/2006/relationships/image" Target="NULL"/><Relationship Id="rId173" Type="http://schemas.openxmlformats.org/officeDocument/2006/relationships/customXml" Target="../ink/ink5936.xml"/><Relationship Id="rId19" Type="http://schemas.openxmlformats.org/officeDocument/2006/relationships/customXml" Target="../ink/ink5856.xml"/><Relationship Id="rId14" Type="http://schemas.openxmlformats.org/officeDocument/2006/relationships/image" Target="NULL"/><Relationship Id="rId30" Type="http://schemas.openxmlformats.org/officeDocument/2006/relationships/image" Target="NULL"/><Relationship Id="rId35" Type="http://schemas.openxmlformats.org/officeDocument/2006/relationships/customXml" Target="../ink/ink5864.xml"/><Relationship Id="rId56" Type="http://schemas.openxmlformats.org/officeDocument/2006/relationships/customXml" Target="../ink/ink5875.xml"/><Relationship Id="rId77" Type="http://schemas.openxmlformats.org/officeDocument/2006/relationships/image" Target="NULL"/><Relationship Id="rId100" Type="http://schemas.openxmlformats.org/officeDocument/2006/relationships/image" Target="NULL"/><Relationship Id="rId105" Type="http://schemas.openxmlformats.org/officeDocument/2006/relationships/image" Target="NULL"/><Relationship Id="rId126" Type="http://schemas.openxmlformats.org/officeDocument/2006/relationships/image" Target="NULL"/><Relationship Id="rId147" Type="http://schemas.openxmlformats.org/officeDocument/2006/relationships/customXml" Target="../ink/ink5923.xml"/><Relationship Id="rId168" Type="http://schemas.openxmlformats.org/officeDocument/2006/relationships/image" Target="NULL"/><Relationship Id="rId8" Type="http://schemas.openxmlformats.org/officeDocument/2006/relationships/customXml" Target="../ink/ink5850.xml"/><Relationship Id="rId51" Type="http://schemas.openxmlformats.org/officeDocument/2006/relationships/image" Target="NULL"/><Relationship Id="rId72" Type="http://schemas.openxmlformats.org/officeDocument/2006/relationships/image" Target="NULL"/><Relationship Id="rId93" Type="http://schemas.openxmlformats.org/officeDocument/2006/relationships/customXml" Target="../ink/ink5895.xml"/><Relationship Id="rId98" Type="http://schemas.openxmlformats.org/officeDocument/2006/relationships/image" Target="NULL"/><Relationship Id="rId121" Type="http://schemas.openxmlformats.org/officeDocument/2006/relationships/customXml" Target="../ink/ink5910.xml"/><Relationship Id="rId142" Type="http://schemas.openxmlformats.org/officeDocument/2006/relationships/image" Target="NULL"/><Relationship Id="rId163" Type="http://schemas.openxmlformats.org/officeDocument/2006/relationships/customXml" Target="../ink/ink5931.xml"/><Relationship Id="rId184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customXml" Target="../ink/ink5859.xml"/><Relationship Id="rId46" Type="http://schemas.openxmlformats.org/officeDocument/2006/relationships/customXml" Target="../ink/ink5870.xml"/><Relationship Id="rId67" Type="http://schemas.openxmlformats.org/officeDocument/2006/relationships/customXml" Target="../ink/ink5881.xml"/><Relationship Id="rId116" Type="http://schemas.openxmlformats.org/officeDocument/2006/relationships/image" Target="NULL"/><Relationship Id="rId137" Type="http://schemas.openxmlformats.org/officeDocument/2006/relationships/customXml" Target="../ink/ink5918.xml"/><Relationship Id="rId158" Type="http://schemas.openxmlformats.org/officeDocument/2006/relationships/image" Target="NULL"/><Relationship Id="rId20" Type="http://schemas.openxmlformats.org/officeDocument/2006/relationships/image" Target="NULL"/><Relationship Id="rId41" Type="http://schemas.openxmlformats.org/officeDocument/2006/relationships/customXml" Target="../ink/ink5867.xml"/><Relationship Id="rId62" Type="http://schemas.openxmlformats.org/officeDocument/2006/relationships/image" Target="NULL"/><Relationship Id="rId83" Type="http://schemas.openxmlformats.org/officeDocument/2006/relationships/customXml" Target="../ink/ink5890.xml"/><Relationship Id="rId88" Type="http://schemas.openxmlformats.org/officeDocument/2006/relationships/image" Target="NULL"/><Relationship Id="rId111" Type="http://schemas.openxmlformats.org/officeDocument/2006/relationships/customXml" Target="../ink/ink5905.xml"/><Relationship Id="rId132" Type="http://schemas.openxmlformats.org/officeDocument/2006/relationships/image" Target="NULL"/><Relationship Id="rId153" Type="http://schemas.openxmlformats.org/officeDocument/2006/relationships/customXml" Target="../ink/ink5926.xml"/><Relationship Id="rId174" Type="http://schemas.openxmlformats.org/officeDocument/2006/relationships/image" Target="NULL"/><Relationship Id="rId179" Type="http://schemas.openxmlformats.org/officeDocument/2006/relationships/customXml" Target="../ink/ink5939.xml"/><Relationship Id="rId15" Type="http://schemas.openxmlformats.org/officeDocument/2006/relationships/customXml" Target="../ink/ink5854.xml"/><Relationship Id="rId36" Type="http://schemas.openxmlformats.org/officeDocument/2006/relationships/image" Target="NULL"/><Relationship Id="rId57" Type="http://schemas.openxmlformats.org/officeDocument/2006/relationships/image" Target="NULL"/><Relationship Id="rId106" Type="http://schemas.openxmlformats.org/officeDocument/2006/relationships/customXml" Target="../ink/ink5902.xml"/><Relationship Id="rId127" Type="http://schemas.openxmlformats.org/officeDocument/2006/relationships/customXml" Target="../ink/ink5913.xml"/><Relationship Id="rId10" Type="http://schemas.openxmlformats.org/officeDocument/2006/relationships/customXml" Target="../ink/ink5851.xml"/><Relationship Id="rId31" Type="http://schemas.openxmlformats.org/officeDocument/2006/relationships/customXml" Target="../ink/ink5862.xml"/><Relationship Id="rId52" Type="http://schemas.openxmlformats.org/officeDocument/2006/relationships/customXml" Target="../ink/ink5873.xml"/><Relationship Id="rId73" Type="http://schemas.openxmlformats.org/officeDocument/2006/relationships/customXml" Target="../ink/ink5884.xml"/><Relationship Id="rId78" Type="http://schemas.openxmlformats.org/officeDocument/2006/relationships/customXml" Target="../ink/ink5887.xml"/><Relationship Id="rId94" Type="http://schemas.openxmlformats.org/officeDocument/2006/relationships/image" Target="NULL"/><Relationship Id="rId99" Type="http://schemas.openxmlformats.org/officeDocument/2006/relationships/customXml" Target="../ink/ink5898.xml"/><Relationship Id="rId101" Type="http://schemas.openxmlformats.org/officeDocument/2006/relationships/customXml" Target="../ink/ink5899.xml"/><Relationship Id="rId122" Type="http://schemas.openxmlformats.org/officeDocument/2006/relationships/image" Target="NULL"/><Relationship Id="rId143" Type="http://schemas.openxmlformats.org/officeDocument/2006/relationships/customXml" Target="../ink/ink5921.xml"/><Relationship Id="rId148" Type="http://schemas.openxmlformats.org/officeDocument/2006/relationships/image" Target="NULL"/><Relationship Id="rId164" Type="http://schemas.openxmlformats.org/officeDocument/2006/relationships/image" Target="NULL"/><Relationship Id="rId169" Type="http://schemas.openxmlformats.org/officeDocument/2006/relationships/customXml" Target="../ink/ink5934.xml"/><Relationship Id="rId4" Type="http://schemas.openxmlformats.org/officeDocument/2006/relationships/customXml" Target="../ink/ink5848.xml"/><Relationship Id="rId9" Type="http://schemas.openxmlformats.org/officeDocument/2006/relationships/image" Target="NULL"/><Relationship Id="rId180" Type="http://schemas.openxmlformats.org/officeDocument/2006/relationships/image" Target="NULL"/><Relationship Id="rId26" Type="http://schemas.openxmlformats.org/officeDocument/2006/relationships/image" Target="NULL"/><Relationship Id="rId47" Type="http://schemas.openxmlformats.org/officeDocument/2006/relationships/image" Target="NULL"/><Relationship Id="rId68" Type="http://schemas.openxmlformats.org/officeDocument/2006/relationships/image" Target="NULL"/><Relationship Id="rId89" Type="http://schemas.openxmlformats.org/officeDocument/2006/relationships/customXml" Target="../ink/ink5893.xml"/><Relationship Id="rId112" Type="http://schemas.openxmlformats.org/officeDocument/2006/relationships/image" Target="NULL"/><Relationship Id="rId133" Type="http://schemas.openxmlformats.org/officeDocument/2006/relationships/customXml" Target="../ink/ink5916.xml"/><Relationship Id="rId154" Type="http://schemas.openxmlformats.org/officeDocument/2006/relationships/image" Target="NULL"/><Relationship Id="rId175" Type="http://schemas.openxmlformats.org/officeDocument/2006/relationships/customXml" Target="../ink/ink5937.xml"/><Relationship Id="rId16" Type="http://schemas.openxmlformats.org/officeDocument/2006/relationships/image" Target="NULL"/><Relationship Id="rId37" Type="http://schemas.openxmlformats.org/officeDocument/2006/relationships/customXml" Target="../ink/ink5865.xml"/><Relationship Id="rId58" Type="http://schemas.openxmlformats.org/officeDocument/2006/relationships/customXml" Target="../ink/ink5876.xml"/><Relationship Id="rId79" Type="http://schemas.openxmlformats.org/officeDocument/2006/relationships/image" Target="NULL"/><Relationship Id="rId102" Type="http://schemas.openxmlformats.org/officeDocument/2006/relationships/image" Target="NULL"/><Relationship Id="rId123" Type="http://schemas.openxmlformats.org/officeDocument/2006/relationships/customXml" Target="../ink/ink5911.xml"/><Relationship Id="rId144" Type="http://schemas.openxmlformats.org/officeDocument/2006/relationships/image" Target="NULL"/><Relationship Id="rId90" Type="http://schemas.openxmlformats.org/officeDocument/2006/relationships/image" Target="NULL"/><Relationship Id="rId165" Type="http://schemas.openxmlformats.org/officeDocument/2006/relationships/customXml" Target="../ink/ink5932.xml"/><Relationship Id="rId27" Type="http://schemas.openxmlformats.org/officeDocument/2006/relationships/customXml" Target="../ink/ink5860.xml"/><Relationship Id="rId48" Type="http://schemas.openxmlformats.org/officeDocument/2006/relationships/customXml" Target="../ink/ink5871.xml"/><Relationship Id="rId69" Type="http://schemas.openxmlformats.org/officeDocument/2006/relationships/customXml" Target="../ink/ink5882.xml"/><Relationship Id="rId113" Type="http://schemas.openxmlformats.org/officeDocument/2006/relationships/customXml" Target="../ink/ink5906.xml"/><Relationship Id="rId134" Type="http://schemas.openxmlformats.org/officeDocument/2006/relationships/image" Target="NULL"/><Relationship Id="rId80" Type="http://schemas.openxmlformats.org/officeDocument/2006/relationships/customXml" Target="../ink/ink5888.xml"/><Relationship Id="rId155" Type="http://schemas.openxmlformats.org/officeDocument/2006/relationships/customXml" Target="../ink/ink5927.xml"/><Relationship Id="rId176" Type="http://schemas.openxmlformats.org/officeDocument/2006/relationships/image" Target="NULL"/><Relationship Id="rId17" Type="http://schemas.openxmlformats.org/officeDocument/2006/relationships/customXml" Target="../ink/ink5855.xml"/><Relationship Id="rId38" Type="http://schemas.openxmlformats.org/officeDocument/2006/relationships/image" Target="NULL"/><Relationship Id="rId59" Type="http://schemas.openxmlformats.org/officeDocument/2006/relationships/image" Target="NULL"/><Relationship Id="rId103" Type="http://schemas.openxmlformats.org/officeDocument/2006/relationships/customXml" Target="../ink/ink5900.xml"/><Relationship Id="rId124" Type="http://schemas.openxmlformats.org/officeDocument/2006/relationships/image" Target="NULL"/><Relationship Id="rId70" Type="http://schemas.openxmlformats.org/officeDocument/2006/relationships/image" Target="NULL"/><Relationship Id="rId91" Type="http://schemas.openxmlformats.org/officeDocument/2006/relationships/customXml" Target="../ink/ink5894.xml"/><Relationship Id="rId145" Type="http://schemas.openxmlformats.org/officeDocument/2006/relationships/customXml" Target="../ink/ink5922.xml"/><Relationship Id="rId166" Type="http://schemas.openxmlformats.org/officeDocument/2006/relationships/image" Target="NULL"/><Relationship Id="rId1" Type="http://schemas.openxmlformats.org/officeDocument/2006/relationships/slideLayout" Target="../slideLayouts/slideLayout2.xml"/><Relationship Id="rId28" Type="http://schemas.openxmlformats.org/officeDocument/2006/relationships/image" Target="NULL"/><Relationship Id="rId49" Type="http://schemas.openxmlformats.org/officeDocument/2006/relationships/image" Target="NULL"/><Relationship Id="rId114" Type="http://schemas.openxmlformats.org/officeDocument/2006/relationships/image" Target="NULL"/></Relationships>
</file>

<file path=ppt/slides/_rels/slide13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6003.xml"/><Relationship Id="rId21" Type="http://schemas.openxmlformats.org/officeDocument/2006/relationships/customXml" Target="../ink/ink5952.xml"/><Relationship Id="rId42" Type="http://schemas.openxmlformats.org/officeDocument/2006/relationships/customXml" Target="../ink/ink5963.xml"/><Relationship Id="rId63" Type="http://schemas.openxmlformats.org/officeDocument/2006/relationships/customXml" Target="../ink/ink5974.xml"/><Relationship Id="rId84" Type="http://schemas.openxmlformats.org/officeDocument/2006/relationships/image" Target="NULL"/><Relationship Id="rId138" Type="http://schemas.openxmlformats.org/officeDocument/2006/relationships/image" Target="NULL"/><Relationship Id="rId159" Type="http://schemas.openxmlformats.org/officeDocument/2006/relationships/customXml" Target="../ink/ink6024.xml"/><Relationship Id="rId170" Type="http://schemas.openxmlformats.org/officeDocument/2006/relationships/image" Target="NULL"/><Relationship Id="rId191" Type="http://schemas.openxmlformats.org/officeDocument/2006/relationships/customXml" Target="../ink/ink6040.xml"/><Relationship Id="rId107" Type="http://schemas.openxmlformats.org/officeDocument/2006/relationships/image" Target="NULL"/><Relationship Id="rId11" Type="http://schemas.openxmlformats.org/officeDocument/2006/relationships/customXml" Target="../ink/ink5947.xml"/><Relationship Id="rId32" Type="http://schemas.openxmlformats.org/officeDocument/2006/relationships/image" Target="NULL"/><Relationship Id="rId53" Type="http://schemas.openxmlformats.org/officeDocument/2006/relationships/image" Target="NULL"/><Relationship Id="rId74" Type="http://schemas.openxmlformats.org/officeDocument/2006/relationships/image" Target="NULL"/><Relationship Id="rId128" Type="http://schemas.openxmlformats.org/officeDocument/2006/relationships/image" Target="NULL"/><Relationship Id="rId149" Type="http://schemas.openxmlformats.org/officeDocument/2006/relationships/customXml" Target="../ink/ink6019.xml"/><Relationship Id="rId5" Type="http://schemas.openxmlformats.org/officeDocument/2006/relationships/image" Target="NULL"/><Relationship Id="rId95" Type="http://schemas.openxmlformats.org/officeDocument/2006/relationships/customXml" Target="../ink/ink5991.xml"/><Relationship Id="rId160" Type="http://schemas.openxmlformats.org/officeDocument/2006/relationships/image" Target="NULL"/><Relationship Id="rId181" Type="http://schemas.openxmlformats.org/officeDocument/2006/relationships/customXml" Target="../ink/ink6035.xml"/><Relationship Id="rId22" Type="http://schemas.openxmlformats.org/officeDocument/2006/relationships/image" Target="NULL"/><Relationship Id="rId43" Type="http://schemas.openxmlformats.org/officeDocument/2006/relationships/image" Target="NULL"/><Relationship Id="rId64" Type="http://schemas.openxmlformats.org/officeDocument/2006/relationships/image" Target="NULL"/><Relationship Id="rId118" Type="http://schemas.openxmlformats.org/officeDocument/2006/relationships/image" Target="NULL"/><Relationship Id="rId139" Type="http://schemas.openxmlformats.org/officeDocument/2006/relationships/customXml" Target="../ink/ink6014.xml"/><Relationship Id="rId85" Type="http://schemas.openxmlformats.org/officeDocument/2006/relationships/customXml" Target="../ink/ink5986.xml"/><Relationship Id="rId150" Type="http://schemas.openxmlformats.org/officeDocument/2006/relationships/image" Target="NULL"/><Relationship Id="rId171" Type="http://schemas.openxmlformats.org/officeDocument/2006/relationships/customXml" Target="../ink/ink6030.xml"/><Relationship Id="rId192" Type="http://schemas.openxmlformats.org/officeDocument/2006/relationships/image" Target="NULL"/><Relationship Id="rId12" Type="http://schemas.openxmlformats.org/officeDocument/2006/relationships/image" Target="NULL"/><Relationship Id="rId33" Type="http://schemas.openxmlformats.org/officeDocument/2006/relationships/customXml" Target="../ink/ink5958.xml"/><Relationship Id="rId108" Type="http://schemas.openxmlformats.org/officeDocument/2006/relationships/customXml" Target="../ink/ink5998.xml"/><Relationship Id="rId129" Type="http://schemas.openxmlformats.org/officeDocument/2006/relationships/customXml" Target="../ink/ink6009.xml"/><Relationship Id="rId54" Type="http://schemas.openxmlformats.org/officeDocument/2006/relationships/customXml" Target="../ink/ink5969.xml"/><Relationship Id="rId75" Type="http://schemas.openxmlformats.org/officeDocument/2006/relationships/customXml" Target="../ink/ink5980.xml"/><Relationship Id="rId96" Type="http://schemas.openxmlformats.org/officeDocument/2006/relationships/image" Target="NULL"/><Relationship Id="rId140" Type="http://schemas.openxmlformats.org/officeDocument/2006/relationships/image" Target="NULL"/><Relationship Id="rId161" Type="http://schemas.openxmlformats.org/officeDocument/2006/relationships/customXml" Target="../ink/ink6025.xml"/><Relationship Id="rId182" Type="http://schemas.openxmlformats.org/officeDocument/2006/relationships/image" Target="NULL"/><Relationship Id="rId6" Type="http://schemas.openxmlformats.org/officeDocument/2006/relationships/customXml" Target="../ink/ink5944.xml"/><Relationship Id="rId23" Type="http://schemas.openxmlformats.org/officeDocument/2006/relationships/customXml" Target="../ink/ink5953.xml"/><Relationship Id="rId119" Type="http://schemas.openxmlformats.org/officeDocument/2006/relationships/customXml" Target="../ink/ink6004.xml"/><Relationship Id="rId44" Type="http://schemas.openxmlformats.org/officeDocument/2006/relationships/customXml" Target="../ink/ink5964.xml"/><Relationship Id="rId65" Type="http://schemas.openxmlformats.org/officeDocument/2006/relationships/customXml" Target="../ink/ink5975.xml"/><Relationship Id="rId86" Type="http://schemas.openxmlformats.org/officeDocument/2006/relationships/image" Target="NULL"/><Relationship Id="rId130" Type="http://schemas.openxmlformats.org/officeDocument/2006/relationships/image" Target="NULL"/><Relationship Id="rId151" Type="http://schemas.openxmlformats.org/officeDocument/2006/relationships/customXml" Target="../ink/ink6020.xml"/><Relationship Id="rId172" Type="http://schemas.openxmlformats.org/officeDocument/2006/relationships/image" Target="NULL"/><Relationship Id="rId193" Type="http://schemas.openxmlformats.org/officeDocument/2006/relationships/customXml" Target="../ink/ink6041.xml"/><Relationship Id="rId13" Type="http://schemas.openxmlformats.org/officeDocument/2006/relationships/customXml" Target="../ink/ink5948.xml"/><Relationship Id="rId109" Type="http://schemas.openxmlformats.org/officeDocument/2006/relationships/image" Target="NULL"/><Relationship Id="rId34" Type="http://schemas.openxmlformats.org/officeDocument/2006/relationships/image" Target="NULL"/><Relationship Id="rId55" Type="http://schemas.openxmlformats.org/officeDocument/2006/relationships/image" Target="NULL"/><Relationship Id="rId76" Type="http://schemas.openxmlformats.org/officeDocument/2006/relationships/customXml" Target="../ink/ink5981.xml"/><Relationship Id="rId97" Type="http://schemas.openxmlformats.org/officeDocument/2006/relationships/customXml" Target="../ink/ink5992.xml"/><Relationship Id="rId120" Type="http://schemas.openxmlformats.org/officeDocument/2006/relationships/image" Target="NULL"/><Relationship Id="rId141" Type="http://schemas.openxmlformats.org/officeDocument/2006/relationships/customXml" Target="../ink/ink6015.xml"/><Relationship Id="rId7" Type="http://schemas.openxmlformats.org/officeDocument/2006/relationships/image" Target="NULL"/><Relationship Id="rId162" Type="http://schemas.openxmlformats.org/officeDocument/2006/relationships/image" Target="NULL"/><Relationship Id="rId183" Type="http://schemas.openxmlformats.org/officeDocument/2006/relationships/customXml" Target="../ink/ink6036.xml"/><Relationship Id="rId2" Type="http://schemas.openxmlformats.org/officeDocument/2006/relationships/customXml" Target="../ink/ink5942.xml"/><Relationship Id="rId29" Type="http://schemas.openxmlformats.org/officeDocument/2006/relationships/customXml" Target="../ink/ink5956.xml"/><Relationship Id="rId24" Type="http://schemas.openxmlformats.org/officeDocument/2006/relationships/image" Target="NULL"/><Relationship Id="rId40" Type="http://schemas.openxmlformats.org/officeDocument/2006/relationships/image" Target="NULL"/><Relationship Id="rId45" Type="http://schemas.openxmlformats.org/officeDocument/2006/relationships/image" Target="NULL"/><Relationship Id="rId66" Type="http://schemas.openxmlformats.org/officeDocument/2006/relationships/image" Target="NULL"/><Relationship Id="rId87" Type="http://schemas.openxmlformats.org/officeDocument/2006/relationships/customXml" Target="../ink/ink5987.xml"/><Relationship Id="rId110" Type="http://schemas.openxmlformats.org/officeDocument/2006/relationships/customXml" Target="../ink/ink5999.xml"/><Relationship Id="rId115" Type="http://schemas.openxmlformats.org/officeDocument/2006/relationships/customXml" Target="../ink/ink6002.xml"/><Relationship Id="rId131" Type="http://schemas.openxmlformats.org/officeDocument/2006/relationships/customXml" Target="../ink/ink6010.xml"/><Relationship Id="rId136" Type="http://schemas.openxmlformats.org/officeDocument/2006/relationships/image" Target="NULL"/><Relationship Id="rId157" Type="http://schemas.openxmlformats.org/officeDocument/2006/relationships/customXml" Target="../ink/ink6023.xml"/><Relationship Id="rId178" Type="http://schemas.openxmlformats.org/officeDocument/2006/relationships/image" Target="NULL"/><Relationship Id="rId61" Type="http://schemas.openxmlformats.org/officeDocument/2006/relationships/customXml" Target="../ink/ink5973.xml"/><Relationship Id="rId82" Type="http://schemas.openxmlformats.org/officeDocument/2006/relationships/customXml" Target="../ink/ink5984.xml"/><Relationship Id="rId152" Type="http://schemas.openxmlformats.org/officeDocument/2006/relationships/image" Target="NULL"/><Relationship Id="rId173" Type="http://schemas.openxmlformats.org/officeDocument/2006/relationships/customXml" Target="../ink/ink6031.xml"/><Relationship Id="rId194" Type="http://schemas.openxmlformats.org/officeDocument/2006/relationships/image" Target="NULL"/><Relationship Id="rId199" Type="http://schemas.openxmlformats.org/officeDocument/2006/relationships/customXml" Target="../ink/ink6044.xml"/><Relationship Id="rId19" Type="http://schemas.openxmlformats.org/officeDocument/2006/relationships/customXml" Target="../ink/ink5951.xml"/><Relationship Id="rId14" Type="http://schemas.openxmlformats.org/officeDocument/2006/relationships/image" Target="NULL"/><Relationship Id="rId30" Type="http://schemas.openxmlformats.org/officeDocument/2006/relationships/image" Target="NULL"/><Relationship Id="rId35" Type="http://schemas.openxmlformats.org/officeDocument/2006/relationships/customXml" Target="../ink/ink5959.xml"/><Relationship Id="rId56" Type="http://schemas.openxmlformats.org/officeDocument/2006/relationships/customXml" Target="../ink/ink5970.xml"/><Relationship Id="rId77" Type="http://schemas.openxmlformats.org/officeDocument/2006/relationships/image" Target="NULL"/><Relationship Id="rId100" Type="http://schemas.openxmlformats.org/officeDocument/2006/relationships/image" Target="NULL"/><Relationship Id="rId105" Type="http://schemas.openxmlformats.org/officeDocument/2006/relationships/image" Target="NULL"/><Relationship Id="rId126" Type="http://schemas.openxmlformats.org/officeDocument/2006/relationships/image" Target="NULL"/><Relationship Id="rId147" Type="http://schemas.openxmlformats.org/officeDocument/2006/relationships/customXml" Target="../ink/ink6018.xml"/><Relationship Id="rId168" Type="http://schemas.openxmlformats.org/officeDocument/2006/relationships/image" Target="NULL"/><Relationship Id="rId8" Type="http://schemas.openxmlformats.org/officeDocument/2006/relationships/customXml" Target="../ink/ink5945.xml"/><Relationship Id="rId51" Type="http://schemas.openxmlformats.org/officeDocument/2006/relationships/image" Target="NULL"/><Relationship Id="rId72" Type="http://schemas.openxmlformats.org/officeDocument/2006/relationships/image" Target="NULL"/><Relationship Id="rId93" Type="http://schemas.openxmlformats.org/officeDocument/2006/relationships/customXml" Target="../ink/ink5990.xml"/><Relationship Id="rId98" Type="http://schemas.openxmlformats.org/officeDocument/2006/relationships/image" Target="NULL"/><Relationship Id="rId121" Type="http://schemas.openxmlformats.org/officeDocument/2006/relationships/customXml" Target="../ink/ink6005.xml"/><Relationship Id="rId142" Type="http://schemas.openxmlformats.org/officeDocument/2006/relationships/image" Target="NULL"/><Relationship Id="rId163" Type="http://schemas.openxmlformats.org/officeDocument/2006/relationships/customXml" Target="../ink/ink6026.xml"/><Relationship Id="rId184" Type="http://schemas.openxmlformats.org/officeDocument/2006/relationships/image" Target="NULL"/><Relationship Id="rId189" Type="http://schemas.openxmlformats.org/officeDocument/2006/relationships/customXml" Target="../ink/ink6039.xml"/><Relationship Id="rId3" Type="http://schemas.openxmlformats.org/officeDocument/2006/relationships/image" Target="NULL"/><Relationship Id="rId25" Type="http://schemas.openxmlformats.org/officeDocument/2006/relationships/customXml" Target="../ink/ink5954.xml"/><Relationship Id="rId46" Type="http://schemas.openxmlformats.org/officeDocument/2006/relationships/customXml" Target="../ink/ink5965.xml"/><Relationship Id="rId67" Type="http://schemas.openxmlformats.org/officeDocument/2006/relationships/customXml" Target="../ink/ink5976.xml"/><Relationship Id="rId116" Type="http://schemas.openxmlformats.org/officeDocument/2006/relationships/image" Target="NULL"/><Relationship Id="rId137" Type="http://schemas.openxmlformats.org/officeDocument/2006/relationships/customXml" Target="../ink/ink6013.xml"/><Relationship Id="rId158" Type="http://schemas.openxmlformats.org/officeDocument/2006/relationships/image" Target="NULL"/><Relationship Id="rId20" Type="http://schemas.openxmlformats.org/officeDocument/2006/relationships/image" Target="NULL"/><Relationship Id="rId41" Type="http://schemas.openxmlformats.org/officeDocument/2006/relationships/customXml" Target="../ink/ink5962.xml"/><Relationship Id="rId62" Type="http://schemas.openxmlformats.org/officeDocument/2006/relationships/image" Target="NULL"/><Relationship Id="rId83" Type="http://schemas.openxmlformats.org/officeDocument/2006/relationships/customXml" Target="../ink/ink5985.xml"/><Relationship Id="rId88" Type="http://schemas.openxmlformats.org/officeDocument/2006/relationships/image" Target="NULL"/><Relationship Id="rId111" Type="http://schemas.openxmlformats.org/officeDocument/2006/relationships/customXml" Target="../ink/ink6000.xml"/><Relationship Id="rId132" Type="http://schemas.openxmlformats.org/officeDocument/2006/relationships/image" Target="NULL"/><Relationship Id="rId153" Type="http://schemas.openxmlformats.org/officeDocument/2006/relationships/customXml" Target="../ink/ink6021.xml"/><Relationship Id="rId174" Type="http://schemas.openxmlformats.org/officeDocument/2006/relationships/image" Target="NULL"/><Relationship Id="rId179" Type="http://schemas.openxmlformats.org/officeDocument/2006/relationships/customXml" Target="../ink/ink6034.xml"/><Relationship Id="rId195" Type="http://schemas.openxmlformats.org/officeDocument/2006/relationships/customXml" Target="../ink/ink6042.xml"/><Relationship Id="rId190" Type="http://schemas.openxmlformats.org/officeDocument/2006/relationships/image" Target="NULL"/><Relationship Id="rId15" Type="http://schemas.openxmlformats.org/officeDocument/2006/relationships/customXml" Target="../ink/ink5949.xml"/><Relationship Id="rId36" Type="http://schemas.openxmlformats.org/officeDocument/2006/relationships/image" Target="NULL"/><Relationship Id="rId57" Type="http://schemas.openxmlformats.org/officeDocument/2006/relationships/image" Target="NULL"/><Relationship Id="rId106" Type="http://schemas.openxmlformats.org/officeDocument/2006/relationships/customXml" Target="../ink/ink5997.xml"/><Relationship Id="rId127" Type="http://schemas.openxmlformats.org/officeDocument/2006/relationships/customXml" Target="../ink/ink6008.xml"/><Relationship Id="rId10" Type="http://schemas.openxmlformats.org/officeDocument/2006/relationships/customXml" Target="../ink/ink5946.xml"/><Relationship Id="rId31" Type="http://schemas.openxmlformats.org/officeDocument/2006/relationships/customXml" Target="../ink/ink5957.xml"/><Relationship Id="rId52" Type="http://schemas.openxmlformats.org/officeDocument/2006/relationships/customXml" Target="../ink/ink5968.xml"/><Relationship Id="rId73" Type="http://schemas.openxmlformats.org/officeDocument/2006/relationships/customXml" Target="../ink/ink5979.xml"/><Relationship Id="rId78" Type="http://schemas.openxmlformats.org/officeDocument/2006/relationships/customXml" Target="../ink/ink5982.xml"/><Relationship Id="rId94" Type="http://schemas.openxmlformats.org/officeDocument/2006/relationships/image" Target="NULL"/><Relationship Id="rId99" Type="http://schemas.openxmlformats.org/officeDocument/2006/relationships/customXml" Target="../ink/ink5993.xml"/><Relationship Id="rId101" Type="http://schemas.openxmlformats.org/officeDocument/2006/relationships/customXml" Target="../ink/ink5994.xml"/><Relationship Id="rId122" Type="http://schemas.openxmlformats.org/officeDocument/2006/relationships/image" Target="NULL"/><Relationship Id="rId143" Type="http://schemas.openxmlformats.org/officeDocument/2006/relationships/customXml" Target="../ink/ink6016.xml"/><Relationship Id="rId148" Type="http://schemas.openxmlformats.org/officeDocument/2006/relationships/image" Target="NULL"/><Relationship Id="rId164" Type="http://schemas.openxmlformats.org/officeDocument/2006/relationships/image" Target="NULL"/><Relationship Id="rId169" Type="http://schemas.openxmlformats.org/officeDocument/2006/relationships/customXml" Target="../ink/ink6029.xml"/><Relationship Id="rId185" Type="http://schemas.openxmlformats.org/officeDocument/2006/relationships/customXml" Target="../ink/ink6037.xml"/><Relationship Id="rId4" Type="http://schemas.openxmlformats.org/officeDocument/2006/relationships/customXml" Target="../ink/ink5943.xml"/><Relationship Id="rId9" Type="http://schemas.openxmlformats.org/officeDocument/2006/relationships/image" Target="NULL"/><Relationship Id="rId180" Type="http://schemas.openxmlformats.org/officeDocument/2006/relationships/image" Target="NULL"/><Relationship Id="rId26" Type="http://schemas.openxmlformats.org/officeDocument/2006/relationships/image" Target="NULL"/><Relationship Id="rId47" Type="http://schemas.openxmlformats.org/officeDocument/2006/relationships/image" Target="NULL"/><Relationship Id="rId68" Type="http://schemas.openxmlformats.org/officeDocument/2006/relationships/image" Target="NULL"/><Relationship Id="rId89" Type="http://schemas.openxmlformats.org/officeDocument/2006/relationships/customXml" Target="../ink/ink5988.xml"/><Relationship Id="rId112" Type="http://schemas.openxmlformats.org/officeDocument/2006/relationships/image" Target="NULL"/><Relationship Id="rId133" Type="http://schemas.openxmlformats.org/officeDocument/2006/relationships/customXml" Target="../ink/ink6011.xml"/><Relationship Id="rId154" Type="http://schemas.openxmlformats.org/officeDocument/2006/relationships/image" Target="NULL"/><Relationship Id="rId175" Type="http://schemas.openxmlformats.org/officeDocument/2006/relationships/customXml" Target="../ink/ink6032.xml"/><Relationship Id="rId196" Type="http://schemas.openxmlformats.org/officeDocument/2006/relationships/image" Target="NULL"/><Relationship Id="rId200" Type="http://schemas.openxmlformats.org/officeDocument/2006/relationships/image" Target="NULL"/><Relationship Id="rId16" Type="http://schemas.openxmlformats.org/officeDocument/2006/relationships/image" Target="NULL"/><Relationship Id="rId37" Type="http://schemas.openxmlformats.org/officeDocument/2006/relationships/customXml" Target="../ink/ink5960.xml"/><Relationship Id="rId58" Type="http://schemas.openxmlformats.org/officeDocument/2006/relationships/customXml" Target="../ink/ink5971.xml"/><Relationship Id="rId79" Type="http://schemas.openxmlformats.org/officeDocument/2006/relationships/image" Target="NULL"/><Relationship Id="rId102" Type="http://schemas.openxmlformats.org/officeDocument/2006/relationships/image" Target="NULL"/><Relationship Id="rId123" Type="http://schemas.openxmlformats.org/officeDocument/2006/relationships/customXml" Target="../ink/ink6006.xml"/><Relationship Id="rId144" Type="http://schemas.openxmlformats.org/officeDocument/2006/relationships/image" Target="NULL"/><Relationship Id="rId90" Type="http://schemas.openxmlformats.org/officeDocument/2006/relationships/image" Target="NULL"/><Relationship Id="rId165" Type="http://schemas.openxmlformats.org/officeDocument/2006/relationships/customXml" Target="../ink/ink6027.xml"/><Relationship Id="rId186" Type="http://schemas.openxmlformats.org/officeDocument/2006/relationships/image" Target="NULL"/><Relationship Id="rId27" Type="http://schemas.openxmlformats.org/officeDocument/2006/relationships/customXml" Target="../ink/ink5955.xml"/><Relationship Id="rId48" Type="http://schemas.openxmlformats.org/officeDocument/2006/relationships/customXml" Target="../ink/ink5966.xml"/><Relationship Id="rId69" Type="http://schemas.openxmlformats.org/officeDocument/2006/relationships/customXml" Target="../ink/ink5977.xml"/><Relationship Id="rId113" Type="http://schemas.openxmlformats.org/officeDocument/2006/relationships/customXml" Target="../ink/ink6001.xml"/><Relationship Id="rId134" Type="http://schemas.openxmlformats.org/officeDocument/2006/relationships/image" Target="NULL"/><Relationship Id="rId80" Type="http://schemas.openxmlformats.org/officeDocument/2006/relationships/customXml" Target="../ink/ink5983.xml"/><Relationship Id="rId155" Type="http://schemas.openxmlformats.org/officeDocument/2006/relationships/customXml" Target="../ink/ink6022.xml"/><Relationship Id="rId176" Type="http://schemas.openxmlformats.org/officeDocument/2006/relationships/image" Target="NULL"/><Relationship Id="rId197" Type="http://schemas.openxmlformats.org/officeDocument/2006/relationships/customXml" Target="../ink/ink6043.xml"/><Relationship Id="rId201" Type="http://schemas.openxmlformats.org/officeDocument/2006/relationships/customXml" Target="../ink/ink6045.xml"/><Relationship Id="rId17" Type="http://schemas.openxmlformats.org/officeDocument/2006/relationships/customXml" Target="../ink/ink5950.xml"/><Relationship Id="rId38" Type="http://schemas.openxmlformats.org/officeDocument/2006/relationships/image" Target="NULL"/><Relationship Id="rId59" Type="http://schemas.openxmlformats.org/officeDocument/2006/relationships/image" Target="NULL"/><Relationship Id="rId103" Type="http://schemas.openxmlformats.org/officeDocument/2006/relationships/customXml" Target="../ink/ink5995.xml"/><Relationship Id="rId124" Type="http://schemas.openxmlformats.org/officeDocument/2006/relationships/image" Target="NULL"/><Relationship Id="rId70" Type="http://schemas.openxmlformats.org/officeDocument/2006/relationships/image" Target="NULL"/><Relationship Id="rId91" Type="http://schemas.openxmlformats.org/officeDocument/2006/relationships/customXml" Target="../ink/ink5989.xml"/><Relationship Id="rId145" Type="http://schemas.openxmlformats.org/officeDocument/2006/relationships/customXml" Target="../ink/ink6017.xml"/><Relationship Id="rId166" Type="http://schemas.openxmlformats.org/officeDocument/2006/relationships/image" Target="NULL"/><Relationship Id="rId187" Type="http://schemas.openxmlformats.org/officeDocument/2006/relationships/customXml" Target="../ink/ink6038.xml"/><Relationship Id="rId1" Type="http://schemas.openxmlformats.org/officeDocument/2006/relationships/slideLayout" Target="../slideLayouts/slideLayout2.xml"/><Relationship Id="rId28" Type="http://schemas.openxmlformats.org/officeDocument/2006/relationships/image" Target="NULL"/><Relationship Id="rId49" Type="http://schemas.openxmlformats.org/officeDocument/2006/relationships/image" Target="NULL"/><Relationship Id="rId114" Type="http://schemas.openxmlformats.org/officeDocument/2006/relationships/image" Target="NULL"/><Relationship Id="rId60" Type="http://schemas.openxmlformats.org/officeDocument/2006/relationships/customXml" Target="../ink/ink5972.xml"/><Relationship Id="rId81" Type="http://schemas.openxmlformats.org/officeDocument/2006/relationships/image" Target="NULL"/><Relationship Id="rId135" Type="http://schemas.openxmlformats.org/officeDocument/2006/relationships/customXml" Target="../ink/ink6012.xml"/><Relationship Id="rId156" Type="http://schemas.openxmlformats.org/officeDocument/2006/relationships/image" Target="NULL"/><Relationship Id="rId177" Type="http://schemas.openxmlformats.org/officeDocument/2006/relationships/customXml" Target="../ink/ink6033.xml"/><Relationship Id="rId198" Type="http://schemas.openxmlformats.org/officeDocument/2006/relationships/image" Target="NULL"/><Relationship Id="rId202" Type="http://schemas.openxmlformats.org/officeDocument/2006/relationships/image" Target="NULL"/><Relationship Id="rId18" Type="http://schemas.openxmlformats.org/officeDocument/2006/relationships/image" Target="NULL"/><Relationship Id="rId39" Type="http://schemas.openxmlformats.org/officeDocument/2006/relationships/customXml" Target="../ink/ink5961.xml"/><Relationship Id="rId50" Type="http://schemas.openxmlformats.org/officeDocument/2006/relationships/customXml" Target="../ink/ink5967.xml"/><Relationship Id="rId104" Type="http://schemas.openxmlformats.org/officeDocument/2006/relationships/customXml" Target="../ink/ink5996.xml"/><Relationship Id="rId125" Type="http://schemas.openxmlformats.org/officeDocument/2006/relationships/customXml" Target="../ink/ink6007.xml"/><Relationship Id="rId146" Type="http://schemas.openxmlformats.org/officeDocument/2006/relationships/image" Target="NULL"/><Relationship Id="rId167" Type="http://schemas.openxmlformats.org/officeDocument/2006/relationships/customXml" Target="../ink/ink6028.xml"/><Relationship Id="rId188" Type="http://schemas.openxmlformats.org/officeDocument/2006/relationships/image" Target="NULL"/><Relationship Id="rId71" Type="http://schemas.openxmlformats.org/officeDocument/2006/relationships/customXml" Target="../ink/ink5978.xml"/><Relationship Id="rId92" Type="http://schemas.openxmlformats.org/officeDocument/2006/relationships/image" Target="NULL"/></Relationships>
</file>

<file path=ppt/slides/_rels/slide13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6107.xml"/><Relationship Id="rId21" Type="http://schemas.openxmlformats.org/officeDocument/2006/relationships/customXml" Target="../ink/ink6056.xml"/><Relationship Id="rId42" Type="http://schemas.openxmlformats.org/officeDocument/2006/relationships/customXml" Target="../ink/ink6067.xml"/><Relationship Id="rId63" Type="http://schemas.openxmlformats.org/officeDocument/2006/relationships/customXml" Target="../ink/ink6078.xml"/><Relationship Id="rId84" Type="http://schemas.openxmlformats.org/officeDocument/2006/relationships/image" Target="NULL"/><Relationship Id="rId138" Type="http://schemas.openxmlformats.org/officeDocument/2006/relationships/image" Target="NULL"/><Relationship Id="rId159" Type="http://schemas.openxmlformats.org/officeDocument/2006/relationships/customXml" Target="../ink/ink6128.xml"/><Relationship Id="rId170" Type="http://schemas.openxmlformats.org/officeDocument/2006/relationships/image" Target="NULL"/><Relationship Id="rId191" Type="http://schemas.openxmlformats.org/officeDocument/2006/relationships/customXml" Target="../ink/ink6144.xml"/><Relationship Id="rId205" Type="http://schemas.openxmlformats.org/officeDocument/2006/relationships/customXml" Target="../ink/ink6151.xml"/><Relationship Id="rId107" Type="http://schemas.openxmlformats.org/officeDocument/2006/relationships/image" Target="NULL"/><Relationship Id="rId11" Type="http://schemas.openxmlformats.org/officeDocument/2006/relationships/customXml" Target="../ink/ink6051.xml"/><Relationship Id="rId32" Type="http://schemas.openxmlformats.org/officeDocument/2006/relationships/image" Target="NULL"/><Relationship Id="rId53" Type="http://schemas.openxmlformats.org/officeDocument/2006/relationships/image" Target="NULL"/><Relationship Id="rId74" Type="http://schemas.openxmlformats.org/officeDocument/2006/relationships/image" Target="NULL"/><Relationship Id="rId128" Type="http://schemas.openxmlformats.org/officeDocument/2006/relationships/image" Target="NULL"/><Relationship Id="rId149" Type="http://schemas.openxmlformats.org/officeDocument/2006/relationships/customXml" Target="../ink/ink6123.xml"/><Relationship Id="rId5" Type="http://schemas.openxmlformats.org/officeDocument/2006/relationships/image" Target="NULL"/><Relationship Id="rId95" Type="http://schemas.openxmlformats.org/officeDocument/2006/relationships/customXml" Target="../ink/ink6095.xml"/><Relationship Id="rId160" Type="http://schemas.openxmlformats.org/officeDocument/2006/relationships/image" Target="NULL"/><Relationship Id="rId181" Type="http://schemas.openxmlformats.org/officeDocument/2006/relationships/customXml" Target="../ink/ink6139.xml"/><Relationship Id="rId22" Type="http://schemas.openxmlformats.org/officeDocument/2006/relationships/image" Target="NULL"/><Relationship Id="rId43" Type="http://schemas.openxmlformats.org/officeDocument/2006/relationships/image" Target="NULL"/><Relationship Id="rId64" Type="http://schemas.openxmlformats.org/officeDocument/2006/relationships/image" Target="NULL"/><Relationship Id="rId118" Type="http://schemas.openxmlformats.org/officeDocument/2006/relationships/image" Target="NULL"/><Relationship Id="rId139" Type="http://schemas.openxmlformats.org/officeDocument/2006/relationships/customXml" Target="../ink/ink6118.xml"/><Relationship Id="rId85" Type="http://schemas.openxmlformats.org/officeDocument/2006/relationships/customXml" Target="../ink/ink6090.xml"/><Relationship Id="rId150" Type="http://schemas.openxmlformats.org/officeDocument/2006/relationships/image" Target="NULL"/><Relationship Id="rId171" Type="http://schemas.openxmlformats.org/officeDocument/2006/relationships/customXml" Target="../ink/ink6134.xml"/><Relationship Id="rId192" Type="http://schemas.openxmlformats.org/officeDocument/2006/relationships/image" Target="NULL"/><Relationship Id="rId206" Type="http://schemas.openxmlformats.org/officeDocument/2006/relationships/image" Target="NULL"/><Relationship Id="rId12" Type="http://schemas.openxmlformats.org/officeDocument/2006/relationships/image" Target="NULL"/><Relationship Id="rId33" Type="http://schemas.openxmlformats.org/officeDocument/2006/relationships/customXml" Target="../ink/ink6062.xml"/><Relationship Id="rId108" Type="http://schemas.openxmlformats.org/officeDocument/2006/relationships/customXml" Target="../ink/ink6102.xml"/><Relationship Id="rId129" Type="http://schemas.openxmlformats.org/officeDocument/2006/relationships/customXml" Target="../ink/ink6113.xml"/><Relationship Id="rId54" Type="http://schemas.openxmlformats.org/officeDocument/2006/relationships/customXml" Target="../ink/ink6073.xml"/><Relationship Id="rId75" Type="http://schemas.openxmlformats.org/officeDocument/2006/relationships/customXml" Target="../ink/ink6084.xml"/><Relationship Id="rId96" Type="http://schemas.openxmlformats.org/officeDocument/2006/relationships/image" Target="NULL"/><Relationship Id="rId140" Type="http://schemas.openxmlformats.org/officeDocument/2006/relationships/image" Target="NULL"/><Relationship Id="rId161" Type="http://schemas.openxmlformats.org/officeDocument/2006/relationships/customXml" Target="../ink/ink6129.xml"/><Relationship Id="rId182" Type="http://schemas.openxmlformats.org/officeDocument/2006/relationships/image" Target="NULL"/><Relationship Id="rId6" Type="http://schemas.openxmlformats.org/officeDocument/2006/relationships/customXml" Target="../ink/ink6048.xml"/><Relationship Id="rId23" Type="http://schemas.openxmlformats.org/officeDocument/2006/relationships/customXml" Target="../ink/ink6057.xml"/><Relationship Id="rId119" Type="http://schemas.openxmlformats.org/officeDocument/2006/relationships/customXml" Target="../ink/ink6108.xml"/><Relationship Id="rId44" Type="http://schemas.openxmlformats.org/officeDocument/2006/relationships/customXml" Target="../ink/ink6068.xml"/><Relationship Id="rId65" Type="http://schemas.openxmlformats.org/officeDocument/2006/relationships/customXml" Target="../ink/ink6079.xml"/><Relationship Id="rId86" Type="http://schemas.openxmlformats.org/officeDocument/2006/relationships/image" Target="NULL"/><Relationship Id="rId130" Type="http://schemas.openxmlformats.org/officeDocument/2006/relationships/image" Target="NULL"/><Relationship Id="rId151" Type="http://schemas.openxmlformats.org/officeDocument/2006/relationships/customXml" Target="../ink/ink6124.xml"/><Relationship Id="rId172" Type="http://schemas.openxmlformats.org/officeDocument/2006/relationships/image" Target="NULL"/><Relationship Id="rId193" Type="http://schemas.openxmlformats.org/officeDocument/2006/relationships/customXml" Target="../ink/ink6145.xml"/><Relationship Id="rId207" Type="http://schemas.openxmlformats.org/officeDocument/2006/relationships/customXml" Target="../ink/ink6152.xml"/><Relationship Id="rId13" Type="http://schemas.openxmlformats.org/officeDocument/2006/relationships/customXml" Target="../ink/ink6052.xml"/><Relationship Id="rId109" Type="http://schemas.openxmlformats.org/officeDocument/2006/relationships/image" Target="NULL"/><Relationship Id="rId34" Type="http://schemas.openxmlformats.org/officeDocument/2006/relationships/image" Target="NULL"/><Relationship Id="rId55" Type="http://schemas.openxmlformats.org/officeDocument/2006/relationships/image" Target="NULL"/><Relationship Id="rId76" Type="http://schemas.openxmlformats.org/officeDocument/2006/relationships/customXml" Target="../ink/ink6085.xml"/><Relationship Id="rId97" Type="http://schemas.openxmlformats.org/officeDocument/2006/relationships/customXml" Target="../ink/ink6096.xml"/><Relationship Id="rId120" Type="http://schemas.openxmlformats.org/officeDocument/2006/relationships/image" Target="NULL"/><Relationship Id="rId141" Type="http://schemas.openxmlformats.org/officeDocument/2006/relationships/customXml" Target="../ink/ink6119.xml"/><Relationship Id="rId7" Type="http://schemas.openxmlformats.org/officeDocument/2006/relationships/image" Target="NULL"/><Relationship Id="rId162" Type="http://schemas.openxmlformats.org/officeDocument/2006/relationships/image" Target="NULL"/><Relationship Id="rId183" Type="http://schemas.openxmlformats.org/officeDocument/2006/relationships/customXml" Target="../ink/ink6140.xml"/><Relationship Id="rId24" Type="http://schemas.openxmlformats.org/officeDocument/2006/relationships/image" Target="NULL"/><Relationship Id="rId45" Type="http://schemas.openxmlformats.org/officeDocument/2006/relationships/image" Target="NULL"/><Relationship Id="rId66" Type="http://schemas.openxmlformats.org/officeDocument/2006/relationships/image" Target="NULL"/><Relationship Id="rId87" Type="http://schemas.openxmlformats.org/officeDocument/2006/relationships/customXml" Target="../ink/ink6091.xml"/><Relationship Id="rId110" Type="http://schemas.openxmlformats.org/officeDocument/2006/relationships/customXml" Target="../ink/ink6103.xml"/><Relationship Id="rId131" Type="http://schemas.openxmlformats.org/officeDocument/2006/relationships/customXml" Target="../ink/ink6114.xml"/><Relationship Id="rId152" Type="http://schemas.openxmlformats.org/officeDocument/2006/relationships/image" Target="NULL"/><Relationship Id="rId173" Type="http://schemas.openxmlformats.org/officeDocument/2006/relationships/customXml" Target="../ink/ink6135.xml"/><Relationship Id="rId194" Type="http://schemas.openxmlformats.org/officeDocument/2006/relationships/image" Target="NULL"/><Relationship Id="rId208" Type="http://schemas.openxmlformats.org/officeDocument/2006/relationships/image" Target="NULL"/><Relationship Id="rId19" Type="http://schemas.openxmlformats.org/officeDocument/2006/relationships/customXml" Target="../ink/ink6055.xml"/><Relationship Id="rId14" Type="http://schemas.openxmlformats.org/officeDocument/2006/relationships/image" Target="NULL"/><Relationship Id="rId30" Type="http://schemas.openxmlformats.org/officeDocument/2006/relationships/image" Target="NULL"/><Relationship Id="rId35" Type="http://schemas.openxmlformats.org/officeDocument/2006/relationships/customXml" Target="../ink/ink6063.xml"/><Relationship Id="rId56" Type="http://schemas.openxmlformats.org/officeDocument/2006/relationships/customXml" Target="../ink/ink6074.xml"/><Relationship Id="rId77" Type="http://schemas.openxmlformats.org/officeDocument/2006/relationships/image" Target="NULL"/><Relationship Id="rId100" Type="http://schemas.openxmlformats.org/officeDocument/2006/relationships/image" Target="NULL"/><Relationship Id="rId105" Type="http://schemas.openxmlformats.org/officeDocument/2006/relationships/image" Target="NULL"/><Relationship Id="rId126" Type="http://schemas.openxmlformats.org/officeDocument/2006/relationships/image" Target="NULL"/><Relationship Id="rId147" Type="http://schemas.openxmlformats.org/officeDocument/2006/relationships/customXml" Target="../ink/ink6122.xml"/><Relationship Id="rId168" Type="http://schemas.openxmlformats.org/officeDocument/2006/relationships/image" Target="NULL"/><Relationship Id="rId8" Type="http://schemas.openxmlformats.org/officeDocument/2006/relationships/customXml" Target="../ink/ink6049.xml"/><Relationship Id="rId51" Type="http://schemas.openxmlformats.org/officeDocument/2006/relationships/image" Target="NULL"/><Relationship Id="rId72" Type="http://schemas.openxmlformats.org/officeDocument/2006/relationships/image" Target="NULL"/><Relationship Id="rId93" Type="http://schemas.openxmlformats.org/officeDocument/2006/relationships/customXml" Target="../ink/ink6094.xml"/><Relationship Id="rId98" Type="http://schemas.openxmlformats.org/officeDocument/2006/relationships/image" Target="NULL"/><Relationship Id="rId121" Type="http://schemas.openxmlformats.org/officeDocument/2006/relationships/customXml" Target="../ink/ink6109.xml"/><Relationship Id="rId142" Type="http://schemas.openxmlformats.org/officeDocument/2006/relationships/image" Target="NULL"/><Relationship Id="rId163" Type="http://schemas.openxmlformats.org/officeDocument/2006/relationships/customXml" Target="../ink/ink6130.xml"/><Relationship Id="rId184" Type="http://schemas.openxmlformats.org/officeDocument/2006/relationships/image" Target="NULL"/><Relationship Id="rId189" Type="http://schemas.openxmlformats.org/officeDocument/2006/relationships/customXml" Target="../ink/ink6143.xml"/><Relationship Id="rId3" Type="http://schemas.openxmlformats.org/officeDocument/2006/relationships/image" Target="NULL"/><Relationship Id="rId214" Type="http://schemas.openxmlformats.org/officeDocument/2006/relationships/image" Target="NULL"/><Relationship Id="rId25" Type="http://schemas.openxmlformats.org/officeDocument/2006/relationships/customXml" Target="../ink/ink6058.xml"/><Relationship Id="rId46" Type="http://schemas.openxmlformats.org/officeDocument/2006/relationships/customXml" Target="../ink/ink6069.xml"/><Relationship Id="rId67" Type="http://schemas.openxmlformats.org/officeDocument/2006/relationships/customXml" Target="../ink/ink6080.xml"/><Relationship Id="rId116" Type="http://schemas.openxmlformats.org/officeDocument/2006/relationships/image" Target="NULL"/><Relationship Id="rId137" Type="http://schemas.openxmlformats.org/officeDocument/2006/relationships/customXml" Target="../ink/ink6117.xml"/><Relationship Id="rId158" Type="http://schemas.openxmlformats.org/officeDocument/2006/relationships/image" Target="NULL"/><Relationship Id="rId20" Type="http://schemas.openxmlformats.org/officeDocument/2006/relationships/image" Target="NULL"/><Relationship Id="rId41" Type="http://schemas.openxmlformats.org/officeDocument/2006/relationships/customXml" Target="../ink/ink6066.xml"/><Relationship Id="rId62" Type="http://schemas.openxmlformats.org/officeDocument/2006/relationships/image" Target="NULL"/><Relationship Id="rId83" Type="http://schemas.openxmlformats.org/officeDocument/2006/relationships/customXml" Target="../ink/ink6089.xml"/><Relationship Id="rId88" Type="http://schemas.openxmlformats.org/officeDocument/2006/relationships/image" Target="NULL"/><Relationship Id="rId111" Type="http://schemas.openxmlformats.org/officeDocument/2006/relationships/customXml" Target="../ink/ink6104.xml"/><Relationship Id="rId132" Type="http://schemas.openxmlformats.org/officeDocument/2006/relationships/image" Target="NULL"/><Relationship Id="rId153" Type="http://schemas.openxmlformats.org/officeDocument/2006/relationships/customXml" Target="../ink/ink6125.xml"/><Relationship Id="rId174" Type="http://schemas.openxmlformats.org/officeDocument/2006/relationships/image" Target="NULL"/><Relationship Id="rId179" Type="http://schemas.openxmlformats.org/officeDocument/2006/relationships/customXml" Target="../ink/ink6138.xml"/><Relationship Id="rId195" Type="http://schemas.openxmlformats.org/officeDocument/2006/relationships/customXml" Target="../ink/ink6146.xml"/><Relationship Id="rId209" Type="http://schemas.openxmlformats.org/officeDocument/2006/relationships/customXml" Target="../ink/ink6153.xml"/><Relationship Id="rId190" Type="http://schemas.openxmlformats.org/officeDocument/2006/relationships/image" Target="NULL"/><Relationship Id="rId204" Type="http://schemas.openxmlformats.org/officeDocument/2006/relationships/image" Target="NULL"/><Relationship Id="rId15" Type="http://schemas.openxmlformats.org/officeDocument/2006/relationships/customXml" Target="../ink/ink6053.xml"/><Relationship Id="rId36" Type="http://schemas.openxmlformats.org/officeDocument/2006/relationships/image" Target="NULL"/><Relationship Id="rId57" Type="http://schemas.openxmlformats.org/officeDocument/2006/relationships/image" Target="NULL"/><Relationship Id="rId106" Type="http://schemas.openxmlformats.org/officeDocument/2006/relationships/customXml" Target="../ink/ink6101.xml"/><Relationship Id="rId127" Type="http://schemas.openxmlformats.org/officeDocument/2006/relationships/customXml" Target="../ink/ink6112.xml"/><Relationship Id="rId10" Type="http://schemas.openxmlformats.org/officeDocument/2006/relationships/customXml" Target="../ink/ink6050.xml"/><Relationship Id="rId31" Type="http://schemas.openxmlformats.org/officeDocument/2006/relationships/customXml" Target="../ink/ink6061.xml"/><Relationship Id="rId52" Type="http://schemas.openxmlformats.org/officeDocument/2006/relationships/customXml" Target="../ink/ink6072.xml"/><Relationship Id="rId73" Type="http://schemas.openxmlformats.org/officeDocument/2006/relationships/customXml" Target="../ink/ink6083.xml"/><Relationship Id="rId78" Type="http://schemas.openxmlformats.org/officeDocument/2006/relationships/customXml" Target="../ink/ink6086.xml"/><Relationship Id="rId94" Type="http://schemas.openxmlformats.org/officeDocument/2006/relationships/image" Target="NULL"/><Relationship Id="rId99" Type="http://schemas.openxmlformats.org/officeDocument/2006/relationships/customXml" Target="../ink/ink6097.xml"/><Relationship Id="rId101" Type="http://schemas.openxmlformats.org/officeDocument/2006/relationships/customXml" Target="../ink/ink6098.xml"/><Relationship Id="rId122" Type="http://schemas.openxmlformats.org/officeDocument/2006/relationships/image" Target="NULL"/><Relationship Id="rId143" Type="http://schemas.openxmlformats.org/officeDocument/2006/relationships/customXml" Target="../ink/ink6120.xml"/><Relationship Id="rId148" Type="http://schemas.openxmlformats.org/officeDocument/2006/relationships/image" Target="NULL"/><Relationship Id="rId164" Type="http://schemas.openxmlformats.org/officeDocument/2006/relationships/image" Target="NULL"/><Relationship Id="rId169" Type="http://schemas.openxmlformats.org/officeDocument/2006/relationships/customXml" Target="../ink/ink6133.xml"/><Relationship Id="rId185" Type="http://schemas.openxmlformats.org/officeDocument/2006/relationships/customXml" Target="../ink/ink6141.xml"/><Relationship Id="rId4" Type="http://schemas.openxmlformats.org/officeDocument/2006/relationships/customXml" Target="../ink/ink6047.xml"/><Relationship Id="rId9" Type="http://schemas.openxmlformats.org/officeDocument/2006/relationships/image" Target="NULL"/><Relationship Id="rId180" Type="http://schemas.openxmlformats.org/officeDocument/2006/relationships/image" Target="NULL"/><Relationship Id="rId210" Type="http://schemas.openxmlformats.org/officeDocument/2006/relationships/image" Target="NULL"/><Relationship Id="rId26" Type="http://schemas.openxmlformats.org/officeDocument/2006/relationships/image" Target="NULL"/><Relationship Id="rId47" Type="http://schemas.openxmlformats.org/officeDocument/2006/relationships/image" Target="NULL"/><Relationship Id="rId68" Type="http://schemas.openxmlformats.org/officeDocument/2006/relationships/image" Target="NULL"/><Relationship Id="rId89" Type="http://schemas.openxmlformats.org/officeDocument/2006/relationships/customXml" Target="../ink/ink6092.xml"/><Relationship Id="rId112" Type="http://schemas.openxmlformats.org/officeDocument/2006/relationships/image" Target="NULL"/><Relationship Id="rId133" Type="http://schemas.openxmlformats.org/officeDocument/2006/relationships/customXml" Target="../ink/ink6115.xml"/><Relationship Id="rId154" Type="http://schemas.openxmlformats.org/officeDocument/2006/relationships/image" Target="NULL"/><Relationship Id="rId175" Type="http://schemas.openxmlformats.org/officeDocument/2006/relationships/customXml" Target="../ink/ink6136.xml"/><Relationship Id="rId196" Type="http://schemas.openxmlformats.org/officeDocument/2006/relationships/image" Target="NULL"/><Relationship Id="rId200" Type="http://schemas.openxmlformats.org/officeDocument/2006/relationships/image" Target="NULL"/><Relationship Id="rId16" Type="http://schemas.openxmlformats.org/officeDocument/2006/relationships/image" Target="NULL"/><Relationship Id="rId37" Type="http://schemas.openxmlformats.org/officeDocument/2006/relationships/customXml" Target="../ink/ink6064.xml"/><Relationship Id="rId58" Type="http://schemas.openxmlformats.org/officeDocument/2006/relationships/customXml" Target="../ink/ink6075.xml"/><Relationship Id="rId79" Type="http://schemas.openxmlformats.org/officeDocument/2006/relationships/image" Target="NULL"/><Relationship Id="rId102" Type="http://schemas.openxmlformats.org/officeDocument/2006/relationships/image" Target="NULL"/><Relationship Id="rId123" Type="http://schemas.openxmlformats.org/officeDocument/2006/relationships/customXml" Target="../ink/ink6110.xml"/><Relationship Id="rId144" Type="http://schemas.openxmlformats.org/officeDocument/2006/relationships/image" Target="NULL"/><Relationship Id="rId90" Type="http://schemas.openxmlformats.org/officeDocument/2006/relationships/image" Target="NULL"/><Relationship Id="rId165" Type="http://schemas.openxmlformats.org/officeDocument/2006/relationships/customXml" Target="../ink/ink6131.xml"/><Relationship Id="rId186" Type="http://schemas.openxmlformats.org/officeDocument/2006/relationships/image" Target="NULL"/><Relationship Id="rId211" Type="http://schemas.openxmlformats.org/officeDocument/2006/relationships/customXml" Target="../ink/ink6154.xml"/><Relationship Id="rId27" Type="http://schemas.openxmlformats.org/officeDocument/2006/relationships/customXml" Target="../ink/ink6059.xml"/><Relationship Id="rId48" Type="http://schemas.openxmlformats.org/officeDocument/2006/relationships/customXml" Target="../ink/ink6070.xml"/><Relationship Id="rId69" Type="http://schemas.openxmlformats.org/officeDocument/2006/relationships/customXml" Target="../ink/ink6081.xml"/><Relationship Id="rId113" Type="http://schemas.openxmlformats.org/officeDocument/2006/relationships/customXml" Target="../ink/ink6105.xml"/><Relationship Id="rId134" Type="http://schemas.openxmlformats.org/officeDocument/2006/relationships/image" Target="NULL"/><Relationship Id="rId80" Type="http://schemas.openxmlformats.org/officeDocument/2006/relationships/customXml" Target="../ink/ink6087.xml"/><Relationship Id="rId155" Type="http://schemas.openxmlformats.org/officeDocument/2006/relationships/customXml" Target="../ink/ink6126.xml"/><Relationship Id="rId176" Type="http://schemas.openxmlformats.org/officeDocument/2006/relationships/image" Target="NULL"/><Relationship Id="rId197" Type="http://schemas.openxmlformats.org/officeDocument/2006/relationships/customXml" Target="../ink/ink6147.xml"/><Relationship Id="rId201" Type="http://schemas.openxmlformats.org/officeDocument/2006/relationships/customXml" Target="../ink/ink6149.xml"/><Relationship Id="rId17" Type="http://schemas.openxmlformats.org/officeDocument/2006/relationships/customXml" Target="../ink/ink6054.xml"/><Relationship Id="rId38" Type="http://schemas.openxmlformats.org/officeDocument/2006/relationships/image" Target="NULL"/><Relationship Id="rId59" Type="http://schemas.openxmlformats.org/officeDocument/2006/relationships/image" Target="NULL"/><Relationship Id="rId103" Type="http://schemas.openxmlformats.org/officeDocument/2006/relationships/customXml" Target="../ink/ink6099.xml"/><Relationship Id="rId124" Type="http://schemas.openxmlformats.org/officeDocument/2006/relationships/image" Target="NULL"/><Relationship Id="rId70" Type="http://schemas.openxmlformats.org/officeDocument/2006/relationships/image" Target="NULL"/><Relationship Id="rId91" Type="http://schemas.openxmlformats.org/officeDocument/2006/relationships/customXml" Target="../ink/ink6093.xml"/><Relationship Id="rId145" Type="http://schemas.openxmlformats.org/officeDocument/2006/relationships/customXml" Target="../ink/ink6121.xml"/><Relationship Id="rId166" Type="http://schemas.openxmlformats.org/officeDocument/2006/relationships/image" Target="NULL"/><Relationship Id="rId187" Type="http://schemas.openxmlformats.org/officeDocument/2006/relationships/customXml" Target="../ink/ink6142.xml"/><Relationship Id="rId1" Type="http://schemas.openxmlformats.org/officeDocument/2006/relationships/slideLayout" Target="../slideLayouts/slideLayout2.xml"/><Relationship Id="rId212" Type="http://schemas.openxmlformats.org/officeDocument/2006/relationships/image" Target="NULL"/><Relationship Id="rId28" Type="http://schemas.openxmlformats.org/officeDocument/2006/relationships/image" Target="NULL"/><Relationship Id="rId49" Type="http://schemas.openxmlformats.org/officeDocument/2006/relationships/image" Target="NULL"/><Relationship Id="rId114" Type="http://schemas.openxmlformats.org/officeDocument/2006/relationships/image" Target="NULL"/><Relationship Id="rId60" Type="http://schemas.openxmlformats.org/officeDocument/2006/relationships/customXml" Target="../ink/ink6076.xml"/><Relationship Id="rId81" Type="http://schemas.openxmlformats.org/officeDocument/2006/relationships/image" Target="NULL"/><Relationship Id="rId135" Type="http://schemas.openxmlformats.org/officeDocument/2006/relationships/customXml" Target="../ink/ink6116.xml"/><Relationship Id="rId156" Type="http://schemas.openxmlformats.org/officeDocument/2006/relationships/image" Target="NULL"/><Relationship Id="rId177" Type="http://schemas.openxmlformats.org/officeDocument/2006/relationships/customXml" Target="../ink/ink6137.xml"/><Relationship Id="rId198" Type="http://schemas.openxmlformats.org/officeDocument/2006/relationships/image" Target="NULL"/><Relationship Id="rId202" Type="http://schemas.openxmlformats.org/officeDocument/2006/relationships/image" Target="NULL"/><Relationship Id="rId18" Type="http://schemas.openxmlformats.org/officeDocument/2006/relationships/image" Target="NULL"/><Relationship Id="rId39" Type="http://schemas.openxmlformats.org/officeDocument/2006/relationships/customXml" Target="../ink/ink6065.xml"/><Relationship Id="rId50" Type="http://schemas.openxmlformats.org/officeDocument/2006/relationships/customXml" Target="../ink/ink6071.xml"/><Relationship Id="rId104" Type="http://schemas.openxmlformats.org/officeDocument/2006/relationships/customXml" Target="../ink/ink6100.xml"/><Relationship Id="rId125" Type="http://schemas.openxmlformats.org/officeDocument/2006/relationships/customXml" Target="../ink/ink6111.xml"/><Relationship Id="rId146" Type="http://schemas.openxmlformats.org/officeDocument/2006/relationships/image" Target="NULL"/><Relationship Id="rId167" Type="http://schemas.openxmlformats.org/officeDocument/2006/relationships/customXml" Target="../ink/ink6132.xml"/><Relationship Id="rId188" Type="http://schemas.openxmlformats.org/officeDocument/2006/relationships/image" Target="NULL"/><Relationship Id="rId71" Type="http://schemas.openxmlformats.org/officeDocument/2006/relationships/customXml" Target="../ink/ink6082.xml"/><Relationship Id="rId92" Type="http://schemas.openxmlformats.org/officeDocument/2006/relationships/image" Target="NULL"/><Relationship Id="rId213" Type="http://schemas.openxmlformats.org/officeDocument/2006/relationships/customXml" Target="../ink/ink6155.xml"/><Relationship Id="rId2" Type="http://schemas.openxmlformats.org/officeDocument/2006/relationships/customXml" Target="../ink/ink6046.xml"/><Relationship Id="rId29" Type="http://schemas.openxmlformats.org/officeDocument/2006/relationships/customXml" Target="../ink/ink6060.xml"/><Relationship Id="rId40" Type="http://schemas.openxmlformats.org/officeDocument/2006/relationships/image" Target="NULL"/><Relationship Id="rId115" Type="http://schemas.openxmlformats.org/officeDocument/2006/relationships/customXml" Target="../ink/ink6106.xml"/><Relationship Id="rId136" Type="http://schemas.openxmlformats.org/officeDocument/2006/relationships/image" Target="NULL"/><Relationship Id="rId157" Type="http://schemas.openxmlformats.org/officeDocument/2006/relationships/customXml" Target="../ink/ink6127.xml"/><Relationship Id="rId178" Type="http://schemas.openxmlformats.org/officeDocument/2006/relationships/image" Target="NULL"/><Relationship Id="rId61" Type="http://schemas.openxmlformats.org/officeDocument/2006/relationships/customXml" Target="../ink/ink6077.xml"/><Relationship Id="rId82" Type="http://schemas.openxmlformats.org/officeDocument/2006/relationships/customXml" Target="../ink/ink6088.xml"/><Relationship Id="rId199" Type="http://schemas.openxmlformats.org/officeDocument/2006/relationships/customXml" Target="../ink/ink6148.xml"/><Relationship Id="rId203" Type="http://schemas.openxmlformats.org/officeDocument/2006/relationships/customXml" Target="../ink/ink6150.xml"/></Relationships>
</file>

<file path=ppt/slides/_rels/slide137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6217.xml"/><Relationship Id="rId21" Type="http://schemas.openxmlformats.org/officeDocument/2006/relationships/customXml" Target="../ink/ink6166.xml"/><Relationship Id="rId42" Type="http://schemas.openxmlformats.org/officeDocument/2006/relationships/customXml" Target="../ink/ink6177.xml"/><Relationship Id="rId63" Type="http://schemas.openxmlformats.org/officeDocument/2006/relationships/customXml" Target="../ink/ink6188.xml"/><Relationship Id="rId84" Type="http://schemas.openxmlformats.org/officeDocument/2006/relationships/image" Target="NULL"/><Relationship Id="rId138" Type="http://schemas.openxmlformats.org/officeDocument/2006/relationships/image" Target="NULL"/><Relationship Id="rId159" Type="http://schemas.openxmlformats.org/officeDocument/2006/relationships/customXml" Target="../ink/ink6238.xml"/><Relationship Id="rId170" Type="http://schemas.openxmlformats.org/officeDocument/2006/relationships/image" Target="NULL"/><Relationship Id="rId191" Type="http://schemas.openxmlformats.org/officeDocument/2006/relationships/customXml" Target="../ink/ink6254.xml"/><Relationship Id="rId205" Type="http://schemas.openxmlformats.org/officeDocument/2006/relationships/customXml" Target="../ink/ink6261.xml"/><Relationship Id="rId226" Type="http://schemas.openxmlformats.org/officeDocument/2006/relationships/image" Target="NULL"/><Relationship Id="rId107" Type="http://schemas.openxmlformats.org/officeDocument/2006/relationships/image" Target="NULL"/><Relationship Id="rId11" Type="http://schemas.openxmlformats.org/officeDocument/2006/relationships/customXml" Target="../ink/ink6161.xml"/><Relationship Id="rId32" Type="http://schemas.openxmlformats.org/officeDocument/2006/relationships/image" Target="NULL"/><Relationship Id="rId53" Type="http://schemas.openxmlformats.org/officeDocument/2006/relationships/image" Target="NULL"/><Relationship Id="rId74" Type="http://schemas.openxmlformats.org/officeDocument/2006/relationships/image" Target="NULL"/><Relationship Id="rId128" Type="http://schemas.openxmlformats.org/officeDocument/2006/relationships/image" Target="NULL"/><Relationship Id="rId149" Type="http://schemas.openxmlformats.org/officeDocument/2006/relationships/customXml" Target="../ink/ink6233.xml"/><Relationship Id="rId5" Type="http://schemas.openxmlformats.org/officeDocument/2006/relationships/image" Target="NULL"/><Relationship Id="rId95" Type="http://schemas.openxmlformats.org/officeDocument/2006/relationships/customXml" Target="../ink/ink6205.xml"/><Relationship Id="rId160" Type="http://schemas.openxmlformats.org/officeDocument/2006/relationships/image" Target="NULL"/><Relationship Id="rId181" Type="http://schemas.openxmlformats.org/officeDocument/2006/relationships/customXml" Target="../ink/ink6249.xml"/><Relationship Id="rId216" Type="http://schemas.openxmlformats.org/officeDocument/2006/relationships/image" Target="NULL"/><Relationship Id="rId237" Type="http://schemas.openxmlformats.org/officeDocument/2006/relationships/customXml" Target="../ink/ink6277.xml"/><Relationship Id="rId22" Type="http://schemas.openxmlformats.org/officeDocument/2006/relationships/image" Target="NULL"/><Relationship Id="rId43" Type="http://schemas.openxmlformats.org/officeDocument/2006/relationships/image" Target="NULL"/><Relationship Id="rId64" Type="http://schemas.openxmlformats.org/officeDocument/2006/relationships/image" Target="NULL"/><Relationship Id="rId118" Type="http://schemas.openxmlformats.org/officeDocument/2006/relationships/image" Target="NULL"/><Relationship Id="rId139" Type="http://schemas.openxmlformats.org/officeDocument/2006/relationships/customXml" Target="../ink/ink6228.xml"/><Relationship Id="rId85" Type="http://schemas.openxmlformats.org/officeDocument/2006/relationships/customXml" Target="../ink/ink6200.xml"/><Relationship Id="rId150" Type="http://schemas.openxmlformats.org/officeDocument/2006/relationships/image" Target="NULL"/><Relationship Id="rId171" Type="http://schemas.openxmlformats.org/officeDocument/2006/relationships/customXml" Target="../ink/ink6244.xml"/><Relationship Id="rId192" Type="http://schemas.openxmlformats.org/officeDocument/2006/relationships/image" Target="NULL"/><Relationship Id="rId206" Type="http://schemas.openxmlformats.org/officeDocument/2006/relationships/image" Target="NULL"/><Relationship Id="rId227" Type="http://schemas.openxmlformats.org/officeDocument/2006/relationships/customXml" Target="../ink/ink6272.xml"/><Relationship Id="rId12" Type="http://schemas.openxmlformats.org/officeDocument/2006/relationships/image" Target="NULL"/><Relationship Id="rId33" Type="http://schemas.openxmlformats.org/officeDocument/2006/relationships/customXml" Target="../ink/ink6172.xml"/><Relationship Id="rId108" Type="http://schemas.openxmlformats.org/officeDocument/2006/relationships/customXml" Target="../ink/ink6212.xml"/><Relationship Id="rId129" Type="http://schemas.openxmlformats.org/officeDocument/2006/relationships/customXml" Target="../ink/ink6223.xml"/><Relationship Id="rId54" Type="http://schemas.openxmlformats.org/officeDocument/2006/relationships/customXml" Target="../ink/ink6183.xml"/><Relationship Id="rId75" Type="http://schemas.openxmlformats.org/officeDocument/2006/relationships/customXml" Target="../ink/ink6194.xml"/><Relationship Id="rId96" Type="http://schemas.openxmlformats.org/officeDocument/2006/relationships/image" Target="NULL"/><Relationship Id="rId140" Type="http://schemas.openxmlformats.org/officeDocument/2006/relationships/image" Target="NULL"/><Relationship Id="rId161" Type="http://schemas.openxmlformats.org/officeDocument/2006/relationships/customXml" Target="../ink/ink6239.xml"/><Relationship Id="rId182" Type="http://schemas.openxmlformats.org/officeDocument/2006/relationships/image" Target="NULL"/><Relationship Id="rId217" Type="http://schemas.openxmlformats.org/officeDocument/2006/relationships/customXml" Target="../ink/ink6267.xml"/><Relationship Id="rId6" Type="http://schemas.openxmlformats.org/officeDocument/2006/relationships/customXml" Target="../ink/ink6158.xml"/><Relationship Id="rId238" Type="http://schemas.openxmlformats.org/officeDocument/2006/relationships/image" Target="NULL"/><Relationship Id="rId23" Type="http://schemas.openxmlformats.org/officeDocument/2006/relationships/customXml" Target="../ink/ink6167.xml"/><Relationship Id="rId119" Type="http://schemas.openxmlformats.org/officeDocument/2006/relationships/customXml" Target="../ink/ink6218.xml"/><Relationship Id="rId44" Type="http://schemas.openxmlformats.org/officeDocument/2006/relationships/customXml" Target="../ink/ink6178.xml"/><Relationship Id="rId65" Type="http://schemas.openxmlformats.org/officeDocument/2006/relationships/customXml" Target="../ink/ink6189.xml"/><Relationship Id="rId86" Type="http://schemas.openxmlformats.org/officeDocument/2006/relationships/image" Target="NULL"/><Relationship Id="rId130" Type="http://schemas.openxmlformats.org/officeDocument/2006/relationships/image" Target="NULL"/><Relationship Id="rId151" Type="http://schemas.openxmlformats.org/officeDocument/2006/relationships/customXml" Target="../ink/ink6234.xml"/><Relationship Id="rId172" Type="http://schemas.openxmlformats.org/officeDocument/2006/relationships/image" Target="NULL"/><Relationship Id="rId193" Type="http://schemas.openxmlformats.org/officeDocument/2006/relationships/customXml" Target="../ink/ink6255.xml"/><Relationship Id="rId207" Type="http://schemas.openxmlformats.org/officeDocument/2006/relationships/customXml" Target="../ink/ink6262.xml"/><Relationship Id="rId228" Type="http://schemas.openxmlformats.org/officeDocument/2006/relationships/image" Target="NULL"/><Relationship Id="rId13" Type="http://schemas.openxmlformats.org/officeDocument/2006/relationships/customXml" Target="../ink/ink6162.xml"/><Relationship Id="rId109" Type="http://schemas.openxmlformats.org/officeDocument/2006/relationships/image" Target="NULL"/><Relationship Id="rId34" Type="http://schemas.openxmlformats.org/officeDocument/2006/relationships/image" Target="NULL"/><Relationship Id="rId55" Type="http://schemas.openxmlformats.org/officeDocument/2006/relationships/image" Target="NULL"/><Relationship Id="rId76" Type="http://schemas.openxmlformats.org/officeDocument/2006/relationships/customXml" Target="../ink/ink6195.xml"/><Relationship Id="rId97" Type="http://schemas.openxmlformats.org/officeDocument/2006/relationships/customXml" Target="../ink/ink6206.xml"/><Relationship Id="rId120" Type="http://schemas.openxmlformats.org/officeDocument/2006/relationships/image" Target="NULL"/><Relationship Id="rId141" Type="http://schemas.openxmlformats.org/officeDocument/2006/relationships/customXml" Target="../ink/ink6229.xml"/><Relationship Id="rId7" Type="http://schemas.openxmlformats.org/officeDocument/2006/relationships/image" Target="NULL"/><Relationship Id="rId162" Type="http://schemas.openxmlformats.org/officeDocument/2006/relationships/image" Target="NULL"/><Relationship Id="rId183" Type="http://schemas.openxmlformats.org/officeDocument/2006/relationships/customXml" Target="../ink/ink6250.xml"/><Relationship Id="rId218" Type="http://schemas.openxmlformats.org/officeDocument/2006/relationships/image" Target="NULL"/><Relationship Id="rId239" Type="http://schemas.openxmlformats.org/officeDocument/2006/relationships/customXml" Target="../ink/ink6278.xml"/><Relationship Id="rId24" Type="http://schemas.openxmlformats.org/officeDocument/2006/relationships/image" Target="NULL"/><Relationship Id="rId45" Type="http://schemas.openxmlformats.org/officeDocument/2006/relationships/image" Target="NULL"/><Relationship Id="rId66" Type="http://schemas.openxmlformats.org/officeDocument/2006/relationships/image" Target="NULL"/><Relationship Id="rId87" Type="http://schemas.openxmlformats.org/officeDocument/2006/relationships/customXml" Target="../ink/ink6201.xml"/><Relationship Id="rId110" Type="http://schemas.openxmlformats.org/officeDocument/2006/relationships/customXml" Target="../ink/ink6213.xml"/><Relationship Id="rId131" Type="http://schemas.openxmlformats.org/officeDocument/2006/relationships/customXml" Target="../ink/ink6224.xml"/><Relationship Id="rId152" Type="http://schemas.openxmlformats.org/officeDocument/2006/relationships/image" Target="NULL"/><Relationship Id="rId173" Type="http://schemas.openxmlformats.org/officeDocument/2006/relationships/customXml" Target="../ink/ink6245.xml"/><Relationship Id="rId194" Type="http://schemas.openxmlformats.org/officeDocument/2006/relationships/image" Target="NULL"/><Relationship Id="rId208" Type="http://schemas.openxmlformats.org/officeDocument/2006/relationships/image" Target="NULL"/><Relationship Id="rId229" Type="http://schemas.openxmlformats.org/officeDocument/2006/relationships/customXml" Target="../ink/ink6273.xml"/><Relationship Id="rId240" Type="http://schemas.openxmlformats.org/officeDocument/2006/relationships/image" Target="NULL"/><Relationship Id="rId14" Type="http://schemas.openxmlformats.org/officeDocument/2006/relationships/image" Target="NULL"/><Relationship Id="rId35" Type="http://schemas.openxmlformats.org/officeDocument/2006/relationships/customXml" Target="../ink/ink6173.xml"/><Relationship Id="rId56" Type="http://schemas.openxmlformats.org/officeDocument/2006/relationships/customXml" Target="../ink/ink6184.xml"/><Relationship Id="rId77" Type="http://schemas.openxmlformats.org/officeDocument/2006/relationships/image" Target="NULL"/><Relationship Id="rId100" Type="http://schemas.openxmlformats.org/officeDocument/2006/relationships/image" Target="NULL"/><Relationship Id="rId8" Type="http://schemas.openxmlformats.org/officeDocument/2006/relationships/customXml" Target="../ink/ink6159.xml"/><Relationship Id="rId98" Type="http://schemas.openxmlformats.org/officeDocument/2006/relationships/image" Target="NULL"/><Relationship Id="rId121" Type="http://schemas.openxmlformats.org/officeDocument/2006/relationships/customXml" Target="../ink/ink6219.xml"/><Relationship Id="rId142" Type="http://schemas.openxmlformats.org/officeDocument/2006/relationships/image" Target="NULL"/><Relationship Id="rId163" Type="http://schemas.openxmlformats.org/officeDocument/2006/relationships/customXml" Target="../ink/ink6240.xml"/><Relationship Id="rId184" Type="http://schemas.openxmlformats.org/officeDocument/2006/relationships/image" Target="NULL"/><Relationship Id="rId219" Type="http://schemas.openxmlformats.org/officeDocument/2006/relationships/customXml" Target="../ink/ink6268.xml"/><Relationship Id="rId230" Type="http://schemas.openxmlformats.org/officeDocument/2006/relationships/image" Target="NULL"/><Relationship Id="rId25" Type="http://schemas.openxmlformats.org/officeDocument/2006/relationships/customXml" Target="../ink/ink6168.xml"/><Relationship Id="rId46" Type="http://schemas.openxmlformats.org/officeDocument/2006/relationships/customXml" Target="../ink/ink6179.xml"/><Relationship Id="rId67" Type="http://schemas.openxmlformats.org/officeDocument/2006/relationships/customXml" Target="../ink/ink6190.xml"/><Relationship Id="rId88" Type="http://schemas.openxmlformats.org/officeDocument/2006/relationships/image" Target="NULL"/><Relationship Id="rId111" Type="http://schemas.openxmlformats.org/officeDocument/2006/relationships/customXml" Target="../ink/ink6214.xml"/><Relationship Id="rId132" Type="http://schemas.openxmlformats.org/officeDocument/2006/relationships/image" Target="NULL"/><Relationship Id="rId153" Type="http://schemas.openxmlformats.org/officeDocument/2006/relationships/customXml" Target="../ink/ink6235.xml"/><Relationship Id="rId174" Type="http://schemas.openxmlformats.org/officeDocument/2006/relationships/image" Target="NULL"/><Relationship Id="rId195" Type="http://schemas.openxmlformats.org/officeDocument/2006/relationships/customXml" Target="../ink/ink6256.xml"/><Relationship Id="rId209" Type="http://schemas.openxmlformats.org/officeDocument/2006/relationships/customXml" Target="../ink/ink6263.xml"/><Relationship Id="rId220" Type="http://schemas.openxmlformats.org/officeDocument/2006/relationships/image" Target="NULL"/><Relationship Id="rId241" Type="http://schemas.openxmlformats.org/officeDocument/2006/relationships/customXml" Target="../ink/ink6279.xml"/><Relationship Id="rId15" Type="http://schemas.openxmlformats.org/officeDocument/2006/relationships/customXml" Target="../ink/ink6163.xml"/><Relationship Id="rId36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6160.xml"/><Relationship Id="rId31" Type="http://schemas.openxmlformats.org/officeDocument/2006/relationships/customXml" Target="../ink/ink6171.xml"/><Relationship Id="rId52" Type="http://schemas.openxmlformats.org/officeDocument/2006/relationships/customXml" Target="../ink/ink6182.xml"/><Relationship Id="rId73" Type="http://schemas.openxmlformats.org/officeDocument/2006/relationships/customXml" Target="../ink/ink6193.xml"/><Relationship Id="rId78" Type="http://schemas.openxmlformats.org/officeDocument/2006/relationships/customXml" Target="../ink/ink6196.xml"/><Relationship Id="rId94" Type="http://schemas.openxmlformats.org/officeDocument/2006/relationships/image" Target="NULL"/><Relationship Id="rId99" Type="http://schemas.openxmlformats.org/officeDocument/2006/relationships/customXml" Target="../ink/ink6207.xml"/><Relationship Id="rId101" Type="http://schemas.openxmlformats.org/officeDocument/2006/relationships/customXml" Target="../ink/ink6208.xml"/><Relationship Id="rId122" Type="http://schemas.openxmlformats.org/officeDocument/2006/relationships/image" Target="NULL"/><Relationship Id="rId143" Type="http://schemas.openxmlformats.org/officeDocument/2006/relationships/customXml" Target="../ink/ink6230.xml"/><Relationship Id="rId148" Type="http://schemas.openxmlformats.org/officeDocument/2006/relationships/image" Target="NULL"/><Relationship Id="rId164" Type="http://schemas.openxmlformats.org/officeDocument/2006/relationships/image" Target="NULL"/><Relationship Id="rId169" Type="http://schemas.openxmlformats.org/officeDocument/2006/relationships/customXml" Target="../ink/ink6243.xml"/><Relationship Id="rId185" Type="http://schemas.openxmlformats.org/officeDocument/2006/relationships/customXml" Target="../ink/ink6251.xml"/><Relationship Id="rId4" Type="http://schemas.openxmlformats.org/officeDocument/2006/relationships/customXml" Target="../ink/ink6157.xml"/><Relationship Id="rId9" Type="http://schemas.openxmlformats.org/officeDocument/2006/relationships/image" Target="NULL"/><Relationship Id="rId180" Type="http://schemas.openxmlformats.org/officeDocument/2006/relationships/image" Target="NULL"/><Relationship Id="rId210" Type="http://schemas.openxmlformats.org/officeDocument/2006/relationships/image" Target="NULL"/><Relationship Id="rId215" Type="http://schemas.openxmlformats.org/officeDocument/2006/relationships/customXml" Target="../ink/ink6266.xml"/><Relationship Id="rId236" Type="http://schemas.openxmlformats.org/officeDocument/2006/relationships/image" Target="NULL"/><Relationship Id="rId26" Type="http://schemas.openxmlformats.org/officeDocument/2006/relationships/image" Target="NULL"/><Relationship Id="rId231" Type="http://schemas.openxmlformats.org/officeDocument/2006/relationships/customXml" Target="../ink/ink6274.xml"/><Relationship Id="rId47" Type="http://schemas.openxmlformats.org/officeDocument/2006/relationships/image" Target="NULL"/><Relationship Id="rId68" Type="http://schemas.openxmlformats.org/officeDocument/2006/relationships/image" Target="NULL"/><Relationship Id="rId89" Type="http://schemas.openxmlformats.org/officeDocument/2006/relationships/customXml" Target="../ink/ink6202.xml"/><Relationship Id="rId112" Type="http://schemas.openxmlformats.org/officeDocument/2006/relationships/image" Target="NULL"/><Relationship Id="rId133" Type="http://schemas.openxmlformats.org/officeDocument/2006/relationships/customXml" Target="../ink/ink6225.xml"/><Relationship Id="rId154" Type="http://schemas.openxmlformats.org/officeDocument/2006/relationships/image" Target="NULL"/><Relationship Id="rId175" Type="http://schemas.openxmlformats.org/officeDocument/2006/relationships/customXml" Target="../ink/ink6246.xml"/><Relationship Id="rId196" Type="http://schemas.openxmlformats.org/officeDocument/2006/relationships/image" Target="NULL"/><Relationship Id="rId200" Type="http://schemas.openxmlformats.org/officeDocument/2006/relationships/image" Target="NULL"/><Relationship Id="rId16" Type="http://schemas.openxmlformats.org/officeDocument/2006/relationships/image" Target="NULL"/><Relationship Id="rId221" Type="http://schemas.openxmlformats.org/officeDocument/2006/relationships/customXml" Target="../ink/ink6269.xml"/><Relationship Id="rId242" Type="http://schemas.openxmlformats.org/officeDocument/2006/relationships/image" Target="NULL"/><Relationship Id="rId37" Type="http://schemas.openxmlformats.org/officeDocument/2006/relationships/customXml" Target="../ink/ink6174.xml"/><Relationship Id="rId58" Type="http://schemas.openxmlformats.org/officeDocument/2006/relationships/customXml" Target="../ink/ink6185.xml"/><Relationship Id="rId79" Type="http://schemas.openxmlformats.org/officeDocument/2006/relationships/image" Target="NULL"/><Relationship Id="rId102" Type="http://schemas.openxmlformats.org/officeDocument/2006/relationships/image" Target="NULL"/><Relationship Id="rId123" Type="http://schemas.openxmlformats.org/officeDocument/2006/relationships/customXml" Target="../ink/ink6220.xml"/><Relationship Id="rId144" Type="http://schemas.openxmlformats.org/officeDocument/2006/relationships/image" Target="NULL"/><Relationship Id="rId90" Type="http://schemas.openxmlformats.org/officeDocument/2006/relationships/image" Target="NULL"/><Relationship Id="rId165" Type="http://schemas.openxmlformats.org/officeDocument/2006/relationships/customXml" Target="../ink/ink6241.xml"/><Relationship Id="rId186" Type="http://schemas.openxmlformats.org/officeDocument/2006/relationships/image" Target="NULL"/><Relationship Id="rId211" Type="http://schemas.openxmlformats.org/officeDocument/2006/relationships/customXml" Target="../ink/ink6264.xml"/><Relationship Id="rId232" Type="http://schemas.openxmlformats.org/officeDocument/2006/relationships/image" Target="NULL"/><Relationship Id="rId27" Type="http://schemas.openxmlformats.org/officeDocument/2006/relationships/customXml" Target="../ink/ink6169.xml"/><Relationship Id="rId48" Type="http://schemas.openxmlformats.org/officeDocument/2006/relationships/customXml" Target="../ink/ink6180.xml"/><Relationship Id="rId69" Type="http://schemas.openxmlformats.org/officeDocument/2006/relationships/customXml" Target="../ink/ink6191.xml"/><Relationship Id="rId113" Type="http://schemas.openxmlformats.org/officeDocument/2006/relationships/customXml" Target="../ink/ink6215.xml"/><Relationship Id="rId134" Type="http://schemas.openxmlformats.org/officeDocument/2006/relationships/image" Target="NULL"/><Relationship Id="rId80" Type="http://schemas.openxmlformats.org/officeDocument/2006/relationships/customXml" Target="../ink/ink6197.xml"/><Relationship Id="rId155" Type="http://schemas.openxmlformats.org/officeDocument/2006/relationships/customXml" Target="../ink/ink6236.xml"/><Relationship Id="rId176" Type="http://schemas.openxmlformats.org/officeDocument/2006/relationships/image" Target="NULL"/><Relationship Id="rId197" Type="http://schemas.openxmlformats.org/officeDocument/2006/relationships/customXml" Target="../ink/ink6257.xml"/><Relationship Id="rId201" Type="http://schemas.openxmlformats.org/officeDocument/2006/relationships/customXml" Target="../ink/ink6259.xml"/><Relationship Id="rId222" Type="http://schemas.openxmlformats.org/officeDocument/2006/relationships/image" Target="NULL"/><Relationship Id="rId243" Type="http://schemas.openxmlformats.org/officeDocument/2006/relationships/customXml" Target="../ink/ink6280.xml"/><Relationship Id="rId17" Type="http://schemas.openxmlformats.org/officeDocument/2006/relationships/customXml" Target="../ink/ink6164.xml"/><Relationship Id="rId38" Type="http://schemas.openxmlformats.org/officeDocument/2006/relationships/image" Target="NULL"/><Relationship Id="rId59" Type="http://schemas.openxmlformats.org/officeDocument/2006/relationships/image" Target="NULL"/><Relationship Id="rId103" Type="http://schemas.openxmlformats.org/officeDocument/2006/relationships/customXml" Target="../ink/ink6209.xml"/><Relationship Id="rId124" Type="http://schemas.openxmlformats.org/officeDocument/2006/relationships/image" Target="NULL"/><Relationship Id="rId70" Type="http://schemas.openxmlformats.org/officeDocument/2006/relationships/image" Target="NULL"/><Relationship Id="rId91" Type="http://schemas.openxmlformats.org/officeDocument/2006/relationships/customXml" Target="../ink/ink6203.xml"/><Relationship Id="rId145" Type="http://schemas.openxmlformats.org/officeDocument/2006/relationships/customXml" Target="../ink/ink6231.xml"/><Relationship Id="rId166" Type="http://schemas.openxmlformats.org/officeDocument/2006/relationships/image" Target="NULL"/><Relationship Id="rId187" Type="http://schemas.openxmlformats.org/officeDocument/2006/relationships/customXml" Target="../ink/ink6252.xml"/><Relationship Id="rId1" Type="http://schemas.openxmlformats.org/officeDocument/2006/relationships/slideLayout" Target="../slideLayouts/slideLayout2.xml"/><Relationship Id="rId212" Type="http://schemas.openxmlformats.org/officeDocument/2006/relationships/image" Target="NULL"/><Relationship Id="rId233" Type="http://schemas.openxmlformats.org/officeDocument/2006/relationships/customXml" Target="../ink/ink6275.xml"/><Relationship Id="rId28" Type="http://schemas.openxmlformats.org/officeDocument/2006/relationships/image" Target="NULL"/><Relationship Id="rId49" Type="http://schemas.openxmlformats.org/officeDocument/2006/relationships/image" Target="NULL"/><Relationship Id="rId114" Type="http://schemas.openxmlformats.org/officeDocument/2006/relationships/image" Target="NULL"/><Relationship Id="rId60" Type="http://schemas.openxmlformats.org/officeDocument/2006/relationships/customXml" Target="../ink/ink6186.xml"/><Relationship Id="rId81" Type="http://schemas.openxmlformats.org/officeDocument/2006/relationships/image" Target="NULL"/><Relationship Id="rId135" Type="http://schemas.openxmlformats.org/officeDocument/2006/relationships/customXml" Target="../ink/ink6226.xml"/><Relationship Id="rId156" Type="http://schemas.openxmlformats.org/officeDocument/2006/relationships/image" Target="NULL"/><Relationship Id="rId177" Type="http://schemas.openxmlformats.org/officeDocument/2006/relationships/customXml" Target="../ink/ink6247.xml"/><Relationship Id="rId198" Type="http://schemas.openxmlformats.org/officeDocument/2006/relationships/image" Target="NULL"/><Relationship Id="rId202" Type="http://schemas.openxmlformats.org/officeDocument/2006/relationships/image" Target="NULL"/><Relationship Id="rId223" Type="http://schemas.openxmlformats.org/officeDocument/2006/relationships/customXml" Target="../ink/ink6270.xml"/><Relationship Id="rId244" Type="http://schemas.openxmlformats.org/officeDocument/2006/relationships/image" Target="NULL"/><Relationship Id="rId18" Type="http://schemas.openxmlformats.org/officeDocument/2006/relationships/image" Target="NULL"/><Relationship Id="rId39" Type="http://schemas.openxmlformats.org/officeDocument/2006/relationships/customXml" Target="../ink/ink6175.xml"/><Relationship Id="rId50" Type="http://schemas.openxmlformats.org/officeDocument/2006/relationships/customXml" Target="../ink/ink6181.xml"/><Relationship Id="rId104" Type="http://schemas.openxmlformats.org/officeDocument/2006/relationships/customXml" Target="../ink/ink6210.xml"/><Relationship Id="rId125" Type="http://schemas.openxmlformats.org/officeDocument/2006/relationships/customXml" Target="../ink/ink6221.xml"/><Relationship Id="rId146" Type="http://schemas.openxmlformats.org/officeDocument/2006/relationships/image" Target="NULL"/><Relationship Id="rId167" Type="http://schemas.openxmlformats.org/officeDocument/2006/relationships/customXml" Target="../ink/ink6242.xml"/><Relationship Id="rId188" Type="http://schemas.openxmlformats.org/officeDocument/2006/relationships/image" Target="NULL"/><Relationship Id="rId71" Type="http://schemas.openxmlformats.org/officeDocument/2006/relationships/customXml" Target="../ink/ink6192.xml"/><Relationship Id="rId92" Type="http://schemas.openxmlformats.org/officeDocument/2006/relationships/image" Target="NULL"/><Relationship Id="rId213" Type="http://schemas.openxmlformats.org/officeDocument/2006/relationships/customXml" Target="../ink/ink6265.xml"/><Relationship Id="rId234" Type="http://schemas.openxmlformats.org/officeDocument/2006/relationships/image" Target="NULL"/><Relationship Id="rId2" Type="http://schemas.openxmlformats.org/officeDocument/2006/relationships/customXml" Target="../ink/ink6156.xml"/><Relationship Id="rId29" Type="http://schemas.openxmlformats.org/officeDocument/2006/relationships/customXml" Target="../ink/ink6170.xml"/><Relationship Id="rId40" Type="http://schemas.openxmlformats.org/officeDocument/2006/relationships/image" Target="NULL"/><Relationship Id="rId115" Type="http://schemas.openxmlformats.org/officeDocument/2006/relationships/customXml" Target="../ink/ink6216.xml"/><Relationship Id="rId136" Type="http://schemas.openxmlformats.org/officeDocument/2006/relationships/image" Target="NULL"/><Relationship Id="rId157" Type="http://schemas.openxmlformats.org/officeDocument/2006/relationships/customXml" Target="../ink/ink6237.xml"/><Relationship Id="rId178" Type="http://schemas.openxmlformats.org/officeDocument/2006/relationships/image" Target="NULL"/><Relationship Id="rId61" Type="http://schemas.openxmlformats.org/officeDocument/2006/relationships/customXml" Target="../ink/ink6187.xml"/><Relationship Id="rId82" Type="http://schemas.openxmlformats.org/officeDocument/2006/relationships/customXml" Target="../ink/ink6198.xml"/><Relationship Id="rId199" Type="http://schemas.openxmlformats.org/officeDocument/2006/relationships/customXml" Target="../ink/ink6258.xml"/><Relationship Id="rId203" Type="http://schemas.openxmlformats.org/officeDocument/2006/relationships/customXml" Target="../ink/ink6260.xml"/><Relationship Id="rId19" Type="http://schemas.openxmlformats.org/officeDocument/2006/relationships/customXml" Target="../ink/ink6165.xml"/><Relationship Id="rId224" Type="http://schemas.openxmlformats.org/officeDocument/2006/relationships/image" Target="NULL"/><Relationship Id="rId245" Type="http://schemas.openxmlformats.org/officeDocument/2006/relationships/customXml" Target="../ink/ink6281.xml"/><Relationship Id="rId30" Type="http://schemas.openxmlformats.org/officeDocument/2006/relationships/image" Target="NULL"/><Relationship Id="rId105" Type="http://schemas.openxmlformats.org/officeDocument/2006/relationships/image" Target="NULL"/><Relationship Id="rId126" Type="http://schemas.openxmlformats.org/officeDocument/2006/relationships/image" Target="NULL"/><Relationship Id="rId147" Type="http://schemas.openxmlformats.org/officeDocument/2006/relationships/customXml" Target="../ink/ink6232.xml"/><Relationship Id="rId168" Type="http://schemas.openxmlformats.org/officeDocument/2006/relationships/image" Target="NULL"/><Relationship Id="rId51" Type="http://schemas.openxmlformats.org/officeDocument/2006/relationships/image" Target="NULL"/><Relationship Id="rId72" Type="http://schemas.openxmlformats.org/officeDocument/2006/relationships/image" Target="NULL"/><Relationship Id="rId93" Type="http://schemas.openxmlformats.org/officeDocument/2006/relationships/customXml" Target="../ink/ink6204.xml"/><Relationship Id="rId189" Type="http://schemas.openxmlformats.org/officeDocument/2006/relationships/customXml" Target="../ink/ink6253.xml"/><Relationship Id="rId3" Type="http://schemas.openxmlformats.org/officeDocument/2006/relationships/image" Target="NULL"/><Relationship Id="rId214" Type="http://schemas.openxmlformats.org/officeDocument/2006/relationships/image" Target="NULL"/><Relationship Id="rId235" Type="http://schemas.openxmlformats.org/officeDocument/2006/relationships/customXml" Target="../ink/ink6276.xml"/><Relationship Id="rId116" Type="http://schemas.openxmlformats.org/officeDocument/2006/relationships/image" Target="NULL"/><Relationship Id="rId137" Type="http://schemas.openxmlformats.org/officeDocument/2006/relationships/customXml" Target="../ink/ink6227.xml"/><Relationship Id="rId158" Type="http://schemas.openxmlformats.org/officeDocument/2006/relationships/image" Target="NULL"/><Relationship Id="rId20" Type="http://schemas.openxmlformats.org/officeDocument/2006/relationships/image" Target="NULL"/><Relationship Id="rId41" Type="http://schemas.openxmlformats.org/officeDocument/2006/relationships/customXml" Target="../ink/ink6176.xml"/><Relationship Id="rId62" Type="http://schemas.openxmlformats.org/officeDocument/2006/relationships/image" Target="NULL"/><Relationship Id="rId83" Type="http://schemas.openxmlformats.org/officeDocument/2006/relationships/customXml" Target="../ink/ink6199.xml"/><Relationship Id="rId179" Type="http://schemas.openxmlformats.org/officeDocument/2006/relationships/customXml" Target="../ink/ink6248.xml"/><Relationship Id="rId190" Type="http://schemas.openxmlformats.org/officeDocument/2006/relationships/image" Target="NULL"/><Relationship Id="rId204" Type="http://schemas.openxmlformats.org/officeDocument/2006/relationships/image" Target="NULL"/><Relationship Id="rId225" Type="http://schemas.openxmlformats.org/officeDocument/2006/relationships/customXml" Target="../ink/ink6271.xml"/><Relationship Id="rId246" Type="http://schemas.openxmlformats.org/officeDocument/2006/relationships/image" Target="NULL"/><Relationship Id="rId106" Type="http://schemas.openxmlformats.org/officeDocument/2006/relationships/customXml" Target="../ink/ink6211.xml"/><Relationship Id="rId127" Type="http://schemas.openxmlformats.org/officeDocument/2006/relationships/customXml" Target="../ink/ink6222.xml"/></Relationships>
</file>

<file path=ppt/slides/_rels/slide138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6343.xml"/><Relationship Id="rId21" Type="http://schemas.openxmlformats.org/officeDocument/2006/relationships/customXml" Target="../ink/ink6292.xml"/><Relationship Id="rId42" Type="http://schemas.openxmlformats.org/officeDocument/2006/relationships/customXml" Target="../ink/ink6303.xml"/><Relationship Id="rId63" Type="http://schemas.openxmlformats.org/officeDocument/2006/relationships/customXml" Target="../ink/ink6314.xml"/><Relationship Id="rId84" Type="http://schemas.openxmlformats.org/officeDocument/2006/relationships/image" Target="NULL"/><Relationship Id="rId138" Type="http://schemas.openxmlformats.org/officeDocument/2006/relationships/image" Target="NULL"/><Relationship Id="rId159" Type="http://schemas.openxmlformats.org/officeDocument/2006/relationships/customXml" Target="../ink/ink6364.xml"/><Relationship Id="rId170" Type="http://schemas.openxmlformats.org/officeDocument/2006/relationships/image" Target="NULL"/><Relationship Id="rId107" Type="http://schemas.openxmlformats.org/officeDocument/2006/relationships/image" Target="NULL"/><Relationship Id="rId11" Type="http://schemas.openxmlformats.org/officeDocument/2006/relationships/customXml" Target="../ink/ink6287.xml"/><Relationship Id="rId32" Type="http://schemas.openxmlformats.org/officeDocument/2006/relationships/image" Target="NULL"/><Relationship Id="rId53" Type="http://schemas.openxmlformats.org/officeDocument/2006/relationships/image" Target="NULL"/><Relationship Id="rId74" Type="http://schemas.openxmlformats.org/officeDocument/2006/relationships/image" Target="NULL"/><Relationship Id="rId128" Type="http://schemas.openxmlformats.org/officeDocument/2006/relationships/image" Target="NULL"/><Relationship Id="rId149" Type="http://schemas.openxmlformats.org/officeDocument/2006/relationships/customXml" Target="../ink/ink6359.xml"/><Relationship Id="rId5" Type="http://schemas.openxmlformats.org/officeDocument/2006/relationships/image" Target="NULL"/><Relationship Id="rId95" Type="http://schemas.openxmlformats.org/officeDocument/2006/relationships/customXml" Target="../ink/ink6331.xml"/><Relationship Id="rId160" Type="http://schemas.openxmlformats.org/officeDocument/2006/relationships/image" Target="NULL"/><Relationship Id="rId22" Type="http://schemas.openxmlformats.org/officeDocument/2006/relationships/image" Target="NULL"/><Relationship Id="rId43" Type="http://schemas.openxmlformats.org/officeDocument/2006/relationships/image" Target="NULL"/><Relationship Id="rId64" Type="http://schemas.openxmlformats.org/officeDocument/2006/relationships/image" Target="NULL"/><Relationship Id="rId118" Type="http://schemas.openxmlformats.org/officeDocument/2006/relationships/image" Target="NULL"/><Relationship Id="rId139" Type="http://schemas.openxmlformats.org/officeDocument/2006/relationships/customXml" Target="../ink/ink6354.xml"/><Relationship Id="rId85" Type="http://schemas.openxmlformats.org/officeDocument/2006/relationships/customXml" Target="../ink/ink6326.xml"/><Relationship Id="rId150" Type="http://schemas.openxmlformats.org/officeDocument/2006/relationships/image" Target="NULL"/><Relationship Id="rId171" Type="http://schemas.openxmlformats.org/officeDocument/2006/relationships/customXml" Target="../ink/ink6370.xml"/><Relationship Id="rId12" Type="http://schemas.openxmlformats.org/officeDocument/2006/relationships/image" Target="NULL"/><Relationship Id="rId33" Type="http://schemas.openxmlformats.org/officeDocument/2006/relationships/customXml" Target="../ink/ink6298.xml"/><Relationship Id="rId108" Type="http://schemas.openxmlformats.org/officeDocument/2006/relationships/customXml" Target="../ink/ink6338.xml"/><Relationship Id="rId129" Type="http://schemas.openxmlformats.org/officeDocument/2006/relationships/customXml" Target="../ink/ink6349.xml"/><Relationship Id="rId54" Type="http://schemas.openxmlformats.org/officeDocument/2006/relationships/customXml" Target="../ink/ink6309.xml"/><Relationship Id="rId75" Type="http://schemas.openxmlformats.org/officeDocument/2006/relationships/customXml" Target="../ink/ink6320.xml"/><Relationship Id="rId96" Type="http://schemas.openxmlformats.org/officeDocument/2006/relationships/image" Target="NULL"/><Relationship Id="rId140" Type="http://schemas.openxmlformats.org/officeDocument/2006/relationships/image" Target="NULL"/><Relationship Id="rId161" Type="http://schemas.openxmlformats.org/officeDocument/2006/relationships/customXml" Target="../ink/ink636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84.xml"/><Relationship Id="rId23" Type="http://schemas.openxmlformats.org/officeDocument/2006/relationships/customXml" Target="../ink/ink6293.xml"/><Relationship Id="rId28" Type="http://schemas.openxmlformats.org/officeDocument/2006/relationships/image" Target="NULL"/><Relationship Id="rId49" Type="http://schemas.openxmlformats.org/officeDocument/2006/relationships/image" Target="NULL"/><Relationship Id="rId114" Type="http://schemas.openxmlformats.org/officeDocument/2006/relationships/image" Target="NULL"/><Relationship Id="rId119" Type="http://schemas.openxmlformats.org/officeDocument/2006/relationships/customXml" Target="../ink/ink6344.xml"/><Relationship Id="rId44" Type="http://schemas.openxmlformats.org/officeDocument/2006/relationships/customXml" Target="../ink/ink6304.xml"/><Relationship Id="rId60" Type="http://schemas.openxmlformats.org/officeDocument/2006/relationships/customXml" Target="../ink/ink6312.xml"/><Relationship Id="rId65" Type="http://schemas.openxmlformats.org/officeDocument/2006/relationships/customXml" Target="../ink/ink6315.xml"/><Relationship Id="rId81" Type="http://schemas.openxmlformats.org/officeDocument/2006/relationships/image" Target="NULL"/><Relationship Id="rId86" Type="http://schemas.openxmlformats.org/officeDocument/2006/relationships/image" Target="NULL"/><Relationship Id="rId130" Type="http://schemas.openxmlformats.org/officeDocument/2006/relationships/image" Target="NULL"/><Relationship Id="rId135" Type="http://schemas.openxmlformats.org/officeDocument/2006/relationships/customXml" Target="../ink/ink6352.xml"/><Relationship Id="rId151" Type="http://schemas.openxmlformats.org/officeDocument/2006/relationships/customXml" Target="../ink/ink6360.xml"/><Relationship Id="rId156" Type="http://schemas.openxmlformats.org/officeDocument/2006/relationships/image" Target="NULL"/><Relationship Id="rId172" Type="http://schemas.openxmlformats.org/officeDocument/2006/relationships/image" Target="NULL"/><Relationship Id="rId13" Type="http://schemas.openxmlformats.org/officeDocument/2006/relationships/customXml" Target="../ink/ink6288.xml"/><Relationship Id="rId18" Type="http://schemas.openxmlformats.org/officeDocument/2006/relationships/image" Target="NULL"/><Relationship Id="rId39" Type="http://schemas.openxmlformats.org/officeDocument/2006/relationships/customXml" Target="../ink/ink6301.xml"/><Relationship Id="rId109" Type="http://schemas.openxmlformats.org/officeDocument/2006/relationships/image" Target="NULL"/><Relationship Id="rId34" Type="http://schemas.openxmlformats.org/officeDocument/2006/relationships/image" Target="NULL"/><Relationship Id="rId50" Type="http://schemas.openxmlformats.org/officeDocument/2006/relationships/customXml" Target="../ink/ink6307.xml"/><Relationship Id="rId55" Type="http://schemas.openxmlformats.org/officeDocument/2006/relationships/image" Target="NULL"/><Relationship Id="rId76" Type="http://schemas.openxmlformats.org/officeDocument/2006/relationships/customXml" Target="../ink/ink6321.xml"/><Relationship Id="rId97" Type="http://schemas.openxmlformats.org/officeDocument/2006/relationships/customXml" Target="../ink/ink6332.xml"/><Relationship Id="rId104" Type="http://schemas.openxmlformats.org/officeDocument/2006/relationships/customXml" Target="../ink/ink6336.xml"/><Relationship Id="rId120" Type="http://schemas.openxmlformats.org/officeDocument/2006/relationships/image" Target="NULL"/><Relationship Id="rId125" Type="http://schemas.openxmlformats.org/officeDocument/2006/relationships/customXml" Target="../ink/ink6347.xml"/><Relationship Id="rId141" Type="http://schemas.openxmlformats.org/officeDocument/2006/relationships/customXml" Target="../ink/ink6355.xml"/><Relationship Id="rId146" Type="http://schemas.openxmlformats.org/officeDocument/2006/relationships/image" Target="NULL"/><Relationship Id="rId167" Type="http://schemas.openxmlformats.org/officeDocument/2006/relationships/customXml" Target="../ink/ink6368.xml"/><Relationship Id="rId7" Type="http://schemas.openxmlformats.org/officeDocument/2006/relationships/image" Target="NULL"/><Relationship Id="rId71" Type="http://schemas.openxmlformats.org/officeDocument/2006/relationships/customXml" Target="../ink/ink6318.xml"/><Relationship Id="rId92" Type="http://schemas.openxmlformats.org/officeDocument/2006/relationships/image" Target="NULL"/><Relationship Id="rId162" Type="http://schemas.openxmlformats.org/officeDocument/2006/relationships/image" Target="NULL"/><Relationship Id="rId2" Type="http://schemas.openxmlformats.org/officeDocument/2006/relationships/customXml" Target="../ink/ink6282.xml"/><Relationship Id="rId29" Type="http://schemas.openxmlformats.org/officeDocument/2006/relationships/customXml" Target="../ink/ink6296.xml"/><Relationship Id="rId24" Type="http://schemas.openxmlformats.org/officeDocument/2006/relationships/image" Target="NULL"/><Relationship Id="rId40" Type="http://schemas.openxmlformats.org/officeDocument/2006/relationships/image" Target="NULL"/><Relationship Id="rId45" Type="http://schemas.openxmlformats.org/officeDocument/2006/relationships/image" Target="NULL"/><Relationship Id="rId66" Type="http://schemas.openxmlformats.org/officeDocument/2006/relationships/image" Target="NULL"/><Relationship Id="rId87" Type="http://schemas.openxmlformats.org/officeDocument/2006/relationships/customXml" Target="../ink/ink6327.xml"/><Relationship Id="rId110" Type="http://schemas.openxmlformats.org/officeDocument/2006/relationships/customXml" Target="../ink/ink6339.xml"/><Relationship Id="rId115" Type="http://schemas.openxmlformats.org/officeDocument/2006/relationships/customXml" Target="../ink/ink6342.xml"/><Relationship Id="rId131" Type="http://schemas.openxmlformats.org/officeDocument/2006/relationships/customXml" Target="../ink/ink6350.xml"/><Relationship Id="rId136" Type="http://schemas.openxmlformats.org/officeDocument/2006/relationships/image" Target="NULL"/><Relationship Id="rId157" Type="http://schemas.openxmlformats.org/officeDocument/2006/relationships/customXml" Target="../ink/ink6363.xml"/><Relationship Id="rId61" Type="http://schemas.openxmlformats.org/officeDocument/2006/relationships/customXml" Target="../ink/ink6313.xml"/><Relationship Id="rId82" Type="http://schemas.openxmlformats.org/officeDocument/2006/relationships/customXml" Target="../ink/ink6324.xml"/><Relationship Id="rId152" Type="http://schemas.openxmlformats.org/officeDocument/2006/relationships/image" Target="NULL"/><Relationship Id="rId173" Type="http://schemas.openxmlformats.org/officeDocument/2006/relationships/customXml" Target="../ink/ink6371.xml"/><Relationship Id="rId19" Type="http://schemas.openxmlformats.org/officeDocument/2006/relationships/customXml" Target="../ink/ink6291.xml"/><Relationship Id="rId14" Type="http://schemas.openxmlformats.org/officeDocument/2006/relationships/image" Target="NULL"/><Relationship Id="rId30" Type="http://schemas.openxmlformats.org/officeDocument/2006/relationships/image" Target="NULL"/><Relationship Id="rId35" Type="http://schemas.openxmlformats.org/officeDocument/2006/relationships/customXml" Target="../ink/ink6299.xml"/><Relationship Id="rId56" Type="http://schemas.openxmlformats.org/officeDocument/2006/relationships/customXml" Target="../ink/ink6310.xml"/><Relationship Id="rId77" Type="http://schemas.openxmlformats.org/officeDocument/2006/relationships/image" Target="NULL"/><Relationship Id="rId100" Type="http://schemas.openxmlformats.org/officeDocument/2006/relationships/image" Target="NULL"/><Relationship Id="rId105" Type="http://schemas.openxmlformats.org/officeDocument/2006/relationships/image" Target="NULL"/><Relationship Id="rId126" Type="http://schemas.openxmlformats.org/officeDocument/2006/relationships/image" Target="NULL"/><Relationship Id="rId147" Type="http://schemas.openxmlformats.org/officeDocument/2006/relationships/customXml" Target="../ink/ink6358.xml"/><Relationship Id="rId168" Type="http://schemas.openxmlformats.org/officeDocument/2006/relationships/image" Target="NULL"/><Relationship Id="rId8" Type="http://schemas.openxmlformats.org/officeDocument/2006/relationships/customXml" Target="../ink/ink6285.xml"/><Relationship Id="rId51" Type="http://schemas.openxmlformats.org/officeDocument/2006/relationships/image" Target="NULL"/><Relationship Id="rId72" Type="http://schemas.openxmlformats.org/officeDocument/2006/relationships/image" Target="NULL"/><Relationship Id="rId93" Type="http://schemas.openxmlformats.org/officeDocument/2006/relationships/customXml" Target="../ink/ink6330.xml"/><Relationship Id="rId98" Type="http://schemas.openxmlformats.org/officeDocument/2006/relationships/image" Target="NULL"/><Relationship Id="rId121" Type="http://schemas.openxmlformats.org/officeDocument/2006/relationships/customXml" Target="../ink/ink6345.xml"/><Relationship Id="rId142" Type="http://schemas.openxmlformats.org/officeDocument/2006/relationships/image" Target="NULL"/><Relationship Id="rId163" Type="http://schemas.openxmlformats.org/officeDocument/2006/relationships/customXml" Target="../ink/ink6366.xml"/><Relationship Id="rId3" Type="http://schemas.openxmlformats.org/officeDocument/2006/relationships/image" Target="NULL"/><Relationship Id="rId25" Type="http://schemas.openxmlformats.org/officeDocument/2006/relationships/customXml" Target="../ink/ink6294.xml"/><Relationship Id="rId46" Type="http://schemas.openxmlformats.org/officeDocument/2006/relationships/customXml" Target="../ink/ink6305.xml"/><Relationship Id="rId67" Type="http://schemas.openxmlformats.org/officeDocument/2006/relationships/customXml" Target="../ink/ink6316.xml"/><Relationship Id="rId116" Type="http://schemas.openxmlformats.org/officeDocument/2006/relationships/image" Target="NULL"/><Relationship Id="rId137" Type="http://schemas.openxmlformats.org/officeDocument/2006/relationships/customXml" Target="../ink/ink6353.xml"/><Relationship Id="rId158" Type="http://schemas.openxmlformats.org/officeDocument/2006/relationships/image" Target="NULL"/><Relationship Id="rId20" Type="http://schemas.openxmlformats.org/officeDocument/2006/relationships/image" Target="NULL"/><Relationship Id="rId41" Type="http://schemas.openxmlformats.org/officeDocument/2006/relationships/customXml" Target="../ink/ink6302.xml"/><Relationship Id="rId62" Type="http://schemas.openxmlformats.org/officeDocument/2006/relationships/image" Target="NULL"/><Relationship Id="rId83" Type="http://schemas.openxmlformats.org/officeDocument/2006/relationships/customXml" Target="../ink/ink6325.xml"/><Relationship Id="rId88" Type="http://schemas.openxmlformats.org/officeDocument/2006/relationships/image" Target="NULL"/><Relationship Id="rId111" Type="http://schemas.openxmlformats.org/officeDocument/2006/relationships/customXml" Target="../ink/ink6340.xml"/><Relationship Id="rId132" Type="http://schemas.openxmlformats.org/officeDocument/2006/relationships/image" Target="NULL"/><Relationship Id="rId153" Type="http://schemas.openxmlformats.org/officeDocument/2006/relationships/customXml" Target="../ink/ink6361.xml"/><Relationship Id="rId174" Type="http://schemas.openxmlformats.org/officeDocument/2006/relationships/image" Target="NULL"/><Relationship Id="rId15" Type="http://schemas.openxmlformats.org/officeDocument/2006/relationships/customXml" Target="../ink/ink6289.xml"/><Relationship Id="rId36" Type="http://schemas.openxmlformats.org/officeDocument/2006/relationships/image" Target="NULL"/><Relationship Id="rId57" Type="http://schemas.openxmlformats.org/officeDocument/2006/relationships/image" Target="NULL"/><Relationship Id="rId106" Type="http://schemas.openxmlformats.org/officeDocument/2006/relationships/customXml" Target="../ink/ink6337.xml"/><Relationship Id="rId127" Type="http://schemas.openxmlformats.org/officeDocument/2006/relationships/customXml" Target="../ink/ink6348.xml"/><Relationship Id="rId10" Type="http://schemas.openxmlformats.org/officeDocument/2006/relationships/customXml" Target="../ink/ink6286.xml"/><Relationship Id="rId31" Type="http://schemas.openxmlformats.org/officeDocument/2006/relationships/customXml" Target="../ink/ink6297.xml"/><Relationship Id="rId52" Type="http://schemas.openxmlformats.org/officeDocument/2006/relationships/customXml" Target="../ink/ink6308.xml"/><Relationship Id="rId73" Type="http://schemas.openxmlformats.org/officeDocument/2006/relationships/customXml" Target="../ink/ink6319.xml"/><Relationship Id="rId78" Type="http://schemas.openxmlformats.org/officeDocument/2006/relationships/customXml" Target="../ink/ink6322.xml"/><Relationship Id="rId94" Type="http://schemas.openxmlformats.org/officeDocument/2006/relationships/image" Target="NULL"/><Relationship Id="rId99" Type="http://schemas.openxmlformats.org/officeDocument/2006/relationships/customXml" Target="../ink/ink6333.xml"/><Relationship Id="rId101" Type="http://schemas.openxmlformats.org/officeDocument/2006/relationships/customXml" Target="../ink/ink6334.xml"/><Relationship Id="rId122" Type="http://schemas.openxmlformats.org/officeDocument/2006/relationships/image" Target="NULL"/><Relationship Id="rId143" Type="http://schemas.openxmlformats.org/officeDocument/2006/relationships/customXml" Target="../ink/ink6356.xml"/><Relationship Id="rId148" Type="http://schemas.openxmlformats.org/officeDocument/2006/relationships/image" Target="NULL"/><Relationship Id="rId164" Type="http://schemas.openxmlformats.org/officeDocument/2006/relationships/image" Target="NULL"/><Relationship Id="rId169" Type="http://schemas.openxmlformats.org/officeDocument/2006/relationships/customXml" Target="../ink/ink6369.xml"/><Relationship Id="rId4" Type="http://schemas.openxmlformats.org/officeDocument/2006/relationships/customXml" Target="../ink/ink6283.xml"/><Relationship Id="rId9" Type="http://schemas.openxmlformats.org/officeDocument/2006/relationships/image" Target="NULL"/><Relationship Id="rId26" Type="http://schemas.openxmlformats.org/officeDocument/2006/relationships/image" Target="NULL"/><Relationship Id="rId47" Type="http://schemas.openxmlformats.org/officeDocument/2006/relationships/image" Target="NULL"/><Relationship Id="rId68" Type="http://schemas.openxmlformats.org/officeDocument/2006/relationships/image" Target="NULL"/><Relationship Id="rId89" Type="http://schemas.openxmlformats.org/officeDocument/2006/relationships/customXml" Target="../ink/ink6328.xml"/><Relationship Id="rId112" Type="http://schemas.openxmlformats.org/officeDocument/2006/relationships/image" Target="NULL"/><Relationship Id="rId133" Type="http://schemas.openxmlformats.org/officeDocument/2006/relationships/customXml" Target="../ink/ink6351.xml"/><Relationship Id="rId154" Type="http://schemas.openxmlformats.org/officeDocument/2006/relationships/image" Target="NULL"/><Relationship Id="rId16" Type="http://schemas.openxmlformats.org/officeDocument/2006/relationships/image" Target="NULL"/><Relationship Id="rId37" Type="http://schemas.openxmlformats.org/officeDocument/2006/relationships/customXml" Target="../ink/ink6300.xml"/><Relationship Id="rId58" Type="http://schemas.openxmlformats.org/officeDocument/2006/relationships/customXml" Target="../ink/ink6311.xml"/><Relationship Id="rId79" Type="http://schemas.openxmlformats.org/officeDocument/2006/relationships/image" Target="NULL"/><Relationship Id="rId102" Type="http://schemas.openxmlformats.org/officeDocument/2006/relationships/image" Target="NULL"/><Relationship Id="rId123" Type="http://schemas.openxmlformats.org/officeDocument/2006/relationships/customXml" Target="../ink/ink6346.xml"/><Relationship Id="rId144" Type="http://schemas.openxmlformats.org/officeDocument/2006/relationships/image" Target="NULL"/><Relationship Id="rId90" Type="http://schemas.openxmlformats.org/officeDocument/2006/relationships/image" Target="NULL"/><Relationship Id="rId165" Type="http://schemas.openxmlformats.org/officeDocument/2006/relationships/customXml" Target="../ink/ink6367.xml"/><Relationship Id="rId27" Type="http://schemas.openxmlformats.org/officeDocument/2006/relationships/customXml" Target="../ink/ink6295.xml"/><Relationship Id="rId48" Type="http://schemas.openxmlformats.org/officeDocument/2006/relationships/customXml" Target="../ink/ink6306.xml"/><Relationship Id="rId69" Type="http://schemas.openxmlformats.org/officeDocument/2006/relationships/customXml" Target="../ink/ink6317.xml"/><Relationship Id="rId113" Type="http://schemas.openxmlformats.org/officeDocument/2006/relationships/customXml" Target="../ink/ink6341.xml"/><Relationship Id="rId134" Type="http://schemas.openxmlformats.org/officeDocument/2006/relationships/image" Target="NULL"/><Relationship Id="rId80" Type="http://schemas.openxmlformats.org/officeDocument/2006/relationships/customXml" Target="../ink/ink6323.xml"/><Relationship Id="rId155" Type="http://schemas.openxmlformats.org/officeDocument/2006/relationships/customXml" Target="../ink/ink6362.xml"/><Relationship Id="rId17" Type="http://schemas.openxmlformats.org/officeDocument/2006/relationships/customXml" Target="../ink/ink6290.xml"/><Relationship Id="rId38" Type="http://schemas.openxmlformats.org/officeDocument/2006/relationships/image" Target="NULL"/><Relationship Id="rId59" Type="http://schemas.openxmlformats.org/officeDocument/2006/relationships/image" Target="NULL"/><Relationship Id="rId103" Type="http://schemas.openxmlformats.org/officeDocument/2006/relationships/customXml" Target="../ink/ink6335.xml"/><Relationship Id="rId124" Type="http://schemas.openxmlformats.org/officeDocument/2006/relationships/image" Target="NULL"/><Relationship Id="rId70" Type="http://schemas.openxmlformats.org/officeDocument/2006/relationships/image" Target="NULL"/><Relationship Id="rId91" Type="http://schemas.openxmlformats.org/officeDocument/2006/relationships/customXml" Target="../ink/ink6329.xml"/><Relationship Id="rId145" Type="http://schemas.openxmlformats.org/officeDocument/2006/relationships/customXml" Target="../ink/ink6357.xml"/><Relationship Id="rId166" Type="http://schemas.openxmlformats.org/officeDocument/2006/relationships/image" Target="NULL"/></Relationships>
</file>

<file path=ppt/slides/_rels/slide139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6433.xml"/><Relationship Id="rId21" Type="http://schemas.openxmlformats.org/officeDocument/2006/relationships/customXml" Target="../ink/ink6382.xml"/><Relationship Id="rId42" Type="http://schemas.openxmlformats.org/officeDocument/2006/relationships/customXml" Target="../ink/ink6393.xml"/><Relationship Id="rId63" Type="http://schemas.openxmlformats.org/officeDocument/2006/relationships/customXml" Target="../ink/ink6404.xml"/><Relationship Id="rId84" Type="http://schemas.openxmlformats.org/officeDocument/2006/relationships/image" Target="NULL"/><Relationship Id="rId138" Type="http://schemas.openxmlformats.org/officeDocument/2006/relationships/image" Target="NULL"/><Relationship Id="rId159" Type="http://schemas.openxmlformats.org/officeDocument/2006/relationships/customXml" Target="../ink/ink6454.xml"/><Relationship Id="rId170" Type="http://schemas.openxmlformats.org/officeDocument/2006/relationships/image" Target="NULL"/><Relationship Id="rId107" Type="http://schemas.openxmlformats.org/officeDocument/2006/relationships/image" Target="NULL"/><Relationship Id="rId11" Type="http://schemas.openxmlformats.org/officeDocument/2006/relationships/customXml" Target="../ink/ink6377.xml"/><Relationship Id="rId32" Type="http://schemas.openxmlformats.org/officeDocument/2006/relationships/image" Target="NULL"/><Relationship Id="rId53" Type="http://schemas.openxmlformats.org/officeDocument/2006/relationships/image" Target="NULL"/><Relationship Id="rId74" Type="http://schemas.openxmlformats.org/officeDocument/2006/relationships/image" Target="NULL"/><Relationship Id="rId128" Type="http://schemas.openxmlformats.org/officeDocument/2006/relationships/image" Target="NULL"/><Relationship Id="rId149" Type="http://schemas.openxmlformats.org/officeDocument/2006/relationships/customXml" Target="../ink/ink6449.xml"/><Relationship Id="rId5" Type="http://schemas.openxmlformats.org/officeDocument/2006/relationships/image" Target="NULL"/><Relationship Id="rId95" Type="http://schemas.openxmlformats.org/officeDocument/2006/relationships/customXml" Target="../ink/ink6421.xml"/><Relationship Id="rId160" Type="http://schemas.openxmlformats.org/officeDocument/2006/relationships/image" Target="NULL"/><Relationship Id="rId181" Type="http://schemas.openxmlformats.org/officeDocument/2006/relationships/customXml" Target="../ink/ink6465.xml"/><Relationship Id="rId22" Type="http://schemas.openxmlformats.org/officeDocument/2006/relationships/image" Target="NULL"/><Relationship Id="rId43" Type="http://schemas.openxmlformats.org/officeDocument/2006/relationships/image" Target="NULL"/><Relationship Id="rId64" Type="http://schemas.openxmlformats.org/officeDocument/2006/relationships/image" Target="NULL"/><Relationship Id="rId118" Type="http://schemas.openxmlformats.org/officeDocument/2006/relationships/image" Target="NULL"/><Relationship Id="rId139" Type="http://schemas.openxmlformats.org/officeDocument/2006/relationships/customXml" Target="../ink/ink6444.xml"/><Relationship Id="rId85" Type="http://schemas.openxmlformats.org/officeDocument/2006/relationships/customXml" Target="../ink/ink6416.xml"/><Relationship Id="rId150" Type="http://schemas.openxmlformats.org/officeDocument/2006/relationships/image" Target="NULL"/><Relationship Id="rId171" Type="http://schemas.openxmlformats.org/officeDocument/2006/relationships/customXml" Target="../ink/ink6460.xml"/><Relationship Id="rId12" Type="http://schemas.openxmlformats.org/officeDocument/2006/relationships/image" Target="NULL"/><Relationship Id="rId33" Type="http://schemas.openxmlformats.org/officeDocument/2006/relationships/customXml" Target="../ink/ink6388.xml"/><Relationship Id="rId108" Type="http://schemas.openxmlformats.org/officeDocument/2006/relationships/customXml" Target="../ink/ink6428.xml"/><Relationship Id="rId129" Type="http://schemas.openxmlformats.org/officeDocument/2006/relationships/customXml" Target="../ink/ink6439.xml"/><Relationship Id="rId54" Type="http://schemas.openxmlformats.org/officeDocument/2006/relationships/customXml" Target="../ink/ink6399.xml"/><Relationship Id="rId75" Type="http://schemas.openxmlformats.org/officeDocument/2006/relationships/customXml" Target="../ink/ink6410.xml"/><Relationship Id="rId96" Type="http://schemas.openxmlformats.org/officeDocument/2006/relationships/image" Target="NULL"/><Relationship Id="rId140" Type="http://schemas.openxmlformats.org/officeDocument/2006/relationships/image" Target="NULL"/><Relationship Id="rId161" Type="http://schemas.openxmlformats.org/officeDocument/2006/relationships/customXml" Target="../ink/ink6455.xml"/><Relationship Id="rId182" Type="http://schemas.openxmlformats.org/officeDocument/2006/relationships/image" Target="NULL"/><Relationship Id="rId6" Type="http://schemas.openxmlformats.org/officeDocument/2006/relationships/customXml" Target="../ink/ink6374.xml"/><Relationship Id="rId23" Type="http://schemas.openxmlformats.org/officeDocument/2006/relationships/customXml" Target="../ink/ink6383.xml"/><Relationship Id="rId119" Type="http://schemas.openxmlformats.org/officeDocument/2006/relationships/customXml" Target="../ink/ink6434.xml"/><Relationship Id="rId44" Type="http://schemas.openxmlformats.org/officeDocument/2006/relationships/customXml" Target="../ink/ink6394.xml"/><Relationship Id="rId65" Type="http://schemas.openxmlformats.org/officeDocument/2006/relationships/customXml" Target="../ink/ink6405.xml"/><Relationship Id="rId86" Type="http://schemas.openxmlformats.org/officeDocument/2006/relationships/image" Target="NULL"/><Relationship Id="rId130" Type="http://schemas.openxmlformats.org/officeDocument/2006/relationships/image" Target="NULL"/><Relationship Id="rId151" Type="http://schemas.openxmlformats.org/officeDocument/2006/relationships/customXml" Target="../ink/ink6450.xml"/><Relationship Id="rId172" Type="http://schemas.openxmlformats.org/officeDocument/2006/relationships/image" Target="NULL"/><Relationship Id="rId13" Type="http://schemas.openxmlformats.org/officeDocument/2006/relationships/customXml" Target="../ink/ink6378.xml"/><Relationship Id="rId18" Type="http://schemas.openxmlformats.org/officeDocument/2006/relationships/image" Target="NULL"/><Relationship Id="rId39" Type="http://schemas.openxmlformats.org/officeDocument/2006/relationships/customXml" Target="../ink/ink6391.xml"/><Relationship Id="rId109" Type="http://schemas.openxmlformats.org/officeDocument/2006/relationships/image" Target="NULL"/><Relationship Id="rId34" Type="http://schemas.openxmlformats.org/officeDocument/2006/relationships/image" Target="NULL"/><Relationship Id="rId50" Type="http://schemas.openxmlformats.org/officeDocument/2006/relationships/customXml" Target="../ink/ink6397.xml"/><Relationship Id="rId55" Type="http://schemas.openxmlformats.org/officeDocument/2006/relationships/image" Target="NULL"/><Relationship Id="rId76" Type="http://schemas.openxmlformats.org/officeDocument/2006/relationships/customXml" Target="../ink/ink6411.xml"/><Relationship Id="rId97" Type="http://schemas.openxmlformats.org/officeDocument/2006/relationships/customXml" Target="../ink/ink6422.xml"/><Relationship Id="rId104" Type="http://schemas.openxmlformats.org/officeDocument/2006/relationships/customXml" Target="../ink/ink6426.xml"/><Relationship Id="rId120" Type="http://schemas.openxmlformats.org/officeDocument/2006/relationships/image" Target="NULL"/><Relationship Id="rId125" Type="http://schemas.openxmlformats.org/officeDocument/2006/relationships/customXml" Target="../ink/ink6437.xml"/><Relationship Id="rId141" Type="http://schemas.openxmlformats.org/officeDocument/2006/relationships/customXml" Target="../ink/ink6445.xml"/><Relationship Id="rId146" Type="http://schemas.openxmlformats.org/officeDocument/2006/relationships/image" Target="NULL"/><Relationship Id="rId167" Type="http://schemas.openxmlformats.org/officeDocument/2006/relationships/customXml" Target="../ink/ink6458.xml"/><Relationship Id="rId188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customXml" Target="../ink/ink6408.xml"/><Relationship Id="rId92" Type="http://schemas.openxmlformats.org/officeDocument/2006/relationships/image" Target="NULL"/><Relationship Id="rId162" Type="http://schemas.openxmlformats.org/officeDocument/2006/relationships/image" Target="NULL"/><Relationship Id="rId183" Type="http://schemas.openxmlformats.org/officeDocument/2006/relationships/customXml" Target="../ink/ink6466.xml"/><Relationship Id="rId2" Type="http://schemas.openxmlformats.org/officeDocument/2006/relationships/customXml" Target="../ink/ink6372.xml"/><Relationship Id="rId29" Type="http://schemas.openxmlformats.org/officeDocument/2006/relationships/customXml" Target="../ink/ink6386.xml"/><Relationship Id="rId24" Type="http://schemas.openxmlformats.org/officeDocument/2006/relationships/image" Target="NULL"/><Relationship Id="rId40" Type="http://schemas.openxmlformats.org/officeDocument/2006/relationships/image" Target="NULL"/><Relationship Id="rId45" Type="http://schemas.openxmlformats.org/officeDocument/2006/relationships/image" Target="NULL"/><Relationship Id="rId66" Type="http://schemas.openxmlformats.org/officeDocument/2006/relationships/image" Target="NULL"/><Relationship Id="rId87" Type="http://schemas.openxmlformats.org/officeDocument/2006/relationships/customXml" Target="../ink/ink6417.xml"/><Relationship Id="rId110" Type="http://schemas.openxmlformats.org/officeDocument/2006/relationships/customXml" Target="../ink/ink6429.xml"/><Relationship Id="rId115" Type="http://schemas.openxmlformats.org/officeDocument/2006/relationships/customXml" Target="../ink/ink6432.xml"/><Relationship Id="rId131" Type="http://schemas.openxmlformats.org/officeDocument/2006/relationships/customXml" Target="../ink/ink6440.xml"/><Relationship Id="rId136" Type="http://schemas.openxmlformats.org/officeDocument/2006/relationships/image" Target="NULL"/><Relationship Id="rId157" Type="http://schemas.openxmlformats.org/officeDocument/2006/relationships/customXml" Target="../ink/ink6453.xml"/><Relationship Id="rId178" Type="http://schemas.openxmlformats.org/officeDocument/2006/relationships/image" Target="NULL"/><Relationship Id="rId61" Type="http://schemas.openxmlformats.org/officeDocument/2006/relationships/customXml" Target="../ink/ink6403.xml"/><Relationship Id="rId82" Type="http://schemas.openxmlformats.org/officeDocument/2006/relationships/customXml" Target="../ink/ink6414.xml"/><Relationship Id="rId152" Type="http://schemas.openxmlformats.org/officeDocument/2006/relationships/image" Target="NULL"/><Relationship Id="rId173" Type="http://schemas.openxmlformats.org/officeDocument/2006/relationships/customXml" Target="../ink/ink6461.xml"/><Relationship Id="rId19" Type="http://schemas.openxmlformats.org/officeDocument/2006/relationships/customXml" Target="../ink/ink6381.xml"/><Relationship Id="rId14" Type="http://schemas.openxmlformats.org/officeDocument/2006/relationships/image" Target="NULL"/><Relationship Id="rId30" Type="http://schemas.openxmlformats.org/officeDocument/2006/relationships/image" Target="NULL"/><Relationship Id="rId35" Type="http://schemas.openxmlformats.org/officeDocument/2006/relationships/customXml" Target="../ink/ink6389.xml"/><Relationship Id="rId56" Type="http://schemas.openxmlformats.org/officeDocument/2006/relationships/customXml" Target="../ink/ink6400.xml"/><Relationship Id="rId77" Type="http://schemas.openxmlformats.org/officeDocument/2006/relationships/image" Target="NULL"/><Relationship Id="rId100" Type="http://schemas.openxmlformats.org/officeDocument/2006/relationships/image" Target="NULL"/><Relationship Id="rId105" Type="http://schemas.openxmlformats.org/officeDocument/2006/relationships/image" Target="NULL"/><Relationship Id="rId126" Type="http://schemas.openxmlformats.org/officeDocument/2006/relationships/image" Target="NULL"/><Relationship Id="rId147" Type="http://schemas.openxmlformats.org/officeDocument/2006/relationships/customXml" Target="../ink/ink6448.xml"/><Relationship Id="rId168" Type="http://schemas.openxmlformats.org/officeDocument/2006/relationships/image" Target="NULL"/><Relationship Id="rId8" Type="http://schemas.openxmlformats.org/officeDocument/2006/relationships/customXml" Target="../ink/ink6375.xml"/><Relationship Id="rId51" Type="http://schemas.openxmlformats.org/officeDocument/2006/relationships/image" Target="NULL"/><Relationship Id="rId72" Type="http://schemas.openxmlformats.org/officeDocument/2006/relationships/image" Target="NULL"/><Relationship Id="rId93" Type="http://schemas.openxmlformats.org/officeDocument/2006/relationships/customXml" Target="../ink/ink6420.xml"/><Relationship Id="rId98" Type="http://schemas.openxmlformats.org/officeDocument/2006/relationships/image" Target="NULL"/><Relationship Id="rId121" Type="http://schemas.openxmlformats.org/officeDocument/2006/relationships/customXml" Target="../ink/ink6435.xml"/><Relationship Id="rId142" Type="http://schemas.openxmlformats.org/officeDocument/2006/relationships/image" Target="NULL"/><Relationship Id="rId163" Type="http://schemas.openxmlformats.org/officeDocument/2006/relationships/customXml" Target="../ink/ink6456.xml"/><Relationship Id="rId184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customXml" Target="../ink/ink6384.xml"/><Relationship Id="rId46" Type="http://schemas.openxmlformats.org/officeDocument/2006/relationships/customXml" Target="../ink/ink6395.xml"/><Relationship Id="rId67" Type="http://schemas.openxmlformats.org/officeDocument/2006/relationships/customXml" Target="../ink/ink6406.xml"/><Relationship Id="rId116" Type="http://schemas.openxmlformats.org/officeDocument/2006/relationships/image" Target="NULL"/><Relationship Id="rId137" Type="http://schemas.openxmlformats.org/officeDocument/2006/relationships/customXml" Target="../ink/ink6443.xml"/><Relationship Id="rId158" Type="http://schemas.openxmlformats.org/officeDocument/2006/relationships/image" Target="NULL"/><Relationship Id="rId20" Type="http://schemas.openxmlformats.org/officeDocument/2006/relationships/image" Target="NULL"/><Relationship Id="rId41" Type="http://schemas.openxmlformats.org/officeDocument/2006/relationships/customXml" Target="../ink/ink6392.xml"/><Relationship Id="rId62" Type="http://schemas.openxmlformats.org/officeDocument/2006/relationships/image" Target="NULL"/><Relationship Id="rId83" Type="http://schemas.openxmlformats.org/officeDocument/2006/relationships/customXml" Target="../ink/ink6415.xml"/><Relationship Id="rId88" Type="http://schemas.openxmlformats.org/officeDocument/2006/relationships/image" Target="NULL"/><Relationship Id="rId111" Type="http://schemas.openxmlformats.org/officeDocument/2006/relationships/customXml" Target="../ink/ink6430.xml"/><Relationship Id="rId132" Type="http://schemas.openxmlformats.org/officeDocument/2006/relationships/image" Target="NULL"/><Relationship Id="rId153" Type="http://schemas.openxmlformats.org/officeDocument/2006/relationships/customXml" Target="../ink/ink6451.xml"/><Relationship Id="rId174" Type="http://schemas.openxmlformats.org/officeDocument/2006/relationships/image" Target="NULL"/><Relationship Id="rId179" Type="http://schemas.openxmlformats.org/officeDocument/2006/relationships/customXml" Target="../ink/ink6464.xml"/><Relationship Id="rId15" Type="http://schemas.openxmlformats.org/officeDocument/2006/relationships/customXml" Target="../ink/ink6379.xml"/><Relationship Id="rId36" Type="http://schemas.openxmlformats.org/officeDocument/2006/relationships/image" Target="NULL"/><Relationship Id="rId57" Type="http://schemas.openxmlformats.org/officeDocument/2006/relationships/image" Target="NULL"/><Relationship Id="rId106" Type="http://schemas.openxmlformats.org/officeDocument/2006/relationships/customXml" Target="../ink/ink6427.xml"/><Relationship Id="rId127" Type="http://schemas.openxmlformats.org/officeDocument/2006/relationships/customXml" Target="../ink/ink6438.xml"/><Relationship Id="rId10" Type="http://schemas.openxmlformats.org/officeDocument/2006/relationships/customXml" Target="../ink/ink6376.xml"/><Relationship Id="rId31" Type="http://schemas.openxmlformats.org/officeDocument/2006/relationships/customXml" Target="../ink/ink6387.xml"/><Relationship Id="rId52" Type="http://schemas.openxmlformats.org/officeDocument/2006/relationships/customXml" Target="../ink/ink6398.xml"/><Relationship Id="rId73" Type="http://schemas.openxmlformats.org/officeDocument/2006/relationships/customXml" Target="../ink/ink6409.xml"/><Relationship Id="rId78" Type="http://schemas.openxmlformats.org/officeDocument/2006/relationships/customXml" Target="../ink/ink6412.xml"/><Relationship Id="rId94" Type="http://schemas.openxmlformats.org/officeDocument/2006/relationships/image" Target="NULL"/><Relationship Id="rId99" Type="http://schemas.openxmlformats.org/officeDocument/2006/relationships/customXml" Target="../ink/ink6423.xml"/><Relationship Id="rId101" Type="http://schemas.openxmlformats.org/officeDocument/2006/relationships/customXml" Target="../ink/ink6424.xml"/><Relationship Id="rId122" Type="http://schemas.openxmlformats.org/officeDocument/2006/relationships/image" Target="NULL"/><Relationship Id="rId143" Type="http://schemas.openxmlformats.org/officeDocument/2006/relationships/customXml" Target="../ink/ink6446.xml"/><Relationship Id="rId148" Type="http://schemas.openxmlformats.org/officeDocument/2006/relationships/image" Target="NULL"/><Relationship Id="rId164" Type="http://schemas.openxmlformats.org/officeDocument/2006/relationships/image" Target="NULL"/><Relationship Id="rId169" Type="http://schemas.openxmlformats.org/officeDocument/2006/relationships/customXml" Target="../ink/ink6459.xml"/><Relationship Id="rId185" Type="http://schemas.openxmlformats.org/officeDocument/2006/relationships/customXml" Target="../ink/ink6467.xml"/><Relationship Id="rId4" Type="http://schemas.openxmlformats.org/officeDocument/2006/relationships/customXml" Target="../ink/ink6373.xml"/><Relationship Id="rId9" Type="http://schemas.openxmlformats.org/officeDocument/2006/relationships/image" Target="NULL"/><Relationship Id="rId180" Type="http://schemas.openxmlformats.org/officeDocument/2006/relationships/image" Target="NULL"/><Relationship Id="rId26" Type="http://schemas.openxmlformats.org/officeDocument/2006/relationships/image" Target="NULL"/><Relationship Id="rId47" Type="http://schemas.openxmlformats.org/officeDocument/2006/relationships/image" Target="NULL"/><Relationship Id="rId68" Type="http://schemas.openxmlformats.org/officeDocument/2006/relationships/image" Target="NULL"/><Relationship Id="rId89" Type="http://schemas.openxmlformats.org/officeDocument/2006/relationships/customXml" Target="../ink/ink6418.xml"/><Relationship Id="rId112" Type="http://schemas.openxmlformats.org/officeDocument/2006/relationships/image" Target="NULL"/><Relationship Id="rId133" Type="http://schemas.openxmlformats.org/officeDocument/2006/relationships/customXml" Target="../ink/ink6441.xml"/><Relationship Id="rId154" Type="http://schemas.openxmlformats.org/officeDocument/2006/relationships/image" Target="NULL"/><Relationship Id="rId175" Type="http://schemas.openxmlformats.org/officeDocument/2006/relationships/customXml" Target="../ink/ink6462.xml"/><Relationship Id="rId16" Type="http://schemas.openxmlformats.org/officeDocument/2006/relationships/image" Target="NULL"/><Relationship Id="rId37" Type="http://schemas.openxmlformats.org/officeDocument/2006/relationships/customXml" Target="../ink/ink6390.xml"/><Relationship Id="rId58" Type="http://schemas.openxmlformats.org/officeDocument/2006/relationships/customXml" Target="../ink/ink6401.xml"/><Relationship Id="rId79" Type="http://schemas.openxmlformats.org/officeDocument/2006/relationships/image" Target="NULL"/><Relationship Id="rId102" Type="http://schemas.openxmlformats.org/officeDocument/2006/relationships/image" Target="NULL"/><Relationship Id="rId123" Type="http://schemas.openxmlformats.org/officeDocument/2006/relationships/customXml" Target="../ink/ink6436.xml"/><Relationship Id="rId144" Type="http://schemas.openxmlformats.org/officeDocument/2006/relationships/image" Target="NULL"/><Relationship Id="rId90" Type="http://schemas.openxmlformats.org/officeDocument/2006/relationships/image" Target="NULL"/><Relationship Id="rId165" Type="http://schemas.openxmlformats.org/officeDocument/2006/relationships/customXml" Target="../ink/ink6457.xml"/><Relationship Id="rId186" Type="http://schemas.openxmlformats.org/officeDocument/2006/relationships/image" Target="NULL"/><Relationship Id="rId27" Type="http://schemas.openxmlformats.org/officeDocument/2006/relationships/customXml" Target="../ink/ink6385.xml"/><Relationship Id="rId48" Type="http://schemas.openxmlformats.org/officeDocument/2006/relationships/customXml" Target="../ink/ink6396.xml"/><Relationship Id="rId69" Type="http://schemas.openxmlformats.org/officeDocument/2006/relationships/customXml" Target="../ink/ink6407.xml"/><Relationship Id="rId113" Type="http://schemas.openxmlformats.org/officeDocument/2006/relationships/customXml" Target="../ink/ink6431.xml"/><Relationship Id="rId134" Type="http://schemas.openxmlformats.org/officeDocument/2006/relationships/image" Target="NULL"/><Relationship Id="rId80" Type="http://schemas.openxmlformats.org/officeDocument/2006/relationships/customXml" Target="../ink/ink6413.xml"/><Relationship Id="rId155" Type="http://schemas.openxmlformats.org/officeDocument/2006/relationships/customXml" Target="../ink/ink6452.xml"/><Relationship Id="rId176" Type="http://schemas.openxmlformats.org/officeDocument/2006/relationships/image" Target="NULL"/><Relationship Id="rId17" Type="http://schemas.openxmlformats.org/officeDocument/2006/relationships/customXml" Target="../ink/ink6380.xml"/><Relationship Id="rId38" Type="http://schemas.openxmlformats.org/officeDocument/2006/relationships/image" Target="NULL"/><Relationship Id="rId59" Type="http://schemas.openxmlformats.org/officeDocument/2006/relationships/image" Target="NULL"/><Relationship Id="rId103" Type="http://schemas.openxmlformats.org/officeDocument/2006/relationships/customXml" Target="../ink/ink6425.xml"/><Relationship Id="rId124" Type="http://schemas.openxmlformats.org/officeDocument/2006/relationships/image" Target="NULL"/><Relationship Id="rId70" Type="http://schemas.openxmlformats.org/officeDocument/2006/relationships/image" Target="NULL"/><Relationship Id="rId91" Type="http://schemas.openxmlformats.org/officeDocument/2006/relationships/customXml" Target="../ink/ink6419.xml"/><Relationship Id="rId145" Type="http://schemas.openxmlformats.org/officeDocument/2006/relationships/customXml" Target="../ink/ink6447.xml"/><Relationship Id="rId166" Type="http://schemas.openxmlformats.org/officeDocument/2006/relationships/image" Target="NULL"/><Relationship Id="rId187" Type="http://schemas.openxmlformats.org/officeDocument/2006/relationships/customXml" Target="../ink/ink6468.xml"/><Relationship Id="rId1" Type="http://schemas.openxmlformats.org/officeDocument/2006/relationships/slideLayout" Target="../slideLayouts/slideLayout2.xml"/><Relationship Id="rId28" Type="http://schemas.openxmlformats.org/officeDocument/2006/relationships/image" Target="NULL"/><Relationship Id="rId49" Type="http://schemas.openxmlformats.org/officeDocument/2006/relationships/image" Target="NULL"/><Relationship Id="rId114" Type="http://schemas.openxmlformats.org/officeDocument/2006/relationships/image" Target="NULL"/><Relationship Id="rId60" Type="http://schemas.openxmlformats.org/officeDocument/2006/relationships/customXml" Target="../ink/ink6402.xml"/><Relationship Id="rId81" Type="http://schemas.openxmlformats.org/officeDocument/2006/relationships/image" Target="NULL"/><Relationship Id="rId135" Type="http://schemas.openxmlformats.org/officeDocument/2006/relationships/customXml" Target="../ink/ink6442.xml"/><Relationship Id="rId156" Type="http://schemas.openxmlformats.org/officeDocument/2006/relationships/image" Target="NULL"/><Relationship Id="rId177" Type="http://schemas.openxmlformats.org/officeDocument/2006/relationships/customXml" Target="../ink/ink6463.xml"/></Relationships>
</file>

<file path=ppt/slides/_rels/slide1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10.png"/><Relationship Id="rId18" Type="http://schemas.openxmlformats.org/officeDocument/2006/relationships/customXml" Target="../ink/ink138.xml"/><Relationship Id="rId26" Type="http://schemas.openxmlformats.org/officeDocument/2006/relationships/customXml" Target="../ink/ink142.xml"/><Relationship Id="rId39" Type="http://schemas.openxmlformats.org/officeDocument/2006/relationships/image" Target="../media/image22.png"/><Relationship Id="rId21" Type="http://schemas.openxmlformats.org/officeDocument/2006/relationships/image" Target="../media/image1310.png"/><Relationship Id="rId34" Type="http://schemas.openxmlformats.org/officeDocument/2006/relationships/customXml" Target="../ink/ink146.xml"/><Relationship Id="rId42" Type="http://schemas.openxmlformats.org/officeDocument/2006/relationships/customXml" Target="../ink/ink150.xml"/><Relationship Id="rId47" Type="http://schemas.openxmlformats.org/officeDocument/2006/relationships/image" Target="../media/image26.png"/><Relationship Id="rId50" Type="http://schemas.openxmlformats.org/officeDocument/2006/relationships/customXml" Target="../ink/ink154.xml"/><Relationship Id="rId55" Type="http://schemas.openxmlformats.org/officeDocument/2006/relationships/image" Target="../media/image30.png"/><Relationship Id="rId7" Type="http://schemas.openxmlformats.org/officeDocument/2006/relationships/image" Target="../media/image510.png"/><Relationship Id="rId2" Type="http://schemas.openxmlformats.org/officeDocument/2006/relationships/customXml" Target="../ink/ink130.xml"/><Relationship Id="rId16" Type="http://schemas.openxmlformats.org/officeDocument/2006/relationships/customXml" Target="../ink/ink137.xml"/><Relationship Id="rId29" Type="http://schemas.openxmlformats.org/officeDocument/2006/relationships/image" Target="../media/image17.png"/><Relationship Id="rId11" Type="http://schemas.openxmlformats.org/officeDocument/2006/relationships/image" Target="../media/image710.png"/><Relationship Id="rId24" Type="http://schemas.openxmlformats.org/officeDocument/2006/relationships/customXml" Target="../ink/ink141.xml"/><Relationship Id="rId32" Type="http://schemas.openxmlformats.org/officeDocument/2006/relationships/customXml" Target="../ink/ink145.xml"/><Relationship Id="rId37" Type="http://schemas.openxmlformats.org/officeDocument/2006/relationships/image" Target="../media/image21.png"/><Relationship Id="rId40" Type="http://schemas.openxmlformats.org/officeDocument/2006/relationships/customXml" Target="../ink/ink149.xml"/><Relationship Id="rId45" Type="http://schemas.openxmlformats.org/officeDocument/2006/relationships/image" Target="../media/image25.png"/><Relationship Id="rId53" Type="http://schemas.openxmlformats.org/officeDocument/2006/relationships/image" Target="../media/image29.png"/><Relationship Id="rId58" Type="http://schemas.openxmlformats.org/officeDocument/2006/relationships/customXml" Target="../ink/ink158.xml"/><Relationship Id="rId5" Type="http://schemas.openxmlformats.org/officeDocument/2006/relationships/image" Target="../media/image467.png"/><Relationship Id="rId61" Type="http://schemas.openxmlformats.org/officeDocument/2006/relationships/image" Target="../media/image33.png"/><Relationship Id="rId19" Type="http://schemas.openxmlformats.org/officeDocument/2006/relationships/image" Target="../media/image1210.png"/><Relationship Id="rId14" Type="http://schemas.openxmlformats.org/officeDocument/2006/relationships/customXml" Target="../ink/ink136.xml"/><Relationship Id="rId22" Type="http://schemas.openxmlformats.org/officeDocument/2006/relationships/customXml" Target="../ink/ink140.xml"/><Relationship Id="rId27" Type="http://schemas.openxmlformats.org/officeDocument/2006/relationships/image" Target="../media/image16.png"/><Relationship Id="rId30" Type="http://schemas.openxmlformats.org/officeDocument/2006/relationships/customXml" Target="../ink/ink144.xml"/><Relationship Id="rId35" Type="http://schemas.openxmlformats.org/officeDocument/2006/relationships/image" Target="../media/image20.png"/><Relationship Id="rId43" Type="http://schemas.openxmlformats.org/officeDocument/2006/relationships/image" Target="../media/image24.png"/><Relationship Id="rId48" Type="http://schemas.openxmlformats.org/officeDocument/2006/relationships/customXml" Target="../ink/ink153.xml"/><Relationship Id="rId56" Type="http://schemas.openxmlformats.org/officeDocument/2006/relationships/customXml" Target="../ink/ink157.xml"/><Relationship Id="rId8" Type="http://schemas.openxmlformats.org/officeDocument/2006/relationships/customXml" Target="../ink/ink133.xml"/><Relationship Id="rId51" Type="http://schemas.openxmlformats.org/officeDocument/2006/relationships/image" Target="../media/image28.png"/><Relationship Id="rId3" Type="http://schemas.openxmlformats.org/officeDocument/2006/relationships/image" Target="../media/image3100.png"/><Relationship Id="rId12" Type="http://schemas.openxmlformats.org/officeDocument/2006/relationships/customXml" Target="../ink/ink135.xml"/><Relationship Id="rId17" Type="http://schemas.openxmlformats.org/officeDocument/2006/relationships/image" Target="../media/image1110.png"/><Relationship Id="rId25" Type="http://schemas.openxmlformats.org/officeDocument/2006/relationships/image" Target="../media/image15.png"/><Relationship Id="rId33" Type="http://schemas.openxmlformats.org/officeDocument/2006/relationships/image" Target="../media/image19.png"/><Relationship Id="rId38" Type="http://schemas.openxmlformats.org/officeDocument/2006/relationships/customXml" Target="../ink/ink148.xml"/><Relationship Id="rId46" Type="http://schemas.openxmlformats.org/officeDocument/2006/relationships/customXml" Target="../ink/ink152.xml"/><Relationship Id="rId59" Type="http://schemas.openxmlformats.org/officeDocument/2006/relationships/image" Target="../media/image32.png"/><Relationship Id="rId20" Type="http://schemas.openxmlformats.org/officeDocument/2006/relationships/customXml" Target="../ink/ink139.xml"/><Relationship Id="rId41" Type="http://schemas.openxmlformats.org/officeDocument/2006/relationships/image" Target="../media/image23.png"/><Relationship Id="rId54" Type="http://schemas.openxmlformats.org/officeDocument/2006/relationships/customXml" Target="../ink/ink15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2.xml"/><Relationship Id="rId15" Type="http://schemas.openxmlformats.org/officeDocument/2006/relationships/image" Target="../media/image910.png"/><Relationship Id="rId23" Type="http://schemas.openxmlformats.org/officeDocument/2006/relationships/image" Target="../media/image14.png"/><Relationship Id="rId28" Type="http://schemas.openxmlformats.org/officeDocument/2006/relationships/customXml" Target="../ink/ink143.xml"/><Relationship Id="rId36" Type="http://schemas.openxmlformats.org/officeDocument/2006/relationships/customXml" Target="../ink/ink147.xml"/><Relationship Id="rId49" Type="http://schemas.openxmlformats.org/officeDocument/2006/relationships/image" Target="../media/image27.png"/><Relationship Id="rId57" Type="http://schemas.openxmlformats.org/officeDocument/2006/relationships/image" Target="../media/image31.png"/><Relationship Id="rId10" Type="http://schemas.openxmlformats.org/officeDocument/2006/relationships/customXml" Target="../ink/ink134.xml"/><Relationship Id="rId31" Type="http://schemas.openxmlformats.org/officeDocument/2006/relationships/image" Target="../media/image18.png"/><Relationship Id="rId44" Type="http://schemas.openxmlformats.org/officeDocument/2006/relationships/customXml" Target="../ink/ink151.xml"/><Relationship Id="rId52" Type="http://schemas.openxmlformats.org/officeDocument/2006/relationships/customXml" Target="../ink/ink155.xml"/><Relationship Id="rId60" Type="http://schemas.openxmlformats.org/officeDocument/2006/relationships/customXml" Target="../ink/ink159.xml"/><Relationship Id="rId4" Type="http://schemas.openxmlformats.org/officeDocument/2006/relationships/customXml" Target="../ink/ink131.xml"/><Relationship Id="rId9" Type="http://schemas.openxmlformats.org/officeDocument/2006/relationships/image" Target="../media/image610.png"/></Relationships>
</file>

<file path=ppt/slides/_rels/slide140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6530.xml"/><Relationship Id="rId21" Type="http://schemas.openxmlformats.org/officeDocument/2006/relationships/customXml" Target="../ink/ink6479.xml"/><Relationship Id="rId42" Type="http://schemas.openxmlformats.org/officeDocument/2006/relationships/customXml" Target="../ink/ink6490.xml"/><Relationship Id="rId63" Type="http://schemas.openxmlformats.org/officeDocument/2006/relationships/customXml" Target="../ink/ink6501.xml"/><Relationship Id="rId84" Type="http://schemas.openxmlformats.org/officeDocument/2006/relationships/image" Target="NULL"/><Relationship Id="rId138" Type="http://schemas.openxmlformats.org/officeDocument/2006/relationships/image" Target="NULL"/><Relationship Id="rId159" Type="http://schemas.openxmlformats.org/officeDocument/2006/relationships/customXml" Target="../ink/ink6551.xml"/><Relationship Id="rId170" Type="http://schemas.openxmlformats.org/officeDocument/2006/relationships/image" Target="NULL"/><Relationship Id="rId191" Type="http://schemas.openxmlformats.org/officeDocument/2006/relationships/customXml" Target="../ink/ink6567.xml"/><Relationship Id="rId205" Type="http://schemas.openxmlformats.org/officeDocument/2006/relationships/customXml" Target="../ink/ink6574.xml"/><Relationship Id="rId107" Type="http://schemas.openxmlformats.org/officeDocument/2006/relationships/image" Target="NULL"/><Relationship Id="rId11" Type="http://schemas.openxmlformats.org/officeDocument/2006/relationships/customXml" Target="../ink/ink6474.xml"/><Relationship Id="rId32" Type="http://schemas.openxmlformats.org/officeDocument/2006/relationships/image" Target="NULL"/><Relationship Id="rId53" Type="http://schemas.openxmlformats.org/officeDocument/2006/relationships/image" Target="NULL"/><Relationship Id="rId74" Type="http://schemas.openxmlformats.org/officeDocument/2006/relationships/image" Target="NULL"/><Relationship Id="rId128" Type="http://schemas.openxmlformats.org/officeDocument/2006/relationships/image" Target="NULL"/><Relationship Id="rId149" Type="http://schemas.openxmlformats.org/officeDocument/2006/relationships/customXml" Target="../ink/ink6546.xml"/><Relationship Id="rId5" Type="http://schemas.openxmlformats.org/officeDocument/2006/relationships/image" Target="NULL"/><Relationship Id="rId95" Type="http://schemas.openxmlformats.org/officeDocument/2006/relationships/customXml" Target="../ink/ink6518.xml"/><Relationship Id="rId160" Type="http://schemas.openxmlformats.org/officeDocument/2006/relationships/image" Target="NULL"/><Relationship Id="rId181" Type="http://schemas.openxmlformats.org/officeDocument/2006/relationships/customXml" Target="../ink/ink6562.xml"/><Relationship Id="rId216" Type="http://schemas.openxmlformats.org/officeDocument/2006/relationships/image" Target="NULL"/><Relationship Id="rId22" Type="http://schemas.openxmlformats.org/officeDocument/2006/relationships/image" Target="NULL"/><Relationship Id="rId43" Type="http://schemas.openxmlformats.org/officeDocument/2006/relationships/image" Target="NULL"/><Relationship Id="rId64" Type="http://schemas.openxmlformats.org/officeDocument/2006/relationships/image" Target="NULL"/><Relationship Id="rId118" Type="http://schemas.openxmlformats.org/officeDocument/2006/relationships/image" Target="NULL"/><Relationship Id="rId139" Type="http://schemas.openxmlformats.org/officeDocument/2006/relationships/customXml" Target="../ink/ink6541.xml"/><Relationship Id="rId85" Type="http://schemas.openxmlformats.org/officeDocument/2006/relationships/customXml" Target="../ink/ink6513.xml"/><Relationship Id="rId150" Type="http://schemas.openxmlformats.org/officeDocument/2006/relationships/image" Target="NULL"/><Relationship Id="rId171" Type="http://schemas.openxmlformats.org/officeDocument/2006/relationships/customXml" Target="../ink/ink6557.xml"/><Relationship Id="rId192" Type="http://schemas.openxmlformats.org/officeDocument/2006/relationships/image" Target="NULL"/><Relationship Id="rId206" Type="http://schemas.openxmlformats.org/officeDocument/2006/relationships/image" Target="NULL"/><Relationship Id="rId12" Type="http://schemas.openxmlformats.org/officeDocument/2006/relationships/image" Target="NULL"/><Relationship Id="rId33" Type="http://schemas.openxmlformats.org/officeDocument/2006/relationships/customXml" Target="../ink/ink6485.xml"/><Relationship Id="rId108" Type="http://schemas.openxmlformats.org/officeDocument/2006/relationships/customXml" Target="../ink/ink6525.xml"/><Relationship Id="rId129" Type="http://schemas.openxmlformats.org/officeDocument/2006/relationships/customXml" Target="../ink/ink6536.xml"/><Relationship Id="rId54" Type="http://schemas.openxmlformats.org/officeDocument/2006/relationships/customXml" Target="../ink/ink6496.xml"/><Relationship Id="rId75" Type="http://schemas.openxmlformats.org/officeDocument/2006/relationships/customXml" Target="../ink/ink6507.xml"/><Relationship Id="rId96" Type="http://schemas.openxmlformats.org/officeDocument/2006/relationships/image" Target="NULL"/><Relationship Id="rId140" Type="http://schemas.openxmlformats.org/officeDocument/2006/relationships/image" Target="NULL"/><Relationship Id="rId161" Type="http://schemas.openxmlformats.org/officeDocument/2006/relationships/customXml" Target="../ink/ink6552.xml"/><Relationship Id="rId182" Type="http://schemas.openxmlformats.org/officeDocument/2006/relationships/image" Target="NULL"/><Relationship Id="rId6" Type="http://schemas.openxmlformats.org/officeDocument/2006/relationships/customXml" Target="../ink/ink6471.xml"/><Relationship Id="rId23" Type="http://schemas.openxmlformats.org/officeDocument/2006/relationships/customXml" Target="../ink/ink6480.xml"/><Relationship Id="rId119" Type="http://schemas.openxmlformats.org/officeDocument/2006/relationships/customXml" Target="../ink/ink6531.xml"/><Relationship Id="rId44" Type="http://schemas.openxmlformats.org/officeDocument/2006/relationships/customXml" Target="../ink/ink6491.xml"/><Relationship Id="rId65" Type="http://schemas.openxmlformats.org/officeDocument/2006/relationships/customXml" Target="../ink/ink6502.xml"/><Relationship Id="rId86" Type="http://schemas.openxmlformats.org/officeDocument/2006/relationships/image" Target="NULL"/><Relationship Id="rId130" Type="http://schemas.openxmlformats.org/officeDocument/2006/relationships/image" Target="NULL"/><Relationship Id="rId151" Type="http://schemas.openxmlformats.org/officeDocument/2006/relationships/customXml" Target="../ink/ink6547.xml"/><Relationship Id="rId172" Type="http://schemas.openxmlformats.org/officeDocument/2006/relationships/image" Target="NULL"/><Relationship Id="rId193" Type="http://schemas.openxmlformats.org/officeDocument/2006/relationships/customXml" Target="../ink/ink6568.xml"/><Relationship Id="rId207" Type="http://schemas.openxmlformats.org/officeDocument/2006/relationships/customXml" Target="../ink/ink6575.xml"/><Relationship Id="rId13" Type="http://schemas.openxmlformats.org/officeDocument/2006/relationships/customXml" Target="../ink/ink6475.xml"/><Relationship Id="rId109" Type="http://schemas.openxmlformats.org/officeDocument/2006/relationships/image" Target="NULL"/><Relationship Id="rId34" Type="http://schemas.openxmlformats.org/officeDocument/2006/relationships/image" Target="NULL"/><Relationship Id="rId55" Type="http://schemas.openxmlformats.org/officeDocument/2006/relationships/image" Target="NULL"/><Relationship Id="rId76" Type="http://schemas.openxmlformats.org/officeDocument/2006/relationships/customXml" Target="../ink/ink6508.xml"/><Relationship Id="rId97" Type="http://schemas.openxmlformats.org/officeDocument/2006/relationships/customXml" Target="../ink/ink6519.xml"/><Relationship Id="rId120" Type="http://schemas.openxmlformats.org/officeDocument/2006/relationships/image" Target="NULL"/><Relationship Id="rId141" Type="http://schemas.openxmlformats.org/officeDocument/2006/relationships/customXml" Target="../ink/ink6542.xml"/><Relationship Id="rId7" Type="http://schemas.openxmlformats.org/officeDocument/2006/relationships/image" Target="NULL"/><Relationship Id="rId162" Type="http://schemas.openxmlformats.org/officeDocument/2006/relationships/image" Target="NULL"/><Relationship Id="rId183" Type="http://schemas.openxmlformats.org/officeDocument/2006/relationships/customXml" Target="../ink/ink6563.xml"/><Relationship Id="rId24" Type="http://schemas.openxmlformats.org/officeDocument/2006/relationships/image" Target="NULL"/><Relationship Id="rId45" Type="http://schemas.openxmlformats.org/officeDocument/2006/relationships/image" Target="NULL"/><Relationship Id="rId66" Type="http://schemas.openxmlformats.org/officeDocument/2006/relationships/image" Target="NULL"/><Relationship Id="rId87" Type="http://schemas.openxmlformats.org/officeDocument/2006/relationships/customXml" Target="../ink/ink6514.xml"/><Relationship Id="rId110" Type="http://schemas.openxmlformats.org/officeDocument/2006/relationships/customXml" Target="../ink/ink6526.xml"/><Relationship Id="rId131" Type="http://schemas.openxmlformats.org/officeDocument/2006/relationships/customXml" Target="../ink/ink6537.xml"/><Relationship Id="rId152" Type="http://schemas.openxmlformats.org/officeDocument/2006/relationships/image" Target="NULL"/><Relationship Id="rId173" Type="http://schemas.openxmlformats.org/officeDocument/2006/relationships/customXml" Target="../ink/ink6558.xml"/><Relationship Id="rId194" Type="http://schemas.openxmlformats.org/officeDocument/2006/relationships/image" Target="NULL"/><Relationship Id="rId208" Type="http://schemas.openxmlformats.org/officeDocument/2006/relationships/image" Target="NULL"/><Relationship Id="rId19" Type="http://schemas.openxmlformats.org/officeDocument/2006/relationships/customXml" Target="../ink/ink6478.xml"/><Relationship Id="rId14" Type="http://schemas.openxmlformats.org/officeDocument/2006/relationships/image" Target="NULL"/><Relationship Id="rId30" Type="http://schemas.openxmlformats.org/officeDocument/2006/relationships/image" Target="NULL"/><Relationship Id="rId35" Type="http://schemas.openxmlformats.org/officeDocument/2006/relationships/customXml" Target="../ink/ink6486.xml"/><Relationship Id="rId56" Type="http://schemas.openxmlformats.org/officeDocument/2006/relationships/customXml" Target="../ink/ink6497.xml"/><Relationship Id="rId77" Type="http://schemas.openxmlformats.org/officeDocument/2006/relationships/image" Target="NULL"/><Relationship Id="rId100" Type="http://schemas.openxmlformats.org/officeDocument/2006/relationships/image" Target="NULL"/><Relationship Id="rId105" Type="http://schemas.openxmlformats.org/officeDocument/2006/relationships/image" Target="NULL"/><Relationship Id="rId126" Type="http://schemas.openxmlformats.org/officeDocument/2006/relationships/image" Target="NULL"/><Relationship Id="rId147" Type="http://schemas.openxmlformats.org/officeDocument/2006/relationships/customXml" Target="../ink/ink6545.xml"/><Relationship Id="rId168" Type="http://schemas.openxmlformats.org/officeDocument/2006/relationships/image" Target="NULL"/><Relationship Id="rId8" Type="http://schemas.openxmlformats.org/officeDocument/2006/relationships/customXml" Target="../ink/ink6472.xml"/><Relationship Id="rId51" Type="http://schemas.openxmlformats.org/officeDocument/2006/relationships/image" Target="NULL"/><Relationship Id="rId72" Type="http://schemas.openxmlformats.org/officeDocument/2006/relationships/image" Target="NULL"/><Relationship Id="rId93" Type="http://schemas.openxmlformats.org/officeDocument/2006/relationships/customXml" Target="../ink/ink6517.xml"/><Relationship Id="rId98" Type="http://schemas.openxmlformats.org/officeDocument/2006/relationships/image" Target="NULL"/><Relationship Id="rId121" Type="http://schemas.openxmlformats.org/officeDocument/2006/relationships/customXml" Target="../ink/ink6532.xml"/><Relationship Id="rId142" Type="http://schemas.openxmlformats.org/officeDocument/2006/relationships/image" Target="NULL"/><Relationship Id="rId163" Type="http://schemas.openxmlformats.org/officeDocument/2006/relationships/customXml" Target="../ink/ink6553.xml"/><Relationship Id="rId184" Type="http://schemas.openxmlformats.org/officeDocument/2006/relationships/image" Target="NULL"/><Relationship Id="rId189" Type="http://schemas.openxmlformats.org/officeDocument/2006/relationships/customXml" Target="../ink/ink6566.xml"/><Relationship Id="rId3" Type="http://schemas.openxmlformats.org/officeDocument/2006/relationships/image" Target="NULL"/><Relationship Id="rId214" Type="http://schemas.openxmlformats.org/officeDocument/2006/relationships/image" Target="NULL"/><Relationship Id="rId25" Type="http://schemas.openxmlformats.org/officeDocument/2006/relationships/customXml" Target="../ink/ink6481.xml"/><Relationship Id="rId46" Type="http://schemas.openxmlformats.org/officeDocument/2006/relationships/customXml" Target="../ink/ink6492.xml"/><Relationship Id="rId67" Type="http://schemas.openxmlformats.org/officeDocument/2006/relationships/customXml" Target="../ink/ink6503.xml"/><Relationship Id="rId116" Type="http://schemas.openxmlformats.org/officeDocument/2006/relationships/image" Target="NULL"/><Relationship Id="rId137" Type="http://schemas.openxmlformats.org/officeDocument/2006/relationships/customXml" Target="../ink/ink6540.xml"/><Relationship Id="rId158" Type="http://schemas.openxmlformats.org/officeDocument/2006/relationships/image" Target="NULL"/><Relationship Id="rId20" Type="http://schemas.openxmlformats.org/officeDocument/2006/relationships/image" Target="NULL"/><Relationship Id="rId41" Type="http://schemas.openxmlformats.org/officeDocument/2006/relationships/customXml" Target="../ink/ink6489.xml"/><Relationship Id="rId62" Type="http://schemas.openxmlformats.org/officeDocument/2006/relationships/image" Target="NULL"/><Relationship Id="rId83" Type="http://schemas.openxmlformats.org/officeDocument/2006/relationships/customXml" Target="../ink/ink6512.xml"/><Relationship Id="rId88" Type="http://schemas.openxmlformats.org/officeDocument/2006/relationships/image" Target="NULL"/><Relationship Id="rId111" Type="http://schemas.openxmlformats.org/officeDocument/2006/relationships/customXml" Target="../ink/ink6527.xml"/><Relationship Id="rId132" Type="http://schemas.openxmlformats.org/officeDocument/2006/relationships/image" Target="NULL"/><Relationship Id="rId153" Type="http://schemas.openxmlformats.org/officeDocument/2006/relationships/customXml" Target="../ink/ink6548.xml"/><Relationship Id="rId174" Type="http://schemas.openxmlformats.org/officeDocument/2006/relationships/image" Target="NULL"/><Relationship Id="rId179" Type="http://schemas.openxmlformats.org/officeDocument/2006/relationships/customXml" Target="../ink/ink6561.xml"/><Relationship Id="rId195" Type="http://schemas.openxmlformats.org/officeDocument/2006/relationships/customXml" Target="../ink/ink6569.xml"/><Relationship Id="rId209" Type="http://schemas.openxmlformats.org/officeDocument/2006/relationships/customXml" Target="../ink/ink6576.xml"/><Relationship Id="rId190" Type="http://schemas.openxmlformats.org/officeDocument/2006/relationships/image" Target="NULL"/><Relationship Id="rId204" Type="http://schemas.openxmlformats.org/officeDocument/2006/relationships/image" Target="NULL"/><Relationship Id="rId15" Type="http://schemas.openxmlformats.org/officeDocument/2006/relationships/customXml" Target="../ink/ink6476.xml"/><Relationship Id="rId36" Type="http://schemas.openxmlformats.org/officeDocument/2006/relationships/image" Target="NULL"/><Relationship Id="rId57" Type="http://schemas.openxmlformats.org/officeDocument/2006/relationships/image" Target="NULL"/><Relationship Id="rId106" Type="http://schemas.openxmlformats.org/officeDocument/2006/relationships/customXml" Target="../ink/ink6524.xml"/><Relationship Id="rId127" Type="http://schemas.openxmlformats.org/officeDocument/2006/relationships/customXml" Target="../ink/ink6535.xml"/><Relationship Id="rId10" Type="http://schemas.openxmlformats.org/officeDocument/2006/relationships/customXml" Target="../ink/ink6473.xml"/><Relationship Id="rId31" Type="http://schemas.openxmlformats.org/officeDocument/2006/relationships/customXml" Target="../ink/ink6484.xml"/><Relationship Id="rId52" Type="http://schemas.openxmlformats.org/officeDocument/2006/relationships/customXml" Target="../ink/ink6495.xml"/><Relationship Id="rId73" Type="http://schemas.openxmlformats.org/officeDocument/2006/relationships/customXml" Target="../ink/ink6506.xml"/><Relationship Id="rId78" Type="http://schemas.openxmlformats.org/officeDocument/2006/relationships/customXml" Target="../ink/ink6509.xml"/><Relationship Id="rId94" Type="http://schemas.openxmlformats.org/officeDocument/2006/relationships/image" Target="NULL"/><Relationship Id="rId99" Type="http://schemas.openxmlformats.org/officeDocument/2006/relationships/customXml" Target="../ink/ink6520.xml"/><Relationship Id="rId101" Type="http://schemas.openxmlformats.org/officeDocument/2006/relationships/customXml" Target="../ink/ink6521.xml"/><Relationship Id="rId122" Type="http://schemas.openxmlformats.org/officeDocument/2006/relationships/image" Target="NULL"/><Relationship Id="rId143" Type="http://schemas.openxmlformats.org/officeDocument/2006/relationships/customXml" Target="../ink/ink6543.xml"/><Relationship Id="rId148" Type="http://schemas.openxmlformats.org/officeDocument/2006/relationships/image" Target="NULL"/><Relationship Id="rId164" Type="http://schemas.openxmlformats.org/officeDocument/2006/relationships/image" Target="NULL"/><Relationship Id="rId169" Type="http://schemas.openxmlformats.org/officeDocument/2006/relationships/customXml" Target="../ink/ink6556.xml"/><Relationship Id="rId185" Type="http://schemas.openxmlformats.org/officeDocument/2006/relationships/customXml" Target="../ink/ink6564.xml"/><Relationship Id="rId4" Type="http://schemas.openxmlformats.org/officeDocument/2006/relationships/customXml" Target="../ink/ink6470.xml"/><Relationship Id="rId9" Type="http://schemas.openxmlformats.org/officeDocument/2006/relationships/image" Target="NULL"/><Relationship Id="rId180" Type="http://schemas.openxmlformats.org/officeDocument/2006/relationships/image" Target="NULL"/><Relationship Id="rId210" Type="http://schemas.openxmlformats.org/officeDocument/2006/relationships/image" Target="NULL"/><Relationship Id="rId215" Type="http://schemas.openxmlformats.org/officeDocument/2006/relationships/customXml" Target="../ink/ink6579.xml"/><Relationship Id="rId26" Type="http://schemas.openxmlformats.org/officeDocument/2006/relationships/image" Target="NULL"/><Relationship Id="rId47" Type="http://schemas.openxmlformats.org/officeDocument/2006/relationships/image" Target="NULL"/><Relationship Id="rId68" Type="http://schemas.openxmlformats.org/officeDocument/2006/relationships/image" Target="NULL"/><Relationship Id="rId89" Type="http://schemas.openxmlformats.org/officeDocument/2006/relationships/customXml" Target="../ink/ink6515.xml"/><Relationship Id="rId112" Type="http://schemas.openxmlformats.org/officeDocument/2006/relationships/image" Target="NULL"/><Relationship Id="rId133" Type="http://schemas.openxmlformats.org/officeDocument/2006/relationships/customXml" Target="../ink/ink6538.xml"/><Relationship Id="rId154" Type="http://schemas.openxmlformats.org/officeDocument/2006/relationships/image" Target="NULL"/><Relationship Id="rId175" Type="http://schemas.openxmlformats.org/officeDocument/2006/relationships/customXml" Target="../ink/ink6559.xml"/><Relationship Id="rId196" Type="http://schemas.openxmlformats.org/officeDocument/2006/relationships/image" Target="NULL"/><Relationship Id="rId200" Type="http://schemas.openxmlformats.org/officeDocument/2006/relationships/image" Target="NULL"/><Relationship Id="rId16" Type="http://schemas.openxmlformats.org/officeDocument/2006/relationships/image" Target="NULL"/><Relationship Id="rId37" Type="http://schemas.openxmlformats.org/officeDocument/2006/relationships/customXml" Target="../ink/ink6487.xml"/><Relationship Id="rId58" Type="http://schemas.openxmlformats.org/officeDocument/2006/relationships/customXml" Target="../ink/ink6498.xml"/><Relationship Id="rId79" Type="http://schemas.openxmlformats.org/officeDocument/2006/relationships/image" Target="NULL"/><Relationship Id="rId102" Type="http://schemas.openxmlformats.org/officeDocument/2006/relationships/image" Target="NULL"/><Relationship Id="rId123" Type="http://schemas.openxmlformats.org/officeDocument/2006/relationships/customXml" Target="../ink/ink6533.xml"/><Relationship Id="rId144" Type="http://schemas.openxmlformats.org/officeDocument/2006/relationships/image" Target="NULL"/><Relationship Id="rId90" Type="http://schemas.openxmlformats.org/officeDocument/2006/relationships/image" Target="NULL"/><Relationship Id="rId165" Type="http://schemas.openxmlformats.org/officeDocument/2006/relationships/customXml" Target="../ink/ink6554.xml"/><Relationship Id="rId186" Type="http://schemas.openxmlformats.org/officeDocument/2006/relationships/image" Target="NULL"/><Relationship Id="rId211" Type="http://schemas.openxmlformats.org/officeDocument/2006/relationships/customXml" Target="../ink/ink6577.xml"/><Relationship Id="rId27" Type="http://schemas.openxmlformats.org/officeDocument/2006/relationships/customXml" Target="../ink/ink6482.xml"/><Relationship Id="rId48" Type="http://schemas.openxmlformats.org/officeDocument/2006/relationships/customXml" Target="../ink/ink6493.xml"/><Relationship Id="rId69" Type="http://schemas.openxmlformats.org/officeDocument/2006/relationships/customXml" Target="../ink/ink6504.xml"/><Relationship Id="rId113" Type="http://schemas.openxmlformats.org/officeDocument/2006/relationships/customXml" Target="../ink/ink6528.xml"/><Relationship Id="rId134" Type="http://schemas.openxmlformats.org/officeDocument/2006/relationships/image" Target="NULL"/><Relationship Id="rId80" Type="http://schemas.openxmlformats.org/officeDocument/2006/relationships/customXml" Target="../ink/ink6510.xml"/><Relationship Id="rId155" Type="http://schemas.openxmlformats.org/officeDocument/2006/relationships/customXml" Target="../ink/ink6549.xml"/><Relationship Id="rId176" Type="http://schemas.openxmlformats.org/officeDocument/2006/relationships/image" Target="NULL"/><Relationship Id="rId197" Type="http://schemas.openxmlformats.org/officeDocument/2006/relationships/customXml" Target="../ink/ink6570.xml"/><Relationship Id="rId201" Type="http://schemas.openxmlformats.org/officeDocument/2006/relationships/customXml" Target="../ink/ink6572.xml"/><Relationship Id="rId17" Type="http://schemas.openxmlformats.org/officeDocument/2006/relationships/customXml" Target="../ink/ink6477.xml"/><Relationship Id="rId38" Type="http://schemas.openxmlformats.org/officeDocument/2006/relationships/image" Target="NULL"/><Relationship Id="rId59" Type="http://schemas.openxmlformats.org/officeDocument/2006/relationships/image" Target="NULL"/><Relationship Id="rId103" Type="http://schemas.openxmlformats.org/officeDocument/2006/relationships/customXml" Target="../ink/ink6522.xml"/><Relationship Id="rId124" Type="http://schemas.openxmlformats.org/officeDocument/2006/relationships/image" Target="NULL"/><Relationship Id="rId70" Type="http://schemas.openxmlformats.org/officeDocument/2006/relationships/image" Target="NULL"/><Relationship Id="rId91" Type="http://schemas.openxmlformats.org/officeDocument/2006/relationships/customXml" Target="../ink/ink6516.xml"/><Relationship Id="rId145" Type="http://schemas.openxmlformats.org/officeDocument/2006/relationships/customXml" Target="../ink/ink6544.xml"/><Relationship Id="rId166" Type="http://schemas.openxmlformats.org/officeDocument/2006/relationships/image" Target="NULL"/><Relationship Id="rId187" Type="http://schemas.openxmlformats.org/officeDocument/2006/relationships/customXml" Target="../ink/ink6565.xml"/><Relationship Id="rId1" Type="http://schemas.openxmlformats.org/officeDocument/2006/relationships/slideLayout" Target="../slideLayouts/slideLayout2.xml"/><Relationship Id="rId212" Type="http://schemas.openxmlformats.org/officeDocument/2006/relationships/image" Target="NULL"/><Relationship Id="rId28" Type="http://schemas.openxmlformats.org/officeDocument/2006/relationships/image" Target="NULL"/><Relationship Id="rId49" Type="http://schemas.openxmlformats.org/officeDocument/2006/relationships/image" Target="NULL"/><Relationship Id="rId114" Type="http://schemas.openxmlformats.org/officeDocument/2006/relationships/image" Target="NULL"/><Relationship Id="rId60" Type="http://schemas.openxmlformats.org/officeDocument/2006/relationships/customXml" Target="../ink/ink6499.xml"/><Relationship Id="rId81" Type="http://schemas.openxmlformats.org/officeDocument/2006/relationships/image" Target="NULL"/><Relationship Id="rId135" Type="http://schemas.openxmlformats.org/officeDocument/2006/relationships/customXml" Target="../ink/ink6539.xml"/><Relationship Id="rId156" Type="http://schemas.openxmlformats.org/officeDocument/2006/relationships/image" Target="NULL"/><Relationship Id="rId177" Type="http://schemas.openxmlformats.org/officeDocument/2006/relationships/customXml" Target="../ink/ink6560.xml"/><Relationship Id="rId198" Type="http://schemas.openxmlformats.org/officeDocument/2006/relationships/image" Target="NULL"/><Relationship Id="rId202" Type="http://schemas.openxmlformats.org/officeDocument/2006/relationships/image" Target="NULL"/><Relationship Id="rId18" Type="http://schemas.openxmlformats.org/officeDocument/2006/relationships/image" Target="NULL"/><Relationship Id="rId39" Type="http://schemas.openxmlformats.org/officeDocument/2006/relationships/customXml" Target="../ink/ink6488.xml"/><Relationship Id="rId50" Type="http://schemas.openxmlformats.org/officeDocument/2006/relationships/customXml" Target="../ink/ink6494.xml"/><Relationship Id="rId104" Type="http://schemas.openxmlformats.org/officeDocument/2006/relationships/customXml" Target="../ink/ink6523.xml"/><Relationship Id="rId125" Type="http://schemas.openxmlformats.org/officeDocument/2006/relationships/customXml" Target="../ink/ink6534.xml"/><Relationship Id="rId146" Type="http://schemas.openxmlformats.org/officeDocument/2006/relationships/image" Target="NULL"/><Relationship Id="rId167" Type="http://schemas.openxmlformats.org/officeDocument/2006/relationships/customXml" Target="../ink/ink6555.xml"/><Relationship Id="rId188" Type="http://schemas.openxmlformats.org/officeDocument/2006/relationships/image" Target="NULL"/><Relationship Id="rId71" Type="http://schemas.openxmlformats.org/officeDocument/2006/relationships/customXml" Target="../ink/ink6505.xml"/><Relationship Id="rId92" Type="http://schemas.openxmlformats.org/officeDocument/2006/relationships/image" Target="NULL"/><Relationship Id="rId213" Type="http://schemas.openxmlformats.org/officeDocument/2006/relationships/customXml" Target="../ink/ink6578.xml"/><Relationship Id="rId2" Type="http://schemas.openxmlformats.org/officeDocument/2006/relationships/customXml" Target="../ink/ink6469.xml"/><Relationship Id="rId29" Type="http://schemas.openxmlformats.org/officeDocument/2006/relationships/customXml" Target="../ink/ink6483.xml"/><Relationship Id="rId40" Type="http://schemas.openxmlformats.org/officeDocument/2006/relationships/image" Target="NULL"/><Relationship Id="rId115" Type="http://schemas.openxmlformats.org/officeDocument/2006/relationships/customXml" Target="../ink/ink6529.xml"/><Relationship Id="rId136" Type="http://schemas.openxmlformats.org/officeDocument/2006/relationships/image" Target="NULL"/><Relationship Id="rId157" Type="http://schemas.openxmlformats.org/officeDocument/2006/relationships/customXml" Target="../ink/ink6550.xml"/><Relationship Id="rId178" Type="http://schemas.openxmlformats.org/officeDocument/2006/relationships/image" Target="NULL"/><Relationship Id="rId61" Type="http://schemas.openxmlformats.org/officeDocument/2006/relationships/customXml" Target="../ink/ink6500.xml"/><Relationship Id="rId82" Type="http://schemas.openxmlformats.org/officeDocument/2006/relationships/customXml" Target="../ink/ink6511.xml"/><Relationship Id="rId199" Type="http://schemas.openxmlformats.org/officeDocument/2006/relationships/customXml" Target="../ink/ink6571.xml"/><Relationship Id="rId203" Type="http://schemas.openxmlformats.org/officeDocument/2006/relationships/customXml" Target="../ink/ink6573.xml"/></Relationships>
</file>

<file path=ppt/slides/_rels/slide141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6641.xml"/><Relationship Id="rId21" Type="http://schemas.openxmlformats.org/officeDocument/2006/relationships/customXml" Target="../ink/ink6590.xml"/><Relationship Id="rId42" Type="http://schemas.openxmlformats.org/officeDocument/2006/relationships/customXml" Target="../ink/ink6601.xml"/><Relationship Id="rId63" Type="http://schemas.openxmlformats.org/officeDocument/2006/relationships/customXml" Target="../ink/ink6612.xml"/><Relationship Id="rId84" Type="http://schemas.openxmlformats.org/officeDocument/2006/relationships/image" Target="NULL"/><Relationship Id="rId138" Type="http://schemas.openxmlformats.org/officeDocument/2006/relationships/image" Target="NULL"/><Relationship Id="rId159" Type="http://schemas.openxmlformats.org/officeDocument/2006/relationships/customXml" Target="../ink/ink6662.xml"/><Relationship Id="rId170" Type="http://schemas.openxmlformats.org/officeDocument/2006/relationships/image" Target="NULL"/><Relationship Id="rId191" Type="http://schemas.openxmlformats.org/officeDocument/2006/relationships/customXml" Target="../ink/ink6678.xml"/><Relationship Id="rId205" Type="http://schemas.openxmlformats.org/officeDocument/2006/relationships/customXml" Target="../ink/ink6685.xml"/><Relationship Id="rId226" Type="http://schemas.openxmlformats.org/officeDocument/2006/relationships/image" Target="NULL"/><Relationship Id="rId107" Type="http://schemas.openxmlformats.org/officeDocument/2006/relationships/image" Target="NULL"/><Relationship Id="rId11" Type="http://schemas.openxmlformats.org/officeDocument/2006/relationships/customXml" Target="../ink/ink6585.xml"/><Relationship Id="rId32" Type="http://schemas.openxmlformats.org/officeDocument/2006/relationships/image" Target="NULL"/><Relationship Id="rId53" Type="http://schemas.openxmlformats.org/officeDocument/2006/relationships/image" Target="NULL"/><Relationship Id="rId74" Type="http://schemas.openxmlformats.org/officeDocument/2006/relationships/image" Target="NULL"/><Relationship Id="rId128" Type="http://schemas.openxmlformats.org/officeDocument/2006/relationships/image" Target="NULL"/><Relationship Id="rId149" Type="http://schemas.openxmlformats.org/officeDocument/2006/relationships/customXml" Target="../ink/ink6657.xml"/><Relationship Id="rId5" Type="http://schemas.openxmlformats.org/officeDocument/2006/relationships/image" Target="NULL"/><Relationship Id="rId95" Type="http://schemas.openxmlformats.org/officeDocument/2006/relationships/customXml" Target="../ink/ink6629.xml"/><Relationship Id="rId160" Type="http://schemas.openxmlformats.org/officeDocument/2006/relationships/image" Target="NULL"/><Relationship Id="rId181" Type="http://schemas.openxmlformats.org/officeDocument/2006/relationships/customXml" Target="../ink/ink6673.xml"/><Relationship Id="rId216" Type="http://schemas.openxmlformats.org/officeDocument/2006/relationships/image" Target="NULL"/><Relationship Id="rId22" Type="http://schemas.openxmlformats.org/officeDocument/2006/relationships/image" Target="NULL"/><Relationship Id="rId43" Type="http://schemas.openxmlformats.org/officeDocument/2006/relationships/image" Target="NULL"/><Relationship Id="rId64" Type="http://schemas.openxmlformats.org/officeDocument/2006/relationships/image" Target="NULL"/><Relationship Id="rId118" Type="http://schemas.openxmlformats.org/officeDocument/2006/relationships/image" Target="NULL"/><Relationship Id="rId139" Type="http://schemas.openxmlformats.org/officeDocument/2006/relationships/customXml" Target="../ink/ink6652.xml"/><Relationship Id="rId85" Type="http://schemas.openxmlformats.org/officeDocument/2006/relationships/customXml" Target="../ink/ink6624.xml"/><Relationship Id="rId150" Type="http://schemas.openxmlformats.org/officeDocument/2006/relationships/image" Target="NULL"/><Relationship Id="rId171" Type="http://schemas.openxmlformats.org/officeDocument/2006/relationships/customXml" Target="../ink/ink6668.xml"/><Relationship Id="rId192" Type="http://schemas.openxmlformats.org/officeDocument/2006/relationships/image" Target="NULL"/><Relationship Id="rId206" Type="http://schemas.openxmlformats.org/officeDocument/2006/relationships/image" Target="NULL"/><Relationship Id="rId227" Type="http://schemas.openxmlformats.org/officeDocument/2006/relationships/customXml" Target="../ink/ink6696.xml"/><Relationship Id="rId12" Type="http://schemas.openxmlformats.org/officeDocument/2006/relationships/image" Target="NULL"/><Relationship Id="rId33" Type="http://schemas.openxmlformats.org/officeDocument/2006/relationships/customXml" Target="../ink/ink6596.xml"/><Relationship Id="rId108" Type="http://schemas.openxmlformats.org/officeDocument/2006/relationships/customXml" Target="../ink/ink6636.xml"/><Relationship Id="rId129" Type="http://schemas.openxmlformats.org/officeDocument/2006/relationships/customXml" Target="../ink/ink6647.xml"/><Relationship Id="rId54" Type="http://schemas.openxmlformats.org/officeDocument/2006/relationships/customXml" Target="../ink/ink6607.xml"/><Relationship Id="rId75" Type="http://schemas.openxmlformats.org/officeDocument/2006/relationships/customXml" Target="../ink/ink6618.xml"/><Relationship Id="rId96" Type="http://schemas.openxmlformats.org/officeDocument/2006/relationships/image" Target="NULL"/><Relationship Id="rId140" Type="http://schemas.openxmlformats.org/officeDocument/2006/relationships/image" Target="NULL"/><Relationship Id="rId161" Type="http://schemas.openxmlformats.org/officeDocument/2006/relationships/customXml" Target="../ink/ink6663.xml"/><Relationship Id="rId182" Type="http://schemas.openxmlformats.org/officeDocument/2006/relationships/image" Target="NULL"/><Relationship Id="rId217" Type="http://schemas.openxmlformats.org/officeDocument/2006/relationships/customXml" Target="../ink/ink6691.xml"/><Relationship Id="rId6" Type="http://schemas.openxmlformats.org/officeDocument/2006/relationships/customXml" Target="../ink/ink6582.xml"/><Relationship Id="rId23" Type="http://schemas.openxmlformats.org/officeDocument/2006/relationships/customXml" Target="../ink/ink6591.xml"/><Relationship Id="rId119" Type="http://schemas.openxmlformats.org/officeDocument/2006/relationships/customXml" Target="../ink/ink6642.xml"/><Relationship Id="rId44" Type="http://schemas.openxmlformats.org/officeDocument/2006/relationships/customXml" Target="../ink/ink6602.xml"/><Relationship Id="rId65" Type="http://schemas.openxmlformats.org/officeDocument/2006/relationships/customXml" Target="../ink/ink6613.xml"/><Relationship Id="rId86" Type="http://schemas.openxmlformats.org/officeDocument/2006/relationships/image" Target="NULL"/><Relationship Id="rId130" Type="http://schemas.openxmlformats.org/officeDocument/2006/relationships/image" Target="NULL"/><Relationship Id="rId151" Type="http://schemas.openxmlformats.org/officeDocument/2006/relationships/customXml" Target="../ink/ink6658.xml"/><Relationship Id="rId172" Type="http://schemas.openxmlformats.org/officeDocument/2006/relationships/image" Target="NULL"/><Relationship Id="rId193" Type="http://schemas.openxmlformats.org/officeDocument/2006/relationships/customXml" Target="../ink/ink6679.xml"/><Relationship Id="rId207" Type="http://schemas.openxmlformats.org/officeDocument/2006/relationships/customXml" Target="../ink/ink6686.xml"/><Relationship Id="rId228" Type="http://schemas.openxmlformats.org/officeDocument/2006/relationships/image" Target="NULL"/><Relationship Id="rId13" Type="http://schemas.openxmlformats.org/officeDocument/2006/relationships/customXml" Target="../ink/ink6586.xml"/><Relationship Id="rId109" Type="http://schemas.openxmlformats.org/officeDocument/2006/relationships/image" Target="NULL"/><Relationship Id="rId34" Type="http://schemas.openxmlformats.org/officeDocument/2006/relationships/image" Target="NULL"/><Relationship Id="rId55" Type="http://schemas.openxmlformats.org/officeDocument/2006/relationships/image" Target="NULL"/><Relationship Id="rId76" Type="http://schemas.openxmlformats.org/officeDocument/2006/relationships/customXml" Target="../ink/ink6619.xml"/><Relationship Id="rId97" Type="http://schemas.openxmlformats.org/officeDocument/2006/relationships/customXml" Target="../ink/ink6630.xml"/><Relationship Id="rId120" Type="http://schemas.openxmlformats.org/officeDocument/2006/relationships/image" Target="NULL"/><Relationship Id="rId141" Type="http://schemas.openxmlformats.org/officeDocument/2006/relationships/customXml" Target="../ink/ink6653.xml"/><Relationship Id="rId7" Type="http://schemas.openxmlformats.org/officeDocument/2006/relationships/image" Target="NULL"/><Relationship Id="rId162" Type="http://schemas.openxmlformats.org/officeDocument/2006/relationships/image" Target="NULL"/><Relationship Id="rId183" Type="http://schemas.openxmlformats.org/officeDocument/2006/relationships/customXml" Target="../ink/ink6674.xml"/><Relationship Id="rId218" Type="http://schemas.openxmlformats.org/officeDocument/2006/relationships/image" Target="NULL"/><Relationship Id="rId24" Type="http://schemas.openxmlformats.org/officeDocument/2006/relationships/image" Target="NULL"/><Relationship Id="rId45" Type="http://schemas.openxmlformats.org/officeDocument/2006/relationships/image" Target="NULL"/><Relationship Id="rId66" Type="http://schemas.openxmlformats.org/officeDocument/2006/relationships/image" Target="NULL"/><Relationship Id="rId87" Type="http://schemas.openxmlformats.org/officeDocument/2006/relationships/customXml" Target="../ink/ink6625.xml"/><Relationship Id="rId110" Type="http://schemas.openxmlformats.org/officeDocument/2006/relationships/customXml" Target="../ink/ink6637.xml"/><Relationship Id="rId131" Type="http://schemas.openxmlformats.org/officeDocument/2006/relationships/customXml" Target="../ink/ink6648.xml"/><Relationship Id="rId152" Type="http://schemas.openxmlformats.org/officeDocument/2006/relationships/image" Target="NULL"/><Relationship Id="rId173" Type="http://schemas.openxmlformats.org/officeDocument/2006/relationships/customXml" Target="../ink/ink6669.xml"/><Relationship Id="rId194" Type="http://schemas.openxmlformats.org/officeDocument/2006/relationships/image" Target="NULL"/><Relationship Id="rId208" Type="http://schemas.openxmlformats.org/officeDocument/2006/relationships/image" Target="NULL"/><Relationship Id="rId229" Type="http://schemas.openxmlformats.org/officeDocument/2006/relationships/customXml" Target="../ink/ink6697.xml"/><Relationship Id="rId14" Type="http://schemas.openxmlformats.org/officeDocument/2006/relationships/image" Target="NULL"/><Relationship Id="rId35" Type="http://schemas.openxmlformats.org/officeDocument/2006/relationships/customXml" Target="../ink/ink6597.xml"/><Relationship Id="rId56" Type="http://schemas.openxmlformats.org/officeDocument/2006/relationships/customXml" Target="../ink/ink6608.xml"/><Relationship Id="rId77" Type="http://schemas.openxmlformats.org/officeDocument/2006/relationships/image" Target="NULL"/><Relationship Id="rId100" Type="http://schemas.openxmlformats.org/officeDocument/2006/relationships/image" Target="NULL"/><Relationship Id="rId8" Type="http://schemas.openxmlformats.org/officeDocument/2006/relationships/customXml" Target="../ink/ink6583.xml"/><Relationship Id="rId98" Type="http://schemas.openxmlformats.org/officeDocument/2006/relationships/image" Target="NULL"/><Relationship Id="rId121" Type="http://schemas.openxmlformats.org/officeDocument/2006/relationships/customXml" Target="../ink/ink6643.xml"/><Relationship Id="rId142" Type="http://schemas.openxmlformats.org/officeDocument/2006/relationships/image" Target="NULL"/><Relationship Id="rId163" Type="http://schemas.openxmlformats.org/officeDocument/2006/relationships/customXml" Target="../ink/ink6664.xml"/><Relationship Id="rId184" Type="http://schemas.openxmlformats.org/officeDocument/2006/relationships/image" Target="NULL"/><Relationship Id="rId219" Type="http://schemas.openxmlformats.org/officeDocument/2006/relationships/customXml" Target="../ink/ink6692.xml"/><Relationship Id="rId230" Type="http://schemas.openxmlformats.org/officeDocument/2006/relationships/image" Target="NULL"/><Relationship Id="rId25" Type="http://schemas.openxmlformats.org/officeDocument/2006/relationships/customXml" Target="../ink/ink6592.xml"/><Relationship Id="rId46" Type="http://schemas.openxmlformats.org/officeDocument/2006/relationships/customXml" Target="../ink/ink6603.xml"/><Relationship Id="rId67" Type="http://schemas.openxmlformats.org/officeDocument/2006/relationships/customXml" Target="../ink/ink6614.xml"/><Relationship Id="rId20" Type="http://schemas.openxmlformats.org/officeDocument/2006/relationships/image" Target="NULL"/><Relationship Id="rId41" Type="http://schemas.openxmlformats.org/officeDocument/2006/relationships/customXml" Target="../ink/ink6600.xml"/><Relationship Id="rId62" Type="http://schemas.openxmlformats.org/officeDocument/2006/relationships/image" Target="NULL"/><Relationship Id="rId83" Type="http://schemas.openxmlformats.org/officeDocument/2006/relationships/customXml" Target="../ink/ink6623.xml"/><Relationship Id="rId88" Type="http://schemas.openxmlformats.org/officeDocument/2006/relationships/image" Target="NULL"/><Relationship Id="rId111" Type="http://schemas.openxmlformats.org/officeDocument/2006/relationships/customXml" Target="../ink/ink6638.xml"/><Relationship Id="rId132" Type="http://schemas.openxmlformats.org/officeDocument/2006/relationships/image" Target="NULL"/><Relationship Id="rId153" Type="http://schemas.openxmlformats.org/officeDocument/2006/relationships/customXml" Target="../ink/ink6659.xml"/><Relationship Id="rId174" Type="http://schemas.openxmlformats.org/officeDocument/2006/relationships/image" Target="NULL"/><Relationship Id="rId179" Type="http://schemas.openxmlformats.org/officeDocument/2006/relationships/customXml" Target="../ink/ink6672.xml"/><Relationship Id="rId195" Type="http://schemas.openxmlformats.org/officeDocument/2006/relationships/customXml" Target="../ink/ink6680.xml"/><Relationship Id="rId209" Type="http://schemas.openxmlformats.org/officeDocument/2006/relationships/customXml" Target="../ink/ink6687.xml"/><Relationship Id="rId190" Type="http://schemas.openxmlformats.org/officeDocument/2006/relationships/image" Target="NULL"/><Relationship Id="rId204" Type="http://schemas.openxmlformats.org/officeDocument/2006/relationships/image" Target="NULL"/><Relationship Id="rId220" Type="http://schemas.openxmlformats.org/officeDocument/2006/relationships/image" Target="NULL"/><Relationship Id="rId225" Type="http://schemas.openxmlformats.org/officeDocument/2006/relationships/customXml" Target="../ink/ink6695.xml"/><Relationship Id="rId15" Type="http://schemas.openxmlformats.org/officeDocument/2006/relationships/customXml" Target="../ink/ink6587.xml"/><Relationship Id="rId36" Type="http://schemas.openxmlformats.org/officeDocument/2006/relationships/image" Target="NULL"/><Relationship Id="rId57" Type="http://schemas.openxmlformats.org/officeDocument/2006/relationships/image" Target="NULL"/><Relationship Id="rId106" Type="http://schemas.openxmlformats.org/officeDocument/2006/relationships/customXml" Target="../ink/ink6635.xml"/><Relationship Id="rId127" Type="http://schemas.openxmlformats.org/officeDocument/2006/relationships/customXml" Target="../ink/ink6646.xml"/><Relationship Id="rId10" Type="http://schemas.openxmlformats.org/officeDocument/2006/relationships/customXml" Target="../ink/ink6584.xml"/><Relationship Id="rId31" Type="http://schemas.openxmlformats.org/officeDocument/2006/relationships/customXml" Target="../ink/ink6595.xml"/><Relationship Id="rId52" Type="http://schemas.openxmlformats.org/officeDocument/2006/relationships/customXml" Target="../ink/ink6606.xml"/><Relationship Id="rId73" Type="http://schemas.openxmlformats.org/officeDocument/2006/relationships/customXml" Target="../ink/ink6617.xml"/><Relationship Id="rId78" Type="http://schemas.openxmlformats.org/officeDocument/2006/relationships/customXml" Target="../ink/ink6620.xml"/><Relationship Id="rId94" Type="http://schemas.openxmlformats.org/officeDocument/2006/relationships/image" Target="NULL"/><Relationship Id="rId99" Type="http://schemas.openxmlformats.org/officeDocument/2006/relationships/customXml" Target="../ink/ink6631.xml"/><Relationship Id="rId101" Type="http://schemas.openxmlformats.org/officeDocument/2006/relationships/customXml" Target="../ink/ink6632.xml"/><Relationship Id="rId122" Type="http://schemas.openxmlformats.org/officeDocument/2006/relationships/image" Target="NULL"/><Relationship Id="rId143" Type="http://schemas.openxmlformats.org/officeDocument/2006/relationships/customXml" Target="../ink/ink6654.xml"/><Relationship Id="rId148" Type="http://schemas.openxmlformats.org/officeDocument/2006/relationships/image" Target="NULL"/><Relationship Id="rId164" Type="http://schemas.openxmlformats.org/officeDocument/2006/relationships/image" Target="NULL"/><Relationship Id="rId169" Type="http://schemas.openxmlformats.org/officeDocument/2006/relationships/customXml" Target="../ink/ink6667.xml"/><Relationship Id="rId185" Type="http://schemas.openxmlformats.org/officeDocument/2006/relationships/customXml" Target="../ink/ink6675.xml"/><Relationship Id="rId4" Type="http://schemas.openxmlformats.org/officeDocument/2006/relationships/customXml" Target="../ink/ink6581.xml"/><Relationship Id="rId9" Type="http://schemas.openxmlformats.org/officeDocument/2006/relationships/image" Target="NULL"/><Relationship Id="rId180" Type="http://schemas.openxmlformats.org/officeDocument/2006/relationships/image" Target="NULL"/><Relationship Id="rId210" Type="http://schemas.openxmlformats.org/officeDocument/2006/relationships/image" Target="NULL"/><Relationship Id="rId215" Type="http://schemas.openxmlformats.org/officeDocument/2006/relationships/customXml" Target="../ink/ink6690.xml"/><Relationship Id="rId236" Type="http://schemas.openxmlformats.org/officeDocument/2006/relationships/image" Target="NULL"/><Relationship Id="rId26" Type="http://schemas.openxmlformats.org/officeDocument/2006/relationships/image" Target="NULL"/><Relationship Id="rId231" Type="http://schemas.openxmlformats.org/officeDocument/2006/relationships/customXml" Target="../ink/ink6698.xml"/><Relationship Id="rId47" Type="http://schemas.openxmlformats.org/officeDocument/2006/relationships/image" Target="NULL"/><Relationship Id="rId68" Type="http://schemas.openxmlformats.org/officeDocument/2006/relationships/image" Target="NULL"/><Relationship Id="rId89" Type="http://schemas.openxmlformats.org/officeDocument/2006/relationships/customXml" Target="../ink/ink6626.xml"/><Relationship Id="rId112" Type="http://schemas.openxmlformats.org/officeDocument/2006/relationships/image" Target="NULL"/><Relationship Id="rId133" Type="http://schemas.openxmlformats.org/officeDocument/2006/relationships/customXml" Target="../ink/ink6649.xml"/><Relationship Id="rId154" Type="http://schemas.openxmlformats.org/officeDocument/2006/relationships/image" Target="NULL"/><Relationship Id="rId175" Type="http://schemas.openxmlformats.org/officeDocument/2006/relationships/customXml" Target="../ink/ink6670.xml"/><Relationship Id="rId196" Type="http://schemas.openxmlformats.org/officeDocument/2006/relationships/image" Target="NULL"/><Relationship Id="rId200" Type="http://schemas.openxmlformats.org/officeDocument/2006/relationships/image" Target="NULL"/><Relationship Id="rId16" Type="http://schemas.openxmlformats.org/officeDocument/2006/relationships/image" Target="NULL"/><Relationship Id="rId221" Type="http://schemas.openxmlformats.org/officeDocument/2006/relationships/customXml" Target="../ink/ink6693.xml"/><Relationship Id="rId37" Type="http://schemas.openxmlformats.org/officeDocument/2006/relationships/customXml" Target="../ink/ink6598.xml"/><Relationship Id="rId58" Type="http://schemas.openxmlformats.org/officeDocument/2006/relationships/customXml" Target="../ink/ink6609.xml"/><Relationship Id="rId79" Type="http://schemas.openxmlformats.org/officeDocument/2006/relationships/image" Target="NULL"/><Relationship Id="rId102" Type="http://schemas.openxmlformats.org/officeDocument/2006/relationships/image" Target="NULL"/><Relationship Id="rId123" Type="http://schemas.openxmlformats.org/officeDocument/2006/relationships/customXml" Target="../ink/ink6644.xml"/><Relationship Id="rId144" Type="http://schemas.openxmlformats.org/officeDocument/2006/relationships/image" Target="NULL"/><Relationship Id="rId90" Type="http://schemas.openxmlformats.org/officeDocument/2006/relationships/image" Target="NULL"/><Relationship Id="rId165" Type="http://schemas.openxmlformats.org/officeDocument/2006/relationships/customXml" Target="../ink/ink6665.xml"/><Relationship Id="rId186" Type="http://schemas.openxmlformats.org/officeDocument/2006/relationships/image" Target="NULL"/><Relationship Id="rId211" Type="http://schemas.openxmlformats.org/officeDocument/2006/relationships/customXml" Target="../ink/ink6688.xml"/><Relationship Id="rId232" Type="http://schemas.openxmlformats.org/officeDocument/2006/relationships/image" Target="NULL"/><Relationship Id="rId27" Type="http://schemas.openxmlformats.org/officeDocument/2006/relationships/customXml" Target="../ink/ink6593.xml"/><Relationship Id="rId48" Type="http://schemas.openxmlformats.org/officeDocument/2006/relationships/customXml" Target="../ink/ink6604.xml"/><Relationship Id="rId69" Type="http://schemas.openxmlformats.org/officeDocument/2006/relationships/customXml" Target="../ink/ink6615.xml"/><Relationship Id="rId113" Type="http://schemas.openxmlformats.org/officeDocument/2006/relationships/customXml" Target="../ink/ink6639.xml"/><Relationship Id="rId134" Type="http://schemas.openxmlformats.org/officeDocument/2006/relationships/image" Target="NULL"/><Relationship Id="rId80" Type="http://schemas.openxmlformats.org/officeDocument/2006/relationships/customXml" Target="../ink/ink6621.xml"/><Relationship Id="rId155" Type="http://schemas.openxmlformats.org/officeDocument/2006/relationships/customXml" Target="../ink/ink6660.xml"/><Relationship Id="rId176" Type="http://schemas.openxmlformats.org/officeDocument/2006/relationships/image" Target="NULL"/><Relationship Id="rId197" Type="http://schemas.openxmlformats.org/officeDocument/2006/relationships/customXml" Target="../ink/ink6681.xml"/><Relationship Id="rId201" Type="http://schemas.openxmlformats.org/officeDocument/2006/relationships/customXml" Target="../ink/ink6683.xml"/><Relationship Id="rId222" Type="http://schemas.openxmlformats.org/officeDocument/2006/relationships/image" Target="NULL"/><Relationship Id="rId17" Type="http://schemas.openxmlformats.org/officeDocument/2006/relationships/customXml" Target="../ink/ink6588.xml"/><Relationship Id="rId38" Type="http://schemas.openxmlformats.org/officeDocument/2006/relationships/image" Target="NULL"/><Relationship Id="rId59" Type="http://schemas.openxmlformats.org/officeDocument/2006/relationships/image" Target="NULL"/><Relationship Id="rId103" Type="http://schemas.openxmlformats.org/officeDocument/2006/relationships/customXml" Target="../ink/ink6633.xml"/><Relationship Id="rId124" Type="http://schemas.openxmlformats.org/officeDocument/2006/relationships/image" Target="NULL"/><Relationship Id="rId70" Type="http://schemas.openxmlformats.org/officeDocument/2006/relationships/image" Target="NULL"/><Relationship Id="rId91" Type="http://schemas.openxmlformats.org/officeDocument/2006/relationships/customXml" Target="../ink/ink6627.xml"/><Relationship Id="rId145" Type="http://schemas.openxmlformats.org/officeDocument/2006/relationships/customXml" Target="../ink/ink6655.xml"/><Relationship Id="rId166" Type="http://schemas.openxmlformats.org/officeDocument/2006/relationships/image" Target="NULL"/><Relationship Id="rId187" Type="http://schemas.openxmlformats.org/officeDocument/2006/relationships/customXml" Target="../ink/ink6676.xml"/><Relationship Id="rId1" Type="http://schemas.openxmlformats.org/officeDocument/2006/relationships/slideLayout" Target="../slideLayouts/slideLayout2.xml"/><Relationship Id="rId212" Type="http://schemas.openxmlformats.org/officeDocument/2006/relationships/image" Target="NULL"/><Relationship Id="rId233" Type="http://schemas.openxmlformats.org/officeDocument/2006/relationships/customXml" Target="../ink/ink6699.xml"/><Relationship Id="rId28" Type="http://schemas.openxmlformats.org/officeDocument/2006/relationships/image" Target="NULL"/><Relationship Id="rId49" Type="http://schemas.openxmlformats.org/officeDocument/2006/relationships/image" Target="NULL"/><Relationship Id="rId114" Type="http://schemas.openxmlformats.org/officeDocument/2006/relationships/image" Target="NULL"/><Relationship Id="rId60" Type="http://schemas.openxmlformats.org/officeDocument/2006/relationships/customXml" Target="../ink/ink6610.xml"/><Relationship Id="rId81" Type="http://schemas.openxmlformats.org/officeDocument/2006/relationships/image" Target="NULL"/><Relationship Id="rId135" Type="http://schemas.openxmlformats.org/officeDocument/2006/relationships/customXml" Target="../ink/ink6650.xml"/><Relationship Id="rId156" Type="http://schemas.openxmlformats.org/officeDocument/2006/relationships/image" Target="NULL"/><Relationship Id="rId177" Type="http://schemas.openxmlformats.org/officeDocument/2006/relationships/customXml" Target="../ink/ink6671.xml"/><Relationship Id="rId198" Type="http://schemas.openxmlformats.org/officeDocument/2006/relationships/image" Target="NULL"/><Relationship Id="rId202" Type="http://schemas.openxmlformats.org/officeDocument/2006/relationships/image" Target="NULL"/><Relationship Id="rId223" Type="http://schemas.openxmlformats.org/officeDocument/2006/relationships/customXml" Target="../ink/ink6694.xml"/><Relationship Id="rId18" Type="http://schemas.openxmlformats.org/officeDocument/2006/relationships/image" Target="NULL"/><Relationship Id="rId39" Type="http://schemas.openxmlformats.org/officeDocument/2006/relationships/customXml" Target="../ink/ink6599.xml"/><Relationship Id="rId50" Type="http://schemas.openxmlformats.org/officeDocument/2006/relationships/customXml" Target="../ink/ink6605.xml"/><Relationship Id="rId104" Type="http://schemas.openxmlformats.org/officeDocument/2006/relationships/customXml" Target="../ink/ink6634.xml"/><Relationship Id="rId125" Type="http://schemas.openxmlformats.org/officeDocument/2006/relationships/customXml" Target="../ink/ink6645.xml"/><Relationship Id="rId146" Type="http://schemas.openxmlformats.org/officeDocument/2006/relationships/image" Target="NULL"/><Relationship Id="rId167" Type="http://schemas.openxmlformats.org/officeDocument/2006/relationships/customXml" Target="../ink/ink6666.xml"/><Relationship Id="rId188" Type="http://schemas.openxmlformats.org/officeDocument/2006/relationships/image" Target="NULL"/><Relationship Id="rId71" Type="http://schemas.openxmlformats.org/officeDocument/2006/relationships/customXml" Target="../ink/ink6616.xml"/><Relationship Id="rId92" Type="http://schemas.openxmlformats.org/officeDocument/2006/relationships/image" Target="NULL"/><Relationship Id="rId213" Type="http://schemas.openxmlformats.org/officeDocument/2006/relationships/customXml" Target="../ink/ink6689.xml"/><Relationship Id="rId234" Type="http://schemas.openxmlformats.org/officeDocument/2006/relationships/image" Target="NULL"/><Relationship Id="rId2" Type="http://schemas.openxmlformats.org/officeDocument/2006/relationships/customXml" Target="../ink/ink6580.xml"/><Relationship Id="rId29" Type="http://schemas.openxmlformats.org/officeDocument/2006/relationships/customXml" Target="../ink/ink6594.xml"/><Relationship Id="rId40" Type="http://schemas.openxmlformats.org/officeDocument/2006/relationships/image" Target="NULL"/><Relationship Id="rId115" Type="http://schemas.openxmlformats.org/officeDocument/2006/relationships/customXml" Target="../ink/ink6640.xml"/><Relationship Id="rId136" Type="http://schemas.openxmlformats.org/officeDocument/2006/relationships/image" Target="NULL"/><Relationship Id="rId157" Type="http://schemas.openxmlformats.org/officeDocument/2006/relationships/customXml" Target="../ink/ink6661.xml"/><Relationship Id="rId178" Type="http://schemas.openxmlformats.org/officeDocument/2006/relationships/image" Target="NULL"/><Relationship Id="rId61" Type="http://schemas.openxmlformats.org/officeDocument/2006/relationships/customXml" Target="../ink/ink6611.xml"/><Relationship Id="rId82" Type="http://schemas.openxmlformats.org/officeDocument/2006/relationships/customXml" Target="../ink/ink6622.xml"/><Relationship Id="rId199" Type="http://schemas.openxmlformats.org/officeDocument/2006/relationships/customXml" Target="../ink/ink6682.xml"/><Relationship Id="rId203" Type="http://schemas.openxmlformats.org/officeDocument/2006/relationships/customXml" Target="../ink/ink6684.xml"/><Relationship Id="rId19" Type="http://schemas.openxmlformats.org/officeDocument/2006/relationships/customXml" Target="../ink/ink6589.xml"/><Relationship Id="rId224" Type="http://schemas.openxmlformats.org/officeDocument/2006/relationships/image" Target="NULL"/><Relationship Id="rId30" Type="http://schemas.openxmlformats.org/officeDocument/2006/relationships/image" Target="NULL"/><Relationship Id="rId105" Type="http://schemas.openxmlformats.org/officeDocument/2006/relationships/image" Target="NULL"/><Relationship Id="rId126" Type="http://schemas.openxmlformats.org/officeDocument/2006/relationships/image" Target="NULL"/><Relationship Id="rId147" Type="http://schemas.openxmlformats.org/officeDocument/2006/relationships/customXml" Target="../ink/ink6656.xml"/><Relationship Id="rId168" Type="http://schemas.openxmlformats.org/officeDocument/2006/relationships/image" Target="NULL"/><Relationship Id="rId51" Type="http://schemas.openxmlformats.org/officeDocument/2006/relationships/image" Target="NULL"/><Relationship Id="rId72" Type="http://schemas.openxmlformats.org/officeDocument/2006/relationships/image" Target="NULL"/><Relationship Id="rId93" Type="http://schemas.openxmlformats.org/officeDocument/2006/relationships/customXml" Target="../ink/ink6628.xml"/><Relationship Id="rId189" Type="http://schemas.openxmlformats.org/officeDocument/2006/relationships/customXml" Target="../ink/ink6677.xml"/><Relationship Id="rId3" Type="http://schemas.openxmlformats.org/officeDocument/2006/relationships/image" Target="NULL"/><Relationship Id="rId214" Type="http://schemas.openxmlformats.org/officeDocument/2006/relationships/image" Target="NULL"/><Relationship Id="rId235" Type="http://schemas.openxmlformats.org/officeDocument/2006/relationships/customXml" Target="../ink/ink6700.xml"/><Relationship Id="rId116" Type="http://schemas.openxmlformats.org/officeDocument/2006/relationships/image" Target="NULL"/><Relationship Id="rId137" Type="http://schemas.openxmlformats.org/officeDocument/2006/relationships/customXml" Target="../ink/ink6651.xml"/><Relationship Id="rId158" Type="http://schemas.openxmlformats.org/officeDocument/2006/relationships/image" Target="NULL"/></Relationships>
</file>

<file path=ppt/slides/_rels/slide142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6762.xml"/><Relationship Id="rId21" Type="http://schemas.openxmlformats.org/officeDocument/2006/relationships/customXml" Target="../ink/ink6711.xml"/><Relationship Id="rId42" Type="http://schemas.openxmlformats.org/officeDocument/2006/relationships/customXml" Target="../ink/ink6722.xml"/><Relationship Id="rId63" Type="http://schemas.openxmlformats.org/officeDocument/2006/relationships/customXml" Target="../ink/ink6733.xml"/><Relationship Id="rId84" Type="http://schemas.openxmlformats.org/officeDocument/2006/relationships/image" Target="NULL"/><Relationship Id="rId138" Type="http://schemas.openxmlformats.org/officeDocument/2006/relationships/image" Target="NULL"/><Relationship Id="rId159" Type="http://schemas.openxmlformats.org/officeDocument/2006/relationships/customXml" Target="../ink/ink6783.xml"/><Relationship Id="rId170" Type="http://schemas.openxmlformats.org/officeDocument/2006/relationships/image" Target="NULL"/><Relationship Id="rId191" Type="http://schemas.openxmlformats.org/officeDocument/2006/relationships/customXml" Target="../ink/ink6799.xml"/><Relationship Id="rId205" Type="http://schemas.openxmlformats.org/officeDocument/2006/relationships/customXml" Target="../ink/ink6806.xml"/><Relationship Id="rId226" Type="http://schemas.openxmlformats.org/officeDocument/2006/relationships/image" Target="NULL"/><Relationship Id="rId247" Type="http://schemas.openxmlformats.org/officeDocument/2006/relationships/customXml" Target="../ink/ink6827.xml"/><Relationship Id="rId107" Type="http://schemas.openxmlformats.org/officeDocument/2006/relationships/image" Target="NULL"/><Relationship Id="rId11" Type="http://schemas.openxmlformats.org/officeDocument/2006/relationships/customXml" Target="../ink/ink6706.xml"/><Relationship Id="rId32" Type="http://schemas.openxmlformats.org/officeDocument/2006/relationships/image" Target="NULL"/><Relationship Id="rId53" Type="http://schemas.openxmlformats.org/officeDocument/2006/relationships/image" Target="NULL"/><Relationship Id="rId74" Type="http://schemas.openxmlformats.org/officeDocument/2006/relationships/image" Target="NULL"/><Relationship Id="rId128" Type="http://schemas.openxmlformats.org/officeDocument/2006/relationships/image" Target="NULL"/><Relationship Id="rId149" Type="http://schemas.openxmlformats.org/officeDocument/2006/relationships/customXml" Target="../ink/ink6778.xml"/><Relationship Id="rId5" Type="http://schemas.openxmlformats.org/officeDocument/2006/relationships/image" Target="NULL"/><Relationship Id="rId95" Type="http://schemas.openxmlformats.org/officeDocument/2006/relationships/customXml" Target="../ink/ink6750.xml"/><Relationship Id="rId160" Type="http://schemas.openxmlformats.org/officeDocument/2006/relationships/image" Target="NULL"/><Relationship Id="rId181" Type="http://schemas.openxmlformats.org/officeDocument/2006/relationships/customXml" Target="../ink/ink6794.xml"/><Relationship Id="rId216" Type="http://schemas.openxmlformats.org/officeDocument/2006/relationships/image" Target="NULL"/><Relationship Id="rId237" Type="http://schemas.openxmlformats.org/officeDocument/2006/relationships/customXml" Target="../ink/ink6822.xml"/><Relationship Id="rId22" Type="http://schemas.openxmlformats.org/officeDocument/2006/relationships/image" Target="NULL"/><Relationship Id="rId43" Type="http://schemas.openxmlformats.org/officeDocument/2006/relationships/image" Target="NULL"/><Relationship Id="rId64" Type="http://schemas.openxmlformats.org/officeDocument/2006/relationships/image" Target="NULL"/><Relationship Id="rId118" Type="http://schemas.openxmlformats.org/officeDocument/2006/relationships/image" Target="NULL"/><Relationship Id="rId139" Type="http://schemas.openxmlformats.org/officeDocument/2006/relationships/customXml" Target="../ink/ink6773.xml"/><Relationship Id="rId85" Type="http://schemas.openxmlformats.org/officeDocument/2006/relationships/customXml" Target="../ink/ink6745.xml"/><Relationship Id="rId150" Type="http://schemas.openxmlformats.org/officeDocument/2006/relationships/image" Target="NULL"/><Relationship Id="rId171" Type="http://schemas.openxmlformats.org/officeDocument/2006/relationships/customXml" Target="../ink/ink6789.xml"/><Relationship Id="rId192" Type="http://schemas.openxmlformats.org/officeDocument/2006/relationships/image" Target="NULL"/><Relationship Id="rId206" Type="http://schemas.openxmlformats.org/officeDocument/2006/relationships/image" Target="NULL"/><Relationship Id="rId227" Type="http://schemas.openxmlformats.org/officeDocument/2006/relationships/customXml" Target="../ink/ink6817.xml"/><Relationship Id="rId248" Type="http://schemas.openxmlformats.org/officeDocument/2006/relationships/image" Target="NULL"/><Relationship Id="rId12" Type="http://schemas.openxmlformats.org/officeDocument/2006/relationships/image" Target="NULL"/><Relationship Id="rId33" Type="http://schemas.openxmlformats.org/officeDocument/2006/relationships/customXml" Target="../ink/ink6717.xml"/><Relationship Id="rId108" Type="http://schemas.openxmlformats.org/officeDocument/2006/relationships/customXml" Target="../ink/ink6757.xml"/><Relationship Id="rId129" Type="http://schemas.openxmlformats.org/officeDocument/2006/relationships/customXml" Target="../ink/ink6768.xml"/><Relationship Id="rId54" Type="http://schemas.openxmlformats.org/officeDocument/2006/relationships/customXml" Target="../ink/ink6728.xml"/><Relationship Id="rId75" Type="http://schemas.openxmlformats.org/officeDocument/2006/relationships/customXml" Target="../ink/ink6739.xml"/><Relationship Id="rId96" Type="http://schemas.openxmlformats.org/officeDocument/2006/relationships/image" Target="NULL"/><Relationship Id="rId140" Type="http://schemas.openxmlformats.org/officeDocument/2006/relationships/image" Target="NULL"/><Relationship Id="rId161" Type="http://schemas.openxmlformats.org/officeDocument/2006/relationships/customXml" Target="../ink/ink6784.xml"/><Relationship Id="rId182" Type="http://schemas.openxmlformats.org/officeDocument/2006/relationships/image" Target="NULL"/><Relationship Id="rId217" Type="http://schemas.openxmlformats.org/officeDocument/2006/relationships/customXml" Target="../ink/ink6812.xml"/><Relationship Id="rId6" Type="http://schemas.openxmlformats.org/officeDocument/2006/relationships/customXml" Target="../ink/ink6703.xml"/><Relationship Id="rId238" Type="http://schemas.openxmlformats.org/officeDocument/2006/relationships/image" Target="NULL"/><Relationship Id="rId23" Type="http://schemas.openxmlformats.org/officeDocument/2006/relationships/customXml" Target="../ink/ink6712.xml"/><Relationship Id="rId119" Type="http://schemas.openxmlformats.org/officeDocument/2006/relationships/customXml" Target="../ink/ink6763.xml"/><Relationship Id="rId44" Type="http://schemas.openxmlformats.org/officeDocument/2006/relationships/customXml" Target="../ink/ink6723.xml"/><Relationship Id="rId65" Type="http://schemas.openxmlformats.org/officeDocument/2006/relationships/customXml" Target="../ink/ink6734.xml"/><Relationship Id="rId86" Type="http://schemas.openxmlformats.org/officeDocument/2006/relationships/image" Target="NULL"/><Relationship Id="rId130" Type="http://schemas.openxmlformats.org/officeDocument/2006/relationships/image" Target="NULL"/><Relationship Id="rId151" Type="http://schemas.openxmlformats.org/officeDocument/2006/relationships/customXml" Target="../ink/ink6779.xml"/><Relationship Id="rId172" Type="http://schemas.openxmlformats.org/officeDocument/2006/relationships/image" Target="NULL"/><Relationship Id="rId193" Type="http://schemas.openxmlformats.org/officeDocument/2006/relationships/customXml" Target="../ink/ink6800.xml"/><Relationship Id="rId207" Type="http://schemas.openxmlformats.org/officeDocument/2006/relationships/customXml" Target="../ink/ink6807.xml"/><Relationship Id="rId228" Type="http://schemas.openxmlformats.org/officeDocument/2006/relationships/image" Target="NULL"/><Relationship Id="rId249" Type="http://schemas.openxmlformats.org/officeDocument/2006/relationships/customXml" Target="../ink/ink6828.xml"/><Relationship Id="rId13" Type="http://schemas.openxmlformats.org/officeDocument/2006/relationships/customXml" Target="../ink/ink6707.xml"/><Relationship Id="rId109" Type="http://schemas.openxmlformats.org/officeDocument/2006/relationships/image" Target="NULL"/><Relationship Id="rId34" Type="http://schemas.openxmlformats.org/officeDocument/2006/relationships/image" Target="NULL"/><Relationship Id="rId55" Type="http://schemas.openxmlformats.org/officeDocument/2006/relationships/image" Target="NULL"/><Relationship Id="rId76" Type="http://schemas.openxmlformats.org/officeDocument/2006/relationships/customXml" Target="../ink/ink6740.xml"/><Relationship Id="rId97" Type="http://schemas.openxmlformats.org/officeDocument/2006/relationships/customXml" Target="../ink/ink6751.xml"/><Relationship Id="rId120" Type="http://schemas.openxmlformats.org/officeDocument/2006/relationships/image" Target="NULL"/><Relationship Id="rId141" Type="http://schemas.openxmlformats.org/officeDocument/2006/relationships/customXml" Target="../ink/ink6774.xml"/><Relationship Id="rId7" Type="http://schemas.openxmlformats.org/officeDocument/2006/relationships/image" Target="NULL"/><Relationship Id="rId162" Type="http://schemas.openxmlformats.org/officeDocument/2006/relationships/image" Target="NULL"/><Relationship Id="rId183" Type="http://schemas.openxmlformats.org/officeDocument/2006/relationships/customXml" Target="../ink/ink6795.xml"/><Relationship Id="rId218" Type="http://schemas.openxmlformats.org/officeDocument/2006/relationships/image" Target="NULL"/><Relationship Id="rId239" Type="http://schemas.openxmlformats.org/officeDocument/2006/relationships/customXml" Target="../ink/ink6823.xml"/><Relationship Id="rId250" Type="http://schemas.openxmlformats.org/officeDocument/2006/relationships/image" Target="NULL"/><Relationship Id="rId24" Type="http://schemas.openxmlformats.org/officeDocument/2006/relationships/image" Target="NULL"/><Relationship Id="rId45" Type="http://schemas.openxmlformats.org/officeDocument/2006/relationships/image" Target="NULL"/><Relationship Id="rId66" Type="http://schemas.openxmlformats.org/officeDocument/2006/relationships/image" Target="NULL"/><Relationship Id="rId87" Type="http://schemas.openxmlformats.org/officeDocument/2006/relationships/customXml" Target="../ink/ink6746.xml"/><Relationship Id="rId110" Type="http://schemas.openxmlformats.org/officeDocument/2006/relationships/customXml" Target="../ink/ink6758.xml"/><Relationship Id="rId131" Type="http://schemas.openxmlformats.org/officeDocument/2006/relationships/customXml" Target="../ink/ink6769.xml"/><Relationship Id="rId152" Type="http://schemas.openxmlformats.org/officeDocument/2006/relationships/image" Target="NULL"/><Relationship Id="rId173" Type="http://schemas.openxmlformats.org/officeDocument/2006/relationships/customXml" Target="../ink/ink6790.xml"/><Relationship Id="rId194" Type="http://schemas.openxmlformats.org/officeDocument/2006/relationships/image" Target="NULL"/><Relationship Id="rId208" Type="http://schemas.openxmlformats.org/officeDocument/2006/relationships/image" Target="NULL"/><Relationship Id="rId229" Type="http://schemas.openxmlformats.org/officeDocument/2006/relationships/customXml" Target="../ink/ink6818.xml"/><Relationship Id="rId240" Type="http://schemas.openxmlformats.org/officeDocument/2006/relationships/image" Target="NULL"/><Relationship Id="rId14" Type="http://schemas.openxmlformats.org/officeDocument/2006/relationships/image" Target="NULL"/><Relationship Id="rId35" Type="http://schemas.openxmlformats.org/officeDocument/2006/relationships/customXml" Target="../ink/ink6718.xml"/><Relationship Id="rId56" Type="http://schemas.openxmlformats.org/officeDocument/2006/relationships/customXml" Target="../ink/ink6729.xml"/><Relationship Id="rId77" Type="http://schemas.openxmlformats.org/officeDocument/2006/relationships/image" Target="NULL"/><Relationship Id="rId100" Type="http://schemas.openxmlformats.org/officeDocument/2006/relationships/image" Target="NULL"/><Relationship Id="rId8" Type="http://schemas.openxmlformats.org/officeDocument/2006/relationships/customXml" Target="../ink/ink6704.xml"/><Relationship Id="rId98" Type="http://schemas.openxmlformats.org/officeDocument/2006/relationships/image" Target="NULL"/><Relationship Id="rId121" Type="http://schemas.openxmlformats.org/officeDocument/2006/relationships/customXml" Target="../ink/ink6764.xml"/><Relationship Id="rId142" Type="http://schemas.openxmlformats.org/officeDocument/2006/relationships/image" Target="NULL"/><Relationship Id="rId163" Type="http://schemas.openxmlformats.org/officeDocument/2006/relationships/customXml" Target="../ink/ink6785.xml"/><Relationship Id="rId184" Type="http://schemas.openxmlformats.org/officeDocument/2006/relationships/image" Target="NULL"/><Relationship Id="rId219" Type="http://schemas.openxmlformats.org/officeDocument/2006/relationships/customXml" Target="../ink/ink6813.xml"/><Relationship Id="rId230" Type="http://schemas.openxmlformats.org/officeDocument/2006/relationships/image" Target="NULL"/><Relationship Id="rId251" Type="http://schemas.openxmlformats.org/officeDocument/2006/relationships/customXml" Target="../ink/ink6829.xml"/><Relationship Id="rId25" Type="http://schemas.openxmlformats.org/officeDocument/2006/relationships/customXml" Target="../ink/ink6713.xml"/><Relationship Id="rId46" Type="http://schemas.openxmlformats.org/officeDocument/2006/relationships/customXml" Target="../ink/ink6724.xml"/><Relationship Id="rId67" Type="http://schemas.openxmlformats.org/officeDocument/2006/relationships/customXml" Target="../ink/ink6735.xml"/><Relationship Id="rId88" Type="http://schemas.openxmlformats.org/officeDocument/2006/relationships/image" Target="NULL"/><Relationship Id="rId111" Type="http://schemas.openxmlformats.org/officeDocument/2006/relationships/customXml" Target="../ink/ink6759.xml"/><Relationship Id="rId132" Type="http://schemas.openxmlformats.org/officeDocument/2006/relationships/image" Target="NULL"/><Relationship Id="rId153" Type="http://schemas.openxmlformats.org/officeDocument/2006/relationships/customXml" Target="../ink/ink6780.xml"/><Relationship Id="rId174" Type="http://schemas.openxmlformats.org/officeDocument/2006/relationships/image" Target="NULL"/><Relationship Id="rId195" Type="http://schemas.openxmlformats.org/officeDocument/2006/relationships/customXml" Target="../ink/ink6801.xml"/><Relationship Id="rId209" Type="http://schemas.openxmlformats.org/officeDocument/2006/relationships/customXml" Target="../ink/ink6808.xml"/><Relationship Id="rId220" Type="http://schemas.openxmlformats.org/officeDocument/2006/relationships/image" Target="NULL"/><Relationship Id="rId241" Type="http://schemas.openxmlformats.org/officeDocument/2006/relationships/customXml" Target="../ink/ink6824.xml"/><Relationship Id="rId15" Type="http://schemas.openxmlformats.org/officeDocument/2006/relationships/customXml" Target="../ink/ink6708.xml"/><Relationship Id="rId36" Type="http://schemas.openxmlformats.org/officeDocument/2006/relationships/image" Target="NULL"/><Relationship Id="rId57" Type="http://schemas.openxmlformats.org/officeDocument/2006/relationships/image" Target="NULL"/><Relationship Id="rId78" Type="http://schemas.openxmlformats.org/officeDocument/2006/relationships/customXml" Target="../ink/ink6741.xml"/><Relationship Id="rId99" Type="http://schemas.openxmlformats.org/officeDocument/2006/relationships/customXml" Target="../ink/ink6752.xml"/><Relationship Id="rId101" Type="http://schemas.openxmlformats.org/officeDocument/2006/relationships/customXml" Target="../ink/ink6753.xml"/><Relationship Id="rId122" Type="http://schemas.openxmlformats.org/officeDocument/2006/relationships/image" Target="NULL"/><Relationship Id="rId143" Type="http://schemas.openxmlformats.org/officeDocument/2006/relationships/customXml" Target="../ink/ink6775.xml"/><Relationship Id="rId164" Type="http://schemas.openxmlformats.org/officeDocument/2006/relationships/image" Target="NULL"/><Relationship Id="rId185" Type="http://schemas.openxmlformats.org/officeDocument/2006/relationships/customXml" Target="../ink/ink6796.xml"/><Relationship Id="rId4" Type="http://schemas.openxmlformats.org/officeDocument/2006/relationships/customXml" Target="../ink/ink6702.xml"/><Relationship Id="rId9" Type="http://schemas.openxmlformats.org/officeDocument/2006/relationships/image" Target="NULL"/><Relationship Id="rId180" Type="http://schemas.openxmlformats.org/officeDocument/2006/relationships/image" Target="NULL"/><Relationship Id="rId210" Type="http://schemas.openxmlformats.org/officeDocument/2006/relationships/image" Target="NULL"/><Relationship Id="rId215" Type="http://schemas.openxmlformats.org/officeDocument/2006/relationships/customXml" Target="../ink/ink6811.xml"/><Relationship Id="rId236" Type="http://schemas.openxmlformats.org/officeDocument/2006/relationships/image" Target="NULL"/><Relationship Id="rId26" Type="http://schemas.openxmlformats.org/officeDocument/2006/relationships/image" Target="NULL"/><Relationship Id="rId231" Type="http://schemas.openxmlformats.org/officeDocument/2006/relationships/customXml" Target="../ink/ink6819.xml"/><Relationship Id="rId252" Type="http://schemas.openxmlformats.org/officeDocument/2006/relationships/image" Target="NULL"/><Relationship Id="rId47" Type="http://schemas.openxmlformats.org/officeDocument/2006/relationships/image" Target="NULL"/><Relationship Id="rId68" Type="http://schemas.openxmlformats.org/officeDocument/2006/relationships/image" Target="NULL"/><Relationship Id="rId89" Type="http://schemas.openxmlformats.org/officeDocument/2006/relationships/customXml" Target="../ink/ink6747.xml"/><Relationship Id="rId112" Type="http://schemas.openxmlformats.org/officeDocument/2006/relationships/image" Target="NULL"/><Relationship Id="rId133" Type="http://schemas.openxmlformats.org/officeDocument/2006/relationships/customXml" Target="../ink/ink6770.xml"/><Relationship Id="rId154" Type="http://schemas.openxmlformats.org/officeDocument/2006/relationships/image" Target="NULL"/><Relationship Id="rId175" Type="http://schemas.openxmlformats.org/officeDocument/2006/relationships/customXml" Target="../ink/ink6791.xml"/><Relationship Id="rId196" Type="http://schemas.openxmlformats.org/officeDocument/2006/relationships/image" Target="NULL"/><Relationship Id="rId200" Type="http://schemas.openxmlformats.org/officeDocument/2006/relationships/image" Target="NULL"/><Relationship Id="rId16" Type="http://schemas.openxmlformats.org/officeDocument/2006/relationships/image" Target="NULL"/><Relationship Id="rId221" Type="http://schemas.openxmlformats.org/officeDocument/2006/relationships/customXml" Target="../ink/ink6814.xml"/><Relationship Id="rId242" Type="http://schemas.openxmlformats.org/officeDocument/2006/relationships/image" Target="NULL"/><Relationship Id="rId37" Type="http://schemas.openxmlformats.org/officeDocument/2006/relationships/customXml" Target="../ink/ink6719.xml"/><Relationship Id="rId58" Type="http://schemas.openxmlformats.org/officeDocument/2006/relationships/customXml" Target="../ink/ink6730.xml"/><Relationship Id="rId79" Type="http://schemas.openxmlformats.org/officeDocument/2006/relationships/image" Target="NULL"/><Relationship Id="rId102" Type="http://schemas.openxmlformats.org/officeDocument/2006/relationships/image" Target="NULL"/><Relationship Id="rId123" Type="http://schemas.openxmlformats.org/officeDocument/2006/relationships/customXml" Target="../ink/ink6765.xml"/><Relationship Id="rId144" Type="http://schemas.openxmlformats.org/officeDocument/2006/relationships/image" Target="NULL"/><Relationship Id="rId90" Type="http://schemas.openxmlformats.org/officeDocument/2006/relationships/image" Target="NULL"/><Relationship Id="rId165" Type="http://schemas.openxmlformats.org/officeDocument/2006/relationships/customXml" Target="../ink/ink6786.xml"/><Relationship Id="rId186" Type="http://schemas.openxmlformats.org/officeDocument/2006/relationships/image" Target="NULL"/><Relationship Id="rId211" Type="http://schemas.openxmlformats.org/officeDocument/2006/relationships/customXml" Target="../ink/ink6809.xml"/><Relationship Id="rId232" Type="http://schemas.openxmlformats.org/officeDocument/2006/relationships/image" Target="NULL"/><Relationship Id="rId27" Type="http://schemas.openxmlformats.org/officeDocument/2006/relationships/customXml" Target="../ink/ink6714.xml"/><Relationship Id="rId48" Type="http://schemas.openxmlformats.org/officeDocument/2006/relationships/customXml" Target="../ink/ink6725.xml"/><Relationship Id="rId69" Type="http://schemas.openxmlformats.org/officeDocument/2006/relationships/customXml" Target="../ink/ink6736.xml"/><Relationship Id="rId113" Type="http://schemas.openxmlformats.org/officeDocument/2006/relationships/customXml" Target="../ink/ink6760.xml"/><Relationship Id="rId134" Type="http://schemas.openxmlformats.org/officeDocument/2006/relationships/image" Target="NULL"/><Relationship Id="rId80" Type="http://schemas.openxmlformats.org/officeDocument/2006/relationships/customXml" Target="../ink/ink6742.xml"/><Relationship Id="rId155" Type="http://schemas.openxmlformats.org/officeDocument/2006/relationships/customXml" Target="../ink/ink6781.xml"/><Relationship Id="rId176" Type="http://schemas.openxmlformats.org/officeDocument/2006/relationships/image" Target="NULL"/><Relationship Id="rId197" Type="http://schemas.openxmlformats.org/officeDocument/2006/relationships/customXml" Target="../ink/ink6802.xml"/><Relationship Id="rId201" Type="http://schemas.openxmlformats.org/officeDocument/2006/relationships/customXml" Target="../ink/ink6804.xml"/><Relationship Id="rId222" Type="http://schemas.openxmlformats.org/officeDocument/2006/relationships/image" Target="NULL"/><Relationship Id="rId243" Type="http://schemas.openxmlformats.org/officeDocument/2006/relationships/customXml" Target="../ink/ink6825.xml"/><Relationship Id="rId17" Type="http://schemas.openxmlformats.org/officeDocument/2006/relationships/customXml" Target="../ink/ink6709.xml"/><Relationship Id="rId38" Type="http://schemas.openxmlformats.org/officeDocument/2006/relationships/image" Target="NULL"/><Relationship Id="rId59" Type="http://schemas.openxmlformats.org/officeDocument/2006/relationships/image" Target="NULL"/><Relationship Id="rId103" Type="http://schemas.openxmlformats.org/officeDocument/2006/relationships/customXml" Target="../ink/ink6754.xml"/><Relationship Id="rId124" Type="http://schemas.openxmlformats.org/officeDocument/2006/relationships/image" Target="NULL"/><Relationship Id="rId70" Type="http://schemas.openxmlformats.org/officeDocument/2006/relationships/image" Target="NULL"/><Relationship Id="rId91" Type="http://schemas.openxmlformats.org/officeDocument/2006/relationships/customXml" Target="../ink/ink6748.xml"/><Relationship Id="rId145" Type="http://schemas.openxmlformats.org/officeDocument/2006/relationships/customXml" Target="../ink/ink6776.xml"/><Relationship Id="rId166" Type="http://schemas.openxmlformats.org/officeDocument/2006/relationships/image" Target="NULL"/><Relationship Id="rId187" Type="http://schemas.openxmlformats.org/officeDocument/2006/relationships/customXml" Target="../ink/ink6797.xml"/><Relationship Id="rId1" Type="http://schemas.openxmlformats.org/officeDocument/2006/relationships/slideLayout" Target="../slideLayouts/slideLayout2.xml"/><Relationship Id="rId212" Type="http://schemas.openxmlformats.org/officeDocument/2006/relationships/image" Target="NULL"/><Relationship Id="rId233" Type="http://schemas.openxmlformats.org/officeDocument/2006/relationships/customXml" Target="../ink/ink6820.xml"/><Relationship Id="rId28" Type="http://schemas.openxmlformats.org/officeDocument/2006/relationships/image" Target="NULL"/><Relationship Id="rId49" Type="http://schemas.openxmlformats.org/officeDocument/2006/relationships/image" Target="NULL"/><Relationship Id="rId114" Type="http://schemas.openxmlformats.org/officeDocument/2006/relationships/image" Target="NULL"/><Relationship Id="rId60" Type="http://schemas.openxmlformats.org/officeDocument/2006/relationships/customXml" Target="../ink/ink6731.xml"/><Relationship Id="rId81" Type="http://schemas.openxmlformats.org/officeDocument/2006/relationships/image" Target="NULL"/><Relationship Id="rId135" Type="http://schemas.openxmlformats.org/officeDocument/2006/relationships/customXml" Target="../ink/ink6771.xml"/><Relationship Id="rId156" Type="http://schemas.openxmlformats.org/officeDocument/2006/relationships/image" Target="NULL"/><Relationship Id="rId177" Type="http://schemas.openxmlformats.org/officeDocument/2006/relationships/customXml" Target="../ink/ink6792.xml"/><Relationship Id="rId198" Type="http://schemas.openxmlformats.org/officeDocument/2006/relationships/image" Target="NULL"/><Relationship Id="rId202" Type="http://schemas.openxmlformats.org/officeDocument/2006/relationships/image" Target="NULL"/><Relationship Id="rId223" Type="http://schemas.openxmlformats.org/officeDocument/2006/relationships/customXml" Target="../ink/ink6815.xml"/><Relationship Id="rId244" Type="http://schemas.openxmlformats.org/officeDocument/2006/relationships/image" Target="NULL"/><Relationship Id="rId18" Type="http://schemas.openxmlformats.org/officeDocument/2006/relationships/image" Target="NULL"/><Relationship Id="rId39" Type="http://schemas.openxmlformats.org/officeDocument/2006/relationships/customXml" Target="../ink/ink6720.xml"/><Relationship Id="rId50" Type="http://schemas.openxmlformats.org/officeDocument/2006/relationships/customXml" Target="../ink/ink6726.xml"/><Relationship Id="rId104" Type="http://schemas.openxmlformats.org/officeDocument/2006/relationships/customXml" Target="../ink/ink6755.xml"/><Relationship Id="rId125" Type="http://schemas.openxmlformats.org/officeDocument/2006/relationships/customXml" Target="../ink/ink6766.xml"/><Relationship Id="rId146" Type="http://schemas.openxmlformats.org/officeDocument/2006/relationships/image" Target="NULL"/><Relationship Id="rId167" Type="http://schemas.openxmlformats.org/officeDocument/2006/relationships/customXml" Target="../ink/ink6787.xml"/><Relationship Id="rId188" Type="http://schemas.openxmlformats.org/officeDocument/2006/relationships/image" Target="NULL"/><Relationship Id="rId71" Type="http://schemas.openxmlformats.org/officeDocument/2006/relationships/customXml" Target="../ink/ink6737.xml"/><Relationship Id="rId92" Type="http://schemas.openxmlformats.org/officeDocument/2006/relationships/image" Target="NULL"/><Relationship Id="rId213" Type="http://schemas.openxmlformats.org/officeDocument/2006/relationships/customXml" Target="../ink/ink6810.xml"/><Relationship Id="rId234" Type="http://schemas.openxmlformats.org/officeDocument/2006/relationships/image" Target="NULL"/><Relationship Id="rId2" Type="http://schemas.openxmlformats.org/officeDocument/2006/relationships/customXml" Target="../ink/ink6701.xml"/><Relationship Id="rId29" Type="http://schemas.openxmlformats.org/officeDocument/2006/relationships/customXml" Target="../ink/ink6715.xml"/><Relationship Id="rId40" Type="http://schemas.openxmlformats.org/officeDocument/2006/relationships/image" Target="NULL"/><Relationship Id="rId115" Type="http://schemas.openxmlformats.org/officeDocument/2006/relationships/customXml" Target="../ink/ink6761.xml"/><Relationship Id="rId136" Type="http://schemas.openxmlformats.org/officeDocument/2006/relationships/image" Target="NULL"/><Relationship Id="rId157" Type="http://schemas.openxmlformats.org/officeDocument/2006/relationships/customXml" Target="../ink/ink6782.xml"/><Relationship Id="rId178" Type="http://schemas.openxmlformats.org/officeDocument/2006/relationships/image" Target="NULL"/><Relationship Id="rId61" Type="http://schemas.openxmlformats.org/officeDocument/2006/relationships/customXml" Target="../ink/ink6732.xml"/><Relationship Id="rId82" Type="http://schemas.openxmlformats.org/officeDocument/2006/relationships/customXml" Target="../ink/ink6743.xml"/><Relationship Id="rId199" Type="http://schemas.openxmlformats.org/officeDocument/2006/relationships/customXml" Target="../ink/ink6803.xml"/><Relationship Id="rId203" Type="http://schemas.openxmlformats.org/officeDocument/2006/relationships/customXml" Target="../ink/ink6805.xml"/><Relationship Id="rId19" Type="http://schemas.openxmlformats.org/officeDocument/2006/relationships/customXml" Target="../ink/ink6710.xml"/><Relationship Id="rId224" Type="http://schemas.openxmlformats.org/officeDocument/2006/relationships/image" Target="NULL"/><Relationship Id="rId245" Type="http://schemas.openxmlformats.org/officeDocument/2006/relationships/customXml" Target="../ink/ink6826.xml"/><Relationship Id="rId30" Type="http://schemas.openxmlformats.org/officeDocument/2006/relationships/image" Target="NULL"/><Relationship Id="rId105" Type="http://schemas.openxmlformats.org/officeDocument/2006/relationships/image" Target="NULL"/><Relationship Id="rId126" Type="http://schemas.openxmlformats.org/officeDocument/2006/relationships/image" Target="NULL"/><Relationship Id="rId147" Type="http://schemas.openxmlformats.org/officeDocument/2006/relationships/customXml" Target="../ink/ink6777.xml"/><Relationship Id="rId168" Type="http://schemas.openxmlformats.org/officeDocument/2006/relationships/image" Target="NULL"/><Relationship Id="rId51" Type="http://schemas.openxmlformats.org/officeDocument/2006/relationships/image" Target="NULL"/><Relationship Id="rId72" Type="http://schemas.openxmlformats.org/officeDocument/2006/relationships/image" Target="NULL"/><Relationship Id="rId93" Type="http://schemas.openxmlformats.org/officeDocument/2006/relationships/customXml" Target="../ink/ink6749.xml"/><Relationship Id="rId189" Type="http://schemas.openxmlformats.org/officeDocument/2006/relationships/customXml" Target="../ink/ink6798.xml"/><Relationship Id="rId3" Type="http://schemas.openxmlformats.org/officeDocument/2006/relationships/image" Target="NULL"/><Relationship Id="rId214" Type="http://schemas.openxmlformats.org/officeDocument/2006/relationships/image" Target="NULL"/><Relationship Id="rId235" Type="http://schemas.openxmlformats.org/officeDocument/2006/relationships/customXml" Target="../ink/ink6821.xml"/><Relationship Id="rId116" Type="http://schemas.openxmlformats.org/officeDocument/2006/relationships/image" Target="NULL"/><Relationship Id="rId137" Type="http://schemas.openxmlformats.org/officeDocument/2006/relationships/customXml" Target="../ink/ink6772.xml"/><Relationship Id="rId158" Type="http://schemas.openxmlformats.org/officeDocument/2006/relationships/image" Target="NULL"/><Relationship Id="rId20" Type="http://schemas.openxmlformats.org/officeDocument/2006/relationships/image" Target="NULL"/><Relationship Id="rId41" Type="http://schemas.openxmlformats.org/officeDocument/2006/relationships/customXml" Target="../ink/ink6721.xml"/><Relationship Id="rId62" Type="http://schemas.openxmlformats.org/officeDocument/2006/relationships/image" Target="NULL"/><Relationship Id="rId83" Type="http://schemas.openxmlformats.org/officeDocument/2006/relationships/customXml" Target="../ink/ink6744.xml"/><Relationship Id="rId179" Type="http://schemas.openxmlformats.org/officeDocument/2006/relationships/customXml" Target="../ink/ink6793.xml"/><Relationship Id="rId190" Type="http://schemas.openxmlformats.org/officeDocument/2006/relationships/image" Target="NULL"/><Relationship Id="rId204" Type="http://schemas.openxmlformats.org/officeDocument/2006/relationships/image" Target="NULL"/><Relationship Id="rId225" Type="http://schemas.openxmlformats.org/officeDocument/2006/relationships/customXml" Target="../ink/ink6816.xml"/><Relationship Id="rId246" Type="http://schemas.openxmlformats.org/officeDocument/2006/relationships/image" Target="NULL"/><Relationship Id="rId106" Type="http://schemas.openxmlformats.org/officeDocument/2006/relationships/customXml" Target="../ink/ink6756.xml"/><Relationship Id="rId127" Type="http://schemas.openxmlformats.org/officeDocument/2006/relationships/customXml" Target="../ink/ink6767.xml"/><Relationship Id="rId10" Type="http://schemas.openxmlformats.org/officeDocument/2006/relationships/customXml" Target="../ink/ink6705.xml"/><Relationship Id="rId31" Type="http://schemas.openxmlformats.org/officeDocument/2006/relationships/customXml" Target="../ink/ink6716.xml"/><Relationship Id="rId52" Type="http://schemas.openxmlformats.org/officeDocument/2006/relationships/customXml" Target="../ink/ink6727.xml"/><Relationship Id="rId73" Type="http://schemas.openxmlformats.org/officeDocument/2006/relationships/customXml" Target="../ink/ink6738.xml"/><Relationship Id="rId94" Type="http://schemas.openxmlformats.org/officeDocument/2006/relationships/image" Target="NULL"/><Relationship Id="rId148" Type="http://schemas.openxmlformats.org/officeDocument/2006/relationships/image" Target="NULL"/><Relationship Id="rId169" Type="http://schemas.openxmlformats.org/officeDocument/2006/relationships/customXml" Target="../ink/ink6788.xml"/></Relationships>
</file>

<file path=ppt/slides/_rels/slide14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6891.xml"/><Relationship Id="rId21" Type="http://schemas.openxmlformats.org/officeDocument/2006/relationships/customXml" Target="../ink/ink6840.xml"/><Relationship Id="rId63" Type="http://schemas.openxmlformats.org/officeDocument/2006/relationships/customXml" Target="../ink/ink6862.xml"/><Relationship Id="rId159" Type="http://schemas.openxmlformats.org/officeDocument/2006/relationships/customXml" Target="../ink/ink6912.xml"/><Relationship Id="rId170" Type="http://schemas.openxmlformats.org/officeDocument/2006/relationships/image" Target="NULL"/><Relationship Id="rId226" Type="http://schemas.openxmlformats.org/officeDocument/2006/relationships/image" Target="NULL"/><Relationship Id="rId268" Type="http://schemas.openxmlformats.org/officeDocument/2006/relationships/image" Target="NULL"/><Relationship Id="rId32" Type="http://schemas.openxmlformats.org/officeDocument/2006/relationships/image" Target="NULL"/><Relationship Id="rId74" Type="http://schemas.openxmlformats.org/officeDocument/2006/relationships/image" Target="NULL"/><Relationship Id="rId128" Type="http://schemas.openxmlformats.org/officeDocument/2006/relationships/image" Target="NULL"/><Relationship Id="rId5" Type="http://schemas.openxmlformats.org/officeDocument/2006/relationships/image" Target="NULL"/><Relationship Id="rId181" Type="http://schemas.openxmlformats.org/officeDocument/2006/relationships/customXml" Target="../ink/ink6923.xml"/><Relationship Id="rId237" Type="http://schemas.openxmlformats.org/officeDocument/2006/relationships/customXml" Target="../ink/ink6951.xml"/><Relationship Id="rId279" Type="http://schemas.openxmlformats.org/officeDocument/2006/relationships/customXml" Target="../ink/ink6972.xml"/><Relationship Id="rId43" Type="http://schemas.openxmlformats.org/officeDocument/2006/relationships/image" Target="NULL"/><Relationship Id="rId139" Type="http://schemas.openxmlformats.org/officeDocument/2006/relationships/customXml" Target="../ink/ink6902.xml"/><Relationship Id="rId85" Type="http://schemas.openxmlformats.org/officeDocument/2006/relationships/customXml" Target="../ink/ink6874.xml"/><Relationship Id="rId150" Type="http://schemas.openxmlformats.org/officeDocument/2006/relationships/image" Target="NULL"/><Relationship Id="rId171" Type="http://schemas.openxmlformats.org/officeDocument/2006/relationships/customXml" Target="../ink/ink6918.xml"/><Relationship Id="rId192" Type="http://schemas.openxmlformats.org/officeDocument/2006/relationships/image" Target="NULL"/><Relationship Id="rId206" Type="http://schemas.openxmlformats.org/officeDocument/2006/relationships/image" Target="NULL"/><Relationship Id="rId227" Type="http://schemas.openxmlformats.org/officeDocument/2006/relationships/customXml" Target="../ink/ink6946.xml"/><Relationship Id="rId248" Type="http://schemas.openxmlformats.org/officeDocument/2006/relationships/image" Target="NULL"/><Relationship Id="rId269" Type="http://schemas.openxmlformats.org/officeDocument/2006/relationships/customXml" Target="../ink/ink6967.xml"/><Relationship Id="rId12" Type="http://schemas.openxmlformats.org/officeDocument/2006/relationships/image" Target="NULL"/><Relationship Id="rId33" Type="http://schemas.openxmlformats.org/officeDocument/2006/relationships/customXml" Target="../ink/ink6846.xml"/><Relationship Id="rId108" Type="http://schemas.openxmlformats.org/officeDocument/2006/relationships/customXml" Target="../ink/ink6886.xml"/><Relationship Id="rId129" Type="http://schemas.openxmlformats.org/officeDocument/2006/relationships/customXml" Target="../ink/ink6897.xml"/><Relationship Id="rId280" Type="http://schemas.openxmlformats.org/officeDocument/2006/relationships/image" Target="NULL"/><Relationship Id="rId54" Type="http://schemas.openxmlformats.org/officeDocument/2006/relationships/customXml" Target="../ink/ink6857.xml"/><Relationship Id="rId75" Type="http://schemas.openxmlformats.org/officeDocument/2006/relationships/customXml" Target="../ink/ink6868.xml"/><Relationship Id="rId96" Type="http://schemas.openxmlformats.org/officeDocument/2006/relationships/image" Target="NULL"/><Relationship Id="rId140" Type="http://schemas.openxmlformats.org/officeDocument/2006/relationships/image" Target="NULL"/><Relationship Id="rId161" Type="http://schemas.openxmlformats.org/officeDocument/2006/relationships/customXml" Target="../ink/ink6913.xml"/><Relationship Id="rId182" Type="http://schemas.openxmlformats.org/officeDocument/2006/relationships/image" Target="NULL"/><Relationship Id="rId217" Type="http://schemas.openxmlformats.org/officeDocument/2006/relationships/customXml" Target="../ink/ink6941.xml"/><Relationship Id="rId6" Type="http://schemas.openxmlformats.org/officeDocument/2006/relationships/customXml" Target="../ink/ink6832.xml"/><Relationship Id="rId238" Type="http://schemas.openxmlformats.org/officeDocument/2006/relationships/image" Target="NULL"/><Relationship Id="rId259" Type="http://schemas.openxmlformats.org/officeDocument/2006/relationships/customXml" Target="../ink/ink6962.xml"/><Relationship Id="rId23" Type="http://schemas.openxmlformats.org/officeDocument/2006/relationships/customXml" Target="../ink/ink6841.xml"/><Relationship Id="rId119" Type="http://schemas.openxmlformats.org/officeDocument/2006/relationships/customXml" Target="../ink/ink6892.xml"/><Relationship Id="rId270" Type="http://schemas.openxmlformats.org/officeDocument/2006/relationships/image" Target="NULL"/><Relationship Id="rId44" Type="http://schemas.openxmlformats.org/officeDocument/2006/relationships/customXml" Target="../ink/ink6852.xml"/><Relationship Id="rId65" Type="http://schemas.openxmlformats.org/officeDocument/2006/relationships/customXml" Target="../ink/ink6863.xml"/><Relationship Id="rId86" Type="http://schemas.openxmlformats.org/officeDocument/2006/relationships/image" Target="NULL"/><Relationship Id="rId130" Type="http://schemas.openxmlformats.org/officeDocument/2006/relationships/image" Target="NULL"/><Relationship Id="rId151" Type="http://schemas.openxmlformats.org/officeDocument/2006/relationships/customXml" Target="../ink/ink6908.xml"/><Relationship Id="rId172" Type="http://schemas.openxmlformats.org/officeDocument/2006/relationships/image" Target="NULL"/><Relationship Id="rId193" Type="http://schemas.openxmlformats.org/officeDocument/2006/relationships/customXml" Target="../ink/ink6929.xml"/><Relationship Id="rId207" Type="http://schemas.openxmlformats.org/officeDocument/2006/relationships/customXml" Target="../ink/ink6936.xml"/><Relationship Id="rId228" Type="http://schemas.openxmlformats.org/officeDocument/2006/relationships/image" Target="NULL"/><Relationship Id="rId249" Type="http://schemas.openxmlformats.org/officeDocument/2006/relationships/customXml" Target="../ink/ink6957.xml"/><Relationship Id="rId13" Type="http://schemas.openxmlformats.org/officeDocument/2006/relationships/customXml" Target="../ink/ink6836.xml"/><Relationship Id="rId109" Type="http://schemas.openxmlformats.org/officeDocument/2006/relationships/image" Target="NULL"/><Relationship Id="rId260" Type="http://schemas.openxmlformats.org/officeDocument/2006/relationships/image" Target="NULL"/><Relationship Id="rId281" Type="http://schemas.openxmlformats.org/officeDocument/2006/relationships/customXml" Target="../ink/ink6973.xml"/><Relationship Id="rId34" Type="http://schemas.openxmlformats.org/officeDocument/2006/relationships/image" Target="NULL"/><Relationship Id="rId55" Type="http://schemas.openxmlformats.org/officeDocument/2006/relationships/image" Target="NULL"/><Relationship Id="rId76" Type="http://schemas.openxmlformats.org/officeDocument/2006/relationships/customXml" Target="../ink/ink6869.xml"/><Relationship Id="rId97" Type="http://schemas.openxmlformats.org/officeDocument/2006/relationships/customXml" Target="../ink/ink6880.xml"/><Relationship Id="rId120" Type="http://schemas.openxmlformats.org/officeDocument/2006/relationships/image" Target="NULL"/><Relationship Id="rId141" Type="http://schemas.openxmlformats.org/officeDocument/2006/relationships/customXml" Target="../ink/ink6903.xml"/><Relationship Id="rId7" Type="http://schemas.openxmlformats.org/officeDocument/2006/relationships/image" Target="NULL"/><Relationship Id="rId162" Type="http://schemas.openxmlformats.org/officeDocument/2006/relationships/image" Target="NULL"/><Relationship Id="rId183" Type="http://schemas.openxmlformats.org/officeDocument/2006/relationships/customXml" Target="../ink/ink6924.xml"/><Relationship Id="rId218" Type="http://schemas.openxmlformats.org/officeDocument/2006/relationships/image" Target="NULL"/><Relationship Id="rId239" Type="http://schemas.openxmlformats.org/officeDocument/2006/relationships/customXml" Target="../ink/ink6952.xml"/><Relationship Id="rId250" Type="http://schemas.openxmlformats.org/officeDocument/2006/relationships/image" Target="NULL"/><Relationship Id="rId271" Type="http://schemas.openxmlformats.org/officeDocument/2006/relationships/customXml" Target="../ink/ink6968.xml"/><Relationship Id="rId24" Type="http://schemas.openxmlformats.org/officeDocument/2006/relationships/image" Target="NULL"/><Relationship Id="rId45" Type="http://schemas.openxmlformats.org/officeDocument/2006/relationships/image" Target="NULL"/><Relationship Id="rId66" Type="http://schemas.openxmlformats.org/officeDocument/2006/relationships/image" Target="NULL"/><Relationship Id="rId87" Type="http://schemas.openxmlformats.org/officeDocument/2006/relationships/customXml" Target="../ink/ink6875.xml"/><Relationship Id="rId110" Type="http://schemas.openxmlformats.org/officeDocument/2006/relationships/customXml" Target="../ink/ink6887.xml"/><Relationship Id="rId131" Type="http://schemas.openxmlformats.org/officeDocument/2006/relationships/customXml" Target="../ink/ink6898.xml"/><Relationship Id="rId152" Type="http://schemas.openxmlformats.org/officeDocument/2006/relationships/image" Target="NULL"/><Relationship Id="rId173" Type="http://schemas.openxmlformats.org/officeDocument/2006/relationships/customXml" Target="../ink/ink6919.xml"/><Relationship Id="rId194" Type="http://schemas.openxmlformats.org/officeDocument/2006/relationships/image" Target="NULL"/><Relationship Id="rId208" Type="http://schemas.openxmlformats.org/officeDocument/2006/relationships/image" Target="NULL"/><Relationship Id="rId229" Type="http://schemas.openxmlformats.org/officeDocument/2006/relationships/customXml" Target="../ink/ink6947.xml"/><Relationship Id="rId240" Type="http://schemas.openxmlformats.org/officeDocument/2006/relationships/image" Target="NULL"/><Relationship Id="rId261" Type="http://schemas.openxmlformats.org/officeDocument/2006/relationships/customXml" Target="../ink/ink6963.xml"/><Relationship Id="rId14" Type="http://schemas.openxmlformats.org/officeDocument/2006/relationships/image" Target="NULL"/><Relationship Id="rId35" Type="http://schemas.openxmlformats.org/officeDocument/2006/relationships/customXml" Target="../ink/ink6847.xml"/><Relationship Id="rId56" Type="http://schemas.openxmlformats.org/officeDocument/2006/relationships/customXml" Target="../ink/ink6858.xml"/><Relationship Id="rId77" Type="http://schemas.openxmlformats.org/officeDocument/2006/relationships/image" Target="NULL"/><Relationship Id="rId100" Type="http://schemas.openxmlformats.org/officeDocument/2006/relationships/image" Target="NULL"/><Relationship Id="rId282" Type="http://schemas.openxmlformats.org/officeDocument/2006/relationships/image" Target="NULL"/><Relationship Id="rId8" Type="http://schemas.openxmlformats.org/officeDocument/2006/relationships/customXml" Target="../ink/ink6833.xml"/><Relationship Id="rId98" Type="http://schemas.openxmlformats.org/officeDocument/2006/relationships/image" Target="NULL"/><Relationship Id="rId121" Type="http://schemas.openxmlformats.org/officeDocument/2006/relationships/customXml" Target="../ink/ink6893.xml"/><Relationship Id="rId142" Type="http://schemas.openxmlformats.org/officeDocument/2006/relationships/image" Target="NULL"/><Relationship Id="rId163" Type="http://schemas.openxmlformats.org/officeDocument/2006/relationships/customXml" Target="../ink/ink6914.xml"/><Relationship Id="rId184" Type="http://schemas.openxmlformats.org/officeDocument/2006/relationships/image" Target="NULL"/><Relationship Id="rId219" Type="http://schemas.openxmlformats.org/officeDocument/2006/relationships/customXml" Target="../ink/ink6942.xml"/><Relationship Id="rId230" Type="http://schemas.openxmlformats.org/officeDocument/2006/relationships/image" Target="NULL"/><Relationship Id="rId251" Type="http://schemas.openxmlformats.org/officeDocument/2006/relationships/customXml" Target="../ink/ink6958.xml"/><Relationship Id="rId25" Type="http://schemas.openxmlformats.org/officeDocument/2006/relationships/customXml" Target="../ink/ink6842.xml"/><Relationship Id="rId46" Type="http://schemas.openxmlformats.org/officeDocument/2006/relationships/customXml" Target="../ink/ink6853.xml"/><Relationship Id="rId67" Type="http://schemas.openxmlformats.org/officeDocument/2006/relationships/customXml" Target="../ink/ink6864.xml"/><Relationship Id="rId272" Type="http://schemas.openxmlformats.org/officeDocument/2006/relationships/image" Target="NULL"/><Relationship Id="rId88" Type="http://schemas.openxmlformats.org/officeDocument/2006/relationships/image" Target="NULL"/><Relationship Id="rId111" Type="http://schemas.openxmlformats.org/officeDocument/2006/relationships/customXml" Target="../ink/ink6888.xml"/><Relationship Id="rId132" Type="http://schemas.openxmlformats.org/officeDocument/2006/relationships/image" Target="NULL"/><Relationship Id="rId153" Type="http://schemas.openxmlformats.org/officeDocument/2006/relationships/customXml" Target="../ink/ink6909.xml"/><Relationship Id="rId174" Type="http://schemas.openxmlformats.org/officeDocument/2006/relationships/image" Target="NULL"/><Relationship Id="rId195" Type="http://schemas.openxmlformats.org/officeDocument/2006/relationships/customXml" Target="../ink/ink6930.xml"/><Relationship Id="rId209" Type="http://schemas.openxmlformats.org/officeDocument/2006/relationships/customXml" Target="../ink/ink6937.xml"/><Relationship Id="rId220" Type="http://schemas.openxmlformats.org/officeDocument/2006/relationships/image" Target="NULL"/><Relationship Id="rId241" Type="http://schemas.openxmlformats.org/officeDocument/2006/relationships/customXml" Target="../ink/ink6953.xml"/><Relationship Id="rId15" Type="http://schemas.openxmlformats.org/officeDocument/2006/relationships/customXml" Target="../ink/ink6837.xml"/><Relationship Id="rId36" Type="http://schemas.openxmlformats.org/officeDocument/2006/relationships/image" Target="NULL"/><Relationship Id="rId57" Type="http://schemas.openxmlformats.org/officeDocument/2006/relationships/image" Target="NULL"/><Relationship Id="rId262" Type="http://schemas.openxmlformats.org/officeDocument/2006/relationships/image" Target="NULL"/><Relationship Id="rId283" Type="http://schemas.openxmlformats.org/officeDocument/2006/relationships/customXml" Target="../ink/ink6974.xml"/><Relationship Id="rId78" Type="http://schemas.openxmlformats.org/officeDocument/2006/relationships/customXml" Target="../ink/ink6870.xml"/><Relationship Id="rId99" Type="http://schemas.openxmlformats.org/officeDocument/2006/relationships/customXml" Target="../ink/ink6881.xml"/><Relationship Id="rId101" Type="http://schemas.openxmlformats.org/officeDocument/2006/relationships/customXml" Target="../ink/ink6882.xml"/><Relationship Id="rId122" Type="http://schemas.openxmlformats.org/officeDocument/2006/relationships/image" Target="NULL"/><Relationship Id="rId143" Type="http://schemas.openxmlformats.org/officeDocument/2006/relationships/customXml" Target="../ink/ink6904.xml"/><Relationship Id="rId164" Type="http://schemas.openxmlformats.org/officeDocument/2006/relationships/image" Target="NULL"/><Relationship Id="rId185" Type="http://schemas.openxmlformats.org/officeDocument/2006/relationships/customXml" Target="../ink/ink6925.xml"/><Relationship Id="rId9" Type="http://schemas.openxmlformats.org/officeDocument/2006/relationships/image" Target="NULL"/><Relationship Id="rId210" Type="http://schemas.openxmlformats.org/officeDocument/2006/relationships/image" Target="NULL"/><Relationship Id="rId26" Type="http://schemas.openxmlformats.org/officeDocument/2006/relationships/image" Target="NULL"/><Relationship Id="rId231" Type="http://schemas.openxmlformats.org/officeDocument/2006/relationships/customXml" Target="../ink/ink6948.xml"/><Relationship Id="rId252" Type="http://schemas.openxmlformats.org/officeDocument/2006/relationships/image" Target="NULL"/><Relationship Id="rId273" Type="http://schemas.openxmlformats.org/officeDocument/2006/relationships/customXml" Target="../ink/ink6969.xml"/><Relationship Id="rId47" Type="http://schemas.openxmlformats.org/officeDocument/2006/relationships/image" Target="NULL"/><Relationship Id="rId68" Type="http://schemas.openxmlformats.org/officeDocument/2006/relationships/image" Target="NULL"/><Relationship Id="rId89" Type="http://schemas.openxmlformats.org/officeDocument/2006/relationships/customXml" Target="../ink/ink6876.xml"/><Relationship Id="rId112" Type="http://schemas.openxmlformats.org/officeDocument/2006/relationships/image" Target="NULL"/><Relationship Id="rId133" Type="http://schemas.openxmlformats.org/officeDocument/2006/relationships/customXml" Target="../ink/ink6899.xml"/><Relationship Id="rId154" Type="http://schemas.openxmlformats.org/officeDocument/2006/relationships/image" Target="NULL"/><Relationship Id="rId175" Type="http://schemas.openxmlformats.org/officeDocument/2006/relationships/customXml" Target="../ink/ink6920.xml"/><Relationship Id="rId196" Type="http://schemas.openxmlformats.org/officeDocument/2006/relationships/image" Target="NULL"/><Relationship Id="rId200" Type="http://schemas.openxmlformats.org/officeDocument/2006/relationships/image" Target="NULL"/><Relationship Id="rId16" Type="http://schemas.openxmlformats.org/officeDocument/2006/relationships/image" Target="NULL"/><Relationship Id="rId221" Type="http://schemas.openxmlformats.org/officeDocument/2006/relationships/customXml" Target="../ink/ink6943.xml"/><Relationship Id="rId242" Type="http://schemas.openxmlformats.org/officeDocument/2006/relationships/image" Target="NULL"/><Relationship Id="rId263" Type="http://schemas.openxmlformats.org/officeDocument/2006/relationships/customXml" Target="../ink/ink6964.xml"/><Relationship Id="rId284" Type="http://schemas.openxmlformats.org/officeDocument/2006/relationships/image" Target="NULL"/><Relationship Id="rId37" Type="http://schemas.openxmlformats.org/officeDocument/2006/relationships/customXml" Target="../ink/ink6848.xml"/><Relationship Id="rId58" Type="http://schemas.openxmlformats.org/officeDocument/2006/relationships/customXml" Target="../ink/ink6859.xml"/><Relationship Id="rId79" Type="http://schemas.openxmlformats.org/officeDocument/2006/relationships/image" Target="NULL"/><Relationship Id="rId102" Type="http://schemas.openxmlformats.org/officeDocument/2006/relationships/image" Target="NULL"/><Relationship Id="rId123" Type="http://schemas.openxmlformats.org/officeDocument/2006/relationships/customXml" Target="../ink/ink6894.xml"/><Relationship Id="rId144" Type="http://schemas.openxmlformats.org/officeDocument/2006/relationships/image" Target="NULL"/><Relationship Id="rId90" Type="http://schemas.openxmlformats.org/officeDocument/2006/relationships/image" Target="NULL"/><Relationship Id="rId165" Type="http://schemas.openxmlformats.org/officeDocument/2006/relationships/customXml" Target="../ink/ink6915.xml"/><Relationship Id="rId186" Type="http://schemas.openxmlformats.org/officeDocument/2006/relationships/image" Target="NULL"/><Relationship Id="rId211" Type="http://schemas.openxmlformats.org/officeDocument/2006/relationships/customXml" Target="../ink/ink6938.xml"/><Relationship Id="rId232" Type="http://schemas.openxmlformats.org/officeDocument/2006/relationships/image" Target="NULL"/><Relationship Id="rId253" Type="http://schemas.openxmlformats.org/officeDocument/2006/relationships/customXml" Target="../ink/ink6959.xml"/><Relationship Id="rId274" Type="http://schemas.openxmlformats.org/officeDocument/2006/relationships/image" Target="NULL"/><Relationship Id="rId27" Type="http://schemas.openxmlformats.org/officeDocument/2006/relationships/customXml" Target="../ink/ink6843.xml"/><Relationship Id="rId48" Type="http://schemas.openxmlformats.org/officeDocument/2006/relationships/customXml" Target="../ink/ink6854.xml"/><Relationship Id="rId69" Type="http://schemas.openxmlformats.org/officeDocument/2006/relationships/customXml" Target="../ink/ink6865.xml"/><Relationship Id="rId113" Type="http://schemas.openxmlformats.org/officeDocument/2006/relationships/customXml" Target="../ink/ink6889.xml"/><Relationship Id="rId134" Type="http://schemas.openxmlformats.org/officeDocument/2006/relationships/image" Target="NULL"/><Relationship Id="rId80" Type="http://schemas.openxmlformats.org/officeDocument/2006/relationships/customXml" Target="../ink/ink6871.xml"/><Relationship Id="rId155" Type="http://schemas.openxmlformats.org/officeDocument/2006/relationships/customXml" Target="../ink/ink6910.xml"/><Relationship Id="rId176" Type="http://schemas.openxmlformats.org/officeDocument/2006/relationships/image" Target="NULL"/><Relationship Id="rId197" Type="http://schemas.openxmlformats.org/officeDocument/2006/relationships/customXml" Target="../ink/ink6931.xml"/><Relationship Id="rId201" Type="http://schemas.openxmlformats.org/officeDocument/2006/relationships/customXml" Target="../ink/ink6933.xml"/><Relationship Id="rId222" Type="http://schemas.openxmlformats.org/officeDocument/2006/relationships/image" Target="NULL"/><Relationship Id="rId243" Type="http://schemas.openxmlformats.org/officeDocument/2006/relationships/customXml" Target="../ink/ink6954.xml"/><Relationship Id="rId264" Type="http://schemas.openxmlformats.org/officeDocument/2006/relationships/image" Target="NULL"/><Relationship Id="rId285" Type="http://schemas.openxmlformats.org/officeDocument/2006/relationships/customXml" Target="../ink/ink6975.xml"/><Relationship Id="rId17" Type="http://schemas.openxmlformats.org/officeDocument/2006/relationships/customXml" Target="../ink/ink6838.xml"/><Relationship Id="rId38" Type="http://schemas.openxmlformats.org/officeDocument/2006/relationships/image" Target="NULL"/><Relationship Id="rId59" Type="http://schemas.openxmlformats.org/officeDocument/2006/relationships/image" Target="NULL"/><Relationship Id="rId103" Type="http://schemas.openxmlformats.org/officeDocument/2006/relationships/customXml" Target="../ink/ink6883.xml"/><Relationship Id="rId124" Type="http://schemas.openxmlformats.org/officeDocument/2006/relationships/image" Target="NULL"/><Relationship Id="rId70" Type="http://schemas.openxmlformats.org/officeDocument/2006/relationships/image" Target="NULL"/><Relationship Id="rId91" Type="http://schemas.openxmlformats.org/officeDocument/2006/relationships/customXml" Target="../ink/ink6877.xml"/><Relationship Id="rId145" Type="http://schemas.openxmlformats.org/officeDocument/2006/relationships/customXml" Target="../ink/ink6905.xml"/><Relationship Id="rId166" Type="http://schemas.openxmlformats.org/officeDocument/2006/relationships/image" Target="NULL"/><Relationship Id="rId187" Type="http://schemas.openxmlformats.org/officeDocument/2006/relationships/customXml" Target="../ink/ink6926.xml"/><Relationship Id="rId1" Type="http://schemas.openxmlformats.org/officeDocument/2006/relationships/slideLayout" Target="../slideLayouts/slideLayout2.xml"/><Relationship Id="rId212" Type="http://schemas.openxmlformats.org/officeDocument/2006/relationships/image" Target="NULL"/><Relationship Id="rId233" Type="http://schemas.openxmlformats.org/officeDocument/2006/relationships/customXml" Target="../ink/ink6949.xml"/><Relationship Id="rId254" Type="http://schemas.openxmlformats.org/officeDocument/2006/relationships/image" Target="NULL"/><Relationship Id="rId28" Type="http://schemas.openxmlformats.org/officeDocument/2006/relationships/image" Target="NULL"/><Relationship Id="rId49" Type="http://schemas.openxmlformats.org/officeDocument/2006/relationships/image" Target="NULL"/><Relationship Id="rId114" Type="http://schemas.openxmlformats.org/officeDocument/2006/relationships/image" Target="NULL"/><Relationship Id="rId275" Type="http://schemas.openxmlformats.org/officeDocument/2006/relationships/customXml" Target="../ink/ink6970.xml"/><Relationship Id="rId60" Type="http://schemas.openxmlformats.org/officeDocument/2006/relationships/customXml" Target="../ink/ink6860.xml"/><Relationship Id="rId81" Type="http://schemas.openxmlformats.org/officeDocument/2006/relationships/image" Target="NULL"/><Relationship Id="rId135" Type="http://schemas.openxmlformats.org/officeDocument/2006/relationships/customXml" Target="../ink/ink6900.xml"/><Relationship Id="rId156" Type="http://schemas.openxmlformats.org/officeDocument/2006/relationships/image" Target="NULL"/><Relationship Id="rId177" Type="http://schemas.openxmlformats.org/officeDocument/2006/relationships/customXml" Target="../ink/ink6921.xml"/><Relationship Id="rId198" Type="http://schemas.openxmlformats.org/officeDocument/2006/relationships/image" Target="NULL"/><Relationship Id="rId202" Type="http://schemas.openxmlformats.org/officeDocument/2006/relationships/image" Target="NULL"/><Relationship Id="rId223" Type="http://schemas.openxmlformats.org/officeDocument/2006/relationships/customXml" Target="../ink/ink6944.xml"/><Relationship Id="rId244" Type="http://schemas.openxmlformats.org/officeDocument/2006/relationships/image" Target="NULL"/><Relationship Id="rId18" Type="http://schemas.openxmlformats.org/officeDocument/2006/relationships/image" Target="NULL"/><Relationship Id="rId39" Type="http://schemas.openxmlformats.org/officeDocument/2006/relationships/customXml" Target="../ink/ink6849.xml"/><Relationship Id="rId265" Type="http://schemas.openxmlformats.org/officeDocument/2006/relationships/customXml" Target="../ink/ink6965.xml"/><Relationship Id="rId286" Type="http://schemas.openxmlformats.org/officeDocument/2006/relationships/image" Target="NULL"/><Relationship Id="rId50" Type="http://schemas.openxmlformats.org/officeDocument/2006/relationships/customXml" Target="../ink/ink6855.xml"/><Relationship Id="rId104" Type="http://schemas.openxmlformats.org/officeDocument/2006/relationships/customXml" Target="../ink/ink6884.xml"/><Relationship Id="rId125" Type="http://schemas.openxmlformats.org/officeDocument/2006/relationships/customXml" Target="../ink/ink6895.xml"/><Relationship Id="rId146" Type="http://schemas.openxmlformats.org/officeDocument/2006/relationships/image" Target="NULL"/><Relationship Id="rId167" Type="http://schemas.openxmlformats.org/officeDocument/2006/relationships/customXml" Target="../ink/ink6916.xml"/><Relationship Id="rId188" Type="http://schemas.openxmlformats.org/officeDocument/2006/relationships/image" Target="NULL"/><Relationship Id="rId71" Type="http://schemas.openxmlformats.org/officeDocument/2006/relationships/customXml" Target="../ink/ink6866.xml"/><Relationship Id="rId92" Type="http://schemas.openxmlformats.org/officeDocument/2006/relationships/image" Target="NULL"/><Relationship Id="rId213" Type="http://schemas.openxmlformats.org/officeDocument/2006/relationships/customXml" Target="../ink/ink6939.xml"/><Relationship Id="rId234" Type="http://schemas.openxmlformats.org/officeDocument/2006/relationships/image" Target="NULL"/><Relationship Id="rId2" Type="http://schemas.openxmlformats.org/officeDocument/2006/relationships/customXml" Target="../ink/ink6830.xml"/><Relationship Id="rId29" Type="http://schemas.openxmlformats.org/officeDocument/2006/relationships/customXml" Target="../ink/ink6844.xml"/><Relationship Id="rId255" Type="http://schemas.openxmlformats.org/officeDocument/2006/relationships/customXml" Target="../ink/ink6960.xml"/><Relationship Id="rId276" Type="http://schemas.openxmlformats.org/officeDocument/2006/relationships/image" Target="NULL"/><Relationship Id="rId40" Type="http://schemas.openxmlformats.org/officeDocument/2006/relationships/image" Target="NULL"/><Relationship Id="rId115" Type="http://schemas.openxmlformats.org/officeDocument/2006/relationships/customXml" Target="../ink/ink6890.xml"/><Relationship Id="rId136" Type="http://schemas.openxmlformats.org/officeDocument/2006/relationships/image" Target="NULL"/><Relationship Id="rId157" Type="http://schemas.openxmlformats.org/officeDocument/2006/relationships/customXml" Target="../ink/ink6911.xml"/><Relationship Id="rId178" Type="http://schemas.openxmlformats.org/officeDocument/2006/relationships/image" Target="NULL"/><Relationship Id="rId61" Type="http://schemas.openxmlformats.org/officeDocument/2006/relationships/customXml" Target="../ink/ink6861.xml"/><Relationship Id="rId82" Type="http://schemas.openxmlformats.org/officeDocument/2006/relationships/customXml" Target="../ink/ink6872.xml"/><Relationship Id="rId199" Type="http://schemas.openxmlformats.org/officeDocument/2006/relationships/customXml" Target="../ink/ink6932.xml"/><Relationship Id="rId203" Type="http://schemas.openxmlformats.org/officeDocument/2006/relationships/customXml" Target="../ink/ink6934.xml"/><Relationship Id="rId19" Type="http://schemas.openxmlformats.org/officeDocument/2006/relationships/customXml" Target="../ink/ink6839.xml"/><Relationship Id="rId224" Type="http://schemas.openxmlformats.org/officeDocument/2006/relationships/image" Target="NULL"/><Relationship Id="rId245" Type="http://schemas.openxmlformats.org/officeDocument/2006/relationships/customXml" Target="../ink/ink6955.xml"/><Relationship Id="rId266" Type="http://schemas.openxmlformats.org/officeDocument/2006/relationships/image" Target="NULL"/><Relationship Id="rId30" Type="http://schemas.openxmlformats.org/officeDocument/2006/relationships/image" Target="NULL"/><Relationship Id="rId105" Type="http://schemas.openxmlformats.org/officeDocument/2006/relationships/image" Target="NULL"/><Relationship Id="rId126" Type="http://schemas.openxmlformats.org/officeDocument/2006/relationships/image" Target="NULL"/><Relationship Id="rId147" Type="http://schemas.openxmlformats.org/officeDocument/2006/relationships/customXml" Target="../ink/ink6906.xml"/><Relationship Id="rId168" Type="http://schemas.openxmlformats.org/officeDocument/2006/relationships/image" Target="NULL"/><Relationship Id="rId51" Type="http://schemas.openxmlformats.org/officeDocument/2006/relationships/image" Target="NULL"/><Relationship Id="rId72" Type="http://schemas.openxmlformats.org/officeDocument/2006/relationships/image" Target="NULL"/><Relationship Id="rId93" Type="http://schemas.openxmlformats.org/officeDocument/2006/relationships/customXml" Target="../ink/ink6878.xml"/><Relationship Id="rId189" Type="http://schemas.openxmlformats.org/officeDocument/2006/relationships/customXml" Target="../ink/ink6927.xml"/><Relationship Id="rId3" Type="http://schemas.openxmlformats.org/officeDocument/2006/relationships/image" Target="NULL"/><Relationship Id="rId214" Type="http://schemas.openxmlformats.org/officeDocument/2006/relationships/image" Target="NULL"/><Relationship Id="rId235" Type="http://schemas.openxmlformats.org/officeDocument/2006/relationships/customXml" Target="../ink/ink6950.xml"/><Relationship Id="rId256" Type="http://schemas.openxmlformats.org/officeDocument/2006/relationships/image" Target="NULL"/><Relationship Id="rId277" Type="http://schemas.openxmlformats.org/officeDocument/2006/relationships/customXml" Target="../ink/ink6971.xml"/><Relationship Id="rId116" Type="http://schemas.openxmlformats.org/officeDocument/2006/relationships/image" Target="NULL"/><Relationship Id="rId137" Type="http://schemas.openxmlformats.org/officeDocument/2006/relationships/customXml" Target="../ink/ink6901.xml"/><Relationship Id="rId158" Type="http://schemas.openxmlformats.org/officeDocument/2006/relationships/image" Target="NULL"/><Relationship Id="rId20" Type="http://schemas.openxmlformats.org/officeDocument/2006/relationships/image" Target="NULL"/><Relationship Id="rId41" Type="http://schemas.openxmlformats.org/officeDocument/2006/relationships/customXml" Target="../ink/ink6850.xml"/><Relationship Id="rId62" Type="http://schemas.openxmlformats.org/officeDocument/2006/relationships/image" Target="NULL"/><Relationship Id="rId83" Type="http://schemas.openxmlformats.org/officeDocument/2006/relationships/customXml" Target="../ink/ink6873.xml"/><Relationship Id="rId179" Type="http://schemas.openxmlformats.org/officeDocument/2006/relationships/customXml" Target="../ink/ink6922.xml"/><Relationship Id="rId190" Type="http://schemas.openxmlformats.org/officeDocument/2006/relationships/image" Target="NULL"/><Relationship Id="rId204" Type="http://schemas.openxmlformats.org/officeDocument/2006/relationships/image" Target="NULL"/><Relationship Id="rId225" Type="http://schemas.openxmlformats.org/officeDocument/2006/relationships/customXml" Target="../ink/ink6945.xml"/><Relationship Id="rId246" Type="http://schemas.openxmlformats.org/officeDocument/2006/relationships/image" Target="NULL"/><Relationship Id="rId267" Type="http://schemas.openxmlformats.org/officeDocument/2006/relationships/customXml" Target="../ink/ink6966.xml"/><Relationship Id="rId106" Type="http://schemas.openxmlformats.org/officeDocument/2006/relationships/customXml" Target="../ink/ink6885.xml"/><Relationship Id="rId127" Type="http://schemas.openxmlformats.org/officeDocument/2006/relationships/customXml" Target="../ink/ink6896.xml"/><Relationship Id="rId10" Type="http://schemas.openxmlformats.org/officeDocument/2006/relationships/customXml" Target="../ink/ink6834.xml"/><Relationship Id="rId31" Type="http://schemas.openxmlformats.org/officeDocument/2006/relationships/customXml" Target="../ink/ink6845.xml"/><Relationship Id="rId52" Type="http://schemas.openxmlformats.org/officeDocument/2006/relationships/customXml" Target="../ink/ink6856.xml"/><Relationship Id="rId73" Type="http://schemas.openxmlformats.org/officeDocument/2006/relationships/customXml" Target="../ink/ink6867.xml"/><Relationship Id="rId94" Type="http://schemas.openxmlformats.org/officeDocument/2006/relationships/image" Target="NULL"/><Relationship Id="rId148" Type="http://schemas.openxmlformats.org/officeDocument/2006/relationships/image" Target="NULL"/><Relationship Id="rId169" Type="http://schemas.openxmlformats.org/officeDocument/2006/relationships/customXml" Target="../ink/ink6917.xml"/><Relationship Id="rId4" Type="http://schemas.openxmlformats.org/officeDocument/2006/relationships/customXml" Target="../ink/ink6831.xml"/><Relationship Id="rId180" Type="http://schemas.openxmlformats.org/officeDocument/2006/relationships/image" Target="NULL"/><Relationship Id="rId215" Type="http://schemas.openxmlformats.org/officeDocument/2006/relationships/customXml" Target="../ink/ink6940.xml"/><Relationship Id="rId236" Type="http://schemas.openxmlformats.org/officeDocument/2006/relationships/image" Target="NULL"/><Relationship Id="rId257" Type="http://schemas.openxmlformats.org/officeDocument/2006/relationships/customXml" Target="../ink/ink6961.xml"/><Relationship Id="rId278" Type="http://schemas.openxmlformats.org/officeDocument/2006/relationships/image" Target="NULL"/><Relationship Id="rId42" Type="http://schemas.openxmlformats.org/officeDocument/2006/relationships/customXml" Target="../ink/ink6851.xml"/><Relationship Id="rId84" Type="http://schemas.openxmlformats.org/officeDocument/2006/relationships/image" Target="NULL"/><Relationship Id="rId138" Type="http://schemas.openxmlformats.org/officeDocument/2006/relationships/image" Target="NULL"/><Relationship Id="rId191" Type="http://schemas.openxmlformats.org/officeDocument/2006/relationships/customXml" Target="../ink/ink6928.xml"/><Relationship Id="rId205" Type="http://schemas.openxmlformats.org/officeDocument/2006/relationships/customXml" Target="../ink/ink6935.xml"/><Relationship Id="rId247" Type="http://schemas.openxmlformats.org/officeDocument/2006/relationships/customXml" Target="../ink/ink6956.xml"/><Relationship Id="rId107" Type="http://schemas.openxmlformats.org/officeDocument/2006/relationships/image" Target="NULL"/><Relationship Id="rId11" Type="http://schemas.openxmlformats.org/officeDocument/2006/relationships/customXml" Target="../ink/ink6835.xml"/><Relationship Id="rId53" Type="http://schemas.openxmlformats.org/officeDocument/2006/relationships/image" Target="NULL"/><Relationship Id="rId149" Type="http://schemas.openxmlformats.org/officeDocument/2006/relationships/customXml" Target="../ink/ink6907.xml"/><Relationship Id="rId95" Type="http://schemas.openxmlformats.org/officeDocument/2006/relationships/customXml" Target="../ink/ink6879.xml"/><Relationship Id="rId160" Type="http://schemas.openxmlformats.org/officeDocument/2006/relationships/image" Target="NULL"/><Relationship Id="rId216" Type="http://schemas.openxmlformats.org/officeDocument/2006/relationships/image" Target="NULL"/><Relationship Id="rId258" Type="http://schemas.openxmlformats.org/officeDocument/2006/relationships/image" Target="NULL"/><Relationship Id="rId22" Type="http://schemas.openxmlformats.org/officeDocument/2006/relationships/image" Target="NULL"/><Relationship Id="rId64" Type="http://schemas.openxmlformats.org/officeDocument/2006/relationships/image" Target="NULL"/><Relationship Id="rId118" Type="http://schemas.openxmlformats.org/officeDocument/2006/relationships/image" Target="NULL"/></Relationships>
</file>

<file path=ppt/slides/_rels/slide14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7037.xml"/><Relationship Id="rId21" Type="http://schemas.openxmlformats.org/officeDocument/2006/relationships/customXml" Target="../ink/ink6986.xml"/><Relationship Id="rId63" Type="http://schemas.openxmlformats.org/officeDocument/2006/relationships/customXml" Target="../ink/ink7008.xml"/><Relationship Id="rId159" Type="http://schemas.openxmlformats.org/officeDocument/2006/relationships/customXml" Target="../ink/ink7058.xml"/><Relationship Id="rId170" Type="http://schemas.openxmlformats.org/officeDocument/2006/relationships/image" Target="NULL"/><Relationship Id="rId226" Type="http://schemas.openxmlformats.org/officeDocument/2006/relationships/image" Target="NULL"/><Relationship Id="rId268" Type="http://schemas.openxmlformats.org/officeDocument/2006/relationships/image" Target="NULL"/><Relationship Id="rId32" Type="http://schemas.openxmlformats.org/officeDocument/2006/relationships/image" Target="NULL"/><Relationship Id="rId74" Type="http://schemas.openxmlformats.org/officeDocument/2006/relationships/image" Target="NULL"/><Relationship Id="rId128" Type="http://schemas.openxmlformats.org/officeDocument/2006/relationships/image" Target="NULL"/><Relationship Id="rId5" Type="http://schemas.openxmlformats.org/officeDocument/2006/relationships/image" Target="NULL"/><Relationship Id="rId181" Type="http://schemas.openxmlformats.org/officeDocument/2006/relationships/customXml" Target="../ink/ink7069.xml"/><Relationship Id="rId237" Type="http://schemas.openxmlformats.org/officeDocument/2006/relationships/customXml" Target="../ink/ink7097.xml"/><Relationship Id="rId279" Type="http://schemas.openxmlformats.org/officeDocument/2006/relationships/customXml" Target="../ink/ink7118.xml"/><Relationship Id="rId43" Type="http://schemas.openxmlformats.org/officeDocument/2006/relationships/image" Target="NULL"/><Relationship Id="rId139" Type="http://schemas.openxmlformats.org/officeDocument/2006/relationships/customXml" Target="../ink/ink7048.xml"/><Relationship Id="rId290" Type="http://schemas.openxmlformats.org/officeDocument/2006/relationships/image" Target="NULL"/><Relationship Id="rId85" Type="http://schemas.openxmlformats.org/officeDocument/2006/relationships/customXml" Target="../ink/ink7020.xml"/><Relationship Id="rId150" Type="http://schemas.openxmlformats.org/officeDocument/2006/relationships/image" Target="NULL"/><Relationship Id="rId192" Type="http://schemas.openxmlformats.org/officeDocument/2006/relationships/image" Target="NULL"/><Relationship Id="rId206" Type="http://schemas.openxmlformats.org/officeDocument/2006/relationships/image" Target="NULL"/><Relationship Id="rId248" Type="http://schemas.openxmlformats.org/officeDocument/2006/relationships/image" Target="NULL"/><Relationship Id="rId12" Type="http://schemas.openxmlformats.org/officeDocument/2006/relationships/image" Target="NULL"/><Relationship Id="rId108" Type="http://schemas.openxmlformats.org/officeDocument/2006/relationships/customXml" Target="../ink/ink7032.xml"/><Relationship Id="rId54" Type="http://schemas.openxmlformats.org/officeDocument/2006/relationships/customXml" Target="../ink/ink7003.xml"/><Relationship Id="rId75" Type="http://schemas.openxmlformats.org/officeDocument/2006/relationships/customXml" Target="../ink/ink7014.xml"/><Relationship Id="rId96" Type="http://schemas.openxmlformats.org/officeDocument/2006/relationships/image" Target="NULL"/><Relationship Id="rId140" Type="http://schemas.openxmlformats.org/officeDocument/2006/relationships/image" Target="NULL"/><Relationship Id="rId161" Type="http://schemas.openxmlformats.org/officeDocument/2006/relationships/customXml" Target="../ink/ink7059.xml"/><Relationship Id="rId182" Type="http://schemas.openxmlformats.org/officeDocument/2006/relationships/image" Target="NULL"/><Relationship Id="rId217" Type="http://schemas.openxmlformats.org/officeDocument/2006/relationships/customXml" Target="../ink/ink7087.xml"/><Relationship Id="rId6" Type="http://schemas.openxmlformats.org/officeDocument/2006/relationships/customXml" Target="../ink/ink6978.xml"/><Relationship Id="rId238" Type="http://schemas.openxmlformats.org/officeDocument/2006/relationships/image" Target="NULL"/><Relationship Id="rId259" Type="http://schemas.openxmlformats.org/officeDocument/2006/relationships/customXml" Target="../ink/ink7108.xml"/><Relationship Id="rId23" Type="http://schemas.openxmlformats.org/officeDocument/2006/relationships/customXml" Target="../ink/ink6987.xml"/><Relationship Id="rId119" Type="http://schemas.openxmlformats.org/officeDocument/2006/relationships/customXml" Target="../ink/ink7038.xml"/><Relationship Id="rId270" Type="http://schemas.openxmlformats.org/officeDocument/2006/relationships/image" Target="NULL"/><Relationship Id="rId291" Type="http://schemas.openxmlformats.org/officeDocument/2006/relationships/customXml" Target="../ink/ink7124.xml"/><Relationship Id="rId44" Type="http://schemas.openxmlformats.org/officeDocument/2006/relationships/customXml" Target="../ink/ink6998.xml"/><Relationship Id="rId65" Type="http://schemas.openxmlformats.org/officeDocument/2006/relationships/customXml" Target="../ink/ink7009.xml"/><Relationship Id="rId86" Type="http://schemas.openxmlformats.org/officeDocument/2006/relationships/image" Target="NULL"/><Relationship Id="rId130" Type="http://schemas.openxmlformats.org/officeDocument/2006/relationships/image" Target="NULL"/><Relationship Id="rId151" Type="http://schemas.openxmlformats.org/officeDocument/2006/relationships/customXml" Target="../ink/ink7054.xml"/><Relationship Id="rId172" Type="http://schemas.openxmlformats.org/officeDocument/2006/relationships/image" Target="NULL"/><Relationship Id="rId193" Type="http://schemas.openxmlformats.org/officeDocument/2006/relationships/customXml" Target="../ink/ink7075.xml"/><Relationship Id="rId207" Type="http://schemas.openxmlformats.org/officeDocument/2006/relationships/customXml" Target="../ink/ink7082.xml"/><Relationship Id="rId228" Type="http://schemas.openxmlformats.org/officeDocument/2006/relationships/image" Target="NULL"/><Relationship Id="rId249" Type="http://schemas.openxmlformats.org/officeDocument/2006/relationships/customXml" Target="../ink/ink7103.xml"/><Relationship Id="rId13" Type="http://schemas.openxmlformats.org/officeDocument/2006/relationships/customXml" Target="../ink/ink6982.xml"/><Relationship Id="rId109" Type="http://schemas.openxmlformats.org/officeDocument/2006/relationships/image" Target="NULL"/><Relationship Id="rId260" Type="http://schemas.openxmlformats.org/officeDocument/2006/relationships/image" Target="NULL"/><Relationship Id="rId281" Type="http://schemas.openxmlformats.org/officeDocument/2006/relationships/customXml" Target="../ink/ink7119.xml"/><Relationship Id="rId34" Type="http://schemas.openxmlformats.org/officeDocument/2006/relationships/image" Target="NULL"/><Relationship Id="rId55" Type="http://schemas.openxmlformats.org/officeDocument/2006/relationships/image" Target="NULL"/><Relationship Id="rId76" Type="http://schemas.openxmlformats.org/officeDocument/2006/relationships/customXml" Target="../ink/ink7015.xml"/><Relationship Id="rId97" Type="http://schemas.openxmlformats.org/officeDocument/2006/relationships/customXml" Target="../ink/ink7026.xml"/><Relationship Id="rId120" Type="http://schemas.openxmlformats.org/officeDocument/2006/relationships/image" Target="NULL"/><Relationship Id="rId141" Type="http://schemas.openxmlformats.org/officeDocument/2006/relationships/customXml" Target="../ink/ink7049.xml"/><Relationship Id="rId7" Type="http://schemas.openxmlformats.org/officeDocument/2006/relationships/image" Target="NULL"/><Relationship Id="rId162" Type="http://schemas.openxmlformats.org/officeDocument/2006/relationships/image" Target="NULL"/><Relationship Id="rId183" Type="http://schemas.openxmlformats.org/officeDocument/2006/relationships/customXml" Target="../ink/ink7070.xml"/><Relationship Id="rId218" Type="http://schemas.openxmlformats.org/officeDocument/2006/relationships/image" Target="NULL"/><Relationship Id="rId239" Type="http://schemas.openxmlformats.org/officeDocument/2006/relationships/customXml" Target="../ink/ink7098.xml"/><Relationship Id="rId250" Type="http://schemas.openxmlformats.org/officeDocument/2006/relationships/image" Target="NULL"/><Relationship Id="rId271" Type="http://schemas.openxmlformats.org/officeDocument/2006/relationships/customXml" Target="../ink/ink7114.xml"/><Relationship Id="rId292" Type="http://schemas.openxmlformats.org/officeDocument/2006/relationships/image" Target="NULL"/><Relationship Id="rId24" Type="http://schemas.openxmlformats.org/officeDocument/2006/relationships/image" Target="NULL"/><Relationship Id="rId45" Type="http://schemas.openxmlformats.org/officeDocument/2006/relationships/image" Target="NULL"/><Relationship Id="rId66" Type="http://schemas.openxmlformats.org/officeDocument/2006/relationships/image" Target="NULL"/><Relationship Id="rId87" Type="http://schemas.openxmlformats.org/officeDocument/2006/relationships/customXml" Target="../ink/ink7021.xml"/><Relationship Id="rId110" Type="http://schemas.openxmlformats.org/officeDocument/2006/relationships/customXml" Target="../ink/ink7033.xml"/><Relationship Id="rId131" Type="http://schemas.openxmlformats.org/officeDocument/2006/relationships/customXml" Target="../ink/ink7044.xml"/><Relationship Id="rId152" Type="http://schemas.openxmlformats.org/officeDocument/2006/relationships/image" Target="NULL"/><Relationship Id="rId173" Type="http://schemas.openxmlformats.org/officeDocument/2006/relationships/customXml" Target="../ink/ink7065.xml"/><Relationship Id="rId194" Type="http://schemas.openxmlformats.org/officeDocument/2006/relationships/image" Target="NULL"/><Relationship Id="rId208" Type="http://schemas.openxmlformats.org/officeDocument/2006/relationships/image" Target="NULL"/><Relationship Id="rId229" Type="http://schemas.openxmlformats.org/officeDocument/2006/relationships/customXml" Target="../ink/ink7093.xml"/><Relationship Id="rId240" Type="http://schemas.openxmlformats.org/officeDocument/2006/relationships/image" Target="NULL"/><Relationship Id="rId261" Type="http://schemas.openxmlformats.org/officeDocument/2006/relationships/customXml" Target="../ink/ink7109.xml"/><Relationship Id="rId14" Type="http://schemas.openxmlformats.org/officeDocument/2006/relationships/image" Target="NULL"/><Relationship Id="rId35" Type="http://schemas.openxmlformats.org/officeDocument/2006/relationships/customXml" Target="../ink/ink6993.xml"/><Relationship Id="rId56" Type="http://schemas.openxmlformats.org/officeDocument/2006/relationships/customXml" Target="../ink/ink7004.xml"/><Relationship Id="rId77" Type="http://schemas.openxmlformats.org/officeDocument/2006/relationships/image" Target="NULL"/><Relationship Id="rId100" Type="http://schemas.openxmlformats.org/officeDocument/2006/relationships/image" Target="NULL"/><Relationship Id="rId282" Type="http://schemas.openxmlformats.org/officeDocument/2006/relationships/image" Target="NULL"/><Relationship Id="rId8" Type="http://schemas.openxmlformats.org/officeDocument/2006/relationships/customXml" Target="../ink/ink6979.xml"/><Relationship Id="rId98" Type="http://schemas.openxmlformats.org/officeDocument/2006/relationships/image" Target="NULL"/><Relationship Id="rId121" Type="http://schemas.openxmlformats.org/officeDocument/2006/relationships/customXml" Target="../ink/ink7039.xml"/><Relationship Id="rId142" Type="http://schemas.openxmlformats.org/officeDocument/2006/relationships/image" Target="NULL"/><Relationship Id="rId163" Type="http://schemas.openxmlformats.org/officeDocument/2006/relationships/customXml" Target="../ink/ink7060.xml"/><Relationship Id="rId184" Type="http://schemas.openxmlformats.org/officeDocument/2006/relationships/image" Target="NULL"/><Relationship Id="rId219" Type="http://schemas.openxmlformats.org/officeDocument/2006/relationships/customXml" Target="../ink/ink7088.xml"/><Relationship Id="rId230" Type="http://schemas.openxmlformats.org/officeDocument/2006/relationships/image" Target="NULL"/><Relationship Id="rId251" Type="http://schemas.openxmlformats.org/officeDocument/2006/relationships/customXml" Target="../ink/ink7104.xml"/><Relationship Id="rId25" Type="http://schemas.openxmlformats.org/officeDocument/2006/relationships/customXml" Target="../ink/ink6988.xml"/><Relationship Id="rId46" Type="http://schemas.openxmlformats.org/officeDocument/2006/relationships/customXml" Target="../ink/ink6999.xml"/><Relationship Id="rId67" Type="http://schemas.openxmlformats.org/officeDocument/2006/relationships/customXml" Target="../ink/ink7010.xml"/><Relationship Id="rId272" Type="http://schemas.openxmlformats.org/officeDocument/2006/relationships/image" Target="NULL"/><Relationship Id="rId293" Type="http://schemas.openxmlformats.org/officeDocument/2006/relationships/customXml" Target="../ink/ink7125.xml"/><Relationship Id="rId88" Type="http://schemas.openxmlformats.org/officeDocument/2006/relationships/image" Target="NULL"/><Relationship Id="rId111" Type="http://schemas.openxmlformats.org/officeDocument/2006/relationships/customXml" Target="../ink/ink7034.xml"/><Relationship Id="rId132" Type="http://schemas.openxmlformats.org/officeDocument/2006/relationships/image" Target="NULL"/><Relationship Id="rId153" Type="http://schemas.openxmlformats.org/officeDocument/2006/relationships/customXml" Target="../ink/ink7055.xml"/><Relationship Id="rId174" Type="http://schemas.openxmlformats.org/officeDocument/2006/relationships/image" Target="NULL"/><Relationship Id="rId195" Type="http://schemas.openxmlformats.org/officeDocument/2006/relationships/customXml" Target="../ink/ink7076.xml"/><Relationship Id="rId209" Type="http://schemas.openxmlformats.org/officeDocument/2006/relationships/customXml" Target="../ink/ink7083.xml"/><Relationship Id="rId220" Type="http://schemas.openxmlformats.org/officeDocument/2006/relationships/image" Target="NULL"/><Relationship Id="rId241" Type="http://schemas.openxmlformats.org/officeDocument/2006/relationships/customXml" Target="../ink/ink7099.xml"/><Relationship Id="rId15" Type="http://schemas.openxmlformats.org/officeDocument/2006/relationships/customXml" Target="../ink/ink6983.xml"/><Relationship Id="rId36" Type="http://schemas.openxmlformats.org/officeDocument/2006/relationships/image" Target="NULL"/><Relationship Id="rId57" Type="http://schemas.openxmlformats.org/officeDocument/2006/relationships/image" Target="NULL"/><Relationship Id="rId262" Type="http://schemas.openxmlformats.org/officeDocument/2006/relationships/image" Target="NULL"/><Relationship Id="rId283" Type="http://schemas.openxmlformats.org/officeDocument/2006/relationships/customXml" Target="../ink/ink7120.xml"/><Relationship Id="rId78" Type="http://schemas.openxmlformats.org/officeDocument/2006/relationships/customXml" Target="../ink/ink7016.xml"/><Relationship Id="rId99" Type="http://schemas.openxmlformats.org/officeDocument/2006/relationships/customXml" Target="../ink/ink7027.xml"/><Relationship Id="rId101" Type="http://schemas.openxmlformats.org/officeDocument/2006/relationships/customXml" Target="../ink/ink7028.xml"/><Relationship Id="rId122" Type="http://schemas.openxmlformats.org/officeDocument/2006/relationships/image" Target="NULL"/><Relationship Id="rId143" Type="http://schemas.openxmlformats.org/officeDocument/2006/relationships/customXml" Target="../ink/ink7050.xml"/><Relationship Id="rId164" Type="http://schemas.openxmlformats.org/officeDocument/2006/relationships/image" Target="NULL"/><Relationship Id="rId185" Type="http://schemas.openxmlformats.org/officeDocument/2006/relationships/customXml" Target="../ink/ink7071.xml"/><Relationship Id="rId9" Type="http://schemas.openxmlformats.org/officeDocument/2006/relationships/image" Target="NULL"/><Relationship Id="rId210" Type="http://schemas.openxmlformats.org/officeDocument/2006/relationships/image" Target="NULL"/><Relationship Id="rId26" Type="http://schemas.openxmlformats.org/officeDocument/2006/relationships/image" Target="NULL"/><Relationship Id="rId231" Type="http://schemas.openxmlformats.org/officeDocument/2006/relationships/customXml" Target="../ink/ink7094.xml"/><Relationship Id="rId252" Type="http://schemas.openxmlformats.org/officeDocument/2006/relationships/image" Target="NULL"/><Relationship Id="rId273" Type="http://schemas.openxmlformats.org/officeDocument/2006/relationships/customXml" Target="../ink/ink7115.xml"/><Relationship Id="rId294" Type="http://schemas.openxmlformats.org/officeDocument/2006/relationships/image" Target="NULL"/><Relationship Id="rId47" Type="http://schemas.openxmlformats.org/officeDocument/2006/relationships/image" Target="NULL"/><Relationship Id="rId68" Type="http://schemas.openxmlformats.org/officeDocument/2006/relationships/image" Target="NULL"/><Relationship Id="rId89" Type="http://schemas.openxmlformats.org/officeDocument/2006/relationships/customXml" Target="../ink/ink7022.xml"/><Relationship Id="rId112" Type="http://schemas.openxmlformats.org/officeDocument/2006/relationships/image" Target="NULL"/><Relationship Id="rId133" Type="http://schemas.openxmlformats.org/officeDocument/2006/relationships/customXml" Target="../ink/ink7045.xml"/><Relationship Id="rId154" Type="http://schemas.openxmlformats.org/officeDocument/2006/relationships/image" Target="NULL"/><Relationship Id="rId175" Type="http://schemas.openxmlformats.org/officeDocument/2006/relationships/customXml" Target="../ink/ink7066.xml"/><Relationship Id="rId196" Type="http://schemas.openxmlformats.org/officeDocument/2006/relationships/image" Target="NULL"/><Relationship Id="rId200" Type="http://schemas.openxmlformats.org/officeDocument/2006/relationships/image" Target="NULL"/><Relationship Id="rId16" Type="http://schemas.openxmlformats.org/officeDocument/2006/relationships/image" Target="NULL"/><Relationship Id="rId221" Type="http://schemas.openxmlformats.org/officeDocument/2006/relationships/customXml" Target="../ink/ink7089.xml"/><Relationship Id="rId242" Type="http://schemas.openxmlformats.org/officeDocument/2006/relationships/image" Target="NULL"/><Relationship Id="rId263" Type="http://schemas.openxmlformats.org/officeDocument/2006/relationships/customXml" Target="../ink/ink7110.xml"/><Relationship Id="rId284" Type="http://schemas.openxmlformats.org/officeDocument/2006/relationships/image" Target="NULL"/><Relationship Id="rId37" Type="http://schemas.openxmlformats.org/officeDocument/2006/relationships/customXml" Target="../ink/ink6994.xml"/><Relationship Id="rId58" Type="http://schemas.openxmlformats.org/officeDocument/2006/relationships/customXml" Target="../ink/ink7005.xml"/><Relationship Id="rId79" Type="http://schemas.openxmlformats.org/officeDocument/2006/relationships/image" Target="NULL"/><Relationship Id="rId102" Type="http://schemas.openxmlformats.org/officeDocument/2006/relationships/image" Target="NULL"/><Relationship Id="rId123" Type="http://schemas.openxmlformats.org/officeDocument/2006/relationships/customXml" Target="../ink/ink7040.xml"/><Relationship Id="rId144" Type="http://schemas.openxmlformats.org/officeDocument/2006/relationships/image" Target="NULL"/><Relationship Id="rId90" Type="http://schemas.openxmlformats.org/officeDocument/2006/relationships/image" Target="NULL"/><Relationship Id="rId165" Type="http://schemas.openxmlformats.org/officeDocument/2006/relationships/customXml" Target="../ink/ink7061.xml"/><Relationship Id="rId186" Type="http://schemas.openxmlformats.org/officeDocument/2006/relationships/image" Target="NULL"/><Relationship Id="rId211" Type="http://schemas.openxmlformats.org/officeDocument/2006/relationships/customXml" Target="../ink/ink7084.xml"/><Relationship Id="rId232" Type="http://schemas.openxmlformats.org/officeDocument/2006/relationships/image" Target="NULL"/><Relationship Id="rId253" Type="http://schemas.openxmlformats.org/officeDocument/2006/relationships/customXml" Target="../ink/ink7105.xml"/><Relationship Id="rId274" Type="http://schemas.openxmlformats.org/officeDocument/2006/relationships/image" Target="NULL"/><Relationship Id="rId295" Type="http://schemas.openxmlformats.org/officeDocument/2006/relationships/customXml" Target="../ink/ink7126.xml"/><Relationship Id="rId27" Type="http://schemas.openxmlformats.org/officeDocument/2006/relationships/customXml" Target="../ink/ink6989.xml"/><Relationship Id="rId48" Type="http://schemas.openxmlformats.org/officeDocument/2006/relationships/customXml" Target="../ink/ink7000.xml"/><Relationship Id="rId69" Type="http://schemas.openxmlformats.org/officeDocument/2006/relationships/customXml" Target="../ink/ink7011.xml"/><Relationship Id="rId113" Type="http://schemas.openxmlformats.org/officeDocument/2006/relationships/customXml" Target="../ink/ink7035.xml"/><Relationship Id="rId134" Type="http://schemas.openxmlformats.org/officeDocument/2006/relationships/image" Target="NULL"/><Relationship Id="rId80" Type="http://schemas.openxmlformats.org/officeDocument/2006/relationships/customXml" Target="../ink/ink7017.xml"/><Relationship Id="rId155" Type="http://schemas.openxmlformats.org/officeDocument/2006/relationships/customXml" Target="../ink/ink7056.xml"/><Relationship Id="rId176" Type="http://schemas.openxmlformats.org/officeDocument/2006/relationships/image" Target="NULL"/><Relationship Id="rId197" Type="http://schemas.openxmlformats.org/officeDocument/2006/relationships/customXml" Target="../ink/ink7077.xml"/><Relationship Id="rId201" Type="http://schemas.openxmlformats.org/officeDocument/2006/relationships/customXml" Target="../ink/ink7079.xml"/><Relationship Id="rId222" Type="http://schemas.openxmlformats.org/officeDocument/2006/relationships/image" Target="NULL"/><Relationship Id="rId243" Type="http://schemas.openxmlformats.org/officeDocument/2006/relationships/customXml" Target="../ink/ink7100.xml"/><Relationship Id="rId264" Type="http://schemas.openxmlformats.org/officeDocument/2006/relationships/image" Target="NULL"/><Relationship Id="rId285" Type="http://schemas.openxmlformats.org/officeDocument/2006/relationships/customXml" Target="../ink/ink7121.xml"/><Relationship Id="rId17" Type="http://schemas.openxmlformats.org/officeDocument/2006/relationships/customXml" Target="../ink/ink6984.xml"/><Relationship Id="rId38" Type="http://schemas.openxmlformats.org/officeDocument/2006/relationships/image" Target="NULL"/><Relationship Id="rId59" Type="http://schemas.openxmlformats.org/officeDocument/2006/relationships/image" Target="NULL"/><Relationship Id="rId103" Type="http://schemas.openxmlformats.org/officeDocument/2006/relationships/customXml" Target="../ink/ink7029.xml"/><Relationship Id="rId124" Type="http://schemas.openxmlformats.org/officeDocument/2006/relationships/image" Target="NULL"/><Relationship Id="rId70" Type="http://schemas.openxmlformats.org/officeDocument/2006/relationships/image" Target="NULL"/><Relationship Id="rId91" Type="http://schemas.openxmlformats.org/officeDocument/2006/relationships/customXml" Target="../ink/ink7023.xml"/><Relationship Id="rId145" Type="http://schemas.openxmlformats.org/officeDocument/2006/relationships/customXml" Target="../ink/ink7051.xml"/><Relationship Id="rId166" Type="http://schemas.openxmlformats.org/officeDocument/2006/relationships/image" Target="NULL"/><Relationship Id="rId187" Type="http://schemas.openxmlformats.org/officeDocument/2006/relationships/customXml" Target="../ink/ink7072.xml"/><Relationship Id="rId1" Type="http://schemas.openxmlformats.org/officeDocument/2006/relationships/slideLayout" Target="../slideLayouts/slideLayout2.xml"/><Relationship Id="rId212" Type="http://schemas.openxmlformats.org/officeDocument/2006/relationships/image" Target="NULL"/><Relationship Id="rId233" Type="http://schemas.openxmlformats.org/officeDocument/2006/relationships/customXml" Target="../ink/ink7095.xml"/><Relationship Id="rId254" Type="http://schemas.openxmlformats.org/officeDocument/2006/relationships/image" Target="NULL"/><Relationship Id="rId28" Type="http://schemas.openxmlformats.org/officeDocument/2006/relationships/image" Target="NULL"/><Relationship Id="rId49" Type="http://schemas.openxmlformats.org/officeDocument/2006/relationships/image" Target="NULL"/><Relationship Id="rId114" Type="http://schemas.openxmlformats.org/officeDocument/2006/relationships/image" Target="NULL"/><Relationship Id="rId275" Type="http://schemas.openxmlformats.org/officeDocument/2006/relationships/customXml" Target="../ink/ink7116.xml"/><Relationship Id="rId296" Type="http://schemas.openxmlformats.org/officeDocument/2006/relationships/image" Target="NULL"/><Relationship Id="rId60" Type="http://schemas.openxmlformats.org/officeDocument/2006/relationships/customXml" Target="../ink/ink7006.xml"/><Relationship Id="rId81" Type="http://schemas.openxmlformats.org/officeDocument/2006/relationships/image" Target="NULL"/><Relationship Id="rId135" Type="http://schemas.openxmlformats.org/officeDocument/2006/relationships/customXml" Target="../ink/ink7046.xml"/><Relationship Id="rId156" Type="http://schemas.openxmlformats.org/officeDocument/2006/relationships/image" Target="NULL"/><Relationship Id="rId177" Type="http://schemas.openxmlformats.org/officeDocument/2006/relationships/customXml" Target="../ink/ink7067.xml"/><Relationship Id="rId198" Type="http://schemas.openxmlformats.org/officeDocument/2006/relationships/image" Target="NULL"/><Relationship Id="rId202" Type="http://schemas.openxmlformats.org/officeDocument/2006/relationships/image" Target="NULL"/><Relationship Id="rId223" Type="http://schemas.openxmlformats.org/officeDocument/2006/relationships/customXml" Target="../ink/ink7090.xml"/><Relationship Id="rId244" Type="http://schemas.openxmlformats.org/officeDocument/2006/relationships/image" Target="NULL"/><Relationship Id="rId18" Type="http://schemas.openxmlformats.org/officeDocument/2006/relationships/image" Target="NULL"/><Relationship Id="rId39" Type="http://schemas.openxmlformats.org/officeDocument/2006/relationships/customXml" Target="../ink/ink6995.xml"/><Relationship Id="rId265" Type="http://schemas.openxmlformats.org/officeDocument/2006/relationships/customXml" Target="../ink/ink7111.xml"/><Relationship Id="rId286" Type="http://schemas.openxmlformats.org/officeDocument/2006/relationships/image" Target="NULL"/><Relationship Id="rId50" Type="http://schemas.openxmlformats.org/officeDocument/2006/relationships/customXml" Target="../ink/ink7001.xml"/><Relationship Id="rId104" Type="http://schemas.openxmlformats.org/officeDocument/2006/relationships/customXml" Target="../ink/ink7030.xml"/><Relationship Id="rId125" Type="http://schemas.openxmlformats.org/officeDocument/2006/relationships/customXml" Target="../ink/ink7041.xml"/><Relationship Id="rId146" Type="http://schemas.openxmlformats.org/officeDocument/2006/relationships/image" Target="NULL"/><Relationship Id="rId167" Type="http://schemas.openxmlformats.org/officeDocument/2006/relationships/customXml" Target="../ink/ink7062.xml"/><Relationship Id="rId188" Type="http://schemas.openxmlformats.org/officeDocument/2006/relationships/image" Target="NULL"/><Relationship Id="rId71" Type="http://schemas.openxmlformats.org/officeDocument/2006/relationships/customXml" Target="../ink/ink7012.xml"/><Relationship Id="rId92" Type="http://schemas.openxmlformats.org/officeDocument/2006/relationships/image" Target="NULL"/><Relationship Id="rId213" Type="http://schemas.openxmlformats.org/officeDocument/2006/relationships/customXml" Target="../ink/ink7085.xml"/><Relationship Id="rId234" Type="http://schemas.openxmlformats.org/officeDocument/2006/relationships/image" Target="NULL"/><Relationship Id="rId2" Type="http://schemas.openxmlformats.org/officeDocument/2006/relationships/customXml" Target="../ink/ink6976.xml"/><Relationship Id="rId29" Type="http://schemas.openxmlformats.org/officeDocument/2006/relationships/customXml" Target="../ink/ink6990.xml"/><Relationship Id="rId255" Type="http://schemas.openxmlformats.org/officeDocument/2006/relationships/customXml" Target="../ink/ink7106.xml"/><Relationship Id="rId276" Type="http://schemas.openxmlformats.org/officeDocument/2006/relationships/image" Target="NULL"/><Relationship Id="rId297" Type="http://schemas.openxmlformats.org/officeDocument/2006/relationships/customXml" Target="../ink/ink7127.xml"/><Relationship Id="rId40" Type="http://schemas.openxmlformats.org/officeDocument/2006/relationships/image" Target="NULL"/><Relationship Id="rId115" Type="http://schemas.openxmlformats.org/officeDocument/2006/relationships/customXml" Target="../ink/ink7036.xml"/><Relationship Id="rId136" Type="http://schemas.openxmlformats.org/officeDocument/2006/relationships/image" Target="NULL"/><Relationship Id="rId157" Type="http://schemas.openxmlformats.org/officeDocument/2006/relationships/customXml" Target="../ink/ink7057.xml"/><Relationship Id="rId178" Type="http://schemas.openxmlformats.org/officeDocument/2006/relationships/image" Target="NULL"/><Relationship Id="rId61" Type="http://schemas.openxmlformats.org/officeDocument/2006/relationships/customXml" Target="../ink/ink7007.xml"/><Relationship Id="rId82" Type="http://schemas.openxmlformats.org/officeDocument/2006/relationships/customXml" Target="../ink/ink7018.xml"/><Relationship Id="rId199" Type="http://schemas.openxmlformats.org/officeDocument/2006/relationships/customXml" Target="../ink/ink7078.xml"/><Relationship Id="rId203" Type="http://schemas.openxmlformats.org/officeDocument/2006/relationships/customXml" Target="../ink/ink7080.xml"/><Relationship Id="rId19" Type="http://schemas.openxmlformats.org/officeDocument/2006/relationships/customXml" Target="../ink/ink6985.xml"/><Relationship Id="rId224" Type="http://schemas.openxmlformats.org/officeDocument/2006/relationships/image" Target="NULL"/><Relationship Id="rId245" Type="http://schemas.openxmlformats.org/officeDocument/2006/relationships/customXml" Target="../ink/ink7101.xml"/><Relationship Id="rId266" Type="http://schemas.openxmlformats.org/officeDocument/2006/relationships/image" Target="NULL"/><Relationship Id="rId287" Type="http://schemas.openxmlformats.org/officeDocument/2006/relationships/customXml" Target="../ink/ink7122.xml"/><Relationship Id="rId30" Type="http://schemas.openxmlformats.org/officeDocument/2006/relationships/image" Target="NULL"/><Relationship Id="rId105" Type="http://schemas.openxmlformats.org/officeDocument/2006/relationships/image" Target="NULL"/><Relationship Id="rId126" Type="http://schemas.openxmlformats.org/officeDocument/2006/relationships/image" Target="NULL"/><Relationship Id="rId147" Type="http://schemas.openxmlformats.org/officeDocument/2006/relationships/customXml" Target="../ink/ink7052.xml"/><Relationship Id="rId168" Type="http://schemas.openxmlformats.org/officeDocument/2006/relationships/image" Target="NULL"/><Relationship Id="rId51" Type="http://schemas.openxmlformats.org/officeDocument/2006/relationships/image" Target="NULL"/><Relationship Id="rId72" Type="http://schemas.openxmlformats.org/officeDocument/2006/relationships/image" Target="NULL"/><Relationship Id="rId93" Type="http://schemas.openxmlformats.org/officeDocument/2006/relationships/customXml" Target="../ink/ink7024.xml"/><Relationship Id="rId189" Type="http://schemas.openxmlformats.org/officeDocument/2006/relationships/customXml" Target="../ink/ink7073.xml"/><Relationship Id="rId3" Type="http://schemas.openxmlformats.org/officeDocument/2006/relationships/image" Target="NULL"/><Relationship Id="rId214" Type="http://schemas.openxmlformats.org/officeDocument/2006/relationships/image" Target="NULL"/><Relationship Id="rId235" Type="http://schemas.openxmlformats.org/officeDocument/2006/relationships/customXml" Target="../ink/ink7096.xml"/><Relationship Id="rId256" Type="http://schemas.openxmlformats.org/officeDocument/2006/relationships/image" Target="NULL"/><Relationship Id="rId277" Type="http://schemas.openxmlformats.org/officeDocument/2006/relationships/customXml" Target="../ink/ink7117.xml"/><Relationship Id="rId298" Type="http://schemas.openxmlformats.org/officeDocument/2006/relationships/image" Target="NULL"/><Relationship Id="rId116" Type="http://schemas.openxmlformats.org/officeDocument/2006/relationships/image" Target="NULL"/><Relationship Id="rId137" Type="http://schemas.openxmlformats.org/officeDocument/2006/relationships/customXml" Target="../ink/ink7047.xml"/><Relationship Id="rId158" Type="http://schemas.openxmlformats.org/officeDocument/2006/relationships/image" Target="NULL"/><Relationship Id="rId20" Type="http://schemas.openxmlformats.org/officeDocument/2006/relationships/image" Target="NULL"/><Relationship Id="rId41" Type="http://schemas.openxmlformats.org/officeDocument/2006/relationships/customXml" Target="../ink/ink6996.xml"/><Relationship Id="rId62" Type="http://schemas.openxmlformats.org/officeDocument/2006/relationships/image" Target="NULL"/><Relationship Id="rId83" Type="http://schemas.openxmlformats.org/officeDocument/2006/relationships/customXml" Target="../ink/ink7019.xml"/><Relationship Id="rId179" Type="http://schemas.openxmlformats.org/officeDocument/2006/relationships/customXml" Target="../ink/ink7068.xml"/><Relationship Id="rId190" Type="http://schemas.openxmlformats.org/officeDocument/2006/relationships/image" Target="NULL"/><Relationship Id="rId204" Type="http://schemas.openxmlformats.org/officeDocument/2006/relationships/image" Target="NULL"/><Relationship Id="rId225" Type="http://schemas.openxmlformats.org/officeDocument/2006/relationships/customXml" Target="../ink/ink7091.xml"/><Relationship Id="rId246" Type="http://schemas.openxmlformats.org/officeDocument/2006/relationships/image" Target="NULL"/><Relationship Id="rId267" Type="http://schemas.openxmlformats.org/officeDocument/2006/relationships/customXml" Target="../ink/ink7112.xml"/><Relationship Id="rId288" Type="http://schemas.openxmlformats.org/officeDocument/2006/relationships/image" Target="NULL"/><Relationship Id="rId106" Type="http://schemas.openxmlformats.org/officeDocument/2006/relationships/customXml" Target="../ink/ink7031.xml"/><Relationship Id="rId127" Type="http://schemas.openxmlformats.org/officeDocument/2006/relationships/customXml" Target="../ink/ink7042.xml"/><Relationship Id="rId10" Type="http://schemas.openxmlformats.org/officeDocument/2006/relationships/customXml" Target="../ink/ink6980.xml"/><Relationship Id="rId31" Type="http://schemas.openxmlformats.org/officeDocument/2006/relationships/customXml" Target="../ink/ink6991.xml"/><Relationship Id="rId52" Type="http://schemas.openxmlformats.org/officeDocument/2006/relationships/customXml" Target="../ink/ink7002.xml"/><Relationship Id="rId73" Type="http://schemas.openxmlformats.org/officeDocument/2006/relationships/customXml" Target="../ink/ink7013.xml"/><Relationship Id="rId94" Type="http://schemas.openxmlformats.org/officeDocument/2006/relationships/image" Target="NULL"/><Relationship Id="rId148" Type="http://schemas.openxmlformats.org/officeDocument/2006/relationships/image" Target="NULL"/><Relationship Id="rId169" Type="http://schemas.openxmlformats.org/officeDocument/2006/relationships/customXml" Target="../ink/ink7063.xml"/><Relationship Id="rId4" Type="http://schemas.openxmlformats.org/officeDocument/2006/relationships/customXml" Target="../ink/ink6977.xml"/><Relationship Id="rId180" Type="http://schemas.openxmlformats.org/officeDocument/2006/relationships/image" Target="NULL"/><Relationship Id="rId215" Type="http://schemas.openxmlformats.org/officeDocument/2006/relationships/customXml" Target="../ink/ink7086.xml"/><Relationship Id="rId236" Type="http://schemas.openxmlformats.org/officeDocument/2006/relationships/image" Target="NULL"/><Relationship Id="rId257" Type="http://schemas.openxmlformats.org/officeDocument/2006/relationships/customXml" Target="../ink/ink7107.xml"/><Relationship Id="rId278" Type="http://schemas.openxmlformats.org/officeDocument/2006/relationships/image" Target="NULL"/><Relationship Id="rId42" Type="http://schemas.openxmlformats.org/officeDocument/2006/relationships/customXml" Target="../ink/ink6997.xml"/><Relationship Id="rId84" Type="http://schemas.openxmlformats.org/officeDocument/2006/relationships/image" Target="NULL"/><Relationship Id="rId138" Type="http://schemas.openxmlformats.org/officeDocument/2006/relationships/image" Target="NULL"/><Relationship Id="rId191" Type="http://schemas.openxmlformats.org/officeDocument/2006/relationships/customXml" Target="../ink/ink7074.xml"/><Relationship Id="rId205" Type="http://schemas.openxmlformats.org/officeDocument/2006/relationships/customXml" Target="../ink/ink7081.xml"/><Relationship Id="rId247" Type="http://schemas.openxmlformats.org/officeDocument/2006/relationships/customXml" Target="../ink/ink7102.xml"/><Relationship Id="rId107" Type="http://schemas.openxmlformats.org/officeDocument/2006/relationships/image" Target="NULL"/><Relationship Id="rId289" Type="http://schemas.openxmlformats.org/officeDocument/2006/relationships/customXml" Target="../ink/ink7123.xml"/><Relationship Id="rId11" Type="http://schemas.openxmlformats.org/officeDocument/2006/relationships/customXml" Target="../ink/ink6981.xml"/><Relationship Id="rId53" Type="http://schemas.openxmlformats.org/officeDocument/2006/relationships/image" Target="NULL"/><Relationship Id="rId149" Type="http://schemas.openxmlformats.org/officeDocument/2006/relationships/customXml" Target="../ink/ink7053.xml"/><Relationship Id="rId95" Type="http://schemas.openxmlformats.org/officeDocument/2006/relationships/customXml" Target="../ink/ink7025.xml"/><Relationship Id="rId160" Type="http://schemas.openxmlformats.org/officeDocument/2006/relationships/image" Target="NULL"/><Relationship Id="rId216" Type="http://schemas.openxmlformats.org/officeDocument/2006/relationships/image" Target="NULL"/><Relationship Id="rId258" Type="http://schemas.openxmlformats.org/officeDocument/2006/relationships/image" Target="NULL"/><Relationship Id="rId22" Type="http://schemas.openxmlformats.org/officeDocument/2006/relationships/image" Target="NULL"/><Relationship Id="rId64" Type="http://schemas.openxmlformats.org/officeDocument/2006/relationships/image" Target="NULL"/><Relationship Id="rId118" Type="http://schemas.openxmlformats.org/officeDocument/2006/relationships/image" Target="NULL"/><Relationship Id="rId171" Type="http://schemas.openxmlformats.org/officeDocument/2006/relationships/customXml" Target="../ink/ink7064.xml"/><Relationship Id="rId227" Type="http://schemas.openxmlformats.org/officeDocument/2006/relationships/customXml" Target="../ink/ink7092.xml"/><Relationship Id="rId269" Type="http://schemas.openxmlformats.org/officeDocument/2006/relationships/customXml" Target="../ink/ink7113.xml"/><Relationship Id="rId33" Type="http://schemas.openxmlformats.org/officeDocument/2006/relationships/customXml" Target="../ink/ink6992.xml"/><Relationship Id="rId129" Type="http://schemas.openxmlformats.org/officeDocument/2006/relationships/customXml" Target="../ink/ink7043.xml"/><Relationship Id="rId280" Type="http://schemas.openxmlformats.org/officeDocument/2006/relationships/image" Target="NULL"/></Relationships>
</file>

<file path=ppt/slides/_rels/slide14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7189.xml"/><Relationship Id="rId299" Type="http://schemas.openxmlformats.org/officeDocument/2006/relationships/customXml" Target="../ink/ink7280.xml"/><Relationship Id="rId21" Type="http://schemas.openxmlformats.org/officeDocument/2006/relationships/customXml" Target="../ink/ink7138.xml"/><Relationship Id="rId63" Type="http://schemas.openxmlformats.org/officeDocument/2006/relationships/customXml" Target="../ink/ink7160.xml"/><Relationship Id="rId159" Type="http://schemas.openxmlformats.org/officeDocument/2006/relationships/customXml" Target="../ink/ink7210.xml"/><Relationship Id="rId170" Type="http://schemas.openxmlformats.org/officeDocument/2006/relationships/image" Target="NULL"/><Relationship Id="rId226" Type="http://schemas.openxmlformats.org/officeDocument/2006/relationships/image" Target="NULL"/><Relationship Id="rId268" Type="http://schemas.openxmlformats.org/officeDocument/2006/relationships/image" Target="NULL"/><Relationship Id="rId32" Type="http://schemas.openxmlformats.org/officeDocument/2006/relationships/image" Target="NULL"/><Relationship Id="rId74" Type="http://schemas.openxmlformats.org/officeDocument/2006/relationships/image" Target="NULL"/><Relationship Id="rId128" Type="http://schemas.openxmlformats.org/officeDocument/2006/relationships/image" Target="NULL"/><Relationship Id="rId5" Type="http://schemas.openxmlformats.org/officeDocument/2006/relationships/image" Target="NULL"/><Relationship Id="rId181" Type="http://schemas.openxmlformats.org/officeDocument/2006/relationships/customXml" Target="../ink/ink7221.xml"/><Relationship Id="rId237" Type="http://schemas.openxmlformats.org/officeDocument/2006/relationships/customXml" Target="../ink/ink7249.xml"/><Relationship Id="rId279" Type="http://schemas.openxmlformats.org/officeDocument/2006/relationships/customXml" Target="../ink/ink7270.xml"/><Relationship Id="rId43" Type="http://schemas.openxmlformats.org/officeDocument/2006/relationships/image" Target="NULL"/><Relationship Id="rId139" Type="http://schemas.openxmlformats.org/officeDocument/2006/relationships/customXml" Target="../ink/ink7200.xml"/><Relationship Id="rId290" Type="http://schemas.openxmlformats.org/officeDocument/2006/relationships/image" Target="NULL"/><Relationship Id="rId304" Type="http://schemas.openxmlformats.org/officeDocument/2006/relationships/image" Target="NULL"/><Relationship Id="rId85" Type="http://schemas.openxmlformats.org/officeDocument/2006/relationships/customXml" Target="../ink/ink7172.xml"/><Relationship Id="rId150" Type="http://schemas.openxmlformats.org/officeDocument/2006/relationships/image" Target="NULL"/><Relationship Id="rId192" Type="http://schemas.openxmlformats.org/officeDocument/2006/relationships/image" Target="NULL"/><Relationship Id="rId206" Type="http://schemas.openxmlformats.org/officeDocument/2006/relationships/image" Target="NULL"/><Relationship Id="rId248" Type="http://schemas.openxmlformats.org/officeDocument/2006/relationships/image" Target="NULL"/><Relationship Id="rId12" Type="http://schemas.openxmlformats.org/officeDocument/2006/relationships/image" Target="NULL"/><Relationship Id="rId108" Type="http://schemas.openxmlformats.org/officeDocument/2006/relationships/customXml" Target="../ink/ink7184.xml"/><Relationship Id="rId54" Type="http://schemas.openxmlformats.org/officeDocument/2006/relationships/customXml" Target="../ink/ink7155.xml"/><Relationship Id="rId96" Type="http://schemas.openxmlformats.org/officeDocument/2006/relationships/image" Target="NULL"/><Relationship Id="rId161" Type="http://schemas.openxmlformats.org/officeDocument/2006/relationships/customXml" Target="../ink/ink7211.xml"/><Relationship Id="rId217" Type="http://schemas.openxmlformats.org/officeDocument/2006/relationships/customXml" Target="../ink/ink7239.xml"/><Relationship Id="rId259" Type="http://schemas.openxmlformats.org/officeDocument/2006/relationships/customXml" Target="../ink/ink7260.xml"/><Relationship Id="rId23" Type="http://schemas.openxmlformats.org/officeDocument/2006/relationships/customXml" Target="../ink/ink7139.xml"/><Relationship Id="rId119" Type="http://schemas.openxmlformats.org/officeDocument/2006/relationships/customXml" Target="../ink/ink7190.xml"/><Relationship Id="rId270" Type="http://schemas.openxmlformats.org/officeDocument/2006/relationships/image" Target="NULL"/><Relationship Id="rId65" Type="http://schemas.openxmlformats.org/officeDocument/2006/relationships/customXml" Target="../ink/ink7161.xml"/><Relationship Id="rId130" Type="http://schemas.openxmlformats.org/officeDocument/2006/relationships/image" Target="NULL"/><Relationship Id="rId172" Type="http://schemas.openxmlformats.org/officeDocument/2006/relationships/image" Target="NULL"/><Relationship Id="rId193" Type="http://schemas.openxmlformats.org/officeDocument/2006/relationships/customXml" Target="../ink/ink7227.xml"/><Relationship Id="rId207" Type="http://schemas.openxmlformats.org/officeDocument/2006/relationships/customXml" Target="../ink/ink7234.xml"/><Relationship Id="rId228" Type="http://schemas.openxmlformats.org/officeDocument/2006/relationships/image" Target="NULL"/><Relationship Id="rId249" Type="http://schemas.openxmlformats.org/officeDocument/2006/relationships/customXml" Target="../ink/ink7255.xml"/><Relationship Id="rId13" Type="http://schemas.openxmlformats.org/officeDocument/2006/relationships/customXml" Target="../ink/ink7134.xml"/><Relationship Id="rId109" Type="http://schemas.openxmlformats.org/officeDocument/2006/relationships/image" Target="NULL"/><Relationship Id="rId260" Type="http://schemas.openxmlformats.org/officeDocument/2006/relationships/image" Target="NULL"/><Relationship Id="rId281" Type="http://schemas.openxmlformats.org/officeDocument/2006/relationships/customXml" Target="../ink/ink7271.xml"/><Relationship Id="rId34" Type="http://schemas.openxmlformats.org/officeDocument/2006/relationships/image" Target="NULL"/><Relationship Id="rId55" Type="http://schemas.openxmlformats.org/officeDocument/2006/relationships/image" Target="NULL"/><Relationship Id="rId76" Type="http://schemas.openxmlformats.org/officeDocument/2006/relationships/customXml" Target="../ink/ink7167.xml"/><Relationship Id="rId97" Type="http://schemas.openxmlformats.org/officeDocument/2006/relationships/customXml" Target="../ink/ink7178.xml"/><Relationship Id="rId120" Type="http://schemas.openxmlformats.org/officeDocument/2006/relationships/image" Target="NULL"/><Relationship Id="rId141" Type="http://schemas.openxmlformats.org/officeDocument/2006/relationships/customXml" Target="../ink/ink7201.xml"/><Relationship Id="rId7" Type="http://schemas.openxmlformats.org/officeDocument/2006/relationships/image" Target="NULL"/><Relationship Id="rId162" Type="http://schemas.openxmlformats.org/officeDocument/2006/relationships/image" Target="NULL"/><Relationship Id="rId183" Type="http://schemas.openxmlformats.org/officeDocument/2006/relationships/customXml" Target="../ink/ink7222.xml"/><Relationship Id="rId218" Type="http://schemas.openxmlformats.org/officeDocument/2006/relationships/image" Target="NULL"/><Relationship Id="rId239" Type="http://schemas.openxmlformats.org/officeDocument/2006/relationships/customXml" Target="../ink/ink7250.xml"/><Relationship Id="rId250" Type="http://schemas.openxmlformats.org/officeDocument/2006/relationships/image" Target="NULL"/><Relationship Id="rId271" Type="http://schemas.openxmlformats.org/officeDocument/2006/relationships/customXml" Target="../ink/ink7266.xml"/><Relationship Id="rId292" Type="http://schemas.openxmlformats.org/officeDocument/2006/relationships/image" Target="NULL"/><Relationship Id="rId306" Type="http://schemas.openxmlformats.org/officeDocument/2006/relationships/image" Target="NULL"/><Relationship Id="rId24" Type="http://schemas.openxmlformats.org/officeDocument/2006/relationships/image" Target="NULL"/><Relationship Id="rId45" Type="http://schemas.openxmlformats.org/officeDocument/2006/relationships/image" Target="NULL"/><Relationship Id="rId66" Type="http://schemas.openxmlformats.org/officeDocument/2006/relationships/image" Target="NULL"/><Relationship Id="rId87" Type="http://schemas.openxmlformats.org/officeDocument/2006/relationships/customXml" Target="../ink/ink7173.xml"/><Relationship Id="rId110" Type="http://schemas.openxmlformats.org/officeDocument/2006/relationships/customXml" Target="../ink/ink7185.xml"/><Relationship Id="rId131" Type="http://schemas.openxmlformats.org/officeDocument/2006/relationships/customXml" Target="../ink/ink7196.xml"/><Relationship Id="rId152" Type="http://schemas.openxmlformats.org/officeDocument/2006/relationships/image" Target="NULL"/><Relationship Id="rId173" Type="http://schemas.openxmlformats.org/officeDocument/2006/relationships/customXml" Target="../ink/ink7217.xml"/><Relationship Id="rId194" Type="http://schemas.openxmlformats.org/officeDocument/2006/relationships/image" Target="NULL"/><Relationship Id="rId208" Type="http://schemas.openxmlformats.org/officeDocument/2006/relationships/image" Target="NULL"/><Relationship Id="rId229" Type="http://schemas.openxmlformats.org/officeDocument/2006/relationships/customXml" Target="../ink/ink7245.xml"/><Relationship Id="rId240" Type="http://schemas.openxmlformats.org/officeDocument/2006/relationships/image" Target="NULL"/><Relationship Id="rId261" Type="http://schemas.openxmlformats.org/officeDocument/2006/relationships/customXml" Target="../ink/ink7261.xml"/><Relationship Id="rId14" Type="http://schemas.openxmlformats.org/officeDocument/2006/relationships/image" Target="NULL"/><Relationship Id="rId35" Type="http://schemas.openxmlformats.org/officeDocument/2006/relationships/customXml" Target="../ink/ink7145.xml"/><Relationship Id="rId56" Type="http://schemas.openxmlformats.org/officeDocument/2006/relationships/customXml" Target="../ink/ink7156.xml"/><Relationship Id="rId77" Type="http://schemas.openxmlformats.org/officeDocument/2006/relationships/image" Target="NULL"/><Relationship Id="rId100" Type="http://schemas.openxmlformats.org/officeDocument/2006/relationships/image" Target="NULL"/><Relationship Id="rId282" Type="http://schemas.openxmlformats.org/officeDocument/2006/relationships/image" Target="NULL"/><Relationship Id="rId8" Type="http://schemas.openxmlformats.org/officeDocument/2006/relationships/customXml" Target="../ink/ink7131.xml"/><Relationship Id="rId98" Type="http://schemas.openxmlformats.org/officeDocument/2006/relationships/image" Target="NULL"/><Relationship Id="rId121" Type="http://schemas.openxmlformats.org/officeDocument/2006/relationships/customXml" Target="../ink/ink7191.xml"/><Relationship Id="rId142" Type="http://schemas.openxmlformats.org/officeDocument/2006/relationships/image" Target="NULL"/><Relationship Id="rId163" Type="http://schemas.openxmlformats.org/officeDocument/2006/relationships/customXml" Target="../ink/ink7212.xml"/><Relationship Id="rId184" Type="http://schemas.openxmlformats.org/officeDocument/2006/relationships/image" Target="NULL"/><Relationship Id="rId219" Type="http://schemas.openxmlformats.org/officeDocument/2006/relationships/customXml" Target="../ink/ink7240.xml"/><Relationship Id="rId230" Type="http://schemas.openxmlformats.org/officeDocument/2006/relationships/image" Target="NULL"/><Relationship Id="rId251" Type="http://schemas.openxmlformats.org/officeDocument/2006/relationships/customXml" Target="../ink/ink7256.xml"/><Relationship Id="rId25" Type="http://schemas.openxmlformats.org/officeDocument/2006/relationships/customXml" Target="../ink/ink7140.xml"/><Relationship Id="rId46" Type="http://schemas.openxmlformats.org/officeDocument/2006/relationships/customXml" Target="../ink/ink7151.xml"/><Relationship Id="rId67" Type="http://schemas.openxmlformats.org/officeDocument/2006/relationships/customXml" Target="../ink/ink7162.xml"/><Relationship Id="rId272" Type="http://schemas.openxmlformats.org/officeDocument/2006/relationships/image" Target="NULL"/><Relationship Id="rId293" Type="http://schemas.openxmlformats.org/officeDocument/2006/relationships/customXml" Target="../ink/ink7277.xml"/><Relationship Id="rId307" Type="http://schemas.openxmlformats.org/officeDocument/2006/relationships/customXml" Target="../ink/ink7284.xml"/><Relationship Id="rId88" Type="http://schemas.openxmlformats.org/officeDocument/2006/relationships/image" Target="NULL"/><Relationship Id="rId111" Type="http://schemas.openxmlformats.org/officeDocument/2006/relationships/customXml" Target="../ink/ink7186.xml"/><Relationship Id="rId132" Type="http://schemas.openxmlformats.org/officeDocument/2006/relationships/image" Target="NULL"/><Relationship Id="rId153" Type="http://schemas.openxmlformats.org/officeDocument/2006/relationships/customXml" Target="../ink/ink7207.xml"/><Relationship Id="rId174" Type="http://schemas.openxmlformats.org/officeDocument/2006/relationships/image" Target="NULL"/><Relationship Id="rId195" Type="http://schemas.openxmlformats.org/officeDocument/2006/relationships/customXml" Target="../ink/ink7228.xml"/><Relationship Id="rId209" Type="http://schemas.openxmlformats.org/officeDocument/2006/relationships/customXml" Target="../ink/ink7235.xml"/><Relationship Id="rId220" Type="http://schemas.openxmlformats.org/officeDocument/2006/relationships/image" Target="NULL"/><Relationship Id="rId241" Type="http://schemas.openxmlformats.org/officeDocument/2006/relationships/customXml" Target="../ink/ink7251.xml"/><Relationship Id="rId15" Type="http://schemas.openxmlformats.org/officeDocument/2006/relationships/customXml" Target="../ink/ink7135.xml"/><Relationship Id="rId36" Type="http://schemas.openxmlformats.org/officeDocument/2006/relationships/image" Target="NULL"/><Relationship Id="rId57" Type="http://schemas.openxmlformats.org/officeDocument/2006/relationships/image" Target="NULL"/><Relationship Id="rId262" Type="http://schemas.openxmlformats.org/officeDocument/2006/relationships/image" Target="NULL"/><Relationship Id="rId283" Type="http://schemas.openxmlformats.org/officeDocument/2006/relationships/customXml" Target="../ink/ink7272.xml"/><Relationship Id="rId78" Type="http://schemas.openxmlformats.org/officeDocument/2006/relationships/customXml" Target="../ink/ink7168.xml"/><Relationship Id="rId99" Type="http://schemas.openxmlformats.org/officeDocument/2006/relationships/customXml" Target="../ink/ink7179.xml"/><Relationship Id="rId101" Type="http://schemas.openxmlformats.org/officeDocument/2006/relationships/customXml" Target="../ink/ink7180.xml"/><Relationship Id="rId122" Type="http://schemas.openxmlformats.org/officeDocument/2006/relationships/image" Target="NULL"/><Relationship Id="rId143" Type="http://schemas.openxmlformats.org/officeDocument/2006/relationships/customXml" Target="../ink/ink7202.xml"/><Relationship Id="rId164" Type="http://schemas.openxmlformats.org/officeDocument/2006/relationships/image" Target="NULL"/><Relationship Id="rId185" Type="http://schemas.openxmlformats.org/officeDocument/2006/relationships/customXml" Target="../ink/ink7223.xml"/><Relationship Id="rId9" Type="http://schemas.openxmlformats.org/officeDocument/2006/relationships/image" Target="NULL"/><Relationship Id="rId210" Type="http://schemas.openxmlformats.org/officeDocument/2006/relationships/image" Target="NULL"/><Relationship Id="rId26" Type="http://schemas.openxmlformats.org/officeDocument/2006/relationships/image" Target="NULL"/><Relationship Id="rId231" Type="http://schemas.openxmlformats.org/officeDocument/2006/relationships/customXml" Target="../ink/ink7246.xml"/><Relationship Id="rId252" Type="http://schemas.openxmlformats.org/officeDocument/2006/relationships/image" Target="NULL"/><Relationship Id="rId273" Type="http://schemas.openxmlformats.org/officeDocument/2006/relationships/customXml" Target="../ink/ink7267.xml"/><Relationship Id="rId294" Type="http://schemas.openxmlformats.org/officeDocument/2006/relationships/image" Target="NULL"/><Relationship Id="rId308" Type="http://schemas.openxmlformats.org/officeDocument/2006/relationships/image" Target="NULL"/><Relationship Id="rId47" Type="http://schemas.openxmlformats.org/officeDocument/2006/relationships/image" Target="NULL"/><Relationship Id="rId68" Type="http://schemas.openxmlformats.org/officeDocument/2006/relationships/image" Target="NULL"/><Relationship Id="rId89" Type="http://schemas.openxmlformats.org/officeDocument/2006/relationships/customXml" Target="../ink/ink7174.xml"/><Relationship Id="rId112" Type="http://schemas.openxmlformats.org/officeDocument/2006/relationships/image" Target="NULL"/><Relationship Id="rId133" Type="http://schemas.openxmlformats.org/officeDocument/2006/relationships/customXml" Target="../ink/ink7197.xml"/><Relationship Id="rId154" Type="http://schemas.openxmlformats.org/officeDocument/2006/relationships/image" Target="NULL"/><Relationship Id="rId175" Type="http://schemas.openxmlformats.org/officeDocument/2006/relationships/customXml" Target="../ink/ink7218.xml"/><Relationship Id="rId196" Type="http://schemas.openxmlformats.org/officeDocument/2006/relationships/image" Target="NULL"/><Relationship Id="rId200" Type="http://schemas.openxmlformats.org/officeDocument/2006/relationships/image" Target="NULL"/><Relationship Id="rId16" Type="http://schemas.openxmlformats.org/officeDocument/2006/relationships/image" Target="NULL"/><Relationship Id="rId221" Type="http://schemas.openxmlformats.org/officeDocument/2006/relationships/customXml" Target="../ink/ink7241.xml"/><Relationship Id="rId242" Type="http://schemas.openxmlformats.org/officeDocument/2006/relationships/image" Target="NULL"/><Relationship Id="rId263" Type="http://schemas.openxmlformats.org/officeDocument/2006/relationships/customXml" Target="../ink/ink7262.xml"/><Relationship Id="rId284" Type="http://schemas.openxmlformats.org/officeDocument/2006/relationships/image" Target="NULL"/><Relationship Id="rId37" Type="http://schemas.openxmlformats.org/officeDocument/2006/relationships/customXml" Target="../ink/ink7146.xml"/><Relationship Id="rId58" Type="http://schemas.openxmlformats.org/officeDocument/2006/relationships/customXml" Target="../ink/ink7157.xml"/><Relationship Id="rId79" Type="http://schemas.openxmlformats.org/officeDocument/2006/relationships/image" Target="NULL"/><Relationship Id="rId102" Type="http://schemas.openxmlformats.org/officeDocument/2006/relationships/image" Target="NULL"/><Relationship Id="rId123" Type="http://schemas.openxmlformats.org/officeDocument/2006/relationships/customXml" Target="../ink/ink7192.xml"/><Relationship Id="rId144" Type="http://schemas.openxmlformats.org/officeDocument/2006/relationships/image" Target="NULL"/><Relationship Id="rId90" Type="http://schemas.openxmlformats.org/officeDocument/2006/relationships/image" Target="NULL"/><Relationship Id="rId165" Type="http://schemas.openxmlformats.org/officeDocument/2006/relationships/customXml" Target="../ink/ink7213.xml"/><Relationship Id="rId186" Type="http://schemas.openxmlformats.org/officeDocument/2006/relationships/image" Target="NULL"/><Relationship Id="rId211" Type="http://schemas.openxmlformats.org/officeDocument/2006/relationships/customXml" Target="../ink/ink7236.xml"/><Relationship Id="rId232" Type="http://schemas.openxmlformats.org/officeDocument/2006/relationships/image" Target="NULL"/><Relationship Id="rId253" Type="http://schemas.openxmlformats.org/officeDocument/2006/relationships/customXml" Target="../ink/ink7257.xml"/><Relationship Id="rId274" Type="http://schemas.openxmlformats.org/officeDocument/2006/relationships/image" Target="NULL"/><Relationship Id="rId295" Type="http://schemas.openxmlformats.org/officeDocument/2006/relationships/customXml" Target="../ink/ink7278.xml"/><Relationship Id="rId309" Type="http://schemas.openxmlformats.org/officeDocument/2006/relationships/customXml" Target="../ink/ink7285.xml"/><Relationship Id="rId27" Type="http://schemas.openxmlformats.org/officeDocument/2006/relationships/customXml" Target="../ink/ink7141.xml"/><Relationship Id="rId48" Type="http://schemas.openxmlformats.org/officeDocument/2006/relationships/customXml" Target="../ink/ink7152.xml"/><Relationship Id="rId69" Type="http://schemas.openxmlformats.org/officeDocument/2006/relationships/customXml" Target="../ink/ink7163.xml"/><Relationship Id="rId113" Type="http://schemas.openxmlformats.org/officeDocument/2006/relationships/customXml" Target="../ink/ink7187.xml"/><Relationship Id="rId134" Type="http://schemas.openxmlformats.org/officeDocument/2006/relationships/image" Target="NULL"/><Relationship Id="rId80" Type="http://schemas.openxmlformats.org/officeDocument/2006/relationships/customXml" Target="../ink/ink7169.xml"/><Relationship Id="rId155" Type="http://schemas.openxmlformats.org/officeDocument/2006/relationships/customXml" Target="../ink/ink7208.xml"/><Relationship Id="rId176" Type="http://schemas.openxmlformats.org/officeDocument/2006/relationships/image" Target="NULL"/><Relationship Id="rId197" Type="http://schemas.openxmlformats.org/officeDocument/2006/relationships/customXml" Target="../ink/ink7229.xml"/><Relationship Id="rId201" Type="http://schemas.openxmlformats.org/officeDocument/2006/relationships/customXml" Target="../ink/ink7231.xml"/><Relationship Id="rId222" Type="http://schemas.openxmlformats.org/officeDocument/2006/relationships/image" Target="NULL"/><Relationship Id="rId243" Type="http://schemas.openxmlformats.org/officeDocument/2006/relationships/customXml" Target="../ink/ink7252.xml"/><Relationship Id="rId264" Type="http://schemas.openxmlformats.org/officeDocument/2006/relationships/image" Target="NULL"/><Relationship Id="rId285" Type="http://schemas.openxmlformats.org/officeDocument/2006/relationships/customXml" Target="../ink/ink7273.xml"/><Relationship Id="rId17" Type="http://schemas.openxmlformats.org/officeDocument/2006/relationships/customXml" Target="../ink/ink7136.xml"/><Relationship Id="rId38" Type="http://schemas.openxmlformats.org/officeDocument/2006/relationships/image" Target="NULL"/><Relationship Id="rId59" Type="http://schemas.openxmlformats.org/officeDocument/2006/relationships/image" Target="NULL"/><Relationship Id="rId103" Type="http://schemas.openxmlformats.org/officeDocument/2006/relationships/customXml" Target="../ink/ink7181.xml"/><Relationship Id="rId124" Type="http://schemas.openxmlformats.org/officeDocument/2006/relationships/image" Target="NULL"/><Relationship Id="rId310" Type="http://schemas.openxmlformats.org/officeDocument/2006/relationships/image" Target="NULL"/><Relationship Id="rId70" Type="http://schemas.openxmlformats.org/officeDocument/2006/relationships/image" Target="NULL"/><Relationship Id="rId91" Type="http://schemas.openxmlformats.org/officeDocument/2006/relationships/customXml" Target="../ink/ink7175.xml"/><Relationship Id="rId145" Type="http://schemas.openxmlformats.org/officeDocument/2006/relationships/customXml" Target="../ink/ink7203.xml"/><Relationship Id="rId166" Type="http://schemas.openxmlformats.org/officeDocument/2006/relationships/image" Target="NULL"/><Relationship Id="rId187" Type="http://schemas.openxmlformats.org/officeDocument/2006/relationships/customXml" Target="../ink/ink7224.xml"/><Relationship Id="rId1" Type="http://schemas.openxmlformats.org/officeDocument/2006/relationships/slideLayout" Target="../slideLayouts/slideLayout2.xml"/><Relationship Id="rId212" Type="http://schemas.openxmlformats.org/officeDocument/2006/relationships/image" Target="NULL"/><Relationship Id="rId233" Type="http://schemas.openxmlformats.org/officeDocument/2006/relationships/customXml" Target="../ink/ink7247.xml"/><Relationship Id="rId254" Type="http://schemas.openxmlformats.org/officeDocument/2006/relationships/image" Target="NULL"/><Relationship Id="rId28" Type="http://schemas.openxmlformats.org/officeDocument/2006/relationships/image" Target="NULL"/><Relationship Id="rId49" Type="http://schemas.openxmlformats.org/officeDocument/2006/relationships/image" Target="NULL"/><Relationship Id="rId114" Type="http://schemas.openxmlformats.org/officeDocument/2006/relationships/image" Target="NULL"/><Relationship Id="rId275" Type="http://schemas.openxmlformats.org/officeDocument/2006/relationships/customXml" Target="../ink/ink7268.xml"/><Relationship Id="rId296" Type="http://schemas.openxmlformats.org/officeDocument/2006/relationships/image" Target="NULL"/><Relationship Id="rId300" Type="http://schemas.openxmlformats.org/officeDocument/2006/relationships/image" Target="NULL"/><Relationship Id="rId60" Type="http://schemas.openxmlformats.org/officeDocument/2006/relationships/customXml" Target="../ink/ink7158.xml"/><Relationship Id="rId81" Type="http://schemas.openxmlformats.org/officeDocument/2006/relationships/image" Target="NULL"/><Relationship Id="rId135" Type="http://schemas.openxmlformats.org/officeDocument/2006/relationships/customXml" Target="../ink/ink7198.xml"/><Relationship Id="rId156" Type="http://schemas.openxmlformats.org/officeDocument/2006/relationships/image" Target="NULL"/><Relationship Id="rId177" Type="http://schemas.openxmlformats.org/officeDocument/2006/relationships/customXml" Target="../ink/ink7219.xml"/><Relationship Id="rId198" Type="http://schemas.openxmlformats.org/officeDocument/2006/relationships/image" Target="NULL"/><Relationship Id="rId202" Type="http://schemas.openxmlformats.org/officeDocument/2006/relationships/image" Target="NULL"/><Relationship Id="rId223" Type="http://schemas.openxmlformats.org/officeDocument/2006/relationships/customXml" Target="../ink/ink7242.xml"/><Relationship Id="rId244" Type="http://schemas.openxmlformats.org/officeDocument/2006/relationships/image" Target="NULL"/><Relationship Id="rId18" Type="http://schemas.openxmlformats.org/officeDocument/2006/relationships/image" Target="NULL"/><Relationship Id="rId39" Type="http://schemas.openxmlformats.org/officeDocument/2006/relationships/customXml" Target="../ink/ink7147.xml"/><Relationship Id="rId265" Type="http://schemas.openxmlformats.org/officeDocument/2006/relationships/customXml" Target="../ink/ink7263.xml"/><Relationship Id="rId286" Type="http://schemas.openxmlformats.org/officeDocument/2006/relationships/image" Target="NULL"/><Relationship Id="rId50" Type="http://schemas.openxmlformats.org/officeDocument/2006/relationships/customXml" Target="../ink/ink7153.xml"/><Relationship Id="rId104" Type="http://schemas.openxmlformats.org/officeDocument/2006/relationships/customXml" Target="../ink/ink7182.xml"/><Relationship Id="rId125" Type="http://schemas.openxmlformats.org/officeDocument/2006/relationships/customXml" Target="../ink/ink7193.xml"/><Relationship Id="rId146" Type="http://schemas.openxmlformats.org/officeDocument/2006/relationships/image" Target="NULL"/><Relationship Id="rId167" Type="http://schemas.openxmlformats.org/officeDocument/2006/relationships/customXml" Target="../ink/ink7214.xml"/><Relationship Id="rId188" Type="http://schemas.openxmlformats.org/officeDocument/2006/relationships/image" Target="NULL"/><Relationship Id="rId311" Type="http://schemas.openxmlformats.org/officeDocument/2006/relationships/customXml" Target="../ink/ink7286.xml"/><Relationship Id="rId71" Type="http://schemas.openxmlformats.org/officeDocument/2006/relationships/customXml" Target="../ink/ink7164.xml"/><Relationship Id="rId92" Type="http://schemas.openxmlformats.org/officeDocument/2006/relationships/image" Target="NULL"/><Relationship Id="rId213" Type="http://schemas.openxmlformats.org/officeDocument/2006/relationships/customXml" Target="../ink/ink7237.xml"/><Relationship Id="rId234" Type="http://schemas.openxmlformats.org/officeDocument/2006/relationships/image" Target="NULL"/><Relationship Id="rId2" Type="http://schemas.openxmlformats.org/officeDocument/2006/relationships/customXml" Target="../ink/ink7128.xml"/><Relationship Id="rId29" Type="http://schemas.openxmlformats.org/officeDocument/2006/relationships/customXml" Target="../ink/ink7142.xml"/><Relationship Id="rId255" Type="http://schemas.openxmlformats.org/officeDocument/2006/relationships/customXml" Target="../ink/ink7258.xml"/><Relationship Id="rId276" Type="http://schemas.openxmlformats.org/officeDocument/2006/relationships/image" Target="NULL"/><Relationship Id="rId297" Type="http://schemas.openxmlformats.org/officeDocument/2006/relationships/customXml" Target="../ink/ink7279.xml"/><Relationship Id="rId40" Type="http://schemas.openxmlformats.org/officeDocument/2006/relationships/image" Target="NULL"/><Relationship Id="rId115" Type="http://schemas.openxmlformats.org/officeDocument/2006/relationships/customXml" Target="../ink/ink7188.xml"/><Relationship Id="rId136" Type="http://schemas.openxmlformats.org/officeDocument/2006/relationships/image" Target="NULL"/><Relationship Id="rId157" Type="http://schemas.openxmlformats.org/officeDocument/2006/relationships/customXml" Target="../ink/ink7209.xml"/><Relationship Id="rId178" Type="http://schemas.openxmlformats.org/officeDocument/2006/relationships/image" Target="NULL"/><Relationship Id="rId301" Type="http://schemas.openxmlformats.org/officeDocument/2006/relationships/customXml" Target="../ink/ink7281.xml"/><Relationship Id="rId61" Type="http://schemas.openxmlformats.org/officeDocument/2006/relationships/customXml" Target="../ink/ink7159.xml"/><Relationship Id="rId82" Type="http://schemas.openxmlformats.org/officeDocument/2006/relationships/customXml" Target="../ink/ink7170.xml"/><Relationship Id="rId199" Type="http://schemas.openxmlformats.org/officeDocument/2006/relationships/customXml" Target="../ink/ink7230.xml"/><Relationship Id="rId203" Type="http://schemas.openxmlformats.org/officeDocument/2006/relationships/customXml" Target="../ink/ink7232.xml"/><Relationship Id="rId19" Type="http://schemas.openxmlformats.org/officeDocument/2006/relationships/customXml" Target="../ink/ink7137.xml"/><Relationship Id="rId224" Type="http://schemas.openxmlformats.org/officeDocument/2006/relationships/image" Target="NULL"/><Relationship Id="rId245" Type="http://schemas.openxmlformats.org/officeDocument/2006/relationships/customXml" Target="../ink/ink7253.xml"/><Relationship Id="rId266" Type="http://schemas.openxmlformats.org/officeDocument/2006/relationships/image" Target="NULL"/><Relationship Id="rId287" Type="http://schemas.openxmlformats.org/officeDocument/2006/relationships/customXml" Target="../ink/ink7274.xml"/><Relationship Id="rId30" Type="http://schemas.openxmlformats.org/officeDocument/2006/relationships/image" Target="NULL"/><Relationship Id="rId105" Type="http://schemas.openxmlformats.org/officeDocument/2006/relationships/image" Target="NULL"/><Relationship Id="rId126" Type="http://schemas.openxmlformats.org/officeDocument/2006/relationships/image" Target="NULL"/><Relationship Id="rId147" Type="http://schemas.openxmlformats.org/officeDocument/2006/relationships/customXml" Target="../ink/ink7204.xml"/><Relationship Id="rId168" Type="http://schemas.openxmlformats.org/officeDocument/2006/relationships/image" Target="NULL"/><Relationship Id="rId312" Type="http://schemas.openxmlformats.org/officeDocument/2006/relationships/image" Target="NULL"/><Relationship Id="rId51" Type="http://schemas.openxmlformats.org/officeDocument/2006/relationships/image" Target="NULL"/><Relationship Id="rId72" Type="http://schemas.openxmlformats.org/officeDocument/2006/relationships/image" Target="NULL"/><Relationship Id="rId93" Type="http://schemas.openxmlformats.org/officeDocument/2006/relationships/customXml" Target="../ink/ink7176.xml"/><Relationship Id="rId189" Type="http://schemas.openxmlformats.org/officeDocument/2006/relationships/customXml" Target="../ink/ink7225.xml"/><Relationship Id="rId3" Type="http://schemas.openxmlformats.org/officeDocument/2006/relationships/image" Target="NULL"/><Relationship Id="rId214" Type="http://schemas.openxmlformats.org/officeDocument/2006/relationships/image" Target="NULL"/><Relationship Id="rId235" Type="http://schemas.openxmlformats.org/officeDocument/2006/relationships/customXml" Target="../ink/ink7248.xml"/><Relationship Id="rId256" Type="http://schemas.openxmlformats.org/officeDocument/2006/relationships/image" Target="NULL"/><Relationship Id="rId277" Type="http://schemas.openxmlformats.org/officeDocument/2006/relationships/customXml" Target="../ink/ink7269.xml"/><Relationship Id="rId298" Type="http://schemas.openxmlformats.org/officeDocument/2006/relationships/image" Target="NULL"/><Relationship Id="rId116" Type="http://schemas.openxmlformats.org/officeDocument/2006/relationships/image" Target="NULL"/><Relationship Id="rId137" Type="http://schemas.openxmlformats.org/officeDocument/2006/relationships/customXml" Target="../ink/ink7199.xml"/><Relationship Id="rId158" Type="http://schemas.openxmlformats.org/officeDocument/2006/relationships/image" Target="NULL"/><Relationship Id="rId302" Type="http://schemas.openxmlformats.org/officeDocument/2006/relationships/image" Target="NULL"/><Relationship Id="rId20" Type="http://schemas.openxmlformats.org/officeDocument/2006/relationships/image" Target="NULL"/><Relationship Id="rId41" Type="http://schemas.openxmlformats.org/officeDocument/2006/relationships/customXml" Target="../ink/ink7148.xml"/><Relationship Id="rId62" Type="http://schemas.openxmlformats.org/officeDocument/2006/relationships/image" Target="NULL"/><Relationship Id="rId83" Type="http://schemas.openxmlformats.org/officeDocument/2006/relationships/customXml" Target="../ink/ink7171.xml"/><Relationship Id="rId179" Type="http://schemas.openxmlformats.org/officeDocument/2006/relationships/customXml" Target="../ink/ink7220.xml"/><Relationship Id="rId190" Type="http://schemas.openxmlformats.org/officeDocument/2006/relationships/image" Target="NULL"/><Relationship Id="rId204" Type="http://schemas.openxmlformats.org/officeDocument/2006/relationships/image" Target="NULL"/><Relationship Id="rId225" Type="http://schemas.openxmlformats.org/officeDocument/2006/relationships/customXml" Target="../ink/ink7243.xml"/><Relationship Id="rId246" Type="http://schemas.openxmlformats.org/officeDocument/2006/relationships/image" Target="NULL"/><Relationship Id="rId267" Type="http://schemas.openxmlformats.org/officeDocument/2006/relationships/customXml" Target="../ink/ink7264.xml"/><Relationship Id="rId288" Type="http://schemas.openxmlformats.org/officeDocument/2006/relationships/image" Target="NULL"/><Relationship Id="rId106" Type="http://schemas.openxmlformats.org/officeDocument/2006/relationships/customXml" Target="../ink/ink7183.xml"/><Relationship Id="rId127" Type="http://schemas.openxmlformats.org/officeDocument/2006/relationships/customXml" Target="../ink/ink7194.xml"/><Relationship Id="rId313" Type="http://schemas.openxmlformats.org/officeDocument/2006/relationships/customXml" Target="../ink/ink7287.xml"/><Relationship Id="rId10" Type="http://schemas.openxmlformats.org/officeDocument/2006/relationships/customXml" Target="../ink/ink7132.xml"/><Relationship Id="rId31" Type="http://schemas.openxmlformats.org/officeDocument/2006/relationships/customXml" Target="../ink/ink7143.xml"/><Relationship Id="rId52" Type="http://schemas.openxmlformats.org/officeDocument/2006/relationships/customXml" Target="../ink/ink7154.xml"/><Relationship Id="rId73" Type="http://schemas.openxmlformats.org/officeDocument/2006/relationships/customXml" Target="../ink/ink7165.xml"/><Relationship Id="rId94" Type="http://schemas.openxmlformats.org/officeDocument/2006/relationships/image" Target="NULL"/><Relationship Id="rId148" Type="http://schemas.openxmlformats.org/officeDocument/2006/relationships/image" Target="NULL"/><Relationship Id="rId169" Type="http://schemas.openxmlformats.org/officeDocument/2006/relationships/customXml" Target="../ink/ink7215.xml"/><Relationship Id="rId4" Type="http://schemas.openxmlformats.org/officeDocument/2006/relationships/customXml" Target="../ink/ink7129.xml"/><Relationship Id="rId180" Type="http://schemas.openxmlformats.org/officeDocument/2006/relationships/image" Target="NULL"/><Relationship Id="rId215" Type="http://schemas.openxmlformats.org/officeDocument/2006/relationships/customXml" Target="../ink/ink7238.xml"/><Relationship Id="rId236" Type="http://schemas.openxmlformats.org/officeDocument/2006/relationships/image" Target="NULL"/><Relationship Id="rId257" Type="http://schemas.openxmlformats.org/officeDocument/2006/relationships/customXml" Target="../ink/ink7259.xml"/><Relationship Id="rId278" Type="http://schemas.openxmlformats.org/officeDocument/2006/relationships/image" Target="NULL"/><Relationship Id="rId303" Type="http://schemas.openxmlformats.org/officeDocument/2006/relationships/customXml" Target="../ink/ink7282.xml"/><Relationship Id="rId42" Type="http://schemas.openxmlformats.org/officeDocument/2006/relationships/customXml" Target="../ink/ink7149.xml"/><Relationship Id="rId84" Type="http://schemas.openxmlformats.org/officeDocument/2006/relationships/image" Target="NULL"/><Relationship Id="rId138" Type="http://schemas.openxmlformats.org/officeDocument/2006/relationships/image" Target="NULL"/><Relationship Id="rId191" Type="http://schemas.openxmlformats.org/officeDocument/2006/relationships/customXml" Target="../ink/ink7226.xml"/><Relationship Id="rId205" Type="http://schemas.openxmlformats.org/officeDocument/2006/relationships/customXml" Target="../ink/ink7233.xml"/><Relationship Id="rId247" Type="http://schemas.openxmlformats.org/officeDocument/2006/relationships/customXml" Target="../ink/ink7254.xml"/><Relationship Id="rId107" Type="http://schemas.openxmlformats.org/officeDocument/2006/relationships/image" Target="NULL"/><Relationship Id="rId289" Type="http://schemas.openxmlformats.org/officeDocument/2006/relationships/customXml" Target="../ink/ink7275.xml"/><Relationship Id="rId11" Type="http://schemas.openxmlformats.org/officeDocument/2006/relationships/customXml" Target="../ink/ink7133.xml"/><Relationship Id="rId53" Type="http://schemas.openxmlformats.org/officeDocument/2006/relationships/image" Target="NULL"/><Relationship Id="rId149" Type="http://schemas.openxmlformats.org/officeDocument/2006/relationships/customXml" Target="../ink/ink7205.xml"/><Relationship Id="rId314" Type="http://schemas.openxmlformats.org/officeDocument/2006/relationships/image" Target="NULL"/><Relationship Id="rId95" Type="http://schemas.openxmlformats.org/officeDocument/2006/relationships/customXml" Target="../ink/ink7177.xml"/><Relationship Id="rId160" Type="http://schemas.openxmlformats.org/officeDocument/2006/relationships/image" Target="NULL"/><Relationship Id="rId216" Type="http://schemas.openxmlformats.org/officeDocument/2006/relationships/image" Target="NULL"/><Relationship Id="rId258" Type="http://schemas.openxmlformats.org/officeDocument/2006/relationships/image" Target="NULL"/><Relationship Id="rId22" Type="http://schemas.openxmlformats.org/officeDocument/2006/relationships/image" Target="NULL"/><Relationship Id="rId64" Type="http://schemas.openxmlformats.org/officeDocument/2006/relationships/image" Target="NULL"/><Relationship Id="rId118" Type="http://schemas.openxmlformats.org/officeDocument/2006/relationships/image" Target="NULL"/><Relationship Id="rId171" Type="http://schemas.openxmlformats.org/officeDocument/2006/relationships/customXml" Target="../ink/ink7216.xml"/><Relationship Id="rId227" Type="http://schemas.openxmlformats.org/officeDocument/2006/relationships/customXml" Target="../ink/ink7244.xml"/><Relationship Id="rId269" Type="http://schemas.openxmlformats.org/officeDocument/2006/relationships/customXml" Target="../ink/ink7265.xml"/><Relationship Id="rId33" Type="http://schemas.openxmlformats.org/officeDocument/2006/relationships/customXml" Target="../ink/ink7144.xml"/><Relationship Id="rId129" Type="http://schemas.openxmlformats.org/officeDocument/2006/relationships/customXml" Target="../ink/ink7195.xml"/><Relationship Id="rId280" Type="http://schemas.openxmlformats.org/officeDocument/2006/relationships/image" Target="NULL"/><Relationship Id="rId75" Type="http://schemas.openxmlformats.org/officeDocument/2006/relationships/customXml" Target="../ink/ink7166.xml"/><Relationship Id="rId140" Type="http://schemas.openxmlformats.org/officeDocument/2006/relationships/image" Target="NULL"/><Relationship Id="rId182" Type="http://schemas.openxmlformats.org/officeDocument/2006/relationships/image" Target="NULL"/><Relationship Id="rId6" Type="http://schemas.openxmlformats.org/officeDocument/2006/relationships/customXml" Target="../ink/ink7130.xml"/><Relationship Id="rId238" Type="http://schemas.openxmlformats.org/officeDocument/2006/relationships/image" Target="NULL"/><Relationship Id="rId291" Type="http://schemas.openxmlformats.org/officeDocument/2006/relationships/customXml" Target="../ink/ink7276.xml"/><Relationship Id="rId305" Type="http://schemas.openxmlformats.org/officeDocument/2006/relationships/customXml" Target="../ink/ink7283.xml"/><Relationship Id="rId44" Type="http://schemas.openxmlformats.org/officeDocument/2006/relationships/customXml" Target="../ink/ink7150.xml"/><Relationship Id="rId86" Type="http://schemas.openxmlformats.org/officeDocument/2006/relationships/image" Target="NULL"/><Relationship Id="rId151" Type="http://schemas.openxmlformats.org/officeDocument/2006/relationships/customXml" Target="../ink/ink7206.xml"/></Relationships>
</file>

<file path=ppt/slides/_rels/slide14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7349.xml"/><Relationship Id="rId299" Type="http://schemas.openxmlformats.org/officeDocument/2006/relationships/customXml" Target="../ink/ink7440.xml"/><Relationship Id="rId21" Type="http://schemas.openxmlformats.org/officeDocument/2006/relationships/customXml" Target="../ink/ink7298.xml"/><Relationship Id="rId63" Type="http://schemas.openxmlformats.org/officeDocument/2006/relationships/customXml" Target="../ink/ink7320.xml"/><Relationship Id="rId159" Type="http://schemas.openxmlformats.org/officeDocument/2006/relationships/customXml" Target="../ink/ink7370.xml"/><Relationship Id="rId170" Type="http://schemas.openxmlformats.org/officeDocument/2006/relationships/image" Target="NULL"/><Relationship Id="rId226" Type="http://schemas.openxmlformats.org/officeDocument/2006/relationships/image" Target="NULL"/><Relationship Id="rId268" Type="http://schemas.openxmlformats.org/officeDocument/2006/relationships/image" Target="NULL"/><Relationship Id="rId32" Type="http://schemas.openxmlformats.org/officeDocument/2006/relationships/image" Target="NULL"/><Relationship Id="rId74" Type="http://schemas.openxmlformats.org/officeDocument/2006/relationships/image" Target="NULL"/><Relationship Id="rId128" Type="http://schemas.openxmlformats.org/officeDocument/2006/relationships/image" Target="NULL"/><Relationship Id="rId5" Type="http://schemas.openxmlformats.org/officeDocument/2006/relationships/image" Target="NULL"/><Relationship Id="rId181" Type="http://schemas.openxmlformats.org/officeDocument/2006/relationships/customXml" Target="../ink/ink7381.xml"/><Relationship Id="rId237" Type="http://schemas.openxmlformats.org/officeDocument/2006/relationships/customXml" Target="../ink/ink7409.xml"/><Relationship Id="rId279" Type="http://schemas.openxmlformats.org/officeDocument/2006/relationships/customXml" Target="../ink/ink7430.xml"/><Relationship Id="rId43" Type="http://schemas.openxmlformats.org/officeDocument/2006/relationships/image" Target="NULL"/><Relationship Id="rId139" Type="http://schemas.openxmlformats.org/officeDocument/2006/relationships/customXml" Target="../ink/ink7360.xml"/><Relationship Id="rId290" Type="http://schemas.openxmlformats.org/officeDocument/2006/relationships/image" Target="NULL"/><Relationship Id="rId304" Type="http://schemas.openxmlformats.org/officeDocument/2006/relationships/image" Target="NULL"/><Relationship Id="rId85" Type="http://schemas.openxmlformats.org/officeDocument/2006/relationships/customXml" Target="../ink/ink7332.xml"/><Relationship Id="rId150" Type="http://schemas.openxmlformats.org/officeDocument/2006/relationships/image" Target="NULL"/><Relationship Id="rId192" Type="http://schemas.openxmlformats.org/officeDocument/2006/relationships/image" Target="NULL"/><Relationship Id="rId206" Type="http://schemas.openxmlformats.org/officeDocument/2006/relationships/image" Target="NULL"/><Relationship Id="rId248" Type="http://schemas.openxmlformats.org/officeDocument/2006/relationships/image" Target="NULL"/><Relationship Id="rId12" Type="http://schemas.openxmlformats.org/officeDocument/2006/relationships/image" Target="NULL"/><Relationship Id="rId108" Type="http://schemas.openxmlformats.org/officeDocument/2006/relationships/customXml" Target="../ink/ink7344.xml"/><Relationship Id="rId315" Type="http://schemas.openxmlformats.org/officeDocument/2006/relationships/customXml" Target="../ink/ink7448.xml"/><Relationship Id="rId54" Type="http://schemas.openxmlformats.org/officeDocument/2006/relationships/customXml" Target="../ink/ink7315.xml"/><Relationship Id="rId96" Type="http://schemas.openxmlformats.org/officeDocument/2006/relationships/image" Target="NULL"/><Relationship Id="rId161" Type="http://schemas.openxmlformats.org/officeDocument/2006/relationships/customXml" Target="../ink/ink7371.xml"/><Relationship Id="rId217" Type="http://schemas.openxmlformats.org/officeDocument/2006/relationships/customXml" Target="../ink/ink7399.xml"/><Relationship Id="rId259" Type="http://schemas.openxmlformats.org/officeDocument/2006/relationships/customXml" Target="../ink/ink7420.xml"/><Relationship Id="rId23" Type="http://schemas.openxmlformats.org/officeDocument/2006/relationships/customXml" Target="../ink/ink7299.xml"/><Relationship Id="rId119" Type="http://schemas.openxmlformats.org/officeDocument/2006/relationships/customXml" Target="../ink/ink7350.xml"/><Relationship Id="rId270" Type="http://schemas.openxmlformats.org/officeDocument/2006/relationships/image" Target="NULL"/><Relationship Id="rId65" Type="http://schemas.openxmlformats.org/officeDocument/2006/relationships/customXml" Target="../ink/ink7321.xml"/><Relationship Id="rId130" Type="http://schemas.openxmlformats.org/officeDocument/2006/relationships/image" Target="NULL"/><Relationship Id="rId172" Type="http://schemas.openxmlformats.org/officeDocument/2006/relationships/image" Target="NULL"/><Relationship Id="rId228" Type="http://schemas.openxmlformats.org/officeDocument/2006/relationships/image" Target="NULL"/><Relationship Id="rId281" Type="http://schemas.openxmlformats.org/officeDocument/2006/relationships/customXml" Target="../ink/ink7431.xml"/><Relationship Id="rId34" Type="http://schemas.openxmlformats.org/officeDocument/2006/relationships/image" Target="NULL"/><Relationship Id="rId55" Type="http://schemas.openxmlformats.org/officeDocument/2006/relationships/image" Target="NULL"/><Relationship Id="rId76" Type="http://schemas.openxmlformats.org/officeDocument/2006/relationships/customXml" Target="../ink/ink7327.xml"/><Relationship Id="rId97" Type="http://schemas.openxmlformats.org/officeDocument/2006/relationships/customXml" Target="../ink/ink7338.xml"/><Relationship Id="rId120" Type="http://schemas.openxmlformats.org/officeDocument/2006/relationships/image" Target="NULL"/><Relationship Id="rId141" Type="http://schemas.openxmlformats.org/officeDocument/2006/relationships/customXml" Target="../ink/ink7361.xml"/><Relationship Id="rId7" Type="http://schemas.openxmlformats.org/officeDocument/2006/relationships/image" Target="NULL"/><Relationship Id="rId162" Type="http://schemas.openxmlformats.org/officeDocument/2006/relationships/image" Target="NULL"/><Relationship Id="rId183" Type="http://schemas.openxmlformats.org/officeDocument/2006/relationships/customXml" Target="../ink/ink7382.xml"/><Relationship Id="rId218" Type="http://schemas.openxmlformats.org/officeDocument/2006/relationships/image" Target="NULL"/><Relationship Id="rId239" Type="http://schemas.openxmlformats.org/officeDocument/2006/relationships/customXml" Target="../ink/ink7410.xml"/><Relationship Id="rId250" Type="http://schemas.openxmlformats.org/officeDocument/2006/relationships/image" Target="NULL"/><Relationship Id="rId271" Type="http://schemas.openxmlformats.org/officeDocument/2006/relationships/customXml" Target="../ink/ink7426.xml"/><Relationship Id="rId292" Type="http://schemas.openxmlformats.org/officeDocument/2006/relationships/image" Target="NULL"/><Relationship Id="rId306" Type="http://schemas.openxmlformats.org/officeDocument/2006/relationships/image" Target="NULL"/><Relationship Id="rId24" Type="http://schemas.openxmlformats.org/officeDocument/2006/relationships/image" Target="NULL"/><Relationship Id="rId45" Type="http://schemas.openxmlformats.org/officeDocument/2006/relationships/image" Target="NULL"/><Relationship Id="rId66" Type="http://schemas.openxmlformats.org/officeDocument/2006/relationships/image" Target="NULL"/><Relationship Id="rId87" Type="http://schemas.openxmlformats.org/officeDocument/2006/relationships/customXml" Target="../ink/ink7333.xml"/><Relationship Id="rId110" Type="http://schemas.openxmlformats.org/officeDocument/2006/relationships/customXml" Target="../ink/ink7345.xml"/><Relationship Id="rId131" Type="http://schemas.openxmlformats.org/officeDocument/2006/relationships/customXml" Target="../ink/ink7356.xml"/><Relationship Id="rId152" Type="http://schemas.openxmlformats.org/officeDocument/2006/relationships/image" Target="NULL"/><Relationship Id="rId173" Type="http://schemas.openxmlformats.org/officeDocument/2006/relationships/customXml" Target="../ink/ink7377.xml"/><Relationship Id="rId194" Type="http://schemas.openxmlformats.org/officeDocument/2006/relationships/image" Target="NULL"/><Relationship Id="rId208" Type="http://schemas.openxmlformats.org/officeDocument/2006/relationships/image" Target="NULL"/><Relationship Id="rId229" Type="http://schemas.openxmlformats.org/officeDocument/2006/relationships/customXml" Target="../ink/ink7405.xml"/><Relationship Id="rId240" Type="http://schemas.openxmlformats.org/officeDocument/2006/relationships/image" Target="NULL"/><Relationship Id="rId261" Type="http://schemas.openxmlformats.org/officeDocument/2006/relationships/customXml" Target="../ink/ink7421.xml"/><Relationship Id="rId14" Type="http://schemas.openxmlformats.org/officeDocument/2006/relationships/image" Target="NULL"/><Relationship Id="rId35" Type="http://schemas.openxmlformats.org/officeDocument/2006/relationships/customXml" Target="../ink/ink7305.xml"/><Relationship Id="rId56" Type="http://schemas.openxmlformats.org/officeDocument/2006/relationships/customXml" Target="../ink/ink7316.xml"/><Relationship Id="rId77" Type="http://schemas.openxmlformats.org/officeDocument/2006/relationships/image" Target="NULL"/><Relationship Id="rId100" Type="http://schemas.openxmlformats.org/officeDocument/2006/relationships/image" Target="NULL"/><Relationship Id="rId282" Type="http://schemas.openxmlformats.org/officeDocument/2006/relationships/image" Target="NULL"/><Relationship Id="rId317" Type="http://schemas.openxmlformats.org/officeDocument/2006/relationships/customXml" Target="../ink/ink7449.xml"/><Relationship Id="rId8" Type="http://schemas.openxmlformats.org/officeDocument/2006/relationships/customXml" Target="../ink/ink7291.xml"/><Relationship Id="rId98" Type="http://schemas.openxmlformats.org/officeDocument/2006/relationships/image" Target="NULL"/><Relationship Id="rId121" Type="http://schemas.openxmlformats.org/officeDocument/2006/relationships/customXml" Target="../ink/ink7351.xml"/><Relationship Id="rId142" Type="http://schemas.openxmlformats.org/officeDocument/2006/relationships/image" Target="NULL"/><Relationship Id="rId163" Type="http://schemas.openxmlformats.org/officeDocument/2006/relationships/customXml" Target="../ink/ink7372.xml"/><Relationship Id="rId184" Type="http://schemas.openxmlformats.org/officeDocument/2006/relationships/image" Target="NULL"/><Relationship Id="rId219" Type="http://schemas.openxmlformats.org/officeDocument/2006/relationships/customXml" Target="../ink/ink7400.xml"/><Relationship Id="rId230" Type="http://schemas.openxmlformats.org/officeDocument/2006/relationships/image" Target="NULL"/><Relationship Id="rId251" Type="http://schemas.openxmlformats.org/officeDocument/2006/relationships/customXml" Target="../ink/ink7416.xml"/><Relationship Id="rId25" Type="http://schemas.openxmlformats.org/officeDocument/2006/relationships/customXml" Target="../ink/ink7300.xml"/><Relationship Id="rId46" Type="http://schemas.openxmlformats.org/officeDocument/2006/relationships/customXml" Target="../ink/ink7311.xml"/><Relationship Id="rId67" Type="http://schemas.openxmlformats.org/officeDocument/2006/relationships/customXml" Target="../ink/ink7322.xml"/><Relationship Id="rId272" Type="http://schemas.openxmlformats.org/officeDocument/2006/relationships/image" Target="NULL"/><Relationship Id="rId293" Type="http://schemas.openxmlformats.org/officeDocument/2006/relationships/customXml" Target="../ink/ink7437.xml"/><Relationship Id="rId307" Type="http://schemas.openxmlformats.org/officeDocument/2006/relationships/customXml" Target="../ink/ink7444.xml"/><Relationship Id="rId88" Type="http://schemas.openxmlformats.org/officeDocument/2006/relationships/image" Target="NULL"/><Relationship Id="rId111" Type="http://schemas.openxmlformats.org/officeDocument/2006/relationships/customXml" Target="../ink/ink7346.xml"/><Relationship Id="rId132" Type="http://schemas.openxmlformats.org/officeDocument/2006/relationships/image" Target="NULL"/><Relationship Id="rId153" Type="http://schemas.openxmlformats.org/officeDocument/2006/relationships/customXml" Target="../ink/ink7367.xml"/><Relationship Id="rId174" Type="http://schemas.openxmlformats.org/officeDocument/2006/relationships/image" Target="NULL"/><Relationship Id="rId195" Type="http://schemas.openxmlformats.org/officeDocument/2006/relationships/customXml" Target="../ink/ink7388.xml"/><Relationship Id="rId209" Type="http://schemas.openxmlformats.org/officeDocument/2006/relationships/customXml" Target="../ink/ink7395.xml"/><Relationship Id="rId220" Type="http://schemas.openxmlformats.org/officeDocument/2006/relationships/image" Target="NULL"/><Relationship Id="rId241" Type="http://schemas.openxmlformats.org/officeDocument/2006/relationships/customXml" Target="../ink/ink7411.xml"/><Relationship Id="rId15" Type="http://schemas.openxmlformats.org/officeDocument/2006/relationships/customXml" Target="../ink/ink7295.xml"/><Relationship Id="rId36" Type="http://schemas.openxmlformats.org/officeDocument/2006/relationships/image" Target="NULL"/><Relationship Id="rId57" Type="http://schemas.openxmlformats.org/officeDocument/2006/relationships/image" Target="NULL"/><Relationship Id="rId262" Type="http://schemas.openxmlformats.org/officeDocument/2006/relationships/image" Target="NULL"/><Relationship Id="rId283" Type="http://schemas.openxmlformats.org/officeDocument/2006/relationships/customXml" Target="../ink/ink7432.xml"/><Relationship Id="rId318" Type="http://schemas.openxmlformats.org/officeDocument/2006/relationships/image" Target="NULL"/><Relationship Id="rId78" Type="http://schemas.openxmlformats.org/officeDocument/2006/relationships/customXml" Target="../ink/ink7328.xml"/><Relationship Id="rId99" Type="http://schemas.openxmlformats.org/officeDocument/2006/relationships/customXml" Target="../ink/ink7339.xml"/><Relationship Id="rId101" Type="http://schemas.openxmlformats.org/officeDocument/2006/relationships/customXml" Target="../ink/ink7340.xml"/><Relationship Id="rId122" Type="http://schemas.openxmlformats.org/officeDocument/2006/relationships/image" Target="NULL"/><Relationship Id="rId143" Type="http://schemas.openxmlformats.org/officeDocument/2006/relationships/customXml" Target="../ink/ink7362.xml"/><Relationship Id="rId164" Type="http://schemas.openxmlformats.org/officeDocument/2006/relationships/image" Target="NULL"/><Relationship Id="rId185" Type="http://schemas.openxmlformats.org/officeDocument/2006/relationships/customXml" Target="../ink/ink7383.xml"/><Relationship Id="rId9" Type="http://schemas.openxmlformats.org/officeDocument/2006/relationships/image" Target="NULL"/><Relationship Id="rId210" Type="http://schemas.openxmlformats.org/officeDocument/2006/relationships/image" Target="NULL"/><Relationship Id="rId26" Type="http://schemas.openxmlformats.org/officeDocument/2006/relationships/image" Target="NULL"/><Relationship Id="rId231" Type="http://schemas.openxmlformats.org/officeDocument/2006/relationships/customXml" Target="../ink/ink7406.xml"/><Relationship Id="rId252" Type="http://schemas.openxmlformats.org/officeDocument/2006/relationships/image" Target="NULL"/><Relationship Id="rId273" Type="http://schemas.openxmlformats.org/officeDocument/2006/relationships/customXml" Target="../ink/ink7427.xml"/><Relationship Id="rId294" Type="http://schemas.openxmlformats.org/officeDocument/2006/relationships/image" Target="NULL"/><Relationship Id="rId308" Type="http://schemas.openxmlformats.org/officeDocument/2006/relationships/image" Target="NULL"/><Relationship Id="rId47" Type="http://schemas.openxmlformats.org/officeDocument/2006/relationships/image" Target="NULL"/><Relationship Id="rId68" Type="http://schemas.openxmlformats.org/officeDocument/2006/relationships/image" Target="NULL"/><Relationship Id="rId89" Type="http://schemas.openxmlformats.org/officeDocument/2006/relationships/customXml" Target="../ink/ink7334.xml"/><Relationship Id="rId112" Type="http://schemas.openxmlformats.org/officeDocument/2006/relationships/image" Target="NULL"/><Relationship Id="rId133" Type="http://schemas.openxmlformats.org/officeDocument/2006/relationships/customXml" Target="../ink/ink7357.xml"/><Relationship Id="rId154" Type="http://schemas.openxmlformats.org/officeDocument/2006/relationships/image" Target="NULL"/><Relationship Id="rId175" Type="http://schemas.openxmlformats.org/officeDocument/2006/relationships/customXml" Target="../ink/ink7378.xml"/><Relationship Id="rId196" Type="http://schemas.openxmlformats.org/officeDocument/2006/relationships/image" Target="NULL"/><Relationship Id="rId200" Type="http://schemas.openxmlformats.org/officeDocument/2006/relationships/image" Target="NULL"/><Relationship Id="rId16" Type="http://schemas.openxmlformats.org/officeDocument/2006/relationships/image" Target="NULL"/><Relationship Id="rId221" Type="http://schemas.openxmlformats.org/officeDocument/2006/relationships/customXml" Target="../ink/ink7401.xml"/><Relationship Id="rId242" Type="http://schemas.openxmlformats.org/officeDocument/2006/relationships/image" Target="NULL"/><Relationship Id="rId263" Type="http://schemas.openxmlformats.org/officeDocument/2006/relationships/customXml" Target="../ink/ink7422.xml"/><Relationship Id="rId284" Type="http://schemas.openxmlformats.org/officeDocument/2006/relationships/image" Target="NULL"/><Relationship Id="rId319" Type="http://schemas.openxmlformats.org/officeDocument/2006/relationships/customXml" Target="../ink/ink7450.xml"/><Relationship Id="rId37" Type="http://schemas.openxmlformats.org/officeDocument/2006/relationships/customXml" Target="../ink/ink7306.xml"/><Relationship Id="rId58" Type="http://schemas.openxmlformats.org/officeDocument/2006/relationships/customXml" Target="../ink/ink7317.xml"/><Relationship Id="rId79" Type="http://schemas.openxmlformats.org/officeDocument/2006/relationships/image" Target="NULL"/><Relationship Id="rId102" Type="http://schemas.openxmlformats.org/officeDocument/2006/relationships/image" Target="NULL"/><Relationship Id="rId123" Type="http://schemas.openxmlformats.org/officeDocument/2006/relationships/customXml" Target="../ink/ink7352.xml"/><Relationship Id="rId144" Type="http://schemas.openxmlformats.org/officeDocument/2006/relationships/image" Target="NULL"/><Relationship Id="rId90" Type="http://schemas.openxmlformats.org/officeDocument/2006/relationships/image" Target="NULL"/><Relationship Id="rId165" Type="http://schemas.openxmlformats.org/officeDocument/2006/relationships/customXml" Target="../ink/ink7373.xml"/><Relationship Id="rId186" Type="http://schemas.openxmlformats.org/officeDocument/2006/relationships/image" Target="NULL"/><Relationship Id="rId211" Type="http://schemas.openxmlformats.org/officeDocument/2006/relationships/customXml" Target="../ink/ink7396.xml"/><Relationship Id="rId232" Type="http://schemas.openxmlformats.org/officeDocument/2006/relationships/image" Target="NULL"/><Relationship Id="rId253" Type="http://schemas.openxmlformats.org/officeDocument/2006/relationships/customXml" Target="../ink/ink7417.xml"/><Relationship Id="rId274" Type="http://schemas.openxmlformats.org/officeDocument/2006/relationships/image" Target="NULL"/><Relationship Id="rId295" Type="http://schemas.openxmlformats.org/officeDocument/2006/relationships/customXml" Target="../ink/ink7438.xml"/><Relationship Id="rId309" Type="http://schemas.openxmlformats.org/officeDocument/2006/relationships/customXml" Target="../ink/ink7445.xml"/><Relationship Id="rId27" Type="http://schemas.openxmlformats.org/officeDocument/2006/relationships/customXml" Target="../ink/ink7301.xml"/><Relationship Id="rId48" Type="http://schemas.openxmlformats.org/officeDocument/2006/relationships/customXml" Target="../ink/ink7312.xml"/><Relationship Id="rId69" Type="http://schemas.openxmlformats.org/officeDocument/2006/relationships/customXml" Target="../ink/ink7323.xml"/><Relationship Id="rId113" Type="http://schemas.openxmlformats.org/officeDocument/2006/relationships/customXml" Target="../ink/ink7347.xml"/><Relationship Id="rId134" Type="http://schemas.openxmlformats.org/officeDocument/2006/relationships/image" Target="NULL"/><Relationship Id="rId320" Type="http://schemas.openxmlformats.org/officeDocument/2006/relationships/image" Target="NULL"/><Relationship Id="rId80" Type="http://schemas.openxmlformats.org/officeDocument/2006/relationships/customXml" Target="../ink/ink7329.xml"/><Relationship Id="rId155" Type="http://schemas.openxmlformats.org/officeDocument/2006/relationships/customXml" Target="../ink/ink7368.xml"/><Relationship Id="rId176" Type="http://schemas.openxmlformats.org/officeDocument/2006/relationships/image" Target="NULL"/><Relationship Id="rId197" Type="http://schemas.openxmlformats.org/officeDocument/2006/relationships/customXml" Target="../ink/ink7389.xml"/><Relationship Id="rId201" Type="http://schemas.openxmlformats.org/officeDocument/2006/relationships/customXml" Target="../ink/ink7391.xml"/><Relationship Id="rId222" Type="http://schemas.openxmlformats.org/officeDocument/2006/relationships/image" Target="NULL"/><Relationship Id="rId243" Type="http://schemas.openxmlformats.org/officeDocument/2006/relationships/customXml" Target="../ink/ink7412.xml"/><Relationship Id="rId264" Type="http://schemas.openxmlformats.org/officeDocument/2006/relationships/image" Target="NULL"/><Relationship Id="rId285" Type="http://schemas.openxmlformats.org/officeDocument/2006/relationships/customXml" Target="../ink/ink7433.xml"/><Relationship Id="rId17" Type="http://schemas.openxmlformats.org/officeDocument/2006/relationships/customXml" Target="../ink/ink7296.xml"/><Relationship Id="rId38" Type="http://schemas.openxmlformats.org/officeDocument/2006/relationships/image" Target="NULL"/><Relationship Id="rId59" Type="http://schemas.openxmlformats.org/officeDocument/2006/relationships/image" Target="NULL"/><Relationship Id="rId103" Type="http://schemas.openxmlformats.org/officeDocument/2006/relationships/customXml" Target="../ink/ink7341.xml"/><Relationship Id="rId124" Type="http://schemas.openxmlformats.org/officeDocument/2006/relationships/image" Target="NULL"/><Relationship Id="rId310" Type="http://schemas.openxmlformats.org/officeDocument/2006/relationships/image" Target="NULL"/><Relationship Id="rId70" Type="http://schemas.openxmlformats.org/officeDocument/2006/relationships/image" Target="NULL"/><Relationship Id="rId91" Type="http://schemas.openxmlformats.org/officeDocument/2006/relationships/customXml" Target="../ink/ink7335.xml"/><Relationship Id="rId145" Type="http://schemas.openxmlformats.org/officeDocument/2006/relationships/customXml" Target="../ink/ink7363.xml"/><Relationship Id="rId166" Type="http://schemas.openxmlformats.org/officeDocument/2006/relationships/image" Target="NULL"/><Relationship Id="rId187" Type="http://schemas.openxmlformats.org/officeDocument/2006/relationships/customXml" Target="../ink/ink7384.xml"/><Relationship Id="rId1" Type="http://schemas.openxmlformats.org/officeDocument/2006/relationships/slideLayout" Target="../slideLayouts/slideLayout2.xml"/><Relationship Id="rId212" Type="http://schemas.openxmlformats.org/officeDocument/2006/relationships/image" Target="NULL"/><Relationship Id="rId233" Type="http://schemas.openxmlformats.org/officeDocument/2006/relationships/customXml" Target="../ink/ink7407.xml"/><Relationship Id="rId254" Type="http://schemas.openxmlformats.org/officeDocument/2006/relationships/image" Target="NULL"/><Relationship Id="rId28" Type="http://schemas.openxmlformats.org/officeDocument/2006/relationships/image" Target="NULL"/><Relationship Id="rId49" Type="http://schemas.openxmlformats.org/officeDocument/2006/relationships/image" Target="NULL"/><Relationship Id="rId114" Type="http://schemas.openxmlformats.org/officeDocument/2006/relationships/image" Target="NULL"/><Relationship Id="rId275" Type="http://schemas.openxmlformats.org/officeDocument/2006/relationships/customXml" Target="../ink/ink7428.xml"/><Relationship Id="rId296" Type="http://schemas.openxmlformats.org/officeDocument/2006/relationships/image" Target="NULL"/><Relationship Id="rId300" Type="http://schemas.openxmlformats.org/officeDocument/2006/relationships/image" Target="NULL"/><Relationship Id="rId60" Type="http://schemas.openxmlformats.org/officeDocument/2006/relationships/customXml" Target="../ink/ink7318.xml"/><Relationship Id="rId81" Type="http://schemas.openxmlformats.org/officeDocument/2006/relationships/image" Target="NULL"/><Relationship Id="rId135" Type="http://schemas.openxmlformats.org/officeDocument/2006/relationships/customXml" Target="../ink/ink7358.xml"/><Relationship Id="rId156" Type="http://schemas.openxmlformats.org/officeDocument/2006/relationships/image" Target="NULL"/><Relationship Id="rId177" Type="http://schemas.openxmlformats.org/officeDocument/2006/relationships/customXml" Target="../ink/ink7379.xml"/><Relationship Id="rId198" Type="http://schemas.openxmlformats.org/officeDocument/2006/relationships/image" Target="NULL"/><Relationship Id="rId321" Type="http://schemas.openxmlformats.org/officeDocument/2006/relationships/customXml" Target="../ink/ink7451.xml"/><Relationship Id="rId202" Type="http://schemas.openxmlformats.org/officeDocument/2006/relationships/image" Target="NULL"/><Relationship Id="rId223" Type="http://schemas.openxmlformats.org/officeDocument/2006/relationships/customXml" Target="../ink/ink7402.xml"/><Relationship Id="rId244" Type="http://schemas.openxmlformats.org/officeDocument/2006/relationships/image" Target="NULL"/><Relationship Id="rId18" Type="http://schemas.openxmlformats.org/officeDocument/2006/relationships/image" Target="NULL"/><Relationship Id="rId39" Type="http://schemas.openxmlformats.org/officeDocument/2006/relationships/customXml" Target="../ink/ink7307.xml"/><Relationship Id="rId265" Type="http://schemas.openxmlformats.org/officeDocument/2006/relationships/customXml" Target="../ink/ink7423.xml"/><Relationship Id="rId286" Type="http://schemas.openxmlformats.org/officeDocument/2006/relationships/image" Target="NULL"/><Relationship Id="rId50" Type="http://schemas.openxmlformats.org/officeDocument/2006/relationships/customXml" Target="../ink/ink7313.xml"/><Relationship Id="rId104" Type="http://schemas.openxmlformats.org/officeDocument/2006/relationships/customXml" Target="../ink/ink7342.xml"/><Relationship Id="rId125" Type="http://schemas.openxmlformats.org/officeDocument/2006/relationships/customXml" Target="../ink/ink7353.xml"/><Relationship Id="rId146" Type="http://schemas.openxmlformats.org/officeDocument/2006/relationships/image" Target="NULL"/><Relationship Id="rId167" Type="http://schemas.openxmlformats.org/officeDocument/2006/relationships/customXml" Target="../ink/ink7374.xml"/><Relationship Id="rId188" Type="http://schemas.openxmlformats.org/officeDocument/2006/relationships/image" Target="NULL"/><Relationship Id="rId311" Type="http://schemas.openxmlformats.org/officeDocument/2006/relationships/customXml" Target="../ink/ink7446.xml"/><Relationship Id="rId71" Type="http://schemas.openxmlformats.org/officeDocument/2006/relationships/customXml" Target="../ink/ink7324.xml"/><Relationship Id="rId92" Type="http://schemas.openxmlformats.org/officeDocument/2006/relationships/image" Target="NULL"/><Relationship Id="rId213" Type="http://schemas.openxmlformats.org/officeDocument/2006/relationships/customXml" Target="../ink/ink7397.xml"/><Relationship Id="rId234" Type="http://schemas.openxmlformats.org/officeDocument/2006/relationships/image" Target="NULL"/><Relationship Id="rId2" Type="http://schemas.openxmlformats.org/officeDocument/2006/relationships/customXml" Target="../ink/ink7288.xml"/><Relationship Id="rId29" Type="http://schemas.openxmlformats.org/officeDocument/2006/relationships/customXml" Target="../ink/ink7302.xml"/><Relationship Id="rId255" Type="http://schemas.openxmlformats.org/officeDocument/2006/relationships/customXml" Target="../ink/ink7418.xml"/><Relationship Id="rId276" Type="http://schemas.openxmlformats.org/officeDocument/2006/relationships/image" Target="NULL"/><Relationship Id="rId297" Type="http://schemas.openxmlformats.org/officeDocument/2006/relationships/customXml" Target="../ink/ink7439.xml"/><Relationship Id="rId40" Type="http://schemas.openxmlformats.org/officeDocument/2006/relationships/image" Target="NULL"/><Relationship Id="rId115" Type="http://schemas.openxmlformats.org/officeDocument/2006/relationships/customXml" Target="../ink/ink7348.xml"/><Relationship Id="rId136" Type="http://schemas.openxmlformats.org/officeDocument/2006/relationships/image" Target="NULL"/><Relationship Id="rId157" Type="http://schemas.openxmlformats.org/officeDocument/2006/relationships/customXml" Target="../ink/ink7369.xml"/><Relationship Id="rId178" Type="http://schemas.openxmlformats.org/officeDocument/2006/relationships/image" Target="NULL"/><Relationship Id="rId301" Type="http://schemas.openxmlformats.org/officeDocument/2006/relationships/customXml" Target="../ink/ink7441.xml"/><Relationship Id="rId322" Type="http://schemas.openxmlformats.org/officeDocument/2006/relationships/image" Target="NULL"/><Relationship Id="rId61" Type="http://schemas.openxmlformats.org/officeDocument/2006/relationships/customXml" Target="../ink/ink7319.xml"/><Relationship Id="rId82" Type="http://schemas.openxmlformats.org/officeDocument/2006/relationships/customXml" Target="../ink/ink7330.xml"/><Relationship Id="rId199" Type="http://schemas.openxmlformats.org/officeDocument/2006/relationships/customXml" Target="../ink/ink7390.xml"/><Relationship Id="rId203" Type="http://schemas.openxmlformats.org/officeDocument/2006/relationships/customXml" Target="../ink/ink7392.xml"/><Relationship Id="rId19" Type="http://schemas.openxmlformats.org/officeDocument/2006/relationships/customXml" Target="../ink/ink7297.xml"/><Relationship Id="rId224" Type="http://schemas.openxmlformats.org/officeDocument/2006/relationships/image" Target="NULL"/><Relationship Id="rId245" Type="http://schemas.openxmlformats.org/officeDocument/2006/relationships/customXml" Target="../ink/ink7413.xml"/><Relationship Id="rId266" Type="http://schemas.openxmlformats.org/officeDocument/2006/relationships/image" Target="NULL"/><Relationship Id="rId287" Type="http://schemas.openxmlformats.org/officeDocument/2006/relationships/customXml" Target="../ink/ink7434.xml"/><Relationship Id="rId30" Type="http://schemas.openxmlformats.org/officeDocument/2006/relationships/image" Target="NULL"/><Relationship Id="rId105" Type="http://schemas.openxmlformats.org/officeDocument/2006/relationships/image" Target="NULL"/><Relationship Id="rId126" Type="http://schemas.openxmlformats.org/officeDocument/2006/relationships/image" Target="NULL"/><Relationship Id="rId147" Type="http://schemas.openxmlformats.org/officeDocument/2006/relationships/customXml" Target="../ink/ink7364.xml"/><Relationship Id="rId168" Type="http://schemas.openxmlformats.org/officeDocument/2006/relationships/image" Target="NULL"/><Relationship Id="rId312" Type="http://schemas.openxmlformats.org/officeDocument/2006/relationships/image" Target="NULL"/><Relationship Id="rId51" Type="http://schemas.openxmlformats.org/officeDocument/2006/relationships/image" Target="NULL"/><Relationship Id="rId72" Type="http://schemas.openxmlformats.org/officeDocument/2006/relationships/image" Target="NULL"/><Relationship Id="rId93" Type="http://schemas.openxmlformats.org/officeDocument/2006/relationships/customXml" Target="../ink/ink7336.xml"/><Relationship Id="rId189" Type="http://schemas.openxmlformats.org/officeDocument/2006/relationships/customXml" Target="../ink/ink7385.xml"/><Relationship Id="rId3" Type="http://schemas.openxmlformats.org/officeDocument/2006/relationships/image" Target="NULL"/><Relationship Id="rId214" Type="http://schemas.openxmlformats.org/officeDocument/2006/relationships/image" Target="NULL"/><Relationship Id="rId235" Type="http://schemas.openxmlformats.org/officeDocument/2006/relationships/customXml" Target="../ink/ink7408.xml"/><Relationship Id="rId256" Type="http://schemas.openxmlformats.org/officeDocument/2006/relationships/image" Target="NULL"/><Relationship Id="rId277" Type="http://schemas.openxmlformats.org/officeDocument/2006/relationships/customXml" Target="../ink/ink7429.xml"/><Relationship Id="rId298" Type="http://schemas.openxmlformats.org/officeDocument/2006/relationships/image" Target="NULL"/><Relationship Id="rId116" Type="http://schemas.openxmlformats.org/officeDocument/2006/relationships/image" Target="NULL"/><Relationship Id="rId137" Type="http://schemas.openxmlformats.org/officeDocument/2006/relationships/customXml" Target="../ink/ink7359.xml"/><Relationship Id="rId158" Type="http://schemas.openxmlformats.org/officeDocument/2006/relationships/image" Target="NULL"/><Relationship Id="rId302" Type="http://schemas.openxmlformats.org/officeDocument/2006/relationships/image" Target="NULL"/><Relationship Id="rId20" Type="http://schemas.openxmlformats.org/officeDocument/2006/relationships/image" Target="NULL"/><Relationship Id="rId41" Type="http://schemas.openxmlformats.org/officeDocument/2006/relationships/customXml" Target="../ink/ink7308.xml"/><Relationship Id="rId62" Type="http://schemas.openxmlformats.org/officeDocument/2006/relationships/image" Target="NULL"/><Relationship Id="rId83" Type="http://schemas.openxmlformats.org/officeDocument/2006/relationships/customXml" Target="../ink/ink7331.xml"/><Relationship Id="rId179" Type="http://schemas.openxmlformats.org/officeDocument/2006/relationships/customXml" Target="../ink/ink7380.xml"/><Relationship Id="rId190" Type="http://schemas.openxmlformats.org/officeDocument/2006/relationships/image" Target="NULL"/><Relationship Id="rId204" Type="http://schemas.openxmlformats.org/officeDocument/2006/relationships/image" Target="NULL"/><Relationship Id="rId225" Type="http://schemas.openxmlformats.org/officeDocument/2006/relationships/customXml" Target="../ink/ink7403.xml"/><Relationship Id="rId246" Type="http://schemas.openxmlformats.org/officeDocument/2006/relationships/image" Target="NULL"/><Relationship Id="rId267" Type="http://schemas.openxmlformats.org/officeDocument/2006/relationships/customXml" Target="../ink/ink7424.xml"/><Relationship Id="rId288" Type="http://schemas.openxmlformats.org/officeDocument/2006/relationships/image" Target="NULL"/><Relationship Id="rId106" Type="http://schemas.openxmlformats.org/officeDocument/2006/relationships/customXml" Target="../ink/ink7343.xml"/><Relationship Id="rId127" Type="http://schemas.openxmlformats.org/officeDocument/2006/relationships/customXml" Target="../ink/ink7354.xml"/><Relationship Id="rId313" Type="http://schemas.openxmlformats.org/officeDocument/2006/relationships/customXml" Target="../ink/ink7447.xml"/><Relationship Id="rId10" Type="http://schemas.openxmlformats.org/officeDocument/2006/relationships/customXml" Target="../ink/ink7292.xml"/><Relationship Id="rId31" Type="http://schemas.openxmlformats.org/officeDocument/2006/relationships/customXml" Target="../ink/ink7303.xml"/><Relationship Id="rId52" Type="http://schemas.openxmlformats.org/officeDocument/2006/relationships/customXml" Target="../ink/ink7314.xml"/><Relationship Id="rId73" Type="http://schemas.openxmlformats.org/officeDocument/2006/relationships/customXml" Target="../ink/ink7325.xml"/><Relationship Id="rId94" Type="http://schemas.openxmlformats.org/officeDocument/2006/relationships/image" Target="NULL"/><Relationship Id="rId148" Type="http://schemas.openxmlformats.org/officeDocument/2006/relationships/image" Target="NULL"/><Relationship Id="rId169" Type="http://schemas.openxmlformats.org/officeDocument/2006/relationships/customXml" Target="../ink/ink7375.xml"/><Relationship Id="rId4" Type="http://schemas.openxmlformats.org/officeDocument/2006/relationships/customXml" Target="../ink/ink7289.xml"/><Relationship Id="rId180" Type="http://schemas.openxmlformats.org/officeDocument/2006/relationships/image" Target="NULL"/><Relationship Id="rId215" Type="http://schemas.openxmlformats.org/officeDocument/2006/relationships/customXml" Target="../ink/ink7398.xml"/><Relationship Id="rId236" Type="http://schemas.openxmlformats.org/officeDocument/2006/relationships/image" Target="NULL"/><Relationship Id="rId257" Type="http://schemas.openxmlformats.org/officeDocument/2006/relationships/customXml" Target="../ink/ink7419.xml"/><Relationship Id="rId278" Type="http://schemas.openxmlformats.org/officeDocument/2006/relationships/image" Target="NULL"/><Relationship Id="rId303" Type="http://schemas.openxmlformats.org/officeDocument/2006/relationships/customXml" Target="../ink/ink7442.xml"/><Relationship Id="rId42" Type="http://schemas.openxmlformats.org/officeDocument/2006/relationships/customXml" Target="../ink/ink7309.xml"/><Relationship Id="rId84" Type="http://schemas.openxmlformats.org/officeDocument/2006/relationships/image" Target="NULL"/><Relationship Id="rId138" Type="http://schemas.openxmlformats.org/officeDocument/2006/relationships/image" Target="NULL"/><Relationship Id="rId191" Type="http://schemas.openxmlformats.org/officeDocument/2006/relationships/customXml" Target="../ink/ink7386.xml"/><Relationship Id="rId205" Type="http://schemas.openxmlformats.org/officeDocument/2006/relationships/customXml" Target="../ink/ink7393.xml"/><Relationship Id="rId247" Type="http://schemas.openxmlformats.org/officeDocument/2006/relationships/customXml" Target="../ink/ink7414.xml"/><Relationship Id="rId107" Type="http://schemas.openxmlformats.org/officeDocument/2006/relationships/image" Target="NULL"/><Relationship Id="rId289" Type="http://schemas.openxmlformats.org/officeDocument/2006/relationships/customXml" Target="../ink/ink7435.xml"/><Relationship Id="rId11" Type="http://schemas.openxmlformats.org/officeDocument/2006/relationships/customXml" Target="../ink/ink7293.xml"/><Relationship Id="rId53" Type="http://schemas.openxmlformats.org/officeDocument/2006/relationships/image" Target="NULL"/><Relationship Id="rId149" Type="http://schemas.openxmlformats.org/officeDocument/2006/relationships/customXml" Target="../ink/ink7365.xml"/><Relationship Id="rId314" Type="http://schemas.openxmlformats.org/officeDocument/2006/relationships/image" Target="NULL"/><Relationship Id="rId95" Type="http://schemas.openxmlformats.org/officeDocument/2006/relationships/customXml" Target="../ink/ink7337.xml"/><Relationship Id="rId160" Type="http://schemas.openxmlformats.org/officeDocument/2006/relationships/image" Target="NULL"/><Relationship Id="rId216" Type="http://schemas.openxmlformats.org/officeDocument/2006/relationships/image" Target="NULL"/><Relationship Id="rId258" Type="http://schemas.openxmlformats.org/officeDocument/2006/relationships/image" Target="NULL"/><Relationship Id="rId22" Type="http://schemas.openxmlformats.org/officeDocument/2006/relationships/image" Target="NULL"/><Relationship Id="rId64" Type="http://schemas.openxmlformats.org/officeDocument/2006/relationships/image" Target="NULL"/><Relationship Id="rId118" Type="http://schemas.openxmlformats.org/officeDocument/2006/relationships/image" Target="NULL"/><Relationship Id="rId171" Type="http://schemas.openxmlformats.org/officeDocument/2006/relationships/customXml" Target="../ink/ink7376.xml"/><Relationship Id="rId227" Type="http://schemas.openxmlformats.org/officeDocument/2006/relationships/customXml" Target="../ink/ink7404.xml"/><Relationship Id="rId269" Type="http://schemas.openxmlformats.org/officeDocument/2006/relationships/customXml" Target="../ink/ink7425.xml"/><Relationship Id="rId33" Type="http://schemas.openxmlformats.org/officeDocument/2006/relationships/customXml" Target="../ink/ink7304.xml"/><Relationship Id="rId129" Type="http://schemas.openxmlformats.org/officeDocument/2006/relationships/customXml" Target="../ink/ink7355.xml"/><Relationship Id="rId280" Type="http://schemas.openxmlformats.org/officeDocument/2006/relationships/image" Target="NULL"/><Relationship Id="rId75" Type="http://schemas.openxmlformats.org/officeDocument/2006/relationships/customXml" Target="../ink/ink7326.xml"/><Relationship Id="rId140" Type="http://schemas.openxmlformats.org/officeDocument/2006/relationships/image" Target="NULL"/><Relationship Id="rId182" Type="http://schemas.openxmlformats.org/officeDocument/2006/relationships/image" Target="NULL"/><Relationship Id="rId6" Type="http://schemas.openxmlformats.org/officeDocument/2006/relationships/customXml" Target="../ink/ink7290.xml"/><Relationship Id="rId238" Type="http://schemas.openxmlformats.org/officeDocument/2006/relationships/image" Target="NULL"/><Relationship Id="rId291" Type="http://schemas.openxmlformats.org/officeDocument/2006/relationships/customXml" Target="../ink/ink7436.xml"/><Relationship Id="rId305" Type="http://schemas.openxmlformats.org/officeDocument/2006/relationships/customXml" Target="../ink/ink7443.xml"/><Relationship Id="rId44" Type="http://schemas.openxmlformats.org/officeDocument/2006/relationships/customXml" Target="../ink/ink7310.xml"/><Relationship Id="rId86" Type="http://schemas.openxmlformats.org/officeDocument/2006/relationships/image" Target="NULL"/><Relationship Id="rId151" Type="http://schemas.openxmlformats.org/officeDocument/2006/relationships/customXml" Target="../ink/ink7366.xml"/><Relationship Id="rId193" Type="http://schemas.openxmlformats.org/officeDocument/2006/relationships/customXml" Target="../ink/ink7387.xml"/><Relationship Id="rId207" Type="http://schemas.openxmlformats.org/officeDocument/2006/relationships/customXml" Target="../ink/ink7394.xml"/><Relationship Id="rId249" Type="http://schemas.openxmlformats.org/officeDocument/2006/relationships/customXml" Target="../ink/ink7415.xml"/><Relationship Id="rId13" Type="http://schemas.openxmlformats.org/officeDocument/2006/relationships/customXml" Target="../ink/ink7294.xml"/><Relationship Id="rId109" Type="http://schemas.openxmlformats.org/officeDocument/2006/relationships/image" Target="NULL"/><Relationship Id="rId260" Type="http://schemas.openxmlformats.org/officeDocument/2006/relationships/image" Target="NULL"/><Relationship Id="rId316" Type="http://schemas.openxmlformats.org/officeDocument/2006/relationships/image" Target="NULL"/></Relationships>
</file>

<file path=ppt/slides/_rels/slide147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7513.xml"/><Relationship Id="rId299" Type="http://schemas.openxmlformats.org/officeDocument/2006/relationships/customXml" Target="../ink/ink7604.xml"/><Relationship Id="rId21" Type="http://schemas.openxmlformats.org/officeDocument/2006/relationships/customXml" Target="../ink/ink7462.xml"/><Relationship Id="rId63" Type="http://schemas.openxmlformats.org/officeDocument/2006/relationships/customXml" Target="../ink/ink7484.xml"/><Relationship Id="rId159" Type="http://schemas.openxmlformats.org/officeDocument/2006/relationships/customXml" Target="../ink/ink7534.xml"/><Relationship Id="rId324" Type="http://schemas.openxmlformats.org/officeDocument/2006/relationships/image" Target="NULL"/><Relationship Id="rId170" Type="http://schemas.openxmlformats.org/officeDocument/2006/relationships/image" Target="NULL"/><Relationship Id="rId226" Type="http://schemas.openxmlformats.org/officeDocument/2006/relationships/image" Target="NULL"/><Relationship Id="rId268" Type="http://schemas.openxmlformats.org/officeDocument/2006/relationships/image" Target="NULL"/><Relationship Id="rId32" Type="http://schemas.openxmlformats.org/officeDocument/2006/relationships/image" Target="NULL"/><Relationship Id="rId74" Type="http://schemas.openxmlformats.org/officeDocument/2006/relationships/image" Target="NULL"/><Relationship Id="rId128" Type="http://schemas.openxmlformats.org/officeDocument/2006/relationships/image" Target="NULL"/><Relationship Id="rId335" Type="http://schemas.openxmlformats.org/officeDocument/2006/relationships/customXml" Target="../ink/ink7622.xml"/><Relationship Id="rId5" Type="http://schemas.openxmlformats.org/officeDocument/2006/relationships/image" Target="NULL"/><Relationship Id="rId181" Type="http://schemas.openxmlformats.org/officeDocument/2006/relationships/customXml" Target="../ink/ink7545.xml"/><Relationship Id="rId237" Type="http://schemas.openxmlformats.org/officeDocument/2006/relationships/customXml" Target="../ink/ink7573.xml"/><Relationship Id="rId279" Type="http://schemas.openxmlformats.org/officeDocument/2006/relationships/customXml" Target="../ink/ink7594.xml"/><Relationship Id="rId43" Type="http://schemas.openxmlformats.org/officeDocument/2006/relationships/image" Target="NULL"/><Relationship Id="rId139" Type="http://schemas.openxmlformats.org/officeDocument/2006/relationships/customXml" Target="../ink/ink7524.xml"/><Relationship Id="rId290" Type="http://schemas.openxmlformats.org/officeDocument/2006/relationships/image" Target="NULL"/><Relationship Id="rId304" Type="http://schemas.openxmlformats.org/officeDocument/2006/relationships/image" Target="NULL"/><Relationship Id="rId85" Type="http://schemas.openxmlformats.org/officeDocument/2006/relationships/customXml" Target="../ink/ink7496.xml"/><Relationship Id="rId150" Type="http://schemas.openxmlformats.org/officeDocument/2006/relationships/image" Target="NULL"/><Relationship Id="rId192" Type="http://schemas.openxmlformats.org/officeDocument/2006/relationships/image" Target="NULL"/><Relationship Id="rId206" Type="http://schemas.openxmlformats.org/officeDocument/2006/relationships/image" Target="NULL"/><Relationship Id="rId248" Type="http://schemas.openxmlformats.org/officeDocument/2006/relationships/image" Target="NULL"/><Relationship Id="rId12" Type="http://schemas.openxmlformats.org/officeDocument/2006/relationships/image" Target="NULL"/><Relationship Id="rId108" Type="http://schemas.openxmlformats.org/officeDocument/2006/relationships/customXml" Target="../ink/ink7508.xml"/><Relationship Id="rId315" Type="http://schemas.openxmlformats.org/officeDocument/2006/relationships/customXml" Target="../ink/ink7612.xml"/><Relationship Id="rId54" Type="http://schemas.openxmlformats.org/officeDocument/2006/relationships/customXml" Target="../ink/ink7479.xml"/><Relationship Id="rId96" Type="http://schemas.openxmlformats.org/officeDocument/2006/relationships/image" Target="NULL"/><Relationship Id="rId161" Type="http://schemas.openxmlformats.org/officeDocument/2006/relationships/customXml" Target="../ink/ink7535.xml"/><Relationship Id="rId217" Type="http://schemas.openxmlformats.org/officeDocument/2006/relationships/customXml" Target="../ink/ink7563.xml"/><Relationship Id="rId259" Type="http://schemas.openxmlformats.org/officeDocument/2006/relationships/customXml" Target="../ink/ink7584.xml"/><Relationship Id="rId23" Type="http://schemas.openxmlformats.org/officeDocument/2006/relationships/customXml" Target="../ink/ink7463.xml"/><Relationship Id="rId119" Type="http://schemas.openxmlformats.org/officeDocument/2006/relationships/customXml" Target="../ink/ink7514.xml"/><Relationship Id="rId270" Type="http://schemas.openxmlformats.org/officeDocument/2006/relationships/image" Target="NULL"/><Relationship Id="rId326" Type="http://schemas.openxmlformats.org/officeDocument/2006/relationships/image" Target="NULL"/><Relationship Id="rId65" Type="http://schemas.openxmlformats.org/officeDocument/2006/relationships/customXml" Target="../ink/ink7485.xml"/><Relationship Id="rId130" Type="http://schemas.openxmlformats.org/officeDocument/2006/relationships/image" Target="NULL"/><Relationship Id="rId172" Type="http://schemas.openxmlformats.org/officeDocument/2006/relationships/image" Target="NULL"/><Relationship Id="rId228" Type="http://schemas.openxmlformats.org/officeDocument/2006/relationships/image" Target="NULL"/><Relationship Id="rId281" Type="http://schemas.openxmlformats.org/officeDocument/2006/relationships/customXml" Target="../ink/ink7595.xml"/><Relationship Id="rId337" Type="http://schemas.openxmlformats.org/officeDocument/2006/relationships/customXml" Target="../ink/ink7623.xml"/><Relationship Id="rId34" Type="http://schemas.openxmlformats.org/officeDocument/2006/relationships/image" Target="NULL"/><Relationship Id="rId76" Type="http://schemas.openxmlformats.org/officeDocument/2006/relationships/customXml" Target="../ink/ink7491.xml"/><Relationship Id="rId141" Type="http://schemas.openxmlformats.org/officeDocument/2006/relationships/customXml" Target="../ink/ink7525.xml"/><Relationship Id="rId7" Type="http://schemas.openxmlformats.org/officeDocument/2006/relationships/image" Target="NULL"/><Relationship Id="rId183" Type="http://schemas.openxmlformats.org/officeDocument/2006/relationships/customXml" Target="../ink/ink7546.xml"/><Relationship Id="rId239" Type="http://schemas.openxmlformats.org/officeDocument/2006/relationships/customXml" Target="../ink/ink7574.xml"/><Relationship Id="rId250" Type="http://schemas.openxmlformats.org/officeDocument/2006/relationships/image" Target="NULL"/><Relationship Id="rId292" Type="http://schemas.openxmlformats.org/officeDocument/2006/relationships/image" Target="NULL"/><Relationship Id="rId306" Type="http://schemas.openxmlformats.org/officeDocument/2006/relationships/image" Target="NULL"/><Relationship Id="rId45" Type="http://schemas.openxmlformats.org/officeDocument/2006/relationships/image" Target="NULL"/><Relationship Id="rId87" Type="http://schemas.openxmlformats.org/officeDocument/2006/relationships/customXml" Target="../ink/ink7497.xml"/><Relationship Id="rId110" Type="http://schemas.openxmlformats.org/officeDocument/2006/relationships/customXml" Target="../ink/ink7509.xml"/><Relationship Id="rId152" Type="http://schemas.openxmlformats.org/officeDocument/2006/relationships/image" Target="NULL"/><Relationship Id="rId194" Type="http://schemas.openxmlformats.org/officeDocument/2006/relationships/image" Target="NULL"/><Relationship Id="rId208" Type="http://schemas.openxmlformats.org/officeDocument/2006/relationships/image" Target="NULL"/><Relationship Id="rId240" Type="http://schemas.openxmlformats.org/officeDocument/2006/relationships/image" Target="NULL"/><Relationship Id="rId261" Type="http://schemas.openxmlformats.org/officeDocument/2006/relationships/customXml" Target="../ink/ink7585.xml"/><Relationship Id="rId14" Type="http://schemas.openxmlformats.org/officeDocument/2006/relationships/image" Target="NULL"/><Relationship Id="rId35" Type="http://schemas.openxmlformats.org/officeDocument/2006/relationships/customXml" Target="../ink/ink7469.xml"/><Relationship Id="rId56" Type="http://schemas.openxmlformats.org/officeDocument/2006/relationships/customXml" Target="../ink/ink7480.xml"/><Relationship Id="rId77" Type="http://schemas.openxmlformats.org/officeDocument/2006/relationships/image" Target="NULL"/><Relationship Id="rId100" Type="http://schemas.openxmlformats.org/officeDocument/2006/relationships/image" Target="NULL"/><Relationship Id="rId282" Type="http://schemas.openxmlformats.org/officeDocument/2006/relationships/image" Target="NULL"/><Relationship Id="rId317" Type="http://schemas.openxmlformats.org/officeDocument/2006/relationships/customXml" Target="../ink/ink7613.xml"/><Relationship Id="rId338" Type="http://schemas.openxmlformats.org/officeDocument/2006/relationships/image" Target="NULL"/><Relationship Id="rId8" Type="http://schemas.openxmlformats.org/officeDocument/2006/relationships/customXml" Target="../ink/ink7455.xml"/><Relationship Id="rId98" Type="http://schemas.openxmlformats.org/officeDocument/2006/relationships/image" Target="NULL"/><Relationship Id="rId121" Type="http://schemas.openxmlformats.org/officeDocument/2006/relationships/customXml" Target="../ink/ink7515.xml"/><Relationship Id="rId142" Type="http://schemas.openxmlformats.org/officeDocument/2006/relationships/image" Target="NULL"/><Relationship Id="rId163" Type="http://schemas.openxmlformats.org/officeDocument/2006/relationships/customXml" Target="../ink/ink7536.xml"/><Relationship Id="rId184" Type="http://schemas.openxmlformats.org/officeDocument/2006/relationships/image" Target="NULL"/><Relationship Id="rId219" Type="http://schemas.openxmlformats.org/officeDocument/2006/relationships/customXml" Target="../ink/ink7564.xml"/><Relationship Id="rId230" Type="http://schemas.openxmlformats.org/officeDocument/2006/relationships/image" Target="NULL"/><Relationship Id="rId251" Type="http://schemas.openxmlformats.org/officeDocument/2006/relationships/customXml" Target="../ink/ink7580.xml"/><Relationship Id="rId25" Type="http://schemas.openxmlformats.org/officeDocument/2006/relationships/customXml" Target="../ink/ink7464.xml"/><Relationship Id="rId46" Type="http://schemas.openxmlformats.org/officeDocument/2006/relationships/customXml" Target="../ink/ink7475.xml"/><Relationship Id="rId67" Type="http://schemas.openxmlformats.org/officeDocument/2006/relationships/customXml" Target="../ink/ink7486.xml"/><Relationship Id="rId272" Type="http://schemas.openxmlformats.org/officeDocument/2006/relationships/image" Target="NULL"/><Relationship Id="rId293" Type="http://schemas.openxmlformats.org/officeDocument/2006/relationships/customXml" Target="../ink/ink7601.xml"/><Relationship Id="rId307" Type="http://schemas.openxmlformats.org/officeDocument/2006/relationships/customXml" Target="../ink/ink7608.xml"/><Relationship Id="rId328" Type="http://schemas.openxmlformats.org/officeDocument/2006/relationships/image" Target="NULL"/><Relationship Id="rId88" Type="http://schemas.openxmlformats.org/officeDocument/2006/relationships/image" Target="NULL"/><Relationship Id="rId111" Type="http://schemas.openxmlformats.org/officeDocument/2006/relationships/customXml" Target="../ink/ink7510.xml"/><Relationship Id="rId132" Type="http://schemas.openxmlformats.org/officeDocument/2006/relationships/image" Target="NULL"/><Relationship Id="rId153" Type="http://schemas.openxmlformats.org/officeDocument/2006/relationships/customXml" Target="../ink/ink7531.xml"/><Relationship Id="rId174" Type="http://schemas.openxmlformats.org/officeDocument/2006/relationships/image" Target="NULL"/><Relationship Id="rId195" Type="http://schemas.openxmlformats.org/officeDocument/2006/relationships/customXml" Target="../ink/ink7552.xml"/><Relationship Id="rId209" Type="http://schemas.openxmlformats.org/officeDocument/2006/relationships/customXml" Target="../ink/ink7559.xml"/><Relationship Id="rId220" Type="http://schemas.openxmlformats.org/officeDocument/2006/relationships/image" Target="NULL"/><Relationship Id="rId241" Type="http://schemas.openxmlformats.org/officeDocument/2006/relationships/customXml" Target="../ink/ink7575.xml"/><Relationship Id="rId15" Type="http://schemas.openxmlformats.org/officeDocument/2006/relationships/customXml" Target="../ink/ink7459.xml"/><Relationship Id="rId36" Type="http://schemas.openxmlformats.org/officeDocument/2006/relationships/image" Target="NULL"/><Relationship Id="rId57" Type="http://schemas.openxmlformats.org/officeDocument/2006/relationships/image" Target="NULL"/><Relationship Id="rId262" Type="http://schemas.openxmlformats.org/officeDocument/2006/relationships/image" Target="NULL"/><Relationship Id="rId283" Type="http://schemas.openxmlformats.org/officeDocument/2006/relationships/customXml" Target="../ink/ink7596.xml"/><Relationship Id="rId318" Type="http://schemas.openxmlformats.org/officeDocument/2006/relationships/image" Target="NULL"/><Relationship Id="rId339" Type="http://schemas.openxmlformats.org/officeDocument/2006/relationships/customXml" Target="../ink/ink7624.xml"/><Relationship Id="rId78" Type="http://schemas.openxmlformats.org/officeDocument/2006/relationships/customXml" Target="../ink/ink7492.xml"/><Relationship Id="rId99" Type="http://schemas.openxmlformats.org/officeDocument/2006/relationships/customXml" Target="../ink/ink7503.xml"/><Relationship Id="rId101" Type="http://schemas.openxmlformats.org/officeDocument/2006/relationships/customXml" Target="../ink/ink7504.xml"/><Relationship Id="rId122" Type="http://schemas.openxmlformats.org/officeDocument/2006/relationships/image" Target="NULL"/><Relationship Id="rId143" Type="http://schemas.openxmlformats.org/officeDocument/2006/relationships/customXml" Target="../ink/ink7526.xml"/><Relationship Id="rId164" Type="http://schemas.openxmlformats.org/officeDocument/2006/relationships/image" Target="NULL"/><Relationship Id="rId185" Type="http://schemas.openxmlformats.org/officeDocument/2006/relationships/customXml" Target="../ink/ink7547.xml"/><Relationship Id="rId9" Type="http://schemas.openxmlformats.org/officeDocument/2006/relationships/image" Target="NULL"/><Relationship Id="rId210" Type="http://schemas.openxmlformats.org/officeDocument/2006/relationships/image" Target="NULL"/><Relationship Id="rId26" Type="http://schemas.openxmlformats.org/officeDocument/2006/relationships/image" Target="NULL"/><Relationship Id="rId231" Type="http://schemas.openxmlformats.org/officeDocument/2006/relationships/customXml" Target="../ink/ink7570.xml"/><Relationship Id="rId252" Type="http://schemas.openxmlformats.org/officeDocument/2006/relationships/image" Target="NULL"/><Relationship Id="rId273" Type="http://schemas.openxmlformats.org/officeDocument/2006/relationships/customXml" Target="../ink/ink7591.xml"/><Relationship Id="rId294" Type="http://schemas.openxmlformats.org/officeDocument/2006/relationships/image" Target="NULL"/><Relationship Id="rId308" Type="http://schemas.openxmlformats.org/officeDocument/2006/relationships/image" Target="NULL"/><Relationship Id="rId329" Type="http://schemas.openxmlformats.org/officeDocument/2006/relationships/customXml" Target="../ink/ink7619.xml"/><Relationship Id="rId47" Type="http://schemas.openxmlformats.org/officeDocument/2006/relationships/image" Target="NULL"/><Relationship Id="rId68" Type="http://schemas.openxmlformats.org/officeDocument/2006/relationships/image" Target="NULL"/><Relationship Id="rId89" Type="http://schemas.openxmlformats.org/officeDocument/2006/relationships/customXml" Target="../ink/ink7498.xml"/><Relationship Id="rId112" Type="http://schemas.openxmlformats.org/officeDocument/2006/relationships/image" Target="NULL"/><Relationship Id="rId133" Type="http://schemas.openxmlformats.org/officeDocument/2006/relationships/customXml" Target="../ink/ink7521.xml"/><Relationship Id="rId154" Type="http://schemas.openxmlformats.org/officeDocument/2006/relationships/image" Target="NULL"/><Relationship Id="rId175" Type="http://schemas.openxmlformats.org/officeDocument/2006/relationships/customXml" Target="../ink/ink7542.xml"/><Relationship Id="rId340" Type="http://schemas.openxmlformats.org/officeDocument/2006/relationships/image" Target="NULL"/><Relationship Id="rId196" Type="http://schemas.openxmlformats.org/officeDocument/2006/relationships/image" Target="NULL"/><Relationship Id="rId200" Type="http://schemas.openxmlformats.org/officeDocument/2006/relationships/image" Target="NULL"/><Relationship Id="rId16" Type="http://schemas.openxmlformats.org/officeDocument/2006/relationships/image" Target="NULL"/><Relationship Id="rId221" Type="http://schemas.openxmlformats.org/officeDocument/2006/relationships/customXml" Target="../ink/ink7565.xml"/><Relationship Id="rId242" Type="http://schemas.openxmlformats.org/officeDocument/2006/relationships/image" Target="NULL"/><Relationship Id="rId263" Type="http://schemas.openxmlformats.org/officeDocument/2006/relationships/customXml" Target="../ink/ink7586.xml"/><Relationship Id="rId284" Type="http://schemas.openxmlformats.org/officeDocument/2006/relationships/image" Target="NULL"/><Relationship Id="rId319" Type="http://schemas.openxmlformats.org/officeDocument/2006/relationships/customXml" Target="../ink/ink7614.xml"/><Relationship Id="rId37" Type="http://schemas.openxmlformats.org/officeDocument/2006/relationships/customXml" Target="../ink/ink7470.xml"/><Relationship Id="rId58" Type="http://schemas.openxmlformats.org/officeDocument/2006/relationships/customXml" Target="../ink/ink7481.xml"/><Relationship Id="rId79" Type="http://schemas.openxmlformats.org/officeDocument/2006/relationships/image" Target="NULL"/><Relationship Id="rId102" Type="http://schemas.openxmlformats.org/officeDocument/2006/relationships/image" Target="NULL"/><Relationship Id="rId123" Type="http://schemas.openxmlformats.org/officeDocument/2006/relationships/customXml" Target="../ink/ink7516.xml"/><Relationship Id="rId144" Type="http://schemas.openxmlformats.org/officeDocument/2006/relationships/image" Target="NULL"/><Relationship Id="rId330" Type="http://schemas.openxmlformats.org/officeDocument/2006/relationships/image" Target="NULL"/><Relationship Id="rId90" Type="http://schemas.openxmlformats.org/officeDocument/2006/relationships/image" Target="NULL"/><Relationship Id="rId165" Type="http://schemas.openxmlformats.org/officeDocument/2006/relationships/customXml" Target="../ink/ink7537.xml"/><Relationship Id="rId186" Type="http://schemas.openxmlformats.org/officeDocument/2006/relationships/image" Target="NULL"/><Relationship Id="rId211" Type="http://schemas.openxmlformats.org/officeDocument/2006/relationships/customXml" Target="../ink/ink7560.xml"/><Relationship Id="rId232" Type="http://schemas.openxmlformats.org/officeDocument/2006/relationships/image" Target="NULL"/><Relationship Id="rId253" Type="http://schemas.openxmlformats.org/officeDocument/2006/relationships/customXml" Target="../ink/ink7581.xml"/><Relationship Id="rId274" Type="http://schemas.openxmlformats.org/officeDocument/2006/relationships/image" Target="NULL"/><Relationship Id="rId295" Type="http://schemas.openxmlformats.org/officeDocument/2006/relationships/customXml" Target="../ink/ink7602.xml"/><Relationship Id="rId309" Type="http://schemas.openxmlformats.org/officeDocument/2006/relationships/customXml" Target="../ink/ink7609.xml"/><Relationship Id="rId27" Type="http://schemas.openxmlformats.org/officeDocument/2006/relationships/customXml" Target="../ink/ink7465.xml"/><Relationship Id="rId48" Type="http://schemas.openxmlformats.org/officeDocument/2006/relationships/customXml" Target="../ink/ink7476.xml"/><Relationship Id="rId69" Type="http://schemas.openxmlformats.org/officeDocument/2006/relationships/customXml" Target="../ink/ink7487.xml"/><Relationship Id="rId113" Type="http://schemas.openxmlformats.org/officeDocument/2006/relationships/customXml" Target="../ink/ink7511.xml"/><Relationship Id="rId134" Type="http://schemas.openxmlformats.org/officeDocument/2006/relationships/image" Target="NULL"/><Relationship Id="rId320" Type="http://schemas.openxmlformats.org/officeDocument/2006/relationships/image" Target="NULL"/><Relationship Id="rId80" Type="http://schemas.openxmlformats.org/officeDocument/2006/relationships/customXml" Target="../ink/ink7493.xml"/><Relationship Id="rId155" Type="http://schemas.openxmlformats.org/officeDocument/2006/relationships/customXml" Target="../ink/ink7532.xml"/><Relationship Id="rId176" Type="http://schemas.openxmlformats.org/officeDocument/2006/relationships/image" Target="NULL"/><Relationship Id="rId197" Type="http://schemas.openxmlformats.org/officeDocument/2006/relationships/customXml" Target="../ink/ink7553.xml"/><Relationship Id="rId341" Type="http://schemas.openxmlformats.org/officeDocument/2006/relationships/customXml" Target="../ink/ink7625.xml"/><Relationship Id="rId201" Type="http://schemas.openxmlformats.org/officeDocument/2006/relationships/customXml" Target="../ink/ink7555.xml"/><Relationship Id="rId222" Type="http://schemas.openxmlformats.org/officeDocument/2006/relationships/image" Target="NULL"/><Relationship Id="rId243" Type="http://schemas.openxmlformats.org/officeDocument/2006/relationships/customXml" Target="../ink/ink7576.xml"/><Relationship Id="rId264" Type="http://schemas.openxmlformats.org/officeDocument/2006/relationships/image" Target="NULL"/><Relationship Id="rId285" Type="http://schemas.openxmlformats.org/officeDocument/2006/relationships/customXml" Target="../ink/ink7597.xml"/><Relationship Id="rId17" Type="http://schemas.openxmlformats.org/officeDocument/2006/relationships/customXml" Target="../ink/ink7460.xml"/><Relationship Id="rId38" Type="http://schemas.openxmlformats.org/officeDocument/2006/relationships/image" Target="NULL"/><Relationship Id="rId59" Type="http://schemas.openxmlformats.org/officeDocument/2006/relationships/image" Target="NULL"/><Relationship Id="rId103" Type="http://schemas.openxmlformats.org/officeDocument/2006/relationships/customXml" Target="../ink/ink7505.xml"/><Relationship Id="rId124" Type="http://schemas.openxmlformats.org/officeDocument/2006/relationships/image" Target="NULL"/><Relationship Id="rId310" Type="http://schemas.openxmlformats.org/officeDocument/2006/relationships/image" Target="NULL"/><Relationship Id="rId70" Type="http://schemas.openxmlformats.org/officeDocument/2006/relationships/image" Target="NULL"/><Relationship Id="rId91" Type="http://schemas.openxmlformats.org/officeDocument/2006/relationships/customXml" Target="../ink/ink7499.xml"/><Relationship Id="rId145" Type="http://schemas.openxmlformats.org/officeDocument/2006/relationships/customXml" Target="../ink/ink7527.xml"/><Relationship Id="rId166" Type="http://schemas.openxmlformats.org/officeDocument/2006/relationships/image" Target="NULL"/><Relationship Id="rId187" Type="http://schemas.openxmlformats.org/officeDocument/2006/relationships/customXml" Target="../ink/ink7548.xml"/><Relationship Id="rId331" Type="http://schemas.openxmlformats.org/officeDocument/2006/relationships/customXml" Target="../ink/ink7620.xml"/><Relationship Id="rId1" Type="http://schemas.openxmlformats.org/officeDocument/2006/relationships/slideLayout" Target="../slideLayouts/slideLayout2.xml"/><Relationship Id="rId212" Type="http://schemas.openxmlformats.org/officeDocument/2006/relationships/image" Target="NULL"/><Relationship Id="rId233" Type="http://schemas.openxmlformats.org/officeDocument/2006/relationships/customXml" Target="../ink/ink7571.xml"/><Relationship Id="rId254" Type="http://schemas.openxmlformats.org/officeDocument/2006/relationships/image" Target="NULL"/><Relationship Id="rId28" Type="http://schemas.openxmlformats.org/officeDocument/2006/relationships/image" Target="NULL"/><Relationship Id="rId49" Type="http://schemas.openxmlformats.org/officeDocument/2006/relationships/image" Target="NULL"/><Relationship Id="rId114" Type="http://schemas.openxmlformats.org/officeDocument/2006/relationships/image" Target="NULL"/><Relationship Id="rId275" Type="http://schemas.openxmlformats.org/officeDocument/2006/relationships/customXml" Target="../ink/ink7592.xml"/><Relationship Id="rId296" Type="http://schemas.openxmlformats.org/officeDocument/2006/relationships/image" Target="NULL"/><Relationship Id="rId300" Type="http://schemas.openxmlformats.org/officeDocument/2006/relationships/image" Target="NULL"/><Relationship Id="rId60" Type="http://schemas.openxmlformats.org/officeDocument/2006/relationships/customXml" Target="../ink/ink7482.xml"/><Relationship Id="rId81" Type="http://schemas.openxmlformats.org/officeDocument/2006/relationships/image" Target="NULL"/><Relationship Id="rId135" Type="http://schemas.openxmlformats.org/officeDocument/2006/relationships/customXml" Target="../ink/ink7522.xml"/><Relationship Id="rId156" Type="http://schemas.openxmlformats.org/officeDocument/2006/relationships/image" Target="NULL"/><Relationship Id="rId177" Type="http://schemas.openxmlformats.org/officeDocument/2006/relationships/customXml" Target="../ink/ink7543.xml"/><Relationship Id="rId198" Type="http://schemas.openxmlformats.org/officeDocument/2006/relationships/image" Target="NULL"/><Relationship Id="rId321" Type="http://schemas.openxmlformats.org/officeDocument/2006/relationships/customXml" Target="../ink/ink7615.xml"/><Relationship Id="rId342" Type="http://schemas.openxmlformats.org/officeDocument/2006/relationships/image" Target="NULL"/><Relationship Id="rId202" Type="http://schemas.openxmlformats.org/officeDocument/2006/relationships/image" Target="NULL"/><Relationship Id="rId223" Type="http://schemas.openxmlformats.org/officeDocument/2006/relationships/customXml" Target="../ink/ink7566.xml"/><Relationship Id="rId244" Type="http://schemas.openxmlformats.org/officeDocument/2006/relationships/image" Target="NULL"/><Relationship Id="rId18" Type="http://schemas.openxmlformats.org/officeDocument/2006/relationships/image" Target="NULL"/><Relationship Id="rId39" Type="http://schemas.openxmlformats.org/officeDocument/2006/relationships/customXml" Target="../ink/ink7471.xml"/><Relationship Id="rId265" Type="http://schemas.openxmlformats.org/officeDocument/2006/relationships/customXml" Target="../ink/ink7587.xml"/><Relationship Id="rId286" Type="http://schemas.openxmlformats.org/officeDocument/2006/relationships/image" Target="NULL"/><Relationship Id="rId50" Type="http://schemas.openxmlformats.org/officeDocument/2006/relationships/customXml" Target="../ink/ink7477.xml"/><Relationship Id="rId104" Type="http://schemas.openxmlformats.org/officeDocument/2006/relationships/customXml" Target="../ink/ink7506.xml"/><Relationship Id="rId125" Type="http://schemas.openxmlformats.org/officeDocument/2006/relationships/customXml" Target="../ink/ink7517.xml"/><Relationship Id="rId146" Type="http://schemas.openxmlformats.org/officeDocument/2006/relationships/image" Target="NULL"/><Relationship Id="rId167" Type="http://schemas.openxmlformats.org/officeDocument/2006/relationships/customXml" Target="../ink/ink7538.xml"/><Relationship Id="rId188" Type="http://schemas.openxmlformats.org/officeDocument/2006/relationships/image" Target="NULL"/><Relationship Id="rId311" Type="http://schemas.openxmlformats.org/officeDocument/2006/relationships/customXml" Target="../ink/ink7610.xml"/><Relationship Id="rId332" Type="http://schemas.openxmlformats.org/officeDocument/2006/relationships/image" Target="NULL"/><Relationship Id="rId71" Type="http://schemas.openxmlformats.org/officeDocument/2006/relationships/customXml" Target="../ink/ink7488.xml"/><Relationship Id="rId92" Type="http://schemas.openxmlformats.org/officeDocument/2006/relationships/image" Target="NULL"/><Relationship Id="rId213" Type="http://schemas.openxmlformats.org/officeDocument/2006/relationships/customXml" Target="../ink/ink7561.xml"/><Relationship Id="rId234" Type="http://schemas.openxmlformats.org/officeDocument/2006/relationships/image" Target="NULL"/><Relationship Id="rId2" Type="http://schemas.openxmlformats.org/officeDocument/2006/relationships/customXml" Target="../ink/ink7452.xml"/><Relationship Id="rId29" Type="http://schemas.openxmlformats.org/officeDocument/2006/relationships/customXml" Target="../ink/ink7466.xml"/><Relationship Id="rId255" Type="http://schemas.openxmlformats.org/officeDocument/2006/relationships/customXml" Target="../ink/ink7582.xml"/><Relationship Id="rId276" Type="http://schemas.openxmlformats.org/officeDocument/2006/relationships/image" Target="NULL"/><Relationship Id="rId297" Type="http://schemas.openxmlformats.org/officeDocument/2006/relationships/customXml" Target="../ink/ink7603.xml"/><Relationship Id="rId40" Type="http://schemas.openxmlformats.org/officeDocument/2006/relationships/image" Target="NULL"/><Relationship Id="rId115" Type="http://schemas.openxmlformats.org/officeDocument/2006/relationships/customXml" Target="../ink/ink7512.xml"/><Relationship Id="rId136" Type="http://schemas.openxmlformats.org/officeDocument/2006/relationships/image" Target="NULL"/><Relationship Id="rId157" Type="http://schemas.openxmlformats.org/officeDocument/2006/relationships/customXml" Target="../ink/ink7533.xml"/><Relationship Id="rId178" Type="http://schemas.openxmlformats.org/officeDocument/2006/relationships/image" Target="NULL"/><Relationship Id="rId301" Type="http://schemas.openxmlformats.org/officeDocument/2006/relationships/customXml" Target="../ink/ink7605.xml"/><Relationship Id="rId322" Type="http://schemas.openxmlformats.org/officeDocument/2006/relationships/image" Target="NULL"/><Relationship Id="rId61" Type="http://schemas.openxmlformats.org/officeDocument/2006/relationships/customXml" Target="../ink/ink7483.xml"/><Relationship Id="rId82" Type="http://schemas.openxmlformats.org/officeDocument/2006/relationships/customXml" Target="../ink/ink7494.xml"/><Relationship Id="rId199" Type="http://schemas.openxmlformats.org/officeDocument/2006/relationships/customXml" Target="../ink/ink7554.xml"/><Relationship Id="rId203" Type="http://schemas.openxmlformats.org/officeDocument/2006/relationships/customXml" Target="../ink/ink7556.xml"/><Relationship Id="rId19" Type="http://schemas.openxmlformats.org/officeDocument/2006/relationships/customXml" Target="../ink/ink7461.xml"/><Relationship Id="rId224" Type="http://schemas.openxmlformats.org/officeDocument/2006/relationships/image" Target="NULL"/><Relationship Id="rId245" Type="http://schemas.openxmlformats.org/officeDocument/2006/relationships/customXml" Target="../ink/ink7577.xml"/><Relationship Id="rId266" Type="http://schemas.openxmlformats.org/officeDocument/2006/relationships/image" Target="NULL"/><Relationship Id="rId287" Type="http://schemas.openxmlformats.org/officeDocument/2006/relationships/customXml" Target="../ink/ink7598.xml"/><Relationship Id="rId30" Type="http://schemas.openxmlformats.org/officeDocument/2006/relationships/image" Target="NULL"/><Relationship Id="rId105" Type="http://schemas.openxmlformats.org/officeDocument/2006/relationships/image" Target="NULL"/><Relationship Id="rId126" Type="http://schemas.openxmlformats.org/officeDocument/2006/relationships/image" Target="NULL"/><Relationship Id="rId147" Type="http://schemas.openxmlformats.org/officeDocument/2006/relationships/customXml" Target="../ink/ink7528.xml"/><Relationship Id="rId168" Type="http://schemas.openxmlformats.org/officeDocument/2006/relationships/image" Target="NULL"/><Relationship Id="rId312" Type="http://schemas.openxmlformats.org/officeDocument/2006/relationships/image" Target="NULL"/><Relationship Id="rId333" Type="http://schemas.openxmlformats.org/officeDocument/2006/relationships/customXml" Target="../ink/ink7621.xml"/><Relationship Id="rId51" Type="http://schemas.openxmlformats.org/officeDocument/2006/relationships/image" Target="NULL"/><Relationship Id="rId72" Type="http://schemas.openxmlformats.org/officeDocument/2006/relationships/image" Target="NULL"/><Relationship Id="rId93" Type="http://schemas.openxmlformats.org/officeDocument/2006/relationships/customXml" Target="../ink/ink7500.xml"/><Relationship Id="rId189" Type="http://schemas.openxmlformats.org/officeDocument/2006/relationships/customXml" Target="../ink/ink7549.xml"/><Relationship Id="rId3" Type="http://schemas.openxmlformats.org/officeDocument/2006/relationships/image" Target="NULL"/><Relationship Id="rId214" Type="http://schemas.openxmlformats.org/officeDocument/2006/relationships/image" Target="NULL"/><Relationship Id="rId235" Type="http://schemas.openxmlformats.org/officeDocument/2006/relationships/customXml" Target="../ink/ink7572.xml"/><Relationship Id="rId256" Type="http://schemas.openxmlformats.org/officeDocument/2006/relationships/image" Target="NULL"/><Relationship Id="rId277" Type="http://schemas.openxmlformats.org/officeDocument/2006/relationships/customXml" Target="../ink/ink7593.xml"/><Relationship Id="rId298" Type="http://schemas.openxmlformats.org/officeDocument/2006/relationships/image" Target="NULL"/><Relationship Id="rId116" Type="http://schemas.openxmlformats.org/officeDocument/2006/relationships/image" Target="NULL"/><Relationship Id="rId137" Type="http://schemas.openxmlformats.org/officeDocument/2006/relationships/customXml" Target="../ink/ink7523.xml"/><Relationship Id="rId158" Type="http://schemas.openxmlformats.org/officeDocument/2006/relationships/image" Target="NULL"/><Relationship Id="rId302" Type="http://schemas.openxmlformats.org/officeDocument/2006/relationships/image" Target="NULL"/><Relationship Id="rId323" Type="http://schemas.openxmlformats.org/officeDocument/2006/relationships/customXml" Target="../ink/ink7616.xml"/><Relationship Id="rId20" Type="http://schemas.openxmlformats.org/officeDocument/2006/relationships/image" Target="NULL"/><Relationship Id="rId41" Type="http://schemas.openxmlformats.org/officeDocument/2006/relationships/customXml" Target="../ink/ink7472.xml"/><Relationship Id="rId62" Type="http://schemas.openxmlformats.org/officeDocument/2006/relationships/image" Target="NULL"/><Relationship Id="rId83" Type="http://schemas.openxmlformats.org/officeDocument/2006/relationships/customXml" Target="../ink/ink7495.xml"/><Relationship Id="rId179" Type="http://schemas.openxmlformats.org/officeDocument/2006/relationships/customXml" Target="../ink/ink7544.xml"/><Relationship Id="rId190" Type="http://schemas.openxmlformats.org/officeDocument/2006/relationships/image" Target="NULL"/><Relationship Id="rId204" Type="http://schemas.openxmlformats.org/officeDocument/2006/relationships/image" Target="NULL"/><Relationship Id="rId225" Type="http://schemas.openxmlformats.org/officeDocument/2006/relationships/customXml" Target="../ink/ink7567.xml"/><Relationship Id="rId246" Type="http://schemas.openxmlformats.org/officeDocument/2006/relationships/image" Target="NULL"/><Relationship Id="rId267" Type="http://schemas.openxmlformats.org/officeDocument/2006/relationships/customXml" Target="../ink/ink7588.xml"/><Relationship Id="rId288" Type="http://schemas.openxmlformats.org/officeDocument/2006/relationships/image" Target="NULL"/><Relationship Id="rId106" Type="http://schemas.openxmlformats.org/officeDocument/2006/relationships/customXml" Target="../ink/ink7507.xml"/><Relationship Id="rId127" Type="http://schemas.openxmlformats.org/officeDocument/2006/relationships/customXml" Target="../ink/ink7518.xml"/><Relationship Id="rId313" Type="http://schemas.openxmlformats.org/officeDocument/2006/relationships/customXml" Target="../ink/ink7611.xml"/><Relationship Id="rId10" Type="http://schemas.openxmlformats.org/officeDocument/2006/relationships/customXml" Target="../ink/ink7456.xml"/><Relationship Id="rId31" Type="http://schemas.openxmlformats.org/officeDocument/2006/relationships/customXml" Target="../ink/ink7467.xml"/><Relationship Id="rId52" Type="http://schemas.openxmlformats.org/officeDocument/2006/relationships/customXml" Target="../ink/ink7478.xml"/><Relationship Id="rId73" Type="http://schemas.openxmlformats.org/officeDocument/2006/relationships/customXml" Target="../ink/ink7489.xml"/><Relationship Id="rId94" Type="http://schemas.openxmlformats.org/officeDocument/2006/relationships/image" Target="NULL"/><Relationship Id="rId148" Type="http://schemas.openxmlformats.org/officeDocument/2006/relationships/image" Target="NULL"/><Relationship Id="rId169" Type="http://schemas.openxmlformats.org/officeDocument/2006/relationships/customXml" Target="../ink/ink7539.xml"/><Relationship Id="rId334" Type="http://schemas.openxmlformats.org/officeDocument/2006/relationships/image" Target="NULL"/><Relationship Id="rId4" Type="http://schemas.openxmlformats.org/officeDocument/2006/relationships/customXml" Target="../ink/ink7453.xml"/><Relationship Id="rId180" Type="http://schemas.openxmlformats.org/officeDocument/2006/relationships/image" Target="NULL"/><Relationship Id="rId215" Type="http://schemas.openxmlformats.org/officeDocument/2006/relationships/customXml" Target="../ink/ink7562.xml"/><Relationship Id="rId236" Type="http://schemas.openxmlformats.org/officeDocument/2006/relationships/image" Target="NULL"/><Relationship Id="rId257" Type="http://schemas.openxmlformats.org/officeDocument/2006/relationships/customXml" Target="../ink/ink7583.xml"/><Relationship Id="rId278" Type="http://schemas.openxmlformats.org/officeDocument/2006/relationships/image" Target="NULL"/><Relationship Id="rId303" Type="http://schemas.openxmlformats.org/officeDocument/2006/relationships/customXml" Target="../ink/ink7606.xml"/><Relationship Id="rId42" Type="http://schemas.openxmlformats.org/officeDocument/2006/relationships/customXml" Target="../ink/ink7473.xml"/><Relationship Id="rId84" Type="http://schemas.openxmlformats.org/officeDocument/2006/relationships/image" Target="NULL"/><Relationship Id="rId138" Type="http://schemas.openxmlformats.org/officeDocument/2006/relationships/image" Target="NULL"/><Relationship Id="rId191" Type="http://schemas.openxmlformats.org/officeDocument/2006/relationships/customXml" Target="../ink/ink7550.xml"/><Relationship Id="rId205" Type="http://schemas.openxmlformats.org/officeDocument/2006/relationships/customXml" Target="../ink/ink7557.xml"/><Relationship Id="rId247" Type="http://schemas.openxmlformats.org/officeDocument/2006/relationships/customXml" Target="../ink/ink7578.xml"/><Relationship Id="rId107" Type="http://schemas.openxmlformats.org/officeDocument/2006/relationships/image" Target="NULL"/><Relationship Id="rId289" Type="http://schemas.openxmlformats.org/officeDocument/2006/relationships/customXml" Target="../ink/ink7599.xml"/><Relationship Id="rId11" Type="http://schemas.openxmlformats.org/officeDocument/2006/relationships/customXml" Target="../ink/ink7457.xml"/><Relationship Id="rId53" Type="http://schemas.openxmlformats.org/officeDocument/2006/relationships/image" Target="NULL"/><Relationship Id="rId149" Type="http://schemas.openxmlformats.org/officeDocument/2006/relationships/customXml" Target="../ink/ink7529.xml"/><Relationship Id="rId314" Type="http://schemas.openxmlformats.org/officeDocument/2006/relationships/image" Target="NULL"/><Relationship Id="rId95" Type="http://schemas.openxmlformats.org/officeDocument/2006/relationships/customXml" Target="../ink/ink7501.xml"/><Relationship Id="rId160" Type="http://schemas.openxmlformats.org/officeDocument/2006/relationships/image" Target="NULL"/><Relationship Id="rId216" Type="http://schemas.openxmlformats.org/officeDocument/2006/relationships/image" Target="NULL"/><Relationship Id="rId258" Type="http://schemas.openxmlformats.org/officeDocument/2006/relationships/image" Target="NULL"/><Relationship Id="rId22" Type="http://schemas.openxmlformats.org/officeDocument/2006/relationships/image" Target="NULL"/><Relationship Id="rId64" Type="http://schemas.openxmlformats.org/officeDocument/2006/relationships/image" Target="NULL"/><Relationship Id="rId118" Type="http://schemas.openxmlformats.org/officeDocument/2006/relationships/image" Target="NULL"/><Relationship Id="rId325" Type="http://schemas.openxmlformats.org/officeDocument/2006/relationships/customXml" Target="../ink/ink7617.xml"/><Relationship Id="rId171" Type="http://schemas.openxmlformats.org/officeDocument/2006/relationships/customXml" Target="../ink/ink7540.xml"/><Relationship Id="rId227" Type="http://schemas.openxmlformats.org/officeDocument/2006/relationships/customXml" Target="../ink/ink7568.xml"/><Relationship Id="rId269" Type="http://schemas.openxmlformats.org/officeDocument/2006/relationships/customXml" Target="../ink/ink7589.xml"/><Relationship Id="rId33" Type="http://schemas.openxmlformats.org/officeDocument/2006/relationships/customXml" Target="../ink/ink7468.xml"/><Relationship Id="rId129" Type="http://schemas.openxmlformats.org/officeDocument/2006/relationships/customXml" Target="../ink/ink7519.xml"/><Relationship Id="rId280" Type="http://schemas.openxmlformats.org/officeDocument/2006/relationships/image" Target="NULL"/><Relationship Id="rId336" Type="http://schemas.openxmlformats.org/officeDocument/2006/relationships/image" Target="NULL"/><Relationship Id="rId75" Type="http://schemas.openxmlformats.org/officeDocument/2006/relationships/customXml" Target="../ink/ink7490.xml"/><Relationship Id="rId140" Type="http://schemas.openxmlformats.org/officeDocument/2006/relationships/image" Target="NULL"/><Relationship Id="rId182" Type="http://schemas.openxmlformats.org/officeDocument/2006/relationships/image" Target="NULL"/><Relationship Id="rId6" Type="http://schemas.openxmlformats.org/officeDocument/2006/relationships/customXml" Target="../ink/ink7454.xml"/><Relationship Id="rId238" Type="http://schemas.openxmlformats.org/officeDocument/2006/relationships/image" Target="NULL"/><Relationship Id="rId291" Type="http://schemas.openxmlformats.org/officeDocument/2006/relationships/customXml" Target="../ink/ink7600.xml"/><Relationship Id="rId305" Type="http://schemas.openxmlformats.org/officeDocument/2006/relationships/customXml" Target="../ink/ink7607.xml"/><Relationship Id="rId44" Type="http://schemas.openxmlformats.org/officeDocument/2006/relationships/customXml" Target="../ink/ink7474.xml"/><Relationship Id="rId86" Type="http://schemas.openxmlformats.org/officeDocument/2006/relationships/image" Target="NULL"/><Relationship Id="rId151" Type="http://schemas.openxmlformats.org/officeDocument/2006/relationships/customXml" Target="../ink/ink7530.xml"/><Relationship Id="rId193" Type="http://schemas.openxmlformats.org/officeDocument/2006/relationships/customXml" Target="../ink/ink7551.xml"/><Relationship Id="rId207" Type="http://schemas.openxmlformats.org/officeDocument/2006/relationships/customXml" Target="../ink/ink7558.xml"/><Relationship Id="rId249" Type="http://schemas.openxmlformats.org/officeDocument/2006/relationships/customXml" Target="../ink/ink7579.xml"/><Relationship Id="rId13" Type="http://schemas.openxmlformats.org/officeDocument/2006/relationships/customXml" Target="../ink/ink7458.xml"/><Relationship Id="rId109" Type="http://schemas.openxmlformats.org/officeDocument/2006/relationships/image" Target="NULL"/><Relationship Id="rId260" Type="http://schemas.openxmlformats.org/officeDocument/2006/relationships/image" Target="NULL"/><Relationship Id="rId316" Type="http://schemas.openxmlformats.org/officeDocument/2006/relationships/image" Target="NULL"/><Relationship Id="rId55" Type="http://schemas.openxmlformats.org/officeDocument/2006/relationships/image" Target="NULL"/><Relationship Id="rId97" Type="http://schemas.openxmlformats.org/officeDocument/2006/relationships/customXml" Target="../ink/ink7502.xml"/><Relationship Id="rId120" Type="http://schemas.openxmlformats.org/officeDocument/2006/relationships/image" Target="NULL"/><Relationship Id="rId162" Type="http://schemas.openxmlformats.org/officeDocument/2006/relationships/image" Target="NULL"/><Relationship Id="rId218" Type="http://schemas.openxmlformats.org/officeDocument/2006/relationships/image" Target="NULL"/><Relationship Id="rId271" Type="http://schemas.openxmlformats.org/officeDocument/2006/relationships/customXml" Target="../ink/ink7590.xml"/><Relationship Id="rId24" Type="http://schemas.openxmlformats.org/officeDocument/2006/relationships/image" Target="NULL"/><Relationship Id="rId66" Type="http://schemas.openxmlformats.org/officeDocument/2006/relationships/image" Target="NULL"/><Relationship Id="rId131" Type="http://schemas.openxmlformats.org/officeDocument/2006/relationships/customXml" Target="../ink/ink7520.xml"/><Relationship Id="rId327" Type="http://schemas.openxmlformats.org/officeDocument/2006/relationships/customXml" Target="../ink/ink7618.xml"/><Relationship Id="rId173" Type="http://schemas.openxmlformats.org/officeDocument/2006/relationships/customXml" Target="../ink/ink7541.xml"/><Relationship Id="rId229" Type="http://schemas.openxmlformats.org/officeDocument/2006/relationships/customXml" Target="../ink/ink7569.xml"/></Relationships>
</file>

<file path=ppt/slides/_rels/slide148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7687.xml"/><Relationship Id="rId299" Type="http://schemas.openxmlformats.org/officeDocument/2006/relationships/customXml" Target="../ink/ink7778.xml"/><Relationship Id="rId21" Type="http://schemas.openxmlformats.org/officeDocument/2006/relationships/customXml" Target="../ink/ink7636.xml"/><Relationship Id="rId63" Type="http://schemas.openxmlformats.org/officeDocument/2006/relationships/customXml" Target="../ink/ink7658.xml"/><Relationship Id="rId159" Type="http://schemas.openxmlformats.org/officeDocument/2006/relationships/customXml" Target="../ink/ink7708.xml"/><Relationship Id="rId324" Type="http://schemas.openxmlformats.org/officeDocument/2006/relationships/image" Target="NULL"/><Relationship Id="rId170" Type="http://schemas.openxmlformats.org/officeDocument/2006/relationships/image" Target="NULL"/><Relationship Id="rId226" Type="http://schemas.openxmlformats.org/officeDocument/2006/relationships/image" Target="NULL"/><Relationship Id="rId268" Type="http://schemas.openxmlformats.org/officeDocument/2006/relationships/image" Target="NULL"/><Relationship Id="rId32" Type="http://schemas.openxmlformats.org/officeDocument/2006/relationships/image" Target="NULL"/><Relationship Id="rId74" Type="http://schemas.openxmlformats.org/officeDocument/2006/relationships/image" Target="NULL"/><Relationship Id="rId128" Type="http://schemas.openxmlformats.org/officeDocument/2006/relationships/image" Target="NULL"/><Relationship Id="rId335" Type="http://schemas.openxmlformats.org/officeDocument/2006/relationships/customXml" Target="../ink/ink7796.xml"/><Relationship Id="rId5" Type="http://schemas.openxmlformats.org/officeDocument/2006/relationships/image" Target="NULL"/><Relationship Id="rId181" Type="http://schemas.openxmlformats.org/officeDocument/2006/relationships/customXml" Target="../ink/ink7719.xml"/><Relationship Id="rId237" Type="http://schemas.openxmlformats.org/officeDocument/2006/relationships/customXml" Target="../ink/ink7747.xml"/><Relationship Id="rId279" Type="http://schemas.openxmlformats.org/officeDocument/2006/relationships/customXml" Target="../ink/ink7768.xml"/><Relationship Id="rId43" Type="http://schemas.openxmlformats.org/officeDocument/2006/relationships/image" Target="NULL"/><Relationship Id="rId139" Type="http://schemas.openxmlformats.org/officeDocument/2006/relationships/customXml" Target="../ink/ink7698.xml"/><Relationship Id="rId290" Type="http://schemas.openxmlformats.org/officeDocument/2006/relationships/image" Target="NULL"/><Relationship Id="rId304" Type="http://schemas.openxmlformats.org/officeDocument/2006/relationships/image" Target="NULL"/><Relationship Id="rId346" Type="http://schemas.openxmlformats.org/officeDocument/2006/relationships/image" Target="NULL"/><Relationship Id="rId85" Type="http://schemas.openxmlformats.org/officeDocument/2006/relationships/customXml" Target="../ink/ink7670.xml"/><Relationship Id="rId150" Type="http://schemas.openxmlformats.org/officeDocument/2006/relationships/image" Target="NULL"/><Relationship Id="rId192" Type="http://schemas.openxmlformats.org/officeDocument/2006/relationships/image" Target="NULL"/><Relationship Id="rId206" Type="http://schemas.openxmlformats.org/officeDocument/2006/relationships/image" Target="NULL"/><Relationship Id="rId248" Type="http://schemas.openxmlformats.org/officeDocument/2006/relationships/image" Target="NULL"/><Relationship Id="rId12" Type="http://schemas.openxmlformats.org/officeDocument/2006/relationships/image" Target="NULL"/><Relationship Id="rId108" Type="http://schemas.openxmlformats.org/officeDocument/2006/relationships/customXml" Target="../ink/ink7682.xml"/><Relationship Id="rId315" Type="http://schemas.openxmlformats.org/officeDocument/2006/relationships/customXml" Target="../ink/ink7786.xml"/><Relationship Id="rId357" Type="http://schemas.openxmlformats.org/officeDocument/2006/relationships/customXml" Target="../ink/ink7807.xml"/><Relationship Id="rId54" Type="http://schemas.openxmlformats.org/officeDocument/2006/relationships/customXml" Target="../ink/ink7653.xml"/><Relationship Id="rId96" Type="http://schemas.openxmlformats.org/officeDocument/2006/relationships/image" Target="NULL"/><Relationship Id="rId161" Type="http://schemas.openxmlformats.org/officeDocument/2006/relationships/customXml" Target="../ink/ink7709.xml"/><Relationship Id="rId217" Type="http://schemas.openxmlformats.org/officeDocument/2006/relationships/customXml" Target="../ink/ink7737.xml"/><Relationship Id="rId259" Type="http://schemas.openxmlformats.org/officeDocument/2006/relationships/customXml" Target="../ink/ink7758.xml"/><Relationship Id="rId23" Type="http://schemas.openxmlformats.org/officeDocument/2006/relationships/customXml" Target="../ink/ink7637.xml"/><Relationship Id="rId119" Type="http://schemas.openxmlformats.org/officeDocument/2006/relationships/customXml" Target="../ink/ink7688.xml"/><Relationship Id="rId270" Type="http://schemas.openxmlformats.org/officeDocument/2006/relationships/image" Target="NULL"/><Relationship Id="rId326" Type="http://schemas.openxmlformats.org/officeDocument/2006/relationships/image" Target="NULL"/><Relationship Id="rId65" Type="http://schemas.openxmlformats.org/officeDocument/2006/relationships/customXml" Target="../ink/ink7659.xml"/><Relationship Id="rId130" Type="http://schemas.openxmlformats.org/officeDocument/2006/relationships/image" Target="NULL"/><Relationship Id="rId172" Type="http://schemas.openxmlformats.org/officeDocument/2006/relationships/image" Target="NULL"/><Relationship Id="rId228" Type="http://schemas.openxmlformats.org/officeDocument/2006/relationships/image" Target="NULL"/><Relationship Id="rId281" Type="http://schemas.openxmlformats.org/officeDocument/2006/relationships/customXml" Target="../ink/ink7769.xml"/><Relationship Id="rId337" Type="http://schemas.openxmlformats.org/officeDocument/2006/relationships/customXml" Target="../ink/ink7797.xml"/><Relationship Id="rId34" Type="http://schemas.openxmlformats.org/officeDocument/2006/relationships/image" Target="NULL"/><Relationship Id="rId76" Type="http://schemas.openxmlformats.org/officeDocument/2006/relationships/customXml" Target="../ink/ink7665.xml"/><Relationship Id="rId141" Type="http://schemas.openxmlformats.org/officeDocument/2006/relationships/customXml" Target="../ink/ink7699.xml"/><Relationship Id="rId7" Type="http://schemas.openxmlformats.org/officeDocument/2006/relationships/image" Target="NULL"/><Relationship Id="rId183" Type="http://schemas.openxmlformats.org/officeDocument/2006/relationships/customXml" Target="../ink/ink7720.xml"/><Relationship Id="rId239" Type="http://schemas.openxmlformats.org/officeDocument/2006/relationships/customXml" Target="../ink/ink7748.xml"/><Relationship Id="rId250" Type="http://schemas.openxmlformats.org/officeDocument/2006/relationships/image" Target="NULL"/><Relationship Id="rId292" Type="http://schemas.openxmlformats.org/officeDocument/2006/relationships/image" Target="NULL"/><Relationship Id="rId306" Type="http://schemas.openxmlformats.org/officeDocument/2006/relationships/image" Target="NULL"/><Relationship Id="rId45" Type="http://schemas.openxmlformats.org/officeDocument/2006/relationships/image" Target="NULL"/><Relationship Id="rId87" Type="http://schemas.openxmlformats.org/officeDocument/2006/relationships/customXml" Target="../ink/ink7671.xml"/><Relationship Id="rId110" Type="http://schemas.openxmlformats.org/officeDocument/2006/relationships/customXml" Target="../ink/ink7683.xml"/><Relationship Id="rId348" Type="http://schemas.openxmlformats.org/officeDocument/2006/relationships/image" Target="NULL"/><Relationship Id="rId152" Type="http://schemas.openxmlformats.org/officeDocument/2006/relationships/image" Target="NULL"/><Relationship Id="rId194" Type="http://schemas.openxmlformats.org/officeDocument/2006/relationships/image" Target="NULL"/><Relationship Id="rId208" Type="http://schemas.openxmlformats.org/officeDocument/2006/relationships/image" Target="NULL"/><Relationship Id="rId261" Type="http://schemas.openxmlformats.org/officeDocument/2006/relationships/customXml" Target="../ink/ink7759.xml"/><Relationship Id="rId14" Type="http://schemas.openxmlformats.org/officeDocument/2006/relationships/image" Target="NULL"/><Relationship Id="rId56" Type="http://schemas.openxmlformats.org/officeDocument/2006/relationships/customXml" Target="../ink/ink7654.xml"/><Relationship Id="rId317" Type="http://schemas.openxmlformats.org/officeDocument/2006/relationships/customXml" Target="../ink/ink7787.xml"/><Relationship Id="rId98" Type="http://schemas.openxmlformats.org/officeDocument/2006/relationships/image" Target="NULL"/><Relationship Id="rId121" Type="http://schemas.openxmlformats.org/officeDocument/2006/relationships/customXml" Target="../ink/ink7689.xml"/><Relationship Id="rId163" Type="http://schemas.openxmlformats.org/officeDocument/2006/relationships/customXml" Target="../ink/ink7710.xml"/><Relationship Id="rId219" Type="http://schemas.openxmlformats.org/officeDocument/2006/relationships/customXml" Target="../ink/ink7738.xml"/><Relationship Id="rId230" Type="http://schemas.openxmlformats.org/officeDocument/2006/relationships/image" Target="NULL"/><Relationship Id="rId25" Type="http://schemas.openxmlformats.org/officeDocument/2006/relationships/customXml" Target="../ink/ink7638.xml"/><Relationship Id="rId46" Type="http://schemas.openxmlformats.org/officeDocument/2006/relationships/customXml" Target="../ink/ink7649.xml"/><Relationship Id="rId67" Type="http://schemas.openxmlformats.org/officeDocument/2006/relationships/customXml" Target="../ink/ink7660.xml"/><Relationship Id="rId272" Type="http://schemas.openxmlformats.org/officeDocument/2006/relationships/image" Target="NULL"/><Relationship Id="rId293" Type="http://schemas.openxmlformats.org/officeDocument/2006/relationships/customXml" Target="../ink/ink7775.xml"/><Relationship Id="rId307" Type="http://schemas.openxmlformats.org/officeDocument/2006/relationships/customXml" Target="../ink/ink7782.xml"/><Relationship Id="rId328" Type="http://schemas.openxmlformats.org/officeDocument/2006/relationships/image" Target="NULL"/><Relationship Id="rId349" Type="http://schemas.openxmlformats.org/officeDocument/2006/relationships/customXml" Target="../ink/ink7803.xml"/><Relationship Id="rId88" Type="http://schemas.openxmlformats.org/officeDocument/2006/relationships/image" Target="NULL"/><Relationship Id="rId111" Type="http://schemas.openxmlformats.org/officeDocument/2006/relationships/customXml" Target="../ink/ink7684.xml"/><Relationship Id="rId132" Type="http://schemas.openxmlformats.org/officeDocument/2006/relationships/image" Target="NULL"/><Relationship Id="rId153" Type="http://schemas.openxmlformats.org/officeDocument/2006/relationships/customXml" Target="../ink/ink7705.xml"/><Relationship Id="rId174" Type="http://schemas.openxmlformats.org/officeDocument/2006/relationships/image" Target="NULL"/><Relationship Id="rId195" Type="http://schemas.openxmlformats.org/officeDocument/2006/relationships/customXml" Target="../ink/ink7726.xml"/><Relationship Id="rId209" Type="http://schemas.openxmlformats.org/officeDocument/2006/relationships/customXml" Target="../ink/ink7733.xml"/><Relationship Id="rId220" Type="http://schemas.openxmlformats.org/officeDocument/2006/relationships/image" Target="NULL"/><Relationship Id="rId241" Type="http://schemas.openxmlformats.org/officeDocument/2006/relationships/customXml" Target="../ink/ink7749.xml"/><Relationship Id="rId15" Type="http://schemas.openxmlformats.org/officeDocument/2006/relationships/customXml" Target="../ink/ink7633.xml"/><Relationship Id="rId36" Type="http://schemas.openxmlformats.org/officeDocument/2006/relationships/image" Target="NULL"/><Relationship Id="rId57" Type="http://schemas.openxmlformats.org/officeDocument/2006/relationships/image" Target="NULL"/><Relationship Id="rId262" Type="http://schemas.openxmlformats.org/officeDocument/2006/relationships/image" Target="NULL"/><Relationship Id="rId283" Type="http://schemas.openxmlformats.org/officeDocument/2006/relationships/customXml" Target="../ink/ink7770.xml"/><Relationship Id="rId318" Type="http://schemas.openxmlformats.org/officeDocument/2006/relationships/image" Target="NULL"/><Relationship Id="rId339" Type="http://schemas.openxmlformats.org/officeDocument/2006/relationships/customXml" Target="../ink/ink7798.xml"/><Relationship Id="rId78" Type="http://schemas.openxmlformats.org/officeDocument/2006/relationships/customXml" Target="../ink/ink7666.xml"/><Relationship Id="rId99" Type="http://schemas.openxmlformats.org/officeDocument/2006/relationships/customXml" Target="../ink/ink7677.xml"/><Relationship Id="rId101" Type="http://schemas.openxmlformats.org/officeDocument/2006/relationships/customXml" Target="../ink/ink7678.xml"/><Relationship Id="rId122" Type="http://schemas.openxmlformats.org/officeDocument/2006/relationships/image" Target="NULL"/><Relationship Id="rId143" Type="http://schemas.openxmlformats.org/officeDocument/2006/relationships/customXml" Target="../ink/ink7700.xml"/><Relationship Id="rId164" Type="http://schemas.openxmlformats.org/officeDocument/2006/relationships/image" Target="NULL"/><Relationship Id="rId185" Type="http://schemas.openxmlformats.org/officeDocument/2006/relationships/customXml" Target="../ink/ink7721.xml"/><Relationship Id="rId350" Type="http://schemas.openxmlformats.org/officeDocument/2006/relationships/image" Target="NULL"/><Relationship Id="rId9" Type="http://schemas.openxmlformats.org/officeDocument/2006/relationships/image" Target="NULL"/><Relationship Id="rId210" Type="http://schemas.openxmlformats.org/officeDocument/2006/relationships/image" Target="NULL"/><Relationship Id="rId26" Type="http://schemas.openxmlformats.org/officeDocument/2006/relationships/image" Target="NULL"/><Relationship Id="rId231" Type="http://schemas.openxmlformats.org/officeDocument/2006/relationships/customXml" Target="../ink/ink7744.xml"/><Relationship Id="rId252" Type="http://schemas.openxmlformats.org/officeDocument/2006/relationships/image" Target="NULL"/><Relationship Id="rId273" Type="http://schemas.openxmlformats.org/officeDocument/2006/relationships/customXml" Target="../ink/ink7765.xml"/><Relationship Id="rId294" Type="http://schemas.openxmlformats.org/officeDocument/2006/relationships/image" Target="NULL"/><Relationship Id="rId308" Type="http://schemas.openxmlformats.org/officeDocument/2006/relationships/image" Target="NULL"/><Relationship Id="rId329" Type="http://schemas.openxmlformats.org/officeDocument/2006/relationships/customXml" Target="../ink/ink7793.xml"/><Relationship Id="rId47" Type="http://schemas.openxmlformats.org/officeDocument/2006/relationships/image" Target="NULL"/><Relationship Id="rId68" Type="http://schemas.openxmlformats.org/officeDocument/2006/relationships/image" Target="NULL"/><Relationship Id="rId89" Type="http://schemas.openxmlformats.org/officeDocument/2006/relationships/customXml" Target="../ink/ink7672.xml"/><Relationship Id="rId112" Type="http://schemas.openxmlformats.org/officeDocument/2006/relationships/image" Target="NULL"/><Relationship Id="rId133" Type="http://schemas.openxmlformats.org/officeDocument/2006/relationships/customXml" Target="../ink/ink7695.xml"/><Relationship Id="rId154" Type="http://schemas.openxmlformats.org/officeDocument/2006/relationships/image" Target="NULL"/><Relationship Id="rId175" Type="http://schemas.openxmlformats.org/officeDocument/2006/relationships/customXml" Target="../ink/ink7716.xml"/><Relationship Id="rId340" Type="http://schemas.openxmlformats.org/officeDocument/2006/relationships/image" Target="NULL"/><Relationship Id="rId196" Type="http://schemas.openxmlformats.org/officeDocument/2006/relationships/image" Target="NULL"/><Relationship Id="rId200" Type="http://schemas.openxmlformats.org/officeDocument/2006/relationships/image" Target="NULL"/><Relationship Id="rId16" Type="http://schemas.openxmlformats.org/officeDocument/2006/relationships/image" Target="NULL"/><Relationship Id="rId221" Type="http://schemas.openxmlformats.org/officeDocument/2006/relationships/customXml" Target="../ink/ink7739.xml"/><Relationship Id="rId242" Type="http://schemas.openxmlformats.org/officeDocument/2006/relationships/image" Target="NULL"/><Relationship Id="rId263" Type="http://schemas.openxmlformats.org/officeDocument/2006/relationships/customXml" Target="../ink/ink7760.xml"/><Relationship Id="rId284" Type="http://schemas.openxmlformats.org/officeDocument/2006/relationships/image" Target="NULL"/><Relationship Id="rId319" Type="http://schemas.openxmlformats.org/officeDocument/2006/relationships/customXml" Target="../ink/ink7788.xml"/><Relationship Id="rId37" Type="http://schemas.openxmlformats.org/officeDocument/2006/relationships/customXml" Target="../ink/ink7644.xml"/><Relationship Id="rId58" Type="http://schemas.openxmlformats.org/officeDocument/2006/relationships/customXml" Target="../ink/ink7655.xml"/><Relationship Id="rId79" Type="http://schemas.openxmlformats.org/officeDocument/2006/relationships/image" Target="NULL"/><Relationship Id="rId102" Type="http://schemas.openxmlformats.org/officeDocument/2006/relationships/image" Target="NULL"/><Relationship Id="rId123" Type="http://schemas.openxmlformats.org/officeDocument/2006/relationships/customXml" Target="../ink/ink7690.xml"/><Relationship Id="rId144" Type="http://schemas.openxmlformats.org/officeDocument/2006/relationships/image" Target="NULL"/><Relationship Id="rId330" Type="http://schemas.openxmlformats.org/officeDocument/2006/relationships/image" Target="NULL"/><Relationship Id="rId90" Type="http://schemas.openxmlformats.org/officeDocument/2006/relationships/image" Target="NULL"/><Relationship Id="rId165" Type="http://schemas.openxmlformats.org/officeDocument/2006/relationships/customXml" Target="../ink/ink7711.xml"/><Relationship Id="rId186" Type="http://schemas.openxmlformats.org/officeDocument/2006/relationships/image" Target="NULL"/><Relationship Id="rId351" Type="http://schemas.openxmlformats.org/officeDocument/2006/relationships/customXml" Target="../ink/ink7804.xml"/><Relationship Id="rId211" Type="http://schemas.openxmlformats.org/officeDocument/2006/relationships/customXml" Target="../ink/ink7734.xml"/><Relationship Id="rId232" Type="http://schemas.openxmlformats.org/officeDocument/2006/relationships/image" Target="NULL"/><Relationship Id="rId253" Type="http://schemas.openxmlformats.org/officeDocument/2006/relationships/customXml" Target="../ink/ink7755.xml"/><Relationship Id="rId274" Type="http://schemas.openxmlformats.org/officeDocument/2006/relationships/image" Target="NULL"/><Relationship Id="rId295" Type="http://schemas.openxmlformats.org/officeDocument/2006/relationships/customXml" Target="../ink/ink7776.xml"/><Relationship Id="rId309" Type="http://schemas.openxmlformats.org/officeDocument/2006/relationships/customXml" Target="../ink/ink7783.xml"/><Relationship Id="rId27" Type="http://schemas.openxmlformats.org/officeDocument/2006/relationships/customXml" Target="../ink/ink7639.xml"/><Relationship Id="rId48" Type="http://schemas.openxmlformats.org/officeDocument/2006/relationships/customXml" Target="../ink/ink7650.xml"/><Relationship Id="rId69" Type="http://schemas.openxmlformats.org/officeDocument/2006/relationships/customXml" Target="../ink/ink7661.xml"/><Relationship Id="rId113" Type="http://schemas.openxmlformats.org/officeDocument/2006/relationships/customXml" Target="../ink/ink7685.xml"/><Relationship Id="rId134" Type="http://schemas.openxmlformats.org/officeDocument/2006/relationships/image" Target="NULL"/><Relationship Id="rId320" Type="http://schemas.openxmlformats.org/officeDocument/2006/relationships/image" Target="NULL"/><Relationship Id="rId80" Type="http://schemas.openxmlformats.org/officeDocument/2006/relationships/customXml" Target="../ink/ink7667.xml"/><Relationship Id="rId155" Type="http://schemas.openxmlformats.org/officeDocument/2006/relationships/customXml" Target="../ink/ink7706.xml"/><Relationship Id="rId176" Type="http://schemas.openxmlformats.org/officeDocument/2006/relationships/image" Target="NULL"/><Relationship Id="rId197" Type="http://schemas.openxmlformats.org/officeDocument/2006/relationships/customXml" Target="../ink/ink7727.xml"/><Relationship Id="rId341" Type="http://schemas.openxmlformats.org/officeDocument/2006/relationships/customXml" Target="../ink/ink7799.xml"/><Relationship Id="rId201" Type="http://schemas.openxmlformats.org/officeDocument/2006/relationships/customXml" Target="../ink/ink7729.xml"/><Relationship Id="rId222" Type="http://schemas.openxmlformats.org/officeDocument/2006/relationships/image" Target="NULL"/><Relationship Id="rId243" Type="http://schemas.openxmlformats.org/officeDocument/2006/relationships/customXml" Target="../ink/ink7750.xml"/><Relationship Id="rId264" Type="http://schemas.openxmlformats.org/officeDocument/2006/relationships/image" Target="NULL"/><Relationship Id="rId285" Type="http://schemas.openxmlformats.org/officeDocument/2006/relationships/customXml" Target="../ink/ink7771.xml"/><Relationship Id="rId17" Type="http://schemas.openxmlformats.org/officeDocument/2006/relationships/customXml" Target="../ink/ink7634.xml"/><Relationship Id="rId38" Type="http://schemas.openxmlformats.org/officeDocument/2006/relationships/image" Target="NULL"/><Relationship Id="rId59" Type="http://schemas.openxmlformats.org/officeDocument/2006/relationships/image" Target="NULL"/><Relationship Id="rId103" Type="http://schemas.openxmlformats.org/officeDocument/2006/relationships/customXml" Target="../ink/ink7679.xml"/><Relationship Id="rId124" Type="http://schemas.openxmlformats.org/officeDocument/2006/relationships/image" Target="NULL"/><Relationship Id="rId310" Type="http://schemas.openxmlformats.org/officeDocument/2006/relationships/image" Target="NULL"/><Relationship Id="rId70" Type="http://schemas.openxmlformats.org/officeDocument/2006/relationships/image" Target="NULL"/><Relationship Id="rId91" Type="http://schemas.openxmlformats.org/officeDocument/2006/relationships/customXml" Target="../ink/ink7673.xml"/><Relationship Id="rId145" Type="http://schemas.openxmlformats.org/officeDocument/2006/relationships/customXml" Target="../ink/ink7701.xml"/><Relationship Id="rId166" Type="http://schemas.openxmlformats.org/officeDocument/2006/relationships/image" Target="NULL"/><Relationship Id="rId187" Type="http://schemas.openxmlformats.org/officeDocument/2006/relationships/customXml" Target="../ink/ink7722.xml"/><Relationship Id="rId331" Type="http://schemas.openxmlformats.org/officeDocument/2006/relationships/customXml" Target="../ink/ink7794.xml"/><Relationship Id="rId352" Type="http://schemas.openxmlformats.org/officeDocument/2006/relationships/image" Target="NULL"/><Relationship Id="rId1" Type="http://schemas.openxmlformats.org/officeDocument/2006/relationships/slideLayout" Target="../slideLayouts/slideLayout2.xml"/><Relationship Id="rId212" Type="http://schemas.openxmlformats.org/officeDocument/2006/relationships/image" Target="NULL"/><Relationship Id="rId233" Type="http://schemas.openxmlformats.org/officeDocument/2006/relationships/customXml" Target="../ink/ink7745.xml"/><Relationship Id="rId254" Type="http://schemas.openxmlformats.org/officeDocument/2006/relationships/image" Target="NULL"/><Relationship Id="rId28" Type="http://schemas.openxmlformats.org/officeDocument/2006/relationships/image" Target="NULL"/><Relationship Id="rId49" Type="http://schemas.openxmlformats.org/officeDocument/2006/relationships/image" Target="NULL"/><Relationship Id="rId114" Type="http://schemas.openxmlformats.org/officeDocument/2006/relationships/image" Target="NULL"/><Relationship Id="rId275" Type="http://schemas.openxmlformats.org/officeDocument/2006/relationships/customXml" Target="../ink/ink7766.xml"/><Relationship Id="rId296" Type="http://schemas.openxmlformats.org/officeDocument/2006/relationships/image" Target="NULL"/><Relationship Id="rId300" Type="http://schemas.openxmlformats.org/officeDocument/2006/relationships/image" Target="NULL"/><Relationship Id="rId60" Type="http://schemas.openxmlformats.org/officeDocument/2006/relationships/customXml" Target="../ink/ink7656.xml"/><Relationship Id="rId81" Type="http://schemas.openxmlformats.org/officeDocument/2006/relationships/image" Target="NULL"/><Relationship Id="rId135" Type="http://schemas.openxmlformats.org/officeDocument/2006/relationships/customXml" Target="../ink/ink7696.xml"/><Relationship Id="rId156" Type="http://schemas.openxmlformats.org/officeDocument/2006/relationships/image" Target="NULL"/><Relationship Id="rId177" Type="http://schemas.openxmlformats.org/officeDocument/2006/relationships/customXml" Target="../ink/ink7717.xml"/><Relationship Id="rId198" Type="http://schemas.openxmlformats.org/officeDocument/2006/relationships/image" Target="NULL"/><Relationship Id="rId321" Type="http://schemas.openxmlformats.org/officeDocument/2006/relationships/customXml" Target="../ink/ink7789.xml"/><Relationship Id="rId342" Type="http://schemas.openxmlformats.org/officeDocument/2006/relationships/image" Target="NULL"/><Relationship Id="rId202" Type="http://schemas.openxmlformats.org/officeDocument/2006/relationships/image" Target="NULL"/><Relationship Id="rId223" Type="http://schemas.openxmlformats.org/officeDocument/2006/relationships/customXml" Target="../ink/ink7740.xml"/><Relationship Id="rId244" Type="http://schemas.openxmlformats.org/officeDocument/2006/relationships/image" Target="NULL"/><Relationship Id="rId18" Type="http://schemas.openxmlformats.org/officeDocument/2006/relationships/image" Target="NULL"/><Relationship Id="rId39" Type="http://schemas.openxmlformats.org/officeDocument/2006/relationships/customXml" Target="../ink/ink7645.xml"/><Relationship Id="rId265" Type="http://schemas.openxmlformats.org/officeDocument/2006/relationships/customXml" Target="../ink/ink7761.xml"/><Relationship Id="rId286" Type="http://schemas.openxmlformats.org/officeDocument/2006/relationships/image" Target="NULL"/><Relationship Id="rId50" Type="http://schemas.openxmlformats.org/officeDocument/2006/relationships/customXml" Target="../ink/ink7651.xml"/><Relationship Id="rId104" Type="http://schemas.openxmlformats.org/officeDocument/2006/relationships/customXml" Target="../ink/ink7680.xml"/><Relationship Id="rId125" Type="http://schemas.openxmlformats.org/officeDocument/2006/relationships/customXml" Target="../ink/ink7691.xml"/><Relationship Id="rId146" Type="http://schemas.openxmlformats.org/officeDocument/2006/relationships/image" Target="NULL"/><Relationship Id="rId167" Type="http://schemas.openxmlformats.org/officeDocument/2006/relationships/customXml" Target="../ink/ink7712.xml"/><Relationship Id="rId188" Type="http://schemas.openxmlformats.org/officeDocument/2006/relationships/image" Target="NULL"/><Relationship Id="rId311" Type="http://schemas.openxmlformats.org/officeDocument/2006/relationships/customXml" Target="../ink/ink7784.xml"/><Relationship Id="rId332" Type="http://schemas.openxmlformats.org/officeDocument/2006/relationships/image" Target="NULL"/><Relationship Id="rId353" Type="http://schemas.openxmlformats.org/officeDocument/2006/relationships/customXml" Target="../ink/ink7805.xml"/><Relationship Id="rId71" Type="http://schemas.openxmlformats.org/officeDocument/2006/relationships/customXml" Target="../ink/ink7662.xml"/><Relationship Id="rId92" Type="http://schemas.openxmlformats.org/officeDocument/2006/relationships/image" Target="NULL"/><Relationship Id="rId213" Type="http://schemas.openxmlformats.org/officeDocument/2006/relationships/customXml" Target="../ink/ink7735.xml"/><Relationship Id="rId234" Type="http://schemas.openxmlformats.org/officeDocument/2006/relationships/image" Target="NULL"/><Relationship Id="rId2" Type="http://schemas.openxmlformats.org/officeDocument/2006/relationships/customXml" Target="../ink/ink7626.xml"/><Relationship Id="rId29" Type="http://schemas.openxmlformats.org/officeDocument/2006/relationships/customXml" Target="../ink/ink7640.xml"/><Relationship Id="rId255" Type="http://schemas.openxmlformats.org/officeDocument/2006/relationships/customXml" Target="../ink/ink7756.xml"/><Relationship Id="rId276" Type="http://schemas.openxmlformats.org/officeDocument/2006/relationships/image" Target="NULL"/><Relationship Id="rId297" Type="http://schemas.openxmlformats.org/officeDocument/2006/relationships/customXml" Target="../ink/ink7777.xml"/><Relationship Id="rId40" Type="http://schemas.openxmlformats.org/officeDocument/2006/relationships/image" Target="NULL"/><Relationship Id="rId115" Type="http://schemas.openxmlformats.org/officeDocument/2006/relationships/customXml" Target="../ink/ink7686.xml"/><Relationship Id="rId136" Type="http://schemas.openxmlformats.org/officeDocument/2006/relationships/image" Target="NULL"/><Relationship Id="rId157" Type="http://schemas.openxmlformats.org/officeDocument/2006/relationships/customXml" Target="../ink/ink7707.xml"/><Relationship Id="rId178" Type="http://schemas.openxmlformats.org/officeDocument/2006/relationships/image" Target="NULL"/><Relationship Id="rId301" Type="http://schemas.openxmlformats.org/officeDocument/2006/relationships/customXml" Target="../ink/ink7779.xml"/><Relationship Id="rId322" Type="http://schemas.openxmlformats.org/officeDocument/2006/relationships/image" Target="NULL"/><Relationship Id="rId343" Type="http://schemas.openxmlformats.org/officeDocument/2006/relationships/customXml" Target="../ink/ink7800.xml"/><Relationship Id="rId61" Type="http://schemas.openxmlformats.org/officeDocument/2006/relationships/customXml" Target="../ink/ink7657.xml"/><Relationship Id="rId82" Type="http://schemas.openxmlformats.org/officeDocument/2006/relationships/customXml" Target="../ink/ink7668.xml"/><Relationship Id="rId199" Type="http://schemas.openxmlformats.org/officeDocument/2006/relationships/customXml" Target="../ink/ink7728.xml"/><Relationship Id="rId203" Type="http://schemas.openxmlformats.org/officeDocument/2006/relationships/customXml" Target="../ink/ink7730.xml"/><Relationship Id="rId19" Type="http://schemas.openxmlformats.org/officeDocument/2006/relationships/customXml" Target="../ink/ink7635.xml"/><Relationship Id="rId224" Type="http://schemas.openxmlformats.org/officeDocument/2006/relationships/image" Target="NULL"/><Relationship Id="rId245" Type="http://schemas.openxmlformats.org/officeDocument/2006/relationships/customXml" Target="../ink/ink7751.xml"/><Relationship Id="rId266" Type="http://schemas.openxmlformats.org/officeDocument/2006/relationships/image" Target="NULL"/><Relationship Id="rId287" Type="http://schemas.openxmlformats.org/officeDocument/2006/relationships/customXml" Target="../ink/ink7772.xml"/><Relationship Id="rId30" Type="http://schemas.openxmlformats.org/officeDocument/2006/relationships/image" Target="NULL"/><Relationship Id="rId105" Type="http://schemas.openxmlformats.org/officeDocument/2006/relationships/image" Target="NULL"/><Relationship Id="rId126" Type="http://schemas.openxmlformats.org/officeDocument/2006/relationships/image" Target="NULL"/><Relationship Id="rId147" Type="http://schemas.openxmlformats.org/officeDocument/2006/relationships/customXml" Target="../ink/ink7702.xml"/><Relationship Id="rId168" Type="http://schemas.openxmlformats.org/officeDocument/2006/relationships/image" Target="NULL"/><Relationship Id="rId312" Type="http://schemas.openxmlformats.org/officeDocument/2006/relationships/image" Target="NULL"/><Relationship Id="rId333" Type="http://schemas.openxmlformats.org/officeDocument/2006/relationships/customXml" Target="../ink/ink7795.xml"/><Relationship Id="rId354" Type="http://schemas.openxmlformats.org/officeDocument/2006/relationships/image" Target="NULL"/><Relationship Id="rId51" Type="http://schemas.openxmlformats.org/officeDocument/2006/relationships/image" Target="NULL"/><Relationship Id="rId72" Type="http://schemas.openxmlformats.org/officeDocument/2006/relationships/image" Target="NULL"/><Relationship Id="rId93" Type="http://schemas.openxmlformats.org/officeDocument/2006/relationships/customXml" Target="../ink/ink7674.xml"/><Relationship Id="rId189" Type="http://schemas.openxmlformats.org/officeDocument/2006/relationships/customXml" Target="../ink/ink7723.xml"/><Relationship Id="rId3" Type="http://schemas.openxmlformats.org/officeDocument/2006/relationships/image" Target="NULL"/><Relationship Id="rId214" Type="http://schemas.openxmlformats.org/officeDocument/2006/relationships/image" Target="NULL"/><Relationship Id="rId235" Type="http://schemas.openxmlformats.org/officeDocument/2006/relationships/customXml" Target="../ink/ink7746.xml"/><Relationship Id="rId256" Type="http://schemas.openxmlformats.org/officeDocument/2006/relationships/image" Target="NULL"/><Relationship Id="rId277" Type="http://schemas.openxmlformats.org/officeDocument/2006/relationships/customXml" Target="../ink/ink7767.xml"/><Relationship Id="rId298" Type="http://schemas.openxmlformats.org/officeDocument/2006/relationships/image" Target="NULL"/><Relationship Id="rId116" Type="http://schemas.openxmlformats.org/officeDocument/2006/relationships/image" Target="NULL"/><Relationship Id="rId137" Type="http://schemas.openxmlformats.org/officeDocument/2006/relationships/customXml" Target="../ink/ink7697.xml"/><Relationship Id="rId158" Type="http://schemas.openxmlformats.org/officeDocument/2006/relationships/image" Target="NULL"/><Relationship Id="rId302" Type="http://schemas.openxmlformats.org/officeDocument/2006/relationships/image" Target="NULL"/><Relationship Id="rId323" Type="http://schemas.openxmlformats.org/officeDocument/2006/relationships/customXml" Target="../ink/ink7790.xml"/><Relationship Id="rId344" Type="http://schemas.openxmlformats.org/officeDocument/2006/relationships/image" Target="NULL"/><Relationship Id="rId20" Type="http://schemas.openxmlformats.org/officeDocument/2006/relationships/image" Target="NULL"/><Relationship Id="rId41" Type="http://schemas.openxmlformats.org/officeDocument/2006/relationships/customXml" Target="../ink/ink7646.xml"/><Relationship Id="rId62" Type="http://schemas.openxmlformats.org/officeDocument/2006/relationships/image" Target="NULL"/><Relationship Id="rId83" Type="http://schemas.openxmlformats.org/officeDocument/2006/relationships/customXml" Target="../ink/ink7669.xml"/><Relationship Id="rId179" Type="http://schemas.openxmlformats.org/officeDocument/2006/relationships/customXml" Target="../ink/ink7718.xml"/><Relationship Id="rId190" Type="http://schemas.openxmlformats.org/officeDocument/2006/relationships/image" Target="NULL"/><Relationship Id="rId204" Type="http://schemas.openxmlformats.org/officeDocument/2006/relationships/image" Target="NULL"/><Relationship Id="rId225" Type="http://schemas.openxmlformats.org/officeDocument/2006/relationships/customXml" Target="../ink/ink7741.xml"/><Relationship Id="rId246" Type="http://schemas.openxmlformats.org/officeDocument/2006/relationships/image" Target="NULL"/><Relationship Id="rId267" Type="http://schemas.openxmlformats.org/officeDocument/2006/relationships/customXml" Target="../ink/ink7762.xml"/><Relationship Id="rId288" Type="http://schemas.openxmlformats.org/officeDocument/2006/relationships/image" Target="NULL"/><Relationship Id="rId106" Type="http://schemas.openxmlformats.org/officeDocument/2006/relationships/customXml" Target="../ink/ink7681.xml"/><Relationship Id="rId127" Type="http://schemas.openxmlformats.org/officeDocument/2006/relationships/customXml" Target="../ink/ink7692.xml"/><Relationship Id="rId313" Type="http://schemas.openxmlformats.org/officeDocument/2006/relationships/customXml" Target="../ink/ink7785.xml"/><Relationship Id="rId10" Type="http://schemas.openxmlformats.org/officeDocument/2006/relationships/customXml" Target="../ink/ink7630.xml"/><Relationship Id="rId31" Type="http://schemas.openxmlformats.org/officeDocument/2006/relationships/customXml" Target="../ink/ink7641.xml"/><Relationship Id="rId52" Type="http://schemas.openxmlformats.org/officeDocument/2006/relationships/customXml" Target="../ink/ink7652.xml"/><Relationship Id="rId73" Type="http://schemas.openxmlformats.org/officeDocument/2006/relationships/customXml" Target="../ink/ink7663.xml"/><Relationship Id="rId94" Type="http://schemas.openxmlformats.org/officeDocument/2006/relationships/image" Target="NULL"/><Relationship Id="rId148" Type="http://schemas.openxmlformats.org/officeDocument/2006/relationships/image" Target="NULL"/><Relationship Id="rId169" Type="http://schemas.openxmlformats.org/officeDocument/2006/relationships/customXml" Target="../ink/ink7713.xml"/><Relationship Id="rId334" Type="http://schemas.openxmlformats.org/officeDocument/2006/relationships/image" Target="NULL"/><Relationship Id="rId355" Type="http://schemas.openxmlformats.org/officeDocument/2006/relationships/customXml" Target="../ink/ink7806.xml"/><Relationship Id="rId4" Type="http://schemas.openxmlformats.org/officeDocument/2006/relationships/customXml" Target="../ink/ink7627.xml"/><Relationship Id="rId180" Type="http://schemas.openxmlformats.org/officeDocument/2006/relationships/image" Target="NULL"/><Relationship Id="rId215" Type="http://schemas.openxmlformats.org/officeDocument/2006/relationships/customXml" Target="../ink/ink7736.xml"/><Relationship Id="rId236" Type="http://schemas.openxmlformats.org/officeDocument/2006/relationships/image" Target="NULL"/><Relationship Id="rId257" Type="http://schemas.openxmlformats.org/officeDocument/2006/relationships/customXml" Target="../ink/ink7757.xml"/><Relationship Id="rId278" Type="http://schemas.openxmlformats.org/officeDocument/2006/relationships/image" Target="NULL"/><Relationship Id="rId303" Type="http://schemas.openxmlformats.org/officeDocument/2006/relationships/customXml" Target="../ink/ink7780.xml"/><Relationship Id="rId42" Type="http://schemas.openxmlformats.org/officeDocument/2006/relationships/customXml" Target="../ink/ink7647.xml"/><Relationship Id="rId84" Type="http://schemas.openxmlformats.org/officeDocument/2006/relationships/image" Target="NULL"/><Relationship Id="rId138" Type="http://schemas.openxmlformats.org/officeDocument/2006/relationships/image" Target="NULL"/><Relationship Id="rId345" Type="http://schemas.openxmlformats.org/officeDocument/2006/relationships/customXml" Target="../ink/ink7801.xml"/><Relationship Id="rId191" Type="http://schemas.openxmlformats.org/officeDocument/2006/relationships/customXml" Target="../ink/ink7724.xml"/><Relationship Id="rId205" Type="http://schemas.openxmlformats.org/officeDocument/2006/relationships/customXml" Target="../ink/ink7731.xml"/><Relationship Id="rId247" Type="http://schemas.openxmlformats.org/officeDocument/2006/relationships/customXml" Target="../ink/ink7752.xml"/><Relationship Id="rId107" Type="http://schemas.openxmlformats.org/officeDocument/2006/relationships/image" Target="NULL"/><Relationship Id="rId289" Type="http://schemas.openxmlformats.org/officeDocument/2006/relationships/customXml" Target="../ink/ink7773.xml"/><Relationship Id="rId11" Type="http://schemas.openxmlformats.org/officeDocument/2006/relationships/customXml" Target="../ink/ink7631.xml"/><Relationship Id="rId53" Type="http://schemas.openxmlformats.org/officeDocument/2006/relationships/image" Target="NULL"/><Relationship Id="rId149" Type="http://schemas.openxmlformats.org/officeDocument/2006/relationships/customXml" Target="../ink/ink7703.xml"/><Relationship Id="rId314" Type="http://schemas.openxmlformats.org/officeDocument/2006/relationships/image" Target="NULL"/><Relationship Id="rId356" Type="http://schemas.openxmlformats.org/officeDocument/2006/relationships/image" Target="NULL"/><Relationship Id="rId95" Type="http://schemas.openxmlformats.org/officeDocument/2006/relationships/customXml" Target="../ink/ink7675.xml"/><Relationship Id="rId160" Type="http://schemas.openxmlformats.org/officeDocument/2006/relationships/image" Target="NULL"/><Relationship Id="rId216" Type="http://schemas.openxmlformats.org/officeDocument/2006/relationships/image" Target="NULL"/><Relationship Id="rId258" Type="http://schemas.openxmlformats.org/officeDocument/2006/relationships/image" Target="NULL"/><Relationship Id="rId22" Type="http://schemas.openxmlformats.org/officeDocument/2006/relationships/image" Target="NULL"/><Relationship Id="rId64" Type="http://schemas.openxmlformats.org/officeDocument/2006/relationships/image" Target="NULL"/><Relationship Id="rId118" Type="http://schemas.openxmlformats.org/officeDocument/2006/relationships/image" Target="NULL"/><Relationship Id="rId325" Type="http://schemas.openxmlformats.org/officeDocument/2006/relationships/customXml" Target="../ink/ink7791.xml"/><Relationship Id="rId171" Type="http://schemas.openxmlformats.org/officeDocument/2006/relationships/customXml" Target="../ink/ink7714.xml"/><Relationship Id="rId227" Type="http://schemas.openxmlformats.org/officeDocument/2006/relationships/customXml" Target="../ink/ink7742.xml"/><Relationship Id="rId269" Type="http://schemas.openxmlformats.org/officeDocument/2006/relationships/customXml" Target="../ink/ink7763.xml"/><Relationship Id="rId33" Type="http://schemas.openxmlformats.org/officeDocument/2006/relationships/customXml" Target="../ink/ink7642.xml"/><Relationship Id="rId129" Type="http://schemas.openxmlformats.org/officeDocument/2006/relationships/customXml" Target="../ink/ink7693.xml"/><Relationship Id="rId280" Type="http://schemas.openxmlformats.org/officeDocument/2006/relationships/image" Target="NULL"/><Relationship Id="rId336" Type="http://schemas.openxmlformats.org/officeDocument/2006/relationships/image" Target="NULL"/><Relationship Id="rId75" Type="http://schemas.openxmlformats.org/officeDocument/2006/relationships/customXml" Target="../ink/ink7664.xml"/><Relationship Id="rId140" Type="http://schemas.openxmlformats.org/officeDocument/2006/relationships/image" Target="NULL"/><Relationship Id="rId182" Type="http://schemas.openxmlformats.org/officeDocument/2006/relationships/image" Target="NULL"/><Relationship Id="rId6" Type="http://schemas.openxmlformats.org/officeDocument/2006/relationships/customXml" Target="../ink/ink7628.xml"/><Relationship Id="rId238" Type="http://schemas.openxmlformats.org/officeDocument/2006/relationships/image" Target="NULL"/><Relationship Id="rId291" Type="http://schemas.openxmlformats.org/officeDocument/2006/relationships/customXml" Target="../ink/ink7774.xml"/><Relationship Id="rId305" Type="http://schemas.openxmlformats.org/officeDocument/2006/relationships/customXml" Target="../ink/ink7781.xml"/><Relationship Id="rId347" Type="http://schemas.openxmlformats.org/officeDocument/2006/relationships/customXml" Target="../ink/ink7802.xml"/><Relationship Id="rId44" Type="http://schemas.openxmlformats.org/officeDocument/2006/relationships/customXml" Target="../ink/ink7648.xml"/><Relationship Id="rId86" Type="http://schemas.openxmlformats.org/officeDocument/2006/relationships/image" Target="NULL"/><Relationship Id="rId151" Type="http://schemas.openxmlformats.org/officeDocument/2006/relationships/customXml" Target="../ink/ink7704.xml"/><Relationship Id="rId193" Type="http://schemas.openxmlformats.org/officeDocument/2006/relationships/customXml" Target="../ink/ink7725.xml"/><Relationship Id="rId207" Type="http://schemas.openxmlformats.org/officeDocument/2006/relationships/customXml" Target="../ink/ink7732.xml"/><Relationship Id="rId249" Type="http://schemas.openxmlformats.org/officeDocument/2006/relationships/customXml" Target="../ink/ink7753.xml"/><Relationship Id="rId13" Type="http://schemas.openxmlformats.org/officeDocument/2006/relationships/customXml" Target="../ink/ink7632.xml"/><Relationship Id="rId109" Type="http://schemas.openxmlformats.org/officeDocument/2006/relationships/image" Target="NULL"/><Relationship Id="rId260" Type="http://schemas.openxmlformats.org/officeDocument/2006/relationships/image" Target="NULL"/><Relationship Id="rId316" Type="http://schemas.openxmlformats.org/officeDocument/2006/relationships/image" Target="NULL"/><Relationship Id="rId55" Type="http://schemas.openxmlformats.org/officeDocument/2006/relationships/image" Target="NULL"/><Relationship Id="rId97" Type="http://schemas.openxmlformats.org/officeDocument/2006/relationships/customXml" Target="../ink/ink7676.xml"/><Relationship Id="rId120" Type="http://schemas.openxmlformats.org/officeDocument/2006/relationships/image" Target="NULL"/><Relationship Id="rId358" Type="http://schemas.openxmlformats.org/officeDocument/2006/relationships/image" Target="NULL"/><Relationship Id="rId162" Type="http://schemas.openxmlformats.org/officeDocument/2006/relationships/image" Target="NULL"/><Relationship Id="rId218" Type="http://schemas.openxmlformats.org/officeDocument/2006/relationships/image" Target="NULL"/><Relationship Id="rId271" Type="http://schemas.openxmlformats.org/officeDocument/2006/relationships/customXml" Target="../ink/ink7764.xml"/><Relationship Id="rId24" Type="http://schemas.openxmlformats.org/officeDocument/2006/relationships/image" Target="NULL"/><Relationship Id="rId66" Type="http://schemas.openxmlformats.org/officeDocument/2006/relationships/image" Target="NULL"/><Relationship Id="rId131" Type="http://schemas.openxmlformats.org/officeDocument/2006/relationships/customXml" Target="../ink/ink7694.xml"/><Relationship Id="rId327" Type="http://schemas.openxmlformats.org/officeDocument/2006/relationships/customXml" Target="../ink/ink7792.xml"/><Relationship Id="rId173" Type="http://schemas.openxmlformats.org/officeDocument/2006/relationships/customXml" Target="../ink/ink7715.xml"/><Relationship Id="rId229" Type="http://schemas.openxmlformats.org/officeDocument/2006/relationships/customXml" Target="../ink/ink7743.xml"/><Relationship Id="rId240" Type="http://schemas.openxmlformats.org/officeDocument/2006/relationships/image" Target="NULL"/><Relationship Id="rId35" Type="http://schemas.openxmlformats.org/officeDocument/2006/relationships/customXml" Target="../ink/ink7643.xml"/><Relationship Id="rId77" Type="http://schemas.openxmlformats.org/officeDocument/2006/relationships/image" Target="NULL"/><Relationship Id="rId100" Type="http://schemas.openxmlformats.org/officeDocument/2006/relationships/image" Target="NULL"/><Relationship Id="rId282" Type="http://schemas.openxmlformats.org/officeDocument/2006/relationships/image" Target="NULL"/><Relationship Id="rId338" Type="http://schemas.openxmlformats.org/officeDocument/2006/relationships/image" Target="NULL"/><Relationship Id="rId8" Type="http://schemas.openxmlformats.org/officeDocument/2006/relationships/customXml" Target="../ink/ink7629.xml"/><Relationship Id="rId142" Type="http://schemas.openxmlformats.org/officeDocument/2006/relationships/image" Target="NULL"/><Relationship Id="rId184" Type="http://schemas.openxmlformats.org/officeDocument/2006/relationships/image" Target="NULL"/><Relationship Id="rId251" Type="http://schemas.openxmlformats.org/officeDocument/2006/relationships/customXml" Target="../ink/ink7754.xml"/></Relationships>
</file>

<file path=ppt/slides/_rels/slide149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7869.xml"/><Relationship Id="rId299" Type="http://schemas.openxmlformats.org/officeDocument/2006/relationships/customXml" Target="../ink/ink7960.xml"/><Relationship Id="rId21" Type="http://schemas.openxmlformats.org/officeDocument/2006/relationships/customXml" Target="../ink/ink7818.xml"/><Relationship Id="rId63" Type="http://schemas.openxmlformats.org/officeDocument/2006/relationships/customXml" Target="../ink/ink7840.xml"/><Relationship Id="rId159" Type="http://schemas.openxmlformats.org/officeDocument/2006/relationships/customXml" Target="../ink/ink7890.xml"/><Relationship Id="rId324" Type="http://schemas.openxmlformats.org/officeDocument/2006/relationships/image" Target="NULL"/><Relationship Id="rId366" Type="http://schemas.openxmlformats.org/officeDocument/2006/relationships/image" Target="NULL"/><Relationship Id="rId170" Type="http://schemas.openxmlformats.org/officeDocument/2006/relationships/image" Target="NULL"/><Relationship Id="rId226" Type="http://schemas.openxmlformats.org/officeDocument/2006/relationships/image" Target="NULL"/><Relationship Id="rId268" Type="http://schemas.openxmlformats.org/officeDocument/2006/relationships/image" Target="NULL"/><Relationship Id="rId32" Type="http://schemas.openxmlformats.org/officeDocument/2006/relationships/image" Target="NULL"/><Relationship Id="rId74" Type="http://schemas.openxmlformats.org/officeDocument/2006/relationships/image" Target="NULL"/><Relationship Id="rId128" Type="http://schemas.openxmlformats.org/officeDocument/2006/relationships/image" Target="NULL"/><Relationship Id="rId335" Type="http://schemas.openxmlformats.org/officeDocument/2006/relationships/customXml" Target="../ink/ink7978.xml"/><Relationship Id="rId5" Type="http://schemas.openxmlformats.org/officeDocument/2006/relationships/image" Target="NULL"/><Relationship Id="rId181" Type="http://schemas.openxmlformats.org/officeDocument/2006/relationships/customXml" Target="../ink/ink7901.xml"/><Relationship Id="rId237" Type="http://schemas.openxmlformats.org/officeDocument/2006/relationships/customXml" Target="../ink/ink7929.xml"/><Relationship Id="rId279" Type="http://schemas.openxmlformats.org/officeDocument/2006/relationships/customXml" Target="../ink/ink7950.xml"/><Relationship Id="rId43" Type="http://schemas.openxmlformats.org/officeDocument/2006/relationships/image" Target="NULL"/><Relationship Id="rId139" Type="http://schemas.openxmlformats.org/officeDocument/2006/relationships/customXml" Target="../ink/ink7880.xml"/><Relationship Id="rId290" Type="http://schemas.openxmlformats.org/officeDocument/2006/relationships/image" Target="NULL"/><Relationship Id="rId304" Type="http://schemas.openxmlformats.org/officeDocument/2006/relationships/image" Target="NULL"/><Relationship Id="rId346" Type="http://schemas.openxmlformats.org/officeDocument/2006/relationships/image" Target="NULL"/><Relationship Id="rId85" Type="http://schemas.openxmlformats.org/officeDocument/2006/relationships/customXml" Target="../ink/ink7852.xml"/><Relationship Id="rId150" Type="http://schemas.openxmlformats.org/officeDocument/2006/relationships/image" Target="NULL"/><Relationship Id="rId192" Type="http://schemas.openxmlformats.org/officeDocument/2006/relationships/image" Target="NULL"/><Relationship Id="rId206" Type="http://schemas.openxmlformats.org/officeDocument/2006/relationships/image" Target="NULL"/><Relationship Id="rId248" Type="http://schemas.openxmlformats.org/officeDocument/2006/relationships/image" Target="NULL"/><Relationship Id="rId12" Type="http://schemas.openxmlformats.org/officeDocument/2006/relationships/image" Target="NULL"/><Relationship Id="rId108" Type="http://schemas.openxmlformats.org/officeDocument/2006/relationships/customXml" Target="../ink/ink7864.xml"/><Relationship Id="rId315" Type="http://schemas.openxmlformats.org/officeDocument/2006/relationships/customXml" Target="../ink/ink7968.xml"/><Relationship Id="rId357" Type="http://schemas.openxmlformats.org/officeDocument/2006/relationships/customXml" Target="../ink/ink7989.xml"/><Relationship Id="rId54" Type="http://schemas.openxmlformats.org/officeDocument/2006/relationships/customXml" Target="../ink/ink7835.xml"/><Relationship Id="rId96" Type="http://schemas.openxmlformats.org/officeDocument/2006/relationships/image" Target="NULL"/><Relationship Id="rId161" Type="http://schemas.openxmlformats.org/officeDocument/2006/relationships/customXml" Target="../ink/ink7891.xml"/><Relationship Id="rId217" Type="http://schemas.openxmlformats.org/officeDocument/2006/relationships/customXml" Target="../ink/ink7919.xml"/><Relationship Id="rId259" Type="http://schemas.openxmlformats.org/officeDocument/2006/relationships/customXml" Target="../ink/ink7940.xml"/><Relationship Id="rId23" Type="http://schemas.openxmlformats.org/officeDocument/2006/relationships/customXml" Target="../ink/ink7819.xml"/><Relationship Id="rId119" Type="http://schemas.openxmlformats.org/officeDocument/2006/relationships/customXml" Target="../ink/ink7870.xml"/><Relationship Id="rId270" Type="http://schemas.openxmlformats.org/officeDocument/2006/relationships/image" Target="NULL"/><Relationship Id="rId326" Type="http://schemas.openxmlformats.org/officeDocument/2006/relationships/image" Target="NULL"/><Relationship Id="rId65" Type="http://schemas.openxmlformats.org/officeDocument/2006/relationships/customXml" Target="../ink/ink7841.xml"/><Relationship Id="rId130" Type="http://schemas.openxmlformats.org/officeDocument/2006/relationships/image" Target="NULL"/><Relationship Id="rId368" Type="http://schemas.openxmlformats.org/officeDocument/2006/relationships/image" Target="NULL"/><Relationship Id="rId172" Type="http://schemas.openxmlformats.org/officeDocument/2006/relationships/image" Target="NULL"/><Relationship Id="rId228" Type="http://schemas.openxmlformats.org/officeDocument/2006/relationships/image" Target="NULL"/><Relationship Id="rId281" Type="http://schemas.openxmlformats.org/officeDocument/2006/relationships/customXml" Target="../ink/ink7951.xml"/><Relationship Id="rId337" Type="http://schemas.openxmlformats.org/officeDocument/2006/relationships/customXml" Target="../ink/ink7979.xml"/><Relationship Id="rId34" Type="http://schemas.openxmlformats.org/officeDocument/2006/relationships/image" Target="NULL"/><Relationship Id="rId76" Type="http://schemas.openxmlformats.org/officeDocument/2006/relationships/customXml" Target="../ink/ink7847.xml"/><Relationship Id="rId141" Type="http://schemas.openxmlformats.org/officeDocument/2006/relationships/customXml" Target="../ink/ink7881.xml"/><Relationship Id="rId7" Type="http://schemas.openxmlformats.org/officeDocument/2006/relationships/image" Target="NULL"/><Relationship Id="rId183" Type="http://schemas.openxmlformats.org/officeDocument/2006/relationships/customXml" Target="../ink/ink7902.xml"/><Relationship Id="rId239" Type="http://schemas.openxmlformats.org/officeDocument/2006/relationships/customXml" Target="../ink/ink7930.xml"/><Relationship Id="rId250" Type="http://schemas.openxmlformats.org/officeDocument/2006/relationships/image" Target="NULL"/><Relationship Id="rId292" Type="http://schemas.openxmlformats.org/officeDocument/2006/relationships/image" Target="NULL"/><Relationship Id="rId306" Type="http://schemas.openxmlformats.org/officeDocument/2006/relationships/image" Target="NULL"/><Relationship Id="rId45" Type="http://schemas.openxmlformats.org/officeDocument/2006/relationships/image" Target="NULL"/><Relationship Id="rId87" Type="http://schemas.openxmlformats.org/officeDocument/2006/relationships/customXml" Target="../ink/ink7853.xml"/><Relationship Id="rId110" Type="http://schemas.openxmlformats.org/officeDocument/2006/relationships/customXml" Target="../ink/ink7865.xml"/><Relationship Id="rId348" Type="http://schemas.openxmlformats.org/officeDocument/2006/relationships/image" Target="NULL"/><Relationship Id="rId152" Type="http://schemas.openxmlformats.org/officeDocument/2006/relationships/image" Target="NULL"/><Relationship Id="rId194" Type="http://schemas.openxmlformats.org/officeDocument/2006/relationships/image" Target="NULL"/><Relationship Id="rId208" Type="http://schemas.openxmlformats.org/officeDocument/2006/relationships/image" Target="NULL"/><Relationship Id="rId261" Type="http://schemas.openxmlformats.org/officeDocument/2006/relationships/customXml" Target="../ink/ink7941.xml"/><Relationship Id="rId14" Type="http://schemas.openxmlformats.org/officeDocument/2006/relationships/image" Target="NULL"/><Relationship Id="rId56" Type="http://schemas.openxmlformats.org/officeDocument/2006/relationships/customXml" Target="../ink/ink7836.xml"/><Relationship Id="rId317" Type="http://schemas.openxmlformats.org/officeDocument/2006/relationships/customXml" Target="../ink/ink7969.xml"/><Relationship Id="rId359" Type="http://schemas.openxmlformats.org/officeDocument/2006/relationships/customXml" Target="../ink/ink7990.xml"/><Relationship Id="rId98" Type="http://schemas.openxmlformats.org/officeDocument/2006/relationships/image" Target="NULL"/><Relationship Id="rId121" Type="http://schemas.openxmlformats.org/officeDocument/2006/relationships/customXml" Target="../ink/ink7871.xml"/><Relationship Id="rId163" Type="http://schemas.openxmlformats.org/officeDocument/2006/relationships/customXml" Target="../ink/ink7892.xml"/><Relationship Id="rId219" Type="http://schemas.openxmlformats.org/officeDocument/2006/relationships/customXml" Target="../ink/ink7920.xml"/><Relationship Id="rId230" Type="http://schemas.openxmlformats.org/officeDocument/2006/relationships/image" Target="NULL"/><Relationship Id="rId25" Type="http://schemas.openxmlformats.org/officeDocument/2006/relationships/customXml" Target="../ink/ink7820.xml"/><Relationship Id="rId67" Type="http://schemas.openxmlformats.org/officeDocument/2006/relationships/customXml" Target="../ink/ink7842.xml"/><Relationship Id="rId272" Type="http://schemas.openxmlformats.org/officeDocument/2006/relationships/image" Target="NULL"/><Relationship Id="rId328" Type="http://schemas.openxmlformats.org/officeDocument/2006/relationships/image" Target="NULL"/><Relationship Id="rId132" Type="http://schemas.openxmlformats.org/officeDocument/2006/relationships/image" Target="NULL"/><Relationship Id="rId174" Type="http://schemas.openxmlformats.org/officeDocument/2006/relationships/image" Target="NULL"/><Relationship Id="rId220" Type="http://schemas.openxmlformats.org/officeDocument/2006/relationships/image" Target="NULL"/><Relationship Id="rId241" Type="http://schemas.openxmlformats.org/officeDocument/2006/relationships/customXml" Target="../ink/ink7931.xml"/><Relationship Id="rId15" Type="http://schemas.openxmlformats.org/officeDocument/2006/relationships/customXml" Target="../ink/ink7815.xml"/><Relationship Id="rId36" Type="http://schemas.openxmlformats.org/officeDocument/2006/relationships/image" Target="NULL"/><Relationship Id="rId57" Type="http://schemas.openxmlformats.org/officeDocument/2006/relationships/image" Target="NULL"/><Relationship Id="rId262" Type="http://schemas.openxmlformats.org/officeDocument/2006/relationships/image" Target="NULL"/><Relationship Id="rId283" Type="http://schemas.openxmlformats.org/officeDocument/2006/relationships/customXml" Target="../ink/ink7952.xml"/><Relationship Id="rId318" Type="http://schemas.openxmlformats.org/officeDocument/2006/relationships/image" Target="NULL"/><Relationship Id="rId339" Type="http://schemas.openxmlformats.org/officeDocument/2006/relationships/customXml" Target="../ink/ink7980.xml"/><Relationship Id="rId78" Type="http://schemas.openxmlformats.org/officeDocument/2006/relationships/customXml" Target="../ink/ink7848.xml"/><Relationship Id="rId99" Type="http://schemas.openxmlformats.org/officeDocument/2006/relationships/customXml" Target="../ink/ink7859.xml"/><Relationship Id="rId101" Type="http://schemas.openxmlformats.org/officeDocument/2006/relationships/customXml" Target="../ink/ink7860.xml"/><Relationship Id="rId122" Type="http://schemas.openxmlformats.org/officeDocument/2006/relationships/image" Target="NULL"/><Relationship Id="rId143" Type="http://schemas.openxmlformats.org/officeDocument/2006/relationships/customXml" Target="../ink/ink7882.xml"/><Relationship Id="rId164" Type="http://schemas.openxmlformats.org/officeDocument/2006/relationships/image" Target="NULL"/><Relationship Id="rId185" Type="http://schemas.openxmlformats.org/officeDocument/2006/relationships/customXml" Target="../ink/ink7903.xml"/><Relationship Id="rId350" Type="http://schemas.openxmlformats.org/officeDocument/2006/relationships/image" Target="NULL"/><Relationship Id="rId9" Type="http://schemas.openxmlformats.org/officeDocument/2006/relationships/image" Target="NULL"/><Relationship Id="rId210" Type="http://schemas.openxmlformats.org/officeDocument/2006/relationships/image" Target="NULL"/><Relationship Id="rId26" Type="http://schemas.openxmlformats.org/officeDocument/2006/relationships/image" Target="NULL"/><Relationship Id="rId231" Type="http://schemas.openxmlformats.org/officeDocument/2006/relationships/customXml" Target="../ink/ink7926.xml"/><Relationship Id="rId252" Type="http://schemas.openxmlformats.org/officeDocument/2006/relationships/image" Target="NULL"/><Relationship Id="rId273" Type="http://schemas.openxmlformats.org/officeDocument/2006/relationships/customXml" Target="../ink/ink7947.xml"/><Relationship Id="rId294" Type="http://schemas.openxmlformats.org/officeDocument/2006/relationships/image" Target="NULL"/><Relationship Id="rId308" Type="http://schemas.openxmlformats.org/officeDocument/2006/relationships/image" Target="NULL"/><Relationship Id="rId329" Type="http://schemas.openxmlformats.org/officeDocument/2006/relationships/customXml" Target="../ink/ink7975.xml"/><Relationship Id="rId47" Type="http://schemas.openxmlformats.org/officeDocument/2006/relationships/image" Target="NULL"/><Relationship Id="rId68" Type="http://schemas.openxmlformats.org/officeDocument/2006/relationships/image" Target="NULL"/><Relationship Id="rId89" Type="http://schemas.openxmlformats.org/officeDocument/2006/relationships/customXml" Target="../ink/ink7854.xml"/><Relationship Id="rId112" Type="http://schemas.openxmlformats.org/officeDocument/2006/relationships/image" Target="NULL"/><Relationship Id="rId133" Type="http://schemas.openxmlformats.org/officeDocument/2006/relationships/customXml" Target="../ink/ink7877.xml"/><Relationship Id="rId154" Type="http://schemas.openxmlformats.org/officeDocument/2006/relationships/image" Target="NULL"/><Relationship Id="rId175" Type="http://schemas.openxmlformats.org/officeDocument/2006/relationships/customXml" Target="../ink/ink7898.xml"/><Relationship Id="rId340" Type="http://schemas.openxmlformats.org/officeDocument/2006/relationships/image" Target="NULL"/><Relationship Id="rId361" Type="http://schemas.openxmlformats.org/officeDocument/2006/relationships/customXml" Target="../ink/ink7991.xml"/><Relationship Id="rId196" Type="http://schemas.openxmlformats.org/officeDocument/2006/relationships/image" Target="NULL"/><Relationship Id="rId200" Type="http://schemas.openxmlformats.org/officeDocument/2006/relationships/image" Target="NULL"/><Relationship Id="rId16" Type="http://schemas.openxmlformats.org/officeDocument/2006/relationships/image" Target="NULL"/><Relationship Id="rId221" Type="http://schemas.openxmlformats.org/officeDocument/2006/relationships/customXml" Target="../ink/ink7921.xml"/><Relationship Id="rId242" Type="http://schemas.openxmlformats.org/officeDocument/2006/relationships/image" Target="NULL"/><Relationship Id="rId263" Type="http://schemas.openxmlformats.org/officeDocument/2006/relationships/customXml" Target="../ink/ink7942.xml"/><Relationship Id="rId284" Type="http://schemas.openxmlformats.org/officeDocument/2006/relationships/image" Target="NULL"/><Relationship Id="rId319" Type="http://schemas.openxmlformats.org/officeDocument/2006/relationships/customXml" Target="../ink/ink7970.xml"/><Relationship Id="rId37" Type="http://schemas.openxmlformats.org/officeDocument/2006/relationships/customXml" Target="../ink/ink7826.xml"/><Relationship Id="rId58" Type="http://schemas.openxmlformats.org/officeDocument/2006/relationships/customXml" Target="../ink/ink7837.xml"/><Relationship Id="rId79" Type="http://schemas.openxmlformats.org/officeDocument/2006/relationships/image" Target="NULL"/><Relationship Id="rId102" Type="http://schemas.openxmlformats.org/officeDocument/2006/relationships/image" Target="NULL"/><Relationship Id="rId123" Type="http://schemas.openxmlformats.org/officeDocument/2006/relationships/customXml" Target="../ink/ink7872.xml"/><Relationship Id="rId144" Type="http://schemas.openxmlformats.org/officeDocument/2006/relationships/image" Target="NULL"/><Relationship Id="rId330" Type="http://schemas.openxmlformats.org/officeDocument/2006/relationships/image" Target="NULL"/><Relationship Id="rId90" Type="http://schemas.openxmlformats.org/officeDocument/2006/relationships/image" Target="NULL"/><Relationship Id="rId165" Type="http://schemas.openxmlformats.org/officeDocument/2006/relationships/customXml" Target="../ink/ink7893.xml"/><Relationship Id="rId186" Type="http://schemas.openxmlformats.org/officeDocument/2006/relationships/image" Target="NULL"/><Relationship Id="rId351" Type="http://schemas.openxmlformats.org/officeDocument/2006/relationships/customXml" Target="../ink/ink7986.xml"/><Relationship Id="rId211" Type="http://schemas.openxmlformats.org/officeDocument/2006/relationships/customXml" Target="../ink/ink7916.xml"/><Relationship Id="rId232" Type="http://schemas.openxmlformats.org/officeDocument/2006/relationships/image" Target="NULL"/><Relationship Id="rId253" Type="http://schemas.openxmlformats.org/officeDocument/2006/relationships/customXml" Target="../ink/ink7937.xml"/><Relationship Id="rId274" Type="http://schemas.openxmlformats.org/officeDocument/2006/relationships/image" Target="NULL"/><Relationship Id="rId295" Type="http://schemas.openxmlformats.org/officeDocument/2006/relationships/customXml" Target="../ink/ink7958.xml"/><Relationship Id="rId309" Type="http://schemas.openxmlformats.org/officeDocument/2006/relationships/customXml" Target="../ink/ink7965.xml"/><Relationship Id="rId27" Type="http://schemas.openxmlformats.org/officeDocument/2006/relationships/customXml" Target="../ink/ink7821.xml"/><Relationship Id="rId48" Type="http://schemas.openxmlformats.org/officeDocument/2006/relationships/customXml" Target="../ink/ink7832.xml"/><Relationship Id="rId69" Type="http://schemas.openxmlformats.org/officeDocument/2006/relationships/customXml" Target="../ink/ink7843.xml"/><Relationship Id="rId113" Type="http://schemas.openxmlformats.org/officeDocument/2006/relationships/customXml" Target="../ink/ink7867.xml"/><Relationship Id="rId134" Type="http://schemas.openxmlformats.org/officeDocument/2006/relationships/image" Target="NULL"/><Relationship Id="rId320" Type="http://schemas.openxmlformats.org/officeDocument/2006/relationships/image" Target="NULL"/><Relationship Id="rId80" Type="http://schemas.openxmlformats.org/officeDocument/2006/relationships/customXml" Target="../ink/ink7849.xml"/><Relationship Id="rId155" Type="http://schemas.openxmlformats.org/officeDocument/2006/relationships/customXml" Target="../ink/ink7888.xml"/><Relationship Id="rId176" Type="http://schemas.openxmlformats.org/officeDocument/2006/relationships/image" Target="NULL"/><Relationship Id="rId197" Type="http://schemas.openxmlformats.org/officeDocument/2006/relationships/customXml" Target="../ink/ink7909.xml"/><Relationship Id="rId341" Type="http://schemas.openxmlformats.org/officeDocument/2006/relationships/customXml" Target="../ink/ink7981.xml"/><Relationship Id="rId362" Type="http://schemas.openxmlformats.org/officeDocument/2006/relationships/image" Target="NULL"/><Relationship Id="rId201" Type="http://schemas.openxmlformats.org/officeDocument/2006/relationships/customXml" Target="../ink/ink7911.xml"/><Relationship Id="rId222" Type="http://schemas.openxmlformats.org/officeDocument/2006/relationships/image" Target="NULL"/><Relationship Id="rId243" Type="http://schemas.openxmlformats.org/officeDocument/2006/relationships/customXml" Target="../ink/ink7932.xml"/><Relationship Id="rId264" Type="http://schemas.openxmlformats.org/officeDocument/2006/relationships/image" Target="NULL"/><Relationship Id="rId285" Type="http://schemas.openxmlformats.org/officeDocument/2006/relationships/customXml" Target="../ink/ink7953.xml"/><Relationship Id="rId17" Type="http://schemas.openxmlformats.org/officeDocument/2006/relationships/customXml" Target="../ink/ink7816.xml"/><Relationship Id="rId38" Type="http://schemas.openxmlformats.org/officeDocument/2006/relationships/image" Target="NULL"/><Relationship Id="rId59" Type="http://schemas.openxmlformats.org/officeDocument/2006/relationships/image" Target="NULL"/><Relationship Id="rId103" Type="http://schemas.openxmlformats.org/officeDocument/2006/relationships/customXml" Target="../ink/ink7861.xml"/><Relationship Id="rId124" Type="http://schemas.openxmlformats.org/officeDocument/2006/relationships/image" Target="NULL"/><Relationship Id="rId310" Type="http://schemas.openxmlformats.org/officeDocument/2006/relationships/image" Target="NULL"/><Relationship Id="rId70" Type="http://schemas.openxmlformats.org/officeDocument/2006/relationships/image" Target="NULL"/><Relationship Id="rId91" Type="http://schemas.openxmlformats.org/officeDocument/2006/relationships/customXml" Target="../ink/ink7855.xml"/><Relationship Id="rId145" Type="http://schemas.openxmlformats.org/officeDocument/2006/relationships/customXml" Target="../ink/ink7883.xml"/><Relationship Id="rId166" Type="http://schemas.openxmlformats.org/officeDocument/2006/relationships/image" Target="NULL"/><Relationship Id="rId187" Type="http://schemas.openxmlformats.org/officeDocument/2006/relationships/customXml" Target="../ink/ink7904.xml"/><Relationship Id="rId331" Type="http://schemas.openxmlformats.org/officeDocument/2006/relationships/customXml" Target="../ink/ink7976.xml"/><Relationship Id="rId352" Type="http://schemas.openxmlformats.org/officeDocument/2006/relationships/image" Target="NULL"/><Relationship Id="rId1" Type="http://schemas.openxmlformats.org/officeDocument/2006/relationships/slideLayout" Target="../slideLayouts/slideLayout2.xml"/><Relationship Id="rId212" Type="http://schemas.openxmlformats.org/officeDocument/2006/relationships/image" Target="NULL"/><Relationship Id="rId233" Type="http://schemas.openxmlformats.org/officeDocument/2006/relationships/customXml" Target="../ink/ink7927.xml"/><Relationship Id="rId254" Type="http://schemas.openxmlformats.org/officeDocument/2006/relationships/image" Target="NULL"/><Relationship Id="rId28" Type="http://schemas.openxmlformats.org/officeDocument/2006/relationships/image" Target="NULL"/><Relationship Id="rId49" Type="http://schemas.openxmlformats.org/officeDocument/2006/relationships/image" Target="NULL"/><Relationship Id="rId114" Type="http://schemas.openxmlformats.org/officeDocument/2006/relationships/image" Target="NULL"/><Relationship Id="rId275" Type="http://schemas.openxmlformats.org/officeDocument/2006/relationships/customXml" Target="../ink/ink7948.xml"/><Relationship Id="rId296" Type="http://schemas.openxmlformats.org/officeDocument/2006/relationships/image" Target="NULL"/><Relationship Id="rId300" Type="http://schemas.openxmlformats.org/officeDocument/2006/relationships/image" Target="NULL"/><Relationship Id="rId60" Type="http://schemas.openxmlformats.org/officeDocument/2006/relationships/customXml" Target="../ink/ink7838.xml"/><Relationship Id="rId81" Type="http://schemas.openxmlformats.org/officeDocument/2006/relationships/image" Target="NULL"/><Relationship Id="rId135" Type="http://schemas.openxmlformats.org/officeDocument/2006/relationships/customXml" Target="../ink/ink7878.xml"/><Relationship Id="rId156" Type="http://schemas.openxmlformats.org/officeDocument/2006/relationships/image" Target="NULL"/><Relationship Id="rId177" Type="http://schemas.openxmlformats.org/officeDocument/2006/relationships/customXml" Target="../ink/ink7899.xml"/><Relationship Id="rId198" Type="http://schemas.openxmlformats.org/officeDocument/2006/relationships/image" Target="NULL"/><Relationship Id="rId321" Type="http://schemas.openxmlformats.org/officeDocument/2006/relationships/customXml" Target="../ink/ink7971.xml"/><Relationship Id="rId342" Type="http://schemas.openxmlformats.org/officeDocument/2006/relationships/image" Target="NULL"/><Relationship Id="rId363" Type="http://schemas.openxmlformats.org/officeDocument/2006/relationships/customXml" Target="../ink/ink7992.xml"/><Relationship Id="rId202" Type="http://schemas.openxmlformats.org/officeDocument/2006/relationships/image" Target="NULL"/><Relationship Id="rId223" Type="http://schemas.openxmlformats.org/officeDocument/2006/relationships/customXml" Target="../ink/ink7922.xml"/><Relationship Id="rId244" Type="http://schemas.openxmlformats.org/officeDocument/2006/relationships/image" Target="NULL"/><Relationship Id="rId18" Type="http://schemas.openxmlformats.org/officeDocument/2006/relationships/image" Target="NULL"/><Relationship Id="rId39" Type="http://schemas.openxmlformats.org/officeDocument/2006/relationships/customXml" Target="../ink/ink7827.xml"/><Relationship Id="rId265" Type="http://schemas.openxmlformats.org/officeDocument/2006/relationships/customXml" Target="../ink/ink7943.xml"/><Relationship Id="rId286" Type="http://schemas.openxmlformats.org/officeDocument/2006/relationships/image" Target="NULL"/><Relationship Id="rId50" Type="http://schemas.openxmlformats.org/officeDocument/2006/relationships/customXml" Target="../ink/ink7833.xml"/><Relationship Id="rId104" Type="http://schemas.openxmlformats.org/officeDocument/2006/relationships/customXml" Target="../ink/ink7862.xml"/><Relationship Id="rId125" Type="http://schemas.openxmlformats.org/officeDocument/2006/relationships/customXml" Target="../ink/ink7873.xml"/><Relationship Id="rId146" Type="http://schemas.openxmlformats.org/officeDocument/2006/relationships/image" Target="NULL"/><Relationship Id="rId167" Type="http://schemas.openxmlformats.org/officeDocument/2006/relationships/customXml" Target="../ink/ink7894.xml"/><Relationship Id="rId188" Type="http://schemas.openxmlformats.org/officeDocument/2006/relationships/image" Target="NULL"/><Relationship Id="rId311" Type="http://schemas.openxmlformats.org/officeDocument/2006/relationships/customXml" Target="../ink/ink7966.xml"/><Relationship Id="rId332" Type="http://schemas.openxmlformats.org/officeDocument/2006/relationships/image" Target="NULL"/><Relationship Id="rId353" Type="http://schemas.openxmlformats.org/officeDocument/2006/relationships/customXml" Target="../ink/ink7987.xml"/><Relationship Id="rId71" Type="http://schemas.openxmlformats.org/officeDocument/2006/relationships/customXml" Target="../ink/ink7844.xml"/><Relationship Id="rId92" Type="http://schemas.openxmlformats.org/officeDocument/2006/relationships/image" Target="NULL"/><Relationship Id="rId213" Type="http://schemas.openxmlformats.org/officeDocument/2006/relationships/customXml" Target="../ink/ink7917.xml"/><Relationship Id="rId234" Type="http://schemas.openxmlformats.org/officeDocument/2006/relationships/image" Target="NULL"/><Relationship Id="rId2" Type="http://schemas.openxmlformats.org/officeDocument/2006/relationships/customXml" Target="../ink/ink7808.xml"/><Relationship Id="rId29" Type="http://schemas.openxmlformats.org/officeDocument/2006/relationships/customXml" Target="../ink/ink7822.xml"/><Relationship Id="rId255" Type="http://schemas.openxmlformats.org/officeDocument/2006/relationships/customXml" Target="../ink/ink7938.xml"/><Relationship Id="rId276" Type="http://schemas.openxmlformats.org/officeDocument/2006/relationships/image" Target="NULL"/><Relationship Id="rId297" Type="http://schemas.openxmlformats.org/officeDocument/2006/relationships/customXml" Target="../ink/ink7959.xml"/><Relationship Id="rId40" Type="http://schemas.openxmlformats.org/officeDocument/2006/relationships/image" Target="NULL"/><Relationship Id="rId115" Type="http://schemas.openxmlformats.org/officeDocument/2006/relationships/customXml" Target="../ink/ink7868.xml"/><Relationship Id="rId136" Type="http://schemas.openxmlformats.org/officeDocument/2006/relationships/image" Target="NULL"/><Relationship Id="rId157" Type="http://schemas.openxmlformats.org/officeDocument/2006/relationships/customXml" Target="../ink/ink7889.xml"/><Relationship Id="rId178" Type="http://schemas.openxmlformats.org/officeDocument/2006/relationships/image" Target="NULL"/><Relationship Id="rId301" Type="http://schemas.openxmlformats.org/officeDocument/2006/relationships/customXml" Target="../ink/ink7961.xml"/><Relationship Id="rId322" Type="http://schemas.openxmlformats.org/officeDocument/2006/relationships/image" Target="NULL"/><Relationship Id="rId343" Type="http://schemas.openxmlformats.org/officeDocument/2006/relationships/customXml" Target="../ink/ink7982.xml"/><Relationship Id="rId364" Type="http://schemas.openxmlformats.org/officeDocument/2006/relationships/image" Target="NULL"/><Relationship Id="rId61" Type="http://schemas.openxmlformats.org/officeDocument/2006/relationships/customXml" Target="../ink/ink7839.xml"/><Relationship Id="rId82" Type="http://schemas.openxmlformats.org/officeDocument/2006/relationships/customXml" Target="../ink/ink7850.xml"/><Relationship Id="rId199" Type="http://schemas.openxmlformats.org/officeDocument/2006/relationships/customXml" Target="../ink/ink7910.xml"/><Relationship Id="rId203" Type="http://schemas.openxmlformats.org/officeDocument/2006/relationships/customXml" Target="../ink/ink7912.xml"/><Relationship Id="rId19" Type="http://schemas.openxmlformats.org/officeDocument/2006/relationships/customXml" Target="../ink/ink7817.xml"/><Relationship Id="rId224" Type="http://schemas.openxmlformats.org/officeDocument/2006/relationships/image" Target="NULL"/><Relationship Id="rId245" Type="http://schemas.openxmlformats.org/officeDocument/2006/relationships/customXml" Target="../ink/ink7933.xml"/><Relationship Id="rId266" Type="http://schemas.openxmlformats.org/officeDocument/2006/relationships/image" Target="NULL"/><Relationship Id="rId287" Type="http://schemas.openxmlformats.org/officeDocument/2006/relationships/customXml" Target="../ink/ink7954.xml"/><Relationship Id="rId30" Type="http://schemas.openxmlformats.org/officeDocument/2006/relationships/image" Target="NULL"/><Relationship Id="rId105" Type="http://schemas.openxmlformats.org/officeDocument/2006/relationships/image" Target="NULL"/><Relationship Id="rId126" Type="http://schemas.openxmlformats.org/officeDocument/2006/relationships/image" Target="NULL"/><Relationship Id="rId147" Type="http://schemas.openxmlformats.org/officeDocument/2006/relationships/customXml" Target="../ink/ink7884.xml"/><Relationship Id="rId168" Type="http://schemas.openxmlformats.org/officeDocument/2006/relationships/image" Target="NULL"/><Relationship Id="rId312" Type="http://schemas.openxmlformats.org/officeDocument/2006/relationships/image" Target="NULL"/><Relationship Id="rId333" Type="http://schemas.openxmlformats.org/officeDocument/2006/relationships/customXml" Target="../ink/ink7977.xml"/><Relationship Id="rId354" Type="http://schemas.openxmlformats.org/officeDocument/2006/relationships/image" Target="NULL"/><Relationship Id="rId51" Type="http://schemas.openxmlformats.org/officeDocument/2006/relationships/image" Target="NULL"/><Relationship Id="rId72" Type="http://schemas.openxmlformats.org/officeDocument/2006/relationships/image" Target="NULL"/><Relationship Id="rId93" Type="http://schemas.openxmlformats.org/officeDocument/2006/relationships/customXml" Target="../ink/ink7856.xml"/><Relationship Id="rId189" Type="http://schemas.openxmlformats.org/officeDocument/2006/relationships/customXml" Target="../ink/ink7905.xml"/><Relationship Id="rId3" Type="http://schemas.openxmlformats.org/officeDocument/2006/relationships/image" Target="NULL"/><Relationship Id="rId214" Type="http://schemas.openxmlformats.org/officeDocument/2006/relationships/image" Target="NULL"/><Relationship Id="rId235" Type="http://schemas.openxmlformats.org/officeDocument/2006/relationships/customXml" Target="../ink/ink7928.xml"/><Relationship Id="rId256" Type="http://schemas.openxmlformats.org/officeDocument/2006/relationships/image" Target="NULL"/><Relationship Id="rId277" Type="http://schemas.openxmlformats.org/officeDocument/2006/relationships/customXml" Target="../ink/ink7949.xml"/><Relationship Id="rId298" Type="http://schemas.openxmlformats.org/officeDocument/2006/relationships/image" Target="NULL"/><Relationship Id="rId116" Type="http://schemas.openxmlformats.org/officeDocument/2006/relationships/image" Target="NULL"/><Relationship Id="rId137" Type="http://schemas.openxmlformats.org/officeDocument/2006/relationships/customXml" Target="../ink/ink7879.xml"/><Relationship Id="rId158" Type="http://schemas.openxmlformats.org/officeDocument/2006/relationships/image" Target="NULL"/><Relationship Id="rId302" Type="http://schemas.openxmlformats.org/officeDocument/2006/relationships/image" Target="NULL"/><Relationship Id="rId323" Type="http://schemas.openxmlformats.org/officeDocument/2006/relationships/customXml" Target="../ink/ink7972.xml"/><Relationship Id="rId344" Type="http://schemas.openxmlformats.org/officeDocument/2006/relationships/image" Target="NULL"/><Relationship Id="rId20" Type="http://schemas.openxmlformats.org/officeDocument/2006/relationships/image" Target="NULL"/><Relationship Id="rId41" Type="http://schemas.openxmlformats.org/officeDocument/2006/relationships/customXml" Target="../ink/ink7828.xml"/><Relationship Id="rId62" Type="http://schemas.openxmlformats.org/officeDocument/2006/relationships/image" Target="NULL"/><Relationship Id="rId83" Type="http://schemas.openxmlformats.org/officeDocument/2006/relationships/customXml" Target="../ink/ink7851.xml"/><Relationship Id="rId179" Type="http://schemas.openxmlformats.org/officeDocument/2006/relationships/customXml" Target="../ink/ink7900.xml"/><Relationship Id="rId365" Type="http://schemas.openxmlformats.org/officeDocument/2006/relationships/customXml" Target="../ink/ink7993.xml"/><Relationship Id="rId190" Type="http://schemas.openxmlformats.org/officeDocument/2006/relationships/image" Target="NULL"/><Relationship Id="rId204" Type="http://schemas.openxmlformats.org/officeDocument/2006/relationships/image" Target="NULL"/><Relationship Id="rId225" Type="http://schemas.openxmlformats.org/officeDocument/2006/relationships/customXml" Target="../ink/ink7923.xml"/><Relationship Id="rId246" Type="http://schemas.openxmlformats.org/officeDocument/2006/relationships/image" Target="NULL"/><Relationship Id="rId267" Type="http://schemas.openxmlformats.org/officeDocument/2006/relationships/customXml" Target="../ink/ink7944.xml"/><Relationship Id="rId288" Type="http://schemas.openxmlformats.org/officeDocument/2006/relationships/image" Target="NULL"/><Relationship Id="rId106" Type="http://schemas.openxmlformats.org/officeDocument/2006/relationships/customXml" Target="../ink/ink7863.xml"/><Relationship Id="rId127" Type="http://schemas.openxmlformats.org/officeDocument/2006/relationships/customXml" Target="../ink/ink7874.xml"/><Relationship Id="rId313" Type="http://schemas.openxmlformats.org/officeDocument/2006/relationships/customXml" Target="../ink/ink7967.xml"/><Relationship Id="rId10" Type="http://schemas.openxmlformats.org/officeDocument/2006/relationships/customXml" Target="../ink/ink7812.xml"/><Relationship Id="rId31" Type="http://schemas.openxmlformats.org/officeDocument/2006/relationships/customXml" Target="../ink/ink7823.xml"/><Relationship Id="rId52" Type="http://schemas.openxmlformats.org/officeDocument/2006/relationships/customXml" Target="../ink/ink7834.xml"/><Relationship Id="rId73" Type="http://schemas.openxmlformats.org/officeDocument/2006/relationships/customXml" Target="../ink/ink7845.xml"/><Relationship Id="rId94" Type="http://schemas.openxmlformats.org/officeDocument/2006/relationships/image" Target="NULL"/><Relationship Id="rId148" Type="http://schemas.openxmlformats.org/officeDocument/2006/relationships/image" Target="NULL"/><Relationship Id="rId169" Type="http://schemas.openxmlformats.org/officeDocument/2006/relationships/customXml" Target="../ink/ink7895.xml"/><Relationship Id="rId334" Type="http://schemas.openxmlformats.org/officeDocument/2006/relationships/image" Target="NULL"/><Relationship Id="rId355" Type="http://schemas.openxmlformats.org/officeDocument/2006/relationships/customXml" Target="../ink/ink7988.xml"/><Relationship Id="rId4" Type="http://schemas.openxmlformats.org/officeDocument/2006/relationships/customXml" Target="../ink/ink7809.xml"/><Relationship Id="rId180" Type="http://schemas.openxmlformats.org/officeDocument/2006/relationships/image" Target="NULL"/><Relationship Id="rId215" Type="http://schemas.openxmlformats.org/officeDocument/2006/relationships/customXml" Target="../ink/ink7918.xml"/><Relationship Id="rId236" Type="http://schemas.openxmlformats.org/officeDocument/2006/relationships/image" Target="NULL"/><Relationship Id="rId257" Type="http://schemas.openxmlformats.org/officeDocument/2006/relationships/customXml" Target="../ink/ink7939.xml"/><Relationship Id="rId278" Type="http://schemas.openxmlformats.org/officeDocument/2006/relationships/image" Target="NULL"/><Relationship Id="rId303" Type="http://schemas.openxmlformats.org/officeDocument/2006/relationships/customXml" Target="../ink/ink7962.xml"/><Relationship Id="rId42" Type="http://schemas.openxmlformats.org/officeDocument/2006/relationships/customXml" Target="../ink/ink7829.xml"/><Relationship Id="rId84" Type="http://schemas.openxmlformats.org/officeDocument/2006/relationships/image" Target="NULL"/><Relationship Id="rId138" Type="http://schemas.openxmlformats.org/officeDocument/2006/relationships/image" Target="NULL"/><Relationship Id="rId345" Type="http://schemas.openxmlformats.org/officeDocument/2006/relationships/customXml" Target="../ink/ink7983.xml"/><Relationship Id="rId191" Type="http://schemas.openxmlformats.org/officeDocument/2006/relationships/customXml" Target="../ink/ink7906.xml"/><Relationship Id="rId205" Type="http://schemas.openxmlformats.org/officeDocument/2006/relationships/customXml" Target="../ink/ink7913.xml"/><Relationship Id="rId247" Type="http://schemas.openxmlformats.org/officeDocument/2006/relationships/customXml" Target="../ink/ink7934.xml"/><Relationship Id="rId107" Type="http://schemas.openxmlformats.org/officeDocument/2006/relationships/image" Target="NULL"/><Relationship Id="rId289" Type="http://schemas.openxmlformats.org/officeDocument/2006/relationships/customXml" Target="../ink/ink7955.xml"/><Relationship Id="rId11" Type="http://schemas.openxmlformats.org/officeDocument/2006/relationships/customXml" Target="../ink/ink7813.xml"/><Relationship Id="rId53" Type="http://schemas.openxmlformats.org/officeDocument/2006/relationships/image" Target="NULL"/><Relationship Id="rId149" Type="http://schemas.openxmlformats.org/officeDocument/2006/relationships/customXml" Target="../ink/ink7885.xml"/><Relationship Id="rId314" Type="http://schemas.openxmlformats.org/officeDocument/2006/relationships/image" Target="NULL"/><Relationship Id="rId356" Type="http://schemas.openxmlformats.org/officeDocument/2006/relationships/image" Target="NULL"/><Relationship Id="rId95" Type="http://schemas.openxmlformats.org/officeDocument/2006/relationships/customXml" Target="../ink/ink7857.xml"/><Relationship Id="rId160" Type="http://schemas.openxmlformats.org/officeDocument/2006/relationships/image" Target="NULL"/><Relationship Id="rId216" Type="http://schemas.openxmlformats.org/officeDocument/2006/relationships/image" Target="NULL"/><Relationship Id="rId258" Type="http://schemas.openxmlformats.org/officeDocument/2006/relationships/image" Target="NULL"/><Relationship Id="rId22" Type="http://schemas.openxmlformats.org/officeDocument/2006/relationships/image" Target="NULL"/><Relationship Id="rId64" Type="http://schemas.openxmlformats.org/officeDocument/2006/relationships/image" Target="NULL"/><Relationship Id="rId118" Type="http://schemas.openxmlformats.org/officeDocument/2006/relationships/image" Target="NULL"/><Relationship Id="rId325" Type="http://schemas.openxmlformats.org/officeDocument/2006/relationships/customXml" Target="../ink/ink7973.xml"/><Relationship Id="rId367" Type="http://schemas.openxmlformats.org/officeDocument/2006/relationships/customXml" Target="../ink/ink7994.xml"/><Relationship Id="rId171" Type="http://schemas.openxmlformats.org/officeDocument/2006/relationships/customXml" Target="../ink/ink7896.xml"/><Relationship Id="rId227" Type="http://schemas.openxmlformats.org/officeDocument/2006/relationships/customXml" Target="../ink/ink7924.xml"/><Relationship Id="rId269" Type="http://schemas.openxmlformats.org/officeDocument/2006/relationships/customXml" Target="../ink/ink7945.xml"/><Relationship Id="rId33" Type="http://schemas.openxmlformats.org/officeDocument/2006/relationships/customXml" Target="../ink/ink7824.xml"/><Relationship Id="rId129" Type="http://schemas.openxmlformats.org/officeDocument/2006/relationships/customXml" Target="../ink/ink7875.xml"/><Relationship Id="rId280" Type="http://schemas.openxmlformats.org/officeDocument/2006/relationships/image" Target="NULL"/><Relationship Id="rId336" Type="http://schemas.openxmlformats.org/officeDocument/2006/relationships/image" Target="NULL"/><Relationship Id="rId75" Type="http://schemas.openxmlformats.org/officeDocument/2006/relationships/customXml" Target="../ink/ink7846.xml"/><Relationship Id="rId140" Type="http://schemas.openxmlformats.org/officeDocument/2006/relationships/image" Target="NULL"/><Relationship Id="rId182" Type="http://schemas.openxmlformats.org/officeDocument/2006/relationships/image" Target="NULL"/><Relationship Id="rId6" Type="http://schemas.openxmlformats.org/officeDocument/2006/relationships/customXml" Target="../ink/ink7810.xml"/><Relationship Id="rId238" Type="http://schemas.openxmlformats.org/officeDocument/2006/relationships/image" Target="NULL"/><Relationship Id="rId291" Type="http://schemas.openxmlformats.org/officeDocument/2006/relationships/customXml" Target="../ink/ink7956.xml"/><Relationship Id="rId305" Type="http://schemas.openxmlformats.org/officeDocument/2006/relationships/customXml" Target="../ink/ink7963.xml"/><Relationship Id="rId347" Type="http://schemas.openxmlformats.org/officeDocument/2006/relationships/customXml" Target="../ink/ink7984.xml"/><Relationship Id="rId44" Type="http://schemas.openxmlformats.org/officeDocument/2006/relationships/customXml" Target="../ink/ink7830.xml"/><Relationship Id="rId86" Type="http://schemas.openxmlformats.org/officeDocument/2006/relationships/image" Target="NULL"/><Relationship Id="rId151" Type="http://schemas.openxmlformats.org/officeDocument/2006/relationships/customXml" Target="../ink/ink7886.xml"/><Relationship Id="rId193" Type="http://schemas.openxmlformats.org/officeDocument/2006/relationships/customXml" Target="../ink/ink7907.xml"/><Relationship Id="rId207" Type="http://schemas.openxmlformats.org/officeDocument/2006/relationships/customXml" Target="../ink/ink7914.xml"/><Relationship Id="rId249" Type="http://schemas.openxmlformats.org/officeDocument/2006/relationships/customXml" Target="../ink/ink7935.xml"/><Relationship Id="rId13" Type="http://schemas.openxmlformats.org/officeDocument/2006/relationships/customXml" Target="../ink/ink7814.xml"/><Relationship Id="rId109" Type="http://schemas.openxmlformats.org/officeDocument/2006/relationships/image" Target="NULL"/><Relationship Id="rId260" Type="http://schemas.openxmlformats.org/officeDocument/2006/relationships/image" Target="NULL"/><Relationship Id="rId316" Type="http://schemas.openxmlformats.org/officeDocument/2006/relationships/image" Target="NULL"/><Relationship Id="rId55" Type="http://schemas.openxmlformats.org/officeDocument/2006/relationships/image" Target="NULL"/><Relationship Id="rId97" Type="http://schemas.openxmlformats.org/officeDocument/2006/relationships/customXml" Target="../ink/ink7858.xml"/><Relationship Id="rId120" Type="http://schemas.openxmlformats.org/officeDocument/2006/relationships/image" Target="NULL"/><Relationship Id="rId358" Type="http://schemas.openxmlformats.org/officeDocument/2006/relationships/image" Target="NULL"/><Relationship Id="rId162" Type="http://schemas.openxmlformats.org/officeDocument/2006/relationships/image" Target="NULL"/><Relationship Id="rId218" Type="http://schemas.openxmlformats.org/officeDocument/2006/relationships/image" Target="NULL"/><Relationship Id="rId271" Type="http://schemas.openxmlformats.org/officeDocument/2006/relationships/customXml" Target="../ink/ink7946.xml"/><Relationship Id="rId24" Type="http://schemas.openxmlformats.org/officeDocument/2006/relationships/image" Target="NULL"/><Relationship Id="rId66" Type="http://schemas.openxmlformats.org/officeDocument/2006/relationships/image" Target="NULL"/><Relationship Id="rId131" Type="http://schemas.openxmlformats.org/officeDocument/2006/relationships/customXml" Target="../ink/ink7876.xml"/><Relationship Id="rId327" Type="http://schemas.openxmlformats.org/officeDocument/2006/relationships/customXml" Target="../ink/ink7974.xml"/><Relationship Id="rId173" Type="http://schemas.openxmlformats.org/officeDocument/2006/relationships/customXml" Target="../ink/ink7897.xml"/><Relationship Id="rId229" Type="http://schemas.openxmlformats.org/officeDocument/2006/relationships/customXml" Target="../ink/ink7925.xml"/><Relationship Id="rId240" Type="http://schemas.openxmlformats.org/officeDocument/2006/relationships/image" Target="NULL"/><Relationship Id="rId35" Type="http://schemas.openxmlformats.org/officeDocument/2006/relationships/customXml" Target="../ink/ink7825.xml"/><Relationship Id="rId77" Type="http://schemas.openxmlformats.org/officeDocument/2006/relationships/image" Target="NULL"/><Relationship Id="rId100" Type="http://schemas.openxmlformats.org/officeDocument/2006/relationships/image" Target="NULL"/><Relationship Id="rId282" Type="http://schemas.openxmlformats.org/officeDocument/2006/relationships/image" Target="NULL"/><Relationship Id="rId338" Type="http://schemas.openxmlformats.org/officeDocument/2006/relationships/image" Target="NULL"/><Relationship Id="rId8" Type="http://schemas.openxmlformats.org/officeDocument/2006/relationships/customXml" Target="../ink/ink7811.xml"/><Relationship Id="rId142" Type="http://schemas.openxmlformats.org/officeDocument/2006/relationships/image" Target="NULL"/><Relationship Id="rId184" Type="http://schemas.openxmlformats.org/officeDocument/2006/relationships/image" Target="NULL"/><Relationship Id="rId251" Type="http://schemas.openxmlformats.org/officeDocument/2006/relationships/customXml" Target="../ink/ink7936.xml"/><Relationship Id="rId46" Type="http://schemas.openxmlformats.org/officeDocument/2006/relationships/customXml" Target="../ink/ink7831.xml"/><Relationship Id="rId293" Type="http://schemas.openxmlformats.org/officeDocument/2006/relationships/customXml" Target="../ink/ink7957.xml"/><Relationship Id="rId307" Type="http://schemas.openxmlformats.org/officeDocument/2006/relationships/customXml" Target="../ink/ink7964.xml"/><Relationship Id="rId349" Type="http://schemas.openxmlformats.org/officeDocument/2006/relationships/customXml" Target="../ink/ink7985.xml"/><Relationship Id="rId88" Type="http://schemas.openxmlformats.org/officeDocument/2006/relationships/image" Target="NULL"/><Relationship Id="rId111" Type="http://schemas.openxmlformats.org/officeDocument/2006/relationships/customXml" Target="../ink/ink7866.xml"/><Relationship Id="rId153" Type="http://schemas.openxmlformats.org/officeDocument/2006/relationships/customXml" Target="../ink/ink7887.xml"/><Relationship Id="rId195" Type="http://schemas.openxmlformats.org/officeDocument/2006/relationships/customXml" Target="../ink/ink7908.xml"/><Relationship Id="rId209" Type="http://schemas.openxmlformats.org/officeDocument/2006/relationships/customXml" Target="../ink/ink7915.xml"/><Relationship Id="rId360" Type="http://schemas.openxmlformats.org/officeDocument/2006/relationships/image" Target="NULL"/></Relationships>
</file>

<file path=ppt/slides/_rels/slide1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10.png"/><Relationship Id="rId18" Type="http://schemas.openxmlformats.org/officeDocument/2006/relationships/customXml" Target="../ink/ink168.xml"/><Relationship Id="rId26" Type="http://schemas.openxmlformats.org/officeDocument/2006/relationships/customXml" Target="../ink/ink172.xml"/><Relationship Id="rId39" Type="http://schemas.openxmlformats.org/officeDocument/2006/relationships/image" Target="../media/image22.png"/><Relationship Id="rId21" Type="http://schemas.openxmlformats.org/officeDocument/2006/relationships/image" Target="../media/image1310.png"/><Relationship Id="rId34" Type="http://schemas.openxmlformats.org/officeDocument/2006/relationships/customXml" Target="../ink/ink176.xml"/><Relationship Id="rId42" Type="http://schemas.openxmlformats.org/officeDocument/2006/relationships/customXml" Target="../ink/ink180.xml"/><Relationship Id="rId47" Type="http://schemas.openxmlformats.org/officeDocument/2006/relationships/image" Target="../media/image26.png"/><Relationship Id="rId50" Type="http://schemas.openxmlformats.org/officeDocument/2006/relationships/customXml" Target="../ink/ink184.xml"/><Relationship Id="rId55" Type="http://schemas.openxmlformats.org/officeDocument/2006/relationships/image" Target="../media/image30.png"/><Relationship Id="rId7" Type="http://schemas.openxmlformats.org/officeDocument/2006/relationships/image" Target="../media/image510.png"/><Relationship Id="rId2" Type="http://schemas.openxmlformats.org/officeDocument/2006/relationships/customXml" Target="../ink/ink160.xml"/><Relationship Id="rId16" Type="http://schemas.openxmlformats.org/officeDocument/2006/relationships/customXml" Target="../ink/ink167.xml"/><Relationship Id="rId29" Type="http://schemas.openxmlformats.org/officeDocument/2006/relationships/image" Target="../media/image17.png"/><Relationship Id="rId11" Type="http://schemas.openxmlformats.org/officeDocument/2006/relationships/image" Target="../media/image710.png"/><Relationship Id="rId24" Type="http://schemas.openxmlformats.org/officeDocument/2006/relationships/customXml" Target="../ink/ink171.xml"/><Relationship Id="rId32" Type="http://schemas.openxmlformats.org/officeDocument/2006/relationships/customXml" Target="../ink/ink175.xml"/><Relationship Id="rId37" Type="http://schemas.openxmlformats.org/officeDocument/2006/relationships/image" Target="../media/image21.png"/><Relationship Id="rId40" Type="http://schemas.openxmlformats.org/officeDocument/2006/relationships/customXml" Target="../ink/ink179.xml"/><Relationship Id="rId45" Type="http://schemas.openxmlformats.org/officeDocument/2006/relationships/image" Target="../media/image25.png"/><Relationship Id="rId53" Type="http://schemas.openxmlformats.org/officeDocument/2006/relationships/image" Target="../media/image29.png"/><Relationship Id="rId58" Type="http://schemas.openxmlformats.org/officeDocument/2006/relationships/customXml" Target="../ink/ink188.xml"/><Relationship Id="rId5" Type="http://schemas.openxmlformats.org/officeDocument/2006/relationships/image" Target="../media/image467.png"/><Relationship Id="rId61" Type="http://schemas.openxmlformats.org/officeDocument/2006/relationships/image" Target="../media/image34.png"/><Relationship Id="rId19" Type="http://schemas.openxmlformats.org/officeDocument/2006/relationships/image" Target="../media/image1210.png"/><Relationship Id="rId14" Type="http://schemas.openxmlformats.org/officeDocument/2006/relationships/customXml" Target="../ink/ink166.xml"/><Relationship Id="rId22" Type="http://schemas.openxmlformats.org/officeDocument/2006/relationships/customXml" Target="../ink/ink170.xml"/><Relationship Id="rId27" Type="http://schemas.openxmlformats.org/officeDocument/2006/relationships/image" Target="../media/image16.png"/><Relationship Id="rId30" Type="http://schemas.openxmlformats.org/officeDocument/2006/relationships/customXml" Target="../ink/ink174.xml"/><Relationship Id="rId35" Type="http://schemas.openxmlformats.org/officeDocument/2006/relationships/image" Target="../media/image20.png"/><Relationship Id="rId43" Type="http://schemas.openxmlformats.org/officeDocument/2006/relationships/image" Target="../media/image24.png"/><Relationship Id="rId48" Type="http://schemas.openxmlformats.org/officeDocument/2006/relationships/customXml" Target="../ink/ink183.xml"/><Relationship Id="rId56" Type="http://schemas.openxmlformats.org/officeDocument/2006/relationships/customXml" Target="../ink/ink187.xml"/><Relationship Id="rId8" Type="http://schemas.openxmlformats.org/officeDocument/2006/relationships/customXml" Target="../ink/ink163.xml"/><Relationship Id="rId51" Type="http://schemas.openxmlformats.org/officeDocument/2006/relationships/image" Target="../media/image28.png"/><Relationship Id="rId3" Type="http://schemas.openxmlformats.org/officeDocument/2006/relationships/image" Target="../media/image3100.png"/><Relationship Id="rId12" Type="http://schemas.openxmlformats.org/officeDocument/2006/relationships/customXml" Target="../ink/ink165.xml"/><Relationship Id="rId17" Type="http://schemas.openxmlformats.org/officeDocument/2006/relationships/image" Target="../media/image1110.png"/><Relationship Id="rId25" Type="http://schemas.openxmlformats.org/officeDocument/2006/relationships/image" Target="../media/image15.png"/><Relationship Id="rId33" Type="http://schemas.openxmlformats.org/officeDocument/2006/relationships/image" Target="../media/image19.png"/><Relationship Id="rId38" Type="http://schemas.openxmlformats.org/officeDocument/2006/relationships/customXml" Target="../ink/ink178.xml"/><Relationship Id="rId46" Type="http://schemas.openxmlformats.org/officeDocument/2006/relationships/customXml" Target="../ink/ink182.xml"/><Relationship Id="rId59" Type="http://schemas.openxmlformats.org/officeDocument/2006/relationships/image" Target="../media/image32.png"/><Relationship Id="rId20" Type="http://schemas.openxmlformats.org/officeDocument/2006/relationships/customXml" Target="../ink/ink169.xml"/><Relationship Id="rId41" Type="http://schemas.openxmlformats.org/officeDocument/2006/relationships/image" Target="../media/image23.png"/><Relationship Id="rId54" Type="http://schemas.openxmlformats.org/officeDocument/2006/relationships/customXml" Target="../ink/ink18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2.xml"/><Relationship Id="rId15" Type="http://schemas.openxmlformats.org/officeDocument/2006/relationships/image" Target="../media/image910.png"/><Relationship Id="rId23" Type="http://schemas.openxmlformats.org/officeDocument/2006/relationships/image" Target="../media/image14.png"/><Relationship Id="rId28" Type="http://schemas.openxmlformats.org/officeDocument/2006/relationships/customXml" Target="../ink/ink173.xml"/><Relationship Id="rId36" Type="http://schemas.openxmlformats.org/officeDocument/2006/relationships/customXml" Target="../ink/ink177.xml"/><Relationship Id="rId49" Type="http://schemas.openxmlformats.org/officeDocument/2006/relationships/image" Target="../media/image27.png"/><Relationship Id="rId57" Type="http://schemas.openxmlformats.org/officeDocument/2006/relationships/image" Target="../media/image31.png"/><Relationship Id="rId10" Type="http://schemas.openxmlformats.org/officeDocument/2006/relationships/customXml" Target="../ink/ink164.xml"/><Relationship Id="rId31" Type="http://schemas.openxmlformats.org/officeDocument/2006/relationships/image" Target="../media/image18.png"/><Relationship Id="rId44" Type="http://schemas.openxmlformats.org/officeDocument/2006/relationships/customXml" Target="../ink/ink181.xml"/><Relationship Id="rId52" Type="http://schemas.openxmlformats.org/officeDocument/2006/relationships/customXml" Target="../ink/ink185.xml"/><Relationship Id="rId60" Type="http://schemas.openxmlformats.org/officeDocument/2006/relationships/customXml" Target="../ink/ink189.xml"/><Relationship Id="rId4" Type="http://schemas.openxmlformats.org/officeDocument/2006/relationships/customXml" Target="../ink/ink161.xml"/><Relationship Id="rId9" Type="http://schemas.openxmlformats.org/officeDocument/2006/relationships/image" Target="../media/image610.png"/></Relationships>
</file>

<file path=ppt/slides/_rels/slide150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8056.xml"/><Relationship Id="rId299" Type="http://schemas.openxmlformats.org/officeDocument/2006/relationships/customXml" Target="../ink/ink8147.xml"/><Relationship Id="rId21" Type="http://schemas.openxmlformats.org/officeDocument/2006/relationships/customXml" Target="../ink/ink8005.xml"/><Relationship Id="rId63" Type="http://schemas.openxmlformats.org/officeDocument/2006/relationships/customXml" Target="../ink/ink8027.xml"/><Relationship Id="rId159" Type="http://schemas.openxmlformats.org/officeDocument/2006/relationships/customXml" Target="../ink/ink8077.xml"/><Relationship Id="rId324" Type="http://schemas.openxmlformats.org/officeDocument/2006/relationships/image" Target="NULL"/><Relationship Id="rId366" Type="http://schemas.openxmlformats.org/officeDocument/2006/relationships/image" Target="NULL"/><Relationship Id="rId170" Type="http://schemas.openxmlformats.org/officeDocument/2006/relationships/image" Target="NULL"/><Relationship Id="rId226" Type="http://schemas.openxmlformats.org/officeDocument/2006/relationships/image" Target="NULL"/><Relationship Id="rId268" Type="http://schemas.openxmlformats.org/officeDocument/2006/relationships/image" Target="NULL"/><Relationship Id="rId32" Type="http://schemas.openxmlformats.org/officeDocument/2006/relationships/image" Target="NULL"/><Relationship Id="rId74" Type="http://schemas.openxmlformats.org/officeDocument/2006/relationships/image" Target="NULL"/><Relationship Id="rId128" Type="http://schemas.openxmlformats.org/officeDocument/2006/relationships/image" Target="NULL"/><Relationship Id="rId335" Type="http://schemas.openxmlformats.org/officeDocument/2006/relationships/customXml" Target="../ink/ink8165.xml"/><Relationship Id="rId5" Type="http://schemas.openxmlformats.org/officeDocument/2006/relationships/image" Target="NULL"/><Relationship Id="rId181" Type="http://schemas.openxmlformats.org/officeDocument/2006/relationships/customXml" Target="../ink/ink8088.xml"/><Relationship Id="rId237" Type="http://schemas.openxmlformats.org/officeDocument/2006/relationships/customXml" Target="../ink/ink8116.xml"/><Relationship Id="rId279" Type="http://schemas.openxmlformats.org/officeDocument/2006/relationships/customXml" Target="../ink/ink8137.xml"/><Relationship Id="rId43" Type="http://schemas.openxmlformats.org/officeDocument/2006/relationships/image" Target="NULL"/><Relationship Id="rId139" Type="http://schemas.openxmlformats.org/officeDocument/2006/relationships/customXml" Target="../ink/ink8067.xml"/><Relationship Id="rId290" Type="http://schemas.openxmlformats.org/officeDocument/2006/relationships/image" Target="NULL"/><Relationship Id="rId304" Type="http://schemas.openxmlformats.org/officeDocument/2006/relationships/image" Target="NULL"/><Relationship Id="rId346" Type="http://schemas.openxmlformats.org/officeDocument/2006/relationships/image" Target="NULL"/><Relationship Id="rId85" Type="http://schemas.openxmlformats.org/officeDocument/2006/relationships/customXml" Target="../ink/ink8039.xml"/><Relationship Id="rId150" Type="http://schemas.openxmlformats.org/officeDocument/2006/relationships/image" Target="NULL"/><Relationship Id="rId192" Type="http://schemas.openxmlformats.org/officeDocument/2006/relationships/image" Target="NULL"/><Relationship Id="rId206" Type="http://schemas.openxmlformats.org/officeDocument/2006/relationships/image" Target="NULL"/><Relationship Id="rId248" Type="http://schemas.openxmlformats.org/officeDocument/2006/relationships/image" Target="NULL"/><Relationship Id="rId12" Type="http://schemas.openxmlformats.org/officeDocument/2006/relationships/image" Target="NULL"/><Relationship Id="rId108" Type="http://schemas.openxmlformats.org/officeDocument/2006/relationships/customXml" Target="../ink/ink8051.xml"/><Relationship Id="rId315" Type="http://schemas.openxmlformats.org/officeDocument/2006/relationships/customXml" Target="../ink/ink8155.xml"/><Relationship Id="rId357" Type="http://schemas.openxmlformats.org/officeDocument/2006/relationships/customXml" Target="../ink/ink8176.xml"/><Relationship Id="rId54" Type="http://schemas.openxmlformats.org/officeDocument/2006/relationships/customXml" Target="../ink/ink8022.xml"/><Relationship Id="rId96" Type="http://schemas.openxmlformats.org/officeDocument/2006/relationships/image" Target="NULL"/><Relationship Id="rId161" Type="http://schemas.openxmlformats.org/officeDocument/2006/relationships/customXml" Target="../ink/ink8078.xml"/><Relationship Id="rId217" Type="http://schemas.openxmlformats.org/officeDocument/2006/relationships/customXml" Target="../ink/ink8106.xml"/><Relationship Id="rId259" Type="http://schemas.openxmlformats.org/officeDocument/2006/relationships/customXml" Target="../ink/ink8127.xml"/><Relationship Id="rId23" Type="http://schemas.openxmlformats.org/officeDocument/2006/relationships/customXml" Target="../ink/ink8006.xml"/><Relationship Id="rId119" Type="http://schemas.openxmlformats.org/officeDocument/2006/relationships/customXml" Target="../ink/ink8057.xml"/><Relationship Id="rId270" Type="http://schemas.openxmlformats.org/officeDocument/2006/relationships/image" Target="NULL"/><Relationship Id="rId326" Type="http://schemas.openxmlformats.org/officeDocument/2006/relationships/image" Target="NULL"/><Relationship Id="rId65" Type="http://schemas.openxmlformats.org/officeDocument/2006/relationships/customXml" Target="../ink/ink8028.xml"/><Relationship Id="rId130" Type="http://schemas.openxmlformats.org/officeDocument/2006/relationships/image" Target="NULL"/><Relationship Id="rId368" Type="http://schemas.openxmlformats.org/officeDocument/2006/relationships/image" Target="NULL"/><Relationship Id="rId172" Type="http://schemas.openxmlformats.org/officeDocument/2006/relationships/image" Target="NULL"/><Relationship Id="rId228" Type="http://schemas.openxmlformats.org/officeDocument/2006/relationships/image" Target="NULL"/><Relationship Id="rId281" Type="http://schemas.openxmlformats.org/officeDocument/2006/relationships/customXml" Target="../ink/ink8138.xml"/><Relationship Id="rId337" Type="http://schemas.openxmlformats.org/officeDocument/2006/relationships/customXml" Target="../ink/ink8166.xml"/><Relationship Id="rId34" Type="http://schemas.openxmlformats.org/officeDocument/2006/relationships/image" Target="NULL"/><Relationship Id="rId76" Type="http://schemas.openxmlformats.org/officeDocument/2006/relationships/customXml" Target="../ink/ink8034.xml"/><Relationship Id="rId141" Type="http://schemas.openxmlformats.org/officeDocument/2006/relationships/customXml" Target="../ink/ink8068.xml"/><Relationship Id="rId7" Type="http://schemas.openxmlformats.org/officeDocument/2006/relationships/image" Target="NULL"/><Relationship Id="rId183" Type="http://schemas.openxmlformats.org/officeDocument/2006/relationships/customXml" Target="../ink/ink8089.xml"/><Relationship Id="rId239" Type="http://schemas.openxmlformats.org/officeDocument/2006/relationships/customXml" Target="../ink/ink8117.xml"/><Relationship Id="rId250" Type="http://schemas.openxmlformats.org/officeDocument/2006/relationships/image" Target="NULL"/><Relationship Id="rId292" Type="http://schemas.openxmlformats.org/officeDocument/2006/relationships/image" Target="NULL"/><Relationship Id="rId306" Type="http://schemas.openxmlformats.org/officeDocument/2006/relationships/image" Target="NULL"/><Relationship Id="rId45" Type="http://schemas.openxmlformats.org/officeDocument/2006/relationships/image" Target="NULL"/><Relationship Id="rId87" Type="http://schemas.openxmlformats.org/officeDocument/2006/relationships/customXml" Target="../ink/ink8040.xml"/><Relationship Id="rId110" Type="http://schemas.openxmlformats.org/officeDocument/2006/relationships/customXml" Target="../ink/ink8052.xml"/><Relationship Id="rId348" Type="http://schemas.openxmlformats.org/officeDocument/2006/relationships/image" Target="NULL"/><Relationship Id="rId152" Type="http://schemas.openxmlformats.org/officeDocument/2006/relationships/image" Target="NULL"/><Relationship Id="rId194" Type="http://schemas.openxmlformats.org/officeDocument/2006/relationships/image" Target="NULL"/><Relationship Id="rId208" Type="http://schemas.openxmlformats.org/officeDocument/2006/relationships/image" Target="NULL"/><Relationship Id="rId261" Type="http://schemas.openxmlformats.org/officeDocument/2006/relationships/customXml" Target="../ink/ink8128.xml"/><Relationship Id="rId14" Type="http://schemas.openxmlformats.org/officeDocument/2006/relationships/image" Target="NULL"/><Relationship Id="rId56" Type="http://schemas.openxmlformats.org/officeDocument/2006/relationships/customXml" Target="../ink/ink8023.xml"/><Relationship Id="rId317" Type="http://schemas.openxmlformats.org/officeDocument/2006/relationships/customXml" Target="../ink/ink8156.xml"/><Relationship Id="rId359" Type="http://schemas.openxmlformats.org/officeDocument/2006/relationships/customXml" Target="../ink/ink8177.xml"/><Relationship Id="rId98" Type="http://schemas.openxmlformats.org/officeDocument/2006/relationships/image" Target="NULL"/><Relationship Id="rId121" Type="http://schemas.openxmlformats.org/officeDocument/2006/relationships/customXml" Target="../ink/ink8058.xml"/><Relationship Id="rId163" Type="http://schemas.openxmlformats.org/officeDocument/2006/relationships/customXml" Target="../ink/ink8079.xml"/><Relationship Id="rId219" Type="http://schemas.openxmlformats.org/officeDocument/2006/relationships/customXml" Target="../ink/ink8107.xml"/><Relationship Id="rId370" Type="http://schemas.openxmlformats.org/officeDocument/2006/relationships/image" Target="NULL"/><Relationship Id="rId230" Type="http://schemas.openxmlformats.org/officeDocument/2006/relationships/image" Target="NULL"/><Relationship Id="rId25" Type="http://schemas.openxmlformats.org/officeDocument/2006/relationships/customXml" Target="../ink/ink8007.xml"/><Relationship Id="rId67" Type="http://schemas.openxmlformats.org/officeDocument/2006/relationships/customXml" Target="../ink/ink8029.xml"/><Relationship Id="rId272" Type="http://schemas.openxmlformats.org/officeDocument/2006/relationships/image" Target="NULL"/><Relationship Id="rId328" Type="http://schemas.openxmlformats.org/officeDocument/2006/relationships/image" Target="NULL"/><Relationship Id="rId132" Type="http://schemas.openxmlformats.org/officeDocument/2006/relationships/image" Target="NULL"/><Relationship Id="rId174" Type="http://schemas.openxmlformats.org/officeDocument/2006/relationships/image" Target="NULL"/><Relationship Id="rId241" Type="http://schemas.openxmlformats.org/officeDocument/2006/relationships/customXml" Target="../ink/ink8118.xml"/><Relationship Id="rId36" Type="http://schemas.openxmlformats.org/officeDocument/2006/relationships/image" Target="NULL"/><Relationship Id="rId283" Type="http://schemas.openxmlformats.org/officeDocument/2006/relationships/customXml" Target="../ink/ink8139.xml"/><Relationship Id="rId339" Type="http://schemas.openxmlformats.org/officeDocument/2006/relationships/customXml" Target="../ink/ink8167.xml"/><Relationship Id="rId78" Type="http://schemas.openxmlformats.org/officeDocument/2006/relationships/customXml" Target="../ink/ink8035.xml"/><Relationship Id="rId99" Type="http://schemas.openxmlformats.org/officeDocument/2006/relationships/customXml" Target="../ink/ink8046.xml"/><Relationship Id="rId101" Type="http://schemas.openxmlformats.org/officeDocument/2006/relationships/customXml" Target="../ink/ink8047.xml"/><Relationship Id="rId122" Type="http://schemas.openxmlformats.org/officeDocument/2006/relationships/image" Target="NULL"/><Relationship Id="rId143" Type="http://schemas.openxmlformats.org/officeDocument/2006/relationships/customXml" Target="../ink/ink8069.xml"/><Relationship Id="rId164" Type="http://schemas.openxmlformats.org/officeDocument/2006/relationships/image" Target="NULL"/><Relationship Id="rId185" Type="http://schemas.openxmlformats.org/officeDocument/2006/relationships/customXml" Target="../ink/ink8090.xml"/><Relationship Id="rId350" Type="http://schemas.openxmlformats.org/officeDocument/2006/relationships/image" Target="NULL"/><Relationship Id="rId371" Type="http://schemas.openxmlformats.org/officeDocument/2006/relationships/customXml" Target="../ink/ink8183.xml"/><Relationship Id="rId9" Type="http://schemas.openxmlformats.org/officeDocument/2006/relationships/image" Target="NULL"/><Relationship Id="rId210" Type="http://schemas.openxmlformats.org/officeDocument/2006/relationships/image" Target="NULL"/><Relationship Id="rId26" Type="http://schemas.openxmlformats.org/officeDocument/2006/relationships/image" Target="NULL"/><Relationship Id="rId231" Type="http://schemas.openxmlformats.org/officeDocument/2006/relationships/customXml" Target="../ink/ink8113.xml"/><Relationship Id="rId252" Type="http://schemas.openxmlformats.org/officeDocument/2006/relationships/image" Target="NULL"/><Relationship Id="rId273" Type="http://schemas.openxmlformats.org/officeDocument/2006/relationships/customXml" Target="../ink/ink8134.xml"/><Relationship Id="rId294" Type="http://schemas.openxmlformats.org/officeDocument/2006/relationships/image" Target="NULL"/><Relationship Id="rId308" Type="http://schemas.openxmlformats.org/officeDocument/2006/relationships/image" Target="NULL"/><Relationship Id="rId329" Type="http://schemas.openxmlformats.org/officeDocument/2006/relationships/customXml" Target="../ink/ink8162.xml"/><Relationship Id="rId47" Type="http://schemas.openxmlformats.org/officeDocument/2006/relationships/image" Target="NULL"/><Relationship Id="rId68" Type="http://schemas.openxmlformats.org/officeDocument/2006/relationships/image" Target="NULL"/><Relationship Id="rId89" Type="http://schemas.openxmlformats.org/officeDocument/2006/relationships/customXml" Target="../ink/ink8041.xml"/><Relationship Id="rId112" Type="http://schemas.openxmlformats.org/officeDocument/2006/relationships/image" Target="NULL"/><Relationship Id="rId133" Type="http://schemas.openxmlformats.org/officeDocument/2006/relationships/customXml" Target="../ink/ink8064.xml"/><Relationship Id="rId154" Type="http://schemas.openxmlformats.org/officeDocument/2006/relationships/image" Target="NULL"/><Relationship Id="rId175" Type="http://schemas.openxmlformats.org/officeDocument/2006/relationships/customXml" Target="../ink/ink8085.xml"/><Relationship Id="rId340" Type="http://schemas.openxmlformats.org/officeDocument/2006/relationships/image" Target="NULL"/><Relationship Id="rId361" Type="http://schemas.openxmlformats.org/officeDocument/2006/relationships/customXml" Target="../ink/ink8178.xml"/><Relationship Id="rId196" Type="http://schemas.openxmlformats.org/officeDocument/2006/relationships/image" Target="NULL"/><Relationship Id="rId200" Type="http://schemas.openxmlformats.org/officeDocument/2006/relationships/image" Target="NULL"/><Relationship Id="rId16" Type="http://schemas.openxmlformats.org/officeDocument/2006/relationships/image" Target="NULL"/><Relationship Id="rId221" Type="http://schemas.openxmlformats.org/officeDocument/2006/relationships/customXml" Target="../ink/ink8108.xml"/><Relationship Id="rId242" Type="http://schemas.openxmlformats.org/officeDocument/2006/relationships/image" Target="NULL"/><Relationship Id="rId263" Type="http://schemas.openxmlformats.org/officeDocument/2006/relationships/customXml" Target="../ink/ink8129.xml"/><Relationship Id="rId284" Type="http://schemas.openxmlformats.org/officeDocument/2006/relationships/image" Target="NULL"/><Relationship Id="rId319" Type="http://schemas.openxmlformats.org/officeDocument/2006/relationships/customXml" Target="../ink/ink8157.xml"/><Relationship Id="rId37" Type="http://schemas.openxmlformats.org/officeDocument/2006/relationships/customXml" Target="../ink/ink8013.xml"/><Relationship Id="rId58" Type="http://schemas.openxmlformats.org/officeDocument/2006/relationships/customXml" Target="../ink/ink8024.xml"/><Relationship Id="rId79" Type="http://schemas.openxmlformats.org/officeDocument/2006/relationships/image" Target="NULL"/><Relationship Id="rId102" Type="http://schemas.openxmlformats.org/officeDocument/2006/relationships/image" Target="NULL"/><Relationship Id="rId123" Type="http://schemas.openxmlformats.org/officeDocument/2006/relationships/customXml" Target="../ink/ink8059.xml"/><Relationship Id="rId144" Type="http://schemas.openxmlformats.org/officeDocument/2006/relationships/image" Target="NULL"/><Relationship Id="rId330" Type="http://schemas.openxmlformats.org/officeDocument/2006/relationships/image" Target="NULL"/><Relationship Id="rId90" Type="http://schemas.openxmlformats.org/officeDocument/2006/relationships/image" Target="NULL"/><Relationship Id="rId165" Type="http://schemas.openxmlformats.org/officeDocument/2006/relationships/customXml" Target="../ink/ink8080.xml"/><Relationship Id="rId186" Type="http://schemas.openxmlformats.org/officeDocument/2006/relationships/image" Target="NULL"/><Relationship Id="rId351" Type="http://schemas.openxmlformats.org/officeDocument/2006/relationships/customXml" Target="../ink/ink8173.xml"/><Relationship Id="rId372" Type="http://schemas.openxmlformats.org/officeDocument/2006/relationships/image" Target="NULL"/><Relationship Id="rId211" Type="http://schemas.openxmlformats.org/officeDocument/2006/relationships/customXml" Target="../ink/ink8103.xml"/><Relationship Id="rId232" Type="http://schemas.openxmlformats.org/officeDocument/2006/relationships/image" Target="NULL"/><Relationship Id="rId253" Type="http://schemas.openxmlformats.org/officeDocument/2006/relationships/customXml" Target="../ink/ink8124.xml"/><Relationship Id="rId274" Type="http://schemas.openxmlformats.org/officeDocument/2006/relationships/image" Target="NULL"/><Relationship Id="rId295" Type="http://schemas.openxmlformats.org/officeDocument/2006/relationships/customXml" Target="../ink/ink8145.xml"/><Relationship Id="rId309" Type="http://schemas.openxmlformats.org/officeDocument/2006/relationships/customXml" Target="../ink/ink8152.xml"/><Relationship Id="rId27" Type="http://schemas.openxmlformats.org/officeDocument/2006/relationships/customXml" Target="../ink/ink8008.xml"/><Relationship Id="rId48" Type="http://schemas.openxmlformats.org/officeDocument/2006/relationships/customXml" Target="../ink/ink8019.xml"/><Relationship Id="rId69" Type="http://schemas.openxmlformats.org/officeDocument/2006/relationships/customXml" Target="../ink/ink8030.xml"/><Relationship Id="rId113" Type="http://schemas.openxmlformats.org/officeDocument/2006/relationships/customXml" Target="../ink/ink8054.xml"/><Relationship Id="rId134" Type="http://schemas.openxmlformats.org/officeDocument/2006/relationships/image" Target="NULL"/><Relationship Id="rId320" Type="http://schemas.openxmlformats.org/officeDocument/2006/relationships/image" Target="NULL"/><Relationship Id="rId80" Type="http://schemas.openxmlformats.org/officeDocument/2006/relationships/customXml" Target="../ink/ink8036.xml"/><Relationship Id="rId155" Type="http://schemas.openxmlformats.org/officeDocument/2006/relationships/customXml" Target="../ink/ink8075.xml"/><Relationship Id="rId176" Type="http://schemas.openxmlformats.org/officeDocument/2006/relationships/image" Target="NULL"/><Relationship Id="rId197" Type="http://schemas.openxmlformats.org/officeDocument/2006/relationships/customXml" Target="../ink/ink8096.xml"/><Relationship Id="rId341" Type="http://schemas.openxmlformats.org/officeDocument/2006/relationships/customXml" Target="../ink/ink8168.xml"/><Relationship Id="rId362" Type="http://schemas.openxmlformats.org/officeDocument/2006/relationships/image" Target="NULL"/><Relationship Id="rId201" Type="http://schemas.openxmlformats.org/officeDocument/2006/relationships/customXml" Target="../ink/ink8098.xml"/><Relationship Id="rId222" Type="http://schemas.openxmlformats.org/officeDocument/2006/relationships/image" Target="NULL"/><Relationship Id="rId243" Type="http://schemas.openxmlformats.org/officeDocument/2006/relationships/customXml" Target="../ink/ink8119.xml"/><Relationship Id="rId264" Type="http://schemas.openxmlformats.org/officeDocument/2006/relationships/image" Target="NULL"/><Relationship Id="rId285" Type="http://schemas.openxmlformats.org/officeDocument/2006/relationships/customXml" Target="../ink/ink8140.xml"/><Relationship Id="rId17" Type="http://schemas.openxmlformats.org/officeDocument/2006/relationships/customXml" Target="../ink/ink8003.xml"/><Relationship Id="rId38" Type="http://schemas.openxmlformats.org/officeDocument/2006/relationships/image" Target="NULL"/><Relationship Id="rId59" Type="http://schemas.openxmlformats.org/officeDocument/2006/relationships/image" Target="NULL"/><Relationship Id="rId103" Type="http://schemas.openxmlformats.org/officeDocument/2006/relationships/customXml" Target="../ink/ink8048.xml"/><Relationship Id="rId124" Type="http://schemas.openxmlformats.org/officeDocument/2006/relationships/image" Target="NULL"/><Relationship Id="rId310" Type="http://schemas.openxmlformats.org/officeDocument/2006/relationships/image" Target="NULL"/><Relationship Id="rId70" Type="http://schemas.openxmlformats.org/officeDocument/2006/relationships/image" Target="NULL"/><Relationship Id="rId91" Type="http://schemas.openxmlformats.org/officeDocument/2006/relationships/customXml" Target="../ink/ink8042.xml"/><Relationship Id="rId145" Type="http://schemas.openxmlformats.org/officeDocument/2006/relationships/customXml" Target="../ink/ink8070.xml"/><Relationship Id="rId166" Type="http://schemas.openxmlformats.org/officeDocument/2006/relationships/image" Target="NULL"/><Relationship Id="rId187" Type="http://schemas.openxmlformats.org/officeDocument/2006/relationships/customXml" Target="../ink/ink8091.xml"/><Relationship Id="rId331" Type="http://schemas.openxmlformats.org/officeDocument/2006/relationships/customXml" Target="../ink/ink8163.xml"/><Relationship Id="rId352" Type="http://schemas.openxmlformats.org/officeDocument/2006/relationships/image" Target="NULL"/><Relationship Id="rId373" Type="http://schemas.openxmlformats.org/officeDocument/2006/relationships/customXml" Target="../ink/ink8184.xml"/><Relationship Id="rId1" Type="http://schemas.openxmlformats.org/officeDocument/2006/relationships/slideLayout" Target="../slideLayouts/slideLayout2.xml"/><Relationship Id="rId212" Type="http://schemas.openxmlformats.org/officeDocument/2006/relationships/image" Target="NULL"/><Relationship Id="rId233" Type="http://schemas.openxmlformats.org/officeDocument/2006/relationships/customXml" Target="../ink/ink8114.xml"/><Relationship Id="rId254" Type="http://schemas.openxmlformats.org/officeDocument/2006/relationships/image" Target="NULL"/><Relationship Id="rId28" Type="http://schemas.openxmlformats.org/officeDocument/2006/relationships/image" Target="NULL"/><Relationship Id="rId49" Type="http://schemas.openxmlformats.org/officeDocument/2006/relationships/image" Target="NULL"/><Relationship Id="rId114" Type="http://schemas.openxmlformats.org/officeDocument/2006/relationships/image" Target="NULL"/><Relationship Id="rId275" Type="http://schemas.openxmlformats.org/officeDocument/2006/relationships/customXml" Target="../ink/ink8135.xml"/><Relationship Id="rId296" Type="http://schemas.openxmlformats.org/officeDocument/2006/relationships/image" Target="NULL"/><Relationship Id="rId300" Type="http://schemas.openxmlformats.org/officeDocument/2006/relationships/image" Target="NULL"/><Relationship Id="rId60" Type="http://schemas.openxmlformats.org/officeDocument/2006/relationships/customXml" Target="../ink/ink8025.xml"/><Relationship Id="rId81" Type="http://schemas.openxmlformats.org/officeDocument/2006/relationships/image" Target="NULL"/><Relationship Id="rId135" Type="http://schemas.openxmlformats.org/officeDocument/2006/relationships/customXml" Target="../ink/ink8065.xml"/><Relationship Id="rId156" Type="http://schemas.openxmlformats.org/officeDocument/2006/relationships/image" Target="NULL"/><Relationship Id="rId177" Type="http://schemas.openxmlformats.org/officeDocument/2006/relationships/customXml" Target="../ink/ink8086.xml"/><Relationship Id="rId198" Type="http://schemas.openxmlformats.org/officeDocument/2006/relationships/image" Target="NULL"/><Relationship Id="rId321" Type="http://schemas.openxmlformats.org/officeDocument/2006/relationships/customXml" Target="../ink/ink8158.xml"/><Relationship Id="rId342" Type="http://schemas.openxmlformats.org/officeDocument/2006/relationships/image" Target="NULL"/><Relationship Id="rId363" Type="http://schemas.openxmlformats.org/officeDocument/2006/relationships/customXml" Target="../ink/ink8179.xml"/><Relationship Id="rId202" Type="http://schemas.openxmlformats.org/officeDocument/2006/relationships/image" Target="NULL"/><Relationship Id="rId223" Type="http://schemas.openxmlformats.org/officeDocument/2006/relationships/customXml" Target="../ink/ink8109.xml"/><Relationship Id="rId244" Type="http://schemas.openxmlformats.org/officeDocument/2006/relationships/image" Target="NULL"/><Relationship Id="rId18" Type="http://schemas.openxmlformats.org/officeDocument/2006/relationships/image" Target="NULL"/><Relationship Id="rId39" Type="http://schemas.openxmlformats.org/officeDocument/2006/relationships/customXml" Target="../ink/ink8014.xml"/><Relationship Id="rId265" Type="http://schemas.openxmlformats.org/officeDocument/2006/relationships/customXml" Target="../ink/ink8130.xml"/><Relationship Id="rId286" Type="http://schemas.openxmlformats.org/officeDocument/2006/relationships/image" Target="NULL"/><Relationship Id="rId50" Type="http://schemas.openxmlformats.org/officeDocument/2006/relationships/customXml" Target="../ink/ink8020.xml"/><Relationship Id="rId104" Type="http://schemas.openxmlformats.org/officeDocument/2006/relationships/customXml" Target="../ink/ink8049.xml"/><Relationship Id="rId125" Type="http://schemas.openxmlformats.org/officeDocument/2006/relationships/customXml" Target="../ink/ink8060.xml"/><Relationship Id="rId146" Type="http://schemas.openxmlformats.org/officeDocument/2006/relationships/image" Target="NULL"/><Relationship Id="rId167" Type="http://schemas.openxmlformats.org/officeDocument/2006/relationships/customXml" Target="../ink/ink8081.xml"/><Relationship Id="rId188" Type="http://schemas.openxmlformats.org/officeDocument/2006/relationships/image" Target="NULL"/><Relationship Id="rId311" Type="http://schemas.openxmlformats.org/officeDocument/2006/relationships/customXml" Target="../ink/ink8153.xml"/><Relationship Id="rId332" Type="http://schemas.openxmlformats.org/officeDocument/2006/relationships/image" Target="NULL"/><Relationship Id="rId353" Type="http://schemas.openxmlformats.org/officeDocument/2006/relationships/customXml" Target="../ink/ink8174.xml"/><Relationship Id="rId374" Type="http://schemas.openxmlformats.org/officeDocument/2006/relationships/image" Target="NULL"/><Relationship Id="rId71" Type="http://schemas.openxmlformats.org/officeDocument/2006/relationships/customXml" Target="../ink/ink8031.xml"/><Relationship Id="rId92" Type="http://schemas.openxmlformats.org/officeDocument/2006/relationships/image" Target="NULL"/><Relationship Id="rId213" Type="http://schemas.openxmlformats.org/officeDocument/2006/relationships/customXml" Target="../ink/ink8104.xml"/><Relationship Id="rId234" Type="http://schemas.openxmlformats.org/officeDocument/2006/relationships/image" Target="NULL"/><Relationship Id="rId2" Type="http://schemas.openxmlformats.org/officeDocument/2006/relationships/customXml" Target="../ink/ink7995.xml"/><Relationship Id="rId29" Type="http://schemas.openxmlformats.org/officeDocument/2006/relationships/customXml" Target="../ink/ink8009.xml"/><Relationship Id="rId255" Type="http://schemas.openxmlformats.org/officeDocument/2006/relationships/customXml" Target="../ink/ink8125.xml"/><Relationship Id="rId276" Type="http://schemas.openxmlformats.org/officeDocument/2006/relationships/image" Target="NULL"/><Relationship Id="rId297" Type="http://schemas.openxmlformats.org/officeDocument/2006/relationships/customXml" Target="../ink/ink8146.xml"/><Relationship Id="rId40" Type="http://schemas.openxmlformats.org/officeDocument/2006/relationships/image" Target="NULL"/><Relationship Id="rId115" Type="http://schemas.openxmlformats.org/officeDocument/2006/relationships/customXml" Target="../ink/ink8055.xml"/><Relationship Id="rId136" Type="http://schemas.openxmlformats.org/officeDocument/2006/relationships/image" Target="NULL"/><Relationship Id="rId157" Type="http://schemas.openxmlformats.org/officeDocument/2006/relationships/customXml" Target="../ink/ink8076.xml"/><Relationship Id="rId178" Type="http://schemas.openxmlformats.org/officeDocument/2006/relationships/image" Target="NULL"/><Relationship Id="rId301" Type="http://schemas.openxmlformats.org/officeDocument/2006/relationships/customXml" Target="../ink/ink8148.xml"/><Relationship Id="rId322" Type="http://schemas.openxmlformats.org/officeDocument/2006/relationships/image" Target="NULL"/><Relationship Id="rId343" Type="http://schemas.openxmlformats.org/officeDocument/2006/relationships/customXml" Target="../ink/ink8169.xml"/><Relationship Id="rId364" Type="http://schemas.openxmlformats.org/officeDocument/2006/relationships/image" Target="NULL"/><Relationship Id="rId61" Type="http://schemas.openxmlformats.org/officeDocument/2006/relationships/customXml" Target="../ink/ink8026.xml"/><Relationship Id="rId82" Type="http://schemas.openxmlformats.org/officeDocument/2006/relationships/customXml" Target="../ink/ink8037.xml"/><Relationship Id="rId199" Type="http://schemas.openxmlformats.org/officeDocument/2006/relationships/customXml" Target="../ink/ink8097.xml"/><Relationship Id="rId203" Type="http://schemas.openxmlformats.org/officeDocument/2006/relationships/customXml" Target="../ink/ink8099.xml"/><Relationship Id="rId19" Type="http://schemas.openxmlformats.org/officeDocument/2006/relationships/customXml" Target="../ink/ink8004.xml"/><Relationship Id="rId224" Type="http://schemas.openxmlformats.org/officeDocument/2006/relationships/image" Target="NULL"/><Relationship Id="rId245" Type="http://schemas.openxmlformats.org/officeDocument/2006/relationships/customXml" Target="../ink/ink8120.xml"/><Relationship Id="rId266" Type="http://schemas.openxmlformats.org/officeDocument/2006/relationships/image" Target="NULL"/><Relationship Id="rId287" Type="http://schemas.openxmlformats.org/officeDocument/2006/relationships/customXml" Target="../ink/ink8141.xml"/><Relationship Id="rId30" Type="http://schemas.openxmlformats.org/officeDocument/2006/relationships/image" Target="NULL"/><Relationship Id="rId105" Type="http://schemas.openxmlformats.org/officeDocument/2006/relationships/image" Target="NULL"/><Relationship Id="rId126" Type="http://schemas.openxmlformats.org/officeDocument/2006/relationships/image" Target="NULL"/><Relationship Id="rId147" Type="http://schemas.openxmlformats.org/officeDocument/2006/relationships/customXml" Target="../ink/ink8071.xml"/><Relationship Id="rId168" Type="http://schemas.openxmlformats.org/officeDocument/2006/relationships/image" Target="NULL"/><Relationship Id="rId312" Type="http://schemas.openxmlformats.org/officeDocument/2006/relationships/image" Target="NULL"/><Relationship Id="rId333" Type="http://schemas.openxmlformats.org/officeDocument/2006/relationships/customXml" Target="../ink/ink8164.xml"/><Relationship Id="rId354" Type="http://schemas.openxmlformats.org/officeDocument/2006/relationships/image" Target="NULL"/><Relationship Id="rId51" Type="http://schemas.openxmlformats.org/officeDocument/2006/relationships/image" Target="NULL"/><Relationship Id="rId72" Type="http://schemas.openxmlformats.org/officeDocument/2006/relationships/image" Target="NULL"/><Relationship Id="rId93" Type="http://schemas.openxmlformats.org/officeDocument/2006/relationships/customXml" Target="../ink/ink8043.xml"/><Relationship Id="rId189" Type="http://schemas.openxmlformats.org/officeDocument/2006/relationships/customXml" Target="../ink/ink8092.xml"/><Relationship Id="rId375" Type="http://schemas.openxmlformats.org/officeDocument/2006/relationships/customXml" Target="../ink/ink8185.xml"/><Relationship Id="rId3" Type="http://schemas.openxmlformats.org/officeDocument/2006/relationships/image" Target="NULL"/><Relationship Id="rId214" Type="http://schemas.openxmlformats.org/officeDocument/2006/relationships/image" Target="NULL"/><Relationship Id="rId235" Type="http://schemas.openxmlformats.org/officeDocument/2006/relationships/customXml" Target="../ink/ink8115.xml"/><Relationship Id="rId256" Type="http://schemas.openxmlformats.org/officeDocument/2006/relationships/image" Target="NULL"/><Relationship Id="rId277" Type="http://schemas.openxmlformats.org/officeDocument/2006/relationships/customXml" Target="../ink/ink8136.xml"/><Relationship Id="rId298" Type="http://schemas.openxmlformats.org/officeDocument/2006/relationships/image" Target="NULL"/><Relationship Id="rId116" Type="http://schemas.openxmlformats.org/officeDocument/2006/relationships/image" Target="NULL"/><Relationship Id="rId137" Type="http://schemas.openxmlformats.org/officeDocument/2006/relationships/customXml" Target="../ink/ink8066.xml"/><Relationship Id="rId158" Type="http://schemas.openxmlformats.org/officeDocument/2006/relationships/image" Target="NULL"/><Relationship Id="rId302" Type="http://schemas.openxmlformats.org/officeDocument/2006/relationships/image" Target="NULL"/><Relationship Id="rId323" Type="http://schemas.openxmlformats.org/officeDocument/2006/relationships/customXml" Target="../ink/ink8159.xml"/><Relationship Id="rId344" Type="http://schemas.openxmlformats.org/officeDocument/2006/relationships/image" Target="NULL"/><Relationship Id="rId20" Type="http://schemas.openxmlformats.org/officeDocument/2006/relationships/image" Target="NULL"/><Relationship Id="rId41" Type="http://schemas.openxmlformats.org/officeDocument/2006/relationships/customXml" Target="../ink/ink8015.xml"/><Relationship Id="rId62" Type="http://schemas.openxmlformats.org/officeDocument/2006/relationships/image" Target="NULL"/><Relationship Id="rId83" Type="http://schemas.openxmlformats.org/officeDocument/2006/relationships/customXml" Target="../ink/ink8038.xml"/><Relationship Id="rId179" Type="http://schemas.openxmlformats.org/officeDocument/2006/relationships/customXml" Target="../ink/ink8087.xml"/><Relationship Id="rId365" Type="http://schemas.openxmlformats.org/officeDocument/2006/relationships/customXml" Target="../ink/ink8180.xml"/><Relationship Id="rId190" Type="http://schemas.openxmlformats.org/officeDocument/2006/relationships/image" Target="NULL"/><Relationship Id="rId204" Type="http://schemas.openxmlformats.org/officeDocument/2006/relationships/image" Target="NULL"/><Relationship Id="rId225" Type="http://schemas.openxmlformats.org/officeDocument/2006/relationships/customXml" Target="../ink/ink8110.xml"/><Relationship Id="rId246" Type="http://schemas.openxmlformats.org/officeDocument/2006/relationships/image" Target="NULL"/><Relationship Id="rId267" Type="http://schemas.openxmlformats.org/officeDocument/2006/relationships/customXml" Target="../ink/ink8131.xml"/><Relationship Id="rId288" Type="http://schemas.openxmlformats.org/officeDocument/2006/relationships/image" Target="NULL"/><Relationship Id="rId106" Type="http://schemas.openxmlformats.org/officeDocument/2006/relationships/customXml" Target="../ink/ink8050.xml"/><Relationship Id="rId127" Type="http://schemas.openxmlformats.org/officeDocument/2006/relationships/customXml" Target="../ink/ink8061.xml"/><Relationship Id="rId313" Type="http://schemas.openxmlformats.org/officeDocument/2006/relationships/customXml" Target="../ink/ink8154.xml"/><Relationship Id="rId10" Type="http://schemas.openxmlformats.org/officeDocument/2006/relationships/customXml" Target="../ink/ink7999.xml"/><Relationship Id="rId31" Type="http://schemas.openxmlformats.org/officeDocument/2006/relationships/customXml" Target="../ink/ink8010.xml"/><Relationship Id="rId52" Type="http://schemas.openxmlformats.org/officeDocument/2006/relationships/customXml" Target="../ink/ink8021.xml"/><Relationship Id="rId73" Type="http://schemas.openxmlformats.org/officeDocument/2006/relationships/customXml" Target="../ink/ink8032.xml"/><Relationship Id="rId94" Type="http://schemas.openxmlformats.org/officeDocument/2006/relationships/image" Target="NULL"/><Relationship Id="rId148" Type="http://schemas.openxmlformats.org/officeDocument/2006/relationships/image" Target="NULL"/><Relationship Id="rId169" Type="http://schemas.openxmlformats.org/officeDocument/2006/relationships/customXml" Target="../ink/ink8082.xml"/><Relationship Id="rId334" Type="http://schemas.openxmlformats.org/officeDocument/2006/relationships/image" Target="NULL"/><Relationship Id="rId355" Type="http://schemas.openxmlformats.org/officeDocument/2006/relationships/customXml" Target="../ink/ink8175.xml"/><Relationship Id="rId376" Type="http://schemas.openxmlformats.org/officeDocument/2006/relationships/image" Target="NULL"/><Relationship Id="rId4" Type="http://schemas.openxmlformats.org/officeDocument/2006/relationships/customXml" Target="../ink/ink7996.xml"/><Relationship Id="rId180" Type="http://schemas.openxmlformats.org/officeDocument/2006/relationships/image" Target="NULL"/><Relationship Id="rId215" Type="http://schemas.openxmlformats.org/officeDocument/2006/relationships/customXml" Target="../ink/ink8105.xml"/><Relationship Id="rId236" Type="http://schemas.openxmlformats.org/officeDocument/2006/relationships/image" Target="NULL"/><Relationship Id="rId257" Type="http://schemas.openxmlformats.org/officeDocument/2006/relationships/customXml" Target="../ink/ink8126.xml"/><Relationship Id="rId278" Type="http://schemas.openxmlformats.org/officeDocument/2006/relationships/image" Target="NULL"/><Relationship Id="rId303" Type="http://schemas.openxmlformats.org/officeDocument/2006/relationships/customXml" Target="../ink/ink8149.xml"/><Relationship Id="rId42" Type="http://schemas.openxmlformats.org/officeDocument/2006/relationships/customXml" Target="../ink/ink8016.xml"/><Relationship Id="rId84" Type="http://schemas.openxmlformats.org/officeDocument/2006/relationships/image" Target="NULL"/><Relationship Id="rId138" Type="http://schemas.openxmlformats.org/officeDocument/2006/relationships/image" Target="NULL"/><Relationship Id="rId345" Type="http://schemas.openxmlformats.org/officeDocument/2006/relationships/customXml" Target="../ink/ink8170.xml"/><Relationship Id="rId191" Type="http://schemas.openxmlformats.org/officeDocument/2006/relationships/customXml" Target="../ink/ink8093.xml"/><Relationship Id="rId205" Type="http://schemas.openxmlformats.org/officeDocument/2006/relationships/customXml" Target="../ink/ink8100.xml"/><Relationship Id="rId247" Type="http://schemas.openxmlformats.org/officeDocument/2006/relationships/customXml" Target="../ink/ink8121.xml"/><Relationship Id="rId107" Type="http://schemas.openxmlformats.org/officeDocument/2006/relationships/image" Target="NULL"/><Relationship Id="rId289" Type="http://schemas.openxmlformats.org/officeDocument/2006/relationships/customXml" Target="../ink/ink8142.xml"/><Relationship Id="rId11" Type="http://schemas.openxmlformats.org/officeDocument/2006/relationships/customXml" Target="../ink/ink8000.xml"/><Relationship Id="rId53" Type="http://schemas.openxmlformats.org/officeDocument/2006/relationships/image" Target="NULL"/><Relationship Id="rId149" Type="http://schemas.openxmlformats.org/officeDocument/2006/relationships/customXml" Target="../ink/ink8072.xml"/><Relationship Id="rId314" Type="http://schemas.openxmlformats.org/officeDocument/2006/relationships/image" Target="NULL"/><Relationship Id="rId356" Type="http://schemas.openxmlformats.org/officeDocument/2006/relationships/image" Target="NULL"/><Relationship Id="rId95" Type="http://schemas.openxmlformats.org/officeDocument/2006/relationships/customXml" Target="../ink/ink8044.xml"/><Relationship Id="rId160" Type="http://schemas.openxmlformats.org/officeDocument/2006/relationships/image" Target="NULL"/><Relationship Id="rId216" Type="http://schemas.openxmlformats.org/officeDocument/2006/relationships/image" Target="NULL"/><Relationship Id="rId258" Type="http://schemas.openxmlformats.org/officeDocument/2006/relationships/image" Target="NULL"/><Relationship Id="rId22" Type="http://schemas.openxmlformats.org/officeDocument/2006/relationships/image" Target="NULL"/><Relationship Id="rId64" Type="http://schemas.openxmlformats.org/officeDocument/2006/relationships/image" Target="NULL"/><Relationship Id="rId118" Type="http://schemas.openxmlformats.org/officeDocument/2006/relationships/image" Target="NULL"/><Relationship Id="rId325" Type="http://schemas.openxmlformats.org/officeDocument/2006/relationships/customXml" Target="../ink/ink8160.xml"/><Relationship Id="rId367" Type="http://schemas.openxmlformats.org/officeDocument/2006/relationships/customXml" Target="../ink/ink8181.xml"/><Relationship Id="rId171" Type="http://schemas.openxmlformats.org/officeDocument/2006/relationships/customXml" Target="../ink/ink8083.xml"/><Relationship Id="rId227" Type="http://schemas.openxmlformats.org/officeDocument/2006/relationships/customXml" Target="../ink/ink8111.xml"/><Relationship Id="rId269" Type="http://schemas.openxmlformats.org/officeDocument/2006/relationships/customXml" Target="../ink/ink8132.xml"/><Relationship Id="rId33" Type="http://schemas.openxmlformats.org/officeDocument/2006/relationships/customXml" Target="../ink/ink8011.xml"/><Relationship Id="rId129" Type="http://schemas.openxmlformats.org/officeDocument/2006/relationships/customXml" Target="../ink/ink8062.xml"/><Relationship Id="rId280" Type="http://schemas.openxmlformats.org/officeDocument/2006/relationships/image" Target="NULL"/><Relationship Id="rId336" Type="http://schemas.openxmlformats.org/officeDocument/2006/relationships/image" Target="NULL"/><Relationship Id="rId75" Type="http://schemas.openxmlformats.org/officeDocument/2006/relationships/customXml" Target="../ink/ink8033.xml"/><Relationship Id="rId140" Type="http://schemas.openxmlformats.org/officeDocument/2006/relationships/image" Target="NULL"/><Relationship Id="rId182" Type="http://schemas.openxmlformats.org/officeDocument/2006/relationships/image" Target="NULL"/><Relationship Id="rId6" Type="http://schemas.openxmlformats.org/officeDocument/2006/relationships/customXml" Target="../ink/ink7997.xml"/><Relationship Id="rId238" Type="http://schemas.openxmlformats.org/officeDocument/2006/relationships/image" Target="NULL"/><Relationship Id="rId291" Type="http://schemas.openxmlformats.org/officeDocument/2006/relationships/customXml" Target="../ink/ink8143.xml"/><Relationship Id="rId305" Type="http://schemas.openxmlformats.org/officeDocument/2006/relationships/customXml" Target="../ink/ink8150.xml"/><Relationship Id="rId347" Type="http://schemas.openxmlformats.org/officeDocument/2006/relationships/customXml" Target="../ink/ink8171.xml"/><Relationship Id="rId44" Type="http://schemas.openxmlformats.org/officeDocument/2006/relationships/customXml" Target="../ink/ink8017.xml"/><Relationship Id="rId86" Type="http://schemas.openxmlformats.org/officeDocument/2006/relationships/image" Target="NULL"/><Relationship Id="rId151" Type="http://schemas.openxmlformats.org/officeDocument/2006/relationships/customXml" Target="../ink/ink8073.xml"/><Relationship Id="rId193" Type="http://schemas.openxmlformats.org/officeDocument/2006/relationships/customXml" Target="../ink/ink8094.xml"/><Relationship Id="rId207" Type="http://schemas.openxmlformats.org/officeDocument/2006/relationships/customXml" Target="../ink/ink8101.xml"/><Relationship Id="rId249" Type="http://schemas.openxmlformats.org/officeDocument/2006/relationships/customXml" Target="../ink/ink8122.xml"/><Relationship Id="rId13" Type="http://schemas.openxmlformats.org/officeDocument/2006/relationships/customXml" Target="../ink/ink8001.xml"/><Relationship Id="rId109" Type="http://schemas.openxmlformats.org/officeDocument/2006/relationships/image" Target="NULL"/><Relationship Id="rId260" Type="http://schemas.openxmlformats.org/officeDocument/2006/relationships/image" Target="NULL"/><Relationship Id="rId316" Type="http://schemas.openxmlformats.org/officeDocument/2006/relationships/image" Target="NULL"/><Relationship Id="rId55" Type="http://schemas.openxmlformats.org/officeDocument/2006/relationships/image" Target="NULL"/><Relationship Id="rId97" Type="http://schemas.openxmlformats.org/officeDocument/2006/relationships/customXml" Target="../ink/ink8045.xml"/><Relationship Id="rId120" Type="http://schemas.openxmlformats.org/officeDocument/2006/relationships/image" Target="NULL"/><Relationship Id="rId358" Type="http://schemas.openxmlformats.org/officeDocument/2006/relationships/image" Target="NULL"/><Relationship Id="rId162" Type="http://schemas.openxmlformats.org/officeDocument/2006/relationships/image" Target="NULL"/><Relationship Id="rId218" Type="http://schemas.openxmlformats.org/officeDocument/2006/relationships/image" Target="NULL"/><Relationship Id="rId271" Type="http://schemas.openxmlformats.org/officeDocument/2006/relationships/customXml" Target="../ink/ink8133.xml"/><Relationship Id="rId24" Type="http://schemas.openxmlformats.org/officeDocument/2006/relationships/image" Target="NULL"/><Relationship Id="rId66" Type="http://schemas.openxmlformats.org/officeDocument/2006/relationships/image" Target="NULL"/><Relationship Id="rId131" Type="http://schemas.openxmlformats.org/officeDocument/2006/relationships/customXml" Target="../ink/ink8063.xml"/><Relationship Id="rId327" Type="http://schemas.openxmlformats.org/officeDocument/2006/relationships/customXml" Target="../ink/ink8161.xml"/><Relationship Id="rId369" Type="http://schemas.openxmlformats.org/officeDocument/2006/relationships/customXml" Target="../ink/ink8182.xml"/><Relationship Id="rId173" Type="http://schemas.openxmlformats.org/officeDocument/2006/relationships/customXml" Target="../ink/ink8084.xml"/><Relationship Id="rId229" Type="http://schemas.openxmlformats.org/officeDocument/2006/relationships/customXml" Target="../ink/ink8112.xml"/><Relationship Id="rId240" Type="http://schemas.openxmlformats.org/officeDocument/2006/relationships/image" Target="NULL"/><Relationship Id="rId35" Type="http://schemas.openxmlformats.org/officeDocument/2006/relationships/customXml" Target="../ink/ink8012.xml"/><Relationship Id="rId77" Type="http://schemas.openxmlformats.org/officeDocument/2006/relationships/image" Target="NULL"/><Relationship Id="rId100" Type="http://schemas.openxmlformats.org/officeDocument/2006/relationships/image" Target="NULL"/><Relationship Id="rId282" Type="http://schemas.openxmlformats.org/officeDocument/2006/relationships/image" Target="NULL"/><Relationship Id="rId338" Type="http://schemas.openxmlformats.org/officeDocument/2006/relationships/image" Target="NULL"/><Relationship Id="rId8" Type="http://schemas.openxmlformats.org/officeDocument/2006/relationships/customXml" Target="../ink/ink7998.xml"/><Relationship Id="rId142" Type="http://schemas.openxmlformats.org/officeDocument/2006/relationships/image" Target="NULL"/><Relationship Id="rId184" Type="http://schemas.openxmlformats.org/officeDocument/2006/relationships/image" Target="NULL"/><Relationship Id="rId251" Type="http://schemas.openxmlformats.org/officeDocument/2006/relationships/customXml" Target="../ink/ink8123.xml"/><Relationship Id="rId46" Type="http://schemas.openxmlformats.org/officeDocument/2006/relationships/customXml" Target="../ink/ink8018.xml"/><Relationship Id="rId293" Type="http://schemas.openxmlformats.org/officeDocument/2006/relationships/customXml" Target="../ink/ink8144.xml"/><Relationship Id="rId307" Type="http://schemas.openxmlformats.org/officeDocument/2006/relationships/customXml" Target="../ink/ink8151.xml"/><Relationship Id="rId349" Type="http://schemas.openxmlformats.org/officeDocument/2006/relationships/customXml" Target="../ink/ink8172.xml"/><Relationship Id="rId88" Type="http://schemas.openxmlformats.org/officeDocument/2006/relationships/image" Target="NULL"/><Relationship Id="rId111" Type="http://schemas.openxmlformats.org/officeDocument/2006/relationships/customXml" Target="../ink/ink8053.xml"/><Relationship Id="rId153" Type="http://schemas.openxmlformats.org/officeDocument/2006/relationships/customXml" Target="../ink/ink8074.xml"/><Relationship Id="rId195" Type="http://schemas.openxmlformats.org/officeDocument/2006/relationships/customXml" Target="../ink/ink8095.xml"/><Relationship Id="rId209" Type="http://schemas.openxmlformats.org/officeDocument/2006/relationships/customXml" Target="../ink/ink8102.xml"/><Relationship Id="rId360" Type="http://schemas.openxmlformats.org/officeDocument/2006/relationships/image" Target="NULL"/><Relationship Id="rId220" Type="http://schemas.openxmlformats.org/officeDocument/2006/relationships/image" Target="NULL"/><Relationship Id="rId15" Type="http://schemas.openxmlformats.org/officeDocument/2006/relationships/customXml" Target="../ink/ink8002.xml"/><Relationship Id="rId57" Type="http://schemas.openxmlformats.org/officeDocument/2006/relationships/image" Target="NULL"/><Relationship Id="rId262" Type="http://schemas.openxmlformats.org/officeDocument/2006/relationships/image" Target="NULL"/><Relationship Id="rId318" Type="http://schemas.openxmlformats.org/officeDocument/2006/relationships/image" Target="NULL"/></Relationships>
</file>

<file path=ppt/slides/_rels/slide151.xml.rels><?xml version="1.0" encoding="UTF-8" standalone="yes"?>
<Relationships xmlns="http://schemas.openxmlformats.org/package/2006/relationships"><Relationship Id="rId26" Type="http://schemas.openxmlformats.org/officeDocument/2006/relationships/image" Target="NULL"/><Relationship Id="rId21" Type="http://schemas.openxmlformats.org/officeDocument/2006/relationships/customXml" Target="../ink/ink8196.xml"/><Relationship Id="rId42" Type="http://schemas.openxmlformats.org/officeDocument/2006/relationships/customXml" Target="../ink/ink8207.xml"/><Relationship Id="rId47" Type="http://schemas.openxmlformats.org/officeDocument/2006/relationships/image" Target="NULL"/><Relationship Id="rId63" Type="http://schemas.openxmlformats.org/officeDocument/2006/relationships/customXml" Target="../ink/ink8218.xml"/><Relationship Id="rId68" Type="http://schemas.openxmlformats.org/officeDocument/2006/relationships/image" Target="NULL"/><Relationship Id="rId84" Type="http://schemas.openxmlformats.org/officeDocument/2006/relationships/image" Target="NULL"/><Relationship Id="rId89" Type="http://schemas.openxmlformats.org/officeDocument/2006/relationships/customXml" Target="../ink/ink8231.xml"/><Relationship Id="rId16" Type="http://schemas.openxmlformats.org/officeDocument/2006/relationships/image" Target="NULL"/><Relationship Id="rId11" Type="http://schemas.openxmlformats.org/officeDocument/2006/relationships/customXml" Target="../ink/ink8191.xml"/><Relationship Id="rId32" Type="http://schemas.openxmlformats.org/officeDocument/2006/relationships/image" Target="NULL"/><Relationship Id="rId37" Type="http://schemas.openxmlformats.org/officeDocument/2006/relationships/customXml" Target="../ink/ink8204.xml"/><Relationship Id="rId53" Type="http://schemas.openxmlformats.org/officeDocument/2006/relationships/image" Target="NULL"/><Relationship Id="rId58" Type="http://schemas.openxmlformats.org/officeDocument/2006/relationships/customXml" Target="../ink/ink8215.xml"/><Relationship Id="rId74" Type="http://schemas.openxmlformats.org/officeDocument/2006/relationships/image" Target="NULL"/><Relationship Id="rId79" Type="http://schemas.openxmlformats.org/officeDocument/2006/relationships/customXml" Target="../ink/ink8226.xml"/><Relationship Id="rId102" Type="http://schemas.openxmlformats.org/officeDocument/2006/relationships/image" Target="NULL"/><Relationship Id="rId5" Type="http://schemas.openxmlformats.org/officeDocument/2006/relationships/image" Target="NULL"/><Relationship Id="rId90" Type="http://schemas.openxmlformats.org/officeDocument/2006/relationships/image" Target="NULL"/><Relationship Id="rId95" Type="http://schemas.openxmlformats.org/officeDocument/2006/relationships/customXml" Target="../ink/ink8234.xml"/><Relationship Id="rId22" Type="http://schemas.openxmlformats.org/officeDocument/2006/relationships/image" Target="NULL"/><Relationship Id="rId27" Type="http://schemas.openxmlformats.org/officeDocument/2006/relationships/customXml" Target="../ink/ink8199.xml"/><Relationship Id="rId43" Type="http://schemas.openxmlformats.org/officeDocument/2006/relationships/image" Target="NULL"/><Relationship Id="rId48" Type="http://schemas.openxmlformats.org/officeDocument/2006/relationships/customXml" Target="../ink/ink8210.xml"/><Relationship Id="rId64" Type="http://schemas.openxmlformats.org/officeDocument/2006/relationships/image" Target="NULL"/><Relationship Id="rId69" Type="http://schemas.openxmlformats.org/officeDocument/2006/relationships/customXml" Target="../ink/ink8221.xml"/><Relationship Id="rId80" Type="http://schemas.openxmlformats.org/officeDocument/2006/relationships/image" Target="NULL"/><Relationship Id="rId85" Type="http://schemas.openxmlformats.org/officeDocument/2006/relationships/customXml" Target="../ink/ink8229.xml"/><Relationship Id="rId12" Type="http://schemas.openxmlformats.org/officeDocument/2006/relationships/image" Target="NULL"/><Relationship Id="rId17" Type="http://schemas.openxmlformats.org/officeDocument/2006/relationships/customXml" Target="../ink/ink8194.xml"/><Relationship Id="rId25" Type="http://schemas.openxmlformats.org/officeDocument/2006/relationships/customXml" Target="../ink/ink8198.xml"/><Relationship Id="rId33" Type="http://schemas.openxmlformats.org/officeDocument/2006/relationships/customXml" Target="../ink/ink8202.xml"/><Relationship Id="rId38" Type="http://schemas.openxmlformats.org/officeDocument/2006/relationships/image" Target="NULL"/><Relationship Id="rId46" Type="http://schemas.openxmlformats.org/officeDocument/2006/relationships/customXml" Target="../ink/ink8209.xml"/><Relationship Id="rId59" Type="http://schemas.openxmlformats.org/officeDocument/2006/relationships/image" Target="NULL"/><Relationship Id="rId67" Type="http://schemas.openxmlformats.org/officeDocument/2006/relationships/customXml" Target="../ink/ink8220.xml"/><Relationship Id="rId103" Type="http://schemas.openxmlformats.org/officeDocument/2006/relationships/customXml" Target="../ink/ink8238.xml"/><Relationship Id="rId20" Type="http://schemas.openxmlformats.org/officeDocument/2006/relationships/image" Target="NULL"/><Relationship Id="rId41" Type="http://schemas.openxmlformats.org/officeDocument/2006/relationships/customXml" Target="../ink/ink8206.xml"/><Relationship Id="rId54" Type="http://schemas.openxmlformats.org/officeDocument/2006/relationships/customXml" Target="../ink/ink8213.xml"/><Relationship Id="rId62" Type="http://schemas.openxmlformats.org/officeDocument/2006/relationships/image" Target="NULL"/><Relationship Id="rId70" Type="http://schemas.openxmlformats.org/officeDocument/2006/relationships/image" Target="NULL"/><Relationship Id="rId75" Type="http://schemas.openxmlformats.org/officeDocument/2006/relationships/customXml" Target="../ink/ink8224.xml"/><Relationship Id="rId83" Type="http://schemas.openxmlformats.org/officeDocument/2006/relationships/customXml" Target="../ink/ink8228.xml"/><Relationship Id="rId88" Type="http://schemas.openxmlformats.org/officeDocument/2006/relationships/image" Target="NULL"/><Relationship Id="rId91" Type="http://schemas.openxmlformats.org/officeDocument/2006/relationships/customXml" Target="../ink/ink8232.xml"/><Relationship Id="rId96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188.xml"/><Relationship Id="rId15" Type="http://schemas.openxmlformats.org/officeDocument/2006/relationships/customXml" Target="../ink/ink8193.xml"/><Relationship Id="rId23" Type="http://schemas.openxmlformats.org/officeDocument/2006/relationships/customXml" Target="../ink/ink8197.xml"/><Relationship Id="rId28" Type="http://schemas.openxmlformats.org/officeDocument/2006/relationships/image" Target="NULL"/><Relationship Id="rId36" Type="http://schemas.openxmlformats.org/officeDocument/2006/relationships/image" Target="NUL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8190.xml"/><Relationship Id="rId31" Type="http://schemas.openxmlformats.org/officeDocument/2006/relationships/customXml" Target="../ink/ink8201.xml"/><Relationship Id="rId44" Type="http://schemas.openxmlformats.org/officeDocument/2006/relationships/customXml" Target="../ink/ink8208.xml"/><Relationship Id="rId52" Type="http://schemas.openxmlformats.org/officeDocument/2006/relationships/customXml" Target="../ink/ink8212.xml"/><Relationship Id="rId60" Type="http://schemas.openxmlformats.org/officeDocument/2006/relationships/customXml" Target="../ink/ink8216.xml"/><Relationship Id="rId65" Type="http://schemas.openxmlformats.org/officeDocument/2006/relationships/customXml" Target="../ink/ink8219.xml"/><Relationship Id="rId73" Type="http://schemas.openxmlformats.org/officeDocument/2006/relationships/customXml" Target="../ink/ink8223.xml"/><Relationship Id="rId78" Type="http://schemas.openxmlformats.org/officeDocument/2006/relationships/image" Target="NULL"/><Relationship Id="rId81" Type="http://schemas.openxmlformats.org/officeDocument/2006/relationships/customXml" Target="../ink/ink8227.xml"/><Relationship Id="rId86" Type="http://schemas.openxmlformats.org/officeDocument/2006/relationships/image" Target="NULL"/><Relationship Id="rId94" Type="http://schemas.openxmlformats.org/officeDocument/2006/relationships/image" Target="NULL"/><Relationship Id="rId99" Type="http://schemas.openxmlformats.org/officeDocument/2006/relationships/customXml" Target="../ink/ink8236.xml"/><Relationship Id="rId101" Type="http://schemas.openxmlformats.org/officeDocument/2006/relationships/customXml" Target="../ink/ink8237.xml"/><Relationship Id="rId4" Type="http://schemas.openxmlformats.org/officeDocument/2006/relationships/customXml" Target="../ink/ink8187.xml"/><Relationship Id="rId9" Type="http://schemas.openxmlformats.org/officeDocument/2006/relationships/image" Target="NULL"/><Relationship Id="rId13" Type="http://schemas.openxmlformats.org/officeDocument/2006/relationships/customXml" Target="../ink/ink8192.xml"/><Relationship Id="rId18" Type="http://schemas.openxmlformats.org/officeDocument/2006/relationships/image" Target="NULL"/><Relationship Id="rId39" Type="http://schemas.openxmlformats.org/officeDocument/2006/relationships/customXml" Target="../ink/ink8205.xml"/><Relationship Id="rId34" Type="http://schemas.openxmlformats.org/officeDocument/2006/relationships/image" Target="NULL"/><Relationship Id="rId50" Type="http://schemas.openxmlformats.org/officeDocument/2006/relationships/customXml" Target="../ink/ink8211.xml"/><Relationship Id="rId55" Type="http://schemas.openxmlformats.org/officeDocument/2006/relationships/image" Target="NULL"/><Relationship Id="rId76" Type="http://schemas.openxmlformats.org/officeDocument/2006/relationships/image" Target="NULL"/><Relationship Id="rId97" Type="http://schemas.openxmlformats.org/officeDocument/2006/relationships/customXml" Target="../ink/ink8235.xml"/><Relationship Id="rId104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customXml" Target="../ink/ink8222.xml"/><Relationship Id="rId92" Type="http://schemas.openxmlformats.org/officeDocument/2006/relationships/image" Target="NULL"/><Relationship Id="rId2" Type="http://schemas.openxmlformats.org/officeDocument/2006/relationships/customXml" Target="../ink/ink8186.xml"/><Relationship Id="rId29" Type="http://schemas.openxmlformats.org/officeDocument/2006/relationships/customXml" Target="../ink/ink8200.xml"/><Relationship Id="rId24" Type="http://schemas.openxmlformats.org/officeDocument/2006/relationships/image" Target="NULL"/><Relationship Id="rId40" Type="http://schemas.openxmlformats.org/officeDocument/2006/relationships/image" Target="NULL"/><Relationship Id="rId45" Type="http://schemas.openxmlformats.org/officeDocument/2006/relationships/image" Target="NULL"/><Relationship Id="rId66" Type="http://schemas.openxmlformats.org/officeDocument/2006/relationships/image" Target="NULL"/><Relationship Id="rId87" Type="http://schemas.openxmlformats.org/officeDocument/2006/relationships/customXml" Target="../ink/ink8230.xml"/><Relationship Id="rId61" Type="http://schemas.openxmlformats.org/officeDocument/2006/relationships/customXml" Target="../ink/ink8217.xml"/><Relationship Id="rId82" Type="http://schemas.openxmlformats.org/officeDocument/2006/relationships/image" Target="NULL"/><Relationship Id="rId19" Type="http://schemas.openxmlformats.org/officeDocument/2006/relationships/customXml" Target="../ink/ink8195.xml"/><Relationship Id="rId14" Type="http://schemas.openxmlformats.org/officeDocument/2006/relationships/image" Target="NULL"/><Relationship Id="rId30" Type="http://schemas.openxmlformats.org/officeDocument/2006/relationships/image" Target="NULL"/><Relationship Id="rId35" Type="http://schemas.openxmlformats.org/officeDocument/2006/relationships/customXml" Target="../ink/ink8203.xml"/><Relationship Id="rId56" Type="http://schemas.openxmlformats.org/officeDocument/2006/relationships/customXml" Target="../ink/ink8214.xml"/><Relationship Id="rId77" Type="http://schemas.openxmlformats.org/officeDocument/2006/relationships/customXml" Target="../ink/ink8225.xml"/><Relationship Id="rId100" Type="http://schemas.openxmlformats.org/officeDocument/2006/relationships/image" Target="NULL"/><Relationship Id="rId8" Type="http://schemas.openxmlformats.org/officeDocument/2006/relationships/customXml" Target="../ink/ink8189.xml"/><Relationship Id="rId51" Type="http://schemas.openxmlformats.org/officeDocument/2006/relationships/image" Target="NULL"/><Relationship Id="rId72" Type="http://schemas.openxmlformats.org/officeDocument/2006/relationships/image" Target="NULL"/><Relationship Id="rId93" Type="http://schemas.openxmlformats.org/officeDocument/2006/relationships/customXml" Target="../ink/ink8233.xml"/><Relationship Id="rId98" Type="http://schemas.openxmlformats.org/officeDocument/2006/relationships/image" Target="NULL"/><Relationship Id="rId3" Type="http://schemas.openxmlformats.org/officeDocument/2006/relationships/image" Target="NULL"/></Relationships>
</file>

<file path=ppt/slides/_rels/slide152.xml.rels><?xml version="1.0" encoding="UTF-8" standalone="yes"?>
<Relationships xmlns="http://schemas.openxmlformats.org/package/2006/relationships"><Relationship Id="rId26" Type="http://schemas.openxmlformats.org/officeDocument/2006/relationships/image" Target="NULL"/><Relationship Id="rId21" Type="http://schemas.openxmlformats.org/officeDocument/2006/relationships/customXml" Target="../ink/ink8249.xml"/><Relationship Id="rId42" Type="http://schemas.openxmlformats.org/officeDocument/2006/relationships/customXml" Target="../ink/ink8260.xml"/><Relationship Id="rId47" Type="http://schemas.openxmlformats.org/officeDocument/2006/relationships/image" Target="NULL"/><Relationship Id="rId63" Type="http://schemas.openxmlformats.org/officeDocument/2006/relationships/customXml" Target="../ink/ink8271.xml"/><Relationship Id="rId68" Type="http://schemas.openxmlformats.org/officeDocument/2006/relationships/image" Target="NULL"/><Relationship Id="rId84" Type="http://schemas.openxmlformats.org/officeDocument/2006/relationships/image" Target="NULL"/><Relationship Id="rId89" Type="http://schemas.openxmlformats.org/officeDocument/2006/relationships/customXml" Target="../ink/ink8284.xml"/><Relationship Id="rId112" Type="http://schemas.openxmlformats.org/officeDocument/2006/relationships/image" Target="NULL"/><Relationship Id="rId16" Type="http://schemas.openxmlformats.org/officeDocument/2006/relationships/image" Target="NULL"/><Relationship Id="rId107" Type="http://schemas.openxmlformats.org/officeDocument/2006/relationships/customXml" Target="../ink/ink8293.xml"/><Relationship Id="rId11" Type="http://schemas.openxmlformats.org/officeDocument/2006/relationships/customXml" Target="../ink/ink8244.xml"/><Relationship Id="rId32" Type="http://schemas.openxmlformats.org/officeDocument/2006/relationships/image" Target="NULL"/><Relationship Id="rId37" Type="http://schemas.openxmlformats.org/officeDocument/2006/relationships/customXml" Target="../ink/ink8257.xml"/><Relationship Id="rId53" Type="http://schemas.openxmlformats.org/officeDocument/2006/relationships/image" Target="NULL"/><Relationship Id="rId58" Type="http://schemas.openxmlformats.org/officeDocument/2006/relationships/customXml" Target="../ink/ink8268.xml"/><Relationship Id="rId74" Type="http://schemas.openxmlformats.org/officeDocument/2006/relationships/image" Target="NULL"/><Relationship Id="rId79" Type="http://schemas.openxmlformats.org/officeDocument/2006/relationships/customXml" Target="../ink/ink8279.xml"/><Relationship Id="rId102" Type="http://schemas.openxmlformats.org/officeDocument/2006/relationships/image" Target="NULL"/><Relationship Id="rId5" Type="http://schemas.openxmlformats.org/officeDocument/2006/relationships/image" Target="NULL"/><Relationship Id="rId90" Type="http://schemas.openxmlformats.org/officeDocument/2006/relationships/image" Target="NULL"/><Relationship Id="rId95" Type="http://schemas.openxmlformats.org/officeDocument/2006/relationships/customXml" Target="../ink/ink8287.xml"/><Relationship Id="rId22" Type="http://schemas.openxmlformats.org/officeDocument/2006/relationships/image" Target="NULL"/><Relationship Id="rId27" Type="http://schemas.openxmlformats.org/officeDocument/2006/relationships/customXml" Target="../ink/ink8252.xml"/><Relationship Id="rId43" Type="http://schemas.openxmlformats.org/officeDocument/2006/relationships/image" Target="NULL"/><Relationship Id="rId48" Type="http://schemas.openxmlformats.org/officeDocument/2006/relationships/customXml" Target="../ink/ink8263.xml"/><Relationship Id="rId64" Type="http://schemas.openxmlformats.org/officeDocument/2006/relationships/image" Target="NULL"/><Relationship Id="rId69" Type="http://schemas.openxmlformats.org/officeDocument/2006/relationships/customXml" Target="../ink/ink8274.xml"/><Relationship Id="rId113" Type="http://schemas.openxmlformats.org/officeDocument/2006/relationships/customXml" Target="../ink/ink8296.xml"/><Relationship Id="rId80" Type="http://schemas.openxmlformats.org/officeDocument/2006/relationships/image" Target="NULL"/><Relationship Id="rId85" Type="http://schemas.openxmlformats.org/officeDocument/2006/relationships/customXml" Target="../ink/ink8282.xml"/><Relationship Id="rId12" Type="http://schemas.openxmlformats.org/officeDocument/2006/relationships/image" Target="NULL"/><Relationship Id="rId17" Type="http://schemas.openxmlformats.org/officeDocument/2006/relationships/customXml" Target="../ink/ink8247.xml"/><Relationship Id="rId33" Type="http://schemas.openxmlformats.org/officeDocument/2006/relationships/customXml" Target="../ink/ink8255.xml"/><Relationship Id="rId38" Type="http://schemas.openxmlformats.org/officeDocument/2006/relationships/image" Target="NULL"/><Relationship Id="rId59" Type="http://schemas.openxmlformats.org/officeDocument/2006/relationships/image" Target="NULL"/><Relationship Id="rId103" Type="http://schemas.openxmlformats.org/officeDocument/2006/relationships/customXml" Target="../ink/ink8291.xml"/><Relationship Id="rId108" Type="http://schemas.openxmlformats.org/officeDocument/2006/relationships/image" Target="NULL"/><Relationship Id="rId54" Type="http://schemas.openxmlformats.org/officeDocument/2006/relationships/customXml" Target="../ink/ink8266.xml"/><Relationship Id="rId70" Type="http://schemas.openxmlformats.org/officeDocument/2006/relationships/image" Target="NULL"/><Relationship Id="rId75" Type="http://schemas.openxmlformats.org/officeDocument/2006/relationships/customXml" Target="../ink/ink8277.xml"/><Relationship Id="rId91" Type="http://schemas.openxmlformats.org/officeDocument/2006/relationships/customXml" Target="../ink/ink8285.xml"/><Relationship Id="rId96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241.xml"/><Relationship Id="rId15" Type="http://schemas.openxmlformats.org/officeDocument/2006/relationships/customXml" Target="../ink/ink8246.xml"/><Relationship Id="rId23" Type="http://schemas.openxmlformats.org/officeDocument/2006/relationships/customXml" Target="../ink/ink8250.xml"/><Relationship Id="rId28" Type="http://schemas.openxmlformats.org/officeDocument/2006/relationships/image" Target="NULL"/><Relationship Id="rId36" Type="http://schemas.openxmlformats.org/officeDocument/2006/relationships/image" Target="NULL"/><Relationship Id="rId49" Type="http://schemas.openxmlformats.org/officeDocument/2006/relationships/image" Target="NULL"/><Relationship Id="rId57" Type="http://schemas.openxmlformats.org/officeDocument/2006/relationships/image" Target="NULL"/><Relationship Id="rId106" Type="http://schemas.openxmlformats.org/officeDocument/2006/relationships/image" Target="NULL"/><Relationship Id="rId114" Type="http://schemas.openxmlformats.org/officeDocument/2006/relationships/image" Target="NULL"/><Relationship Id="rId10" Type="http://schemas.openxmlformats.org/officeDocument/2006/relationships/customXml" Target="../ink/ink8243.xml"/><Relationship Id="rId31" Type="http://schemas.openxmlformats.org/officeDocument/2006/relationships/customXml" Target="../ink/ink8254.xml"/><Relationship Id="rId44" Type="http://schemas.openxmlformats.org/officeDocument/2006/relationships/customXml" Target="../ink/ink8261.xml"/><Relationship Id="rId52" Type="http://schemas.openxmlformats.org/officeDocument/2006/relationships/customXml" Target="../ink/ink8265.xml"/><Relationship Id="rId60" Type="http://schemas.openxmlformats.org/officeDocument/2006/relationships/customXml" Target="../ink/ink8269.xml"/><Relationship Id="rId65" Type="http://schemas.openxmlformats.org/officeDocument/2006/relationships/customXml" Target="../ink/ink8272.xml"/><Relationship Id="rId73" Type="http://schemas.openxmlformats.org/officeDocument/2006/relationships/customXml" Target="../ink/ink8276.xml"/><Relationship Id="rId78" Type="http://schemas.openxmlformats.org/officeDocument/2006/relationships/image" Target="NULL"/><Relationship Id="rId81" Type="http://schemas.openxmlformats.org/officeDocument/2006/relationships/customXml" Target="../ink/ink8280.xml"/><Relationship Id="rId86" Type="http://schemas.openxmlformats.org/officeDocument/2006/relationships/image" Target="NULL"/><Relationship Id="rId94" Type="http://schemas.openxmlformats.org/officeDocument/2006/relationships/image" Target="NULL"/><Relationship Id="rId99" Type="http://schemas.openxmlformats.org/officeDocument/2006/relationships/customXml" Target="../ink/ink8289.xml"/><Relationship Id="rId101" Type="http://schemas.openxmlformats.org/officeDocument/2006/relationships/customXml" Target="../ink/ink8290.xml"/><Relationship Id="rId4" Type="http://schemas.openxmlformats.org/officeDocument/2006/relationships/customXml" Target="../ink/ink8240.xml"/><Relationship Id="rId9" Type="http://schemas.openxmlformats.org/officeDocument/2006/relationships/image" Target="NULL"/><Relationship Id="rId13" Type="http://schemas.openxmlformats.org/officeDocument/2006/relationships/customXml" Target="../ink/ink8245.xml"/><Relationship Id="rId18" Type="http://schemas.openxmlformats.org/officeDocument/2006/relationships/image" Target="NULL"/><Relationship Id="rId39" Type="http://schemas.openxmlformats.org/officeDocument/2006/relationships/customXml" Target="../ink/ink8258.xml"/><Relationship Id="rId109" Type="http://schemas.openxmlformats.org/officeDocument/2006/relationships/customXml" Target="../ink/ink8294.xml"/><Relationship Id="rId34" Type="http://schemas.openxmlformats.org/officeDocument/2006/relationships/image" Target="NULL"/><Relationship Id="rId50" Type="http://schemas.openxmlformats.org/officeDocument/2006/relationships/customXml" Target="../ink/ink8264.xml"/><Relationship Id="rId55" Type="http://schemas.openxmlformats.org/officeDocument/2006/relationships/image" Target="NULL"/><Relationship Id="rId76" Type="http://schemas.openxmlformats.org/officeDocument/2006/relationships/image" Target="NULL"/><Relationship Id="rId97" Type="http://schemas.openxmlformats.org/officeDocument/2006/relationships/customXml" Target="../ink/ink8288.xml"/><Relationship Id="rId104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customXml" Target="../ink/ink8275.xml"/><Relationship Id="rId92" Type="http://schemas.openxmlformats.org/officeDocument/2006/relationships/image" Target="NULL"/><Relationship Id="rId2" Type="http://schemas.openxmlformats.org/officeDocument/2006/relationships/customXml" Target="../ink/ink8239.xml"/><Relationship Id="rId29" Type="http://schemas.openxmlformats.org/officeDocument/2006/relationships/customXml" Target="../ink/ink8253.xml"/><Relationship Id="rId24" Type="http://schemas.openxmlformats.org/officeDocument/2006/relationships/image" Target="NULL"/><Relationship Id="rId40" Type="http://schemas.openxmlformats.org/officeDocument/2006/relationships/image" Target="NULL"/><Relationship Id="rId45" Type="http://schemas.openxmlformats.org/officeDocument/2006/relationships/image" Target="NULL"/><Relationship Id="rId66" Type="http://schemas.openxmlformats.org/officeDocument/2006/relationships/image" Target="NULL"/><Relationship Id="rId87" Type="http://schemas.openxmlformats.org/officeDocument/2006/relationships/customXml" Target="../ink/ink8283.xml"/><Relationship Id="rId110" Type="http://schemas.openxmlformats.org/officeDocument/2006/relationships/image" Target="NULL"/><Relationship Id="rId115" Type="http://schemas.openxmlformats.org/officeDocument/2006/relationships/customXml" Target="../ink/ink8297.xml"/><Relationship Id="rId61" Type="http://schemas.openxmlformats.org/officeDocument/2006/relationships/customXml" Target="../ink/ink8270.xml"/><Relationship Id="rId82" Type="http://schemas.openxmlformats.org/officeDocument/2006/relationships/image" Target="NULL"/><Relationship Id="rId19" Type="http://schemas.openxmlformats.org/officeDocument/2006/relationships/customXml" Target="../ink/ink8248.xml"/><Relationship Id="rId14" Type="http://schemas.openxmlformats.org/officeDocument/2006/relationships/image" Target="NULL"/><Relationship Id="rId30" Type="http://schemas.openxmlformats.org/officeDocument/2006/relationships/image" Target="NULL"/><Relationship Id="rId35" Type="http://schemas.openxmlformats.org/officeDocument/2006/relationships/customXml" Target="../ink/ink8256.xml"/><Relationship Id="rId56" Type="http://schemas.openxmlformats.org/officeDocument/2006/relationships/customXml" Target="../ink/ink8267.xml"/><Relationship Id="rId77" Type="http://schemas.openxmlformats.org/officeDocument/2006/relationships/customXml" Target="../ink/ink8278.xml"/><Relationship Id="rId100" Type="http://schemas.openxmlformats.org/officeDocument/2006/relationships/image" Target="NULL"/><Relationship Id="rId105" Type="http://schemas.openxmlformats.org/officeDocument/2006/relationships/customXml" Target="../ink/ink8292.xml"/><Relationship Id="rId8" Type="http://schemas.openxmlformats.org/officeDocument/2006/relationships/customXml" Target="../ink/ink8242.xml"/><Relationship Id="rId51" Type="http://schemas.openxmlformats.org/officeDocument/2006/relationships/image" Target="NULL"/><Relationship Id="rId72" Type="http://schemas.openxmlformats.org/officeDocument/2006/relationships/image" Target="NULL"/><Relationship Id="rId93" Type="http://schemas.openxmlformats.org/officeDocument/2006/relationships/customXml" Target="../ink/ink8286.xml"/><Relationship Id="rId98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customXml" Target="../ink/ink8251.xml"/><Relationship Id="rId46" Type="http://schemas.openxmlformats.org/officeDocument/2006/relationships/customXml" Target="../ink/ink8262.xml"/><Relationship Id="rId67" Type="http://schemas.openxmlformats.org/officeDocument/2006/relationships/customXml" Target="../ink/ink8273.xml"/><Relationship Id="rId116" Type="http://schemas.openxmlformats.org/officeDocument/2006/relationships/image" Target="NULL"/><Relationship Id="rId20" Type="http://schemas.openxmlformats.org/officeDocument/2006/relationships/image" Target="NULL"/><Relationship Id="rId41" Type="http://schemas.openxmlformats.org/officeDocument/2006/relationships/customXml" Target="../ink/ink8259.xml"/><Relationship Id="rId62" Type="http://schemas.openxmlformats.org/officeDocument/2006/relationships/image" Target="NULL"/><Relationship Id="rId83" Type="http://schemas.openxmlformats.org/officeDocument/2006/relationships/customXml" Target="../ink/ink8281.xml"/><Relationship Id="rId88" Type="http://schemas.openxmlformats.org/officeDocument/2006/relationships/image" Target="NULL"/><Relationship Id="rId111" Type="http://schemas.openxmlformats.org/officeDocument/2006/relationships/customXml" Target="../ink/ink8295.xml"/></Relationships>
</file>

<file path=ppt/slides/_rels/slide15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8357.xml"/><Relationship Id="rId21" Type="http://schemas.openxmlformats.org/officeDocument/2006/relationships/customXml" Target="../ink/ink8308.xml"/><Relationship Id="rId42" Type="http://schemas.openxmlformats.org/officeDocument/2006/relationships/customXml" Target="../ink/ink8319.xml"/><Relationship Id="rId63" Type="http://schemas.openxmlformats.org/officeDocument/2006/relationships/customXml" Target="../ink/ink8330.xml"/><Relationship Id="rId84" Type="http://schemas.openxmlformats.org/officeDocument/2006/relationships/image" Target="NULL"/><Relationship Id="rId138" Type="http://schemas.openxmlformats.org/officeDocument/2006/relationships/image" Target="NULL"/><Relationship Id="rId107" Type="http://schemas.openxmlformats.org/officeDocument/2006/relationships/customXml" Target="../ink/ink8352.xml"/><Relationship Id="rId11" Type="http://schemas.openxmlformats.org/officeDocument/2006/relationships/customXml" Target="../ink/ink8303.xml"/><Relationship Id="rId32" Type="http://schemas.openxmlformats.org/officeDocument/2006/relationships/image" Target="NULL"/><Relationship Id="rId53" Type="http://schemas.openxmlformats.org/officeDocument/2006/relationships/image" Target="NULL"/><Relationship Id="rId74" Type="http://schemas.openxmlformats.org/officeDocument/2006/relationships/image" Target="NULL"/><Relationship Id="rId128" Type="http://schemas.openxmlformats.org/officeDocument/2006/relationships/image" Target="NULL"/><Relationship Id="rId149" Type="http://schemas.openxmlformats.org/officeDocument/2006/relationships/customXml" Target="../ink/ink8373.xml"/><Relationship Id="rId5" Type="http://schemas.openxmlformats.org/officeDocument/2006/relationships/image" Target="NULL"/><Relationship Id="rId95" Type="http://schemas.openxmlformats.org/officeDocument/2006/relationships/customXml" Target="../ink/ink8346.xml"/><Relationship Id="rId22" Type="http://schemas.openxmlformats.org/officeDocument/2006/relationships/image" Target="NULL"/><Relationship Id="rId43" Type="http://schemas.openxmlformats.org/officeDocument/2006/relationships/image" Target="NULL"/><Relationship Id="rId64" Type="http://schemas.openxmlformats.org/officeDocument/2006/relationships/image" Target="NULL"/><Relationship Id="rId118" Type="http://schemas.openxmlformats.org/officeDocument/2006/relationships/image" Target="NULL"/><Relationship Id="rId139" Type="http://schemas.openxmlformats.org/officeDocument/2006/relationships/customXml" Target="../ink/ink8368.xml"/><Relationship Id="rId80" Type="http://schemas.openxmlformats.org/officeDocument/2006/relationships/image" Target="NULL"/><Relationship Id="rId85" Type="http://schemas.openxmlformats.org/officeDocument/2006/relationships/customXml" Target="../ink/ink8341.xml"/><Relationship Id="rId150" Type="http://schemas.openxmlformats.org/officeDocument/2006/relationships/image" Target="NULL"/><Relationship Id="rId155" Type="http://schemas.openxmlformats.org/officeDocument/2006/relationships/customXml" Target="../ink/ink8376.xml"/><Relationship Id="rId12" Type="http://schemas.openxmlformats.org/officeDocument/2006/relationships/image" Target="NULL"/><Relationship Id="rId17" Type="http://schemas.openxmlformats.org/officeDocument/2006/relationships/customXml" Target="../ink/ink8306.xml"/><Relationship Id="rId33" Type="http://schemas.openxmlformats.org/officeDocument/2006/relationships/customXml" Target="../ink/ink8314.xml"/><Relationship Id="rId38" Type="http://schemas.openxmlformats.org/officeDocument/2006/relationships/image" Target="NULL"/><Relationship Id="rId59" Type="http://schemas.openxmlformats.org/officeDocument/2006/relationships/image" Target="NULL"/><Relationship Id="rId103" Type="http://schemas.openxmlformats.org/officeDocument/2006/relationships/customXml" Target="../ink/ink8350.xml"/><Relationship Id="rId108" Type="http://schemas.openxmlformats.org/officeDocument/2006/relationships/image" Target="NULL"/><Relationship Id="rId124" Type="http://schemas.openxmlformats.org/officeDocument/2006/relationships/image" Target="NULL"/><Relationship Id="rId129" Type="http://schemas.openxmlformats.org/officeDocument/2006/relationships/customXml" Target="../ink/ink8363.xml"/><Relationship Id="rId54" Type="http://schemas.openxmlformats.org/officeDocument/2006/relationships/customXml" Target="../ink/ink8325.xml"/><Relationship Id="rId70" Type="http://schemas.openxmlformats.org/officeDocument/2006/relationships/image" Target="NULL"/><Relationship Id="rId75" Type="http://schemas.openxmlformats.org/officeDocument/2006/relationships/customXml" Target="../ink/ink8336.xml"/><Relationship Id="rId91" Type="http://schemas.openxmlformats.org/officeDocument/2006/relationships/customXml" Target="../ink/ink8344.xml"/><Relationship Id="rId96" Type="http://schemas.openxmlformats.org/officeDocument/2006/relationships/image" Target="NULL"/><Relationship Id="rId140" Type="http://schemas.openxmlformats.org/officeDocument/2006/relationships/image" Target="NULL"/><Relationship Id="rId145" Type="http://schemas.openxmlformats.org/officeDocument/2006/relationships/customXml" Target="../ink/ink837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300.xml"/><Relationship Id="rId23" Type="http://schemas.openxmlformats.org/officeDocument/2006/relationships/customXml" Target="../ink/ink8309.xml"/><Relationship Id="rId28" Type="http://schemas.openxmlformats.org/officeDocument/2006/relationships/image" Target="NULL"/><Relationship Id="rId49" Type="http://schemas.openxmlformats.org/officeDocument/2006/relationships/image" Target="NULL"/><Relationship Id="rId114" Type="http://schemas.openxmlformats.org/officeDocument/2006/relationships/image" Target="NULL"/><Relationship Id="rId119" Type="http://schemas.openxmlformats.org/officeDocument/2006/relationships/customXml" Target="../ink/ink8358.xml"/><Relationship Id="rId44" Type="http://schemas.openxmlformats.org/officeDocument/2006/relationships/customXml" Target="../ink/ink8320.xml"/><Relationship Id="rId60" Type="http://schemas.openxmlformats.org/officeDocument/2006/relationships/customXml" Target="../ink/ink8328.xml"/><Relationship Id="rId65" Type="http://schemas.openxmlformats.org/officeDocument/2006/relationships/customXml" Target="../ink/ink8331.xml"/><Relationship Id="rId81" Type="http://schemas.openxmlformats.org/officeDocument/2006/relationships/customXml" Target="../ink/ink8339.xml"/><Relationship Id="rId86" Type="http://schemas.openxmlformats.org/officeDocument/2006/relationships/image" Target="NULL"/><Relationship Id="rId130" Type="http://schemas.openxmlformats.org/officeDocument/2006/relationships/image" Target="NULL"/><Relationship Id="rId135" Type="http://schemas.openxmlformats.org/officeDocument/2006/relationships/customXml" Target="../ink/ink8366.xml"/><Relationship Id="rId151" Type="http://schemas.openxmlformats.org/officeDocument/2006/relationships/customXml" Target="../ink/ink8374.xml"/><Relationship Id="rId156" Type="http://schemas.openxmlformats.org/officeDocument/2006/relationships/image" Target="NULL"/><Relationship Id="rId13" Type="http://schemas.openxmlformats.org/officeDocument/2006/relationships/customXml" Target="../ink/ink8304.xml"/><Relationship Id="rId18" Type="http://schemas.openxmlformats.org/officeDocument/2006/relationships/image" Target="NULL"/><Relationship Id="rId39" Type="http://schemas.openxmlformats.org/officeDocument/2006/relationships/customXml" Target="../ink/ink8317.xml"/><Relationship Id="rId109" Type="http://schemas.openxmlformats.org/officeDocument/2006/relationships/customXml" Target="../ink/ink8353.xml"/><Relationship Id="rId34" Type="http://schemas.openxmlformats.org/officeDocument/2006/relationships/image" Target="NULL"/><Relationship Id="rId50" Type="http://schemas.openxmlformats.org/officeDocument/2006/relationships/customXml" Target="../ink/ink8323.xml"/><Relationship Id="rId55" Type="http://schemas.openxmlformats.org/officeDocument/2006/relationships/image" Target="NULL"/><Relationship Id="rId76" Type="http://schemas.openxmlformats.org/officeDocument/2006/relationships/image" Target="NULL"/><Relationship Id="rId97" Type="http://schemas.openxmlformats.org/officeDocument/2006/relationships/customXml" Target="../ink/ink8347.xml"/><Relationship Id="rId104" Type="http://schemas.openxmlformats.org/officeDocument/2006/relationships/image" Target="NULL"/><Relationship Id="rId120" Type="http://schemas.openxmlformats.org/officeDocument/2006/relationships/image" Target="NULL"/><Relationship Id="rId125" Type="http://schemas.openxmlformats.org/officeDocument/2006/relationships/customXml" Target="../ink/ink8361.xml"/><Relationship Id="rId141" Type="http://schemas.openxmlformats.org/officeDocument/2006/relationships/customXml" Target="../ink/ink8369.xml"/><Relationship Id="rId146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customXml" Target="../ink/ink8334.xml"/><Relationship Id="rId92" Type="http://schemas.openxmlformats.org/officeDocument/2006/relationships/image" Target="NULL"/><Relationship Id="rId2" Type="http://schemas.openxmlformats.org/officeDocument/2006/relationships/customXml" Target="../ink/ink8298.xml"/><Relationship Id="rId29" Type="http://schemas.openxmlformats.org/officeDocument/2006/relationships/customXml" Target="../ink/ink8312.xml"/><Relationship Id="rId24" Type="http://schemas.openxmlformats.org/officeDocument/2006/relationships/image" Target="NULL"/><Relationship Id="rId40" Type="http://schemas.openxmlformats.org/officeDocument/2006/relationships/image" Target="NULL"/><Relationship Id="rId45" Type="http://schemas.openxmlformats.org/officeDocument/2006/relationships/image" Target="NULL"/><Relationship Id="rId66" Type="http://schemas.openxmlformats.org/officeDocument/2006/relationships/image" Target="NULL"/><Relationship Id="rId87" Type="http://schemas.openxmlformats.org/officeDocument/2006/relationships/customXml" Target="../ink/ink8342.xml"/><Relationship Id="rId110" Type="http://schemas.openxmlformats.org/officeDocument/2006/relationships/image" Target="NULL"/><Relationship Id="rId115" Type="http://schemas.openxmlformats.org/officeDocument/2006/relationships/customXml" Target="../ink/ink8356.xml"/><Relationship Id="rId131" Type="http://schemas.openxmlformats.org/officeDocument/2006/relationships/customXml" Target="../ink/ink8364.xml"/><Relationship Id="rId136" Type="http://schemas.openxmlformats.org/officeDocument/2006/relationships/image" Target="NULL"/><Relationship Id="rId157" Type="http://schemas.openxmlformats.org/officeDocument/2006/relationships/customXml" Target="../ink/ink8377.xml"/><Relationship Id="rId61" Type="http://schemas.openxmlformats.org/officeDocument/2006/relationships/customXml" Target="../ink/ink8329.xml"/><Relationship Id="rId82" Type="http://schemas.openxmlformats.org/officeDocument/2006/relationships/image" Target="NULL"/><Relationship Id="rId152" Type="http://schemas.openxmlformats.org/officeDocument/2006/relationships/image" Target="NULL"/><Relationship Id="rId19" Type="http://schemas.openxmlformats.org/officeDocument/2006/relationships/customXml" Target="../ink/ink8307.xml"/><Relationship Id="rId14" Type="http://schemas.openxmlformats.org/officeDocument/2006/relationships/image" Target="NULL"/><Relationship Id="rId30" Type="http://schemas.openxmlformats.org/officeDocument/2006/relationships/image" Target="NULL"/><Relationship Id="rId35" Type="http://schemas.openxmlformats.org/officeDocument/2006/relationships/customXml" Target="../ink/ink8315.xml"/><Relationship Id="rId56" Type="http://schemas.openxmlformats.org/officeDocument/2006/relationships/customXml" Target="../ink/ink8326.xml"/><Relationship Id="rId77" Type="http://schemas.openxmlformats.org/officeDocument/2006/relationships/customXml" Target="../ink/ink8337.xml"/><Relationship Id="rId100" Type="http://schemas.openxmlformats.org/officeDocument/2006/relationships/image" Target="NULL"/><Relationship Id="rId105" Type="http://schemas.openxmlformats.org/officeDocument/2006/relationships/customXml" Target="../ink/ink8351.xml"/><Relationship Id="rId126" Type="http://schemas.openxmlformats.org/officeDocument/2006/relationships/image" Target="NULL"/><Relationship Id="rId147" Type="http://schemas.openxmlformats.org/officeDocument/2006/relationships/customXml" Target="../ink/ink8372.xml"/><Relationship Id="rId8" Type="http://schemas.openxmlformats.org/officeDocument/2006/relationships/customXml" Target="../ink/ink8301.xml"/><Relationship Id="rId51" Type="http://schemas.openxmlformats.org/officeDocument/2006/relationships/image" Target="NULL"/><Relationship Id="rId72" Type="http://schemas.openxmlformats.org/officeDocument/2006/relationships/image" Target="NULL"/><Relationship Id="rId93" Type="http://schemas.openxmlformats.org/officeDocument/2006/relationships/customXml" Target="../ink/ink8345.xml"/><Relationship Id="rId98" Type="http://schemas.openxmlformats.org/officeDocument/2006/relationships/image" Target="NULL"/><Relationship Id="rId121" Type="http://schemas.openxmlformats.org/officeDocument/2006/relationships/customXml" Target="../ink/ink8359.xml"/><Relationship Id="rId142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customXml" Target="../ink/ink8310.xml"/><Relationship Id="rId46" Type="http://schemas.openxmlformats.org/officeDocument/2006/relationships/customXml" Target="../ink/ink8321.xml"/><Relationship Id="rId67" Type="http://schemas.openxmlformats.org/officeDocument/2006/relationships/customXml" Target="../ink/ink8332.xml"/><Relationship Id="rId116" Type="http://schemas.openxmlformats.org/officeDocument/2006/relationships/image" Target="NULL"/><Relationship Id="rId137" Type="http://schemas.openxmlformats.org/officeDocument/2006/relationships/customXml" Target="../ink/ink8367.xml"/><Relationship Id="rId158" Type="http://schemas.openxmlformats.org/officeDocument/2006/relationships/image" Target="NULL"/><Relationship Id="rId20" Type="http://schemas.openxmlformats.org/officeDocument/2006/relationships/image" Target="NULL"/><Relationship Id="rId41" Type="http://schemas.openxmlformats.org/officeDocument/2006/relationships/customXml" Target="../ink/ink8318.xml"/><Relationship Id="rId62" Type="http://schemas.openxmlformats.org/officeDocument/2006/relationships/image" Target="NULL"/><Relationship Id="rId83" Type="http://schemas.openxmlformats.org/officeDocument/2006/relationships/customXml" Target="../ink/ink8340.xml"/><Relationship Id="rId88" Type="http://schemas.openxmlformats.org/officeDocument/2006/relationships/image" Target="NULL"/><Relationship Id="rId111" Type="http://schemas.openxmlformats.org/officeDocument/2006/relationships/customXml" Target="../ink/ink8354.xml"/><Relationship Id="rId132" Type="http://schemas.openxmlformats.org/officeDocument/2006/relationships/image" Target="NULL"/><Relationship Id="rId153" Type="http://schemas.openxmlformats.org/officeDocument/2006/relationships/customXml" Target="../ink/ink8375.xml"/><Relationship Id="rId15" Type="http://schemas.openxmlformats.org/officeDocument/2006/relationships/customXml" Target="../ink/ink8305.xml"/><Relationship Id="rId36" Type="http://schemas.openxmlformats.org/officeDocument/2006/relationships/image" Target="NULL"/><Relationship Id="rId57" Type="http://schemas.openxmlformats.org/officeDocument/2006/relationships/image" Target="NULL"/><Relationship Id="rId106" Type="http://schemas.openxmlformats.org/officeDocument/2006/relationships/image" Target="NULL"/><Relationship Id="rId127" Type="http://schemas.openxmlformats.org/officeDocument/2006/relationships/customXml" Target="../ink/ink8362.xml"/><Relationship Id="rId10" Type="http://schemas.openxmlformats.org/officeDocument/2006/relationships/customXml" Target="../ink/ink8302.xml"/><Relationship Id="rId31" Type="http://schemas.openxmlformats.org/officeDocument/2006/relationships/customXml" Target="../ink/ink8313.xml"/><Relationship Id="rId52" Type="http://schemas.openxmlformats.org/officeDocument/2006/relationships/customXml" Target="../ink/ink8324.xml"/><Relationship Id="rId73" Type="http://schemas.openxmlformats.org/officeDocument/2006/relationships/customXml" Target="../ink/ink8335.xml"/><Relationship Id="rId78" Type="http://schemas.openxmlformats.org/officeDocument/2006/relationships/image" Target="NULL"/><Relationship Id="rId94" Type="http://schemas.openxmlformats.org/officeDocument/2006/relationships/image" Target="NULL"/><Relationship Id="rId99" Type="http://schemas.openxmlformats.org/officeDocument/2006/relationships/customXml" Target="../ink/ink8348.xml"/><Relationship Id="rId101" Type="http://schemas.openxmlformats.org/officeDocument/2006/relationships/customXml" Target="../ink/ink8349.xml"/><Relationship Id="rId122" Type="http://schemas.openxmlformats.org/officeDocument/2006/relationships/image" Target="NULL"/><Relationship Id="rId143" Type="http://schemas.openxmlformats.org/officeDocument/2006/relationships/customXml" Target="../ink/ink8370.xml"/><Relationship Id="rId148" Type="http://schemas.openxmlformats.org/officeDocument/2006/relationships/image" Target="NULL"/><Relationship Id="rId4" Type="http://schemas.openxmlformats.org/officeDocument/2006/relationships/customXml" Target="../ink/ink8299.xml"/><Relationship Id="rId9" Type="http://schemas.openxmlformats.org/officeDocument/2006/relationships/image" Target="NULL"/><Relationship Id="rId26" Type="http://schemas.openxmlformats.org/officeDocument/2006/relationships/image" Target="NULL"/><Relationship Id="rId47" Type="http://schemas.openxmlformats.org/officeDocument/2006/relationships/image" Target="NULL"/><Relationship Id="rId68" Type="http://schemas.openxmlformats.org/officeDocument/2006/relationships/image" Target="NULL"/><Relationship Id="rId89" Type="http://schemas.openxmlformats.org/officeDocument/2006/relationships/customXml" Target="../ink/ink8343.xml"/><Relationship Id="rId112" Type="http://schemas.openxmlformats.org/officeDocument/2006/relationships/image" Target="NULL"/><Relationship Id="rId133" Type="http://schemas.openxmlformats.org/officeDocument/2006/relationships/customXml" Target="../ink/ink8365.xml"/><Relationship Id="rId154" Type="http://schemas.openxmlformats.org/officeDocument/2006/relationships/image" Target="NULL"/><Relationship Id="rId16" Type="http://schemas.openxmlformats.org/officeDocument/2006/relationships/image" Target="NULL"/><Relationship Id="rId37" Type="http://schemas.openxmlformats.org/officeDocument/2006/relationships/customXml" Target="../ink/ink8316.xml"/><Relationship Id="rId58" Type="http://schemas.openxmlformats.org/officeDocument/2006/relationships/customXml" Target="../ink/ink8327.xml"/><Relationship Id="rId79" Type="http://schemas.openxmlformats.org/officeDocument/2006/relationships/customXml" Target="../ink/ink8338.xml"/><Relationship Id="rId102" Type="http://schemas.openxmlformats.org/officeDocument/2006/relationships/image" Target="NULL"/><Relationship Id="rId123" Type="http://schemas.openxmlformats.org/officeDocument/2006/relationships/customXml" Target="../ink/ink8360.xml"/><Relationship Id="rId144" Type="http://schemas.openxmlformats.org/officeDocument/2006/relationships/image" Target="NULL"/><Relationship Id="rId90" Type="http://schemas.openxmlformats.org/officeDocument/2006/relationships/image" Target="NULL"/><Relationship Id="rId27" Type="http://schemas.openxmlformats.org/officeDocument/2006/relationships/customXml" Target="../ink/ink8311.xml"/><Relationship Id="rId48" Type="http://schemas.openxmlformats.org/officeDocument/2006/relationships/customXml" Target="../ink/ink8322.xml"/><Relationship Id="rId69" Type="http://schemas.openxmlformats.org/officeDocument/2006/relationships/customXml" Target="../ink/ink8333.xml"/><Relationship Id="rId113" Type="http://schemas.openxmlformats.org/officeDocument/2006/relationships/customXml" Target="../ink/ink8355.xml"/><Relationship Id="rId134" Type="http://schemas.openxmlformats.org/officeDocument/2006/relationships/image" Target="NULL"/></Relationships>
</file>

<file path=ppt/slides/_rels/slide15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8437.xml"/><Relationship Id="rId21" Type="http://schemas.openxmlformats.org/officeDocument/2006/relationships/customXml" Target="../ink/ink8388.xml"/><Relationship Id="rId42" Type="http://schemas.openxmlformats.org/officeDocument/2006/relationships/customXml" Target="../ink/ink8399.xml"/><Relationship Id="rId63" Type="http://schemas.openxmlformats.org/officeDocument/2006/relationships/customXml" Target="../ink/ink8410.xml"/><Relationship Id="rId84" Type="http://schemas.openxmlformats.org/officeDocument/2006/relationships/image" Target="NULL"/><Relationship Id="rId138" Type="http://schemas.openxmlformats.org/officeDocument/2006/relationships/image" Target="NULL"/><Relationship Id="rId159" Type="http://schemas.openxmlformats.org/officeDocument/2006/relationships/customXml" Target="../ink/ink8458.xml"/><Relationship Id="rId170" Type="http://schemas.openxmlformats.org/officeDocument/2006/relationships/image" Target="NULL"/><Relationship Id="rId107" Type="http://schemas.openxmlformats.org/officeDocument/2006/relationships/customXml" Target="../ink/ink8432.xml"/><Relationship Id="rId11" Type="http://schemas.openxmlformats.org/officeDocument/2006/relationships/customXml" Target="../ink/ink8383.xml"/><Relationship Id="rId32" Type="http://schemas.openxmlformats.org/officeDocument/2006/relationships/image" Target="NULL"/><Relationship Id="rId53" Type="http://schemas.openxmlformats.org/officeDocument/2006/relationships/image" Target="NULL"/><Relationship Id="rId74" Type="http://schemas.openxmlformats.org/officeDocument/2006/relationships/image" Target="NULL"/><Relationship Id="rId128" Type="http://schemas.openxmlformats.org/officeDocument/2006/relationships/image" Target="NULL"/><Relationship Id="rId149" Type="http://schemas.openxmlformats.org/officeDocument/2006/relationships/customXml" Target="../ink/ink8453.xml"/><Relationship Id="rId5" Type="http://schemas.openxmlformats.org/officeDocument/2006/relationships/image" Target="NULL"/><Relationship Id="rId95" Type="http://schemas.openxmlformats.org/officeDocument/2006/relationships/customXml" Target="../ink/ink8426.xml"/><Relationship Id="rId160" Type="http://schemas.openxmlformats.org/officeDocument/2006/relationships/image" Target="NULL"/><Relationship Id="rId22" Type="http://schemas.openxmlformats.org/officeDocument/2006/relationships/image" Target="NULL"/><Relationship Id="rId43" Type="http://schemas.openxmlformats.org/officeDocument/2006/relationships/image" Target="NULL"/><Relationship Id="rId64" Type="http://schemas.openxmlformats.org/officeDocument/2006/relationships/image" Target="NULL"/><Relationship Id="rId118" Type="http://schemas.openxmlformats.org/officeDocument/2006/relationships/image" Target="NULL"/><Relationship Id="rId139" Type="http://schemas.openxmlformats.org/officeDocument/2006/relationships/customXml" Target="../ink/ink8448.xml"/><Relationship Id="rId85" Type="http://schemas.openxmlformats.org/officeDocument/2006/relationships/customXml" Target="../ink/ink8421.xml"/><Relationship Id="rId150" Type="http://schemas.openxmlformats.org/officeDocument/2006/relationships/image" Target="NULL"/><Relationship Id="rId171" Type="http://schemas.openxmlformats.org/officeDocument/2006/relationships/customXml" Target="../ink/ink8464.xml"/><Relationship Id="rId12" Type="http://schemas.openxmlformats.org/officeDocument/2006/relationships/image" Target="NULL"/><Relationship Id="rId33" Type="http://schemas.openxmlformats.org/officeDocument/2006/relationships/customXml" Target="../ink/ink8394.xml"/><Relationship Id="rId108" Type="http://schemas.openxmlformats.org/officeDocument/2006/relationships/image" Target="NULL"/><Relationship Id="rId129" Type="http://schemas.openxmlformats.org/officeDocument/2006/relationships/customXml" Target="../ink/ink8443.xml"/><Relationship Id="rId54" Type="http://schemas.openxmlformats.org/officeDocument/2006/relationships/customXml" Target="../ink/ink8405.xml"/><Relationship Id="rId75" Type="http://schemas.openxmlformats.org/officeDocument/2006/relationships/customXml" Target="../ink/ink8416.xml"/><Relationship Id="rId96" Type="http://schemas.openxmlformats.org/officeDocument/2006/relationships/image" Target="NULL"/><Relationship Id="rId140" Type="http://schemas.openxmlformats.org/officeDocument/2006/relationships/image" Target="NULL"/><Relationship Id="rId161" Type="http://schemas.openxmlformats.org/officeDocument/2006/relationships/customXml" Target="../ink/ink8459.xml"/><Relationship Id="rId6" Type="http://schemas.openxmlformats.org/officeDocument/2006/relationships/customXml" Target="../ink/ink8380.xml"/><Relationship Id="rId23" Type="http://schemas.openxmlformats.org/officeDocument/2006/relationships/customXml" Target="../ink/ink8389.xml"/><Relationship Id="rId28" Type="http://schemas.openxmlformats.org/officeDocument/2006/relationships/image" Target="NULL"/><Relationship Id="rId49" Type="http://schemas.openxmlformats.org/officeDocument/2006/relationships/image" Target="NULL"/><Relationship Id="rId114" Type="http://schemas.openxmlformats.org/officeDocument/2006/relationships/image" Target="NULL"/><Relationship Id="rId119" Type="http://schemas.openxmlformats.org/officeDocument/2006/relationships/customXml" Target="../ink/ink8438.xml"/><Relationship Id="rId44" Type="http://schemas.openxmlformats.org/officeDocument/2006/relationships/customXml" Target="../ink/ink8400.xml"/><Relationship Id="rId60" Type="http://schemas.openxmlformats.org/officeDocument/2006/relationships/customXml" Target="../ink/ink8408.xml"/><Relationship Id="rId65" Type="http://schemas.openxmlformats.org/officeDocument/2006/relationships/customXml" Target="../ink/ink8411.xml"/><Relationship Id="rId81" Type="http://schemas.openxmlformats.org/officeDocument/2006/relationships/customXml" Target="../ink/ink8419.xml"/><Relationship Id="rId86" Type="http://schemas.openxmlformats.org/officeDocument/2006/relationships/image" Target="NULL"/><Relationship Id="rId130" Type="http://schemas.openxmlformats.org/officeDocument/2006/relationships/image" Target="NULL"/><Relationship Id="rId135" Type="http://schemas.openxmlformats.org/officeDocument/2006/relationships/customXml" Target="../ink/ink8446.xml"/><Relationship Id="rId151" Type="http://schemas.openxmlformats.org/officeDocument/2006/relationships/customXml" Target="../ink/ink8454.xml"/><Relationship Id="rId156" Type="http://schemas.openxmlformats.org/officeDocument/2006/relationships/image" Target="NULL"/><Relationship Id="rId177" Type="http://schemas.openxmlformats.org/officeDocument/2006/relationships/customXml" Target="../ink/ink8467.xml"/><Relationship Id="rId172" Type="http://schemas.openxmlformats.org/officeDocument/2006/relationships/image" Target="NULL"/><Relationship Id="rId13" Type="http://schemas.openxmlformats.org/officeDocument/2006/relationships/customXml" Target="../ink/ink8384.xml"/><Relationship Id="rId18" Type="http://schemas.openxmlformats.org/officeDocument/2006/relationships/image" Target="NULL"/><Relationship Id="rId39" Type="http://schemas.openxmlformats.org/officeDocument/2006/relationships/customXml" Target="../ink/ink8397.xml"/><Relationship Id="rId109" Type="http://schemas.openxmlformats.org/officeDocument/2006/relationships/customXml" Target="../ink/ink8433.xml"/><Relationship Id="rId34" Type="http://schemas.openxmlformats.org/officeDocument/2006/relationships/image" Target="NULL"/><Relationship Id="rId50" Type="http://schemas.openxmlformats.org/officeDocument/2006/relationships/customXml" Target="../ink/ink8403.xml"/><Relationship Id="rId55" Type="http://schemas.openxmlformats.org/officeDocument/2006/relationships/image" Target="NULL"/><Relationship Id="rId76" Type="http://schemas.openxmlformats.org/officeDocument/2006/relationships/image" Target="NULL"/><Relationship Id="rId97" Type="http://schemas.openxmlformats.org/officeDocument/2006/relationships/customXml" Target="../ink/ink8427.xml"/><Relationship Id="rId104" Type="http://schemas.openxmlformats.org/officeDocument/2006/relationships/image" Target="NULL"/><Relationship Id="rId120" Type="http://schemas.openxmlformats.org/officeDocument/2006/relationships/image" Target="NULL"/><Relationship Id="rId125" Type="http://schemas.openxmlformats.org/officeDocument/2006/relationships/customXml" Target="../ink/ink8441.xml"/><Relationship Id="rId141" Type="http://schemas.openxmlformats.org/officeDocument/2006/relationships/customXml" Target="../ink/ink8449.xml"/><Relationship Id="rId146" Type="http://schemas.openxmlformats.org/officeDocument/2006/relationships/image" Target="NULL"/><Relationship Id="rId167" Type="http://schemas.openxmlformats.org/officeDocument/2006/relationships/customXml" Target="../ink/ink8462.xml"/><Relationship Id="rId7" Type="http://schemas.openxmlformats.org/officeDocument/2006/relationships/image" Target="NULL"/><Relationship Id="rId71" Type="http://schemas.openxmlformats.org/officeDocument/2006/relationships/customXml" Target="../ink/ink8414.xml"/><Relationship Id="rId92" Type="http://schemas.openxmlformats.org/officeDocument/2006/relationships/image" Target="NULL"/><Relationship Id="rId162" Type="http://schemas.openxmlformats.org/officeDocument/2006/relationships/image" Target="NULL"/><Relationship Id="rId2" Type="http://schemas.openxmlformats.org/officeDocument/2006/relationships/customXml" Target="../ink/ink8378.xml"/><Relationship Id="rId29" Type="http://schemas.openxmlformats.org/officeDocument/2006/relationships/customXml" Target="../ink/ink8392.xml"/><Relationship Id="rId24" Type="http://schemas.openxmlformats.org/officeDocument/2006/relationships/image" Target="NULL"/><Relationship Id="rId40" Type="http://schemas.openxmlformats.org/officeDocument/2006/relationships/image" Target="NULL"/><Relationship Id="rId45" Type="http://schemas.openxmlformats.org/officeDocument/2006/relationships/image" Target="NULL"/><Relationship Id="rId66" Type="http://schemas.openxmlformats.org/officeDocument/2006/relationships/image" Target="NULL"/><Relationship Id="rId87" Type="http://schemas.openxmlformats.org/officeDocument/2006/relationships/customXml" Target="../ink/ink8422.xml"/><Relationship Id="rId110" Type="http://schemas.openxmlformats.org/officeDocument/2006/relationships/image" Target="NULL"/><Relationship Id="rId115" Type="http://schemas.openxmlformats.org/officeDocument/2006/relationships/customXml" Target="../ink/ink8436.xml"/><Relationship Id="rId131" Type="http://schemas.openxmlformats.org/officeDocument/2006/relationships/customXml" Target="../ink/ink8444.xml"/><Relationship Id="rId136" Type="http://schemas.openxmlformats.org/officeDocument/2006/relationships/image" Target="NULL"/><Relationship Id="rId157" Type="http://schemas.openxmlformats.org/officeDocument/2006/relationships/customXml" Target="../ink/ink8457.xml"/><Relationship Id="rId178" Type="http://schemas.openxmlformats.org/officeDocument/2006/relationships/image" Target="NULL"/><Relationship Id="rId61" Type="http://schemas.openxmlformats.org/officeDocument/2006/relationships/customXml" Target="../ink/ink8409.xml"/><Relationship Id="rId82" Type="http://schemas.openxmlformats.org/officeDocument/2006/relationships/image" Target="NULL"/><Relationship Id="rId152" Type="http://schemas.openxmlformats.org/officeDocument/2006/relationships/image" Target="NULL"/><Relationship Id="rId173" Type="http://schemas.openxmlformats.org/officeDocument/2006/relationships/customXml" Target="../ink/ink8465.xml"/><Relationship Id="rId19" Type="http://schemas.openxmlformats.org/officeDocument/2006/relationships/customXml" Target="../ink/ink8387.xml"/><Relationship Id="rId14" Type="http://schemas.openxmlformats.org/officeDocument/2006/relationships/image" Target="NULL"/><Relationship Id="rId30" Type="http://schemas.openxmlformats.org/officeDocument/2006/relationships/image" Target="NULL"/><Relationship Id="rId35" Type="http://schemas.openxmlformats.org/officeDocument/2006/relationships/customXml" Target="../ink/ink8395.xml"/><Relationship Id="rId56" Type="http://schemas.openxmlformats.org/officeDocument/2006/relationships/customXml" Target="../ink/ink8406.xml"/><Relationship Id="rId77" Type="http://schemas.openxmlformats.org/officeDocument/2006/relationships/customXml" Target="../ink/ink8417.xml"/><Relationship Id="rId100" Type="http://schemas.openxmlformats.org/officeDocument/2006/relationships/image" Target="NULL"/><Relationship Id="rId105" Type="http://schemas.openxmlformats.org/officeDocument/2006/relationships/customXml" Target="../ink/ink8431.xml"/><Relationship Id="rId126" Type="http://schemas.openxmlformats.org/officeDocument/2006/relationships/image" Target="NULL"/><Relationship Id="rId147" Type="http://schemas.openxmlformats.org/officeDocument/2006/relationships/customXml" Target="../ink/ink8452.xml"/><Relationship Id="rId168" Type="http://schemas.openxmlformats.org/officeDocument/2006/relationships/image" Target="NULL"/><Relationship Id="rId8" Type="http://schemas.openxmlformats.org/officeDocument/2006/relationships/customXml" Target="../ink/ink8381.xml"/><Relationship Id="rId51" Type="http://schemas.openxmlformats.org/officeDocument/2006/relationships/image" Target="NULL"/><Relationship Id="rId72" Type="http://schemas.openxmlformats.org/officeDocument/2006/relationships/image" Target="NULL"/><Relationship Id="rId93" Type="http://schemas.openxmlformats.org/officeDocument/2006/relationships/customXml" Target="../ink/ink8425.xml"/><Relationship Id="rId98" Type="http://schemas.openxmlformats.org/officeDocument/2006/relationships/image" Target="NULL"/><Relationship Id="rId121" Type="http://schemas.openxmlformats.org/officeDocument/2006/relationships/customXml" Target="../ink/ink8439.xml"/><Relationship Id="rId142" Type="http://schemas.openxmlformats.org/officeDocument/2006/relationships/image" Target="NULL"/><Relationship Id="rId163" Type="http://schemas.openxmlformats.org/officeDocument/2006/relationships/customXml" Target="../ink/ink8460.xml"/><Relationship Id="rId3" Type="http://schemas.openxmlformats.org/officeDocument/2006/relationships/image" Target="NULL"/><Relationship Id="rId25" Type="http://schemas.openxmlformats.org/officeDocument/2006/relationships/customXml" Target="../ink/ink8390.xml"/><Relationship Id="rId46" Type="http://schemas.openxmlformats.org/officeDocument/2006/relationships/customXml" Target="../ink/ink8401.xml"/><Relationship Id="rId67" Type="http://schemas.openxmlformats.org/officeDocument/2006/relationships/customXml" Target="../ink/ink8412.xml"/><Relationship Id="rId116" Type="http://schemas.openxmlformats.org/officeDocument/2006/relationships/image" Target="NULL"/><Relationship Id="rId137" Type="http://schemas.openxmlformats.org/officeDocument/2006/relationships/customXml" Target="../ink/ink8447.xml"/><Relationship Id="rId158" Type="http://schemas.openxmlformats.org/officeDocument/2006/relationships/image" Target="NULL"/><Relationship Id="rId20" Type="http://schemas.openxmlformats.org/officeDocument/2006/relationships/image" Target="NULL"/><Relationship Id="rId41" Type="http://schemas.openxmlformats.org/officeDocument/2006/relationships/customXml" Target="../ink/ink8398.xml"/><Relationship Id="rId62" Type="http://schemas.openxmlformats.org/officeDocument/2006/relationships/image" Target="NULL"/><Relationship Id="rId83" Type="http://schemas.openxmlformats.org/officeDocument/2006/relationships/customXml" Target="../ink/ink8420.xml"/><Relationship Id="rId88" Type="http://schemas.openxmlformats.org/officeDocument/2006/relationships/image" Target="NULL"/><Relationship Id="rId111" Type="http://schemas.openxmlformats.org/officeDocument/2006/relationships/customXml" Target="../ink/ink8434.xml"/><Relationship Id="rId132" Type="http://schemas.openxmlformats.org/officeDocument/2006/relationships/image" Target="NULL"/><Relationship Id="rId153" Type="http://schemas.openxmlformats.org/officeDocument/2006/relationships/customXml" Target="../ink/ink8455.xml"/><Relationship Id="rId174" Type="http://schemas.openxmlformats.org/officeDocument/2006/relationships/image" Target="NULL"/><Relationship Id="rId15" Type="http://schemas.openxmlformats.org/officeDocument/2006/relationships/customXml" Target="../ink/ink8385.xml"/><Relationship Id="rId36" Type="http://schemas.openxmlformats.org/officeDocument/2006/relationships/image" Target="NULL"/><Relationship Id="rId57" Type="http://schemas.openxmlformats.org/officeDocument/2006/relationships/image" Target="NULL"/><Relationship Id="rId106" Type="http://schemas.openxmlformats.org/officeDocument/2006/relationships/image" Target="NULL"/><Relationship Id="rId127" Type="http://schemas.openxmlformats.org/officeDocument/2006/relationships/customXml" Target="../ink/ink8442.xml"/><Relationship Id="rId10" Type="http://schemas.openxmlformats.org/officeDocument/2006/relationships/customXml" Target="../ink/ink8382.xml"/><Relationship Id="rId31" Type="http://schemas.openxmlformats.org/officeDocument/2006/relationships/customXml" Target="../ink/ink8393.xml"/><Relationship Id="rId52" Type="http://schemas.openxmlformats.org/officeDocument/2006/relationships/customXml" Target="../ink/ink8404.xml"/><Relationship Id="rId73" Type="http://schemas.openxmlformats.org/officeDocument/2006/relationships/customXml" Target="../ink/ink8415.xml"/><Relationship Id="rId78" Type="http://schemas.openxmlformats.org/officeDocument/2006/relationships/image" Target="NULL"/><Relationship Id="rId94" Type="http://schemas.openxmlformats.org/officeDocument/2006/relationships/image" Target="NULL"/><Relationship Id="rId99" Type="http://schemas.openxmlformats.org/officeDocument/2006/relationships/customXml" Target="../ink/ink8428.xml"/><Relationship Id="rId101" Type="http://schemas.openxmlformats.org/officeDocument/2006/relationships/customXml" Target="../ink/ink8429.xml"/><Relationship Id="rId122" Type="http://schemas.openxmlformats.org/officeDocument/2006/relationships/image" Target="NULL"/><Relationship Id="rId143" Type="http://schemas.openxmlformats.org/officeDocument/2006/relationships/customXml" Target="../ink/ink8450.xml"/><Relationship Id="rId148" Type="http://schemas.openxmlformats.org/officeDocument/2006/relationships/image" Target="NULL"/><Relationship Id="rId164" Type="http://schemas.openxmlformats.org/officeDocument/2006/relationships/image" Target="NULL"/><Relationship Id="rId169" Type="http://schemas.openxmlformats.org/officeDocument/2006/relationships/customXml" Target="../ink/ink8463.xml"/><Relationship Id="rId4" Type="http://schemas.openxmlformats.org/officeDocument/2006/relationships/customXml" Target="../ink/ink8379.xml"/><Relationship Id="rId9" Type="http://schemas.openxmlformats.org/officeDocument/2006/relationships/image" Target="NULL"/><Relationship Id="rId26" Type="http://schemas.openxmlformats.org/officeDocument/2006/relationships/image" Target="NULL"/><Relationship Id="rId47" Type="http://schemas.openxmlformats.org/officeDocument/2006/relationships/image" Target="NULL"/><Relationship Id="rId68" Type="http://schemas.openxmlformats.org/officeDocument/2006/relationships/image" Target="NULL"/><Relationship Id="rId89" Type="http://schemas.openxmlformats.org/officeDocument/2006/relationships/customXml" Target="../ink/ink8423.xml"/><Relationship Id="rId112" Type="http://schemas.openxmlformats.org/officeDocument/2006/relationships/image" Target="NULL"/><Relationship Id="rId133" Type="http://schemas.openxmlformats.org/officeDocument/2006/relationships/customXml" Target="../ink/ink8445.xml"/><Relationship Id="rId154" Type="http://schemas.openxmlformats.org/officeDocument/2006/relationships/image" Target="NULL"/><Relationship Id="rId175" Type="http://schemas.openxmlformats.org/officeDocument/2006/relationships/customXml" Target="../ink/ink8466.xml"/><Relationship Id="rId16" Type="http://schemas.openxmlformats.org/officeDocument/2006/relationships/image" Target="NULL"/><Relationship Id="rId37" Type="http://schemas.openxmlformats.org/officeDocument/2006/relationships/customXml" Target="../ink/ink8396.xml"/><Relationship Id="rId58" Type="http://schemas.openxmlformats.org/officeDocument/2006/relationships/customXml" Target="../ink/ink8407.xml"/><Relationship Id="rId79" Type="http://schemas.openxmlformats.org/officeDocument/2006/relationships/customXml" Target="../ink/ink8418.xml"/><Relationship Id="rId102" Type="http://schemas.openxmlformats.org/officeDocument/2006/relationships/image" Target="NULL"/><Relationship Id="rId123" Type="http://schemas.openxmlformats.org/officeDocument/2006/relationships/customXml" Target="../ink/ink8440.xml"/><Relationship Id="rId144" Type="http://schemas.openxmlformats.org/officeDocument/2006/relationships/image" Target="NULL"/><Relationship Id="rId90" Type="http://schemas.openxmlformats.org/officeDocument/2006/relationships/image" Target="NULL"/><Relationship Id="rId165" Type="http://schemas.openxmlformats.org/officeDocument/2006/relationships/customXml" Target="../ink/ink8461.xml"/><Relationship Id="rId27" Type="http://schemas.openxmlformats.org/officeDocument/2006/relationships/customXml" Target="../ink/ink8391.xml"/><Relationship Id="rId48" Type="http://schemas.openxmlformats.org/officeDocument/2006/relationships/customXml" Target="../ink/ink8402.xml"/><Relationship Id="rId69" Type="http://schemas.openxmlformats.org/officeDocument/2006/relationships/customXml" Target="../ink/ink8413.xml"/><Relationship Id="rId113" Type="http://schemas.openxmlformats.org/officeDocument/2006/relationships/customXml" Target="../ink/ink8435.xml"/><Relationship Id="rId134" Type="http://schemas.openxmlformats.org/officeDocument/2006/relationships/image" Target="NULL"/><Relationship Id="rId80" Type="http://schemas.openxmlformats.org/officeDocument/2006/relationships/image" Target="NULL"/><Relationship Id="rId155" Type="http://schemas.openxmlformats.org/officeDocument/2006/relationships/customXml" Target="../ink/ink8456.xml"/><Relationship Id="rId176" Type="http://schemas.openxmlformats.org/officeDocument/2006/relationships/image" Target="NULL"/><Relationship Id="rId17" Type="http://schemas.openxmlformats.org/officeDocument/2006/relationships/customXml" Target="../ink/ink8386.xml"/><Relationship Id="rId38" Type="http://schemas.openxmlformats.org/officeDocument/2006/relationships/image" Target="NULL"/><Relationship Id="rId59" Type="http://schemas.openxmlformats.org/officeDocument/2006/relationships/image" Target="NULL"/><Relationship Id="rId103" Type="http://schemas.openxmlformats.org/officeDocument/2006/relationships/customXml" Target="../ink/ink8430.xml"/><Relationship Id="rId124" Type="http://schemas.openxmlformats.org/officeDocument/2006/relationships/image" Target="NULL"/><Relationship Id="rId70" Type="http://schemas.openxmlformats.org/officeDocument/2006/relationships/image" Target="NULL"/><Relationship Id="rId91" Type="http://schemas.openxmlformats.org/officeDocument/2006/relationships/customXml" Target="../ink/ink8424.xml"/><Relationship Id="rId145" Type="http://schemas.openxmlformats.org/officeDocument/2006/relationships/customXml" Target="../ink/ink8451.xml"/><Relationship Id="rId166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5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8527.xml"/><Relationship Id="rId21" Type="http://schemas.openxmlformats.org/officeDocument/2006/relationships/customXml" Target="../ink/ink8478.xml"/><Relationship Id="rId42" Type="http://schemas.openxmlformats.org/officeDocument/2006/relationships/customXml" Target="../ink/ink8489.xml"/><Relationship Id="rId63" Type="http://schemas.openxmlformats.org/officeDocument/2006/relationships/customXml" Target="../ink/ink8500.xml"/><Relationship Id="rId84" Type="http://schemas.openxmlformats.org/officeDocument/2006/relationships/image" Target="NULL"/><Relationship Id="rId138" Type="http://schemas.openxmlformats.org/officeDocument/2006/relationships/image" Target="NULL"/><Relationship Id="rId159" Type="http://schemas.openxmlformats.org/officeDocument/2006/relationships/customXml" Target="../ink/ink8548.xml"/><Relationship Id="rId170" Type="http://schemas.openxmlformats.org/officeDocument/2006/relationships/image" Target="NULL"/><Relationship Id="rId107" Type="http://schemas.openxmlformats.org/officeDocument/2006/relationships/customXml" Target="../ink/ink8522.xml"/><Relationship Id="rId11" Type="http://schemas.openxmlformats.org/officeDocument/2006/relationships/customXml" Target="../ink/ink8473.xml"/><Relationship Id="rId32" Type="http://schemas.openxmlformats.org/officeDocument/2006/relationships/image" Target="NULL"/><Relationship Id="rId53" Type="http://schemas.openxmlformats.org/officeDocument/2006/relationships/image" Target="NULL"/><Relationship Id="rId74" Type="http://schemas.openxmlformats.org/officeDocument/2006/relationships/image" Target="NULL"/><Relationship Id="rId128" Type="http://schemas.openxmlformats.org/officeDocument/2006/relationships/image" Target="NULL"/><Relationship Id="rId149" Type="http://schemas.openxmlformats.org/officeDocument/2006/relationships/customXml" Target="../ink/ink8543.xml"/><Relationship Id="rId5" Type="http://schemas.openxmlformats.org/officeDocument/2006/relationships/image" Target="NULL"/><Relationship Id="rId95" Type="http://schemas.openxmlformats.org/officeDocument/2006/relationships/customXml" Target="../ink/ink8516.xml"/><Relationship Id="rId160" Type="http://schemas.openxmlformats.org/officeDocument/2006/relationships/image" Target="NULL"/><Relationship Id="rId181" Type="http://schemas.openxmlformats.org/officeDocument/2006/relationships/customXml" Target="../ink/ink8559.xml"/><Relationship Id="rId22" Type="http://schemas.openxmlformats.org/officeDocument/2006/relationships/image" Target="NULL"/><Relationship Id="rId43" Type="http://schemas.openxmlformats.org/officeDocument/2006/relationships/image" Target="NULL"/><Relationship Id="rId64" Type="http://schemas.openxmlformats.org/officeDocument/2006/relationships/image" Target="NULL"/><Relationship Id="rId118" Type="http://schemas.openxmlformats.org/officeDocument/2006/relationships/image" Target="NULL"/><Relationship Id="rId139" Type="http://schemas.openxmlformats.org/officeDocument/2006/relationships/customXml" Target="../ink/ink8538.xml"/><Relationship Id="rId85" Type="http://schemas.openxmlformats.org/officeDocument/2006/relationships/customXml" Target="../ink/ink8511.xml"/><Relationship Id="rId150" Type="http://schemas.openxmlformats.org/officeDocument/2006/relationships/image" Target="NULL"/><Relationship Id="rId171" Type="http://schemas.openxmlformats.org/officeDocument/2006/relationships/customXml" Target="../ink/ink8554.xml"/><Relationship Id="rId12" Type="http://schemas.openxmlformats.org/officeDocument/2006/relationships/image" Target="NULL"/><Relationship Id="rId33" Type="http://schemas.openxmlformats.org/officeDocument/2006/relationships/customXml" Target="../ink/ink8484.xml"/><Relationship Id="rId108" Type="http://schemas.openxmlformats.org/officeDocument/2006/relationships/image" Target="NULL"/><Relationship Id="rId129" Type="http://schemas.openxmlformats.org/officeDocument/2006/relationships/customXml" Target="../ink/ink8533.xml"/><Relationship Id="rId54" Type="http://schemas.openxmlformats.org/officeDocument/2006/relationships/customXml" Target="../ink/ink8495.xml"/><Relationship Id="rId75" Type="http://schemas.openxmlformats.org/officeDocument/2006/relationships/customXml" Target="../ink/ink8506.xml"/><Relationship Id="rId96" Type="http://schemas.openxmlformats.org/officeDocument/2006/relationships/image" Target="NULL"/><Relationship Id="rId140" Type="http://schemas.openxmlformats.org/officeDocument/2006/relationships/image" Target="NULL"/><Relationship Id="rId161" Type="http://schemas.openxmlformats.org/officeDocument/2006/relationships/customXml" Target="../ink/ink8549.xml"/><Relationship Id="rId182" Type="http://schemas.openxmlformats.org/officeDocument/2006/relationships/image" Target="NULL"/><Relationship Id="rId6" Type="http://schemas.openxmlformats.org/officeDocument/2006/relationships/customXml" Target="../ink/ink8470.xml"/><Relationship Id="rId23" Type="http://schemas.openxmlformats.org/officeDocument/2006/relationships/customXml" Target="../ink/ink8479.xml"/><Relationship Id="rId119" Type="http://schemas.openxmlformats.org/officeDocument/2006/relationships/customXml" Target="../ink/ink8528.xml"/><Relationship Id="rId44" Type="http://schemas.openxmlformats.org/officeDocument/2006/relationships/customXml" Target="../ink/ink8490.xml"/><Relationship Id="rId65" Type="http://schemas.openxmlformats.org/officeDocument/2006/relationships/customXml" Target="../ink/ink8501.xml"/><Relationship Id="rId86" Type="http://schemas.openxmlformats.org/officeDocument/2006/relationships/image" Target="NULL"/><Relationship Id="rId130" Type="http://schemas.openxmlformats.org/officeDocument/2006/relationships/image" Target="NULL"/><Relationship Id="rId151" Type="http://schemas.openxmlformats.org/officeDocument/2006/relationships/customXml" Target="../ink/ink8544.xml"/><Relationship Id="rId172" Type="http://schemas.openxmlformats.org/officeDocument/2006/relationships/image" Target="NULL"/><Relationship Id="rId13" Type="http://schemas.openxmlformats.org/officeDocument/2006/relationships/customXml" Target="../ink/ink8474.xml"/><Relationship Id="rId18" Type="http://schemas.openxmlformats.org/officeDocument/2006/relationships/image" Target="NULL"/><Relationship Id="rId39" Type="http://schemas.openxmlformats.org/officeDocument/2006/relationships/customXml" Target="../ink/ink8487.xml"/><Relationship Id="rId109" Type="http://schemas.openxmlformats.org/officeDocument/2006/relationships/customXml" Target="../ink/ink8523.xml"/><Relationship Id="rId34" Type="http://schemas.openxmlformats.org/officeDocument/2006/relationships/image" Target="NULL"/><Relationship Id="rId50" Type="http://schemas.openxmlformats.org/officeDocument/2006/relationships/customXml" Target="../ink/ink8493.xml"/><Relationship Id="rId55" Type="http://schemas.openxmlformats.org/officeDocument/2006/relationships/image" Target="NULL"/><Relationship Id="rId76" Type="http://schemas.openxmlformats.org/officeDocument/2006/relationships/image" Target="NULL"/><Relationship Id="rId97" Type="http://schemas.openxmlformats.org/officeDocument/2006/relationships/customXml" Target="../ink/ink8517.xml"/><Relationship Id="rId104" Type="http://schemas.openxmlformats.org/officeDocument/2006/relationships/image" Target="NULL"/><Relationship Id="rId120" Type="http://schemas.openxmlformats.org/officeDocument/2006/relationships/image" Target="NULL"/><Relationship Id="rId125" Type="http://schemas.openxmlformats.org/officeDocument/2006/relationships/customXml" Target="../ink/ink8531.xml"/><Relationship Id="rId141" Type="http://schemas.openxmlformats.org/officeDocument/2006/relationships/customXml" Target="../ink/ink8539.xml"/><Relationship Id="rId146" Type="http://schemas.openxmlformats.org/officeDocument/2006/relationships/image" Target="NULL"/><Relationship Id="rId167" Type="http://schemas.openxmlformats.org/officeDocument/2006/relationships/customXml" Target="../ink/ink8552.xml"/><Relationship Id="rId7" Type="http://schemas.openxmlformats.org/officeDocument/2006/relationships/image" Target="NULL"/><Relationship Id="rId71" Type="http://schemas.openxmlformats.org/officeDocument/2006/relationships/customXml" Target="../ink/ink8504.xml"/><Relationship Id="rId92" Type="http://schemas.openxmlformats.org/officeDocument/2006/relationships/image" Target="NULL"/><Relationship Id="rId162" Type="http://schemas.openxmlformats.org/officeDocument/2006/relationships/image" Target="NULL"/><Relationship Id="rId183" Type="http://schemas.openxmlformats.org/officeDocument/2006/relationships/customXml" Target="../ink/ink8560.xml"/><Relationship Id="rId2" Type="http://schemas.openxmlformats.org/officeDocument/2006/relationships/customXml" Target="../ink/ink8468.xml"/><Relationship Id="rId29" Type="http://schemas.openxmlformats.org/officeDocument/2006/relationships/customXml" Target="../ink/ink8482.xml"/><Relationship Id="rId24" Type="http://schemas.openxmlformats.org/officeDocument/2006/relationships/image" Target="NULL"/><Relationship Id="rId40" Type="http://schemas.openxmlformats.org/officeDocument/2006/relationships/image" Target="NULL"/><Relationship Id="rId45" Type="http://schemas.openxmlformats.org/officeDocument/2006/relationships/image" Target="NULL"/><Relationship Id="rId66" Type="http://schemas.openxmlformats.org/officeDocument/2006/relationships/image" Target="NULL"/><Relationship Id="rId87" Type="http://schemas.openxmlformats.org/officeDocument/2006/relationships/customXml" Target="../ink/ink8512.xml"/><Relationship Id="rId110" Type="http://schemas.openxmlformats.org/officeDocument/2006/relationships/image" Target="NULL"/><Relationship Id="rId115" Type="http://schemas.openxmlformats.org/officeDocument/2006/relationships/customXml" Target="../ink/ink8526.xml"/><Relationship Id="rId131" Type="http://schemas.openxmlformats.org/officeDocument/2006/relationships/customXml" Target="../ink/ink8534.xml"/><Relationship Id="rId136" Type="http://schemas.openxmlformats.org/officeDocument/2006/relationships/image" Target="NULL"/><Relationship Id="rId157" Type="http://schemas.openxmlformats.org/officeDocument/2006/relationships/customXml" Target="../ink/ink8547.xml"/><Relationship Id="rId178" Type="http://schemas.openxmlformats.org/officeDocument/2006/relationships/image" Target="NULL"/><Relationship Id="rId61" Type="http://schemas.openxmlformats.org/officeDocument/2006/relationships/customXml" Target="../ink/ink8499.xml"/><Relationship Id="rId82" Type="http://schemas.openxmlformats.org/officeDocument/2006/relationships/image" Target="NULL"/><Relationship Id="rId152" Type="http://schemas.openxmlformats.org/officeDocument/2006/relationships/image" Target="NULL"/><Relationship Id="rId173" Type="http://schemas.openxmlformats.org/officeDocument/2006/relationships/customXml" Target="../ink/ink8555.xml"/><Relationship Id="rId19" Type="http://schemas.openxmlformats.org/officeDocument/2006/relationships/customXml" Target="../ink/ink8477.xml"/><Relationship Id="rId14" Type="http://schemas.openxmlformats.org/officeDocument/2006/relationships/image" Target="NULL"/><Relationship Id="rId30" Type="http://schemas.openxmlformats.org/officeDocument/2006/relationships/image" Target="NULL"/><Relationship Id="rId35" Type="http://schemas.openxmlformats.org/officeDocument/2006/relationships/customXml" Target="../ink/ink8485.xml"/><Relationship Id="rId56" Type="http://schemas.openxmlformats.org/officeDocument/2006/relationships/customXml" Target="../ink/ink8496.xml"/><Relationship Id="rId77" Type="http://schemas.openxmlformats.org/officeDocument/2006/relationships/customXml" Target="../ink/ink8507.xml"/><Relationship Id="rId100" Type="http://schemas.openxmlformats.org/officeDocument/2006/relationships/image" Target="NULL"/><Relationship Id="rId105" Type="http://schemas.openxmlformats.org/officeDocument/2006/relationships/customXml" Target="../ink/ink8521.xml"/><Relationship Id="rId126" Type="http://schemas.openxmlformats.org/officeDocument/2006/relationships/image" Target="NULL"/><Relationship Id="rId147" Type="http://schemas.openxmlformats.org/officeDocument/2006/relationships/customXml" Target="../ink/ink8542.xml"/><Relationship Id="rId168" Type="http://schemas.openxmlformats.org/officeDocument/2006/relationships/image" Target="NULL"/><Relationship Id="rId8" Type="http://schemas.openxmlformats.org/officeDocument/2006/relationships/customXml" Target="../ink/ink8471.xml"/><Relationship Id="rId51" Type="http://schemas.openxmlformats.org/officeDocument/2006/relationships/image" Target="NULL"/><Relationship Id="rId72" Type="http://schemas.openxmlformats.org/officeDocument/2006/relationships/image" Target="NULL"/><Relationship Id="rId93" Type="http://schemas.openxmlformats.org/officeDocument/2006/relationships/customXml" Target="../ink/ink8515.xml"/><Relationship Id="rId98" Type="http://schemas.openxmlformats.org/officeDocument/2006/relationships/image" Target="NULL"/><Relationship Id="rId121" Type="http://schemas.openxmlformats.org/officeDocument/2006/relationships/customXml" Target="../ink/ink8529.xml"/><Relationship Id="rId142" Type="http://schemas.openxmlformats.org/officeDocument/2006/relationships/image" Target="NULL"/><Relationship Id="rId163" Type="http://schemas.openxmlformats.org/officeDocument/2006/relationships/customXml" Target="../ink/ink8550.xml"/><Relationship Id="rId184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customXml" Target="../ink/ink8480.xml"/><Relationship Id="rId46" Type="http://schemas.openxmlformats.org/officeDocument/2006/relationships/customXml" Target="../ink/ink8491.xml"/><Relationship Id="rId67" Type="http://schemas.openxmlformats.org/officeDocument/2006/relationships/customXml" Target="../ink/ink8502.xml"/><Relationship Id="rId116" Type="http://schemas.openxmlformats.org/officeDocument/2006/relationships/image" Target="NULL"/><Relationship Id="rId137" Type="http://schemas.openxmlformats.org/officeDocument/2006/relationships/customXml" Target="../ink/ink8537.xml"/><Relationship Id="rId158" Type="http://schemas.openxmlformats.org/officeDocument/2006/relationships/image" Target="NULL"/><Relationship Id="rId20" Type="http://schemas.openxmlformats.org/officeDocument/2006/relationships/image" Target="NULL"/><Relationship Id="rId41" Type="http://schemas.openxmlformats.org/officeDocument/2006/relationships/customXml" Target="../ink/ink8488.xml"/><Relationship Id="rId62" Type="http://schemas.openxmlformats.org/officeDocument/2006/relationships/image" Target="NULL"/><Relationship Id="rId83" Type="http://schemas.openxmlformats.org/officeDocument/2006/relationships/customXml" Target="../ink/ink8510.xml"/><Relationship Id="rId88" Type="http://schemas.openxmlformats.org/officeDocument/2006/relationships/image" Target="NULL"/><Relationship Id="rId111" Type="http://schemas.openxmlformats.org/officeDocument/2006/relationships/customXml" Target="../ink/ink8524.xml"/><Relationship Id="rId132" Type="http://schemas.openxmlformats.org/officeDocument/2006/relationships/image" Target="NULL"/><Relationship Id="rId153" Type="http://schemas.openxmlformats.org/officeDocument/2006/relationships/customXml" Target="../ink/ink8545.xml"/><Relationship Id="rId174" Type="http://schemas.openxmlformats.org/officeDocument/2006/relationships/image" Target="NULL"/><Relationship Id="rId179" Type="http://schemas.openxmlformats.org/officeDocument/2006/relationships/customXml" Target="../ink/ink8558.xml"/><Relationship Id="rId15" Type="http://schemas.openxmlformats.org/officeDocument/2006/relationships/customXml" Target="../ink/ink8475.xml"/><Relationship Id="rId36" Type="http://schemas.openxmlformats.org/officeDocument/2006/relationships/image" Target="NULL"/><Relationship Id="rId57" Type="http://schemas.openxmlformats.org/officeDocument/2006/relationships/image" Target="NULL"/><Relationship Id="rId106" Type="http://schemas.openxmlformats.org/officeDocument/2006/relationships/image" Target="NULL"/><Relationship Id="rId127" Type="http://schemas.openxmlformats.org/officeDocument/2006/relationships/customXml" Target="../ink/ink8532.xml"/><Relationship Id="rId10" Type="http://schemas.openxmlformats.org/officeDocument/2006/relationships/customXml" Target="../ink/ink8472.xml"/><Relationship Id="rId31" Type="http://schemas.openxmlformats.org/officeDocument/2006/relationships/customXml" Target="../ink/ink8483.xml"/><Relationship Id="rId52" Type="http://schemas.openxmlformats.org/officeDocument/2006/relationships/customXml" Target="../ink/ink8494.xml"/><Relationship Id="rId73" Type="http://schemas.openxmlformats.org/officeDocument/2006/relationships/customXml" Target="../ink/ink8505.xml"/><Relationship Id="rId78" Type="http://schemas.openxmlformats.org/officeDocument/2006/relationships/image" Target="NULL"/><Relationship Id="rId94" Type="http://schemas.openxmlformats.org/officeDocument/2006/relationships/image" Target="NULL"/><Relationship Id="rId99" Type="http://schemas.openxmlformats.org/officeDocument/2006/relationships/customXml" Target="../ink/ink8518.xml"/><Relationship Id="rId101" Type="http://schemas.openxmlformats.org/officeDocument/2006/relationships/customXml" Target="../ink/ink8519.xml"/><Relationship Id="rId122" Type="http://schemas.openxmlformats.org/officeDocument/2006/relationships/image" Target="NULL"/><Relationship Id="rId143" Type="http://schemas.openxmlformats.org/officeDocument/2006/relationships/customXml" Target="../ink/ink8540.xml"/><Relationship Id="rId148" Type="http://schemas.openxmlformats.org/officeDocument/2006/relationships/image" Target="NULL"/><Relationship Id="rId164" Type="http://schemas.openxmlformats.org/officeDocument/2006/relationships/image" Target="NULL"/><Relationship Id="rId169" Type="http://schemas.openxmlformats.org/officeDocument/2006/relationships/customXml" Target="../ink/ink8553.xml"/><Relationship Id="rId185" Type="http://schemas.openxmlformats.org/officeDocument/2006/relationships/customXml" Target="../ink/ink8561.xml"/><Relationship Id="rId4" Type="http://schemas.openxmlformats.org/officeDocument/2006/relationships/customXml" Target="../ink/ink8469.xml"/><Relationship Id="rId9" Type="http://schemas.openxmlformats.org/officeDocument/2006/relationships/image" Target="NULL"/><Relationship Id="rId180" Type="http://schemas.openxmlformats.org/officeDocument/2006/relationships/image" Target="NULL"/><Relationship Id="rId26" Type="http://schemas.openxmlformats.org/officeDocument/2006/relationships/image" Target="NULL"/><Relationship Id="rId47" Type="http://schemas.openxmlformats.org/officeDocument/2006/relationships/image" Target="NULL"/><Relationship Id="rId68" Type="http://schemas.openxmlformats.org/officeDocument/2006/relationships/image" Target="NULL"/><Relationship Id="rId89" Type="http://schemas.openxmlformats.org/officeDocument/2006/relationships/customXml" Target="../ink/ink8513.xml"/><Relationship Id="rId112" Type="http://schemas.openxmlformats.org/officeDocument/2006/relationships/image" Target="NULL"/><Relationship Id="rId133" Type="http://schemas.openxmlformats.org/officeDocument/2006/relationships/customXml" Target="../ink/ink8535.xml"/><Relationship Id="rId154" Type="http://schemas.openxmlformats.org/officeDocument/2006/relationships/image" Target="NULL"/><Relationship Id="rId175" Type="http://schemas.openxmlformats.org/officeDocument/2006/relationships/customXml" Target="../ink/ink8556.xml"/><Relationship Id="rId16" Type="http://schemas.openxmlformats.org/officeDocument/2006/relationships/image" Target="NULL"/><Relationship Id="rId37" Type="http://schemas.openxmlformats.org/officeDocument/2006/relationships/customXml" Target="../ink/ink8486.xml"/><Relationship Id="rId58" Type="http://schemas.openxmlformats.org/officeDocument/2006/relationships/customXml" Target="../ink/ink8497.xml"/><Relationship Id="rId79" Type="http://schemas.openxmlformats.org/officeDocument/2006/relationships/customXml" Target="../ink/ink8508.xml"/><Relationship Id="rId102" Type="http://schemas.openxmlformats.org/officeDocument/2006/relationships/image" Target="NULL"/><Relationship Id="rId123" Type="http://schemas.openxmlformats.org/officeDocument/2006/relationships/customXml" Target="../ink/ink8530.xml"/><Relationship Id="rId144" Type="http://schemas.openxmlformats.org/officeDocument/2006/relationships/image" Target="NULL"/><Relationship Id="rId90" Type="http://schemas.openxmlformats.org/officeDocument/2006/relationships/image" Target="NULL"/><Relationship Id="rId165" Type="http://schemas.openxmlformats.org/officeDocument/2006/relationships/customXml" Target="../ink/ink8551.xml"/><Relationship Id="rId186" Type="http://schemas.openxmlformats.org/officeDocument/2006/relationships/image" Target="NULL"/><Relationship Id="rId27" Type="http://schemas.openxmlformats.org/officeDocument/2006/relationships/customXml" Target="../ink/ink8481.xml"/><Relationship Id="rId48" Type="http://schemas.openxmlformats.org/officeDocument/2006/relationships/customXml" Target="../ink/ink8492.xml"/><Relationship Id="rId69" Type="http://schemas.openxmlformats.org/officeDocument/2006/relationships/customXml" Target="../ink/ink8503.xml"/><Relationship Id="rId113" Type="http://schemas.openxmlformats.org/officeDocument/2006/relationships/customXml" Target="../ink/ink8525.xml"/><Relationship Id="rId134" Type="http://schemas.openxmlformats.org/officeDocument/2006/relationships/image" Target="NULL"/><Relationship Id="rId80" Type="http://schemas.openxmlformats.org/officeDocument/2006/relationships/image" Target="NULL"/><Relationship Id="rId155" Type="http://schemas.openxmlformats.org/officeDocument/2006/relationships/customXml" Target="../ink/ink8546.xml"/><Relationship Id="rId176" Type="http://schemas.openxmlformats.org/officeDocument/2006/relationships/image" Target="NULL"/><Relationship Id="rId17" Type="http://schemas.openxmlformats.org/officeDocument/2006/relationships/customXml" Target="../ink/ink8476.xml"/><Relationship Id="rId38" Type="http://schemas.openxmlformats.org/officeDocument/2006/relationships/image" Target="NULL"/><Relationship Id="rId59" Type="http://schemas.openxmlformats.org/officeDocument/2006/relationships/image" Target="NULL"/><Relationship Id="rId103" Type="http://schemas.openxmlformats.org/officeDocument/2006/relationships/customXml" Target="../ink/ink8520.xml"/><Relationship Id="rId124" Type="http://schemas.openxmlformats.org/officeDocument/2006/relationships/image" Target="NULL"/><Relationship Id="rId70" Type="http://schemas.openxmlformats.org/officeDocument/2006/relationships/image" Target="NULL"/><Relationship Id="rId91" Type="http://schemas.openxmlformats.org/officeDocument/2006/relationships/customXml" Target="../ink/ink8514.xml"/><Relationship Id="rId145" Type="http://schemas.openxmlformats.org/officeDocument/2006/relationships/customXml" Target="../ink/ink8541.xml"/><Relationship Id="rId166" Type="http://schemas.openxmlformats.org/officeDocument/2006/relationships/image" Target="NULL"/><Relationship Id="rId1" Type="http://schemas.openxmlformats.org/officeDocument/2006/relationships/slideLayout" Target="../slideLayouts/slideLayout2.xml"/><Relationship Id="rId28" Type="http://schemas.openxmlformats.org/officeDocument/2006/relationships/image" Target="NULL"/><Relationship Id="rId49" Type="http://schemas.openxmlformats.org/officeDocument/2006/relationships/image" Target="NULL"/><Relationship Id="rId114" Type="http://schemas.openxmlformats.org/officeDocument/2006/relationships/image" Target="NULL"/><Relationship Id="rId60" Type="http://schemas.openxmlformats.org/officeDocument/2006/relationships/customXml" Target="../ink/ink8498.xml"/><Relationship Id="rId81" Type="http://schemas.openxmlformats.org/officeDocument/2006/relationships/customXml" Target="../ink/ink8509.xml"/><Relationship Id="rId135" Type="http://schemas.openxmlformats.org/officeDocument/2006/relationships/customXml" Target="../ink/ink8536.xml"/><Relationship Id="rId156" Type="http://schemas.openxmlformats.org/officeDocument/2006/relationships/image" Target="NULL"/><Relationship Id="rId177" Type="http://schemas.openxmlformats.org/officeDocument/2006/relationships/customXml" Target="../ink/ink8557.xml"/></Relationships>
</file>

<file path=ppt/slides/_rels/slide15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8621.xml"/><Relationship Id="rId21" Type="http://schemas.openxmlformats.org/officeDocument/2006/relationships/customXml" Target="../ink/ink8572.xml"/><Relationship Id="rId42" Type="http://schemas.openxmlformats.org/officeDocument/2006/relationships/customXml" Target="../ink/ink8583.xml"/><Relationship Id="rId63" Type="http://schemas.openxmlformats.org/officeDocument/2006/relationships/customXml" Target="../ink/ink8594.xml"/><Relationship Id="rId84" Type="http://schemas.openxmlformats.org/officeDocument/2006/relationships/image" Target="NULL"/><Relationship Id="rId138" Type="http://schemas.openxmlformats.org/officeDocument/2006/relationships/image" Target="NULL"/><Relationship Id="rId159" Type="http://schemas.openxmlformats.org/officeDocument/2006/relationships/customXml" Target="../ink/ink8642.xml"/><Relationship Id="rId170" Type="http://schemas.openxmlformats.org/officeDocument/2006/relationships/image" Target="NULL"/><Relationship Id="rId191" Type="http://schemas.openxmlformats.org/officeDocument/2006/relationships/customXml" Target="../ink/ink8658.xml"/><Relationship Id="rId205" Type="http://schemas.openxmlformats.org/officeDocument/2006/relationships/customXml" Target="../ink/ink8665.xml"/><Relationship Id="rId107" Type="http://schemas.openxmlformats.org/officeDocument/2006/relationships/customXml" Target="../ink/ink8616.xml"/><Relationship Id="rId11" Type="http://schemas.openxmlformats.org/officeDocument/2006/relationships/customXml" Target="../ink/ink8567.xml"/><Relationship Id="rId32" Type="http://schemas.openxmlformats.org/officeDocument/2006/relationships/image" Target="NULL"/><Relationship Id="rId53" Type="http://schemas.openxmlformats.org/officeDocument/2006/relationships/image" Target="NULL"/><Relationship Id="rId74" Type="http://schemas.openxmlformats.org/officeDocument/2006/relationships/image" Target="NULL"/><Relationship Id="rId128" Type="http://schemas.openxmlformats.org/officeDocument/2006/relationships/image" Target="NULL"/><Relationship Id="rId149" Type="http://schemas.openxmlformats.org/officeDocument/2006/relationships/customXml" Target="../ink/ink8637.xml"/><Relationship Id="rId5" Type="http://schemas.openxmlformats.org/officeDocument/2006/relationships/image" Target="NULL"/><Relationship Id="rId95" Type="http://schemas.openxmlformats.org/officeDocument/2006/relationships/customXml" Target="../ink/ink8610.xml"/><Relationship Id="rId160" Type="http://schemas.openxmlformats.org/officeDocument/2006/relationships/image" Target="NULL"/><Relationship Id="rId181" Type="http://schemas.openxmlformats.org/officeDocument/2006/relationships/customXml" Target="../ink/ink8653.xml"/><Relationship Id="rId22" Type="http://schemas.openxmlformats.org/officeDocument/2006/relationships/image" Target="NULL"/><Relationship Id="rId43" Type="http://schemas.openxmlformats.org/officeDocument/2006/relationships/image" Target="NULL"/><Relationship Id="rId64" Type="http://schemas.openxmlformats.org/officeDocument/2006/relationships/image" Target="NULL"/><Relationship Id="rId118" Type="http://schemas.openxmlformats.org/officeDocument/2006/relationships/image" Target="NULL"/><Relationship Id="rId139" Type="http://schemas.openxmlformats.org/officeDocument/2006/relationships/customXml" Target="../ink/ink8632.xml"/><Relationship Id="rId85" Type="http://schemas.openxmlformats.org/officeDocument/2006/relationships/customXml" Target="../ink/ink8605.xml"/><Relationship Id="rId150" Type="http://schemas.openxmlformats.org/officeDocument/2006/relationships/image" Target="NULL"/><Relationship Id="rId171" Type="http://schemas.openxmlformats.org/officeDocument/2006/relationships/customXml" Target="../ink/ink8648.xml"/><Relationship Id="rId192" Type="http://schemas.openxmlformats.org/officeDocument/2006/relationships/image" Target="NULL"/><Relationship Id="rId206" Type="http://schemas.openxmlformats.org/officeDocument/2006/relationships/image" Target="NULL"/><Relationship Id="rId12" Type="http://schemas.openxmlformats.org/officeDocument/2006/relationships/image" Target="NULL"/><Relationship Id="rId33" Type="http://schemas.openxmlformats.org/officeDocument/2006/relationships/customXml" Target="../ink/ink8578.xml"/><Relationship Id="rId108" Type="http://schemas.openxmlformats.org/officeDocument/2006/relationships/image" Target="NULL"/><Relationship Id="rId129" Type="http://schemas.openxmlformats.org/officeDocument/2006/relationships/customXml" Target="../ink/ink8627.xml"/><Relationship Id="rId54" Type="http://schemas.openxmlformats.org/officeDocument/2006/relationships/customXml" Target="../ink/ink8589.xml"/><Relationship Id="rId75" Type="http://schemas.openxmlformats.org/officeDocument/2006/relationships/customXml" Target="../ink/ink8600.xml"/><Relationship Id="rId96" Type="http://schemas.openxmlformats.org/officeDocument/2006/relationships/image" Target="NULL"/><Relationship Id="rId140" Type="http://schemas.openxmlformats.org/officeDocument/2006/relationships/image" Target="NULL"/><Relationship Id="rId161" Type="http://schemas.openxmlformats.org/officeDocument/2006/relationships/customXml" Target="../ink/ink8643.xml"/><Relationship Id="rId182" Type="http://schemas.openxmlformats.org/officeDocument/2006/relationships/image" Target="NULL"/><Relationship Id="rId6" Type="http://schemas.openxmlformats.org/officeDocument/2006/relationships/customXml" Target="../ink/ink8564.xml"/><Relationship Id="rId23" Type="http://schemas.openxmlformats.org/officeDocument/2006/relationships/customXml" Target="../ink/ink8573.xml"/><Relationship Id="rId119" Type="http://schemas.openxmlformats.org/officeDocument/2006/relationships/customXml" Target="../ink/ink8622.xml"/><Relationship Id="rId44" Type="http://schemas.openxmlformats.org/officeDocument/2006/relationships/customXml" Target="../ink/ink8584.xml"/><Relationship Id="rId65" Type="http://schemas.openxmlformats.org/officeDocument/2006/relationships/customXml" Target="../ink/ink8595.xml"/><Relationship Id="rId86" Type="http://schemas.openxmlformats.org/officeDocument/2006/relationships/image" Target="NULL"/><Relationship Id="rId130" Type="http://schemas.openxmlformats.org/officeDocument/2006/relationships/image" Target="NULL"/><Relationship Id="rId151" Type="http://schemas.openxmlformats.org/officeDocument/2006/relationships/customXml" Target="../ink/ink8638.xml"/><Relationship Id="rId172" Type="http://schemas.openxmlformats.org/officeDocument/2006/relationships/image" Target="NULL"/><Relationship Id="rId193" Type="http://schemas.openxmlformats.org/officeDocument/2006/relationships/customXml" Target="../ink/ink8659.xml"/><Relationship Id="rId207" Type="http://schemas.openxmlformats.org/officeDocument/2006/relationships/customXml" Target="../ink/ink8666.xml"/><Relationship Id="rId13" Type="http://schemas.openxmlformats.org/officeDocument/2006/relationships/customXml" Target="../ink/ink8568.xml"/><Relationship Id="rId109" Type="http://schemas.openxmlformats.org/officeDocument/2006/relationships/customXml" Target="../ink/ink8617.xml"/><Relationship Id="rId34" Type="http://schemas.openxmlformats.org/officeDocument/2006/relationships/image" Target="NULL"/><Relationship Id="rId55" Type="http://schemas.openxmlformats.org/officeDocument/2006/relationships/image" Target="NULL"/><Relationship Id="rId76" Type="http://schemas.openxmlformats.org/officeDocument/2006/relationships/image" Target="NULL"/><Relationship Id="rId97" Type="http://schemas.openxmlformats.org/officeDocument/2006/relationships/customXml" Target="../ink/ink8611.xml"/><Relationship Id="rId120" Type="http://schemas.openxmlformats.org/officeDocument/2006/relationships/image" Target="NULL"/><Relationship Id="rId141" Type="http://schemas.openxmlformats.org/officeDocument/2006/relationships/customXml" Target="../ink/ink8633.xml"/><Relationship Id="rId7" Type="http://schemas.openxmlformats.org/officeDocument/2006/relationships/image" Target="NULL"/><Relationship Id="rId162" Type="http://schemas.openxmlformats.org/officeDocument/2006/relationships/image" Target="NULL"/><Relationship Id="rId183" Type="http://schemas.openxmlformats.org/officeDocument/2006/relationships/customXml" Target="../ink/ink8654.xml"/><Relationship Id="rId24" Type="http://schemas.openxmlformats.org/officeDocument/2006/relationships/image" Target="NULL"/><Relationship Id="rId40" Type="http://schemas.openxmlformats.org/officeDocument/2006/relationships/image" Target="NULL"/><Relationship Id="rId45" Type="http://schemas.openxmlformats.org/officeDocument/2006/relationships/image" Target="NULL"/><Relationship Id="rId66" Type="http://schemas.openxmlformats.org/officeDocument/2006/relationships/image" Target="NULL"/><Relationship Id="rId87" Type="http://schemas.openxmlformats.org/officeDocument/2006/relationships/customXml" Target="../ink/ink8606.xml"/><Relationship Id="rId110" Type="http://schemas.openxmlformats.org/officeDocument/2006/relationships/image" Target="NULL"/><Relationship Id="rId115" Type="http://schemas.openxmlformats.org/officeDocument/2006/relationships/customXml" Target="../ink/ink8620.xml"/><Relationship Id="rId131" Type="http://schemas.openxmlformats.org/officeDocument/2006/relationships/customXml" Target="../ink/ink8628.xml"/><Relationship Id="rId136" Type="http://schemas.openxmlformats.org/officeDocument/2006/relationships/image" Target="NULL"/><Relationship Id="rId157" Type="http://schemas.openxmlformats.org/officeDocument/2006/relationships/customXml" Target="../ink/ink8641.xml"/><Relationship Id="rId178" Type="http://schemas.openxmlformats.org/officeDocument/2006/relationships/image" Target="NULL"/><Relationship Id="rId61" Type="http://schemas.openxmlformats.org/officeDocument/2006/relationships/customXml" Target="../ink/ink8593.xml"/><Relationship Id="rId82" Type="http://schemas.openxmlformats.org/officeDocument/2006/relationships/image" Target="NULL"/><Relationship Id="rId152" Type="http://schemas.openxmlformats.org/officeDocument/2006/relationships/image" Target="NULL"/><Relationship Id="rId173" Type="http://schemas.openxmlformats.org/officeDocument/2006/relationships/customXml" Target="../ink/ink8649.xml"/><Relationship Id="rId194" Type="http://schemas.openxmlformats.org/officeDocument/2006/relationships/image" Target="NULL"/><Relationship Id="rId199" Type="http://schemas.openxmlformats.org/officeDocument/2006/relationships/customXml" Target="../ink/ink8662.xml"/><Relationship Id="rId203" Type="http://schemas.openxmlformats.org/officeDocument/2006/relationships/customXml" Target="../ink/ink8664.xml"/><Relationship Id="rId208" Type="http://schemas.openxmlformats.org/officeDocument/2006/relationships/image" Target="NULL"/><Relationship Id="rId19" Type="http://schemas.openxmlformats.org/officeDocument/2006/relationships/customXml" Target="../ink/ink8571.xml"/><Relationship Id="rId14" Type="http://schemas.openxmlformats.org/officeDocument/2006/relationships/image" Target="NULL"/><Relationship Id="rId30" Type="http://schemas.openxmlformats.org/officeDocument/2006/relationships/image" Target="NULL"/><Relationship Id="rId35" Type="http://schemas.openxmlformats.org/officeDocument/2006/relationships/customXml" Target="../ink/ink8579.xml"/><Relationship Id="rId56" Type="http://schemas.openxmlformats.org/officeDocument/2006/relationships/customXml" Target="../ink/ink8590.xml"/><Relationship Id="rId77" Type="http://schemas.openxmlformats.org/officeDocument/2006/relationships/customXml" Target="../ink/ink8601.xml"/><Relationship Id="rId100" Type="http://schemas.openxmlformats.org/officeDocument/2006/relationships/image" Target="NULL"/><Relationship Id="rId105" Type="http://schemas.openxmlformats.org/officeDocument/2006/relationships/customXml" Target="../ink/ink8615.xml"/><Relationship Id="rId126" Type="http://schemas.openxmlformats.org/officeDocument/2006/relationships/image" Target="NULL"/><Relationship Id="rId147" Type="http://schemas.openxmlformats.org/officeDocument/2006/relationships/customXml" Target="../ink/ink8636.xml"/><Relationship Id="rId168" Type="http://schemas.openxmlformats.org/officeDocument/2006/relationships/image" Target="NULL"/><Relationship Id="rId8" Type="http://schemas.openxmlformats.org/officeDocument/2006/relationships/customXml" Target="../ink/ink8565.xml"/><Relationship Id="rId51" Type="http://schemas.openxmlformats.org/officeDocument/2006/relationships/image" Target="NULL"/><Relationship Id="rId72" Type="http://schemas.openxmlformats.org/officeDocument/2006/relationships/image" Target="NULL"/><Relationship Id="rId93" Type="http://schemas.openxmlformats.org/officeDocument/2006/relationships/customXml" Target="../ink/ink8609.xml"/><Relationship Id="rId98" Type="http://schemas.openxmlformats.org/officeDocument/2006/relationships/image" Target="NULL"/><Relationship Id="rId121" Type="http://schemas.openxmlformats.org/officeDocument/2006/relationships/customXml" Target="../ink/ink8623.xml"/><Relationship Id="rId142" Type="http://schemas.openxmlformats.org/officeDocument/2006/relationships/image" Target="NULL"/><Relationship Id="rId163" Type="http://schemas.openxmlformats.org/officeDocument/2006/relationships/customXml" Target="../ink/ink8644.xml"/><Relationship Id="rId184" Type="http://schemas.openxmlformats.org/officeDocument/2006/relationships/image" Target="NULL"/><Relationship Id="rId189" Type="http://schemas.openxmlformats.org/officeDocument/2006/relationships/customXml" Target="../ink/ink8657.xml"/><Relationship Id="rId3" Type="http://schemas.openxmlformats.org/officeDocument/2006/relationships/image" Target="NULL"/><Relationship Id="rId25" Type="http://schemas.openxmlformats.org/officeDocument/2006/relationships/customXml" Target="../ink/ink8574.xml"/><Relationship Id="rId46" Type="http://schemas.openxmlformats.org/officeDocument/2006/relationships/customXml" Target="../ink/ink8585.xml"/><Relationship Id="rId67" Type="http://schemas.openxmlformats.org/officeDocument/2006/relationships/customXml" Target="../ink/ink8596.xml"/><Relationship Id="rId116" Type="http://schemas.openxmlformats.org/officeDocument/2006/relationships/image" Target="NULL"/><Relationship Id="rId137" Type="http://schemas.openxmlformats.org/officeDocument/2006/relationships/customXml" Target="../ink/ink8631.xml"/><Relationship Id="rId158" Type="http://schemas.openxmlformats.org/officeDocument/2006/relationships/image" Target="NULL"/><Relationship Id="rId20" Type="http://schemas.openxmlformats.org/officeDocument/2006/relationships/image" Target="NULL"/><Relationship Id="rId41" Type="http://schemas.openxmlformats.org/officeDocument/2006/relationships/customXml" Target="../ink/ink8582.xml"/><Relationship Id="rId62" Type="http://schemas.openxmlformats.org/officeDocument/2006/relationships/image" Target="NULL"/><Relationship Id="rId83" Type="http://schemas.openxmlformats.org/officeDocument/2006/relationships/customXml" Target="../ink/ink8604.xml"/><Relationship Id="rId88" Type="http://schemas.openxmlformats.org/officeDocument/2006/relationships/image" Target="NULL"/><Relationship Id="rId111" Type="http://schemas.openxmlformats.org/officeDocument/2006/relationships/customXml" Target="../ink/ink8618.xml"/><Relationship Id="rId132" Type="http://schemas.openxmlformats.org/officeDocument/2006/relationships/image" Target="NULL"/><Relationship Id="rId153" Type="http://schemas.openxmlformats.org/officeDocument/2006/relationships/customXml" Target="../ink/ink8639.xml"/><Relationship Id="rId174" Type="http://schemas.openxmlformats.org/officeDocument/2006/relationships/image" Target="NULL"/><Relationship Id="rId179" Type="http://schemas.openxmlformats.org/officeDocument/2006/relationships/customXml" Target="../ink/ink8652.xml"/><Relationship Id="rId195" Type="http://schemas.openxmlformats.org/officeDocument/2006/relationships/customXml" Target="../ink/ink8660.xml"/><Relationship Id="rId190" Type="http://schemas.openxmlformats.org/officeDocument/2006/relationships/image" Target="NULL"/><Relationship Id="rId204" Type="http://schemas.openxmlformats.org/officeDocument/2006/relationships/image" Target="NULL"/><Relationship Id="rId15" Type="http://schemas.openxmlformats.org/officeDocument/2006/relationships/customXml" Target="../ink/ink8569.xml"/><Relationship Id="rId36" Type="http://schemas.openxmlformats.org/officeDocument/2006/relationships/image" Target="NULL"/><Relationship Id="rId57" Type="http://schemas.openxmlformats.org/officeDocument/2006/relationships/image" Target="NULL"/><Relationship Id="rId106" Type="http://schemas.openxmlformats.org/officeDocument/2006/relationships/image" Target="NULL"/><Relationship Id="rId127" Type="http://schemas.openxmlformats.org/officeDocument/2006/relationships/customXml" Target="../ink/ink8626.xml"/><Relationship Id="rId10" Type="http://schemas.openxmlformats.org/officeDocument/2006/relationships/customXml" Target="../ink/ink8566.xml"/><Relationship Id="rId31" Type="http://schemas.openxmlformats.org/officeDocument/2006/relationships/customXml" Target="../ink/ink8577.xml"/><Relationship Id="rId52" Type="http://schemas.openxmlformats.org/officeDocument/2006/relationships/customXml" Target="../ink/ink8588.xml"/><Relationship Id="rId73" Type="http://schemas.openxmlformats.org/officeDocument/2006/relationships/customXml" Target="../ink/ink8599.xml"/><Relationship Id="rId78" Type="http://schemas.openxmlformats.org/officeDocument/2006/relationships/image" Target="NULL"/><Relationship Id="rId94" Type="http://schemas.openxmlformats.org/officeDocument/2006/relationships/image" Target="NULL"/><Relationship Id="rId99" Type="http://schemas.openxmlformats.org/officeDocument/2006/relationships/customXml" Target="../ink/ink8612.xml"/><Relationship Id="rId101" Type="http://schemas.openxmlformats.org/officeDocument/2006/relationships/customXml" Target="../ink/ink8613.xml"/><Relationship Id="rId122" Type="http://schemas.openxmlformats.org/officeDocument/2006/relationships/image" Target="NULL"/><Relationship Id="rId143" Type="http://schemas.openxmlformats.org/officeDocument/2006/relationships/customXml" Target="../ink/ink8634.xml"/><Relationship Id="rId148" Type="http://schemas.openxmlformats.org/officeDocument/2006/relationships/image" Target="NULL"/><Relationship Id="rId164" Type="http://schemas.openxmlformats.org/officeDocument/2006/relationships/image" Target="NULL"/><Relationship Id="rId169" Type="http://schemas.openxmlformats.org/officeDocument/2006/relationships/customXml" Target="../ink/ink8647.xml"/><Relationship Id="rId185" Type="http://schemas.openxmlformats.org/officeDocument/2006/relationships/customXml" Target="../ink/ink8655.xml"/><Relationship Id="rId4" Type="http://schemas.openxmlformats.org/officeDocument/2006/relationships/customXml" Target="../ink/ink8563.xml"/><Relationship Id="rId9" Type="http://schemas.openxmlformats.org/officeDocument/2006/relationships/image" Target="NULL"/><Relationship Id="rId180" Type="http://schemas.openxmlformats.org/officeDocument/2006/relationships/image" Target="NULL"/><Relationship Id="rId26" Type="http://schemas.openxmlformats.org/officeDocument/2006/relationships/image" Target="NULL"/><Relationship Id="rId47" Type="http://schemas.openxmlformats.org/officeDocument/2006/relationships/image" Target="NULL"/><Relationship Id="rId68" Type="http://schemas.openxmlformats.org/officeDocument/2006/relationships/image" Target="NULL"/><Relationship Id="rId89" Type="http://schemas.openxmlformats.org/officeDocument/2006/relationships/customXml" Target="../ink/ink8607.xml"/><Relationship Id="rId112" Type="http://schemas.openxmlformats.org/officeDocument/2006/relationships/image" Target="NULL"/><Relationship Id="rId133" Type="http://schemas.openxmlformats.org/officeDocument/2006/relationships/customXml" Target="../ink/ink8629.xml"/><Relationship Id="rId154" Type="http://schemas.openxmlformats.org/officeDocument/2006/relationships/image" Target="NULL"/><Relationship Id="rId175" Type="http://schemas.openxmlformats.org/officeDocument/2006/relationships/customXml" Target="../ink/ink8650.xml"/><Relationship Id="rId196" Type="http://schemas.openxmlformats.org/officeDocument/2006/relationships/image" Target="NULL"/><Relationship Id="rId200" Type="http://schemas.openxmlformats.org/officeDocument/2006/relationships/image" Target="NULL"/><Relationship Id="rId16" Type="http://schemas.openxmlformats.org/officeDocument/2006/relationships/image" Target="NULL"/><Relationship Id="rId37" Type="http://schemas.openxmlformats.org/officeDocument/2006/relationships/customXml" Target="../ink/ink8580.xml"/><Relationship Id="rId58" Type="http://schemas.openxmlformats.org/officeDocument/2006/relationships/customXml" Target="../ink/ink8591.xml"/><Relationship Id="rId79" Type="http://schemas.openxmlformats.org/officeDocument/2006/relationships/customXml" Target="../ink/ink8602.xml"/><Relationship Id="rId102" Type="http://schemas.openxmlformats.org/officeDocument/2006/relationships/image" Target="NULL"/><Relationship Id="rId123" Type="http://schemas.openxmlformats.org/officeDocument/2006/relationships/customXml" Target="../ink/ink8624.xml"/><Relationship Id="rId144" Type="http://schemas.openxmlformats.org/officeDocument/2006/relationships/image" Target="NULL"/><Relationship Id="rId90" Type="http://schemas.openxmlformats.org/officeDocument/2006/relationships/image" Target="NULL"/><Relationship Id="rId165" Type="http://schemas.openxmlformats.org/officeDocument/2006/relationships/customXml" Target="../ink/ink8645.xml"/><Relationship Id="rId186" Type="http://schemas.openxmlformats.org/officeDocument/2006/relationships/image" Target="NULL"/><Relationship Id="rId27" Type="http://schemas.openxmlformats.org/officeDocument/2006/relationships/customXml" Target="../ink/ink8575.xml"/><Relationship Id="rId48" Type="http://schemas.openxmlformats.org/officeDocument/2006/relationships/customXml" Target="../ink/ink8586.xml"/><Relationship Id="rId69" Type="http://schemas.openxmlformats.org/officeDocument/2006/relationships/customXml" Target="../ink/ink8597.xml"/><Relationship Id="rId113" Type="http://schemas.openxmlformats.org/officeDocument/2006/relationships/customXml" Target="../ink/ink8619.xml"/><Relationship Id="rId134" Type="http://schemas.openxmlformats.org/officeDocument/2006/relationships/image" Target="NULL"/><Relationship Id="rId80" Type="http://schemas.openxmlformats.org/officeDocument/2006/relationships/image" Target="NULL"/><Relationship Id="rId155" Type="http://schemas.openxmlformats.org/officeDocument/2006/relationships/customXml" Target="../ink/ink8640.xml"/><Relationship Id="rId176" Type="http://schemas.openxmlformats.org/officeDocument/2006/relationships/image" Target="NULL"/><Relationship Id="rId197" Type="http://schemas.openxmlformats.org/officeDocument/2006/relationships/customXml" Target="../ink/ink8661.xml"/><Relationship Id="rId201" Type="http://schemas.openxmlformats.org/officeDocument/2006/relationships/customXml" Target="../ink/ink8663.xml"/><Relationship Id="rId17" Type="http://schemas.openxmlformats.org/officeDocument/2006/relationships/customXml" Target="../ink/ink8570.xml"/><Relationship Id="rId38" Type="http://schemas.openxmlformats.org/officeDocument/2006/relationships/image" Target="NULL"/><Relationship Id="rId59" Type="http://schemas.openxmlformats.org/officeDocument/2006/relationships/image" Target="NULL"/><Relationship Id="rId103" Type="http://schemas.openxmlformats.org/officeDocument/2006/relationships/customXml" Target="../ink/ink8614.xml"/><Relationship Id="rId124" Type="http://schemas.openxmlformats.org/officeDocument/2006/relationships/image" Target="NULL"/><Relationship Id="rId70" Type="http://schemas.openxmlformats.org/officeDocument/2006/relationships/image" Target="NULL"/><Relationship Id="rId91" Type="http://schemas.openxmlformats.org/officeDocument/2006/relationships/customXml" Target="../ink/ink8608.xml"/><Relationship Id="rId145" Type="http://schemas.openxmlformats.org/officeDocument/2006/relationships/customXml" Target="../ink/ink8635.xml"/><Relationship Id="rId166" Type="http://schemas.openxmlformats.org/officeDocument/2006/relationships/image" Target="NULL"/><Relationship Id="rId187" Type="http://schemas.openxmlformats.org/officeDocument/2006/relationships/customXml" Target="../ink/ink8656.xml"/><Relationship Id="rId1" Type="http://schemas.openxmlformats.org/officeDocument/2006/relationships/slideLayout" Target="../slideLayouts/slideLayout2.xml"/><Relationship Id="rId28" Type="http://schemas.openxmlformats.org/officeDocument/2006/relationships/image" Target="NULL"/><Relationship Id="rId49" Type="http://schemas.openxmlformats.org/officeDocument/2006/relationships/image" Target="NULL"/><Relationship Id="rId114" Type="http://schemas.openxmlformats.org/officeDocument/2006/relationships/image" Target="NULL"/><Relationship Id="rId60" Type="http://schemas.openxmlformats.org/officeDocument/2006/relationships/customXml" Target="../ink/ink8592.xml"/><Relationship Id="rId81" Type="http://schemas.openxmlformats.org/officeDocument/2006/relationships/customXml" Target="../ink/ink8603.xml"/><Relationship Id="rId135" Type="http://schemas.openxmlformats.org/officeDocument/2006/relationships/customXml" Target="../ink/ink8630.xml"/><Relationship Id="rId156" Type="http://schemas.openxmlformats.org/officeDocument/2006/relationships/image" Target="NULL"/><Relationship Id="rId177" Type="http://schemas.openxmlformats.org/officeDocument/2006/relationships/customXml" Target="../ink/ink8651.xml"/><Relationship Id="rId198" Type="http://schemas.openxmlformats.org/officeDocument/2006/relationships/image" Target="NULL"/><Relationship Id="rId202" Type="http://schemas.openxmlformats.org/officeDocument/2006/relationships/image" Target="NULL"/><Relationship Id="rId18" Type="http://schemas.openxmlformats.org/officeDocument/2006/relationships/image" Target="NULL"/><Relationship Id="rId39" Type="http://schemas.openxmlformats.org/officeDocument/2006/relationships/customXml" Target="../ink/ink8581.xml"/><Relationship Id="rId50" Type="http://schemas.openxmlformats.org/officeDocument/2006/relationships/customXml" Target="../ink/ink8587.xml"/><Relationship Id="rId104" Type="http://schemas.openxmlformats.org/officeDocument/2006/relationships/image" Target="NULL"/><Relationship Id="rId125" Type="http://schemas.openxmlformats.org/officeDocument/2006/relationships/customXml" Target="../ink/ink8625.xml"/><Relationship Id="rId146" Type="http://schemas.openxmlformats.org/officeDocument/2006/relationships/image" Target="NULL"/><Relationship Id="rId167" Type="http://schemas.openxmlformats.org/officeDocument/2006/relationships/customXml" Target="../ink/ink8646.xml"/><Relationship Id="rId188" Type="http://schemas.openxmlformats.org/officeDocument/2006/relationships/image" Target="NULL"/><Relationship Id="rId71" Type="http://schemas.openxmlformats.org/officeDocument/2006/relationships/customXml" Target="../ink/ink8598.xml"/><Relationship Id="rId92" Type="http://schemas.openxmlformats.org/officeDocument/2006/relationships/image" Target="NULL"/><Relationship Id="rId2" Type="http://schemas.openxmlformats.org/officeDocument/2006/relationships/customXml" Target="../ink/ink8562.xml"/><Relationship Id="rId29" Type="http://schemas.openxmlformats.org/officeDocument/2006/relationships/customXml" Target="../ink/ink8576.xml"/></Relationships>
</file>

<file path=ppt/slides/_rels/slide157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8726.xml"/><Relationship Id="rId21" Type="http://schemas.openxmlformats.org/officeDocument/2006/relationships/customXml" Target="../ink/ink8677.xml"/><Relationship Id="rId42" Type="http://schemas.openxmlformats.org/officeDocument/2006/relationships/customXml" Target="../ink/ink8688.xml"/><Relationship Id="rId63" Type="http://schemas.openxmlformats.org/officeDocument/2006/relationships/customXml" Target="../ink/ink8699.xml"/><Relationship Id="rId84" Type="http://schemas.openxmlformats.org/officeDocument/2006/relationships/image" Target="NULL"/><Relationship Id="rId138" Type="http://schemas.openxmlformats.org/officeDocument/2006/relationships/image" Target="NULL"/><Relationship Id="rId159" Type="http://schemas.openxmlformats.org/officeDocument/2006/relationships/customXml" Target="../ink/ink8747.xml"/><Relationship Id="rId170" Type="http://schemas.openxmlformats.org/officeDocument/2006/relationships/image" Target="NULL"/><Relationship Id="rId191" Type="http://schemas.openxmlformats.org/officeDocument/2006/relationships/customXml" Target="../ink/ink8763.xml"/><Relationship Id="rId205" Type="http://schemas.openxmlformats.org/officeDocument/2006/relationships/customXml" Target="../ink/ink8770.xml"/><Relationship Id="rId226" Type="http://schemas.openxmlformats.org/officeDocument/2006/relationships/image" Target="NULL"/><Relationship Id="rId107" Type="http://schemas.openxmlformats.org/officeDocument/2006/relationships/customXml" Target="../ink/ink8721.xml"/><Relationship Id="rId11" Type="http://schemas.openxmlformats.org/officeDocument/2006/relationships/customXml" Target="../ink/ink8672.xml"/><Relationship Id="rId32" Type="http://schemas.openxmlformats.org/officeDocument/2006/relationships/image" Target="NULL"/><Relationship Id="rId53" Type="http://schemas.openxmlformats.org/officeDocument/2006/relationships/image" Target="NULL"/><Relationship Id="rId74" Type="http://schemas.openxmlformats.org/officeDocument/2006/relationships/image" Target="NULL"/><Relationship Id="rId128" Type="http://schemas.openxmlformats.org/officeDocument/2006/relationships/image" Target="NULL"/><Relationship Id="rId149" Type="http://schemas.openxmlformats.org/officeDocument/2006/relationships/customXml" Target="../ink/ink8742.xml"/><Relationship Id="rId5" Type="http://schemas.openxmlformats.org/officeDocument/2006/relationships/image" Target="NULL"/><Relationship Id="rId95" Type="http://schemas.openxmlformats.org/officeDocument/2006/relationships/customXml" Target="../ink/ink8715.xml"/><Relationship Id="rId160" Type="http://schemas.openxmlformats.org/officeDocument/2006/relationships/image" Target="NULL"/><Relationship Id="rId181" Type="http://schemas.openxmlformats.org/officeDocument/2006/relationships/customXml" Target="../ink/ink8758.xml"/><Relationship Id="rId216" Type="http://schemas.openxmlformats.org/officeDocument/2006/relationships/image" Target="NULL"/><Relationship Id="rId22" Type="http://schemas.openxmlformats.org/officeDocument/2006/relationships/image" Target="NULL"/><Relationship Id="rId43" Type="http://schemas.openxmlformats.org/officeDocument/2006/relationships/image" Target="NULL"/><Relationship Id="rId64" Type="http://schemas.openxmlformats.org/officeDocument/2006/relationships/image" Target="NULL"/><Relationship Id="rId118" Type="http://schemas.openxmlformats.org/officeDocument/2006/relationships/image" Target="NULL"/><Relationship Id="rId139" Type="http://schemas.openxmlformats.org/officeDocument/2006/relationships/customXml" Target="../ink/ink8737.xml"/><Relationship Id="rId85" Type="http://schemas.openxmlformats.org/officeDocument/2006/relationships/customXml" Target="../ink/ink8710.xml"/><Relationship Id="rId150" Type="http://schemas.openxmlformats.org/officeDocument/2006/relationships/image" Target="NULL"/><Relationship Id="rId171" Type="http://schemas.openxmlformats.org/officeDocument/2006/relationships/customXml" Target="../ink/ink8753.xml"/><Relationship Id="rId192" Type="http://schemas.openxmlformats.org/officeDocument/2006/relationships/image" Target="NULL"/><Relationship Id="rId206" Type="http://schemas.openxmlformats.org/officeDocument/2006/relationships/image" Target="NULL"/><Relationship Id="rId227" Type="http://schemas.openxmlformats.org/officeDocument/2006/relationships/customXml" Target="../ink/ink8781.xml"/><Relationship Id="rId12" Type="http://schemas.openxmlformats.org/officeDocument/2006/relationships/image" Target="NULL"/><Relationship Id="rId33" Type="http://schemas.openxmlformats.org/officeDocument/2006/relationships/customXml" Target="../ink/ink8683.xml"/><Relationship Id="rId108" Type="http://schemas.openxmlformats.org/officeDocument/2006/relationships/image" Target="NULL"/><Relationship Id="rId129" Type="http://schemas.openxmlformats.org/officeDocument/2006/relationships/customXml" Target="../ink/ink8732.xml"/><Relationship Id="rId54" Type="http://schemas.openxmlformats.org/officeDocument/2006/relationships/customXml" Target="../ink/ink8694.xml"/><Relationship Id="rId75" Type="http://schemas.openxmlformats.org/officeDocument/2006/relationships/customXml" Target="../ink/ink8705.xml"/><Relationship Id="rId96" Type="http://schemas.openxmlformats.org/officeDocument/2006/relationships/image" Target="NULL"/><Relationship Id="rId140" Type="http://schemas.openxmlformats.org/officeDocument/2006/relationships/image" Target="NULL"/><Relationship Id="rId161" Type="http://schemas.openxmlformats.org/officeDocument/2006/relationships/customXml" Target="../ink/ink8748.xml"/><Relationship Id="rId182" Type="http://schemas.openxmlformats.org/officeDocument/2006/relationships/image" Target="NULL"/><Relationship Id="rId217" Type="http://schemas.openxmlformats.org/officeDocument/2006/relationships/customXml" Target="../ink/ink8776.xml"/><Relationship Id="rId6" Type="http://schemas.openxmlformats.org/officeDocument/2006/relationships/customXml" Target="../ink/ink8669.xml"/><Relationship Id="rId23" Type="http://schemas.openxmlformats.org/officeDocument/2006/relationships/customXml" Target="../ink/ink8678.xml"/><Relationship Id="rId119" Type="http://schemas.openxmlformats.org/officeDocument/2006/relationships/customXml" Target="../ink/ink8727.xml"/><Relationship Id="rId44" Type="http://schemas.openxmlformats.org/officeDocument/2006/relationships/customXml" Target="../ink/ink8689.xml"/><Relationship Id="rId65" Type="http://schemas.openxmlformats.org/officeDocument/2006/relationships/customXml" Target="../ink/ink8700.xml"/><Relationship Id="rId86" Type="http://schemas.openxmlformats.org/officeDocument/2006/relationships/image" Target="NULL"/><Relationship Id="rId130" Type="http://schemas.openxmlformats.org/officeDocument/2006/relationships/image" Target="NULL"/><Relationship Id="rId151" Type="http://schemas.openxmlformats.org/officeDocument/2006/relationships/customXml" Target="../ink/ink8743.xml"/><Relationship Id="rId172" Type="http://schemas.openxmlformats.org/officeDocument/2006/relationships/image" Target="NULL"/><Relationship Id="rId193" Type="http://schemas.openxmlformats.org/officeDocument/2006/relationships/customXml" Target="../ink/ink8764.xml"/><Relationship Id="rId207" Type="http://schemas.openxmlformats.org/officeDocument/2006/relationships/customXml" Target="../ink/ink8771.xml"/><Relationship Id="rId228" Type="http://schemas.openxmlformats.org/officeDocument/2006/relationships/image" Target="NULL"/><Relationship Id="rId13" Type="http://schemas.openxmlformats.org/officeDocument/2006/relationships/customXml" Target="../ink/ink8673.xml"/><Relationship Id="rId109" Type="http://schemas.openxmlformats.org/officeDocument/2006/relationships/customXml" Target="../ink/ink8722.xml"/><Relationship Id="rId34" Type="http://schemas.openxmlformats.org/officeDocument/2006/relationships/image" Target="NULL"/><Relationship Id="rId55" Type="http://schemas.openxmlformats.org/officeDocument/2006/relationships/image" Target="NULL"/><Relationship Id="rId76" Type="http://schemas.openxmlformats.org/officeDocument/2006/relationships/image" Target="NULL"/><Relationship Id="rId97" Type="http://schemas.openxmlformats.org/officeDocument/2006/relationships/customXml" Target="../ink/ink8716.xml"/><Relationship Id="rId120" Type="http://schemas.openxmlformats.org/officeDocument/2006/relationships/image" Target="NULL"/><Relationship Id="rId141" Type="http://schemas.openxmlformats.org/officeDocument/2006/relationships/customXml" Target="../ink/ink8738.xml"/><Relationship Id="rId7" Type="http://schemas.openxmlformats.org/officeDocument/2006/relationships/image" Target="NULL"/><Relationship Id="rId162" Type="http://schemas.openxmlformats.org/officeDocument/2006/relationships/image" Target="NULL"/><Relationship Id="rId183" Type="http://schemas.openxmlformats.org/officeDocument/2006/relationships/customXml" Target="../ink/ink8759.xml"/><Relationship Id="rId218" Type="http://schemas.openxmlformats.org/officeDocument/2006/relationships/image" Target="NULL"/><Relationship Id="rId24" Type="http://schemas.openxmlformats.org/officeDocument/2006/relationships/image" Target="NULL"/><Relationship Id="rId45" Type="http://schemas.openxmlformats.org/officeDocument/2006/relationships/image" Target="NULL"/><Relationship Id="rId66" Type="http://schemas.openxmlformats.org/officeDocument/2006/relationships/image" Target="NULL"/><Relationship Id="rId87" Type="http://schemas.openxmlformats.org/officeDocument/2006/relationships/customXml" Target="../ink/ink8711.xml"/><Relationship Id="rId110" Type="http://schemas.openxmlformats.org/officeDocument/2006/relationships/image" Target="NULL"/><Relationship Id="rId131" Type="http://schemas.openxmlformats.org/officeDocument/2006/relationships/customXml" Target="../ink/ink8733.xml"/><Relationship Id="rId152" Type="http://schemas.openxmlformats.org/officeDocument/2006/relationships/image" Target="NULL"/><Relationship Id="rId173" Type="http://schemas.openxmlformats.org/officeDocument/2006/relationships/customXml" Target="../ink/ink8754.xml"/><Relationship Id="rId194" Type="http://schemas.openxmlformats.org/officeDocument/2006/relationships/image" Target="NULL"/><Relationship Id="rId208" Type="http://schemas.openxmlformats.org/officeDocument/2006/relationships/image" Target="NULL"/><Relationship Id="rId229" Type="http://schemas.openxmlformats.org/officeDocument/2006/relationships/customXml" Target="../ink/ink8782.xml"/><Relationship Id="rId14" Type="http://schemas.openxmlformats.org/officeDocument/2006/relationships/image" Target="NULL"/><Relationship Id="rId35" Type="http://schemas.openxmlformats.org/officeDocument/2006/relationships/customXml" Target="../ink/ink8684.xml"/><Relationship Id="rId56" Type="http://schemas.openxmlformats.org/officeDocument/2006/relationships/customXml" Target="../ink/ink8695.xml"/><Relationship Id="rId77" Type="http://schemas.openxmlformats.org/officeDocument/2006/relationships/customXml" Target="../ink/ink8706.xml"/><Relationship Id="rId100" Type="http://schemas.openxmlformats.org/officeDocument/2006/relationships/image" Target="NULL"/><Relationship Id="rId8" Type="http://schemas.openxmlformats.org/officeDocument/2006/relationships/customXml" Target="../ink/ink8670.xml"/><Relationship Id="rId98" Type="http://schemas.openxmlformats.org/officeDocument/2006/relationships/image" Target="NULL"/><Relationship Id="rId121" Type="http://schemas.openxmlformats.org/officeDocument/2006/relationships/customXml" Target="../ink/ink8728.xml"/><Relationship Id="rId142" Type="http://schemas.openxmlformats.org/officeDocument/2006/relationships/image" Target="NULL"/><Relationship Id="rId163" Type="http://schemas.openxmlformats.org/officeDocument/2006/relationships/customXml" Target="../ink/ink8749.xml"/><Relationship Id="rId184" Type="http://schemas.openxmlformats.org/officeDocument/2006/relationships/image" Target="NULL"/><Relationship Id="rId219" Type="http://schemas.openxmlformats.org/officeDocument/2006/relationships/customXml" Target="../ink/ink8777.xml"/><Relationship Id="rId230" Type="http://schemas.openxmlformats.org/officeDocument/2006/relationships/image" Target="NULL"/><Relationship Id="rId25" Type="http://schemas.openxmlformats.org/officeDocument/2006/relationships/customXml" Target="../ink/ink8679.xml"/><Relationship Id="rId46" Type="http://schemas.openxmlformats.org/officeDocument/2006/relationships/customXml" Target="../ink/ink8690.xml"/><Relationship Id="rId67" Type="http://schemas.openxmlformats.org/officeDocument/2006/relationships/customXml" Target="../ink/ink8701.xml"/><Relationship Id="rId116" Type="http://schemas.openxmlformats.org/officeDocument/2006/relationships/image" Target="NULL"/><Relationship Id="rId137" Type="http://schemas.openxmlformats.org/officeDocument/2006/relationships/customXml" Target="../ink/ink8736.xml"/><Relationship Id="rId158" Type="http://schemas.openxmlformats.org/officeDocument/2006/relationships/image" Target="NULL"/><Relationship Id="rId20" Type="http://schemas.openxmlformats.org/officeDocument/2006/relationships/image" Target="NULL"/><Relationship Id="rId41" Type="http://schemas.openxmlformats.org/officeDocument/2006/relationships/customXml" Target="../ink/ink8687.xml"/><Relationship Id="rId62" Type="http://schemas.openxmlformats.org/officeDocument/2006/relationships/image" Target="NULL"/><Relationship Id="rId83" Type="http://schemas.openxmlformats.org/officeDocument/2006/relationships/customXml" Target="../ink/ink8709.xml"/><Relationship Id="rId88" Type="http://schemas.openxmlformats.org/officeDocument/2006/relationships/image" Target="NULL"/><Relationship Id="rId111" Type="http://schemas.openxmlformats.org/officeDocument/2006/relationships/customXml" Target="../ink/ink8723.xml"/><Relationship Id="rId132" Type="http://schemas.openxmlformats.org/officeDocument/2006/relationships/image" Target="NULL"/><Relationship Id="rId153" Type="http://schemas.openxmlformats.org/officeDocument/2006/relationships/customXml" Target="../ink/ink8744.xml"/><Relationship Id="rId174" Type="http://schemas.openxmlformats.org/officeDocument/2006/relationships/image" Target="NULL"/><Relationship Id="rId179" Type="http://schemas.openxmlformats.org/officeDocument/2006/relationships/customXml" Target="../ink/ink8757.xml"/><Relationship Id="rId195" Type="http://schemas.openxmlformats.org/officeDocument/2006/relationships/customXml" Target="../ink/ink8765.xml"/><Relationship Id="rId209" Type="http://schemas.openxmlformats.org/officeDocument/2006/relationships/customXml" Target="../ink/ink8772.xml"/><Relationship Id="rId190" Type="http://schemas.openxmlformats.org/officeDocument/2006/relationships/image" Target="NULL"/><Relationship Id="rId204" Type="http://schemas.openxmlformats.org/officeDocument/2006/relationships/image" Target="NULL"/><Relationship Id="rId220" Type="http://schemas.openxmlformats.org/officeDocument/2006/relationships/image" Target="NULL"/><Relationship Id="rId225" Type="http://schemas.openxmlformats.org/officeDocument/2006/relationships/customXml" Target="../ink/ink8780.xml"/><Relationship Id="rId15" Type="http://schemas.openxmlformats.org/officeDocument/2006/relationships/customXml" Target="../ink/ink8674.xml"/><Relationship Id="rId36" Type="http://schemas.openxmlformats.org/officeDocument/2006/relationships/image" Target="NULL"/><Relationship Id="rId57" Type="http://schemas.openxmlformats.org/officeDocument/2006/relationships/image" Target="NULL"/><Relationship Id="rId106" Type="http://schemas.openxmlformats.org/officeDocument/2006/relationships/image" Target="NULL"/><Relationship Id="rId127" Type="http://schemas.openxmlformats.org/officeDocument/2006/relationships/customXml" Target="../ink/ink8731.xml"/><Relationship Id="rId10" Type="http://schemas.openxmlformats.org/officeDocument/2006/relationships/customXml" Target="../ink/ink8671.xml"/><Relationship Id="rId31" Type="http://schemas.openxmlformats.org/officeDocument/2006/relationships/customXml" Target="../ink/ink8682.xml"/><Relationship Id="rId52" Type="http://schemas.openxmlformats.org/officeDocument/2006/relationships/customXml" Target="../ink/ink8693.xml"/><Relationship Id="rId73" Type="http://schemas.openxmlformats.org/officeDocument/2006/relationships/customXml" Target="../ink/ink8704.xml"/><Relationship Id="rId78" Type="http://schemas.openxmlformats.org/officeDocument/2006/relationships/image" Target="NULL"/><Relationship Id="rId94" Type="http://schemas.openxmlformats.org/officeDocument/2006/relationships/image" Target="NULL"/><Relationship Id="rId99" Type="http://schemas.openxmlformats.org/officeDocument/2006/relationships/customXml" Target="../ink/ink8717.xml"/><Relationship Id="rId101" Type="http://schemas.openxmlformats.org/officeDocument/2006/relationships/customXml" Target="../ink/ink8718.xml"/><Relationship Id="rId122" Type="http://schemas.openxmlformats.org/officeDocument/2006/relationships/image" Target="NULL"/><Relationship Id="rId143" Type="http://schemas.openxmlformats.org/officeDocument/2006/relationships/customXml" Target="../ink/ink8739.xml"/><Relationship Id="rId148" Type="http://schemas.openxmlformats.org/officeDocument/2006/relationships/image" Target="NULL"/><Relationship Id="rId164" Type="http://schemas.openxmlformats.org/officeDocument/2006/relationships/image" Target="NULL"/><Relationship Id="rId169" Type="http://schemas.openxmlformats.org/officeDocument/2006/relationships/customXml" Target="../ink/ink8752.xml"/><Relationship Id="rId185" Type="http://schemas.openxmlformats.org/officeDocument/2006/relationships/customXml" Target="../ink/ink8760.xml"/><Relationship Id="rId4" Type="http://schemas.openxmlformats.org/officeDocument/2006/relationships/customXml" Target="../ink/ink8668.xml"/><Relationship Id="rId9" Type="http://schemas.openxmlformats.org/officeDocument/2006/relationships/image" Target="NULL"/><Relationship Id="rId180" Type="http://schemas.openxmlformats.org/officeDocument/2006/relationships/image" Target="NULL"/><Relationship Id="rId210" Type="http://schemas.openxmlformats.org/officeDocument/2006/relationships/image" Target="NULL"/><Relationship Id="rId215" Type="http://schemas.openxmlformats.org/officeDocument/2006/relationships/customXml" Target="../ink/ink8775.xml"/><Relationship Id="rId26" Type="http://schemas.openxmlformats.org/officeDocument/2006/relationships/image" Target="NULL"/><Relationship Id="rId47" Type="http://schemas.openxmlformats.org/officeDocument/2006/relationships/image" Target="NULL"/><Relationship Id="rId68" Type="http://schemas.openxmlformats.org/officeDocument/2006/relationships/image" Target="NULL"/><Relationship Id="rId89" Type="http://schemas.openxmlformats.org/officeDocument/2006/relationships/customXml" Target="../ink/ink8712.xml"/><Relationship Id="rId112" Type="http://schemas.openxmlformats.org/officeDocument/2006/relationships/image" Target="NULL"/><Relationship Id="rId133" Type="http://schemas.openxmlformats.org/officeDocument/2006/relationships/customXml" Target="../ink/ink8734.xml"/><Relationship Id="rId154" Type="http://schemas.openxmlformats.org/officeDocument/2006/relationships/image" Target="NULL"/><Relationship Id="rId175" Type="http://schemas.openxmlformats.org/officeDocument/2006/relationships/customXml" Target="../ink/ink8755.xml"/><Relationship Id="rId196" Type="http://schemas.openxmlformats.org/officeDocument/2006/relationships/image" Target="NULL"/><Relationship Id="rId200" Type="http://schemas.openxmlformats.org/officeDocument/2006/relationships/image" Target="NULL"/><Relationship Id="rId16" Type="http://schemas.openxmlformats.org/officeDocument/2006/relationships/image" Target="NULL"/><Relationship Id="rId221" Type="http://schemas.openxmlformats.org/officeDocument/2006/relationships/customXml" Target="../ink/ink8778.xml"/><Relationship Id="rId37" Type="http://schemas.openxmlformats.org/officeDocument/2006/relationships/customXml" Target="../ink/ink8685.xml"/><Relationship Id="rId58" Type="http://schemas.openxmlformats.org/officeDocument/2006/relationships/customXml" Target="../ink/ink8696.xml"/><Relationship Id="rId79" Type="http://schemas.openxmlformats.org/officeDocument/2006/relationships/customXml" Target="../ink/ink8707.xml"/><Relationship Id="rId102" Type="http://schemas.openxmlformats.org/officeDocument/2006/relationships/image" Target="NULL"/><Relationship Id="rId123" Type="http://schemas.openxmlformats.org/officeDocument/2006/relationships/customXml" Target="../ink/ink8729.xml"/><Relationship Id="rId144" Type="http://schemas.openxmlformats.org/officeDocument/2006/relationships/image" Target="NULL"/><Relationship Id="rId90" Type="http://schemas.openxmlformats.org/officeDocument/2006/relationships/image" Target="NULL"/><Relationship Id="rId165" Type="http://schemas.openxmlformats.org/officeDocument/2006/relationships/customXml" Target="../ink/ink8750.xml"/><Relationship Id="rId186" Type="http://schemas.openxmlformats.org/officeDocument/2006/relationships/image" Target="NULL"/><Relationship Id="rId211" Type="http://schemas.openxmlformats.org/officeDocument/2006/relationships/customXml" Target="../ink/ink8773.xml"/><Relationship Id="rId27" Type="http://schemas.openxmlformats.org/officeDocument/2006/relationships/customXml" Target="../ink/ink8680.xml"/><Relationship Id="rId48" Type="http://schemas.openxmlformats.org/officeDocument/2006/relationships/customXml" Target="../ink/ink8691.xml"/><Relationship Id="rId69" Type="http://schemas.openxmlformats.org/officeDocument/2006/relationships/customXml" Target="../ink/ink8702.xml"/><Relationship Id="rId113" Type="http://schemas.openxmlformats.org/officeDocument/2006/relationships/customXml" Target="../ink/ink8724.xml"/><Relationship Id="rId134" Type="http://schemas.openxmlformats.org/officeDocument/2006/relationships/image" Target="NULL"/><Relationship Id="rId80" Type="http://schemas.openxmlformats.org/officeDocument/2006/relationships/image" Target="NULL"/><Relationship Id="rId155" Type="http://schemas.openxmlformats.org/officeDocument/2006/relationships/customXml" Target="../ink/ink8745.xml"/><Relationship Id="rId176" Type="http://schemas.openxmlformats.org/officeDocument/2006/relationships/image" Target="NULL"/><Relationship Id="rId197" Type="http://schemas.openxmlformats.org/officeDocument/2006/relationships/customXml" Target="../ink/ink8766.xml"/><Relationship Id="rId201" Type="http://schemas.openxmlformats.org/officeDocument/2006/relationships/customXml" Target="../ink/ink8768.xml"/><Relationship Id="rId222" Type="http://schemas.openxmlformats.org/officeDocument/2006/relationships/image" Target="NULL"/><Relationship Id="rId17" Type="http://schemas.openxmlformats.org/officeDocument/2006/relationships/customXml" Target="../ink/ink8675.xml"/><Relationship Id="rId38" Type="http://schemas.openxmlformats.org/officeDocument/2006/relationships/image" Target="NULL"/><Relationship Id="rId59" Type="http://schemas.openxmlformats.org/officeDocument/2006/relationships/image" Target="NULL"/><Relationship Id="rId103" Type="http://schemas.openxmlformats.org/officeDocument/2006/relationships/customXml" Target="../ink/ink8719.xml"/><Relationship Id="rId124" Type="http://schemas.openxmlformats.org/officeDocument/2006/relationships/image" Target="NULL"/><Relationship Id="rId70" Type="http://schemas.openxmlformats.org/officeDocument/2006/relationships/image" Target="NULL"/><Relationship Id="rId91" Type="http://schemas.openxmlformats.org/officeDocument/2006/relationships/customXml" Target="../ink/ink8713.xml"/><Relationship Id="rId145" Type="http://schemas.openxmlformats.org/officeDocument/2006/relationships/customXml" Target="../ink/ink8740.xml"/><Relationship Id="rId166" Type="http://schemas.openxmlformats.org/officeDocument/2006/relationships/image" Target="NULL"/><Relationship Id="rId187" Type="http://schemas.openxmlformats.org/officeDocument/2006/relationships/customXml" Target="../ink/ink8761.xml"/><Relationship Id="rId1" Type="http://schemas.openxmlformats.org/officeDocument/2006/relationships/slideLayout" Target="../slideLayouts/slideLayout2.xml"/><Relationship Id="rId212" Type="http://schemas.openxmlformats.org/officeDocument/2006/relationships/image" Target="NULL"/><Relationship Id="rId28" Type="http://schemas.openxmlformats.org/officeDocument/2006/relationships/image" Target="NULL"/><Relationship Id="rId49" Type="http://schemas.openxmlformats.org/officeDocument/2006/relationships/image" Target="NULL"/><Relationship Id="rId114" Type="http://schemas.openxmlformats.org/officeDocument/2006/relationships/image" Target="NULL"/><Relationship Id="rId60" Type="http://schemas.openxmlformats.org/officeDocument/2006/relationships/customXml" Target="../ink/ink8697.xml"/><Relationship Id="rId81" Type="http://schemas.openxmlformats.org/officeDocument/2006/relationships/customXml" Target="../ink/ink8708.xml"/><Relationship Id="rId135" Type="http://schemas.openxmlformats.org/officeDocument/2006/relationships/customXml" Target="../ink/ink8735.xml"/><Relationship Id="rId156" Type="http://schemas.openxmlformats.org/officeDocument/2006/relationships/image" Target="NULL"/><Relationship Id="rId177" Type="http://schemas.openxmlformats.org/officeDocument/2006/relationships/customXml" Target="../ink/ink8756.xml"/><Relationship Id="rId198" Type="http://schemas.openxmlformats.org/officeDocument/2006/relationships/image" Target="NULL"/><Relationship Id="rId202" Type="http://schemas.openxmlformats.org/officeDocument/2006/relationships/image" Target="NULL"/><Relationship Id="rId223" Type="http://schemas.openxmlformats.org/officeDocument/2006/relationships/customXml" Target="../ink/ink8779.xml"/><Relationship Id="rId18" Type="http://schemas.openxmlformats.org/officeDocument/2006/relationships/image" Target="NULL"/><Relationship Id="rId39" Type="http://schemas.openxmlformats.org/officeDocument/2006/relationships/customXml" Target="../ink/ink8686.xml"/><Relationship Id="rId50" Type="http://schemas.openxmlformats.org/officeDocument/2006/relationships/customXml" Target="../ink/ink8692.xml"/><Relationship Id="rId104" Type="http://schemas.openxmlformats.org/officeDocument/2006/relationships/image" Target="NULL"/><Relationship Id="rId125" Type="http://schemas.openxmlformats.org/officeDocument/2006/relationships/customXml" Target="../ink/ink8730.xml"/><Relationship Id="rId146" Type="http://schemas.openxmlformats.org/officeDocument/2006/relationships/image" Target="NULL"/><Relationship Id="rId167" Type="http://schemas.openxmlformats.org/officeDocument/2006/relationships/customXml" Target="../ink/ink8751.xml"/><Relationship Id="rId188" Type="http://schemas.openxmlformats.org/officeDocument/2006/relationships/image" Target="NULL"/><Relationship Id="rId71" Type="http://schemas.openxmlformats.org/officeDocument/2006/relationships/customXml" Target="../ink/ink8703.xml"/><Relationship Id="rId92" Type="http://schemas.openxmlformats.org/officeDocument/2006/relationships/image" Target="NULL"/><Relationship Id="rId213" Type="http://schemas.openxmlformats.org/officeDocument/2006/relationships/customXml" Target="../ink/ink8774.xml"/><Relationship Id="rId2" Type="http://schemas.openxmlformats.org/officeDocument/2006/relationships/customXml" Target="../ink/ink8667.xml"/><Relationship Id="rId29" Type="http://schemas.openxmlformats.org/officeDocument/2006/relationships/customXml" Target="../ink/ink8681.xml"/><Relationship Id="rId40" Type="http://schemas.openxmlformats.org/officeDocument/2006/relationships/image" Target="NULL"/><Relationship Id="rId115" Type="http://schemas.openxmlformats.org/officeDocument/2006/relationships/customXml" Target="../ink/ink8725.xml"/><Relationship Id="rId136" Type="http://schemas.openxmlformats.org/officeDocument/2006/relationships/image" Target="NULL"/><Relationship Id="rId157" Type="http://schemas.openxmlformats.org/officeDocument/2006/relationships/customXml" Target="../ink/ink8746.xml"/><Relationship Id="rId178" Type="http://schemas.openxmlformats.org/officeDocument/2006/relationships/image" Target="NULL"/><Relationship Id="rId61" Type="http://schemas.openxmlformats.org/officeDocument/2006/relationships/customXml" Target="../ink/ink8698.xml"/><Relationship Id="rId82" Type="http://schemas.openxmlformats.org/officeDocument/2006/relationships/image" Target="NULL"/><Relationship Id="rId199" Type="http://schemas.openxmlformats.org/officeDocument/2006/relationships/customXml" Target="../ink/ink8767.xml"/><Relationship Id="rId203" Type="http://schemas.openxmlformats.org/officeDocument/2006/relationships/customXml" Target="../ink/ink8769.xml"/><Relationship Id="rId19" Type="http://schemas.openxmlformats.org/officeDocument/2006/relationships/customXml" Target="../ink/ink8676.xml"/><Relationship Id="rId224" Type="http://schemas.openxmlformats.org/officeDocument/2006/relationships/image" Target="NULL"/><Relationship Id="rId30" Type="http://schemas.openxmlformats.org/officeDocument/2006/relationships/image" Target="NULL"/><Relationship Id="rId105" Type="http://schemas.openxmlformats.org/officeDocument/2006/relationships/customXml" Target="../ink/ink8720.xml"/><Relationship Id="rId126" Type="http://schemas.openxmlformats.org/officeDocument/2006/relationships/image" Target="NULL"/><Relationship Id="rId147" Type="http://schemas.openxmlformats.org/officeDocument/2006/relationships/customXml" Target="../ink/ink8741.xml"/><Relationship Id="rId168" Type="http://schemas.openxmlformats.org/officeDocument/2006/relationships/image" Target="NULL"/><Relationship Id="rId51" Type="http://schemas.openxmlformats.org/officeDocument/2006/relationships/image" Target="NULL"/><Relationship Id="rId72" Type="http://schemas.openxmlformats.org/officeDocument/2006/relationships/image" Target="NULL"/><Relationship Id="rId93" Type="http://schemas.openxmlformats.org/officeDocument/2006/relationships/customXml" Target="../ink/ink8714.xml"/><Relationship Id="rId189" Type="http://schemas.openxmlformats.org/officeDocument/2006/relationships/customXml" Target="../ink/ink8762.xml"/><Relationship Id="rId3" Type="http://schemas.openxmlformats.org/officeDocument/2006/relationships/image" Target="NULL"/><Relationship Id="rId214" Type="http://schemas.openxmlformats.org/officeDocument/2006/relationships/image" Target="NULL"/></Relationships>
</file>

<file path=ppt/slides/_rels/slide158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8842.xml"/><Relationship Id="rId21" Type="http://schemas.openxmlformats.org/officeDocument/2006/relationships/customXml" Target="../ink/ink8793.xml"/><Relationship Id="rId42" Type="http://schemas.openxmlformats.org/officeDocument/2006/relationships/customXml" Target="../ink/ink8804.xml"/><Relationship Id="rId63" Type="http://schemas.openxmlformats.org/officeDocument/2006/relationships/customXml" Target="../ink/ink8815.xml"/><Relationship Id="rId84" Type="http://schemas.openxmlformats.org/officeDocument/2006/relationships/image" Target="NULL"/><Relationship Id="rId138" Type="http://schemas.openxmlformats.org/officeDocument/2006/relationships/image" Target="NULL"/><Relationship Id="rId159" Type="http://schemas.openxmlformats.org/officeDocument/2006/relationships/customXml" Target="../ink/ink8863.xml"/><Relationship Id="rId170" Type="http://schemas.openxmlformats.org/officeDocument/2006/relationships/image" Target="NULL"/><Relationship Id="rId191" Type="http://schemas.openxmlformats.org/officeDocument/2006/relationships/customXml" Target="../ink/ink8879.xml"/><Relationship Id="rId205" Type="http://schemas.openxmlformats.org/officeDocument/2006/relationships/customXml" Target="../ink/ink8886.xml"/><Relationship Id="rId226" Type="http://schemas.openxmlformats.org/officeDocument/2006/relationships/image" Target="NULL"/><Relationship Id="rId107" Type="http://schemas.openxmlformats.org/officeDocument/2006/relationships/customXml" Target="../ink/ink8837.xml"/><Relationship Id="rId11" Type="http://schemas.openxmlformats.org/officeDocument/2006/relationships/customXml" Target="../ink/ink8788.xml"/><Relationship Id="rId32" Type="http://schemas.openxmlformats.org/officeDocument/2006/relationships/image" Target="NULL"/><Relationship Id="rId53" Type="http://schemas.openxmlformats.org/officeDocument/2006/relationships/image" Target="NULL"/><Relationship Id="rId74" Type="http://schemas.openxmlformats.org/officeDocument/2006/relationships/image" Target="NULL"/><Relationship Id="rId128" Type="http://schemas.openxmlformats.org/officeDocument/2006/relationships/image" Target="NULL"/><Relationship Id="rId149" Type="http://schemas.openxmlformats.org/officeDocument/2006/relationships/customXml" Target="../ink/ink8858.xml"/><Relationship Id="rId5" Type="http://schemas.openxmlformats.org/officeDocument/2006/relationships/image" Target="NULL"/><Relationship Id="rId95" Type="http://schemas.openxmlformats.org/officeDocument/2006/relationships/customXml" Target="../ink/ink8831.xml"/><Relationship Id="rId160" Type="http://schemas.openxmlformats.org/officeDocument/2006/relationships/image" Target="NULL"/><Relationship Id="rId181" Type="http://schemas.openxmlformats.org/officeDocument/2006/relationships/customXml" Target="../ink/ink8874.xml"/><Relationship Id="rId216" Type="http://schemas.openxmlformats.org/officeDocument/2006/relationships/image" Target="NULL"/><Relationship Id="rId237" Type="http://schemas.openxmlformats.org/officeDocument/2006/relationships/customXml" Target="../ink/ink8902.xml"/><Relationship Id="rId22" Type="http://schemas.openxmlformats.org/officeDocument/2006/relationships/image" Target="NULL"/><Relationship Id="rId43" Type="http://schemas.openxmlformats.org/officeDocument/2006/relationships/image" Target="NULL"/><Relationship Id="rId64" Type="http://schemas.openxmlformats.org/officeDocument/2006/relationships/image" Target="NULL"/><Relationship Id="rId118" Type="http://schemas.openxmlformats.org/officeDocument/2006/relationships/image" Target="NULL"/><Relationship Id="rId139" Type="http://schemas.openxmlformats.org/officeDocument/2006/relationships/customXml" Target="../ink/ink8853.xml"/><Relationship Id="rId85" Type="http://schemas.openxmlformats.org/officeDocument/2006/relationships/customXml" Target="../ink/ink8826.xml"/><Relationship Id="rId150" Type="http://schemas.openxmlformats.org/officeDocument/2006/relationships/image" Target="NULL"/><Relationship Id="rId171" Type="http://schemas.openxmlformats.org/officeDocument/2006/relationships/customXml" Target="../ink/ink8869.xml"/><Relationship Id="rId192" Type="http://schemas.openxmlformats.org/officeDocument/2006/relationships/image" Target="NULL"/><Relationship Id="rId206" Type="http://schemas.openxmlformats.org/officeDocument/2006/relationships/image" Target="NULL"/><Relationship Id="rId227" Type="http://schemas.openxmlformats.org/officeDocument/2006/relationships/customXml" Target="../ink/ink8897.xml"/><Relationship Id="rId12" Type="http://schemas.openxmlformats.org/officeDocument/2006/relationships/image" Target="NULL"/><Relationship Id="rId33" Type="http://schemas.openxmlformats.org/officeDocument/2006/relationships/customXml" Target="../ink/ink8799.xml"/><Relationship Id="rId108" Type="http://schemas.openxmlformats.org/officeDocument/2006/relationships/image" Target="NULL"/><Relationship Id="rId129" Type="http://schemas.openxmlformats.org/officeDocument/2006/relationships/customXml" Target="../ink/ink8848.xml"/><Relationship Id="rId54" Type="http://schemas.openxmlformats.org/officeDocument/2006/relationships/customXml" Target="../ink/ink8810.xml"/><Relationship Id="rId75" Type="http://schemas.openxmlformats.org/officeDocument/2006/relationships/customXml" Target="../ink/ink8821.xml"/><Relationship Id="rId96" Type="http://schemas.openxmlformats.org/officeDocument/2006/relationships/image" Target="NULL"/><Relationship Id="rId140" Type="http://schemas.openxmlformats.org/officeDocument/2006/relationships/image" Target="NULL"/><Relationship Id="rId161" Type="http://schemas.openxmlformats.org/officeDocument/2006/relationships/customXml" Target="../ink/ink8864.xml"/><Relationship Id="rId182" Type="http://schemas.openxmlformats.org/officeDocument/2006/relationships/image" Target="NULL"/><Relationship Id="rId217" Type="http://schemas.openxmlformats.org/officeDocument/2006/relationships/customXml" Target="../ink/ink8892.xml"/><Relationship Id="rId6" Type="http://schemas.openxmlformats.org/officeDocument/2006/relationships/customXml" Target="../ink/ink8785.xml"/><Relationship Id="rId238" Type="http://schemas.openxmlformats.org/officeDocument/2006/relationships/image" Target="NULL"/><Relationship Id="rId23" Type="http://schemas.openxmlformats.org/officeDocument/2006/relationships/customXml" Target="../ink/ink8794.xml"/><Relationship Id="rId119" Type="http://schemas.openxmlformats.org/officeDocument/2006/relationships/customXml" Target="../ink/ink8843.xml"/><Relationship Id="rId44" Type="http://schemas.openxmlformats.org/officeDocument/2006/relationships/customXml" Target="../ink/ink8805.xml"/><Relationship Id="rId65" Type="http://schemas.openxmlformats.org/officeDocument/2006/relationships/customXml" Target="../ink/ink8816.xml"/><Relationship Id="rId86" Type="http://schemas.openxmlformats.org/officeDocument/2006/relationships/image" Target="NULL"/><Relationship Id="rId130" Type="http://schemas.openxmlformats.org/officeDocument/2006/relationships/image" Target="NULL"/><Relationship Id="rId151" Type="http://schemas.openxmlformats.org/officeDocument/2006/relationships/customXml" Target="../ink/ink8859.xml"/><Relationship Id="rId172" Type="http://schemas.openxmlformats.org/officeDocument/2006/relationships/image" Target="NULL"/><Relationship Id="rId193" Type="http://schemas.openxmlformats.org/officeDocument/2006/relationships/customXml" Target="../ink/ink8880.xml"/><Relationship Id="rId207" Type="http://schemas.openxmlformats.org/officeDocument/2006/relationships/customXml" Target="../ink/ink8887.xml"/><Relationship Id="rId228" Type="http://schemas.openxmlformats.org/officeDocument/2006/relationships/image" Target="NULL"/><Relationship Id="rId13" Type="http://schemas.openxmlformats.org/officeDocument/2006/relationships/customXml" Target="../ink/ink8789.xml"/><Relationship Id="rId109" Type="http://schemas.openxmlformats.org/officeDocument/2006/relationships/customXml" Target="../ink/ink8838.xml"/><Relationship Id="rId34" Type="http://schemas.openxmlformats.org/officeDocument/2006/relationships/image" Target="NULL"/><Relationship Id="rId55" Type="http://schemas.openxmlformats.org/officeDocument/2006/relationships/image" Target="NULL"/><Relationship Id="rId76" Type="http://schemas.openxmlformats.org/officeDocument/2006/relationships/image" Target="NULL"/><Relationship Id="rId97" Type="http://schemas.openxmlformats.org/officeDocument/2006/relationships/customXml" Target="../ink/ink8832.xml"/><Relationship Id="rId120" Type="http://schemas.openxmlformats.org/officeDocument/2006/relationships/image" Target="NULL"/><Relationship Id="rId141" Type="http://schemas.openxmlformats.org/officeDocument/2006/relationships/customXml" Target="../ink/ink8854.xml"/><Relationship Id="rId7" Type="http://schemas.openxmlformats.org/officeDocument/2006/relationships/image" Target="NULL"/><Relationship Id="rId162" Type="http://schemas.openxmlformats.org/officeDocument/2006/relationships/image" Target="NULL"/><Relationship Id="rId183" Type="http://schemas.openxmlformats.org/officeDocument/2006/relationships/customXml" Target="../ink/ink8875.xml"/><Relationship Id="rId218" Type="http://schemas.openxmlformats.org/officeDocument/2006/relationships/image" Target="NULL"/><Relationship Id="rId239" Type="http://schemas.openxmlformats.org/officeDocument/2006/relationships/customXml" Target="../ink/ink8903.xml"/><Relationship Id="rId24" Type="http://schemas.openxmlformats.org/officeDocument/2006/relationships/image" Target="NULL"/><Relationship Id="rId45" Type="http://schemas.openxmlformats.org/officeDocument/2006/relationships/image" Target="NULL"/><Relationship Id="rId66" Type="http://schemas.openxmlformats.org/officeDocument/2006/relationships/image" Target="NULL"/><Relationship Id="rId87" Type="http://schemas.openxmlformats.org/officeDocument/2006/relationships/customXml" Target="../ink/ink8827.xml"/><Relationship Id="rId110" Type="http://schemas.openxmlformats.org/officeDocument/2006/relationships/image" Target="NULL"/><Relationship Id="rId131" Type="http://schemas.openxmlformats.org/officeDocument/2006/relationships/customXml" Target="../ink/ink8849.xml"/><Relationship Id="rId152" Type="http://schemas.openxmlformats.org/officeDocument/2006/relationships/image" Target="NULL"/><Relationship Id="rId173" Type="http://schemas.openxmlformats.org/officeDocument/2006/relationships/customXml" Target="../ink/ink8870.xml"/><Relationship Id="rId194" Type="http://schemas.openxmlformats.org/officeDocument/2006/relationships/image" Target="NULL"/><Relationship Id="rId208" Type="http://schemas.openxmlformats.org/officeDocument/2006/relationships/image" Target="NULL"/><Relationship Id="rId229" Type="http://schemas.openxmlformats.org/officeDocument/2006/relationships/customXml" Target="../ink/ink8898.xml"/><Relationship Id="rId240" Type="http://schemas.openxmlformats.org/officeDocument/2006/relationships/image" Target="NULL"/><Relationship Id="rId14" Type="http://schemas.openxmlformats.org/officeDocument/2006/relationships/image" Target="NULL"/><Relationship Id="rId35" Type="http://schemas.openxmlformats.org/officeDocument/2006/relationships/customXml" Target="../ink/ink8800.xml"/><Relationship Id="rId56" Type="http://schemas.openxmlformats.org/officeDocument/2006/relationships/customXml" Target="../ink/ink8811.xml"/><Relationship Id="rId77" Type="http://schemas.openxmlformats.org/officeDocument/2006/relationships/customXml" Target="../ink/ink8822.xml"/><Relationship Id="rId100" Type="http://schemas.openxmlformats.org/officeDocument/2006/relationships/image" Target="NULL"/><Relationship Id="rId8" Type="http://schemas.openxmlformats.org/officeDocument/2006/relationships/customXml" Target="../ink/ink8786.xml"/><Relationship Id="rId98" Type="http://schemas.openxmlformats.org/officeDocument/2006/relationships/image" Target="NULL"/><Relationship Id="rId121" Type="http://schemas.openxmlformats.org/officeDocument/2006/relationships/customXml" Target="../ink/ink8844.xml"/><Relationship Id="rId142" Type="http://schemas.openxmlformats.org/officeDocument/2006/relationships/image" Target="NULL"/><Relationship Id="rId163" Type="http://schemas.openxmlformats.org/officeDocument/2006/relationships/customXml" Target="../ink/ink8865.xml"/><Relationship Id="rId184" Type="http://schemas.openxmlformats.org/officeDocument/2006/relationships/image" Target="NULL"/><Relationship Id="rId219" Type="http://schemas.openxmlformats.org/officeDocument/2006/relationships/customXml" Target="../ink/ink8893.xml"/><Relationship Id="rId230" Type="http://schemas.openxmlformats.org/officeDocument/2006/relationships/image" Target="NULL"/><Relationship Id="rId25" Type="http://schemas.openxmlformats.org/officeDocument/2006/relationships/customXml" Target="../ink/ink8795.xml"/><Relationship Id="rId46" Type="http://schemas.openxmlformats.org/officeDocument/2006/relationships/customXml" Target="../ink/ink8806.xml"/><Relationship Id="rId67" Type="http://schemas.openxmlformats.org/officeDocument/2006/relationships/customXml" Target="../ink/ink8817.xml"/><Relationship Id="rId88" Type="http://schemas.openxmlformats.org/officeDocument/2006/relationships/image" Target="NULL"/><Relationship Id="rId111" Type="http://schemas.openxmlformats.org/officeDocument/2006/relationships/customXml" Target="../ink/ink8839.xml"/><Relationship Id="rId132" Type="http://schemas.openxmlformats.org/officeDocument/2006/relationships/image" Target="NULL"/><Relationship Id="rId153" Type="http://schemas.openxmlformats.org/officeDocument/2006/relationships/customXml" Target="../ink/ink8860.xml"/><Relationship Id="rId174" Type="http://schemas.openxmlformats.org/officeDocument/2006/relationships/image" Target="NULL"/><Relationship Id="rId195" Type="http://schemas.openxmlformats.org/officeDocument/2006/relationships/customXml" Target="../ink/ink8881.xml"/><Relationship Id="rId209" Type="http://schemas.openxmlformats.org/officeDocument/2006/relationships/customXml" Target="../ink/ink8888.xml"/><Relationship Id="rId220" Type="http://schemas.openxmlformats.org/officeDocument/2006/relationships/image" Target="NULL"/><Relationship Id="rId241" Type="http://schemas.openxmlformats.org/officeDocument/2006/relationships/customXml" Target="../ink/ink8904.xml"/><Relationship Id="rId15" Type="http://schemas.openxmlformats.org/officeDocument/2006/relationships/customXml" Target="../ink/ink8790.xml"/><Relationship Id="rId36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8787.xml"/><Relationship Id="rId31" Type="http://schemas.openxmlformats.org/officeDocument/2006/relationships/customXml" Target="../ink/ink8798.xml"/><Relationship Id="rId52" Type="http://schemas.openxmlformats.org/officeDocument/2006/relationships/customXml" Target="../ink/ink8809.xml"/><Relationship Id="rId73" Type="http://schemas.openxmlformats.org/officeDocument/2006/relationships/customXml" Target="../ink/ink8820.xml"/><Relationship Id="rId78" Type="http://schemas.openxmlformats.org/officeDocument/2006/relationships/image" Target="NULL"/><Relationship Id="rId94" Type="http://schemas.openxmlformats.org/officeDocument/2006/relationships/image" Target="NULL"/><Relationship Id="rId99" Type="http://schemas.openxmlformats.org/officeDocument/2006/relationships/customXml" Target="../ink/ink8833.xml"/><Relationship Id="rId101" Type="http://schemas.openxmlformats.org/officeDocument/2006/relationships/customXml" Target="../ink/ink8834.xml"/><Relationship Id="rId122" Type="http://schemas.openxmlformats.org/officeDocument/2006/relationships/image" Target="NULL"/><Relationship Id="rId143" Type="http://schemas.openxmlformats.org/officeDocument/2006/relationships/customXml" Target="../ink/ink8855.xml"/><Relationship Id="rId148" Type="http://schemas.openxmlformats.org/officeDocument/2006/relationships/image" Target="NULL"/><Relationship Id="rId164" Type="http://schemas.openxmlformats.org/officeDocument/2006/relationships/image" Target="NULL"/><Relationship Id="rId169" Type="http://schemas.openxmlformats.org/officeDocument/2006/relationships/customXml" Target="../ink/ink8868.xml"/><Relationship Id="rId185" Type="http://schemas.openxmlformats.org/officeDocument/2006/relationships/customXml" Target="../ink/ink8876.xml"/><Relationship Id="rId4" Type="http://schemas.openxmlformats.org/officeDocument/2006/relationships/customXml" Target="../ink/ink8784.xml"/><Relationship Id="rId9" Type="http://schemas.openxmlformats.org/officeDocument/2006/relationships/image" Target="NULL"/><Relationship Id="rId180" Type="http://schemas.openxmlformats.org/officeDocument/2006/relationships/image" Target="NULL"/><Relationship Id="rId210" Type="http://schemas.openxmlformats.org/officeDocument/2006/relationships/image" Target="NULL"/><Relationship Id="rId215" Type="http://schemas.openxmlformats.org/officeDocument/2006/relationships/customXml" Target="../ink/ink8891.xml"/><Relationship Id="rId236" Type="http://schemas.openxmlformats.org/officeDocument/2006/relationships/image" Target="NULL"/><Relationship Id="rId26" Type="http://schemas.openxmlformats.org/officeDocument/2006/relationships/image" Target="NULL"/><Relationship Id="rId231" Type="http://schemas.openxmlformats.org/officeDocument/2006/relationships/customXml" Target="../ink/ink8899.xml"/><Relationship Id="rId47" Type="http://schemas.openxmlformats.org/officeDocument/2006/relationships/image" Target="NULL"/><Relationship Id="rId68" Type="http://schemas.openxmlformats.org/officeDocument/2006/relationships/image" Target="NULL"/><Relationship Id="rId89" Type="http://schemas.openxmlformats.org/officeDocument/2006/relationships/customXml" Target="../ink/ink8828.xml"/><Relationship Id="rId112" Type="http://schemas.openxmlformats.org/officeDocument/2006/relationships/image" Target="NULL"/><Relationship Id="rId133" Type="http://schemas.openxmlformats.org/officeDocument/2006/relationships/customXml" Target="../ink/ink8850.xml"/><Relationship Id="rId154" Type="http://schemas.openxmlformats.org/officeDocument/2006/relationships/image" Target="NULL"/><Relationship Id="rId175" Type="http://schemas.openxmlformats.org/officeDocument/2006/relationships/customXml" Target="../ink/ink8871.xml"/><Relationship Id="rId196" Type="http://schemas.openxmlformats.org/officeDocument/2006/relationships/image" Target="NULL"/><Relationship Id="rId200" Type="http://schemas.openxmlformats.org/officeDocument/2006/relationships/image" Target="NULL"/><Relationship Id="rId16" Type="http://schemas.openxmlformats.org/officeDocument/2006/relationships/image" Target="NULL"/><Relationship Id="rId221" Type="http://schemas.openxmlformats.org/officeDocument/2006/relationships/customXml" Target="../ink/ink8894.xml"/><Relationship Id="rId242" Type="http://schemas.openxmlformats.org/officeDocument/2006/relationships/image" Target="NULL"/><Relationship Id="rId37" Type="http://schemas.openxmlformats.org/officeDocument/2006/relationships/customXml" Target="../ink/ink8801.xml"/><Relationship Id="rId58" Type="http://schemas.openxmlformats.org/officeDocument/2006/relationships/customXml" Target="../ink/ink8812.xml"/><Relationship Id="rId79" Type="http://schemas.openxmlformats.org/officeDocument/2006/relationships/customXml" Target="../ink/ink8823.xml"/><Relationship Id="rId102" Type="http://schemas.openxmlformats.org/officeDocument/2006/relationships/image" Target="NULL"/><Relationship Id="rId123" Type="http://schemas.openxmlformats.org/officeDocument/2006/relationships/customXml" Target="../ink/ink8845.xml"/><Relationship Id="rId144" Type="http://schemas.openxmlformats.org/officeDocument/2006/relationships/image" Target="NULL"/><Relationship Id="rId90" Type="http://schemas.openxmlformats.org/officeDocument/2006/relationships/image" Target="NULL"/><Relationship Id="rId165" Type="http://schemas.openxmlformats.org/officeDocument/2006/relationships/customXml" Target="../ink/ink8866.xml"/><Relationship Id="rId186" Type="http://schemas.openxmlformats.org/officeDocument/2006/relationships/image" Target="NULL"/><Relationship Id="rId211" Type="http://schemas.openxmlformats.org/officeDocument/2006/relationships/customXml" Target="../ink/ink8889.xml"/><Relationship Id="rId232" Type="http://schemas.openxmlformats.org/officeDocument/2006/relationships/image" Target="NULL"/><Relationship Id="rId27" Type="http://schemas.openxmlformats.org/officeDocument/2006/relationships/customXml" Target="../ink/ink8796.xml"/><Relationship Id="rId48" Type="http://schemas.openxmlformats.org/officeDocument/2006/relationships/customXml" Target="../ink/ink8807.xml"/><Relationship Id="rId69" Type="http://schemas.openxmlformats.org/officeDocument/2006/relationships/customXml" Target="../ink/ink8818.xml"/><Relationship Id="rId113" Type="http://schemas.openxmlformats.org/officeDocument/2006/relationships/customXml" Target="../ink/ink8840.xml"/><Relationship Id="rId134" Type="http://schemas.openxmlformats.org/officeDocument/2006/relationships/image" Target="NULL"/><Relationship Id="rId80" Type="http://schemas.openxmlformats.org/officeDocument/2006/relationships/image" Target="NULL"/><Relationship Id="rId155" Type="http://schemas.openxmlformats.org/officeDocument/2006/relationships/customXml" Target="../ink/ink8861.xml"/><Relationship Id="rId176" Type="http://schemas.openxmlformats.org/officeDocument/2006/relationships/image" Target="NULL"/><Relationship Id="rId197" Type="http://schemas.openxmlformats.org/officeDocument/2006/relationships/customXml" Target="../ink/ink8882.xml"/><Relationship Id="rId201" Type="http://schemas.openxmlformats.org/officeDocument/2006/relationships/customXml" Target="../ink/ink8884.xml"/><Relationship Id="rId222" Type="http://schemas.openxmlformats.org/officeDocument/2006/relationships/image" Target="NULL"/><Relationship Id="rId243" Type="http://schemas.openxmlformats.org/officeDocument/2006/relationships/customXml" Target="../ink/ink8905.xml"/><Relationship Id="rId17" Type="http://schemas.openxmlformats.org/officeDocument/2006/relationships/customXml" Target="../ink/ink8791.xml"/><Relationship Id="rId38" Type="http://schemas.openxmlformats.org/officeDocument/2006/relationships/image" Target="NULL"/><Relationship Id="rId59" Type="http://schemas.openxmlformats.org/officeDocument/2006/relationships/image" Target="NULL"/><Relationship Id="rId103" Type="http://schemas.openxmlformats.org/officeDocument/2006/relationships/customXml" Target="../ink/ink8835.xml"/><Relationship Id="rId124" Type="http://schemas.openxmlformats.org/officeDocument/2006/relationships/image" Target="NULL"/><Relationship Id="rId70" Type="http://schemas.openxmlformats.org/officeDocument/2006/relationships/image" Target="NULL"/><Relationship Id="rId91" Type="http://schemas.openxmlformats.org/officeDocument/2006/relationships/customXml" Target="../ink/ink8829.xml"/><Relationship Id="rId145" Type="http://schemas.openxmlformats.org/officeDocument/2006/relationships/customXml" Target="../ink/ink8856.xml"/><Relationship Id="rId166" Type="http://schemas.openxmlformats.org/officeDocument/2006/relationships/image" Target="NULL"/><Relationship Id="rId187" Type="http://schemas.openxmlformats.org/officeDocument/2006/relationships/customXml" Target="../ink/ink8877.xml"/><Relationship Id="rId1" Type="http://schemas.openxmlformats.org/officeDocument/2006/relationships/slideLayout" Target="../slideLayouts/slideLayout2.xml"/><Relationship Id="rId212" Type="http://schemas.openxmlformats.org/officeDocument/2006/relationships/image" Target="NULL"/><Relationship Id="rId233" Type="http://schemas.openxmlformats.org/officeDocument/2006/relationships/customXml" Target="../ink/ink8900.xml"/><Relationship Id="rId28" Type="http://schemas.openxmlformats.org/officeDocument/2006/relationships/image" Target="NULL"/><Relationship Id="rId49" Type="http://schemas.openxmlformats.org/officeDocument/2006/relationships/image" Target="NULL"/><Relationship Id="rId114" Type="http://schemas.openxmlformats.org/officeDocument/2006/relationships/image" Target="NULL"/><Relationship Id="rId60" Type="http://schemas.openxmlformats.org/officeDocument/2006/relationships/customXml" Target="../ink/ink8813.xml"/><Relationship Id="rId81" Type="http://schemas.openxmlformats.org/officeDocument/2006/relationships/customXml" Target="../ink/ink8824.xml"/><Relationship Id="rId135" Type="http://schemas.openxmlformats.org/officeDocument/2006/relationships/customXml" Target="../ink/ink8851.xml"/><Relationship Id="rId156" Type="http://schemas.openxmlformats.org/officeDocument/2006/relationships/image" Target="NULL"/><Relationship Id="rId177" Type="http://schemas.openxmlformats.org/officeDocument/2006/relationships/customXml" Target="../ink/ink8872.xml"/><Relationship Id="rId198" Type="http://schemas.openxmlformats.org/officeDocument/2006/relationships/image" Target="NULL"/><Relationship Id="rId202" Type="http://schemas.openxmlformats.org/officeDocument/2006/relationships/image" Target="NULL"/><Relationship Id="rId223" Type="http://schemas.openxmlformats.org/officeDocument/2006/relationships/customXml" Target="../ink/ink8895.xml"/><Relationship Id="rId244" Type="http://schemas.openxmlformats.org/officeDocument/2006/relationships/image" Target="NULL"/><Relationship Id="rId18" Type="http://schemas.openxmlformats.org/officeDocument/2006/relationships/image" Target="NULL"/><Relationship Id="rId39" Type="http://schemas.openxmlformats.org/officeDocument/2006/relationships/customXml" Target="../ink/ink8802.xml"/><Relationship Id="rId50" Type="http://schemas.openxmlformats.org/officeDocument/2006/relationships/customXml" Target="../ink/ink8808.xml"/><Relationship Id="rId104" Type="http://schemas.openxmlformats.org/officeDocument/2006/relationships/image" Target="NULL"/><Relationship Id="rId125" Type="http://schemas.openxmlformats.org/officeDocument/2006/relationships/customXml" Target="../ink/ink8846.xml"/><Relationship Id="rId146" Type="http://schemas.openxmlformats.org/officeDocument/2006/relationships/image" Target="NULL"/><Relationship Id="rId167" Type="http://schemas.openxmlformats.org/officeDocument/2006/relationships/customXml" Target="../ink/ink8867.xml"/><Relationship Id="rId188" Type="http://schemas.openxmlformats.org/officeDocument/2006/relationships/image" Target="NULL"/><Relationship Id="rId71" Type="http://schemas.openxmlformats.org/officeDocument/2006/relationships/customXml" Target="../ink/ink8819.xml"/><Relationship Id="rId92" Type="http://schemas.openxmlformats.org/officeDocument/2006/relationships/image" Target="NULL"/><Relationship Id="rId213" Type="http://schemas.openxmlformats.org/officeDocument/2006/relationships/customXml" Target="../ink/ink8890.xml"/><Relationship Id="rId234" Type="http://schemas.openxmlformats.org/officeDocument/2006/relationships/image" Target="NULL"/><Relationship Id="rId2" Type="http://schemas.openxmlformats.org/officeDocument/2006/relationships/customXml" Target="../ink/ink8783.xml"/><Relationship Id="rId29" Type="http://schemas.openxmlformats.org/officeDocument/2006/relationships/customXml" Target="../ink/ink8797.xml"/><Relationship Id="rId40" Type="http://schemas.openxmlformats.org/officeDocument/2006/relationships/image" Target="NULL"/><Relationship Id="rId115" Type="http://schemas.openxmlformats.org/officeDocument/2006/relationships/customXml" Target="../ink/ink8841.xml"/><Relationship Id="rId136" Type="http://schemas.openxmlformats.org/officeDocument/2006/relationships/image" Target="NULL"/><Relationship Id="rId157" Type="http://schemas.openxmlformats.org/officeDocument/2006/relationships/customXml" Target="../ink/ink8862.xml"/><Relationship Id="rId178" Type="http://schemas.openxmlformats.org/officeDocument/2006/relationships/image" Target="NULL"/><Relationship Id="rId61" Type="http://schemas.openxmlformats.org/officeDocument/2006/relationships/customXml" Target="../ink/ink8814.xml"/><Relationship Id="rId82" Type="http://schemas.openxmlformats.org/officeDocument/2006/relationships/image" Target="NULL"/><Relationship Id="rId199" Type="http://schemas.openxmlformats.org/officeDocument/2006/relationships/customXml" Target="../ink/ink8883.xml"/><Relationship Id="rId203" Type="http://schemas.openxmlformats.org/officeDocument/2006/relationships/customXml" Target="../ink/ink8885.xml"/><Relationship Id="rId19" Type="http://schemas.openxmlformats.org/officeDocument/2006/relationships/customXml" Target="../ink/ink8792.xml"/><Relationship Id="rId224" Type="http://schemas.openxmlformats.org/officeDocument/2006/relationships/image" Target="NULL"/><Relationship Id="rId245" Type="http://schemas.openxmlformats.org/officeDocument/2006/relationships/customXml" Target="../ink/ink8906.xml"/><Relationship Id="rId30" Type="http://schemas.openxmlformats.org/officeDocument/2006/relationships/image" Target="NULL"/><Relationship Id="rId105" Type="http://schemas.openxmlformats.org/officeDocument/2006/relationships/customXml" Target="../ink/ink8836.xml"/><Relationship Id="rId126" Type="http://schemas.openxmlformats.org/officeDocument/2006/relationships/image" Target="NULL"/><Relationship Id="rId147" Type="http://schemas.openxmlformats.org/officeDocument/2006/relationships/customXml" Target="../ink/ink8857.xml"/><Relationship Id="rId168" Type="http://schemas.openxmlformats.org/officeDocument/2006/relationships/image" Target="NULL"/><Relationship Id="rId51" Type="http://schemas.openxmlformats.org/officeDocument/2006/relationships/image" Target="NULL"/><Relationship Id="rId72" Type="http://schemas.openxmlformats.org/officeDocument/2006/relationships/image" Target="NULL"/><Relationship Id="rId93" Type="http://schemas.openxmlformats.org/officeDocument/2006/relationships/customXml" Target="../ink/ink8830.xml"/><Relationship Id="rId189" Type="http://schemas.openxmlformats.org/officeDocument/2006/relationships/customXml" Target="../ink/ink8878.xml"/><Relationship Id="rId3" Type="http://schemas.openxmlformats.org/officeDocument/2006/relationships/image" Target="NULL"/><Relationship Id="rId214" Type="http://schemas.openxmlformats.org/officeDocument/2006/relationships/image" Target="NULL"/><Relationship Id="rId235" Type="http://schemas.openxmlformats.org/officeDocument/2006/relationships/customXml" Target="../ink/ink8901.xml"/><Relationship Id="rId116" Type="http://schemas.openxmlformats.org/officeDocument/2006/relationships/image" Target="NULL"/><Relationship Id="rId137" Type="http://schemas.openxmlformats.org/officeDocument/2006/relationships/customXml" Target="../ink/ink8852.xml"/><Relationship Id="rId158" Type="http://schemas.openxmlformats.org/officeDocument/2006/relationships/image" Target="NULL"/><Relationship Id="rId20" Type="http://schemas.openxmlformats.org/officeDocument/2006/relationships/image" Target="NULL"/><Relationship Id="rId41" Type="http://schemas.openxmlformats.org/officeDocument/2006/relationships/customXml" Target="../ink/ink8803.xml"/><Relationship Id="rId62" Type="http://schemas.openxmlformats.org/officeDocument/2006/relationships/image" Target="NULL"/><Relationship Id="rId83" Type="http://schemas.openxmlformats.org/officeDocument/2006/relationships/customXml" Target="../ink/ink8825.xml"/><Relationship Id="rId179" Type="http://schemas.openxmlformats.org/officeDocument/2006/relationships/customXml" Target="../ink/ink8873.xml"/><Relationship Id="rId190" Type="http://schemas.openxmlformats.org/officeDocument/2006/relationships/image" Target="NULL"/><Relationship Id="rId204" Type="http://schemas.openxmlformats.org/officeDocument/2006/relationships/image" Target="NULL"/><Relationship Id="rId225" Type="http://schemas.openxmlformats.org/officeDocument/2006/relationships/customXml" Target="../ink/ink8896.xml"/><Relationship Id="rId246" Type="http://schemas.openxmlformats.org/officeDocument/2006/relationships/image" Target="NULL"/><Relationship Id="rId106" Type="http://schemas.openxmlformats.org/officeDocument/2006/relationships/image" Target="NULL"/><Relationship Id="rId127" Type="http://schemas.openxmlformats.org/officeDocument/2006/relationships/customXml" Target="../ink/ink8847.xml"/></Relationships>
</file>

<file path=ppt/slides/_rels/slide159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8966.xml"/><Relationship Id="rId21" Type="http://schemas.openxmlformats.org/officeDocument/2006/relationships/customXml" Target="../ink/ink8917.xml"/><Relationship Id="rId63" Type="http://schemas.openxmlformats.org/officeDocument/2006/relationships/customXml" Target="../ink/ink8939.xml"/><Relationship Id="rId159" Type="http://schemas.openxmlformats.org/officeDocument/2006/relationships/customXml" Target="../ink/ink8987.xml"/><Relationship Id="rId170" Type="http://schemas.openxmlformats.org/officeDocument/2006/relationships/image" Target="NULL"/><Relationship Id="rId191" Type="http://schemas.openxmlformats.org/officeDocument/2006/relationships/customXml" Target="../ink/ink9003.xml"/><Relationship Id="rId205" Type="http://schemas.openxmlformats.org/officeDocument/2006/relationships/customXml" Target="../ink/ink9010.xml"/><Relationship Id="rId226" Type="http://schemas.openxmlformats.org/officeDocument/2006/relationships/image" Target="NULL"/><Relationship Id="rId247" Type="http://schemas.openxmlformats.org/officeDocument/2006/relationships/customXml" Target="../ink/ink9031.xml"/><Relationship Id="rId107" Type="http://schemas.openxmlformats.org/officeDocument/2006/relationships/customXml" Target="../ink/ink8961.xml"/><Relationship Id="rId11" Type="http://schemas.openxmlformats.org/officeDocument/2006/relationships/customXml" Target="../ink/ink8912.xml"/><Relationship Id="rId32" Type="http://schemas.openxmlformats.org/officeDocument/2006/relationships/image" Target="NULL"/><Relationship Id="rId53" Type="http://schemas.openxmlformats.org/officeDocument/2006/relationships/image" Target="NULL"/><Relationship Id="rId74" Type="http://schemas.openxmlformats.org/officeDocument/2006/relationships/image" Target="NULL"/><Relationship Id="rId128" Type="http://schemas.openxmlformats.org/officeDocument/2006/relationships/image" Target="NULL"/><Relationship Id="rId149" Type="http://schemas.openxmlformats.org/officeDocument/2006/relationships/customXml" Target="../ink/ink8982.xml"/><Relationship Id="rId5" Type="http://schemas.openxmlformats.org/officeDocument/2006/relationships/image" Target="NULL"/><Relationship Id="rId95" Type="http://schemas.openxmlformats.org/officeDocument/2006/relationships/customXml" Target="../ink/ink8955.xml"/><Relationship Id="rId160" Type="http://schemas.openxmlformats.org/officeDocument/2006/relationships/image" Target="NULL"/><Relationship Id="rId181" Type="http://schemas.openxmlformats.org/officeDocument/2006/relationships/customXml" Target="../ink/ink8998.xml"/><Relationship Id="rId216" Type="http://schemas.openxmlformats.org/officeDocument/2006/relationships/image" Target="NULL"/><Relationship Id="rId237" Type="http://schemas.openxmlformats.org/officeDocument/2006/relationships/customXml" Target="../ink/ink9026.xml"/><Relationship Id="rId258" Type="http://schemas.openxmlformats.org/officeDocument/2006/relationships/image" Target="NULL"/><Relationship Id="rId22" Type="http://schemas.openxmlformats.org/officeDocument/2006/relationships/image" Target="NULL"/><Relationship Id="rId43" Type="http://schemas.openxmlformats.org/officeDocument/2006/relationships/image" Target="NULL"/><Relationship Id="rId64" Type="http://schemas.openxmlformats.org/officeDocument/2006/relationships/image" Target="NULL"/><Relationship Id="rId118" Type="http://schemas.openxmlformats.org/officeDocument/2006/relationships/image" Target="NULL"/><Relationship Id="rId139" Type="http://schemas.openxmlformats.org/officeDocument/2006/relationships/customXml" Target="../ink/ink8977.xml"/><Relationship Id="rId85" Type="http://schemas.openxmlformats.org/officeDocument/2006/relationships/customXml" Target="../ink/ink8950.xml"/><Relationship Id="rId150" Type="http://schemas.openxmlformats.org/officeDocument/2006/relationships/image" Target="NULL"/><Relationship Id="rId171" Type="http://schemas.openxmlformats.org/officeDocument/2006/relationships/customXml" Target="../ink/ink8993.xml"/><Relationship Id="rId192" Type="http://schemas.openxmlformats.org/officeDocument/2006/relationships/image" Target="NULL"/><Relationship Id="rId206" Type="http://schemas.openxmlformats.org/officeDocument/2006/relationships/image" Target="NULL"/><Relationship Id="rId227" Type="http://schemas.openxmlformats.org/officeDocument/2006/relationships/customXml" Target="../ink/ink9021.xml"/><Relationship Id="rId248" Type="http://schemas.openxmlformats.org/officeDocument/2006/relationships/image" Target="NULL"/><Relationship Id="rId12" Type="http://schemas.openxmlformats.org/officeDocument/2006/relationships/image" Target="NULL"/><Relationship Id="rId33" Type="http://schemas.openxmlformats.org/officeDocument/2006/relationships/customXml" Target="../ink/ink8923.xml"/><Relationship Id="rId108" Type="http://schemas.openxmlformats.org/officeDocument/2006/relationships/image" Target="NULL"/><Relationship Id="rId129" Type="http://schemas.openxmlformats.org/officeDocument/2006/relationships/customXml" Target="../ink/ink8972.xml"/><Relationship Id="rId54" Type="http://schemas.openxmlformats.org/officeDocument/2006/relationships/customXml" Target="../ink/ink8934.xml"/><Relationship Id="rId75" Type="http://schemas.openxmlformats.org/officeDocument/2006/relationships/customXml" Target="../ink/ink8945.xml"/><Relationship Id="rId96" Type="http://schemas.openxmlformats.org/officeDocument/2006/relationships/image" Target="NULL"/><Relationship Id="rId140" Type="http://schemas.openxmlformats.org/officeDocument/2006/relationships/image" Target="NULL"/><Relationship Id="rId161" Type="http://schemas.openxmlformats.org/officeDocument/2006/relationships/customXml" Target="../ink/ink8988.xml"/><Relationship Id="rId182" Type="http://schemas.openxmlformats.org/officeDocument/2006/relationships/image" Target="NULL"/><Relationship Id="rId217" Type="http://schemas.openxmlformats.org/officeDocument/2006/relationships/customXml" Target="../ink/ink9016.xml"/><Relationship Id="rId6" Type="http://schemas.openxmlformats.org/officeDocument/2006/relationships/customXml" Target="../ink/ink8909.xml"/><Relationship Id="rId238" Type="http://schemas.openxmlformats.org/officeDocument/2006/relationships/image" Target="NULL"/><Relationship Id="rId259" Type="http://schemas.openxmlformats.org/officeDocument/2006/relationships/customXml" Target="../ink/ink9037.xml"/><Relationship Id="rId23" Type="http://schemas.openxmlformats.org/officeDocument/2006/relationships/customXml" Target="../ink/ink8918.xml"/><Relationship Id="rId119" Type="http://schemas.openxmlformats.org/officeDocument/2006/relationships/customXml" Target="../ink/ink8967.xml"/><Relationship Id="rId44" Type="http://schemas.openxmlformats.org/officeDocument/2006/relationships/customXml" Target="../ink/ink8929.xml"/><Relationship Id="rId65" Type="http://schemas.openxmlformats.org/officeDocument/2006/relationships/customXml" Target="../ink/ink8940.xml"/><Relationship Id="rId86" Type="http://schemas.openxmlformats.org/officeDocument/2006/relationships/image" Target="NULL"/><Relationship Id="rId130" Type="http://schemas.openxmlformats.org/officeDocument/2006/relationships/image" Target="NULL"/><Relationship Id="rId151" Type="http://schemas.openxmlformats.org/officeDocument/2006/relationships/customXml" Target="../ink/ink8983.xml"/><Relationship Id="rId172" Type="http://schemas.openxmlformats.org/officeDocument/2006/relationships/image" Target="NULL"/><Relationship Id="rId193" Type="http://schemas.openxmlformats.org/officeDocument/2006/relationships/customXml" Target="../ink/ink9004.xml"/><Relationship Id="rId207" Type="http://schemas.openxmlformats.org/officeDocument/2006/relationships/customXml" Target="../ink/ink9011.xml"/><Relationship Id="rId228" Type="http://schemas.openxmlformats.org/officeDocument/2006/relationships/image" Target="NULL"/><Relationship Id="rId249" Type="http://schemas.openxmlformats.org/officeDocument/2006/relationships/customXml" Target="../ink/ink9032.xml"/><Relationship Id="rId13" Type="http://schemas.openxmlformats.org/officeDocument/2006/relationships/customXml" Target="../ink/ink8913.xml"/><Relationship Id="rId109" Type="http://schemas.openxmlformats.org/officeDocument/2006/relationships/customXml" Target="../ink/ink8962.xml"/><Relationship Id="rId260" Type="http://schemas.openxmlformats.org/officeDocument/2006/relationships/image" Target="NULL"/><Relationship Id="rId34" Type="http://schemas.openxmlformats.org/officeDocument/2006/relationships/image" Target="NULL"/><Relationship Id="rId55" Type="http://schemas.openxmlformats.org/officeDocument/2006/relationships/image" Target="NULL"/><Relationship Id="rId76" Type="http://schemas.openxmlformats.org/officeDocument/2006/relationships/image" Target="NULL"/><Relationship Id="rId97" Type="http://schemas.openxmlformats.org/officeDocument/2006/relationships/customXml" Target="../ink/ink8956.xml"/><Relationship Id="rId120" Type="http://schemas.openxmlformats.org/officeDocument/2006/relationships/image" Target="NULL"/><Relationship Id="rId141" Type="http://schemas.openxmlformats.org/officeDocument/2006/relationships/customXml" Target="../ink/ink8978.xml"/><Relationship Id="rId7" Type="http://schemas.openxmlformats.org/officeDocument/2006/relationships/image" Target="NULL"/><Relationship Id="rId162" Type="http://schemas.openxmlformats.org/officeDocument/2006/relationships/image" Target="NULL"/><Relationship Id="rId183" Type="http://schemas.openxmlformats.org/officeDocument/2006/relationships/customXml" Target="../ink/ink8999.xml"/><Relationship Id="rId218" Type="http://schemas.openxmlformats.org/officeDocument/2006/relationships/image" Target="NULL"/><Relationship Id="rId239" Type="http://schemas.openxmlformats.org/officeDocument/2006/relationships/customXml" Target="../ink/ink9027.xml"/><Relationship Id="rId250" Type="http://schemas.openxmlformats.org/officeDocument/2006/relationships/image" Target="NULL"/><Relationship Id="rId24" Type="http://schemas.openxmlformats.org/officeDocument/2006/relationships/image" Target="NULL"/><Relationship Id="rId45" Type="http://schemas.openxmlformats.org/officeDocument/2006/relationships/image" Target="NULL"/><Relationship Id="rId66" Type="http://schemas.openxmlformats.org/officeDocument/2006/relationships/image" Target="NULL"/><Relationship Id="rId87" Type="http://schemas.openxmlformats.org/officeDocument/2006/relationships/customXml" Target="../ink/ink8951.xml"/><Relationship Id="rId110" Type="http://schemas.openxmlformats.org/officeDocument/2006/relationships/image" Target="NULL"/><Relationship Id="rId131" Type="http://schemas.openxmlformats.org/officeDocument/2006/relationships/customXml" Target="../ink/ink8973.xml"/><Relationship Id="rId152" Type="http://schemas.openxmlformats.org/officeDocument/2006/relationships/image" Target="NULL"/><Relationship Id="rId173" Type="http://schemas.openxmlformats.org/officeDocument/2006/relationships/customXml" Target="../ink/ink8994.xml"/><Relationship Id="rId194" Type="http://schemas.openxmlformats.org/officeDocument/2006/relationships/image" Target="NULL"/><Relationship Id="rId208" Type="http://schemas.openxmlformats.org/officeDocument/2006/relationships/image" Target="NULL"/><Relationship Id="rId229" Type="http://schemas.openxmlformats.org/officeDocument/2006/relationships/customXml" Target="../ink/ink9022.xml"/><Relationship Id="rId240" Type="http://schemas.openxmlformats.org/officeDocument/2006/relationships/image" Target="NULL"/><Relationship Id="rId261" Type="http://schemas.openxmlformats.org/officeDocument/2006/relationships/customXml" Target="../ink/ink9038.xml"/><Relationship Id="rId14" Type="http://schemas.openxmlformats.org/officeDocument/2006/relationships/image" Target="NULL"/><Relationship Id="rId35" Type="http://schemas.openxmlformats.org/officeDocument/2006/relationships/customXml" Target="../ink/ink8924.xml"/><Relationship Id="rId56" Type="http://schemas.openxmlformats.org/officeDocument/2006/relationships/customXml" Target="../ink/ink8935.xml"/><Relationship Id="rId77" Type="http://schemas.openxmlformats.org/officeDocument/2006/relationships/customXml" Target="../ink/ink8946.xml"/><Relationship Id="rId100" Type="http://schemas.openxmlformats.org/officeDocument/2006/relationships/image" Target="NULL"/><Relationship Id="rId8" Type="http://schemas.openxmlformats.org/officeDocument/2006/relationships/customXml" Target="../ink/ink8910.xml"/><Relationship Id="rId98" Type="http://schemas.openxmlformats.org/officeDocument/2006/relationships/image" Target="NULL"/><Relationship Id="rId121" Type="http://schemas.openxmlformats.org/officeDocument/2006/relationships/customXml" Target="../ink/ink8968.xml"/><Relationship Id="rId142" Type="http://schemas.openxmlformats.org/officeDocument/2006/relationships/image" Target="NULL"/><Relationship Id="rId163" Type="http://schemas.openxmlformats.org/officeDocument/2006/relationships/customXml" Target="../ink/ink8989.xml"/><Relationship Id="rId184" Type="http://schemas.openxmlformats.org/officeDocument/2006/relationships/image" Target="NULL"/><Relationship Id="rId219" Type="http://schemas.openxmlformats.org/officeDocument/2006/relationships/customXml" Target="../ink/ink9017.xml"/><Relationship Id="rId230" Type="http://schemas.openxmlformats.org/officeDocument/2006/relationships/image" Target="NULL"/><Relationship Id="rId251" Type="http://schemas.openxmlformats.org/officeDocument/2006/relationships/customXml" Target="../ink/ink9033.xml"/><Relationship Id="rId25" Type="http://schemas.openxmlformats.org/officeDocument/2006/relationships/customXml" Target="../ink/ink8919.xml"/><Relationship Id="rId46" Type="http://schemas.openxmlformats.org/officeDocument/2006/relationships/customXml" Target="../ink/ink8930.xml"/><Relationship Id="rId67" Type="http://schemas.openxmlformats.org/officeDocument/2006/relationships/customXml" Target="../ink/ink8941.xml"/><Relationship Id="rId88" Type="http://schemas.openxmlformats.org/officeDocument/2006/relationships/image" Target="NULL"/><Relationship Id="rId111" Type="http://schemas.openxmlformats.org/officeDocument/2006/relationships/customXml" Target="../ink/ink8963.xml"/><Relationship Id="rId132" Type="http://schemas.openxmlformats.org/officeDocument/2006/relationships/image" Target="NULL"/><Relationship Id="rId153" Type="http://schemas.openxmlformats.org/officeDocument/2006/relationships/customXml" Target="../ink/ink8984.xml"/><Relationship Id="rId174" Type="http://schemas.openxmlformats.org/officeDocument/2006/relationships/image" Target="NULL"/><Relationship Id="rId195" Type="http://schemas.openxmlformats.org/officeDocument/2006/relationships/customXml" Target="../ink/ink9005.xml"/><Relationship Id="rId209" Type="http://schemas.openxmlformats.org/officeDocument/2006/relationships/customXml" Target="../ink/ink9012.xml"/><Relationship Id="rId220" Type="http://schemas.openxmlformats.org/officeDocument/2006/relationships/image" Target="NULL"/><Relationship Id="rId241" Type="http://schemas.openxmlformats.org/officeDocument/2006/relationships/customXml" Target="../ink/ink9028.xml"/><Relationship Id="rId15" Type="http://schemas.openxmlformats.org/officeDocument/2006/relationships/customXml" Target="../ink/ink8914.xml"/><Relationship Id="rId36" Type="http://schemas.openxmlformats.org/officeDocument/2006/relationships/image" Target="NULL"/><Relationship Id="rId57" Type="http://schemas.openxmlformats.org/officeDocument/2006/relationships/image" Target="NULL"/><Relationship Id="rId262" Type="http://schemas.openxmlformats.org/officeDocument/2006/relationships/image" Target="NULL"/><Relationship Id="rId78" Type="http://schemas.openxmlformats.org/officeDocument/2006/relationships/image" Target="NULL"/><Relationship Id="rId99" Type="http://schemas.openxmlformats.org/officeDocument/2006/relationships/customXml" Target="../ink/ink8957.xml"/><Relationship Id="rId101" Type="http://schemas.openxmlformats.org/officeDocument/2006/relationships/customXml" Target="../ink/ink8958.xml"/><Relationship Id="rId122" Type="http://schemas.openxmlformats.org/officeDocument/2006/relationships/image" Target="NULL"/><Relationship Id="rId143" Type="http://schemas.openxmlformats.org/officeDocument/2006/relationships/customXml" Target="../ink/ink8979.xml"/><Relationship Id="rId164" Type="http://schemas.openxmlformats.org/officeDocument/2006/relationships/image" Target="NULL"/><Relationship Id="rId185" Type="http://schemas.openxmlformats.org/officeDocument/2006/relationships/customXml" Target="../ink/ink9000.xml"/><Relationship Id="rId9" Type="http://schemas.openxmlformats.org/officeDocument/2006/relationships/image" Target="NULL"/><Relationship Id="rId210" Type="http://schemas.openxmlformats.org/officeDocument/2006/relationships/image" Target="NULL"/><Relationship Id="rId26" Type="http://schemas.openxmlformats.org/officeDocument/2006/relationships/image" Target="NULL"/><Relationship Id="rId231" Type="http://schemas.openxmlformats.org/officeDocument/2006/relationships/customXml" Target="../ink/ink9023.xml"/><Relationship Id="rId252" Type="http://schemas.openxmlformats.org/officeDocument/2006/relationships/image" Target="NULL"/><Relationship Id="rId47" Type="http://schemas.openxmlformats.org/officeDocument/2006/relationships/image" Target="NULL"/><Relationship Id="rId68" Type="http://schemas.openxmlformats.org/officeDocument/2006/relationships/image" Target="NULL"/><Relationship Id="rId89" Type="http://schemas.openxmlformats.org/officeDocument/2006/relationships/customXml" Target="../ink/ink8952.xml"/><Relationship Id="rId112" Type="http://schemas.openxmlformats.org/officeDocument/2006/relationships/image" Target="NULL"/><Relationship Id="rId133" Type="http://schemas.openxmlformats.org/officeDocument/2006/relationships/customXml" Target="../ink/ink8974.xml"/><Relationship Id="rId154" Type="http://schemas.openxmlformats.org/officeDocument/2006/relationships/image" Target="NULL"/><Relationship Id="rId175" Type="http://schemas.openxmlformats.org/officeDocument/2006/relationships/customXml" Target="../ink/ink8995.xml"/><Relationship Id="rId196" Type="http://schemas.openxmlformats.org/officeDocument/2006/relationships/image" Target="NULL"/><Relationship Id="rId200" Type="http://schemas.openxmlformats.org/officeDocument/2006/relationships/image" Target="NULL"/><Relationship Id="rId16" Type="http://schemas.openxmlformats.org/officeDocument/2006/relationships/image" Target="NULL"/><Relationship Id="rId221" Type="http://schemas.openxmlformats.org/officeDocument/2006/relationships/customXml" Target="../ink/ink9018.xml"/><Relationship Id="rId242" Type="http://schemas.openxmlformats.org/officeDocument/2006/relationships/image" Target="NULL"/><Relationship Id="rId37" Type="http://schemas.openxmlformats.org/officeDocument/2006/relationships/customXml" Target="../ink/ink8925.xml"/><Relationship Id="rId58" Type="http://schemas.openxmlformats.org/officeDocument/2006/relationships/customXml" Target="../ink/ink8936.xml"/><Relationship Id="rId79" Type="http://schemas.openxmlformats.org/officeDocument/2006/relationships/customXml" Target="../ink/ink8947.xml"/><Relationship Id="rId102" Type="http://schemas.openxmlformats.org/officeDocument/2006/relationships/image" Target="NULL"/><Relationship Id="rId123" Type="http://schemas.openxmlformats.org/officeDocument/2006/relationships/customXml" Target="../ink/ink8969.xml"/><Relationship Id="rId144" Type="http://schemas.openxmlformats.org/officeDocument/2006/relationships/image" Target="NULL"/><Relationship Id="rId90" Type="http://schemas.openxmlformats.org/officeDocument/2006/relationships/image" Target="NULL"/><Relationship Id="rId165" Type="http://schemas.openxmlformats.org/officeDocument/2006/relationships/customXml" Target="../ink/ink8990.xml"/><Relationship Id="rId186" Type="http://schemas.openxmlformats.org/officeDocument/2006/relationships/image" Target="NULL"/><Relationship Id="rId211" Type="http://schemas.openxmlformats.org/officeDocument/2006/relationships/customXml" Target="../ink/ink9013.xml"/><Relationship Id="rId232" Type="http://schemas.openxmlformats.org/officeDocument/2006/relationships/image" Target="NULL"/><Relationship Id="rId253" Type="http://schemas.openxmlformats.org/officeDocument/2006/relationships/customXml" Target="../ink/ink9034.xml"/><Relationship Id="rId27" Type="http://schemas.openxmlformats.org/officeDocument/2006/relationships/customXml" Target="../ink/ink8920.xml"/><Relationship Id="rId48" Type="http://schemas.openxmlformats.org/officeDocument/2006/relationships/customXml" Target="../ink/ink8931.xml"/><Relationship Id="rId69" Type="http://schemas.openxmlformats.org/officeDocument/2006/relationships/customXml" Target="../ink/ink8942.xml"/><Relationship Id="rId113" Type="http://schemas.openxmlformats.org/officeDocument/2006/relationships/customXml" Target="../ink/ink8964.xml"/><Relationship Id="rId134" Type="http://schemas.openxmlformats.org/officeDocument/2006/relationships/image" Target="NULL"/><Relationship Id="rId80" Type="http://schemas.openxmlformats.org/officeDocument/2006/relationships/image" Target="NULL"/><Relationship Id="rId155" Type="http://schemas.openxmlformats.org/officeDocument/2006/relationships/customXml" Target="../ink/ink8985.xml"/><Relationship Id="rId176" Type="http://schemas.openxmlformats.org/officeDocument/2006/relationships/image" Target="NULL"/><Relationship Id="rId197" Type="http://schemas.openxmlformats.org/officeDocument/2006/relationships/customXml" Target="../ink/ink9006.xml"/><Relationship Id="rId201" Type="http://schemas.openxmlformats.org/officeDocument/2006/relationships/customXml" Target="../ink/ink9008.xml"/><Relationship Id="rId222" Type="http://schemas.openxmlformats.org/officeDocument/2006/relationships/image" Target="NULL"/><Relationship Id="rId243" Type="http://schemas.openxmlformats.org/officeDocument/2006/relationships/customXml" Target="../ink/ink9029.xml"/><Relationship Id="rId17" Type="http://schemas.openxmlformats.org/officeDocument/2006/relationships/customXml" Target="../ink/ink8915.xml"/><Relationship Id="rId38" Type="http://schemas.openxmlformats.org/officeDocument/2006/relationships/image" Target="NULL"/><Relationship Id="rId59" Type="http://schemas.openxmlformats.org/officeDocument/2006/relationships/image" Target="NULL"/><Relationship Id="rId103" Type="http://schemas.openxmlformats.org/officeDocument/2006/relationships/customXml" Target="../ink/ink8959.xml"/><Relationship Id="rId124" Type="http://schemas.openxmlformats.org/officeDocument/2006/relationships/image" Target="NULL"/><Relationship Id="rId70" Type="http://schemas.openxmlformats.org/officeDocument/2006/relationships/image" Target="NULL"/><Relationship Id="rId91" Type="http://schemas.openxmlformats.org/officeDocument/2006/relationships/customXml" Target="../ink/ink8953.xml"/><Relationship Id="rId145" Type="http://schemas.openxmlformats.org/officeDocument/2006/relationships/customXml" Target="../ink/ink8980.xml"/><Relationship Id="rId166" Type="http://schemas.openxmlformats.org/officeDocument/2006/relationships/image" Target="NULL"/><Relationship Id="rId187" Type="http://schemas.openxmlformats.org/officeDocument/2006/relationships/customXml" Target="../ink/ink9001.xml"/><Relationship Id="rId1" Type="http://schemas.openxmlformats.org/officeDocument/2006/relationships/slideLayout" Target="../slideLayouts/slideLayout2.xml"/><Relationship Id="rId212" Type="http://schemas.openxmlformats.org/officeDocument/2006/relationships/image" Target="NULL"/><Relationship Id="rId233" Type="http://schemas.openxmlformats.org/officeDocument/2006/relationships/customXml" Target="../ink/ink9024.xml"/><Relationship Id="rId254" Type="http://schemas.openxmlformats.org/officeDocument/2006/relationships/image" Target="NULL"/><Relationship Id="rId28" Type="http://schemas.openxmlformats.org/officeDocument/2006/relationships/image" Target="NULL"/><Relationship Id="rId49" Type="http://schemas.openxmlformats.org/officeDocument/2006/relationships/image" Target="NULL"/><Relationship Id="rId114" Type="http://schemas.openxmlformats.org/officeDocument/2006/relationships/image" Target="NULL"/><Relationship Id="rId60" Type="http://schemas.openxmlformats.org/officeDocument/2006/relationships/customXml" Target="../ink/ink8937.xml"/><Relationship Id="rId81" Type="http://schemas.openxmlformats.org/officeDocument/2006/relationships/customXml" Target="../ink/ink8948.xml"/><Relationship Id="rId135" Type="http://schemas.openxmlformats.org/officeDocument/2006/relationships/customXml" Target="../ink/ink8975.xml"/><Relationship Id="rId156" Type="http://schemas.openxmlformats.org/officeDocument/2006/relationships/image" Target="NULL"/><Relationship Id="rId177" Type="http://schemas.openxmlformats.org/officeDocument/2006/relationships/customXml" Target="../ink/ink8996.xml"/><Relationship Id="rId198" Type="http://schemas.openxmlformats.org/officeDocument/2006/relationships/image" Target="NULL"/><Relationship Id="rId202" Type="http://schemas.openxmlformats.org/officeDocument/2006/relationships/image" Target="NULL"/><Relationship Id="rId223" Type="http://schemas.openxmlformats.org/officeDocument/2006/relationships/customXml" Target="../ink/ink9019.xml"/><Relationship Id="rId244" Type="http://schemas.openxmlformats.org/officeDocument/2006/relationships/image" Target="NULL"/><Relationship Id="rId18" Type="http://schemas.openxmlformats.org/officeDocument/2006/relationships/image" Target="NULL"/><Relationship Id="rId39" Type="http://schemas.openxmlformats.org/officeDocument/2006/relationships/customXml" Target="../ink/ink8926.xml"/><Relationship Id="rId50" Type="http://schemas.openxmlformats.org/officeDocument/2006/relationships/customXml" Target="../ink/ink8932.xml"/><Relationship Id="rId104" Type="http://schemas.openxmlformats.org/officeDocument/2006/relationships/image" Target="NULL"/><Relationship Id="rId125" Type="http://schemas.openxmlformats.org/officeDocument/2006/relationships/customXml" Target="../ink/ink8970.xml"/><Relationship Id="rId146" Type="http://schemas.openxmlformats.org/officeDocument/2006/relationships/image" Target="NULL"/><Relationship Id="rId167" Type="http://schemas.openxmlformats.org/officeDocument/2006/relationships/customXml" Target="../ink/ink8991.xml"/><Relationship Id="rId188" Type="http://schemas.openxmlformats.org/officeDocument/2006/relationships/image" Target="NULL"/><Relationship Id="rId71" Type="http://schemas.openxmlformats.org/officeDocument/2006/relationships/customXml" Target="../ink/ink8943.xml"/><Relationship Id="rId92" Type="http://schemas.openxmlformats.org/officeDocument/2006/relationships/image" Target="NULL"/><Relationship Id="rId213" Type="http://schemas.openxmlformats.org/officeDocument/2006/relationships/customXml" Target="../ink/ink9014.xml"/><Relationship Id="rId234" Type="http://schemas.openxmlformats.org/officeDocument/2006/relationships/image" Target="NULL"/><Relationship Id="rId2" Type="http://schemas.openxmlformats.org/officeDocument/2006/relationships/customXml" Target="../ink/ink8907.xml"/><Relationship Id="rId29" Type="http://schemas.openxmlformats.org/officeDocument/2006/relationships/customXml" Target="../ink/ink8921.xml"/><Relationship Id="rId255" Type="http://schemas.openxmlformats.org/officeDocument/2006/relationships/customXml" Target="../ink/ink9035.xml"/><Relationship Id="rId40" Type="http://schemas.openxmlformats.org/officeDocument/2006/relationships/image" Target="NULL"/><Relationship Id="rId115" Type="http://schemas.openxmlformats.org/officeDocument/2006/relationships/customXml" Target="../ink/ink8965.xml"/><Relationship Id="rId136" Type="http://schemas.openxmlformats.org/officeDocument/2006/relationships/image" Target="NULL"/><Relationship Id="rId157" Type="http://schemas.openxmlformats.org/officeDocument/2006/relationships/customXml" Target="../ink/ink8986.xml"/><Relationship Id="rId178" Type="http://schemas.openxmlformats.org/officeDocument/2006/relationships/image" Target="NULL"/><Relationship Id="rId61" Type="http://schemas.openxmlformats.org/officeDocument/2006/relationships/customXml" Target="../ink/ink8938.xml"/><Relationship Id="rId82" Type="http://schemas.openxmlformats.org/officeDocument/2006/relationships/image" Target="NULL"/><Relationship Id="rId199" Type="http://schemas.openxmlformats.org/officeDocument/2006/relationships/customXml" Target="../ink/ink9007.xml"/><Relationship Id="rId203" Type="http://schemas.openxmlformats.org/officeDocument/2006/relationships/customXml" Target="../ink/ink9009.xml"/><Relationship Id="rId19" Type="http://schemas.openxmlformats.org/officeDocument/2006/relationships/customXml" Target="../ink/ink8916.xml"/><Relationship Id="rId224" Type="http://schemas.openxmlformats.org/officeDocument/2006/relationships/image" Target="NULL"/><Relationship Id="rId245" Type="http://schemas.openxmlformats.org/officeDocument/2006/relationships/customXml" Target="../ink/ink9030.xml"/><Relationship Id="rId30" Type="http://schemas.openxmlformats.org/officeDocument/2006/relationships/image" Target="NULL"/><Relationship Id="rId105" Type="http://schemas.openxmlformats.org/officeDocument/2006/relationships/customXml" Target="../ink/ink8960.xml"/><Relationship Id="rId126" Type="http://schemas.openxmlformats.org/officeDocument/2006/relationships/image" Target="NULL"/><Relationship Id="rId147" Type="http://schemas.openxmlformats.org/officeDocument/2006/relationships/customXml" Target="../ink/ink8981.xml"/><Relationship Id="rId168" Type="http://schemas.openxmlformats.org/officeDocument/2006/relationships/image" Target="NULL"/><Relationship Id="rId51" Type="http://schemas.openxmlformats.org/officeDocument/2006/relationships/image" Target="NULL"/><Relationship Id="rId72" Type="http://schemas.openxmlformats.org/officeDocument/2006/relationships/image" Target="NULL"/><Relationship Id="rId93" Type="http://schemas.openxmlformats.org/officeDocument/2006/relationships/customXml" Target="../ink/ink8954.xml"/><Relationship Id="rId189" Type="http://schemas.openxmlformats.org/officeDocument/2006/relationships/customXml" Target="../ink/ink9002.xml"/><Relationship Id="rId3" Type="http://schemas.openxmlformats.org/officeDocument/2006/relationships/image" Target="NULL"/><Relationship Id="rId214" Type="http://schemas.openxmlformats.org/officeDocument/2006/relationships/image" Target="NULL"/><Relationship Id="rId235" Type="http://schemas.openxmlformats.org/officeDocument/2006/relationships/customXml" Target="../ink/ink9025.xml"/><Relationship Id="rId256" Type="http://schemas.openxmlformats.org/officeDocument/2006/relationships/image" Target="NULL"/><Relationship Id="rId116" Type="http://schemas.openxmlformats.org/officeDocument/2006/relationships/image" Target="NULL"/><Relationship Id="rId137" Type="http://schemas.openxmlformats.org/officeDocument/2006/relationships/customXml" Target="../ink/ink8976.xml"/><Relationship Id="rId158" Type="http://schemas.openxmlformats.org/officeDocument/2006/relationships/image" Target="NULL"/><Relationship Id="rId20" Type="http://schemas.openxmlformats.org/officeDocument/2006/relationships/image" Target="NULL"/><Relationship Id="rId41" Type="http://schemas.openxmlformats.org/officeDocument/2006/relationships/customXml" Target="../ink/ink8927.xml"/><Relationship Id="rId62" Type="http://schemas.openxmlformats.org/officeDocument/2006/relationships/image" Target="NULL"/><Relationship Id="rId83" Type="http://schemas.openxmlformats.org/officeDocument/2006/relationships/customXml" Target="../ink/ink8949.xml"/><Relationship Id="rId179" Type="http://schemas.openxmlformats.org/officeDocument/2006/relationships/customXml" Target="../ink/ink8997.xml"/><Relationship Id="rId190" Type="http://schemas.openxmlformats.org/officeDocument/2006/relationships/image" Target="NULL"/><Relationship Id="rId204" Type="http://schemas.openxmlformats.org/officeDocument/2006/relationships/image" Target="NULL"/><Relationship Id="rId225" Type="http://schemas.openxmlformats.org/officeDocument/2006/relationships/customXml" Target="../ink/ink9020.xml"/><Relationship Id="rId246" Type="http://schemas.openxmlformats.org/officeDocument/2006/relationships/image" Target="NULL"/><Relationship Id="rId106" Type="http://schemas.openxmlformats.org/officeDocument/2006/relationships/image" Target="NULL"/><Relationship Id="rId127" Type="http://schemas.openxmlformats.org/officeDocument/2006/relationships/customXml" Target="../ink/ink8971.xml"/><Relationship Id="rId10" Type="http://schemas.openxmlformats.org/officeDocument/2006/relationships/customXml" Target="../ink/ink8911.xml"/><Relationship Id="rId31" Type="http://schemas.openxmlformats.org/officeDocument/2006/relationships/customXml" Target="../ink/ink8922.xml"/><Relationship Id="rId52" Type="http://schemas.openxmlformats.org/officeDocument/2006/relationships/customXml" Target="../ink/ink8933.xml"/><Relationship Id="rId73" Type="http://schemas.openxmlformats.org/officeDocument/2006/relationships/customXml" Target="../ink/ink8944.xml"/><Relationship Id="rId94" Type="http://schemas.openxmlformats.org/officeDocument/2006/relationships/image" Target="NULL"/><Relationship Id="rId148" Type="http://schemas.openxmlformats.org/officeDocument/2006/relationships/image" Target="NULL"/><Relationship Id="rId169" Type="http://schemas.openxmlformats.org/officeDocument/2006/relationships/customXml" Target="../ink/ink8992.xml"/><Relationship Id="rId4" Type="http://schemas.openxmlformats.org/officeDocument/2006/relationships/customXml" Target="../ink/ink8908.xml"/><Relationship Id="rId180" Type="http://schemas.openxmlformats.org/officeDocument/2006/relationships/image" Target="NULL"/><Relationship Id="rId215" Type="http://schemas.openxmlformats.org/officeDocument/2006/relationships/customXml" Target="../ink/ink9015.xml"/><Relationship Id="rId236" Type="http://schemas.openxmlformats.org/officeDocument/2006/relationships/image" Target="NULL"/><Relationship Id="rId257" Type="http://schemas.openxmlformats.org/officeDocument/2006/relationships/customXml" Target="../ink/ink9036.xml"/><Relationship Id="rId42" Type="http://schemas.openxmlformats.org/officeDocument/2006/relationships/customXml" Target="../ink/ink8928.xml"/><Relationship Id="rId84" Type="http://schemas.openxmlformats.org/officeDocument/2006/relationships/image" Target="NULL"/><Relationship Id="rId138" Type="http://schemas.openxmlformats.org/officeDocument/2006/relationships/image" Target="NULL"/></Relationships>
</file>

<file path=ppt/slides/_rels/slide1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10.png"/><Relationship Id="rId18" Type="http://schemas.openxmlformats.org/officeDocument/2006/relationships/customXml" Target="../ink/ink198.xml"/><Relationship Id="rId26" Type="http://schemas.openxmlformats.org/officeDocument/2006/relationships/customXml" Target="../ink/ink202.xml"/><Relationship Id="rId39" Type="http://schemas.openxmlformats.org/officeDocument/2006/relationships/image" Target="../media/image22.png"/><Relationship Id="rId21" Type="http://schemas.openxmlformats.org/officeDocument/2006/relationships/image" Target="../media/image1310.png"/><Relationship Id="rId34" Type="http://schemas.openxmlformats.org/officeDocument/2006/relationships/customXml" Target="../ink/ink206.xml"/><Relationship Id="rId42" Type="http://schemas.openxmlformats.org/officeDocument/2006/relationships/customXml" Target="../ink/ink210.xml"/><Relationship Id="rId47" Type="http://schemas.openxmlformats.org/officeDocument/2006/relationships/image" Target="../media/image26.png"/><Relationship Id="rId50" Type="http://schemas.openxmlformats.org/officeDocument/2006/relationships/customXml" Target="../ink/ink214.xml"/><Relationship Id="rId55" Type="http://schemas.openxmlformats.org/officeDocument/2006/relationships/image" Target="../media/image30.png"/><Relationship Id="rId7" Type="http://schemas.openxmlformats.org/officeDocument/2006/relationships/image" Target="../media/image510.png"/><Relationship Id="rId2" Type="http://schemas.openxmlformats.org/officeDocument/2006/relationships/customXml" Target="../ink/ink190.xml"/><Relationship Id="rId16" Type="http://schemas.openxmlformats.org/officeDocument/2006/relationships/customXml" Target="../ink/ink197.xml"/><Relationship Id="rId29" Type="http://schemas.openxmlformats.org/officeDocument/2006/relationships/image" Target="../media/image17.png"/><Relationship Id="rId11" Type="http://schemas.openxmlformats.org/officeDocument/2006/relationships/image" Target="../media/image710.png"/><Relationship Id="rId24" Type="http://schemas.openxmlformats.org/officeDocument/2006/relationships/customXml" Target="../ink/ink201.xml"/><Relationship Id="rId32" Type="http://schemas.openxmlformats.org/officeDocument/2006/relationships/customXml" Target="../ink/ink205.xml"/><Relationship Id="rId37" Type="http://schemas.openxmlformats.org/officeDocument/2006/relationships/image" Target="../media/image21.png"/><Relationship Id="rId40" Type="http://schemas.openxmlformats.org/officeDocument/2006/relationships/customXml" Target="../ink/ink209.xml"/><Relationship Id="rId45" Type="http://schemas.openxmlformats.org/officeDocument/2006/relationships/image" Target="../media/image25.png"/><Relationship Id="rId53" Type="http://schemas.openxmlformats.org/officeDocument/2006/relationships/image" Target="../media/image29.png"/><Relationship Id="rId58" Type="http://schemas.openxmlformats.org/officeDocument/2006/relationships/customXml" Target="../ink/ink218.xml"/><Relationship Id="rId5" Type="http://schemas.openxmlformats.org/officeDocument/2006/relationships/image" Target="../media/image467.png"/><Relationship Id="rId61" Type="http://schemas.openxmlformats.org/officeDocument/2006/relationships/image" Target="../media/image35.png"/><Relationship Id="rId19" Type="http://schemas.openxmlformats.org/officeDocument/2006/relationships/image" Target="../media/image1210.png"/><Relationship Id="rId14" Type="http://schemas.openxmlformats.org/officeDocument/2006/relationships/customXml" Target="../ink/ink196.xml"/><Relationship Id="rId22" Type="http://schemas.openxmlformats.org/officeDocument/2006/relationships/customXml" Target="../ink/ink200.xml"/><Relationship Id="rId27" Type="http://schemas.openxmlformats.org/officeDocument/2006/relationships/image" Target="../media/image16.png"/><Relationship Id="rId30" Type="http://schemas.openxmlformats.org/officeDocument/2006/relationships/customXml" Target="../ink/ink204.xml"/><Relationship Id="rId35" Type="http://schemas.openxmlformats.org/officeDocument/2006/relationships/image" Target="../media/image20.png"/><Relationship Id="rId43" Type="http://schemas.openxmlformats.org/officeDocument/2006/relationships/image" Target="../media/image24.png"/><Relationship Id="rId48" Type="http://schemas.openxmlformats.org/officeDocument/2006/relationships/customXml" Target="../ink/ink213.xml"/><Relationship Id="rId56" Type="http://schemas.openxmlformats.org/officeDocument/2006/relationships/customXml" Target="../ink/ink217.xml"/><Relationship Id="rId8" Type="http://schemas.openxmlformats.org/officeDocument/2006/relationships/customXml" Target="../ink/ink193.xml"/><Relationship Id="rId51" Type="http://schemas.openxmlformats.org/officeDocument/2006/relationships/image" Target="../media/image28.png"/><Relationship Id="rId3" Type="http://schemas.openxmlformats.org/officeDocument/2006/relationships/image" Target="../media/image3100.png"/><Relationship Id="rId12" Type="http://schemas.openxmlformats.org/officeDocument/2006/relationships/customXml" Target="../ink/ink195.xml"/><Relationship Id="rId17" Type="http://schemas.openxmlformats.org/officeDocument/2006/relationships/image" Target="../media/image1110.png"/><Relationship Id="rId25" Type="http://schemas.openxmlformats.org/officeDocument/2006/relationships/image" Target="../media/image15.png"/><Relationship Id="rId33" Type="http://schemas.openxmlformats.org/officeDocument/2006/relationships/image" Target="../media/image19.png"/><Relationship Id="rId38" Type="http://schemas.openxmlformats.org/officeDocument/2006/relationships/customXml" Target="../ink/ink208.xml"/><Relationship Id="rId46" Type="http://schemas.openxmlformats.org/officeDocument/2006/relationships/customXml" Target="../ink/ink212.xml"/><Relationship Id="rId59" Type="http://schemas.openxmlformats.org/officeDocument/2006/relationships/image" Target="../media/image32.png"/><Relationship Id="rId20" Type="http://schemas.openxmlformats.org/officeDocument/2006/relationships/customXml" Target="../ink/ink199.xml"/><Relationship Id="rId41" Type="http://schemas.openxmlformats.org/officeDocument/2006/relationships/image" Target="../media/image23.png"/><Relationship Id="rId54" Type="http://schemas.openxmlformats.org/officeDocument/2006/relationships/customXml" Target="../ink/ink21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2.xml"/><Relationship Id="rId15" Type="http://schemas.openxmlformats.org/officeDocument/2006/relationships/image" Target="../media/image910.png"/><Relationship Id="rId23" Type="http://schemas.openxmlformats.org/officeDocument/2006/relationships/image" Target="../media/image14.png"/><Relationship Id="rId28" Type="http://schemas.openxmlformats.org/officeDocument/2006/relationships/customXml" Target="../ink/ink203.xml"/><Relationship Id="rId36" Type="http://schemas.openxmlformats.org/officeDocument/2006/relationships/customXml" Target="../ink/ink207.xml"/><Relationship Id="rId49" Type="http://schemas.openxmlformats.org/officeDocument/2006/relationships/image" Target="../media/image27.png"/><Relationship Id="rId57" Type="http://schemas.openxmlformats.org/officeDocument/2006/relationships/image" Target="../media/image31.png"/><Relationship Id="rId10" Type="http://schemas.openxmlformats.org/officeDocument/2006/relationships/customXml" Target="../ink/ink194.xml"/><Relationship Id="rId31" Type="http://schemas.openxmlformats.org/officeDocument/2006/relationships/image" Target="../media/image18.png"/><Relationship Id="rId44" Type="http://schemas.openxmlformats.org/officeDocument/2006/relationships/customXml" Target="../ink/ink211.xml"/><Relationship Id="rId52" Type="http://schemas.openxmlformats.org/officeDocument/2006/relationships/customXml" Target="../ink/ink215.xml"/><Relationship Id="rId60" Type="http://schemas.openxmlformats.org/officeDocument/2006/relationships/customXml" Target="../ink/ink219.xml"/><Relationship Id="rId4" Type="http://schemas.openxmlformats.org/officeDocument/2006/relationships/customXml" Target="../ink/ink191.xml"/><Relationship Id="rId9" Type="http://schemas.openxmlformats.org/officeDocument/2006/relationships/image" Target="../media/image610.png"/></Relationships>
</file>

<file path=ppt/slides/_rels/slide160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9039.xml"/><Relationship Id="rId1" Type="http://schemas.openxmlformats.org/officeDocument/2006/relationships/slideLayout" Target="../slideLayouts/slideLayout2.xml"/></Relationships>
</file>

<file path=ppt/slides/_rels/slide161.xml.rels><?xml version="1.0" encoding="UTF-8" standalone="yes"?>
<Relationships xmlns="http://schemas.openxmlformats.org/package/2006/relationships"><Relationship Id="rId8" Type="http://schemas.openxmlformats.org/officeDocument/2006/relationships/customXml" Target="../ink/ink9043.xml"/><Relationship Id="rId13" Type="http://schemas.openxmlformats.org/officeDocument/2006/relationships/image" Target="NULL"/><Relationship Id="rId3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customXml" Target="../ink/ink9045.xml"/><Relationship Id="rId17" Type="http://schemas.openxmlformats.org/officeDocument/2006/relationships/image" Target="NULL"/><Relationship Id="rId2" Type="http://schemas.openxmlformats.org/officeDocument/2006/relationships/customXml" Target="../ink/ink9040.xml"/><Relationship Id="rId16" Type="http://schemas.openxmlformats.org/officeDocument/2006/relationships/customXml" Target="../ink/ink904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042.xml"/><Relationship Id="rId11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10" Type="http://schemas.openxmlformats.org/officeDocument/2006/relationships/customXml" Target="../ink/ink9044.xml"/><Relationship Id="rId4" Type="http://schemas.openxmlformats.org/officeDocument/2006/relationships/customXml" Target="../ink/ink9041.xml"/><Relationship Id="rId9" Type="http://schemas.openxmlformats.org/officeDocument/2006/relationships/image" Target="NULL"/><Relationship Id="rId14" Type="http://schemas.openxmlformats.org/officeDocument/2006/relationships/customXml" Target="../ink/ink9046.xml"/></Relationships>
</file>

<file path=ppt/slides/_rels/slide162.xml.rels><?xml version="1.0" encoding="UTF-8" standalone="yes"?>
<Relationships xmlns="http://schemas.openxmlformats.org/package/2006/relationships"><Relationship Id="rId8" Type="http://schemas.openxmlformats.org/officeDocument/2006/relationships/customXml" Target="../ink/ink9051.xml"/><Relationship Id="rId13" Type="http://schemas.openxmlformats.org/officeDocument/2006/relationships/image" Target="NULL"/><Relationship Id="rId18" Type="http://schemas.openxmlformats.org/officeDocument/2006/relationships/customXml" Target="../ink/ink9056.xml"/><Relationship Id="rId26" Type="http://schemas.openxmlformats.org/officeDocument/2006/relationships/customXml" Target="../ink/ink9060.xml"/><Relationship Id="rId3" Type="http://schemas.openxmlformats.org/officeDocument/2006/relationships/image" Target="NULL"/><Relationship Id="rId21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customXml" Target="../ink/ink9053.xml"/><Relationship Id="rId17" Type="http://schemas.openxmlformats.org/officeDocument/2006/relationships/image" Target="NULL"/><Relationship Id="rId25" Type="http://schemas.openxmlformats.org/officeDocument/2006/relationships/image" Target="NULL"/><Relationship Id="rId2" Type="http://schemas.openxmlformats.org/officeDocument/2006/relationships/customXml" Target="../ink/ink9048.xml"/><Relationship Id="rId16" Type="http://schemas.openxmlformats.org/officeDocument/2006/relationships/customXml" Target="../ink/ink9055.xml"/><Relationship Id="rId20" Type="http://schemas.openxmlformats.org/officeDocument/2006/relationships/customXml" Target="../ink/ink905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050.xml"/><Relationship Id="rId11" Type="http://schemas.openxmlformats.org/officeDocument/2006/relationships/image" Target="NULL"/><Relationship Id="rId24" Type="http://schemas.openxmlformats.org/officeDocument/2006/relationships/customXml" Target="../ink/ink9059.xm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10" Type="http://schemas.openxmlformats.org/officeDocument/2006/relationships/customXml" Target="../ink/ink9052.xml"/><Relationship Id="rId19" Type="http://schemas.openxmlformats.org/officeDocument/2006/relationships/image" Target="NULL"/><Relationship Id="rId4" Type="http://schemas.openxmlformats.org/officeDocument/2006/relationships/customXml" Target="../ink/ink9049.xml"/><Relationship Id="rId9" Type="http://schemas.openxmlformats.org/officeDocument/2006/relationships/image" Target="NULL"/><Relationship Id="rId14" Type="http://schemas.openxmlformats.org/officeDocument/2006/relationships/customXml" Target="../ink/ink9054.xml"/><Relationship Id="rId22" Type="http://schemas.openxmlformats.org/officeDocument/2006/relationships/customXml" Target="../ink/ink9058.xml"/><Relationship Id="rId27" Type="http://schemas.openxmlformats.org/officeDocument/2006/relationships/image" Target="NULL"/></Relationships>
</file>

<file path=ppt/slides/_rels/slide163.xml.rels><?xml version="1.0" encoding="UTF-8" standalone="yes"?>
<Relationships xmlns="http://schemas.openxmlformats.org/package/2006/relationships"><Relationship Id="rId8" Type="http://schemas.openxmlformats.org/officeDocument/2006/relationships/customXml" Target="../ink/ink9064.xml"/><Relationship Id="rId13" Type="http://schemas.openxmlformats.org/officeDocument/2006/relationships/image" Target="NULL"/><Relationship Id="rId18" Type="http://schemas.openxmlformats.org/officeDocument/2006/relationships/customXml" Target="../ink/ink9069.xml"/><Relationship Id="rId26" Type="http://schemas.openxmlformats.org/officeDocument/2006/relationships/customXml" Target="../ink/ink9073.xml"/><Relationship Id="rId3" Type="http://schemas.openxmlformats.org/officeDocument/2006/relationships/image" Target="NULL"/><Relationship Id="rId21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customXml" Target="../ink/ink9066.xml"/><Relationship Id="rId17" Type="http://schemas.openxmlformats.org/officeDocument/2006/relationships/image" Target="NULL"/><Relationship Id="rId25" Type="http://schemas.openxmlformats.org/officeDocument/2006/relationships/image" Target="NULL"/><Relationship Id="rId2" Type="http://schemas.openxmlformats.org/officeDocument/2006/relationships/customXml" Target="../ink/ink9061.xml"/><Relationship Id="rId16" Type="http://schemas.openxmlformats.org/officeDocument/2006/relationships/customXml" Target="../ink/ink9068.xml"/><Relationship Id="rId20" Type="http://schemas.openxmlformats.org/officeDocument/2006/relationships/customXml" Target="../ink/ink9070.xml"/><Relationship Id="rId29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063.xml"/><Relationship Id="rId11" Type="http://schemas.openxmlformats.org/officeDocument/2006/relationships/image" Target="NULL"/><Relationship Id="rId24" Type="http://schemas.openxmlformats.org/officeDocument/2006/relationships/customXml" Target="../ink/ink9072.xm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9074.xml"/><Relationship Id="rId10" Type="http://schemas.openxmlformats.org/officeDocument/2006/relationships/customXml" Target="../ink/ink9065.xml"/><Relationship Id="rId19" Type="http://schemas.openxmlformats.org/officeDocument/2006/relationships/image" Target="NULL"/><Relationship Id="rId4" Type="http://schemas.openxmlformats.org/officeDocument/2006/relationships/customXml" Target="../ink/ink9062.xml"/><Relationship Id="rId9" Type="http://schemas.openxmlformats.org/officeDocument/2006/relationships/image" Target="NULL"/><Relationship Id="rId14" Type="http://schemas.openxmlformats.org/officeDocument/2006/relationships/customXml" Target="../ink/ink9067.xml"/><Relationship Id="rId22" Type="http://schemas.openxmlformats.org/officeDocument/2006/relationships/customXml" Target="../ink/ink9071.xml"/><Relationship Id="rId27" Type="http://schemas.openxmlformats.org/officeDocument/2006/relationships/image" Target="NULL"/></Relationships>
</file>

<file path=ppt/slides/_rels/slide164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9083.xml"/><Relationship Id="rId26" Type="http://schemas.openxmlformats.org/officeDocument/2006/relationships/customXml" Target="../ink/ink9087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9091.xml"/><Relationship Id="rId7" Type="http://schemas.openxmlformats.org/officeDocument/2006/relationships/image" Target="NULL"/><Relationship Id="rId12" Type="http://schemas.openxmlformats.org/officeDocument/2006/relationships/customXml" Target="../ink/ink9080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9093.xml"/><Relationship Id="rId2" Type="http://schemas.openxmlformats.org/officeDocument/2006/relationships/customXml" Target="../ink/ink9075.xml"/><Relationship Id="rId16" Type="http://schemas.openxmlformats.org/officeDocument/2006/relationships/customXml" Target="../ink/ink9082.xml"/><Relationship Id="rId20" Type="http://schemas.openxmlformats.org/officeDocument/2006/relationships/customXml" Target="../ink/ink9084.xml"/><Relationship Id="rId29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077.xml"/><Relationship Id="rId11" Type="http://schemas.openxmlformats.org/officeDocument/2006/relationships/image" Target="NULL"/><Relationship Id="rId24" Type="http://schemas.openxmlformats.org/officeDocument/2006/relationships/customXml" Target="../ink/ink9086.xml"/><Relationship Id="rId32" Type="http://schemas.openxmlformats.org/officeDocument/2006/relationships/customXml" Target="../ink/ink9090.xml"/><Relationship Id="rId37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9088.xml"/><Relationship Id="rId36" Type="http://schemas.openxmlformats.org/officeDocument/2006/relationships/customXml" Target="../ink/ink9092.xml"/><Relationship Id="rId10" Type="http://schemas.openxmlformats.org/officeDocument/2006/relationships/customXml" Target="../ink/ink9079.xml"/><Relationship Id="rId19" Type="http://schemas.openxmlformats.org/officeDocument/2006/relationships/image" Target="NULL"/><Relationship Id="rId31" Type="http://schemas.openxmlformats.org/officeDocument/2006/relationships/image" Target="NULL"/><Relationship Id="rId4" Type="http://schemas.openxmlformats.org/officeDocument/2006/relationships/customXml" Target="../ink/ink9076.xml"/><Relationship Id="rId9" Type="http://schemas.openxmlformats.org/officeDocument/2006/relationships/image" Target="NULL"/><Relationship Id="rId14" Type="http://schemas.openxmlformats.org/officeDocument/2006/relationships/customXml" Target="../ink/ink9081.xml"/><Relationship Id="rId22" Type="http://schemas.openxmlformats.org/officeDocument/2006/relationships/customXml" Target="../ink/ink9085.xml"/><Relationship Id="rId27" Type="http://schemas.openxmlformats.org/officeDocument/2006/relationships/image" Target="NULL"/><Relationship Id="rId30" Type="http://schemas.openxmlformats.org/officeDocument/2006/relationships/customXml" Target="../ink/ink9089.xml"/><Relationship Id="rId35" Type="http://schemas.openxmlformats.org/officeDocument/2006/relationships/image" Target="NULL"/><Relationship Id="rId8" Type="http://schemas.openxmlformats.org/officeDocument/2006/relationships/customXml" Target="../ink/ink9078.xml"/><Relationship Id="rId3" Type="http://schemas.openxmlformats.org/officeDocument/2006/relationships/image" Target="NULL"/></Relationships>
</file>

<file path=ppt/slides/_rels/slide165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9102.xml"/><Relationship Id="rId26" Type="http://schemas.openxmlformats.org/officeDocument/2006/relationships/customXml" Target="../ink/ink9106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9110.xml"/><Relationship Id="rId7" Type="http://schemas.openxmlformats.org/officeDocument/2006/relationships/image" Target="NULL"/><Relationship Id="rId2" Type="http://schemas.openxmlformats.org/officeDocument/2006/relationships/customXml" Target="../ink/ink9094.xml"/><Relationship Id="rId16" Type="http://schemas.openxmlformats.org/officeDocument/2006/relationships/customXml" Target="../ink/ink9101.xml"/><Relationship Id="rId20" Type="http://schemas.openxmlformats.org/officeDocument/2006/relationships/customXml" Target="../ink/ink9103.xml"/><Relationship Id="rId29" Type="http://schemas.openxmlformats.org/officeDocument/2006/relationships/image" Target="NULL"/><Relationship Id="rId41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096.xml"/><Relationship Id="rId11" Type="http://schemas.openxmlformats.org/officeDocument/2006/relationships/image" Target="NULL"/><Relationship Id="rId24" Type="http://schemas.openxmlformats.org/officeDocument/2006/relationships/customXml" Target="../ink/ink9105.xml"/><Relationship Id="rId32" Type="http://schemas.openxmlformats.org/officeDocument/2006/relationships/customXml" Target="../ink/ink9109.xml"/><Relationship Id="rId37" Type="http://schemas.openxmlformats.org/officeDocument/2006/relationships/image" Target="NULL"/><Relationship Id="rId40" Type="http://schemas.openxmlformats.org/officeDocument/2006/relationships/customXml" Target="../ink/ink9113.xm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9107.xml"/><Relationship Id="rId36" Type="http://schemas.openxmlformats.org/officeDocument/2006/relationships/customXml" Target="../ink/ink9111.xml"/><Relationship Id="rId10" Type="http://schemas.openxmlformats.org/officeDocument/2006/relationships/customXml" Target="../ink/ink9098.xml"/><Relationship Id="rId19" Type="http://schemas.openxmlformats.org/officeDocument/2006/relationships/image" Target="NULL"/><Relationship Id="rId31" Type="http://schemas.openxmlformats.org/officeDocument/2006/relationships/image" Target="NULL"/><Relationship Id="rId4" Type="http://schemas.openxmlformats.org/officeDocument/2006/relationships/customXml" Target="../ink/ink9095.xml"/><Relationship Id="rId9" Type="http://schemas.openxmlformats.org/officeDocument/2006/relationships/image" Target="NULL"/><Relationship Id="rId14" Type="http://schemas.openxmlformats.org/officeDocument/2006/relationships/customXml" Target="../ink/ink9100.xml"/><Relationship Id="rId22" Type="http://schemas.openxmlformats.org/officeDocument/2006/relationships/customXml" Target="../ink/ink9104.xml"/><Relationship Id="rId27" Type="http://schemas.openxmlformats.org/officeDocument/2006/relationships/image" Target="NULL"/><Relationship Id="rId30" Type="http://schemas.openxmlformats.org/officeDocument/2006/relationships/customXml" Target="../ink/ink9108.xml"/><Relationship Id="rId35" Type="http://schemas.openxmlformats.org/officeDocument/2006/relationships/image" Target="NULL"/><Relationship Id="rId8" Type="http://schemas.openxmlformats.org/officeDocument/2006/relationships/customXml" Target="../ink/ink9097.xml"/><Relationship Id="rId3" Type="http://schemas.openxmlformats.org/officeDocument/2006/relationships/image" Target="NULL"/><Relationship Id="rId12" Type="http://schemas.openxmlformats.org/officeDocument/2006/relationships/customXml" Target="../ink/ink9099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9112.xml"/></Relationships>
</file>

<file path=ppt/slides/_rels/slide166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9122.xml"/><Relationship Id="rId26" Type="http://schemas.openxmlformats.org/officeDocument/2006/relationships/customXml" Target="../ink/ink9126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9130.xml"/><Relationship Id="rId42" Type="http://schemas.openxmlformats.org/officeDocument/2006/relationships/customXml" Target="../ink/ink9134.xml"/><Relationship Id="rId47" Type="http://schemas.openxmlformats.org/officeDocument/2006/relationships/image" Target="NULL"/><Relationship Id="rId50" Type="http://schemas.openxmlformats.org/officeDocument/2006/relationships/customXml" Target="../ink/ink9138.xml"/><Relationship Id="rId7" Type="http://schemas.openxmlformats.org/officeDocument/2006/relationships/image" Target="NULL"/><Relationship Id="rId2" Type="http://schemas.openxmlformats.org/officeDocument/2006/relationships/customXml" Target="../ink/ink9114.xml"/><Relationship Id="rId16" Type="http://schemas.openxmlformats.org/officeDocument/2006/relationships/customXml" Target="../ink/ink9121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9125.xml"/><Relationship Id="rId32" Type="http://schemas.openxmlformats.org/officeDocument/2006/relationships/customXml" Target="../ink/ink9129.xml"/><Relationship Id="rId37" Type="http://schemas.openxmlformats.org/officeDocument/2006/relationships/image" Target="NULL"/><Relationship Id="rId40" Type="http://schemas.openxmlformats.org/officeDocument/2006/relationships/customXml" Target="../ink/ink9133.xml"/><Relationship Id="rId45" Type="http://schemas.openxmlformats.org/officeDocument/2006/relationships/image" Target="NULL"/><Relationship Id="rId53" Type="http://schemas.openxmlformats.org/officeDocument/2006/relationships/image" Target="NULL"/><Relationship Id="rId5" Type="http://schemas.openxmlformats.org/officeDocument/2006/relationships/image" Target="NULL"/><Relationship Id="rId10" Type="http://schemas.openxmlformats.org/officeDocument/2006/relationships/customXml" Target="../ink/ink9118.xml"/><Relationship Id="rId19" Type="http://schemas.openxmlformats.org/officeDocument/2006/relationships/image" Target="NULL"/><Relationship Id="rId31" Type="http://schemas.openxmlformats.org/officeDocument/2006/relationships/image" Target="NULL"/><Relationship Id="rId44" Type="http://schemas.openxmlformats.org/officeDocument/2006/relationships/customXml" Target="../ink/ink9135.xml"/><Relationship Id="rId52" Type="http://schemas.openxmlformats.org/officeDocument/2006/relationships/customXml" Target="../ink/ink9139.xml"/><Relationship Id="rId4" Type="http://schemas.openxmlformats.org/officeDocument/2006/relationships/customXml" Target="../ink/ink9115.xml"/><Relationship Id="rId9" Type="http://schemas.openxmlformats.org/officeDocument/2006/relationships/image" Target="NULL"/><Relationship Id="rId14" Type="http://schemas.openxmlformats.org/officeDocument/2006/relationships/customXml" Target="../ink/ink9120.xml"/><Relationship Id="rId22" Type="http://schemas.openxmlformats.org/officeDocument/2006/relationships/customXml" Target="../ink/ink9124.xml"/><Relationship Id="rId27" Type="http://schemas.openxmlformats.org/officeDocument/2006/relationships/image" Target="NULL"/><Relationship Id="rId30" Type="http://schemas.openxmlformats.org/officeDocument/2006/relationships/customXml" Target="../ink/ink9128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9137.xml"/><Relationship Id="rId8" Type="http://schemas.openxmlformats.org/officeDocument/2006/relationships/customXml" Target="../ink/ink9117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9119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9132.xml"/><Relationship Id="rId46" Type="http://schemas.openxmlformats.org/officeDocument/2006/relationships/customXml" Target="../ink/ink9136.xml"/><Relationship Id="rId20" Type="http://schemas.openxmlformats.org/officeDocument/2006/relationships/customXml" Target="../ink/ink9123.xml"/><Relationship Id="rId41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116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9127.xml"/><Relationship Id="rId36" Type="http://schemas.openxmlformats.org/officeDocument/2006/relationships/customXml" Target="../ink/ink9131.xml"/><Relationship Id="rId49" Type="http://schemas.openxmlformats.org/officeDocument/2006/relationships/image" Target="NULL"/></Relationships>
</file>

<file path=ppt/slides/_rels/slide167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9148.xml"/><Relationship Id="rId26" Type="http://schemas.openxmlformats.org/officeDocument/2006/relationships/customXml" Target="../ink/ink9152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9156.xml"/><Relationship Id="rId42" Type="http://schemas.openxmlformats.org/officeDocument/2006/relationships/customXml" Target="../ink/ink9160.xml"/><Relationship Id="rId47" Type="http://schemas.openxmlformats.org/officeDocument/2006/relationships/image" Target="NULL"/><Relationship Id="rId50" Type="http://schemas.openxmlformats.org/officeDocument/2006/relationships/customXml" Target="../ink/ink9164.xml"/><Relationship Id="rId55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9140.xml"/><Relationship Id="rId16" Type="http://schemas.openxmlformats.org/officeDocument/2006/relationships/customXml" Target="../ink/ink9147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9151.xml"/><Relationship Id="rId32" Type="http://schemas.openxmlformats.org/officeDocument/2006/relationships/customXml" Target="../ink/ink9155.xml"/><Relationship Id="rId37" Type="http://schemas.openxmlformats.org/officeDocument/2006/relationships/image" Target="NULL"/><Relationship Id="rId40" Type="http://schemas.openxmlformats.org/officeDocument/2006/relationships/customXml" Target="../ink/ink9159.xml"/><Relationship Id="rId45" Type="http://schemas.openxmlformats.org/officeDocument/2006/relationships/image" Target="NULL"/><Relationship Id="rId53" Type="http://schemas.openxmlformats.org/officeDocument/2006/relationships/image" Target="NULL"/><Relationship Id="rId5" Type="http://schemas.openxmlformats.org/officeDocument/2006/relationships/image" Target="NULL"/><Relationship Id="rId19" Type="http://schemas.openxmlformats.org/officeDocument/2006/relationships/image" Target="NULL"/><Relationship Id="rId4" Type="http://schemas.openxmlformats.org/officeDocument/2006/relationships/customXml" Target="../ink/ink9141.xml"/><Relationship Id="rId9" Type="http://schemas.openxmlformats.org/officeDocument/2006/relationships/image" Target="NULL"/><Relationship Id="rId14" Type="http://schemas.openxmlformats.org/officeDocument/2006/relationships/customXml" Target="../ink/ink9146.xml"/><Relationship Id="rId22" Type="http://schemas.openxmlformats.org/officeDocument/2006/relationships/customXml" Target="../ink/ink9150.xml"/><Relationship Id="rId27" Type="http://schemas.openxmlformats.org/officeDocument/2006/relationships/image" Target="NULL"/><Relationship Id="rId30" Type="http://schemas.openxmlformats.org/officeDocument/2006/relationships/customXml" Target="../ink/ink9154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9163.xml"/><Relationship Id="rId56" Type="http://schemas.openxmlformats.org/officeDocument/2006/relationships/customXml" Target="../ink/ink9167.xml"/><Relationship Id="rId8" Type="http://schemas.openxmlformats.org/officeDocument/2006/relationships/customXml" Target="../ink/ink9143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9145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9158.xml"/><Relationship Id="rId46" Type="http://schemas.openxmlformats.org/officeDocument/2006/relationships/customXml" Target="../ink/ink9162.xml"/><Relationship Id="rId20" Type="http://schemas.openxmlformats.org/officeDocument/2006/relationships/customXml" Target="../ink/ink9149.xml"/><Relationship Id="rId41" Type="http://schemas.openxmlformats.org/officeDocument/2006/relationships/image" Target="NULL"/><Relationship Id="rId54" Type="http://schemas.openxmlformats.org/officeDocument/2006/relationships/customXml" Target="../ink/ink916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142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9153.xml"/><Relationship Id="rId36" Type="http://schemas.openxmlformats.org/officeDocument/2006/relationships/customXml" Target="../ink/ink9157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9144.xml"/><Relationship Id="rId31" Type="http://schemas.openxmlformats.org/officeDocument/2006/relationships/image" Target="NULL"/><Relationship Id="rId44" Type="http://schemas.openxmlformats.org/officeDocument/2006/relationships/customXml" Target="../ink/ink9161.xml"/><Relationship Id="rId52" Type="http://schemas.openxmlformats.org/officeDocument/2006/relationships/customXml" Target="../ink/ink9165.xml"/></Relationships>
</file>

<file path=ppt/slides/_rels/slide168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9176.xml"/><Relationship Id="rId26" Type="http://schemas.openxmlformats.org/officeDocument/2006/relationships/customXml" Target="../ink/ink9180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9184.xml"/><Relationship Id="rId42" Type="http://schemas.openxmlformats.org/officeDocument/2006/relationships/customXml" Target="../ink/ink9188.xml"/><Relationship Id="rId47" Type="http://schemas.openxmlformats.org/officeDocument/2006/relationships/image" Target="NULL"/><Relationship Id="rId50" Type="http://schemas.openxmlformats.org/officeDocument/2006/relationships/customXml" Target="../ink/ink9192.xml"/><Relationship Id="rId55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9168.xml"/><Relationship Id="rId16" Type="http://schemas.openxmlformats.org/officeDocument/2006/relationships/customXml" Target="../ink/ink9175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9179.xml"/><Relationship Id="rId32" Type="http://schemas.openxmlformats.org/officeDocument/2006/relationships/customXml" Target="../ink/ink9183.xml"/><Relationship Id="rId37" Type="http://schemas.openxmlformats.org/officeDocument/2006/relationships/image" Target="NULL"/><Relationship Id="rId40" Type="http://schemas.openxmlformats.org/officeDocument/2006/relationships/customXml" Target="../ink/ink9187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9196.xm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9174.xml"/><Relationship Id="rId22" Type="http://schemas.openxmlformats.org/officeDocument/2006/relationships/customXml" Target="../ink/ink9178.xml"/><Relationship Id="rId27" Type="http://schemas.openxmlformats.org/officeDocument/2006/relationships/image" Target="NULL"/><Relationship Id="rId30" Type="http://schemas.openxmlformats.org/officeDocument/2006/relationships/customXml" Target="../ink/ink9182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9191.xml"/><Relationship Id="rId56" Type="http://schemas.openxmlformats.org/officeDocument/2006/relationships/customXml" Target="../ink/ink9195.xml"/><Relationship Id="rId8" Type="http://schemas.openxmlformats.org/officeDocument/2006/relationships/customXml" Target="../ink/ink9171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9173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9186.xml"/><Relationship Id="rId46" Type="http://schemas.openxmlformats.org/officeDocument/2006/relationships/customXml" Target="../ink/ink9190.xml"/><Relationship Id="rId59" Type="http://schemas.openxmlformats.org/officeDocument/2006/relationships/image" Target="NULL"/><Relationship Id="rId20" Type="http://schemas.openxmlformats.org/officeDocument/2006/relationships/customXml" Target="../ink/ink9177.xml"/><Relationship Id="rId41" Type="http://schemas.openxmlformats.org/officeDocument/2006/relationships/image" Target="NULL"/><Relationship Id="rId54" Type="http://schemas.openxmlformats.org/officeDocument/2006/relationships/customXml" Target="../ink/ink919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170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9181.xml"/><Relationship Id="rId36" Type="http://schemas.openxmlformats.org/officeDocument/2006/relationships/customXml" Target="../ink/ink9185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9172.xml"/><Relationship Id="rId31" Type="http://schemas.openxmlformats.org/officeDocument/2006/relationships/image" Target="NULL"/><Relationship Id="rId44" Type="http://schemas.openxmlformats.org/officeDocument/2006/relationships/customXml" Target="../ink/ink9189.xml"/><Relationship Id="rId52" Type="http://schemas.openxmlformats.org/officeDocument/2006/relationships/customXml" Target="../ink/ink9193.xml"/><Relationship Id="rId60" Type="http://schemas.openxmlformats.org/officeDocument/2006/relationships/customXml" Target="../ink/ink9197.xml"/><Relationship Id="rId4" Type="http://schemas.openxmlformats.org/officeDocument/2006/relationships/customXml" Target="../ink/ink9169.xml"/><Relationship Id="rId9" Type="http://schemas.openxmlformats.org/officeDocument/2006/relationships/image" Target="NULL"/></Relationships>
</file>

<file path=ppt/slides/_rels/slide16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210.xml"/><Relationship Id="rId21" Type="http://schemas.openxmlformats.org/officeDocument/2006/relationships/image" Target="NULL"/><Relationship Id="rId42" Type="http://schemas.openxmlformats.org/officeDocument/2006/relationships/customXml" Target="../ink/ink9218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9231.xml"/><Relationship Id="rId2" Type="http://schemas.openxmlformats.org/officeDocument/2006/relationships/customXml" Target="../ink/ink9198.xml"/><Relationship Id="rId16" Type="http://schemas.openxmlformats.org/officeDocument/2006/relationships/customXml" Target="../ink/ink9205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9209.xml"/><Relationship Id="rId32" Type="http://schemas.openxmlformats.org/officeDocument/2006/relationships/customXml" Target="../ink/ink9213.xml"/><Relationship Id="rId37" Type="http://schemas.openxmlformats.org/officeDocument/2006/relationships/image" Target="NULL"/><Relationship Id="rId40" Type="http://schemas.openxmlformats.org/officeDocument/2006/relationships/customXml" Target="../ink/ink9217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9226.xml"/><Relationship Id="rId66" Type="http://schemas.openxmlformats.org/officeDocument/2006/relationships/customXml" Target="../ink/ink9230.xml"/><Relationship Id="rId74" Type="http://schemas.openxmlformats.org/officeDocument/2006/relationships/customXml" Target="../ink/ink9234.xm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9204.xml"/><Relationship Id="rId22" Type="http://schemas.openxmlformats.org/officeDocument/2006/relationships/customXml" Target="../ink/ink9208.xml"/><Relationship Id="rId27" Type="http://schemas.openxmlformats.org/officeDocument/2006/relationships/image" Target="NULL"/><Relationship Id="rId30" Type="http://schemas.openxmlformats.org/officeDocument/2006/relationships/customXml" Target="../ink/ink9212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9221.xml"/><Relationship Id="rId56" Type="http://schemas.openxmlformats.org/officeDocument/2006/relationships/customXml" Target="../ink/ink9225.xml"/><Relationship Id="rId64" Type="http://schemas.openxmlformats.org/officeDocument/2006/relationships/customXml" Target="../ink/ink9229.xml"/><Relationship Id="rId69" Type="http://schemas.openxmlformats.org/officeDocument/2006/relationships/image" Target="NULL"/><Relationship Id="rId8" Type="http://schemas.openxmlformats.org/officeDocument/2006/relationships/customXml" Target="../ink/ink9201.xml"/><Relationship Id="rId51" Type="http://schemas.openxmlformats.org/officeDocument/2006/relationships/image" Target="NULL"/><Relationship Id="rId72" Type="http://schemas.openxmlformats.org/officeDocument/2006/relationships/customXml" Target="../ink/ink9233.xml"/><Relationship Id="rId3" Type="http://schemas.openxmlformats.org/officeDocument/2006/relationships/image" Target="NULL"/><Relationship Id="rId12" Type="http://schemas.openxmlformats.org/officeDocument/2006/relationships/customXml" Target="../ink/ink9203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9216.xml"/><Relationship Id="rId46" Type="http://schemas.openxmlformats.org/officeDocument/2006/relationships/customXml" Target="../ink/ink9220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9207.xml"/><Relationship Id="rId41" Type="http://schemas.openxmlformats.org/officeDocument/2006/relationships/image" Target="NULL"/><Relationship Id="rId54" Type="http://schemas.openxmlformats.org/officeDocument/2006/relationships/customXml" Target="../ink/ink9224.xml"/><Relationship Id="rId62" Type="http://schemas.openxmlformats.org/officeDocument/2006/relationships/customXml" Target="../ink/ink9228.xml"/><Relationship Id="rId70" Type="http://schemas.openxmlformats.org/officeDocument/2006/relationships/customXml" Target="../ink/ink9232.xml"/><Relationship Id="rId75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200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9211.xml"/><Relationship Id="rId36" Type="http://schemas.openxmlformats.org/officeDocument/2006/relationships/customXml" Target="../ink/ink9215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9202.xml"/><Relationship Id="rId31" Type="http://schemas.openxmlformats.org/officeDocument/2006/relationships/image" Target="NULL"/><Relationship Id="rId44" Type="http://schemas.openxmlformats.org/officeDocument/2006/relationships/customXml" Target="../ink/ink9219.xml"/><Relationship Id="rId52" Type="http://schemas.openxmlformats.org/officeDocument/2006/relationships/customXml" Target="../ink/ink9223.xml"/><Relationship Id="rId60" Type="http://schemas.openxmlformats.org/officeDocument/2006/relationships/customXml" Target="../ink/ink9227.xml"/><Relationship Id="rId65" Type="http://schemas.openxmlformats.org/officeDocument/2006/relationships/image" Target="NULL"/><Relationship Id="rId73" Type="http://schemas.openxmlformats.org/officeDocument/2006/relationships/image" Target="NULL"/><Relationship Id="rId4" Type="http://schemas.openxmlformats.org/officeDocument/2006/relationships/customXml" Target="../ink/ink9199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9206.xml"/><Relationship Id="rId39" Type="http://schemas.openxmlformats.org/officeDocument/2006/relationships/image" Target="NULL"/><Relationship Id="rId34" Type="http://schemas.openxmlformats.org/officeDocument/2006/relationships/customXml" Target="../ink/ink9214.xml"/><Relationship Id="rId50" Type="http://schemas.openxmlformats.org/officeDocument/2006/relationships/customXml" Target="../ink/ink9222.xml"/><Relationship Id="rId55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/Relationships>
</file>

<file path=ppt/slides/_rels/slide1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10.png"/><Relationship Id="rId18" Type="http://schemas.openxmlformats.org/officeDocument/2006/relationships/customXml" Target="../ink/ink228.xml"/><Relationship Id="rId26" Type="http://schemas.openxmlformats.org/officeDocument/2006/relationships/customXml" Target="../ink/ink232.xml"/><Relationship Id="rId39" Type="http://schemas.openxmlformats.org/officeDocument/2006/relationships/image" Target="../media/image22.png"/><Relationship Id="rId21" Type="http://schemas.openxmlformats.org/officeDocument/2006/relationships/image" Target="../media/image1310.png"/><Relationship Id="rId34" Type="http://schemas.openxmlformats.org/officeDocument/2006/relationships/customXml" Target="../ink/ink236.xml"/><Relationship Id="rId42" Type="http://schemas.openxmlformats.org/officeDocument/2006/relationships/customXml" Target="../ink/ink240.xml"/><Relationship Id="rId47" Type="http://schemas.openxmlformats.org/officeDocument/2006/relationships/image" Target="../media/image26.png"/><Relationship Id="rId50" Type="http://schemas.openxmlformats.org/officeDocument/2006/relationships/customXml" Target="../ink/ink244.xml"/><Relationship Id="rId55" Type="http://schemas.openxmlformats.org/officeDocument/2006/relationships/image" Target="../media/image30.png"/><Relationship Id="rId7" Type="http://schemas.openxmlformats.org/officeDocument/2006/relationships/image" Target="../media/image510.png"/><Relationship Id="rId2" Type="http://schemas.openxmlformats.org/officeDocument/2006/relationships/customXml" Target="../ink/ink220.xml"/><Relationship Id="rId16" Type="http://schemas.openxmlformats.org/officeDocument/2006/relationships/customXml" Target="../ink/ink227.xml"/><Relationship Id="rId29" Type="http://schemas.openxmlformats.org/officeDocument/2006/relationships/image" Target="../media/image17.png"/><Relationship Id="rId11" Type="http://schemas.openxmlformats.org/officeDocument/2006/relationships/image" Target="../media/image710.png"/><Relationship Id="rId24" Type="http://schemas.openxmlformats.org/officeDocument/2006/relationships/customXml" Target="../ink/ink231.xml"/><Relationship Id="rId32" Type="http://schemas.openxmlformats.org/officeDocument/2006/relationships/customXml" Target="../ink/ink235.xml"/><Relationship Id="rId37" Type="http://schemas.openxmlformats.org/officeDocument/2006/relationships/image" Target="../media/image21.png"/><Relationship Id="rId40" Type="http://schemas.openxmlformats.org/officeDocument/2006/relationships/customXml" Target="../ink/ink239.xml"/><Relationship Id="rId45" Type="http://schemas.openxmlformats.org/officeDocument/2006/relationships/image" Target="../media/image25.png"/><Relationship Id="rId53" Type="http://schemas.openxmlformats.org/officeDocument/2006/relationships/image" Target="../media/image29.png"/><Relationship Id="rId58" Type="http://schemas.openxmlformats.org/officeDocument/2006/relationships/customXml" Target="../ink/ink248.xml"/><Relationship Id="rId5" Type="http://schemas.openxmlformats.org/officeDocument/2006/relationships/image" Target="../media/image467.png"/><Relationship Id="rId61" Type="http://schemas.openxmlformats.org/officeDocument/2006/relationships/image" Target="../media/image36.png"/><Relationship Id="rId19" Type="http://schemas.openxmlformats.org/officeDocument/2006/relationships/image" Target="../media/image1210.png"/><Relationship Id="rId14" Type="http://schemas.openxmlformats.org/officeDocument/2006/relationships/customXml" Target="../ink/ink226.xml"/><Relationship Id="rId22" Type="http://schemas.openxmlformats.org/officeDocument/2006/relationships/customXml" Target="../ink/ink230.xml"/><Relationship Id="rId27" Type="http://schemas.openxmlformats.org/officeDocument/2006/relationships/image" Target="../media/image16.png"/><Relationship Id="rId30" Type="http://schemas.openxmlformats.org/officeDocument/2006/relationships/customXml" Target="../ink/ink234.xml"/><Relationship Id="rId35" Type="http://schemas.openxmlformats.org/officeDocument/2006/relationships/image" Target="../media/image20.png"/><Relationship Id="rId43" Type="http://schemas.openxmlformats.org/officeDocument/2006/relationships/image" Target="../media/image24.png"/><Relationship Id="rId48" Type="http://schemas.openxmlformats.org/officeDocument/2006/relationships/customXml" Target="../ink/ink243.xml"/><Relationship Id="rId56" Type="http://schemas.openxmlformats.org/officeDocument/2006/relationships/customXml" Target="../ink/ink247.xml"/><Relationship Id="rId8" Type="http://schemas.openxmlformats.org/officeDocument/2006/relationships/customXml" Target="../ink/ink223.xml"/><Relationship Id="rId51" Type="http://schemas.openxmlformats.org/officeDocument/2006/relationships/image" Target="../media/image28.png"/><Relationship Id="rId3" Type="http://schemas.openxmlformats.org/officeDocument/2006/relationships/image" Target="../media/image3100.png"/><Relationship Id="rId12" Type="http://schemas.openxmlformats.org/officeDocument/2006/relationships/customXml" Target="../ink/ink225.xml"/><Relationship Id="rId17" Type="http://schemas.openxmlformats.org/officeDocument/2006/relationships/image" Target="../media/image1110.png"/><Relationship Id="rId25" Type="http://schemas.openxmlformats.org/officeDocument/2006/relationships/image" Target="../media/image15.png"/><Relationship Id="rId33" Type="http://schemas.openxmlformats.org/officeDocument/2006/relationships/image" Target="../media/image19.png"/><Relationship Id="rId38" Type="http://schemas.openxmlformats.org/officeDocument/2006/relationships/customXml" Target="../ink/ink238.xml"/><Relationship Id="rId46" Type="http://schemas.openxmlformats.org/officeDocument/2006/relationships/customXml" Target="../ink/ink242.xml"/><Relationship Id="rId59" Type="http://schemas.openxmlformats.org/officeDocument/2006/relationships/image" Target="../media/image32.png"/><Relationship Id="rId20" Type="http://schemas.openxmlformats.org/officeDocument/2006/relationships/customXml" Target="../ink/ink229.xml"/><Relationship Id="rId41" Type="http://schemas.openxmlformats.org/officeDocument/2006/relationships/image" Target="../media/image23.png"/><Relationship Id="rId54" Type="http://schemas.openxmlformats.org/officeDocument/2006/relationships/customXml" Target="../ink/ink24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2.xml"/><Relationship Id="rId15" Type="http://schemas.openxmlformats.org/officeDocument/2006/relationships/image" Target="../media/image910.png"/><Relationship Id="rId23" Type="http://schemas.openxmlformats.org/officeDocument/2006/relationships/image" Target="../media/image14.png"/><Relationship Id="rId28" Type="http://schemas.openxmlformats.org/officeDocument/2006/relationships/customXml" Target="../ink/ink233.xml"/><Relationship Id="rId36" Type="http://schemas.openxmlformats.org/officeDocument/2006/relationships/customXml" Target="../ink/ink237.xml"/><Relationship Id="rId49" Type="http://schemas.openxmlformats.org/officeDocument/2006/relationships/image" Target="../media/image27.png"/><Relationship Id="rId57" Type="http://schemas.openxmlformats.org/officeDocument/2006/relationships/image" Target="../media/image31.png"/><Relationship Id="rId10" Type="http://schemas.openxmlformats.org/officeDocument/2006/relationships/customXml" Target="../ink/ink224.xml"/><Relationship Id="rId31" Type="http://schemas.openxmlformats.org/officeDocument/2006/relationships/image" Target="../media/image18.png"/><Relationship Id="rId44" Type="http://schemas.openxmlformats.org/officeDocument/2006/relationships/customXml" Target="../ink/ink241.xml"/><Relationship Id="rId52" Type="http://schemas.openxmlformats.org/officeDocument/2006/relationships/customXml" Target="../ink/ink245.xml"/><Relationship Id="rId60" Type="http://schemas.openxmlformats.org/officeDocument/2006/relationships/customXml" Target="../ink/ink249.xml"/><Relationship Id="rId4" Type="http://schemas.openxmlformats.org/officeDocument/2006/relationships/customXml" Target="../ink/ink221.xml"/><Relationship Id="rId9" Type="http://schemas.openxmlformats.org/officeDocument/2006/relationships/image" Target="../media/image610.png"/></Relationships>
</file>

<file path=ppt/slides/_rels/slide17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247.xml"/><Relationship Id="rId21" Type="http://schemas.openxmlformats.org/officeDocument/2006/relationships/image" Target="NULL"/><Relationship Id="rId42" Type="http://schemas.openxmlformats.org/officeDocument/2006/relationships/customXml" Target="../ink/ink9255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9268.xml"/><Relationship Id="rId84" Type="http://schemas.openxmlformats.org/officeDocument/2006/relationships/customXml" Target="../ink/ink9276.xml"/><Relationship Id="rId16" Type="http://schemas.openxmlformats.org/officeDocument/2006/relationships/customXml" Target="../ink/ink9242.xml"/><Relationship Id="rId11" Type="http://schemas.openxmlformats.org/officeDocument/2006/relationships/image" Target="NULL"/><Relationship Id="rId32" Type="http://schemas.openxmlformats.org/officeDocument/2006/relationships/customXml" Target="../ink/ink9250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9263.xml"/><Relationship Id="rId74" Type="http://schemas.openxmlformats.org/officeDocument/2006/relationships/customXml" Target="../ink/ink9271.xml"/><Relationship Id="rId79" Type="http://schemas.openxmlformats.org/officeDocument/2006/relationships/image" Target="NULL"/><Relationship Id="rId5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9241.xml"/><Relationship Id="rId22" Type="http://schemas.openxmlformats.org/officeDocument/2006/relationships/customXml" Target="../ink/ink9245.xml"/><Relationship Id="rId27" Type="http://schemas.openxmlformats.org/officeDocument/2006/relationships/image" Target="NULL"/><Relationship Id="rId30" Type="http://schemas.openxmlformats.org/officeDocument/2006/relationships/customXml" Target="../ink/ink9249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9258.xml"/><Relationship Id="rId56" Type="http://schemas.openxmlformats.org/officeDocument/2006/relationships/customXml" Target="../ink/ink9262.xml"/><Relationship Id="rId64" Type="http://schemas.openxmlformats.org/officeDocument/2006/relationships/customXml" Target="../ink/ink9266.xml"/><Relationship Id="rId69" Type="http://schemas.openxmlformats.org/officeDocument/2006/relationships/image" Target="NULL"/><Relationship Id="rId77" Type="http://schemas.openxmlformats.org/officeDocument/2006/relationships/image" Target="NULL"/><Relationship Id="rId8" Type="http://schemas.openxmlformats.org/officeDocument/2006/relationships/customXml" Target="../ink/ink9238.xml"/><Relationship Id="rId51" Type="http://schemas.openxmlformats.org/officeDocument/2006/relationships/image" Target="NULL"/><Relationship Id="rId72" Type="http://schemas.openxmlformats.org/officeDocument/2006/relationships/customXml" Target="../ink/ink9270.xml"/><Relationship Id="rId80" Type="http://schemas.openxmlformats.org/officeDocument/2006/relationships/customXml" Target="../ink/ink9274.xml"/><Relationship Id="rId85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9240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9253.xml"/><Relationship Id="rId46" Type="http://schemas.openxmlformats.org/officeDocument/2006/relationships/customXml" Target="../ink/ink9257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9244.xml"/><Relationship Id="rId41" Type="http://schemas.openxmlformats.org/officeDocument/2006/relationships/image" Target="NULL"/><Relationship Id="rId54" Type="http://schemas.openxmlformats.org/officeDocument/2006/relationships/customXml" Target="../ink/ink9261.xml"/><Relationship Id="rId62" Type="http://schemas.openxmlformats.org/officeDocument/2006/relationships/customXml" Target="../ink/ink9265.xml"/><Relationship Id="rId70" Type="http://schemas.openxmlformats.org/officeDocument/2006/relationships/customXml" Target="../ink/ink9269.xml"/><Relationship Id="rId75" Type="http://schemas.openxmlformats.org/officeDocument/2006/relationships/image" Target="NULL"/><Relationship Id="rId83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237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9248.xml"/><Relationship Id="rId36" Type="http://schemas.openxmlformats.org/officeDocument/2006/relationships/customXml" Target="../ink/ink9252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9239.xml"/><Relationship Id="rId31" Type="http://schemas.openxmlformats.org/officeDocument/2006/relationships/image" Target="NULL"/><Relationship Id="rId44" Type="http://schemas.openxmlformats.org/officeDocument/2006/relationships/customXml" Target="../ink/ink9256.xml"/><Relationship Id="rId52" Type="http://schemas.openxmlformats.org/officeDocument/2006/relationships/customXml" Target="../ink/ink9260.xml"/><Relationship Id="rId60" Type="http://schemas.openxmlformats.org/officeDocument/2006/relationships/customXml" Target="../ink/ink9264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9273.xml"/><Relationship Id="rId81" Type="http://schemas.openxmlformats.org/officeDocument/2006/relationships/image" Target="NULL"/><Relationship Id="rId4" Type="http://schemas.openxmlformats.org/officeDocument/2006/relationships/customXml" Target="../ink/ink9236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9243.xml"/><Relationship Id="rId39" Type="http://schemas.openxmlformats.org/officeDocument/2006/relationships/image" Target="NULL"/><Relationship Id="rId34" Type="http://schemas.openxmlformats.org/officeDocument/2006/relationships/customXml" Target="../ink/ink9251.xml"/><Relationship Id="rId50" Type="http://schemas.openxmlformats.org/officeDocument/2006/relationships/customXml" Target="../ink/ink9259.xml"/><Relationship Id="rId55" Type="http://schemas.openxmlformats.org/officeDocument/2006/relationships/image" Target="NULL"/><Relationship Id="rId76" Type="http://schemas.openxmlformats.org/officeDocument/2006/relationships/customXml" Target="../ink/ink9272.xml"/><Relationship Id="rId7" Type="http://schemas.openxmlformats.org/officeDocument/2006/relationships/image" Target="NULL"/><Relationship Id="rId71" Type="http://schemas.openxmlformats.org/officeDocument/2006/relationships/image" Target="NULL"/><Relationship Id="rId2" Type="http://schemas.openxmlformats.org/officeDocument/2006/relationships/customXml" Target="../ink/ink9235.xml"/><Relationship Id="rId29" Type="http://schemas.openxmlformats.org/officeDocument/2006/relationships/image" Target="NULL"/><Relationship Id="rId24" Type="http://schemas.openxmlformats.org/officeDocument/2006/relationships/customXml" Target="../ink/ink9246.xml"/><Relationship Id="rId40" Type="http://schemas.openxmlformats.org/officeDocument/2006/relationships/customXml" Target="../ink/ink9254.xml"/><Relationship Id="rId45" Type="http://schemas.openxmlformats.org/officeDocument/2006/relationships/image" Target="NULL"/><Relationship Id="rId66" Type="http://schemas.openxmlformats.org/officeDocument/2006/relationships/customXml" Target="../ink/ink9267.xml"/><Relationship Id="rId61" Type="http://schemas.openxmlformats.org/officeDocument/2006/relationships/image" Target="NULL"/><Relationship Id="rId82" Type="http://schemas.openxmlformats.org/officeDocument/2006/relationships/customXml" Target="../ink/ink9275.xml"/></Relationships>
</file>

<file path=ppt/slides/_rels/slide17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289.xml"/><Relationship Id="rId21" Type="http://schemas.openxmlformats.org/officeDocument/2006/relationships/image" Target="NULL"/><Relationship Id="rId42" Type="http://schemas.openxmlformats.org/officeDocument/2006/relationships/customXml" Target="../ink/ink9297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9310.xml"/><Relationship Id="rId84" Type="http://schemas.openxmlformats.org/officeDocument/2006/relationships/customXml" Target="../ink/ink9318.xml"/><Relationship Id="rId89" Type="http://schemas.openxmlformats.org/officeDocument/2006/relationships/image" Target="NULL"/><Relationship Id="rId16" Type="http://schemas.openxmlformats.org/officeDocument/2006/relationships/customXml" Target="../ink/ink9284.xml"/><Relationship Id="rId11" Type="http://schemas.openxmlformats.org/officeDocument/2006/relationships/image" Target="NULL"/><Relationship Id="rId32" Type="http://schemas.openxmlformats.org/officeDocument/2006/relationships/customXml" Target="../ink/ink9292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9305.xml"/><Relationship Id="rId74" Type="http://schemas.openxmlformats.org/officeDocument/2006/relationships/customXml" Target="../ink/ink9313.xml"/><Relationship Id="rId79" Type="http://schemas.openxmlformats.org/officeDocument/2006/relationships/image" Target="NULL"/><Relationship Id="rId5" Type="http://schemas.openxmlformats.org/officeDocument/2006/relationships/image" Target="NULL"/><Relationship Id="rId90" Type="http://schemas.openxmlformats.org/officeDocument/2006/relationships/customXml" Target="../ink/ink9321.xml"/><Relationship Id="rId95" Type="http://schemas.openxmlformats.org/officeDocument/2006/relationships/image" Target="NULL"/><Relationship Id="rId22" Type="http://schemas.openxmlformats.org/officeDocument/2006/relationships/customXml" Target="../ink/ink9287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9300.xml"/><Relationship Id="rId64" Type="http://schemas.openxmlformats.org/officeDocument/2006/relationships/customXml" Target="../ink/ink9308.xml"/><Relationship Id="rId69" Type="http://schemas.openxmlformats.org/officeDocument/2006/relationships/image" Target="NULL"/><Relationship Id="rId80" Type="http://schemas.openxmlformats.org/officeDocument/2006/relationships/customXml" Target="../ink/ink9316.xml"/><Relationship Id="rId85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9282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9295.xml"/><Relationship Id="rId46" Type="http://schemas.openxmlformats.org/officeDocument/2006/relationships/customXml" Target="../ink/ink9299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9286.xml"/><Relationship Id="rId41" Type="http://schemas.openxmlformats.org/officeDocument/2006/relationships/image" Target="NULL"/><Relationship Id="rId54" Type="http://schemas.openxmlformats.org/officeDocument/2006/relationships/customXml" Target="../ink/ink9303.xml"/><Relationship Id="rId62" Type="http://schemas.openxmlformats.org/officeDocument/2006/relationships/customXml" Target="../ink/ink9307.xml"/><Relationship Id="rId70" Type="http://schemas.openxmlformats.org/officeDocument/2006/relationships/customXml" Target="../ink/ink9311.xml"/><Relationship Id="rId75" Type="http://schemas.openxmlformats.org/officeDocument/2006/relationships/image" Target="NULL"/><Relationship Id="rId83" Type="http://schemas.openxmlformats.org/officeDocument/2006/relationships/image" Target="NULL"/><Relationship Id="rId88" Type="http://schemas.openxmlformats.org/officeDocument/2006/relationships/customXml" Target="../ink/ink9320.xml"/><Relationship Id="rId91" Type="http://schemas.openxmlformats.org/officeDocument/2006/relationships/image" Target="NULL"/><Relationship Id="rId96" Type="http://schemas.openxmlformats.org/officeDocument/2006/relationships/customXml" Target="../ink/ink932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279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9290.xml"/><Relationship Id="rId36" Type="http://schemas.openxmlformats.org/officeDocument/2006/relationships/customXml" Target="../ink/ink9294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9281.xml"/><Relationship Id="rId31" Type="http://schemas.openxmlformats.org/officeDocument/2006/relationships/image" Target="NULL"/><Relationship Id="rId44" Type="http://schemas.openxmlformats.org/officeDocument/2006/relationships/customXml" Target="../ink/ink9298.xml"/><Relationship Id="rId52" Type="http://schemas.openxmlformats.org/officeDocument/2006/relationships/customXml" Target="../ink/ink9302.xml"/><Relationship Id="rId60" Type="http://schemas.openxmlformats.org/officeDocument/2006/relationships/customXml" Target="../ink/ink9306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9315.xml"/><Relationship Id="rId81" Type="http://schemas.openxmlformats.org/officeDocument/2006/relationships/image" Target="NULL"/><Relationship Id="rId86" Type="http://schemas.openxmlformats.org/officeDocument/2006/relationships/customXml" Target="../ink/ink9319.xml"/><Relationship Id="rId94" Type="http://schemas.openxmlformats.org/officeDocument/2006/relationships/customXml" Target="../ink/ink9323.xml"/><Relationship Id="rId4" Type="http://schemas.openxmlformats.org/officeDocument/2006/relationships/customXml" Target="../ink/ink9278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9285.xml"/><Relationship Id="rId39" Type="http://schemas.openxmlformats.org/officeDocument/2006/relationships/image" Target="NULL"/><Relationship Id="rId34" Type="http://schemas.openxmlformats.org/officeDocument/2006/relationships/customXml" Target="../ink/ink9293.xml"/><Relationship Id="rId50" Type="http://schemas.openxmlformats.org/officeDocument/2006/relationships/customXml" Target="../ink/ink9301.xml"/><Relationship Id="rId55" Type="http://schemas.openxmlformats.org/officeDocument/2006/relationships/image" Target="NULL"/><Relationship Id="rId76" Type="http://schemas.openxmlformats.org/officeDocument/2006/relationships/customXml" Target="../ink/ink9314.xml"/><Relationship Id="rId97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9322.xml"/><Relationship Id="rId2" Type="http://schemas.openxmlformats.org/officeDocument/2006/relationships/customXml" Target="../ink/ink9277.xml"/><Relationship Id="rId29" Type="http://schemas.openxmlformats.org/officeDocument/2006/relationships/image" Target="NULL"/><Relationship Id="rId24" Type="http://schemas.openxmlformats.org/officeDocument/2006/relationships/customXml" Target="../ink/ink9288.xml"/><Relationship Id="rId40" Type="http://schemas.openxmlformats.org/officeDocument/2006/relationships/customXml" Target="../ink/ink9296.xml"/><Relationship Id="rId45" Type="http://schemas.openxmlformats.org/officeDocument/2006/relationships/image" Target="NULL"/><Relationship Id="rId66" Type="http://schemas.openxmlformats.org/officeDocument/2006/relationships/customXml" Target="../ink/ink9309.xml"/><Relationship Id="rId8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9317.xml"/><Relationship Id="rId19" Type="http://schemas.openxmlformats.org/officeDocument/2006/relationships/image" Target="NULL"/><Relationship Id="rId14" Type="http://schemas.openxmlformats.org/officeDocument/2006/relationships/customXml" Target="../ink/ink9283.xml"/><Relationship Id="rId30" Type="http://schemas.openxmlformats.org/officeDocument/2006/relationships/customXml" Target="../ink/ink9291.xml"/><Relationship Id="rId35" Type="http://schemas.openxmlformats.org/officeDocument/2006/relationships/image" Target="NULL"/><Relationship Id="rId56" Type="http://schemas.openxmlformats.org/officeDocument/2006/relationships/customXml" Target="../ink/ink9304.xml"/><Relationship Id="rId77" Type="http://schemas.openxmlformats.org/officeDocument/2006/relationships/image" Target="NULL"/><Relationship Id="rId8" Type="http://schemas.openxmlformats.org/officeDocument/2006/relationships/customXml" Target="../ink/ink9280.xml"/><Relationship Id="rId51" Type="http://schemas.openxmlformats.org/officeDocument/2006/relationships/image" Target="NULL"/><Relationship Id="rId72" Type="http://schemas.openxmlformats.org/officeDocument/2006/relationships/customXml" Target="../ink/ink9312.xml"/><Relationship Id="rId93" Type="http://schemas.openxmlformats.org/officeDocument/2006/relationships/image" Target="NULL"/></Relationships>
</file>

<file path=ppt/slides/_rels/slide17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337.xml"/><Relationship Id="rId21" Type="http://schemas.openxmlformats.org/officeDocument/2006/relationships/image" Target="NULL"/><Relationship Id="rId42" Type="http://schemas.openxmlformats.org/officeDocument/2006/relationships/customXml" Target="../ink/ink9345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9358.xml"/><Relationship Id="rId84" Type="http://schemas.openxmlformats.org/officeDocument/2006/relationships/customXml" Target="../ink/ink9366.xml"/><Relationship Id="rId89" Type="http://schemas.openxmlformats.org/officeDocument/2006/relationships/image" Target="NULL"/><Relationship Id="rId16" Type="http://schemas.openxmlformats.org/officeDocument/2006/relationships/customXml" Target="../ink/ink9332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9340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9353.xml"/><Relationship Id="rId74" Type="http://schemas.openxmlformats.org/officeDocument/2006/relationships/customXml" Target="../ink/ink9361.xml"/><Relationship Id="rId79" Type="http://schemas.openxmlformats.org/officeDocument/2006/relationships/image" Target="NULL"/><Relationship Id="rId102" Type="http://schemas.openxmlformats.org/officeDocument/2006/relationships/customXml" Target="../ink/ink9375.xml"/><Relationship Id="rId5" Type="http://schemas.openxmlformats.org/officeDocument/2006/relationships/image" Target="NULL"/><Relationship Id="rId90" Type="http://schemas.openxmlformats.org/officeDocument/2006/relationships/customXml" Target="../ink/ink9369.xml"/><Relationship Id="rId95" Type="http://schemas.openxmlformats.org/officeDocument/2006/relationships/image" Target="NULL"/><Relationship Id="rId22" Type="http://schemas.openxmlformats.org/officeDocument/2006/relationships/customXml" Target="../ink/ink9335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9348.xml"/><Relationship Id="rId64" Type="http://schemas.openxmlformats.org/officeDocument/2006/relationships/customXml" Target="../ink/ink9356.xml"/><Relationship Id="rId69" Type="http://schemas.openxmlformats.org/officeDocument/2006/relationships/image" Target="NULL"/><Relationship Id="rId80" Type="http://schemas.openxmlformats.org/officeDocument/2006/relationships/customXml" Target="../ink/ink9364.xml"/><Relationship Id="rId85" Type="http://schemas.openxmlformats.org/officeDocument/2006/relationships/image" Target="NULL"/><Relationship Id="rId12" Type="http://schemas.openxmlformats.org/officeDocument/2006/relationships/customXml" Target="../ink/ink9330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9343.xml"/><Relationship Id="rId59" Type="http://schemas.openxmlformats.org/officeDocument/2006/relationships/image" Target="NULL"/><Relationship Id="rId103" Type="http://schemas.openxmlformats.org/officeDocument/2006/relationships/image" Target="NULL"/><Relationship Id="rId20" Type="http://schemas.openxmlformats.org/officeDocument/2006/relationships/customXml" Target="../ink/ink9334.xml"/><Relationship Id="rId41" Type="http://schemas.openxmlformats.org/officeDocument/2006/relationships/image" Target="NULL"/><Relationship Id="rId54" Type="http://schemas.openxmlformats.org/officeDocument/2006/relationships/customXml" Target="../ink/ink9351.xml"/><Relationship Id="rId62" Type="http://schemas.openxmlformats.org/officeDocument/2006/relationships/customXml" Target="../ink/ink9355.xml"/><Relationship Id="rId70" Type="http://schemas.openxmlformats.org/officeDocument/2006/relationships/customXml" Target="../ink/ink9359.xml"/><Relationship Id="rId75" Type="http://schemas.openxmlformats.org/officeDocument/2006/relationships/image" Target="NULL"/><Relationship Id="rId83" Type="http://schemas.openxmlformats.org/officeDocument/2006/relationships/image" Target="NULL"/><Relationship Id="rId88" Type="http://schemas.openxmlformats.org/officeDocument/2006/relationships/customXml" Target="../ink/ink9368.xml"/><Relationship Id="rId91" Type="http://schemas.openxmlformats.org/officeDocument/2006/relationships/image" Target="NULL"/><Relationship Id="rId96" Type="http://schemas.openxmlformats.org/officeDocument/2006/relationships/customXml" Target="../ink/ink937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327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9338.xml"/><Relationship Id="rId36" Type="http://schemas.openxmlformats.org/officeDocument/2006/relationships/customXml" Target="../ink/ink9342.xml"/><Relationship Id="rId49" Type="http://schemas.openxmlformats.org/officeDocument/2006/relationships/image" Target="NULL"/><Relationship Id="rId57" Type="http://schemas.openxmlformats.org/officeDocument/2006/relationships/image" Target="NULL"/><Relationship Id="rId106" Type="http://schemas.openxmlformats.org/officeDocument/2006/relationships/customXml" Target="../ink/ink9377.xml"/><Relationship Id="rId10" Type="http://schemas.openxmlformats.org/officeDocument/2006/relationships/customXml" Target="../ink/ink9329.xml"/><Relationship Id="rId31" Type="http://schemas.openxmlformats.org/officeDocument/2006/relationships/image" Target="NULL"/><Relationship Id="rId44" Type="http://schemas.openxmlformats.org/officeDocument/2006/relationships/customXml" Target="../ink/ink9346.xml"/><Relationship Id="rId52" Type="http://schemas.openxmlformats.org/officeDocument/2006/relationships/customXml" Target="../ink/ink9350.xml"/><Relationship Id="rId60" Type="http://schemas.openxmlformats.org/officeDocument/2006/relationships/customXml" Target="../ink/ink9354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9363.xml"/><Relationship Id="rId81" Type="http://schemas.openxmlformats.org/officeDocument/2006/relationships/image" Target="NULL"/><Relationship Id="rId86" Type="http://schemas.openxmlformats.org/officeDocument/2006/relationships/customXml" Target="../ink/ink9367.xml"/><Relationship Id="rId94" Type="http://schemas.openxmlformats.org/officeDocument/2006/relationships/customXml" Target="../ink/ink9371.xml"/><Relationship Id="rId99" Type="http://schemas.openxmlformats.org/officeDocument/2006/relationships/image" Target="NULL"/><Relationship Id="rId101" Type="http://schemas.openxmlformats.org/officeDocument/2006/relationships/image" Target="NULL"/><Relationship Id="rId4" Type="http://schemas.openxmlformats.org/officeDocument/2006/relationships/customXml" Target="../ink/ink9326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9333.xml"/><Relationship Id="rId39" Type="http://schemas.openxmlformats.org/officeDocument/2006/relationships/image" Target="NULL"/><Relationship Id="rId34" Type="http://schemas.openxmlformats.org/officeDocument/2006/relationships/customXml" Target="../ink/ink9341.xml"/><Relationship Id="rId50" Type="http://schemas.openxmlformats.org/officeDocument/2006/relationships/customXml" Target="../ink/ink9349.xml"/><Relationship Id="rId55" Type="http://schemas.openxmlformats.org/officeDocument/2006/relationships/image" Target="NULL"/><Relationship Id="rId76" Type="http://schemas.openxmlformats.org/officeDocument/2006/relationships/customXml" Target="../ink/ink9362.xml"/><Relationship Id="rId97" Type="http://schemas.openxmlformats.org/officeDocument/2006/relationships/image" Target="NULL"/><Relationship Id="rId104" Type="http://schemas.openxmlformats.org/officeDocument/2006/relationships/customXml" Target="../ink/ink9376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9370.xml"/><Relationship Id="rId2" Type="http://schemas.openxmlformats.org/officeDocument/2006/relationships/customXml" Target="../ink/ink9325.xml"/><Relationship Id="rId29" Type="http://schemas.openxmlformats.org/officeDocument/2006/relationships/image" Target="NULL"/><Relationship Id="rId24" Type="http://schemas.openxmlformats.org/officeDocument/2006/relationships/customXml" Target="../ink/ink9336.xml"/><Relationship Id="rId40" Type="http://schemas.openxmlformats.org/officeDocument/2006/relationships/customXml" Target="../ink/ink9344.xml"/><Relationship Id="rId45" Type="http://schemas.openxmlformats.org/officeDocument/2006/relationships/image" Target="NULL"/><Relationship Id="rId66" Type="http://schemas.openxmlformats.org/officeDocument/2006/relationships/customXml" Target="../ink/ink9357.xml"/><Relationship Id="rId8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9365.xml"/><Relationship Id="rId19" Type="http://schemas.openxmlformats.org/officeDocument/2006/relationships/image" Target="NULL"/><Relationship Id="rId14" Type="http://schemas.openxmlformats.org/officeDocument/2006/relationships/customXml" Target="../ink/ink9331.xml"/><Relationship Id="rId30" Type="http://schemas.openxmlformats.org/officeDocument/2006/relationships/customXml" Target="../ink/ink9339.xml"/><Relationship Id="rId35" Type="http://schemas.openxmlformats.org/officeDocument/2006/relationships/image" Target="NULL"/><Relationship Id="rId56" Type="http://schemas.openxmlformats.org/officeDocument/2006/relationships/customXml" Target="../ink/ink9352.xml"/><Relationship Id="rId77" Type="http://schemas.openxmlformats.org/officeDocument/2006/relationships/image" Target="NULL"/><Relationship Id="rId100" Type="http://schemas.openxmlformats.org/officeDocument/2006/relationships/customXml" Target="../ink/ink9374.xml"/><Relationship Id="rId105" Type="http://schemas.openxmlformats.org/officeDocument/2006/relationships/image" Target="NULL"/><Relationship Id="rId8" Type="http://schemas.openxmlformats.org/officeDocument/2006/relationships/customXml" Target="../ink/ink9328.xml"/><Relationship Id="rId51" Type="http://schemas.openxmlformats.org/officeDocument/2006/relationships/image" Target="NULL"/><Relationship Id="rId72" Type="http://schemas.openxmlformats.org/officeDocument/2006/relationships/customXml" Target="../ink/ink9360.xml"/><Relationship Id="rId93" Type="http://schemas.openxmlformats.org/officeDocument/2006/relationships/image" Target="NULL"/><Relationship Id="rId98" Type="http://schemas.openxmlformats.org/officeDocument/2006/relationships/customXml" Target="../ink/ink9373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9347.xml"/><Relationship Id="rId67" Type="http://schemas.openxmlformats.org/officeDocument/2006/relationships/image" Target="NULL"/></Relationships>
</file>

<file path=ppt/slides/_rels/slide17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390.xml"/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9398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9411.xml"/><Relationship Id="rId84" Type="http://schemas.openxmlformats.org/officeDocument/2006/relationships/customXml" Target="../ink/ink9419.xml"/><Relationship Id="rId89" Type="http://schemas.openxmlformats.org/officeDocument/2006/relationships/image" Target="NULL"/><Relationship Id="rId112" Type="http://schemas.openxmlformats.org/officeDocument/2006/relationships/customXml" Target="../ink/ink9433.xml"/><Relationship Id="rId16" Type="http://schemas.openxmlformats.org/officeDocument/2006/relationships/customXml" Target="../ink/ink9385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9393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9406.xml"/><Relationship Id="rId74" Type="http://schemas.openxmlformats.org/officeDocument/2006/relationships/customXml" Target="../ink/ink9414.xml"/><Relationship Id="rId79" Type="http://schemas.openxmlformats.org/officeDocument/2006/relationships/image" Target="NULL"/><Relationship Id="rId102" Type="http://schemas.openxmlformats.org/officeDocument/2006/relationships/customXml" Target="../ink/ink9428.xml"/><Relationship Id="rId5" Type="http://schemas.openxmlformats.org/officeDocument/2006/relationships/image" Target="NULL"/><Relationship Id="rId90" Type="http://schemas.openxmlformats.org/officeDocument/2006/relationships/customXml" Target="../ink/ink9422.xml"/><Relationship Id="rId95" Type="http://schemas.openxmlformats.org/officeDocument/2006/relationships/image" Target="NULL"/><Relationship Id="rId22" Type="http://schemas.openxmlformats.org/officeDocument/2006/relationships/customXml" Target="../ink/ink9388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9401.xml"/><Relationship Id="rId64" Type="http://schemas.openxmlformats.org/officeDocument/2006/relationships/customXml" Target="../ink/ink9409.xml"/><Relationship Id="rId69" Type="http://schemas.openxmlformats.org/officeDocument/2006/relationships/image" Target="NULL"/><Relationship Id="rId113" Type="http://schemas.openxmlformats.org/officeDocument/2006/relationships/image" Target="NULL"/><Relationship Id="rId118" Type="http://schemas.openxmlformats.org/officeDocument/2006/relationships/customXml" Target="../ink/ink9436.xml"/><Relationship Id="rId80" Type="http://schemas.openxmlformats.org/officeDocument/2006/relationships/customXml" Target="../ink/ink9417.xml"/><Relationship Id="rId85" Type="http://schemas.openxmlformats.org/officeDocument/2006/relationships/image" Target="NULL"/><Relationship Id="rId12" Type="http://schemas.openxmlformats.org/officeDocument/2006/relationships/customXml" Target="../ink/ink9383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9396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9431.xml"/><Relationship Id="rId54" Type="http://schemas.openxmlformats.org/officeDocument/2006/relationships/customXml" Target="../ink/ink9404.xml"/><Relationship Id="rId70" Type="http://schemas.openxmlformats.org/officeDocument/2006/relationships/customXml" Target="../ink/ink9412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942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380.xml"/><Relationship Id="rId23" Type="http://schemas.openxmlformats.org/officeDocument/2006/relationships/image" Target="NULL"/><Relationship Id="rId28" Type="http://schemas.openxmlformats.org/officeDocument/2006/relationships/customXml" Target="../ink/ink9391.xml"/><Relationship Id="rId49" Type="http://schemas.openxmlformats.org/officeDocument/2006/relationships/image" Target="NULL"/><Relationship Id="rId114" Type="http://schemas.openxmlformats.org/officeDocument/2006/relationships/customXml" Target="../ink/ink9434.xml"/><Relationship Id="rId119" Type="http://schemas.openxmlformats.org/officeDocument/2006/relationships/image" Target="NULL"/><Relationship Id="rId10" Type="http://schemas.openxmlformats.org/officeDocument/2006/relationships/customXml" Target="../ink/ink9382.xml"/><Relationship Id="rId31" Type="http://schemas.openxmlformats.org/officeDocument/2006/relationships/image" Target="NULL"/><Relationship Id="rId44" Type="http://schemas.openxmlformats.org/officeDocument/2006/relationships/customXml" Target="../ink/ink9399.xml"/><Relationship Id="rId52" Type="http://schemas.openxmlformats.org/officeDocument/2006/relationships/customXml" Target="../ink/ink9403.xml"/><Relationship Id="rId60" Type="http://schemas.openxmlformats.org/officeDocument/2006/relationships/customXml" Target="../ink/ink9407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9416.xml"/><Relationship Id="rId81" Type="http://schemas.openxmlformats.org/officeDocument/2006/relationships/image" Target="NULL"/><Relationship Id="rId86" Type="http://schemas.openxmlformats.org/officeDocument/2006/relationships/customXml" Target="../ink/ink9420.xml"/><Relationship Id="rId94" Type="http://schemas.openxmlformats.org/officeDocument/2006/relationships/customXml" Target="../ink/ink9424.xml"/><Relationship Id="rId99" Type="http://schemas.openxmlformats.org/officeDocument/2006/relationships/image" Target="NULL"/><Relationship Id="rId101" Type="http://schemas.openxmlformats.org/officeDocument/2006/relationships/image" Target="NULL"/><Relationship Id="rId4" Type="http://schemas.openxmlformats.org/officeDocument/2006/relationships/customXml" Target="../ink/ink9379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9386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9394.xml"/><Relationship Id="rId50" Type="http://schemas.openxmlformats.org/officeDocument/2006/relationships/customXml" Target="../ink/ink9402.xml"/><Relationship Id="rId55" Type="http://schemas.openxmlformats.org/officeDocument/2006/relationships/image" Target="NULL"/><Relationship Id="rId76" Type="http://schemas.openxmlformats.org/officeDocument/2006/relationships/customXml" Target="../ink/ink9415.xml"/><Relationship Id="rId97" Type="http://schemas.openxmlformats.org/officeDocument/2006/relationships/image" Target="NULL"/><Relationship Id="rId104" Type="http://schemas.openxmlformats.org/officeDocument/2006/relationships/customXml" Target="../ink/ink9429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9423.xml"/><Relationship Id="rId2" Type="http://schemas.openxmlformats.org/officeDocument/2006/relationships/customXml" Target="../ink/ink9378.xml"/><Relationship Id="rId29" Type="http://schemas.openxmlformats.org/officeDocument/2006/relationships/image" Target="NULL"/><Relationship Id="rId24" Type="http://schemas.openxmlformats.org/officeDocument/2006/relationships/customXml" Target="../ink/ink9389.xml"/><Relationship Id="rId40" Type="http://schemas.openxmlformats.org/officeDocument/2006/relationships/customXml" Target="../ink/ink9397.xml"/><Relationship Id="rId45" Type="http://schemas.openxmlformats.org/officeDocument/2006/relationships/image" Target="NULL"/><Relationship Id="rId66" Type="http://schemas.openxmlformats.org/officeDocument/2006/relationships/customXml" Target="../ink/ink9410.xml"/><Relationship Id="rId87" Type="http://schemas.openxmlformats.org/officeDocument/2006/relationships/image" Target="NULL"/><Relationship Id="rId110" Type="http://schemas.openxmlformats.org/officeDocument/2006/relationships/customXml" Target="../ink/ink9432.xml"/><Relationship Id="rId115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9418.xml"/><Relationship Id="rId19" Type="http://schemas.openxmlformats.org/officeDocument/2006/relationships/image" Target="NULL"/><Relationship Id="rId14" Type="http://schemas.openxmlformats.org/officeDocument/2006/relationships/customXml" Target="../ink/ink9384.xml"/><Relationship Id="rId30" Type="http://schemas.openxmlformats.org/officeDocument/2006/relationships/customXml" Target="../ink/ink9392.xml"/><Relationship Id="rId35" Type="http://schemas.openxmlformats.org/officeDocument/2006/relationships/image" Target="NULL"/><Relationship Id="rId56" Type="http://schemas.openxmlformats.org/officeDocument/2006/relationships/customXml" Target="../ink/ink9405.xml"/><Relationship Id="rId77" Type="http://schemas.openxmlformats.org/officeDocument/2006/relationships/image" Target="NULL"/><Relationship Id="rId100" Type="http://schemas.openxmlformats.org/officeDocument/2006/relationships/customXml" Target="../ink/ink9427.xml"/><Relationship Id="rId105" Type="http://schemas.openxmlformats.org/officeDocument/2006/relationships/image" Target="NULL"/><Relationship Id="rId8" Type="http://schemas.openxmlformats.org/officeDocument/2006/relationships/customXml" Target="../ink/ink9381.xml"/><Relationship Id="rId51" Type="http://schemas.openxmlformats.org/officeDocument/2006/relationships/image" Target="NULL"/><Relationship Id="rId72" Type="http://schemas.openxmlformats.org/officeDocument/2006/relationships/customXml" Target="../ink/ink9413.xml"/><Relationship Id="rId93" Type="http://schemas.openxmlformats.org/officeDocument/2006/relationships/image" Target="NULL"/><Relationship Id="rId98" Type="http://schemas.openxmlformats.org/officeDocument/2006/relationships/customXml" Target="../ink/ink9426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9400.xml"/><Relationship Id="rId67" Type="http://schemas.openxmlformats.org/officeDocument/2006/relationships/image" Target="NULL"/><Relationship Id="rId116" Type="http://schemas.openxmlformats.org/officeDocument/2006/relationships/customXml" Target="../ink/ink9435.xml"/><Relationship Id="rId20" Type="http://schemas.openxmlformats.org/officeDocument/2006/relationships/customXml" Target="../ink/ink9387.xml"/><Relationship Id="rId41" Type="http://schemas.openxmlformats.org/officeDocument/2006/relationships/image" Target="NULL"/><Relationship Id="rId62" Type="http://schemas.openxmlformats.org/officeDocument/2006/relationships/customXml" Target="../ink/ink9408.xml"/><Relationship Id="rId83" Type="http://schemas.openxmlformats.org/officeDocument/2006/relationships/image" Target="NULL"/><Relationship Id="rId88" Type="http://schemas.openxmlformats.org/officeDocument/2006/relationships/customXml" Target="../ink/ink9421.xml"/><Relationship Id="rId111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9395.xml"/><Relationship Id="rId57" Type="http://schemas.openxmlformats.org/officeDocument/2006/relationships/image" Target="NULL"/><Relationship Id="rId106" Type="http://schemas.openxmlformats.org/officeDocument/2006/relationships/customXml" Target="../ink/ink9430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10.png"/><Relationship Id="rId18" Type="http://schemas.openxmlformats.org/officeDocument/2006/relationships/customXml" Target="../ink/ink258.xml"/><Relationship Id="rId26" Type="http://schemas.openxmlformats.org/officeDocument/2006/relationships/customXml" Target="../ink/ink262.xml"/><Relationship Id="rId39" Type="http://schemas.openxmlformats.org/officeDocument/2006/relationships/image" Target="../media/image22.png"/><Relationship Id="rId21" Type="http://schemas.openxmlformats.org/officeDocument/2006/relationships/image" Target="../media/image1310.png"/><Relationship Id="rId34" Type="http://schemas.openxmlformats.org/officeDocument/2006/relationships/customXml" Target="../ink/ink266.xml"/><Relationship Id="rId42" Type="http://schemas.openxmlformats.org/officeDocument/2006/relationships/customXml" Target="../ink/ink270.xml"/><Relationship Id="rId47" Type="http://schemas.openxmlformats.org/officeDocument/2006/relationships/image" Target="../media/image26.png"/><Relationship Id="rId50" Type="http://schemas.openxmlformats.org/officeDocument/2006/relationships/customXml" Target="../ink/ink274.xml"/><Relationship Id="rId55" Type="http://schemas.openxmlformats.org/officeDocument/2006/relationships/image" Target="../media/image30.png"/><Relationship Id="rId7" Type="http://schemas.openxmlformats.org/officeDocument/2006/relationships/image" Target="../media/image510.png"/><Relationship Id="rId2" Type="http://schemas.openxmlformats.org/officeDocument/2006/relationships/customXml" Target="../ink/ink250.xml"/><Relationship Id="rId16" Type="http://schemas.openxmlformats.org/officeDocument/2006/relationships/customXml" Target="../ink/ink257.xml"/><Relationship Id="rId29" Type="http://schemas.openxmlformats.org/officeDocument/2006/relationships/image" Target="../media/image17.png"/><Relationship Id="rId11" Type="http://schemas.openxmlformats.org/officeDocument/2006/relationships/image" Target="../media/image710.png"/><Relationship Id="rId24" Type="http://schemas.openxmlformats.org/officeDocument/2006/relationships/customXml" Target="../ink/ink261.xml"/><Relationship Id="rId32" Type="http://schemas.openxmlformats.org/officeDocument/2006/relationships/customXml" Target="../ink/ink265.xml"/><Relationship Id="rId37" Type="http://schemas.openxmlformats.org/officeDocument/2006/relationships/image" Target="../media/image21.png"/><Relationship Id="rId40" Type="http://schemas.openxmlformats.org/officeDocument/2006/relationships/customXml" Target="../ink/ink269.xml"/><Relationship Id="rId45" Type="http://schemas.openxmlformats.org/officeDocument/2006/relationships/image" Target="../media/image25.png"/><Relationship Id="rId53" Type="http://schemas.openxmlformats.org/officeDocument/2006/relationships/image" Target="../media/image29.png"/><Relationship Id="rId58" Type="http://schemas.openxmlformats.org/officeDocument/2006/relationships/customXml" Target="../ink/ink278.xml"/><Relationship Id="rId5" Type="http://schemas.openxmlformats.org/officeDocument/2006/relationships/image" Target="../media/image467.png"/><Relationship Id="rId61" Type="http://schemas.openxmlformats.org/officeDocument/2006/relationships/image" Target="../media/image37.png"/><Relationship Id="rId19" Type="http://schemas.openxmlformats.org/officeDocument/2006/relationships/image" Target="../media/image1210.png"/><Relationship Id="rId14" Type="http://schemas.openxmlformats.org/officeDocument/2006/relationships/customXml" Target="../ink/ink256.xml"/><Relationship Id="rId22" Type="http://schemas.openxmlformats.org/officeDocument/2006/relationships/customXml" Target="../ink/ink260.xml"/><Relationship Id="rId27" Type="http://schemas.openxmlformats.org/officeDocument/2006/relationships/image" Target="../media/image16.png"/><Relationship Id="rId30" Type="http://schemas.openxmlformats.org/officeDocument/2006/relationships/customXml" Target="../ink/ink264.xml"/><Relationship Id="rId35" Type="http://schemas.openxmlformats.org/officeDocument/2006/relationships/image" Target="../media/image20.png"/><Relationship Id="rId43" Type="http://schemas.openxmlformats.org/officeDocument/2006/relationships/image" Target="../media/image24.png"/><Relationship Id="rId48" Type="http://schemas.openxmlformats.org/officeDocument/2006/relationships/customXml" Target="../ink/ink273.xml"/><Relationship Id="rId56" Type="http://schemas.openxmlformats.org/officeDocument/2006/relationships/customXml" Target="../ink/ink277.xml"/><Relationship Id="rId8" Type="http://schemas.openxmlformats.org/officeDocument/2006/relationships/customXml" Target="../ink/ink253.xml"/><Relationship Id="rId51" Type="http://schemas.openxmlformats.org/officeDocument/2006/relationships/image" Target="../media/image28.png"/><Relationship Id="rId3" Type="http://schemas.openxmlformats.org/officeDocument/2006/relationships/image" Target="../media/image3100.png"/><Relationship Id="rId12" Type="http://schemas.openxmlformats.org/officeDocument/2006/relationships/customXml" Target="../ink/ink255.xml"/><Relationship Id="rId17" Type="http://schemas.openxmlformats.org/officeDocument/2006/relationships/image" Target="../media/image1110.png"/><Relationship Id="rId25" Type="http://schemas.openxmlformats.org/officeDocument/2006/relationships/image" Target="../media/image15.png"/><Relationship Id="rId33" Type="http://schemas.openxmlformats.org/officeDocument/2006/relationships/image" Target="../media/image19.png"/><Relationship Id="rId38" Type="http://schemas.openxmlformats.org/officeDocument/2006/relationships/customXml" Target="../ink/ink268.xml"/><Relationship Id="rId46" Type="http://schemas.openxmlformats.org/officeDocument/2006/relationships/customXml" Target="../ink/ink272.xml"/><Relationship Id="rId59" Type="http://schemas.openxmlformats.org/officeDocument/2006/relationships/image" Target="../media/image32.png"/><Relationship Id="rId20" Type="http://schemas.openxmlformats.org/officeDocument/2006/relationships/customXml" Target="../ink/ink259.xml"/><Relationship Id="rId41" Type="http://schemas.openxmlformats.org/officeDocument/2006/relationships/image" Target="../media/image23.png"/><Relationship Id="rId54" Type="http://schemas.openxmlformats.org/officeDocument/2006/relationships/customXml" Target="../ink/ink27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2.xml"/><Relationship Id="rId15" Type="http://schemas.openxmlformats.org/officeDocument/2006/relationships/image" Target="../media/image910.png"/><Relationship Id="rId23" Type="http://schemas.openxmlformats.org/officeDocument/2006/relationships/image" Target="../media/image14.png"/><Relationship Id="rId28" Type="http://schemas.openxmlformats.org/officeDocument/2006/relationships/customXml" Target="../ink/ink263.xml"/><Relationship Id="rId36" Type="http://schemas.openxmlformats.org/officeDocument/2006/relationships/customXml" Target="../ink/ink267.xml"/><Relationship Id="rId49" Type="http://schemas.openxmlformats.org/officeDocument/2006/relationships/image" Target="../media/image27.png"/><Relationship Id="rId57" Type="http://schemas.openxmlformats.org/officeDocument/2006/relationships/image" Target="../media/image31.png"/><Relationship Id="rId10" Type="http://schemas.openxmlformats.org/officeDocument/2006/relationships/customXml" Target="../ink/ink254.xml"/><Relationship Id="rId31" Type="http://schemas.openxmlformats.org/officeDocument/2006/relationships/image" Target="../media/image18.png"/><Relationship Id="rId44" Type="http://schemas.openxmlformats.org/officeDocument/2006/relationships/customXml" Target="../ink/ink271.xml"/><Relationship Id="rId52" Type="http://schemas.openxmlformats.org/officeDocument/2006/relationships/customXml" Target="../ink/ink275.xml"/><Relationship Id="rId60" Type="http://schemas.openxmlformats.org/officeDocument/2006/relationships/customXml" Target="../ink/ink279.xml"/><Relationship Id="rId4" Type="http://schemas.openxmlformats.org/officeDocument/2006/relationships/customXml" Target="../ink/ink251.xml"/><Relationship Id="rId9" Type="http://schemas.openxmlformats.org/officeDocument/2006/relationships/image" Target="../media/image610.png"/></Relationships>
</file>

<file path=ppt/slides/_rels/slide1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10.png"/><Relationship Id="rId18" Type="http://schemas.openxmlformats.org/officeDocument/2006/relationships/customXml" Target="../ink/ink288.xml"/><Relationship Id="rId26" Type="http://schemas.openxmlformats.org/officeDocument/2006/relationships/customXml" Target="../ink/ink292.xml"/><Relationship Id="rId39" Type="http://schemas.openxmlformats.org/officeDocument/2006/relationships/image" Target="../media/image22.png"/><Relationship Id="rId21" Type="http://schemas.openxmlformats.org/officeDocument/2006/relationships/image" Target="../media/image1310.png"/><Relationship Id="rId34" Type="http://schemas.openxmlformats.org/officeDocument/2006/relationships/customXml" Target="../ink/ink296.xml"/><Relationship Id="rId42" Type="http://schemas.openxmlformats.org/officeDocument/2006/relationships/customXml" Target="../ink/ink300.xml"/><Relationship Id="rId47" Type="http://schemas.openxmlformats.org/officeDocument/2006/relationships/image" Target="../media/image26.png"/><Relationship Id="rId50" Type="http://schemas.openxmlformats.org/officeDocument/2006/relationships/customXml" Target="../ink/ink304.xml"/><Relationship Id="rId55" Type="http://schemas.openxmlformats.org/officeDocument/2006/relationships/image" Target="../media/image30.png"/><Relationship Id="rId63" Type="http://schemas.openxmlformats.org/officeDocument/2006/relationships/image" Target="../media/image38.png"/><Relationship Id="rId7" Type="http://schemas.openxmlformats.org/officeDocument/2006/relationships/image" Target="../media/image510.png"/><Relationship Id="rId2" Type="http://schemas.openxmlformats.org/officeDocument/2006/relationships/customXml" Target="../ink/ink280.xml"/><Relationship Id="rId16" Type="http://schemas.openxmlformats.org/officeDocument/2006/relationships/customXml" Target="../ink/ink287.xml"/><Relationship Id="rId29" Type="http://schemas.openxmlformats.org/officeDocument/2006/relationships/image" Target="../media/image17.png"/><Relationship Id="rId11" Type="http://schemas.openxmlformats.org/officeDocument/2006/relationships/image" Target="../media/image710.png"/><Relationship Id="rId24" Type="http://schemas.openxmlformats.org/officeDocument/2006/relationships/customXml" Target="../ink/ink291.xml"/><Relationship Id="rId32" Type="http://schemas.openxmlformats.org/officeDocument/2006/relationships/customXml" Target="../ink/ink295.xml"/><Relationship Id="rId37" Type="http://schemas.openxmlformats.org/officeDocument/2006/relationships/image" Target="../media/image21.png"/><Relationship Id="rId40" Type="http://schemas.openxmlformats.org/officeDocument/2006/relationships/customXml" Target="../ink/ink299.xml"/><Relationship Id="rId45" Type="http://schemas.openxmlformats.org/officeDocument/2006/relationships/image" Target="../media/image25.png"/><Relationship Id="rId53" Type="http://schemas.openxmlformats.org/officeDocument/2006/relationships/image" Target="../media/image29.png"/><Relationship Id="rId58" Type="http://schemas.openxmlformats.org/officeDocument/2006/relationships/customXml" Target="../ink/ink308.xml"/><Relationship Id="rId5" Type="http://schemas.openxmlformats.org/officeDocument/2006/relationships/image" Target="../media/image467.png"/><Relationship Id="rId61" Type="http://schemas.openxmlformats.org/officeDocument/2006/relationships/image" Target="../media/image37.png"/><Relationship Id="rId19" Type="http://schemas.openxmlformats.org/officeDocument/2006/relationships/image" Target="../media/image1210.png"/><Relationship Id="rId14" Type="http://schemas.openxmlformats.org/officeDocument/2006/relationships/customXml" Target="../ink/ink286.xml"/><Relationship Id="rId22" Type="http://schemas.openxmlformats.org/officeDocument/2006/relationships/customXml" Target="../ink/ink290.xml"/><Relationship Id="rId27" Type="http://schemas.openxmlformats.org/officeDocument/2006/relationships/image" Target="../media/image16.png"/><Relationship Id="rId30" Type="http://schemas.openxmlformats.org/officeDocument/2006/relationships/customXml" Target="../ink/ink294.xml"/><Relationship Id="rId35" Type="http://schemas.openxmlformats.org/officeDocument/2006/relationships/image" Target="../media/image20.png"/><Relationship Id="rId43" Type="http://schemas.openxmlformats.org/officeDocument/2006/relationships/image" Target="../media/image24.png"/><Relationship Id="rId48" Type="http://schemas.openxmlformats.org/officeDocument/2006/relationships/customXml" Target="../ink/ink303.xml"/><Relationship Id="rId56" Type="http://schemas.openxmlformats.org/officeDocument/2006/relationships/customXml" Target="../ink/ink307.xml"/><Relationship Id="rId8" Type="http://schemas.openxmlformats.org/officeDocument/2006/relationships/customXml" Target="../ink/ink283.xml"/><Relationship Id="rId51" Type="http://schemas.openxmlformats.org/officeDocument/2006/relationships/image" Target="../media/image28.png"/><Relationship Id="rId3" Type="http://schemas.openxmlformats.org/officeDocument/2006/relationships/image" Target="../media/image3100.png"/><Relationship Id="rId12" Type="http://schemas.openxmlformats.org/officeDocument/2006/relationships/customXml" Target="../ink/ink285.xml"/><Relationship Id="rId17" Type="http://schemas.openxmlformats.org/officeDocument/2006/relationships/image" Target="../media/image1110.png"/><Relationship Id="rId25" Type="http://schemas.openxmlformats.org/officeDocument/2006/relationships/image" Target="../media/image15.png"/><Relationship Id="rId33" Type="http://schemas.openxmlformats.org/officeDocument/2006/relationships/image" Target="../media/image19.png"/><Relationship Id="rId38" Type="http://schemas.openxmlformats.org/officeDocument/2006/relationships/customXml" Target="../ink/ink298.xml"/><Relationship Id="rId46" Type="http://schemas.openxmlformats.org/officeDocument/2006/relationships/customXml" Target="../ink/ink302.xml"/><Relationship Id="rId59" Type="http://schemas.openxmlformats.org/officeDocument/2006/relationships/image" Target="../media/image32.png"/><Relationship Id="rId20" Type="http://schemas.openxmlformats.org/officeDocument/2006/relationships/customXml" Target="../ink/ink289.xml"/><Relationship Id="rId41" Type="http://schemas.openxmlformats.org/officeDocument/2006/relationships/image" Target="../media/image23.png"/><Relationship Id="rId54" Type="http://schemas.openxmlformats.org/officeDocument/2006/relationships/customXml" Target="../ink/ink306.xml"/><Relationship Id="rId62" Type="http://schemas.openxmlformats.org/officeDocument/2006/relationships/customXml" Target="../ink/ink31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2.xml"/><Relationship Id="rId15" Type="http://schemas.openxmlformats.org/officeDocument/2006/relationships/image" Target="../media/image910.png"/><Relationship Id="rId23" Type="http://schemas.openxmlformats.org/officeDocument/2006/relationships/image" Target="../media/image14.png"/><Relationship Id="rId28" Type="http://schemas.openxmlformats.org/officeDocument/2006/relationships/customXml" Target="../ink/ink293.xml"/><Relationship Id="rId36" Type="http://schemas.openxmlformats.org/officeDocument/2006/relationships/customXml" Target="../ink/ink297.xml"/><Relationship Id="rId49" Type="http://schemas.openxmlformats.org/officeDocument/2006/relationships/image" Target="../media/image27.png"/><Relationship Id="rId57" Type="http://schemas.openxmlformats.org/officeDocument/2006/relationships/image" Target="../media/image31.png"/><Relationship Id="rId10" Type="http://schemas.openxmlformats.org/officeDocument/2006/relationships/customXml" Target="../ink/ink284.xml"/><Relationship Id="rId31" Type="http://schemas.openxmlformats.org/officeDocument/2006/relationships/image" Target="../media/image18.png"/><Relationship Id="rId44" Type="http://schemas.openxmlformats.org/officeDocument/2006/relationships/customXml" Target="../ink/ink301.xml"/><Relationship Id="rId52" Type="http://schemas.openxmlformats.org/officeDocument/2006/relationships/customXml" Target="../ink/ink305.xml"/><Relationship Id="rId60" Type="http://schemas.openxmlformats.org/officeDocument/2006/relationships/customXml" Target="../ink/ink309.xml"/><Relationship Id="rId4" Type="http://schemas.openxmlformats.org/officeDocument/2006/relationships/customXml" Target="../ink/ink281.xml"/><Relationship Id="rId9" Type="http://schemas.openxmlformats.org/officeDocument/2006/relationships/image" Target="../media/image610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customXml" Target="../ink/ink6.xml"/><Relationship Id="rId13" Type="http://schemas.openxmlformats.org/officeDocument/2006/relationships/image" Target="../media/image3.png"/><Relationship Id="rId7" Type="http://schemas.openxmlformats.org/officeDocument/2006/relationships/image" Target="../media/image5.png"/><Relationship Id="rId12" Type="http://schemas.openxmlformats.org/officeDocument/2006/relationships/customXml" Target="../ink/ink8.xml"/><Relationship Id="rId2" Type="http://schemas.openxmlformats.org/officeDocument/2006/relationships/customXml" Target="../ink/ink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0" Type="http://schemas.openxmlformats.org/officeDocument/2006/relationships/customXml" Target="../ink/ink7.xml"/><Relationship Id="rId9" Type="http://schemas.openxmlformats.org/officeDocument/2006/relationships/image" Target="../media/image6.png"/></Relationships>
</file>

<file path=ppt/slides/_rels/slide2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23.xml"/><Relationship Id="rId21" Type="http://schemas.openxmlformats.org/officeDocument/2006/relationships/image" Target="../media/image1310.png"/><Relationship Id="rId42" Type="http://schemas.openxmlformats.org/officeDocument/2006/relationships/customXml" Target="../ink/ink331.xml"/><Relationship Id="rId47" Type="http://schemas.openxmlformats.org/officeDocument/2006/relationships/image" Target="../media/image26.png"/><Relationship Id="rId63" Type="http://schemas.openxmlformats.org/officeDocument/2006/relationships/image" Target="../media/image38.png"/><Relationship Id="rId68" Type="http://schemas.openxmlformats.org/officeDocument/2006/relationships/customXml" Target="../ink/ink344.xml"/><Relationship Id="rId16" Type="http://schemas.openxmlformats.org/officeDocument/2006/relationships/customXml" Target="../ink/ink318.xml"/><Relationship Id="rId11" Type="http://schemas.openxmlformats.org/officeDocument/2006/relationships/image" Target="../media/image710.png"/><Relationship Id="rId24" Type="http://schemas.openxmlformats.org/officeDocument/2006/relationships/customXml" Target="../ink/ink322.xml"/><Relationship Id="rId32" Type="http://schemas.openxmlformats.org/officeDocument/2006/relationships/customXml" Target="../ink/ink326.xml"/><Relationship Id="rId37" Type="http://schemas.openxmlformats.org/officeDocument/2006/relationships/image" Target="../media/image21.png"/><Relationship Id="rId40" Type="http://schemas.openxmlformats.org/officeDocument/2006/relationships/customXml" Target="../ink/ink330.xml"/><Relationship Id="rId45" Type="http://schemas.openxmlformats.org/officeDocument/2006/relationships/image" Target="../media/image25.png"/><Relationship Id="rId53" Type="http://schemas.openxmlformats.org/officeDocument/2006/relationships/image" Target="../media/image29.png"/><Relationship Id="rId58" Type="http://schemas.openxmlformats.org/officeDocument/2006/relationships/customXml" Target="../ink/ink339.xml"/><Relationship Id="rId66" Type="http://schemas.openxmlformats.org/officeDocument/2006/relationships/customXml" Target="../ink/ink343.xml"/><Relationship Id="rId74" Type="http://schemas.openxmlformats.org/officeDocument/2006/relationships/customXml" Target="../ink/ink347.xml"/><Relationship Id="rId79" Type="http://schemas.openxmlformats.org/officeDocument/2006/relationships/image" Target="../media/image46.png"/><Relationship Id="rId5" Type="http://schemas.openxmlformats.org/officeDocument/2006/relationships/image" Target="../media/image467.png"/><Relationship Id="rId61" Type="http://schemas.openxmlformats.org/officeDocument/2006/relationships/image" Target="../media/image37.png"/><Relationship Id="rId19" Type="http://schemas.openxmlformats.org/officeDocument/2006/relationships/image" Target="../media/image1210.png"/><Relationship Id="rId14" Type="http://schemas.openxmlformats.org/officeDocument/2006/relationships/customXml" Target="../ink/ink317.xml"/><Relationship Id="rId22" Type="http://schemas.openxmlformats.org/officeDocument/2006/relationships/customXml" Target="../ink/ink321.xml"/><Relationship Id="rId27" Type="http://schemas.openxmlformats.org/officeDocument/2006/relationships/image" Target="../media/image16.png"/><Relationship Id="rId30" Type="http://schemas.openxmlformats.org/officeDocument/2006/relationships/customXml" Target="../ink/ink325.xml"/><Relationship Id="rId35" Type="http://schemas.openxmlformats.org/officeDocument/2006/relationships/image" Target="../media/image20.png"/><Relationship Id="rId43" Type="http://schemas.openxmlformats.org/officeDocument/2006/relationships/image" Target="../media/image24.png"/><Relationship Id="rId48" Type="http://schemas.openxmlformats.org/officeDocument/2006/relationships/customXml" Target="../ink/ink334.xml"/><Relationship Id="rId56" Type="http://schemas.openxmlformats.org/officeDocument/2006/relationships/customXml" Target="../ink/ink338.xml"/><Relationship Id="rId64" Type="http://schemas.openxmlformats.org/officeDocument/2006/relationships/customXml" Target="../ink/ink342.xml"/><Relationship Id="rId69" Type="http://schemas.openxmlformats.org/officeDocument/2006/relationships/image" Target="../media/image41.png"/><Relationship Id="rId77" Type="http://schemas.openxmlformats.org/officeDocument/2006/relationships/image" Target="../media/image45.png"/><Relationship Id="rId8" Type="http://schemas.openxmlformats.org/officeDocument/2006/relationships/customXml" Target="../ink/ink314.xml"/><Relationship Id="rId51" Type="http://schemas.openxmlformats.org/officeDocument/2006/relationships/image" Target="../media/image28.png"/><Relationship Id="rId72" Type="http://schemas.openxmlformats.org/officeDocument/2006/relationships/customXml" Target="../ink/ink346.xml"/><Relationship Id="rId3" Type="http://schemas.openxmlformats.org/officeDocument/2006/relationships/image" Target="../media/image3100.png"/><Relationship Id="rId12" Type="http://schemas.openxmlformats.org/officeDocument/2006/relationships/customXml" Target="../ink/ink316.xml"/><Relationship Id="rId17" Type="http://schemas.openxmlformats.org/officeDocument/2006/relationships/image" Target="../media/image1110.png"/><Relationship Id="rId25" Type="http://schemas.openxmlformats.org/officeDocument/2006/relationships/image" Target="../media/image15.png"/><Relationship Id="rId33" Type="http://schemas.openxmlformats.org/officeDocument/2006/relationships/image" Target="../media/image19.png"/><Relationship Id="rId38" Type="http://schemas.openxmlformats.org/officeDocument/2006/relationships/customXml" Target="../ink/ink329.xml"/><Relationship Id="rId46" Type="http://schemas.openxmlformats.org/officeDocument/2006/relationships/customXml" Target="../ink/ink333.xml"/><Relationship Id="rId59" Type="http://schemas.openxmlformats.org/officeDocument/2006/relationships/image" Target="../media/image32.png"/><Relationship Id="rId67" Type="http://schemas.openxmlformats.org/officeDocument/2006/relationships/image" Target="../media/image40.png"/><Relationship Id="rId20" Type="http://schemas.openxmlformats.org/officeDocument/2006/relationships/customXml" Target="../ink/ink320.xml"/><Relationship Id="rId41" Type="http://schemas.openxmlformats.org/officeDocument/2006/relationships/image" Target="../media/image23.png"/><Relationship Id="rId54" Type="http://schemas.openxmlformats.org/officeDocument/2006/relationships/customXml" Target="../ink/ink337.xml"/><Relationship Id="rId62" Type="http://schemas.openxmlformats.org/officeDocument/2006/relationships/customXml" Target="../ink/ink341.xml"/><Relationship Id="rId70" Type="http://schemas.openxmlformats.org/officeDocument/2006/relationships/customXml" Target="../ink/ink345.xml"/><Relationship Id="rId75" Type="http://schemas.openxmlformats.org/officeDocument/2006/relationships/image" Target="../media/image4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3.xml"/><Relationship Id="rId15" Type="http://schemas.openxmlformats.org/officeDocument/2006/relationships/image" Target="../media/image910.png"/><Relationship Id="rId23" Type="http://schemas.openxmlformats.org/officeDocument/2006/relationships/image" Target="../media/image14.png"/><Relationship Id="rId28" Type="http://schemas.openxmlformats.org/officeDocument/2006/relationships/customXml" Target="../ink/ink324.xml"/><Relationship Id="rId36" Type="http://schemas.openxmlformats.org/officeDocument/2006/relationships/customXml" Target="../ink/ink328.xml"/><Relationship Id="rId49" Type="http://schemas.openxmlformats.org/officeDocument/2006/relationships/image" Target="../media/image27.png"/><Relationship Id="rId57" Type="http://schemas.openxmlformats.org/officeDocument/2006/relationships/image" Target="../media/image31.png"/><Relationship Id="rId10" Type="http://schemas.openxmlformats.org/officeDocument/2006/relationships/customXml" Target="../ink/ink315.xml"/><Relationship Id="rId31" Type="http://schemas.openxmlformats.org/officeDocument/2006/relationships/image" Target="../media/image18.png"/><Relationship Id="rId44" Type="http://schemas.openxmlformats.org/officeDocument/2006/relationships/customXml" Target="../ink/ink332.xml"/><Relationship Id="rId52" Type="http://schemas.openxmlformats.org/officeDocument/2006/relationships/customXml" Target="../ink/ink336.xml"/><Relationship Id="rId60" Type="http://schemas.openxmlformats.org/officeDocument/2006/relationships/customXml" Target="../ink/ink340.xml"/><Relationship Id="rId65" Type="http://schemas.openxmlformats.org/officeDocument/2006/relationships/image" Target="../media/image39.png"/><Relationship Id="rId73" Type="http://schemas.openxmlformats.org/officeDocument/2006/relationships/image" Target="../media/image43.png"/><Relationship Id="rId78" Type="http://schemas.openxmlformats.org/officeDocument/2006/relationships/customXml" Target="../ink/ink349.xml"/><Relationship Id="rId4" Type="http://schemas.openxmlformats.org/officeDocument/2006/relationships/customXml" Target="../ink/ink312.xml"/><Relationship Id="rId9" Type="http://schemas.openxmlformats.org/officeDocument/2006/relationships/image" Target="../media/image610.png"/><Relationship Id="rId13" Type="http://schemas.openxmlformats.org/officeDocument/2006/relationships/image" Target="../media/image810.png"/><Relationship Id="rId18" Type="http://schemas.openxmlformats.org/officeDocument/2006/relationships/customXml" Target="../ink/ink319.xml"/><Relationship Id="rId39" Type="http://schemas.openxmlformats.org/officeDocument/2006/relationships/image" Target="../media/image22.png"/><Relationship Id="rId34" Type="http://schemas.openxmlformats.org/officeDocument/2006/relationships/customXml" Target="../ink/ink327.xml"/><Relationship Id="rId50" Type="http://schemas.openxmlformats.org/officeDocument/2006/relationships/customXml" Target="../ink/ink335.xml"/><Relationship Id="rId55" Type="http://schemas.openxmlformats.org/officeDocument/2006/relationships/image" Target="../media/image30.png"/><Relationship Id="rId76" Type="http://schemas.openxmlformats.org/officeDocument/2006/relationships/customXml" Target="../ink/ink348.xml"/><Relationship Id="rId7" Type="http://schemas.openxmlformats.org/officeDocument/2006/relationships/image" Target="../media/image510.png"/><Relationship Id="rId71" Type="http://schemas.openxmlformats.org/officeDocument/2006/relationships/image" Target="../media/image42.png"/><Relationship Id="rId2" Type="http://schemas.openxmlformats.org/officeDocument/2006/relationships/customXml" Target="../ink/ink311.xml"/><Relationship Id="rId29" Type="http://schemas.openxmlformats.org/officeDocument/2006/relationships/image" Target="../media/image17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customXml" Target="../ink/ink350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2.png"/><Relationship Id="rId18" Type="http://schemas.openxmlformats.org/officeDocument/2006/relationships/customXml" Target="../ink/ink359.xml"/><Relationship Id="rId26" Type="http://schemas.openxmlformats.org/officeDocument/2006/relationships/customXml" Target="../ink/ink363.xml"/><Relationship Id="rId39" Type="http://schemas.openxmlformats.org/officeDocument/2006/relationships/image" Target="../media/image65.png"/><Relationship Id="rId21" Type="http://schemas.openxmlformats.org/officeDocument/2006/relationships/image" Target="../media/image56.png"/><Relationship Id="rId34" Type="http://schemas.openxmlformats.org/officeDocument/2006/relationships/customXml" Target="../ink/ink367.xml"/><Relationship Id="rId42" Type="http://schemas.openxmlformats.org/officeDocument/2006/relationships/customXml" Target="../ink/ink371.xml"/><Relationship Id="rId7" Type="http://schemas.openxmlformats.org/officeDocument/2006/relationships/image" Target="../media/image49.png"/><Relationship Id="rId2" Type="http://schemas.openxmlformats.org/officeDocument/2006/relationships/customXml" Target="../ink/ink351.xml"/><Relationship Id="rId16" Type="http://schemas.openxmlformats.org/officeDocument/2006/relationships/customXml" Target="../ink/ink358.xml"/><Relationship Id="rId29" Type="http://schemas.openxmlformats.org/officeDocument/2006/relationships/image" Target="../media/image6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3.xml"/><Relationship Id="rId11" Type="http://schemas.openxmlformats.org/officeDocument/2006/relationships/image" Target="../media/image51.png"/><Relationship Id="rId24" Type="http://schemas.openxmlformats.org/officeDocument/2006/relationships/customXml" Target="../ink/ink362.xml"/><Relationship Id="rId32" Type="http://schemas.openxmlformats.org/officeDocument/2006/relationships/customXml" Target="../ink/ink366.xml"/><Relationship Id="rId37" Type="http://schemas.openxmlformats.org/officeDocument/2006/relationships/image" Target="../media/image64.png"/><Relationship Id="rId40" Type="http://schemas.openxmlformats.org/officeDocument/2006/relationships/customXml" Target="../ink/ink370.xml"/><Relationship Id="rId45" Type="http://schemas.openxmlformats.org/officeDocument/2006/relationships/image" Target="../media/image68.png"/><Relationship Id="rId5" Type="http://schemas.openxmlformats.org/officeDocument/2006/relationships/image" Target="../media/image48.png"/><Relationship Id="rId15" Type="http://schemas.openxmlformats.org/officeDocument/2006/relationships/image" Target="../media/image53.png"/><Relationship Id="rId23" Type="http://schemas.openxmlformats.org/officeDocument/2006/relationships/image" Target="../media/image57.png"/><Relationship Id="rId28" Type="http://schemas.openxmlformats.org/officeDocument/2006/relationships/customXml" Target="../ink/ink364.xml"/><Relationship Id="rId36" Type="http://schemas.openxmlformats.org/officeDocument/2006/relationships/customXml" Target="../ink/ink368.xml"/><Relationship Id="rId10" Type="http://schemas.openxmlformats.org/officeDocument/2006/relationships/customXml" Target="../ink/ink355.xml"/><Relationship Id="rId19" Type="http://schemas.openxmlformats.org/officeDocument/2006/relationships/image" Target="../media/image55.png"/><Relationship Id="rId31" Type="http://schemas.openxmlformats.org/officeDocument/2006/relationships/image" Target="../media/image61.png"/><Relationship Id="rId44" Type="http://schemas.openxmlformats.org/officeDocument/2006/relationships/customXml" Target="../ink/ink372.xml"/><Relationship Id="rId4" Type="http://schemas.openxmlformats.org/officeDocument/2006/relationships/customXml" Target="../ink/ink352.xml"/><Relationship Id="rId9" Type="http://schemas.openxmlformats.org/officeDocument/2006/relationships/image" Target="../media/image50.png"/><Relationship Id="rId14" Type="http://schemas.openxmlformats.org/officeDocument/2006/relationships/customXml" Target="../ink/ink357.xml"/><Relationship Id="rId22" Type="http://schemas.openxmlformats.org/officeDocument/2006/relationships/customXml" Target="../ink/ink361.xml"/><Relationship Id="rId27" Type="http://schemas.openxmlformats.org/officeDocument/2006/relationships/image" Target="../media/image59.png"/><Relationship Id="rId30" Type="http://schemas.openxmlformats.org/officeDocument/2006/relationships/customXml" Target="../ink/ink365.xml"/><Relationship Id="rId35" Type="http://schemas.openxmlformats.org/officeDocument/2006/relationships/image" Target="../media/image63.png"/><Relationship Id="rId43" Type="http://schemas.openxmlformats.org/officeDocument/2006/relationships/image" Target="../media/image67.png"/><Relationship Id="rId8" Type="http://schemas.openxmlformats.org/officeDocument/2006/relationships/customXml" Target="../ink/ink354.xml"/><Relationship Id="rId3" Type="http://schemas.openxmlformats.org/officeDocument/2006/relationships/image" Target="../media/image47.png"/><Relationship Id="rId12" Type="http://schemas.openxmlformats.org/officeDocument/2006/relationships/customXml" Target="../ink/ink356.xml"/><Relationship Id="rId17" Type="http://schemas.openxmlformats.org/officeDocument/2006/relationships/image" Target="../media/image54.png"/><Relationship Id="rId25" Type="http://schemas.openxmlformats.org/officeDocument/2006/relationships/image" Target="../media/image58.png"/><Relationship Id="rId33" Type="http://schemas.openxmlformats.org/officeDocument/2006/relationships/image" Target="../media/image62.png"/><Relationship Id="rId38" Type="http://schemas.openxmlformats.org/officeDocument/2006/relationships/customXml" Target="../ink/ink369.xml"/><Relationship Id="rId20" Type="http://schemas.openxmlformats.org/officeDocument/2006/relationships/customXml" Target="../ink/ink360.xml"/><Relationship Id="rId41" Type="http://schemas.openxmlformats.org/officeDocument/2006/relationships/image" Target="../media/image66.png"/></Relationships>
</file>

<file path=ppt/slides/_rels/slide2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2.png"/><Relationship Id="rId18" Type="http://schemas.openxmlformats.org/officeDocument/2006/relationships/customXml" Target="../ink/ink381.xml"/><Relationship Id="rId26" Type="http://schemas.openxmlformats.org/officeDocument/2006/relationships/customXml" Target="../ink/ink385.xml"/><Relationship Id="rId39" Type="http://schemas.openxmlformats.org/officeDocument/2006/relationships/image" Target="../media/image65.png"/><Relationship Id="rId21" Type="http://schemas.openxmlformats.org/officeDocument/2006/relationships/image" Target="../media/image56.png"/><Relationship Id="rId34" Type="http://schemas.openxmlformats.org/officeDocument/2006/relationships/customXml" Target="../ink/ink389.xml"/><Relationship Id="rId42" Type="http://schemas.openxmlformats.org/officeDocument/2006/relationships/customXml" Target="../ink/ink393.xml"/><Relationship Id="rId47" Type="http://schemas.openxmlformats.org/officeDocument/2006/relationships/image" Target="../media/image69.png"/><Relationship Id="rId7" Type="http://schemas.openxmlformats.org/officeDocument/2006/relationships/image" Target="../media/image49.png"/><Relationship Id="rId2" Type="http://schemas.openxmlformats.org/officeDocument/2006/relationships/customXml" Target="../ink/ink373.xml"/><Relationship Id="rId16" Type="http://schemas.openxmlformats.org/officeDocument/2006/relationships/customXml" Target="../ink/ink380.xml"/><Relationship Id="rId29" Type="http://schemas.openxmlformats.org/officeDocument/2006/relationships/image" Target="../media/image60.png"/><Relationship Id="rId11" Type="http://schemas.openxmlformats.org/officeDocument/2006/relationships/image" Target="../media/image51.png"/><Relationship Id="rId24" Type="http://schemas.openxmlformats.org/officeDocument/2006/relationships/customXml" Target="../ink/ink384.xml"/><Relationship Id="rId32" Type="http://schemas.openxmlformats.org/officeDocument/2006/relationships/customXml" Target="../ink/ink388.xml"/><Relationship Id="rId37" Type="http://schemas.openxmlformats.org/officeDocument/2006/relationships/image" Target="../media/image64.png"/><Relationship Id="rId40" Type="http://schemas.openxmlformats.org/officeDocument/2006/relationships/customXml" Target="../ink/ink392.xml"/><Relationship Id="rId45" Type="http://schemas.openxmlformats.org/officeDocument/2006/relationships/image" Target="../media/image68.png"/><Relationship Id="rId5" Type="http://schemas.openxmlformats.org/officeDocument/2006/relationships/image" Target="../media/image48.png"/><Relationship Id="rId15" Type="http://schemas.openxmlformats.org/officeDocument/2006/relationships/image" Target="../media/image53.png"/><Relationship Id="rId23" Type="http://schemas.openxmlformats.org/officeDocument/2006/relationships/image" Target="../media/image57.png"/><Relationship Id="rId28" Type="http://schemas.openxmlformats.org/officeDocument/2006/relationships/customXml" Target="../ink/ink386.xml"/><Relationship Id="rId36" Type="http://schemas.openxmlformats.org/officeDocument/2006/relationships/customXml" Target="../ink/ink390.xml"/><Relationship Id="rId49" Type="http://schemas.openxmlformats.org/officeDocument/2006/relationships/image" Target="../media/image70.png"/><Relationship Id="rId10" Type="http://schemas.openxmlformats.org/officeDocument/2006/relationships/customXml" Target="../ink/ink377.xml"/><Relationship Id="rId19" Type="http://schemas.openxmlformats.org/officeDocument/2006/relationships/image" Target="../media/image55.png"/><Relationship Id="rId31" Type="http://schemas.openxmlformats.org/officeDocument/2006/relationships/image" Target="../media/image61.png"/><Relationship Id="rId44" Type="http://schemas.openxmlformats.org/officeDocument/2006/relationships/customXml" Target="../ink/ink394.xml"/><Relationship Id="rId4" Type="http://schemas.openxmlformats.org/officeDocument/2006/relationships/customXml" Target="../ink/ink374.xml"/><Relationship Id="rId9" Type="http://schemas.openxmlformats.org/officeDocument/2006/relationships/image" Target="../media/image50.png"/><Relationship Id="rId14" Type="http://schemas.openxmlformats.org/officeDocument/2006/relationships/customXml" Target="../ink/ink379.xml"/><Relationship Id="rId22" Type="http://schemas.openxmlformats.org/officeDocument/2006/relationships/customXml" Target="../ink/ink383.xml"/><Relationship Id="rId27" Type="http://schemas.openxmlformats.org/officeDocument/2006/relationships/image" Target="../media/image59.png"/><Relationship Id="rId30" Type="http://schemas.openxmlformats.org/officeDocument/2006/relationships/customXml" Target="../ink/ink387.xml"/><Relationship Id="rId35" Type="http://schemas.openxmlformats.org/officeDocument/2006/relationships/image" Target="../media/image63.png"/><Relationship Id="rId43" Type="http://schemas.openxmlformats.org/officeDocument/2006/relationships/image" Target="../media/image67.png"/><Relationship Id="rId48" Type="http://schemas.openxmlformats.org/officeDocument/2006/relationships/customXml" Target="../ink/ink396.xml"/><Relationship Id="rId8" Type="http://schemas.openxmlformats.org/officeDocument/2006/relationships/customXml" Target="../ink/ink376.xml"/><Relationship Id="rId3" Type="http://schemas.openxmlformats.org/officeDocument/2006/relationships/image" Target="../media/image47.png"/><Relationship Id="rId12" Type="http://schemas.openxmlformats.org/officeDocument/2006/relationships/customXml" Target="../ink/ink378.xml"/><Relationship Id="rId17" Type="http://schemas.openxmlformats.org/officeDocument/2006/relationships/image" Target="../media/image54.png"/><Relationship Id="rId25" Type="http://schemas.openxmlformats.org/officeDocument/2006/relationships/image" Target="../media/image58.png"/><Relationship Id="rId33" Type="http://schemas.openxmlformats.org/officeDocument/2006/relationships/image" Target="../media/image62.png"/><Relationship Id="rId38" Type="http://schemas.openxmlformats.org/officeDocument/2006/relationships/customXml" Target="../ink/ink391.xml"/><Relationship Id="rId46" Type="http://schemas.openxmlformats.org/officeDocument/2006/relationships/customXml" Target="../ink/ink395.xml"/><Relationship Id="rId20" Type="http://schemas.openxmlformats.org/officeDocument/2006/relationships/customXml" Target="../ink/ink382.xml"/><Relationship Id="rId41" Type="http://schemas.openxmlformats.org/officeDocument/2006/relationships/image" Target="../media/image6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5.xml"/></Relationships>
</file>

<file path=ppt/slides/_rels/slide2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2.png"/><Relationship Id="rId18" Type="http://schemas.openxmlformats.org/officeDocument/2006/relationships/customXml" Target="../ink/ink405.xml"/><Relationship Id="rId26" Type="http://schemas.openxmlformats.org/officeDocument/2006/relationships/customXml" Target="../ink/ink409.xml"/><Relationship Id="rId39" Type="http://schemas.openxmlformats.org/officeDocument/2006/relationships/image" Target="../media/image65.png"/><Relationship Id="rId21" Type="http://schemas.openxmlformats.org/officeDocument/2006/relationships/image" Target="../media/image56.png"/><Relationship Id="rId34" Type="http://schemas.openxmlformats.org/officeDocument/2006/relationships/customXml" Target="../ink/ink413.xml"/><Relationship Id="rId42" Type="http://schemas.openxmlformats.org/officeDocument/2006/relationships/customXml" Target="../ink/ink417.xml"/><Relationship Id="rId47" Type="http://schemas.openxmlformats.org/officeDocument/2006/relationships/image" Target="../media/image69.png"/><Relationship Id="rId50" Type="http://schemas.openxmlformats.org/officeDocument/2006/relationships/customXml" Target="../ink/ink421.xml"/><Relationship Id="rId7" Type="http://schemas.openxmlformats.org/officeDocument/2006/relationships/image" Target="../media/image49.png"/><Relationship Id="rId2" Type="http://schemas.openxmlformats.org/officeDocument/2006/relationships/customXml" Target="../ink/ink397.xml"/><Relationship Id="rId16" Type="http://schemas.openxmlformats.org/officeDocument/2006/relationships/customXml" Target="../ink/ink404.xml"/><Relationship Id="rId29" Type="http://schemas.openxmlformats.org/officeDocument/2006/relationships/image" Target="../media/image60.png"/><Relationship Id="rId11" Type="http://schemas.openxmlformats.org/officeDocument/2006/relationships/image" Target="../media/image51.png"/><Relationship Id="rId24" Type="http://schemas.openxmlformats.org/officeDocument/2006/relationships/customXml" Target="../ink/ink408.xml"/><Relationship Id="rId32" Type="http://schemas.openxmlformats.org/officeDocument/2006/relationships/customXml" Target="../ink/ink412.xml"/><Relationship Id="rId37" Type="http://schemas.openxmlformats.org/officeDocument/2006/relationships/image" Target="../media/image64.png"/><Relationship Id="rId40" Type="http://schemas.openxmlformats.org/officeDocument/2006/relationships/customXml" Target="../ink/ink416.xml"/><Relationship Id="rId45" Type="http://schemas.openxmlformats.org/officeDocument/2006/relationships/image" Target="../media/image68.png"/><Relationship Id="rId5" Type="http://schemas.openxmlformats.org/officeDocument/2006/relationships/image" Target="../media/image48.png"/><Relationship Id="rId15" Type="http://schemas.openxmlformats.org/officeDocument/2006/relationships/image" Target="../media/image53.png"/><Relationship Id="rId23" Type="http://schemas.openxmlformats.org/officeDocument/2006/relationships/image" Target="../media/image57.png"/><Relationship Id="rId28" Type="http://schemas.openxmlformats.org/officeDocument/2006/relationships/customXml" Target="../ink/ink410.xml"/><Relationship Id="rId36" Type="http://schemas.openxmlformats.org/officeDocument/2006/relationships/customXml" Target="../ink/ink414.xml"/><Relationship Id="rId49" Type="http://schemas.openxmlformats.org/officeDocument/2006/relationships/image" Target="../media/image70.png"/><Relationship Id="rId10" Type="http://schemas.openxmlformats.org/officeDocument/2006/relationships/customXml" Target="../ink/ink401.xml"/><Relationship Id="rId19" Type="http://schemas.openxmlformats.org/officeDocument/2006/relationships/image" Target="../media/image55.png"/><Relationship Id="rId31" Type="http://schemas.openxmlformats.org/officeDocument/2006/relationships/image" Target="../media/image61.png"/><Relationship Id="rId44" Type="http://schemas.openxmlformats.org/officeDocument/2006/relationships/customXml" Target="../ink/ink418.xml"/><Relationship Id="rId4" Type="http://schemas.openxmlformats.org/officeDocument/2006/relationships/customXml" Target="../ink/ink398.xml"/><Relationship Id="rId9" Type="http://schemas.openxmlformats.org/officeDocument/2006/relationships/image" Target="../media/image50.png"/><Relationship Id="rId14" Type="http://schemas.openxmlformats.org/officeDocument/2006/relationships/customXml" Target="../ink/ink403.xml"/><Relationship Id="rId22" Type="http://schemas.openxmlformats.org/officeDocument/2006/relationships/customXml" Target="../ink/ink407.xml"/><Relationship Id="rId27" Type="http://schemas.openxmlformats.org/officeDocument/2006/relationships/image" Target="../media/image59.png"/><Relationship Id="rId30" Type="http://schemas.openxmlformats.org/officeDocument/2006/relationships/customXml" Target="../ink/ink411.xml"/><Relationship Id="rId35" Type="http://schemas.openxmlformats.org/officeDocument/2006/relationships/image" Target="../media/image63.png"/><Relationship Id="rId43" Type="http://schemas.openxmlformats.org/officeDocument/2006/relationships/image" Target="../media/image67.png"/><Relationship Id="rId48" Type="http://schemas.openxmlformats.org/officeDocument/2006/relationships/customXml" Target="../ink/ink420.xml"/><Relationship Id="rId8" Type="http://schemas.openxmlformats.org/officeDocument/2006/relationships/customXml" Target="../ink/ink400.xml"/><Relationship Id="rId51" Type="http://schemas.openxmlformats.org/officeDocument/2006/relationships/image" Target="../media/image71.png"/><Relationship Id="rId3" Type="http://schemas.openxmlformats.org/officeDocument/2006/relationships/image" Target="../media/image47.png"/><Relationship Id="rId12" Type="http://schemas.openxmlformats.org/officeDocument/2006/relationships/customXml" Target="../ink/ink402.xml"/><Relationship Id="rId17" Type="http://schemas.openxmlformats.org/officeDocument/2006/relationships/image" Target="../media/image54.png"/><Relationship Id="rId25" Type="http://schemas.openxmlformats.org/officeDocument/2006/relationships/image" Target="../media/image58.png"/><Relationship Id="rId33" Type="http://schemas.openxmlformats.org/officeDocument/2006/relationships/image" Target="../media/image62.png"/><Relationship Id="rId38" Type="http://schemas.openxmlformats.org/officeDocument/2006/relationships/customXml" Target="../ink/ink415.xml"/><Relationship Id="rId46" Type="http://schemas.openxmlformats.org/officeDocument/2006/relationships/customXml" Target="../ink/ink419.xml"/><Relationship Id="rId20" Type="http://schemas.openxmlformats.org/officeDocument/2006/relationships/customXml" Target="../ink/ink406.xml"/><Relationship Id="rId41" Type="http://schemas.openxmlformats.org/officeDocument/2006/relationships/image" Target="../media/image6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9.xml"/></Relationships>
</file>

<file path=ppt/slides/_rels/slide2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2.png"/><Relationship Id="rId18" Type="http://schemas.openxmlformats.org/officeDocument/2006/relationships/customXml" Target="../ink/ink430.xml"/><Relationship Id="rId26" Type="http://schemas.openxmlformats.org/officeDocument/2006/relationships/customXml" Target="../ink/ink434.xml"/><Relationship Id="rId39" Type="http://schemas.openxmlformats.org/officeDocument/2006/relationships/image" Target="../media/image65.png"/><Relationship Id="rId21" Type="http://schemas.openxmlformats.org/officeDocument/2006/relationships/image" Target="../media/image56.png"/><Relationship Id="rId34" Type="http://schemas.openxmlformats.org/officeDocument/2006/relationships/customXml" Target="../ink/ink438.xml"/><Relationship Id="rId42" Type="http://schemas.openxmlformats.org/officeDocument/2006/relationships/customXml" Target="../ink/ink442.xml"/><Relationship Id="rId47" Type="http://schemas.openxmlformats.org/officeDocument/2006/relationships/image" Target="../media/image69.png"/><Relationship Id="rId50" Type="http://schemas.openxmlformats.org/officeDocument/2006/relationships/customXml" Target="../ink/ink446.xml"/><Relationship Id="rId55" Type="http://schemas.openxmlformats.org/officeDocument/2006/relationships/image" Target="../media/image73.png"/><Relationship Id="rId7" Type="http://schemas.openxmlformats.org/officeDocument/2006/relationships/image" Target="../media/image49.png"/><Relationship Id="rId2" Type="http://schemas.openxmlformats.org/officeDocument/2006/relationships/customXml" Target="../ink/ink422.xml"/><Relationship Id="rId16" Type="http://schemas.openxmlformats.org/officeDocument/2006/relationships/customXml" Target="../ink/ink429.xml"/><Relationship Id="rId29" Type="http://schemas.openxmlformats.org/officeDocument/2006/relationships/image" Target="../media/image60.png"/><Relationship Id="rId11" Type="http://schemas.openxmlformats.org/officeDocument/2006/relationships/image" Target="../media/image51.png"/><Relationship Id="rId24" Type="http://schemas.openxmlformats.org/officeDocument/2006/relationships/customXml" Target="../ink/ink433.xml"/><Relationship Id="rId32" Type="http://schemas.openxmlformats.org/officeDocument/2006/relationships/customXml" Target="../ink/ink437.xml"/><Relationship Id="rId37" Type="http://schemas.openxmlformats.org/officeDocument/2006/relationships/image" Target="../media/image64.png"/><Relationship Id="rId40" Type="http://schemas.openxmlformats.org/officeDocument/2006/relationships/customXml" Target="../ink/ink441.xml"/><Relationship Id="rId45" Type="http://schemas.openxmlformats.org/officeDocument/2006/relationships/image" Target="../media/image68.png"/><Relationship Id="rId53" Type="http://schemas.openxmlformats.org/officeDocument/2006/relationships/image" Target="../media/image72.png"/><Relationship Id="rId5" Type="http://schemas.openxmlformats.org/officeDocument/2006/relationships/image" Target="../media/image48.png"/><Relationship Id="rId10" Type="http://schemas.openxmlformats.org/officeDocument/2006/relationships/customXml" Target="../ink/ink426.xml"/><Relationship Id="rId19" Type="http://schemas.openxmlformats.org/officeDocument/2006/relationships/image" Target="../media/image55.png"/><Relationship Id="rId31" Type="http://schemas.openxmlformats.org/officeDocument/2006/relationships/image" Target="../media/image61.png"/><Relationship Id="rId44" Type="http://schemas.openxmlformats.org/officeDocument/2006/relationships/customXml" Target="../ink/ink443.xml"/><Relationship Id="rId52" Type="http://schemas.openxmlformats.org/officeDocument/2006/relationships/customXml" Target="../ink/ink447.xml"/><Relationship Id="rId4" Type="http://schemas.openxmlformats.org/officeDocument/2006/relationships/customXml" Target="../ink/ink423.xml"/><Relationship Id="rId9" Type="http://schemas.openxmlformats.org/officeDocument/2006/relationships/image" Target="../media/image50.png"/><Relationship Id="rId14" Type="http://schemas.openxmlformats.org/officeDocument/2006/relationships/customXml" Target="../ink/ink428.xml"/><Relationship Id="rId22" Type="http://schemas.openxmlformats.org/officeDocument/2006/relationships/customXml" Target="../ink/ink432.xml"/><Relationship Id="rId27" Type="http://schemas.openxmlformats.org/officeDocument/2006/relationships/image" Target="../media/image59.png"/><Relationship Id="rId30" Type="http://schemas.openxmlformats.org/officeDocument/2006/relationships/customXml" Target="../ink/ink436.xml"/><Relationship Id="rId35" Type="http://schemas.openxmlformats.org/officeDocument/2006/relationships/image" Target="../media/image63.png"/><Relationship Id="rId43" Type="http://schemas.openxmlformats.org/officeDocument/2006/relationships/image" Target="../media/image67.png"/><Relationship Id="rId48" Type="http://schemas.openxmlformats.org/officeDocument/2006/relationships/customXml" Target="../ink/ink445.xml"/><Relationship Id="rId8" Type="http://schemas.openxmlformats.org/officeDocument/2006/relationships/customXml" Target="../ink/ink425.xml"/><Relationship Id="rId51" Type="http://schemas.openxmlformats.org/officeDocument/2006/relationships/image" Target="../media/image71.png"/><Relationship Id="rId3" Type="http://schemas.openxmlformats.org/officeDocument/2006/relationships/image" Target="../media/image47.png"/><Relationship Id="rId12" Type="http://schemas.openxmlformats.org/officeDocument/2006/relationships/customXml" Target="../ink/ink427.xml"/><Relationship Id="rId17" Type="http://schemas.openxmlformats.org/officeDocument/2006/relationships/image" Target="../media/image54.png"/><Relationship Id="rId25" Type="http://schemas.openxmlformats.org/officeDocument/2006/relationships/image" Target="../media/image58.png"/><Relationship Id="rId33" Type="http://schemas.openxmlformats.org/officeDocument/2006/relationships/image" Target="../media/image62.png"/><Relationship Id="rId38" Type="http://schemas.openxmlformats.org/officeDocument/2006/relationships/customXml" Target="../ink/ink440.xml"/><Relationship Id="rId46" Type="http://schemas.openxmlformats.org/officeDocument/2006/relationships/customXml" Target="../ink/ink444.xml"/><Relationship Id="rId20" Type="http://schemas.openxmlformats.org/officeDocument/2006/relationships/customXml" Target="../ink/ink431.xml"/><Relationship Id="rId41" Type="http://schemas.openxmlformats.org/officeDocument/2006/relationships/image" Target="../media/image66.png"/><Relationship Id="rId54" Type="http://schemas.openxmlformats.org/officeDocument/2006/relationships/customXml" Target="../ink/ink44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24.xml"/><Relationship Id="rId15" Type="http://schemas.openxmlformats.org/officeDocument/2006/relationships/image" Target="../media/image53.png"/><Relationship Id="rId23" Type="http://schemas.openxmlformats.org/officeDocument/2006/relationships/image" Target="../media/image57.png"/><Relationship Id="rId28" Type="http://schemas.openxmlformats.org/officeDocument/2006/relationships/customXml" Target="../ink/ink435.xml"/><Relationship Id="rId36" Type="http://schemas.openxmlformats.org/officeDocument/2006/relationships/customXml" Target="../ink/ink439.xml"/><Relationship Id="rId49" Type="http://schemas.openxmlformats.org/officeDocument/2006/relationships/image" Target="../media/image70.png"/></Relationships>
</file>

<file path=ppt/slides/_rels/slide2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2.png"/><Relationship Id="rId18" Type="http://schemas.openxmlformats.org/officeDocument/2006/relationships/customXml" Target="../ink/ink457.xml"/><Relationship Id="rId26" Type="http://schemas.openxmlformats.org/officeDocument/2006/relationships/customXml" Target="../ink/ink461.xml"/><Relationship Id="rId39" Type="http://schemas.openxmlformats.org/officeDocument/2006/relationships/image" Target="../media/image65.png"/><Relationship Id="rId21" Type="http://schemas.openxmlformats.org/officeDocument/2006/relationships/image" Target="../media/image56.png"/><Relationship Id="rId34" Type="http://schemas.openxmlformats.org/officeDocument/2006/relationships/customXml" Target="../ink/ink465.xml"/><Relationship Id="rId42" Type="http://schemas.openxmlformats.org/officeDocument/2006/relationships/customXml" Target="../ink/ink469.xml"/><Relationship Id="rId47" Type="http://schemas.openxmlformats.org/officeDocument/2006/relationships/image" Target="../media/image69.png"/><Relationship Id="rId50" Type="http://schemas.openxmlformats.org/officeDocument/2006/relationships/customXml" Target="../ink/ink473.xml"/><Relationship Id="rId55" Type="http://schemas.openxmlformats.org/officeDocument/2006/relationships/image" Target="../media/image73.png"/><Relationship Id="rId7" Type="http://schemas.openxmlformats.org/officeDocument/2006/relationships/image" Target="../media/image49.png"/><Relationship Id="rId2" Type="http://schemas.openxmlformats.org/officeDocument/2006/relationships/customXml" Target="../ink/ink449.xml"/><Relationship Id="rId16" Type="http://schemas.openxmlformats.org/officeDocument/2006/relationships/customXml" Target="../ink/ink456.xml"/><Relationship Id="rId29" Type="http://schemas.openxmlformats.org/officeDocument/2006/relationships/image" Target="../media/image60.png"/><Relationship Id="rId11" Type="http://schemas.openxmlformats.org/officeDocument/2006/relationships/image" Target="../media/image51.png"/><Relationship Id="rId24" Type="http://schemas.openxmlformats.org/officeDocument/2006/relationships/customXml" Target="../ink/ink460.xml"/><Relationship Id="rId32" Type="http://schemas.openxmlformats.org/officeDocument/2006/relationships/customXml" Target="../ink/ink464.xml"/><Relationship Id="rId37" Type="http://schemas.openxmlformats.org/officeDocument/2006/relationships/image" Target="../media/image64.png"/><Relationship Id="rId40" Type="http://schemas.openxmlformats.org/officeDocument/2006/relationships/customXml" Target="../ink/ink468.xml"/><Relationship Id="rId45" Type="http://schemas.openxmlformats.org/officeDocument/2006/relationships/image" Target="../media/image68.png"/><Relationship Id="rId53" Type="http://schemas.openxmlformats.org/officeDocument/2006/relationships/image" Target="../media/image72.png"/><Relationship Id="rId5" Type="http://schemas.openxmlformats.org/officeDocument/2006/relationships/image" Target="../media/image48.png"/><Relationship Id="rId19" Type="http://schemas.openxmlformats.org/officeDocument/2006/relationships/image" Target="../media/image55.png"/><Relationship Id="rId4" Type="http://schemas.openxmlformats.org/officeDocument/2006/relationships/customXml" Target="../ink/ink450.xml"/><Relationship Id="rId9" Type="http://schemas.openxmlformats.org/officeDocument/2006/relationships/image" Target="../media/image50.png"/><Relationship Id="rId14" Type="http://schemas.openxmlformats.org/officeDocument/2006/relationships/customXml" Target="../ink/ink455.xml"/><Relationship Id="rId22" Type="http://schemas.openxmlformats.org/officeDocument/2006/relationships/customXml" Target="../ink/ink459.xml"/><Relationship Id="rId27" Type="http://schemas.openxmlformats.org/officeDocument/2006/relationships/image" Target="../media/image59.png"/><Relationship Id="rId30" Type="http://schemas.openxmlformats.org/officeDocument/2006/relationships/customXml" Target="../ink/ink463.xml"/><Relationship Id="rId35" Type="http://schemas.openxmlformats.org/officeDocument/2006/relationships/image" Target="../media/image63.png"/><Relationship Id="rId43" Type="http://schemas.openxmlformats.org/officeDocument/2006/relationships/image" Target="../media/image67.png"/><Relationship Id="rId48" Type="http://schemas.openxmlformats.org/officeDocument/2006/relationships/customXml" Target="../ink/ink472.xml"/><Relationship Id="rId56" Type="http://schemas.openxmlformats.org/officeDocument/2006/relationships/customXml" Target="../ink/ink476.xml"/><Relationship Id="rId8" Type="http://schemas.openxmlformats.org/officeDocument/2006/relationships/customXml" Target="../ink/ink452.xml"/><Relationship Id="rId51" Type="http://schemas.openxmlformats.org/officeDocument/2006/relationships/image" Target="../media/image71.png"/><Relationship Id="rId3" Type="http://schemas.openxmlformats.org/officeDocument/2006/relationships/image" Target="../media/image47.png"/><Relationship Id="rId12" Type="http://schemas.openxmlformats.org/officeDocument/2006/relationships/customXml" Target="../ink/ink454.xml"/><Relationship Id="rId17" Type="http://schemas.openxmlformats.org/officeDocument/2006/relationships/image" Target="../media/image54.png"/><Relationship Id="rId25" Type="http://schemas.openxmlformats.org/officeDocument/2006/relationships/image" Target="../media/image58.png"/><Relationship Id="rId33" Type="http://schemas.openxmlformats.org/officeDocument/2006/relationships/image" Target="../media/image62.png"/><Relationship Id="rId38" Type="http://schemas.openxmlformats.org/officeDocument/2006/relationships/customXml" Target="../ink/ink467.xml"/><Relationship Id="rId46" Type="http://schemas.openxmlformats.org/officeDocument/2006/relationships/customXml" Target="../ink/ink471.xml"/><Relationship Id="rId20" Type="http://schemas.openxmlformats.org/officeDocument/2006/relationships/customXml" Target="../ink/ink458.xml"/><Relationship Id="rId41" Type="http://schemas.openxmlformats.org/officeDocument/2006/relationships/image" Target="../media/image66.png"/><Relationship Id="rId54" Type="http://schemas.openxmlformats.org/officeDocument/2006/relationships/customXml" Target="../ink/ink47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51.xml"/><Relationship Id="rId15" Type="http://schemas.openxmlformats.org/officeDocument/2006/relationships/image" Target="../media/image53.png"/><Relationship Id="rId23" Type="http://schemas.openxmlformats.org/officeDocument/2006/relationships/image" Target="../media/image57.png"/><Relationship Id="rId28" Type="http://schemas.openxmlformats.org/officeDocument/2006/relationships/customXml" Target="../ink/ink462.xml"/><Relationship Id="rId36" Type="http://schemas.openxmlformats.org/officeDocument/2006/relationships/customXml" Target="../ink/ink466.xml"/><Relationship Id="rId49" Type="http://schemas.openxmlformats.org/officeDocument/2006/relationships/image" Target="../media/image70.png"/><Relationship Id="rId57" Type="http://schemas.openxmlformats.org/officeDocument/2006/relationships/image" Target="../media/image74.png"/><Relationship Id="rId10" Type="http://schemas.openxmlformats.org/officeDocument/2006/relationships/customXml" Target="../ink/ink453.xml"/><Relationship Id="rId31" Type="http://schemas.openxmlformats.org/officeDocument/2006/relationships/image" Target="../media/image61.png"/><Relationship Id="rId44" Type="http://schemas.openxmlformats.org/officeDocument/2006/relationships/customXml" Target="../ink/ink470.xml"/><Relationship Id="rId52" Type="http://schemas.openxmlformats.org/officeDocument/2006/relationships/customXml" Target="../ink/ink474.xml"/></Relationships>
</file>

<file path=ppt/slides/_rels/slide2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89.xml"/><Relationship Id="rId21" Type="http://schemas.openxmlformats.org/officeDocument/2006/relationships/image" Target="../media/image56.png"/><Relationship Id="rId42" Type="http://schemas.openxmlformats.org/officeDocument/2006/relationships/customXml" Target="../ink/ink497.xml"/><Relationship Id="rId47" Type="http://schemas.openxmlformats.org/officeDocument/2006/relationships/image" Target="../media/image69.png"/><Relationship Id="rId63" Type="http://schemas.openxmlformats.org/officeDocument/2006/relationships/image" Target="../media/image77.png"/><Relationship Id="rId68" Type="http://schemas.openxmlformats.org/officeDocument/2006/relationships/image" Target="../media/image79.png"/><Relationship Id="rId2" Type="http://schemas.openxmlformats.org/officeDocument/2006/relationships/customXml" Target="../ink/ink477.xml"/><Relationship Id="rId16" Type="http://schemas.openxmlformats.org/officeDocument/2006/relationships/customXml" Target="../ink/ink484.xml"/><Relationship Id="rId29" Type="http://schemas.openxmlformats.org/officeDocument/2006/relationships/image" Target="../media/image60.png"/><Relationship Id="rId11" Type="http://schemas.openxmlformats.org/officeDocument/2006/relationships/image" Target="../media/image51.png"/><Relationship Id="rId24" Type="http://schemas.openxmlformats.org/officeDocument/2006/relationships/customXml" Target="../ink/ink488.xml"/><Relationship Id="rId32" Type="http://schemas.openxmlformats.org/officeDocument/2006/relationships/customXml" Target="../ink/ink492.xml"/><Relationship Id="rId37" Type="http://schemas.openxmlformats.org/officeDocument/2006/relationships/image" Target="../media/image64.png"/><Relationship Id="rId40" Type="http://schemas.openxmlformats.org/officeDocument/2006/relationships/customXml" Target="../ink/ink496.xml"/><Relationship Id="rId45" Type="http://schemas.openxmlformats.org/officeDocument/2006/relationships/image" Target="../media/image68.png"/><Relationship Id="rId53" Type="http://schemas.openxmlformats.org/officeDocument/2006/relationships/image" Target="../media/image72.png"/><Relationship Id="rId58" Type="http://schemas.openxmlformats.org/officeDocument/2006/relationships/customXml" Target="../ink/ink505.xml"/><Relationship Id="rId66" Type="http://schemas.openxmlformats.org/officeDocument/2006/relationships/customXml" Target="../ink/ink509.xml"/><Relationship Id="rId74" Type="http://schemas.openxmlformats.org/officeDocument/2006/relationships/image" Target="../media/image82.png"/><Relationship Id="rId5" Type="http://schemas.openxmlformats.org/officeDocument/2006/relationships/image" Target="../media/image48.png"/><Relationship Id="rId61" Type="http://schemas.openxmlformats.org/officeDocument/2006/relationships/image" Target="../media/image76.png"/><Relationship Id="rId19" Type="http://schemas.openxmlformats.org/officeDocument/2006/relationships/image" Target="../media/image55.png"/><Relationship Id="rId14" Type="http://schemas.openxmlformats.org/officeDocument/2006/relationships/customXml" Target="../ink/ink483.xml"/><Relationship Id="rId22" Type="http://schemas.openxmlformats.org/officeDocument/2006/relationships/customXml" Target="../ink/ink487.xml"/><Relationship Id="rId27" Type="http://schemas.openxmlformats.org/officeDocument/2006/relationships/image" Target="../media/image59.png"/><Relationship Id="rId30" Type="http://schemas.openxmlformats.org/officeDocument/2006/relationships/customXml" Target="../ink/ink491.xml"/><Relationship Id="rId35" Type="http://schemas.openxmlformats.org/officeDocument/2006/relationships/image" Target="../media/image63.png"/><Relationship Id="rId43" Type="http://schemas.openxmlformats.org/officeDocument/2006/relationships/image" Target="../media/image67.png"/><Relationship Id="rId48" Type="http://schemas.openxmlformats.org/officeDocument/2006/relationships/customXml" Target="../ink/ink500.xml"/><Relationship Id="rId56" Type="http://schemas.openxmlformats.org/officeDocument/2006/relationships/customXml" Target="../ink/ink504.xml"/><Relationship Id="rId64" Type="http://schemas.openxmlformats.org/officeDocument/2006/relationships/customXml" Target="../ink/ink508.xml"/><Relationship Id="rId69" Type="http://schemas.openxmlformats.org/officeDocument/2006/relationships/customXml" Target="../ink/ink511.xml"/><Relationship Id="rId8" Type="http://schemas.openxmlformats.org/officeDocument/2006/relationships/customXml" Target="../ink/ink480.xml"/><Relationship Id="rId51" Type="http://schemas.openxmlformats.org/officeDocument/2006/relationships/image" Target="../media/image71.png"/><Relationship Id="rId72" Type="http://schemas.openxmlformats.org/officeDocument/2006/relationships/image" Target="../media/image81.png"/><Relationship Id="rId3" Type="http://schemas.openxmlformats.org/officeDocument/2006/relationships/image" Target="../media/image47.png"/><Relationship Id="rId12" Type="http://schemas.openxmlformats.org/officeDocument/2006/relationships/customXml" Target="../ink/ink482.xml"/><Relationship Id="rId17" Type="http://schemas.openxmlformats.org/officeDocument/2006/relationships/image" Target="../media/image54.png"/><Relationship Id="rId25" Type="http://schemas.openxmlformats.org/officeDocument/2006/relationships/image" Target="../media/image58.png"/><Relationship Id="rId33" Type="http://schemas.openxmlformats.org/officeDocument/2006/relationships/image" Target="../media/image62.png"/><Relationship Id="rId38" Type="http://schemas.openxmlformats.org/officeDocument/2006/relationships/customXml" Target="../ink/ink495.xml"/><Relationship Id="rId46" Type="http://schemas.openxmlformats.org/officeDocument/2006/relationships/customXml" Target="../ink/ink499.xml"/><Relationship Id="rId59" Type="http://schemas.openxmlformats.org/officeDocument/2006/relationships/image" Target="../media/image75.png"/><Relationship Id="rId67" Type="http://schemas.openxmlformats.org/officeDocument/2006/relationships/customXml" Target="../ink/ink510.xml"/><Relationship Id="rId20" Type="http://schemas.openxmlformats.org/officeDocument/2006/relationships/customXml" Target="../ink/ink486.xml"/><Relationship Id="rId41" Type="http://schemas.openxmlformats.org/officeDocument/2006/relationships/image" Target="../media/image66.png"/><Relationship Id="rId54" Type="http://schemas.openxmlformats.org/officeDocument/2006/relationships/customXml" Target="../ink/ink503.xml"/><Relationship Id="rId62" Type="http://schemas.openxmlformats.org/officeDocument/2006/relationships/customXml" Target="../ink/ink507.xml"/><Relationship Id="rId70" Type="http://schemas.openxmlformats.org/officeDocument/2006/relationships/image" Target="../media/image8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79.xml"/><Relationship Id="rId15" Type="http://schemas.openxmlformats.org/officeDocument/2006/relationships/image" Target="../media/image53.png"/><Relationship Id="rId23" Type="http://schemas.openxmlformats.org/officeDocument/2006/relationships/image" Target="../media/image57.png"/><Relationship Id="rId28" Type="http://schemas.openxmlformats.org/officeDocument/2006/relationships/customXml" Target="../ink/ink490.xml"/><Relationship Id="rId36" Type="http://schemas.openxmlformats.org/officeDocument/2006/relationships/customXml" Target="../ink/ink494.xml"/><Relationship Id="rId49" Type="http://schemas.openxmlformats.org/officeDocument/2006/relationships/image" Target="../media/image70.png"/><Relationship Id="rId57" Type="http://schemas.openxmlformats.org/officeDocument/2006/relationships/image" Target="../media/image74.png"/><Relationship Id="rId10" Type="http://schemas.openxmlformats.org/officeDocument/2006/relationships/customXml" Target="../ink/ink481.xml"/><Relationship Id="rId31" Type="http://schemas.openxmlformats.org/officeDocument/2006/relationships/image" Target="../media/image61.png"/><Relationship Id="rId44" Type="http://schemas.openxmlformats.org/officeDocument/2006/relationships/customXml" Target="../ink/ink498.xml"/><Relationship Id="rId52" Type="http://schemas.openxmlformats.org/officeDocument/2006/relationships/customXml" Target="../ink/ink502.xml"/><Relationship Id="rId60" Type="http://schemas.openxmlformats.org/officeDocument/2006/relationships/customXml" Target="../ink/ink506.xml"/><Relationship Id="rId65" Type="http://schemas.openxmlformats.org/officeDocument/2006/relationships/image" Target="../media/image78.png"/><Relationship Id="rId73" Type="http://schemas.openxmlformats.org/officeDocument/2006/relationships/customXml" Target="../ink/ink513.xml"/><Relationship Id="rId4" Type="http://schemas.openxmlformats.org/officeDocument/2006/relationships/customXml" Target="../ink/ink478.xml"/><Relationship Id="rId9" Type="http://schemas.openxmlformats.org/officeDocument/2006/relationships/image" Target="../media/image50.png"/><Relationship Id="rId13" Type="http://schemas.openxmlformats.org/officeDocument/2006/relationships/image" Target="../media/image52.png"/><Relationship Id="rId18" Type="http://schemas.openxmlformats.org/officeDocument/2006/relationships/customXml" Target="../ink/ink485.xml"/><Relationship Id="rId39" Type="http://schemas.openxmlformats.org/officeDocument/2006/relationships/image" Target="../media/image65.png"/><Relationship Id="rId34" Type="http://schemas.openxmlformats.org/officeDocument/2006/relationships/customXml" Target="../ink/ink493.xml"/><Relationship Id="rId50" Type="http://schemas.openxmlformats.org/officeDocument/2006/relationships/customXml" Target="../ink/ink501.xml"/><Relationship Id="rId55" Type="http://schemas.openxmlformats.org/officeDocument/2006/relationships/image" Target="../media/image73.png"/><Relationship Id="rId7" Type="http://schemas.openxmlformats.org/officeDocument/2006/relationships/image" Target="../media/image49.png"/><Relationship Id="rId71" Type="http://schemas.openxmlformats.org/officeDocument/2006/relationships/customXml" Target="../ink/ink51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customXml" Target="../ink/ink514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7" Type="http://schemas.openxmlformats.org/officeDocument/2006/relationships/image" Target="../media/image85.png"/><Relationship Id="rId2" Type="http://schemas.openxmlformats.org/officeDocument/2006/relationships/customXml" Target="../ink/ink51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17.xml"/><Relationship Id="rId5" Type="http://schemas.openxmlformats.org/officeDocument/2006/relationships/image" Target="../media/image84.png"/><Relationship Id="rId4" Type="http://schemas.openxmlformats.org/officeDocument/2006/relationships/customXml" Target="../ink/ink516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customXml" Target="../ink/ink11.xml"/><Relationship Id="rId13" Type="http://schemas.openxmlformats.org/officeDocument/2006/relationships/image" Target="../media/image3.png"/><Relationship Id="rId7" Type="http://schemas.openxmlformats.org/officeDocument/2006/relationships/image" Target="../media/image5.png"/><Relationship Id="rId12" Type="http://schemas.openxmlformats.org/officeDocument/2006/relationships/customXml" Target="../ink/ink13.xml"/><Relationship Id="rId2" Type="http://schemas.openxmlformats.org/officeDocument/2006/relationships/customXml" Target="../ink/ink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.xml"/><Relationship Id="rId11" Type="http://schemas.openxmlformats.org/officeDocument/2006/relationships/image" Target="../media/image9.png"/><Relationship Id="rId5" Type="http://schemas.openxmlformats.org/officeDocument/2006/relationships/image" Target="../media/image4.png"/><Relationship Id="rId10" Type="http://schemas.openxmlformats.org/officeDocument/2006/relationships/customXml" Target="../ink/ink12.xml"/><Relationship Id="rId9" Type="http://schemas.openxmlformats.org/officeDocument/2006/relationships/image" Target="../media/image8.png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customXml" Target="../ink/ink521.xml"/><Relationship Id="rId3" Type="http://schemas.openxmlformats.org/officeDocument/2006/relationships/image" Target="../media/image83.png"/><Relationship Id="rId7" Type="http://schemas.openxmlformats.org/officeDocument/2006/relationships/image" Target="../media/image85.png"/><Relationship Id="rId2" Type="http://schemas.openxmlformats.org/officeDocument/2006/relationships/customXml" Target="../ink/ink51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0.xml"/><Relationship Id="rId11" Type="http://schemas.openxmlformats.org/officeDocument/2006/relationships/image" Target="../media/image87.png"/><Relationship Id="rId5" Type="http://schemas.openxmlformats.org/officeDocument/2006/relationships/image" Target="../media/image84.png"/><Relationship Id="rId10" Type="http://schemas.openxmlformats.org/officeDocument/2006/relationships/customXml" Target="../ink/ink522.xml"/><Relationship Id="rId4" Type="http://schemas.openxmlformats.org/officeDocument/2006/relationships/customXml" Target="../ink/ink519.xml"/><Relationship Id="rId9" Type="http://schemas.openxmlformats.org/officeDocument/2006/relationships/image" Target="../media/image86.pn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customXml" Target="../ink/ink526.xml"/><Relationship Id="rId13" Type="http://schemas.openxmlformats.org/officeDocument/2006/relationships/image" Target="../media/image88.png"/><Relationship Id="rId3" Type="http://schemas.openxmlformats.org/officeDocument/2006/relationships/image" Target="../media/image83.png"/><Relationship Id="rId7" Type="http://schemas.openxmlformats.org/officeDocument/2006/relationships/image" Target="../media/image85.png"/><Relationship Id="rId12" Type="http://schemas.openxmlformats.org/officeDocument/2006/relationships/customXml" Target="../ink/ink528.xml"/><Relationship Id="rId17" Type="http://schemas.openxmlformats.org/officeDocument/2006/relationships/image" Target="../media/image90.png"/><Relationship Id="rId2" Type="http://schemas.openxmlformats.org/officeDocument/2006/relationships/customXml" Target="../ink/ink523.xml"/><Relationship Id="rId16" Type="http://schemas.openxmlformats.org/officeDocument/2006/relationships/customXml" Target="../ink/ink53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5.xml"/><Relationship Id="rId11" Type="http://schemas.openxmlformats.org/officeDocument/2006/relationships/image" Target="../media/image87.png"/><Relationship Id="rId5" Type="http://schemas.openxmlformats.org/officeDocument/2006/relationships/image" Target="../media/image84.png"/><Relationship Id="rId15" Type="http://schemas.openxmlformats.org/officeDocument/2006/relationships/image" Target="../media/image89.png"/><Relationship Id="rId10" Type="http://schemas.openxmlformats.org/officeDocument/2006/relationships/customXml" Target="../ink/ink527.xml"/><Relationship Id="rId4" Type="http://schemas.openxmlformats.org/officeDocument/2006/relationships/customXml" Target="../ink/ink524.xml"/><Relationship Id="rId9" Type="http://schemas.openxmlformats.org/officeDocument/2006/relationships/image" Target="../media/image86.png"/><Relationship Id="rId14" Type="http://schemas.openxmlformats.org/officeDocument/2006/relationships/customXml" Target="../ink/ink529.xml"/></Relationships>
</file>

<file path=ppt/slides/_rels/slide3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8.png"/><Relationship Id="rId18" Type="http://schemas.openxmlformats.org/officeDocument/2006/relationships/customXml" Target="../ink/ink539.xml"/><Relationship Id="rId26" Type="http://schemas.openxmlformats.org/officeDocument/2006/relationships/customXml" Target="../ink/ink543.xml"/><Relationship Id="rId3" Type="http://schemas.openxmlformats.org/officeDocument/2006/relationships/image" Target="../media/image83.png"/><Relationship Id="rId21" Type="http://schemas.openxmlformats.org/officeDocument/2006/relationships/image" Target="../media/image92.png"/><Relationship Id="rId7" Type="http://schemas.openxmlformats.org/officeDocument/2006/relationships/image" Target="../media/image85.png"/><Relationship Id="rId12" Type="http://schemas.openxmlformats.org/officeDocument/2006/relationships/customXml" Target="../ink/ink536.xml"/><Relationship Id="rId17" Type="http://schemas.openxmlformats.org/officeDocument/2006/relationships/image" Target="../media/image90.png"/><Relationship Id="rId25" Type="http://schemas.openxmlformats.org/officeDocument/2006/relationships/image" Target="../media/image94.png"/><Relationship Id="rId33" Type="http://schemas.openxmlformats.org/officeDocument/2006/relationships/image" Target="../media/image98.png"/><Relationship Id="rId2" Type="http://schemas.openxmlformats.org/officeDocument/2006/relationships/customXml" Target="../ink/ink531.xml"/><Relationship Id="rId16" Type="http://schemas.openxmlformats.org/officeDocument/2006/relationships/customXml" Target="../ink/ink538.xml"/><Relationship Id="rId20" Type="http://schemas.openxmlformats.org/officeDocument/2006/relationships/customXml" Target="../ink/ink540.xml"/><Relationship Id="rId29" Type="http://schemas.openxmlformats.org/officeDocument/2006/relationships/image" Target="../media/image9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33.xml"/><Relationship Id="rId11" Type="http://schemas.openxmlformats.org/officeDocument/2006/relationships/image" Target="../media/image87.png"/><Relationship Id="rId24" Type="http://schemas.openxmlformats.org/officeDocument/2006/relationships/customXml" Target="../ink/ink542.xml"/><Relationship Id="rId32" Type="http://schemas.openxmlformats.org/officeDocument/2006/relationships/customXml" Target="../ink/ink546.xml"/><Relationship Id="rId5" Type="http://schemas.openxmlformats.org/officeDocument/2006/relationships/image" Target="../media/image84.png"/><Relationship Id="rId15" Type="http://schemas.openxmlformats.org/officeDocument/2006/relationships/image" Target="../media/image89.png"/><Relationship Id="rId23" Type="http://schemas.openxmlformats.org/officeDocument/2006/relationships/image" Target="../media/image93.png"/><Relationship Id="rId28" Type="http://schemas.openxmlformats.org/officeDocument/2006/relationships/customXml" Target="../ink/ink544.xml"/><Relationship Id="rId10" Type="http://schemas.openxmlformats.org/officeDocument/2006/relationships/customXml" Target="../ink/ink535.xml"/><Relationship Id="rId19" Type="http://schemas.openxmlformats.org/officeDocument/2006/relationships/image" Target="../media/image91.png"/><Relationship Id="rId31" Type="http://schemas.openxmlformats.org/officeDocument/2006/relationships/image" Target="../media/image97.png"/><Relationship Id="rId4" Type="http://schemas.openxmlformats.org/officeDocument/2006/relationships/customXml" Target="../ink/ink532.xml"/><Relationship Id="rId9" Type="http://schemas.openxmlformats.org/officeDocument/2006/relationships/image" Target="../media/image86.png"/><Relationship Id="rId14" Type="http://schemas.openxmlformats.org/officeDocument/2006/relationships/customXml" Target="../ink/ink537.xml"/><Relationship Id="rId22" Type="http://schemas.openxmlformats.org/officeDocument/2006/relationships/customXml" Target="../ink/ink541.xml"/><Relationship Id="rId27" Type="http://schemas.openxmlformats.org/officeDocument/2006/relationships/image" Target="../media/image95.png"/><Relationship Id="rId30" Type="http://schemas.openxmlformats.org/officeDocument/2006/relationships/customXml" Target="../ink/ink545.xml"/><Relationship Id="rId8" Type="http://schemas.openxmlformats.org/officeDocument/2006/relationships/customXml" Target="../ink/ink534.xml"/></Relationships>
</file>

<file path=ppt/slides/_rels/slide3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8.png"/><Relationship Id="rId18" Type="http://schemas.openxmlformats.org/officeDocument/2006/relationships/customXml" Target="../ink/ink556.xml"/><Relationship Id="rId26" Type="http://schemas.openxmlformats.org/officeDocument/2006/relationships/image" Target="../media/image101.png"/><Relationship Id="rId39" Type="http://schemas.openxmlformats.org/officeDocument/2006/relationships/customXml" Target="../ink/ink568.xml"/><Relationship Id="rId21" Type="http://schemas.openxmlformats.org/officeDocument/2006/relationships/customXml" Target="../ink/ink559.xml"/><Relationship Id="rId34" Type="http://schemas.openxmlformats.org/officeDocument/2006/relationships/image" Target="../media/image105.png"/><Relationship Id="rId42" Type="http://schemas.openxmlformats.org/officeDocument/2006/relationships/image" Target="../media/image109.png"/><Relationship Id="rId47" Type="http://schemas.openxmlformats.org/officeDocument/2006/relationships/customXml" Target="../ink/ink572.xml"/><Relationship Id="rId50" Type="http://schemas.openxmlformats.org/officeDocument/2006/relationships/image" Target="../media/image112.png"/><Relationship Id="rId55" Type="http://schemas.openxmlformats.org/officeDocument/2006/relationships/customXml" Target="../ink/ink576.xml"/><Relationship Id="rId7" Type="http://schemas.openxmlformats.org/officeDocument/2006/relationships/image" Target="../media/image85.png"/><Relationship Id="rId2" Type="http://schemas.openxmlformats.org/officeDocument/2006/relationships/customXml" Target="../ink/ink547.xml"/><Relationship Id="rId16" Type="http://schemas.openxmlformats.org/officeDocument/2006/relationships/customXml" Target="../ink/ink554.xml"/><Relationship Id="rId29" Type="http://schemas.openxmlformats.org/officeDocument/2006/relationships/customXml" Target="../ink/ink563.xml"/><Relationship Id="rId11" Type="http://schemas.openxmlformats.org/officeDocument/2006/relationships/image" Target="../media/image87.png"/><Relationship Id="rId24" Type="http://schemas.openxmlformats.org/officeDocument/2006/relationships/image" Target="../media/image100.png"/><Relationship Id="rId32" Type="http://schemas.openxmlformats.org/officeDocument/2006/relationships/image" Target="../media/image104.png"/><Relationship Id="rId37" Type="http://schemas.openxmlformats.org/officeDocument/2006/relationships/customXml" Target="../ink/ink567.xml"/><Relationship Id="rId40" Type="http://schemas.openxmlformats.org/officeDocument/2006/relationships/image" Target="../media/image108.png"/><Relationship Id="rId45" Type="http://schemas.openxmlformats.org/officeDocument/2006/relationships/customXml" Target="../ink/ink571.xml"/><Relationship Id="rId53" Type="http://schemas.openxmlformats.org/officeDocument/2006/relationships/customXml" Target="../ink/ink575.xml"/><Relationship Id="rId58" Type="http://schemas.openxmlformats.org/officeDocument/2006/relationships/image" Target="../media/image116.png"/><Relationship Id="rId5" Type="http://schemas.openxmlformats.org/officeDocument/2006/relationships/image" Target="../media/image84.png"/><Relationship Id="rId19" Type="http://schemas.openxmlformats.org/officeDocument/2006/relationships/customXml" Target="../ink/ink557.xml"/><Relationship Id="rId4" Type="http://schemas.openxmlformats.org/officeDocument/2006/relationships/customXml" Target="../ink/ink548.xml"/><Relationship Id="rId9" Type="http://schemas.openxmlformats.org/officeDocument/2006/relationships/image" Target="../media/image86.png"/><Relationship Id="rId14" Type="http://schemas.openxmlformats.org/officeDocument/2006/relationships/customXml" Target="../ink/ink553.xml"/><Relationship Id="rId22" Type="http://schemas.openxmlformats.org/officeDocument/2006/relationships/image" Target="../media/image99.png"/><Relationship Id="rId27" Type="http://schemas.openxmlformats.org/officeDocument/2006/relationships/customXml" Target="../ink/ink562.xml"/><Relationship Id="rId30" Type="http://schemas.openxmlformats.org/officeDocument/2006/relationships/image" Target="../media/image103.png"/><Relationship Id="rId35" Type="http://schemas.openxmlformats.org/officeDocument/2006/relationships/customXml" Target="../ink/ink566.xml"/><Relationship Id="rId43" Type="http://schemas.openxmlformats.org/officeDocument/2006/relationships/customXml" Target="../ink/ink570.xml"/><Relationship Id="rId48" Type="http://schemas.openxmlformats.org/officeDocument/2006/relationships/image" Target="../media/image111.png"/><Relationship Id="rId56" Type="http://schemas.openxmlformats.org/officeDocument/2006/relationships/image" Target="../media/image115.png"/><Relationship Id="rId8" Type="http://schemas.openxmlformats.org/officeDocument/2006/relationships/customXml" Target="../ink/ink550.xml"/><Relationship Id="rId51" Type="http://schemas.openxmlformats.org/officeDocument/2006/relationships/customXml" Target="../ink/ink574.xml"/><Relationship Id="rId3" Type="http://schemas.openxmlformats.org/officeDocument/2006/relationships/image" Target="../media/image83.png"/><Relationship Id="rId12" Type="http://schemas.openxmlformats.org/officeDocument/2006/relationships/customXml" Target="../ink/ink552.xml"/><Relationship Id="rId17" Type="http://schemas.openxmlformats.org/officeDocument/2006/relationships/customXml" Target="../ink/ink555.xml"/><Relationship Id="rId25" Type="http://schemas.openxmlformats.org/officeDocument/2006/relationships/customXml" Target="../ink/ink561.xml"/><Relationship Id="rId33" Type="http://schemas.openxmlformats.org/officeDocument/2006/relationships/customXml" Target="../ink/ink565.xml"/><Relationship Id="rId38" Type="http://schemas.openxmlformats.org/officeDocument/2006/relationships/image" Target="../media/image107.png"/><Relationship Id="rId46" Type="http://schemas.openxmlformats.org/officeDocument/2006/relationships/image" Target="../media/image110.png"/><Relationship Id="rId20" Type="http://schemas.openxmlformats.org/officeDocument/2006/relationships/customXml" Target="../ink/ink558.xml"/><Relationship Id="rId41" Type="http://schemas.openxmlformats.org/officeDocument/2006/relationships/customXml" Target="../ink/ink569.xml"/><Relationship Id="rId54" Type="http://schemas.openxmlformats.org/officeDocument/2006/relationships/image" Target="../media/image11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9.xml"/><Relationship Id="rId15" Type="http://schemas.openxmlformats.org/officeDocument/2006/relationships/image" Target="../media/image89.png"/><Relationship Id="rId23" Type="http://schemas.openxmlformats.org/officeDocument/2006/relationships/customXml" Target="../ink/ink560.xml"/><Relationship Id="rId28" Type="http://schemas.openxmlformats.org/officeDocument/2006/relationships/image" Target="../media/image102.png"/><Relationship Id="rId36" Type="http://schemas.openxmlformats.org/officeDocument/2006/relationships/image" Target="../media/image106.png"/><Relationship Id="rId49" Type="http://schemas.openxmlformats.org/officeDocument/2006/relationships/customXml" Target="../ink/ink573.xml"/><Relationship Id="rId57" Type="http://schemas.openxmlformats.org/officeDocument/2006/relationships/customXml" Target="../ink/ink577.xml"/><Relationship Id="rId10" Type="http://schemas.openxmlformats.org/officeDocument/2006/relationships/customXml" Target="../ink/ink551.xml"/><Relationship Id="rId31" Type="http://schemas.openxmlformats.org/officeDocument/2006/relationships/customXml" Target="../ink/ink564.xml"/><Relationship Id="rId44" Type="http://schemas.openxmlformats.org/officeDocument/2006/relationships/image" Target="../media/image90.png"/><Relationship Id="rId52" Type="http://schemas.openxmlformats.org/officeDocument/2006/relationships/image" Target="../media/image113.png"/></Relationships>
</file>

<file path=ppt/slides/_rels/slide34.xml.rels><?xml version="1.0" encoding="UTF-8" standalone="yes"?>
<Relationships xmlns="http://schemas.openxmlformats.org/package/2006/relationships"><Relationship Id="rId26" Type="http://schemas.openxmlformats.org/officeDocument/2006/relationships/image" Target="../media/image101.png"/><Relationship Id="rId21" Type="http://schemas.openxmlformats.org/officeDocument/2006/relationships/customXml" Target="../ink/ink590.xml"/><Relationship Id="rId42" Type="http://schemas.openxmlformats.org/officeDocument/2006/relationships/image" Target="../media/image109.png"/><Relationship Id="rId47" Type="http://schemas.openxmlformats.org/officeDocument/2006/relationships/customXml" Target="../ink/ink603.xml"/><Relationship Id="rId63" Type="http://schemas.openxmlformats.org/officeDocument/2006/relationships/customXml" Target="../ink/ink611.xml"/><Relationship Id="rId68" Type="http://schemas.openxmlformats.org/officeDocument/2006/relationships/image" Target="../media/image127.png"/><Relationship Id="rId7" Type="http://schemas.openxmlformats.org/officeDocument/2006/relationships/image" Target="../media/image85.png"/><Relationship Id="rId2" Type="http://schemas.openxmlformats.org/officeDocument/2006/relationships/customXml" Target="../ink/ink578.xml"/><Relationship Id="rId16" Type="http://schemas.openxmlformats.org/officeDocument/2006/relationships/customXml" Target="../ink/ink585.xml"/><Relationship Id="rId29" Type="http://schemas.openxmlformats.org/officeDocument/2006/relationships/customXml" Target="../ink/ink594.xml"/><Relationship Id="rId11" Type="http://schemas.openxmlformats.org/officeDocument/2006/relationships/image" Target="../media/image87.png"/><Relationship Id="rId24" Type="http://schemas.openxmlformats.org/officeDocument/2006/relationships/image" Target="../media/image100.png"/><Relationship Id="rId32" Type="http://schemas.openxmlformats.org/officeDocument/2006/relationships/image" Target="../media/image104.png"/><Relationship Id="rId37" Type="http://schemas.openxmlformats.org/officeDocument/2006/relationships/customXml" Target="../ink/ink598.xml"/><Relationship Id="rId40" Type="http://schemas.openxmlformats.org/officeDocument/2006/relationships/image" Target="../media/image108.png"/><Relationship Id="rId45" Type="http://schemas.openxmlformats.org/officeDocument/2006/relationships/customXml" Target="../ink/ink602.xml"/><Relationship Id="rId53" Type="http://schemas.openxmlformats.org/officeDocument/2006/relationships/customXml" Target="../ink/ink606.xml"/><Relationship Id="rId58" Type="http://schemas.openxmlformats.org/officeDocument/2006/relationships/image" Target="../media/image122.png"/><Relationship Id="rId66" Type="http://schemas.openxmlformats.org/officeDocument/2006/relationships/image" Target="../media/image126.png"/><Relationship Id="rId5" Type="http://schemas.openxmlformats.org/officeDocument/2006/relationships/image" Target="../media/image84.png"/><Relationship Id="rId61" Type="http://schemas.openxmlformats.org/officeDocument/2006/relationships/customXml" Target="../ink/ink610.xml"/><Relationship Id="rId19" Type="http://schemas.openxmlformats.org/officeDocument/2006/relationships/customXml" Target="../ink/ink588.xml"/><Relationship Id="rId14" Type="http://schemas.openxmlformats.org/officeDocument/2006/relationships/customXml" Target="../ink/ink584.xml"/><Relationship Id="rId22" Type="http://schemas.openxmlformats.org/officeDocument/2006/relationships/image" Target="../media/image99.png"/><Relationship Id="rId27" Type="http://schemas.openxmlformats.org/officeDocument/2006/relationships/customXml" Target="../ink/ink593.xml"/><Relationship Id="rId30" Type="http://schemas.openxmlformats.org/officeDocument/2006/relationships/image" Target="../media/image103.png"/><Relationship Id="rId35" Type="http://schemas.openxmlformats.org/officeDocument/2006/relationships/customXml" Target="../ink/ink597.xml"/><Relationship Id="rId43" Type="http://schemas.openxmlformats.org/officeDocument/2006/relationships/customXml" Target="../ink/ink601.xml"/><Relationship Id="rId48" Type="http://schemas.openxmlformats.org/officeDocument/2006/relationships/image" Target="../media/image110.png"/><Relationship Id="rId56" Type="http://schemas.openxmlformats.org/officeDocument/2006/relationships/image" Target="../media/image121.png"/><Relationship Id="rId64" Type="http://schemas.openxmlformats.org/officeDocument/2006/relationships/image" Target="../media/image125.png"/><Relationship Id="rId69" Type="http://schemas.openxmlformats.org/officeDocument/2006/relationships/customXml" Target="../ink/ink614.xml"/><Relationship Id="rId8" Type="http://schemas.openxmlformats.org/officeDocument/2006/relationships/customXml" Target="../ink/ink581.xml"/><Relationship Id="rId51" Type="http://schemas.openxmlformats.org/officeDocument/2006/relationships/customXml" Target="../ink/ink605.xml"/><Relationship Id="rId3" Type="http://schemas.openxmlformats.org/officeDocument/2006/relationships/image" Target="../media/image83.png"/><Relationship Id="rId12" Type="http://schemas.openxmlformats.org/officeDocument/2006/relationships/customXml" Target="../ink/ink583.xml"/><Relationship Id="rId17" Type="http://schemas.openxmlformats.org/officeDocument/2006/relationships/customXml" Target="../ink/ink586.xml"/><Relationship Id="rId25" Type="http://schemas.openxmlformats.org/officeDocument/2006/relationships/customXml" Target="../ink/ink592.xml"/><Relationship Id="rId33" Type="http://schemas.openxmlformats.org/officeDocument/2006/relationships/customXml" Target="../ink/ink596.xml"/><Relationship Id="rId38" Type="http://schemas.openxmlformats.org/officeDocument/2006/relationships/image" Target="../media/image107.png"/><Relationship Id="rId46" Type="http://schemas.openxmlformats.org/officeDocument/2006/relationships/image" Target="../media/image90.png"/><Relationship Id="rId59" Type="http://schemas.openxmlformats.org/officeDocument/2006/relationships/customXml" Target="../ink/ink609.xml"/><Relationship Id="rId67" Type="http://schemas.openxmlformats.org/officeDocument/2006/relationships/customXml" Target="../ink/ink613.xml"/><Relationship Id="rId20" Type="http://schemas.openxmlformats.org/officeDocument/2006/relationships/customXml" Target="../ink/ink589.xml"/><Relationship Id="rId41" Type="http://schemas.openxmlformats.org/officeDocument/2006/relationships/customXml" Target="../ink/ink600.xml"/><Relationship Id="rId54" Type="http://schemas.openxmlformats.org/officeDocument/2006/relationships/image" Target="../media/image120.png"/><Relationship Id="rId62" Type="http://schemas.openxmlformats.org/officeDocument/2006/relationships/image" Target="../media/image124.png"/><Relationship Id="rId70" Type="http://schemas.openxmlformats.org/officeDocument/2006/relationships/image" Target="../media/image6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80.xml"/><Relationship Id="rId15" Type="http://schemas.openxmlformats.org/officeDocument/2006/relationships/image" Target="../media/image89.png"/><Relationship Id="rId23" Type="http://schemas.openxmlformats.org/officeDocument/2006/relationships/customXml" Target="../ink/ink591.xml"/><Relationship Id="rId28" Type="http://schemas.openxmlformats.org/officeDocument/2006/relationships/image" Target="../media/image102.png"/><Relationship Id="rId36" Type="http://schemas.openxmlformats.org/officeDocument/2006/relationships/image" Target="../media/image106.png"/><Relationship Id="rId49" Type="http://schemas.openxmlformats.org/officeDocument/2006/relationships/customXml" Target="../ink/ink604.xml"/><Relationship Id="rId57" Type="http://schemas.openxmlformats.org/officeDocument/2006/relationships/customXml" Target="../ink/ink608.xml"/><Relationship Id="rId10" Type="http://schemas.openxmlformats.org/officeDocument/2006/relationships/customXml" Target="../ink/ink582.xml"/><Relationship Id="rId31" Type="http://schemas.openxmlformats.org/officeDocument/2006/relationships/customXml" Target="../ink/ink595.xml"/><Relationship Id="rId44" Type="http://schemas.openxmlformats.org/officeDocument/2006/relationships/image" Target="../media/image117.png"/><Relationship Id="rId52" Type="http://schemas.openxmlformats.org/officeDocument/2006/relationships/image" Target="../media/image119.png"/><Relationship Id="rId60" Type="http://schemas.openxmlformats.org/officeDocument/2006/relationships/image" Target="../media/image123.png"/><Relationship Id="rId65" Type="http://schemas.openxmlformats.org/officeDocument/2006/relationships/customXml" Target="../ink/ink612.xml"/><Relationship Id="rId4" Type="http://schemas.openxmlformats.org/officeDocument/2006/relationships/customXml" Target="../ink/ink579.xml"/><Relationship Id="rId9" Type="http://schemas.openxmlformats.org/officeDocument/2006/relationships/image" Target="../media/image86.png"/><Relationship Id="rId13" Type="http://schemas.openxmlformats.org/officeDocument/2006/relationships/image" Target="../media/image88.png"/><Relationship Id="rId18" Type="http://schemas.openxmlformats.org/officeDocument/2006/relationships/customXml" Target="../ink/ink587.xml"/><Relationship Id="rId39" Type="http://schemas.openxmlformats.org/officeDocument/2006/relationships/customXml" Target="../ink/ink599.xml"/><Relationship Id="rId34" Type="http://schemas.openxmlformats.org/officeDocument/2006/relationships/image" Target="../media/image105.png"/><Relationship Id="rId50" Type="http://schemas.openxmlformats.org/officeDocument/2006/relationships/image" Target="../media/image118.png"/><Relationship Id="rId55" Type="http://schemas.openxmlformats.org/officeDocument/2006/relationships/customXml" Target="../ink/ink607.xml"/></Relationships>
</file>

<file path=ppt/slides/_rels/slide35.xml.rels><?xml version="1.0" encoding="UTF-8" standalone="yes"?>
<Relationships xmlns="http://schemas.openxmlformats.org/package/2006/relationships"><Relationship Id="rId26" Type="http://schemas.openxmlformats.org/officeDocument/2006/relationships/image" Target="../media/image101.png"/><Relationship Id="rId21" Type="http://schemas.openxmlformats.org/officeDocument/2006/relationships/customXml" Target="../ink/ink627.xml"/><Relationship Id="rId42" Type="http://schemas.openxmlformats.org/officeDocument/2006/relationships/image" Target="../media/image109.png"/><Relationship Id="rId47" Type="http://schemas.openxmlformats.org/officeDocument/2006/relationships/customXml" Target="../ink/ink640.xml"/><Relationship Id="rId63" Type="http://schemas.openxmlformats.org/officeDocument/2006/relationships/customXml" Target="../ink/ink648.xml"/><Relationship Id="rId68" Type="http://schemas.openxmlformats.org/officeDocument/2006/relationships/image" Target="../media/image127.png"/><Relationship Id="rId7" Type="http://schemas.openxmlformats.org/officeDocument/2006/relationships/image" Target="../media/image85.png"/><Relationship Id="rId71" Type="http://schemas.openxmlformats.org/officeDocument/2006/relationships/customXml" Target="../ink/ink652.xml"/><Relationship Id="rId2" Type="http://schemas.openxmlformats.org/officeDocument/2006/relationships/customXml" Target="../ink/ink615.xml"/><Relationship Id="rId16" Type="http://schemas.openxmlformats.org/officeDocument/2006/relationships/customXml" Target="../ink/ink622.xml"/><Relationship Id="rId29" Type="http://schemas.openxmlformats.org/officeDocument/2006/relationships/customXml" Target="../ink/ink631.xml"/><Relationship Id="rId11" Type="http://schemas.openxmlformats.org/officeDocument/2006/relationships/image" Target="../media/image87.png"/><Relationship Id="rId24" Type="http://schemas.openxmlformats.org/officeDocument/2006/relationships/image" Target="../media/image100.png"/><Relationship Id="rId32" Type="http://schemas.openxmlformats.org/officeDocument/2006/relationships/image" Target="../media/image104.png"/><Relationship Id="rId37" Type="http://schemas.openxmlformats.org/officeDocument/2006/relationships/customXml" Target="../ink/ink635.xml"/><Relationship Id="rId40" Type="http://schemas.openxmlformats.org/officeDocument/2006/relationships/image" Target="../media/image108.png"/><Relationship Id="rId45" Type="http://schemas.openxmlformats.org/officeDocument/2006/relationships/customXml" Target="../ink/ink639.xml"/><Relationship Id="rId53" Type="http://schemas.openxmlformats.org/officeDocument/2006/relationships/customXml" Target="../ink/ink643.xml"/><Relationship Id="rId58" Type="http://schemas.openxmlformats.org/officeDocument/2006/relationships/image" Target="../media/image122.png"/><Relationship Id="rId66" Type="http://schemas.openxmlformats.org/officeDocument/2006/relationships/image" Target="../media/image126.png"/><Relationship Id="rId5" Type="http://schemas.openxmlformats.org/officeDocument/2006/relationships/image" Target="../media/image84.png"/><Relationship Id="rId61" Type="http://schemas.openxmlformats.org/officeDocument/2006/relationships/customXml" Target="../ink/ink647.xml"/><Relationship Id="rId19" Type="http://schemas.openxmlformats.org/officeDocument/2006/relationships/customXml" Target="../ink/ink625.xml"/><Relationship Id="rId14" Type="http://schemas.openxmlformats.org/officeDocument/2006/relationships/customXml" Target="../ink/ink621.xml"/><Relationship Id="rId22" Type="http://schemas.openxmlformats.org/officeDocument/2006/relationships/image" Target="../media/image99.png"/><Relationship Id="rId27" Type="http://schemas.openxmlformats.org/officeDocument/2006/relationships/customXml" Target="../ink/ink630.xml"/><Relationship Id="rId30" Type="http://schemas.openxmlformats.org/officeDocument/2006/relationships/image" Target="../media/image103.png"/><Relationship Id="rId35" Type="http://schemas.openxmlformats.org/officeDocument/2006/relationships/customXml" Target="../ink/ink634.xml"/><Relationship Id="rId43" Type="http://schemas.openxmlformats.org/officeDocument/2006/relationships/customXml" Target="../ink/ink638.xml"/><Relationship Id="rId48" Type="http://schemas.openxmlformats.org/officeDocument/2006/relationships/image" Target="../media/image110.png"/><Relationship Id="rId56" Type="http://schemas.openxmlformats.org/officeDocument/2006/relationships/image" Target="../media/image121.png"/><Relationship Id="rId64" Type="http://schemas.openxmlformats.org/officeDocument/2006/relationships/image" Target="../media/image125.png"/><Relationship Id="rId69" Type="http://schemas.openxmlformats.org/officeDocument/2006/relationships/customXml" Target="../ink/ink651.xml"/><Relationship Id="rId8" Type="http://schemas.openxmlformats.org/officeDocument/2006/relationships/customXml" Target="../ink/ink618.xml"/><Relationship Id="rId51" Type="http://schemas.openxmlformats.org/officeDocument/2006/relationships/customXml" Target="../ink/ink642.xml"/><Relationship Id="rId72" Type="http://schemas.openxmlformats.org/officeDocument/2006/relationships/image" Target="../media/image128.png"/><Relationship Id="rId3" Type="http://schemas.openxmlformats.org/officeDocument/2006/relationships/image" Target="../media/image83.png"/><Relationship Id="rId12" Type="http://schemas.openxmlformats.org/officeDocument/2006/relationships/customXml" Target="../ink/ink620.xml"/><Relationship Id="rId17" Type="http://schemas.openxmlformats.org/officeDocument/2006/relationships/customXml" Target="../ink/ink623.xml"/><Relationship Id="rId25" Type="http://schemas.openxmlformats.org/officeDocument/2006/relationships/customXml" Target="../ink/ink629.xml"/><Relationship Id="rId33" Type="http://schemas.openxmlformats.org/officeDocument/2006/relationships/customXml" Target="../ink/ink633.xml"/><Relationship Id="rId38" Type="http://schemas.openxmlformats.org/officeDocument/2006/relationships/image" Target="../media/image107.png"/><Relationship Id="rId46" Type="http://schemas.openxmlformats.org/officeDocument/2006/relationships/image" Target="../media/image90.png"/><Relationship Id="rId59" Type="http://schemas.openxmlformats.org/officeDocument/2006/relationships/customXml" Target="../ink/ink646.xml"/><Relationship Id="rId67" Type="http://schemas.openxmlformats.org/officeDocument/2006/relationships/customXml" Target="../ink/ink650.xml"/><Relationship Id="rId20" Type="http://schemas.openxmlformats.org/officeDocument/2006/relationships/customXml" Target="../ink/ink626.xml"/><Relationship Id="rId41" Type="http://schemas.openxmlformats.org/officeDocument/2006/relationships/customXml" Target="../ink/ink637.xml"/><Relationship Id="rId54" Type="http://schemas.openxmlformats.org/officeDocument/2006/relationships/image" Target="../media/image120.png"/><Relationship Id="rId62" Type="http://schemas.openxmlformats.org/officeDocument/2006/relationships/image" Target="../media/image124.png"/><Relationship Id="rId70" Type="http://schemas.openxmlformats.org/officeDocument/2006/relationships/image" Target="../media/image6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17.xml"/><Relationship Id="rId15" Type="http://schemas.openxmlformats.org/officeDocument/2006/relationships/image" Target="../media/image89.png"/><Relationship Id="rId23" Type="http://schemas.openxmlformats.org/officeDocument/2006/relationships/customXml" Target="../ink/ink628.xml"/><Relationship Id="rId28" Type="http://schemas.openxmlformats.org/officeDocument/2006/relationships/image" Target="../media/image102.png"/><Relationship Id="rId36" Type="http://schemas.openxmlformats.org/officeDocument/2006/relationships/image" Target="../media/image106.png"/><Relationship Id="rId49" Type="http://schemas.openxmlformats.org/officeDocument/2006/relationships/customXml" Target="../ink/ink641.xml"/><Relationship Id="rId57" Type="http://schemas.openxmlformats.org/officeDocument/2006/relationships/customXml" Target="../ink/ink645.xml"/><Relationship Id="rId10" Type="http://schemas.openxmlformats.org/officeDocument/2006/relationships/customXml" Target="../ink/ink619.xml"/><Relationship Id="rId31" Type="http://schemas.openxmlformats.org/officeDocument/2006/relationships/customXml" Target="../ink/ink632.xml"/><Relationship Id="rId44" Type="http://schemas.openxmlformats.org/officeDocument/2006/relationships/image" Target="../media/image117.png"/><Relationship Id="rId52" Type="http://schemas.openxmlformats.org/officeDocument/2006/relationships/image" Target="../media/image119.png"/><Relationship Id="rId60" Type="http://schemas.openxmlformats.org/officeDocument/2006/relationships/image" Target="../media/image123.png"/><Relationship Id="rId65" Type="http://schemas.openxmlformats.org/officeDocument/2006/relationships/customXml" Target="../ink/ink649.xml"/><Relationship Id="rId4" Type="http://schemas.openxmlformats.org/officeDocument/2006/relationships/customXml" Target="../ink/ink616.xml"/><Relationship Id="rId9" Type="http://schemas.openxmlformats.org/officeDocument/2006/relationships/image" Target="../media/image86.png"/><Relationship Id="rId13" Type="http://schemas.openxmlformats.org/officeDocument/2006/relationships/image" Target="../media/image88.png"/><Relationship Id="rId18" Type="http://schemas.openxmlformats.org/officeDocument/2006/relationships/customXml" Target="../ink/ink624.xml"/><Relationship Id="rId39" Type="http://schemas.openxmlformats.org/officeDocument/2006/relationships/customXml" Target="../ink/ink636.xml"/><Relationship Id="rId34" Type="http://schemas.openxmlformats.org/officeDocument/2006/relationships/image" Target="../media/image105.png"/><Relationship Id="rId50" Type="http://schemas.openxmlformats.org/officeDocument/2006/relationships/image" Target="../media/image118.png"/><Relationship Id="rId55" Type="http://schemas.openxmlformats.org/officeDocument/2006/relationships/customXml" Target="../ink/ink644.xml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customXml" Target="../ink/ink656.xml"/><Relationship Id="rId13" Type="http://schemas.openxmlformats.org/officeDocument/2006/relationships/image" Target="../media/image133.png"/><Relationship Id="rId18" Type="http://schemas.openxmlformats.org/officeDocument/2006/relationships/customXml" Target="../ink/ink661.xml"/><Relationship Id="rId3" Type="http://schemas.openxmlformats.org/officeDocument/2006/relationships/image" Target="../media/image83.png"/><Relationship Id="rId7" Type="http://schemas.openxmlformats.org/officeDocument/2006/relationships/image" Target="../media/image130.png"/><Relationship Id="rId12" Type="http://schemas.openxmlformats.org/officeDocument/2006/relationships/customXml" Target="../ink/ink658.xml"/><Relationship Id="rId17" Type="http://schemas.openxmlformats.org/officeDocument/2006/relationships/image" Target="../media/image134.png"/><Relationship Id="rId2" Type="http://schemas.openxmlformats.org/officeDocument/2006/relationships/customXml" Target="../ink/ink653.xml"/><Relationship Id="rId16" Type="http://schemas.openxmlformats.org/officeDocument/2006/relationships/customXml" Target="../ink/ink66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55.xml"/><Relationship Id="rId11" Type="http://schemas.openxmlformats.org/officeDocument/2006/relationships/image" Target="../media/image132.png"/><Relationship Id="rId5" Type="http://schemas.openxmlformats.org/officeDocument/2006/relationships/image" Target="../media/image129.png"/><Relationship Id="rId15" Type="http://schemas.openxmlformats.org/officeDocument/2006/relationships/image" Target="../media/image64.png"/><Relationship Id="rId10" Type="http://schemas.openxmlformats.org/officeDocument/2006/relationships/customXml" Target="../ink/ink657.xml"/><Relationship Id="rId19" Type="http://schemas.openxmlformats.org/officeDocument/2006/relationships/image" Target="../media/image135.png"/><Relationship Id="rId4" Type="http://schemas.openxmlformats.org/officeDocument/2006/relationships/customXml" Target="../ink/ink654.xml"/><Relationship Id="rId9" Type="http://schemas.openxmlformats.org/officeDocument/2006/relationships/image" Target="../media/image131.png"/><Relationship Id="rId14" Type="http://schemas.openxmlformats.org/officeDocument/2006/relationships/customXml" Target="../ink/ink659.xml"/></Relationships>
</file>

<file path=ppt/slides/_rels/slide37.xml.rels><?xml version="1.0" encoding="UTF-8" standalone="yes"?>
<Relationships xmlns="http://schemas.openxmlformats.org/package/2006/relationships"><Relationship Id="rId26" Type="http://schemas.openxmlformats.org/officeDocument/2006/relationships/image" Target="../media/image104.png"/><Relationship Id="rId21" Type="http://schemas.openxmlformats.org/officeDocument/2006/relationships/customXml" Target="../ink/ink674.xml"/><Relationship Id="rId42" Type="http://schemas.openxmlformats.org/officeDocument/2006/relationships/image" Target="../media/image132.png"/><Relationship Id="rId47" Type="http://schemas.openxmlformats.org/officeDocument/2006/relationships/customXml" Target="../ink/ink687.xml"/><Relationship Id="rId63" Type="http://schemas.openxmlformats.org/officeDocument/2006/relationships/customXml" Target="../ink/ink695.xml"/><Relationship Id="rId68" Type="http://schemas.openxmlformats.org/officeDocument/2006/relationships/image" Target="../media/image144.png"/><Relationship Id="rId84" Type="http://schemas.openxmlformats.org/officeDocument/2006/relationships/image" Target="../media/image152.png"/><Relationship Id="rId89" Type="http://schemas.openxmlformats.org/officeDocument/2006/relationships/customXml" Target="../ink/ink709.xml"/><Relationship Id="rId16" Type="http://schemas.openxmlformats.org/officeDocument/2006/relationships/customXml" Target="../ink/ink669.xml"/><Relationship Id="rId11" Type="http://schemas.openxmlformats.org/officeDocument/2006/relationships/image" Target="../media/image87.png"/><Relationship Id="rId32" Type="http://schemas.openxmlformats.org/officeDocument/2006/relationships/image" Target="../media/image90.png"/><Relationship Id="rId37" Type="http://schemas.openxmlformats.org/officeDocument/2006/relationships/customXml" Target="../ink/ink682.xml"/><Relationship Id="rId53" Type="http://schemas.openxmlformats.org/officeDocument/2006/relationships/customXml" Target="../ink/ink690.xml"/><Relationship Id="rId58" Type="http://schemas.openxmlformats.org/officeDocument/2006/relationships/image" Target="../media/image139.png"/><Relationship Id="rId74" Type="http://schemas.openxmlformats.org/officeDocument/2006/relationships/image" Target="../media/image147.png"/><Relationship Id="rId79" Type="http://schemas.openxmlformats.org/officeDocument/2006/relationships/customXml" Target="../ink/ink703.xml"/><Relationship Id="rId5" Type="http://schemas.openxmlformats.org/officeDocument/2006/relationships/image" Target="../media/image84.png"/><Relationship Id="rId90" Type="http://schemas.openxmlformats.org/officeDocument/2006/relationships/image" Target="../media/image154.png"/><Relationship Id="rId95" Type="http://schemas.openxmlformats.org/officeDocument/2006/relationships/customXml" Target="../ink/ink712.xml"/><Relationship Id="rId22" Type="http://schemas.openxmlformats.org/officeDocument/2006/relationships/image" Target="../media/image99.png"/><Relationship Id="rId27" Type="http://schemas.openxmlformats.org/officeDocument/2006/relationships/customXml" Target="../ink/ink677.xml"/><Relationship Id="rId43" Type="http://schemas.openxmlformats.org/officeDocument/2006/relationships/customXml" Target="../ink/ink685.xml"/><Relationship Id="rId48" Type="http://schemas.openxmlformats.org/officeDocument/2006/relationships/image" Target="../media/image134.png"/><Relationship Id="rId64" Type="http://schemas.openxmlformats.org/officeDocument/2006/relationships/image" Target="../media/image142.png"/><Relationship Id="rId69" Type="http://schemas.openxmlformats.org/officeDocument/2006/relationships/customXml" Target="../ink/ink698.xml"/><Relationship Id="rId80" Type="http://schemas.openxmlformats.org/officeDocument/2006/relationships/image" Target="../media/image150.png"/><Relationship Id="rId85" Type="http://schemas.openxmlformats.org/officeDocument/2006/relationships/customXml" Target="../ink/ink706.xml"/><Relationship Id="rId3" Type="http://schemas.openxmlformats.org/officeDocument/2006/relationships/image" Target="../media/image83.png"/><Relationship Id="rId12" Type="http://schemas.openxmlformats.org/officeDocument/2006/relationships/customXml" Target="../ink/ink667.xml"/><Relationship Id="rId17" Type="http://schemas.openxmlformats.org/officeDocument/2006/relationships/customXml" Target="../ink/ink670.xml"/><Relationship Id="rId25" Type="http://schemas.openxmlformats.org/officeDocument/2006/relationships/customXml" Target="../ink/ink676.xml"/><Relationship Id="rId33" Type="http://schemas.openxmlformats.org/officeDocument/2006/relationships/customXml" Target="../ink/ink680.xml"/><Relationship Id="rId38" Type="http://schemas.openxmlformats.org/officeDocument/2006/relationships/image" Target="../media/image130.png"/><Relationship Id="rId46" Type="http://schemas.openxmlformats.org/officeDocument/2006/relationships/image" Target="../media/image64.png"/><Relationship Id="rId59" Type="http://schemas.openxmlformats.org/officeDocument/2006/relationships/customXml" Target="../ink/ink693.xml"/><Relationship Id="rId67" Type="http://schemas.openxmlformats.org/officeDocument/2006/relationships/customXml" Target="../ink/ink697.xml"/><Relationship Id="rId20" Type="http://schemas.openxmlformats.org/officeDocument/2006/relationships/customXml" Target="../ink/ink673.xml"/><Relationship Id="rId41" Type="http://schemas.openxmlformats.org/officeDocument/2006/relationships/customXml" Target="../ink/ink684.xml"/><Relationship Id="rId54" Type="http://schemas.openxmlformats.org/officeDocument/2006/relationships/image" Target="../media/image137.png"/><Relationship Id="rId62" Type="http://schemas.openxmlformats.org/officeDocument/2006/relationships/image" Target="../media/image141.png"/><Relationship Id="rId70" Type="http://schemas.openxmlformats.org/officeDocument/2006/relationships/image" Target="../media/image145.png"/><Relationship Id="rId75" Type="http://schemas.openxmlformats.org/officeDocument/2006/relationships/customXml" Target="../ink/ink701.xml"/><Relationship Id="rId83" Type="http://schemas.openxmlformats.org/officeDocument/2006/relationships/customXml" Target="../ink/ink705.xml"/><Relationship Id="rId88" Type="http://schemas.openxmlformats.org/officeDocument/2006/relationships/customXml" Target="../ink/ink708.xml"/><Relationship Id="rId91" Type="http://schemas.openxmlformats.org/officeDocument/2006/relationships/customXml" Target="../ink/ink710.xml"/><Relationship Id="rId96" Type="http://schemas.openxmlformats.org/officeDocument/2006/relationships/image" Target="../media/image15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64.xml"/><Relationship Id="rId15" Type="http://schemas.openxmlformats.org/officeDocument/2006/relationships/image" Target="../media/image89.png"/><Relationship Id="rId23" Type="http://schemas.openxmlformats.org/officeDocument/2006/relationships/customXml" Target="../ink/ink675.xml"/><Relationship Id="rId28" Type="http://schemas.openxmlformats.org/officeDocument/2006/relationships/image" Target="../media/image105.png"/><Relationship Id="rId36" Type="http://schemas.openxmlformats.org/officeDocument/2006/relationships/image" Target="../media/image129.png"/><Relationship Id="rId49" Type="http://schemas.openxmlformats.org/officeDocument/2006/relationships/customXml" Target="../ink/ink688.xml"/><Relationship Id="rId57" Type="http://schemas.openxmlformats.org/officeDocument/2006/relationships/customXml" Target="../ink/ink692.xml"/><Relationship Id="rId10" Type="http://schemas.openxmlformats.org/officeDocument/2006/relationships/customXml" Target="../ink/ink666.xml"/><Relationship Id="rId31" Type="http://schemas.openxmlformats.org/officeDocument/2006/relationships/customXml" Target="../ink/ink679.xml"/><Relationship Id="rId44" Type="http://schemas.openxmlformats.org/officeDocument/2006/relationships/image" Target="../media/image133.png"/><Relationship Id="rId52" Type="http://schemas.openxmlformats.org/officeDocument/2006/relationships/image" Target="../media/image136.png"/><Relationship Id="rId60" Type="http://schemas.openxmlformats.org/officeDocument/2006/relationships/image" Target="../media/image140.png"/><Relationship Id="rId65" Type="http://schemas.openxmlformats.org/officeDocument/2006/relationships/customXml" Target="../ink/ink696.xml"/><Relationship Id="rId73" Type="http://schemas.openxmlformats.org/officeDocument/2006/relationships/customXml" Target="../ink/ink700.xml"/><Relationship Id="rId78" Type="http://schemas.openxmlformats.org/officeDocument/2006/relationships/image" Target="../media/image149.png"/><Relationship Id="rId81" Type="http://schemas.openxmlformats.org/officeDocument/2006/relationships/customXml" Target="../ink/ink704.xml"/><Relationship Id="rId86" Type="http://schemas.openxmlformats.org/officeDocument/2006/relationships/customXml" Target="../ink/ink707.xml"/><Relationship Id="rId94" Type="http://schemas.openxmlformats.org/officeDocument/2006/relationships/image" Target="../media/image156.png"/><Relationship Id="rId99" Type="http://schemas.openxmlformats.org/officeDocument/2006/relationships/customXml" Target="../ink/ink714.xml"/><Relationship Id="rId4" Type="http://schemas.openxmlformats.org/officeDocument/2006/relationships/customXml" Target="../ink/ink663.xml"/><Relationship Id="rId9" Type="http://schemas.openxmlformats.org/officeDocument/2006/relationships/image" Target="../media/image86.png"/><Relationship Id="rId13" Type="http://schemas.openxmlformats.org/officeDocument/2006/relationships/image" Target="../media/image88.png"/><Relationship Id="rId18" Type="http://schemas.openxmlformats.org/officeDocument/2006/relationships/customXml" Target="../ink/ink671.xml"/><Relationship Id="rId39" Type="http://schemas.openxmlformats.org/officeDocument/2006/relationships/customXml" Target="../ink/ink683.xml"/><Relationship Id="rId34" Type="http://schemas.openxmlformats.org/officeDocument/2006/relationships/image" Target="../media/image110.png"/><Relationship Id="rId50" Type="http://schemas.openxmlformats.org/officeDocument/2006/relationships/image" Target="../media/image135.png"/><Relationship Id="rId55" Type="http://schemas.openxmlformats.org/officeDocument/2006/relationships/customXml" Target="../ink/ink691.xml"/><Relationship Id="rId76" Type="http://schemas.openxmlformats.org/officeDocument/2006/relationships/image" Target="../media/image148.png"/><Relationship Id="rId97" Type="http://schemas.openxmlformats.org/officeDocument/2006/relationships/customXml" Target="../ink/ink713.xml"/><Relationship Id="rId7" Type="http://schemas.openxmlformats.org/officeDocument/2006/relationships/image" Target="../media/image85.png"/><Relationship Id="rId71" Type="http://schemas.openxmlformats.org/officeDocument/2006/relationships/customXml" Target="../ink/ink699.xml"/><Relationship Id="rId92" Type="http://schemas.openxmlformats.org/officeDocument/2006/relationships/image" Target="../media/image155.png"/><Relationship Id="rId2" Type="http://schemas.openxmlformats.org/officeDocument/2006/relationships/customXml" Target="../ink/ink662.xml"/><Relationship Id="rId29" Type="http://schemas.openxmlformats.org/officeDocument/2006/relationships/customXml" Target="../ink/ink678.xml"/><Relationship Id="rId24" Type="http://schemas.openxmlformats.org/officeDocument/2006/relationships/image" Target="../media/image103.png"/><Relationship Id="rId40" Type="http://schemas.openxmlformats.org/officeDocument/2006/relationships/image" Target="../media/image131.png"/><Relationship Id="rId45" Type="http://schemas.openxmlformats.org/officeDocument/2006/relationships/customXml" Target="../ink/ink686.xml"/><Relationship Id="rId66" Type="http://schemas.openxmlformats.org/officeDocument/2006/relationships/image" Target="../media/image143.png"/><Relationship Id="rId87" Type="http://schemas.openxmlformats.org/officeDocument/2006/relationships/image" Target="../media/image153.png"/><Relationship Id="rId61" Type="http://schemas.openxmlformats.org/officeDocument/2006/relationships/customXml" Target="../ink/ink694.xml"/><Relationship Id="rId82" Type="http://schemas.openxmlformats.org/officeDocument/2006/relationships/image" Target="../media/image151.png"/><Relationship Id="rId19" Type="http://schemas.openxmlformats.org/officeDocument/2006/relationships/customXml" Target="../ink/ink672.xml"/><Relationship Id="rId14" Type="http://schemas.openxmlformats.org/officeDocument/2006/relationships/customXml" Target="../ink/ink668.xml"/><Relationship Id="rId30" Type="http://schemas.openxmlformats.org/officeDocument/2006/relationships/image" Target="../media/image109.png"/><Relationship Id="rId35" Type="http://schemas.openxmlformats.org/officeDocument/2006/relationships/customXml" Target="../ink/ink681.xml"/><Relationship Id="rId56" Type="http://schemas.openxmlformats.org/officeDocument/2006/relationships/image" Target="../media/image138.png"/><Relationship Id="rId77" Type="http://schemas.openxmlformats.org/officeDocument/2006/relationships/customXml" Target="../ink/ink702.xml"/><Relationship Id="rId100" Type="http://schemas.openxmlformats.org/officeDocument/2006/relationships/image" Target="../media/image159.png"/><Relationship Id="rId8" Type="http://schemas.openxmlformats.org/officeDocument/2006/relationships/customXml" Target="../ink/ink665.xml"/><Relationship Id="rId51" Type="http://schemas.openxmlformats.org/officeDocument/2006/relationships/customXml" Target="../ink/ink689.xml"/><Relationship Id="rId72" Type="http://schemas.openxmlformats.org/officeDocument/2006/relationships/image" Target="../media/image146.png"/><Relationship Id="rId93" Type="http://schemas.openxmlformats.org/officeDocument/2006/relationships/customXml" Target="../ink/ink711.xml"/><Relationship Id="rId98" Type="http://schemas.openxmlformats.org/officeDocument/2006/relationships/image" Target="../media/image158.png"/></Relationships>
</file>

<file path=ppt/slides/_rels/slide38.xml.rels><?xml version="1.0" encoding="UTF-8" standalone="yes"?>
<Relationships xmlns="http://schemas.openxmlformats.org/package/2006/relationships"><Relationship Id="rId26" Type="http://schemas.openxmlformats.org/officeDocument/2006/relationships/image" Target="../media/image104.png"/><Relationship Id="rId117" Type="http://schemas.openxmlformats.org/officeDocument/2006/relationships/image" Target="../media/image156.png"/><Relationship Id="rId21" Type="http://schemas.openxmlformats.org/officeDocument/2006/relationships/customXml" Target="../ink/ink727.xml"/><Relationship Id="rId42" Type="http://schemas.openxmlformats.org/officeDocument/2006/relationships/image" Target="../media/image120.png"/><Relationship Id="rId47" Type="http://schemas.openxmlformats.org/officeDocument/2006/relationships/customXml" Target="../ink/ink740.xml"/><Relationship Id="rId63" Type="http://schemas.openxmlformats.org/officeDocument/2006/relationships/customXml" Target="../ink/ink748.xml"/><Relationship Id="rId68" Type="http://schemas.openxmlformats.org/officeDocument/2006/relationships/image" Target="../media/image133.png"/><Relationship Id="rId84" Type="http://schemas.openxmlformats.org/officeDocument/2006/relationships/customXml" Target="../ink/ink759.xml"/><Relationship Id="rId89" Type="http://schemas.openxmlformats.org/officeDocument/2006/relationships/image" Target="../media/image143.png"/><Relationship Id="rId112" Type="http://schemas.openxmlformats.org/officeDocument/2006/relationships/customXml" Target="../ink/ink774.xml"/><Relationship Id="rId16" Type="http://schemas.openxmlformats.org/officeDocument/2006/relationships/customXml" Target="../ink/ink722.xml"/><Relationship Id="rId107" Type="http://schemas.openxmlformats.org/officeDocument/2006/relationships/image" Target="../media/image152.png"/><Relationship Id="rId11" Type="http://schemas.openxmlformats.org/officeDocument/2006/relationships/image" Target="../media/image87.png"/><Relationship Id="rId32" Type="http://schemas.openxmlformats.org/officeDocument/2006/relationships/image" Target="../media/image117.png"/><Relationship Id="rId37" Type="http://schemas.openxmlformats.org/officeDocument/2006/relationships/customXml" Target="../ink/ink735.xml"/><Relationship Id="rId53" Type="http://schemas.openxmlformats.org/officeDocument/2006/relationships/customXml" Target="../ink/ink743.xml"/><Relationship Id="rId58" Type="http://schemas.openxmlformats.org/officeDocument/2006/relationships/image" Target="../media/image64.png"/><Relationship Id="rId74" Type="http://schemas.openxmlformats.org/officeDocument/2006/relationships/customXml" Target="../ink/ink754.xml"/><Relationship Id="rId79" Type="http://schemas.openxmlformats.org/officeDocument/2006/relationships/image" Target="../media/image138.png"/><Relationship Id="rId102" Type="http://schemas.openxmlformats.org/officeDocument/2006/relationships/customXml" Target="../ink/ink768.xml"/><Relationship Id="rId123" Type="http://schemas.openxmlformats.org/officeDocument/2006/relationships/image" Target="../media/image159.png"/><Relationship Id="rId5" Type="http://schemas.openxmlformats.org/officeDocument/2006/relationships/image" Target="../media/image84.png"/><Relationship Id="rId90" Type="http://schemas.openxmlformats.org/officeDocument/2006/relationships/customXml" Target="../ink/ink762.xml"/><Relationship Id="rId95" Type="http://schemas.openxmlformats.org/officeDocument/2006/relationships/image" Target="../media/image146.png"/><Relationship Id="rId22" Type="http://schemas.openxmlformats.org/officeDocument/2006/relationships/image" Target="../media/image99.png"/><Relationship Id="rId27" Type="http://schemas.openxmlformats.org/officeDocument/2006/relationships/customXml" Target="../ink/ink730.xml"/><Relationship Id="rId43" Type="http://schemas.openxmlformats.org/officeDocument/2006/relationships/customXml" Target="../ink/ink738.xml"/><Relationship Id="rId48" Type="http://schemas.openxmlformats.org/officeDocument/2006/relationships/image" Target="../media/image123.png"/><Relationship Id="rId64" Type="http://schemas.openxmlformats.org/officeDocument/2006/relationships/image" Target="../media/image131.png"/><Relationship Id="rId69" Type="http://schemas.openxmlformats.org/officeDocument/2006/relationships/customXml" Target="../ink/ink751.xml"/><Relationship Id="rId113" Type="http://schemas.openxmlformats.org/officeDocument/2006/relationships/image" Target="../media/image154.png"/><Relationship Id="rId118" Type="http://schemas.openxmlformats.org/officeDocument/2006/relationships/customXml" Target="../ink/ink777.xml"/><Relationship Id="rId80" Type="http://schemas.openxmlformats.org/officeDocument/2006/relationships/customXml" Target="../ink/ink757.xml"/><Relationship Id="rId85" Type="http://schemas.openxmlformats.org/officeDocument/2006/relationships/image" Target="../media/image141.png"/><Relationship Id="rId12" Type="http://schemas.openxmlformats.org/officeDocument/2006/relationships/customXml" Target="../ink/ink720.xml"/><Relationship Id="rId17" Type="http://schemas.openxmlformats.org/officeDocument/2006/relationships/customXml" Target="../ink/ink723.xml"/><Relationship Id="rId33" Type="http://schemas.openxmlformats.org/officeDocument/2006/relationships/customXml" Target="../ink/ink733.xml"/><Relationship Id="rId38" Type="http://schemas.openxmlformats.org/officeDocument/2006/relationships/image" Target="../media/image118.png"/><Relationship Id="rId59" Type="http://schemas.openxmlformats.org/officeDocument/2006/relationships/customXml" Target="../ink/ink746.xml"/><Relationship Id="rId103" Type="http://schemas.openxmlformats.org/officeDocument/2006/relationships/image" Target="../media/image150.png"/><Relationship Id="rId108" Type="http://schemas.openxmlformats.org/officeDocument/2006/relationships/customXml" Target="../ink/ink771.xml"/><Relationship Id="rId54" Type="http://schemas.openxmlformats.org/officeDocument/2006/relationships/image" Target="../media/image126.png"/><Relationship Id="rId70" Type="http://schemas.openxmlformats.org/officeDocument/2006/relationships/customXml" Target="../ink/ink752.xml"/><Relationship Id="rId75" Type="http://schemas.openxmlformats.org/officeDocument/2006/relationships/image" Target="../media/image136.png"/><Relationship Id="rId91" Type="http://schemas.openxmlformats.org/officeDocument/2006/relationships/image" Target="../media/image144.png"/><Relationship Id="rId96" Type="http://schemas.openxmlformats.org/officeDocument/2006/relationships/customXml" Target="../ink/ink76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17.xml"/><Relationship Id="rId23" Type="http://schemas.openxmlformats.org/officeDocument/2006/relationships/customXml" Target="../ink/ink728.xml"/><Relationship Id="rId28" Type="http://schemas.openxmlformats.org/officeDocument/2006/relationships/image" Target="../media/image105.png"/><Relationship Id="rId49" Type="http://schemas.openxmlformats.org/officeDocument/2006/relationships/customXml" Target="../ink/ink741.xml"/><Relationship Id="rId114" Type="http://schemas.openxmlformats.org/officeDocument/2006/relationships/customXml" Target="../ink/ink775.xml"/><Relationship Id="rId119" Type="http://schemas.openxmlformats.org/officeDocument/2006/relationships/image" Target="../media/image157.png"/><Relationship Id="rId44" Type="http://schemas.openxmlformats.org/officeDocument/2006/relationships/image" Target="../media/image121.png"/><Relationship Id="rId60" Type="http://schemas.openxmlformats.org/officeDocument/2006/relationships/image" Target="../media/image129.png"/><Relationship Id="rId65" Type="http://schemas.openxmlformats.org/officeDocument/2006/relationships/customXml" Target="../ink/ink749.xml"/><Relationship Id="rId81" Type="http://schemas.openxmlformats.org/officeDocument/2006/relationships/image" Target="../media/image139.png"/><Relationship Id="rId86" Type="http://schemas.openxmlformats.org/officeDocument/2006/relationships/customXml" Target="../ink/ink760.xml"/><Relationship Id="rId4" Type="http://schemas.openxmlformats.org/officeDocument/2006/relationships/customXml" Target="../ink/ink716.xml"/><Relationship Id="rId9" Type="http://schemas.openxmlformats.org/officeDocument/2006/relationships/image" Target="../media/image86.png"/><Relationship Id="rId13" Type="http://schemas.openxmlformats.org/officeDocument/2006/relationships/image" Target="../media/image88.png"/><Relationship Id="rId18" Type="http://schemas.openxmlformats.org/officeDocument/2006/relationships/customXml" Target="../ink/ink724.xml"/><Relationship Id="rId39" Type="http://schemas.openxmlformats.org/officeDocument/2006/relationships/customXml" Target="../ink/ink736.xml"/><Relationship Id="rId109" Type="http://schemas.openxmlformats.org/officeDocument/2006/relationships/customXml" Target="../ink/ink772.xml"/><Relationship Id="rId34" Type="http://schemas.openxmlformats.org/officeDocument/2006/relationships/image" Target="../media/image90.png"/><Relationship Id="rId50" Type="http://schemas.openxmlformats.org/officeDocument/2006/relationships/image" Target="../media/image124.png"/><Relationship Id="rId55" Type="http://schemas.openxmlformats.org/officeDocument/2006/relationships/customXml" Target="../ink/ink744.xml"/><Relationship Id="rId76" Type="http://schemas.openxmlformats.org/officeDocument/2006/relationships/customXml" Target="../ink/ink755.xml"/><Relationship Id="rId97" Type="http://schemas.openxmlformats.org/officeDocument/2006/relationships/image" Target="../media/image147.png"/><Relationship Id="rId104" Type="http://schemas.openxmlformats.org/officeDocument/2006/relationships/customXml" Target="../ink/ink769.xml"/><Relationship Id="rId120" Type="http://schemas.openxmlformats.org/officeDocument/2006/relationships/customXml" Target="../ink/ink778.xml"/><Relationship Id="rId7" Type="http://schemas.openxmlformats.org/officeDocument/2006/relationships/image" Target="../media/image85.png"/><Relationship Id="rId71" Type="http://schemas.openxmlformats.org/officeDocument/2006/relationships/image" Target="../media/image134.png"/><Relationship Id="rId92" Type="http://schemas.openxmlformats.org/officeDocument/2006/relationships/customXml" Target="../ink/ink763.xml"/><Relationship Id="rId2" Type="http://schemas.openxmlformats.org/officeDocument/2006/relationships/customXml" Target="../ink/ink715.xml"/><Relationship Id="rId29" Type="http://schemas.openxmlformats.org/officeDocument/2006/relationships/customXml" Target="../ink/ink731.xml"/><Relationship Id="rId24" Type="http://schemas.openxmlformats.org/officeDocument/2006/relationships/image" Target="../media/image103.png"/><Relationship Id="rId40" Type="http://schemas.openxmlformats.org/officeDocument/2006/relationships/image" Target="../media/image119.png"/><Relationship Id="rId45" Type="http://schemas.openxmlformats.org/officeDocument/2006/relationships/customXml" Target="../ink/ink739.xml"/><Relationship Id="rId66" Type="http://schemas.openxmlformats.org/officeDocument/2006/relationships/image" Target="../media/image132.png"/><Relationship Id="rId87" Type="http://schemas.openxmlformats.org/officeDocument/2006/relationships/image" Target="../media/image142.png"/><Relationship Id="rId110" Type="http://schemas.openxmlformats.org/officeDocument/2006/relationships/image" Target="../media/image153.png"/><Relationship Id="rId115" Type="http://schemas.openxmlformats.org/officeDocument/2006/relationships/image" Target="../media/image155.png"/><Relationship Id="rId61" Type="http://schemas.openxmlformats.org/officeDocument/2006/relationships/customXml" Target="../ink/ink747.xml"/><Relationship Id="rId82" Type="http://schemas.openxmlformats.org/officeDocument/2006/relationships/customXml" Target="../ink/ink758.xml"/><Relationship Id="rId19" Type="http://schemas.openxmlformats.org/officeDocument/2006/relationships/customXml" Target="../ink/ink725.xml"/><Relationship Id="rId14" Type="http://schemas.openxmlformats.org/officeDocument/2006/relationships/customXml" Target="../ink/ink721.xml"/><Relationship Id="rId30" Type="http://schemas.openxmlformats.org/officeDocument/2006/relationships/image" Target="../media/image109.png"/><Relationship Id="rId35" Type="http://schemas.openxmlformats.org/officeDocument/2006/relationships/customXml" Target="../ink/ink734.xml"/><Relationship Id="rId56" Type="http://schemas.openxmlformats.org/officeDocument/2006/relationships/image" Target="../media/image127.png"/><Relationship Id="rId77" Type="http://schemas.openxmlformats.org/officeDocument/2006/relationships/image" Target="../media/image137.png"/><Relationship Id="rId100" Type="http://schemas.openxmlformats.org/officeDocument/2006/relationships/customXml" Target="../ink/ink767.xml"/><Relationship Id="rId105" Type="http://schemas.openxmlformats.org/officeDocument/2006/relationships/image" Target="../media/image151.png"/><Relationship Id="rId8" Type="http://schemas.openxmlformats.org/officeDocument/2006/relationships/customXml" Target="../ink/ink718.xml"/><Relationship Id="rId51" Type="http://schemas.openxmlformats.org/officeDocument/2006/relationships/customXml" Target="../ink/ink742.xml"/><Relationship Id="rId72" Type="http://schemas.openxmlformats.org/officeDocument/2006/relationships/customXml" Target="../ink/ink753.xml"/><Relationship Id="rId93" Type="http://schemas.openxmlformats.org/officeDocument/2006/relationships/image" Target="../media/image145.png"/><Relationship Id="rId98" Type="http://schemas.openxmlformats.org/officeDocument/2006/relationships/customXml" Target="../ink/ink766.xml"/><Relationship Id="rId121" Type="http://schemas.openxmlformats.org/officeDocument/2006/relationships/image" Target="../media/image158.png"/><Relationship Id="rId3" Type="http://schemas.openxmlformats.org/officeDocument/2006/relationships/image" Target="../media/image83.png"/><Relationship Id="rId25" Type="http://schemas.openxmlformats.org/officeDocument/2006/relationships/customXml" Target="../ink/ink729.xml"/><Relationship Id="rId46" Type="http://schemas.openxmlformats.org/officeDocument/2006/relationships/image" Target="../media/image122.png"/><Relationship Id="rId67" Type="http://schemas.openxmlformats.org/officeDocument/2006/relationships/customXml" Target="../ink/ink750.xml"/><Relationship Id="rId116" Type="http://schemas.openxmlformats.org/officeDocument/2006/relationships/customXml" Target="../ink/ink776.xml"/><Relationship Id="rId20" Type="http://schemas.openxmlformats.org/officeDocument/2006/relationships/customXml" Target="../ink/ink726.xml"/><Relationship Id="rId41" Type="http://schemas.openxmlformats.org/officeDocument/2006/relationships/customXml" Target="../ink/ink737.xml"/><Relationship Id="rId62" Type="http://schemas.openxmlformats.org/officeDocument/2006/relationships/image" Target="../media/image130.png"/><Relationship Id="rId83" Type="http://schemas.openxmlformats.org/officeDocument/2006/relationships/image" Target="../media/image140.png"/><Relationship Id="rId88" Type="http://schemas.openxmlformats.org/officeDocument/2006/relationships/customXml" Target="../ink/ink761.xml"/><Relationship Id="rId111" Type="http://schemas.openxmlformats.org/officeDocument/2006/relationships/customXml" Target="../ink/ink773.xml"/><Relationship Id="rId15" Type="http://schemas.openxmlformats.org/officeDocument/2006/relationships/image" Target="../media/image89.png"/><Relationship Id="rId36" Type="http://schemas.openxmlformats.org/officeDocument/2006/relationships/image" Target="../media/image110.png"/><Relationship Id="rId57" Type="http://schemas.openxmlformats.org/officeDocument/2006/relationships/customXml" Target="../ink/ink745.xml"/><Relationship Id="rId106" Type="http://schemas.openxmlformats.org/officeDocument/2006/relationships/customXml" Target="../ink/ink770.xml"/><Relationship Id="rId10" Type="http://schemas.openxmlformats.org/officeDocument/2006/relationships/customXml" Target="../ink/ink719.xml"/><Relationship Id="rId31" Type="http://schemas.openxmlformats.org/officeDocument/2006/relationships/customXml" Target="../ink/ink732.xml"/><Relationship Id="rId52" Type="http://schemas.openxmlformats.org/officeDocument/2006/relationships/image" Target="../media/image125.png"/><Relationship Id="rId73" Type="http://schemas.openxmlformats.org/officeDocument/2006/relationships/image" Target="../media/image135.png"/><Relationship Id="rId78" Type="http://schemas.openxmlformats.org/officeDocument/2006/relationships/customXml" Target="../ink/ink756.xml"/><Relationship Id="rId94" Type="http://schemas.openxmlformats.org/officeDocument/2006/relationships/customXml" Target="../ink/ink764.xml"/><Relationship Id="rId99" Type="http://schemas.openxmlformats.org/officeDocument/2006/relationships/image" Target="../media/image148.png"/><Relationship Id="rId101" Type="http://schemas.openxmlformats.org/officeDocument/2006/relationships/image" Target="../media/image149.png"/><Relationship Id="rId122" Type="http://schemas.openxmlformats.org/officeDocument/2006/relationships/customXml" Target="../ink/ink779.xml"/></Relationships>
</file>

<file path=ppt/slides/_rels/slide3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55.png"/><Relationship Id="rId21" Type="http://schemas.openxmlformats.org/officeDocument/2006/relationships/customXml" Target="../ink/ink792.xml"/><Relationship Id="rId42" Type="http://schemas.openxmlformats.org/officeDocument/2006/relationships/image" Target="../media/image120.png"/><Relationship Id="rId63" Type="http://schemas.openxmlformats.org/officeDocument/2006/relationships/customXml" Target="../ink/ink813.xml"/><Relationship Id="rId84" Type="http://schemas.openxmlformats.org/officeDocument/2006/relationships/customXml" Target="../ink/ink824.xml"/><Relationship Id="rId16" Type="http://schemas.openxmlformats.org/officeDocument/2006/relationships/customXml" Target="../ink/ink787.xml"/><Relationship Id="rId107" Type="http://schemas.openxmlformats.org/officeDocument/2006/relationships/image" Target="../media/image151.png"/><Relationship Id="rId11" Type="http://schemas.openxmlformats.org/officeDocument/2006/relationships/image" Target="../media/image87.png"/><Relationship Id="rId32" Type="http://schemas.openxmlformats.org/officeDocument/2006/relationships/image" Target="../media/image117.png"/><Relationship Id="rId37" Type="http://schemas.openxmlformats.org/officeDocument/2006/relationships/customXml" Target="../ink/ink800.xml"/><Relationship Id="rId53" Type="http://schemas.openxmlformats.org/officeDocument/2006/relationships/customXml" Target="../ink/ink808.xml"/><Relationship Id="rId58" Type="http://schemas.openxmlformats.org/officeDocument/2006/relationships/image" Target="../media/image64.png"/><Relationship Id="rId74" Type="http://schemas.openxmlformats.org/officeDocument/2006/relationships/customXml" Target="../ink/ink819.xml"/><Relationship Id="rId79" Type="http://schemas.openxmlformats.org/officeDocument/2006/relationships/image" Target="../media/image137.png"/><Relationship Id="rId102" Type="http://schemas.openxmlformats.org/officeDocument/2006/relationships/customXml" Target="../ink/ink833.xml"/><Relationship Id="rId123" Type="http://schemas.openxmlformats.org/officeDocument/2006/relationships/image" Target="../media/image158.png"/><Relationship Id="rId128" Type="http://schemas.openxmlformats.org/officeDocument/2006/relationships/customXml" Target="../ink/ink847.xml"/><Relationship Id="rId5" Type="http://schemas.openxmlformats.org/officeDocument/2006/relationships/image" Target="../media/image84.png"/><Relationship Id="rId90" Type="http://schemas.openxmlformats.org/officeDocument/2006/relationships/customXml" Target="../ink/ink827.xml"/><Relationship Id="rId95" Type="http://schemas.openxmlformats.org/officeDocument/2006/relationships/image" Target="../media/image145.png"/><Relationship Id="rId22" Type="http://schemas.openxmlformats.org/officeDocument/2006/relationships/image" Target="../media/image99.png"/><Relationship Id="rId27" Type="http://schemas.openxmlformats.org/officeDocument/2006/relationships/customXml" Target="../ink/ink795.xml"/><Relationship Id="rId43" Type="http://schemas.openxmlformats.org/officeDocument/2006/relationships/customXml" Target="../ink/ink803.xml"/><Relationship Id="rId48" Type="http://schemas.openxmlformats.org/officeDocument/2006/relationships/image" Target="../media/image123.png"/><Relationship Id="rId64" Type="http://schemas.openxmlformats.org/officeDocument/2006/relationships/image" Target="../media/image130.png"/><Relationship Id="rId69" Type="http://schemas.openxmlformats.org/officeDocument/2006/relationships/customXml" Target="../ink/ink816.xml"/><Relationship Id="rId113" Type="http://schemas.openxmlformats.org/officeDocument/2006/relationships/customXml" Target="../ink/ink839.xml"/><Relationship Id="rId118" Type="http://schemas.openxmlformats.org/officeDocument/2006/relationships/customXml" Target="../ink/ink842.xml"/><Relationship Id="rId134" Type="http://schemas.openxmlformats.org/officeDocument/2006/relationships/customXml" Target="../ink/ink850.xml"/><Relationship Id="rId80" Type="http://schemas.openxmlformats.org/officeDocument/2006/relationships/customXml" Target="../ink/ink822.xml"/><Relationship Id="rId85" Type="http://schemas.openxmlformats.org/officeDocument/2006/relationships/image" Target="../media/image140.png"/><Relationship Id="rId12" Type="http://schemas.openxmlformats.org/officeDocument/2006/relationships/customXml" Target="../ink/ink785.xml"/><Relationship Id="rId17" Type="http://schemas.openxmlformats.org/officeDocument/2006/relationships/customXml" Target="../ink/ink788.xml"/><Relationship Id="rId33" Type="http://schemas.openxmlformats.org/officeDocument/2006/relationships/customXml" Target="../ink/ink798.xml"/><Relationship Id="rId38" Type="http://schemas.openxmlformats.org/officeDocument/2006/relationships/image" Target="../media/image118.png"/><Relationship Id="rId59" Type="http://schemas.openxmlformats.org/officeDocument/2006/relationships/customXml" Target="../ink/ink811.xml"/><Relationship Id="rId103" Type="http://schemas.openxmlformats.org/officeDocument/2006/relationships/image" Target="../media/image149.png"/><Relationship Id="rId108" Type="http://schemas.openxmlformats.org/officeDocument/2006/relationships/customXml" Target="../ink/ink836.xml"/><Relationship Id="rId124" Type="http://schemas.openxmlformats.org/officeDocument/2006/relationships/customXml" Target="../ink/ink845.xml"/><Relationship Id="rId129" Type="http://schemas.openxmlformats.org/officeDocument/2006/relationships/image" Target="../media/image161.png"/><Relationship Id="rId54" Type="http://schemas.openxmlformats.org/officeDocument/2006/relationships/image" Target="../media/image126.png"/><Relationship Id="rId70" Type="http://schemas.openxmlformats.org/officeDocument/2006/relationships/image" Target="../media/image133.png"/><Relationship Id="rId75" Type="http://schemas.openxmlformats.org/officeDocument/2006/relationships/image" Target="../media/image135.png"/><Relationship Id="rId91" Type="http://schemas.openxmlformats.org/officeDocument/2006/relationships/image" Target="../media/image143.png"/><Relationship Id="rId96" Type="http://schemas.openxmlformats.org/officeDocument/2006/relationships/customXml" Target="../ink/ink83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82.xml"/><Relationship Id="rId23" Type="http://schemas.openxmlformats.org/officeDocument/2006/relationships/customXml" Target="../ink/ink793.xml"/><Relationship Id="rId28" Type="http://schemas.openxmlformats.org/officeDocument/2006/relationships/image" Target="../media/image105.png"/><Relationship Id="rId49" Type="http://schemas.openxmlformats.org/officeDocument/2006/relationships/customXml" Target="../ink/ink806.xml"/><Relationship Id="rId114" Type="http://schemas.openxmlformats.org/officeDocument/2006/relationships/customXml" Target="../ink/ink840.xml"/><Relationship Id="rId119" Type="http://schemas.openxmlformats.org/officeDocument/2006/relationships/image" Target="../media/image156.png"/><Relationship Id="rId44" Type="http://schemas.openxmlformats.org/officeDocument/2006/relationships/image" Target="../media/image121.png"/><Relationship Id="rId60" Type="http://schemas.openxmlformats.org/officeDocument/2006/relationships/image" Target="../media/image128.png"/><Relationship Id="rId65" Type="http://schemas.openxmlformats.org/officeDocument/2006/relationships/customXml" Target="../ink/ink814.xml"/><Relationship Id="rId81" Type="http://schemas.openxmlformats.org/officeDocument/2006/relationships/image" Target="../media/image138.png"/><Relationship Id="rId86" Type="http://schemas.openxmlformats.org/officeDocument/2006/relationships/customXml" Target="../ink/ink825.xml"/><Relationship Id="rId130" Type="http://schemas.openxmlformats.org/officeDocument/2006/relationships/customXml" Target="../ink/ink848.xml"/><Relationship Id="rId135" Type="http://schemas.openxmlformats.org/officeDocument/2006/relationships/image" Target="../media/image164.png"/><Relationship Id="rId13" Type="http://schemas.openxmlformats.org/officeDocument/2006/relationships/image" Target="../media/image88.png"/><Relationship Id="rId18" Type="http://schemas.openxmlformats.org/officeDocument/2006/relationships/customXml" Target="../ink/ink789.xml"/><Relationship Id="rId39" Type="http://schemas.openxmlformats.org/officeDocument/2006/relationships/customXml" Target="../ink/ink801.xml"/><Relationship Id="rId109" Type="http://schemas.openxmlformats.org/officeDocument/2006/relationships/image" Target="../media/image152.png"/><Relationship Id="rId34" Type="http://schemas.openxmlformats.org/officeDocument/2006/relationships/image" Target="../media/image90.png"/><Relationship Id="rId50" Type="http://schemas.openxmlformats.org/officeDocument/2006/relationships/image" Target="../media/image124.png"/><Relationship Id="rId55" Type="http://schemas.openxmlformats.org/officeDocument/2006/relationships/customXml" Target="../ink/ink809.xml"/><Relationship Id="rId76" Type="http://schemas.openxmlformats.org/officeDocument/2006/relationships/customXml" Target="../ink/ink820.xml"/><Relationship Id="rId97" Type="http://schemas.openxmlformats.org/officeDocument/2006/relationships/image" Target="../media/image146.png"/><Relationship Id="rId104" Type="http://schemas.openxmlformats.org/officeDocument/2006/relationships/customXml" Target="../ink/ink834.xml"/><Relationship Id="rId120" Type="http://schemas.openxmlformats.org/officeDocument/2006/relationships/customXml" Target="../ink/ink843.xml"/><Relationship Id="rId125" Type="http://schemas.openxmlformats.org/officeDocument/2006/relationships/image" Target="../media/image159.png"/><Relationship Id="rId7" Type="http://schemas.openxmlformats.org/officeDocument/2006/relationships/image" Target="../media/image85.png"/><Relationship Id="rId71" Type="http://schemas.openxmlformats.org/officeDocument/2006/relationships/customXml" Target="../ink/ink817.xml"/><Relationship Id="rId92" Type="http://schemas.openxmlformats.org/officeDocument/2006/relationships/customXml" Target="../ink/ink828.xml"/><Relationship Id="rId2" Type="http://schemas.openxmlformats.org/officeDocument/2006/relationships/customXml" Target="../ink/ink780.xml"/><Relationship Id="rId29" Type="http://schemas.openxmlformats.org/officeDocument/2006/relationships/customXml" Target="../ink/ink796.xml"/><Relationship Id="rId24" Type="http://schemas.openxmlformats.org/officeDocument/2006/relationships/image" Target="../media/image103.png"/><Relationship Id="rId40" Type="http://schemas.openxmlformats.org/officeDocument/2006/relationships/image" Target="../media/image119.png"/><Relationship Id="rId45" Type="http://schemas.openxmlformats.org/officeDocument/2006/relationships/customXml" Target="../ink/ink804.xml"/><Relationship Id="rId66" Type="http://schemas.openxmlformats.org/officeDocument/2006/relationships/image" Target="../media/image131.png"/><Relationship Id="rId87" Type="http://schemas.openxmlformats.org/officeDocument/2006/relationships/image" Target="../media/image141.png"/><Relationship Id="rId110" Type="http://schemas.openxmlformats.org/officeDocument/2006/relationships/customXml" Target="../ink/ink837.xml"/><Relationship Id="rId115" Type="http://schemas.openxmlformats.org/officeDocument/2006/relationships/image" Target="../media/image154.png"/><Relationship Id="rId131" Type="http://schemas.openxmlformats.org/officeDocument/2006/relationships/image" Target="../media/image162.png"/><Relationship Id="rId61" Type="http://schemas.openxmlformats.org/officeDocument/2006/relationships/customXml" Target="../ink/ink812.xml"/><Relationship Id="rId82" Type="http://schemas.openxmlformats.org/officeDocument/2006/relationships/customXml" Target="../ink/ink823.xml"/><Relationship Id="rId19" Type="http://schemas.openxmlformats.org/officeDocument/2006/relationships/customXml" Target="../ink/ink790.xml"/><Relationship Id="rId14" Type="http://schemas.openxmlformats.org/officeDocument/2006/relationships/customXml" Target="../ink/ink786.xml"/><Relationship Id="rId30" Type="http://schemas.openxmlformats.org/officeDocument/2006/relationships/image" Target="../media/image109.png"/><Relationship Id="rId35" Type="http://schemas.openxmlformats.org/officeDocument/2006/relationships/customXml" Target="../ink/ink799.xml"/><Relationship Id="rId56" Type="http://schemas.openxmlformats.org/officeDocument/2006/relationships/image" Target="../media/image127.png"/><Relationship Id="rId77" Type="http://schemas.openxmlformats.org/officeDocument/2006/relationships/image" Target="../media/image136.png"/><Relationship Id="rId100" Type="http://schemas.openxmlformats.org/officeDocument/2006/relationships/customXml" Target="../ink/ink832.xml"/><Relationship Id="rId105" Type="http://schemas.openxmlformats.org/officeDocument/2006/relationships/image" Target="../media/image150.png"/><Relationship Id="rId126" Type="http://schemas.openxmlformats.org/officeDocument/2006/relationships/customXml" Target="../ink/ink846.xml"/><Relationship Id="rId8" Type="http://schemas.openxmlformats.org/officeDocument/2006/relationships/customXml" Target="../ink/ink783.xml"/><Relationship Id="rId51" Type="http://schemas.openxmlformats.org/officeDocument/2006/relationships/customXml" Target="../ink/ink807.xml"/><Relationship Id="rId72" Type="http://schemas.openxmlformats.org/officeDocument/2006/relationships/customXml" Target="../ink/ink818.xml"/><Relationship Id="rId93" Type="http://schemas.openxmlformats.org/officeDocument/2006/relationships/image" Target="../media/image144.png"/><Relationship Id="rId98" Type="http://schemas.openxmlformats.org/officeDocument/2006/relationships/customXml" Target="../ink/ink831.xml"/><Relationship Id="rId121" Type="http://schemas.openxmlformats.org/officeDocument/2006/relationships/image" Target="../media/image157.png"/><Relationship Id="rId3" Type="http://schemas.openxmlformats.org/officeDocument/2006/relationships/image" Target="../media/image83.png"/><Relationship Id="rId25" Type="http://schemas.openxmlformats.org/officeDocument/2006/relationships/customXml" Target="../ink/ink794.xml"/><Relationship Id="rId46" Type="http://schemas.openxmlformats.org/officeDocument/2006/relationships/image" Target="../media/image122.png"/><Relationship Id="rId67" Type="http://schemas.openxmlformats.org/officeDocument/2006/relationships/customXml" Target="../ink/ink815.xml"/><Relationship Id="rId116" Type="http://schemas.openxmlformats.org/officeDocument/2006/relationships/customXml" Target="../ink/ink841.xml"/><Relationship Id="rId20" Type="http://schemas.openxmlformats.org/officeDocument/2006/relationships/customXml" Target="../ink/ink791.xml"/><Relationship Id="rId41" Type="http://schemas.openxmlformats.org/officeDocument/2006/relationships/customXml" Target="../ink/ink802.xml"/><Relationship Id="rId62" Type="http://schemas.openxmlformats.org/officeDocument/2006/relationships/image" Target="../media/image129.png"/><Relationship Id="rId83" Type="http://schemas.openxmlformats.org/officeDocument/2006/relationships/image" Target="../media/image139.png"/><Relationship Id="rId88" Type="http://schemas.openxmlformats.org/officeDocument/2006/relationships/customXml" Target="../ink/ink826.xml"/><Relationship Id="rId111" Type="http://schemas.openxmlformats.org/officeDocument/2006/relationships/customXml" Target="../ink/ink838.xml"/><Relationship Id="rId132" Type="http://schemas.openxmlformats.org/officeDocument/2006/relationships/customXml" Target="../ink/ink849.xml"/><Relationship Id="rId15" Type="http://schemas.openxmlformats.org/officeDocument/2006/relationships/image" Target="../media/image89.png"/><Relationship Id="rId36" Type="http://schemas.openxmlformats.org/officeDocument/2006/relationships/image" Target="../media/image110.png"/><Relationship Id="rId57" Type="http://schemas.openxmlformats.org/officeDocument/2006/relationships/customXml" Target="../ink/ink810.xml"/><Relationship Id="rId106" Type="http://schemas.openxmlformats.org/officeDocument/2006/relationships/customXml" Target="../ink/ink835.xml"/><Relationship Id="rId127" Type="http://schemas.openxmlformats.org/officeDocument/2006/relationships/image" Target="../media/image160.png"/><Relationship Id="rId10" Type="http://schemas.openxmlformats.org/officeDocument/2006/relationships/customXml" Target="../ink/ink784.xml"/><Relationship Id="rId31" Type="http://schemas.openxmlformats.org/officeDocument/2006/relationships/customXml" Target="../ink/ink797.xml"/><Relationship Id="rId52" Type="http://schemas.openxmlformats.org/officeDocument/2006/relationships/image" Target="../media/image125.png"/><Relationship Id="rId73" Type="http://schemas.openxmlformats.org/officeDocument/2006/relationships/image" Target="../media/image134.png"/><Relationship Id="rId78" Type="http://schemas.openxmlformats.org/officeDocument/2006/relationships/customXml" Target="../ink/ink821.xml"/><Relationship Id="rId94" Type="http://schemas.openxmlformats.org/officeDocument/2006/relationships/customXml" Target="../ink/ink829.xml"/><Relationship Id="rId99" Type="http://schemas.openxmlformats.org/officeDocument/2006/relationships/image" Target="../media/image147.png"/><Relationship Id="rId101" Type="http://schemas.openxmlformats.org/officeDocument/2006/relationships/image" Target="../media/image148.png"/><Relationship Id="rId122" Type="http://schemas.openxmlformats.org/officeDocument/2006/relationships/customXml" Target="../ink/ink844.xml"/><Relationship Id="rId4" Type="http://schemas.openxmlformats.org/officeDocument/2006/relationships/customXml" Target="../ink/ink781.xml"/><Relationship Id="rId9" Type="http://schemas.openxmlformats.org/officeDocument/2006/relationships/image" Target="../media/image86.png"/><Relationship Id="rId26" Type="http://schemas.openxmlformats.org/officeDocument/2006/relationships/image" Target="../media/image104.png"/><Relationship Id="rId47" Type="http://schemas.openxmlformats.org/officeDocument/2006/relationships/customXml" Target="../ink/ink805.xml"/><Relationship Id="rId68" Type="http://schemas.openxmlformats.org/officeDocument/2006/relationships/image" Target="../media/image132.png"/><Relationship Id="rId89" Type="http://schemas.openxmlformats.org/officeDocument/2006/relationships/image" Target="../media/image142.png"/><Relationship Id="rId112" Type="http://schemas.openxmlformats.org/officeDocument/2006/relationships/image" Target="../media/image153.png"/><Relationship Id="rId133" Type="http://schemas.openxmlformats.org/officeDocument/2006/relationships/image" Target="../media/image163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customXml" Target="../ink/ink16.xml"/><Relationship Id="rId13" Type="http://schemas.openxmlformats.org/officeDocument/2006/relationships/image" Target="../media/image10.png"/><Relationship Id="rId7" Type="http://schemas.openxmlformats.org/officeDocument/2006/relationships/image" Target="../media/image5.png"/><Relationship Id="rId12" Type="http://schemas.openxmlformats.org/officeDocument/2006/relationships/customXml" Target="../ink/ink18.xml"/><Relationship Id="rId2" Type="http://schemas.openxmlformats.org/officeDocument/2006/relationships/customXml" Target="../ink/ink1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.xml"/><Relationship Id="rId11" Type="http://schemas.openxmlformats.org/officeDocument/2006/relationships/image" Target="../media/image9.png"/><Relationship Id="rId5" Type="http://schemas.openxmlformats.org/officeDocument/2006/relationships/image" Target="../media/image4.png"/><Relationship Id="rId15" Type="http://schemas.openxmlformats.org/officeDocument/2006/relationships/image" Target="../media/image3.png"/><Relationship Id="rId10" Type="http://schemas.openxmlformats.org/officeDocument/2006/relationships/customXml" Target="../ink/ink17.xml"/><Relationship Id="rId9" Type="http://schemas.openxmlformats.org/officeDocument/2006/relationships/image" Target="../media/image8.png"/><Relationship Id="rId14" Type="http://schemas.openxmlformats.org/officeDocument/2006/relationships/customXml" Target="../ink/ink19.xml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customXml" Target="../ink/ink854.xml"/><Relationship Id="rId13" Type="http://schemas.openxmlformats.org/officeDocument/2006/relationships/image" Target="../media/image170.png"/><Relationship Id="rId18" Type="http://schemas.openxmlformats.org/officeDocument/2006/relationships/customXml" Target="../ink/ink859.xml"/><Relationship Id="rId3" Type="http://schemas.openxmlformats.org/officeDocument/2006/relationships/image" Target="../media/image165.png"/><Relationship Id="rId21" Type="http://schemas.openxmlformats.org/officeDocument/2006/relationships/image" Target="../media/image174.png"/><Relationship Id="rId7" Type="http://schemas.openxmlformats.org/officeDocument/2006/relationships/image" Target="../media/image167.png"/><Relationship Id="rId12" Type="http://schemas.openxmlformats.org/officeDocument/2006/relationships/customXml" Target="../ink/ink856.xml"/><Relationship Id="rId17" Type="http://schemas.openxmlformats.org/officeDocument/2006/relationships/image" Target="../media/image172.png"/><Relationship Id="rId25" Type="http://schemas.openxmlformats.org/officeDocument/2006/relationships/image" Target="../media/image176.png"/><Relationship Id="rId2" Type="http://schemas.openxmlformats.org/officeDocument/2006/relationships/customXml" Target="../ink/ink851.xml"/><Relationship Id="rId16" Type="http://schemas.openxmlformats.org/officeDocument/2006/relationships/customXml" Target="../ink/ink858.xml"/><Relationship Id="rId20" Type="http://schemas.openxmlformats.org/officeDocument/2006/relationships/customXml" Target="../ink/ink86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53.xml"/><Relationship Id="rId11" Type="http://schemas.openxmlformats.org/officeDocument/2006/relationships/image" Target="../media/image169.png"/><Relationship Id="rId24" Type="http://schemas.openxmlformats.org/officeDocument/2006/relationships/customXml" Target="../ink/ink862.xml"/><Relationship Id="rId5" Type="http://schemas.openxmlformats.org/officeDocument/2006/relationships/image" Target="../media/image166.png"/><Relationship Id="rId15" Type="http://schemas.openxmlformats.org/officeDocument/2006/relationships/image" Target="../media/image171.png"/><Relationship Id="rId23" Type="http://schemas.openxmlformats.org/officeDocument/2006/relationships/image" Target="../media/image175.png"/><Relationship Id="rId10" Type="http://schemas.openxmlformats.org/officeDocument/2006/relationships/customXml" Target="../ink/ink855.xml"/><Relationship Id="rId19" Type="http://schemas.openxmlformats.org/officeDocument/2006/relationships/image" Target="../media/image173.png"/><Relationship Id="rId4" Type="http://schemas.openxmlformats.org/officeDocument/2006/relationships/customXml" Target="../ink/ink852.xml"/><Relationship Id="rId9" Type="http://schemas.openxmlformats.org/officeDocument/2006/relationships/image" Target="../media/image168.png"/><Relationship Id="rId14" Type="http://schemas.openxmlformats.org/officeDocument/2006/relationships/customXml" Target="../ink/ink857.xml"/><Relationship Id="rId22" Type="http://schemas.openxmlformats.org/officeDocument/2006/relationships/customXml" Target="../ink/ink861.xml"/></Relationships>
</file>

<file path=ppt/slides/_rels/slide4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75.xml"/><Relationship Id="rId21" Type="http://schemas.openxmlformats.org/officeDocument/2006/relationships/image" Target="../media/image174.png"/><Relationship Id="rId42" Type="http://schemas.openxmlformats.org/officeDocument/2006/relationships/customXml" Target="../ink/ink883.xml"/><Relationship Id="rId47" Type="http://schemas.openxmlformats.org/officeDocument/2006/relationships/image" Target="../media/image187.png"/><Relationship Id="rId63" Type="http://schemas.openxmlformats.org/officeDocument/2006/relationships/image" Target="../media/image195.png"/><Relationship Id="rId68" Type="http://schemas.openxmlformats.org/officeDocument/2006/relationships/customXml" Target="../ink/ink896.xml"/><Relationship Id="rId2" Type="http://schemas.openxmlformats.org/officeDocument/2006/relationships/customXml" Target="../ink/ink863.xml"/><Relationship Id="rId16" Type="http://schemas.openxmlformats.org/officeDocument/2006/relationships/customXml" Target="../ink/ink870.xml"/><Relationship Id="rId29" Type="http://schemas.openxmlformats.org/officeDocument/2006/relationships/image" Target="../media/image178.png"/><Relationship Id="rId11" Type="http://schemas.openxmlformats.org/officeDocument/2006/relationships/image" Target="../media/image169.png"/><Relationship Id="rId24" Type="http://schemas.openxmlformats.org/officeDocument/2006/relationships/customXml" Target="../ink/ink874.xml"/><Relationship Id="rId32" Type="http://schemas.openxmlformats.org/officeDocument/2006/relationships/customXml" Target="../ink/ink878.xml"/><Relationship Id="rId37" Type="http://schemas.openxmlformats.org/officeDocument/2006/relationships/image" Target="../media/image182.png"/><Relationship Id="rId40" Type="http://schemas.openxmlformats.org/officeDocument/2006/relationships/customXml" Target="../ink/ink882.xml"/><Relationship Id="rId45" Type="http://schemas.openxmlformats.org/officeDocument/2006/relationships/image" Target="../media/image186.png"/><Relationship Id="rId53" Type="http://schemas.openxmlformats.org/officeDocument/2006/relationships/image" Target="../media/image190.png"/><Relationship Id="rId58" Type="http://schemas.openxmlformats.org/officeDocument/2006/relationships/customXml" Target="../ink/ink891.xml"/><Relationship Id="rId66" Type="http://schemas.openxmlformats.org/officeDocument/2006/relationships/customXml" Target="../ink/ink895.xml"/><Relationship Id="rId74" Type="http://schemas.openxmlformats.org/officeDocument/2006/relationships/customXml" Target="../ink/ink899.xml"/><Relationship Id="rId5" Type="http://schemas.openxmlformats.org/officeDocument/2006/relationships/image" Target="../media/image166.png"/><Relationship Id="rId61" Type="http://schemas.openxmlformats.org/officeDocument/2006/relationships/image" Target="../media/image194.png"/><Relationship Id="rId19" Type="http://schemas.openxmlformats.org/officeDocument/2006/relationships/image" Target="../media/image173.png"/><Relationship Id="rId14" Type="http://schemas.openxmlformats.org/officeDocument/2006/relationships/customXml" Target="../ink/ink869.xml"/><Relationship Id="rId22" Type="http://schemas.openxmlformats.org/officeDocument/2006/relationships/customXml" Target="../ink/ink873.xml"/><Relationship Id="rId27" Type="http://schemas.openxmlformats.org/officeDocument/2006/relationships/image" Target="../media/image177.png"/><Relationship Id="rId30" Type="http://schemas.openxmlformats.org/officeDocument/2006/relationships/customXml" Target="../ink/ink877.xml"/><Relationship Id="rId35" Type="http://schemas.openxmlformats.org/officeDocument/2006/relationships/image" Target="../media/image181.png"/><Relationship Id="rId43" Type="http://schemas.openxmlformats.org/officeDocument/2006/relationships/image" Target="../media/image185.png"/><Relationship Id="rId48" Type="http://schemas.openxmlformats.org/officeDocument/2006/relationships/customXml" Target="../ink/ink886.xml"/><Relationship Id="rId56" Type="http://schemas.openxmlformats.org/officeDocument/2006/relationships/customXml" Target="../ink/ink890.xml"/><Relationship Id="rId64" Type="http://schemas.openxmlformats.org/officeDocument/2006/relationships/customXml" Target="../ink/ink894.xml"/><Relationship Id="rId69" Type="http://schemas.openxmlformats.org/officeDocument/2006/relationships/image" Target="../media/image51.png"/><Relationship Id="rId8" Type="http://schemas.openxmlformats.org/officeDocument/2006/relationships/customXml" Target="../ink/ink866.xml"/><Relationship Id="rId51" Type="http://schemas.openxmlformats.org/officeDocument/2006/relationships/image" Target="../media/image189.png"/><Relationship Id="rId72" Type="http://schemas.openxmlformats.org/officeDocument/2006/relationships/customXml" Target="../ink/ink898.xml"/><Relationship Id="rId3" Type="http://schemas.openxmlformats.org/officeDocument/2006/relationships/image" Target="../media/image165.png"/><Relationship Id="rId12" Type="http://schemas.openxmlformats.org/officeDocument/2006/relationships/customXml" Target="../ink/ink868.xml"/><Relationship Id="rId17" Type="http://schemas.openxmlformats.org/officeDocument/2006/relationships/image" Target="../media/image172.png"/><Relationship Id="rId25" Type="http://schemas.openxmlformats.org/officeDocument/2006/relationships/image" Target="../media/image176.png"/><Relationship Id="rId33" Type="http://schemas.openxmlformats.org/officeDocument/2006/relationships/image" Target="../media/image180.png"/><Relationship Id="rId38" Type="http://schemas.openxmlformats.org/officeDocument/2006/relationships/customXml" Target="../ink/ink881.xml"/><Relationship Id="rId46" Type="http://schemas.openxmlformats.org/officeDocument/2006/relationships/customXml" Target="../ink/ink885.xml"/><Relationship Id="rId59" Type="http://schemas.openxmlformats.org/officeDocument/2006/relationships/image" Target="../media/image193.png"/><Relationship Id="rId67" Type="http://schemas.openxmlformats.org/officeDocument/2006/relationships/image" Target="../media/image197.png"/><Relationship Id="rId20" Type="http://schemas.openxmlformats.org/officeDocument/2006/relationships/customXml" Target="../ink/ink872.xml"/><Relationship Id="rId41" Type="http://schemas.openxmlformats.org/officeDocument/2006/relationships/image" Target="../media/image184.png"/><Relationship Id="rId54" Type="http://schemas.openxmlformats.org/officeDocument/2006/relationships/customXml" Target="../ink/ink889.xml"/><Relationship Id="rId62" Type="http://schemas.openxmlformats.org/officeDocument/2006/relationships/customXml" Target="../ink/ink893.xml"/><Relationship Id="rId70" Type="http://schemas.openxmlformats.org/officeDocument/2006/relationships/customXml" Target="../ink/ink897.xml"/><Relationship Id="rId75" Type="http://schemas.openxmlformats.org/officeDocument/2006/relationships/image" Target="../media/image20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65.xml"/><Relationship Id="rId15" Type="http://schemas.openxmlformats.org/officeDocument/2006/relationships/image" Target="../media/image171.png"/><Relationship Id="rId23" Type="http://schemas.openxmlformats.org/officeDocument/2006/relationships/image" Target="../media/image175.png"/><Relationship Id="rId28" Type="http://schemas.openxmlformats.org/officeDocument/2006/relationships/customXml" Target="../ink/ink876.xml"/><Relationship Id="rId36" Type="http://schemas.openxmlformats.org/officeDocument/2006/relationships/customXml" Target="../ink/ink880.xml"/><Relationship Id="rId49" Type="http://schemas.openxmlformats.org/officeDocument/2006/relationships/image" Target="../media/image188.png"/><Relationship Id="rId57" Type="http://schemas.openxmlformats.org/officeDocument/2006/relationships/image" Target="../media/image192.png"/><Relationship Id="rId10" Type="http://schemas.openxmlformats.org/officeDocument/2006/relationships/customXml" Target="../ink/ink867.xml"/><Relationship Id="rId31" Type="http://schemas.openxmlformats.org/officeDocument/2006/relationships/image" Target="../media/image179.png"/><Relationship Id="rId44" Type="http://schemas.openxmlformats.org/officeDocument/2006/relationships/customXml" Target="../ink/ink884.xml"/><Relationship Id="rId52" Type="http://schemas.openxmlformats.org/officeDocument/2006/relationships/customXml" Target="../ink/ink888.xml"/><Relationship Id="rId60" Type="http://schemas.openxmlformats.org/officeDocument/2006/relationships/customXml" Target="../ink/ink892.xml"/><Relationship Id="rId65" Type="http://schemas.openxmlformats.org/officeDocument/2006/relationships/image" Target="../media/image196.png"/><Relationship Id="rId73" Type="http://schemas.openxmlformats.org/officeDocument/2006/relationships/image" Target="../media/image199.png"/><Relationship Id="rId4" Type="http://schemas.openxmlformats.org/officeDocument/2006/relationships/customXml" Target="../ink/ink864.xml"/><Relationship Id="rId9" Type="http://schemas.openxmlformats.org/officeDocument/2006/relationships/image" Target="../media/image168.png"/><Relationship Id="rId13" Type="http://schemas.openxmlformats.org/officeDocument/2006/relationships/image" Target="../media/image170.png"/><Relationship Id="rId18" Type="http://schemas.openxmlformats.org/officeDocument/2006/relationships/customXml" Target="../ink/ink871.xml"/><Relationship Id="rId39" Type="http://schemas.openxmlformats.org/officeDocument/2006/relationships/image" Target="../media/image183.png"/><Relationship Id="rId34" Type="http://schemas.openxmlformats.org/officeDocument/2006/relationships/customXml" Target="../ink/ink879.xml"/><Relationship Id="rId50" Type="http://schemas.openxmlformats.org/officeDocument/2006/relationships/customXml" Target="../ink/ink887.xml"/><Relationship Id="rId55" Type="http://schemas.openxmlformats.org/officeDocument/2006/relationships/image" Target="../media/image191.png"/><Relationship Id="rId7" Type="http://schemas.openxmlformats.org/officeDocument/2006/relationships/image" Target="../media/image167.png"/><Relationship Id="rId71" Type="http://schemas.openxmlformats.org/officeDocument/2006/relationships/image" Target="../media/image198.png"/></Relationships>
</file>

<file path=ppt/slides/_rels/slide4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12.xml"/><Relationship Id="rId21" Type="http://schemas.openxmlformats.org/officeDocument/2006/relationships/image" Target="../media/image174.png"/><Relationship Id="rId42" Type="http://schemas.openxmlformats.org/officeDocument/2006/relationships/customXml" Target="../ink/ink920.xml"/><Relationship Id="rId47" Type="http://schemas.openxmlformats.org/officeDocument/2006/relationships/image" Target="../media/image187.png"/><Relationship Id="rId63" Type="http://schemas.openxmlformats.org/officeDocument/2006/relationships/image" Target="../media/image195.png"/><Relationship Id="rId68" Type="http://schemas.openxmlformats.org/officeDocument/2006/relationships/customXml" Target="../ink/ink933.xml"/><Relationship Id="rId84" Type="http://schemas.openxmlformats.org/officeDocument/2006/relationships/customXml" Target="../ink/ink941.xml"/><Relationship Id="rId89" Type="http://schemas.openxmlformats.org/officeDocument/2006/relationships/image" Target="../media/image207.png"/><Relationship Id="rId16" Type="http://schemas.openxmlformats.org/officeDocument/2006/relationships/customXml" Target="../ink/ink907.xml"/><Relationship Id="rId11" Type="http://schemas.openxmlformats.org/officeDocument/2006/relationships/image" Target="../media/image169.png"/><Relationship Id="rId32" Type="http://schemas.openxmlformats.org/officeDocument/2006/relationships/customXml" Target="../ink/ink915.xml"/><Relationship Id="rId37" Type="http://schemas.openxmlformats.org/officeDocument/2006/relationships/image" Target="../media/image182.png"/><Relationship Id="rId53" Type="http://schemas.openxmlformats.org/officeDocument/2006/relationships/image" Target="../media/image190.png"/><Relationship Id="rId58" Type="http://schemas.openxmlformats.org/officeDocument/2006/relationships/customXml" Target="../ink/ink928.xml"/><Relationship Id="rId74" Type="http://schemas.openxmlformats.org/officeDocument/2006/relationships/customXml" Target="../ink/ink936.xml"/><Relationship Id="rId79" Type="http://schemas.openxmlformats.org/officeDocument/2006/relationships/image" Target="../media/image202.png"/><Relationship Id="rId102" Type="http://schemas.openxmlformats.org/officeDocument/2006/relationships/customXml" Target="../ink/ink950.xml"/><Relationship Id="rId5" Type="http://schemas.openxmlformats.org/officeDocument/2006/relationships/image" Target="../media/image166.png"/><Relationship Id="rId90" Type="http://schemas.openxmlformats.org/officeDocument/2006/relationships/customXml" Target="../ink/ink944.xml"/><Relationship Id="rId95" Type="http://schemas.openxmlformats.org/officeDocument/2006/relationships/image" Target="../media/image210.png"/><Relationship Id="rId22" Type="http://schemas.openxmlformats.org/officeDocument/2006/relationships/customXml" Target="../ink/ink910.xml"/><Relationship Id="rId27" Type="http://schemas.openxmlformats.org/officeDocument/2006/relationships/image" Target="../media/image177.png"/><Relationship Id="rId43" Type="http://schemas.openxmlformats.org/officeDocument/2006/relationships/image" Target="../media/image185.png"/><Relationship Id="rId48" Type="http://schemas.openxmlformats.org/officeDocument/2006/relationships/customXml" Target="../ink/ink923.xml"/><Relationship Id="rId64" Type="http://schemas.openxmlformats.org/officeDocument/2006/relationships/customXml" Target="../ink/ink931.xml"/><Relationship Id="rId69" Type="http://schemas.openxmlformats.org/officeDocument/2006/relationships/image" Target="../media/image51.png"/><Relationship Id="rId80" Type="http://schemas.openxmlformats.org/officeDocument/2006/relationships/customXml" Target="../ink/ink939.xml"/><Relationship Id="rId85" Type="http://schemas.openxmlformats.org/officeDocument/2006/relationships/image" Target="../media/image205.png"/><Relationship Id="rId12" Type="http://schemas.openxmlformats.org/officeDocument/2006/relationships/customXml" Target="../ink/ink905.xml"/><Relationship Id="rId17" Type="http://schemas.openxmlformats.org/officeDocument/2006/relationships/image" Target="../media/image172.png"/><Relationship Id="rId25" Type="http://schemas.openxmlformats.org/officeDocument/2006/relationships/image" Target="../media/image176.png"/><Relationship Id="rId33" Type="http://schemas.openxmlformats.org/officeDocument/2006/relationships/image" Target="../media/image180.png"/><Relationship Id="rId38" Type="http://schemas.openxmlformats.org/officeDocument/2006/relationships/customXml" Target="../ink/ink918.xml"/><Relationship Id="rId46" Type="http://schemas.openxmlformats.org/officeDocument/2006/relationships/customXml" Target="../ink/ink922.xml"/><Relationship Id="rId59" Type="http://schemas.openxmlformats.org/officeDocument/2006/relationships/image" Target="../media/image193.png"/><Relationship Id="rId67" Type="http://schemas.openxmlformats.org/officeDocument/2006/relationships/image" Target="../media/image197.png"/><Relationship Id="rId103" Type="http://schemas.openxmlformats.org/officeDocument/2006/relationships/image" Target="../media/image214.png"/><Relationship Id="rId20" Type="http://schemas.openxmlformats.org/officeDocument/2006/relationships/customXml" Target="../ink/ink909.xml"/><Relationship Id="rId41" Type="http://schemas.openxmlformats.org/officeDocument/2006/relationships/image" Target="../media/image184.png"/><Relationship Id="rId54" Type="http://schemas.openxmlformats.org/officeDocument/2006/relationships/customXml" Target="../ink/ink926.xml"/><Relationship Id="rId62" Type="http://schemas.openxmlformats.org/officeDocument/2006/relationships/customXml" Target="../ink/ink930.xml"/><Relationship Id="rId70" Type="http://schemas.openxmlformats.org/officeDocument/2006/relationships/customXml" Target="../ink/ink934.xml"/><Relationship Id="rId75" Type="http://schemas.openxmlformats.org/officeDocument/2006/relationships/image" Target="../media/image200.png"/><Relationship Id="rId83" Type="http://schemas.openxmlformats.org/officeDocument/2006/relationships/image" Target="../media/image204.png"/><Relationship Id="rId88" Type="http://schemas.openxmlformats.org/officeDocument/2006/relationships/customXml" Target="../ink/ink943.xml"/><Relationship Id="rId91" Type="http://schemas.openxmlformats.org/officeDocument/2006/relationships/image" Target="../media/image208.png"/><Relationship Id="rId96" Type="http://schemas.openxmlformats.org/officeDocument/2006/relationships/customXml" Target="../ink/ink94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02.xml"/><Relationship Id="rId15" Type="http://schemas.openxmlformats.org/officeDocument/2006/relationships/image" Target="../media/image171.png"/><Relationship Id="rId23" Type="http://schemas.openxmlformats.org/officeDocument/2006/relationships/image" Target="../media/image175.png"/><Relationship Id="rId28" Type="http://schemas.openxmlformats.org/officeDocument/2006/relationships/customXml" Target="../ink/ink913.xml"/><Relationship Id="rId36" Type="http://schemas.openxmlformats.org/officeDocument/2006/relationships/customXml" Target="../ink/ink917.xml"/><Relationship Id="rId49" Type="http://schemas.openxmlformats.org/officeDocument/2006/relationships/image" Target="../media/image188.png"/><Relationship Id="rId57" Type="http://schemas.openxmlformats.org/officeDocument/2006/relationships/image" Target="../media/image192.png"/><Relationship Id="rId10" Type="http://schemas.openxmlformats.org/officeDocument/2006/relationships/customXml" Target="../ink/ink904.xml"/><Relationship Id="rId31" Type="http://schemas.openxmlformats.org/officeDocument/2006/relationships/image" Target="../media/image179.png"/><Relationship Id="rId44" Type="http://schemas.openxmlformats.org/officeDocument/2006/relationships/customXml" Target="../ink/ink921.xml"/><Relationship Id="rId52" Type="http://schemas.openxmlformats.org/officeDocument/2006/relationships/customXml" Target="../ink/ink925.xml"/><Relationship Id="rId60" Type="http://schemas.openxmlformats.org/officeDocument/2006/relationships/customXml" Target="../ink/ink929.xml"/><Relationship Id="rId65" Type="http://schemas.openxmlformats.org/officeDocument/2006/relationships/image" Target="../media/image196.png"/><Relationship Id="rId73" Type="http://schemas.openxmlformats.org/officeDocument/2006/relationships/image" Target="../media/image199.png"/><Relationship Id="rId78" Type="http://schemas.openxmlformats.org/officeDocument/2006/relationships/customXml" Target="../ink/ink938.xml"/><Relationship Id="rId81" Type="http://schemas.openxmlformats.org/officeDocument/2006/relationships/image" Target="../media/image203.png"/><Relationship Id="rId86" Type="http://schemas.openxmlformats.org/officeDocument/2006/relationships/customXml" Target="../ink/ink942.xml"/><Relationship Id="rId94" Type="http://schemas.openxmlformats.org/officeDocument/2006/relationships/customXml" Target="../ink/ink946.xml"/><Relationship Id="rId99" Type="http://schemas.openxmlformats.org/officeDocument/2006/relationships/image" Target="../media/image212.png"/><Relationship Id="rId101" Type="http://schemas.openxmlformats.org/officeDocument/2006/relationships/image" Target="../media/image213.png"/><Relationship Id="rId4" Type="http://schemas.openxmlformats.org/officeDocument/2006/relationships/customXml" Target="../ink/ink901.xml"/><Relationship Id="rId9" Type="http://schemas.openxmlformats.org/officeDocument/2006/relationships/image" Target="../media/image168.png"/><Relationship Id="rId13" Type="http://schemas.openxmlformats.org/officeDocument/2006/relationships/image" Target="../media/image170.png"/><Relationship Id="rId18" Type="http://schemas.openxmlformats.org/officeDocument/2006/relationships/customXml" Target="../ink/ink908.xml"/><Relationship Id="rId39" Type="http://schemas.openxmlformats.org/officeDocument/2006/relationships/image" Target="../media/image183.png"/><Relationship Id="rId34" Type="http://schemas.openxmlformats.org/officeDocument/2006/relationships/customXml" Target="../ink/ink916.xml"/><Relationship Id="rId50" Type="http://schemas.openxmlformats.org/officeDocument/2006/relationships/customXml" Target="../ink/ink924.xml"/><Relationship Id="rId55" Type="http://schemas.openxmlformats.org/officeDocument/2006/relationships/image" Target="../media/image191.png"/><Relationship Id="rId76" Type="http://schemas.openxmlformats.org/officeDocument/2006/relationships/customXml" Target="../ink/ink937.xml"/><Relationship Id="rId97" Type="http://schemas.openxmlformats.org/officeDocument/2006/relationships/image" Target="../media/image211.png"/><Relationship Id="rId7" Type="http://schemas.openxmlformats.org/officeDocument/2006/relationships/image" Target="../media/image167.png"/><Relationship Id="rId71" Type="http://schemas.openxmlformats.org/officeDocument/2006/relationships/image" Target="../media/image198.png"/><Relationship Id="rId92" Type="http://schemas.openxmlformats.org/officeDocument/2006/relationships/customXml" Target="../ink/ink945.xml"/><Relationship Id="rId2" Type="http://schemas.openxmlformats.org/officeDocument/2006/relationships/customXml" Target="../ink/ink900.xml"/><Relationship Id="rId29" Type="http://schemas.openxmlformats.org/officeDocument/2006/relationships/image" Target="../media/image178.png"/><Relationship Id="rId24" Type="http://schemas.openxmlformats.org/officeDocument/2006/relationships/customXml" Target="../ink/ink911.xml"/><Relationship Id="rId40" Type="http://schemas.openxmlformats.org/officeDocument/2006/relationships/customXml" Target="../ink/ink919.xml"/><Relationship Id="rId45" Type="http://schemas.openxmlformats.org/officeDocument/2006/relationships/image" Target="../media/image186.png"/><Relationship Id="rId66" Type="http://schemas.openxmlformats.org/officeDocument/2006/relationships/customXml" Target="../ink/ink932.xml"/><Relationship Id="rId87" Type="http://schemas.openxmlformats.org/officeDocument/2006/relationships/image" Target="../media/image206.png"/><Relationship Id="rId61" Type="http://schemas.openxmlformats.org/officeDocument/2006/relationships/image" Target="../media/image194.png"/><Relationship Id="rId82" Type="http://schemas.openxmlformats.org/officeDocument/2006/relationships/customXml" Target="../ink/ink940.xml"/><Relationship Id="rId19" Type="http://schemas.openxmlformats.org/officeDocument/2006/relationships/image" Target="../media/image173.png"/><Relationship Id="rId14" Type="http://schemas.openxmlformats.org/officeDocument/2006/relationships/customXml" Target="../ink/ink906.xml"/><Relationship Id="rId30" Type="http://schemas.openxmlformats.org/officeDocument/2006/relationships/customXml" Target="../ink/ink914.xml"/><Relationship Id="rId35" Type="http://schemas.openxmlformats.org/officeDocument/2006/relationships/image" Target="../media/image181.png"/><Relationship Id="rId56" Type="http://schemas.openxmlformats.org/officeDocument/2006/relationships/customXml" Target="../ink/ink927.xml"/><Relationship Id="rId77" Type="http://schemas.openxmlformats.org/officeDocument/2006/relationships/image" Target="../media/image201.png"/><Relationship Id="rId100" Type="http://schemas.openxmlformats.org/officeDocument/2006/relationships/customXml" Target="../ink/ink949.xml"/><Relationship Id="rId8" Type="http://schemas.openxmlformats.org/officeDocument/2006/relationships/customXml" Target="../ink/ink903.xml"/><Relationship Id="rId51" Type="http://schemas.openxmlformats.org/officeDocument/2006/relationships/image" Target="../media/image189.png"/><Relationship Id="rId72" Type="http://schemas.openxmlformats.org/officeDocument/2006/relationships/customXml" Target="../ink/ink935.xml"/><Relationship Id="rId93" Type="http://schemas.openxmlformats.org/officeDocument/2006/relationships/image" Target="../media/image209.png"/><Relationship Id="rId98" Type="http://schemas.openxmlformats.org/officeDocument/2006/relationships/customXml" Target="../ink/ink948.xml"/><Relationship Id="rId3" Type="http://schemas.openxmlformats.org/officeDocument/2006/relationships/image" Target="../media/image165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5.png"/><Relationship Id="rId2" Type="http://schemas.openxmlformats.org/officeDocument/2006/relationships/customXml" Target="../ink/ink951.xml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5.png"/><Relationship Id="rId7" Type="http://schemas.openxmlformats.org/officeDocument/2006/relationships/image" Target="../media/image217.png"/><Relationship Id="rId2" Type="http://schemas.openxmlformats.org/officeDocument/2006/relationships/customXml" Target="../ink/ink95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54.xml"/><Relationship Id="rId5" Type="http://schemas.openxmlformats.org/officeDocument/2006/relationships/image" Target="../media/image216.png"/><Relationship Id="rId4" Type="http://schemas.openxmlformats.org/officeDocument/2006/relationships/customXml" Target="../ink/ink953.xml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customXml" Target="../ink/ink958.xml"/><Relationship Id="rId3" Type="http://schemas.openxmlformats.org/officeDocument/2006/relationships/image" Target="../media/image215.png"/><Relationship Id="rId7" Type="http://schemas.openxmlformats.org/officeDocument/2006/relationships/image" Target="../media/image217.png"/><Relationship Id="rId2" Type="http://schemas.openxmlformats.org/officeDocument/2006/relationships/customXml" Target="../ink/ink95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57.xml"/><Relationship Id="rId5" Type="http://schemas.openxmlformats.org/officeDocument/2006/relationships/image" Target="../media/image216.png"/><Relationship Id="rId4" Type="http://schemas.openxmlformats.org/officeDocument/2006/relationships/customXml" Target="../ink/ink956.xml"/><Relationship Id="rId9" Type="http://schemas.openxmlformats.org/officeDocument/2006/relationships/image" Target="../media/image218.png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customXml" Target="../ink/ink962.xml"/><Relationship Id="rId13" Type="http://schemas.openxmlformats.org/officeDocument/2006/relationships/image" Target="../media/image222.png"/><Relationship Id="rId18" Type="http://schemas.openxmlformats.org/officeDocument/2006/relationships/customXml" Target="../ink/ink967.xml"/><Relationship Id="rId3" Type="http://schemas.openxmlformats.org/officeDocument/2006/relationships/image" Target="../media/image215.png"/><Relationship Id="rId7" Type="http://schemas.openxmlformats.org/officeDocument/2006/relationships/image" Target="../media/image219.png"/><Relationship Id="rId12" Type="http://schemas.openxmlformats.org/officeDocument/2006/relationships/customXml" Target="../ink/ink964.xml"/><Relationship Id="rId17" Type="http://schemas.openxmlformats.org/officeDocument/2006/relationships/image" Target="../media/image217.png"/><Relationship Id="rId2" Type="http://schemas.openxmlformats.org/officeDocument/2006/relationships/customXml" Target="../ink/ink959.xml"/><Relationship Id="rId16" Type="http://schemas.openxmlformats.org/officeDocument/2006/relationships/customXml" Target="../ink/ink96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61.xml"/><Relationship Id="rId11" Type="http://schemas.openxmlformats.org/officeDocument/2006/relationships/image" Target="../media/image221.png"/><Relationship Id="rId5" Type="http://schemas.openxmlformats.org/officeDocument/2006/relationships/image" Target="../media/image216.png"/><Relationship Id="rId15" Type="http://schemas.openxmlformats.org/officeDocument/2006/relationships/image" Target="../media/image223.png"/><Relationship Id="rId10" Type="http://schemas.openxmlformats.org/officeDocument/2006/relationships/customXml" Target="../ink/ink963.xml"/><Relationship Id="rId19" Type="http://schemas.openxmlformats.org/officeDocument/2006/relationships/image" Target="../media/image218.png"/><Relationship Id="rId4" Type="http://schemas.openxmlformats.org/officeDocument/2006/relationships/customXml" Target="../ink/ink960.xml"/><Relationship Id="rId9" Type="http://schemas.openxmlformats.org/officeDocument/2006/relationships/image" Target="../media/image220.png"/><Relationship Id="rId14" Type="http://schemas.openxmlformats.org/officeDocument/2006/relationships/customXml" Target="../ink/ink965.xml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customXml" Target="../ink/ink971.xml"/><Relationship Id="rId13" Type="http://schemas.openxmlformats.org/officeDocument/2006/relationships/image" Target="../media/image222.png"/><Relationship Id="rId18" Type="http://schemas.openxmlformats.org/officeDocument/2006/relationships/customXml" Target="../ink/ink976.xml"/><Relationship Id="rId3" Type="http://schemas.openxmlformats.org/officeDocument/2006/relationships/image" Target="../media/image215.png"/><Relationship Id="rId21" Type="http://schemas.openxmlformats.org/officeDocument/2006/relationships/image" Target="../media/image224.png"/><Relationship Id="rId7" Type="http://schemas.openxmlformats.org/officeDocument/2006/relationships/image" Target="../media/image219.png"/><Relationship Id="rId12" Type="http://schemas.openxmlformats.org/officeDocument/2006/relationships/customXml" Target="../ink/ink973.xml"/><Relationship Id="rId17" Type="http://schemas.openxmlformats.org/officeDocument/2006/relationships/image" Target="../media/image217.png"/><Relationship Id="rId2" Type="http://schemas.openxmlformats.org/officeDocument/2006/relationships/customXml" Target="../ink/ink968.xml"/><Relationship Id="rId16" Type="http://schemas.openxmlformats.org/officeDocument/2006/relationships/customXml" Target="../ink/ink975.xml"/><Relationship Id="rId20" Type="http://schemas.openxmlformats.org/officeDocument/2006/relationships/customXml" Target="../ink/ink97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70.xml"/><Relationship Id="rId11" Type="http://schemas.openxmlformats.org/officeDocument/2006/relationships/image" Target="../media/image221.png"/><Relationship Id="rId5" Type="http://schemas.openxmlformats.org/officeDocument/2006/relationships/image" Target="../media/image216.png"/><Relationship Id="rId15" Type="http://schemas.openxmlformats.org/officeDocument/2006/relationships/image" Target="../media/image223.png"/><Relationship Id="rId23" Type="http://schemas.openxmlformats.org/officeDocument/2006/relationships/image" Target="../media/image225.png"/><Relationship Id="rId10" Type="http://schemas.openxmlformats.org/officeDocument/2006/relationships/customXml" Target="../ink/ink972.xml"/><Relationship Id="rId19" Type="http://schemas.openxmlformats.org/officeDocument/2006/relationships/image" Target="../media/image218.png"/><Relationship Id="rId4" Type="http://schemas.openxmlformats.org/officeDocument/2006/relationships/customXml" Target="../ink/ink969.xml"/><Relationship Id="rId9" Type="http://schemas.openxmlformats.org/officeDocument/2006/relationships/image" Target="../media/image220.png"/><Relationship Id="rId14" Type="http://schemas.openxmlformats.org/officeDocument/2006/relationships/customXml" Target="../ink/ink974.xml"/><Relationship Id="rId22" Type="http://schemas.openxmlformats.org/officeDocument/2006/relationships/customXml" Target="../ink/ink978.xml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customXml" Target="../ink/ink982.xml"/><Relationship Id="rId13" Type="http://schemas.openxmlformats.org/officeDocument/2006/relationships/image" Target="../media/image222.png"/><Relationship Id="rId18" Type="http://schemas.openxmlformats.org/officeDocument/2006/relationships/customXml" Target="../ink/ink987.xml"/><Relationship Id="rId3" Type="http://schemas.openxmlformats.org/officeDocument/2006/relationships/image" Target="../media/image215.png"/><Relationship Id="rId21" Type="http://schemas.openxmlformats.org/officeDocument/2006/relationships/image" Target="../media/image226.png"/><Relationship Id="rId7" Type="http://schemas.openxmlformats.org/officeDocument/2006/relationships/image" Target="../media/image219.png"/><Relationship Id="rId12" Type="http://schemas.openxmlformats.org/officeDocument/2006/relationships/customXml" Target="../ink/ink984.xml"/><Relationship Id="rId17" Type="http://schemas.openxmlformats.org/officeDocument/2006/relationships/image" Target="../media/image217.png"/><Relationship Id="rId2" Type="http://schemas.openxmlformats.org/officeDocument/2006/relationships/customXml" Target="../ink/ink979.xml"/><Relationship Id="rId16" Type="http://schemas.openxmlformats.org/officeDocument/2006/relationships/customXml" Target="../ink/ink986.xml"/><Relationship Id="rId20" Type="http://schemas.openxmlformats.org/officeDocument/2006/relationships/customXml" Target="../ink/ink98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81.xml"/><Relationship Id="rId11" Type="http://schemas.openxmlformats.org/officeDocument/2006/relationships/image" Target="../media/image221.png"/><Relationship Id="rId5" Type="http://schemas.openxmlformats.org/officeDocument/2006/relationships/image" Target="../media/image216.png"/><Relationship Id="rId15" Type="http://schemas.openxmlformats.org/officeDocument/2006/relationships/image" Target="../media/image223.png"/><Relationship Id="rId23" Type="http://schemas.openxmlformats.org/officeDocument/2006/relationships/image" Target="../media/image227.png"/><Relationship Id="rId10" Type="http://schemas.openxmlformats.org/officeDocument/2006/relationships/customXml" Target="../ink/ink983.xml"/><Relationship Id="rId19" Type="http://schemas.openxmlformats.org/officeDocument/2006/relationships/image" Target="../media/image218.png"/><Relationship Id="rId4" Type="http://schemas.openxmlformats.org/officeDocument/2006/relationships/customXml" Target="../ink/ink980.xml"/><Relationship Id="rId9" Type="http://schemas.openxmlformats.org/officeDocument/2006/relationships/image" Target="../media/image220.png"/><Relationship Id="rId14" Type="http://schemas.openxmlformats.org/officeDocument/2006/relationships/customXml" Target="../ink/ink985.xml"/><Relationship Id="rId22" Type="http://schemas.openxmlformats.org/officeDocument/2006/relationships/customXml" Target="../ink/ink989.xml"/></Relationships>
</file>

<file path=ppt/slides/_rels/slide4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22.png"/><Relationship Id="rId18" Type="http://schemas.openxmlformats.org/officeDocument/2006/relationships/customXml" Target="../ink/ink998.xml"/><Relationship Id="rId26" Type="http://schemas.openxmlformats.org/officeDocument/2006/relationships/customXml" Target="../ink/ink1002.xml"/><Relationship Id="rId39" Type="http://schemas.openxmlformats.org/officeDocument/2006/relationships/image" Target="../media/image237.png"/><Relationship Id="rId21" Type="http://schemas.openxmlformats.org/officeDocument/2006/relationships/image" Target="../media/image228.png"/><Relationship Id="rId34" Type="http://schemas.openxmlformats.org/officeDocument/2006/relationships/customXml" Target="../ink/ink1006.xml"/><Relationship Id="rId42" Type="http://schemas.openxmlformats.org/officeDocument/2006/relationships/customXml" Target="../ink/ink1010.xml"/><Relationship Id="rId47" Type="http://schemas.openxmlformats.org/officeDocument/2006/relationships/image" Target="../media/image241.png"/><Relationship Id="rId7" Type="http://schemas.openxmlformats.org/officeDocument/2006/relationships/image" Target="../media/image219.png"/><Relationship Id="rId2" Type="http://schemas.openxmlformats.org/officeDocument/2006/relationships/customXml" Target="../ink/ink990.xml"/><Relationship Id="rId16" Type="http://schemas.openxmlformats.org/officeDocument/2006/relationships/customXml" Target="../ink/ink997.xml"/><Relationship Id="rId29" Type="http://schemas.openxmlformats.org/officeDocument/2006/relationships/image" Target="../media/image23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92.xml"/><Relationship Id="rId11" Type="http://schemas.openxmlformats.org/officeDocument/2006/relationships/image" Target="../media/image221.png"/><Relationship Id="rId24" Type="http://schemas.openxmlformats.org/officeDocument/2006/relationships/customXml" Target="../ink/ink1001.xml"/><Relationship Id="rId32" Type="http://schemas.openxmlformats.org/officeDocument/2006/relationships/customXml" Target="../ink/ink1005.xml"/><Relationship Id="rId37" Type="http://schemas.openxmlformats.org/officeDocument/2006/relationships/image" Target="../media/image236.png"/><Relationship Id="rId40" Type="http://schemas.openxmlformats.org/officeDocument/2006/relationships/customXml" Target="../ink/ink1009.xml"/><Relationship Id="rId45" Type="http://schemas.openxmlformats.org/officeDocument/2006/relationships/image" Target="../media/image240.png"/><Relationship Id="rId5" Type="http://schemas.openxmlformats.org/officeDocument/2006/relationships/image" Target="../media/image216.png"/><Relationship Id="rId15" Type="http://schemas.openxmlformats.org/officeDocument/2006/relationships/image" Target="../media/image223.png"/><Relationship Id="rId23" Type="http://schemas.openxmlformats.org/officeDocument/2006/relationships/image" Target="../media/image229.png"/><Relationship Id="rId28" Type="http://schemas.openxmlformats.org/officeDocument/2006/relationships/customXml" Target="../ink/ink1003.xml"/><Relationship Id="rId36" Type="http://schemas.openxmlformats.org/officeDocument/2006/relationships/customXml" Target="../ink/ink1007.xml"/><Relationship Id="rId10" Type="http://schemas.openxmlformats.org/officeDocument/2006/relationships/customXml" Target="../ink/ink994.xml"/><Relationship Id="rId19" Type="http://schemas.openxmlformats.org/officeDocument/2006/relationships/image" Target="../media/image218.png"/><Relationship Id="rId31" Type="http://schemas.openxmlformats.org/officeDocument/2006/relationships/image" Target="../media/image233.png"/><Relationship Id="rId44" Type="http://schemas.openxmlformats.org/officeDocument/2006/relationships/customXml" Target="../ink/ink1011.xml"/><Relationship Id="rId4" Type="http://schemas.openxmlformats.org/officeDocument/2006/relationships/customXml" Target="../ink/ink991.xml"/><Relationship Id="rId9" Type="http://schemas.openxmlformats.org/officeDocument/2006/relationships/image" Target="../media/image220.png"/><Relationship Id="rId14" Type="http://schemas.openxmlformats.org/officeDocument/2006/relationships/customXml" Target="../ink/ink996.xml"/><Relationship Id="rId22" Type="http://schemas.openxmlformats.org/officeDocument/2006/relationships/customXml" Target="../ink/ink1000.xml"/><Relationship Id="rId27" Type="http://schemas.openxmlformats.org/officeDocument/2006/relationships/image" Target="../media/image231.png"/><Relationship Id="rId30" Type="http://schemas.openxmlformats.org/officeDocument/2006/relationships/customXml" Target="../ink/ink1004.xml"/><Relationship Id="rId35" Type="http://schemas.openxmlformats.org/officeDocument/2006/relationships/image" Target="../media/image235.png"/><Relationship Id="rId43" Type="http://schemas.openxmlformats.org/officeDocument/2006/relationships/image" Target="../media/image239.png"/><Relationship Id="rId8" Type="http://schemas.openxmlformats.org/officeDocument/2006/relationships/customXml" Target="../ink/ink993.xml"/><Relationship Id="rId3" Type="http://schemas.openxmlformats.org/officeDocument/2006/relationships/image" Target="../media/image215.png"/><Relationship Id="rId12" Type="http://schemas.openxmlformats.org/officeDocument/2006/relationships/customXml" Target="../ink/ink995.xml"/><Relationship Id="rId17" Type="http://schemas.openxmlformats.org/officeDocument/2006/relationships/image" Target="../media/image217.png"/><Relationship Id="rId25" Type="http://schemas.openxmlformats.org/officeDocument/2006/relationships/image" Target="../media/image230.png"/><Relationship Id="rId33" Type="http://schemas.openxmlformats.org/officeDocument/2006/relationships/image" Target="../media/image234.png"/><Relationship Id="rId38" Type="http://schemas.openxmlformats.org/officeDocument/2006/relationships/customXml" Target="../ink/ink1008.xml"/><Relationship Id="rId46" Type="http://schemas.openxmlformats.org/officeDocument/2006/relationships/customXml" Target="../ink/ink1012.xml"/><Relationship Id="rId20" Type="http://schemas.openxmlformats.org/officeDocument/2006/relationships/customXml" Target="../ink/ink999.xml"/><Relationship Id="rId41" Type="http://schemas.openxmlformats.org/officeDocument/2006/relationships/image" Target="../media/image238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00.png"/><Relationship Id="rId2" Type="http://schemas.openxmlformats.org/officeDocument/2006/relationships/customXml" Target="../ink/ink20.xml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22.png"/><Relationship Id="rId18" Type="http://schemas.openxmlformats.org/officeDocument/2006/relationships/customXml" Target="../ink/ink1021.xml"/><Relationship Id="rId26" Type="http://schemas.openxmlformats.org/officeDocument/2006/relationships/customXml" Target="../ink/ink1025.xml"/><Relationship Id="rId39" Type="http://schemas.openxmlformats.org/officeDocument/2006/relationships/image" Target="../media/image237.png"/><Relationship Id="rId21" Type="http://schemas.openxmlformats.org/officeDocument/2006/relationships/image" Target="../media/image228.png"/><Relationship Id="rId34" Type="http://schemas.openxmlformats.org/officeDocument/2006/relationships/customXml" Target="../ink/ink1029.xml"/><Relationship Id="rId42" Type="http://schemas.openxmlformats.org/officeDocument/2006/relationships/customXml" Target="../ink/ink1033.xml"/><Relationship Id="rId47" Type="http://schemas.openxmlformats.org/officeDocument/2006/relationships/image" Target="../media/image241.png"/><Relationship Id="rId50" Type="http://schemas.openxmlformats.org/officeDocument/2006/relationships/customXml" Target="../ink/ink1037.xml"/><Relationship Id="rId7" Type="http://schemas.openxmlformats.org/officeDocument/2006/relationships/image" Target="../media/image219.png"/><Relationship Id="rId2" Type="http://schemas.openxmlformats.org/officeDocument/2006/relationships/customXml" Target="../ink/ink1013.xml"/><Relationship Id="rId16" Type="http://schemas.openxmlformats.org/officeDocument/2006/relationships/customXml" Target="../ink/ink1020.xml"/><Relationship Id="rId29" Type="http://schemas.openxmlformats.org/officeDocument/2006/relationships/image" Target="../media/image232.png"/><Relationship Id="rId11" Type="http://schemas.openxmlformats.org/officeDocument/2006/relationships/image" Target="../media/image221.png"/><Relationship Id="rId24" Type="http://schemas.openxmlformats.org/officeDocument/2006/relationships/customXml" Target="../ink/ink1024.xml"/><Relationship Id="rId32" Type="http://schemas.openxmlformats.org/officeDocument/2006/relationships/customXml" Target="../ink/ink1028.xml"/><Relationship Id="rId37" Type="http://schemas.openxmlformats.org/officeDocument/2006/relationships/image" Target="../media/image236.png"/><Relationship Id="rId40" Type="http://schemas.openxmlformats.org/officeDocument/2006/relationships/customXml" Target="../ink/ink1032.xml"/><Relationship Id="rId45" Type="http://schemas.openxmlformats.org/officeDocument/2006/relationships/image" Target="../media/image240.png"/><Relationship Id="rId5" Type="http://schemas.openxmlformats.org/officeDocument/2006/relationships/image" Target="../media/image216.png"/><Relationship Id="rId15" Type="http://schemas.openxmlformats.org/officeDocument/2006/relationships/image" Target="../media/image223.png"/><Relationship Id="rId23" Type="http://schemas.openxmlformats.org/officeDocument/2006/relationships/image" Target="../media/image229.png"/><Relationship Id="rId28" Type="http://schemas.openxmlformats.org/officeDocument/2006/relationships/customXml" Target="../ink/ink1026.xml"/><Relationship Id="rId36" Type="http://schemas.openxmlformats.org/officeDocument/2006/relationships/customXml" Target="../ink/ink1030.xml"/><Relationship Id="rId49" Type="http://schemas.openxmlformats.org/officeDocument/2006/relationships/image" Target="../media/image242.png"/><Relationship Id="rId10" Type="http://schemas.openxmlformats.org/officeDocument/2006/relationships/customXml" Target="../ink/ink1017.xml"/><Relationship Id="rId19" Type="http://schemas.openxmlformats.org/officeDocument/2006/relationships/image" Target="../media/image218.png"/><Relationship Id="rId31" Type="http://schemas.openxmlformats.org/officeDocument/2006/relationships/image" Target="../media/image233.png"/><Relationship Id="rId44" Type="http://schemas.openxmlformats.org/officeDocument/2006/relationships/customXml" Target="../ink/ink1034.xml"/><Relationship Id="rId4" Type="http://schemas.openxmlformats.org/officeDocument/2006/relationships/customXml" Target="../ink/ink1014.xml"/><Relationship Id="rId9" Type="http://schemas.openxmlformats.org/officeDocument/2006/relationships/image" Target="../media/image220.png"/><Relationship Id="rId14" Type="http://schemas.openxmlformats.org/officeDocument/2006/relationships/customXml" Target="../ink/ink1019.xml"/><Relationship Id="rId22" Type="http://schemas.openxmlformats.org/officeDocument/2006/relationships/customXml" Target="../ink/ink1023.xml"/><Relationship Id="rId27" Type="http://schemas.openxmlformats.org/officeDocument/2006/relationships/image" Target="../media/image231.png"/><Relationship Id="rId30" Type="http://schemas.openxmlformats.org/officeDocument/2006/relationships/customXml" Target="../ink/ink1027.xml"/><Relationship Id="rId35" Type="http://schemas.openxmlformats.org/officeDocument/2006/relationships/image" Target="../media/image235.png"/><Relationship Id="rId43" Type="http://schemas.openxmlformats.org/officeDocument/2006/relationships/image" Target="../media/image239.png"/><Relationship Id="rId48" Type="http://schemas.openxmlformats.org/officeDocument/2006/relationships/customXml" Target="../ink/ink1036.xml"/><Relationship Id="rId8" Type="http://schemas.openxmlformats.org/officeDocument/2006/relationships/customXml" Target="../ink/ink1016.xml"/><Relationship Id="rId51" Type="http://schemas.openxmlformats.org/officeDocument/2006/relationships/image" Target="../media/image243.png"/><Relationship Id="rId3" Type="http://schemas.openxmlformats.org/officeDocument/2006/relationships/image" Target="../media/image215.png"/><Relationship Id="rId12" Type="http://schemas.openxmlformats.org/officeDocument/2006/relationships/customXml" Target="../ink/ink1018.xml"/><Relationship Id="rId17" Type="http://schemas.openxmlformats.org/officeDocument/2006/relationships/image" Target="../media/image217.png"/><Relationship Id="rId25" Type="http://schemas.openxmlformats.org/officeDocument/2006/relationships/image" Target="../media/image230.png"/><Relationship Id="rId33" Type="http://schemas.openxmlformats.org/officeDocument/2006/relationships/image" Target="../media/image234.png"/><Relationship Id="rId38" Type="http://schemas.openxmlformats.org/officeDocument/2006/relationships/customXml" Target="../ink/ink1031.xml"/><Relationship Id="rId46" Type="http://schemas.openxmlformats.org/officeDocument/2006/relationships/customXml" Target="../ink/ink1035.xml"/><Relationship Id="rId20" Type="http://schemas.openxmlformats.org/officeDocument/2006/relationships/customXml" Target="../ink/ink1022.xml"/><Relationship Id="rId41" Type="http://schemas.openxmlformats.org/officeDocument/2006/relationships/image" Target="../media/image23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15.xml"/></Relationships>
</file>

<file path=ppt/slides/_rels/slide5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22.png"/><Relationship Id="rId18" Type="http://schemas.openxmlformats.org/officeDocument/2006/relationships/customXml" Target="../ink/ink1046.xml"/><Relationship Id="rId26" Type="http://schemas.openxmlformats.org/officeDocument/2006/relationships/customXml" Target="../ink/ink1050.xml"/><Relationship Id="rId39" Type="http://schemas.openxmlformats.org/officeDocument/2006/relationships/image" Target="../media/image237.png"/><Relationship Id="rId21" Type="http://schemas.openxmlformats.org/officeDocument/2006/relationships/image" Target="../media/image228.png"/><Relationship Id="rId34" Type="http://schemas.openxmlformats.org/officeDocument/2006/relationships/customXml" Target="../ink/ink1054.xml"/><Relationship Id="rId42" Type="http://schemas.openxmlformats.org/officeDocument/2006/relationships/customXml" Target="../ink/ink1058.xml"/><Relationship Id="rId47" Type="http://schemas.openxmlformats.org/officeDocument/2006/relationships/image" Target="../media/image241.png"/><Relationship Id="rId50" Type="http://schemas.openxmlformats.org/officeDocument/2006/relationships/customXml" Target="../ink/ink1062.xml"/><Relationship Id="rId7" Type="http://schemas.openxmlformats.org/officeDocument/2006/relationships/image" Target="../media/image219.png"/><Relationship Id="rId2" Type="http://schemas.openxmlformats.org/officeDocument/2006/relationships/customXml" Target="../ink/ink1038.xml"/><Relationship Id="rId16" Type="http://schemas.openxmlformats.org/officeDocument/2006/relationships/customXml" Target="../ink/ink1045.xml"/><Relationship Id="rId29" Type="http://schemas.openxmlformats.org/officeDocument/2006/relationships/image" Target="../media/image232.png"/><Relationship Id="rId11" Type="http://schemas.openxmlformats.org/officeDocument/2006/relationships/image" Target="../media/image221.png"/><Relationship Id="rId24" Type="http://schemas.openxmlformats.org/officeDocument/2006/relationships/customXml" Target="../ink/ink1049.xml"/><Relationship Id="rId32" Type="http://schemas.openxmlformats.org/officeDocument/2006/relationships/customXml" Target="../ink/ink1053.xml"/><Relationship Id="rId37" Type="http://schemas.openxmlformats.org/officeDocument/2006/relationships/image" Target="../media/image236.png"/><Relationship Id="rId40" Type="http://schemas.openxmlformats.org/officeDocument/2006/relationships/customXml" Target="../ink/ink1057.xml"/><Relationship Id="rId45" Type="http://schemas.openxmlformats.org/officeDocument/2006/relationships/image" Target="../media/image240.png"/><Relationship Id="rId53" Type="http://schemas.openxmlformats.org/officeDocument/2006/relationships/image" Target="../media/image245.png"/><Relationship Id="rId5" Type="http://schemas.openxmlformats.org/officeDocument/2006/relationships/image" Target="../media/image216.png"/><Relationship Id="rId10" Type="http://schemas.openxmlformats.org/officeDocument/2006/relationships/customXml" Target="../ink/ink1042.xml"/><Relationship Id="rId19" Type="http://schemas.openxmlformats.org/officeDocument/2006/relationships/image" Target="../media/image218.png"/><Relationship Id="rId31" Type="http://schemas.openxmlformats.org/officeDocument/2006/relationships/image" Target="../media/image233.png"/><Relationship Id="rId44" Type="http://schemas.openxmlformats.org/officeDocument/2006/relationships/customXml" Target="../ink/ink1059.xml"/><Relationship Id="rId52" Type="http://schemas.openxmlformats.org/officeDocument/2006/relationships/customXml" Target="../ink/ink1063.xml"/><Relationship Id="rId4" Type="http://schemas.openxmlformats.org/officeDocument/2006/relationships/customXml" Target="../ink/ink1039.xml"/><Relationship Id="rId9" Type="http://schemas.openxmlformats.org/officeDocument/2006/relationships/image" Target="../media/image220.png"/><Relationship Id="rId14" Type="http://schemas.openxmlformats.org/officeDocument/2006/relationships/customXml" Target="../ink/ink1044.xml"/><Relationship Id="rId22" Type="http://schemas.openxmlformats.org/officeDocument/2006/relationships/customXml" Target="../ink/ink1048.xml"/><Relationship Id="rId27" Type="http://schemas.openxmlformats.org/officeDocument/2006/relationships/image" Target="../media/image231.png"/><Relationship Id="rId30" Type="http://schemas.openxmlformats.org/officeDocument/2006/relationships/customXml" Target="../ink/ink1052.xml"/><Relationship Id="rId35" Type="http://schemas.openxmlformats.org/officeDocument/2006/relationships/image" Target="../media/image235.png"/><Relationship Id="rId43" Type="http://schemas.openxmlformats.org/officeDocument/2006/relationships/image" Target="../media/image239.png"/><Relationship Id="rId48" Type="http://schemas.openxmlformats.org/officeDocument/2006/relationships/customXml" Target="../ink/ink1061.xml"/><Relationship Id="rId8" Type="http://schemas.openxmlformats.org/officeDocument/2006/relationships/customXml" Target="../ink/ink1041.xml"/><Relationship Id="rId51" Type="http://schemas.openxmlformats.org/officeDocument/2006/relationships/image" Target="../media/image244.png"/><Relationship Id="rId3" Type="http://schemas.openxmlformats.org/officeDocument/2006/relationships/image" Target="../media/image215.png"/><Relationship Id="rId12" Type="http://schemas.openxmlformats.org/officeDocument/2006/relationships/customXml" Target="../ink/ink1043.xml"/><Relationship Id="rId17" Type="http://schemas.openxmlformats.org/officeDocument/2006/relationships/image" Target="../media/image217.png"/><Relationship Id="rId25" Type="http://schemas.openxmlformats.org/officeDocument/2006/relationships/image" Target="../media/image230.png"/><Relationship Id="rId33" Type="http://schemas.openxmlformats.org/officeDocument/2006/relationships/image" Target="../media/image234.png"/><Relationship Id="rId38" Type="http://schemas.openxmlformats.org/officeDocument/2006/relationships/customXml" Target="../ink/ink1056.xml"/><Relationship Id="rId46" Type="http://schemas.openxmlformats.org/officeDocument/2006/relationships/customXml" Target="../ink/ink1060.xml"/><Relationship Id="rId20" Type="http://schemas.openxmlformats.org/officeDocument/2006/relationships/customXml" Target="../ink/ink1047.xml"/><Relationship Id="rId41" Type="http://schemas.openxmlformats.org/officeDocument/2006/relationships/image" Target="../media/image23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40.xml"/><Relationship Id="rId15" Type="http://schemas.openxmlformats.org/officeDocument/2006/relationships/image" Target="../media/image223.png"/><Relationship Id="rId23" Type="http://schemas.openxmlformats.org/officeDocument/2006/relationships/image" Target="../media/image229.png"/><Relationship Id="rId28" Type="http://schemas.openxmlformats.org/officeDocument/2006/relationships/customXml" Target="../ink/ink1051.xml"/><Relationship Id="rId36" Type="http://schemas.openxmlformats.org/officeDocument/2006/relationships/customXml" Target="../ink/ink1055.xml"/><Relationship Id="rId49" Type="http://schemas.openxmlformats.org/officeDocument/2006/relationships/image" Target="../media/image242.png"/></Relationships>
</file>

<file path=ppt/slides/_rels/slide5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22.png"/><Relationship Id="rId18" Type="http://schemas.openxmlformats.org/officeDocument/2006/relationships/customXml" Target="../ink/ink1072.xml"/><Relationship Id="rId26" Type="http://schemas.openxmlformats.org/officeDocument/2006/relationships/customXml" Target="../ink/ink1076.xml"/><Relationship Id="rId39" Type="http://schemas.openxmlformats.org/officeDocument/2006/relationships/image" Target="../media/image237.png"/><Relationship Id="rId21" Type="http://schemas.openxmlformats.org/officeDocument/2006/relationships/image" Target="../media/image228.png"/><Relationship Id="rId34" Type="http://schemas.openxmlformats.org/officeDocument/2006/relationships/customXml" Target="../ink/ink1080.xml"/><Relationship Id="rId42" Type="http://schemas.openxmlformats.org/officeDocument/2006/relationships/customXml" Target="../ink/ink1084.xml"/><Relationship Id="rId47" Type="http://schemas.openxmlformats.org/officeDocument/2006/relationships/image" Target="../media/image241.png"/><Relationship Id="rId50" Type="http://schemas.openxmlformats.org/officeDocument/2006/relationships/customXml" Target="../ink/ink1088.xml"/><Relationship Id="rId55" Type="http://schemas.openxmlformats.org/officeDocument/2006/relationships/image" Target="../media/image247.png"/><Relationship Id="rId7" Type="http://schemas.openxmlformats.org/officeDocument/2006/relationships/image" Target="../media/image219.png"/><Relationship Id="rId2" Type="http://schemas.openxmlformats.org/officeDocument/2006/relationships/customXml" Target="../ink/ink1064.xml"/><Relationship Id="rId16" Type="http://schemas.openxmlformats.org/officeDocument/2006/relationships/customXml" Target="../ink/ink1071.xml"/><Relationship Id="rId29" Type="http://schemas.openxmlformats.org/officeDocument/2006/relationships/image" Target="../media/image232.png"/><Relationship Id="rId11" Type="http://schemas.openxmlformats.org/officeDocument/2006/relationships/image" Target="../media/image221.png"/><Relationship Id="rId24" Type="http://schemas.openxmlformats.org/officeDocument/2006/relationships/customXml" Target="../ink/ink1075.xml"/><Relationship Id="rId32" Type="http://schemas.openxmlformats.org/officeDocument/2006/relationships/customXml" Target="../ink/ink1079.xml"/><Relationship Id="rId37" Type="http://schemas.openxmlformats.org/officeDocument/2006/relationships/image" Target="../media/image236.png"/><Relationship Id="rId40" Type="http://schemas.openxmlformats.org/officeDocument/2006/relationships/customXml" Target="../ink/ink1083.xml"/><Relationship Id="rId45" Type="http://schemas.openxmlformats.org/officeDocument/2006/relationships/image" Target="../media/image240.png"/><Relationship Id="rId53" Type="http://schemas.openxmlformats.org/officeDocument/2006/relationships/image" Target="../media/image246.png"/><Relationship Id="rId5" Type="http://schemas.openxmlformats.org/officeDocument/2006/relationships/image" Target="../media/image216.png"/><Relationship Id="rId10" Type="http://schemas.openxmlformats.org/officeDocument/2006/relationships/customXml" Target="../ink/ink1068.xml"/><Relationship Id="rId19" Type="http://schemas.openxmlformats.org/officeDocument/2006/relationships/image" Target="../media/image218.png"/><Relationship Id="rId31" Type="http://schemas.openxmlformats.org/officeDocument/2006/relationships/image" Target="../media/image233.png"/><Relationship Id="rId44" Type="http://schemas.openxmlformats.org/officeDocument/2006/relationships/customXml" Target="../ink/ink1085.xml"/><Relationship Id="rId52" Type="http://schemas.openxmlformats.org/officeDocument/2006/relationships/customXml" Target="../ink/ink1089.xml"/><Relationship Id="rId4" Type="http://schemas.openxmlformats.org/officeDocument/2006/relationships/customXml" Target="../ink/ink1065.xml"/><Relationship Id="rId9" Type="http://schemas.openxmlformats.org/officeDocument/2006/relationships/image" Target="../media/image220.png"/><Relationship Id="rId14" Type="http://schemas.openxmlformats.org/officeDocument/2006/relationships/customXml" Target="../ink/ink1070.xml"/><Relationship Id="rId22" Type="http://schemas.openxmlformats.org/officeDocument/2006/relationships/customXml" Target="../ink/ink1074.xml"/><Relationship Id="rId27" Type="http://schemas.openxmlformats.org/officeDocument/2006/relationships/image" Target="../media/image231.png"/><Relationship Id="rId30" Type="http://schemas.openxmlformats.org/officeDocument/2006/relationships/customXml" Target="../ink/ink1078.xml"/><Relationship Id="rId35" Type="http://schemas.openxmlformats.org/officeDocument/2006/relationships/image" Target="../media/image235.png"/><Relationship Id="rId43" Type="http://schemas.openxmlformats.org/officeDocument/2006/relationships/image" Target="../media/image239.png"/><Relationship Id="rId48" Type="http://schemas.openxmlformats.org/officeDocument/2006/relationships/customXml" Target="../ink/ink1087.xml"/><Relationship Id="rId8" Type="http://schemas.openxmlformats.org/officeDocument/2006/relationships/customXml" Target="../ink/ink1067.xml"/><Relationship Id="rId51" Type="http://schemas.openxmlformats.org/officeDocument/2006/relationships/image" Target="../media/image245.png"/><Relationship Id="rId3" Type="http://schemas.openxmlformats.org/officeDocument/2006/relationships/image" Target="../media/image215.png"/><Relationship Id="rId12" Type="http://schemas.openxmlformats.org/officeDocument/2006/relationships/customXml" Target="../ink/ink1069.xml"/><Relationship Id="rId17" Type="http://schemas.openxmlformats.org/officeDocument/2006/relationships/image" Target="../media/image217.png"/><Relationship Id="rId25" Type="http://schemas.openxmlformats.org/officeDocument/2006/relationships/image" Target="../media/image230.png"/><Relationship Id="rId33" Type="http://schemas.openxmlformats.org/officeDocument/2006/relationships/image" Target="../media/image234.png"/><Relationship Id="rId38" Type="http://schemas.openxmlformats.org/officeDocument/2006/relationships/customXml" Target="../ink/ink1082.xml"/><Relationship Id="rId46" Type="http://schemas.openxmlformats.org/officeDocument/2006/relationships/customXml" Target="../ink/ink1086.xml"/><Relationship Id="rId20" Type="http://schemas.openxmlformats.org/officeDocument/2006/relationships/customXml" Target="../ink/ink1073.xml"/><Relationship Id="rId41" Type="http://schemas.openxmlformats.org/officeDocument/2006/relationships/image" Target="../media/image238.png"/><Relationship Id="rId54" Type="http://schemas.openxmlformats.org/officeDocument/2006/relationships/customXml" Target="../ink/ink109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66.xml"/><Relationship Id="rId15" Type="http://schemas.openxmlformats.org/officeDocument/2006/relationships/image" Target="../media/image223.png"/><Relationship Id="rId23" Type="http://schemas.openxmlformats.org/officeDocument/2006/relationships/image" Target="../media/image229.png"/><Relationship Id="rId28" Type="http://schemas.openxmlformats.org/officeDocument/2006/relationships/customXml" Target="../ink/ink1077.xml"/><Relationship Id="rId36" Type="http://schemas.openxmlformats.org/officeDocument/2006/relationships/customXml" Target="../ink/ink1081.xml"/><Relationship Id="rId49" Type="http://schemas.openxmlformats.org/officeDocument/2006/relationships/image" Target="../media/image242.png"/></Relationships>
</file>

<file path=ppt/slides/_rels/slide5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103.xml"/><Relationship Id="rId21" Type="http://schemas.openxmlformats.org/officeDocument/2006/relationships/image" Target="../media/image228.png"/><Relationship Id="rId42" Type="http://schemas.openxmlformats.org/officeDocument/2006/relationships/customXml" Target="../ink/ink1111.xml"/><Relationship Id="rId47" Type="http://schemas.openxmlformats.org/officeDocument/2006/relationships/image" Target="../media/image241.png"/><Relationship Id="rId63" Type="http://schemas.openxmlformats.org/officeDocument/2006/relationships/image" Target="../media/image251.png"/><Relationship Id="rId68" Type="http://schemas.openxmlformats.org/officeDocument/2006/relationships/customXml" Target="../ink/ink1124.xml"/><Relationship Id="rId16" Type="http://schemas.openxmlformats.org/officeDocument/2006/relationships/customXml" Target="../ink/ink1098.xml"/><Relationship Id="rId11" Type="http://schemas.openxmlformats.org/officeDocument/2006/relationships/image" Target="../media/image221.png"/><Relationship Id="rId32" Type="http://schemas.openxmlformats.org/officeDocument/2006/relationships/customXml" Target="../ink/ink1106.xml"/><Relationship Id="rId37" Type="http://schemas.openxmlformats.org/officeDocument/2006/relationships/image" Target="../media/image236.png"/><Relationship Id="rId53" Type="http://schemas.openxmlformats.org/officeDocument/2006/relationships/image" Target="../media/image246.png"/><Relationship Id="rId58" Type="http://schemas.openxmlformats.org/officeDocument/2006/relationships/customXml" Target="../ink/ink1119.xml"/><Relationship Id="rId74" Type="http://schemas.openxmlformats.org/officeDocument/2006/relationships/customXml" Target="../ink/ink1127.xml"/><Relationship Id="rId79" Type="http://schemas.openxmlformats.org/officeDocument/2006/relationships/image" Target="../media/image259.png"/><Relationship Id="rId5" Type="http://schemas.openxmlformats.org/officeDocument/2006/relationships/image" Target="../media/image216.png"/><Relationship Id="rId61" Type="http://schemas.openxmlformats.org/officeDocument/2006/relationships/image" Target="../media/image250.png"/><Relationship Id="rId19" Type="http://schemas.openxmlformats.org/officeDocument/2006/relationships/image" Target="../media/image218.png"/><Relationship Id="rId14" Type="http://schemas.openxmlformats.org/officeDocument/2006/relationships/customXml" Target="../ink/ink1097.xml"/><Relationship Id="rId22" Type="http://schemas.openxmlformats.org/officeDocument/2006/relationships/customXml" Target="../ink/ink1101.xml"/><Relationship Id="rId27" Type="http://schemas.openxmlformats.org/officeDocument/2006/relationships/image" Target="../media/image231.png"/><Relationship Id="rId30" Type="http://schemas.openxmlformats.org/officeDocument/2006/relationships/customXml" Target="../ink/ink1105.xml"/><Relationship Id="rId35" Type="http://schemas.openxmlformats.org/officeDocument/2006/relationships/image" Target="../media/image235.png"/><Relationship Id="rId43" Type="http://schemas.openxmlformats.org/officeDocument/2006/relationships/image" Target="../media/image239.png"/><Relationship Id="rId48" Type="http://schemas.openxmlformats.org/officeDocument/2006/relationships/customXml" Target="../ink/ink1114.xml"/><Relationship Id="rId56" Type="http://schemas.openxmlformats.org/officeDocument/2006/relationships/customXml" Target="../ink/ink1118.xml"/><Relationship Id="rId64" Type="http://schemas.openxmlformats.org/officeDocument/2006/relationships/customXml" Target="../ink/ink1122.xml"/><Relationship Id="rId69" Type="http://schemas.openxmlformats.org/officeDocument/2006/relationships/image" Target="../media/image254.png"/><Relationship Id="rId77" Type="http://schemas.openxmlformats.org/officeDocument/2006/relationships/image" Target="../media/image258.png"/><Relationship Id="rId8" Type="http://schemas.openxmlformats.org/officeDocument/2006/relationships/customXml" Target="../ink/ink1094.xml"/><Relationship Id="rId51" Type="http://schemas.openxmlformats.org/officeDocument/2006/relationships/image" Target="../media/image245.png"/><Relationship Id="rId72" Type="http://schemas.openxmlformats.org/officeDocument/2006/relationships/customXml" Target="../ink/ink1126.xml"/><Relationship Id="rId80" Type="http://schemas.openxmlformats.org/officeDocument/2006/relationships/customXml" Target="../ink/ink1130.xml"/><Relationship Id="rId3" Type="http://schemas.openxmlformats.org/officeDocument/2006/relationships/image" Target="../media/image215.png"/><Relationship Id="rId12" Type="http://schemas.openxmlformats.org/officeDocument/2006/relationships/customXml" Target="../ink/ink1096.xml"/><Relationship Id="rId17" Type="http://schemas.openxmlformats.org/officeDocument/2006/relationships/image" Target="../media/image217.png"/><Relationship Id="rId25" Type="http://schemas.openxmlformats.org/officeDocument/2006/relationships/image" Target="../media/image230.png"/><Relationship Id="rId33" Type="http://schemas.openxmlformats.org/officeDocument/2006/relationships/image" Target="../media/image234.png"/><Relationship Id="rId38" Type="http://schemas.openxmlformats.org/officeDocument/2006/relationships/customXml" Target="../ink/ink1109.xml"/><Relationship Id="rId46" Type="http://schemas.openxmlformats.org/officeDocument/2006/relationships/customXml" Target="../ink/ink1113.xml"/><Relationship Id="rId59" Type="http://schemas.openxmlformats.org/officeDocument/2006/relationships/image" Target="../media/image64.png"/><Relationship Id="rId67" Type="http://schemas.openxmlformats.org/officeDocument/2006/relationships/image" Target="../media/image253.png"/><Relationship Id="rId20" Type="http://schemas.openxmlformats.org/officeDocument/2006/relationships/customXml" Target="../ink/ink1100.xml"/><Relationship Id="rId41" Type="http://schemas.openxmlformats.org/officeDocument/2006/relationships/image" Target="../media/image238.png"/><Relationship Id="rId54" Type="http://schemas.openxmlformats.org/officeDocument/2006/relationships/customXml" Target="../ink/ink1117.xml"/><Relationship Id="rId62" Type="http://schemas.openxmlformats.org/officeDocument/2006/relationships/customXml" Target="../ink/ink1121.xml"/><Relationship Id="rId70" Type="http://schemas.openxmlformats.org/officeDocument/2006/relationships/customXml" Target="../ink/ink1125.xml"/><Relationship Id="rId75" Type="http://schemas.openxmlformats.org/officeDocument/2006/relationships/image" Target="../media/image25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93.xml"/><Relationship Id="rId15" Type="http://schemas.openxmlformats.org/officeDocument/2006/relationships/image" Target="../media/image223.png"/><Relationship Id="rId23" Type="http://schemas.openxmlformats.org/officeDocument/2006/relationships/image" Target="../media/image229.png"/><Relationship Id="rId28" Type="http://schemas.openxmlformats.org/officeDocument/2006/relationships/customXml" Target="../ink/ink1104.xml"/><Relationship Id="rId36" Type="http://schemas.openxmlformats.org/officeDocument/2006/relationships/customXml" Target="../ink/ink1108.xml"/><Relationship Id="rId49" Type="http://schemas.openxmlformats.org/officeDocument/2006/relationships/image" Target="../media/image242.png"/><Relationship Id="rId57" Type="http://schemas.openxmlformats.org/officeDocument/2006/relationships/image" Target="../media/image249.png"/><Relationship Id="rId10" Type="http://schemas.openxmlformats.org/officeDocument/2006/relationships/customXml" Target="../ink/ink1095.xml"/><Relationship Id="rId31" Type="http://schemas.openxmlformats.org/officeDocument/2006/relationships/image" Target="../media/image233.png"/><Relationship Id="rId44" Type="http://schemas.openxmlformats.org/officeDocument/2006/relationships/customXml" Target="../ink/ink1112.xml"/><Relationship Id="rId52" Type="http://schemas.openxmlformats.org/officeDocument/2006/relationships/customXml" Target="../ink/ink1116.xml"/><Relationship Id="rId60" Type="http://schemas.openxmlformats.org/officeDocument/2006/relationships/customXml" Target="../ink/ink1120.xml"/><Relationship Id="rId65" Type="http://schemas.openxmlformats.org/officeDocument/2006/relationships/image" Target="../media/image252.png"/><Relationship Id="rId73" Type="http://schemas.openxmlformats.org/officeDocument/2006/relationships/image" Target="../media/image256.png"/><Relationship Id="rId78" Type="http://schemas.openxmlformats.org/officeDocument/2006/relationships/customXml" Target="../ink/ink1129.xml"/><Relationship Id="rId81" Type="http://schemas.openxmlformats.org/officeDocument/2006/relationships/image" Target="../media/image260.png"/><Relationship Id="rId4" Type="http://schemas.openxmlformats.org/officeDocument/2006/relationships/customXml" Target="../ink/ink1092.xml"/><Relationship Id="rId9" Type="http://schemas.openxmlformats.org/officeDocument/2006/relationships/image" Target="../media/image220.png"/><Relationship Id="rId13" Type="http://schemas.openxmlformats.org/officeDocument/2006/relationships/image" Target="../media/image222.png"/><Relationship Id="rId18" Type="http://schemas.openxmlformats.org/officeDocument/2006/relationships/customXml" Target="../ink/ink1099.xml"/><Relationship Id="rId39" Type="http://schemas.openxmlformats.org/officeDocument/2006/relationships/image" Target="../media/image237.png"/><Relationship Id="rId34" Type="http://schemas.openxmlformats.org/officeDocument/2006/relationships/customXml" Target="../ink/ink1107.xml"/><Relationship Id="rId50" Type="http://schemas.openxmlformats.org/officeDocument/2006/relationships/customXml" Target="../ink/ink1115.xml"/><Relationship Id="rId55" Type="http://schemas.openxmlformats.org/officeDocument/2006/relationships/image" Target="../media/image248.png"/><Relationship Id="rId76" Type="http://schemas.openxmlformats.org/officeDocument/2006/relationships/customXml" Target="../ink/ink1128.xml"/><Relationship Id="rId7" Type="http://schemas.openxmlformats.org/officeDocument/2006/relationships/image" Target="../media/image219.png"/><Relationship Id="rId71" Type="http://schemas.openxmlformats.org/officeDocument/2006/relationships/image" Target="../media/image255.png"/><Relationship Id="rId2" Type="http://schemas.openxmlformats.org/officeDocument/2006/relationships/customXml" Target="../ink/ink1091.xml"/><Relationship Id="rId29" Type="http://schemas.openxmlformats.org/officeDocument/2006/relationships/image" Target="../media/image232.png"/><Relationship Id="rId24" Type="http://schemas.openxmlformats.org/officeDocument/2006/relationships/customXml" Target="../ink/ink1102.xml"/><Relationship Id="rId40" Type="http://schemas.openxmlformats.org/officeDocument/2006/relationships/customXml" Target="../ink/ink1110.xml"/><Relationship Id="rId45" Type="http://schemas.openxmlformats.org/officeDocument/2006/relationships/image" Target="../media/image240.png"/><Relationship Id="rId66" Type="http://schemas.openxmlformats.org/officeDocument/2006/relationships/customXml" Target="../ink/ink1123.xml"/></Relationships>
</file>

<file path=ppt/slides/_rels/slide5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143.xml"/><Relationship Id="rId21" Type="http://schemas.openxmlformats.org/officeDocument/2006/relationships/image" Target="../media/image228.png"/><Relationship Id="rId42" Type="http://schemas.openxmlformats.org/officeDocument/2006/relationships/customXml" Target="../ink/ink1151.xml"/><Relationship Id="rId47" Type="http://schemas.openxmlformats.org/officeDocument/2006/relationships/image" Target="../media/image241.png"/><Relationship Id="rId63" Type="http://schemas.openxmlformats.org/officeDocument/2006/relationships/image" Target="../media/image251.png"/><Relationship Id="rId68" Type="http://schemas.openxmlformats.org/officeDocument/2006/relationships/customXml" Target="../ink/ink1164.xml"/><Relationship Id="rId84" Type="http://schemas.openxmlformats.org/officeDocument/2006/relationships/customXml" Target="../ink/ink1172.xml"/><Relationship Id="rId89" Type="http://schemas.openxmlformats.org/officeDocument/2006/relationships/customXml" Target="../ink/ink1175.xml"/><Relationship Id="rId16" Type="http://schemas.openxmlformats.org/officeDocument/2006/relationships/customXml" Target="../ink/ink1138.xml"/><Relationship Id="rId11" Type="http://schemas.openxmlformats.org/officeDocument/2006/relationships/image" Target="../media/image221.png"/><Relationship Id="rId32" Type="http://schemas.openxmlformats.org/officeDocument/2006/relationships/customXml" Target="../ink/ink1146.xml"/><Relationship Id="rId37" Type="http://schemas.openxmlformats.org/officeDocument/2006/relationships/image" Target="../media/image236.png"/><Relationship Id="rId53" Type="http://schemas.openxmlformats.org/officeDocument/2006/relationships/image" Target="../media/image246.png"/><Relationship Id="rId58" Type="http://schemas.openxmlformats.org/officeDocument/2006/relationships/customXml" Target="../ink/ink1159.xml"/><Relationship Id="rId74" Type="http://schemas.openxmlformats.org/officeDocument/2006/relationships/customXml" Target="../ink/ink1167.xml"/><Relationship Id="rId79" Type="http://schemas.openxmlformats.org/officeDocument/2006/relationships/image" Target="../media/image259.png"/><Relationship Id="rId5" Type="http://schemas.openxmlformats.org/officeDocument/2006/relationships/image" Target="../media/image216.png"/><Relationship Id="rId90" Type="http://schemas.openxmlformats.org/officeDocument/2006/relationships/image" Target="../media/image264.png"/><Relationship Id="rId95" Type="http://schemas.openxmlformats.org/officeDocument/2006/relationships/customXml" Target="../ink/ink1178.xml"/><Relationship Id="rId22" Type="http://schemas.openxmlformats.org/officeDocument/2006/relationships/customXml" Target="../ink/ink1141.xml"/><Relationship Id="rId27" Type="http://schemas.openxmlformats.org/officeDocument/2006/relationships/image" Target="../media/image231.png"/><Relationship Id="rId43" Type="http://schemas.openxmlformats.org/officeDocument/2006/relationships/image" Target="../media/image239.png"/><Relationship Id="rId48" Type="http://schemas.openxmlformats.org/officeDocument/2006/relationships/customXml" Target="../ink/ink1154.xml"/><Relationship Id="rId64" Type="http://schemas.openxmlformats.org/officeDocument/2006/relationships/customXml" Target="../ink/ink1162.xml"/><Relationship Id="rId69" Type="http://schemas.openxmlformats.org/officeDocument/2006/relationships/image" Target="../media/image254.png"/><Relationship Id="rId80" Type="http://schemas.openxmlformats.org/officeDocument/2006/relationships/customXml" Target="../ink/ink1170.xml"/><Relationship Id="rId85" Type="http://schemas.openxmlformats.org/officeDocument/2006/relationships/image" Target="../media/image262.png"/><Relationship Id="rId3" Type="http://schemas.openxmlformats.org/officeDocument/2006/relationships/image" Target="../media/image215.png"/><Relationship Id="rId12" Type="http://schemas.openxmlformats.org/officeDocument/2006/relationships/customXml" Target="../ink/ink1136.xml"/><Relationship Id="rId17" Type="http://schemas.openxmlformats.org/officeDocument/2006/relationships/image" Target="../media/image217.png"/><Relationship Id="rId25" Type="http://schemas.openxmlformats.org/officeDocument/2006/relationships/image" Target="../media/image230.png"/><Relationship Id="rId33" Type="http://schemas.openxmlformats.org/officeDocument/2006/relationships/image" Target="../media/image234.png"/><Relationship Id="rId38" Type="http://schemas.openxmlformats.org/officeDocument/2006/relationships/customXml" Target="../ink/ink1149.xml"/><Relationship Id="rId46" Type="http://schemas.openxmlformats.org/officeDocument/2006/relationships/customXml" Target="../ink/ink1153.xml"/><Relationship Id="rId59" Type="http://schemas.openxmlformats.org/officeDocument/2006/relationships/image" Target="../media/image64.png"/><Relationship Id="rId67" Type="http://schemas.openxmlformats.org/officeDocument/2006/relationships/image" Target="../media/image253.png"/><Relationship Id="rId20" Type="http://schemas.openxmlformats.org/officeDocument/2006/relationships/customXml" Target="../ink/ink1140.xml"/><Relationship Id="rId41" Type="http://schemas.openxmlformats.org/officeDocument/2006/relationships/image" Target="../media/image238.png"/><Relationship Id="rId54" Type="http://schemas.openxmlformats.org/officeDocument/2006/relationships/customXml" Target="../ink/ink1157.xml"/><Relationship Id="rId62" Type="http://schemas.openxmlformats.org/officeDocument/2006/relationships/customXml" Target="../ink/ink1161.xml"/><Relationship Id="rId70" Type="http://schemas.openxmlformats.org/officeDocument/2006/relationships/customXml" Target="../ink/ink1165.xml"/><Relationship Id="rId75" Type="http://schemas.openxmlformats.org/officeDocument/2006/relationships/image" Target="../media/image257.png"/><Relationship Id="rId83" Type="http://schemas.openxmlformats.org/officeDocument/2006/relationships/image" Target="../media/image261.png"/><Relationship Id="rId88" Type="http://schemas.openxmlformats.org/officeDocument/2006/relationships/image" Target="../media/image263.png"/><Relationship Id="rId91" Type="http://schemas.openxmlformats.org/officeDocument/2006/relationships/customXml" Target="../ink/ink1176.xml"/><Relationship Id="rId96" Type="http://schemas.openxmlformats.org/officeDocument/2006/relationships/image" Target="../media/image26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33.xml"/><Relationship Id="rId15" Type="http://schemas.openxmlformats.org/officeDocument/2006/relationships/image" Target="../media/image223.png"/><Relationship Id="rId23" Type="http://schemas.openxmlformats.org/officeDocument/2006/relationships/image" Target="../media/image229.png"/><Relationship Id="rId28" Type="http://schemas.openxmlformats.org/officeDocument/2006/relationships/customXml" Target="../ink/ink1144.xml"/><Relationship Id="rId36" Type="http://schemas.openxmlformats.org/officeDocument/2006/relationships/customXml" Target="../ink/ink1148.xml"/><Relationship Id="rId49" Type="http://schemas.openxmlformats.org/officeDocument/2006/relationships/image" Target="../media/image242.png"/><Relationship Id="rId57" Type="http://schemas.openxmlformats.org/officeDocument/2006/relationships/image" Target="../media/image249.png"/><Relationship Id="rId10" Type="http://schemas.openxmlformats.org/officeDocument/2006/relationships/customXml" Target="../ink/ink1135.xml"/><Relationship Id="rId31" Type="http://schemas.openxmlformats.org/officeDocument/2006/relationships/image" Target="../media/image233.png"/><Relationship Id="rId44" Type="http://schemas.openxmlformats.org/officeDocument/2006/relationships/customXml" Target="../ink/ink1152.xml"/><Relationship Id="rId52" Type="http://schemas.openxmlformats.org/officeDocument/2006/relationships/customXml" Target="../ink/ink1156.xml"/><Relationship Id="rId60" Type="http://schemas.openxmlformats.org/officeDocument/2006/relationships/customXml" Target="../ink/ink1160.xml"/><Relationship Id="rId65" Type="http://schemas.openxmlformats.org/officeDocument/2006/relationships/image" Target="../media/image252.png"/><Relationship Id="rId73" Type="http://schemas.openxmlformats.org/officeDocument/2006/relationships/image" Target="../media/image256.png"/><Relationship Id="rId78" Type="http://schemas.openxmlformats.org/officeDocument/2006/relationships/customXml" Target="../ink/ink1169.xml"/><Relationship Id="rId81" Type="http://schemas.openxmlformats.org/officeDocument/2006/relationships/image" Target="../media/image260.png"/><Relationship Id="rId86" Type="http://schemas.openxmlformats.org/officeDocument/2006/relationships/customXml" Target="../ink/ink1173.xml"/><Relationship Id="rId94" Type="http://schemas.openxmlformats.org/officeDocument/2006/relationships/image" Target="../media/image266.png"/><Relationship Id="rId99" Type="http://schemas.openxmlformats.org/officeDocument/2006/relationships/customXml" Target="../ink/ink1180.xml"/><Relationship Id="rId4" Type="http://schemas.openxmlformats.org/officeDocument/2006/relationships/customXml" Target="../ink/ink1132.xml"/><Relationship Id="rId9" Type="http://schemas.openxmlformats.org/officeDocument/2006/relationships/image" Target="../media/image220.png"/><Relationship Id="rId13" Type="http://schemas.openxmlformats.org/officeDocument/2006/relationships/image" Target="../media/image222.png"/><Relationship Id="rId18" Type="http://schemas.openxmlformats.org/officeDocument/2006/relationships/customXml" Target="../ink/ink1139.xml"/><Relationship Id="rId39" Type="http://schemas.openxmlformats.org/officeDocument/2006/relationships/image" Target="../media/image237.png"/><Relationship Id="rId34" Type="http://schemas.openxmlformats.org/officeDocument/2006/relationships/customXml" Target="../ink/ink1147.xml"/><Relationship Id="rId50" Type="http://schemas.openxmlformats.org/officeDocument/2006/relationships/customXml" Target="../ink/ink1155.xml"/><Relationship Id="rId55" Type="http://schemas.openxmlformats.org/officeDocument/2006/relationships/image" Target="../media/image248.png"/><Relationship Id="rId76" Type="http://schemas.openxmlformats.org/officeDocument/2006/relationships/customXml" Target="../ink/ink1168.xml"/><Relationship Id="rId97" Type="http://schemas.openxmlformats.org/officeDocument/2006/relationships/customXml" Target="../ink/ink1179.xml"/><Relationship Id="rId7" Type="http://schemas.openxmlformats.org/officeDocument/2006/relationships/image" Target="../media/image219.png"/><Relationship Id="rId71" Type="http://schemas.openxmlformats.org/officeDocument/2006/relationships/image" Target="../media/image255.png"/><Relationship Id="rId92" Type="http://schemas.openxmlformats.org/officeDocument/2006/relationships/image" Target="../media/image265.png"/><Relationship Id="rId2" Type="http://schemas.openxmlformats.org/officeDocument/2006/relationships/customXml" Target="../ink/ink1131.xml"/><Relationship Id="rId29" Type="http://schemas.openxmlformats.org/officeDocument/2006/relationships/image" Target="../media/image232.png"/><Relationship Id="rId24" Type="http://schemas.openxmlformats.org/officeDocument/2006/relationships/customXml" Target="../ink/ink1142.xml"/><Relationship Id="rId40" Type="http://schemas.openxmlformats.org/officeDocument/2006/relationships/customXml" Target="../ink/ink1150.xml"/><Relationship Id="rId45" Type="http://schemas.openxmlformats.org/officeDocument/2006/relationships/image" Target="../media/image240.png"/><Relationship Id="rId66" Type="http://schemas.openxmlformats.org/officeDocument/2006/relationships/customXml" Target="../ink/ink1163.xml"/><Relationship Id="rId87" Type="http://schemas.openxmlformats.org/officeDocument/2006/relationships/customXml" Target="../ink/ink1174.xml"/><Relationship Id="rId61" Type="http://schemas.openxmlformats.org/officeDocument/2006/relationships/image" Target="../media/image250.png"/><Relationship Id="rId82" Type="http://schemas.openxmlformats.org/officeDocument/2006/relationships/customXml" Target="../ink/ink1171.xml"/><Relationship Id="rId19" Type="http://schemas.openxmlformats.org/officeDocument/2006/relationships/image" Target="../media/image218.png"/><Relationship Id="rId14" Type="http://schemas.openxmlformats.org/officeDocument/2006/relationships/customXml" Target="../ink/ink1137.xml"/><Relationship Id="rId30" Type="http://schemas.openxmlformats.org/officeDocument/2006/relationships/customXml" Target="../ink/ink1145.xml"/><Relationship Id="rId35" Type="http://schemas.openxmlformats.org/officeDocument/2006/relationships/image" Target="../media/image235.png"/><Relationship Id="rId56" Type="http://schemas.openxmlformats.org/officeDocument/2006/relationships/customXml" Target="../ink/ink1158.xml"/><Relationship Id="rId77" Type="http://schemas.openxmlformats.org/officeDocument/2006/relationships/image" Target="../media/image258.png"/><Relationship Id="rId100" Type="http://schemas.openxmlformats.org/officeDocument/2006/relationships/image" Target="../media/image269.png"/><Relationship Id="rId8" Type="http://schemas.openxmlformats.org/officeDocument/2006/relationships/customXml" Target="../ink/ink1134.xml"/><Relationship Id="rId51" Type="http://schemas.openxmlformats.org/officeDocument/2006/relationships/image" Target="../media/image245.png"/><Relationship Id="rId72" Type="http://schemas.openxmlformats.org/officeDocument/2006/relationships/customXml" Target="../ink/ink1166.xml"/><Relationship Id="rId93" Type="http://schemas.openxmlformats.org/officeDocument/2006/relationships/customXml" Target="../ink/ink1177.xml"/><Relationship Id="rId98" Type="http://schemas.openxmlformats.org/officeDocument/2006/relationships/image" Target="../media/image268.png"/></Relationships>
</file>

<file path=ppt/slides/_rels/slide5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193.xml"/><Relationship Id="rId21" Type="http://schemas.openxmlformats.org/officeDocument/2006/relationships/image" Target="../media/image228.png"/><Relationship Id="rId42" Type="http://schemas.openxmlformats.org/officeDocument/2006/relationships/customXml" Target="../ink/ink1201.xml"/><Relationship Id="rId47" Type="http://schemas.openxmlformats.org/officeDocument/2006/relationships/image" Target="../media/image241.png"/><Relationship Id="rId63" Type="http://schemas.openxmlformats.org/officeDocument/2006/relationships/image" Target="../media/image251.png"/><Relationship Id="rId68" Type="http://schemas.openxmlformats.org/officeDocument/2006/relationships/customXml" Target="../ink/ink1214.xml"/><Relationship Id="rId84" Type="http://schemas.openxmlformats.org/officeDocument/2006/relationships/customXml" Target="../ink/ink1222.xml"/><Relationship Id="rId89" Type="http://schemas.openxmlformats.org/officeDocument/2006/relationships/customXml" Target="../ink/ink1225.xml"/><Relationship Id="rId16" Type="http://schemas.openxmlformats.org/officeDocument/2006/relationships/customXml" Target="../ink/ink1188.xml"/><Relationship Id="rId107" Type="http://schemas.openxmlformats.org/officeDocument/2006/relationships/customXml" Target="../ink/ink1234.xml"/><Relationship Id="rId11" Type="http://schemas.openxmlformats.org/officeDocument/2006/relationships/image" Target="../media/image221.png"/><Relationship Id="rId32" Type="http://schemas.openxmlformats.org/officeDocument/2006/relationships/customXml" Target="../ink/ink1196.xml"/><Relationship Id="rId37" Type="http://schemas.openxmlformats.org/officeDocument/2006/relationships/image" Target="../media/image236.png"/><Relationship Id="rId53" Type="http://schemas.openxmlformats.org/officeDocument/2006/relationships/image" Target="../media/image246.png"/><Relationship Id="rId58" Type="http://schemas.openxmlformats.org/officeDocument/2006/relationships/customXml" Target="../ink/ink1209.xml"/><Relationship Id="rId74" Type="http://schemas.openxmlformats.org/officeDocument/2006/relationships/customXml" Target="../ink/ink1217.xml"/><Relationship Id="rId79" Type="http://schemas.openxmlformats.org/officeDocument/2006/relationships/image" Target="../media/image259.png"/><Relationship Id="rId102" Type="http://schemas.openxmlformats.org/officeDocument/2006/relationships/image" Target="../media/image270.png"/><Relationship Id="rId5" Type="http://schemas.openxmlformats.org/officeDocument/2006/relationships/image" Target="../media/image216.png"/><Relationship Id="rId90" Type="http://schemas.openxmlformats.org/officeDocument/2006/relationships/image" Target="../media/image264.png"/><Relationship Id="rId95" Type="http://schemas.openxmlformats.org/officeDocument/2006/relationships/customXml" Target="../ink/ink1228.xml"/><Relationship Id="rId22" Type="http://schemas.openxmlformats.org/officeDocument/2006/relationships/customXml" Target="../ink/ink1191.xml"/><Relationship Id="rId27" Type="http://schemas.openxmlformats.org/officeDocument/2006/relationships/image" Target="../media/image231.png"/><Relationship Id="rId43" Type="http://schemas.openxmlformats.org/officeDocument/2006/relationships/image" Target="../media/image239.png"/><Relationship Id="rId48" Type="http://schemas.openxmlformats.org/officeDocument/2006/relationships/customXml" Target="../ink/ink1204.xml"/><Relationship Id="rId64" Type="http://schemas.openxmlformats.org/officeDocument/2006/relationships/customXml" Target="../ink/ink1212.xml"/><Relationship Id="rId69" Type="http://schemas.openxmlformats.org/officeDocument/2006/relationships/image" Target="../media/image254.png"/><Relationship Id="rId80" Type="http://schemas.openxmlformats.org/officeDocument/2006/relationships/customXml" Target="../ink/ink1220.xml"/><Relationship Id="rId85" Type="http://schemas.openxmlformats.org/officeDocument/2006/relationships/image" Target="../media/image262.png"/><Relationship Id="rId12" Type="http://schemas.openxmlformats.org/officeDocument/2006/relationships/customXml" Target="../ink/ink1186.xml"/><Relationship Id="rId17" Type="http://schemas.openxmlformats.org/officeDocument/2006/relationships/image" Target="../media/image217.png"/><Relationship Id="rId33" Type="http://schemas.openxmlformats.org/officeDocument/2006/relationships/image" Target="../media/image234.png"/><Relationship Id="rId38" Type="http://schemas.openxmlformats.org/officeDocument/2006/relationships/customXml" Target="../ink/ink1199.xml"/><Relationship Id="rId59" Type="http://schemas.openxmlformats.org/officeDocument/2006/relationships/image" Target="../media/image64.png"/><Relationship Id="rId103" Type="http://schemas.openxmlformats.org/officeDocument/2006/relationships/customXml" Target="../ink/ink1232.xml"/><Relationship Id="rId108" Type="http://schemas.openxmlformats.org/officeDocument/2006/relationships/image" Target="../media/image273.png"/><Relationship Id="rId54" Type="http://schemas.openxmlformats.org/officeDocument/2006/relationships/customXml" Target="../ink/ink1207.xml"/><Relationship Id="rId70" Type="http://schemas.openxmlformats.org/officeDocument/2006/relationships/customXml" Target="../ink/ink1215.xml"/><Relationship Id="rId75" Type="http://schemas.openxmlformats.org/officeDocument/2006/relationships/image" Target="../media/image257.png"/><Relationship Id="rId91" Type="http://schemas.openxmlformats.org/officeDocument/2006/relationships/customXml" Target="../ink/ink1226.xml"/><Relationship Id="rId96" Type="http://schemas.openxmlformats.org/officeDocument/2006/relationships/image" Target="../media/image26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83.xml"/><Relationship Id="rId15" Type="http://schemas.openxmlformats.org/officeDocument/2006/relationships/image" Target="../media/image223.png"/><Relationship Id="rId23" Type="http://schemas.openxmlformats.org/officeDocument/2006/relationships/image" Target="../media/image229.png"/><Relationship Id="rId28" Type="http://schemas.openxmlformats.org/officeDocument/2006/relationships/customXml" Target="../ink/ink1194.xml"/><Relationship Id="rId36" Type="http://schemas.openxmlformats.org/officeDocument/2006/relationships/customXml" Target="../ink/ink1198.xml"/><Relationship Id="rId49" Type="http://schemas.openxmlformats.org/officeDocument/2006/relationships/image" Target="../media/image242.png"/><Relationship Id="rId57" Type="http://schemas.openxmlformats.org/officeDocument/2006/relationships/image" Target="../media/image249.png"/><Relationship Id="rId106" Type="http://schemas.openxmlformats.org/officeDocument/2006/relationships/image" Target="../media/image272.png"/><Relationship Id="rId10" Type="http://schemas.openxmlformats.org/officeDocument/2006/relationships/customXml" Target="../ink/ink1185.xml"/><Relationship Id="rId31" Type="http://schemas.openxmlformats.org/officeDocument/2006/relationships/image" Target="../media/image233.png"/><Relationship Id="rId44" Type="http://schemas.openxmlformats.org/officeDocument/2006/relationships/customXml" Target="../ink/ink1202.xml"/><Relationship Id="rId52" Type="http://schemas.openxmlformats.org/officeDocument/2006/relationships/customXml" Target="../ink/ink1206.xml"/><Relationship Id="rId60" Type="http://schemas.openxmlformats.org/officeDocument/2006/relationships/customXml" Target="../ink/ink1210.xml"/><Relationship Id="rId65" Type="http://schemas.openxmlformats.org/officeDocument/2006/relationships/image" Target="../media/image252.png"/><Relationship Id="rId73" Type="http://schemas.openxmlformats.org/officeDocument/2006/relationships/image" Target="../media/image256.png"/><Relationship Id="rId78" Type="http://schemas.openxmlformats.org/officeDocument/2006/relationships/customXml" Target="../ink/ink1219.xml"/><Relationship Id="rId81" Type="http://schemas.openxmlformats.org/officeDocument/2006/relationships/image" Target="../media/image260.png"/><Relationship Id="rId86" Type="http://schemas.openxmlformats.org/officeDocument/2006/relationships/customXml" Target="../ink/ink1223.xml"/><Relationship Id="rId94" Type="http://schemas.openxmlformats.org/officeDocument/2006/relationships/image" Target="../media/image266.png"/><Relationship Id="rId99" Type="http://schemas.openxmlformats.org/officeDocument/2006/relationships/customXml" Target="../ink/ink1230.xml"/><Relationship Id="rId101" Type="http://schemas.openxmlformats.org/officeDocument/2006/relationships/customXml" Target="../ink/ink1231.xml"/><Relationship Id="rId4" Type="http://schemas.openxmlformats.org/officeDocument/2006/relationships/customXml" Target="../ink/ink1182.xml"/><Relationship Id="rId9" Type="http://schemas.openxmlformats.org/officeDocument/2006/relationships/image" Target="../media/image220.png"/><Relationship Id="rId13" Type="http://schemas.openxmlformats.org/officeDocument/2006/relationships/image" Target="../media/image222.png"/><Relationship Id="rId18" Type="http://schemas.openxmlformats.org/officeDocument/2006/relationships/customXml" Target="../ink/ink1189.xml"/><Relationship Id="rId39" Type="http://schemas.openxmlformats.org/officeDocument/2006/relationships/image" Target="../media/image237.png"/><Relationship Id="rId109" Type="http://schemas.openxmlformats.org/officeDocument/2006/relationships/customXml" Target="../ink/ink1235.xml"/><Relationship Id="rId34" Type="http://schemas.openxmlformats.org/officeDocument/2006/relationships/customXml" Target="../ink/ink1197.xml"/><Relationship Id="rId50" Type="http://schemas.openxmlformats.org/officeDocument/2006/relationships/customXml" Target="../ink/ink1205.xml"/><Relationship Id="rId55" Type="http://schemas.openxmlformats.org/officeDocument/2006/relationships/image" Target="../media/image248.png"/><Relationship Id="rId76" Type="http://schemas.openxmlformats.org/officeDocument/2006/relationships/customXml" Target="../ink/ink1218.xml"/><Relationship Id="rId97" Type="http://schemas.openxmlformats.org/officeDocument/2006/relationships/customXml" Target="../ink/ink1229.xml"/><Relationship Id="rId104" Type="http://schemas.openxmlformats.org/officeDocument/2006/relationships/image" Target="../media/image271.png"/><Relationship Id="rId7" Type="http://schemas.openxmlformats.org/officeDocument/2006/relationships/image" Target="../media/image219.png"/><Relationship Id="rId71" Type="http://schemas.openxmlformats.org/officeDocument/2006/relationships/image" Target="../media/image255.png"/><Relationship Id="rId92" Type="http://schemas.openxmlformats.org/officeDocument/2006/relationships/image" Target="../media/image265.png"/><Relationship Id="rId2" Type="http://schemas.openxmlformats.org/officeDocument/2006/relationships/customXml" Target="../ink/ink1181.xml"/><Relationship Id="rId29" Type="http://schemas.openxmlformats.org/officeDocument/2006/relationships/image" Target="../media/image232.png"/><Relationship Id="rId24" Type="http://schemas.openxmlformats.org/officeDocument/2006/relationships/customXml" Target="../ink/ink1192.xml"/><Relationship Id="rId40" Type="http://schemas.openxmlformats.org/officeDocument/2006/relationships/customXml" Target="../ink/ink1200.xml"/><Relationship Id="rId45" Type="http://schemas.openxmlformats.org/officeDocument/2006/relationships/image" Target="../media/image240.png"/><Relationship Id="rId66" Type="http://schemas.openxmlformats.org/officeDocument/2006/relationships/customXml" Target="../ink/ink1213.xml"/><Relationship Id="rId87" Type="http://schemas.openxmlformats.org/officeDocument/2006/relationships/customXml" Target="../ink/ink1224.xml"/><Relationship Id="rId110" Type="http://schemas.openxmlformats.org/officeDocument/2006/relationships/image" Target="../media/image274.png"/><Relationship Id="rId61" Type="http://schemas.openxmlformats.org/officeDocument/2006/relationships/image" Target="../media/image250.png"/><Relationship Id="rId82" Type="http://schemas.openxmlformats.org/officeDocument/2006/relationships/customXml" Target="../ink/ink1221.xml"/><Relationship Id="rId19" Type="http://schemas.openxmlformats.org/officeDocument/2006/relationships/image" Target="../media/image218.png"/><Relationship Id="rId14" Type="http://schemas.openxmlformats.org/officeDocument/2006/relationships/customXml" Target="../ink/ink1187.xml"/><Relationship Id="rId30" Type="http://schemas.openxmlformats.org/officeDocument/2006/relationships/customXml" Target="../ink/ink1195.xml"/><Relationship Id="rId35" Type="http://schemas.openxmlformats.org/officeDocument/2006/relationships/image" Target="../media/image235.png"/><Relationship Id="rId56" Type="http://schemas.openxmlformats.org/officeDocument/2006/relationships/customXml" Target="../ink/ink1208.xml"/><Relationship Id="rId77" Type="http://schemas.openxmlformats.org/officeDocument/2006/relationships/image" Target="../media/image258.png"/><Relationship Id="rId100" Type="http://schemas.openxmlformats.org/officeDocument/2006/relationships/image" Target="../media/image269.png"/><Relationship Id="rId105" Type="http://schemas.openxmlformats.org/officeDocument/2006/relationships/customXml" Target="../ink/ink1233.xml"/><Relationship Id="rId8" Type="http://schemas.openxmlformats.org/officeDocument/2006/relationships/customXml" Target="../ink/ink1184.xml"/><Relationship Id="rId51" Type="http://schemas.openxmlformats.org/officeDocument/2006/relationships/image" Target="../media/image245.png"/><Relationship Id="rId72" Type="http://schemas.openxmlformats.org/officeDocument/2006/relationships/customXml" Target="../ink/ink1216.xml"/><Relationship Id="rId93" Type="http://schemas.openxmlformats.org/officeDocument/2006/relationships/customXml" Target="../ink/ink1227.xml"/><Relationship Id="rId98" Type="http://schemas.openxmlformats.org/officeDocument/2006/relationships/image" Target="../media/image268.png"/><Relationship Id="rId3" Type="http://schemas.openxmlformats.org/officeDocument/2006/relationships/image" Target="../media/image215.png"/><Relationship Id="rId25" Type="http://schemas.openxmlformats.org/officeDocument/2006/relationships/image" Target="../media/image230.png"/><Relationship Id="rId46" Type="http://schemas.openxmlformats.org/officeDocument/2006/relationships/customXml" Target="../ink/ink1203.xml"/><Relationship Id="rId67" Type="http://schemas.openxmlformats.org/officeDocument/2006/relationships/image" Target="../media/image253.png"/><Relationship Id="rId20" Type="http://schemas.openxmlformats.org/officeDocument/2006/relationships/customXml" Target="../ink/ink1190.xml"/><Relationship Id="rId41" Type="http://schemas.openxmlformats.org/officeDocument/2006/relationships/image" Target="../media/image238.png"/><Relationship Id="rId62" Type="http://schemas.openxmlformats.org/officeDocument/2006/relationships/customXml" Target="../ink/ink1211.xml"/><Relationship Id="rId83" Type="http://schemas.openxmlformats.org/officeDocument/2006/relationships/image" Target="../media/image261.png"/><Relationship Id="rId88" Type="http://schemas.openxmlformats.org/officeDocument/2006/relationships/image" Target="../media/image263.png"/></Relationships>
</file>

<file path=ppt/slides/_rels/slide5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248.xml"/><Relationship Id="rId117" Type="http://schemas.openxmlformats.org/officeDocument/2006/relationships/customXml" Target="../ink/ink1294.xml"/><Relationship Id="rId21" Type="http://schemas.openxmlformats.org/officeDocument/2006/relationships/image" Target="../media/image228.png"/><Relationship Id="rId42" Type="http://schemas.openxmlformats.org/officeDocument/2006/relationships/customXml" Target="../ink/ink1256.xml"/><Relationship Id="rId47" Type="http://schemas.openxmlformats.org/officeDocument/2006/relationships/image" Target="../media/image241.png"/><Relationship Id="rId63" Type="http://schemas.openxmlformats.org/officeDocument/2006/relationships/image" Target="../media/image251.png"/><Relationship Id="rId68" Type="http://schemas.openxmlformats.org/officeDocument/2006/relationships/customXml" Target="../ink/ink1269.xml"/><Relationship Id="rId84" Type="http://schemas.openxmlformats.org/officeDocument/2006/relationships/customXml" Target="../ink/ink1277.xml"/><Relationship Id="rId89" Type="http://schemas.openxmlformats.org/officeDocument/2006/relationships/customXml" Target="../ink/ink1280.xml"/><Relationship Id="rId112" Type="http://schemas.openxmlformats.org/officeDocument/2006/relationships/image" Target="../media/image275.png"/><Relationship Id="rId16" Type="http://schemas.openxmlformats.org/officeDocument/2006/relationships/customXml" Target="../ink/ink1243.xml"/><Relationship Id="rId107" Type="http://schemas.openxmlformats.org/officeDocument/2006/relationships/customXml" Target="../ink/ink1289.xml"/><Relationship Id="rId11" Type="http://schemas.openxmlformats.org/officeDocument/2006/relationships/image" Target="../media/image221.png"/><Relationship Id="rId32" Type="http://schemas.openxmlformats.org/officeDocument/2006/relationships/customXml" Target="../ink/ink1251.xml"/><Relationship Id="rId37" Type="http://schemas.openxmlformats.org/officeDocument/2006/relationships/image" Target="../media/image236.png"/><Relationship Id="rId53" Type="http://schemas.openxmlformats.org/officeDocument/2006/relationships/image" Target="../media/image246.png"/><Relationship Id="rId58" Type="http://schemas.openxmlformats.org/officeDocument/2006/relationships/customXml" Target="../ink/ink1264.xml"/><Relationship Id="rId74" Type="http://schemas.openxmlformats.org/officeDocument/2006/relationships/customXml" Target="../ink/ink1272.xml"/><Relationship Id="rId79" Type="http://schemas.openxmlformats.org/officeDocument/2006/relationships/image" Target="../media/image259.png"/><Relationship Id="rId102" Type="http://schemas.openxmlformats.org/officeDocument/2006/relationships/image" Target="../media/image270.png"/><Relationship Id="rId5" Type="http://schemas.openxmlformats.org/officeDocument/2006/relationships/image" Target="../media/image216.png"/><Relationship Id="rId90" Type="http://schemas.openxmlformats.org/officeDocument/2006/relationships/image" Target="../media/image264.png"/><Relationship Id="rId95" Type="http://schemas.openxmlformats.org/officeDocument/2006/relationships/customXml" Target="../ink/ink1283.xml"/><Relationship Id="rId22" Type="http://schemas.openxmlformats.org/officeDocument/2006/relationships/customXml" Target="../ink/ink1246.xml"/><Relationship Id="rId27" Type="http://schemas.openxmlformats.org/officeDocument/2006/relationships/image" Target="../media/image231.png"/><Relationship Id="rId43" Type="http://schemas.openxmlformats.org/officeDocument/2006/relationships/image" Target="../media/image239.png"/><Relationship Id="rId48" Type="http://schemas.openxmlformats.org/officeDocument/2006/relationships/customXml" Target="../ink/ink1259.xml"/><Relationship Id="rId64" Type="http://schemas.openxmlformats.org/officeDocument/2006/relationships/customXml" Target="../ink/ink1267.xml"/><Relationship Id="rId69" Type="http://schemas.openxmlformats.org/officeDocument/2006/relationships/image" Target="../media/image254.png"/><Relationship Id="rId113" Type="http://schemas.openxmlformats.org/officeDocument/2006/relationships/customXml" Target="../ink/ink1292.xml"/><Relationship Id="rId118" Type="http://schemas.openxmlformats.org/officeDocument/2006/relationships/image" Target="../media/image278.png"/><Relationship Id="rId80" Type="http://schemas.openxmlformats.org/officeDocument/2006/relationships/customXml" Target="../ink/ink1275.xml"/><Relationship Id="rId85" Type="http://schemas.openxmlformats.org/officeDocument/2006/relationships/image" Target="../media/image262.png"/><Relationship Id="rId12" Type="http://schemas.openxmlformats.org/officeDocument/2006/relationships/customXml" Target="../ink/ink1241.xml"/><Relationship Id="rId17" Type="http://schemas.openxmlformats.org/officeDocument/2006/relationships/image" Target="../media/image217.png"/><Relationship Id="rId33" Type="http://schemas.openxmlformats.org/officeDocument/2006/relationships/image" Target="../media/image234.png"/><Relationship Id="rId38" Type="http://schemas.openxmlformats.org/officeDocument/2006/relationships/customXml" Target="../ink/ink1254.xml"/><Relationship Id="rId59" Type="http://schemas.openxmlformats.org/officeDocument/2006/relationships/image" Target="../media/image64.png"/><Relationship Id="rId103" Type="http://schemas.openxmlformats.org/officeDocument/2006/relationships/customXml" Target="../ink/ink1287.xml"/><Relationship Id="rId108" Type="http://schemas.openxmlformats.org/officeDocument/2006/relationships/image" Target="../media/image273.png"/><Relationship Id="rId54" Type="http://schemas.openxmlformats.org/officeDocument/2006/relationships/customXml" Target="../ink/ink1262.xml"/><Relationship Id="rId70" Type="http://schemas.openxmlformats.org/officeDocument/2006/relationships/customXml" Target="../ink/ink1270.xml"/><Relationship Id="rId75" Type="http://schemas.openxmlformats.org/officeDocument/2006/relationships/image" Target="../media/image257.png"/><Relationship Id="rId91" Type="http://schemas.openxmlformats.org/officeDocument/2006/relationships/customXml" Target="../ink/ink1281.xml"/><Relationship Id="rId96" Type="http://schemas.openxmlformats.org/officeDocument/2006/relationships/image" Target="../media/image26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38.xml"/><Relationship Id="rId23" Type="http://schemas.openxmlformats.org/officeDocument/2006/relationships/image" Target="../media/image229.png"/><Relationship Id="rId28" Type="http://schemas.openxmlformats.org/officeDocument/2006/relationships/customXml" Target="../ink/ink1249.xml"/><Relationship Id="rId49" Type="http://schemas.openxmlformats.org/officeDocument/2006/relationships/image" Target="../media/image242.png"/><Relationship Id="rId114" Type="http://schemas.openxmlformats.org/officeDocument/2006/relationships/image" Target="../media/image276.png"/><Relationship Id="rId119" Type="http://schemas.openxmlformats.org/officeDocument/2006/relationships/customXml" Target="../ink/ink1295.xml"/><Relationship Id="rId10" Type="http://schemas.openxmlformats.org/officeDocument/2006/relationships/customXml" Target="../ink/ink1240.xml"/><Relationship Id="rId31" Type="http://schemas.openxmlformats.org/officeDocument/2006/relationships/image" Target="../media/image233.png"/><Relationship Id="rId44" Type="http://schemas.openxmlformats.org/officeDocument/2006/relationships/customXml" Target="../ink/ink1257.xml"/><Relationship Id="rId52" Type="http://schemas.openxmlformats.org/officeDocument/2006/relationships/customXml" Target="../ink/ink1261.xml"/><Relationship Id="rId60" Type="http://schemas.openxmlformats.org/officeDocument/2006/relationships/customXml" Target="../ink/ink1265.xml"/><Relationship Id="rId65" Type="http://schemas.openxmlformats.org/officeDocument/2006/relationships/image" Target="../media/image252.png"/><Relationship Id="rId73" Type="http://schemas.openxmlformats.org/officeDocument/2006/relationships/image" Target="../media/image256.png"/><Relationship Id="rId78" Type="http://schemas.openxmlformats.org/officeDocument/2006/relationships/customXml" Target="../ink/ink1274.xml"/><Relationship Id="rId81" Type="http://schemas.openxmlformats.org/officeDocument/2006/relationships/image" Target="../media/image260.png"/><Relationship Id="rId86" Type="http://schemas.openxmlformats.org/officeDocument/2006/relationships/customXml" Target="../ink/ink1278.xml"/><Relationship Id="rId94" Type="http://schemas.openxmlformats.org/officeDocument/2006/relationships/image" Target="../media/image266.png"/><Relationship Id="rId99" Type="http://schemas.openxmlformats.org/officeDocument/2006/relationships/customXml" Target="../ink/ink1285.xml"/><Relationship Id="rId101" Type="http://schemas.openxmlformats.org/officeDocument/2006/relationships/customXml" Target="../ink/ink1286.xml"/><Relationship Id="rId4" Type="http://schemas.openxmlformats.org/officeDocument/2006/relationships/customXml" Target="../ink/ink1237.xml"/><Relationship Id="rId9" Type="http://schemas.openxmlformats.org/officeDocument/2006/relationships/image" Target="../media/image220.png"/><Relationship Id="rId13" Type="http://schemas.openxmlformats.org/officeDocument/2006/relationships/image" Target="../media/image222.png"/><Relationship Id="rId18" Type="http://schemas.openxmlformats.org/officeDocument/2006/relationships/customXml" Target="../ink/ink1244.xml"/><Relationship Id="rId39" Type="http://schemas.openxmlformats.org/officeDocument/2006/relationships/image" Target="../media/image237.png"/><Relationship Id="rId109" Type="http://schemas.openxmlformats.org/officeDocument/2006/relationships/customXml" Target="../ink/ink1290.xml"/><Relationship Id="rId34" Type="http://schemas.openxmlformats.org/officeDocument/2006/relationships/customXml" Target="../ink/ink1252.xml"/><Relationship Id="rId50" Type="http://schemas.openxmlformats.org/officeDocument/2006/relationships/customXml" Target="../ink/ink1260.xml"/><Relationship Id="rId55" Type="http://schemas.openxmlformats.org/officeDocument/2006/relationships/image" Target="../media/image248.png"/><Relationship Id="rId76" Type="http://schemas.openxmlformats.org/officeDocument/2006/relationships/customXml" Target="../ink/ink1273.xml"/><Relationship Id="rId97" Type="http://schemas.openxmlformats.org/officeDocument/2006/relationships/customXml" Target="../ink/ink1284.xml"/><Relationship Id="rId104" Type="http://schemas.openxmlformats.org/officeDocument/2006/relationships/image" Target="../media/image271.png"/><Relationship Id="rId120" Type="http://schemas.openxmlformats.org/officeDocument/2006/relationships/image" Target="../media/image279.png"/><Relationship Id="rId7" Type="http://schemas.openxmlformats.org/officeDocument/2006/relationships/image" Target="../media/image219.png"/><Relationship Id="rId71" Type="http://schemas.openxmlformats.org/officeDocument/2006/relationships/image" Target="../media/image255.png"/><Relationship Id="rId92" Type="http://schemas.openxmlformats.org/officeDocument/2006/relationships/image" Target="../media/image265.png"/><Relationship Id="rId2" Type="http://schemas.openxmlformats.org/officeDocument/2006/relationships/customXml" Target="../ink/ink1236.xml"/><Relationship Id="rId29" Type="http://schemas.openxmlformats.org/officeDocument/2006/relationships/image" Target="../media/image232.png"/><Relationship Id="rId24" Type="http://schemas.openxmlformats.org/officeDocument/2006/relationships/customXml" Target="../ink/ink1247.xml"/><Relationship Id="rId40" Type="http://schemas.openxmlformats.org/officeDocument/2006/relationships/customXml" Target="../ink/ink1255.xml"/><Relationship Id="rId45" Type="http://schemas.openxmlformats.org/officeDocument/2006/relationships/image" Target="../media/image240.png"/><Relationship Id="rId66" Type="http://schemas.openxmlformats.org/officeDocument/2006/relationships/customXml" Target="../ink/ink1268.xml"/><Relationship Id="rId87" Type="http://schemas.openxmlformats.org/officeDocument/2006/relationships/customXml" Target="../ink/ink1279.xml"/><Relationship Id="rId110" Type="http://schemas.openxmlformats.org/officeDocument/2006/relationships/image" Target="../media/image274.png"/><Relationship Id="rId115" Type="http://schemas.openxmlformats.org/officeDocument/2006/relationships/customXml" Target="../ink/ink1293.xml"/><Relationship Id="rId61" Type="http://schemas.openxmlformats.org/officeDocument/2006/relationships/image" Target="../media/image250.png"/><Relationship Id="rId82" Type="http://schemas.openxmlformats.org/officeDocument/2006/relationships/customXml" Target="../ink/ink1276.xml"/><Relationship Id="rId19" Type="http://schemas.openxmlformats.org/officeDocument/2006/relationships/image" Target="../media/image218.png"/><Relationship Id="rId14" Type="http://schemas.openxmlformats.org/officeDocument/2006/relationships/customXml" Target="../ink/ink1242.xml"/><Relationship Id="rId30" Type="http://schemas.openxmlformats.org/officeDocument/2006/relationships/customXml" Target="../ink/ink1250.xml"/><Relationship Id="rId35" Type="http://schemas.openxmlformats.org/officeDocument/2006/relationships/image" Target="../media/image235.png"/><Relationship Id="rId56" Type="http://schemas.openxmlformats.org/officeDocument/2006/relationships/customXml" Target="../ink/ink1263.xml"/><Relationship Id="rId77" Type="http://schemas.openxmlformats.org/officeDocument/2006/relationships/image" Target="../media/image258.png"/><Relationship Id="rId100" Type="http://schemas.openxmlformats.org/officeDocument/2006/relationships/image" Target="../media/image269.png"/><Relationship Id="rId105" Type="http://schemas.openxmlformats.org/officeDocument/2006/relationships/customXml" Target="../ink/ink1288.xml"/><Relationship Id="rId8" Type="http://schemas.openxmlformats.org/officeDocument/2006/relationships/customXml" Target="../ink/ink1239.xml"/><Relationship Id="rId51" Type="http://schemas.openxmlformats.org/officeDocument/2006/relationships/image" Target="../media/image245.png"/><Relationship Id="rId72" Type="http://schemas.openxmlformats.org/officeDocument/2006/relationships/customXml" Target="../ink/ink1271.xml"/><Relationship Id="rId93" Type="http://schemas.openxmlformats.org/officeDocument/2006/relationships/customXml" Target="../ink/ink1282.xml"/><Relationship Id="rId98" Type="http://schemas.openxmlformats.org/officeDocument/2006/relationships/image" Target="../media/image268.png"/><Relationship Id="rId3" Type="http://schemas.openxmlformats.org/officeDocument/2006/relationships/image" Target="../media/image215.png"/><Relationship Id="rId25" Type="http://schemas.openxmlformats.org/officeDocument/2006/relationships/image" Target="../media/image230.png"/><Relationship Id="rId46" Type="http://schemas.openxmlformats.org/officeDocument/2006/relationships/customXml" Target="../ink/ink1258.xml"/><Relationship Id="rId67" Type="http://schemas.openxmlformats.org/officeDocument/2006/relationships/image" Target="../media/image253.png"/><Relationship Id="rId116" Type="http://schemas.openxmlformats.org/officeDocument/2006/relationships/image" Target="../media/image277.png"/><Relationship Id="rId20" Type="http://schemas.openxmlformats.org/officeDocument/2006/relationships/customXml" Target="../ink/ink1245.xml"/><Relationship Id="rId41" Type="http://schemas.openxmlformats.org/officeDocument/2006/relationships/image" Target="../media/image238.png"/><Relationship Id="rId62" Type="http://schemas.openxmlformats.org/officeDocument/2006/relationships/customXml" Target="../ink/ink1266.xml"/><Relationship Id="rId83" Type="http://schemas.openxmlformats.org/officeDocument/2006/relationships/image" Target="../media/image261.png"/><Relationship Id="rId88" Type="http://schemas.openxmlformats.org/officeDocument/2006/relationships/image" Target="../media/image263.png"/><Relationship Id="rId111" Type="http://schemas.openxmlformats.org/officeDocument/2006/relationships/customXml" Target="../ink/ink1291.xml"/><Relationship Id="rId15" Type="http://schemas.openxmlformats.org/officeDocument/2006/relationships/image" Target="../media/image223.png"/><Relationship Id="rId36" Type="http://schemas.openxmlformats.org/officeDocument/2006/relationships/customXml" Target="../ink/ink1253.xml"/><Relationship Id="rId57" Type="http://schemas.openxmlformats.org/officeDocument/2006/relationships/image" Target="../media/image249.png"/><Relationship Id="rId106" Type="http://schemas.openxmlformats.org/officeDocument/2006/relationships/image" Target="../media/image272.pn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0.png"/><Relationship Id="rId2" Type="http://schemas.openxmlformats.org/officeDocument/2006/relationships/customXml" Target="../ink/ink1296.xml"/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customXml" Target="../ink/ink1300.xml"/><Relationship Id="rId13" Type="http://schemas.openxmlformats.org/officeDocument/2006/relationships/image" Target="../media/image285.png"/><Relationship Id="rId3" Type="http://schemas.openxmlformats.org/officeDocument/2006/relationships/image" Target="../media/image280.png"/><Relationship Id="rId7" Type="http://schemas.openxmlformats.org/officeDocument/2006/relationships/image" Target="../media/image282.png"/><Relationship Id="rId12" Type="http://schemas.openxmlformats.org/officeDocument/2006/relationships/customXml" Target="../ink/ink1302.xml"/><Relationship Id="rId2" Type="http://schemas.openxmlformats.org/officeDocument/2006/relationships/customXml" Target="../ink/ink129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99.xml"/><Relationship Id="rId11" Type="http://schemas.openxmlformats.org/officeDocument/2006/relationships/image" Target="../media/image284.png"/><Relationship Id="rId5" Type="http://schemas.openxmlformats.org/officeDocument/2006/relationships/image" Target="../media/image281.png"/><Relationship Id="rId15" Type="http://schemas.openxmlformats.org/officeDocument/2006/relationships/image" Target="../media/image286.png"/><Relationship Id="rId10" Type="http://schemas.openxmlformats.org/officeDocument/2006/relationships/customXml" Target="../ink/ink1301.xml"/><Relationship Id="rId4" Type="http://schemas.openxmlformats.org/officeDocument/2006/relationships/customXml" Target="../ink/ink1298.xml"/><Relationship Id="rId9" Type="http://schemas.openxmlformats.org/officeDocument/2006/relationships/image" Target="../media/image283.png"/><Relationship Id="rId14" Type="http://schemas.openxmlformats.org/officeDocument/2006/relationships/customXml" Target="../ink/ink1303.xml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customXml" Target="../ink/ink1307.xml"/><Relationship Id="rId13" Type="http://schemas.openxmlformats.org/officeDocument/2006/relationships/image" Target="../media/image284.png"/><Relationship Id="rId3" Type="http://schemas.openxmlformats.org/officeDocument/2006/relationships/image" Target="../media/image280.png"/><Relationship Id="rId7" Type="http://schemas.openxmlformats.org/officeDocument/2006/relationships/image" Target="../media/image281.png"/><Relationship Id="rId12" Type="http://schemas.openxmlformats.org/officeDocument/2006/relationships/customXml" Target="../ink/ink1309.xml"/><Relationship Id="rId17" Type="http://schemas.openxmlformats.org/officeDocument/2006/relationships/image" Target="../media/image286.png"/><Relationship Id="rId2" Type="http://schemas.openxmlformats.org/officeDocument/2006/relationships/customXml" Target="../ink/ink1304.xml"/><Relationship Id="rId16" Type="http://schemas.openxmlformats.org/officeDocument/2006/relationships/customXml" Target="../ink/ink131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06.xml"/><Relationship Id="rId11" Type="http://schemas.openxmlformats.org/officeDocument/2006/relationships/image" Target="../media/image283.png"/><Relationship Id="rId5" Type="http://schemas.openxmlformats.org/officeDocument/2006/relationships/image" Target="../media/image287.png"/><Relationship Id="rId15" Type="http://schemas.openxmlformats.org/officeDocument/2006/relationships/image" Target="../media/image285.png"/><Relationship Id="rId10" Type="http://schemas.openxmlformats.org/officeDocument/2006/relationships/customXml" Target="../ink/ink1308.xml"/><Relationship Id="rId4" Type="http://schemas.openxmlformats.org/officeDocument/2006/relationships/customXml" Target="../ink/ink1305.xml"/><Relationship Id="rId9" Type="http://schemas.openxmlformats.org/officeDocument/2006/relationships/image" Target="../media/image282.png"/><Relationship Id="rId14" Type="http://schemas.openxmlformats.org/officeDocument/2006/relationships/customXml" Target="../ink/ink1310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customXml" Target="../ink/ink24.xml"/><Relationship Id="rId13" Type="http://schemas.openxmlformats.org/officeDocument/2006/relationships/image" Target="../media/image810.png"/><Relationship Id="rId3" Type="http://schemas.openxmlformats.org/officeDocument/2006/relationships/image" Target="../media/image3100.png"/><Relationship Id="rId7" Type="http://schemas.openxmlformats.org/officeDocument/2006/relationships/image" Target="../media/image510.png"/><Relationship Id="rId12" Type="http://schemas.openxmlformats.org/officeDocument/2006/relationships/customXml" Target="../ink/ink26.xml"/><Relationship Id="rId2" Type="http://schemas.openxmlformats.org/officeDocument/2006/relationships/customXml" Target="../ink/ink2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.xml"/><Relationship Id="rId11" Type="http://schemas.openxmlformats.org/officeDocument/2006/relationships/image" Target="../media/image710.png"/><Relationship Id="rId5" Type="http://schemas.openxmlformats.org/officeDocument/2006/relationships/image" Target="../media/image467.png"/><Relationship Id="rId15" Type="http://schemas.openxmlformats.org/officeDocument/2006/relationships/image" Target="../media/image910.png"/><Relationship Id="rId10" Type="http://schemas.openxmlformats.org/officeDocument/2006/relationships/customXml" Target="../ink/ink25.xml"/><Relationship Id="rId4" Type="http://schemas.openxmlformats.org/officeDocument/2006/relationships/customXml" Target="../ink/ink22.xml"/><Relationship Id="rId9" Type="http://schemas.openxmlformats.org/officeDocument/2006/relationships/image" Target="../media/image610.png"/><Relationship Id="rId14" Type="http://schemas.openxmlformats.org/officeDocument/2006/relationships/customXml" Target="../ink/ink27.xml"/></Relationships>
</file>

<file path=ppt/slides/_rels/slide6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84.png"/><Relationship Id="rId18" Type="http://schemas.openxmlformats.org/officeDocument/2006/relationships/customXml" Target="../ink/ink1320.xml"/><Relationship Id="rId26" Type="http://schemas.openxmlformats.org/officeDocument/2006/relationships/customXml" Target="../ink/ink1324.xml"/><Relationship Id="rId3" Type="http://schemas.openxmlformats.org/officeDocument/2006/relationships/image" Target="../media/image280.png"/><Relationship Id="rId21" Type="http://schemas.openxmlformats.org/officeDocument/2006/relationships/image" Target="../media/image289.png"/><Relationship Id="rId34" Type="http://schemas.openxmlformats.org/officeDocument/2006/relationships/customXml" Target="../ink/ink1328.xml"/><Relationship Id="rId7" Type="http://schemas.openxmlformats.org/officeDocument/2006/relationships/image" Target="../media/image281.png"/><Relationship Id="rId12" Type="http://schemas.openxmlformats.org/officeDocument/2006/relationships/customXml" Target="../ink/ink1317.xml"/><Relationship Id="rId17" Type="http://schemas.openxmlformats.org/officeDocument/2006/relationships/image" Target="../media/image286.png"/><Relationship Id="rId25" Type="http://schemas.openxmlformats.org/officeDocument/2006/relationships/image" Target="../media/image291.png"/><Relationship Id="rId33" Type="http://schemas.openxmlformats.org/officeDocument/2006/relationships/image" Target="../media/image295.png"/><Relationship Id="rId2" Type="http://schemas.openxmlformats.org/officeDocument/2006/relationships/customXml" Target="../ink/ink1312.xml"/><Relationship Id="rId16" Type="http://schemas.openxmlformats.org/officeDocument/2006/relationships/customXml" Target="../ink/ink1319.xml"/><Relationship Id="rId20" Type="http://schemas.openxmlformats.org/officeDocument/2006/relationships/customXml" Target="../ink/ink1321.xml"/><Relationship Id="rId29" Type="http://schemas.openxmlformats.org/officeDocument/2006/relationships/image" Target="../media/image29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14.xml"/><Relationship Id="rId11" Type="http://schemas.openxmlformats.org/officeDocument/2006/relationships/image" Target="../media/image283.png"/><Relationship Id="rId24" Type="http://schemas.openxmlformats.org/officeDocument/2006/relationships/customXml" Target="../ink/ink1323.xml"/><Relationship Id="rId32" Type="http://schemas.openxmlformats.org/officeDocument/2006/relationships/customXml" Target="../ink/ink1327.xml"/><Relationship Id="rId5" Type="http://schemas.openxmlformats.org/officeDocument/2006/relationships/image" Target="../media/image287.png"/><Relationship Id="rId15" Type="http://schemas.openxmlformats.org/officeDocument/2006/relationships/image" Target="../media/image285.png"/><Relationship Id="rId23" Type="http://schemas.openxmlformats.org/officeDocument/2006/relationships/image" Target="../media/image290.png"/><Relationship Id="rId28" Type="http://schemas.openxmlformats.org/officeDocument/2006/relationships/customXml" Target="../ink/ink1325.xml"/><Relationship Id="rId10" Type="http://schemas.openxmlformats.org/officeDocument/2006/relationships/customXml" Target="../ink/ink1316.xml"/><Relationship Id="rId19" Type="http://schemas.openxmlformats.org/officeDocument/2006/relationships/image" Target="../media/image288.png"/><Relationship Id="rId31" Type="http://schemas.openxmlformats.org/officeDocument/2006/relationships/image" Target="../media/image294.png"/><Relationship Id="rId4" Type="http://schemas.openxmlformats.org/officeDocument/2006/relationships/customXml" Target="../ink/ink1313.xml"/><Relationship Id="rId9" Type="http://schemas.openxmlformats.org/officeDocument/2006/relationships/image" Target="../media/image282.png"/><Relationship Id="rId14" Type="http://schemas.openxmlformats.org/officeDocument/2006/relationships/customXml" Target="../ink/ink1318.xml"/><Relationship Id="rId22" Type="http://schemas.openxmlformats.org/officeDocument/2006/relationships/customXml" Target="../ink/ink1322.xml"/><Relationship Id="rId27" Type="http://schemas.openxmlformats.org/officeDocument/2006/relationships/image" Target="../media/image292.png"/><Relationship Id="rId30" Type="http://schemas.openxmlformats.org/officeDocument/2006/relationships/customXml" Target="../ink/ink1326.xml"/><Relationship Id="rId35" Type="http://schemas.openxmlformats.org/officeDocument/2006/relationships/image" Target="../media/image296.png"/><Relationship Id="rId8" Type="http://schemas.openxmlformats.org/officeDocument/2006/relationships/customXml" Target="../ink/ink1315.xml"/></Relationships>
</file>

<file path=ppt/slides/_rels/slide6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84.png"/><Relationship Id="rId18" Type="http://schemas.openxmlformats.org/officeDocument/2006/relationships/customXml" Target="../ink/ink1337.xml"/><Relationship Id="rId26" Type="http://schemas.openxmlformats.org/officeDocument/2006/relationships/customXml" Target="../ink/ink1341.xml"/><Relationship Id="rId39" Type="http://schemas.openxmlformats.org/officeDocument/2006/relationships/image" Target="../media/image298.png"/><Relationship Id="rId21" Type="http://schemas.openxmlformats.org/officeDocument/2006/relationships/image" Target="../media/image289.png"/><Relationship Id="rId34" Type="http://schemas.openxmlformats.org/officeDocument/2006/relationships/customXml" Target="../ink/ink1345.xml"/><Relationship Id="rId42" Type="http://schemas.openxmlformats.org/officeDocument/2006/relationships/customXml" Target="../ink/ink1349.xml"/><Relationship Id="rId47" Type="http://schemas.openxmlformats.org/officeDocument/2006/relationships/image" Target="../media/image197.png"/><Relationship Id="rId50" Type="http://schemas.openxmlformats.org/officeDocument/2006/relationships/customXml" Target="../ink/ink1353.xml"/><Relationship Id="rId55" Type="http://schemas.openxmlformats.org/officeDocument/2006/relationships/image" Target="../media/image305.png"/><Relationship Id="rId7" Type="http://schemas.openxmlformats.org/officeDocument/2006/relationships/image" Target="../media/image281.png"/><Relationship Id="rId2" Type="http://schemas.openxmlformats.org/officeDocument/2006/relationships/customXml" Target="../ink/ink1329.xml"/><Relationship Id="rId16" Type="http://schemas.openxmlformats.org/officeDocument/2006/relationships/customXml" Target="../ink/ink1336.xml"/><Relationship Id="rId29" Type="http://schemas.openxmlformats.org/officeDocument/2006/relationships/image" Target="../media/image293.png"/><Relationship Id="rId11" Type="http://schemas.openxmlformats.org/officeDocument/2006/relationships/image" Target="../media/image283.png"/><Relationship Id="rId24" Type="http://schemas.openxmlformats.org/officeDocument/2006/relationships/customXml" Target="../ink/ink1340.xml"/><Relationship Id="rId32" Type="http://schemas.openxmlformats.org/officeDocument/2006/relationships/customXml" Target="../ink/ink1344.xml"/><Relationship Id="rId37" Type="http://schemas.openxmlformats.org/officeDocument/2006/relationships/image" Target="../media/image297.png"/><Relationship Id="rId40" Type="http://schemas.openxmlformats.org/officeDocument/2006/relationships/customXml" Target="../ink/ink1348.xml"/><Relationship Id="rId45" Type="http://schemas.openxmlformats.org/officeDocument/2006/relationships/image" Target="../media/image301.png"/><Relationship Id="rId53" Type="http://schemas.openxmlformats.org/officeDocument/2006/relationships/image" Target="../media/image304.png"/><Relationship Id="rId58" Type="http://schemas.openxmlformats.org/officeDocument/2006/relationships/customXml" Target="../ink/ink1357.xml"/><Relationship Id="rId5" Type="http://schemas.openxmlformats.org/officeDocument/2006/relationships/image" Target="../media/image287.png"/><Relationship Id="rId19" Type="http://schemas.openxmlformats.org/officeDocument/2006/relationships/image" Target="../media/image288.png"/><Relationship Id="rId4" Type="http://schemas.openxmlformats.org/officeDocument/2006/relationships/customXml" Target="../ink/ink1330.xml"/><Relationship Id="rId9" Type="http://schemas.openxmlformats.org/officeDocument/2006/relationships/image" Target="../media/image282.png"/><Relationship Id="rId14" Type="http://schemas.openxmlformats.org/officeDocument/2006/relationships/customXml" Target="../ink/ink1335.xml"/><Relationship Id="rId22" Type="http://schemas.openxmlformats.org/officeDocument/2006/relationships/customXml" Target="../ink/ink1339.xml"/><Relationship Id="rId27" Type="http://schemas.openxmlformats.org/officeDocument/2006/relationships/image" Target="../media/image292.png"/><Relationship Id="rId30" Type="http://schemas.openxmlformats.org/officeDocument/2006/relationships/customXml" Target="../ink/ink1343.xml"/><Relationship Id="rId35" Type="http://schemas.openxmlformats.org/officeDocument/2006/relationships/image" Target="../media/image296.png"/><Relationship Id="rId43" Type="http://schemas.openxmlformats.org/officeDocument/2006/relationships/image" Target="../media/image300.png"/><Relationship Id="rId48" Type="http://schemas.openxmlformats.org/officeDocument/2006/relationships/customXml" Target="../ink/ink1352.xml"/><Relationship Id="rId56" Type="http://schemas.openxmlformats.org/officeDocument/2006/relationships/customXml" Target="../ink/ink1356.xml"/><Relationship Id="rId8" Type="http://schemas.openxmlformats.org/officeDocument/2006/relationships/customXml" Target="../ink/ink1332.xml"/><Relationship Id="rId51" Type="http://schemas.openxmlformats.org/officeDocument/2006/relationships/image" Target="../media/image303.png"/><Relationship Id="rId3" Type="http://schemas.openxmlformats.org/officeDocument/2006/relationships/image" Target="../media/image280.png"/><Relationship Id="rId12" Type="http://schemas.openxmlformats.org/officeDocument/2006/relationships/customXml" Target="../ink/ink1334.xml"/><Relationship Id="rId17" Type="http://schemas.openxmlformats.org/officeDocument/2006/relationships/image" Target="../media/image286.png"/><Relationship Id="rId25" Type="http://schemas.openxmlformats.org/officeDocument/2006/relationships/image" Target="../media/image291.png"/><Relationship Id="rId33" Type="http://schemas.openxmlformats.org/officeDocument/2006/relationships/image" Target="../media/image295.png"/><Relationship Id="rId38" Type="http://schemas.openxmlformats.org/officeDocument/2006/relationships/customXml" Target="../ink/ink1347.xml"/><Relationship Id="rId46" Type="http://schemas.openxmlformats.org/officeDocument/2006/relationships/customXml" Target="../ink/ink1351.xml"/><Relationship Id="rId59" Type="http://schemas.openxmlformats.org/officeDocument/2006/relationships/image" Target="../media/image307.png"/><Relationship Id="rId20" Type="http://schemas.openxmlformats.org/officeDocument/2006/relationships/customXml" Target="../ink/ink1338.xml"/><Relationship Id="rId41" Type="http://schemas.openxmlformats.org/officeDocument/2006/relationships/image" Target="../media/image299.png"/><Relationship Id="rId54" Type="http://schemas.openxmlformats.org/officeDocument/2006/relationships/customXml" Target="../ink/ink135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31.xml"/><Relationship Id="rId15" Type="http://schemas.openxmlformats.org/officeDocument/2006/relationships/image" Target="../media/image285.png"/><Relationship Id="rId23" Type="http://schemas.openxmlformats.org/officeDocument/2006/relationships/image" Target="../media/image290.png"/><Relationship Id="rId28" Type="http://schemas.openxmlformats.org/officeDocument/2006/relationships/customXml" Target="../ink/ink1342.xml"/><Relationship Id="rId36" Type="http://schemas.openxmlformats.org/officeDocument/2006/relationships/customXml" Target="../ink/ink1346.xml"/><Relationship Id="rId49" Type="http://schemas.openxmlformats.org/officeDocument/2006/relationships/image" Target="../media/image302.png"/><Relationship Id="rId57" Type="http://schemas.openxmlformats.org/officeDocument/2006/relationships/image" Target="../media/image306.png"/><Relationship Id="rId10" Type="http://schemas.openxmlformats.org/officeDocument/2006/relationships/customXml" Target="../ink/ink1333.xml"/><Relationship Id="rId31" Type="http://schemas.openxmlformats.org/officeDocument/2006/relationships/image" Target="../media/image294.png"/><Relationship Id="rId44" Type="http://schemas.openxmlformats.org/officeDocument/2006/relationships/customXml" Target="../ink/ink1350.xml"/><Relationship Id="rId52" Type="http://schemas.openxmlformats.org/officeDocument/2006/relationships/customXml" Target="../ink/ink1354.xml"/></Relationships>
</file>

<file path=ppt/slides/_rels/slide6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370.xml"/><Relationship Id="rId21" Type="http://schemas.openxmlformats.org/officeDocument/2006/relationships/image" Target="../media/image289.png"/><Relationship Id="rId34" Type="http://schemas.openxmlformats.org/officeDocument/2006/relationships/customXml" Target="../ink/ink1374.xml"/><Relationship Id="rId42" Type="http://schemas.openxmlformats.org/officeDocument/2006/relationships/customXml" Target="../ink/ink1378.xml"/><Relationship Id="rId47" Type="http://schemas.openxmlformats.org/officeDocument/2006/relationships/image" Target="../media/image313.png"/><Relationship Id="rId50" Type="http://schemas.openxmlformats.org/officeDocument/2006/relationships/customXml" Target="../ink/ink1382.xml"/><Relationship Id="rId55" Type="http://schemas.openxmlformats.org/officeDocument/2006/relationships/image" Target="../media/image317.png"/><Relationship Id="rId63" Type="http://schemas.openxmlformats.org/officeDocument/2006/relationships/image" Target="../media/image321.png"/><Relationship Id="rId7" Type="http://schemas.openxmlformats.org/officeDocument/2006/relationships/image" Target="../media/image281.png"/><Relationship Id="rId2" Type="http://schemas.openxmlformats.org/officeDocument/2006/relationships/customXml" Target="../ink/ink1358.xml"/><Relationship Id="rId16" Type="http://schemas.openxmlformats.org/officeDocument/2006/relationships/customXml" Target="../ink/ink1365.xml"/><Relationship Id="rId29" Type="http://schemas.openxmlformats.org/officeDocument/2006/relationships/image" Target="../media/image293.png"/><Relationship Id="rId11" Type="http://schemas.openxmlformats.org/officeDocument/2006/relationships/image" Target="../media/image283.png"/><Relationship Id="rId24" Type="http://schemas.openxmlformats.org/officeDocument/2006/relationships/customXml" Target="../ink/ink1369.xml"/><Relationship Id="rId32" Type="http://schemas.openxmlformats.org/officeDocument/2006/relationships/customXml" Target="../ink/ink1373.xml"/><Relationship Id="rId37" Type="http://schemas.openxmlformats.org/officeDocument/2006/relationships/image" Target="../media/image308.png"/><Relationship Id="rId40" Type="http://schemas.openxmlformats.org/officeDocument/2006/relationships/customXml" Target="../ink/ink1377.xml"/><Relationship Id="rId45" Type="http://schemas.openxmlformats.org/officeDocument/2006/relationships/image" Target="../media/image312.png"/><Relationship Id="rId53" Type="http://schemas.openxmlformats.org/officeDocument/2006/relationships/image" Target="../media/image316.png"/><Relationship Id="rId58" Type="http://schemas.openxmlformats.org/officeDocument/2006/relationships/customXml" Target="../ink/ink1386.xml"/><Relationship Id="rId66" Type="http://schemas.openxmlformats.org/officeDocument/2006/relationships/customXml" Target="../ink/ink1390.xml"/><Relationship Id="rId5" Type="http://schemas.openxmlformats.org/officeDocument/2006/relationships/image" Target="../media/image287.png"/><Relationship Id="rId61" Type="http://schemas.openxmlformats.org/officeDocument/2006/relationships/image" Target="../media/image320.png"/><Relationship Id="rId19" Type="http://schemas.openxmlformats.org/officeDocument/2006/relationships/image" Target="../media/image288.png"/><Relationship Id="rId14" Type="http://schemas.openxmlformats.org/officeDocument/2006/relationships/customXml" Target="../ink/ink1364.xml"/><Relationship Id="rId22" Type="http://schemas.openxmlformats.org/officeDocument/2006/relationships/customXml" Target="../ink/ink1368.xml"/><Relationship Id="rId27" Type="http://schemas.openxmlformats.org/officeDocument/2006/relationships/image" Target="../media/image292.png"/><Relationship Id="rId30" Type="http://schemas.openxmlformats.org/officeDocument/2006/relationships/customXml" Target="../ink/ink1372.xml"/><Relationship Id="rId35" Type="http://schemas.openxmlformats.org/officeDocument/2006/relationships/image" Target="../media/image296.png"/><Relationship Id="rId43" Type="http://schemas.openxmlformats.org/officeDocument/2006/relationships/image" Target="../media/image311.png"/><Relationship Id="rId48" Type="http://schemas.openxmlformats.org/officeDocument/2006/relationships/customXml" Target="../ink/ink1381.xml"/><Relationship Id="rId56" Type="http://schemas.openxmlformats.org/officeDocument/2006/relationships/customXml" Target="../ink/ink1385.xml"/><Relationship Id="rId64" Type="http://schemas.openxmlformats.org/officeDocument/2006/relationships/customXml" Target="../ink/ink1389.xml"/><Relationship Id="rId8" Type="http://schemas.openxmlformats.org/officeDocument/2006/relationships/customXml" Target="../ink/ink1361.xml"/><Relationship Id="rId51" Type="http://schemas.openxmlformats.org/officeDocument/2006/relationships/image" Target="../media/image315.png"/><Relationship Id="rId3" Type="http://schemas.openxmlformats.org/officeDocument/2006/relationships/image" Target="../media/image280.png"/><Relationship Id="rId12" Type="http://schemas.openxmlformats.org/officeDocument/2006/relationships/customXml" Target="../ink/ink1363.xml"/><Relationship Id="rId17" Type="http://schemas.openxmlformats.org/officeDocument/2006/relationships/image" Target="../media/image286.png"/><Relationship Id="rId25" Type="http://schemas.openxmlformats.org/officeDocument/2006/relationships/image" Target="../media/image291.png"/><Relationship Id="rId33" Type="http://schemas.openxmlformats.org/officeDocument/2006/relationships/image" Target="../media/image295.png"/><Relationship Id="rId38" Type="http://schemas.openxmlformats.org/officeDocument/2006/relationships/customXml" Target="../ink/ink1376.xml"/><Relationship Id="rId46" Type="http://schemas.openxmlformats.org/officeDocument/2006/relationships/customXml" Target="../ink/ink1380.xml"/><Relationship Id="rId59" Type="http://schemas.openxmlformats.org/officeDocument/2006/relationships/image" Target="../media/image319.png"/><Relationship Id="rId67" Type="http://schemas.openxmlformats.org/officeDocument/2006/relationships/image" Target="../media/image323.png"/><Relationship Id="rId20" Type="http://schemas.openxmlformats.org/officeDocument/2006/relationships/customXml" Target="../ink/ink1367.xml"/><Relationship Id="rId41" Type="http://schemas.openxmlformats.org/officeDocument/2006/relationships/image" Target="../media/image310.png"/><Relationship Id="rId54" Type="http://schemas.openxmlformats.org/officeDocument/2006/relationships/customXml" Target="../ink/ink1384.xml"/><Relationship Id="rId62" Type="http://schemas.openxmlformats.org/officeDocument/2006/relationships/customXml" Target="../ink/ink138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60.xml"/><Relationship Id="rId15" Type="http://schemas.openxmlformats.org/officeDocument/2006/relationships/image" Target="../media/image285.png"/><Relationship Id="rId23" Type="http://schemas.openxmlformats.org/officeDocument/2006/relationships/image" Target="../media/image290.png"/><Relationship Id="rId28" Type="http://schemas.openxmlformats.org/officeDocument/2006/relationships/customXml" Target="../ink/ink1371.xml"/><Relationship Id="rId36" Type="http://schemas.openxmlformats.org/officeDocument/2006/relationships/customXml" Target="../ink/ink1375.xml"/><Relationship Id="rId49" Type="http://schemas.openxmlformats.org/officeDocument/2006/relationships/image" Target="../media/image314.png"/><Relationship Id="rId57" Type="http://schemas.openxmlformats.org/officeDocument/2006/relationships/image" Target="../media/image318.png"/><Relationship Id="rId10" Type="http://schemas.openxmlformats.org/officeDocument/2006/relationships/customXml" Target="../ink/ink1362.xml"/><Relationship Id="rId31" Type="http://schemas.openxmlformats.org/officeDocument/2006/relationships/image" Target="../media/image294.png"/><Relationship Id="rId44" Type="http://schemas.openxmlformats.org/officeDocument/2006/relationships/customXml" Target="../ink/ink1379.xml"/><Relationship Id="rId52" Type="http://schemas.openxmlformats.org/officeDocument/2006/relationships/customXml" Target="../ink/ink1383.xml"/><Relationship Id="rId60" Type="http://schemas.openxmlformats.org/officeDocument/2006/relationships/customXml" Target="../ink/ink1387.xml"/><Relationship Id="rId65" Type="http://schemas.openxmlformats.org/officeDocument/2006/relationships/image" Target="../media/image322.png"/><Relationship Id="rId4" Type="http://schemas.openxmlformats.org/officeDocument/2006/relationships/customXml" Target="../ink/ink1359.xml"/><Relationship Id="rId9" Type="http://schemas.openxmlformats.org/officeDocument/2006/relationships/image" Target="../media/image282.png"/><Relationship Id="rId13" Type="http://schemas.openxmlformats.org/officeDocument/2006/relationships/image" Target="../media/image284.png"/><Relationship Id="rId18" Type="http://schemas.openxmlformats.org/officeDocument/2006/relationships/customXml" Target="../ink/ink1366.xml"/><Relationship Id="rId39" Type="http://schemas.openxmlformats.org/officeDocument/2006/relationships/image" Target="../media/image309.png"/></Relationships>
</file>

<file path=ppt/slides/_rels/slide6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403.xml"/><Relationship Id="rId21" Type="http://schemas.openxmlformats.org/officeDocument/2006/relationships/image" Target="../media/image289.png"/><Relationship Id="rId42" Type="http://schemas.openxmlformats.org/officeDocument/2006/relationships/customXml" Target="../ink/ink1411.xml"/><Relationship Id="rId47" Type="http://schemas.openxmlformats.org/officeDocument/2006/relationships/image" Target="../media/image313.png"/><Relationship Id="rId63" Type="http://schemas.openxmlformats.org/officeDocument/2006/relationships/image" Target="../media/image321.png"/><Relationship Id="rId68" Type="http://schemas.openxmlformats.org/officeDocument/2006/relationships/customXml" Target="../ink/ink1424.xml"/><Relationship Id="rId7" Type="http://schemas.openxmlformats.org/officeDocument/2006/relationships/image" Target="../media/image281.png"/><Relationship Id="rId71" Type="http://schemas.openxmlformats.org/officeDocument/2006/relationships/image" Target="../media/image325.png"/><Relationship Id="rId2" Type="http://schemas.openxmlformats.org/officeDocument/2006/relationships/customXml" Target="../ink/ink1391.xml"/><Relationship Id="rId16" Type="http://schemas.openxmlformats.org/officeDocument/2006/relationships/customXml" Target="../ink/ink1398.xml"/><Relationship Id="rId29" Type="http://schemas.openxmlformats.org/officeDocument/2006/relationships/image" Target="../media/image293.png"/><Relationship Id="rId11" Type="http://schemas.openxmlformats.org/officeDocument/2006/relationships/image" Target="../media/image283.png"/><Relationship Id="rId24" Type="http://schemas.openxmlformats.org/officeDocument/2006/relationships/customXml" Target="../ink/ink1402.xml"/><Relationship Id="rId32" Type="http://schemas.openxmlformats.org/officeDocument/2006/relationships/customXml" Target="../ink/ink1406.xml"/><Relationship Id="rId37" Type="http://schemas.openxmlformats.org/officeDocument/2006/relationships/image" Target="../media/image308.png"/><Relationship Id="rId40" Type="http://schemas.openxmlformats.org/officeDocument/2006/relationships/customXml" Target="../ink/ink1410.xml"/><Relationship Id="rId45" Type="http://schemas.openxmlformats.org/officeDocument/2006/relationships/image" Target="../media/image312.png"/><Relationship Id="rId53" Type="http://schemas.openxmlformats.org/officeDocument/2006/relationships/image" Target="../media/image316.png"/><Relationship Id="rId58" Type="http://schemas.openxmlformats.org/officeDocument/2006/relationships/customXml" Target="../ink/ink1419.xml"/><Relationship Id="rId66" Type="http://schemas.openxmlformats.org/officeDocument/2006/relationships/customXml" Target="../ink/ink1423.xml"/><Relationship Id="rId5" Type="http://schemas.openxmlformats.org/officeDocument/2006/relationships/image" Target="../media/image287.png"/><Relationship Id="rId61" Type="http://schemas.openxmlformats.org/officeDocument/2006/relationships/image" Target="../media/image320.png"/><Relationship Id="rId19" Type="http://schemas.openxmlformats.org/officeDocument/2006/relationships/image" Target="../media/image288.png"/><Relationship Id="rId14" Type="http://schemas.openxmlformats.org/officeDocument/2006/relationships/customXml" Target="../ink/ink1397.xml"/><Relationship Id="rId22" Type="http://schemas.openxmlformats.org/officeDocument/2006/relationships/customXml" Target="../ink/ink1401.xml"/><Relationship Id="rId27" Type="http://schemas.openxmlformats.org/officeDocument/2006/relationships/image" Target="../media/image292.png"/><Relationship Id="rId30" Type="http://schemas.openxmlformats.org/officeDocument/2006/relationships/customXml" Target="../ink/ink1405.xml"/><Relationship Id="rId35" Type="http://schemas.openxmlformats.org/officeDocument/2006/relationships/image" Target="../media/image296.png"/><Relationship Id="rId43" Type="http://schemas.openxmlformats.org/officeDocument/2006/relationships/image" Target="../media/image311.png"/><Relationship Id="rId48" Type="http://schemas.openxmlformats.org/officeDocument/2006/relationships/customXml" Target="../ink/ink1414.xml"/><Relationship Id="rId56" Type="http://schemas.openxmlformats.org/officeDocument/2006/relationships/customXml" Target="../ink/ink1418.xml"/><Relationship Id="rId64" Type="http://schemas.openxmlformats.org/officeDocument/2006/relationships/customXml" Target="../ink/ink1422.xml"/><Relationship Id="rId69" Type="http://schemas.openxmlformats.org/officeDocument/2006/relationships/image" Target="../media/image324.png"/><Relationship Id="rId8" Type="http://schemas.openxmlformats.org/officeDocument/2006/relationships/customXml" Target="../ink/ink1394.xml"/><Relationship Id="rId51" Type="http://schemas.openxmlformats.org/officeDocument/2006/relationships/image" Target="../media/image315.png"/><Relationship Id="rId3" Type="http://schemas.openxmlformats.org/officeDocument/2006/relationships/image" Target="../media/image280.png"/><Relationship Id="rId12" Type="http://schemas.openxmlformats.org/officeDocument/2006/relationships/customXml" Target="../ink/ink1396.xml"/><Relationship Id="rId17" Type="http://schemas.openxmlformats.org/officeDocument/2006/relationships/image" Target="../media/image286.png"/><Relationship Id="rId25" Type="http://schemas.openxmlformats.org/officeDocument/2006/relationships/image" Target="../media/image291.png"/><Relationship Id="rId33" Type="http://schemas.openxmlformats.org/officeDocument/2006/relationships/image" Target="../media/image295.png"/><Relationship Id="rId38" Type="http://schemas.openxmlformats.org/officeDocument/2006/relationships/customXml" Target="../ink/ink1409.xml"/><Relationship Id="rId46" Type="http://schemas.openxmlformats.org/officeDocument/2006/relationships/customXml" Target="../ink/ink1413.xml"/><Relationship Id="rId59" Type="http://schemas.openxmlformats.org/officeDocument/2006/relationships/image" Target="../media/image319.png"/><Relationship Id="rId67" Type="http://schemas.openxmlformats.org/officeDocument/2006/relationships/image" Target="../media/image323.png"/><Relationship Id="rId20" Type="http://schemas.openxmlformats.org/officeDocument/2006/relationships/customXml" Target="../ink/ink1400.xml"/><Relationship Id="rId41" Type="http://schemas.openxmlformats.org/officeDocument/2006/relationships/image" Target="../media/image310.png"/><Relationship Id="rId54" Type="http://schemas.openxmlformats.org/officeDocument/2006/relationships/customXml" Target="../ink/ink1417.xml"/><Relationship Id="rId62" Type="http://schemas.openxmlformats.org/officeDocument/2006/relationships/customXml" Target="../ink/ink1421.xml"/><Relationship Id="rId70" Type="http://schemas.openxmlformats.org/officeDocument/2006/relationships/customXml" Target="../ink/ink142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93.xml"/><Relationship Id="rId15" Type="http://schemas.openxmlformats.org/officeDocument/2006/relationships/image" Target="../media/image285.png"/><Relationship Id="rId23" Type="http://schemas.openxmlformats.org/officeDocument/2006/relationships/image" Target="../media/image290.png"/><Relationship Id="rId28" Type="http://schemas.openxmlformats.org/officeDocument/2006/relationships/customXml" Target="../ink/ink1404.xml"/><Relationship Id="rId36" Type="http://schemas.openxmlformats.org/officeDocument/2006/relationships/customXml" Target="../ink/ink1408.xml"/><Relationship Id="rId49" Type="http://schemas.openxmlformats.org/officeDocument/2006/relationships/image" Target="../media/image314.png"/><Relationship Id="rId57" Type="http://schemas.openxmlformats.org/officeDocument/2006/relationships/image" Target="../media/image318.png"/><Relationship Id="rId10" Type="http://schemas.openxmlformats.org/officeDocument/2006/relationships/customXml" Target="../ink/ink1395.xml"/><Relationship Id="rId31" Type="http://schemas.openxmlformats.org/officeDocument/2006/relationships/image" Target="../media/image294.png"/><Relationship Id="rId44" Type="http://schemas.openxmlformats.org/officeDocument/2006/relationships/customXml" Target="../ink/ink1412.xml"/><Relationship Id="rId52" Type="http://schemas.openxmlformats.org/officeDocument/2006/relationships/customXml" Target="../ink/ink1416.xml"/><Relationship Id="rId60" Type="http://schemas.openxmlformats.org/officeDocument/2006/relationships/customXml" Target="../ink/ink1420.xml"/><Relationship Id="rId65" Type="http://schemas.openxmlformats.org/officeDocument/2006/relationships/image" Target="../media/image322.png"/><Relationship Id="rId4" Type="http://schemas.openxmlformats.org/officeDocument/2006/relationships/customXml" Target="../ink/ink1392.xml"/><Relationship Id="rId9" Type="http://schemas.openxmlformats.org/officeDocument/2006/relationships/image" Target="../media/image282.png"/><Relationship Id="rId13" Type="http://schemas.openxmlformats.org/officeDocument/2006/relationships/image" Target="../media/image284.png"/><Relationship Id="rId18" Type="http://schemas.openxmlformats.org/officeDocument/2006/relationships/customXml" Target="../ink/ink1399.xml"/><Relationship Id="rId39" Type="http://schemas.openxmlformats.org/officeDocument/2006/relationships/image" Target="../media/image309.png"/><Relationship Id="rId34" Type="http://schemas.openxmlformats.org/officeDocument/2006/relationships/customXml" Target="../ink/ink1407.xml"/><Relationship Id="rId50" Type="http://schemas.openxmlformats.org/officeDocument/2006/relationships/customXml" Target="../ink/ink1415.xml"/><Relationship Id="rId55" Type="http://schemas.openxmlformats.org/officeDocument/2006/relationships/image" Target="../media/image317.png"/></Relationships>
</file>

<file path=ppt/slides/_rels/slide6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438.xml"/><Relationship Id="rId21" Type="http://schemas.openxmlformats.org/officeDocument/2006/relationships/image" Target="../media/image289.png"/><Relationship Id="rId42" Type="http://schemas.openxmlformats.org/officeDocument/2006/relationships/customXml" Target="../ink/ink1446.xml"/><Relationship Id="rId47" Type="http://schemas.openxmlformats.org/officeDocument/2006/relationships/image" Target="../media/image313.png"/><Relationship Id="rId63" Type="http://schemas.openxmlformats.org/officeDocument/2006/relationships/image" Target="../media/image321.png"/><Relationship Id="rId68" Type="http://schemas.openxmlformats.org/officeDocument/2006/relationships/customXml" Target="../ink/ink1459.xml"/><Relationship Id="rId2" Type="http://schemas.openxmlformats.org/officeDocument/2006/relationships/customXml" Target="../ink/ink1426.xml"/><Relationship Id="rId16" Type="http://schemas.openxmlformats.org/officeDocument/2006/relationships/customXml" Target="../ink/ink1433.xml"/><Relationship Id="rId29" Type="http://schemas.openxmlformats.org/officeDocument/2006/relationships/image" Target="../media/image293.png"/><Relationship Id="rId11" Type="http://schemas.openxmlformats.org/officeDocument/2006/relationships/image" Target="../media/image283.png"/><Relationship Id="rId24" Type="http://schemas.openxmlformats.org/officeDocument/2006/relationships/customXml" Target="../ink/ink1437.xml"/><Relationship Id="rId32" Type="http://schemas.openxmlformats.org/officeDocument/2006/relationships/customXml" Target="../ink/ink1441.xml"/><Relationship Id="rId37" Type="http://schemas.openxmlformats.org/officeDocument/2006/relationships/image" Target="../media/image308.png"/><Relationship Id="rId40" Type="http://schemas.openxmlformats.org/officeDocument/2006/relationships/customXml" Target="../ink/ink1445.xml"/><Relationship Id="rId45" Type="http://schemas.openxmlformats.org/officeDocument/2006/relationships/image" Target="../media/image312.png"/><Relationship Id="rId53" Type="http://schemas.openxmlformats.org/officeDocument/2006/relationships/image" Target="../media/image316.png"/><Relationship Id="rId58" Type="http://schemas.openxmlformats.org/officeDocument/2006/relationships/customXml" Target="../ink/ink1454.xml"/><Relationship Id="rId66" Type="http://schemas.openxmlformats.org/officeDocument/2006/relationships/customXml" Target="../ink/ink1458.xml"/><Relationship Id="rId5" Type="http://schemas.openxmlformats.org/officeDocument/2006/relationships/image" Target="../media/image287.png"/><Relationship Id="rId61" Type="http://schemas.openxmlformats.org/officeDocument/2006/relationships/image" Target="../media/image320.png"/><Relationship Id="rId19" Type="http://schemas.openxmlformats.org/officeDocument/2006/relationships/image" Target="../media/image288.png"/><Relationship Id="rId14" Type="http://schemas.openxmlformats.org/officeDocument/2006/relationships/customXml" Target="../ink/ink1432.xml"/><Relationship Id="rId22" Type="http://schemas.openxmlformats.org/officeDocument/2006/relationships/customXml" Target="../ink/ink1436.xml"/><Relationship Id="rId27" Type="http://schemas.openxmlformats.org/officeDocument/2006/relationships/image" Target="../media/image292.png"/><Relationship Id="rId30" Type="http://schemas.openxmlformats.org/officeDocument/2006/relationships/customXml" Target="../ink/ink1440.xml"/><Relationship Id="rId35" Type="http://schemas.openxmlformats.org/officeDocument/2006/relationships/image" Target="../media/image296.png"/><Relationship Id="rId43" Type="http://schemas.openxmlformats.org/officeDocument/2006/relationships/image" Target="../media/image311.png"/><Relationship Id="rId48" Type="http://schemas.openxmlformats.org/officeDocument/2006/relationships/customXml" Target="../ink/ink1449.xml"/><Relationship Id="rId56" Type="http://schemas.openxmlformats.org/officeDocument/2006/relationships/customXml" Target="../ink/ink1453.xml"/><Relationship Id="rId64" Type="http://schemas.openxmlformats.org/officeDocument/2006/relationships/customXml" Target="../ink/ink1457.xml"/><Relationship Id="rId69" Type="http://schemas.openxmlformats.org/officeDocument/2006/relationships/image" Target="../media/image324.png"/><Relationship Id="rId8" Type="http://schemas.openxmlformats.org/officeDocument/2006/relationships/customXml" Target="../ink/ink1429.xml"/><Relationship Id="rId51" Type="http://schemas.openxmlformats.org/officeDocument/2006/relationships/image" Target="../media/image315.png"/><Relationship Id="rId72" Type="http://schemas.openxmlformats.org/officeDocument/2006/relationships/customXml" Target="../ink/ink1461.xml"/><Relationship Id="rId3" Type="http://schemas.openxmlformats.org/officeDocument/2006/relationships/image" Target="../media/image280.png"/><Relationship Id="rId12" Type="http://schemas.openxmlformats.org/officeDocument/2006/relationships/customXml" Target="../ink/ink1431.xml"/><Relationship Id="rId17" Type="http://schemas.openxmlformats.org/officeDocument/2006/relationships/image" Target="../media/image286.png"/><Relationship Id="rId25" Type="http://schemas.openxmlformats.org/officeDocument/2006/relationships/image" Target="../media/image291.png"/><Relationship Id="rId33" Type="http://schemas.openxmlformats.org/officeDocument/2006/relationships/image" Target="../media/image295.png"/><Relationship Id="rId38" Type="http://schemas.openxmlformats.org/officeDocument/2006/relationships/customXml" Target="../ink/ink1444.xml"/><Relationship Id="rId46" Type="http://schemas.openxmlformats.org/officeDocument/2006/relationships/customXml" Target="../ink/ink1448.xml"/><Relationship Id="rId59" Type="http://schemas.openxmlformats.org/officeDocument/2006/relationships/image" Target="../media/image319.png"/><Relationship Id="rId67" Type="http://schemas.openxmlformats.org/officeDocument/2006/relationships/image" Target="../media/image323.png"/><Relationship Id="rId20" Type="http://schemas.openxmlformats.org/officeDocument/2006/relationships/customXml" Target="../ink/ink1435.xml"/><Relationship Id="rId41" Type="http://schemas.openxmlformats.org/officeDocument/2006/relationships/image" Target="../media/image310.png"/><Relationship Id="rId54" Type="http://schemas.openxmlformats.org/officeDocument/2006/relationships/customXml" Target="../ink/ink1452.xml"/><Relationship Id="rId62" Type="http://schemas.openxmlformats.org/officeDocument/2006/relationships/customXml" Target="../ink/ink1456.xml"/><Relationship Id="rId70" Type="http://schemas.openxmlformats.org/officeDocument/2006/relationships/customXml" Target="../ink/ink146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28.xml"/><Relationship Id="rId15" Type="http://schemas.openxmlformats.org/officeDocument/2006/relationships/image" Target="../media/image285.png"/><Relationship Id="rId23" Type="http://schemas.openxmlformats.org/officeDocument/2006/relationships/image" Target="../media/image290.png"/><Relationship Id="rId28" Type="http://schemas.openxmlformats.org/officeDocument/2006/relationships/customXml" Target="../ink/ink1439.xml"/><Relationship Id="rId36" Type="http://schemas.openxmlformats.org/officeDocument/2006/relationships/customXml" Target="../ink/ink1443.xml"/><Relationship Id="rId49" Type="http://schemas.openxmlformats.org/officeDocument/2006/relationships/image" Target="../media/image314.png"/><Relationship Id="rId57" Type="http://schemas.openxmlformats.org/officeDocument/2006/relationships/image" Target="../media/image318.png"/><Relationship Id="rId10" Type="http://schemas.openxmlformats.org/officeDocument/2006/relationships/customXml" Target="../ink/ink1430.xml"/><Relationship Id="rId31" Type="http://schemas.openxmlformats.org/officeDocument/2006/relationships/image" Target="../media/image294.png"/><Relationship Id="rId44" Type="http://schemas.openxmlformats.org/officeDocument/2006/relationships/customXml" Target="../ink/ink1447.xml"/><Relationship Id="rId52" Type="http://schemas.openxmlformats.org/officeDocument/2006/relationships/customXml" Target="../ink/ink1451.xml"/><Relationship Id="rId60" Type="http://schemas.openxmlformats.org/officeDocument/2006/relationships/customXml" Target="../ink/ink1455.xml"/><Relationship Id="rId65" Type="http://schemas.openxmlformats.org/officeDocument/2006/relationships/image" Target="../media/image322.png"/><Relationship Id="rId73" Type="http://schemas.openxmlformats.org/officeDocument/2006/relationships/image" Target="../media/image326.png"/><Relationship Id="rId4" Type="http://schemas.openxmlformats.org/officeDocument/2006/relationships/customXml" Target="../ink/ink1427.xml"/><Relationship Id="rId9" Type="http://schemas.openxmlformats.org/officeDocument/2006/relationships/image" Target="../media/image282.png"/><Relationship Id="rId13" Type="http://schemas.openxmlformats.org/officeDocument/2006/relationships/image" Target="../media/image284.png"/><Relationship Id="rId18" Type="http://schemas.openxmlformats.org/officeDocument/2006/relationships/customXml" Target="../ink/ink1434.xml"/><Relationship Id="rId39" Type="http://schemas.openxmlformats.org/officeDocument/2006/relationships/image" Target="../media/image309.png"/><Relationship Id="rId34" Type="http://schemas.openxmlformats.org/officeDocument/2006/relationships/customXml" Target="../ink/ink1442.xml"/><Relationship Id="rId50" Type="http://schemas.openxmlformats.org/officeDocument/2006/relationships/customXml" Target="../ink/ink1450.xml"/><Relationship Id="rId55" Type="http://schemas.openxmlformats.org/officeDocument/2006/relationships/image" Target="../media/image317.png"/><Relationship Id="rId7" Type="http://schemas.openxmlformats.org/officeDocument/2006/relationships/image" Target="../media/image281.png"/><Relationship Id="rId71" Type="http://schemas.openxmlformats.org/officeDocument/2006/relationships/image" Target="../media/image325.png"/></Relationships>
</file>

<file path=ppt/slides/_rels/slide6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474.xml"/><Relationship Id="rId21" Type="http://schemas.openxmlformats.org/officeDocument/2006/relationships/image" Target="../media/image289.png"/><Relationship Id="rId42" Type="http://schemas.openxmlformats.org/officeDocument/2006/relationships/customXml" Target="../ink/ink1482.xml"/><Relationship Id="rId47" Type="http://schemas.openxmlformats.org/officeDocument/2006/relationships/image" Target="../media/image313.png"/><Relationship Id="rId63" Type="http://schemas.openxmlformats.org/officeDocument/2006/relationships/image" Target="../media/image321.png"/><Relationship Id="rId68" Type="http://schemas.openxmlformats.org/officeDocument/2006/relationships/customXml" Target="../ink/ink1495.xml"/><Relationship Id="rId16" Type="http://schemas.openxmlformats.org/officeDocument/2006/relationships/customXml" Target="../ink/ink1469.xml"/><Relationship Id="rId11" Type="http://schemas.openxmlformats.org/officeDocument/2006/relationships/image" Target="../media/image283.png"/><Relationship Id="rId32" Type="http://schemas.openxmlformats.org/officeDocument/2006/relationships/customXml" Target="../ink/ink1477.xml"/><Relationship Id="rId37" Type="http://schemas.openxmlformats.org/officeDocument/2006/relationships/image" Target="../media/image308.png"/><Relationship Id="rId53" Type="http://schemas.openxmlformats.org/officeDocument/2006/relationships/image" Target="../media/image316.png"/><Relationship Id="rId58" Type="http://schemas.openxmlformats.org/officeDocument/2006/relationships/customXml" Target="../ink/ink1490.xml"/><Relationship Id="rId74" Type="http://schemas.openxmlformats.org/officeDocument/2006/relationships/customXml" Target="../ink/ink1498.xml"/><Relationship Id="rId79" Type="http://schemas.openxmlformats.org/officeDocument/2006/relationships/image" Target="../media/image329.png"/><Relationship Id="rId5" Type="http://schemas.openxmlformats.org/officeDocument/2006/relationships/image" Target="../media/image287.png"/><Relationship Id="rId61" Type="http://schemas.openxmlformats.org/officeDocument/2006/relationships/image" Target="../media/image320.png"/><Relationship Id="rId82" Type="http://schemas.openxmlformats.org/officeDocument/2006/relationships/customXml" Target="../ink/ink1502.xml"/><Relationship Id="rId19" Type="http://schemas.openxmlformats.org/officeDocument/2006/relationships/image" Target="../media/image288.png"/><Relationship Id="rId14" Type="http://schemas.openxmlformats.org/officeDocument/2006/relationships/customXml" Target="../ink/ink1468.xml"/><Relationship Id="rId22" Type="http://schemas.openxmlformats.org/officeDocument/2006/relationships/customXml" Target="../ink/ink1472.xml"/><Relationship Id="rId27" Type="http://schemas.openxmlformats.org/officeDocument/2006/relationships/image" Target="../media/image292.png"/><Relationship Id="rId30" Type="http://schemas.openxmlformats.org/officeDocument/2006/relationships/customXml" Target="../ink/ink1476.xml"/><Relationship Id="rId35" Type="http://schemas.openxmlformats.org/officeDocument/2006/relationships/image" Target="../media/image296.png"/><Relationship Id="rId43" Type="http://schemas.openxmlformats.org/officeDocument/2006/relationships/image" Target="../media/image311.png"/><Relationship Id="rId48" Type="http://schemas.openxmlformats.org/officeDocument/2006/relationships/customXml" Target="../ink/ink1485.xml"/><Relationship Id="rId56" Type="http://schemas.openxmlformats.org/officeDocument/2006/relationships/customXml" Target="../ink/ink1489.xml"/><Relationship Id="rId64" Type="http://schemas.openxmlformats.org/officeDocument/2006/relationships/customXml" Target="../ink/ink1493.xml"/><Relationship Id="rId69" Type="http://schemas.openxmlformats.org/officeDocument/2006/relationships/image" Target="../media/image324.png"/><Relationship Id="rId77" Type="http://schemas.openxmlformats.org/officeDocument/2006/relationships/image" Target="../media/image64.png"/><Relationship Id="rId8" Type="http://schemas.openxmlformats.org/officeDocument/2006/relationships/customXml" Target="../ink/ink1465.xml"/><Relationship Id="rId51" Type="http://schemas.openxmlformats.org/officeDocument/2006/relationships/image" Target="../media/image315.png"/><Relationship Id="rId72" Type="http://schemas.openxmlformats.org/officeDocument/2006/relationships/customXml" Target="../ink/ink1497.xml"/><Relationship Id="rId80" Type="http://schemas.openxmlformats.org/officeDocument/2006/relationships/customXml" Target="../ink/ink1501.xml"/><Relationship Id="rId3" Type="http://schemas.openxmlformats.org/officeDocument/2006/relationships/image" Target="../media/image280.png"/><Relationship Id="rId12" Type="http://schemas.openxmlformats.org/officeDocument/2006/relationships/customXml" Target="../ink/ink1467.xml"/><Relationship Id="rId17" Type="http://schemas.openxmlformats.org/officeDocument/2006/relationships/image" Target="../media/image286.png"/><Relationship Id="rId25" Type="http://schemas.openxmlformats.org/officeDocument/2006/relationships/image" Target="../media/image291.png"/><Relationship Id="rId33" Type="http://schemas.openxmlformats.org/officeDocument/2006/relationships/image" Target="../media/image295.png"/><Relationship Id="rId38" Type="http://schemas.openxmlformats.org/officeDocument/2006/relationships/customXml" Target="../ink/ink1480.xml"/><Relationship Id="rId46" Type="http://schemas.openxmlformats.org/officeDocument/2006/relationships/customXml" Target="../ink/ink1484.xml"/><Relationship Id="rId59" Type="http://schemas.openxmlformats.org/officeDocument/2006/relationships/image" Target="../media/image319.png"/><Relationship Id="rId67" Type="http://schemas.openxmlformats.org/officeDocument/2006/relationships/image" Target="../media/image323.png"/><Relationship Id="rId20" Type="http://schemas.openxmlformats.org/officeDocument/2006/relationships/customXml" Target="../ink/ink1471.xml"/><Relationship Id="rId41" Type="http://schemas.openxmlformats.org/officeDocument/2006/relationships/image" Target="../media/image310.png"/><Relationship Id="rId54" Type="http://schemas.openxmlformats.org/officeDocument/2006/relationships/customXml" Target="../ink/ink1488.xml"/><Relationship Id="rId62" Type="http://schemas.openxmlformats.org/officeDocument/2006/relationships/customXml" Target="../ink/ink1492.xml"/><Relationship Id="rId70" Type="http://schemas.openxmlformats.org/officeDocument/2006/relationships/customXml" Target="../ink/ink1496.xml"/><Relationship Id="rId75" Type="http://schemas.openxmlformats.org/officeDocument/2006/relationships/image" Target="../media/image328.png"/><Relationship Id="rId83" Type="http://schemas.openxmlformats.org/officeDocument/2006/relationships/image" Target="../media/image33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64.xml"/><Relationship Id="rId15" Type="http://schemas.openxmlformats.org/officeDocument/2006/relationships/image" Target="../media/image285.png"/><Relationship Id="rId23" Type="http://schemas.openxmlformats.org/officeDocument/2006/relationships/image" Target="../media/image290.png"/><Relationship Id="rId28" Type="http://schemas.openxmlformats.org/officeDocument/2006/relationships/customXml" Target="../ink/ink1475.xml"/><Relationship Id="rId36" Type="http://schemas.openxmlformats.org/officeDocument/2006/relationships/customXml" Target="../ink/ink1479.xml"/><Relationship Id="rId49" Type="http://schemas.openxmlformats.org/officeDocument/2006/relationships/image" Target="../media/image314.png"/><Relationship Id="rId57" Type="http://schemas.openxmlformats.org/officeDocument/2006/relationships/image" Target="../media/image318.png"/><Relationship Id="rId10" Type="http://schemas.openxmlformats.org/officeDocument/2006/relationships/customXml" Target="../ink/ink1466.xml"/><Relationship Id="rId31" Type="http://schemas.openxmlformats.org/officeDocument/2006/relationships/image" Target="../media/image294.png"/><Relationship Id="rId44" Type="http://schemas.openxmlformats.org/officeDocument/2006/relationships/customXml" Target="../ink/ink1483.xml"/><Relationship Id="rId52" Type="http://schemas.openxmlformats.org/officeDocument/2006/relationships/customXml" Target="../ink/ink1487.xml"/><Relationship Id="rId60" Type="http://schemas.openxmlformats.org/officeDocument/2006/relationships/customXml" Target="../ink/ink1491.xml"/><Relationship Id="rId65" Type="http://schemas.openxmlformats.org/officeDocument/2006/relationships/image" Target="../media/image322.png"/><Relationship Id="rId73" Type="http://schemas.openxmlformats.org/officeDocument/2006/relationships/image" Target="../media/image327.png"/><Relationship Id="rId78" Type="http://schemas.openxmlformats.org/officeDocument/2006/relationships/customXml" Target="../ink/ink1500.xml"/><Relationship Id="rId81" Type="http://schemas.openxmlformats.org/officeDocument/2006/relationships/image" Target="../media/image330.png"/><Relationship Id="rId4" Type="http://schemas.openxmlformats.org/officeDocument/2006/relationships/customXml" Target="../ink/ink1463.xml"/><Relationship Id="rId9" Type="http://schemas.openxmlformats.org/officeDocument/2006/relationships/image" Target="../media/image282.png"/><Relationship Id="rId13" Type="http://schemas.openxmlformats.org/officeDocument/2006/relationships/image" Target="../media/image284.png"/><Relationship Id="rId18" Type="http://schemas.openxmlformats.org/officeDocument/2006/relationships/customXml" Target="../ink/ink1470.xml"/><Relationship Id="rId39" Type="http://schemas.openxmlformats.org/officeDocument/2006/relationships/image" Target="../media/image309.png"/><Relationship Id="rId34" Type="http://schemas.openxmlformats.org/officeDocument/2006/relationships/customXml" Target="../ink/ink1478.xml"/><Relationship Id="rId50" Type="http://schemas.openxmlformats.org/officeDocument/2006/relationships/customXml" Target="../ink/ink1486.xml"/><Relationship Id="rId55" Type="http://schemas.openxmlformats.org/officeDocument/2006/relationships/image" Target="../media/image317.png"/><Relationship Id="rId76" Type="http://schemas.openxmlformats.org/officeDocument/2006/relationships/customXml" Target="../ink/ink1499.xml"/><Relationship Id="rId7" Type="http://schemas.openxmlformats.org/officeDocument/2006/relationships/image" Target="../media/image281.png"/><Relationship Id="rId71" Type="http://schemas.openxmlformats.org/officeDocument/2006/relationships/image" Target="../media/image325.png"/><Relationship Id="rId2" Type="http://schemas.openxmlformats.org/officeDocument/2006/relationships/customXml" Target="../ink/ink1462.xml"/><Relationship Id="rId29" Type="http://schemas.openxmlformats.org/officeDocument/2006/relationships/image" Target="../media/image293.png"/><Relationship Id="rId24" Type="http://schemas.openxmlformats.org/officeDocument/2006/relationships/customXml" Target="../ink/ink1473.xml"/><Relationship Id="rId40" Type="http://schemas.openxmlformats.org/officeDocument/2006/relationships/customXml" Target="../ink/ink1481.xml"/><Relationship Id="rId45" Type="http://schemas.openxmlformats.org/officeDocument/2006/relationships/image" Target="../media/image312.png"/><Relationship Id="rId66" Type="http://schemas.openxmlformats.org/officeDocument/2006/relationships/customXml" Target="../ink/ink1494.xml"/></Relationships>
</file>

<file path=ppt/slides/_rels/slide6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515.xml"/><Relationship Id="rId21" Type="http://schemas.openxmlformats.org/officeDocument/2006/relationships/image" Target="../media/image289.png"/><Relationship Id="rId42" Type="http://schemas.openxmlformats.org/officeDocument/2006/relationships/customXml" Target="../ink/ink1523.xml"/><Relationship Id="rId47" Type="http://schemas.openxmlformats.org/officeDocument/2006/relationships/image" Target="../media/image313.png"/><Relationship Id="rId63" Type="http://schemas.openxmlformats.org/officeDocument/2006/relationships/image" Target="../media/image321.png"/><Relationship Id="rId68" Type="http://schemas.openxmlformats.org/officeDocument/2006/relationships/customXml" Target="../ink/ink1536.xml"/><Relationship Id="rId84" Type="http://schemas.openxmlformats.org/officeDocument/2006/relationships/customXml" Target="../ink/ink1544.xml"/><Relationship Id="rId16" Type="http://schemas.openxmlformats.org/officeDocument/2006/relationships/customXml" Target="../ink/ink1510.xml"/><Relationship Id="rId11" Type="http://schemas.openxmlformats.org/officeDocument/2006/relationships/image" Target="../media/image283.png"/><Relationship Id="rId32" Type="http://schemas.openxmlformats.org/officeDocument/2006/relationships/customXml" Target="../ink/ink1518.xml"/><Relationship Id="rId37" Type="http://schemas.openxmlformats.org/officeDocument/2006/relationships/image" Target="../media/image308.png"/><Relationship Id="rId53" Type="http://schemas.openxmlformats.org/officeDocument/2006/relationships/image" Target="../media/image316.png"/><Relationship Id="rId58" Type="http://schemas.openxmlformats.org/officeDocument/2006/relationships/customXml" Target="../ink/ink1531.xml"/><Relationship Id="rId74" Type="http://schemas.openxmlformats.org/officeDocument/2006/relationships/customXml" Target="../ink/ink1539.xml"/><Relationship Id="rId79" Type="http://schemas.openxmlformats.org/officeDocument/2006/relationships/image" Target="../media/image330.png"/><Relationship Id="rId5" Type="http://schemas.openxmlformats.org/officeDocument/2006/relationships/image" Target="../media/image287.png"/><Relationship Id="rId19" Type="http://schemas.openxmlformats.org/officeDocument/2006/relationships/image" Target="../media/image288.png"/><Relationship Id="rId14" Type="http://schemas.openxmlformats.org/officeDocument/2006/relationships/customXml" Target="../ink/ink1509.xml"/><Relationship Id="rId22" Type="http://schemas.openxmlformats.org/officeDocument/2006/relationships/customXml" Target="../ink/ink1513.xml"/><Relationship Id="rId27" Type="http://schemas.openxmlformats.org/officeDocument/2006/relationships/image" Target="../media/image292.png"/><Relationship Id="rId30" Type="http://schemas.openxmlformats.org/officeDocument/2006/relationships/customXml" Target="../ink/ink1517.xml"/><Relationship Id="rId35" Type="http://schemas.openxmlformats.org/officeDocument/2006/relationships/image" Target="../media/image296.png"/><Relationship Id="rId43" Type="http://schemas.openxmlformats.org/officeDocument/2006/relationships/image" Target="../media/image311.png"/><Relationship Id="rId48" Type="http://schemas.openxmlformats.org/officeDocument/2006/relationships/customXml" Target="../ink/ink1526.xml"/><Relationship Id="rId56" Type="http://schemas.openxmlformats.org/officeDocument/2006/relationships/customXml" Target="../ink/ink1530.xml"/><Relationship Id="rId64" Type="http://schemas.openxmlformats.org/officeDocument/2006/relationships/customXml" Target="../ink/ink1534.xml"/><Relationship Id="rId69" Type="http://schemas.openxmlformats.org/officeDocument/2006/relationships/image" Target="../media/image324.png"/><Relationship Id="rId77" Type="http://schemas.openxmlformats.org/officeDocument/2006/relationships/image" Target="../media/image329.png"/><Relationship Id="rId8" Type="http://schemas.openxmlformats.org/officeDocument/2006/relationships/customXml" Target="../ink/ink1506.xml"/><Relationship Id="rId51" Type="http://schemas.openxmlformats.org/officeDocument/2006/relationships/image" Target="../media/image315.png"/><Relationship Id="rId72" Type="http://schemas.openxmlformats.org/officeDocument/2006/relationships/customXml" Target="../ink/ink1538.xml"/><Relationship Id="rId80" Type="http://schemas.openxmlformats.org/officeDocument/2006/relationships/customXml" Target="../ink/ink1542.xml"/><Relationship Id="rId85" Type="http://schemas.openxmlformats.org/officeDocument/2006/relationships/image" Target="../media/image333.png"/><Relationship Id="rId3" Type="http://schemas.openxmlformats.org/officeDocument/2006/relationships/image" Target="../media/image280.png"/><Relationship Id="rId12" Type="http://schemas.openxmlformats.org/officeDocument/2006/relationships/customXml" Target="../ink/ink1508.xml"/><Relationship Id="rId17" Type="http://schemas.openxmlformats.org/officeDocument/2006/relationships/image" Target="../media/image286.png"/><Relationship Id="rId25" Type="http://schemas.openxmlformats.org/officeDocument/2006/relationships/image" Target="../media/image291.png"/><Relationship Id="rId33" Type="http://schemas.openxmlformats.org/officeDocument/2006/relationships/image" Target="../media/image295.png"/><Relationship Id="rId38" Type="http://schemas.openxmlformats.org/officeDocument/2006/relationships/customXml" Target="../ink/ink1521.xml"/><Relationship Id="rId46" Type="http://schemas.openxmlformats.org/officeDocument/2006/relationships/customXml" Target="../ink/ink1525.xml"/><Relationship Id="rId59" Type="http://schemas.openxmlformats.org/officeDocument/2006/relationships/image" Target="../media/image319.png"/><Relationship Id="rId67" Type="http://schemas.openxmlformats.org/officeDocument/2006/relationships/image" Target="../media/image323.png"/><Relationship Id="rId20" Type="http://schemas.openxmlformats.org/officeDocument/2006/relationships/customXml" Target="../ink/ink1512.xml"/><Relationship Id="rId41" Type="http://schemas.openxmlformats.org/officeDocument/2006/relationships/image" Target="../media/image310.png"/><Relationship Id="rId54" Type="http://schemas.openxmlformats.org/officeDocument/2006/relationships/customXml" Target="../ink/ink1529.xml"/><Relationship Id="rId62" Type="http://schemas.openxmlformats.org/officeDocument/2006/relationships/customXml" Target="../ink/ink1533.xml"/><Relationship Id="rId70" Type="http://schemas.openxmlformats.org/officeDocument/2006/relationships/customXml" Target="../ink/ink1537.xml"/><Relationship Id="rId75" Type="http://schemas.openxmlformats.org/officeDocument/2006/relationships/image" Target="../media/image64.png"/><Relationship Id="rId83" Type="http://schemas.openxmlformats.org/officeDocument/2006/relationships/image" Target="../media/image33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05.xml"/><Relationship Id="rId15" Type="http://schemas.openxmlformats.org/officeDocument/2006/relationships/image" Target="../media/image285.png"/><Relationship Id="rId23" Type="http://schemas.openxmlformats.org/officeDocument/2006/relationships/image" Target="../media/image290.png"/><Relationship Id="rId28" Type="http://schemas.openxmlformats.org/officeDocument/2006/relationships/customXml" Target="../ink/ink1516.xml"/><Relationship Id="rId36" Type="http://schemas.openxmlformats.org/officeDocument/2006/relationships/customXml" Target="../ink/ink1520.xml"/><Relationship Id="rId49" Type="http://schemas.openxmlformats.org/officeDocument/2006/relationships/image" Target="../media/image314.png"/><Relationship Id="rId57" Type="http://schemas.openxmlformats.org/officeDocument/2006/relationships/image" Target="../media/image318.png"/><Relationship Id="rId10" Type="http://schemas.openxmlformats.org/officeDocument/2006/relationships/customXml" Target="../ink/ink1507.xml"/><Relationship Id="rId31" Type="http://schemas.openxmlformats.org/officeDocument/2006/relationships/image" Target="../media/image294.png"/><Relationship Id="rId44" Type="http://schemas.openxmlformats.org/officeDocument/2006/relationships/customXml" Target="../ink/ink1524.xml"/><Relationship Id="rId52" Type="http://schemas.openxmlformats.org/officeDocument/2006/relationships/customXml" Target="../ink/ink1528.xml"/><Relationship Id="rId60" Type="http://schemas.openxmlformats.org/officeDocument/2006/relationships/customXml" Target="../ink/ink1532.xml"/><Relationship Id="rId65" Type="http://schemas.openxmlformats.org/officeDocument/2006/relationships/image" Target="../media/image322.png"/><Relationship Id="rId73" Type="http://schemas.openxmlformats.org/officeDocument/2006/relationships/image" Target="../media/image328.png"/><Relationship Id="rId78" Type="http://schemas.openxmlformats.org/officeDocument/2006/relationships/customXml" Target="../ink/ink1541.xml"/><Relationship Id="rId81" Type="http://schemas.openxmlformats.org/officeDocument/2006/relationships/image" Target="../media/image331.png"/><Relationship Id="rId4" Type="http://schemas.openxmlformats.org/officeDocument/2006/relationships/customXml" Target="../ink/ink1504.xml"/><Relationship Id="rId9" Type="http://schemas.openxmlformats.org/officeDocument/2006/relationships/image" Target="../media/image282.png"/><Relationship Id="rId13" Type="http://schemas.openxmlformats.org/officeDocument/2006/relationships/image" Target="../media/image284.png"/><Relationship Id="rId18" Type="http://schemas.openxmlformats.org/officeDocument/2006/relationships/customXml" Target="../ink/ink1511.xml"/><Relationship Id="rId39" Type="http://schemas.openxmlformats.org/officeDocument/2006/relationships/image" Target="../media/image309.png"/><Relationship Id="rId34" Type="http://schemas.openxmlformats.org/officeDocument/2006/relationships/customXml" Target="../ink/ink1519.xml"/><Relationship Id="rId50" Type="http://schemas.openxmlformats.org/officeDocument/2006/relationships/customXml" Target="../ink/ink1527.xml"/><Relationship Id="rId55" Type="http://schemas.openxmlformats.org/officeDocument/2006/relationships/image" Target="../media/image317.png"/><Relationship Id="rId76" Type="http://schemas.openxmlformats.org/officeDocument/2006/relationships/customXml" Target="../ink/ink1540.xml"/><Relationship Id="rId7" Type="http://schemas.openxmlformats.org/officeDocument/2006/relationships/image" Target="../media/image281.png"/><Relationship Id="rId71" Type="http://schemas.openxmlformats.org/officeDocument/2006/relationships/image" Target="../media/image327.png"/><Relationship Id="rId2" Type="http://schemas.openxmlformats.org/officeDocument/2006/relationships/customXml" Target="../ink/ink1503.xml"/><Relationship Id="rId29" Type="http://schemas.openxmlformats.org/officeDocument/2006/relationships/image" Target="../media/image293.png"/><Relationship Id="rId24" Type="http://schemas.openxmlformats.org/officeDocument/2006/relationships/customXml" Target="../ink/ink1514.xml"/><Relationship Id="rId40" Type="http://schemas.openxmlformats.org/officeDocument/2006/relationships/customXml" Target="../ink/ink1522.xml"/><Relationship Id="rId45" Type="http://schemas.openxmlformats.org/officeDocument/2006/relationships/image" Target="../media/image312.png"/><Relationship Id="rId66" Type="http://schemas.openxmlformats.org/officeDocument/2006/relationships/customXml" Target="../ink/ink1535.xml"/><Relationship Id="rId61" Type="http://schemas.openxmlformats.org/officeDocument/2006/relationships/image" Target="../media/image320.png"/><Relationship Id="rId82" Type="http://schemas.openxmlformats.org/officeDocument/2006/relationships/customXml" Target="../ink/ink1543.xml"/></Relationships>
</file>

<file path=ppt/slides/_rels/slide6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557.xml"/><Relationship Id="rId117" Type="http://schemas.openxmlformats.org/officeDocument/2006/relationships/image" Target="../media/image348.png"/><Relationship Id="rId21" Type="http://schemas.openxmlformats.org/officeDocument/2006/relationships/image" Target="../media/image289.png"/><Relationship Id="rId42" Type="http://schemas.openxmlformats.org/officeDocument/2006/relationships/customXml" Target="../ink/ink1565.xml"/><Relationship Id="rId47" Type="http://schemas.openxmlformats.org/officeDocument/2006/relationships/image" Target="../media/image313.png"/><Relationship Id="rId63" Type="http://schemas.openxmlformats.org/officeDocument/2006/relationships/image" Target="../media/image321.png"/><Relationship Id="rId68" Type="http://schemas.openxmlformats.org/officeDocument/2006/relationships/customXml" Target="../ink/ink1578.xml"/><Relationship Id="rId84" Type="http://schemas.openxmlformats.org/officeDocument/2006/relationships/customXml" Target="../ink/ink1586.xml"/><Relationship Id="rId89" Type="http://schemas.openxmlformats.org/officeDocument/2006/relationships/image" Target="../media/image335.png"/><Relationship Id="rId112" Type="http://schemas.openxmlformats.org/officeDocument/2006/relationships/customXml" Target="../ink/ink1600.xml"/><Relationship Id="rId16" Type="http://schemas.openxmlformats.org/officeDocument/2006/relationships/customXml" Target="../ink/ink1552.xml"/><Relationship Id="rId107" Type="http://schemas.openxmlformats.org/officeDocument/2006/relationships/image" Target="../media/image344.png"/><Relationship Id="rId11" Type="http://schemas.openxmlformats.org/officeDocument/2006/relationships/image" Target="../media/image283.png"/><Relationship Id="rId32" Type="http://schemas.openxmlformats.org/officeDocument/2006/relationships/customXml" Target="../ink/ink1560.xml"/><Relationship Id="rId37" Type="http://schemas.openxmlformats.org/officeDocument/2006/relationships/image" Target="../media/image308.png"/><Relationship Id="rId53" Type="http://schemas.openxmlformats.org/officeDocument/2006/relationships/image" Target="../media/image316.png"/><Relationship Id="rId58" Type="http://schemas.openxmlformats.org/officeDocument/2006/relationships/customXml" Target="../ink/ink1573.xml"/><Relationship Id="rId74" Type="http://schemas.openxmlformats.org/officeDocument/2006/relationships/customXml" Target="../ink/ink1581.xml"/><Relationship Id="rId79" Type="http://schemas.openxmlformats.org/officeDocument/2006/relationships/image" Target="../media/image330.png"/><Relationship Id="rId102" Type="http://schemas.openxmlformats.org/officeDocument/2006/relationships/customXml" Target="../ink/ink1595.xml"/><Relationship Id="rId5" Type="http://schemas.openxmlformats.org/officeDocument/2006/relationships/image" Target="../media/image287.png"/><Relationship Id="rId90" Type="http://schemas.openxmlformats.org/officeDocument/2006/relationships/customXml" Target="../ink/ink1589.xml"/><Relationship Id="rId95" Type="http://schemas.openxmlformats.org/officeDocument/2006/relationships/image" Target="../media/image338.png"/><Relationship Id="rId22" Type="http://schemas.openxmlformats.org/officeDocument/2006/relationships/customXml" Target="../ink/ink1555.xml"/><Relationship Id="rId27" Type="http://schemas.openxmlformats.org/officeDocument/2006/relationships/image" Target="../media/image292.png"/><Relationship Id="rId43" Type="http://schemas.openxmlformats.org/officeDocument/2006/relationships/image" Target="../media/image311.png"/><Relationship Id="rId48" Type="http://schemas.openxmlformats.org/officeDocument/2006/relationships/customXml" Target="../ink/ink1568.xml"/><Relationship Id="rId64" Type="http://schemas.openxmlformats.org/officeDocument/2006/relationships/customXml" Target="../ink/ink1576.xml"/><Relationship Id="rId69" Type="http://schemas.openxmlformats.org/officeDocument/2006/relationships/image" Target="../media/image324.png"/><Relationship Id="rId113" Type="http://schemas.openxmlformats.org/officeDocument/2006/relationships/image" Target="../media/image347.png"/><Relationship Id="rId118" Type="http://schemas.openxmlformats.org/officeDocument/2006/relationships/customXml" Target="../ink/ink1603.xml"/><Relationship Id="rId80" Type="http://schemas.openxmlformats.org/officeDocument/2006/relationships/customXml" Target="../ink/ink1584.xml"/><Relationship Id="rId85" Type="http://schemas.openxmlformats.org/officeDocument/2006/relationships/image" Target="../media/image333.png"/><Relationship Id="rId12" Type="http://schemas.openxmlformats.org/officeDocument/2006/relationships/customXml" Target="../ink/ink1550.xml"/><Relationship Id="rId17" Type="http://schemas.openxmlformats.org/officeDocument/2006/relationships/image" Target="../media/image286.png"/><Relationship Id="rId33" Type="http://schemas.openxmlformats.org/officeDocument/2006/relationships/image" Target="../media/image295.png"/><Relationship Id="rId38" Type="http://schemas.openxmlformats.org/officeDocument/2006/relationships/customXml" Target="../ink/ink1563.xml"/><Relationship Id="rId59" Type="http://schemas.openxmlformats.org/officeDocument/2006/relationships/image" Target="../media/image319.png"/><Relationship Id="rId103" Type="http://schemas.openxmlformats.org/officeDocument/2006/relationships/image" Target="../media/image342.png"/><Relationship Id="rId108" Type="http://schemas.openxmlformats.org/officeDocument/2006/relationships/customXml" Target="../ink/ink1598.xml"/><Relationship Id="rId54" Type="http://schemas.openxmlformats.org/officeDocument/2006/relationships/customXml" Target="../ink/ink1571.xml"/><Relationship Id="rId70" Type="http://schemas.openxmlformats.org/officeDocument/2006/relationships/customXml" Target="../ink/ink1579.xml"/><Relationship Id="rId75" Type="http://schemas.openxmlformats.org/officeDocument/2006/relationships/image" Target="../media/image64.png"/><Relationship Id="rId91" Type="http://schemas.openxmlformats.org/officeDocument/2006/relationships/image" Target="../media/image336.png"/><Relationship Id="rId96" Type="http://schemas.openxmlformats.org/officeDocument/2006/relationships/customXml" Target="../ink/ink159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47.xml"/><Relationship Id="rId23" Type="http://schemas.openxmlformats.org/officeDocument/2006/relationships/image" Target="../media/image290.png"/><Relationship Id="rId28" Type="http://schemas.openxmlformats.org/officeDocument/2006/relationships/customXml" Target="../ink/ink1558.xml"/><Relationship Id="rId49" Type="http://schemas.openxmlformats.org/officeDocument/2006/relationships/image" Target="../media/image314.png"/><Relationship Id="rId114" Type="http://schemas.openxmlformats.org/officeDocument/2006/relationships/customXml" Target="../ink/ink1601.xml"/><Relationship Id="rId119" Type="http://schemas.openxmlformats.org/officeDocument/2006/relationships/image" Target="../media/image349.png"/><Relationship Id="rId10" Type="http://schemas.openxmlformats.org/officeDocument/2006/relationships/customXml" Target="../ink/ink1549.xml"/><Relationship Id="rId31" Type="http://schemas.openxmlformats.org/officeDocument/2006/relationships/image" Target="../media/image294.png"/><Relationship Id="rId44" Type="http://schemas.openxmlformats.org/officeDocument/2006/relationships/customXml" Target="../ink/ink1566.xml"/><Relationship Id="rId52" Type="http://schemas.openxmlformats.org/officeDocument/2006/relationships/customXml" Target="../ink/ink1570.xml"/><Relationship Id="rId60" Type="http://schemas.openxmlformats.org/officeDocument/2006/relationships/customXml" Target="../ink/ink1574.xml"/><Relationship Id="rId65" Type="http://schemas.openxmlformats.org/officeDocument/2006/relationships/image" Target="../media/image322.png"/><Relationship Id="rId73" Type="http://schemas.openxmlformats.org/officeDocument/2006/relationships/image" Target="../media/image328.png"/><Relationship Id="rId78" Type="http://schemas.openxmlformats.org/officeDocument/2006/relationships/customXml" Target="../ink/ink1583.xml"/><Relationship Id="rId81" Type="http://schemas.openxmlformats.org/officeDocument/2006/relationships/image" Target="../media/image331.png"/><Relationship Id="rId86" Type="http://schemas.openxmlformats.org/officeDocument/2006/relationships/customXml" Target="../ink/ink1587.xml"/><Relationship Id="rId94" Type="http://schemas.openxmlformats.org/officeDocument/2006/relationships/customXml" Target="../ink/ink1591.xml"/><Relationship Id="rId99" Type="http://schemas.openxmlformats.org/officeDocument/2006/relationships/image" Target="../media/image340.png"/><Relationship Id="rId101" Type="http://schemas.openxmlformats.org/officeDocument/2006/relationships/image" Target="../media/image341.png"/><Relationship Id="rId4" Type="http://schemas.openxmlformats.org/officeDocument/2006/relationships/customXml" Target="../ink/ink1546.xml"/><Relationship Id="rId9" Type="http://schemas.openxmlformats.org/officeDocument/2006/relationships/image" Target="../media/image282.png"/><Relationship Id="rId13" Type="http://schemas.openxmlformats.org/officeDocument/2006/relationships/image" Target="../media/image284.png"/><Relationship Id="rId18" Type="http://schemas.openxmlformats.org/officeDocument/2006/relationships/customXml" Target="../ink/ink1553.xml"/><Relationship Id="rId39" Type="http://schemas.openxmlformats.org/officeDocument/2006/relationships/image" Target="../media/image309.png"/><Relationship Id="rId109" Type="http://schemas.openxmlformats.org/officeDocument/2006/relationships/image" Target="../media/image345.png"/><Relationship Id="rId34" Type="http://schemas.openxmlformats.org/officeDocument/2006/relationships/customXml" Target="../ink/ink1561.xml"/><Relationship Id="rId50" Type="http://schemas.openxmlformats.org/officeDocument/2006/relationships/customXml" Target="../ink/ink1569.xml"/><Relationship Id="rId55" Type="http://schemas.openxmlformats.org/officeDocument/2006/relationships/image" Target="../media/image317.png"/><Relationship Id="rId76" Type="http://schemas.openxmlformats.org/officeDocument/2006/relationships/customXml" Target="../ink/ink1582.xml"/><Relationship Id="rId97" Type="http://schemas.openxmlformats.org/officeDocument/2006/relationships/image" Target="../media/image339.png"/><Relationship Id="rId104" Type="http://schemas.openxmlformats.org/officeDocument/2006/relationships/customXml" Target="../ink/ink1596.xml"/><Relationship Id="rId7" Type="http://schemas.openxmlformats.org/officeDocument/2006/relationships/image" Target="../media/image281.png"/><Relationship Id="rId71" Type="http://schemas.openxmlformats.org/officeDocument/2006/relationships/image" Target="../media/image327.png"/><Relationship Id="rId92" Type="http://schemas.openxmlformats.org/officeDocument/2006/relationships/customXml" Target="../ink/ink1590.xml"/><Relationship Id="rId2" Type="http://schemas.openxmlformats.org/officeDocument/2006/relationships/customXml" Target="../ink/ink1545.xml"/><Relationship Id="rId29" Type="http://schemas.openxmlformats.org/officeDocument/2006/relationships/image" Target="../media/image293.png"/><Relationship Id="rId24" Type="http://schemas.openxmlformats.org/officeDocument/2006/relationships/customXml" Target="../ink/ink1556.xml"/><Relationship Id="rId40" Type="http://schemas.openxmlformats.org/officeDocument/2006/relationships/customXml" Target="../ink/ink1564.xml"/><Relationship Id="rId45" Type="http://schemas.openxmlformats.org/officeDocument/2006/relationships/image" Target="../media/image312.png"/><Relationship Id="rId66" Type="http://schemas.openxmlformats.org/officeDocument/2006/relationships/customXml" Target="../ink/ink1577.xml"/><Relationship Id="rId87" Type="http://schemas.openxmlformats.org/officeDocument/2006/relationships/image" Target="../media/image334.png"/><Relationship Id="rId110" Type="http://schemas.openxmlformats.org/officeDocument/2006/relationships/customXml" Target="../ink/ink1599.xml"/><Relationship Id="rId115" Type="http://schemas.openxmlformats.org/officeDocument/2006/relationships/image" Target="../media/image55.png"/><Relationship Id="rId61" Type="http://schemas.openxmlformats.org/officeDocument/2006/relationships/image" Target="../media/image320.png"/><Relationship Id="rId82" Type="http://schemas.openxmlformats.org/officeDocument/2006/relationships/customXml" Target="../ink/ink1585.xml"/><Relationship Id="rId19" Type="http://schemas.openxmlformats.org/officeDocument/2006/relationships/image" Target="../media/image288.png"/><Relationship Id="rId14" Type="http://schemas.openxmlformats.org/officeDocument/2006/relationships/customXml" Target="../ink/ink1551.xml"/><Relationship Id="rId30" Type="http://schemas.openxmlformats.org/officeDocument/2006/relationships/customXml" Target="../ink/ink1559.xml"/><Relationship Id="rId35" Type="http://schemas.openxmlformats.org/officeDocument/2006/relationships/image" Target="../media/image296.png"/><Relationship Id="rId56" Type="http://schemas.openxmlformats.org/officeDocument/2006/relationships/customXml" Target="../ink/ink1572.xml"/><Relationship Id="rId77" Type="http://schemas.openxmlformats.org/officeDocument/2006/relationships/image" Target="../media/image329.png"/><Relationship Id="rId100" Type="http://schemas.openxmlformats.org/officeDocument/2006/relationships/customXml" Target="../ink/ink1594.xml"/><Relationship Id="rId105" Type="http://schemas.openxmlformats.org/officeDocument/2006/relationships/image" Target="../media/image343.png"/><Relationship Id="rId8" Type="http://schemas.openxmlformats.org/officeDocument/2006/relationships/customXml" Target="../ink/ink1548.xml"/><Relationship Id="rId51" Type="http://schemas.openxmlformats.org/officeDocument/2006/relationships/image" Target="../media/image315.png"/><Relationship Id="rId72" Type="http://schemas.openxmlformats.org/officeDocument/2006/relationships/customXml" Target="../ink/ink1580.xml"/><Relationship Id="rId93" Type="http://schemas.openxmlformats.org/officeDocument/2006/relationships/image" Target="../media/image337.png"/><Relationship Id="rId98" Type="http://schemas.openxmlformats.org/officeDocument/2006/relationships/customXml" Target="../ink/ink1593.xml"/><Relationship Id="rId3" Type="http://schemas.openxmlformats.org/officeDocument/2006/relationships/image" Target="../media/image280.png"/><Relationship Id="rId25" Type="http://schemas.openxmlformats.org/officeDocument/2006/relationships/image" Target="../media/image291.png"/><Relationship Id="rId46" Type="http://schemas.openxmlformats.org/officeDocument/2006/relationships/customXml" Target="../ink/ink1567.xml"/><Relationship Id="rId67" Type="http://schemas.openxmlformats.org/officeDocument/2006/relationships/image" Target="../media/image323.png"/><Relationship Id="rId116" Type="http://schemas.openxmlformats.org/officeDocument/2006/relationships/customXml" Target="../ink/ink1602.xml"/><Relationship Id="rId20" Type="http://schemas.openxmlformats.org/officeDocument/2006/relationships/customXml" Target="../ink/ink1554.xml"/><Relationship Id="rId41" Type="http://schemas.openxmlformats.org/officeDocument/2006/relationships/image" Target="../media/image310.png"/><Relationship Id="rId62" Type="http://schemas.openxmlformats.org/officeDocument/2006/relationships/customXml" Target="../ink/ink1575.xml"/><Relationship Id="rId83" Type="http://schemas.openxmlformats.org/officeDocument/2006/relationships/image" Target="../media/image332.png"/><Relationship Id="rId88" Type="http://schemas.openxmlformats.org/officeDocument/2006/relationships/customXml" Target="../ink/ink1588.xml"/><Relationship Id="rId111" Type="http://schemas.openxmlformats.org/officeDocument/2006/relationships/image" Target="../media/image346.png"/><Relationship Id="rId15" Type="http://schemas.openxmlformats.org/officeDocument/2006/relationships/image" Target="../media/image285.png"/><Relationship Id="rId36" Type="http://schemas.openxmlformats.org/officeDocument/2006/relationships/customXml" Target="../ink/ink1562.xml"/><Relationship Id="rId57" Type="http://schemas.openxmlformats.org/officeDocument/2006/relationships/image" Target="../media/image318.png"/><Relationship Id="rId106" Type="http://schemas.openxmlformats.org/officeDocument/2006/relationships/customXml" Target="../ink/ink1597.xml"/></Relationships>
</file>

<file path=ppt/slides/_rels/slide6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616.xml"/><Relationship Id="rId117" Type="http://schemas.openxmlformats.org/officeDocument/2006/relationships/image" Target="../media/image348.png"/><Relationship Id="rId21" Type="http://schemas.openxmlformats.org/officeDocument/2006/relationships/image" Target="../media/image289.png"/><Relationship Id="rId42" Type="http://schemas.openxmlformats.org/officeDocument/2006/relationships/customXml" Target="../ink/ink1624.xml"/><Relationship Id="rId47" Type="http://schemas.openxmlformats.org/officeDocument/2006/relationships/image" Target="../media/image313.png"/><Relationship Id="rId63" Type="http://schemas.openxmlformats.org/officeDocument/2006/relationships/image" Target="../media/image321.png"/><Relationship Id="rId68" Type="http://schemas.openxmlformats.org/officeDocument/2006/relationships/customXml" Target="../ink/ink1637.xml"/><Relationship Id="rId84" Type="http://schemas.openxmlformats.org/officeDocument/2006/relationships/customXml" Target="../ink/ink1645.xml"/><Relationship Id="rId89" Type="http://schemas.openxmlformats.org/officeDocument/2006/relationships/image" Target="../media/image335.png"/><Relationship Id="rId112" Type="http://schemas.openxmlformats.org/officeDocument/2006/relationships/customXml" Target="../ink/ink1659.xml"/><Relationship Id="rId16" Type="http://schemas.openxmlformats.org/officeDocument/2006/relationships/customXml" Target="../ink/ink1611.xml"/><Relationship Id="rId107" Type="http://schemas.openxmlformats.org/officeDocument/2006/relationships/image" Target="../media/image344.png"/><Relationship Id="rId11" Type="http://schemas.openxmlformats.org/officeDocument/2006/relationships/image" Target="../media/image283.png"/><Relationship Id="rId32" Type="http://schemas.openxmlformats.org/officeDocument/2006/relationships/customXml" Target="../ink/ink1619.xml"/><Relationship Id="rId37" Type="http://schemas.openxmlformats.org/officeDocument/2006/relationships/image" Target="../media/image308.png"/><Relationship Id="rId53" Type="http://schemas.openxmlformats.org/officeDocument/2006/relationships/image" Target="../media/image316.png"/><Relationship Id="rId58" Type="http://schemas.openxmlformats.org/officeDocument/2006/relationships/customXml" Target="../ink/ink1632.xml"/><Relationship Id="rId74" Type="http://schemas.openxmlformats.org/officeDocument/2006/relationships/customXml" Target="../ink/ink1640.xml"/><Relationship Id="rId79" Type="http://schemas.openxmlformats.org/officeDocument/2006/relationships/image" Target="../media/image330.png"/><Relationship Id="rId102" Type="http://schemas.openxmlformats.org/officeDocument/2006/relationships/customXml" Target="../ink/ink1654.xml"/><Relationship Id="rId123" Type="http://schemas.openxmlformats.org/officeDocument/2006/relationships/image" Target="../media/image351.png"/><Relationship Id="rId5" Type="http://schemas.openxmlformats.org/officeDocument/2006/relationships/image" Target="../media/image287.png"/><Relationship Id="rId90" Type="http://schemas.openxmlformats.org/officeDocument/2006/relationships/customXml" Target="../ink/ink1648.xml"/><Relationship Id="rId95" Type="http://schemas.openxmlformats.org/officeDocument/2006/relationships/image" Target="../media/image338.png"/><Relationship Id="rId22" Type="http://schemas.openxmlformats.org/officeDocument/2006/relationships/customXml" Target="../ink/ink1614.xml"/><Relationship Id="rId27" Type="http://schemas.openxmlformats.org/officeDocument/2006/relationships/image" Target="../media/image292.png"/><Relationship Id="rId43" Type="http://schemas.openxmlformats.org/officeDocument/2006/relationships/image" Target="../media/image311.png"/><Relationship Id="rId48" Type="http://schemas.openxmlformats.org/officeDocument/2006/relationships/customXml" Target="../ink/ink1627.xml"/><Relationship Id="rId64" Type="http://schemas.openxmlformats.org/officeDocument/2006/relationships/customXml" Target="../ink/ink1635.xml"/><Relationship Id="rId69" Type="http://schemas.openxmlformats.org/officeDocument/2006/relationships/image" Target="../media/image324.png"/><Relationship Id="rId113" Type="http://schemas.openxmlformats.org/officeDocument/2006/relationships/image" Target="../media/image347.png"/><Relationship Id="rId118" Type="http://schemas.openxmlformats.org/officeDocument/2006/relationships/customXml" Target="../ink/ink1662.xml"/><Relationship Id="rId80" Type="http://schemas.openxmlformats.org/officeDocument/2006/relationships/customXml" Target="../ink/ink1643.xml"/><Relationship Id="rId85" Type="http://schemas.openxmlformats.org/officeDocument/2006/relationships/image" Target="../media/image333.png"/><Relationship Id="rId12" Type="http://schemas.openxmlformats.org/officeDocument/2006/relationships/customXml" Target="../ink/ink1609.xml"/><Relationship Id="rId17" Type="http://schemas.openxmlformats.org/officeDocument/2006/relationships/image" Target="../media/image286.png"/><Relationship Id="rId33" Type="http://schemas.openxmlformats.org/officeDocument/2006/relationships/image" Target="../media/image295.png"/><Relationship Id="rId38" Type="http://schemas.openxmlformats.org/officeDocument/2006/relationships/customXml" Target="../ink/ink1622.xml"/><Relationship Id="rId59" Type="http://schemas.openxmlformats.org/officeDocument/2006/relationships/image" Target="../media/image319.png"/><Relationship Id="rId103" Type="http://schemas.openxmlformats.org/officeDocument/2006/relationships/image" Target="../media/image342.png"/><Relationship Id="rId108" Type="http://schemas.openxmlformats.org/officeDocument/2006/relationships/customXml" Target="../ink/ink1657.xml"/><Relationship Id="rId54" Type="http://schemas.openxmlformats.org/officeDocument/2006/relationships/customXml" Target="../ink/ink1630.xml"/><Relationship Id="rId70" Type="http://schemas.openxmlformats.org/officeDocument/2006/relationships/customXml" Target="../ink/ink1638.xml"/><Relationship Id="rId75" Type="http://schemas.openxmlformats.org/officeDocument/2006/relationships/image" Target="../media/image64.png"/><Relationship Id="rId91" Type="http://schemas.openxmlformats.org/officeDocument/2006/relationships/image" Target="../media/image336.png"/><Relationship Id="rId96" Type="http://schemas.openxmlformats.org/officeDocument/2006/relationships/customXml" Target="../ink/ink165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06.xml"/><Relationship Id="rId23" Type="http://schemas.openxmlformats.org/officeDocument/2006/relationships/image" Target="../media/image290.png"/><Relationship Id="rId28" Type="http://schemas.openxmlformats.org/officeDocument/2006/relationships/customXml" Target="../ink/ink1617.xml"/><Relationship Id="rId49" Type="http://schemas.openxmlformats.org/officeDocument/2006/relationships/image" Target="../media/image314.png"/><Relationship Id="rId114" Type="http://schemas.openxmlformats.org/officeDocument/2006/relationships/customXml" Target="../ink/ink1660.xml"/><Relationship Id="rId119" Type="http://schemas.openxmlformats.org/officeDocument/2006/relationships/image" Target="../media/image349.png"/><Relationship Id="rId44" Type="http://schemas.openxmlformats.org/officeDocument/2006/relationships/customXml" Target="../ink/ink1625.xml"/><Relationship Id="rId60" Type="http://schemas.openxmlformats.org/officeDocument/2006/relationships/customXml" Target="../ink/ink1633.xml"/><Relationship Id="rId65" Type="http://schemas.openxmlformats.org/officeDocument/2006/relationships/image" Target="../media/image322.png"/><Relationship Id="rId81" Type="http://schemas.openxmlformats.org/officeDocument/2006/relationships/image" Target="../media/image331.png"/><Relationship Id="rId86" Type="http://schemas.openxmlformats.org/officeDocument/2006/relationships/customXml" Target="../ink/ink1646.xml"/><Relationship Id="rId4" Type="http://schemas.openxmlformats.org/officeDocument/2006/relationships/customXml" Target="../ink/ink1605.xml"/><Relationship Id="rId9" Type="http://schemas.openxmlformats.org/officeDocument/2006/relationships/image" Target="../media/image282.png"/><Relationship Id="rId13" Type="http://schemas.openxmlformats.org/officeDocument/2006/relationships/image" Target="../media/image284.png"/><Relationship Id="rId18" Type="http://schemas.openxmlformats.org/officeDocument/2006/relationships/customXml" Target="../ink/ink1612.xml"/><Relationship Id="rId39" Type="http://schemas.openxmlformats.org/officeDocument/2006/relationships/image" Target="../media/image309.png"/><Relationship Id="rId109" Type="http://schemas.openxmlformats.org/officeDocument/2006/relationships/image" Target="../media/image345.png"/><Relationship Id="rId34" Type="http://schemas.openxmlformats.org/officeDocument/2006/relationships/customXml" Target="../ink/ink1620.xml"/><Relationship Id="rId50" Type="http://schemas.openxmlformats.org/officeDocument/2006/relationships/customXml" Target="../ink/ink1628.xml"/><Relationship Id="rId55" Type="http://schemas.openxmlformats.org/officeDocument/2006/relationships/image" Target="../media/image317.png"/><Relationship Id="rId76" Type="http://schemas.openxmlformats.org/officeDocument/2006/relationships/customXml" Target="../ink/ink1641.xml"/><Relationship Id="rId97" Type="http://schemas.openxmlformats.org/officeDocument/2006/relationships/image" Target="../media/image339.png"/><Relationship Id="rId104" Type="http://schemas.openxmlformats.org/officeDocument/2006/relationships/customXml" Target="../ink/ink1655.xml"/><Relationship Id="rId120" Type="http://schemas.openxmlformats.org/officeDocument/2006/relationships/customXml" Target="../ink/ink1663.xml"/><Relationship Id="rId7" Type="http://schemas.openxmlformats.org/officeDocument/2006/relationships/image" Target="../media/image281.png"/><Relationship Id="rId71" Type="http://schemas.openxmlformats.org/officeDocument/2006/relationships/image" Target="../media/image327.png"/><Relationship Id="rId92" Type="http://schemas.openxmlformats.org/officeDocument/2006/relationships/customXml" Target="../ink/ink1649.xml"/><Relationship Id="rId2" Type="http://schemas.openxmlformats.org/officeDocument/2006/relationships/customXml" Target="../ink/ink1604.xml"/><Relationship Id="rId29" Type="http://schemas.openxmlformats.org/officeDocument/2006/relationships/image" Target="../media/image293.png"/><Relationship Id="rId24" Type="http://schemas.openxmlformats.org/officeDocument/2006/relationships/customXml" Target="../ink/ink1615.xml"/><Relationship Id="rId40" Type="http://schemas.openxmlformats.org/officeDocument/2006/relationships/customXml" Target="../ink/ink1623.xml"/><Relationship Id="rId45" Type="http://schemas.openxmlformats.org/officeDocument/2006/relationships/image" Target="../media/image312.png"/><Relationship Id="rId66" Type="http://schemas.openxmlformats.org/officeDocument/2006/relationships/customXml" Target="../ink/ink1636.xml"/><Relationship Id="rId87" Type="http://schemas.openxmlformats.org/officeDocument/2006/relationships/image" Target="../media/image334.png"/><Relationship Id="rId110" Type="http://schemas.openxmlformats.org/officeDocument/2006/relationships/customXml" Target="../ink/ink1658.xml"/><Relationship Id="rId115" Type="http://schemas.openxmlformats.org/officeDocument/2006/relationships/image" Target="../media/image55.png"/><Relationship Id="rId61" Type="http://schemas.openxmlformats.org/officeDocument/2006/relationships/image" Target="../media/image320.png"/><Relationship Id="rId82" Type="http://schemas.openxmlformats.org/officeDocument/2006/relationships/customXml" Target="../ink/ink1644.xml"/><Relationship Id="rId19" Type="http://schemas.openxmlformats.org/officeDocument/2006/relationships/image" Target="../media/image288.png"/><Relationship Id="rId14" Type="http://schemas.openxmlformats.org/officeDocument/2006/relationships/customXml" Target="../ink/ink1610.xml"/><Relationship Id="rId30" Type="http://schemas.openxmlformats.org/officeDocument/2006/relationships/customXml" Target="../ink/ink1618.xml"/><Relationship Id="rId35" Type="http://schemas.openxmlformats.org/officeDocument/2006/relationships/image" Target="../media/image296.png"/><Relationship Id="rId56" Type="http://schemas.openxmlformats.org/officeDocument/2006/relationships/customXml" Target="../ink/ink1631.xml"/><Relationship Id="rId77" Type="http://schemas.openxmlformats.org/officeDocument/2006/relationships/image" Target="../media/image329.png"/><Relationship Id="rId100" Type="http://schemas.openxmlformats.org/officeDocument/2006/relationships/customXml" Target="../ink/ink1653.xml"/><Relationship Id="rId105" Type="http://schemas.openxmlformats.org/officeDocument/2006/relationships/image" Target="../media/image343.png"/><Relationship Id="rId8" Type="http://schemas.openxmlformats.org/officeDocument/2006/relationships/customXml" Target="../ink/ink1607.xml"/><Relationship Id="rId51" Type="http://schemas.openxmlformats.org/officeDocument/2006/relationships/image" Target="../media/image315.png"/><Relationship Id="rId72" Type="http://schemas.openxmlformats.org/officeDocument/2006/relationships/customXml" Target="../ink/ink1639.xml"/><Relationship Id="rId93" Type="http://schemas.openxmlformats.org/officeDocument/2006/relationships/image" Target="../media/image337.png"/><Relationship Id="rId98" Type="http://schemas.openxmlformats.org/officeDocument/2006/relationships/customXml" Target="../ink/ink1652.xml"/><Relationship Id="rId121" Type="http://schemas.openxmlformats.org/officeDocument/2006/relationships/image" Target="../media/image350.png"/><Relationship Id="rId3" Type="http://schemas.openxmlformats.org/officeDocument/2006/relationships/image" Target="../media/image280.png"/><Relationship Id="rId25" Type="http://schemas.openxmlformats.org/officeDocument/2006/relationships/image" Target="../media/image291.png"/><Relationship Id="rId46" Type="http://schemas.openxmlformats.org/officeDocument/2006/relationships/customXml" Target="../ink/ink1626.xml"/><Relationship Id="rId67" Type="http://schemas.openxmlformats.org/officeDocument/2006/relationships/image" Target="../media/image323.png"/><Relationship Id="rId116" Type="http://schemas.openxmlformats.org/officeDocument/2006/relationships/customXml" Target="../ink/ink1661.xml"/><Relationship Id="rId20" Type="http://schemas.openxmlformats.org/officeDocument/2006/relationships/customXml" Target="../ink/ink1613.xml"/><Relationship Id="rId41" Type="http://schemas.openxmlformats.org/officeDocument/2006/relationships/image" Target="../media/image310.png"/><Relationship Id="rId62" Type="http://schemas.openxmlformats.org/officeDocument/2006/relationships/customXml" Target="../ink/ink1634.xml"/><Relationship Id="rId83" Type="http://schemas.openxmlformats.org/officeDocument/2006/relationships/image" Target="../media/image332.png"/><Relationship Id="rId88" Type="http://schemas.openxmlformats.org/officeDocument/2006/relationships/customXml" Target="../ink/ink1647.xml"/><Relationship Id="rId111" Type="http://schemas.openxmlformats.org/officeDocument/2006/relationships/image" Target="../media/image346.png"/><Relationship Id="rId15" Type="http://schemas.openxmlformats.org/officeDocument/2006/relationships/image" Target="../media/image285.png"/><Relationship Id="rId36" Type="http://schemas.openxmlformats.org/officeDocument/2006/relationships/customXml" Target="../ink/ink1621.xml"/><Relationship Id="rId57" Type="http://schemas.openxmlformats.org/officeDocument/2006/relationships/image" Target="../media/image318.png"/><Relationship Id="rId106" Type="http://schemas.openxmlformats.org/officeDocument/2006/relationships/customXml" Target="../ink/ink1656.xml"/><Relationship Id="rId10" Type="http://schemas.openxmlformats.org/officeDocument/2006/relationships/customXml" Target="../ink/ink1608.xml"/><Relationship Id="rId31" Type="http://schemas.openxmlformats.org/officeDocument/2006/relationships/image" Target="../media/image294.png"/><Relationship Id="rId52" Type="http://schemas.openxmlformats.org/officeDocument/2006/relationships/customXml" Target="../ink/ink1629.xml"/><Relationship Id="rId73" Type="http://schemas.openxmlformats.org/officeDocument/2006/relationships/image" Target="../media/image328.png"/><Relationship Id="rId78" Type="http://schemas.openxmlformats.org/officeDocument/2006/relationships/customXml" Target="../ink/ink1642.xml"/><Relationship Id="rId94" Type="http://schemas.openxmlformats.org/officeDocument/2006/relationships/customXml" Target="../ink/ink1650.xml"/><Relationship Id="rId99" Type="http://schemas.openxmlformats.org/officeDocument/2006/relationships/image" Target="../media/image340.png"/><Relationship Id="rId101" Type="http://schemas.openxmlformats.org/officeDocument/2006/relationships/image" Target="../media/image341.png"/><Relationship Id="rId122" Type="http://schemas.openxmlformats.org/officeDocument/2006/relationships/customXml" Target="../ink/ink1664.xml"/></Relationships>
</file>

<file path=ppt/slides/_rels/slide6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677.xml"/><Relationship Id="rId117" Type="http://schemas.openxmlformats.org/officeDocument/2006/relationships/image" Target="../media/image349.png"/><Relationship Id="rId21" Type="http://schemas.openxmlformats.org/officeDocument/2006/relationships/image" Target="../media/image290.png"/><Relationship Id="rId42" Type="http://schemas.openxmlformats.org/officeDocument/2006/relationships/customXml" Target="../ink/ink1685.xml"/><Relationship Id="rId47" Type="http://schemas.openxmlformats.org/officeDocument/2006/relationships/image" Target="../media/image314.png"/><Relationship Id="rId63" Type="http://schemas.openxmlformats.org/officeDocument/2006/relationships/image" Target="../media/image322.png"/><Relationship Id="rId68" Type="http://schemas.openxmlformats.org/officeDocument/2006/relationships/customXml" Target="../ink/ink1698.xml"/><Relationship Id="rId84" Type="http://schemas.openxmlformats.org/officeDocument/2006/relationships/customXml" Target="../ink/ink1706.xml"/><Relationship Id="rId89" Type="http://schemas.openxmlformats.org/officeDocument/2006/relationships/image" Target="../media/image336.png"/><Relationship Id="rId112" Type="http://schemas.openxmlformats.org/officeDocument/2006/relationships/customXml" Target="../ink/ink1720.xml"/><Relationship Id="rId16" Type="http://schemas.openxmlformats.org/officeDocument/2006/relationships/customXml" Target="../ink/ink1672.xml"/><Relationship Id="rId107" Type="http://schemas.openxmlformats.org/officeDocument/2006/relationships/image" Target="../media/image345.png"/><Relationship Id="rId11" Type="http://schemas.openxmlformats.org/officeDocument/2006/relationships/image" Target="../media/image284.png"/><Relationship Id="rId32" Type="http://schemas.openxmlformats.org/officeDocument/2006/relationships/customXml" Target="../ink/ink1680.xml"/><Relationship Id="rId37" Type="http://schemas.openxmlformats.org/officeDocument/2006/relationships/image" Target="../media/image309.png"/><Relationship Id="rId53" Type="http://schemas.openxmlformats.org/officeDocument/2006/relationships/image" Target="../media/image317.png"/><Relationship Id="rId58" Type="http://schemas.openxmlformats.org/officeDocument/2006/relationships/customXml" Target="../ink/ink1693.xml"/><Relationship Id="rId74" Type="http://schemas.openxmlformats.org/officeDocument/2006/relationships/customXml" Target="../ink/ink1701.xml"/><Relationship Id="rId79" Type="http://schemas.openxmlformats.org/officeDocument/2006/relationships/image" Target="../media/image331.png"/><Relationship Id="rId102" Type="http://schemas.openxmlformats.org/officeDocument/2006/relationships/customXml" Target="../ink/ink1715.xml"/><Relationship Id="rId5" Type="http://schemas.openxmlformats.org/officeDocument/2006/relationships/image" Target="../media/image281.png"/><Relationship Id="rId90" Type="http://schemas.openxmlformats.org/officeDocument/2006/relationships/customXml" Target="../ink/ink1709.xml"/><Relationship Id="rId95" Type="http://schemas.openxmlformats.org/officeDocument/2006/relationships/image" Target="../media/image339.png"/><Relationship Id="rId22" Type="http://schemas.openxmlformats.org/officeDocument/2006/relationships/customXml" Target="../ink/ink1675.xml"/><Relationship Id="rId27" Type="http://schemas.openxmlformats.org/officeDocument/2006/relationships/image" Target="../media/image293.png"/><Relationship Id="rId43" Type="http://schemas.openxmlformats.org/officeDocument/2006/relationships/image" Target="../media/image312.png"/><Relationship Id="rId48" Type="http://schemas.openxmlformats.org/officeDocument/2006/relationships/customXml" Target="../ink/ink1688.xml"/><Relationship Id="rId64" Type="http://schemas.openxmlformats.org/officeDocument/2006/relationships/customXml" Target="../ink/ink1696.xml"/><Relationship Id="rId69" Type="http://schemas.openxmlformats.org/officeDocument/2006/relationships/image" Target="../media/image327.png"/><Relationship Id="rId113" Type="http://schemas.openxmlformats.org/officeDocument/2006/relationships/image" Target="../media/image55.png"/><Relationship Id="rId118" Type="http://schemas.openxmlformats.org/officeDocument/2006/relationships/customXml" Target="../ink/ink1723.xml"/><Relationship Id="rId80" Type="http://schemas.openxmlformats.org/officeDocument/2006/relationships/customXml" Target="../ink/ink1704.xml"/><Relationship Id="rId85" Type="http://schemas.openxmlformats.org/officeDocument/2006/relationships/image" Target="../media/image334.png"/><Relationship Id="rId12" Type="http://schemas.openxmlformats.org/officeDocument/2006/relationships/customXml" Target="../ink/ink1670.xml"/><Relationship Id="rId17" Type="http://schemas.openxmlformats.org/officeDocument/2006/relationships/image" Target="../media/image288.png"/><Relationship Id="rId33" Type="http://schemas.openxmlformats.org/officeDocument/2006/relationships/image" Target="../media/image296.png"/><Relationship Id="rId38" Type="http://schemas.openxmlformats.org/officeDocument/2006/relationships/customXml" Target="../ink/ink1683.xml"/><Relationship Id="rId59" Type="http://schemas.openxmlformats.org/officeDocument/2006/relationships/image" Target="../media/image320.png"/><Relationship Id="rId103" Type="http://schemas.openxmlformats.org/officeDocument/2006/relationships/image" Target="../media/image343.png"/><Relationship Id="rId108" Type="http://schemas.openxmlformats.org/officeDocument/2006/relationships/customXml" Target="../ink/ink1718.xml"/><Relationship Id="rId54" Type="http://schemas.openxmlformats.org/officeDocument/2006/relationships/customXml" Target="../ink/ink1691.xml"/><Relationship Id="rId70" Type="http://schemas.openxmlformats.org/officeDocument/2006/relationships/customXml" Target="../ink/ink1699.xml"/><Relationship Id="rId75" Type="http://schemas.openxmlformats.org/officeDocument/2006/relationships/image" Target="../media/image329.png"/><Relationship Id="rId91" Type="http://schemas.openxmlformats.org/officeDocument/2006/relationships/image" Target="../media/image337.png"/><Relationship Id="rId96" Type="http://schemas.openxmlformats.org/officeDocument/2006/relationships/customXml" Target="../ink/ink171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67.xml"/><Relationship Id="rId23" Type="http://schemas.openxmlformats.org/officeDocument/2006/relationships/image" Target="../media/image291.png"/><Relationship Id="rId28" Type="http://schemas.openxmlformats.org/officeDocument/2006/relationships/customXml" Target="../ink/ink1678.xml"/><Relationship Id="rId49" Type="http://schemas.openxmlformats.org/officeDocument/2006/relationships/image" Target="../media/image315.png"/><Relationship Id="rId114" Type="http://schemas.openxmlformats.org/officeDocument/2006/relationships/customXml" Target="../ink/ink1721.xml"/><Relationship Id="rId119" Type="http://schemas.openxmlformats.org/officeDocument/2006/relationships/image" Target="../media/image350.png"/><Relationship Id="rId44" Type="http://schemas.openxmlformats.org/officeDocument/2006/relationships/customXml" Target="../ink/ink1686.xml"/><Relationship Id="rId60" Type="http://schemas.openxmlformats.org/officeDocument/2006/relationships/customXml" Target="../ink/ink1694.xml"/><Relationship Id="rId65" Type="http://schemas.openxmlformats.org/officeDocument/2006/relationships/image" Target="../media/image323.png"/><Relationship Id="rId81" Type="http://schemas.openxmlformats.org/officeDocument/2006/relationships/image" Target="../media/image332.png"/><Relationship Id="rId86" Type="http://schemas.openxmlformats.org/officeDocument/2006/relationships/customXml" Target="../ink/ink1707.xml"/><Relationship Id="rId4" Type="http://schemas.openxmlformats.org/officeDocument/2006/relationships/customXml" Target="../ink/ink1666.xml"/><Relationship Id="rId9" Type="http://schemas.openxmlformats.org/officeDocument/2006/relationships/image" Target="../media/image283.png"/><Relationship Id="rId13" Type="http://schemas.openxmlformats.org/officeDocument/2006/relationships/image" Target="../media/image285.png"/><Relationship Id="rId18" Type="http://schemas.openxmlformats.org/officeDocument/2006/relationships/customXml" Target="../ink/ink1673.xml"/><Relationship Id="rId39" Type="http://schemas.openxmlformats.org/officeDocument/2006/relationships/image" Target="../media/image310.png"/><Relationship Id="rId109" Type="http://schemas.openxmlformats.org/officeDocument/2006/relationships/image" Target="../media/image346.png"/><Relationship Id="rId34" Type="http://schemas.openxmlformats.org/officeDocument/2006/relationships/customXml" Target="../ink/ink1681.xml"/><Relationship Id="rId50" Type="http://schemas.openxmlformats.org/officeDocument/2006/relationships/customXml" Target="../ink/ink1689.xml"/><Relationship Id="rId55" Type="http://schemas.openxmlformats.org/officeDocument/2006/relationships/image" Target="../media/image318.png"/><Relationship Id="rId76" Type="http://schemas.openxmlformats.org/officeDocument/2006/relationships/customXml" Target="../ink/ink1702.xml"/><Relationship Id="rId97" Type="http://schemas.openxmlformats.org/officeDocument/2006/relationships/image" Target="../media/image340.png"/><Relationship Id="rId104" Type="http://schemas.openxmlformats.org/officeDocument/2006/relationships/customXml" Target="../ink/ink1716.xml"/><Relationship Id="rId120" Type="http://schemas.openxmlformats.org/officeDocument/2006/relationships/customXml" Target="../ink/ink1724.xml"/><Relationship Id="rId7" Type="http://schemas.openxmlformats.org/officeDocument/2006/relationships/image" Target="../media/image282.png"/><Relationship Id="rId71" Type="http://schemas.openxmlformats.org/officeDocument/2006/relationships/image" Target="../media/image328.png"/><Relationship Id="rId92" Type="http://schemas.openxmlformats.org/officeDocument/2006/relationships/customXml" Target="../ink/ink1710.xml"/><Relationship Id="rId2" Type="http://schemas.openxmlformats.org/officeDocument/2006/relationships/customXml" Target="../ink/ink1665.xml"/><Relationship Id="rId29" Type="http://schemas.openxmlformats.org/officeDocument/2006/relationships/image" Target="../media/image294.png"/><Relationship Id="rId24" Type="http://schemas.openxmlformats.org/officeDocument/2006/relationships/customXml" Target="../ink/ink1676.xml"/><Relationship Id="rId40" Type="http://schemas.openxmlformats.org/officeDocument/2006/relationships/customXml" Target="../ink/ink1684.xml"/><Relationship Id="rId45" Type="http://schemas.openxmlformats.org/officeDocument/2006/relationships/image" Target="../media/image313.png"/><Relationship Id="rId66" Type="http://schemas.openxmlformats.org/officeDocument/2006/relationships/customXml" Target="../ink/ink1697.xml"/><Relationship Id="rId87" Type="http://schemas.openxmlformats.org/officeDocument/2006/relationships/image" Target="../media/image335.png"/><Relationship Id="rId110" Type="http://schemas.openxmlformats.org/officeDocument/2006/relationships/customXml" Target="../ink/ink1719.xml"/><Relationship Id="rId115" Type="http://schemas.openxmlformats.org/officeDocument/2006/relationships/image" Target="../media/image348.png"/><Relationship Id="rId61" Type="http://schemas.openxmlformats.org/officeDocument/2006/relationships/image" Target="../media/image321.png"/><Relationship Id="rId82" Type="http://schemas.openxmlformats.org/officeDocument/2006/relationships/customXml" Target="../ink/ink1705.xml"/><Relationship Id="rId19" Type="http://schemas.openxmlformats.org/officeDocument/2006/relationships/image" Target="../media/image289.png"/><Relationship Id="rId14" Type="http://schemas.openxmlformats.org/officeDocument/2006/relationships/customXml" Target="../ink/ink1671.xml"/><Relationship Id="rId30" Type="http://schemas.openxmlformats.org/officeDocument/2006/relationships/customXml" Target="../ink/ink1679.xml"/><Relationship Id="rId35" Type="http://schemas.openxmlformats.org/officeDocument/2006/relationships/image" Target="../media/image308.png"/><Relationship Id="rId56" Type="http://schemas.openxmlformats.org/officeDocument/2006/relationships/customXml" Target="../ink/ink1692.xml"/><Relationship Id="rId77" Type="http://schemas.openxmlformats.org/officeDocument/2006/relationships/image" Target="../media/image330.png"/><Relationship Id="rId100" Type="http://schemas.openxmlformats.org/officeDocument/2006/relationships/customXml" Target="../ink/ink1714.xml"/><Relationship Id="rId105" Type="http://schemas.openxmlformats.org/officeDocument/2006/relationships/image" Target="../media/image344.png"/><Relationship Id="rId8" Type="http://schemas.openxmlformats.org/officeDocument/2006/relationships/customXml" Target="../ink/ink1668.xml"/><Relationship Id="rId51" Type="http://schemas.openxmlformats.org/officeDocument/2006/relationships/image" Target="../media/image316.png"/><Relationship Id="rId72" Type="http://schemas.openxmlformats.org/officeDocument/2006/relationships/customXml" Target="../ink/ink1700.xml"/><Relationship Id="rId93" Type="http://schemas.openxmlformats.org/officeDocument/2006/relationships/image" Target="../media/image338.png"/><Relationship Id="rId98" Type="http://schemas.openxmlformats.org/officeDocument/2006/relationships/customXml" Target="../ink/ink1713.xml"/><Relationship Id="rId121" Type="http://schemas.openxmlformats.org/officeDocument/2006/relationships/image" Target="../media/image351.png"/><Relationship Id="rId3" Type="http://schemas.openxmlformats.org/officeDocument/2006/relationships/image" Target="../media/image280.png"/><Relationship Id="rId25" Type="http://schemas.openxmlformats.org/officeDocument/2006/relationships/image" Target="../media/image292.png"/><Relationship Id="rId46" Type="http://schemas.openxmlformats.org/officeDocument/2006/relationships/customXml" Target="../ink/ink1687.xml"/><Relationship Id="rId67" Type="http://schemas.openxmlformats.org/officeDocument/2006/relationships/image" Target="../media/image324.png"/><Relationship Id="rId116" Type="http://schemas.openxmlformats.org/officeDocument/2006/relationships/customXml" Target="../ink/ink1722.xml"/><Relationship Id="rId20" Type="http://schemas.openxmlformats.org/officeDocument/2006/relationships/customXml" Target="../ink/ink1674.xml"/><Relationship Id="rId41" Type="http://schemas.openxmlformats.org/officeDocument/2006/relationships/image" Target="../media/image311.png"/><Relationship Id="rId62" Type="http://schemas.openxmlformats.org/officeDocument/2006/relationships/customXml" Target="../ink/ink1695.xml"/><Relationship Id="rId83" Type="http://schemas.openxmlformats.org/officeDocument/2006/relationships/image" Target="../media/image333.png"/><Relationship Id="rId88" Type="http://schemas.openxmlformats.org/officeDocument/2006/relationships/customXml" Target="../ink/ink1708.xml"/><Relationship Id="rId111" Type="http://schemas.openxmlformats.org/officeDocument/2006/relationships/image" Target="../media/image347.png"/><Relationship Id="rId15" Type="http://schemas.openxmlformats.org/officeDocument/2006/relationships/image" Target="../media/image286.png"/><Relationship Id="rId36" Type="http://schemas.openxmlformats.org/officeDocument/2006/relationships/customXml" Target="../ink/ink1682.xml"/><Relationship Id="rId57" Type="http://schemas.openxmlformats.org/officeDocument/2006/relationships/image" Target="../media/image319.png"/><Relationship Id="rId106" Type="http://schemas.openxmlformats.org/officeDocument/2006/relationships/customXml" Target="../ink/ink1717.xml"/><Relationship Id="rId10" Type="http://schemas.openxmlformats.org/officeDocument/2006/relationships/customXml" Target="../ink/ink1669.xml"/><Relationship Id="rId31" Type="http://schemas.openxmlformats.org/officeDocument/2006/relationships/image" Target="../media/image295.png"/><Relationship Id="rId52" Type="http://schemas.openxmlformats.org/officeDocument/2006/relationships/customXml" Target="../ink/ink1690.xml"/><Relationship Id="rId73" Type="http://schemas.openxmlformats.org/officeDocument/2006/relationships/image" Target="../media/image64.png"/><Relationship Id="rId78" Type="http://schemas.openxmlformats.org/officeDocument/2006/relationships/customXml" Target="../ink/ink1703.xml"/><Relationship Id="rId94" Type="http://schemas.openxmlformats.org/officeDocument/2006/relationships/customXml" Target="../ink/ink1711.xml"/><Relationship Id="rId99" Type="http://schemas.openxmlformats.org/officeDocument/2006/relationships/image" Target="../media/image341.png"/><Relationship Id="rId101" Type="http://schemas.openxmlformats.org/officeDocument/2006/relationships/image" Target="../media/image342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customXml" Target="../ink/ink31.xml"/><Relationship Id="rId13" Type="http://schemas.openxmlformats.org/officeDocument/2006/relationships/image" Target="../media/image810.png"/><Relationship Id="rId3" Type="http://schemas.openxmlformats.org/officeDocument/2006/relationships/image" Target="../media/image3100.png"/><Relationship Id="rId7" Type="http://schemas.openxmlformats.org/officeDocument/2006/relationships/image" Target="../media/image510.png"/><Relationship Id="rId12" Type="http://schemas.openxmlformats.org/officeDocument/2006/relationships/customXml" Target="../ink/ink33.xml"/><Relationship Id="rId17" Type="http://schemas.openxmlformats.org/officeDocument/2006/relationships/image" Target="../media/image1010.png"/><Relationship Id="rId2" Type="http://schemas.openxmlformats.org/officeDocument/2006/relationships/customXml" Target="../ink/ink28.xml"/><Relationship Id="rId16" Type="http://schemas.openxmlformats.org/officeDocument/2006/relationships/customXml" Target="../ink/ink3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.xml"/><Relationship Id="rId11" Type="http://schemas.openxmlformats.org/officeDocument/2006/relationships/image" Target="../media/image710.png"/><Relationship Id="rId5" Type="http://schemas.openxmlformats.org/officeDocument/2006/relationships/image" Target="../media/image467.png"/><Relationship Id="rId15" Type="http://schemas.openxmlformats.org/officeDocument/2006/relationships/image" Target="../media/image910.png"/><Relationship Id="rId10" Type="http://schemas.openxmlformats.org/officeDocument/2006/relationships/customXml" Target="../ink/ink32.xml"/><Relationship Id="rId4" Type="http://schemas.openxmlformats.org/officeDocument/2006/relationships/customXml" Target="../ink/ink29.xml"/><Relationship Id="rId9" Type="http://schemas.openxmlformats.org/officeDocument/2006/relationships/image" Target="../media/image610.png"/><Relationship Id="rId14" Type="http://schemas.openxmlformats.org/officeDocument/2006/relationships/customXml" Target="../ink/ink34.xml"/></Relationships>
</file>

<file path=ppt/slides/_rels/slide7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49.png"/><Relationship Id="rId21" Type="http://schemas.openxmlformats.org/officeDocument/2006/relationships/image" Target="../media/image290.png"/><Relationship Id="rId42" Type="http://schemas.openxmlformats.org/officeDocument/2006/relationships/customXml" Target="../ink/ink1745.xml"/><Relationship Id="rId63" Type="http://schemas.openxmlformats.org/officeDocument/2006/relationships/image" Target="../media/image322.png"/><Relationship Id="rId84" Type="http://schemas.openxmlformats.org/officeDocument/2006/relationships/customXml" Target="../ink/ink1766.xml"/><Relationship Id="rId16" Type="http://schemas.openxmlformats.org/officeDocument/2006/relationships/customXml" Target="../ink/ink1732.xml"/><Relationship Id="rId107" Type="http://schemas.openxmlformats.org/officeDocument/2006/relationships/image" Target="../media/image345.png"/><Relationship Id="rId11" Type="http://schemas.openxmlformats.org/officeDocument/2006/relationships/image" Target="../media/image284.png"/><Relationship Id="rId32" Type="http://schemas.openxmlformats.org/officeDocument/2006/relationships/customXml" Target="../ink/ink1740.xml"/><Relationship Id="rId37" Type="http://schemas.openxmlformats.org/officeDocument/2006/relationships/image" Target="../media/image309.png"/><Relationship Id="rId53" Type="http://schemas.openxmlformats.org/officeDocument/2006/relationships/image" Target="../media/image317.png"/><Relationship Id="rId58" Type="http://schemas.openxmlformats.org/officeDocument/2006/relationships/customXml" Target="../ink/ink1753.xml"/><Relationship Id="rId74" Type="http://schemas.openxmlformats.org/officeDocument/2006/relationships/customXml" Target="../ink/ink1761.xml"/><Relationship Id="rId79" Type="http://schemas.openxmlformats.org/officeDocument/2006/relationships/image" Target="../media/image331.png"/><Relationship Id="rId102" Type="http://schemas.openxmlformats.org/officeDocument/2006/relationships/customXml" Target="../ink/ink1775.xml"/><Relationship Id="rId123" Type="http://schemas.openxmlformats.org/officeDocument/2006/relationships/image" Target="../media/image352.png"/><Relationship Id="rId128" Type="http://schemas.openxmlformats.org/officeDocument/2006/relationships/customXml" Target="../ink/ink1788.xml"/><Relationship Id="rId5" Type="http://schemas.openxmlformats.org/officeDocument/2006/relationships/image" Target="../media/image281.png"/><Relationship Id="rId90" Type="http://schemas.openxmlformats.org/officeDocument/2006/relationships/customXml" Target="../ink/ink1769.xml"/><Relationship Id="rId95" Type="http://schemas.openxmlformats.org/officeDocument/2006/relationships/image" Target="../media/image339.png"/><Relationship Id="rId22" Type="http://schemas.openxmlformats.org/officeDocument/2006/relationships/customXml" Target="../ink/ink1735.xml"/><Relationship Id="rId27" Type="http://schemas.openxmlformats.org/officeDocument/2006/relationships/image" Target="../media/image293.png"/><Relationship Id="rId43" Type="http://schemas.openxmlformats.org/officeDocument/2006/relationships/image" Target="../media/image312.png"/><Relationship Id="rId48" Type="http://schemas.openxmlformats.org/officeDocument/2006/relationships/customXml" Target="../ink/ink1748.xml"/><Relationship Id="rId64" Type="http://schemas.openxmlformats.org/officeDocument/2006/relationships/customXml" Target="../ink/ink1756.xml"/><Relationship Id="rId69" Type="http://schemas.openxmlformats.org/officeDocument/2006/relationships/image" Target="../media/image327.png"/><Relationship Id="rId113" Type="http://schemas.openxmlformats.org/officeDocument/2006/relationships/image" Target="../media/image55.png"/><Relationship Id="rId118" Type="http://schemas.openxmlformats.org/officeDocument/2006/relationships/customXml" Target="../ink/ink1783.xml"/><Relationship Id="rId134" Type="http://schemas.openxmlformats.org/officeDocument/2006/relationships/customXml" Target="../ink/ink1791.xml"/><Relationship Id="rId80" Type="http://schemas.openxmlformats.org/officeDocument/2006/relationships/customXml" Target="../ink/ink1764.xml"/><Relationship Id="rId85" Type="http://schemas.openxmlformats.org/officeDocument/2006/relationships/image" Target="../media/image334.png"/><Relationship Id="rId12" Type="http://schemas.openxmlformats.org/officeDocument/2006/relationships/customXml" Target="../ink/ink1730.xml"/><Relationship Id="rId17" Type="http://schemas.openxmlformats.org/officeDocument/2006/relationships/image" Target="../media/image288.png"/><Relationship Id="rId33" Type="http://schemas.openxmlformats.org/officeDocument/2006/relationships/image" Target="../media/image296.png"/><Relationship Id="rId38" Type="http://schemas.openxmlformats.org/officeDocument/2006/relationships/customXml" Target="../ink/ink1743.xml"/><Relationship Id="rId59" Type="http://schemas.openxmlformats.org/officeDocument/2006/relationships/image" Target="../media/image320.png"/><Relationship Id="rId103" Type="http://schemas.openxmlformats.org/officeDocument/2006/relationships/image" Target="../media/image343.png"/><Relationship Id="rId108" Type="http://schemas.openxmlformats.org/officeDocument/2006/relationships/customXml" Target="../ink/ink1778.xml"/><Relationship Id="rId124" Type="http://schemas.openxmlformats.org/officeDocument/2006/relationships/customXml" Target="../ink/ink1786.xml"/><Relationship Id="rId129" Type="http://schemas.openxmlformats.org/officeDocument/2006/relationships/image" Target="../media/image355.png"/><Relationship Id="rId54" Type="http://schemas.openxmlformats.org/officeDocument/2006/relationships/customXml" Target="../ink/ink1751.xml"/><Relationship Id="rId70" Type="http://schemas.openxmlformats.org/officeDocument/2006/relationships/customXml" Target="../ink/ink1759.xml"/><Relationship Id="rId75" Type="http://schemas.openxmlformats.org/officeDocument/2006/relationships/image" Target="../media/image329.png"/><Relationship Id="rId91" Type="http://schemas.openxmlformats.org/officeDocument/2006/relationships/image" Target="../media/image337.png"/><Relationship Id="rId96" Type="http://schemas.openxmlformats.org/officeDocument/2006/relationships/customXml" Target="../ink/ink177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27.xml"/><Relationship Id="rId23" Type="http://schemas.openxmlformats.org/officeDocument/2006/relationships/image" Target="../media/image291.png"/><Relationship Id="rId28" Type="http://schemas.openxmlformats.org/officeDocument/2006/relationships/customXml" Target="../ink/ink1738.xml"/><Relationship Id="rId49" Type="http://schemas.openxmlformats.org/officeDocument/2006/relationships/image" Target="../media/image315.png"/><Relationship Id="rId114" Type="http://schemas.openxmlformats.org/officeDocument/2006/relationships/customXml" Target="../ink/ink1781.xml"/><Relationship Id="rId119" Type="http://schemas.openxmlformats.org/officeDocument/2006/relationships/image" Target="../media/image350.png"/><Relationship Id="rId44" Type="http://schemas.openxmlformats.org/officeDocument/2006/relationships/customXml" Target="../ink/ink1746.xml"/><Relationship Id="rId60" Type="http://schemas.openxmlformats.org/officeDocument/2006/relationships/customXml" Target="../ink/ink1754.xml"/><Relationship Id="rId65" Type="http://schemas.openxmlformats.org/officeDocument/2006/relationships/image" Target="../media/image323.png"/><Relationship Id="rId81" Type="http://schemas.openxmlformats.org/officeDocument/2006/relationships/image" Target="../media/image332.png"/><Relationship Id="rId86" Type="http://schemas.openxmlformats.org/officeDocument/2006/relationships/customXml" Target="../ink/ink1767.xml"/><Relationship Id="rId130" Type="http://schemas.openxmlformats.org/officeDocument/2006/relationships/customXml" Target="../ink/ink1789.xml"/><Relationship Id="rId135" Type="http://schemas.openxmlformats.org/officeDocument/2006/relationships/image" Target="../media/image358.png"/><Relationship Id="rId13" Type="http://schemas.openxmlformats.org/officeDocument/2006/relationships/image" Target="../media/image285.png"/><Relationship Id="rId18" Type="http://schemas.openxmlformats.org/officeDocument/2006/relationships/customXml" Target="../ink/ink1733.xml"/><Relationship Id="rId39" Type="http://schemas.openxmlformats.org/officeDocument/2006/relationships/image" Target="../media/image310.png"/><Relationship Id="rId109" Type="http://schemas.openxmlformats.org/officeDocument/2006/relationships/image" Target="../media/image346.png"/><Relationship Id="rId34" Type="http://schemas.openxmlformats.org/officeDocument/2006/relationships/customXml" Target="../ink/ink1741.xml"/><Relationship Id="rId50" Type="http://schemas.openxmlformats.org/officeDocument/2006/relationships/customXml" Target="../ink/ink1749.xml"/><Relationship Id="rId55" Type="http://schemas.openxmlformats.org/officeDocument/2006/relationships/image" Target="../media/image318.png"/><Relationship Id="rId76" Type="http://schemas.openxmlformats.org/officeDocument/2006/relationships/customXml" Target="../ink/ink1762.xml"/><Relationship Id="rId97" Type="http://schemas.openxmlformats.org/officeDocument/2006/relationships/image" Target="../media/image340.png"/><Relationship Id="rId104" Type="http://schemas.openxmlformats.org/officeDocument/2006/relationships/customXml" Target="../ink/ink1776.xml"/><Relationship Id="rId120" Type="http://schemas.openxmlformats.org/officeDocument/2006/relationships/customXml" Target="../ink/ink1784.xml"/><Relationship Id="rId125" Type="http://schemas.openxmlformats.org/officeDocument/2006/relationships/image" Target="../media/image353.png"/><Relationship Id="rId7" Type="http://schemas.openxmlformats.org/officeDocument/2006/relationships/image" Target="../media/image282.png"/><Relationship Id="rId71" Type="http://schemas.openxmlformats.org/officeDocument/2006/relationships/image" Target="../media/image328.png"/><Relationship Id="rId92" Type="http://schemas.openxmlformats.org/officeDocument/2006/relationships/customXml" Target="../ink/ink1770.xml"/><Relationship Id="rId2" Type="http://schemas.openxmlformats.org/officeDocument/2006/relationships/customXml" Target="../ink/ink1725.xml"/><Relationship Id="rId29" Type="http://schemas.openxmlformats.org/officeDocument/2006/relationships/image" Target="../media/image294.png"/><Relationship Id="rId24" Type="http://schemas.openxmlformats.org/officeDocument/2006/relationships/customXml" Target="../ink/ink1736.xml"/><Relationship Id="rId40" Type="http://schemas.openxmlformats.org/officeDocument/2006/relationships/customXml" Target="../ink/ink1744.xml"/><Relationship Id="rId45" Type="http://schemas.openxmlformats.org/officeDocument/2006/relationships/image" Target="../media/image313.png"/><Relationship Id="rId66" Type="http://schemas.openxmlformats.org/officeDocument/2006/relationships/customXml" Target="../ink/ink1757.xml"/><Relationship Id="rId87" Type="http://schemas.openxmlformats.org/officeDocument/2006/relationships/image" Target="../media/image335.png"/><Relationship Id="rId110" Type="http://schemas.openxmlformats.org/officeDocument/2006/relationships/customXml" Target="../ink/ink1779.xml"/><Relationship Id="rId115" Type="http://schemas.openxmlformats.org/officeDocument/2006/relationships/image" Target="../media/image348.png"/><Relationship Id="rId131" Type="http://schemas.openxmlformats.org/officeDocument/2006/relationships/image" Target="../media/image356.png"/><Relationship Id="rId136" Type="http://schemas.openxmlformats.org/officeDocument/2006/relationships/customXml" Target="../ink/ink1792.xml"/><Relationship Id="rId61" Type="http://schemas.openxmlformats.org/officeDocument/2006/relationships/image" Target="../media/image321.png"/><Relationship Id="rId82" Type="http://schemas.openxmlformats.org/officeDocument/2006/relationships/customXml" Target="../ink/ink1765.xml"/><Relationship Id="rId19" Type="http://schemas.openxmlformats.org/officeDocument/2006/relationships/image" Target="../media/image289.png"/><Relationship Id="rId14" Type="http://schemas.openxmlformats.org/officeDocument/2006/relationships/customXml" Target="../ink/ink1731.xml"/><Relationship Id="rId30" Type="http://schemas.openxmlformats.org/officeDocument/2006/relationships/customXml" Target="../ink/ink1739.xml"/><Relationship Id="rId35" Type="http://schemas.openxmlformats.org/officeDocument/2006/relationships/image" Target="../media/image308.png"/><Relationship Id="rId56" Type="http://schemas.openxmlformats.org/officeDocument/2006/relationships/customXml" Target="../ink/ink1752.xml"/><Relationship Id="rId77" Type="http://schemas.openxmlformats.org/officeDocument/2006/relationships/image" Target="../media/image330.png"/><Relationship Id="rId100" Type="http://schemas.openxmlformats.org/officeDocument/2006/relationships/customXml" Target="../ink/ink1774.xml"/><Relationship Id="rId105" Type="http://schemas.openxmlformats.org/officeDocument/2006/relationships/image" Target="../media/image344.png"/><Relationship Id="rId126" Type="http://schemas.openxmlformats.org/officeDocument/2006/relationships/customXml" Target="../ink/ink1787.xml"/><Relationship Id="rId8" Type="http://schemas.openxmlformats.org/officeDocument/2006/relationships/customXml" Target="../ink/ink1728.xml"/><Relationship Id="rId51" Type="http://schemas.openxmlformats.org/officeDocument/2006/relationships/image" Target="../media/image316.png"/><Relationship Id="rId72" Type="http://schemas.openxmlformats.org/officeDocument/2006/relationships/customXml" Target="../ink/ink1760.xml"/><Relationship Id="rId93" Type="http://schemas.openxmlformats.org/officeDocument/2006/relationships/image" Target="../media/image338.png"/><Relationship Id="rId98" Type="http://schemas.openxmlformats.org/officeDocument/2006/relationships/customXml" Target="../ink/ink1773.xml"/><Relationship Id="rId121" Type="http://schemas.openxmlformats.org/officeDocument/2006/relationships/image" Target="../media/image351.png"/><Relationship Id="rId3" Type="http://schemas.openxmlformats.org/officeDocument/2006/relationships/image" Target="../media/image280.png"/><Relationship Id="rId25" Type="http://schemas.openxmlformats.org/officeDocument/2006/relationships/image" Target="../media/image292.png"/><Relationship Id="rId46" Type="http://schemas.openxmlformats.org/officeDocument/2006/relationships/customXml" Target="../ink/ink1747.xml"/><Relationship Id="rId67" Type="http://schemas.openxmlformats.org/officeDocument/2006/relationships/image" Target="../media/image324.png"/><Relationship Id="rId116" Type="http://schemas.openxmlformats.org/officeDocument/2006/relationships/customXml" Target="../ink/ink1782.xml"/><Relationship Id="rId137" Type="http://schemas.openxmlformats.org/officeDocument/2006/relationships/image" Target="../media/image359.png"/><Relationship Id="rId20" Type="http://schemas.openxmlformats.org/officeDocument/2006/relationships/customXml" Target="../ink/ink1734.xml"/><Relationship Id="rId41" Type="http://schemas.openxmlformats.org/officeDocument/2006/relationships/image" Target="../media/image311.png"/><Relationship Id="rId62" Type="http://schemas.openxmlformats.org/officeDocument/2006/relationships/customXml" Target="../ink/ink1755.xml"/><Relationship Id="rId83" Type="http://schemas.openxmlformats.org/officeDocument/2006/relationships/image" Target="../media/image333.png"/><Relationship Id="rId88" Type="http://schemas.openxmlformats.org/officeDocument/2006/relationships/customXml" Target="../ink/ink1768.xml"/><Relationship Id="rId111" Type="http://schemas.openxmlformats.org/officeDocument/2006/relationships/image" Target="../media/image347.png"/><Relationship Id="rId132" Type="http://schemas.openxmlformats.org/officeDocument/2006/relationships/customXml" Target="../ink/ink1790.xml"/><Relationship Id="rId15" Type="http://schemas.openxmlformats.org/officeDocument/2006/relationships/image" Target="../media/image286.png"/><Relationship Id="rId36" Type="http://schemas.openxmlformats.org/officeDocument/2006/relationships/customXml" Target="../ink/ink1742.xml"/><Relationship Id="rId57" Type="http://schemas.openxmlformats.org/officeDocument/2006/relationships/image" Target="../media/image319.png"/><Relationship Id="rId106" Type="http://schemas.openxmlformats.org/officeDocument/2006/relationships/customXml" Target="../ink/ink1777.xml"/><Relationship Id="rId127" Type="http://schemas.openxmlformats.org/officeDocument/2006/relationships/image" Target="../media/image354.png"/><Relationship Id="rId10" Type="http://schemas.openxmlformats.org/officeDocument/2006/relationships/customXml" Target="../ink/ink1729.xml"/><Relationship Id="rId31" Type="http://schemas.openxmlformats.org/officeDocument/2006/relationships/image" Target="../media/image295.png"/><Relationship Id="rId52" Type="http://schemas.openxmlformats.org/officeDocument/2006/relationships/customXml" Target="../ink/ink1750.xml"/><Relationship Id="rId73" Type="http://schemas.openxmlformats.org/officeDocument/2006/relationships/image" Target="../media/image64.png"/><Relationship Id="rId78" Type="http://schemas.openxmlformats.org/officeDocument/2006/relationships/customXml" Target="../ink/ink1763.xml"/><Relationship Id="rId94" Type="http://schemas.openxmlformats.org/officeDocument/2006/relationships/customXml" Target="../ink/ink1771.xml"/><Relationship Id="rId99" Type="http://schemas.openxmlformats.org/officeDocument/2006/relationships/image" Target="../media/image341.png"/><Relationship Id="rId101" Type="http://schemas.openxmlformats.org/officeDocument/2006/relationships/image" Target="../media/image342.png"/><Relationship Id="rId122" Type="http://schemas.openxmlformats.org/officeDocument/2006/relationships/customXml" Target="../ink/ink1785.xml"/><Relationship Id="rId4" Type="http://schemas.openxmlformats.org/officeDocument/2006/relationships/customXml" Target="../ink/ink1726.xml"/><Relationship Id="rId9" Type="http://schemas.openxmlformats.org/officeDocument/2006/relationships/image" Target="../media/image283.png"/><Relationship Id="rId26" Type="http://schemas.openxmlformats.org/officeDocument/2006/relationships/customXml" Target="../ink/ink1737.xml"/><Relationship Id="rId47" Type="http://schemas.openxmlformats.org/officeDocument/2006/relationships/image" Target="../media/image314.png"/><Relationship Id="rId68" Type="http://schemas.openxmlformats.org/officeDocument/2006/relationships/customXml" Target="../ink/ink1758.xml"/><Relationship Id="rId89" Type="http://schemas.openxmlformats.org/officeDocument/2006/relationships/image" Target="../media/image336.png"/><Relationship Id="rId112" Type="http://schemas.openxmlformats.org/officeDocument/2006/relationships/customXml" Target="../ink/ink1780.xml"/><Relationship Id="rId133" Type="http://schemas.openxmlformats.org/officeDocument/2006/relationships/image" Target="../media/image357.png"/></Relationships>
</file>

<file path=ppt/slides/_rels/slide7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49.png"/><Relationship Id="rId21" Type="http://schemas.openxmlformats.org/officeDocument/2006/relationships/image" Target="../media/image290.png"/><Relationship Id="rId42" Type="http://schemas.openxmlformats.org/officeDocument/2006/relationships/customXml" Target="../ink/ink1813.xml"/><Relationship Id="rId63" Type="http://schemas.openxmlformats.org/officeDocument/2006/relationships/image" Target="../media/image322.png"/><Relationship Id="rId84" Type="http://schemas.openxmlformats.org/officeDocument/2006/relationships/customXml" Target="../ink/ink1834.xml"/><Relationship Id="rId138" Type="http://schemas.openxmlformats.org/officeDocument/2006/relationships/customXml" Target="../ink/ink1861.xml"/><Relationship Id="rId16" Type="http://schemas.openxmlformats.org/officeDocument/2006/relationships/customXml" Target="../ink/ink1800.xml"/><Relationship Id="rId107" Type="http://schemas.openxmlformats.org/officeDocument/2006/relationships/image" Target="../media/image345.png"/><Relationship Id="rId11" Type="http://schemas.openxmlformats.org/officeDocument/2006/relationships/image" Target="../media/image284.png"/><Relationship Id="rId32" Type="http://schemas.openxmlformats.org/officeDocument/2006/relationships/customXml" Target="../ink/ink1808.xml"/><Relationship Id="rId37" Type="http://schemas.openxmlformats.org/officeDocument/2006/relationships/image" Target="../media/image309.png"/><Relationship Id="rId53" Type="http://schemas.openxmlformats.org/officeDocument/2006/relationships/image" Target="../media/image317.png"/><Relationship Id="rId58" Type="http://schemas.openxmlformats.org/officeDocument/2006/relationships/customXml" Target="../ink/ink1821.xml"/><Relationship Id="rId74" Type="http://schemas.openxmlformats.org/officeDocument/2006/relationships/customXml" Target="../ink/ink1829.xml"/><Relationship Id="rId79" Type="http://schemas.openxmlformats.org/officeDocument/2006/relationships/image" Target="../media/image331.png"/><Relationship Id="rId102" Type="http://schemas.openxmlformats.org/officeDocument/2006/relationships/customXml" Target="../ink/ink1843.xml"/><Relationship Id="rId123" Type="http://schemas.openxmlformats.org/officeDocument/2006/relationships/image" Target="../media/image352.png"/><Relationship Id="rId128" Type="http://schemas.openxmlformats.org/officeDocument/2006/relationships/customXml" Target="../ink/ink1856.xml"/><Relationship Id="rId5" Type="http://schemas.openxmlformats.org/officeDocument/2006/relationships/image" Target="../media/image281.png"/><Relationship Id="rId90" Type="http://schemas.openxmlformats.org/officeDocument/2006/relationships/customXml" Target="../ink/ink1837.xml"/><Relationship Id="rId95" Type="http://schemas.openxmlformats.org/officeDocument/2006/relationships/image" Target="../media/image339.png"/><Relationship Id="rId22" Type="http://schemas.openxmlformats.org/officeDocument/2006/relationships/customXml" Target="../ink/ink1803.xml"/><Relationship Id="rId27" Type="http://schemas.openxmlformats.org/officeDocument/2006/relationships/image" Target="../media/image293.png"/><Relationship Id="rId43" Type="http://schemas.openxmlformats.org/officeDocument/2006/relationships/image" Target="../media/image312.png"/><Relationship Id="rId48" Type="http://schemas.openxmlformats.org/officeDocument/2006/relationships/customXml" Target="../ink/ink1816.xml"/><Relationship Id="rId64" Type="http://schemas.openxmlformats.org/officeDocument/2006/relationships/customXml" Target="../ink/ink1824.xml"/><Relationship Id="rId69" Type="http://schemas.openxmlformats.org/officeDocument/2006/relationships/image" Target="../media/image327.png"/><Relationship Id="rId113" Type="http://schemas.openxmlformats.org/officeDocument/2006/relationships/image" Target="../media/image55.png"/><Relationship Id="rId118" Type="http://schemas.openxmlformats.org/officeDocument/2006/relationships/customXml" Target="../ink/ink1851.xml"/><Relationship Id="rId134" Type="http://schemas.openxmlformats.org/officeDocument/2006/relationships/customXml" Target="../ink/ink1859.xml"/><Relationship Id="rId139" Type="http://schemas.openxmlformats.org/officeDocument/2006/relationships/image" Target="../media/image360.png"/><Relationship Id="rId80" Type="http://schemas.openxmlformats.org/officeDocument/2006/relationships/customXml" Target="../ink/ink1832.xml"/><Relationship Id="rId85" Type="http://schemas.openxmlformats.org/officeDocument/2006/relationships/image" Target="../media/image334.png"/><Relationship Id="rId12" Type="http://schemas.openxmlformats.org/officeDocument/2006/relationships/customXml" Target="../ink/ink1798.xml"/><Relationship Id="rId17" Type="http://schemas.openxmlformats.org/officeDocument/2006/relationships/image" Target="../media/image288.png"/><Relationship Id="rId33" Type="http://schemas.openxmlformats.org/officeDocument/2006/relationships/image" Target="../media/image296.png"/><Relationship Id="rId38" Type="http://schemas.openxmlformats.org/officeDocument/2006/relationships/customXml" Target="../ink/ink1811.xml"/><Relationship Id="rId59" Type="http://schemas.openxmlformats.org/officeDocument/2006/relationships/image" Target="../media/image320.png"/><Relationship Id="rId103" Type="http://schemas.openxmlformats.org/officeDocument/2006/relationships/image" Target="../media/image343.png"/><Relationship Id="rId108" Type="http://schemas.openxmlformats.org/officeDocument/2006/relationships/customXml" Target="../ink/ink1846.xml"/><Relationship Id="rId124" Type="http://schemas.openxmlformats.org/officeDocument/2006/relationships/customXml" Target="../ink/ink1854.xml"/><Relationship Id="rId129" Type="http://schemas.openxmlformats.org/officeDocument/2006/relationships/image" Target="../media/image355.png"/><Relationship Id="rId54" Type="http://schemas.openxmlformats.org/officeDocument/2006/relationships/customXml" Target="../ink/ink1819.xml"/><Relationship Id="rId70" Type="http://schemas.openxmlformats.org/officeDocument/2006/relationships/customXml" Target="../ink/ink1827.xml"/><Relationship Id="rId75" Type="http://schemas.openxmlformats.org/officeDocument/2006/relationships/image" Target="../media/image329.png"/><Relationship Id="rId91" Type="http://schemas.openxmlformats.org/officeDocument/2006/relationships/image" Target="../media/image337.png"/><Relationship Id="rId96" Type="http://schemas.openxmlformats.org/officeDocument/2006/relationships/customXml" Target="../ink/ink184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95.xml"/><Relationship Id="rId23" Type="http://schemas.openxmlformats.org/officeDocument/2006/relationships/image" Target="../media/image291.png"/><Relationship Id="rId28" Type="http://schemas.openxmlformats.org/officeDocument/2006/relationships/customXml" Target="../ink/ink1806.xml"/><Relationship Id="rId49" Type="http://schemas.openxmlformats.org/officeDocument/2006/relationships/image" Target="../media/image315.png"/><Relationship Id="rId114" Type="http://schemas.openxmlformats.org/officeDocument/2006/relationships/customXml" Target="../ink/ink1849.xml"/><Relationship Id="rId119" Type="http://schemas.openxmlformats.org/officeDocument/2006/relationships/image" Target="../media/image350.png"/><Relationship Id="rId44" Type="http://schemas.openxmlformats.org/officeDocument/2006/relationships/customXml" Target="../ink/ink1814.xml"/><Relationship Id="rId60" Type="http://schemas.openxmlformats.org/officeDocument/2006/relationships/customXml" Target="../ink/ink1822.xml"/><Relationship Id="rId65" Type="http://schemas.openxmlformats.org/officeDocument/2006/relationships/image" Target="../media/image323.png"/><Relationship Id="rId81" Type="http://schemas.openxmlformats.org/officeDocument/2006/relationships/image" Target="../media/image332.png"/><Relationship Id="rId86" Type="http://schemas.openxmlformats.org/officeDocument/2006/relationships/customXml" Target="../ink/ink1835.xml"/><Relationship Id="rId130" Type="http://schemas.openxmlformats.org/officeDocument/2006/relationships/customXml" Target="../ink/ink1857.xml"/><Relationship Id="rId135" Type="http://schemas.openxmlformats.org/officeDocument/2006/relationships/image" Target="../media/image358.png"/><Relationship Id="rId13" Type="http://schemas.openxmlformats.org/officeDocument/2006/relationships/image" Target="../media/image285.png"/><Relationship Id="rId18" Type="http://schemas.openxmlformats.org/officeDocument/2006/relationships/customXml" Target="../ink/ink1801.xml"/><Relationship Id="rId39" Type="http://schemas.openxmlformats.org/officeDocument/2006/relationships/image" Target="../media/image310.png"/><Relationship Id="rId109" Type="http://schemas.openxmlformats.org/officeDocument/2006/relationships/image" Target="../media/image346.png"/><Relationship Id="rId34" Type="http://schemas.openxmlformats.org/officeDocument/2006/relationships/customXml" Target="../ink/ink1809.xml"/><Relationship Id="rId50" Type="http://schemas.openxmlformats.org/officeDocument/2006/relationships/customXml" Target="../ink/ink1817.xml"/><Relationship Id="rId55" Type="http://schemas.openxmlformats.org/officeDocument/2006/relationships/image" Target="../media/image318.png"/><Relationship Id="rId76" Type="http://schemas.openxmlformats.org/officeDocument/2006/relationships/customXml" Target="../ink/ink1830.xml"/><Relationship Id="rId97" Type="http://schemas.openxmlformats.org/officeDocument/2006/relationships/image" Target="../media/image340.png"/><Relationship Id="rId104" Type="http://schemas.openxmlformats.org/officeDocument/2006/relationships/customXml" Target="../ink/ink1844.xml"/><Relationship Id="rId120" Type="http://schemas.openxmlformats.org/officeDocument/2006/relationships/customXml" Target="../ink/ink1852.xml"/><Relationship Id="rId125" Type="http://schemas.openxmlformats.org/officeDocument/2006/relationships/image" Target="../media/image353.png"/><Relationship Id="rId7" Type="http://schemas.openxmlformats.org/officeDocument/2006/relationships/image" Target="../media/image282.png"/><Relationship Id="rId71" Type="http://schemas.openxmlformats.org/officeDocument/2006/relationships/image" Target="../media/image328.png"/><Relationship Id="rId92" Type="http://schemas.openxmlformats.org/officeDocument/2006/relationships/customXml" Target="../ink/ink1838.xml"/><Relationship Id="rId2" Type="http://schemas.openxmlformats.org/officeDocument/2006/relationships/customXml" Target="../ink/ink1793.xml"/><Relationship Id="rId29" Type="http://schemas.openxmlformats.org/officeDocument/2006/relationships/image" Target="../media/image294.png"/><Relationship Id="rId24" Type="http://schemas.openxmlformats.org/officeDocument/2006/relationships/customXml" Target="../ink/ink1804.xml"/><Relationship Id="rId40" Type="http://schemas.openxmlformats.org/officeDocument/2006/relationships/customXml" Target="../ink/ink1812.xml"/><Relationship Id="rId45" Type="http://schemas.openxmlformats.org/officeDocument/2006/relationships/image" Target="../media/image313.png"/><Relationship Id="rId66" Type="http://schemas.openxmlformats.org/officeDocument/2006/relationships/customXml" Target="../ink/ink1825.xml"/><Relationship Id="rId87" Type="http://schemas.openxmlformats.org/officeDocument/2006/relationships/image" Target="../media/image335.png"/><Relationship Id="rId110" Type="http://schemas.openxmlformats.org/officeDocument/2006/relationships/customXml" Target="../ink/ink1847.xml"/><Relationship Id="rId115" Type="http://schemas.openxmlformats.org/officeDocument/2006/relationships/image" Target="../media/image348.png"/><Relationship Id="rId131" Type="http://schemas.openxmlformats.org/officeDocument/2006/relationships/image" Target="../media/image356.png"/><Relationship Id="rId136" Type="http://schemas.openxmlformats.org/officeDocument/2006/relationships/customXml" Target="../ink/ink1860.xml"/><Relationship Id="rId61" Type="http://schemas.openxmlformats.org/officeDocument/2006/relationships/image" Target="../media/image321.png"/><Relationship Id="rId82" Type="http://schemas.openxmlformats.org/officeDocument/2006/relationships/customXml" Target="../ink/ink1833.xml"/><Relationship Id="rId19" Type="http://schemas.openxmlformats.org/officeDocument/2006/relationships/image" Target="../media/image289.png"/><Relationship Id="rId14" Type="http://schemas.openxmlformats.org/officeDocument/2006/relationships/customXml" Target="../ink/ink1799.xml"/><Relationship Id="rId30" Type="http://schemas.openxmlformats.org/officeDocument/2006/relationships/customXml" Target="../ink/ink1807.xml"/><Relationship Id="rId35" Type="http://schemas.openxmlformats.org/officeDocument/2006/relationships/image" Target="../media/image308.png"/><Relationship Id="rId56" Type="http://schemas.openxmlformats.org/officeDocument/2006/relationships/customXml" Target="../ink/ink1820.xml"/><Relationship Id="rId77" Type="http://schemas.openxmlformats.org/officeDocument/2006/relationships/image" Target="../media/image330.png"/><Relationship Id="rId100" Type="http://schemas.openxmlformats.org/officeDocument/2006/relationships/customXml" Target="../ink/ink1842.xml"/><Relationship Id="rId105" Type="http://schemas.openxmlformats.org/officeDocument/2006/relationships/image" Target="../media/image344.png"/><Relationship Id="rId126" Type="http://schemas.openxmlformats.org/officeDocument/2006/relationships/customXml" Target="../ink/ink1855.xml"/><Relationship Id="rId8" Type="http://schemas.openxmlformats.org/officeDocument/2006/relationships/customXml" Target="../ink/ink1796.xml"/><Relationship Id="rId51" Type="http://schemas.openxmlformats.org/officeDocument/2006/relationships/image" Target="../media/image316.png"/><Relationship Id="rId72" Type="http://schemas.openxmlformats.org/officeDocument/2006/relationships/customXml" Target="../ink/ink1828.xml"/><Relationship Id="rId93" Type="http://schemas.openxmlformats.org/officeDocument/2006/relationships/image" Target="../media/image338.png"/><Relationship Id="rId98" Type="http://schemas.openxmlformats.org/officeDocument/2006/relationships/customXml" Target="../ink/ink1841.xml"/><Relationship Id="rId121" Type="http://schemas.openxmlformats.org/officeDocument/2006/relationships/image" Target="../media/image351.png"/><Relationship Id="rId3" Type="http://schemas.openxmlformats.org/officeDocument/2006/relationships/image" Target="../media/image280.png"/><Relationship Id="rId25" Type="http://schemas.openxmlformats.org/officeDocument/2006/relationships/image" Target="../media/image292.png"/><Relationship Id="rId46" Type="http://schemas.openxmlformats.org/officeDocument/2006/relationships/customXml" Target="../ink/ink1815.xml"/><Relationship Id="rId67" Type="http://schemas.openxmlformats.org/officeDocument/2006/relationships/image" Target="../media/image324.png"/><Relationship Id="rId116" Type="http://schemas.openxmlformats.org/officeDocument/2006/relationships/customXml" Target="../ink/ink1850.xml"/><Relationship Id="rId137" Type="http://schemas.openxmlformats.org/officeDocument/2006/relationships/image" Target="../media/image359.png"/><Relationship Id="rId20" Type="http://schemas.openxmlformats.org/officeDocument/2006/relationships/customXml" Target="../ink/ink1802.xml"/><Relationship Id="rId41" Type="http://schemas.openxmlformats.org/officeDocument/2006/relationships/image" Target="../media/image311.png"/><Relationship Id="rId62" Type="http://schemas.openxmlformats.org/officeDocument/2006/relationships/customXml" Target="../ink/ink1823.xml"/><Relationship Id="rId83" Type="http://schemas.openxmlformats.org/officeDocument/2006/relationships/image" Target="../media/image333.png"/><Relationship Id="rId88" Type="http://schemas.openxmlformats.org/officeDocument/2006/relationships/customXml" Target="../ink/ink1836.xml"/><Relationship Id="rId111" Type="http://schemas.openxmlformats.org/officeDocument/2006/relationships/image" Target="../media/image347.png"/><Relationship Id="rId132" Type="http://schemas.openxmlformats.org/officeDocument/2006/relationships/customXml" Target="../ink/ink1858.xml"/><Relationship Id="rId15" Type="http://schemas.openxmlformats.org/officeDocument/2006/relationships/image" Target="../media/image286.png"/><Relationship Id="rId36" Type="http://schemas.openxmlformats.org/officeDocument/2006/relationships/customXml" Target="../ink/ink1810.xml"/><Relationship Id="rId57" Type="http://schemas.openxmlformats.org/officeDocument/2006/relationships/image" Target="../media/image319.png"/><Relationship Id="rId106" Type="http://schemas.openxmlformats.org/officeDocument/2006/relationships/customXml" Target="../ink/ink1845.xml"/><Relationship Id="rId127" Type="http://schemas.openxmlformats.org/officeDocument/2006/relationships/image" Target="../media/image354.png"/><Relationship Id="rId10" Type="http://schemas.openxmlformats.org/officeDocument/2006/relationships/customXml" Target="../ink/ink1797.xml"/><Relationship Id="rId31" Type="http://schemas.openxmlformats.org/officeDocument/2006/relationships/image" Target="../media/image295.png"/><Relationship Id="rId52" Type="http://schemas.openxmlformats.org/officeDocument/2006/relationships/customXml" Target="../ink/ink1818.xml"/><Relationship Id="rId73" Type="http://schemas.openxmlformats.org/officeDocument/2006/relationships/image" Target="../media/image64.png"/><Relationship Id="rId78" Type="http://schemas.openxmlformats.org/officeDocument/2006/relationships/customXml" Target="../ink/ink1831.xml"/><Relationship Id="rId94" Type="http://schemas.openxmlformats.org/officeDocument/2006/relationships/customXml" Target="../ink/ink1839.xml"/><Relationship Id="rId99" Type="http://schemas.openxmlformats.org/officeDocument/2006/relationships/image" Target="../media/image341.png"/><Relationship Id="rId101" Type="http://schemas.openxmlformats.org/officeDocument/2006/relationships/image" Target="../media/image342.png"/><Relationship Id="rId122" Type="http://schemas.openxmlformats.org/officeDocument/2006/relationships/customXml" Target="../ink/ink1853.xml"/><Relationship Id="rId4" Type="http://schemas.openxmlformats.org/officeDocument/2006/relationships/customXml" Target="../ink/ink1794.xml"/><Relationship Id="rId9" Type="http://schemas.openxmlformats.org/officeDocument/2006/relationships/image" Target="../media/image283.png"/><Relationship Id="rId26" Type="http://schemas.openxmlformats.org/officeDocument/2006/relationships/customXml" Target="../ink/ink1805.xml"/><Relationship Id="rId47" Type="http://schemas.openxmlformats.org/officeDocument/2006/relationships/image" Target="../media/image314.png"/><Relationship Id="rId68" Type="http://schemas.openxmlformats.org/officeDocument/2006/relationships/customXml" Target="../ink/ink1826.xml"/><Relationship Id="rId89" Type="http://schemas.openxmlformats.org/officeDocument/2006/relationships/image" Target="../media/image336.png"/><Relationship Id="rId112" Type="http://schemas.openxmlformats.org/officeDocument/2006/relationships/customXml" Target="../ink/ink1848.xml"/><Relationship Id="rId133" Type="http://schemas.openxmlformats.org/officeDocument/2006/relationships/image" Target="../media/image357.png"/></Relationships>
</file>

<file path=ppt/slides/_rels/slide7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49.png"/><Relationship Id="rId21" Type="http://schemas.openxmlformats.org/officeDocument/2006/relationships/image" Target="../media/image290.png"/><Relationship Id="rId42" Type="http://schemas.openxmlformats.org/officeDocument/2006/relationships/customXml" Target="../ink/ink1882.xml"/><Relationship Id="rId63" Type="http://schemas.openxmlformats.org/officeDocument/2006/relationships/image" Target="../media/image322.png"/><Relationship Id="rId84" Type="http://schemas.openxmlformats.org/officeDocument/2006/relationships/customXml" Target="../ink/ink1903.xml"/><Relationship Id="rId138" Type="http://schemas.openxmlformats.org/officeDocument/2006/relationships/customXml" Target="../ink/ink1930.xml"/><Relationship Id="rId159" Type="http://schemas.openxmlformats.org/officeDocument/2006/relationships/image" Target="../media/image370.png"/><Relationship Id="rId170" Type="http://schemas.openxmlformats.org/officeDocument/2006/relationships/customXml" Target="../ink/ink1946.xml"/><Relationship Id="rId191" Type="http://schemas.openxmlformats.org/officeDocument/2006/relationships/image" Target="../media/image386.png"/><Relationship Id="rId107" Type="http://schemas.openxmlformats.org/officeDocument/2006/relationships/image" Target="../media/image345.png"/><Relationship Id="rId11" Type="http://schemas.openxmlformats.org/officeDocument/2006/relationships/image" Target="../media/image284.png"/><Relationship Id="rId32" Type="http://schemas.openxmlformats.org/officeDocument/2006/relationships/customXml" Target="../ink/ink1877.xml"/><Relationship Id="rId53" Type="http://schemas.openxmlformats.org/officeDocument/2006/relationships/image" Target="../media/image317.png"/><Relationship Id="rId74" Type="http://schemas.openxmlformats.org/officeDocument/2006/relationships/customXml" Target="../ink/ink1898.xml"/><Relationship Id="rId128" Type="http://schemas.openxmlformats.org/officeDocument/2006/relationships/customXml" Target="../ink/ink1925.xml"/><Relationship Id="rId149" Type="http://schemas.openxmlformats.org/officeDocument/2006/relationships/image" Target="../media/image365.png"/><Relationship Id="rId5" Type="http://schemas.openxmlformats.org/officeDocument/2006/relationships/image" Target="../media/image281.png"/><Relationship Id="rId95" Type="http://schemas.openxmlformats.org/officeDocument/2006/relationships/image" Target="../media/image339.png"/><Relationship Id="rId160" Type="http://schemas.openxmlformats.org/officeDocument/2006/relationships/customXml" Target="../ink/ink1941.xml"/><Relationship Id="rId181" Type="http://schemas.openxmlformats.org/officeDocument/2006/relationships/image" Target="../media/image381.png"/><Relationship Id="rId22" Type="http://schemas.openxmlformats.org/officeDocument/2006/relationships/customXml" Target="../ink/ink1872.xml"/><Relationship Id="rId43" Type="http://schemas.openxmlformats.org/officeDocument/2006/relationships/image" Target="../media/image312.png"/><Relationship Id="rId64" Type="http://schemas.openxmlformats.org/officeDocument/2006/relationships/customXml" Target="../ink/ink1893.xml"/><Relationship Id="rId118" Type="http://schemas.openxmlformats.org/officeDocument/2006/relationships/customXml" Target="../ink/ink1920.xml"/><Relationship Id="rId139" Type="http://schemas.openxmlformats.org/officeDocument/2006/relationships/image" Target="../media/image360.png"/><Relationship Id="rId85" Type="http://schemas.openxmlformats.org/officeDocument/2006/relationships/image" Target="../media/image334.png"/><Relationship Id="rId150" Type="http://schemas.openxmlformats.org/officeDocument/2006/relationships/customXml" Target="../ink/ink1936.xml"/><Relationship Id="rId171" Type="http://schemas.openxmlformats.org/officeDocument/2006/relationships/image" Target="../media/image376.png"/><Relationship Id="rId192" Type="http://schemas.openxmlformats.org/officeDocument/2006/relationships/customXml" Target="../ink/ink1957.xml"/><Relationship Id="rId12" Type="http://schemas.openxmlformats.org/officeDocument/2006/relationships/customXml" Target="../ink/ink1867.xml"/><Relationship Id="rId33" Type="http://schemas.openxmlformats.org/officeDocument/2006/relationships/image" Target="../media/image296.png"/><Relationship Id="rId108" Type="http://schemas.openxmlformats.org/officeDocument/2006/relationships/customXml" Target="../ink/ink1915.xml"/><Relationship Id="rId129" Type="http://schemas.openxmlformats.org/officeDocument/2006/relationships/image" Target="../media/image355.png"/><Relationship Id="rId54" Type="http://schemas.openxmlformats.org/officeDocument/2006/relationships/customXml" Target="../ink/ink1888.xml"/><Relationship Id="rId75" Type="http://schemas.openxmlformats.org/officeDocument/2006/relationships/image" Target="../media/image329.png"/><Relationship Id="rId96" Type="http://schemas.openxmlformats.org/officeDocument/2006/relationships/customXml" Target="../ink/ink1909.xml"/><Relationship Id="rId140" Type="http://schemas.openxmlformats.org/officeDocument/2006/relationships/customXml" Target="../ink/ink1931.xml"/><Relationship Id="rId161" Type="http://schemas.openxmlformats.org/officeDocument/2006/relationships/image" Target="../media/image371.png"/><Relationship Id="rId182" Type="http://schemas.openxmlformats.org/officeDocument/2006/relationships/customXml" Target="../ink/ink1952.xml"/><Relationship Id="rId6" Type="http://schemas.openxmlformats.org/officeDocument/2006/relationships/customXml" Target="../ink/ink1864.xml"/><Relationship Id="rId23" Type="http://schemas.openxmlformats.org/officeDocument/2006/relationships/image" Target="../media/image291.png"/><Relationship Id="rId119" Type="http://schemas.openxmlformats.org/officeDocument/2006/relationships/image" Target="../media/image350.png"/><Relationship Id="rId44" Type="http://schemas.openxmlformats.org/officeDocument/2006/relationships/customXml" Target="../ink/ink1883.xml"/><Relationship Id="rId65" Type="http://schemas.openxmlformats.org/officeDocument/2006/relationships/image" Target="../media/image323.png"/><Relationship Id="rId86" Type="http://schemas.openxmlformats.org/officeDocument/2006/relationships/customXml" Target="../ink/ink1904.xml"/><Relationship Id="rId130" Type="http://schemas.openxmlformats.org/officeDocument/2006/relationships/customXml" Target="../ink/ink1926.xml"/><Relationship Id="rId151" Type="http://schemas.openxmlformats.org/officeDocument/2006/relationships/image" Target="../media/image366.png"/><Relationship Id="rId172" Type="http://schemas.openxmlformats.org/officeDocument/2006/relationships/customXml" Target="../ink/ink1947.xml"/><Relationship Id="rId193" Type="http://schemas.openxmlformats.org/officeDocument/2006/relationships/image" Target="../media/image387.png"/><Relationship Id="rId13" Type="http://schemas.openxmlformats.org/officeDocument/2006/relationships/image" Target="../media/image285.png"/><Relationship Id="rId109" Type="http://schemas.openxmlformats.org/officeDocument/2006/relationships/image" Target="../media/image346.png"/><Relationship Id="rId34" Type="http://schemas.openxmlformats.org/officeDocument/2006/relationships/customXml" Target="../ink/ink1878.xml"/><Relationship Id="rId55" Type="http://schemas.openxmlformats.org/officeDocument/2006/relationships/image" Target="../media/image318.png"/><Relationship Id="rId76" Type="http://schemas.openxmlformats.org/officeDocument/2006/relationships/customXml" Target="../ink/ink1899.xml"/><Relationship Id="rId97" Type="http://schemas.openxmlformats.org/officeDocument/2006/relationships/image" Target="../media/image340.png"/><Relationship Id="rId120" Type="http://schemas.openxmlformats.org/officeDocument/2006/relationships/customXml" Target="../ink/ink1921.xml"/><Relationship Id="rId141" Type="http://schemas.openxmlformats.org/officeDocument/2006/relationships/image" Target="../media/image361.png"/><Relationship Id="rId7" Type="http://schemas.openxmlformats.org/officeDocument/2006/relationships/image" Target="../media/image282.png"/><Relationship Id="rId71" Type="http://schemas.openxmlformats.org/officeDocument/2006/relationships/image" Target="../media/image328.png"/><Relationship Id="rId92" Type="http://schemas.openxmlformats.org/officeDocument/2006/relationships/customXml" Target="../ink/ink1907.xml"/><Relationship Id="rId162" Type="http://schemas.openxmlformats.org/officeDocument/2006/relationships/customXml" Target="../ink/ink1942.xml"/><Relationship Id="rId183" Type="http://schemas.openxmlformats.org/officeDocument/2006/relationships/image" Target="../media/image382.png"/><Relationship Id="rId2" Type="http://schemas.openxmlformats.org/officeDocument/2006/relationships/customXml" Target="../ink/ink1862.xml"/><Relationship Id="rId29" Type="http://schemas.openxmlformats.org/officeDocument/2006/relationships/image" Target="../media/image294.png"/><Relationship Id="rId24" Type="http://schemas.openxmlformats.org/officeDocument/2006/relationships/customXml" Target="../ink/ink1873.xml"/><Relationship Id="rId40" Type="http://schemas.openxmlformats.org/officeDocument/2006/relationships/customXml" Target="../ink/ink1881.xml"/><Relationship Id="rId45" Type="http://schemas.openxmlformats.org/officeDocument/2006/relationships/image" Target="../media/image313.png"/><Relationship Id="rId66" Type="http://schemas.openxmlformats.org/officeDocument/2006/relationships/customXml" Target="../ink/ink1894.xml"/><Relationship Id="rId87" Type="http://schemas.openxmlformats.org/officeDocument/2006/relationships/image" Target="../media/image335.png"/><Relationship Id="rId110" Type="http://schemas.openxmlformats.org/officeDocument/2006/relationships/customXml" Target="../ink/ink1916.xml"/><Relationship Id="rId115" Type="http://schemas.openxmlformats.org/officeDocument/2006/relationships/image" Target="../media/image348.png"/><Relationship Id="rId131" Type="http://schemas.openxmlformats.org/officeDocument/2006/relationships/image" Target="../media/image356.png"/><Relationship Id="rId136" Type="http://schemas.openxmlformats.org/officeDocument/2006/relationships/customXml" Target="../ink/ink1929.xml"/><Relationship Id="rId157" Type="http://schemas.openxmlformats.org/officeDocument/2006/relationships/image" Target="../media/image369.png"/><Relationship Id="rId178" Type="http://schemas.openxmlformats.org/officeDocument/2006/relationships/customXml" Target="../ink/ink1950.xml"/><Relationship Id="rId61" Type="http://schemas.openxmlformats.org/officeDocument/2006/relationships/image" Target="../media/image321.png"/><Relationship Id="rId82" Type="http://schemas.openxmlformats.org/officeDocument/2006/relationships/customXml" Target="../ink/ink1902.xml"/><Relationship Id="rId152" Type="http://schemas.openxmlformats.org/officeDocument/2006/relationships/customXml" Target="../ink/ink1937.xml"/><Relationship Id="rId173" Type="http://schemas.openxmlformats.org/officeDocument/2006/relationships/image" Target="../media/image377.png"/><Relationship Id="rId194" Type="http://schemas.openxmlformats.org/officeDocument/2006/relationships/customXml" Target="../ink/ink1958.xml"/><Relationship Id="rId199" Type="http://schemas.openxmlformats.org/officeDocument/2006/relationships/image" Target="../media/image390.png"/><Relationship Id="rId19" Type="http://schemas.openxmlformats.org/officeDocument/2006/relationships/image" Target="../media/image289.png"/><Relationship Id="rId14" Type="http://schemas.openxmlformats.org/officeDocument/2006/relationships/customXml" Target="../ink/ink1868.xml"/><Relationship Id="rId30" Type="http://schemas.openxmlformats.org/officeDocument/2006/relationships/customXml" Target="../ink/ink1876.xml"/><Relationship Id="rId35" Type="http://schemas.openxmlformats.org/officeDocument/2006/relationships/image" Target="../media/image308.png"/><Relationship Id="rId56" Type="http://schemas.openxmlformats.org/officeDocument/2006/relationships/customXml" Target="../ink/ink1889.xml"/><Relationship Id="rId77" Type="http://schemas.openxmlformats.org/officeDocument/2006/relationships/image" Target="../media/image330.png"/><Relationship Id="rId100" Type="http://schemas.openxmlformats.org/officeDocument/2006/relationships/customXml" Target="../ink/ink1911.xml"/><Relationship Id="rId105" Type="http://schemas.openxmlformats.org/officeDocument/2006/relationships/image" Target="../media/image344.png"/><Relationship Id="rId126" Type="http://schemas.openxmlformats.org/officeDocument/2006/relationships/customXml" Target="../ink/ink1924.xml"/><Relationship Id="rId147" Type="http://schemas.openxmlformats.org/officeDocument/2006/relationships/image" Target="../media/image364.png"/><Relationship Id="rId168" Type="http://schemas.openxmlformats.org/officeDocument/2006/relationships/customXml" Target="../ink/ink1945.xml"/><Relationship Id="rId8" Type="http://schemas.openxmlformats.org/officeDocument/2006/relationships/customXml" Target="../ink/ink1865.xml"/><Relationship Id="rId51" Type="http://schemas.openxmlformats.org/officeDocument/2006/relationships/image" Target="../media/image316.png"/><Relationship Id="rId72" Type="http://schemas.openxmlformats.org/officeDocument/2006/relationships/customXml" Target="../ink/ink1897.xml"/><Relationship Id="rId93" Type="http://schemas.openxmlformats.org/officeDocument/2006/relationships/image" Target="../media/image338.png"/><Relationship Id="rId98" Type="http://schemas.openxmlformats.org/officeDocument/2006/relationships/customXml" Target="../ink/ink1910.xml"/><Relationship Id="rId121" Type="http://schemas.openxmlformats.org/officeDocument/2006/relationships/image" Target="../media/image351.png"/><Relationship Id="rId142" Type="http://schemas.openxmlformats.org/officeDocument/2006/relationships/customXml" Target="../ink/ink1932.xml"/><Relationship Id="rId163" Type="http://schemas.openxmlformats.org/officeDocument/2006/relationships/image" Target="../media/image372.png"/><Relationship Id="rId184" Type="http://schemas.openxmlformats.org/officeDocument/2006/relationships/customXml" Target="../ink/ink1953.xml"/><Relationship Id="rId189" Type="http://schemas.openxmlformats.org/officeDocument/2006/relationships/image" Target="../media/image385.png"/><Relationship Id="rId3" Type="http://schemas.openxmlformats.org/officeDocument/2006/relationships/image" Target="../media/image280.png"/><Relationship Id="rId25" Type="http://schemas.openxmlformats.org/officeDocument/2006/relationships/image" Target="../media/image292.png"/><Relationship Id="rId46" Type="http://schemas.openxmlformats.org/officeDocument/2006/relationships/customXml" Target="../ink/ink1884.xml"/><Relationship Id="rId67" Type="http://schemas.openxmlformats.org/officeDocument/2006/relationships/image" Target="../media/image324.png"/><Relationship Id="rId116" Type="http://schemas.openxmlformats.org/officeDocument/2006/relationships/customXml" Target="../ink/ink1919.xml"/><Relationship Id="rId137" Type="http://schemas.openxmlformats.org/officeDocument/2006/relationships/image" Target="../media/image359.png"/><Relationship Id="rId158" Type="http://schemas.openxmlformats.org/officeDocument/2006/relationships/customXml" Target="../ink/ink1940.xml"/><Relationship Id="rId20" Type="http://schemas.openxmlformats.org/officeDocument/2006/relationships/customXml" Target="../ink/ink1871.xml"/><Relationship Id="rId41" Type="http://schemas.openxmlformats.org/officeDocument/2006/relationships/image" Target="../media/image311.png"/><Relationship Id="rId62" Type="http://schemas.openxmlformats.org/officeDocument/2006/relationships/customXml" Target="../ink/ink1892.xml"/><Relationship Id="rId83" Type="http://schemas.openxmlformats.org/officeDocument/2006/relationships/image" Target="../media/image333.png"/><Relationship Id="rId88" Type="http://schemas.openxmlformats.org/officeDocument/2006/relationships/customXml" Target="../ink/ink1905.xml"/><Relationship Id="rId111" Type="http://schemas.openxmlformats.org/officeDocument/2006/relationships/image" Target="../media/image347.png"/><Relationship Id="rId132" Type="http://schemas.openxmlformats.org/officeDocument/2006/relationships/customXml" Target="../ink/ink1927.xml"/><Relationship Id="rId153" Type="http://schemas.openxmlformats.org/officeDocument/2006/relationships/image" Target="../media/image367.png"/><Relationship Id="rId174" Type="http://schemas.openxmlformats.org/officeDocument/2006/relationships/customXml" Target="../ink/ink1948.xml"/><Relationship Id="rId179" Type="http://schemas.openxmlformats.org/officeDocument/2006/relationships/image" Target="../media/image380.png"/><Relationship Id="rId195" Type="http://schemas.openxmlformats.org/officeDocument/2006/relationships/image" Target="../media/image388.png"/><Relationship Id="rId190" Type="http://schemas.openxmlformats.org/officeDocument/2006/relationships/customXml" Target="../ink/ink1956.xml"/><Relationship Id="rId15" Type="http://schemas.openxmlformats.org/officeDocument/2006/relationships/image" Target="../media/image286.png"/><Relationship Id="rId36" Type="http://schemas.openxmlformats.org/officeDocument/2006/relationships/customXml" Target="../ink/ink1879.xml"/><Relationship Id="rId57" Type="http://schemas.openxmlformats.org/officeDocument/2006/relationships/image" Target="../media/image319.png"/><Relationship Id="rId106" Type="http://schemas.openxmlformats.org/officeDocument/2006/relationships/customXml" Target="../ink/ink1914.xml"/><Relationship Id="rId127" Type="http://schemas.openxmlformats.org/officeDocument/2006/relationships/image" Target="../media/image354.png"/><Relationship Id="rId10" Type="http://schemas.openxmlformats.org/officeDocument/2006/relationships/customXml" Target="../ink/ink1866.xml"/><Relationship Id="rId31" Type="http://schemas.openxmlformats.org/officeDocument/2006/relationships/image" Target="../media/image295.png"/><Relationship Id="rId52" Type="http://schemas.openxmlformats.org/officeDocument/2006/relationships/customXml" Target="../ink/ink1887.xml"/><Relationship Id="rId73" Type="http://schemas.openxmlformats.org/officeDocument/2006/relationships/image" Target="../media/image64.png"/><Relationship Id="rId78" Type="http://schemas.openxmlformats.org/officeDocument/2006/relationships/customXml" Target="../ink/ink1900.xml"/><Relationship Id="rId94" Type="http://schemas.openxmlformats.org/officeDocument/2006/relationships/customXml" Target="../ink/ink1908.xml"/><Relationship Id="rId99" Type="http://schemas.openxmlformats.org/officeDocument/2006/relationships/image" Target="../media/image341.png"/><Relationship Id="rId101" Type="http://schemas.openxmlformats.org/officeDocument/2006/relationships/image" Target="../media/image342.png"/><Relationship Id="rId122" Type="http://schemas.openxmlformats.org/officeDocument/2006/relationships/customXml" Target="../ink/ink1922.xml"/><Relationship Id="rId143" Type="http://schemas.openxmlformats.org/officeDocument/2006/relationships/image" Target="../media/image362.png"/><Relationship Id="rId148" Type="http://schemas.openxmlformats.org/officeDocument/2006/relationships/customXml" Target="../ink/ink1935.xml"/><Relationship Id="rId164" Type="http://schemas.openxmlformats.org/officeDocument/2006/relationships/customXml" Target="../ink/ink1943.xml"/><Relationship Id="rId169" Type="http://schemas.openxmlformats.org/officeDocument/2006/relationships/image" Target="../media/image375.png"/><Relationship Id="rId185" Type="http://schemas.openxmlformats.org/officeDocument/2006/relationships/image" Target="../media/image383.png"/><Relationship Id="rId4" Type="http://schemas.openxmlformats.org/officeDocument/2006/relationships/customXml" Target="../ink/ink1863.xml"/><Relationship Id="rId9" Type="http://schemas.openxmlformats.org/officeDocument/2006/relationships/image" Target="../media/image283.png"/><Relationship Id="rId180" Type="http://schemas.openxmlformats.org/officeDocument/2006/relationships/customXml" Target="../ink/ink1951.xml"/><Relationship Id="rId26" Type="http://schemas.openxmlformats.org/officeDocument/2006/relationships/customXml" Target="../ink/ink1874.xml"/><Relationship Id="rId47" Type="http://schemas.openxmlformats.org/officeDocument/2006/relationships/image" Target="../media/image314.png"/><Relationship Id="rId68" Type="http://schemas.openxmlformats.org/officeDocument/2006/relationships/customXml" Target="../ink/ink1895.xml"/><Relationship Id="rId89" Type="http://schemas.openxmlformats.org/officeDocument/2006/relationships/image" Target="../media/image336.png"/><Relationship Id="rId112" Type="http://schemas.openxmlformats.org/officeDocument/2006/relationships/customXml" Target="../ink/ink1917.xml"/><Relationship Id="rId133" Type="http://schemas.openxmlformats.org/officeDocument/2006/relationships/image" Target="../media/image357.png"/><Relationship Id="rId154" Type="http://schemas.openxmlformats.org/officeDocument/2006/relationships/customXml" Target="../ink/ink1938.xml"/><Relationship Id="rId175" Type="http://schemas.openxmlformats.org/officeDocument/2006/relationships/image" Target="../media/image378.png"/><Relationship Id="rId196" Type="http://schemas.openxmlformats.org/officeDocument/2006/relationships/customXml" Target="../ink/ink1959.xml"/><Relationship Id="rId16" Type="http://schemas.openxmlformats.org/officeDocument/2006/relationships/customXml" Target="../ink/ink1869.xml"/><Relationship Id="rId37" Type="http://schemas.openxmlformats.org/officeDocument/2006/relationships/image" Target="../media/image309.png"/><Relationship Id="rId58" Type="http://schemas.openxmlformats.org/officeDocument/2006/relationships/customXml" Target="../ink/ink1890.xml"/><Relationship Id="rId79" Type="http://schemas.openxmlformats.org/officeDocument/2006/relationships/image" Target="../media/image331.png"/><Relationship Id="rId102" Type="http://schemas.openxmlformats.org/officeDocument/2006/relationships/customXml" Target="../ink/ink1912.xml"/><Relationship Id="rId123" Type="http://schemas.openxmlformats.org/officeDocument/2006/relationships/image" Target="../media/image352.png"/><Relationship Id="rId144" Type="http://schemas.openxmlformats.org/officeDocument/2006/relationships/customXml" Target="../ink/ink1933.xml"/><Relationship Id="rId90" Type="http://schemas.openxmlformats.org/officeDocument/2006/relationships/customXml" Target="../ink/ink1906.xml"/><Relationship Id="rId165" Type="http://schemas.openxmlformats.org/officeDocument/2006/relationships/image" Target="../media/image373.png"/><Relationship Id="rId186" Type="http://schemas.openxmlformats.org/officeDocument/2006/relationships/customXml" Target="../ink/ink1954.xml"/><Relationship Id="rId27" Type="http://schemas.openxmlformats.org/officeDocument/2006/relationships/image" Target="../media/image293.png"/><Relationship Id="rId48" Type="http://schemas.openxmlformats.org/officeDocument/2006/relationships/customXml" Target="../ink/ink1885.xml"/><Relationship Id="rId69" Type="http://schemas.openxmlformats.org/officeDocument/2006/relationships/image" Target="../media/image327.png"/><Relationship Id="rId113" Type="http://schemas.openxmlformats.org/officeDocument/2006/relationships/image" Target="../media/image55.png"/><Relationship Id="rId134" Type="http://schemas.openxmlformats.org/officeDocument/2006/relationships/customXml" Target="../ink/ink1928.xml"/><Relationship Id="rId80" Type="http://schemas.openxmlformats.org/officeDocument/2006/relationships/customXml" Target="../ink/ink1901.xml"/><Relationship Id="rId155" Type="http://schemas.openxmlformats.org/officeDocument/2006/relationships/image" Target="../media/image368.png"/><Relationship Id="rId176" Type="http://schemas.openxmlformats.org/officeDocument/2006/relationships/customXml" Target="../ink/ink1949.xml"/><Relationship Id="rId197" Type="http://schemas.openxmlformats.org/officeDocument/2006/relationships/image" Target="../media/image389.png"/><Relationship Id="rId17" Type="http://schemas.openxmlformats.org/officeDocument/2006/relationships/image" Target="../media/image288.png"/><Relationship Id="rId38" Type="http://schemas.openxmlformats.org/officeDocument/2006/relationships/customXml" Target="../ink/ink1880.xml"/><Relationship Id="rId59" Type="http://schemas.openxmlformats.org/officeDocument/2006/relationships/image" Target="../media/image320.png"/><Relationship Id="rId103" Type="http://schemas.openxmlformats.org/officeDocument/2006/relationships/image" Target="../media/image343.png"/><Relationship Id="rId124" Type="http://schemas.openxmlformats.org/officeDocument/2006/relationships/customXml" Target="../ink/ink1923.xml"/><Relationship Id="rId70" Type="http://schemas.openxmlformats.org/officeDocument/2006/relationships/customXml" Target="../ink/ink1896.xml"/><Relationship Id="rId91" Type="http://schemas.openxmlformats.org/officeDocument/2006/relationships/image" Target="../media/image337.png"/><Relationship Id="rId145" Type="http://schemas.openxmlformats.org/officeDocument/2006/relationships/image" Target="../media/image363.png"/><Relationship Id="rId166" Type="http://schemas.openxmlformats.org/officeDocument/2006/relationships/customXml" Target="../ink/ink1944.xml"/><Relationship Id="rId187" Type="http://schemas.openxmlformats.org/officeDocument/2006/relationships/image" Target="../media/image384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1875.xml"/><Relationship Id="rId49" Type="http://schemas.openxmlformats.org/officeDocument/2006/relationships/image" Target="../media/image315.png"/><Relationship Id="rId114" Type="http://schemas.openxmlformats.org/officeDocument/2006/relationships/customXml" Target="../ink/ink1918.xml"/><Relationship Id="rId60" Type="http://schemas.openxmlformats.org/officeDocument/2006/relationships/customXml" Target="../ink/ink1891.xml"/><Relationship Id="rId81" Type="http://schemas.openxmlformats.org/officeDocument/2006/relationships/image" Target="../media/image332.png"/><Relationship Id="rId135" Type="http://schemas.openxmlformats.org/officeDocument/2006/relationships/image" Target="../media/image358.png"/><Relationship Id="rId156" Type="http://schemas.openxmlformats.org/officeDocument/2006/relationships/customXml" Target="../ink/ink1939.xml"/><Relationship Id="rId177" Type="http://schemas.openxmlformats.org/officeDocument/2006/relationships/image" Target="../media/image379.png"/><Relationship Id="rId198" Type="http://schemas.openxmlformats.org/officeDocument/2006/relationships/customXml" Target="../ink/ink1960.xml"/><Relationship Id="rId18" Type="http://schemas.openxmlformats.org/officeDocument/2006/relationships/customXml" Target="../ink/ink1870.xml"/><Relationship Id="rId39" Type="http://schemas.openxmlformats.org/officeDocument/2006/relationships/image" Target="../media/image310.png"/><Relationship Id="rId50" Type="http://schemas.openxmlformats.org/officeDocument/2006/relationships/customXml" Target="../ink/ink1886.xml"/><Relationship Id="rId104" Type="http://schemas.openxmlformats.org/officeDocument/2006/relationships/customXml" Target="../ink/ink1913.xml"/><Relationship Id="rId125" Type="http://schemas.openxmlformats.org/officeDocument/2006/relationships/image" Target="../media/image353.png"/><Relationship Id="rId146" Type="http://schemas.openxmlformats.org/officeDocument/2006/relationships/customXml" Target="../ink/ink1934.xml"/><Relationship Id="rId167" Type="http://schemas.openxmlformats.org/officeDocument/2006/relationships/image" Target="../media/image374.png"/><Relationship Id="rId188" Type="http://schemas.openxmlformats.org/officeDocument/2006/relationships/customXml" Target="../ink/ink1955.xml"/></Relationships>
</file>

<file path=ppt/slides/_rels/slide7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49.png"/><Relationship Id="rId21" Type="http://schemas.openxmlformats.org/officeDocument/2006/relationships/image" Target="../media/image290.png"/><Relationship Id="rId42" Type="http://schemas.openxmlformats.org/officeDocument/2006/relationships/customXml" Target="../ink/ink1981.xml"/><Relationship Id="rId63" Type="http://schemas.openxmlformats.org/officeDocument/2006/relationships/image" Target="../media/image322.png"/><Relationship Id="rId84" Type="http://schemas.openxmlformats.org/officeDocument/2006/relationships/customXml" Target="../ink/ink2002.xml"/><Relationship Id="rId138" Type="http://schemas.openxmlformats.org/officeDocument/2006/relationships/customXml" Target="../ink/ink2029.xml"/><Relationship Id="rId159" Type="http://schemas.openxmlformats.org/officeDocument/2006/relationships/image" Target="../media/image400.png"/><Relationship Id="rId170" Type="http://schemas.openxmlformats.org/officeDocument/2006/relationships/customXml" Target="../ink/ink2045.xml"/><Relationship Id="rId107" Type="http://schemas.openxmlformats.org/officeDocument/2006/relationships/image" Target="../media/image345.png"/><Relationship Id="rId11" Type="http://schemas.openxmlformats.org/officeDocument/2006/relationships/image" Target="../media/image284.png"/><Relationship Id="rId32" Type="http://schemas.openxmlformats.org/officeDocument/2006/relationships/customXml" Target="../ink/ink1976.xml"/><Relationship Id="rId53" Type="http://schemas.openxmlformats.org/officeDocument/2006/relationships/image" Target="../media/image317.png"/><Relationship Id="rId74" Type="http://schemas.openxmlformats.org/officeDocument/2006/relationships/customXml" Target="../ink/ink1997.xml"/><Relationship Id="rId128" Type="http://schemas.openxmlformats.org/officeDocument/2006/relationships/customXml" Target="../ink/ink2024.xml"/><Relationship Id="rId149" Type="http://schemas.openxmlformats.org/officeDocument/2006/relationships/image" Target="../media/image395.png"/><Relationship Id="rId5" Type="http://schemas.openxmlformats.org/officeDocument/2006/relationships/image" Target="../media/image281.png"/><Relationship Id="rId95" Type="http://schemas.openxmlformats.org/officeDocument/2006/relationships/image" Target="../media/image339.png"/><Relationship Id="rId160" Type="http://schemas.openxmlformats.org/officeDocument/2006/relationships/customXml" Target="../ink/ink2040.xml"/><Relationship Id="rId22" Type="http://schemas.openxmlformats.org/officeDocument/2006/relationships/customXml" Target="../ink/ink1971.xml"/><Relationship Id="rId43" Type="http://schemas.openxmlformats.org/officeDocument/2006/relationships/image" Target="../media/image312.png"/><Relationship Id="rId64" Type="http://schemas.openxmlformats.org/officeDocument/2006/relationships/customXml" Target="../ink/ink1992.xml"/><Relationship Id="rId118" Type="http://schemas.openxmlformats.org/officeDocument/2006/relationships/customXml" Target="../ink/ink2019.xml"/><Relationship Id="rId139" Type="http://schemas.openxmlformats.org/officeDocument/2006/relationships/image" Target="../media/image360.png"/><Relationship Id="rId85" Type="http://schemas.openxmlformats.org/officeDocument/2006/relationships/image" Target="../media/image334.png"/><Relationship Id="rId150" Type="http://schemas.openxmlformats.org/officeDocument/2006/relationships/customXml" Target="../ink/ink2035.xml"/><Relationship Id="rId171" Type="http://schemas.openxmlformats.org/officeDocument/2006/relationships/image" Target="../media/image406.png"/><Relationship Id="rId12" Type="http://schemas.openxmlformats.org/officeDocument/2006/relationships/customXml" Target="../ink/ink1966.xml"/><Relationship Id="rId33" Type="http://schemas.openxmlformats.org/officeDocument/2006/relationships/image" Target="../media/image296.png"/><Relationship Id="rId108" Type="http://schemas.openxmlformats.org/officeDocument/2006/relationships/customXml" Target="../ink/ink2014.xml"/><Relationship Id="rId129" Type="http://schemas.openxmlformats.org/officeDocument/2006/relationships/image" Target="../media/image355.png"/><Relationship Id="rId54" Type="http://schemas.openxmlformats.org/officeDocument/2006/relationships/customXml" Target="../ink/ink1987.xml"/><Relationship Id="rId75" Type="http://schemas.openxmlformats.org/officeDocument/2006/relationships/image" Target="../media/image329.png"/><Relationship Id="rId96" Type="http://schemas.openxmlformats.org/officeDocument/2006/relationships/customXml" Target="../ink/ink2008.xml"/><Relationship Id="rId140" Type="http://schemas.openxmlformats.org/officeDocument/2006/relationships/customXml" Target="../ink/ink2030.xml"/><Relationship Id="rId161" Type="http://schemas.openxmlformats.org/officeDocument/2006/relationships/image" Target="../media/image40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63.xml"/><Relationship Id="rId23" Type="http://schemas.openxmlformats.org/officeDocument/2006/relationships/image" Target="../media/image291.png"/><Relationship Id="rId28" Type="http://schemas.openxmlformats.org/officeDocument/2006/relationships/customXml" Target="../ink/ink1974.xml"/><Relationship Id="rId49" Type="http://schemas.openxmlformats.org/officeDocument/2006/relationships/image" Target="../media/image315.png"/><Relationship Id="rId114" Type="http://schemas.openxmlformats.org/officeDocument/2006/relationships/customXml" Target="../ink/ink2017.xml"/><Relationship Id="rId119" Type="http://schemas.openxmlformats.org/officeDocument/2006/relationships/image" Target="../media/image350.png"/><Relationship Id="rId44" Type="http://schemas.openxmlformats.org/officeDocument/2006/relationships/customXml" Target="../ink/ink1982.xml"/><Relationship Id="rId60" Type="http://schemas.openxmlformats.org/officeDocument/2006/relationships/customXml" Target="../ink/ink1990.xml"/><Relationship Id="rId65" Type="http://schemas.openxmlformats.org/officeDocument/2006/relationships/image" Target="../media/image323.png"/><Relationship Id="rId81" Type="http://schemas.openxmlformats.org/officeDocument/2006/relationships/image" Target="../media/image332.png"/><Relationship Id="rId86" Type="http://schemas.openxmlformats.org/officeDocument/2006/relationships/customXml" Target="../ink/ink2003.xml"/><Relationship Id="rId130" Type="http://schemas.openxmlformats.org/officeDocument/2006/relationships/customXml" Target="../ink/ink2025.xml"/><Relationship Id="rId135" Type="http://schemas.openxmlformats.org/officeDocument/2006/relationships/image" Target="../media/image358.png"/><Relationship Id="rId151" Type="http://schemas.openxmlformats.org/officeDocument/2006/relationships/image" Target="../media/image396.png"/><Relationship Id="rId156" Type="http://schemas.openxmlformats.org/officeDocument/2006/relationships/customXml" Target="../ink/ink2038.xml"/><Relationship Id="rId172" Type="http://schemas.openxmlformats.org/officeDocument/2006/relationships/customXml" Target="../ink/ink2046.xml"/><Relationship Id="rId13" Type="http://schemas.openxmlformats.org/officeDocument/2006/relationships/image" Target="../media/image285.png"/><Relationship Id="rId18" Type="http://schemas.openxmlformats.org/officeDocument/2006/relationships/customXml" Target="../ink/ink1969.xml"/><Relationship Id="rId39" Type="http://schemas.openxmlformats.org/officeDocument/2006/relationships/image" Target="../media/image310.png"/><Relationship Id="rId109" Type="http://schemas.openxmlformats.org/officeDocument/2006/relationships/image" Target="../media/image346.png"/><Relationship Id="rId34" Type="http://schemas.openxmlformats.org/officeDocument/2006/relationships/customXml" Target="../ink/ink1977.xml"/><Relationship Id="rId50" Type="http://schemas.openxmlformats.org/officeDocument/2006/relationships/customXml" Target="../ink/ink1985.xml"/><Relationship Id="rId55" Type="http://schemas.openxmlformats.org/officeDocument/2006/relationships/image" Target="../media/image318.png"/><Relationship Id="rId76" Type="http://schemas.openxmlformats.org/officeDocument/2006/relationships/customXml" Target="../ink/ink1998.xml"/><Relationship Id="rId97" Type="http://schemas.openxmlformats.org/officeDocument/2006/relationships/image" Target="../media/image340.png"/><Relationship Id="rId104" Type="http://schemas.openxmlformats.org/officeDocument/2006/relationships/customXml" Target="../ink/ink2012.xml"/><Relationship Id="rId120" Type="http://schemas.openxmlformats.org/officeDocument/2006/relationships/customXml" Target="../ink/ink2020.xml"/><Relationship Id="rId125" Type="http://schemas.openxmlformats.org/officeDocument/2006/relationships/image" Target="../media/image353.png"/><Relationship Id="rId141" Type="http://schemas.openxmlformats.org/officeDocument/2006/relationships/image" Target="../media/image391.png"/><Relationship Id="rId146" Type="http://schemas.openxmlformats.org/officeDocument/2006/relationships/customXml" Target="../ink/ink2033.xml"/><Relationship Id="rId167" Type="http://schemas.openxmlformats.org/officeDocument/2006/relationships/image" Target="../media/image404.png"/><Relationship Id="rId7" Type="http://schemas.openxmlformats.org/officeDocument/2006/relationships/image" Target="../media/image282.png"/><Relationship Id="rId71" Type="http://schemas.openxmlformats.org/officeDocument/2006/relationships/image" Target="../media/image328.png"/><Relationship Id="rId92" Type="http://schemas.openxmlformats.org/officeDocument/2006/relationships/customXml" Target="../ink/ink2006.xml"/><Relationship Id="rId162" Type="http://schemas.openxmlformats.org/officeDocument/2006/relationships/customXml" Target="../ink/ink2041.xml"/><Relationship Id="rId2" Type="http://schemas.openxmlformats.org/officeDocument/2006/relationships/customXml" Target="../ink/ink1961.xml"/><Relationship Id="rId29" Type="http://schemas.openxmlformats.org/officeDocument/2006/relationships/image" Target="../media/image294.png"/><Relationship Id="rId24" Type="http://schemas.openxmlformats.org/officeDocument/2006/relationships/customXml" Target="../ink/ink1972.xml"/><Relationship Id="rId40" Type="http://schemas.openxmlformats.org/officeDocument/2006/relationships/customXml" Target="../ink/ink1980.xml"/><Relationship Id="rId45" Type="http://schemas.openxmlformats.org/officeDocument/2006/relationships/image" Target="../media/image313.png"/><Relationship Id="rId66" Type="http://schemas.openxmlformats.org/officeDocument/2006/relationships/customXml" Target="../ink/ink1993.xml"/><Relationship Id="rId87" Type="http://schemas.openxmlformats.org/officeDocument/2006/relationships/image" Target="../media/image335.png"/><Relationship Id="rId110" Type="http://schemas.openxmlformats.org/officeDocument/2006/relationships/customXml" Target="../ink/ink2015.xml"/><Relationship Id="rId115" Type="http://schemas.openxmlformats.org/officeDocument/2006/relationships/image" Target="../media/image348.png"/><Relationship Id="rId131" Type="http://schemas.openxmlformats.org/officeDocument/2006/relationships/image" Target="../media/image356.png"/><Relationship Id="rId136" Type="http://schemas.openxmlformats.org/officeDocument/2006/relationships/customXml" Target="../ink/ink2028.xml"/><Relationship Id="rId157" Type="http://schemas.openxmlformats.org/officeDocument/2006/relationships/image" Target="../media/image399.png"/><Relationship Id="rId61" Type="http://schemas.openxmlformats.org/officeDocument/2006/relationships/image" Target="../media/image321.png"/><Relationship Id="rId82" Type="http://schemas.openxmlformats.org/officeDocument/2006/relationships/customXml" Target="../ink/ink2001.xml"/><Relationship Id="rId152" Type="http://schemas.openxmlformats.org/officeDocument/2006/relationships/customXml" Target="../ink/ink2036.xml"/><Relationship Id="rId173" Type="http://schemas.openxmlformats.org/officeDocument/2006/relationships/image" Target="../media/image407.png"/><Relationship Id="rId19" Type="http://schemas.openxmlformats.org/officeDocument/2006/relationships/image" Target="../media/image289.png"/><Relationship Id="rId14" Type="http://schemas.openxmlformats.org/officeDocument/2006/relationships/customXml" Target="../ink/ink1967.xml"/><Relationship Id="rId30" Type="http://schemas.openxmlformats.org/officeDocument/2006/relationships/customXml" Target="../ink/ink1975.xml"/><Relationship Id="rId35" Type="http://schemas.openxmlformats.org/officeDocument/2006/relationships/image" Target="../media/image308.png"/><Relationship Id="rId56" Type="http://schemas.openxmlformats.org/officeDocument/2006/relationships/customXml" Target="../ink/ink1988.xml"/><Relationship Id="rId77" Type="http://schemas.openxmlformats.org/officeDocument/2006/relationships/image" Target="../media/image330.png"/><Relationship Id="rId100" Type="http://schemas.openxmlformats.org/officeDocument/2006/relationships/customXml" Target="../ink/ink2010.xml"/><Relationship Id="rId105" Type="http://schemas.openxmlformats.org/officeDocument/2006/relationships/image" Target="../media/image344.png"/><Relationship Id="rId126" Type="http://schemas.openxmlformats.org/officeDocument/2006/relationships/customXml" Target="../ink/ink2023.xml"/><Relationship Id="rId147" Type="http://schemas.openxmlformats.org/officeDocument/2006/relationships/image" Target="../media/image394.png"/><Relationship Id="rId168" Type="http://schemas.openxmlformats.org/officeDocument/2006/relationships/customXml" Target="../ink/ink2044.xml"/><Relationship Id="rId8" Type="http://schemas.openxmlformats.org/officeDocument/2006/relationships/customXml" Target="../ink/ink1964.xml"/><Relationship Id="rId51" Type="http://schemas.openxmlformats.org/officeDocument/2006/relationships/image" Target="../media/image316.png"/><Relationship Id="rId72" Type="http://schemas.openxmlformats.org/officeDocument/2006/relationships/customXml" Target="../ink/ink1996.xml"/><Relationship Id="rId93" Type="http://schemas.openxmlformats.org/officeDocument/2006/relationships/image" Target="../media/image338.png"/><Relationship Id="rId98" Type="http://schemas.openxmlformats.org/officeDocument/2006/relationships/customXml" Target="../ink/ink2009.xml"/><Relationship Id="rId121" Type="http://schemas.openxmlformats.org/officeDocument/2006/relationships/image" Target="../media/image351.png"/><Relationship Id="rId142" Type="http://schemas.openxmlformats.org/officeDocument/2006/relationships/customXml" Target="../ink/ink2031.xml"/><Relationship Id="rId163" Type="http://schemas.openxmlformats.org/officeDocument/2006/relationships/image" Target="../media/image402.png"/><Relationship Id="rId3" Type="http://schemas.openxmlformats.org/officeDocument/2006/relationships/image" Target="../media/image280.png"/><Relationship Id="rId25" Type="http://schemas.openxmlformats.org/officeDocument/2006/relationships/image" Target="../media/image292.png"/><Relationship Id="rId46" Type="http://schemas.openxmlformats.org/officeDocument/2006/relationships/customXml" Target="../ink/ink1983.xml"/><Relationship Id="rId67" Type="http://schemas.openxmlformats.org/officeDocument/2006/relationships/image" Target="../media/image324.png"/><Relationship Id="rId116" Type="http://schemas.openxmlformats.org/officeDocument/2006/relationships/customXml" Target="../ink/ink2018.xml"/><Relationship Id="rId137" Type="http://schemas.openxmlformats.org/officeDocument/2006/relationships/image" Target="../media/image359.png"/><Relationship Id="rId158" Type="http://schemas.openxmlformats.org/officeDocument/2006/relationships/customXml" Target="../ink/ink2039.xml"/><Relationship Id="rId20" Type="http://schemas.openxmlformats.org/officeDocument/2006/relationships/customXml" Target="../ink/ink1970.xml"/><Relationship Id="rId41" Type="http://schemas.openxmlformats.org/officeDocument/2006/relationships/image" Target="../media/image311.png"/><Relationship Id="rId62" Type="http://schemas.openxmlformats.org/officeDocument/2006/relationships/customXml" Target="../ink/ink1991.xml"/><Relationship Id="rId83" Type="http://schemas.openxmlformats.org/officeDocument/2006/relationships/image" Target="../media/image333.png"/><Relationship Id="rId88" Type="http://schemas.openxmlformats.org/officeDocument/2006/relationships/customXml" Target="../ink/ink2004.xml"/><Relationship Id="rId111" Type="http://schemas.openxmlformats.org/officeDocument/2006/relationships/image" Target="../media/image347.png"/><Relationship Id="rId132" Type="http://schemas.openxmlformats.org/officeDocument/2006/relationships/customXml" Target="../ink/ink2026.xml"/><Relationship Id="rId153" Type="http://schemas.openxmlformats.org/officeDocument/2006/relationships/image" Target="../media/image397.png"/><Relationship Id="rId174" Type="http://schemas.openxmlformats.org/officeDocument/2006/relationships/customXml" Target="../ink/ink2047.xml"/><Relationship Id="rId15" Type="http://schemas.openxmlformats.org/officeDocument/2006/relationships/image" Target="../media/image286.png"/><Relationship Id="rId36" Type="http://schemas.openxmlformats.org/officeDocument/2006/relationships/customXml" Target="../ink/ink1978.xml"/><Relationship Id="rId57" Type="http://schemas.openxmlformats.org/officeDocument/2006/relationships/image" Target="../media/image319.png"/><Relationship Id="rId106" Type="http://schemas.openxmlformats.org/officeDocument/2006/relationships/customXml" Target="../ink/ink2013.xml"/><Relationship Id="rId127" Type="http://schemas.openxmlformats.org/officeDocument/2006/relationships/image" Target="../media/image354.png"/><Relationship Id="rId10" Type="http://schemas.openxmlformats.org/officeDocument/2006/relationships/customXml" Target="../ink/ink1965.xml"/><Relationship Id="rId31" Type="http://schemas.openxmlformats.org/officeDocument/2006/relationships/image" Target="../media/image295.png"/><Relationship Id="rId52" Type="http://schemas.openxmlformats.org/officeDocument/2006/relationships/customXml" Target="../ink/ink1986.xml"/><Relationship Id="rId73" Type="http://schemas.openxmlformats.org/officeDocument/2006/relationships/image" Target="../media/image64.png"/><Relationship Id="rId78" Type="http://schemas.openxmlformats.org/officeDocument/2006/relationships/customXml" Target="../ink/ink1999.xml"/><Relationship Id="rId94" Type="http://schemas.openxmlformats.org/officeDocument/2006/relationships/customXml" Target="../ink/ink2007.xml"/><Relationship Id="rId99" Type="http://schemas.openxmlformats.org/officeDocument/2006/relationships/image" Target="../media/image341.png"/><Relationship Id="rId101" Type="http://schemas.openxmlformats.org/officeDocument/2006/relationships/image" Target="../media/image342.png"/><Relationship Id="rId122" Type="http://schemas.openxmlformats.org/officeDocument/2006/relationships/customXml" Target="../ink/ink2021.xml"/><Relationship Id="rId143" Type="http://schemas.openxmlformats.org/officeDocument/2006/relationships/image" Target="../media/image392.png"/><Relationship Id="rId148" Type="http://schemas.openxmlformats.org/officeDocument/2006/relationships/customXml" Target="../ink/ink2034.xml"/><Relationship Id="rId164" Type="http://schemas.openxmlformats.org/officeDocument/2006/relationships/customXml" Target="../ink/ink2042.xml"/><Relationship Id="rId169" Type="http://schemas.openxmlformats.org/officeDocument/2006/relationships/image" Target="../media/image405.png"/><Relationship Id="rId4" Type="http://schemas.openxmlformats.org/officeDocument/2006/relationships/customXml" Target="../ink/ink1962.xml"/><Relationship Id="rId9" Type="http://schemas.openxmlformats.org/officeDocument/2006/relationships/image" Target="../media/image283.png"/><Relationship Id="rId26" Type="http://schemas.openxmlformats.org/officeDocument/2006/relationships/customXml" Target="../ink/ink1973.xml"/><Relationship Id="rId47" Type="http://schemas.openxmlformats.org/officeDocument/2006/relationships/image" Target="../media/image314.png"/><Relationship Id="rId68" Type="http://schemas.openxmlformats.org/officeDocument/2006/relationships/customXml" Target="../ink/ink1994.xml"/><Relationship Id="rId89" Type="http://schemas.openxmlformats.org/officeDocument/2006/relationships/image" Target="../media/image336.png"/><Relationship Id="rId112" Type="http://schemas.openxmlformats.org/officeDocument/2006/relationships/customXml" Target="../ink/ink2016.xml"/><Relationship Id="rId133" Type="http://schemas.openxmlformats.org/officeDocument/2006/relationships/image" Target="../media/image357.png"/><Relationship Id="rId154" Type="http://schemas.openxmlformats.org/officeDocument/2006/relationships/customXml" Target="../ink/ink2037.xml"/><Relationship Id="rId175" Type="http://schemas.openxmlformats.org/officeDocument/2006/relationships/image" Target="../media/image408.png"/><Relationship Id="rId16" Type="http://schemas.openxmlformats.org/officeDocument/2006/relationships/customXml" Target="../ink/ink1968.xml"/><Relationship Id="rId37" Type="http://schemas.openxmlformats.org/officeDocument/2006/relationships/image" Target="../media/image309.png"/><Relationship Id="rId58" Type="http://schemas.openxmlformats.org/officeDocument/2006/relationships/customXml" Target="../ink/ink1989.xml"/><Relationship Id="rId79" Type="http://schemas.openxmlformats.org/officeDocument/2006/relationships/image" Target="../media/image331.png"/><Relationship Id="rId102" Type="http://schemas.openxmlformats.org/officeDocument/2006/relationships/customXml" Target="../ink/ink2011.xml"/><Relationship Id="rId123" Type="http://schemas.openxmlformats.org/officeDocument/2006/relationships/image" Target="../media/image352.png"/><Relationship Id="rId144" Type="http://schemas.openxmlformats.org/officeDocument/2006/relationships/customXml" Target="../ink/ink2032.xml"/><Relationship Id="rId90" Type="http://schemas.openxmlformats.org/officeDocument/2006/relationships/customXml" Target="../ink/ink2005.xml"/><Relationship Id="rId165" Type="http://schemas.openxmlformats.org/officeDocument/2006/relationships/image" Target="../media/image403.png"/><Relationship Id="rId27" Type="http://schemas.openxmlformats.org/officeDocument/2006/relationships/image" Target="../media/image293.png"/><Relationship Id="rId48" Type="http://schemas.openxmlformats.org/officeDocument/2006/relationships/customXml" Target="../ink/ink1984.xml"/><Relationship Id="rId69" Type="http://schemas.openxmlformats.org/officeDocument/2006/relationships/image" Target="../media/image327.png"/><Relationship Id="rId113" Type="http://schemas.openxmlformats.org/officeDocument/2006/relationships/image" Target="../media/image55.png"/><Relationship Id="rId134" Type="http://schemas.openxmlformats.org/officeDocument/2006/relationships/customXml" Target="../ink/ink2027.xml"/><Relationship Id="rId80" Type="http://schemas.openxmlformats.org/officeDocument/2006/relationships/customXml" Target="../ink/ink2000.xml"/><Relationship Id="rId155" Type="http://schemas.openxmlformats.org/officeDocument/2006/relationships/image" Target="../media/image398.png"/><Relationship Id="rId17" Type="http://schemas.openxmlformats.org/officeDocument/2006/relationships/image" Target="../media/image288.png"/><Relationship Id="rId38" Type="http://schemas.openxmlformats.org/officeDocument/2006/relationships/customXml" Target="../ink/ink1979.xml"/><Relationship Id="rId59" Type="http://schemas.openxmlformats.org/officeDocument/2006/relationships/image" Target="../media/image320.png"/><Relationship Id="rId103" Type="http://schemas.openxmlformats.org/officeDocument/2006/relationships/image" Target="../media/image343.png"/><Relationship Id="rId124" Type="http://schemas.openxmlformats.org/officeDocument/2006/relationships/customXml" Target="../ink/ink2022.xml"/><Relationship Id="rId70" Type="http://schemas.openxmlformats.org/officeDocument/2006/relationships/customXml" Target="../ink/ink1995.xml"/><Relationship Id="rId91" Type="http://schemas.openxmlformats.org/officeDocument/2006/relationships/image" Target="../media/image337.png"/><Relationship Id="rId145" Type="http://schemas.openxmlformats.org/officeDocument/2006/relationships/image" Target="../media/image393.png"/><Relationship Id="rId166" Type="http://schemas.openxmlformats.org/officeDocument/2006/relationships/customXml" Target="../ink/ink2043.xml"/></Relationships>
</file>

<file path=ppt/slides/_rels/slide7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49.png"/><Relationship Id="rId21" Type="http://schemas.openxmlformats.org/officeDocument/2006/relationships/image" Target="../media/image290.png"/><Relationship Id="rId42" Type="http://schemas.openxmlformats.org/officeDocument/2006/relationships/customXml" Target="../ink/ink2068.xml"/><Relationship Id="rId63" Type="http://schemas.openxmlformats.org/officeDocument/2006/relationships/image" Target="../media/image322.png"/><Relationship Id="rId84" Type="http://schemas.openxmlformats.org/officeDocument/2006/relationships/customXml" Target="../ink/ink2089.xml"/><Relationship Id="rId138" Type="http://schemas.openxmlformats.org/officeDocument/2006/relationships/customXml" Target="../ink/ink2116.xml"/><Relationship Id="rId159" Type="http://schemas.openxmlformats.org/officeDocument/2006/relationships/image" Target="../media/image400.png"/><Relationship Id="rId170" Type="http://schemas.openxmlformats.org/officeDocument/2006/relationships/customXml" Target="../ink/ink2132.xml"/><Relationship Id="rId191" Type="http://schemas.openxmlformats.org/officeDocument/2006/relationships/image" Target="../media/image416.png"/><Relationship Id="rId205" Type="http://schemas.openxmlformats.org/officeDocument/2006/relationships/image" Target="../media/image423.png"/><Relationship Id="rId107" Type="http://schemas.openxmlformats.org/officeDocument/2006/relationships/image" Target="../media/image345.png"/><Relationship Id="rId11" Type="http://schemas.openxmlformats.org/officeDocument/2006/relationships/image" Target="../media/image284.png"/><Relationship Id="rId32" Type="http://schemas.openxmlformats.org/officeDocument/2006/relationships/customXml" Target="../ink/ink2063.xml"/><Relationship Id="rId53" Type="http://schemas.openxmlformats.org/officeDocument/2006/relationships/image" Target="../media/image317.png"/><Relationship Id="rId74" Type="http://schemas.openxmlformats.org/officeDocument/2006/relationships/customXml" Target="../ink/ink2084.xml"/><Relationship Id="rId128" Type="http://schemas.openxmlformats.org/officeDocument/2006/relationships/customXml" Target="../ink/ink2111.xml"/><Relationship Id="rId149" Type="http://schemas.openxmlformats.org/officeDocument/2006/relationships/image" Target="../media/image395.png"/><Relationship Id="rId5" Type="http://schemas.openxmlformats.org/officeDocument/2006/relationships/image" Target="../media/image281.png"/><Relationship Id="rId95" Type="http://schemas.openxmlformats.org/officeDocument/2006/relationships/image" Target="../media/image339.png"/><Relationship Id="rId160" Type="http://schemas.openxmlformats.org/officeDocument/2006/relationships/customXml" Target="../ink/ink2127.xml"/><Relationship Id="rId181" Type="http://schemas.openxmlformats.org/officeDocument/2006/relationships/image" Target="../media/image411.png"/><Relationship Id="rId216" Type="http://schemas.openxmlformats.org/officeDocument/2006/relationships/customXml" Target="../ink/ink2155.xml"/><Relationship Id="rId22" Type="http://schemas.openxmlformats.org/officeDocument/2006/relationships/customXml" Target="../ink/ink2058.xml"/><Relationship Id="rId43" Type="http://schemas.openxmlformats.org/officeDocument/2006/relationships/image" Target="../media/image312.png"/><Relationship Id="rId64" Type="http://schemas.openxmlformats.org/officeDocument/2006/relationships/customXml" Target="../ink/ink2079.xml"/><Relationship Id="rId118" Type="http://schemas.openxmlformats.org/officeDocument/2006/relationships/customXml" Target="../ink/ink2106.xml"/><Relationship Id="rId139" Type="http://schemas.openxmlformats.org/officeDocument/2006/relationships/image" Target="../media/image360.png"/><Relationship Id="rId85" Type="http://schemas.openxmlformats.org/officeDocument/2006/relationships/image" Target="../media/image334.png"/><Relationship Id="rId150" Type="http://schemas.openxmlformats.org/officeDocument/2006/relationships/customXml" Target="../ink/ink2122.xml"/><Relationship Id="rId171" Type="http://schemas.openxmlformats.org/officeDocument/2006/relationships/image" Target="../media/image406.png"/><Relationship Id="rId192" Type="http://schemas.openxmlformats.org/officeDocument/2006/relationships/customXml" Target="../ink/ink2143.xml"/><Relationship Id="rId206" Type="http://schemas.openxmlformats.org/officeDocument/2006/relationships/customXml" Target="../ink/ink2150.xml"/><Relationship Id="rId12" Type="http://schemas.openxmlformats.org/officeDocument/2006/relationships/customXml" Target="../ink/ink2053.xml"/><Relationship Id="rId33" Type="http://schemas.openxmlformats.org/officeDocument/2006/relationships/image" Target="../media/image296.png"/><Relationship Id="rId108" Type="http://schemas.openxmlformats.org/officeDocument/2006/relationships/customXml" Target="../ink/ink2101.xml"/><Relationship Id="rId129" Type="http://schemas.openxmlformats.org/officeDocument/2006/relationships/image" Target="../media/image355.png"/><Relationship Id="rId54" Type="http://schemas.openxmlformats.org/officeDocument/2006/relationships/customXml" Target="../ink/ink2074.xml"/><Relationship Id="rId75" Type="http://schemas.openxmlformats.org/officeDocument/2006/relationships/image" Target="../media/image329.png"/><Relationship Id="rId96" Type="http://schemas.openxmlformats.org/officeDocument/2006/relationships/customXml" Target="../ink/ink2095.xml"/><Relationship Id="rId140" Type="http://schemas.openxmlformats.org/officeDocument/2006/relationships/customXml" Target="../ink/ink2117.xml"/><Relationship Id="rId161" Type="http://schemas.openxmlformats.org/officeDocument/2006/relationships/image" Target="../media/image401.png"/><Relationship Id="rId182" Type="http://schemas.openxmlformats.org/officeDocument/2006/relationships/customXml" Target="../ink/ink2138.xml"/><Relationship Id="rId217" Type="http://schemas.openxmlformats.org/officeDocument/2006/relationships/image" Target="../media/image429.png"/><Relationship Id="rId6" Type="http://schemas.openxmlformats.org/officeDocument/2006/relationships/customXml" Target="../ink/ink2050.xml"/><Relationship Id="rId23" Type="http://schemas.openxmlformats.org/officeDocument/2006/relationships/image" Target="../media/image291.png"/><Relationship Id="rId119" Type="http://schemas.openxmlformats.org/officeDocument/2006/relationships/image" Target="../media/image350.png"/><Relationship Id="rId44" Type="http://schemas.openxmlformats.org/officeDocument/2006/relationships/customXml" Target="../ink/ink2069.xml"/><Relationship Id="rId65" Type="http://schemas.openxmlformats.org/officeDocument/2006/relationships/image" Target="../media/image323.png"/><Relationship Id="rId86" Type="http://schemas.openxmlformats.org/officeDocument/2006/relationships/customXml" Target="../ink/ink2090.xml"/><Relationship Id="rId130" Type="http://schemas.openxmlformats.org/officeDocument/2006/relationships/customXml" Target="../ink/ink2112.xml"/><Relationship Id="rId151" Type="http://schemas.openxmlformats.org/officeDocument/2006/relationships/image" Target="../media/image396.png"/><Relationship Id="rId172" Type="http://schemas.openxmlformats.org/officeDocument/2006/relationships/customXml" Target="../ink/ink2133.xml"/><Relationship Id="rId193" Type="http://schemas.openxmlformats.org/officeDocument/2006/relationships/image" Target="../media/image417.png"/><Relationship Id="rId207" Type="http://schemas.openxmlformats.org/officeDocument/2006/relationships/image" Target="../media/image424.png"/><Relationship Id="rId13" Type="http://schemas.openxmlformats.org/officeDocument/2006/relationships/image" Target="../media/image285.png"/><Relationship Id="rId109" Type="http://schemas.openxmlformats.org/officeDocument/2006/relationships/image" Target="../media/image346.png"/><Relationship Id="rId34" Type="http://schemas.openxmlformats.org/officeDocument/2006/relationships/customXml" Target="../ink/ink2064.xml"/><Relationship Id="rId55" Type="http://schemas.openxmlformats.org/officeDocument/2006/relationships/image" Target="../media/image318.png"/><Relationship Id="rId76" Type="http://schemas.openxmlformats.org/officeDocument/2006/relationships/customXml" Target="../ink/ink2085.xml"/><Relationship Id="rId97" Type="http://schemas.openxmlformats.org/officeDocument/2006/relationships/image" Target="../media/image340.png"/><Relationship Id="rId120" Type="http://schemas.openxmlformats.org/officeDocument/2006/relationships/customXml" Target="../ink/ink2107.xml"/><Relationship Id="rId141" Type="http://schemas.openxmlformats.org/officeDocument/2006/relationships/image" Target="../media/image391.png"/><Relationship Id="rId7" Type="http://schemas.openxmlformats.org/officeDocument/2006/relationships/image" Target="../media/image282.png"/><Relationship Id="rId162" Type="http://schemas.openxmlformats.org/officeDocument/2006/relationships/customXml" Target="../ink/ink2128.xml"/><Relationship Id="rId183" Type="http://schemas.openxmlformats.org/officeDocument/2006/relationships/image" Target="../media/image412.png"/><Relationship Id="rId218" Type="http://schemas.openxmlformats.org/officeDocument/2006/relationships/customXml" Target="../ink/ink2156.xml"/><Relationship Id="rId24" Type="http://schemas.openxmlformats.org/officeDocument/2006/relationships/customXml" Target="../ink/ink2059.xml"/><Relationship Id="rId45" Type="http://schemas.openxmlformats.org/officeDocument/2006/relationships/image" Target="../media/image313.png"/><Relationship Id="rId66" Type="http://schemas.openxmlformats.org/officeDocument/2006/relationships/customXml" Target="../ink/ink2080.xml"/><Relationship Id="rId87" Type="http://schemas.openxmlformats.org/officeDocument/2006/relationships/image" Target="../media/image335.png"/><Relationship Id="rId110" Type="http://schemas.openxmlformats.org/officeDocument/2006/relationships/customXml" Target="../ink/ink2102.xml"/><Relationship Id="rId131" Type="http://schemas.openxmlformats.org/officeDocument/2006/relationships/image" Target="../media/image356.png"/><Relationship Id="rId152" Type="http://schemas.openxmlformats.org/officeDocument/2006/relationships/customXml" Target="../ink/ink2123.xml"/><Relationship Id="rId173" Type="http://schemas.openxmlformats.org/officeDocument/2006/relationships/image" Target="../media/image4070.png"/><Relationship Id="rId194" Type="http://schemas.openxmlformats.org/officeDocument/2006/relationships/customXml" Target="../ink/ink2144.xml"/><Relationship Id="rId208" Type="http://schemas.openxmlformats.org/officeDocument/2006/relationships/customXml" Target="../ink/ink2151.xml"/><Relationship Id="rId14" Type="http://schemas.openxmlformats.org/officeDocument/2006/relationships/customXml" Target="../ink/ink2054.xml"/><Relationship Id="rId35" Type="http://schemas.openxmlformats.org/officeDocument/2006/relationships/image" Target="../media/image308.png"/><Relationship Id="rId56" Type="http://schemas.openxmlformats.org/officeDocument/2006/relationships/customXml" Target="../ink/ink2075.xml"/><Relationship Id="rId77" Type="http://schemas.openxmlformats.org/officeDocument/2006/relationships/image" Target="../media/image330.png"/><Relationship Id="rId100" Type="http://schemas.openxmlformats.org/officeDocument/2006/relationships/customXml" Target="../ink/ink2097.xml"/><Relationship Id="rId8" Type="http://schemas.openxmlformats.org/officeDocument/2006/relationships/customXml" Target="../ink/ink2051.xml"/><Relationship Id="rId51" Type="http://schemas.openxmlformats.org/officeDocument/2006/relationships/image" Target="../media/image316.png"/><Relationship Id="rId72" Type="http://schemas.openxmlformats.org/officeDocument/2006/relationships/customXml" Target="../ink/ink2083.xml"/><Relationship Id="rId93" Type="http://schemas.openxmlformats.org/officeDocument/2006/relationships/image" Target="../media/image338.png"/><Relationship Id="rId98" Type="http://schemas.openxmlformats.org/officeDocument/2006/relationships/customXml" Target="../ink/ink2096.xml"/><Relationship Id="rId121" Type="http://schemas.openxmlformats.org/officeDocument/2006/relationships/image" Target="../media/image351.png"/><Relationship Id="rId142" Type="http://schemas.openxmlformats.org/officeDocument/2006/relationships/customXml" Target="../ink/ink2118.xml"/><Relationship Id="rId163" Type="http://schemas.openxmlformats.org/officeDocument/2006/relationships/image" Target="../media/image402.png"/><Relationship Id="rId184" Type="http://schemas.openxmlformats.org/officeDocument/2006/relationships/customXml" Target="../ink/ink2139.xml"/><Relationship Id="rId189" Type="http://schemas.openxmlformats.org/officeDocument/2006/relationships/image" Target="../media/image415.png"/><Relationship Id="rId219" Type="http://schemas.openxmlformats.org/officeDocument/2006/relationships/image" Target="../media/image430.png"/><Relationship Id="rId3" Type="http://schemas.openxmlformats.org/officeDocument/2006/relationships/image" Target="../media/image280.png"/><Relationship Id="rId214" Type="http://schemas.openxmlformats.org/officeDocument/2006/relationships/customXml" Target="../ink/ink2154.xml"/><Relationship Id="rId25" Type="http://schemas.openxmlformats.org/officeDocument/2006/relationships/image" Target="../media/image292.png"/><Relationship Id="rId46" Type="http://schemas.openxmlformats.org/officeDocument/2006/relationships/customXml" Target="../ink/ink2070.xml"/><Relationship Id="rId67" Type="http://schemas.openxmlformats.org/officeDocument/2006/relationships/image" Target="../media/image324.png"/><Relationship Id="rId116" Type="http://schemas.openxmlformats.org/officeDocument/2006/relationships/customXml" Target="../ink/ink2105.xml"/><Relationship Id="rId137" Type="http://schemas.openxmlformats.org/officeDocument/2006/relationships/image" Target="../media/image359.png"/><Relationship Id="rId158" Type="http://schemas.openxmlformats.org/officeDocument/2006/relationships/customXml" Target="../ink/ink2126.xml"/><Relationship Id="rId20" Type="http://schemas.openxmlformats.org/officeDocument/2006/relationships/customXml" Target="../ink/ink2057.xml"/><Relationship Id="rId41" Type="http://schemas.openxmlformats.org/officeDocument/2006/relationships/image" Target="../media/image311.png"/><Relationship Id="rId62" Type="http://schemas.openxmlformats.org/officeDocument/2006/relationships/customXml" Target="../ink/ink2078.xml"/><Relationship Id="rId83" Type="http://schemas.openxmlformats.org/officeDocument/2006/relationships/image" Target="../media/image333.png"/><Relationship Id="rId88" Type="http://schemas.openxmlformats.org/officeDocument/2006/relationships/customXml" Target="../ink/ink2091.xml"/><Relationship Id="rId111" Type="http://schemas.openxmlformats.org/officeDocument/2006/relationships/image" Target="../media/image347.png"/><Relationship Id="rId132" Type="http://schemas.openxmlformats.org/officeDocument/2006/relationships/customXml" Target="../ink/ink2113.xml"/><Relationship Id="rId153" Type="http://schemas.openxmlformats.org/officeDocument/2006/relationships/image" Target="../media/image397.png"/><Relationship Id="rId174" Type="http://schemas.openxmlformats.org/officeDocument/2006/relationships/customXml" Target="../ink/ink2134.xml"/><Relationship Id="rId179" Type="http://schemas.openxmlformats.org/officeDocument/2006/relationships/image" Target="../media/image410.png"/><Relationship Id="rId195" Type="http://schemas.openxmlformats.org/officeDocument/2006/relationships/image" Target="../media/image418.png"/><Relationship Id="rId209" Type="http://schemas.openxmlformats.org/officeDocument/2006/relationships/image" Target="../media/image425.png"/><Relationship Id="rId190" Type="http://schemas.openxmlformats.org/officeDocument/2006/relationships/customXml" Target="../ink/ink2142.xml"/><Relationship Id="rId204" Type="http://schemas.openxmlformats.org/officeDocument/2006/relationships/customXml" Target="../ink/ink2149.xml"/><Relationship Id="rId220" Type="http://schemas.openxmlformats.org/officeDocument/2006/relationships/customXml" Target="../ink/ink2157.xml"/><Relationship Id="rId15" Type="http://schemas.openxmlformats.org/officeDocument/2006/relationships/image" Target="../media/image286.png"/><Relationship Id="rId36" Type="http://schemas.openxmlformats.org/officeDocument/2006/relationships/customXml" Target="../ink/ink2065.xml"/><Relationship Id="rId57" Type="http://schemas.openxmlformats.org/officeDocument/2006/relationships/image" Target="../media/image319.png"/><Relationship Id="rId106" Type="http://schemas.openxmlformats.org/officeDocument/2006/relationships/customXml" Target="../ink/ink2100.xml"/><Relationship Id="rId127" Type="http://schemas.openxmlformats.org/officeDocument/2006/relationships/image" Target="../media/image354.png"/><Relationship Id="rId10" Type="http://schemas.openxmlformats.org/officeDocument/2006/relationships/customXml" Target="../ink/ink2052.xml"/><Relationship Id="rId31" Type="http://schemas.openxmlformats.org/officeDocument/2006/relationships/image" Target="../media/image295.png"/><Relationship Id="rId52" Type="http://schemas.openxmlformats.org/officeDocument/2006/relationships/customXml" Target="../ink/ink2073.xml"/><Relationship Id="rId73" Type="http://schemas.openxmlformats.org/officeDocument/2006/relationships/image" Target="../media/image64.png"/><Relationship Id="rId78" Type="http://schemas.openxmlformats.org/officeDocument/2006/relationships/customXml" Target="../ink/ink2086.xml"/><Relationship Id="rId94" Type="http://schemas.openxmlformats.org/officeDocument/2006/relationships/customXml" Target="../ink/ink2094.xml"/><Relationship Id="rId99" Type="http://schemas.openxmlformats.org/officeDocument/2006/relationships/image" Target="../media/image341.png"/><Relationship Id="rId101" Type="http://schemas.openxmlformats.org/officeDocument/2006/relationships/image" Target="../media/image342.png"/><Relationship Id="rId122" Type="http://schemas.openxmlformats.org/officeDocument/2006/relationships/customXml" Target="../ink/ink2108.xml"/><Relationship Id="rId143" Type="http://schemas.openxmlformats.org/officeDocument/2006/relationships/image" Target="../media/image392.png"/><Relationship Id="rId148" Type="http://schemas.openxmlformats.org/officeDocument/2006/relationships/customXml" Target="../ink/ink2121.xml"/><Relationship Id="rId164" Type="http://schemas.openxmlformats.org/officeDocument/2006/relationships/customXml" Target="../ink/ink2129.xml"/><Relationship Id="rId169" Type="http://schemas.openxmlformats.org/officeDocument/2006/relationships/image" Target="../media/image405.png"/><Relationship Id="rId185" Type="http://schemas.openxmlformats.org/officeDocument/2006/relationships/image" Target="../media/image413.png"/><Relationship Id="rId4" Type="http://schemas.openxmlformats.org/officeDocument/2006/relationships/customXml" Target="../ink/ink2049.xml"/><Relationship Id="rId9" Type="http://schemas.openxmlformats.org/officeDocument/2006/relationships/image" Target="../media/image283.png"/><Relationship Id="rId180" Type="http://schemas.openxmlformats.org/officeDocument/2006/relationships/customXml" Target="../ink/ink2137.xml"/><Relationship Id="rId210" Type="http://schemas.openxmlformats.org/officeDocument/2006/relationships/customXml" Target="../ink/ink2152.xml"/><Relationship Id="rId215" Type="http://schemas.openxmlformats.org/officeDocument/2006/relationships/image" Target="../media/image428.png"/><Relationship Id="rId26" Type="http://schemas.openxmlformats.org/officeDocument/2006/relationships/customXml" Target="../ink/ink2060.xml"/><Relationship Id="rId47" Type="http://schemas.openxmlformats.org/officeDocument/2006/relationships/image" Target="../media/image314.png"/><Relationship Id="rId68" Type="http://schemas.openxmlformats.org/officeDocument/2006/relationships/customXml" Target="../ink/ink2081.xml"/><Relationship Id="rId89" Type="http://schemas.openxmlformats.org/officeDocument/2006/relationships/image" Target="../media/image336.png"/><Relationship Id="rId112" Type="http://schemas.openxmlformats.org/officeDocument/2006/relationships/customXml" Target="../ink/ink2103.xml"/><Relationship Id="rId133" Type="http://schemas.openxmlformats.org/officeDocument/2006/relationships/image" Target="../media/image357.png"/><Relationship Id="rId154" Type="http://schemas.openxmlformats.org/officeDocument/2006/relationships/customXml" Target="../ink/ink2124.xml"/><Relationship Id="rId175" Type="http://schemas.openxmlformats.org/officeDocument/2006/relationships/image" Target="../media/image4080.png"/><Relationship Id="rId196" Type="http://schemas.openxmlformats.org/officeDocument/2006/relationships/customXml" Target="../ink/ink2145.xml"/><Relationship Id="rId200" Type="http://schemas.openxmlformats.org/officeDocument/2006/relationships/customXml" Target="../ink/ink2147.xml"/><Relationship Id="rId16" Type="http://schemas.openxmlformats.org/officeDocument/2006/relationships/customXml" Target="../ink/ink2055.xml"/><Relationship Id="rId221" Type="http://schemas.openxmlformats.org/officeDocument/2006/relationships/customXml" Target="../ink/ink2158.xml"/><Relationship Id="rId37" Type="http://schemas.openxmlformats.org/officeDocument/2006/relationships/image" Target="../media/image309.png"/><Relationship Id="rId58" Type="http://schemas.openxmlformats.org/officeDocument/2006/relationships/customXml" Target="../ink/ink2076.xml"/><Relationship Id="rId79" Type="http://schemas.openxmlformats.org/officeDocument/2006/relationships/image" Target="../media/image331.png"/><Relationship Id="rId102" Type="http://schemas.openxmlformats.org/officeDocument/2006/relationships/customXml" Target="../ink/ink2098.xml"/><Relationship Id="rId123" Type="http://schemas.openxmlformats.org/officeDocument/2006/relationships/image" Target="../media/image352.png"/><Relationship Id="rId144" Type="http://schemas.openxmlformats.org/officeDocument/2006/relationships/customXml" Target="../ink/ink2119.xml"/><Relationship Id="rId90" Type="http://schemas.openxmlformats.org/officeDocument/2006/relationships/customXml" Target="../ink/ink2092.xml"/><Relationship Id="rId165" Type="http://schemas.openxmlformats.org/officeDocument/2006/relationships/image" Target="../media/image403.png"/><Relationship Id="rId186" Type="http://schemas.openxmlformats.org/officeDocument/2006/relationships/customXml" Target="../ink/ink2140.xml"/><Relationship Id="rId211" Type="http://schemas.openxmlformats.org/officeDocument/2006/relationships/image" Target="../media/image426.png"/><Relationship Id="rId27" Type="http://schemas.openxmlformats.org/officeDocument/2006/relationships/image" Target="../media/image293.png"/><Relationship Id="rId48" Type="http://schemas.openxmlformats.org/officeDocument/2006/relationships/customXml" Target="../ink/ink2071.xml"/><Relationship Id="rId69" Type="http://schemas.openxmlformats.org/officeDocument/2006/relationships/image" Target="../media/image327.png"/><Relationship Id="rId113" Type="http://schemas.openxmlformats.org/officeDocument/2006/relationships/image" Target="../media/image55.png"/><Relationship Id="rId134" Type="http://schemas.openxmlformats.org/officeDocument/2006/relationships/customXml" Target="../ink/ink2114.xml"/><Relationship Id="rId80" Type="http://schemas.openxmlformats.org/officeDocument/2006/relationships/customXml" Target="../ink/ink2087.xml"/><Relationship Id="rId155" Type="http://schemas.openxmlformats.org/officeDocument/2006/relationships/image" Target="../media/image398.png"/><Relationship Id="rId176" Type="http://schemas.openxmlformats.org/officeDocument/2006/relationships/customXml" Target="../ink/ink2135.xml"/><Relationship Id="rId197" Type="http://schemas.openxmlformats.org/officeDocument/2006/relationships/image" Target="../media/image419.png"/><Relationship Id="rId201" Type="http://schemas.openxmlformats.org/officeDocument/2006/relationships/image" Target="../media/image421.png"/><Relationship Id="rId17" Type="http://schemas.openxmlformats.org/officeDocument/2006/relationships/image" Target="../media/image288.png"/><Relationship Id="rId38" Type="http://schemas.openxmlformats.org/officeDocument/2006/relationships/customXml" Target="../ink/ink2066.xml"/><Relationship Id="rId59" Type="http://schemas.openxmlformats.org/officeDocument/2006/relationships/image" Target="../media/image320.png"/><Relationship Id="rId103" Type="http://schemas.openxmlformats.org/officeDocument/2006/relationships/image" Target="../media/image343.png"/><Relationship Id="rId124" Type="http://schemas.openxmlformats.org/officeDocument/2006/relationships/customXml" Target="../ink/ink2109.xml"/><Relationship Id="rId70" Type="http://schemas.openxmlformats.org/officeDocument/2006/relationships/customXml" Target="../ink/ink2082.xml"/><Relationship Id="rId91" Type="http://schemas.openxmlformats.org/officeDocument/2006/relationships/image" Target="../media/image337.png"/><Relationship Id="rId145" Type="http://schemas.openxmlformats.org/officeDocument/2006/relationships/image" Target="../media/image393.png"/><Relationship Id="rId166" Type="http://schemas.openxmlformats.org/officeDocument/2006/relationships/customXml" Target="../ink/ink2130.xml"/><Relationship Id="rId187" Type="http://schemas.openxmlformats.org/officeDocument/2006/relationships/image" Target="../media/image414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2153.xml"/><Relationship Id="rId28" Type="http://schemas.openxmlformats.org/officeDocument/2006/relationships/customXml" Target="../ink/ink2061.xml"/><Relationship Id="rId49" Type="http://schemas.openxmlformats.org/officeDocument/2006/relationships/image" Target="../media/image315.png"/><Relationship Id="rId114" Type="http://schemas.openxmlformats.org/officeDocument/2006/relationships/customXml" Target="../ink/ink2104.xml"/><Relationship Id="rId60" Type="http://schemas.openxmlformats.org/officeDocument/2006/relationships/customXml" Target="../ink/ink2077.xml"/><Relationship Id="rId81" Type="http://schemas.openxmlformats.org/officeDocument/2006/relationships/image" Target="../media/image332.png"/><Relationship Id="rId135" Type="http://schemas.openxmlformats.org/officeDocument/2006/relationships/image" Target="../media/image358.png"/><Relationship Id="rId156" Type="http://schemas.openxmlformats.org/officeDocument/2006/relationships/customXml" Target="../ink/ink2125.xml"/><Relationship Id="rId177" Type="http://schemas.openxmlformats.org/officeDocument/2006/relationships/image" Target="../media/image409.png"/><Relationship Id="rId198" Type="http://schemas.openxmlformats.org/officeDocument/2006/relationships/customXml" Target="../ink/ink2146.xml"/><Relationship Id="rId202" Type="http://schemas.openxmlformats.org/officeDocument/2006/relationships/customXml" Target="../ink/ink2148.xml"/><Relationship Id="rId18" Type="http://schemas.openxmlformats.org/officeDocument/2006/relationships/customXml" Target="../ink/ink2056.xml"/><Relationship Id="rId39" Type="http://schemas.openxmlformats.org/officeDocument/2006/relationships/image" Target="../media/image310.png"/><Relationship Id="rId50" Type="http://schemas.openxmlformats.org/officeDocument/2006/relationships/customXml" Target="../ink/ink2072.xml"/><Relationship Id="rId104" Type="http://schemas.openxmlformats.org/officeDocument/2006/relationships/customXml" Target="../ink/ink2099.xml"/><Relationship Id="rId125" Type="http://schemas.openxmlformats.org/officeDocument/2006/relationships/image" Target="../media/image353.png"/><Relationship Id="rId146" Type="http://schemas.openxmlformats.org/officeDocument/2006/relationships/customXml" Target="../ink/ink2120.xml"/><Relationship Id="rId167" Type="http://schemas.openxmlformats.org/officeDocument/2006/relationships/image" Target="../media/image404.png"/><Relationship Id="rId188" Type="http://schemas.openxmlformats.org/officeDocument/2006/relationships/customXml" Target="../ink/ink2141.xml"/><Relationship Id="rId71" Type="http://schemas.openxmlformats.org/officeDocument/2006/relationships/image" Target="../media/image328.png"/><Relationship Id="rId92" Type="http://schemas.openxmlformats.org/officeDocument/2006/relationships/customXml" Target="../ink/ink2093.xml"/><Relationship Id="rId213" Type="http://schemas.openxmlformats.org/officeDocument/2006/relationships/image" Target="../media/image427.png"/><Relationship Id="rId2" Type="http://schemas.openxmlformats.org/officeDocument/2006/relationships/customXml" Target="../ink/ink2048.xml"/><Relationship Id="rId29" Type="http://schemas.openxmlformats.org/officeDocument/2006/relationships/image" Target="../media/image294.png"/><Relationship Id="rId40" Type="http://schemas.openxmlformats.org/officeDocument/2006/relationships/customXml" Target="../ink/ink2067.xml"/><Relationship Id="rId115" Type="http://schemas.openxmlformats.org/officeDocument/2006/relationships/image" Target="../media/image348.png"/><Relationship Id="rId136" Type="http://schemas.openxmlformats.org/officeDocument/2006/relationships/customXml" Target="../ink/ink2115.xml"/><Relationship Id="rId157" Type="http://schemas.openxmlformats.org/officeDocument/2006/relationships/image" Target="../media/image399.png"/><Relationship Id="rId178" Type="http://schemas.openxmlformats.org/officeDocument/2006/relationships/customXml" Target="../ink/ink2136.xml"/><Relationship Id="rId61" Type="http://schemas.openxmlformats.org/officeDocument/2006/relationships/image" Target="../media/image321.png"/><Relationship Id="rId82" Type="http://schemas.openxmlformats.org/officeDocument/2006/relationships/customXml" Target="../ink/ink2088.xml"/><Relationship Id="rId199" Type="http://schemas.openxmlformats.org/officeDocument/2006/relationships/image" Target="../media/image420.png"/><Relationship Id="rId203" Type="http://schemas.openxmlformats.org/officeDocument/2006/relationships/image" Target="../media/image422.png"/><Relationship Id="rId19" Type="http://schemas.openxmlformats.org/officeDocument/2006/relationships/image" Target="../media/image289.png"/><Relationship Id="rId30" Type="http://schemas.openxmlformats.org/officeDocument/2006/relationships/customXml" Target="../ink/ink2062.xml"/><Relationship Id="rId105" Type="http://schemas.openxmlformats.org/officeDocument/2006/relationships/image" Target="../media/image344.png"/><Relationship Id="rId126" Type="http://schemas.openxmlformats.org/officeDocument/2006/relationships/customXml" Target="../ink/ink2110.xml"/><Relationship Id="rId147" Type="http://schemas.openxmlformats.org/officeDocument/2006/relationships/image" Target="../media/image394.png"/><Relationship Id="rId168" Type="http://schemas.openxmlformats.org/officeDocument/2006/relationships/customXml" Target="../ink/ink2131.xml"/></Relationships>
</file>

<file path=ppt/slides/_rels/slide7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49.png"/><Relationship Id="rId21" Type="http://schemas.openxmlformats.org/officeDocument/2006/relationships/image" Target="../media/image290.png"/><Relationship Id="rId42" Type="http://schemas.openxmlformats.org/officeDocument/2006/relationships/customXml" Target="../ink/ink2179.xml"/><Relationship Id="rId63" Type="http://schemas.openxmlformats.org/officeDocument/2006/relationships/image" Target="../media/image322.png"/><Relationship Id="rId84" Type="http://schemas.openxmlformats.org/officeDocument/2006/relationships/customXml" Target="../ink/ink2200.xml"/><Relationship Id="rId138" Type="http://schemas.openxmlformats.org/officeDocument/2006/relationships/customXml" Target="../ink/ink2227.xml"/><Relationship Id="rId159" Type="http://schemas.openxmlformats.org/officeDocument/2006/relationships/image" Target="../media/image400.png"/><Relationship Id="rId170" Type="http://schemas.openxmlformats.org/officeDocument/2006/relationships/customXml" Target="../ink/ink2243.xml"/><Relationship Id="rId191" Type="http://schemas.openxmlformats.org/officeDocument/2006/relationships/image" Target="../media/image416.png"/><Relationship Id="rId205" Type="http://schemas.openxmlformats.org/officeDocument/2006/relationships/image" Target="../media/image423.png"/><Relationship Id="rId107" Type="http://schemas.openxmlformats.org/officeDocument/2006/relationships/image" Target="../media/image345.png"/><Relationship Id="rId11" Type="http://schemas.openxmlformats.org/officeDocument/2006/relationships/image" Target="../media/image284.png"/><Relationship Id="rId32" Type="http://schemas.openxmlformats.org/officeDocument/2006/relationships/customXml" Target="../ink/ink2174.xml"/><Relationship Id="rId53" Type="http://schemas.openxmlformats.org/officeDocument/2006/relationships/image" Target="../media/image317.png"/><Relationship Id="rId74" Type="http://schemas.openxmlformats.org/officeDocument/2006/relationships/customXml" Target="../ink/ink2195.xml"/><Relationship Id="rId128" Type="http://schemas.openxmlformats.org/officeDocument/2006/relationships/customXml" Target="../ink/ink2222.xml"/><Relationship Id="rId149" Type="http://schemas.openxmlformats.org/officeDocument/2006/relationships/image" Target="../media/image395.png"/><Relationship Id="rId5" Type="http://schemas.openxmlformats.org/officeDocument/2006/relationships/image" Target="../media/image281.png"/><Relationship Id="rId95" Type="http://schemas.openxmlformats.org/officeDocument/2006/relationships/image" Target="../media/image339.png"/><Relationship Id="rId160" Type="http://schemas.openxmlformats.org/officeDocument/2006/relationships/customXml" Target="../ink/ink2238.xml"/><Relationship Id="rId181" Type="http://schemas.openxmlformats.org/officeDocument/2006/relationships/image" Target="../media/image411.png"/><Relationship Id="rId216" Type="http://schemas.openxmlformats.org/officeDocument/2006/relationships/customXml" Target="../ink/ink2266.xml"/><Relationship Id="rId22" Type="http://schemas.openxmlformats.org/officeDocument/2006/relationships/customXml" Target="../ink/ink2169.xml"/><Relationship Id="rId43" Type="http://schemas.openxmlformats.org/officeDocument/2006/relationships/image" Target="../media/image312.png"/><Relationship Id="rId64" Type="http://schemas.openxmlformats.org/officeDocument/2006/relationships/customXml" Target="../ink/ink2190.xml"/><Relationship Id="rId118" Type="http://schemas.openxmlformats.org/officeDocument/2006/relationships/customXml" Target="../ink/ink2217.xml"/><Relationship Id="rId139" Type="http://schemas.openxmlformats.org/officeDocument/2006/relationships/image" Target="../media/image360.png"/><Relationship Id="rId85" Type="http://schemas.openxmlformats.org/officeDocument/2006/relationships/image" Target="../media/image334.png"/><Relationship Id="rId150" Type="http://schemas.openxmlformats.org/officeDocument/2006/relationships/customXml" Target="../ink/ink2233.xml"/><Relationship Id="rId171" Type="http://schemas.openxmlformats.org/officeDocument/2006/relationships/image" Target="../media/image406.png"/><Relationship Id="rId192" Type="http://schemas.openxmlformats.org/officeDocument/2006/relationships/customXml" Target="../ink/ink2254.xml"/><Relationship Id="rId206" Type="http://schemas.openxmlformats.org/officeDocument/2006/relationships/customXml" Target="../ink/ink2261.xml"/><Relationship Id="rId12" Type="http://schemas.openxmlformats.org/officeDocument/2006/relationships/customXml" Target="../ink/ink2164.xml"/><Relationship Id="rId33" Type="http://schemas.openxmlformats.org/officeDocument/2006/relationships/image" Target="../media/image296.png"/><Relationship Id="rId108" Type="http://schemas.openxmlformats.org/officeDocument/2006/relationships/customXml" Target="../ink/ink2212.xml"/><Relationship Id="rId129" Type="http://schemas.openxmlformats.org/officeDocument/2006/relationships/image" Target="../media/image355.png"/><Relationship Id="rId54" Type="http://schemas.openxmlformats.org/officeDocument/2006/relationships/customXml" Target="../ink/ink2185.xml"/><Relationship Id="rId75" Type="http://schemas.openxmlformats.org/officeDocument/2006/relationships/image" Target="../media/image329.png"/><Relationship Id="rId96" Type="http://schemas.openxmlformats.org/officeDocument/2006/relationships/customXml" Target="../ink/ink2206.xml"/><Relationship Id="rId140" Type="http://schemas.openxmlformats.org/officeDocument/2006/relationships/customXml" Target="../ink/ink2228.xml"/><Relationship Id="rId161" Type="http://schemas.openxmlformats.org/officeDocument/2006/relationships/image" Target="../media/image401.png"/><Relationship Id="rId182" Type="http://schemas.openxmlformats.org/officeDocument/2006/relationships/customXml" Target="../ink/ink2249.xml"/><Relationship Id="rId217" Type="http://schemas.openxmlformats.org/officeDocument/2006/relationships/image" Target="../media/image429.png"/><Relationship Id="rId6" Type="http://schemas.openxmlformats.org/officeDocument/2006/relationships/customXml" Target="../ink/ink2161.xml"/><Relationship Id="rId23" Type="http://schemas.openxmlformats.org/officeDocument/2006/relationships/image" Target="../media/image291.png"/><Relationship Id="rId119" Type="http://schemas.openxmlformats.org/officeDocument/2006/relationships/image" Target="../media/image350.png"/><Relationship Id="rId44" Type="http://schemas.openxmlformats.org/officeDocument/2006/relationships/customXml" Target="../ink/ink2180.xml"/><Relationship Id="rId65" Type="http://schemas.openxmlformats.org/officeDocument/2006/relationships/image" Target="../media/image323.png"/><Relationship Id="rId86" Type="http://schemas.openxmlformats.org/officeDocument/2006/relationships/customXml" Target="../ink/ink2201.xml"/><Relationship Id="rId130" Type="http://schemas.openxmlformats.org/officeDocument/2006/relationships/customXml" Target="../ink/ink2223.xml"/><Relationship Id="rId151" Type="http://schemas.openxmlformats.org/officeDocument/2006/relationships/image" Target="../media/image396.png"/><Relationship Id="rId172" Type="http://schemas.openxmlformats.org/officeDocument/2006/relationships/customXml" Target="../ink/ink2244.xml"/><Relationship Id="rId193" Type="http://schemas.openxmlformats.org/officeDocument/2006/relationships/image" Target="../media/image417.png"/><Relationship Id="rId207" Type="http://schemas.openxmlformats.org/officeDocument/2006/relationships/image" Target="../media/image424.png"/><Relationship Id="rId13" Type="http://schemas.openxmlformats.org/officeDocument/2006/relationships/image" Target="../media/image285.png"/><Relationship Id="rId109" Type="http://schemas.openxmlformats.org/officeDocument/2006/relationships/image" Target="../media/image346.png"/><Relationship Id="rId34" Type="http://schemas.openxmlformats.org/officeDocument/2006/relationships/customXml" Target="../ink/ink2175.xml"/><Relationship Id="rId55" Type="http://schemas.openxmlformats.org/officeDocument/2006/relationships/image" Target="../media/image318.png"/><Relationship Id="rId76" Type="http://schemas.openxmlformats.org/officeDocument/2006/relationships/customXml" Target="../ink/ink2196.xml"/><Relationship Id="rId97" Type="http://schemas.openxmlformats.org/officeDocument/2006/relationships/image" Target="../media/image340.png"/><Relationship Id="rId120" Type="http://schemas.openxmlformats.org/officeDocument/2006/relationships/customXml" Target="../ink/ink2218.xml"/><Relationship Id="rId141" Type="http://schemas.openxmlformats.org/officeDocument/2006/relationships/image" Target="../media/image391.png"/><Relationship Id="rId7" Type="http://schemas.openxmlformats.org/officeDocument/2006/relationships/image" Target="../media/image282.png"/><Relationship Id="rId162" Type="http://schemas.openxmlformats.org/officeDocument/2006/relationships/customXml" Target="../ink/ink2239.xml"/><Relationship Id="rId183" Type="http://schemas.openxmlformats.org/officeDocument/2006/relationships/image" Target="../media/image412.png"/><Relationship Id="rId218" Type="http://schemas.openxmlformats.org/officeDocument/2006/relationships/customXml" Target="../ink/ink2267.xml"/><Relationship Id="rId24" Type="http://schemas.openxmlformats.org/officeDocument/2006/relationships/customXml" Target="../ink/ink2170.xml"/><Relationship Id="rId45" Type="http://schemas.openxmlformats.org/officeDocument/2006/relationships/image" Target="../media/image313.png"/><Relationship Id="rId66" Type="http://schemas.openxmlformats.org/officeDocument/2006/relationships/customXml" Target="../ink/ink2191.xml"/><Relationship Id="rId87" Type="http://schemas.openxmlformats.org/officeDocument/2006/relationships/image" Target="../media/image335.png"/><Relationship Id="rId110" Type="http://schemas.openxmlformats.org/officeDocument/2006/relationships/customXml" Target="../ink/ink2213.xml"/><Relationship Id="rId131" Type="http://schemas.openxmlformats.org/officeDocument/2006/relationships/image" Target="../media/image356.png"/><Relationship Id="rId152" Type="http://schemas.openxmlformats.org/officeDocument/2006/relationships/customXml" Target="../ink/ink2234.xml"/><Relationship Id="rId173" Type="http://schemas.openxmlformats.org/officeDocument/2006/relationships/image" Target="../media/image4070.png"/><Relationship Id="rId194" Type="http://schemas.openxmlformats.org/officeDocument/2006/relationships/customXml" Target="../ink/ink2255.xml"/><Relationship Id="rId208" Type="http://schemas.openxmlformats.org/officeDocument/2006/relationships/customXml" Target="../ink/ink2262.xml"/><Relationship Id="rId14" Type="http://schemas.openxmlformats.org/officeDocument/2006/relationships/customXml" Target="../ink/ink2165.xml"/><Relationship Id="rId35" Type="http://schemas.openxmlformats.org/officeDocument/2006/relationships/image" Target="../media/image308.png"/><Relationship Id="rId56" Type="http://schemas.openxmlformats.org/officeDocument/2006/relationships/customXml" Target="../ink/ink2186.xml"/><Relationship Id="rId77" Type="http://schemas.openxmlformats.org/officeDocument/2006/relationships/image" Target="../media/image330.png"/><Relationship Id="rId100" Type="http://schemas.openxmlformats.org/officeDocument/2006/relationships/customXml" Target="../ink/ink2208.xml"/><Relationship Id="rId8" Type="http://schemas.openxmlformats.org/officeDocument/2006/relationships/customXml" Target="../ink/ink2162.xml"/><Relationship Id="rId51" Type="http://schemas.openxmlformats.org/officeDocument/2006/relationships/image" Target="../media/image316.png"/><Relationship Id="rId72" Type="http://schemas.openxmlformats.org/officeDocument/2006/relationships/customXml" Target="../ink/ink2194.xml"/><Relationship Id="rId93" Type="http://schemas.openxmlformats.org/officeDocument/2006/relationships/image" Target="../media/image338.png"/><Relationship Id="rId98" Type="http://schemas.openxmlformats.org/officeDocument/2006/relationships/customXml" Target="../ink/ink2207.xml"/><Relationship Id="rId121" Type="http://schemas.openxmlformats.org/officeDocument/2006/relationships/image" Target="../media/image351.png"/><Relationship Id="rId142" Type="http://schemas.openxmlformats.org/officeDocument/2006/relationships/customXml" Target="../ink/ink2229.xml"/><Relationship Id="rId163" Type="http://schemas.openxmlformats.org/officeDocument/2006/relationships/image" Target="../media/image402.png"/><Relationship Id="rId184" Type="http://schemas.openxmlformats.org/officeDocument/2006/relationships/customXml" Target="../ink/ink2250.xml"/><Relationship Id="rId189" Type="http://schemas.openxmlformats.org/officeDocument/2006/relationships/image" Target="../media/image415.png"/><Relationship Id="rId219" Type="http://schemas.openxmlformats.org/officeDocument/2006/relationships/image" Target="../media/image430.png"/><Relationship Id="rId3" Type="http://schemas.openxmlformats.org/officeDocument/2006/relationships/image" Target="../media/image280.png"/><Relationship Id="rId214" Type="http://schemas.openxmlformats.org/officeDocument/2006/relationships/customXml" Target="../ink/ink2265.xml"/><Relationship Id="rId25" Type="http://schemas.openxmlformats.org/officeDocument/2006/relationships/image" Target="../media/image292.png"/><Relationship Id="rId46" Type="http://schemas.openxmlformats.org/officeDocument/2006/relationships/customXml" Target="../ink/ink2181.xml"/><Relationship Id="rId67" Type="http://schemas.openxmlformats.org/officeDocument/2006/relationships/image" Target="../media/image324.png"/><Relationship Id="rId116" Type="http://schemas.openxmlformats.org/officeDocument/2006/relationships/customXml" Target="../ink/ink2216.xml"/><Relationship Id="rId137" Type="http://schemas.openxmlformats.org/officeDocument/2006/relationships/image" Target="../media/image359.png"/><Relationship Id="rId158" Type="http://schemas.openxmlformats.org/officeDocument/2006/relationships/customXml" Target="../ink/ink2237.xml"/><Relationship Id="rId20" Type="http://schemas.openxmlformats.org/officeDocument/2006/relationships/customXml" Target="../ink/ink2168.xml"/><Relationship Id="rId41" Type="http://schemas.openxmlformats.org/officeDocument/2006/relationships/image" Target="../media/image311.png"/><Relationship Id="rId62" Type="http://schemas.openxmlformats.org/officeDocument/2006/relationships/customXml" Target="../ink/ink2189.xml"/><Relationship Id="rId83" Type="http://schemas.openxmlformats.org/officeDocument/2006/relationships/image" Target="../media/image333.png"/><Relationship Id="rId88" Type="http://schemas.openxmlformats.org/officeDocument/2006/relationships/customXml" Target="../ink/ink2202.xml"/><Relationship Id="rId111" Type="http://schemas.openxmlformats.org/officeDocument/2006/relationships/image" Target="../media/image347.png"/><Relationship Id="rId132" Type="http://schemas.openxmlformats.org/officeDocument/2006/relationships/customXml" Target="../ink/ink2224.xml"/><Relationship Id="rId153" Type="http://schemas.openxmlformats.org/officeDocument/2006/relationships/image" Target="../media/image397.png"/><Relationship Id="rId174" Type="http://schemas.openxmlformats.org/officeDocument/2006/relationships/customXml" Target="../ink/ink2245.xml"/><Relationship Id="rId179" Type="http://schemas.openxmlformats.org/officeDocument/2006/relationships/image" Target="../media/image410.png"/><Relationship Id="rId195" Type="http://schemas.openxmlformats.org/officeDocument/2006/relationships/image" Target="../media/image418.png"/><Relationship Id="rId209" Type="http://schemas.openxmlformats.org/officeDocument/2006/relationships/image" Target="../media/image425.png"/><Relationship Id="rId190" Type="http://schemas.openxmlformats.org/officeDocument/2006/relationships/customXml" Target="../ink/ink2253.xml"/><Relationship Id="rId204" Type="http://schemas.openxmlformats.org/officeDocument/2006/relationships/customXml" Target="../ink/ink2260.xml"/><Relationship Id="rId220" Type="http://schemas.openxmlformats.org/officeDocument/2006/relationships/customXml" Target="../ink/ink2268.xml"/><Relationship Id="rId15" Type="http://schemas.openxmlformats.org/officeDocument/2006/relationships/image" Target="../media/image286.png"/><Relationship Id="rId36" Type="http://schemas.openxmlformats.org/officeDocument/2006/relationships/customXml" Target="../ink/ink2176.xml"/><Relationship Id="rId57" Type="http://schemas.openxmlformats.org/officeDocument/2006/relationships/image" Target="../media/image319.png"/><Relationship Id="rId106" Type="http://schemas.openxmlformats.org/officeDocument/2006/relationships/customXml" Target="../ink/ink2211.xml"/><Relationship Id="rId127" Type="http://schemas.openxmlformats.org/officeDocument/2006/relationships/image" Target="../media/image354.png"/><Relationship Id="rId10" Type="http://schemas.openxmlformats.org/officeDocument/2006/relationships/customXml" Target="../ink/ink2163.xml"/><Relationship Id="rId31" Type="http://schemas.openxmlformats.org/officeDocument/2006/relationships/image" Target="../media/image295.png"/><Relationship Id="rId52" Type="http://schemas.openxmlformats.org/officeDocument/2006/relationships/customXml" Target="../ink/ink2184.xml"/><Relationship Id="rId73" Type="http://schemas.openxmlformats.org/officeDocument/2006/relationships/image" Target="../media/image64.png"/><Relationship Id="rId78" Type="http://schemas.openxmlformats.org/officeDocument/2006/relationships/customXml" Target="../ink/ink2197.xml"/><Relationship Id="rId94" Type="http://schemas.openxmlformats.org/officeDocument/2006/relationships/customXml" Target="../ink/ink2205.xml"/><Relationship Id="rId99" Type="http://schemas.openxmlformats.org/officeDocument/2006/relationships/image" Target="../media/image341.png"/><Relationship Id="rId101" Type="http://schemas.openxmlformats.org/officeDocument/2006/relationships/image" Target="../media/image342.png"/><Relationship Id="rId122" Type="http://schemas.openxmlformats.org/officeDocument/2006/relationships/customXml" Target="../ink/ink2219.xml"/><Relationship Id="rId143" Type="http://schemas.openxmlformats.org/officeDocument/2006/relationships/image" Target="../media/image392.png"/><Relationship Id="rId148" Type="http://schemas.openxmlformats.org/officeDocument/2006/relationships/customXml" Target="../ink/ink2232.xml"/><Relationship Id="rId164" Type="http://schemas.openxmlformats.org/officeDocument/2006/relationships/customXml" Target="../ink/ink2240.xml"/><Relationship Id="rId169" Type="http://schemas.openxmlformats.org/officeDocument/2006/relationships/image" Target="../media/image405.png"/><Relationship Id="rId185" Type="http://schemas.openxmlformats.org/officeDocument/2006/relationships/image" Target="../media/image413.png"/><Relationship Id="rId4" Type="http://schemas.openxmlformats.org/officeDocument/2006/relationships/customXml" Target="../ink/ink2160.xml"/><Relationship Id="rId9" Type="http://schemas.openxmlformats.org/officeDocument/2006/relationships/image" Target="../media/image283.png"/><Relationship Id="rId180" Type="http://schemas.openxmlformats.org/officeDocument/2006/relationships/customXml" Target="../ink/ink2248.xml"/><Relationship Id="rId210" Type="http://schemas.openxmlformats.org/officeDocument/2006/relationships/customXml" Target="../ink/ink2263.xml"/><Relationship Id="rId215" Type="http://schemas.openxmlformats.org/officeDocument/2006/relationships/image" Target="../media/image428.png"/><Relationship Id="rId26" Type="http://schemas.openxmlformats.org/officeDocument/2006/relationships/customXml" Target="../ink/ink2171.xml"/><Relationship Id="rId47" Type="http://schemas.openxmlformats.org/officeDocument/2006/relationships/image" Target="../media/image314.png"/><Relationship Id="rId68" Type="http://schemas.openxmlformats.org/officeDocument/2006/relationships/customXml" Target="../ink/ink2192.xml"/><Relationship Id="rId89" Type="http://schemas.openxmlformats.org/officeDocument/2006/relationships/image" Target="../media/image336.png"/><Relationship Id="rId112" Type="http://schemas.openxmlformats.org/officeDocument/2006/relationships/customXml" Target="../ink/ink2214.xml"/><Relationship Id="rId133" Type="http://schemas.openxmlformats.org/officeDocument/2006/relationships/image" Target="../media/image357.png"/><Relationship Id="rId154" Type="http://schemas.openxmlformats.org/officeDocument/2006/relationships/customXml" Target="../ink/ink2235.xml"/><Relationship Id="rId175" Type="http://schemas.openxmlformats.org/officeDocument/2006/relationships/image" Target="../media/image4080.png"/><Relationship Id="rId196" Type="http://schemas.openxmlformats.org/officeDocument/2006/relationships/customXml" Target="../ink/ink2256.xml"/><Relationship Id="rId200" Type="http://schemas.openxmlformats.org/officeDocument/2006/relationships/customXml" Target="../ink/ink2258.xml"/><Relationship Id="rId16" Type="http://schemas.openxmlformats.org/officeDocument/2006/relationships/customXml" Target="../ink/ink2166.xml"/><Relationship Id="rId221" Type="http://schemas.openxmlformats.org/officeDocument/2006/relationships/image" Target="../media/image431.png"/><Relationship Id="rId37" Type="http://schemas.openxmlformats.org/officeDocument/2006/relationships/image" Target="../media/image309.png"/><Relationship Id="rId58" Type="http://schemas.openxmlformats.org/officeDocument/2006/relationships/customXml" Target="../ink/ink2187.xml"/><Relationship Id="rId79" Type="http://schemas.openxmlformats.org/officeDocument/2006/relationships/image" Target="../media/image331.png"/><Relationship Id="rId102" Type="http://schemas.openxmlformats.org/officeDocument/2006/relationships/customXml" Target="../ink/ink2209.xml"/><Relationship Id="rId123" Type="http://schemas.openxmlformats.org/officeDocument/2006/relationships/image" Target="../media/image352.png"/><Relationship Id="rId144" Type="http://schemas.openxmlformats.org/officeDocument/2006/relationships/customXml" Target="../ink/ink2230.xml"/><Relationship Id="rId90" Type="http://schemas.openxmlformats.org/officeDocument/2006/relationships/customXml" Target="../ink/ink2203.xml"/><Relationship Id="rId165" Type="http://schemas.openxmlformats.org/officeDocument/2006/relationships/image" Target="../media/image403.png"/><Relationship Id="rId186" Type="http://schemas.openxmlformats.org/officeDocument/2006/relationships/customXml" Target="../ink/ink2251.xml"/><Relationship Id="rId211" Type="http://schemas.openxmlformats.org/officeDocument/2006/relationships/image" Target="../media/image426.png"/><Relationship Id="rId27" Type="http://schemas.openxmlformats.org/officeDocument/2006/relationships/image" Target="../media/image293.png"/><Relationship Id="rId48" Type="http://schemas.openxmlformats.org/officeDocument/2006/relationships/customXml" Target="../ink/ink2182.xml"/><Relationship Id="rId69" Type="http://schemas.openxmlformats.org/officeDocument/2006/relationships/image" Target="../media/image327.png"/><Relationship Id="rId113" Type="http://schemas.openxmlformats.org/officeDocument/2006/relationships/image" Target="../media/image55.png"/><Relationship Id="rId134" Type="http://schemas.openxmlformats.org/officeDocument/2006/relationships/customXml" Target="../ink/ink2225.xml"/><Relationship Id="rId80" Type="http://schemas.openxmlformats.org/officeDocument/2006/relationships/customXml" Target="../ink/ink2198.xml"/><Relationship Id="rId155" Type="http://schemas.openxmlformats.org/officeDocument/2006/relationships/image" Target="../media/image398.png"/><Relationship Id="rId176" Type="http://schemas.openxmlformats.org/officeDocument/2006/relationships/customXml" Target="../ink/ink2246.xml"/><Relationship Id="rId197" Type="http://schemas.openxmlformats.org/officeDocument/2006/relationships/image" Target="../media/image419.png"/><Relationship Id="rId201" Type="http://schemas.openxmlformats.org/officeDocument/2006/relationships/image" Target="../media/image421.png"/><Relationship Id="rId222" Type="http://schemas.openxmlformats.org/officeDocument/2006/relationships/customXml" Target="../ink/ink2269.xml"/><Relationship Id="rId17" Type="http://schemas.openxmlformats.org/officeDocument/2006/relationships/image" Target="../media/image288.png"/><Relationship Id="rId38" Type="http://schemas.openxmlformats.org/officeDocument/2006/relationships/customXml" Target="../ink/ink2177.xml"/><Relationship Id="rId59" Type="http://schemas.openxmlformats.org/officeDocument/2006/relationships/image" Target="../media/image320.png"/><Relationship Id="rId103" Type="http://schemas.openxmlformats.org/officeDocument/2006/relationships/image" Target="../media/image343.png"/><Relationship Id="rId124" Type="http://schemas.openxmlformats.org/officeDocument/2006/relationships/customXml" Target="../ink/ink2220.xml"/><Relationship Id="rId70" Type="http://schemas.openxmlformats.org/officeDocument/2006/relationships/customXml" Target="../ink/ink2193.xml"/><Relationship Id="rId91" Type="http://schemas.openxmlformats.org/officeDocument/2006/relationships/image" Target="../media/image337.png"/><Relationship Id="rId145" Type="http://schemas.openxmlformats.org/officeDocument/2006/relationships/image" Target="../media/image393.png"/><Relationship Id="rId166" Type="http://schemas.openxmlformats.org/officeDocument/2006/relationships/customXml" Target="../ink/ink2241.xml"/><Relationship Id="rId187" Type="http://schemas.openxmlformats.org/officeDocument/2006/relationships/image" Target="../media/image414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2264.xml"/><Relationship Id="rId28" Type="http://schemas.openxmlformats.org/officeDocument/2006/relationships/customXml" Target="../ink/ink2172.xml"/><Relationship Id="rId49" Type="http://schemas.openxmlformats.org/officeDocument/2006/relationships/image" Target="../media/image315.png"/><Relationship Id="rId114" Type="http://schemas.openxmlformats.org/officeDocument/2006/relationships/customXml" Target="../ink/ink2215.xml"/><Relationship Id="rId60" Type="http://schemas.openxmlformats.org/officeDocument/2006/relationships/customXml" Target="../ink/ink2188.xml"/><Relationship Id="rId81" Type="http://schemas.openxmlformats.org/officeDocument/2006/relationships/image" Target="../media/image332.png"/><Relationship Id="rId135" Type="http://schemas.openxmlformats.org/officeDocument/2006/relationships/image" Target="../media/image358.png"/><Relationship Id="rId156" Type="http://schemas.openxmlformats.org/officeDocument/2006/relationships/customXml" Target="../ink/ink2236.xml"/><Relationship Id="rId177" Type="http://schemas.openxmlformats.org/officeDocument/2006/relationships/image" Target="../media/image409.png"/><Relationship Id="rId198" Type="http://schemas.openxmlformats.org/officeDocument/2006/relationships/customXml" Target="../ink/ink2257.xml"/><Relationship Id="rId202" Type="http://schemas.openxmlformats.org/officeDocument/2006/relationships/customXml" Target="../ink/ink2259.xml"/><Relationship Id="rId223" Type="http://schemas.openxmlformats.org/officeDocument/2006/relationships/customXml" Target="../ink/ink2270.xml"/><Relationship Id="rId18" Type="http://schemas.openxmlformats.org/officeDocument/2006/relationships/customXml" Target="../ink/ink2167.xml"/><Relationship Id="rId39" Type="http://schemas.openxmlformats.org/officeDocument/2006/relationships/image" Target="../media/image310.png"/><Relationship Id="rId50" Type="http://schemas.openxmlformats.org/officeDocument/2006/relationships/customXml" Target="../ink/ink2183.xml"/><Relationship Id="rId104" Type="http://schemas.openxmlformats.org/officeDocument/2006/relationships/customXml" Target="../ink/ink2210.xml"/><Relationship Id="rId125" Type="http://schemas.openxmlformats.org/officeDocument/2006/relationships/image" Target="../media/image353.png"/><Relationship Id="rId146" Type="http://schemas.openxmlformats.org/officeDocument/2006/relationships/customXml" Target="../ink/ink2231.xml"/><Relationship Id="rId167" Type="http://schemas.openxmlformats.org/officeDocument/2006/relationships/image" Target="../media/image404.png"/><Relationship Id="rId188" Type="http://schemas.openxmlformats.org/officeDocument/2006/relationships/customXml" Target="../ink/ink2252.xml"/><Relationship Id="rId71" Type="http://schemas.openxmlformats.org/officeDocument/2006/relationships/image" Target="../media/image328.png"/><Relationship Id="rId92" Type="http://schemas.openxmlformats.org/officeDocument/2006/relationships/customXml" Target="../ink/ink2204.xml"/><Relationship Id="rId213" Type="http://schemas.openxmlformats.org/officeDocument/2006/relationships/image" Target="../media/image427.png"/><Relationship Id="rId2" Type="http://schemas.openxmlformats.org/officeDocument/2006/relationships/customXml" Target="../ink/ink2159.xml"/><Relationship Id="rId29" Type="http://schemas.openxmlformats.org/officeDocument/2006/relationships/image" Target="../media/image294.png"/><Relationship Id="rId40" Type="http://schemas.openxmlformats.org/officeDocument/2006/relationships/customXml" Target="../ink/ink2178.xml"/><Relationship Id="rId115" Type="http://schemas.openxmlformats.org/officeDocument/2006/relationships/image" Target="../media/image348.png"/><Relationship Id="rId136" Type="http://schemas.openxmlformats.org/officeDocument/2006/relationships/customXml" Target="../ink/ink2226.xml"/><Relationship Id="rId157" Type="http://schemas.openxmlformats.org/officeDocument/2006/relationships/image" Target="../media/image399.png"/><Relationship Id="rId178" Type="http://schemas.openxmlformats.org/officeDocument/2006/relationships/customXml" Target="../ink/ink2247.xml"/><Relationship Id="rId61" Type="http://schemas.openxmlformats.org/officeDocument/2006/relationships/image" Target="../media/image321.png"/><Relationship Id="rId82" Type="http://schemas.openxmlformats.org/officeDocument/2006/relationships/customXml" Target="../ink/ink2199.xml"/><Relationship Id="rId199" Type="http://schemas.openxmlformats.org/officeDocument/2006/relationships/image" Target="../media/image420.png"/><Relationship Id="rId203" Type="http://schemas.openxmlformats.org/officeDocument/2006/relationships/image" Target="../media/image422.png"/><Relationship Id="rId19" Type="http://schemas.openxmlformats.org/officeDocument/2006/relationships/image" Target="../media/image289.png"/><Relationship Id="rId30" Type="http://schemas.openxmlformats.org/officeDocument/2006/relationships/customXml" Target="../ink/ink2173.xml"/><Relationship Id="rId105" Type="http://schemas.openxmlformats.org/officeDocument/2006/relationships/image" Target="../media/image344.png"/><Relationship Id="rId126" Type="http://schemas.openxmlformats.org/officeDocument/2006/relationships/customXml" Target="../ink/ink2221.xml"/><Relationship Id="rId147" Type="http://schemas.openxmlformats.org/officeDocument/2006/relationships/image" Target="../media/image394.png"/><Relationship Id="rId168" Type="http://schemas.openxmlformats.org/officeDocument/2006/relationships/customXml" Target="../ink/ink2242.xml"/></Relationships>
</file>

<file path=ppt/slides/_rels/slide7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49.png"/><Relationship Id="rId21" Type="http://schemas.openxmlformats.org/officeDocument/2006/relationships/image" Target="../media/image290.png"/><Relationship Id="rId42" Type="http://schemas.openxmlformats.org/officeDocument/2006/relationships/customXml" Target="../ink/ink2291.xml"/><Relationship Id="rId63" Type="http://schemas.openxmlformats.org/officeDocument/2006/relationships/image" Target="../media/image322.png"/><Relationship Id="rId84" Type="http://schemas.openxmlformats.org/officeDocument/2006/relationships/customXml" Target="../ink/ink2312.xml"/><Relationship Id="rId138" Type="http://schemas.openxmlformats.org/officeDocument/2006/relationships/customXml" Target="../ink/ink2339.xml"/><Relationship Id="rId159" Type="http://schemas.openxmlformats.org/officeDocument/2006/relationships/image" Target="../media/image400.png"/><Relationship Id="rId170" Type="http://schemas.openxmlformats.org/officeDocument/2006/relationships/customXml" Target="../ink/ink2355.xml"/><Relationship Id="rId191" Type="http://schemas.openxmlformats.org/officeDocument/2006/relationships/image" Target="../media/image416.png"/><Relationship Id="rId205" Type="http://schemas.openxmlformats.org/officeDocument/2006/relationships/image" Target="../media/image423.png"/><Relationship Id="rId226" Type="http://schemas.openxmlformats.org/officeDocument/2006/relationships/customXml" Target="../ink/ink2383.xml"/><Relationship Id="rId107" Type="http://schemas.openxmlformats.org/officeDocument/2006/relationships/image" Target="../media/image345.png"/><Relationship Id="rId11" Type="http://schemas.openxmlformats.org/officeDocument/2006/relationships/image" Target="../media/image284.png"/><Relationship Id="rId32" Type="http://schemas.openxmlformats.org/officeDocument/2006/relationships/customXml" Target="../ink/ink2286.xml"/><Relationship Id="rId53" Type="http://schemas.openxmlformats.org/officeDocument/2006/relationships/image" Target="../media/image317.png"/><Relationship Id="rId74" Type="http://schemas.openxmlformats.org/officeDocument/2006/relationships/customXml" Target="../ink/ink2307.xml"/><Relationship Id="rId128" Type="http://schemas.openxmlformats.org/officeDocument/2006/relationships/customXml" Target="../ink/ink2334.xml"/><Relationship Id="rId149" Type="http://schemas.openxmlformats.org/officeDocument/2006/relationships/image" Target="../media/image395.png"/><Relationship Id="rId5" Type="http://schemas.openxmlformats.org/officeDocument/2006/relationships/image" Target="../media/image281.png"/><Relationship Id="rId95" Type="http://schemas.openxmlformats.org/officeDocument/2006/relationships/image" Target="../media/image339.png"/><Relationship Id="rId160" Type="http://schemas.openxmlformats.org/officeDocument/2006/relationships/customXml" Target="../ink/ink2350.xml"/><Relationship Id="rId181" Type="http://schemas.openxmlformats.org/officeDocument/2006/relationships/image" Target="../media/image411.png"/><Relationship Id="rId216" Type="http://schemas.openxmlformats.org/officeDocument/2006/relationships/customXml" Target="../ink/ink2378.xml"/><Relationship Id="rId237" Type="http://schemas.openxmlformats.org/officeDocument/2006/relationships/customXml" Target="../ink/ink2389.xml"/><Relationship Id="rId22" Type="http://schemas.openxmlformats.org/officeDocument/2006/relationships/customXml" Target="../ink/ink2281.xml"/><Relationship Id="rId43" Type="http://schemas.openxmlformats.org/officeDocument/2006/relationships/image" Target="../media/image312.png"/><Relationship Id="rId64" Type="http://schemas.openxmlformats.org/officeDocument/2006/relationships/customXml" Target="../ink/ink2302.xml"/><Relationship Id="rId118" Type="http://schemas.openxmlformats.org/officeDocument/2006/relationships/customXml" Target="../ink/ink2329.xml"/><Relationship Id="rId139" Type="http://schemas.openxmlformats.org/officeDocument/2006/relationships/image" Target="../media/image360.png"/><Relationship Id="rId85" Type="http://schemas.openxmlformats.org/officeDocument/2006/relationships/image" Target="../media/image334.png"/><Relationship Id="rId150" Type="http://schemas.openxmlformats.org/officeDocument/2006/relationships/customXml" Target="../ink/ink2345.xml"/><Relationship Id="rId171" Type="http://schemas.openxmlformats.org/officeDocument/2006/relationships/image" Target="../media/image406.png"/><Relationship Id="rId192" Type="http://schemas.openxmlformats.org/officeDocument/2006/relationships/customXml" Target="../ink/ink2366.xml"/><Relationship Id="rId206" Type="http://schemas.openxmlformats.org/officeDocument/2006/relationships/customXml" Target="../ink/ink2373.xml"/><Relationship Id="rId227" Type="http://schemas.openxmlformats.org/officeDocument/2006/relationships/image" Target="../media/image434.png"/><Relationship Id="rId12" Type="http://schemas.openxmlformats.org/officeDocument/2006/relationships/customXml" Target="../ink/ink2276.xml"/><Relationship Id="rId33" Type="http://schemas.openxmlformats.org/officeDocument/2006/relationships/image" Target="../media/image296.png"/><Relationship Id="rId108" Type="http://schemas.openxmlformats.org/officeDocument/2006/relationships/customXml" Target="../ink/ink2324.xml"/><Relationship Id="rId129" Type="http://schemas.openxmlformats.org/officeDocument/2006/relationships/image" Target="../media/image355.png"/><Relationship Id="rId54" Type="http://schemas.openxmlformats.org/officeDocument/2006/relationships/customXml" Target="../ink/ink2297.xml"/><Relationship Id="rId75" Type="http://schemas.openxmlformats.org/officeDocument/2006/relationships/image" Target="../media/image329.png"/><Relationship Id="rId96" Type="http://schemas.openxmlformats.org/officeDocument/2006/relationships/customXml" Target="../ink/ink2318.xml"/><Relationship Id="rId140" Type="http://schemas.openxmlformats.org/officeDocument/2006/relationships/customXml" Target="../ink/ink2340.xml"/><Relationship Id="rId161" Type="http://schemas.openxmlformats.org/officeDocument/2006/relationships/image" Target="../media/image401.png"/><Relationship Id="rId182" Type="http://schemas.openxmlformats.org/officeDocument/2006/relationships/customXml" Target="../ink/ink2361.xml"/><Relationship Id="rId217" Type="http://schemas.openxmlformats.org/officeDocument/2006/relationships/image" Target="../media/image429.png"/><Relationship Id="rId6" Type="http://schemas.openxmlformats.org/officeDocument/2006/relationships/customXml" Target="../ink/ink2273.xml"/><Relationship Id="rId238" Type="http://schemas.openxmlformats.org/officeDocument/2006/relationships/image" Target="../media/image439.png"/><Relationship Id="rId23" Type="http://schemas.openxmlformats.org/officeDocument/2006/relationships/image" Target="../media/image291.png"/><Relationship Id="rId119" Type="http://schemas.openxmlformats.org/officeDocument/2006/relationships/image" Target="../media/image350.png"/><Relationship Id="rId44" Type="http://schemas.openxmlformats.org/officeDocument/2006/relationships/customXml" Target="../ink/ink2292.xml"/><Relationship Id="rId65" Type="http://schemas.openxmlformats.org/officeDocument/2006/relationships/image" Target="../media/image323.png"/><Relationship Id="rId86" Type="http://schemas.openxmlformats.org/officeDocument/2006/relationships/customXml" Target="../ink/ink2313.xml"/><Relationship Id="rId130" Type="http://schemas.openxmlformats.org/officeDocument/2006/relationships/customXml" Target="../ink/ink2335.xml"/><Relationship Id="rId151" Type="http://schemas.openxmlformats.org/officeDocument/2006/relationships/image" Target="../media/image396.png"/><Relationship Id="rId172" Type="http://schemas.openxmlformats.org/officeDocument/2006/relationships/customXml" Target="../ink/ink2356.xml"/><Relationship Id="rId193" Type="http://schemas.openxmlformats.org/officeDocument/2006/relationships/image" Target="../media/image417.png"/><Relationship Id="rId207" Type="http://schemas.openxmlformats.org/officeDocument/2006/relationships/image" Target="../media/image424.png"/><Relationship Id="rId228" Type="http://schemas.openxmlformats.org/officeDocument/2006/relationships/customXml" Target="../ink/ink2384.xml"/><Relationship Id="rId13" Type="http://schemas.openxmlformats.org/officeDocument/2006/relationships/image" Target="../media/image285.png"/><Relationship Id="rId109" Type="http://schemas.openxmlformats.org/officeDocument/2006/relationships/image" Target="../media/image346.png"/><Relationship Id="rId34" Type="http://schemas.openxmlformats.org/officeDocument/2006/relationships/customXml" Target="../ink/ink2287.xml"/><Relationship Id="rId55" Type="http://schemas.openxmlformats.org/officeDocument/2006/relationships/image" Target="../media/image318.png"/><Relationship Id="rId76" Type="http://schemas.openxmlformats.org/officeDocument/2006/relationships/customXml" Target="../ink/ink2308.xml"/><Relationship Id="rId97" Type="http://schemas.openxmlformats.org/officeDocument/2006/relationships/image" Target="../media/image340.png"/><Relationship Id="rId120" Type="http://schemas.openxmlformats.org/officeDocument/2006/relationships/customXml" Target="../ink/ink2330.xml"/><Relationship Id="rId141" Type="http://schemas.openxmlformats.org/officeDocument/2006/relationships/image" Target="../media/image391.png"/><Relationship Id="rId7" Type="http://schemas.openxmlformats.org/officeDocument/2006/relationships/image" Target="../media/image282.png"/><Relationship Id="rId162" Type="http://schemas.openxmlformats.org/officeDocument/2006/relationships/customXml" Target="../ink/ink2351.xml"/><Relationship Id="rId183" Type="http://schemas.openxmlformats.org/officeDocument/2006/relationships/image" Target="../media/image412.png"/><Relationship Id="rId218" Type="http://schemas.openxmlformats.org/officeDocument/2006/relationships/customXml" Target="../ink/ink2379.xml"/><Relationship Id="rId239" Type="http://schemas.openxmlformats.org/officeDocument/2006/relationships/customXml" Target="../ink/ink2390.xml"/><Relationship Id="rId24" Type="http://schemas.openxmlformats.org/officeDocument/2006/relationships/customXml" Target="../ink/ink2282.xml"/><Relationship Id="rId45" Type="http://schemas.openxmlformats.org/officeDocument/2006/relationships/image" Target="../media/image313.png"/><Relationship Id="rId66" Type="http://schemas.openxmlformats.org/officeDocument/2006/relationships/customXml" Target="../ink/ink2303.xml"/><Relationship Id="rId87" Type="http://schemas.openxmlformats.org/officeDocument/2006/relationships/image" Target="../media/image335.png"/><Relationship Id="rId110" Type="http://schemas.openxmlformats.org/officeDocument/2006/relationships/customXml" Target="../ink/ink2325.xml"/><Relationship Id="rId131" Type="http://schemas.openxmlformats.org/officeDocument/2006/relationships/image" Target="../media/image356.png"/><Relationship Id="rId152" Type="http://schemas.openxmlformats.org/officeDocument/2006/relationships/customXml" Target="../ink/ink2346.xml"/><Relationship Id="rId173" Type="http://schemas.openxmlformats.org/officeDocument/2006/relationships/image" Target="../media/image4070.png"/><Relationship Id="rId194" Type="http://schemas.openxmlformats.org/officeDocument/2006/relationships/customXml" Target="../ink/ink2367.xml"/><Relationship Id="rId208" Type="http://schemas.openxmlformats.org/officeDocument/2006/relationships/customXml" Target="../ink/ink2374.xml"/><Relationship Id="rId229" Type="http://schemas.openxmlformats.org/officeDocument/2006/relationships/image" Target="../media/image435.png"/><Relationship Id="rId240" Type="http://schemas.openxmlformats.org/officeDocument/2006/relationships/image" Target="../media/image440.png"/><Relationship Id="rId14" Type="http://schemas.openxmlformats.org/officeDocument/2006/relationships/customXml" Target="../ink/ink2277.xml"/><Relationship Id="rId35" Type="http://schemas.openxmlformats.org/officeDocument/2006/relationships/image" Target="../media/image308.png"/><Relationship Id="rId56" Type="http://schemas.openxmlformats.org/officeDocument/2006/relationships/customXml" Target="../ink/ink2298.xml"/><Relationship Id="rId77" Type="http://schemas.openxmlformats.org/officeDocument/2006/relationships/image" Target="../media/image330.png"/><Relationship Id="rId100" Type="http://schemas.openxmlformats.org/officeDocument/2006/relationships/customXml" Target="../ink/ink2320.xml"/><Relationship Id="rId8" Type="http://schemas.openxmlformats.org/officeDocument/2006/relationships/customXml" Target="../ink/ink2274.xml"/><Relationship Id="rId98" Type="http://schemas.openxmlformats.org/officeDocument/2006/relationships/customXml" Target="../ink/ink2319.xml"/><Relationship Id="rId121" Type="http://schemas.openxmlformats.org/officeDocument/2006/relationships/image" Target="../media/image351.png"/><Relationship Id="rId142" Type="http://schemas.openxmlformats.org/officeDocument/2006/relationships/customXml" Target="../ink/ink2341.xml"/><Relationship Id="rId163" Type="http://schemas.openxmlformats.org/officeDocument/2006/relationships/image" Target="../media/image402.png"/><Relationship Id="rId184" Type="http://schemas.openxmlformats.org/officeDocument/2006/relationships/customXml" Target="../ink/ink2362.xml"/><Relationship Id="rId219" Type="http://schemas.openxmlformats.org/officeDocument/2006/relationships/image" Target="../media/image430.png"/><Relationship Id="rId230" Type="http://schemas.openxmlformats.org/officeDocument/2006/relationships/customXml" Target="../ink/ink2385.xml"/><Relationship Id="rId25" Type="http://schemas.openxmlformats.org/officeDocument/2006/relationships/image" Target="../media/image292.png"/><Relationship Id="rId46" Type="http://schemas.openxmlformats.org/officeDocument/2006/relationships/customXml" Target="../ink/ink2293.xml"/><Relationship Id="rId67" Type="http://schemas.openxmlformats.org/officeDocument/2006/relationships/image" Target="../media/image324.png"/><Relationship Id="rId88" Type="http://schemas.openxmlformats.org/officeDocument/2006/relationships/customXml" Target="../ink/ink2314.xml"/><Relationship Id="rId111" Type="http://schemas.openxmlformats.org/officeDocument/2006/relationships/image" Target="../media/image347.png"/><Relationship Id="rId132" Type="http://schemas.openxmlformats.org/officeDocument/2006/relationships/customXml" Target="../ink/ink2336.xml"/><Relationship Id="rId153" Type="http://schemas.openxmlformats.org/officeDocument/2006/relationships/image" Target="../media/image397.png"/><Relationship Id="rId174" Type="http://schemas.openxmlformats.org/officeDocument/2006/relationships/customXml" Target="../ink/ink2357.xml"/><Relationship Id="rId195" Type="http://schemas.openxmlformats.org/officeDocument/2006/relationships/image" Target="../media/image418.png"/><Relationship Id="rId209" Type="http://schemas.openxmlformats.org/officeDocument/2006/relationships/image" Target="../media/image425.png"/><Relationship Id="rId220" Type="http://schemas.openxmlformats.org/officeDocument/2006/relationships/customXml" Target="../ink/ink2380.xml"/><Relationship Id="rId241" Type="http://schemas.openxmlformats.org/officeDocument/2006/relationships/customXml" Target="../ink/ink2391.xml"/><Relationship Id="rId15" Type="http://schemas.openxmlformats.org/officeDocument/2006/relationships/image" Target="../media/image286.png"/><Relationship Id="rId36" Type="http://schemas.openxmlformats.org/officeDocument/2006/relationships/customXml" Target="../ink/ink2288.xml"/><Relationship Id="rId57" Type="http://schemas.openxmlformats.org/officeDocument/2006/relationships/image" Target="../media/image319.png"/><Relationship Id="rId10" Type="http://schemas.openxmlformats.org/officeDocument/2006/relationships/customXml" Target="../ink/ink2275.xml"/><Relationship Id="rId31" Type="http://schemas.openxmlformats.org/officeDocument/2006/relationships/image" Target="../media/image295.png"/><Relationship Id="rId52" Type="http://schemas.openxmlformats.org/officeDocument/2006/relationships/customXml" Target="../ink/ink2296.xml"/><Relationship Id="rId73" Type="http://schemas.openxmlformats.org/officeDocument/2006/relationships/image" Target="../media/image64.png"/><Relationship Id="rId78" Type="http://schemas.openxmlformats.org/officeDocument/2006/relationships/customXml" Target="../ink/ink2309.xml"/><Relationship Id="rId94" Type="http://schemas.openxmlformats.org/officeDocument/2006/relationships/customXml" Target="../ink/ink2317.xml"/><Relationship Id="rId99" Type="http://schemas.openxmlformats.org/officeDocument/2006/relationships/image" Target="../media/image341.png"/><Relationship Id="rId101" Type="http://schemas.openxmlformats.org/officeDocument/2006/relationships/image" Target="../media/image342.png"/><Relationship Id="rId122" Type="http://schemas.openxmlformats.org/officeDocument/2006/relationships/customXml" Target="../ink/ink2331.xml"/><Relationship Id="rId143" Type="http://schemas.openxmlformats.org/officeDocument/2006/relationships/image" Target="../media/image392.png"/><Relationship Id="rId148" Type="http://schemas.openxmlformats.org/officeDocument/2006/relationships/customXml" Target="../ink/ink2344.xml"/><Relationship Id="rId164" Type="http://schemas.openxmlformats.org/officeDocument/2006/relationships/customXml" Target="../ink/ink2352.xml"/><Relationship Id="rId169" Type="http://schemas.openxmlformats.org/officeDocument/2006/relationships/image" Target="../media/image405.png"/><Relationship Id="rId185" Type="http://schemas.openxmlformats.org/officeDocument/2006/relationships/image" Target="../media/image413.png"/><Relationship Id="rId4" Type="http://schemas.openxmlformats.org/officeDocument/2006/relationships/customXml" Target="../ink/ink2272.xml"/><Relationship Id="rId9" Type="http://schemas.openxmlformats.org/officeDocument/2006/relationships/image" Target="../media/image283.png"/><Relationship Id="rId180" Type="http://schemas.openxmlformats.org/officeDocument/2006/relationships/customXml" Target="../ink/ink2360.xml"/><Relationship Id="rId210" Type="http://schemas.openxmlformats.org/officeDocument/2006/relationships/customXml" Target="../ink/ink2375.xml"/><Relationship Id="rId215" Type="http://schemas.openxmlformats.org/officeDocument/2006/relationships/image" Target="../media/image428.png"/><Relationship Id="rId236" Type="http://schemas.openxmlformats.org/officeDocument/2006/relationships/customXml" Target="../ink/ink2388.xml"/><Relationship Id="rId26" Type="http://schemas.openxmlformats.org/officeDocument/2006/relationships/customXml" Target="../ink/ink2283.xml"/><Relationship Id="rId231" Type="http://schemas.openxmlformats.org/officeDocument/2006/relationships/image" Target="../media/image436.png"/><Relationship Id="rId47" Type="http://schemas.openxmlformats.org/officeDocument/2006/relationships/image" Target="../media/image314.png"/><Relationship Id="rId68" Type="http://schemas.openxmlformats.org/officeDocument/2006/relationships/customXml" Target="../ink/ink2304.xml"/><Relationship Id="rId89" Type="http://schemas.openxmlformats.org/officeDocument/2006/relationships/image" Target="../media/image336.png"/><Relationship Id="rId112" Type="http://schemas.openxmlformats.org/officeDocument/2006/relationships/customXml" Target="../ink/ink2326.xml"/><Relationship Id="rId133" Type="http://schemas.openxmlformats.org/officeDocument/2006/relationships/image" Target="../media/image357.png"/><Relationship Id="rId154" Type="http://schemas.openxmlformats.org/officeDocument/2006/relationships/customXml" Target="../ink/ink2347.xml"/><Relationship Id="rId175" Type="http://schemas.openxmlformats.org/officeDocument/2006/relationships/image" Target="../media/image4080.png"/><Relationship Id="rId196" Type="http://schemas.openxmlformats.org/officeDocument/2006/relationships/customXml" Target="../ink/ink2368.xml"/><Relationship Id="rId200" Type="http://schemas.openxmlformats.org/officeDocument/2006/relationships/customXml" Target="../ink/ink2370.xml"/><Relationship Id="rId16" Type="http://schemas.openxmlformats.org/officeDocument/2006/relationships/customXml" Target="../ink/ink2278.xml"/><Relationship Id="rId221" Type="http://schemas.openxmlformats.org/officeDocument/2006/relationships/image" Target="../media/image431.png"/><Relationship Id="rId242" Type="http://schemas.openxmlformats.org/officeDocument/2006/relationships/image" Target="../media/image441.png"/><Relationship Id="rId37" Type="http://schemas.openxmlformats.org/officeDocument/2006/relationships/image" Target="../media/image309.png"/><Relationship Id="rId58" Type="http://schemas.openxmlformats.org/officeDocument/2006/relationships/customXml" Target="../ink/ink2299.xml"/><Relationship Id="rId79" Type="http://schemas.openxmlformats.org/officeDocument/2006/relationships/image" Target="../media/image331.png"/><Relationship Id="rId102" Type="http://schemas.openxmlformats.org/officeDocument/2006/relationships/customXml" Target="../ink/ink2321.xml"/><Relationship Id="rId123" Type="http://schemas.openxmlformats.org/officeDocument/2006/relationships/image" Target="../media/image352.png"/><Relationship Id="rId144" Type="http://schemas.openxmlformats.org/officeDocument/2006/relationships/customXml" Target="../ink/ink2342.xml"/><Relationship Id="rId90" Type="http://schemas.openxmlformats.org/officeDocument/2006/relationships/customXml" Target="../ink/ink2315.xml"/><Relationship Id="rId165" Type="http://schemas.openxmlformats.org/officeDocument/2006/relationships/image" Target="../media/image403.png"/><Relationship Id="rId186" Type="http://schemas.openxmlformats.org/officeDocument/2006/relationships/customXml" Target="../ink/ink2363.xml"/><Relationship Id="rId211" Type="http://schemas.openxmlformats.org/officeDocument/2006/relationships/image" Target="../media/image426.png"/><Relationship Id="rId232" Type="http://schemas.openxmlformats.org/officeDocument/2006/relationships/customXml" Target="../ink/ink2386.xml"/><Relationship Id="rId27" Type="http://schemas.openxmlformats.org/officeDocument/2006/relationships/image" Target="../media/image293.png"/><Relationship Id="rId48" Type="http://schemas.openxmlformats.org/officeDocument/2006/relationships/customXml" Target="../ink/ink2294.xml"/><Relationship Id="rId69" Type="http://schemas.openxmlformats.org/officeDocument/2006/relationships/image" Target="../media/image327.png"/><Relationship Id="rId113" Type="http://schemas.openxmlformats.org/officeDocument/2006/relationships/image" Target="../media/image55.png"/><Relationship Id="rId134" Type="http://schemas.openxmlformats.org/officeDocument/2006/relationships/customXml" Target="../ink/ink2337.xml"/><Relationship Id="rId80" Type="http://schemas.openxmlformats.org/officeDocument/2006/relationships/customXml" Target="../ink/ink2310.xml"/><Relationship Id="rId155" Type="http://schemas.openxmlformats.org/officeDocument/2006/relationships/image" Target="../media/image398.png"/><Relationship Id="rId176" Type="http://schemas.openxmlformats.org/officeDocument/2006/relationships/customXml" Target="../ink/ink2358.xml"/><Relationship Id="rId197" Type="http://schemas.openxmlformats.org/officeDocument/2006/relationships/image" Target="../media/image419.png"/><Relationship Id="rId201" Type="http://schemas.openxmlformats.org/officeDocument/2006/relationships/image" Target="../media/image421.png"/><Relationship Id="rId222" Type="http://schemas.openxmlformats.org/officeDocument/2006/relationships/customXml" Target="../ink/ink2381.xml"/><Relationship Id="rId243" Type="http://schemas.openxmlformats.org/officeDocument/2006/relationships/customXml" Target="../ink/ink2392.xml"/><Relationship Id="rId17" Type="http://schemas.openxmlformats.org/officeDocument/2006/relationships/image" Target="../media/image288.png"/><Relationship Id="rId38" Type="http://schemas.openxmlformats.org/officeDocument/2006/relationships/customXml" Target="../ink/ink2289.xml"/><Relationship Id="rId59" Type="http://schemas.openxmlformats.org/officeDocument/2006/relationships/image" Target="../media/image320.png"/><Relationship Id="rId103" Type="http://schemas.openxmlformats.org/officeDocument/2006/relationships/image" Target="../media/image343.png"/><Relationship Id="rId124" Type="http://schemas.openxmlformats.org/officeDocument/2006/relationships/customXml" Target="../ink/ink2332.xml"/><Relationship Id="rId70" Type="http://schemas.openxmlformats.org/officeDocument/2006/relationships/customXml" Target="../ink/ink2305.xml"/><Relationship Id="rId91" Type="http://schemas.openxmlformats.org/officeDocument/2006/relationships/image" Target="../media/image337.png"/><Relationship Id="rId145" Type="http://schemas.openxmlformats.org/officeDocument/2006/relationships/image" Target="../media/image393.png"/><Relationship Id="rId166" Type="http://schemas.openxmlformats.org/officeDocument/2006/relationships/customXml" Target="../ink/ink2353.xml"/><Relationship Id="rId187" Type="http://schemas.openxmlformats.org/officeDocument/2006/relationships/image" Target="../media/image414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2376.xml"/><Relationship Id="rId233" Type="http://schemas.openxmlformats.org/officeDocument/2006/relationships/image" Target="../media/image437.png"/><Relationship Id="rId28" Type="http://schemas.openxmlformats.org/officeDocument/2006/relationships/customXml" Target="../ink/ink2284.xml"/><Relationship Id="rId49" Type="http://schemas.openxmlformats.org/officeDocument/2006/relationships/image" Target="../media/image315.png"/><Relationship Id="rId114" Type="http://schemas.openxmlformats.org/officeDocument/2006/relationships/customXml" Target="../ink/ink2327.xml"/><Relationship Id="rId60" Type="http://schemas.openxmlformats.org/officeDocument/2006/relationships/customXml" Target="../ink/ink2300.xml"/><Relationship Id="rId81" Type="http://schemas.openxmlformats.org/officeDocument/2006/relationships/image" Target="../media/image332.png"/><Relationship Id="rId135" Type="http://schemas.openxmlformats.org/officeDocument/2006/relationships/image" Target="../media/image358.png"/><Relationship Id="rId156" Type="http://schemas.openxmlformats.org/officeDocument/2006/relationships/customXml" Target="../ink/ink2348.xml"/><Relationship Id="rId177" Type="http://schemas.openxmlformats.org/officeDocument/2006/relationships/image" Target="../media/image409.png"/><Relationship Id="rId198" Type="http://schemas.openxmlformats.org/officeDocument/2006/relationships/customXml" Target="../ink/ink2369.xml"/><Relationship Id="rId202" Type="http://schemas.openxmlformats.org/officeDocument/2006/relationships/customXml" Target="../ink/ink2371.xml"/><Relationship Id="rId223" Type="http://schemas.openxmlformats.org/officeDocument/2006/relationships/image" Target="../media/image432.png"/><Relationship Id="rId244" Type="http://schemas.openxmlformats.org/officeDocument/2006/relationships/image" Target="../media/image442.png"/><Relationship Id="rId18" Type="http://schemas.openxmlformats.org/officeDocument/2006/relationships/customXml" Target="../ink/ink2279.xml"/><Relationship Id="rId39" Type="http://schemas.openxmlformats.org/officeDocument/2006/relationships/image" Target="../media/image310.png"/><Relationship Id="rId50" Type="http://schemas.openxmlformats.org/officeDocument/2006/relationships/customXml" Target="../ink/ink2295.xml"/><Relationship Id="rId104" Type="http://schemas.openxmlformats.org/officeDocument/2006/relationships/customXml" Target="../ink/ink2322.xml"/><Relationship Id="rId125" Type="http://schemas.openxmlformats.org/officeDocument/2006/relationships/image" Target="../media/image353.png"/><Relationship Id="rId146" Type="http://schemas.openxmlformats.org/officeDocument/2006/relationships/customXml" Target="../ink/ink2343.xml"/><Relationship Id="rId167" Type="http://schemas.openxmlformats.org/officeDocument/2006/relationships/image" Target="../media/image404.png"/><Relationship Id="rId188" Type="http://schemas.openxmlformats.org/officeDocument/2006/relationships/customXml" Target="../ink/ink2364.xml"/><Relationship Id="rId71" Type="http://schemas.openxmlformats.org/officeDocument/2006/relationships/image" Target="../media/image328.png"/><Relationship Id="rId92" Type="http://schemas.openxmlformats.org/officeDocument/2006/relationships/customXml" Target="../ink/ink2316.xml"/><Relationship Id="rId213" Type="http://schemas.openxmlformats.org/officeDocument/2006/relationships/image" Target="../media/image427.png"/><Relationship Id="rId234" Type="http://schemas.openxmlformats.org/officeDocument/2006/relationships/customXml" Target="../ink/ink2387.xml"/><Relationship Id="rId2" Type="http://schemas.openxmlformats.org/officeDocument/2006/relationships/customXml" Target="../ink/ink2271.xml"/><Relationship Id="rId29" Type="http://schemas.openxmlformats.org/officeDocument/2006/relationships/image" Target="../media/image294.png"/><Relationship Id="rId40" Type="http://schemas.openxmlformats.org/officeDocument/2006/relationships/customXml" Target="../ink/ink2290.xml"/><Relationship Id="rId115" Type="http://schemas.openxmlformats.org/officeDocument/2006/relationships/image" Target="../media/image348.png"/><Relationship Id="rId136" Type="http://schemas.openxmlformats.org/officeDocument/2006/relationships/customXml" Target="../ink/ink2338.xml"/><Relationship Id="rId157" Type="http://schemas.openxmlformats.org/officeDocument/2006/relationships/image" Target="../media/image399.png"/><Relationship Id="rId178" Type="http://schemas.openxmlformats.org/officeDocument/2006/relationships/customXml" Target="../ink/ink2359.xml"/><Relationship Id="rId61" Type="http://schemas.openxmlformats.org/officeDocument/2006/relationships/image" Target="../media/image321.png"/><Relationship Id="rId82" Type="http://schemas.openxmlformats.org/officeDocument/2006/relationships/customXml" Target="../ink/ink2311.xml"/><Relationship Id="rId199" Type="http://schemas.openxmlformats.org/officeDocument/2006/relationships/image" Target="../media/image420.png"/><Relationship Id="rId203" Type="http://schemas.openxmlformats.org/officeDocument/2006/relationships/image" Target="../media/image422.png"/><Relationship Id="rId19" Type="http://schemas.openxmlformats.org/officeDocument/2006/relationships/image" Target="../media/image289.png"/><Relationship Id="rId224" Type="http://schemas.openxmlformats.org/officeDocument/2006/relationships/customXml" Target="../ink/ink2382.xml"/><Relationship Id="rId245" Type="http://schemas.openxmlformats.org/officeDocument/2006/relationships/customXml" Target="../ink/ink2393.xml"/><Relationship Id="rId30" Type="http://schemas.openxmlformats.org/officeDocument/2006/relationships/customXml" Target="../ink/ink2285.xml"/><Relationship Id="rId105" Type="http://schemas.openxmlformats.org/officeDocument/2006/relationships/image" Target="../media/image344.png"/><Relationship Id="rId126" Type="http://schemas.openxmlformats.org/officeDocument/2006/relationships/customXml" Target="../ink/ink2333.xml"/><Relationship Id="rId147" Type="http://schemas.openxmlformats.org/officeDocument/2006/relationships/image" Target="../media/image394.png"/><Relationship Id="rId168" Type="http://schemas.openxmlformats.org/officeDocument/2006/relationships/customXml" Target="../ink/ink2354.xml"/><Relationship Id="rId51" Type="http://schemas.openxmlformats.org/officeDocument/2006/relationships/image" Target="../media/image316.png"/><Relationship Id="rId72" Type="http://schemas.openxmlformats.org/officeDocument/2006/relationships/customXml" Target="../ink/ink2306.xml"/><Relationship Id="rId93" Type="http://schemas.openxmlformats.org/officeDocument/2006/relationships/image" Target="../media/image338.png"/><Relationship Id="rId189" Type="http://schemas.openxmlformats.org/officeDocument/2006/relationships/image" Target="../media/image415.png"/><Relationship Id="rId3" Type="http://schemas.openxmlformats.org/officeDocument/2006/relationships/image" Target="../media/image280.png"/><Relationship Id="rId214" Type="http://schemas.openxmlformats.org/officeDocument/2006/relationships/customXml" Target="../ink/ink2377.xml"/><Relationship Id="rId235" Type="http://schemas.openxmlformats.org/officeDocument/2006/relationships/image" Target="../media/image438.png"/><Relationship Id="rId116" Type="http://schemas.openxmlformats.org/officeDocument/2006/relationships/customXml" Target="../ink/ink2328.xml"/><Relationship Id="rId137" Type="http://schemas.openxmlformats.org/officeDocument/2006/relationships/image" Target="../media/image359.png"/><Relationship Id="rId158" Type="http://schemas.openxmlformats.org/officeDocument/2006/relationships/customXml" Target="../ink/ink2349.xml"/><Relationship Id="rId20" Type="http://schemas.openxmlformats.org/officeDocument/2006/relationships/customXml" Target="../ink/ink2280.xml"/><Relationship Id="rId41" Type="http://schemas.openxmlformats.org/officeDocument/2006/relationships/image" Target="../media/image311.png"/><Relationship Id="rId62" Type="http://schemas.openxmlformats.org/officeDocument/2006/relationships/customXml" Target="../ink/ink2301.xml"/><Relationship Id="rId83" Type="http://schemas.openxmlformats.org/officeDocument/2006/relationships/image" Target="../media/image333.png"/><Relationship Id="rId179" Type="http://schemas.openxmlformats.org/officeDocument/2006/relationships/image" Target="../media/image410.png"/><Relationship Id="rId190" Type="http://schemas.openxmlformats.org/officeDocument/2006/relationships/customXml" Target="../ink/ink2365.xml"/><Relationship Id="rId204" Type="http://schemas.openxmlformats.org/officeDocument/2006/relationships/customXml" Target="../ink/ink2372.xml"/><Relationship Id="rId225" Type="http://schemas.openxmlformats.org/officeDocument/2006/relationships/image" Target="../media/image433.png"/><Relationship Id="rId246" Type="http://schemas.openxmlformats.org/officeDocument/2006/relationships/customXml" Target="../ink/ink2394.xml"/><Relationship Id="rId106" Type="http://schemas.openxmlformats.org/officeDocument/2006/relationships/customXml" Target="../ink/ink2323.xml"/><Relationship Id="rId127" Type="http://schemas.openxmlformats.org/officeDocument/2006/relationships/image" Target="../media/image354.png"/></Relationships>
</file>

<file path=ppt/slides/_rels/slide7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49.png"/><Relationship Id="rId21" Type="http://schemas.openxmlformats.org/officeDocument/2006/relationships/image" Target="../media/image290.png"/><Relationship Id="rId42" Type="http://schemas.openxmlformats.org/officeDocument/2006/relationships/customXml" Target="../ink/ink2415.xml"/><Relationship Id="rId63" Type="http://schemas.openxmlformats.org/officeDocument/2006/relationships/image" Target="../media/image322.png"/><Relationship Id="rId84" Type="http://schemas.openxmlformats.org/officeDocument/2006/relationships/customXml" Target="../ink/ink2436.xml"/><Relationship Id="rId138" Type="http://schemas.openxmlformats.org/officeDocument/2006/relationships/customXml" Target="../ink/ink2463.xml"/><Relationship Id="rId159" Type="http://schemas.openxmlformats.org/officeDocument/2006/relationships/image" Target="../media/image400.png"/><Relationship Id="rId170" Type="http://schemas.openxmlformats.org/officeDocument/2006/relationships/customXml" Target="../ink/ink2479.xml"/><Relationship Id="rId191" Type="http://schemas.openxmlformats.org/officeDocument/2006/relationships/image" Target="../media/image416.png"/><Relationship Id="rId205" Type="http://schemas.openxmlformats.org/officeDocument/2006/relationships/image" Target="../media/image423.png"/><Relationship Id="rId226" Type="http://schemas.openxmlformats.org/officeDocument/2006/relationships/customXml" Target="../ink/ink2507.xml"/><Relationship Id="rId247" Type="http://schemas.openxmlformats.org/officeDocument/2006/relationships/customXml" Target="../ink/ink2518.xml"/><Relationship Id="rId107" Type="http://schemas.openxmlformats.org/officeDocument/2006/relationships/image" Target="../media/image345.png"/><Relationship Id="rId11" Type="http://schemas.openxmlformats.org/officeDocument/2006/relationships/image" Target="../media/image284.png"/><Relationship Id="rId32" Type="http://schemas.openxmlformats.org/officeDocument/2006/relationships/customXml" Target="../ink/ink2410.xml"/><Relationship Id="rId53" Type="http://schemas.openxmlformats.org/officeDocument/2006/relationships/image" Target="../media/image317.png"/><Relationship Id="rId74" Type="http://schemas.openxmlformats.org/officeDocument/2006/relationships/customXml" Target="../ink/ink2431.xml"/><Relationship Id="rId128" Type="http://schemas.openxmlformats.org/officeDocument/2006/relationships/customXml" Target="../ink/ink2458.xml"/><Relationship Id="rId149" Type="http://schemas.openxmlformats.org/officeDocument/2006/relationships/image" Target="../media/image395.png"/><Relationship Id="rId5" Type="http://schemas.openxmlformats.org/officeDocument/2006/relationships/image" Target="../media/image281.png"/><Relationship Id="rId95" Type="http://schemas.openxmlformats.org/officeDocument/2006/relationships/image" Target="../media/image339.png"/><Relationship Id="rId160" Type="http://schemas.openxmlformats.org/officeDocument/2006/relationships/customXml" Target="../ink/ink2474.xml"/><Relationship Id="rId181" Type="http://schemas.openxmlformats.org/officeDocument/2006/relationships/image" Target="../media/image411.png"/><Relationship Id="rId216" Type="http://schemas.openxmlformats.org/officeDocument/2006/relationships/customXml" Target="../ink/ink2502.xml"/><Relationship Id="rId237" Type="http://schemas.openxmlformats.org/officeDocument/2006/relationships/customXml" Target="../ink/ink2513.xml"/><Relationship Id="rId22" Type="http://schemas.openxmlformats.org/officeDocument/2006/relationships/customXml" Target="../ink/ink2405.xml"/><Relationship Id="rId43" Type="http://schemas.openxmlformats.org/officeDocument/2006/relationships/image" Target="../media/image312.png"/><Relationship Id="rId64" Type="http://schemas.openxmlformats.org/officeDocument/2006/relationships/customXml" Target="../ink/ink2426.xml"/><Relationship Id="rId118" Type="http://schemas.openxmlformats.org/officeDocument/2006/relationships/customXml" Target="../ink/ink2453.xml"/><Relationship Id="rId139" Type="http://schemas.openxmlformats.org/officeDocument/2006/relationships/image" Target="../media/image360.png"/><Relationship Id="rId85" Type="http://schemas.openxmlformats.org/officeDocument/2006/relationships/image" Target="../media/image334.png"/><Relationship Id="rId150" Type="http://schemas.openxmlformats.org/officeDocument/2006/relationships/customXml" Target="../ink/ink2469.xml"/><Relationship Id="rId171" Type="http://schemas.openxmlformats.org/officeDocument/2006/relationships/image" Target="../media/image406.png"/><Relationship Id="rId192" Type="http://schemas.openxmlformats.org/officeDocument/2006/relationships/customXml" Target="../ink/ink2490.xml"/><Relationship Id="rId206" Type="http://schemas.openxmlformats.org/officeDocument/2006/relationships/customXml" Target="../ink/ink2497.xml"/><Relationship Id="rId227" Type="http://schemas.openxmlformats.org/officeDocument/2006/relationships/image" Target="../media/image434.png"/><Relationship Id="rId248" Type="http://schemas.openxmlformats.org/officeDocument/2006/relationships/image" Target="../media/image444.png"/><Relationship Id="rId12" Type="http://schemas.openxmlformats.org/officeDocument/2006/relationships/customXml" Target="../ink/ink2400.xml"/><Relationship Id="rId33" Type="http://schemas.openxmlformats.org/officeDocument/2006/relationships/image" Target="../media/image296.png"/><Relationship Id="rId108" Type="http://schemas.openxmlformats.org/officeDocument/2006/relationships/customXml" Target="../ink/ink2448.xml"/><Relationship Id="rId129" Type="http://schemas.openxmlformats.org/officeDocument/2006/relationships/image" Target="../media/image355.png"/><Relationship Id="rId54" Type="http://schemas.openxmlformats.org/officeDocument/2006/relationships/customXml" Target="../ink/ink2421.xml"/><Relationship Id="rId75" Type="http://schemas.openxmlformats.org/officeDocument/2006/relationships/image" Target="../media/image329.png"/><Relationship Id="rId96" Type="http://schemas.openxmlformats.org/officeDocument/2006/relationships/customXml" Target="../ink/ink2442.xml"/><Relationship Id="rId140" Type="http://schemas.openxmlformats.org/officeDocument/2006/relationships/customXml" Target="../ink/ink2464.xml"/><Relationship Id="rId161" Type="http://schemas.openxmlformats.org/officeDocument/2006/relationships/image" Target="../media/image401.png"/><Relationship Id="rId182" Type="http://schemas.openxmlformats.org/officeDocument/2006/relationships/customXml" Target="../ink/ink2485.xml"/><Relationship Id="rId217" Type="http://schemas.openxmlformats.org/officeDocument/2006/relationships/image" Target="../media/image429.png"/><Relationship Id="rId6" Type="http://schemas.openxmlformats.org/officeDocument/2006/relationships/customXml" Target="../ink/ink2397.xml"/><Relationship Id="rId238" Type="http://schemas.openxmlformats.org/officeDocument/2006/relationships/image" Target="../media/image439.png"/><Relationship Id="rId23" Type="http://schemas.openxmlformats.org/officeDocument/2006/relationships/image" Target="../media/image291.png"/><Relationship Id="rId119" Type="http://schemas.openxmlformats.org/officeDocument/2006/relationships/image" Target="../media/image350.png"/><Relationship Id="rId44" Type="http://schemas.openxmlformats.org/officeDocument/2006/relationships/customXml" Target="../ink/ink2416.xml"/><Relationship Id="rId65" Type="http://schemas.openxmlformats.org/officeDocument/2006/relationships/image" Target="../media/image323.png"/><Relationship Id="rId86" Type="http://schemas.openxmlformats.org/officeDocument/2006/relationships/customXml" Target="../ink/ink2437.xml"/><Relationship Id="rId130" Type="http://schemas.openxmlformats.org/officeDocument/2006/relationships/customXml" Target="../ink/ink2459.xml"/><Relationship Id="rId151" Type="http://schemas.openxmlformats.org/officeDocument/2006/relationships/image" Target="../media/image396.png"/><Relationship Id="rId172" Type="http://schemas.openxmlformats.org/officeDocument/2006/relationships/customXml" Target="../ink/ink2480.xml"/><Relationship Id="rId193" Type="http://schemas.openxmlformats.org/officeDocument/2006/relationships/image" Target="../media/image417.png"/><Relationship Id="rId207" Type="http://schemas.openxmlformats.org/officeDocument/2006/relationships/image" Target="../media/image424.png"/><Relationship Id="rId228" Type="http://schemas.openxmlformats.org/officeDocument/2006/relationships/customXml" Target="../ink/ink2508.xml"/><Relationship Id="rId249" Type="http://schemas.openxmlformats.org/officeDocument/2006/relationships/customXml" Target="../ink/ink2519.xml"/><Relationship Id="rId13" Type="http://schemas.openxmlformats.org/officeDocument/2006/relationships/image" Target="../media/image285.png"/><Relationship Id="rId109" Type="http://schemas.openxmlformats.org/officeDocument/2006/relationships/image" Target="../media/image346.png"/><Relationship Id="rId34" Type="http://schemas.openxmlformats.org/officeDocument/2006/relationships/customXml" Target="../ink/ink2411.xml"/><Relationship Id="rId55" Type="http://schemas.openxmlformats.org/officeDocument/2006/relationships/image" Target="../media/image318.png"/><Relationship Id="rId76" Type="http://schemas.openxmlformats.org/officeDocument/2006/relationships/customXml" Target="../ink/ink2432.xml"/><Relationship Id="rId97" Type="http://schemas.openxmlformats.org/officeDocument/2006/relationships/image" Target="../media/image340.png"/><Relationship Id="rId120" Type="http://schemas.openxmlformats.org/officeDocument/2006/relationships/customXml" Target="../ink/ink2454.xml"/><Relationship Id="rId141" Type="http://schemas.openxmlformats.org/officeDocument/2006/relationships/image" Target="../media/image391.png"/><Relationship Id="rId7" Type="http://schemas.openxmlformats.org/officeDocument/2006/relationships/image" Target="../media/image282.png"/><Relationship Id="rId162" Type="http://schemas.openxmlformats.org/officeDocument/2006/relationships/customXml" Target="../ink/ink2475.xml"/><Relationship Id="rId183" Type="http://schemas.openxmlformats.org/officeDocument/2006/relationships/image" Target="../media/image412.png"/><Relationship Id="rId218" Type="http://schemas.openxmlformats.org/officeDocument/2006/relationships/customXml" Target="../ink/ink2503.xml"/><Relationship Id="rId239" Type="http://schemas.openxmlformats.org/officeDocument/2006/relationships/customXml" Target="../ink/ink2514.xml"/><Relationship Id="rId250" Type="http://schemas.openxmlformats.org/officeDocument/2006/relationships/image" Target="../media/image445.png"/><Relationship Id="rId24" Type="http://schemas.openxmlformats.org/officeDocument/2006/relationships/customXml" Target="../ink/ink2406.xml"/><Relationship Id="rId45" Type="http://schemas.openxmlformats.org/officeDocument/2006/relationships/image" Target="../media/image313.png"/><Relationship Id="rId66" Type="http://schemas.openxmlformats.org/officeDocument/2006/relationships/customXml" Target="../ink/ink2427.xml"/><Relationship Id="rId87" Type="http://schemas.openxmlformats.org/officeDocument/2006/relationships/image" Target="../media/image335.png"/><Relationship Id="rId110" Type="http://schemas.openxmlformats.org/officeDocument/2006/relationships/customXml" Target="../ink/ink2449.xml"/><Relationship Id="rId131" Type="http://schemas.openxmlformats.org/officeDocument/2006/relationships/image" Target="../media/image356.png"/><Relationship Id="rId152" Type="http://schemas.openxmlformats.org/officeDocument/2006/relationships/customXml" Target="../ink/ink2470.xml"/><Relationship Id="rId173" Type="http://schemas.openxmlformats.org/officeDocument/2006/relationships/image" Target="../media/image4070.png"/><Relationship Id="rId194" Type="http://schemas.openxmlformats.org/officeDocument/2006/relationships/customXml" Target="../ink/ink2491.xml"/><Relationship Id="rId208" Type="http://schemas.openxmlformats.org/officeDocument/2006/relationships/customXml" Target="../ink/ink2498.xml"/><Relationship Id="rId229" Type="http://schemas.openxmlformats.org/officeDocument/2006/relationships/image" Target="../media/image435.png"/><Relationship Id="rId240" Type="http://schemas.openxmlformats.org/officeDocument/2006/relationships/image" Target="../media/image440.png"/><Relationship Id="rId14" Type="http://schemas.openxmlformats.org/officeDocument/2006/relationships/customXml" Target="../ink/ink2401.xml"/><Relationship Id="rId35" Type="http://schemas.openxmlformats.org/officeDocument/2006/relationships/image" Target="../media/image308.png"/><Relationship Id="rId56" Type="http://schemas.openxmlformats.org/officeDocument/2006/relationships/customXml" Target="../ink/ink2422.xml"/><Relationship Id="rId77" Type="http://schemas.openxmlformats.org/officeDocument/2006/relationships/image" Target="../media/image330.png"/><Relationship Id="rId100" Type="http://schemas.openxmlformats.org/officeDocument/2006/relationships/customXml" Target="../ink/ink2444.xml"/><Relationship Id="rId8" Type="http://schemas.openxmlformats.org/officeDocument/2006/relationships/customXml" Target="../ink/ink2398.xml"/><Relationship Id="rId98" Type="http://schemas.openxmlformats.org/officeDocument/2006/relationships/customXml" Target="../ink/ink2443.xml"/><Relationship Id="rId121" Type="http://schemas.openxmlformats.org/officeDocument/2006/relationships/image" Target="../media/image351.png"/><Relationship Id="rId142" Type="http://schemas.openxmlformats.org/officeDocument/2006/relationships/customXml" Target="../ink/ink2465.xml"/><Relationship Id="rId163" Type="http://schemas.openxmlformats.org/officeDocument/2006/relationships/image" Target="../media/image402.png"/><Relationship Id="rId184" Type="http://schemas.openxmlformats.org/officeDocument/2006/relationships/customXml" Target="../ink/ink2486.xml"/><Relationship Id="rId219" Type="http://schemas.openxmlformats.org/officeDocument/2006/relationships/image" Target="../media/image430.png"/><Relationship Id="rId230" Type="http://schemas.openxmlformats.org/officeDocument/2006/relationships/customXml" Target="../ink/ink2509.xml"/><Relationship Id="rId251" Type="http://schemas.openxmlformats.org/officeDocument/2006/relationships/customXml" Target="../ink/ink2520.xml"/><Relationship Id="rId25" Type="http://schemas.openxmlformats.org/officeDocument/2006/relationships/image" Target="../media/image292.png"/><Relationship Id="rId46" Type="http://schemas.openxmlformats.org/officeDocument/2006/relationships/customXml" Target="../ink/ink2417.xml"/><Relationship Id="rId67" Type="http://schemas.openxmlformats.org/officeDocument/2006/relationships/image" Target="../media/image324.png"/><Relationship Id="rId88" Type="http://schemas.openxmlformats.org/officeDocument/2006/relationships/customXml" Target="../ink/ink2438.xml"/><Relationship Id="rId111" Type="http://schemas.openxmlformats.org/officeDocument/2006/relationships/image" Target="../media/image347.png"/><Relationship Id="rId132" Type="http://schemas.openxmlformats.org/officeDocument/2006/relationships/customXml" Target="../ink/ink2460.xml"/><Relationship Id="rId153" Type="http://schemas.openxmlformats.org/officeDocument/2006/relationships/image" Target="../media/image397.png"/><Relationship Id="rId174" Type="http://schemas.openxmlformats.org/officeDocument/2006/relationships/customXml" Target="../ink/ink2481.xml"/><Relationship Id="rId195" Type="http://schemas.openxmlformats.org/officeDocument/2006/relationships/image" Target="../media/image418.png"/><Relationship Id="rId209" Type="http://schemas.openxmlformats.org/officeDocument/2006/relationships/image" Target="../media/image425.png"/><Relationship Id="rId220" Type="http://schemas.openxmlformats.org/officeDocument/2006/relationships/customXml" Target="../ink/ink2504.xml"/><Relationship Id="rId241" Type="http://schemas.openxmlformats.org/officeDocument/2006/relationships/customXml" Target="../ink/ink2515.xml"/><Relationship Id="rId15" Type="http://schemas.openxmlformats.org/officeDocument/2006/relationships/image" Target="../media/image286.png"/><Relationship Id="rId36" Type="http://schemas.openxmlformats.org/officeDocument/2006/relationships/customXml" Target="../ink/ink2412.xml"/><Relationship Id="rId57" Type="http://schemas.openxmlformats.org/officeDocument/2006/relationships/image" Target="../media/image319.png"/><Relationship Id="rId78" Type="http://schemas.openxmlformats.org/officeDocument/2006/relationships/customXml" Target="../ink/ink2433.xml"/><Relationship Id="rId99" Type="http://schemas.openxmlformats.org/officeDocument/2006/relationships/image" Target="../media/image341.png"/><Relationship Id="rId101" Type="http://schemas.openxmlformats.org/officeDocument/2006/relationships/image" Target="../media/image342.png"/><Relationship Id="rId122" Type="http://schemas.openxmlformats.org/officeDocument/2006/relationships/customXml" Target="../ink/ink2455.xml"/><Relationship Id="rId143" Type="http://schemas.openxmlformats.org/officeDocument/2006/relationships/image" Target="../media/image392.png"/><Relationship Id="rId164" Type="http://schemas.openxmlformats.org/officeDocument/2006/relationships/customXml" Target="../ink/ink2476.xml"/><Relationship Id="rId185" Type="http://schemas.openxmlformats.org/officeDocument/2006/relationships/image" Target="../media/image413.png"/><Relationship Id="rId4" Type="http://schemas.openxmlformats.org/officeDocument/2006/relationships/customXml" Target="../ink/ink2396.xml"/><Relationship Id="rId9" Type="http://schemas.openxmlformats.org/officeDocument/2006/relationships/image" Target="../media/image283.png"/><Relationship Id="rId180" Type="http://schemas.openxmlformats.org/officeDocument/2006/relationships/customXml" Target="../ink/ink2484.xml"/><Relationship Id="rId210" Type="http://schemas.openxmlformats.org/officeDocument/2006/relationships/customXml" Target="../ink/ink2499.xml"/><Relationship Id="rId215" Type="http://schemas.openxmlformats.org/officeDocument/2006/relationships/image" Target="../media/image428.png"/><Relationship Id="rId236" Type="http://schemas.openxmlformats.org/officeDocument/2006/relationships/customXml" Target="../ink/ink2512.xml"/><Relationship Id="rId26" Type="http://schemas.openxmlformats.org/officeDocument/2006/relationships/customXml" Target="../ink/ink2407.xml"/><Relationship Id="rId231" Type="http://schemas.openxmlformats.org/officeDocument/2006/relationships/image" Target="../media/image436.png"/><Relationship Id="rId252" Type="http://schemas.openxmlformats.org/officeDocument/2006/relationships/customXml" Target="../ink/ink2521.xml"/><Relationship Id="rId47" Type="http://schemas.openxmlformats.org/officeDocument/2006/relationships/image" Target="../media/image314.png"/><Relationship Id="rId68" Type="http://schemas.openxmlformats.org/officeDocument/2006/relationships/customXml" Target="../ink/ink2428.xml"/><Relationship Id="rId89" Type="http://schemas.openxmlformats.org/officeDocument/2006/relationships/image" Target="../media/image336.png"/><Relationship Id="rId112" Type="http://schemas.openxmlformats.org/officeDocument/2006/relationships/customXml" Target="../ink/ink2450.xml"/><Relationship Id="rId133" Type="http://schemas.openxmlformats.org/officeDocument/2006/relationships/image" Target="../media/image357.png"/><Relationship Id="rId154" Type="http://schemas.openxmlformats.org/officeDocument/2006/relationships/customXml" Target="../ink/ink2471.xml"/><Relationship Id="rId175" Type="http://schemas.openxmlformats.org/officeDocument/2006/relationships/image" Target="../media/image4080.png"/><Relationship Id="rId196" Type="http://schemas.openxmlformats.org/officeDocument/2006/relationships/customXml" Target="../ink/ink2492.xml"/><Relationship Id="rId200" Type="http://schemas.openxmlformats.org/officeDocument/2006/relationships/customXml" Target="../ink/ink2494.xml"/><Relationship Id="rId16" Type="http://schemas.openxmlformats.org/officeDocument/2006/relationships/customXml" Target="../ink/ink2402.xml"/><Relationship Id="rId221" Type="http://schemas.openxmlformats.org/officeDocument/2006/relationships/image" Target="../media/image431.png"/><Relationship Id="rId242" Type="http://schemas.openxmlformats.org/officeDocument/2006/relationships/image" Target="../media/image441.png"/><Relationship Id="rId37" Type="http://schemas.openxmlformats.org/officeDocument/2006/relationships/image" Target="../media/image309.png"/><Relationship Id="rId58" Type="http://schemas.openxmlformats.org/officeDocument/2006/relationships/customXml" Target="../ink/ink2423.xml"/><Relationship Id="rId79" Type="http://schemas.openxmlformats.org/officeDocument/2006/relationships/image" Target="../media/image331.png"/><Relationship Id="rId102" Type="http://schemas.openxmlformats.org/officeDocument/2006/relationships/customXml" Target="../ink/ink2445.xml"/><Relationship Id="rId123" Type="http://schemas.openxmlformats.org/officeDocument/2006/relationships/image" Target="../media/image352.png"/><Relationship Id="rId144" Type="http://schemas.openxmlformats.org/officeDocument/2006/relationships/customXml" Target="../ink/ink2466.xml"/><Relationship Id="rId90" Type="http://schemas.openxmlformats.org/officeDocument/2006/relationships/customXml" Target="../ink/ink2439.xml"/><Relationship Id="rId165" Type="http://schemas.openxmlformats.org/officeDocument/2006/relationships/image" Target="../media/image403.png"/><Relationship Id="rId186" Type="http://schemas.openxmlformats.org/officeDocument/2006/relationships/customXml" Target="../ink/ink2487.xml"/><Relationship Id="rId211" Type="http://schemas.openxmlformats.org/officeDocument/2006/relationships/image" Target="../media/image426.png"/><Relationship Id="rId232" Type="http://schemas.openxmlformats.org/officeDocument/2006/relationships/customXml" Target="../ink/ink2510.xml"/><Relationship Id="rId27" Type="http://schemas.openxmlformats.org/officeDocument/2006/relationships/image" Target="../media/image293.png"/><Relationship Id="rId48" Type="http://schemas.openxmlformats.org/officeDocument/2006/relationships/customXml" Target="../ink/ink2418.xml"/><Relationship Id="rId69" Type="http://schemas.openxmlformats.org/officeDocument/2006/relationships/image" Target="../media/image327.png"/><Relationship Id="rId113" Type="http://schemas.openxmlformats.org/officeDocument/2006/relationships/image" Target="../media/image55.png"/><Relationship Id="rId134" Type="http://schemas.openxmlformats.org/officeDocument/2006/relationships/customXml" Target="../ink/ink2461.xml"/><Relationship Id="rId80" Type="http://schemas.openxmlformats.org/officeDocument/2006/relationships/customXml" Target="../ink/ink2434.xml"/><Relationship Id="rId155" Type="http://schemas.openxmlformats.org/officeDocument/2006/relationships/image" Target="../media/image398.png"/><Relationship Id="rId176" Type="http://schemas.openxmlformats.org/officeDocument/2006/relationships/customXml" Target="../ink/ink2482.xml"/><Relationship Id="rId197" Type="http://schemas.openxmlformats.org/officeDocument/2006/relationships/image" Target="../media/image419.png"/><Relationship Id="rId201" Type="http://schemas.openxmlformats.org/officeDocument/2006/relationships/image" Target="../media/image421.png"/><Relationship Id="rId222" Type="http://schemas.openxmlformats.org/officeDocument/2006/relationships/customXml" Target="../ink/ink2505.xml"/><Relationship Id="rId243" Type="http://schemas.openxmlformats.org/officeDocument/2006/relationships/customXml" Target="../ink/ink2516.xml"/><Relationship Id="rId17" Type="http://schemas.openxmlformats.org/officeDocument/2006/relationships/image" Target="../media/image288.png"/><Relationship Id="rId38" Type="http://schemas.openxmlformats.org/officeDocument/2006/relationships/customXml" Target="../ink/ink2413.xml"/><Relationship Id="rId59" Type="http://schemas.openxmlformats.org/officeDocument/2006/relationships/image" Target="../media/image320.png"/><Relationship Id="rId103" Type="http://schemas.openxmlformats.org/officeDocument/2006/relationships/image" Target="../media/image343.png"/><Relationship Id="rId124" Type="http://schemas.openxmlformats.org/officeDocument/2006/relationships/customXml" Target="../ink/ink2456.xml"/><Relationship Id="rId70" Type="http://schemas.openxmlformats.org/officeDocument/2006/relationships/customXml" Target="../ink/ink2429.xml"/><Relationship Id="rId91" Type="http://schemas.openxmlformats.org/officeDocument/2006/relationships/image" Target="../media/image337.png"/><Relationship Id="rId145" Type="http://schemas.openxmlformats.org/officeDocument/2006/relationships/image" Target="../media/image393.png"/><Relationship Id="rId166" Type="http://schemas.openxmlformats.org/officeDocument/2006/relationships/customXml" Target="../ink/ink2477.xml"/><Relationship Id="rId187" Type="http://schemas.openxmlformats.org/officeDocument/2006/relationships/image" Target="../media/image414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2500.xml"/><Relationship Id="rId233" Type="http://schemas.openxmlformats.org/officeDocument/2006/relationships/image" Target="../media/image437.png"/><Relationship Id="rId28" Type="http://schemas.openxmlformats.org/officeDocument/2006/relationships/customXml" Target="../ink/ink2408.xml"/><Relationship Id="rId49" Type="http://schemas.openxmlformats.org/officeDocument/2006/relationships/image" Target="../media/image315.png"/><Relationship Id="rId114" Type="http://schemas.openxmlformats.org/officeDocument/2006/relationships/customXml" Target="../ink/ink2451.xml"/><Relationship Id="rId60" Type="http://schemas.openxmlformats.org/officeDocument/2006/relationships/customXml" Target="../ink/ink2424.xml"/><Relationship Id="rId81" Type="http://schemas.openxmlformats.org/officeDocument/2006/relationships/image" Target="../media/image332.png"/><Relationship Id="rId135" Type="http://schemas.openxmlformats.org/officeDocument/2006/relationships/image" Target="../media/image358.png"/><Relationship Id="rId156" Type="http://schemas.openxmlformats.org/officeDocument/2006/relationships/customXml" Target="../ink/ink2472.xml"/><Relationship Id="rId177" Type="http://schemas.openxmlformats.org/officeDocument/2006/relationships/image" Target="../media/image409.png"/><Relationship Id="rId198" Type="http://schemas.openxmlformats.org/officeDocument/2006/relationships/customXml" Target="../ink/ink2493.xml"/><Relationship Id="rId202" Type="http://schemas.openxmlformats.org/officeDocument/2006/relationships/customXml" Target="../ink/ink2495.xml"/><Relationship Id="rId223" Type="http://schemas.openxmlformats.org/officeDocument/2006/relationships/image" Target="../media/image432.png"/><Relationship Id="rId244" Type="http://schemas.openxmlformats.org/officeDocument/2006/relationships/image" Target="../media/image442.png"/><Relationship Id="rId18" Type="http://schemas.openxmlformats.org/officeDocument/2006/relationships/customXml" Target="../ink/ink2403.xml"/><Relationship Id="rId39" Type="http://schemas.openxmlformats.org/officeDocument/2006/relationships/image" Target="../media/image310.png"/><Relationship Id="rId50" Type="http://schemas.openxmlformats.org/officeDocument/2006/relationships/customXml" Target="../ink/ink2419.xml"/><Relationship Id="rId104" Type="http://schemas.openxmlformats.org/officeDocument/2006/relationships/customXml" Target="../ink/ink2446.xml"/><Relationship Id="rId125" Type="http://schemas.openxmlformats.org/officeDocument/2006/relationships/image" Target="../media/image353.png"/><Relationship Id="rId146" Type="http://schemas.openxmlformats.org/officeDocument/2006/relationships/customXml" Target="../ink/ink2467.xml"/><Relationship Id="rId167" Type="http://schemas.openxmlformats.org/officeDocument/2006/relationships/image" Target="../media/image404.png"/><Relationship Id="rId188" Type="http://schemas.openxmlformats.org/officeDocument/2006/relationships/customXml" Target="../ink/ink2488.xml"/><Relationship Id="rId71" Type="http://schemas.openxmlformats.org/officeDocument/2006/relationships/image" Target="../media/image328.png"/><Relationship Id="rId92" Type="http://schemas.openxmlformats.org/officeDocument/2006/relationships/customXml" Target="../ink/ink2440.xml"/><Relationship Id="rId213" Type="http://schemas.openxmlformats.org/officeDocument/2006/relationships/image" Target="../media/image427.png"/><Relationship Id="rId234" Type="http://schemas.openxmlformats.org/officeDocument/2006/relationships/customXml" Target="../ink/ink2511.xml"/><Relationship Id="rId2" Type="http://schemas.openxmlformats.org/officeDocument/2006/relationships/customXml" Target="../ink/ink2395.xml"/><Relationship Id="rId29" Type="http://schemas.openxmlformats.org/officeDocument/2006/relationships/image" Target="../media/image294.png"/><Relationship Id="rId40" Type="http://schemas.openxmlformats.org/officeDocument/2006/relationships/customXml" Target="../ink/ink2414.xml"/><Relationship Id="rId115" Type="http://schemas.openxmlformats.org/officeDocument/2006/relationships/image" Target="../media/image348.png"/><Relationship Id="rId136" Type="http://schemas.openxmlformats.org/officeDocument/2006/relationships/customXml" Target="../ink/ink2462.xml"/><Relationship Id="rId157" Type="http://schemas.openxmlformats.org/officeDocument/2006/relationships/image" Target="../media/image399.png"/><Relationship Id="rId178" Type="http://schemas.openxmlformats.org/officeDocument/2006/relationships/customXml" Target="../ink/ink2483.xml"/><Relationship Id="rId61" Type="http://schemas.openxmlformats.org/officeDocument/2006/relationships/image" Target="../media/image321.png"/><Relationship Id="rId82" Type="http://schemas.openxmlformats.org/officeDocument/2006/relationships/customXml" Target="../ink/ink2435.xml"/><Relationship Id="rId199" Type="http://schemas.openxmlformats.org/officeDocument/2006/relationships/image" Target="../media/image420.png"/><Relationship Id="rId203" Type="http://schemas.openxmlformats.org/officeDocument/2006/relationships/image" Target="../media/image422.png"/><Relationship Id="rId19" Type="http://schemas.openxmlformats.org/officeDocument/2006/relationships/image" Target="../media/image289.png"/><Relationship Id="rId224" Type="http://schemas.openxmlformats.org/officeDocument/2006/relationships/customXml" Target="../ink/ink2506.xml"/><Relationship Id="rId245" Type="http://schemas.openxmlformats.org/officeDocument/2006/relationships/customXml" Target="../ink/ink2517.xml"/><Relationship Id="rId30" Type="http://schemas.openxmlformats.org/officeDocument/2006/relationships/customXml" Target="../ink/ink2409.xml"/><Relationship Id="rId105" Type="http://schemas.openxmlformats.org/officeDocument/2006/relationships/image" Target="../media/image344.png"/><Relationship Id="rId126" Type="http://schemas.openxmlformats.org/officeDocument/2006/relationships/customXml" Target="../ink/ink2457.xml"/><Relationship Id="rId147" Type="http://schemas.openxmlformats.org/officeDocument/2006/relationships/image" Target="../media/image394.png"/><Relationship Id="rId168" Type="http://schemas.openxmlformats.org/officeDocument/2006/relationships/customXml" Target="../ink/ink2478.xml"/><Relationship Id="rId51" Type="http://schemas.openxmlformats.org/officeDocument/2006/relationships/image" Target="../media/image316.png"/><Relationship Id="rId72" Type="http://schemas.openxmlformats.org/officeDocument/2006/relationships/customXml" Target="../ink/ink2430.xml"/><Relationship Id="rId93" Type="http://schemas.openxmlformats.org/officeDocument/2006/relationships/image" Target="../media/image338.png"/><Relationship Id="rId189" Type="http://schemas.openxmlformats.org/officeDocument/2006/relationships/image" Target="../media/image415.png"/><Relationship Id="rId3" Type="http://schemas.openxmlformats.org/officeDocument/2006/relationships/image" Target="../media/image280.png"/><Relationship Id="rId214" Type="http://schemas.openxmlformats.org/officeDocument/2006/relationships/customXml" Target="../ink/ink2501.xml"/><Relationship Id="rId235" Type="http://schemas.openxmlformats.org/officeDocument/2006/relationships/image" Target="../media/image438.png"/><Relationship Id="rId116" Type="http://schemas.openxmlformats.org/officeDocument/2006/relationships/customXml" Target="../ink/ink2452.xml"/><Relationship Id="rId137" Type="http://schemas.openxmlformats.org/officeDocument/2006/relationships/image" Target="../media/image359.png"/><Relationship Id="rId158" Type="http://schemas.openxmlformats.org/officeDocument/2006/relationships/customXml" Target="../ink/ink2473.xml"/><Relationship Id="rId20" Type="http://schemas.openxmlformats.org/officeDocument/2006/relationships/customXml" Target="../ink/ink2404.xml"/><Relationship Id="rId41" Type="http://schemas.openxmlformats.org/officeDocument/2006/relationships/image" Target="../media/image311.png"/><Relationship Id="rId62" Type="http://schemas.openxmlformats.org/officeDocument/2006/relationships/customXml" Target="../ink/ink2425.xml"/><Relationship Id="rId83" Type="http://schemas.openxmlformats.org/officeDocument/2006/relationships/image" Target="../media/image333.png"/><Relationship Id="rId179" Type="http://schemas.openxmlformats.org/officeDocument/2006/relationships/image" Target="../media/image410.png"/><Relationship Id="rId190" Type="http://schemas.openxmlformats.org/officeDocument/2006/relationships/customXml" Target="../ink/ink2489.xml"/><Relationship Id="rId204" Type="http://schemas.openxmlformats.org/officeDocument/2006/relationships/customXml" Target="../ink/ink2496.xml"/><Relationship Id="rId225" Type="http://schemas.openxmlformats.org/officeDocument/2006/relationships/image" Target="../media/image433.png"/><Relationship Id="rId246" Type="http://schemas.openxmlformats.org/officeDocument/2006/relationships/image" Target="../media/image443.png"/><Relationship Id="rId106" Type="http://schemas.openxmlformats.org/officeDocument/2006/relationships/customXml" Target="../ink/ink2447.xml"/><Relationship Id="rId127" Type="http://schemas.openxmlformats.org/officeDocument/2006/relationships/image" Target="../media/image354.png"/><Relationship Id="rId10" Type="http://schemas.openxmlformats.org/officeDocument/2006/relationships/customXml" Target="../ink/ink2399.xml"/><Relationship Id="rId31" Type="http://schemas.openxmlformats.org/officeDocument/2006/relationships/image" Target="../media/image295.png"/><Relationship Id="rId52" Type="http://schemas.openxmlformats.org/officeDocument/2006/relationships/customXml" Target="../ink/ink2420.xml"/><Relationship Id="rId73" Type="http://schemas.openxmlformats.org/officeDocument/2006/relationships/image" Target="../media/image64.png"/><Relationship Id="rId94" Type="http://schemas.openxmlformats.org/officeDocument/2006/relationships/customXml" Target="../ink/ink2441.xml"/><Relationship Id="rId148" Type="http://schemas.openxmlformats.org/officeDocument/2006/relationships/customXml" Target="../ink/ink2468.xml"/><Relationship Id="rId169" Type="http://schemas.openxmlformats.org/officeDocument/2006/relationships/image" Target="../media/image405.png"/></Relationships>
</file>

<file path=ppt/slides/_rels/slide7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49.png"/><Relationship Id="rId21" Type="http://schemas.openxmlformats.org/officeDocument/2006/relationships/image" Target="../media/image290.png"/><Relationship Id="rId63" Type="http://schemas.openxmlformats.org/officeDocument/2006/relationships/image" Target="../media/image322.png"/><Relationship Id="rId159" Type="http://schemas.openxmlformats.org/officeDocument/2006/relationships/image" Target="../media/image400.png"/><Relationship Id="rId170" Type="http://schemas.openxmlformats.org/officeDocument/2006/relationships/customXml" Target="../ink/ink2606.xml"/><Relationship Id="rId226" Type="http://schemas.openxmlformats.org/officeDocument/2006/relationships/customXml" Target="../ink/ink2634.xml"/><Relationship Id="rId107" Type="http://schemas.openxmlformats.org/officeDocument/2006/relationships/image" Target="../media/image345.png"/><Relationship Id="rId268" Type="http://schemas.openxmlformats.org/officeDocument/2006/relationships/customXml" Target="../ink/ink2656.xml"/><Relationship Id="rId11" Type="http://schemas.openxmlformats.org/officeDocument/2006/relationships/image" Target="../media/image284.png"/><Relationship Id="rId32" Type="http://schemas.openxmlformats.org/officeDocument/2006/relationships/customXml" Target="../ink/ink2537.xml"/><Relationship Id="rId53" Type="http://schemas.openxmlformats.org/officeDocument/2006/relationships/image" Target="../media/image317.png"/><Relationship Id="rId74" Type="http://schemas.openxmlformats.org/officeDocument/2006/relationships/customXml" Target="../ink/ink2558.xml"/><Relationship Id="rId128" Type="http://schemas.openxmlformats.org/officeDocument/2006/relationships/customXml" Target="../ink/ink2585.xml"/><Relationship Id="rId149" Type="http://schemas.openxmlformats.org/officeDocument/2006/relationships/image" Target="../media/image395.png"/><Relationship Id="rId5" Type="http://schemas.openxmlformats.org/officeDocument/2006/relationships/image" Target="../media/image281.png"/><Relationship Id="rId95" Type="http://schemas.openxmlformats.org/officeDocument/2006/relationships/image" Target="../media/image339.png"/><Relationship Id="rId160" Type="http://schemas.openxmlformats.org/officeDocument/2006/relationships/customXml" Target="../ink/ink2601.xml"/><Relationship Id="rId181" Type="http://schemas.openxmlformats.org/officeDocument/2006/relationships/image" Target="../media/image411.png"/><Relationship Id="rId216" Type="http://schemas.openxmlformats.org/officeDocument/2006/relationships/customXml" Target="../ink/ink2629.xml"/><Relationship Id="rId237" Type="http://schemas.openxmlformats.org/officeDocument/2006/relationships/customXml" Target="../ink/ink2640.xml"/><Relationship Id="rId258" Type="http://schemas.openxmlformats.org/officeDocument/2006/relationships/image" Target="../media/image452.png"/><Relationship Id="rId22" Type="http://schemas.openxmlformats.org/officeDocument/2006/relationships/customXml" Target="../ink/ink2532.xml"/><Relationship Id="rId43" Type="http://schemas.openxmlformats.org/officeDocument/2006/relationships/image" Target="../media/image312.png"/><Relationship Id="rId64" Type="http://schemas.openxmlformats.org/officeDocument/2006/relationships/customXml" Target="../ink/ink2553.xml"/><Relationship Id="rId118" Type="http://schemas.openxmlformats.org/officeDocument/2006/relationships/customXml" Target="../ink/ink2580.xml"/><Relationship Id="rId139" Type="http://schemas.openxmlformats.org/officeDocument/2006/relationships/image" Target="../media/image360.png"/><Relationship Id="rId85" Type="http://schemas.openxmlformats.org/officeDocument/2006/relationships/image" Target="../media/image334.png"/><Relationship Id="rId150" Type="http://schemas.openxmlformats.org/officeDocument/2006/relationships/customXml" Target="../ink/ink2596.xml"/><Relationship Id="rId171" Type="http://schemas.openxmlformats.org/officeDocument/2006/relationships/image" Target="../media/image406.png"/><Relationship Id="rId192" Type="http://schemas.openxmlformats.org/officeDocument/2006/relationships/customXml" Target="../ink/ink2617.xml"/><Relationship Id="rId206" Type="http://schemas.openxmlformats.org/officeDocument/2006/relationships/customXml" Target="../ink/ink2624.xml"/><Relationship Id="rId227" Type="http://schemas.openxmlformats.org/officeDocument/2006/relationships/image" Target="../media/image434.png"/><Relationship Id="rId248" Type="http://schemas.openxmlformats.org/officeDocument/2006/relationships/image" Target="../media/image447.png"/><Relationship Id="rId12" Type="http://schemas.openxmlformats.org/officeDocument/2006/relationships/customXml" Target="../ink/ink2527.xml"/><Relationship Id="rId33" Type="http://schemas.openxmlformats.org/officeDocument/2006/relationships/image" Target="../media/image296.png"/><Relationship Id="rId108" Type="http://schemas.openxmlformats.org/officeDocument/2006/relationships/customXml" Target="../ink/ink2575.xml"/><Relationship Id="rId129" Type="http://schemas.openxmlformats.org/officeDocument/2006/relationships/image" Target="../media/image355.png"/><Relationship Id="rId54" Type="http://schemas.openxmlformats.org/officeDocument/2006/relationships/customXml" Target="../ink/ink2548.xml"/><Relationship Id="rId75" Type="http://schemas.openxmlformats.org/officeDocument/2006/relationships/image" Target="../media/image329.png"/><Relationship Id="rId96" Type="http://schemas.openxmlformats.org/officeDocument/2006/relationships/customXml" Target="../ink/ink2569.xml"/><Relationship Id="rId140" Type="http://schemas.openxmlformats.org/officeDocument/2006/relationships/customXml" Target="../ink/ink2591.xml"/><Relationship Id="rId161" Type="http://schemas.openxmlformats.org/officeDocument/2006/relationships/image" Target="../media/image401.png"/><Relationship Id="rId182" Type="http://schemas.openxmlformats.org/officeDocument/2006/relationships/customXml" Target="../ink/ink2612.xml"/><Relationship Id="rId217" Type="http://schemas.openxmlformats.org/officeDocument/2006/relationships/image" Target="../media/image429.png"/><Relationship Id="rId6" Type="http://schemas.openxmlformats.org/officeDocument/2006/relationships/customXml" Target="../ink/ink2524.xml"/><Relationship Id="rId238" Type="http://schemas.openxmlformats.org/officeDocument/2006/relationships/image" Target="../media/image439.png"/><Relationship Id="rId259" Type="http://schemas.openxmlformats.org/officeDocument/2006/relationships/customXml" Target="../ink/ink2651.xml"/><Relationship Id="rId23" Type="http://schemas.openxmlformats.org/officeDocument/2006/relationships/image" Target="../media/image291.png"/><Relationship Id="rId119" Type="http://schemas.openxmlformats.org/officeDocument/2006/relationships/image" Target="../media/image350.png"/><Relationship Id="rId44" Type="http://schemas.openxmlformats.org/officeDocument/2006/relationships/customXml" Target="../ink/ink2543.xml"/><Relationship Id="rId65" Type="http://schemas.openxmlformats.org/officeDocument/2006/relationships/image" Target="../media/image323.png"/><Relationship Id="rId86" Type="http://schemas.openxmlformats.org/officeDocument/2006/relationships/customXml" Target="../ink/ink2564.xml"/><Relationship Id="rId130" Type="http://schemas.openxmlformats.org/officeDocument/2006/relationships/customXml" Target="../ink/ink2586.xml"/><Relationship Id="rId151" Type="http://schemas.openxmlformats.org/officeDocument/2006/relationships/image" Target="../media/image396.png"/><Relationship Id="rId172" Type="http://schemas.openxmlformats.org/officeDocument/2006/relationships/customXml" Target="../ink/ink2607.xml"/><Relationship Id="rId193" Type="http://schemas.openxmlformats.org/officeDocument/2006/relationships/image" Target="../media/image417.png"/><Relationship Id="rId207" Type="http://schemas.openxmlformats.org/officeDocument/2006/relationships/image" Target="../media/image424.png"/><Relationship Id="rId228" Type="http://schemas.openxmlformats.org/officeDocument/2006/relationships/customXml" Target="../ink/ink2635.xml"/><Relationship Id="rId249" Type="http://schemas.openxmlformats.org/officeDocument/2006/relationships/customXml" Target="../ink/ink2646.xml"/><Relationship Id="rId13" Type="http://schemas.openxmlformats.org/officeDocument/2006/relationships/image" Target="../media/image285.png"/><Relationship Id="rId109" Type="http://schemas.openxmlformats.org/officeDocument/2006/relationships/image" Target="../media/image346.png"/><Relationship Id="rId260" Type="http://schemas.openxmlformats.org/officeDocument/2006/relationships/image" Target="../media/image453.png"/><Relationship Id="rId34" Type="http://schemas.openxmlformats.org/officeDocument/2006/relationships/customXml" Target="../ink/ink2538.xml"/><Relationship Id="rId55" Type="http://schemas.openxmlformats.org/officeDocument/2006/relationships/image" Target="../media/image318.png"/><Relationship Id="rId76" Type="http://schemas.openxmlformats.org/officeDocument/2006/relationships/customXml" Target="../ink/ink2559.xml"/><Relationship Id="rId97" Type="http://schemas.openxmlformats.org/officeDocument/2006/relationships/image" Target="../media/image340.png"/><Relationship Id="rId120" Type="http://schemas.openxmlformats.org/officeDocument/2006/relationships/customXml" Target="../ink/ink2581.xml"/><Relationship Id="rId141" Type="http://schemas.openxmlformats.org/officeDocument/2006/relationships/image" Target="../media/image391.png"/><Relationship Id="rId7" Type="http://schemas.openxmlformats.org/officeDocument/2006/relationships/image" Target="../media/image282.png"/><Relationship Id="rId162" Type="http://schemas.openxmlformats.org/officeDocument/2006/relationships/customXml" Target="../ink/ink2602.xml"/><Relationship Id="rId183" Type="http://schemas.openxmlformats.org/officeDocument/2006/relationships/image" Target="../media/image412.png"/><Relationship Id="rId218" Type="http://schemas.openxmlformats.org/officeDocument/2006/relationships/customXml" Target="../ink/ink2630.xml"/><Relationship Id="rId239" Type="http://schemas.openxmlformats.org/officeDocument/2006/relationships/customXml" Target="../ink/ink2641.xml"/><Relationship Id="rId250" Type="http://schemas.openxmlformats.org/officeDocument/2006/relationships/image" Target="../media/image448.png"/><Relationship Id="rId24" Type="http://schemas.openxmlformats.org/officeDocument/2006/relationships/customXml" Target="../ink/ink2533.xml"/><Relationship Id="rId45" Type="http://schemas.openxmlformats.org/officeDocument/2006/relationships/image" Target="../media/image313.png"/><Relationship Id="rId66" Type="http://schemas.openxmlformats.org/officeDocument/2006/relationships/customXml" Target="../ink/ink2554.xml"/><Relationship Id="rId87" Type="http://schemas.openxmlformats.org/officeDocument/2006/relationships/image" Target="../media/image335.png"/><Relationship Id="rId110" Type="http://schemas.openxmlformats.org/officeDocument/2006/relationships/customXml" Target="../ink/ink2576.xml"/><Relationship Id="rId131" Type="http://schemas.openxmlformats.org/officeDocument/2006/relationships/image" Target="../media/image356.png"/><Relationship Id="rId152" Type="http://schemas.openxmlformats.org/officeDocument/2006/relationships/customXml" Target="../ink/ink2597.xml"/><Relationship Id="rId173" Type="http://schemas.openxmlformats.org/officeDocument/2006/relationships/image" Target="../media/image4070.png"/><Relationship Id="rId194" Type="http://schemas.openxmlformats.org/officeDocument/2006/relationships/customXml" Target="../ink/ink2618.xml"/><Relationship Id="rId208" Type="http://schemas.openxmlformats.org/officeDocument/2006/relationships/customXml" Target="../ink/ink2625.xml"/><Relationship Id="rId229" Type="http://schemas.openxmlformats.org/officeDocument/2006/relationships/image" Target="../media/image435.png"/><Relationship Id="rId240" Type="http://schemas.openxmlformats.org/officeDocument/2006/relationships/image" Target="../media/image440.png"/><Relationship Id="rId261" Type="http://schemas.openxmlformats.org/officeDocument/2006/relationships/customXml" Target="../ink/ink2652.xml"/><Relationship Id="rId14" Type="http://schemas.openxmlformats.org/officeDocument/2006/relationships/customXml" Target="../ink/ink2528.xml"/><Relationship Id="rId35" Type="http://schemas.openxmlformats.org/officeDocument/2006/relationships/image" Target="../media/image308.png"/><Relationship Id="rId56" Type="http://schemas.openxmlformats.org/officeDocument/2006/relationships/customXml" Target="../ink/ink2549.xml"/><Relationship Id="rId77" Type="http://schemas.openxmlformats.org/officeDocument/2006/relationships/image" Target="../media/image330.png"/><Relationship Id="rId100" Type="http://schemas.openxmlformats.org/officeDocument/2006/relationships/customXml" Target="../ink/ink2571.xml"/><Relationship Id="rId8" Type="http://schemas.openxmlformats.org/officeDocument/2006/relationships/customXml" Target="../ink/ink2525.xml"/><Relationship Id="rId98" Type="http://schemas.openxmlformats.org/officeDocument/2006/relationships/customXml" Target="../ink/ink2570.xml"/><Relationship Id="rId121" Type="http://schemas.openxmlformats.org/officeDocument/2006/relationships/image" Target="../media/image351.png"/><Relationship Id="rId142" Type="http://schemas.openxmlformats.org/officeDocument/2006/relationships/customXml" Target="../ink/ink2592.xml"/><Relationship Id="rId163" Type="http://schemas.openxmlformats.org/officeDocument/2006/relationships/image" Target="../media/image402.png"/><Relationship Id="rId184" Type="http://schemas.openxmlformats.org/officeDocument/2006/relationships/customXml" Target="../ink/ink2613.xml"/><Relationship Id="rId219" Type="http://schemas.openxmlformats.org/officeDocument/2006/relationships/image" Target="../media/image430.png"/><Relationship Id="rId230" Type="http://schemas.openxmlformats.org/officeDocument/2006/relationships/customXml" Target="../ink/ink2636.xml"/><Relationship Id="rId251" Type="http://schemas.openxmlformats.org/officeDocument/2006/relationships/customXml" Target="../ink/ink2647.xml"/><Relationship Id="rId25" Type="http://schemas.openxmlformats.org/officeDocument/2006/relationships/image" Target="../media/image292.png"/><Relationship Id="rId46" Type="http://schemas.openxmlformats.org/officeDocument/2006/relationships/customXml" Target="../ink/ink2544.xml"/><Relationship Id="rId67" Type="http://schemas.openxmlformats.org/officeDocument/2006/relationships/image" Target="../media/image324.png"/><Relationship Id="rId88" Type="http://schemas.openxmlformats.org/officeDocument/2006/relationships/customXml" Target="../ink/ink2565.xml"/><Relationship Id="rId111" Type="http://schemas.openxmlformats.org/officeDocument/2006/relationships/image" Target="../media/image347.png"/><Relationship Id="rId132" Type="http://schemas.openxmlformats.org/officeDocument/2006/relationships/customXml" Target="../ink/ink2587.xml"/><Relationship Id="rId153" Type="http://schemas.openxmlformats.org/officeDocument/2006/relationships/image" Target="../media/image397.png"/><Relationship Id="rId174" Type="http://schemas.openxmlformats.org/officeDocument/2006/relationships/customXml" Target="../ink/ink2608.xml"/><Relationship Id="rId195" Type="http://schemas.openxmlformats.org/officeDocument/2006/relationships/image" Target="../media/image418.png"/><Relationship Id="rId209" Type="http://schemas.openxmlformats.org/officeDocument/2006/relationships/image" Target="../media/image425.png"/><Relationship Id="rId220" Type="http://schemas.openxmlformats.org/officeDocument/2006/relationships/customXml" Target="../ink/ink2631.xml"/><Relationship Id="rId241" Type="http://schemas.openxmlformats.org/officeDocument/2006/relationships/customXml" Target="../ink/ink2642.xml"/><Relationship Id="rId15" Type="http://schemas.openxmlformats.org/officeDocument/2006/relationships/image" Target="../media/image286.png"/><Relationship Id="rId36" Type="http://schemas.openxmlformats.org/officeDocument/2006/relationships/customXml" Target="../ink/ink2539.xml"/><Relationship Id="rId57" Type="http://schemas.openxmlformats.org/officeDocument/2006/relationships/image" Target="../media/image319.png"/><Relationship Id="rId262" Type="http://schemas.openxmlformats.org/officeDocument/2006/relationships/image" Target="../media/image454.png"/><Relationship Id="rId78" Type="http://schemas.openxmlformats.org/officeDocument/2006/relationships/customXml" Target="../ink/ink2560.xml"/><Relationship Id="rId99" Type="http://schemas.openxmlformats.org/officeDocument/2006/relationships/image" Target="../media/image341.png"/><Relationship Id="rId101" Type="http://schemas.openxmlformats.org/officeDocument/2006/relationships/image" Target="../media/image342.png"/><Relationship Id="rId122" Type="http://schemas.openxmlformats.org/officeDocument/2006/relationships/customXml" Target="../ink/ink2582.xml"/><Relationship Id="rId143" Type="http://schemas.openxmlformats.org/officeDocument/2006/relationships/image" Target="../media/image392.png"/><Relationship Id="rId164" Type="http://schemas.openxmlformats.org/officeDocument/2006/relationships/customXml" Target="../ink/ink2603.xml"/><Relationship Id="rId185" Type="http://schemas.openxmlformats.org/officeDocument/2006/relationships/image" Target="../media/image413.png"/><Relationship Id="rId9" Type="http://schemas.openxmlformats.org/officeDocument/2006/relationships/image" Target="../media/image283.png"/><Relationship Id="rId210" Type="http://schemas.openxmlformats.org/officeDocument/2006/relationships/customXml" Target="../ink/ink2626.xml"/><Relationship Id="rId26" Type="http://schemas.openxmlformats.org/officeDocument/2006/relationships/customXml" Target="../ink/ink2534.xml"/><Relationship Id="rId231" Type="http://schemas.openxmlformats.org/officeDocument/2006/relationships/image" Target="../media/image436.png"/><Relationship Id="rId252" Type="http://schemas.openxmlformats.org/officeDocument/2006/relationships/image" Target="../media/image449.png"/><Relationship Id="rId47" Type="http://schemas.openxmlformats.org/officeDocument/2006/relationships/image" Target="../media/image314.png"/><Relationship Id="rId68" Type="http://schemas.openxmlformats.org/officeDocument/2006/relationships/customXml" Target="../ink/ink2555.xml"/><Relationship Id="rId89" Type="http://schemas.openxmlformats.org/officeDocument/2006/relationships/image" Target="../media/image336.png"/><Relationship Id="rId112" Type="http://schemas.openxmlformats.org/officeDocument/2006/relationships/customXml" Target="../ink/ink2577.xml"/><Relationship Id="rId133" Type="http://schemas.openxmlformats.org/officeDocument/2006/relationships/image" Target="../media/image357.png"/><Relationship Id="rId154" Type="http://schemas.openxmlformats.org/officeDocument/2006/relationships/customXml" Target="../ink/ink2598.xml"/><Relationship Id="rId175" Type="http://schemas.openxmlformats.org/officeDocument/2006/relationships/image" Target="../media/image4080.png"/><Relationship Id="rId196" Type="http://schemas.openxmlformats.org/officeDocument/2006/relationships/customXml" Target="../ink/ink2619.xml"/><Relationship Id="rId200" Type="http://schemas.openxmlformats.org/officeDocument/2006/relationships/customXml" Target="../ink/ink2621.xml"/><Relationship Id="rId16" Type="http://schemas.openxmlformats.org/officeDocument/2006/relationships/customXml" Target="../ink/ink2529.xml"/><Relationship Id="rId221" Type="http://schemas.openxmlformats.org/officeDocument/2006/relationships/image" Target="../media/image431.png"/><Relationship Id="rId242" Type="http://schemas.openxmlformats.org/officeDocument/2006/relationships/image" Target="../media/image441.png"/><Relationship Id="rId263" Type="http://schemas.openxmlformats.org/officeDocument/2006/relationships/customXml" Target="../ink/ink2653.xml"/><Relationship Id="rId37" Type="http://schemas.openxmlformats.org/officeDocument/2006/relationships/image" Target="../media/image309.png"/><Relationship Id="rId58" Type="http://schemas.openxmlformats.org/officeDocument/2006/relationships/customXml" Target="../ink/ink2550.xml"/><Relationship Id="rId79" Type="http://schemas.openxmlformats.org/officeDocument/2006/relationships/image" Target="../media/image331.png"/><Relationship Id="rId102" Type="http://schemas.openxmlformats.org/officeDocument/2006/relationships/customXml" Target="../ink/ink2572.xml"/><Relationship Id="rId123" Type="http://schemas.openxmlformats.org/officeDocument/2006/relationships/image" Target="../media/image352.png"/><Relationship Id="rId144" Type="http://schemas.openxmlformats.org/officeDocument/2006/relationships/customXml" Target="../ink/ink2593.xml"/><Relationship Id="rId90" Type="http://schemas.openxmlformats.org/officeDocument/2006/relationships/customXml" Target="../ink/ink2566.xml"/><Relationship Id="rId165" Type="http://schemas.openxmlformats.org/officeDocument/2006/relationships/image" Target="../media/image403.png"/><Relationship Id="rId186" Type="http://schemas.openxmlformats.org/officeDocument/2006/relationships/customXml" Target="../ink/ink2614.xml"/><Relationship Id="rId211" Type="http://schemas.openxmlformats.org/officeDocument/2006/relationships/image" Target="../media/image426.png"/><Relationship Id="rId232" Type="http://schemas.openxmlformats.org/officeDocument/2006/relationships/customXml" Target="../ink/ink2637.xml"/><Relationship Id="rId253" Type="http://schemas.openxmlformats.org/officeDocument/2006/relationships/customXml" Target="../ink/ink2648.xml"/><Relationship Id="rId27" Type="http://schemas.openxmlformats.org/officeDocument/2006/relationships/image" Target="../media/image293.png"/><Relationship Id="rId48" Type="http://schemas.openxmlformats.org/officeDocument/2006/relationships/customXml" Target="../ink/ink2545.xml"/><Relationship Id="rId69" Type="http://schemas.openxmlformats.org/officeDocument/2006/relationships/image" Target="../media/image327.png"/><Relationship Id="rId113" Type="http://schemas.openxmlformats.org/officeDocument/2006/relationships/image" Target="../media/image55.png"/><Relationship Id="rId134" Type="http://schemas.openxmlformats.org/officeDocument/2006/relationships/customXml" Target="../ink/ink2588.xml"/><Relationship Id="rId80" Type="http://schemas.openxmlformats.org/officeDocument/2006/relationships/customXml" Target="../ink/ink2561.xml"/><Relationship Id="rId155" Type="http://schemas.openxmlformats.org/officeDocument/2006/relationships/image" Target="../media/image398.png"/><Relationship Id="rId176" Type="http://schemas.openxmlformats.org/officeDocument/2006/relationships/customXml" Target="../ink/ink2609.xml"/><Relationship Id="rId197" Type="http://schemas.openxmlformats.org/officeDocument/2006/relationships/image" Target="../media/image419.png"/><Relationship Id="rId201" Type="http://schemas.openxmlformats.org/officeDocument/2006/relationships/image" Target="../media/image421.png"/><Relationship Id="rId222" Type="http://schemas.openxmlformats.org/officeDocument/2006/relationships/customXml" Target="../ink/ink2632.xml"/><Relationship Id="rId243" Type="http://schemas.openxmlformats.org/officeDocument/2006/relationships/customXml" Target="../ink/ink2643.xml"/><Relationship Id="rId264" Type="http://schemas.openxmlformats.org/officeDocument/2006/relationships/image" Target="../media/image455.png"/><Relationship Id="rId17" Type="http://schemas.openxmlformats.org/officeDocument/2006/relationships/image" Target="../media/image288.png"/><Relationship Id="rId38" Type="http://schemas.openxmlformats.org/officeDocument/2006/relationships/customXml" Target="../ink/ink2540.xml"/><Relationship Id="rId59" Type="http://schemas.openxmlformats.org/officeDocument/2006/relationships/image" Target="../media/image320.png"/><Relationship Id="rId103" Type="http://schemas.openxmlformats.org/officeDocument/2006/relationships/image" Target="../media/image343.png"/><Relationship Id="rId124" Type="http://schemas.openxmlformats.org/officeDocument/2006/relationships/customXml" Target="../ink/ink2583.xml"/><Relationship Id="rId70" Type="http://schemas.openxmlformats.org/officeDocument/2006/relationships/customXml" Target="../ink/ink2556.xml"/><Relationship Id="rId91" Type="http://schemas.openxmlformats.org/officeDocument/2006/relationships/image" Target="../media/image337.png"/><Relationship Id="rId145" Type="http://schemas.openxmlformats.org/officeDocument/2006/relationships/image" Target="../media/image393.png"/><Relationship Id="rId166" Type="http://schemas.openxmlformats.org/officeDocument/2006/relationships/customXml" Target="../ink/ink2604.xml"/><Relationship Id="rId187" Type="http://schemas.openxmlformats.org/officeDocument/2006/relationships/image" Target="../media/image414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2627.xml"/><Relationship Id="rId233" Type="http://schemas.openxmlformats.org/officeDocument/2006/relationships/image" Target="../media/image437.png"/><Relationship Id="rId254" Type="http://schemas.openxmlformats.org/officeDocument/2006/relationships/image" Target="../media/image450.png"/><Relationship Id="rId28" Type="http://schemas.openxmlformats.org/officeDocument/2006/relationships/customXml" Target="../ink/ink2535.xml"/><Relationship Id="rId49" Type="http://schemas.openxmlformats.org/officeDocument/2006/relationships/image" Target="../media/image315.png"/><Relationship Id="rId114" Type="http://schemas.openxmlformats.org/officeDocument/2006/relationships/customXml" Target="../ink/ink2578.xml"/><Relationship Id="rId60" Type="http://schemas.openxmlformats.org/officeDocument/2006/relationships/customXml" Target="../ink/ink2551.xml"/><Relationship Id="rId81" Type="http://schemas.openxmlformats.org/officeDocument/2006/relationships/image" Target="../media/image332.png"/><Relationship Id="rId135" Type="http://schemas.openxmlformats.org/officeDocument/2006/relationships/image" Target="../media/image358.png"/><Relationship Id="rId156" Type="http://schemas.openxmlformats.org/officeDocument/2006/relationships/customXml" Target="../ink/ink2599.xml"/><Relationship Id="rId177" Type="http://schemas.openxmlformats.org/officeDocument/2006/relationships/image" Target="../media/image409.png"/><Relationship Id="rId198" Type="http://schemas.openxmlformats.org/officeDocument/2006/relationships/customXml" Target="../ink/ink2620.xml"/><Relationship Id="rId202" Type="http://schemas.openxmlformats.org/officeDocument/2006/relationships/customXml" Target="../ink/ink2622.xml"/><Relationship Id="rId223" Type="http://schemas.openxmlformats.org/officeDocument/2006/relationships/image" Target="../media/image432.png"/><Relationship Id="rId244" Type="http://schemas.openxmlformats.org/officeDocument/2006/relationships/image" Target="../media/image442.png"/><Relationship Id="rId18" Type="http://schemas.openxmlformats.org/officeDocument/2006/relationships/customXml" Target="../ink/ink2530.xml"/><Relationship Id="rId39" Type="http://schemas.openxmlformats.org/officeDocument/2006/relationships/image" Target="../media/image310.png"/><Relationship Id="rId265" Type="http://schemas.openxmlformats.org/officeDocument/2006/relationships/customXml" Target="../ink/ink2654.xml"/><Relationship Id="rId50" Type="http://schemas.openxmlformats.org/officeDocument/2006/relationships/customXml" Target="../ink/ink2546.xml"/><Relationship Id="rId104" Type="http://schemas.openxmlformats.org/officeDocument/2006/relationships/customXml" Target="../ink/ink2573.xml"/><Relationship Id="rId125" Type="http://schemas.openxmlformats.org/officeDocument/2006/relationships/image" Target="../media/image353.png"/><Relationship Id="rId146" Type="http://schemas.openxmlformats.org/officeDocument/2006/relationships/customXml" Target="../ink/ink2594.xml"/><Relationship Id="rId167" Type="http://schemas.openxmlformats.org/officeDocument/2006/relationships/image" Target="../media/image404.png"/><Relationship Id="rId188" Type="http://schemas.openxmlformats.org/officeDocument/2006/relationships/customXml" Target="../ink/ink2615.xml"/><Relationship Id="rId71" Type="http://schemas.openxmlformats.org/officeDocument/2006/relationships/image" Target="../media/image328.png"/><Relationship Id="rId92" Type="http://schemas.openxmlformats.org/officeDocument/2006/relationships/customXml" Target="../ink/ink2567.xml"/><Relationship Id="rId213" Type="http://schemas.openxmlformats.org/officeDocument/2006/relationships/image" Target="../media/image427.png"/><Relationship Id="rId234" Type="http://schemas.openxmlformats.org/officeDocument/2006/relationships/customXml" Target="../ink/ink2638.xml"/><Relationship Id="rId2" Type="http://schemas.openxmlformats.org/officeDocument/2006/relationships/customXml" Target="../ink/ink2522.xml"/><Relationship Id="rId29" Type="http://schemas.openxmlformats.org/officeDocument/2006/relationships/image" Target="../media/image294.png"/><Relationship Id="rId255" Type="http://schemas.openxmlformats.org/officeDocument/2006/relationships/customXml" Target="../ink/ink2649.xml"/><Relationship Id="rId40" Type="http://schemas.openxmlformats.org/officeDocument/2006/relationships/customXml" Target="../ink/ink2541.xml"/><Relationship Id="rId115" Type="http://schemas.openxmlformats.org/officeDocument/2006/relationships/image" Target="../media/image348.png"/><Relationship Id="rId136" Type="http://schemas.openxmlformats.org/officeDocument/2006/relationships/customXml" Target="../ink/ink2589.xml"/><Relationship Id="rId157" Type="http://schemas.openxmlformats.org/officeDocument/2006/relationships/image" Target="../media/image399.png"/><Relationship Id="rId178" Type="http://schemas.openxmlformats.org/officeDocument/2006/relationships/customXml" Target="../ink/ink2610.xml"/><Relationship Id="rId61" Type="http://schemas.openxmlformats.org/officeDocument/2006/relationships/image" Target="../media/image321.png"/><Relationship Id="rId82" Type="http://schemas.openxmlformats.org/officeDocument/2006/relationships/customXml" Target="../ink/ink2562.xml"/><Relationship Id="rId199" Type="http://schemas.openxmlformats.org/officeDocument/2006/relationships/image" Target="../media/image420.png"/><Relationship Id="rId203" Type="http://schemas.openxmlformats.org/officeDocument/2006/relationships/image" Target="../media/image422.png"/><Relationship Id="rId19" Type="http://schemas.openxmlformats.org/officeDocument/2006/relationships/image" Target="../media/image289.png"/><Relationship Id="rId224" Type="http://schemas.openxmlformats.org/officeDocument/2006/relationships/customXml" Target="../ink/ink2633.xml"/><Relationship Id="rId245" Type="http://schemas.openxmlformats.org/officeDocument/2006/relationships/customXml" Target="../ink/ink2644.xml"/><Relationship Id="rId266" Type="http://schemas.openxmlformats.org/officeDocument/2006/relationships/image" Target="../media/image456.png"/><Relationship Id="rId30" Type="http://schemas.openxmlformats.org/officeDocument/2006/relationships/customXml" Target="../ink/ink2536.xml"/><Relationship Id="rId105" Type="http://schemas.openxmlformats.org/officeDocument/2006/relationships/image" Target="../media/image344.png"/><Relationship Id="rId126" Type="http://schemas.openxmlformats.org/officeDocument/2006/relationships/customXml" Target="../ink/ink2584.xml"/><Relationship Id="rId147" Type="http://schemas.openxmlformats.org/officeDocument/2006/relationships/image" Target="../media/image394.png"/><Relationship Id="rId168" Type="http://schemas.openxmlformats.org/officeDocument/2006/relationships/customXml" Target="../ink/ink2605.xml"/><Relationship Id="rId51" Type="http://schemas.openxmlformats.org/officeDocument/2006/relationships/image" Target="../media/image316.png"/><Relationship Id="rId72" Type="http://schemas.openxmlformats.org/officeDocument/2006/relationships/customXml" Target="../ink/ink2557.xml"/><Relationship Id="rId93" Type="http://schemas.openxmlformats.org/officeDocument/2006/relationships/image" Target="../media/image338.png"/><Relationship Id="rId189" Type="http://schemas.openxmlformats.org/officeDocument/2006/relationships/image" Target="../media/image415.png"/><Relationship Id="rId3" Type="http://schemas.openxmlformats.org/officeDocument/2006/relationships/image" Target="../media/image280.png"/><Relationship Id="rId214" Type="http://schemas.openxmlformats.org/officeDocument/2006/relationships/customXml" Target="../ink/ink2628.xml"/><Relationship Id="rId235" Type="http://schemas.openxmlformats.org/officeDocument/2006/relationships/image" Target="../media/image438.png"/><Relationship Id="rId256" Type="http://schemas.openxmlformats.org/officeDocument/2006/relationships/image" Target="../media/image451.png"/><Relationship Id="rId116" Type="http://schemas.openxmlformats.org/officeDocument/2006/relationships/customXml" Target="../ink/ink2579.xml"/><Relationship Id="rId137" Type="http://schemas.openxmlformats.org/officeDocument/2006/relationships/image" Target="../media/image359.png"/><Relationship Id="rId158" Type="http://schemas.openxmlformats.org/officeDocument/2006/relationships/customXml" Target="../ink/ink2600.xml"/><Relationship Id="rId20" Type="http://schemas.openxmlformats.org/officeDocument/2006/relationships/customXml" Target="../ink/ink2531.xml"/><Relationship Id="rId41" Type="http://schemas.openxmlformats.org/officeDocument/2006/relationships/image" Target="../media/image311.png"/><Relationship Id="rId62" Type="http://schemas.openxmlformats.org/officeDocument/2006/relationships/customXml" Target="../ink/ink2552.xml"/><Relationship Id="rId83" Type="http://schemas.openxmlformats.org/officeDocument/2006/relationships/image" Target="../media/image333.png"/><Relationship Id="rId179" Type="http://schemas.openxmlformats.org/officeDocument/2006/relationships/image" Target="../media/image410.png"/><Relationship Id="rId190" Type="http://schemas.openxmlformats.org/officeDocument/2006/relationships/customXml" Target="../ink/ink2616.xml"/><Relationship Id="rId204" Type="http://schemas.openxmlformats.org/officeDocument/2006/relationships/customXml" Target="../ink/ink2623.xml"/><Relationship Id="rId225" Type="http://schemas.openxmlformats.org/officeDocument/2006/relationships/image" Target="../media/image433.png"/><Relationship Id="rId246" Type="http://schemas.openxmlformats.org/officeDocument/2006/relationships/image" Target="../media/image446.png"/><Relationship Id="rId267" Type="http://schemas.openxmlformats.org/officeDocument/2006/relationships/customXml" Target="../ink/ink2655.xml"/><Relationship Id="rId106" Type="http://schemas.openxmlformats.org/officeDocument/2006/relationships/customXml" Target="../ink/ink2574.xml"/><Relationship Id="rId127" Type="http://schemas.openxmlformats.org/officeDocument/2006/relationships/image" Target="../media/image354.png"/><Relationship Id="rId10" Type="http://schemas.openxmlformats.org/officeDocument/2006/relationships/customXml" Target="../ink/ink2526.xml"/><Relationship Id="rId31" Type="http://schemas.openxmlformats.org/officeDocument/2006/relationships/image" Target="../media/image295.png"/><Relationship Id="rId52" Type="http://schemas.openxmlformats.org/officeDocument/2006/relationships/customXml" Target="../ink/ink2547.xml"/><Relationship Id="rId73" Type="http://schemas.openxmlformats.org/officeDocument/2006/relationships/image" Target="../media/image64.png"/><Relationship Id="rId94" Type="http://schemas.openxmlformats.org/officeDocument/2006/relationships/customXml" Target="../ink/ink2568.xml"/><Relationship Id="rId148" Type="http://schemas.openxmlformats.org/officeDocument/2006/relationships/customXml" Target="../ink/ink2595.xml"/><Relationship Id="rId169" Type="http://schemas.openxmlformats.org/officeDocument/2006/relationships/image" Target="../media/image405.png"/><Relationship Id="rId4" Type="http://schemas.openxmlformats.org/officeDocument/2006/relationships/customXml" Target="../ink/ink2523.xml"/><Relationship Id="rId180" Type="http://schemas.openxmlformats.org/officeDocument/2006/relationships/customXml" Target="../ink/ink2611.xml"/><Relationship Id="rId215" Type="http://schemas.openxmlformats.org/officeDocument/2006/relationships/image" Target="../media/image428.png"/><Relationship Id="rId236" Type="http://schemas.openxmlformats.org/officeDocument/2006/relationships/customXml" Target="../ink/ink2639.xml"/><Relationship Id="rId257" Type="http://schemas.openxmlformats.org/officeDocument/2006/relationships/customXml" Target="../ink/ink2650.xml"/><Relationship Id="rId42" Type="http://schemas.openxmlformats.org/officeDocument/2006/relationships/customXml" Target="../ink/ink2542.xml"/><Relationship Id="rId84" Type="http://schemas.openxmlformats.org/officeDocument/2006/relationships/customXml" Target="../ink/ink2563.xml"/><Relationship Id="rId138" Type="http://schemas.openxmlformats.org/officeDocument/2006/relationships/customXml" Target="../ink/ink2590.xml"/><Relationship Id="rId191" Type="http://schemas.openxmlformats.org/officeDocument/2006/relationships/image" Target="../media/image416.png"/><Relationship Id="rId205" Type="http://schemas.openxmlformats.org/officeDocument/2006/relationships/image" Target="../media/image423.png"/><Relationship Id="rId247" Type="http://schemas.openxmlformats.org/officeDocument/2006/relationships/customXml" Target="../ink/ink2645.xml"/></Relationships>
</file>

<file path=ppt/slides/_rels/slide7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49.png"/><Relationship Id="rId21" Type="http://schemas.openxmlformats.org/officeDocument/2006/relationships/image" Target="../media/image290.png"/><Relationship Id="rId63" Type="http://schemas.openxmlformats.org/officeDocument/2006/relationships/image" Target="../media/image322.png"/><Relationship Id="rId159" Type="http://schemas.openxmlformats.org/officeDocument/2006/relationships/image" Target="../media/image400.png"/><Relationship Id="rId170" Type="http://schemas.openxmlformats.org/officeDocument/2006/relationships/customXml" Target="../ink/ink2741.xml"/><Relationship Id="rId226" Type="http://schemas.openxmlformats.org/officeDocument/2006/relationships/customXml" Target="../ink/ink2769.xml"/><Relationship Id="rId268" Type="http://schemas.openxmlformats.org/officeDocument/2006/relationships/image" Target="../media/image457.png"/><Relationship Id="rId32" Type="http://schemas.openxmlformats.org/officeDocument/2006/relationships/customXml" Target="../ink/ink2672.xml"/><Relationship Id="rId74" Type="http://schemas.openxmlformats.org/officeDocument/2006/relationships/customXml" Target="../ink/ink2693.xml"/><Relationship Id="rId128" Type="http://schemas.openxmlformats.org/officeDocument/2006/relationships/customXml" Target="../ink/ink2720.xml"/><Relationship Id="rId5" Type="http://schemas.openxmlformats.org/officeDocument/2006/relationships/image" Target="../media/image281.png"/><Relationship Id="rId95" Type="http://schemas.openxmlformats.org/officeDocument/2006/relationships/image" Target="../media/image339.png"/><Relationship Id="rId160" Type="http://schemas.openxmlformats.org/officeDocument/2006/relationships/customXml" Target="../ink/ink2736.xml"/><Relationship Id="rId181" Type="http://schemas.openxmlformats.org/officeDocument/2006/relationships/image" Target="../media/image411.png"/><Relationship Id="rId216" Type="http://schemas.openxmlformats.org/officeDocument/2006/relationships/customXml" Target="../ink/ink2764.xml"/><Relationship Id="rId237" Type="http://schemas.openxmlformats.org/officeDocument/2006/relationships/customXml" Target="../ink/ink2775.xml"/><Relationship Id="rId258" Type="http://schemas.openxmlformats.org/officeDocument/2006/relationships/image" Target="../media/image452.png"/><Relationship Id="rId22" Type="http://schemas.openxmlformats.org/officeDocument/2006/relationships/customXml" Target="../ink/ink2667.xml"/><Relationship Id="rId43" Type="http://schemas.openxmlformats.org/officeDocument/2006/relationships/image" Target="../media/image312.png"/><Relationship Id="rId64" Type="http://schemas.openxmlformats.org/officeDocument/2006/relationships/customXml" Target="../ink/ink2688.xml"/><Relationship Id="rId118" Type="http://schemas.openxmlformats.org/officeDocument/2006/relationships/customXml" Target="../ink/ink2715.xml"/><Relationship Id="rId139" Type="http://schemas.openxmlformats.org/officeDocument/2006/relationships/image" Target="../media/image360.png"/><Relationship Id="rId85" Type="http://schemas.openxmlformats.org/officeDocument/2006/relationships/image" Target="../media/image334.png"/><Relationship Id="rId150" Type="http://schemas.openxmlformats.org/officeDocument/2006/relationships/customXml" Target="../ink/ink2731.xml"/><Relationship Id="rId171" Type="http://schemas.openxmlformats.org/officeDocument/2006/relationships/image" Target="../media/image406.png"/><Relationship Id="rId192" Type="http://schemas.openxmlformats.org/officeDocument/2006/relationships/customXml" Target="../ink/ink2752.xml"/><Relationship Id="rId206" Type="http://schemas.openxmlformats.org/officeDocument/2006/relationships/customXml" Target="../ink/ink2759.xml"/><Relationship Id="rId227" Type="http://schemas.openxmlformats.org/officeDocument/2006/relationships/image" Target="../media/image434.png"/><Relationship Id="rId248" Type="http://schemas.openxmlformats.org/officeDocument/2006/relationships/image" Target="../media/image447.png"/><Relationship Id="rId269" Type="http://schemas.openxmlformats.org/officeDocument/2006/relationships/customXml" Target="../ink/ink2791.xml"/><Relationship Id="rId12" Type="http://schemas.openxmlformats.org/officeDocument/2006/relationships/customXml" Target="../ink/ink2662.xml"/><Relationship Id="rId33" Type="http://schemas.openxmlformats.org/officeDocument/2006/relationships/image" Target="../media/image296.png"/><Relationship Id="rId108" Type="http://schemas.openxmlformats.org/officeDocument/2006/relationships/customXml" Target="../ink/ink2710.xml"/><Relationship Id="rId129" Type="http://schemas.openxmlformats.org/officeDocument/2006/relationships/image" Target="../media/image355.png"/><Relationship Id="rId54" Type="http://schemas.openxmlformats.org/officeDocument/2006/relationships/customXml" Target="../ink/ink2683.xml"/><Relationship Id="rId75" Type="http://schemas.openxmlformats.org/officeDocument/2006/relationships/image" Target="../media/image329.png"/><Relationship Id="rId96" Type="http://schemas.openxmlformats.org/officeDocument/2006/relationships/customXml" Target="../ink/ink2704.xml"/><Relationship Id="rId140" Type="http://schemas.openxmlformats.org/officeDocument/2006/relationships/customXml" Target="../ink/ink2726.xml"/><Relationship Id="rId161" Type="http://schemas.openxmlformats.org/officeDocument/2006/relationships/image" Target="../media/image401.png"/><Relationship Id="rId182" Type="http://schemas.openxmlformats.org/officeDocument/2006/relationships/customXml" Target="../ink/ink2747.xml"/><Relationship Id="rId217" Type="http://schemas.openxmlformats.org/officeDocument/2006/relationships/image" Target="../media/image429.png"/><Relationship Id="rId6" Type="http://schemas.openxmlformats.org/officeDocument/2006/relationships/customXml" Target="../ink/ink2659.xml"/><Relationship Id="rId238" Type="http://schemas.openxmlformats.org/officeDocument/2006/relationships/image" Target="../media/image439.png"/><Relationship Id="rId259" Type="http://schemas.openxmlformats.org/officeDocument/2006/relationships/customXml" Target="../ink/ink2786.xml"/><Relationship Id="rId23" Type="http://schemas.openxmlformats.org/officeDocument/2006/relationships/image" Target="../media/image291.png"/><Relationship Id="rId119" Type="http://schemas.openxmlformats.org/officeDocument/2006/relationships/image" Target="../media/image350.png"/><Relationship Id="rId270" Type="http://schemas.openxmlformats.org/officeDocument/2006/relationships/image" Target="../media/image458.png"/><Relationship Id="rId44" Type="http://schemas.openxmlformats.org/officeDocument/2006/relationships/customXml" Target="../ink/ink2678.xml"/><Relationship Id="rId65" Type="http://schemas.openxmlformats.org/officeDocument/2006/relationships/image" Target="../media/image323.png"/><Relationship Id="rId86" Type="http://schemas.openxmlformats.org/officeDocument/2006/relationships/customXml" Target="../ink/ink2699.xml"/><Relationship Id="rId130" Type="http://schemas.openxmlformats.org/officeDocument/2006/relationships/customXml" Target="../ink/ink2721.xml"/><Relationship Id="rId151" Type="http://schemas.openxmlformats.org/officeDocument/2006/relationships/image" Target="../media/image396.png"/><Relationship Id="rId172" Type="http://schemas.openxmlformats.org/officeDocument/2006/relationships/customXml" Target="../ink/ink2742.xml"/><Relationship Id="rId193" Type="http://schemas.openxmlformats.org/officeDocument/2006/relationships/image" Target="../media/image417.png"/><Relationship Id="rId207" Type="http://schemas.openxmlformats.org/officeDocument/2006/relationships/image" Target="../media/image424.png"/><Relationship Id="rId228" Type="http://schemas.openxmlformats.org/officeDocument/2006/relationships/customXml" Target="../ink/ink2770.xml"/><Relationship Id="rId249" Type="http://schemas.openxmlformats.org/officeDocument/2006/relationships/customXml" Target="../ink/ink2781.xml"/><Relationship Id="rId13" Type="http://schemas.openxmlformats.org/officeDocument/2006/relationships/image" Target="../media/image285.png"/><Relationship Id="rId109" Type="http://schemas.openxmlformats.org/officeDocument/2006/relationships/image" Target="../media/image346.png"/><Relationship Id="rId260" Type="http://schemas.openxmlformats.org/officeDocument/2006/relationships/image" Target="../media/image453.png"/><Relationship Id="rId34" Type="http://schemas.openxmlformats.org/officeDocument/2006/relationships/customXml" Target="../ink/ink2673.xml"/><Relationship Id="rId55" Type="http://schemas.openxmlformats.org/officeDocument/2006/relationships/image" Target="../media/image318.png"/><Relationship Id="rId76" Type="http://schemas.openxmlformats.org/officeDocument/2006/relationships/customXml" Target="../ink/ink2694.xml"/><Relationship Id="rId97" Type="http://schemas.openxmlformats.org/officeDocument/2006/relationships/image" Target="../media/image340.png"/><Relationship Id="rId120" Type="http://schemas.openxmlformats.org/officeDocument/2006/relationships/customXml" Target="../ink/ink2716.xml"/><Relationship Id="rId141" Type="http://schemas.openxmlformats.org/officeDocument/2006/relationships/image" Target="../media/image391.png"/><Relationship Id="rId7" Type="http://schemas.openxmlformats.org/officeDocument/2006/relationships/image" Target="../media/image282.png"/><Relationship Id="rId162" Type="http://schemas.openxmlformats.org/officeDocument/2006/relationships/customXml" Target="../ink/ink2737.xml"/><Relationship Id="rId183" Type="http://schemas.openxmlformats.org/officeDocument/2006/relationships/image" Target="../media/image412.png"/><Relationship Id="rId218" Type="http://schemas.openxmlformats.org/officeDocument/2006/relationships/customXml" Target="../ink/ink2765.xml"/><Relationship Id="rId239" Type="http://schemas.openxmlformats.org/officeDocument/2006/relationships/customXml" Target="../ink/ink2776.xml"/><Relationship Id="rId250" Type="http://schemas.openxmlformats.org/officeDocument/2006/relationships/image" Target="../media/image448.png"/><Relationship Id="rId271" Type="http://schemas.openxmlformats.org/officeDocument/2006/relationships/customXml" Target="../ink/ink2792.xml"/><Relationship Id="rId24" Type="http://schemas.openxmlformats.org/officeDocument/2006/relationships/customXml" Target="../ink/ink2668.xml"/><Relationship Id="rId45" Type="http://schemas.openxmlformats.org/officeDocument/2006/relationships/image" Target="../media/image313.png"/><Relationship Id="rId66" Type="http://schemas.openxmlformats.org/officeDocument/2006/relationships/customXml" Target="../ink/ink2689.xml"/><Relationship Id="rId87" Type="http://schemas.openxmlformats.org/officeDocument/2006/relationships/image" Target="../media/image335.png"/><Relationship Id="rId110" Type="http://schemas.openxmlformats.org/officeDocument/2006/relationships/customXml" Target="../ink/ink2711.xml"/><Relationship Id="rId131" Type="http://schemas.openxmlformats.org/officeDocument/2006/relationships/image" Target="../media/image356.png"/><Relationship Id="rId152" Type="http://schemas.openxmlformats.org/officeDocument/2006/relationships/customXml" Target="../ink/ink2732.xml"/><Relationship Id="rId173" Type="http://schemas.openxmlformats.org/officeDocument/2006/relationships/image" Target="../media/image4070.png"/><Relationship Id="rId194" Type="http://schemas.openxmlformats.org/officeDocument/2006/relationships/customXml" Target="../ink/ink2753.xml"/><Relationship Id="rId208" Type="http://schemas.openxmlformats.org/officeDocument/2006/relationships/customXml" Target="../ink/ink2760.xml"/><Relationship Id="rId229" Type="http://schemas.openxmlformats.org/officeDocument/2006/relationships/image" Target="../media/image435.png"/><Relationship Id="rId240" Type="http://schemas.openxmlformats.org/officeDocument/2006/relationships/image" Target="../media/image440.png"/><Relationship Id="rId261" Type="http://schemas.openxmlformats.org/officeDocument/2006/relationships/customXml" Target="../ink/ink2787.xml"/><Relationship Id="rId14" Type="http://schemas.openxmlformats.org/officeDocument/2006/relationships/customXml" Target="../ink/ink2663.xml"/><Relationship Id="rId35" Type="http://schemas.openxmlformats.org/officeDocument/2006/relationships/image" Target="../media/image308.png"/><Relationship Id="rId56" Type="http://schemas.openxmlformats.org/officeDocument/2006/relationships/customXml" Target="../ink/ink2684.xml"/><Relationship Id="rId77" Type="http://schemas.openxmlformats.org/officeDocument/2006/relationships/image" Target="../media/image330.png"/><Relationship Id="rId100" Type="http://schemas.openxmlformats.org/officeDocument/2006/relationships/customXml" Target="../ink/ink2706.xml"/><Relationship Id="rId8" Type="http://schemas.openxmlformats.org/officeDocument/2006/relationships/customXml" Target="../ink/ink2660.xml"/><Relationship Id="rId98" Type="http://schemas.openxmlformats.org/officeDocument/2006/relationships/customXml" Target="../ink/ink2705.xml"/><Relationship Id="rId121" Type="http://schemas.openxmlformats.org/officeDocument/2006/relationships/image" Target="../media/image351.png"/><Relationship Id="rId142" Type="http://schemas.openxmlformats.org/officeDocument/2006/relationships/customXml" Target="../ink/ink2727.xml"/><Relationship Id="rId163" Type="http://schemas.openxmlformats.org/officeDocument/2006/relationships/image" Target="../media/image402.png"/><Relationship Id="rId184" Type="http://schemas.openxmlformats.org/officeDocument/2006/relationships/customXml" Target="../ink/ink2748.xml"/><Relationship Id="rId219" Type="http://schemas.openxmlformats.org/officeDocument/2006/relationships/image" Target="../media/image430.png"/><Relationship Id="rId230" Type="http://schemas.openxmlformats.org/officeDocument/2006/relationships/customXml" Target="../ink/ink2771.xml"/><Relationship Id="rId251" Type="http://schemas.openxmlformats.org/officeDocument/2006/relationships/customXml" Target="../ink/ink2782.xml"/><Relationship Id="rId25" Type="http://schemas.openxmlformats.org/officeDocument/2006/relationships/image" Target="../media/image292.png"/><Relationship Id="rId46" Type="http://schemas.openxmlformats.org/officeDocument/2006/relationships/customXml" Target="../ink/ink2679.xml"/><Relationship Id="rId67" Type="http://schemas.openxmlformats.org/officeDocument/2006/relationships/image" Target="../media/image324.png"/><Relationship Id="rId272" Type="http://schemas.openxmlformats.org/officeDocument/2006/relationships/image" Target="../media/image459.png"/><Relationship Id="rId88" Type="http://schemas.openxmlformats.org/officeDocument/2006/relationships/customXml" Target="../ink/ink2700.xml"/><Relationship Id="rId111" Type="http://schemas.openxmlformats.org/officeDocument/2006/relationships/image" Target="../media/image347.png"/><Relationship Id="rId132" Type="http://schemas.openxmlformats.org/officeDocument/2006/relationships/customXml" Target="../ink/ink2722.xml"/><Relationship Id="rId153" Type="http://schemas.openxmlformats.org/officeDocument/2006/relationships/image" Target="../media/image397.png"/><Relationship Id="rId174" Type="http://schemas.openxmlformats.org/officeDocument/2006/relationships/customXml" Target="../ink/ink2743.xml"/><Relationship Id="rId195" Type="http://schemas.openxmlformats.org/officeDocument/2006/relationships/image" Target="../media/image418.png"/><Relationship Id="rId209" Type="http://schemas.openxmlformats.org/officeDocument/2006/relationships/image" Target="../media/image425.png"/><Relationship Id="rId220" Type="http://schemas.openxmlformats.org/officeDocument/2006/relationships/customXml" Target="../ink/ink2766.xml"/><Relationship Id="rId241" Type="http://schemas.openxmlformats.org/officeDocument/2006/relationships/customXml" Target="../ink/ink2777.xml"/><Relationship Id="rId15" Type="http://schemas.openxmlformats.org/officeDocument/2006/relationships/image" Target="../media/image286.png"/><Relationship Id="rId36" Type="http://schemas.openxmlformats.org/officeDocument/2006/relationships/customXml" Target="../ink/ink2674.xml"/><Relationship Id="rId57" Type="http://schemas.openxmlformats.org/officeDocument/2006/relationships/image" Target="../media/image319.png"/><Relationship Id="rId262" Type="http://schemas.openxmlformats.org/officeDocument/2006/relationships/image" Target="../media/image454.png"/><Relationship Id="rId78" Type="http://schemas.openxmlformats.org/officeDocument/2006/relationships/customXml" Target="../ink/ink2695.xml"/><Relationship Id="rId99" Type="http://schemas.openxmlformats.org/officeDocument/2006/relationships/image" Target="../media/image341.png"/><Relationship Id="rId101" Type="http://schemas.openxmlformats.org/officeDocument/2006/relationships/image" Target="../media/image342.png"/><Relationship Id="rId122" Type="http://schemas.openxmlformats.org/officeDocument/2006/relationships/customXml" Target="../ink/ink2717.xml"/><Relationship Id="rId143" Type="http://schemas.openxmlformats.org/officeDocument/2006/relationships/image" Target="../media/image392.png"/><Relationship Id="rId164" Type="http://schemas.openxmlformats.org/officeDocument/2006/relationships/customXml" Target="../ink/ink2738.xml"/><Relationship Id="rId185" Type="http://schemas.openxmlformats.org/officeDocument/2006/relationships/image" Target="../media/image413.png"/><Relationship Id="rId9" Type="http://schemas.openxmlformats.org/officeDocument/2006/relationships/image" Target="../media/image283.png"/><Relationship Id="rId210" Type="http://schemas.openxmlformats.org/officeDocument/2006/relationships/customXml" Target="../ink/ink2761.xml"/><Relationship Id="rId26" Type="http://schemas.openxmlformats.org/officeDocument/2006/relationships/customXml" Target="../ink/ink2669.xml"/><Relationship Id="rId231" Type="http://schemas.openxmlformats.org/officeDocument/2006/relationships/image" Target="../media/image436.png"/><Relationship Id="rId252" Type="http://schemas.openxmlformats.org/officeDocument/2006/relationships/image" Target="../media/image449.png"/><Relationship Id="rId273" Type="http://schemas.openxmlformats.org/officeDocument/2006/relationships/customXml" Target="../ink/ink2793.xml"/><Relationship Id="rId47" Type="http://schemas.openxmlformats.org/officeDocument/2006/relationships/image" Target="../media/image314.png"/><Relationship Id="rId68" Type="http://schemas.openxmlformats.org/officeDocument/2006/relationships/customXml" Target="../ink/ink2690.xml"/><Relationship Id="rId89" Type="http://schemas.openxmlformats.org/officeDocument/2006/relationships/image" Target="../media/image336.png"/><Relationship Id="rId112" Type="http://schemas.openxmlformats.org/officeDocument/2006/relationships/customXml" Target="../ink/ink2712.xml"/><Relationship Id="rId133" Type="http://schemas.openxmlformats.org/officeDocument/2006/relationships/image" Target="../media/image357.png"/><Relationship Id="rId154" Type="http://schemas.openxmlformats.org/officeDocument/2006/relationships/customXml" Target="../ink/ink2733.xml"/><Relationship Id="rId175" Type="http://schemas.openxmlformats.org/officeDocument/2006/relationships/image" Target="../media/image4080.png"/><Relationship Id="rId196" Type="http://schemas.openxmlformats.org/officeDocument/2006/relationships/customXml" Target="../ink/ink2754.xml"/><Relationship Id="rId200" Type="http://schemas.openxmlformats.org/officeDocument/2006/relationships/customXml" Target="../ink/ink2756.xml"/><Relationship Id="rId16" Type="http://schemas.openxmlformats.org/officeDocument/2006/relationships/customXml" Target="../ink/ink2664.xml"/><Relationship Id="rId221" Type="http://schemas.openxmlformats.org/officeDocument/2006/relationships/image" Target="../media/image431.png"/><Relationship Id="rId242" Type="http://schemas.openxmlformats.org/officeDocument/2006/relationships/image" Target="../media/image441.png"/><Relationship Id="rId263" Type="http://schemas.openxmlformats.org/officeDocument/2006/relationships/customXml" Target="../ink/ink2788.xml"/><Relationship Id="rId37" Type="http://schemas.openxmlformats.org/officeDocument/2006/relationships/image" Target="../media/image309.png"/><Relationship Id="rId58" Type="http://schemas.openxmlformats.org/officeDocument/2006/relationships/customXml" Target="../ink/ink2685.xml"/><Relationship Id="rId79" Type="http://schemas.openxmlformats.org/officeDocument/2006/relationships/image" Target="../media/image331.png"/><Relationship Id="rId102" Type="http://schemas.openxmlformats.org/officeDocument/2006/relationships/customXml" Target="../ink/ink2707.xml"/><Relationship Id="rId123" Type="http://schemas.openxmlformats.org/officeDocument/2006/relationships/image" Target="../media/image352.png"/><Relationship Id="rId144" Type="http://schemas.openxmlformats.org/officeDocument/2006/relationships/customXml" Target="../ink/ink2728.xml"/><Relationship Id="rId90" Type="http://schemas.openxmlformats.org/officeDocument/2006/relationships/customXml" Target="../ink/ink2701.xml"/><Relationship Id="rId165" Type="http://schemas.openxmlformats.org/officeDocument/2006/relationships/image" Target="../media/image403.png"/><Relationship Id="rId186" Type="http://schemas.openxmlformats.org/officeDocument/2006/relationships/customXml" Target="../ink/ink2749.xml"/><Relationship Id="rId211" Type="http://schemas.openxmlformats.org/officeDocument/2006/relationships/image" Target="../media/image426.png"/><Relationship Id="rId232" Type="http://schemas.openxmlformats.org/officeDocument/2006/relationships/customXml" Target="../ink/ink2772.xml"/><Relationship Id="rId253" Type="http://schemas.openxmlformats.org/officeDocument/2006/relationships/customXml" Target="../ink/ink2783.xml"/><Relationship Id="rId274" Type="http://schemas.openxmlformats.org/officeDocument/2006/relationships/image" Target="../media/image460.png"/><Relationship Id="rId27" Type="http://schemas.openxmlformats.org/officeDocument/2006/relationships/image" Target="../media/image293.png"/><Relationship Id="rId48" Type="http://schemas.openxmlformats.org/officeDocument/2006/relationships/customXml" Target="../ink/ink2680.xml"/><Relationship Id="rId69" Type="http://schemas.openxmlformats.org/officeDocument/2006/relationships/image" Target="../media/image327.png"/><Relationship Id="rId113" Type="http://schemas.openxmlformats.org/officeDocument/2006/relationships/image" Target="../media/image55.png"/><Relationship Id="rId134" Type="http://schemas.openxmlformats.org/officeDocument/2006/relationships/customXml" Target="../ink/ink2723.xml"/><Relationship Id="rId80" Type="http://schemas.openxmlformats.org/officeDocument/2006/relationships/customXml" Target="../ink/ink2696.xml"/><Relationship Id="rId155" Type="http://schemas.openxmlformats.org/officeDocument/2006/relationships/image" Target="../media/image398.png"/><Relationship Id="rId176" Type="http://schemas.openxmlformats.org/officeDocument/2006/relationships/customXml" Target="../ink/ink2744.xml"/><Relationship Id="rId197" Type="http://schemas.openxmlformats.org/officeDocument/2006/relationships/image" Target="../media/image419.png"/><Relationship Id="rId201" Type="http://schemas.openxmlformats.org/officeDocument/2006/relationships/image" Target="../media/image421.png"/><Relationship Id="rId222" Type="http://schemas.openxmlformats.org/officeDocument/2006/relationships/customXml" Target="../ink/ink2767.xml"/><Relationship Id="rId243" Type="http://schemas.openxmlformats.org/officeDocument/2006/relationships/customXml" Target="../ink/ink2778.xml"/><Relationship Id="rId264" Type="http://schemas.openxmlformats.org/officeDocument/2006/relationships/image" Target="../media/image455.png"/><Relationship Id="rId17" Type="http://schemas.openxmlformats.org/officeDocument/2006/relationships/image" Target="../media/image288.png"/><Relationship Id="rId38" Type="http://schemas.openxmlformats.org/officeDocument/2006/relationships/customXml" Target="../ink/ink2675.xml"/><Relationship Id="rId59" Type="http://schemas.openxmlformats.org/officeDocument/2006/relationships/image" Target="../media/image320.png"/><Relationship Id="rId103" Type="http://schemas.openxmlformats.org/officeDocument/2006/relationships/image" Target="../media/image343.png"/><Relationship Id="rId124" Type="http://schemas.openxmlformats.org/officeDocument/2006/relationships/customXml" Target="../ink/ink2718.xml"/><Relationship Id="rId70" Type="http://schemas.openxmlformats.org/officeDocument/2006/relationships/customXml" Target="../ink/ink2691.xml"/><Relationship Id="rId91" Type="http://schemas.openxmlformats.org/officeDocument/2006/relationships/image" Target="../media/image337.png"/><Relationship Id="rId145" Type="http://schemas.openxmlformats.org/officeDocument/2006/relationships/image" Target="../media/image393.png"/><Relationship Id="rId166" Type="http://schemas.openxmlformats.org/officeDocument/2006/relationships/customXml" Target="../ink/ink2739.xml"/><Relationship Id="rId187" Type="http://schemas.openxmlformats.org/officeDocument/2006/relationships/image" Target="../media/image414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2762.xml"/><Relationship Id="rId233" Type="http://schemas.openxmlformats.org/officeDocument/2006/relationships/image" Target="../media/image437.png"/><Relationship Id="rId254" Type="http://schemas.openxmlformats.org/officeDocument/2006/relationships/image" Target="../media/image450.png"/><Relationship Id="rId28" Type="http://schemas.openxmlformats.org/officeDocument/2006/relationships/customXml" Target="../ink/ink2670.xml"/><Relationship Id="rId49" Type="http://schemas.openxmlformats.org/officeDocument/2006/relationships/image" Target="../media/image315.png"/><Relationship Id="rId114" Type="http://schemas.openxmlformats.org/officeDocument/2006/relationships/customXml" Target="../ink/ink2713.xml"/><Relationship Id="rId275" Type="http://schemas.openxmlformats.org/officeDocument/2006/relationships/customXml" Target="../ink/ink2794.xml"/><Relationship Id="rId60" Type="http://schemas.openxmlformats.org/officeDocument/2006/relationships/customXml" Target="../ink/ink2686.xml"/><Relationship Id="rId81" Type="http://schemas.openxmlformats.org/officeDocument/2006/relationships/image" Target="../media/image332.png"/><Relationship Id="rId135" Type="http://schemas.openxmlformats.org/officeDocument/2006/relationships/image" Target="../media/image358.png"/><Relationship Id="rId156" Type="http://schemas.openxmlformats.org/officeDocument/2006/relationships/customXml" Target="../ink/ink2734.xml"/><Relationship Id="rId177" Type="http://schemas.openxmlformats.org/officeDocument/2006/relationships/image" Target="../media/image409.png"/><Relationship Id="rId198" Type="http://schemas.openxmlformats.org/officeDocument/2006/relationships/customXml" Target="../ink/ink2755.xml"/><Relationship Id="rId202" Type="http://schemas.openxmlformats.org/officeDocument/2006/relationships/customXml" Target="../ink/ink2757.xml"/><Relationship Id="rId223" Type="http://schemas.openxmlformats.org/officeDocument/2006/relationships/image" Target="../media/image432.png"/><Relationship Id="rId244" Type="http://schemas.openxmlformats.org/officeDocument/2006/relationships/image" Target="../media/image442.png"/><Relationship Id="rId18" Type="http://schemas.openxmlformats.org/officeDocument/2006/relationships/customXml" Target="../ink/ink2665.xml"/><Relationship Id="rId39" Type="http://schemas.openxmlformats.org/officeDocument/2006/relationships/image" Target="../media/image310.png"/><Relationship Id="rId265" Type="http://schemas.openxmlformats.org/officeDocument/2006/relationships/customXml" Target="../ink/ink2789.xml"/><Relationship Id="rId50" Type="http://schemas.openxmlformats.org/officeDocument/2006/relationships/customXml" Target="../ink/ink2681.xml"/><Relationship Id="rId104" Type="http://schemas.openxmlformats.org/officeDocument/2006/relationships/customXml" Target="../ink/ink2708.xml"/><Relationship Id="rId125" Type="http://schemas.openxmlformats.org/officeDocument/2006/relationships/image" Target="../media/image353.png"/><Relationship Id="rId146" Type="http://schemas.openxmlformats.org/officeDocument/2006/relationships/customXml" Target="../ink/ink2729.xml"/><Relationship Id="rId167" Type="http://schemas.openxmlformats.org/officeDocument/2006/relationships/image" Target="../media/image404.png"/><Relationship Id="rId188" Type="http://schemas.openxmlformats.org/officeDocument/2006/relationships/customXml" Target="../ink/ink2750.xml"/><Relationship Id="rId71" Type="http://schemas.openxmlformats.org/officeDocument/2006/relationships/image" Target="../media/image328.png"/><Relationship Id="rId92" Type="http://schemas.openxmlformats.org/officeDocument/2006/relationships/customXml" Target="../ink/ink2702.xml"/><Relationship Id="rId213" Type="http://schemas.openxmlformats.org/officeDocument/2006/relationships/image" Target="../media/image427.png"/><Relationship Id="rId234" Type="http://schemas.openxmlformats.org/officeDocument/2006/relationships/customXml" Target="../ink/ink2773.xml"/><Relationship Id="rId2" Type="http://schemas.openxmlformats.org/officeDocument/2006/relationships/customXml" Target="../ink/ink2657.xml"/><Relationship Id="rId29" Type="http://schemas.openxmlformats.org/officeDocument/2006/relationships/image" Target="../media/image294.png"/><Relationship Id="rId255" Type="http://schemas.openxmlformats.org/officeDocument/2006/relationships/customXml" Target="../ink/ink2784.xml"/><Relationship Id="rId276" Type="http://schemas.openxmlformats.org/officeDocument/2006/relationships/customXml" Target="../ink/ink2795.xml"/><Relationship Id="rId40" Type="http://schemas.openxmlformats.org/officeDocument/2006/relationships/customXml" Target="../ink/ink2676.xml"/><Relationship Id="rId115" Type="http://schemas.openxmlformats.org/officeDocument/2006/relationships/image" Target="../media/image348.png"/><Relationship Id="rId136" Type="http://schemas.openxmlformats.org/officeDocument/2006/relationships/customXml" Target="../ink/ink2724.xml"/><Relationship Id="rId157" Type="http://schemas.openxmlformats.org/officeDocument/2006/relationships/image" Target="../media/image399.png"/><Relationship Id="rId178" Type="http://schemas.openxmlformats.org/officeDocument/2006/relationships/customXml" Target="../ink/ink2745.xml"/><Relationship Id="rId61" Type="http://schemas.openxmlformats.org/officeDocument/2006/relationships/image" Target="../media/image321.png"/><Relationship Id="rId82" Type="http://schemas.openxmlformats.org/officeDocument/2006/relationships/customXml" Target="../ink/ink2697.xml"/><Relationship Id="rId199" Type="http://schemas.openxmlformats.org/officeDocument/2006/relationships/image" Target="../media/image420.png"/><Relationship Id="rId203" Type="http://schemas.openxmlformats.org/officeDocument/2006/relationships/image" Target="../media/image422.png"/><Relationship Id="rId19" Type="http://schemas.openxmlformats.org/officeDocument/2006/relationships/image" Target="../media/image289.png"/><Relationship Id="rId224" Type="http://schemas.openxmlformats.org/officeDocument/2006/relationships/customXml" Target="../ink/ink2768.xml"/><Relationship Id="rId245" Type="http://schemas.openxmlformats.org/officeDocument/2006/relationships/customXml" Target="../ink/ink2779.xml"/><Relationship Id="rId266" Type="http://schemas.openxmlformats.org/officeDocument/2006/relationships/image" Target="../media/image456.png"/><Relationship Id="rId30" Type="http://schemas.openxmlformats.org/officeDocument/2006/relationships/customXml" Target="../ink/ink2671.xml"/><Relationship Id="rId105" Type="http://schemas.openxmlformats.org/officeDocument/2006/relationships/image" Target="../media/image344.png"/><Relationship Id="rId126" Type="http://schemas.openxmlformats.org/officeDocument/2006/relationships/customXml" Target="../ink/ink2719.xml"/><Relationship Id="rId147" Type="http://schemas.openxmlformats.org/officeDocument/2006/relationships/image" Target="../media/image394.png"/><Relationship Id="rId168" Type="http://schemas.openxmlformats.org/officeDocument/2006/relationships/customXml" Target="../ink/ink2740.xml"/><Relationship Id="rId51" Type="http://schemas.openxmlformats.org/officeDocument/2006/relationships/image" Target="../media/image316.png"/><Relationship Id="rId72" Type="http://schemas.openxmlformats.org/officeDocument/2006/relationships/customXml" Target="../ink/ink2692.xml"/><Relationship Id="rId93" Type="http://schemas.openxmlformats.org/officeDocument/2006/relationships/image" Target="../media/image338.png"/><Relationship Id="rId189" Type="http://schemas.openxmlformats.org/officeDocument/2006/relationships/image" Target="../media/image415.png"/><Relationship Id="rId3" Type="http://schemas.openxmlformats.org/officeDocument/2006/relationships/image" Target="../media/image280.png"/><Relationship Id="rId214" Type="http://schemas.openxmlformats.org/officeDocument/2006/relationships/customXml" Target="../ink/ink2763.xml"/><Relationship Id="rId235" Type="http://schemas.openxmlformats.org/officeDocument/2006/relationships/image" Target="../media/image438.png"/><Relationship Id="rId256" Type="http://schemas.openxmlformats.org/officeDocument/2006/relationships/image" Target="../media/image451.png"/><Relationship Id="rId116" Type="http://schemas.openxmlformats.org/officeDocument/2006/relationships/customXml" Target="../ink/ink2714.xml"/><Relationship Id="rId137" Type="http://schemas.openxmlformats.org/officeDocument/2006/relationships/image" Target="../media/image359.png"/><Relationship Id="rId158" Type="http://schemas.openxmlformats.org/officeDocument/2006/relationships/customXml" Target="../ink/ink2735.xml"/><Relationship Id="rId20" Type="http://schemas.openxmlformats.org/officeDocument/2006/relationships/customXml" Target="../ink/ink2666.xml"/><Relationship Id="rId41" Type="http://schemas.openxmlformats.org/officeDocument/2006/relationships/image" Target="../media/image311.png"/><Relationship Id="rId62" Type="http://schemas.openxmlformats.org/officeDocument/2006/relationships/customXml" Target="../ink/ink2687.xml"/><Relationship Id="rId83" Type="http://schemas.openxmlformats.org/officeDocument/2006/relationships/image" Target="../media/image333.png"/><Relationship Id="rId179" Type="http://schemas.openxmlformats.org/officeDocument/2006/relationships/image" Target="../media/image410.png"/><Relationship Id="rId190" Type="http://schemas.openxmlformats.org/officeDocument/2006/relationships/customXml" Target="../ink/ink2751.xml"/><Relationship Id="rId204" Type="http://schemas.openxmlformats.org/officeDocument/2006/relationships/customXml" Target="../ink/ink2758.xml"/><Relationship Id="rId225" Type="http://schemas.openxmlformats.org/officeDocument/2006/relationships/image" Target="../media/image433.png"/><Relationship Id="rId246" Type="http://schemas.openxmlformats.org/officeDocument/2006/relationships/image" Target="../media/image446.png"/><Relationship Id="rId267" Type="http://schemas.openxmlformats.org/officeDocument/2006/relationships/customXml" Target="../ink/ink2790.xml"/><Relationship Id="rId106" Type="http://schemas.openxmlformats.org/officeDocument/2006/relationships/customXml" Target="../ink/ink2709.xml"/><Relationship Id="rId127" Type="http://schemas.openxmlformats.org/officeDocument/2006/relationships/image" Target="../media/image354.png"/><Relationship Id="rId10" Type="http://schemas.openxmlformats.org/officeDocument/2006/relationships/customXml" Target="../ink/ink2661.xml"/><Relationship Id="rId31" Type="http://schemas.openxmlformats.org/officeDocument/2006/relationships/image" Target="../media/image295.png"/><Relationship Id="rId52" Type="http://schemas.openxmlformats.org/officeDocument/2006/relationships/customXml" Target="../ink/ink2682.xml"/><Relationship Id="rId73" Type="http://schemas.openxmlformats.org/officeDocument/2006/relationships/image" Target="../media/image64.png"/><Relationship Id="rId94" Type="http://schemas.openxmlformats.org/officeDocument/2006/relationships/customXml" Target="../ink/ink2703.xml"/><Relationship Id="rId148" Type="http://schemas.openxmlformats.org/officeDocument/2006/relationships/customXml" Target="../ink/ink2730.xml"/><Relationship Id="rId169" Type="http://schemas.openxmlformats.org/officeDocument/2006/relationships/image" Target="../media/image405.png"/><Relationship Id="rId4" Type="http://schemas.openxmlformats.org/officeDocument/2006/relationships/customXml" Target="../ink/ink2658.xml"/><Relationship Id="rId180" Type="http://schemas.openxmlformats.org/officeDocument/2006/relationships/customXml" Target="../ink/ink2746.xml"/><Relationship Id="rId215" Type="http://schemas.openxmlformats.org/officeDocument/2006/relationships/image" Target="../media/image428.png"/><Relationship Id="rId236" Type="http://schemas.openxmlformats.org/officeDocument/2006/relationships/customXml" Target="../ink/ink2774.xml"/><Relationship Id="rId257" Type="http://schemas.openxmlformats.org/officeDocument/2006/relationships/customXml" Target="../ink/ink2785.xml"/><Relationship Id="rId42" Type="http://schemas.openxmlformats.org/officeDocument/2006/relationships/customXml" Target="../ink/ink2677.xml"/><Relationship Id="rId84" Type="http://schemas.openxmlformats.org/officeDocument/2006/relationships/customXml" Target="../ink/ink2698.xml"/><Relationship Id="rId138" Type="http://schemas.openxmlformats.org/officeDocument/2006/relationships/customXml" Target="../ink/ink2725.xml"/><Relationship Id="rId191" Type="http://schemas.openxmlformats.org/officeDocument/2006/relationships/image" Target="../media/image416.png"/><Relationship Id="rId205" Type="http://schemas.openxmlformats.org/officeDocument/2006/relationships/image" Target="../media/image423.png"/><Relationship Id="rId247" Type="http://schemas.openxmlformats.org/officeDocument/2006/relationships/customXml" Target="../ink/ink2780.xml"/><Relationship Id="rId107" Type="http://schemas.openxmlformats.org/officeDocument/2006/relationships/image" Target="../media/image345.png"/><Relationship Id="rId11" Type="http://schemas.openxmlformats.org/officeDocument/2006/relationships/image" Target="../media/image284.png"/><Relationship Id="rId53" Type="http://schemas.openxmlformats.org/officeDocument/2006/relationships/image" Target="../media/image317.png"/><Relationship Id="rId149" Type="http://schemas.openxmlformats.org/officeDocument/2006/relationships/image" Target="../media/image395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customXml" Target="../ink/ink39.xml"/><Relationship Id="rId13" Type="http://schemas.openxmlformats.org/officeDocument/2006/relationships/image" Target="../media/image810.png"/><Relationship Id="rId3" Type="http://schemas.openxmlformats.org/officeDocument/2006/relationships/image" Target="../media/image3100.png"/><Relationship Id="rId7" Type="http://schemas.openxmlformats.org/officeDocument/2006/relationships/image" Target="../media/image510.png"/><Relationship Id="rId12" Type="http://schemas.openxmlformats.org/officeDocument/2006/relationships/customXml" Target="../ink/ink41.xml"/><Relationship Id="rId17" Type="http://schemas.openxmlformats.org/officeDocument/2006/relationships/image" Target="../media/image1110.png"/><Relationship Id="rId2" Type="http://schemas.openxmlformats.org/officeDocument/2006/relationships/customXml" Target="../ink/ink36.xml"/><Relationship Id="rId16" Type="http://schemas.openxmlformats.org/officeDocument/2006/relationships/customXml" Target="../ink/ink4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.xml"/><Relationship Id="rId11" Type="http://schemas.openxmlformats.org/officeDocument/2006/relationships/image" Target="../media/image710.png"/><Relationship Id="rId5" Type="http://schemas.openxmlformats.org/officeDocument/2006/relationships/image" Target="../media/image467.png"/><Relationship Id="rId15" Type="http://schemas.openxmlformats.org/officeDocument/2006/relationships/image" Target="../media/image910.png"/><Relationship Id="rId10" Type="http://schemas.openxmlformats.org/officeDocument/2006/relationships/customXml" Target="../ink/ink40.xml"/><Relationship Id="rId4" Type="http://schemas.openxmlformats.org/officeDocument/2006/relationships/customXml" Target="../ink/ink37.xml"/><Relationship Id="rId9" Type="http://schemas.openxmlformats.org/officeDocument/2006/relationships/image" Target="../media/image610.png"/><Relationship Id="rId14" Type="http://schemas.openxmlformats.org/officeDocument/2006/relationships/customXml" Target="../ink/ink42.xml"/></Relationships>
</file>

<file path=ppt/slides/_rels/slide8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49.png"/><Relationship Id="rId21" Type="http://schemas.openxmlformats.org/officeDocument/2006/relationships/image" Target="../media/image290.png"/><Relationship Id="rId63" Type="http://schemas.openxmlformats.org/officeDocument/2006/relationships/image" Target="../media/image322.png"/><Relationship Id="rId159" Type="http://schemas.openxmlformats.org/officeDocument/2006/relationships/image" Target="../media/image400.png"/><Relationship Id="rId170" Type="http://schemas.openxmlformats.org/officeDocument/2006/relationships/customXml" Target="../ink/ink2880.xml"/><Relationship Id="rId226" Type="http://schemas.openxmlformats.org/officeDocument/2006/relationships/customXml" Target="../ink/ink2908.xml"/><Relationship Id="rId268" Type="http://schemas.openxmlformats.org/officeDocument/2006/relationships/image" Target="../media/image457.png"/><Relationship Id="rId32" Type="http://schemas.openxmlformats.org/officeDocument/2006/relationships/customXml" Target="../ink/ink2811.xml"/><Relationship Id="rId74" Type="http://schemas.openxmlformats.org/officeDocument/2006/relationships/customXml" Target="../ink/ink2832.xml"/><Relationship Id="rId128" Type="http://schemas.openxmlformats.org/officeDocument/2006/relationships/customXml" Target="../ink/ink2859.xml"/><Relationship Id="rId5" Type="http://schemas.openxmlformats.org/officeDocument/2006/relationships/image" Target="../media/image281.png"/><Relationship Id="rId181" Type="http://schemas.openxmlformats.org/officeDocument/2006/relationships/image" Target="../media/image411.png"/><Relationship Id="rId237" Type="http://schemas.openxmlformats.org/officeDocument/2006/relationships/customXml" Target="../ink/ink2914.xml"/><Relationship Id="rId279" Type="http://schemas.openxmlformats.org/officeDocument/2006/relationships/customXml" Target="../ink/ink2935.xml"/><Relationship Id="rId43" Type="http://schemas.openxmlformats.org/officeDocument/2006/relationships/image" Target="../media/image312.png"/><Relationship Id="rId139" Type="http://schemas.openxmlformats.org/officeDocument/2006/relationships/image" Target="../media/image360.png"/><Relationship Id="rId85" Type="http://schemas.openxmlformats.org/officeDocument/2006/relationships/image" Target="../media/image334.png"/><Relationship Id="rId150" Type="http://schemas.openxmlformats.org/officeDocument/2006/relationships/customXml" Target="../ink/ink2870.xml"/><Relationship Id="rId171" Type="http://schemas.openxmlformats.org/officeDocument/2006/relationships/image" Target="../media/image406.png"/><Relationship Id="rId192" Type="http://schemas.openxmlformats.org/officeDocument/2006/relationships/customXml" Target="../ink/ink2891.xml"/><Relationship Id="rId206" Type="http://schemas.openxmlformats.org/officeDocument/2006/relationships/customXml" Target="../ink/ink2898.xml"/><Relationship Id="rId227" Type="http://schemas.openxmlformats.org/officeDocument/2006/relationships/image" Target="../media/image434.png"/><Relationship Id="rId248" Type="http://schemas.openxmlformats.org/officeDocument/2006/relationships/image" Target="../media/image447.png"/><Relationship Id="rId269" Type="http://schemas.openxmlformats.org/officeDocument/2006/relationships/customXml" Target="../ink/ink2930.xml"/><Relationship Id="rId12" Type="http://schemas.openxmlformats.org/officeDocument/2006/relationships/customXml" Target="../ink/ink2801.xml"/><Relationship Id="rId33" Type="http://schemas.openxmlformats.org/officeDocument/2006/relationships/image" Target="../media/image296.png"/><Relationship Id="rId108" Type="http://schemas.openxmlformats.org/officeDocument/2006/relationships/customXml" Target="../ink/ink2849.xml"/><Relationship Id="rId129" Type="http://schemas.openxmlformats.org/officeDocument/2006/relationships/image" Target="../media/image355.png"/><Relationship Id="rId280" Type="http://schemas.openxmlformats.org/officeDocument/2006/relationships/image" Target="../media/image463.png"/><Relationship Id="rId54" Type="http://schemas.openxmlformats.org/officeDocument/2006/relationships/customXml" Target="../ink/ink2822.xml"/><Relationship Id="rId75" Type="http://schemas.openxmlformats.org/officeDocument/2006/relationships/image" Target="../media/image329.png"/><Relationship Id="rId96" Type="http://schemas.openxmlformats.org/officeDocument/2006/relationships/customXml" Target="../ink/ink2843.xml"/><Relationship Id="rId140" Type="http://schemas.openxmlformats.org/officeDocument/2006/relationships/customXml" Target="../ink/ink2865.xml"/><Relationship Id="rId161" Type="http://schemas.openxmlformats.org/officeDocument/2006/relationships/image" Target="../media/image401.png"/><Relationship Id="rId182" Type="http://schemas.openxmlformats.org/officeDocument/2006/relationships/customXml" Target="../ink/ink2886.xml"/><Relationship Id="rId217" Type="http://schemas.openxmlformats.org/officeDocument/2006/relationships/image" Target="../media/image429.png"/><Relationship Id="rId6" Type="http://schemas.openxmlformats.org/officeDocument/2006/relationships/customXml" Target="../ink/ink2798.xml"/><Relationship Id="rId238" Type="http://schemas.openxmlformats.org/officeDocument/2006/relationships/image" Target="../media/image439.png"/><Relationship Id="rId259" Type="http://schemas.openxmlformats.org/officeDocument/2006/relationships/customXml" Target="../ink/ink2925.xml"/><Relationship Id="rId23" Type="http://schemas.openxmlformats.org/officeDocument/2006/relationships/image" Target="../media/image291.png"/><Relationship Id="rId119" Type="http://schemas.openxmlformats.org/officeDocument/2006/relationships/image" Target="../media/image350.png"/><Relationship Id="rId270" Type="http://schemas.openxmlformats.org/officeDocument/2006/relationships/image" Target="../media/image458.png"/><Relationship Id="rId44" Type="http://schemas.openxmlformats.org/officeDocument/2006/relationships/customXml" Target="../ink/ink2817.xml"/><Relationship Id="rId65" Type="http://schemas.openxmlformats.org/officeDocument/2006/relationships/image" Target="../media/image323.png"/><Relationship Id="rId86" Type="http://schemas.openxmlformats.org/officeDocument/2006/relationships/customXml" Target="../ink/ink2838.xml"/><Relationship Id="rId130" Type="http://schemas.openxmlformats.org/officeDocument/2006/relationships/customXml" Target="../ink/ink2860.xml"/><Relationship Id="rId151" Type="http://schemas.openxmlformats.org/officeDocument/2006/relationships/image" Target="../media/image396.png"/><Relationship Id="rId172" Type="http://schemas.openxmlformats.org/officeDocument/2006/relationships/customXml" Target="../ink/ink2881.xml"/><Relationship Id="rId193" Type="http://schemas.openxmlformats.org/officeDocument/2006/relationships/image" Target="../media/image417.png"/><Relationship Id="rId207" Type="http://schemas.openxmlformats.org/officeDocument/2006/relationships/image" Target="../media/image424.png"/><Relationship Id="rId228" Type="http://schemas.openxmlformats.org/officeDocument/2006/relationships/customXml" Target="../ink/ink2909.xml"/><Relationship Id="rId249" Type="http://schemas.openxmlformats.org/officeDocument/2006/relationships/customXml" Target="../ink/ink2920.xml"/><Relationship Id="rId13" Type="http://schemas.openxmlformats.org/officeDocument/2006/relationships/image" Target="../media/image285.png"/><Relationship Id="rId109" Type="http://schemas.openxmlformats.org/officeDocument/2006/relationships/image" Target="../media/image346.png"/><Relationship Id="rId260" Type="http://schemas.openxmlformats.org/officeDocument/2006/relationships/image" Target="../media/image453.png"/><Relationship Id="rId281" Type="http://schemas.openxmlformats.org/officeDocument/2006/relationships/customXml" Target="../ink/ink2936.xml"/><Relationship Id="rId34" Type="http://schemas.openxmlformats.org/officeDocument/2006/relationships/customXml" Target="../ink/ink2812.xml"/><Relationship Id="rId55" Type="http://schemas.openxmlformats.org/officeDocument/2006/relationships/image" Target="../media/image318.png"/><Relationship Id="rId76" Type="http://schemas.openxmlformats.org/officeDocument/2006/relationships/customXml" Target="../ink/ink2833.xml"/><Relationship Id="rId97" Type="http://schemas.openxmlformats.org/officeDocument/2006/relationships/image" Target="../media/image340.png"/><Relationship Id="rId120" Type="http://schemas.openxmlformats.org/officeDocument/2006/relationships/customXml" Target="../ink/ink2855.xml"/><Relationship Id="rId141" Type="http://schemas.openxmlformats.org/officeDocument/2006/relationships/image" Target="../media/image391.png"/><Relationship Id="rId7" Type="http://schemas.openxmlformats.org/officeDocument/2006/relationships/image" Target="../media/image282.png"/><Relationship Id="rId162" Type="http://schemas.openxmlformats.org/officeDocument/2006/relationships/customXml" Target="../ink/ink2876.xml"/><Relationship Id="rId183" Type="http://schemas.openxmlformats.org/officeDocument/2006/relationships/image" Target="../media/image412.png"/><Relationship Id="rId218" Type="http://schemas.openxmlformats.org/officeDocument/2006/relationships/customXml" Target="../ink/ink2904.xml"/><Relationship Id="rId239" Type="http://schemas.openxmlformats.org/officeDocument/2006/relationships/customXml" Target="../ink/ink2915.xml"/><Relationship Id="rId250" Type="http://schemas.openxmlformats.org/officeDocument/2006/relationships/image" Target="../media/image448.png"/><Relationship Id="rId271" Type="http://schemas.openxmlformats.org/officeDocument/2006/relationships/customXml" Target="../ink/ink2931.xml"/><Relationship Id="rId24" Type="http://schemas.openxmlformats.org/officeDocument/2006/relationships/customXml" Target="../ink/ink2807.xml"/><Relationship Id="rId45" Type="http://schemas.openxmlformats.org/officeDocument/2006/relationships/image" Target="../media/image313.png"/><Relationship Id="rId66" Type="http://schemas.openxmlformats.org/officeDocument/2006/relationships/customXml" Target="../ink/ink2828.xml"/><Relationship Id="rId87" Type="http://schemas.openxmlformats.org/officeDocument/2006/relationships/image" Target="../media/image335.png"/><Relationship Id="rId110" Type="http://schemas.openxmlformats.org/officeDocument/2006/relationships/customXml" Target="../ink/ink2850.xml"/><Relationship Id="rId131" Type="http://schemas.openxmlformats.org/officeDocument/2006/relationships/image" Target="../media/image356.png"/><Relationship Id="rId152" Type="http://schemas.openxmlformats.org/officeDocument/2006/relationships/customXml" Target="../ink/ink2871.xml"/><Relationship Id="rId173" Type="http://schemas.openxmlformats.org/officeDocument/2006/relationships/image" Target="../media/image4070.png"/><Relationship Id="rId194" Type="http://schemas.openxmlformats.org/officeDocument/2006/relationships/customXml" Target="../ink/ink2892.xml"/><Relationship Id="rId208" Type="http://schemas.openxmlformats.org/officeDocument/2006/relationships/customXml" Target="../ink/ink2899.xml"/><Relationship Id="rId229" Type="http://schemas.openxmlformats.org/officeDocument/2006/relationships/image" Target="../media/image435.png"/><Relationship Id="rId240" Type="http://schemas.openxmlformats.org/officeDocument/2006/relationships/image" Target="../media/image440.png"/><Relationship Id="rId261" Type="http://schemas.openxmlformats.org/officeDocument/2006/relationships/customXml" Target="../ink/ink2926.xml"/><Relationship Id="rId14" Type="http://schemas.openxmlformats.org/officeDocument/2006/relationships/customXml" Target="../ink/ink2802.xml"/><Relationship Id="rId35" Type="http://schemas.openxmlformats.org/officeDocument/2006/relationships/image" Target="../media/image308.png"/><Relationship Id="rId56" Type="http://schemas.openxmlformats.org/officeDocument/2006/relationships/customXml" Target="../ink/ink2823.xml"/><Relationship Id="rId77" Type="http://schemas.openxmlformats.org/officeDocument/2006/relationships/image" Target="../media/image330.png"/><Relationship Id="rId100" Type="http://schemas.openxmlformats.org/officeDocument/2006/relationships/customXml" Target="../ink/ink2845.xml"/><Relationship Id="rId282" Type="http://schemas.openxmlformats.org/officeDocument/2006/relationships/image" Target="../media/image464.png"/><Relationship Id="rId8" Type="http://schemas.openxmlformats.org/officeDocument/2006/relationships/customXml" Target="../ink/ink2799.xml"/><Relationship Id="rId98" Type="http://schemas.openxmlformats.org/officeDocument/2006/relationships/customXml" Target="../ink/ink2844.xml"/><Relationship Id="rId121" Type="http://schemas.openxmlformats.org/officeDocument/2006/relationships/image" Target="../media/image351.png"/><Relationship Id="rId142" Type="http://schemas.openxmlformats.org/officeDocument/2006/relationships/customXml" Target="../ink/ink2866.xml"/><Relationship Id="rId163" Type="http://schemas.openxmlformats.org/officeDocument/2006/relationships/image" Target="../media/image402.png"/><Relationship Id="rId184" Type="http://schemas.openxmlformats.org/officeDocument/2006/relationships/customXml" Target="../ink/ink2887.xml"/><Relationship Id="rId219" Type="http://schemas.openxmlformats.org/officeDocument/2006/relationships/image" Target="../media/image430.png"/><Relationship Id="rId230" Type="http://schemas.openxmlformats.org/officeDocument/2006/relationships/customXml" Target="../ink/ink2910.xml"/><Relationship Id="rId251" Type="http://schemas.openxmlformats.org/officeDocument/2006/relationships/customXml" Target="../ink/ink2921.xml"/><Relationship Id="rId25" Type="http://schemas.openxmlformats.org/officeDocument/2006/relationships/image" Target="../media/image292.png"/><Relationship Id="rId46" Type="http://schemas.openxmlformats.org/officeDocument/2006/relationships/customXml" Target="../ink/ink2818.xml"/><Relationship Id="rId67" Type="http://schemas.openxmlformats.org/officeDocument/2006/relationships/image" Target="../media/image324.png"/><Relationship Id="rId272" Type="http://schemas.openxmlformats.org/officeDocument/2006/relationships/image" Target="../media/image459.png"/><Relationship Id="rId88" Type="http://schemas.openxmlformats.org/officeDocument/2006/relationships/customXml" Target="../ink/ink2839.xml"/><Relationship Id="rId111" Type="http://schemas.openxmlformats.org/officeDocument/2006/relationships/image" Target="../media/image347.png"/><Relationship Id="rId132" Type="http://schemas.openxmlformats.org/officeDocument/2006/relationships/customXml" Target="../ink/ink2861.xml"/><Relationship Id="rId153" Type="http://schemas.openxmlformats.org/officeDocument/2006/relationships/image" Target="../media/image397.png"/><Relationship Id="rId174" Type="http://schemas.openxmlformats.org/officeDocument/2006/relationships/customXml" Target="../ink/ink2882.xml"/><Relationship Id="rId195" Type="http://schemas.openxmlformats.org/officeDocument/2006/relationships/image" Target="../media/image418.png"/><Relationship Id="rId209" Type="http://schemas.openxmlformats.org/officeDocument/2006/relationships/image" Target="../media/image425.png"/><Relationship Id="rId220" Type="http://schemas.openxmlformats.org/officeDocument/2006/relationships/customXml" Target="../ink/ink2905.xml"/><Relationship Id="rId241" Type="http://schemas.openxmlformats.org/officeDocument/2006/relationships/customXml" Target="../ink/ink2916.xml"/><Relationship Id="rId15" Type="http://schemas.openxmlformats.org/officeDocument/2006/relationships/image" Target="../media/image286.png"/><Relationship Id="rId36" Type="http://schemas.openxmlformats.org/officeDocument/2006/relationships/customXml" Target="../ink/ink2813.xml"/><Relationship Id="rId57" Type="http://schemas.openxmlformats.org/officeDocument/2006/relationships/image" Target="../media/image319.png"/><Relationship Id="rId262" Type="http://schemas.openxmlformats.org/officeDocument/2006/relationships/image" Target="../media/image454.png"/><Relationship Id="rId283" Type="http://schemas.openxmlformats.org/officeDocument/2006/relationships/customXml" Target="../ink/ink2937.xml"/><Relationship Id="rId78" Type="http://schemas.openxmlformats.org/officeDocument/2006/relationships/customXml" Target="../ink/ink2834.xml"/><Relationship Id="rId99" Type="http://schemas.openxmlformats.org/officeDocument/2006/relationships/image" Target="../media/image341.png"/><Relationship Id="rId101" Type="http://schemas.openxmlformats.org/officeDocument/2006/relationships/image" Target="../media/image342.png"/><Relationship Id="rId122" Type="http://schemas.openxmlformats.org/officeDocument/2006/relationships/customXml" Target="../ink/ink2856.xml"/><Relationship Id="rId143" Type="http://schemas.openxmlformats.org/officeDocument/2006/relationships/image" Target="../media/image392.png"/><Relationship Id="rId164" Type="http://schemas.openxmlformats.org/officeDocument/2006/relationships/customXml" Target="../ink/ink2877.xml"/><Relationship Id="rId185" Type="http://schemas.openxmlformats.org/officeDocument/2006/relationships/image" Target="../media/image413.png"/><Relationship Id="rId9" Type="http://schemas.openxmlformats.org/officeDocument/2006/relationships/image" Target="../media/image283.png"/><Relationship Id="rId210" Type="http://schemas.openxmlformats.org/officeDocument/2006/relationships/customXml" Target="../ink/ink2900.xml"/><Relationship Id="rId26" Type="http://schemas.openxmlformats.org/officeDocument/2006/relationships/customXml" Target="../ink/ink2808.xml"/><Relationship Id="rId231" Type="http://schemas.openxmlformats.org/officeDocument/2006/relationships/image" Target="../media/image436.png"/><Relationship Id="rId252" Type="http://schemas.openxmlformats.org/officeDocument/2006/relationships/image" Target="../media/image449.png"/><Relationship Id="rId273" Type="http://schemas.openxmlformats.org/officeDocument/2006/relationships/customXml" Target="../ink/ink2932.xml"/><Relationship Id="rId47" Type="http://schemas.openxmlformats.org/officeDocument/2006/relationships/image" Target="../media/image314.png"/><Relationship Id="rId68" Type="http://schemas.openxmlformats.org/officeDocument/2006/relationships/customXml" Target="../ink/ink2829.xml"/><Relationship Id="rId89" Type="http://schemas.openxmlformats.org/officeDocument/2006/relationships/image" Target="../media/image336.png"/><Relationship Id="rId112" Type="http://schemas.openxmlformats.org/officeDocument/2006/relationships/customXml" Target="../ink/ink2851.xml"/><Relationship Id="rId133" Type="http://schemas.openxmlformats.org/officeDocument/2006/relationships/image" Target="../media/image357.png"/><Relationship Id="rId154" Type="http://schemas.openxmlformats.org/officeDocument/2006/relationships/customXml" Target="../ink/ink2872.xml"/><Relationship Id="rId175" Type="http://schemas.openxmlformats.org/officeDocument/2006/relationships/image" Target="../media/image4080.png"/><Relationship Id="rId196" Type="http://schemas.openxmlformats.org/officeDocument/2006/relationships/customXml" Target="../ink/ink2893.xml"/><Relationship Id="rId200" Type="http://schemas.openxmlformats.org/officeDocument/2006/relationships/customXml" Target="../ink/ink2895.xml"/><Relationship Id="rId16" Type="http://schemas.openxmlformats.org/officeDocument/2006/relationships/customXml" Target="../ink/ink2803.xml"/><Relationship Id="rId221" Type="http://schemas.openxmlformats.org/officeDocument/2006/relationships/image" Target="../media/image431.png"/><Relationship Id="rId242" Type="http://schemas.openxmlformats.org/officeDocument/2006/relationships/image" Target="../media/image441.png"/><Relationship Id="rId263" Type="http://schemas.openxmlformats.org/officeDocument/2006/relationships/customXml" Target="../ink/ink2927.xml"/><Relationship Id="rId284" Type="http://schemas.openxmlformats.org/officeDocument/2006/relationships/image" Target="../media/image465.png"/><Relationship Id="rId37" Type="http://schemas.openxmlformats.org/officeDocument/2006/relationships/image" Target="../media/image309.png"/><Relationship Id="rId58" Type="http://schemas.openxmlformats.org/officeDocument/2006/relationships/customXml" Target="../ink/ink2824.xml"/><Relationship Id="rId79" Type="http://schemas.openxmlformats.org/officeDocument/2006/relationships/image" Target="../media/image331.png"/><Relationship Id="rId102" Type="http://schemas.openxmlformats.org/officeDocument/2006/relationships/customXml" Target="../ink/ink2846.xml"/><Relationship Id="rId123" Type="http://schemas.openxmlformats.org/officeDocument/2006/relationships/image" Target="../media/image352.png"/><Relationship Id="rId144" Type="http://schemas.openxmlformats.org/officeDocument/2006/relationships/customXml" Target="../ink/ink2867.xml"/><Relationship Id="rId90" Type="http://schemas.openxmlformats.org/officeDocument/2006/relationships/customXml" Target="../ink/ink2840.xml"/><Relationship Id="rId165" Type="http://schemas.openxmlformats.org/officeDocument/2006/relationships/image" Target="../media/image403.png"/><Relationship Id="rId186" Type="http://schemas.openxmlformats.org/officeDocument/2006/relationships/customXml" Target="../ink/ink2888.xml"/><Relationship Id="rId211" Type="http://schemas.openxmlformats.org/officeDocument/2006/relationships/image" Target="../media/image426.png"/><Relationship Id="rId232" Type="http://schemas.openxmlformats.org/officeDocument/2006/relationships/customXml" Target="../ink/ink2911.xml"/><Relationship Id="rId253" Type="http://schemas.openxmlformats.org/officeDocument/2006/relationships/customXml" Target="../ink/ink2922.xml"/><Relationship Id="rId274" Type="http://schemas.openxmlformats.org/officeDocument/2006/relationships/image" Target="../media/image460.png"/><Relationship Id="rId27" Type="http://schemas.openxmlformats.org/officeDocument/2006/relationships/image" Target="../media/image293.png"/><Relationship Id="rId48" Type="http://schemas.openxmlformats.org/officeDocument/2006/relationships/customXml" Target="../ink/ink2819.xml"/><Relationship Id="rId69" Type="http://schemas.openxmlformats.org/officeDocument/2006/relationships/image" Target="../media/image327.png"/><Relationship Id="rId113" Type="http://schemas.openxmlformats.org/officeDocument/2006/relationships/image" Target="../media/image55.png"/><Relationship Id="rId134" Type="http://schemas.openxmlformats.org/officeDocument/2006/relationships/customXml" Target="../ink/ink2862.xml"/><Relationship Id="rId80" Type="http://schemas.openxmlformats.org/officeDocument/2006/relationships/customXml" Target="../ink/ink2835.xml"/><Relationship Id="rId155" Type="http://schemas.openxmlformats.org/officeDocument/2006/relationships/image" Target="../media/image398.png"/><Relationship Id="rId176" Type="http://schemas.openxmlformats.org/officeDocument/2006/relationships/customXml" Target="../ink/ink2883.xml"/><Relationship Id="rId197" Type="http://schemas.openxmlformats.org/officeDocument/2006/relationships/image" Target="../media/image419.png"/><Relationship Id="rId201" Type="http://schemas.openxmlformats.org/officeDocument/2006/relationships/image" Target="../media/image421.png"/><Relationship Id="rId222" Type="http://schemas.openxmlformats.org/officeDocument/2006/relationships/customXml" Target="../ink/ink2906.xml"/><Relationship Id="rId243" Type="http://schemas.openxmlformats.org/officeDocument/2006/relationships/customXml" Target="../ink/ink2917.xml"/><Relationship Id="rId264" Type="http://schemas.openxmlformats.org/officeDocument/2006/relationships/image" Target="../media/image455.png"/><Relationship Id="rId285" Type="http://schemas.openxmlformats.org/officeDocument/2006/relationships/customXml" Target="../ink/ink2938.xml"/><Relationship Id="rId17" Type="http://schemas.openxmlformats.org/officeDocument/2006/relationships/image" Target="../media/image288.png"/><Relationship Id="rId38" Type="http://schemas.openxmlformats.org/officeDocument/2006/relationships/customXml" Target="../ink/ink2814.xml"/><Relationship Id="rId59" Type="http://schemas.openxmlformats.org/officeDocument/2006/relationships/image" Target="../media/image320.png"/><Relationship Id="rId103" Type="http://schemas.openxmlformats.org/officeDocument/2006/relationships/image" Target="../media/image343.png"/><Relationship Id="rId124" Type="http://schemas.openxmlformats.org/officeDocument/2006/relationships/customXml" Target="../ink/ink2857.xml"/><Relationship Id="rId70" Type="http://schemas.openxmlformats.org/officeDocument/2006/relationships/customXml" Target="../ink/ink2830.xml"/><Relationship Id="rId91" Type="http://schemas.openxmlformats.org/officeDocument/2006/relationships/image" Target="../media/image337.png"/><Relationship Id="rId145" Type="http://schemas.openxmlformats.org/officeDocument/2006/relationships/image" Target="../media/image393.png"/><Relationship Id="rId166" Type="http://schemas.openxmlformats.org/officeDocument/2006/relationships/customXml" Target="../ink/ink2878.xml"/><Relationship Id="rId187" Type="http://schemas.openxmlformats.org/officeDocument/2006/relationships/image" Target="../media/image414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2901.xml"/><Relationship Id="rId233" Type="http://schemas.openxmlformats.org/officeDocument/2006/relationships/image" Target="../media/image437.png"/><Relationship Id="rId254" Type="http://schemas.openxmlformats.org/officeDocument/2006/relationships/image" Target="../media/image450.png"/><Relationship Id="rId28" Type="http://schemas.openxmlformats.org/officeDocument/2006/relationships/customXml" Target="../ink/ink2809.xml"/><Relationship Id="rId49" Type="http://schemas.openxmlformats.org/officeDocument/2006/relationships/image" Target="../media/image315.png"/><Relationship Id="rId114" Type="http://schemas.openxmlformats.org/officeDocument/2006/relationships/customXml" Target="../ink/ink2852.xml"/><Relationship Id="rId275" Type="http://schemas.openxmlformats.org/officeDocument/2006/relationships/customXml" Target="../ink/ink2933.xml"/><Relationship Id="rId60" Type="http://schemas.openxmlformats.org/officeDocument/2006/relationships/customXml" Target="../ink/ink2825.xml"/><Relationship Id="rId81" Type="http://schemas.openxmlformats.org/officeDocument/2006/relationships/image" Target="../media/image332.png"/><Relationship Id="rId135" Type="http://schemas.openxmlformats.org/officeDocument/2006/relationships/image" Target="../media/image358.png"/><Relationship Id="rId156" Type="http://schemas.openxmlformats.org/officeDocument/2006/relationships/customXml" Target="../ink/ink2873.xml"/><Relationship Id="rId177" Type="http://schemas.openxmlformats.org/officeDocument/2006/relationships/image" Target="../media/image409.png"/><Relationship Id="rId198" Type="http://schemas.openxmlformats.org/officeDocument/2006/relationships/customXml" Target="../ink/ink2894.xml"/><Relationship Id="rId202" Type="http://schemas.openxmlformats.org/officeDocument/2006/relationships/customXml" Target="../ink/ink2896.xml"/><Relationship Id="rId223" Type="http://schemas.openxmlformats.org/officeDocument/2006/relationships/image" Target="../media/image432.png"/><Relationship Id="rId244" Type="http://schemas.openxmlformats.org/officeDocument/2006/relationships/image" Target="../media/image442.png"/><Relationship Id="rId18" Type="http://schemas.openxmlformats.org/officeDocument/2006/relationships/customXml" Target="../ink/ink2804.xml"/><Relationship Id="rId39" Type="http://schemas.openxmlformats.org/officeDocument/2006/relationships/image" Target="../media/image310.png"/><Relationship Id="rId265" Type="http://schemas.openxmlformats.org/officeDocument/2006/relationships/customXml" Target="../ink/ink2928.xml"/><Relationship Id="rId286" Type="http://schemas.openxmlformats.org/officeDocument/2006/relationships/image" Target="../media/image466.png"/><Relationship Id="rId50" Type="http://schemas.openxmlformats.org/officeDocument/2006/relationships/customXml" Target="../ink/ink2820.xml"/><Relationship Id="rId104" Type="http://schemas.openxmlformats.org/officeDocument/2006/relationships/customXml" Target="../ink/ink2847.xml"/><Relationship Id="rId125" Type="http://schemas.openxmlformats.org/officeDocument/2006/relationships/image" Target="../media/image353.png"/><Relationship Id="rId146" Type="http://schemas.openxmlformats.org/officeDocument/2006/relationships/customXml" Target="../ink/ink2868.xml"/><Relationship Id="rId167" Type="http://schemas.openxmlformats.org/officeDocument/2006/relationships/image" Target="../media/image404.png"/><Relationship Id="rId188" Type="http://schemas.openxmlformats.org/officeDocument/2006/relationships/customXml" Target="../ink/ink2889.xml"/><Relationship Id="rId71" Type="http://schemas.openxmlformats.org/officeDocument/2006/relationships/image" Target="../media/image328.png"/><Relationship Id="rId92" Type="http://schemas.openxmlformats.org/officeDocument/2006/relationships/customXml" Target="../ink/ink2841.xml"/><Relationship Id="rId213" Type="http://schemas.openxmlformats.org/officeDocument/2006/relationships/image" Target="../media/image427.png"/><Relationship Id="rId234" Type="http://schemas.openxmlformats.org/officeDocument/2006/relationships/customXml" Target="../ink/ink2912.xml"/><Relationship Id="rId2" Type="http://schemas.openxmlformats.org/officeDocument/2006/relationships/customXml" Target="../ink/ink2796.xml"/><Relationship Id="rId29" Type="http://schemas.openxmlformats.org/officeDocument/2006/relationships/image" Target="../media/image294.png"/><Relationship Id="rId255" Type="http://schemas.openxmlformats.org/officeDocument/2006/relationships/customXml" Target="../ink/ink2923.xml"/><Relationship Id="rId276" Type="http://schemas.openxmlformats.org/officeDocument/2006/relationships/image" Target="../media/image461.png"/><Relationship Id="rId40" Type="http://schemas.openxmlformats.org/officeDocument/2006/relationships/customXml" Target="../ink/ink2815.xml"/><Relationship Id="rId115" Type="http://schemas.openxmlformats.org/officeDocument/2006/relationships/image" Target="../media/image348.png"/><Relationship Id="rId136" Type="http://schemas.openxmlformats.org/officeDocument/2006/relationships/customXml" Target="../ink/ink2863.xml"/><Relationship Id="rId157" Type="http://schemas.openxmlformats.org/officeDocument/2006/relationships/image" Target="../media/image399.png"/><Relationship Id="rId178" Type="http://schemas.openxmlformats.org/officeDocument/2006/relationships/customXml" Target="../ink/ink2884.xml"/><Relationship Id="rId61" Type="http://schemas.openxmlformats.org/officeDocument/2006/relationships/image" Target="../media/image321.png"/><Relationship Id="rId82" Type="http://schemas.openxmlformats.org/officeDocument/2006/relationships/customXml" Target="../ink/ink2836.xml"/><Relationship Id="rId199" Type="http://schemas.openxmlformats.org/officeDocument/2006/relationships/image" Target="../media/image420.png"/><Relationship Id="rId203" Type="http://schemas.openxmlformats.org/officeDocument/2006/relationships/image" Target="../media/image422.png"/><Relationship Id="rId19" Type="http://schemas.openxmlformats.org/officeDocument/2006/relationships/image" Target="../media/image289.png"/><Relationship Id="rId224" Type="http://schemas.openxmlformats.org/officeDocument/2006/relationships/customXml" Target="../ink/ink2907.xml"/><Relationship Id="rId245" Type="http://schemas.openxmlformats.org/officeDocument/2006/relationships/customXml" Target="../ink/ink2918.xml"/><Relationship Id="rId266" Type="http://schemas.openxmlformats.org/officeDocument/2006/relationships/image" Target="../media/image456.png"/><Relationship Id="rId287" Type="http://schemas.openxmlformats.org/officeDocument/2006/relationships/customXml" Target="../ink/ink2939.xml"/><Relationship Id="rId30" Type="http://schemas.openxmlformats.org/officeDocument/2006/relationships/customXml" Target="../ink/ink2810.xml"/><Relationship Id="rId105" Type="http://schemas.openxmlformats.org/officeDocument/2006/relationships/image" Target="../media/image344.png"/><Relationship Id="rId126" Type="http://schemas.openxmlformats.org/officeDocument/2006/relationships/customXml" Target="../ink/ink2858.xml"/><Relationship Id="rId147" Type="http://schemas.openxmlformats.org/officeDocument/2006/relationships/image" Target="../media/image394.png"/><Relationship Id="rId168" Type="http://schemas.openxmlformats.org/officeDocument/2006/relationships/customXml" Target="../ink/ink2879.xml"/><Relationship Id="rId51" Type="http://schemas.openxmlformats.org/officeDocument/2006/relationships/image" Target="../media/image316.png"/><Relationship Id="rId72" Type="http://schemas.openxmlformats.org/officeDocument/2006/relationships/customXml" Target="../ink/ink2831.xml"/><Relationship Id="rId93" Type="http://schemas.openxmlformats.org/officeDocument/2006/relationships/image" Target="../media/image338.png"/><Relationship Id="rId189" Type="http://schemas.openxmlformats.org/officeDocument/2006/relationships/image" Target="../media/image415.png"/><Relationship Id="rId3" Type="http://schemas.openxmlformats.org/officeDocument/2006/relationships/image" Target="../media/image280.png"/><Relationship Id="rId214" Type="http://schemas.openxmlformats.org/officeDocument/2006/relationships/customXml" Target="../ink/ink2902.xml"/><Relationship Id="rId235" Type="http://schemas.openxmlformats.org/officeDocument/2006/relationships/image" Target="../media/image438.png"/><Relationship Id="rId256" Type="http://schemas.openxmlformats.org/officeDocument/2006/relationships/image" Target="../media/image451.png"/><Relationship Id="rId277" Type="http://schemas.openxmlformats.org/officeDocument/2006/relationships/customXml" Target="../ink/ink2934.xml"/><Relationship Id="rId116" Type="http://schemas.openxmlformats.org/officeDocument/2006/relationships/customXml" Target="../ink/ink2853.xml"/><Relationship Id="rId137" Type="http://schemas.openxmlformats.org/officeDocument/2006/relationships/image" Target="../media/image359.png"/><Relationship Id="rId158" Type="http://schemas.openxmlformats.org/officeDocument/2006/relationships/customXml" Target="../ink/ink2874.xml"/><Relationship Id="rId20" Type="http://schemas.openxmlformats.org/officeDocument/2006/relationships/customXml" Target="../ink/ink2805.xml"/><Relationship Id="rId41" Type="http://schemas.openxmlformats.org/officeDocument/2006/relationships/image" Target="../media/image311.png"/><Relationship Id="rId62" Type="http://schemas.openxmlformats.org/officeDocument/2006/relationships/customXml" Target="../ink/ink2826.xml"/><Relationship Id="rId83" Type="http://schemas.openxmlformats.org/officeDocument/2006/relationships/image" Target="../media/image333.png"/><Relationship Id="rId179" Type="http://schemas.openxmlformats.org/officeDocument/2006/relationships/image" Target="../media/image410.png"/><Relationship Id="rId190" Type="http://schemas.openxmlformats.org/officeDocument/2006/relationships/customXml" Target="../ink/ink2890.xml"/><Relationship Id="rId204" Type="http://schemas.openxmlformats.org/officeDocument/2006/relationships/customXml" Target="../ink/ink2897.xml"/><Relationship Id="rId225" Type="http://schemas.openxmlformats.org/officeDocument/2006/relationships/image" Target="../media/image433.png"/><Relationship Id="rId246" Type="http://schemas.openxmlformats.org/officeDocument/2006/relationships/image" Target="../media/image446.png"/><Relationship Id="rId267" Type="http://schemas.openxmlformats.org/officeDocument/2006/relationships/customXml" Target="../ink/ink2929.xml"/><Relationship Id="rId288" Type="http://schemas.openxmlformats.org/officeDocument/2006/relationships/customXml" Target="../ink/ink2940.xml"/><Relationship Id="rId106" Type="http://schemas.openxmlformats.org/officeDocument/2006/relationships/customXml" Target="../ink/ink2848.xml"/><Relationship Id="rId127" Type="http://schemas.openxmlformats.org/officeDocument/2006/relationships/image" Target="../media/image354.png"/><Relationship Id="rId10" Type="http://schemas.openxmlformats.org/officeDocument/2006/relationships/customXml" Target="../ink/ink2800.xml"/><Relationship Id="rId31" Type="http://schemas.openxmlformats.org/officeDocument/2006/relationships/image" Target="../media/image295.png"/><Relationship Id="rId52" Type="http://schemas.openxmlformats.org/officeDocument/2006/relationships/customXml" Target="../ink/ink2821.xml"/><Relationship Id="rId73" Type="http://schemas.openxmlformats.org/officeDocument/2006/relationships/image" Target="../media/image64.png"/><Relationship Id="rId94" Type="http://schemas.openxmlformats.org/officeDocument/2006/relationships/customXml" Target="../ink/ink2842.xml"/><Relationship Id="rId148" Type="http://schemas.openxmlformats.org/officeDocument/2006/relationships/customXml" Target="../ink/ink2869.xml"/><Relationship Id="rId169" Type="http://schemas.openxmlformats.org/officeDocument/2006/relationships/image" Target="../media/image405.png"/><Relationship Id="rId4" Type="http://schemas.openxmlformats.org/officeDocument/2006/relationships/customXml" Target="../ink/ink2797.xml"/><Relationship Id="rId180" Type="http://schemas.openxmlformats.org/officeDocument/2006/relationships/customXml" Target="../ink/ink2885.xml"/><Relationship Id="rId215" Type="http://schemas.openxmlformats.org/officeDocument/2006/relationships/image" Target="../media/image428.png"/><Relationship Id="rId236" Type="http://schemas.openxmlformats.org/officeDocument/2006/relationships/customXml" Target="../ink/ink2913.xml"/><Relationship Id="rId257" Type="http://schemas.openxmlformats.org/officeDocument/2006/relationships/customXml" Target="../ink/ink2924.xml"/><Relationship Id="rId278" Type="http://schemas.openxmlformats.org/officeDocument/2006/relationships/image" Target="../media/image462.png"/><Relationship Id="rId42" Type="http://schemas.openxmlformats.org/officeDocument/2006/relationships/customXml" Target="../ink/ink2816.xml"/><Relationship Id="rId84" Type="http://schemas.openxmlformats.org/officeDocument/2006/relationships/customXml" Target="../ink/ink2837.xml"/><Relationship Id="rId138" Type="http://schemas.openxmlformats.org/officeDocument/2006/relationships/customXml" Target="../ink/ink2864.xml"/><Relationship Id="rId191" Type="http://schemas.openxmlformats.org/officeDocument/2006/relationships/image" Target="../media/image416.png"/><Relationship Id="rId205" Type="http://schemas.openxmlformats.org/officeDocument/2006/relationships/image" Target="../media/image423.png"/><Relationship Id="rId247" Type="http://schemas.openxmlformats.org/officeDocument/2006/relationships/customXml" Target="../ink/ink2919.xml"/><Relationship Id="rId107" Type="http://schemas.openxmlformats.org/officeDocument/2006/relationships/image" Target="../media/image345.png"/><Relationship Id="rId11" Type="http://schemas.openxmlformats.org/officeDocument/2006/relationships/image" Target="../media/image284.png"/><Relationship Id="rId53" Type="http://schemas.openxmlformats.org/officeDocument/2006/relationships/image" Target="../media/image317.png"/><Relationship Id="rId149" Type="http://schemas.openxmlformats.org/officeDocument/2006/relationships/image" Target="../media/image395.png"/><Relationship Id="rId95" Type="http://schemas.openxmlformats.org/officeDocument/2006/relationships/image" Target="../media/image339.png"/><Relationship Id="rId160" Type="http://schemas.openxmlformats.org/officeDocument/2006/relationships/customXml" Target="../ink/ink2875.xml"/><Relationship Id="rId216" Type="http://schemas.openxmlformats.org/officeDocument/2006/relationships/customXml" Target="../ink/ink2903.xml"/><Relationship Id="rId258" Type="http://schemas.openxmlformats.org/officeDocument/2006/relationships/image" Target="../media/image452.png"/><Relationship Id="rId22" Type="http://schemas.openxmlformats.org/officeDocument/2006/relationships/customXml" Target="../ink/ink2806.xml"/><Relationship Id="rId64" Type="http://schemas.openxmlformats.org/officeDocument/2006/relationships/customXml" Target="../ink/ink2827.xml"/><Relationship Id="rId118" Type="http://schemas.openxmlformats.org/officeDocument/2006/relationships/customXml" Target="../ink/ink2854.xml"/></Relationships>
</file>

<file path=ppt/slides/_rels/slide81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2947.xml"/><Relationship Id="rId26" Type="http://schemas.openxmlformats.org/officeDocument/2006/relationships/customXml" Target="../ink/ink2951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2955.xml"/><Relationship Id="rId42" Type="http://schemas.openxmlformats.org/officeDocument/2006/relationships/customXml" Target="../ink/ink2959.xml"/><Relationship Id="rId47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2941.xml"/><Relationship Id="rId16" Type="http://schemas.openxmlformats.org/officeDocument/2006/relationships/customXml" Target="../ink/ink2946.xml"/><Relationship Id="rId29" Type="http://schemas.openxmlformats.org/officeDocument/2006/relationships/image" Target="NULL"/><Relationship Id="rId1" Type="http://schemas.openxmlformats.org/officeDocument/2006/relationships/slideLayout" Target="../slideLayouts/slideLayout2.xml"/><Relationship Id="rId11" Type="http://schemas.openxmlformats.org/officeDocument/2006/relationships/image" Target="NULL"/><Relationship Id="rId24" Type="http://schemas.openxmlformats.org/officeDocument/2006/relationships/customXml" Target="../ink/ink2950.xml"/><Relationship Id="rId32" Type="http://schemas.openxmlformats.org/officeDocument/2006/relationships/customXml" Target="../ink/ink2954.xml"/><Relationship Id="rId37" Type="http://schemas.openxmlformats.org/officeDocument/2006/relationships/image" Target="NULL"/><Relationship Id="rId40" Type="http://schemas.openxmlformats.org/officeDocument/2006/relationships/customXml" Target="../ink/ink2958.xml"/><Relationship Id="rId4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2952.xml"/><Relationship Id="rId36" Type="http://schemas.openxmlformats.org/officeDocument/2006/relationships/customXml" Target="../ink/ink2956.xml"/><Relationship Id="rId49" Type="http://schemas.openxmlformats.org/officeDocument/2006/relationships/image" Target="NULL"/><Relationship Id="rId10" Type="http://schemas.openxmlformats.org/officeDocument/2006/relationships/customXml" Target="../ink/ink2943.xml"/><Relationship Id="rId19" Type="http://schemas.openxmlformats.org/officeDocument/2006/relationships/image" Target="NULL"/><Relationship Id="rId31" Type="http://schemas.openxmlformats.org/officeDocument/2006/relationships/image" Target="NULL"/><Relationship Id="rId44" Type="http://schemas.openxmlformats.org/officeDocument/2006/relationships/customXml" Target="../ink/ink2960.xml"/><Relationship Id="rId9" Type="http://schemas.openxmlformats.org/officeDocument/2006/relationships/image" Target="NULL"/><Relationship Id="rId14" Type="http://schemas.openxmlformats.org/officeDocument/2006/relationships/customXml" Target="../ink/ink2945.xml"/><Relationship Id="rId22" Type="http://schemas.openxmlformats.org/officeDocument/2006/relationships/customXml" Target="../ink/ink2949.xml"/><Relationship Id="rId27" Type="http://schemas.openxmlformats.org/officeDocument/2006/relationships/image" Target="NULL"/><Relationship Id="rId30" Type="http://schemas.openxmlformats.org/officeDocument/2006/relationships/customXml" Target="../ink/ink2953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2962.xml"/><Relationship Id="rId8" Type="http://schemas.openxmlformats.org/officeDocument/2006/relationships/customXml" Target="../ink/ink2942.xml"/><Relationship Id="rId12" Type="http://schemas.openxmlformats.org/officeDocument/2006/relationships/customXml" Target="../ink/ink2944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2957.xml"/><Relationship Id="rId46" Type="http://schemas.openxmlformats.org/officeDocument/2006/relationships/customXml" Target="../ink/ink2961.xml"/><Relationship Id="rId20" Type="http://schemas.openxmlformats.org/officeDocument/2006/relationships/customXml" Target="../ink/ink2948.xml"/><Relationship Id="rId41" Type="http://schemas.openxmlformats.org/officeDocument/2006/relationships/image" Target="NULL"/></Relationships>
</file>

<file path=ppt/slides/_rels/slide8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973.xml"/><Relationship Id="rId21" Type="http://schemas.openxmlformats.org/officeDocument/2006/relationships/image" Target="NULL"/><Relationship Id="rId34" Type="http://schemas.openxmlformats.org/officeDocument/2006/relationships/customXml" Target="../ink/ink2977.xml"/><Relationship Id="rId42" Type="http://schemas.openxmlformats.org/officeDocument/2006/relationships/customXml" Target="../ink/ink2981.xml"/><Relationship Id="rId47" Type="http://schemas.openxmlformats.org/officeDocument/2006/relationships/image" Target="NULL"/><Relationship Id="rId50" Type="http://schemas.openxmlformats.org/officeDocument/2006/relationships/customXml" Target="../ink/ink2985.xml"/><Relationship Id="rId55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2994.xml"/><Relationship Id="rId7" Type="http://schemas.openxmlformats.org/officeDocument/2006/relationships/image" Target="NULL"/><Relationship Id="rId71" Type="http://schemas.openxmlformats.org/officeDocument/2006/relationships/image" Target="NULL"/><Relationship Id="rId2" Type="http://schemas.openxmlformats.org/officeDocument/2006/relationships/customXml" Target="../ink/ink2963.xml"/><Relationship Id="rId16" Type="http://schemas.openxmlformats.org/officeDocument/2006/relationships/customXml" Target="../ink/ink2968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2972.xml"/><Relationship Id="rId32" Type="http://schemas.openxmlformats.org/officeDocument/2006/relationships/customXml" Target="../ink/ink2976.xml"/><Relationship Id="rId37" Type="http://schemas.openxmlformats.org/officeDocument/2006/relationships/image" Target="NULL"/><Relationship Id="rId40" Type="http://schemas.openxmlformats.org/officeDocument/2006/relationships/customXml" Target="../ink/ink2980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2989.xml"/><Relationship Id="rId66" Type="http://schemas.openxmlformats.org/officeDocument/2006/relationships/customXml" Target="../ink/ink2993.xm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2967.xml"/><Relationship Id="rId22" Type="http://schemas.openxmlformats.org/officeDocument/2006/relationships/customXml" Target="../ink/ink2971.xml"/><Relationship Id="rId27" Type="http://schemas.openxmlformats.org/officeDocument/2006/relationships/image" Target="NULL"/><Relationship Id="rId30" Type="http://schemas.openxmlformats.org/officeDocument/2006/relationships/customXml" Target="../ink/ink2975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2984.xml"/><Relationship Id="rId56" Type="http://schemas.openxmlformats.org/officeDocument/2006/relationships/customXml" Target="../ink/ink2988.xml"/><Relationship Id="rId64" Type="http://schemas.openxmlformats.org/officeDocument/2006/relationships/customXml" Target="../ink/ink2992.xml"/><Relationship Id="rId69" Type="http://schemas.openxmlformats.org/officeDocument/2006/relationships/image" Target="NULL"/><Relationship Id="rId8" Type="http://schemas.openxmlformats.org/officeDocument/2006/relationships/customXml" Target="../ink/ink2964.xml"/><Relationship Id="rId51" Type="http://schemas.openxmlformats.org/officeDocument/2006/relationships/image" Target="NULL"/><Relationship Id="rId12" Type="http://schemas.openxmlformats.org/officeDocument/2006/relationships/customXml" Target="../ink/ink2966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2979.xml"/><Relationship Id="rId46" Type="http://schemas.openxmlformats.org/officeDocument/2006/relationships/customXml" Target="../ink/ink2983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2970.xml"/><Relationship Id="rId41" Type="http://schemas.openxmlformats.org/officeDocument/2006/relationships/image" Target="NULL"/><Relationship Id="rId54" Type="http://schemas.openxmlformats.org/officeDocument/2006/relationships/customXml" Target="../ink/ink2987.xml"/><Relationship Id="rId62" Type="http://schemas.openxmlformats.org/officeDocument/2006/relationships/customXml" Target="../ink/ink2991.xml"/><Relationship Id="rId70" Type="http://schemas.openxmlformats.org/officeDocument/2006/relationships/customXml" Target="../ink/ink2995.xml"/><Relationship Id="rId1" Type="http://schemas.openxmlformats.org/officeDocument/2006/relationships/slideLayout" Target="../slideLayouts/slideLayout2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2974.xml"/><Relationship Id="rId36" Type="http://schemas.openxmlformats.org/officeDocument/2006/relationships/customXml" Target="../ink/ink2978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2965.xml"/><Relationship Id="rId31" Type="http://schemas.openxmlformats.org/officeDocument/2006/relationships/image" Target="NULL"/><Relationship Id="rId44" Type="http://schemas.openxmlformats.org/officeDocument/2006/relationships/customXml" Target="../ink/ink2982.xml"/><Relationship Id="rId52" Type="http://schemas.openxmlformats.org/officeDocument/2006/relationships/customXml" Target="../ink/ink2986.xml"/><Relationship Id="rId60" Type="http://schemas.openxmlformats.org/officeDocument/2006/relationships/customXml" Target="../ink/ink2990.xml"/><Relationship Id="rId65" Type="http://schemas.openxmlformats.org/officeDocument/2006/relationships/image" Target="NUL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2969.xml"/><Relationship Id="rId39" Type="http://schemas.openxmlformats.org/officeDocument/2006/relationships/image" Target="NULL"/></Relationships>
</file>

<file path=ppt/slides/_rels/slide8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006.xml"/><Relationship Id="rId21" Type="http://schemas.openxmlformats.org/officeDocument/2006/relationships/image" Target="NULL"/><Relationship Id="rId42" Type="http://schemas.openxmlformats.org/officeDocument/2006/relationships/customXml" Target="../ink/ink3014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3027.xml"/><Relationship Id="rId7" Type="http://schemas.openxmlformats.org/officeDocument/2006/relationships/image" Target="NULL"/><Relationship Id="rId71" Type="http://schemas.openxmlformats.org/officeDocument/2006/relationships/image" Target="NULL"/><Relationship Id="rId2" Type="http://schemas.openxmlformats.org/officeDocument/2006/relationships/customXml" Target="../ink/ink2996.xml"/><Relationship Id="rId16" Type="http://schemas.openxmlformats.org/officeDocument/2006/relationships/customXml" Target="../ink/ink3001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3005.xml"/><Relationship Id="rId32" Type="http://schemas.openxmlformats.org/officeDocument/2006/relationships/customXml" Target="../ink/ink3009.xml"/><Relationship Id="rId37" Type="http://schemas.openxmlformats.org/officeDocument/2006/relationships/image" Target="NULL"/><Relationship Id="rId40" Type="http://schemas.openxmlformats.org/officeDocument/2006/relationships/customXml" Target="../ink/ink3013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3022.xml"/><Relationship Id="rId66" Type="http://schemas.openxmlformats.org/officeDocument/2006/relationships/customXml" Target="../ink/ink3026.xm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3000.xml"/><Relationship Id="rId22" Type="http://schemas.openxmlformats.org/officeDocument/2006/relationships/customXml" Target="../ink/ink3004.xml"/><Relationship Id="rId27" Type="http://schemas.openxmlformats.org/officeDocument/2006/relationships/image" Target="NULL"/><Relationship Id="rId30" Type="http://schemas.openxmlformats.org/officeDocument/2006/relationships/customXml" Target="../ink/ink3008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3017.xml"/><Relationship Id="rId56" Type="http://schemas.openxmlformats.org/officeDocument/2006/relationships/customXml" Target="../ink/ink3021.xml"/><Relationship Id="rId64" Type="http://schemas.openxmlformats.org/officeDocument/2006/relationships/customXml" Target="../ink/ink3025.xml"/><Relationship Id="rId69" Type="http://schemas.openxmlformats.org/officeDocument/2006/relationships/image" Target="NULL"/><Relationship Id="rId8" Type="http://schemas.openxmlformats.org/officeDocument/2006/relationships/customXml" Target="../ink/ink2997.xml"/><Relationship Id="rId51" Type="http://schemas.openxmlformats.org/officeDocument/2006/relationships/image" Target="NULL"/><Relationship Id="rId72" Type="http://schemas.openxmlformats.org/officeDocument/2006/relationships/customXml" Target="../ink/ink3029.xml"/><Relationship Id="rId12" Type="http://schemas.openxmlformats.org/officeDocument/2006/relationships/customXml" Target="../ink/ink2999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3012.xml"/><Relationship Id="rId46" Type="http://schemas.openxmlformats.org/officeDocument/2006/relationships/customXml" Target="../ink/ink3016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3003.xml"/><Relationship Id="rId41" Type="http://schemas.openxmlformats.org/officeDocument/2006/relationships/image" Target="NULL"/><Relationship Id="rId54" Type="http://schemas.openxmlformats.org/officeDocument/2006/relationships/customXml" Target="../ink/ink3020.xml"/><Relationship Id="rId62" Type="http://schemas.openxmlformats.org/officeDocument/2006/relationships/customXml" Target="../ink/ink3024.xml"/><Relationship Id="rId70" Type="http://schemas.openxmlformats.org/officeDocument/2006/relationships/customXml" Target="../ink/ink3028.xml"/><Relationship Id="rId1" Type="http://schemas.openxmlformats.org/officeDocument/2006/relationships/slideLayout" Target="../slideLayouts/slideLayout2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3007.xml"/><Relationship Id="rId36" Type="http://schemas.openxmlformats.org/officeDocument/2006/relationships/customXml" Target="../ink/ink3011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2998.xml"/><Relationship Id="rId31" Type="http://schemas.openxmlformats.org/officeDocument/2006/relationships/image" Target="NULL"/><Relationship Id="rId44" Type="http://schemas.openxmlformats.org/officeDocument/2006/relationships/customXml" Target="../ink/ink3015.xml"/><Relationship Id="rId52" Type="http://schemas.openxmlformats.org/officeDocument/2006/relationships/customXml" Target="../ink/ink3019.xml"/><Relationship Id="rId60" Type="http://schemas.openxmlformats.org/officeDocument/2006/relationships/customXml" Target="../ink/ink3023.xml"/><Relationship Id="rId65" Type="http://schemas.openxmlformats.org/officeDocument/2006/relationships/image" Target="NULL"/><Relationship Id="rId73" Type="http://schemas.openxmlformats.org/officeDocument/2006/relationships/image" Target="NUL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3002.xml"/><Relationship Id="rId39" Type="http://schemas.openxmlformats.org/officeDocument/2006/relationships/image" Target="NULL"/><Relationship Id="rId34" Type="http://schemas.openxmlformats.org/officeDocument/2006/relationships/customXml" Target="../ink/ink3010.xml"/><Relationship Id="rId50" Type="http://schemas.openxmlformats.org/officeDocument/2006/relationships/customXml" Target="../ink/ink3018.xml"/><Relationship Id="rId55" Type="http://schemas.openxmlformats.org/officeDocument/2006/relationships/image" Target="NULL"/></Relationships>
</file>

<file path=ppt/slides/_rels/slide8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040.xml"/><Relationship Id="rId21" Type="http://schemas.openxmlformats.org/officeDocument/2006/relationships/image" Target="NULL"/><Relationship Id="rId42" Type="http://schemas.openxmlformats.org/officeDocument/2006/relationships/customXml" Target="../ink/ink3048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3061.xml"/><Relationship Id="rId7" Type="http://schemas.openxmlformats.org/officeDocument/2006/relationships/image" Target="NULL"/><Relationship Id="rId71" Type="http://schemas.openxmlformats.org/officeDocument/2006/relationships/image" Target="NULL"/><Relationship Id="rId2" Type="http://schemas.openxmlformats.org/officeDocument/2006/relationships/customXml" Target="../ink/ink3030.xml"/><Relationship Id="rId16" Type="http://schemas.openxmlformats.org/officeDocument/2006/relationships/customXml" Target="../ink/ink3035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3039.xml"/><Relationship Id="rId32" Type="http://schemas.openxmlformats.org/officeDocument/2006/relationships/customXml" Target="../ink/ink3043.xml"/><Relationship Id="rId37" Type="http://schemas.openxmlformats.org/officeDocument/2006/relationships/image" Target="NULL"/><Relationship Id="rId40" Type="http://schemas.openxmlformats.org/officeDocument/2006/relationships/customXml" Target="../ink/ink3047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3056.xml"/><Relationship Id="rId66" Type="http://schemas.openxmlformats.org/officeDocument/2006/relationships/customXml" Target="../ink/ink3060.xml"/><Relationship Id="rId74" Type="http://schemas.openxmlformats.org/officeDocument/2006/relationships/customXml" Target="../ink/ink3064.xm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3034.xml"/><Relationship Id="rId22" Type="http://schemas.openxmlformats.org/officeDocument/2006/relationships/customXml" Target="../ink/ink3038.xml"/><Relationship Id="rId27" Type="http://schemas.openxmlformats.org/officeDocument/2006/relationships/image" Target="NULL"/><Relationship Id="rId30" Type="http://schemas.openxmlformats.org/officeDocument/2006/relationships/customXml" Target="../ink/ink3042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3051.xml"/><Relationship Id="rId56" Type="http://schemas.openxmlformats.org/officeDocument/2006/relationships/customXml" Target="../ink/ink3055.xml"/><Relationship Id="rId64" Type="http://schemas.openxmlformats.org/officeDocument/2006/relationships/customXml" Target="../ink/ink3059.xml"/><Relationship Id="rId69" Type="http://schemas.openxmlformats.org/officeDocument/2006/relationships/image" Target="NULL"/><Relationship Id="rId8" Type="http://schemas.openxmlformats.org/officeDocument/2006/relationships/customXml" Target="../ink/ink3031.xml"/><Relationship Id="rId51" Type="http://schemas.openxmlformats.org/officeDocument/2006/relationships/image" Target="NULL"/><Relationship Id="rId72" Type="http://schemas.openxmlformats.org/officeDocument/2006/relationships/customXml" Target="../ink/ink3063.xml"/><Relationship Id="rId12" Type="http://schemas.openxmlformats.org/officeDocument/2006/relationships/customXml" Target="../ink/ink3033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3046.xml"/><Relationship Id="rId46" Type="http://schemas.openxmlformats.org/officeDocument/2006/relationships/customXml" Target="../ink/ink3050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3037.xml"/><Relationship Id="rId41" Type="http://schemas.openxmlformats.org/officeDocument/2006/relationships/image" Target="NULL"/><Relationship Id="rId54" Type="http://schemas.openxmlformats.org/officeDocument/2006/relationships/customXml" Target="../ink/ink3054.xml"/><Relationship Id="rId62" Type="http://schemas.openxmlformats.org/officeDocument/2006/relationships/customXml" Target="../ink/ink3058.xml"/><Relationship Id="rId70" Type="http://schemas.openxmlformats.org/officeDocument/2006/relationships/customXml" Target="../ink/ink3062.xml"/><Relationship Id="rId75" Type="http://schemas.openxmlformats.org/officeDocument/2006/relationships/image" Target="NULL"/><Relationship Id="rId1" Type="http://schemas.openxmlformats.org/officeDocument/2006/relationships/slideLayout" Target="../slideLayouts/slideLayout2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3041.xml"/><Relationship Id="rId36" Type="http://schemas.openxmlformats.org/officeDocument/2006/relationships/customXml" Target="../ink/ink3045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3032.xml"/><Relationship Id="rId31" Type="http://schemas.openxmlformats.org/officeDocument/2006/relationships/image" Target="NULL"/><Relationship Id="rId44" Type="http://schemas.openxmlformats.org/officeDocument/2006/relationships/customXml" Target="../ink/ink3049.xml"/><Relationship Id="rId52" Type="http://schemas.openxmlformats.org/officeDocument/2006/relationships/customXml" Target="../ink/ink3053.xml"/><Relationship Id="rId60" Type="http://schemas.openxmlformats.org/officeDocument/2006/relationships/customXml" Target="../ink/ink3057.xml"/><Relationship Id="rId65" Type="http://schemas.openxmlformats.org/officeDocument/2006/relationships/image" Target="NULL"/><Relationship Id="rId73" Type="http://schemas.openxmlformats.org/officeDocument/2006/relationships/image" Target="NUL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3036.xml"/><Relationship Id="rId39" Type="http://schemas.openxmlformats.org/officeDocument/2006/relationships/image" Target="NULL"/><Relationship Id="rId34" Type="http://schemas.openxmlformats.org/officeDocument/2006/relationships/customXml" Target="../ink/ink3044.xml"/><Relationship Id="rId50" Type="http://schemas.openxmlformats.org/officeDocument/2006/relationships/customXml" Target="../ink/ink3052.xml"/><Relationship Id="rId55" Type="http://schemas.openxmlformats.org/officeDocument/2006/relationships/image" Target="NULL"/></Relationships>
</file>

<file path=ppt/slides/_rels/slide8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075.xml"/><Relationship Id="rId117" Type="http://schemas.openxmlformats.org/officeDocument/2006/relationships/customXml" Target="../ink/ink3121.xml"/><Relationship Id="rId21" Type="http://schemas.openxmlformats.org/officeDocument/2006/relationships/image" Target="NULL"/><Relationship Id="rId42" Type="http://schemas.openxmlformats.org/officeDocument/2006/relationships/customXml" Target="../ink/ink3083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3096.xml"/><Relationship Id="rId84" Type="http://schemas.openxmlformats.org/officeDocument/2006/relationships/customXml" Target="../ink/ink3104.xml"/><Relationship Id="rId89" Type="http://schemas.openxmlformats.org/officeDocument/2006/relationships/customXml" Target="../ink/ink3107.xml"/><Relationship Id="rId112" Type="http://schemas.openxmlformats.org/officeDocument/2006/relationships/image" Target="NULL"/><Relationship Id="rId16" Type="http://schemas.openxmlformats.org/officeDocument/2006/relationships/customXml" Target="../ink/ink3070.xml"/><Relationship Id="rId107" Type="http://schemas.openxmlformats.org/officeDocument/2006/relationships/customXml" Target="../ink/ink3116.xml"/><Relationship Id="rId11" Type="http://schemas.openxmlformats.org/officeDocument/2006/relationships/image" Target="NULL"/><Relationship Id="rId32" Type="http://schemas.openxmlformats.org/officeDocument/2006/relationships/customXml" Target="../ink/ink3078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3091.xml"/><Relationship Id="rId74" Type="http://schemas.openxmlformats.org/officeDocument/2006/relationships/customXml" Target="../ink/ink3099.xml"/><Relationship Id="rId79" Type="http://schemas.openxmlformats.org/officeDocument/2006/relationships/image" Target="NULL"/><Relationship Id="rId102" Type="http://schemas.openxmlformats.org/officeDocument/2006/relationships/image" Target="NULL"/><Relationship Id="rId90" Type="http://schemas.openxmlformats.org/officeDocument/2006/relationships/image" Target="NULL"/><Relationship Id="rId95" Type="http://schemas.openxmlformats.org/officeDocument/2006/relationships/customXml" Target="../ink/ink3110.xml"/><Relationship Id="rId22" Type="http://schemas.openxmlformats.org/officeDocument/2006/relationships/customXml" Target="../ink/ink3073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3086.xml"/><Relationship Id="rId64" Type="http://schemas.openxmlformats.org/officeDocument/2006/relationships/customXml" Target="../ink/ink3094.xml"/><Relationship Id="rId69" Type="http://schemas.openxmlformats.org/officeDocument/2006/relationships/image" Target="NULL"/><Relationship Id="rId113" Type="http://schemas.openxmlformats.org/officeDocument/2006/relationships/customXml" Target="../ink/ink3119.xml"/><Relationship Id="rId118" Type="http://schemas.openxmlformats.org/officeDocument/2006/relationships/image" Target="NULL"/><Relationship Id="rId80" Type="http://schemas.openxmlformats.org/officeDocument/2006/relationships/customXml" Target="../ink/ink3102.xml"/><Relationship Id="rId85" Type="http://schemas.openxmlformats.org/officeDocument/2006/relationships/image" Target="NULL"/><Relationship Id="rId12" Type="http://schemas.openxmlformats.org/officeDocument/2006/relationships/customXml" Target="../ink/ink3068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3081.xml"/><Relationship Id="rId59" Type="http://schemas.openxmlformats.org/officeDocument/2006/relationships/image" Target="NULL"/><Relationship Id="rId103" Type="http://schemas.openxmlformats.org/officeDocument/2006/relationships/customXml" Target="../ink/ink3114.xml"/><Relationship Id="rId108" Type="http://schemas.openxmlformats.org/officeDocument/2006/relationships/image" Target="NULL"/><Relationship Id="rId54" Type="http://schemas.openxmlformats.org/officeDocument/2006/relationships/customXml" Target="../ink/ink3089.xml"/><Relationship Id="rId70" Type="http://schemas.openxmlformats.org/officeDocument/2006/relationships/customXml" Target="../ink/ink3097.xml"/><Relationship Id="rId75" Type="http://schemas.openxmlformats.org/officeDocument/2006/relationships/image" Target="NULL"/><Relationship Id="rId91" Type="http://schemas.openxmlformats.org/officeDocument/2006/relationships/customXml" Target="../ink/ink3108.xml"/><Relationship Id="rId96" Type="http://schemas.openxmlformats.org/officeDocument/2006/relationships/image" Target="NULL"/><Relationship Id="rId1" Type="http://schemas.openxmlformats.org/officeDocument/2006/relationships/slideLayout" Target="../slideLayouts/slideLayout2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3076.xml"/><Relationship Id="rId36" Type="http://schemas.openxmlformats.org/officeDocument/2006/relationships/customXml" Target="../ink/ink3080.xml"/><Relationship Id="rId49" Type="http://schemas.openxmlformats.org/officeDocument/2006/relationships/image" Target="NULL"/><Relationship Id="rId57" Type="http://schemas.openxmlformats.org/officeDocument/2006/relationships/image" Target="NULL"/><Relationship Id="rId106" Type="http://schemas.openxmlformats.org/officeDocument/2006/relationships/image" Target="NULL"/><Relationship Id="rId114" Type="http://schemas.openxmlformats.org/officeDocument/2006/relationships/image" Target="NULL"/><Relationship Id="rId10" Type="http://schemas.openxmlformats.org/officeDocument/2006/relationships/customXml" Target="../ink/ink3067.xml"/><Relationship Id="rId31" Type="http://schemas.openxmlformats.org/officeDocument/2006/relationships/image" Target="NULL"/><Relationship Id="rId44" Type="http://schemas.openxmlformats.org/officeDocument/2006/relationships/customXml" Target="../ink/ink3084.xml"/><Relationship Id="rId52" Type="http://schemas.openxmlformats.org/officeDocument/2006/relationships/customXml" Target="../ink/ink3088.xml"/><Relationship Id="rId60" Type="http://schemas.openxmlformats.org/officeDocument/2006/relationships/customXml" Target="../ink/ink3092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3101.xml"/><Relationship Id="rId81" Type="http://schemas.openxmlformats.org/officeDocument/2006/relationships/image" Target="NULL"/><Relationship Id="rId86" Type="http://schemas.openxmlformats.org/officeDocument/2006/relationships/customXml" Target="../ink/ink3105.xml"/><Relationship Id="rId94" Type="http://schemas.openxmlformats.org/officeDocument/2006/relationships/image" Target="NULL"/><Relationship Id="rId99" Type="http://schemas.openxmlformats.org/officeDocument/2006/relationships/customXml" Target="../ink/ink3112.xml"/><Relationship Id="rId101" Type="http://schemas.openxmlformats.org/officeDocument/2006/relationships/customXml" Target="../ink/ink3113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3071.xml"/><Relationship Id="rId39" Type="http://schemas.openxmlformats.org/officeDocument/2006/relationships/image" Target="NULL"/><Relationship Id="rId109" Type="http://schemas.openxmlformats.org/officeDocument/2006/relationships/customXml" Target="../ink/ink3117.xml"/><Relationship Id="rId34" Type="http://schemas.openxmlformats.org/officeDocument/2006/relationships/customXml" Target="../ink/ink3079.xml"/><Relationship Id="rId50" Type="http://schemas.openxmlformats.org/officeDocument/2006/relationships/customXml" Target="../ink/ink3087.xml"/><Relationship Id="rId55" Type="http://schemas.openxmlformats.org/officeDocument/2006/relationships/image" Target="NULL"/><Relationship Id="rId76" Type="http://schemas.openxmlformats.org/officeDocument/2006/relationships/customXml" Target="../ink/ink3100.xml"/><Relationship Id="rId97" Type="http://schemas.openxmlformats.org/officeDocument/2006/relationships/customXml" Target="../ink/ink3111.xml"/><Relationship Id="rId104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image" Target="NULL"/><Relationship Id="rId2" Type="http://schemas.openxmlformats.org/officeDocument/2006/relationships/customXml" Target="../ink/ink3065.xml"/><Relationship Id="rId29" Type="http://schemas.openxmlformats.org/officeDocument/2006/relationships/image" Target="NULL"/><Relationship Id="rId24" Type="http://schemas.openxmlformats.org/officeDocument/2006/relationships/customXml" Target="../ink/ink3074.xml"/><Relationship Id="rId40" Type="http://schemas.openxmlformats.org/officeDocument/2006/relationships/customXml" Target="../ink/ink3082.xml"/><Relationship Id="rId45" Type="http://schemas.openxmlformats.org/officeDocument/2006/relationships/image" Target="NULL"/><Relationship Id="rId66" Type="http://schemas.openxmlformats.org/officeDocument/2006/relationships/customXml" Target="../ink/ink3095.xml"/><Relationship Id="rId87" Type="http://schemas.openxmlformats.org/officeDocument/2006/relationships/customXml" Target="../ink/ink3106.xml"/><Relationship Id="rId110" Type="http://schemas.openxmlformats.org/officeDocument/2006/relationships/image" Target="NULL"/><Relationship Id="rId115" Type="http://schemas.openxmlformats.org/officeDocument/2006/relationships/customXml" Target="../ink/ink3120.xml"/><Relationship Id="rId61" Type="http://schemas.openxmlformats.org/officeDocument/2006/relationships/image" Target="NULL"/><Relationship Id="rId82" Type="http://schemas.openxmlformats.org/officeDocument/2006/relationships/customXml" Target="../ink/ink3103.xml"/><Relationship Id="rId19" Type="http://schemas.openxmlformats.org/officeDocument/2006/relationships/image" Target="NULL"/><Relationship Id="rId14" Type="http://schemas.openxmlformats.org/officeDocument/2006/relationships/customXml" Target="../ink/ink3069.xml"/><Relationship Id="rId30" Type="http://schemas.openxmlformats.org/officeDocument/2006/relationships/customXml" Target="../ink/ink3077.xml"/><Relationship Id="rId35" Type="http://schemas.openxmlformats.org/officeDocument/2006/relationships/image" Target="NULL"/><Relationship Id="rId56" Type="http://schemas.openxmlformats.org/officeDocument/2006/relationships/customXml" Target="../ink/ink3090.xml"/><Relationship Id="rId77" Type="http://schemas.openxmlformats.org/officeDocument/2006/relationships/image" Target="NULL"/><Relationship Id="rId100" Type="http://schemas.openxmlformats.org/officeDocument/2006/relationships/image" Target="NULL"/><Relationship Id="rId105" Type="http://schemas.openxmlformats.org/officeDocument/2006/relationships/customXml" Target="../ink/ink3115.xml"/><Relationship Id="rId8" Type="http://schemas.openxmlformats.org/officeDocument/2006/relationships/customXml" Target="../ink/ink3066.xml"/><Relationship Id="rId51" Type="http://schemas.openxmlformats.org/officeDocument/2006/relationships/image" Target="NULL"/><Relationship Id="rId72" Type="http://schemas.openxmlformats.org/officeDocument/2006/relationships/customXml" Target="../ink/ink3098.xml"/><Relationship Id="rId93" Type="http://schemas.openxmlformats.org/officeDocument/2006/relationships/customXml" Target="../ink/ink3109.xml"/><Relationship Id="rId98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3085.xml"/><Relationship Id="rId67" Type="http://schemas.openxmlformats.org/officeDocument/2006/relationships/image" Target="NULL"/><Relationship Id="rId116" Type="http://schemas.openxmlformats.org/officeDocument/2006/relationships/image" Target="NULL"/><Relationship Id="rId20" Type="http://schemas.openxmlformats.org/officeDocument/2006/relationships/customXml" Target="../ink/ink3072.xml"/><Relationship Id="rId41" Type="http://schemas.openxmlformats.org/officeDocument/2006/relationships/image" Target="NULL"/><Relationship Id="rId62" Type="http://schemas.openxmlformats.org/officeDocument/2006/relationships/customXml" Target="../ink/ink3093.xml"/><Relationship Id="rId83" Type="http://schemas.openxmlformats.org/officeDocument/2006/relationships/image" Target="NULL"/><Relationship Id="rId88" Type="http://schemas.openxmlformats.org/officeDocument/2006/relationships/image" Target="NULL"/><Relationship Id="rId111" Type="http://schemas.openxmlformats.org/officeDocument/2006/relationships/customXml" Target="../ink/ink3118.xml"/></Relationships>
</file>

<file path=ppt/slides/_rels/slide8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178.xml"/><Relationship Id="rId21" Type="http://schemas.openxmlformats.org/officeDocument/2006/relationships/image" Target="NULL"/><Relationship Id="rId42" Type="http://schemas.openxmlformats.org/officeDocument/2006/relationships/customXml" Target="../ink/ink3140.xml"/><Relationship Id="rId63" Type="http://schemas.openxmlformats.org/officeDocument/2006/relationships/image" Target="NULL"/><Relationship Id="rId84" Type="http://schemas.openxmlformats.org/officeDocument/2006/relationships/customXml" Target="../ink/ink3161.xml"/><Relationship Id="rId138" Type="http://schemas.openxmlformats.org/officeDocument/2006/relationships/customXml" Target="../ink/ink3189.xml"/><Relationship Id="rId159" Type="http://schemas.openxmlformats.org/officeDocument/2006/relationships/image" Target="NULL"/><Relationship Id="rId170" Type="http://schemas.openxmlformats.org/officeDocument/2006/relationships/customXml" Target="../ink/ink3205.xml"/><Relationship Id="rId107" Type="http://schemas.openxmlformats.org/officeDocument/2006/relationships/customXml" Target="../ink/ink3173.xml"/><Relationship Id="rId11" Type="http://schemas.openxmlformats.org/officeDocument/2006/relationships/image" Target="NULL"/><Relationship Id="rId32" Type="http://schemas.openxmlformats.org/officeDocument/2006/relationships/customXml" Target="../ink/ink3135.xml"/><Relationship Id="rId53" Type="http://schemas.openxmlformats.org/officeDocument/2006/relationships/image" Target="NULL"/><Relationship Id="rId74" Type="http://schemas.openxmlformats.org/officeDocument/2006/relationships/customXml" Target="../ink/ink3156.xml"/><Relationship Id="rId128" Type="http://schemas.openxmlformats.org/officeDocument/2006/relationships/image" Target="NULL"/><Relationship Id="rId149" Type="http://schemas.openxmlformats.org/officeDocument/2006/relationships/image" Target="NULL"/><Relationship Id="rId95" Type="http://schemas.openxmlformats.org/officeDocument/2006/relationships/customXml" Target="../ink/ink3167.xml"/><Relationship Id="rId160" Type="http://schemas.openxmlformats.org/officeDocument/2006/relationships/customXml" Target="../ink/ink3200.xml"/><Relationship Id="rId22" Type="http://schemas.openxmlformats.org/officeDocument/2006/relationships/customXml" Target="../ink/ink3130.xml"/><Relationship Id="rId43" Type="http://schemas.openxmlformats.org/officeDocument/2006/relationships/image" Target="NULL"/><Relationship Id="rId64" Type="http://schemas.openxmlformats.org/officeDocument/2006/relationships/customXml" Target="../ink/ink3151.xml"/><Relationship Id="rId118" Type="http://schemas.openxmlformats.org/officeDocument/2006/relationships/image" Target="NUL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3195.xml"/><Relationship Id="rId171" Type="http://schemas.openxmlformats.org/officeDocument/2006/relationships/image" Target="NULL"/><Relationship Id="rId12" Type="http://schemas.openxmlformats.org/officeDocument/2006/relationships/customXml" Target="../ink/ink3125.xml"/><Relationship Id="rId33" Type="http://schemas.openxmlformats.org/officeDocument/2006/relationships/image" Target="NULL"/><Relationship Id="rId108" Type="http://schemas.openxmlformats.org/officeDocument/2006/relationships/image" Target="NULL"/><Relationship Id="rId129" Type="http://schemas.openxmlformats.org/officeDocument/2006/relationships/customXml" Target="../ink/ink3184.xml"/><Relationship Id="rId54" Type="http://schemas.openxmlformats.org/officeDocument/2006/relationships/customXml" Target="../ink/ink3146.xml"/><Relationship Id="rId70" Type="http://schemas.openxmlformats.org/officeDocument/2006/relationships/customXml" Target="../ink/ink3154.xml"/><Relationship Id="rId75" Type="http://schemas.openxmlformats.org/officeDocument/2006/relationships/image" Target="NULL"/><Relationship Id="rId91" Type="http://schemas.openxmlformats.org/officeDocument/2006/relationships/customXml" Target="../ink/ink3165.xml"/><Relationship Id="rId96" Type="http://schemas.openxmlformats.org/officeDocument/2006/relationships/image" Target="NULL"/><Relationship Id="rId140" Type="http://schemas.openxmlformats.org/officeDocument/2006/relationships/customXml" Target="../ink/ink3190.xml"/><Relationship Id="rId145" Type="http://schemas.openxmlformats.org/officeDocument/2006/relationships/image" Target="NULL"/><Relationship Id="rId161" Type="http://schemas.openxmlformats.org/officeDocument/2006/relationships/image" Target="NULL"/><Relationship Id="rId166" Type="http://schemas.openxmlformats.org/officeDocument/2006/relationships/customXml" Target="../ink/ink3203.xml"/><Relationship Id="rId1" Type="http://schemas.openxmlformats.org/officeDocument/2006/relationships/slideLayout" Target="../slideLayouts/slideLayout2.xml"/><Relationship Id="rId23" Type="http://schemas.openxmlformats.org/officeDocument/2006/relationships/image" Target="NULL"/><Relationship Id="rId28" Type="http://schemas.openxmlformats.org/officeDocument/2006/relationships/customXml" Target="../ink/ink3133.xml"/><Relationship Id="rId49" Type="http://schemas.openxmlformats.org/officeDocument/2006/relationships/image" Target="NULL"/><Relationship Id="rId114" Type="http://schemas.openxmlformats.org/officeDocument/2006/relationships/image" Target="NULL"/><Relationship Id="rId119" Type="http://schemas.openxmlformats.org/officeDocument/2006/relationships/customXml" Target="../ink/ink3179.xml"/><Relationship Id="rId44" Type="http://schemas.openxmlformats.org/officeDocument/2006/relationships/customXml" Target="../ink/ink3141.xml"/><Relationship Id="rId60" Type="http://schemas.openxmlformats.org/officeDocument/2006/relationships/customXml" Target="../ink/ink3149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3162.xml"/><Relationship Id="rId130" Type="http://schemas.openxmlformats.org/officeDocument/2006/relationships/customXml" Target="../ink/ink3185.xml"/><Relationship Id="rId135" Type="http://schemas.openxmlformats.org/officeDocument/2006/relationships/image" Target="NULL"/><Relationship Id="rId151" Type="http://schemas.openxmlformats.org/officeDocument/2006/relationships/image" Target="NULL"/><Relationship Id="rId156" Type="http://schemas.openxmlformats.org/officeDocument/2006/relationships/customXml" Target="../ink/ink3198.xml"/><Relationship Id="rId172" Type="http://schemas.openxmlformats.org/officeDocument/2006/relationships/customXml" Target="../ink/ink3206.xml"/><Relationship Id="rId13" Type="http://schemas.openxmlformats.org/officeDocument/2006/relationships/image" Target="NULL"/><Relationship Id="rId18" Type="http://schemas.openxmlformats.org/officeDocument/2006/relationships/customXml" Target="../ink/ink3128.xml"/><Relationship Id="rId39" Type="http://schemas.openxmlformats.org/officeDocument/2006/relationships/image" Target="NULL"/><Relationship Id="rId109" Type="http://schemas.openxmlformats.org/officeDocument/2006/relationships/customXml" Target="../ink/ink3174.xml"/><Relationship Id="rId34" Type="http://schemas.openxmlformats.org/officeDocument/2006/relationships/customXml" Target="../ink/ink3136.xml"/><Relationship Id="rId50" Type="http://schemas.openxmlformats.org/officeDocument/2006/relationships/customXml" Target="../ink/ink3144.xml"/><Relationship Id="rId55" Type="http://schemas.openxmlformats.org/officeDocument/2006/relationships/image" Target="NULL"/><Relationship Id="rId76" Type="http://schemas.openxmlformats.org/officeDocument/2006/relationships/customXml" Target="../ink/ink3157.xml"/><Relationship Id="rId97" Type="http://schemas.openxmlformats.org/officeDocument/2006/relationships/customXml" Target="../ink/ink3168.xml"/><Relationship Id="rId104" Type="http://schemas.openxmlformats.org/officeDocument/2006/relationships/image" Target="NULL"/><Relationship Id="rId120" Type="http://schemas.openxmlformats.org/officeDocument/2006/relationships/image" Target="NULL"/><Relationship Id="rId125" Type="http://schemas.openxmlformats.org/officeDocument/2006/relationships/customXml" Target="../ink/ink3182.xml"/><Relationship Id="rId141" Type="http://schemas.openxmlformats.org/officeDocument/2006/relationships/image" Target="NULL"/><Relationship Id="rId146" Type="http://schemas.openxmlformats.org/officeDocument/2006/relationships/customXml" Target="../ink/ink3193.xml"/><Relationship Id="rId167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image" Target="NULL"/><Relationship Id="rId162" Type="http://schemas.openxmlformats.org/officeDocument/2006/relationships/customXml" Target="../ink/ink3201.xml"/><Relationship Id="rId2" Type="http://schemas.openxmlformats.org/officeDocument/2006/relationships/customXml" Target="../ink/ink3122.xml"/><Relationship Id="rId29" Type="http://schemas.openxmlformats.org/officeDocument/2006/relationships/image" Target="NULL"/><Relationship Id="rId24" Type="http://schemas.openxmlformats.org/officeDocument/2006/relationships/customXml" Target="../ink/ink3131.xml"/><Relationship Id="rId40" Type="http://schemas.openxmlformats.org/officeDocument/2006/relationships/customXml" Target="../ink/ink3139.xml"/><Relationship Id="rId45" Type="http://schemas.openxmlformats.org/officeDocument/2006/relationships/image" Target="NULL"/><Relationship Id="rId66" Type="http://schemas.openxmlformats.org/officeDocument/2006/relationships/customXml" Target="../ink/ink3152.xml"/><Relationship Id="rId87" Type="http://schemas.openxmlformats.org/officeDocument/2006/relationships/customXml" Target="../ink/ink3163.xml"/><Relationship Id="rId110" Type="http://schemas.openxmlformats.org/officeDocument/2006/relationships/image" Target="NULL"/><Relationship Id="rId115" Type="http://schemas.openxmlformats.org/officeDocument/2006/relationships/customXml" Target="../ink/ink3177.xml"/><Relationship Id="rId131" Type="http://schemas.openxmlformats.org/officeDocument/2006/relationships/image" Target="NULL"/><Relationship Id="rId136" Type="http://schemas.openxmlformats.org/officeDocument/2006/relationships/customXml" Target="../ink/ink3188.xml"/><Relationship Id="rId15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3160.xml"/><Relationship Id="rId152" Type="http://schemas.openxmlformats.org/officeDocument/2006/relationships/customXml" Target="../ink/ink3196.xml"/><Relationship Id="rId173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3126.xml"/><Relationship Id="rId30" Type="http://schemas.openxmlformats.org/officeDocument/2006/relationships/customXml" Target="../ink/ink3134.xml"/><Relationship Id="rId35" Type="http://schemas.openxmlformats.org/officeDocument/2006/relationships/image" Target="NULL"/><Relationship Id="rId56" Type="http://schemas.openxmlformats.org/officeDocument/2006/relationships/customXml" Target="../ink/ink3147.xml"/><Relationship Id="rId77" Type="http://schemas.openxmlformats.org/officeDocument/2006/relationships/image" Target="NULL"/><Relationship Id="rId100" Type="http://schemas.openxmlformats.org/officeDocument/2006/relationships/image" Target="NULL"/><Relationship Id="rId105" Type="http://schemas.openxmlformats.org/officeDocument/2006/relationships/customXml" Target="../ink/ink3172.xml"/><Relationship Id="rId126" Type="http://schemas.openxmlformats.org/officeDocument/2006/relationships/image" Target="NULL"/><Relationship Id="rId147" Type="http://schemas.openxmlformats.org/officeDocument/2006/relationships/image" Target="NULL"/><Relationship Id="rId168" Type="http://schemas.openxmlformats.org/officeDocument/2006/relationships/customXml" Target="../ink/ink3204.xml"/><Relationship Id="rId8" Type="http://schemas.openxmlformats.org/officeDocument/2006/relationships/customXml" Target="../ink/ink3123.xml"/><Relationship Id="rId51" Type="http://schemas.openxmlformats.org/officeDocument/2006/relationships/image" Target="NULL"/><Relationship Id="rId72" Type="http://schemas.openxmlformats.org/officeDocument/2006/relationships/customXml" Target="../ink/ink3155.xml"/><Relationship Id="rId93" Type="http://schemas.openxmlformats.org/officeDocument/2006/relationships/customXml" Target="../ink/ink3166.xml"/><Relationship Id="rId98" Type="http://schemas.openxmlformats.org/officeDocument/2006/relationships/image" Target="NULL"/><Relationship Id="rId121" Type="http://schemas.openxmlformats.org/officeDocument/2006/relationships/customXml" Target="../ink/ink3180.xml"/><Relationship Id="rId142" Type="http://schemas.openxmlformats.org/officeDocument/2006/relationships/customXml" Target="../ink/ink3191.xml"/><Relationship Id="rId16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3142.xml"/><Relationship Id="rId67" Type="http://schemas.openxmlformats.org/officeDocument/2006/relationships/image" Target="NULL"/><Relationship Id="rId116" Type="http://schemas.openxmlformats.org/officeDocument/2006/relationships/image" Target="NULL"/><Relationship Id="rId137" Type="http://schemas.openxmlformats.org/officeDocument/2006/relationships/image" Target="NULL"/><Relationship Id="rId158" Type="http://schemas.openxmlformats.org/officeDocument/2006/relationships/customXml" Target="../ink/ink3199.xml"/><Relationship Id="rId20" Type="http://schemas.openxmlformats.org/officeDocument/2006/relationships/customXml" Target="../ink/ink3129.xml"/><Relationship Id="rId41" Type="http://schemas.openxmlformats.org/officeDocument/2006/relationships/image" Target="NULL"/><Relationship Id="rId62" Type="http://schemas.openxmlformats.org/officeDocument/2006/relationships/customXml" Target="../ink/ink3150.xml"/><Relationship Id="rId83" Type="http://schemas.openxmlformats.org/officeDocument/2006/relationships/image" Target="NULL"/><Relationship Id="rId88" Type="http://schemas.openxmlformats.org/officeDocument/2006/relationships/image" Target="NULL"/><Relationship Id="rId111" Type="http://schemas.openxmlformats.org/officeDocument/2006/relationships/customXml" Target="../ink/ink3175.xml"/><Relationship Id="rId132" Type="http://schemas.openxmlformats.org/officeDocument/2006/relationships/customXml" Target="../ink/ink3186.xml"/><Relationship Id="rId153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3137.xml"/><Relationship Id="rId57" Type="http://schemas.openxmlformats.org/officeDocument/2006/relationships/image" Target="NULL"/><Relationship Id="rId106" Type="http://schemas.openxmlformats.org/officeDocument/2006/relationships/image" Target="NULL"/><Relationship Id="rId127" Type="http://schemas.openxmlformats.org/officeDocument/2006/relationships/customXml" Target="../ink/ink3183.xml"/><Relationship Id="rId10" Type="http://schemas.openxmlformats.org/officeDocument/2006/relationships/customXml" Target="../ink/ink3124.xml"/><Relationship Id="rId31" Type="http://schemas.openxmlformats.org/officeDocument/2006/relationships/image" Target="NULL"/><Relationship Id="rId52" Type="http://schemas.openxmlformats.org/officeDocument/2006/relationships/customXml" Target="../ink/ink3145.xml"/><Relationship Id="rId73" Type="http://schemas.openxmlformats.org/officeDocument/2006/relationships/image" Target="NULL"/><Relationship Id="rId78" Type="http://schemas.openxmlformats.org/officeDocument/2006/relationships/customXml" Target="../ink/ink3158.xml"/><Relationship Id="rId94" Type="http://schemas.openxmlformats.org/officeDocument/2006/relationships/image" Target="NULL"/><Relationship Id="rId99" Type="http://schemas.openxmlformats.org/officeDocument/2006/relationships/customXml" Target="../ink/ink3169.xml"/><Relationship Id="rId101" Type="http://schemas.openxmlformats.org/officeDocument/2006/relationships/customXml" Target="../ink/ink3170.xml"/><Relationship Id="rId122" Type="http://schemas.openxmlformats.org/officeDocument/2006/relationships/image" Target="NULL"/><Relationship Id="rId143" Type="http://schemas.openxmlformats.org/officeDocument/2006/relationships/image" Target="NULL"/><Relationship Id="rId148" Type="http://schemas.openxmlformats.org/officeDocument/2006/relationships/customXml" Target="../ink/ink3194.xml"/><Relationship Id="rId164" Type="http://schemas.openxmlformats.org/officeDocument/2006/relationships/customXml" Target="../ink/ink3202.xml"/><Relationship Id="rId169" Type="http://schemas.openxmlformats.org/officeDocument/2006/relationships/image" Target="NULL"/><Relationship Id="rId9" Type="http://schemas.openxmlformats.org/officeDocument/2006/relationships/image" Target="NULL"/><Relationship Id="rId26" Type="http://schemas.openxmlformats.org/officeDocument/2006/relationships/customXml" Target="../ink/ink3132.xml"/><Relationship Id="rId47" Type="http://schemas.openxmlformats.org/officeDocument/2006/relationships/image" Target="NULL"/><Relationship Id="rId68" Type="http://schemas.openxmlformats.org/officeDocument/2006/relationships/customXml" Target="../ink/ink3153.xml"/><Relationship Id="rId89" Type="http://schemas.openxmlformats.org/officeDocument/2006/relationships/customXml" Target="../ink/ink3164.xml"/><Relationship Id="rId112" Type="http://schemas.openxmlformats.org/officeDocument/2006/relationships/image" Target="NULL"/><Relationship Id="rId133" Type="http://schemas.openxmlformats.org/officeDocument/2006/relationships/image" Target="NULL"/><Relationship Id="rId154" Type="http://schemas.openxmlformats.org/officeDocument/2006/relationships/customXml" Target="../ink/ink3197.xml"/><Relationship Id="rId16" Type="http://schemas.openxmlformats.org/officeDocument/2006/relationships/customXml" Target="../ink/ink3127.xml"/><Relationship Id="rId37" Type="http://schemas.openxmlformats.org/officeDocument/2006/relationships/image" Target="NULL"/><Relationship Id="rId58" Type="http://schemas.openxmlformats.org/officeDocument/2006/relationships/customXml" Target="../ink/ink3148.xml"/><Relationship Id="rId79" Type="http://schemas.openxmlformats.org/officeDocument/2006/relationships/image" Target="NULL"/><Relationship Id="rId102" Type="http://schemas.openxmlformats.org/officeDocument/2006/relationships/image" Target="NULL"/><Relationship Id="rId123" Type="http://schemas.openxmlformats.org/officeDocument/2006/relationships/customXml" Target="../ink/ink3181.xml"/><Relationship Id="rId144" Type="http://schemas.openxmlformats.org/officeDocument/2006/relationships/customXml" Target="../ink/ink3192.xml"/><Relationship Id="rId90" Type="http://schemas.openxmlformats.org/officeDocument/2006/relationships/image" Target="NULL"/><Relationship Id="rId165" Type="http://schemas.openxmlformats.org/officeDocument/2006/relationships/image" Target="NULL"/><Relationship Id="rId27" Type="http://schemas.openxmlformats.org/officeDocument/2006/relationships/image" Target="NULL"/><Relationship Id="rId48" Type="http://schemas.openxmlformats.org/officeDocument/2006/relationships/customXml" Target="../ink/ink3143.xml"/><Relationship Id="rId69" Type="http://schemas.openxmlformats.org/officeDocument/2006/relationships/image" Target="NULL"/><Relationship Id="rId113" Type="http://schemas.openxmlformats.org/officeDocument/2006/relationships/customXml" Target="../ink/ink3176.xml"/><Relationship Id="rId134" Type="http://schemas.openxmlformats.org/officeDocument/2006/relationships/customXml" Target="../ink/ink3187.xml"/><Relationship Id="rId80" Type="http://schemas.openxmlformats.org/officeDocument/2006/relationships/customXml" Target="../ink/ink3159.xml"/><Relationship Id="rId155" Type="http://schemas.openxmlformats.org/officeDocument/2006/relationships/image" Target="NULL"/><Relationship Id="rId17" Type="http://schemas.openxmlformats.org/officeDocument/2006/relationships/image" Target="NULL"/><Relationship Id="rId38" Type="http://schemas.openxmlformats.org/officeDocument/2006/relationships/customXml" Target="../ink/ink3138.xml"/><Relationship Id="rId59" Type="http://schemas.openxmlformats.org/officeDocument/2006/relationships/image" Target="NULL"/><Relationship Id="rId103" Type="http://schemas.openxmlformats.org/officeDocument/2006/relationships/customXml" Target="../ink/ink3171.xml"/><Relationship Id="rId124" Type="http://schemas.openxmlformats.org/officeDocument/2006/relationships/image" Target="NULL"/></Relationships>
</file>

<file path=ppt/slides/_rels/slide87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263.xml"/><Relationship Id="rId21" Type="http://schemas.openxmlformats.org/officeDocument/2006/relationships/image" Target="NULL"/><Relationship Id="rId42" Type="http://schemas.openxmlformats.org/officeDocument/2006/relationships/customXml" Target="../ink/ink3225.xml"/><Relationship Id="rId63" Type="http://schemas.openxmlformats.org/officeDocument/2006/relationships/image" Target="NULL"/><Relationship Id="rId84" Type="http://schemas.openxmlformats.org/officeDocument/2006/relationships/customXml" Target="../ink/ink3246.xml"/><Relationship Id="rId138" Type="http://schemas.openxmlformats.org/officeDocument/2006/relationships/customXml" Target="../ink/ink3274.xml"/><Relationship Id="rId159" Type="http://schemas.openxmlformats.org/officeDocument/2006/relationships/image" Target="NULL"/><Relationship Id="rId170" Type="http://schemas.openxmlformats.org/officeDocument/2006/relationships/customXml" Target="../ink/ink3290.xml"/><Relationship Id="rId107" Type="http://schemas.openxmlformats.org/officeDocument/2006/relationships/customXml" Target="../ink/ink3258.xml"/><Relationship Id="rId11" Type="http://schemas.openxmlformats.org/officeDocument/2006/relationships/image" Target="NULL"/><Relationship Id="rId32" Type="http://schemas.openxmlformats.org/officeDocument/2006/relationships/customXml" Target="../ink/ink3220.xml"/><Relationship Id="rId53" Type="http://schemas.openxmlformats.org/officeDocument/2006/relationships/image" Target="NULL"/><Relationship Id="rId74" Type="http://schemas.openxmlformats.org/officeDocument/2006/relationships/customXml" Target="../ink/ink3241.xml"/><Relationship Id="rId128" Type="http://schemas.openxmlformats.org/officeDocument/2006/relationships/image" Target="NULL"/><Relationship Id="rId149" Type="http://schemas.openxmlformats.org/officeDocument/2006/relationships/image" Target="NULL"/><Relationship Id="rId95" Type="http://schemas.openxmlformats.org/officeDocument/2006/relationships/customXml" Target="../ink/ink3252.xml"/><Relationship Id="rId160" Type="http://schemas.openxmlformats.org/officeDocument/2006/relationships/customXml" Target="../ink/ink3285.xml"/><Relationship Id="rId22" Type="http://schemas.openxmlformats.org/officeDocument/2006/relationships/customXml" Target="../ink/ink3215.xml"/><Relationship Id="rId43" Type="http://schemas.openxmlformats.org/officeDocument/2006/relationships/image" Target="NULL"/><Relationship Id="rId64" Type="http://schemas.openxmlformats.org/officeDocument/2006/relationships/customXml" Target="../ink/ink3236.xml"/><Relationship Id="rId118" Type="http://schemas.openxmlformats.org/officeDocument/2006/relationships/image" Target="NUL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3280.xml"/><Relationship Id="rId171" Type="http://schemas.openxmlformats.org/officeDocument/2006/relationships/image" Target="NULL"/><Relationship Id="rId12" Type="http://schemas.openxmlformats.org/officeDocument/2006/relationships/customXml" Target="../ink/ink3210.xml"/><Relationship Id="rId33" Type="http://schemas.openxmlformats.org/officeDocument/2006/relationships/image" Target="NULL"/><Relationship Id="rId108" Type="http://schemas.openxmlformats.org/officeDocument/2006/relationships/image" Target="NULL"/><Relationship Id="rId129" Type="http://schemas.openxmlformats.org/officeDocument/2006/relationships/customXml" Target="../ink/ink3269.xml"/><Relationship Id="rId54" Type="http://schemas.openxmlformats.org/officeDocument/2006/relationships/customXml" Target="../ink/ink3231.xml"/><Relationship Id="rId70" Type="http://schemas.openxmlformats.org/officeDocument/2006/relationships/customXml" Target="../ink/ink3239.xml"/><Relationship Id="rId75" Type="http://schemas.openxmlformats.org/officeDocument/2006/relationships/image" Target="NULL"/><Relationship Id="rId91" Type="http://schemas.openxmlformats.org/officeDocument/2006/relationships/customXml" Target="../ink/ink3250.xml"/><Relationship Id="rId96" Type="http://schemas.openxmlformats.org/officeDocument/2006/relationships/image" Target="NULL"/><Relationship Id="rId140" Type="http://schemas.openxmlformats.org/officeDocument/2006/relationships/customXml" Target="../ink/ink3275.xml"/><Relationship Id="rId145" Type="http://schemas.openxmlformats.org/officeDocument/2006/relationships/image" Target="NULL"/><Relationship Id="rId161" Type="http://schemas.openxmlformats.org/officeDocument/2006/relationships/image" Target="NULL"/><Relationship Id="rId166" Type="http://schemas.openxmlformats.org/officeDocument/2006/relationships/customXml" Target="../ink/ink3288.xml"/><Relationship Id="rId1" Type="http://schemas.openxmlformats.org/officeDocument/2006/relationships/slideLayout" Target="../slideLayouts/slideLayout2.xml"/><Relationship Id="rId23" Type="http://schemas.openxmlformats.org/officeDocument/2006/relationships/image" Target="NULL"/><Relationship Id="rId28" Type="http://schemas.openxmlformats.org/officeDocument/2006/relationships/customXml" Target="../ink/ink3218.xml"/><Relationship Id="rId49" Type="http://schemas.openxmlformats.org/officeDocument/2006/relationships/image" Target="NULL"/><Relationship Id="rId114" Type="http://schemas.openxmlformats.org/officeDocument/2006/relationships/image" Target="NULL"/><Relationship Id="rId119" Type="http://schemas.openxmlformats.org/officeDocument/2006/relationships/customXml" Target="../ink/ink3264.xml"/><Relationship Id="rId44" Type="http://schemas.openxmlformats.org/officeDocument/2006/relationships/customXml" Target="../ink/ink3226.xml"/><Relationship Id="rId60" Type="http://schemas.openxmlformats.org/officeDocument/2006/relationships/customXml" Target="../ink/ink3234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3247.xml"/><Relationship Id="rId130" Type="http://schemas.openxmlformats.org/officeDocument/2006/relationships/customXml" Target="../ink/ink3270.xml"/><Relationship Id="rId135" Type="http://schemas.openxmlformats.org/officeDocument/2006/relationships/image" Target="NULL"/><Relationship Id="rId151" Type="http://schemas.openxmlformats.org/officeDocument/2006/relationships/image" Target="NULL"/><Relationship Id="rId156" Type="http://schemas.openxmlformats.org/officeDocument/2006/relationships/customXml" Target="../ink/ink3283.xml"/><Relationship Id="rId172" Type="http://schemas.openxmlformats.org/officeDocument/2006/relationships/customXml" Target="../ink/ink3291.xml"/><Relationship Id="rId13" Type="http://schemas.openxmlformats.org/officeDocument/2006/relationships/image" Target="NULL"/><Relationship Id="rId18" Type="http://schemas.openxmlformats.org/officeDocument/2006/relationships/customXml" Target="../ink/ink3213.xml"/><Relationship Id="rId39" Type="http://schemas.openxmlformats.org/officeDocument/2006/relationships/image" Target="NULL"/><Relationship Id="rId109" Type="http://schemas.openxmlformats.org/officeDocument/2006/relationships/customXml" Target="../ink/ink3259.xml"/><Relationship Id="rId34" Type="http://schemas.openxmlformats.org/officeDocument/2006/relationships/customXml" Target="../ink/ink3221.xml"/><Relationship Id="rId50" Type="http://schemas.openxmlformats.org/officeDocument/2006/relationships/customXml" Target="../ink/ink3229.xml"/><Relationship Id="rId55" Type="http://schemas.openxmlformats.org/officeDocument/2006/relationships/image" Target="NULL"/><Relationship Id="rId76" Type="http://schemas.openxmlformats.org/officeDocument/2006/relationships/customXml" Target="../ink/ink3242.xml"/><Relationship Id="rId97" Type="http://schemas.openxmlformats.org/officeDocument/2006/relationships/customXml" Target="../ink/ink3253.xml"/><Relationship Id="rId104" Type="http://schemas.openxmlformats.org/officeDocument/2006/relationships/image" Target="NULL"/><Relationship Id="rId120" Type="http://schemas.openxmlformats.org/officeDocument/2006/relationships/image" Target="NULL"/><Relationship Id="rId125" Type="http://schemas.openxmlformats.org/officeDocument/2006/relationships/customXml" Target="../ink/ink3267.xml"/><Relationship Id="rId141" Type="http://schemas.openxmlformats.org/officeDocument/2006/relationships/image" Target="NULL"/><Relationship Id="rId146" Type="http://schemas.openxmlformats.org/officeDocument/2006/relationships/customXml" Target="../ink/ink3278.xml"/><Relationship Id="rId167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image" Target="NULL"/><Relationship Id="rId162" Type="http://schemas.openxmlformats.org/officeDocument/2006/relationships/customXml" Target="../ink/ink3286.xml"/><Relationship Id="rId2" Type="http://schemas.openxmlformats.org/officeDocument/2006/relationships/customXml" Target="../ink/ink3207.xml"/><Relationship Id="rId29" Type="http://schemas.openxmlformats.org/officeDocument/2006/relationships/image" Target="NULL"/><Relationship Id="rId24" Type="http://schemas.openxmlformats.org/officeDocument/2006/relationships/customXml" Target="../ink/ink3216.xml"/><Relationship Id="rId40" Type="http://schemas.openxmlformats.org/officeDocument/2006/relationships/customXml" Target="../ink/ink3224.xml"/><Relationship Id="rId45" Type="http://schemas.openxmlformats.org/officeDocument/2006/relationships/image" Target="NULL"/><Relationship Id="rId66" Type="http://schemas.openxmlformats.org/officeDocument/2006/relationships/customXml" Target="../ink/ink3237.xml"/><Relationship Id="rId87" Type="http://schemas.openxmlformats.org/officeDocument/2006/relationships/customXml" Target="../ink/ink3248.xml"/><Relationship Id="rId110" Type="http://schemas.openxmlformats.org/officeDocument/2006/relationships/image" Target="NULL"/><Relationship Id="rId115" Type="http://schemas.openxmlformats.org/officeDocument/2006/relationships/customXml" Target="../ink/ink3262.xml"/><Relationship Id="rId131" Type="http://schemas.openxmlformats.org/officeDocument/2006/relationships/image" Target="NULL"/><Relationship Id="rId136" Type="http://schemas.openxmlformats.org/officeDocument/2006/relationships/customXml" Target="../ink/ink3273.xml"/><Relationship Id="rId15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3245.xml"/><Relationship Id="rId152" Type="http://schemas.openxmlformats.org/officeDocument/2006/relationships/customXml" Target="../ink/ink3281.xml"/><Relationship Id="rId173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3211.xml"/><Relationship Id="rId30" Type="http://schemas.openxmlformats.org/officeDocument/2006/relationships/customXml" Target="../ink/ink3219.xml"/><Relationship Id="rId35" Type="http://schemas.openxmlformats.org/officeDocument/2006/relationships/image" Target="NULL"/><Relationship Id="rId56" Type="http://schemas.openxmlformats.org/officeDocument/2006/relationships/customXml" Target="../ink/ink3232.xml"/><Relationship Id="rId77" Type="http://schemas.openxmlformats.org/officeDocument/2006/relationships/image" Target="NULL"/><Relationship Id="rId100" Type="http://schemas.openxmlformats.org/officeDocument/2006/relationships/image" Target="NULL"/><Relationship Id="rId105" Type="http://schemas.openxmlformats.org/officeDocument/2006/relationships/customXml" Target="../ink/ink3257.xml"/><Relationship Id="rId126" Type="http://schemas.openxmlformats.org/officeDocument/2006/relationships/image" Target="NULL"/><Relationship Id="rId147" Type="http://schemas.openxmlformats.org/officeDocument/2006/relationships/image" Target="NULL"/><Relationship Id="rId168" Type="http://schemas.openxmlformats.org/officeDocument/2006/relationships/customXml" Target="../ink/ink3289.xml"/><Relationship Id="rId8" Type="http://schemas.openxmlformats.org/officeDocument/2006/relationships/customXml" Target="../ink/ink3208.xml"/><Relationship Id="rId51" Type="http://schemas.openxmlformats.org/officeDocument/2006/relationships/image" Target="NULL"/><Relationship Id="rId72" Type="http://schemas.openxmlformats.org/officeDocument/2006/relationships/customXml" Target="../ink/ink3240.xml"/><Relationship Id="rId93" Type="http://schemas.openxmlformats.org/officeDocument/2006/relationships/customXml" Target="../ink/ink3251.xml"/><Relationship Id="rId98" Type="http://schemas.openxmlformats.org/officeDocument/2006/relationships/image" Target="NULL"/><Relationship Id="rId121" Type="http://schemas.openxmlformats.org/officeDocument/2006/relationships/customXml" Target="../ink/ink3265.xml"/><Relationship Id="rId142" Type="http://schemas.openxmlformats.org/officeDocument/2006/relationships/customXml" Target="../ink/ink3276.xml"/><Relationship Id="rId16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3227.xml"/><Relationship Id="rId67" Type="http://schemas.openxmlformats.org/officeDocument/2006/relationships/image" Target="NULL"/><Relationship Id="rId116" Type="http://schemas.openxmlformats.org/officeDocument/2006/relationships/image" Target="NULL"/><Relationship Id="rId137" Type="http://schemas.openxmlformats.org/officeDocument/2006/relationships/image" Target="NULL"/><Relationship Id="rId158" Type="http://schemas.openxmlformats.org/officeDocument/2006/relationships/customXml" Target="../ink/ink3284.xml"/><Relationship Id="rId20" Type="http://schemas.openxmlformats.org/officeDocument/2006/relationships/customXml" Target="../ink/ink3214.xml"/><Relationship Id="rId41" Type="http://schemas.openxmlformats.org/officeDocument/2006/relationships/image" Target="NULL"/><Relationship Id="rId62" Type="http://schemas.openxmlformats.org/officeDocument/2006/relationships/customXml" Target="../ink/ink3235.xml"/><Relationship Id="rId83" Type="http://schemas.openxmlformats.org/officeDocument/2006/relationships/image" Target="NULL"/><Relationship Id="rId88" Type="http://schemas.openxmlformats.org/officeDocument/2006/relationships/image" Target="NULL"/><Relationship Id="rId111" Type="http://schemas.openxmlformats.org/officeDocument/2006/relationships/customXml" Target="../ink/ink3260.xml"/><Relationship Id="rId132" Type="http://schemas.openxmlformats.org/officeDocument/2006/relationships/customXml" Target="../ink/ink3271.xml"/><Relationship Id="rId153" Type="http://schemas.openxmlformats.org/officeDocument/2006/relationships/image" Target="NULL"/><Relationship Id="rId174" Type="http://schemas.openxmlformats.org/officeDocument/2006/relationships/customXml" Target="../ink/ink3292.xml"/><Relationship Id="rId15" Type="http://schemas.openxmlformats.org/officeDocument/2006/relationships/image" Target="NULL"/><Relationship Id="rId36" Type="http://schemas.openxmlformats.org/officeDocument/2006/relationships/customXml" Target="../ink/ink3222.xml"/><Relationship Id="rId57" Type="http://schemas.openxmlformats.org/officeDocument/2006/relationships/image" Target="NULL"/><Relationship Id="rId106" Type="http://schemas.openxmlformats.org/officeDocument/2006/relationships/image" Target="NULL"/><Relationship Id="rId127" Type="http://schemas.openxmlformats.org/officeDocument/2006/relationships/customXml" Target="../ink/ink3268.xml"/><Relationship Id="rId10" Type="http://schemas.openxmlformats.org/officeDocument/2006/relationships/customXml" Target="../ink/ink3209.xml"/><Relationship Id="rId31" Type="http://schemas.openxmlformats.org/officeDocument/2006/relationships/image" Target="NULL"/><Relationship Id="rId52" Type="http://schemas.openxmlformats.org/officeDocument/2006/relationships/customXml" Target="../ink/ink3230.xml"/><Relationship Id="rId73" Type="http://schemas.openxmlformats.org/officeDocument/2006/relationships/image" Target="NULL"/><Relationship Id="rId78" Type="http://schemas.openxmlformats.org/officeDocument/2006/relationships/customXml" Target="../ink/ink3243.xml"/><Relationship Id="rId94" Type="http://schemas.openxmlformats.org/officeDocument/2006/relationships/image" Target="NULL"/><Relationship Id="rId99" Type="http://schemas.openxmlformats.org/officeDocument/2006/relationships/customXml" Target="../ink/ink3254.xml"/><Relationship Id="rId101" Type="http://schemas.openxmlformats.org/officeDocument/2006/relationships/customXml" Target="../ink/ink3255.xml"/><Relationship Id="rId122" Type="http://schemas.openxmlformats.org/officeDocument/2006/relationships/image" Target="NULL"/><Relationship Id="rId143" Type="http://schemas.openxmlformats.org/officeDocument/2006/relationships/image" Target="NULL"/><Relationship Id="rId148" Type="http://schemas.openxmlformats.org/officeDocument/2006/relationships/customXml" Target="../ink/ink3279.xml"/><Relationship Id="rId164" Type="http://schemas.openxmlformats.org/officeDocument/2006/relationships/customXml" Target="../ink/ink3287.xml"/><Relationship Id="rId169" Type="http://schemas.openxmlformats.org/officeDocument/2006/relationships/image" Target="NULL"/><Relationship Id="rId9" Type="http://schemas.openxmlformats.org/officeDocument/2006/relationships/image" Target="NULL"/><Relationship Id="rId26" Type="http://schemas.openxmlformats.org/officeDocument/2006/relationships/customXml" Target="../ink/ink3217.xml"/><Relationship Id="rId47" Type="http://schemas.openxmlformats.org/officeDocument/2006/relationships/image" Target="NULL"/><Relationship Id="rId68" Type="http://schemas.openxmlformats.org/officeDocument/2006/relationships/customXml" Target="../ink/ink3238.xml"/><Relationship Id="rId89" Type="http://schemas.openxmlformats.org/officeDocument/2006/relationships/customXml" Target="../ink/ink3249.xml"/><Relationship Id="rId112" Type="http://schemas.openxmlformats.org/officeDocument/2006/relationships/image" Target="NULL"/><Relationship Id="rId133" Type="http://schemas.openxmlformats.org/officeDocument/2006/relationships/image" Target="NULL"/><Relationship Id="rId154" Type="http://schemas.openxmlformats.org/officeDocument/2006/relationships/customXml" Target="../ink/ink3282.xml"/><Relationship Id="rId175" Type="http://schemas.openxmlformats.org/officeDocument/2006/relationships/image" Target="NULL"/><Relationship Id="rId16" Type="http://schemas.openxmlformats.org/officeDocument/2006/relationships/customXml" Target="../ink/ink3212.xml"/><Relationship Id="rId37" Type="http://schemas.openxmlformats.org/officeDocument/2006/relationships/image" Target="NULL"/><Relationship Id="rId58" Type="http://schemas.openxmlformats.org/officeDocument/2006/relationships/customXml" Target="../ink/ink3233.xml"/><Relationship Id="rId79" Type="http://schemas.openxmlformats.org/officeDocument/2006/relationships/image" Target="NULL"/><Relationship Id="rId102" Type="http://schemas.openxmlformats.org/officeDocument/2006/relationships/image" Target="NULL"/><Relationship Id="rId123" Type="http://schemas.openxmlformats.org/officeDocument/2006/relationships/customXml" Target="../ink/ink3266.xml"/><Relationship Id="rId144" Type="http://schemas.openxmlformats.org/officeDocument/2006/relationships/customXml" Target="../ink/ink3277.xml"/><Relationship Id="rId90" Type="http://schemas.openxmlformats.org/officeDocument/2006/relationships/image" Target="NULL"/><Relationship Id="rId165" Type="http://schemas.openxmlformats.org/officeDocument/2006/relationships/image" Target="NULL"/><Relationship Id="rId27" Type="http://schemas.openxmlformats.org/officeDocument/2006/relationships/image" Target="NULL"/><Relationship Id="rId48" Type="http://schemas.openxmlformats.org/officeDocument/2006/relationships/customXml" Target="../ink/ink3228.xml"/><Relationship Id="rId69" Type="http://schemas.openxmlformats.org/officeDocument/2006/relationships/image" Target="NULL"/><Relationship Id="rId113" Type="http://schemas.openxmlformats.org/officeDocument/2006/relationships/customXml" Target="../ink/ink3261.xml"/><Relationship Id="rId134" Type="http://schemas.openxmlformats.org/officeDocument/2006/relationships/customXml" Target="../ink/ink3272.xml"/><Relationship Id="rId80" Type="http://schemas.openxmlformats.org/officeDocument/2006/relationships/customXml" Target="../ink/ink3244.xml"/><Relationship Id="rId155" Type="http://schemas.openxmlformats.org/officeDocument/2006/relationships/image" Target="NULL"/><Relationship Id="rId17" Type="http://schemas.openxmlformats.org/officeDocument/2006/relationships/image" Target="NULL"/><Relationship Id="rId38" Type="http://schemas.openxmlformats.org/officeDocument/2006/relationships/customXml" Target="../ink/ink3223.xml"/><Relationship Id="rId59" Type="http://schemas.openxmlformats.org/officeDocument/2006/relationships/image" Target="NULL"/><Relationship Id="rId103" Type="http://schemas.openxmlformats.org/officeDocument/2006/relationships/customXml" Target="../ink/ink3256.xml"/><Relationship Id="rId124" Type="http://schemas.openxmlformats.org/officeDocument/2006/relationships/image" Target="NUL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3293.xml"/><Relationship Id="rId1" Type="http://schemas.openxmlformats.org/officeDocument/2006/relationships/slideLayout" Target="../slideLayouts/slideLayout2.xml"/></Relationships>
</file>

<file path=ppt/slides/_rels/slide89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3302.xml"/><Relationship Id="rId26" Type="http://schemas.openxmlformats.org/officeDocument/2006/relationships/customXml" Target="../ink/ink3306.xml"/><Relationship Id="rId3" Type="http://schemas.openxmlformats.org/officeDocument/2006/relationships/image" Target="NULL"/><Relationship Id="rId21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customXml" Target="../ink/ink3299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2" Type="http://schemas.openxmlformats.org/officeDocument/2006/relationships/customXml" Target="../ink/ink3294.xml"/><Relationship Id="rId16" Type="http://schemas.openxmlformats.org/officeDocument/2006/relationships/customXml" Target="../ink/ink3301.xml"/><Relationship Id="rId20" Type="http://schemas.openxmlformats.org/officeDocument/2006/relationships/customXml" Target="../ink/ink3303.xml"/><Relationship Id="rId29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96.xml"/><Relationship Id="rId11" Type="http://schemas.openxmlformats.org/officeDocument/2006/relationships/image" Target="NULL"/><Relationship Id="rId24" Type="http://schemas.openxmlformats.org/officeDocument/2006/relationships/customXml" Target="../ink/ink3305.xml"/><Relationship Id="rId32" Type="http://schemas.openxmlformats.org/officeDocument/2006/relationships/customXml" Target="../ink/ink3309.xm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3307.xml"/><Relationship Id="rId10" Type="http://schemas.openxmlformats.org/officeDocument/2006/relationships/customXml" Target="../ink/ink3298.xml"/><Relationship Id="rId19" Type="http://schemas.openxmlformats.org/officeDocument/2006/relationships/image" Target="NULL"/><Relationship Id="rId31" Type="http://schemas.openxmlformats.org/officeDocument/2006/relationships/image" Target="NULL"/><Relationship Id="rId4" Type="http://schemas.openxmlformats.org/officeDocument/2006/relationships/customXml" Target="../ink/ink3295.xml"/><Relationship Id="rId9" Type="http://schemas.openxmlformats.org/officeDocument/2006/relationships/image" Target="NULL"/><Relationship Id="rId14" Type="http://schemas.openxmlformats.org/officeDocument/2006/relationships/customXml" Target="../ink/ink3300.xml"/><Relationship Id="rId22" Type="http://schemas.openxmlformats.org/officeDocument/2006/relationships/customXml" Target="../ink/ink3304.xml"/><Relationship Id="rId27" Type="http://schemas.openxmlformats.org/officeDocument/2006/relationships/image" Target="NULL"/><Relationship Id="rId30" Type="http://schemas.openxmlformats.org/officeDocument/2006/relationships/customXml" Target="../ink/ink3308.xml"/><Relationship Id="rId8" Type="http://schemas.openxmlformats.org/officeDocument/2006/relationships/customXml" Target="../ink/ink3297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customXml" Target="../ink/ink47.xml"/><Relationship Id="rId13" Type="http://schemas.openxmlformats.org/officeDocument/2006/relationships/image" Target="../media/image810.png"/><Relationship Id="rId18" Type="http://schemas.openxmlformats.org/officeDocument/2006/relationships/customXml" Target="../ink/ink52.xml"/><Relationship Id="rId3" Type="http://schemas.openxmlformats.org/officeDocument/2006/relationships/image" Target="../media/image3100.png"/><Relationship Id="rId7" Type="http://schemas.openxmlformats.org/officeDocument/2006/relationships/image" Target="../media/image510.png"/><Relationship Id="rId12" Type="http://schemas.openxmlformats.org/officeDocument/2006/relationships/customXml" Target="../ink/ink49.xml"/><Relationship Id="rId17" Type="http://schemas.openxmlformats.org/officeDocument/2006/relationships/image" Target="../media/image1110.png"/><Relationship Id="rId2" Type="http://schemas.openxmlformats.org/officeDocument/2006/relationships/customXml" Target="../ink/ink44.xml"/><Relationship Id="rId16" Type="http://schemas.openxmlformats.org/officeDocument/2006/relationships/customXml" Target="../ink/ink5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6.xml"/><Relationship Id="rId11" Type="http://schemas.openxmlformats.org/officeDocument/2006/relationships/image" Target="../media/image710.png"/><Relationship Id="rId5" Type="http://schemas.openxmlformats.org/officeDocument/2006/relationships/image" Target="../media/image467.png"/><Relationship Id="rId15" Type="http://schemas.openxmlformats.org/officeDocument/2006/relationships/image" Target="../media/image910.png"/><Relationship Id="rId10" Type="http://schemas.openxmlformats.org/officeDocument/2006/relationships/customXml" Target="../ink/ink48.xml"/><Relationship Id="rId19" Type="http://schemas.openxmlformats.org/officeDocument/2006/relationships/image" Target="../media/image1210.png"/><Relationship Id="rId4" Type="http://schemas.openxmlformats.org/officeDocument/2006/relationships/customXml" Target="../ink/ink45.xml"/><Relationship Id="rId9" Type="http://schemas.openxmlformats.org/officeDocument/2006/relationships/image" Target="../media/image610.png"/><Relationship Id="rId14" Type="http://schemas.openxmlformats.org/officeDocument/2006/relationships/customXml" Target="../ink/ink50.xml"/></Relationships>
</file>

<file path=ppt/slides/_rels/slide90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3318.xml"/><Relationship Id="rId26" Type="http://schemas.openxmlformats.org/officeDocument/2006/relationships/customXml" Target="../ink/ink3322.xml"/><Relationship Id="rId3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3326.xml"/><Relationship Id="rId7" Type="http://schemas.openxmlformats.org/officeDocument/2006/relationships/image" Target="NULL"/><Relationship Id="rId12" Type="http://schemas.openxmlformats.org/officeDocument/2006/relationships/customXml" Target="../ink/ink3315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2" Type="http://schemas.openxmlformats.org/officeDocument/2006/relationships/customXml" Target="../ink/ink3310.xml"/><Relationship Id="rId16" Type="http://schemas.openxmlformats.org/officeDocument/2006/relationships/customXml" Target="../ink/ink3317.xml"/><Relationship Id="rId20" Type="http://schemas.openxmlformats.org/officeDocument/2006/relationships/customXml" Target="../ink/ink3319.xml"/><Relationship Id="rId29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12.xml"/><Relationship Id="rId11" Type="http://schemas.openxmlformats.org/officeDocument/2006/relationships/image" Target="NULL"/><Relationship Id="rId24" Type="http://schemas.openxmlformats.org/officeDocument/2006/relationships/customXml" Target="../ink/ink3321.xml"/><Relationship Id="rId32" Type="http://schemas.openxmlformats.org/officeDocument/2006/relationships/customXml" Target="../ink/ink3325.xm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3323.xml"/><Relationship Id="rId10" Type="http://schemas.openxmlformats.org/officeDocument/2006/relationships/customXml" Target="../ink/ink3314.xml"/><Relationship Id="rId19" Type="http://schemas.openxmlformats.org/officeDocument/2006/relationships/image" Target="NULL"/><Relationship Id="rId31" Type="http://schemas.openxmlformats.org/officeDocument/2006/relationships/image" Target="NULL"/><Relationship Id="rId4" Type="http://schemas.openxmlformats.org/officeDocument/2006/relationships/customXml" Target="../ink/ink3311.xml"/><Relationship Id="rId9" Type="http://schemas.openxmlformats.org/officeDocument/2006/relationships/image" Target="NULL"/><Relationship Id="rId14" Type="http://schemas.openxmlformats.org/officeDocument/2006/relationships/customXml" Target="../ink/ink3316.xml"/><Relationship Id="rId22" Type="http://schemas.openxmlformats.org/officeDocument/2006/relationships/customXml" Target="../ink/ink3320.xml"/><Relationship Id="rId27" Type="http://schemas.openxmlformats.org/officeDocument/2006/relationships/image" Target="NULL"/><Relationship Id="rId30" Type="http://schemas.openxmlformats.org/officeDocument/2006/relationships/customXml" Target="../ink/ink3324.xml"/><Relationship Id="rId35" Type="http://schemas.openxmlformats.org/officeDocument/2006/relationships/image" Target="NULL"/><Relationship Id="rId8" Type="http://schemas.openxmlformats.org/officeDocument/2006/relationships/customXml" Target="../ink/ink3313.xml"/></Relationships>
</file>

<file path=ppt/slides/_rels/slide91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3335.xml"/><Relationship Id="rId26" Type="http://schemas.openxmlformats.org/officeDocument/2006/relationships/customXml" Target="../ink/ink3339.xml"/><Relationship Id="rId21" Type="http://schemas.openxmlformats.org/officeDocument/2006/relationships/image" Target="NULL"/><Relationship Id="rId34" Type="http://schemas.openxmlformats.org/officeDocument/2006/relationships/customXml" Target="../ink/ink3343.xml"/><Relationship Id="rId7" Type="http://schemas.openxmlformats.org/officeDocument/2006/relationships/image" Target="NULL"/><Relationship Id="rId12" Type="http://schemas.openxmlformats.org/officeDocument/2006/relationships/customXml" Target="../ink/ink3332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2" Type="http://schemas.openxmlformats.org/officeDocument/2006/relationships/customXml" Target="../ink/ink3327.xml"/><Relationship Id="rId16" Type="http://schemas.openxmlformats.org/officeDocument/2006/relationships/customXml" Target="../ink/ink3334.xml"/><Relationship Id="rId20" Type="http://schemas.openxmlformats.org/officeDocument/2006/relationships/customXml" Target="../ink/ink3336.xml"/><Relationship Id="rId29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29.xml"/><Relationship Id="rId11" Type="http://schemas.openxmlformats.org/officeDocument/2006/relationships/image" Target="NULL"/><Relationship Id="rId24" Type="http://schemas.openxmlformats.org/officeDocument/2006/relationships/customXml" Target="../ink/ink3338.xml"/><Relationship Id="rId32" Type="http://schemas.openxmlformats.org/officeDocument/2006/relationships/customXml" Target="../ink/ink3342.xml"/><Relationship Id="rId37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3340.xml"/><Relationship Id="rId36" Type="http://schemas.openxmlformats.org/officeDocument/2006/relationships/customXml" Target="../ink/ink3344.xml"/><Relationship Id="rId10" Type="http://schemas.openxmlformats.org/officeDocument/2006/relationships/customXml" Target="../ink/ink3331.xml"/><Relationship Id="rId19" Type="http://schemas.openxmlformats.org/officeDocument/2006/relationships/image" Target="NULL"/><Relationship Id="rId31" Type="http://schemas.openxmlformats.org/officeDocument/2006/relationships/image" Target="NULL"/><Relationship Id="rId4" Type="http://schemas.openxmlformats.org/officeDocument/2006/relationships/customXml" Target="../ink/ink3328.xml"/><Relationship Id="rId9" Type="http://schemas.openxmlformats.org/officeDocument/2006/relationships/image" Target="NULL"/><Relationship Id="rId14" Type="http://schemas.openxmlformats.org/officeDocument/2006/relationships/customXml" Target="../ink/ink3333.xml"/><Relationship Id="rId22" Type="http://schemas.openxmlformats.org/officeDocument/2006/relationships/customXml" Target="../ink/ink3337.xml"/><Relationship Id="rId27" Type="http://schemas.openxmlformats.org/officeDocument/2006/relationships/image" Target="NULL"/><Relationship Id="rId30" Type="http://schemas.openxmlformats.org/officeDocument/2006/relationships/customXml" Target="../ink/ink3341.xml"/><Relationship Id="rId35" Type="http://schemas.openxmlformats.org/officeDocument/2006/relationships/image" Target="NULL"/><Relationship Id="rId8" Type="http://schemas.openxmlformats.org/officeDocument/2006/relationships/customXml" Target="../ink/ink3330.xml"/><Relationship Id="rId3" Type="http://schemas.openxmlformats.org/officeDocument/2006/relationships/image" Target="NULL"/></Relationships>
</file>

<file path=ppt/slides/_rels/slide92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3353.xml"/><Relationship Id="rId26" Type="http://schemas.openxmlformats.org/officeDocument/2006/relationships/customXml" Target="../ink/ink3357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3361.xml"/><Relationship Id="rId7" Type="http://schemas.openxmlformats.org/officeDocument/2006/relationships/image" Target="NULL"/><Relationship Id="rId2" Type="http://schemas.openxmlformats.org/officeDocument/2006/relationships/customXml" Target="../ink/ink3345.xml"/><Relationship Id="rId16" Type="http://schemas.openxmlformats.org/officeDocument/2006/relationships/customXml" Target="../ink/ink3352.xml"/><Relationship Id="rId20" Type="http://schemas.openxmlformats.org/officeDocument/2006/relationships/customXml" Target="../ink/ink3354.xml"/><Relationship Id="rId29" Type="http://schemas.openxmlformats.org/officeDocument/2006/relationships/image" Target="NULL"/><Relationship Id="rId41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47.xml"/><Relationship Id="rId11" Type="http://schemas.openxmlformats.org/officeDocument/2006/relationships/image" Target="NULL"/><Relationship Id="rId24" Type="http://schemas.openxmlformats.org/officeDocument/2006/relationships/customXml" Target="../ink/ink3356.xml"/><Relationship Id="rId32" Type="http://schemas.openxmlformats.org/officeDocument/2006/relationships/customXml" Target="../ink/ink3360.xml"/><Relationship Id="rId37" Type="http://schemas.openxmlformats.org/officeDocument/2006/relationships/image" Target="NULL"/><Relationship Id="rId40" Type="http://schemas.openxmlformats.org/officeDocument/2006/relationships/customXml" Target="../ink/ink3364.xm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3358.xml"/><Relationship Id="rId36" Type="http://schemas.openxmlformats.org/officeDocument/2006/relationships/customXml" Target="../ink/ink3362.xml"/><Relationship Id="rId10" Type="http://schemas.openxmlformats.org/officeDocument/2006/relationships/customXml" Target="../ink/ink3349.xml"/><Relationship Id="rId19" Type="http://schemas.openxmlformats.org/officeDocument/2006/relationships/image" Target="NULL"/><Relationship Id="rId31" Type="http://schemas.openxmlformats.org/officeDocument/2006/relationships/image" Target="NULL"/><Relationship Id="rId4" Type="http://schemas.openxmlformats.org/officeDocument/2006/relationships/customXml" Target="../ink/ink3346.xml"/><Relationship Id="rId9" Type="http://schemas.openxmlformats.org/officeDocument/2006/relationships/image" Target="NULL"/><Relationship Id="rId14" Type="http://schemas.openxmlformats.org/officeDocument/2006/relationships/customXml" Target="../ink/ink3351.xml"/><Relationship Id="rId22" Type="http://schemas.openxmlformats.org/officeDocument/2006/relationships/customXml" Target="../ink/ink3355.xml"/><Relationship Id="rId27" Type="http://schemas.openxmlformats.org/officeDocument/2006/relationships/image" Target="NULL"/><Relationship Id="rId30" Type="http://schemas.openxmlformats.org/officeDocument/2006/relationships/customXml" Target="../ink/ink3359.xml"/><Relationship Id="rId35" Type="http://schemas.openxmlformats.org/officeDocument/2006/relationships/image" Target="NULL"/><Relationship Id="rId8" Type="http://schemas.openxmlformats.org/officeDocument/2006/relationships/customXml" Target="../ink/ink3348.xml"/><Relationship Id="rId3" Type="http://schemas.openxmlformats.org/officeDocument/2006/relationships/image" Target="NULL"/><Relationship Id="rId12" Type="http://schemas.openxmlformats.org/officeDocument/2006/relationships/customXml" Target="../ink/ink3350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3363.xml"/></Relationships>
</file>

<file path=ppt/slides/_rels/slide93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3373.xml"/><Relationship Id="rId26" Type="http://schemas.openxmlformats.org/officeDocument/2006/relationships/customXml" Target="../ink/ink3377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3381.xml"/><Relationship Id="rId42" Type="http://schemas.openxmlformats.org/officeDocument/2006/relationships/customXml" Target="../ink/ink3385.xml"/><Relationship Id="rId47" Type="http://schemas.openxmlformats.org/officeDocument/2006/relationships/image" Target="NULL"/><Relationship Id="rId50" Type="http://schemas.openxmlformats.org/officeDocument/2006/relationships/customXml" Target="../ink/ink3389.xml"/><Relationship Id="rId55" Type="http://schemas.openxmlformats.org/officeDocument/2006/relationships/image" Target="NULL"/><Relationship Id="rId63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3365.xml"/><Relationship Id="rId16" Type="http://schemas.openxmlformats.org/officeDocument/2006/relationships/customXml" Target="../ink/ink3372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3376.xml"/><Relationship Id="rId32" Type="http://schemas.openxmlformats.org/officeDocument/2006/relationships/customXml" Target="../ink/ink3380.xml"/><Relationship Id="rId37" Type="http://schemas.openxmlformats.org/officeDocument/2006/relationships/image" Target="NULL"/><Relationship Id="rId40" Type="http://schemas.openxmlformats.org/officeDocument/2006/relationships/customXml" Target="../ink/ink3384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3394.xm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3371.xml"/><Relationship Id="rId22" Type="http://schemas.openxmlformats.org/officeDocument/2006/relationships/customXml" Target="../ink/ink3375.xml"/><Relationship Id="rId27" Type="http://schemas.openxmlformats.org/officeDocument/2006/relationships/image" Target="NULL"/><Relationship Id="rId30" Type="http://schemas.openxmlformats.org/officeDocument/2006/relationships/customXml" Target="../ink/ink3379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3388.xml"/><Relationship Id="rId56" Type="http://schemas.openxmlformats.org/officeDocument/2006/relationships/customXml" Target="../ink/ink3393.xml"/><Relationship Id="rId8" Type="http://schemas.openxmlformats.org/officeDocument/2006/relationships/customXml" Target="../ink/ink3368.xml"/><Relationship Id="rId51" Type="http://schemas.openxmlformats.org/officeDocument/2006/relationships/customXml" Target="../ink/ink3390.xml"/><Relationship Id="rId3" Type="http://schemas.openxmlformats.org/officeDocument/2006/relationships/image" Target="NULL"/><Relationship Id="rId12" Type="http://schemas.openxmlformats.org/officeDocument/2006/relationships/customXml" Target="../ink/ink3370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3383.xml"/><Relationship Id="rId46" Type="http://schemas.openxmlformats.org/officeDocument/2006/relationships/customXml" Target="../ink/ink3387.xml"/><Relationship Id="rId59" Type="http://schemas.openxmlformats.org/officeDocument/2006/relationships/image" Target="NULL"/><Relationship Id="rId20" Type="http://schemas.openxmlformats.org/officeDocument/2006/relationships/customXml" Target="../ink/ink3374.xml"/><Relationship Id="rId41" Type="http://schemas.openxmlformats.org/officeDocument/2006/relationships/image" Target="NULL"/><Relationship Id="rId54" Type="http://schemas.openxmlformats.org/officeDocument/2006/relationships/customXml" Target="../ink/ink3392.xml"/><Relationship Id="rId62" Type="http://schemas.openxmlformats.org/officeDocument/2006/relationships/customXml" Target="../ink/ink339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67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3378.xml"/><Relationship Id="rId36" Type="http://schemas.openxmlformats.org/officeDocument/2006/relationships/customXml" Target="../ink/ink3382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3369.xml"/><Relationship Id="rId31" Type="http://schemas.openxmlformats.org/officeDocument/2006/relationships/image" Target="NULL"/><Relationship Id="rId44" Type="http://schemas.openxmlformats.org/officeDocument/2006/relationships/customXml" Target="../ink/ink3386.xml"/><Relationship Id="rId52" Type="http://schemas.openxmlformats.org/officeDocument/2006/relationships/customXml" Target="../ink/ink3391.xml"/><Relationship Id="rId60" Type="http://schemas.openxmlformats.org/officeDocument/2006/relationships/customXml" Target="../ink/ink3395.xml"/><Relationship Id="rId4" Type="http://schemas.openxmlformats.org/officeDocument/2006/relationships/customXml" Target="../ink/ink3366.xml"/><Relationship Id="rId9" Type="http://schemas.openxmlformats.org/officeDocument/2006/relationships/image" Target="NULL"/></Relationships>
</file>

<file path=ppt/slides/_rels/slide9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409.xml"/><Relationship Id="rId21" Type="http://schemas.openxmlformats.org/officeDocument/2006/relationships/image" Target="NULL"/><Relationship Id="rId34" Type="http://schemas.openxmlformats.org/officeDocument/2006/relationships/customXml" Target="../ink/ink3413.xml"/><Relationship Id="rId42" Type="http://schemas.openxmlformats.org/officeDocument/2006/relationships/customXml" Target="../ink/ink3417.xml"/><Relationship Id="rId47" Type="http://schemas.openxmlformats.org/officeDocument/2006/relationships/image" Target="NULL"/><Relationship Id="rId50" Type="http://schemas.openxmlformats.org/officeDocument/2006/relationships/customXml" Target="../ink/ink3421.xml"/><Relationship Id="rId55" Type="http://schemas.openxmlformats.org/officeDocument/2006/relationships/image" Target="NULL"/><Relationship Id="rId63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3397.xml"/><Relationship Id="rId16" Type="http://schemas.openxmlformats.org/officeDocument/2006/relationships/customXml" Target="../ink/ink3404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3408.xml"/><Relationship Id="rId32" Type="http://schemas.openxmlformats.org/officeDocument/2006/relationships/customXml" Target="../ink/ink3412.xml"/><Relationship Id="rId37" Type="http://schemas.openxmlformats.org/officeDocument/2006/relationships/image" Target="NULL"/><Relationship Id="rId40" Type="http://schemas.openxmlformats.org/officeDocument/2006/relationships/customXml" Target="../ink/ink3416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3426.xm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3403.xml"/><Relationship Id="rId22" Type="http://schemas.openxmlformats.org/officeDocument/2006/relationships/customXml" Target="../ink/ink3407.xml"/><Relationship Id="rId27" Type="http://schemas.openxmlformats.org/officeDocument/2006/relationships/image" Target="NULL"/><Relationship Id="rId30" Type="http://schemas.openxmlformats.org/officeDocument/2006/relationships/customXml" Target="../ink/ink3411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3420.xml"/><Relationship Id="rId56" Type="http://schemas.openxmlformats.org/officeDocument/2006/relationships/customXml" Target="../ink/ink3425.xml"/><Relationship Id="rId64" Type="http://schemas.openxmlformats.org/officeDocument/2006/relationships/customXml" Target="../ink/ink3429.xml"/><Relationship Id="rId8" Type="http://schemas.openxmlformats.org/officeDocument/2006/relationships/customXml" Target="../ink/ink3400.xml"/><Relationship Id="rId51" Type="http://schemas.openxmlformats.org/officeDocument/2006/relationships/customXml" Target="../ink/ink3422.xml"/><Relationship Id="rId3" Type="http://schemas.openxmlformats.org/officeDocument/2006/relationships/image" Target="NULL"/><Relationship Id="rId12" Type="http://schemas.openxmlformats.org/officeDocument/2006/relationships/customXml" Target="../ink/ink3402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3415.xml"/><Relationship Id="rId46" Type="http://schemas.openxmlformats.org/officeDocument/2006/relationships/customXml" Target="../ink/ink3419.xml"/><Relationship Id="rId59" Type="http://schemas.openxmlformats.org/officeDocument/2006/relationships/image" Target="NULL"/><Relationship Id="rId20" Type="http://schemas.openxmlformats.org/officeDocument/2006/relationships/customXml" Target="../ink/ink3406.xml"/><Relationship Id="rId41" Type="http://schemas.openxmlformats.org/officeDocument/2006/relationships/image" Target="NULL"/><Relationship Id="rId54" Type="http://schemas.openxmlformats.org/officeDocument/2006/relationships/customXml" Target="../ink/ink3424.xml"/><Relationship Id="rId62" Type="http://schemas.openxmlformats.org/officeDocument/2006/relationships/customXml" Target="../ink/ink342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99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3410.xml"/><Relationship Id="rId36" Type="http://schemas.openxmlformats.org/officeDocument/2006/relationships/customXml" Target="../ink/ink3414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3401.xml"/><Relationship Id="rId31" Type="http://schemas.openxmlformats.org/officeDocument/2006/relationships/image" Target="NULL"/><Relationship Id="rId44" Type="http://schemas.openxmlformats.org/officeDocument/2006/relationships/customXml" Target="../ink/ink3418.xml"/><Relationship Id="rId52" Type="http://schemas.openxmlformats.org/officeDocument/2006/relationships/customXml" Target="../ink/ink3423.xml"/><Relationship Id="rId60" Type="http://schemas.openxmlformats.org/officeDocument/2006/relationships/customXml" Target="../ink/ink3427.xml"/><Relationship Id="rId65" Type="http://schemas.openxmlformats.org/officeDocument/2006/relationships/image" Target="NULL"/><Relationship Id="rId4" Type="http://schemas.openxmlformats.org/officeDocument/2006/relationships/customXml" Target="../ink/ink3398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3405.xml"/><Relationship Id="rId39" Type="http://schemas.openxmlformats.org/officeDocument/2006/relationships/image" Target="NULL"/></Relationships>
</file>

<file path=ppt/slides/_rels/slide9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442.xml"/><Relationship Id="rId21" Type="http://schemas.openxmlformats.org/officeDocument/2006/relationships/image" Target="NULL"/><Relationship Id="rId34" Type="http://schemas.openxmlformats.org/officeDocument/2006/relationships/customXml" Target="../ink/ink3446.xml"/><Relationship Id="rId42" Type="http://schemas.openxmlformats.org/officeDocument/2006/relationships/customXml" Target="../ink/ink3450.xml"/><Relationship Id="rId47" Type="http://schemas.openxmlformats.org/officeDocument/2006/relationships/image" Target="NULL"/><Relationship Id="rId50" Type="http://schemas.openxmlformats.org/officeDocument/2006/relationships/customXml" Target="../ink/ink3454.xml"/><Relationship Id="rId55" Type="http://schemas.openxmlformats.org/officeDocument/2006/relationships/image" Target="NULL"/><Relationship Id="rId63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3430.xml"/><Relationship Id="rId16" Type="http://schemas.openxmlformats.org/officeDocument/2006/relationships/customXml" Target="../ink/ink3437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3441.xml"/><Relationship Id="rId32" Type="http://schemas.openxmlformats.org/officeDocument/2006/relationships/customXml" Target="../ink/ink3445.xml"/><Relationship Id="rId37" Type="http://schemas.openxmlformats.org/officeDocument/2006/relationships/image" Target="NULL"/><Relationship Id="rId40" Type="http://schemas.openxmlformats.org/officeDocument/2006/relationships/customXml" Target="../ink/ink3449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3459.xml"/><Relationship Id="rId66" Type="http://schemas.openxmlformats.org/officeDocument/2006/relationships/customXml" Target="../ink/ink3463.xm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3436.xml"/><Relationship Id="rId22" Type="http://schemas.openxmlformats.org/officeDocument/2006/relationships/customXml" Target="../ink/ink3440.xml"/><Relationship Id="rId27" Type="http://schemas.openxmlformats.org/officeDocument/2006/relationships/image" Target="NULL"/><Relationship Id="rId30" Type="http://schemas.openxmlformats.org/officeDocument/2006/relationships/customXml" Target="../ink/ink3444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3453.xml"/><Relationship Id="rId56" Type="http://schemas.openxmlformats.org/officeDocument/2006/relationships/customXml" Target="../ink/ink3458.xml"/><Relationship Id="rId64" Type="http://schemas.openxmlformats.org/officeDocument/2006/relationships/customXml" Target="../ink/ink3462.xml"/><Relationship Id="rId8" Type="http://schemas.openxmlformats.org/officeDocument/2006/relationships/customXml" Target="../ink/ink3433.xml"/><Relationship Id="rId51" Type="http://schemas.openxmlformats.org/officeDocument/2006/relationships/customXml" Target="../ink/ink3455.xml"/><Relationship Id="rId3" Type="http://schemas.openxmlformats.org/officeDocument/2006/relationships/image" Target="NULL"/><Relationship Id="rId12" Type="http://schemas.openxmlformats.org/officeDocument/2006/relationships/customXml" Target="../ink/ink3435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3448.xml"/><Relationship Id="rId46" Type="http://schemas.openxmlformats.org/officeDocument/2006/relationships/customXml" Target="../ink/ink3452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3439.xml"/><Relationship Id="rId41" Type="http://schemas.openxmlformats.org/officeDocument/2006/relationships/image" Target="NULL"/><Relationship Id="rId54" Type="http://schemas.openxmlformats.org/officeDocument/2006/relationships/customXml" Target="../ink/ink3457.xml"/><Relationship Id="rId62" Type="http://schemas.openxmlformats.org/officeDocument/2006/relationships/customXml" Target="../ink/ink346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32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3443.xml"/><Relationship Id="rId36" Type="http://schemas.openxmlformats.org/officeDocument/2006/relationships/customXml" Target="../ink/ink3447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3434.xml"/><Relationship Id="rId31" Type="http://schemas.openxmlformats.org/officeDocument/2006/relationships/image" Target="NULL"/><Relationship Id="rId44" Type="http://schemas.openxmlformats.org/officeDocument/2006/relationships/customXml" Target="../ink/ink3451.xml"/><Relationship Id="rId52" Type="http://schemas.openxmlformats.org/officeDocument/2006/relationships/customXml" Target="../ink/ink3456.xml"/><Relationship Id="rId60" Type="http://schemas.openxmlformats.org/officeDocument/2006/relationships/customXml" Target="../ink/ink3460.xml"/><Relationship Id="rId65" Type="http://schemas.openxmlformats.org/officeDocument/2006/relationships/image" Target="NULL"/><Relationship Id="rId4" Type="http://schemas.openxmlformats.org/officeDocument/2006/relationships/customXml" Target="../ink/ink3431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3438.xml"/><Relationship Id="rId39" Type="http://schemas.openxmlformats.org/officeDocument/2006/relationships/image" Target="NULL"/></Relationships>
</file>

<file path=ppt/slides/_rels/slide9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476.xml"/><Relationship Id="rId21" Type="http://schemas.openxmlformats.org/officeDocument/2006/relationships/image" Target="NULL"/><Relationship Id="rId42" Type="http://schemas.openxmlformats.org/officeDocument/2006/relationships/customXml" Target="../ink/ink3484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3498.xml"/><Relationship Id="rId84" Type="http://schemas.openxmlformats.org/officeDocument/2006/relationships/customXml" Target="../ink/ink3506.xml"/><Relationship Id="rId89" Type="http://schemas.openxmlformats.org/officeDocument/2006/relationships/image" Target="NULL"/><Relationship Id="rId16" Type="http://schemas.openxmlformats.org/officeDocument/2006/relationships/customXml" Target="../ink/ink3471.xml"/><Relationship Id="rId11" Type="http://schemas.openxmlformats.org/officeDocument/2006/relationships/image" Target="NULL"/><Relationship Id="rId32" Type="http://schemas.openxmlformats.org/officeDocument/2006/relationships/customXml" Target="../ink/ink3479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3493.xml"/><Relationship Id="rId74" Type="http://schemas.openxmlformats.org/officeDocument/2006/relationships/customXml" Target="../ink/ink3501.xml"/><Relationship Id="rId79" Type="http://schemas.openxmlformats.org/officeDocument/2006/relationships/image" Target="NULL"/><Relationship Id="rId5" Type="http://schemas.openxmlformats.org/officeDocument/2006/relationships/image" Target="NULL"/><Relationship Id="rId90" Type="http://schemas.openxmlformats.org/officeDocument/2006/relationships/customXml" Target="../ink/ink3509.xml"/><Relationship Id="rId95" Type="http://schemas.openxmlformats.org/officeDocument/2006/relationships/image" Target="NULL"/><Relationship Id="rId22" Type="http://schemas.openxmlformats.org/officeDocument/2006/relationships/customXml" Target="../ink/ink3474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3487.xml"/><Relationship Id="rId64" Type="http://schemas.openxmlformats.org/officeDocument/2006/relationships/customXml" Target="../ink/ink3496.xml"/><Relationship Id="rId69" Type="http://schemas.openxmlformats.org/officeDocument/2006/relationships/image" Target="NULL"/><Relationship Id="rId80" Type="http://schemas.openxmlformats.org/officeDocument/2006/relationships/customXml" Target="../ink/ink3504.xml"/><Relationship Id="rId85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3469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3482.xml"/><Relationship Id="rId46" Type="http://schemas.openxmlformats.org/officeDocument/2006/relationships/customXml" Target="../ink/ink3486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3473.xml"/><Relationship Id="rId41" Type="http://schemas.openxmlformats.org/officeDocument/2006/relationships/image" Target="NULL"/><Relationship Id="rId54" Type="http://schemas.openxmlformats.org/officeDocument/2006/relationships/customXml" Target="../ink/ink3491.xml"/><Relationship Id="rId62" Type="http://schemas.openxmlformats.org/officeDocument/2006/relationships/customXml" Target="../ink/ink3495.xml"/><Relationship Id="rId70" Type="http://schemas.openxmlformats.org/officeDocument/2006/relationships/customXml" Target="../ink/ink3499.xml"/><Relationship Id="rId75" Type="http://schemas.openxmlformats.org/officeDocument/2006/relationships/image" Target="NULL"/><Relationship Id="rId83" Type="http://schemas.openxmlformats.org/officeDocument/2006/relationships/image" Target="NULL"/><Relationship Id="rId88" Type="http://schemas.openxmlformats.org/officeDocument/2006/relationships/customXml" Target="../ink/ink3508.xml"/><Relationship Id="rId91" Type="http://schemas.openxmlformats.org/officeDocument/2006/relationships/image" Target="NULL"/><Relationship Id="rId96" Type="http://schemas.openxmlformats.org/officeDocument/2006/relationships/customXml" Target="../ink/ink351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66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3477.xml"/><Relationship Id="rId36" Type="http://schemas.openxmlformats.org/officeDocument/2006/relationships/customXml" Target="../ink/ink3481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3468.xml"/><Relationship Id="rId31" Type="http://schemas.openxmlformats.org/officeDocument/2006/relationships/image" Target="NULL"/><Relationship Id="rId44" Type="http://schemas.openxmlformats.org/officeDocument/2006/relationships/customXml" Target="../ink/ink3485.xml"/><Relationship Id="rId52" Type="http://schemas.openxmlformats.org/officeDocument/2006/relationships/customXml" Target="../ink/ink3490.xml"/><Relationship Id="rId60" Type="http://schemas.openxmlformats.org/officeDocument/2006/relationships/customXml" Target="../ink/ink3494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3503.xml"/><Relationship Id="rId81" Type="http://schemas.openxmlformats.org/officeDocument/2006/relationships/image" Target="NULL"/><Relationship Id="rId86" Type="http://schemas.openxmlformats.org/officeDocument/2006/relationships/customXml" Target="../ink/ink3507.xml"/><Relationship Id="rId94" Type="http://schemas.openxmlformats.org/officeDocument/2006/relationships/customXml" Target="../ink/ink3511.xml"/><Relationship Id="rId99" Type="http://schemas.openxmlformats.org/officeDocument/2006/relationships/image" Target="NULL"/><Relationship Id="rId4" Type="http://schemas.openxmlformats.org/officeDocument/2006/relationships/customXml" Target="../ink/ink3465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3472.xml"/><Relationship Id="rId39" Type="http://schemas.openxmlformats.org/officeDocument/2006/relationships/image" Target="NULL"/><Relationship Id="rId34" Type="http://schemas.openxmlformats.org/officeDocument/2006/relationships/customXml" Target="../ink/ink3480.xml"/><Relationship Id="rId50" Type="http://schemas.openxmlformats.org/officeDocument/2006/relationships/customXml" Target="../ink/ink3488.xml"/><Relationship Id="rId55" Type="http://schemas.openxmlformats.org/officeDocument/2006/relationships/image" Target="NULL"/><Relationship Id="rId76" Type="http://schemas.openxmlformats.org/officeDocument/2006/relationships/customXml" Target="../ink/ink3502.xml"/><Relationship Id="rId97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3510.xml"/><Relationship Id="rId2" Type="http://schemas.openxmlformats.org/officeDocument/2006/relationships/customXml" Target="../ink/ink3464.xml"/><Relationship Id="rId29" Type="http://schemas.openxmlformats.org/officeDocument/2006/relationships/image" Target="NULL"/><Relationship Id="rId24" Type="http://schemas.openxmlformats.org/officeDocument/2006/relationships/customXml" Target="../ink/ink3475.xml"/><Relationship Id="rId40" Type="http://schemas.openxmlformats.org/officeDocument/2006/relationships/customXml" Target="../ink/ink3483.xml"/><Relationship Id="rId45" Type="http://schemas.openxmlformats.org/officeDocument/2006/relationships/image" Target="NULL"/><Relationship Id="rId66" Type="http://schemas.openxmlformats.org/officeDocument/2006/relationships/customXml" Target="../ink/ink3497.xml"/><Relationship Id="rId8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3505.xml"/><Relationship Id="rId19" Type="http://schemas.openxmlformats.org/officeDocument/2006/relationships/image" Target="NULL"/><Relationship Id="rId14" Type="http://schemas.openxmlformats.org/officeDocument/2006/relationships/customXml" Target="../ink/ink3470.xml"/><Relationship Id="rId30" Type="http://schemas.openxmlformats.org/officeDocument/2006/relationships/customXml" Target="../ink/ink3478.xml"/><Relationship Id="rId35" Type="http://schemas.openxmlformats.org/officeDocument/2006/relationships/image" Target="NULL"/><Relationship Id="rId56" Type="http://schemas.openxmlformats.org/officeDocument/2006/relationships/customXml" Target="../ink/ink3492.xml"/><Relationship Id="rId77" Type="http://schemas.openxmlformats.org/officeDocument/2006/relationships/image" Target="NULL"/><Relationship Id="rId8" Type="http://schemas.openxmlformats.org/officeDocument/2006/relationships/customXml" Target="../ink/ink3467.xml"/><Relationship Id="rId51" Type="http://schemas.openxmlformats.org/officeDocument/2006/relationships/customXml" Target="../ink/ink3489.xml"/><Relationship Id="rId72" Type="http://schemas.openxmlformats.org/officeDocument/2006/relationships/customXml" Target="../ink/ink3500.xml"/><Relationship Id="rId93" Type="http://schemas.openxmlformats.org/officeDocument/2006/relationships/image" Target="NULL"/><Relationship Id="rId98" Type="http://schemas.openxmlformats.org/officeDocument/2006/relationships/customXml" Target="../ink/ink3513.xml"/></Relationships>
</file>

<file path=ppt/slides/_rels/slide97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573.xml"/><Relationship Id="rId21" Type="http://schemas.openxmlformats.org/officeDocument/2006/relationships/image" Target="NULL"/><Relationship Id="rId42" Type="http://schemas.openxmlformats.org/officeDocument/2006/relationships/customXml" Target="../ink/ink3534.xml"/><Relationship Id="rId63" Type="http://schemas.openxmlformats.org/officeDocument/2006/relationships/image" Target="NULL"/><Relationship Id="rId84" Type="http://schemas.openxmlformats.org/officeDocument/2006/relationships/customXml" Target="../ink/ink3556.xml"/><Relationship Id="rId16" Type="http://schemas.openxmlformats.org/officeDocument/2006/relationships/customXml" Target="../ink/ink3521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3529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3543.xml"/><Relationship Id="rId74" Type="http://schemas.openxmlformats.org/officeDocument/2006/relationships/customXml" Target="../ink/ink3551.xml"/><Relationship Id="rId79" Type="http://schemas.openxmlformats.org/officeDocument/2006/relationships/image" Target="NULL"/><Relationship Id="rId102" Type="http://schemas.openxmlformats.org/officeDocument/2006/relationships/customXml" Target="../ink/ink3565.xml"/><Relationship Id="rId123" Type="http://schemas.openxmlformats.org/officeDocument/2006/relationships/customXml" Target="../ink/ink3576.xml"/><Relationship Id="rId128" Type="http://schemas.openxmlformats.org/officeDocument/2006/relationships/customXml" Target="../ink/ink3579.xml"/><Relationship Id="rId5" Type="http://schemas.openxmlformats.org/officeDocument/2006/relationships/image" Target="NULL"/><Relationship Id="rId90" Type="http://schemas.openxmlformats.org/officeDocument/2006/relationships/customXml" Target="../ink/ink3559.xml"/><Relationship Id="rId95" Type="http://schemas.openxmlformats.org/officeDocument/2006/relationships/image" Target="NULL"/><Relationship Id="rId22" Type="http://schemas.openxmlformats.org/officeDocument/2006/relationships/customXml" Target="../ink/ink3524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3537.xml"/><Relationship Id="rId64" Type="http://schemas.openxmlformats.org/officeDocument/2006/relationships/customXml" Target="../ink/ink3546.xml"/><Relationship Id="rId69" Type="http://schemas.openxmlformats.org/officeDocument/2006/relationships/image" Target="NULL"/><Relationship Id="rId113" Type="http://schemas.openxmlformats.org/officeDocument/2006/relationships/customXml" Target="../ink/ink3571.xml"/><Relationship Id="rId118" Type="http://schemas.openxmlformats.org/officeDocument/2006/relationships/image" Target="NULL"/><Relationship Id="rId134" Type="http://schemas.openxmlformats.org/officeDocument/2006/relationships/image" Target="NULL"/><Relationship Id="rId80" Type="http://schemas.openxmlformats.org/officeDocument/2006/relationships/customXml" Target="../ink/ink3554.xml"/><Relationship Id="rId85" Type="http://schemas.openxmlformats.org/officeDocument/2006/relationships/image" Target="NULL"/><Relationship Id="rId12" Type="http://schemas.openxmlformats.org/officeDocument/2006/relationships/customXml" Target="../ink/ink3519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3532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3568.xml"/><Relationship Id="rId124" Type="http://schemas.openxmlformats.org/officeDocument/2006/relationships/image" Target="NULL"/><Relationship Id="rId129" Type="http://schemas.openxmlformats.org/officeDocument/2006/relationships/image" Target="NULL"/><Relationship Id="rId54" Type="http://schemas.openxmlformats.org/officeDocument/2006/relationships/customXml" Target="../ink/ink3541.xml"/><Relationship Id="rId70" Type="http://schemas.openxmlformats.org/officeDocument/2006/relationships/customXml" Target="../ink/ink3549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356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16.xml"/><Relationship Id="rId23" Type="http://schemas.openxmlformats.org/officeDocument/2006/relationships/image" Target="NULL"/><Relationship Id="rId28" Type="http://schemas.openxmlformats.org/officeDocument/2006/relationships/customXml" Target="../ink/ink3527.xml"/><Relationship Id="rId49" Type="http://schemas.openxmlformats.org/officeDocument/2006/relationships/image" Target="NULL"/><Relationship Id="rId114" Type="http://schemas.openxmlformats.org/officeDocument/2006/relationships/image" Target="NULL"/><Relationship Id="rId119" Type="http://schemas.openxmlformats.org/officeDocument/2006/relationships/customXml" Target="../ink/ink3574.xml"/><Relationship Id="rId44" Type="http://schemas.openxmlformats.org/officeDocument/2006/relationships/customXml" Target="../ink/ink3535.xml"/><Relationship Id="rId60" Type="http://schemas.openxmlformats.org/officeDocument/2006/relationships/customXml" Target="../ink/ink3544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3557.xml"/><Relationship Id="rId130" Type="http://schemas.openxmlformats.org/officeDocument/2006/relationships/customXml" Target="../ink/ink3580.xml"/><Relationship Id="rId135" Type="http://schemas.openxmlformats.org/officeDocument/2006/relationships/customXml" Target="../ink/ink3583.xml"/><Relationship Id="rId13" Type="http://schemas.openxmlformats.org/officeDocument/2006/relationships/image" Target="NULL"/><Relationship Id="rId18" Type="http://schemas.openxmlformats.org/officeDocument/2006/relationships/customXml" Target="../ink/ink3522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3530.xml"/><Relationship Id="rId50" Type="http://schemas.openxmlformats.org/officeDocument/2006/relationships/customXml" Target="../ink/ink3538.xml"/><Relationship Id="rId55" Type="http://schemas.openxmlformats.org/officeDocument/2006/relationships/image" Target="NULL"/><Relationship Id="rId76" Type="http://schemas.openxmlformats.org/officeDocument/2006/relationships/customXml" Target="../ink/ink3552.xml"/><Relationship Id="rId97" Type="http://schemas.openxmlformats.org/officeDocument/2006/relationships/image" Target="NULL"/><Relationship Id="rId104" Type="http://schemas.openxmlformats.org/officeDocument/2006/relationships/customXml" Target="../ink/ink3566.xml"/><Relationship Id="rId120" Type="http://schemas.openxmlformats.org/officeDocument/2006/relationships/image" Target="NULL"/><Relationship Id="rId125" Type="http://schemas.openxmlformats.org/officeDocument/2006/relationships/customXml" Target="../ink/ink3577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3560.xml"/><Relationship Id="rId2" Type="http://schemas.openxmlformats.org/officeDocument/2006/relationships/customXml" Target="../ink/ink3514.xml"/><Relationship Id="rId29" Type="http://schemas.openxmlformats.org/officeDocument/2006/relationships/image" Target="NULL"/><Relationship Id="rId24" Type="http://schemas.openxmlformats.org/officeDocument/2006/relationships/customXml" Target="../ink/ink3525.xml"/><Relationship Id="rId40" Type="http://schemas.openxmlformats.org/officeDocument/2006/relationships/customXml" Target="../ink/ink3533.xml"/><Relationship Id="rId45" Type="http://schemas.openxmlformats.org/officeDocument/2006/relationships/image" Target="NULL"/><Relationship Id="rId66" Type="http://schemas.openxmlformats.org/officeDocument/2006/relationships/customXml" Target="../ink/ink3547.xml"/><Relationship Id="rId87" Type="http://schemas.openxmlformats.org/officeDocument/2006/relationships/image" Target="NULL"/><Relationship Id="rId110" Type="http://schemas.openxmlformats.org/officeDocument/2006/relationships/customXml" Target="../ink/ink3569.xml"/><Relationship Id="rId115" Type="http://schemas.openxmlformats.org/officeDocument/2006/relationships/customXml" Target="../ink/ink3572.xml"/><Relationship Id="rId131" Type="http://schemas.openxmlformats.org/officeDocument/2006/relationships/image" Target="NULL"/><Relationship Id="rId136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3555.xml"/><Relationship Id="rId19" Type="http://schemas.openxmlformats.org/officeDocument/2006/relationships/image" Target="NULL"/><Relationship Id="rId14" Type="http://schemas.openxmlformats.org/officeDocument/2006/relationships/customXml" Target="../ink/ink3520.xml"/><Relationship Id="rId30" Type="http://schemas.openxmlformats.org/officeDocument/2006/relationships/customXml" Target="../ink/ink3528.xml"/><Relationship Id="rId35" Type="http://schemas.openxmlformats.org/officeDocument/2006/relationships/image" Target="NULL"/><Relationship Id="rId56" Type="http://schemas.openxmlformats.org/officeDocument/2006/relationships/customXml" Target="../ink/ink3542.xml"/><Relationship Id="rId77" Type="http://schemas.openxmlformats.org/officeDocument/2006/relationships/image" Target="NULL"/><Relationship Id="rId100" Type="http://schemas.openxmlformats.org/officeDocument/2006/relationships/customXml" Target="../ink/ink3564.xml"/><Relationship Id="rId105" Type="http://schemas.openxmlformats.org/officeDocument/2006/relationships/image" Target="NULL"/><Relationship Id="rId126" Type="http://schemas.openxmlformats.org/officeDocument/2006/relationships/customXml" Target="../ink/ink3578.xml"/><Relationship Id="rId8" Type="http://schemas.openxmlformats.org/officeDocument/2006/relationships/customXml" Target="../ink/ink3517.xml"/><Relationship Id="rId51" Type="http://schemas.openxmlformats.org/officeDocument/2006/relationships/customXml" Target="../ink/ink3539.xml"/><Relationship Id="rId72" Type="http://schemas.openxmlformats.org/officeDocument/2006/relationships/customXml" Target="../ink/ink3550.xml"/><Relationship Id="rId93" Type="http://schemas.openxmlformats.org/officeDocument/2006/relationships/image" Target="NULL"/><Relationship Id="rId98" Type="http://schemas.openxmlformats.org/officeDocument/2006/relationships/customXml" Target="../ink/ink3563.xml"/><Relationship Id="rId121" Type="http://schemas.openxmlformats.org/officeDocument/2006/relationships/customXml" Target="../ink/ink3575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3536.xml"/><Relationship Id="rId67" Type="http://schemas.openxmlformats.org/officeDocument/2006/relationships/image" Target="NULL"/><Relationship Id="rId116" Type="http://schemas.openxmlformats.org/officeDocument/2006/relationships/image" Target="NULL"/><Relationship Id="rId20" Type="http://schemas.openxmlformats.org/officeDocument/2006/relationships/customXml" Target="../ink/ink3523.xml"/><Relationship Id="rId41" Type="http://schemas.openxmlformats.org/officeDocument/2006/relationships/image" Target="NULL"/><Relationship Id="rId62" Type="http://schemas.openxmlformats.org/officeDocument/2006/relationships/customXml" Target="../ink/ink3545.xml"/><Relationship Id="rId83" Type="http://schemas.openxmlformats.org/officeDocument/2006/relationships/image" Target="NULL"/><Relationship Id="rId88" Type="http://schemas.openxmlformats.org/officeDocument/2006/relationships/customXml" Target="../ink/ink3558.xml"/><Relationship Id="rId111" Type="http://schemas.openxmlformats.org/officeDocument/2006/relationships/image" Target="NULL"/><Relationship Id="rId132" Type="http://schemas.openxmlformats.org/officeDocument/2006/relationships/customXml" Target="../ink/ink3581.xml"/><Relationship Id="rId15" Type="http://schemas.openxmlformats.org/officeDocument/2006/relationships/image" Target="NULL"/><Relationship Id="rId36" Type="http://schemas.openxmlformats.org/officeDocument/2006/relationships/customXml" Target="../ink/ink3531.xml"/><Relationship Id="rId57" Type="http://schemas.openxmlformats.org/officeDocument/2006/relationships/image" Target="NULL"/><Relationship Id="rId106" Type="http://schemas.openxmlformats.org/officeDocument/2006/relationships/customXml" Target="../ink/ink3567.xml"/><Relationship Id="rId127" Type="http://schemas.openxmlformats.org/officeDocument/2006/relationships/image" Target="NULL"/><Relationship Id="rId10" Type="http://schemas.openxmlformats.org/officeDocument/2006/relationships/customXml" Target="../ink/ink3518.xml"/><Relationship Id="rId31" Type="http://schemas.openxmlformats.org/officeDocument/2006/relationships/image" Target="NULL"/><Relationship Id="rId52" Type="http://schemas.openxmlformats.org/officeDocument/2006/relationships/customXml" Target="../ink/ink3540.xml"/><Relationship Id="rId73" Type="http://schemas.openxmlformats.org/officeDocument/2006/relationships/image" Target="NULL"/><Relationship Id="rId78" Type="http://schemas.openxmlformats.org/officeDocument/2006/relationships/customXml" Target="../ink/ink3553.xml"/><Relationship Id="rId94" Type="http://schemas.openxmlformats.org/officeDocument/2006/relationships/customXml" Target="../ink/ink3561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image" Target="NULL"/><Relationship Id="rId4" Type="http://schemas.openxmlformats.org/officeDocument/2006/relationships/customXml" Target="../ink/ink3515.xml"/><Relationship Id="rId9" Type="http://schemas.openxmlformats.org/officeDocument/2006/relationships/image" Target="NULL"/><Relationship Id="rId26" Type="http://schemas.openxmlformats.org/officeDocument/2006/relationships/customXml" Target="../ink/ink3526.xml"/><Relationship Id="rId47" Type="http://schemas.openxmlformats.org/officeDocument/2006/relationships/image" Target="NULL"/><Relationship Id="rId68" Type="http://schemas.openxmlformats.org/officeDocument/2006/relationships/customXml" Target="../ink/ink3548.xml"/><Relationship Id="rId89" Type="http://schemas.openxmlformats.org/officeDocument/2006/relationships/image" Target="NULL"/><Relationship Id="rId112" Type="http://schemas.openxmlformats.org/officeDocument/2006/relationships/customXml" Target="../ink/ink3570.xml"/><Relationship Id="rId133" Type="http://schemas.openxmlformats.org/officeDocument/2006/relationships/customXml" Target="../ink/ink3582.xml"/></Relationships>
</file>

<file path=ppt/slides/_rels/slide9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596.xml"/><Relationship Id="rId21" Type="http://schemas.openxmlformats.org/officeDocument/2006/relationships/image" Target="NULL"/><Relationship Id="rId42" Type="http://schemas.openxmlformats.org/officeDocument/2006/relationships/customXml" Target="../ink/ink3605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3618.xml"/><Relationship Id="rId16" Type="http://schemas.openxmlformats.org/officeDocument/2006/relationships/customXml" Target="../ink/ink3591.xml"/><Relationship Id="rId11" Type="http://schemas.openxmlformats.org/officeDocument/2006/relationships/image" Target="NULL"/><Relationship Id="rId24" Type="http://schemas.openxmlformats.org/officeDocument/2006/relationships/customXml" Target="../ink/ink3595.xml"/><Relationship Id="rId32" Type="http://schemas.openxmlformats.org/officeDocument/2006/relationships/customXml" Target="../ink/ink3600.xml"/><Relationship Id="rId37" Type="http://schemas.openxmlformats.org/officeDocument/2006/relationships/image" Target="NULL"/><Relationship Id="rId40" Type="http://schemas.openxmlformats.org/officeDocument/2006/relationships/customXml" Target="../ink/ink3604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3613.xml"/><Relationship Id="rId66" Type="http://schemas.openxmlformats.org/officeDocument/2006/relationships/customXml" Target="../ink/ink3617.xml"/><Relationship Id="rId74" Type="http://schemas.openxmlformats.org/officeDocument/2006/relationships/customXml" Target="../ink/ink3621.xml"/><Relationship Id="rId79" Type="http://schemas.openxmlformats.org/officeDocument/2006/relationships/image" Target="NUL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3590.xml"/><Relationship Id="rId22" Type="http://schemas.openxmlformats.org/officeDocument/2006/relationships/customXml" Target="../ink/ink3594.xml"/><Relationship Id="rId27" Type="http://schemas.openxmlformats.org/officeDocument/2006/relationships/image" Target="NULL"/><Relationship Id="rId30" Type="http://schemas.openxmlformats.org/officeDocument/2006/relationships/customXml" Target="../ink/ink3599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3608.xml"/><Relationship Id="rId56" Type="http://schemas.openxmlformats.org/officeDocument/2006/relationships/customXml" Target="../ink/ink3612.xml"/><Relationship Id="rId64" Type="http://schemas.openxmlformats.org/officeDocument/2006/relationships/customXml" Target="../ink/ink3616.xml"/><Relationship Id="rId69" Type="http://schemas.openxmlformats.org/officeDocument/2006/relationships/image" Target="NULL"/><Relationship Id="rId77" Type="http://schemas.openxmlformats.org/officeDocument/2006/relationships/image" Target="NULL"/><Relationship Id="rId8" Type="http://schemas.openxmlformats.org/officeDocument/2006/relationships/customXml" Target="../ink/ink3587.xml"/><Relationship Id="rId51" Type="http://schemas.openxmlformats.org/officeDocument/2006/relationships/image" Target="NULL"/><Relationship Id="rId72" Type="http://schemas.openxmlformats.org/officeDocument/2006/relationships/customXml" Target="../ink/ink3620.xml"/><Relationship Id="rId3" Type="http://schemas.openxmlformats.org/officeDocument/2006/relationships/image" Target="NULL"/><Relationship Id="rId12" Type="http://schemas.openxmlformats.org/officeDocument/2006/relationships/customXml" Target="../ink/ink3589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3603.xml"/><Relationship Id="rId46" Type="http://schemas.openxmlformats.org/officeDocument/2006/relationships/customXml" Target="../ink/ink3607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3593.xml"/><Relationship Id="rId41" Type="http://schemas.openxmlformats.org/officeDocument/2006/relationships/image" Target="NULL"/><Relationship Id="rId54" Type="http://schemas.openxmlformats.org/officeDocument/2006/relationships/customXml" Target="../ink/ink3611.xml"/><Relationship Id="rId62" Type="http://schemas.openxmlformats.org/officeDocument/2006/relationships/customXml" Target="../ink/ink3615.xml"/><Relationship Id="rId70" Type="http://schemas.openxmlformats.org/officeDocument/2006/relationships/customXml" Target="../ink/ink3619.xml"/><Relationship Id="rId75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86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3597.xml"/><Relationship Id="rId36" Type="http://schemas.openxmlformats.org/officeDocument/2006/relationships/customXml" Target="../ink/ink3602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3588.xml"/><Relationship Id="rId31" Type="http://schemas.openxmlformats.org/officeDocument/2006/relationships/image" Target="NULL"/><Relationship Id="rId44" Type="http://schemas.openxmlformats.org/officeDocument/2006/relationships/customXml" Target="../ink/ink3606.xml"/><Relationship Id="rId52" Type="http://schemas.openxmlformats.org/officeDocument/2006/relationships/customXml" Target="../ink/ink3610.xml"/><Relationship Id="rId60" Type="http://schemas.openxmlformats.org/officeDocument/2006/relationships/customXml" Target="../ink/ink3614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3623.xml"/><Relationship Id="rId4" Type="http://schemas.openxmlformats.org/officeDocument/2006/relationships/customXml" Target="../ink/ink3585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3592.xml"/><Relationship Id="rId39" Type="http://schemas.openxmlformats.org/officeDocument/2006/relationships/image" Target="NULL"/><Relationship Id="rId34" Type="http://schemas.openxmlformats.org/officeDocument/2006/relationships/customXml" Target="../ink/ink3601.xml"/><Relationship Id="rId50" Type="http://schemas.openxmlformats.org/officeDocument/2006/relationships/customXml" Target="../ink/ink3609.xml"/><Relationship Id="rId55" Type="http://schemas.openxmlformats.org/officeDocument/2006/relationships/image" Target="NULL"/><Relationship Id="rId76" Type="http://schemas.openxmlformats.org/officeDocument/2006/relationships/customXml" Target="../ink/ink3622.xml"/><Relationship Id="rId7" Type="http://schemas.openxmlformats.org/officeDocument/2006/relationships/image" Target="NULL"/><Relationship Id="rId71" Type="http://schemas.openxmlformats.org/officeDocument/2006/relationships/image" Target="NULL"/><Relationship Id="rId2" Type="http://schemas.openxmlformats.org/officeDocument/2006/relationships/customXml" Target="../ink/ink3584.xml"/><Relationship Id="rId29" Type="http://schemas.openxmlformats.org/officeDocument/2006/relationships/customXml" Target="../ink/ink3598.xml"/></Relationships>
</file>

<file path=ppt/slides/_rels/slide9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636.xml"/><Relationship Id="rId21" Type="http://schemas.openxmlformats.org/officeDocument/2006/relationships/image" Target="NULL"/><Relationship Id="rId42" Type="http://schemas.openxmlformats.org/officeDocument/2006/relationships/customXml" Target="../ink/ink3645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3658.xml"/><Relationship Id="rId16" Type="http://schemas.openxmlformats.org/officeDocument/2006/relationships/customXml" Target="../ink/ink3631.xml"/><Relationship Id="rId11" Type="http://schemas.openxmlformats.org/officeDocument/2006/relationships/image" Target="NULL"/><Relationship Id="rId32" Type="http://schemas.openxmlformats.org/officeDocument/2006/relationships/customXml" Target="../ink/ink3640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3653.xml"/><Relationship Id="rId74" Type="http://schemas.openxmlformats.org/officeDocument/2006/relationships/customXml" Target="../ink/ink3661.xml"/><Relationship Id="rId79" Type="http://schemas.openxmlformats.org/officeDocument/2006/relationships/image" Target="NULL"/><Relationship Id="rId5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3665.xml"/><Relationship Id="rId19" Type="http://schemas.openxmlformats.org/officeDocument/2006/relationships/image" Target="NULL"/><Relationship Id="rId14" Type="http://schemas.openxmlformats.org/officeDocument/2006/relationships/customXml" Target="../ink/ink3630.xml"/><Relationship Id="rId22" Type="http://schemas.openxmlformats.org/officeDocument/2006/relationships/customXml" Target="../ink/ink3634.xml"/><Relationship Id="rId27" Type="http://schemas.openxmlformats.org/officeDocument/2006/relationships/image" Target="NULL"/><Relationship Id="rId30" Type="http://schemas.openxmlformats.org/officeDocument/2006/relationships/customXml" Target="../ink/ink3639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3648.xml"/><Relationship Id="rId56" Type="http://schemas.openxmlformats.org/officeDocument/2006/relationships/customXml" Target="../ink/ink3652.xml"/><Relationship Id="rId64" Type="http://schemas.openxmlformats.org/officeDocument/2006/relationships/customXml" Target="../ink/ink3656.xml"/><Relationship Id="rId69" Type="http://schemas.openxmlformats.org/officeDocument/2006/relationships/image" Target="NULL"/><Relationship Id="rId77" Type="http://schemas.openxmlformats.org/officeDocument/2006/relationships/image" Target="NULL"/><Relationship Id="rId8" Type="http://schemas.openxmlformats.org/officeDocument/2006/relationships/customXml" Target="../ink/ink3627.xml"/><Relationship Id="rId51" Type="http://schemas.openxmlformats.org/officeDocument/2006/relationships/image" Target="NULL"/><Relationship Id="rId72" Type="http://schemas.openxmlformats.org/officeDocument/2006/relationships/customXml" Target="../ink/ink3660.xml"/><Relationship Id="rId80" Type="http://schemas.openxmlformats.org/officeDocument/2006/relationships/customXml" Target="../ink/ink3664.xml"/><Relationship Id="rId3" Type="http://schemas.openxmlformats.org/officeDocument/2006/relationships/image" Target="NULL"/><Relationship Id="rId12" Type="http://schemas.openxmlformats.org/officeDocument/2006/relationships/customXml" Target="../ink/ink3629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3643.xml"/><Relationship Id="rId46" Type="http://schemas.openxmlformats.org/officeDocument/2006/relationships/customXml" Target="../ink/ink3647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3633.xml"/><Relationship Id="rId41" Type="http://schemas.openxmlformats.org/officeDocument/2006/relationships/image" Target="NULL"/><Relationship Id="rId54" Type="http://schemas.openxmlformats.org/officeDocument/2006/relationships/customXml" Target="../ink/ink3651.xml"/><Relationship Id="rId62" Type="http://schemas.openxmlformats.org/officeDocument/2006/relationships/customXml" Target="../ink/ink3655.xml"/><Relationship Id="rId70" Type="http://schemas.openxmlformats.org/officeDocument/2006/relationships/customXml" Target="../ink/ink3659.xml"/><Relationship Id="rId75" Type="http://schemas.openxmlformats.org/officeDocument/2006/relationships/image" Target="NULL"/><Relationship Id="rId83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26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3637.xml"/><Relationship Id="rId36" Type="http://schemas.openxmlformats.org/officeDocument/2006/relationships/customXml" Target="../ink/ink3642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3628.xml"/><Relationship Id="rId31" Type="http://schemas.openxmlformats.org/officeDocument/2006/relationships/image" Target="NULL"/><Relationship Id="rId44" Type="http://schemas.openxmlformats.org/officeDocument/2006/relationships/customXml" Target="../ink/ink3646.xml"/><Relationship Id="rId52" Type="http://schemas.openxmlformats.org/officeDocument/2006/relationships/customXml" Target="../ink/ink3650.xml"/><Relationship Id="rId60" Type="http://schemas.openxmlformats.org/officeDocument/2006/relationships/customXml" Target="../ink/ink3654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3663.xml"/><Relationship Id="rId81" Type="http://schemas.openxmlformats.org/officeDocument/2006/relationships/image" Target="NULL"/><Relationship Id="rId4" Type="http://schemas.openxmlformats.org/officeDocument/2006/relationships/customXml" Target="../ink/ink3625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3632.xml"/><Relationship Id="rId39" Type="http://schemas.openxmlformats.org/officeDocument/2006/relationships/image" Target="NULL"/><Relationship Id="rId34" Type="http://schemas.openxmlformats.org/officeDocument/2006/relationships/customXml" Target="../ink/ink3641.xml"/><Relationship Id="rId50" Type="http://schemas.openxmlformats.org/officeDocument/2006/relationships/customXml" Target="../ink/ink3649.xml"/><Relationship Id="rId55" Type="http://schemas.openxmlformats.org/officeDocument/2006/relationships/image" Target="NULL"/><Relationship Id="rId76" Type="http://schemas.openxmlformats.org/officeDocument/2006/relationships/customXml" Target="../ink/ink3662.xml"/><Relationship Id="rId7" Type="http://schemas.openxmlformats.org/officeDocument/2006/relationships/image" Target="NULL"/><Relationship Id="rId71" Type="http://schemas.openxmlformats.org/officeDocument/2006/relationships/image" Target="NULL"/><Relationship Id="rId2" Type="http://schemas.openxmlformats.org/officeDocument/2006/relationships/customXml" Target="../ink/ink3624.xml"/><Relationship Id="rId29" Type="http://schemas.openxmlformats.org/officeDocument/2006/relationships/customXml" Target="../ink/ink3638.xml"/><Relationship Id="rId24" Type="http://schemas.openxmlformats.org/officeDocument/2006/relationships/customXml" Target="../ink/ink3635.xml"/><Relationship Id="rId40" Type="http://schemas.openxmlformats.org/officeDocument/2006/relationships/customXml" Target="../ink/ink3644.xml"/><Relationship Id="rId45" Type="http://schemas.openxmlformats.org/officeDocument/2006/relationships/image" Target="NULL"/><Relationship Id="rId66" Type="http://schemas.openxmlformats.org/officeDocument/2006/relationships/customXml" Target="../ink/ink365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D405389-4B28-496B-8E0F-E7B727BAD9C9}"/>
                  </a:ext>
                </a:extLst>
              </p14:cNvPr>
              <p14:cNvContentPartPr/>
              <p14:nvPr/>
            </p14:nvContentPartPr>
            <p14:xfrm>
              <a:off x="436440" y="292120"/>
              <a:ext cx="1759680" cy="662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D405389-4B28-496B-8E0F-E7B727BAD9C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8800" y="274470"/>
                <a:ext cx="1795320" cy="6976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5512382-DD3F-481D-853C-E670F09940DD}"/>
                  </a:ext>
                </a:extLst>
              </p14:cNvPr>
              <p14:cNvContentPartPr/>
              <p14:nvPr/>
            </p14:nvContentPartPr>
            <p14:xfrm>
              <a:off x="2604360" y="416320"/>
              <a:ext cx="677160" cy="387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5512382-DD3F-481D-853C-E670F09940D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86720" y="398680"/>
                <a:ext cx="71280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4D326A2-1D35-474B-8D7B-634A925831E9}"/>
                  </a:ext>
                </a:extLst>
              </p14:cNvPr>
              <p14:cNvContentPartPr/>
              <p14:nvPr/>
            </p14:nvContentPartPr>
            <p14:xfrm>
              <a:off x="7849371" y="164863"/>
              <a:ext cx="896760" cy="5144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4D326A2-1D35-474B-8D7B-634A925831E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31371" y="147223"/>
                <a:ext cx="932400" cy="550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3847990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7BA99FF-593D-49A6-A27B-4EF573D9EE43}"/>
                  </a:ext>
                </a:extLst>
              </p14:cNvPr>
              <p14:cNvContentPartPr/>
              <p14:nvPr/>
            </p14:nvContentPartPr>
            <p14:xfrm>
              <a:off x="233400" y="149200"/>
              <a:ext cx="8580240" cy="785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7BA99FF-593D-49A6-A27B-4EF573D9EE4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400" y="131200"/>
                <a:ext cx="8615880" cy="82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D127923-B627-4036-A681-D007837D30D5}"/>
                  </a:ext>
                </a:extLst>
              </p14:cNvPr>
              <p14:cNvContentPartPr/>
              <p14:nvPr/>
            </p14:nvContentPartPr>
            <p14:xfrm>
              <a:off x="646320" y="1103560"/>
              <a:ext cx="1245960" cy="458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D127923-B627-4036-A681-D007837D30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8675" y="1085920"/>
                <a:ext cx="1281610" cy="49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F81480C-CCAD-4BDA-B07D-4EEF5EDDBBB5}"/>
                  </a:ext>
                </a:extLst>
              </p14:cNvPr>
              <p14:cNvContentPartPr/>
              <p14:nvPr/>
            </p14:nvContentPartPr>
            <p14:xfrm>
              <a:off x="3088200" y="1273120"/>
              <a:ext cx="155880" cy="1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F81480C-CCAD-4BDA-B07D-4EEF5EDDBBB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0560" y="1255480"/>
                <a:ext cx="1915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507C594-40A2-43D4-8034-F6552633A6C1}"/>
                  </a:ext>
                </a:extLst>
              </p14:cNvPr>
              <p14:cNvContentPartPr/>
              <p14:nvPr/>
            </p14:nvContentPartPr>
            <p14:xfrm>
              <a:off x="3078120" y="1371040"/>
              <a:ext cx="18288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507C594-40A2-43D4-8034-F6552633A6C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60120" y="1353040"/>
                <a:ext cx="218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251159A-87D1-481C-89C7-D4CE2C3946E2}"/>
                  </a:ext>
                </a:extLst>
              </p14:cNvPr>
              <p14:cNvContentPartPr/>
              <p14:nvPr/>
            </p14:nvContentPartPr>
            <p14:xfrm>
              <a:off x="2103960" y="1236760"/>
              <a:ext cx="806040" cy="225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251159A-87D1-481C-89C7-D4CE2C3946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86320" y="1219120"/>
                <a:ext cx="84168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C0CC05A-F89C-45E0-B4C3-CF787A2D4BAA}"/>
                  </a:ext>
                </a:extLst>
              </p14:cNvPr>
              <p14:cNvContentPartPr/>
              <p14:nvPr/>
            </p14:nvContentPartPr>
            <p14:xfrm>
              <a:off x="3473400" y="901960"/>
              <a:ext cx="861840" cy="435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C0CC05A-F89C-45E0-B4C3-CF787A2D4BA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55400" y="884320"/>
                <a:ext cx="89748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A4A6E06-6D34-414B-BB97-2141D05498AA}"/>
                  </a:ext>
                </a:extLst>
              </p14:cNvPr>
              <p14:cNvContentPartPr/>
              <p14:nvPr/>
            </p14:nvContentPartPr>
            <p14:xfrm>
              <a:off x="4545480" y="934360"/>
              <a:ext cx="1060560" cy="357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A4A6E06-6D34-414B-BB97-2141D05498A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27840" y="916720"/>
                <a:ext cx="109620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3AAA08A-40A5-4812-9A83-CFB2537A12F0}"/>
                  </a:ext>
                </a:extLst>
              </p14:cNvPr>
              <p14:cNvContentPartPr/>
              <p14:nvPr/>
            </p14:nvContentPartPr>
            <p14:xfrm>
              <a:off x="5740680" y="883600"/>
              <a:ext cx="151920" cy="433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3AAA08A-40A5-4812-9A83-CFB2537A12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22680" y="865960"/>
                <a:ext cx="18756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133B185-0201-45B9-947E-F3B3C01AD617}"/>
                  </a:ext>
                </a:extLst>
              </p14:cNvPr>
              <p14:cNvContentPartPr/>
              <p14:nvPr/>
            </p14:nvContentPartPr>
            <p14:xfrm>
              <a:off x="3352440" y="799720"/>
              <a:ext cx="5411160" cy="974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133B185-0201-45B9-947E-F3B3C01AD61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334800" y="782080"/>
                <a:ext cx="5446800" cy="10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940057D-BBA9-46D3-B06B-7DF2BE752AC8}"/>
                  </a:ext>
                </a:extLst>
              </p14:cNvPr>
              <p14:cNvContentPartPr/>
              <p14:nvPr/>
            </p14:nvContentPartPr>
            <p14:xfrm>
              <a:off x="579000" y="2004280"/>
              <a:ext cx="774000" cy="799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940057D-BBA9-46D3-B06B-7DF2BE752AC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1000" y="1986280"/>
                <a:ext cx="809640" cy="835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70254363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14:cNvPr>
              <p14:cNvContentPartPr/>
              <p14:nvPr/>
            </p14:nvContentPartPr>
            <p14:xfrm>
              <a:off x="6309120" y="3133240"/>
              <a:ext cx="126360" cy="16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291120" y="3115240"/>
                <a:ext cx="1620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14:cNvPr>
              <p14:cNvContentPartPr/>
              <p14:nvPr/>
            </p14:nvContentPartPr>
            <p14:xfrm>
              <a:off x="6583080" y="2608360"/>
              <a:ext cx="128880" cy="25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65440" y="2590720"/>
                <a:ext cx="164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14:cNvPr>
              <p14:cNvContentPartPr/>
              <p14:nvPr/>
            </p14:nvContentPartPr>
            <p14:xfrm>
              <a:off x="6857760" y="2164480"/>
              <a:ext cx="11520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39760" y="2146840"/>
                <a:ext cx="150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14:cNvPr>
              <p14:cNvContentPartPr/>
              <p14:nvPr/>
            </p14:nvContentPartPr>
            <p14:xfrm>
              <a:off x="7101480" y="1725640"/>
              <a:ext cx="111240" cy="194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83840" y="1708000"/>
                <a:ext cx="1468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14:cNvPr>
              <p14:cNvContentPartPr/>
              <p14:nvPr/>
            </p14:nvContentPartPr>
            <p14:xfrm>
              <a:off x="7365720" y="1290400"/>
              <a:ext cx="114840" cy="19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48080" y="1272760"/>
                <a:ext cx="1504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14:cNvPr>
              <p14:cNvContentPartPr/>
              <p14:nvPr/>
            </p14:nvContentPartPr>
            <p14:xfrm>
              <a:off x="7650120" y="890080"/>
              <a:ext cx="97920" cy="15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32480" y="872080"/>
                <a:ext cx="1335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14:cNvPr>
              <p14:cNvContentPartPr/>
              <p14:nvPr/>
            </p14:nvContentPartPr>
            <p14:xfrm>
              <a:off x="7894200" y="506320"/>
              <a:ext cx="124200" cy="18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76200" y="488680"/>
                <a:ext cx="1598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14:cNvPr>
              <p14:cNvContentPartPr/>
              <p14:nvPr/>
            </p14:nvContentPartPr>
            <p14:xfrm>
              <a:off x="5983680" y="3528880"/>
              <a:ext cx="182520" cy="29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6040" y="3511240"/>
                <a:ext cx="21816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14:cNvPr>
              <p14:cNvContentPartPr/>
              <p14:nvPr/>
            </p14:nvContentPartPr>
            <p14:xfrm>
              <a:off x="7579920" y="1982680"/>
              <a:ext cx="49680" cy="39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62280" y="1964680"/>
                <a:ext cx="8532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14:cNvPr>
              <p14:cNvContentPartPr/>
              <p14:nvPr/>
            </p14:nvContentPartPr>
            <p14:xfrm>
              <a:off x="7088520" y="1608280"/>
              <a:ext cx="125280" cy="47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70520" y="1590640"/>
                <a:ext cx="1609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14:cNvPr>
              <p14:cNvContentPartPr/>
              <p14:nvPr/>
            </p14:nvContentPartPr>
            <p14:xfrm>
              <a:off x="6888720" y="1549600"/>
              <a:ext cx="70560" cy="14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720" y="1531960"/>
                <a:ext cx="1062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14:cNvPr>
              <p14:cNvContentPartPr/>
              <p14:nvPr/>
            </p14:nvContentPartPr>
            <p14:xfrm>
              <a:off x="6804480" y="1564000"/>
              <a:ext cx="43200" cy="12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86480" y="1546360"/>
                <a:ext cx="788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14:cNvPr>
              <p14:cNvContentPartPr/>
              <p14:nvPr/>
            </p14:nvContentPartPr>
            <p14:xfrm>
              <a:off x="6766320" y="161512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48320" y="1597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14:cNvPr>
              <p14:cNvContentPartPr/>
              <p14:nvPr/>
            </p14:nvContentPartPr>
            <p14:xfrm>
              <a:off x="6745800" y="167596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28160" y="1657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14:cNvPr>
              <p14:cNvContentPartPr/>
              <p14:nvPr/>
            </p14:nvContentPartPr>
            <p14:xfrm>
              <a:off x="6796560" y="175732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78920" y="1739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14:cNvPr>
              <p14:cNvContentPartPr/>
              <p14:nvPr/>
            </p14:nvContentPartPr>
            <p14:xfrm>
              <a:off x="6817080" y="1818160"/>
              <a:ext cx="1224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99080" y="180052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14:cNvPr>
              <p14:cNvContentPartPr/>
              <p14:nvPr/>
            </p14:nvContentPartPr>
            <p14:xfrm>
              <a:off x="6857760" y="1868920"/>
              <a:ext cx="131400" cy="7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39760" y="1851280"/>
                <a:ext cx="16704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14:cNvPr>
              <p14:cNvContentPartPr/>
              <p14:nvPr/>
            </p14:nvContentPartPr>
            <p14:xfrm>
              <a:off x="7081320" y="1970800"/>
              <a:ext cx="83880" cy="45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63320" y="1952800"/>
                <a:ext cx="1195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14:cNvPr>
              <p14:cNvContentPartPr/>
              <p14:nvPr/>
            </p14:nvContentPartPr>
            <p14:xfrm>
              <a:off x="7274280" y="2072320"/>
              <a:ext cx="75600" cy="2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56640" y="2054320"/>
                <a:ext cx="1112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14:cNvPr>
              <p14:cNvContentPartPr/>
              <p14:nvPr/>
            </p14:nvContentPartPr>
            <p14:xfrm>
              <a:off x="7467240" y="2088160"/>
              <a:ext cx="1069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49240" y="2070520"/>
                <a:ext cx="142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14:cNvPr>
              <p14:cNvContentPartPr/>
              <p14:nvPr/>
            </p14:nvContentPartPr>
            <p14:xfrm>
              <a:off x="7330080" y="1722400"/>
              <a:ext cx="239040" cy="208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12440" y="1704760"/>
                <a:ext cx="27468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14:cNvPr>
              <p14:cNvContentPartPr/>
              <p14:nvPr/>
            </p14:nvContentPartPr>
            <p14:xfrm>
              <a:off x="6608640" y="2034880"/>
              <a:ext cx="1007280" cy="1029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90634" y="2016880"/>
                <a:ext cx="1042933" cy="10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E872F21-7AC2-495E-B173-6A4715E158A2}"/>
                  </a:ext>
                </a:extLst>
              </p14:cNvPr>
              <p14:cNvContentPartPr/>
              <p14:nvPr/>
            </p14:nvContentPartPr>
            <p14:xfrm>
              <a:off x="364800" y="215800"/>
              <a:ext cx="316440" cy="249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E872F21-7AC2-495E-B173-6A4715E158A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6800" y="198160"/>
                <a:ext cx="35208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B7EEDD5-553D-4762-A989-309131BAE1BD}"/>
                  </a:ext>
                </a:extLst>
              </p14:cNvPr>
              <p14:cNvContentPartPr/>
              <p14:nvPr/>
            </p14:nvContentPartPr>
            <p14:xfrm>
              <a:off x="750720" y="297880"/>
              <a:ext cx="163080" cy="171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B7EEDD5-553D-4762-A989-309131BAE1B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33080" y="280240"/>
                <a:ext cx="19872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8A61A9A-04C2-4DA1-AFF6-21C059CA660C}"/>
                  </a:ext>
                </a:extLst>
              </p14:cNvPr>
              <p14:cNvContentPartPr/>
              <p14:nvPr/>
            </p14:nvContentPartPr>
            <p14:xfrm>
              <a:off x="1217280" y="304000"/>
              <a:ext cx="181440" cy="165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8A61A9A-04C2-4DA1-AFF6-21C059CA660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99640" y="286360"/>
                <a:ext cx="21708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AC7F2C4-8944-4737-A660-A28C453548B2}"/>
                  </a:ext>
                </a:extLst>
              </p14:cNvPr>
              <p14:cNvContentPartPr/>
              <p14:nvPr/>
            </p14:nvContentPartPr>
            <p14:xfrm>
              <a:off x="1491240" y="345040"/>
              <a:ext cx="219960" cy="1317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AC7F2C4-8944-4737-A660-A28C453548B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73240" y="327040"/>
                <a:ext cx="2556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3789EC9-11DD-43F8-A3C8-7F958BE136A8}"/>
                  </a:ext>
                </a:extLst>
              </p14:cNvPr>
              <p14:cNvContentPartPr/>
              <p14:nvPr/>
            </p14:nvContentPartPr>
            <p14:xfrm>
              <a:off x="1787880" y="346480"/>
              <a:ext cx="216360" cy="130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3789EC9-11DD-43F8-A3C8-7F958BE136A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769880" y="328840"/>
                <a:ext cx="2520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9E8A4D5-43C0-47C0-8DB0-44E501831B14}"/>
                  </a:ext>
                </a:extLst>
              </p14:cNvPr>
              <p14:cNvContentPartPr/>
              <p14:nvPr/>
            </p14:nvContentPartPr>
            <p14:xfrm>
              <a:off x="3577800" y="253960"/>
              <a:ext cx="530640" cy="322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9E8A4D5-43C0-47C0-8DB0-44E501831B1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60160" y="235960"/>
                <a:ext cx="56628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563D3CF-BB33-487E-9F6D-43BD4E2CA1E3}"/>
                  </a:ext>
                </a:extLst>
              </p14:cNvPr>
              <p14:cNvContentPartPr/>
              <p14:nvPr/>
            </p14:nvContentPartPr>
            <p14:xfrm>
              <a:off x="2299800" y="118960"/>
              <a:ext cx="1022400" cy="350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563D3CF-BB33-487E-9F6D-43BD4E2CA1E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281800" y="101320"/>
                <a:ext cx="105804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B88AA96-F3ED-40FB-B1A5-44B8ECDD8817}"/>
                  </a:ext>
                </a:extLst>
              </p14:cNvPr>
              <p14:cNvContentPartPr/>
              <p14:nvPr/>
            </p14:nvContentPartPr>
            <p14:xfrm>
              <a:off x="4393920" y="258640"/>
              <a:ext cx="169920" cy="198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B88AA96-F3ED-40FB-B1A5-44B8ECDD881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75920" y="241000"/>
                <a:ext cx="20556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BD88E46-1085-43A3-B546-171A8E595621}"/>
                  </a:ext>
                </a:extLst>
              </p14:cNvPr>
              <p14:cNvContentPartPr/>
              <p14:nvPr/>
            </p14:nvContentPartPr>
            <p14:xfrm>
              <a:off x="4388520" y="88360"/>
              <a:ext cx="194040" cy="94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BD88E46-1085-43A3-B546-171A8E59562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370880" y="70360"/>
                <a:ext cx="22968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50368EE-A111-4912-B97B-9DF69508F38E}"/>
                  </a:ext>
                </a:extLst>
              </p14:cNvPr>
              <p14:cNvContentPartPr/>
              <p14:nvPr/>
            </p14:nvContentPartPr>
            <p14:xfrm>
              <a:off x="4876320" y="162160"/>
              <a:ext cx="757800" cy="3258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50368EE-A111-4912-B97B-9DF69508F38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858320" y="144140"/>
                <a:ext cx="793440" cy="3614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E796288-EE92-4090-8749-59487FA42D00}"/>
                  </a:ext>
                </a:extLst>
              </p14:cNvPr>
              <p14:cNvContentPartPr/>
              <p14:nvPr/>
            </p14:nvContentPartPr>
            <p14:xfrm>
              <a:off x="4963440" y="608560"/>
              <a:ext cx="320400" cy="4798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E796288-EE92-4090-8749-59487FA42D0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945800" y="590560"/>
                <a:ext cx="356040" cy="51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8265137-4F29-4172-8197-FF922A0D3316}"/>
                  </a:ext>
                </a:extLst>
              </p14:cNvPr>
              <p14:cNvContentPartPr/>
              <p14:nvPr/>
            </p14:nvContentPartPr>
            <p14:xfrm>
              <a:off x="4213200" y="741040"/>
              <a:ext cx="501120" cy="1764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8265137-4F29-4172-8197-FF922A0D331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195213" y="723364"/>
                <a:ext cx="536734" cy="2121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FA6503A9-06C7-401F-8EC8-8EA9E629D671}"/>
                  </a:ext>
                </a:extLst>
              </p14:cNvPr>
              <p14:cNvContentPartPr/>
              <p14:nvPr/>
            </p14:nvContentPartPr>
            <p14:xfrm>
              <a:off x="3230400" y="700360"/>
              <a:ext cx="843840" cy="2415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FA6503A9-06C7-401F-8EC8-8EA9E629D67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212752" y="682720"/>
                <a:ext cx="879495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91E84478-BD45-45F8-A924-75DBF356BB08}"/>
                  </a:ext>
                </a:extLst>
              </p14:cNvPr>
              <p14:cNvContentPartPr/>
              <p14:nvPr/>
            </p14:nvContentPartPr>
            <p14:xfrm>
              <a:off x="2762400" y="619360"/>
              <a:ext cx="360720" cy="3063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91E84478-BD45-45F8-A924-75DBF356BB0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744760" y="601360"/>
                <a:ext cx="3963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ADB18E3B-B0DA-4A15-AA4E-6F6B275EB452}"/>
                  </a:ext>
                </a:extLst>
              </p14:cNvPr>
              <p14:cNvContentPartPr/>
              <p14:nvPr/>
            </p14:nvContentPartPr>
            <p14:xfrm>
              <a:off x="5557080" y="739240"/>
              <a:ext cx="204840" cy="3135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ADB18E3B-B0DA-4A15-AA4E-6F6B275EB45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539440" y="721240"/>
                <a:ext cx="24048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774C8B0-D400-4E60-970D-9E5A47321130}"/>
                  </a:ext>
                </a:extLst>
              </p14:cNvPr>
              <p14:cNvContentPartPr/>
              <p14:nvPr/>
            </p14:nvContentPartPr>
            <p14:xfrm>
              <a:off x="5607840" y="542680"/>
              <a:ext cx="171720" cy="1076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774C8B0-D400-4E60-970D-9E5A4732113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89840" y="524680"/>
                <a:ext cx="2073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F65BE44B-380D-497A-92B1-8BE4CD7E278A}"/>
                  </a:ext>
                </a:extLst>
              </p14:cNvPr>
              <p14:cNvContentPartPr/>
              <p14:nvPr/>
            </p14:nvContentPartPr>
            <p14:xfrm>
              <a:off x="261480" y="641680"/>
              <a:ext cx="2190240" cy="10238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F65BE44B-380D-497A-92B1-8BE4CD7E278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43480" y="623680"/>
                <a:ext cx="2225880" cy="10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14:cNvPr>
              <p14:cNvContentPartPr/>
              <p14:nvPr/>
            </p14:nvContentPartPr>
            <p14:xfrm>
              <a:off x="6136320" y="1802320"/>
              <a:ext cx="1048320" cy="10591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118320" y="1784320"/>
                <a:ext cx="1083960" cy="10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14:cNvPr>
              <p14:cNvContentPartPr/>
              <p14:nvPr/>
            </p14:nvContentPartPr>
            <p14:xfrm>
              <a:off x="8036040" y="1207600"/>
              <a:ext cx="195480" cy="153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018400" y="1189960"/>
                <a:ext cx="2311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14:cNvPr>
              <p14:cNvContentPartPr/>
              <p14:nvPr/>
            </p14:nvContentPartPr>
            <p14:xfrm>
              <a:off x="7151160" y="1419280"/>
              <a:ext cx="1029600" cy="583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133166" y="1401640"/>
                <a:ext cx="1065228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1767892-549A-4338-9A45-2BA3302B60A2}"/>
                  </a:ext>
                </a:extLst>
              </p14:cNvPr>
              <p14:cNvContentPartPr/>
              <p14:nvPr/>
            </p14:nvContentPartPr>
            <p14:xfrm>
              <a:off x="1919640" y="1387240"/>
              <a:ext cx="158760" cy="265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1767892-549A-4338-9A45-2BA3302B60A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901640" y="1369240"/>
                <a:ext cx="19440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4F5CD0C-F711-4749-AEA2-11557D7FE95E}"/>
                  </a:ext>
                </a:extLst>
              </p14:cNvPr>
              <p14:cNvContentPartPr/>
              <p14:nvPr/>
            </p14:nvContentPartPr>
            <p14:xfrm>
              <a:off x="1889400" y="1219840"/>
              <a:ext cx="198720" cy="72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4F5CD0C-F711-4749-AEA2-11557D7FE95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871760" y="1201840"/>
                <a:ext cx="2343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1F48CD9-AEEC-41AB-8FD8-F9CD60EFEFF3}"/>
                  </a:ext>
                </a:extLst>
              </p14:cNvPr>
              <p14:cNvContentPartPr/>
              <p14:nvPr/>
            </p14:nvContentPartPr>
            <p14:xfrm>
              <a:off x="2234640" y="1375360"/>
              <a:ext cx="173880" cy="26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1F48CD9-AEEC-41AB-8FD8-F9CD60EFEFF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217000" y="1357360"/>
                <a:ext cx="20952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9762690-F48C-458D-96F4-FEAB37657ADF}"/>
                  </a:ext>
                </a:extLst>
              </p14:cNvPr>
              <p14:cNvContentPartPr/>
              <p14:nvPr/>
            </p14:nvContentPartPr>
            <p14:xfrm>
              <a:off x="2255160" y="1482640"/>
              <a:ext cx="145800" cy="1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9762690-F48C-458D-96F4-FEAB37657AD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237160" y="1465000"/>
                <a:ext cx="181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1D50421-7FB6-44BE-9BAD-30DA6C016BE6}"/>
                  </a:ext>
                </a:extLst>
              </p14:cNvPr>
              <p14:cNvContentPartPr/>
              <p14:nvPr/>
            </p14:nvContentPartPr>
            <p14:xfrm>
              <a:off x="2651520" y="1326760"/>
              <a:ext cx="469440" cy="329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1D50421-7FB6-44BE-9BAD-30DA6C016BE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633880" y="1308780"/>
                <a:ext cx="505080" cy="3650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EAD4629-37F1-4B71-A0A1-C75779F3D96B}"/>
                  </a:ext>
                </a:extLst>
              </p14:cNvPr>
              <p14:cNvContentPartPr/>
              <p14:nvPr/>
            </p14:nvContentPartPr>
            <p14:xfrm>
              <a:off x="3240840" y="1402720"/>
              <a:ext cx="444240" cy="172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EAD4629-37F1-4B71-A0A1-C75779F3D96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222840" y="1384720"/>
                <a:ext cx="47988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7D6D354-812A-4D59-86B1-8F52B1F418A4}"/>
                  </a:ext>
                </a:extLst>
              </p14:cNvPr>
              <p14:cNvContentPartPr/>
              <p14:nvPr/>
            </p14:nvContentPartPr>
            <p14:xfrm>
              <a:off x="3362520" y="1138480"/>
              <a:ext cx="243000" cy="140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7D6D354-812A-4D59-86B1-8F52B1F418A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344880" y="1120480"/>
                <a:ext cx="2786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AA4FB2D-37BF-48F3-9099-66759AE1C38C}"/>
                  </a:ext>
                </a:extLst>
              </p14:cNvPr>
              <p14:cNvContentPartPr/>
              <p14:nvPr/>
            </p14:nvContentPartPr>
            <p14:xfrm>
              <a:off x="4287360" y="1321360"/>
              <a:ext cx="253440" cy="395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AA4FB2D-37BF-48F3-9099-66759AE1C38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69360" y="1303720"/>
                <a:ext cx="289080" cy="43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4078653-C363-4C53-8D00-2E2BC830E74A}"/>
                  </a:ext>
                </a:extLst>
              </p14:cNvPr>
              <p14:cNvContentPartPr/>
              <p14:nvPr/>
            </p14:nvContentPartPr>
            <p14:xfrm>
              <a:off x="3891000" y="1442320"/>
              <a:ext cx="202680" cy="206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4078653-C363-4C53-8D00-2E2BC830E74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873000" y="1424680"/>
                <a:ext cx="23832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882CFD2-4BE4-470B-974C-568A491DF2E3}"/>
                  </a:ext>
                </a:extLst>
              </p14:cNvPr>
              <p14:cNvContentPartPr/>
              <p14:nvPr/>
            </p14:nvContentPartPr>
            <p14:xfrm>
              <a:off x="4665360" y="1124080"/>
              <a:ext cx="240120" cy="551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882CFD2-4BE4-470B-974C-568A491DF2E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647360" y="1106080"/>
                <a:ext cx="275760" cy="586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78157304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14:cNvPr>
              <p14:cNvContentPartPr/>
              <p14:nvPr/>
            </p14:nvContentPartPr>
            <p14:xfrm>
              <a:off x="6309120" y="3133240"/>
              <a:ext cx="126360" cy="16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291120" y="3115240"/>
                <a:ext cx="1620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14:cNvPr>
              <p14:cNvContentPartPr/>
              <p14:nvPr/>
            </p14:nvContentPartPr>
            <p14:xfrm>
              <a:off x="6583080" y="2608360"/>
              <a:ext cx="128880" cy="25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65440" y="2590720"/>
                <a:ext cx="164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14:cNvPr>
              <p14:cNvContentPartPr/>
              <p14:nvPr/>
            </p14:nvContentPartPr>
            <p14:xfrm>
              <a:off x="6857760" y="2164480"/>
              <a:ext cx="11520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39760" y="2146840"/>
                <a:ext cx="150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14:cNvPr>
              <p14:cNvContentPartPr/>
              <p14:nvPr/>
            </p14:nvContentPartPr>
            <p14:xfrm>
              <a:off x="7101480" y="1725640"/>
              <a:ext cx="111240" cy="194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83840" y="1708000"/>
                <a:ext cx="1468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14:cNvPr>
              <p14:cNvContentPartPr/>
              <p14:nvPr/>
            </p14:nvContentPartPr>
            <p14:xfrm>
              <a:off x="7365720" y="1290400"/>
              <a:ext cx="114840" cy="19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48080" y="1272760"/>
                <a:ext cx="1504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14:cNvPr>
              <p14:cNvContentPartPr/>
              <p14:nvPr/>
            </p14:nvContentPartPr>
            <p14:xfrm>
              <a:off x="7650120" y="890080"/>
              <a:ext cx="97920" cy="15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32480" y="872080"/>
                <a:ext cx="1335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14:cNvPr>
              <p14:cNvContentPartPr/>
              <p14:nvPr/>
            </p14:nvContentPartPr>
            <p14:xfrm>
              <a:off x="7894200" y="506320"/>
              <a:ext cx="124200" cy="18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76200" y="488680"/>
                <a:ext cx="1598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14:cNvPr>
              <p14:cNvContentPartPr/>
              <p14:nvPr/>
            </p14:nvContentPartPr>
            <p14:xfrm>
              <a:off x="5983680" y="3528880"/>
              <a:ext cx="182520" cy="29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6040" y="3511240"/>
                <a:ext cx="21816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14:cNvPr>
              <p14:cNvContentPartPr/>
              <p14:nvPr/>
            </p14:nvContentPartPr>
            <p14:xfrm>
              <a:off x="7579920" y="1982680"/>
              <a:ext cx="49680" cy="39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62280" y="1964680"/>
                <a:ext cx="8532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14:cNvPr>
              <p14:cNvContentPartPr/>
              <p14:nvPr/>
            </p14:nvContentPartPr>
            <p14:xfrm>
              <a:off x="7088520" y="1608280"/>
              <a:ext cx="125280" cy="47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70520" y="1590640"/>
                <a:ext cx="1609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14:cNvPr>
              <p14:cNvContentPartPr/>
              <p14:nvPr/>
            </p14:nvContentPartPr>
            <p14:xfrm>
              <a:off x="6888720" y="1549600"/>
              <a:ext cx="70560" cy="14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720" y="1531960"/>
                <a:ext cx="1062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14:cNvPr>
              <p14:cNvContentPartPr/>
              <p14:nvPr/>
            </p14:nvContentPartPr>
            <p14:xfrm>
              <a:off x="6804480" y="1564000"/>
              <a:ext cx="43200" cy="12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86480" y="1546360"/>
                <a:ext cx="788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14:cNvPr>
              <p14:cNvContentPartPr/>
              <p14:nvPr/>
            </p14:nvContentPartPr>
            <p14:xfrm>
              <a:off x="6766320" y="161512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48320" y="1597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14:cNvPr>
              <p14:cNvContentPartPr/>
              <p14:nvPr/>
            </p14:nvContentPartPr>
            <p14:xfrm>
              <a:off x="6745800" y="167596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28160" y="1657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14:cNvPr>
              <p14:cNvContentPartPr/>
              <p14:nvPr/>
            </p14:nvContentPartPr>
            <p14:xfrm>
              <a:off x="6796560" y="175732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78920" y="1739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14:cNvPr>
              <p14:cNvContentPartPr/>
              <p14:nvPr/>
            </p14:nvContentPartPr>
            <p14:xfrm>
              <a:off x="6817080" y="1818160"/>
              <a:ext cx="1224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99080" y="180052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14:cNvPr>
              <p14:cNvContentPartPr/>
              <p14:nvPr/>
            </p14:nvContentPartPr>
            <p14:xfrm>
              <a:off x="6857760" y="1868920"/>
              <a:ext cx="131400" cy="7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39760" y="1851280"/>
                <a:ext cx="16704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14:cNvPr>
              <p14:cNvContentPartPr/>
              <p14:nvPr/>
            </p14:nvContentPartPr>
            <p14:xfrm>
              <a:off x="7081320" y="1970800"/>
              <a:ext cx="83880" cy="45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63320" y="1952800"/>
                <a:ext cx="1195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14:cNvPr>
              <p14:cNvContentPartPr/>
              <p14:nvPr/>
            </p14:nvContentPartPr>
            <p14:xfrm>
              <a:off x="7274280" y="2072320"/>
              <a:ext cx="75600" cy="2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56640" y="2054320"/>
                <a:ext cx="1112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14:cNvPr>
              <p14:cNvContentPartPr/>
              <p14:nvPr/>
            </p14:nvContentPartPr>
            <p14:xfrm>
              <a:off x="7467240" y="2088160"/>
              <a:ext cx="1069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49240" y="2070520"/>
                <a:ext cx="142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14:cNvPr>
              <p14:cNvContentPartPr/>
              <p14:nvPr/>
            </p14:nvContentPartPr>
            <p14:xfrm>
              <a:off x="7330080" y="1722400"/>
              <a:ext cx="239040" cy="208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12440" y="1704760"/>
                <a:ext cx="27468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14:cNvPr>
              <p14:cNvContentPartPr/>
              <p14:nvPr/>
            </p14:nvContentPartPr>
            <p14:xfrm>
              <a:off x="6608640" y="2034880"/>
              <a:ext cx="1007280" cy="1029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90634" y="2016880"/>
                <a:ext cx="1042933" cy="10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E872F21-7AC2-495E-B173-6A4715E158A2}"/>
                  </a:ext>
                </a:extLst>
              </p14:cNvPr>
              <p14:cNvContentPartPr/>
              <p14:nvPr/>
            </p14:nvContentPartPr>
            <p14:xfrm>
              <a:off x="364800" y="215800"/>
              <a:ext cx="316440" cy="249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E872F21-7AC2-495E-B173-6A4715E158A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6800" y="198160"/>
                <a:ext cx="35208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B7EEDD5-553D-4762-A989-309131BAE1BD}"/>
                  </a:ext>
                </a:extLst>
              </p14:cNvPr>
              <p14:cNvContentPartPr/>
              <p14:nvPr/>
            </p14:nvContentPartPr>
            <p14:xfrm>
              <a:off x="750720" y="297880"/>
              <a:ext cx="163080" cy="171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B7EEDD5-553D-4762-A989-309131BAE1B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33080" y="280240"/>
                <a:ext cx="19872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8A61A9A-04C2-4DA1-AFF6-21C059CA660C}"/>
                  </a:ext>
                </a:extLst>
              </p14:cNvPr>
              <p14:cNvContentPartPr/>
              <p14:nvPr/>
            </p14:nvContentPartPr>
            <p14:xfrm>
              <a:off x="1217280" y="304000"/>
              <a:ext cx="181440" cy="165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8A61A9A-04C2-4DA1-AFF6-21C059CA660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99640" y="286360"/>
                <a:ext cx="21708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AC7F2C4-8944-4737-A660-A28C453548B2}"/>
                  </a:ext>
                </a:extLst>
              </p14:cNvPr>
              <p14:cNvContentPartPr/>
              <p14:nvPr/>
            </p14:nvContentPartPr>
            <p14:xfrm>
              <a:off x="1491240" y="345040"/>
              <a:ext cx="219960" cy="1317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AC7F2C4-8944-4737-A660-A28C453548B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73240" y="327040"/>
                <a:ext cx="2556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3789EC9-11DD-43F8-A3C8-7F958BE136A8}"/>
                  </a:ext>
                </a:extLst>
              </p14:cNvPr>
              <p14:cNvContentPartPr/>
              <p14:nvPr/>
            </p14:nvContentPartPr>
            <p14:xfrm>
              <a:off x="1787880" y="346480"/>
              <a:ext cx="216360" cy="130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3789EC9-11DD-43F8-A3C8-7F958BE136A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769880" y="328840"/>
                <a:ext cx="2520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9E8A4D5-43C0-47C0-8DB0-44E501831B14}"/>
                  </a:ext>
                </a:extLst>
              </p14:cNvPr>
              <p14:cNvContentPartPr/>
              <p14:nvPr/>
            </p14:nvContentPartPr>
            <p14:xfrm>
              <a:off x="3577800" y="253960"/>
              <a:ext cx="530640" cy="322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9E8A4D5-43C0-47C0-8DB0-44E501831B1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60160" y="235960"/>
                <a:ext cx="56628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563D3CF-BB33-487E-9F6D-43BD4E2CA1E3}"/>
                  </a:ext>
                </a:extLst>
              </p14:cNvPr>
              <p14:cNvContentPartPr/>
              <p14:nvPr/>
            </p14:nvContentPartPr>
            <p14:xfrm>
              <a:off x="2299800" y="118960"/>
              <a:ext cx="1022400" cy="350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563D3CF-BB33-487E-9F6D-43BD4E2CA1E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281800" y="101320"/>
                <a:ext cx="105804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B88AA96-F3ED-40FB-B1A5-44B8ECDD8817}"/>
                  </a:ext>
                </a:extLst>
              </p14:cNvPr>
              <p14:cNvContentPartPr/>
              <p14:nvPr/>
            </p14:nvContentPartPr>
            <p14:xfrm>
              <a:off x="4393920" y="258640"/>
              <a:ext cx="169920" cy="198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B88AA96-F3ED-40FB-B1A5-44B8ECDD881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75920" y="241000"/>
                <a:ext cx="20556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BD88E46-1085-43A3-B546-171A8E595621}"/>
                  </a:ext>
                </a:extLst>
              </p14:cNvPr>
              <p14:cNvContentPartPr/>
              <p14:nvPr/>
            </p14:nvContentPartPr>
            <p14:xfrm>
              <a:off x="4388520" y="88360"/>
              <a:ext cx="194040" cy="94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BD88E46-1085-43A3-B546-171A8E59562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370880" y="70360"/>
                <a:ext cx="22968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50368EE-A111-4912-B97B-9DF69508F38E}"/>
                  </a:ext>
                </a:extLst>
              </p14:cNvPr>
              <p14:cNvContentPartPr/>
              <p14:nvPr/>
            </p14:nvContentPartPr>
            <p14:xfrm>
              <a:off x="4876320" y="162160"/>
              <a:ext cx="757800" cy="3258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50368EE-A111-4912-B97B-9DF69508F38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858320" y="144140"/>
                <a:ext cx="793440" cy="3614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E796288-EE92-4090-8749-59487FA42D00}"/>
                  </a:ext>
                </a:extLst>
              </p14:cNvPr>
              <p14:cNvContentPartPr/>
              <p14:nvPr/>
            </p14:nvContentPartPr>
            <p14:xfrm>
              <a:off x="4963440" y="608560"/>
              <a:ext cx="320400" cy="4798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E796288-EE92-4090-8749-59487FA42D0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945800" y="590560"/>
                <a:ext cx="356040" cy="51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8265137-4F29-4172-8197-FF922A0D3316}"/>
                  </a:ext>
                </a:extLst>
              </p14:cNvPr>
              <p14:cNvContentPartPr/>
              <p14:nvPr/>
            </p14:nvContentPartPr>
            <p14:xfrm>
              <a:off x="4213200" y="741040"/>
              <a:ext cx="501120" cy="1764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8265137-4F29-4172-8197-FF922A0D331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195213" y="723364"/>
                <a:ext cx="536734" cy="2121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FA6503A9-06C7-401F-8EC8-8EA9E629D671}"/>
                  </a:ext>
                </a:extLst>
              </p14:cNvPr>
              <p14:cNvContentPartPr/>
              <p14:nvPr/>
            </p14:nvContentPartPr>
            <p14:xfrm>
              <a:off x="3230400" y="700360"/>
              <a:ext cx="843840" cy="2415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FA6503A9-06C7-401F-8EC8-8EA9E629D67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212752" y="682720"/>
                <a:ext cx="879495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91E84478-BD45-45F8-A924-75DBF356BB08}"/>
                  </a:ext>
                </a:extLst>
              </p14:cNvPr>
              <p14:cNvContentPartPr/>
              <p14:nvPr/>
            </p14:nvContentPartPr>
            <p14:xfrm>
              <a:off x="2762400" y="619360"/>
              <a:ext cx="360720" cy="3063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91E84478-BD45-45F8-A924-75DBF356BB0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744760" y="601360"/>
                <a:ext cx="3963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ADB18E3B-B0DA-4A15-AA4E-6F6B275EB452}"/>
                  </a:ext>
                </a:extLst>
              </p14:cNvPr>
              <p14:cNvContentPartPr/>
              <p14:nvPr/>
            </p14:nvContentPartPr>
            <p14:xfrm>
              <a:off x="5557080" y="739240"/>
              <a:ext cx="204840" cy="3135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ADB18E3B-B0DA-4A15-AA4E-6F6B275EB45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539440" y="721240"/>
                <a:ext cx="24048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774C8B0-D400-4E60-970D-9E5A47321130}"/>
                  </a:ext>
                </a:extLst>
              </p14:cNvPr>
              <p14:cNvContentPartPr/>
              <p14:nvPr/>
            </p14:nvContentPartPr>
            <p14:xfrm>
              <a:off x="5607840" y="542680"/>
              <a:ext cx="171720" cy="1076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774C8B0-D400-4E60-970D-9E5A4732113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89840" y="524680"/>
                <a:ext cx="2073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F65BE44B-380D-497A-92B1-8BE4CD7E278A}"/>
                  </a:ext>
                </a:extLst>
              </p14:cNvPr>
              <p14:cNvContentPartPr/>
              <p14:nvPr/>
            </p14:nvContentPartPr>
            <p14:xfrm>
              <a:off x="261480" y="641680"/>
              <a:ext cx="2190240" cy="10238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F65BE44B-380D-497A-92B1-8BE4CD7E278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43480" y="623680"/>
                <a:ext cx="2225880" cy="10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14:cNvPr>
              <p14:cNvContentPartPr/>
              <p14:nvPr/>
            </p14:nvContentPartPr>
            <p14:xfrm>
              <a:off x="6136320" y="1802320"/>
              <a:ext cx="1048320" cy="10591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118320" y="1784320"/>
                <a:ext cx="1083960" cy="10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14:cNvPr>
              <p14:cNvContentPartPr/>
              <p14:nvPr/>
            </p14:nvContentPartPr>
            <p14:xfrm>
              <a:off x="8036040" y="1207600"/>
              <a:ext cx="195480" cy="153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018400" y="1189960"/>
                <a:ext cx="2311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14:cNvPr>
              <p14:cNvContentPartPr/>
              <p14:nvPr/>
            </p14:nvContentPartPr>
            <p14:xfrm>
              <a:off x="7151160" y="1419280"/>
              <a:ext cx="1029600" cy="583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133166" y="1401640"/>
                <a:ext cx="1065228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1767892-549A-4338-9A45-2BA3302B60A2}"/>
                  </a:ext>
                </a:extLst>
              </p14:cNvPr>
              <p14:cNvContentPartPr/>
              <p14:nvPr/>
            </p14:nvContentPartPr>
            <p14:xfrm>
              <a:off x="1919640" y="1387240"/>
              <a:ext cx="158760" cy="265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1767892-549A-4338-9A45-2BA3302B60A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901640" y="1369240"/>
                <a:ext cx="19440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4F5CD0C-F711-4749-AEA2-11557D7FE95E}"/>
                  </a:ext>
                </a:extLst>
              </p14:cNvPr>
              <p14:cNvContentPartPr/>
              <p14:nvPr/>
            </p14:nvContentPartPr>
            <p14:xfrm>
              <a:off x="1889400" y="1219840"/>
              <a:ext cx="198720" cy="72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4F5CD0C-F711-4749-AEA2-11557D7FE95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871760" y="1201840"/>
                <a:ext cx="2343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1F48CD9-AEEC-41AB-8FD8-F9CD60EFEFF3}"/>
                  </a:ext>
                </a:extLst>
              </p14:cNvPr>
              <p14:cNvContentPartPr/>
              <p14:nvPr/>
            </p14:nvContentPartPr>
            <p14:xfrm>
              <a:off x="2234640" y="1375360"/>
              <a:ext cx="173880" cy="26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1F48CD9-AEEC-41AB-8FD8-F9CD60EFEFF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217000" y="1357360"/>
                <a:ext cx="20952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9762690-F48C-458D-96F4-FEAB37657ADF}"/>
                  </a:ext>
                </a:extLst>
              </p14:cNvPr>
              <p14:cNvContentPartPr/>
              <p14:nvPr/>
            </p14:nvContentPartPr>
            <p14:xfrm>
              <a:off x="2255160" y="1482640"/>
              <a:ext cx="145800" cy="1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9762690-F48C-458D-96F4-FEAB37657AD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237160" y="1465000"/>
                <a:ext cx="181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1D50421-7FB6-44BE-9BAD-30DA6C016BE6}"/>
                  </a:ext>
                </a:extLst>
              </p14:cNvPr>
              <p14:cNvContentPartPr/>
              <p14:nvPr/>
            </p14:nvContentPartPr>
            <p14:xfrm>
              <a:off x="2651520" y="1326760"/>
              <a:ext cx="469440" cy="329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1D50421-7FB6-44BE-9BAD-30DA6C016BE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633880" y="1308780"/>
                <a:ext cx="505080" cy="3650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EAD4629-37F1-4B71-A0A1-C75779F3D96B}"/>
                  </a:ext>
                </a:extLst>
              </p14:cNvPr>
              <p14:cNvContentPartPr/>
              <p14:nvPr/>
            </p14:nvContentPartPr>
            <p14:xfrm>
              <a:off x="3240840" y="1402720"/>
              <a:ext cx="444240" cy="172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EAD4629-37F1-4B71-A0A1-C75779F3D96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222840" y="1384720"/>
                <a:ext cx="47988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7D6D354-812A-4D59-86B1-8F52B1F418A4}"/>
                  </a:ext>
                </a:extLst>
              </p14:cNvPr>
              <p14:cNvContentPartPr/>
              <p14:nvPr/>
            </p14:nvContentPartPr>
            <p14:xfrm>
              <a:off x="3362520" y="1138480"/>
              <a:ext cx="243000" cy="140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7D6D354-812A-4D59-86B1-8F52B1F418A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344880" y="1120480"/>
                <a:ext cx="2786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AA4FB2D-37BF-48F3-9099-66759AE1C38C}"/>
                  </a:ext>
                </a:extLst>
              </p14:cNvPr>
              <p14:cNvContentPartPr/>
              <p14:nvPr/>
            </p14:nvContentPartPr>
            <p14:xfrm>
              <a:off x="4287360" y="1321360"/>
              <a:ext cx="253440" cy="395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AA4FB2D-37BF-48F3-9099-66759AE1C38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69360" y="1303720"/>
                <a:ext cx="289080" cy="43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4078653-C363-4C53-8D00-2E2BC830E74A}"/>
                  </a:ext>
                </a:extLst>
              </p14:cNvPr>
              <p14:cNvContentPartPr/>
              <p14:nvPr/>
            </p14:nvContentPartPr>
            <p14:xfrm>
              <a:off x="3891000" y="1442320"/>
              <a:ext cx="202680" cy="206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4078653-C363-4C53-8D00-2E2BC830E74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873000" y="1424680"/>
                <a:ext cx="23832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882CFD2-4BE4-470B-974C-568A491DF2E3}"/>
                  </a:ext>
                </a:extLst>
              </p14:cNvPr>
              <p14:cNvContentPartPr/>
              <p14:nvPr/>
            </p14:nvContentPartPr>
            <p14:xfrm>
              <a:off x="4665360" y="1124080"/>
              <a:ext cx="240120" cy="551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882CFD2-4BE4-470B-974C-568A491DF2E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647360" y="1106080"/>
                <a:ext cx="27576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03E561F-C19B-4EDA-8BD1-2D8EC74729E0}"/>
                  </a:ext>
                </a:extLst>
              </p14:cNvPr>
              <p14:cNvContentPartPr/>
              <p14:nvPr/>
            </p14:nvContentPartPr>
            <p14:xfrm>
              <a:off x="6877920" y="4368400"/>
              <a:ext cx="143280" cy="198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03E561F-C19B-4EDA-8BD1-2D8EC74729E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860280" y="4350760"/>
                <a:ext cx="1789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075B6C2-5F89-49D2-B7CB-C26D7A686C33}"/>
                  </a:ext>
                </a:extLst>
              </p14:cNvPr>
              <p14:cNvContentPartPr/>
              <p14:nvPr/>
            </p14:nvContentPartPr>
            <p14:xfrm>
              <a:off x="7148280" y="4419160"/>
              <a:ext cx="14760" cy="106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075B6C2-5F89-49D2-B7CB-C26D7A686C3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130640" y="4401520"/>
                <a:ext cx="5040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63B0D28-255F-44A4-A844-758C09A00478}"/>
                  </a:ext>
                </a:extLst>
              </p14:cNvPr>
              <p14:cNvContentPartPr/>
              <p14:nvPr/>
            </p14:nvContentPartPr>
            <p14:xfrm>
              <a:off x="7142160" y="4246360"/>
              <a:ext cx="360" cy="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63B0D28-255F-44A4-A844-758C09A0047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124520" y="4228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C22B298-A05B-44C6-ADF8-AD1203768F22}"/>
                  </a:ext>
                </a:extLst>
              </p14:cNvPr>
              <p14:cNvContentPartPr/>
              <p14:nvPr/>
            </p14:nvContentPartPr>
            <p14:xfrm>
              <a:off x="7295520" y="4351840"/>
              <a:ext cx="140760" cy="206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C22B298-A05B-44C6-ADF8-AD1203768F2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277520" y="4334200"/>
                <a:ext cx="17640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54EA8F4-22DC-4F0C-986E-E641E081ABAF}"/>
                  </a:ext>
                </a:extLst>
              </p14:cNvPr>
              <p14:cNvContentPartPr/>
              <p14:nvPr/>
            </p14:nvContentPartPr>
            <p14:xfrm>
              <a:off x="7538160" y="4326640"/>
              <a:ext cx="344520" cy="1749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54EA8F4-22DC-4F0C-986E-E641E081ABA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520520" y="4308640"/>
                <a:ext cx="3801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7C53C4D-9239-415B-A920-29BA4547CB8D}"/>
                  </a:ext>
                </a:extLst>
              </p14:cNvPr>
              <p14:cNvContentPartPr/>
              <p14:nvPr/>
            </p14:nvContentPartPr>
            <p14:xfrm>
              <a:off x="5465640" y="4124680"/>
              <a:ext cx="1076760" cy="444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7C53C4D-9239-415B-A920-29BA4547CB8D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448000" y="4106680"/>
                <a:ext cx="1112400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090BA28-59BF-415D-BF7B-42A0EDFA43C9}"/>
                  </a:ext>
                </a:extLst>
              </p14:cNvPr>
              <p14:cNvContentPartPr/>
              <p14:nvPr/>
            </p14:nvContentPartPr>
            <p14:xfrm>
              <a:off x="8095800" y="4348240"/>
              <a:ext cx="11520" cy="15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090BA28-59BF-415D-BF7B-42A0EDFA43C9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078160" y="4330240"/>
                <a:ext cx="4716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3669A76-F2D5-4022-95FA-E78405DB2EDF}"/>
                  </a:ext>
                </a:extLst>
              </p14:cNvPr>
              <p14:cNvContentPartPr/>
              <p14:nvPr/>
            </p14:nvContentPartPr>
            <p14:xfrm>
              <a:off x="8107320" y="4469920"/>
              <a:ext cx="10800" cy="19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3669A76-F2D5-4022-95FA-E78405DB2ED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8089320" y="4451920"/>
                <a:ext cx="46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5B7BFCB-3600-4BA2-A5B8-9AEF50B61204}"/>
                  </a:ext>
                </a:extLst>
              </p14:cNvPr>
              <p14:cNvContentPartPr/>
              <p14:nvPr/>
            </p14:nvContentPartPr>
            <p14:xfrm>
              <a:off x="6632760" y="4175440"/>
              <a:ext cx="245880" cy="147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5B7BFCB-3600-4BA2-A5B8-9AEF50B61204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614734" y="4157484"/>
                <a:ext cx="281572" cy="1831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D2985A6C-E27D-41C5-8D43-76AA5082F156}"/>
                  </a:ext>
                </a:extLst>
              </p14:cNvPr>
              <p14:cNvContentPartPr/>
              <p14:nvPr/>
            </p14:nvContentPartPr>
            <p14:xfrm>
              <a:off x="5780640" y="4672960"/>
              <a:ext cx="1873800" cy="19616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D2985A6C-E27D-41C5-8D43-76AA5082F156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762637" y="4654960"/>
                <a:ext cx="1909447" cy="1997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45342904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14:cNvPr>
              <p14:cNvContentPartPr/>
              <p14:nvPr/>
            </p14:nvContentPartPr>
            <p14:xfrm>
              <a:off x="6309120" y="3133240"/>
              <a:ext cx="126360" cy="16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291120" y="3115240"/>
                <a:ext cx="1620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14:cNvPr>
              <p14:cNvContentPartPr/>
              <p14:nvPr/>
            </p14:nvContentPartPr>
            <p14:xfrm>
              <a:off x="6583080" y="2608360"/>
              <a:ext cx="128880" cy="25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65440" y="2590720"/>
                <a:ext cx="164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14:cNvPr>
              <p14:cNvContentPartPr/>
              <p14:nvPr/>
            </p14:nvContentPartPr>
            <p14:xfrm>
              <a:off x="6857760" y="2164480"/>
              <a:ext cx="11520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39760" y="2146840"/>
                <a:ext cx="150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14:cNvPr>
              <p14:cNvContentPartPr/>
              <p14:nvPr/>
            </p14:nvContentPartPr>
            <p14:xfrm>
              <a:off x="7101480" y="1725640"/>
              <a:ext cx="111240" cy="194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83840" y="1708000"/>
                <a:ext cx="1468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14:cNvPr>
              <p14:cNvContentPartPr/>
              <p14:nvPr/>
            </p14:nvContentPartPr>
            <p14:xfrm>
              <a:off x="7365720" y="1290400"/>
              <a:ext cx="114840" cy="19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48080" y="1272760"/>
                <a:ext cx="1504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14:cNvPr>
              <p14:cNvContentPartPr/>
              <p14:nvPr/>
            </p14:nvContentPartPr>
            <p14:xfrm>
              <a:off x="7650120" y="890080"/>
              <a:ext cx="97920" cy="15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32480" y="872080"/>
                <a:ext cx="1335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14:cNvPr>
              <p14:cNvContentPartPr/>
              <p14:nvPr/>
            </p14:nvContentPartPr>
            <p14:xfrm>
              <a:off x="7894200" y="506320"/>
              <a:ext cx="124200" cy="18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76200" y="488680"/>
                <a:ext cx="1598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14:cNvPr>
              <p14:cNvContentPartPr/>
              <p14:nvPr/>
            </p14:nvContentPartPr>
            <p14:xfrm>
              <a:off x="5983680" y="3528880"/>
              <a:ext cx="182520" cy="29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6040" y="3511240"/>
                <a:ext cx="21816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14:cNvPr>
              <p14:cNvContentPartPr/>
              <p14:nvPr/>
            </p14:nvContentPartPr>
            <p14:xfrm>
              <a:off x="7579920" y="1982680"/>
              <a:ext cx="49680" cy="39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62280" y="1964680"/>
                <a:ext cx="8532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14:cNvPr>
              <p14:cNvContentPartPr/>
              <p14:nvPr/>
            </p14:nvContentPartPr>
            <p14:xfrm>
              <a:off x="7088520" y="1608280"/>
              <a:ext cx="125280" cy="47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70520" y="1590640"/>
                <a:ext cx="1609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14:cNvPr>
              <p14:cNvContentPartPr/>
              <p14:nvPr/>
            </p14:nvContentPartPr>
            <p14:xfrm>
              <a:off x="6888720" y="1549600"/>
              <a:ext cx="70560" cy="14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720" y="1531960"/>
                <a:ext cx="1062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14:cNvPr>
              <p14:cNvContentPartPr/>
              <p14:nvPr/>
            </p14:nvContentPartPr>
            <p14:xfrm>
              <a:off x="6804480" y="1564000"/>
              <a:ext cx="43200" cy="12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86480" y="1546360"/>
                <a:ext cx="788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14:cNvPr>
              <p14:cNvContentPartPr/>
              <p14:nvPr/>
            </p14:nvContentPartPr>
            <p14:xfrm>
              <a:off x="6766320" y="161512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48320" y="1597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14:cNvPr>
              <p14:cNvContentPartPr/>
              <p14:nvPr/>
            </p14:nvContentPartPr>
            <p14:xfrm>
              <a:off x="6745800" y="167596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28160" y="1657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14:cNvPr>
              <p14:cNvContentPartPr/>
              <p14:nvPr/>
            </p14:nvContentPartPr>
            <p14:xfrm>
              <a:off x="6796560" y="175732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78920" y="1739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14:cNvPr>
              <p14:cNvContentPartPr/>
              <p14:nvPr/>
            </p14:nvContentPartPr>
            <p14:xfrm>
              <a:off x="6817080" y="1818160"/>
              <a:ext cx="1224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99080" y="180052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14:cNvPr>
              <p14:cNvContentPartPr/>
              <p14:nvPr/>
            </p14:nvContentPartPr>
            <p14:xfrm>
              <a:off x="6857760" y="1868920"/>
              <a:ext cx="131400" cy="7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39760" y="1851280"/>
                <a:ext cx="16704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14:cNvPr>
              <p14:cNvContentPartPr/>
              <p14:nvPr/>
            </p14:nvContentPartPr>
            <p14:xfrm>
              <a:off x="7081320" y="1970800"/>
              <a:ext cx="83880" cy="45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63320" y="1952800"/>
                <a:ext cx="1195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14:cNvPr>
              <p14:cNvContentPartPr/>
              <p14:nvPr/>
            </p14:nvContentPartPr>
            <p14:xfrm>
              <a:off x="7274280" y="2072320"/>
              <a:ext cx="75600" cy="2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56640" y="2054320"/>
                <a:ext cx="1112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14:cNvPr>
              <p14:cNvContentPartPr/>
              <p14:nvPr/>
            </p14:nvContentPartPr>
            <p14:xfrm>
              <a:off x="7467240" y="2088160"/>
              <a:ext cx="1069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49240" y="2070520"/>
                <a:ext cx="142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14:cNvPr>
              <p14:cNvContentPartPr/>
              <p14:nvPr/>
            </p14:nvContentPartPr>
            <p14:xfrm>
              <a:off x="7330080" y="1722400"/>
              <a:ext cx="239040" cy="208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12440" y="1704760"/>
                <a:ext cx="27468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14:cNvPr>
              <p14:cNvContentPartPr/>
              <p14:nvPr/>
            </p14:nvContentPartPr>
            <p14:xfrm>
              <a:off x="6608640" y="2034880"/>
              <a:ext cx="1007280" cy="1029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90634" y="2016880"/>
                <a:ext cx="1042933" cy="10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E872F21-7AC2-495E-B173-6A4715E158A2}"/>
                  </a:ext>
                </a:extLst>
              </p14:cNvPr>
              <p14:cNvContentPartPr/>
              <p14:nvPr/>
            </p14:nvContentPartPr>
            <p14:xfrm>
              <a:off x="364800" y="215800"/>
              <a:ext cx="316440" cy="249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E872F21-7AC2-495E-B173-6A4715E158A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6800" y="198160"/>
                <a:ext cx="35208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B7EEDD5-553D-4762-A989-309131BAE1BD}"/>
                  </a:ext>
                </a:extLst>
              </p14:cNvPr>
              <p14:cNvContentPartPr/>
              <p14:nvPr/>
            </p14:nvContentPartPr>
            <p14:xfrm>
              <a:off x="750720" y="297880"/>
              <a:ext cx="163080" cy="171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B7EEDD5-553D-4762-A989-309131BAE1B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33080" y="280240"/>
                <a:ext cx="19872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8A61A9A-04C2-4DA1-AFF6-21C059CA660C}"/>
                  </a:ext>
                </a:extLst>
              </p14:cNvPr>
              <p14:cNvContentPartPr/>
              <p14:nvPr/>
            </p14:nvContentPartPr>
            <p14:xfrm>
              <a:off x="1217280" y="304000"/>
              <a:ext cx="181440" cy="165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8A61A9A-04C2-4DA1-AFF6-21C059CA660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99640" y="286360"/>
                <a:ext cx="21708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AC7F2C4-8944-4737-A660-A28C453548B2}"/>
                  </a:ext>
                </a:extLst>
              </p14:cNvPr>
              <p14:cNvContentPartPr/>
              <p14:nvPr/>
            </p14:nvContentPartPr>
            <p14:xfrm>
              <a:off x="1491240" y="345040"/>
              <a:ext cx="219960" cy="1317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AC7F2C4-8944-4737-A660-A28C453548B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73240" y="327040"/>
                <a:ext cx="2556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3789EC9-11DD-43F8-A3C8-7F958BE136A8}"/>
                  </a:ext>
                </a:extLst>
              </p14:cNvPr>
              <p14:cNvContentPartPr/>
              <p14:nvPr/>
            </p14:nvContentPartPr>
            <p14:xfrm>
              <a:off x="1787880" y="346480"/>
              <a:ext cx="216360" cy="130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3789EC9-11DD-43F8-A3C8-7F958BE136A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769880" y="328840"/>
                <a:ext cx="2520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9E8A4D5-43C0-47C0-8DB0-44E501831B14}"/>
                  </a:ext>
                </a:extLst>
              </p14:cNvPr>
              <p14:cNvContentPartPr/>
              <p14:nvPr/>
            </p14:nvContentPartPr>
            <p14:xfrm>
              <a:off x="3577800" y="253960"/>
              <a:ext cx="530640" cy="322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9E8A4D5-43C0-47C0-8DB0-44E501831B1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60160" y="235960"/>
                <a:ext cx="56628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563D3CF-BB33-487E-9F6D-43BD4E2CA1E3}"/>
                  </a:ext>
                </a:extLst>
              </p14:cNvPr>
              <p14:cNvContentPartPr/>
              <p14:nvPr/>
            </p14:nvContentPartPr>
            <p14:xfrm>
              <a:off x="2299800" y="118960"/>
              <a:ext cx="1022400" cy="350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563D3CF-BB33-487E-9F6D-43BD4E2CA1E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281800" y="101320"/>
                <a:ext cx="105804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B88AA96-F3ED-40FB-B1A5-44B8ECDD8817}"/>
                  </a:ext>
                </a:extLst>
              </p14:cNvPr>
              <p14:cNvContentPartPr/>
              <p14:nvPr/>
            </p14:nvContentPartPr>
            <p14:xfrm>
              <a:off x="4393920" y="258640"/>
              <a:ext cx="169920" cy="198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B88AA96-F3ED-40FB-B1A5-44B8ECDD881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75920" y="241000"/>
                <a:ext cx="20556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BD88E46-1085-43A3-B546-171A8E595621}"/>
                  </a:ext>
                </a:extLst>
              </p14:cNvPr>
              <p14:cNvContentPartPr/>
              <p14:nvPr/>
            </p14:nvContentPartPr>
            <p14:xfrm>
              <a:off x="4388520" y="88360"/>
              <a:ext cx="194040" cy="94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BD88E46-1085-43A3-B546-171A8E59562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370880" y="70360"/>
                <a:ext cx="22968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50368EE-A111-4912-B97B-9DF69508F38E}"/>
                  </a:ext>
                </a:extLst>
              </p14:cNvPr>
              <p14:cNvContentPartPr/>
              <p14:nvPr/>
            </p14:nvContentPartPr>
            <p14:xfrm>
              <a:off x="4876320" y="162160"/>
              <a:ext cx="757800" cy="3258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50368EE-A111-4912-B97B-9DF69508F38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858320" y="144140"/>
                <a:ext cx="793440" cy="3614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E796288-EE92-4090-8749-59487FA42D00}"/>
                  </a:ext>
                </a:extLst>
              </p14:cNvPr>
              <p14:cNvContentPartPr/>
              <p14:nvPr/>
            </p14:nvContentPartPr>
            <p14:xfrm>
              <a:off x="4963440" y="608560"/>
              <a:ext cx="320400" cy="4798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E796288-EE92-4090-8749-59487FA42D0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945800" y="590560"/>
                <a:ext cx="356040" cy="51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8265137-4F29-4172-8197-FF922A0D3316}"/>
                  </a:ext>
                </a:extLst>
              </p14:cNvPr>
              <p14:cNvContentPartPr/>
              <p14:nvPr/>
            </p14:nvContentPartPr>
            <p14:xfrm>
              <a:off x="4213200" y="741040"/>
              <a:ext cx="501120" cy="1764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8265137-4F29-4172-8197-FF922A0D331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195213" y="723364"/>
                <a:ext cx="536734" cy="2121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FA6503A9-06C7-401F-8EC8-8EA9E629D671}"/>
                  </a:ext>
                </a:extLst>
              </p14:cNvPr>
              <p14:cNvContentPartPr/>
              <p14:nvPr/>
            </p14:nvContentPartPr>
            <p14:xfrm>
              <a:off x="3230400" y="700360"/>
              <a:ext cx="843840" cy="2415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FA6503A9-06C7-401F-8EC8-8EA9E629D67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212752" y="682720"/>
                <a:ext cx="879495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91E84478-BD45-45F8-A924-75DBF356BB08}"/>
                  </a:ext>
                </a:extLst>
              </p14:cNvPr>
              <p14:cNvContentPartPr/>
              <p14:nvPr/>
            </p14:nvContentPartPr>
            <p14:xfrm>
              <a:off x="2762400" y="619360"/>
              <a:ext cx="360720" cy="3063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91E84478-BD45-45F8-A924-75DBF356BB0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744760" y="601360"/>
                <a:ext cx="3963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ADB18E3B-B0DA-4A15-AA4E-6F6B275EB452}"/>
                  </a:ext>
                </a:extLst>
              </p14:cNvPr>
              <p14:cNvContentPartPr/>
              <p14:nvPr/>
            </p14:nvContentPartPr>
            <p14:xfrm>
              <a:off x="5557080" y="739240"/>
              <a:ext cx="204840" cy="3135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ADB18E3B-B0DA-4A15-AA4E-6F6B275EB45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539440" y="721240"/>
                <a:ext cx="24048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774C8B0-D400-4E60-970D-9E5A47321130}"/>
                  </a:ext>
                </a:extLst>
              </p14:cNvPr>
              <p14:cNvContentPartPr/>
              <p14:nvPr/>
            </p14:nvContentPartPr>
            <p14:xfrm>
              <a:off x="5607840" y="542680"/>
              <a:ext cx="171720" cy="1076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774C8B0-D400-4E60-970D-9E5A4732113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89840" y="524680"/>
                <a:ext cx="2073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F65BE44B-380D-497A-92B1-8BE4CD7E278A}"/>
                  </a:ext>
                </a:extLst>
              </p14:cNvPr>
              <p14:cNvContentPartPr/>
              <p14:nvPr/>
            </p14:nvContentPartPr>
            <p14:xfrm>
              <a:off x="261480" y="641680"/>
              <a:ext cx="2190240" cy="10238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F65BE44B-380D-497A-92B1-8BE4CD7E278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43480" y="623680"/>
                <a:ext cx="2225880" cy="10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14:cNvPr>
              <p14:cNvContentPartPr/>
              <p14:nvPr/>
            </p14:nvContentPartPr>
            <p14:xfrm>
              <a:off x="6136320" y="1802320"/>
              <a:ext cx="1048320" cy="10591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118320" y="1784320"/>
                <a:ext cx="1083960" cy="10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14:cNvPr>
              <p14:cNvContentPartPr/>
              <p14:nvPr/>
            </p14:nvContentPartPr>
            <p14:xfrm>
              <a:off x="8036040" y="1207600"/>
              <a:ext cx="195480" cy="153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018400" y="1189960"/>
                <a:ext cx="2311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14:cNvPr>
              <p14:cNvContentPartPr/>
              <p14:nvPr/>
            </p14:nvContentPartPr>
            <p14:xfrm>
              <a:off x="7151160" y="1419280"/>
              <a:ext cx="1029600" cy="583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133166" y="1401640"/>
                <a:ext cx="1065228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1767892-549A-4338-9A45-2BA3302B60A2}"/>
                  </a:ext>
                </a:extLst>
              </p14:cNvPr>
              <p14:cNvContentPartPr/>
              <p14:nvPr/>
            </p14:nvContentPartPr>
            <p14:xfrm>
              <a:off x="1919640" y="1387240"/>
              <a:ext cx="158760" cy="265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1767892-549A-4338-9A45-2BA3302B60A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901640" y="1369240"/>
                <a:ext cx="19440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4F5CD0C-F711-4749-AEA2-11557D7FE95E}"/>
                  </a:ext>
                </a:extLst>
              </p14:cNvPr>
              <p14:cNvContentPartPr/>
              <p14:nvPr/>
            </p14:nvContentPartPr>
            <p14:xfrm>
              <a:off x="1889400" y="1219840"/>
              <a:ext cx="198720" cy="72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4F5CD0C-F711-4749-AEA2-11557D7FE95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871760" y="1201840"/>
                <a:ext cx="2343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1F48CD9-AEEC-41AB-8FD8-F9CD60EFEFF3}"/>
                  </a:ext>
                </a:extLst>
              </p14:cNvPr>
              <p14:cNvContentPartPr/>
              <p14:nvPr/>
            </p14:nvContentPartPr>
            <p14:xfrm>
              <a:off x="2234640" y="1375360"/>
              <a:ext cx="173880" cy="26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1F48CD9-AEEC-41AB-8FD8-F9CD60EFEFF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217000" y="1357360"/>
                <a:ext cx="20952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9762690-F48C-458D-96F4-FEAB37657ADF}"/>
                  </a:ext>
                </a:extLst>
              </p14:cNvPr>
              <p14:cNvContentPartPr/>
              <p14:nvPr/>
            </p14:nvContentPartPr>
            <p14:xfrm>
              <a:off x="2255160" y="1482640"/>
              <a:ext cx="145800" cy="1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9762690-F48C-458D-96F4-FEAB37657AD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237160" y="1465000"/>
                <a:ext cx="181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1D50421-7FB6-44BE-9BAD-30DA6C016BE6}"/>
                  </a:ext>
                </a:extLst>
              </p14:cNvPr>
              <p14:cNvContentPartPr/>
              <p14:nvPr/>
            </p14:nvContentPartPr>
            <p14:xfrm>
              <a:off x="2651520" y="1326760"/>
              <a:ext cx="469440" cy="329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1D50421-7FB6-44BE-9BAD-30DA6C016BE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633880" y="1308780"/>
                <a:ext cx="505080" cy="3650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EAD4629-37F1-4B71-A0A1-C75779F3D96B}"/>
                  </a:ext>
                </a:extLst>
              </p14:cNvPr>
              <p14:cNvContentPartPr/>
              <p14:nvPr/>
            </p14:nvContentPartPr>
            <p14:xfrm>
              <a:off x="3240840" y="1402720"/>
              <a:ext cx="444240" cy="172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EAD4629-37F1-4B71-A0A1-C75779F3D96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222840" y="1384720"/>
                <a:ext cx="47988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7D6D354-812A-4D59-86B1-8F52B1F418A4}"/>
                  </a:ext>
                </a:extLst>
              </p14:cNvPr>
              <p14:cNvContentPartPr/>
              <p14:nvPr/>
            </p14:nvContentPartPr>
            <p14:xfrm>
              <a:off x="3362520" y="1138480"/>
              <a:ext cx="243000" cy="140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7D6D354-812A-4D59-86B1-8F52B1F418A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344880" y="1120480"/>
                <a:ext cx="2786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AA4FB2D-37BF-48F3-9099-66759AE1C38C}"/>
                  </a:ext>
                </a:extLst>
              </p14:cNvPr>
              <p14:cNvContentPartPr/>
              <p14:nvPr/>
            </p14:nvContentPartPr>
            <p14:xfrm>
              <a:off x="4287360" y="1321360"/>
              <a:ext cx="253440" cy="395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AA4FB2D-37BF-48F3-9099-66759AE1C38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69360" y="1303720"/>
                <a:ext cx="289080" cy="43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4078653-C363-4C53-8D00-2E2BC830E74A}"/>
                  </a:ext>
                </a:extLst>
              </p14:cNvPr>
              <p14:cNvContentPartPr/>
              <p14:nvPr/>
            </p14:nvContentPartPr>
            <p14:xfrm>
              <a:off x="3891000" y="1442320"/>
              <a:ext cx="202680" cy="206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4078653-C363-4C53-8D00-2E2BC830E74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873000" y="1424680"/>
                <a:ext cx="23832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882CFD2-4BE4-470B-974C-568A491DF2E3}"/>
                  </a:ext>
                </a:extLst>
              </p14:cNvPr>
              <p14:cNvContentPartPr/>
              <p14:nvPr/>
            </p14:nvContentPartPr>
            <p14:xfrm>
              <a:off x="4665360" y="1124080"/>
              <a:ext cx="240120" cy="551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882CFD2-4BE4-470B-974C-568A491DF2E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647360" y="1106080"/>
                <a:ext cx="27576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03E561F-C19B-4EDA-8BD1-2D8EC74729E0}"/>
                  </a:ext>
                </a:extLst>
              </p14:cNvPr>
              <p14:cNvContentPartPr/>
              <p14:nvPr/>
            </p14:nvContentPartPr>
            <p14:xfrm>
              <a:off x="6877920" y="4368400"/>
              <a:ext cx="143280" cy="198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03E561F-C19B-4EDA-8BD1-2D8EC74729E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860280" y="4350760"/>
                <a:ext cx="1789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075B6C2-5F89-49D2-B7CB-C26D7A686C33}"/>
                  </a:ext>
                </a:extLst>
              </p14:cNvPr>
              <p14:cNvContentPartPr/>
              <p14:nvPr/>
            </p14:nvContentPartPr>
            <p14:xfrm>
              <a:off x="7148280" y="4419160"/>
              <a:ext cx="14760" cy="106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075B6C2-5F89-49D2-B7CB-C26D7A686C3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130640" y="4401520"/>
                <a:ext cx="5040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63B0D28-255F-44A4-A844-758C09A00478}"/>
                  </a:ext>
                </a:extLst>
              </p14:cNvPr>
              <p14:cNvContentPartPr/>
              <p14:nvPr/>
            </p14:nvContentPartPr>
            <p14:xfrm>
              <a:off x="7142160" y="4246360"/>
              <a:ext cx="360" cy="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63B0D28-255F-44A4-A844-758C09A0047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124520" y="4228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C22B298-A05B-44C6-ADF8-AD1203768F22}"/>
                  </a:ext>
                </a:extLst>
              </p14:cNvPr>
              <p14:cNvContentPartPr/>
              <p14:nvPr/>
            </p14:nvContentPartPr>
            <p14:xfrm>
              <a:off x="7295520" y="4351840"/>
              <a:ext cx="140760" cy="206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C22B298-A05B-44C6-ADF8-AD1203768F2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277520" y="4334200"/>
                <a:ext cx="17640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54EA8F4-22DC-4F0C-986E-E641E081ABAF}"/>
                  </a:ext>
                </a:extLst>
              </p14:cNvPr>
              <p14:cNvContentPartPr/>
              <p14:nvPr/>
            </p14:nvContentPartPr>
            <p14:xfrm>
              <a:off x="7538160" y="4326640"/>
              <a:ext cx="344520" cy="1749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54EA8F4-22DC-4F0C-986E-E641E081ABA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520520" y="4308640"/>
                <a:ext cx="3801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7C53C4D-9239-415B-A920-29BA4547CB8D}"/>
                  </a:ext>
                </a:extLst>
              </p14:cNvPr>
              <p14:cNvContentPartPr/>
              <p14:nvPr/>
            </p14:nvContentPartPr>
            <p14:xfrm>
              <a:off x="5465640" y="4124680"/>
              <a:ext cx="1076760" cy="444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7C53C4D-9239-415B-A920-29BA4547CB8D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448000" y="4106680"/>
                <a:ext cx="1112400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090BA28-59BF-415D-BF7B-42A0EDFA43C9}"/>
                  </a:ext>
                </a:extLst>
              </p14:cNvPr>
              <p14:cNvContentPartPr/>
              <p14:nvPr/>
            </p14:nvContentPartPr>
            <p14:xfrm>
              <a:off x="8095800" y="4348240"/>
              <a:ext cx="11520" cy="15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090BA28-59BF-415D-BF7B-42A0EDFA43C9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078160" y="4330240"/>
                <a:ext cx="4716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3669A76-F2D5-4022-95FA-E78405DB2EDF}"/>
                  </a:ext>
                </a:extLst>
              </p14:cNvPr>
              <p14:cNvContentPartPr/>
              <p14:nvPr/>
            </p14:nvContentPartPr>
            <p14:xfrm>
              <a:off x="8107320" y="4469920"/>
              <a:ext cx="10800" cy="19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3669A76-F2D5-4022-95FA-E78405DB2ED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8089320" y="4451920"/>
                <a:ext cx="46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5B7BFCB-3600-4BA2-A5B8-9AEF50B61204}"/>
                  </a:ext>
                </a:extLst>
              </p14:cNvPr>
              <p14:cNvContentPartPr/>
              <p14:nvPr/>
            </p14:nvContentPartPr>
            <p14:xfrm>
              <a:off x="6632760" y="4175440"/>
              <a:ext cx="245880" cy="147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5B7BFCB-3600-4BA2-A5B8-9AEF50B61204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614734" y="4157484"/>
                <a:ext cx="281572" cy="1831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D2985A6C-E27D-41C5-8D43-76AA5082F156}"/>
                  </a:ext>
                </a:extLst>
              </p14:cNvPr>
              <p14:cNvContentPartPr/>
              <p14:nvPr/>
            </p14:nvContentPartPr>
            <p14:xfrm>
              <a:off x="5780640" y="4672960"/>
              <a:ext cx="1873800" cy="19616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D2985A6C-E27D-41C5-8D43-76AA5082F156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762637" y="4654960"/>
                <a:ext cx="1909447" cy="19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97C7250-F73D-4F64-A625-664EBFDBFD1E}"/>
                  </a:ext>
                </a:extLst>
              </p14:cNvPr>
              <p14:cNvContentPartPr/>
              <p14:nvPr/>
            </p14:nvContentPartPr>
            <p14:xfrm>
              <a:off x="338880" y="2021560"/>
              <a:ext cx="716040" cy="258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97C7250-F73D-4F64-A625-664EBFDBFD1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21240" y="2003560"/>
                <a:ext cx="75168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23437DC-553C-4E99-8B05-D6F6F3EA717F}"/>
                  </a:ext>
                </a:extLst>
              </p14:cNvPr>
              <p14:cNvContentPartPr/>
              <p14:nvPr/>
            </p14:nvContentPartPr>
            <p14:xfrm>
              <a:off x="1492680" y="2037760"/>
              <a:ext cx="119520" cy="196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23437DC-553C-4E99-8B05-D6F6F3EA717F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1474680" y="2020120"/>
                <a:ext cx="15516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9CC58C4-5C24-4346-A54E-4BE62A24448F}"/>
                  </a:ext>
                </a:extLst>
              </p14:cNvPr>
              <p14:cNvContentPartPr/>
              <p14:nvPr/>
            </p14:nvContentPartPr>
            <p14:xfrm>
              <a:off x="1462440" y="1871080"/>
              <a:ext cx="135000" cy="100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9CC58C4-5C24-4346-A54E-4BE62A24448F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444800" y="1853080"/>
                <a:ext cx="17064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34026DF-A8A0-475A-B3EC-D494CC8159E3}"/>
                  </a:ext>
                </a:extLst>
              </p14:cNvPr>
              <p14:cNvContentPartPr/>
              <p14:nvPr/>
            </p14:nvContentPartPr>
            <p14:xfrm>
              <a:off x="1757280" y="2102920"/>
              <a:ext cx="145440" cy="4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34026DF-A8A0-475A-B3EC-D494CC8159E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739640" y="2084920"/>
                <a:ext cx="1810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0C38003-0076-400B-B09E-65351D921D0C}"/>
                  </a:ext>
                </a:extLst>
              </p14:cNvPr>
              <p14:cNvContentPartPr/>
              <p14:nvPr/>
            </p14:nvContentPartPr>
            <p14:xfrm>
              <a:off x="1757280" y="2196520"/>
              <a:ext cx="128880" cy="82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0C38003-0076-400B-B09E-65351D921D0C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739640" y="2178520"/>
                <a:ext cx="1645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8BB7ACF-6A74-4F24-8269-DB6C19F0E5C8}"/>
                  </a:ext>
                </a:extLst>
              </p14:cNvPr>
              <p14:cNvContentPartPr/>
              <p14:nvPr/>
            </p14:nvContentPartPr>
            <p14:xfrm>
              <a:off x="2562240" y="2031280"/>
              <a:ext cx="292680" cy="163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8BB7ACF-6A74-4F24-8269-DB6C19F0E5C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544240" y="2013640"/>
                <a:ext cx="3283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09100F6-FC5E-42B6-A529-05EC31F34394}"/>
                  </a:ext>
                </a:extLst>
              </p14:cNvPr>
              <p14:cNvContentPartPr/>
              <p14:nvPr/>
            </p14:nvContentPartPr>
            <p14:xfrm>
              <a:off x="2946720" y="2002480"/>
              <a:ext cx="152280" cy="349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09100F6-FC5E-42B6-A529-05EC31F34394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2928720" y="1984480"/>
                <a:ext cx="18792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40F434F-0B74-48A8-ADC9-18F3776AF145}"/>
                  </a:ext>
                </a:extLst>
              </p14:cNvPr>
              <p14:cNvContentPartPr/>
              <p14:nvPr/>
            </p14:nvContentPartPr>
            <p14:xfrm>
              <a:off x="3200160" y="2064040"/>
              <a:ext cx="455040" cy="140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40F434F-0B74-48A8-ADC9-18F3776AF145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3182160" y="2046400"/>
                <a:ext cx="49068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3C45D3D-6E81-421E-A470-E6267753CEA8}"/>
                  </a:ext>
                </a:extLst>
              </p14:cNvPr>
              <p14:cNvContentPartPr/>
              <p14:nvPr/>
            </p14:nvContentPartPr>
            <p14:xfrm>
              <a:off x="3332280" y="1828600"/>
              <a:ext cx="205920" cy="108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3C45D3D-6E81-421E-A470-E6267753CEA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314280" y="1810600"/>
                <a:ext cx="24156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224FAD5-5D21-4747-8A93-F40A2F2FFF10}"/>
                  </a:ext>
                </a:extLst>
              </p14:cNvPr>
              <p14:cNvContentPartPr/>
              <p14:nvPr/>
            </p14:nvContentPartPr>
            <p14:xfrm>
              <a:off x="3870480" y="2001040"/>
              <a:ext cx="147600" cy="1767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224FAD5-5D21-4747-8A93-F40A2F2FFF10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852840" y="1983400"/>
                <a:ext cx="18324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A2777DB-EE2E-4211-A8F1-35EB6F6E9C9D}"/>
                  </a:ext>
                </a:extLst>
              </p14:cNvPr>
              <p14:cNvContentPartPr/>
              <p14:nvPr/>
            </p14:nvContentPartPr>
            <p14:xfrm>
              <a:off x="4622520" y="1838680"/>
              <a:ext cx="360" cy="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A2777DB-EE2E-4211-A8F1-35EB6F6E9C9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04520" y="1821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B9BB997-0395-49AE-AE7E-7D5FEE4485B0}"/>
                  </a:ext>
                </a:extLst>
              </p14:cNvPr>
              <p14:cNvContentPartPr/>
              <p14:nvPr/>
            </p14:nvContentPartPr>
            <p14:xfrm>
              <a:off x="4955520" y="1911400"/>
              <a:ext cx="136440" cy="354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B9BB997-0395-49AE-AE7E-7D5FEE4485B0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937880" y="1893400"/>
                <a:ext cx="17208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97D6136-EF46-43DA-B7A3-CF2E4328A131}"/>
                  </a:ext>
                </a:extLst>
              </p14:cNvPr>
              <p14:cNvContentPartPr/>
              <p14:nvPr/>
            </p14:nvContentPartPr>
            <p14:xfrm>
              <a:off x="4580400" y="2006080"/>
              <a:ext cx="273240" cy="1317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97D6136-EF46-43DA-B7A3-CF2E4328A13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562400" y="1988440"/>
                <a:ext cx="30888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314BC4F-2385-4C06-ABDB-3E75ACFBC08C}"/>
                  </a:ext>
                </a:extLst>
              </p14:cNvPr>
              <p14:cNvContentPartPr/>
              <p14:nvPr/>
            </p14:nvContentPartPr>
            <p14:xfrm>
              <a:off x="4175400" y="1967920"/>
              <a:ext cx="315360" cy="1868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314BC4F-2385-4C06-ABDB-3E75ACFBC08C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157760" y="1949920"/>
                <a:ext cx="351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D2A3FA1-0440-4C49-9549-760243D1E6C5}"/>
                  </a:ext>
                </a:extLst>
              </p14:cNvPr>
              <p14:cNvContentPartPr/>
              <p14:nvPr/>
            </p14:nvContentPartPr>
            <p14:xfrm>
              <a:off x="5216880" y="1922560"/>
              <a:ext cx="205200" cy="3060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D2A3FA1-0440-4C49-9549-760243D1E6C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198880" y="1904560"/>
                <a:ext cx="2408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A5388BE-0C86-4778-9EFA-204FF5CEDF6E}"/>
                  </a:ext>
                </a:extLst>
              </p14:cNvPr>
              <p14:cNvContentPartPr/>
              <p14:nvPr/>
            </p14:nvContentPartPr>
            <p14:xfrm>
              <a:off x="5323800" y="1694320"/>
              <a:ext cx="172440" cy="129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A5388BE-0C86-4778-9EFA-204FF5CEDF6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305800" y="1676320"/>
                <a:ext cx="20808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04865CC-4982-4AB0-BF99-90325E4F304F}"/>
                  </a:ext>
                </a:extLst>
              </p14:cNvPr>
              <p14:cNvContentPartPr/>
              <p14:nvPr/>
            </p14:nvContentPartPr>
            <p14:xfrm>
              <a:off x="2152920" y="2010400"/>
              <a:ext cx="314640" cy="210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04865CC-4982-4AB0-BF99-90325E4F304F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134941" y="1992760"/>
                <a:ext cx="350239" cy="246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23879213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14:cNvPr>
              <p14:cNvContentPartPr/>
              <p14:nvPr/>
            </p14:nvContentPartPr>
            <p14:xfrm>
              <a:off x="6309120" y="3133240"/>
              <a:ext cx="126360" cy="16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291120" y="3115240"/>
                <a:ext cx="1620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14:cNvPr>
              <p14:cNvContentPartPr/>
              <p14:nvPr/>
            </p14:nvContentPartPr>
            <p14:xfrm>
              <a:off x="6583080" y="2608360"/>
              <a:ext cx="128880" cy="25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65440" y="2590720"/>
                <a:ext cx="164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14:cNvPr>
              <p14:cNvContentPartPr/>
              <p14:nvPr/>
            </p14:nvContentPartPr>
            <p14:xfrm>
              <a:off x="6857760" y="2164480"/>
              <a:ext cx="11520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39760" y="2146840"/>
                <a:ext cx="150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14:cNvPr>
              <p14:cNvContentPartPr/>
              <p14:nvPr/>
            </p14:nvContentPartPr>
            <p14:xfrm>
              <a:off x="7101480" y="1725640"/>
              <a:ext cx="111240" cy="194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83840" y="1708000"/>
                <a:ext cx="1468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14:cNvPr>
              <p14:cNvContentPartPr/>
              <p14:nvPr/>
            </p14:nvContentPartPr>
            <p14:xfrm>
              <a:off x="7365720" y="1290400"/>
              <a:ext cx="114840" cy="19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48080" y="1272760"/>
                <a:ext cx="1504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14:cNvPr>
              <p14:cNvContentPartPr/>
              <p14:nvPr/>
            </p14:nvContentPartPr>
            <p14:xfrm>
              <a:off x="7650120" y="890080"/>
              <a:ext cx="97920" cy="15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32480" y="872080"/>
                <a:ext cx="1335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14:cNvPr>
              <p14:cNvContentPartPr/>
              <p14:nvPr/>
            </p14:nvContentPartPr>
            <p14:xfrm>
              <a:off x="7894200" y="506320"/>
              <a:ext cx="124200" cy="18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76200" y="488680"/>
                <a:ext cx="1598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14:cNvPr>
              <p14:cNvContentPartPr/>
              <p14:nvPr/>
            </p14:nvContentPartPr>
            <p14:xfrm>
              <a:off x="5983680" y="3528880"/>
              <a:ext cx="182520" cy="29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6040" y="3511240"/>
                <a:ext cx="21816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14:cNvPr>
              <p14:cNvContentPartPr/>
              <p14:nvPr/>
            </p14:nvContentPartPr>
            <p14:xfrm>
              <a:off x="7579920" y="1982680"/>
              <a:ext cx="49680" cy="39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62280" y="1964680"/>
                <a:ext cx="8532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14:cNvPr>
              <p14:cNvContentPartPr/>
              <p14:nvPr/>
            </p14:nvContentPartPr>
            <p14:xfrm>
              <a:off x="7088520" y="1608280"/>
              <a:ext cx="125280" cy="47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70520" y="1590640"/>
                <a:ext cx="1609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14:cNvPr>
              <p14:cNvContentPartPr/>
              <p14:nvPr/>
            </p14:nvContentPartPr>
            <p14:xfrm>
              <a:off x="6888720" y="1549600"/>
              <a:ext cx="70560" cy="14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720" y="1531960"/>
                <a:ext cx="1062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14:cNvPr>
              <p14:cNvContentPartPr/>
              <p14:nvPr/>
            </p14:nvContentPartPr>
            <p14:xfrm>
              <a:off x="6804480" y="1564000"/>
              <a:ext cx="43200" cy="12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86480" y="1546360"/>
                <a:ext cx="788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14:cNvPr>
              <p14:cNvContentPartPr/>
              <p14:nvPr/>
            </p14:nvContentPartPr>
            <p14:xfrm>
              <a:off x="6766320" y="161512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48320" y="1597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14:cNvPr>
              <p14:cNvContentPartPr/>
              <p14:nvPr/>
            </p14:nvContentPartPr>
            <p14:xfrm>
              <a:off x="6745800" y="167596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28160" y="1657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14:cNvPr>
              <p14:cNvContentPartPr/>
              <p14:nvPr/>
            </p14:nvContentPartPr>
            <p14:xfrm>
              <a:off x="6796560" y="175732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78920" y="1739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14:cNvPr>
              <p14:cNvContentPartPr/>
              <p14:nvPr/>
            </p14:nvContentPartPr>
            <p14:xfrm>
              <a:off x="6817080" y="1818160"/>
              <a:ext cx="1224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99080" y="180052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14:cNvPr>
              <p14:cNvContentPartPr/>
              <p14:nvPr/>
            </p14:nvContentPartPr>
            <p14:xfrm>
              <a:off x="6857760" y="1868920"/>
              <a:ext cx="131400" cy="7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39760" y="1851280"/>
                <a:ext cx="16704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14:cNvPr>
              <p14:cNvContentPartPr/>
              <p14:nvPr/>
            </p14:nvContentPartPr>
            <p14:xfrm>
              <a:off x="7081320" y="1970800"/>
              <a:ext cx="83880" cy="45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63320" y="1952800"/>
                <a:ext cx="1195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14:cNvPr>
              <p14:cNvContentPartPr/>
              <p14:nvPr/>
            </p14:nvContentPartPr>
            <p14:xfrm>
              <a:off x="7274280" y="2072320"/>
              <a:ext cx="75600" cy="2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56640" y="2054320"/>
                <a:ext cx="1112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14:cNvPr>
              <p14:cNvContentPartPr/>
              <p14:nvPr/>
            </p14:nvContentPartPr>
            <p14:xfrm>
              <a:off x="7467240" y="2088160"/>
              <a:ext cx="1069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49240" y="2070520"/>
                <a:ext cx="142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14:cNvPr>
              <p14:cNvContentPartPr/>
              <p14:nvPr/>
            </p14:nvContentPartPr>
            <p14:xfrm>
              <a:off x="7330080" y="1722400"/>
              <a:ext cx="239040" cy="208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12440" y="1704760"/>
                <a:ext cx="27468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14:cNvPr>
              <p14:cNvContentPartPr/>
              <p14:nvPr/>
            </p14:nvContentPartPr>
            <p14:xfrm>
              <a:off x="6608640" y="2034880"/>
              <a:ext cx="1007280" cy="1029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90634" y="2016880"/>
                <a:ext cx="1042933" cy="10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E872F21-7AC2-495E-B173-6A4715E158A2}"/>
                  </a:ext>
                </a:extLst>
              </p14:cNvPr>
              <p14:cNvContentPartPr/>
              <p14:nvPr/>
            </p14:nvContentPartPr>
            <p14:xfrm>
              <a:off x="364800" y="215800"/>
              <a:ext cx="316440" cy="249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E872F21-7AC2-495E-B173-6A4715E158A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6800" y="198160"/>
                <a:ext cx="35208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B7EEDD5-553D-4762-A989-309131BAE1BD}"/>
                  </a:ext>
                </a:extLst>
              </p14:cNvPr>
              <p14:cNvContentPartPr/>
              <p14:nvPr/>
            </p14:nvContentPartPr>
            <p14:xfrm>
              <a:off x="750720" y="297880"/>
              <a:ext cx="163080" cy="171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B7EEDD5-553D-4762-A989-309131BAE1B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33080" y="280240"/>
                <a:ext cx="19872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8A61A9A-04C2-4DA1-AFF6-21C059CA660C}"/>
                  </a:ext>
                </a:extLst>
              </p14:cNvPr>
              <p14:cNvContentPartPr/>
              <p14:nvPr/>
            </p14:nvContentPartPr>
            <p14:xfrm>
              <a:off x="1217280" y="304000"/>
              <a:ext cx="181440" cy="165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8A61A9A-04C2-4DA1-AFF6-21C059CA660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99640" y="286360"/>
                <a:ext cx="21708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AC7F2C4-8944-4737-A660-A28C453548B2}"/>
                  </a:ext>
                </a:extLst>
              </p14:cNvPr>
              <p14:cNvContentPartPr/>
              <p14:nvPr/>
            </p14:nvContentPartPr>
            <p14:xfrm>
              <a:off x="1491240" y="345040"/>
              <a:ext cx="219960" cy="1317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AC7F2C4-8944-4737-A660-A28C453548B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73240" y="327040"/>
                <a:ext cx="2556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3789EC9-11DD-43F8-A3C8-7F958BE136A8}"/>
                  </a:ext>
                </a:extLst>
              </p14:cNvPr>
              <p14:cNvContentPartPr/>
              <p14:nvPr/>
            </p14:nvContentPartPr>
            <p14:xfrm>
              <a:off x="1787880" y="346480"/>
              <a:ext cx="216360" cy="130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3789EC9-11DD-43F8-A3C8-7F958BE136A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769880" y="328840"/>
                <a:ext cx="2520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9E8A4D5-43C0-47C0-8DB0-44E501831B14}"/>
                  </a:ext>
                </a:extLst>
              </p14:cNvPr>
              <p14:cNvContentPartPr/>
              <p14:nvPr/>
            </p14:nvContentPartPr>
            <p14:xfrm>
              <a:off x="3577800" y="253960"/>
              <a:ext cx="530640" cy="322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9E8A4D5-43C0-47C0-8DB0-44E501831B1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60160" y="235960"/>
                <a:ext cx="56628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563D3CF-BB33-487E-9F6D-43BD4E2CA1E3}"/>
                  </a:ext>
                </a:extLst>
              </p14:cNvPr>
              <p14:cNvContentPartPr/>
              <p14:nvPr/>
            </p14:nvContentPartPr>
            <p14:xfrm>
              <a:off x="2299800" y="118960"/>
              <a:ext cx="1022400" cy="350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563D3CF-BB33-487E-9F6D-43BD4E2CA1E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281800" y="101320"/>
                <a:ext cx="105804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B88AA96-F3ED-40FB-B1A5-44B8ECDD8817}"/>
                  </a:ext>
                </a:extLst>
              </p14:cNvPr>
              <p14:cNvContentPartPr/>
              <p14:nvPr/>
            </p14:nvContentPartPr>
            <p14:xfrm>
              <a:off x="4393920" y="258640"/>
              <a:ext cx="169920" cy="198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B88AA96-F3ED-40FB-B1A5-44B8ECDD881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75920" y="241000"/>
                <a:ext cx="20556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BD88E46-1085-43A3-B546-171A8E595621}"/>
                  </a:ext>
                </a:extLst>
              </p14:cNvPr>
              <p14:cNvContentPartPr/>
              <p14:nvPr/>
            </p14:nvContentPartPr>
            <p14:xfrm>
              <a:off x="4388520" y="88360"/>
              <a:ext cx="194040" cy="94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BD88E46-1085-43A3-B546-171A8E59562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370880" y="70360"/>
                <a:ext cx="22968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50368EE-A111-4912-B97B-9DF69508F38E}"/>
                  </a:ext>
                </a:extLst>
              </p14:cNvPr>
              <p14:cNvContentPartPr/>
              <p14:nvPr/>
            </p14:nvContentPartPr>
            <p14:xfrm>
              <a:off x="4876320" y="162160"/>
              <a:ext cx="757800" cy="3258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50368EE-A111-4912-B97B-9DF69508F38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858320" y="144140"/>
                <a:ext cx="793440" cy="3614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E796288-EE92-4090-8749-59487FA42D00}"/>
                  </a:ext>
                </a:extLst>
              </p14:cNvPr>
              <p14:cNvContentPartPr/>
              <p14:nvPr/>
            </p14:nvContentPartPr>
            <p14:xfrm>
              <a:off x="4963440" y="608560"/>
              <a:ext cx="320400" cy="4798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E796288-EE92-4090-8749-59487FA42D0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945800" y="590560"/>
                <a:ext cx="356040" cy="51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8265137-4F29-4172-8197-FF922A0D3316}"/>
                  </a:ext>
                </a:extLst>
              </p14:cNvPr>
              <p14:cNvContentPartPr/>
              <p14:nvPr/>
            </p14:nvContentPartPr>
            <p14:xfrm>
              <a:off x="4213200" y="741040"/>
              <a:ext cx="501120" cy="1764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8265137-4F29-4172-8197-FF922A0D331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195213" y="723364"/>
                <a:ext cx="536734" cy="2121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FA6503A9-06C7-401F-8EC8-8EA9E629D671}"/>
                  </a:ext>
                </a:extLst>
              </p14:cNvPr>
              <p14:cNvContentPartPr/>
              <p14:nvPr/>
            </p14:nvContentPartPr>
            <p14:xfrm>
              <a:off x="3230400" y="700360"/>
              <a:ext cx="843840" cy="2415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FA6503A9-06C7-401F-8EC8-8EA9E629D67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212752" y="682720"/>
                <a:ext cx="879495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91E84478-BD45-45F8-A924-75DBF356BB08}"/>
                  </a:ext>
                </a:extLst>
              </p14:cNvPr>
              <p14:cNvContentPartPr/>
              <p14:nvPr/>
            </p14:nvContentPartPr>
            <p14:xfrm>
              <a:off x="2762400" y="619360"/>
              <a:ext cx="360720" cy="3063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91E84478-BD45-45F8-A924-75DBF356BB0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744760" y="601360"/>
                <a:ext cx="3963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ADB18E3B-B0DA-4A15-AA4E-6F6B275EB452}"/>
                  </a:ext>
                </a:extLst>
              </p14:cNvPr>
              <p14:cNvContentPartPr/>
              <p14:nvPr/>
            </p14:nvContentPartPr>
            <p14:xfrm>
              <a:off x="5557080" y="739240"/>
              <a:ext cx="204840" cy="3135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ADB18E3B-B0DA-4A15-AA4E-6F6B275EB45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539440" y="721240"/>
                <a:ext cx="24048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774C8B0-D400-4E60-970D-9E5A47321130}"/>
                  </a:ext>
                </a:extLst>
              </p14:cNvPr>
              <p14:cNvContentPartPr/>
              <p14:nvPr/>
            </p14:nvContentPartPr>
            <p14:xfrm>
              <a:off x="5607840" y="542680"/>
              <a:ext cx="171720" cy="1076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774C8B0-D400-4E60-970D-9E5A4732113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89840" y="524680"/>
                <a:ext cx="2073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F65BE44B-380D-497A-92B1-8BE4CD7E278A}"/>
                  </a:ext>
                </a:extLst>
              </p14:cNvPr>
              <p14:cNvContentPartPr/>
              <p14:nvPr/>
            </p14:nvContentPartPr>
            <p14:xfrm>
              <a:off x="261480" y="641680"/>
              <a:ext cx="2190240" cy="10238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F65BE44B-380D-497A-92B1-8BE4CD7E278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43480" y="623680"/>
                <a:ext cx="2225880" cy="10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14:cNvPr>
              <p14:cNvContentPartPr/>
              <p14:nvPr/>
            </p14:nvContentPartPr>
            <p14:xfrm>
              <a:off x="6136320" y="1802320"/>
              <a:ext cx="1048320" cy="10591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118320" y="1784320"/>
                <a:ext cx="1083960" cy="10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14:cNvPr>
              <p14:cNvContentPartPr/>
              <p14:nvPr/>
            </p14:nvContentPartPr>
            <p14:xfrm>
              <a:off x="8036040" y="1207600"/>
              <a:ext cx="195480" cy="153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018400" y="1189960"/>
                <a:ext cx="2311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14:cNvPr>
              <p14:cNvContentPartPr/>
              <p14:nvPr/>
            </p14:nvContentPartPr>
            <p14:xfrm>
              <a:off x="7151160" y="1419280"/>
              <a:ext cx="1029600" cy="583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133166" y="1401640"/>
                <a:ext cx="1065228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1767892-549A-4338-9A45-2BA3302B60A2}"/>
                  </a:ext>
                </a:extLst>
              </p14:cNvPr>
              <p14:cNvContentPartPr/>
              <p14:nvPr/>
            </p14:nvContentPartPr>
            <p14:xfrm>
              <a:off x="1919640" y="1387240"/>
              <a:ext cx="158760" cy="265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1767892-549A-4338-9A45-2BA3302B60A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901640" y="1369240"/>
                <a:ext cx="19440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4F5CD0C-F711-4749-AEA2-11557D7FE95E}"/>
                  </a:ext>
                </a:extLst>
              </p14:cNvPr>
              <p14:cNvContentPartPr/>
              <p14:nvPr/>
            </p14:nvContentPartPr>
            <p14:xfrm>
              <a:off x="1889400" y="1219840"/>
              <a:ext cx="198720" cy="72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4F5CD0C-F711-4749-AEA2-11557D7FE95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871760" y="1201840"/>
                <a:ext cx="2343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1F48CD9-AEEC-41AB-8FD8-F9CD60EFEFF3}"/>
                  </a:ext>
                </a:extLst>
              </p14:cNvPr>
              <p14:cNvContentPartPr/>
              <p14:nvPr/>
            </p14:nvContentPartPr>
            <p14:xfrm>
              <a:off x="2234640" y="1375360"/>
              <a:ext cx="173880" cy="26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1F48CD9-AEEC-41AB-8FD8-F9CD60EFEFF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217000" y="1357360"/>
                <a:ext cx="20952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9762690-F48C-458D-96F4-FEAB37657ADF}"/>
                  </a:ext>
                </a:extLst>
              </p14:cNvPr>
              <p14:cNvContentPartPr/>
              <p14:nvPr/>
            </p14:nvContentPartPr>
            <p14:xfrm>
              <a:off x="2255160" y="1482640"/>
              <a:ext cx="145800" cy="1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9762690-F48C-458D-96F4-FEAB37657AD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237160" y="1465000"/>
                <a:ext cx="181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1D50421-7FB6-44BE-9BAD-30DA6C016BE6}"/>
                  </a:ext>
                </a:extLst>
              </p14:cNvPr>
              <p14:cNvContentPartPr/>
              <p14:nvPr/>
            </p14:nvContentPartPr>
            <p14:xfrm>
              <a:off x="2651520" y="1326760"/>
              <a:ext cx="469440" cy="329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1D50421-7FB6-44BE-9BAD-30DA6C016BE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633880" y="1308780"/>
                <a:ext cx="505080" cy="3650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EAD4629-37F1-4B71-A0A1-C75779F3D96B}"/>
                  </a:ext>
                </a:extLst>
              </p14:cNvPr>
              <p14:cNvContentPartPr/>
              <p14:nvPr/>
            </p14:nvContentPartPr>
            <p14:xfrm>
              <a:off x="3240840" y="1402720"/>
              <a:ext cx="444240" cy="172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EAD4629-37F1-4B71-A0A1-C75779F3D96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222840" y="1384720"/>
                <a:ext cx="47988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7D6D354-812A-4D59-86B1-8F52B1F418A4}"/>
                  </a:ext>
                </a:extLst>
              </p14:cNvPr>
              <p14:cNvContentPartPr/>
              <p14:nvPr/>
            </p14:nvContentPartPr>
            <p14:xfrm>
              <a:off x="3362520" y="1138480"/>
              <a:ext cx="243000" cy="140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7D6D354-812A-4D59-86B1-8F52B1F418A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344880" y="1120480"/>
                <a:ext cx="2786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AA4FB2D-37BF-48F3-9099-66759AE1C38C}"/>
                  </a:ext>
                </a:extLst>
              </p14:cNvPr>
              <p14:cNvContentPartPr/>
              <p14:nvPr/>
            </p14:nvContentPartPr>
            <p14:xfrm>
              <a:off x="4287360" y="1321360"/>
              <a:ext cx="253440" cy="395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AA4FB2D-37BF-48F3-9099-66759AE1C38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69360" y="1303720"/>
                <a:ext cx="289080" cy="43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4078653-C363-4C53-8D00-2E2BC830E74A}"/>
                  </a:ext>
                </a:extLst>
              </p14:cNvPr>
              <p14:cNvContentPartPr/>
              <p14:nvPr/>
            </p14:nvContentPartPr>
            <p14:xfrm>
              <a:off x="3891000" y="1442320"/>
              <a:ext cx="202680" cy="206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4078653-C363-4C53-8D00-2E2BC830E74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873000" y="1424680"/>
                <a:ext cx="23832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882CFD2-4BE4-470B-974C-568A491DF2E3}"/>
                  </a:ext>
                </a:extLst>
              </p14:cNvPr>
              <p14:cNvContentPartPr/>
              <p14:nvPr/>
            </p14:nvContentPartPr>
            <p14:xfrm>
              <a:off x="4665360" y="1124080"/>
              <a:ext cx="240120" cy="551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882CFD2-4BE4-470B-974C-568A491DF2E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647360" y="1106080"/>
                <a:ext cx="27576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03E561F-C19B-4EDA-8BD1-2D8EC74729E0}"/>
                  </a:ext>
                </a:extLst>
              </p14:cNvPr>
              <p14:cNvContentPartPr/>
              <p14:nvPr/>
            </p14:nvContentPartPr>
            <p14:xfrm>
              <a:off x="6877920" y="4368400"/>
              <a:ext cx="143280" cy="198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03E561F-C19B-4EDA-8BD1-2D8EC74729E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860280" y="4350760"/>
                <a:ext cx="1789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075B6C2-5F89-49D2-B7CB-C26D7A686C33}"/>
                  </a:ext>
                </a:extLst>
              </p14:cNvPr>
              <p14:cNvContentPartPr/>
              <p14:nvPr/>
            </p14:nvContentPartPr>
            <p14:xfrm>
              <a:off x="7148280" y="4419160"/>
              <a:ext cx="14760" cy="106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075B6C2-5F89-49D2-B7CB-C26D7A686C3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130640" y="4401520"/>
                <a:ext cx="5040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63B0D28-255F-44A4-A844-758C09A00478}"/>
                  </a:ext>
                </a:extLst>
              </p14:cNvPr>
              <p14:cNvContentPartPr/>
              <p14:nvPr/>
            </p14:nvContentPartPr>
            <p14:xfrm>
              <a:off x="7142160" y="4246360"/>
              <a:ext cx="360" cy="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63B0D28-255F-44A4-A844-758C09A0047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124520" y="4228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C22B298-A05B-44C6-ADF8-AD1203768F22}"/>
                  </a:ext>
                </a:extLst>
              </p14:cNvPr>
              <p14:cNvContentPartPr/>
              <p14:nvPr/>
            </p14:nvContentPartPr>
            <p14:xfrm>
              <a:off x="7295520" y="4351840"/>
              <a:ext cx="140760" cy="206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C22B298-A05B-44C6-ADF8-AD1203768F2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277520" y="4334200"/>
                <a:ext cx="17640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54EA8F4-22DC-4F0C-986E-E641E081ABAF}"/>
                  </a:ext>
                </a:extLst>
              </p14:cNvPr>
              <p14:cNvContentPartPr/>
              <p14:nvPr/>
            </p14:nvContentPartPr>
            <p14:xfrm>
              <a:off x="7538160" y="4326640"/>
              <a:ext cx="344520" cy="1749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54EA8F4-22DC-4F0C-986E-E641E081ABA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520520" y="4308640"/>
                <a:ext cx="3801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7C53C4D-9239-415B-A920-29BA4547CB8D}"/>
                  </a:ext>
                </a:extLst>
              </p14:cNvPr>
              <p14:cNvContentPartPr/>
              <p14:nvPr/>
            </p14:nvContentPartPr>
            <p14:xfrm>
              <a:off x="5465640" y="4124680"/>
              <a:ext cx="1076760" cy="444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7C53C4D-9239-415B-A920-29BA4547CB8D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448000" y="4106680"/>
                <a:ext cx="1112400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090BA28-59BF-415D-BF7B-42A0EDFA43C9}"/>
                  </a:ext>
                </a:extLst>
              </p14:cNvPr>
              <p14:cNvContentPartPr/>
              <p14:nvPr/>
            </p14:nvContentPartPr>
            <p14:xfrm>
              <a:off x="8095800" y="4348240"/>
              <a:ext cx="11520" cy="15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090BA28-59BF-415D-BF7B-42A0EDFA43C9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078160" y="4330240"/>
                <a:ext cx="4716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3669A76-F2D5-4022-95FA-E78405DB2EDF}"/>
                  </a:ext>
                </a:extLst>
              </p14:cNvPr>
              <p14:cNvContentPartPr/>
              <p14:nvPr/>
            </p14:nvContentPartPr>
            <p14:xfrm>
              <a:off x="8107320" y="4469920"/>
              <a:ext cx="10800" cy="19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3669A76-F2D5-4022-95FA-E78405DB2ED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8089320" y="4451920"/>
                <a:ext cx="46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5B7BFCB-3600-4BA2-A5B8-9AEF50B61204}"/>
                  </a:ext>
                </a:extLst>
              </p14:cNvPr>
              <p14:cNvContentPartPr/>
              <p14:nvPr/>
            </p14:nvContentPartPr>
            <p14:xfrm>
              <a:off x="6632760" y="4175440"/>
              <a:ext cx="245880" cy="147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5B7BFCB-3600-4BA2-A5B8-9AEF50B61204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614734" y="4157484"/>
                <a:ext cx="281572" cy="1831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D2985A6C-E27D-41C5-8D43-76AA5082F156}"/>
                  </a:ext>
                </a:extLst>
              </p14:cNvPr>
              <p14:cNvContentPartPr/>
              <p14:nvPr/>
            </p14:nvContentPartPr>
            <p14:xfrm>
              <a:off x="5780640" y="4672960"/>
              <a:ext cx="1873800" cy="19616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D2985A6C-E27D-41C5-8D43-76AA5082F156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762637" y="4654960"/>
                <a:ext cx="1909447" cy="19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97C7250-F73D-4F64-A625-664EBFDBFD1E}"/>
                  </a:ext>
                </a:extLst>
              </p14:cNvPr>
              <p14:cNvContentPartPr/>
              <p14:nvPr/>
            </p14:nvContentPartPr>
            <p14:xfrm>
              <a:off x="338880" y="2021560"/>
              <a:ext cx="716040" cy="258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97C7250-F73D-4F64-A625-664EBFDBFD1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21240" y="2003560"/>
                <a:ext cx="75168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23437DC-553C-4E99-8B05-D6F6F3EA717F}"/>
                  </a:ext>
                </a:extLst>
              </p14:cNvPr>
              <p14:cNvContentPartPr/>
              <p14:nvPr/>
            </p14:nvContentPartPr>
            <p14:xfrm>
              <a:off x="1492680" y="2037760"/>
              <a:ext cx="119520" cy="196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23437DC-553C-4E99-8B05-D6F6F3EA717F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1474680" y="2020120"/>
                <a:ext cx="15516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9CC58C4-5C24-4346-A54E-4BE62A24448F}"/>
                  </a:ext>
                </a:extLst>
              </p14:cNvPr>
              <p14:cNvContentPartPr/>
              <p14:nvPr/>
            </p14:nvContentPartPr>
            <p14:xfrm>
              <a:off x="1462440" y="1871080"/>
              <a:ext cx="135000" cy="100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9CC58C4-5C24-4346-A54E-4BE62A24448F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444800" y="1853080"/>
                <a:ext cx="17064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34026DF-A8A0-475A-B3EC-D494CC8159E3}"/>
                  </a:ext>
                </a:extLst>
              </p14:cNvPr>
              <p14:cNvContentPartPr/>
              <p14:nvPr/>
            </p14:nvContentPartPr>
            <p14:xfrm>
              <a:off x="1757280" y="2102920"/>
              <a:ext cx="145440" cy="4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34026DF-A8A0-475A-B3EC-D494CC8159E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739640" y="2084920"/>
                <a:ext cx="1810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0C38003-0076-400B-B09E-65351D921D0C}"/>
                  </a:ext>
                </a:extLst>
              </p14:cNvPr>
              <p14:cNvContentPartPr/>
              <p14:nvPr/>
            </p14:nvContentPartPr>
            <p14:xfrm>
              <a:off x="1757280" y="2196520"/>
              <a:ext cx="128880" cy="82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0C38003-0076-400B-B09E-65351D921D0C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739640" y="2178520"/>
                <a:ext cx="1645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8BB7ACF-6A74-4F24-8269-DB6C19F0E5C8}"/>
                  </a:ext>
                </a:extLst>
              </p14:cNvPr>
              <p14:cNvContentPartPr/>
              <p14:nvPr/>
            </p14:nvContentPartPr>
            <p14:xfrm>
              <a:off x="2562240" y="2031280"/>
              <a:ext cx="292680" cy="163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8BB7ACF-6A74-4F24-8269-DB6C19F0E5C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544240" y="2013640"/>
                <a:ext cx="3283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09100F6-FC5E-42B6-A529-05EC31F34394}"/>
                  </a:ext>
                </a:extLst>
              </p14:cNvPr>
              <p14:cNvContentPartPr/>
              <p14:nvPr/>
            </p14:nvContentPartPr>
            <p14:xfrm>
              <a:off x="2946720" y="2002480"/>
              <a:ext cx="152280" cy="349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09100F6-FC5E-42B6-A529-05EC31F34394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2928720" y="1984480"/>
                <a:ext cx="18792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40F434F-0B74-48A8-ADC9-18F3776AF145}"/>
                  </a:ext>
                </a:extLst>
              </p14:cNvPr>
              <p14:cNvContentPartPr/>
              <p14:nvPr/>
            </p14:nvContentPartPr>
            <p14:xfrm>
              <a:off x="3200160" y="2064040"/>
              <a:ext cx="455040" cy="140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40F434F-0B74-48A8-ADC9-18F3776AF145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3182160" y="2046400"/>
                <a:ext cx="49068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3C45D3D-6E81-421E-A470-E6267753CEA8}"/>
                  </a:ext>
                </a:extLst>
              </p14:cNvPr>
              <p14:cNvContentPartPr/>
              <p14:nvPr/>
            </p14:nvContentPartPr>
            <p14:xfrm>
              <a:off x="3332280" y="1828600"/>
              <a:ext cx="205920" cy="108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3C45D3D-6E81-421E-A470-E6267753CEA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314280" y="1810600"/>
                <a:ext cx="24156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224FAD5-5D21-4747-8A93-F40A2F2FFF10}"/>
                  </a:ext>
                </a:extLst>
              </p14:cNvPr>
              <p14:cNvContentPartPr/>
              <p14:nvPr/>
            </p14:nvContentPartPr>
            <p14:xfrm>
              <a:off x="3870480" y="2001040"/>
              <a:ext cx="147600" cy="1767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224FAD5-5D21-4747-8A93-F40A2F2FFF10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852840" y="1983400"/>
                <a:ext cx="18324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A2777DB-EE2E-4211-A8F1-35EB6F6E9C9D}"/>
                  </a:ext>
                </a:extLst>
              </p14:cNvPr>
              <p14:cNvContentPartPr/>
              <p14:nvPr/>
            </p14:nvContentPartPr>
            <p14:xfrm>
              <a:off x="4622520" y="1838680"/>
              <a:ext cx="360" cy="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A2777DB-EE2E-4211-A8F1-35EB6F6E9C9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04520" y="1821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B9BB997-0395-49AE-AE7E-7D5FEE4485B0}"/>
                  </a:ext>
                </a:extLst>
              </p14:cNvPr>
              <p14:cNvContentPartPr/>
              <p14:nvPr/>
            </p14:nvContentPartPr>
            <p14:xfrm>
              <a:off x="4955520" y="1911400"/>
              <a:ext cx="136440" cy="354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B9BB997-0395-49AE-AE7E-7D5FEE4485B0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937880" y="1893400"/>
                <a:ext cx="17208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97D6136-EF46-43DA-B7A3-CF2E4328A131}"/>
                  </a:ext>
                </a:extLst>
              </p14:cNvPr>
              <p14:cNvContentPartPr/>
              <p14:nvPr/>
            </p14:nvContentPartPr>
            <p14:xfrm>
              <a:off x="4580400" y="2006080"/>
              <a:ext cx="273240" cy="1317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97D6136-EF46-43DA-B7A3-CF2E4328A13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562400" y="1988440"/>
                <a:ext cx="30888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314BC4F-2385-4C06-ABDB-3E75ACFBC08C}"/>
                  </a:ext>
                </a:extLst>
              </p14:cNvPr>
              <p14:cNvContentPartPr/>
              <p14:nvPr/>
            </p14:nvContentPartPr>
            <p14:xfrm>
              <a:off x="4175400" y="1967920"/>
              <a:ext cx="315360" cy="1868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314BC4F-2385-4C06-ABDB-3E75ACFBC08C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157760" y="1949920"/>
                <a:ext cx="351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D2A3FA1-0440-4C49-9549-760243D1E6C5}"/>
                  </a:ext>
                </a:extLst>
              </p14:cNvPr>
              <p14:cNvContentPartPr/>
              <p14:nvPr/>
            </p14:nvContentPartPr>
            <p14:xfrm>
              <a:off x="5216880" y="1922560"/>
              <a:ext cx="205200" cy="3060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D2A3FA1-0440-4C49-9549-760243D1E6C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198880" y="1904560"/>
                <a:ext cx="2408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A5388BE-0C86-4778-9EFA-204FF5CEDF6E}"/>
                  </a:ext>
                </a:extLst>
              </p14:cNvPr>
              <p14:cNvContentPartPr/>
              <p14:nvPr/>
            </p14:nvContentPartPr>
            <p14:xfrm>
              <a:off x="5323800" y="1694320"/>
              <a:ext cx="172440" cy="129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A5388BE-0C86-4778-9EFA-204FF5CEDF6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305800" y="1676320"/>
                <a:ext cx="20808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04865CC-4982-4AB0-BF99-90325E4F304F}"/>
                  </a:ext>
                </a:extLst>
              </p14:cNvPr>
              <p14:cNvContentPartPr/>
              <p14:nvPr/>
            </p14:nvContentPartPr>
            <p14:xfrm>
              <a:off x="2152920" y="2010400"/>
              <a:ext cx="314640" cy="210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04865CC-4982-4AB0-BF99-90325E4F304F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134941" y="1992760"/>
                <a:ext cx="350239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3CAA801-09FB-48B2-81E7-0EC08A21142B}"/>
                  </a:ext>
                </a:extLst>
              </p14:cNvPr>
              <p14:cNvContentPartPr/>
              <p14:nvPr/>
            </p14:nvContentPartPr>
            <p14:xfrm>
              <a:off x="223320" y="2478760"/>
              <a:ext cx="2030400" cy="559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3CAA801-09FB-48B2-81E7-0EC08A21142B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05677" y="2461109"/>
                <a:ext cx="2066046" cy="5954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48F9AE7-6A74-473B-9755-E06F987C1DEB}"/>
                  </a:ext>
                </a:extLst>
              </p14:cNvPr>
              <p14:cNvContentPartPr/>
              <p14:nvPr/>
            </p14:nvContentPartPr>
            <p14:xfrm>
              <a:off x="2422560" y="2753440"/>
              <a:ext cx="25560" cy="216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48F9AE7-6A74-473B-9755-E06F987C1DE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404920" y="2735440"/>
                <a:ext cx="61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97BD160-60FF-45C2-8C40-BE9D61FE7F3B}"/>
                  </a:ext>
                </a:extLst>
              </p14:cNvPr>
              <p14:cNvContentPartPr/>
              <p14:nvPr/>
            </p14:nvContentPartPr>
            <p14:xfrm>
              <a:off x="2425080" y="2875120"/>
              <a:ext cx="13320" cy="15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97BD160-60FF-45C2-8C40-BE9D61FE7F3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407080" y="2857120"/>
                <a:ext cx="4896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01DAF31A-CFFD-4837-B16E-555EE536CF26}"/>
                  </a:ext>
                </a:extLst>
              </p14:cNvPr>
              <p14:cNvContentPartPr/>
              <p14:nvPr/>
            </p14:nvContentPartPr>
            <p14:xfrm>
              <a:off x="4124640" y="2397040"/>
              <a:ext cx="159480" cy="820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01DAF31A-CFFD-4837-B16E-555EE536CF26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107000" y="2379040"/>
                <a:ext cx="19512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02E7DF1-73FC-4513-918F-9D294886CFA6}"/>
                  </a:ext>
                </a:extLst>
              </p14:cNvPr>
              <p14:cNvContentPartPr/>
              <p14:nvPr/>
            </p14:nvContentPartPr>
            <p14:xfrm>
              <a:off x="3158400" y="2560480"/>
              <a:ext cx="1101240" cy="10670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02E7DF1-73FC-4513-918F-9D294886CFA6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140400" y="2542840"/>
                <a:ext cx="1136880" cy="1102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05540885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14:cNvPr>
              <p14:cNvContentPartPr/>
              <p14:nvPr/>
            </p14:nvContentPartPr>
            <p14:xfrm>
              <a:off x="6309120" y="3133240"/>
              <a:ext cx="126360" cy="16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291120" y="3115240"/>
                <a:ext cx="1620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14:cNvPr>
              <p14:cNvContentPartPr/>
              <p14:nvPr/>
            </p14:nvContentPartPr>
            <p14:xfrm>
              <a:off x="6583080" y="2608360"/>
              <a:ext cx="128880" cy="25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65440" y="2590720"/>
                <a:ext cx="164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14:cNvPr>
              <p14:cNvContentPartPr/>
              <p14:nvPr/>
            </p14:nvContentPartPr>
            <p14:xfrm>
              <a:off x="6857760" y="2164480"/>
              <a:ext cx="11520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39760" y="2146840"/>
                <a:ext cx="150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14:cNvPr>
              <p14:cNvContentPartPr/>
              <p14:nvPr/>
            </p14:nvContentPartPr>
            <p14:xfrm>
              <a:off x="7101480" y="1725640"/>
              <a:ext cx="111240" cy="194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83840" y="1708000"/>
                <a:ext cx="1468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14:cNvPr>
              <p14:cNvContentPartPr/>
              <p14:nvPr/>
            </p14:nvContentPartPr>
            <p14:xfrm>
              <a:off x="7365720" y="1290400"/>
              <a:ext cx="114840" cy="19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48080" y="1272760"/>
                <a:ext cx="1504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14:cNvPr>
              <p14:cNvContentPartPr/>
              <p14:nvPr/>
            </p14:nvContentPartPr>
            <p14:xfrm>
              <a:off x="7650120" y="890080"/>
              <a:ext cx="97920" cy="15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32480" y="872080"/>
                <a:ext cx="1335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14:cNvPr>
              <p14:cNvContentPartPr/>
              <p14:nvPr/>
            </p14:nvContentPartPr>
            <p14:xfrm>
              <a:off x="7894200" y="506320"/>
              <a:ext cx="124200" cy="18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76200" y="488680"/>
                <a:ext cx="1598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14:cNvPr>
              <p14:cNvContentPartPr/>
              <p14:nvPr/>
            </p14:nvContentPartPr>
            <p14:xfrm>
              <a:off x="5983680" y="3528880"/>
              <a:ext cx="182520" cy="29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6040" y="3511240"/>
                <a:ext cx="21816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14:cNvPr>
              <p14:cNvContentPartPr/>
              <p14:nvPr/>
            </p14:nvContentPartPr>
            <p14:xfrm>
              <a:off x="7579920" y="1982680"/>
              <a:ext cx="49680" cy="39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62280" y="1964680"/>
                <a:ext cx="8532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14:cNvPr>
              <p14:cNvContentPartPr/>
              <p14:nvPr/>
            </p14:nvContentPartPr>
            <p14:xfrm>
              <a:off x="7088520" y="1608280"/>
              <a:ext cx="125280" cy="47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70520" y="1590640"/>
                <a:ext cx="1609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14:cNvPr>
              <p14:cNvContentPartPr/>
              <p14:nvPr/>
            </p14:nvContentPartPr>
            <p14:xfrm>
              <a:off x="6888720" y="1549600"/>
              <a:ext cx="70560" cy="14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720" y="1531960"/>
                <a:ext cx="1062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14:cNvPr>
              <p14:cNvContentPartPr/>
              <p14:nvPr/>
            </p14:nvContentPartPr>
            <p14:xfrm>
              <a:off x="6804480" y="1564000"/>
              <a:ext cx="43200" cy="12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86480" y="1546360"/>
                <a:ext cx="788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14:cNvPr>
              <p14:cNvContentPartPr/>
              <p14:nvPr/>
            </p14:nvContentPartPr>
            <p14:xfrm>
              <a:off x="6766320" y="161512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48320" y="1597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14:cNvPr>
              <p14:cNvContentPartPr/>
              <p14:nvPr/>
            </p14:nvContentPartPr>
            <p14:xfrm>
              <a:off x="6745800" y="167596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28160" y="1657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14:cNvPr>
              <p14:cNvContentPartPr/>
              <p14:nvPr/>
            </p14:nvContentPartPr>
            <p14:xfrm>
              <a:off x="6796560" y="175732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78920" y="1739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14:cNvPr>
              <p14:cNvContentPartPr/>
              <p14:nvPr/>
            </p14:nvContentPartPr>
            <p14:xfrm>
              <a:off x="6817080" y="1818160"/>
              <a:ext cx="1224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99080" y="180052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14:cNvPr>
              <p14:cNvContentPartPr/>
              <p14:nvPr/>
            </p14:nvContentPartPr>
            <p14:xfrm>
              <a:off x="6857760" y="1868920"/>
              <a:ext cx="131400" cy="7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39760" y="1851280"/>
                <a:ext cx="16704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14:cNvPr>
              <p14:cNvContentPartPr/>
              <p14:nvPr/>
            </p14:nvContentPartPr>
            <p14:xfrm>
              <a:off x="7081320" y="1970800"/>
              <a:ext cx="83880" cy="45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63320" y="1952800"/>
                <a:ext cx="1195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14:cNvPr>
              <p14:cNvContentPartPr/>
              <p14:nvPr/>
            </p14:nvContentPartPr>
            <p14:xfrm>
              <a:off x="7274280" y="2072320"/>
              <a:ext cx="75600" cy="2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56640" y="2054320"/>
                <a:ext cx="1112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14:cNvPr>
              <p14:cNvContentPartPr/>
              <p14:nvPr/>
            </p14:nvContentPartPr>
            <p14:xfrm>
              <a:off x="7467240" y="2088160"/>
              <a:ext cx="1069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49240" y="2070520"/>
                <a:ext cx="142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14:cNvPr>
              <p14:cNvContentPartPr/>
              <p14:nvPr/>
            </p14:nvContentPartPr>
            <p14:xfrm>
              <a:off x="7330080" y="1722400"/>
              <a:ext cx="239040" cy="208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12440" y="1704760"/>
                <a:ext cx="27468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14:cNvPr>
              <p14:cNvContentPartPr/>
              <p14:nvPr/>
            </p14:nvContentPartPr>
            <p14:xfrm>
              <a:off x="6608640" y="2034880"/>
              <a:ext cx="1007280" cy="1029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90634" y="2016880"/>
                <a:ext cx="1042933" cy="10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E872F21-7AC2-495E-B173-6A4715E158A2}"/>
                  </a:ext>
                </a:extLst>
              </p14:cNvPr>
              <p14:cNvContentPartPr/>
              <p14:nvPr/>
            </p14:nvContentPartPr>
            <p14:xfrm>
              <a:off x="364800" y="215800"/>
              <a:ext cx="316440" cy="249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E872F21-7AC2-495E-B173-6A4715E158A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6800" y="198160"/>
                <a:ext cx="35208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B7EEDD5-553D-4762-A989-309131BAE1BD}"/>
                  </a:ext>
                </a:extLst>
              </p14:cNvPr>
              <p14:cNvContentPartPr/>
              <p14:nvPr/>
            </p14:nvContentPartPr>
            <p14:xfrm>
              <a:off x="750720" y="297880"/>
              <a:ext cx="163080" cy="171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B7EEDD5-553D-4762-A989-309131BAE1B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33080" y="280240"/>
                <a:ext cx="19872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8A61A9A-04C2-4DA1-AFF6-21C059CA660C}"/>
                  </a:ext>
                </a:extLst>
              </p14:cNvPr>
              <p14:cNvContentPartPr/>
              <p14:nvPr/>
            </p14:nvContentPartPr>
            <p14:xfrm>
              <a:off x="1217280" y="304000"/>
              <a:ext cx="181440" cy="165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8A61A9A-04C2-4DA1-AFF6-21C059CA660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99640" y="286360"/>
                <a:ext cx="21708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AC7F2C4-8944-4737-A660-A28C453548B2}"/>
                  </a:ext>
                </a:extLst>
              </p14:cNvPr>
              <p14:cNvContentPartPr/>
              <p14:nvPr/>
            </p14:nvContentPartPr>
            <p14:xfrm>
              <a:off x="1491240" y="345040"/>
              <a:ext cx="219960" cy="1317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AC7F2C4-8944-4737-A660-A28C453548B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73240" y="327040"/>
                <a:ext cx="2556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3789EC9-11DD-43F8-A3C8-7F958BE136A8}"/>
                  </a:ext>
                </a:extLst>
              </p14:cNvPr>
              <p14:cNvContentPartPr/>
              <p14:nvPr/>
            </p14:nvContentPartPr>
            <p14:xfrm>
              <a:off x="1787880" y="346480"/>
              <a:ext cx="216360" cy="130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3789EC9-11DD-43F8-A3C8-7F958BE136A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769880" y="328840"/>
                <a:ext cx="2520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9E8A4D5-43C0-47C0-8DB0-44E501831B14}"/>
                  </a:ext>
                </a:extLst>
              </p14:cNvPr>
              <p14:cNvContentPartPr/>
              <p14:nvPr/>
            </p14:nvContentPartPr>
            <p14:xfrm>
              <a:off x="3577800" y="253960"/>
              <a:ext cx="530640" cy="322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9E8A4D5-43C0-47C0-8DB0-44E501831B1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60160" y="235960"/>
                <a:ext cx="56628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563D3CF-BB33-487E-9F6D-43BD4E2CA1E3}"/>
                  </a:ext>
                </a:extLst>
              </p14:cNvPr>
              <p14:cNvContentPartPr/>
              <p14:nvPr/>
            </p14:nvContentPartPr>
            <p14:xfrm>
              <a:off x="2299800" y="118960"/>
              <a:ext cx="1022400" cy="350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563D3CF-BB33-487E-9F6D-43BD4E2CA1E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281800" y="101320"/>
                <a:ext cx="105804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B88AA96-F3ED-40FB-B1A5-44B8ECDD8817}"/>
                  </a:ext>
                </a:extLst>
              </p14:cNvPr>
              <p14:cNvContentPartPr/>
              <p14:nvPr/>
            </p14:nvContentPartPr>
            <p14:xfrm>
              <a:off x="4393920" y="258640"/>
              <a:ext cx="169920" cy="198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B88AA96-F3ED-40FB-B1A5-44B8ECDD881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75920" y="241000"/>
                <a:ext cx="20556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BD88E46-1085-43A3-B546-171A8E595621}"/>
                  </a:ext>
                </a:extLst>
              </p14:cNvPr>
              <p14:cNvContentPartPr/>
              <p14:nvPr/>
            </p14:nvContentPartPr>
            <p14:xfrm>
              <a:off x="4388520" y="88360"/>
              <a:ext cx="194040" cy="94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BD88E46-1085-43A3-B546-171A8E59562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370880" y="70360"/>
                <a:ext cx="22968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50368EE-A111-4912-B97B-9DF69508F38E}"/>
                  </a:ext>
                </a:extLst>
              </p14:cNvPr>
              <p14:cNvContentPartPr/>
              <p14:nvPr/>
            </p14:nvContentPartPr>
            <p14:xfrm>
              <a:off x="4876320" y="162160"/>
              <a:ext cx="757800" cy="3258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50368EE-A111-4912-B97B-9DF69508F38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858320" y="144140"/>
                <a:ext cx="793440" cy="3614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E796288-EE92-4090-8749-59487FA42D00}"/>
                  </a:ext>
                </a:extLst>
              </p14:cNvPr>
              <p14:cNvContentPartPr/>
              <p14:nvPr/>
            </p14:nvContentPartPr>
            <p14:xfrm>
              <a:off x="4963440" y="608560"/>
              <a:ext cx="320400" cy="4798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E796288-EE92-4090-8749-59487FA42D0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945800" y="590560"/>
                <a:ext cx="356040" cy="51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8265137-4F29-4172-8197-FF922A0D3316}"/>
                  </a:ext>
                </a:extLst>
              </p14:cNvPr>
              <p14:cNvContentPartPr/>
              <p14:nvPr/>
            </p14:nvContentPartPr>
            <p14:xfrm>
              <a:off x="4213200" y="741040"/>
              <a:ext cx="501120" cy="1764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8265137-4F29-4172-8197-FF922A0D331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195213" y="723364"/>
                <a:ext cx="536734" cy="2121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FA6503A9-06C7-401F-8EC8-8EA9E629D671}"/>
                  </a:ext>
                </a:extLst>
              </p14:cNvPr>
              <p14:cNvContentPartPr/>
              <p14:nvPr/>
            </p14:nvContentPartPr>
            <p14:xfrm>
              <a:off x="3230400" y="700360"/>
              <a:ext cx="843840" cy="2415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FA6503A9-06C7-401F-8EC8-8EA9E629D67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212752" y="682720"/>
                <a:ext cx="879495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91E84478-BD45-45F8-A924-75DBF356BB08}"/>
                  </a:ext>
                </a:extLst>
              </p14:cNvPr>
              <p14:cNvContentPartPr/>
              <p14:nvPr/>
            </p14:nvContentPartPr>
            <p14:xfrm>
              <a:off x="2762400" y="619360"/>
              <a:ext cx="360720" cy="3063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91E84478-BD45-45F8-A924-75DBF356BB0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744760" y="601360"/>
                <a:ext cx="3963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ADB18E3B-B0DA-4A15-AA4E-6F6B275EB452}"/>
                  </a:ext>
                </a:extLst>
              </p14:cNvPr>
              <p14:cNvContentPartPr/>
              <p14:nvPr/>
            </p14:nvContentPartPr>
            <p14:xfrm>
              <a:off x="5557080" y="739240"/>
              <a:ext cx="204840" cy="3135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ADB18E3B-B0DA-4A15-AA4E-6F6B275EB45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539440" y="721240"/>
                <a:ext cx="24048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774C8B0-D400-4E60-970D-9E5A47321130}"/>
                  </a:ext>
                </a:extLst>
              </p14:cNvPr>
              <p14:cNvContentPartPr/>
              <p14:nvPr/>
            </p14:nvContentPartPr>
            <p14:xfrm>
              <a:off x="5607840" y="542680"/>
              <a:ext cx="171720" cy="1076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774C8B0-D400-4E60-970D-9E5A4732113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89840" y="524680"/>
                <a:ext cx="2073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F65BE44B-380D-497A-92B1-8BE4CD7E278A}"/>
                  </a:ext>
                </a:extLst>
              </p14:cNvPr>
              <p14:cNvContentPartPr/>
              <p14:nvPr/>
            </p14:nvContentPartPr>
            <p14:xfrm>
              <a:off x="261480" y="641680"/>
              <a:ext cx="2190240" cy="10238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F65BE44B-380D-497A-92B1-8BE4CD7E278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43480" y="623680"/>
                <a:ext cx="2225880" cy="10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14:cNvPr>
              <p14:cNvContentPartPr/>
              <p14:nvPr/>
            </p14:nvContentPartPr>
            <p14:xfrm>
              <a:off x="6136320" y="1802320"/>
              <a:ext cx="1048320" cy="10591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118320" y="1784320"/>
                <a:ext cx="1083960" cy="10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14:cNvPr>
              <p14:cNvContentPartPr/>
              <p14:nvPr/>
            </p14:nvContentPartPr>
            <p14:xfrm>
              <a:off x="8036040" y="1207600"/>
              <a:ext cx="195480" cy="153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018400" y="1189960"/>
                <a:ext cx="2311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14:cNvPr>
              <p14:cNvContentPartPr/>
              <p14:nvPr/>
            </p14:nvContentPartPr>
            <p14:xfrm>
              <a:off x="7151160" y="1419280"/>
              <a:ext cx="1029600" cy="583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133166" y="1401640"/>
                <a:ext cx="1065228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1767892-549A-4338-9A45-2BA3302B60A2}"/>
                  </a:ext>
                </a:extLst>
              </p14:cNvPr>
              <p14:cNvContentPartPr/>
              <p14:nvPr/>
            </p14:nvContentPartPr>
            <p14:xfrm>
              <a:off x="1919640" y="1387240"/>
              <a:ext cx="158760" cy="265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1767892-549A-4338-9A45-2BA3302B60A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901640" y="1369240"/>
                <a:ext cx="19440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4F5CD0C-F711-4749-AEA2-11557D7FE95E}"/>
                  </a:ext>
                </a:extLst>
              </p14:cNvPr>
              <p14:cNvContentPartPr/>
              <p14:nvPr/>
            </p14:nvContentPartPr>
            <p14:xfrm>
              <a:off x="1889400" y="1219840"/>
              <a:ext cx="198720" cy="72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4F5CD0C-F711-4749-AEA2-11557D7FE95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871760" y="1201840"/>
                <a:ext cx="2343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1F48CD9-AEEC-41AB-8FD8-F9CD60EFEFF3}"/>
                  </a:ext>
                </a:extLst>
              </p14:cNvPr>
              <p14:cNvContentPartPr/>
              <p14:nvPr/>
            </p14:nvContentPartPr>
            <p14:xfrm>
              <a:off x="2234640" y="1375360"/>
              <a:ext cx="173880" cy="26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1F48CD9-AEEC-41AB-8FD8-F9CD60EFEFF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217000" y="1357360"/>
                <a:ext cx="20952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9762690-F48C-458D-96F4-FEAB37657ADF}"/>
                  </a:ext>
                </a:extLst>
              </p14:cNvPr>
              <p14:cNvContentPartPr/>
              <p14:nvPr/>
            </p14:nvContentPartPr>
            <p14:xfrm>
              <a:off x="2255160" y="1482640"/>
              <a:ext cx="145800" cy="1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9762690-F48C-458D-96F4-FEAB37657AD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237160" y="1465000"/>
                <a:ext cx="181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1D50421-7FB6-44BE-9BAD-30DA6C016BE6}"/>
                  </a:ext>
                </a:extLst>
              </p14:cNvPr>
              <p14:cNvContentPartPr/>
              <p14:nvPr/>
            </p14:nvContentPartPr>
            <p14:xfrm>
              <a:off x="2651520" y="1326760"/>
              <a:ext cx="469440" cy="329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1D50421-7FB6-44BE-9BAD-30DA6C016BE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633880" y="1308780"/>
                <a:ext cx="505080" cy="3650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EAD4629-37F1-4B71-A0A1-C75779F3D96B}"/>
                  </a:ext>
                </a:extLst>
              </p14:cNvPr>
              <p14:cNvContentPartPr/>
              <p14:nvPr/>
            </p14:nvContentPartPr>
            <p14:xfrm>
              <a:off x="3240840" y="1402720"/>
              <a:ext cx="444240" cy="172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EAD4629-37F1-4B71-A0A1-C75779F3D96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222840" y="1384720"/>
                <a:ext cx="47988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7D6D354-812A-4D59-86B1-8F52B1F418A4}"/>
                  </a:ext>
                </a:extLst>
              </p14:cNvPr>
              <p14:cNvContentPartPr/>
              <p14:nvPr/>
            </p14:nvContentPartPr>
            <p14:xfrm>
              <a:off x="3362520" y="1138480"/>
              <a:ext cx="243000" cy="140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7D6D354-812A-4D59-86B1-8F52B1F418A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344880" y="1120480"/>
                <a:ext cx="2786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AA4FB2D-37BF-48F3-9099-66759AE1C38C}"/>
                  </a:ext>
                </a:extLst>
              </p14:cNvPr>
              <p14:cNvContentPartPr/>
              <p14:nvPr/>
            </p14:nvContentPartPr>
            <p14:xfrm>
              <a:off x="4287360" y="1321360"/>
              <a:ext cx="253440" cy="395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AA4FB2D-37BF-48F3-9099-66759AE1C38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69360" y="1303720"/>
                <a:ext cx="289080" cy="43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4078653-C363-4C53-8D00-2E2BC830E74A}"/>
                  </a:ext>
                </a:extLst>
              </p14:cNvPr>
              <p14:cNvContentPartPr/>
              <p14:nvPr/>
            </p14:nvContentPartPr>
            <p14:xfrm>
              <a:off x="3891000" y="1442320"/>
              <a:ext cx="202680" cy="206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4078653-C363-4C53-8D00-2E2BC830E74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873000" y="1424680"/>
                <a:ext cx="23832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882CFD2-4BE4-470B-974C-568A491DF2E3}"/>
                  </a:ext>
                </a:extLst>
              </p14:cNvPr>
              <p14:cNvContentPartPr/>
              <p14:nvPr/>
            </p14:nvContentPartPr>
            <p14:xfrm>
              <a:off x="4665360" y="1124080"/>
              <a:ext cx="240120" cy="551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882CFD2-4BE4-470B-974C-568A491DF2E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647360" y="1106080"/>
                <a:ext cx="27576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03E561F-C19B-4EDA-8BD1-2D8EC74729E0}"/>
                  </a:ext>
                </a:extLst>
              </p14:cNvPr>
              <p14:cNvContentPartPr/>
              <p14:nvPr/>
            </p14:nvContentPartPr>
            <p14:xfrm>
              <a:off x="6877920" y="4368400"/>
              <a:ext cx="143280" cy="198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03E561F-C19B-4EDA-8BD1-2D8EC74729E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860280" y="4350760"/>
                <a:ext cx="1789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075B6C2-5F89-49D2-B7CB-C26D7A686C33}"/>
                  </a:ext>
                </a:extLst>
              </p14:cNvPr>
              <p14:cNvContentPartPr/>
              <p14:nvPr/>
            </p14:nvContentPartPr>
            <p14:xfrm>
              <a:off x="7148280" y="4419160"/>
              <a:ext cx="14760" cy="106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075B6C2-5F89-49D2-B7CB-C26D7A686C3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130640" y="4401520"/>
                <a:ext cx="5040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63B0D28-255F-44A4-A844-758C09A00478}"/>
                  </a:ext>
                </a:extLst>
              </p14:cNvPr>
              <p14:cNvContentPartPr/>
              <p14:nvPr/>
            </p14:nvContentPartPr>
            <p14:xfrm>
              <a:off x="7142160" y="4246360"/>
              <a:ext cx="360" cy="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63B0D28-255F-44A4-A844-758C09A0047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124520" y="4228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C22B298-A05B-44C6-ADF8-AD1203768F22}"/>
                  </a:ext>
                </a:extLst>
              </p14:cNvPr>
              <p14:cNvContentPartPr/>
              <p14:nvPr/>
            </p14:nvContentPartPr>
            <p14:xfrm>
              <a:off x="7295520" y="4351840"/>
              <a:ext cx="140760" cy="206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C22B298-A05B-44C6-ADF8-AD1203768F2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277520" y="4334200"/>
                <a:ext cx="17640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54EA8F4-22DC-4F0C-986E-E641E081ABAF}"/>
                  </a:ext>
                </a:extLst>
              </p14:cNvPr>
              <p14:cNvContentPartPr/>
              <p14:nvPr/>
            </p14:nvContentPartPr>
            <p14:xfrm>
              <a:off x="7538160" y="4326640"/>
              <a:ext cx="344520" cy="1749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54EA8F4-22DC-4F0C-986E-E641E081ABA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520520" y="4308640"/>
                <a:ext cx="3801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7C53C4D-9239-415B-A920-29BA4547CB8D}"/>
                  </a:ext>
                </a:extLst>
              </p14:cNvPr>
              <p14:cNvContentPartPr/>
              <p14:nvPr/>
            </p14:nvContentPartPr>
            <p14:xfrm>
              <a:off x="5465640" y="4124680"/>
              <a:ext cx="1076760" cy="444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7C53C4D-9239-415B-A920-29BA4547CB8D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448000" y="4106680"/>
                <a:ext cx="1112400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090BA28-59BF-415D-BF7B-42A0EDFA43C9}"/>
                  </a:ext>
                </a:extLst>
              </p14:cNvPr>
              <p14:cNvContentPartPr/>
              <p14:nvPr/>
            </p14:nvContentPartPr>
            <p14:xfrm>
              <a:off x="8095800" y="4348240"/>
              <a:ext cx="11520" cy="15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090BA28-59BF-415D-BF7B-42A0EDFA43C9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078160" y="4330240"/>
                <a:ext cx="4716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3669A76-F2D5-4022-95FA-E78405DB2EDF}"/>
                  </a:ext>
                </a:extLst>
              </p14:cNvPr>
              <p14:cNvContentPartPr/>
              <p14:nvPr/>
            </p14:nvContentPartPr>
            <p14:xfrm>
              <a:off x="8107320" y="4469920"/>
              <a:ext cx="10800" cy="19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3669A76-F2D5-4022-95FA-E78405DB2ED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8089320" y="4451920"/>
                <a:ext cx="46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5B7BFCB-3600-4BA2-A5B8-9AEF50B61204}"/>
                  </a:ext>
                </a:extLst>
              </p14:cNvPr>
              <p14:cNvContentPartPr/>
              <p14:nvPr/>
            </p14:nvContentPartPr>
            <p14:xfrm>
              <a:off x="6632760" y="4175440"/>
              <a:ext cx="245880" cy="147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5B7BFCB-3600-4BA2-A5B8-9AEF50B61204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614734" y="4157484"/>
                <a:ext cx="281572" cy="1831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D2985A6C-E27D-41C5-8D43-76AA5082F156}"/>
                  </a:ext>
                </a:extLst>
              </p14:cNvPr>
              <p14:cNvContentPartPr/>
              <p14:nvPr/>
            </p14:nvContentPartPr>
            <p14:xfrm>
              <a:off x="5780640" y="4672960"/>
              <a:ext cx="1873800" cy="19616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D2985A6C-E27D-41C5-8D43-76AA5082F156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762637" y="4654960"/>
                <a:ext cx="1909447" cy="19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97C7250-F73D-4F64-A625-664EBFDBFD1E}"/>
                  </a:ext>
                </a:extLst>
              </p14:cNvPr>
              <p14:cNvContentPartPr/>
              <p14:nvPr/>
            </p14:nvContentPartPr>
            <p14:xfrm>
              <a:off x="338880" y="2021560"/>
              <a:ext cx="716040" cy="258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97C7250-F73D-4F64-A625-664EBFDBFD1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21240" y="2003560"/>
                <a:ext cx="75168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23437DC-553C-4E99-8B05-D6F6F3EA717F}"/>
                  </a:ext>
                </a:extLst>
              </p14:cNvPr>
              <p14:cNvContentPartPr/>
              <p14:nvPr/>
            </p14:nvContentPartPr>
            <p14:xfrm>
              <a:off x="1492680" y="2037760"/>
              <a:ext cx="119520" cy="196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23437DC-553C-4E99-8B05-D6F6F3EA717F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1474680" y="2020120"/>
                <a:ext cx="15516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9CC58C4-5C24-4346-A54E-4BE62A24448F}"/>
                  </a:ext>
                </a:extLst>
              </p14:cNvPr>
              <p14:cNvContentPartPr/>
              <p14:nvPr/>
            </p14:nvContentPartPr>
            <p14:xfrm>
              <a:off x="1462440" y="1871080"/>
              <a:ext cx="135000" cy="100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9CC58C4-5C24-4346-A54E-4BE62A24448F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444800" y="1853080"/>
                <a:ext cx="17064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34026DF-A8A0-475A-B3EC-D494CC8159E3}"/>
                  </a:ext>
                </a:extLst>
              </p14:cNvPr>
              <p14:cNvContentPartPr/>
              <p14:nvPr/>
            </p14:nvContentPartPr>
            <p14:xfrm>
              <a:off x="1757280" y="2102920"/>
              <a:ext cx="145440" cy="4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34026DF-A8A0-475A-B3EC-D494CC8159E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739640" y="2084920"/>
                <a:ext cx="1810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0C38003-0076-400B-B09E-65351D921D0C}"/>
                  </a:ext>
                </a:extLst>
              </p14:cNvPr>
              <p14:cNvContentPartPr/>
              <p14:nvPr/>
            </p14:nvContentPartPr>
            <p14:xfrm>
              <a:off x="1757280" y="2196520"/>
              <a:ext cx="128880" cy="82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0C38003-0076-400B-B09E-65351D921D0C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739640" y="2178520"/>
                <a:ext cx="1645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8BB7ACF-6A74-4F24-8269-DB6C19F0E5C8}"/>
                  </a:ext>
                </a:extLst>
              </p14:cNvPr>
              <p14:cNvContentPartPr/>
              <p14:nvPr/>
            </p14:nvContentPartPr>
            <p14:xfrm>
              <a:off x="2562240" y="2031280"/>
              <a:ext cx="292680" cy="163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8BB7ACF-6A74-4F24-8269-DB6C19F0E5C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544240" y="2013640"/>
                <a:ext cx="3283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09100F6-FC5E-42B6-A529-05EC31F34394}"/>
                  </a:ext>
                </a:extLst>
              </p14:cNvPr>
              <p14:cNvContentPartPr/>
              <p14:nvPr/>
            </p14:nvContentPartPr>
            <p14:xfrm>
              <a:off x="2946720" y="2002480"/>
              <a:ext cx="152280" cy="349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09100F6-FC5E-42B6-A529-05EC31F34394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2928720" y="1984480"/>
                <a:ext cx="18792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40F434F-0B74-48A8-ADC9-18F3776AF145}"/>
                  </a:ext>
                </a:extLst>
              </p14:cNvPr>
              <p14:cNvContentPartPr/>
              <p14:nvPr/>
            </p14:nvContentPartPr>
            <p14:xfrm>
              <a:off x="3200160" y="2064040"/>
              <a:ext cx="455040" cy="140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40F434F-0B74-48A8-ADC9-18F3776AF145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3182160" y="2046400"/>
                <a:ext cx="49068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3C45D3D-6E81-421E-A470-E6267753CEA8}"/>
                  </a:ext>
                </a:extLst>
              </p14:cNvPr>
              <p14:cNvContentPartPr/>
              <p14:nvPr/>
            </p14:nvContentPartPr>
            <p14:xfrm>
              <a:off x="3332280" y="1828600"/>
              <a:ext cx="205920" cy="108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3C45D3D-6E81-421E-A470-E6267753CEA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314280" y="1810600"/>
                <a:ext cx="24156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224FAD5-5D21-4747-8A93-F40A2F2FFF10}"/>
                  </a:ext>
                </a:extLst>
              </p14:cNvPr>
              <p14:cNvContentPartPr/>
              <p14:nvPr/>
            </p14:nvContentPartPr>
            <p14:xfrm>
              <a:off x="3870480" y="2001040"/>
              <a:ext cx="147600" cy="1767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224FAD5-5D21-4747-8A93-F40A2F2FFF10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852840" y="1983400"/>
                <a:ext cx="18324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A2777DB-EE2E-4211-A8F1-35EB6F6E9C9D}"/>
                  </a:ext>
                </a:extLst>
              </p14:cNvPr>
              <p14:cNvContentPartPr/>
              <p14:nvPr/>
            </p14:nvContentPartPr>
            <p14:xfrm>
              <a:off x="4622520" y="1838680"/>
              <a:ext cx="360" cy="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A2777DB-EE2E-4211-A8F1-35EB6F6E9C9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04520" y="1821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B9BB997-0395-49AE-AE7E-7D5FEE4485B0}"/>
                  </a:ext>
                </a:extLst>
              </p14:cNvPr>
              <p14:cNvContentPartPr/>
              <p14:nvPr/>
            </p14:nvContentPartPr>
            <p14:xfrm>
              <a:off x="4955520" y="1911400"/>
              <a:ext cx="136440" cy="354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B9BB997-0395-49AE-AE7E-7D5FEE4485B0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937880" y="1893400"/>
                <a:ext cx="17208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97D6136-EF46-43DA-B7A3-CF2E4328A131}"/>
                  </a:ext>
                </a:extLst>
              </p14:cNvPr>
              <p14:cNvContentPartPr/>
              <p14:nvPr/>
            </p14:nvContentPartPr>
            <p14:xfrm>
              <a:off x="4580400" y="2006080"/>
              <a:ext cx="273240" cy="1317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97D6136-EF46-43DA-B7A3-CF2E4328A13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562400" y="1988440"/>
                <a:ext cx="30888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314BC4F-2385-4C06-ABDB-3E75ACFBC08C}"/>
                  </a:ext>
                </a:extLst>
              </p14:cNvPr>
              <p14:cNvContentPartPr/>
              <p14:nvPr/>
            </p14:nvContentPartPr>
            <p14:xfrm>
              <a:off x="4175400" y="1967920"/>
              <a:ext cx="315360" cy="1868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314BC4F-2385-4C06-ABDB-3E75ACFBC08C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157760" y="1949920"/>
                <a:ext cx="351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D2A3FA1-0440-4C49-9549-760243D1E6C5}"/>
                  </a:ext>
                </a:extLst>
              </p14:cNvPr>
              <p14:cNvContentPartPr/>
              <p14:nvPr/>
            </p14:nvContentPartPr>
            <p14:xfrm>
              <a:off x="5216880" y="1922560"/>
              <a:ext cx="205200" cy="3060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D2A3FA1-0440-4C49-9549-760243D1E6C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198880" y="1904560"/>
                <a:ext cx="2408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A5388BE-0C86-4778-9EFA-204FF5CEDF6E}"/>
                  </a:ext>
                </a:extLst>
              </p14:cNvPr>
              <p14:cNvContentPartPr/>
              <p14:nvPr/>
            </p14:nvContentPartPr>
            <p14:xfrm>
              <a:off x="5323800" y="1694320"/>
              <a:ext cx="172440" cy="129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A5388BE-0C86-4778-9EFA-204FF5CEDF6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305800" y="1676320"/>
                <a:ext cx="20808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04865CC-4982-4AB0-BF99-90325E4F304F}"/>
                  </a:ext>
                </a:extLst>
              </p14:cNvPr>
              <p14:cNvContentPartPr/>
              <p14:nvPr/>
            </p14:nvContentPartPr>
            <p14:xfrm>
              <a:off x="2152920" y="2010400"/>
              <a:ext cx="314640" cy="210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04865CC-4982-4AB0-BF99-90325E4F304F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134941" y="1992760"/>
                <a:ext cx="350239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3CAA801-09FB-48B2-81E7-0EC08A21142B}"/>
                  </a:ext>
                </a:extLst>
              </p14:cNvPr>
              <p14:cNvContentPartPr/>
              <p14:nvPr/>
            </p14:nvContentPartPr>
            <p14:xfrm>
              <a:off x="223320" y="2478760"/>
              <a:ext cx="2030400" cy="559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3CAA801-09FB-48B2-81E7-0EC08A21142B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05677" y="2461109"/>
                <a:ext cx="2066046" cy="5954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48F9AE7-6A74-473B-9755-E06F987C1DEB}"/>
                  </a:ext>
                </a:extLst>
              </p14:cNvPr>
              <p14:cNvContentPartPr/>
              <p14:nvPr/>
            </p14:nvContentPartPr>
            <p14:xfrm>
              <a:off x="2422560" y="2753440"/>
              <a:ext cx="25560" cy="216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48F9AE7-6A74-473B-9755-E06F987C1DE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404920" y="2735440"/>
                <a:ext cx="61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97BD160-60FF-45C2-8C40-BE9D61FE7F3B}"/>
                  </a:ext>
                </a:extLst>
              </p14:cNvPr>
              <p14:cNvContentPartPr/>
              <p14:nvPr/>
            </p14:nvContentPartPr>
            <p14:xfrm>
              <a:off x="2425080" y="2875120"/>
              <a:ext cx="13320" cy="15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97BD160-60FF-45C2-8C40-BE9D61FE7F3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407080" y="2857120"/>
                <a:ext cx="4896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01DAF31A-CFFD-4837-B16E-555EE536CF26}"/>
                  </a:ext>
                </a:extLst>
              </p14:cNvPr>
              <p14:cNvContentPartPr/>
              <p14:nvPr/>
            </p14:nvContentPartPr>
            <p14:xfrm>
              <a:off x="4124640" y="2397040"/>
              <a:ext cx="159480" cy="820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01DAF31A-CFFD-4837-B16E-555EE536CF26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107000" y="2379040"/>
                <a:ext cx="19512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02E7DF1-73FC-4513-918F-9D294886CFA6}"/>
                  </a:ext>
                </a:extLst>
              </p14:cNvPr>
              <p14:cNvContentPartPr/>
              <p14:nvPr/>
            </p14:nvContentPartPr>
            <p14:xfrm>
              <a:off x="3158400" y="2560480"/>
              <a:ext cx="1101240" cy="10670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02E7DF1-73FC-4513-918F-9D294886CFA6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140400" y="2542840"/>
                <a:ext cx="1136880" cy="11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B9FAC18-623D-4C4F-ABAF-DF5069C4658B}"/>
                  </a:ext>
                </a:extLst>
              </p14:cNvPr>
              <p14:cNvContentPartPr/>
              <p14:nvPr/>
            </p14:nvContentPartPr>
            <p14:xfrm>
              <a:off x="393960" y="3452560"/>
              <a:ext cx="490680" cy="196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B9FAC18-623D-4C4F-ABAF-DF5069C4658B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75973" y="3434527"/>
                <a:ext cx="526294" cy="231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125E068-294F-4AE0-A766-469825D42F9C}"/>
                  </a:ext>
                </a:extLst>
              </p14:cNvPr>
              <p14:cNvContentPartPr/>
              <p14:nvPr/>
            </p14:nvContentPartPr>
            <p14:xfrm>
              <a:off x="2102520" y="3288400"/>
              <a:ext cx="766800" cy="3578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125E068-294F-4AE0-A766-469825D42F9C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084880" y="3270418"/>
                <a:ext cx="802440" cy="393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968ABB7E-60AA-46F0-8A9B-8F8B206715AA}"/>
                  </a:ext>
                </a:extLst>
              </p14:cNvPr>
              <p14:cNvContentPartPr/>
              <p14:nvPr/>
            </p14:nvContentPartPr>
            <p14:xfrm>
              <a:off x="1110360" y="3352480"/>
              <a:ext cx="826200" cy="3254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968ABB7E-60AA-46F0-8A9B-8F8B206715A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092720" y="3334480"/>
                <a:ext cx="86184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1B001579-FFE5-4A99-8B2C-4FA5662D524B}"/>
                  </a:ext>
                </a:extLst>
              </p14:cNvPr>
              <p14:cNvContentPartPr/>
              <p14:nvPr/>
            </p14:nvContentPartPr>
            <p14:xfrm>
              <a:off x="334920" y="3934960"/>
              <a:ext cx="146520" cy="2311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1B001579-FFE5-4A99-8B2C-4FA5662D524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17280" y="3916960"/>
                <a:ext cx="18216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4C061D2-842D-47C2-A774-C0C1E658D0AC}"/>
                  </a:ext>
                </a:extLst>
              </p14:cNvPr>
              <p14:cNvContentPartPr/>
              <p14:nvPr/>
            </p14:nvContentPartPr>
            <p14:xfrm>
              <a:off x="1222680" y="3862960"/>
              <a:ext cx="16560" cy="90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4C061D2-842D-47C2-A774-C0C1E658D0AC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205040" y="3845320"/>
                <a:ext cx="5220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01CD28B-1B69-414D-AB7B-5E3B28AA2862}"/>
                  </a:ext>
                </a:extLst>
              </p14:cNvPr>
              <p14:cNvContentPartPr/>
              <p14:nvPr/>
            </p14:nvContentPartPr>
            <p14:xfrm>
              <a:off x="1462440" y="3945760"/>
              <a:ext cx="127800" cy="90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01CD28B-1B69-414D-AB7B-5E3B28AA286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444800" y="3927760"/>
                <a:ext cx="1634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96975E13-1946-4CE5-82FA-4A9CF1E4497E}"/>
                  </a:ext>
                </a:extLst>
              </p14:cNvPr>
              <p14:cNvContentPartPr/>
              <p14:nvPr/>
            </p14:nvContentPartPr>
            <p14:xfrm>
              <a:off x="1442640" y="4026040"/>
              <a:ext cx="147600" cy="280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96975E13-1946-4CE5-82FA-4A9CF1E4497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424640" y="4008040"/>
                <a:ext cx="18324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5B8518F-50B6-42FE-94FC-A5B0E5AD8856}"/>
                  </a:ext>
                </a:extLst>
              </p14:cNvPr>
              <p14:cNvContentPartPr/>
              <p14:nvPr/>
            </p14:nvContentPartPr>
            <p14:xfrm>
              <a:off x="589080" y="3943600"/>
              <a:ext cx="732960" cy="3067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5B8518F-50B6-42FE-94FC-A5B0E5AD8856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71080" y="3925960"/>
                <a:ext cx="76860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33EC2478-0BE6-414B-8677-9156A2069233}"/>
                  </a:ext>
                </a:extLst>
              </p14:cNvPr>
              <p14:cNvContentPartPr/>
              <p14:nvPr/>
            </p14:nvContentPartPr>
            <p14:xfrm>
              <a:off x="1713360" y="3909760"/>
              <a:ext cx="701640" cy="3193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33EC2478-0BE6-414B-8677-9156A2069233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695720" y="3892120"/>
                <a:ext cx="737280" cy="354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1510476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14:cNvPr>
              <p14:cNvContentPartPr/>
              <p14:nvPr/>
            </p14:nvContentPartPr>
            <p14:xfrm>
              <a:off x="6309120" y="3133240"/>
              <a:ext cx="126360" cy="16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291120" y="3115240"/>
                <a:ext cx="1620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14:cNvPr>
              <p14:cNvContentPartPr/>
              <p14:nvPr/>
            </p14:nvContentPartPr>
            <p14:xfrm>
              <a:off x="6583080" y="2608360"/>
              <a:ext cx="128880" cy="25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65440" y="2590720"/>
                <a:ext cx="164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14:cNvPr>
              <p14:cNvContentPartPr/>
              <p14:nvPr/>
            </p14:nvContentPartPr>
            <p14:xfrm>
              <a:off x="6857760" y="2164480"/>
              <a:ext cx="11520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39760" y="2146840"/>
                <a:ext cx="150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14:cNvPr>
              <p14:cNvContentPartPr/>
              <p14:nvPr/>
            </p14:nvContentPartPr>
            <p14:xfrm>
              <a:off x="7101480" y="1725640"/>
              <a:ext cx="111240" cy="194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83840" y="1708000"/>
                <a:ext cx="1468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14:cNvPr>
              <p14:cNvContentPartPr/>
              <p14:nvPr/>
            </p14:nvContentPartPr>
            <p14:xfrm>
              <a:off x="7365720" y="1290400"/>
              <a:ext cx="114840" cy="19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48080" y="1272760"/>
                <a:ext cx="1504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14:cNvPr>
              <p14:cNvContentPartPr/>
              <p14:nvPr/>
            </p14:nvContentPartPr>
            <p14:xfrm>
              <a:off x="7650120" y="890080"/>
              <a:ext cx="97920" cy="15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32480" y="872080"/>
                <a:ext cx="1335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14:cNvPr>
              <p14:cNvContentPartPr/>
              <p14:nvPr/>
            </p14:nvContentPartPr>
            <p14:xfrm>
              <a:off x="7894200" y="506320"/>
              <a:ext cx="124200" cy="18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76200" y="488680"/>
                <a:ext cx="1598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14:cNvPr>
              <p14:cNvContentPartPr/>
              <p14:nvPr/>
            </p14:nvContentPartPr>
            <p14:xfrm>
              <a:off x="5983680" y="3528880"/>
              <a:ext cx="182520" cy="29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6040" y="3511240"/>
                <a:ext cx="21816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14:cNvPr>
              <p14:cNvContentPartPr/>
              <p14:nvPr/>
            </p14:nvContentPartPr>
            <p14:xfrm>
              <a:off x="7579920" y="1982680"/>
              <a:ext cx="49680" cy="39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62280" y="1964680"/>
                <a:ext cx="8532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14:cNvPr>
              <p14:cNvContentPartPr/>
              <p14:nvPr/>
            </p14:nvContentPartPr>
            <p14:xfrm>
              <a:off x="7088520" y="1608280"/>
              <a:ext cx="125280" cy="47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70520" y="1590640"/>
                <a:ext cx="1609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14:cNvPr>
              <p14:cNvContentPartPr/>
              <p14:nvPr/>
            </p14:nvContentPartPr>
            <p14:xfrm>
              <a:off x="6888720" y="1549600"/>
              <a:ext cx="70560" cy="14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720" y="1531960"/>
                <a:ext cx="1062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14:cNvPr>
              <p14:cNvContentPartPr/>
              <p14:nvPr/>
            </p14:nvContentPartPr>
            <p14:xfrm>
              <a:off x="6804480" y="1564000"/>
              <a:ext cx="43200" cy="12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86480" y="1546360"/>
                <a:ext cx="788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14:cNvPr>
              <p14:cNvContentPartPr/>
              <p14:nvPr/>
            </p14:nvContentPartPr>
            <p14:xfrm>
              <a:off x="6766320" y="161512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48320" y="1597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14:cNvPr>
              <p14:cNvContentPartPr/>
              <p14:nvPr/>
            </p14:nvContentPartPr>
            <p14:xfrm>
              <a:off x="6745800" y="167596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28160" y="1657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14:cNvPr>
              <p14:cNvContentPartPr/>
              <p14:nvPr/>
            </p14:nvContentPartPr>
            <p14:xfrm>
              <a:off x="6796560" y="175732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78920" y="1739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14:cNvPr>
              <p14:cNvContentPartPr/>
              <p14:nvPr/>
            </p14:nvContentPartPr>
            <p14:xfrm>
              <a:off x="6817080" y="1818160"/>
              <a:ext cx="1224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99080" y="180052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14:cNvPr>
              <p14:cNvContentPartPr/>
              <p14:nvPr/>
            </p14:nvContentPartPr>
            <p14:xfrm>
              <a:off x="6857760" y="1868920"/>
              <a:ext cx="131400" cy="7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39760" y="1851280"/>
                <a:ext cx="16704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14:cNvPr>
              <p14:cNvContentPartPr/>
              <p14:nvPr/>
            </p14:nvContentPartPr>
            <p14:xfrm>
              <a:off x="7081320" y="1970800"/>
              <a:ext cx="83880" cy="45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63320" y="1952800"/>
                <a:ext cx="1195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14:cNvPr>
              <p14:cNvContentPartPr/>
              <p14:nvPr/>
            </p14:nvContentPartPr>
            <p14:xfrm>
              <a:off x="7274280" y="2072320"/>
              <a:ext cx="75600" cy="2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56640" y="2054320"/>
                <a:ext cx="1112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14:cNvPr>
              <p14:cNvContentPartPr/>
              <p14:nvPr/>
            </p14:nvContentPartPr>
            <p14:xfrm>
              <a:off x="7467240" y="2088160"/>
              <a:ext cx="1069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49240" y="2070520"/>
                <a:ext cx="142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14:cNvPr>
              <p14:cNvContentPartPr/>
              <p14:nvPr/>
            </p14:nvContentPartPr>
            <p14:xfrm>
              <a:off x="7330080" y="1722400"/>
              <a:ext cx="239040" cy="208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12440" y="1704760"/>
                <a:ext cx="27468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14:cNvPr>
              <p14:cNvContentPartPr/>
              <p14:nvPr/>
            </p14:nvContentPartPr>
            <p14:xfrm>
              <a:off x="6608640" y="2034880"/>
              <a:ext cx="1007280" cy="1029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90634" y="2016880"/>
                <a:ext cx="1042933" cy="10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E872F21-7AC2-495E-B173-6A4715E158A2}"/>
                  </a:ext>
                </a:extLst>
              </p14:cNvPr>
              <p14:cNvContentPartPr/>
              <p14:nvPr/>
            </p14:nvContentPartPr>
            <p14:xfrm>
              <a:off x="364800" y="215800"/>
              <a:ext cx="316440" cy="249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E872F21-7AC2-495E-B173-6A4715E158A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6800" y="198160"/>
                <a:ext cx="35208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B7EEDD5-553D-4762-A989-309131BAE1BD}"/>
                  </a:ext>
                </a:extLst>
              </p14:cNvPr>
              <p14:cNvContentPartPr/>
              <p14:nvPr/>
            </p14:nvContentPartPr>
            <p14:xfrm>
              <a:off x="750720" y="297880"/>
              <a:ext cx="163080" cy="171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B7EEDD5-553D-4762-A989-309131BAE1B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33080" y="280240"/>
                <a:ext cx="19872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8A61A9A-04C2-4DA1-AFF6-21C059CA660C}"/>
                  </a:ext>
                </a:extLst>
              </p14:cNvPr>
              <p14:cNvContentPartPr/>
              <p14:nvPr/>
            </p14:nvContentPartPr>
            <p14:xfrm>
              <a:off x="1217280" y="304000"/>
              <a:ext cx="181440" cy="165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8A61A9A-04C2-4DA1-AFF6-21C059CA660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99640" y="286360"/>
                <a:ext cx="21708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AC7F2C4-8944-4737-A660-A28C453548B2}"/>
                  </a:ext>
                </a:extLst>
              </p14:cNvPr>
              <p14:cNvContentPartPr/>
              <p14:nvPr/>
            </p14:nvContentPartPr>
            <p14:xfrm>
              <a:off x="1491240" y="345040"/>
              <a:ext cx="219960" cy="1317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AC7F2C4-8944-4737-A660-A28C453548B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73240" y="327040"/>
                <a:ext cx="2556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3789EC9-11DD-43F8-A3C8-7F958BE136A8}"/>
                  </a:ext>
                </a:extLst>
              </p14:cNvPr>
              <p14:cNvContentPartPr/>
              <p14:nvPr/>
            </p14:nvContentPartPr>
            <p14:xfrm>
              <a:off x="1787880" y="346480"/>
              <a:ext cx="216360" cy="130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3789EC9-11DD-43F8-A3C8-7F958BE136A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769880" y="328840"/>
                <a:ext cx="2520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9E8A4D5-43C0-47C0-8DB0-44E501831B14}"/>
                  </a:ext>
                </a:extLst>
              </p14:cNvPr>
              <p14:cNvContentPartPr/>
              <p14:nvPr/>
            </p14:nvContentPartPr>
            <p14:xfrm>
              <a:off x="3577800" y="253960"/>
              <a:ext cx="530640" cy="322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9E8A4D5-43C0-47C0-8DB0-44E501831B1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60160" y="235960"/>
                <a:ext cx="56628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563D3CF-BB33-487E-9F6D-43BD4E2CA1E3}"/>
                  </a:ext>
                </a:extLst>
              </p14:cNvPr>
              <p14:cNvContentPartPr/>
              <p14:nvPr/>
            </p14:nvContentPartPr>
            <p14:xfrm>
              <a:off x="2299800" y="118960"/>
              <a:ext cx="1022400" cy="350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563D3CF-BB33-487E-9F6D-43BD4E2CA1E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281800" y="101320"/>
                <a:ext cx="105804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B88AA96-F3ED-40FB-B1A5-44B8ECDD8817}"/>
                  </a:ext>
                </a:extLst>
              </p14:cNvPr>
              <p14:cNvContentPartPr/>
              <p14:nvPr/>
            </p14:nvContentPartPr>
            <p14:xfrm>
              <a:off x="4393920" y="258640"/>
              <a:ext cx="169920" cy="198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B88AA96-F3ED-40FB-B1A5-44B8ECDD881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75920" y="241000"/>
                <a:ext cx="20556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BD88E46-1085-43A3-B546-171A8E595621}"/>
                  </a:ext>
                </a:extLst>
              </p14:cNvPr>
              <p14:cNvContentPartPr/>
              <p14:nvPr/>
            </p14:nvContentPartPr>
            <p14:xfrm>
              <a:off x="4388520" y="88360"/>
              <a:ext cx="194040" cy="94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BD88E46-1085-43A3-B546-171A8E59562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370880" y="70360"/>
                <a:ext cx="22968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50368EE-A111-4912-B97B-9DF69508F38E}"/>
                  </a:ext>
                </a:extLst>
              </p14:cNvPr>
              <p14:cNvContentPartPr/>
              <p14:nvPr/>
            </p14:nvContentPartPr>
            <p14:xfrm>
              <a:off x="4876320" y="162160"/>
              <a:ext cx="757800" cy="3258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50368EE-A111-4912-B97B-9DF69508F38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858320" y="144140"/>
                <a:ext cx="793440" cy="3614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E796288-EE92-4090-8749-59487FA42D00}"/>
                  </a:ext>
                </a:extLst>
              </p14:cNvPr>
              <p14:cNvContentPartPr/>
              <p14:nvPr/>
            </p14:nvContentPartPr>
            <p14:xfrm>
              <a:off x="4963440" y="608560"/>
              <a:ext cx="320400" cy="4798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E796288-EE92-4090-8749-59487FA42D0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945800" y="590560"/>
                <a:ext cx="356040" cy="51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8265137-4F29-4172-8197-FF922A0D3316}"/>
                  </a:ext>
                </a:extLst>
              </p14:cNvPr>
              <p14:cNvContentPartPr/>
              <p14:nvPr/>
            </p14:nvContentPartPr>
            <p14:xfrm>
              <a:off x="4213200" y="741040"/>
              <a:ext cx="501120" cy="1764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8265137-4F29-4172-8197-FF922A0D331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195213" y="723364"/>
                <a:ext cx="536734" cy="2121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FA6503A9-06C7-401F-8EC8-8EA9E629D671}"/>
                  </a:ext>
                </a:extLst>
              </p14:cNvPr>
              <p14:cNvContentPartPr/>
              <p14:nvPr/>
            </p14:nvContentPartPr>
            <p14:xfrm>
              <a:off x="3230400" y="700360"/>
              <a:ext cx="843840" cy="2415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FA6503A9-06C7-401F-8EC8-8EA9E629D67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212752" y="682720"/>
                <a:ext cx="879495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91E84478-BD45-45F8-A924-75DBF356BB08}"/>
                  </a:ext>
                </a:extLst>
              </p14:cNvPr>
              <p14:cNvContentPartPr/>
              <p14:nvPr/>
            </p14:nvContentPartPr>
            <p14:xfrm>
              <a:off x="2762400" y="619360"/>
              <a:ext cx="360720" cy="3063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91E84478-BD45-45F8-A924-75DBF356BB0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744760" y="601360"/>
                <a:ext cx="3963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ADB18E3B-B0DA-4A15-AA4E-6F6B275EB452}"/>
                  </a:ext>
                </a:extLst>
              </p14:cNvPr>
              <p14:cNvContentPartPr/>
              <p14:nvPr/>
            </p14:nvContentPartPr>
            <p14:xfrm>
              <a:off x="5557080" y="739240"/>
              <a:ext cx="204840" cy="3135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ADB18E3B-B0DA-4A15-AA4E-6F6B275EB45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539440" y="721240"/>
                <a:ext cx="24048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774C8B0-D400-4E60-970D-9E5A47321130}"/>
                  </a:ext>
                </a:extLst>
              </p14:cNvPr>
              <p14:cNvContentPartPr/>
              <p14:nvPr/>
            </p14:nvContentPartPr>
            <p14:xfrm>
              <a:off x="5607840" y="542680"/>
              <a:ext cx="171720" cy="1076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774C8B0-D400-4E60-970D-9E5A4732113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89840" y="524680"/>
                <a:ext cx="2073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F65BE44B-380D-497A-92B1-8BE4CD7E278A}"/>
                  </a:ext>
                </a:extLst>
              </p14:cNvPr>
              <p14:cNvContentPartPr/>
              <p14:nvPr/>
            </p14:nvContentPartPr>
            <p14:xfrm>
              <a:off x="261480" y="641680"/>
              <a:ext cx="2190240" cy="10238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F65BE44B-380D-497A-92B1-8BE4CD7E278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43480" y="623680"/>
                <a:ext cx="2225880" cy="10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14:cNvPr>
              <p14:cNvContentPartPr/>
              <p14:nvPr/>
            </p14:nvContentPartPr>
            <p14:xfrm>
              <a:off x="6136320" y="1802320"/>
              <a:ext cx="1048320" cy="10591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118320" y="1784320"/>
                <a:ext cx="1083960" cy="10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14:cNvPr>
              <p14:cNvContentPartPr/>
              <p14:nvPr/>
            </p14:nvContentPartPr>
            <p14:xfrm>
              <a:off x="8036040" y="1207600"/>
              <a:ext cx="195480" cy="153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018400" y="1189960"/>
                <a:ext cx="2311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14:cNvPr>
              <p14:cNvContentPartPr/>
              <p14:nvPr/>
            </p14:nvContentPartPr>
            <p14:xfrm>
              <a:off x="7151160" y="1419280"/>
              <a:ext cx="1029600" cy="583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133166" y="1401640"/>
                <a:ext cx="1065228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1767892-549A-4338-9A45-2BA3302B60A2}"/>
                  </a:ext>
                </a:extLst>
              </p14:cNvPr>
              <p14:cNvContentPartPr/>
              <p14:nvPr/>
            </p14:nvContentPartPr>
            <p14:xfrm>
              <a:off x="1919640" y="1387240"/>
              <a:ext cx="158760" cy="265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1767892-549A-4338-9A45-2BA3302B60A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901640" y="1369240"/>
                <a:ext cx="19440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4F5CD0C-F711-4749-AEA2-11557D7FE95E}"/>
                  </a:ext>
                </a:extLst>
              </p14:cNvPr>
              <p14:cNvContentPartPr/>
              <p14:nvPr/>
            </p14:nvContentPartPr>
            <p14:xfrm>
              <a:off x="1889400" y="1219840"/>
              <a:ext cx="198720" cy="72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4F5CD0C-F711-4749-AEA2-11557D7FE95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871760" y="1201840"/>
                <a:ext cx="2343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1F48CD9-AEEC-41AB-8FD8-F9CD60EFEFF3}"/>
                  </a:ext>
                </a:extLst>
              </p14:cNvPr>
              <p14:cNvContentPartPr/>
              <p14:nvPr/>
            </p14:nvContentPartPr>
            <p14:xfrm>
              <a:off x="2234640" y="1375360"/>
              <a:ext cx="173880" cy="26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1F48CD9-AEEC-41AB-8FD8-F9CD60EFEFF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217000" y="1357360"/>
                <a:ext cx="20952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9762690-F48C-458D-96F4-FEAB37657ADF}"/>
                  </a:ext>
                </a:extLst>
              </p14:cNvPr>
              <p14:cNvContentPartPr/>
              <p14:nvPr/>
            </p14:nvContentPartPr>
            <p14:xfrm>
              <a:off x="2255160" y="1482640"/>
              <a:ext cx="145800" cy="1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9762690-F48C-458D-96F4-FEAB37657AD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237160" y="1465000"/>
                <a:ext cx="181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1D50421-7FB6-44BE-9BAD-30DA6C016BE6}"/>
                  </a:ext>
                </a:extLst>
              </p14:cNvPr>
              <p14:cNvContentPartPr/>
              <p14:nvPr/>
            </p14:nvContentPartPr>
            <p14:xfrm>
              <a:off x="2651520" y="1326760"/>
              <a:ext cx="469440" cy="329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1D50421-7FB6-44BE-9BAD-30DA6C016BE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633880" y="1308780"/>
                <a:ext cx="505080" cy="3650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EAD4629-37F1-4B71-A0A1-C75779F3D96B}"/>
                  </a:ext>
                </a:extLst>
              </p14:cNvPr>
              <p14:cNvContentPartPr/>
              <p14:nvPr/>
            </p14:nvContentPartPr>
            <p14:xfrm>
              <a:off x="3240840" y="1402720"/>
              <a:ext cx="444240" cy="172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EAD4629-37F1-4B71-A0A1-C75779F3D96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222840" y="1384720"/>
                <a:ext cx="47988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7D6D354-812A-4D59-86B1-8F52B1F418A4}"/>
                  </a:ext>
                </a:extLst>
              </p14:cNvPr>
              <p14:cNvContentPartPr/>
              <p14:nvPr/>
            </p14:nvContentPartPr>
            <p14:xfrm>
              <a:off x="3362520" y="1138480"/>
              <a:ext cx="243000" cy="140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7D6D354-812A-4D59-86B1-8F52B1F418A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344880" y="1120480"/>
                <a:ext cx="2786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AA4FB2D-37BF-48F3-9099-66759AE1C38C}"/>
                  </a:ext>
                </a:extLst>
              </p14:cNvPr>
              <p14:cNvContentPartPr/>
              <p14:nvPr/>
            </p14:nvContentPartPr>
            <p14:xfrm>
              <a:off x="4287360" y="1321360"/>
              <a:ext cx="253440" cy="395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AA4FB2D-37BF-48F3-9099-66759AE1C38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69360" y="1303720"/>
                <a:ext cx="289080" cy="43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4078653-C363-4C53-8D00-2E2BC830E74A}"/>
                  </a:ext>
                </a:extLst>
              </p14:cNvPr>
              <p14:cNvContentPartPr/>
              <p14:nvPr/>
            </p14:nvContentPartPr>
            <p14:xfrm>
              <a:off x="3891000" y="1442320"/>
              <a:ext cx="202680" cy="206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4078653-C363-4C53-8D00-2E2BC830E74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873000" y="1424680"/>
                <a:ext cx="23832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882CFD2-4BE4-470B-974C-568A491DF2E3}"/>
                  </a:ext>
                </a:extLst>
              </p14:cNvPr>
              <p14:cNvContentPartPr/>
              <p14:nvPr/>
            </p14:nvContentPartPr>
            <p14:xfrm>
              <a:off x="4665360" y="1124080"/>
              <a:ext cx="240120" cy="551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882CFD2-4BE4-470B-974C-568A491DF2E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647360" y="1106080"/>
                <a:ext cx="27576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03E561F-C19B-4EDA-8BD1-2D8EC74729E0}"/>
                  </a:ext>
                </a:extLst>
              </p14:cNvPr>
              <p14:cNvContentPartPr/>
              <p14:nvPr/>
            </p14:nvContentPartPr>
            <p14:xfrm>
              <a:off x="6877920" y="4368400"/>
              <a:ext cx="143280" cy="198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03E561F-C19B-4EDA-8BD1-2D8EC74729E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860280" y="4350760"/>
                <a:ext cx="1789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075B6C2-5F89-49D2-B7CB-C26D7A686C33}"/>
                  </a:ext>
                </a:extLst>
              </p14:cNvPr>
              <p14:cNvContentPartPr/>
              <p14:nvPr/>
            </p14:nvContentPartPr>
            <p14:xfrm>
              <a:off x="7148280" y="4419160"/>
              <a:ext cx="14760" cy="106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075B6C2-5F89-49D2-B7CB-C26D7A686C3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130640" y="4401520"/>
                <a:ext cx="5040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63B0D28-255F-44A4-A844-758C09A00478}"/>
                  </a:ext>
                </a:extLst>
              </p14:cNvPr>
              <p14:cNvContentPartPr/>
              <p14:nvPr/>
            </p14:nvContentPartPr>
            <p14:xfrm>
              <a:off x="7142160" y="4246360"/>
              <a:ext cx="360" cy="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63B0D28-255F-44A4-A844-758C09A0047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124520" y="4228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C22B298-A05B-44C6-ADF8-AD1203768F22}"/>
                  </a:ext>
                </a:extLst>
              </p14:cNvPr>
              <p14:cNvContentPartPr/>
              <p14:nvPr/>
            </p14:nvContentPartPr>
            <p14:xfrm>
              <a:off x="7295520" y="4351840"/>
              <a:ext cx="140760" cy="206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C22B298-A05B-44C6-ADF8-AD1203768F2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277520" y="4334200"/>
                <a:ext cx="17640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54EA8F4-22DC-4F0C-986E-E641E081ABAF}"/>
                  </a:ext>
                </a:extLst>
              </p14:cNvPr>
              <p14:cNvContentPartPr/>
              <p14:nvPr/>
            </p14:nvContentPartPr>
            <p14:xfrm>
              <a:off x="7538160" y="4326640"/>
              <a:ext cx="344520" cy="1749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54EA8F4-22DC-4F0C-986E-E641E081ABA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520520" y="4308640"/>
                <a:ext cx="3801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7C53C4D-9239-415B-A920-29BA4547CB8D}"/>
                  </a:ext>
                </a:extLst>
              </p14:cNvPr>
              <p14:cNvContentPartPr/>
              <p14:nvPr/>
            </p14:nvContentPartPr>
            <p14:xfrm>
              <a:off x="5465640" y="4124680"/>
              <a:ext cx="1076760" cy="444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7C53C4D-9239-415B-A920-29BA4547CB8D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448000" y="4106680"/>
                <a:ext cx="1112400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090BA28-59BF-415D-BF7B-42A0EDFA43C9}"/>
                  </a:ext>
                </a:extLst>
              </p14:cNvPr>
              <p14:cNvContentPartPr/>
              <p14:nvPr/>
            </p14:nvContentPartPr>
            <p14:xfrm>
              <a:off x="8095800" y="4348240"/>
              <a:ext cx="11520" cy="15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090BA28-59BF-415D-BF7B-42A0EDFA43C9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078160" y="4330240"/>
                <a:ext cx="4716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3669A76-F2D5-4022-95FA-E78405DB2EDF}"/>
                  </a:ext>
                </a:extLst>
              </p14:cNvPr>
              <p14:cNvContentPartPr/>
              <p14:nvPr/>
            </p14:nvContentPartPr>
            <p14:xfrm>
              <a:off x="8107320" y="4469920"/>
              <a:ext cx="10800" cy="19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3669A76-F2D5-4022-95FA-E78405DB2ED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8089320" y="4451920"/>
                <a:ext cx="46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5B7BFCB-3600-4BA2-A5B8-9AEF50B61204}"/>
                  </a:ext>
                </a:extLst>
              </p14:cNvPr>
              <p14:cNvContentPartPr/>
              <p14:nvPr/>
            </p14:nvContentPartPr>
            <p14:xfrm>
              <a:off x="6632760" y="4175440"/>
              <a:ext cx="245880" cy="147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5B7BFCB-3600-4BA2-A5B8-9AEF50B61204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614734" y="4157484"/>
                <a:ext cx="281572" cy="1831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D2985A6C-E27D-41C5-8D43-76AA5082F156}"/>
                  </a:ext>
                </a:extLst>
              </p14:cNvPr>
              <p14:cNvContentPartPr/>
              <p14:nvPr/>
            </p14:nvContentPartPr>
            <p14:xfrm>
              <a:off x="5780640" y="4672960"/>
              <a:ext cx="1873800" cy="19616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D2985A6C-E27D-41C5-8D43-76AA5082F156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762637" y="4654960"/>
                <a:ext cx="1909447" cy="19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97C7250-F73D-4F64-A625-664EBFDBFD1E}"/>
                  </a:ext>
                </a:extLst>
              </p14:cNvPr>
              <p14:cNvContentPartPr/>
              <p14:nvPr/>
            </p14:nvContentPartPr>
            <p14:xfrm>
              <a:off x="338880" y="2021560"/>
              <a:ext cx="716040" cy="258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97C7250-F73D-4F64-A625-664EBFDBFD1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21240" y="2003560"/>
                <a:ext cx="75168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23437DC-553C-4E99-8B05-D6F6F3EA717F}"/>
                  </a:ext>
                </a:extLst>
              </p14:cNvPr>
              <p14:cNvContentPartPr/>
              <p14:nvPr/>
            </p14:nvContentPartPr>
            <p14:xfrm>
              <a:off x="1492680" y="2037760"/>
              <a:ext cx="119520" cy="196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23437DC-553C-4E99-8B05-D6F6F3EA717F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1474680" y="2020120"/>
                <a:ext cx="15516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9CC58C4-5C24-4346-A54E-4BE62A24448F}"/>
                  </a:ext>
                </a:extLst>
              </p14:cNvPr>
              <p14:cNvContentPartPr/>
              <p14:nvPr/>
            </p14:nvContentPartPr>
            <p14:xfrm>
              <a:off x="1462440" y="1871080"/>
              <a:ext cx="135000" cy="100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9CC58C4-5C24-4346-A54E-4BE62A24448F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444800" y="1853080"/>
                <a:ext cx="17064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34026DF-A8A0-475A-B3EC-D494CC8159E3}"/>
                  </a:ext>
                </a:extLst>
              </p14:cNvPr>
              <p14:cNvContentPartPr/>
              <p14:nvPr/>
            </p14:nvContentPartPr>
            <p14:xfrm>
              <a:off x="1757280" y="2102920"/>
              <a:ext cx="145440" cy="4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34026DF-A8A0-475A-B3EC-D494CC8159E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739640" y="2084920"/>
                <a:ext cx="1810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0C38003-0076-400B-B09E-65351D921D0C}"/>
                  </a:ext>
                </a:extLst>
              </p14:cNvPr>
              <p14:cNvContentPartPr/>
              <p14:nvPr/>
            </p14:nvContentPartPr>
            <p14:xfrm>
              <a:off x="1757280" y="2196520"/>
              <a:ext cx="128880" cy="82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0C38003-0076-400B-B09E-65351D921D0C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739640" y="2178520"/>
                <a:ext cx="1645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8BB7ACF-6A74-4F24-8269-DB6C19F0E5C8}"/>
                  </a:ext>
                </a:extLst>
              </p14:cNvPr>
              <p14:cNvContentPartPr/>
              <p14:nvPr/>
            </p14:nvContentPartPr>
            <p14:xfrm>
              <a:off x="2562240" y="2031280"/>
              <a:ext cx="292680" cy="163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8BB7ACF-6A74-4F24-8269-DB6C19F0E5C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544240" y="2013640"/>
                <a:ext cx="3283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09100F6-FC5E-42B6-A529-05EC31F34394}"/>
                  </a:ext>
                </a:extLst>
              </p14:cNvPr>
              <p14:cNvContentPartPr/>
              <p14:nvPr/>
            </p14:nvContentPartPr>
            <p14:xfrm>
              <a:off x="2946720" y="2002480"/>
              <a:ext cx="152280" cy="349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09100F6-FC5E-42B6-A529-05EC31F34394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2928720" y="1984480"/>
                <a:ext cx="18792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40F434F-0B74-48A8-ADC9-18F3776AF145}"/>
                  </a:ext>
                </a:extLst>
              </p14:cNvPr>
              <p14:cNvContentPartPr/>
              <p14:nvPr/>
            </p14:nvContentPartPr>
            <p14:xfrm>
              <a:off x="3200160" y="2064040"/>
              <a:ext cx="455040" cy="140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40F434F-0B74-48A8-ADC9-18F3776AF145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3182160" y="2046400"/>
                <a:ext cx="49068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3C45D3D-6E81-421E-A470-E6267753CEA8}"/>
                  </a:ext>
                </a:extLst>
              </p14:cNvPr>
              <p14:cNvContentPartPr/>
              <p14:nvPr/>
            </p14:nvContentPartPr>
            <p14:xfrm>
              <a:off x="3332280" y="1828600"/>
              <a:ext cx="205920" cy="108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3C45D3D-6E81-421E-A470-E6267753CEA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314280" y="1810600"/>
                <a:ext cx="24156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224FAD5-5D21-4747-8A93-F40A2F2FFF10}"/>
                  </a:ext>
                </a:extLst>
              </p14:cNvPr>
              <p14:cNvContentPartPr/>
              <p14:nvPr/>
            </p14:nvContentPartPr>
            <p14:xfrm>
              <a:off x="3870480" y="2001040"/>
              <a:ext cx="147600" cy="1767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224FAD5-5D21-4747-8A93-F40A2F2FFF10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852840" y="1983400"/>
                <a:ext cx="18324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A2777DB-EE2E-4211-A8F1-35EB6F6E9C9D}"/>
                  </a:ext>
                </a:extLst>
              </p14:cNvPr>
              <p14:cNvContentPartPr/>
              <p14:nvPr/>
            </p14:nvContentPartPr>
            <p14:xfrm>
              <a:off x="4622520" y="1838680"/>
              <a:ext cx="360" cy="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A2777DB-EE2E-4211-A8F1-35EB6F6E9C9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04520" y="1821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B9BB997-0395-49AE-AE7E-7D5FEE4485B0}"/>
                  </a:ext>
                </a:extLst>
              </p14:cNvPr>
              <p14:cNvContentPartPr/>
              <p14:nvPr/>
            </p14:nvContentPartPr>
            <p14:xfrm>
              <a:off x="4955520" y="1911400"/>
              <a:ext cx="136440" cy="354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B9BB997-0395-49AE-AE7E-7D5FEE4485B0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937880" y="1893400"/>
                <a:ext cx="17208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97D6136-EF46-43DA-B7A3-CF2E4328A131}"/>
                  </a:ext>
                </a:extLst>
              </p14:cNvPr>
              <p14:cNvContentPartPr/>
              <p14:nvPr/>
            </p14:nvContentPartPr>
            <p14:xfrm>
              <a:off x="4580400" y="2006080"/>
              <a:ext cx="273240" cy="1317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97D6136-EF46-43DA-B7A3-CF2E4328A13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562400" y="1988440"/>
                <a:ext cx="30888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314BC4F-2385-4C06-ABDB-3E75ACFBC08C}"/>
                  </a:ext>
                </a:extLst>
              </p14:cNvPr>
              <p14:cNvContentPartPr/>
              <p14:nvPr/>
            </p14:nvContentPartPr>
            <p14:xfrm>
              <a:off x="4175400" y="1967920"/>
              <a:ext cx="315360" cy="1868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314BC4F-2385-4C06-ABDB-3E75ACFBC08C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157760" y="1949920"/>
                <a:ext cx="351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D2A3FA1-0440-4C49-9549-760243D1E6C5}"/>
                  </a:ext>
                </a:extLst>
              </p14:cNvPr>
              <p14:cNvContentPartPr/>
              <p14:nvPr/>
            </p14:nvContentPartPr>
            <p14:xfrm>
              <a:off x="5216880" y="1922560"/>
              <a:ext cx="205200" cy="3060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D2A3FA1-0440-4C49-9549-760243D1E6C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198880" y="1904560"/>
                <a:ext cx="2408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A5388BE-0C86-4778-9EFA-204FF5CEDF6E}"/>
                  </a:ext>
                </a:extLst>
              </p14:cNvPr>
              <p14:cNvContentPartPr/>
              <p14:nvPr/>
            </p14:nvContentPartPr>
            <p14:xfrm>
              <a:off x="5323800" y="1694320"/>
              <a:ext cx="172440" cy="129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A5388BE-0C86-4778-9EFA-204FF5CEDF6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305800" y="1676320"/>
                <a:ext cx="20808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04865CC-4982-4AB0-BF99-90325E4F304F}"/>
                  </a:ext>
                </a:extLst>
              </p14:cNvPr>
              <p14:cNvContentPartPr/>
              <p14:nvPr/>
            </p14:nvContentPartPr>
            <p14:xfrm>
              <a:off x="2152920" y="2010400"/>
              <a:ext cx="314640" cy="210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04865CC-4982-4AB0-BF99-90325E4F304F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134941" y="1992760"/>
                <a:ext cx="350239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3CAA801-09FB-48B2-81E7-0EC08A21142B}"/>
                  </a:ext>
                </a:extLst>
              </p14:cNvPr>
              <p14:cNvContentPartPr/>
              <p14:nvPr/>
            </p14:nvContentPartPr>
            <p14:xfrm>
              <a:off x="223320" y="2478760"/>
              <a:ext cx="2030400" cy="559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3CAA801-09FB-48B2-81E7-0EC08A21142B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05677" y="2461109"/>
                <a:ext cx="2066046" cy="5954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48F9AE7-6A74-473B-9755-E06F987C1DEB}"/>
                  </a:ext>
                </a:extLst>
              </p14:cNvPr>
              <p14:cNvContentPartPr/>
              <p14:nvPr/>
            </p14:nvContentPartPr>
            <p14:xfrm>
              <a:off x="2422560" y="2753440"/>
              <a:ext cx="25560" cy="216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48F9AE7-6A74-473B-9755-E06F987C1DE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404920" y="2735440"/>
                <a:ext cx="61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97BD160-60FF-45C2-8C40-BE9D61FE7F3B}"/>
                  </a:ext>
                </a:extLst>
              </p14:cNvPr>
              <p14:cNvContentPartPr/>
              <p14:nvPr/>
            </p14:nvContentPartPr>
            <p14:xfrm>
              <a:off x="2425080" y="2875120"/>
              <a:ext cx="13320" cy="15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97BD160-60FF-45C2-8C40-BE9D61FE7F3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407080" y="2857120"/>
                <a:ext cx="4896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01DAF31A-CFFD-4837-B16E-555EE536CF26}"/>
                  </a:ext>
                </a:extLst>
              </p14:cNvPr>
              <p14:cNvContentPartPr/>
              <p14:nvPr/>
            </p14:nvContentPartPr>
            <p14:xfrm>
              <a:off x="4124640" y="2397040"/>
              <a:ext cx="159480" cy="820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01DAF31A-CFFD-4837-B16E-555EE536CF26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107000" y="2379040"/>
                <a:ext cx="19512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02E7DF1-73FC-4513-918F-9D294886CFA6}"/>
                  </a:ext>
                </a:extLst>
              </p14:cNvPr>
              <p14:cNvContentPartPr/>
              <p14:nvPr/>
            </p14:nvContentPartPr>
            <p14:xfrm>
              <a:off x="3158400" y="2560480"/>
              <a:ext cx="1101240" cy="10670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02E7DF1-73FC-4513-918F-9D294886CFA6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140400" y="2542840"/>
                <a:ext cx="1136880" cy="11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B9FAC18-623D-4C4F-ABAF-DF5069C4658B}"/>
                  </a:ext>
                </a:extLst>
              </p14:cNvPr>
              <p14:cNvContentPartPr/>
              <p14:nvPr/>
            </p14:nvContentPartPr>
            <p14:xfrm>
              <a:off x="393960" y="3452560"/>
              <a:ext cx="490680" cy="196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B9FAC18-623D-4C4F-ABAF-DF5069C4658B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75973" y="3434527"/>
                <a:ext cx="526294" cy="231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125E068-294F-4AE0-A766-469825D42F9C}"/>
                  </a:ext>
                </a:extLst>
              </p14:cNvPr>
              <p14:cNvContentPartPr/>
              <p14:nvPr/>
            </p14:nvContentPartPr>
            <p14:xfrm>
              <a:off x="2102520" y="3288400"/>
              <a:ext cx="766800" cy="3578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125E068-294F-4AE0-A766-469825D42F9C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084880" y="3270418"/>
                <a:ext cx="802440" cy="393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968ABB7E-60AA-46F0-8A9B-8F8B206715AA}"/>
                  </a:ext>
                </a:extLst>
              </p14:cNvPr>
              <p14:cNvContentPartPr/>
              <p14:nvPr/>
            </p14:nvContentPartPr>
            <p14:xfrm>
              <a:off x="1110360" y="3352480"/>
              <a:ext cx="826200" cy="3254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968ABB7E-60AA-46F0-8A9B-8F8B206715A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092720" y="3334480"/>
                <a:ext cx="86184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1B001579-FFE5-4A99-8B2C-4FA5662D524B}"/>
                  </a:ext>
                </a:extLst>
              </p14:cNvPr>
              <p14:cNvContentPartPr/>
              <p14:nvPr/>
            </p14:nvContentPartPr>
            <p14:xfrm>
              <a:off x="334920" y="3934960"/>
              <a:ext cx="146520" cy="2311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1B001579-FFE5-4A99-8B2C-4FA5662D524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17280" y="3916960"/>
                <a:ext cx="18216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4C061D2-842D-47C2-A774-C0C1E658D0AC}"/>
                  </a:ext>
                </a:extLst>
              </p14:cNvPr>
              <p14:cNvContentPartPr/>
              <p14:nvPr/>
            </p14:nvContentPartPr>
            <p14:xfrm>
              <a:off x="1222680" y="3862960"/>
              <a:ext cx="16560" cy="90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4C061D2-842D-47C2-A774-C0C1E658D0AC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205040" y="3845320"/>
                <a:ext cx="5220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01CD28B-1B69-414D-AB7B-5E3B28AA2862}"/>
                  </a:ext>
                </a:extLst>
              </p14:cNvPr>
              <p14:cNvContentPartPr/>
              <p14:nvPr/>
            </p14:nvContentPartPr>
            <p14:xfrm>
              <a:off x="1462440" y="3945760"/>
              <a:ext cx="127800" cy="90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01CD28B-1B69-414D-AB7B-5E3B28AA286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444800" y="3927760"/>
                <a:ext cx="1634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96975E13-1946-4CE5-82FA-4A9CF1E4497E}"/>
                  </a:ext>
                </a:extLst>
              </p14:cNvPr>
              <p14:cNvContentPartPr/>
              <p14:nvPr/>
            </p14:nvContentPartPr>
            <p14:xfrm>
              <a:off x="1442640" y="4026040"/>
              <a:ext cx="147600" cy="280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96975E13-1946-4CE5-82FA-4A9CF1E4497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424640" y="4008040"/>
                <a:ext cx="18324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5B8518F-50B6-42FE-94FC-A5B0E5AD8856}"/>
                  </a:ext>
                </a:extLst>
              </p14:cNvPr>
              <p14:cNvContentPartPr/>
              <p14:nvPr/>
            </p14:nvContentPartPr>
            <p14:xfrm>
              <a:off x="589080" y="3943600"/>
              <a:ext cx="732960" cy="3067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5B8518F-50B6-42FE-94FC-A5B0E5AD8856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71080" y="3925960"/>
                <a:ext cx="76860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33EC2478-0BE6-414B-8677-9156A2069233}"/>
                  </a:ext>
                </a:extLst>
              </p14:cNvPr>
              <p14:cNvContentPartPr/>
              <p14:nvPr/>
            </p14:nvContentPartPr>
            <p14:xfrm>
              <a:off x="1713360" y="3909760"/>
              <a:ext cx="701640" cy="3193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33EC2478-0BE6-414B-8677-9156A2069233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695720" y="3892120"/>
                <a:ext cx="73728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C41F0C7-AEC7-42F9-B853-E25563B7A366}"/>
                  </a:ext>
                </a:extLst>
              </p14:cNvPr>
              <p14:cNvContentPartPr/>
              <p14:nvPr/>
            </p14:nvContentPartPr>
            <p14:xfrm>
              <a:off x="2536320" y="4104160"/>
              <a:ext cx="64800" cy="114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C41F0C7-AEC7-42F9-B853-E25563B7A366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2518320" y="4086520"/>
                <a:ext cx="10044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2C75F1E-CFB3-49D1-A28F-084BE7DA7CA2}"/>
                  </a:ext>
                </a:extLst>
              </p14:cNvPr>
              <p14:cNvContentPartPr/>
              <p14:nvPr/>
            </p14:nvContentPartPr>
            <p14:xfrm>
              <a:off x="2723160" y="3839920"/>
              <a:ext cx="632160" cy="323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2C75F1E-CFB3-49D1-A28F-084BE7DA7CA2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2705510" y="3822280"/>
                <a:ext cx="6678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CC3DC42-3205-4972-A5A7-E9C9FEBAA290}"/>
                  </a:ext>
                </a:extLst>
              </p14:cNvPr>
              <p14:cNvContentPartPr/>
              <p14:nvPr/>
            </p14:nvContentPartPr>
            <p14:xfrm>
              <a:off x="3520920" y="3913360"/>
              <a:ext cx="400680" cy="305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CC3DC42-3205-4972-A5A7-E9C9FEBAA290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502920" y="3895360"/>
                <a:ext cx="43632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9FE0F789-79E8-43CC-9C8C-1EBB15B5C1C9}"/>
                  </a:ext>
                </a:extLst>
              </p14:cNvPr>
              <p14:cNvContentPartPr/>
              <p14:nvPr/>
            </p14:nvContentPartPr>
            <p14:xfrm>
              <a:off x="4469880" y="3799240"/>
              <a:ext cx="360" cy="3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9FE0F789-79E8-43CC-9C8C-1EBB15B5C1C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52240" y="3781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D2C30046-1A73-4AE9-8515-F7BC38B44550}"/>
                  </a:ext>
                </a:extLst>
              </p14:cNvPr>
              <p14:cNvContentPartPr/>
              <p14:nvPr/>
            </p14:nvContentPartPr>
            <p14:xfrm>
              <a:off x="4053360" y="3859720"/>
              <a:ext cx="893520" cy="4021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D2C30046-1A73-4AE9-8515-F7BC38B44550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4035360" y="3841720"/>
                <a:ext cx="929160" cy="437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60291676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14:cNvPr>
              <p14:cNvContentPartPr/>
              <p14:nvPr/>
            </p14:nvContentPartPr>
            <p14:xfrm>
              <a:off x="6309120" y="3133240"/>
              <a:ext cx="126360" cy="16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291120" y="3115240"/>
                <a:ext cx="1620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14:cNvPr>
              <p14:cNvContentPartPr/>
              <p14:nvPr/>
            </p14:nvContentPartPr>
            <p14:xfrm>
              <a:off x="6583080" y="2608360"/>
              <a:ext cx="128880" cy="25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65440" y="2590720"/>
                <a:ext cx="164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14:cNvPr>
              <p14:cNvContentPartPr/>
              <p14:nvPr/>
            </p14:nvContentPartPr>
            <p14:xfrm>
              <a:off x="6857760" y="2164480"/>
              <a:ext cx="11520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39760" y="2146840"/>
                <a:ext cx="150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14:cNvPr>
              <p14:cNvContentPartPr/>
              <p14:nvPr/>
            </p14:nvContentPartPr>
            <p14:xfrm>
              <a:off x="7101480" y="1725640"/>
              <a:ext cx="111240" cy="194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83840" y="1708000"/>
                <a:ext cx="1468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14:cNvPr>
              <p14:cNvContentPartPr/>
              <p14:nvPr/>
            </p14:nvContentPartPr>
            <p14:xfrm>
              <a:off x="7365720" y="1290400"/>
              <a:ext cx="114840" cy="19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48080" y="1272760"/>
                <a:ext cx="1504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14:cNvPr>
              <p14:cNvContentPartPr/>
              <p14:nvPr/>
            </p14:nvContentPartPr>
            <p14:xfrm>
              <a:off x="7650120" y="890080"/>
              <a:ext cx="97920" cy="15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32480" y="872080"/>
                <a:ext cx="1335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14:cNvPr>
              <p14:cNvContentPartPr/>
              <p14:nvPr/>
            </p14:nvContentPartPr>
            <p14:xfrm>
              <a:off x="7894200" y="506320"/>
              <a:ext cx="124200" cy="18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76200" y="488680"/>
                <a:ext cx="1598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14:cNvPr>
              <p14:cNvContentPartPr/>
              <p14:nvPr/>
            </p14:nvContentPartPr>
            <p14:xfrm>
              <a:off x="5983680" y="3528880"/>
              <a:ext cx="182520" cy="29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6040" y="3511240"/>
                <a:ext cx="21816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14:cNvPr>
              <p14:cNvContentPartPr/>
              <p14:nvPr/>
            </p14:nvContentPartPr>
            <p14:xfrm>
              <a:off x="7579920" y="1982680"/>
              <a:ext cx="49680" cy="39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62280" y="1964680"/>
                <a:ext cx="8532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14:cNvPr>
              <p14:cNvContentPartPr/>
              <p14:nvPr/>
            </p14:nvContentPartPr>
            <p14:xfrm>
              <a:off x="7088520" y="1608280"/>
              <a:ext cx="125280" cy="47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70520" y="1590640"/>
                <a:ext cx="1609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14:cNvPr>
              <p14:cNvContentPartPr/>
              <p14:nvPr/>
            </p14:nvContentPartPr>
            <p14:xfrm>
              <a:off x="6888720" y="1549600"/>
              <a:ext cx="70560" cy="14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720" y="1531960"/>
                <a:ext cx="1062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14:cNvPr>
              <p14:cNvContentPartPr/>
              <p14:nvPr/>
            </p14:nvContentPartPr>
            <p14:xfrm>
              <a:off x="6804480" y="1564000"/>
              <a:ext cx="43200" cy="12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86480" y="1546360"/>
                <a:ext cx="788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14:cNvPr>
              <p14:cNvContentPartPr/>
              <p14:nvPr/>
            </p14:nvContentPartPr>
            <p14:xfrm>
              <a:off x="6766320" y="161512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48320" y="1597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14:cNvPr>
              <p14:cNvContentPartPr/>
              <p14:nvPr/>
            </p14:nvContentPartPr>
            <p14:xfrm>
              <a:off x="6745800" y="167596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28160" y="1657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14:cNvPr>
              <p14:cNvContentPartPr/>
              <p14:nvPr/>
            </p14:nvContentPartPr>
            <p14:xfrm>
              <a:off x="6796560" y="175732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78920" y="1739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14:cNvPr>
              <p14:cNvContentPartPr/>
              <p14:nvPr/>
            </p14:nvContentPartPr>
            <p14:xfrm>
              <a:off x="6817080" y="1818160"/>
              <a:ext cx="1224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99080" y="180052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14:cNvPr>
              <p14:cNvContentPartPr/>
              <p14:nvPr/>
            </p14:nvContentPartPr>
            <p14:xfrm>
              <a:off x="6857760" y="1868920"/>
              <a:ext cx="131400" cy="7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39760" y="1851280"/>
                <a:ext cx="16704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14:cNvPr>
              <p14:cNvContentPartPr/>
              <p14:nvPr/>
            </p14:nvContentPartPr>
            <p14:xfrm>
              <a:off x="7081320" y="1970800"/>
              <a:ext cx="83880" cy="45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63320" y="1952800"/>
                <a:ext cx="1195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14:cNvPr>
              <p14:cNvContentPartPr/>
              <p14:nvPr/>
            </p14:nvContentPartPr>
            <p14:xfrm>
              <a:off x="7274280" y="2072320"/>
              <a:ext cx="75600" cy="2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56640" y="2054320"/>
                <a:ext cx="1112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14:cNvPr>
              <p14:cNvContentPartPr/>
              <p14:nvPr/>
            </p14:nvContentPartPr>
            <p14:xfrm>
              <a:off x="7467240" y="2088160"/>
              <a:ext cx="1069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49240" y="2070520"/>
                <a:ext cx="142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14:cNvPr>
              <p14:cNvContentPartPr/>
              <p14:nvPr/>
            </p14:nvContentPartPr>
            <p14:xfrm>
              <a:off x="7330080" y="1722400"/>
              <a:ext cx="239040" cy="208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12440" y="1704760"/>
                <a:ext cx="27468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14:cNvPr>
              <p14:cNvContentPartPr/>
              <p14:nvPr/>
            </p14:nvContentPartPr>
            <p14:xfrm>
              <a:off x="6608640" y="2034880"/>
              <a:ext cx="1007280" cy="1029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90634" y="2016880"/>
                <a:ext cx="1042933" cy="10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E872F21-7AC2-495E-B173-6A4715E158A2}"/>
                  </a:ext>
                </a:extLst>
              </p14:cNvPr>
              <p14:cNvContentPartPr/>
              <p14:nvPr/>
            </p14:nvContentPartPr>
            <p14:xfrm>
              <a:off x="364800" y="215800"/>
              <a:ext cx="316440" cy="249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E872F21-7AC2-495E-B173-6A4715E158A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6800" y="198160"/>
                <a:ext cx="35208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B7EEDD5-553D-4762-A989-309131BAE1BD}"/>
                  </a:ext>
                </a:extLst>
              </p14:cNvPr>
              <p14:cNvContentPartPr/>
              <p14:nvPr/>
            </p14:nvContentPartPr>
            <p14:xfrm>
              <a:off x="750720" y="297880"/>
              <a:ext cx="163080" cy="171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B7EEDD5-553D-4762-A989-309131BAE1B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33080" y="280240"/>
                <a:ext cx="19872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8A61A9A-04C2-4DA1-AFF6-21C059CA660C}"/>
                  </a:ext>
                </a:extLst>
              </p14:cNvPr>
              <p14:cNvContentPartPr/>
              <p14:nvPr/>
            </p14:nvContentPartPr>
            <p14:xfrm>
              <a:off x="1217280" y="304000"/>
              <a:ext cx="181440" cy="165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8A61A9A-04C2-4DA1-AFF6-21C059CA660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99640" y="286360"/>
                <a:ext cx="21708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AC7F2C4-8944-4737-A660-A28C453548B2}"/>
                  </a:ext>
                </a:extLst>
              </p14:cNvPr>
              <p14:cNvContentPartPr/>
              <p14:nvPr/>
            </p14:nvContentPartPr>
            <p14:xfrm>
              <a:off x="1491240" y="345040"/>
              <a:ext cx="219960" cy="1317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AC7F2C4-8944-4737-A660-A28C453548B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73240" y="327040"/>
                <a:ext cx="2556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3789EC9-11DD-43F8-A3C8-7F958BE136A8}"/>
                  </a:ext>
                </a:extLst>
              </p14:cNvPr>
              <p14:cNvContentPartPr/>
              <p14:nvPr/>
            </p14:nvContentPartPr>
            <p14:xfrm>
              <a:off x="1787880" y="346480"/>
              <a:ext cx="216360" cy="130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3789EC9-11DD-43F8-A3C8-7F958BE136A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769880" y="328840"/>
                <a:ext cx="2520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9E8A4D5-43C0-47C0-8DB0-44E501831B14}"/>
                  </a:ext>
                </a:extLst>
              </p14:cNvPr>
              <p14:cNvContentPartPr/>
              <p14:nvPr/>
            </p14:nvContentPartPr>
            <p14:xfrm>
              <a:off x="3577800" y="253960"/>
              <a:ext cx="530640" cy="322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9E8A4D5-43C0-47C0-8DB0-44E501831B1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60160" y="235960"/>
                <a:ext cx="56628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563D3CF-BB33-487E-9F6D-43BD4E2CA1E3}"/>
                  </a:ext>
                </a:extLst>
              </p14:cNvPr>
              <p14:cNvContentPartPr/>
              <p14:nvPr/>
            </p14:nvContentPartPr>
            <p14:xfrm>
              <a:off x="2299800" y="118960"/>
              <a:ext cx="1022400" cy="350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563D3CF-BB33-487E-9F6D-43BD4E2CA1E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281800" y="101320"/>
                <a:ext cx="105804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B88AA96-F3ED-40FB-B1A5-44B8ECDD8817}"/>
                  </a:ext>
                </a:extLst>
              </p14:cNvPr>
              <p14:cNvContentPartPr/>
              <p14:nvPr/>
            </p14:nvContentPartPr>
            <p14:xfrm>
              <a:off x="4393920" y="258640"/>
              <a:ext cx="169920" cy="198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B88AA96-F3ED-40FB-B1A5-44B8ECDD881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75920" y="241000"/>
                <a:ext cx="20556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BD88E46-1085-43A3-B546-171A8E595621}"/>
                  </a:ext>
                </a:extLst>
              </p14:cNvPr>
              <p14:cNvContentPartPr/>
              <p14:nvPr/>
            </p14:nvContentPartPr>
            <p14:xfrm>
              <a:off x="4388520" y="88360"/>
              <a:ext cx="194040" cy="94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BD88E46-1085-43A3-B546-171A8E59562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370880" y="70360"/>
                <a:ext cx="22968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50368EE-A111-4912-B97B-9DF69508F38E}"/>
                  </a:ext>
                </a:extLst>
              </p14:cNvPr>
              <p14:cNvContentPartPr/>
              <p14:nvPr/>
            </p14:nvContentPartPr>
            <p14:xfrm>
              <a:off x="4876320" y="162160"/>
              <a:ext cx="757800" cy="3258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50368EE-A111-4912-B97B-9DF69508F38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858320" y="144140"/>
                <a:ext cx="793440" cy="3614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E796288-EE92-4090-8749-59487FA42D00}"/>
                  </a:ext>
                </a:extLst>
              </p14:cNvPr>
              <p14:cNvContentPartPr/>
              <p14:nvPr/>
            </p14:nvContentPartPr>
            <p14:xfrm>
              <a:off x="4963440" y="608560"/>
              <a:ext cx="320400" cy="4798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E796288-EE92-4090-8749-59487FA42D0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945800" y="590560"/>
                <a:ext cx="356040" cy="51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8265137-4F29-4172-8197-FF922A0D3316}"/>
                  </a:ext>
                </a:extLst>
              </p14:cNvPr>
              <p14:cNvContentPartPr/>
              <p14:nvPr/>
            </p14:nvContentPartPr>
            <p14:xfrm>
              <a:off x="4213200" y="741040"/>
              <a:ext cx="501120" cy="1764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8265137-4F29-4172-8197-FF922A0D331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195213" y="723364"/>
                <a:ext cx="536734" cy="2121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FA6503A9-06C7-401F-8EC8-8EA9E629D671}"/>
                  </a:ext>
                </a:extLst>
              </p14:cNvPr>
              <p14:cNvContentPartPr/>
              <p14:nvPr/>
            </p14:nvContentPartPr>
            <p14:xfrm>
              <a:off x="3230400" y="700360"/>
              <a:ext cx="843840" cy="2415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FA6503A9-06C7-401F-8EC8-8EA9E629D67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212752" y="682720"/>
                <a:ext cx="879495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91E84478-BD45-45F8-A924-75DBF356BB08}"/>
                  </a:ext>
                </a:extLst>
              </p14:cNvPr>
              <p14:cNvContentPartPr/>
              <p14:nvPr/>
            </p14:nvContentPartPr>
            <p14:xfrm>
              <a:off x="2762400" y="619360"/>
              <a:ext cx="360720" cy="3063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91E84478-BD45-45F8-A924-75DBF356BB0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744760" y="601360"/>
                <a:ext cx="3963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ADB18E3B-B0DA-4A15-AA4E-6F6B275EB452}"/>
                  </a:ext>
                </a:extLst>
              </p14:cNvPr>
              <p14:cNvContentPartPr/>
              <p14:nvPr/>
            </p14:nvContentPartPr>
            <p14:xfrm>
              <a:off x="5557080" y="739240"/>
              <a:ext cx="204840" cy="3135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ADB18E3B-B0DA-4A15-AA4E-6F6B275EB45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539440" y="721240"/>
                <a:ext cx="24048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774C8B0-D400-4E60-970D-9E5A47321130}"/>
                  </a:ext>
                </a:extLst>
              </p14:cNvPr>
              <p14:cNvContentPartPr/>
              <p14:nvPr/>
            </p14:nvContentPartPr>
            <p14:xfrm>
              <a:off x="5607840" y="542680"/>
              <a:ext cx="171720" cy="1076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774C8B0-D400-4E60-970D-9E5A4732113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89840" y="524680"/>
                <a:ext cx="2073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F65BE44B-380D-497A-92B1-8BE4CD7E278A}"/>
                  </a:ext>
                </a:extLst>
              </p14:cNvPr>
              <p14:cNvContentPartPr/>
              <p14:nvPr/>
            </p14:nvContentPartPr>
            <p14:xfrm>
              <a:off x="261480" y="641680"/>
              <a:ext cx="2190240" cy="10238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F65BE44B-380D-497A-92B1-8BE4CD7E278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43480" y="623680"/>
                <a:ext cx="2225880" cy="10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14:cNvPr>
              <p14:cNvContentPartPr/>
              <p14:nvPr/>
            </p14:nvContentPartPr>
            <p14:xfrm>
              <a:off x="6136320" y="1802320"/>
              <a:ext cx="1048320" cy="10591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118320" y="1784320"/>
                <a:ext cx="1083960" cy="10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14:cNvPr>
              <p14:cNvContentPartPr/>
              <p14:nvPr/>
            </p14:nvContentPartPr>
            <p14:xfrm>
              <a:off x="8036040" y="1207600"/>
              <a:ext cx="195480" cy="153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018400" y="1189960"/>
                <a:ext cx="2311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14:cNvPr>
              <p14:cNvContentPartPr/>
              <p14:nvPr/>
            </p14:nvContentPartPr>
            <p14:xfrm>
              <a:off x="7151160" y="1419280"/>
              <a:ext cx="1029600" cy="583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133166" y="1401640"/>
                <a:ext cx="1065228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1767892-549A-4338-9A45-2BA3302B60A2}"/>
                  </a:ext>
                </a:extLst>
              </p14:cNvPr>
              <p14:cNvContentPartPr/>
              <p14:nvPr/>
            </p14:nvContentPartPr>
            <p14:xfrm>
              <a:off x="1919640" y="1387240"/>
              <a:ext cx="158760" cy="265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1767892-549A-4338-9A45-2BA3302B60A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901640" y="1369240"/>
                <a:ext cx="19440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4F5CD0C-F711-4749-AEA2-11557D7FE95E}"/>
                  </a:ext>
                </a:extLst>
              </p14:cNvPr>
              <p14:cNvContentPartPr/>
              <p14:nvPr/>
            </p14:nvContentPartPr>
            <p14:xfrm>
              <a:off x="1889400" y="1219840"/>
              <a:ext cx="198720" cy="72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4F5CD0C-F711-4749-AEA2-11557D7FE95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871760" y="1201840"/>
                <a:ext cx="2343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1F48CD9-AEEC-41AB-8FD8-F9CD60EFEFF3}"/>
                  </a:ext>
                </a:extLst>
              </p14:cNvPr>
              <p14:cNvContentPartPr/>
              <p14:nvPr/>
            </p14:nvContentPartPr>
            <p14:xfrm>
              <a:off x="2234640" y="1375360"/>
              <a:ext cx="173880" cy="26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1F48CD9-AEEC-41AB-8FD8-F9CD60EFEFF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217000" y="1357360"/>
                <a:ext cx="20952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9762690-F48C-458D-96F4-FEAB37657ADF}"/>
                  </a:ext>
                </a:extLst>
              </p14:cNvPr>
              <p14:cNvContentPartPr/>
              <p14:nvPr/>
            </p14:nvContentPartPr>
            <p14:xfrm>
              <a:off x="2255160" y="1482640"/>
              <a:ext cx="145800" cy="1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9762690-F48C-458D-96F4-FEAB37657AD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237160" y="1465000"/>
                <a:ext cx="181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1D50421-7FB6-44BE-9BAD-30DA6C016BE6}"/>
                  </a:ext>
                </a:extLst>
              </p14:cNvPr>
              <p14:cNvContentPartPr/>
              <p14:nvPr/>
            </p14:nvContentPartPr>
            <p14:xfrm>
              <a:off x="2651520" y="1326760"/>
              <a:ext cx="469440" cy="329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1D50421-7FB6-44BE-9BAD-30DA6C016BE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633880" y="1308780"/>
                <a:ext cx="505080" cy="3650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EAD4629-37F1-4B71-A0A1-C75779F3D96B}"/>
                  </a:ext>
                </a:extLst>
              </p14:cNvPr>
              <p14:cNvContentPartPr/>
              <p14:nvPr/>
            </p14:nvContentPartPr>
            <p14:xfrm>
              <a:off x="3240840" y="1402720"/>
              <a:ext cx="444240" cy="172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EAD4629-37F1-4B71-A0A1-C75779F3D96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222840" y="1384720"/>
                <a:ext cx="47988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7D6D354-812A-4D59-86B1-8F52B1F418A4}"/>
                  </a:ext>
                </a:extLst>
              </p14:cNvPr>
              <p14:cNvContentPartPr/>
              <p14:nvPr/>
            </p14:nvContentPartPr>
            <p14:xfrm>
              <a:off x="3362520" y="1138480"/>
              <a:ext cx="243000" cy="140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7D6D354-812A-4D59-86B1-8F52B1F418A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344880" y="1120480"/>
                <a:ext cx="2786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AA4FB2D-37BF-48F3-9099-66759AE1C38C}"/>
                  </a:ext>
                </a:extLst>
              </p14:cNvPr>
              <p14:cNvContentPartPr/>
              <p14:nvPr/>
            </p14:nvContentPartPr>
            <p14:xfrm>
              <a:off x="4287360" y="1321360"/>
              <a:ext cx="253440" cy="395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AA4FB2D-37BF-48F3-9099-66759AE1C38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69360" y="1303720"/>
                <a:ext cx="289080" cy="43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4078653-C363-4C53-8D00-2E2BC830E74A}"/>
                  </a:ext>
                </a:extLst>
              </p14:cNvPr>
              <p14:cNvContentPartPr/>
              <p14:nvPr/>
            </p14:nvContentPartPr>
            <p14:xfrm>
              <a:off x="3891000" y="1442320"/>
              <a:ext cx="202680" cy="206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4078653-C363-4C53-8D00-2E2BC830E74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873000" y="1424680"/>
                <a:ext cx="23832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882CFD2-4BE4-470B-974C-568A491DF2E3}"/>
                  </a:ext>
                </a:extLst>
              </p14:cNvPr>
              <p14:cNvContentPartPr/>
              <p14:nvPr/>
            </p14:nvContentPartPr>
            <p14:xfrm>
              <a:off x="4665360" y="1124080"/>
              <a:ext cx="240120" cy="551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882CFD2-4BE4-470B-974C-568A491DF2E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647360" y="1106080"/>
                <a:ext cx="27576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03E561F-C19B-4EDA-8BD1-2D8EC74729E0}"/>
                  </a:ext>
                </a:extLst>
              </p14:cNvPr>
              <p14:cNvContentPartPr/>
              <p14:nvPr/>
            </p14:nvContentPartPr>
            <p14:xfrm>
              <a:off x="6877920" y="4368400"/>
              <a:ext cx="143280" cy="198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03E561F-C19B-4EDA-8BD1-2D8EC74729E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860280" y="4350760"/>
                <a:ext cx="1789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075B6C2-5F89-49D2-B7CB-C26D7A686C33}"/>
                  </a:ext>
                </a:extLst>
              </p14:cNvPr>
              <p14:cNvContentPartPr/>
              <p14:nvPr/>
            </p14:nvContentPartPr>
            <p14:xfrm>
              <a:off x="7148280" y="4419160"/>
              <a:ext cx="14760" cy="106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075B6C2-5F89-49D2-B7CB-C26D7A686C3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130640" y="4401520"/>
                <a:ext cx="5040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63B0D28-255F-44A4-A844-758C09A00478}"/>
                  </a:ext>
                </a:extLst>
              </p14:cNvPr>
              <p14:cNvContentPartPr/>
              <p14:nvPr/>
            </p14:nvContentPartPr>
            <p14:xfrm>
              <a:off x="7142160" y="4246360"/>
              <a:ext cx="360" cy="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63B0D28-255F-44A4-A844-758C09A0047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124520" y="4228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C22B298-A05B-44C6-ADF8-AD1203768F22}"/>
                  </a:ext>
                </a:extLst>
              </p14:cNvPr>
              <p14:cNvContentPartPr/>
              <p14:nvPr/>
            </p14:nvContentPartPr>
            <p14:xfrm>
              <a:off x="7295520" y="4351840"/>
              <a:ext cx="140760" cy="206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C22B298-A05B-44C6-ADF8-AD1203768F2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277520" y="4334200"/>
                <a:ext cx="17640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54EA8F4-22DC-4F0C-986E-E641E081ABAF}"/>
                  </a:ext>
                </a:extLst>
              </p14:cNvPr>
              <p14:cNvContentPartPr/>
              <p14:nvPr/>
            </p14:nvContentPartPr>
            <p14:xfrm>
              <a:off x="7538160" y="4326640"/>
              <a:ext cx="344520" cy="1749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54EA8F4-22DC-4F0C-986E-E641E081ABA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520520" y="4308640"/>
                <a:ext cx="3801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7C53C4D-9239-415B-A920-29BA4547CB8D}"/>
                  </a:ext>
                </a:extLst>
              </p14:cNvPr>
              <p14:cNvContentPartPr/>
              <p14:nvPr/>
            </p14:nvContentPartPr>
            <p14:xfrm>
              <a:off x="5465640" y="4124680"/>
              <a:ext cx="1076760" cy="444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7C53C4D-9239-415B-A920-29BA4547CB8D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448000" y="4106680"/>
                <a:ext cx="1112400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090BA28-59BF-415D-BF7B-42A0EDFA43C9}"/>
                  </a:ext>
                </a:extLst>
              </p14:cNvPr>
              <p14:cNvContentPartPr/>
              <p14:nvPr/>
            </p14:nvContentPartPr>
            <p14:xfrm>
              <a:off x="8095800" y="4348240"/>
              <a:ext cx="11520" cy="15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090BA28-59BF-415D-BF7B-42A0EDFA43C9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078160" y="4330240"/>
                <a:ext cx="4716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3669A76-F2D5-4022-95FA-E78405DB2EDF}"/>
                  </a:ext>
                </a:extLst>
              </p14:cNvPr>
              <p14:cNvContentPartPr/>
              <p14:nvPr/>
            </p14:nvContentPartPr>
            <p14:xfrm>
              <a:off x="8107320" y="4469920"/>
              <a:ext cx="10800" cy="19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3669A76-F2D5-4022-95FA-E78405DB2ED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8089320" y="4451920"/>
                <a:ext cx="46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5B7BFCB-3600-4BA2-A5B8-9AEF50B61204}"/>
                  </a:ext>
                </a:extLst>
              </p14:cNvPr>
              <p14:cNvContentPartPr/>
              <p14:nvPr/>
            </p14:nvContentPartPr>
            <p14:xfrm>
              <a:off x="6632760" y="4175440"/>
              <a:ext cx="245880" cy="147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5B7BFCB-3600-4BA2-A5B8-9AEF50B61204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614734" y="4157484"/>
                <a:ext cx="281572" cy="1831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D2985A6C-E27D-41C5-8D43-76AA5082F156}"/>
                  </a:ext>
                </a:extLst>
              </p14:cNvPr>
              <p14:cNvContentPartPr/>
              <p14:nvPr/>
            </p14:nvContentPartPr>
            <p14:xfrm>
              <a:off x="5780640" y="4672960"/>
              <a:ext cx="1873800" cy="19616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D2985A6C-E27D-41C5-8D43-76AA5082F156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762637" y="4654960"/>
                <a:ext cx="1909447" cy="19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97C7250-F73D-4F64-A625-664EBFDBFD1E}"/>
                  </a:ext>
                </a:extLst>
              </p14:cNvPr>
              <p14:cNvContentPartPr/>
              <p14:nvPr/>
            </p14:nvContentPartPr>
            <p14:xfrm>
              <a:off x="338880" y="2021560"/>
              <a:ext cx="716040" cy="258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97C7250-F73D-4F64-A625-664EBFDBFD1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21240" y="2003560"/>
                <a:ext cx="75168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23437DC-553C-4E99-8B05-D6F6F3EA717F}"/>
                  </a:ext>
                </a:extLst>
              </p14:cNvPr>
              <p14:cNvContentPartPr/>
              <p14:nvPr/>
            </p14:nvContentPartPr>
            <p14:xfrm>
              <a:off x="1492680" y="2037760"/>
              <a:ext cx="119520" cy="196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23437DC-553C-4E99-8B05-D6F6F3EA717F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1474680" y="2020120"/>
                <a:ext cx="15516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9CC58C4-5C24-4346-A54E-4BE62A24448F}"/>
                  </a:ext>
                </a:extLst>
              </p14:cNvPr>
              <p14:cNvContentPartPr/>
              <p14:nvPr/>
            </p14:nvContentPartPr>
            <p14:xfrm>
              <a:off x="1462440" y="1871080"/>
              <a:ext cx="135000" cy="100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9CC58C4-5C24-4346-A54E-4BE62A24448F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444800" y="1853080"/>
                <a:ext cx="17064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34026DF-A8A0-475A-B3EC-D494CC8159E3}"/>
                  </a:ext>
                </a:extLst>
              </p14:cNvPr>
              <p14:cNvContentPartPr/>
              <p14:nvPr/>
            </p14:nvContentPartPr>
            <p14:xfrm>
              <a:off x="1757280" y="2102920"/>
              <a:ext cx="145440" cy="4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34026DF-A8A0-475A-B3EC-D494CC8159E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739640" y="2084920"/>
                <a:ext cx="1810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0C38003-0076-400B-B09E-65351D921D0C}"/>
                  </a:ext>
                </a:extLst>
              </p14:cNvPr>
              <p14:cNvContentPartPr/>
              <p14:nvPr/>
            </p14:nvContentPartPr>
            <p14:xfrm>
              <a:off x="1757280" y="2196520"/>
              <a:ext cx="128880" cy="82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0C38003-0076-400B-B09E-65351D921D0C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739640" y="2178520"/>
                <a:ext cx="1645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8BB7ACF-6A74-4F24-8269-DB6C19F0E5C8}"/>
                  </a:ext>
                </a:extLst>
              </p14:cNvPr>
              <p14:cNvContentPartPr/>
              <p14:nvPr/>
            </p14:nvContentPartPr>
            <p14:xfrm>
              <a:off x="2562240" y="2031280"/>
              <a:ext cx="292680" cy="163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8BB7ACF-6A74-4F24-8269-DB6C19F0E5C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544240" y="2013640"/>
                <a:ext cx="3283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09100F6-FC5E-42B6-A529-05EC31F34394}"/>
                  </a:ext>
                </a:extLst>
              </p14:cNvPr>
              <p14:cNvContentPartPr/>
              <p14:nvPr/>
            </p14:nvContentPartPr>
            <p14:xfrm>
              <a:off x="2946720" y="2002480"/>
              <a:ext cx="152280" cy="349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09100F6-FC5E-42B6-A529-05EC31F34394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2928720" y="1984480"/>
                <a:ext cx="18792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40F434F-0B74-48A8-ADC9-18F3776AF145}"/>
                  </a:ext>
                </a:extLst>
              </p14:cNvPr>
              <p14:cNvContentPartPr/>
              <p14:nvPr/>
            </p14:nvContentPartPr>
            <p14:xfrm>
              <a:off x="3200160" y="2064040"/>
              <a:ext cx="455040" cy="140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40F434F-0B74-48A8-ADC9-18F3776AF145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3182160" y="2046400"/>
                <a:ext cx="49068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3C45D3D-6E81-421E-A470-E6267753CEA8}"/>
                  </a:ext>
                </a:extLst>
              </p14:cNvPr>
              <p14:cNvContentPartPr/>
              <p14:nvPr/>
            </p14:nvContentPartPr>
            <p14:xfrm>
              <a:off x="3332280" y="1828600"/>
              <a:ext cx="205920" cy="108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3C45D3D-6E81-421E-A470-E6267753CEA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314280" y="1810600"/>
                <a:ext cx="24156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224FAD5-5D21-4747-8A93-F40A2F2FFF10}"/>
                  </a:ext>
                </a:extLst>
              </p14:cNvPr>
              <p14:cNvContentPartPr/>
              <p14:nvPr/>
            </p14:nvContentPartPr>
            <p14:xfrm>
              <a:off x="3870480" y="2001040"/>
              <a:ext cx="147600" cy="1767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224FAD5-5D21-4747-8A93-F40A2F2FFF10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852840" y="1983400"/>
                <a:ext cx="18324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A2777DB-EE2E-4211-A8F1-35EB6F6E9C9D}"/>
                  </a:ext>
                </a:extLst>
              </p14:cNvPr>
              <p14:cNvContentPartPr/>
              <p14:nvPr/>
            </p14:nvContentPartPr>
            <p14:xfrm>
              <a:off x="4622520" y="1838680"/>
              <a:ext cx="360" cy="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A2777DB-EE2E-4211-A8F1-35EB6F6E9C9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04520" y="1821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B9BB997-0395-49AE-AE7E-7D5FEE4485B0}"/>
                  </a:ext>
                </a:extLst>
              </p14:cNvPr>
              <p14:cNvContentPartPr/>
              <p14:nvPr/>
            </p14:nvContentPartPr>
            <p14:xfrm>
              <a:off x="4955520" y="1911400"/>
              <a:ext cx="136440" cy="354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B9BB997-0395-49AE-AE7E-7D5FEE4485B0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937880" y="1893400"/>
                <a:ext cx="17208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97D6136-EF46-43DA-B7A3-CF2E4328A131}"/>
                  </a:ext>
                </a:extLst>
              </p14:cNvPr>
              <p14:cNvContentPartPr/>
              <p14:nvPr/>
            </p14:nvContentPartPr>
            <p14:xfrm>
              <a:off x="4580400" y="2006080"/>
              <a:ext cx="273240" cy="1317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97D6136-EF46-43DA-B7A3-CF2E4328A13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562400" y="1988440"/>
                <a:ext cx="30888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314BC4F-2385-4C06-ABDB-3E75ACFBC08C}"/>
                  </a:ext>
                </a:extLst>
              </p14:cNvPr>
              <p14:cNvContentPartPr/>
              <p14:nvPr/>
            </p14:nvContentPartPr>
            <p14:xfrm>
              <a:off x="4175400" y="1967920"/>
              <a:ext cx="315360" cy="1868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314BC4F-2385-4C06-ABDB-3E75ACFBC08C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157760" y="1949920"/>
                <a:ext cx="351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D2A3FA1-0440-4C49-9549-760243D1E6C5}"/>
                  </a:ext>
                </a:extLst>
              </p14:cNvPr>
              <p14:cNvContentPartPr/>
              <p14:nvPr/>
            </p14:nvContentPartPr>
            <p14:xfrm>
              <a:off x="5216880" y="1922560"/>
              <a:ext cx="205200" cy="3060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D2A3FA1-0440-4C49-9549-760243D1E6C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198880" y="1904560"/>
                <a:ext cx="2408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A5388BE-0C86-4778-9EFA-204FF5CEDF6E}"/>
                  </a:ext>
                </a:extLst>
              </p14:cNvPr>
              <p14:cNvContentPartPr/>
              <p14:nvPr/>
            </p14:nvContentPartPr>
            <p14:xfrm>
              <a:off x="5323800" y="1694320"/>
              <a:ext cx="172440" cy="129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A5388BE-0C86-4778-9EFA-204FF5CEDF6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305800" y="1676320"/>
                <a:ext cx="20808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04865CC-4982-4AB0-BF99-90325E4F304F}"/>
                  </a:ext>
                </a:extLst>
              </p14:cNvPr>
              <p14:cNvContentPartPr/>
              <p14:nvPr/>
            </p14:nvContentPartPr>
            <p14:xfrm>
              <a:off x="2152920" y="2010400"/>
              <a:ext cx="314640" cy="210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04865CC-4982-4AB0-BF99-90325E4F304F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134941" y="1992760"/>
                <a:ext cx="350239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3CAA801-09FB-48B2-81E7-0EC08A21142B}"/>
                  </a:ext>
                </a:extLst>
              </p14:cNvPr>
              <p14:cNvContentPartPr/>
              <p14:nvPr/>
            </p14:nvContentPartPr>
            <p14:xfrm>
              <a:off x="223320" y="2478760"/>
              <a:ext cx="2030400" cy="559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3CAA801-09FB-48B2-81E7-0EC08A21142B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05677" y="2461109"/>
                <a:ext cx="2066046" cy="5954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48F9AE7-6A74-473B-9755-E06F987C1DEB}"/>
                  </a:ext>
                </a:extLst>
              </p14:cNvPr>
              <p14:cNvContentPartPr/>
              <p14:nvPr/>
            </p14:nvContentPartPr>
            <p14:xfrm>
              <a:off x="2422560" y="2753440"/>
              <a:ext cx="25560" cy="216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48F9AE7-6A74-473B-9755-E06F987C1DE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404920" y="2735440"/>
                <a:ext cx="61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97BD160-60FF-45C2-8C40-BE9D61FE7F3B}"/>
                  </a:ext>
                </a:extLst>
              </p14:cNvPr>
              <p14:cNvContentPartPr/>
              <p14:nvPr/>
            </p14:nvContentPartPr>
            <p14:xfrm>
              <a:off x="2425080" y="2875120"/>
              <a:ext cx="13320" cy="15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97BD160-60FF-45C2-8C40-BE9D61FE7F3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407080" y="2857120"/>
                <a:ext cx="4896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01DAF31A-CFFD-4837-B16E-555EE536CF26}"/>
                  </a:ext>
                </a:extLst>
              </p14:cNvPr>
              <p14:cNvContentPartPr/>
              <p14:nvPr/>
            </p14:nvContentPartPr>
            <p14:xfrm>
              <a:off x="4124640" y="2397040"/>
              <a:ext cx="159480" cy="820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01DAF31A-CFFD-4837-B16E-555EE536CF26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107000" y="2379040"/>
                <a:ext cx="19512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02E7DF1-73FC-4513-918F-9D294886CFA6}"/>
                  </a:ext>
                </a:extLst>
              </p14:cNvPr>
              <p14:cNvContentPartPr/>
              <p14:nvPr/>
            </p14:nvContentPartPr>
            <p14:xfrm>
              <a:off x="3158400" y="2560480"/>
              <a:ext cx="1101240" cy="10670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02E7DF1-73FC-4513-918F-9D294886CFA6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140400" y="2542840"/>
                <a:ext cx="1136880" cy="11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B9FAC18-623D-4C4F-ABAF-DF5069C4658B}"/>
                  </a:ext>
                </a:extLst>
              </p14:cNvPr>
              <p14:cNvContentPartPr/>
              <p14:nvPr/>
            </p14:nvContentPartPr>
            <p14:xfrm>
              <a:off x="393960" y="3452560"/>
              <a:ext cx="490680" cy="196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B9FAC18-623D-4C4F-ABAF-DF5069C4658B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75973" y="3434527"/>
                <a:ext cx="526294" cy="231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125E068-294F-4AE0-A766-469825D42F9C}"/>
                  </a:ext>
                </a:extLst>
              </p14:cNvPr>
              <p14:cNvContentPartPr/>
              <p14:nvPr/>
            </p14:nvContentPartPr>
            <p14:xfrm>
              <a:off x="2102520" y="3288400"/>
              <a:ext cx="766800" cy="3578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125E068-294F-4AE0-A766-469825D42F9C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084880" y="3270418"/>
                <a:ext cx="802440" cy="393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968ABB7E-60AA-46F0-8A9B-8F8B206715AA}"/>
                  </a:ext>
                </a:extLst>
              </p14:cNvPr>
              <p14:cNvContentPartPr/>
              <p14:nvPr/>
            </p14:nvContentPartPr>
            <p14:xfrm>
              <a:off x="1110360" y="3352480"/>
              <a:ext cx="826200" cy="3254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968ABB7E-60AA-46F0-8A9B-8F8B206715A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092720" y="3334480"/>
                <a:ext cx="86184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1B001579-FFE5-4A99-8B2C-4FA5662D524B}"/>
                  </a:ext>
                </a:extLst>
              </p14:cNvPr>
              <p14:cNvContentPartPr/>
              <p14:nvPr/>
            </p14:nvContentPartPr>
            <p14:xfrm>
              <a:off x="334920" y="3934960"/>
              <a:ext cx="146520" cy="2311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1B001579-FFE5-4A99-8B2C-4FA5662D524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17280" y="3916960"/>
                <a:ext cx="18216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4C061D2-842D-47C2-A774-C0C1E658D0AC}"/>
                  </a:ext>
                </a:extLst>
              </p14:cNvPr>
              <p14:cNvContentPartPr/>
              <p14:nvPr/>
            </p14:nvContentPartPr>
            <p14:xfrm>
              <a:off x="1222680" y="3862960"/>
              <a:ext cx="16560" cy="90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4C061D2-842D-47C2-A774-C0C1E658D0AC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205040" y="3845320"/>
                <a:ext cx="5220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01CD28B-1B69-414D-AB7B-5E3B28AA2862}"/>
                  </a:ext>
                </a:extLst>
              </p14:cNvPr>
              <p14:cNvContentPartPr/>
              <p14:nvPr/>
            </p14:nvContentPartPr>
            <p14:xfrm>
              <a:off x="1462440" y="3945760"/>
              <a:ext cx="127800" cy="90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01CD28B-1B69-414D-AB7B-5E3B28AA286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444800" y="3927760"/>
                <a:ext cx="1634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96975E13-1946-4CE5-82FA-4A9CF1E4497E}"/>
                  </a:ext>
                </a:extLst>
              </p14:cNvPr>
              <p14:cNvContentPartPr/>
              <p14:nvPr/>
            </p14:nvContentPartPr>
            <p14:xfrm>
              <a:off x="1442640" y="4026040"/>
              <a:ext cx="147600" cy="280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96975E13-1946-4CE5-82FA-4A9CF1E4497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424640" y="4008040"/>
                <a:ext cx="18324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5B8518F-50B6-42FE-94FC-A5B0E5AD8856}"/>
                  </a:ext>
                </a:extLst>
              </p14:cNvPr>
              <p14:cNvContentPartPr/>
              <p14:nvPr/>
            </p14:nvContentPartPr>
            <p14:xfrm>
              <a:off x="589080" y="3943600"/>
              <a:ext cx="732960" cy="3067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5B8518F-50B6-42FE-94FC-A5B0E5AD8856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71080" y="3925960"/>
                <a:ext cx="76860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33EC2478-0BE6-414B-8677-9156A2069233}"/>
                  </a:ext>
                </a:extLst>
              </p14:cNvPr>
              <p14:cNvContentPartPr/>
              <p14:nvPr/>
            </p14:nvContentPartPr>
            <p14:xfrm>
              <a:off x="1713360" y="3909760"/>
              <a:ext cx="701640" cy="3193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33EC2478-0BE6-414B-8677-9156A2069233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695720" y="3892120"/>
                <a:ext cx="73728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C41F0C7-AEC7-42F9-B853-E25563B7A366}"/>
                  </a:ext>
                </a:extLst>
              </p14:cNvPr>
              <p14:cNvContentPartPr/>
              <p14:nvPr/>
            </p14:nvContentPartPr>
            <p14:xfrm>
              <a:off x="2536320" y="4104160"/>
              <a:ext cx="64800" cy="114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C41F0C7-AEC7-42F9-B853-E25563B7A366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2518320" y="4086520"/>
                <a:ext cx="10044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2C75F1E-CFB3-49D1-A28F-084BE7DA7CA2}"/>
                  </a:ext>
                </a:extLst>
              </p14:cNvPr>
              <p14:cNvContentPartPr/>
              <p14:nvPr/>
            </p14:nvContentPartPr>
            <p14:xfrm>
              <a:off x="2723160" y="3839920"/>
              <a:ext cx="632160" cy="323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2C75F1E-CFB3-49D1-A28F-084BE7DA7CA2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2705510" y="3822280"/>
                <a:ext cx="6678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CC3DC42-3205-4972-A5A7-E9C9FEBAA290}"/>
                  </a:ext>
                </a:extLst>
              </p14:cNvPr>
              <p14:cNvContentPartPr/>
              <p14:nvPr/>
            </p14:nvContentPartPr>
            <p14:xfrm>
              <a:off x="3520920" y="3913360"/>
              <a:ext cx="400680" cy="305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CC3DC42-3205-4972-A5A7-E9C9FEBAA290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502920" y="3895360"/>
                <a:ext cx="43632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9FE0F789-79E8-43CC-9C8C-1EBB15B5C1C9}"/>
                  </a:ext>
                </a:extLst>
              </p14:cNvPr>
              <p14:cNvContentPartPr/>
              <p14:nvPr/>
            </p14:nvContentPartPr>
            <p14:xfrm>
              <a:off x="4469880" y="3799240"/>
              <a:ext cx="360" cy="3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9FE0F789-79E8-43CC-9C8C-1EBB15B5C1C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52240" y="3781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D2C30046-1A73-4AE9-8515-F7BC38B44550}"/>
                  </a:ext>
                </a:extLst>
              </p14:cNvPr>
              <p14:cNvContentPartPr/>
              <p14:nvPr/>
            </p14:nvContentPartPr>
            <p14:xfrm>
              <a:off x="4053360" y="3859720"/>
              <a:ext cx="893520" cy="4021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D2C30046-1A73-4AE9-8515-F7BC38B44550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4035360" y="3841720"/>
                <a:ext cx="92916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F002964-65DD-4909-8852-53E643B13575}"/>
                  </a:ext>
                </a:extLst>
              </p14:cNvPr>
              <p14:cNvContentPartPr/>
              <p14:nvPr/>
            </p14:nvContentPartPr>
            <p14:xfrm>
              <a:off x="355080" y="4732720"/>
              <a:ext cx="281160" cy="3232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F002964-65DD-4909-8852-53E643B13575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337080" y="4715080"/>
                <a:ext cx="31680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107360E7-821C-4FA1-BF51-9A2483DEA613}"/>
                  </a:ext>
                </a:extLst>
              </p14:cNvPr>
              <p14:cNvContentPartPr/>
              <p14:nvPr/>
            </p14:nvContentPartPr>
            <p14:xfrm>
              <a:off x="914160" y="4876360"/>
              <a:ext cx="326520" cy="3128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107360E7-821C-4FA1-BF51-9A2483DEA613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896140" y="4858720"/>
                <a:ext cx="362199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2E509A91-25A1-4AD7-BCE5-F833DCC3E6BF}"/>
                  </a:ext>
                </a:extLst>
              </p14:cNvPr>
              <p14:cNvContentPartPr/>
              <p14:nvPr/>
            </p14:nvContentPartPr>
            <p14:xfrm>
              <a:off x="1738560" y="4907680"/>
              <a:ext cx="100440" cy="1947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2E509A91-25A1-4AD7-BCE5-F833DCC3E6BF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1720560" y="4889680"/>
                <a:ext cx="13608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6B81DFD8-0D04-4985-8B4C-EDB2C85C126C}"/>
                  </a:ext>
                </a:extLst>
              </p14:cNvPr>
              <p14:cNvContentPartPr/>
              <p14:nvPr/>
            </p14:nvContentPartPr>
            <p14:xfrm>
              <a:off x="1960680" y="4795000"/>
              <a:ext cx="360" cy="3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6B81DFD8-0D04-4985-8B4C-EDB2C85C126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42680" y="4777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4C94D601-666D-423C-9050-F01D74E5E44A}"/>
                  </a:ext>
                </a:extLst>
              </p14:cNvPr>
              <p14:cNvContentPartPr/>
              <p14:nvPr/>
            </p14:nvContentPartPr>
            <p14:xfrm>
              <a:off x="1942320" y="4949080"/>
              <a:ext cx="303840" cy="1515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4C94D601-666D-423C-9050-F01D74E5E44A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1924680" y="4931080"/>
                <a:ext cx="33948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C8540DA2-D647-4977-9BA2-A0E852B052E7}"/>
                  </a:ext>
                </a:extLst>
              </p14:cNvPr>
              <p14:cNvContentPartPr/>
              <p14:nvPr/>
            </p14:nvContentPartPr>
            <p14:xfrm>
              <a:off x="2354160" y="4734160"/>
              <a:ext cx="991080" cy="48132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C8540DA2-D647-4977-9BA2-A0E852B052E7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336167" y="4716160"/>
                <a:ext cx="1026707" cy="51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22035AEB-75E7-4D51-8120-BCDF7D6073C4}"/>
                  </a:ext>
                </a:extLst>
              </p14:cNvPr>
              <p14:cNvContentPartPr/>
              <p14:nvPr/>
            </p14:nvContentPartPr>
            <p14:xfrm>
              <a:off x="1412760" y="4734160"/>
              <a:ext cx="213480" cy="5302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22035AEB-75E7-4D51-8120-BCDF7D6073C4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1395120" y="4716160"/>
                <a:ext cx="249120" cy="565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58494183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14:cNvPr>
              <p14:cNvContentPartPr/>
              <p14:nvPr/>
            </p14:nvContentPartPr>
            <p14:xfrm>
              <a:off x="6309120" y="3133240"/>
              <a:ext cx="126360" cy="16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291120" y="3115240"/>
                <a:ext cx="1620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14:cNvPr>
              <p14:cNvContentPartPr/>
              <p14:nvPr/>
            </p14:nvContentPartPr>
            <p14:xfrm>
              <a:off x="6583080" y="2608360"/>
              <a:ext cx="128880" cy="25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65440" y="2590720"/>
                <a:ext cx="164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14:cNvPr>
              <p14:cNvContentPartPr/>
              <p14:nvPr/>
            </p14:nvContentPartPr>
            <p14:xfrm>
              <a:off x="6857760" y="2164480"/>
              <a:ext cx="11520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39760" y="2146840"/>
                <a:ext cx="150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14:cNvPr>
              <p14:cNvContentPartPr/>
              <p14:nvPr/>
            </p14:nvContentPartPr>
            <p14:xfrm>
              <a:off x="7101480" y="1725640"/>
              <a:ext cx="111240" cy="194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83840" y="1708000"/>
                <a:ext cx="1468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14:cNvPr>
              <p14:cNvContentPartPr/>
              <p14:nvPr/>
            </p14:nvContentPartPr>
            <p14:xfrm>
              <a:off x="7365720" y="1290400"/>
              <a:ext cx="114840" cy="19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48080" y="1272760"/>
                <a:ext cx="1504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14:cNvPr>
              <p14:cNvContentPartPr/>
              <p14:nvPr/>
            </p14:nvContentPartPr>
            <p14:xfrm>
              <a:off x="7650120" y="890080"/>
              <a:ext cx="97920" cy="15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32480" y="872080"/>
                <a:ext cx="1335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14:cNvPr>
              <p14:cNvContentPartPr/>
              <p14:nvPr/>
            </p14:nvContentPartPr>
            <p14:xfrm>
              <a:off x="7894200" y="506320"/>
              <a:ext cx="124200" cy="18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76200" y="488680"/>
                <a:ext cx="1598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14:cNvPr>
              <p14:cNvContentPartPr/>
              <p14:nvPr/>
            </p14:nvContentPartPr>
            <p14:xfrm>
              <a:off x="5983680" y="3528880"/>
              <a:ext cx="182520" cy="29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6040" y="3511240"/>
                <a:ext cx="21816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14:cNvPr>
              <p14:cNvContentPartPr/>
              <p14:nvPr/>
            </p14:nvContentPartPr>
            <p14:xfrm>
              <a:off x="7579920" y="1982680"/>
              <a:ext cx="49680" cy="39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62280" y="1964680"/>
                <a:ext cx="8532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14:cNvPr>
              <p14:cNvContentPartPr/>
              <p14:nvPr/>
            </p14:nvContentPartPr>
            <p14:xfrm>
              <a:off x="7088520" y="1608280"/>
              <a:ext cx="125280" cy="47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70520" y="1590640"/>
                <a:ext cx="1609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14:cNvPr>
              <p14:cNvContentPartPr/>
              <p14:nvPr/>
            </p14:nvContentPartPr>
            <p14:xfrm>
              <a:off x="6888720" y="1549600"/>
              <a:ext cx="70560" cy="14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720" y="1531960"/>
                <a:ext cx="1062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14:cNvPr>
              <p14:cNvContentPartPr/>
              <p14:nvPr/>
            </p14:nvContentPartPr>
            <p14:xfrm>
              <a:off x="6804480" y="1564000"/>
              <a:ext cx="43200" cy="12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86480" y="1546360"/>
                <a:ext cx="788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14:cNvPr>
              <p14:cNvContentPartPr/>
              <p14:nvPr/>
            </p14:nvContentPartPr>
            <p14:xfrm>
              <a:off x="6766320" y="161512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48320" y="1597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14:cNvPr>
              <p14:cNvContentPartPr/>
              <p14:nvPr/>
            </p14:nvContentPartPr>
            <p14:xfrm>
              <a:off x="6745800" y="167596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28160" y="1657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14:cNvPr>
              <p14:cNvContentPartPr/>
              <p14:nvPr/>
            </p14:nvContentPartPr>
            <p14:xfrm>
              <a:off x="6796560" y="175732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78920" y="1739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14:cNvPr>
              <p14:cNvContentPartPr/>
              <p14:nvPr/>
            </p14:nvContentPartPr>
            <p14:xfrm>
              <a:off x="6817080" y="1818160"/>
              <a:ext cx="1224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99080" y="180052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14:cNvPr>
              <p14:cNvContentPartPr/>
              <p14:nvPr/>
            </p14:nvContentPartPr>
            <p14:xfrm>
              <a:off x="6857760" y="1868920"/>
              <a:ext cx="131400" cy="7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39760" y="1851280"/>
                <a:ext cx="16704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14:cNvPr>
              <p14:cNvContentPartPr/>
              <p14:nvPr/>
            </p14:nvContentPartPr>
            <p14:xfrm>
              <a:off x="7081320" y="1970800"/>
              <a:ext cx="83880" cy="45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63320" y="1952800"/>
                <a:ext cx="1195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14:cNvPr>
              <p14:cNvContentPartPr/>
              <p14:nvPr/>
            </p14:nvContentPartPr>
            <p14:xfrm>
              <a:off x="7274280" y="2072320"/>
              <a:ext cx="75600" cy="2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56640" y="2054320"/>
                <a:ext cx="1112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14:cNvPr>
              <p14:cNvContentPartPr/>
              <p14:nvPr/>
            </p14:nvContentPartPr>
            <p14:xfrm>
              <a:off x="7467240" y="2088160"/>
              <a:ext cx="1069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49240" y="2070520"/>
                <a:ext cx="142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14:cNvPr>
              <p14:cNvContentPartPr/>
              <p14:nvPr/>
            </p14:nvContentPartPr>
            <p14:xfrm>
              <a:off x="7330080" y="1722400"/>
              <a:ext cx="239040" cy="208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12440" y="1704760"/>
                <a:ext cx="27468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14:cNvPr>
              <p14:cNvContentPartPr/>
              <p14:nvPr/>
            </p14:nvContentPartPr>
            <p14:xfrm>
              <a:off x="6608640" y="2034880"/>
              <a:ext cx="1007280" cy="1029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90634" y="2016880"/>
                <a:ext cx="1042933" cy="10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14:cNvPr>
              <p14:cNvContentPartPr/>
              <p14:nvPr/>
            </p14:nvContentPartPr>
            <p14:xfrm>
              <a:off x="6136320" y="1802320"/>
              <a:ext cx="1048320" cy="10591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18320" y="1784320"/>
                <a:ext cx="1083960" cy="10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14:cNvPr>
              <p14:cNvContentPartPr/>
              <p14:nvPr/>
            </p14:nvContentPartPr>
            <p14:xfrm>
              <a:off x="8036040" y="1207600"/>
              <a:ext cx="195480" cy="153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018400" y="1189960"/>
                <a:ext cx="2311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14:cNvPr>
              <p14:cNvContentPartPr/>
              <p14:nvPr/>
            </p14:nvContentPartPr>
            <p14:xfrm>
              <a:off x="7151160" y="1419280"/>
              <a:ext cx="1029600" cy="583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133166" y="1401640"/>
                <a:ext cx="1065228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4310CEC-3AD3-425A-A114-3D5C58207906}"/>
                  </a:ext>
                </a:extLst>
              </p14:cNvPr>
              <p14:cNvContentPartPr/>
              <p14:nvPr/>
            </p14:nvContentPartPr>
            <p14:xfrm>
              <a:off x="364800" y="247120"/>
              <a:ext cx="619560" cy="250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4310CEC-3AD3-425A-A114-3D5C582079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47160" y="229480"/>
                <a:ext cx="6552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F258742-0806-446C-BE7D-B641627296C7}"/>
                  </a:ext>
                </a:extLst>
              </p14:cNvPr>
              <p14:cNvContentPartPr/>
              <p14:nvPr/>
            </p14:nvContentPartPr>
            <p14:xfrm>
              <a:off x="1290000" y="150640"/>
              <a:ext cx="924120" cy="3830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F258742-0806-446C-BE7D-B641627296C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272353" y="133000"/>
                <a:ext cx="959774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2A7FEEFE-2A61-411D-9DF4-94FFE3D2AA28}"/>
                  </a:ext>
                </a:extLst>
              </p14:cNvPr>
              <p14:cNvContentPartPr/>
              <p14:nvPr/>
            </p14:nvContentPartPr>
            <p14:xfrm>
              <a:off x="3599400" y="162160"/>
              <a:ext cx="1388160" cy="4644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2A7FEEFE-2A61-411D-9DF4-94FFE3D2AA2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81400" y="144160"/>
                <a:ext cx="142380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B7F7908-D9E9-49F0-A14E-CE500ED55709}"/>
                  </a:ext>
                </a:extLst>
              </p14:cNvPr>
              <p14:cNvContentPartPr/>
              <p14:nvPr/>
            </p14:nvContentPartPr>
            <p14:xfrm>
              <a:off x="2753040" y="152080"/>
              <a:ext cx="736560" cy="451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B7F7908-D9E9-49F0-A14E-CE500ED5570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735391" y="134440"/>
                <a:ext cx="772217" cy="486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09620970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14:cNvPr>
              <p14:cNvContentPartPr/>
              <p14:nvPr/>
            </p14:nvContentPartPr>
            <p14:xfrm>
              <a:off x="6309120" y="3133240"/>
              <a:ext cx="126360" cy="16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291120" y="3115240"/>
                <a:ext cx="1620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14:cNvPr>
              <p14:cNvContentPartPr/>
              <p14:nvPr/>
            </p14:nvContentPartPr>
            <p14:xfrm>
              <a:off x="6583080" y="2608360"/>
              <a:ext cx="128880" cy="25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65440" y="2590720"/>
                <a:ext cx="164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14:cNvPr>
              <p14:cNvContentPartPr/>
              <p14:nvPr/>
            </p14:nvContentPartPr>
            <p14:xfrm>
              <a:off x="6857760" y="2164480"/>
              <a:ext cx="11520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39760" y="2146840"/>
                <a:ext cx="150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14:cNvPr>
              <p14:cNvContentPartPr/>
              <p14:nvPr/>
            </p14:nvContentPartPr>
            <p14:xfrm>
              <a:off x="7101480" y="1725640"/>
              <a:ext cx="111240" cy="194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83840" y="1708000"/>
                <a:ext cx="1468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14:cNvPr>
              <p14:cNvContentPartPr/>
              <p14:nvPr/>
            </p14:nvContentPartPr>
            <p14:xfrm>
              <a:off x="7365720" y="1290400"/>
              <a:ext cx="114840" cy="19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48080" y="1272760"/>
                <a:ext cx="1504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14:cNvPr>
              <p14:cNvContentPartPr/>
              <p14:nvPr/>
            </p14:nvContentPartPr>
            <p14:xfrm>
              <a:off x="7650120" y="890080"/>
              <a:ext cx="97920" cy="15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32480" y="872080"/>
                <a:ext cx="1335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14:cNvPr>
              <p14:cNvContentPartPr/>
              <p14:nvPr/>
            </p14:nvContentPartPr>
            <p14:xfrm>
              <a:off x="7894200" y="506320"/>
              <a:ext cx="124200" cy="18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76200" y="488680"/>
                <a:ext cx="1598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14:cNvPr>
              <p14:cNvContentPartPr/>
              <p14:nvPr/>
            </p14:nvContentPartPr>
            <p14:xfrm>
              <a:off x="5983680" y="3528880"/>
              <a:ext cx="182520" cy="29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6040" y="3511240"/>
                <a:ext cx="21816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14:cNvPr>
              <p14:cNvContentPartPr/>
              <p14:nvPr/>
            </p14:nvContentPartPr>
            <p14:xfrm>
              <a:off x="7579920" y="1982680"/>
              <a:ext cx="49680" cy="39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62280" y="1964680"/>
                <a:ext cx="8532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14:cNvPr>
              <p14:cNvContentPartPr/>
              <p14:nvPr/>
            </p14:nvContentPartPr>
            <p14:xfrm>
              <a:off x="7088520" y="1608280"/>
              <a:ext cx="125280" cy="47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70520" y="1590640"/>
                <a:ext cx="1609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14:cNvPr>
              <p14:cNvContentPartPr/>
              <p14:nvPr/>
            </p14:nvContentPartPr>
            <p14:xfrm>
              <a:off x="6888720" y="1549600"/>
              <a:ext cx="70560" cy="14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720" y="1531960"/>
                <a:ext cx="1062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14:cNvPr>
              <p14:cNvContentPartPr/>
              <p14:nvPr/>
            </p14:nvContentPartPr>
            <p14:xfrm>
              <a:off x="6804480" y="1564000"/>
              <a:ext cx="43200" cy="12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86480" y="1546360"/>
                <a:ext cx="788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14:cNvPr>
              <p14:cNvContentPartPr/>
              <p14:nvPr/>
            </p14:nvContentPartPr>
            <p14:xfrm>
              <a:off x="6766320" y="161512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48320" y="1597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14:cNvPr>
              <p14:cNvContentPartPr/>
              <p14:nvPr/>
            </p14:nvContentPartPr>
            <p14:xfrm>
              <a:off x="6745800" y="167596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28160" y="1657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14:cNvPr>
              <p14:cNvContentPartPr/>
              <p14:nvPr/>
            </p14:nvContentPartPr>
            <p14:xfrm>
              <a:off x="6796560" y="175732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78920" y="1739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14:cNvPr>
              <p14:cNvContentPartPr/>
              <p14:nvPr/>
            </p14:nvContentPartPr>
            <p14:xfrm>
              <a:off x="6817080" y="1818160"/>
              <a:ext cx="1224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99080" y="180052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14:cNvPr>
              <p14:cNvContentPartPr/>
              <p14:nvPr/>
            </p14:nvContentPartPr>
            <p14:xfrm>
              <a:off x="6857760" y="1868920"/>
              <a:ext cx="131400" cy="7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39760" y="1851280"/>
                <a:ext cx="16704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14:cNvPr>
              <p14:cNvContentPartPr/>
              <p14:nvPr/>
            </p14:nvContentPartPr>
            <p14:xfrm>
              <a:off x="7081320" y="1970800"/>
              <a:ext cx="83880" cy="45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63320" y="1952800"/>
                <a:ext cx="1195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14:cNvPr>
              <p14:cNvContentPartPr/>
              <p14:nvPr/>
            </p14:nvContentPartPr>
            <p14:xfrm>
              <a:off x="7274280" y="2072320"/>
              <a:ext cx="75600" cy="2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56640" y="2054320"/>
                <a:ext cx="1112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14:cNvPr>
              <p14:cNvContentPartPr/>
              <p14:nvPr/>
            </p14:nvContentPartPr>
            <p14:xfrm>
              <a:off x="7467240" y="2088160"/>
              <a:ext cx="1069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49240" y="2070520"/>
                <a:ext cx="142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14:cNvPr>
              <p14:cNvContentPartPr/>
              <p14:nvPr/>
            </p14:nvContentPartPr>
            <p14:xfrm>
              <a:off x="7330080" y="1722400"/>
              <a:ext cx="239040" cy="208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12440" y="1704760"/>
                <a:ext cx="27468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14:cNvPr>
              <p14:cNvContentPartPr/>
              <p14:nvPr/>
            </p14:nvContentPartPr>
            <p14:xfrm>
              <a:off x="6608640" y="2034880"/>
              <a:ext cx="1007280" cy="1029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90634" y="2016880"/>
                <a:ext cx="1042933" cy="10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14:cNvPr>
              <p14:cNvContentPartPr/>
              <p14:nvPr/>
            </p14:nvContentPartPr>
            <p14:xfrm>
              <a:off x="6136320" y="1802320"/>
              <a:ext cx="1048320" cy="10591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18320" y="1784320"/>
                <a:ext cx="1083960" cy="10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14:cNvPr>
              <p14:cNvContentPartPr/>
              <p14:nvPr/>
            </p14:nvContentPartPr>
            <p14:xfrm>
              <a:off x="8036040" y="1207600"/>
              <a:ext cx="195480" cy="153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018400" y="1189960"/>
                <a:ext cx="2311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14:cNvPr>
              <p14:cNvContentPartPr/>
              <p14:nvPr/>
            </p14:nvContentPartPr>
            <p14:xfrm>
              <a:off x="7151160" y="1419280"/>
              <a:ext cx="1029600" cy="583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133166" y="1401640"/>
                <a:ext cx="1065228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4310CEC-3AD3-425A-A114-3D5C58207906}"/>
                  </a:ext>
                </a:extLst>
              </p14:cNvPr>
              <p14:cNvContentPartPr/>
              <p14:nvPr/>
            </p14:nvContentPartPr>
            <p14:xfrm>
              <a:off x="364800" y="247120"/>
              <a:ext cx="619560" cy="250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4310CEC-3AD3-425A-A114-3D5C582079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47160" y="229480"/>
                <a:ext cx="6552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F258742-0806-446C-BE7D-B641627296C7}"/>
                  </a:ext>
                </a:extLst>
              </p14:cNvPr>
              <p14:cNvContentPartPr/>
              <p14:nvPr/>
            </p14:nvContentPartPr>
            <p14:xfrm>
              <a:off x="1290000" y="150640"/>
              <a:ext cx="924120" cy="3830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F258742-0806-446C-BE7D-B641627296C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272353" y="133000"/>
                <a:ext cx="959774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2A7FEEFE-2A61-411D-9DF4-94FFE3D2AA28}"/>
                  </a:ext>
                </a:extLst>
              </p14:cNvPr>
              <p14:cNvContentPartPr/>
              <p14:nvPr/>
            </p14:nvContentPartPr>
            <p14:xfrm>
              <a:off x="3599400" y="162160"/>
              <a:ext cx="1388160" cy="4644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2A7FEEFE-2A61-411D-9DF4-94FFE3D2AA2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81400" y="144160"/>
                <a:ext cx="142380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B7F7908-D9E9-49F0-A14E-CE500ED55709}"/>
                  </a:ext>
                </a:extLst>
              </p14:cNvPr>
              <p14:cNvContentPartPr/>
              <p14:nvPr/>
            </p14:nvContentPartPr>
            <p14:xfrm>
              <a:off x="2753040" y="152080"/>
              <a:ext cx="736560" cy="451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B7F7908-D9E9-49F0-A14E-CE500ED5570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735391" y="134440"/>
                <a:ext cx="772217" cy="48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4DE2D05-F3E7-44AD-801F-F7B4D3A636B1}"/>
                  </a:ext>
                </a:extLst>
              </p14:cNvPr>
              <p14:cNvContentPartPr/>
              <p14:nvPr/>
            </p14:nvContentPartPr>
            <p14:xfrm>
              <a:off x="5362320" y="201040"/>
              <a:ext cx="842400" cy="308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4DE2D05-F3E7-44AD-801F-F7B4D3A636B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44320" y="183040"/>
                <a:ext cx="87804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1195F7F-1CCB-4A0A-AF88-2AA5EC749027}"/>
                  </a:ext>
                </a:extLst>
              </p14:cNvPr>
              <p14:cNvContentPartPr/>
              <p14:nvPr/>
            </p14:nvContentPartPr>
            <p14:xfrm>
              <a:off x="4815480" y="700360"/>
              <a:ext cx="749160" cy="381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1195F7F-1CCB-4A0A-AF88-2AA5EC74902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797840" y="682720"/>
                <a:ext cx="78480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3011F7B-81A4-4D24-B1CD-4CCD04BB62BA}"/>
                  </a:ext>
                </a:extLst>
              </p14:cNvPr>
              <p14:cNvContentPartPr/>
              <p14:nvPr/>
            </p14:nvContentPartPr>
            <p14:xfrm>
              <a:off x="3339120" y="670120"/>
              <a:ext cx="1253520" cy="439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3011F7B-81A4-4D24-B1CD-4CCD04BB62B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21120" y="652480"/>
                <a:ext cx="128916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AE81E44-E661-47DD-98F9-963511A279EE}"/>
                  </a:ext>
                </a:extLst>
              </p14:cNvPr>
              <p14:cNvContentPartPr/>
              <p14:nvPr/>
            </p14:nvContentPartPr>
            <p14:xfrm>
              <a:off x="2610840" y="792160"/>
              <a:ext cx="362880" cy="335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AE81E44-E661-47DD-98F9-963511A279E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592840" y="774520"/>
                <a:ext cx="398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442B68A-AAF9-46E8-A959-FFA2AB2C2B61}"/>
                  </a:ext>
                </a:extLst>
              </p14:cNvPr>
              <p14:cNvContentPartPr/>
              <p14:nvPr/>
            </p14:nvContentPartPr>
            <p14:xfrm>
              <a:off x="311160" y="741040"/>
              <a:ext cx="2076480" cy="955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442B68A-AAF9-46E8-A959-FFA2AB2C2B6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93160" y="723393"/>
                <a:ext cx="2112120" cy="99145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62015318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14:cNvPr>
              <p14:cNvContentPartPr/>
              <p14:nvPr/>
            </p14:nvContentPartPr>
            <p14:xfrm>
              <a:off x="6309120" y="3133240"/>
              <a:ext cx="126360" cy="16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291120" y="3115240"/>
                <a:ext cx="1620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14:cNvPr>
              <p14:cNvContentPartPr/>
              <p14:nvPr/>
            </p14:nvContentPartPr>
            <p14:xfrm>
              <a:off x="6583080" y="2608360"/>
              <a:ext cx="128880" cy="25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65440" y="2590720"/>
                <a:ext cx="164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14:cNvPr>
              <p14:cNvContentPartPr/>
              <p14:nvPr/>
            </p14:nvContentPartPr>
            <p14:xfrm>
              <a:off x="6857760" y="2164480"/>
              <a:ext cx="11520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39760" y="2146840"/>
                <a:ext cx="150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14:cNvPr>
              <p14:cNvContentPartPr/>
              <p14:nvPr/>
            </p14:nvContentPartPr>
            <p14:xfrm>
              <a:off x="7101480" y="1725640"/>
              <a:ext cx="111240" cy="194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83840" y="1708000"/>
                <a:ext cx="1468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14:cNvPr>
              <p14:cNvContentPartPr/>
              <p14:nvPr/>
            </p14:nvContentPartPr>
            <p14:xfrm>
              <a:off x="7365720" y="1290400"/>
              <a:ext cx="114840" cy="19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48080" y="1272760"/>
                <a:ext cx="1504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14:cNvPr>
              <p14:cNvContentPartPr/>
              <p14:nvPr/>
            </p14:nvContentPartPr>
            <p14:xfrm>
              <a:off x="7650120" y="890080"/>
              <a:ext cx="97920" cy="15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32480" y="872080"/>
                <a:ext cx="1335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14:cNvPr>
              <p14:cNvContentPartPr/>
              <p14:nvPr/>
            </p14:nvContentPartPr>
            <p14:xfrm>
              <a:off x="7894200" y="506320"/>
              <a:ext cx="124200" cy="18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76200" y="488680"/>
                <a:ext cx="1598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14:cNvPr>
              <p14:cNvContentPartPr/>
              <p14:nvPr/>
            </p14:nvContentPartPr>
            <p14:xfrm>
              <a:off x="5983680" y="3528880"/>
              <a:ext cx="182520" cy="29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6040" y="3511240"/>
                <a:ext cx="21816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14:cNvPr>
              <p14:cNvContentPartPr/>
              <p14:nvPr/>
            </p14:nvContentPartPr>
            <p14:xfrm>
              <a:off x="7579920" y="1982680"/>
              <a:ext cx="49680" cy="39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62280" y="1964680"/>
                <a:ext cx="8532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14:cNvPr>
              <p14:cNvContentPartPr/>
              <p14:nvPr/>
            </p14:nvContentPartPr>
            <p14:xfrm>
              <a:off x="7088520" y="1608280"/>
              <a:ext cx="125280" cy="47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70520" y="1590640"/>
                <a:ext cx="1609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14:cNvPr>
              <p14:cNvContentPartPr/>
              <p14:nvPr/>
            </p14:nvContentPartPr>
            <p14:xfrm>
              <a:off x="6888720" y="1549600"/>
              <a:ext cx="70560" cy="14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720" y="1531960"/>
                <a:ext cx="1062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14:cNvPr>
              <p14:cNvContentPartPr/>
              <p14:nvPr/>
            </p14:nvContentPartPr>
            <p14:xfrm>
              <a:off x="6804480" y="1564000"/>
              <a:ext cx="43200" cy="12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86480" y="1546360"/>
                <a:ext cx="788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14:cNvPr>
              <p14:cNvContentPartPr/>
              <p14:nvPr/>
            </p14:nvContentPartPr>
            <p14:xfrm>
              <a:off x="6766320" y="161512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48320" y="1597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14:cNvPr>
              <p14:cNvContentPartPr/>
              <p14:nvPr/>
            </p14:nvContentPartPr>
            <p14:xfrm>
              <a:off x="6745800" y="167596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28160" y="1657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14:cNvPr>
              <p14:cNvContentPartPr/>
              <p14:nvPr/>
            </p14:nvContentPartPr>
            <p14:xfrm>
              <a:off x="6796560" y="175732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78920" y="1739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14:cNvPr>
              <p14:cNvContentPartPr/>
              <p14:nvPr/>
            </p14:nvContentPartPr>
            <p14:xfrm>
              <a:off x="6817080" y="1818160"/>
              <a:ext cx="1224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99080" y="180052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14:cNvPr>
              <p14:cNvContentPartPr/>
              <p14:nvPr/>
            </p14:nvContentPartPr>
            <p14:xfrm>
              <a:off x="6857760" y="1868920"/>
              <a:ext cx="131400" cy="7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39760" y="1851280"/>
                <a:ext cx="16704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14:cNvPr>
              <p14:cNvContentPartPr/>
              <p14:nvPr/>
            </p14:nvContentPartPr>
            <p14:xfrm>
              <a:off x="7081320" y="1970800"/>
              <a:ext cx="83880" cy="45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63320" y="1952800"/>
                <a:ext cx="1195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14:cNvPr>
              <p14:cNvContentPartPr/>
              <p14:nvPr/>
            </p14:nvContentPartPr>
            <p14:xfrm>
              <a:off x="7274280" y="2072320"/>
              <a:ext cx="75600" cy="2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56640" y="2054320"/>
                <a:ext cx="1112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14:cNvPr>
              <p14:cNvContentPartPr/>
              <p14:nvPr/>
            </p14:nvContentPartPr>
            <p14:xfrm>
              <a:off x="7467240" y="2088160"/>
              <a:ext cx="1069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49240" y="2070520"/>
                <a:ext cx="142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14:cNvPr>
              <p14:cNvContentPartPr/>
              <p14:nvPr/>
            </p14:nvContentPartPr>
            <p14:xfrm>
              <a:off x="7330080" y="1722400"/>
              <a:ext cx="239040" cy="208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12440" y="1704760"/>
                <a:ext cx="27468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14:cNvPr>
              <p14:cNvContentPartPr/>
              <p14:nvPr/>
            </p14:nvContentPartPr>
            <p14:xfrm>
              <a:off x="6608640" y="2034880"/>
              <a:ext cx="1007280" cy="1029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90634" y="2016880"/>
                <a:ext cx="1042933" cy="10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14:cNvPr>
              <p14:cNvContentPartPr/>
              <p14:nvPr/>
            </p14:nvContentPartPr>
            <p14:xfrm>
              <a:off x="6136320" y="1802320"/>
              <a:ext cx="1048320" cy="10591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18320" y="1784320"/>
                <a:ext cx="1083960" cy="10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14:cNvPr>
              <p14:cNvContentPartPr/>
              <p14:nvPr/>
            </p14:nvContentPartPr>
            <p14:xfrm>
              <a:off x="8036040" y="1207600"/>
              <a:ext cx="195480" cy="153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018400" y="1189960"/>
                <a:ext cx="2311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14:cNvPr>
              <p14:cNvContentPartPr/>
              <p14:nvPr/>
            </p14:nvContentPartPr>
            <p14:xfrm>
              <a:off x="7151160" y="1419280"/>
              <a:ext cx="1029600" cy="583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133166" y="1401640"/>
                <a:ext cx="1065228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4310CEC-3AD3-425A-A114-3D5C58207906}"/>
                  </a:ext>
                </a:extLst>
              </p14:cNvPr>
              <p14:cNvContentPartPr/>
              <p14:nvPr/>
            </p14:nvContentPartPr>
            <p14:xfrm>
              <a:off x="364800" y="247120"/>
              <a:ext cx="619560" cy="250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4310CEC-3AD3-425A-A114-3D5C582079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47160" y="229480"/>
                <a:ext cx="6552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F258742-0806-446C-BE7D-B641627296C7}"/>
                  </a:ext>
                </a:extLst>
              </p14:cNvPr>
              <p14:cNvContentPartPr/>
              <p14:nvPr/>
            </p14:nvContentPartPr>
            <p14:xfrm>
              <a:off x="1290000" y="150640"/>
              <a:ext cx="924120" cy="3830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F258742-0806-446C-BE7D-B641627296C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272353" y="133000"/>
                <a:ext cx="959774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2A7FEEFE-2A61-411D-9DF4-94FFE3D2AA28}"/>
                  </a:ext>
                </a:extLst>
              </p14:cNvPr>
              <p14:cNvContentPartPr/>
              <p14:nvPr/>
            </p14:nvContentPartPr>
            <p14:xfrm>
              <a:off x="3599400" y="162160"/>
              <a:ext cx="1388160" cy="4644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2A7FEEFE-2A61-411D-9DF4-94FFE3D2AA2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81400" y="144160"/>
                <a:ext cx="142380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B7F7908-D9E9-49F0-A14E-CE500ED55709}"/>
                  </a:ext>
                </a:extLst>
              </p14:cNvPr>
              <p14:cNvContentPartPr/>
              <p14:nvPr/>
            </p14:nvContentPartPr>
            <p14:xfrm>
              <a:off x="2753040" y="152080"/>
              <a:ext cx="736560" cy="451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B7F7908-D9E9-49F0-A14E-CE500ED5570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735391" y="134440"/>
                <a:ext cx="772217" cy="48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4DE2D05-F3E7-44AD-801F-F7B4D3A636B1}"/>
                  </a:ext>
                </a:extLst>
              </p14:cNvPr>
              <p14:cNvContentPartPr/>
              <p14:nvPr/>
            </p14:nvContentPartPr>
            <p14:xfrm>
              <a:off x="5362320" y="201040"/>
              <a:ext cx="842400" cy="308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4DE2D05-F3E7-44AD-801F-F7B4D3A636B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44320" y="183040"/>
                <a:ext cx="87804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1195F7F-1CCB-4A0A-AF88-2AA5EC749027}"/>
                  </a:ext>
                </a:extLst>
              </p14:cNvPr>
              <p14:cNvContentPartPr/>
              <p14:nvPr/>
            </p14:nvContentPartPr>
            <p14:xfrm>
              <a:off x="4815480" y="700360"/>
              <a:ext cx="749160" cy="381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1195F7F-1CCB-4A0A-AF88-2AA5EC74902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797840" y="682720"/>
                <a:ext cx="78480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3011F7B-81A4-4D24-B1CD-4CCD04BB62BA}"/>
                  </a:ext>
                </a:extLst>
              </p14:cNvPr>
              <p14:cNvContentPartPr/>
              <p14:nvPr/>
            </p14:nvContentPartPr>
            <p14:xfrm>
              <a:off x="3339120" y="670120"/>
              <a:ext cx="1253520" cy="439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3011F7B-81A4-4D24-B1CD-4CCD04BB62B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21120" y="652480"/>
                <a:ext cx="128916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AE81E44-E661-47DD-98F9-963511A279EE}"/>
                  </a:ext>
                </a:extLst>
              </p14:cNvPr>
              <p14:cNvContentPartPr/>
              <p14:nvPr/>
            </p14:nvContentPartPr>
            <p14:xfrm>
              <a:off x="2610840" y="792160"/>
              <a:ext cx="362880" cy="335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AE81E44-E661-47DD-98F9-963511A279E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592840" y="774520"/>
                <a:ext cx="398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442B68A-AAF9-46E8-A959-FFA2AB2C2B61}"/>
                  </a:ext>
                </a:extLst>
              </p14:cNvPr>
              <p14:cNvContentPartPr/>
              <p14:nvPr/>
            </p14:nvContentPartPr>
            <p14:xfrm>
              <a:off x="311160" y="741040"/>
              <a:ext cx="2076480" cy="955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442B68A-AAF9-46E8-A959-FFA2AB2C2B6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93160" y="723393"/>
                <a:ext cx="2112120" cy="9914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089AAAB-9CA5-481D-A023-421992CAFC49}"/>
                  </a:ext>
                </a:extLst>
              </p14:cNvPr>
              <p14:cNvContentPartPr/>
              <p14:nvPr/>
            </p14:nvContentPartPr>
            <p14:xfrm>
              <a:off x="1343640" y="1960360"/>
              <a:ext cx="28080" cy="31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089AAAB-9CA5-481D-A023-421992CAFC4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325640" y="1942720"/>
                <a:ext cx="637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B2735C5-46CD-4C0A-9542-DFDE0E942AA4}"/>
                  </a:ext>
                </a:extLst>
              </p14:cNvPr>
              <p14:cNvContentPartPr/>
              <p14:nvPr/>
            </p14:nvContentPartPr>
            <p14:xfrm>
              <a:off x="1344720" y="2113000"/>
              <a:ext cx="6480" cy="12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B2735C5-46CD-4C0A-9542-DFDE0E942AA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326720" y="2095000"/>
                <a:ext cx="421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1753EC-87DD-4A65-9154-385C16563BD1}"/>
                  </a:ext>
                </a:extLst>
              </p14:cNvPr>
              <p14:cNvContentPartPr/>
              <p14:nvPr/>
            </p14:nvContentPartPr>
            <p14:xfrm>
              <a:off x="91200" y="1909600"/>
              <a:ext cx="1115280" cy="376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1753EC-87DD-4A65-9154-385C16563BD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560" y="1891960"/>
                <a:ext cx="11509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8247633-6B36-4928-A42B-068FFC639A07}"/>
                  </a:ext>
                </a:extLst>
              </p14:cNvPr>
              <p14:cNvContentPartPr/>
              <p14:nvPr/>
            </p14:nvContentPartPr>
            <p14:xfrm>
              <a:off x="5100240" y="1696120"/>
              <a:ext cx="825840" cy="567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8247633-6B36-4928-A42B-068FFC639A0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82240" y="1678469"/>
                <a:ext cx="861480" cy="603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8F1D8B3-AF04-4718-B287-6F6657D34840}"/>
                  </a:ext>
                </a:extLst>
              </p14:cNvPr>
              <p14:cNvContentPartPr/>
              <p14:nvPr/>
            </p14:nvContentPartPr>
            <p14:xfrm>
              <a:off x="1675920" y="1756600"/>
              <a:ext cx="3301560" cy="539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8F1D8B3-AF04-4718-B287-6F6657D3484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58280" y="1738612"/>
                <a:ext cx="3337200" cy="57525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544568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7BA99FF-593D-49A6-A27B-4EF573D9EE43}"/>
                  </a:ext>
                </a:extLst>
              </p14:cNvPr>
              <p14:cNvContentPartPr/>
              <p14:nvPr/>
            </p14:nvContentPartPr>
            <p14:xfrm>
              <a:off x="233400" y="149200"/>
              <a:ext cx="8580240" cy="785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7BA99FF-593D-49A6-A27B-4EF573D9EE4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400" y="131200"/>
                <a:ext cx="8615880" cy="82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D127923-B627-4036-A681-D007837D30D5}"/>
                  </a:ext>
                </a:extLst>
              </p14:cNvPr>
              <p14:cNvContentPartPr/>
              <p14:nvPr/>
            </p14:nvContentPartPr>
            <p14:xfrm>
              <a:off x="646320" y="1103560"/>
              <a:ext cx="1245960" cy="458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D127923-B627-4036-A681-D007837D30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8675" y="1085920"/>
                <a:ext cx="1281610" cy="49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F81480C-CCAD-4BDA-B07D-4EEF5EDDBBB5}"/>
                  </a:ext>
                </a:extLst>
              </p14:cNvPr>
              <p14:cNvContentPartPr/>
              <p14:nvPr/>
            </p14:nvContentPartPr>
            <p14:xfrm>
              <a:off x="3088200" y="1273120"/>
              <a:ext cx="155880" cy="1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F81480C-CCAD-4BDA-B07D-4EEF5EDDBBB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0560" y="1255480"/>
                <a:ext cx="1915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507C594-40A2-43D4-8034-F6552633A6C1}"/>
                  </a:ext>
                </a:extLst>
              </p14:cNvPr>
              <p14:cNvContentPartPr/>
              <p14:nvPr/>
            </p14:nvContentPartPr>
            <p14:xfrm>
              <a:off x="3078120" y="1371040"/>
              <a:ext cx="18288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507C594-40A2-43D4-8034-F6552633A6C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60120" y="1353040"/>
                <a:ext cx="218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251159A-87D1-481C-89C7-D4CE2C3946E2}"/>
                  </a:ext>
                </a:extLst>
              </p14:cNvPr>
              <p14:cNvContentPartPr/>
              <p14:nvPr/>
            </p14:nvContentPartPr>
            <p14:xfrm>
              <a:off x="2103960" y="1236760"/>
              <a:ext cx="806040" cy="225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251159A-87D1-481C-89C7-D4CE2C3946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86320" y="1219120"/>
                <a:ext cx="84168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C0CC05A-F89C-45E0-B4C3-CF787A2D4BAA}"/>
                  </a:ext>
                </a:extLst>
              </p14:cNvPr>
              <p14:cNvContentPartPr/>
              <p14:nvPr/>
            </p14:nvContentPartPr>
            <p14:xfrm>
              <a:off x="3473400" y="901960"/>
              <a:ext cx="861840" cy="435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C0CC05A-F89C-45E0-B4C3-CF787A2D4BA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55400" y="884320"/>
                <a:ext cx="89748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A4A6E06-6D34-414B-BB97-2141D05498AA}"/>
                  </a:ext>
                </a:extLst>
              </p14:cNvPr>
              <p14:cNvContentPartPr/>
              <p14:nvPr/>
            </p14:nvContentPartPr>
            <p14:xfrm>
              <a:off x="4545480" y="934360"/>
              <a:ext cx="1060560" cy="357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A4A6E06-6D34-414B-BB97-2141D05498A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27840" y="916720"/>
                <a:ext cx="109620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3AAA08A-40A5-4812-9A83-CFB2537A12F0}"/>
                  </a:ext>
                </a:extLst>
              </p14:cNvPr>
              <p14:cNvContentPartPr/>
              <p14:nvPr/>
            </p14:nvContentPartPr>
            <p14:xfrm>
              <a:off x="5740680" y="883600"/>
              <a:ext cx="151920" cy="433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3AAA08A-40A5-4812-9A83-CFB2537A12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22680" y="865960"/>
                <a:ext cx="18756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133B185-0201-45B9-947E-F3B3C01AD617}"/>
                  </a:ext>
                </a:extLst>
              </p14:cNvPr>
              <p14:cNvContentPartPr/>
              <p14:nvPr/>
            </p14:nvContentPartPr>
            <p14:xfrm>
              <a:off x="3352440" y="799720"/>
              <a:ext cx="5411160" cy="974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133B185-0201-45B9-947E-F3B3C01AD61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334800" y="782080"/>
                <a:ext cx="5446800" cy="10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940057D-BBA9-46D3-B06B-7DF2BE752AC8}"/>
                  </a:ext>
                </a:extLst>
              </p14:cNvPr>
              <p14:cNvContentPartPr/>
              <p14:nvPr/>
            </p14:nvContentPartPr>
            <p14:xfrm>
              <a:off x="579000" y="2004280"/>
              <a:ext cx="774000" cy="799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940057D-BBA9-46D3-B06B-7DF2BE752AC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1000" y="1986280"/>
                <a:ext cx="809640" cy="83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439C4EF-10D2-4502-BC40-82B23A0699B1}"/>
                  </a:ext>
                </a:extLst>
              </p14:cNvPr>
              <p14:cNvContentPartPr/>
              <p14:nvPr/>
            </p14:nvContentPartPr>
            <p14:xfrm>
              <a:off x="2156160" y="2072320"/>
              <a:ext cx="810720" cy="353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439C4EF-10D2-4502-BC40-82B23A0699B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138160" y="2054320"/>
                <a:ext cx="84636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9AFB390-BF96-4A34-9137-8F53F019DE61}"/>
                  </a:ext>
                </a:extLst>
              </p14:cNvPr>
              <p14:cNvContentPartPr/>
              <p14:nvPr/>
            </p14:nvContentPartPr>
            <p14:xfrm>
              <a:off x="1827120" y="2051800"/>
              <a:ext cx="214920" cy="415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9AFB390-BF96-4A34-9137-8F53F019DE6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09480" y="2034160"/>
                <a:ext cx="25056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284A352-5692-40A4-915B-BD8C91E7FAE6}"/>
                  </a:ext>
                </a:extLst>
              </p14:cNvPr>
              <p14:cNvContentPartPr/>
              <p14:nvPr/>
            </p14:nvContentPartPr>
            <p14:xfrm>
              <a:off x="3443880" y="2021200"/>
              <a:ext cx="250920" cy="30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284A352-5692-40A4-915B-BD8C91E7FAE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426240" y="2003560"/>
                <a:ext cx="28656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28D6865-5F7D-4D43-AE52-F9A32B8E88B5}"/>
                  </a:ext>
                </a:extLst>
              </p14:cNvPr>
              <p14:cNvContentPartPr/>
              <p14:nvPr/>
            </p14:nvContentPartPr>
            <p14:xfrm>
              <a:off x="3433440" y="2132800"/>
              <a:ext cx="264960" cy="11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28D6865-5F7D-4D43-AE52-F9A32B8E88B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415800" y="2114800"/>
                <a:ext cx="3006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B947071-1C80-46ED-A579-DD33BEABA7FB}"/>
                  </a:ext>
                </a:extLst>
              </p14:cNvPr>
              <p14:cNvContentPartPr/>
              <p14:nvPr/>
            </p14:nvContentPartPr>
            <p14:xfrm>
              <a:off x="3954360" y="1868920"/>
              <a:ext cx="964080" cy="394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B947071-1C80-46ED-A579-DD33BEABA7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36360" y="1851280"/>
                <a:ext cx="999720" cy="429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05347289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14:cNvPr>
              <p14:cNvContentPartPr/>
              <p14:nvPr/>
            </p14:nvContentPartPr>
            <p14:xfrm>
              <a:off x="6309120" y="3133240"/>
              <a:ext cx="126360" cy="16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291120" y="3115240"/>
                <a:ext cx="1620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14:cNvPr>
              <p14:cNvContentPartPr/>
              <p14:nvPr/>
            </p14:nvContentPartPr>
            <p14:xfrm>
              <a:off x="6583080" y="2608360"/>
              <a:ext cx="128880" cy="25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65440" y="2590720"/>
                <a:ext cx="164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14:cNvPr>
              <p14:cNvContentPartPr/>
              <p14:nvPr/>
            </p14:nvContentPartPr>
            <p14:xfrm>
              <a:off x="6857760" y="2164480"/>
              <a:ext cx="11520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39760" y="2146840"/>
                <a:ext cx="150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14:cNvPr>
              <p14:cNvContentPartPr/>
              <p14:nvPr/>
            </p14:nvContentPartPr>
            <p14:xfrm>
              <a:off x="7101480" y="1725640"/>
              <a:ext cx="111240" cy="194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83840" y="1708000"/>
                <a:ext cx="1468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14:cNvPr>
              <p14:cNvContentPartPr/>
              <p14:nvPr/>
            </p14:nvContentPartPr>
            <p14:xfrm>
              <a:off x="7365720" y="1290400"/>
              <a:ext cx="114840" cy="19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48080" y="1272760"/>
                <a:ext cx="1504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14:cNvPr>
              <p14:cNvContentPartPr/>
              <p14:nvPr/>
            </p14:nvContentPartPr>
            <p14:xfrm>
              <a:off x="7650120" y="890080"/>
              <a:ext cx="97920" cy="15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32480" y="872080"/>
                <a:ext cx="1335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14:cNvPr>
              <p14:cNvContentPartPr/>
              <p14:nvPr/>
            </p14:nvContentPartPr>
            <p14:xfrm>
              <a:off x="7894200" y="506320"/>
              <a:ext cx="124200" cy="18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76200" y="488680"/>
                <a:ext cx="1598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14:cNvPr>
              <p14:cNvContentPartPr/>
              <p14:nvPr/>
            </p14:nvContentPartPr>
            <p14:xfrm>
              <a:off x="5983680" y="3528880"/>
              <a:ext cx="182520" cy="29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6040" y="3511240"/>
                <a:ext cx="21816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14:cNvPr>
              <p14:cNvContentPartPr/>
              <p14:nvPr/>
            </p14:nvContentPartPr>
            <p14:xfrm>
              <a:off x="7579920" y="1982680"/>
              <a:ext cx="49680" cy="39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62280" y="1964680"/>
                <a:ext cx="8532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14:cNvPr>
              <p14:cNvContentPartPr/>
              <p14:nvPr/>
            </p14:nvContentPartPr>
            <p14:xfrm>
              <a:off x="7088520" y="1608280"/>
              <a:ext cx="125280" cy="47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70520" y="1590640"/>
                <a:ext cx="1609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14:cNvPr>
              <p14:cNvContentPartPr/>
              <p14:nvPr/>
            </p14:nvContentPartPr>
            <p14:xfrm>
              <a:off x="6888720" y="1549600"/>
              <a:ext cx="70560" cy="14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720" y="1531960"/>
                <a:ext cx="1062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14:cNvPr>
              <p14:cNvContentPartPr/>
              <p14:nvPr/>
            </p14:nvContentPartPr>
            <p14:xfrm>
              <a:off x="6804480" y="1564000"/>
              <a:ext cx="43200" cy="12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86480" y="1546360"/>
                <a:ext cx="788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14:cNvPr>
              <p14:cNvContentPartPr/>
              <p14:nvPr/>
            </p14:nvContentPartPr>
            <p14:xfrm>
              <a:off x="6766320" y="161512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48320" y="1597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14:cNvPr>
              <p14:cNvContentPartPr/>
              <p14:nvPr/>
            </p14:nvContentPartPr>
            <p14:xfrm>
              <a:off x="6745800" y="167596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28160" y="1657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14:cNvPr>
              <p14:cNvContentPartPr/>
              <p14:nvPr/>
            </p14:nvContentPartPr>
            <p14:xfrm>
              <a:off x="6796560" y="175732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78920" y="1739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14:cNvPr>
              <p14:cNvContentPartPr/>
              <p14:nvPr/>
            </p14:nvContentPartPr>
            <p14:xfrm>
              <a:off x="6817080" y="1818160"/>
              <a:ext cx="1224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99080" y="180052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14:cNvPr>
              <p14:cNvContentPartPr/>
              <p14:nvPr/>
            </p14:nvContentPartPr>
            <p14:xfrm>
              <a:off x="6857760" y="1868920"/>
              <a:ext cx="131400" cy="7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39760" y="1851280"/>
                <a:ext cx="16704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14:cNvPr>
              <p14:cNvContentPartPr/>
              <p14:nvPr/>
            </p14:nvContentPartPr>
            <p14:xfrm>
              <a:off x="7081320" y="1970800"/>
              <a:ext cx="83880" cy="45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63320" y="1952800"/>
                <a:ext cx="1195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14:cNvPr>
              <p14:cNvContentPartPr/>
              <p14:nvPr/>
            </p14:nvContentPartPr>
            <p14:xfrm>
              <a:off x="7274280" y="2072320"/>
              <a:ext cx="75600" cy="2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56640" y="2054320"/>
                <a:ext cx="1112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14:cNvPr>
              <p14:cNvContentPartPr/>
              <p14:nvPr/>
            </p14:nvContentPartPr>
            <p14:xfrm>
              <a:off x="7467240" y="2088160"/>
              <a:ext cx="1069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49240" y="2070520"/>
                <a:ext cx="142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14:cNvPr>
              <p14:cNvContentPartPr/>
              <p14:nvPr/>
            </p14:nvContentPartPr>
            <p14:xfrm>
              <a:off x="7330080" y="1722400"/>
              <a:ext cx="239040" cy="208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12440" y="1704760"/>
                <a:ext cx="27468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14:cNvPr>
              <p14:cNvContentPartPr/>
              <p14:nvPr/>
            </p14:nvContentPartPr>
            <p14:xfrm>
              <a:off x="6608640" y="2034880"/>
              <a:ext cx="1007280" cy="1029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90634" y="2016880"/>
                <a:ext cx="1042933" cy="10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14:cNvPr>
              <p14:cNvContentPartPr/>
              <p14:nvPr/>
            </p14:nvContentPartPr>
            <p14:xfrm>
              <a:off x="6136320" y="1802320"/>
              <a:ext cx="1048320" cy="10591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18320" y="1784320"/>
                <a:ext cx="1083960" cy="10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14:cNvPr>
              <p14:cNvContentPartPr/>
              <p14:nvPr/>
            </p14:nvContentPartPr>
            <p14:xfrm>
              <a:off x="8036040" y="1207600"/>
              <a:ext cx="195480" cy="153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018400" y="1189960"/>
                <a:ext cx="2311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14:cNvPr>
              <p14:cNvContentPartPr/>
              <p14:nvPr/>
            </p14:nvContentPartPr>
            <p14:xfrm>
              <a:off x="7151160" y="1419280"/>
              <a:ext cx="1029600" cy="583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133166" y="1401640"/>
                <a:ext cx="1065228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4310CEC-3AD3-425A-A114-3D5C58207906}"/>
                  </a:ext>
                </a:extLst>
              </p14:cNvPr>
              <p14:cNvContentPartPr/>
              <p14:nvPr/>
            </p14:nvContentPartPr>
            <p14:xfrm>
              <a:off x="364800" y="247120"/>
              <a:ext cx="619560" cy="250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4310CEC-3AD3-425A-A114-3D5C582079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47160" y="229480"/>
                <a:ext cx="6552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F258742-0806-446C-BE7D-B641627296C7}"/>
                  </a:ext>
                </a:extLst>
              </p14:cNvPr>
              <p14:cNvContentPartPr/>
              <p14:nvPr/>
            </p14:nvContentPartPr>
            <p14:xfrm>
              <a:off x="1290000" y="150640"/>
              <a:ext cx="924120" cy="3830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F258742-0806-446C-BE7D-B641627296C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272353" y="133000"/>
                <a:ext cx="959774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2A7FEEFE-2A61-411D-9DF4-94FFE3D2AA28}"/>
                  </a:ext>
                </a:extLst>
              </p14:cNvPr>
              <p14:cNvContentPartPr/>
              <p14:nvPr/>
            </p14:nvContentPartPr>
            <p14:xfrm>
              <a:off x="3599400" y="162160"/>
              <a:ext cx="1388160" cy="4644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2A7FEEFE-2A61-411D-9DF4-94FFE3D2AA2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81400" y="144160"/>
                <a:ext cx="142380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B7F7908-D9E9-49F0-A14E-CE500ED55709}"/>
                  </a:ext>
                </a:extLst>
              </p14:cNvPr>
              <p14:cNvContentPartPr/>
              <p14:nvPr/>
            </p14:nvContentPartPr>
            <p14:xfrm>
              <a:off x="2753040" y="152080"/>
              <a:ext cx="736560" cy="451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B7F7908-D9E9-49F0-A14E-CE500ED5570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735391" y="134440"/>
                <a:ext cx="772217" cy="48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4DE2D05-F3E7-44AD-801F-F7B4D3A636B1}"/>
                  </a:ext>
                </a:extLst>
              </p14:cNvPr>
              <p14:cNvContentPartPr/>
              <p14:nvPr/>
            </p14:nvContentPartPr>
            <p14:xfrm>
              <a:off x="5362320" y="201040"/>
              <a:ext cx="842400" cy="308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4DE2D05-F3E7-44AD-801F-F7B4D3A636B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44320" y="183040"/>
                <a:ext cx="87804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1195F7F-1CCB-4A0A-AF88-2AA5EC749027}"/>
                  </a:ext>
                </a:extLst>
              </p14:cNvPr>
              <p14:cNvContentPartPr/>
              <p14:nvPr/>
            </p14:nvContentPartPr>
            <p14:xfrm>
              <a:off x="4815480" y="700360"/>
              <a:ext cx="749160" cy="381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1195F7F-1CCB-4A0A-AF88-2AA5EC74902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797840" y="682720"/>
                <a:ext cx="78480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3011F7B-81A4-4D24-B1CD-4CCD04BB62BA}"/>
                  </a:ext>
                </a:extLst>
              </p14:cNvPr>
              <p14:cNvContentPartPr/>
              <p14:nvPr/>
            </p14:nvContentPartPr>
            <p14:xfrm>
              <a:off x="3339120" y="670120"/>
              <a:ext cx="1253520" cy="439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3011F7B-81A4-4D24-B1CD-4CCD04BB62B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21120" y="652480"/>
                <a:ext cx="128916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AE81E44-E661-47DD-98F9-963511A279EE}"/>
                  </a:ext>
                </a:extLst>
              </p14:cNvPr>
              <p14:cNvContentPartPr/>
              <p14:nvPr/>
            </p14:nvContentPartPr>
            <p14:xfrm>
              <a:off x="2610840" y="792160"/>
              <a:ext cx="362880" cy="335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AE81E44-E661-47DD-98F9-963511A279E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592840" y="774520"/>
                <a:ext cx="398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442B68A-AAF9-46E8-A959-FFA2AB2C2B61}"/>
                  </a:ext>
                </a:extLst>
              </p14:cNvPr>
              <p14:cNvContentPartPr/>
              <p14:nvPr/>
            </p14:nvContentPartPr>
            <p14:xfrm>
              <a:off x="311160" y="741040"/>
              <a:ext cx="2076480" cy="955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442B68A-AAF9-46E8-A959-FFA2AB2C2B6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93160" y="723393"/>
                <a:ext cx="2112120" cy="9914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089AAAB-9CA5-481D-A023-421992CAFC49}"/>
                  </a:ext>
                </a:extLst>
              </p14:cNvPr>
              <p14:cNvContentPartPr/>
              <p14:nvPr/>
            </p14:nvContentPartPr>
            <p14:xfrm>
              <a:off x="1343640" y="1960360"/>
              <a:ext cx="28080" cy="31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089AAAB-9CA5-481D-A023-421992CAFC4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325640" y="1942720"/>
                <a:ext cx="637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B2735C5-46CD-4C0A-9542-DFDE0E942AA4}"/>
                  </a:ext>
                </a:extLst>
              </p14:cNvPr>
              <p14:cNvContentPartPr/>
              <p14:nvPr/>
            </p14:nvContentPartPr>
            <p14:xfrm>
              <a:off x="1344720" y="2113000"/>
              <a:ext cx="6480" cy="12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B2735C5-46CD-4C0A-9542-DFDE0E942AA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326720" y="2095000"/>
                <a:ext cx="421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1753EC-87DD-4A65-9154-385C16563BD1}"/>
                  </a:ext>
                </a:extLst>
              </p14:cNvPr>
              <p14:cNvContentPartPr/>
              <p14:nvPr/>
            </p14:nvContentPartPr>
            <p14:xfrm>
              <a:off x="91200" y="1909600"/>
              <a:ext cx="1115280" cy="376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1753EC-87DD-4A65-9154-385C16563BD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560" y="1891960"/>
                <a:ext cx="11509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8247633-6B36-4928-A42B-068FFC639A07}"/>
                  </a:ext>
                </a:extLst>
              </p14:cNvPr>
              <p14:cNvContentPartPr/>
              <p14:nvPr/>
            </p14:nvContentPartPr>
            <p14:xfrm>
              <a:off x="5100240" y="1696120"/>
              <a:ext cx="825840" cy="567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8247633-6B36-4928-A42B-068FFC639A0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82240" y="1678469"/>
                <a:ext cx="861480" cy="603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8F1D8B3-AF04-4718-B287-6F6657D34840}"/>
                  </a:ext>
                </a:extLst>
              </p14:cNvPr>
              <p14:cNvContentPartPr/>
              <p14:nvPr/>
            </p14:nvContentPartPr>
            <p14:xfrm>
              <a:off x="1675920" y="1756600"/>
              <a:ext cx="3301560" cy="539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8F1D8B3-AF04-4718-B287-6F6657D3484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58280" y="1738612"/>
                <a:ext cx="3337200" cy="5752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1B53682-5617-4598-B95F-413F6B7B1585}"/>
                  </a:ext>
                </a:extLst>
              </p14:cNvPr>
              <p14:cNvContentPartPr/>
              <p14:nvPr/>
            </p14:nvContentPartPr>
            <p14:xfrm>
              <a:off x="345000" y="2576680"/>
              <a:ext cx="671400" cy="376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1B53682-5617-4598-B95F-413F6B7B158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27360" y="2559040"/>
                <a:ext cx="70704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4B84225-D913-474A-B53A-12E6C760E898}"/>
                  </a:ext>
                </a:extLst>
              </p14:cNvPr>
              <p14:cNvContentPartPr/>
              <p14:nvPr/>
            </p14:nvContentPartPr>
            <p14:xfrm>
              <a:off x="1269480" y="2691160"/>
              <a:ext cx="212040" cy="315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4B84225-D913-474A-B53A-12E6C760E89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251480" y="2673160"/>
                <a:ext cx="24768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37A742A-B8F8-4803-B45F-B93AA94E5264}"/>
                  </a:ext>
                </a:extLst>
              </p14:cNvPr>
              <p14:cNvContentPartPr/>
              <p14:nvPr/>
            </p14:nvContentPartPr>
            <p14:xfrm>
              <a:off x="1605000" y="2753080"/>
              <a:ext cx="11088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37A742A-B8F8-4803-B45F-B93AA94E526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587000" y="273508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FB20317-7935-437A-BB68-CD666F6E39C0}"/>
                  </a:ext>
                </a:extLst>
              </p14:cNvPr>
              <p14:cNvContentPartPr/>
              <p14:nvPr/>
            </p14:nvContentPartPr>
            <p14:xfrm>
              <a:off x="1594560" y="2854600"/>
              <a:ext cx="12132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FB20317-7935-437A-BB68-CD666F6E39C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76920" y="283696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85C5B1F-A019-41AE-A13F-64B9A7288567}"/>
                  </a:ext>
                </a:extLst>
              </p14:cNvPr>
              <p14:cNvContentPartPr/>
              <p14:nvPr/>
            </p14:nvContentPartPr>
            <p14:xfrm>
              <a:off x="1838280" y="2674960"/>
              <a:ext cx="225000" cy="311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85C5B1F-A019-41AE-A13F-64B9A728856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820612" y="2656960"/>
                <a:ext cx="260697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0F3C73E-F81C-44A8-A6F5-471A0DD818B0}"/>
                  </a:ext>
                </a:extLst>
              </p14:cNvPr>
              <p14:cNvContentPartPr/>
              <p14:nvPr/>
            </p14:nvContentPartPr>
            <p14:xfrm>
              <a:off x="2234640" y="2773240"/>
              <a:ext cx="10080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0F3C73E-F81C-44A8-A6F5-471A0DD818B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217000" y="2755600"/>
                <a:ext cx="13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1C5DFBA-3947-4EA2-9F63-6DDA47057864}"/>
                  </a:ext>
                </a:extLst>
              </p14:cNvPr>
              <p14:cNvContentPartPr/>
              <p14:nvPr/>
            </p14:nvContentPartPr>
            <p14:xfrm>
              <a:off x="2224920" y="2844520"/>
              <a:ext cx="77760" cy="10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1C5DFBA-3947-4EA2-9F63-6DDA4705786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206920" y="2826880"/>
                <a:ext cx="113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01D49B1-19E6-4F7D-BA95-2A80E32AC466}"/>
                  </a:ext>
                </a:extLst>
              </p14:cNvPr>
              <p14:cNvContentPartPr/>
              <p14:nvPr/>
            </p14:nvContentPartPr>
            <p14:xfrm>
              <a:off x="2498160" y="2676400"/>
              <a:ext cx="134280" cy="219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01D49B1-19E6-4F7D-BA95-2A80E32AC46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480520" y="2658400"/>
                <a:ext cx="1699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CCD79B2-8C80-4B94-98E5-E488F49357ED}"/>
                  </a:ext>
                </a:extLst>
              </p14:cNvPr>
              <p14:cNvContentPartPr/>
              <p14:nvPr/>
            </p14:nvContentPartPr>
            <p14:xfrm>
              <a:off x="2905680" y="2651200"/>
              <a:ext cx="360" cy="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CCD79B2-8C80-4B94-98E5-E488F49357E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87680" y="2633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379483E-C405-417E-93A1-B21E501B859E}"/>
                  </a:ext>
                </a:extLst>
              </p14:cNvPr>
              <p14:cNvContentPartPr/>
              <p14:nvPr/>
            </p14:nvContentPartPr>
            <p14:xfrm>
              <a:off x="3229680" y="2668120"/>
              <a:ext cx="125280" cy="347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379483E-C405-417E-93A1-B21E501B859E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211680" y="2650480"/>
                <a:ext cx="16092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66EC3DA-DCAA-4FDF-8CD8-3608DC9BA4A3}"/>
                  </a:ext>
                </a:extLst>
              </p14:cNvPr>
              <p14:cNvContentPartPr/>
              <p14:nvPr/>
            </p14:nvContentPartPr>
            <p14:xfrm>
              <a:off x="2717760" y="2719240"/>
              <a:ext cx="408600" cy="161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66EC3DA-DCAA-4FDF-8CD8-3608DC9BA4A3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700120" y="2701240"/>
                <a:ext cx="444240" cy="196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61910881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14:cNvPr>
              <p14:cNvContentPartPr/>
              <p14:nvPr/>
            </p14:nvContentPartPr>
            <p14:xfrm>
              <a:off x="6309120" y="3133240"/>
              <a:ext cx="126360" cy="16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291120" y="3115240"/>
                <a:ext cx="1620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14:cNvPr>
              <p14:cNvContentPartPr/>
              <p14:nvPr/>
            </p14:nvContentPartPr>
            <p14:xfrm>
              <a:off x="6583080" y="2608360"/>
              <a:ext cx="128880" cy="25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65440" y="2590720"/>
                <a:ext cx="164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14:cNvPr>
              <p14:cNvContentPartPr/>
              <p14:nvPr/>
            </p14:nvContentPartPr>
            <p14:xfrm>
              <a:off x="6857760" y="2164480"/>
              <a:ext cx="11520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39760" y="2146840"/>
                <a:ext cx="150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14:cNvPr>
              <p14:cNvContentPartPr/>
              <p14:nvPr/>
            </p14:nvContentPartPr>
            <p14:xfrm>
              <a:off x="7101480" y="1725640"/>
              <a:ext cx="111240" cy="194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83840" y="1708000"/>
                <a:ext cx="1468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14:cNvPr>
              <p14:cNvContentPartPr/>
              <p14:nvPr/>
            </p14:nvContentPartPr>
            <p14:xfrm>
              <a:off x="7365720" y="1290400"/>
              <a:ext cx="114840" cy="19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48080" y="1272760"/>
                <a:ext cx="1504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14:cNvPr>
              <p14:cNvContentPartPr/>
              <p14:nvPr/>
            </p14:nvContentPartPr>
            <p14:xfrm>
              <a:off x="7650120" y="890080"/>
              <a:ext cx="97920" cy="15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32480" y="872080"/>
                <a:ext cx="1335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14:cNvPr>
              <p14:cNvContentPartPr/>
              <p14:nvPr/>
            </p14:nvContentPartPr>
            <p14:xfrm>
              <a:off x="7894200" y="506320"/>
              <a:ext cx="124200" cy="18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76200" y="488680"/>
                <a:ext cx="1598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14:cNvPr>
              <p14:cNvContentPartPr/>
              <p14:nvPr/>
            </p14:nvContentPartPr>
            <p14:xfrm>
              <a:off x="5983680" y="3528880"/>
              <a:ext cx="182520" cy="29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6040" y="3511240"/>
                <a:ext cx="21816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14:cNvPr>
              <p14:cNvContentPartPr/>
              <p14:nvPr/>
            </p14:nvContentPartPr>
            <p14:xfrm>
              <a:off x="7579920" y="1982680"/>
              <a:ext cx="49680" cy="39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62280" y="1964680"/>
                <a:ext cx="8532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14:cNvPr>
              <p14:cNvContentPartPr/>
              <p14:nvPr/>
            </p14:nvContentPartPr>
            <p14:xfrm>
              <a:off x="7088520" y="1608280"/>
              <a:ext cx="125280" cy="47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70520" y="1590640"/>
                <a:ext cx="1609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14:cNvPr>
              <p14:cNvContentPartPr/>
              <p14:nvPr/>
            </p14:nvContentPartPr>
            <p14:xfrm>
              <a:off x="6888720" y="1549600"/>
              <a:ext cx="70560" cy="14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720" y="1531960"/>
                <a:ext cx="1062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14:cNvPr>
              <p14:cNvContentPartPr/>
              <p14:nvPr/>
            </p14:nvContentPartPr>
            <p14:xfrm>
              <a:off x="6804480" y="1564000"/>
              <a:ext cx="43200" cy="12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86480" y="1546360"/>
                <a:ext cx="788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14:cNvPr>
              <p14:cNvContentPartPr/>
              <p14:nvPr/>
            </p14:nvContentPartPr>
            <p14:xfrm>
              <a:off x="6766320" y="161512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48320" y="1597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14:cNvPr>
              <p14:cNvContentPartPr/>
              <p14:nvPr/>
            </p14:nvContentPartPr>
            <p14:xfrm>
              <a:off x="6745800" y="167596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28160" y="1657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14:cNvPr>
              <p14:cNvContentPartPr/>
              <p14:nvPr/>
            </p14:nvContentPartPr>
            <p14:xfrm>
              <a:off x="6796560" y="175732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78920" y="1739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14:cNvPr>
              <p14:cNvContentPartPr/>
              <p14:nvPr/>
            </p14:nvContentPartPr>
            <p14:xfrm>
              <a:off x="6817080" y="1818160"/>
              <a:ext cx="1224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99080" y="180052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14:cNvPr>
              <p14:cNvContentPartPr/>
              <p14:nvPr/>
            </p14:nvContentPartPr>
            <p14:xfrm>
              <a:off x="6857760" y="1868920"/>
              <a:ext cx="131400" cy="7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39760" y="1851280"/>
                <a:ext cx="16704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14:cNvPr>
              <p14:cNvContentPartPr/>
              <p14:nvPr/>
            </p14:nvContentPartPr>
            <p14:xfrm>
              <a:off x="7081320" y="1970800"/>
              <a:ext cx="83880" cy="45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63320" y="1952800"/>
                <a:ext cx="1195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14:cNvPr>
              <p14:cNvContentPartPr/>
              <p14:nvPr/>
            </p14:nvContentPartPr>
            <p14:xfrm>
              <a:off x="7274280" y="2072320"/>
              <a:ext cx="75600" cy="2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56640" y="2054320"/>
                <a:ext cx="1112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14:cNvPr>
              <p14:cNvContentPartPr/>
              <p14:nvPr/>
            </p14:nvContentPartPr>
            <p14:xfrm>
              <a:off x="7467240" y="2088160"/>
              <a:ext cx="1069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49240" y="2070520"/>
                <a:ext cx="142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14:cNvPr>
              <p14:cNvContentPartPr/>
              <p14:nvPr/>
            </p14:nvContentPartPr>
            <p14:xfrm>
              <a:off x="7330080" y="1722400"/>
              <a:ext cx="239040" cy="208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12440" y="1704760"/>
                <a:ext cx="27468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14:cNvPr>
              <p14:cNvContentPartPr/>
              <p14:nvPr/>
            </p14:nvContentPartPr>
            <p14:xfrm>
              <a:off x="6608640" y="2034880"/>
              <a:ext cx="1007280" cy="1029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90634" y="2016880"/>
                <a:ext cx="1042933" cy="10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14:cNvPr>
              <p14:cNvContentPartPr/>
              <p14:nvPr/>
            </p14:nvContentPartPr>
            <p14:xfrm>
              <a:off x="6136320" y="1802320"/>
              <a:ext cx="1048320" cy="10591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18320" y="1784320"/>
                <a:ext cx="1083960" cy="10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14:cNvPr>
              <p14:cNvContentPartPr/>
              <p14:nvPr/>
            </p14:nvContentPartPr>
            <p14:xfrm>
              <a:off x="8036040" y="1207600"/>
              <a:ext cx="195480" cy="153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018400" y="1189960"/>
                <a:ext cx="2311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14:cNvPr>
              <p14:cNvContentPartPr/>
              <p14:nvPr/>
            </p14:nvContentPartPr>
            <p14:xfrm>
              <a:off x="7151160" y="1419280"/>
              <a:ext cx="1029600" cy="583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133166" y="1401640"/>
                <a:ext cx="1065228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4310CEC-3AD3-425A-A114-3D5C58207906}"/>
                  </a:ext>
                </a:extLst>
              </p14:cNvPr>
              <p14:cNvContentPartPr/>
              <p14:nvPr/>
            </p14:nvContentPartPr>
            <p14:xfrm>
              <a:off x="364800" y="247120"/>
              <a:ext cx="619560" cy="250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4310CEC-3AD3-425A-A114-3D5C582079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47160" y="229480"/>
                <a:ext cx="6552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F258742-0806-446C-BE7D-B641627296C7}"/>
                  </a:ext>
                </a:extLst>
              </p14:cNvPr>
              <p14:cNvContentPartPr/>
              <p14:nvPr/>
            </p14:nvContentPartPr>
            <p14:xfrm>
              <a:off x="1290000" y="150640"/>
              <a:ext cx="924120" cy="3830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F258742-0806-446C-BE7D-B641627296C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272353" y="133000"/>
                <a:ext cx="959774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2A7FEEFE-2A61-411D-9DF4-94FFE3D2AA28}"/>
                  </a:ext>
                </a:extLst>
              </p14:cNvPr>
              <p14:cNvContentPartPr/>
              <p14:nvPr/>
            </p14:nvContentPartPr>
            <p14:xfrm>
              <a:off x="3599400" y="162160"/>
              <a:ext cx="1388160" cy="4644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2A7FEEFE-2A61-411D-9DF4-94FFE3D2AA2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81400" y="144160"/>
                <a:ext cx="142380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B7F7908-D9E9-49F0-A14E-CE500ED55709}"/>
                  </a:ext>
                </a:extLst>
              </p14:cNvPr>
              <p14:cNvContentPartPr/>
              <p14:nvPr/>
            </p14:nvContentPartPr>
            <p14:xfrm>
              <a:off x="2753040" y="152080"/>
              <a:ext cx="736560" cy="451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B7F7908-D9E9-49F0-A14E-CE500ED5570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735391" y="134440"/>
                <a:ext cx="772217" cy="48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4DE2D05-F3E7-44AD-801F-F7B4D3A636B1}"/>
                  </a:ext>
                </a:extLst>
              </p14:cNvPr>
              <p14:cNvContentPartPr/>
              <p14:nvPr/>
            </p14:nvContentPartPr>
            <p14:xfrm>
              <a:off x="5362320" y="201040"/>
              <a:ext cx="842400" cy="308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4DE2D05-F3E7-44AD-801F-F7B4D3A636B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44320" y="183040"/>
                <a:ext cx="87804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1195F7F-1CCB-4A0A-AF88-2AA5EC749027}"/>
                  </a:ext>
                </a:extLst>
              </p14:cNvPr>
              <p14:cNvContentPartPr/>
              <p14:nvPr/>
            </p14:nvContentPartPr>
            <p14:xfrm>
              <a:off x="4815480" y="700360"/>
              <a:ext cx="749160" cy="381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1195F7F-1CCB-4A0A-AF88-2AA5EC74902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797840" y="682720"/>
                <a:ext cx="78480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3011F7B-81A4-4D24-B1CD-4CCD04BB62BA}"/>
                  </a:ext>
                </a:extLst>
              </p14:cNvPr>
              <p14:cNvContentPartPr/>
              <p14:nvPr/>
            </p14:nvContentPartPr>
            <p14:xfrm>
              <a:off x="3339120" y="670120"/>
              <a:ext cx="1253520" cy="439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3011F7B-81A4-4D24-B1CD-4CCD04BB62B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21120" y="652480"/>
                <a:ext cx="128916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AE81E44-E661-47DD-98F9-963511A279EE}"/>
                  </a:ext>
                </a:extLst>
              </p14:cNvPr>
              <p14:cNvContentPartPr/>
              <p14:nvPr/>
            </p14:nvContentPartPr>
            <p14:xfrm>
              <a:off x="2610840" y="792160"/>
              <a:ext cx="362880" cy="335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AE81E44-E661-47DD-98F9-963511A279E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592840" y="774520"/>
                <a:ext cx="398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442B68A-AAF9-46E8-A959-FFA2AB2C2B61}"/>
                  </a:ext>
                </a:extLst>
              </p14:cNvPr>
              <p14:cNvContentPartPr/>
              <p14:nvPr/>
            </p14:nvContentPartPr>
            <p14:xfrm>
              <a:off x="311160" y="741040"/>
              <a:ext cx="2076480" cy="955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442B68A-AAF9-46E8-A959-FFA2AB2C2B6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93160" y="723393"/>
                <a:ext cx="2112120" cy="9914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089AAAB-9CA5-481D-A023-421992CAFC49}"/>
                  </a:ext>
                </a:extLst>
              </p14:cNvPr>
              <p14:cNvContentPartPr/>
              <p14:nvPr/>
            </p14:nvContentPartPr>
            <p14:xfrm>
              <a:off x="1343640" y="1960360"/>
              <a:ext cx="28080" cy="31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089AAAB-9CA5-481D-A023-421992CAFC4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325640" y="1942720"/>
                <a:ext cx="637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B2735C5-46CD-4C0A-9542-DFDE0E942AA4}"/>
                  </a:ext>
                </a:extLst>
              </p14:cNvPr>
              <p14:cNvContentPartPr/>
              <p14:nvPr/>
            </p14:nvContentPartPr>
            <p14:xfrm>
              <a:off x="1344720" y="2113000"/>
              <a:ext cx="6480" cy="12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B2735C5-46CD-4C0A-9542-DFDE0E942AA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326720" y="2095000"/>
                <a:ext cx="421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1753EC-87DD-4A65-9154-385C16563BD1}"/>
                  </a:ext>
                </a:extLst>
              </p14:cNvPr>
              <p14:cNvContentPartPr/>
              <p14:nvPr/>
            </p14:nvContentPartPr>
            <p14:xfrm>
              <a:off x="91200" y="1909600"/>
              <a:ext cx="1115280" cy="376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1753EC-87DD-4A65-9154-385C16563BD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560" y="1891960"/>
                <a:ext cx="11509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8247633-6B36-4928-A42B-068FFC639A07}"/>
                  </a:ext>
                </a:extLst>
              </p14:cNvPr>
              <p14:cNvContentPartPr/>
              <p14:nvPr/>
            </p14:nvContentPartPr>
            <p14:xfrm>
              <a:off x="5100240" y="1696120"/>
              <a:ext cx="825840" cy="567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8247633-6B36-4928-A42B-068FFC639A0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82240" y="1678469"/>
                <a:ext cx="861480" cy="603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8F1D8B3-AF04-4718-B287-6F6657D34840}"/>
                  </a:ext>
                </a:extLst>
              </p14:cNvPr>
              <p14:cNvContentPartPr/>
              <p14:nvPr/>
            </p14:nvContentPartPr>
            <p14:xfrm>
              <a:off x="1675920" y="1756600"/>
              <a:ext cx="3301560" cy="539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8F1D8B3-AF04-4718-B287-6F6657D3484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58280" y="1738612"/>
                <a:ext cx="3337200" cy="5752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CB12E2D-FA2C-4B6D-B8AE-537FDC4B9B88}"/>
                  </a:ext>
                </a:extLst>
              </p14:cNvPr>
              <p14:cNvContentPartPr/>
              <p14:nvPr/>
            </p14:nvContentPartPr>
            <p14:xfrm>
              <a:off x="406200" y="2443480"/>
              <a:ext cx="630720" cy="360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CB12E2D-FA2C-4B6D-B8AE-537FDC4B9B8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88200" y="2425480"/>
                <a:ext cx="66636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5ECB864-D7C9-4CFF-B37A-6D1C8C24D5DA}"/>
                  </a:ext>
                </a:extLst>
              </p14:cNvPr>
              <p14:cNvContentPartPr/>
              <p14:nvPr/>
            </p14:nvContentPartPr>
            <p14:xfrm>
              <a:off x="1279560" y="2298040"/>
              <a:ext cx="1414440" cy="4554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5ECB864-D7C9-4CFF-B37A-6D1C8C24D5D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261920" y="2280040"/>
                <a:ext cx="145008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CDB5132-F5AE-4191-81CA-88E8BAF6F5E9}"/>
                  </a:ext>
                </a:extLst>
              </p14:cNvPr>
              <p14:cNvContentPartPr/>
              <p14:nvPr/>
            </p14:nvContentPartPr>
            <p14:xfrm>
              <a:off x="2854560" y="2406760"/>
              <a:ext cx="967320" cy="2574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CDB5132-F5AE-4191-81CA-88E8BAF6F5E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836560" y="2389095"/>
                <a:ext cx="1002960" cy="29309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74679740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14:cNvPr>
              <p14:cNvContentPartPr/>
              <p14:nvPr/>
            </p14:nvContentPartPr>
            <p14:xfrm>
              <a:off x="6309120" y="3133240"/>
              <a:ext cx="126360" cy="16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291120" y="3115240"/>
                <a:ext cx="1620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14:cNvPr>
              <p14:cNvContentPartPr/>
              <p14:nvPr/>
            </p14:nvContentPartPr>
            <p14:xfrm>
              <a:off x="6583080" y="2608360"/>
              <a:ext cx="128880" cy="25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65440" y="2590720"/>
                <a:ext cx="164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14:cNvPr>
              <p14:cNvContentPartPr/>
              <p14:nvPr/>
            </p14:nvContentPartPr>
            <p14:xfrm>
              <a:off x="6857760" y="2164480"/>
              <a:ext cx="11520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39760" y="2146840"/>
                <a:ext cx="150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14:cNvPr>
              <p14:cNvContentPartPr/>
              <p14:nvPr/>
            </p14:nvContentPartPr>
            <p14:xfrm>
              <a:off x="7101480" y="1725640"/>
              <a:ext cx="111240" cy="194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83840" y="1708000"/>
                <a:ext cx="1468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14:cNvPr>
              <p14:cNvContentPartPr/>
              <p14:nvPr/>
            </p14:nvContentPartPr>
            <p14:xfrm>
              <a:off x="7365720" y="1290400"/>
              <a:ext cx="114840" cy="19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48080" y="1272760"/>
                <a:ext cx="1504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14:cNvPr>
              <p14:cNvContentPartPr/>
              <p14:nvPr/>
            </p14:nvContentPartPr>
            <p14:xfrm>
              <a:off x="7650120" y="890080"/>
              <a:ext cx="97920" cy="15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32480" y="872080"/>
                <a:ext cx="1335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14:cNvPr>
              <p14:cNvContentPartPr/>
              <p14:nvPr/>
            </p14:nvContentPartPr>
            <p14:xfrm>
              <a:off x="7894200" y="506320"/>
              <a:ext cx="124200" cy="18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76200" y="488680"/>
                <a:ext cx="1598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14:cNvPr>
              <p14:cNvContentPartPr/>
              <p14:nvPr/>
            </p14:nvContentPartPr>
            <p14:xfrm>
              <a:off x="5983680" y="3528880"/>
              <a:ext cx="182520" cy="29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6040" y="3511240"/>
                <a:ext cx="21816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14:cNvPr>
              <p14:cNvContentPartPr/>
              <p14:nvPr/>
            </p14:nvContentPartPr>
            <p14:xfrm>
              <a:off x="7579920" y="1982680"/>
              <a:ext cx="49680" cy="39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62280" y="1964680"/>
                <a:ext cx="8532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14:cNvPr>
              <p14:cNvContentPartPr/>
              <p14:nvPr/>
            </p14:nvContentPartPr>
            <p14:xfrm>
              <a:off x="7088520" y="1608280"/>
              <a:ext cx="125280" cy="47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70520" y="1590640"/>
                <a:ext cx="1609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14:cNvPr>
              <p14:cNvContentPartPr/>
              <p14:nvPr/>
            </p14:nvContentPartPr>
            <p14:xfrm>
              <a:off x="6888720" y="1549600"/>
              <a:ext cx="70560" cy="14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720" y="1531960"/>
                <a:ext cx="1062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14:cNvPr>
              <p14:cNvContentPartPr/>
              <p14:nvPr/>
            </p14:nvContentPartPr>
            <p14:xfrm>
              <a:off x="6804480" y="1564000"/>
              <a:ext cx="43200" cy="12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86480" y="1546360"/>
                <a:ext cx="788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14:cNvPr>
              <p14:cNvContentPartPr/>
              <p14:nvPr/>
            </p14:nvContentPartPr>
            <p14:xfrm>
              <a:off x="6766320" y="161512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48320" y="1597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14:cNvPr>
              <p14:cNvContentPartPr/>
              <p14:nvPr/>
            </p14:nvContentPartPr>
            <p14:xfrm>
              <a:off x="6745800" y="167596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28160" y="1657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14:cNvPr>
              <p14:cNvContentPartPr/>
              <p14:nvPr/>
            </p14:nvContentPartPr>
            <p14:xfrm>
              <a:off x="6796560" y="175732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78920" y="1739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14:cNvPr>
              <p14:cNvContentPartPr/>
              <p14:nvPr/>
            </p14:nvContentPartPr>
            <p14:xfrm>
              <a:off x="6817080" y="1818160"/>
              <a:ext cx="1224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99080" y="180052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14:cNvPr>
              <p14:cNvContentPartPr/>
              <p14:nvPr/>
            </p14:nvContentPartPr>
            <p14:xfrm>
              <a:off x="6857760" y="1868920"/>
              <a:ext cx="131400" cy="7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39760" y="1851280"/>
                <a:ext cx="16704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14:cNvPr>
              <p14:cNvContentPartPr/>
              <p14:nvPr/>
            </p14:nvContentPartPr>
            <p14:xfrm>
              <a:off x="7081320" y="1970800"/>
              <a:ext cx="83880" cy="45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63320" y="1952800"/>
                <a:ext cx="1195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14:cNvPr>
              <p14:cNvContentPartPr/>
              <p14:nvPr/>
            </p14:nvContentPartPr>
            <p14:xfrm>
              <a:off x="7274280" y="2072320"/>
              <a:ext cx="75600" cy="2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56640" y="2054320"/>
                <a:ext cx="1112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14:cNvPr>
              <p14:cNvContentPartPr/>
              <p14:nvPr/>
            </p14:nvContentPartPr>
            <p14:xfrm>
              <a:off x="7467240" y="2088160"/>
              <a:ext cx="1069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49240" y="2070520"/>
                <a:ext cx="142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14:cNvPr>
              <p14:cNvContentPartPr/>
              <p14:nvPr/>
            </p14:nvContentPartPr>
            <p14:xfrm>
              <a:off x="7330080" y="1722400"/>
              <a:ext cx="239040" cy="208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12440" y="1704760"/>
                <a:ext cx="27468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14:cNvPr>
              <p14:cNvContentPartPr/>
              <p14:nvPr/>
            </p14:nvContentPartPr>
            <p14:xfrm>
              <a:off x="6608640" y="2034880"/>
              <a:ext cx="1007280" cy="1029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90634" y="2016880"/>
                <a:ext cx="1042933" cy="10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14:cNvPr>
              <p14:cNvContentPartPr/>
              <p14:nvPr/>
            </p14:nvContentPartPr>
            <p14:xfrm>
              <a:off x="6136320" y="1802320"/>
              <a:ext cx="1048320" cy="10591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18320" y="1784320"/>
                <a:ext cx="1083960" cy="10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14:cNvPr>
              <p14:cNvContentPartPr/>
              <p14:nvPr/>
            </p14:nvContentPartPr>
            <p14:xfrm>
              <a:off x="8036040" y="1207600"/>
              <a:ext cx="195480" cy="153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018400" y="1189960"/>
                <a:ext cx="2311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14:cNvPr>
              <p14:cNvContentPartPr/>
              <p14:nvPr/>
            </p14:nvContentPartPr>
            <p14:xfrm>
              <a:off x="7151160" y="1419280"/>
              <a:ext cx="1029600" cy="583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133166" y="1401640"/>
                <a:ext cx="1065228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4310CEC-3AD3-425A-A114-3D5C58207906}"/>
                  </a:ext>
                </a:extLst>
              </p14:cNvPr>
              <p14:cNvContentPartPr/>
              <p14:nvPr/>
            </p14:nvContentPartPr>
            <p14:xfrm>
              <a:off x="364800" y="247120"/>
              <a:ext cx="619560" cy="250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4310CEC-3AD3-425A-A114-3D5C582079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47160" y="229480"/>
                <a:ext cx="6552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F258742-0806-446C-BE7D-B641627296C7}"/>
                  </a:ext>
                </a:extLst>
              </p14:cNvPr>
              <p14:cNvContentPartPr/>
              <p14:nvPr/>
            </p14:nvContentPartPr>
            <p14:xfrm>
              <a:off x="1290000" y="150640"/>
              <a:ext cx="924120" cy="3830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F258742-0806-446C-BE7D-B641627296C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272353" y="133000"/>
                <a:ext cx="959774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2A7FEEFE-2A61-411D-9DF4-94FFE3D2AA28}"/>
                  </a:ext>
                </a:extLst>
              </p14:cNvPr>
              <p14:cNvContentPartPr/>
              <p14:nvPr/>
            </p14:nvContentPartPr>
            <p14:xfrm>
              <a:off x="3599400" y="162160"/>
              <a:ext cx="1388160" cy="4644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2A7FEEFE-2A61-411D-9DF4-94FFE3D2AA2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81400" y="144160"/>
                <a:ext cx="142380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B7F7908-D9E9-49F0-A14E-CE500ED55709}"/>
                  </a:ext>
                </a:extLst>
              </p14:cNvPr>
              <p14:cNvContentPartPr/>
              <p14:nvPr/>
            </p14:nvContentPartPr>
            <p14:xfrm>
              <a:off x="2753040" y="152080"/>
              <a:ext cx="736560" cy="451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B7F7908-D9E9-49F0-A14E-CE500ED5570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735391" y="134440"/>
                <a:ext cx="772217" cy="48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4DE2D05-F3E7-44AD-801F-F7B4D3A636B1}"/>
                  </a:ext>
                </a:extLst>
              </p14:cNvPr>
              <p14:cNvContentPartPr/>
              <p14:nvPr/>
            </p14:nvContentPartPr>
            <p14:xfrm>
              <a:off x="5362320" y="201040"/>
              <a:ext cx="842400" cy="308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4DE2D05-F3E7-44AD-801F-F7B4D3A636B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44320" y="183040"/>
                <a:ext cx="87804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1195F7F-1CCB-4A0A-AF88-2AA5EC749027}"/>
                  </a:ext>
                </a:extLst>
              </p14:cNvPr>
              <p14:cNvContentPartPr/>
              <p14:nvPr/>
            </p14:nvContentPartPr>
            <p14:xfrm>
              <a:off x="4815480" y="700360"/>
              <a:ext cx="749160" cy="381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1195F7F-1CCB-4A0A-AF88-2AA5EC74902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797840" y="682720"/>
                <a:ext cx="78480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3011F7B-81A4-4D24-B1CD-4CCD04BB62BA}"/>
                  </a:ext>
                </a:extLst>
              </p14:cNvPr>
              <p14:cNvContentPartPr/>
              <p14:nvPr/>
            </p14:nvContentPartPr>
            <p14:xfrm>
              <a:off x="3339120" y="670120"/>
              <a:ext cx="1253520" cy="439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3011F7B-81A4-4D24-B1CD-4CCD04BB62B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21120" y="652480"/>
                <a:ext cx="128916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AE81E44-E661-47DD-98F9-963511A279EE}"/>
                  </a:ext>
                </a:extLst>
              </p14:cNvPr>
              <p14:cNvContentPartPr/>
              <p14:nvPr/>
            </p14:nvContentPartPr>
            <p14:xfrm>
              <a:off x="2610840" y="792160"/>
              <a:ext cx="362880" cy="335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AE81E44-E661-47DD-98F9-963511A279E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592840" y="774520"/>
                <a:ext cx="398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442B68A-AAF9-46E8-A959-FFA2AB2C2B61}"/>
                  </a:ext>
                </a:extLst>
              </p14:cNvPr>
              <p14:cNvContentPartPr/>
              <p14:nvPr/>
            </p14:nvContentPartPr>
            <p14:xfrm>
              <a:off x="311160" y="741040"/>
              <a:ext cx="2076480" cy="955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442B68A-AAF9-46E8-A959-FFA2AB2C2B6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93160" y="723393"/>
                <a:ext cx="2112120" cy="9914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089AAAB-9CA5-481D-A023-421992CAFC49}"/>
                  </a:ext>
                </a:extLst>
              </p14:cNvPr>
              <p14:cNvContentPartPr/>
              <p14:nvPr/>
            </p14:nvContentPartPr>
            <p14:xfrm>
              <a:off x="1343640" y="1960360"/>
              <a:ext cx="28080" cy="31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089AAAB-9CA5-481D-A023-421992CAFC4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325640" y="1942720"/>
                <a:ext cx="637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B2735C5-46CD-4C0A-9542-DFDE0E942AA4}"/>
                  </a:ext>
                </a:extLst>
              </p14:cNvPr>
              <p14:cNvContentPartPr/>
              <p14:nvPr/>
            </p14:nvContentPartPr>
            <p14:xfrm>
              <a:off x="1344720" y="2113000"/>
              <a:ext cx="6480" cy="12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B2735C5-46CD-4C0A-9542-DFDE0E942AA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326720" y="2095000"/>
                <a:ext cx="421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1753EC-87DD-4A65-9154-385C16563BD1}"/>
                  </a:ext>
                </a:extLst>
              </p14:cNvPr>
              <p14:cNvContentPartPr/>
              <p14:nvPr/>
            </p14:nvContentPartPr>
            <p14:xfrm>
              <a:off x="91200" y="1909600"/>
              <a:ext cx="1115280" cy="376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1753EC-87DD-4A65-9154-385C16563BD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560" y="1891960"/>
                <a:ext cx="11509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8247633-6B36-4928-A42B-068FFC639A07}"/>
                  </a:ext>
                </a:extLst>
              </p14:cNvPr>
              <p14:cNvContentPartPr/>
              <p14:nvPr/>
            </p14:nvContentPartPr>
            <p14:xfrm>
              <a:off x="5100240" y="1696120"/>
              <a:ext cx="825840" cy="567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8247633-6B36-4928-A42B-068FFC639A0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82240" y="1678469"/>
                <a:ext cx="861480" cy="603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8F1D8B3-AF04-4718-B287-6F6657D34840}"/>
                  </a:ext>
                </a:extLst>
              </p14:cNvPr>
              <p14:cNvContentPartPr/>
              <p14:nvPr/>
            </p14:nvContentPartPr>
            <p14:xfrm>
              <a:off x="1675920" y="1756600"/>
              <a:ext cx="3301560" cy="539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8F1D8B3-AF04-4718-B287-6F6657D3484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58280" y="1738612"/>
                <a:ext cx="3337200" cy="5752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CB12E2D-FA2C-4B6D-B8AE-537FDC4B9B88}"/>
                  </a:ext>
                </a:extLst>
              </p14:cNvPr>
              <p14:cNvContentPartPr/>
              <p14:nvPr/>
            </p14:nvContentPartPr>
            <p14:xfrm>
              <a:off x="406200" y="2443480"/>
              <a:ext cx="630720" cy="360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CB12E2D-FA2C-4B6D-B8AE-537FDC4B9B8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88200" y="2425480"/>
                <a:ext cx="66636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5ECB864-D7C9-4CFF-B37A-6D1C8C24D5DA}"/>
                  </a:ext>
                </a:extLst>
              </p14:cNvPr>
              <p14:cNvContentPartPr/>
              <p14:nvPr/>
            </p14:nvContentPartPr>
            <p14:xfrm>
              <a:off x="1279560" y="2298040"/>
              <a:ext cx="1414440" cy="4554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5ECB864-D7C9-4CFF-B37A-6D1C8C24D5D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261920" y="2280040"/>
                <a:ext cx="145008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CDB5132-F5AE-4191-81CA-88E8BAF6F5E9}"/>
                  </a:ext>
                </a:extLst>
              </p14:cNvPr>
              <p14:cNvContentPartPr/>
              <p14:nvPr/>
            </p14:nvContentPartPr>
            <p14:xfrm>
              <a:off x="2854560" y="2406760"/>
              <a:ext cx="967320" cy="2574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CDB5132-F5AE-4191-81CA-88E8BAF6F5E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836560" y="2389095"/>
                <a:ext cx="1002960" cy="2930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82F597F-1113-4F53-8529-86E4D41F4999}"/>
                  </a:ext>
                </a:extLst>
              </p14:cNvPr>
              <p14:cNvContentPartPr/>
              <p14:nvPr/>
            </p14:nvContentPartPr>
            <p14:xfrm>
              <a:off x="4073880" y="2393800"/>
              <a:ext cx="613440" cy="290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82F597F-1113-4F53-8529-86E4D41F499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055891" y="2375800"/>
                <a:ext cx="649059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F310EDE-3B08-4BBA-9E06-828ACDEA1091}"/>
                  </a:ext>
                </a:extLst>
              </p14:cNvPr>
              <p14:cNvContentPartPr/>
              <p14:nvPr/>
            </p14:nvContentPartPr>
            <p14:xfrm>
              <a:off x="416280" y="3010120"/>
              <a:ext cx="243720" cy="89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F310EDE-3B08-4BBA-9E06-828ACDEA109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98280" y="2992480"/>
                <a:ext cx="27936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FEAE7A0-1454-412C-8BED-8E1E81EDD257}"/>
                  </a:ext>
                </a:extLst>
              </p14:cNvPr>
              <p14:cNvContentPartPr/>
              <p14:nvPr/>
            </p14:nvContentPartPr>
            <p14:xfrm>
              <a:off x="1086600" y="3016960"/>
              <a:ext cx="144000" cy="92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FEAE7A0-1454-412C-8BED-8E1E81EDD25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068600" y="2998960"/>
                <a:ext cx="1796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B867660-0A34-4110-B6DE-F8A2D3D2FF13}"/>
                  </a:ext>
                </a:extLst>
              </p14:cNvPr>
              <p14:cNvContentPartPr/>
              <p14:nvPr/>
            </p14:nvContentPartPr>
            <p14:xfrm>
              <a:off x="1432200" y="3189400"/>
              <a:ext cx="143640" cy="10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B867660-0A34-4110-B6DE-F8A2D3D2FF1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14200" y="3171760"/>
                <a:ext cx="17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ADB5CA6-DACB-4792-9789-260CE12A4CD7}"/>
                  </a:ext>
                </a:extLst>
              </p14:cNvPr>
              <p14:cNvContentPartPr/>
              <p14:nvPr/>
            </p14:nvContentPartPr>
            <p14:xfrm>
              <a:off x="1411680" y="3291280"/>
              <a:ext cx="141840" cy="111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ADB5CA6-DACB-4792-9789-260CE12A4CD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394040" y="3273640"/>
                <a:ext cx="177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38763A5-5B0F-4986-92A0-8EFF41189672}"/>
                  </a:ext>
                </a:extLst>
              </p14:cNvPr>
              <p14:cNvContentPartPr/>
              <p14:nvPr/>
            </p14:nvContentPartPr>
            <p14:xfrm>
              <a:off x="253560" y="3169600"/>
              <a:ext cx="994680" cy="234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38763A5-5B0F-4986-92A0-8EFF4118967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35920" y="3151933"/>
                <a:ext cx="1030320" cy="270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707121E-2548-4C59-B0C1-F276E552B330}"/>
                  </a:ext>
                </a:extLst>
              </p14:cNvPr>
              <p14:cNvContentPartPr/>
              <p14:nvPr/>
            </p14:nvContentPartPr>
            <p14:xfrm>
              <a:off x="1776720" y="2868280"/>
              <a:ext cx="1968840" cy="6238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707121E-2548-4C59-B0C1-F276E552B3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759080" y="2850640"/>
                <a:ext cx="2004480" cy="659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68635053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14:cNvPr>
              <p14:cNvContentPartPr/>
              <p14:nvPr/>
            </p14:nvContentPartPr>
            <p14:xfrm>
              <a:off x="6309120" y="3133240"/>
              <a:ext cx="126360" cy="16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291120" y="3115240"/>
                <a:ext cx="1620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14:cNvPr>
              <p14:cNvContentPartPr/>
              <p14:nvPr/>
            </p14:nvContentPartPr>
            <p14:xfrm>
              <a:off x="6583080" y="2608360"/>
              <a:ext cx="128880" cy="25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65440" y="2590720"/>
                <a:ext cx="164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14:cNvPr>
              <p14:cNvContentPartPr/>
              <p14:nvPr/>
            </p14:nvContentPartPr>
            <p14:xfrm>
              <a:off x="6857760" y="2164480"/>
              <a:ext cx="11520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39760" y="2146840"/>
                <a:ext cx="150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14:cNvPr>
              <p14:cNvContentPartPr/>
              <p14:nvPr/>
            </p14:nvContentPartPr>
            <p14:xfrm>
              <a:off x="7101480" y="1725640"/>
              <a:ext cx="111240" cy="194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83840" y="1708000"/>
                <a:ext cx="1468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14:cNvPr>
              <p14:cNvContentPartPr/>
              <p14:nvPr/>
            </p14:nvContentPartPr>
            <p14:xfrm>
              <a:off x="7365720" y="1290400"/>
              <a:ext cx="114840" cy="19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48080" y="1272760"/>
                <a:ext cx="1504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14:cNvPr>
              <p14:cNvContentPartPr/>
              <p14:nvPr/>
            </p14:nvContentPartPr>
            <p14:xfrm>
              <a:off x="7650120" y="890080"/>
              <a:ext cx="97920" cy="15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32480" y="872080"/>
                <a:ext cx="1335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14:cNvPr>
              <p14:cNvContentPartPr/>
              <p14:nvPr/>
            </p14:nvContentPartPr>
            <p14:xfrm>
              <a:off x="7894200" y="506320"/>
              <a:ext cx="124200" cy="18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76200" y="488680"/>
                <a:ext cx="1598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14:cNvPr>
              <p14:cNvContentPartPr/>
              <p14:nvPr/>
            </p14:nvContentPartPr>
            <p14:xfrm>
              <a:off x="5983680" y="3528880"/>
              <a:ext cx="182520" cy="29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6040" y="3511240"/>
                <a:ext cx="21816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14:cNvPr>
              <p14:cNvContentPartPr/>
              <p14:nvPr/>
            </p14:nvContentPartPr>
            <p14:xfrm>
              <a:off x="7579920" y="1982680"/>
              <a:ext cx="49680" cy="39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62280" y="1964680"/>
                <a:ext cx="8532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14:cNvPr>
              <p14:cNvContentPartPr/>
              <p14:nvPr/>
            </p14:nvContentPartPr>
            <p14:xfrm>
              <a:off x="7088520" y="1608280"/>
              <a:ext cx="125280" cy="47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70520" y="1590640"/>
                <a:ext cx="1609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14:cNvPr>
              <p14:cNvContentPartPr/>
              <p14:nvPr/>
            </p14:nvContentPartPr>
            <p14:xfrm>
              <a:off x="6888720" y="1549600"/>
              <a:ext cx="70560" cy="14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720" y="1531960"/>
                <a:ext cx="1062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14:cNvPr>
              <p14:cNvContentPartPr/>
              <p14:nvPr/>
            </p14:nvContentPartPr>
            <p14:xfrm>
              <a:off x="6804480" y="1564000"/>
              <a:ext cx="43200" cy="12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86480" y="1546360"/>
                <a:ext cx="788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14:cNvPr>
              <p14:cNvContentPartPr/>
              <p14:nvPr/>
            </p14:nvContentPartPr>
            <p14:xfrm>
              <a:off x="6766320" y="161512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48320" y="1597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14:cNvPr>
              <p14:cNvContentPartPr/>
              <p14:nvPr/>
            </p14:nvContentPartPr>
            <p14:xfrm>
              <a:off x="6745800" y="167596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28160" y="1657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14:cNvPr>
              <p14:cNvContentPartPr/>
              <p14:nvPr/>
            </p14:nvContentPartPr>
            <p14:xfrm>
              <a:off x="6796560" y="175732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78920" y="1739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14:cNvPr>
              <p14:cNvContentPartPr/>
              <p14:nvPr/>
            </p14:nvContentPartPr>
            <p14:xfrm>
              <a:off x="6817080" y="1818160"/>
              <a:ext cx="1224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99080" y="180052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14:cNvPr>
              <p14:cNvContentPartPr/>
              <p14:nvPr/>
            </p14:nvContentPartPr>
            <p14:xfrm>
              <a:off x="6857760" y="1868920"/>
              <a:ext cx="131400" cy="7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39760" y="1851280"/>
                <a:ext cx="16704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14:cNvPr>
              <p14:cNvContentPartPr/>
              <p14:nvPr/>
            </p14:nvContentPartPr>
            <p14:xfrm>
              <a:off x="7081320" y="1970800"/>
              <a:ext cx="83880" cy="45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63320" y="1952800"/>
                <a:ext cx="1195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14:cNvPr>
              <p14:cNvContentPartPr/>
              <p14:nvPr/>
            </p14:nvContentPartPr>
            <p14:xfrm>
              <a:off x="7274280" y="2072320"/>
              <a:ext cx="75600" cy="2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56640" y="2054320"/>
                <a:ext cx="1112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14:cNvPr>
              <p14:cNvContentPartPr/>
              <p14:nvPr/>
            </p14:nvContentPartPr>
            <p14:xfrm>
              <a:off x="7467240" y="2088160"/>
              <a:ext cx="1069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49240" y="2070520"/>
                <a:ext cx="142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14:cNvPr>
              <p14:cNvContentPartPr/>
              <p14:nvPr/>
            </p14:nvContentPartPr>
            <p14:xfrm>
              <a:off x="7330080" y="1722400"/>
              <a:ext cx="239040" cy="208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12440" y="1704760"/>
                <a:ext cx="27468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14:cNvPr>
              <p14:cNvContentPartPr/>
              <p14:nvPr/>
            </p14:nvContentPartPr>
            <p14:xfrm>
              <a:off x="6608640" y="2034880"/>
              <a:ext cx="1007280" cy="1029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90634" y="2016880"/>
                <a:ext cx="1042933" cy="10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14:cNvPr>
              <p14:cNvContentPartPr/>
              <p14:nvPr/>
            </p14:nvContentPartPr>
            <p14:xfrm>
              <a:off x="6136320" y="1802320"/>
              <a:ext cx="1048320" cy="10591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18320" y="1784320"/>
                <a:ext cx="1083960" cy="10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14:cNvPr>
              <p14:cNvContentPartPr/>
              <p14:nvPr/>
            </p14:nvContentPartPr>
            <p14:xfrm>
              <a:off x="8036040" y="1207600"/>
              <a:ext cx="195480" cy="153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018400" y="1189960"/>
                <a:ext cx="2311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14:cNvPr>
              <p14:cNvContentPartPr/>
              <p14:nvPr/>
            </p14:nvContentPartPr>
            <p14:xfrm>
              <a:off x="7151160" y="1419280"/>
              <a:ext cx="1029600" cy="583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133166" y="1401640"/>
                <a:ext cx="1065228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4310CEC-3AD3-425A-A114-3D5C58207906}"/>
                  </a:ext>
                </a:extLst>
              </p14:cNvPr>
              <p14:cNvContentPartPr/>
              <p14:nvPr/>
            </p14:nvContentPartPr>
            <p14:xfrm>
              <a:off x="364800" y="247120"/>
              <a:ext cx="619560" cy="250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4310CEC-3AD3-425A-A114-3D5C582079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47160" y="229480"/>
                <a:ext cx="6552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F258742-0806-446C-BE7D-B641627296C7}"/>
                  </a:ext>
                </a:extLst>
              </p14:cNvPr>
              <p14:cNvContentPartPr/>
              <p14:nvPr/>
            </p14:nvContentPartPr>
            <p14:xfrm>
              <a:off x="1290000" y="150640"/>
              <a:ext cx="924120" cy="3830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F258742-0806-446C-BE7D-B641627296C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272353" y="133000"/>
                <a:ext cx="959774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2A7FEEFE-2A61-411D-9DF4-94FFE3D2AA28}"/>
                  </a:ext>
                </a:extLst>
              </p14:cNvPr>
              <p14:cNvContentPartPr/>
              <p14:nvPr/>
            </p14:nvContentPartPr>
            <p14:xfrm>
              <a:off x="3599400" y="162160"/>
              <a:ext cx="1388160" cy="4644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2A7FEEFE-2A61-411D-9DF4-94FFE3D2AA2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81400" y="144160"/>
                <a:ext cx="142380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B7F7908-D9E9-49F0-A14E-CE500ED55709}"/>
                  </a:ext>
                </a:extLst>
              </p14:cNvPr>
              <p14:cNvContentPartPr/>
              <p14:nvPr/>
            </p14:nvContentPartPr>
            <p14:xfrm>
              <a:off x="2753040" y="152080"/>
              <a:ext cx="736560" cy="451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B7F7908-D9E9-49F0-A14E-CE500ED5570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735391" y="134440"/>
                <a:ext cx="772217" cy="48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4DE2D05-F3E7-44AD-801F-F7B4D3A636B1}"/>
                  </a:ext>
                </a:extLst>
              </p14:cNvPr>
              <p14:cNvContentPartPr/>
              <p14:nvPr/>
            </p14:nvContentPartPr>
            <p14:xfrm>
              <a:off x="5362320" y="201040"/>
              <a:ext cx="842400" cy="308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4DE2D05-F3E7-44AD-801F-F7B4D3A636B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44320" y="183040"/>
                <a:ext cx="87804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1195F7F-1CCB-4A0A-AF88-2AA5EC749027}"/>
                  </a:ext>
                </a:extLst>
              </p14:cNvPr>
              <p14:cNvContentPartPr/>
              <p14:nvPr/>
            </p14:nvContentPartPr>
            <p14:xfrm>
              <a:off x="4815480" y="700360"/>
              <a:ext cx="749160" cy="381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1195F7F-1CCB-4A0A-AF88-2AA5EC74902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797840" y="682720"/>
                <a:ext cx="78480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3011F7B-81A4-4D24-B1CD-4CCD04BB62BA}"/>
                  </a:ext>
                </a:extLst>
              </p14:cNvPr>
              <p14:cNvContentPartPr/>
              <p14:nvPr/>
            </p14:nvContentPartPr>
            <p14:xfrm>
              <a:off x="3339120" y="670120"/>
              <a:ext cx="1253520" cy="439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3011F7B-81A4-4D24-B1CD-4CCD04BB62B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21120" y="652480"/>
                <a:ext cx="128916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AE81E44-E661-47DD-98F9-963511A279EE}"/>
                  </a:ext>
                </a:extLst>
              </p14:cNvPr>
              <p14:cNvContentPartPr/>
              <p14:nvPr/>
            </p14:nvContentPartPr>
            <p14:xfrm>
              <a:off x="2610840" y="792160"/>
              <a:ext cx="362880" cy="335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AE81E44-E661-47DD-98F9-963511A279E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592840" y="774520"/>
                <a:ext cx="398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442B68A-AAF9-46E8-A959-FFA2AB2C2B61}"/>
                  </a:ext>
                </a:extLst>
              </p14:cNvPr>
              <p14:cNvContentPartPr/>
              <p14:nvPr/>
            </p14:nvContentPartPr>
            <p14:xfrm>
              <a:off x="311160" y="741040"/>
              <a:ext cx="2076480" cy="955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442B68A-AAF9-46E8-A959-FFA2AB2C2B6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93160" y="723393"/>
                <a:ext cx="2112120" cy="9914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089AAAB-9CA5-481D-A023-421992CAFC49}"/>
                  </a:ext>
                </a:extLst>
              </p14:cNvPr>
              <p14:cNvContentPartPr/>
              <p14:nvPr/>
            </p14:nvContentPartPr>
            <p14:xfrm>
              <a:off x="1343640" y="1960360"/>
              <a:ext cx="28080" cy="31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089AAAB-9CA5-481D-A023-421992CAFC4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325640" y="1942720"/>
                <a:ext cx="637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B2735C5-46CD-4C0A-9542-DFDE0E942AA4}"/>
                  </a:ext>
                </a:extLst>
              </p14:cNvPr>
              <p14:cNvContentPartPr/>
              <p14:nvPr/>
            </p14:nvContentPartPr>
            <p14:xfrm>
              <a:off x="1344720" y="2113000"/>
              <a:ext cx="6480" cy="12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B2735C5-46CD-4C0A-9542-DFDE0E942AA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326720" y="2095000"/>
                <a:ext cx="421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1753EC-87DD-4A65-9154-385C16563BD1}"/>
                  </a:ext>
                </a:extLst>
              </p14:cNvPr>
              <p14:cNvContentPartPr/>
              <p14:nvPr/>
            </p14:nvContentPartPr>
            <p14:xfrm>
              <a:off x="91200" y="1909600"/>
              <a:ext cx="1115280" cy="376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1753EC-87DD-4A65-9154-385C16563BD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560" y="1891960"/>
                <a:ext cx="11509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8247633-6B36-4928-A42B-068FFC639A07}"/>
                  </a:ext>
                </a:extLst>
              </p14:cNvPr>
              <p14:cNvContentPartPr/>
              <p14:nvPr/>
            </p14:nvContentPartPr>
            <p14:xfrm>
              <a:off x="5100240" y="1696120"/>
              <a:ext cx="825840" cy="567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8247633-6B36-4928-A42B-068FFC639A0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82240" y="1678469"/>
                <a:ext cx="861480" cy="603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8F1D8B3-AF04-4718-B287-6F6657D34840}"/>
                  </a:ext>
                </a:extLst>
              </p14:cNvPr>
              <p14:cNvContentPartPr/>
              <p14:nvPr/>
            </p14:nvContentPartPr>
            <p14:xfrm>
              <a:off x="1675920" y="1756600"/>
              <a:ext cx="3301560" cy="539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8F1D8B3-AF04-4718-B287-6F6657D3484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58280" y="1738612"/>
                <a:ext cx="3337200" cy="5752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CB12E2D-FA2C-4B6D-B8AE-537FDC4B9B88}"/>
                  </a:ext>
                </a:extLst>
              </p14:cNvPr>
              <p14:cNvContentPartPr/>
              <p14:nvPr/>
            </p14:nvContentPartPr>
            <p14:xfrm>
              <a:off x="406200" y="2443480"/>
              <a:ext cx="630720" cy="360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CB12E2D-FA2C-4B6D-B8AE-537FDC4B9B8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88200" y="2425480"/>
                <a:ext cx="66636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5ECB864-D7C9-4CFF-B37A-6D1C8C24D5DA}"/>
                  </a:ext>
                </a:extLst>
              </p14:cNvPr>
              <p14:cNvContentPartPr/>
              <p14:nvPr/>
            </p14:nvContentPartPr>
            <p14:xfrm>
              <a:off x="1279560" y="2298040"/>
              <a:ext cx="1414440" cy="4554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5ECB864-D7C9-4CFF-B37A-6D1C8C24D5D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261920" y="2280040"/>
                <a:ext cx="145008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CDB5132-F5AE-4191-81CA-88E8BAF6F5E9}"/>
                  </a:ext>
                </a:extLst>
              </p14:cNvPr>
              <p14:cNvContentPartPr/>
              <p14:nvPr/>
            </p14:nvContentPartPr>
            <p14:xfrm>
              <a:off x="2854560" y="2406760"/>
              <a:ext cx="967320" cy="2574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CDB5132-F5AE-4191-81CA-88E8BAF6F5E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836560" y="2389095"/>
                <a:ext cx="1002960" cy="2930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82F597F-1113-4F53-8529-86E4D41F4999}"/>
                  </a:ext>
                </a:extLst>
              </p14:cNvPr>
              <p14:cNvContentPartPr/>
              <p14:nvPr/>
            </p14:nvContentPartPr>
            <p14:xfrm>
              <a:off x="4073880" y="2393800"/>
              <a:ext cx="613440" cy="290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82F597F-1113-4F53-8529-86E4D41F499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055891" y="2375800"/>
                <a:ext cx="649059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F310EDE-3B08-4BBA-9E06-828ACDEA1091}"/>
                  </a:ext>
                </a:extLst>
              </p14:cNvPr>
              <p14:cNvContentPartPr/>
              <p14:nvPr/>
            </p14:nvContentPartPr>
            <p14:xfrm>
              <a:off x="416280" y="3010120"/>
              <a:ext cx="243720" cy="89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F310EDE-3B08-4BBA-9E06-828ACDEA109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98280" y="2992480"/>
                <a:ext cx="27936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FEAE7A0-1454-412C-8BED-8E1E81EDD257}"/>
                  </a:ext>
                </a:extLst>
              </p14:cNvPr>
              <p14:cNvContentPartPr/>
              <p14:nvPr/>
            </p14:nvContentPartPr>
            <p14:xfrm>
              <a:off x="1086600" y="3016960"/>
              <a:ext cx="144000" cy="92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FEAE7A0-1454-412C-8BED-8E1E81EDD25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068600" y="2998960"/>
                <a:ext cx="1796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B867660-0A34-4110-B6DE-F8A2D3D2FF13}"/>
                  </a:ext>
                </a:extLst>
              </p14:cNvPr>
              <p14:cNvContentPartPr/>
              <p14:nvPr/>
            </p14:nvContentPartPr>
            <p14:xfrm>
              <a:off x="1432200" y="3189400"/>
              <a:ext cx="143640" cy="10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B867660-0A34-4110-B6DE-F8A2D3D2FF1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14200" y="3171760"/>
                <a:ext cx="17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ADB5CA6-DACB-4792-9789-260CE12A4CD7}"/>
                  </a:ext>
                </a:extLst>
              </p14:cNvPr>
              <p14:cNvContentPartPr/>
              <p14:nvPr/>
            </p14:nvContentPartPr>
            <p14:xfrm>
              <a:off x="1411680" y="3291280"/>
              <a:ext cx="141840" cy="111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ADB5CA6-DACB-4792-9789-260CE12A4CD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394040" y="3273640"/>
                <a:ext cx="177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38763A5-5B0F-4986-92A0-8EFF41189672}"/>
                  </a:ext>
                </a:extLst>
              </p14:cNvPr>
              <p14:cNvContentPartPr/>
              <p14:nvPr/>
            </p14:nvContentPartPr>
            <p14:xfrm>
              <a:off x="253560" y="3169600"/>
              <a:ext cx="994680" cy="234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38763A5-5B0F-4986-92A0-8EFF4118967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35920" y="3151933"/>
                <a:ext cx="1030320" cy="270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707121E-2548-4C59-B0C1-F276E552B330}"/>
                  </a:ext>
                </a:extLst>
              </p14:cNvPr>
              <p14:cNvContentPartPr/>
              <p14:nvPr/>
            </p14:nvContentPartPr>
            <p14:xfrm>
              <a:off x="1776720" y="2868280"/>
              <a:ext cx="1968840" cy="6238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707121E-2548-4C59-B0C1-F276E552B3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759080" y="2850640"/>
                <a:ext cx="2004480" cy="65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75BB3F-D08D-4062-B7A6-B86A3A273BA4}"/>
                  </a:ext>
                </a:extLst>
              </p14:cNvPr>
              <p14:cNvContentPartPr/>
              <p14:nvPr/>
            </p14:nvContentPartPr>
            <p14:xfrm>
              <a:off x="4164960" y="2926600"/>
              <a:ext cx="692280" cy="353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75BB3F-D08D-4062-B7A6-B86A3A273BA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147311" y="2908600"/>
                <a:ext cx="727939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DEEA91C-34F5-4969-99AB-5D95E9C60124}"/>
                  </a:ext>
                </a:extLst>
              </p14:cNvPr>
              <p14:cNvContentPartPr/>
              <p14:nvPr/>
            </p14:nvContentPartPr>
            <p14:xfrm>
              <a:off x="1889400" y="3565960"/>
              <a:ext cx="10440" cy="354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DEEA91C-34F5-4969-99AB-5D95E9C6012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871760" y="3547960"/>
                <a:ext cx="4608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11E00C8-234A-4ABA-AD2F-64BE6E3040B6}"/>
                  </a:ext>
                </a:extLst>
              </p14:cNvPr>
              <p14:cNvContentPartPr/>
              <p14:nvPr/>
            </p14:nvContentPartPr>
            <p14:xfrm>
              <a:off x="1513560" y="3748120"/>
              <a:ext cx="255240" cy="112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11E00C8-234A-4ABA-AD2F-64BE6E3040B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495920" y="3730120"/>
                <a:ext cx="29088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E2C64A6-67C8-4E71-8E05-8E63D8A8E5E6}"/>
                  </a:ext>
                </a:extLst>
              </p14:cNvPr>
              <p14:cNvContentPartPr/>
              <p14:nvPr/>
            </p14:nvContentPartPr>
            <p14:xfrm>
              <a:off x="251760" y="3529240"/>
              <a:ext cx="1150560" cy="516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E2C64A6-67C8-4E71-8E05-8E63D8A8E5E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33760" y="3511600"/>
                <a:ext cx="1186200" cy="551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13954985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14:cNvPr>
              <p14:cNvContentPartPr/>
              <p14:nvPr/>
            </p14:nvContentPartPr>
            <p14:xfrm>
              <a:off x="6309120" y="3133240"/>
              <a:ext cx="126360" cy="16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291120" y="3115240"/>
                <a:ext cx="1620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14:cNvPr>
              <p14:cNvContentPartPr/>
              <p14:nvPr/>
            </p14:nvContentPartPr>
            <p14:xfrm>
              <a:off x="6583080" y="2608360"/>
              <a:ext cx="128880" cy="25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65440" y="2590720"/>
                <a:ext cx="164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14:cNvPr>
              <p14:cNvContentPartPr/>
              <p14:nvPr/>
            </p14:nvContentPartPr>
            <p14:xfrm>
              <a:off x="6857760" y="2164480"/>
              <a:ext cx="11520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39760" y="2146840"/>
                <a:ext cx="150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14:cNvPr>
              <p14:cNvContentPartPr/>
              <p14:nvPr/>
            </p14:nvContentPartPr>
            <p14:xfrm>
              <a:off x="7101480" y="1725640"/>
              <a:ext cx="111240" cy="194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83840" y="1708000"/>
                <a:ext cx="1468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14:cNvPr>
              <p14:cNvContentPartPr/>
              <p14:nvPr/>
            </p14:nvContentPartPr>
            <p14:xfrm>
              <a:off x="7365720" y="1290400"/>
              <a:ext cx="114840" cy="19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48080" y="1272760"/>
                <a:ext cx="1504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14:cNvPr>
              <p14:cNvContentPartPr/>
              <p14:nvPr/>
            </p14:nvContentPartPr>
            <p14:xfrm>
              <a:off x="7650120" y="890080"/>
              <a:ext cx="97920" cy="15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32480" y="872080"/>
                <a:ext cx="1335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14:cNvPr>
              <p14:cNvContentPartPr/>
              <p14:nvPr/>
            </p14:nvContentPartPr>
            <p14:xfrm>
              <a:off x="7894200" y="506320"/>
              <a:ext cx="124200" cy="18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76200" y="488680"/>
                <a:ext cx="1598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14:cNvPr>
              <p14:cNvContentPartPr/>
              <p14:nvPr/>
            </p14:nvContentPartPr>
            <p14:xfrm>
              <a:off x="5983680" y="3528880"/>
              <a:ext cx="182520" cy="29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6040" y="3511240"/>
                <a:ext cx="21816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14:cNvPr>
              <p14:cNvContentPartPr/>
              <p14:nvPr/>
            </p14:nvContentPartPr>
            <p14:xfrm>
              <a:off x="7579920" y="1982680"/>
              <a:ext cx="49680" cy="39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62280" y="1964680"/>
                <a:ext cx="8532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14:cNvPr>
              <p14:cNvContentPartPr/>
              <p14:nvPr/>
            </p14:nvContentPartPr>
            <p14:xfrm>
              <a:off x="7088520" y="1608280"/>
              <a:ext cx="125280" cy="47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70520" y="1590640"/>
                <a:ext cx="1609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14:cNvPr>
              <p14:cNvContentPartPr/>
              <p14:nvPr/>
            </p14:nvContentPartPr>
            <p14:xfrm>
              <a:off x="6888720" y="1549600"/>
              <a:ext cx="70560" cy="14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720" y="1531960"/>
                <a:ext cx="1062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14:cNvPr>
              <p14:cNvContentPartPr/>
              <p14:nvPr/>
            </p14:nvContentPartPr>
            <p14:xfrm>
              <a:off x="6804480" y="1564000"/>
              <a:ext cx="43200" cy="12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86480" y="1546360"/>
                <a:ext cx="788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14:cNvPr>
              <p14:cNvContentPartPr/>
              <p14:nvPr/>
            </p14:nvContentPartPr>
            <p14:xfrm>
              <a:off x="6766320" y="161512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48320" y="1597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14:cNvPr>
              <p14:cNvContentPartPr/>
              <p14:nvPr/>
            </p14:nvContentPartPr>
            <p14:xfrm>
              <a:off x="6745800" y="167596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28160" y="1657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14:cNvPr>
              <p14:cNvContentPartPr/>
              <p14:nvPr/>
            </p14:nvContentPartPr>
            <p14:xfrm>
              <a:off x="6796560" y="175732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78920" y="1739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14:cNvPr>
              <p14:cNvContentPartPr/>
              <p14:nvPr/>
            </p14:nvContentPartPr>
            <p14:xfrm>
              <a:off x="6817080" y="1818160"/>
              <a:ext cx="1224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99080" y="180052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14:cNvPr>
              <p14:cNvContentPartPr/>
              <p14:nvPr/>
            </p14:nvContentPartPr>
            <p14:xfrm>
              <a:off x="6857760" y="1868920"/>
              <a:ext cx="131400" cy="7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39760" y="1851280"/>
                <a:ext cx="16704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14:cNvPr>
              <p14:cNvContentPartPr/>
              <p14:nvPr/>
            </p14:nvContentPartPr>
            <p14:xfrm>
              <a:off x="7081320" y="1970800"/>
              <a:ext cx="83880" cy="45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63320" y="1952800"/>
                <a:ext cx="1195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14:cNvPr>
              <p14:cNvContentPartPr/>
              <p14:nvPr/>
            </p14:nvContentPartPr>
            <p14:xfrm>
              <a:off x="7274280" y="2072320"/>
              <a:ext cx="75600" cy="2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56640" y="2054320"/>
                <a:ext cx="1112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14:cNvPr>
              <p14:cNvContentPartPr/>
              <p14:nvPr/>
            </p14:nvContentPartPr>
            <p14:xfrm>
              <a:off x="7467240" y="2088160"/>
              <a:ext cx="1069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49240" y="2070520"/>
                <a:ext cx="142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14:cNvPr>
              <p14:cNvContentPartPr/>
              <p14:nvPr/>
            </p14:nvContentPartPr>
            <p14:xfrm>
              <a:off x="7330080" y="1722400"/>
              <a:ext cx="239040" cy="208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12440" y="1704760"/>
                <a:ext cx="27468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14:cNvPr>
              <p14:cNvContentPartPr/>
              <p14:nvPr/>
            </p14:nvContentPartPr>
            <p14:xfrm>
              <a:off x="6608640" y="2034880"/>
              <a:ext cx="1007280" cy="1029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90634" y="2016880"/>
                <a:ext cx="1042933" cy="10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14:cNvPr>
              <p14:cNvContentPartPr/>
              <p14:nvPr/>
            </p14:nvContentPartPr>
            <p14:xfrm>
              <a:off x="6136320" y="1802320"/>
              <a:ext cx="1048320" cy="10591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18320" y="1784320"/>
                <a:ext cx="1083960" cy="10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14:cNvPr>
              <p14:cNvContentPartPr/>
              <p14:nvPr/>
            </p14:nvContentPartPr>
            <p14:xfrm>
              <a:off x="8036040" y="1207600"/>
              <a:ext cx="195480" cy="153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018400" y="1189960"/>
                <a:ext cx="2311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14:cNvPr>
              <p14:cNvContentPartPr/>
              <p14:nvPr/>
            </p14:nvContentPartPr>
            <p14:xfrm>
              <a:off x="7151160" y="1419280"/>
              <a:ext cx="1029600" cy="583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133166" y="1401640"/>
                <a:ext cx="1065228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4310CEC-3AD3-425A-A114-3D5C58207906}"/>
                  </a:ext>
                </a:extLst>
              </p14:cNvPr>
              <p14:cNvContentPartPr/>
              <p14:nvPr/>
            </p14:nvContentPartPr>
            <p14:xfrm>
              <a:off x="364800" y="247120"/>
              <a:ext cx="619560" cy="250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4310CEC-3AD3-425A-A114-3D5C582079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47160" y="229480"/>
                <a:ext cx="6552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F258742-0806-446C-BE7D-B641627296C7}"/>
                  </a:ext>
                </a:extLst>
              </p14:cNvPr>
              <p14:cNvContentPartPr/>
              <p14:nvPr/>
            </p14:nvContentPartPr>
            <p14:xfrm>
              <a:off x="1290000" y="150640"/>
              <a:ext cx="924120" cy="3830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F258742-0806-446C-BE7D-B641627296C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272353" y="133000"/>
                <a:ext cx="959774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2A7FEEFE-2A61-411D-9DF4-94FFE3D2AA28}"/>
                  </a:ext>
                </a:extLst>
              </p14:cNvPr>
              <p14:cNvContentPartPr/>
              <p14:nvPr/>
            </p14:nvContentPartPr>
            <p14:xfrm>
              <a:off x="3599400" y="162160"/>
              <a:ext cx="1388160" cy="4644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2A7FEEFE-2A61-411D-9DF4-94FFE3D2AA2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81400" y="144160"/>
                <a:ext cx="142380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B7F7908-D9E9-49F0-A14E-CE500ED55709}"/>
                  </a:ext>
                </a:extLst>
              </p14:cNvPr>
              <p14:cNvContentPartPr/>
              <p14:nvPr/>
            </p14:nvContentPartPr>
            <p14:xfrm>
              <a:off x="2753040" y="152080"/>
              <a:ext cx="736560" cy="451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B7F7908-D9E9-49F0-A14E-CE500ED5570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735391" y="134440"/>
                <a:ext cx="772217" cy="48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4DE2D05-F3E7-44AD-801F-F7B4D3A636B1}"/>
                  </a:ext>
                </a:extLst>
              </p14:cNvPr>
              <p14:cNvContentPartPr/>
              <p14:nvPr/>
            </p14:nvContentPartPr>
            <p14:xfrm>
              <a:off x="5362320" y="201040"/>
              <a:ext cx="842400" cy="308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4DE2D05-F3E7-44AD-801F-F7B4D3A636B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44320" y="183040"/>
                <a:ext cx="87804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1195F7F-1CCB-4A0A-AF88-2AA5EC749027}"/>
                  </a:ext>
                </a:extLst>
              </p14:cNvPr>
              <p14:cNvContentPartPr/>
              <p14:nvPr/>
            </p14:nvContentPartPr>
            <p14:xfrm>
              <a:off x="4815480" y="700360"/>
              <a:ext cx="749160" cy="381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1195F7F-1CCB-4A0A-AF88-2AA5EC74902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797840" y="682720"/>
                <a:ext cx="78480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3011F7B-81A4-4D24-B1CD-4CCD04BB62BA}"/>
                  </a:ext>
                </a:extLst>
              </p14:cNvPr>
              <p14:cNvContentPartPr/>
              <p14:nvPr/>
            </p14:nvContentPartPr>
            <p14:xfrm>
              <a:off x="3339120" y="670120"/>
              <a:ext cx="1253520" cy="439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3011F7B-81A4-4D24-B1CD-4CCD04BB62B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21120" y="652480"/>
                <a:ext cx="128916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AE81E44-E661-47DD-98F9-963511A279EE}"/>
                  </a:ext>
                </a:extLst>
              </p14:cNvPr>
              <p14:cNvContentPartPr/>
              <p14:nvPr/>
            </p14:nvContentPartPr>
            <p14:xfrm>
              <a:off x="2610840" y="792160"/>
              <a:ext cx="362880" cy="335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AE81E44-E661-47DD-98F9-963511A279E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592840" y="774520"/>
                <a:ext cx="398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442B68A-AAF9-46E8-A959-FFA2AB2C2B61}"/>
                  </a:ext>
                </a:extLst>
              </p14:cNvPr>
              <p14:cNvContentPartPr/>
              <p14:nvPr/>
            </p14:nvContentPartPr>
            <p14:xfrm>
              <a:off x="311160" y="741040"/>
              <a:ext cx="2076480" cy="955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442B68A-AAF9-46E8-A959-FFA2AB2C2B6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93160" y="723393"/>
                <a:ext cx="2112120" cy="9914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089AAAB-9CA5-481D-A023-421992CAFC49}"/>
                  </a:ext>
                </a:extLst>
              </p14:cNvPr>
              <p14:cNvContentPartPr/>
              <p14:nvPr/>
            </p14:nvContentPartPr>
            <p14:xfrm>
              <a:off x="1343640" y="1960360"/>
              <a:ext cx="28080" cy="31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089AAAB-9CA5-481D-A023-421992CAFC4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325640" y="1942720"/>
                <a:ext cx="637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B2735C5-46CD-4C0A-9542-DFDE0E942AA4}"/>
                  </a:ext>
                </a:extLst>
              </p14:cNvPr>
              <p14:cNvContentPartPr/>
              <p14:nvPr/>
            </p14:nvContentPartPr>
            <p14:xfrm>
              <a:off x="1344720" y="2113000"/>
              <a:ext cx="6480" cy="12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B2735C5-46CD-4C0A-9542-DFDE0E942AA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326720" y="2095000"/>
                <a:ext cx="421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1753EC-87DD-4A65-9154-385C16563BD1}"/>
                  </a:ext>
                </a:extLst>
              </p14:cNvPr>
              <p14:cNvContentPartPr/>
              <p14:nvPr/>
            </p14:nvContentPartPr>
            <p14:xfrm>
              <a:off x="91200" y="1909600"/>
              <a:ext cx="1115280" cy="376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1753EC-87DD-4A65-9154-385C16563BD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560" y="1891960"/>
                <a:ext cx="11509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8247633-6B36-4928-A42B-068FFC639A07}"/>
                  </a:ext>
                </a:extLst>
              </p14:cNvPr>
              <p14:cNvContentPartPr/>
              <p14:nvPr/>
            </p14:nvContentPartPr>
            <p14:xfrm>
              <a:off x="5100240" y="1696120"/>
              <a:ext cx="825840" cy="567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8247633-6B36-4928-A42B-068FFC639A0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82240" y="1678469"/>
                <a:ext cx="861480" cy="603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8F1D8B3-AF04-4718-B287-6F6657D34840}"/>
                  </a:ext>
                </a:extLst>
              </p14:cNvPr>
              <p14:cNvContentPartPr/>
              <p14:nvPr/>
            </p14:nvContentPartPr>
            <p14:xfrm>
              <a:off x="1675920" y="1756600"/>
              <a:ext cx="3301560" cy="539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8F1D8B3-AF04-4718-B287-6F6657D3484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58280" y="1738612"/>
                <a:ext cx="3337200" cy="5752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CB12E2D-FA2C-4B6D-B8AE-537FDC4B9B88}"/>
                  </a:ext>
                </a:extLst>
              </p14:cNvPr>
              <p14:cNvContentPartPr/>
              <p14:nvPr/>
            </p14:nvContentPartPr>
            <p14:xfrm>
              <a:off x="406200" y="2443480"/>
              <a:ext cx="630720" cy="360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CB12E2D-FA2C-4B6D-B8AE-537FDC4B9B8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88200" y="2425480"/>
                <a:ext cx="66636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5ECB864-D7C9-4CFF-B37A-6D1C8C24D5DA}"/>
                  </a:ext>
                </a:extLst>
              </p14:cNvPr>
              <p14:cNvContentPartPr/>
              <p14:nvPr/>
            </p14:nvContentPartPr>
            <p14:xfrm>
              <a:off x="1279560" y="2298040"/>
              <a:ext cx="1414440" cy="4554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5ECB864-D7C9-4CFF-B37A-6D1C8C24D5D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261920" y="2280040"/>
                <a:ext cx="145008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CDB5132-F5AE-4191-81CA-88E8BAF6F5E9}"/>
                  </a:ext>
                </a:extLst>
              </p14:cNvPr>
              <p14:cNvContentPartPr/>
              <p14:nvPr/>
            </p14:nvContentPartPr>
            <p14:xfrm>
              <a:off x="2854560" y="2406760"/>
              <a:ext cx="967320" cy="2574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CDB5132-F5AE-4191-81CA-88E8BAF6F5E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836560" y="2389095"/>
                <a:ext cx="1002960" cy="2930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82F597F-1113-4F53-8529-86E4D41F4999}"/>
                  </a:ext>
                </a:extLst>
              </p14:cNvPr>
              <p14:cNvContentPartPr/>
              <p14:nvPr/>
            </p14:nvContentPartPr>
            <p14:xfrm>
              <a:off x="4073880" y="2393800"/>
              <a:ext cx="613440" cy="290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82F597F-1113-4F53-8529-86E4D41F499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055891" y="2375800"/>
                <a:ext cx="649059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F310EDE-3B08-4BBA-9E06-828ACDEA1091}"/>
                  </a:ext>
                </a:extLst>
              </p14:cNvPr>
              <p14:cNvContentPartPr/>
              <p14:nvPr/>
            </p14:nvContentPartPr>
            <p14:xfrm>
              <a:off x="416280" y="3010120"/>
              <a:ext cx="243720" cy="89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F310EDE-3B08-4BBA-9E06-828ACDEA109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98280" y="2992480"/>
                <a:ext cx="27936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FEAE7A0-1454-412C-8BED-8E1E81EDD257}"/>
                  </a:ext>
                </a:extLst>
              </p14:cNvPr>
              <p14:cNvContentPartPr/>
              <p14:nvPr/>
            </p14:nvContentPartPr>
            <p14:xfrm>
              <a:off x="1086600" y="3016960"/>
              <a:ext cx="144000" cy="92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FEAE7A0-1454-412C-8BED-8E1E81EDD25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068600" y="2998960"/>
                <a:ext cx="1796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B867660-0A34-4110-B6DE-F8A2D3D2FF13}"/>
                  </a:ext>
                </a:extLst>
              </p14:cNvPr>
              <p14:cNvContentPartPr/>
              <p14:nvPr/>
            </p14:nvContentPartPr>
            <p14:xfrm>
              <a:off x="1432200" y="3189400"/>
              <a:ext cx="143640" cy="10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B867660-0A34-4110-B6DE-F8A2D3D2FF1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14200" y="3171760"/>
                <a:ext cx="17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ADB5CA6-DACB-4792-9789-260CE12A4CD7}"/>
                  </a:ext>
                </a:extLst>
              </p14:cNvPr>
              <p14:cNvContentPartPr/>
              <p14:nvPr/>
            </p14:nvContentPartPr>
            <p14:xfrm>
              <a:off x="1411680" y="3291280"/>
              <a:ext cx="141840" cy="111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ADB5CA6-DACB-4792-9789-260CE12A4CD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394040" y="3273640"/>
                <a:ext cx="177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38763A5-5B0F-4986-92A0-8EFF41189672}"/>
                  </a:ext>
                </a:extLst>
              </p14:cNvPr>
              <p14:cNvContentPartPr/>
              <p14:nvPr/>
            </p14:nvContentPartPr>
            <p14:xfrm>
              <a:off x="253560" y="3169600"/>
              <a:ext cx="994680" cy="234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38763A5-5B0F-4986-92A0-8EFF4118967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35920" y="3151933"/>
                <a:ext cx="1030320" cy="270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707121E-2548-4C59-B0C1-F276E552B330}"/>
                  </a:ext>
                </a:extLst>
              </p14:cNvPr>
              <p14:cNvContentPartPr/>
              <p14:nvPr/>
            </p14:nvContentPartPr>
            <p14:xfrm>
              <a:off x="1776720" y="2868280"/>
              <a:ext cx="1968840" cy="6238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707121E-2548-4C59-B0C1-F276E552B3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759080" y="2850640"/>
                <a:ext cx="2004480" cy="65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75BB3F-D08D-4062-B7A6-B86A3A273BA4}"/>
                  </a:ext>
                </a:extLst>
              </p14:cNvPr>
              <p14:cNvContentPartPr/>
              <p14:nvPr/>
            </p14:nvContentPartPr>
            <p14:xfrm>
              <a:off x="4164960" y="2926600"/>
              <a:ext cx="692280" cy="353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75BB3F-D08D-4062-B7A6-B86A3A273BA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147311" y="2908600"/>
                <a:ext cx="727939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DEEA91C-34F5-4969-99AB-5D95E9C60124}"/>
                  </a:ext>
                </a:extLst>
              </p14:cNvPr>
              <p14:cNvContentPartPr/>
              <p14:nvPr/>
            </p14:nvContentPartPr>
            <p14:xfrm>
              <a:off x="1889400" y="3565960"/>
              <a:ext cx="10440" cy="354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DEEA91C-34F5-4969-99AB-5D95E9C6012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871760" y="3547960"/>
                <a:ext cx="4608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11E00C8-234A-4ABA-AD2F-64BE6E3040B6}"/>
                  </a:ext>
                </a:extLst>
              </p14:cNvPr>
              <p14:cNvContentPartPr/>
              <p14:nvPr/>
            </p14:nvContentPartPr>
            <p14:xfrm>
              <a:off x="1513560" y="3748120"/>
              <a:ext cx="255240" cy="112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11E00C8-234A-4ABA-AD2F-64BE6E3040B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495920" y="3730120"/>
                <a:ext cx="29088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E2C64A6-67C8-4E71-8E05-8E63D8A8E5E6}"/>
                  </a:ext>
                </a:extLst>
              </p14:cNvPr>
              <p14:cNvContentPartPr/>
              <p14:nvPr/>
            </p14:nvContentPartPr>
            <p14:xfrm>
              <a:off x="251760" y="3529240"/>
              <a:ext cx="1150560" cy="516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E2C64A6-67C8-4E71-8E05-8E63D8A8E5E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33760" y="3511600"/>
                <a:ext cx="1186200" cy="55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4C2DC8B-4AEC-4596-9B19-4E2403389A87}"/>
                  </a:ext>
                </a:extLst>
              </p14:cNvPr>
              <p14:cNvContentPartPr/>
              <p14:nvPr/>
            </p14:nvContentPartPr>
            <p14:xfrm>
              <a:off x="2328240" y="3556240"/>
              <a:ext cx="161280" cy="390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4C2DC8B-4AEC-4596-9B19-4E2403389A8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310240" y="3538600"/>
                <a:ext cx="196920" cy="42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62E8B50-56BC-42A9-896A-23456D2C87F9}"/>
                  </a:ext>
                </a:extLst>
              </p14:cNvPr>
              <p14:cNvContentPartPr/>
              <p14:nvPr/>
            </p14:nvContentPartPr>
            <p14:xfrm>
              <a:off x="2417880" y="3687640"/>
              <a:ext cx="451080" cy="137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62E8B50-56BC-42A9-896A-23456D2C87F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400240" y="3669640"/>
                <a:ext cx="48672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60087E6-BD1D-493F-81ED-A401C6D3804C}"/>
                  </a:ext>
                </a:extLst>
              </p14:cNvPr>
              <p14:cNvContentPartPr/>
              <p14:nvPr/>
            </p14:nvContentPartPr>
            <p14:xfrm>
              <a:off x="2631000" y="3517000"/>
              <a:ext cx="175680" cy="107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60087E6-BD1D-493F-81ED-A401C6D3804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613360" y="3499360"/>
                <a:ext cx="21132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B3949C2-59B0-4D44-95F7-4FB2B6D28360}"/>
                  </a:ext>
                </a:extLst>
              </p14:cNvPr>
              <p14:cNvContentPartPr/>
              <p14:nvPr/>
            </p14:nvContentPartPr>
            <p14:xfrm>
              <a:off x="3138600" y="3703840"/>
              <a:ext cx="104040" cy="127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B3949C2-59B0-4D44-95F7-4FB2B6D2836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120600" y="3686200"/>
                <a:ext cx="13968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3CA3409-7B5C-4503-B27B-4EE8D3F9456F}"/>
                  </a:ext>
                </a:extLst>
              </p14:cNvPr>
              <p14:cNvContentPartPr/>
              <p14:nvPr/>
            </p14:nvContentPartPr>
            <p14:xfrm>
              <a:off x="3327600" y="3700240"/>
              <a:ext cx="44280" cy="129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3CA3409-7B5C-4503-B27B-4EE8D3F9456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309960" y="3682600"/>
                <a:ext cx="7992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905E12B-265F-4EE6-828E-F6863FCE044F}"/>
                  </a:ext>
                </a:extLst>
              </p14:cNvPr>
              <p14:cNvContentPartPr/>
              <p14:nvPr/>
            </p14:nvContentPartPr>
            <p14:xfrm>
              <a:off x="3505080" y="3504760"/>
              <a:ext cx="20520" cy="3042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905E12B-265F-4EE6-828E-F6863FCE044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487080" y="3487120"/>
                <a:ext cx="5616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949CB3E-D789-460B-BC35-19BF203555E5}"/>
                  </a:ext>
                </a:extLst>
              </p14:cNvPr>
              <p14:cNvContentPartPr/>
              <p14:nvPr/>
            </p14:nvContentPartPr>
            <p14:xfrm>
              <a:off x="3423720" y="3634360"/>
              <a:ext cx="182880" cy="84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949CB3E-D789-460B-BC35-19BF203555E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405720" y="3616720"/>
                <a:ext cx="21852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13CBFD5-D5C3-4628-93CB-B1116B32B2BE}"/>
                  </a:ext>
                </a:extLst>
              </p14:cNvPr>
              <p14:cNvContentPartPr/>
              <p14:nvPr/>
            </p14:nvContentPartPr>
            <p14:xfrm>
              <a:off x="3608400" y="3555520"/>
              <a:ext cx="111600" cy="231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13CBFD5-D5C3-4628-93CB-B1116B32B2B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590400" y="3537880"/>
                <a:ext cx="14724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A68BB3F-3342-43C5-A56B-21AADCAAB1BA}"/>
                  </a:ext>
                </a:extLst>
              </p14:cNvPr>
              <p14:cNvContentPartPr/>
              <p14:nvPr/>
            </p14:nvContentPartPr>
            <p14:xfrm>
              <a:off x="3832320" y="3538600"/>
              <a:ext cx="1012320" cy="465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A68BB3F-3342-43C5-A56B-21AADCAAB1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814320" y="3520600"/>
                <a:ext cx="1047960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7FAD55C-8F05-4218-8550-F01E1903B1EB}"/>
                  </a:ext>
                </a:extLst>
              </p14:cNvPr>
              <p14:cNvContentPartPr/>
              <p14:nvPr/>
            </p14:nvContentPartPr>
            <p14:xfrm>
              <a:off x="5475720" y="3337000"/>
              <a:ext cx="315360" cy="596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7FAD55C-8F05-4218-8550-F01E1903B1E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457720" y="3319371"/>
                <a:ext cx="351000" cy="6317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55D8DA8-96EC-4699-A304-296DBDF5EA9F}"/>
                  </a:ext>
                </a:extLst>
              </p14:cNvPr>
              <p14:cNvContentPartPr/>
              <p14:nvPr/>
            </p14:nvContentPartPr>
            <p14:xfrm>
              <a:off x="4968120" y="3545440"/>
              <a:ext cx="364320" cy="28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55D8DA8-96EC-4699-A304-296DBDF5EA9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950120" y="3527800"/>
                <a:ext cx="399960" cy="322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76087955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14:cNvPr>
              <p14:cNvContentPartPr/>
              <p14:nvPr/>
            </p14:nvContentPartPr>
            <p14:xfrm>
              <a:off x="6309120" y="3133240"/>
              <a:ext cx="126360" cy="16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291120" y="3115240"/>
                <a:ext cx="1620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14:cNvPr>
              <p14:cNvContentPartPr/>
              <p14:nvPr/>
            </p14:nvContentPartPr>
            <p14:xfrm>
              <a:off x="6583080" y="2608360"/>
              <a:ext cx="128880" cy="25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65440" y="2590720"/>
                <a:ext cx="164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14:cNvPr>
              <p14:cNvContentPartPr/>
              <p14:nvPr/>
            </p14:nvContentPartPr>
            <p14:xfrm>
              <a:off x="6857760" y="2164480"/>
              <a:ext cx="11520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39760" y="2146840"/>
                <a:ext cx="150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14:cNvPr>
              <p14:cNvContentPartPr/>
              <p14:nvPr/>
            </p14:nvContentPartPr>
            <p14:xfrm>
              <a:off x="7101480" y="1725640"/>
              <a:ext cx="111240" cy="194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83840" y="1708000"/>
                <a:ext cx="1468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14:cNvPr>
              <p14:cNvContentPartPr/>
              <p14:nvPr/>
            </p14:nvContentPartPr>
            <p14:xfrm>
              <a:off x="7365720" y="1290400"/>
              <a:ext cx="114840" cy="19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48080" y="1272760"/>
                <a:ext cx="1504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14:cNvPr>
              <p14:cNvContentPartPr/>
              <p14:nvPr/>
            </p14:nvContentPartPr>
            <p14:xfrm>
              <a:off x="7650120" y="890080"/>
              <a:ext cx="97920" cy="15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32480" y="872080"/>
                <a:ext cx="1335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14:cNvPr>
              <p14:cNvContentPartPr/>
              <p14:nvPr/>
            </p14:nvContentPartPr>
            <p14:xfrm>
              <a:off x="7894200" y="506320"/>
              <a:ext cx="124200" cy="18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76200" y="488680"/>
                <a:ext cx="1598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14:cNvPr>
              <p14:cNvContentPartPr/>
              <p14:nvPr/>
            </p14:nvContentPartPr>
            <p14:xfrm>
              <a:off x="5983680" y="3528880"/>
              <a:ext cx="182520" cy="29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6040" y="3511240"/>
                <a:ext cx="21816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14:cNvPr>
              <p14:cNvContentPartPr/>
              <p14:nvPr/>
            </p14:nvContentPartPr>
            <p14:xfrm>
              <a:off x="7579920" y="1982680"/>
              <a:ext cx="49680" cy="39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62280" y="1964680"/>
                <a:ext cx="8532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14:cNvPr>
              <p14:cNvContentPartPr/>
              <p14:nvPr/>
            </p14:nvContentPartPr>
            <p14:xfrm>
              <a:off x="7088520" y="1608280"/>
              <a:ext cx="125280" cy="47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70520" y="1590640"/>
                <a:ext cx="1609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14:cNvPr>
              <p14:cNvContentPartPr/>
              <p14:nvPr/>
            </p14:nvContentPartPr>
            <p14:xfrm>
              <a:off x="6888720" y="1549600"/>
              <a:ext cx="70560" cy="14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720" y="1531960"/>
                <a:ext cx="1062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14:cNvPr>
              <p14:cNvContentPartPr/>
              <p14:nvPr/>
            </p14:nvContentPartPr>
            <p14:xfrm>
              <a:off x="6804480" y="1564000"/>
              <a:ext cx="43200" cy="12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86480" y="1546360"/>
                <a:ext cx="788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14:cNvPr>
              <p14:cNvContentPartPr/>
              <p14:nvPr/>
            </p14:nvContentPartPr>
            <p14:xfrm>
              <a:off x="6766320" y="161512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48320" y="1597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14:cNvPr>
              <p14:cNvContentPartPr/>
              <p14:nvPr/>
            </p14:nvContentPartPr>
            <p14:xfrm>
              <a:off x="6745800" y="167596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28160" y="1657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14:cNvPr>
              <p14:cNvContentPartPr/>
              <p14:nvPr/>
            </p14:nvContentPartPr>
            <p14:xfrm>
              <a:off x="6796560" y="175732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78920" y="1739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14:cNvPr>
              <p14:cNvContentPartPr/>
              <p14:nvPr/>
            </p14:nvContentPartPr>
            <p14:xfrm>
              <a:off x="6817080" y="1818160"/>
              <a:ext cx="1224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99080" y="180052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14:cNvPr>
              <p14:cNvContentPartPr/>
              <p14:nvPr/>
            </p14:nvContentPartPr>
            <p14:xfrm>
              <a:off x="6857760" y="1868920"/>
              <a:ext cx="131400" cy="7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39760" y="1851280"/>
                <a:ext cx="16704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14:cNvPr>
              <p14:cNvContentPartPr/>
              <p14:nvPr/>
            </p14:nvContentPartPr>
            <p14:xfrm>
              <a:off x="7081320" y="1970800"/>
              <a:ext cx="83880" cy="45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63320" y="1952800"/>
                <a:ext cx="1195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14:cNvPr>
              <p14:cNvContentPartPr/>
              <p14:nvPr/>
            </p14:nvContentPartPr>
            <p14:xfrm>
              <a:off x="7274280" y="2072320"/>
              <a:ext cx="75600" cy="2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56640" y="2054320"/>
                <a:ext cx="1112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14:cNvPr>
              <p14:cNvContentPartPr/>
              <p14:nvPr/>
            </p14:nvContentPartPr>
            <p14:xfrm>
              <a:off x="7467240" y="2088160"/>
              <a:ext cx="1069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49240" y="2070520"/>
                <a:ext cx="142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14:cNvPr>
              <p14:cNvContentPartPr/>
              <p14:nvPr/>
            </p14:nvContentPartPr>
            <p14:xfrm>
              <a:off x="7330080" y="1722400"/>
              <a:ext cx="239040" cy="208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12440" y="1704760"/>
                <a:ext cx="27468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14:cNvPr>
              <p14:cNvContentPartPr/>
              <p14:nvPr/>
            </p14:nvContentPartPr>
            <p14:xfrm>
              <a:off x="6608640" y="2034880"/>
              <a:ext cx="1007280" cy="1029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90634" y="2016880"/>
                <a:ext cx="1042933" cy="10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14:cNvPr>
              <p14:cNvContentPartPr/>
              <p14:nvPr/>
            </p14:nvContentPartPr>
            <p14:xfrm>
              <a:off x="6136320" y="1802320"/>
              <a:ext cx="1048320" cy="10591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18320" y="1784320"/>
                <a:ext cx="1083960" cy="10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14:cNvPr>
              <p14:cNvContentPartPr/>
              <p14:nvPr/>
            </p14:nvContentPartPr>
            <p14:xfrm>
              <a:off x="8036040" y="1207600"/>
              <a:ext cx="195480" cy="153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018400" y="1189960"/>
                <a:ext cx="2311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14:cNvPr>
              <p14:cNvContentPartPr/>
              <p14:nvPr/>
            </p14:nvContentPartPr>
            <p14:xfrm>
              <a:off x="7151160" y="1419280"/>
              <a:ext cx="1029600" cy="583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133166" y="1401640"/>
                <a:ext cx="1065228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4310CEC-3AD3-425A-A114-3D5C58207906}"/>
                  </a:ext>
                </a:extLst>
              </p14:cNvPr>
              <p14:cNvContentPartPr/>
              <p14:nvPr/>
            </p14:nvContentPartPr>
            <p14:xfrm>
              <a:off x="364800" y="247120"/>
              <a:ext cx="619560" cy="250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4310CEC-3AD3-425A-A114-3D5C582079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47160" y="229480"/>
                <a:ext cx="6552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F258742-0806-446C-BE7D-B641627296C7}"/>
                  </a:ext>
                </a:extLst>
              </p14:cNvPr>
              <p14:cNvContentPartPr/>
              <p14:nvPr/>
            </p14:nvContentPartPr>
            <p14:xfrm>
              <a:off x="1290000" y="150640"/>
              <a:ext cx="924120" cy="3830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F258742-0806-446C-BE7D-B641627296C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272353" y="133000"/>
                <a:ext cx="959774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2A7FEEFE-2A61-411D-9DF4-94FFE3D2AA28}"/>
                  </a:ext>
                </a:extLst>
              </p14:cNvPr>
              <p14:cNvContentPartPr/>
              <p14:nvPr/>
            </p14:nvContentPartPr>
            <p14:xfrm>
              <a:off x="3599400" y="162160"/>
              <a:ext cx="1388160" cy="4644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2A7FEEFE-2A61-411D-9DF4-94FFE3D2AA2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81400" y="144160"/>
                <a:ext cx="142380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B7F7908-D9E9-49F0-A14E-CE500ED55709}"/>
                  </a:ext>
                </a:extLst>
              </p14:cNvPr>
              <p14:cNvContentPartPr/>
              <p14:nvPr/>
            </p14:nvContentPartPr>
            <p14:xfrm>
              <a:off x="2753040" y="152080"/>
              <a:ext cx="736560" cy="451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B7F7908-D9E9-49F0-A14E-CE500ED5570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735391" y="134440"/>
                <a:ext cx="772217" cy="48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4DE2D05-F3E7-44AD-801F-F7B4D3A636B1}"/>
                  </a:ext>
                </a:extLst>
              </p14:cNvPr>
              <p14:cNvContentPartPr/>
              <p14:nvPr/>
            </p14:nvContentPartPr>
            <p14:xfrm>
              <a:off x="5362320" y="201040"/>
              <a:ext cx="842400" cy="308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4DE2D05-F3E7-44AD-801F-F7B4D3A636B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44320" y="183040"/>
                <a:ext cx="87804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1195F7F-1CCB-4A0A-AF88-2AA5EC749027}"/>
                  </a:ext>
                </a:extLst>
              </p14:cNvPr>
              <p14:cNvContentPartPr/>
              <p14:nvPr/>
            </p14:nvContentPartPr>
            <p14:xfrm>
              <a:off x="4815480" y="700360"/>
              <a:ext cx="749160" cy="381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1195F7F-1CCB-4A0A-AF88-2AA5EC74902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797840" y="682720"/>
                <a:ext cx="78480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3011F7B-81A4-4D24-B1CD-4CCD04BB62BA}"/>
                  </a:ext>
                </a:extLst>
              </p14:cNvPr>
              <p14:cNvContentPartPr/>
              <p14:nvPr/>
            </p14:nvContentPartPr>
            <p14:xfrm>
              <a:off x="3339120" y="670120"/>
              <a:ext cx="1253520" cy="439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3011F7B-81A4-4D24-B1CD-4CCD04BB62B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21120" y="652480"/>
                <a:ext cx="128916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AE81E44-E661-47DD-98F9-963511A279EE}"/>
                  </a:ext>
                </a:extLst>
              </p14:cNvPr>
              <p14:cNvContentPartPr/>
              <p14:nvPr/>
            </p14:nvContentPartPr>
            <p14:xfrm>
              <a:off x="2610840" y="792160"/>
              <a:ext cx="362880" cy="335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AE81E44-E661-47DD-98F9-963511A279E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592840" y="774520"/>
                <a:ext cx="398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442B68A-AAF9-46E8-A959-FFA2AB2C2B61}"/>
                  </a:ext>
                </a:extLst>
              </p14:cNvPr>
              <p14:cNvContentPartPr/>
              <p14:nvPr/>
            </p14:nvContentPartPr>
            <p14:xfrm>
              <a:off x="311160" y="741040"/>
              <a:ext cx="2076480" cy="955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442B68A-AAF9-46E8-A959-FFA2AB2C2B6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93160" y="723393"/>
                <a:ext cx="2112120" cy="9914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089AAAB-9CA5-481D-A023-421992CAFC49}"/>
                  </a:ext>
                </a:extLst>
              </p14:cNvPr>
              <p14:cNvContentPartPr/>
              <p14:nvPr/>
            </p14:nvContentPartPr>
            <p14:xfrm>
              <a:off x="1343640" y="1960360"/>
              <a:ext cx="28080" cy="31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089AAAB-9CA5-481D-A023-421992CAFC4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325640" y="1942720"/>
                <a:ext cx="637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B2735C5-46CD-4C0A-9542-DFDE0E942AA4}"/>
                  </a:ext>
                </a:extLst>
              </p14:cNvPr>
              <p14:cNvContentPartPr/>
              <p14:nvPr/>
            </p14:nvContentPartPr>
            <p14:xfrm>
              <a:off x="1344720" y="2113000"/>
              <a:ext cx="6480" cy="12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B2735C5-46CD-4C0A-9542-DFDE0E942AA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326720" y="2095000"/>
                <a:ext cx="421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1753EC-87DD-4A65-9154-385C16563BD1}"/>
                  </a:ext>
                </a:extLst>
              </p14:cNvPr>
              <p14:cNvContentPartPr/>
              <p14:nvPr/>
            </p14:nvContentPartPr>
            <p14:xfrm>
              <a:off x="91200" y="1909600"/>
              <a:ext cx="1115280" cy="376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1753EC-87DD-4A65-9154-385C16563BD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560" y="1891960"/>
                <a:ext cx="11509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8247633-6B36-4928-A42B-068FFC639A07}"/>
                  </a:ext>
                </a:extLst>
              </p14:cNvPr>
              <p14:cNvContentPartPr/>
              <p14:nvPr/>
            </p14:nvContentPartPr>
            <p14:xfrm>
              <a:off x="5100240" y="1696120"/>
              <a:ext cx="825840" cy="567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8247633-6B36-4928-A42B-068FFC639A0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82240" y="1678469"/>
                <a:ext cx="861480" cy="603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8F1D8B3-AF04-4718-B287-6F6657D34840}"/>
                  </a:ext>
                </a:extLst>
              </p14:cNvPr>
              <p14:cNvContentPartPr/>
              <p14:nvPr/>
            </p14:nvContentPartPr>
            <p14:xfrm>
              <a:off x="1675920" y="1756600"/>
              <a:ext cx="3301560" cy="539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8F1D8B3-AF04-4718-B287-6F6657D3484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58280" y="1738612"/>
                <a:ext cx="3337200" cy="5752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CB12E2D-FA2C-4B6D-B8AE-537FDC4B9B88}"/>
                  </a:ext>
                </a:extLst>
              </p14:cNvPr>
              <p14:cNvContentPartPr/>
              <p14:nvPr/>
            </p14:nvContentPartPr>
            <p14:xfrm>
              <a:off x="406200" y="2443480"/>
              <a:ext cx="630720" cy="360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CB12E2D-FA2C-4B6D-B8AE-537FDC4B9B8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88200" y="2425480"/>
                <a:ext cx="66636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5ECB864-D7C9-4CFF-B37A-6D1C8C24D5DA}"/>
                  </a:ext>
                </a:extLst>
              </p14:cNvPr>
              <p14:cNvContentPartPr/>
              <p14:nvPr/>
            </p14:nvContentPartPr>
            <p14:xfrm>
              <a:off x="1279560" y="2298040"/>
              <a:ext cx="1414440" cy="4554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5ECB864-D7C9-4CFF-B37A-6D1C8C24D5D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261920" y="2280040"/>
                <a:ext cx="145008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CDB5132-F5AE-4191-81CA-88E8BAF6F5E9}"/>
                  </a:ext>
                </a:extLst>
              </p14:cNvPr>
              <p14:cNvContentPartPr/>
              <p14:nvPr/>
            </p14:nvContentPartPr>
            <p14:xfrm>
              <a:off x="2854560" y="2406760"/>
              <a:ext cx="967320" cy="2574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CDB5132-F5AE-4191-81CA-88E8BAF6F5E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836560" y="2389095"/>
                <a:ext cx="1002960" cy="2930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82F597F-1113-4F53-8529-86E4D41F4999}"/>
                  </a:ext>
                </a:extLst>
              </p14:cNvPr>
              <p14:cNvContentPartPr/>
              <p14:nvPr/>
            </p14:nvContentPartPr>
            <p14:xfrm>
              <a:off x="4073880" y="2393800"/>
              <a:ext cx="613440" cy="290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82F597F-1113-4F53-8529-86E4D41F499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055891" y="2375800"/>
                <a:ext cx="649059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F310EDE-3B08-4BBA-9E06-828ACDEA1091}"/>
                  </a:ext>
                </a:extLst>
              </p14:cNvPr>
              <p14:cNvContentPartPr/>
              <p14:nvPr/>
            </p14:nvContentPartPr>
            <p14:xfrm>
              <a:off x="416280" y="3010120"/>
              <a:ext cx="243720" cy="89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F310EDE-3B08-4BBA-9E06-828ACDEA109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98280" y="2992480"/>
                <a:ext cx="27936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FEAE7A0-1454-412C-8BED-8E1E81EDD257}"/>
                  </a:ext>
                </a:extLst>
              </p14:cNvPr>
              <p14:cNvContentPartPr/>
              <p14:nvPr/>
            </p14:nvContentPartPr>
            <p14:xfrm>
              <a:off x="1086600" y="3016960"/>
              <a:ext cx="144000" cy="92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FEAE7A0-1454-412C-8BED-8E1E81EDD25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068600" y="2998960"/>
                <a:ext cx="1796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B867660-0A34-4110-B6DE-F8A2D3D2FF13}"/>
                  </a:ext>
                </a:extLst>
              </p14:cNvPr>
              <p14:cNvContentPartPr/>
              <p14:nvPr/>
            </p14:nvContentPartPr>
            <p14:xfrm>
              <a:off x="1432200" y="3189400"/>
              <a:ext cx="143640" cy="10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B867660-0A34-4110-B6DE-F8A2D3D2FF1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14200" y="3171760"/>
                <a:ext cx="17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ADB5CA6-DACB-4792-9789-260CE12A4CD7}"/>
                  </a:ext>
                </a:extLst>
              </p14:cNvPr>
              <p14:cNvContentPartPr/>
              <p14:nvPr/>
            </p14:nvContentPartPr>
            <p14:xfrm>
              <a:off x="1411680" y="3291280"/>
              <a:ext cx="141840" cy="111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ADB5CA6-DACB-4792-9789-260CE12A4CD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394040" y="3273640"/>
                <a:ext cx="177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38763A5-5B0F-4986-92A0-8EFF41189672}"/>
                  </a:ext>
                </a:extLst>
              </p14:cNvPr>
              <p14:cNvContentPartPr/>
              <p14:nvPr/>
            </p14:nvContentPartPr>
            <p14:xfrm>
              <a:off x="253560" y="3169600"/>
              <a:ext cx="994680" cy="234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38763A5-5B0F-4986-92A0-8EFF4118967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35920" y="3151933"/>
                <a:ext cx="1030320" cy="270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707121E-2548-4C59-B0C1-F276E552B330}"/>
                  </a:ext>
                </a:extLst>
              </p14:cNvPr>
              <p14:cNvContentPartPr/>
              <p14:nvPr/>
            </p14:nvContentPartPr>
            <p14:xfrm>
              <a:off x="1776720" y="2868280"/>
              <a:ext cx="1968840" cy="6238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707121E-2548-4C59-B0C1-F276E552B3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759080" y="2850640"/>
                <a:ext cx="2004480" cy="65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75BB3F-D08D-4062-B7A6-B86A3A273BA4}"/>
                  </a:ext>
                </a:extLst>
              </p14:cNvPr>
              <p14:cNvContentPartPr/>
              <p14:nvPr/>
            </p14:nvContentPartPr>
            <p14:xfrm>
              <a:off x="4164960" y="2926600"/>
              <a:ext cx="692280" cy="353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75BB3F-D08D-4062-B7A6-B86A3A273BA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147311" y="2908600"/>
                <a:ext cx="727939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DEEA91C-34F5-4969-99AB-5D95E9C60124}"/>
                  </a:ext>
                </a:extLst>
              </p14:cNvPr>
              <p14:cNvContentPartPr/>
              <p14:nvPr/>
            </p14:nvContentPartPr>
            <p14:xfrm>
              <a:off x="1889400" y="3565960"/>
              <a:ext cx="10440" cy="354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DEEA91C-34F5-4969-99AB-5D95E9C6012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871760" y="3547960"/>
                <a:ext cx="4608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11E00C8-234A-4ABA-AD2F-64BE6E3040B6}"/>
                  </a:ext>
                </a:extLst>
              </p14:cNvPr>
              <p14:cNvContentPartPr/>
              <p14:nvPr/>
            </p14:nvContentPartPr>
            <p14:xfrm>
              <a:off x="1513560" y="3748120"/>
              <a:ext cx="255240" cy="112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11E00C8-234A-4ABA-AD2F-64BE6E3040B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495920" y="3730120"/>
                <a:ext cx="29088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E2C64A6-67C8-4E71-8E05-8E63D8A8E5E6}"/>
                  </a:ext>
                </a:extLst>
              </p14:cNvPr>
              <p14:cNvContentPartPr/>
              <p14:nvPr/>
            </p14:nvContentPartPr>
            <p14:xfrm>
              <a:off x="251760" y="3529240"/>
              <a:ext cx="1150560" cy="516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E2C64A6-67C8-4E71-8E05-8E63D8A8E5E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33760" y="3511600"/>
                <a:ext cx="1186200" cy="55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4C2DC8B-4AEC-4596-9B19-4E2403389A87}"/>
                  </a:ext>
                </a:extLst>
              </p14:cNvPr>
              <p14:cNvContentPartPr/>
              <p14:nvPr/>
            </p14:nvContentPartPr>
            <p14:xfrm>
              <a:off x="2328240" y="3556240"/>
              <a:ext cx="161280" cy="390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4C2DC8B-4AEC-4596-9B19-4E2403389A8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310240" y="3538600"/>
                <a:ext cx="196920" cy="42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62E8B50-56BC-42A9-896A-23456D2C87F9}"/>
                  </a:ext>
                </a:extLst>
              </p14:cNvPr>
              <p14:cNvContentPartPr/>
              <p14:nvPr/>
            </p14:nvContentPartPr>
            <p14:xfrm>
              <a:off x="2417880" y="3687640"/>
              <a:ext cx="451080" cy="137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62E8B50-56BC-42A9-896A-23456D2C87F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400240" y="3669640"/>
                <a:ext cx="48672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60087E6-BD1D-493F-81ED-A401C6D3804C}"/>
                  </a:ext>
                </a:extLst>
              </p14:cNvPr>
              <p14:cNvContentPartPr/>
              <p14:nvPr/>
            </p14:nvContentPartPr>
            <p14:xfrm>
              <a:off x="2631000" y="3517000"/>
              <a:ext cx="175680" cy="107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60087E6-BD1D-493F-81ED-A401C6D3804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613360" y="3499360"/>
                <a:ext cx="21132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B3949C2-59B0-4D44-95F7-4FB2B6D28360}"/>
                  </a:ext>
                </a:extLst>
              </p14:cNvPr>
              <p14:cNvContentPartPr/>
              <p14:nvPr/>
            </p14:nvContentPartPr>
            <p14:xfrm>
              <a:off x="3138600" y="3703840"/>
              <a:ext cx="104040" cy="127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B3949C2-59B0-4D44-95F7-4FB2B6D2836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120600" y="3686200"/>
                <a:ext cx="13968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3CA3409-7B5C-4503-B27B-4EE8D3F9456F}"/>
                  </a:ext>
                </a:extLst>
              </p14:cNvPr>
              <p14:cNvContentPartPr/>
              <p14:nvPr/>
            </p14:nvContentPartPr>
            <p14:xfrm>
              <a:off x="3327600" y="3700240"/>
              <a:ext cx="44280" cy="129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3CA3409-7B5C-4503-B27B-4EE8D3F9456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309960" y="3682600"/>
                <a:ext cx="7992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905E12B-265F-4EE6-828E-F6863FCE044F}"/>
                  </a:ext>
                </a:extLst>
              </p14:cNvPr>
              <p14:cNvContentPartPr/>
              <p14:nvPr/>
            </p14:nvContentPartPr>
            <p14:xfrm>
              <a:off x="3505080" y="3504760"/>
              <a:ext cx="20520" cy="3042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905E12B-265F-4EE6-828E-F6863FCE044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487080" y="3487120"/>
                <a:ext cx="5616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949CB3E-D789-460B-BC35-19BF203555E5}"/>
                  </a:ext>
                </a:extLst>
              </p14:cNvPr>
              <p14:cNvContentPartPr/>
              <p14:nvPr/>
            </p14:nvContentPartPr>
            <p14:xfrm>
              <a:off x="3423720" y="3634360"/>
              <a:ext cx="182880" cy="84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949CB3E-D789-460B-BC35-19BF203555E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405720" y="3616720"/>
                <a:ext cx="21852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13CBFD5-D5C3-4628-93CB-B1116B32B2BE}"/>
                  </a:ext>
                </a:extLst>
              </p14:cNvPr>
              <p14:cNvContentPartPr/>
              <p14:nvPr/>
            </p14:nvContentPartPr>
            <p14:xfrm>
              <a:off x="3608400" y="3555520"/>
              <a:ext cx="111600" cy="231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13CBFD5-D5C3-4628-93CB-B1116B32B2B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590400" y="3537880"/>
                <a:ext cx="14724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A68BB3F-3342-43C5-A56B-21AADCAAB1BA}"/>
                  </a:ext>
                </a:extLst>
              </p14:cNvPr>
              <p14:cNvContentPartPr/>
              <p14:nvPr/>
            </p14:nvContentPartPr>
            <p14:xfrm>
              <a:off x="3832320" y="3538600"/>
              <a:ext cx="1012320" cy="465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A68BB3F-3342-43C5-A56B-21AADCAAB1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814320" y="3520600"/>
                <a:ext cx="1047960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7FAD55C-8F05-4218-8550-F01E1903B1EB}"/>
                  </a:ext>
                </a:extLst>
              </p14:cNvPr>
              <p14:cNvContentPartPr/>
              <p14:nvPr/>
            </p14:nvContentPartPr>
            <p14:xfrm>
              <a:off x="5475720" y="3337000"/>
              <a:ext cx="315360" cy="596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7FAD55C-8F05-4218-8550-F01E1903B1E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457720" y="3319371"/>
                <a:ext cx="351000" cy="6317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55D8DA8-96EC-4699-A304-296DBDF5EA9F}"/>
                  </a:ext>
                </a:extLst>
              </p14:cNvPr>
              <p14:cNvContentPartPr/>
              <p14:nvPr/>
            </p14:nvContentPartPr>
            <p14:xfrm>
              <a:off x="4968120" y="3545440"/>
              <a:ext cx="364320" cy="28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55D8DA8-96EC-4699-A304-296DBDF5EA9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950120" y="3527800"/>
                <a:ext cx="39996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7250CFA1-7706-4BD1-AC5B-F7875F9B338E}"/>
                  </a:ext>
                </a:extLst>
              </p14:cNvPr>
              <p14:cNvContentPartPr/>
              <p14:nvPr/>
            </p14:nvContentPartPr>
            <p14:xfrm>
              <a:off x="417000" y="4237000"/>
              <a:ext cx="734400" cy="286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7250CFA1-7706-4BD1-AC5B-F7875F9B338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99000" y="4219338"/>
                <a:ext cx="770040" cy="321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B96566E3-C9B4-4EFA-8EA1-F2CB62CAE232}"/>
                  </a:ext>
                </a:extLst>
              </p14:cNvPr>
              <p14:cNvContentPartPr/>
              <p14:nvPr/>
            </p14:nvContentPartPr>
            <p14:xfrm>
              <a:off x="1522920" y="4180120"/>
              <a:ext cx="1524960" cy="440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B96566E3-C9B4-4EFA-8EA1-F2CB62CAE232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504924" y="4162480"/>
                <a:ext cx="1560592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3EEB9C3-20C2-4961-AF59-0D0B33C65115}"/>
                  </a:ext>
                </a:extLst>
              </p14:cNvPr>
              <p14:cNvContentPartPr/>
              <p14:nvPr/>
            </p14:nvContentPartPr>
            <p14:xfrm>
              <a:off x="3332280" y="4343200"/>
              <a:ext cx="596880" cy="1771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3EEB9C3-20C2-4961-AF59-0D0B33C6511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314280" y="4325200"/>
                <a:ext cx="63252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16B1EEEE-AE96-4429-B6C8-90957DA0A526}"/>
                  </a:ext>
                </a:extLst>
              </p14:cNvPr>
              <p14:cNvContentPartPr/>
              <p14:nvPr/>
            </p14:nvContentPartPr>
            <p14:xfrm>
              <a:off x="3555840" y="4124320"/>
              <a:ext cx="212760" cy="1429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16B1EEEE-AE96-4429-B6C8-90957DA0A526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537840" y="4106320"/>
                <a:ext cx="24840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5AE0B13-562C-4299-9D6C-CD3B3B2E3A0F}"/>
                  </a:ext>
                </a:extLst>
              </p14:cNvPr>
              <p14:cNvContentPartPr/>
              <p14:nvPr/>
            </p14:nvContentPartPr>
            <p14:xfrm>
              <a:off x="4337760" y="4111720"/>
              <a:ext cx="145080" cy="946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5AE0B13-562C-4299-9D6C-CD3B3B2E3A0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320120" y="4093720"/>
                <a:ext cx="18072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CEF866E-03D5-4573-B644-28E34731E09C}"/>
                  </a:ext>
                </a:extLst>
              </p14:cNvPr>
              <p14:cNvContentPartPr/>
              <p14:nvPr/>
            </p14:nvContentPartPr>
            <p14:xfrm>
              <a:off x="4092240" y="4275880"/>
              <a:ext cx="399600" cy="325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CEF866E-03D5-4573-B644-28E34731E09C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074240" y="4257880"/>
                <a:ext cx="43524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7E11FBD-6A4A-4670-8474-D13CA6BBBEF0}"/>
                  </a:ext>
                </a:extLst>
              </p14:cNvPr>
              <p14:cNvContentPartPr/>
              <p14:nvPr/>
            </p14:nvContentPartPr>
            <p14:xfrm>
              <a:off x="4998360" y="4044040"/>
              <a:ext cx="177840" cy="4089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7E11FBD-6A4A-4670-8474-D13CA6BBBEF0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980684" y="4026384"/>
                <a:ext cx="213552" cy="4446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6B8285FB-8BCD-4D37-BC39-14F371A41956}"/>
                  </a:ext>
                </a:extLst>
              </p14:cNvPr>
              <p14:cNvContentPartPr/>
              <p14:nvPr/>
            </p14:nvContentPartPr>
            <p14:xfrm>
              <a:off x="4693440" y="4353640"/>
              <a:ext cx="162720" cy="964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6B8285FB-8BCD-4D37-BC39-14F371A4195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675800" y="4336000"/>
                <a:ext cx="198360" cy="132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68763119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14:cNvPr>
              <p14:cNvContentPartPr/>
              <p14:nvPr/>
            </p14:nvContentPartPr>
            <p14:xfrm>
              <a:off x="6309120" y="3133240"/>
              <a:ext cx="126360" cy="16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291120" y="3115240"/>
                <a:ext cx="1620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14:cNvPr>
              <p14:cNvContentPartPr/>
              <p14:nvPr/>
            </p14:nvContentPartPr>
            <p14:xfrm>
              <a:off x="6583080" y="2608360"/>
              <a:ext cx="128880" cy="25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65440" y="2590720"/>
                <a:ext cx="164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14:cNvPr>
              <p14:cNvContentPartPr/>
              <p14:nvPr/>
            </p14:nvContentPartPr>
            <p14:xfrm>
              <a:off x="6857760" y="2164480"/>
              <a:ext cx="11520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39760" y="2146840"/>
                <a:ext cx="150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14:cNvPr>
              <p14:cNvContentPartPr/>
              <p14:nvPr/>
            </p14:nvContentPartPr>
            <p14:xfrm>
              <a:off x="7101480" y="1725640"/>
              <a:ext cx="111240" cy="194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83840" y="1708000"/>
                <a:ext cx="1468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14:cNvPr>
              <p14:cNvContentPartPr/>
              <p14:nvPr/>
            </p14:nvContentPartPr>
            <p14:xfrm>
              <a:off x="7365720" y="1290400"/>
              <a:ext cx="114840" cy="19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48080" y="1272760"/>
                <a:ext cx="1504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14:cNvPr>
              <p14:cNvContentPartPr/>
              <p14:nvPr/>
            </p14:nvContentPartPr>
            <p14:xfrm>
              <a:off x="7650120" y="890080"/>
              <a:ext cx="97920" cy="15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32480" y="872080"/>
                <a:ext cx="1335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14:cNvPr>
              <p14:cNvContentPartPr/>
              <p14:nvPr/>
            </p14:nvContentPartPr>
            <p14:xfrm>
              <a:off x="7894200" y="506320"/>
              <a:ext cx="124200" cy="18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76200" y="488680"/>
                <a:ext cx="1598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14:cNvPr>
              <p14:cNvContentPartPr/>
              <p14:nvPr/>
            </p14:nvContentPartPr>
            <p14:xfrm>
              <a:off x="5983680" y="3528880"/>
              <a:ext cx="182520" cy="29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6040" y="3511240"/>
                <a:ext cx="21816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14:cNvPr>
              <p14:cNvContentPartPr/>
              <p14:nvPr/>
            </p14:nvContentPartPr>
            <p14:xfrm>
              <a:off x="7579920" y="1982680"/>
              <a:ext cx="49680" cy="39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62280" y="1964680"/>
                <a:ext cx="8532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14:cNvPr>
              <p14:cNvContentPartPr/>
              <p14:nvPr/>
            </p14:nvContentPartPr>
            <p14:xfrm>
              <a:off x="7088520" y="1608280"/>
              <a:ext cx="125280" cy="47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70520" y="1590640"/>
                <a:ext cx="1609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14:cNvPr>
              <p14:cNvContentPartPr/>
              <p14:nvPr/>
            </p14:nvContentPartPr>
            <p14:xfrm>
              <a:off x="6888720" y="1549600"/>
              <a:ext cx="70560" cy="14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720" y="1531960"/>
                <a:ext cx="1062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14:cNvPr>
              <p14:cNvContentPartPr/>
              <p14:nvPr/>
            </p14:nvContentPartPr>
            <p14:xfrm>
              <a:off x="6804480" y="1564000"/>
              <a:ext cx="43200" cy="12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86480" y="1546360"/>
                <a:ext cx="788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14:cNvPr>
              <p14:cNvContentPartPr/>
              <p14:nvPr/>
            </p14:nvContentPartPr>
            <p14:xfrm>
              <a:off x="6766320" y="161512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48320" y="1597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14:cNvPr>
              <p14:cNvContentPartPr/>
              <p14:nvPr/>
            </p14:nvContentPartPr>
            <p14:xfrm>
              <a:off x="6745800" y="167596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28160" y="1657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14:cNvPr>
              <p14:cNvContentPartPr/>
              <p14:nvPr/>
            </p14:nvContentPartPr>
            <p14:xfrm>
              <a:off x="6796560" y="175732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78920" y="1739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14:cNvPr>
              <p14:cNvContentPartPr/>
              <p14:nvPr/>
            </p14:nvContentPartPr>
            <p14:xfrm>
              <a:off x="6817080" y="1818160"/>
              <a:ext cx="1224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99080" y="180052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14:cNvPr>
              <p14:cNvContentPartPr/>
              <p14:nvPr/>
            </p14:nvContentPartPr>
            <p14:xfrm>
              <a:off x="6857760" y="1868920"/>
              <a:ext cx="131400" cy="7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39760" y="1851280"/>
                <a:ext cx="16704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14:cNvPr>
              <p14:cNvContentPartPr/>
              <p14:nvPr/>
            </p14:nvContentPartPr>
            <p14:xfrm>
              <a:off x="7081320" y="1970800"/>
              <a:ext cx="83880" cy="45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63320" y="1952800"/>
                <a:ext cx="1195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14:cNvPr>
              <p14:cNvContentPartPr/>
              <p14:nvPr/>
            </p14:nvContentPartPr>
            <p14:xfrm>
              <a:off x="7274280" y="2072320"/>
              <a:ext cx="75600" cy="2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56640" y="2054320"/>
                <a:ext cx="1112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14:cNvPr>
              <p14:cNvContentPartPr/>
              <p14:nvPr/>
            </p14:nvContentPartPr>
            <p14:xfrm>
              <a:off x="7467240" y="2088160"/>
              <a:ext cx="1069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49240" y="2070520"/>
                <a:ext cx="142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14:cNvPr>
              <p14:cNvContentPartPr/>
              <p14:nvPr/>
            </p14:nvContentPartPr>
            <p14:xfrm>
              <a:off x="7330080" y="1722400"/>
              <a:ext cx="239040" cy="208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12440" y="1704760"/>
                <a:ext cx="27468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14:cNvPr>
              <p14:cNvContentPartPr/>
              <p14:nvPr/>
            </p14:nvContentPartPr>
            <p14:xfrm>
              <a:off x="6608640" y="2034880"/>
              <a:ext cx="1007280" cy="1029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90634" y="2016880"/>
                <a:ext cx="1042933" cy="10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14:cNvPr>
              <p14:cNvContentPartPr/>
              <p14:nvPr/>
            </p14:nvContentPartPr>
            <p14:xfrm>
              <a:off x="6136320" y="1802320"/>
              <a:ext cx="1048320" cy="10591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18320" y="1784320"/>
                <a:ext cx="1083960" cy="10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14:cNvPr>
              <p14:cNvContentPartPr/>
              <p14:nvPr/>
            </p14:nvContentPartPr>
            <p14:xfrm>
              <a:off x="8036040" y="1207600"/>
              <a:ext cx="195480" cy="153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018400" y="1189960"/>
                <a:ext cx="2311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14:cNvPr>
              <p14:cNvContentPartPr/>
              <p14:nvPr/>
            </p14:nvContentPartPr>
            <p14:xfrm>
              <a:off x="7151160" y="1419280"/>
              <a:ext cx="1029600" cy="583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133166" y="1401640"/>
                <a:ext cx="1065228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4310CEC-3AD3-425A-A114-3D5C58207906}"/>
                  </a:ext>
                </a:extLst>
              </p14:cNvPr>
              <p14:cNvContentPartPr/>
              <p14:nvPr/>
            </p14:nvContentPartPr>
            <p14:xfrm>
              <a:off x="364800" y="247120"/>
              <a:ext cx="619560" cy="250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4310CEC-3AD3-425A-A114-3D5C582079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47160" y="229480"/>
                <a:ext cx="6552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F258742-0806-446C-BE7D-B641627296C7}"/>
                  </a:ext>
                </a:extLst>
              </p14:cNvPr>
              <p14:cNvContentPartPr/>
              <p14:nvPr/>
            </p14:nvContentPartPr>
            <p14:xfrm>
              <a:off x="1290000" y="150640"/>
              <a:ext cx="924120" cy="3830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F258742-0806-446C-BE7D-B641627296C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272353" y="133000"/>
                <a:ext cx="959774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2A7FEEFE-2A61-411D-9DF4-94FFE3D2AA28}"/>
                  </a:ext>
                </a:extLst>
              </p14:cNvPr>
              <p14:cNvContentPartPr/>
              <p14:nvPr/>
            </p14:nvContentPartPr>
            <p14:xfrm>
              <a:off x="3599400" y="162160"/>
              <a:ext cx="1388160" cy="4644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2A7FEEFE-2A61-411D-9DF4-94FFE3D2AA2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81400" y="144160"/>
                <a:ext cx="142380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B7F7908-D9E9-49F0-A14E-CE500ED55709}"/>
                  </a:ext>
                </a:extLst>
              </p14:cNvPr>
              <p14:cNvContentPartPr/>
              <p14:nvPr/>
            </p14:nvContentPartPr>
            <p14:xfrm>
              <a:off x="2753040" y="152080"/>
              <a:ext cx="736560" cy="451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B7F7908-D9E9-49F0-A14E-CE500ED5570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735391" y="134440"/>
                <a:ext cx="772217" cy="48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4DE2D05-F3E7-44AD-801F-F7B4D3A636B1}"/>
                  </a:ext>
                </a:extLst>
              </p14:cNvPr>
              <p14:cNvContentPartPr/>
              <p14:nvPr/>
            </p14:nvContentPartPr>
            <p14:xfrm>
              <a:off x="5362320" y="201040"/>
              <a:ext cx="842400" cy="308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4DE2D05-F3E7-44AD-801F-F7B4D3A636B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44320" y="183040"/>
                <a:ext cx="87804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1195F7F-1CCB-4A0A-AF88-2AA5EC749027}"/>
                  </a:ext>
                </a:extLst>
              </p14:cNvPr>
              <p14:cNvContentPartPr/>
              <p14:nvPr/>
            </p14:nvContentPartPr>
            <p14:xfrm>
              <a:off x="4815480" y="700360"/>
              <a:ext cx="749160" cy="381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1195F7F-1CCB-4A0A-AF88-2AA5EC74902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797840" y="682720"/>
                <a:ext cx="78480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3011F7B-81A4-4D24-B1CD-4CCD04BB62BA}"/>
                  </a:ext>
                </a:extLst>
              </p14:cNvPr>
              <p14:cNvContentPartPr/>
              <p14:nvPr/>
            </p14:nvContentPartPr>
            <p14:xfrm>
              <a:off x="3339120" y="670120"/>
              <a:ext cx="1253520" cy="439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3011F7B-81A4-4D24-B1CD-4CCD04BB62B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21120" y="652480"/>
                <a:ext cx="128916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AE81E44-E661-47DD-98F9-963511A279EE}"/>
                  </a:ext>
                </a:extLst>
              </p14:cNvPr>
              <p14:cNvContentPartPr/>
              <p14:nvPr/>
            </p14:nvContentPartPr>
            <p14:xfrm>
              <a:off x="2610840" y="792160"/>
              <a:ext cx="362880" cy="335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AE81E44-E661-47DD-98F9-963511A279E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592840" y="774520"/>
                <a:ext cx="398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442B68A-AAF9-46E8-A959-FFA2AB2C2B61}"/>
                  </a:ext>
                </a:extLst>
              </p14:cNvPr>
              <p14:cNvContentPartPr/>
              <p14:nvPr/>
            </p14:nvContentPartPr>
            <p14:xfrm>
              <a:off x="311160" y="741040"/>
              <a:ext cx="2076480" cy="955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442B68A-AAF9-46E8-A959-FFA2AB2C2B6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93160" y="723393"/>
                <a:ext cx="2112120" cy="9914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089AAAB-9CA5-481D-A023-421992CAFC49}"/>
                  </a:ext>
                </a:extLst>
              </p14:cNvPr>
              <p14:cNvContentPartPr/>
              <p14:nvPr/>
            </p14:nvContentPartPr>
            <p14:xfrm>
              <a:off x="1343640" y="1960360"/>
              <a:ext cx="28080" cy="31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089AAAB-9CA5-481D-A023-421992CAFC4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325640" y="1942720"/>
                <a:ext cx="637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B2735C5-46CD-4C0A-9542-DFDE0E942AA4}"/>
                  </a:ext>
                </a:extLst>
              </p14:cNvPr>
              <p14:cNvContentPartPr/>
              <p14:nvPr/>
            </p14:nvContentPartPr>
            <p14:xfrm>
              <a:off x="1344720" y="2113000"/>
              <a:ext cx="6480" cy="12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B2735C5-46CD-4C0A-9542-DFDE0E942AA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326720" y="2095000"/>
                <a:ext cx="421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1753EC-87DD-4A65-9154-385C16563BD1}"/>
                  </a:ext>
                </a:extLst>
              </p14:cNvPr>
              <p14:cNvContentPartPr/>
              <p14:nvPr/>
            </p14:nvContentPartPr>
            <p14:xfrm>
              <a:off x="91200" y="1909600"/>
              <a:ext cx="1115280" cy="376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1753EC-87DD-4A65-9154-385C16563BD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560" y="1891960"/>
                <a:ext cx="11509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8247633-6B36-4928-A42B-068FFC639A07}"/>
                  </a:ext>
                </a:extLst>
              </p14:cNvPr>
              <p14:cNvContentPartPr/>
              <p14:nvPr/>
            </p14:nvContentPartPr>
            <p14:xfrm>
              <a:off x="5100240" y="1696120"/>
              <a:ext cx="825840" cy="567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8247633-6B36-4928-A42B-068FFC639A0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82240" y="1678469"/>
                <a:ext cx="861480" cy="603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8F1D8B3-AF04-4718-B287-6F6657D34840}"/>
                  </a:ext>
                </a:extLst>
              </p14:cNvPr>
              <p14:cNvContentPartPr/>
              <p14:nvPr/>
            </p14:nvContentPartPr>
            <p14:xfrm>
              <a:off x="1675920" y="1756600"/>
              <a:ext cx="3301560" cy="539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8F1D8B3-AF04-4718-B287-6F6657D3484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58280" y="1738612"/>
                <a:ext cx="3337200" cy="5752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CB12E2D-FA2C-4B6D-B8AE-537FDC4B9B88}"/>
                  </a:ext>
                </a:extLst>
              </p14:cNvPr>
              <p14:cNvContentPartPr/>
              <p14:nvPr/>
            </p14:nvContentPartPr>
            <p14:xfrm>
              <a:off x="406200" y="2443480"/>
              <a:ext cx="630720" cy="360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CB12E2D-FA2C-4B6D-B8AE-537FDC4B9B8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88200" y="2425480"/>
                <a:ext cx="66636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5ECB864-D7C9-4CFF-B37A-6D1C8C24D5DA}"/>
                  </a:ext>
                </a:extLst>
              </p14:cNvPr>
              <p14:cNvContentPartPr/>
              <p14:nvPr/>
            </p14:nvContentPartPr>
            <p14:xfrm>
              <a:off x="1279560" y="2298040"/>
              <a:ext cx="1414440" cy="4554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5ECB864-D7C9-4CFF-B37A-6D1C8C24D5D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261920" y="2280040"/>
                <a:ext cx="145008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CDB5132-F5AE-4191-81CA-88E8BAF6F5E9}"/>
                  </a:ext>
                </a:extLst>
              </p14:cNvPr>
              <p14:cNvContentPartPr/>
              <p14:nvPr/>
            </p14:nvContentPartPr>
            <p14:xfrm>
              <a:off x="2854560" y="2406760"/>
              <a:ext cx="967320" cy="2574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CDB5132-F5AE-4191-81CA-88E8BAF6F5E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836560" y="2389095"/>
                <a:ext cx="1002960" cy="2930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82F597F-1113-4F53-8529-86E4D41F4999}"/>
                  </a:ext>
                </a:extLst>
              </p14:cNvPr>
              <p14:cNvContentPartPr/>
              <p14:nvPr/>
            </p14:nvContentPartPr>
            <p14:xfrm>
              <a:off x="4073880" y="2393800"/>
              <a:ext cx="613440" cy="290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82F597F-1113-4F53-8529-86E4D41F499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055891" y="2375800"/>
                <a:ext cx="649059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F310EDE-3B08-4BBA-9E06-828ACDEA1091}"/>
                  </a:ext>
                </a:extLst>
              </p14:cNvPr>
              <p14:cNvContentPartPr/>
              <p14:nvPr/>
            </p14:nvContentPartPr>
            <p14:xfrm>
              <a:off x="416280" y="3010120"/>
              <a:ext cx="243720" cy="89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F310EDE-3B08-4BBA-9E06-828ACDEA109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98280" y="2992480"/>
                <a:ext cx="27936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FEAE7A0-1454-412C-8BED-8E1E81EDD257}"/>
                  </a:ext>
                </a:extLst>
              </p14:cNvPr>
              <p14:cNvContentPartPr/>
              <p14:nvPr/>
            </p14:nvContentPartPr>
            <p14:xfrm>
              <a:off x="1086600" y="3016960"/>
              <a:ext cx="144000" cy="92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FEAE7A0-1454-412C-8BED-8E1E81EDD25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068600" y="2998960"/>
                <a:ext cx="1796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B867660-0A34-4110-B6DE-F8A2D3D2FF13}"/>
                  </a:ext>
                </a:extLst>
              </p14:cNvPr>
              <p14:cNvContentPartPr/>
              <p14:nvPr/>
            </p14:nvContentPartPr>
            <p14:xfrm>
              <a:off x="1432200" y="3189400"/>
              <a:ext cx="143640" cy="10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B867660-0A34-4110-B6DE-F8A2D3D2FF1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14200" y="3171760"/>
                <a:ext cx="17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ADB5CA6-DACB-4792-9789-260CE12A4CD7}"/>
                  </a:ext>
                </a:extLst>
              </p14:cNvPr>
              <p14:cNvContentPartPr/>
              <p14:nvPr/>
            </p14:nvContentPartPr>
            <p14:xfrm>
              <a:off x="1411680" y="3291280"/>
              <a:ext cx="141840" cy="111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ADB5CA6-DACB-4792-9789-260CE12A4CD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394040" y="3273640"/>
                <a:ext cx="177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38763A5-5B0F-4986-92A0-8EFF41189672}"/>
                  </a:ext>
                </a:extLst>
              </p14:cNvPr>
              <p14:cNvContentPartPr/>
              <p14:nvPr/>
            </p14:nvContentPartPr>
            <p14:xfrm>
              <a:off x="253560" y="3169600"/>
              <a:ext cx="994680" cy="234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38763A5-5B0F-4986-92A0-8EFF4118967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35920" y="3151933"/>
                <a:ext cx="1030320" cy="270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707121E-2548-4C59-B0C1-F276E552B330}"/>
                  </a:ext>
                </a:extLst>
              </p14:cNvPr>
              <p14:cNvContentPartPr/>
              <p14:nvPr/>
            </p14:nvContentPartPr>
            <p14:xfrm>
              <a:off x="1776720" y="2868280"/>
              <a:ext cx="1968840" cy="6238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707121E-2548-4C59-B0C1-F276E552B3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759080" y="2850640"/>
                <a:ext cx="2004480" cy="65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75BB3F-D08D-4062-B7A6-B86A3A273BA4}"/>
                  </a:ext>
                </a:extLst>
              </p14:cNvPr>
              <p14:cNvContentPartPr/>
              <p14:nvPr/>
            </p14:nvContentPartPr>
            <p14:xfrm>
              <a:off x="4164960" y="2926600"/>
              <a:ext cx="692280" cy="353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75BB3F-D08D-4062-B7A6-B86A3A273BA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147311" y="2908600"/>
                <a:ext cx="727939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DEEA91C-34F5-4969-99AB-5D95E9C60124}"/>
                  </a:ext>
                </a:extLst>
              </p14:cNvPr>
              <p14:cNvContentPartPr/>
              <p14:nvPr/>
            </p14:nvContentPartPr>
            <p14:xfrm>
              <a:off x="1889400" y="3565960"/>
              <a:ext cx="10440" cy="354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DEEA91C-34F5-4969-99AB-5D95E9C6012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871760" y="3547960"/>
                <a:ext cx="4608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11E00C8-234A-4ABA-AD2F-64BE6E3040B6}"/>
                  </a:ext>
                </a:extLst>
              </p14:cNvPr>
              <p14:cNvContentPartPr/>
              <p14:nvPr/>
            </p14:nvContentPartPr>
            <p14:xfrm>
              <a:off x="1513560" y="3748120"/>
              <a:ext cx="255240" cy="112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11E00C8-234A-4ABA-AD2F-64BE6E3040B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495920" y="3730120"/>
                <a:ext cx="29088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E2C64A6-67C8-4E71-8E05-8E63D8A8E5E6}"/>
                  </a:ext>
                </a:extLst>
              </p14:cNvPr>
              <p14:cNvContentPartPr/>
              <p14:nvPr/>
            </p14:nvContentPartPr>
            <p14:xfrm>
              <a:off x="251760" y="3529240"/>
              <a:ext cx="1150560" cy="516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E2C64A6-67C8-4E71-8E05-8E63D8A8E5E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33760" y="3511600"/>
                <a:ext cx="1186200" cy="55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4C2DC8B-4AEC-4596-9B19-4E2403389A87}"/>
                  </a:ext>
                </a:extLst>
              </p14:cNvPr>
              <p14:cNvContentPartPr/>
              <p14:nvPr/>
            </p14:nvContentPartPr>
            <p14:xfrm>
              <a:off x="2328240" y="3556240"/>
              <a:ext cx="161280" cy="390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4C2DC8B-4AEC-4596-9B19-4E2403389A8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310240" y="3538600"/>
                <a:ext cx="196920" cy="42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62E8B50-56BC-42A9-896A-23456D2C87F9}"/>
                  </a:ext>
                </a:extLst>
              </p14:cNvPr>
              <p14:cNvContentPartPr/>
              <p14:nvPr/>
            </p14:nvContentPartPr>
            <p14:xfrm>
              <a:off x="2417880" y="3687640"/>
              <a:ext cx="451080" cy="137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62E8B50-56BC-42A9-896A-23456D2C87F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400240" y="3669640"/>
                <a:ext cx="48672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60087E6-BD1D-493F-81ED-A401C6D3804C}"/>
                  </a:ext>
                </a:extLst>
              </p14:cNvPr>
              <p14:cNvContentPartPr/>
              <p14:nvPr/>
            </p14:nvContentPartPr>
            <p14:xfrm>
              <a:off x="2631000" y="3517000"/>
              <a:ext cx="175680" cy="107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60087E6-BD1D-493F-81ED-A401C6D3804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613360" y="3499360"/>
                <a:ext cx="21132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B3949C2-59B0-4D44-95F7-4FB2B6D28360}"/>
                  </a:ext>
                </a:extLst>
              </p14:cNvPr>
              <p14:cNvContentPartPr/>
              <p14:nvPr/>
            </p14:nvContentPartPr>
            <p14:xfrm>
              <a:off x="3138600" y="3703840"/>
              <a:ext cx="104040" cy="127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B3949C2-59B0-4D44-95F7-4FB2B6D2836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120600" y="3686200"/>
                <a:ext cx="13968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3CA3409-7B5C-4503-B27B-4EE8D3F9456F}"/>
                  </a:ext>
                </a:extLst>
              </p14:cNvPr>
              <p14:cNvContentPartPr/>
              <p14:nvPr/>
            </p14:nvContentPartPr>
            <p14:xfrm>
              <a:off x="3327600" y="3700240"/>
              <a:ext cx="44280" cy="129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3CA3409-7B5C-4503-B27B-4EE8D3F9456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309960" y="3682600"/>
                <a:ext cx="7992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905E12B-265F-4EE6-828E-F6863FCE044F}"/>
                  </a:ext>
                </a:extLst>
              </p14:cNvPr>
              <p14:cNvContentPartPr/>
              <p14:nvPr/>
            </p14:nvContentPartPr>
            <p14:xfrm>
              <a:off x="3505080" y="3504760"/>
              <a:ext cx="20520" cy="3042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905E12B-265F-4EE6-828E-F6863FCE044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487080" y="3487120"/>
                <a:ext cx="5616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949CB3E-D789-460B-BC35-19BF203555E5}"/>
                  </a:ext>
                </a:extLst>
              </p14:cNvPr>
              <p14:cNvContentPartPr/>
              <p14:nvPr/>
            </p14:nvContentPartPr>
            <p14:xfrm>
              <a:off x="3423720" y="3634360"/>
              <a:ext cx="182880" cy="84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949CB3E-D789-460B-BC35-19BF203555E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405720" y="3616720"/>
                <a:ext cx="21852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13CBFD5-D5C3-4628-93CB-B1116B32B2BE}"/>
                  </a:ext>
                </a:extLst>
              </p14:cNvPr>
              <p14:cNvContentPartPr/>
              <p14:nvPr/>
            </p14:nvContentPartPr>
            <p14:xfrm>
              <a:off x="3608400" y="3555520"/>
              <a:ext cx="111600" cy="231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13CBFD5-D5C3-4628-93CB-B1116B32B2B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590400" y="3537880"/>
                <a:ext cx="14724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A68BB3F-3342-43C5-A56B-21AADCAAB1BA}"/>
                  </a:ext>
                </a:extLst>
              </p14:cNvPr>
              <p14:cNvContentPartPr/>
              <p14:nvPr/>
            </p14:nvContentPartPr>
            <p14:xfrm>
              <a:off x="3832320" y="3538600"/>
              <a:ext cx="1012320" cy="465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A68BB3F-3342-43C5-A56B-21AADCAAB1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814320" y="3520600"/>
                <a:ext cx="1047960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7FAD55C-8F05-4218-8550-F01E1903B1EB}"/>
                  </a:ext>
                </a:extLst>
              </p14:cNvPr>
              <p14:cNvContentPartPr/>
              <p14:nvPr/>
            </p14:nvContentPartPr>
            <p14:xfrm>
              <a:off x="5475720" y="3337000"/>
              <a:ext cx="315360" cy="596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7FAD55C-8F05-4218-8550-F01E1903B1E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457720" y="3319371"/>
                <a:ext cx="351000" cy="6317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55D8DA8-96EC-4699-A304-296DBDF5EA9F}"/>
                  </a:ext>
                </a:extLst>
              </p14:cNvPr>
              <p14:cNvContentPartPr/>
              <p14:nvPr/>
            </p14:nvContentPartPr>
            <p14:xfrm>
              <a:off x="4968120" y="3545440"/>
              <a:ext cx="364320" cy="28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55D8DA8-96EC-4699-A304-296DBDF5EA9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950120" y="3527800"/>
                <a:ext cx="39996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7250CFA1-7706-4BD1-AC5B-F7875F9B338E}"/>
                  </a:ext>
                </a:extLst>
              </p14:cNvPr>
              <p14:cNvContentPartPr/>
              <p14:nvPr/>
            </p14:nvContentPartPr>
            <p14:xfrm>
              <a:off x="417000" y="4237000"/>
              <a:ext cx="734400" cy="286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7250CFA1-7706-4BD1-AC5B-F7875F9B338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99000" y="4219338"/>
                <a:ext cx="770040" cy="321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B96566E3-C9B4-4EFA-8EA1-F2CB62CAE232}"/>
                  </a:ext>
                </a:extLst>
              </p14:cNvPr>
              <p14:cNvContentPartPr/>
              <p14:nvPr/>
            </p14:nvContentPartPr>
            <p14:xfrm>
              <a:off x="1522920" y="4180120"/>
              <a:ext cx="1524960" cy="440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B96566E3-C9B4-4EFA-8EA1-F2CB62CAE232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504924" y="4162480"/>
                <a:ext cx="1560592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3EEB9C3-20C2-4961-AF59-0D0B33C65115}"/>
                  </a:ext>
                </a:extLst>
              </p14:cNvPr>
              <p14:cNvContentPartPr/>
              <p14:nvPr/>
            </p14:nvContentPartPr>
            <p14:xfrm>
              <a:off x="3332280" y="4343200"/>
              <a:ext cx="596880" cy="1771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3EEB9C3-20C2-4961-AF59-0D0B33C6511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314280" y="4325200"/>
                <a:ext cx="63252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16B1EEEE-AE96-4429-B6C8-90957DA0A526}"/>
                  </a:ext>
                </a:extLst>
              </p14:cNvPr>
              <p14:cNvContentPartPr/>
              <p14:nvPr/>
            </p14:nvContentPartPr>
            <p14:xfrm>
              <a:off x="3555840" y="4124320"/>
              <a:ext cx="212760" cy="1429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16B1EEEE-AE96-4429-B6C8-90957DA0A526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537840" y="4106320"/>
                <a:ext cx="24840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5AE0B13-562C-4299-9D6C-CD3B3B2E3A0F}"/>
                  </a:ext>
                </a:extLst>
              </p14:cNvPr>
              <p14:cNvContentPartPr/>
              <p14:nvPr/>
            </p14:nvContentPartPr>
            <p14:xfrm>
              <a:off x="4337760" y="4111720"/>
              <a:ext cx="145080" cy="946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5AE0B13-562C-4299-9D6C-CD3B3B2E3A0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320120" y="4093720"/>
                <a:ext cx="18072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CEF866E-03D5-4573-B644-28E34731E09C}"/>
                  </a:ext>
                </a:extLst>
              </p14:cNvPr>
              <p14:cNvContentPartPr/>
              <p14:nvPr/>
            </p14:nvContentPartPr>
            <p14:xfrm>
              <a:off x="4092240" y="4275880"/>
              <a:ext cx="399600" cy="325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CEF866E-03D5-4573-B644-28E34731E09C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074240" y="4257880"/>
                <a:ext cx="43524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7E11FBD-6A4A-4670-8474-D13CA6BBBEF0}"/>
                  </a:ext>
                </a:extLst>
              </p14:cNvPr>
              <p14:cNvContentPartPr/>
              <p14:nvPr/>
            </p14:nvContentPartPr>
            <p14:xfrm>
              <a:off x="4998360" y="4044040"/>
              <a:ext cx="177840" cy="4089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7E11FBD-6A4A-4670-8474-D13CA6BBBEF0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980684" y="4026384"/>
                <a:ext cx="213552" cy="4446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6B8285FB-8BCD-4D37-BC39-14F371A41956}"/>
                  </a:ext>
                </a:extLst>
              </p14:cNvPr>
              <p14:cNvContentPartPr/>
              <p14:nvPr/>
            </p14:nvContentPartPr>
            <p14:xfrm>
              <a:off x="4693440" y="4353640"/>
              <a:ext cx="162720" cy="964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6B8285FB-8BCD-4D37-BC39-14F371A4195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675800" y="4336000"/>
                <a:ext cx="1983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8A77599-1319-403A-AE0C-6E843D908117}"/>
                  </a:ext>
                </a:extLst>
              </p14:cNvPr>
              <p14:cNvContentPartPr/>
              <p14:nvPr/>
            </p14:nvContentPartPr>
            <p14:xfrm>
              <a:off x="5465640" y="4077160"/>
              <a:ext cx="152640" cy="42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8A77599-1319-403A-AE0C-6E843D90811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448000" y="4059160"/>
                <a:ext cx="188280" cy="46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89BBF51-FB26-4987-BDD3-6FF483F28042}"/>
                  </a:ext>
                </a:extLst>
              </p14:cNvPr>
              <p14:cNvContentPartPr/>
              <p14:nvPr/>
            </p14:nvContentPartPr>
            <p14:xfrm>
              <a:off x="5760120" y="4276960"/>
              <a:ext cx="120960" cy="134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89BBF51-FB26-4987-BDD3-6FF483F2804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742480" y="4259320"/>
                <a:ext cx="15660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3716E13-A7D8-46AC-8C01-CA64C4A5E107}"/>
                  </a:ext>
                </a:extLst>
              </p14:cNvPr>
              <p14:cNvContentPartPr/>
              <p14:nvPr/>
            </p14:nvContentPartPr>
            <p14:xfrm>
              <a:off x="5791080" y="4126120"/>
              <a:ext cx="138960" cy="49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3716E13-A7D8-46AC-8C01-CA64C4A5E10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773080" y="4108120"/>
                <a:ext cx="17460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07BBA90-33BA-40AB-957B-7F0CE084E78E}"/>
                  </a:ext>
                </a:extLst>
              </p14:cNvPr>
              <p14:cNvContentPartPr/>
              <p14:nvPr/>
            </p14:nvContentPartPr>
            <p14:xfrm>
              <a:off x="8061960" y="4246360"/>
              <a:ext cx="105480" cy="1130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07BBA90-33BA-40AB-957B-7F0CE084E78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043960" y="4228720"/>
                <a:ext cx="14112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7436B3ED-BE5F-4A5E-BFBD-56DABE061A51}"/>
                  </a:ext>
                </a:extLst>
              </p14:cNvPr>
              <p14:cNvContentPartPr/>
              <p14:nvPr/>
            </p14:nvContentPartPr>
            <p14:xfrm>
              <a:off x="7843080" y="4154920"/>
              <a:ext cx="133560" cy="2152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7436B3ED-BE5F-4A5E-BFBD-56DABE061A51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825080" y="4137280"/>
                <a:ext cx="16920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A2D5A5E-1D25-41CE-A1C8-964E67D7839A}"/>
                  </a:ext>
                </a:extLst>
              </p14:cNvPr>
              <p14:cNvContentPartPr/>
              <p14:nvPr/>
            </p14:nvContentPartPr>
            <p14:xfrm>
              <a:off x="7118760" y="4115320"/>
              <a:ext cx="565560" cy="2890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A2D5A5E-1D25-41CE-A1C8-964E67D7839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100771" y="4097680"/>
                <a:ext cx="601177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CE6E7F68-04C1-4BE0-9766-3562BDBA5608}"/>
                  </a:ext>
                </a:extLst>
              </p14:cNvPr>
              <p14:cNvContentPartPr/>
              <p14:nvPr/>
            </p14:nvContentPartPr>
            <p14:xfrm>
              <a:off x="6824640" y="4297480"/>
              <a:ext cx="205200" cy="298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CE6E7F68-04C1-4BE0-9766-3562BDBA560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807000" y="4279480"/>
                <a:ext cx="24084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563D848-BFF7-4039-BFA7-DA4054C3B859}"/>
                  </a:ext>
                </a:extLst>
              </p14:cNvPr>
              <p14:cNvContentPartPr/>
              <p14:nvPr/>
            </p14:nvContentPartPr>
            <p14:xfrm>
              <a:off x="6461400" y="4104160"/>
              <a:ext cx="258480" cy="2739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563D848-BFF7-4039-BFA7-DA4054C3B859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443785" y="4086520"/>
                <a:ext cx="29407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B0CEB8D-C4E3-4512-BC44-F7246F757F53}"/>
                  </a:ext>
                </a:extLst>
              </p14:cNvPr>
              <p14:cNvContentPartPr/>
              <p14:nvPr/>
            </p14:nvContentPartPr>
            <p14:xfrm>
              <a:off x="6109680" y="4280200"/>
              <a:ext cx="245160" cy="1094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B0CEB8D-C4E3-4512-BC44-F7246F757F53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092040" y="4262200"/>
                <a:ext cx="28080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865F6C21-E64A-4276-9F9D-81DD7ED23A9D}"/>
                  </a:ext>
                </a:extLst>
              </p14:cNvPr>
              <p14:cNvContentPartPr/>
              <p14:nvPr/>
            </p14:nvContentPartPr>
            <p14:xfrm>
              <a:off x="8554080" y="3956560"/>
              <a:ext cx="161280" cy="1346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865F6C21-E64A-4276-9F9D-81DD7ED23A9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8536440" y="3938920"/>
                <a:ext cx="19692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A68BF4A-BF9A-49A9-8B9A-F72FCC7C61B8}"/>
                  </a:ext>
                </a:extLst>
              </p14:cNvPr>
              <p14:cNvContentPartPr/>
              <p14:nvPr/>
            </p14:nvContentPartPr>
            <p14:xfrm>
              <a:off x="8330880" y="4252840"/>
              <a:ext cx="437400" cy="150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A68BF4A-BF9A-49A9-8B9A-F72FCC7C61B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8312895" y="4235200"/>
                <a:ext cx="473011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33310864-E294-49F0-9AA1-C1351DD7F7EE}"/>
                  </a:ext>
                </a:extLst>
              </p14:cNvPr>
              <p14:cNvContentPartPr/>
              <p14:nvPr/>
            </p14:nvContentPartPr>
            <p14:xfrm>
              <a:off x="2613360" y="4856200"/>
              <a:ext cx="58680" cy="1335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33310864-E294-49F0-9AA1-C1351DD7F7E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595360" y="4838200"/>
                <a:ext cx="943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448DADB7-CE62-4655-A9DA-24746FC66271}"/>
                  </a:ext>
                </a:extLst>
              </p14:cNvPr>
              <p14:cNvContentPartPr/>
              <p14:nvPr/>
            </p14:nvContentPartPr>
            <p14:xfrm>
              <a:off x="1676640" y="4703560"/>
              <a:ext cx="817200" cy="4384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448DADB7-CE62-4655-A9DA-24746FC66271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1658640" y="4685906"/>
                <a:ext cx="852840" cy="474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006234C9-888C-4D19-BAD8-8E6C5AFC374A}"/>
                  </a:ext>
                </a:extLst>
              </p14:cNvPr>
              <p14:cNvContentPartPr/>
              <p14:nvPr/>
            </p14:nvContentPartPr>
            <p14:xfrm>
              <a:off x="1211160" y="4653160"/>
              <a:ext cx="170640" cy="4057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006234C9-888C-4D19-BAD8-8E6C5AFC374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193520" y="4635160"/>
                <a:ext cx="20628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95D5B72F-FFB7-4725-AB24-DF4BEA74AA58}"/>
                  </a:ext>
                </a:extLst>
              </p14:cNvPr>
              <p14:cNvContentPartPr/>
              <p14:nvPr/>
            </p14:nvContentPartPr>
            <p14:xfrm>
              <a:off x="766560" y="4620040"/>
              <a:ext cx="200880" cy="508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95D5B72F-FFB7-4725-AB24-DF4BEA74AA58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48592" y="4602400"/>
                <a:ext cx="236456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9A0343E1-CE80-46E3-8EC4-93E1AE57F6AB}"/>
                  </a:ext>
                </a:extLst>
              </p14:cNvPr>
              <p14:cNvContentPartPr/>
              <p14:nvPr/>
            </p14:nvContentPartPr>
            <p14:xfrm>
              <a:off x="452640" y="4632640"/>
              <a:ext cx="136800" cy="3751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9A0343E1-CE80-46E3-8EC4-93E1AE57F6AB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34640" y="4615000"/>
                <a:ext cx="17244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8970ACE5-99CE-47B1-A44C-05824D51C5B0}"/>
                  </a:ext>
                </a:extLst>
              </p14:cNvPr>
              <p14:cNvContentPartPr/>
              <p14:nvPr/>
            </p14:nvContentPartPr>
            <p14:xfrm>
              <a:off x="3180000" y="4744240"/>
              <a:ext cx="140400" cy="2242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8970ACE5-99CE-47B1-A44C-05824D51C5B0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3162360" y="4726600"/>
                <a:ext cx="1760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4C6D46C1-97A6-42A6-855B-7C879D78C0E3}"/>
                  </a:ext>
                </a:extLst>
              </p14:cNvPr>
              <p14:cNvContentPartPr/>
              <p14:nvPr/>
            </p14:nvContentPartPr>
            <p14:xfrm>
              <a:off x="3412560" y="4875280"/>
              <a:ext cx="98640" cy="1242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4C6D46C1-97A6-42A6-855B-7C879D78C0E3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394560" y="4857640"/>
                <a:ext cx="1342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FEB743BE-8AC5-443C-B46C-E5026D6288C0}"/>
                  </a:ext>
                </a:extLst>
              </p14:cNvPr>
              <p14:cNvContentPartPr/>
              <p14:nvPr/>
            </p14:nvContentPartPr>
            <p14:xfrm>
              <a:off x="3857160" y="4876360"/>
              <a:ext cx="104400" cy="1346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FEB743BE-8AC5-443C-B46C-E5026D6288C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3839160" y="4858720"/>
                <a:ext cx="1400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36B17EF5-3087-4F96-AA01-4AF6B2F72823}"/>
                  </a:ext>
                </a:extLst>
              </p14:cNvPr>
              <p14:cNvContentPartPr/>
              <p14:nvPr/>
            </p14:nvContentPartPr>
            <p14:xfrm>
              <a:off x="4058400" y="4876360"/>
              <a:ext cx="73080" cy="954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36B17EF5-3087-4F96-AA01-4AF6B2F72823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4040760" y="4858720"/>
                <a:ext cx="10872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241922C2-3B17-4605-90D4-B0E2885C31BF}"/>
                  </a:ext>
                </a:extLst>
              </p14:cNvPr>
              <p14:cNvContentPartPr/>
              <p14:nvPr/>
            </p14:nvContentPartPr>
            <p14:xfrm>
              <a:off x="4624320" y="4734160"/>
              <a:ext cx="322560" cy="2372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241922C2-3B17-4605-90D4-B0E2885C31BF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606660" y="4716187"/>
                <a:ext cx="358240" cy="2728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0F75C392-DD43-482E-8108-F7645A241819}"/>
                  </a:ext>
                </a:extLst>
              </p14:cNvPr>
              <p14:cNvContentPartPr/>
              <p14:nvPr/>
            </p14:nvContentPartPr>
            <p14:xfrm>
              <a:off x="4226160" y="4854760"/>
              <a:ext cx="306360" cy="123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0F75C392-DD43-482E-8108-F7645A24181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4208181" y="4837120"/>
                <a:ext cx="341958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D623DD46-E2F4-4927-94AB-F4E0B467F673}"/>
                  </a:ext>
                </a:extLst>
              </p14:cNvPr>
              <p14:cNvContentPartPr/>
              <p14:nvPr/>
            </p14:nvContentPartPr>
            <p14:xfrm>
              <a:off x="2986680" y="4774840"/>
              <a:ext cx="125640" cy="2271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D623DD46-E2F4-4927-94AB-F4E0B467F673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968680" y="4756840"/>
                <a:ext cx="16128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383574B5-87B1-43EB-8457-696769B8976E}"/>
                  </a:ext>
                </a:extLst>
              </p14:cNvPr>
              <p14:cNvContentPartPr/>
              <p14:nvPr/>
            </p14:nvContentPartPr>
            <p14:xfrm>
              <a:off x="5252160" y="4663240"/>
              <a:ext cx="1077840" cy="51120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383574B5-87B1-43EB-8457-696769B8976E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234160" y="4645253"/>
                <a:ext cx="1113480" cy="54681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35152337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14:cNvPr>
              <p14:cNvContentPartPr/>
              <p14:nvPr/>
            </p14:nvContentPartPr>
            <p14:xfrm>
              <a:off x="6309120" y="3133240"/>
              <a:ext cx="126360" cy="16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291120" y="3115240"/>
                <a:ext cx="1620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14:cNvPr>
              <p14:cNvContentPartPr/>
              <p14:nvPr/>
            </p14:nvContentPartPr>
            <p14:xfrm>
              <a:off x="6583080" y="2608360"/>
              <a:ext cx="128880" cy="25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65440" y="2590720"/>
                <a:ext cx="164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14:cNvPr>
              <p14:cNvContentPartPr/>
              <p14:nvPr/>
            </p14:nvContentPartPr>
            <p14:xfrm>
              <a:off x="6857760" y="2164480"/>
              <a:ext cx="11520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39760" y="2146840"/>
                <a:ext cx="150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14:cNvPr>
              <p14:cNvContentPartPr/>
              <p14:nvPr/>
            </p14:nvContentPartPr>
            <p14:xfrm>
              <a:off x="7101480" y="1725640"/>
              <a:ext cx="111240" cy="194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83840" y="1708000"/>
                <a:ext cx="1468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14:cNvPr>
              <p14:cNvContentPartPr/>
              <p14:nvPr/>
            </p14:nvContentPartPr>
            <p14:xfrm>
              <a:off x="7365720" y="1290400"/>
              <a:ext cx="114840" cy="19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48080" y="1272760"/>
                <a:ext cx="1504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14:cNvPr>
              <p14:cNvContentPartPr/>
              <p14:nvPr/>
            </p14:nvContentPartPr>
            <p14:xfrm>
              <a:off x="7650120" y="890080"/>
              <a:ext cx="97920" cy="15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32480" y="872080"/>
                <a:ext cx="1335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14:cNvPr>
              <p14:cNvContentPartPr/>
              <p14:nvPr/>
            </p14:nvContentPartPr>
            <p14:xfrm>
              <a:off x="7894200" y="506320"/>
              <a:ext cx="124200" cy="18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76200" y="488680"/>
                <a:ext cx="1598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14:cNvPr>
              <p14:cNvContentPartPr/>
              <p14:nvPr/>
            </p14:nvContentPartPr>
            <p14:xfrm>
              <a:off x="5983680" y="3528880"/>
              <a:ext cx="182520" cy="29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6040" y="3511240"/>
                <a:ext cx="21816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14:cNvPr>
              <p14:cNvContentPartPr/>
              <p14:nvPr/>
            </p14:nvContentPartPr>
            <p14:xfrm>
              <a:off x="7579920" y="1982680"/>
              <a:ext cx="49680" cy="39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62280" y="1964680"/>
                <a:ext cx="8532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14:cNvPr>
              <p14:cNvContentPartPr/>
              <p14:nvPr/>
            </p14:nvContentPartPr>
            <p14:xfrm>
              <a:off x="7088520" y="1608280"/>
              <a:ext cx="125280" cy="47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70520" y="1590640"/>
                <a:ext cx="1609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14:cNvPr>
              <p14:cNvContentPartPr/>
              <p14:nvPr/>
            </p14:nvContentPartPr>
            <p14:xfrm>
              <a:off x="6888720" y="1549600"/>
              <a:ext cx="70560" cy="14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720" y="1531960"/>
                <a:ext cx="1062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14:cNvPr>
              <p14:cNvContentPartPr/>
              <p14:nvPr/>
            </p14:nvContentPartPr>
            <p14:xfrm>
              <a:off x="6804480" y="1564000"/>
              <a:ext cx="43200" cy="12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86480" y="1546360"/>
                <a:ext cx="788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14:cNvPr>
              <p14:cNvContentPartPr/>
              <p14:nvPr/>
            </p14:nvContentPartPr>
            <p14:xfrm>
              <a:off x="6766320" y="161512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48320" y="1597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14:cNvPr>
              <p14:cNvContentPartPr/>
              <p14:nvPr/>
            </p14:nvContentPartPr>
            <p14:xfrm>
              <a:off x="6745800" y="167596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28160" y="1657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14:cNvPr>
              <p14:cNvContentPartPr/>
              <p14:nvPr/>
            </p14:nvContentPartPr>
            <p14:xfrm>
              <a:off x="6796560" y="175732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78920" y="1739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14:cNvPr>
              <p14:cNvContentPartPr/>
              <p14:nvPr/>
            </p14:nvContentPartPr>
            <p14:xfrm>
              <a:off x="6817080" y="1818160"/>
              <a:ext cx="1224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99080" y="180052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14:cNvPr>
              <p14:cNvContentPartPr/>
              <p14:nvPr/>
            </p14:nvContentPartPr>
            <p14:xfrm>
              <a:off x="6857760" y="1868920"/>
              <a:ext cx="131400" cy="7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39760" y="1851280"/>
                <a:ext cx="16704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14:cNvPr>
              <p14:cNvContentPartPr/>
              <p14:nvPr/>
            </p14:nvContentPartPr>
            <p14:xfrm>
              <a:off x="7081320" y="1970800"/>
              <a:ext cx="83880" cy="45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63320" y="1952800"/>
                <a:ext cx="1195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14:cNvPr>
              <p14:cNvContentPartPr/>
              <p14:nvPr/>
            </p14:nvContentPartPr>
            <p14:xfrm>
              <a:off x="7274280" y="2072320"/>
              <a:ext cx="75600" cy="2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56640" y="2054320"/>
                <a:ext cx="1112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14:cNvPr>
              <p14:cNvContentPartPr/>
              <p14:nvPr/>
            </p14:nvContentPartPr>
            <p14:xfrm>
              <a:off x="7467240" y="2088160"/>
              <a:ext cx="1069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49240" y="2070520"/>
                <a:ext cx="142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14:cNvPr>
              <p14:cNvContentPartPr/>
              <p14:nvPr/>
            </p14:nvContentPartPr>
            <p14:xfrm>
              <a:off x="7330080" y="1722400"/>
              <a:ext cx="239040" cy="208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12440" y="1704760"/>
                <a:ext cx="27468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14:cNvPr>
              <p14:cNvContentPartPr/>
              <p14:nvPr/>
            </p14:nvContentPartPr>
            <p14:xfrm>
              <a:off x="6608640" y="2034880"/>
              <a:ext cx="1007280" cy="1029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90634" y="2016880"/>
                <a:ext cx="1042933" cy="10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14:cNvPr>
              <p14:cNvContentPartPr/>
              <p14:nvPr/>
            </p14:nvContentPartPr>
            <p14:xfrm>
              <a:off x="6136320" y="1802320"/>
              <a:ext cx="1048320" cy="10591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18320" y="1784320"/>
                <a:ext cx="1083960" cy="10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14:cNvPr>
              <p14:cNvContentPartPr/>
              <p14:nvPr/>
            </p14:nvContentPartPr>
            <p14:xfrm>
              <a:off x="8036040" y="1207600"/>
              <a:ext cx="195480" cy="153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018400" y="1189960"/>
                <a:ext cx="2311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14:cNvPr>
              <p14:cNvContentPartPr/>
              <p14:nvPr/>
            </p14:nvContentPartPr>
            <p14:xfrm>
              <a:off x="7151160" y="1419280"/>
              <a:ext cx="1029600" cy="583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133166" y="1401640"/>
                <a:ext cx="1065228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4310CEC-3AD3-425A-A114-3D5C58207906}"/>
                  </a:ext>
                </a:extLst>
              </p14:cNvPr>
              <p14:cNvContentPartPr/>
              <p14:nvPr/>
            </p14:nvContentPartPr>
            <p14:xfrm>
              <a:off x="364800" y="247120"/>
              <a:ext cx="619560" cy="250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4310CEC-3AD3-425A-A114-3D5C582079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47160" y="229480"/>
                <a:ext cx="6552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F258742-0806-446C-BE7D-B641627296C7}"/>
                  </a:ext>
                </a:extLst>
              </p14:cNvPr>
              <p14:cNvContentPartPr/>
              <p14:nvPr/>
            </p14:nvContentPartPr>
            <p14:xfrm>
              <a:off x="1290000" y="150640"/>
              <a:ext cx="924120" cy="3830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F258742-0806-446C-BE7D-B641627296C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272353" y="133000"/>
                <a:ext cx="959774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2A7FEEFE-2A61-411D-9DF4-94FFE3D2AA28}"/>
                  </a:ext>
                </a:extLst>
              </p14:cNvPr>
              <p14:cNvContentPartPr/>
              <p14:nvPr/>
            </p14:nvContentPartPr>
            <p14:xfrm>
              <a:off x="3599400" y="162160"/>
              <a:ext cx="1388160" cy="4644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2A7FEEFE-2A61-411D-9DF4-94FFE3D2AA2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81400" y="144160"/>
                <a:ext cx="142380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B7F7908-D9E9-49F0-A14E-CE500ED55709}"/>
                  </a:ext>
                </a:extLst>
              </p14:cNvPr>
              <p14:cNvContentPartPr/>
              <p14:nvPr/>
            </p14:nvContentPartPr>
            <p14:xfrm>
              <a:off x="2753040" y="152080"/>
              <a:ext cx="736560" cy="451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B7F7908-D9E9-49F0-A14E-CE500ED5570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735391" y="134440"/>
                <a:ext cx="772217" cy="48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4DE2D05-F3E7-44AD-801F-F7B4D3A636B1}"/>
                  </a:ext>
                </a:extLst>
              </p14:cNvPr>
              <p14:cNvContentPartPr/>
              <p14:nvPr/>
            </p14:nvContentPartPr>
            <p14:xfrm>
              <a:off x="5362320" y="201040"/>
              <a:ext cx="842400" cy="308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4DE2D05-F3E7-44AD-801F-F7B4D3A636B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44320" y="183040"/>
                <a:ext cx="87804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1195F7F-1CCB-4A0A-AF88-2AA5EC749027}"/>
                  </a:ext>
                </a:extLst>
              </p14:cNvPr>
              <p14:cNvContentPartPr/>
              <p14:nvPr/>
            </p14:nvContentPartPr>
            <p14:xfrm>
              <a:off x="4815480" y="700360"/>
              <a:ext cx="749160" cy="381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1195F7F-1CCB-4A0A-AF88-2AA5EC74902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797840" y="682720"/>
                <a:ext cx="78480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3011F7B-81A4-4D24-B1CD-4CCD04BB62BA}"/>
                  </a:ext>
                </a:extLst>
              </p14:cNvPr>
              <p14:cNvContentPartPr/>
              <p14:nvPr/>
            </p14:nvContentPartPr>
            <p14:xfrm>
              <a:off x="3339120" y="670120"/>
              <a:ext cx="1253520" cy="439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3011F7B-81A4-4D24-B1CD-4CCD04BB62B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21120" y="652480"/>
                <a:ext cx="128916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AE81E44-E661-47DD-98F9-963511A279EE}"/>
                  </a:ext>
                </a:extLst>
              </p14:cNvPr>
              <p14:cNvContentPartPr/>
              <p14:nvPr/>
            </p14:nvContentPartPr>
            <p14:xfrm>
              <a:off x="2610840" y="792160"/>
              <a:ext cx="362880" cy="335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AE81E44-E661-47DD-98F9-963511A279E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592840" y="774520"/>
                <a:ext cx="398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442B68A-AAF9-46E8-A959-FFA2AB2C2B61}"/>
                  </a:ext>
                </a:extLst>
              </p14:cNvPr>
              <p14:cNvContentPartPr/>
              <p14:nvPr/>
            </p14:nvContentPartPr>
            <p14:xfrm>
              <a:off x="311160" y="741040"/>
              <a:ext cx="2076480" cy="955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442B68A-AAF9-46E8-A959-FFA2AB2C2B6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93160" y="723393"/>
                <a:ext cx="2112120" cy="9914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089AAAB-9CA5-481D-A023-421992CAFC49}"/>
                  </a:ext>
                </a:extLst>
              </p14:cNvPr>
              <p14:cNvContentPartPr/>
              <p14:nvPr/>
            </p14:nvContentPartPr>
            <p14:xfrm>
              <a:off x="1343640" y="1960360"/>
              <a:ext cx="28080" cy="31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089AAAB-9CA5-481D-A023-421992CAFC4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325640" y="1942720"/>
                <a:ext cx="637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B2735C5-46CD-4C0A-9542-DFDE0E942AA4}"/>
                  </a:ext>
                </a:extLst>
              </p14:cNvPr>
              <p14:cNvContentPartPr/>
              <p14:nvPr/>
            </p14:nvContentPartPr>
            <p14:xfrm>
              <a:off x="1344720" y="2113000"/>
              <a:ext cx="6480" cy="12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B2735C5-46CD-4C0A-9542-DFDE0E942AA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326720" y="2095000"/>
                <a:ext cx="421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1753EC-87DD-4A65-9154-385C16563BD1}"/>
                  </a:ext>
                </a:extLst>
              </p14:cNvPr>
              <p14:cNvContentPartPr/>
              <p14:nvPr/>
            </p14:nvContentPartPr>
            <p14:xfrm>
              <a:off x="91200" y="1909600"/>
              <a:ext cx="1115280" cy="376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1753EC-87DD-4A65-9154-385C16563BD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560" y="1891960"/>
                <a:ext cx="11509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8247633-6B36-4928-A42B-068FFC639A07}"/>
                  </a:ext>
                </a:extLst>
              </p14:cNvPr>
              <p14:cNvContentPartPr/>
              <p14:nvPr/>
            </p14:nvContentPartPr>
            <p14:xfrm>
              <a:off x="5100240" y="1696120"/>
              <a:ext cx="825840" cy="567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8247633-6B36-4928-A42B-068FFC639A0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82240" y="1678469"/>
                <a:ext cx="861480" cy="603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8F1D8B3-AF04-4718-B287-6F6657D34840}"/>
                  </a:ext>
                </a:extLst>
              </p14:cNvPr>
              <p14:cNvContentPartPr/>
              <p14:nvPr/>
            </p14:nvContentPartPr>
            <p14:xfrm>
              <a:off x="1675920" y="1756600"/>
              <a:ext cx="3301560" cy="539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8F1D8B3-AF04-4718-B287-6F6657D3484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58280" y="1738612"/>
                <a:ext cx="3337200" cy="5752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CB12E2D-FA2C-4B6D-B8AE-537FDC4B9B88}"/>
                  </a:ext>
                </a:extLst>
              </p14:cNvPr>
              <p14:cNvContentPartPr/>
              <p14:nvPr/>
            </p14:nvContentPartPr>
            <p14:xfrm>
              <a:off x="406200" y="2443480"/>
              <a:ext cx="630720" cy="360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CB12E2D-FA2C-4B6D-B8AE-537FDC4B9B8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88200" y="2425480"/>
                <a:ext cx="66636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5ECB864-D7C9-4CFF-B37A-6D1C8C24D5DA}"/>
                  </a:ext>
                </a:extLst>
              </p14:cNvPr>
              <p14:cNvContentPartPr/>
              <p14:nvPr/>
            </p14:nvContentPartPr>
            <p14:xfrm>
              <a:off x="1279560" y="2298040"/>
              <a:ext cx="1414440" cy="4554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5ECB864-D7C9-4CFF-B37A-6D1C8C24D5D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261920" y="2280040"/>
                <a:ext cx="145008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CDB5132-F5AE-4191-81CA-88E8BAF6F5E9}"/>
                  </a:ext>
                </a:extLst>
              </p14:cNvPr>
              <p14:cNvContentPartPr/>
              <p14:nvPr/>
            </p14:nvContentPartPr>
            <p14:xfrm>
              <a:off x="2854560" y="2406760"/>
              <a:ext cx="967320" cy="2574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CDB5132-F5AE-4191-81CA-88E8BAF6F5E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836560" y="2389095"/>
                <a:ext cx="1002960" cy="2930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82F597F-1113-4F53-8529-86E4D41F4999}"/>
                  </a:ext>
                </a:extLst>
              </p14:cNvPr>
              <p14:cNvContentPartPr/>
              <p14:nvPr/>
            </p14:nvContentPartPr>
            <p14:xfrm>
              <a:off x="4073880" y="2393800"/>
              <a:ext cx="613440" cy="290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82F597F-1113-4F53-8529-86E4D41F499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055891" y="2375800"/>
                <a:ext cx="649059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F310EDE-3B08-4BBA-9E06-828ACDEA1091}"/>
                  </a:ext>
                </a:extLst>
              </p14:cNvPr>
              <p14:cNvContentPartPr/>
              <p14:nvPr/>
            </p14:nvContentPartPr>
            <p14:xfrm>
              <a:off x="416280" y="3010120"/>
              <a:ext cx="243720" cy="89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F310EDE-3B08-4BBA-9E06-828ACDEA109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98280" y="2992480"/>
                <a:ext cx="27936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FEAE7A0-1454-412C-8BED-8E1E81EDD257}"/>
                  </a:ext>
                </a:extLst>
              </p14:cNvPr>
              <p14:cNvContentPartPr/>
              <p14:nvPr/>
            </p14:nvContentPartPr>
            <p14:xfrm>
              <a:off x="1086600" y="3016960"/>
              <a:ext cx="144000" cy="92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FEAE7A0-1454-412C-8BED-8E1E81EDD25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068600" y="2998960"/>
                <a:ext cx="1796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B867660-0A34-4110-B6DE-F8A2D3D2FF13}"/>
                  </a:ext>
                </a:extLst>
              </p14:cNvPr>
              <p14:cNvContentPartPr/>
              <p14:nvPr/>
            </p14:nvContentPartPr>
            <p14:xfrm>
              <a:off x="1432200" y="3189400"/>
              <a:ext cx="143640" cy="10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B867660-0A34-4110-B6DE-F8A2D3D2FF1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14200" y="3171760"/>
                <a:ext cx="17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ADB5CA6-DACB-4792-9789-260CE12A4CD7}"/>
                  </a:ext>
                </a:extLst>
              </p14:cNvPr>
              <p14:cNvContentPartPr/>
              <p14:nvPr/>
            </p14:nvContentPartPr>
            <p14:xfrm>
              <a:off x="1411680" y="3291280"/>
              <a:ext cx="141840" cy="111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ADB5CA6-DACB-4792-9789-260CE12A4CD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394040" y="3273640"/>
                <a:ext cx="177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38763A5-5B0F-4986-92A0-8EFF41189672}"/>
                  </a:ext>
                </a:extLst>
              </p14:cNvPr>
              <p14:cNvContentPartPr/>
              <p14:nvPr/>
            </p14:nvContentPartPr>
            <p14:xfrm>
              <a:off x="253560" y="3169600"/>
              <a:ext cx="994680" cy="234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38763A5-5B0F-4986-92A0-8EFF4118967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35920" y="3151933"/>
                <a:ext cx="1030320" cy="270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707121E-2548-4C59-B0C1-F276E552B330}"/>
                  </a:ext>
                </a:extLst>
              </p14:cNvPr>
              <p14:cNvContentPartPr/>
              <p14:nvPr/>
            </p14:nvContentPartPr>
            <p14:xfrm>
              <a:off x="1776720" y="2868280"/>
              <a:ext cx="1968840" cy="6238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707121E-2548-4C59-B0C1-F276E552B3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759080" y="2850640"/>
                <a:ext cx="2004480" cy="65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75BB3F-D08D-4062-B7A6-B86A3A273BA4}"/>
                  </a:ext>
                </a:extLst>
              </p14:cNvPr>
              <p14:cNvContentPartPr/>
              <p14:nvPr/>
            </p14:nvContentPartPr>
            <p14:xfrm>
              <a:off x="4164960" y="2926600"/>
              <a:ext cx="692280" cy="353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75BB3F-D08D-4062-B7A6-B86A3A273BA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147311" y="2908600"/>
                <a:ext cx="727939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DEEA91C-34F5-4969-99AB-5D95E9C60124}"/>
                  </a:ext>
                </a:extLst>
              </p14:cNvPr>
              <p14:cNvContentPartPr/>
              <p14:nvPr/>
            </p14:nvContentPartPr>
            <p14:xfrm>
              <a:off x="1889400" y="3565960"/>
              <a:ext cx="10440" cy="354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DEEA91C-34F5-4969-99AB-5D95E9C6012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871760" y="3547960"/>
                <a:ext cx="4608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11E00C8-234A-4ABA-AD2F-64BE6E3040B6}"/>
                  </a:ext>
                </a:extLst>
              </p14:cNvPr>
              <p14:cNvContentPartPr/>
              <p14:nvPr/>
            </p14:nvContentPartPr>
            <p14:xfrm>
              <a:off x="1513560" y="3748120"/>
              <a:ext cx="255240" cy="112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11E00C8-234A-4ABA-AD2F-64BE6E3040B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495920" y="3730120"/>
                <a:ext cx="29088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E2C64A6-67C8-4E71-8E05-8E63D8A8E5E6}"/>
                  </a:ext>
                </a:extLst>
              </p14:cNvPr>
              <p14:cNvContentPartPr/>
              <p14:nvPr/>
            </p14:nvContentPartPr>
            <p14:xfrm>
              <a:off x="251760" y="3529240"/>
              <a:ext cx="1150560" cy="516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E2C64A6-67C8-4E71-8E05-8E63D8A8E5E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33760" y="3511600"/>
                <a:ext cx="1186200" cy="55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4C2DC8B-4AEC-4596-9B19-4E2403389A87}"/>
                  </a:ext>
                </a:extLst>
              </p14:cNvPr>
              <p14:cNvContentPartPr/>
              <p14:nvPr/>
            </p14:nvContentPartPr>
            <p14:xfrm>
              <a:off x="2328240" y="3556240"/>
              <a:ext cx="161280" cy="390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4C2DC8B-4AEC-4596-9B19-4E2403389A8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310240" y="3538600"/>
                <a:ext cx="196920" cy="42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62E8B50-56BC-42A9-896A-23456D2C87F9}"/>
                  </a:ext>
                </a:extLst>
              </p14:cNvPr>
              <p14:cNvContentPartPr/>
              <p14:nvPr/>
            </p14:nvContentPartPr>
            <p14:xfrm>
              <a:off x="2417880" y="3687640"/>
              <a:ext cx="451080" cy="137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62E8B50-56BC-42A9-896A-23456D2C87F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400240" y="3669640"/>
                <a:ext cx="48672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60087E6-BD1D-493F-81ED-A401C6D3804C}"/>
                  </a:ext>
                </a:extLst>
              </p14:cNvPr>
              <p14:cNvContentPartPr/>
              <p14:nvPr/>
            </p14:nvContentPartPr>
            <p14:xfrm>
              <a:off x="2631000" y="3517000"/>
              <a:ext cx="175680" cy="107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60087E6-BD1D-493F-81ED-A401C6D3804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613360" y="3499360"/>
                <a:ext cx="21132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B3949C2-59B0-4D44-95F7-4FB2B6D28360}"/>
                  </a:ext>
                </a:extLst>
              </p14:cNvPr>
              <p14:cNvContentPartPr/>
              <p14:nvPr/>
            </p14:nvContentPartPr>
            <p14:xfrm>
              <a:off x="3138600" y="3703840"/>
              <a:ext cx="104040" cy="127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B3949C2-59B0-4D44-95F7-4FB2B6D2836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120600" y="3686200"/>
                <a:ext cx="13968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3CA3409-7B5C-4503-B27B-4EE8D3F9456F}"/>
                  </a:ext>
                </a:extLst>
              </p14:cNvPr>
              <p14:cNvContentPartPr/>
              <p14:nvPr/>
            </p14:nvContentPartPr>
            <p14:xfrm>
              <a:off x="3327600" y="3700240"/>
              <a:ext cx="44280" cy="129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3CA3409-7B5C-4503-B27B-4EE8D3F9456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309960" y="3682600"/>
                <a:ext cx="7992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905E12B-265F-4EE6-828E-F6863FCE044F}"/>
                  </a:ext>
                </a:extLst>
              </p14:cNvPr>
              <p14:cNvContentPartPr/>
              <p14:nvPr/>
            </p14:nvContentPartPr>
            <p14:xfrm>
              <a:off x="3505080" y="3504760"/>
              <a:ext cx="20520" cy="3042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905E12B-265F-4EE6-828E-F6863FCE044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487080" y="3487120"/>
                <a:ext cx="5616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949CB3E-D789-460B-BC35-19BF203555E5}"/>
                  </a:ext>
                </a:extLst>
              </p14:cNvPr>
              <p14:cNvContentPartPr/>
              <p14:nvPr/>
            </p14:nvContentPartPr>
            <p14:xfrm>
              <a:off x="3423720" y="3634360"/>
              <a:ext cx="182880" cy="84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949CB3E-D789-460B-BC35-19BF203555E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405720" y="3616720"/>
                <a:ext cx="21852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13CBFD5-D5C3-4628-93CB-B1116B32B2BE}"/>
                  </a:ext>
                </a:extLst>
              </p14:cNvPr>
              <p14:cNvContentPartPr/>
              <p14:nvPr/>
            </p14:nvContentPartPr>
            <p14:xfrm>
              <a:off x="3608400" y="3555520"/>
              <a:ext cx="111600" cy="231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13CBFD5-D5C3-4628-93CB-B1116B32B2B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590400" y="3537880"/>
                <a:ext cx="14724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A68BB3F-3342-43C5-A56B-21AADCAAB1BA}"/>
                  </a:ext>
                </a:extLst>
              </p14:cNvPr>
              <p14:cNvContentPartPr/>
              <p14:nvPr/>
            </p14:nvContentPartPr>
            <p14:xfrm>
              <a:off x="3832320" y="3538600"/>
              <a:ext cx="1012320" cy="465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A68BB3F-3342-43C5-A56B-21AADCAAB1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814320" y="3520600"/>
                <a:ext cx="1047960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7FAD55C-8F05-4218-8550-F01E1903B1EB}"/>
                  </a:ext>
                </a:extLst>
              </p14:cNvPr>
              <p14:cNvContentPartPr/>
              <p14:nvPr/>
            </p14:nvContentPartPr>
            <p14:xfrm>
              <a:off x="5475720" y="3337000"/>
              <a:ext cx="315360" cy="596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7FAD55C-8F05-4218-8550-F01E1903B1E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457720" y="3319371"/>
                <a:ext cx="351000" cy="6317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55D8DA8-96EC-4699-A304-296DBDF5EA9F}"/>
                  </a:ext>
                </a:extLst>
              </p14:cNvPr>
              <p14:cNvContentPartPr/>
              <p14:nvPr/>
            </p14:nvContentPartPr>
            <p14:xfrm>
              <a:off x="4968120" y="3545440"/>
              <a:ext cx="364320" cy="28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55D8DA8-96EC-4699-A304-296DBDF5EA9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950120" y="3527800"/>
                <a:ext cx="39996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7250CFA1-7706-4BD1-AC5B-F7875F9B338E}"/>
                  </a:ext>
                </a:extLst>
              </p14:cNvPr>
              <p14:cNvContentPartPr/>
              <p14:nvPr/>
            </p14:nvContentPartPr>
            <p14:xfrm>
              <a:off x="417000" y="4237000"/>
              <a:ext cx="734400" cy="286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7250CFA1-7706-4BD1-AC5B-F7875F9B338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99000" y="4219338"/>
                <a:ext cx="770040" cy="321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B96566E3-C9B4-4EFA-8EA1-F2CB62CAE232}"/>
                  </a:ext>
                </a:extLst>
              </p14:cNvPr>
              <p14:cNvContentPartPr/>
              <p14:nvPr/>
            </p14:nvContentPartPr>
            <p14:xfrm>
              <a:off x="1522920" y="4180120"/>
              <a:ext cx="1524960" cy="440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B96566E3-C9B4-4EFA-8EA1-F2CB62CAE232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504924" y="4162480"/>
                <a:ext cx="1560592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3EEB9C3-20C2-4961-AF59-0D0B33C65115}"/>
                  </a:ext>
                </a:extLst>
              </p14:cNvPr>
              <p14:cNvContentPartPr/>
              <p14:nvPr/>
            </p14:nvContentPartPr>
            <p14:xfrm>
              <a:off x="3332280" y="4343200"/>
              <a:ext cx="596880" cy="1771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3EEB9C3-20C2-4961-AF59-0D0B33C6511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314280" y="4325200"/>
                <a:ext cx="63252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16B1EEEE-AE96-4429-B6C8-90957DA0A526}"/>
                  </a:ext>
                </a:extLst>
              </p14:cNvPr>
              <p14:cNvContentPartPr/>
              <p14:nvPr/>
            </p14:nvContentPartPr>
            <p14:xfrm>
              <a:off x="3555840" y="4124320"/>
              <a:ext cx="212760" cy="1429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16B1EEEE-AE96-4429-B6C8-90957DA0A526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537840" y="4106320"/>
                <a:ext cx="24840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5AE0B13-562C-4299-9D6C-CD3B3B2E3A0F}"/>
                  </a:ext>
                </a:extLst>
              </p14:cNvPr>
              <p14:cNvContentPartPr/>
              <p14:nvPr/>
            </p14:nvContentPartPr>
            <p14:xfrm>
              <a:off x="4337760" y="4111720"/>
              <a:ext cx="145080" cy="946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5AE0B13-562C-4299-9D6C-CD3B3B2E3A0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320120" y="4093720"/>
                <a:ext cx="18072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CEF866E-03D5-4573-B644-28E34731E09C}"/>
                  </a:ext>
                </a:extLst>
              </p14:cNvPr>
              <p14:cNvContentPartPr/>
              <p14:nvPr/>
            </p14:nvContentPartPr>
            <p14:xfrm>
              <a:off x="4092240" y="4275880"/>
              <a:ext cx="399600" cy="325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CEF866E-03D5-4573-B644-28E34731E09C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074240" y="4257880"/>
                <a:ext cx="43524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7E11FBD-6A4A-4670-8474-D13CA6BBBEF0}"/>
                  </a:ext>
                </a:extLst>
              </p14:cNvPr>
              <p14:cNvContentPartPr/>
              <p14:nvPr/>
            </p14:nvContentPartPr>
            <p14:xfrm>
              <a:off x="4998360" y="4044040"/>
              <a:ext cx="177840" cy="4089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7E11FBD-6A4A-4670-8474-D13CA6BBBEF0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980684" y="4026384"/>
                <a:ext cx="213552" cy="4446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6B8285FB-8BCD-4D37-BC39-14F371A41956}"/>
                  </a:ext>
                </a:extLst>
              </p14:cNvPr>
              <p14:cNvContentPartPr/>
              <p14:nvPr/>
            </p14:nvContentPartPr>
            <p14:xfrm>
              <a:off x="4693440" y="4353640"/>
              <a:ext cx="162720" cy="964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6B8285FB-8BCD-4D37-BC39-14F371A4195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675800" y="4336000"/>
                <a:ext cx="1983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8A77599-1319-403A-AE0C-6E843D908117}"/>
                  </a:ext>
                </a:extLst>
              </p14:cNvPr>
              <p14:cNvContentPartPr/>
              <p14:nvPr/>
            </p14:nvContentPartPr>
            <p14:xfrm>
              <a:off x="5465640" y="4077160"/>
              <a:ext cx="152640" cy="42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8A77599-1319-403A-AE0C-6E843D90811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448000" y="4059160"/>
                <a:ext cx="188280" cy="46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89BBF51-FB26-4987-BDD3-6FF483F28042}"/>
                  </a:ext>
                </a:extLst>
              </p14:cNvPr>
              <p14:cNvContentPartPr/>
              <p14:nvPr/>
            </p14:nvContentPartPr>
            <p14:xfrm>
              <a:off x="5760120" y="4276960"/>
              <a:ext cx="120960" cy="134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89BBF51-FB26-4987-BDD3-6FF483F2804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742480" y="4259320"/>
                <a:ext cx="15660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3716E13-A7D8-46AC-8C01-CA64C4A5E107}"/>
                  </a:ext>
                </a:extLst>
              </p14:cNvPr>
              <p14:cNvContentPartPr/>
              <p14:nvPr/>
            </p14:nvContentPartPr>
            <p14:xfrm>
              <a:off x="5791080" y="4126120"/>
              <a:ext cx="138960" cy="49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3716E13-A7D8-46AC-8C01-CA64C4A5E10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773080" y="4108120"/>
                <a:ext cx="17460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07BBA90-33BA-40AB-957B-7F0CE084E78E}"/>
                  </a:ext>
                </a:extLst>
              </p14:cNvPr>
              <p14:cNvContentPartPr/>
              <p14:nvPr/>
            </p14:nvContentPartPr>
            <p14:xfrm>
              <a:off x="8061960" y="4246360"/>
              <a:ext cx="105480" cy="1130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07BBA90-33BA-40AB-957B-7F0CE084E78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043960" y="4228720"/>
                <a:ext cx="14112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7436B3ED-BE5F-4A5E-BFBD-56DABE061A51}"/>
                  </a:ext>
                </a:extLst>
              </p14:cNvPr>
              <p14:cNvContentPartPr/>
              <p14:nvPr/>
            </p14:nvContentPartPr>
            <p14:xfrm>
              <a:off x="7843080" y="4154920"/>
              <a:ext cx="133560" cy="2152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7436B3ED-BE5F-4A5E-BFBD-56DABE061A51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825080" y="4137280"/>
                <a:ext cx="16920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A2D5A5E-1D25-41CE-A1C8-964E67D7839A}"/>
                  </a:ext>
                </a:extLst>
              </p14:cNvPr>
              <p14:cNvContentPartPr/>
              <p14:nvPr/>
            </p14:nvContentPartPr>
            <p14:xfrm>
              <a:off x="7118760" y="4115320"/>
              <a:ext cx="565560" cy="2890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A2D5A5E-1D25-41CE-A1C8-964E67D7839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100771" y="4097680"/>
                <a:ext cx="601177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CE6E7F68-04C1-4BE0-9766-3562BDBA5608}"/>
                  </a:ext>
                </a:extLst>
              </p14:cNvPr>
              <p14:cNvContentPartPr/>
              <p14:nvPr/>
            </p14:nvContentPartPr>
            <p14:xfrm>
              <a:off x="6824640" y="4297480"/>
              <a:ext cx="205200" cy="298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CE6E7F68-04C1-4BE0-9766-3562BDBA560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807000" y="4279480"/>
                <a:ext cx="24084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563D848-BFF7-4039-BFA7-DA4054C3B859}"/>
                  </a:ext>
                </a:extLst>
              </p14:cNvPr>
              <p14:cNvContentPartPr/>
              <p14:nvPr/>
            </p14:nvContentPartPr>
            <p14:xfrm>
              <a:off x="6461400" y="4104160"/>
              <a:ext cx="258480" cy="2739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563D848-BFF7-4039-BFA7-DA4054C3B859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443785" y="4086520"/>
                <a:ext cx="29407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B0CEB8D-C4E3-4512-BC44-F7246F757F53}"/>
                  </a:ext>
                </a:extLst>
              </p14:cNvPr>
              <p14:cNvContentPartPr/>
              <p14:nvPr/>
            </p14:nvContentPartPr>
            <p14:xfrm>
              <a:off x="6109680" y="4280200"/>
              <a:ext cx="245160" cy="1094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B0CEB8D-C4E3-4512-BC44-F7246F757F53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092040" y="4262200"/>
                <a:ext cx="28080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865F6C21-E64A-4276-9F9D-81DD7ED23A9D}"/>
                  </a:ext>
                </a:extLst>
              </p14:cNvPr>
              <p14:cNvContentPartPr/>
              <p14:nvPr/>
            </p14:nvContentPartPr>
            <p14:xfrm>
              <a:off x="8554080" y="3956560"/>
              <a:ext cx="161280" cy="1346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865F6C21-E64A-4276-9F9D-81DD7ED23A9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8536440" y="3938920"/>
                <a:ext cx="19692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A68BF4A-BF9A-49A9-8B9A-F72FCC7C61B8}"/>
                  </a:ext>
                </a:extLst>
              </p14:cNvPr>
              <p14:cNvContentPartPr/>
              <p14:nvPr/>
            </p14:nvContentPartPr>
            <p14:xfrm>
              <a:off x="8330880" y="4252840"/>
              <a:ext cx="437400" cy="150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A68BF4A-BF9A-49A9-8B9A-F72FCC7C61B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8312895" y="4235200"/>
                <a:ext cx="473011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33310864-E294-49F0-9AA1-C1351DD7F7EE}"/>
                  </a:ext>
                </a:extLst>
              </p14:cNvPr>
              <p14:cNvContentPartPr/>
              <p14:nvPr/>
            </p14:nvContentPartPr>
            <p14:xfrm>
              <a:off x="2613360" y="4856200"/>
              <a:ext cx="58680" cy="1335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33310864-E294-49F0-9AA1-C1351DD7F7E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595360" y="4838200"/>
                <a:ext cx="943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448DADB7-CE62-4655-A9DA-24746FC66271}"/>
                  </a:ext>
                </a:extLst>
              </p14:cNvPr>
              <p14:cNvContentPartPr/>
              <p14:nvPr/>
            </p14:nvContentPartPr>
            <p14:xfrm>
              <a:off x="1676640" y="4703560"/>
              <a:ext cx="817200" cy="4384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448DADB7-CE62-4655-A9DA-24746FC66271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1658640" y="4685906"/>
                <a:ext cx="852840" cy="474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006234C9-888C-4D19-BAD8-8E6C5AFC374A}"/>
                  </a:ext>
                </a:extLst>
              </p14:cNvPr>
              <p14:cNvContentPartPr/>
              <p14:nvPr/>
            </p14:nvContentPartPr>
            <p14:xfrm>
              <a:off x="1211160" y="4653160"/>
              <a:ext cx="170640" cy="4057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006234C9-888C-4D19-BAD8-8E6C5AFC374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193520" y="4635160"/>
                <a:ext cx="20628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95D5B72F-FFB7-4725-AB24-DF4BEA74AA58}"/>
                  </a:ext>
                </a:extLst>
              </p14:cNvPr>
              <p14:cNvContentPartPr/>
              <p14:nvPr/>
            </p14:nvContentPartPr>
            <p14:xfrm>
              <a:off x="766560" y="4620040"/>
              <a:ext cx="200880" cy="508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95D5B72F-FFB7-4725-AB24-DF4BEA74AA58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48592" y="4602400"/>
                <a:ext cx="236456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9A0343E1-CE80-46E3-8EC4-93E1AE57F6AB}"/>
                  </a:ext>
                </a:extLst>
              </p14:cNvPr>
              <p14:cNvContentPartPr/>
              <p14:nvPr/>
            </p14:nvContentPartPr>
            <p14:xfrm>
              <a:off x="452640" y="4632640"/>
              <a:ext cx="136800" cy="3751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9A0343E1-CE80-46E3-8EC4-93E1AE57F6AB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34640" y="4615000"/>
                <a:ext cx="17244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8970ACE5-99CE-47B1-A44C-05824D51C5B0}"/>
                  </a:ext>
                </a:extLst>
              </p14:cNvPr>
              <p14:cNvContentPartPr/>
              <p14:nvPr/>
            </p14:nvContentPartPr>
            <p14:xfrm>
              <a:off x="3180000" y="4744240"/>
              <a:ext cx="140400" cy="2242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8970ACE5-99CE-47B1-A44C-05824D51C5B0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3162360" y="4726600"/>
                <a:ext cx="1760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4C6D46C1-97A6-42A6-855B-7C879D78C0E3}"/>
                  </a:ext>
                </a:extLst>
              </p14:cNvPr>
              <p14:cNvContentPartPr/>
              <p14:nvPr/>
            </p14:nvContentPartPr>
            <p14:xfrm>
              <a:off x="3412560" y="4875280"/>
              <a:ext cx="98640" cy="1242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4C6D46C1-97A6-42A6-855B-7C879D78C0E3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394560" y="4857640"/>
                <a:ext cx="1342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FEB743BE-8AC5-443C-B46C-E5026D6288C0}"/>
                  </a:ext>
                </a:extLst>
              </p14:cNvPr>
              <p14:cNvContentPartPr/>
              <p14:nvPr/>
            </p14:nvContentPartPr>
            <p14:xfrm>
              <a:off x="3857160" y="4876360"/>
              <a:ext cx="104400" cy="1346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FEB743BE-8AC5-443C-B46C-E5026D6288C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3839160" y="4858720"/>
                <a:ext cx="1400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36B17EF5-3087-4F96-AA01-4AF6B2F72823}"/>
                  </a:ext>
                </a:extLst>
              </p14:cNvPr>
              <p14:cNvContentPartPr/>
              <p14:nvPr/>
            </p14:nvContentPartPr>
            <p14:xfrm>
              <a:off x="4058400" y="4876360"/>
              <a:ext cx="73080" cy="954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36B17EF5-3087-4F96-AA01-4AF6B2F72823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4040760" y="4858720"/>
                <a:ext cx="10872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241922C2-3B17-4605-90D4-B0E2885C31BF}"/>
                  </a:ext>
                </a:extLst>
              </p14:cNvPr>
              <p14:cNvContentPartPr/>
              <p14:nvPr/>
            </p14:nvContentPartPr>
            <p14:xfrm>
              <a:off x="4624320" y="4734160"/>
              <a:ext cx="322560" cy="2372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241922C2-3B17-4605-90D4-B0E2885C31BF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606660" y="4716187"/>
                <a:ext cx="358240" cy="2728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0F75C392-DD43-482E-8108-F7645A241819}"/>
                  </a:ext>
                </a:extLst>
              </p14:cNvPr>
              <p14:cNvContentPartPr/>
              <p14:nvPr/>
            </p14:nvContentPartPr>
            <p14:xfrm>
              <a:off x="4226160" y="4854760"/>
              <a:ext cx="306360" cy="123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0F75C392-DD43-482E-8108-F7645A24181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4208181" y="4837120"/>
                <a:ext cx="341958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D623DD46-E2F4-4927-94AB-F4E0B467F673}"/>
                  </a:ext>
                </a:extLst>
              </p14:cNvPr>
              <p14:cNvContentPartPr/>
              <p14:nvPr/>
            </p14:nvContentPartPr>
            <p14:xfrm>
              <a:off x="2986680" y="4774840"/>
              <a:ext cx="125640" cy="2271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D623DD46-E2F4-4927-94AB-F4E0B467F673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968680" y="4756840"/>
                <a:ext cx="16128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383574B5-87B1-43EB-8457-696769B8976E}"/>
                  </a:ext>
                </a:extLst>
              </p14:cNvPr>
              <p14:cNvContentPartPr/>
              <p14:nvPr/>
            </p14:nvContentPartPr>
            <p14:xfrm>
              <a:off x="5252160" y="4663240"/>
              <a:ext cx="1077840" cy="51120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383574B5-87B1-43EB-8457-696769B8976E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234160" y="4645253"/>
                <a:ext cx="1113480" cy="5468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D7074C6-FF5B-4BC7-B899-C13A6ED36514}"/>
                  </a:ext>
                </a:extLst>
              </p14:cNvPr>
              <p14:cNvContentPartPr/>
              <p14:nvPr/>
            </p14:nvContentPartPr>
            <p14:xfrm>
              <a:off x="6725640" y="4808680"/>
              <a:ext cx="601200" cy="2520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D7074C6-FF5B-4BC7-B899-C13A6ED36514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6707640" y="4791040"/>
                <a:ext cx="63684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EF810A8-1FBE-45C3-800A-9603848A3B1B}"/>
                  </a:ext>
                </a:extLst>
              </p14:cNvPr>
              <p14:cNvContentPartPr/>
              <p14:nvPr/>
            </p14:nvContentPartPr>
            <p14:xfrm>
              <a:off x="7528080" y="4962400"/>
              <a:ext cx="365400" cy="117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EF810A8-1FBE-45C3-800A-9603848A3B1B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510440" y="4944760"/>
                <a:ext cx="40104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CBCC08E-D9C0-44EA-B5D4-903A0E6FCD87}"/>
                  </a:ext>
                </a:extLst>
              </p14:cNvPr>
              <p14:cNvContentPartPr/>
              <p14:nvPr/>
            </p14:nvContentPartPr>
            <p14:xfrm>
              <a:off x="7670280" y="4788880"/>
              <a:ext cx="200160" cy="676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CBCC08E-D9C0-44EA-B5D4-903A0E6FCD87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7652280" y="4770880"/>
                <a:ext cx="2358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15D05F9-9E7A-4E06-953B-1A6CE52AC414}"/>
                  </a:ext>
                </a:extLst>
              </p14:cNvPr>
              <p14:cNvContentPartPr/>
              <p14:nvPr/>
            </p14:nvContentPartPr>
            <p14:xfrm>
              <a:off x="8045760" y="4805440"/>
              <a:ext cx="941760" cy="3337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15D05F9-9E7A-4E06-953B-1A6CE52AC414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8028120" y="4787459"/>
                <a:ext cx="977400" cy="36932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67006532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14:cNvPr>
              <p14:cNvContentPartPr/>
              <p14:nvPr/>
            </p14:nvContentPartPr>
            <p14:xfrm>
              <a:off x="6309120" y="3133240"/>
              <a:ext cx="126360" cy="16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291120" y="3115240"/>
                <a:ext cx="1620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14:cNvPr>
              <p14:cNvContentPartPr/>
              <p14:nvPr/>
            </p14:nvContentPartPr>
            <p14:xfrm>
              <a:off x="6583080" y="2608360"/>
              <a:ext cx="128880" cy="25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65440" y="2590720"/>
                <a:ext cx="164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14:cNvPr>
              <p14:cNvContentPartPr/>
              <p14:nvPr/>
            </p14:nvContentPartPr>
            <p14:xfrm>
              <a:off x="6857760" y="2164480"/>
              <a:ext cx="11520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39760" y="2146840"/>
                <a:ext cx="150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14:cNvPr>
              <p14:cNvContentPartPr/>
              <p14:nvPr/>
            </p14:nvContentPartPr>
            <p14:xfrm>
              <a:off x="7101480" y="1725640"/>
              <a:ext cx="111240" cy="194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83840" y="1708000"/>
                <a:ext cx="1468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14:cNvPr>
              <p14:cNvContentPartPr/>
              <p14:nvPr/>
            </p14:nvContentPartPr>
            <p14:xfrm>
              <a:off x="7365720" y="1290400"/>
              <a:ext cx="114840" cy="19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48080" y="1272760"/>
                <a:ext cx="1504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14:cNvPr>
              <p14:cNvContentPartPr/>
              <p14:nvPr/>
            </p14:nvContentPartPr>
            <p14:xfrm>
              <a:off x="7650120" y="890080"/>
              <a:ext cx="97920" cy="15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32480" y="872080"/>
                <a:ext cx="1335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14:cNvPr>
              <p14:cNvContentPartPr/>
              <p14:nvPr/>
            </p14:nvContentPartPr>
            <p14:xfrm>
              <a:off x="7894200" y="506320"/>
              <a:ext cx="124200" cy="18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76200" y="488680"/>
                <a:ext cx="1598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14:cNvPr>
              <p14:cNvContentPartPr/>
              <p14:nvPr/>
            </p14:nvContentPartPr>
            <p14:xfrm>
              <a:off x="5983680" y="3528880"/>
              <a:ext cx="182520" cy="29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6040" y="3511240"/>
                <a:ext cx="21816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14:cNvPr>
              <p14:cNvContentPartPr/>
              <p14:nvPr/>
            </p14:nvContentPartPr>
            <p14:xfrm>
              <a:off x="7579920" y="1982680"/>
              <a:ext cx="49680" cy="39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62280" y="1964680"/>
                <a:ext cx="8532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14:cNvPr>
              <p14:cNvContentPartPr/>
              <p14:nvPr/>
            </p14:nvContentPartPr>
            <p14:xfrm>
              <a:off x="7088520" y="1608280"/>
              <a:ext cx="125280" cy="47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70520" y="1590640"/>
                <a:ext cx="1609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14:cNvPr>
              <p14:cNvContentPartPr/>
              <p14:nvPr/>
            </p14:nvContentPartPr>
            <p14:xfrm>
              <a:off x="6888720" y="1549600"/>
              <a:ext cx="70560" cy="14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720" y="1531960"/>
                <a:ext cx="1062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14:cNvPr>
              <p14:cNvContentPartPr/>
              <p14:nvPr/>
            </p14:nvContentPartPr>
            <p14:xfrm>
              <a:off x="6804480" y="1564000"/>
              <a:ext cx="43200" cy="12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86480" y="1546360"/>
                <a:ext cx="788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14:cNvPr>
              <p14:cNvContentPartPr/>
              <p14:nvPr/>
            </p14:nvContentPartPr>
            <p14:xfrm>
              <a:off x="6766320" y="161512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48320" y="1597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14:cNvPr>
              <p14:cNvContentPartPr/>
              <p14:nvPr/>
            </p14:nvContentPartPr>
            <p14:xfrm>
              <a:off x="6745800" y="167596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28160" y="1657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14:cNvPr>
              <p14:cNvContentPartPr/>
              <p14:nvPr/>
            </p14:nvContentPartPr>
            <p14:xfrm>
              <a:off x="6796560" y="175732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78920" y="1739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14:cNvPr>
              <p14:cNvContentPartPr/>
              <p14:nvPr/>
            </p14:nvContentPartPr>
            <p14:xfrm>
              <a:off x="6817080" y="1818160"/>
              <a:ext cx="1224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99080" y="180052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14:cNvPr>
              <p14:cNvContentPartPr/>
              <p14:nvPr/>
            </p14:nvContentPartPr>
            <p14:xfrm>
              <a:off x="6857760" y="1868920"/>
              <a:ext cx="131400" cy="7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39760" y="1851280"/>
                <a:ext cx="16704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14:cNvPr>
              <p14:cNvContentPartPr/>
              <p14:nvPr/>
            </p14:nvContentPartPr>
            <p14:xfrm>
              <a:off x="7081320" y="1970800"/>
              <a:ext cx="83880" cy="45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63320" y="1952800"/>
                <a:ext cx="1195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14:cNvPr>
              <p14:cNvContentPartPr/>
              <p14:nvPr/>
            </p14:nvContentPartPr>
            <p14:xfrm>
              <a:off x="7274280" y="2072320"/>
              <a:ext cx="75600" cy="2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56640" y="2054320"/>
                <a:ext cx="1112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14:cNvPr>
              <p14:cNvContentPartPr/>
              <p14:nvPr/>
            </p14:nvContentPartPr>
            <p14:xfrm>
              <a:off x="7467240" y="2088160"/>
              <a:ext cx="1069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49240" y="2070520"/>
                <a:ext cx="142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14:cNvPr>
              <p14:cNvContentPartPr/>
              <p14:nvPr/>
            </p14:nvContentPartPr>
            <p14:xfrm>
              <a:off x="7330080" y="1722400"/>
              <a:ext cx="239040" cy="208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12440" y="1704760"/>
                <a:ext cx="27468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14:cNvPr>
              <p14:cNvContentPartPr/>
              <p14:nvPr/>
            </p14:nvContentPartPr>
            <p14:xfrm>
              <a:off x="6608640" y="2034880"/>
              <a:ext cx="1007280" cy="1029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90634" y="2016880"/>
                <a:ext cx="1042933" cy="10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14:cNvPr>
              <p14:cNvContentPartPr/>
              <p14:nvPr/>
            </p14:nvContentPartPr>
            <p14:xfrm>
              <a:off x="6136320" y="1802320"/>
              <a:ext cx="1048320" cy="10591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18320" y="1784320"/>
                <a:ext cx="1083960" cy="10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14:cNvPr>
              <p14:cNvContentPartPr/>
              <p14:nvPr/>
            </p14:nvContentPartPr>
            <p14:xfrm>
              <a:off x="8036040" y="1207600"/>
              <a:ext cx="195480" cy="153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018400" y="1189960"/>
                <a:ext cx="2311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14:cNvPr>
              <p14:cNvContentPartPr/>
              <p14:nvPr/>
            </p14:nvContentPartPr>
            <p14:xfrm>
              <a:off x="7151160" y="1419280"/>
              <a:ext cx="1029600" cy="583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133166" y="1401640"/>
                <a:ext cx="1065228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4310CEC-3AD3-425A-A114-3D5C58207906}"/>
                  </a:ext>
                </a:extLst>
              </p14:cNvPr>
              <p14:cNvContentPartPr/>
              <p14:nvPr/>
            </p14:nvContentPartPr>
            <p14:xfrm>
              <a:off x="364800" y="247120"/>
              <a:ext cx="619560" cy="250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4310CEC-3AD3-425A-A114-3D5C582079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47160" y="229480"/>
                <a:ext cx="6552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F258742-0806-446C-BE7D-B641627296C7}"/>
                  </a:ext>
                </a:extLst>
              </p14:cNvPr>
              <p14:cNvContentPartPr/>
              <p14:nvPr/>
            </p14:nvContentPartPr>
            <p14:xfrm>
              <a:off x="1290000" y="150640"/>
              <a:ext cx="924120" cy="3830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F258742-0806-446C-BE7D-B641627296C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272353" y="133000"/>
                <a:ext cx="959774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2A7FEEFE-2A61-411D-9DF4-94FFE3D2AA28}"/>
                  </a:ext>
                </a:extLst>
              </p14:cNvPr>
              <p14:cNvContentPartPr/>
              <p14:nvPr/>
            </p14:nvContentPartPr>
            <p14:xfrm>
              <a:off x="3599400" y="162160"/>
              <a:ext cx="1388160" cy="4644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2A7FEEFE-2A61-411D-9DF4-94FFE3D2AA2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81400" y="144160"/>
                <a:ext cx="142380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B7F7908-D9E9-49F0-A14E-CE500ED55709}"/>
                  </a:ext>
                </a:extLst>
              </p14:cNvPr>
              <p14:cNvContentPartPr/>
              <p14:nvPr/>
            </p14:nvContentPartPr>
            <p14:xfrm>
              <a:off x="2753040" y="152080"/>
              <a:ext cx="736560" cy="451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B7F7908-D9E9-49F0-A14E-CE500ED5570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735391" y="134440"/>
                <a:ext cx="772217" cy="48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4DE2D05-F3E7-44AD-801F-F7B4D3A636B1}"/>
                  </a:ext>
                </a:extLst>
              </p14:cNvPr>
              <p14:cNvContentPartPr/>
              <p14:nvPr/>
            </p14:nvContentPartPr>
            <p14:xfrm>
              <a:off x="5362320" y="201040"/>
              <a:ext cx="842400" cy="308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4DE2D05-F3E7-44AD-801F-F7B4D3A636B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44320" y="183040"/>
                <a:ext cx="87804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1195F7F-1CCB-4A0A-AF88-2AA5EC749027}"/>
                  </a:ext>
                </a:extLst>
              </p14:cNvPr>
              <p14:cNvContentPartPr/>
              <p14:nvPr/>
            </p14:nvContentPartPr>
            <p14:xfrm>
              <a:off x="4815480" y="700360"/>
              <a:ext cx="749160" cy="381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1195F7F-1CCB-4A0A-AF88-2AA5EC74902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797840" y="682720"/>
                <a:ext cx="78480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3011F7B-81A4-4D24-B1CD-4CCD04BB62BA}"/>
                  </a:ext>
                </a:extLst>
              </p14:cNvPr>
              <p14:cNvContentPartPr/>
              <p14:nvPr/>
            </p14:nvContentPartPr>
            <p14:xfrm>
              <a:off x="3339120" y="670120"/>
              <a:ext cx="1253520" cy="439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3011F7B-81A4-4D24-B1CD-4CCD04BB62B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21120" y="652480"/>
                <a:ext cx="128916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AE81E44-E661-47DD-98F9-963511A279EE}"/>
                  </a:ext>
                </a:extLst>
              </p14:cNvPr>
              <p14:cNvContentPartPr/>
              <p14:nvPr/>
            </p14:nvContentPartPr>
            <p14:xfrm>
              <a:off x="2610840" y="792160"/>
              <a:ext cx="362880" cy="335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AE81E44-E661-47DD-98F9-963511A279E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592840" y="774520"/>
                <a:ext cx="398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442B68A-AAF9-46E8-A959-FFA2AB2C2B61}"/>
                  </a:ext>
                </a:extLst>
              </p14:cNvPr>
              <p14:cNvContentPartPr/>
              <p14:nvPr/>
            </p14:nvContentPartPr>
            <p14:xfrm>
              <a:off x="311160" y="741040"/>
              <a:ext cx="2076480" cy="955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442B68A-AAF9-46E8-A959-FFA2AB2C2B6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93160" y="723393"/>
                <a:ext cx="2112120" cy="9914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089AAAB-9CA5-481D-A023-421992CAFC49}"/>
                  </a:ext>
                </a:extLst>
              </p14:cNvPr>
              <p14:cNvContentPartPr/>
              <p14:nvPr/>
            </p14:nvContentPartPr>
            <p14:xfrm>
              <a:off x="1343640" y="1960360"/>
              <a:ext cx="28080" cy="31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089AAAB-9CA5-481D-A023-421992CAFC4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325640" y="1942720"/>
                <a:ext cx="637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B2735C5-46CD-4C0A-9542-DFDE0E942AA4}"/>
                  </a:ext>
                </a:extLst>
              </p14:cNvPr>
              <p14:cNvContentPartPr/>
              <p14:nvPr/>
            </p14:nvContentPartPr>
            <p14:xfrm>
              <a:off x="1344720" y="2113000"/>
              <a:ext cx="6480" cy="12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B2735C5-46CD-4C0A-9542-DFDE0E942AA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326720" y="2095000"/>
                <a:ext cx="421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1753EC-87DD-4A65-9154-385C16563BD1}"/>
                  </a:ext>
                </a:extLst>
              </p14:cNvPr>
              <p14:cNvContentPartPr/>
              <p14:nvPr/>
            </p14:nvContentPartPr>
            <p14:xfrm>
              <a:off x="91200" y="1909600"/>
              <a:ext cx="1115280" cy="376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1753EC-87DD-4A65-9154-385C16563BD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560" y="1891960"/>
                <a:ext cx="11509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8247633-6B36-4928-A42B-068FFC639A07}"/>
                  </a:ext>
                </a:extLst>
              </p14:cNvPr>
              <p14:cNvContentPartPr/>
              <p14:nvPr/>
            </p14:nvContentPartPr>
            <p14:xfrm>
              <a:off x="5100240" y="1696120"/>
              <a:ext cx="825840" cy="567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8247633-6B36-4928-A42B-068FFC639A0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82240" y="1678469"/>
                <a:ext cx="861480" cy="603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8F1D8B3-AF04-4718-B287-6F6657D34840}"/>
                  </a:ext>
                </a:extLst>
              </p14:cNvPr>
              <p14:cNvContentPartPr/>
              <p14:nvPr/>
            </p14:nvContentPartPr>
            <p14:xfrm>
              <a:off x="1675920" y="1756600"/>
              <a:ext cx="3301560" cy="539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8F1D8B3-AF04-4718-B287-6F6657D3484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58280" y="1738612"/>
                <a:ext cx="3337200" cy="5752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CB12E2D-FA2C-4B6D-B8AE-537FDC4B9B88}"/>
                  </a:ext>
                </a:extLst>
              </p14:cNvPr>
              <p14:cNvContentPartPr/>
              <p14:nvPr/>
            </p14:nvContentPartPr>
            <p14:xfrm>
              <a:off x="406200" y="2443480"/>
              <a:ext cx="630720" cy="360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CB12E2D-FA2C-4B6D-B8AE-537FDC4B9B8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88200" y="2425480"/>
                <a:ext cx="66636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5ECB864-D7C9-4CFF-B37A-6D1C8C24D5DA}"/>
                  </a:ext>
                </a:extLst>
              </p14:cNvPr>
              <p14:cNvContentPartPr/>
              <p14:nvPr/>
            </p14:nvContentPartPr>
            <p14:xfrm>
              <a:off x="1279560" y="2298040"/>
              <a:ext cx="1414440" cy="4554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5ECB864-D7C9-4CFF-B37A-6D1C8C24D5D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261920" y="2280040"/>
                <a:ext cx="145008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CDB5132-F5AE-4191-81CA-88E8BAF6F5E9}"/>
                  </a:ext>
                </a:extLst>
              </p14:cNvPr>
              <p14:cNvContentPartPr/>
              <p14:nvPr/>
            </p14:nvContentPartPr>
            <p14:xfrm>
              <a:off x="2854560" y="2406760"/>
              <a:ext cx="967320" cy="2574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CDB5132-F5AE-4191-81CA-88E8BAF6F5E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836560" y="2389095"/>
                <a:ext cx="1002960" cy="2930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82F597F-1113-4F53-8529-86E4D41F4999}"/>
                  </a:ext>
                </a:extLst>
              </p14:cNvPr>
              <p14:cNvContentPartPr/>
              <p14:nvPr/>
            </p14:nvContentPartPr>
            <p14:xfrm>
              <a:off x="4073880" y="2393800"/>
              <a:ext cx="613440" cy="290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82F597F-1113-4F53-8529-86E4D41F499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055891" y="2375800"/>
                <a:ext cx="649059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F310EDE-3B08-4BBA-9E06-828ACDEA1091}"/>
                  </a:ext>
                </a:extLst>
              </p14:cNvPr>
              <p14:cNvContentPartPr/>
              <p14:nvPr/>
            </p14:nvContentPartPr>
            <p14:xfrm>
              <a:off x="416280" y="3010120"/>
              <a:ext cx="243720" cy="89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F310EDE-3B08-4BBA-9E06-828ACDEA109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98280" y="2992480"/>
                <a:ext cx="27936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FEAE7A0-1454-412C-8BED-8E1E81EDD257}"/>
                  </a:ext>
                </a:extLst>
              </p14:cNvPr>
              <p14:cNvContentPartPr/>
              <p14:nvPr/>
            </p14:nvContentPartPr>
            <p14:xfrm>
              <a:off x="1086600" y="3016960"/>
              <a:ext cx="144000" cy="92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FEAE7A0-1454-412C-8BED-8E1E81EDD25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068600" y="2998960"/>
                <a:ext cx="1796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B867660-0A34-4110-B6DE-F8A2D3D2FF13}"/>
                  </a:ext>
                </a:extLst>
              </p14:cNvPr>
              <p14:cNvContentPartPr/>
              <p14:nvPr/>
            </p14:nvContentPartPr>
            <p14:xfrm>
              <a:off x="1432200" y="3189400"/>
              <a:ext cx="143640" cy="10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B867660-0A34-4110-B6DE-F8A2D3D2FF1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14200" y="3171760"/>
                <a:ext cx="17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ADB5CA6-DACB-4792-9789-260CE12A4CD7}"/>
                  </a:ext>
                </a:extLst>
              </p14:cNvPr>
              <p14:cNvContentPartPr/>
              <p14:nvPr/>
            </p14:nvContentPartPr>
            <p14:xfrm>
              <a:off x="1411680" y="3291280"/>
              <a:ext cx="141840" cy="111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ADB5CA6-DACB-4792-9789-260CE12A4CD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394040" y="3273640"/>
                <a:ext cx="177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38763A5-5B0F-4986-92A0-8EFF41189672}"/>
                  </a:ext>
                </a:extLst>
              </p14:cNvPr>
              <p14:cNvContentPartPr/>
              <p14:nvPr/>
            </p14:nvContentPartPr>
            <p14:xfrm>
              <a:off x="253560" y="3169600"/>
              <a:ext cx="994680" cy="234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38763A5-5B0F-4986-92A0-8EFF4118967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35920" y="3151933"/>
                <a:ext cx="1030320" cy="270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707121E-2548-4C59-B0C1-F276E552B330}"/>
                  </a:ext>
                </a:extLst>
              </p14:cNvPr>
              <p14:cNvContentPartPr/>
              <p14:nvPr/>
            </p14:nvContentPartPr>
            <p14:xfrm>
              <a:off x="1776720" y="2868280"/>
              <a:ext cx="1968840" cy="6238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707121E-2548-4C59-B0C1-F276E552B3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759080" y="2850640"/>
                <a:ext cx="2004480" cy="65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75BB3F-D08D-4062-B7A6-B86A3A273BA4}"/>
                  </a:ext>
                </a:extLst>
              </p14:cNvPr>
              <p14:cNvContentPartPr/>
              <p14:nvPr/>
            </p14:nvContentPartPr>
            <p14:xfrm>
              <a:off x="4164960" y="2926600"/>
              <a:ext cx="692280" cy="353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75BB3F-D08D-4062-B7A6-B86A3A273BA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147311" y="2908600"/>
                <a:ext cx="727939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DEEA91C-34F5-4969-99AB-5D95E9C60124}"/>
                  </a:ext>
                </a:extLst>
              </p14:cNvPr>
              <p14:cNvContentPartPr/>
              <p14:nvPr/>
            </p14:nvContentPartPr>
            <p14:xfrm>
              <a:off x="1889400" y="3565960"/>
              <a:ext cx="10440" cy="354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DEEA91C-34F5-4969-99AB-5D95E9C6012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871760" y="3547960"/>
                <a:ext cx="4608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11E00C8-234A-4ABA-AD2F-64BE6E3040B6}"/>
                  </a:ext>
                </a:extLst>
              </p14:cNvPr>
              <p14:cNvContentPartPr/>
              <p14:nvPr/>
            </p14:nvContentPartPr>
            <p14:xfrm>
              <a:off x="1513560" y="3748120"/>
              <a:ext cx="255240" cy="112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11E00C8-234A-4ABA-AD2F-64BE6E3040B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495920" y="3730120"/>
                <a:ext cx="29088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E2C64A6-67C8-4E71-8E05-8E63D8A8E5E6}"/>
                  </a:ext>
                </a:extLst>
              </p14:cNvPr>
              <p14:cNvContentPartPr/>
              <p14:nvPr/>
            </p14:nvContentPartPr>
            <p14:xfrm>
              <a:off x="251760" y="3529240"/>
              <a:ext cx="1150560" cy="516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E2C64A6-67C8-4E71-8E05-8E63D8A8E5E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33760" y="3511600"/>
                <a:ext cx="1186200" cy="55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4C2DC8B-4AEC-4596-9B19-4E2403389A87}"/>
                  </a:ext>
                </a:extLst>
              </p14:cNvPr>
              <p14:cNvContentPartPr/>
              <p14:nvPr/>
            </p14:nvContentPartPr>
            <p14:xfrm>
              <a:off x="2328240" y="3556240"/>
              <a:ext cx="161280" cy="390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4C2DC8B-4AEC-4596-9B19-4E2403389A8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310240" y="3538600"/>
                <a:ext cx="196920" cy="42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62E8B50-56BC-42A9-896A-23456D2C87F9}"/>
                  </a:ext>
                </a:extLst>
              </p14:cNvPr>
              <p14:cNvContentPartPr/>
              <p14:nvPr/>
            </p14:nvContentPartPr>
            <p14:xfrm>
              <a:off x="2417880" y="3687640"/>
              <a:ext cx="451080" cy="137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62E8B50-56BC-42A9-896A-23456D2C87F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400240" y="3669640"/>
                <a:ext cx="48672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60087E6-BD1D-493F-81ED-A401C6D3804C}"/>
                  </a:ext>
                </a:extLst>
              </p14:cNvPr>
              <p14:cNvContentPartPr/>
              <p14:nvPr/>
            </p14:nvContentPartPr>
            <p14:xfrm>
              <a:off x="2631000" y="3517000"/>
              <a:ext cx="175680" cy="107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60087E6-BD1D-493F-81ED-A401C6D3804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613360" y="3499360"/>
                <a:ext cx="21132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B3949C2-59B0-4D44-95F7-4FB2B6D28360}"/>
                  </a:ext>
                </a:extLst>
              </p14:cNvPr>
              <p14:cNvContentPartPr/>
              <p14:nvPr/>
            </p14:nvContentPartPr>
            <p14:xfrm>
              <a:off x="3138600" y="3703840"/>
              <a:ext cx="104040" cy="127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B3949C2-59B0-4D44-95F7-4FB2B6D2836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120600" y="3686200"/>
                <a:ext cx="13968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3CA3409-7B5C-4503-B27B-4EE8D3F9456F}"/>
                  </a:ext>
                </a:extLst>
              </p14:cNvPr>
              <p14:cNvContentPartPr/>
              <p14:nvPr/>
            </p14:nvContentPartPr>
            <p14:xfrm>
              <a:off x="3327600" y="3700240"/>
              <a:ext cx="44280" cy="129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3CA3409-7B5C-4503-B27B-4EE8D3F9456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309960" y="3682600"/>
                <a:ext cx="7992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905E12B-265F-4EE6-828E-F6863FCE044F}"/>
                  </a:ext>
                </a:extLst>
              </p14:cNvPr>
              <p14:cNvContentPartPr/>
              <p14:nvPr/>
            </p14:nvContentPartPr>
            <p14:xfrm>
              <a:off x="3505080" y="3504760"/>
              <a:ext cx="20520" cy="3042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905E12B-265F-4EE6-828E-F6863FCE044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487080" y="3487120"/>
                <a:ext cx="5616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949CB3E-D789-460B-BC35-19BF203555E5}"/>
                  </a:ext>
                </a:extLst>
              </p14:cNvPr>
              <p14:cNvContentPartPr/>
              <p14:nvPr/>
            </p14:nvContentPartPr>
            <p14:xfrm>
              <a:off x="3423720" y="3634360"/>
              <a:ext cx="182880" cy="84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949CB3E-D789-460B-BC35-19BF203555E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405720" y="3616720"/>
                <a:ext cx="21852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13CBFD5-D5C3-4628-93CB-B1116B32B2BE}"/>
                  </a:ext>
                </a:extLst>
              </p14:cNvPr>
              <p14:cNvContentPartPr/>
              <p14:nvPr/>
            </p14:nvContentPartPr>
            <p14:xfrm>
              <a:off x="3608400" y="3555520"/>
              <a:ext cx="111600" cy="231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13CBFD5-D5C3-4628-93CB-B1116B32B2B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590400" y="3537880"/>
                <a:ext cx="14724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A68BB3F-3342-43C5-A56B-21AADCAAB1BA}"/>
                  </a:ext>
                </a:extLst>
              </p14:cNvPr>
              <p14:cNvContentPartPr/>
              <p14:nvPr/>
            </p14:nvContentPartPr>
            <p14:xfrm>
              <a:off x="3832320" y="3538600"/>
              <a:ext cx="1012320" cy="465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A68BB3F-3342-43C5-A56B-21AADCAAB1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814320" y="3520600"/>
                <a:ext cx="1047960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7FAD55C-8F05-4218-8550-F01E1903B1EB}"/>
                  </a:ext>
                </a:extLst>
              </p14:cNvPr>
              <p14:cNvContentPartPr/>
              <p14:nvPr/>
            </p14:nvContentPartPr>
            <p14:xfrm>
              <a:off x="5475720" y="3337000"/>
              <a:ext cx="315360" cy="596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7FAD55C-8F05-4218-8550-F01E1903B1E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457720" y="3319371"/>
                <a:ext cx="351000" cy="6317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55D8DA8-96EC-4699-A304-296DBDF5EA9F}"/>
                  </a:ext>
                </a:extLst>
              </p14:cNvPr>
              <p14:cNvContentPartPr/>
              <p14:nvPr/>
            </p14:nvContentPartPr>
            <p14:xfrm>
              <a:off x="4968120" y="3545440"/>
              <a:ext cx="364320" cy="28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55D8DA8-96EC-4699-A304-296DBDF5EA9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950120" y="3527800"/>
                <a:ext cx="39996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7250CFA1-7706-4BD1-AC5B-F7875F9B338E}"/>
                  </a:ext>
                </a:extLst>
              </p14:cNvPr>
              <p14:cNvContentPartPr/>
              <p14:nvPr/>
            </p14:nvContentPartPr>
            <p14:xfrm>
              <a:off x="417000" y="4237000"/>
              <a:ext cx="734400" cy="286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7250CFA1-7706-4BD1-AC5B-F7875F9B338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99000" y="4219338"/>
                <a:ext cx="770040" cy="321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B96566E3-C9B4-4EFA-8EA1-F2CB62CAE232}"/>
                  </a:ext>
                </a:extLst>
              </p14:cNvPr>
              <p14:cNvContentPartPr/>
              <p14:nvPr/>
            </p14:nvContentPartPr>
            <p14:xfrm>
              <a:off x="1522920" y="4180120"/>
              <a:ext cx="1524960" cy="440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B96566E3-C9B4-4EFA-8EA1-F2CB62CAE232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504924" y="4162480"/>
                <a:ext cx="1560592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3EEB9C3-20C2-4961-AF59-0D0B33C65115}"/>
                  </a:ext>
                </a:extLst>
              </p14:cNvPr>
              <p14:cNvContentPartPr/>
              <p14:nvPr/>
            </p14:nvContentPartPr>
            <p14:xfrm>
              <a:off x="3332280" y="4343200"/>
              <a:ext cx="596880" cy="1771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3EEB9C3-20C2-4961-AF59-0D0B33C6511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314280" y="4325200"/>
                <a:ext cx="63252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16B1EEEE-AE96-4429-B6C8-90957DA0A526}"/>
                  </a:ext>
                </a:extLst>
              </p14:cNvPr>
              <p14:cNvContentPartPr/>
              <p14:nvPr/>
            </p14:nvContentPartPr>
            <p14:xfrm>
              <a:off x="3555840" y="4124320"/>
              <a:ext cx="212760" cy="1429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16B1EEEE-AE96-4429-B6C8-90957DA0A526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537840" y="4106320"/>
                <a:ext cx="24840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5AE0B13-562C-4299-9D6C-CD3B3B2E3A0F}"/>
                  </a:ext>
                </a:extLst>
              </p14:cNvPr>
              <p14:cNvContentPartPr/>
              <p14:nvPr/>
            </p14:nvContentPartPr>
            <p14:xfrm>
              <a:off x="4337760" y="4111720"/>
              <a:ext cx="145080" cy="946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5AE0B13-562C-4299-9D6C-CD3B3B2E3A0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320120" y="4093720"/>
                <a:ext cx="18072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CEF866E-03D5-4573-B644-28E34731E09C}"/>
                  </a:ext>
                </a:extLst>
              </p14:cNvPr>
              <p14:cNvContentPartPr/>
              <p14:nvPr/>
            </p14:nvContentPartPr>
            <p14:xfrm>
              <a:off x="4092240" y="4275880"/>
              <a:ext cx="399600" cy="325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CEF866E-03D5-4573-B644-28E34731E09C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074240" y="4257880"/>
                <a:ext cx="43524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7E11FBD-6A4A-4670-8474-D13CA6BBBEF0}"/>
                  </a:ext>
                </a:extLst>
              </p14:cNvPr>
              <p14:cNvContentPartPr/>
              <p14:nvPr/>
            </p14:nvContentPartPr>
            <p14:xfrm>
              <a:off x="4998360" y="4044040"/>
              <a:ext cx="177840" cy="4089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7E11FBD-6A4A-4670-8474-D13CA6BBBEF0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980684" y="4026384"/>
                <a:ext cx="213552" cy="4446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6B8285FB-8BCD-4D37-BC39-14F371A41956}"/>
                  </a:ext>
                </a:extLst>
              </p14:cNvPr>
              <p14:cNvContentPartPr/>
              <p14:nvPr/>
            </p14:nvContentPartPr>
            <p14:xfrm>
              <a:off x="4693440" y="4353640"/>
              <a:ext cx="162720" cy="964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6B8285FB-8BCD-4D37-BC39-14F371A4195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675800" y="4336000"/>
                <a:ext cx="1983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8A77599-1319-403A-AE0C-6E843D908117}"/>
                  </a:ext>
                </a:extLst>
              </p14:cNvPr>
              <p14:cNvContentPartPr/>
              <p14:nvPr/>
            </p14:nvContentPartPr>
            <p14:xfrm>
              <a:off x="5465640" y="4077160"/>
              <a:ext cx="152640" cy="42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8A77599-1319-403A-AE0C-6E843D90811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448000" y="4059160"/>
                <a:ext cx="188280" cy="46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89BBF51-FB26-4987-BDD3-6FF483F28042}"/>
                  </a:ext>
                </a:extLst>
              </p14:cNvPr>
              <p14:cNvContentPartPr/>
              <p14:nvPr/>
            </p14:nvContentPartPr>
            <p14:xfrm>
              <a:off x="5760120" y="4276960"/>
              <a:ext cx="120960" cy="134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89BBF51-FB26-4987-BDD3-6FF483F2804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742480" y="4259320"/>
                <a:ext cx="15660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3716E13-A7D8-46AC-8C01-CA64C4A5E107}"/>
                  </a:ext>
                </a:extLst>
              </p14:cNvPr>
              <p14:cNvContentPartPr/>
              <p14:nvPr/>
            </p14:nvContentPartPr>
            <p14:xfrm>
              <a:off x="5791080" y="4126120"/>
              <a:ext cx="138960" cy="49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3716E13-A7D8-46AC-8C01-CA64C4A5E10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773080" y="4108120"/>
                <a:ext cx="17460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07BBA90-33BA-40AB-957B-7F0CE084E78E}"/>
                  </a:ext>
                </a:extLst>
              </p14:cNvPr>
              <p14:cNvContentPartPr/>
              <p14:nvPr/>
            </p14:nvContentPartPr>
            <p14:xfrm>
              <a:off x="8061960" y="4246360"/>
              <a:ext cx="105480" cy="1130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07BBA90-33BA-40AB-957B-7F0CE084E78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043960" y="4228720"/>
                <a:ext cx="14112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7436B3ED-BE5F-4A5E-BFBD-56DABE061A51}"/>
                  </a:ext>
                </a:extLst>
              </p14:cNvPr>
              <p14:cNvContentPartPr/>
              <p14:nvPr/>
            </p14:nvContentPartPr>
            <p14:xfrm>
              <a:off x="7843080" y="4154920"/>
              <a:ext cx="133560" cy="2152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7436B3ED-BE5F-4A5E-BFBD-56DABE061A51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825080" y="4137280"/>
                <a:ext cx="16920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A2D5A5E-1D25-41CE-A1C8-964E67D7839A}"/>
                  </a:ext>
                </a:extLst>
              </p14:cNvPr>
              <p14:cNvContentPartPr/>
              <p14:nvPr/>
            </p14:nvContentPartPr>
            <p14:xfrm>
              <a:off x="7118760" y="4115320"/>
              <a:ext cx="565560" cy="2890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A2D5A5E-1D25-41CE-A1C8-964E67D7839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100771" y="4097680"/>
                <a:ext cx="601177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CE6E7F68-04C1-4BE0-9766-3562BDBA5608}"/>
                  </a:ext>
                </a:extLst>
              </p14:cNvPr>
              <p14:cNvContentPartPr/>
              <p14:nvPr/>
            </p14:nvContentPartPr>
            <p14:xfrm>
              <a:off x="6824640" y="4297480"/>
              <a:ext cx="205200" cy="298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CE6E7F68-04C1-4BE0-9766-3562BDBA560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807000" y="4279480"/>
                <a:ext cx="24084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563D848-BFF7-4039-BFA7-DA4054C3B859}"/>
                  </a:ext>
                </a:extLst>
              </p14:cNvPr>
              <p14:cNvContentPartPr/>
              <p14:nvPr/>
            </p14:nvContentPartPr>
            <p14:xfrm>
              <a:off x="6461400" y="4104160"/>
              <a:ext cx="258480" cy="2739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563D848-BFF7-4039-BFA7-DA4054C3B859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443785" y="4086520"/>
                <a:ext cx="29407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B0CEB8D-C4E3-4512-BC44-F7246F757F53}"/>
                  </a:ext>
                </a:extLst>
              </p14:cNvPr>
              <p14:cNvContentPartPr/>
              <p14:nvPr/>
            </p14:nvContentPartPr>
            <p14:xfrm>
              <a:off x="6109680" y="4280200"/>
              <a:ext cx="245160" cy="1094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B0CEB8D-C4E3-4512-BC44-F7246F757F53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092040" y="4262200"/>
                <a:ext cx="28080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865F6C21-E64A-4276-9F9D-81DD7ED23A9D}"/>
                  </a:ext>
                </a:extLst>
              </p14:cNvPr>
              <p14:cNvContentPartPr/>
              <p14:nvPr/>
            </p14:nvContentPartPr>
            <p14:xfrm>
              <a:off x="8554080" y="3956560"/>
              <a:ext cx="161280" cy="1346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865F6C21-E64A-4276-9F9D-81DD7ED23A9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8536440" y="3938920"/>
                <a:ext cx="19692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A68BF4A-BF9A-49A9-8B9A-F72FCC7C61B8}"/>
                  </a:ext>
                </a:extLst>
              </p14:cNvPr>
              <p14:cNvContentPartPr/>
              <p14:nvPr/>
            </p14:nvContentPartPr>
            <p14:xfrm>
              <a:off x="8330880" y="4252840"/>
              <a:ext cx="437400" cy="150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A68BF4A-BF9A-49A9-8B9A-F72FCC7C61B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8312895" y="4235200"/>
                <a:ext cx="473011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33310864-E294-49F0-9AA1-C1351DD7F7EE}"/>
                  </a:ext>
                </a:extLst>
              </p14:cNvPr>
              <p14:cNvContentPartPr/>
              <p14:nvPr/>
            </p14:nvContentPartPr>
            <p14:xfrm>
              <a:off x="2613360" y="4856200"/>
              <a:ext cx="58680" cy="1335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33310864-E294-49F0-9AA1-C1351DD7F7E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595360" y="4838200"/>
                <a:ext cx="943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448DADB7-CE62-4655-A9DA-24746FC66271}"/>
                  </a:ext>
                </a:extLst>
              </p14:cNvPr>
              <p14:cNvContentPartPr/>
              <p14:nvPr/>
            </p14:nvContentPartPr>
            <p14:xfrm>
              <a:off x="1676640" y="4703560"/>
              <a:ext cx="817200" cy="4384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448DADB7-CE62-4655-A9DA-24746FC66271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1658640" y="4685906"/>
                <a:ext cx="852840" cy="474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006234C9-888C-4D19-BAD8-8E6C5AFC374A}"/>
                  </a:ext>
                </a:extLst>
              </p14:cNvPr>
              <p14:cNvContentPartPr/>
              <p14:nvPr/>
            </p14:nvContentPartPr>
            <p14:xfrm>
              <a:off x="1211160" y="4653160"/>
              <a:ext cx="170640" cy="4057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006234C9-888C-4D19-BAD8-8E6C5AFC374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193520" y="4635160"/>
                <a:ext cx="20628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95D5B72F-FFB7-4725-AB24-DF4BEA74AA58}"/>
                  </a:ext>
                </a:extLst>
              </p14:cNvPr>
              <p14:cNvContentPartPr/>
              <p14:nvPr/>
            </p14:nvContentPartPr>
            <p14:xfrm>
              <a:off x="766560" y="4620040"/>
              <a:ext cx="200880" cy="508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95D5B72F-FFB7-4725-AB24-DF4BEA74AA58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48592" y="4602400"/>
                <a:ext cx="236456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9A0343E1-CE80-46E3-8EC4-93E1AE57F6AB}"/>
                  </a:ext>
                </a:extLst>
              </p14:cNvPr>
              <p14:cNvContentPartPr/>
              <p14:nvPr/>
            </p14:nvContentPartPr>
            <p14:xfrm>
              <a:off x="452640" y="4632640"/>
              <a:ext cx="136800" cy="3751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9A0343E1-CE80-46E3-8EC4-93E1AE57F6AB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34640" y="4615000"/>
                <a:ext cx="17244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8970ACE5-99CE-47B1-A44C-05824D51C5B0}"/>
                  </a:ext>
                </a:extLst>
              </p14:cNvPr>
              <p14:cNvContentPartPr/>
              <p14:nvPr/>
            </p14:nvContentPartPr>
            <p14:xfrm>
              <a:off x="3180000" y="4744240"/>
              <a:ext cx="140400" cy="2242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8970ACE5-99CE-47B1-A44C-05824D51C5B0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3162360" y="4726600"/>
                <a:ext cx="1760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4C6D46C1-97A6-42A6-855B-7C879D78C0E3}"/>
                  </a:ext>
                </a:extLst>
              </p14:cNvPr>
              <p14:cNvContentPartPr/>
              <p14:nvPr/>
            </p14:nvContentPartPr>
            <p14:xfrm>
              <a:off x="3412560" y="4875280"/>
              <a:ext cx="98640" cy="1242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4C6D46C1-97A6-42A6-855B-7C879D78C0E3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394560" y="4857640"/>
                <a:ext cx="1342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FEB743BE-8AC5-443C-B46C-E5026D6288C0}"/>
                  </a:ext>
                </a:extLst>
              </p14:cNvPr>
              <p14:cNvContentPartPr/>
              <p14:nvPr/>
            </p14:nvContentPartPr>
            <p14:xfrm>
              <a:off x="3857160" y="4876360"/>
              <a:ext cx="104400" cy="1346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FEB743BE-8AC5-443C-B46C-E5026D6288C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3839160" y="4858720"/>
                <a:ext cx="1400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36B17EF5-3087-4F96-AA01-4AF6B2F72823}"/>
                  </a:ext>
                </a:extLst>
              </p14:cNvPr>
              <p14:cNvContentPartPr/>
              <p14:nvPr/>
            </p14:nvContentPartPr>
            <p14:xfrm>
              <a:off x="4058400" y="4876360"/>
              <a:ext cx="73080" cy="954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36B17EF5-3087-4F96-AA01-4AF6B2F72823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4040760" y="4858720"/>
                <a:ext cx="10872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241922C2-3B17-4605-90D4-B0E2885C31BF}"/>
                  </a:ext>
                </a:extLst>
              </p14:cNvPr>
              <p14:cNvContentPartPr/>
              <p14:nvPr/>
            </p14:nvContentPartPr>
            <p14:xfrm>
              <a:off x="4624320" y="4734160"/>
              <a:ext cx="322560" cy="2372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241922C2-3B17-4605-90D4-B0E2885C31BF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606660" y="4716187"/>
                <a:ext cx="358240" cy="2728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0F75C392-DD43-482E-8108-F7645A241819}"/>
                  </a:ext>
                </a:extLst>
              </p14:cNvPr>
              <p14:cNvContentPartPr/>
              <p14:nvPr/>
            </p14:nvContentPartPr>
            <p14:xfrm>
              <a:off x="4226160" y="4854760"/>
              <a:ext cx="306360" cy="123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0F75C392-DD43-482E-8108-F7645A24181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4208181" y="4837120"/>
                <a:ext cx="341958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D623DD46-E2F4-4927-94AB-F4E0B467F673}"/>
                  </a:ext>
                </a:extLst>
              </p14:cNvPr>
              <p14:cNvContentPartPr/>
              <p14:nvPr/>
            </p14:nvContentPartPr>
            <p14:xfrm>
              <a:off x="2986680" y="4774840"/>
              <a:ext cx="125640" cy="2271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D623DD46-E2F4-4927-94AB-F4E0B467F673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968680" y="4756840"/>
                <a:ext cx="16128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383574B5-87B1-43EB-8457-696769B8976E}"/>
                  </a:ext>
                </a:extLst>
              </p14:cNvPr>
              <p14:cNvContentPartPr/>
              <p14:nvPr/>
            </p14:nvContentPartPr>
            <p14:xfrm>
              <a:off x="5252160" y="4663240"/>
              <a:ext cx="1077840" cy="51120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383574B5-87B1-43EB-8457-696769B8976E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234160" y="4645253"/>
                <a:ext cx="1113480" cy="5468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D7074C6-FF5B-4BC7-B899-C13A6ED36514}"/>
                  </a:ext>
                </a:extLst>
              </p14:cNvPr>
              <p14:cNvContentPartPr/>
              <p14:nvPr/>
            </p14:nvContentPartPr>
            <p14:xfrm>
              <a:off x="6725640" y="4808680"/>
              <a:ext cx="601200" cy="2520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D7074C6-FF5B-4BC7-B899-C13A6ED36514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6707640" y="4791040"/>
                <a:ext cx="63684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EF810A8-1FBE-45C3-800A-9603848A3B1B}"/>
                  </a:ext>
                </a:extLst>
              </p14:cNvPr>
              <p14:cNvContentPartPr/>
              <p14:nvPr/>
            </p14:nvContentPartPr>
            <p14:xfrm>
              <a:off x="7528080" y="4962400"/>
              <a:ext cx="365400" cy="117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EF810A8-1FBE-45C3-800A-9603848A3B1B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510440" y="4944760"/>
                <a:ext cx="40104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CBCC08E-D9C0-44EA-B5D4-903A0E6FCD87}"/>
                  </a:ext>
                </a:extLst>
              </p14:cNvPr>
              <p14:cNvContentPartPr/>
              <p14:nvPr/>
            </p14:nvContentPartPr>
            <p14:xfrm>
              <a:off x="7670280" y="4788880"/>
              <a:ext cx="200160" cy="676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CBCC08E-D9C0-44EA-B5D4-903A0E6FCD87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7652280" y="4770880"/>
                <a:ext cx="2358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15D05F9-9E7A-4E06-953B-1A6CE52AC414}"/>
                  </a:ext>
                </a:extLst>
              </p14:cNvPr>
              <p14:cNvContentPartPr/>
              <p14:nvPr/>
            </p14:nvContentPartPr>
            <p14:xfrm>
              <a:off x="8045760" y="4805440"/>
              <a:ext cx="941760" cy="3337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15D05F9-9E7A-4E06-953B-1A6CE52AC414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8028120" y="4787459"/>
                <a:ext cx="977400" cy="369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DA167A7-AD9F-44F6-9AA7-367491005C1A}"/>
                  </a:ext>
                </a:extLst>
              </p14:cNvPr>
              <p14:cNvContentPartPr/>
              <p14:nvPr/>
            </p14:nvContentPartPr>
            <p14:xfrm>
              <a:off x="446880" y="5353720"/>
              <a:ext cx="393120" cy="354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DA167A7-AD9F-44F6-9AA7-367491005C1A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28880" y="5336080"/>
                <a:ext cx="42876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9589FA40-2F13-4FC0-BB8A-BFC839788E1F}"/>
                  </a:ext>
                </a:extLst>
              </p14:cNvPr>
              <p14:cNvContentPartPr/>
              <p14:nvPr/>
            </p14:nvContentPartPr>
            <p14:xfrm>
              <a:off x="1340760" y="5233840"/>
              <a:ext cx="1776960" cy="4795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9589FA40-2F13-4FC0-BB8A-BFC839788E1F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1323120" y="5215854"/>
                <a:ext cx="1812600" cy="51513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46617826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F897DC3-198C-4517-A020-097DEE229EAF}"/>
                  </a:ext>
                </a:extLst>
              </p14:cNvPr>
              <p14:cNvContentPartPr/>
              <p14:nvPr/>
            </p14:nvContentPartPr>
            <p14:xfrm>
              <a:off x="1525440" y="140920"/>
              <a:ext cx="324720" cy="294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F897DC3-198C-4517-A020-097DEE229EA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07440" y="122920"/>
                <a:ext cx="3603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03C77D8-732A-4067-9A58-EC6D56919ED4}"/>
                  </a:ext>
                </a:extLst>
              </p14:cNvPr>
              <p14:cNvContentPartPr/>
              <p14:nvPr/>
            </p14:nvContentPartPr>
            <p14:xfrm>
              <a:off x="1911000" y="264760"/>
              <a:ext cx="232560" cy="163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03C77D8-732A-4067-9A58-EC6D56919ED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93000" y="246760"/>
                <a:ext cx="268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593B9AA-8879-4D91-8789-501024094E89}"/>
                  </a:ext>
                </a:extLst>
              </p14:cNvPr>
              <p14:cNvContentPartPr/>
              <p14:nvPr/>
            </p14:nvContentPartPr>
            <p14:xfrm>
              <a:off x="3631800" y="253600"/>
              <a:ext cx="847800" cy="165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593B9AA-8879-4D91-8789-501024094E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14160" y="235600"/>
                <a:ext cx="8834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91BB6D3-E4D6-424C-9CE8-40480C630A82}"/>
                  </a:ext>
                </a:extLst>
              </p14:cNvPr>
              <p14:cNvContentPartPr/>
              <p14:nvPr/>
            </p14:nvContentPartPr>
            <p14:xfrm>
              <a:off x="2468280" y="109600"/>
              <a:ext cx="818280" cy="351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91BB6D3-E4D6-424C-9CE8-40480C630A8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50288" y="91600"/>
                <a:ext cx="853904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B379529-B40A-4000-9F2C-2CEEAFCB45AC}"/>
                  </a:ext>
                </a:extLst>
              </p14:cNvPr>
              <p14:cNvContentPartPr/>
              <p14:nvPr/>
            </p14:nvContentPartPr>
            <p14:xfrm>
              <a:off x="4795320" y="108880"/>
              <a:ext cx="50760" cy="287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B379529-B40A-4000-9F2C-2CEEAFCB45A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77680" y="91240"/>
                <a:ext cx="864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53F49F7-2204-487F-B659-FFE0D2AEA91C}"/>
                  </a:ext>
                </a:extLst>
              </p14:cNvPr>
              <p14:cNvContentPartPr/>
              <p14:nvPr/>
            </p14:nvContentPartPr>
            <p14:xfrm>
              <a:off x="4703880" y="211120"/>
              <a:ext cx="212400" cy="53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53F49F7-2204-487F-B659-FFE0D2AEA91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85880" y="193120"/>
                <a:ext cx="2480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5DDA106-A6B9-434C-B97C-304F11789031}"/>
                  </a:ext>
                </a:extLst>
              </p14:cNvPr>
              <p14:cNvContentPartPr/>
              <p14:nvPr/>
            </p14:nvContentPartPr>
            <p14:xfrm>
              <a:off x="4968120" y="80800"/>
              <a:ext cx="143640" cy="283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5DDA106-A6B9-434C-B97C-304F1178903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950120" y="62800"/>
                <a:ext cx="1792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9E61BEA-9569-468A-8F81-1616030AE316}"/>
                  </a:ext>
                </a:extLst>
              </p14:cNvPr>
              <p14:cNvContentPartPr/>
              <p14:nvPr/>
            </p14:nvContentPartPr>
            <p14:xfrm>
              <a:off x="5179080" y="122560"/>
              <a:ext cx="342720" cy="27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9E61BEA-9569-468A-8F81-1616030AE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61080" y="104560"/>
                <a:ext cx="37836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345BA1-39A4-4C10-97F0-4742DAE4F6B1}"/>
                  </a:ext>
                </a:extLst>
              </p14:cNvPr>
              <p14:cNvContentPartPr/>
              <p14:nvPr/>
            </p14:nvContentPartPr>
            <p14:xfrm>
              <a:off x="5374200" y="223360"/>
              <a:ext cx="21672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345BA1-39A4-4C10-97F0-4742DAE4F6B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356560" y="205360"/>
                <a:ext cx="252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F90B7FA-4438-4071-950E-356A63ECCC17}"/>
                  </a:ext>
                </a:extLst>
              </p14:cNvPr>
              <p14:cNvContentPartPr/>
              <p14:nvPr/>
            </p14:nvContentPartPr>
            <p14:xfrm>
              <a:off x="5943360" y="203920"/>
              <a:ext cx="189360" cy="180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F90B7FA-4438-4071-950E-356A63ECCC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25720" y="186280"/>
                <a:ext cx="22500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12609FB-BF21-4520-98D2-2AA07C6E987A}"/>
                  </a:ext>
                </a:extLst>
              </p14:cNvPr>
              <p14:cNvContentPartPr/>
              <p14:nvPr/>
            </p14:nvContentPartPr>
            <p14:xfrm>
              <a:off x="5923200" y="86560"/>
              <a:ext cx="181440" cy="45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12609FB-BF21-4520-98D2-2AA07C6E987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05200" y="68560"/>
                <a:ext cx="21708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1AF62B7-E162-4B6E-AD9B-AB4E6B803D6F}"/>
                  </a:ext>
                </a:extLst>
              </p14:cNvPr>
              <p14:cNvContentPartPr/>
              <p14:nvPr/>
            </p14:nvContentPartPr>
            <p14:xfrm>
              <a:off x="6776400" y="94480"/>
              <a:ext cx="235440" cy="39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1AF62B7-E162-4B6E-AD9B-AB4E6B803D6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58400" y="76480"/>
                <a:ext cx="2710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C9448DF-CFD3-4621-A226-FA0A274003AB}"/>
                  </a:ext>
                </a:extLst>
              </p14:cNvPr>
              <p14:cNvContentPartPr/>
              <p14:nvPr/>
            </p14:nvContentPartPr>
            <p14:xfrm>
              <a:off x="6309120" y="214000"/>
              <a:ext cx="830880" cy="151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C9448DF-CFD3-4621-A226-FA0A274003A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91128" y="196000"/>
                <a:ext cx="866505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2DCE608-BE89-4A07-AC35-C0735DC132E2}"/>
                  </a:ext>
                </a:extLst>
              </p14:cNvPr>
              <p14:cNvContentPartPr/>
              <p14:nvPr/>
            </p14:nvContentPartPr>
            <p14:xfrm>
              <a:off x="7595040" y="210040"/>
              <a:ext cx="154080" cy="1735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2DCE608-BE89-4A07-AC35-C0735DC132E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77400" y="192040"/>
                <a:ext cx="18972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CEA42EA-49CC-4529-BE0A-02B55C20B70C}"/>
                  </a:ext>
                </a:extLst>
              </p14:cNvPr>
              <p14:cNvContentPartPr/>
              <p14:nvPr/>
            </p14:nvContentPartPr>
            <p14:xfrm>
              <a:off x="7609440" y="93400"/>
              <a:ext cx="156960" cy="48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CEA42EA-49CC-4529-BE0A-02B55C20B70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91800" y="75400"/>
                <a:ext cx="19260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D9BEEBE-E2FC-438B-8647-FE54B0232605}"/>
                  </a:ext>
                </a:extLst>
              </p14:cNvPr>
              <p14:cNvContentPartPr/>
              <p14:nvPr/>
            </p14:nvContentPartPr>
            <p14:xfrm>
              <a:off x="7273200" y="212920"/>
              <a:ext cx="153720" cy="134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D9BEEBE-E2FC-438B-8647-FE54B023260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255200" y="194920"/>
                <a:ext cx="189360" cy="169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9163939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7BA99FF-593D-49A6-A27B-4EF573D9EE43}"/>
                  </a:ext>
                </a:extLst>
              </p14:cNvPr>
              <p14:cNvContentPartPr/>
              <p14:nvPr/>
            </p14:nvContentPartPr>
            <p14:xfrm>
              <a:off x="233400" y="149200"/>
              <a:ext cx="8580240" cy="785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7BA99FF-593D-49A6-A27B-4EF573D9EE4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400" y="131200"/>
                <a:ext cx="8615880" cy="82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D127923-B627-4036-A681-D007837D30D5}"/>
                  </a:ext>
                </a:extLst>
              </p14:cNvPr>
              <p14:cNvContentPartPr/>
              <p14:nvPr/>
            </p14:nvContentPartPr>
            <p14:xfrm>
              <a:off x="646320" y="1103560"/>
              <a:ext cx="1245960" cy="458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D127923-B627-4036-A681-D007837D30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8675" y="1085920"/>
                <a:ext cx="1281610" cy="49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F81480C-CCAD-4BDA-B07D-4EEF5EDDBBB5}"/>
                  </a:ext>
                </a:extLst>
              </p14:cNvPr>
              <p14:cNvContentPartPr/>
              <p14:nvPr/>
            </p14:nvContentPartPr>
            <p14:xfrm>
              <a:off x="3088200" y="1273120"/>
              <a:ext cx="155880" cy="1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F81480C-CCAD-4BDA-B07D-4EEF5EDDBBB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0560" y="1255480"/>
                <a:ext cx="1915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507C594-40A2-43D4-8034-F6552633A6C1}"/>
                  </a:ext>
                </a:extLst>
              </p14:cNvPr>
              <p14:cNvContentPartPr/>
              <p14:nvPr/>
            </p14:nvContentPartPr>
            <p14:xfrm>
              <a:off x="3078120" y="1371040"/>
              <a:ext cx="18288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507C594-40A2-43D4-8034-F6552633A6C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60120" y="1353040"/>
                <a:ext cx="218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251159A-87D1-481C-89C7-D4CE2C3946E2}"/>
                  </a:ext>
                </a:extLst>
              </p14:cNvPr>
              <p14:cNvContentPartPr/>
              <p14:nvPr/>
            </p14:nvContentPartPr>
            <p14:xfrm>
              <a:off x="2103960" y="1236760"/>
              <a:ext cx="806040" cy="225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251159A-87D1-481C-89C7-D4CE2C3946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86320" y="1219120"/>
                <a:ext cx="84168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C0CC05A-F89C-45E0-B4C3-CF787A2D4BAA}"/>
                  </a:ext>
                </a:extLst>
              </p14:cNvPr>
              <p14:cNvContentPartPr/>
              <p14:nvPr/>
            </p14:nvContentPartPr>
            <p14:xfrm>
              <a:off x="3473400" y="901960"/>
              <a:ext cx="861840" cy="435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C0CC05A-F89C-45E0-B4C3-CF787A2D4BA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55400" y="884320"/>
                <a:ext cx="89748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A4A6E06-6D34-414B-BB97-2141D05498AA}"/>
                  </a:ext>
                </a:extLst>
              </p14:cNvPr>
              <p14:cNvContentPartPr/>
              <p14:nvPr/>
            </p14:nvContentPartPr>
            <p14:xfrm>
              <a:off x="4545480" y="934360"/>
              <a:ext cx="1060560" cy="357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A4A6E06-6D34-414B-BB97-2141D05498A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27840" y="916720"/>
                <a:ext cx="109620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3AAA08A-40A5-4812-9A83-CFB2537A12F0}"/>
                  </a:ext>
                </a:extLst>
              </p14:cNvPr>
              <p14:cNvContentPartPr/>
              <p14:nvPr/>
            </p14:nvContentPartPr>
            <p14:xfrm>
              <a:off x="5740680" y="883600"/>
              <a:ext cx="151920" cy="433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3AAA08A-40A5-4812-9A83-CFB2537A12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22680" y="865960"/>
                <a:ext cx="18756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133B185-0201-45B9-947E-F3B3C01AD617}"/>
                  </a:ext>
                </a:extLst>
              </p14:cNvPr>
              <p14:cNvContentPartPr/>
              <p14:nvPr/>
            </p14:nvContentPartPr>
            <p14:xfrm>
              <a:off x="3352440" y="799720"/>
              <a:ext cx="5411160" cy="974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133B185-0201-45B9-947E-F3B3C01AD61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334800" y="782080"/>
                <a:ext cx="5446800" cy="10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940057D-BBA9-46D3-B06B-7DF2BE752AC8}"/>
                  </a:ext>
                </a:extLst>
              </p14:cNvPr>
              <p14:cNvContentPartPr/>
              <p14:nvPr/>
            </p14:nvContentPartPr>
            <p14:xfrm>
              <a:off x="579000" y="2004280"/>
              <a:ext cx="774000" cy="799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940057D-BBA9-46D3-B06B-7DF2BE752AC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1000" y="1986280"/>
                <a:ext cx="809640" cy="83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439C4EF-10D2-4502-BC40-82B23A0699B1}"/>
                  </a:ext>
                </a:extLst>
              </p14:cNvPr>
              <p14:cNvContentPartPr/>
              <p14:nvPr/>
            </p14:nvContentPartPr>
            <p14:xfrm>
              <a:off x="2156160" y="2072320"/>
              <a:ext cx="810720" cy="353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439C4EF-10D2-4502-BC40-82B23A0699B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138160" y="2054320"/>
                <a:ext cx="84636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9AFB390-BF96-4A34-9137-8F53F019DE61}"/>
                  </a:ext>
                </a:extLst>
              </p14:cNvPr>
              <p14:cNvContentPartPr/>
              <p14:nvPr/>
            </p14:nvContentPartPr>
            <p14:xfrm>
              <a:off x="1827120" y="2051800"/>
              <a:ext cx="214920" cy="415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9AFB390-BF96-4A34-9137-8F53F019DE6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09480" y="2034160"/>
                <a:ext cx="25056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284A352-5692-40A4-915B-BD8C91E7FAE6}"/>
                  </a:ext>
                </a:extLst>
              </p14:cNvPr>
              <p14:cNvContentPartPr/>
              <p14:nvPr/>
            </p14:nvContentPartPr>
            <p14:xfrm>
              <a:off x="3443880" y="2021200"/>
              <a:ext cx="250920" cy="30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284A352-5692-40A4-915B-BD8C91E7FAE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426240" y="2003560"/>
                <a:ext cx="28656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28D6865-5F7D-4D43-AE52-F9A32B8E88B5}"/>
                  </a:ext>
                </a:extLst>
              </p14:cNvPr>
              <p14:cNvContentPartPr/>
              <p14:nvPr/>
            </p14:nvContentPartPr>
            <p14:xfrm>
              <a:off x="3433440" y="2132800"/>
              <a:ext cx="264960" cy="11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28D6865-5F7D-4D43-AE52-F9A32B8E88B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415800" y="2114800"/>
                <a:ext cx="3006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B947071-1C80-46ED-A579-DD33BEABA7FB}"/>
                  </a:ext>
                </a:extLst>
              </p14:cNvPr>
              <p14:cNvContentPartPr/>
              <p14:nvPr/>
            </p14:nvContentPartPr>
            <p14:xfrm>
              <a:off x="3954360" y="1868920"/>
              <a:ext cx="964080" cy="394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B947071-1C80-46ED-A579-DD33BEABA7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36360" y="1851280"/>
                <a:ext cx="999720" cy="4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A6C1025-FBC8-4293-A778-1D348469BD32}"/>
                  </a:ext>
                </a:extLst>
              </p14:cNvPr>
              <p14:cNvContentPartPr/>
              <p14:nvPr/>
            </p14:nvContentPartPr>
            <p14:xfrm>
              <a:off x="4997640" y="2204080"/>
              <a:ext cx="113040" cy="125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A6C1025-FBC8-4293-A778-1D348469BD3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979640" y="2186440"/>
                <a:ext cx="14868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38FB19C-CC78-4049-B6BF-64854A8A041E}"/>
                  </a:ext>
                </a:extLst>
              </p14:cNvPr>
              <p14:cNvContentPartPr/>
              <p14:nvPr/>
            </p14:nvContentPartPr>
            <p14:xfrm>
              <a:off x="5384280" y="1980880"/>
              <a:ext cx="1067760" cy="308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38FB19C-CC78-4049-B6BF-64854A8A041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366634" y="1962880"/>
                <a:ext cx="1103412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96DF93A-DCA5-4895-AC1E-A3D00301B988}"/>
                  </a:ext>
                </a:extLst>
              </p14:cNvPr>
              <p14:cNvContentPartPr/>
              <p14:nvPr/>
            </p14:nvContentPartPr>
            <p14:xfrm>
              <a:off x="769800" y="3168520"/>
              <a:ext cx="1077480" cy="336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96DF93A-DCA5-4895-AC1E-A3D00301B98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1800" y="3150880"/>
                <a:ext cx="111312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6C22C1C-7A2B-448D-A72C-5629CE307372}"/>
                  </a:ext>
                </a:extLst>
              </p14:cNvPr>
              <p14:cNvContentPartPr/>
              <p14:nvPr/>
            </p14:nvContentPartPr>
            <p14:xfrm>
              <a:off x="2966160" y="3185440"/>
              <a:ext cx="209520" cy="24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6C22C1C-7A2B-448D-A72C-5629CE30737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948520" y="3167800"/>
                <a:ext cx="2451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2A1F195-1C6E-4C23-87AC-C4F62451F0B3}"/>
                  </a:ext>
                </a:extLst>
              </p14:cNvPr>
              <p14:cNvContentPartPr/>
              <p14:nvPr/>
            </p14:nvContentPartPr>
            <p14:xfrm>
              <a:off x="3017280" y="3301360"/>
              <a:ext cx="158040" cy="20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2A1F195-1C6E-4C23-87AC-C4F62451F0B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99640" y="3283720"/>
                <a:ext cx="1936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A740AA5-BA4C-455E-9852-3421CE66766A}"/>
                  </a:ext>
                </a:extLst>
              </p14:cNvPr>
              <p14:cNvContentPartPr/>
              <p14:nvPr/>
            </p14:nvContentPartPr>
            <p14:xfrm>
              <a:off x="2060760" y="3186160"/>
              <a:ext cx="684000" cy="254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A740AA5-BA4C-455E-9852-3421CE66766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042760" y="3168160"/>
                <a:ext cx="71964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A604D0F-02C0-4181-99D1-61ACE4D5FFA8}"/>
                  </a:ext>
                </a:extLst>
              </p14:cNvPr>
              <p14:cNvContentPartPr/>
              <p14:nvPr/>
            </p14:nvContentPartPr>
            <p14:xfrm>
              <a:off x="3462600" y="2603680"/>
              <a:ext cx="4575600" cy="11152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A604D0F-02C0-4181-99D1-61ACE4D5FFA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44600" y="2586034"/>
                <a:ext cx="4611240" cy="11509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7A55FBF-509F-4A3F-A140-6E3633455AF0}"/>
                  </a:ext>
                </a:extLst>
              </p14:cNvPr>
              <p14:cNvContentPartPr/>
              <p14:nvPr/>
            </p14:nvContentPartPr>
            <p14:xfrm>
              <a:off x="8221440" y="2743000"/>
              <a:ext cx="426240" cy="498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7A55FBF-509F-4A3F-A140-6E3633455AF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203455" y="2725360"/>
                <a:ext cx="461850" cy="533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95569525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F897DC3-198C-4517-A020-097DEE229EAF}"/>
                  </a:ext>
                </a:extLst>
              </p14:cNvPr>
              <p14:cNvContentPartPr/>
              <p14:nvPr/>
            </p14:nvContentPartPr>
            <p14:xfrm>
              <a:off x="1525440" y="140920"/>
              <a:ext cx="324720" cy="294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F897DC3-198C-4517-A020-097DEE229EA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07440" y="122920"/>
                <a:ext cx="3603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03C77D8-732A-4067-9A58-EC6D56919ED4}"/>
                  </a:ext>
                </a:extLst>
              </p14:cNvPr>
              <p14:cNvContentPartPr/>
              <p14:nvPr/>
            </p14:nvContentPartPr>
            <p14:xfrm>
              <a:off x="1911000" y="264760"/>
              <a:ext cx="232560" cy="163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03C77D8-732A-4067-9A58-EC6D56919ED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93000" y="246760"/>
                <a:ext cx="268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593B9AA-8879-4D91-8789-501024094E89}"/>
                  </a:ext>
                </a:extLst>
              </p14:cNvPr>
              <p14:cNvContentPartPr/>
              <p14:nvPr/>
            </p14:nvContentPartPr>
            <p14:xfrm>
              <a:off x="3631800" y="253600"/>
              <a:ext cx="847800" cy="165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593B9AA-8879-4D91-8789-501024094E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14160" y="235600"/>
                <a:ext cx="8834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91BB6D3-E4D6-424C-9CE8-40480C630A82}"/>
                  </a:ext>
                </a:extLst>
              </p14:cNvPr>
              <p14:cNvContentPartPr/>
              <p14:nvPr/>
            </p14:nvContentPartPr>
            <p14:xfrm>
              <a:off x="2468280" y="109600"/>
              <a:ext cx="818280" cy="351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91BB6D3-E4D6-424C-9CE8-40480C630A8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50288" y="91600"/>
                <a:ext cx="853904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B379529-B40A-4000-9F2C-2CEEAFCB45AC}"/>
                  </a:ext>
                </a:extLst>
              </p14:cNvPr>
              <p14:cNvContentPartPr/>
              <p14:nvPr/>
            </p14:nvContentPartPr>
            <p14:xfrm>
              <a:off x="4795320" y="108880"/>
              <a:ext cx="50760" cy="287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B379529-B40A-4000-9F2C-2CEEAFCB45A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77680" y="91240"/>
                <a:ext cx="864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53F49F7-2204-487F-B659-FFE0D2AEA91C}"/>
                  </a:ext>
                </a:extLst>
              </p14:cNvPr>
              <p14:cNvContentPartPr/>
              <p14:nvPr/>
            </p14:nvContentPartPr>
            <p14:xfrm>
              <a:off x="4703880" y="211120"/>
              <a:ext cx="212400" cy="53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53F49F7-2204-487F-B659-FFE0D2AEA91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85880" y="193120"/>
                <a:ext cx="2480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5DDA106-A6B9-434C-B97C-304F11789031}"/>
                  </a:ext>
                </a:extLst>
              </p14:cNvPr>
              <p14:cNvContentPartPr/>
              <p14:nvPr/>
            </p14:nvContentPartPr>
            <p14:xfrm>
              <a:off x="4968120" y="80800"/>
              <a:ext cx="143640" cy="283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5DDA106-A6B9-434C-B97C-304F1178903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950120" y="62800"/>
                <a:ext cx="1792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9E61BEA-9569-468A-8F81-1616030AE316}"/>
                  </a:ext>
                </a:extLst>
              </p14:cNvPr>
              <p14:cNvContentPartPr/>
              <p14:nvPr/>
            </p14:nvContentPartPr>
            <p14:xfrm>
              <a:off x="5179080" y="122560"/>
              <a:ext cx="342720" cy="27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9E61BEA-9569-468A-8F81-1616030AE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61080" y="104560"/>
                <a:ext cx="37836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345BA1-39A4-4C10-97F0-4742DAE4F6B1}"/>
                  </a:ext>
                </a:extLst>
              </p14:cNvPr>
              <p14:cNvContentPartPr/>
              <p14:nvPr/>
            </p14:nvContentPartPr>
            <p14:xfrm>
              <a:off x="5374200" y="223360"/>
              <a:ext cx="21672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345BA1-39A4-4C10-97F0-4742DAE4F6B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356560" y="205360"/>
                <a:ext cx="252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F90B7FA-4438-4071-950E-356A63ECCC17}"/>
                  </a:ext>
                </a:extLst>
              </p14:cNvPr>
              <p14:cNvContentPartPr/>
              <p14:nvPr/>
            </p14:nvContentPartPr>
            <p14:xfrm>
              <a:off x="5943360" y="203920"/>
              <a:ext cx="189360" cy="180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F90B7FA-4438-4071-950E-356A63ECCC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25720" y="186280"/>
                <a:ext cx="22500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12609FB-BF21-4520-98D2-2AA07C6E987A}"/>
                  </a:ext>
                </a:extLst>
              </p14:cNvPr>
              <p14:cNvContentPartPr/>
              <p14:nvPr/>
            </p14:nvContentPartPr>
            <p14:xfrm>
              <a:off x="5923200" y="86560"/>
              <a:ext cx="181440" cy="45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12609FB-BF21-4520-98D2-2AA07C6E987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05200" y="68560"/>
                <a:ext cx="21708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1AF62B7-E162-4B6E-AD9B-AB4E6B803D6F}"/>
                  </a:ext>
                </a:extLst>
              </p14:cNvPr>
              <p14:cNvContentPartPr/>
              <p14:nvPr/>
            </p14:nvContentPartPr>
            <p14:xfrm>
              <a:off x="6776400" y="94480"/>
              <a:ext cx="235440" cy="39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1AF62B7-E162-4B6E-AD9B-AB4E6B803D6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58400" y="76480"/>
                <a:ext cx="2710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C9448DF-CFD3-4621-A226-FA0A274003AB}"/>
                  </a:ext>
                </a:extLst>
              </p14:cNvPr>
              <p14:cNvContentPartPr/>
              <p14:nvPr/>
            </p14:nvContentPartPr>
            <p14:xfrm>
              <a:off x="6309120" y="214000"/>
              <a:ext cx="830880" cy="151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C9448DF-CFD3-4621-A226-FA0A274003A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91128" y="196000"/>
                <a:ext cx="866505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2DCE608-BE89-4A07-AC35-C0735DC132E2}"/>
                  </a:ext>
                </a:extLst>
              </p14:cNvPr>
              <p14:cNvContentPartPr/>
              <p14:nvPr/>
            </p14:nvContentPartPr>
            <p14:xfrm>
              <a:off x="7595040" y="210040"/>
              <a:ext cx="154080" cy="1735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2DCE608-BE89-4A07-AC35-C0735DC132E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77400" y="192040"/>
                <a:ext cx="18972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CEA42EA-49CC-4529-BE0A-02B55C20B70C}"/>
                  </a:ext>
                </a:extLst>
              </p14:cNvPr>
              <p14:cNvContentPartPr/>
              <p14:nvPr/>
            </p14:nvContentPartPr>
            <p14:xfrm>
              <a:off x="7609440" y="93400"/>
              <a:ext cx="156960" cy="48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CEA42EA-49CC-4529-BE0A-02B55C20B70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91800" y="75400"/>
                <a:ext cx="19260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D9BEEBE-E2FC-438B-8647-FE54B0232605}"/>
                  </a:ext>
                </a:extLst>
              </p14:cNvPr>
              <p14:cNvContentPartPr/>
              <p14:nvPr/>
            </p14:nvContentPartPr>
            <p14:xfrm>
              <a:off x="7273200" y="212920"/>
              <a:ext cx="153720" cy="134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D9BEEBE-E2FC-438B-8647-FE54B023260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255200" y="194920"/>
                <a:ext cx="1893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60D50BC-EEF3-490B-829F-68F65BA98960}"/>
                  </a:ext>
                </a:extLst>
              </p14:cNvPr>
              <p14:cNvContentPartPr/>
              <p14:nvPr/>
            </p14:nvContentPartPr>
            <p14:xfrm>
              <a:off x="1936200" y="601000"/>
              <a:ext cx="1294200" cy="373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60D50BC-EEF3-490B-829F-68F65BA9896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18560" y="583360"/>
                <a:ext cx="132984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34D0D4C-A738-4DDD-9F5F-A59A57DEE3FE}"/>
                  </a:ext>
                </a:extLst>
              </p14:cNvPr>
              <p14:cNvContentPartPr/>
              <p14:nvPr/>
            </p14:nvContentPartPr>
            <p14:xfrm>
              <a:off x="476760" y="633040"/>
              <a:ext cx="1251000" cy="385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34D0D4C-A738-4DDD-9F5F-A59A57DEE3F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8760" y="615040"/>
                <a:ext cx="128664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C0FB0F1-7FE9-4069-8E8A-F6DA00739AEE}"/>
                  </a:ext>
                </a:extLst>
              </p14:cNvPr>
              <p14:cNvContentPartPr/>
              <p14:nvPr/>
            </p14:nvContentPartPr>
            <p14:xfrm>
              <a:off x="3605160" y="805840"/>
              <a:ext cx="335160" cy="165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C0FB0F1-7FE9-4069-8E8A-F6DA00739AE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87160" y="788200"/>
                <a:ext cx="370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30A2F8A-48B1-488A-8964-B1AFA59C5C1F}"/>
                  </a:ext>
                </a:extLst>
              </p14:cNvPr>
              <p14:cNvContentPartPr/>
              <p14:nvPr/>
            </p14:nvContentPartPr>
            <p14:xfrm>
              <a:off x="3637200" y="624760"/>
              <a:ext cx="257760" cy="734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30A2F8A-48B1-488A-8964-B1AFA59C5C1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19200" y="607120"/>
                <a:ext cx="29340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E21F9D2-4EAB-4E8D-96CD-B87E7114D3F7}"/>
                  </a:ext>
                </a:extLst>
              </p14:cNvPr>
              <p14:cNvContentPartPr/>
              <p14:nvPr/>
            </p14:nvContentPartPr>
            <p14:xfrm>
              <a:off x="4124640" y="520000"/>
              <a:ext cx="873000" cy="578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E21F9D2-4EAB-4E8D-96CD-B87E7114D3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107000" y="502000"/>
                <a:ext cx="908640" cy="61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9BFFA70-6C39-4EFF-BBA7-1E556EA7D465}"/>
                  </a:ext>
                </a:extLst>
              </p14:cNvPr>
              <p14:cNvContentPartPr/>
              <p14:nvPr/>
            </p14:nvContentPartPr>
            <p14:xfrm>
              <a:off x="5232000" y="597040"/>
              <a:ext cx="254520" cy="51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9BFFA70-6C39-4EFF-BBA7-1E556EA7D46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14000" y="579400"/>
                <a:ext cx="290160" cy="551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30533326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F897DC3-198C-4517-A020-097DEE229EAF}"/>
                  </a:ext>
                </a:extLst>
              </p14:cNvPr>
              <p14:cNvContentPartPr/>
              <p14:nvPr/>
            </p14:nvContentPartPr>
            <p14:xfrm>
              <a:off x="1525440" y="140920"/>
              <a:ext cx="324720" cy="294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F897DC3-198C-4517-A020-097DEE229EA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07440" y="122920"/>
                <a:ext cx="3603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03C77D8-732A-4067-9A58-EC6D56919ED4}"/>
                  </a:ext>
                </a:extLst>
              </p14:cNvPr>
              <p14:cNvContentPartPr/>
              <p14:nvPr/>
            </p14:nvContentPartPr>
            <p14:xfrm>
              <a:off x="1911000" y="264760"/>
              <a:ext cx="232560" cy="163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03C77D8-732A-4067-9A58-EC6D56919ED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93000" y="246760"/>
                <a:ext cx="268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593B9AA-8879-4D91-8789-501024094E89}"/>
                  </a:ext>
                </a:extLst>
              </p14:cNvPr>
              <p14:cNvContentPartPr/>
              <p14:nvPr/>
            </p14:nvContentPartPr>
            <p14:xfrm>
              <a:off x="3631800" y="253600"/>
              <a:ext cx="847800" cy="165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593B9AA-8879-4D91-8789-501024094E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14160" y="235600"/>
                <a:ext cx="8834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91BB6D3-E4D6-424C-9CE8-40480C630A82}"/>
                  </a:ext>
                </a:extLst>
              </p14:cNvPr>
              <p14:cNvContentPartPr/>
              <p14:nvPr/>
            </p14:nvContentPartPr>
            <p14:xfrm>
              <a:off x="2468280" y="109600"/>
              <a:ext cx="818280" cy="351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91BB6D3-E4D6-424C-9CE8-40480C630A8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50288" y="91600"/>
                <a:ext cx="853904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B379529-B40A-4000-9F2C-2CEEAFCB45AC}"/>
                  </a:ext>
                </a:extLst>
              </p14:cNvPr>
              <p14:cNvContentPartPr/>
              <p14:nvPr/>
            </p14:nvContentPartPr>
            <p14:xfrm>
              <a:off x="4795320" y="108880"/>
              <a:ext cx="50760" cy="287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B379529-B40A-4000-9F2C-2CEEAFCB45A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77680" y="91240"/>
                <a:ext cx="864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53F49F7-2204-487F-B659-FFE0D2AEA91C}"/>
                  </a:ext>
                </a:extLst>
              </p14:cNvPr>
              <p14:cNvContentPartPr/>
              <p14:nvPr/>
            </p14:nvContentPartPr>
            <p14:xfrm>
              <a:off x="4703880" y="211120"/>
              <a:ext cx="212400" cy="53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53F49F7-2204-487F-B659-FFE0D2AEA91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85880" y="193120"/>
                <a:ext cx="2480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5DDA106-A6B9-434C-B97C-304F11789031}"/>
                  </a:ext>
                </a:extLst>
              </p14:cNvPr>
              <p14:cNvContentPartPr/>
              <p14:nvPr/>
            </p14:nvContentPartPr>
            <p14:xfrm>
              <a:off x="4968120" y="80800"/>
              <a:ext cx="143640" cy="283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5DDA106-A6B9-434C-B97C-304F1178903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950120" y="62800"/>
                <a:ext cx="1792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9E61BEA-9569-468A-8F81-1616030AE316}"/>
                  </a:ext>
                </a:extLst>
              </p14:cNvPr>
              <p14:cNvContentPartPr/>
              <p14:nvPr/>
            </p14:nvContentPartPr>
            <p14:xfrm>
              <a:off x="5179080" y="122560"/>
              <a:ext cx="342720" cy="27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9E61BEA-9569-468A-8F81-1616030AE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61080" y="104560"/>
                <a:ext cx="37836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345BA1-39A4-4C10-97F0-4742DAE4F6B1}"/>
                  </a:ext>
                </a:extLst>
              </p14:cNvPr>
              <p14:cNvContentPartPr/>
              <p14:nvPr/>
            </p14:nvContentPartPr>
            <p14:xfrm>
              <a:off x="5374200" y="223360"/>
              <a:ext cx="21672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345BA1-39A4-4C10-97F0-4742DAE4F6B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356560" y="205360"/>
                <a:ext cx="252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F90B7FA-4438-4071-950E-356A63ECCC17}"/>
                  </a:ext>
                </a:extLst>
              </p14:cNvPr>
              <p14:cNvContentPartPr/>
              <p14:nvPr/>
            </p14:nvContentPartPr>
            <p14:xfrm>
              <a:off x="5943360" y="203920"/>
              <a:ext cx="189360" cy="180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F90B7FA-4438-4071-950E-356A63ECCC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25720" y="186280"/>
                <a:ext cx="22500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12609FB-BF21-4520-98D2-2AA07C6E987A}"/>
                  </a:ext>
                </a:extLst>
              </p14:cNvPr>
              <p14:cNvContentPartPr/>
              <p14:nvPr/>
            </p14:nvContentPartPr>
            <p14:xfrm>
              <a:off x="5923200" y="86560"/>
              <a:ext cx="181440" cy="45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12609FB-BF21-4520-98D2-2AA07C6E987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05200" y="68560"/>
                <a:ext cx="21708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1AF62B7-E162-4B6E-AD9B-AB4E6B803D6F}"/>
                  </a:ext>
                </a:extLst>
              </p14:cNvPr>
              <p14:cNvContentPartPr/>
              <p14:nvPr/>
            </p14:nvContentPartPr>
            <p14:xfrm>
              <a:off x="6776400" y="94480"/>
              <a:ext cx="235440" cy="39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1AF62B7-E162-4B6E-AD9B-AB4E6B803D6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58400" y="76480"/>
                <a:ext cx="2710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C9448DF-CFD3-4621-A226-FA0A274003AB}"/>
                  </a:ext>
                </a:extLst>
              </p14:cNvPr>
              <p14:cNvContentPartPr/>
              <p14:nvPr/>
            </p14:nvContentPartPr>
            <p14:xfrm>
              <a:off x="6309120" y="214000"/>
              <a:ext cx="830880" cy="151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C9448DF-CFD3-4621-A226-FA0A274003A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91128" y="196000"/>
                <a:ext cx="866505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2DCE608-BE89-4A07-AC35-C0735DC132E2}"/>
                  </a:ext>
                </a:extLst>
              </p14:cNvPr>
              <p14:cNvContentPartPr/>
              <p14:nvPr/>
            </p14:nvContentPartPr>
            <p14:xfrm>
              <a:off x="7595040" y="210040"/>
              <a:ext cx="154080" cy="1735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2DCE608-BE89-4A07-AC35-C0735DC132E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77400" y="192040"/>
                <a:ext cx="18972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CEA42EA-49CC-4529-BE0A-02B55C20B70C}"/>
                  </a:ext>
                </a:extLst>
              </p14:cNvPr>
              <p14:cNvContentPartPr/>
              <p14:nvPr/>
            </p14:nvContentPartPr>
            <p14:xfrm>
              <a:off x="7609440" y="93400"/>
              <a:ext cx="156960" cy="48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CEA42EA-49CC-4529-BE0A-02B55C20B70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91800" y="75400"/>
                <a:ext cx="19260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D9BEEBE-E2FC-438B-8647-FE54B0232605}"/>
                  </a:ext>
                </a:extLst>
              </p14:cNvPr>
              <p14:cNvContentPartPr/>
              <p14:nvPr/>
            </p14:nvContentPartPr>
            <p14:xfrm>
              <a:off x="7273200" y="212920"/>
              <a:ext cx="153720" cy="134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D9BEEBE-E2FC-438B-8647-FE54B023260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255200" y="194920"/>
                <a:ext cx="1893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60D50BC-EEF3-490B-829F-68F65BA98960}"/>
                  </a:ext>
                </a:extLst>
              </p14:cNvPr>
              <p14:cNvContentPartPr/>
              <p14:nvPr/>
            </p14:nvContentPartPr>
            <p14:xfrm>
              <a:off x="1936200" y="601000"/>
              <a:ext cx="1294200" cy="373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60D50BC-EEF3-490B-829F-68F65BA9896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18560" y="583360"/>
                <a:ext cx="132984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34D0D4C-A738-4DDD-9F5F-A59A57DEE3FE}"/>
                  </a:ext>
                </a:extLst>
              </p14:cNvPr>
              <p14:cNvContentPartPr/>
              <p14:nvPr/>
            </p14:nvContentPartPr>
            <p14:xfrm>
              <a:off x="476760" y="633040"/>
              <a:ext cx="1251000" cy="385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34D0D4C-A738-4DDD-9F5F-A59A57DEE3F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8760" y="615040"/>
                <a:ext cx="128664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C0FB0F1-7FE9-4069-8E8A-F6DA00739AEE}"/>
                  </a:ext>
                </a:extLst>
              </p14:cNvPr>
              <p14:cNvContentPartPr/>
              <p14:nvPr/>
            </p14:nvContentPartPr>
            <p14:xfrm>
              <a:off x="3605160" y="805840"/>
              <a:ext cx="335160" cy="165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C0FB0F1-7FE9-4069-8E8A-F6DA00739AE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87160" y="788200"/>
                <a:ext cx="370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30A2F8A-48B1-488A-8964-B1AFA59C5C1F}"/>
                  </a:ext>
                </a:extLst>
              </p14:cNvPr>
              <p14:cNvContentPartPr/>
              <p14:nvPr/>
            </p14:nvContentPartPr>
            <p14:xfrm>
              <a:off x="3637200" y="624760"/>
              <a:ext cx="257760" cy="734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30A2F8A-48B1-488A-8964-B1AFA59C5C1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19200" y="607120"/>
                <a:ext cx="29340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E21F9D2-4EAB-4E8D-96CD-B87E7114D3F7}"/>
                  </a:ext>
                </a:extLst>
              </p14:cNvPr>
              <p14:cNvContentPartPr/>
              <p14:nvPr/>
            </p14:nvContentPartPr>
            <p14:xfrm>
              <a:off x="4124640" y="520000"/>
              <a:ext cx="873000" cy="578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E21F9D2-4EAB-4E8D-96CD-B87E7114D3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107000" y="502000"/>
                <a:ext cx="908640" cy="61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9BFFA70-6C39-4EFF-BBA7-1E556EA7D465}"/>
                  </a:ext>
                </a:extLst>
              </p14:cNvPr>
              <p14:cNvContentPartPr/>
              <p14:nvPr/>
            </p14:nvContentPartPr>
            <p14:xfrm>
              <a:off x="5232000" y="597040"/>
              <a:ext cx="254520" cy="51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9BFFA70-6C39-4EFF-BBA7-1E556EA7D46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14000" y="579400"/>
                <a:ext cx="29016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971E30D-E3BE-4077-8B5C-A9B3E75E4CDD}"/>
                  </a:ext>
                </a:extLst>
              </p14:cNvPr>
              <p14:cNvContentPartPr/>
              <p14:nvPr/>
            </p14:nvContentPartPr>
            <p14:xfrm>
              <a:off x="6031560" y="669760"/>
              <a:ext cx="1039680" cy="387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971E30D-E3BE-4077-8B5C-A9B3E75E4CD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13560" y="652120"/>
                <a:ext cx="107532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E64A212-2D73-40A5-BAFC-13B0959AAC9B}"/>
                  </a:ext>
                </a:extLst>
              </p14:cNvPr>
              <p14:cNvContentPartPr/>
              <p14:nvPr/>
            </p14:nvContentPartPr>
            <p14:xfrm>
              <a:off x="7336560" y="743560"/>
              <a:ext cx="1085760" cy="335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E64A212-2D73-40A5-BAFC-13B0959AAC9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18560" y="725560"/>
                <a:ext cx="112140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D0E49BD-2171-4646-A642-9100CF653DBA}"/>
                  </a:ext>
                </a:extLst>
              </p14:cNvPr>
              <p14:cNvContentPartPr/>
              <p14:nvPr/>
            </p14:nvContentPartPr>
            <p14:xfrm>
              <a:off x="440400" y="1268800"/>
              <a:ext cx="27720" cy="372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D0E49BD-2171-4646-A642-9100CF653DB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22760" y="1251160"/>
                <a:ext cx="633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03BC936-6980-499C-ACA7-D92D2731A419}"/>
                  </a:ext>
                </a:extLst>
              </p14:cNvPr>
              <p14:cNvContentPartPr/>
              <p14:nvPr/>
            </p14:nvContentPartPr>
            <p14:xfrm>
              <a:off x="324840" y="1471480"/>
              <a:ext cx="224280" cy="32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03BC936-6980-499C-ACA7-D92D2731A41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6840" y="1453480"/>
                <a:ext cx="25992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170243F-CBB6-4665-8C76-6EB720B01210}"/>
                  </a:ext>
                </a:extLst>
              </p14:cNvPr>
              <p14:cNvContentPartPr/>
              <p14:nvPr/>
            </p14:nvContentPartPr>
            <p14:xfrm>
              <a:off x="625080" y="1462840"/>
              <a:ext cx="97560" cy="111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170243F-CBB6-4665-8C76-6EB720B012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07440" y="1444840"/>
                <a:ext cx="13320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56F3600-CD9F-40A7-93E1-4CFB32812075}"/>
                  </a:ext>
                </a:extLst>
              </p14:cNvPr>
              <p14:cNvContentPartPr/>
              <p14:nvPr/>
            </p14:nvContentPartPr>
            <p14:xfrm>
              <a:off x="958080" y="1483000"/>
              <a:ext cx="289080" cy="1004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56F3600-CD9F-40A7-93E1-4CFB3281207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40080" y="1465360"/>
                <a:ext cx="3247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082FE00-C192-4A21-94B2-BA424D6845C1}"/>
                  </a:ext>
                </a:extLst>
              </p14:cNvPr>
              <p14:cNvContentPartPr/>
              <p14:nvPr/>
            </p14:nvContentPartPr>
            <p14:xfrm>
              <a:off x="1717320" y="1290040"/>
              <a:ext cx="134640" cy="277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082FE00-C192-4A21-94B2-BA424D6845C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699680" y="1272040"/>
                <a:ext cx="17028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C12069D-F94D-4A80-8250-4D9AA8BE082B}"/>
                  </a:ext>
                </a:extLst>
              </p14:cNvPr>
              <p14:cNvContentPartPr/>
              <p14:nvPr/>
            </p14:nvContentPartPr>
            <p14:xfrm>
              <a:off x="1328520" y="1429360"/>
              <a:ext cx="302400" cy="156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C12069D-F94D-4A80-8250-4D9AA8BE082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10499" y="1411401"/>
                <a:ext cx="338082" cy="192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4D02C29-125A-4CEE-A7AC-E2AD0F594867}"/>
                  </a:ext>
                </a:extLst>
              </p14:cNvPr>
              <p14:cNvContentPartPr/>
              <p14:nvPr/>
            </p14:nvContentPartPr>
            <p14:xfrm>
              <a:off x="2130600" y="1239640"/>
              <a:ext cx="694440" cy="347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4D02C29-125A-4CEE-A7AC-E2AD0F5948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112960" y="1222000"/>
                <a:ext cx="73008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B25623B-11D3-494C-B57E-168232F68FD0}"/>
                  </a:ext>
                </a:extLst>
              </p14:cNvPr>
              <p14:cNvContentPartPr/>
              <p14:nvPr/>
            </p14:nvContentPartPr>
            <p14:xfrm>
              <a:off x="4244880" y="1279960"/>
              <a:ext cx="2064600" cy="3240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B25623B-11D3-494C-B57E-168232F68FD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26880" y="1262320"/>
                <a:ext cx="210024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50D67D6-D169-433E-8E53-755A81E2169F}"/>
                  </a:ext>
                </a:extLst>
              </p14:cNvPr>
              <p14:cNvContentPartPr/>
              <p14:nvPr/>
            </p14:nvContentPartPr>
            <p14:xfrm>
              <a:off x="3169560" y="1198600"/>
              <a:ext cx="695160" cy="4107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50D67D6-D169-433E-8E53-755A81E2169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51560" y="1180600"/>
                <a:ext cx="73080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E3DB0AE-9960-4178-AC14-D4555E300EFC}"/>
                  </a:ext>
                </a:extLst>
              </p14:cNvPr>
              <p14:cNvContentPartPr/>
              <p14:nvPr/>
            </p14:nvContentPartPr>
            <p14:xfrm>
              <a:off x="6484080" y="1531600"/>
              <a:ext cx="8280" cy="226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E3DB0AE-9960-4178-AC14-D4555E300EF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66080" y="1513600"/>
                <a:ext cx="4392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3731370-AED3-4DA0-A777-11FA64986111}"/>
                  </a:ext>
                </a:extLst>
              </p14:cNvPr>
              <p14:cNvContentPartPr/>
              <p14:nvPr/>
            </p14:nvContentPartPr>
            <p14:xfrm>
              <a:off x="6499920" y="1360960"/>
              <a:ext cx="23040" cy="10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3731370-AED3-4DA0-A777-11FA6498611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482280" y="1343320"/>
                <a:ext cx="58680" cy="46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71465685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F897DC3-198C-4517-A020-097DEE229EAF}"/>
                  </a:ext>
                </a:extLst>
              </p14:cNvPr>
              <p14:cNvContentPartPr/>
              <p14:nvPr/>
            </p14:nvContentPartPr>
            <p14:xfrm>
              <a:off x="1525440" y="140920"/>
              <a:ext cx="324720" cy="294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F897DC3-198C-4517-A020-097DEE229EA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07440" y="122920"/>
                <a:ext cx="3603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03C77D8-732A-4067-9A58-EC6D56919ED4}"/>
                  </a:ext>
                </a:extLst>
              </p14:cNvPr>
              <p14:cNvContentPartPr/>
              <p14:nvPr/>
            </p14:nvContentPartPr>
            <p14:xfrm>
              <a:off x="1911000" y="264760"/>
              <a:ext cx="232560" cy="163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03C77D8-732A-4067-9A58-EC6D56919ED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93000" y="246760"/>
                <a:ext cx="268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593B9AA-8879-4D91-8789-501024094E89}"/>
                  </a:ext>
                </a:extLst>
              </p14:cNvPr>
              <p14:cNvContentPartPr/>
              <p14:nvPr/>
            </p14:nvContentPartPr>
            <p14:xfrm>
              <a:off x="3631800" y="253600"/>
              <a:ext cx="847800" cy="165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593B9AA-8879-4D91-8789-501024094E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14160" y="235600"/>
                <a:ext cx="8834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91BB6D3-E4D6-424C-9CE8-40480C630A82}"/>
                  </a:ext>
                </a:extLst>
              </p14:cNvPr>
              <p14:cNvContentPartPr/>
              <p14:nvPr/>
            </p14:nvContentPartPr>
            <p14:xfrm>
              <a:off x="2468280" y="109600"/>
              <a:ext cx="818280" cy="351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91BB6D3-E4D6-424C-9CE8-40480C630A8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50288" y="91600"/>
                <a:ext cx="853904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B379529-B40A-4000-9F2C-2CEEAFCB45AC}"/>
                  </a:ext>
                </a:extLst>
              </p14:cNvPr>
              <p14:cNvContentPartPr/>
              <p14:nvPr/>
            </p14:nvContentPartPr>
            <p14:xfrm>
              <a:off x="4795320" y="108880"/>
              <a:ext cx="50760" cy="287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B379529-B40A-4000-9F2C-2CEEAFCB45A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77680" y="91240"/>
                <a:ext cx="864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53F49F7-2204-487F-B659-FFE0D2AEA91C}"/>
                  </a:ext>
                </a:extLst>
              </p14:cNvPr>
              <p14:cNvContentPartPr/>
              <p14:nvPr/>
            </p14:nvContentPartPr>
            <p14:xfrm>
              <a:off x="4703880" y="211120"/>
              <a:ext cx="212400" cy="53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53F49F7-2204-487F-B659-FFE0D2AEA91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85880" y="193120"/>
                <a:ext cx="2480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5DDA106-A6B9-434C-B97C-304F11789031}"/>
                  </a:ext>
                </a:extLst>
              </p14:cNvPr>
              <p14:cNvContentPartPr/>
              <p14:nvPr/>
            </p14:nvContentPartPr>
            <p14:xfrm>
              <a:off x="4968120" y="80800"/>
              <a:ext cx="143640" cy="283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5DDA106-A6B9-434C-B97C-304F1178903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950120" y="62800"/>
                <a:ext cx="1792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9E61BEA-9569-468A-8F81-1616030AE316}"/>
                  </a:ext>
                </a:extLst>
              </p14:cNvPr>
              <p14:cNvContentPartPr/>
              <p14:nvPr/>
            </p14:nvContentPartPr>
            <p14:xfrm>
              <a:off x="5179080" y="122560"/>
              <a:ext cx="342720" cy="27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9E61BEA-9569-468A-8F81-1616030AE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61080" y="104560"/>
                <a:ext cx="37836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345BA1-39A4-4C10-97F0-4742DAE4F6B1}"/>
                  </a:ext>
                </a:extLst>
              </p14:cNvPr>
              <p14:cNvContentPartPr/>
              <p14:nvPr/>
            </p14:nvContentPartPr>
            <p14:xfrm>
              <a:off x="5374200" y="223360"/>
              <a:ext cx="21672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345BA1-39A4-4C10-97F0-4742DAE4F6B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356560" y="205360"/>
                <a:ext cx="252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F90B7FA-4438-4071-950E-356A63ECCC17}"/>
                  </a:ext>
                </a:extLst>
              </p14:cNvPr>
              <p14:cNvContentPartPr/>
              <p14:nvPr/>
            </p14:nvContentPartPr>
            <p14:xfrm>
              <a:off x="5943360" y="203920"/>
              <a:ext cx="189360" cy="180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F90B7FA-4438-4071-950E-356A63ECCC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25720" y="186280"/>
                <a:ext cx="22500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12609FB-BF21-4520-98D2-2AA07C6E987A}"/>
                  </a:ext>
                </a:extLst>
              </p14:cNvPr>
              <p14:cNvContentPartPr/>
              <p14:nvPr/>
            </p14:nvContentPartPr>
            <p14:xfrm>
              <a:off x="5923200" y="86560"/>
              <a:ext cx="181440" cy="45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12609FB-BF21-4520-98D2-2AA07C6E987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05200" y="68560"/>
                <a:ext cx="21708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1AF62B7-E162-4B6E-AD9B-AB4E6B803D6F}"/>
                  </a:ext>
                </a:extLst>
              </p14:cNvPr>
              <p14:cNvContentPartPr/>
              <p14:nvPr/>
            </p14:nvContentPartPr>
            <p14:xfrm>
              <a:off x="6776400" y="94480"/>
              <a:ext cx="235440" cy="39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1AF62B7-E162-4B6E-AD9B-AB4E6B803D6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58400" y="76480"/>
                <a:ext cx="2710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C9448DF-CFD3-4621-A226-FA0A274003AB}"/>
                  </a:ext>
                </a:extLst>
              </p14:cNvPr>
              <p14:cNvContentPartPr/>
              <p14:nvPr/>
            </p14:nvContentPartPr>
            <p14:xfrm>
              <a:off x="6309120" y="214000"/>
              <a:ext cx="830880" cy="151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C9448DF-CFD3-4621-A226-FA0A274003A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91128" y="196000"/>
                <a:ext cx="866505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2DCE608-BE89-4A07-AC35-C0735DC132E2}"/>
                  </a:ext>
                </a:extLst>
              </p14:cNvPr>
              <p14:cNvContentPartPr/>
              <p14:nvPr/>
            </p14:nvContentPartPr>
            <p14:xfrm>
              <a:off x="7595040" y="210040"/>
              <a:ext cx="154080" cy="1735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2DCE608-BE89-4A07-AC35-C0735DC132E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77400" y="192040"/>
                <a:ext cx="18972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CEA42EA-49CC-4529-BE0A-02B55C20B70C}"/>
                  </a:ext>
                </a:extLst>
              </p14:cNvPr>
              <p14:cNvContentPartPr/>
              <p14:nvPr/>
            </p14:nvContentPartPr>
            <p14:xfrm>
              <a:off x="7609440" y="93400"/>
              <a:ext cx="156960" cy="48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CEA42EA-49CC-4529-BE0A-02B55C20B70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91800" y="75400"/>
                <a:ext cx="19260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D9BEEBE-E2FC-438B-8647-FE54B0232605}"/>
                  </a:ext>
                </a:extLst>
              </p14:cNvPr>
              <p14:cNvContentPartPr/>
              <p14:nvPr/>
            </p14:nvContentPartPr>
            <p14:xfrm>
              <a:off x="7273200" y="212920"/>
              <a:ext cx="153720" cy="134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D9BEEBE-E2FC-438B-8647-FE54B023260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255200" y="194920"/>
                <a:ext cx="1893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60D50BC-EEF3-490B-829F-68F65BA98960}"/>
                  </a:ext>
                </a:extLst>
              </p14:cNvPr>
              <p14:cNvContentPartPr/>
              <p14:nvPr/>
            </p14:nvContentPartPr>
            <p14:xfrm>
              <a:off x="1936200" y="601000"/>
              <a:ext cx="1294200" cy="373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60D50BC-EEF3-490B-829F-68F65BA9896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18560" y="583360"/>
                <a:ext cx="132984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34D0D4C-A738-4DDD-9F5F-A59A57DEE3FE}"/>
                  </a:ext>
                </a:extLst>
              </p14:cNvPr>
              <p14:cNvContentPartPr/>
              <p14:nvPr/>
            </p14:nvContentPartPr>
            <p14:xfrm>
              <a:off x="476760" y="633040"/>
              <a:ext cx="1251000" cy="385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34D0D4C-A738-4DDD-9F5F-A59A57DEE3F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8760" y="615040"/>
                <a:ext cx="128664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C0FB0F1-7FE9-4069-8E8A-F6DA00739AEE}"/>
                  </a:ext>
                </a:extLst>
              </p14:cNvPr>
              <p14:cNvContentPartPr/>
              <p14:nvPr/>
            </p14:nvContentPartPr>
            <p14:xfrm>
              <a:off x="3605160" y="805840"/>
              <a:ext cx="335160" cy="165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C0FB0F1-7FE9-4069-8E8A-F6DA00739AE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87160" y="788200"/>
                <a:ext cx="370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30A2F8A-48B1-488A-8964-B1AFA59C5C1F}"/>
                  </a:ext>
                </a:extLst>
              </p14:cNvPr>
              <p14:cNvContentPartPr/>
              <p14:nvPr/>
            </p14:nvContentPartPr>
            <p14:xfrm>
              <a:off x="3637200" y="624760"/>
              <a:ext cx="257760" cy="734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30A2F8A-48B1-488A-8964-B1AFA59C5C1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19200" y="607120"/>
                <a:ext cx="29340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E21F9D2-4EAB-4E8D-96CD-B87E7114D3F7}"/>
                  </a:ext>
                </a:extLst>
              </p14:cNvPr>
              <p14:cNvContentPartPr/>
              <p14:nvPr/>
            </p14:nvContentPartPr>
            <p14:xfrm>
              <a:off x="4124640" y="520000"/>
              <a:ext cx="873000" cy="578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E21F9D2-4EAB-4E8D-96CD-B87E7114D3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107000" y="502000"/>
                <a:ext cx="908640" cy="61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9BFFA70-6C39-4EFF-BBA7-1E556EA7D465}"/>
                  </a:ext>
                </a:extLst>
              </p14:cNvPr>
              <p14:cNvContentPartPr/>
              <p14:nvPr/>
            </p14:nvContentPartPr>
            <p14:xfrm>
              <a:off x="5232000" y="597040"/>
              <a:ext cx="254520" cy="51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9BFFA70-6C39-4EFF-BBA7-1E556EA7D46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14000" y="579400"/>
                <a:ext cx="29016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971E30D-E3BE-4077-8B5C-A9B3E75E4CDD}"/>
                  </a:ext>
                </a:extLst>
              </p14:cNvPr>
              <p14:cNvContentPartPr/>
              <p14:nvPr/>
            </p14:nvContentPartPr>
            <p14:xfrm>
              <a:off x="6031560" y="669760"/>
              <a:ext cx="1039680" cy="387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971E30D-E3BE-4077-8B5C-A9B3E75E4CD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13560" y="652120"/>
                <a:ext cx="107532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E64A212-2D73-40A5-BAFC-13B0959AAC9B}"/>
                  </a:ext>
                </a:extLst>
              </p14:cNvPr>
              <p14:cNvContentPartPr/>
              <p14:nvPr/>
            </p14:nvContentPartPr>
            <p14:xfrm>
              <a:off x="7336560" y="743560"/>
              <a:ext cx="1085760" cy="335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E64A212-2D73-40A5-BAFC-13B0959AAC9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18560" y="725560"/>
                <a:ext cx="112140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D0E49BD-2171-4646-A642-9100CF653DBA}"/>
                  </a:ext>
                </a:extLst>
              </p14:cNvPr>
              <p14:cNvContentPartPr/>
              <p14:nvPr/>
            </p14:nvContentPartPr>
            <p14:xfrm>
              <a:off x="440400" y="1268800"/>
              <a:ext cx="27720" cy="372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D0E49BD-2171-4646-A642-9100CF653DB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22760" y="1251160"/>
                <a:ext cx="633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03BC936-6980-499C-ACA7-D92D2731A419}"/>
                  </a:ext>
                </a:extLst>
              </p14:cNvPr>
              <p14:cNvContentPartPr/>
              <p14:nvPr/>
            </p14:nvContentPartPr>
            <p14:xfrm>
              <a:off x="324840" y="1471480"/>
              <a:ext cx="224280" cy="32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03BC936-6980-499C-ACA7-D92D2731A41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6840" y="1453480"/>
                <a:ext cx="25992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170243F-CBB6-4665-8C76-6EB720B01210}"/>
                  </a:ext>
                </a:extLst>
              </p14:cNvPr>
              <p14:cNvContentPartPr/>
              <p14:nvPr/>
            </p14:nvContentPartPr>
            <p14:xfrm>
              <a:off x="625080" y="1462840"/>
              <a:ext cx="97560" cy="111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170243F-CBB6-4665-8C76-6EB720B012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07440" y="1444840"/>
                <a:ext cx="13320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56F3600-CD9F-40A7-93E1-4CFB32812075}"/>
                  </a:ext>
                </a:extLst>
              </p14:cNvPr>
              <p14:cNvContentPartPr/>
              <p14:nvPr/>
            </p14:nvContentPartPr>
            <p14:xfrm>
              <a:off x="958080" y="1483000"/>
              <a:ext cx="289080" cy="1004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56F3600-CD9F-40A7-93E1-4CFB3281207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40080" y="1465360"/>
                <a:ext cx="3247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082FE00-C192-4A21-94B2-BA424D6845C1}"/>
                  </a:ext>
                </a:extLst>
              </p14:cNvPr>
              <p14:cNvContentPartPr/>
              <p14:nvPr/>
            </p14:nvContentPartPr>
            <p14:xfrm>
              <a:off x="1717320" y="1290040"/>
              <a:ext cx="134640" cy="277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082FE00-C192-4A21-94B2-BA424D6845C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699680" y="1272040"/>
                <a:ext cx="17028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C12069D-F94D-4A80-8250-4D9AA8BE082B}"/>
                  </a:ext>
                </a:extLst>
              </p14:cNvPr>
              <p14:cNvContentPartPr/>
              <p14:nvPr/>
            </p14:nvContentPartPr>
            <p14:xfrm>
              <a:off x="1328520" y="1429360"/>
              <a:ext cx="302400" cy="156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C12069D-F94D-4A80-8250-4D9AA8BE082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10499" y="1411401"/>
                <a:ext cx="338082" cy="192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4D02C29-125A-4CEE-A7AC-E2AD0F594867}"/>
                  </a:ext>
                </a:extLst>
              </p14:cNvPr>
              <p14:cNvContentPartPr/>
              <p14:nvPr/>
            </p14:nvContentPartPr>
            <p14:xfrm>
              <a:off x="2130600" y="1239640"/>
              <a:ext cx="694440" cy="347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4D02C29-125A-4CEE-A7AC-E2AD0F5948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112960" y="1222000"/>
                <a:ext cx="73008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B25623B-11D3-494C-B57E-168232F68FD0}"/>
                  </a:ext>
                </a:extLst>
              </p14:cNvPr>
              <p14:cNvContentPartPr/>
              <p14:nvPr/>
            </p14:nvContentPartPr>
            <p14:xfrm>
              <a:off x="4244880" y="1279960"/>
              <a:ext cx="2064600" cy="3240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B25623B-11D3-494C-B57E-168232F68FD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26880" y="1262320"/>
                <a:ext cx="210024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50D67D6-D169-433E-8E53-755A81E2169F}"/>
                  </a:ext>
                </a:extLst>
              </p14:cNvPr>
              <p14:cNvContentPartPr/>
              <p14:nvPr/>
            </p14:nvContentPartPr>
            <p14:xfrm>
              <a:off x="3169560" y="1198600"/>
              <a:ext cx="695160" cy="4107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50D67D6-D169-433E-8E53-755A81E2169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51560" y="1180600"/>
                <a:ext cx="73080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E3DB0AE-9960-4178-AC14-D4555E300EFC}"/>
                  </a:ext>
                </a:extLst>
              </p14:cNvPr>
              <p14:cNvContentPartPr/>
              <p14:nvPr/>
            </p14:nvContentPartPr>
            <p14:xfrm>
              <a:off x="6484080" y="1531600"/>
              <a:ext cx="8280" cy="226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E3DB0AE-9960-4178-AC14-D4555E300EF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66080" y="1513600"/>
                <a:ext cx="4392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3731370-AED3-4DA0-A777-11FA64986111}"/>
                  </a:ext>
                </a:extLst>
              </p14:cNvPr>
              <p14:cNvContentPartPr/>
              <p14:nvPr/>
            </p14:nvContentPartPr>
            <p14:xfrm>
              <a:off x="6499920" y="1360960"/>
              <a:ext cx="23040" cy="10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3731370-AED3-4DA0-A777-11FA6498611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482280" y="1343320"/>
                <a:ext cx="58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9ADB777-E719-4C6B-9BD3-5912243AEDC2}"/>
                  </a:ext>
                </a:extLst>
              </p14:cNvPr>
              <p14:cNvContentPartPr/>
              <p14:nvPr/>
            </p14:nvContentPartPr>
            <p14:xfrm>
              <a:off x="1391520" y="1868920"/>
              <a:ext cx="127440" cy="70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9ADB777-E719-4C6B-9BD3-5912243AEDC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373520" y="1850920"/>
                <a:ext cx="16308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110DD18-8505-4784-B8C4-19B65D3EBA2F}"/>
                  </a:ext>
                </a:extLst>
              </p14:cNvPr>
              <p14:cNvContentPartPr/>
              <p14:nvPr/>
            </p14:nvContentPartPr>
            <p14:xfrm>
              <a:off x="435360" y="2009320"/>
              <a:ext cx="1081080" cy="523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110DD18-8505-4784-B8C4-19B65D3EBA2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17720" y="1991320"/>
                <a:ext cx="1116720" cy="55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FCA569C-5A85-42A5-9E96-2620F7CB6EBC}"/>
                  </a:ext>
                </a:extLst>
              </p14:cNvPr>
              <p14:cNvContentPartPr/>
              <p14:nvPr/>
            </p14:nvContentPartPr>
            <p14:xfrm>
              <a:off x="1675920" y="1806640"/>
              <a:ext cx="2379240" cy="700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FCA569C-5A85-42A5-9E96-2620F7CB6EB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58280" y="1788640"/>
                <a:ext cx="2414880" cy="735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83726646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F897DC3-198C-4517-A020-097DEE229EAF}"/>
                  </a:ext>
                </a:extLst>
              </p14:cNvPr>
              <p14:cNvContentPartPr/>
              <p14:nvPr/>
            </p14:nvContentPartPr>
            <p14:xfrm>
              <a:off x="1525440" y="140920"/>
              <a:ext cx="324720" cy="294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F897DC3-198C-4517-A020-097DEE229EA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07440" y="122920"/>
                <a:ext cx="3603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03C77D8-732A-4067-9A58-EC6D56919ED4}"/>
                  </a:ext>
                </a:extLst>
              </p14:cNvPr>
              <p14:cNvContentPartPr/>
              <p14:nvPr/>
            </p14:nvContentPartPr>
            <p14:xfrm>
              <a:off x="1911000" y="264760"/>
              <a:ext cx="232560" cy="163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03C77D8-732A-4067-9A58-EC6D56919ED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93000" y="246760"/>
                <a:ext cx="268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593B9AA-8879-4D91-8789-501024094E89}"/>
                  </a:ext>
                </a:extLst>
              </p14:cNvPr>
              <p14:cNvContentPartPr/>
              <p14:nvPr/>
            </p14:nvContentPartPr>
            <p14:xfrm>
              <a:off x="3631800" y="253600"/>
              <a:ext cx="847800" cy="165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593B9AA-8879-4D91-8789-501024094E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14160" y="235600"/>
                <a:ext cx="8834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91BB6D3-E4D6-424C-9CE8-40480C630A82}"/>
                  </a:ext>
                </a:extLst>
              </p14:cNvPr>
              <p14:cNvContentPartPr/>
              <p14:nvPr/>
            </p14:nvContentPartPr>
            <p14:xfrm>
              <a:off x="2468280" y="109600"/>
              <a:ext cx="818280" cy="351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91BB6D3-E4D6-424C-9CE8-40480C630A8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50288" y="91600"/>
                <a:ext cx="853904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B379529-B40A-4000-9F2C-2CEEAFCB45AC}"/>
                  </a:ext>
                </a:extLst>
              </p14:cNvPr>
              <p14:cNvContentPartPr/>
              <p14:nvPr/>
            </p14:nvContentPartPr>
            <p14:xfrm>
              <a:off x="4795320" y="108880"/>
              <a:ext cx="50760" cy="287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B379529-B40A-4000-9F2C-2CEEAFCB45A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77680" y="91240"/>
                <a:ext cx="864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53F49F7-2204-487F-B659-FFE0D2AEA91C}"/>
                  </a:ext>
                </a:extLst>
              </p14:cNvPr>
              <p14:cNvContentPartPr/>
              <p14:nvPr/>
            </p14:nvContentPartPr>
            <p14:xfrm>
              <a:off x="4703880" y="211120"/>
              <a:ext cx="212400" cy="53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53F49F7-2204-487F-B659-FFE0D2AEA91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85880" y="193120"/>
                <a:ext cx="2480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5DDA106-A6B9-434C-B97C-304F11789031}"/>
                  </a:ext>
                </a:extLst>
              </p14:cNvPr>
              <p14:cNvContentPartPr/>
              <p14:nvPr/>
            </p14:nvContentPartPr>
            <p14:xfrm>
              <a:off x="4968120" y="80800"/>
              <a:ext cx="143640" cy="283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5DDA106-A6B9-434C-B97C-304F1178903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950120" y="62800"/>
                <a:ext cx="1792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9E61BEA-9569-468A-8F81-1616030AE316}"/>
                  </a:ext>
                </a:extLst>
              </p14:cNvPr>
              <p14:cNvContentPartPr/>
              <p14:nvPr/>
            </p14:nvContentPartPr>
            <p14:xfrm>
              <a:off x="5179080" y="122560"/>
              <a:ext cx="342720" cy="27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9E61BEA-9569-468A-8F81-1616030AE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61080" y="104560"/>
                <a:ext cx="37836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345BA1-39A4-4C10-97F0-4742DAE4F6B1}"/>
                  </a:ext>
                </a:extLst>
              </p14:cNvPr>
              <p14:cNvContentPartPr/>
              <p14:nvPr/>
            </p14:nvContentPartPr>
            <p14:xfrm>
              <a:off x="5374200" y="223360"/>
              <a:ext cx="21672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345BA1-39A4-4C10-97F0-4742DAE4F6B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356560" y="205360"/>
                <a:ext cx="252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F90B7FA-4438-4071-950E-356A63ECCC17}"/>
                  </a:ext>
                </a:extLst>
              </p14:cNvPr>
              <p14:cNvContentPartPr/>
              <p14:nvPr/>
            </p14:nvContentPartPr>
            <p14:xfrm>
              <a:off x="5943360" y="203920"/>
              <a:ext cx="189360" cy="180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F90B7FA-4438-4071-950E-356A63ECCC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25720" y="186280"/>
                <a:ext cx="22500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12609FB-BF21-4520-98D2-2AA07C6E987A}"/>
                  </a:ext>
                </a:extLst>
              </p14:cNvPr>
              <p14:cNvContentPartPr/>
              <p14:nvPr/>
            </p14:nvContentPartPr>
            <p14:xfrm>
              <a:off x="5923200" y="86560"/>
              <a:ext cx="181440" cy="45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12609FB-BF21-4520-98D2-2AA07C6E987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05200" y="68560"/>
                <a:ext cx="21708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1AF62B7-E162-4B6E-AD9B-AB4E6B803D6F}"/>
                  </a:ext>
                </a:extLst>
              </p14:cNvPr>
              <p14:cNvContentPartPr/>
              <p14:nvPr/>
            </p14:nvContentPartPr>
            <p14:xfrm>
              <a:off x="6776400" y="94480"/>
              <a:ext cx="235440" cy="39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1AF62B7-E162-4B6E-AD9B-AB4E6B803D6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58400" y="76480"/>
                <a:ext cx="2710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C9448DF-CFD3-4621-A226-FA0A274003AB}"/>
                  </a:ext>
                </a:extLst>
              </p14:cNvPr>
              <p14:cNvContentPartPr/>
              <p14:nvPr/>
            </p14:nvContentPartPr>
            <p14:xfrm>
              <a:off x="6309120" y="214000"/>
              <a:ext cx="830880" cy="151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C9448DF-CFD3-4621-A226-FA0A274003A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91128" y="196000"/>
                <a:ext cx="866505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2DCE608-BE89-4A07-AC35-C0735DC132E2}"/>
                  </a:ext>
                </a:extLst>
              </p14:cNvPr>
              <p14:cNvContentPartPr/>
              <p14:nvPr/>
            </p14:nvContentPartPr>
            <p14:xfrm>
              <a:off x="7595040" y="210040"/>
              <a:ext cx="154080" cy="1735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2DCE608-BE89-4A07-AC35-C0735DC132E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77400" y="192040"/>
                <a:ext cx="18972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CEA42EA-49CC-4529-BE0A-02B55C20B70C}"/>
                  </a:ext>
                </a:extLst>
              </p14:cNvPr>
              <p14:cNvContentPartPr/>
              <p14:nvPr/>
            </p14:nvContentPartPr>
            <p14:xfrm>
              <a:off x="7609440" y="93400"/>
              <a:ext cx="156960" cy="48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CEA42EA-49CC-4529-BE0A-02B55C20B70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91800" y="75400"/>
                <a:ext cx="19260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D9BEEBE-E2FC-438B-8647-FE54B0232605}"/>
                  </a:ext>
                </a:extLst>
              </p14:cNvPr>
              <p14:cNvContentPartPr/>
              <p14:nvPr/>
            </p14:nvContentPartPr>
            <p14:xfrm>
              <a:off x="7273200" y="212920"/>
              <a:ext cx="153720" cy="134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D9BEEBE-E2FC-438B-8647-FE54B023260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255200" y="194920"/>
                <a:ext cx="1893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60D50BC-EEF3-490B-829F-68F65BA98960}"/>
                  </a:ext>
                </a:extLst>
              </p14:cNvPr>
              <p14:cNvContentPartPr/>
              <p14:nvPr/>
            </p14:nvContentPartPr>
            <p14:xfrm>
              <a:off x="1936200" y="601000"/>
              <a:ext cx="1294200" cy="373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60D50BC-EEF3-490B-829F-68F65BA9896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18560" y="583360"/>
                <a:ext cx="132984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34D0D4C-A738-4DDD-9F5F-A59A57DEE3FE}"/>
                  </a:ext>
                </a:extLst>
              </p14:cNvPr>
              <p14:cNvContentPartPr/>
              <p14:nvPr/>
            </p14:nvContentPartPr>
            <p14:xfrm>
              <a:off x="476760" y="633040"/>
              <a:ext cx="1251000" cy="385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34D0D4C-A738-4DDD-9F5F-A59A57DEE3F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8760" y="615040"/>
                <a:ext cx="128664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C0FB0F1-7FE9-4069-8E8A-F6DA00739AEE}"/>
                  </a:ext>
                </a:extLst>
              </p14:cNvPr>
              <p14:cNvContentPartPr/>
              <p14:nvPr/>
            </p14:nvContentPartPr>
            <p14:xfrm>
              <a:off x="3605160" y="805840"/>
              <a:ext cx="335160" cy="165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C0FB0F1-7FE9-4069-8E8A-F6DA00739AE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87160" y="788200"/>
                <a:ext cx="370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30A2F8A-48B1-488A-8964-B1AFA59C5C1F}"/>
                  </a:ext>
                </a:extLst>
              </p14:cNvPr>
              <p14:cNvContentPartPr/>
              <p14:nvPr/>
            </p14:nvContentPartPr>
            <p14:xfrm>
              <a:off x="3637200" y="624760"/>
              <a:ext cx="257760" cy="734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30A2F8A-48B1-488A-8964-B1AFA59C5C1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19200" y="607120"/>
                <a:ext cx="29340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E21F9D2-4EAB-4E8D-96CD-B87E7114D3F7}"/>
                  </a:ext>
                </a:extLst>
              </p14:cNvPr>
              <p14:cNvContentPartPr/>
              <p14:nvPr/>
            </p14:nvContentPartPr>
            <p14:xfrm>
              <a:off x="4124640" y="520000"/>
              <a:ext cx="873000" cy="578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E21F9D2-4EAB-4E8D-96CD-B87E7114D3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107000" y="502000"/>
                <a:ext cx="908640" cy="61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9BFFA70-6C39-4EFF-BBA7-1E556EA7D465}"/>
                  </a:ext>
                </a:extLst>
              </p14:cNvPr>
              <p14:cNvContentPartPr/>
              <p14:nvPr/>
            </p14:nvContentPartPr>
            <p14:xfrm>
              <a:off x="5232000" y="597040"/>
              <a:ext cx="254520" cy="51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9BFFA70-6C39-4EFF-BBA7-1E556EA7D46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14000" y="579400"/>
                <a:ext cx="29016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971E30D-E3BE-4077-8B5C-A9B3E75E4CDD}"/>
                  </a:ext>
                </a:extLst>
              </p14:cNvPr>
              <p14:cNvContentPartPr/>
              <p14:nvPr/>
            </p14:nvContentPartPr>
            <p14:xfrm>
              <a:off x="6031560" y="669760"/>
              <a:ext cx="1039680" cy="387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971E30D-E3BE-4077-8B5C-A9B3E75E4CD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13560" y="652120"/>
                <a:ext cx="107532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E64A212-2D73-40A5-BAFC-13B0959AAC9B}"/>
                  </a:ext>
                </a:extLst>
              </p14:cNvPr>
              <p14:cNvContentPartPr/>
              <p14:nvPr/>
            </p14:nvContentPartPr>
            <p14:xfrm>
              <a:off x="7336560" y="743560"/>
              <a:ext cx="1085760" cy="335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E64A212-2D73-40A5-BAFC-13B0959AAC9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18560" y="725560"/>
                <a:ext cx="112140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D0E49BD-2171-4646-A642-9100CF653DBA}"/>
                  </a:ext>
                </a:extLst>
              </p14:cNvPr>
              <p14:cNvContentPartPr/>
              <p14:nvPr/>
            </p14:nvContentPartPr>
            <p14:xfrm>
              <a:off x="440400" y="1268800"/>
              <a:ext cx="27720" cy="372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D0E49BD-2171-4646-A642-9100CF653DB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22760" y="1251160"/>
                <a:ext cx="633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03BC936-6980-499C-ACA7-D92D2731A419}"/>
                  </a:ext>
                </a:extLst>
              </p14:cNvPr>
              <p14:cNvContentPartPr/>
              <p14:nvPr/>
            </p14:nvContentPartPr>
            <p14:xfrm>
              <a:off x="324840" y="1471480"/>
              <a:ext cx="224280" cy="32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03BC936-6980-499C-ACA7-D92D2731A41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6840" y="1453480"/>
                <a:ext cx="25992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170243F-CBB6-4665-8C76-6EB720B01210}"/>
                  </a:ext>
                </a:extLst>
              </p14:cNvPr>
              <p14:cNvContentPartPr/>
              <p14:nvPr/>
            </p14:nvContentPartPr>
            <p14:xfrm>
              <a:off x="625080" y="1462840"/>
              <a:ext cx="97560" cy="111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170243F-CBB6-4665-8C76-6EB720B012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07440" y="1444840"/>
                <a:ext cx="13320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56F3600-CD9F-40A7-93E1-4CFB32812075}"/>
                  </a:ext>
                </a:extLst>
              </p14:cNvPr>
              <p14:cNvContentPartPr/>
              <p14:nvPr/>
            </p14:nvContentPartPr>
            <p14:xfrm>
              <a:off x="958080" y="1483000"/>
              <a:ext cx="289080" cy="1004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56F3600-CD9F-40A7-93E1-4CFB3281207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40080" y="1465360"/>
                <a:ext cx="3247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082FE00-C192-4A21-94B2-BA424D6845C1}"/>
                  </a:ext>
                </a:extLst>
              </p14:cNvPr>
              <p14:cNvContentPartPr/>
              <p14:nvPr/>
            </p14:nvContentPartPr>
            <p14:xfrm>
              <a:off x="1717320" y="1290040"/>
              <a:ext cx="134640" cy="277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082FE00-C192-4A21-94B2-BA424D6845C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699680" y="1272040"/>
                <a:ext cx="17028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C12069D-F94D-4A80-8250-4D9AA8BE082B}"/>
                  </a:ext>
                </a:extLst>
              </p14:cNvPr>
              <p14:cNvContentPartPr/>
              <p14:nvPr/>
            </p14:nvContentPartPr>
            <p14:xfrm>
              <a:off x="1328520" y="1429360"/>
              <a:ext cx="302400" cy="156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C12069D-F94D-4A80-8250-4D9AA8BE082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10499" y="1411401"/>
                <a:ext cx="338082" cy="192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4D02C29-125A-4CEE-A7AC-E2AD0F594867}"/>
                  </a:ext>
                </a:extLst>
              </p14:cNvPr>
              <p14:cNvContentPartPr/>
              <p14:nvPr/>
            </p14:nvContentPartPr>
            <p14:xfrm>
              <a:off x="2130600" y="1239640"/>
              <a:ext cx="694440" cy="347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4D02C29-125A-4CEE-A7AC-E2AD0F5948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112960" y="1222000"/>
                <a:ext cx="73008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B25623B-11D3-494C-B57E-168232F68FD0}"/>
                  </a:ext>
                </a:extLst>
              </p14:cNvPr>
              <p14:cNvContentPartPr/>
              <p14:nvPr/>
            </p14:nvContentPartPr>
            <p14:xfrm>
              <a:off x="4244880" y="1279960"/>
              <a:ext cx="2064600" cy="3240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B25623B-11D3-494C-B57E-168232F68FD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26880" y="1262320"/>
                <a:ext cx="210024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50D67D6-D169-433E-8E53-755A81E2169F}"/>
                  </a:ext>
                </a:extLst>
              </p14:cNvPr>
              <p14:cNvContentPartPr/>
              <p14:nvPr/>
            </p14:nvContentPartPr>
            <p14:xfrm>
              <a:off x="3169560" y="1198600"/>
              <a:ext cx="695160" cy="4107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50D67D6-D169-433E-8E53-755A81E2169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51560" y="1180600"/>
                <a:ext cx="73080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E3DB0AE-9960-4178-AC14-D4555E300EFC}"/>
                  </a:ext>
                </a:extLst>
              </p14:cNvPr>
              <p14:cNvContentPartPr/>
              <p14:nvPr/>
            </p14:nvContentPartPr>
            <p14:xfrm>
              <a:off x="6484080" y="1531600"/>
              <a:ext cx="8280" cy="226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E3DB0AE-9960-4178-AC14-D4555E300EF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66080" y="1513600"/>
                <a:ext cx="4392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3731370-AED3-4DA0-A777-11FA64986111}"/>
                  </a:ext>
                </a:extLst>
              </p14:cNvPr>
              <p14:cNvContentPartPr/>
              <p14:nvPr/>
            </p14:nvContentPartPr>
            <p14:xfrm>
              <a:off x="6499920" y="1360960"/>
              <a:ext cx="23040" cy="10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3731370-AED3-4DA0-A777-11FA6498611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482280" y="1343320"/>
                <a:ext cx="58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9ADB777-E719-4C6B-9BD3-5912243AEDC2}"/>
                  </a:ext>
                </a:extLst>
              </p14:cNvPr>
              <p14:cNvContentPartPr/>
              <p14:nvPr/>
            </p14:nvContentPartPr>
            <p14:xfrm>
              <a:off x="1391520" y="1868920"/>
              <a:ext cx="127440" cy="70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9ADB777-E719-4C6B-9BD3-5912243AEDC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373520" y="1850920"/>
                <a:ext cx="16308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110DD18-8505-4784-B8C4-19B65D3EBA2F}"/>
                  </a:ext>
                </a:extLst>
              </p14:cNvPr>
              <p14:cNvContentPartPr/>
              <p14:nvPr/>
            </p14:nvContentPartPr>
            <p14:xfrm>
              <a:off x="435360" y="2009320"/>
              <a:ext cx="1081080" cy="523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110DD18-8505-4784-B8C4-19B65D3EBA2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17720" y="1991320"/>
                <a:ext cx="1116720" cy="55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FCA569C-5A85-42A5-9E96-2620F7CB6EBC}"/>
                  </a:ext>
                </a:extLst>
              </p14:cNvPr>
              <p14:cNvContentPartPr/>
              <p14:nvPr/>
            </p14:nvContentPartPr>
            <p14:xfrm>
              <a:off x="1675920" y="1806640"/>
              <a:ext cx="2379240" cy="700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FCA569C-5A85-42A5-9E96-2620F7CB6EB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58280" y="1788640"/>
                <a:ext cx="2414880" cy="73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F15C51-5AF6-4243-8AAE-8FFDB421A82A}"/>
                  </a:ext>
                </a:extLst>
              </p14:cNvPr>
              <p14:cNvContentPartPr/>
              <p14:nvPr/>
            </p14:nvContentPartPr>
            <p14:xfrm>
              <a:off x="4764360" y="1927960"/>
              <a:ext cx="374040" cy="81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F15C51-5AF6-4243-8AAE-8FFDB421A82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46720" y="1909960"/>
                <a:ext cx="4096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D2ECD33-DDF3-497C-8840-50BAD8F242EC}"/>
                  </a:ext>
                </a:extLst>
              </p14:cNvPr>
              <p14:cNvContentPartPr/>
              <p14:nvPr/>
            </p14:nvContentPartPr>
            <p14:xfrm>
              <a:off x="4933560" y="1838680"/>
              <a:ext cx="40320" cy="49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D2ECD33-DDF3-497C-8840-50BAD8F242E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915920" y="1820680"/>
                <a:ext cx="7596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5B192D6-AD69-4F9E-9E71-98560A9DCA53}"/>
                  </a:ext>
                </a:extLst>
              </p14:cNvPr>
              <p14:cNvContentPartPr/>
              <p14:nvPr/>
            </p14:nvContentPartPr>
            <p14:xfrm>
              <a:off x="5729880" y="1998160"/>
              <a:ext cx="141120" cy="217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5B192D6-AD69-4F9E-9E71-98560A9DCA5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12240" y="1980160"/>
                <a:ext cx="1767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75CD539-9905-4D53-A613-587838F4856C}"/>
                  </a:ext>
                </a:extLst>
              </p14:cNvPr>
              <p14:cNvContentPartPr/>
              <p14:nvPr/>
            </p14:nvContentPartPr>
            <p14:xfrm>
              <a:off x="5381760" y="2021560"/>
              <a:ext cx="147960" cy="220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75CD539-9905-4D53-A613-587838F4856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63760" y="2003560"/>
                <a:ext cx="18360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E9CE9E6-05ED-4012-9B58-6EBECC9BB3E3}"/>
                  </a:ext>
                </a:extLst>
              </p14:cNvPr>
              <p14:cNvContentPartPr/>
              <p14:nvPr/>
            </p14:nvContentPartPr>
            <p14:xfrm>
              <a:off x="4287360" y="2082040"/>
              <a:ext cx="903240" cy="201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E9CE9E6-05ED-4012-9B58-6EBECC9BB3E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269367" y="2064368"/>
                <a:ext cx="938866" cy="237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1F5B60C-AEE1-4E65-B7F9-8E23BB3BCD45}"/>
                  </a:ext>
                </a:extLst>
              </p14:cNvPr>
              <p14:cNvContentPartPr/>
              <p14:nvPr/>
            </p14:nvContentPartPr>
            <p14:xfrm>
              <a:off x="5679120" y="1836520"/>
              <a:ext cx="221760" cy="93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1F5B60C-AEE1-4E65-B7F9-8E23BB3BCD4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661480" y="1818880"/>
                <a:ext cx="25740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1E0F201-C0E8-4E1A-A014-050FF72F3985}"/>
                  </a:ext>
                </a:extLst>
              </p14:cNvPr>
              <p14:cNvContentPartPr/>
              <p14:nvPr/>
            </p14:nvContentPartPr>
            <p14:xfrm>
              <a:off x="6105720" y="2021560"/>
              <a:ext cx="210600" cy="222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1E0F201-C0E8-4E1A-A014-050FF72F398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88080" y="2003560"/>
                <a:ext cx="24624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95AF91D-1EEB-41A4-8539-5CF18DF73CE7}"/>
                  </a:ext>
                </a:extLst>
              </p14:cNvPr>
              <p14:cNvContentPartPr/>
              <p14:nvPr/>
            </p14:nvContentPartPr>
            <p14:xfrm>
              <a:off x="7497840" y="1980880"/>
              <a:ext cx="182160" cy="230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95AF91D-1EEB-41A4-8539-5CF18DF73CE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479840" y="1962880"/>
                <a:ext cx="21780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E284349-F269-4826-A715-7DF474989AE6}"/>
                  </a:ext>
                </a:extLst>
              </p14:cNvPr>
              <p14:cNvContentPartPr/>
              <p14:nvPr/>
            </p14:nvContentPartPr>
            <p14:xfrm>
              <a:off x="7507920" y="1754800"/>
              <a:ext cx="198360" cy="145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E284349-F269-4826-A715-7DF474989AE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489920" y="1736845"/>
                <a:ext cx="234000" cy="1806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2C243B0-29BE-4A35-8126-2E8774C6CC4F}"/>
                  </a:ext>
                </a:extLst>
              </p14:cNvPr>
              <p14:cNvContentPartPr/>
              <p14:nvPr/>
            </p14:nvContentPartPr>
            <p14:xfrm>
              <a:off x="6481920" y="1853800"/>
              <a:ext cx="843480" cy="371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2C243B0-29BE-4A35-8126-2E8774C6CC4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63920" y="1836160"/>
                <a:ext cx="879120" cy="406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64739325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F897DC3-198C-4517-A020-097DEE229EAF}"/>
                  </a:ext>
                </a:extLst>
              </p14:cNvPr>
              <p14:cNvContentPartPr/>
              <p14:nvPr/>
            </p14:nvContentPartPr>
            <p14:xfrm>
              <a:off x="1525440" y="140920"/>
              <a:ext cx="324720" cy="294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F897DC3-198C-4517-A020-097DEE229EA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07440" y="122920"/>
                <a:ext cx="3603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03C77D8-732A-4067-9A58-EC6D56919ED4}"/>
                  </a:ext>
                </a:extLst>
              </p14:cNvPr>
              <p14:cNvContentPartPr/>
              <p14:nvPr/>
            </p14:nvContentPartPr>
            <p14:xfrm>
              <a:off x="1911000" y="264760"/>
              <a:ext cx="232560" cy="163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03C77D8-732A-4067-9A58-EC6D56919ED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93000" y="246760"/>
                <a:ext cx="268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593B9AA-8879-4D91-8789-501024094E89}"/>
                  </a:ext>
                </a:extLst>
              </p14:cNvPr>
              <p14:cNvContentPartPr/>
              <p14:nvPr/>
            </p14:nvContentPartPr>
            <p14:xfrm>
              <a:off x="3631800" y="253600"/>
              <a:ext cx="847800" cy="165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593B9AA-8879-4D91-8789-501024094E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14160" y="235600"/>
                <a:ext cx="8834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91BB6D3-E4D6-424C-9CE8-40480C630A82}"/>
                  </a:ext>
                </a:extLst>
              </p14:cNvPr>
              <p14:cNvContentPartPr/>
              <p14:nvPr/>
            </p14:nvContentPartPr>
            <p14:xfrm>
              <a:off x="2468280" y="109600"/>
              <a:ext cx="818280" cy="351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91BB6D3-E4D6-424C-9CE8-40480C630A8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50288" y="91600"/>
                <a:ext cx="853904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B379529-B40A-4000-9F2C-2CEEAFCB45AC}"/>
                  </a:ext>
                </a:extLst>
              </p14:cNvPr>
              <p14:cNvContentPartPr/>
              <p14:nvPr/>
            </p14:nvContentPartPr>
            <p14:xfrm>
              <a:off x="4795320" y="108880"/>
              <a:ext cx="50760" cy="287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B379529-B40A-4000-9F2C-2CEEAFCB45A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77680" y="91240"/>
                <a:ext cx="864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53F49F7-2204-487F-B659-FFE0D2AEA91C}"/>
                  </a:ext>
                </a:extLst>
              </p14:cNvPr>
              <p14:cNvContentPartPr/>
              <p14:nvPr/>
            </p14:nvContentPartPr>
            <p14:xfrm>
              <a:off x="4703880" y="211120"/>
              <a:ext cx="212400" cy="53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53F49F7-2204-487F-B659-FFE0D2AEA91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85880" y="193120"/>
                <a:ext cx="2480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5DDA106-A6B9-434C-B97C-304F11789031}"/>
                  </a:ext>
                </a:extLst>
              </p14:cNvPr>
              <p14:cNvContentPartPr/>
              <p14:nvPr/>
            </p14:nvContentPartPr>
            <p14:xfrm>
              <a:off x="4968120" y="80800"/>
              <a:ext cx="143640" cy="283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5DDA106-A6B9-434C-B97C-304F1178903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950120" y="62800"/>
                <a:ext cx="1792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9E61BEA-9569-468A-8F81-1616030AE316}"/>
                  </a:ext>
                </a:extLst>
              </p14:cNvPr>
              <p14:cNvContentPartPr/>
              <p14:nvPr/>
            </p14:nvContentPartPr>
            <p14:xfrm>
              <a:off x="5179080" y="122560"/>
              <a:ext cx="342720" cy="27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9E61BEA-9569-468A-8F81-1616030AE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61080" y="104560"/>
                <a:ext cx="37836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345BA1-39A4-4C10-97F0-4742DAE4F6B1}"/>
                  </a:ext>
                </a:extLst>
              </p14:cNvPr>
              <p14:cNvContentPartPr/>
              <p14:nvPr/>
            </p14:nvContentPartPr>
            <p14:xfrm>
              <a:off x="5374200" y="223360"/>
              <a:ext cx="21672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345BA1-39A4-4C10-97F0-4742DAE4F6B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356560" y="205360"/>
                <a:ext cx="252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F90B7FA-4438-4071-950E-356A63ECCC17}"/>
                  </a:ext>
                </a:extLst>
              </p14:cNvPr>
              <p14:cNvContentPartPr/>
              <p14:nvPr/>
            </p14:nvContentPartPr>
            <p14:xfrm>
              <a:off x="5943360" y="203920"/>
              <a:ext cx="189360" cy="180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F90B7FA-4438-4071-950E-356A63ECCC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25720" y="186280"/>
                <a:ext cx="22500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12609FB-BF21-4520-98D2-2AA07C6E987A}"/>
                  </a:ext>
                </a:extLst>
              </p14:cNvPr>
              <p14:cNvContentPartPr/>
              <p14:nvPr/>
            </p14:nvContentPartPr>
            <p14:xfrm>
              <a:off x="5923200" y="86560"/>
              <a:ext cx="181440" cy="45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12609FB-BF21-4520-98D2-2AA07C6E987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05200" y="68560"/>
                <a:ext cx="21708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1AF62B7-E162-4B6E-AD9B-AB4E6B803D6F}"/>
                  </a:ext>
                </a:extLst>
              </p14:cNvPr>
              <p14:cNvContentPartPr/>
              <p14:nvPr/>
            </p14:nvContentPartPr>
            <p14:xfrm>
              <a:off x="6776400" y="94480"/>
              <a:ext cx="235440" cy="39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1AF62B7-E162-4B6E-AD9B-AB4E6B803D6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58400" y="76480"/>
                <a:ext cx="2710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C9448DF-CFD3-4621-A226-FA0A274003AB}"/>
                  </a:ext>
                </a:extLst>
              </p14:cNvPr>
              <p14:cNvContentPartPr/>
              <p14:nvPr/>
            </p14:nvContentPartPr>
            <p14:xfrm>
              <a:off x="6309120" y="214000"/>
              <a:ext cx="830880" cy="151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C9448DF-CFD3-4621-A226-FA0A274003A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91128" y="196000"/>
                <a:ext cx="866505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2DCE608-BE89-4A07-AC35-C0735DC132E2}"/>
                  </a:ext>
                </a:extLst>
              </p14:cNvPr>
              <p14:cNvContentPartPr/>
              <p14:nvPr/>
            </p14:nvContentPartPr>
            <p14:xfrm>
              <a:off x="7595040" y="210040"/>
              <a:ext cx="154080" cy="1735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2DCE608-BE89-4A07-AC35-C0735DC132E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77400" y="192040"/>
                <a:ext cx="18972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CEA42EA-49CC-4529-BE0A-02B55C20B70C}"/>
                  </a:ext>
                </a:extLst>
              </p14:cNvPr>
              <p14:cNvContentPartPr/>
              <p14:nvPr/>
            </p14:nvContentPartPr>
            <p14:xfrm>
              <a:off x="7609440" y="93400"/>
              <a:ext cx="156960" cy="48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CEA42EA-49CC-4529-BE0A-02B55C20B70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91800" y="75400"/>
                <a:ext cx="19260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D9BEEBE-E2FC-438B-8647-FE54B0232605}"/>
                  </a:ext>
                </a:extLst>
              </p14:cNvPr>
              <p14:cNvContentPartPr/>
              <p14:nvPr/>
            </p14:nvContentPartPr>
            <p14:xfrm>
              <a:off x="7273200" y="212920"/>
              <a:ext cx="153720" cy="134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D9BEEBE-E2FC-438B-8647-FE54B023260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255200" y="194920"/>
                <a:ext cx="1893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60D50BC-EEF3-490B-829F-68F65BA98960}"/>
                  </a:ext>
                </a:extLst>
              </p14:cNvPr>
              <p14:cNvContentPartPr/>
              <p14:nvPr/>
            </p14:nvContentPartPr>
            <p14:xfrm>
              <a:off x="1936200" y="601000"/>
              <a:ext cx="1294200" cy="373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60D50BC-EEF3-490B-829F-68F65BA9896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18560" y="583360"/>
                <a:ext cx="132984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34D0D4C-A738-4DDD-9F5F-A59A57DEE3FE}"/>
                  </a:ext>
                </a:extLst>
              </p14:cNvPr>
              <p14:cNvContentPartPr/>
              <p14:nvPr/>
            </p14:nvContentPartPr>
            <p14:xfrm>
              <a:off x="476760" y="633040"/>
              <a:ext cx="1251000" cy="385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34D0D4C-A738-4DDD-9F5F-A59A57DEE3F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8760" y="615040"/>
                <a:ext cx="128664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C0FB0F1-7FE9-4069-8E8A-F6DA00739AEE}"/>
                  </a:ext>
                </a:extLst>
              </p14:cNvPr>
              <p14:cNvContentPartPr/>
              <p14:nvPr/>
            </p14:nvContentPartPr>
            <p14:xfrm>
              <a:off x="3605160" y="805840"/>
              <a:ext cx="335160" cy="165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C0FB0F1-7FE9-4069-8E8A-F6DA00739AE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87160" y="788200"/>
                <a:ext cx="370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30A2F8A-48B1-488A-8964-B1AFA59C5C1F}"/>
                  </a:ext>
                </a:extLst>
              </p14:cNvPr>
              <p14:cNvContentPartPr/>
              <p14:nvPr/>
            </p14:nvContentPartPr>
            <p14:xfrm>
              <a:off x="3637200" y="624760"/>
              <a:ext cx="257760" cy="734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30A2F8A-48B1-488A-8964-B1AFA59C5C1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19200" y="607120"/>
                <a:ext cx="29340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E21F9D2-4EAB-4E8D-96CD-B87E7114D3F7}"/>
                  </a:ext>
                </a:extLst>
              </p14:cNvPr>
              <p14:cNvContentPartPr/>
              <p14:nvPr/>
            </p14:nvContentPartPr>
            <p14:xfrm>
              <a:off x="4124640" y="520000"/>
              <a:ext cx="873000" cy="578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E21F9D2-4EAB-4E8D-96CD-B87E7114D3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107000" y="502000"/>
                <a:ext cx="908640" cy="61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9BFFA70-6C39-4EFF-BBA7-1E556EA7D465}"/>
                  </a:ext>
                </a:extLst>
              </p14:cNvPr>
              <p14:cNvContentPartPr/>
              <p14:nvPr/>
            </p14:nvContentPartPr>
            <p14:xfrm>
              <a:off x="5232000" y="597040"/>
              <a:ext cx="254520" cy="51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9BFFA70-6C39-4EFF-BBA7-1E556EA7D46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14000" y="579400"/>
                <a:ext cx="29016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971E30D-E3BE-4077-8B5C-A9B3E75E4CDD}"/>
                  </a:ext>
                </a:extLst>
              </p14:cNvPr>
              <p14:cNvContentPartPr/>
              <p14:nvPr/>
            </p14:nvContentPartPr>
            <p14:xfrm>
              <a:off x="6031560" y="669760"/>
              <a:ext cx="1039680" cy="387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971E30D-E3BE-4077-8B5C-A9B3E75E4CD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13560" y="652120"/>
                <a:ext cx="107532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E64A212-2D73-40A5-BAFC-13B0959AAC9B}"/>
                  </a:ext>
                </a:extLst>
              </p14:cNvPr>
              <p14:cNvContentPartPr/>
              <p14:nvPr/>
            </p14:nvContentPartPr>
            <p14:xfrm>
              <a:off x="7336560" y="743560"/>
              <a:ext cx="1085760" cy="335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E64A212-2D73-40A5-BAFC-13B0959AAC9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18560" y="725560"/>
                <a:ext cx="112140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D0E49BD-2171-4646-A642-9100CF653DBA}"/>
                  </a:ext>
                </a:extLst>
              </p14:cNvPr>
              <p14:cNvContentPartPr/>
              <p14:nvPr/>
            </p14:nvContentPartPr>
            <p14:xfrm>
              <a:off x="440400" y="1268800"/>
              <a:ext cx="27720" cy="372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D0E49BD-2171-4646-A642-9100CF653DB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22760" y="1251160"/>
                <a:ext cx="633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03BC936-6980-499C-ACA7-D92D2731A419}"/>
                  </a:ext>
                </a:extLst>
              </p14:cNvPr>
              <p14:cNvContentPartPr/>
              <p14:nvPr/>
            </p14:nvContentPartPr>
            <p14:xfrm>
              <a:off x="324840" y="1471480"/>
              <a:ext cx="224280" cy="32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03BC936-6980-499C-ACA7-D92D2731A41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6840" y="1453480"/>
                <a:ext cx="25992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170243F-CBB6-4665-8C76-6EB720B01210}"/>
                  </a:ext>
                </a:extLst>
              </p14:cNvPr>
              <p14:cNvContentPartPr/>
              <p14:nvPr/>
            </p14:nvContentPartPr>
            <p14:xfrm>
              <a:off x="625080" y="1462840"/>
              <a:ext cx="97560" cy="111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170243F-CBB6-4665-8C76-6EB720B012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07440" y="1444840"/>
                <a:ext cx="13320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56F3600-CD9F-40A7-93E1-4CFB32812075}"/>
                  </a:ext>
                </a:extLst>
              </p14:cNvPr>
              <p14:cNvContentPartPr/>
              <p14:nvPr/>
            </p14:nvContentPartPr>
            <p14:xfrm>
              <a:off x="958080" y="1483000"/>
              <a:ext cx="289080" cy="1004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56F3600-CD9F-40A7-93E1-4CFB3281207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40080" y="1465360"/>
                <a:ext cx="3247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082FE00-C192-4A21-94B2-BA424D6845C1}"/>
                  </a:ext>
                </a:extLst>
              </p14:cNvPr>
              <p14:cNvContentPartPr/>
              <p14:nvPr/>
            </p14:nvContentPartPr>
            <p14:xfrm>
              <a:off x="1717320" y="1290040"/>
              <a:ext cx="134640" cy="277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082FE00-C192-4A21-94B2-BA424D6845C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699680" y="1272040"/>
                <a:ext cx="17028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C12069D-F94D-4A80-8250-4D9AA8BE082B}"/>
                  </a:ext>
                </a:extLst>
              </p14:cNvPr>
              <p14:cNvContentPartPr/>
              <p14:nvPr/>
            </p14:nvContentPartPr>
            <p14:xfrm>
              <a:off x="1328520" y="1429360"/>
              <a:ext cx="302400" cy="156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C12069D-F94D-4A80-8250-4D9AA8BE082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10499" y="1411401"/>
                <a:ext cx="338082" cy="192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4D02C29-125A-4CEE-A7AC-E2AD0F594867}"/>
                  </a:ext>
                </a:extLst>
              </p14:cNvPr>
              <p14:cNvContentPartPr/>
              <p14:nvPr/>
            </p14:nvContentPartPr>
            <p14:xfrm>
              <a:off x="2130600" y="1239640"/>
              <a:ext cx="694440" cy="347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4D02C29-125A-4CEE-A7AC-E2AD0F5948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112960" y="1222000"/>
                <a:ext cx="73008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B25623B-11D3-494C-B57E-168232F68FD0}"/>
                  </a:ext>
                </a:extLst>
              </p14:cNvPr>
              <p14:cNvContentPartPr/>
              <p14:nvPr/>
            </p14:nvContentPartPr>
            <p14:xfrm>
              <a:off x="4244880" y="1279960"/>
              <a:ext cx="2064600" cy="3240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B25623B-11D3-494C-B57E-168232F68FD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26880" y="1262320"/>
                <a:ext cx="210024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50D67D6-D169-433E-8E53-755A81E2169F}"/>
                  </a:ext>
                </a:extLst>
              </p14:cNvPr>
              <p14:cNvContentPartPr/>
              <p14:nvPr/>
            </p14:nvContentPartPr>
            <p14:xfrm>
              <a:off x="3169560" y="1198600"/>
              <a:ext cx="695160" cy="4107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50D67D6-D169-433E-8E53-755A81E2169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51560" y="1180600"/>
                <a:ext cx="73080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E3DB0AE-9960-4178-AC14-D4555E300EFC}"/>
                  </a:ext>
                </a:extLst>
              </p14:cNvPr>
              <p14:cNvContentPartPr/>
              <p14:nvPr/>
            </p14:nvContentPartPr>
            <p14:xfrm>
              <a:off x="6484080" y="1531600"/>
              <a:ext cx="8280" cy="226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E3DB0AE-9960-4178-AC14-D4555E300EF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66080" y="1513600"/>
                <a:ext cx="4392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3731370-AED3-4DA0-A777-11FA64986111}"/>
                  </a:ext>
                </a:extLst>
              </p14:cNvPr>
              <p14:cNvContentPartPr/>
              <p14:nvPr/>
            </p14:nvContentPartPr>
            <p14:xfrm>
              <a:off x="6499920" y="1360960"/>
              <a:ext cx="23040" cy="10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3731370-AED3-4DA0-A777-11FA6498611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482280" y="1343320"/>
                <a:ext cx="58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9ADB777-E719-4C6B-9BD3-5912243AEDC2}"/>
                  </a:ext>
                </a:extLst>
              </p14:cNvPr>
              <p14:cNvContentPartPr/>
              <p14:nvPr/>
            </p14:nvContentPartPr>
            <p14:xfrm>
              <a:off x="1391520" y="1868920"/>
              <a:ext cx="127440" cy="70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9ADB777-E719-4C6B-9BD3-5912243AEDC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373520" y="1850920"/>
                <a:ext cx="16308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110DD18-8505-4784-B8C4-19B65D3EBA2F}"/>
                  </a:ext>
                </a:extLst>
              </p14:cNvPr>
              <p14:cNvContentPartPr/>
              <p14:nvPr/>
            </p14:nvContentPartPr>
            <p14:xfrm>
              <a:off x="435360" y="2009320"/>
              <a:ext cx="1081080" cy="523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110DD18-8505-4784-B8C4-19B65D3EBA2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17720" y="1991320"/>
                <a:ext cx="1116720" cy="55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FCA569C-5A85-42A5-9E96-2620F7CB6EBC}"/>
                  </a:ext>
                </a:extLst>
              </p14:cNvPr>
              <p14:cNvContentPartPr/>
              <p14:nvPr/>
            </p14:nvContentPartPr>
            <p14:xfrm>
              <a:off x="1675920" y="1806640"/>
              <a:ext cx="2379240" cy="700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FCA569C-5A85-42A5-9E96-2620F7CB6EB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58280" y="1788640"/>
                <a:ext cx="2414880" cy="73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F15C51-5AF6-4243-8AAE-8FFDB421A82A}"/>
                  </a:ext>
                </a:extLst>
              </p14:cNvPr>
              <p14:cNvContentPartPr/>
              <p14:nvPr/>
            </p14:nvContentPartPr>
            <p14:xfrm>
              <a:off x="4764360" y="1927960"/>
              <a:ext cx="374040" cy="81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F15C51-5AF6-4243-8AAE-8FFDB421A82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46720" y="1909960"/>
                <a:ext cx="4096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D2ECD33-DDF3-497C-8840-50BAD8F242EC}"/>
                  </a:ext>
                </a:extLst>
              </p14:cNvPr>
              <p14:cNvContentPartPr/>
              <p14:nvPr/>
            </p14:nvContentPartPr>
            <p14:xfrm>
              <a:off x="4933560" y="1838680"/>
              <a:ext cx="40320" cy="49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D2ECD33-DDF3-497C-8840-50BAD8F242E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915920" y="1820680"/>
                <a:ext cx="7596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5B192D6-AD69-4F9E-9E71-98560A9DCA53}"/>
                  </a:ext>
                </a:extLst>
              </p14:cNvPr>
              <p14:cNvContentPartPr/>
              <p14:nvPr/>
            </p14:nvContentPartPr>
            <p14:xfrm>
              <a:off x="5729880" y="1998160"/>
              <a:ext cx="141120" cy="217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5B192D6-AD69-4F9E-9E71-98560A9DCA5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12240" y="1980160"/>
                <a:ext cx="1767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75CD539-9905-4D53-A613-587838F4856C}"/>
                  </a:ext>
                </a:extLst>
              </p14:cNvPr>
              <p14:cNvContentPartPr/>
              <p14:nvPr/>
            </p14:nvContentPartPr>
            <p14:xfrm>
              <a:off x="5381760" y="2021560"/>
              <a:ext cx="147960" cy="220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75CD539-9905-4D53-A613-587838F4856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63760" y="2003560"/>
                <a:ext cx="18360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E9CE9E6-05ED-4012-9B58-6EBECC9BB3E3}"/>
                  </a:ext>
                </a:extLst>
              </p14:cNvPr>
              <p14:cNvContentPartPr/>
              <p14:nvPr/>
            </p14:nvContentPartPr>
            <p14:xfrm>
              <a:off x="4287360" y="2082040"/>
              <a:ext cx="903240" cy="201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E9CE9E6-05ED-4012-9B58-6EBECC9BB3E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269367" y="2064368"/>
                <a:ext cx="938866" cy="237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1F5B60C-AEE1-4E65-B7F9-8E23BB3BCD45}"/>
                  </a:ext>
                </a:extLst>
              </p14:cNvPr>
              <p14:cNvContentPartPr/>
              <p14:nvPr/>
            </p14:nvContentPartPr>
            <p14:xfrm>
              <a:off x="5679120" y="1836520"/>
              <a:ext cx="221760" cy="93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1F5B60C-AEE1-4E65-B7F9-8E23BB3BCD4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661480" y="1818880"/>
                <a:ext cx="25740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1E0F201-C0E8-4E1A-A014-050FF72F3985}"/>
                  </a:ext>
                </a:extLst>
              </p14:cNvPr>
              <p14:cNvContentPartPr/>
              <p14:nvPr/>
            </p14:nvContentPartPr>
            <p14:xfrm>
              <a:off x="6105720" y="2021560"/>
              <a:ext cx="210600" cy="222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1E0F201-C0E8-4E1A-A014-050FF72F398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88080" y="2003560"/>
                <a:ext cx="24624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95AF91D-1EEB-41A4-8539-5CF18DF73CE7}"/>
                  </a:ext>
                </a:extLst>
              </p14:cNvPr>
              <p14:cNvContentPartPr/>
              <p14:nvPr/>
            </p14:nvContentPartPr>
            <p14:xfrm>
              <a:off x="7497840" y="1980880"/>
              <a:ext cx="182160" cy="230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95AF91D-1EEB-41A4-8539-5CF18DF73CE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479840" y="1962880"/>
                <a:ext cx="21780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E284349-F269-4826-A715-7DF474989AE6}"/>
                  </a:ext>
                </a:extLst>
              </p14:cNvPr>
              <p14:cNvContentPartPr/>
              <p14:nvPr/>
            </p14:nvContentPartPr>
            <p14:xfrm>
              <a:off x="7507920" y="1754800"/>
              <a:ext cx="198360" cy="145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E284349-F269-4826-A715-7DF474989AE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489920" y="1736845"/>
                <a:ext cx="234000" cy="1806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2C243B0-29BE-4A35-8126-2E8774C6CC4F}"/>
                  </a:ext>
                </a:extLst>
              </p14:cNvPr>
              <p14:cNvContentPartPr/>
              <p14:nvPr/>
            </p14:nvContentPartPr>
            <p14:xfrm>
              <a:off x="6481920" y="1853800"/>
              <a:ext cx="843480" cy="371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2C243B0-29BE-4A35-8126-2E8774C6CC4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63920" y="1836160"/>
                <a:ext cx="87912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F4E09A0-24CE-499B-9218-9DFC1B2F34FA}"/>
                  </a:ext>
                </a:extLst>
              </p14:cNvPr>
              <p14:cNvContentPartPr/>
              <p14:nvPr/>
            </p14:nvContentPartPr>
            <p14:xfrm>
              <a:off x="7783320" y="2275360"/>
              <a:ext cx="135000" cy="139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F4E09A0-24CE-499B-9218-9DFC1B2F34F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765320" y="2257360"/>
                <a:ext cx="17064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B38BD8A-31E2-468C-B006-422A82789D66}"/>
                  </a:ext>
                </a:extLst>
              </p14:cNvPr>
              <p14:cNvContentPartPr/>
              <p14:nvPr/>
            </p14:nvContentPartPr>
            <p14:xfrm>
              <a:off x="8157720" y="1917520"/>
              <a:ext cx="723240" cy="339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B38BD8A-31E2-468C-B006-422A82789D6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139711" y="1899539"/>
                <a:ext cx="758898" cy="3750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80EDF6E-6431-4309-A81B-6A6094CAD0C7}"/>
                  </a:ext>
                </a:extLst>
              </p14:cNvPr>
              <p14:cNvContentPartPr/>
              <p14:nvPr/>
            </p14:nvContentPartPr>
            <p14:xfrm>
              <a:off x="466680" y="3006880"/>
              <a:ext cx="147600" cy="219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80EDF6E-6431-4309-A81B-6A6094CAD0C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49040" y="2988880"/>
                <a:ext cx="18324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AF19CC9-22C0-470F-A9F4-78437B9C029D}"/>
                  </a:ext>
                </a:extLst>
              </p14:cNvPr>
              <p14:cNvContentPartPr/>
              <p14:nvPr/>
            </p14:nvContentPartPr>
            <p14:xfrm>
              <a:off x="456960" y="2870800"/>
              <a:ext cx="230400" cy="554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AF19CC9-22C0-470F-A9F4-78437B9C029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38960" y="2853160"/>
                <a:ext cx="26604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A3B80E8-3D01-485D-9AAE-DEB64D6F83B4}"/>
                  </a:ext>
                </a:extLst>
              </p14:cNvPr>
              <p14:cNvContentPartPr/>
              <p14:nvPr/>
            </p14:nvContentPartPr>
            <p14:xfrm>
              <a:off x="518880" y="2793760"/>
              <a:ext cx="23040" cy="41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A3B80E8-3D01-485D-9AAE-DEB64D6F83B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00880" y="2775760"/>
                <a:ext cx="5868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352554B-9D4C-464C-9081-FCB9386CC76F}"/>
                  </a:ext>
                </a:extLst>
              </p14:cNvPr>
              <p14:cNvContentPartPr/>
              <p14:nvPr/>
            </p14:nvContentPartPr>
            <p14:xfrm>
              <a:off x="832800" y="3037480"/>
              <a:ext cx="143640" cy="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352554B-9D4C-464C-9081-FCB9386CC76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814800" y="301984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96A7CC9-BDA1-4685-A293-59B655D23ED1}"/>
                  </a:ext>
                </a:extLst>
              </p14:cNvPr>
              <p14:cNvContentPartPr/>
              <p14:nvPr/>
            </p14:nvContentPartPr>
            <p14:xfrm>
              <a:off x="832800" y="3088240"/>
              <a:ext cx="142920" cy="11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96A7CC9-BDA1-4685-A293-59B655D23ED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814800" y="3070240"/>
                <a:ext cx="178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367871A-77E1-47EF-841C-C7D2889A00B6}"/>
                  </a:ext>
                </a:extLst>
              </p14:cNvPr>
              <p14:cNvContentPartPr/>
              <p14:nvPr/>
            </p14:nvContentPartPr>
            <p14:xfrm>
              <a:off x="1127280" y="2951440"/>
              <a:ext cx="175320" cy="231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367871A-77E1-47EF-841C-C7D2889A00B6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09280" y="2933440"/>
                <a:ext cx="21096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08C210B-9A13-4792-BE77-39A732163E3B}"/>
                  </a:ext>
                </a:extLst>
              </p14:cNvPr>
              <p14:cNvContentPartPr/>
              <p14:nvPr/>
            </p14:nvContentPartPr>
            <p14:xfrm>
              <a:off x="1076520" y="2818240"/>
              <a:ext cx="202320" cy="46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08C210B-9A13-4792-BE77-39A732163E3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058880" y="2800240"/>
                <a:ext cx="237960" cy="82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75569624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F897DC3-198C-4517-A020-097DEE229EAF}"/>
                  </a:ext>
                </a:extLst>
              </p14:cNvPr>
              <p14:cNvContentPartPr/>
              <p14:nvPr/>
            </p14:nvContentPartPr>
            <p14:xfrm>
              <a:off x="1525440" y="140920"/>
              <a:ext cx="324720" cy="294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F897DC3-198C-4517-A020-097DEE229EA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07440" y="122920"/>
                <a:ext cx="3603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03C77D8-732A-4067-9A58-EC6D56919ED4}"/>
                  </a:ext>
                </a:extLst>
              </p14:cNvPr>
              <p14:cNvContentPartPr/>
              <p14:nvPr/>
            </p14:nvContentPartPr>
            <p14:xfrm>
              <a:off x="1911000" y="264760"/>
              <a:ext cx="232560" cy="163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03C77D8-732A-4067-9A58-EC6D56919ED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93000" y="246760"/>
                <a:ext cx="268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593B9AA-8879-4D91-8789-501024094E89}"/>
                  </a:ext>
                </a:extLst>
              </p14:cNvPr>
              <p14:cNvContentPartPr/>
              <p14:nvPr/>
            </p14:nvContentPartPr>
            <p14:xfrm>
              <a:off x="3631800" y="253600"/>
              <a:ext cx="847800" cy="165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593B9AA-8879-4D91-8789-501024094E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14160" y="235600"/>
                <a:ext cx="8834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91BB6D3-E4D6-424C-9CE8-40480C630A82}"/>
                  </a:ext>
                </a:extLst>
              </p14:cNvPr>
              <p14:cNvContentPartPr/>
              <p14:nvPr/>
            </p14:nvContentPartPr>
            <p14:xfrm>
              <a:off x="2468280" y="109600"/>
              <a:ext cx="818280" cy="351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91BB6D3-E4D6-424C-9CE8-40480C630A8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50288" y="91600"/>
                <a:ext cx="853904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B379529-B40A-4000-9F2C-2CEEAFCB45AC}"/>
                  </a:ext>
                </a:extLst>
              </p14:cNvPr>
              <p14:cNvContentPartPr/>
              <p14:nvPr/>
            </p14:nvContentPartPr>
            <p14:xfrm>
              <a:off x="4795320" y="108880"/>
              <a:ext cx="50760" cy="287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B379529-B40A-4000-9F2C-2CEEAFCB45A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77680" y="91240"/>
                <a:ext cx="864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53F49F7-2204-487F-B659-FFE0D2AEA91C}"/>
                  </a:ext>
                </a:extLst>
              </p14:cNvPr>
              <p14:cNvContentPartPr/>
              <p14:nvPr/>
            </p14:nvContentPartPr>
            <p14:xfrm>
              <a:off x="4703880" y="211120"/>
              <a:ext cx="212400" cy="53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53F49F7-2204-487F-B659-FFE0D2AEA91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85880" y="193120"/>
                <a:ext cx="2480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5DDA106-A6B9-434C-B97C-304F11789031}"/>
                  </a:ext>
                </a:extLst>
              </p14:cNvPr>
              <p14:cNvContentPartPr/>
              <p14:nvPr/>
            </p14:nvContentPartPr>
            <p14:xfrm>
              <a:off x="4968120" y="80800"/>
              <a:ext cx="143640" cy="283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5DDA106-A6B9-434C-B97C-304F1178903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950120" y="62800"/>
                <a:ext cx="1792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9E61BEA-9569-468A-8F81-1616030AE316}"/>
                  </a:ext>
                </a:extLst>
              </p14:cNvPr>
              <p14:cNvContentPartPr/>
              <p14:nvPr/>
            </p14:nvContentPartPr>
            <p14:xfrm>
              <a:off x="5179080" y="122560"/>
              <a:ext cx="342720" cy="27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9E61BEA-9569-468A-8F81-1616030AE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61080" y="104560"/>
                <a:ext cx="37836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345BA1-39A4-4C10-97F0-4742DAE4F6B1}"/>
                  </a:ext>
                </a:extLst>
              </p14:cNvPr>
              <p14:cNvContentPartPr/>
              <p14:nvPr/>
            </p14:nvContentPartPr>
            <p14:xfrm>
              <a:off x="5374200" y="223360"/>
              <a:ext cx="21672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345BA1-39A4-4C10-97F0-4742DAE4F6B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356560" y="205360"/>
                <a:ext cx="252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F90B7FA-4438-4071-950E-356A63ECCC17}"/>
                  </a:ext>
                </a:extLst>
              </p14:cNvPr>
              <p14:cNvContentPartPr/>
              <p14:nvPr/>
            </p14:nvContentPartPr>
            <p14:xfrm>
              <a:off x="5943360" y="203920"/>
              <a:ext cx="189360" cy="180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F90B7FA-4438-4071-950E-356A63ECCC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25720" y="186280"/>
                <a:ext cx="22500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12609FB-BF21-4520-98D2-2AA07C6E987A}"/>
                  </a:ext>
                </a:extLst>
              </p14:cNvPr>
              <p14:cNvContentPartPr/>
              <p14:nvPr/>
            </p14:nvContentPartPr>
            <p14:xfrm>
              <a:off x="5923200" y="86560"/>
              <a:ext cx="181440" cy="45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12609FB-BF21-4520-98D2-2AA07C6E987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05200" y="68560"/>
                <a:ext cx="21708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1AF62B7-E162-4B6E-AD9B-AB4E6B803D6F}"/>
                  </a:ext>
                </a:extLst>
              </p14:cNvPr>
              <p14:cNvContentPartPr/>
              <p14:nvPr/>
            </p14:nvContentPartPr>
            <p14:xfrm>
              <a:off x="6776400" y="94480"/>
              <a:ext cx="235440" cy="39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1AF62B7-E162-4B6E-AD9B-AB4E6B803D6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58400" y="76480"/>
                <a:ext cx="2710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C9448DF-CFD3-4621-A226-FA0A274003AB}"/>
                  </a:ext>
                </a:extLst>
              </p14:cNvPr>
              <p14:cNvContentPartPr/>
              <p14:nvPr/>
            </p14:nvContentPartPr>
            <p14:xfrm>
              <a:off x="6309120" y="214000"/>
              <a:ext cx="830880" cy="151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C9448DF-CFD3-4621-A226-FA0A274003A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91128" y="196000"/>
                <a:ext cx="866505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2DCE608-BE89-4A07-AC35-C0735DC132E2}"/>
                  </a:ext>
                </a:extLst>
              </p14:cNvPr>
              <p14:cNvContentPartPr/>
              <p14:nvPr/>
            </p14:nvContentPartPr>
            <p14:xfrm>
              <a:off x="7595040" y="210040"/>
              <a:ext cx="154080" cy="1735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2DCE608-BE89-4A07-AC35-C0735DC132E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77400" y="192040"/>
                <a:ext cx="18972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CEA42EA-49CC-4529-BE0A-02B55C20B70C}"/>
                  </a:ext>
                </a:extLst>
              </p14:cNvPr>
              <p14:cNvContentPartPr/>
              <p14:nvPr/>
            </p14:nvContentPartPr>
            <p14:xfrm>
              <a:off x="7609440" y="93400"/>
              <a:ext cx="156960" cy="48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CEA42EA-49CC-4529-BE0A-02B55C20B70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91800" y="75400"/>
                <a:ext cx="19260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D9BEEBE-E2FC-438B-8647-FE54B0232605}"/>
                  </a:ext>
                </a:extLst>
              </p14:cNvPr>
              <p14:cNvContentPartPr/>
              <p14:nvPr/>
            </p14:nvContentPartPr>
            <p14:xfrm>
              <a:off x="7273200" y="212920"/>
              <a:ext cx="153720" cy="134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D9BEEBE-E2FC-438B-8647-FE54B023260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255200" y="194920"/>
                <a:ext cx="1893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60D50BC-EEF3-490B-829F-68F65BA98960}"/>
                  </a:ext>
                </a:extLst>
              </p14:cNvPr>
              <p14:cNvContentPartPr/>
              <p14:nvPr/>
            </p14:nvContentPartPr>
            <p14:xfrm>
              <a:off x="1936200" y="601000"/>
              <a:ext cx="1294200" cy="373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60D50BC-EEF3-490B-829F-68F65BA9896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18560" y="583360"/>
                <a:ext cx="132984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34D0D4C-A738-4DDD-9F5F-A59A57DEE3FE}"/>
                  </a:ext>
                </a:extLst>
              </p14:cNvPr>
              <p14:cNvContentPartPr/>
              <p14:nvPr/>
            </p14:nvContentPartPr>
            <p14:xfrm>
              <a:off x="476760" y="633040"/>
              <a:ext cx="1251000" cy="385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34D0D4C-A738-4DDD-9F5F-A59A57DEE3F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8760" y="615040"/>
                <a:ext cx="128664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C0FB0F1-7FE9-4069-8E8A-F6DA00739AEE}"/>
                  </a:ext>
                </a:extLst>
              </p14:cNvPr>
              <p14:cNvContentPartPr/>
              <p14:nvPr/>
            </p14:nvContentPartPr>
            <p14:xfrm>
              <a:off x="3605160" y="805840"/>
              <a:ext cx="335160" cy="165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C0FB0F1-7FE9-4069-8E8A-F6DA00739AE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87160" y="788200"/>
                <a:ext cx="370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30A2F8A-48B1-488A-8964-B1AFA59C5C1F}"/>
                  </a:ext>
                </a:extLst>
              </p14:cNvPr>
              <p14:cNvContentPartPr/>
              <p14:nvPr/>
            </p14:nvContentPartPr>
            <p14:xfrm>
              <a:off x="3637200" y="624760"/>
              <a:ext cx="257760" cy="734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30A2F8A-48B1-488A-8964-B1AFA59C5C1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19200" y="607120"/>
                <a:ext cx="29340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E21F9D2-4EAB-4E8D-96CD-B87E7114D3F7}"/>
                  </a:ext>
                </a:extLst>
              </p14:cNvPr>
              <p14:cNvContentPartPr/>
              <p14:nvPr/>
            </p14:nvContentPartPr>
            <p14:xfrm>
              <a:off x="4124640" y="520000"/>
              <a:ext cx="873000" cy="578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E21F9D2-4EAB-4E8D-96CD-B87E7114D3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107000" y="502000"/>
                <a:ext cx="908640" cy="61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9BFFA70-6C39-4EFF-BBA7-1E556EA7D465}"/>
                  </a:ext>
                </a:extLst>
              </p14:cNvPr>
              <p14:cNvContentPartPr/>
              <p14:nvPr/>
            </p14:nvContentPartPr>
            <p14:xfrm>
              <a:off x="5232000" y="597040"/>
              <a:ext cx="254520" cy="51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9BFFA70-6C39-4EFF-BBA7-1E556EA7D46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14000" y="579400"/>
                <a:ext cx="29016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971E30D-E3BE-4077-8B5C-A9B3E75E4CDD}"/>
                  </a:ext>
                </a:extLst>
              </p14:cNvPr>
              <p14:cNvContentPartPr/>
              <p14:nvPr/>
            </p14:nvContentPartPr>
            <p14:xfrm>
              <a:off x="6031560" y="669760"/>
              <a:ext cx="1039680" cy="387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971E30D-E3BE-4077-8B5C-A9B3E75E4CD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13560" y="652120"/>
                <a:ext cx="107532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E64A212-2D73-40A5-BAFC-13B0959AAC9B}"/>
                  </a:ext>
                </a:extLst>
              </p14:cNvPr>
              <p14:cNvContentPartPr/>
              <p14:nvPr/>
            </p14:nvContentPartPr>
            <p14:xfrm>
              <a:off x="7336560" y="743560"/>
              <a:ext cx="1085760" cy="335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E64A212-2D73-40A5-BAFC-13B0959AAC9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18560" y="725560"/>
                <a:ext cx="112140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D0E49BD-2171-4646-A642-9100CF653DBA}"/>
                  </a:ext>
                </a:extLst>
              </p14:cNvPr>
              <p14:cNvContentPartPr/>
              <p14:nvPr/>
            </p14:nvContentPartPr>
            <p14:xfrm>
              <a:off x="440400" y="1268800"/>
              <a:ext cx="27720" cy="372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D0E49BD-2171-4646-A642-9100CF653DB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22760" y="1251160"/>
                <a:ext cx="633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03BC936-6980-499C-ACA7-D92D2731A419}"/>
                  </a:ext>
                </a:extLst>
              </p14:cNvPr>
              <p14:cNvContentPartPr/>
              <p14:nvPr/>
            </p14:nvContentPartPr>
            <p14:xfrm>
              <a:off x="324840" y="1471480"/>
              <a:ext cx="224280" cy="32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03BC936-6980-499C-ACA7-D92D2731A41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6840" y="1453480"/>
                <a:ext cx="25992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170243F-CBB6-4665-8C76-6EB720B01210}"/>
                  </a:ext>
                </a:extLst>
              </p14:cNvPr>
              <p14:cNvContentPartPr/>
              <p14:nvPr/>
            </p14:nvContentPartPr>
            <p14:xfrm>
              <a:off x="625080" y="1462840"/>
              <a:ext cx="97560" cy="111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170243F-CBB6-4665-8C76-6EB720B012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07440" y="1444840"/>
                <a:ext cx="13320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56F3600-CD9F-40A7-93E1-4CFB32812075}"/>
                  </a:ext>
                </a:extLst>
              </p14:cNvPr>
              <p14:cNvContentPartPr/>
              <p14:nvPr/>
            </p14:nvContentPartPr>
            <p14:xfrm>
              <a:off x="958080" y="1483000"/>
              <a:ext cx="289080" cy="1004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56F3600-CD9F-40A7-93E1-4CFB3281207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40080" y="1465360"/>
                <a:ext cx="3247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082FE00-C192-4A21-94B2-BA424D6845C1}"/>
                  </a:ext>
                </a:extLst>
              </p14:cNvPr>
              <p14:cNvContentPartPr/>
              <p14:nvPr/>
            </p14:nvContentPartPr>
            <p14:xfrm>
              <a:off x="1717320" y="1290040"/>
              <a:ext cx="134640" cy="277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082FE00-C192-4A21-94B2-BA424D6845C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699680" y="1272040"/>
                <a:ext cx="17028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C12069D-F94D-4A80-8250-4D9AA8BE082B}"/>
                  </a:ext>
                </a:extLst>
              </p14:cNvPr>
              <p14:cNvContentPartPr/>
              <p14:nvPr/>
            </p14:nvContentPartPr>
            <p14:xfrm>
              <a:off x="1328520" y="1429360"/>
              <a:ext cx="302400" cy="156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C12069D-F94D-4A80-8250-4D9AA8BE082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10499" y="1411401"/>
                <a:ext cx="338082" cy="192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4D02C29-125A-4CEE-A7AC-E2AD0F594867}"/>
                  </a:ext>
                </a:extLst>
              </p14:cNvPr>
              <p14:cNvContentPartPr/>
              <p14:nvPr/>
            </p14:nvContentPartPr>
            <p14:xfrm>
              <a:off x="2130600" y="1239640"/>
              <a:ext cx="694440" cy="347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4D02C29-125A-4CEE-A7AC-E2AD0F5948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112960" y="1222000"/>
                <a:ext cx="73008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B25623B-11D3-494C-B57E-168232F68FD0}"/>
                  </a:ext>
                </a:extLst>
              </p14:cNvPr>
              <p14:cNvContentPartPr/>
              <p14:nvPr/>
            </p14:nvContentPartPr>
            <p14:xfrm>
              <a:off x="4244880" y="1279960"/>
              <a:ext cx="2064600" cy="3240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B25623B-11D3-494C-B57E-168232F68FD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26880" y="1262320"/>
                <a:ext cx="210024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50D67D6-D169-433E-8E53-755A81E2169F}"/>
                  </a:ext>
                </a:extLst>
              </p14:cNvPr>
              <p14:cNvContentPartPr/>
              <p14:nvPr/>
            </p14:nvContentPartPr>
            <p14:xfrm>
              <a:off x="3169560" y="1198600"/>
              <a:ext cx="695160" cy="4107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50D67D6-D169-433E-8E53-755A81E2169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51560" y="1180600"/>
                <a:ext cx="73080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E3DB0AE-9960-4178-AC14-D4555E300EFC}"/>
                  </a:ext>
                </a:extLst>
              </p14:cNvPr>
              <p14:cNvContentPartPr/>
              <p14:nvPr/>
            </p14:nvContentPartPr>
            <p14:xfrm>
              <a:off x="6484080" y="1531600"/>
              <a:ext cx="8280" cy="226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E3DB0AE-9960-4178-AC14-D4555E300EF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66080" y="1513600"/>
                <a:ext cx="4392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3731370-AED3-4DA0-A777-11FA64986111}"/>
                  </a:ext>
                </a:extLst>
              </p14:cNvPr>
              <p14:cNvContentPartPr/>
              <p14:nvPr/>
            </p14:nvContentPartPr>
            <p14:xfrm>
              <a:off x="6499920" y="1360960"/>
              <a:ext cx="23040" cy="10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3731370-AED3-4DA0-A777-11FA6498611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482280" y="1343320"/>
                <a:ext cx="58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9ADB777-E719-4C6B-9BD3-5912243AEDC2}"/>
                  </a:ext>
                </a:extLst>
              </p14:cNvPr>
              <p14:cNvContentPartPr/>
              <p14:nvPr/>
            </p14:nvContentPartPr>
            <p14:xfrm>
              <a:off x="1391520" y="1868920"/>
              <a:ext cx="127440" cy="70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9ADB777-E719-4C6B-9BD3-5912243AEDC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373520" y="1850920"/>
                <a:ext cx="16308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110DD18-8505-4784-B8C4-19B65D3EBA2F}"/>
                  </a:ext>
                </a:extLst>
              </p14:cNvPr>
              <p14:cNvContentPartPr/>
              <p14:nvPr/>
            </p14:nvContentPartPr>
            <p14:xfrm>
              <a:off x="435360" y="2009320"/>
              <a:ext cx="1081080" cy="523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110DD18-8505-4784-B8C4-19B65D3EBA2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17720" y="1991320"/>
                <a:ext cx="1116720" cy="55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FCA569C-5A85-42A5-9E96-2620F7CB6EBC}"/>
                  </a:ext>
                </a:extLst>
              </p14:cNvPr>
              <p14:cNvContentPartPr/>
              <p14:nvPr/>
            </p14:nvContentPartPr>
            <p14:xfrm>
              <a:off x="1675920" y="1806640"/>
              <a:ext cx="2379240" cy="700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FCA569C-5A85-42A5-9E96-2620F7CB6EB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58280" y="1788640"/>
                <a:ext cx="2414880" cy="73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F15C51-5AF6-4243-8AAE-8FFDB421A82A}"/>
                  </a:ext>
                </a:extLst>
              </p14:cNvPr>
              <p14:cNvContentPartPr/>
              <p14:nvPr/>
            </p14:nvContentPartPr>
            <p14:xfrm>
              <a:off x="4764360" y="1927960"/>
              <a:ext cx="374040" cy="81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F15C51-5AF6-4243-8AAE-8FFDB421A82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46720" y="1909960"/>
                <a:ext cx="4096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D2ECD33-DDF3-497C-8840-50BAD8F242EC}"/>
                  </a:ext>
                </a:extLst>
              </p14:cNvPr>
              <p14:cNvContentPartPr/>
              <p14:nvPr/>
            </p14:nvContentPartPr>
            <p14:xfrm>
              <a:off x="4933560" y="1838680"/>
              <a:ext cx="40320" cy="49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D2ECD33-DDF3-497C-8840-50BAD8F242E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915920" y="1820680"/>
                <a:ext cx="7596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5B192D6-AD69-4F9E-9E71-98560A9DCA53}"/>
                  </a:ext>
                </a:extLst>
              </p14:cNvPr>
              <p14:cNvContentPartPr/>
              <p14:nvPr/>
            </p14:nvContentPartPr>
            <p14:xfrm>
              <a:off x="5729880" y="1998160"/>
              <a:ext cx="141120" cy="217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5B192D6-AD69-4F9E-9E71-98560A9DCA5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12240" y="1980160"/>
                <a:ext cx="1767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75CD539-9905-4D53-A613-587838F4856C}"/>
                  </a:ext>
                </a:extLst>
              </p14:cNvPr>
              <p14:cNvContentPartPr/>
              <p14:nvPr/>
            </p14:nvContentPartPr>
            <p14:xfrm>
              <a:off x="5381760" y="2021560"/>
              <a:ext cx="147960" cy="220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75CD539-9905-4D53-A613-587838F4856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63760" y="2003560"/>
                <a:ext cx="18360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E9CE9E6-05ED-4012-9B58-6EBECC9BB3E3}"/>
                  </a:ext>
                </a:extLst>
              </p14:cNvPr>
              <p14:cNvContentPartPr/>
              <p14:nvPr/>
            </p14:nvContentPartPr>
            <p14:xfrm>
              <a:off x="4287360" y="2082040"/>
              <a:ext cx="903240" cy="201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E9CE9E6-05ED-4012-9B58-6EBECC9BB3E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269367" y="2064368"/>
                <a:ext cx="938866" cy="237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1F5B60C-AEE1-4E65-B7F9-8E23BB3BCD45}"/>
                  </a:ext>
                </a:extLst>
              </p14:cNvPr>
              <p14:cNvContentPartPr/>
              <p14:nvPr/>
            </p14:nvContentPartPr>
            <p14:xfrm>
              <a:off x="5679120" y="1836520"/>
              <a:ext cx="221760" cy="93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1F5B60C-AEE1-4E65-B7F9-8E23BB3BCD4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661480" y="1818880"/>
                <a:ext cx="25740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1E0F201-C0E8-4E1A-A014-050FF72F3985}"/>
                  </a:ext>
                </a:extLst>
              </p14:cNvPr>
              <p14:cNvContentPartPr/>
              <p14:nvPr/>
            </p14:nvContentPartPr>
            <p14:xfrm>
              <a:off x="6105720" y="2021560"/>
              <a:ext cx="210600" cy="222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1E0F201-C0E8-4E1A-A014-050FF72F398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88080" y="2003560"/>
                <a:ext cx="24624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95AF91D-1EEB-41A4-8539-5CF18DF73CE7}"/>
                  </a:ext>
                </a:extLst>
              </p14:cNvPr>
              <p14:cNvContentPartPr/>
              <p14:nvPr/>
            </p14:nvContentPartPr>
            <p14:xfrm>
              <a:off x="7497840" y="1980880"/>
              <a:ext cx="182160" cy="230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95AF91D-1EEB-41A4-8539-5CF18DF73CE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479840" y="1962880"/>
                <a:ext cx="21780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E284349-F269-4826-A715-7DF474989AE6}"/>
                  </a:ext>
                </a:extLst>
              </p14:cNvPr>
              <p14:cNvContentPartPr/>
              <p14:nvPr/>
            </p14:nvContentPartPr>
            <p14:xfrm>
              <a:off x="7507920" y="1754800"/>
              <a:ext cx="198360" cy="145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E284349-F269-4826-A715-7DF474989AE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489920" y="1736845"/>
                <a:ext cx="234000" cy="1806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2C243B0-29BE-4A35-8126-2E8774C6CC4F}"/>
                  </a:ext>
                </a:extLst>
              </p14:cNvPr>
              <p14:cNvContentPartPr/>
              <p14:nvPr/>
            </p14:nvContentPartPr>
            <p14:xfrm>
              <a:off x="6481920" y="1853800"/>
              <a:ext cx="843480" cy="371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2C243B0-29BE-4A35-8126-2E8774C6CC4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63920" y="1836160"/>
                <a:ext cx="87912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F4E09A0-24CE-499B-9218-9DFC1B2F34FA}"/>
                  </a:ext>
                </a:extLst>
              </p14:cNvPr>
              <p14:cNvContentPartPr/>
              <p14:nvPr/>
            </p14:nvContentPartPr>
            <p14:xfrm>
              <a:off x="7783320" y="2275360"/>
              <a:ext cx="135000" cy="139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F4E09A0-24CE-499B-9218-9DFC1B2F34F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765320" y="2257360"/>
                <a:ext cx="17064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B38BD8A-31E2-468C-B006-422A82789D66}"/>
                  </a:ext>
                </a:extLst>
              </p14:cNvPr>
              <p14:cNvContentPartPr/>
              <p14:nvPr/>
            </p14:nvContentPartPr>
            <p14:xfrm>
              <a:off x="8157720" y="1917520"/>
              <a:ext cx="723240" cy="339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B38BD8A-31E2-468C-B006-422A82789D6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139711" y="1899539"/>
                <a:ext cx="758898" cy="3750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80EDF6E-6431-4309-A81B-6A6094CAD0C7}"/>
                  </a:ext>
                </a:extLst>
              </p14:cNvPr>
              <p14:cNvContentPartPr/>
              <p14:nvPr/>
            </p14:nvContentPartPr>
            <p14:xfrm>
              <a:off x="466680" y="3006880"/>
              <a:ext cx="147600" cy="219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80EDF6E-6431-4309-A81B-6A6094CAD0C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49040" y="2988880"/>
                <a:ext cx="18324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AF19CC9-22C0-470F-A9F4-78437B9C029D}"/>
                  </a:ext>
                </a:extLst>
              </p14:cNvPr>
              <p14:cNvContentPartPr/>
              <p14:nvPr/>
            </p14:nvContentPartPr>
            <p14:xfrm>
              <a:off x="456960" y="2870800"/>
              <a:ext cx="230400" cy="554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AF19CC9-22C0-470F-A9F4-78437B9C029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38960" y="2853160"/>
                <a:ext cx="26604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A3B80E8-3D01-485D-9AAE-DEB64D6F83B4}"/>
                  </a:ext>
                </a:extLst>
              </p14:cNvPr>
              <p14:cNvContentPartPr/>
              <p14:nvPr/>
            </p14:nvContentPartPr>
            <p14:xfrm>
              <a:off x="518880" y="2793760"/>
              <a:ext cx="23040" cy="41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A3B80E8-3D01-485D-9AAE-DEB64D6F83B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00880" y="2775760"/>
                <a:ext cx="5868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352554B-9D4C-464C-9081-FCB9386CC76F}"/>
                  </a:ext>
                </a:extLst>
              </p14:cNvPr>
              <p14:cNvContentPartPr/>
              <p14:nvPr/>
            </p14:nvContentPartPr>
            <p14:xfrm>
              <a:off x="832800" y="3037480"/>
              <a:ext cx="143640" cy="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352554B-9D4C-464C-9081-FCB9386CC76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814800" y="301984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96A7CC9-BDA1-4685-A293-59B655D23ED1}"/>
                  </a:ext>
                </a:extLst>
              </p14:cNvPr>
              <p14:cNvContentPartPr/>
              <p14:nvPr/>
            </p14:nvContentPartPr>
            <p14:xfrm>
              <a:off x="832800" y="3088240"/>
              <a:ext cx="142920" cy="11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96A7CC9-BDA1-4685-A293-59B655D23ED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814800" y="3070240"/>
                <a:ext cx="178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367871A-77E1-47EF-841C-C7D2889A00B6}"/>
                  </a:ext>
                </a:extLst>
              </p14:cNvPr>
              <p14:cNvContentPartPr/>
              <p14:nvPr/>
            </p14:nvContentPartPr>
            <p14:xfrm>
              <a:off x="1127280" y="2951440"/>
              <a:ext cx="175320" cy="231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367871A-77E1-47EF-841C-C7D2889A00B6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09280" y="2933440"/>
                <a:ext cx="21096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08C210B-9A13-4792-BE77-39A732163E3B}"/>
                  </a:ext>
                </a:extLst>
              </p14:cNvPr>
              <p14:cNvContentPartPr/>
              <p14:nvPr/>
            </p14:nvContentPartPr>
            <p14:xfrm>
              <a:off x="1076520" y="2818240"/>
              <a:ext cx="202320" cy="46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08C210B-9A13-4792-BE77-39A732163E3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058880" y="2800240"/>
                <a:ext cx="23796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7F9C3B2-CD05-45BE-AC12-0D233D40BDBB}"/>
                  </a:ext>
                </a:extLst>
              </p14:cNvPr>
              <p14:cNvContentPartPr/>
              <p14:nvPr/>
            </p14:nvContentPartPr>
            <p14:xfrm>
              <a:off x="1792920" y="2813920"/>
              <a:ext cx="158040" cy="468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7F9C3B2-CD05-45BE-AC12-0D233D40BDB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775280" y="2796280"/>
                <a:ext cx="193680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187E717-33AC-495A-B375-435CDFE469DB}"/>
                  </a:ext>
                </a:extLst>
              </p14:cNvPr>
              <p14:cNvContentPartPr/>
              <p14:nvPr/>
            </p14:nvContentPartPr>
            <p14:xfrm>
              <a:off x="2273520" y="2973400"/>
              <a:ext cx="263160" cy="130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187E717-33AC-495A-B375-435CDFE469D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255880" y="2955760"/>
                <a:ext cx="2988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88F8246-FB0D-44A3-96C8-15DFB2516947}"/>
                  </a:ext>
                </a:extLst>
              </p14:cNvPr>
              <p14:cNvContentPartPr/>
              <p14:nvPr/>
            </p14:nvContentPartPr>
            <p14:xfrm>
              <a:off x="2609400" y="2944960"/>
              <a:ext cx="161280" cy="164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88F8246-FB0D-44A3-96C8-15DFB251694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91760" y="2926960"/>
                <a:ext cx="19692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A1DC848-A18F-4F1F-A641-4400DD489E65}"/>
                  </a:ext>
                </a:extLst>
              </p14:cNvPr>
              <p14:cNvContentPartPr/>
              <p14:nvPr/>
            </p14:nvContentPartPr>
            <p14:xfrm>
              <a:off x="3129240" y="2921200"/>
              <a:ext cx="303840" cy="168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A1DC848-A18F-4F1F-A641-4400DD489E65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111240" y="2903200"/>
                <a:ext cx="33948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0CAE895-4C6D-402D-B263-30B6FD91D6BC}"/>
                  </a:ext>
                </a:extLst>
              </p14:cNvPr>
              <p14:cNvContentPartPr/>
              <p14:nvPr/>
            </p14:nvContentPartPr>
            <p14:xfrm>
              <a:off x="3525600" y="2722480"/>
              <a:ext cx="309960" cy="357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0CAE895-4C6D-402D-B263-30B6FD91D6B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507621" y="2704840"/>
                <a:ext cx="345559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CDFC4E7-C669-4784-B525-37FA18AB7FC2}"/>
                  </a:ext>
                </a:extLst>
              </p14:cNvPr>
              <p14:cNvContentPartPr/>
              <p14:nvPr/>
            </p14:nvContentPartPr>
            <p14:xfrm>
              <a:off x="4053720" y="2773600"/>
              <a:ext cx="1230480" cy="537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CDFC4E7-C669-4784-B525-37FA18AB7FC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36080" y="2755600"/>
                <a:ext cx="1266120" cy="57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56AB7B9-C8F2-4CAD-9BFC-BE8A4A7891F6}"/>
                  </a:ext>
                </a:extLst>
              </p14:cNvPr>
              <p14:cNvContentPartPr/>
              <p14:nvPr/>
            </p14:nvContentPartPr>
            <p14:xfrm>
              <a:off x="5678400" y="2854600"/>
              <a:ext cx="270360" cy="180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56AB7B9-C8F2-4CAD-9BFC-BE8A4A7891F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660760" y="2836960"/>
                <a:ext cx="30600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91AD165-6372-4674-9CDF-D1A9F28CA9E9}"/>
                  </a:ext>
                </a:extLst>
              </p14:cNvPr>
              <p14:cNvContentPartPr/>
              <p14:nvPr/>
            </p14:nvContentPartPr>
            <p14:xfrm>
              <a:off x="5618280" y="2652640"/>
              <a:ext cx="255240" cy="81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91AD165-6372-4674-9CDF-D1A9F28CA9E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600280" y="2634640"/>
                <a:ext cx="290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02859DF-86A2-4AAF-BB02-99320998719A}"/>
                  </a:ext>
                </a:extLst>
              </p14:cNvPr>
              <p14:cNvContentPartPr/>
              <p14:nvPr/>
            </p14:nvContentPartPr>
            <p14:xfrm>
              <a:off x="6136320" y="2959720"/>
              <a:ext cx="216720" cy="24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02859DF-86A2-4AAF-BB02-99320998719A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118320" y="2942080"/>
                <a:ext cx="25236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7E8C391-B75D-4280-9CAE-7A2B2FE663CA}"/>
                  </a:ext>
                </a:extLst>
              </p14:cNvPr>
              <p14:cNvContentPartPr/>
              <p14:nvPr/>
            </p14:nvContentPartPr>
            <p14:xfrm>
              <a:off x="6115800" y="2813560"/>
              <a:ext cx="183960" cy="820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7E8C391-B75D-4280-9CAE-7A2B2FE663CA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098160" y="2795842"/>
                <a:ext cx="219600" cy="1178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3EF4E94-B1BA-45C5-9FBC-951B50832381}"/>
                  </a:ext>
                </a:extLst>
              </p14:cNvPr>
              <p14:cNvContentPartPr/>
              <p14:nvPr/>
            </p14:nvContentPartPr>
            <p14:xfrm>
              <a:off x="6560040" y="2548240"/>
              <a:ext cx="586080" cy="6231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3EF4E94-B1BA-45C5-9FBC-951B50832381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542400" y="2530600"/>
                <a:ext cx="621720" cy="658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27958090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F897DC3-198C-4517-A020-097DEE229EAF}"/>
                  </a:ext>
                </a:extLst>
              </p14:cNvPr>
              <p14:cNvContentPartPr/>
              <p14:nvPr/>
            </p14:nvContentPartPr>
            <p14:xfrm>
              <a:off x="1525440" y="140920"/>
              <a:ext cx="324720" cy="294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F897DC3-198C-4517-A020-097DEE229EA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07440" y="122920"/>
                <a:ext cx="3603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03C77D8-732A-4067-9A58-EC6D56919ED4}"/>
                  </a:ext>
                </a:extLst>
              </p14:cNvPr>
              <p14:cNvContentPartPr/>
              <p14:nvPr/>
            </p14:nvContentPartPr>
            <p14:xfrm>
              <a:off x="1911000" y="264760"/>
              <a:ext cx="232560" cy="163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03C77D8-732A-4067-9A58-EC6D56919ED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93000" y="246760"/>
                <a:ext cx="268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593B9AA-8879-4D91-8789-501024094E89}"/>
                  </a:ext>
                </a:extLst>
              </p14:cNvPr>
              <p14:cNvContentPartPr/>
              <p14:nvPr/>
            </p14:nvContentPartPr>
            <p14:xfrm>
              <a:off x="3631800" y="253600"/>
              <a:ext cx="847800" cy="165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593B9AA-8879-4D91-8789-501024094E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14160" y="235600"/>
                <a:ext cx="8834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91BB6D3-E4D6-424C-9CE8-40480C630A82}"/>
                  </a:ext>
                </a:extLst>
              </p14:cNvPr>
              <p14:cNvContentPartPr/>
              <p14:nvPr/>
            </p14:nvContentPartPr>
            <p14:xfrm>
              <a:off x="2468280" y="109600"/>
              <a:ext cx="818280" cy="351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91BB6D3-E4D6-424C-9CE8-40480C630A8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50288" y="91600"/>
                <a:ext cx="853904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B379529-B40A-4000-9F2C-2CEEAFCB45AC}"/>
                  </a:ext>
                </a:extLst>
              </p14:cNvPr>
              <p14:cNvContentPartPr/>
              <p14:nvPr/>
            </p14:nvContentPartPr>
            <p14:xfrm>
              <a:off x="4795320" y="108880"/>
              <a:ext cx="50760" cy="287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B379529-B40A-4000-9F2C-2CEEAFCB45A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77680" y="91240"/>
                <a:ext cx="864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53F49F7-2204-487F-B659-FFE0D2AEA91C}"/>
                  </a:ext>
                </a:extLst>
              </p14:cNvPr>
              <p14:cNvContentPartPr/>
              <p14:nvPr/>
            </p14:nvContentPartPr>
            <p14:xfrm>
              <a:off x="4703880" y="211120"/>
              <a:ext cx="212400" cy="53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53F49F7-2204-487F-B659-FFE0D2AEA91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85880" y="193120"/>
                <a:ext cx="2480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5DDA106-A6B9-434C-B97C-304F11789031}"/>
                  </a:ext>
                </a:extLst>
              </p14:cNvPr>
              <p14:cNvContentPartPr/>
              <p14:nvPr/>
            </p14:nvContentPartPr>
            <p14:xfrm>
              <a:off x="4968120" y="80800"/>
              <a:ext cx="143640" cy="283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5DDA106-A6B9-434C-B97C-304F1178903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950120" y="62800"/>
                <a:ext cx="1792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9E61BEA-9569-468A-8F81-1616030AE316}"/>
                  </a:ext>
                </a:extLst>
              </p14:cNvPr>
              <p14:cNvContentPartPr/>
              <p14:nvPr/>
            </p14:nvContentPartPr>
            <p14:xfrm>
              <a:off x="5179080" y="122560"/>
              <a:ext cx="342720" cy="27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9E61BEA-9569-468A-8F81-1616030AE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61080" y="104560"/>
                <a:ext cx="37836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345BA1-39A4-4C10-97F0-4742DAE4F6B1}"/>
                  </a:ext>
                </a:extLst>
              </p14:cNvPr>
              <p14:cNvContentPartPr/>
              <p14:nvPr/>
            </p14:nvContentPartPr>
            <p14:xfrm>
              <a:off x="5374200" y="223360"/>
              <a:ext cx="21672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345BA1-39A4-4C10-97F0-4742DAE4F6B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356560" y="205360"/>
                <a:ext cx="252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F90B7FA-4438-4071-950E-356A63ECCC17}"/>
                  </a:ext>
                </a:extLst>
              </p14:cNvPr>
              <p14:cNvContentPartPr/>
              <p14:nvPr/>
            </p14:nvContentPartPr>
            <p14:xfrm>
              <a:off x="5943360" y="203920"/>
              <a:ext cx="189360" cy="180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F90B7FA-4438-4071-950E-356A63ECCC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25720" y="186280"/>
                <a:ext cx="22500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12609FB-BF21-4520-98D2-2AA07C6E987A}"/>
                  </a:ext>
                </a:extLst>
              </p14:cNvPr>
              <p14:cNvContentPartPr/>
              <p14:nvPr/>
            </p14:nvContentPartPr>
            <p14:xfrm>
              <a:off x="5923200" y="86560"/>
              <a:ext cx="181440" cy="45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12609FB-BF21-4520-98D2-2AA07C6E987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05200" y="68560"/>
                <a:ext cx="21708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1AF62B7-E162-4B6E-AD9B-AB4E6B803D6F}"/>
                  </a:ext>
                </a:extLst>
              </p14:cNvPr>
              <p14:cNvContentPartPr/>
              <p14:nvPr/>
            </p14:nvContentPartPr>
            <p14:xfrm>
              <a:off x="6776400" y="94480"/>
              <a:ext cx="235440" cy="39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1AF62B7-E162-4B6E-AD9B-AB4E6B803D6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58400" y="76480"/>
                <a:ext cx="2710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C9448DF-CFD3-4621-A226-FA0A274003AB}"/>
                  </a:ext>
                </a:extLst>
              </p14:cNvPr>
              <p14:cNvContentPartPr/>
              <p14:nvPr/>
            </p14:nvContentPartPr>
            <p14:xfrm>
              <a:off x="6309120" y="214000"/>
              <a:ext cx="830880" cy="151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C9448DF-CFD3-4621-A226-FA0A274003A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91128" y="196000"/>
                <a:ext cx="866505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2DCE608-BE89-4A07-AC35-C0735DC132E2}"/>
                  </a:ext>
                </a:extLst>
              </p14:cNvPr>
              <p14:cNvContentPartPr/>
              <p14:nvPr/>
            </p14:nvContentPartPr>
            <p14:xfrm>
              <a:off x="7595040" y="210040"/>
              <a:ext cx="154080" cy="1735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2DCE608-BE89-4A07-AC35-C0735DC132E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77400" y="192040"/>
                <a:ext cx="18972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CEA42EA-49CC-4529-BE0A-02B55C20B70C}"/>
                  </a:ext>
                </a:extLst>
              </p14:cNvPr>
              <p14:cNvContentPartPr/>
              <p14:nvPr/>
            </p14:nvContentPartPr>
            <p14:xfrm>
              <a:off x="7609440" y="93400"/>
              <a:ext cx="156960" cy="48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CEA42EA-49CC-4529-BE0A-02B55C20B70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91800" y="75400"/>
                <a:ext cx="19260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D9BEEBE-E2FC-438B-8647-FE54B0232605}"/>
                  </a:ext>
                </a:extLst>
              </p14:cNvPr>
              <p14:cNvContentPartPr/>
              <p14:nvPr/>
            </p14:nvContentPartPr>
            <p14:xfrm>
              <a:off x="7273200" y="212920"/>
              <a:ext cx="153720" cy="134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D9BEEBE-E2FC-438B-8647-FE54B023260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255200" y="194920"/>
                <a:ext cx="1893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60D50BC-EEF3-490B-829F-68F65BA98960}"/>
                  </a:ext>
                </a:extLst>
              </p14:cNvPr>
              <p14:cNvContentPartPr/>
              <p14:nvPr/>
            </p14:nvContentPartPr>
            <p14:xfrm>
              <a:off x="1936200" y="601000"/>
              <a:ext cx="1294200" cy="373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60D50BC-EEF3-490B-829F-68F65BA9896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18560" y="583360"/>
                <a:ext cx="132984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34D0D4C-A738-4DDD-9F5F-A59A57DEE3FE}"/>
                  </a:ext>
                </a:extLst>
              </p14:cNvPr>
              <p14:cNvContentPartPr/>
              <p14:nvPr/>
            </p14:nvContentPartPr>
            <p14:xfrm>
              <a:off x="476760" y="633040"/>
              <a:ext cx="1251000" cy="385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34D0D4C-A738-4DDD-9F5F-A59A57DEE3F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8760" y="615040"/>
                <a:ext cx="128664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C0FB0F1-7FE9-4069-8E8A-F6DA00739AEE}"/>
                  </a:ext>
                </a:extLst>
              </p14:cNvPr>
              <p14:cNvContentPartPr/>
              <p14:nvPr/>
            </p14:nvContentPartPr>
            <p14:xfrm>
              <a:off x="3605160" y="805840"/>
              <a:ext cx="335160" cy="165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C0FB0F1-7FE9-4069-8E8A-F6DA00739AE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87160" y="788200"/>
                <a:ext cx="370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30A2F8A-48B1-488A-8964-B1AFA59C5C1F}"/>
                  </a:ext>
                </a:extLst>
              </p14:cNvPr>
              <p14:cNvContentPartPr/>
              <p14:nvPr/>
            </p14:nvContentPartPr>
            <p14:xfrm>
              <a:off x="3637200" y="624760"/>
              <a:ext cx="257760" cy="734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30A2F8A-48B1-488A-8964-B1AFA59C5C1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19200" y="607120"/>
                <a:ext cx="29340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E21F9D2-4EAB-4E8D-96CD-B87E7114D3F7}"/>
                  </a:ext>
                </a:extLst>
              </p14:cNvPr>
              <p14:cNvContentPartPr/>
              <p14:nvPr/>
            </p14:nvContentPartPr>
            <p14:xfrm>
              <a:off x="4124640" y="520000"/>
              <a:ext cx="873000" cy="578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E21F9D2-4EAB-4E8D-96CD-B87E7114D3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107000" y="502000"/>
                <a:ext cx="908640" cy="61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9BFFA70-6C39-4EFF-BBA7-1E556EA7D465}"/>
                  </a:ext>
                </a:extLst>
              </p14:cNvPr>
              <p14:cNvContentPartPr/>
              <p14:nvPr/>
            </p14:nvContentPartPr>
            <p14:xfrm>
              <a:off x="5232000" y="597040"/>
              <a:ext cx="254520" cy="51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9BFFA70-6C39-4EFF-BBA7-1E556EA7D46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14000" y="579400"/>
                <a:ext cx="29016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971E30D-E3BE-4077-8B5C-A9B3E75E4CDD}"/>
                  </a:ext>
                </a:extLst>
              </p14:cNvPr>
              <p14:cNvContentPartPr/>
              <p14:nvPr/>
            </p14:nvContentPartPr>
            <p14:xfrm>
              <a:off x="6031560" y="669760"/>
              <a:ext cx="1039680" cy="387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971E30D-E3BE-4077-8B5C-A9B3E75E4CD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13560" y="652120"/>
                <a:ext cx="107532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E64A212-2D73-40A5-BAFC-13B0959AAC9B}"/>
                  </a:ext>
                </a:extLst>
              </p14:cNvPr>
              <p14:cNvContentPartPr/>
              <p14:nvPr/>
            </p14:nvContentPartPr>
            <p14:xfrm>
              <a:off x="7336560" y="743560"/>
              <a:ext cx="1085760" cy="335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E64A212-2D73-40A5-BAFC-13B0959AAC9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18560" y="725560"/>
                <a:ext cx="112140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D0E49BD-2171-4646-A642-9100CF653DBA}"/>
                  </a:ext>
                </a:extLst>
              </p14:cNvPr>
              <p14:cNvContentPartPr/>
              <p14:nvPr/>
            </p14:nvContentPartPr>
            <p14:xfrm>
              <a:off x="440400" y="1268800"/>
              <a:ext cx="27720" cy="372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D0E49BD-2171-4646-A642-9100CF653DB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22760" y="1251160"/>
                <a:ext cx="633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03BC936-6980-499C-ACA7-D92D2731A419}"/>
                  </a:ext>
                </a:extLst>
              </p14:cNvPr>
              <p14:cNvContentPartPr/>
              <p14:nvPr/>
            </p14:nvContentPartPr>
            <p14:xfrm>
              <a:off x="324840" y="1471480"/>
              <a:ext cx="224280" cy="32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03BC936-6980-499C-ACA7-D92D2731A41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6840" y="1453480"/>
                <a:ext cx="25992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170243F-CBB6-4665-8C76-6EB720B01210}"/>
                  </a:ext>
                </a:extLst>
              </p14:cNvPr>
              <p14:cNvContentPartPr/>
              <p14:nvPr/>
            </p14:nvContentPartPr>
            <p14:xfrm>
              <a:off x="625080" y="1462840"/>
              <a:ext cx="97560" cy="111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170243F-CBB6-4665-8C76-6EB720B012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07440" y="1444840"/>
                <a:ext cx="13320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56F3600-CD9F-40A7-93E1-4CFB32812075}"/>
                  </a:ext>
                </a:extLst>
              </p14:cNvPr>
              <p14:cNvContentPartPr/>
              <p14:nvPr/>
            </p14:nvContentPartPr>
            <p14:xfrm>
              <a:off x="958080" y="1483000"/>
              <a:ext cx="289080" cy="1004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56F3600-CD9F-40A7-93E1-4CFB3281207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40080" y="1465360"/>
                <a:ext cx="3247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082FE00-C192-4A21-94B2-BA424D6845C1}"/>
                  </a:ext>
                </a:extLst>
              </p14:cNvPr>
              <p14:cNvContentPartPr/>
              <p14:nvPr/>
            </p14:nvContentPartPr>
            <p14:xfrm>
              <a:off x="1717320" y="1290040"/>
              <a:ext cx="134640" cy="277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082FE00-C192-4A21-94B2-BA424D6845C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699680" y="1272040"/>
                <a:ext cx="17028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C12069D-F94D-4A80-8250-4D9AA8BE082B}"/>
                  </a:ext>
                </a:extLst>
              </p14:cNvPr>
              <p14:cNvContentPartPr/>
              <p14:nvPr/>
            </p14:nvContentPartPr>
            <p14:xfrm>
              <a:off x="1328520" y="1429360"/>
              <a:ext cx="302400" cy="156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C12069D-F94D-4A80-8250-4D9AA8BE082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10499" y="1411401"/>
                <a:ext cx="338082" cy="192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4D02C29-125A-4CEE-A7AC-E2AD0F594867}"/>
                  </a:ext>
                </a:extLst>
              </p14:cNvPr>
              <p14:cNvContentPartPr/>
              <p14:nvPr/>
            </p14:nvContentPartPr>
            <p14:xfrm>
              <a:off x="2130600" y="1239640"/>
              <a:ext cx="694440" cy="347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4D02C29-125A-4CEE-A7AC-E2AD0F5948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112960" y="1222000"/>
                <a:ext cx="73008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B25623B-11D3-494C-B57E-168232F68FD0}"/>
                  </a:ext>
                </a:extLst>
              </p14:cNvPr>
              <p14:cNvContentPartPr/>
              <p14:nvPr/>
            </p14:nvContentPartPr>
            <p14:xfrm>
              <a:off x="4244880" y="1279960"/>
              <a:ext cx="2064600" cy="3240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B25623B-11D3-494C-B57E-168232F68FD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26880" y="1262320"/>
                <a:ext cx="210024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50D67D6-D169-433E-8E53-755A81E2169F}"/>
                  </a:ext>
                </a:extLst>
              </p14:cNvPr>
              <p14:cNvContentPartPr/>
              <p14:nvPr/>
            </p14:nvContentPartPr>
            <p14:xfrm>
              <a:off x="3169560" y="1198600"/>
              <a:ext cx="695160" cy="4107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50D67D6-D169-433E-8E53-755A81E2169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51560" y="1180600"/>
                <a:ext cx="73080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E3DB0AE-9960-4178-AC14-D4555E300EFC}"/>
                  </a:ext>
                </a:extLst>
              </p14:cNvPr>
              <p14:cNvContentPartPr/>
              <p14:nvPr/>
            </p14:nvContentPartPr>
            <p14:xfrm>
              <a:off x="6484080" y="1531600"/>
              <a:ext cx="8280" cy="226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E3DB0AE-9960-4178-AC14-D4555E300EF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66080" y="1513600"/>
                <a:ext cx="4392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3731370-AED3-4DA0-A777-11FA64986111}"/>
                  </a:ext>
                </a:extLst>
              </p14:cNvPr>
              <p14:cNvContentPartPr/>
              <p14:nvPr/>
            </p14:nvContentPartPr>
            <p14:xfrm>
              <a:off x="6499920" y="1360960"/>
              <a:ext cx="23040" cy="10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3731370-AED3-4DA0-A777-11FA6498611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482280" y="1343320"/>
                <a:ext cx="58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9ADB777-E719-4C6B-9BD3-5912243AEDC2}"/>
                  </a:ext>
                </a:extLst>
              </p14:cNvPr>
              <p14:cNvContentPartPr/>
              <p14:nvPr/>
            </p14:nvContentPartPr>
            <p14:xfrm>
              <a:off x="1391520" y="1868920"/>
              <a:ext cx="127440" cy="70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9ADB777-E719-4C6B-9BD3-5912243AEDC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373520" y="1850920"/>
                <a:ext cx="16308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110DD18-8505-4784-B8C4-19B65D3EBA2F}"/>
                  </a:ext>
                </a:extLst>
              </p14:cNvPr>
              <p14:cNvContentPartPr/>
              <p14:nvPr/>
            </p14:nvContentPartPr>
            <p14:xfrm>
              <a:off x="435360" y="2009320"/>
              <a:ext cx="1081080" cy="523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110DD18-8505-4784-B8C4-19B65D3EBA2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17720" y="1991320"/>
                <a:ext cx="1116720" cy="55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FCA569C-5A85-42A5-9E96-2620F7CB6EBC}"/>
                  </a:ext>
                </a:extLst>
              </p14:cNvPr>
              <p14:cNvContentPartPr/>
              <p14:nvPr/>
            </p14:nvContentPartPr>
            <p14:xfrm>
              <a:off x="1675920" y="1806640"/>
              <a:ext cx="2379240" cy="700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FCA569C-5A85-42A5-9E96-2620F7CB6EB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58280" y="1788640"/>
                <a:ext cx="2414880" cy="73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F15C51-5AF6-4243-8AAE-8FFDB421A82A}"/>
                  </a:ext>
                </a:extLst>
              </p14:cNvPr>
              <p14:cNvContentPartPr/>
              <p14:nvPr/>
            </p14:nvContentPartPr>
            <p14:xfrm>
              <a:off x="4764360" y="1927960"/>
              <a:ext cx="374040" cy="81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F15C51-5AF6-4243-8AAE-8FFDB421A82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46720" y="1909960"/>
                <a:ext cx="4096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D2ECD33-DDF3-497C-8840-50BAD8F242EC}"/>
                  </a:ext>
                </a:extLst>
              </p14:cNvPr>
              <p14:cNvContentPartPr/>
              <p14:nvPr/>
            </p14:nvContentPartPr>
            <p14:xfrm>
              <a:off x="4933560" y="1838680"/>
              <a:ext cx="40320" cy="49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D2ECD33-DDF3-497C-8840-50BAD8F242E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915920" y="1820680"/>
                <a:ext cx="7596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5B192D6-AD69-4F9E-9E71-98560A9DCA53}"/>
                  </a:ext>
                </a:extLst>
              </p14:cNvPr>
              <p14:cNvContentPartPr/>
              <p14:nvPr/>
            </p14:nvContentPartPr>
            <p14:xfrm>
              <a:off x="5729880" y="1998160"/>
              <a:ext cx="141120" cy="217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5B192D6-AD69-4F9E-9E71-98560A9DCA5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12240" y="1980160"/>
                <a:ext cx="1767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75CD539-9905-4D53-A613-587838F4856C}"/>
                  </a:ext>
                </a:extLst>
              </p14:cNvPr>
              <p14:cNvContentPartPr/>
              <p14:nvPr/>
            </p14:nvContentPartPr>
            <p14:xfrm>
              <a:off x="5381760" y="2021560"/>
              <a:ext cx="147960" cy="220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75CD539-9905-4D53-A613-587838F4856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63760" y="2003560"/>
                <a:ext cx="18360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E9CE9E6-05ED-4012-9B58-6EBECC9BB3E3}"/>
                  </a:ext>
                </a:extLst>
              </p14:cNvPr>
              <p14:cNvContentPartPr/>
              <p14:nvPr/>
            </p14:nvContentPartPr>
            <p14:xfrm>
              <a:off x="4287360" y="2082040"/>
              <a:ext cx="903240" cy="201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E9CE9E6-05ED-4012-9B58-6EBECC9BB3E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269367" y="2064368"/>
                <a:ext cx="938866" cy="237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1F5B60C-AEE1-4E65-B7F9-8E23BB3BCD45}"/>
                  </a:ext>
                </a:extLst>
              </p14:cNvPr>
              <p14:cNvContentPartPr/>
              <p14:nvPr/>
            </p14:nvContentPartPr>
            <p14:xfrm>
              <a:off x="5679120" y="1836520"/>
              <a:ext cx="221760" cy="93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1F5B60C-AEE1-4E65-B7F9-8E23BB3BCD4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661480" y="1818880"/>
                <a:ext cx="25740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1E0F201-C0E8-4E1A-A014-050FF72F3985}"/>
                  </a:ext>
                </a:extLst>
              </p14:cNvPr>
              <p14:cNvContentPartPr/>
              <p14:nvPr/>
            </p14:nvContentPartPr>
            <p14:xfrm>
              <a:off x="6105720" y="2021560"/>
              <a:ext cx="210600" cy="222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1E0F201-C0E8-4E1A-A014-050FF72F398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88080" y="2003560"/>
                <a:ext cx="24624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95AF91D-1EEB-41A4-8539-5CF18DF73CE7}"/>
                  </a:ext>
                </a:extLst>
              </p14:cNvPr>
              <p14:cNvContentPartPr/>
              <p14:nvPr/>
            </p14:nvContentPartPr>
            <p14:xfrm>
              <a:off x="7497840" y="1980880"/>
              <a:ext cx="182160" cy="230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95AF91D-1EEB-41A4-8539-5CF18DF73CE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479840" y="1962880"/>
                <a:ext cx="21780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E284349-F269-4826-A715-7DF474989AE6}"/>
                  </a:ext>
                </a:extLst>
              </p14:cNvPr>
              <p14:cNvContentPartPr/>
              <p14:nvPr/>
            </p14:nvContentPartPr>
            <p14:xfrm>
              <a:off x="7507920" y="1754800"/>
              <a:ext cx="198360" cy="145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E284349-F269-4826-A715-7DF474989AE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489920" y="1736845"/>
                <a:ext cx="234000" cy="1806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2C243B0-29BE-4A35-8126-2E8774C6CC4F}"/>
                  </a:ext>
                </a:extLst>
              </p14:cNvPr>
              <p14:cNvContentPartPr/>
              <p14:nvPr/>
            </p14:nvContentPartPr>
            <p14:xfrm>
              <a:off x="6481920" y="1853800"/>
              <a:ext cx="843480" cy="371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2C243B0-29BE-4A35-8126-2E8774C6CC4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63920" y="1836160"/>
                <a:ext cx="87912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F4E09A0-24CE-499B-9218-9DFC1B2F34FA}"/>
                  </a:ext>
                </a:extLst>
              </p14:cNvPr>
              <p14:cNvContentPartPr/>
              <p14:nvPr/>
            </p14:nvContentPartPr>
            <p14:xfrm>
              <a:off x="7783320" y="2275360"/>
              <a:ext cx="135000" cy="139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F4E09A0-24CE-499B-9218-9DFC1B2F34F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765320" y="2257360"/>
                <a:ext cx="17064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B38BD8A-31E2-468C-B006-422A82789D66}"/>
                  </a:ext>
                </a:extLst>
              </p14:cNvPr>
              <p14:cNvContentPartPr/>
              <p14:nvPr/>
            </p14:nvContentPartPr>
            <p14:xfrm>
              <a:off x="8157720" y="1917520"/>
              <a:ext cx="723240" cy="339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B38BD8A-31E2-468C-B006-422A82789D6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139711" y="1899539"/>
                <a:ext cx="758898" cy="3750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80EDF6E-6431-4309-A81B-6A6094CAD0C7}"/>
                  </a:ext>
                </a:extLst>
              </p14:cNvPr>
              <p14:cNvContentPartPr/>
              <p14:nvPr/>
            </p14:nvContentPartPr>
            <p14:xfrm>
              <a:off x="466680" y="3006880"/>
              <a:ext cx="147600" cy="219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80EDF6E-6431-4309-A81B-6A6094CAD0C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49040" y="2988880"/>
                <a:ext cx="18324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AF19CC9-22C0-470F-A9F4-78437B9C029D}"/>
                  </a:ext>
                </a:extLst>
              </p14:cNvPr>
              <p14:cNvContentPartPr/>
              <p14:nvPr/>
            </p14:nvContentPartPr>
            <p14:xfrm>
              <a:off x="456960" y="2870800"/>
              <a:ext cx="230400" cy="554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AF19CC9-22C0-470F-A9F4-78437B9C029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38960" y="2853160"/>
                <a:ext cx="26604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A3B80E8-3D01-485D-9AAE-DEB64D6F83B4}"/>
                  </a:ext>
                </a:extLst>
              </p14:cNvPr>
              <p14:cNvContentPartPr/>
              <p14:nvPr/>
            </p14:nvContentPartPr>
            <p14:xfrm>
              <a:off x="518880" y="2793760"/>
              <a:ext cx="23040" cy="41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A3B80E8-3D01-485D-9AAE-DEB64D6F83B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00880" y="2775760"/>
                <a:ext cx="5868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352554B-9D4C-464C-9081-FCB9386CC76F}"/>
                  </a:ext>
                </a:extLst>
              </p14:cNvPr>
              <p14:cNvContentPartPr/>
              <p14:nvPr/>
            </p14:nvContentPartPr>
            <p14:xfrm>
              <a:off x="832800" y="3037480"/>
              <a:ext cx="143640" cy="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352554B-9D4C-464C-9081-FCB9386CC76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814800" y="301984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96A7CC9-BDA1-4685-A293-59B655D23ED1}"/>
                  </a:ext>
                </a:extLst>
              </p14:cNvPr>
              <p14:cNvContentPartPr/>
              <p14:nvPr/>
            </p14:nvContentPartPr>
            <p14:xfrm>
              <a:off x="832800" y="3088240"/>
              <a:ext cx="142920" cy="11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96A7CC9-BDA1-4685-A293-59B655D23ED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814800" y="3070240"/>
                <a:ext cx="178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367871A-77E1-47EF-841C-C7D2889A00B6}"/>
                  </a:ext>
                </a:extLst>
              </p14:cNvPr>
              <p14:cNvContentPartPr/>
              <p14:nvPr/>
            </p14:nvContentPartPr>
            <p14:xfrm>
              <a:off x="1127280" y="2951440"/>
              <a:ext cx="175320" cy="231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367871A-77E1-47EF-841C-C7D2889A00B6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09280" y="2933440"/>
                <a:ext cx="21096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08C210B-9A13-4792-BE77-39A732163E3B}"/>
                  </a:ext>
                </a:extLst>
              </p14:cNvPr>
              <p14:cNvContentPartPr/>
              <p14:nvPr/>
            </p14:nvContentPartPr>
            <p14:xfrm>
              <a:off x="1076520" y="2818240"/>
              <a:ext cx="202320" cy="46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08C210B-9A13-4792-BE77-39A732163E3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058880" y="2800240"/>
                <a:ext cx="23796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7F9C3B2-CD05-45BE-AC12-0D233D40BDBB}"/>
                  </a:ext>
                </a:extLst>
              </p14:cNvPr>
              <p14:cNvContentPartPr/>
              <p14:nvPr/>
            </p14:nvContentPartPr>
            <p14:xfrm>
              <a:off x="1792920" y="2813920"/>
              <a:ext cx="158040" cy="468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7F9C3B2-CD05-45BE-AC12-0D233D40BDB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775280" y="2796280"/>
                <a:ext cx="193680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187E717-33AC-495A-B375-435CDFE469DB}"/>
                  </a:ext>
                </a:extLst>
              </p14:cNvPr>
              <p14:cNvContentPartPr/>
              <p14:nvPr/>
            </p14:nvContentPartPr>
            <p14:xfrm>
              <a:off x="2273520" y="2973400"/>
              <a:ext cx="263160" cy="130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187E717-33AC-495A-B375-435CDFE469D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255880" y="2955760"/>
                <a:ext cx="2988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88F8246-FB0D-44A3-96C8-15DFB2516947}"/>
                  </a:ext>
                </a:extLst>
              </p14:cNvPr>
              <p14:cNvContentPartPr/>
              <p14:nvPr/>
            </p14:nvContentPartPr>
            <p14:xfrm>
              <a:off x="2609400" y="2944960"/>
              <a:ext cx="161280" cy="164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88F8246-FB0D-44A3-96C8-15DFB251694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91760" y="2926960"/>
                <a:ext cx="19692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A1DC848-A18F-4F1F-A641-4400DD489E65}"/>
                  </a:ext>
                </a:extLst>
              </p14:cNvPr>
              <p14:cNvContentPartPr/>
              <p14:nvPr/>
            </p14:nvContentPartPr>
            <p14:xfrm>
              <a:off x="3129240" y="2921200"/>
              <a:ext cx="303840" cy="168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A1DC848-A18F-4F1F-A641-4400DD489E65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111240" y="2903200"/>
                <a:ext cx="33948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0CAE895-4C6D-402D-B263-30B6FD91D6BC}"/>
                  </a:ext>
                </a:extLst>
              </p14:cNvPr>
              <p14:cNvContentPartPr/>
              <p14:nvPr/>
            </p14:nvContentPartPr>
            <p14:xfrm>
              <a:off x="3525600" y="2722480"/>
              <a:ext cx="309960" cy="357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0CAE895-4C6D-402D-B263-30B6FD91D6B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507621" y="2704840"/>
                <a:ext cx="345559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CDFC4E7-C669-4784-B525-37FA18AB7FC2}"/>
                  </a:ext>
                </a:extLst>
              </p14:cNvPr>
              <p14:cNvContentPartPr/>
              <p14:nvPr/>
            </p14:nvContentPartPr>
            <p14:xfrm>
              <a:off x="4053720" y="2773600"/>
              <a:ext cx="1230480" cy="537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CDFC4E7-C669-4784-B525-37FA18AB7FC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36080" y="2755600"/>
                <a:ext cx="1266120" cy="57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56AB7B9-C8F2-4CAD-9BFC-BE8A4A7891F6}"/>
                  </a:ext>
                </a:extLst>
              </p14:cNvPr>
              <p14:cNvContentPartPr/>
              <p14:nvPr/>
            </p14:nvContentPartPr>
            <p14:xfrm>
              <a:off x="5678400" y="2854600"/>
              <a:ext cx="270360" cy="180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56AB7B9-C8F2-4CAD-9BFC-BE8A4A7891F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660760" y="2836960"/>
                <a:ext cx="30600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91AD165-6372-4674-9CDF-D1A9F28CA9E9}"/>
                  </a:ext>
                </a:extLst>
              </p14:cNvPr>
              <p14:cNvContentPartPr/>
              <p14:nvPr/>
            </p14:nvContentPartPr>
            <p14:xfrm>
              <a:off x="5618280" y="2652640"/>
              <a:ext cx="255240" cy="81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91AD165-6372-4674-9CDF-D1A9F28CA9E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600280" y="2634640"/>
                <a:ext cx="290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02859DF-86A2-4AAF-BB02-99320998719A}"/>
                  </a:ext>
                </a:extLst>
              </p14:cNvPr>
              <p14:cNvContentPartPr/>
              <p14:nvPr/>
            </p14:nvContentPartPr>
            <p14:xfrm>
              <a:off x="6136320" y="2959720"/>
              <a:ext cx="216720" cy="24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02859DF-86A2-4AAF-BB02-99320998719A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118320" y="2942080"/>
                <a:ext cx="25236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7E8C391-B75D-4280-9CAE-7A2B2FE663CA}"/>
                  </a:ext>
                </a:extLst>
              </p14:cNvPr>
              <p14:cNvContentPartPr/>
              <p14:nvPr/>
            </p14:nvContentPartPr>
            <p14:xfrm>
              <a:off x="6115800" y="2813560"/>
              <a:ext cx="183960" cy="820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7E8C391-B75D-4280-9CAE-7A2B2FE663CA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098160" y="2795842"/>
                <a:ext cx="219600" cy="1178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3EF4E94-B1BA-45C5-9FBC-951B50832381}"/>
                  </a:ext>
                </a:extLst>
              </p14:cNvPr>
              <p14:cNvContentPartPr/>
              <p14:nvPr/>
            </p14:nvContentPartPr>
            <p14:xfrm>
              <a:off x="6560040" y="2548240"/>
              <a:ext cx="586080" cy="6231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3EF4E94-B1BA-45C5-9FBC-951B50832381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542400" y="2530600"/>
                <a:ext cx="621720" cy="65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D834EA4-53CD-4D2C-8CF1-D0C056A2EC96}"/>
                  </a:ext>
                </a:extLst>
              </p14:cNvPr>
              <p14:cNvContentPartPr/>
              <p14:nvPr/>
            </p14:nvContentPartPr>
            <p14:xfrm>
              <a:off x="7539600" y="2836960"/>
              <a:ext cx="403200" cy="19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D834EA4-53CD-4D2C-8CF1-D0C056A2EC9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521600" y="2818960"/>
                <a:ext cx="43884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E91946C-2A3F-4F81-BA54-6A5560E2DF38}"/>
                  </a:ext>
                </a:extLst>
              </p14:cNvPr>
              <p14:cNvContentPartPr/>
              <p14:nvPr/>
            </p14:nvContentPartPr>
            <p14:xfrm>
              <a:off x="598800" y="3856840"/>
              <a:ext cx="312480" cy="238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E91946C-2A3F-4F81-BA54-6A5560E2DF3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80800" y="3838840"/>
                <a:ext cx="3481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200F0D9-E2BE-4458-BE7D-DF6CB3006C1A}"/>
                  </a:ext>
                </a:extLst>
              </p14:cNvPr>
              <p14:cNvContentPartPr/>
              <p14:nvPr/>
            </p14:nvContentPartPr>
            <p14:xfrm>
              <a:off x="670440" y="3636520"/>
              <a:ext cx="204120" cy="92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200F0D9-E2BE-4458-BE7D-DF6CB3006C1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52440" y="3618880"/>
                <a:ext cx="2397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819B033-56BF-4A94-A64C-B01A308211AB}"/>
                  </a:ext>
                </a:extLst>
              </p14:cNvPr>
              <p14:cNvContentPartPr/>
              <p14:nvPr/>
            </p14:nvContentPartPr>
            <p14:xfrm>
              <a:off x="1097040" y="3860440"/>
              <a:ext cx="172440" cy="10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819B033-56BF-4A94-A64C-B01A308211A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079040" y="3842800"/>
                <a:ext cx="208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521324A-9703-4EE0-BFFB-2D6DE55F07A3}"/>
                  </a:ext>
                </a:extLst>
              </p14:cNvPr>
              <p14:cNvContentPartPr/>
              <p14:nvPr/>
            </p14:nvContentPartPr>
            <p14:xfrm>
              <a:off x="1097040" y="3951880"/>
              <a:ext cx="151560" cy="21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521324A-9703-4EE0-BFFB-2D6DE55F07A3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079040" y="3933880"/>
                <a:ext cx="187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241D8B3-6B61-48B4-9F7E-B6F3F5DAFC84}"/>
                  </a:ext>
                </a:extLst>
              </p14:cNvPr>
              <p14:cNvContentPartPr/>
              <p14:nvPr/>
            </p14:nvContentPartPr>
            <p14:xfrm>
              <a:off x="1561800" y="3839920"/>
              <a:ext cx="219600" cy="202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241D8B3-6B61-48B4-9F7E-B6F3F5DAFC84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543800" y="3822280"/>
                <a:ext cx="25524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2A09DDA-DB88-49DD-B724-B91F8E494688}"/>
                  </a:ext>
                </a:extLst>
              </p14:cNvPr>
              <p14:cNvContentPartPr/>
              <p14:nvPr/>
            </p14:nvContentPartPr>
            <p14:xfrm>
              <a:off x="1554240" y="3677560"/>
              <a:ext cx="165240" cy="817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2A09DDA-DB88-49DD-B724-B91F8E49468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536600" y="3659560"/>
                <a:ext cx="2008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A8D583A-3AC1-42C4-BD72-479B4ED44018}"/>
                  </a:ext>
                </a:extLst>
              </p14:cNvPr>
              <p14:cNvContentPartPr/>
              <p14:nvPr/>
            </p14:nvContentPartPr>
            <p14:xfrm>
              <a:off x="2153640" y="3630040"/>
              <a:ext cx="143280" cy="950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A8D583A-3AC1-42C4-BD72-479B4ED4401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136000" y="3612400"/>
                <a:ext cx="17892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A8659DE-DFFD-4920-8A25-0473CCB1F53B}"/>
                  </a:ext>
                </a:extLst>
              </p14:cNvPr>
              <p14:cNvContentPartPr/>
              <p14:nvPr/>
            </p14:nvContentPartPr>
            <p14:xfrm>
              <a:off x="1909920" y="3785920"/>
              <a:ext cx="394920" cy="2379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A8659DE-DFFD-4920-8A25-0473CCB1F53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891936" y="3767947"/>
                <a:ext cx="430528" cy="2735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ED551DA-059B-4629-897A-634A305B3360}"/>
                  </a:ext>
                </a:extLst>
              </p14:cNvPr>
              <p14:cNvContentPartPr/>
              <p14:nvPr/>
            </p14:nvContentPartPr>
            <p14:xfrm>
              <a:off x="2610840" y="3850360"/>
              <a:ext cx="143640" cy="2185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ED551DA-059B-4629-897A-634A305B3360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592840" y="3832720"/>
                <a:ext cx="17928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E79C430-49FE-413D-A2E4-AD0277BC2D4D}"/>
                  </a:ext>
                </a:extLst>
              </p14:cNvPr>
              <p14:cNvContentPartPr/>
              <p14:nvPr/>
            </p14:nvContentPartPr>
            <p14:xfrm>
              <a:off x="2905680" y="3837040"/>
              <a:ext cx="561960" cy="175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E79C430-49FE-413D-A2E4-AD0277BC2D4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887680" y="3819040"/>
                <a:ext cx="59760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15CD74C-4683-4194-BA3B-CE7EC30C827D}"/>
                  </a:ext>
                </a:extLst>
              </p14:cNvPr>
              <p14:cNvContentPartPr/>
              <p14:nvPr/>
            </p14:nvContentPartPr>
            <p14:xfrm>
              <a:off x="3118800" y="3661000"/>
              <a:ext cx="261720" cy="882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15CD74C-4683-4194-BA3B-CE7EC30C827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100800" y="3643000"/>
                <a:ext cx="29736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EA9E155-8700-444C-9977-4486E6C6A7C2}"/>
                  </a:ext>
                </a:extLst>
              </p14:cNvPr>
              <p14:cNvContentPartPr/>
              <p14:nvPr/>
            </p14:nvContentPartPr>
            <p14:xfrm>
              <a:off x="4012680" y="3841000"/>
              <a:ext cx="161640" cy="1850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EA9E155-8700-444C-9977-4486E6C6A7C2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994680" y="3823000"/>
                <a:ext cx="19728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E20A0CF-116E-44D2-8283-9F963EDF5AE6}"/>
                  </a:ext>
                </a:extLst>
              </p14:cNvPr>
              <p14:cNvContentPartPr/>
              <p14:nvPr/>
            </p14:nvContentPartPr>
            <p14:xfrm>
              <a:off x="4012680" y="3649120"/>
              <a:ext cx="156960" cy="1209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E20A0CF-116E-44D2-8283-9F963EDF5AE6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994680" y="3631120"/>
                <a:ext cx="1926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C217BE2-546F-4A1F-8AD5-0F309535A4B9}"/>
                  </a:ext>
                </a:extLst>
              </p14:cNvPr>
              <p14:cNvContentPartPr/>
              <p14:nvPr/>
            </p14:nvContentPartPr>
            <p14:xfrm>
              <a:off x="3638280" y="3839920"/>
              <a:ext cx="214920" cy="2088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C217BE2-546F-4A1F-8AD5-0F309535A4B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620310" y="3822280"/>
                <a:ext cx="250500" cy="244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38535952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F897DC3-198C-4517-A020-097DEE229EAF}"/>
                  </a:ext>
                </a:extLst>
              </p14:cNvPr>
              <p14:cNvContentPartPr/>
              <p14:nvPr/>
            </p14:nvContentPartPr>
            <p14:xfrm>
              <a:off x="1525440" y="140920"/>
              <a:ext cx="324720" cy="294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F897DC3-198C-4517-A020-097DEE229EA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07440" y="122920"/>
                <a:ext cx="3603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03C77D8-732A-4067-9A58-EC6D56919ED4}"/>
                  </a:ext>
                </a:extLst>
              </p14:cNvPr>
              <p14:cNvContentPartPr/>
              <p14:nvPr/>
            </p14:nvContentPartPr>
            <p14:xfrm>
              <a:off x="1911000" y="264760"/>
              <a:ext cx="232560" cy="163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03C77D8-732A-4067-9A58-EC6D56919ED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93000" y="246760"/>
                <a:ext cx="268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593B9AA-8879-4D91-8789-501024094E89}"/>
                  </a:ext>
                </a:extLst>
              </p14:cNvPr>
              <p14:cNvContentPartPr/>
              <p14:nvPr/>
            </p14:nvContentPartPr>
            <p14:xfrm>
              <a:off x="3631800" y="253600"/>
              <a:ext cx="847800" cy="165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593B9AA-8879-4D91-8789-501024094E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14160" y="235600"/>
                <a:ext cx="8834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91BB6D3-E4D6-424C-9CE8-40480C630A82}"/>
                  </a:ext>
                </a:extLst>
              </p14:cNvPr>
              <p14:cNvContentPartPr/>
              <p14:nvPr/>
            </p14:nvContentPartPr>
            <p14:xfrm>
              <a:off x="2468280" y="109600"/>
              <a:ext cx="818280" cy="351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91BB6D3-E4D6-424C-9CE8-40480C630A8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50288" y="91600"/>
                <a:ext cx="853904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B379529-B40A-4000-9F2C-2CEEAFCB45AC}"/>
                  </a:ext>
                </a:extLst>
              </p14:cNvPr>
              <p14:cNvContentPartPr/>
              <p14:nvPr/>
            </p14:nvContentPartPr>
            <p14:xfrm>
              <a:off x="4795320" y="108880"/>
              <a:ext cx="50760" cy="287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B379529-B40A-4000-9F2C-2CEEAFCB45A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77680" y="91240"/>
                <a:ext cx="864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53F49F7-2204-487F-B659-FFE0D2AEA91C}"/>
                  </a:ext>
                </a:extLst>
              </p14:cNvPr>
              <p14:cNvContentPartPr/>
              <p14:nvPr/>
            </p14:nvContentPartPr>
            <p14:xfrm>
              <a:off x="4703880" y="211120"/>
              <a:ext cx="212400" cy="53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53F49F7-2204-487F-B659-FFE0D2AEA91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85880" y="193120"/>
                <a:ext cx="2480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5DDA106-A6B9-434C-B97C-304F11789031}"/>
                  </a:ext>
                </a:extLst>
              </p14:cNvPr>
              <p14:cNvContentPartPr/>
              <p14:nvPr/>
            </p14:nvContentPartPr>
            <p14:xfrm>
              <a:off x="4968120" y="80800"/>
              <a:ext cx="143640" cy="283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5DDA106-A6B9-434C-B97C-304F1178903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950120" y="62800"/>
                <a:ext cx="1792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9E61BEA-9569-468A-8F81-1616030AE316}"/>
                  </a:ext>
                </a:extLst>
              </p14:cNvPr>
              <p14:cNvContentPartPr/>
              <p14:nvPr/>
            </p14:nvContentPartPr>
            <p14:xfrm>
              <a:off x="5179080" y="122560"/>
              <a:ext cx="342720" cy="27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9E61BEA-9569-468A-8F81-1616030AE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61080" y="104560"/>
                <a:ext cx="37836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345BA1-39A4-4C10-97F0-4742DAE4F6B1}"/>
                  </a:ext>
                </a:extLst>
              </p14:cNvPr>
              <p14:cNvContentPartPr/>
              <p14:nvPr/>
            </p14:nvContentPartPr>
            <p14:xfrm>
              <a:off x="5374200" y="223360"/>
              <a:ext cx="21672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345BA1-39A4-4C10-97F0-4742DAE4F6B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356560" y="205360"/>
                <a:ext cx="252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F90B7FA-4438-4071-950E-356A63ECCC17}"/>
                  </a:ext>
                </a:extLst>
              </p14:cNvPr>
              <p14:cNvContentPartPr/>
              <p14:nvPr/>
            </p14:nvContentPartPr>
            <p14:xfrm>
              <a:off x="5943360" y="203920"/>
              <a:ext cx="189360" cy="180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F90B7FA-4438-4071-950E-356A63ECCC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25720" y="186280"/>
                <a:ext cx="22500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12609FB-BF21-4520-98D2-2AA07C6E987A}"/>
                  </a:ext>
                </a:extLst>
              </p14:cNvPr>
              <p14:cNvContentPartPr/>
              <p14:nvPr/>
            </p14:nvContentPartPr>
            <p14:xfrm>
              <a:off x="5923200" y="86560"/>
              <a:ext cx="181440" cy="45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12609FB-BF21-4520-98D2-2AA07C6E987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05200" y="68560"/>
                <a:ext cx="21708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1AF62B7-E162-4B6E-AD9B-AB4E6B803D6F}"/>
                  </a:ext>
                </a:extLst>
              </p14:cNvPr>
              <p14:cNvContentPartPr/>
              <p14:nvPr/>
            </p14:nvContentPartPr>
            <p14:xfrm>
              <a:off x="6776400" y="94480"/>
              <a:ext cx="235440" cy="39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1AF62B7-E162-4B6E-AD9B-AB4E6B803D6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58400" y="76480"/>
                <a:ext cx="2710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C9448DF-CFD3-4621-A226-FA0A274003AB}"/>
                  </a:ext>
                </a:extLst>
              </p14:cNvPr>
              <p14:cNvContentPartPr/>
              <p14:nvPr/>
            </p14:nvContentPartPr>
            <p14:xfrm>
              <a:off x="6309120" y="214000"/>
              <a:ext cx="830880" cy="151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C9448DF-CFD3-4621-A226-FA0A274003A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91128" y="196000"/>
                <a:ext cx="866505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2DCE608-BE89-4A07-AC35-C0735DC132E2}"/>
                  </a:ext>
                </a:extLst>
              </p14:cNvPr>
              <p14:cNvContentPartPr/>
              <p14:nvPr/>
            </p14:nvContentPartPr>
            <p14:xfrm>
              <a:off x="7595040" y="210040"/>
              <a:ext cx="154080" cy="1735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2DCE608-BE89-4A07-AC35-C0735DC132E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77400" y="192040"/>
                <a:ext cx="18972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CEA42EA-49CC-4529-BE0A-02B55C20B70C}"/>
                  </a:ext>
                </a:extLst>
              </p14:cNvPr>
              <p14:cNvContentPartPr/>
              <p14:nvPr/>
            </p14:nvContentPartPr>
            <p14:xfrm>
              <a:off x="7609440" y="93400"/>
              <a:ext cx="156960" cy="48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CEA42EA-49CC-4529-BE0A-02B55C20B70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91800" y="75400"/>
                <a:ext cx="19260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D9BEEBE-E2FC-438B-8647-FE54B0232605}"/>
                  </a:ext>
                </a:extLst>
              </p14:cNvPr>
              <p14:cNvContentPartPr/>
              <p14:nvPr/>
            </p14:nvContentPartPr>
            <p14:xfrm>
              <a:off x="7273200" y="212920"/>
              <a:ext cx="153720" cy="134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D9BEEBE-E2FC-438B-8647-FE54B023260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255200" y="194920"/>
                <a:ext cx="1893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60D50BC-EEF3-490B-829F-68F65BA98960}"/>
                  </a:ext>
                </a:extLst>
              </p14:cNvPr>
              <p14:cNvContentPartPr/>
              <p14:nvPr/>
            </p14:nvContentPartPr>
            <p14:xfrm>
              <a:off x="1936200" y="601000"/>
              <a:ext cx="1294200" cy="373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60D50BC-EEF3-490B-829F-68F65BA9896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18560" y="583360"/>
                <a:ext cx="132984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34D0D4C-A738-4DDD-9F5F-A59A57DEE3FE}"/>
                  </a:ext>
                </a:extLst>
              </p14:cNvPr>
              <p14:cNvContentPartPr/>
              <p14:nvPr/>
            </p14:nvContentPartPr>
            <p14:xfrm>
              <a:off x="476760" y="633040"/>
              <a:ext cx="1251000" cy="385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34D0D4C-A738-4DDD-9F5F-A59A57DEE3F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8760" y="615040"/>
                <a:ext cx="128664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C0FB0F1-7FE9-4069-8E8A-F6DA00739AEE}"/>
                  </a:ext>
                </a:extLst>
              </p14:cNvPr>
              <p14:cNvContentPartPr/>
              <p14:nvPr/>
            </p14:nvContentPartPr>
            <p14:xfrm>
              <a:off x="3605160" y="805840"/>
              <a:ext cx="335160" cy="165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C0FB0F1-7FE9-4069-8E8A-F6DA00739AE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87160" y="788200"/>
                <a:ext cx="370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30A2F8A-48B1-488A-8964-B1AFA59C5C1F}"/>
                  </a:ext>
                </a:extLst>
              </p14:cNvPr>
              <p14:cNvContentPartPr/>
              <p14:nvPr/>
            </p14:nvContentPartPr>
            <p14:xfrm>
              <a:off x="3637200" y="624760"/>
              <a:ext cx="257760" cy="734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30A2F8A-48B1-488A-8964-B1AFA59C5C1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19200" y="607120"/>
                <a:ext cx="29340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E21F9D2-4EAB-4E8D-96CD-B87E7114D3F7}"/>
                  </a:ext>
                </a:extLst>
              </p14:cNvPr>
              <p14:cNvContentPartPr/>
              <p14:nvPr/>
            </p14:nvContentPartPr>
            <p14:xfrm>
              <a:off x="4124640" y="520000"/>
              <a:ext cx="873000" cy="578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E21F9D2-4EAB-4E8D-96CD-B87E7114D3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107000" y="502000"/>
                <a:ext cx="908640" cy="61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9BFFA70-6C39-4EFF-BBA7-1E556EA7D465}"/>
                  </a:ext>
                </a:extLst>
              </p14:cNvPr>
              <p14:cNvContentPartPr/>
              <p14:nvPr/>
            </p14:nvContentPartPr>
            <p14:xfrm>
              <a:off x="5232000" y="597040"/>
              <a:ext cx="254520" cy="51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9BFFA70-6C39-4EFF-BBA7-1E556EA7D46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14000" y="579400"/>
                <a:ext cx="29016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971E30D-E3BE-4077-8B5C-A9B3E75E4CDD}"/>
                  </a:ext>
                </a:extLst>
              </p14:cNvPr>
              <p14:cNvContentPartPr/>
              <p14:nvPr/>
            </p14:nvContentPartPr>
            <p14:xfrm>
              <a:off x="6031560" y="669760"/>
              <a:ext cx="1039680" cy="387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971E30D-E3BE-4077-8B5C-A9B3E75E4CD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13560" y="652120"/>
                <a:ext cx="107532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E64A212-2D73-40A5-BAFC-13B0959AAC9B}"/>
                  </a:ext>
                </a:extLst>
              </p14:cNvPr>
              <p14:cNvContentPartPr/>
              <p14:nvPr/>
            </p14:nvContentPartPr>
            <p14:xfrm>
              <a:off x="7336560" y="743560"/>
              <a:ext cx="1085760" cy="335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E64A212-2D73-40A5-BAFC-13B0959AAC9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18560" y="725560"/>
                <a:ext cx="112140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D0E49BD-2171-4646-A642-9100CF653DBA}"/>
                  </a:ext>
                </a:extLst>
              </p14:cNvPr>
              <p14:cNvContentPartPr/>
              <p14:nvPr/>
            </p14:nvContentPartPr>
            <p14:xfrm>
              <a:off x="440400" y="1268800"/>
              <a:ext cx="27720" cy="372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D0E49BD-2171-4646-A642-9100CF653DB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22760" y="1251160"/>
                <a:ext cx="633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03BC936-6980-499C-ACA7-D92D2731A419}"/>
                  </a:ext>
                </a:extLst>
              </p14:cNvPr>
              <p14:cNvContentPartPr/>
              <p14:nvPr/>
            </p14:nvContentPartPr>
            <p14:xfrm>
              <a:off x="324840" y="1471480"/>
              <a:ext cx="224280" cy="32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03BC936-6980-499C-ACA7-D92D2731A41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6840" y="1453480"/>
                <a:ext cx="25992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170243F-CBB6-4665-8C76-6EB720B01210}"/>
                  </a:ext>
                </a:extLst>
              </p14:cNvPr>
              <p14:cNvContentPartPr/>
              <p14:nvPr/>
            </p14:nvContentPartPr>
            <p14:xfrm>
              <a:off x="625080" y="1462840"/>
              <a:ext cx="97560" cy="111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170243F-CBB6-4665-8C76-6EB720B012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07440" y="1444840"/>
                <a:ext cx="13320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56F3600-CD9F-40A7-93E1-4CFB32812075}"/>
                  </a:ext>
                </a:extLst>
              </p14:cNvPr>
              <p14:cNvContentPartPr/>
              <p14:nvPr/>
            </p14:nvContentPartPr>
            <p14:xfrm>
              <a:off x="958080" y="1483000"/>
              <a:ext cx="289080" cy="1004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56F3600-CD9F-40A7-93E1-4CFB3281207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40080" y="1465360"/>
                <a:ext cx="3247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082FE00-C192-4A21-94B2-BA424D6845C1}"/>
                  </a:ext>
                </a:extLst>
              </p14:cNvPr>
              <p14:cNvContentPartPr/>
              <p14:nvPr/>
            </p14:nvContentPartPr>
            <p14:xfrm>
              <a:off x="1717320" y="1290040"/>
              <a:ext cx="134640" cy="277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082FE00-C192-4A21-94B2-BA424D6845C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699680" y="1272040"/>
                <a:ext cx="17028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C12069D-F94D-4A80-8250-4D9AA8BE082B}"/>
                  </a:ext>
                </a:extLst>
              </p14:cNvPr>
              <p14:cNvContentPartPr/>
              <p14:nvPr/>
            </p14:nvContentPartPr>
            <p14:xfrm>
              <a:off x="1328520" y="1429360"/>
              <a:ext cx="302400" cy="156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C12069D-F94D-4A80-8250-4D9AA8BE082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10499" y="1411401"/>
                <a:ext cx="338082" cy="192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4D02C29-125A-4CEE-A7AC-E2AD0F594867}"/>
                  </a:ext>
                </a:extLst>
              </p14:cNvPr>
              <p14:cNvContentPartPr/>
              <p14:nvPr/>
            </p14:nvContentPartPr>
            <p14:xfrm>
              <a:off x="2130600" y="1239640"/>
              <a:ext cx="694440" cy="347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4D02C29-125A-4CEE-A7AC-E2AD0F5948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112960" y="1222000"/>
                <a:ext cx="73008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B25623B-11D3-494C-B57E-168232F68FD0}"/>
                  </a:ext>
                </a:extLst>
              </p14:cNvPr>
              <p14:cNvContentPartPr/>
              <p14:nvPr/>
            </p14:nvContentPartPr>
            <p14:xfrm>
              <a:off x="4244880" y="1279960"/>
              <a:ext cx="2064600" cy="3240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B25623B-11D3-494C-B57E-168232F68FD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26880" y="1262320"/>
                <a:ext cx="210024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50D67D6-D169-433E-8E53-755A81E2169F}"/>
                  </a:ext>
                </a:extLst>
              </p14:cNvPr>
              <p14:cNvContentPartPr/>
              <p14:nvPr/>
            </p14:nvContentPartPr>
            <p14:xfrm>
              <a:off x="3169560" y="1198600"/>
              <a:ext cx="695160" cy="4107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50D67D6-D169-433E-8E53-755A81E2169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51560" y="1180600"/>
                <a:ext cx="73080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E3DB0AE-9960-4178-AC14-D4555E300EFC}"/>
                  </a:ext>
                </a:extLst>
              </p14:cNvPr>
              <p14:cNvContentPartPr/>
              <p14:nvPr/>
            </p14:nvContentPartPr>
            <p14:xfrm>
              <a:off x="6484080" y="1531600"/>
              <a:ext cx="8280" cy="226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E3DB0AE-9960-4178-AC14-D4555E300EF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66080" y="1513600"/>
                <a:ext cx="4392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3731370-AED3-4DA0-A777-11FA64986111}"/>
                  </a:ext>
                </a:extLst>
              </p14:cNvPr>
              <p14:cNvContentPartPr/>
              <p14:nvPr/>
            </p14:nvContentPartPr>
            <p14:xfrm>
              <a:off x="6499920" y="1360960"/>
              <a:ext cx="23040" cy="10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3731370-AED3-4DA0-A777-11FA6498611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482280" y="1343320"/>
                <a:ext cx="58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9ADB777-E719-4C6B-9BD3-5912243AEDC2}"/>
                  </a:ext>
                </a:extLst>
              </p14:cNvPr>
              <p14:cNvContentPartPr/>
              <p14:nvPr/>
            </p14:nvContentPartPr>
            <p14:xfrm>
              <a:off x="1391520" y="1868920"/>
              <a:ext cx="127440" cy="70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9ADB777-E719-4C6B-9BD3-5912243AEDC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373520" y="1850920"/>
                <a:ext cx="16308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110DD18-8505-4784-B8C4-19B65D3EBA2F}"/>
                  </a:ext>
                </a:extLst>
              </p14:cNvPr>
              <p14:cNvContentPartPr/>
              <p14:nvPr/>
            </p14:nvContentPartPr>
            <p14:xfrm>
              <a:off x="435360" y="2009320"/>
              <a:ext cx="1081080" cy="523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110DD18-8505-4784-B8C4-19B65D3EBA2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17720" y="1991320"/>
                <a:ext cx="1116720" cy="55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FCA569C-5A85-42A5-9E96-2620F7CB6EBC}"/>
                  </a:ext>
                </a:extLst>
              </p14:cNvPr>
              <p14:cNvContentPartPr/>
              <p14:nvPr/>
            </p14:nvContentPartPr>
            <p14:xfrm>
              <a:off x="1675920" y="1806640"/>
              <a:ext cx="2379240" cy="700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FCA569C-5A85-42A5-9E96-2620F7CB6EB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58280" y="1788640"/>
                <a:ext cx="2414880" cy="73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F15C51-5AF6-4243-8AAE-8FFDB421A82A}"/>
                  </a:ext>
                </a:extLst>
              </p14:cNvPr>
              <p14:cNvContentPartPr/>
              <p14:nvPr/>
            </p14:nvContentPartPr>
            <p14:xfrm>
              <a:off x="4764360" y="1927960"/>
              <a:ext cx="374040" cy="81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F15C51-5AF6-4243-8AAE-8FFDB421A82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46720" y="1909960"/>
                <a:ext cx="4096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D2ECD33-DDF3-497C-8840-50BAD8F242EC}"/>
                  </a:ext>
                </a:extLst>
              </p14:cNvPr>
              <p14:cNvContentPartPr/>
              <p14:nvPr/>
            </p14:nvContentPartPr>
            <p14:xfrm>
              <a:off x="4933560" y="1838680"/>
              <a:ext cx="40320" cy="49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D2ECD33-DDF3-497C-8840-50BAD8F242E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915920" y="1820680"/>
                <a:ext cx="7596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5B192D6-AD69-4F9E-9E71-98560A9DCA53}"/>
                  </a:ext>
                </a:extLst>
              </p14:cNvPr>
              <p14:cNvContentPartPr/>
              <p14:nvPr/>
            </p14:nvContentPartPr>
            <p14:xfrm>
              <a:off x="5729880" y="1998160"/>
              <a:ext cx="141120" cy="217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5B192D6-AD69-4F9E-9E71-98560A9DCA5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12240" y="1980160"/>
                <a:ext cx="1767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75CD539-9905-4D53-A613-587838F4856C}"/>
                  </a:ext>
                </a:extLst>
              </p14:cNvPr>
              <p14:cNvContentPartPr/>
              <p14:nvPr/>
            </p14:nvContentPartPr>
            <p14:xfrm>
              <a:off x="5381760" y="2021560"/>
              <a:ext cx="147960" cy="220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75CD539-9905-4D53-A613-587838F4856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63760" y="2003560"/>
                <a:ext cx="18360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E9CE9E6-05ED-4012-9B58-6EBECC9BB3E3}"/>
                  </a:ext>
                </a:extLst>
              </p14:cNvPr>
              <p14:cNvContentPartPr/>
              <p14:nvPr/>
            </p14:nvContentPartPr>
            <p14:xfrm>
              <a:off x="4287360" y="2082040"/>
              <a:ext cx="903240" cy="201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E9CE9E6-05ED-4012-9B58-6EBECC9BB3E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269367" y="2064368"/>
                <a:ext cx="938866" cy="237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1F5B60C-AEE1-4E65-B7F9-8E23BB3BCD45}"/>
                  </a:ext>
                </a:extLst>
              </p14:cNvPr>
              <p14:cNvContentPartPr/>
              <p14:nvPr/>
            </p14:nvContentPartPr>
            <p14:xfrm>
              <a:off x="5679120" y="1836520"/>
              <a:ext cx="221760" cy="93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1F5B60C-AEE1-4E65-B7F9-8E23BB3BCD4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661480" y="1818880"/>
                <a:ext cx="25740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1E0F201-C0E8-4E1A-A014-050FF72F3985}"/>
                  </a:ext>
                </a:extLst>
              </p14:cNvPr>
              <p14:cNvContentPartPr/>
              <p14:nvPr/>
            </p14:nvContentPartPr>
            <p14:xfrm>
              <a:off x="6105720" y="2021560"/>
              <a:ext cx="210600" cy="222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1E0F201-C0E8-4E1A-A014-050FF72F398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88080" y="2003560"/>
                <a:ext cx="24624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95AF91D-1EEB-41A4-8539-5CF18DF73CE7}"/>
                  </a:ext>
                </a:extLst>
              </p14:cNvPr>
              <p14:cNvContentPartPr/>
              <p14:nvPr/>
            </p14:nvContentPartPr>
            <p14:xfrm>
              <a:off x="7497840" y="1980880"/>
              <a:ext cx="182160" cy="230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95AF91D-1EEB-41A4-8539-5CF18DF73CE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479840" y="1962880"/>
                <a:ext cx="21780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E284349-F269-4826-A715-7DF474989AE6}"/>
                  </a:ext>
                </a:extLst>
              </p14:cNvPr>
              <p14:cNvContentPartPr/>
              <p14:nvPr/>
            </p14:nvContentPartPr>
            <p14:xfrm>
              <a:off x="7507920" y="1754800"/>
              <a:ext cx="198360" cy="145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E284349-F269-4826-A715-7DF474989AE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489920" y="1736845"/>
                <a:ext cx="234000" cy="1806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2C243B0-29BE-4A35-8126-2E8774C6CC4F}"/>
                  </a:ext>
                </a:extLst>
              </p14:cNvPr>
              <p14:cNvContentPartPr/>
              <p14:nvPr/>
            </p14:nvContentPartPr>
            <p14:xfrm>
              <a:off x="6481920" y="1853800"/>
              <a:ext cx="843480" cy="371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2C243B0-29BE-4A35-8126-2E8774C6CC4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63920" y="1836160"/>
                <a:ext cx="87912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F4E09A0-24CE-499B-9218-9DFC1B2F34FA}"/>
                  </a:ext>
                </a:extLst>
              </p14:cNvPr>
              <p14:cNvContentPartPr/>
              <p14:nvPr/>
            </p14:nvContentPartPr>
            <p14:xfrm>
              <a:off x="7783320" y="2275360"/>
              <a:ext cx="135000" cy="139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F4E09A0-24CE-499B-9218-9DFC1B2F34F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765320" y="2257360"/>
                <a:ext cx="17064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B38BD8A-31E2-468C-B006-422A82789D66}"/>
                  </a:ext>
                </a:extLst>
              </p14:cNvPr>
              <p14:cNvContentPartPr/>
              <p14:nvPr/>
            </p14:nvContentPartPr>
            <p14:xfrm>
              <a:off x="8157720" y="1917520"/>
              <a:ext cx="723240" cy="339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B38BD8A-31E2-468C-B006-422A82789D6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139711" y="1899539"/>
                <a:ext cx="758898" cy="3750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80EDF6E-6431-4309-A81B-6A6094CAD0C7}"/>
                  </a:ext>
                </a:extLst>
              </p14:cNvPr>
              <p14:cNvContentPartPr/>
              <p14:nvPr/>
            </p14:nvContentPartPr>
            <p14:xfrm>
              <a:off x="466680" y="3006880"/>
              <a:ext cx="147600" cy="219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80EDF6E-6431-4309-A81B-6A6094CAD0C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49040" y="2988880"/>
                <a:ext cx="18324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AF19CC9-22C0-470F-A9F4-78437B9C029D}"/>
                  </a:ext>
                </a:extLst>
              </p14:cNvPr>
              <p14:cNvContentPartPr/>
              <p14:nvPr/>
            </p14:nvContentPartPr>
            <p14:xfrm>
              <a:off x="456960" y="2870800"/>
              <a:ext cx="230400" cy="554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AF19CC9-22C0-470F-A9F4-78437B9C029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38960" y="2853160"/>
                <a:ext cx="26604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A3B80E8-3D01-485D-9AAE-DEB64D6F83B4}"/>
                  </a:ext>
                </a:extLst>
              </p14:cNvPr>
              <p14:cNvContentPartPr/>
              <p14:nvPr/>
            </p14:nvContentPartPr>
            <p14:xfrm>
              <a:off x="518880" y="2793760"/>
              <a:ext cx="23040" cy="41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A3B80E8-3D01-485D-9AAE-DEB64D6F83B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00880" y="2775760"/>
                <a:ext cx="5868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352554B-9D4C-464C-9081-FCB9386CC76F}"/>
                  </a:ext>
                </a:extLst>
              </p14:cNvPr>
              <p14:cNvContentPartPr/>
              <p14:nvPr/>
            </p14:nvContentPartPr>
            <p14:xfrm>
              <a:off x="832800" y="3037480"/>
              <a:ext cx="143640" cy="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352554B-9D4C-464C-9081-FCB9386CC76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814800" y="301984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96A7CC9-BDA1-4685-A293-59B655D23ED1}"/>
                  </a:ext>
                </a:extLst>
              </p14:cNvPr>
              <p14:cNvContentPartPr/>
              <p14:nvPr/>
            </p14:nvContentPartPr>
            <p14:xfrm>
              <a:off x="832800" y="3088240"/>
              <a:ext cx="142920" cy="11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96A7CC9-BDA1-4685-A293-59B655D23ED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814800" y="3070240"/>
                <a:ext cx="178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367871A-77E1-47EF-841C-C7D2889A00B6}"/>
                  </a:ext>
                </a:extLst>
              </p14:cNvPr>
              <p14:cNvContentPartPr/>
              <p14:nvPr/>
            </p14:nvContentPartPr>
            <p14:xfrm>
              <a:off x="1127280" y="2951440"/>
              <a:ext cx="175320" cy="231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367871A-77E1-47EF-841C-C7D2889A00B6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09280" y="2933440"/>
                <a:ext cx="21096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08C210B-9A13-4792-BE77-39A732163E3B}"/>
                  </a:ext>
                </a:extLst>
              </p14:cNvPr>
              <p14:cNvContentPartPr/>
              <p14:nvPr/>
            </p14:nvContentPartPr>
            <p14:xfrm>
              <a:off x="1076520" y="2818240"/>
              <a:ext cx="202320" cy="46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08C210B-9A13-4792-BE77-39A732163E3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058880" y="2800240"/>
                <a:ext cx="23796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7F9C3B2-CD05-45BE-AC12-0D233D40BDBB}"/>
                  </a:ext>
                </a:extLst>
              </p14:cNvPr>
              <p14:cNvContentPartPr/>
              <p14:nvPr/>
            </p14:nvContentPartPr>
            <p14:xfrm>
              <a:off x="1792920" y="2813920"/>
              <a:ext cx="158040" cy="468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7F9C3B2-CD05-45BE-AC12-0D233D40BDB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775280" y="2796280"/>
                <a:ext cx="193680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187E717-33AC-495A-B375-435CDFE469DB}"/>
                  </a:ext>
                </a:extLst>
              </p14:cNvPr>
              <p14:cNvContentPartPr/>
              <p14:nvPr/>
            </p14:nvContentPartPr>
            <p14:xfrm>
              <a:off x="2273520" y="2973400"/>
              <a:ext cx="263160" cy="130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187E717-33AC-495A-B375-435CDFE469D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255880" y="2955760"/>
                <a:ext cx="2988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88F8246-FB0D-44A3-96C8-15DFB2516947}"/>
                  </a:ext>
                </a:extLst>
              </p14:cNvPr>
              <p14:cNvContentPartPr/>
              <p14:nvPr/>
            </p14:nvContentPartPr>
            <p14:xfrm>
              <a:off x="2609400" y="2944960"/>
              <a:ext cx="161280" cy="164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88F8246-FB0D-44A3-96C8-15DFB251694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91760" y="2926960"/>
                <a:ext cx="19692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A1DC848-A18F-4F1F-A641-4400DD489E65}"/>
                  </a:ext>
                </a:extLst>
              </p14:cNvPr>
              <p14:cNvContentPartPr/>
              <p14:nvPr/>
            </p14:nvContentPartPr>
            <p14:xfrm>
              <a:off x="3129240" y="2921200"/>
              <a:ext cx="303840" cy="168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A1DC848-A18F-4F1F-A641-4400DD489E65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111240" y="2903200"/>
                <a:ext cx="33948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0CAE895-4C6D-402D-B263-30B6FD91D6BC}"/>
                  </a:ext>
                </a:extLst>
              </p14:cNvPr>
              <p14:cNvContentPartPr/>
              <p14:nvPr/>
            </p14:nvContentPartPr>
            <p14:xfrm>
              <a:off x="3525600" y="2722480"/>
              <a:ext cx="309960" cy="357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0CAE895-4C6D-402D-B263-30B6FD91D6B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507621" y="2704840"/>
                <a:ext cx="345559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CDFC4E7-C669-4784-B525-37FA18AB7FC2}"/>
                  </a:ext>
                </a:extLst>
              </p14:cNvPr>
              <p14:cNvContentPartPr/>
              <p14:nvPr/>
            </p14:nvContentPartPr>
            <p14:xfrm>
              <a:off x="4053720" y="2773600"/>
              <a:ext cx="1230480" cy="537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CDFC4E7-C669-4784-B525-37FA18AB7FC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36080" y="2755600"/>
                <a:ext cx="1266120" cy="57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56AB7B9-C8F2-4CAD-9BFC-BE8A4A7891F6}"/>
                  </a:ext>
                </a:extLst>
              </p14:cNvPr>
              <p14:cNvContentPartPr/>
              <p14:nvPr/>
            </p14:nvContentPartPr>
            <p14:xfrm>
              <a:off x="5678400" y="2854600"/>
              <a:ext cx="270360" cy="180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56AB7B9-C8F2-4CAD-9BFC-BE8A4A7891F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660760" y="2836960"/>
                <a:ext cx="30600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91AD165-6372-4674-9CDF-D1A9F28CA9E9}"/>
                  </a:ext>
                </a:extLst>
              </p14:cNvPr>
              <p14:cNvContentPartPr/>
              <p14:nvPr/>
            </p14:nvContentPartPr>
            <p14:xfrm>
              <a:off x="5618280" y="2652640"/>
              <a:ext cx="255240" cy="81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91AD165-6372-4674-9CDF-D1A9F28CA9E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600280" y="2634640"/>
                <a:ext cx="290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02859DF-86A2-4AAF-BB02-99320998719A}"/>
                  </a:ext>
                </a:extLst>
              </p14:cNvPr>
              <p14:cNvContentPartPr/>
              <p14:nvPr/>
            </p14:nvContentPartPr>
            <p14:xfrm>
              <a:off x="6136320" y="2959720"/>
              <a:ext cx="216720" cy="24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02859DF-86A2-4AAF-BB02-99320998719A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118320" y="2942080"/>
                <a:ext cx="25236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7E8C391-B75D-4280-9CAE-7A2B2FE663CA}"/>
                  </a:ext>
                </a:extLst>
              </p14:cNvPr>
              <p14:cNvContentPartPr/>
              <p14:nvPr/>
            </p14:nvContentPartPr>
            <p14:xfrm>
              <a:off x="6115800" y="2813560"/>
              <a:ext cx="183960" cy="820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7E8C391-B75D-4280-9CAE-7A2B2FE663CA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098160" y="2795842"/>
                <a:ext cx="219600" cy="1178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3EF4E94-B1BA-45C5-9FBC-951B50832381}"/>
                  </a:ext>
                </a:extLst>
              </p14:cNvPr>
              <p14:cNvContentPartPr/>
              <p14:nvPr/>
            </p14:nvContentPartPr>
            <p14:xfrm>
              <a:off x="6560040" y="2548240"/>
              <a:ext cx="586080" cy="6231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3EF4E94-B1BA-45C5-9FBC-951B50832381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542400" y="2530600"/>
                <a:ext cx="621720" cy="65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D834EA4-53CD-4D2C-8CF1-D0C056A2EC96}"/>
                  </a:ext>
                </a:extLst>
              </p14:cNvPr>
              <p14:cNvContentPartPr/>
              <p14:nvPr/>
            </p14:nvContentPartPr>
            <p14:xfrm>
              <a:off x="7539600" y="2836960"/>
              <a:ext cx="403200" cy="19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D834EA4-53CD-4D2C-8CF1-D0C056A2EC9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521600" y="2818960"/>
                <a:ext cx="43884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E91946C-2A3F-4F81-BA54-6A5560E2DF38}"/>
                  </a:ext>
                </a:extLst>
              </p14:cNvPr>
              <p14:cNvContentPartPr/>
              <p14:nvPr/>
            </p14:nvContentPartPr>
            <p14:xfrm>
              <a:off x="598800" y="3856840"/>
              <a:ext cx="312480" cy="238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E91946C-2A3F-4F81-BA54-6A5560E2DF3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80800" y="3838840"/>
                <a:ext cx="3481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200F0D9-E2BE-4458-BE7D-DF6CB3006C1A}"/>
                  </a:ext>
                </a:extLst>
              </p14:cNvPr>
              <p14:cNvContentPartPr/>
              <p14:nvPr/>
            </p14:nvContentPartPr>
            <p14:xfrm>
              <a:off x="670440" y="3636520"/>
              <a:ext cx="204120" cy="92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200F0D9-E2BE-4458-BE7D-DF6CB3006C1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52440" y="3618880"/>
                <a:ext cx="2397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819B033-56BF-4A94-A64C-B01A308211AB}"/>
                  </a:ext>
                </a:extLst>
              </p14:cNvPr>
              <p14:cNvContentPartPr/>
              <p14:nvPr/>
            </p14:nvContentPartPr>
            <p14:xfrm>
              <a:off x="1097040" y="3860440"/>
              <a:ext cx="172440" cy="10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819B033-56BF-4A94-A64C-B01A308211A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079040" y="3842800"/>
                <a:ext cx="208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521324A-9703-4EE0-BFFB-2D6DE55F07A3}"/>
                  </a:ext>
                </a:extLst>
              </p14:cNvPr>
              <p14:cNvContentPartPr/>
              <p14:nvPr/>
            </p14:nvContentPartPr>
            <p14:xfrm>
              <a:off x="1097040" y="3951880"/>
              <a:ext cx="151560" cy="21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521324A-9703-4EE0-BFFB-2D6DE55F07A3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079040" y="3933880"/>
                <a:ext cx="187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241D8B3-6B61-48B4-9F7E-B6F3F5DAFC84}"/>
                  </a:ext>
                </a:extLst>
              </p14:cNvPr>
              <p14:cNvContentPartPr/>
              <p14:nvPr/>
            </p14:nvContentPartPr>
            <p14:xfrm>
              <a:off x="1561800" y="3839920"/>
              <a:ext cx="219600" cy="202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241D8B3-6B61-48B4-9F7E-B6F3F5DAFC84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543800" y="3822280"/>
                <a:ext cx="25524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2A09DDA-DB88-49DD-B724-B91F8E494688}"/>
                  </a:ext>
                </a:extLst>
              </p14:cNvPr>
              <p14:cNvContentPartPr/>
              <p14:nvPr/>
            </p14:nvContentPartPr>
            <p14:xfrm>
              <a:off x="1554240" y="3677560"/>
              <a:ext cx="165240" cy="817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2A09DDA-DB88-49DD-B724-B91F8E49468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536600" y="3659560"/>
                <a:ext cx="2008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A8D583A-3AC1-42C4-BD72-479B4ED44018}"/>
                  </a:ext>
                </a:extLst>
              </p14:cNvPr>
              <p14:cNvContentPartPr/>
              <p14:nvPr/>
            </p14:nvContentPartPr>
            <p14:xfrm>
              <a:off x="2153640" y="3630040"/>
              <a:ext cx="143280" cy="950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A8D583A-3AC1-42C4-BD72-479B4ED4401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136000" y="3612400"/>
                <a:ext cx="17892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A8659DE-DFFD-4920-8A25-0473CCB1F53B}"/>
                  </a:ext>
                </a:extLst>
              </p14:cNvPr>
              <p14:cNvContentPartPr/>
              <p14:nvPr/>
            </p14:nvContentPartPr>
            <p14:xfrm>
              <a:off x="1909920" y="3785920"/>
              <a:ext cx="394920" cy="2379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A8659DE-DFFD-4920-8A25-0473CCB1F53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891936" y="3767947"/>
                <a:ext cx="430528" cy="2735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ED551DA-059B-4629-897A-634A305B3360}"/>
                  </a:ext>
                </a:extLst>
              </p14:cNvPr>
              <p14:cNvContentPartPr/>
              <p14:nvPr/>
            </p14:nvContentPartPr>
            <p14:xfrm>
              <a:off x="2610840" y="3850360"/>
              <a:ext cx="143640" cy="2185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ED551DA-059B-4629-897A-634A305B3360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592840" y="3832720"/>
                <a:ext cx="17928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E79C430-49FE-413D-A2E4-AD0277BC2D4D}"/>
                  </a:ext>
                </a:extLst>
              </p14:cNvPr>
              <p14:cNvContentPartPr/>
              <p14:nvPr/>
            </p14:nvContentPartPr>
            <p14:xfrm>
              <a:off x="2905680" y="3837040"/>
              <a:ext cx="561960" cy="175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E79C430-49FE-413D-A2E4-AD0277BC2D4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887680" y="3819040"/>
                <a:ext cx="59760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15CD74C-4683-4194-BA3B-CE7EC30C827D}"/>
                  </a:ext>
                </a:extLst>
              </p14:cNvPr>
              <p14:cNvContentPartPr/>
              <p14:nvPr/>
            </p14:nvContentPartPr>
            <p14:xfrm>
              <a:off x="3118800" y="3661000"/>
              <a:ext cx="261720" cy="882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15CD74C-4683-4194-BA3B-CE7EC30C827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100800" y="3643000"/>
                <a:ext cx="29736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EA9E155-8700-444C-9977-4486E6C6A7C2}"/>
                  </a:ext>
                </a:extLst>
              </p14:cNvPr>
              <p14:cNvContentPartPr/>
              <p14:nvPr/>
            </p14:nvContentPartPr>
            <p14:xfrm>
              <a:off x="4012680" y="3841000"/>
              <a:ext cx="161640" cy="1850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EA9E155-8700-444C-9977-4486E6C6A7C2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994680" y="3823000"/>
                <a:ext cx="19728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E20A0CF-116E-44D2-8283-9F963EDF5AE6}"/>
                  </a:ext>
                </a:extLst>
              </p14:cNvPr>
              <p14:cNvContentPartPr/>
              <p14:nvPr/>
            </p14:nvContentPartPr>
            <p14:xfrm>
              <a:off x="4012680" y="3649120"/>
              <a:ext cx="156960" cy="1209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E20A0CF-116E-44D2-8283-9F963EDF5AE6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994680" y="3631120"/>
                <a:ext cx="1926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C217BE2-546F-4A1F-8AD5-0F309535A4B9}"/>
                  </a:ext>
                </a:extLst>
              </p14:cNvPr>
              <p14:cNvContentPartPr/>
              <p14:nvPr/>
            </p14:nvContentPartPr>
            <p14:xfrm>
              <a:off x="3638280" y="3839920"/>
              <a:ext cx="214920" cy="2088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C217BE2-546F-4A1F-8AD5-0F309535A4B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620310" y="3822280"/>
                <a:ext cx="25050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511C4EF-3CFC-4AD4-8DC7-5E35B1427A15}"/>
                  </a:ext>
                </a:extLst>
              </p14:cNvPr>
              <p14:cNvContentPartPr/>
              <p14:nvPr/>
            </p14:nvContentPartPr>
            <p14:xfrm>
              <a:off x="4856880" y="3636880"/>
              <a:ext cx="162000" cy="503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511C4EF-3CFC-4AD4-8DC7-5E35B1427A15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839240" y="3619240"/>
                <a:ext cx="197640" cy="53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3117AF0-36D9-499F-ABC5-0B5D5424CCB6}"/>
                  </a:ext>
                </a:extLst>
              </p14:cNvPr>
              <p14:cNvContentPartPr/>
              <p14:nvPr/>
            </p14:nvContentPartPr>
            <p14:xfrm>
              <a:off x="5272680" y="3817600"/>
              <a:ext cx="267120" cy="175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3117AF0-36D9-499F-ABC5-0B5D5424CCB6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254680" y="3799600"/>
                <a:ext cx="30276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6E82A848-F08E-462C-937A-AF187D3F7309}"/>
                  </a:ext>
                </a:extLst>
              </p14:cNvPr>
              <p14:cNvContentPartPr/>
              <p14:nvPr/>
            </p14:nvContentPartPr>
            <p14:xfrm>
              <a:off x="5618280" y="3718240"/>
              <a:ext cx="360" cy="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6E82A848-F08E-462C-937A-AF187D3F7309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600280" y="3700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93008AF-E26F-45AD-83D5-34436325AFD9}"/>
                  </a:ext>
                </a:extLst>
              </p14:cNvPr>
              <p14:cNvContentPartPr/>
              <p14:nvPr/>
            </p14:nvContentPartPr>
            <p14:xfrm>
              <a:off x="5992680" y="3810760"/>
              <a:ext cx="459360" cy="1846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93008AF-E26F-45AD-83D5-34436325AFD9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974666" y="3792760"/>
                <a:ext cx="495028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547D141-E844-4A47-8166-1BB1B3903893}"/>
                  </a:ext>
                </a:extLst>
              </p14:cNvPr>
              <p14:cNvContentPartPr/>
              <p14:nvPr/>
            </p14:nvContentPartPr>
            <p14:xfrm>
              <a:off x="5628000" y="3850360"/>
              <a:ext cx="271440" cy="1537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547D141-E844-4A47-8166-1BB1B3903893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610000" y="3832720"/>
                <a:ext cx="3070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4B3AEC2-8893-4778-A2D5-AD3C7B1A674D}"/>
                  </a:ext>
                </a:extLst>
              </p14:cNvPr>
              <p14:cNvContentPartPr/>
              <p14:nvPr/>
            </p14:nvContentPartPr>
            <p14:xfrm>
              <a:off x="6837240" y="3702760"/>
              <a:ext cx="177840" cy="205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4B3AEC2-8893-4778-A2D5-AD3C7B1A674D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819600" y="3685120"/>
                <a:ext cx="21348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218A480-21E9-4705-885C-B7064B114ADD}"/>
                  </a:ext>
                </a:extLst>
              </p14:cNvPr>
              <p14:cNvContentPartPr/>
              <p14:nvPr/>
            </p14:nvContentPartPr>
            <p14:xfrm>
              <a:off x="6867840" y="3538600"/>
              <a:ext cx="130680" cy="109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218A480-21E9-4705-885C-B7064B114ADD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849840" y="3520600"/>
                <a:ext cx="1663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AD76BE6-95D7-4811-A93C-C53ED3BA8F43}"/>
                  </a:ext>
                </a:extLst>
              </p14:cNvPr>
              <p14:cNvContentPartPr/>
              <p14:nvPr/>
            </p14:nvContentPartPr>
            <p14:xfrm>
              <a:off x="7182480" y="3758560"/>
              <a:ext cx="127440" cy="111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AD76BE6-95D7-4811-A93C-C53ED3BA8F43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7164840" y="3740920"/>
                <a:ext cx="163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78BB1EF3-F57D-4B7C-9291-144C2AB5DCEC}"/>
                  </a:ext>
                </a:extLst>
              </p14:cNvPr>
              <p14:cNvContentPartPr/>
              <p14:nvPr/>
            </p14:nvContentPartPr>
            <p14:xfrm>
              <a:off x="7162680" y="3846400"/>
              <a:ext cx="132120" cy="43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78BB1EF3-F57D-4B7C-9291-144C2AB5DCEC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144680" y="3828400"/>
                <a:ext cx="1677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B644520-4ED5-45F6-A97D-87C0AC4EE212}"/>
                  </a:ext>
                </a:extLst>
              </p14:cNvPr>
              <p14:cNvContentPartPr/>
              <p14:nvPr/>
            </p14:nvContentPartPr>
            <p14:xfrm>
              <a:off x="7477320" y="3725440"/>
              <a:ext cx="600840" cy="1515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B644520-4ED5-45F6-A97D-87C0AC4EE212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459680" y="3707800"/>
                <a:ext cx="63648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022829B-D98D-4F44-A9AB-95BCC9C46383}"/>
                  </a:ext>
                </a:extLst>
              </p14:cNvPr>
              <p14:cNvContentPartPr/>
              <p14:nvPr/>
            </p14:nvContentPartPr>
            <p14:xfrm>
              <a:off x="7680720" y="3536440"/>
              <a:ext cx="281520" cy="824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022829B-D98D-4F44-A9AB-95BCC9C46383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662720" y="3518800"/>
                <a:ext cx="3171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5674A10-65E3-45C4-8C3C-5D1A17A5C457}"/>
                  </a:ext>
                </a:extLst>
              </p14:cNvPr>
              <p14:cNvContentPartPr/>
              <p14:nvPr/>
            </p14:nvContentPartPr>
            <p14:xfrm>
              <a:off x="8452920" y="3619240"/>
              <a:ext cx="133560" cy="2066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5674A10-65E3-45C4-8C3C-5D1A17A5C457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434920" y="3601240"/>
                <a:ext cx="16920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F9C767C7-1470-41D8-92D5-7C1FD1FDE7A2}"/>
                  </a:ext>
                </a:extLst>
              </p14:cNvPr>
              <p14:cNvContentPartPr/>
              <p14:nvPr/>
            </p14:nvContentPartPr>
            <p14:xfrm>
              <a:off x="8188320" y="3657400"/>
              <a:ext cx="156240" cy="2052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F9C767C7-1470-41D8-92D5-7C1FD1FDE7A2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8170320" y="3639400"/>
                <a:ext cx="19188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2EA88E23-4811-416B-B135-7F30C22EA667}"/>
                  </a:ext>
                </a:extLst>
              </p14:cNvPr>
              <p14:cNvContentPartPr/>
              <p14:nvPr/>
            </p14:nvContentPartPr>
            <p14:xfrm>
              <a:off x="8483160" y="3424840"/>
              <a:ext cx="145800" cy="1515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2EA88E23-4811-416B-B135-7F30C22EA667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8465520" y="3406840"/>
                <a:ext cx="181440" cy="187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81668961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F897DC3-198C-4517-A020-097DEE229EAF}"/>
                  </a:ext>
                </a:extLst>
              </p14:cNvPr>
              <p14:cNvContentPartPr/>
              <p14:nvPr/>
            </p14:nvContentPartPr>
            <p14:xfrm>
              <a:off x="1525440" y="140920"/>
              <a:ext cx="324720" cy="294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F897DC3-198C-4517-A020-097DEE229EA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07440" y="122920"/>
                <a:ext cx="3603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03C77D8-732A-4067-9A58-EC6D56919ED4}"/>
                  </a:ext>
                </a:extLst>
              </p14:cNvPr>
              <p14:cNvContentPartPr/>
              <p14:nvPr/>
            </p14:nvContentPartPr>
            <p14:xfrm>
              <a:off x="1911000" y="264760"/>
              <a:ext cx="232560" cy="163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03C77D8-732A-4067-9A58-EC6D56919ED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93000" y="246760"/>
                <a:ext cx="268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593B9AA-8879-4D91-8789-501024094E89}"/>
                  </a:ext>
                </a:extLst>
              </p14:cNvPr>
              <p14:cNvContentPartPr/>
              <p14:nvPr/>
            </p14:nvContentPartPr>
            <p14:xfrm>
              <a:off x="3631800" y="253600"/>
              <a:ext cx="847800" cy="165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593B9AA-8879-4D91-8789-501024094E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14160" y="235600"/>
                <a:ext cx="8834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91BB6D3-E4D6-424C-9CE8-40480C630A82}"/>
                  </a:ext>
                </a:extLst>
              </p14:cNvPr>
              <p14:cNvContentPartPr/>
              <p14:nvPr/>
            </p14:nvContentPartPr>
            <p14:xfrm>
              <a:off x="2468280" y="109600"/>
              <a:ext cx="818280" cy="351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91BB6D3-E4D6-424C-9CE8-40480C630A8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50288" y="91600"/>
                <a:ext cx="853904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B379529-B40A-4000-9F2C-2CEEAFCB45AC}"/>
                  </a:ext>
                </a:extLst>
              </p14:cNvPr>
              <p14:cNvContentPartPr/>
              <p14:nvPr/>
            </p14:nvContentPartPr>
            <p14:xfrm>
              <a:off x="4795320" y="108880"/>
              <a:ext cx="50760" cy="287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B379529-B40A-4000-9F2C-2CEEAFCB45A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77680" y="91240"/>
                <a:ext cx="864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53F49F7-2204-487F-B659-FFE0D2AEA91C}"/>
                  </a:ext>
                </a:extLst>
              </p14:cNvPr>
              <p14:cNvContentPartPr/>
              <p14:nvPr/>
            </p14:nvContentPartPr>
            <p14:xfrm>
              <a:off x="4703880" y="211120"/>
              <a:ext cx="212400" cy="53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53F49F7-2204-487F-B659-FFE0D2AEA91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85880" y="193120"/>
                <a:ext cx="2480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5DDA106-A6B9-434C-B97C-304F11789031}"/>
                  </a:ext>
                </a:extLst>
              </p14:cNvPr>
              <p14:cNvContentPartPr/>
              <p14:nvPr/>
            </p14:nvContentPartPr>
            <p14:xfrm>
              <a:off x="4968120" y="80800"/>
              <a:ext cx="143640" cy="283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5DDA106-A6B9-434C-B97C-304F1178903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950120" y="62800"/>
                <a:ext cx="1792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9E61BEA-9569-468A-8F81-1616030AE316}"/>
                  </a:ext>
                </a:extLst>
              </p14:cNvPr>
              <p14:cNvContentPartPr/>
              <p14:nvPr/>
            </p14:nvContentPartPr>
            <p14:xfrm>
              <a:off x="5179080" y="122560"/>
              <a:ext cx="342720" cy="27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9E61BEA-9569-468A-8F81-1616030AE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61080" y="104560"/>
                <a:ext cx="37836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345BA1-39A4-4C10-97F0-4742DAE4F6B1}"/>
                  </a:ext>
                </a:extLst>
              </p14:cNvPr>
              <p14:cNvContentPartPr/>
              <p14:nvPr/>
            </p14:nvContentPartPr>
            <p14:xfrm>
              <a:off x="5374200" y="223360"/>
              <a:ext cx="21672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345BA1-39A4-4C10-97F0-4742DAE4F6B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356560" y="205360"/>
                <a:ext cx="252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F90B7FA-4438-4071-950E-356A63ECCC17}"/>
                  </a:ext>
                </a:extLst>
              </p14:cNvPr>
              <p14:cNvContentPartPr/>
              <p14:nvPr/>
            </p14:nvContentPartPr>
            <p14:xfrm>
              <a:off x="5943360" y="203920"/>
              <a:ext cx="189360" cy="180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F90B7FA-4438-4071-950E-356A63ECCC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25720" y="186280"/>
                <a:ext cx="22500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12609FB-BF21-4520-98D2-2AA07C6E987A}"/>
                  </a:ext>
                </a:extLst>
              </p14:cNvPr>
              <p14:cNvContentPartPr/>
              <p14:nvPr/>
            </p14:nvContentPartPr>
            <p14:xfrm>
              <a:off x="5923200" y="86560"/>
              <a:ext cx="181440" cy="45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12609FB-BF21-4520-98D2-2AA07C6E987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05200" y="68560"/>
                <a:ext cx="21708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1AF62B7-E162-4B6E-AD9B-AB4E6B803D6F}"/>
                  </a:ext>
                </a:extLst>
              </p14:cNvPr>
              <p14:cNvContentPartPr/>
              <p14:nvPr/>
            </p14:nvContentPartPr>
            <p14:xfrm>
              <a:off x="6776400" y="94480"/>
              <a:ext cx="235440" cy="39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1AF62B7-E162-4B6E-AD9B-AB4E6B803D6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58400" y="76480"/>
                <a:ext cx="2710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C9448DF-CFD3-4621-A226-FA0A274003AB}"/>
                  </a:ext>
                </a:extLst>
              </p14:cNvPr>
              <p14:cNvContentPartPr/>
              <p14:nvPr/>
            </p14:nvContentPartPr>
            <p14:xfrm>
              <a:off x="6309120" y="214000"/>
              <a:ext cx="830880" cy="151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C9448DF-CFD3-4621-A226-FA0A274003A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91128" y="196000"/>
                <a:ext cx="866505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2DCE608-BE89-4A07-AC35-C0735DC132E2}"/>
                  </a:ext>
                </a:extLst>
              </p14:cNvPr>
              <p14:cNvContentPartPr/>
              <p14:nvPr/>
            </p14:nvContentPartPr>
            <p14:xfrm>
              <a:off x="7595040" y="210040"/>
              <a:ext cx="154080" cy="1735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2DCE608-BE89-4A07-AC35-C0735DC132E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77400" y="192040"/>
                <a:ext cx="18972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CEA42EA-49CC-4529-BE0A-02B55C20B70C}"/>
                  </a:ext>
                </a:extLst>
              </p14:cNvPr>
              <p14:cNvContentPartPr/>
              <p14:nvPr/>
            </p14:nvContentPartPr>
            <p14:xfrm>
              <a:off x="7609440" y="93400"/>
              <a:ext cx="156960" cy="48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CEA42EA-49CC-4529-BE0A-02B55C20B70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91800" y="75400"/>
                <a:ext cx="19260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D9BEEBE-E2FC-438B-8647-FE54B0232605}"/>
                  </a:ext>
                </a:extLst>
              </p14:cNvPr>
              <p14:cNvContentPartPr/>
              <p14:nvPr/>
            </p14:nvContentPartPr>
            <p14:xfrm>
              <a:off x="7273200" y="212920"/>
              <a:ext cx="153720" cy="134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D9BEEBE-E2FC-438B-8647-FE54B023260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255200" y="194920"/>
                <a:ext cx="1893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60D50BC-EEF3-490B-829F-68F65BA98960}"/>
                  </a:ext>
                </a:extLst>
              </p14:cNvPr>
              <p14:cNvContentPartPr/>
              <p14:nvPr/>
            </p14:nvContentPartPr>
            <p14:xfrm>
              <a:off x="1936200" y="601000"/>
              <a:ext cx="1294200" cy="373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60D50BC-EEF3-490B-829F-68F65BA9896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18560" y="583360"/>
                <a:ext cx="132984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34D0D4C-A738-4DDD-9F5F-A59A57DEE3FE}"/>
                  </a:ext>
                </a:extLst>
              </p14:cNvPr>
              <p14:cNvContentPartPr/>
              <p14:nvPr/>
            </p14:nvContentPartPr>
            <p14:xfrm>
              <a:off x="476760" y="633040"/>
              <a:ext cx="1251000" cy="385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34D0D4C-A738-4DDD-9F5F-A59A57DEE3F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8760" y="615040"/>
                <a:ext cx="128664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C0FB0F1-7FE9-4069-8E8A-F6DA00739AEE}"/>
                  </a:ext>
                </a:extLst>
              </p14:cNvPr>
              <p14:cNvContentPartPr/>
              <p14:nvPr/>
            </p14:nvContentPartPr>
            <p14:xfrm>
              <a:off x="3605160" y="805840"/>
              <a:ext cx="335160" cy="165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C0FB0F1-7FE9-4069-8E8A-F6DA00739AE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87160" y="788200"/>
                <a:ext cx="370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30A2F8A-48B1-488A-8964-B1AFA59C5C1F}"/>
                  </a:ext>
                </a:extLst>
              </p14:cNvPr>
              <p14:cNvContentPartPr/>
              <p14:nvPr/>
            </p14:nvContentPartPr>
            <p14:xfrm>
              <a:off x="3637200" y="624760"/>
              <a:ext cx="257760" cy="734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30A2F8A-48B1-488A-8964-B1AFA59C5C1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19200" y="607120"/>
                <a:ext cx="29340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E21F9D2-4EAB-4E8D-96CD-B87E7114D3F7}"/>
                  </a:ext>
                </a:extLst>
              </p14:cNvPr>
              <p14:cNvContentPartPr/>
              <p14:nvPr/>
            </p14:nvContentPartPr>
            <p14:xfrm>
              <a:off x="4124640" y="520000"/>
              <a:ext cx="873000" cy="578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E21F9D2-4EAB-4E8D-96CD-B87E7114D3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107000" y="502000"/>
                <a:ext cx="908640" cy="61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9BFFA70-6C39-4EFF-BBA7-1E556EA7D465}"/>
                  </a:ext>
                </a:extLst>
              </p14:cNvPr>
              <p14:cNvContentPartPr/>
              <p14:nvPr/>
            </p14:nvContentPartPr>
            <p14:xfrm>
              <a:off x="5232000" y="597040"/>
              <a:ext cx="254520" cy="51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9BFFA70-6C39-4EFF-BBA7-1E556EA7D46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14000" y="579400"/>
                <a:ext cx="29016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971E30D-E3BE-4077-8B5C-A9B3E75E4CDD}"/>
                  </a:ext>
                </a:extLst>
              </p14:cNvPr>
              <p14:cNvContentPartPr/>
              <p14:nvPr/>
            </p14:nvContentPartPr>
            <p14:xfrm>
              <a:off x="6031560" y="669760"/>
              <a:ext cx="1039680" cy="387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971E30D-E3BE-4077-8B5C-A9B3E75E4CD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13560" y="652120"/>
                <a:ext cx="107532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E64A212-2D73-40A5-BAFC-13B0959AAC9B}"/>
                  </a:ext>
                </a:extLst>
              </p14:cNvPr>
              <p14:cNvContentPartPr/>
              <p14:nvPr/>
            </p14:nvContentPartPr>
            <p14:xfrm>
              <a:off x="7336560" y="743560"/>
              <a:ext cx="1085760" cy="335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E64A212-2D73-40A5-BAFC-13B0959AAC9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18560" y="725560"/>
                <a:ext cx="112140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D0E49BD-2171-4646-A642-9100CF653DBA}"/>
                  </a:ext>
                </a:extLst>
              </p14:cNvPr>
              <p14:cNvContentPartPr/>
              <p14:nvPr/>
            </p14:nvContentPartPr>
            <p14:xfrm>
              <a:off x="440400" y="1268800"/>
              <a:ext cx="27720" cy="372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D0E49BD-2171-4646-A642-9100CF653DB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22760" y="1251160"/>
                <a:ext cx="633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03BC936-6980-499C-ACA7-D92D2731A419}"/>
                  </a:ext>
                </a:extLst>
              </p14:cNvPr>
              <p14:cNvContentPartPr/>
              <p14:nvPr/>
            </p14:nvContentPartPr>
            <p14:xfrm>
              <a:off x="324840" y="1471480"/>
              <a:ext cx="224280" cy="32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03BC936-6980-499C-ACA7-D92D2731A41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6840" y="1453480"/>
                <a:ext cx="25992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170243F-CBB6-4665-8C76-6EB720B01210}"/>
                  </a:ext>
                </a:extLst>
              </p14:cNvPr>
              <p14:cNvContentPartPr/>
              <p14:nvPr/>
            </p14:nvContentPartPr>
            <p14:xfrm>
              <a:off x="625080" y="1462840"/>
              <a:ext cx="97560" cy="111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170243F-CBB6-4665-8C76-6EB720B012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07440" y="1444840"/>
                <a:ext cx="13320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56F3600-CD9F-40A7-93E1-4CFB32812075}"/>
                  </a:ext>
                </a:extLst>
              </p14:cNvPr>
              <p14:cNvContentPartPr/>
              <p14:nvPr/>
            </p14:nvContentPartPr>
            <p14:xfrm>
              <a:off x="958080" y="1483000"/>
              <a:ext cx="289080" cy="1004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56F3600-CD9F-40A7-93E1-4CFB3281207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40080" y="1465360"/>
                <a:ext cx="3247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082FE00-C192-4A21-94B2-BA424D6845C1}"/>
                  </a:ext>
                </a:extLst>
              </p14:cNvPr>
              <p14:cNvContentPartPr/>
              <p14:nvPr/>
            </p14:nvContentPartPr>
            <p14:xfrm>
              <a:off x="1717320" y="1290040"/>
              <a:ext cx="134640" cy="277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082FE00-C192-4A21-94B2-BA424D6845C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699680" y="1272040"/>
                <a:ext cx="17028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C12069D-F94D-4A80-8250-4D9AA8BE082B}"/>
                  </a:ext>
                </a:extLst>
              </p14:cNvPr>
              <p14:cNvContentPartPr/>
              <p14:nvPr/>
            </p14:nvContentPartPr>
            <p14:xfrm>
              <a:off x="1328520" y="1429360"/>
              <a:ext cx="302400" cy="156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C12069D-F94D-4A80-8250-4D9AA8BE082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10499" y="1411401"/>
                <a:ext cx="338082" cy="192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4D02C29-125A-4CEE-A7AC-E2AD0F594867}"/>
                  </a:ext>
                </a:extLst>
              </p14:cNvPr>
              <p14:cNvContentPartPr/>
              <p14:nvPr/>
            </p14:nvContentPartPr>
            <p14:xfrm>
              <a:off x="2130600" y="1239640"/>
              <a:ext cx="694440" cy="347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4D02C29-125A-4CEE-A7AC-E2AD0F5948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112960" y="1222000"/>
                <a:ext cx="73008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B25623B-11D3-494C-B57E-168232F68FD0}"/>
                  </a:ext>
                </a:extLst>
              </p14:cNvPr>
              <p14:cNvContentPartPr/>
              <p14:nvPr/>
            </p14:nvContentPartPr>
            <p14:xfrm>
              <a:off x="4244880" y="1279960"/>
              <a:ext cx="2064600" cy="3240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B25623B-11D3-494C-B57E-168232F68FD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26880" y="1262320"/>
                <a:ext cx="210024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50D67D6-D169-433E-8E53-755A81E2169F}"/>
                  </a:ext>
                </a:extLst>
              </p14:cNvPr>
              <p14:cNvContentPartPr/>
              <p14:nvPr/>
            </p14:nvContentPartPr>
            <p14:xfrm>
              <a:off x="3169560" y="1198600"/>
              <a:ext cx="695160" cy="4107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50D67D6-D169-433E-8E53-755A81E2169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51560" y="1180600"/>
                <a:ext cx="73080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E3DB0AE-9960-4178-AC14-D4555E300EFC}"/>
                  </a:ext>
                </a:extLst>
              </p14:cNvPr>
              <p14:cNvContentPartPr/>
              <p14:nvPr/>
            </p14:nvContentPartPr>
            <p14:xfrm>
              <a:off x="6484080" y="1531600"/>
              <a:ext cx="8280" cy="226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E3DB0AE-9960-4178-AC14-D4555E300EF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66080" y="1513600"/>
                <a:ext cx="4392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3731370-AED3-4DA0-A777-11FA64986111}"/>
                  </a:ext>
                </a:extLst>
              </p14:cNvPr>
              <p14:cNvContentPartPr/>
              <p14:nvPr/>
            </p14:nvContentPartPr>
            <p14:xfrm>
              <a:off x="6499920" y="1360960"/>
              <a:ext cx="23040" cy="10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3731370-AED3-4DA0-A777-11FA6498611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482280" y="1343320"/>
                <a:ext cx="58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9ADB777-E719-4C6B-9BD3-5912243AEDC2}"/>
                  </a:ext>
                </a:extLst>
              </p14:cNvPr>
              <p14:cNvContentPartPr/>
              <p14:nvPr/>
            </p14:nvContentPartPr>
            <p14:xfrm>
              <a:off x="1391520" y="1868920"/>
              <a:ext cx="127440" cy="70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9ADB777-E719-4C6B-9BD3-5912243AEDC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373520" y="1850920"/>
                <a:ext cx="16308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110DD18-8505-4784-B8C4-19B65D3EBA2F}"/>
                  </a:ext>
                </a:extLst>
              </p14:cNvPr>
              <p14:cNvContentPartPr/>
              <p14:nvPr/>
            </p14:nvContentPartPr>
            <p14:xfrm>
              <a:off x="435360" y="2009320"/>
              <a:ext cx="1081080" cy="523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110DD18-8505-4784-B8C4-19B65D3EBA2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17720" y="1991320"/>
                <a:ext cx="1116720" cy="55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FCA569C-5A85-42A5-9E96-2620F7CB6EBC}"/>
                  </a:ext>
                </a:extLst>
              </p14:cNvPr>
              <p14:cNvContentPartPr/>
              <p14:nvPr/>
            </p14:nvContentPartPr>
            <p14:xfrm>
              <a:off x="1675920" y="1806640"/>
              <a:ext cx="2379240" cy="700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FCA569C-5A85-42A5-9E96-2620F7CB6EB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58280" y="1788640"/>
                <a:ext cx="2414880" cy="73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F15C51-5AF6-4243-8AAE-8FFDB421A82A}"/>
                  </a:ext>
                </a:extLst>
              </p14:cNvPr>
              <p14:cNvContentPartPr/>
              <p14:nvPr/>
            </p14:nvContentPartPr>
            <p14:xfrm>
              <a:off x="4764360" y="1927960"/>
              <a:ext cx="374040" cy="81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F15C51-5AF6-4243-8AAE-8FFDB421A82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46720" y="1909960"/>
                <a:ext cx="4096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D2ECD33-DDF3-497C-8840-50BAD8F242EC}"/>
                  </a:ext>
                </a:extLst>
              </p14:cNvPr>
              <p14:cNvContentPartPr/>
              <p14:nvPr/>
            </p14:nvContentPartPr>
            <p14:xfrm>
              <a:off x="4933560" y="1838680"/>
              <a:ext cx="40320" cy="49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D2ECD33-DDF3-497C-8840-50BAD8F242E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915920" y="1820680"/>
                <a:ext cx="7596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5B192D6-AD69-4F9E-9E71-98560A9DCA53}"/>
                  </a:ext>
                </a:extLst>
              </p14:cNvPr>
              <p14:cNvContentPartPr/>
              <p14:nvPr/>
            </p14:nvContentPartPr>
            <p14:xfrm>
              <a:off x="5729880" y="1998160"/>
              <a:ext cx="141120" cy="217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5B192D6-AD69-4F9E-9E71-98560A9DCA5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12240" y="1980160"/>
                <a:ext cx="1767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75CD539-9905-4D53-A613-587838F4856C}"/>
                  </a:ext>
                </a:extLst>
              </p14:cNvPr>
              <p14:cNvContentPartPr/>
              <p14:nvPr/>
            </p14:nvContentPartPr>
            <p14:xfrm>
              <a:off x="5381760" y="2021560"/>
              <a:ext cx="147960" cy="220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75CD539-9905-4D53-A613-587838F4856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63760" y="2003560"/>
                <a:ext cx="18360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E9CE9E6-05ED-4012-9B58-6EBECC9BB3E3}"/>
                  </a:ext>
                </a:extLst>
              </p14:cNvPr>
              <p14:cNvContentPartPr/>
              <p14:nvPr/>
            </p14:nvContentPartPr>
            <p14:xfrm>
              <a:off x="4287360" y="2082040"/>
              <a:ext cx="903240" cy="201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E9CE9E6-05ED-4012-9B58-6EBECC9BB3E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269367" y="2064368"/>
                <a:ext cx="938866" cy="237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1F5B60C-AEE1-4E65-B7F9-8E23BB3BCD45}"/>
                  </a:ext>
                </a:extLst>
              </p14:cNvPr>
              <p14:cNvContentPartPr/>
              <p14:nvPr/>
            </p14:nvContentPartPr>
            <p14:xfrm>
              <a:off x="5679120" y="1836520"/>
              <a:ext cx="221760" cy="93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1F5B60C-AEE1-4E65-B7F9-8E23BB3BCD4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661480" y="1818880"/>
                <a:ext cx="25740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1E0F201-C0E8-4E1A-A014-050FF72F3985}"/>
                  </a:ext>
                </a:extLst>
              </p14:cNvPr>
              <p14:cNvContentPartPr/>
              <p14:nvPr/>
            </p14:nvContentPartPr>
            <p14:xfrm>
              <a:off x="6105720" y="2021560"/>
              <a:ext cx="210600" cy="222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1E0F201-C0E8-4E1A-A014-050FF72F398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88080" y="2003560"/>
                <a:ext cx="24624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95AF91D-1EEB-41A4-8539-5CF18DF73CE7}"/>
                  </a:ext>
                </a:extLst>
              </p14:cNvPr>
              <p14:cNvContentPartPr/>
              <p14:nvPr/>
            </p14:nvContentPartPr>
            <p14:xfrm>
              <a:off x="7497840" y="1980880"/>
              <a:ext cx="182160" cy="230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95AF91D-1EEB-41A4-8539-5CF18DF73CE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479840" y="1962880"/>
                <a:ext cx="21780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E284349-F269-4826-A715-7DF474989AE6}"/>
                  </a:ext>
                </a:extLst>
              </p14:cNvPr>
              <p14:cNvContentPartPr/>
              <p14:nvPr/>
            </p14:nvContentPartPr>
            <p14:xfrm>
              <a:off x="7507920" y="1754800"/>
              <a:ext cx="198360" cy="145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E284349-F269-4826-A715-7DF474989AE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489920" y="1736845"/>
                <a:ext cx="234000" cy="1806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2C243B0-29BE-4A35-8126-2E8774C6CC4F}"/>
                  </a:ext>
                </a:extLst>
              </p14:cNvPr>
              <p14:cNvContentPartPr/>
              <p14:nvPr/>
            </p14:nvContentPartPr>
            <p14:xfrm>
              <a:off x="6481920" y="1853800"/>
              <a:ext cx="843480" cy="371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2C243B0-29BE-4A35-8126-2E8774C6CC4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63920" y="1836160"/>
                <a:ext cx="87912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F4E09A0-24CE-499B-9218-9DFC1B2F34FA}"/>
                  </a:ext>
                </a:extLst>
              </p14:cNvPr>
              <p14:cNvContentPartPr/>
              <p14:nvPr/>
            </p14:nvContentPartPr>
            <p14:xfrm>
              <a:off x="7783320" y="2275360"/>
              <a:ext cx="135000" cy="139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F4E09A0-24CE-499B-9218-9DFC1B2F34F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765320" y="2257360"/>
                <a:ext cx="17064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B38BD8A-31E2-468C-B006-422A82789D66}"/>
                  </a:ext>
                </a:extLst>
              </p14:cNvPr>
              <p14:cNvContentPartPr/>
              <p14:nvPr/>
            </p14:nvContentPartPr>
            <p14:xfrm>
              <a:off x="8157720" y="1917520"/>
              <a:ext cx="723240" cy="339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B38BD8A-31E2-468C-B006-422A82789D6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139711" y="1899539"/>
                <a:ext cx="758898" cy="3750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80EDF6E-6431-4309-A81B-6A6094CAD0C7}"/>
                  </a:ext>
                </a:extLst>
              </p14:cNvPr>
              <p14:cNvContentPartPr/>
              <p14:nvPr/>
            </p14:nvContentPartPr>
            <p14:xfrm>
              <a:off x="466680" y="3006880"/>
              <a:ext cx="147600" cy="219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80EDF6E-6431-4309-A81B-6A6094CAD0C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49040" y="2988880"/>
                <a:ext cx="18324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AF19CC9-22C0-470F-A9F4-78437B9C029D}"/>
                  </a:ext>
                </a:extLst>
              </p14:cNvPr>
              <p14:cNvContentPartPr/>
              <p14:nvPr/>
            </p14:nvContentPartPr>
            <p14:xfrm>
              <a:off x="456960" y="2870800"/>
              <a:ext cx="230400" cy="554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AF19CC9-22C0-470F-A9F4-78437B9C029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38960" y="2853160"/>
                <a:ext cx="26604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A3B80E8-3D01-485D-9AAE-DEB64D6F83B4}"/>
                  </a:ext>
                </a:extLst>
              </p14:cNvPr>
              <p14:cNvContentPartPr/>
              <p14:nvPr/>
            </p14:nvContentPartPr>
            <p14:xfrm>
              <a:off x="518880" y="2793760"/>
              <a:ext cx="23040" cy="41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A3B80E8-3D01-485D-9AAE-DEB64D6F83B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00880" y="2775760"/>
                <a:ext cx="5868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352554B-9D4C-464C-9081-FCB9386CC76F}"/>
                  </a:ext>
                </a:extLst>
              </p14:cNvPr>
              <p14:cNvContentPartPr/>
              <p14:nvPr/>
            </p14:nvContentPartPr>
            <p14:xfrm>
              <a:off x="832800" y="3037480"/>
              <a:ext cx="143640" cy="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352554B-9D4C-464C-9081-FCB9386CC76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814800" y="301984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96A7CC9-BDA1-4685-A293-59B655D23ED1}"/>
                  </a:ext>
                </a:extLst>
              </p14:cNvPr>
              <p14:cNvContentPartPr/>
              <p14:nvPr/>
            </p14:nvContentPartPr>
            <p14:xfrm>
              <a:off x="832800" y="3088240"/>
              <a:ext cx="142920" cy="11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96A7CC9-BDA1-4685-A293-59B655D23ED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814800" y="3070240"/>
                <a:ext cx="178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367871A-77E1-47EF-841C-C7D2889A00B6}"/>
                  </a:ext>
                </a:extLst>
              </p14:cNvPr>
              <p14:cNvContentPartPr/>
              <p14:nvPr/>
            </p14:nvContentPartPr>
            <p14:xfrm>
              <a:off x="1127280" y="2951440"/>
              <a:ext cx="175320" cy="231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367871A-77E1-47EF-841C-C7D2889A00B6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09280" y="2933440"/>
                <a:ext cx="21096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08C210B-9A13-4792-BE77-39A732163E3B}"/>
                  </a:ext>
                </a:extLst>
              </p14:cNvPr>
              <p14:cNvContentPartPr/>
              <p14:nvPr/>
            </p14:nvContentPartPr>
            <p14:xfrm>
              <a:off x="1076520" y="2818240"/>
              <a:ext cx="202320" cy="46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08C210B-9A13-4792-BE77-39A732163E3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058880" y="2800240"/>
                <a:ext cx="23796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7F9C3B2-CD05-45BE-AC12-0D233D40BDBB}"/>
                  </a:ext>
                </a:extLst>
              </p14:cNvPr>
              <p14:cNvContentPartPr/>
              <p14:nvPr/>
            </p14:nvContentPartPr>
            <p14:xfrm>
              <a:off x="1792920" y="2813920"/>
              <a:ext cx="158040" cy="468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7F9C3B2-CD05-45BE-AC12-0D233D40BDB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775280" y="2796280"/>
                <a:ext cx="193680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187E717-33AC-495A-B375-435CDFE469DB}"/>
                  </a:ext>
                </a:extLst>
              </p14:cNvPr>
              <p14:cNvContentPartPr/>
              <p14:nvPr/>
            </p14:nvContentPartPr>
            <p14:xfrm>
              <a:off x="2273520" y="2973400"/>
              <a:ext cx="263160" cy="130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187E717-33AC-495A-B375-435CDFE469D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255880" y="2955760"/>
                <a:ext cx="2988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88F8246-FB0D-44A3-96C8-15DFB2516947}"/>
                  </a:ext>
                </a:extLst>
              </p14:cNvPr>
              <p14:cNvContentPartPr/>
              <p14:nvPr/>
            </p14:nvContentPartPr>
            <p14:xfrm>
              <a:off x="2609400" y="2944960"/>
              <a:ext cx="161280" cy="164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88F8246-FB0D-44A3-96C8-15DFB251694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91760" y="2926960"/>
                <a:ext cx="19692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A1DC848-A18F-4F1F-A641-4400DD489E65}"/>
                  </a:ext>
                </a:extLst>
              </p14:cNvPr>
              <p14:cNvContentPartPr/>
              <p14:nvPr/>
            </p14:nvContentPartPr>
            <p14:xfrm>
              <a:off x="3129240" y="2921200"/>
              <a:ext cx="303840" cy="168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A1DC848-A18F-4F1F-A641-4400DD489E65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111240" y="2903200"/>
                <a:ext cx="33948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0CAE895-4C6D-402D-B263-30B6FD91D6BC}"/>
                  </a:ext>
                </a:extLst>
              </p14:cNvPr>
              <p14:cNvContentPartPr/>
              <p14:nvPr/>
            </p14:nvContentPartPr>
            <p14:xfrm>
              <a:off x="3525600" y="2722480"/>
              <a:ext cx="309960" cy="357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0CAE895-4C6D-402D-B263-30B6FD91D6B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507621" y="2704840"/>
                <a:ext cx="345559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CDFC4E7-C669-4784-B525-37FA18AB7FC2}"/>
                  </a:ext>
                </a:extLst>
              </p14:cNvPr>
              <p14:cNvContentPartPr/>
              <p14:nvPr/>
            </p14:nvContentPartPr>
            <p14:xfrm>
              <a:off x="4053720" y="2773600"/>
              <a:ext cx="1230480" cy="537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CDFC4E7-C669-4784-B525-37FA18AB7FC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36080" y="2755600"/>
                <a:ext cx="1266120" cy="57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56AB7B9-C8F2-4CAD-9BFC-BE8A4A7891F6}"/>
                  </a:ext>
                </a:extLst>
              </p14:cNvPr>
              <p14:cNvContentPartPr/>
              <p14:nvPr/>
            </p14:nvContentPartPr>
            <p14:xfrm>
              <a:off x="5678400" y="2854600"/>
              <a:ext cx="270360" cy="180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56AB7B9-C8F2-4CAD-9BFC-BE8A4A7891F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660760" y="2836960"/>
                <a:ext cx="30600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91AD165-6372-4674-9CDF-D1A9F28CA9E9}"/>
                  </a:ext>
                </a:extLst>
              </p14:cNvPr>
              <p14:cNvContentPartPr/>
              <p14:nvPr/>
            </p14:nvContentPartPr>
            <p14:xfrm>
              <a:off x="5618280" y="2652640"/>
              <a:ext cx="255240" cy="81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91AD165-6372-4674-9CDF-D1A9F28CA9E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600280" y="2634640"/>
                <a:ext cx="290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02859DF-86A2-4AAF-BB02-99320998719A}"/>
                  </a:ext>
                </a:extLst>
              </p14:cNvPr>
              <p14:cNvContentPartPr/>
              <p14:nvPr/>
            </p14:nvContentPartPr>
            <p14:xfrm>
              <a:off x="6136320" y="2959720"/>
              <a:ext cx="216720" cy="24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02859DF-86A2-4AAF-BB02-99320998719A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118320" y="2942080"/>
                <a:ext cx="25236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7E8C391-B75D-4280-9CAE-7A2B2FE663CA}"/>
                  </a:ext>
                </a:extLst>
              </p14:cNvPr>
              <p14:cNvContentPartPr/>
              <p14:nvPr/>
            </p14:nvContentPartPr>
            <p14:xfrm>
              <a:off x="6115800" y="2813560"/>
              <a:ext cx="183960" cy="820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7E8C391-B75D-4280-9CAE-7A2B2FE663CA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098160" y="2795842"/>
                <a:ext cx="219600" cy="1178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3EF4E94-B1BA-45C5-9FBC-951B50832381}"/>
                  </a:ext>
                </a:extLst>
              </p14:cNvPr>
              <p14:cNvContentPartPr/>
              <p14:nvPr/>
            </p14:nvContentPartPr>
            <p14:xfrm>
              <a:off x="6560040" y="2548240"/>
              <a:ext cx="586080" cy="6231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3EF4E94-B1BA-45C5-9FBC-951B50832381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542400" y="2530600"/>
                <a:ext cx="621720" cy="65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D834EA4-53CD-4D2C-8CF1-D0C056A2EC96}"/>
                  </a:ext>
                </a:extLst>
              </p14:cNvPr>
              <p14:cNvContentPartPr/>
              <p14:nvPr/>
            </p14:nvContentPartPr>
            <p14:xfrm>
              <a:off x="7539600" y="2836960"/>
              <a:ext cx="403200" cy="19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D834EA4-53CD-4D2C-8CF1-D0C056A2EC9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521600" y="2818960"/>
                <a:ext cx="43884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E91946C-2A3F-4F81-BA54-6A5560E2DF38}"/>
                  </a:ext>
                </a:extLst>
              </p14:cNvPr>
              <p14:cNvContentPartPr/>
              <p14:nvPr/>
            </p14:nvContentPartPr>
            <p14:xfrm>
              <a:off x="598800" y="3856840"/>
              <a:ext cx="312480" cy="238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E91946C-2A3F-4F81-BA54-6A5560E2DF3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80800" y="3838840"/>
                <a:ext cx="3481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200F0D9-E2BE-4458-BE7D-DF6CB3006C1A}"/>
                  </a:ext>
                </a:extLst>
              </p14:cNvPr>
              <p14:cNvContentPartPr/>
              <p14:nvPr/>
            </p14:nvContentPartPr>
            <p14:xfrm>
              <a:off x="670440" y="3636520"/>
              <a:ext cx="204120" cy="92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200F0D9-E2BE-4458-BE7D-DF6CB3006C1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52440" y="3618880"/>
                <a:ext cx="2397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819B033-56BF-4A94-A64C-B01A308211AB}"/>
                  </a:ext>
                </a:extLst>
              </p14:cNvPr>
              <p14:cNvContentPartPr/>
              <p14:nvPr/>
            </p14:nvContentPartPr>
            <p14:xfrm>
              <a:off x="1097040" y="3860440"/>
              <a:ext cx="172440" cy="10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819B033-56BF-4A94-A64C-B01A308211A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079040" y="3842800"/>
                <a:ext cx="208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521324A-9703-4EE0-BFFB-2D6DE55F07A3}"/>
                  </a:ext>
                </a:extLst>
              </p14:cNvPr>
              <p14:cNvContentPartPr/>
              <p14:nvPr/>
            </p14:nvContentPartPr>
            <p14:xfrm>
              <a:off x="1097040" y="3951880"/>
              <a:ext cx="151560" cy="21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521324A-9703-4EE0-BFFB-2D6DE55F07A3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079040" y="3933880"/>
                <a:ext cx="187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241D8B3-6B61-48B4-9F7E-B6F3F5DAFC84}"/>
                  </a:ext>
                </a:extLst>
              </p14:cNvPr>
              <p14:cNvContentPartPr/>
              <p14:nvPr/>
            </p14:nvContentPartPr>
            <p14:xfrm>
              <a:off x="1561800" y="3839920"/>
              <a:ext cx="219600" cy="202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241D8B3-6B61-48B4-9F7E-B6F3F5DAFC84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543800" y="3822280"/>
                <a:ext cx="25524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2A09DDA-DB88-49DD-B724-B91F8E494688}"/>
                  </a:ext>
                </a:extLst>
              </p14:cNvPr>
              <p14:cNvContentPartPr/>
              <p14:nvPr/>
            </p14:nvContentPartPr>
            <p14:xfrm>
              <a:off x="1554240" y="3677560"/>
              <a:ext cx="165240" cy="817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2A09DDA-DB88-49DD-B724-B91F8E49468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536600" y="3659560"/>
                <a:ext cx="2008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A8D583A-3AC1-42C4-BD72-479B4ED44018}"/>
                  </a:ext>
                </a:extLst>
              </p14:cNvPr>
              <p14:cNvContentPartPr/>
              <p14:nvPr/>
            </p14:nvContentPartPr>
            <p14:xfrm>
              <a:off x="2153640" y="3630040"/>
              <a:ext cx="143280" cy="950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A8D583A-3AC1-42C4-BD72-479B4ED4401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136000" y="3612400"/>
                <a:ext cx="17892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A8659DE-DFFD-4920-8A25-0473CCB1F53B}"/>
                  </a:ext>
                </a:extLst>
              </p14:cNvPr>
              <p14:cNvContentPartPr/>
              <p14:nvPr/>
            </p14:nvContentPartPr>
            <p14:xfrm>
              <a:off x="1909920" y="3785920"/>
              <a:ext cx="394920" cy="2379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A8659DE-DFFD-4920-8A25-0473CCB1F53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891936" y="3767947"/>
                <a:ext cx="430528" cy="2735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ED551DA-059B-4629-897A-634A305B3360}"/>
                  </a:ext>
                </a:extLst>
              </p14:cNvPr>
              <p14:cNvContentPartPr/>
              <p14:nvPr/>
            </p14:nvContentPartPr>
            <p14:xfrm>
              <a:off x="2610840" y="3850360"/>
              <a:ext cx="143640" cy="2185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ED551DA-059B-4629-897A-634A305B3360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592840" y="3832720"/>
                <a:ext cx="17928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E79C430-49FE-413D-A2E4-AD0277BC2D4D}"/>
                  </a:ext>
                </a:extLst>
              </p14:cNvPr>
              <p14:cNvContentPartPr/>
              <p14:nvPr/>
            </p14:nvContentPartPr>
            <p14:xfrm>
              <a:off x="2905680" y="3837040"/>
              <a:ext cx="561960" cy="175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E79C430-49FE-413D-A2E4-AD0277BC2D4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887680" y="3819040"/>
                <a:ext cx="59760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15CD74C-4683-4194-BA3B-CE7EC30C827D}"/>
                  </a:ext>
                </a:extLst>
              </p14:cNvPr>
              <p14:cNvContentPartPr/>
              <p14:nvPr/>
            </p14:nvContentPartPr>
            <p14:xfrm>
              <a:off x="3118800" y="3661000"/>
              <a:ext cx="261720" cy="882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15CD74C-4683-4194-BA3B-CE7EC30C827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100800" y="3643000"/>
                <a:ext cx="29736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EA9E155-8700-444C-9977-4486E6C6A7C2}"/>
                  </a:ext>
                </a:extLst>
              </p14:cNvPr>
              <p14:cNvContentPartPr/>
              <p14:nvPr/>
            </p14:nvContentPartPr>
            <p14:xfrm>
              <a:off x="4012680" y="3841000"/>
              <a:ext cx="161640" cy="1850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EA9E155-8700-444C-9977-4486E6C6A7C2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994680" y="3823000"/>
                <a:ext cx="19728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E20A0CF-116E-44D2-8283-9F963EDF5AE6}"/>
                  </a:ext>
                </a:extLst>
              </p14:cNvPr>
              <p14:cNvContentPartPr/>
              <p14:nvPr/>
            </p14:nvContentPartPr>
            <p14:xfrm>
              <a:off x="4012680" y="3649120"/>
              <a:ext cx="156960" cy="1209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E20A0CF-116E-44D2-8283-9F963EDF5AE6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994680" y="3631120"/>
                <a:ext cx="1926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C217BE2-546F-4A1F-8AD5-0F309535A4B9}"/>
                  </a:ext>
                </a:extLst>
              </p14:cNvPr>
              <p14:cNvContentPartPr/>
              <p14:nvPr/>
            </p14:nvContentPartPr>
            <p14:xfrm>
              <a:off x="3638280" y="3839920"/>
              <a:ext cx="214920" cy="2088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C217BE2-546F-4A1F-8AD5-0F309535A4B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620310" y="3822280"/>
                <a:ext cx="25050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511C4EF-3CFC-4AD4-8DC7-5E35B1427A15}"/>
                  </a:ext>
                </a:extLst>
              </p14:cNvPr>
              <p14:cNvContentPartPr/>
              <p14:nvPr/>
            </p14:nvContentPartPr>
            <p14:xfrm>
              <a:off x="4856880" y="3636880"/>
              <a:ext cx="162000" cy="503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511C4EF-3CFC-4AD4-8DC7-5E35B1427A15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839240" y="3619240"/>
                <a:ext cx="197640" cy="53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3117AF0-36D9-499F-ABC5-0B5D5424CCB6}"/>
                  </a:ext>
                </a:extLst>
              </p14:cNvPr>
              <p14:cNvContentPartPr/>
              <p14:nvPr/>
            </p14:nvContentPartPr>
            <p14:xfrm>
              <a:off x="5272680" y="3817600"/>
              <a:ext cx="267120" cy="175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3117AF0-36D9-499F-ABC5-0B5D5424CCB6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254680" y="3799600"/>
                <a:ext cx="30276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6E82A848-F08E-462C-937A-AF187D3F7309}"/>
                  </a:ext>
                </a:extLst>
              </p14:cNvPr>
              <p14:cNvContentPartPr/>
              <p14:nvPr/>
            </p14:nvContentPartPr>
            <p14:xfrm>
              <a:off x="5618280" y="3718240"/>
              <a:ext cx="360" cy="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6E82A848-F08E-462C-937A-AF187D3F7309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600280" y="3700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93008AF-E26F-45AD-83D5-34436325AFD9}"/>
                  </a:ext>
                </a:extLst>
              </p14:cNvPr>
              <p14:cNvContentPartPr/>
              <p14:nvPr/>
            </p14:nvContentPartPr>
            <p14:xfrm>
              <a:off x="5992680" y="3810760"/>
              <a:ext cx="459360" cy="1846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93008AF-E26F-45AD-83D5-34436325AFD9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974666" y="3792760"/>
                <a:ext cx="495028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547D141-E844-4A47-8166-1BB1B3903893}"/>
                  </a:ext>
                </a:extLst>
              </p14:cNvPr>
              <p14:cNvContentPartPr/>
              <p14:nvPr/>
            </p14:nvContentPartPr>
            <p14:xfrm>
              <a:off x="5628000" y="3850360"/>
              <a:ext cx="271440" cy="1537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547D141-E844-4A47-8166-1BB1B3903893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610000" y="3832720"/>
                <a:ext cx="3070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4B3AEC2-8893-4778-A2D5-AD3C7B1A674D}"/>
                  </a:ext>
                </a:extLst>
              </p14:cNvPr>
              <p14:cNvContentPartPr/>
              <p14:nvPr/>
            </p14:nvContentPartPr>
            <p14:xfrm>
              <a:off x="6837240" y="3702760"/>
              <a:ext cx="177840" cy="205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4B3AEC2-8893-4778-A2D5-AD3C7B1A674D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819600" y="3685120"/>
                <a:ext cx="21348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218A480-21E9-4705-885C-B7064B114ADD}"/>
                  </a:ext>
                </a:extLst>
              </p14:cNvPr>
              <p14:cNvContentPartPr/>
              <p14:nvPr/>
            </p14:nvContentPartPr>
            <p14:xfrm>
              <a:off x="6867840" y="3538600"/>
              <a:ext cx="130680" cy="109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218A480-21E9-4705-885C-B7064B114ADD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849840" y="3520600"/>
                <a:ext cx="1663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AD76BE6-95D7-4811-A93C-C53ED3BA8F43}"/>
                  </a:ext>
                </a:extLst>
              </p14:cNvPr>
              <p14:cNvContentPartPr/>
              <p14:nvPr/>
            </p14:nvContentPartPr>
            <p14:xfrm>
              <a:off x="7182480" y="3758560"/>
              <a:ext cx="127440" cy="111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AD76BE6-95D7-4811-A93C-C53ED3BA8F43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7164840" y="3740920"/>
                <a:ext cx="163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78BB1EF3-F57D-4B7C-9291-144C2AB5DCEC}"/>
                  </a:ext>
                </a:extLst>
              </p14:cNvPr>
              <p14:cNvContentPartPr/>
              <p14:nvPr/>
            </p14:nvContentPartPr>
            <p14:xfrm>
              <a:off x="7162680" y="3846400"/>
              <a:ext cx="132120" cy="43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78BB1EF3-F57D-4B7C-9291-144C2AB5DCEC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144680" y="3828400"/>
                <a:ext cx="1677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B644520-4ED5-45F6-A97D-87C0AC4EE212}"/>
                  </a:ext>
                </a:extLst>
              </p14:cNvPr>
              <p14:cNvContentPartPr/>
              <p14:nvPr/>
            </p14:nvContentPartPr>
            <p14:xfrm>
              <a:off x="7477320" y="3725440"/>
              <a:ext cx="600840" cy="1515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B644520-4ED5-45F6-A97D-87C0AC4EE212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459680" y="3707800"/>
                <a:ext cx="63648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022829B-D98D-4F44-A9AB-95BCC9C46383}"/>
                  </a:ext>
                </a:extLst>
              </p14:cNvPr>
              <p14:cNvContentPartPr/>
              <p14:nvPr/>
            </p14:nvContentPartPr>
            <p14:xfrm>
              <a:off x="7680720" y="3536440"/>
              <a:ext cx="281520" cy="824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022829B-D98D-4F44-A9AB-95BCC9C46383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662720" y="3518800"/>
                <a:ext cx="3171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5674A10-65E3-45C4-8C3C-5D1A17A5C457}"/>
                  </a:ext>
                </a:extLst>
              </p14:cNvPr>
              <p14:cNvContentPartPr/>
              <p14:nvPr/>
            </p14:nvContentPartPr>
            <p14:xfrm>
              <a:off x="8452920" y="3619240"/>
              <a:ext cx="133560" cy="2066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5674A10-65E3-45C4-8C3C-5D1A17A5C457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434920" y="3601240"/>
                <a:ext cx="16920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F9C767C7-1470-41D8-92D5-7C1FD1FDE7A2}"/>
                  </a:ext>
                </a:extLst>
              </p14:cNvPr>
              <p14:cNvContentPartPr/>
              <p14:nvPr/>
            </p14:nvContentPartPr>
            <p14:xfrm>
              <a:off x="8188320" y="3657400"/>
              <a:ext cx="156240" cy="2052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F9C767C7-1470-41D8-92D5-7C1FD1FDE7A2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8170320" y="3639400"/>
                <a:ext cx="19188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2EA88E23-4811-416B-B135-7F30C22EA667}"/>
                  </a:ext>
                </a:extLst>
              </p14:cNvPr>
              <p14:cNvContentPartPr/>
              <p14:nvPr/>
            </p14:nvContentPartPr>
            <p14:xfrm>
              <a:off x="8483160" y="3424840"/>
              <a:ext cx="145800" cy="1515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2EA88E23-4811-416B-B135-7F30C22EA667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8465520" y="3406840"/>
                <a:ext cx="18144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5D95B9F-CD10-4810-8FFE-EC3D99A420CE}"/>
                  </a:ext>
                </a:extLst>
              </p14:cNvPr>
              <p14:cNvContentPartPr/>
              <p14:nvPr/>
            </p14:nvContentPartPr>
            <p14:xfrm>
              <a:off x="558480" y="4571440"/>
              <a:ext cx="913320" cy="3380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5D95B9F-CD10-4810-8FFE-EC3D99A420CE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40840" y="4553800"/>
                <a:ext cx="94896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A27137EF-1A91-419A-9222-9E7332461E3A}"/>
                  </a:ext>
                </a:extLst>
              </p14:cNvPr>
              <p14:cNvContentPartPr/>
              <p14:nvPr/>
            </p14:nvContentPartPr>
            <p14:xfrm>
              <a:off x="2057160" y="4774840"/>
              <a:ext cx="300600" cy="1746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A27137EF-1A91-419A-9222-9E7332461E3A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2039160" y="4756840"/>
                <a:ext cx="33624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C256B93-1C2E-4E0A-8784-CE44D8295B43}"/>
                  </a:ext>
                </a:extLst>
              </p14:cNvPr>
              <p14:cNvContentPartPr/>
              <p14:nvPr/>
            </p14:nvContentPartPr>
            <p14:xfrm>
              <a:off x="2052120" y="4594480"/>
              <a:ext cx="186120" cy="892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C256B93-1C2E-4E0A-8784-CE44D8295B43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034120" y="4576480"/>
                <a:ext cx="2217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DF810C0-9342-461D-A1CF-840ED9062BE4}"/>
                  </a:ext>
                </a:extLst>
              </p14:cNvPr>
              <p14:cNvContentPartPr/>
              <p14:nvPr/>
            </p14:nvContentPartPr>
            <p14:xfrm>
              <a:off x="2509320" y="4785280"/>
              <a:ext cx="155520" cy="144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DF810C0-9342-461D-A1CF-840ED9062BE4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491320" y="4767280"/>
                <a:ext cx="1911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C0622C7-550A-4CF1-8F9D-8D4C48777C63}"/>
                  </a:ext>
                </a:extLst>
              </p14:cNvPr>
              <p14:cNvContentPartPr/>
              <p14:nvPr/>
            </p14:nvContentPartPr>
            <p14:xfrm>
              <a:off x="2498880" y="4886440"/>
              <a:ext cx="131040" cy="111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C0622C7-550A-4CF1-8F9D-8D4C48777C63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2481240" y="486880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ACD9748-A904-432F-A184-0F2928612C8D}"/>
                  </a:ext>
                </a:extLst>
              </p14:cNvPr>
              <p14:cNvContentPartPr/>
              <p14:nvPr/>
            </p14:nvContentPartPr>
            <p14:xfrm>
              <a:off x="2801640" y="4713640"/>
              <a:ext cx="235080" cy="2217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ACD9748-A904-432F-A184-0F2928612C8D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2783640" y="4696000"/>
                <a:ext cx="27072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37A51AF7-29EA-4187-A770-D6059545FD55}"/>
                  </a:ext>
                </a:extLst>
              </p14:cNvPr>
              <p14:cNvContentPartPr/>
              <p14:nvPr/>
            </p14:nvContentPartPr>
            <p14:xfrm>
              <a:off x="3433440" y="4717240"/>
              <a:ext cx="155880" cy="2192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37A51AF7-29EA-4187-A770-D6059545FD55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3415800" y="4699240"/>
                <a:ext cx="19152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890ED3C7-4BE6-422D-B6F7-8424FF821965}"/>
                  </a:ext>
                </a:extLst>
              </p14:cNvPr>
              <p14:cNvContentPartPr/>
              <p14:nvPr/>
            </p14:nvContentPartPr>
            <p14:xfrm>
              <a:off x="3453960" y="4546960"/>
              <a:ext cx="119880" cy="756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890ED3C7-4BE6-422D-B6F7-8424FF821965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3435960" y="4528960"/>
                <a:ext cx="15552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B365313-E24D-4827-9ECF-6A1DB2A2BFC5}"/>
                  </a:ext>
                </a:extLst>
              </p14:cNvPr>
              <p14:cNvContentPartPr/>
              <p14:nvPr/>
            </p14:nvContentPartPr>
            <p14:xfrm>
              <a:off x="2753040" y="4569640"/>
              <a:ext cx="195480" cy="835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B365313-E24D-4827-9ECF-6A1DB2A2BFC5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2735400" y="4552000"/>
                <a:ext cx="23112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1E117BD2-F54F-408C-A7C7-E8F227EDFD3D}"/>
                  </a:ext>
                </a:extLst>
              </p14:cNvPr>
              <p14:cNvContentPartPr/>
              <p14:nvPr/>
            </p14:nvContentPartPr>
            <p14:xfrm>
              <a:off x="3149400" y="4764760"/>
              <a:ext cx="155160" cy="190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1E117BD2-F54F-408C-A7C7-E8F227EDFD3D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131760" y="4747120"/>
                <a:ext cx="19080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D1ECDCF5-852A-4606-B1A3-A8F27B2ACCEE}"/>
                  </a:ext>
                </a:extLst>
              </p14:cNvPr>
              <p14:cNvContentPartPr/>
              <p14:nvPr/>
            </p14:nvContentPartPr>
            <p14:xfrm>
              <a:off x="3768960" y="4075000"/>
              <a:ext cx="2756880" cy="8946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D1ECDCF5-852A-4606-B1A3-A8F27B2ACCEE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750960" y="4057360"/>
                <a:ext cx="2792520" cy="930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45606167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F897DC3-198C-4517-A020-097DEE229EAF}"/>
                  </a:ext>
                </a:extLst>
              </p14:cNvPr>
              <p14:cNvContentPartPr/>
              <p14:nvPr/>
            </p14:nvContentPartPr>
            <p14:xfrm>
              <a:off x="1525440" y="140920"/>
              <a:ext cx="324720" cy="294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F897DC3-198C-4517-A020-097DEE229EA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07440" y="122920"/>
                <a:ext cx="3603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03C77D8-732A-4067-9A58-EC6D56919ED4}"/>
                  </a:ext>
                </a:extLst>
              </p14:cNvPr>
              <p14:cNvContentPartPr/>
              <p14:nvPr/>
            </p14:nvContentPartPr>
            <p14:xfrm>
              <a:off x="1911000" y="264760"/>
              <a:ext cx="232560" cy="163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03C77D8-732A-4067-9A58-EC6D56919ED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93000" y="246760"/>
                <a:ext cx="268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593B9AA-8879-4D91-8789-501024094E89}"/>
                  </a:ext>
                </a:extLst>
              </p14:cNvPr>
              <p14:cNvContentPartPr/>
              <p14:nvPr/>
            </p14:nvContentPartPr>
            <p14:xfrm>
              <a:off x="3631800" y="253600"/>
              <a:ext cx="847800" cy="165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593B9AA-8879-4D91-8789-501024094E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14160" y="235600"/>
                <a:ext cx="8834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91BB6D3-E4D6-424C-9CE8-40480C630A82}"/>
                  </a:ext>
                </a:extLst>
              </p14:cNvPr>
              <p14:cNvContentPartPr/>
              <p14:nvPr/>
            </p14:nvContentPartPr>
            <p14:xfrm>
              <a:off x="2468280" y="109600"/>
              <a:ext cx="818280" cy="351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91BB6D3-E4D6-424C-9CE8-40480C630A8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50288" y="91600"/>
                <a:ext cx="853904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B379529-B40A-4000-9F2C-2CEEAFCB45AC}"/>
                  </a:ext>
                </a:extLst>
              </p14:cNvPr>
              <p14:cNvContentPartPr/>
              <p14:nvPr/>
            </p14:nvContentPartPr>
            <p14:xfrm>
              <a:off x="4795320" y="108880"/>
              <a:ext cx="50760" cy="287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B379529-B40A-4000-9F2C-2CEEAFCB45A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77680" y="91240"/>
                <a:ext cx="864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53F49F7-2204-487F-B659-FFE0D2AEA91C}"/>
                  </a:ext>
                </a:extLst>
              </p14:cNvPr>
              <p14:cNvContentPartPr/>
              <p14:nvPr/>
            </p14:nvContentPartPr>
            <p14:xfrm>
              <a:off x="4703880" y="211120"/>
              <a:ext cx="212400" cy="53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53F49F7-2204-487F-B659-FFE0D2AEA91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85880" y="193120"/>
                <a:ext cx="2480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5DDA106-A6B9-434C-B97C-304F11789031}"/>
                  </a:ext>
                </a:extLst>
              </p14:cNvPr>
              <p14:cNvContentPartPr/>
              <p14:nvPr/>
            </p14:nvContentPartPr>
            <p14:xfrm>
              <a:off x="4968120" y="80800"/>
              <a:ext cx="143640" cy="283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5DDA106-A6B9-434C-B97C-304F1178903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950120" y="62800"/>
                <a:ext cx="1792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9E61BEA-9569-468A-8F81-1616030AE316}"/>
                  </a:ext>
                </a:extLst>
              </p14:cNvPr>
              <p14:cNvContentPartPr/>
              <p14:nvPr/>
            </p14:nvContentPartPr>
            <p14:xfrm>
              <a:off x="5179080" y="122560"/>
              <a:ext cx="342720" cy="27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9E61BEA-9569-468A-8F81-1616030AE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61080" y="104560"/>
                <a:ext cx="37836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345BA1-39A4-4C10-97F0-4742DAE4F6B1}"/>
                  </a:ext>
                </a:extLst>
              </p14:cNvPr>
              <p14:cNvContentPartPr/>
              <p14:nvPr/>
            </p14:nvContentPartPr>
            <p14:xfrm>
              <a:off x="5374200" y="223360"/>
              <a:ext cx="21672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345BA1-39A4-4C10-97F0-4742DAE4F6B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356560" y="205360"/>
                <a:ext cx="252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F90B7FA-4438-4071-950E-356A63ECCC17}"/>
                  </a:ext>
                </a:extLst>
              </p14:cNvPr>
              <p14:cNvContentPartPr/>
              <p14:nvPr/>
            </p14:nvContentPartPr>
            <p14:xfrm>
              <a:off x="5943360" y="203920"/>
              <a:ext cx="189360" cy="180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F90B7FA-4438-4071-950E-356A63ECCC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25720" y="186280"/>
                <a:ext cx="22500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12609FB-BF21-4520-98D2-2AA07C6E987A}"/>
                  </a:ext>
                </a:extLst>
              </p14:cNvPr>
              <p14:cNvContentPartPr/>
              <p14:nvPr/>
            </p14:nvContentPartPr>
            <p14:xfrm>
              <a:off x="5923200" y="86560"/>
              <a:ext cx="181440" cy="45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12609FB-BF21-4520-98D2-2AA07C6E987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05200" y="68560"/>
                <a:ext cx="21708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1AF62B7-E162-4B6E-AD9B-AB4E6B803D6F}"/>
                  </a:ext>
                </a:extLst>
              </p14:cNvPr>
              <p14:cNvContentPartPr/>
              <p14:nvPr/>
            </p14:nvContentPartPr>
            <p14:xfrm>
              <a:off x="6776400" y="94480"/>
              <a:ext cx="235440" cy="39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1AF62B7-E162-4B6E-AD9B-AB4E6B803D6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58400" y="76480"/>
                <a:ext cx="2710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C9448DF-CFD3-4621-A226-FA0A274003AB}"/>
                  </a:ext>
                </a:extLst>
              </p14:cNvPr>
              <p14:cNvContentPartPr/>
              <p14:nvPr/>
            </p14:nvContentPartPr>
            <p14:xfrm>
              <a:off x="6309120" y="214000"/>
              <a:ext cx="830880" cy="151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C9448DF-CFD3-4621-A226-FA0A274003A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91128" y="196000"/>
                <a:ext cx="866505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2DCE608-BE89-4A07-AC35-C0735DC132E2}"/>
                  </a:ext>
                </a:extLst>
              </p14:cNvPr>
              <p14:cNvContentPartPr/>
              <p14:nvPr/>
            </p14:nvContentPartPr>
            <p14:xfrm>
              <a:off x="7595040" y="210040"/>
              <a:ext cx="154080" cy="1735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2DCE608-BE89-4A07-AC35-C0735DC132E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77400" y="192040"/>
                <a:ext cx="18972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CEA42EA-49CC-4529-BE0A-02B55C20B70C}"/>
                  </a:ext>
                </a:extLst>
              </p14:cNvPr>
              <p14:cNvContentPartPr/>
              <p14:nvPr/>
            </p14:nvContentPartPr>
            <p14:xfrm>
              <a:off x="7609440" y="93400"/>
              <a:ext cx="156960" cy="48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CEA42EA-49CC-4529-BE0A-02B55C20B70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91800" y="75400"/>
                <a:ext cx="19260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D9BEEBE-E2FC-438B-8647-FE54B0232605}"/>
                  </a:ext>
                </a:extLst>
              </p14:cNvPr>
              <p14:cNvContentPartPr/>
              <p14:nvPr/>
            </p14:nvContentPartPr>
            <p14:xfrm>
              <a:off x="7273200" y="212920"/>
              <a:ext cx="153720" cy="134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D9BEEBE-E2FC-438B-8647-FE54B023260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255200" y="194920"/>
                <a:ext cx="1893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60D50BC-EEF3-490B-829F-68F65BA98960}"/>
                  </a:ext>
                </a:extLst>
              </p14:cNvPr>
              <p14:cNvContentPartPr/>
              <p14:nvPr/>
            </p14:nvContentPartPr>
            <p14:xfrm>
              <a:off x="1936200" y="601000"/>
              <a:ext cx="1294200" cy="373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60D50BC-EEF3-490B-829F-68F65BA9896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18560" y="583360"/>
                <a:ext cx="132984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34D0D4C-A738-4DDD-9F5F-A59A57DEE3FE}"/>
                  </a:ext>
                </a:extLst>
              </p14:cNvPr>
              <p14:cNvContentPartPr/>
              <p14:nvPr/>
            </p14:nvContentPartPr>
            <p14:xfrm>
              <a:off x="476760" y="633040"/>
              <a:ext cx="1251000" cy="385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34D0D4C-A738-4DDD-9F5F-A59A57DEE3F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8760" y="615040"/>
                <a:ext cx="128664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C0FB0F1-7FE9-4069-8E8A-F6DA00739AEE}"/>
                  </a:ext>
                </a:extLst>
              </p14:cNvPr>
              <p14:cNvContentPartPr/>
              <p14:nvPr/>
            </p14:nvContentPartPr>
            <p14:xfrm>
              <a:off x="3605160" y="805840"/>
              <a:ext cx="335160" cy="165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C0FB0F1-7FE9-4069-8E8A-F6DA00739AE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87160" y="788200"/>
                <a:ext cx="370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30A2F8A-48B1-488A-8964-B1AFA59C5C1F}"/>
                  </a:ext>
                </a:extLst>
              </p14:cNvPr>
              <p14:cNvContentPartPr/>
              <p14:nvPr/>
            </p14:nvContentPartPr>
            <p14:xfrm>
              <a:off x="3637200" y="624760"/>
              <a:ext cx="257760" cy="734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30A2F8A-48B1-488A-8964-B1AFA59C5C1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19200" y="607120"/>
                <a:ext cx="29340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E21F9D2-4EAB-4E8D-96CD-B87E7114D3F7}"/>
                  </a:ext>
                </a:extLst>
              </p14:cNvPr>
              <p14:cNvContentPartPr/>
              <p14:nvPr/>
            </p14:nvContentPartPr>
            <p14:xfrm>
              <a:off x="4124640" y="520000"/>
              <a:ext cx="873000" cy="578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E21F9D2-4EAB-4E8D-96CD-B87E7114D3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107000" y="502000"/>
                <a:ext cx="908640" cy="61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9BFFA70-6C39-4EFF-BBA7-1E556EA7D465}"/>
                  </a:ext>
                </a:extLst>
              </p14:cNvPr>
              <p14:cNvContentPartPr/>
              <p14:nvPr/>
            </p14:nvContentPartPr>
            <p14:xfrm>
              <a:off x="5232000" y="597040"/>
              <a:ext cx="254520" cy="51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9BFFA70-6C39-4EFF-BBA7-1E556EA7D46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14000" y="579400"/>
                <a:ext cx="29016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971E30D-E3BE-4077-8B5C-A9B3E75E4CDD}"/>
                  </a:ext>
                </a:extLst>
              </p14:cNvPr>
              <p14:cNvContentPartPr/>
              <p14:nvPr/>
            </p14:nvContentPartPr>
            <p14:xfrm>
              <a:off x="6031560" y="669760"/>
              <a:ext cx="1039680" cy="387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971E30D-E3BE-4077-8B5C-A9B3E75E4CD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13560" y="652120"/>
                <a:ext cx="107532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E64A212-2D73-40A5-BAFC-13B0959AAC9B}"/>
                  </a:ext>
                </a:extLst>
              </p14:cNvPr>
              <p14:cNvContentPartPr/>
              <p14:nvPr/>
            </p14:nvContentPartPr>
            <p14:xfrm>
              <a:off x="7336560" y="743560"/>
              <a:ext cx="1085760" cy="335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E64A212-2D73-40A5-BAFC-13B0959AAC9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18560" y="725560"/>
                <a:ext cx="112140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D0E49BD-2171-4646-A642-9100CF653DBA}"/>
                  </a:ext>
                </a:extLst>
              </p14:cNvPr>
              <p14:cNvContentPartPr/>
              <p14:nvPr/>
            </p14:nvContentPartPr>
            <p14:xfrm>
              <a:off x="440400" y="1268800"/>
              <a:ext cx="27720" cy="372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D0E49BD-2171-4646-A642-9100CF653DB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22760" y="1251160"/>
                <a:ext cx="633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03BC936-6980-499C-ACA7-D92D2731A419}"/>
                  </a:ext>
                </a:extLst>
              </p14:cNvPr>
              <p14:cNvContentPartPr/>
              <p14:nvPr/>
            </p14:nvContentPartPr>
            <p14:xfrm>
              <a:off x="324840" y="1471480"/>
              <a:ext cx="224280" cy="32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03BC936-6980-499C-ACA7-D92D2731A41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6840" y="1453480"/>
                <a:ext cx="25992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170243F-CBB6-4665-8C76-6EB720B01210}"/>
                  </a:ext>
                </a:extLst>
              </p14:cNvPr>
              <p14:cNvContentPartPr/>
              <p14:nvPr/>
            </p14:nvContentPartPr>
            <p14:xfrm>
              <a:off x="625080" y="1462840"/>
              <a:ext cx="97560" cy="111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170243F-CBB6-4665-8C76-6EB720B012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07440" y="1444840"/>
                <a:ext cx="13320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56F3600-CD9F-40A7-93E1-4CFB32812075}"/>
                  </a:ext>
                </a:extLst>
              </p14:cNvPr>
              <p14:cNvContentPartPr/>
              <p14:nvPr/>
            </p14:nvContentPartPr>
            <p14:xfrm>
              <a:off x="958080" y="1483000"/>
              <a:ext cx="289080" cy="1004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56F3600-CD9F-40A7-93E1-4CFB3281207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40080" y="1465360"/>
                <a:ext cx="3247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082FE00-C192-4A21-94B2-BA424D6845C1}"/>
                  </a:ext>
                </a:extLst>
              </p14:cNvPr>
              <p14:cNvContentPartPr/>
              <p14:nvPr/>
            </p14:nvContentPartPr>
            <p14:xfrm>
              <a:off x="1717320" y="1290040"/>
              <a:ext cx="134640" cy="277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082FE00-C192-4A21-94B2-BA424D6845C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699680" y="1272040"/>
                <a:ext cx="17028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C12069D-F94D-4A80-8250-4D9AA8BE082B}"/>
                  </a:ext>
                </a:extLst>
              </p14:cNvPr>
              <p14:cNvContentPartPr/>
              <p14:nvPr/>
            </p14:nvContentPartPr>
            <p14:xfrm>
              <a:off x="1328520" y="1429360"/>
              <a:ext cx="302400" cy="156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C12069D-F94D-4A80-8250-4D9AA8BE082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10499" y="1411401"/>
                <a:ext cx="338082" cy="192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4D02C29-125A-4CEE-A7AC-E2AD0F594867}"/>
                  </a:ext>
                </a:extLst>
              </p14:cNvPr>
              <p14:cNvContentPartPr/>
              <p14:nvPr/>
            </p14:nvContentPartPr>
            <p14:xfrm>
              <a:off x="2130600" y="1239640"/>
              <a:ext cx="694440" cy="347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4D02C29-125A-4CEE-A7AC-E2AD0F5948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112960" y="1222000"/>
                <a:ext cx="73008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B25623B-11D3-494C-B57E-168232F68FD0}"/>
                  </a:ext>
                </a:extLst>
              </p14:cNvPr>
              <p14:cNvContentPartPr/>
              <p14:nvPr/>
            </p14:nvContentPartPr>
            <p14:xfrm>
              <a:off x="4244880" y="1279960"/>
              <a:ext cx="2064600" cy="3240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B25623B-11D3-494C-B57E-168232F68FD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26880" y="1262320"/>
                <a:ext cx="210024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50D67D6-D169-433E-8E53-755A81E2169F}"/>
                  </a:ext>
                </a:extLst>
              </p14:cNvPr>
              <p14:cNvContentPartPr/>
              <p14:nvPr/>
            </p14:nvContentPartPr>
            <p14:xfrm>
              <a:off x="3169560" y="1198600"/>
              <a:ext cx="695160" cy="4107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50D67D6-D169-433E-8E53-755A81E2169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51560" y="1180600"/>
                <a:ext cx="73080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E3DB0AE-9960-4178-AC14-D4555E300EFC}"/>
                  </a:ext>
                </a:extLst>
              </p14:cNvPr>
              <p14:cNvContentPartPr/>
              <p14:nvPr/>
            </p14:nvContentPartPr>
            <p14:xfrm>
              <a:off x="6484080" y="1531600"/>
              <a:ext cx="8280" cy="226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E3DB0AE-9960-4178-AC14-D4555E300EF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66080" y="1513600"/>
                <a:ext cx="4392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3731370-AED3-4DA0-A777-11FA64986111}"/>
                  </a:ext>
                </a:extLst>
              </p14:cNvPr>
              <p14:cNvContentPartPr/>
              <p14:nvPr/>
            </p14:nvContentPartPr>
            <p14:xfrm>
              <a:off x="6499920" y="1360960"/>
              <a:ext cx="23040" cy="10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3731370-AED3-4DA0-A777-11FA6498611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482280" y="1343320"/>
                <a:ext cx="58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9ADB777-E719-4C6B-9BD3-5912243AEDC2}"/>
                  </a:ext>
                </a:extLst>
              </p14:cNvPr>
              <p14:cNvContentPartPr/>
              <p14:nvPr/>
            </p14:nvContentPartPr>
            <p14:xfrm>
              <a:off x="1391520" y="1868920"/>
              <a:ext cx="127440" cy="70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9ADB777-E719-4C6B-9BD3-5912243AEDC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373520" y="1850920"/>
                <a:ext cx="16308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110DD18-8505-4784-B8C4-19B65D3EBA2F}"/>
                  </a:ext>
                </a:extLst>
              </p14:cNvPr>
              <p14:cNvContentPartPr/>
              <p14:nvPr/>
            </p14:nvContentPartPr>
            <p14:xfrm>
              <a:off x="435360" y="2009320"/>
              <a:ext cx="1081080" cy="523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110DD18-8505-4784-B8C4-19B65D3EBA2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17720" y="1991320"/>
                <a:ext cx="1116720" cy="55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FCA569C-5A85-42A5-9E96-2620F7CB6EBC}"/>
                  </a:ext>
                </a:extLst>
              </p14:cNvPr>
              <p14:cNvContentPartPr/>
              <p14:nvPr/>
            </p14:nvContentPartPr>
            <p14:xfrm>
              <a:off x="1675920" y="1806640"/>
              <a:ext cx="2379240" cy="700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FCA569C-5A85-42A5-9E96-2620F7CB6EB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58280" y="1788640"/>
                <a:ext cx="2414880" cy="73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F15C51-5AF6-4243-8AAE-8FFDB421A82A}"/>
                  </a:ext>
                </a:extLst>
              </p14:cNvPr>
              <p14:cNvContentPartPr/>
              <p14:nvPr/>
            </p14:nvContentPartPr>
            <p14:xfrm>
              <a:off x="4764360" y="1927960"/>
              <a:ext cx="374040" cy="81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F15C51-5AF6-4243-8AAE-8FFDB421A82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46720" y="1909960"/>
                <a:ext cx="4096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D2ECD33-DDF3-497C-8840-50BAD8F242EC}"/>
                  </a:ext>
                </a:extLst>
              </p14:cNvPr>
              <p14:cNvContentPartPr/>
              <p14:nvPr/>
            </p14:nvContentPartPr>
            <p14:xfrm>
              <a:off x="4933560" y="1838680"/>
              <a:ext cx="40320" cy="49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D2ECD33-DDF3-497C-8840-50BAD8F242E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915920" y="1820680"/>
                <a:ext cx="7596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5B192D6-AD69-4F9E-9E71-98560A9DCA53}"/>
                  </a:ext>
                </a:extLst>
              </p14:cNvPr>
              <p14:cNvContentPartPr/>
              <p14:nvPr/>
            </p14:nvContentPartPr>
            <p14:xfrm>
              <a:off x="5729880" y="1998160"/>
              <a:ext cx="141120" cy="217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5B192D6-AD69-4F9E-9E71-98560A9DCA5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12240" y="1980160"/>
                <a:ext cx="1767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75CD539-9905-4D53-A613-587838F4856C}"/>
                  </a:ext>
                </a:extLst>
              </p14:cNvPr>
              <p14:cNvContentPartPr/>
              <p14:nvPr/>
            </p14:nvContentPartPr>
            <p14:xfrm>
              <a:off x="5381760" y="2021560"/>
              <a:ext cx="147960" cy="220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75CD539-9905-4D53-A613-587838F4856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63760" y="2003560"/>
                <a:ext cx="18360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E9CE9E6-05ED-4012-9B58-6EBECC9BB3E3}"/>
                  </a:ext>
                </a:extLst>
              </p14:cNvPr>
              <p14:cNvContentPartPr/>
              <p14:nvPr/>
            </p14:nvContentPartPr>
            <p14:xfrm>
              <a:off x="4287360" y="2082040"/>
              <a:ext cx="903240" cy="201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E9CE9E6-05ED-4012-9B58-6EBECC9BB3E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269367" y="2064368"/>
                <a:ext cx="938866" cy="237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1F5B60C-AEE1-4E65-B7F9-8E23BB3BCD45}"/>
                  </a:ext>
                </a:extLst>
              </p14:cNvPr>
              <p14:cNvContentPartPr/>
              <p14:nvPr/>
            </p14:nvContentPartPr>
            <p14:xfrm>
              <a:off x="5679120" y="1836520"/>
              <a:ext cx="221760" cy="93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1F5B60C-AEE1-4E65-B7F9-8E23BB3BCD4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661480" y="1818880"/>
                <a:ext cx="25740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1E0F201-C0E8-4E1A-A014-050FF72F3985}"/>
                  </a:ext>
                </a:extLst>
              </p14:cNvPr>
              <p14:cNvContentPartPr/>
              <p14:nvPr/>
            </p14:nvContentPartPr>
            <p14:xfrm>
              <a:off x="6105720" y="2021560"/>
              <a:ext cx="210600" cy="222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1E0F201-C0E8-4E1A-A014-050FF72F398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88080" y="2003560"/>
                <a:ext cx="24624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95AF91D-1EEB-41A4-8539-5CF18DF73CE7}"/>
                  </a:ext>
                </a:extLst>
              </p14:cNvPr>
              <p14:cNvContentPartPr/>
              <p14:nvPr/>
            </p14:nvContentPartPr>
            <p14:xfrm>
              <a:off x="7497840" y="1980880"/>
              <a:ext cx="182160" cy="230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95AF91D-1EEB-41A4-8539-5CF18DF73CE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479840" y="1962880"/>
                <a:ext cx="21780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E284349-F269-4826-A715-7DF474989AE6}"/>
                  </a:ext>
                </a:extLst>
              </p14:cNvPr>
              <p14:cNvContentPartPr/>
              <p14:nvPr/>
            </p14:nvContentPartPr>
            <p14:xfrm>
              <a:off x="7507920" y="1754800"/>
              <a:ext cx="198360" cy="145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E284349-F269-4826-A715-7DF474989AE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489920" y="1736845"/>
                <a:ext cx="234000" cy="1806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2C243B0-29BE-4A35-8126-2E8774C6CC4F}"/>
                  </a:ext>
                </a:extLst>
              </p14:cNvPr>
              <p14:cNvContentPartPr/>
              <p14:nvPr/>
            </p14:nvContentPartPr>
            <p14:xfrm>
              <a:off x="6481920" y="1853800"/>
              <a:ext cx="843480" cy="371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2C243B0-29BE-4A35-8126-2E8774C6CC4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63920" y="1836160"/>
                <a:ext cx="87912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F4E09A0-24CE-499B-9218-9DFC1B2F34FA}"/>
                  </a:ext>
                </a:extLst>
              </p14:cNvPr>
              <p14:cNvContentPartPr/>
              <p14:nvPr/>
            </p14:nvContentPartPr>
            <p14:xfrm>
              <a:off x="7783320" y="2275360"/>
              <a:ext cx="135000" cy="139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F4E09A0-24CE-499B-9218-9DFC1B2F34F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765320" y="2257360"/>
                <a:ext cx="17064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B38BD8A-31E2-468C-B006-422A82789D66}"/>
                  </a:ext>
                </a:extLst>
              </p14:cNvPr>
              <p14:cNvContentPartPr/>
              <p14:nvPr/>
            </p14:nvContentPartPr>
            <p14:xfrm>
              <a:off x="8157720" y="1917520"/>
              <a:ext cx="723240" cy="339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B38BD8A-31E2-468C-B006-422A82789D6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139711" y="1899539"/>
                <a:ext cx="758898" cy="3750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80EDF6E-6431-4309-A81B-6A6094CAD0C7}"/>
                  </a:ext>
                </a:extLst>
              </p14:cNvPr>
              <p14:cNvContentPartPr/>
              <p14:nvPr/>
            </p14:nvContentPartPr>
            <p14:xfrm>
              <a:off x="466680" y="3006880"/>
              <a:ext cx="147600" cy="219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80EDF6E-6431-4309-A81B-6A6094CAD0C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49040" y="2988880"/>
                <a:ext cx="18324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AF19CC9-22C0-470F-A9F4-78437B9C029D}"/>
                  </a:ext>
                </a:extLst>
              </p14:cNvPr>
              <p14:cNvContentPartPr/>
              <p14:nvPr/>
            </p14:nvContentPartPr>
            <p14:xfrm>
              <a:off x="456960" y="2870800"/>
              <a:ext cx="230400" cy="554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AF19CC9-22C0-470F-A9F4-78437B9C029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38960" y="2853160"/>
                <a:ext cx="26604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A3B80E8-3D01-485D-9AAE-DEB64D6F83B4}"/>
                  </a:ext>
                </a:extLst>
              </p14:cNvPr>
              <p14:cNvContentPartPr/>
              <p14:nvPr/>
            </p14:nvContentPartPr>
            <p14:xfrm>
              <a:off x="518880" y="2793760"/>
              <a:ext cx="23040" cy="41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A3B80E8-3D01-485D-9AAE-DEB64D6F83B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00880" y="2775760"/>
                <a:ext cx="5868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352554B-9D4C-464C-9081-FCB9386CC76F}"/>
                  </a:ext>
                </a:extLst>
              </p14:cNvPr>
              <p14:cNvContentPartPr/>
              <p14:nvPr/>
            </p14:nvContentPartPr>
            <p14:xfrm>
              <a:off x="832800" y="3037480"/>
              <a:ext cx="143640" cy="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352554B-9D4C-464C-9081-FCB9386CC76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814800" y="301984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96A7CC9-BDA1-4685-A293-59B655D23ED1}"/>
                  </a:ext>
                </a:extLst>
              </p14:cNvPr>
              <p14:cNvContentPartPr/>
              <p14:nvPr/>
            </p14:nvContentPartPr>
            <p14:xfrm>
              <a:off x="832800" y="3088240"/>
              <a:ext cx="142920" cy="11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96A7CC9-BDA1-4685-A293-59B655D23ED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814800" y="3070240"/>
                <a:ext cx="178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367871A-77E1-47EF-841C-C7D2889A00B6}"/>
                  </a:ext>
                </a:extLst>
              </p14:cNvPr>
              <p14:cNvContentPartPr/>
              <p14:nvPr/>
            </p14:nvContentPartPr>
            <p14:xfrm>
              <a:off x="1127280" y="2951440"/>
              <a:ext cx="175320" cy="231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367871A-77E1-47EF-841C-C7D2889A00B6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09280" y="2933440"/>
                <a:ext cx="21096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08C210B-9A13-4792-BE77-39A732163E3B}"/>
                  </a:ext>
                </a:extLst>
              </p14:cNvPr>
              <p14:cNvContentPartPr/>
              <p14:nvPr/>
            </p14:nvContentPartPr>
            <p14:xfrm>
              <a:off x="1076520" y="2818240"/>
              <a:ext cx="202320" cy="46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08C210B-9A13-4792-BE77-39A732163E3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058880" y="2800240"/>
                <a:ext cx="23796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7F9C3B2-CD05-45BE-AC12-0D233D40BDBB}"/>
                  </a:ext>
                </a:extLst>
              </p14:cNvPr>
              <p14:cNvContentPartPr/>
              <p14:nvPr/>
            </p14:nvContentPartPr>
            <p14:xfrm>
              <a:off x="1792920" y="2813920"/>
              <a:ext cx="158040" cy="468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7F9C3B2-CD05-45BE-AC12-0D233D40BDB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775280" y="2796280"/>
                <a:ext cx="193680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187E717-33AC-495A-B375-435CDFE469DB}"/>
                  </a:ext>
                </a:extLst>
              </p14:cNvPr>
              <p14:cNvContentPartPr/>
              <p14:nvPr/>
            </p14:nvContentPartPr>
            <p14:xfrm>
              <a:off x="2273520" y="2973400"/>
              <a:ext cx="263160" cy="130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187E717-33AC-495A-B375-435CDFE469D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255880" y="2955760"/>
                <a:ext cx="2988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88F8246-FB0D-44A3-96C8-15DFB2516947}"/>
                  </a:ext>
                </a:extLst>
              </p14:cNvPr>
              <p14:cNvContentPartPr/>
              <p14:nvPr/>
            </p14:nvContentPartPr>
            <p14:xfrm>
              <a:off x="2609400" y="2944960"/>
              <a:ext cx="161280" cy="164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88F8246-FB0D-44A3-96C8-15DFB251694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91760" y="2926960"/>
                <a:ext cx="19692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A1DC848-A18F-4F1F-A641-4400DD489E65}"/>
                  </a:ext>
                </a:extLst>
              </p14:cNvPr>
              <p14:cNvContentPartPr/>
              <p14:nvPr/>
            </p14:nvContentPartPr>
            <p14:xfrm>
              <a:off x="3129240" y="2921200"/>
              <a:ext cx="303840" cy="168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A1DC848-A18F-4F1F-A641-4400DD489E65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111240" y="2903200"/>
                <a:ext cx="33948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0CAE895-4C6D-402D-B263-30B6FD91D6BC}"/>
                  </a:ext>
                </a:extLst>
              </p14:cNvPr>
              <p14:cNvContentPartPr/>
              <p14:nvPr/>
            </p14:nvContentPartPr>
            <p14:xfrm>
              <a:off x="3525600" y="2722480"/>
              <a:ext cx="309960" cy="357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0CAE895-4C6D-402D-B263-30B6FD91D6B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507621" y="2704840"/>
                <a:ext cx="345559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CDFC4E7-C669-4784-B525-37FA18AB7FC2}"/>
                  </a:ext>
                </a:extLst>
              </p14:cNvPr>
              <p14:cNvContentPartPr/>
              <p14:nvPr/>
            </p14:nvContentPartPr>
            <p14:xfrm>
              <a:off x="4053720" y="2773600"/>
              <a:ext cx="1230480" cy="537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CDFC4E7-C669-4784-B525-37FA18AB7FC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36080" y="2755600"/>
                <a:ext cx="1266120" cy="57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56AB7B9-C8F2-4CAD-9BFC-BE8A4A7891F6}"/>
                  </a:ext>
                </a:extLst>
              </p14:cNvPr>
              <p14:cNvContentPartPr/>
              <p14:nvPr/>
            </p14:nvContentPartPr>
            <p14:xfrm>
              <a:off x="5678400" y="2854600"/>
              <a:ext cx="270360" cy="180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56AB7B9-C8F2-4CAD-9BFC-BE8A4A7891F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660760" y="2836960"/>
                <a:ext cx="30600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91AD165-6372-4674-9CDF-D1A9F28CA9E9}"/>
                  </a:ext>
                </a:extLst>
              </p14:cNvPr>
              <p14:cNvContentPartPr/>
              <p14:nvPr/>
            </p14:nvContentPartPr>
            <p14:xfrm>
              <a:off x="5618280" y="2652640"/>
              <a:ext cx="255240" cy="81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91AD165-6372-4674-9CDF-D1A9F28CA9E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600280" y="2634640"/>
                <a:ext cx="290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02859DF-86A2-4AAF-BB02-99320998719A}"/>
                  </a:ext>
                </a:extLst>
              </p14:cNvPr>
              <p14:cNvContentPartPr/>
              <p14:nvPr/>
            </p14:nvContentPartPr>
            <p14:xfrm>
              <a:off x="6136320" y="2959720"/>
              <a:ext cx="216720" cy="24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02859DF-86A2-4AAF-BB02-99320998719A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118320" y="2942080"/>
                <a:ext cx="25236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7E8C391-B75D-4280-9CAE-7A2B2FE663CA}"/>
                  </a:ext>
                </a:extLst>
              </p14:cNvPr>
              <p14:cNvContentPartPr/>
              <p14:nvPr/>
            </p14:nvContentPartPr>
            <p14:xfrm>
              <a:off x="6115800" y="2813560"/>
              <a:ext cx="183960" cy="820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7E8C391-B75D-4280-9CAE-7A2B2FE663CA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098160" y="2795842"/>
                <a:ext cx="219600" cy="1178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3EF4E94-B1BA-45C5-9FBC-951B50832381}"/>
                  </a:ext>
                </a:extLst>
              </p14:cNvPr>
              <p14:cNvContentPartPr/>
              <p14:nvPr/>
            </p14:nvContentPartPr>
            <p14:xfrm>
              <a:off x="6560040" y="2548240"/>
              <a:ext cx="586080" cy="6231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3EF4E94-B1BA-45C5-9FBC-951B50832381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542400" y="2530600"/>
                <a:ext cx="621720" cy="65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D834EA4-53CD-4D2C-8CF1-D0C056A2EC96}"/>
                  </a:ext>
                </a:extLst>
              </p14:cNvPr>
              <p14:cNvContentPartPr/>
              <p14:nvPr/>
            </p14:nvContentPartPr>
            <p14:xfrm>
              <a:off x="7539600" y="2836960"/>
              <a:ext cx="403200" cy="19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D834EA4-53CD-4D2C-8CF1-D0C056A2EC9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521600" y="2818960"/>
                <a:ext cx="43884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E91946C-2A3F-4F81-BA54-6A5560E2DF38}"/>
                  </a:ext>
                </a:extLst>
              </p14:cNvPr>
              <p14:cNvContentPartPr/>
              <p14:nvPr/>
            </p14:nvContentPartPr>
            <p14:xfrm>
              <a:off x="598800" y="3856840"/>
              <a:ext cx="312480" cy="238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E91946C-2A3F-4F81-BA54-6A5560E2DF3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80800" y="3838840"/>
                <a:ext cx="3481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200F0D9-E2BE-4458-BE7D-DF6CB3006C1A}"/>
                  </a:ext>
                </a:extLst>
              </p14:cNvPr>
              <p14:cNvContentPartPr/>
              <p14:nvPr/>
            </p14:nvContentPartPr>
            <p14:xfrm>
              <a:off x="670440" y="3636520"/>
              <a:ext cx="204120" cy="92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200F0D9-E2BE-4458-BE7D-DF6CB3006C1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52440" y="3618880"/>
                <a:ext cx="2397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819B033-56BF-4A94-A64C-B01A308211AB}"/>
                  </a:ext>
                </a:extLst>
              </p14:cNvPr>
              <p14:cNvContentPartPr/>
              <p14:nvPr/>
            </p14:nvContentPartPr>
            <p14:xfrm>
              <a:off x="1097040" y="3860440"/>
              <a:ext cx="172440" cy="10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819B033-56BF-4A94-A64C-B01A308211A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079040" y="3842800"/>
                <a:ext cx="208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521324A-9703-4EE0-BFFB-2D6DE55F07A3}"/>
                  </a:ext>
                </a:extLst>
              </p14:cNvPr>
              <p14:cNvContentPartPr/>
              <p14:nvPr/>
            </p14:nvContentPartPr>
            <p14:xfrm>
              <a:off x="1097040" y="3951880"/>
              <a:ext cx="151560" cy="21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521324A-9703-4EE0-BFFB-2D6DE55F07A3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079040" y="3933880"/>
                <a:ext cx="187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241D8B3-6B61-48B4-9F7E-B6F3F5DAFC84}"/>
                  </a:ext>
                </a:extLst>
              </p14:cNvPr>
              <p14:cNvContentPartPr/>
              <p14:nvPr/>
            </p14:nvContentPartPr>
            <p14:xfrm>
              <a:off x="1561800" y="3839920"/>
              <a:ext cx="219600" cy="202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241D8B3-6B61-48B4-9F7E-B6F3F5DAFC84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543800" y="3822280"/>
                <a:ext cx="25524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2A09DDA-DB88-49DD-B724-B91F8E494688}"/>
                  </a:ext>
                </a:extLst>
              </p14:cNvPr>
              <p14:cNvContentPartPr/>
              <p14:nvPr/>
            </p14:nvContentPartPr>
            <p14:xfrm>
              <a:off x="1554240" y="3677560"/>
              <a:ext cx="165240" cy="817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2A09DDA-DB88-49DD-B724-B91F8E49468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536600" y="3659560"/>
                <a:ext cx="2008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A8D583A-3AC1-42C4-BD72-479B4ED44018}"/>
                  </a:ext>
                </a:extLst>
              </p14:cNvPr>
              <p14:cNvContentPartPr/>
              <p14:nvPr/>
            </p14:nvContentPartPr>
            <p14:xfrm>
              <a:off x="2153640" y="3630040"/>
              <a:ext cx="143280" cy="950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A8D583A-3AC1-42C4-BD72-479B4ED4401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136000" y="3612400"/>
                <a:ext cx="17892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A8659DE-DFFD-4920-8A25-0473CCB1F53B}"/>
                  </a:ext>
                </a:extLst>
              </p14:cNvPr>
              <p14:cNvContentPartPr/>
              <p14:nvPr/>
            </p14:nvContentPartPr>
            <p14:xfrm>
              <a:off x="1909920" y="3785920"/>
              <a:ext cx="394920" cy="2379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A8659DE-DFFD-4920-8A25-0473CCB1F53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891936" y="3767947"/>
                <a:ext cx="430528" cy="2735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ED551DA-059B-4629-897A-634A305B3360}"/>
                  </a:ext>
                </a:extLst>
              </p14:cNvPr>
              <p14:cNvContentPartPr/>
              <p14:nvPr/>
            </p14:nvContentPartPr>
            <p14:xfrm>
              <a:off x="2610840" y="3850360"/>
              <a:ext cx="143640" cy="2185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ED551DA-059B-4629-897A-634A305B3360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592840" y="3832720"/>
                <a:ext cx="17928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E79C430-49FE-413D-A2E4-AD0277BC2D4D}"/>
                  </a:ext>
                </a:extLst>
              </p14:cNvPr>
              <p14:cNvContentPartPr/>
              <p14:nvPr/>
            </p14:nvContentPartPr>
            <p14:xfrm>
              <a:off x="2905680" y="3837040"/>
              <a:ext cx="561960" cy="175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E79C430-49FE-413D-A2E4-AD0277BC2D4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887680" y="3819040"/>
                <a:ext cx="59760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15CD74C-4683-4194-BA3B-CE7EC30C827D}"/>
                  </a:ext>
                </a:extLst>
              </p14:cNvPr>
              <p14:cNvContentPartPr/>
              <p14:nvPr/>
            </p14:nvContentPartPr>
            <p14:xfrm>
              <a:off x="3118800" y="3661000"/>
              <a:ext cx="261720" cy="882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15CD74C-4683-4194-BA3B-CE7EC30C827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100800" y="3643000"/>
                <a:ext cx="29736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EA9E155-8700-444C-9977-4486E6C6A7C2}"/>
                  </a:ext>
                </a:extLst>
              </p14:cNvPr>
              <p14:cNvContentPartPr/>
              <p14:nvPr/>
            </p14:nvContentPartPr>
            <p14:xfrm>
              <a:off x="4012680" y="3841000"/>
              <a:ext cx="161640" cy="1850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EA9E155-8700-444C-9977-4486E6C6A7C2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994680" y="3823000"/>
                <a:ext cx="19728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E20A0CF-116E-44D2-8283-9F963EDF5AE6}"/>
                  </a:ext>
                </a:extLst>
              </p14:cNvPr>
              <p14:cNvContentPartPr/>
              <p14:nvPr/>
            </p14:nvContentPartPr>
            <p14:xfrm>
              <a:off x="4012680" y="3649120"/>
              <a:ext cx="156960" cy="1209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E20A0CF-116E-44D2-8283-9F963EDF5AE6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994680" y="3631120"/>
                <a:ext cx="1926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C217BE2-546F-4A1F-8AD5-0F309535A4B9}"/>
                  </a:ext>
                </a:extLst>
              </p14:cNvPr>
              <p14:cNvContentPartPr/>
              <p14:nvPr/>
            </p14:nvContentPartPr>
            <p14:xfrm>
              <a:off x="3638280" y="3839920"/>
              <a:ext cx="214920" cy="2088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C217BE2-546F-4A1F-8AD5-0F309535A4B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620310" y="3822280"/>
                <a:ext cx="25050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511C4EF-3CFC-4AD4-8DC7-5E35B1427A15}"/>
                  </a:ext>
                </a:extLst>
              </p14:cNvPr>
              <p14:cNvContentPartPr/>
              <p14:nvPr/>
            </p14:nvContentPartPr>
            <p14:xfrm>
              <a:off x="4856880" y="3636880"/>
              <a:ext cx="162000" cy="503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511C4EF-3CFC-4AD4-8DC7-5E35B1427A15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839240" y="3619240"/>
                <a:ext cx="197640" cy="53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3117AF0-36D9-499F-ABC5-0B5D5424CCB6}"/>
                  </a:ext>
                </a:extLst>
              </p14:cNvPr>
              <p14:cNvContentPartPr/>
              <p14:nvPr/>
            </p14:nvContentPartPr>
            <p14:xfrm>
              <a:off x="5272680" y="3817600"/>
              <a:ext cx="267120" cy="175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3117AF0-36D9-499F-ABC5-0B5D5424CCB6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254680" y="3799600"/>
                <a:ext cx="30276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6E82A848-F08E-462C-937A-AF187D3F7309}"/>
                  </a:ext>
                </a:extLst>
              </p14:cNvPr>
              <p14:cNvContentPartPr/>
              <p14:nvPr/>
            </p14:nvContentPartPr>
            <p14:xfrm>
              <a:off x="5618280" y="3718240"/>
              <a:ext cx="360" cy="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6E82A848-F08E-462C-937A-AF187D3F7309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600280" y="3700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93008AF-E26F-45AD-83D5-34436325AFD9}"/>
                  </a:ext>
                </a:extLst>
              </p14:cNvPr>
              <p14:cNvContentPartPr/>
              <p14:nvPr/>
            </p14:nvContentPartPr>
            <p14:xfrm>
              <a:off x="5992680" y="3810760"/>
              <a:ext cx="459360" cy="1846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93008AF-E26F-45AD-83D5-34436325AFD9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974666" y="3792760"/>
                <a:ext cx="495028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547D141-E844-4A47-8166-1BB1B3903893}"/>
                  </a:ext>
                </a:extLst>
              </p14:cNvPr>
              <p14:cNvContentPartPr/>
              <p14:nvPr/>
            </p14:nvContentPartPr>
            <p14:xfrm>
              <a:off x="5628000" y="3850360"/>
              <a:ext cx="271440" cy="1537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547D141-E844-4A47-8166-1BB1B3903893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610000" y="3832720"/>
                <a:ext cx="3070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4B3AEC2-8893-4778-A2D5-AD3C7B1A674D}"/>
                  </a:ext>
                </a:extLst>
              </p14:cNvPr>
              <p14:cNvContentPartPr/>
              <p14:nvPr/>
            </p14:nvContentPartPr>
            <p14:xfrm>
              <a:off x="6837240" y="3702760"/>
              <a:ext cx="177840" cy="205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4B3AEC2-8893-4778-A2D5-AD3C7B1A674D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819600" y="3685120"/>
                <a:ext cx="21348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218A480-21E9-4705-885C-B7064B114ADD}"/>
                  </a:ext>
                </a:extLst>
              </p14:cNvPr>
              <p14:cNvContentPartPr/>
              <p14:nvPr/>
            </p14:nvContentPartPr>
            <p14:xfrm>
              <a:off x="6867840" y="3538600"/>
              <a:ext cx="130680" cy="109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218A480-21E9-4705-885C-B7064B114ADD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849840" y="3520600"/>
                <a:ext cx="1663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AD76BE6-95D7-4811-A93C-C53ED3BA8F43}"/>
                  </a:ext>
                </a:extLst>
              </p14:cNvPr>
              <p14:cNvContentPartPr/>
              <p14:nvPr/>
            </p14:nvContentPartPr>
            <p14:xfrm>
              <a:off x="7182480" y="3758560"/>
              <a:ext cx="127440" cy="111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AD76BE6-95D7-4811-A93C-C53ED3BA8F43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7164840" y="3740920"/>
                <a:ext cx="163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78BB1EF3-F57D-4B7C-9291-144C2AB5DCEC}"/>
                  </a:ext>
                </a:extLst>
              </p14:cNvPr>
              <p14:cNvContentPartPr/>
              <p14:nvPr/>
            </p14:nvContentPartPr>
            <p14:xfrm>
              <a:off x="7162680" y="3846400"/>
              <a:ext cx="132120" cy="43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78BB1EF3-F57D-4B7C-9291-144C2AB5DCEC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144680" y="3828400"/>
                <a:ext cx="1677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B644520-4ED5-45F6-A97D-87C0AC4EE212}"/>
                  </a:ext>
                </a:extLst>
              </p14:cNvPr>
              <p14:cNvContentPartPr/>
              <p14:nvPr/>
            </p14:nvContentPartPr>
            <p14:xfrm>
              <a:off x="7477320" y="3725440"/>
              <a:ext cx="600840" cy="1515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B644520-4ED5-45F6-A97D-87C0AC4EE212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459680" y="3707800"/>
                <a:ext cx="63648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022829B-D98D-4F44-A9AB-95BCC9C46383}"/>
                  </a:ext>
                </a:extLst>
              </p14:cNvPr>
              <p14:cNvContentPartPr/>
              <p14:nvPr/>
            </p14:nvContentPartPr>
            <p14:xfrm>
              <a:off x="7680720" y="3536440"/>
              <a:ext cx="281520" cy="824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022829B-D98D-4F44-A9AB-95BCC9C46383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662720" y="3518800"/>
                <a:ext cx="3171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5674A10-65E3-45C4-8C3C-5D1A17A5C457}"/>
                  </a:ext>
                </a:extLst>
              </p14:cNvPr>
              <p14:cNvContentPartPr/>
              <p14:nvPr/>
            </p14:nvContentPartPr>
            <p14:xfrm>
              <a:off x="8452920" y="3619240"/>
              <a:ext cx="133560" cy="2066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5674A10-65E3-45C4-8C3C-5D1A17A5C457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434920" y="3601240"/>
                <a:ext cx="16920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F9C767C7-1470-41D8-92D5-7C1FD1FDE7A2}"/>
                  </a:ext>
                </a:extLst>
              </p14:cNvPr>
              <p14:cNvContentPartPr/>
              <p14:nvPr/>
            </p14:nvContentPartPr>
            <p14:xfrm>
              <a:off x="8188320" y="3657400"/>
              <a:ext cx="156240" cy="2052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F9C767C7-1470-41D8-92D5-7C1FD1FDE7A2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8170320" y="3639400"/>
                <a:ext cx="19188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2EA88E23-4811-416B-B135-7F30C22EA667}"/>
                  </a:ext>
                </a:extLst>
              </p14:cNvPr>
              <p14:cNvContentPartPr/>
              <p14:nvPr/>
            </p14:nvContentPartPr>
            <p14:xfrm>
              <a:off x="8483160" y="3424840"/>
              <a:ext cx="145800" cy="1515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2EA88E23-4811-416B-B135-7F30C22EA667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8465520" y="3406840"/>
                <a:ext cx="18144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5D95B9F-CD10-4810-8FFE-EC3D99A420CE}"/>
                  </a:ext>
                </a:extLst>
              </p14:cNvPr>
              <p14:cNvContentPartPr/>
              <p14:nvPr/>
            </p14:nvContentPartPr>
            <p14:xfrm>
              <a:off x="558480" y="4571440"/>
              <a:ext cx="913320" cy="3380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5D95B9F-CD10-4810-8FFE-EC3D99A420CE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40840" y="4553800"/>
                <a:ext cx="94896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A27137EF-1A91-419A-9222-9E7332461E3A}"/>
                  </a:ext>
                </a:extLst>
              </p14:cNvPr>
              <p14:cNvContentPartPr/>
              <p14:nvPr/>
            </p14:nvContentPartPr>
            <p14:xfrm>
              <a:off x="2057160" y="4774840"/>
              <a:ext cx="300600" cy="1746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A27137EF-1A91-419A-9222-9E7332461E3A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2039160" y="4756840"/>
                <a:ext cx="33624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C256B93-1C2E-4E0A-8784-CE44D8295B43}"/>
                  </a:ext>
                </a:extLst>
              </p14:cNvPr>
              <p14:cNvContentPartPr/>
              <p14:nvPr/>
            </p14:nvContentPartPr>
            <p14:xfrm>
              <a:off x="2052120" y="4594480"/>
              <a:ext cx="186120" cy="892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C256B93-1C2E-4E0A-8784-CE44D8295B43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034120" y="4576480"/>
                <a:ext cx="2217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DF810C0-9342-461D-A1CF-840ED9062BE4}"/>
                  </a:ext>
                </a:extLst>
              </p14:cNvPr>
              <p14:cNvContentPartPr/>
              <p14:nvPr/>
            </p14:nvContentPartPr>
            <p14:xfrm>
              <a:off x="2509320" y="4785280"/>
              <a:ext cx="155520" cy="144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DF810C0-9342-461D-A1CF-840ED9062BE4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491320" y="4767280"/>
                <a:ext cx="1911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C0622C7-550A-4CF1-8F9D-8D4C48777C63}"/>
                  </a:ext>
                </a:extLst>
              </p14:cNvPr>
              <p14:cNvContentPartPr/>
              <p14:nvPr/>
            </p14:nvContentPartPr>
            <p14:xfrm>
              <a:off x="2498880" y="4886440"/>
              <a:ext cx="131040" cy="111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C0622C7-550A-4CF1-8F9D-8D4C48777C63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2481240" y="486880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ACD9748-A904-432F-A184-0F2928612C8D}"/>
                  </a:ext>
                </a:extLst>
              </p14:cNvPr>
              <p14:cNvContentPartPr/>
              <p14:nvPr/>
            </p14:nvContentPartPr>
            <p14:xfrm>
              <a:off x="2801640" y="4713640"/>
              <a:ext cx="235080" cy="2217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ACD9748-A904-432F-A184-0F2928612C8D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2783640" y="4696000"/>
                <a:ext cx="27072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37A51AF7-29EA-4187-A770-D6059545FD55}"/>
                  </a:ext>
                </a:extLst>
              </p14:cNvPr>
              <p14:cNvContentPartPr/>
              <p14:nvPr/>
            </p14:nvContentPartPr>
            <p14:xfrm>
              <a:off x="3433440" y="4717240"/>
              <a:ext cx="155880" cy="2192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37A51AF7-29EA-4187-A770-D6059545FD55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3415800" y="4699240"/>
                <a:ext cx="19152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890ED3C7-4BE6-422D-B6F7-8424FF821965}"/>
                  </a:ext>
                </a:extLst>
              </p14:cNvPr>
              <p14:cNvContentPartPr/>
              <p14:nvPr/>
            </p14:nvContentPartPr>
            <p14:xfrm>
              <a:off x="3453960" y="4546960"/>
              <a:ext cx="119880" cy="756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890ED3C7-4BE6-422D-B6F7-8424FF821965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3435960" y="4528960"/>
                <a:ext cx="15552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B365313-E24D-4827-9ECF-6A1DB2A2BFC5}"/>
                  </a:ext>
                </a:extLst>
              </p14:cNvPr>
              <p14:cNvContentPartPr/>
              <p14:nvPr/>
            </p14:nvContentPartPr>
            <p14:xfrm>
              <a:off x="2753040" y="4569640"/>
              <a:ext cx="195480" cy="835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B365313-E24D-4827-9ECF-6A1DB2A2BFC5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2735400" y="4552000"/>
                <a:ext cx="23112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4CD5E32D-4C0A-4767-9B88-616552611396}"/>
                  </a:ext>
                </a:extLst>
              </p14:cNvPr>
              <p14:cNvContentPartPr/>
              <p14:nvPr/>
            </p14:nvContentPartPr>
            <p14:xfrm>
              <a:off x="3768960" y="4724080"/>
              <a:ext cx="165960" cy="2289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4CD5E32D-4C0A-4767-9B88-616552611396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750960" y="4706080"/>
                <a:ext cx="20160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1E117BD2-F54F-408C-A7C7-E8F227EDFD3D}"/>
                  </a:ext>
                </a:extLst>
              </p14:cNvPr>
              <p14:cNvContentPartPr/>
              <p14:nvPr/>
            </p14:nvContentPartPr>
            <p14:xfrm>
              <a:off x="3149400" y="4764760"/>
              <a:ext cx="155160" cy="190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1E117BD2-F54F-408C-A7C7-E8F227EDFD3D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131760" y="4747120"/>
                <a:ext cx="19080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A64E5ABE-996A-4B47-8D09-DD54C1211E41}"/>
                  </a:ext>
                </a:extLst>
              </p14:cNvPr>
              <p14:cNvContentPartPr/>
              <p14:nvPr/>
            </p14:nvContentPartPr>
            <p14:xfrm>
              <a:off x="4094040" y="4507360"/>
              <a:ext cx="1949400" cy="4140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A64E5ABE-996A-4B47-8D09-DD54C1211E41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076400" y="4489720"/>
                <a:ext cx="198504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38983611-2C13-4A7F-927A-D3BA4DB0A596}"/>
                  </a:ext>
                </a:extLst>
              </p14:cNvPr>
              <p14:cNvContentPartPr/>
              <p14:nvPr/>
            </p14:nvContentPartPr>
            <p14:xfrm>
              <a:off x="6187080" y="4510600"/>
              <a:ext cx="338400" cy="4593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38983611-2C13-4A7F-927A-D3BA4DB0A596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6169440" y="4492600"/>
                <a:ext cx="374040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FD20FB7-2B0F-4BB9-B2D3-564D67167538}"/>
                  </a:ext>
                </a:extLst>
              </p14:cNvPr>
              <p14:cNvContentPartPr/>
              <p14:nvPr/>
            </p14:nvContentPartPr>
            <p14:xfrm>
              <a:off x="1767000" y="4215040"/>
              <a:ext cx="4950360" cy="1019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FD20FB7-2B0F-4BB9-B2D3-564D67167538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1749360" y="4179400"/>
                <a:ext cx="4986000" cy="1091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82108219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7BA99FF-593D-49A6-A27B-4EF573D9EE43}"/>
                  </a:ext>
                </a:extLst>
              </p14:cNvPr>
              <p14:cNvContentPartPr/>
              <p14:nvPr/>
            </p14:nvContentPartPr>
            <p14:xfrm>
              <a:off x="233400" y="149200"/>
              <a:ext cx="8580240" cy="785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7BA99FF-593D-49A6-A27B-4EF573D9EE4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400" y="131200"/>
                <a:ext cx="8615880" cy="82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D127923-B627-4036-A681-D007837D30D5}"/>
                  </a:ext>
                </a:extLst>
              </p14:cNvPr>
              <p14:cNvContentPartPr/>
              <p14:nvPr/>
            </p14:nvContentPartPr>
            <p14:xfrm>
              <a:off x="646320" y="1103560"/>
              <a:ext cx="1245960" cy="458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D127923-B627-4036-A681-D007837D30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8675" y="1085920"/>
                <a:ext cx="1281610" cy="49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F81480C-CCAD-4BDA-B07D-4EEF5EDDBBB5}"/>
                  </a:ext>
                </a:extLst>
              </p14:cNvPr>
              <p14:cNvContentPartPr/>
              <p14:nvPr/>
            </p14:nvContentPartPr>
            <p14:xfrm>
              <a:off x="3088200" y="1273120"/>
              <a:ext cx="155880" cy="1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F81480C-CCAD-4BDA-B07D-4EEF5EDDBBB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0560" y="1255480"/>
                <a:ext cx="1915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507C594-40A2-43D4-8034-F6552633A6C1}"/>
                  </a:ext>
                </a:extLst>
              </p14:cNvPr>
              <p14:cNvContentPartPr/>
              <p14:nvPr/>
            </p14:nvContentPartPr>
            <p14:xfrm>
              <a:off x="3078120" y="1371040"/>
              <a:ext cx="18288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507C594-40A2-43D4-8034-F6552633A6C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60120" y="1353040"/>
                <a:ext cx="218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251159A-87D1-481C-89C7-D4CE2C3946E2}"/>
                  </a:ext>
                </a:extLst>
              </p14:cNvPr>
              <p14:cNvContentPartPr/>
              <p14:nvPr/>
            </p14:nvContentPartPr>
            <p14:xfrm>
              <a:off x="2103960" y="1236760"/>
              <a:ext cx="806040" cy="225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251159A-87D1-481C-89C7-D4CE2C3946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86320" y="1219120"/>
                <a:ext cx="84168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C0CC05A-F89C-45E0-B4C3-CF787A2D4BAA}"/>
                  </a:ext>
                </a:extLst>
              </p14:cNvPr>
              <p14:cNvContentPartPr/>
              <p14:nvPr/>
            </p14:nvContentPartPr>
            <p14:xfrm>
              <a:off x="3473400" y="901960"/>
              <a:ext cx="861840" cy="435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C0CC05A-F89C-45E0-B4C3-CF787A2D4BA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55400" y="884320"/>
                <a:ext cx="89748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A4A6E06-6D34-414B-BB97-2141D05498AA}"/>
                  </a:ext>
                </a:extLst>
              </p14:cNvPr>
              <p14:cNvContentPartPr/>
              <p14:nvPr/>
            </p14:nvContentPartPr>
            <p14:xfrm>
              <a:off x="4545480" y="934360"/>
              <a:ext cx="1060560" cy="357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A4A6E06-6D34-414B-BB97-2141D05498A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27840" y="916720"/>
                <a:ext cx="109620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3AAA08A-40A5-4812-9A83-CFB2537A12F0}"/>
                  </a:ext>
                </a:extLst>
              </p14:cNvPr>
              <p14:cNvContentPartPr/>
              <p14:nvPr/>
            </p14:nvContentPartPr>
            <p14:xfrm>
              <a:off x="5740680" y="883600"/>
              <a:ext cx="151920" cy="433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3AAA08A-40A5-4812-9A83-CFB2537A12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22680" y="865960"/>
                <a:ext cx="18756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133B185-0201-45B9-947E-F3B3C01AD617}"/>
                  </a:ext>
                </a:extLst>
              </p14:cNvPr>
              <p14:cNvContentPartPr/>
              <p14:nvPr/>
            </p14:nvContentPartPr>
            <p14:xfrm>
              <a:off x="3352440" y="799720"/>
              <a:ext cx="5411160" cy="974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133B185-0201-45B9-947E-F3B3C01AD61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334800" y="782080"/>
                <a:ext cx="5446800" cy="10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940057D-BBA9-46D3-B06B-7DF2BE752AC8}"/>
                  </a:ext>
                </a:extLst>
              </p14:cNvPr>
              <p14:cNvContentPartPr/>
              <p14:nvPr/>
            </p14:nvContentPartPr>
            <p14:xfrm>
              <a:off x="579000" y="2004280"/>
              <a:ext cx="774000" cy="799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940057D-BBA9-46D3-B06B-7DF2BE752AC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1000" y="1986280"/>
                <a:ext cx="809640" cy="83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439C4EF-10D2-4502-BC40-82B23A0699B1}"/>
                  </a:ext>
                </a:extLst>
              </p14:cNvPr>
              <p14:cNvContentPartPr/>
              <p14:nvPr/>
            </p14:nvContentPartPr>
            <p14:xfrm>
              <a:off x="2156160" y="2072320"/>
              <a:ext cx="810720" cy="353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439C4EF-10D2-4502-BC40-82B23A0699B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138160" y="2054320"/>
                <a:ext cx="84636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9AFB390-BF96-4A34-9137-8F53F019DE61}"/>
                  </a:ext>
                </a:extLst>
              </p14:cNvPr>
              <p14:cNvContentPartPr/>
              <p14:nvPr/>
            </p14:nvContentPartPr>
            <p14:xfrm>
              <a:off x="1827120" y="2051800"/>
              <a:ext cx="214920" cy="415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9AFB390-BF96-4A34-9137-8F53F019DE6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09480" y="2034160"/>
                <a:ext cx="25056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284A352-5692-40A4-915B-BD8C91E7FAE6}"/>
                  </a:ext>
                </a:extLst>
              </p14:cNvPr>
              <p14:cNvContentPartPr/>
              <p14:nvPr/>
            </p14:nvContentPartPr>
            <p14:xfrm>
              <a:off x="3443880" y="2021200"/>
              <a:ext cx="250920" cy="30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284A352-5692-40A4-915B-BD8C91E7FAE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426240" y="2003560"/>
                <a:ext cx="28656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28D6865-5F7D-4D43-AE52-F9A32B8E88B5}"/>
                  </a:ext>
                </a:extLst>
              </p14:cNvPr>
              <p14:cNvContentPartPr/>
              <p14:nvPr/>
            </p14:nvContentPartPr>
            <p14:xfrm>
              <a:off x="3433440" y="2132800"/>
              <a:ext cx="264960" cy="11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28D6865-5F7D-4D43-AE52-F9A32B8E88B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415800" y="2114800"/>
                <a:ext cx="3006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B947071-1C80-46ED-A579-DD33BEABA7FB}"/>
                  </a:ext>
                </a:extLst>
              </p14:cNvPr>
              <p14:cNvContentPartPr/>
              <p14:nvPr/>
            </p14:nvContentPartPr>
            <p14:xfrm>
              <a:off x="3954360" y="1868920"/>
              <a:ext cx="964080" cy="394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B947071-1C80-46ED-A579-DD33BEABA7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36360" y="1851280"/>
                <a:ext cx="999720" cy="4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A6C1025-FBC8-4293-A778-1D348469BD32}"/>
                  </a:ext>
                </a:extLst>
              </p14:cNvPr>
              <p14:cNvContentPartPr/>
              <p14:nvPr/>
            </p14:nvContentPartPr>
            <p14:xfrm>
              <a:off x="4997640" y="2204080"/>
              <a:ext cx="113040" cy="125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A6C1025-FBC8-4293-A778-1D348469BD3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979640" y="2186440"/>
                <a:ext cx="14868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38FB19C-CC78-4049-B6BF-64854A8A041E}"/>
                  </a:ext>
                </a:extLst>
              </p14:cNvPr>
              <p14:cNvContentPartPr/>
              <p14:nvPr/>
            </p14:nvContentPartPr>
            <p14:xfrm>
              <a:off x="5384280" y="1980880"/>
              <a:ext cx="1067760" cy="308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38FB19C-CC78-4049-B6BF-64854A8A041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366634" y="1962880"/>
                <a:ext cx="1103412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96DF93A-DCA5-4895-AC1E-A3D00301B988}"/>
                  </a:ext>
                </a:extLst>
              </p14:cNvPr>
              <p14:cNvContentPartPr/>
              <p14:nvPr/>
            </p14:nvContentPartPr>
            <p14:xfrm>
              <a:off x="769800" y="3168520"/>
              <a:ext cx="1077480" cy="336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96DF93A-DCA5-4895-AC1E-A3D00301B98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1800" y="3150880"/>
                <a:ext cx="111312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6C22C1C-7A2B-448D-A72C-5629CE307372}"/>
                  </a:ext>
                </a:extLst>
              </p14:cNvPr>
              <p14:cNvContentPartPr/>
              <p14:nvPr/>
            </p14:nvContentPartPr>
            <p14:xfrm>
              <a:off x="2966160" y="3185440"/>
              <a:ext cx="209520" cy="24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6C22C1C-7A2B-448D-A72C-5629CE30737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948520" y="3167800"/>
                <a:ext cx="2451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2A1F195-1C6E-4C23-87AC-C4F62451F0B3}"/>
                  </a:ext>
                </a:extLst>
              </p14:cNvPr>
              <p14:cNvContentPartPr/>
              <p14:nvPr/>
            </p14:nvContentPartPr>
            <p14:xfrm>
              <a:off x="3017280" y="3301360"/>
              <a:ext cx="158040" cy="20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2A1F195-1C6E-4C23-87AC-C4F62451F0B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99640" y="3283720"/>
                <a:ext cx="1936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A740AA5-BA4C-455E-9852-3421CE66766A}"/>
                  </a:ext>
                </a:extLst>
              </p14:cNvPr>
              <p14:cNvContentPartPr/>
              <p14:nvPr/>
            </p14:nvContentPartPr>
            <p14:xfrm>
              <a:off x="2060760" y="3186160"/>
              <a:ext cx="684000" cy="254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A740AA5-BA4C-455E-9852-3421CE66766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042760" y="3168160"/>
                <a:ext cx="71964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A604D0F-02C0-4181-99D1-61ACE4D5FFA8}"/>
                  </a:ext>
                </a:extLst>
              </p14:cNvPr>
              <p14:cNvContentPartPr/>
              <p14:nvPr/>
            </p14:nvContentPartPr>
            <p14:xfrm>
              <a:off x="3462600" y="2603680"/>
              <a:ext cx="4575600" cy="11152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A604D0F-02C0-4181-99D1-61ACE4D5FFA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44600" y="2586034"/>
                <a:ext cx="4611240" cy="11509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7A55FBF-509F-4A3F-A140-6E3633455AF0}"/>
                  </a:ext>
                </a:extLst>
              </p14:cNvPr>
              <p14:cNvContentPartPr/>
              <p14:nvPr/>
            </p14:nvContentPartPr>
            <p14:xfrm>
              <a:off x="8221440" y="2743000"/>
              <a:ext cx="426240" cy="498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7A55FBF-509F-4A3F-A140-6E3633455AF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203455" y="2725360"/>
                <a:ext cx="461850" cy="53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AF74143-A8BD-4333-9304-EC5914A37C55}"/>
                  </a:ext>
                </a:extLst>
              </p14:cNvPr>
              <p14:cNvContentPartPr/>
              <p14:nvPr/>
            </p14:nvContentPartPr>
            <p14:xfrm>
              <a:off x="487200" y="3758560"/>
              <a:ext cx="1515960" cy="681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AF74143-A8BD-4333-9304-EC5914A37C5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69204" y="3740560"/>
                <a:ext cx="1551592" cy="71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A8A8434-8823-4DCD-879C-E8A62FCE277A}"/>
                  </a:ext>
                </a:extLst>
              </p14:cNvPr>
              <p14:cNvContentPartPr/>
              <p14:nvPr/>
            </p14:nvContentPartPr>
            <p14:xfrm>
              <a:off x="3799560" y="4008760"/>
              <a:ext cx="218520" cy="24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A8A8434-8823-4DCD-879C-E8A62FCE27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781560" y="3991120"/>
                <a:ext cx="2541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DD01791-893A-4743-9E48-73AB9FDB2F61}"/>
                  </a:ext>
                </a:extLst>
              </p14:cNvPr>
              <p14:cNvContentPartPr/>
              <p14:nvPr/>
            </p14:nvContentPartPr>
            <p14:xfrm>
              <a:off x="3829800" y="4123960"/>
              <a:ext cx="186120" cy="31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DD01791-893A-4743-9E48-73AB9FDB2F6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812160" y="4105960"/>
                <a:ext cx="22176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8D12064-DE55-44FB-95C3-7D19AAB14BC2}"/>
                  </a:ext>
                </a:extLst>
              </p14:cNvPr>
              <p14:cNvContentPartPr/>
              <p14:nvPr/>
            </p14:nvContentPartPr>
            <p14:xfrm>
              <a:off x="4175040" y="3951880"/>
              <a:ext cx="643680" cy="310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8D12064-DE55-44FB-95C3-7D19AAB14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57040" y="3933880"/>
                <a:ext cx="67932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FAFC872-7D79-4A8C-97DF-B3527B00E376}"/>
                  </a:ext>
                </a:extLst>
              </p14:cNvPr>
              <p14:cNvContentPartPr/>
              <p14:nvPr/>
            </p14:nvContentPartPr>
            <p14:xfrm>
              <a:off x="2422920" y="3921640"/>
              <a:ext cx="1192320" cy="413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FAFC872-7D79-4A8C-97DF-B3527B00E37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04920" y="3903640"/>
                <a:ext cx="1227960" cy="44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471218E-8E3D-495C-8EE9-5242607FB945}"/>
                  </a:ext>
                </a:extLst>
              </p14:cNvPr>
              <p14:cNvContentPartPr/>
              <p14:nvPr/>
            </p14:nvContentPartPr>
            <p14:xfrm>
              <a:off x="4940040" y="3900400"/>
              <a:ext cx="332640" cy="2865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471218E-8E3D-495C-8EE9-5242607FB94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922381" y="3882400"/>
                <a:ext cx="368319" cy="322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8663903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14:cNvPr>
              <p14:cNvContentPartPr/>
              <p14:nvPr/>
            </p14:nvContentPartPr>
            <p14:xfrm>
              <a:off x="873480" y="212560"/>
              <a:ext cx="1558080" cy="47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5840" y="194920"/>
                <a:ext cx="159372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14:cNvPr>
              <p14:cNvContentPartPr/>
              <p14:nvPr/>
            </p14:nvContentPartPr>
            <p14:xfrm>
              <a:off x="3027360" y="264040"/>
              <a:ext cx="360" cy="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14:cNvPr>
              <p14:cNvContentPartPr/>
              <p14:nvPr/>
            </p14:nvContentPartPr>
            <p14:xfrm>
              <a:off x="3090720" y="407320"/>
              <a:ext cx="223200" cy="10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2720" y="389680"/>
                <a:ext cx="2588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14:cNvPr>
              <p14:cNvContentPartPr/>
              <p14:nvPr/>
            </p14:nvContentPartPr>
            <p14:xfrm>
              <a:off x="3433440" y="45664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5800" y="43900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14:cNvPr>
              <p14:cNvContentPartPr/>
              <p14:nvPr/>
            </p14:nvContentPartPr>
            <p14:xfrm>
              <a:off x="3433440" y="29428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5800" y="276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14:cNvPr>
              <p14:cNvContentPartPr/>
              <p14:nvPr/>
            </p14:nvContentPartPr>
            <p14:xfrm>
              <a:off x="3544320" y="192760"/>
              <a:ext cx="15840" cy="299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526680" y="175120"/>
                <a:ext cx="514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14:cNvPr>
              <p14:cNvContentPartPr/>
              <p14:nvPr/>
            </p14:nvContentPartPr>
            <p14:xfrm>
              <a:off x="3655560" y="297520"/>
              <a:ext cx="38880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637920" y="279520"/>
                <a:ext cx="42444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14:cNvPr>
              <p14:cNvContentPartPr/>
              <p14:nvPr/>
            </p14:nvContentPartPr>
            <p14:xfrm>
              <a:off x="2714880" y="382840"/>
              <a:ext cx="271800" cy="178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696904" y="364840"/>
                <a:ext cx="307393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14:cNvPr>
              <p14:cNvContentPartPr/>
              <p14:nvPr/>
            </p14:nvContentPartPr>
            <p14:xfrm>
              <a:off x="5724120" y="172600"/>
              <a:ext cx="924840" cy="32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706120" y="154620"/>
                <a:ext cx="9604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14:cNvPr>
              <p14:cNvContentPartPr/>
              <p14:nvPr/>
            </p14:nvContentPartPr>
            <p14:xfrm>
              <a:off x="5139840" y="306880"/>
              <a:ext cx="488160" cy="368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122187" y="288898"/>
                <a:ext cx="523826" cy="403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14:cNvPr>
              <p14:cNvContentPartPr/>
              <p14:nvPr/>
            </p14:nvContentPartPr>
            <p14:xfrm>
              <a:off x="4439640" y="253600"/>
              <a:ext cx="3718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421983" y="235600"/>
                <a:ext cx="407555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14:cNvPr>
              <p14:cNvContentPartPr/>
              <p14:nvPr/>
            </p14:nvContentPartPr>
            <p14:xfrm>
              <a:off x="7025520" y="243520"/>
              <a:ext cx="36000" cy="22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07520" y="225880"/>
                <a:ext cx="71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14:cNvPr>
              <p14:cNvContentPartPr/>
              <p14:nvPr/>
            </p14:nvContentPartPr>
            <p14:xfrm>
              <a:off x="7521600" y="253600"/>
              <a:ext cx="360360" cy="22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03960" y="235600"/>
                <a:ext cx="3960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14:cNvPr>
              <p14:cNvContentPartPr/>
              <p14:nvPr/>
            </p14:nvContentPartPr>
            <p14:xfrm>
              <a:off x="7161600" y="233080"/>
              <a:ext cx="245160" cy="24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143626" y="215440"/>
                <a:ext cx="280748" cy="277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99794758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14:cNvPr>
              <p14:cNvContentPartPr/>
              <p14:nvPr/>
            </p14:nvContentPartPr>
            <p14:xfrm>
              <a:off x="873480" y="212560"/>
              <a:ext cx="1558080" cy="47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5840" y="194920"/>
                <a:ext cx="159372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14:cNvPr>
              <p14:cNvContentPartPr/>
              <p14:nvPr/>
            </p14:nvContentPartPr>
            <p14:xfrm>
              <a:off x="3027360" y="264040"/>
              <a:ext cx="360" cy="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14:cNvPr>
              <p14:cNvContentPartPr/>
              <p14:nvPr/>
            </p14:nvContentPartPr>
            <p14:xfrm>
              <a:off x="3090720" y="407320"/>
              <a:ext cx="223200" cy="10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2720" y="389680"/>
                <a:ext cx="2588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14:cNvPr>
              <p14:cNvContentPartPr/>
              <p14:nvPr/>
            </p14:nvContentPartPr>
            <p14:xfrm>
              <a:off x="3433440" y="45664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5800" y="43900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14:cNvPr>
              <p14:cNvContentPartPr/>
              <p14:nvPr/>
            </p14:nvContentPartPr>
            <p14:xfrm>
              <a:off x="3433440" y="29428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5800" y="276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14:cNvPr>
              <p14:cNvContentPartPr/>
              <p14:nvPr/>
            </p14:nvContentPartPr>
            <p14:xfrm>
              <a:off x="3544320" y="192760"/>
              <a:ext cx="15840" cy="299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526680" y="175120"/>
                <a:ext cx="514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14:cNvPr>
              <p14:cNvContentPartPr/>
              <p14:nvPr/>
            </p14:nvContentPartPr>
            <p14:xfrm>
              <a:off x="3655560" y="297520"/>
              <a:ext cx="38880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637920" y="279520"/>
                <a:ext cx="42444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14:cNvPr>
              <p14:cNvContentPartPr/>
              <p14:nvPr/>
            </p14:nvContentPartPr>
            <p14:xfrm>
              <a:off x="2714880" y="382840"/>
              <a:ext cx="271800" cy="178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696904" y="364840"/>
                <a:ext cx="307393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14:cNvPr>
              <p14:cNvContentPartPr/>
              <p14:nvPr/>
            </p14:nvContentPartPr>
            <p14:xfrm>
              <a:off x="5724120" y="172600"/>
              <a:ext cx="924840" cy="32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706120" y="154620"/>
                <a:ext cx="9604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14:cNvPr>
              <p14:cNvContentPartPr/>
              <p14:nvPr/>
            </p14:nvContentPartPr>
            <p14:xfrm>
              <a:off x="5139840" y="306880"/>
              <a:ext cx="488160" cy="368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122187" y="288898"/>
                <a:ext cx="523826" cy="403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14:cNvPr>
              <p14:cNvContentPartPr/>
              <p14:nvPr/>
            </p14:nvContentPartPr>
            <p14:xfrm>
              <a:off x="4439640" y="253600"/>
              <a:ext cx="3718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421983" y="235600"/>
                <a:ext cx="407555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14:cNvPr>
              <p14:cNvContentPartPr/>
              <p14:nvPr/>
            </p14:nvContentPartPr>
            <p14:xfrm>
              <a:off x="7025520" y="243520"/>
              <a:ext cx="36000" cy="22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07520" y="225880"/>
                <a:ext cx="71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14:cNvPr>
              <p14:cNvContentPartPr/>
              <p14:nvPr/>
            </p14:nvContentPartPr>
            <p14:xfrm>
              <a:off x="7521600" y="253600"/>
              <a:ext cx="360360" cy="22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03960" y="235600"/>
                <a:ext cx="3960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14:cNvPr>
              <p14:cNvContentPartPr/>
              <p14:nvPr/>
            </p14:nvContentPartPr>
            <p14:xfrm>
              <a:off x="7161600" y="233080"/>
              <a:ext cx="245160" cy="24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143626" y="215440"/>
                <a:ext cx="28074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14:cNvPr>
              <p14:cNvContentPartPr/>
              <p14:nvPr/>
            </p14:nvContentPartPr>
            <p14:xfrm>
              <a:off x="2963280" y="2336200"/>
              <a:ext cx="204840" cy="204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945312" y="2318560"/>
                <a:ext cx="240417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14:cNvPr>
              <p14:cNvContentPartPr/>
              <p14:nvPr/>
            </p14:nvContentPartPr>
            <p14:xfrm>
              <a:off x="2742600" y="3190120"/>
              <a:ext cx="138960" cy="155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24960" y="3172120"/>
                <a:ext cx="17460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14:cNvPr>
              <p14:cNvContentPartPr/>
              <p14:nvPr/>
            </p14:nvContentPartPr>
            <p14:xfrm>
              <a:off x="464520" y="3541840"/>
              <a:ext cx="272880" cy="224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6880" y="3523840"/>
                <a:ext cx="30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14:cNvPr>
              <p14:cNvContentPartPr/>
              <p14:nvPr/>
            </p14:nvContentPartPr>
            <p14:xfrm>
              <a:off x="858000" y="3535360"/>
              <a:ext cx="46080" cy="19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40000" y="3517360"/>
                <a:ext cx="817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14:cNvPr>
              <p14:cNvContentPartPr/>
              <p14:nvPr/>
            </p14:nvContentPartPr>
            <p14:xfrm>
              <a:off x="761880" y="3514840"/>
              <a:ext cx="218160" cy="165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43880" y="3497200"/>
                <a:ext cx="253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14:cNvPr>
              <p14:cNvContentPartPr/>
              <p14:nvPr/>
            </p14:nvContentPartPr>
            <p14:xfrm>
              <a:off x="1056360" y="3596200"/>
              <a:ext cx="6840" cy="91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038360" y="3578560"/>
                <a:ext cx="4248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14:cNvPr>
              <p14:cNvContentPartPr/>
              <p14:nvPr/>
            </p14:nvContentPartPr>
            <p14:xfrm>
              <a:off x="1025760" y="340324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0812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14:cNvPr>
              <p14:cNvContentPartPr/>
              <p14:nvPr/>
            </p14:nvContentPartPr>
            <p14:xfrm>
              <a:off x="1176960" y="3464080"/>
              <a:ext cx="104040" cy="225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59320" y="3446440"/>
                <a:ext cx="1396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14:cNvPr>
              <p14:cNvContentPartPr/>
              <p14:nvPr/>
            </p14:nvContentPartPr>
            <p14:xfrm>
              <a:off x="1524000" y="3351760"/>
              <a:ext cx="364320" cy="536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06000" y="3334120"/>
                <a:ext cx="39996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14:cNvPr>
              <p14:cNvContentPartPr/>
              <p14:nvPr/>
            </p14:nvContentPartPr>
            <p14:xfrm>
              <a:off x="416280" y="4045840"/>
              <a:ext cx="143640" cy="228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8280" y="4027840"/>
                <a:ext cx="17928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14:cNvPr>
              <p14:cNvContentPartPr/>
              <p14:nvPr/>
            </p14:nvContentPartPr>
            <p14:xfrm>
              <a:off x="675120" y="4076800"/>
              <a:ext cx="69120" cy="131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7120" y="4059160"/>
                <a:ext cx="10476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14:cNvPr>
              <p14:cNvContentPartPr/>
              <p14:nvPr/>
            </p14:nvContentPartPr>
            <p14:xfrm>
              <a:off x="858000" y="3890680"/>
              <a:ext cx="45360" cy="283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40360" y="3873040"/>
                <a:ext cx="810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14:cNvPr>
              <p14:cNvContentPartPr/>
              <p14:nvPr/>
            </p14:nvContentPartPr>
            <p14:xfrm>
              <a:off x="782040" y="4016320"/>
              <a:ext cx="234360" cy="57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4400" y="3998680"/>
                <a:ext cx="2700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14:cNvPr>
              <p14:cNvContentPartPr/>
              <p14:nvPr/>
            </p14:nvContentPartPr>
            <p14:xfrm>
              <a:off x="1066440" y="3832360"/>
              <a:ext cx="346320" cy="335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48800" y="3814720"/>
                <a:ext cx="3819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14:cNvPr>
              <p14:cNvContentPartPr/>
              <p14:nvPr/>
            </p14:nvContentPartPr>
            <p14:xfrm>
              <a:off x="1259400" y="3932080"/>
              <a:ext cx="227880" cy="70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41400" y="3914440"/>
                <a:ext cx="2635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14:cNvPr>
              <p14:cNvContentPartPr/>
              <p14:nvPr/>
            </p14:nvContentPartPr>
            <p14:xfrm>
              <a:off x="1554240" y="3992560"/>
              <a:ext cx="12240" cy="2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36600" y="3974560"/>
                <a:ext cx="47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14:cNvPr>
              <p14:cNvContentPartPr/>
              <p14:nvPr/>
            </p14:nvContentPartPr>
            <p14:xfrm>
              <a:off x="1554240" y="3860440"/>
              <a:ext cx="36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36600" y="384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14:cNvPr>
              <p14:cNvContentPartPr/>
              <p14:nvPr/>
            </p14:nvContentPartPr>
            <p14:xfrm>
              <a:off x="1687080" y="3931360"/>
              <a:ext cx="81000" cy="109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69440" y="3913720"/>
                <a:ext cx="116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14:cNvPr>
              <p14:cNvContentPartPr/>
              <p14:nvPr/>
            </p14:nvContentPartPr>
            <p14:xfrm>
              <a:off x="1858800" y="3857920"/>
              <a:ext cx="190800" cy="135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40800" y="3839920"/>
                <a:ext cx="226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14:cNvPr>
              <p14:cNvContentPartPr/>
              <p14:nvPr/>
            </p14:nvContentPartPr>
            <p14:xfrm>
              <a:off x="3011520" y="3494320"/>
              <a:ext cx="174240" cy="19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93880" y="3476320"/>
                <a:ext cx="20988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14:cNvPr>
              <p14:cNvContentPartPr/>
              <p14:nvPr/>
            </p14:nvContentPartPr>
            <p14:xfrm>
              <a:off x="391800" y="353320"/>
              <a:ext cx="156600" cy="195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74160" y="335680"/>
                <a:ext cx="19224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14:cNvPr>
              <p14:cNvContentPartPr/>
              <p14:nvPr/>
            </p14:nvContentPartPr>
            <p14:xfrm>
              <a:off x="2174160" y="3429880"/>
              <a:ext cx="689400" cy="3088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156169" y="3411880"/>
                <a:ext cx="725021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14:cNvPr>
              <p14:cNvContentPartPr/>
              <p14:nvPr/>
            </p14:nvContentPartPr>
            <p14:xfrm>
              <a:off x="334200" y="676960"/>
              <a:ext cx="2377080" cy="2406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16200" y="659320"/>
                <a:ext cx="2412720" cy="2441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02649481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14:cNvPr>
              <p14:cNvContentPartPr/>
              <p14:nvPr/>
            </p14:nvContentPartPr>
            <p14:xfrm>
              <a:off x="873480" y="212560"/>
              <a:ext cx="1558080" cy="47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5840" y="194920"/>
                <a:ext cx="159372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14:cNvPr>
              <p14:cNvContentPartPr/>
              <p14:nvPr/>
            </p14:nvContentPartPr>
            <p14:xfrm>
              <a:off x="3027360" y="264040"/>
              <a:ext cx="360" cy="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14:cNvPr>
              <p14:cNvContentPartPr/>
              <p14:nvPr/>
            </p14:nvContentPartPr>
            <p14:xfrm>
              <a:off x="3090720" y="407320"/>
              <a:ext cx="223200" cy="10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2720" y="389680"/>
                <a:ext cx="2588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14:cNvPr>
              <p14:cNvContentPartPr/>
              <p14:nvPr/>
            </p14:nvContentPartPr>
            <p14:xfrm>
              <a:off x="3433440" y="45664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5800" y="43900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14:cNvPr>
              <p14:cNvContentPartPr/>
              <p14:nvPr/>
            </p14:nvContentPartPr>
            <p14:xfrm>
              <a:off x="3433440" y="29428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5800" y="276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14:cNvPr>
              <p14:cNvContentPartPr/>
              <p14:nvPr/>
            </p14:nvContentPartPr>
            <p14:xfrm>
              <a:off x="3544320" y="192760"/>
              <a:ext cx="15840" cy="299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526680" y="175120"/>
                <a:ext cx="514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14:cNvPr>
              <p14:cNvContentPartPr/>
              <p14:nvPr/>
            </p14:nvContentPartPr>
            <p14:xfrm>
              <a:off x="3655560" y="297520"/>
              <a:ext cx="38880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637920" y="279520"/>
                <a:ext cx="42444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14:cNvPr>
              <p14:cNvContentPartPr/>
              <p14:nvPr/>
            </p14:nvContentPartPr>
            <p14:xfrm>
              <a:off x="2714880" y="382840"/>
              <a:ext cx="271800" cy="178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696904" y="364840"/>
                <a:ext cx="307393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14:cNvPr>
              <p14:cNvContentPartPr/>
              <p14:nvPr/>
            </p14:nvContentPartPr>
            <p14:xfrm>
              <a:off x="5724120" y="172600"/>
              <a:ext cx="924840" cy="32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706120" y="154620"/>
                <a:ext cx="9604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14:cNvPr>
              <p14:cNvContentPartPr/>
              <p14:nvPr/>
            </p14:nvContentPartPr>
            <p14:xfrm>
              <a:off x="5139840" y="306880"/>
              <a:ext cx="488160" cy="368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122187" y="288898"/>
                <a:ext cx="523826" cy="403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14:cNvPr>
              <p14:cNvContentPartPr/>
              <p14:nvPr/>
            </p14:nvContentPartPr>
            <p14:xfrm>
              <a:off x="4439640" y="253600"/>
              <a:ext cx="3718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421983" y="235600"/>
                <a:ext cx="407555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14:cNvPr>
              <p14:cNvContentPartPr/>
              <p14:nvPr/>
            </p14:nvContentPartPr>
            <p14:xfrm>
              <a:off x="7025520" y="243520"/>
              <a:ext cx="36000" cy="22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07520" y="225880"/>
                <a:ext cx="71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14:cNvPr>
              <p14:cNvContentPartPr/>
              <p14:nvPr/>
            </p14:nvContentPartPr>
            <p14:xfrm>
              <a:off x="7521600" y="253600"/>
              <a:ext cx="360360" cy="22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03960" y="235600"/>
                <a:ext cx="3960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14:cNvPr>
              <p14:cNvContentPartPr/>
              <p14:nvPr/>
            </p14:nvContentPartPr>
            <p14:xfrm>
              <a:off x="7161600" y="233080"/>
              <a:ext cx="245160" cy="24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143626" y="215440"/>
                <a:ext cx="28074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14:cNvPr>
              <p14:cNvContentPartPr/>
              <p14:nvPr/>
            </p14:nvContentPartPr>
            <p14:xfrm>
              <a:off x="2963280" y="2336200"/>
              <a:ext cx="204840" cy="204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945312" y="2318560"/>
                <a:ext cx="240417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14:cNvPr>
              <p14:cNvContentPartPr/>
              <p14:nvPr/>
            </p14:nvContentPartPr>
            <p14:xfrm>
              <a:off x="2742600" y="3190120"/>
              <a:ext cx="138960" cy="155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24960" y="3172120"/>
                <a:ext cx="17460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14:cNvPr>
              <p14:cNvContentPartPr/>
              <p14:nvPr/>
            </p14:nvContentPartPr>
            <p14:xfrm>
              <a:off x="464520" y="3541840"/>
              <a:ext cx="272880" cy="224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6880" y="3523840"/>
                <a:ext cx="30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14:cNvPr>
              <p14:cNvContentPartPr/>
              <p14:nvPr/>
            </p14:nvContentPartPr>
            <p14:xfrm>
              <a:off x="858000" y="3535360"/>
              <a:ext cx="46080" cy="19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40000" y="3517360"/>
                <a:ext cx="817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14:cNvPr>
              <p14:cNvContentPartPr/>
              <p14:nvPr/>
            </p14:nvContentPartPr>
            <p14:xfrm>
              <a:off x="761880" y="3514840"/>
              <a:ext cx="218160" cy="165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43880" y="3497200"/>
                <a:ext cx="253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14:cNvPr>
              <p14:cNvContentPartPr/>
              <p14:nvPr/>
            </p14:nvContentPartPr>
            <p14:xfrm>
              <a:off x="1056360" y="3596200"/>
              <a:ext cx="6840" cy="91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038360" y="3578560"/>
                <a:ext cx="4248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14:cNvPr>
              <p14:cNvContentPartPr/>
              <p14:nvPr/>
            </p14:nvContentPartPr>
            <p14:xfrm>
              <a:off x="1025760" y="340324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0812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14:cNvPr>
              <p14:cNvContentPartPr/>
              <p14:nvPr/>
            </p14:nvContentPartPr>
            <p14:xfrm>
              <a:off x="1176960" y="3464080"/>
              <a:ext cx="104040" cy="225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59320" y="3446440"/>
                <a:ext cx="1396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14:cNvPr>
              <p14:cNvContentPartPr/>
              <p14:nvPr/>
            </p14:nvContentPartPr>
            <p14:xfrm>
              <a:off x="1524000" y="3351760"/>
              <a:ext cx="364320" cy="536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06000" y="3334120"/>
                <a:ext cx="39996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14:cNvPr>
              <p14:cNvContentPartPr/>
              <p14:nvPr/>
            </p14:nvContentPartPr>
            <p14:xfrm>
              <a:off x="416280" y="4045840"/>
              <a:ext cx="143640" cy="228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8280" y="4027840"/>
                <a:ext cx="17928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14:cNvPr>
              <p14:cNvContentPartPr/>
              <p14:nvPr/>
            </p14:nvContentPartPr>
            <p14:xfrm>
              <a:off x="675120" y="4076800"/>
              <a:ext cx="69120" cy="131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7120" y="4059160"/>
                <a:ext cx="10476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14:cNvPr>
              <p14:cNvContentPartPr/>
              <p14:nvPr/>
            </p14:nvContentPartPr>
            <p14:xfrm>
              <a:off x="858000" y="3890680"/>
              <a:ext cx="45360" cy="283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40360" y="3873040"/>
                <a:ext cx="810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14:cNvPr>
              <p14:cNvContentPartPr/>
              <p14:nvPr/>
            </p14:nvContentPartPr>
            <p14:xfrm>
              <a:off x="782040" y="4016320"/>
              <a:ext cx="234360" cy="57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4400" y="3998680"/>
                <a:ext cx="2700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14:cNvPr>
              <p14:cNvContentPartPr/>
              <p14:nvPr/>
            </p14:nvContentPartPr>
            <p14:xfrm>
              <a:off x="1066440" y="3832360"/>
              <a:ext cx="346320" cy="335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48800" y="3814720"/>
                <a:ext cx="3819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14:cNvPr>
              <p14:cNvContentPartPr/>
              <p14:nvPr/>
            </p14:nvContentPartPr>
            <p14:xfrm>
              <a:off x="1259400" y="3932080"/>
              <a:ext cx="227880" cy="70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41400" y="3914440"/>
                <a:ext cx="2635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14:cNvPr>
              <p14:cNvContentPartPr/>
              <p14:nvPr/>
            </p14:nvContentPartPr>
            <p14:xfrm>
              <a:off x="1554240" y="3992560"/>
              <a:ext cx="12240" cy="2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36600" y="3974560"/>
                <a:ext cx="47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14:cNvPr>
              <p14:cNvContentPartPr/>
              <p14:nvPr/>
            </p14:nvContentPartPr>
            <p14:xfrm>
              <a:off x="1554240" y="3860440"/>
              <a:ext cx="36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36600" y="384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14:cNvPr>
              <p14:cNvContentPartPr/>
              <p14:nvPr/>
            </p14:nvContentPartPr>
            <p14:xfrm>
              <a:off x="1687080" y="3931360"/>
              <a:ext cx="81000" cy="109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69440" y="3913720"/>
                <a:ext cx="116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14:cNvPr>
              <p14:cNvContentPartPr/>
              <p14:nvPr/>
            </p14:nvContentPartPr>
            <p14:xfrm>
              <a:off x="1858800" y="3857920"/>
              <a:ext cx="190800" cy="135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40800" y="3839920"/>
                <a:ext cx="226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14:cNvPr>
              <p14:cNvContentPartPr/>
              <p14:nvPr/>
            </p14:nvContentPartPr>
            <p14:xfrm>
              <a:off x="3011520" y="3494320"/>
              <a:ext cx="174240" cy="19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93880" y="3476320"/>
                <a:ext cx="20988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14:cNvPr>
              <p14:cNvContentPartPr/>
              <p14:nvPr/>
            </p14:nvContentPartPr>
            <p14:xfrm>
              <a:off x="391800" y="353320"/>
              <a:ext cx="156600" cy="195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74160" y="335680"/>
                <a:ext cx="19224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14:cNvPr>
              <p14:cNvContentPartPr/>
              <p14:nvPr/>
            </p14:nvContentPartPr>
            <p14:xfrm>
              <a:off x="2174160" y="3429880"/>
              <a:ext cx="689400" cy="3088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156169" y="3411880"/>
                <a:ext cx="725021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14:cNvPr>
              <p14:cNvContentPartPr/>
              <p14:nvPr/>
            </p14:nvContentPartPr>
            <p14:xfrm>
              <a:off x="334200" y="676960"/>
              <a:ext cx="2377080" cy="2406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16200" y="659320"/>
                <a:ext cx="2412720" cy="24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14:cNvPr>
              <p14:cNvContentPartPr/>
              <p14:nvPr/>
            </p14:nvContentPartPr>
            <p14:xfrm>
              <a:off x="4551240" y="1015720"/>
              <a:ext cx="16920" cy="43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533600" y="998080"/>
                <a:ext cx="525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14:cNvPr>
              <p14:cNvContentPartPr/>
              <p14:nvPr/>
            </p14:nvContentPartPr>
            <p14:xfrm>
              <a:off x="4561320" y="893680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43680" y="87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14:cNvPr>
              <p14:cNvContentPartPr/>
              <p14:nvPr/>
            </p14:nvContentPartPr>
            <p14:xfrm>
              <a:off x="5264400" y="985120"/>
              <a:ext cx="144360" cy="114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246400" y="967120"/>
                <a:ext cx="18000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14:cNvPr>
              <p14:cNvContentPartPr/>
              <p14:nvPr/>
            </p14:nvContentPartPr>
            <p14:xfrm>
              <a:off x="5526840" y="812320"/>
              <a:ext cx="28800" cy="2754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08840" y="794320"/>
                <a:ext cx="6444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14:cNvPr>
              <p14:cNvContentPartPr/>
              <p14:nvPr/>
            </p14:nvContentPartPr>
            <p14:xfrm>
              <a:off x="6491640" y="934360"/>
              <a:ext cx="12600" cy="62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916720"/>
                <a:ext cx="482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14:cNvPr>
              <p14:cNvContentPartPr/>
              <p14:nvPr/>
            </p14:nvContentPartPr>
            <p14:xfrm>
              <a:off x="6502080" y="79216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84440" y="774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14:cNvPr>
              <p14:cNvContentPartPr/>
              <p14:nvPr/>
            </p14:nvContentPartPr>
            <p14:xfrm>
              <a:off x="6629520" y="832480"/>
              <a:ext cx="318960" cy="275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611540" y="814840"/>
                <a:ext cx="35456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14:cNvPr>
              <p14:cNvContentPartPr/>
              <p14:nvPr/>
            </p14:nvContentPartPr>
            <p14:xfrm>
              <a:off x="5985840" y="782080"/>
              <a:ext cx="40104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968200" y="764102"/>
                <a:ext cx="436680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14:cNvPr>
              <p14:cNvContentPartPr/>
              <p14:nvPr/>
            </p14:nvContentPartPr>
            <p14:xfrm>
              <a:off x="5652840" y="953800"/>
              <a:ext cx="239040" cy="124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635200" y="935800"/>
                <a:ext cx="2746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14:cNvPr>
              <p14:cNvContentPartPr/>
              <p14:nvPr/>
            </p14:nvContentPartPr>
            <p14:xfrm>
              <a:off x="4671480" y="986920"/>
              <a:ext cx="316440" cy="11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53480" y="968920"/>
                <a:ext cx="3520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14:cNvPr>
              <p14:cNvContentPartPr/>
              <p14:nvPr/>
            </p14:nvContentPartPr>
            <p14:xfrm>
              <a:off x="3750240" y="831400"/>
              <a:ext cx="727200" cy="340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732240" y="813400"/>
                <a:ext cx="76284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14:cNvPr>
              <p14:cNvContentPartPr/>
              <p14:nvPr/>
            </p14:nvContentPartPr>
            <p14:xfrm>
              <a:off x="3393120" y="838600"/>
              <a:ext cx="222840" cy="38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375480" y="820600"/>
                <a:ext cx="25848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14:cNvPr>
              <p14:cNvContentPartPr/>
              <p14:nvPr/>
            </p14:nvContentPartPr>
            <p14:xfrm>
              <a:off x="7199760" y="944080"/>
              <a:ext cx="276120" cy="123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182120" y="926440"/>
                <a:ext cx="31176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14:cNvPr>
              <p14:cNvContentPartPr/>
              <p14:nvPr/>
            </p14:nvContentPartPr>
            <p14:xfrm>
              <a:off x="7570200" y="893680"/>
              <a:ext cx="90360" cy="184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552200" y="875680"/>
                <a:ext cx="126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14:cNvPr>
              <p14:cNvContentPartPr/>
              <p14:nvPr/>
            </p14:nvContentPartPr>
            <p14:xfrm>
              <a:off x="7904280" y="913120"/>
              <a:ext cx="141120" cy="168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886280" y="895120"/>
                <a:ext cx="17676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14:cNvPr>
              <p14:cNvContentPartPr/>
              <p14:nvPr/>
            </p14:nvContentPartPr>
            <p14:xfrm>
              <a:off x="8148720" y="975040"/>
              <a:ext cx="9360" cy="100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8131080" y="957400"/>
                <a:ext cx="4500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14:cNvPr>
              <p14:cNvContentPartPr/>
              <p14:nvPr/>
            </p14:nvContentPartPr>
            <p14:xfrm>
              <a:off x="8148000" y="81232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30000" y="79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14:cNvPr>
              <p14:cNvContentPartPr/>
              <p14:nvPr/>
            </p14:nvContentPartPr>
            <p14:xfrm>
              <a:off x="8238360" y="750760"/>
              <a:ext cx="813240" cy="321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20368" y="733120"/>
                <a:ext cx="848864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14:cNvPr>
              <p14:cNvContentPartPr/>
              <p14:nvPr/>
            </p14:nvContentPartPr>
            <p14:xfrm>
              <a:off x="3189720" y="1351960"/>
              <a:ext cx="873360" cy="570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172087" y="1333960"/>
                <a:ext cx="908985" cy="60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14:cNvPr>
              <p14:cNvContentPartPr/>
              <p14:nvPr/>
            </p14:nvContentPartPr>
            <p14:xfrm>
              <a:off x="5028600" y="1594960"/>
              <a:ext cx="360" cy="9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10960" y="1576960"/>
                <a:ext cx="36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14:cNvPr>
              <p14:cNvContentPartPr/>
              <p14:nvPr/>
            </p14:nvContentPartPr>
            <p14:xfrm>
              <a:off x="5049120" y="139156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311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14:cNvPr>
              <p14:cNvContentPartPr/>
              <p14:nvPr/>
            </p14:nvContentPartPr>
            <p14:xfrm>
              <a:off x="6355560" y="1635640"/>
              <a:ext cx="4320" cy="6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37920" y="161764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14:cNvPr>
              <p14:cNvContentPartPr/>
              <p14:nvPr/>
            </p14:nvContentPartPr>
            <p14:xfrm>
              <a:off x="5851560" y="1363480"/>
              <a:ext cx="307440" cy="283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833899" y="1345480"/>
                <a:ext cx="343122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14:cNvPr>
              <p14:cNvContentPartPr/>
              <p14:nvPr/>
            </p14:nvContentPartPr>
            <p14:xfrm>
              <a:off x="5151000" y="1340800"/>
              <a:ext cx="439920" cy="304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133000" y="1322821"/>
                <a:ext cx="475560" cy="3397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14:cNvPr>
              <p14:cNvContentPartPr/>
              <p14:nvPr/>
            </p14:nvContentPartPr>
            <p14:xfrm>
              <a:off x="4409040" y="1523320"/>
              <a:ext cx="500400" cy="4035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391040" y="1505320"/>
                <a:ext cx="536040" cy="439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34364605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14:cNvPr>
              <p14:cNvContentPartPr/>
              <p14:nvPr/>
            </p14:nvContentPartPr>
            <p14:xfrm>
              <a:off x="873480" y="212560"/>
              <a:ext cx="1558080" cy="47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5840" y="194920"/>
                <a:ext cx="159372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14:cNvPr>
              <p14:cNvContentPartPr/>
              <p14:nvPr/>
            </p14:nvContentPartPr>
            <p14:xfrm>
              <a:off x="3027360" y="264040"/>
              <a:ext cx="360" cy="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14:cNvPr>
              <p14:cNvContentPartPr/>
              <p14:nvPr/>
            </p14:nvContentPartPr>
            <p14:xfrm>
              <a:off x="3090720" y="407320"/>
              <a:ext cx="223200" cy="10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2720" y="389680"/>
                <a:ext cx="2588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14:cNvPr>
              <p14:cNvContentPartPr/>
              <p14:nvPr/>
            </p14:nvContentPartPr>
            <p14:xfrm>
              <a:off x="3433440" y="45664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5800" y="43900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14:cNvPr>
              <p14:cNvContentPartPr/>
              <p14:nvPr/>
            </p14:nvContentPartPr>
            <p14:xfrm>
              <a:off x="3433440" y="29428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5800" y="276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14:cNvPr>
              <p14:cNvContentPartPr/>
              <p14:nvPr/>
            </p14:nvContentPartPr>
            <p14:xfrm>
              <a:off x="3544320" y="192760"/>
              <a:ext cx="15840" cy="299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526680" y="175120"/>
                <a:ext cx="514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14:cNvPr>
              <p14:cNvContentPartPr/>
              <p14:nvPr/>
            </p14:nvContentPartPr>
            <p14:xfrm>
              <a:off x="3655560" y="297520"/>
              <a:ext cx="38880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637920" y="279520"/>
                <a:ext cx="42444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14:cNvPr>
              <p14:cNvContentPartPr/>
              <p14:nvPr/>
            </p14:nvContentPartPr>
            <p14:xfrm>
              <a:off x="2714880" y="382840"/>
              <a:ext cx="271800" cy="178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696904" y="364840"/>
                <a:ext cx="307393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14:cNvPr>
              <p14:cNvContentPartPr/>
              <p14:nvPr/>
            </p14:nvContentPartPr>
            <p14:xfrm>
              <a:off x="5724120" y="172600"/>
              <a:ext cx="924840" cy="32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706120" y="154620"/>
                <a:ext cx="9604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14:cNvPr>
              <p14:cNvContentPartPr/>
              <p14:nvPr/>
            </p14:nvContentPartPr>
            <p14:xfrm>
              <a:off x="5139840" y="306880"/>
              <a:ext cx="488160" cy="368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122187" y="288898"/>
                <a:ext cx="523826" cy="403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14:cNvPr>
              <p14:cNvContentPartPr/>
              <p14:nvPr/>
            </p14:nvContentPartPr>
            <p14:xfrm>
              <a:off x="4439640" y="253600"/>
              <a:ext cx="3718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421983" y="235600"/>
                <a:ext cx="407555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14:cNvPr>
              <p14:cNvContentPartPr/>
              <p14:nvPr/>
            </p14:nvContentPartPr>
            <p14:xfrm>
              <a:off x="7025520" y="243520"/>
              <a:ext cx="36000" cy="22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07520" y="225880"/>
                <a:ext cx="71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14:cNvPr>
              <p14:cNvContentPartPr/>
              <p14:nvPr/>
            </p14:nvContentPartPr>
            <p14:xfrm>
              <a:off x="7521600" y="253600"/>
              <a:ext cx="360360" cy="22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03960" y="235600"/>
                <a:ext cx="3960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14:cNvPr>
              <p14:cNvContentPartPr/>
              <p14:nvPr/>
            </p14:nvContentPartPr>
            <p14:xfrm>
              <a:off x="7161600" y="233080"/>
              <a:ext cx="245160" cy="24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143626" y="215440"/>
                <a:ext cx="28074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14:cNvPr>
              <p14:cNvContentPartPr/>
              <p14:nvPr/>
            </p14:nvContentPartPr>
            <p14:xfrm>
              <a:off x="2963280" y="2336200"/>
              <a:ext cx="204840" cy="204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945312" y="2318560"/>
                <a:ext cx="240417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14:cNvPr>
              <p14:cNvContentPartPr/>
              <p14:nvPr/>
            </p14:nvContentPartPr>
            <p14:xfrm>
              <a:off x="2742600" y="3190120"/>
              <a:ext cx="138960" cy="155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24960" y="3172120"/>
                <a:ext cx="17460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14:cNvPr>
              <p14:cNvContentPartPr/>
              <p14:nvPr/>
            </p14:nvContentPartPr>
            <p14:xfrm>
              <a:off x="464520" y="3541840"/>
              <a:ext cx="272880" cy="224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6880" y="3523840"/>
                <a:ext cx="30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14:cNvPr>
              <p14:cNvContentPartPr/>
              <p14:nvPr/>
            </p14:nvContentPartPr>
            <p14:xfrm>
              <a:off x="858000" y="3535360"/>
              <a:ext cx="46080" cy="19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40000" y="3517360"/>
                <a:ext cx="817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14:cNvPr>
              <p14:cNvContentPartPr/>
              <p14:nvPr/>
            </p14:nvContentPartPr>
            <p14:xfrm>
              <a:off x="761880" y="3514840"/>
              <a:ext cx="218160" cy="165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43880" y="3497200"/>
                <a:ext cx="253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14:cNvPr>
              <p14:cNvContentPartPr/>
              <p14:nvPr/>
            </p14:nvContentPartPr>
            <p14:xfrm>
              <a:off x="1056360" y="3596200"/>
              <a:ext cx="6840" cy="91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038360" y="3578560"/>
                <a:ext cx="4248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14:cNvPr>
              <p14:cNvContentPartPr/>
              <p14:nvPr/>
            </p14:nvContentPartPr>
            <p14:xfrm>
              <a:off x="1025760" y="340324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0812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14:cNvPr>
              <p14:cNvContentPartPr/>
              <p14:nvPr/>
            </p14:nvContentPartPr>
            <p14:xfrm>
              <a:off x="1176960" y="3464080"/>
              <a:ext cx="104040" cy="225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59320" y="3446440"/>
                <a:ext cx="1396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14:cNvPr>
              <p14:cNvContentPartPr/>
              <p14:nvPr/>
            </p14:nvContentPartPr>
            <p14:xfrm>
              <a:off x="1524000" y="3351760"/>
              <a:ext cx="364320" cy="536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06000" y="3334120"/>
                <a:ext cx="39996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14:cNvPr>
              <p14:cNvContentPartPr/>
              <p14:nvPr/>
            </p14:nvContentPartPr>
            <p14:xfrm>
              <a:off x="416280" y="4045840"/>
              <a:ext cx="143640" cy="228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8280" y="4027840"/>
                <a:ext cx="17928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14:cNvPr>
              <p14:cNvContentPartPr/>
              <p14:nvPr/>
            </p14:nvContentPartPr>
            <p14:xfrm>
              <a:off x="675120" y="4076800"/>
              <a:ext cx="69120" cy="131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7120" y="4059160"/>
                <a:ext cx="10476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14:cNvPr>
              <p14:cNvContentPartPr/>
              <p14:nvPr/>
            </p14:nvContentPartPr>
            <p14:xfrm>
              <a:off x="858000" y="3890680"/>
              <a:ext cx="45360" cy="283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40360" y="3873040"/>
                <a:ext cx="810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14:cNvPr>
              <p14:cNvContentPartPr/>
              <p14:nvPr/>
            </p14:nvContentPartPr>
            <p14:xfrm>
              <a:off x="782040" y="4016320"/>
              <a:ext cx="234360" cy="57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4400" y="3998680"/>
                <a:ext cx="2700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14:cNvPr>
              <p14:cNvContentPartPr/>
              <p14:nvPr/>
            </p14:nvContentPartPr>
            <p14:xfrm>
              <a:off x="1066440" y="3832360"/>
              <a:ext cx="346320" cy="335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48800" y="3814720"/>
                <a:ext cx="3819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14:cNvPr>
              <p14:cNvContentPartPr/>
              <p14:nvPr/>
            </p14:nvContentPartPr>
            <p14:xfrm>
              <a:off x="1259400" y="3932080"/>
              <a:ext cx="227880" cy="70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41400" y="3914440"/>
                <a:ext cx="2635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14:cNvPr>
              <p14:cNvContentPartPr/>
              <p14:nvPr/>
            </p14:nvContentPartPr>
            <p14:xfrm>
              <a:off x="1554240" y="3992560"/>
              <a:ext cx="12240" cy="2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36600" y="3974560"/>
                <a:ext cx="47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14:cNvPr>
              <p14:cNvContentPartPr/>
              <p14:nvPr/>
            </p14:nvContentPartPr>
            <p14:xfrm>
              <a:off x="1554240" y="3860440"/>
              <a:ext cx="36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36600" y="384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14:cNvPr>
              <p14:cNvContentPartPr/>
              <p14:nvPr/>
            </p14:nvContentPartPr>
            <p14:xfrm>
              <a:off x="1687080" y="3931360"/>
              <a:ext cx="81000" cy="109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69440" y="3913720"/>
                <a:ext cx="116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14:cNvPr>
              <p14:cNvContentPartPr/>
              <p14:nvPr/>
            </p14:nvContentPartPr>
            <p14:xfrm>
              <a:off x="1858800" y="3857920"/>
              <a:ext cx="190800" cy="135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40800" y="3839920"/>
                <a:ext cx="226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14:cNvPr>
              <p14:cNvContentPartPr/>
              <p14:nvPr/>
            </p14:nvContentPartPr>
            <p14:xfrm>
              <a:off x="3011520" y="3494320"/>
              <a:ext cx="174240" cy="19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93880" y="3476320"/>
                <a:ext cx="20988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14:cNvPr>
              <p14:cNvContentPartPr/>
              <p14:nvPr/>
            </p14:nvContentPartPr>
            <p14:xfrm>
              <a:off x="391800" y="353320"/>
              <a:ext cx="156600" cy="195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74160" y="335680"/>
                <a:ext cx="19224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14:cNvPr>
              <p14:cNvContentPartPr/>
              <p14:nvPr/>
            </p14:nvContentPartPr>
            <p14:xfrm>
              <a:off x="2174160" y="3429880"/>
              <a:ext cx="689400" cy="3088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156169" y="3411880"/>
                <a:ext cx="725021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14:cNvPr>
              <p14:cNvContentPartPr/>
              <p14:nvPr/>
            </p14:nvContentPartPr>
            <p14:xfrm>
              <a:off x="334200" y="676960"/>
              <a:ext cx="2377080" cy="2406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16200" y="659320"/>
                <a:ext cx="2412720" cy="24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14:cNvPr>
              <p14:cNvContentPartPr/>
              <p14:nvPr/>
            </p14:nvContentPartPr>
            <p14:xfrm>
              <a:off x="4551240" y="1015720"/>
              <a:ext cx="16920" cy="43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533600" y="998080"/>
                <a:ext cx="525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14:cNvPr>
              <p14:cNvContentPartPr/>
              <p14:nvPr/>
            </p14:nvContentPartPr>
            <p14:xfrm>
              <a:off x="4561320" y="893680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43680" y="87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14:cNvPr>
              <p14:cNvContentPartPr/>
              <p14:nvPr/>
            </p14:nvContentPartPr>
            <p14:xfrm>
              <a:off x="5264400" y="985120"/>
              <a:ext cx="144360" cy="114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246400" y="967120"/>
                <a:ext cx="18000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14:cNvPr>
              <p14:cNvContentPartPr/>
              <p14:nvPr/>
            </p14:nvContentPartPr>
            <p14:xfrm>
              <a:off x="5526840" y="812320"/>
              <a:ext cx="28800" cy="2754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08840" y="794320"/>
                <a:ext cx="6444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14:cNvPr>
              <p14:cNvContentPartPr/>
              <p14:nvPr/>
            </p14:nvContentPartPr>
            <p14:xfrm>
              <a:off x="6491640" y="934360"/>
              <a:ext cx="12600" cy="62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916720"/>
                <a:ext cx="482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14:cNvPr>
              <p14:cNvContentPartPr/>
              <p14:nvPr/>
            </p14:nvContentPartPr>
            <p14:xfrm>
              <a:off x="6502080" y="79216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84440" y="774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14:cNvPr>
              <p14:cNvContentPartPr/>
              <p14:nvPr/>
            </p14:nvContentPartPr>
            <p14:xfrm>
              <a:off x="6629520" y="832480"/>
              <a:ext cx="318960" cy="275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611540" y="814840"/>
                <a:ext cx="35456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14:cNvPr>
              <p14:cNvContentPartPr/>
              <p14:nvPr/>
            </p14:nvContentPartPr>
            <p14:xfrm>
              <a:off x="5985840" y="782080"/>
              <a:ext cx="40104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968200" y="764102"/>
                <a:ext cx="436680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14:cNvPr>
              <p14:cNvContentPartPr/>
              <p14:nvPr/>
            </p14:nvContentPartPr>
            <p14:xfrm>
              <a:off x="5652840" y="953800"/>
              <a:ext cx="239040" cy="124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635200" y="935800"/>
                <a:ext cx="2746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14:cNvPr>
              <p14:cNvContentPartPr/>
              <p14:nvPr/>
            </p14:nvContentPartPr>
            <p14:xfrm>
              <a:off x="4671480" y="986920"/>
              <a:ext cx="316440" cy="11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53480" y="968920"/>
                <a:ext cx="3520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14:cNvPr>
              <p14:cNvContentPartPr/>
              <p14:nvPr/>
            </p14:nvContentPartPr>
            <p14:xfrm>
              <a:off x="3750240" y="831400"/>
              <a:ext cx="727200" cy="340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732240" y="813400"/>
                <a:ext cx="76284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14:cNvPr>
              <p14:cNvContentPartPr/>
              <p14:nvPr/>
            </p14:nvContentPartPr>
            <p14:xfrm>
              <a:off x="3393120" y="838600"/>
              <a:ext cx="222840" cy="38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375480" y="820600"/>
                <a:ext cx="25848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14:cNvPr>
              <p14:cNvContentPartPr/>
              <p14:nvPr/>
            </p14:nvContentPartPr>
            <p14:xfrm>
              <a:off x="7199760" y="944080"/>
              <a:ext cx="276120" cy="123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182120" y="926440"/>
                <a:ext cx="31176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14:cNvPr>
              <p14:cNvContentPartPr/>
              <p14:nvPr/>
            </p14:nvContentPartPr>
            <p14:xfrm>
              <a:off x="7570200" y="893680"/>
              <a:ext cx="90360" cy="184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552200" y="875680"/>
                <a:ext cx="126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14:cNvPr>
              <p14:cNvContentPartPr/>
              <p14:nvPr/>
            </p14:nvContentPartPr>
            <p14:xfrm>
              <a:off x="7904280" y="913120"/>
              <a:ext cx="141120" cy="168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886280" y="895120"/>
                <a:ext cx="17676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14:cNvPr>
              <p14:cNvContentPartPr/>
              <p14:nvPr/>
            </p14:nvContentPartPr>
            <p14:xfrm>
              <a:off x="8148720" y="975040"/>
              <a:ext cx="9360" cy="100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8131080" y="957400"/>
                <a:ext cx="4500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14:cNvPr>
              <p14:cNvContentPartPr/>
              <p14:nvPr/>
            </p14:nvContentPartPr>
            <p14:xfrm>
              <a:off x="8148000" y="81232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30000" y="79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14:cNvPr>
              <p14:cNvContentPartPr/>
              <p14:nvPr/>
            </p14:nvContentPartPr>
            <p14:xfrm>
              <a:off x="8238360" y="750760"/>
              <a:ext cx="813240" cy="321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20368" y="733120"/>
                <a:ext cx="848864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14:cNvPr>
              <p14:cNvContentPartPr/>
              <p14:nvPr/>
            </p14:nvContentPartPr>
            <p14:xfrm>
              <a:off x="3189720" y="1351960"/>
              <a:ext cx="873360" cy="570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172087" y="1333960"/>
                <a:ext cx="908985" cy="60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14:cNvPr>
              <p14:cNvContentPartPr/>
              <p14:nvPr/>
            </p14:nvContentPartPr>
            <p14:xfrm>
              <a:off x="5028600" y="1594960"/>
              <a:ext cx="360" cy="9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10960" y="1576960"/>
                <a:ext cx="36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14:cNvPr>
              <p14:cNvContentPartPr/>
              <p14:nvPr/>
            </p14:nvContentPartPr>
            <p14:xfrm>
              <a:off x="5049120" y="139156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311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14:cNvPr>
              <p14:cNvContentPartPr/>
              <p14:nvPr/>
            </p14:nvContentPartPr>
            <p14:xfrm>
              <a:off x="6355560" y="1635640"/>
              <a:ext cx="4320" cy="6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37920" y="161764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14:cNvPr>
              <p14:cNvContentPartPr/>
              <p14:nvPr/>
            </p14:nvContentPartPr>
            <p14:xfrm>
              <a:off x="5851560" y="1363480"/>
              <a:ext cx="307440" cy="283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833899" y="1345480"/>
                <a:ext cx="343122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14:cNvPr>
              <p14:cNvContentPartPr/>
              <p14:nvPr/>
            </p14:nvContentPartPr>
            <p14:xfrm>
              <a:off x="5151000" y="1340800"/>
              <a:ext cx="439920" cy="304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133000" y="1322821"/>
                <a:ext cx="475560" cy="3397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14:cNvPr>
              <p14:cNvContentPartPr/>
              <p14:nvPr/>
            </p14:nvContentPartPr>
            <p14:xfrm>
              <a:off x="4409040" y="1523320"/>
              <a:ext cx="500400" cy="4035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391040" y="1505320"/>
                <a:ext cx="53604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14:cNvPr>
              <p14:cNvContentPartPr/>
              <p14:nvPr/>
            </p14:nvContentPartPr>
            <p14:xfrm>
              <a:off x="6575160" y="1250440"/>
              <a:ext cx="1826280" cy="56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557520" y="1232451"/>
                <a:ext cx="1861920" cy="603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14:cNvPr>
              <p14:cNvContentPartPr/>
              <p14:nvPr/>
            </p14:nvContentPartPr>
            <p14:xfrm>
              <a:off x="3565560" y="2075560"/>
              <a:ext cx="168840" cy="8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547920" y="2057560"/>
                <a:ext cx="2044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14:cNvPr>
              <p14:cNvContentPartPr/>
              <p14:nvPr/>
            </p14:nvContentPartPr>
            <p14:xfrm>
              <a:off x="3545400" y="2236840"/>
              <a:ext cx="372960" cy="377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527417" y="2219200"/>
                <a:ext cx="408566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14:cNvPr>
              <p14:cNvContentPartPr/>
              <p14:nvPr/>
            </p14:nvContentPartPr>
            <p14:xfrm>
              <a:off x="4091880" y="2316400"/>
              <a:ext cx="12348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073880" y="2298400"/>
                <a:ext cx="159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14:cNvPr>
              <p14:cNvContentPartPr/>
              <p14:nvPr/>
            </p14:nvContentPartPr>
            <p14:xfrm>
              <a:off x="4063800" y="2407480"/>
              <a:ext cx="123480" cy="9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045800" y="2389480"/>
                <a:ext cx="1591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14:cNvPr>
              <p14:cNvContentPartPr/>
              <p14:nvPr/>
            </p14:nvContentPartPr>
            <p14:xfrm>
              <a:off x="4317600" y="2272480"/>
              <a:ext cx="504720" cy="186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299600" y="2254840"/>
                <a:ext cx="5403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14:cNvPr>
              <p14:cNvContentPartPr/>
              <p14:nvPr/>
            </p14:nvContentPartPr>
            <p14:xfrm>
              <a:off x="4500480" y="2054320"/>
              <a:ext cx="191520" cy="79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482480" y="2036680"/>
                <a:ext cx="22716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14:cNvPr>
              <p14:cNvContentPartPr/>
              <p14:nvPr/>
            </p14:nvContentPartPr>
            <p14:xfrm>
              <a:off x="5271960" y="2255200"/>
              <a:ext cx="133200" cy="178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254320" y="2237560"/>
                <a:ext cx="1688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14:cNvPr>
              <p14:cNvContentPartPr/>
              <p14:nvPr/>
            </p14:nvContentPartPr>
            <p14:xfrm>
              <a:off x="5272680" y="2038840"/>
              <a:ext cx="122040" cy="124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254680" y="2020840"/>
                <a:ext cx="1576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14:cNvPr>
              <p14:cNvContentPartPr/>
              <p14:nvPr/>
            </p14:nvContentPartPr>
            <p14:xfrm>
              <a:off x="4957680" y="2235040"/>
              <a:ext cx="135720" cy="200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939680" y="2217008"/>
                <a:ext cx="171360" cy="235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14:cNvPr>
              <p14:cNvContentPartPr/>
              <p14:nvPr/>
            </p14:nvContentPartPr>
            <p14:xfrm>
              <a:off x="5520720" y="2427640"/>
              <a:ext cx="57240" cy="64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502720" y="2410000"/>
                <a:ext cx="92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14:cNvPr>
              <p14:cNvContentPartPr/>
              <p14:nvPr/>
            </p14:nvContentPartPr>
            <p14:xfrm>
              <a:off x="5772360" y="2235760"/>
              <a:ext cx="269280" cy="161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754360" y="2218120"/>
                <a:ext cx="3049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14:cNvPr>
              <p14:cNvContentPartPr/>
              <p14:nvPr/>
            </p14:nvContentPartPr>
            <p14:xfrm>
              <a:off x="6146400" y="2051800"/>
              <a:ext cx="514800" cy="348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128760" y="2034160"/>
                <a:ext cx="55044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14:cNvPr>
              <p14:cNvContentPartPr/>
              <p14:nvPr/>
            </p14:nvContentPartPr>
            <p14:xfrm>
              <a:off x="8609160" y="1474720"/>
              <a:ext cx="14040" cy="29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8591160" y="1456720"/>
                <a:ext cx="4968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14:cNvPr>
              <p14:cNvContentPartPr/>
              <p14:nvPr/>
            </p14:nvContentPartPr>
            <p14:xfrm>
              <a:off x="8619240" y="1625200"/>
              <a:ext cx="6840" cy="12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8601600" y="1607200"/>
                <a:ext cx="424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14:cNvPr>
              <p14:cNvContentPartPr/>
              <p14:nvPr/>
            </p14:nvContentPartPr>
            <p14:xfrm>
              <a:off x="7010040" y="2205880"/>
              <a:ext cx="475920" cy="176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6992400" y="2188240"/>
                <a:ext cx="51156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14:cNvPr>
              <p14:cNvContentPartPr/>
              <p14:nvPr/>
            </p14:nvContentPartPr>
            <p14:xfrm>
              <a:off x="7629960" y="2208400"/>
              <a:ext cx="145800" cy="6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611960" y="2190400"/>
                <a:ext cx="1814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14:cNvPr>
              <p14:cNvContentPartPr/>
              <p14:nvPr/>
            </p14:nvContentPartPr>
            <p14:xfrm>
              <a:off x="7650120" y="2285800"/>
              <a:ext cx="132840" cy="21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7632480" y="2267800"/>
                <a:ext cx="1684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14:cNvPr>
              <p14:cNvContentPartPr/>
              <p14:nvPr/>
            </p14:nvContentPartPr>
            <p14:xfrm>
              <a:off x="7987080" y="2092480"/>
              <a:ext cx="19080" cy="277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969440" y="2074840"/>
                <a:ext cx="547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14:cNvPr>
              <p14:cNvContentPartPr/>
              <p14:nvPr/>
            </p14:nvContentPartPr>
            <p14:xfrm>
              <a:off x="8158080" y="1919320"/>
              <a:ext cx="585000" cy="548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140080" y="1901668"/>
                <a:ext cx="620640" cy="58394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97228343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14:cNvPr>
              <p14:cNvContentPartPr/>
              <p14:nvPr/>
            </p14:nvContentPartPr>
            <p14:xfrm>
              <a:off x="873480" y="212560"/>
              <a:ext cx="1558080" cy="47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5840" y="194920"/>
                <a:ext cx="159372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14:cNvPr>
              <p14:cNvContentPartPr/>
              <p14:nvPr/>
            </p14:nvContentPartPr>
            <p14:xfrm>
              <a:off x="3027360" y="264040"/>
              <a:ext cx="360" cy="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14:cNvPr>
              <p14:cNvContentPartPr/>
              <p14:nvPr/>
            </p14:nvContentPartPr>
            <p14:xfrm>
              <a:off x="3090720" y="407320"/>
              <a:ext cx="223200" cy="10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2720" y="389680"/>
                <a:ext cx="2588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14:cNvPr>
              <p14:cNvContentPartPr/>
              <p14:nvPr/>
            </p14:nvContentPartPr>
            <p14:xfrm>
              <a:off x="3433440" y="45664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5800" y="43900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14:cNvPr>
              <p14:cNvContentPartPr/>
              <p14:nvPr/>
            </p14:nvContentPartPr>
            <p14:xfrm>
              <a:off x="3433440" y="29428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5800" y="276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14:cNvPr>
              <p14:cNvContentPartPr/>
              <p14:nvPr/>
            </p14:nvContentPartPr>
            <p14:xfrm>
              <a:off x="3544320" y="192760"/>
              <a:ext cx="15840" cy="299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526680" y="175120"/>
                <a:ext cx="514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14:cNvPr>
              <p14:cNvContentPartPr/>
              <p14:nvPr/>
            </p14:nvContentPartPr>
            <p14:xfrm>
              <a:off x="3655560" y="297520"/>
              <a:ext cx="38880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637920" y="279520"/>
                <a:ext cx="42444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14:cNvPr>
              <p14:cNvContentPartPr/>
              <p14:nvPr/>
            </p14:nvContentPartPr>
            <p14:xfrm>
              <a:off x="2714880" y="382840"/>
              <a:ext cx="271800" cy="178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696904" y="364840"/>
                <a:ext cx="307393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14:cNvPr>
              <p14:cNvContentPartPr/>
              <p14:nvPr/>
            </p14:nvContentPartPr>
            <p14:xfrm>
              <a:off x="5724120" y="172600"/>
              <a:ext cx="924840" cy="32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706120" y="154620"/>
                <a:ext cx="9604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14:cNvPr>
              <p14:cNvContentPartPr/>
              <p14:nvPr/>
            </p14:nvContentPartPr>
            <p14:xfrm>
              <a:off x="5139840" y="306880"/>
              <a:ext cx="488160" cy="368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122187" y="288898"/>
                <a:ext cx="523826" cy="403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14:cNvPr>
              <p14:cNvContentPartPr/>
              <p14:nvPr/>
            </p14:nvContentPartPr>
            <p14:xfrm>
              <a:off x="4439640" y="253600"/>
              <a:ext cx="3718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421983" y="235600"/>
                <a:ext cx="407555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14:cNvPr>
              <p14:cNvContentPartPr/>
              <p14:nvPr/>
            </p14:nvContentPartPr>
            <p14:xfrm>
              <a:off x="7025520" y="243520"/>
              <a:ext cx="36000" cy="22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07520" y="225880"/>
                <a:ext cx="71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14:cNvPr>
              <p14:cNvContentPartPr/>
              <p14:nvPr/>
            </p14:nvContentPartPr>
            <p14:xfrm>
              <a:off x="7521600" y="253600"/>
              <a:ext cx="360360" cy="22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03960" y="235600"/>
                <a:ext cx="3960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14:cNvPr>
              <p14:cNvContentPartPr/>
              <p14:nvPr/>
            </p14:nvContentPartPr>
            <p14:xfrm>
              <a:off x="7161600" y="233080"/>
              <a:ext cx="245160" cy="24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143626" y="215440"/>
                <a:ext cx="28074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14:cNvPr>
              <p14:cNvContentPartPr/>
              <p14:nvPr/>
            </p14:nvContentPartPr>
            <p14:xfrm>
              <a:off x="2963280" y="2336200"/>
              <a:ext cx="204840" cy="204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945312" y="2318560"/>
                <a:ext cx="240417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14:cNvPr>
              <p14:cNvContentPartPr/>
              <p14:nvPr/>
            </p14:nvContentPartPr>
            <p14:xfrm>
              <a:off x="2742600" y="3190120"/>
              <a:ext cx="138960" cy="155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24960" y="3172120"/>
                <a:ext cx="17460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14:cNvPr>
              <p14:cNvContentPartPr/>
              <p14:nvPr/>
            </p14:nvContentPartPr>
            <p14:xfrm>
              <a:off x="464520" y="3541840"/>
              <a:ext cx="272880" cy="224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6880" y="3523840"/>
                <a:ext cx="30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14:cNvPr>
              <p14:cNvContentPartPr/>
              <p14:nvPr/>
            </p14:nvContentPartPr>
            <p14:xfrm>
              <a:off x="858000" y="3535360"/>
              <a:ext cx="46080" cy="19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40000" y="3517360"/>
                <a:ext cx="817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14:cNvPr>
              <p14:cNvContentPartPr/>
              <p14:nvPr/>
            </p14:nvContentPartPr>
            <p14:xfrm>
              <a:off x="761880" y="3514840"/>
              <a:ext cx="218160" cy="165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43880" y="3497200"/>
                <a:ext cx="253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14:cNvPr>
              <p14:cNvContentPartPr/>
              <p14:nvPr/>
            </p14:nvContentPartPr>
            <p14:xfrm>
              <a:off x="1056360" y="3596200"/>
              <a:ext cx="6840" cy="91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038360" y="3578560"/>
                <a:ext cx="4248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14:cNvPr>
              <p14:cNvContentPartPr/>
              <p14:nvPr/>
            </p14:nvContentPartPr>
            <p14:xfrm>
              <a:off x="1025760" y="340324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0812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14:cNvPr>
              <p14:cNvContentPartPr/>
              <p14:nvPr/>
            </p14:nvContentPartPr>
            <p14:xfrm>
              <a:off x="1176960" y="3464080"/>
              <a:ext cx="104040" cy="225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59320" y="3446440"/>
                <a:ext cx="1396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14:cNvPr>
              <p14:cNvContentPartPr/>
              <p14:nvPr/>
            </p14:nvContentPartPr>
            <p14:xfrm>
              <a:off x="1524000" y="3351760"/>
              <a:ext cx="364320" cy="536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06000" y="3334120"/>
                <a:ext cx="39996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14:cNvPr>
              <p14:cNvContentPartPr/>
              <p14:nvPr/>
            </p14:nvContentPartPr>
            <p14:xfrm>
              <a:off x="416280" y="4045840"/>
              <a:ext cx="143640" cy="228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8280" y="4027840"/>
                <a:ext cx="17928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14:cNvPr>
              <p14:cNvContentPartPr/>
              <p14:nvPr/>
            </p14:nvContentPartPr>
            <p14:xfrm>
              <a:off x="675120" y="4076800"/>
              <a:ext cx="69120" cy="131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7120" y="4059160"/>
                <a:ext cx="10476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14:cNvPr>
              <p14:cNvContentPartPr/>
              <p14:nvPr/>
            </p14:nvContentPartPr>
            <p14:xfrm>
              <a:off x="858000" y="3890680"/>
              <a:ext cx="45360" cy="283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40360" y="3873040"/>
                <a:ext cx="810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14:cNvPr>
              <p14:cNvContentPartPr/>
              <p14:nvPr/>
            </p14:nvContentPartPr>
            <p14:xfrm>
              <a:off x="782040" y="4016320"/>
              <a:ext cx="234360" cy="57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4400" y="3998680"/>
                <a:ext cx="2700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14:cNvPr>
              <p14:cNvContentPartPr/>
              <p14:nvPr/>
            </p14:nvContentPartPr>
            <p14:xfrm>
              <a:off x="1066440" y="3832360"/>
              <a:ext cx="346320" cy="335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48800" y="3814720"/>
                <a:ext cx="3819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14:cNvPr>
              <p14:cNvContentPartPr/>
              <p14:nvPr/>
            </p14:nvContentPartPr>
            <p14:xfrm>
              <a:off x="1259400" y="3932080"/>
              <a:ext cx="227880" cy="70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41400" y="3914440"/>
                <a:ext cx="2635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14:cNvPr>
              <p14:cNvContentPartPr/>
              <p14:nvPr/>
            </p14:nvContentPartPr>
            <p14:xfrm>
              <a:off x="1554240" y="3992560"/>
              <a:ext cx="12240" cy="2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36600" y="3974560"/>
                <a:ext cx="47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14:cNvPr>
              <p14:cNvContentPartPr/>
              <p14:nvPr/>
            </p14:nvContentPartPr>
            <p14:xfrm>
              <a:off x="1554240" y="3860440"/>
              <a:ext cx="36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36600" y="384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14:cNvPr>
              <p14:cNvContentPartPr/>
              <p14:nvPr/>
            </p14:nvContentPartPr>
            <p14:xfrm>
              <a:off x="1687080" y="3931360"/>
              <a:ext cx="81000" cy="109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69440" y="3913720"/>
                <a:ext cx="116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14:cNvPr>
              <p14:cNvContentPartPr/>
              <p14:nvPr/>
            </p14:nvContentPartPr>
            <p14:xfrm>
              <a:off x="1858800" y="3857920"/>
              <a:ext cx="190800" cy="135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40800" y="3839920"/>
                <a:ext cx="226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14:cNvPr>
              <p14:cNvContentPartPr/>
              <p14:nvPr/>
            </p14:nvContentPartPr>
            <p14:xfrm>
              <a:off x="3011520" y="3494320"/>
              <a:ext cx="174240" cy="19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93880" y="3476320"/>
                <a:ext cx="20988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14:cNvPr>
              <p14:cNvContentPartPr/>
              <p14:nvPr/>
            </p14:nvContentPartPr>
            <p14:xfrm>
              <a:off x="391800" y="353320"/>
              <a:ext cx="156600" cy="195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74160" y="335680"/>
                <a:ext cx="19224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14:cNvPr>
              <p14:cNvContentPartPr/>
              <p14:nvPr/>
            </p14:nvContentPartPr>
            <p14:xfrm>
              <a:off x="2174160" y="3429880"/>
              <a:ext cx="689400" cy="3088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156169" y="3411880"/>
                <a:ext cx="725021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14:cNvPr>
              <p14:cNvContentPartPr/>
              <p14:nvPr/>
            </p14:nvContentPartPr>
            <p14:xfrm>
              <a:off x="334200" y="676960"/>
              <a:ext cx="2377080" cy="2406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16200" y="659320"/>
                <a:ext cx="2412720" cy="24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14:cNvPr>
              <p14:cNvContentPartPr/>
              <p14:nvPr/>
            </p14:nvContentPartPr>
            <p14:xfrm>
              <a:off x="4551240" y="1015720"/>
              <a:ext cx="16920" cy="43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533600" y="998080"/>
                <a:ext cx="525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14:cNvPr>
              <p14:cNvContentPartPr/>
              <p14:nvPr/>
            </p14:nvContentPartPr>
            <p14:xfrm>
              <a:off x="4561320" y="893680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43680" y="87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14:cNvPr>
              <p14:cNvContentPartPr/>
              <p14:nvPr/>
            </p14:nvContentPartPr>
            <p14:xfrm>
              <a:off x="5264400" y="985120"/>
              <a:ext cx="144360" cy="114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246400" y="967120"/>
                <a:ext cx="18000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14:cNvPr>
              <p14:cNvContentPartPr/>
              <p14:nvPr/>
            </p14:nvContentPartPr>
            <p14:xfrm>
              <a:off x="5526840" y="812320"/>
              <a:ext cx="28800" cy="2754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08840" y="794320"/>
                <a:ext cx="6444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14:cNvPr>
              <p14:cNvContentPartPr/>
              <p14:nvPr/>
            </p14:nvContentPartPr>
            <p14:xfrm>
              <a:off x="6491640" y="934360"/>
              <a:ext cx="12600" cy="62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916720"/>
                <a:ext cx="482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14:cNvPr>
              <p14:cNvContentPartPr/>
              <p14:nvPr/>
            </p14:nvContentPartPr>
            <p14:xfrm>
              <a:off x="6502080" y="79216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84440" y="774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14:cNvPr>
              <p14:cNvContentPartPr/>
              <p14:nvPr/>
            </p14:nvContentPartPr>
            <p14:xfrm>
              <a:off x="6629520" y="832480"/>
              <a:ext cx="318960" cy="275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611540" y="814840"/>
                <a:ext cx="35456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14:cNvPr>
              <p14:cNvContentPartPr/>
              <p14:nvPr/>
            </p14:nvContentPartPr>
            <p14:xfrm>
              <a:off x="5985840" y="782080"/>
              <a:ext cx="40104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968200" y="764102"/>
                <a:ext cx="436680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14:cNvPr>
              <p14:cNvContentPartPr/>
              <p14:nvPr/>
            </p14:nvContentPartPr>
            <p14:xfrm>
              <a:off x="5652840" y="953800"/>
              <a:ext cx="239040" cy="124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635200" y="935800"/>
                <a:ext cx="2746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14:cNvPr>
              <p14:cNvContentPartPr/>
              <p14:nvPr/>
            </p14:nvContentPartPr>
            <p14:xfrm>
              <a:off x="4671480" y="986920"/>
              <a:ext cx="316440" cy="11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53480" y="968920"/>
                <a:ext cx="3520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14:cNvPr>
              <p14:cNvContentPartPr/>
              <p14:nvPr/>
            </p14:nvContentPartPr>
            <p14:xfrm>
              <a:off x="3750240" y="831400"/>
              <a:ext cx="727200" cy="340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732240" y="813400"/>
                <a:ext cx="76284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14:cNvPr>
              <p14:cNvContentPartPr/>
              <p14:nvPr/>
            </p14:nvContentPartPr>
            <p14:xfrm>
              <a:off x="3393120" y="838600"/>
              <a:ext cx="222840" cy="38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375480" y="820600"/>
                <a:ext cx="25848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14:cNvPr>
              <p14:cNvContentPartPr/>
              <p14:nvPr/>
            </p14:nvContentPartPr>
            <p14:xfrm>
              <a:off x="7199760" y="944080"/>
              <a:ext cx="276120" cy="123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182120" y="926440"/>
                <a:ext cx="31176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14:cNvPr>
              <p14:cNvContentPartPr/>
              <p14:nvPr/>
            </p14:nvContentPartPr>
            <p14:xfrm>
              <a:off x="7570200" y="893680"/>
              <a:ext cx="90360" cy="184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552200" y="875680"/>
                <a:ext cx="126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14:cNvPr>
              <p14:cNvContentPartPr/>
              <p14:nvPr/>
            </p14:nvContentPartPr>
            <p14:xfrm>
              <a:off x="7904280" y="913120"/>
              <a:ext cx="141120" cy="168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886280" y="895120"/>
                <a:ext cx="17676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14:cNvPr>
              <p14:cNvContentPartPr/>
              <p14:nvPr/>
            </p14:nvContentPartPr>
            <p14:xfrm>
              <a:off x="8148720" y="975040"/>
              <a:ext cx="9360" cy="100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8131080" y="957400"/>
                <a:ext cx="4500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14:cNvPr>
              <p14:cNvContentPartPr/>
              <p14:nvPr/>
            </p14:nvContentPartPr>
            <p14:xfrm>
              <a:off x="8148000" y="81232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30000" y="79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14:cNvPr>
              <p14:cNvContentPartPr/>
              <p14:nvPr/>
            </p14:nvContentPartPr>
            <p14:xfrm>
              <a:off x="8238360" y="750760"/>
              <a:ext cx="813240" cy="321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20368" y="733120"/>
                <a:ext cx="848864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14:cNvPr>
              <p14:cNvContentPartPr/>
              <p14:nvPr/>
            </p14:nvContentPartPr>
            <p14:xfrm>
              <a:off x="3189720" y="1351960"/>
              <a:ext cx="873360" cy="570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172087" y="1333960"/>
                <a:ext cx="908985" cy="60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14:cNvPr>
              <p14:cNvContentPartPr/>
              <p14:nvPr/>
            </p14:nvContentPartPr>
            <p14:xfrm>
              <a:off x="5028600" y="1594960"/>
              <a:ext cx="360" cy="9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10960" y="1576960"/>
                <a:ext cx="36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14:cNvPr>
              <p14:cNvContentPartPr/>
              <p14:nvPr/>
            </p14:nvContentPartPr>
            <p14:xfrm>
              <a:off x="5049120" y="139156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311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14:cNvPr>
              <p14:cNvContentPartPr/>
              <p14:nvPr/>
            </p14:nvContentPartPr>
            <p14:xfrm>
              <a:off x="6355560" y="1635640"/>
              <a:ext cx="4320" cy="6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37920" y="161764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14:cNvPr>
              <p14:cNvContentPartPr/>
              <p14:nvPr/>
            </p14:nvContentPartPr>
            <p14:xfrm>
              <a:off x="5851560" y="1363480"/>
              <a:ext cx="307440" cy="283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833899" y="1345480"/>
                <a:ext cx="343122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14:cNvPr>
              <p14:cNvContentPartPr/>
              <p14:nvPr/>
            </p14:nvContentPartPr>
            <p14:xfrm>
              <a:off x="5151000" y="1340800"/>
              <a:ext cx="439920" cy="304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133000" y="1322821"/>
                <a:ext cx="475560" cy="3397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14:cNvPr>
              <p14:cNvContentPartPr/>
              <p14:nvPr/>
            </p14:nvContentPartPr>
            <p14:xfrm>
              <a:off x="4409040" y="1523320"/>
              <a:ext cx="500400" cy="4035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391040" y="1505320"/>
                <a:ext cx="53604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14:cNvPr>
              <p14:cNvContentPartPr/>
              <p14:nvPr/>
            </p14:nvContentPartPr>
            <p14:xfrm>
              <a:off x="6575160" y="1250440"/>
              <a:ext cx="1826280" cy="56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557520" y="1232451"/>
                <a:ext cx="1861920" cy="603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14:cNvPr>
              <p14:cNvContentPartPr/>
              <p14:nvPr/>
            </p14:nvContentPartPr>
            <p14:xfrm>
              <a:off x="3565560" y="2075560"/>
              <a:ext cx="168840" cy="8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547920" y="2057560"/>
                <a:ext cx="2044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14:cNvPr>
              <p14:cNvContentPartPr/>
              <p14:nvPr/>
            </p14:nvContentPartPr>
            <p14:xfrm>
              <a:off x="3545400" y="2236840"/>
              <a:ext cx="372960" cy="377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527417" y="2219200"/>
                <a:ext cx="408566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14:cNvPr>
              <p14:cNvContentPartPr/>
              <p14:nvPr/>
            </p14:nvContentPartPr>
            <p14:xfrm>
              <a:off x="4091880" y="2316400"/>
              <a:ext cx="12348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073880" y="2298400"/>
                <a:ext cx="159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14:cNvPr>
              <p14:cNvContentPartPr/>
              <p14:nvPr/>
            </p14:nvContentPartPr>
            <p14:xfrm>
              <a:off x="4063800" y="2407480"/>
              <a:ext cx="123480" cy="9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045800" y="2389480"/>
                <a:ext cx="1591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14:cNvPr>
              <p14:cNvContentPartPr/>
              <p14:nvPr/>
            </p14:nvContentPartPr>
            <p14:xfrm>
              <a:off x="4317600" y="2272480"/>
              <a:ext cx="504720" cy="186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299600" y="2254840"/>
                <a:ext cx="5403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14:cNvPr>
              <p14:cNvContentPartPr/>
              <p14:nvPr/>
            </p14:nvContentPartPr>
            <p14:xfrm>
              <a:off x="4500480" y="2054320"/>
              <a:ext cx="191520" cy="79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482480" y="2036680"/>
                <a:ext cx="22716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14:cNvPr>
              <p14:cNvContentPartPr/>
              <p14:nvPr/>
            </p14:nvContentPartPr>
            <p14:xfrm>
              <a:off x="5271960" y="2255200"/>
              <a:ext cx="133200" cy="178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254320" y="2237560"/>
                <a:ext cx="1688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14:cNvPr>
              <p14:cNvContentPartPr/>
              <p14:nvPr/>
            </p14:nvContentPartPr>
            <p14:xfrm>
              <a:off x="5272680" y="2038840"/>
              <a:ext cx="122040" cy="124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254680" y="2020840"/>
                <a:ext cx="1576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14:cNvPr>
              <p14:cNvContentPartPr/>
              <p14:nvPr/>
            </p14:nvContentPartPr>
            <p14:xfrm>
              <a:off x="4957680" y="2235040"/>
              <a:ext cx="135720" cy="200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939680" y="2217008"/>
                <a:ext cx="171360" cy="235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14:cNvPr>
              <p14:cNvContentPartPr/>
              <p14:nvPr/>
            </p14:nvContentPartPr>
            <p14:xfrm>
              <a:off x="5520720" y="2427640"/>
              <a:ext cx="57240" cy="64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502720" y="2410000"/>
                <a:ext cx="92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14:cNvPr>
              <p14:cNvContentPartPr/>
              <p14:nvPr/>
            </p14:nvContentPartPr>
            <p14:xfrm>
              <a:off x="5772360" y="2235760"/>
              <a:ext cx="269280" cy="161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754360" y="2218120"/>
                <a:ext cx="3049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14:cNvPr>
              <p14:cNvContentPartPr/>
              <p14:nvPr/>
            </p14:nvContentPartPr>
            <p14:xfrm>
              <a:off x="6146400" y="2051800"/>
              <a:ext cx="514800" cy="348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128760" y="2034160"/>
                <a:ext cx="55044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14:cNvPr>
              <p14:cNvContentPartPr/>
              <p14:nvPr/>
            </p14:nvContentPartPr>
            <p14:xfrm>
              <a:off x="8609160" y="1474720"/>
              <a:ext cx="14040" cy="29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8591160" y="1456720"/>
                <a:ext cx="4968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14:cNvPr>
              <p14:cNvContentPartPr/>
              <p14:nvPr/>
            </p14:nvContentPartPr>
            <p14:xfrm>
              <a:off x="8619240" y="1625200"/>
              <a:ext cx="6840" cy="12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8601600" y="1607200"/>
                <a:ext cx="424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14:cNvPr>
              <p14:cNvContentPartPr/>
              <p14:nvPr/>
            </p14:nvContentPartPr>
            <p14:xfrm>
              <a:off x="7010040" y="2205880"/>
              <a:ext cx="475920" cy="176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6992400" y="2188240"/>
                <a:ext cx="51156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14:cNvPr>
              <p14:cNvContentPartPr/>
              <p14:nvPr/>
            </p14:nvContentPartPr>
            <p14:xfrm>
              <a:off x="7629960" y="2208400"/>
              <a:ext cx="145800" cy="6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611960" y="2190400"/>
                <a:ext cx="1814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14:cNvPr>
              <p14:cNvContentPartPr/>
              <p14:nvPr/>
            </p14:nvContentPartPr>
            <p14:xfrm>
              <a:off x="7650120" y="2285800"/>
              <a:ext cx="132840" cy="21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7632480" y="2267800"/>
                <a:ext cx="1684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14:cNvPr>
              <p14:cNvContentPartPr/>
              <p14:nvPr/>
            </p14:nvContentPartPr>
            <p14:xfrm>
              <a:off x="7987080" y="2092480"/>
              <a:ext cx="19080" cy="277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969440" y="2074840"/>
                <a:ext cx="547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14:cNvPr>
              <p14:cNvContentPartPr/>
              <p14:nvPr/>
            </p14:nvContentPartPr>
            <p14:xfrm>
              <a:off x="8158080" y="1919320"/>
              <a:ext cx="585000" cy="548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140080" y="1901668"/>
                <a:ext cx="620640" cy="583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480770A-2209-451A-B6D7-11AAE575E43E}"/>
                  </a:ext>
                </a:extLst>
              </p14:cNvPr>
              <p14:cNvContentPartPr/>
              <p14:nvPr/>
            </p14:nvContentPartPr>
            <p14:xfrm>
              <a:off x="3560520" y="2844520"/>
              <a:ext cx="147960" cy="343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480770A-2209-451A-B6D7-11AAE575E43E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542880" y="2826520"/>
                <a:ext cx="183600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7AA2987-1160-4533-940A-A5147F84CB0C}"/>
                  </a:ext>
                </a:extLst>
              </p14:cNvPr>
              <p14:cNvContentPartPr/>
              <p14:nvPr/>
            </p14:nvContentPartPr>
            <p14:xfrm>
              <a:off x="3667080" y="2812120"/>
              <a:ext cx="172440" cy="242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7AA2987-1160-4533-940A-A5147F84CB0C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649080" y="2794120"/>
                <a:ext cx="20808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FC22CFA-B745-404C-9E25-27BEFC7DF21D}"/>
                  </a:ext>
                </a:extLst>
              </p14:cNvPr>
              <p14:cNvContentPartPr/>
              <p14:nvPr/>
            </p14:nvContentPartPr>
            <p14:xfrm>
              <a:off x="3888120" y="2946400"/>
              <a:ext cx="140040" cy="165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FC22CFA-B745-404C-9E25-27BEFC7DF21D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3870480" y="2928760"/>
                <a:ext cx="17568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B8FA54-F26E-4D72-8493-76ADD8B56586}"/>
                  </a:ext>
                </a:extLst>
              </p14:cNvPr>
              <p14:cNvContentPartPr/>
              <p14:nvPr/>
            </p14:nvContentPartPr>
            <p14:xfrm>
              <a:off x="4071720" y="2947120"/>
              <a:ext cx="163440" cy="150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B8FA54-F26E-4D72-8493-76ADD8B56586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053720" y="2929480"/>
                <a:ext cx="19908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B96A952-B3B2-4DF1-8B5D-20BA3C18420D}"/>
                  </a:ext>
                </a:extLst>
              </p14:cNvPr>
              <p14:cNvContentPartPr/>
              <p14:nvPr/>
            </p14:nvContentPartPr>
            <p14:xfrm>
              <a:off x="4253160" y="2783680"/>
              <a:ext cx="196200" cy="308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B96A952-B3B2-4DF1-8B5D-20BA3C18420D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4235160" y="2766040"/>
                <a:ext cx="23184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478F901-F5EB-4A83-99AE-E77D780BF628}"/>
                  </a:ext>
                </a:extLst>
              </p14:cNvPr>
              <p14:cNvContentPartPr/>
              <p14:nvPr/>
            </p14:nvContentPartPr>
            <p14:xfrm>
              <a:off x="4724040" y="2793760"/>
              <a:ext cx="20520" cy="2862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478F901-F5EB-4A83-99AE-E77D780BF628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4706400" y="2775760"/>
                <a:ext cx="5616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3265D1E-15D0-4D90-B4AF-3A92794336DC}"/>
                  </a:ext>
                </a:extLst>
              </p14:cNvPr>
              <p14:cNvContentPartPr/>
              <p14:nvPr/>
            </p14:nvContentPartPr>
            <p14:xfrm>
              <a:off x="4602000" y="2935240"/>
              <a:ext cx="25560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3265D1E-15D0-4D90-B4AF-3A92794336DC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4584360" y="2917600"/>
                <a:ext cx="291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7C1F0C1-C5C2-4798-99B6-9C39BD1843CA}"/>
                  </a:ext>
                </a:extLst>
              </p14:cNvPr>
              <p14:cNvContentPartPr/>
              <p14:nvPr/>
            </p14:nvContentPartPr>
            <p14:xfrm>
              <a:off x="4896840" y="2925880"/>
              <a:ext cx="114480" cy="126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7C1F0C1-C5C2-4798-99B6-9C39BD1843CA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4878840" y="2907880"/>
                <a:ext cx="1501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0A3E856-7620-49BC-842B-26FB2830AF45}"/>
                  </a:ext>
                </a:extLst>
              </p14:cNvPr>
              <p14:cNvContentPartPr/>
              <p14:nvPr/>
            </p14:nvContentPartPr>
            <p14:xfrm>
              <a:off x="5216160" y="2703040"/>
              <a:ext cx="1846080" cy="3740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0A3E856-7620-49BC-842B-26FB2830AF45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5198160" y="2685400"/>
                <a:ext cx="188172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AD85363-5CA1-40B3-8B32-47DBB1DE1A3D}"/>
                  </a:ext>
                </a:extLst>
              </p14:cNvPr>
              <p14:cNvContentPartPr/>
              <p14:nvPr/>
            </p14:nvContentPartPr>
            <p14:xfrm>
              <a:off x="7406400" y="2869720"/>
              <a:ext cx="147960" cy="201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AD85363-5CA1-40B3-8B32-47DBB1DE1A3D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7388760" y="2852080"/>
                <a:ext cx="18360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D19E10C-4D42-422A-BB00-AA2F961EE86A}"/>
                  </a:ext>
                </a:extLst>
              </p14:cNvPr>
              <p14:cNvContentPartPr/>
              <p14:nvPr/>
            </p14:nvContentPartPr>
            <p14:xfrm>
              <a:off x="7395960" y="2659120"/>
              <a:ext cx="178920" cy="89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D19E10C-4D42-422A-BB00-AA2F961EE86A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7378320" y="2641120"/>
                <a:ext cx="21456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F35496A-9EEE-4E71-835F-3D49E648101F}"/>
                  </a:ext>
                </a:extLst>
              </p14:cNvPr>
              <p14:cNvContentPartPr/>
              <p14:nvPr/>
            </p14:nvContentPartPr>
            <p14:xfrm>
              <a:off x="7791600" y="2703400"/>
              <a:ext cx="790920" cy="5101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F35496A-9EEE-4E71-835F-3D49E648101F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7773952" y="2685400"/>
                <a:ext cx="826576" cy="54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73AD57D-0CB8-4BE9-9560-340B53B11767}"/>
                  </a:ext>
                </a:extLst>
              </p14:cNvPr>
              <p14:cNvContentPartPr/>
              <p14:nvPr/>
            </p14:nvContentPartPr>
            <p14:xfrm>
              <a:off x="8744880" y="3058000"/>
              <a:ext cx="6480" cy="180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73AD57D-0CB8-4BE9-9560-340B53B11767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8726880" y="3040000"/>
                <a:ext cx="42120" cy="53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62171634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14:cNvPr>
              <p14:cNvContentPartPr/>
              <p14:nvPr/>
            </p14:nvContentPartPr>
            <p14:xfrm>
              <a:off x="873480" y="212560"/>
              <a:ext cx="1558080" cy="47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5840" y="194920"/>
                <a:ext cx="159372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14:cNvPr>
              <p14:cNvContentPartPr/>
              <p14:nvPr/>
            </p14:nvContentPartPr>
            <p14:xfrm>
              <a:off x="3027360" y="264040"/>
              <a:ext cx="360" cy="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14:cNvPr>
              <p14:cNvContentPartPr/>
              <p14:nvPr/>
            </p14:nvContentPartPr>
            <p14:xfrm>
              <a:off x="3090720" y="407320"/>
              <a:ext cx="223200" cy="10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2720" y="389680"/>
                <a:ext cx="2588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14:cNvPr>
              <p14:cNvContentPartPr/>
              <p14:nvPr/>
            </p14:nvContentPartPr>
            <p14:xfrm>
              <a:off x="3433440" y="45664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5800" y="43900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14:cNvPr>
              <p14:cNvContentPartPr/>
              <p14:nvPr/>
            </p14:nvContentPartPr>
            <p14:xfrm>
              <a:off x="3433440" y="29428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5800" y="276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14:cNvPr>
              <p14:cNvContentPartPr/>
              <p14:nvPr/>
            </p14:nvContentPartPr>
            <p14:xfrm>
              <a:off x="3544320" y="192760"/>
              <a:ext cx="15840" cy="299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526680" y="175120"/>
                <a:ext cx="514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14:cNvPr>
              <p14:cNvContentPartPr/>
              <p14:nvPr/>
            </p14:nvContentPartPr>
            <p14:xfrm>
              <a:off x="3655560" y="297520"/>
              <a:ext cx="38880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637920" y="279520"/>
                <a:ext cx="42444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14:cNvPr>
              <p14:cNvContentPartPr/>
              <p14:nvPr/>
            </p14:nvContentPartPr>
            <p14:xfrm>
              <a:off x="2714880" y="382840"/>
              <a:ext cx="271800" cy="178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696904" y="364840"/>
                <a:ext cx="307393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14:cNvPr>
              <p14:cNvContentPartPr/>
              <p14:nvPr/>
            </p14:nvContentPartPr>
            <p14:xfrm>
              <a:off x="5724120" y="172600"/>
              <a:ext cx="924840" cy="32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706120" y="154620"/>
                <a:ext cx="9604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14:cNvPr>
              <p14:cNvContentPartPr/>
              <p14:nvPr/>
            </p14:nvContentPartPr>
            <p14:xfrm>
              <a:off x="5139840" y="306880"/>
              <a:ext cx="488160" cy="368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122187" y="288898"/>
                <a:ext cx="523826" cy="403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14:cNvPr>
              <p14:cNvContentPartPr/>
              <p14:nvPr/>
            </p14:nvContentPartPr>
            <p14:xfrm>
              <a:off x="4439640" y="253600"/>
              <a:ext cx="3718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421983" y="235600"/>
                <a:ext cx="407555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14:cNvPr>
              <p14:cNvContentPartPr/>
              <p14:nvPr/>
            </p14:nvContentPartPr>
            <p14:xfrm>
              <a:off x="7025520" y="243520"/>
              <a:ext cx="36000" cy="22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07520" y="225880"/>
                <a:ext cx="71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14:cNvPr>
              <p14:cNvContentPartPr/>
              <p14:nvPr/>
            </p14:nvContentPartPr>
            <p14:xfrm>
              <a:off x="7521600" y="253600"/>
              <a:ext cx="360360" cy="22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03960" y="235600"/>
                <a:ext cx="3960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14:cNvPr>
              <p14:cNvContentPartPr/>
              <p14:nvPr/>
            </p14:nvContentPartPr>
            <p14:xfrm>
              <a:off x="7161600" y="233080"/>
              <a:ext cx="245160" cy="24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143626" y="215440"/>
                <a:ext cx="28074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14:cNvPr>
              <p14:cNvContentPartPr/>
              <p14:nvPr/>
            </p14:nvContentPartPr>
            <p14:xfrm>
              <a:off x="2963280" y="2336200"/>
              <a:ext cx="204840" cy="204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945312" y="2318560"/>
                <a:ext cx="240417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14:cNvPr>
              <p14:cNvContentPartPr/>
              <p14:nvPr/>
            </p14:nvContentPartPr>
            <p14:xfrm>
              <a:off x="2742600" y="3190120"/>
              <a:ext cx="138960" cy="155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24960" y="3172120"/>
                <a:ext cx="17460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14:cNvPr>
              <p14:cNvContentPartPr/>
              <p14:nvPr/>
            </p14:nvContentPartPr>
            <p14:xfrm>
              <a:off x="464520" y="3541840"/>
              <a:ext cx="272880" cy="224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6880" y="3523840"/>
                <a:ext cx="30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14:cNvPr>
              <p14:cNvContentPartPr/>
              <p14:nvPr/>
            </p14:nvContentPartPr>
            <p14:xfrm>
              <a:off x="858000" y="3535360"/>
              <a:ext cx="46080" cy="19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40000" y="3517360"/>
                <a:ext cx="817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14:cNvPr>
              <p14:cNvContentPartPr/>
              <p14:nvPr/>
            </p14:nvContentPartPr>
            <p14:xfrm>
              <a:off x="761880" y="3514840"/>
              <a:ext cx="218160" cy="165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43880" y="3497200"/>
                <a:ext cx="253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14:cNvPr>
              <p14:cNvContentPartPr/>
              <p14:nvPr/>
            </p14:nvContentPartPr>
            <p14:xfrm>
              <a:off x="1056360" y="3596200"/>
              <a:ext cx="6840" cy="91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038360" y="3578560"/>
                <a:ext cx="4248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14:cNvPr>
              <p14:cNvContentPartPr/>
              <p14:nvPr/>
            </p14:nvContentPartPr>
            <p14:xfrm>
              <a:off x="1025760" y="340324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0812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14:cNvPr>
              <p14:cNvContentPartPr/>
              <p14:nvPr/>
            </p14:nvContentPartPr>
            <p14:xfrm>
              <a:off x="1176960" y="3464080"/>
              <a:ext cx="104040" cy="225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59320" y="3446440"/>
                <a:ext cx="1396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14:cNvPr>
              <p14:cNvContentPartPr/>
              <p14:nvPr/>
            </p14:nvContentPartPr>
            <p14:xfrm>
              <a:off x="1524000" y="3351760"/>
              <a:ext cx="364320" cy="536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06000" y="3334120"/>
                <a:ext cx="39996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14:cNvPr>
              <p14:cNvContentPartPr/>
              <p14:nvPr/>
            </p14:nvContentPartPr>
            <p14:xfrm>
              <a:off x="416280" y="4045840"/>
              <a:ext cx="143640" cy="228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8280" y="4027840"/>
                <a:ext cx="17928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14:cNvPr>
              <p14:cNvContentPartPr/>
              <p14:nvPr/>
            </p14:nvContentPartPr>
            <p14:xfrm>
              <a:off x="675120" y="4076800"/>
              <a:ext cx="69120" cy="131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7120" y="4059160"/>
                <a:ext cx="10476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14:cNvPr>
              <p14:cNvContentPartPr/>
              <p14:nvPr/>
            </p14:nvContentPartPr>
            <p14:xfrm>
              <a:off x="858000" y="3890680"/>
              <a:ext cx="45360" cy="283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40360" y="3873040"/>
                <a:ext cx="810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14:cNvPr>
              <p14:cNvContentPartPr/>
              <p14:nvPr/>
            </p14:nvContentPartPr>
            <p14:xfrm>
              <a:off x="782040" y="4016320"/>
              <a:ext cx="234360" cy="57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4400" y="3998680"/>
                <a:ext cx="2700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14:cNvPr>
              <p14:cNvContentPartPr/>
              <p14:nvPr/>
            </p14:nvContentPartPr>
            <p14:xfrm>
              <a:off x="1066440" y="3832360"/>
              <a:ext cx="346320" cy="335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48800" y="3814720"/>
                <a:ext cx="3819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14:cNvPr>
              <p14:cNvContentPartPr/>
              <p14:nvPr/>
            </p14:nvContentPartPr>
            <p14:xfrm>
              <a:off x="1259400" y="3932080"/>
              <a:ext cx="227880" cy="70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41400" y="3914440"/>
                <a:ext cx="2635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14:cNvPr>
              <p14:cNvContentPartPr/>
              <p14:nvPr/>
            </p14:nvContentPartPr>
            <p14:xfrm>
              <a:off x="1554240" y="3992560"/>
              <a:ext cx="12240" cy="2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36600" y="3974560"/>
                <a:ext cx="47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14:cNvPr>
              <p14:cNvContentPartPr/>
              <p14:nvPr/>
            </p14:nvContentPartPr>
            <p14:xfrm>
              <a:off x="1554240" y="3860440"/>
              <a:ext cx="36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36600" y="384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14:cNvPr>
              <p14:cNvContentPartPr/>
              <p14:nvPr/>
            </p14:nvContentPartPr>
            <p14:xfrm>
              <a:off x="1687080" y="3931360"/>
              <a:ext cx="81000" cy="109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69440" y="3913720"/>
                <a:ext cx="116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14:cNvPr>
              <p14:cNvContentPartPr/>
              <p14:nvPr/>
            </p14:nvContentPartPr>
            <p14:xfrm>
              <a:off x="1858800" y="3857920"/>
              <a:ext cx="190800" cy="135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40800" y="3839920"/>
                <a:ext cx="226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14:cNvPr>
              <p14:cNvContentPartPr/>
              <p14:nvPr/>
            </p14:nvContentPartPr>
            <p14:xfrm>
              <a:off x="3011520" y="3494320"/>
              <a:ext cx="174240" cy="19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93880" y="3476320"/>
                <a:ext cx="20988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14:cNvPr>
              <p14:cNvContentPartPr/>
              <p14:nvPr/>
            </p14:nvContentPartPr>
            <p14:xfrm>
              <a:off x="391800" y="353320"/>
              <a:ext cx="156600" cy="195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74160" y="335680"/>
                <a:ext cx="19224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14:cNvPr>
              <p14:cNvContentPartPr/>
              <p14:nvPr/>
            </p14:nvContentPartPr>
            <p14:xfrm>
              <a:off x="2174160" y="3429880"/>
              <a:ext cx="689400" cy="3088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156169" y="3411880"/>
                <a:ext cx="725021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14:cNvPr>
              <p14:cNvContentPartPr/>
              <p14:nvPr/>
            </p14:nvContentPartPr>
            <p14:xfrm>
              <a:off x="334200" y="676960"/>
              <a:ext cx="2377080" cy="2406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16200" y="659320"/>
                <a:ext cx="2412720" cy="24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14:cNvPr>
              <p14:cNvContentPartPr/>
              <p14:nvPr/>
            </p14:nvContentPartPr>
            <p14:xfrm>
              <a:off x="4551240" y="1015720"/>
              <a:ext cx="16920" cy="43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533600" y="998080"/>
                <a:ext cx="525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14:cNvPr>
              <p14:cNvContentPartPr/>
              <p14:nvPr/>
            </p14:nvContentPartPr>
            <p14:xfrm>
              <a:off x="4561320" y="893680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43680" y="87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14:cNvPr>
              <p14:cNvContentPartPr/>
              <p14:nvPr/>
            </p14:nvContentPartPr>
            <p14:xfrm>
              <a:off x="5264400" y="985120"/>
              <a:ext cx="144360" cy="114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246400" y="967120"/>
                <a:ext cx="18000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14:cNvPr>
              <p14:cNvContentPartPr/>
              <p14:nvPr/>
            </p14:nvContentPartPr>
            <p14:xfrm>
              <a:off x="5526840" y="812320"/>
              <a:ext cx="28800" cy="2754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08840" y="794320"/>
                <a:ext cx="6444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14:cNvPr>
              <p14:cNvContentPartPr/>
              <p14:nvPr/>
            </p14:nvContentPartPr>
            <p14:xfrm>
              <a:off x="6491640" y="934360"/>
              <a:ext cx="12600" cy="62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916720"/>
                <a:ext cx="482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14:cNvPr>
              <p14:cNvContentPartPr/>
              <p14:nvPr/>
            </p14:nvContentPartPr>
            <p14:xfrm>
              <a:off x="6502080" y="79216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84440" y="774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14:cNvPr>
              <p14:cNvContentPartPr/>
              <p14:nvPr/>
            </p14:nvContentPartPr>
            <p14:xfrm>
              <a:off x="6629520" y="832480"/>
              <a:ext cx="318960" cy="275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611540" y="814840"/>
                <a:ext cx="35456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14:cNvPr>
              <p14:cNvContentPartPr/>
              <p14:nvPr/>
            </p14:nvContentPartPr>
            <p14:xfrm>
              <a:off x="5985840" y="782080"/>
              <a:ext cx="40104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968200" y="764102"/>
                <a:ext cx="436680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14:cNvPr>
              <p14:cNvContentPartPr/>
              <p14:nvPr/>
            </p14:nvContentPartPr>
            <p14:xfrm>
              <a:off x="5652840" y="953800"/>
              <a:ext cx="239040" cy="124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635200" y="935800"/>
                <a:ext cx="2746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14:cNvPr>
              <p14:cNvContentPartPr/>
              <p14:nvPr/>
            </p14:nvContentPartPr>
            <p14:xfrm>
              <a:off x="4671480" y="986920"/>
              <a:ext cx="316440" cy="11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53480" y="968920"/>
                <a:ext cx="3520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14:cNvPr>
              <p14:cNvContentPartPr/>
              <p14:nvPr/>
            </p14:nvContentPartPr>
            <p14:xfrm>
              <a:off x="3750240" y="831400"/>
              <a:ext cx="727200" cy="340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732240" y="813400"/>
                <a:ext cx="76284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14:cNvPr>
              <p14:cNvContentPartPr/>
              <p14:nvPr/>
            </p14:nvContentPartPr>
            <p14:xfrm>
              <a:off x="3393120" y="838600"/>
              <a:ext cx="222840" cy="38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375480" y="820600"/>
                <a:ext cx="25848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14:cNvPr>
              <p14:cNvContentPartPr/>
              <p14:nvPr/>
            </p14:nvContentPartPr>
            <p14:xfrm>
              <a:off x="7199760" y="944080"/>
              <a:ext cx="276120" cy="123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182120" y="926440"/>
                <a:ext cx="31176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14:cNvPr>
              <p14:cNvContentPartPr/>
              <p14:nvPr/>
            </p14:nvContentPartPr>
            <p14:xfrm>
              <a:off x="7570200" y="893680"/>
              <a:ext cx="90360" cy="184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552200" y="875680"/>
                <a:ext cx="126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14:cNvPr>
              <p14:cNvContentPartPr/>
              <p14:nvPr/>
            </p14:nvContentPartPr>
            <p14:xfrm>
              <a:off x="7904280" y="913120"/>
              <a:ext cx="141120" cy="168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886280" y="895120"/>
                <a:ext cx="17676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14:cNvPr>
              <p14:cNvContentPartPr/>
              <p14:nvPr/>
            </p14:nvContentPartPr>
            <p14:xfrm>
              <a:off x="8148720" y="975040"/>
              <a:ext cx="9360" cy="100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8131080" y="957400"/>
                <a:ext cx="4500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14:cNvPr>
              <p14:cNvContentPartPr/>
              <p14:nvPr/>
            </p14:nvContentPartPr>
            <p14:xfrm>
              <a:off x="8148000" y="81232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30000" y="79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14:cNvPr>
              <p14:cNvContentPartPr/>
              <p14:nvPr/>
            </p14:nvContentPartPr>
            <p14:xfrm>
              <a:off x="8238360" y="750760"/>
              <a:ext cx="813240" cy="321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20368" y="733120"/>
                <a:ext cx="848864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14:cNvPr>
              <p14:cNvContentPartPr/>
              <p14:nvPr/>
            </p14:nvContentPartPr>
            <p14:xfrm>
              <a:off x="3189720" y="1351960"/>
              <a:ext cx="873360" cy="570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172087" y="1333960"/>
                <a:ext cx="908985" cy="60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14:cNvPr>
              <p14:cNvContentPartPr/>
              <p14:nvPr/>
            </p14:nvContentPartPr>
            <p14:xfrm>
              <a:off x="5028600" y="1594960"/>
              <a:ext cx="360" cy="9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10960" y="1576960"/>
                <a:ext cx="36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14:cNvPr>
              <p14:cNvContentPartPr/>
              <p14:nvPr/>
            </p14:nvContentPartPr>
            <p14:xfrm>
              <a:off x="5049120" y="139156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311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14:cNvPr>
              <p14:cNvContentPartPr/>
              <p14:nvPr/>
            </p14:nvContentPartPr>
            <p14:xfrm>
              <a:off x="6355560" y="1635640"/>
              <a:ext cx="4320" cy="6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37920" y="161764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14:cNvPr>
              <p14:cNvContentPartPr/>
              <p14:nvPr/>
            </p14:nvContentPartPr>
            <p14:xfrm>
              <a:off x="5851560" y="1363480"/>
              <a:ext cx="307440" cy="283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833899" y="1345480"/>
                <a:ext cx="343122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14:cNvPr>
              <p14:cNvContentPartPr/>
              <p14:nvPr/>
            </p14:nvContentPartPr>
            <p14:xfrm>
              <a:off x="5151000" y="1340800"/>
              <a:ext cx="439920" cy="304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133000" y="1322821"/>
                <a:ext cx="475560" cy="3397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14:cNvPr>
              <p14:cNvContentPartPr/>
              <p14:nvPr/>
            </p14:nvContentPartPr>
            <p14:xfrm>
              <a:off x="4409040" y="1523320"/>
              <a:ext cx="500400" cy="4035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391040" y="1505320"/>
                <a:ext cx="53604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14:cNvPr>
              <p14:cNvContentPartPr/>
              <p14:nvPr/>
            </p14:nvContentPartPr>
            <p14:xfrm>
              <a:off x="6575160" y="1250440"/>
              <a:ext cx="1826280" cy="56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557520" y="1232451"/>
                <a:ext cx="1861920" cy="603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14:cNvPr>
              <p14:cNvContentPartPr/>
              <p14:nvPr/>
            </p14:nvContentPartPr>
            <p14:xfrm>
              <a:off x="3565560" y="2075560"/>
              <a:ext cx="168840" cy="8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547920" y="2057560"/>
                <a:ext cx="2044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14:cNvPr>
              <p14:cNvContentPartPr/>
              <p14:nvPr/>
            </p14:nvContentPartPr>
            <p14:xfrm>
              <a:off x="3545400" y="2236840"/>
              <a:ext cx="372960" cy="377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527417" y="2219200"/>
                <a:ext cx="408566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14:cNvPr>
              <p14:cNvContentPartPr/>
              <p14:nvPr/>
            </p14:nvContentPartPr>
            <p14:xfrm>
              <a:off x="4091880" y="2316400"/>
              <a:ext cx="12348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073880" y="2298400"/>
                <a:ext cx="159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14:cNvPr>
              <p14:cNvContentPartPr/>
              <p14:nvPr/>
            </p14:nvContentPartPr>
            <p14:xfrm>
              <a:off x="4063800" y="2407480"/>
              <a:ext cx="123480" cy="9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045800" y="2389480"/>
                <a:ext cx="1591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14:cNvPr>
              <p14:cNvContentPartPr/>
              <p14:nvPr/>
            </p14:nvContentPartPr>
            <p14:xfrm>
              <a:off x="4317600" y="2272480"/>
              <a:ext cx="504720" cy="186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299600" y="2254840"/>
                <a:ext cx="5403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14:cNvPr>
              <p14:cNvContentPartPr/>
              <p14:nvPr/>
            </p14:nvContentPartPr>
            <p14:xfrm>
              <a:off x="4500480" y="2054320"/>
              <a:ext cx="191520" cy="79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482480" y="2036680"/>
                <a:ext cx="22716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14:cNvPr>
              <p14:cNvContentPartPr/>
              <p14:nvPr/>
            </p14:nvContentPartPr>
            <p14:xfrm>
              <a:off x="5271960" y="2255200"/>
              <a:ext cx="133200" cy="178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254320" y="2237560"/>
                <a:ext cx="1688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14:cNvPr>
              <p14:cNvContentPartPr/>
              <p14:nvPr/>
            </p14:nvContentPartPr>
            <p14:xfrm>
              <a:off x="5272680" y="2038840"/>
              <a:ext cx="122040" cy="124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254680" y="2020840"/>
                <a:ext cx="1576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14:cNvPr>
              <p14:cNvContentPartPr/>
              <p14:nvPr/>
            </p14:nvContentPartPr>
            <p14:xfrm>
              <a:off x="4957680" y="2235040"/>
              <a:ext cx="135720" cy="200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939680" y="2217008"/>
                <a:ext cx="171360" cy="235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14:cNvPr>
              <p14:cNvContentPartPr/>
              <p14:nvPr/>
            </p14:nvContentPartPr>
            <p14:xfrm>
              <a:off x="5520720" y="2427640"/>
              <a:ext cx="57240" cy="64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502720" y="2410000"/>
                <a:ext cx="92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14:cNvPr>
              <p14:cNvContentPartPr/>
              <p14:nvPr/>
            </p14:nvContentPartPr>
            <p14:xfrm>
              <a:off x="5772360" y="2235760"/>
              <a:ext cx="269280" cy="161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754360" y="2218120"/>
                <a:ext cx="3049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14:cNvPr>
              <p14:cNvContentPartPr/>
              <p14:nvPr/>
            </p14:nvContentPartPr>
            <p14:xfrm>
              <a:off x="6146400" y="2051800"/>
              <a:ext cx="514800" cy="348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128760" y="2034160"/>
                <a:ext cx="55044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14:cNvPr>
              <p14:cNvContentPartPr/>
              <p14:nvPr/>
            </p14:nvContentPartPr>
            <p14:xfrm>
              <a:off x="8609160" y="1474720"/>
              <a:ext cx="14040" cy="29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8591160" y="1456720"/>
                <a:ext cx="4968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14:cNvPr>
              <p14:cNvContentPartPr/>
              <p14:nvPr/>
            </p14:nvContentPartPr>
            <p14:xfrm>
              <a:off x="8619240" y="1625200"/>
              <a:ext cx="6840" cy="12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8601600" y="1607200"/>
                <a:ext cx="424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14:cNvPr>
              <p14:cNvContentPartPr/>
              <p14:nvPr/>
            </p14:nvContentPartPr>
            <p14:xfrm>
              <a:off x="7010040" y="2205880"/>
              <a:ext cx="475920" cy="176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6992400" y="2188240"/>
                <a:ext cx="51156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14:cNvPr>
              <p14:cNvContentPartPr/>
              <p14:nvPr/>
            </p14:nvContentPartPr>
            <p14:xfrm>
              <a:off x="7629960" y="2208400"/>
              <a:ext cx="145800" cy="6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611960" y="2190400"/>
                <a:ext cx="1814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14:cNvPr>
              <p14:cNvContentPartPr/>
              <p14:nvPr/>
            </p14:nvContentPartPr>
            <p14:xfrm>
              <a:off x="7650120" y="2285800"/>
              <a:ext cx="132840" cy="21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7632480" y="2267800"/>
                <a:ext cx="1684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14:cNvPr>
              <p14:cNvContentPartPr/>
              <p14:nvPr/>
            </p14:nvContentPartPr>
            <p14:xfrm>
              <a:off x="7987080" y="2092480"/>
              <a:ext cx="19080" cy="277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969440" y="2074840"/>
                <a:ext cx="547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14:cNvPr>
              <p14:cNvContentPartPr/>
              <p14:nvPr/>
            </p14:nvContentPartPr>
            <p14:xfrm>
              <a:off x="8158080" y="1919320"/>
              <a:ext cx="585000" cy="548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140080" y="1901668"/>
                <a:ext cx="620640" cy="583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480770A-2209-451A-B6D7-11AAE575E43E}"/>
                  </a:ext>
                </a:extLst>
              </p14:cNvPr>
              <p14:cNvContentPartPr/>
              <p14:nvPr/>
            </p14:nvContentPartPr>
            <p14:xfrm>
              <a:off x="3560520" y="2844520"/>
              <a:ext cx="147960" cy="343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480770A-2209-451A-B6D7-11AAE575E43E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542880" y="2826520"/>
                <a:ext cx="183600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7AA2987-1160-4533-940A-A5147F84CB0C}"/>
                  </a:ext>
                </a:extLst>
              </p14:cNvPr>
              <p14:cNvContentPartPr/>
              <p14:nvPr/>
            </p14:nvContentPartPr>
            <p14:xfrm>
              <a:off x="3667080" y="2812120"/>
              <a:ext cx="172440" cy="242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7AA2987-1160-4533-940A-A5147F84CB0C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649080" y="2794120"/>
                <a:ext cx="20808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FC22CFA-B745-404C-9E25-27BEFC7DF21D}"/>
                  </a:ext>
                </a:extLst>
              </p14:cNvPr>
              <p14:cNvContentPartPr/>
              <p14:nvPr/>
            </p14:nvContentPartPr>
            <p14:xfrm>
              <a:off x="3888120" y="2946400"/>
              <a:ext cx="140040" cy="165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FC22CFA-B745-404C-9E25-27BEFC7DF21D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3870480" y="2928760"/>
                <a:ext cx="17568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B8FA54-F26E-4D72-8493-76ADD8B56586}"/>
                  </a:ext>
                </a:extLst>
              </p14:cNvPr>
              <p14:cNvContentPartPr/>
              <p14:nvPr/>
            </p14:nvContentPartPr>
            <p14:xfrm>
              <a:off x="4071720" y="2947120"/>
              <a:ext cx="163440" cy="150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B8FA54-F26E-4D72-8493-76ADD8B56586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053720" y="2929480"/>
                <a:ext cx="19908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B96A952-B3B2-4DF1-8B5D-20BA3C18420D}"/>
                  </a:ext>
                </a:extLst>
              </p14:cNvPr>
              <p14:cNvContentPartPr/>
              <p14:nvPr/>
            </p14:nvContentPartPr>
            <p14:xfrm>
              <a:off x="4253160" y="2783680"/>
              <a:ext cx="196200" cy="308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B96A952-B3B2-4DF1-8B5D-20BA3C18420D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4235160" y="2766040"/>
                <a:ext cx="23184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478F901-F5EB-4A83-99AE-E77D780BF628}"/>
                  </a:ext>
                </a:extLst>
              </p14:cNvPr>
              <p14:cNvContentPartPr/>
              <p14:nvPr/>
            </p14:nvContentPartPr>
            <p14:xfrm>
              <a:off x="4724040" y="2793760"/>
              <a:ext cx="20520" cy="2862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478F901-F5EB-4A83-99AE-E77D780BF628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4706400" y="2775760"/>
                <a:ext cx="5616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3265D1E-15D0-4D90-B4AF-3A92794336DC}"/>
                  </a:ext>
                </a:extLst>
              </p14:cNvPr>
              <p14:cNvContentPartPr/>
              <p14:nvPr/>
            </p14:nvContentPartPr>
            <p14:xfrm>
              <a:off x="4602000" y="2935240"/>
              <a:ext cx="25560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3265D1E-15D0-4D90-B4AF-3A92794336DC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4584360" y="2917600"/>
                <a:ext cx="291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7C1F0C1-C5C2-4798-99B6-9C39BD1843CA}"/>
                  </a:ext>
                </a:extLst>
              </p14:cNvPr>
              <p14:cNvContentPartPr/>
              <p14:nvPr/>
            </p14:nvContentPartPr>
            <p14:xfrm>
              <a:off x="4896840" y="2925880"/>
              <a:ext cx="114480" cy="126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7C1F0C1-C5C2-4798-99B6-9C39BD1843CA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4878840" y="2907880"/>
                <a:ext cx="1501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0A3E856-7620-49BC-842B-26FB2830AF45}"/>
                  </a:ext>
                </a:extLst>
              </p14:cNvPr>
              <p14:cNvContentPartPr/>
              <p14:nvPr/>
            </p14:nvContentPartPr>
            <p14:xfrm>
              <a:off x="5216160" y="2703040"/>
              <a:ext cx="1846080" cy="3740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0A3E856-7620-49BC-842B-26FB2830AF45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5198160" y="2685400"/>
                <a:ext cx="188172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AD85363-5CA1-40B3-8B32-47DBB1DE1A3D}"/>
                  </a:ext>
                </a:extLst>
              </p14:cNvPr>
              <p14:cNvContentPartPr/>
              <p14:nvPr/>
            </p14:nvContentPartPr>
            <p14:xfrm>
              <a:off x="7406400" y="2869720"/>
              <a:ext cx="147960" cy="201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AD85363-5CA1-40B3-8B32-47DBB1DE1A3D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7388760" y="2852080"/>
                <a:ext cx="18360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D19E10C-4D42-422A-BB00-AA2F961EE86A}"/>
                  </a:ext>
                </a:extLst>
              </p14:cNvPr>
              <p14:cNvContentPartPr/>
              <p14:nvPr/>
            </p14:nvContentPartPr>
            <p14:xfrm>
              <a:off x="7395960" y="2659120"/>
              <a:ext cx="178920" cy="89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D19E10C-4D42-422A-BB00-AA2F961EE86A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7378320" y="2641120"/>
                <a:ext cx="21456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F35496A-9EEE-4E71-835F-3D49E648101F}"/>
                  </a:ext>
                </a:extLst>
              </p14:cNvPr>
              <p14:cNvContentPartPr/>
              <p14:nvPr/>
            </p14:nvContentPartPr>
            <p14:xfrm>
              <a:off x="7791600" y="2703400"/>
              <a:ext cx="790920" cy="5101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F35496A-9EEE-4E71-835F-3D49E648101F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7773952" y="2685400"/>
                <a:ext cx="826576" cy="54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73AD57D-0CB8-4BE9-9560-340B53B11767}"/>
                  </a:ext>
                </a:extLst>
              </p14:cNvPr>
              <p14:cNvContentPartPr/>
              <p14:nvPr/>
            </p14:nvContentPartPr>
            <p14:xfrm>
              <a:off x="8744880" y="3058000"/>
              <a:ext cx="6480" cy="180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73AD57D-0CB8-4BE9-9560-340B53B11767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8726880" y="3040000"/>
                <a:ext cx="421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5E6D1ED-ABCB-4D83-84AA-B6C92CDD21B8}"/>
                  </a:ext>
                </a:extLst>
              </p14:cNvPr>
              <p14:cNvContentPartPr/>
              <p14:nvPr/>
            </p14:nvContentPartPr>
            <p14:xfrm>
              <a:off x="6579120" y="3301720"/>
              <a:ext cx="1903320" cy="430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5E6D1ED-ABCB-4D83-84AA-B6C92CDD21B8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6561480" y="3284080"/>
                <a:ext cx="193896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684F3009-4FCF-4DBF-8F05-46F758D9848A}"/>
                  </a:ext>
                </a:extLst>
              </p14:cNvPr>
              <p14:cNvContentPartPr/>
              <p14:nvPr/>
            </p14:nvContentPartPr>
            <p14:xfrm>
              <a:off x="5249280" y="3365800"/>
              <a:ext cx="1060920" cy="4003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684F3009-4FCF-4DBF-8F05-46F758D9848A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5231280" y="3348160"/>
                <a:ext cx="1096560" cy="43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3C91AF6-0A32-42AA-B1CE-F8E5C3149391}"/>
                  </a:ext>
                </a:extLst>
              </p14:cNvPr>
              <p14:cNvContentPartPr/>
              <p14:nvPr/>
            </p14:nvContentPartPr>
            <p14:xfrm>
              <a:off x="3524880" y="3325480"/>
              <a:ext cx="1482120" cy="6062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3C91AF6-0A32-42AA-B1CE-F8E5C3149391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3507240" y="3307840"/>
                <a:ext cx="1517760" cy="6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344D4A3C-0C50-4E63-8994-82C971B090E3}"/>
                  </a:ext>
                </a:extLst>
              </p14:cNvPr>
              <p14:cNvContentPartPr/>
              <p14:nvPr/>
            </p14:nvContentPartPr>
            <p14:xfrm>
              <a:off x="5264400" y="4005520"/>
              <a:ext cx="244440" cy="4680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344D4A3C-0C50-4E63-8994-82C971B090E3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5246760" y="3987880"/>
                <a:ext cx="280080" cy="50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E5F3CC58-9343-4AED-A819-CBB756301DF5}"/>
                  </a:ext>
                </a:extLst>
              </p14:cNvPr>
              <p14:cNvContentPartPr/>
              <p14:nvPr/>
            </p14:nvContentPartPr>
            <p14:xfrm>
              <a:off x="4754640" y="4147000"/>
              <a:ext cx="189000" cy="1825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E5F3CC58-9343-4AED-A819-CBB756301DF5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4736640" y="4129000"/>
                <a:ext cx="2246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57AAD3C3-E197-4CEF-ACCF-C817F30A3152}"/>
                  </a:ext>
                </a:extLst>
              </p14:cNvPr>
              <p14:cNvContentPartPr/>
              <p14:nvPr/>
            </p14:nvContentPartPr>
            <p14:xfrm>
              <a:off x="4068840" y="4165360"/>
              <a:ext cx="523440" cy="17388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57AAD3C3-E197-4CEF-ACCF-C817F30A3152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050852" y="4147360"/>
                <a:ext cx="559056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4005C815-9605-42F4-A645-3830B460CE11}"/>
                  </a:ext>
                </a:extLst>
              </p14:cNvPr>
              <p14:cNvContentPartPr/>
              <p14:nvPr/>
            </p14:nvContentPartPr>
            <p14:xfrm>
              <a:off x="3129240" y="4033240"/>
              <a:ext cx="617760" cy="2941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4005C815-9605-42F4-A645-3830B460CE11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3111250" y="4015600"/>
                <a:ext cx="653379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021CC470-89BE-45D8-8D91-27241A5A0545}"/>
                  </a:ext>
                </a:extLst>
              </p14:cNvPr>
              <p14:cNvContentPartPr/>
              <p14:nvPr/>
            </p14:nvContentPartPr>
            <p14:xfrm>
              <a:off x="2456040" y="4125400"/>
              <a:ext cx="442800" cy="21312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021CC470-89BE-45D8-8D91-27241A5A0545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2438386" y="4107400"/>
                <a:ext cx="478469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E0080A9C-F570-41EE-9618-FC47E218E107}"/>
                  </a:ext>
                </a:extLst>
              </p14:cNvPr>
              <p14:cNvContentPartPr/>
              <p14:nvPr/>
            </p14:nvContentPartPr>
            <p14:xfrm>
              <a:off x="5882160" y="3904720"/>
              <a:ext cx="1647360" cy="39564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E0080A9C-F570-41EE-9618-FC47E218E107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864520" y="3886736"/>
                <a:ext cx="1683000" cy="43124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31870345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14:cNvPr>
              <p14:cNvContentPartPr/>
              <p14:nvPr/>
            </p14:nvContentPartPr>
            <p14:xfrm>
              <a:off x="873480" y="212560"/>
              <a:ext cx="1558080" cy="47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5840" y="194920"/>
                <a:ext cx="159372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14:cNvPr>
              <p14:cNvContentPartPr/>
              <p14:nvPr/>
            </p14:nvContentPartPr>
            <p14:xfrm>
              <a:off x="3027360" y="264040"/>
              <a:ext cx="360" cy="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14:cNvPr>
              <p14:cNvContentPartPr/>
              <p14:nvPr/>
            </p14:nvContentPartPr>
            <p14:xfrm>
              <a:off x="3090720" y="407320"/>
              <a:ext cx="223200" cy="10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2720" y="389680"/>
                <a:ext cx="2588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14:cNvPr>
              <p14:cNvContentPartPr/>
              <p14:nvPr/>
            </p14:nvContentPartPr>
            <p14:xfrm>
              <a:off x="3433440" y="45664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5800" y="43900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14:cNvPr>
              <p14:cNvContentPartPr/>
              <p14:nvPr/>
            </p14:nvContentPartPr>
            <p14:xfrm>
              <a:off x="3433440" y="29428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5800" y="276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14:cNvPr>
              <p14:cNvContentPartPr/>
              <p14:nvPr/>
            </p14:nvContentPartPr>
            <p14:xfrm>
              <a:off x="3544320" y="192760"/>
              <a:ext cx="15840" cy="299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526680" y="175120"/>
                <a:ext cx="514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14:cNvPr>
              <p14:cNvContentPartPr/>
              <p14:nvPr/>
            </p14:nvContentPartPr>
            <p14:xfrm>
              <a:off x="3655560" y="297520"/>
              <a:ext cx="38880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637920" y="279520"/>
                <a:ext cx="42444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14:cNvPr>
              <p14:cNvContentPartPr/>
              <p14:nvPr/>
            </p14:nvContentPartPr>
            <p14:xfrm>
              <a:off x="2714880" y="382840"/>
              <a:ext cx="271800" cy="178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696904" y="364840"/>
                <a:ext cx="307393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14:cNvPr>
              <p14:cNvContentPartPr/>
              <p14:nvPr/>
            </p14:nvContentPartPr>
            <p14:xfrm>
              <a:off x="5724120" y="172600"/>
              <a:ext cx="924840" cy="32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706120" y="154620"/>
                <a:ext cx="9604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14:cNvPr>
              <p14:cNvContentPartPr/>
              <p14:nvPr/>
            </p14:nvContentPartPr>
            <p14:xfrm>
              <a:off x="5139840" y="306880"/>
              <a:ext cx="488160" cy="368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122187" y="288898"/>
                <a:ext cx="523826" cy="403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14:cNvPr>
              <p14:cNvContentPartPr/>
              <p14:nvPr/>
            </p14:nvContentPartPr>
            <p14:xfrm>
              <a:off x="4439640" y="253600"/>
              <a:ext cx="3718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421983" y="235600"/>
                <a:ext cx="407555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14:cNvPr>
              <p14:cNvContentPartPr/>
              <p14:nvPr/>
            </p14:nvContentPartPr>
            <p14:xfrm>
              <a:off x="7025520" y="243520"/>
              <a:ext cx="36000" cy="22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07520" y="225880"/>
                <a:ext cx="71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14:cNvPr>
              <p14:cNvContentPartPr/>
              <p14:nvPr/>
            </p14:nvContentPartPr>
            <p14:xfrm>
              <a:off x="7521600" y="253600"/>
              <a:ext cx="360360" cy="22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03960" y="235600"/>
                <a:ext cx="3960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14:cNvPr>
              <p14:cNvContentPartPr/>
              <p14:nvPr/>
            </p14:nvContentPartPr>
            <p14:xfrm>
              <a:off x="7161600" y="233080"/>
              <a:ext cx="245160" cy="24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143626" y="215440"/>
                <a:ext cx="28074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14:cNvPr>
              <p14:cNvContentPartPr/>
              <p14:nvPr/>
            </p14:nvContentPartPr>
            <p14:xfrm>
              <a:off x="2963280" y="2336200"/>
              <a:ext cx="204840" cy="204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945312" y="2318560"/>
                <a:ext cx="240417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14:cNvPr>
              <p14:cNvContentPartPr/>
              <p14:nvPr/>
            </p14:nvContentPartPr>
            <p14:xfrm>
              <a:off x="2742600" y="3190120"/>
              <a:ext cx="138960" cy="155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24960" y="3172120"/>
                <a:ext cx="17460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14:cNvPr>
              <p14:cNvContentPartPr/>
              <p14:nvPr/>
            </p14:nvContentPartPr>
            <p14:xfrm>
              <a:off x="464520" y="3541840"/>
              <a:ext cx="272880" cy="224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6880" y="3523840"/>
                <a:ext cx="30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14:cNvPr>
              <p14:cNvContentPartPr/>
              <p14:nvPr/>
            </p14:nvContentPartPr>
            <p14:xfrm>
              <a:off x="858000" y="3535360"/>
              <a:ext cx="46080" cy="19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40000" y="3517360"/>
                <a:ext cx="817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14:cNvPr>
              <p14:cNvContentPartPr/>
              <p14:nvPr/>
            </p14:nvContentPartPr>
            <p14:xfrm>
              <a:off x="761880" y="3514840"/>
              <a:ext cx="218160" cy="165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43880" y="3497200"/>
                <a:ext cx="253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14:cNvPr>
              <p14:cNvContentPartPr/>
              <p14:nvPr/>
            </p14:nvContentPartPr>
            <p14:xfrm>
              <a:off x="1056360" y="3596200"/>
              <a:ext cx="6840" cy="91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038360" y="3578560"/>
                <a:ext cx="4248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14:cNvPr>
              <p14:cNvContentPartPr/>
              <p14:nvPr/>
            </p14:nvContentPartPr>
            <p14:xfrm>
              <a:off x="1025760" y="340324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0812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14:cNvPr>
              <p14:cNvContentPartPr/>
              <p14:nvPr/>
            </p14:nvContentPartPr>
            <p14:xfrm>
              <a:off x="1176960" y="3464080"/>
              <a:ext cx="104040" cy="225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59320" y="3446440"/>
                <a:ext cx="1396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14:cNvPr>
              <p14:cNvContentPartPr/>
              <p14:nvPr/>
            </p14:nvContentPartPr>
            <p14:xfrm>
              <a:off x="1524000" y="3351760"/>
              <a:ext cx="364320" cy="536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06000" y="3334120"/>
                <a:ext cx="39996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14:cNvPr>
              <p14:cNvContentPartPr/>
              <p14:nvPr/>
            </p14:nvContentPartPr>
            <p14:xfrm>
              <a:off x="416280" y="4045840"/>
              <a:ext cx="143640" cy="228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8280" y="4027840"/>
                <a:ext cx="17928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14:cNvPr>
              <p14:cNvContentPartPr/>
              <p14:nvPr/>
            </p14:nvContentPartPr>
            <p14:xfrm>
              <a:off x="675120" y="4076800"/>
              <a:ext cx="69120" cy="131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7120" y="4059160"/>
                <a:ext cx="10476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14:cNvPr>
              <p14:cNvContentPartPr/>
              <p14:nvPr/>
            </p14:nvContentPartPr>
            <p14:xfrm>
              <a:off x="858000" y="3890680"/>
              <a:ext cx="45360" cy="283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40360" y="3873040"/>
                <a:ext cx="810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14:cNvPr>
              <p14:cNvContentPartPr/>
              <p14:nvPr/>
            </p14:nvContentPartPr>
            <p14:xfrm>
              <a:off x="782040" y="4016320"/>
              <a:ext cx="234360" cy="57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4400" y="3998680"/>
                <a:ext cx="2700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14:cNvPr>
              <p14:cNvContentPartPr/>
              <p14:nvPr/>
            </p14:nvContentPartPr>
            <p14:xfrm>
              <a:off x="1066440" y="3832360"/>
              <a:ext cx="346320" cy="335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48800" y="3814720"/>
                <a:ext cx="3819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14:cNvPr>
              <p14:cNvContentPartPr/>
              <p14:nvPr/>
            </p14:nvContentPartPr>
            <p14:xfrm>
              <a:off x="1259400" y="3932080"/>
              <a:ext cx="227880" cy="70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41400" y="3914440"/>
                <a:ext cx="2635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14:cNvPr>
              <p14:cNvContentPartPr/>
              <p14:nvPr/>
            </p14:nvContentPartPr>
            <p14:xfrm>
              <a:off x="1554240" y="3992560"/>
              <a:ext cx="12240" cy="2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36600" y="3974560"/>
                <a:ext cx="47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14:cNvPr>
              <p14:cNvContentPartPr/>
              <p14:nvPr/>
            </p14:nvContentPartPr>
            <p14:xfrm>
              <a:off x="1554240" y="3860440"/>
              <a:ext cx="36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36600" y="384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14:cNvPr>
              <p14:cNvContentPartPr/>
              <p14:nvPr/>
            </p14:nvContentPartPr>
            <p14:xfrm>
              <a:off x="1687080" y="3931360"/>
              <a:ext cx="81000" cy="109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69440" y="3913720"/>
                <a:ext cx="116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14:cNvPr>
              <p14:cNvContentPartPr/>
              <p14:nvPr/>
            </p14:nvContentPartPr>
            <p14:xfrm>
              <a:off x="1858800" y="3857920"/>
              <a:ext cx="190800" cy="135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40800" y="3839920"/>
                <a:ext cx="226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14:cNvPr>
              <p14:cNvContentPartPr/>
              <p14:nvPr/>
            </p14:nvContentPartPr>
            <p14:xfrm>
              <a:off x="3011520" y="3494320"/>
              <a:ext cx="174240" cy="19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93880" y="3476320"/>
                <a:ext cx="20988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14:cNvPr>
              <p14:cNvContentPartPr/>
              <p14:nvPr/>
            </p14:nvContentPartPr>
            <p14:xfrm>
              <a:off x="391800" y="353320"/>
              <a:ext cx="156600" cy="195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74160" y="335680"/>
                <a:ext cx="19224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14:cNvPr>
              <p14:cNvContentPartPr/>
              <p14:nvPr/>
            </p14:nvContentPartPr>
            <p14:xfrm>
              <a:off x="2174160" y="3429880"/>
              <a:ext cx="689400" cy="3088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156169" y="3411880"/>
                <a:ext cx="725021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14:cNvPr>
              <p14:cNvContentPartPr/>
              <p14:nvPr/>
            </p14:nvContentPartPr>
            <p14:xfrm>
              <a:off x="334200" y="676960"/>
              <a:ext cx="2377080" cy="2406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16200" y="659320"/>
                <a:ext cx="2412720" cy="24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14:cNvPr>
              <p14:cNvContentPartPr/>
              <p14:nvPr/>
            </p14:nvContentPartPr>
            <p14:xfrm>
              <a:off x="4551240" y="1015720"/>
              <a:ext cx="16920" cy="43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533600" y="998080"/>
                <a:ext cx="525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14:cNvPr>
              <p14:cNvContentPartPr/>
              <p14:nvPr/>
            </p14:nvContentPartPr>
            <p14:xfrm>
              <a:off x="4561320" y="893680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43680" y="87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14:cNvPr>
              <p14:cNvContentPartPr/>
              <p14:nvPr/>
            </p14:nvContentPartPr>
            <p14:xfrm>
              <a:off x="5264400" y="985120"/>
              <a:ext cx="144360" cy="114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246400" y="967120"/>
                <a:ext cx="18000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14:cNvPr>
              <p14:cNvContentPartPr/>
              <p14:nvPr/>
            </p14:nvContentPartPr>
            <p14:xfrm>
              <a:off x="5526840" y="812320"/>
              <a:ext cx="28800" cy="2754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08840" y="794320"/>
                <a:ext cx="6444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14:cNvPr>
              <p14:cNvContentPartPr/>
              <p14:nvPr/>
            </p14:nvContentPartPr>
            <p14:xfrm>
              <a:off x="6491640" y="934360"/>
              <a:ext cx="12600" cy="62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916720"/>
                <a:ext cx="482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14:cNvPr>
              <p14:cNvContentPartPr/>
              <p14:nvPr/>
            </p14:nvContentPartPr>
            <p14:xfrm>
              <a:off x="6502080" y="79216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84440" y="774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14:cNvPr>
              <p14:cNvContentPartPr/>
              <p14:nvPr/>
            </p14:nvContentPartPr>
            <p14:xfrm>
              <a:off x="6629520" y="832480"/>
              <a:ext cx="318960" cy="275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611540" y="814840"/>
                <a:ext cx="35456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14:cNvPr>
              <p14:cNvContentPartPr/>
              <p14:nvPr/>
            </p14:nvContentPartPr>
            <p14:xfrm>
              <a:off x="5985840" y="782080"/>
              <a:ext cx="40104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968200" y="764102"/>
                <a:ext cx="436680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14:cNvPr>
              <p14:cNvContentPartPr/>
              <p14:nvPr/>
            </p14:nvContentPartPr>
            <p14:xfrm>
              <a:off x="5652840" y="953800"/>
              <a:ext cx="239040" cy="124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635200" y="935800"/>
                <a:ext cx="2746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14:cNvPr>
              <p14:cNvContentPartPr/>
              <p14:nvPr/>
            </p14:nvContentPartPr>
            <p14:xfrm>
              <a:off x="4671480" y="986920"/>
              <a:ext cx="316440" cy="11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53480" y="968920"/>
                <a:ext cx="3520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14:cNvPr>
              <p14:cNvContentPartPr/>
              <p14:nvPr/>
            </p14:nvContentPartPr>
            <p14:xfrm>
              <a:off x="3750240" y="831400"/>
              <a:ext cx="727200" cy="340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732240" y="813400"/>
                <a:ext cx="76284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14:cNvPr>
              <p14:cNvContentPartPr/>
              <p14:nvPr/>
            </p14:nvContentPartPr>
            <p14:xfrm>
              <a:off x="3393120" y="838600"/>
              <a:ext cx="222840" cy="38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375480" y="820600"/>
                <a:ext cx="25848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14:cNvPr>
              <p14:cNvContentPartPr/>
              <p14:nvPr/>
            </p14:nvContentPartPr>
            <p14:xfrm>
              <a:off x="7199760" y="944080"/>
              <a:ext cx="276120" cy="123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182120" y="926440"/>
                <a:ext cx="31176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14:cNvPr>
              <p14:cNvContentPartPr/>
              <p14:nvPr/>
            </p14:nvContentPartPr>
            <p14:xfrm>
              <a:off x="7570200" y="893680"/>
              <a:ext cx="90360" cy="184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552200" y="875680"/>
                <a:ext cx="126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14:cNvPr>
              <p14:cNvContentPartPr/>
              <p14:nvPr/>
            </p14:nvContentPartPr>
            <p14:xfrm>
              <a:off x="7904280" y="913120"/>
              <a:ext cx="141120" cy="168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886280" y="895120"/>
                <a:ext cx="17676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14:cNvPr>
              <p14:cNvContentPartPr/>
              <p14:nvPr/>
            </p14:nvContentPartPr>
            <p14:xfrm>
              <a:off x="8148720" y="975040"/>
              <a:ext cx="9360" cy="100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8131080" y="957400"/>
                <a:ext cx="4500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14:cNvPr>
              <p14:cNvContentPartPr/>
              <p14:nvPr/>
            </p14:nvContentPartPr>
            <p14:xfrm>
              <a:off x="8148000" y="81232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30000" y="79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14:cNvPr>
              <p14:cNvContentPartPr/>
              <p14:nvPr/>
            </p14:nvContentPartPr>
            <p14:xfrm>
              <a:off x="8238360" y="750760"/>
              <a:ext cx="813240" cy="321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20368" y="733120"/>
                <a:ext cx="848864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14:cNvPr>
              <p14:cNvContentPartPr/>
              <p14:nvPr/>
            </p14:nvContentPartPr>
            <p14:xfrm>
              <a:off x="3189720" y="1351960"/>
              <a:ext cx="873360" cy="570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172087" y="1333960"/>
                <a:ext cx="908985" cy="60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14:cNvPr>
              <p14:cNvContentPartPr/>
              <p14:nvPr/>
            </p14:nvContentPartPr>
            <p14:xfrm>
              <a:off x="5028600" y="1594960"/>
              <a:ext cx="360" cy="9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10960" y="1576960"/>
                <a:ext cx="36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14:cNvPr>
              <p14:cNvContentPartPr/>
              <p14:nvPr/>
            </p14:nvContentPartPr>
            <p14:xfrm>
              <a:off x="5049120" y="139156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311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14:cNvPr>
              <p14:cNvContentPartPr/>
              <p14:nvPr/>
            </p14:nvContentPartPr>
            <p14:xfrm>
              <a:off x="6355560" y="1635640"/>
              <a:ext cx="4320" cy="6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37920" y="161764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14:cNvPr>
              <p14:cNvContentPartPr/>
              <p14:nvPr/>
            </p14:nvContentPartPr>
            <p14:xfrm>
              <a:off x="5851560" y="1363480"/>
              <a:ext cx="307440" cy="283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833899" y="1345480"/>
                <a:ext cx="343122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14:cNvPr>
              <p14:cNvContentPartPr/>
              <p14:nvPr/>
            </p14:nvContentPartPr>
            <p14:xfrm>
              <a:off x="5151000" y="1340800"/>
              <a:ext cx="439920" cy="304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133000" y="1322821"/>
                <a:ext cx="475560" cy="3397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14:cNvPr>
              <p14:cNvContentPartPr/>
              <p14:nvPr/>
            </p14:nvContentPartPr>
            <p14:xfrm>
              <a:off x="4409040" y="1523320"/>
              <a:ext cx="500400" cy="4035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391040" y="1505320"/>
                <a:ext cx="53604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14:cNvPr>
              <p14:cNvContentPartPr/>
              <p14:nvPr/>
            </p14:nvContentPartPr>
            <p14:xfrm>
              <a:off x="6575160" y="1250440"/>
              <a:ext cx="1826280" cy="56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557520" y="1232451"/>
                <a:ext cx="1861920" cy="603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14:cNvPr>
              <p14:cNvContentPartPr/>
              <p14:nvPr/>
            </p14:nvContentPartPr>
            <p14:xfrm>
              <a:off x="3565560" y="2075560"/>
              <a:ext cx="168840" cy="8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547920" y="2057560"/>
                <a:ext cx="2044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14:cNvPr>
              <p14:cNvContentPartPr/>
              <p14:nvPr/>
            </p14:nvContentPartPr>
            <p14:xfrm>
              <a:off x="3545400" y="2236840"/>
              <a:ext cx="372960" cy="377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527417" y="2219200"/>
                <a:ext cx="408566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14:cNvPr>
              <p14:cNvContentPartPr/>
              <p14:nvPr/>
            </p14:nvContentPartPr>
            <p14:xfrm>
              <a:off x="4091880" y="2316400"/>
              <a:ext cx="12348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073880" y="2298400"/>
                <a:ext cx="159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14:cNvPr>
              <p14:cNvContentPartPr/>
              <p14:nvPr/>
            </p14:nvContentPartPr>
            <p14:xfrm>
              <a:off x="4063800" y="2407480"/>
              <a:ext cx="123480" cy="9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045800" y="2389480"/>
                <a:ext cx="1591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14:cNvPr>
              <p14:cNvContentPartPr/>
              <p14:nvPr/>
            </p14:nvContentPartPr>
            <p14:xfrm>
              <a:off x="4317600" y="2272480"/>
              <a:ext cx="504720" cy="186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299600" y="2254840"/>
                <a:ext cx="5403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14:cNvPr>
              <p14:cNvContentPartPr/>
              <p14:nvPr/>
            </p14:nvContentPartPr>
            <p14:xfrm>
              <a:off x="4500480" y="2054320"/>
              <a:ext cx="191520" cy="79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482480" y="2036680"/>
                <a:ext cx="22716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14:cNvPr>
              <p14:cNvContentPartPr/>
              <p14:nvPr/>
            </p14:nvContentPartPr>
            <p14:xfrm>
              <a:off x="5271960" y="2255200"/>
              <a:ext cx="133200" cy="178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254320" y="2237560"/>
                <a:ext cx="1688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14:cNvPr>
              <p14:cNvContentPartPr/>
              <p14:nvPr/>
            </p14:nvContentPartPr>
            <p14:xfrm>
              <a:off x="5272680" y="2038840"/>
              <a:ext cx="122040" cy="124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254680" y="2020840"/>
                <a:ext cx="1576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14:cNvPr>
              <p14:cNvContentPartPr/>
              <p14:nvPr/>
            </p14:nvContentPartPr>
            <p14:xfrm>
              <a:off x="4957680" y="2235040"/>
              <a:ext cx="135720" cy="200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939680" y="2217008"/>
                <a:ext cx="171360" cy="235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14:cNvPr>
              <p14:cNvContentPartPr/>
              <p14:nvPr/>
            </p14:nvContentPartPr>
            <p14:xfrm>
              <a:off x="5520720" y="2427640"/>
              <a:ext cx="57240" cy="64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502720" y="2410000"/>
                <a:ext cx="92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14:cNvPr>
              <p14:cNvContentPartPr/>
              <p14:nvPr/>
            </p14:nvContentPartPr>
            <p14:xfrm>
              <a:off x="5772360" y="2235760"/>
              <a:ext cx="269280" cy="161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754360" y="2218120"/>
                <a:ext cx="3049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14:cNvPr>
              <p14:cNvContentPartPr/>
              <p14:nvPr/>
            </p14:nvContentPartPr>
            <p14:xfrm>
              <a:off x="6146400" y="2051800"/>
              <a:ext cx="514800" cy="348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128760" y="2034160"/>
                <a:ext cx="55044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14:cNvPr>
              <p14:cNvContentPartPr/>
              <p14:nvPr/>
            </p14:nvContentPartPr>
            <p14:xfrm>
              <a:off x="8609160" y="1474720"/>
              <a:ext cx="14040" cy="29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8591160" y="1456720"/>
                <a:ext cx="4968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14:cNvPr>
              <p14:cNvContentPartPr/>
              <p14:nvPr/>
            </p14:nvContentPartPr>
            <p14:xfrm>
              <a:off x="8619240" y="1625200"/>
              <a:ext cx="6840" cy="12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8601600" y="1607200"/>
                <a:ext cx="424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14:cNvPr>
              <p14:cNvContentPartPr/>
              <p14:nvPr/>
            </p14:nvContentPartPr>
            <p14:xfrm>
              <a:off x="7010040" y="2205880"/>
              <a:ext cx="475920" cy="176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6992400" y="2188240"/>
                <a:ext cx="51156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14:cNvPr>
              <p14:cNvContentPartPr/>
              <p14:nvPr/>
            </p14:nvContentPartPr>
            <p14:xfrm>
              <a:off x="7629960" y="2208400"/>
              <a:ext cx="145800" cy="6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611960" y="2190400"/>
                <a:ext cx="1814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14:cNvPr>
              <p14:cNvContentPartPr/>
              <p14:nvPr/>
            </p14:nvContentPartPr>
            <p14:xfrm>
              <a:off x="7650120" y="2285800"/>
              <a:ext cx="132840" cy="21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7632480" y="2267800"/>
                <a:ext cx="1684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14:cNvPr>
              <p14:cNvContentPartPr/>
              <p14:nvPr/>
            </p14:nvContentPartPr>
            <p14:xfrm>
              <a:off x="7987080" y="2092480"/>
              <a:ext cx="19080" cy="277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969440" y="2074840"/>
                <a:ext cx="547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14:cNvPr>
              <p14:cNvContentPartPr/>
              <p14:nvPr/>
            </p14:nvContentPartPr>
            <p14:xfrm>
              <a:off x="8158080" y="1919320"/>
              <a:ext cx="585000" cy="548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140080" y="1901668"/>
                <a:ext cx="620640" cy="583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480770A-2209-451A-B6D7-11AAE575E43E}"/>
                  </a:ext>
                </a:extLst>
              </p14:cNvPr>
              <p14:cNvContentPartPr/>
              <p14:nvPr/>
            </p14:nvContentPartPr>
            <p14:xfrm>
              <a:off x="3560520" y="2844520"/>
              <a:ext cx="147960" cy="343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480770A-2209-451A-B6D7-11AAE575E43E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542880" y="2826520"/>
                <a:ext cx="183600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7AA2987-1160-4533-940A-A5147F84CB0C}"/>
                  </a:ext>
                </a:extLst>
              </p14:cNvPr>
              <p14:cNvContentPartPr/>
              <p14:nvPr/>
            </p14:nvContentPartPr>
            <p14:xfrm>
              <a:off x="3667080" y="2812120"/>
              <a:ext cx="172440" cy="242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7AA2987-1160-4533-940A-A5147F84CB0C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649080" y="2794120"/>
                <a:ext cx="20808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FC22CFA-B745-404C-9E25-27BEFC7DF21D}"/>
                  </a:ext>
                </a:extLst>
              </p14:cNvPr>
              <p14:cNvContentPartPr/>
              <p14:nvPr/>
            </p14:nvContentPartPr>
            <p14:xfrm>
              <a:off x="3888120" y="2946400"/>
              <a:ext cx="140040" cy="165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FC22CFA-B745-404C-9E25-27BEFC7DF21D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3870480" y="2928760"/>
                <a:ext cx="17568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B8FA54-F26E-4D72-8493-76ADD8B56586}"/>
                  </a:ext>
                </a:extLst>
              </p14:cNvPr>
              <p14:cNvContentPartPr/>
              <p14:nvPr/>
            </p14:nvContentPartPr>
            <p14:xfrm>
              <a:off x="4071720" y="2947120"/>
              <a:ext cx="163440" cy="150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B8FA54-F26E-4D72-8493-76ADD8B56586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053720" y="2929480"/>
                <a:ext cx="19908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B96A952-B3B2-4DF1-8B5D-20BA3C18420D}"/>
                  </a:ext>
                </a:extLst>
              </p14:cNvPr>
              <p14:cNvContentPartPr/>
              <p14:nvPr/>
            </p14:nvContentPartPr>
            <p14:xfrm>
              <a:off x="4253160" y="2783680"/>
              <a:ext cx="196200" cy="308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B96A952-B3B2-4DF1-8B5D-20BA3C18420D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4235160" y="2766040"/>
                <a:ext cx="23184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478F901-F5EB-4A83-99AE-E77D780BF628}"/>
                  </a:ext>
                </a:extLst>
              </p14:cNvPr>
              <p14:cNvContentPartPr/>
              <p14:nvPr/>
            </p14:nvContentPartPr>
            <p14:xfrm>
              <a:off x="4724040" y="2793760"/>
              <a:ext cx="20520" cy="2862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478F901-F5EB-4A83-99AE-E77D780BF628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4706400" y="2775760"/>
                <a:ext cx="5616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3265D1E-15D0-4D90-B4AF-3A92794336DC}"/>
                  </a:ext>
                </a:extLst>
              </p14:cNvPr>
              <p14:cNvContentPartPr/>
              <p14:nvPr/>
            </p14:nvContentPartPr>
            <p14:xfrm>
              <a:off x="4602000" y="2935240"/>
              <a:ext cx="25560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3265D1E-15D0-4D90-B4AF-3A92794336DC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4584360" y="2917600"/>
                <a:ext cx="291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7C1F0C1-C5C2-4798-99B6-9C39BD1843CA}"/>
                  </a:ext>
                </a:extLst>
              </p14:cNvPr>
              <p14:cNvContentPartPr/>
              <p14:nvPr/>
            </p14:nvContentPartPr>
            <p14:xfrm>
              <a:off x="4896840" y="2925880"/>
              <a:ext cx="114480" cy="126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7C1F0C1-C5C2-4798-99B6-9C39BD1843CA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4878840" y="2907880"/>
                <a:ext cx="1501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0A3E856-7620-49BC-842B-26FB2830AF45}"/>
                  </a:ext>
                </a:extLst>
              </p14:cNvPr>
              <p14:cNvContentPartPr/>
              <p14:nvPr/>
            </p14:nvContentPartPr>
            <p14:xfrm>
              <a:off x="5216160" y="2703040"/>
              <a:ext cx="1846080" cy="3740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0A3E856-7620-49BC-842B-26FB2830AF45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5198160" y="2685400"/>
                <a:ext cx="188172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AD85363-5CA1-40B3-8B32-47DBB1DE1A3D}"/>
                  </a:ext>
                </a:extLst>
              </p14:cNvPr>
              <p14:cNvContentPartPr/>
              <p14:nvPr/>
            </p14:nvContentPartPr>
            <p14:xfrm>
              <a:off x="7406400" y="2869720"/>
              <a:ext cx="147960" cy="201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AD85363-5CA1-40B3-8B32-47DBB1DE1A3D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7388760" y="2852080"/>
                <a:ext cx="18360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D19E10C-4D42-422A-BB00-AA2F961EE86A}"/>
                  </a:ext>
                </a:extLst>
              </p14:cNvPr>
              <p14:cNvContentPartPr/>
              <p14:nvPr/>
            </p14:nvContentPartPr>
            <p14:xfrm>
              <a:off x="7395960" y="2659120"/>
              <a:ext cx="178920" cy="89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D19E10C-4D42-422A-BB00-AA2F961EE86A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7378320" y="2641120"/>
                <a:ext cx="21456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F35496A-9EEE-4E71-835F-3D49E648101F}"/>
                  </a:ext>
                </a:extLst>
              </p14:cNvPr>
              <p14:cNvContentPartPr/>
              <p14:nvPr/>
            </p14:nvContentPartPr>
            <p14:xfrm>
              <a:off x="7791600" y="2703400"/>
              <a:ext cx="790920" cy="5101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F35496A-9EEE-4E71-835F-3D49E648101F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7773952" y="2685400"/>
                <a:ext cx="826576" cy="54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73AD57D-0CB8-4BE9-9560-340B53B11767}"/>
                  </a:ext>
                </a:extLst>
              </p14:cNvPr>
              <p14:cNvContentPartPr/>
              <p14:nvPr/>
            </p14:nvContentPartPr>
            <p14:xfrm>
              <a:off x="8744880" y="3058000"/>
              <a:ext cx="6480" cy="180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73AD57D-0CB8-4BE9-9560-340B53B11767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8726880" y="3040000"/>
                <a:ext cx="421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5E6D1ED-ABCB-4D83-84AA-B6C92CDD21B8}"/>
                  </a:ext>
                </a:extLst>
              </p14:cNvPr>
              <p14:cNvContentPartPr/>
              <p14:nvPr/>
            </p14:nvContentPartPr>
            <p14:xfrm>
              <a:off x="6579120" y="3301720"/>
              <a:ext cx="1903320" cy="430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5E6D1ED-ABCB-4D83-84AA-B6C92CDD21B8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6561480" y="3284080"/>
                <a:ext cx="193896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684F3009-4FCF-4DBF-8F05-46F758D9848A}"/>
                  </a:ext>
                </a:extLst>
              </p14:cNvPr>
              <p14:cNvContentPartPr/>
              <p14:nvPr/>
            </p14:nvContentPartPr>
            <p14:xfrm>
              <a:off x="5249280" y="3365800"/>
              <a:ext cx="1060920" cy="4003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684F3009-4FCF-4DBF-8F05-46F758D9848A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5231280" y="3348160"/>
                <a:ext cx="1096560" cy="43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3C91AF6-0A32-42AA-B1CE-F8E5C3149391}"/>
                  </a:ext>
                </a:extLst>
              </p14:cNvPr>
              <p14:cNvContentPartPr/>
              <p14:nvPr/>
            </p14:nvContentPartPr>
            <p14:xfrm>
              <a:off x="3524880" y="3325480"/>
              <a:ext cx="1482120" cy="6062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3C91AF6-0A32-42AA-B1CE-F8E5C3149391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3507240" y="3307840"/>
                <a:ext cx="1517760" cy="6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344D4A3C-0C50-4E63-8994-82C971B090E3}"/>
                  </a:ext>
                </a:extLst>
              </p14:cNvPr>
              <p14:cNvContentPartPr/>
              <p14:nvPr/>
            </p14:nvContentPartPr>
            <p14:xfrm>
              <a:off x="5264400" y="4005520"/>
              <a:ext cx="244440" cy="4680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344D4A3C-0C50-4E63-8994-82C971B090E3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5246760" y="3987880"/>
                <a:ext cx="280080" cy="50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E5F3CC58-9343-4AED-A819-CBB756301DF5}"/>
                  </a:ext>
                </a:extLst>
              </p14:cNvPr>
              <p14:cNvContentPartPr/>
              <p14:nvPr/>
            </p14:nvContentPartPr>
            <p14:xfrm>
              <a:off x="4754640" y="4147000"/>
              <a:ext cx="189000" cy="1825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E5F3CC58-9343-4AED-A819-CBB756301DF5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4736640" y="4129000"/>
                <a:ext cx="2246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57AAD3C3-E197-4CEF-ACCF-C817F30A3152}"/>
                  </a:ext>
                </a:extLst>
              </p14:cNvPr>
              <p14:cNvContentPartPr/>
              <p14:nvPr/>
            </p14:nvContentPartPr>
            <p14:xfrm>
              <a:off x="4068840" y="4165360"/>
              <a:ext cx="523440" cy="17388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57AAD3C3-E197-4CEF-ACCF-C817F30A3152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050852" y="4147360"/>
                <a:ext cx="559056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4005C815-9605-42F4-A645-3830B460CE11}"/>
                  </a:ext>
                </a:extLst>
              </p14:cNvPr>
              <p14:cNvContentPartPr/>
              <p14:nvPr/>
            </p14:nvContentPartPr>
            <p14:xfrm>
              <a:off x="3129240" y="4033240"/>
              <a:ext cx="617760" cy="2941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4005C815-9605-42F4-A645-3830B460CE11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3111250" y="4015600"/>
                <a:ext cx="653379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021CC470-89BE-45D8-8D91-27241A5A0545}"/>
                  </a:ext>
                </a:extLst>
              </p14:cNvPr>
              <p14:cNvContentPartPr/>
              <p14:nvPr/>
            </p14:nvContentPartPr>
            <p14:xfrm>
              <a:off x="2456040" y="4125400"/>
              <a:ext cx="442800" cy="21312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021CC470-89BE-45D8-8D91-27241A5A0545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2438386" y="4107400"/>
                <a:ext cx="478469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E0080A9C-F570-41EE-9618-FC47E218E107}"/>
                  </a:ext>
                </a:extLst>
              </p14:cNvPr>
              <p14:cNvContentPartPr/>
              <p14:nvPr/>
            </p14:nvContentPartPr>
            <p14:xfrm>
              <a:off x="5882160" y="3904720"/>
              <a:ext cx="1647360" cy="39564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E0080A9C-F570-41EE-9618-FC47E218E107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864520" y="3886736"/>
                <a:ext cx="1683000" cy="4312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5B1BB18-C8EE-4B69-9DDC-606886FE63BD}"/>
                  </a:ext>
                </a:extLst>
              </p14:cNvPr>
              <p14:cNvContentPartPr/>
              <p14:nvPr/>
            </p14:nvContentPartPr>
            <p14:xfrm>
              <a:off x="7876200" y="3982120"/>
              <a:ext cx="127800" cy="4089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5B1BB18-C8EE-4B69-9DDC-606886FE63BD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7858200" y="3964480"/>
                <a:ext cx="163440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C2EB04A-DBCA-490E-8BC6-0D01F91AA91E}"/>
                  </a:ext>
                </a:extLst>
              </p14:cNvPr>
              <p14:cNvContentPartPr/>
              <p14:nvPr/>
            </p14:nvContentPartPr>
            <p14:xfrm>
              <a:off x="8178240" y="3882760"/>
              <a:ext cx="824040" cy="3758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C2EB04A-DBCA-490E-8BC6-0D01F91AA91E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8160600" y="3864777"/>
                <a:ext cx="859680" cy="4114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AB69821-DE0F-4B7C-8609-05EACCED1253}"/>
                  </a:ext>
                </a:extLst>
              </p14:cNvPr>
              <p14:cNvContentPartPr/>
              <p14:nvPr/>
            </p14:nvContentPartPr>
            <p14:xfrm>
              <a:off x="3017280" y="4366960"/>
              <a:ext cx="282600" cy="3697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AB69821-DE0F-4B7C-8609-05EACCED1253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2999640" y="4349320"/>
                <a:ext cx="318240" cy="40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CE60052-EE5A-4FBC-BFDE-29C3FC942F3C}"/>
                  </a:ext>
                </a:extLst>
              </p14:cNvPr>
              <p14:cNvContentPartPr/>
              <p14:nvPr/>
            </p14:nvContentPartPr>
            <p14:xfrm>
              <a:off x="1795800" y="4378480"/>
              <a:ext cx="966600" cy="4654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CE60052-EE5A-4FBC-BFDE-29C3FC942F3C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1777800" y="4360494"/>
                <a:ext cx="1002240" cy="5010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E6EDF463-8EF3-4963-BA5E-9CE10558E827}"/>
                  </a:ext>
                </a:extLst>
              </p14:cNvPr>
              <p14:cNvContentPartPr/>
              <p14:nvPr/>
            </p14:nvContentPartPr>
            <p14:xfrm>
              <a:off x="801120" y="4422760"/>
              <a:ext cx="703080" cy="3423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E6EDF463-8EF3-4963-BA5E-9CE10558E827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783120" y="4405120"/>
                <a:ext cx="73872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4A66D01-5549-4CC3-B0E8-2D458B47E0D5}"/>
                  </a:ext>
                </a:extLst>
              </p14:cNvPr>
              <p14:cNvContentPartPr/>
              <p14:nvPr/>
            </p14:nvContentPartPr>
            <p14:xfrm>
              <a:off x="3457920" y="4744240"/>
              <a:ext cx="6840" cy="43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4A66D01-5549-4CC3-B0E8-2D458B47E0D5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3440280" y="4726600"/>
                <a:ext cx="42480" cy="39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5398555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14:cNvPr>
              <p14:cNvContentPartPr/>
              <p14:nvPr/>
            </p14:nvContentPartPr>
            <p14:xfrm>
              <a:off x="873480" y="212560"/>
              <a:ext cx="1558080" cy="47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5840" y="194920"/>
                <a:ext cx="159372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14:cNvPr>
              <p14:cNvContentPartPr/>
              <p14:nvPr/>
            </p14:nvContentPartPr>
            <p14:xfrm>
              <a:off x="3027360" y="264040"/>
              <a:ext cx="360" cy="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14:cNvPr>
              <p14:cNvContentPartPr/>
              <p14:nvPr/>
            </p14:nvContentPartPr>
            <p14:xfrm>
              <a:off x="3090720" y="407320"/>
              <a:ext cx="223200" cy="10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2720" y="389680"/>
                <a:ext cx="2588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14:cNvPr>
              <p14:cNvContentPartPr/>
              <p14:nvPr/>
            </p14:nvContentPartPr>
            <p14:xfrm>
              <a:off x="3433440" y="45664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5800" y="43900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14:cNvPr>
              <p14:cNvContentPartPr/>
              <p14:nvPr/>
            </p14:nvContentPartPr>
            <p14:xfrm>
              <a:off x="3433440" y="29428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5800" y="276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14:cNvPr>
              <p14:cNvContentPartPr/>
              <p14:nvPr/>
            </p14:nvContentPartPr>
            <p14:xfrm>
              <a:off x="3544320" y="192760"/>
              <a:ext cx="15840" cy="299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526680" y="175120"/>
                <a:ext cx="514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14:cNvPr>
              <p14:cNvContentPartPr/>
              <p14:nvPr/>
            </p14:nvContentPartPr>
            <p14:xfrm>
              <a:off x="3655560" y="297520"/>
              <a:ext cx="38880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637920" y="279520"/>
                <a:ext cx="42444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14:cNvPr>
              <p14:cNvContentPartPr/>
              <p14:nvPr/>
            </p14:nvContentPartPr>
            <p14:xfrm>
              <a:off x="2714880" y="382840"/>
              <a:ext cx="271800" cy="178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696904" y="364840"/>
                <a:ext cx="307393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14:cNvPr>
              <p14:cNvContentPartPr/>
              <p14:nvPr/>
            </p14:nvContentPartPr>
            <p14:xfrm>
              <a:off x="5724120" y="172600"/>
              <a:ext cx="924840" cy="32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706120" y="154620"/>
                <a:ext cx="9604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14:cNvPr>
              <p14:cNvContentPartPr/>
              <p14:nvPr/>
            </p14:nvContentPartPr>
            <p14:xfrm>
              <a:off x="5139840" y="306880"/>
              <a:ext cx="488160" cy="368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122187" y="288898"/>
                <a:ext cx="523826" cy="403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14:cNvPr>
              <p14:cNvContentPartPr/>
              <p14:nvPr/>
            </p14:nvContentPartPr>
            <p14:xfrm>
              <a:off x="4439640" y="253600"/>
              <a:ext cx="3718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421983" y="235600"/>
                <a:ext cx="407555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14:cNvPr>
              <p14:cNvContentPartPr/>
              <p14:nvPr/>
            </p14:nvContentPartPr>
            <p14:xfrm>
              <a:off x="7025520" y="243520"/>
              <a:ext cx="36000" cy="22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07520" y="225880"/>
                <a:ext cx="71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14:cNvPr>
              <p14:cNvContentPartPr/>
              <p14:nvPr/>
            </p14:nvContentPartPr>
            <p14:xfrm>
              <a:off x="7521600" y="253600"/>
              <a:ext cx="360360" cy="22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03960" y="235600"/>
                <a:ext cx="3960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14:cNvPr>
              <p14:cNvContentPartPr/>
              <p14:nvPr/>
            </p14:nvContentPartPr>
            <p14:xfrm>
              <a:off x="7161600" y="233080"/>
              <a:ext cx="245160" cy="24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143626" y="215440"/>
                <a:ext cx="28074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14:cNvPr>
              <p14:cNvContentPartPr/>
              <p14:nvPr/>
            </p14:nvContentPartPr>
            <p14:xfrm>
              <a:off x="2963280" y="2336200"/>
              <a:ext cx="204840" cy="204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945312" y="2318560"/>
                <a:ext cx="240417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14:cNvPr>
              <p14:cNvContentPartPr/>
              <p14:nvPr/>
            </p14:nvContentPartPr>
            <p14:xfrm>
              <a:off x="2742600" y="3190120"/>
              <a:ext cx="138960" cy="155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24960" y="3172120"/>
                <a:ext cx="17460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14:cNvPr>
              <p14:cNvContentPartPr/>
              <p14:nvPr/>
            </p14:nvContentPartPr>
            <p14:xfrm>
              <a:off x="464520" y="3541840"/>
              <a:ext cx="272880" cy="224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6880" y="3523840"/>
                <a:ext cx="30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14:cNvPr>
              <p14:cNvContentPartPr/>
              <p14:nvPr/>
            </p14:nvContentPartPr>
            <p14:xfrm>
              <a:off x="858000" y="3535360"/>
              <a:ext cx="46080" cy="19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40000" y="3517360"/>
                <a:ext cx="817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14:cNvPr>
              <p14:cNvContentPartPr/>
              <p14:nvPr/>
            </p14:nvContentPartPr>
            <p14:xfrm>
              <a:off x="761880" y="3514840"/>
              <a:ext cx="218160" cy="165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43880" y="3497200"/>
                <a:ext cx="253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14:cNvPr>
              <p14:cNvContentPartPr/>
              <p14:nvPr/>
            </p14:nvContentPartPr>
            <p14:xfrm>
              <a:off x="1056360" y="3596200"/>
              <a:ext cx="6840" cy="91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038360" y="3578560"/>
                <a:ext cx="4248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14:cNvPr>
              <p14:cNvContentPartPr/>
              <p14:nvPr/>
            </p14:nvContentPartPr>
            <p14:xfrm>
              <a:off x="1025760" y="340324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0812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14:cNvPr>
              <p14:cNvContentPartPr/>
              <p14:nvPr/>
            </p14:nvContentPartPr>
            <p14:xfrm>
              <a:off x="1176960" y="3464080"/>
              <a:ext cx="104040" cy="225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59320" y="3446440"/>
                <a:ext cx="1396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14:cNvPr>
              <p14:cNvContentPartPr/>
              <p14:nvPr/>
            </p14:nvContentPartPr>
            <p14:xfrm>
              <a:off x="1524000" y="3351760"/>
              <a:ext cx="364320" cy="536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06000" y="3334120"/>
                <a:ext cx="39996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14:cNvPr>
              <p14:cNvContentPartPr/>
              <p14:nvPr/>
            </p14:nvContentPartPr>
            <p14:xfrm>
              <a:off x="416280" y="4045840"/>
              <a:ext cx="143640" cy="228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8280" y="4027840"/>
                <a:ext cx="17928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14:cNvPr>
              <p14:cNvContentPartPr/>
              <p14:nvPr/>
            </p14:nvContentPartPr>
            <p14:xfrm>
              <a:off x="675120" y="4076800"/>
              <a:ext cx="69120" cy="131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7120" y="4059160"/>
                <a:ext cx="10476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14:cNvPr>
              <p14:cNvContentPartPr/>
              <p14:nvPr/>
            </p14:nvContentPartPr>
            <p14:xfrm>
              <a:off x="858000" y="3890680"/>
              <a:ext cx="45360" cy="283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40360" y="3873040"/>
                <a:ext cx="810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14:cNvPr>
              <p14:cNvContentPartPr/>
              <p14:nvPr/>
            </p14:nvContentPartPr>
            <p14:xfrm>
              <a:off x="782040" y="4016320"/>
              <a:ext cx="234360" cy="57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4400" y="3998680"/>
                <a:ext cx="2700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14:cNvPr>
              <p14:cNvContentPartPr/>
              <p14:nvPr/>
            </p14:nvContentPartPr>
            <p14:xfrm>
              <a:off x="1066440" y="3832360"/>
              <a:ext cx="346320" cy="335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48800" y="3814720"/>
                <a:ext cx="3819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14:cNvPr>
              <p14:cNvContentPartPr/>
              <p14:nvPr/>
            </p14:nvContentPartPr>
            <p14:xfrm>
              <a:off x="1259400" y="3932080"/>
              <a:ext cx="227880" cy="70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41400" y="3914440"/>
                <a:ext cx="2635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14:cNvPr>
              <p14:cNvContentPartPr/>
              <p14:nvPr/>
            </p14:nvContentPartPr>
            <p14:xfrm>
              <a:off x="1554240" y="3992560"/>
              <a:ext cx="12240" cy="2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36600" y="3974560"/>
                <a:ext cx="47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14:cNvPr>
              <p14:cNvContentPartPr/>
              <p14:nvPr/>
            </p14:nvContentPartPr>
            <p14:xfrm>
              <a:off x="1554240" y="3860440"/>
              <a:ext cx="36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36600" y="384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14:cNvPr>
              <p14:cNvContentPartPr/>
              <p14:nvPr/>
            </p14:nvContentPartPr>
            <p14:xfrm>
              <a:off x="1687080" y="3931360"/>
              <a:ext cx="81000" cy="109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69440" y="3913720"/>
                <a:ext cx="116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14:cNvPr>
              <p14:cNvContentPartPr/>
              <p14:nvPr/>
            </p14:nvContentPartPr>
            <p14:xfrm>
              <a:off x="1858800" y="3857920"/>
              <a:ext cx="190800" cy="135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40800" y="3839920"/>
                <a:ext cx="226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14:cNvPr>
              <p14:cNvContentPartPr/>
              <p14:nvPr/>
            </p14:nvContentPartPr>
            <p14:xfrm>
              <a:off x="3011520" y="3494320"/>
              <a:ext cx="174240" cy="19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93880" y="3476320"/>
                <a:ext cx="20988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14:cNvPr>
              <p14:cNvContentPartPr/>
              <p14:nvPr/>
            </p14:nvContentPartPr>
            <p14:xfrm>
              <a:off x="391800" y="353320"/>
              <a:ext cx="156600" cy="195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74160" y="335680"/>
                <a:ext cx="19224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14:cNvPr>
              <p14:cNvContentPartPr/>
              <p14:nvPr/>
            </p14:nvContentPartPr>
            <p14:xfrm>
              <a:off x="2174160" y="3429880"/>
              <a:ext cx="689400" cy="3088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156169" y="3411880"/>
                <a:ext cx="725021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14:cNvPr>
              <p14:cNvContentPartPr/>
              <p14:nvPr/>
            </p14:nvContentPartPr>
            <p14:xfrm>
              <a:off x="334200" y="676960"/>
              <a:ext cx="2377080" cy="2406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16200" y="659320"/>
                <a:ext cx="2412720" cy="24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14:cNvPr>
              <p14:cNvContentPartPr/>
              <p14:nvPr/>
            </p14:nvContentPartPr>
            <p14:xfrm>
              <a:off x="4551240" y="1015720"/>
              <a:ext cx="16920" cy="43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533600" y="998080"/>
                <a:ext cx="525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14:cNvPr>
              <p14:cNvContentPartPr/>
              <p14:nvPr/>
            </p14:nvContentPartPr>
            <p14:xfrm>
              <a:off x="4561320" y="893680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43680" y="87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14:cNvPr>
              <p14:cNvContentPartPr/>
              <p14:nvPr/>
            </p14:nvContentPartPr>
            <p14:xfrm>
              <a:off x="5264400" y="985120"/>
              <a:ext cx="144360" cy="114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246400" y="967120"/>
                <a:ext cx="18000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14:cNvPr>
              <p14:cNvContentPartPr/>
              <p14:nvPr/>
            </p14:nvContentPartPr>
            <p14:xfrm>
              <a:off x="5526840" y="812320"/>
              <a:ext cx="28800" cy="2754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08840" y="794320"/>
                <a:ext cx="6444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14:cNvPr>
              <p14:cNvContentPartPr/>
              <p14:nvPr/>
            </p14:nvContentPartPr>
            <p14:xfrm>
              <a:off x="6491640" y="934360"/>
              <a:ext cx="12600" cy="62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916720"/>
                <a:ext cx="482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14:cNvPr>
              <p14:cNvContentPartPr/>
              <p14:nvPr/>
            </p14:nvContentPartPr>
            <p14:xfrm>
              <a:off x="6502080" y="79216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84440" y="774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14:cNvPr>
              <p14:cNvContentPartPr/>
              <p14:nvPr/>
            </p14:nvContentPartPr>
            <p14:xfrm>
              <a:off x="6629520" y="832480"/>
              <a:ext cx="318960" cy="275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611540" y="814840"/>
                <a:ext cx="35456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14:cNvPr>
              <p14:cNvContentPartPr/>
              <p14:nvPr/>
            </p14:nvContentPartPr>
            <p14:xfrm>
              <a:off x="5985840" y="782080"/>
              <a:ext cx="40104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968200" y="764102"/>
                <a:ext cx="436680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14:cNvPr>
              <p14:cNvContentPartPr/>
              <p14:nvPr/>
            </p14:nvContentPartPr>
            <p14:xfrm>
              <a:off x="5652840" y="953800"/>
              <a:ext cx="239040" cy="124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635200" y="935800"/>
                <a:ext cx="2746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14:cNvPr>
              <p14:cNvContentPartPr/>
              <p14:nvPr/>
            </p14:nvContentPartPr>
            <p14:xfrm>
              <a:off x="4671480" y="986920"/>
              <a:ext cx="316440" cy="11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53480" y="968920"/>
                <a:ext cx="3520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14:cNvPr>
              <p14:cNvContentPartPr/>
              <p14:nvPr/>
            </p14:nvContentPartPr>
            <p14:xfrm>
              <a:off x="3750240" y="831400"/>
              <a:ext cx="727200" cy="340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732240" y="813400"/>
                <a:ext cx="76284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14:cNvPr>
              <p14:cNvContentPartPr/>
              <p14:nvPr/>
            </p14:nvContentPartPr>
            <p14:xfrm>
              <a:off x="3393120" y="838600"/>
              <a:ext cx="222840" cy="38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375480" y="820600"/>
                <a:ext cx="25848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14:cNvPr>
              <p14:cNvContentPartPr/>
              <p14:nvPr/>
            </p14:nvContentPartPr>
            <p14:xfrm>
              <a:off x="7199760" y="944080"/>
              <a:ext cx="276120" cy="123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182120" y="926440"/>
                <a:ext cx="31176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14:cNvPr>
              <p14:cNvContentPartPr/>
              <p14:nvPr/>
            </p14:nvContentPartPr>
            <p14:xfrm>
              <a:off x="7570200" y="893680"/>
              <a:ext cx="90360" cy="184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552200" y="875680"/>
                <a:ext cx="126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14:cNvPr>
              <p14:cNvContentPartPr/>
              <p14:nvPr/>
            </p14:nvContentPartPr>
            <p14:xfrm>
              <a:off x="7904280" y="913120"/>
              <a:ext cx="141120" cy="168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886280" y="895120"/>
                <a:ext cx="17676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14:cNvPr>
              <p14:cNvContentPartPr/>
              <p14:nvPr/>
            </p14:nvContentPartPr>
            <p14:xfrm>
              <a:off x="8148720" y="975040"/>
              <a:ext cx="9360" cy="100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8131080" y="957400"/>
                <a:ext cx="4500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14:cNvPr>
              <p14:cNvContentPartPr/>
              <p14:nvPr/>
            </p14:nvContentPartPr>
            <p14:xfrm>
              <a:off x="8148000" y="81232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30000" y="79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14:cNvPr>
              <p14:cNvContentPartPr/>
              <p14:nvPr/>
            </p14:nvContentPartPr>
            <p14:xfrm>
              <a:off x="8238360" y="750760"/>
              <a:ext cx="813240" cy="321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20368" y="733120"/>
                <a:ext cx="848864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14:cNvPr>
              <p14:cNvContentPartPr/>
              <p14:nvPr/>
            </p14:nvContentPartPr>
            <p14:xfrm>
              <a:off x="3189720" y="1351960"/>
              <a:ext cx="873360" cy="570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172087" y="1333960"/>
                <a:ext cx="908985" cy="60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14:cNvPr>
              <p14:cNvContentPartPr/>
              <p14:nvPr/>
            </p14:nvContentPartPr>
            <p14:xfrm>
              <a:off x="5028600" y="1594960"/>
              <a:ext cx="360" cy="9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10960" y="1576960"/>
                <a:ext cx="36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14:cNvPr>
              <p14:cNvContentPartPr/>
              <p14:nvPr/>
            </p14:nvContentPartPr>
            <p14:xfrm>
              <a:off x="5049120" y="139156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311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14:cNvPr>
              <p14:cNvContentPartPr/>
              <p14:nvPr/>
            </p14:nvContentPartPr>
            <p14:xfrm>
              <a:off x="6355560" y="1635640"/>
              <a:ext cx="4320" cy="6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37920" y="161764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14:cNvPr>
              <p14:cNvContentPartPr/>
              <p14:nvPr/>
            </p14:nvContentPartPr>
            <p14:xfrm>
              <a:off x="5851560" y="1363480"/>
              <a:ext cx="307440" cy="283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833899" y="1345480"/>
                <a:ext cx="343122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14:cNvPr>
              <p14:cNvContentPartPr/>
              <p14:nvPr/>
            </p14:nvContentPartPr>
            <p14:xfrm>
              <a:off x="5151000" y="1340800"/>
              <a:ext cx="439920" cy="304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133000" y="1322821"/>
                <a:ext cx="475560" cy="3397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14:cNvPr>
              <p14:cNvContentPartPr/>
              <p14:nvPr/>
            </p14:nvContentPartPr>
            <p14:xfrm>
              <a:off x="4409040" y="1523320"/>
              <a:ext cx="500400" cy="4035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391040" y="1505320"/>
                <a:ext cx="53604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14:cNvPr>
              <p14:cNvContentPartPr/>
              <p14:nvPr/>
            </p14:nvContentPartPr>
            <p14:xfrm>
              <a:off x="6575160" y="1250440"/>
              <a:ext cx="1826280" cy="56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557520" y="1232451"/>
                <a:ext cx="1861920" cy="603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14:cNvPr>
              <p14:cNvContentPartPr/>
              <p14:nvPr/>
            </p14:nvContentPartPr>
            <p14:xfrm>
              <a:off x="3565560" y="2075560"/>
              <a:ext cx="168840" cy="8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547920" y="2057560"/>
                <a:ext cx="2044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14:cNvPr>
              <p14:cNvContentPartPr/>
              <p14:nvPr/>
            </p14:nvContentPartPr>
            <p14:xfrm>
              <a:off x="3545400" y="2236840"/>
              <a:ext cx="372960" cy="377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527417" y="2219200"/>
                <a:ext cx="408566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14:cNvPr>
              <p14:cNvContentPartPr/>
              <p14:nvPr/>
            </p14:nvContentPartPr>
            <p14:xfrm>
              <a:off x="4091880" y="2316400"/>
              <a:ext cx="12348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073880" y="2298400"/>
                <a:ext cx="159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14:cNvPr>
              <p14:cNvContentPartPr/>
              <p14:nvPr/>
            </p14:nvContentPartPr>
            <p14:xfrm>
              <a:off x="4063800" y="2407480"/>
              <a:ext cx="123480" cy="9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045800" y="2389480"/>
                <a:ext cx="1591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14:cNvPr>
              <p14:cNvContentPartPr/>
              <p14:nvPr/>
            </p14:nvContentPartPr>
            <p14:xfrm>
              <a:off x="4317600" y="2272480"/>
              <a:ext cx="504720" cy="186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299600" y="2254840"/>
                <a:ext cx="5403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14:cNvPr>
              <p14:cNvContentPartPr/>
              <p14:nvPr/>
            </p14:nvContentPartPr>
            <p14:xfrm>
              <a:off x="4500480" y="2054320"/>
              <a:ext cx="191520" cy="79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482480" y="2036680"/>
                <a:ext cx="22716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14:cNvPr>
              <p14:cNvContentPartPr/>
              <p14:nvPr/>
            </p14:nvContentPartPr>
            <p14:xfrm>
              <a:off x="5271960" y="2255200"/>
              <a:ext cx="133200" cy="178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254320" y="2237560"/>
                <a:ext cx="1688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14:cNvPr>
              <p14:cNvContentPartPr/>
              <p14:nvPr/>
            </p14:nvContentPartPr>
            <p14:xfrm>
              <a:off x="5272680" y="2038840"/>
              <a:ext cx="122040" cy="124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254680" y="2020840"/>
                <a:ext cx="1576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14:cNvPr>
              <p14:cNvContentPartPr/>
              <p14:nvPr/>
            </p14:nvContentPartPr>
            <p14:xfrm>
              <a:off x="4957680" y="2235040"/>
              <a:ext cx="135720" cy="200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939680" y="2217008"/>
                <a:ext cx="171360" cy="235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14:cNvPr>
              <p14:cNvContentPartPr/>
              <p14:nvPr/>
            </p14:nvContentPartPr>
            <p14:xfrm>
              <a:off x="5520720" y="2427640"/>
              <a:ext cx="57240" cy="64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502720" y="2410000"/>
                <a:ext cx="92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14:cNvPr>
              <p14:cNvContentPartPr/>
              <p14:nvPr/>
            </p14:nvContentPartPr>
            <p14:xfrm>
              <a:off x="5772360" y="2235760"/>
              <a:ext cx="269280" cy="161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754360" y="2218120"/>
                <a:ext cx="3049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14:cNvPr>
              <p14:cNvContentPartPr/>
              <p14:nvPr/>
            </p14:nvContentPartPr>
            <p14:xfrm>
              <a:off x="6146400" y="2051800"/>
              <a:ext cx="514800" cy="348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128760" y="2034160"/>
                <a:ext cx="55044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14:cNvPr>
              <p14:cNvContentPartPr/>
              <p14:nvPr/>
            </p14:nvContentPartPr>
            <p14:xfrm>
              <a:off x="8609160" y="1474720"/>
              <a:ext cx="14040" cy="29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8591160" y="1456720"/>
                <a:ext cx="4968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14:cNvPr>
              <p14:cNvContentPartPr/>
              <p14:nvPr/>
            </p14:nvContentPartPr>
            <p14:xfrm>
              <a:off x="8619240" y="1625200"/>
              <a:ext cx="6840" cy="12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8601600" y="1607200"/>
                <a:ext cx="424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14:cNvPr>
              <p14:cNvContentPartPr/>
              <p14:nvPr/>
            </p14:nvContentPartPr>
            <p14:xfrm>
              <a:off x="7010040" y="2205880"/>
              <a:ext cx="475920" cy="176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6992400" y="2188240"/>
                <a:ext cx="51156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14:cNvPr>
              <p14:cNvContentPartPr/>
              <p14:nvPr/>
            </p14:nvContentPartPr>
            <p14:xfrm>
              <a:off x="7629960" y="2208400"/>
              <a:ext cx="145800" cy="6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611960" y="2190400"/>
                <a:ext cx="1814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14:cNvPr>
              <p14:cNvContentPartPr/>
              <p14:nvPr/>
            </p14:nvContentPartPr>
            <p14:xfrm>
              <a:off x="7650120" y="2285800"/>
              <a:ext cx="132840" cy="21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7632480" y="2267800"/>
                <a:ext cx="1684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14:cNvPr>
              <p14:cNvContentPartPr/>
              <p14:nvPr/>
            </p14:nvContentPartPr>
            <p14:xfrm>
              <a:off x="7987080" y="2092480"/>
              <a:ext cx="19080" cy="277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969440" y="2074840"/>
                <a:ext cx="547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14:cNvPr>
              <p14:cNvContentPartPr/>
              <p14:nvPr/>
            </p14:nvContentPartPr>
            <p14:xfrm>
              <a:off x="8158080" y="1919320"/>
              <a:ext cx="585000" cy="548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140080" y="1901668"/>
                <a:ext cx="620640" cy="583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480770A-2209-451A-B6D7-11AAE575E43E}"/>
                  </a:ext>
                </a:extLst>
              </p14:cNvPr>
              <p14:cNvContentPartPr/>
              <p14:nvPr/>
            </p14:nvContentPartPr>
            <p14:xfrm>
              <a:off x="3560520" y="2844520"/>
              <a:ext cx="147960" cy="343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480770A-2209-451A-B6D7-11AAE575E43E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542880" y="2826520"/>
                <a:ext cx="183600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7AA2987-1160-4533-940A-A5147F84CB0C}"/>
                  </a:ext>
                </a:extLst>
              </p14:cNvPr>
              <p14:cNvContentPartPr/>
              <p14:nvPr/>
            </p14:nvContentPartPr>
            <p14:xfrm>
              <a:off x="3667080" y="2812120"/>
              <a:ext cx="172440" cy="242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7AA2987-1160-4533-940A-A5147F84CB0C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649080" y="2794120"/>
                <a:ext cx="20808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FC22CFA-B745-404C-9E25-27BEFC7DF21D}"/>
                  </a:ext>
                </a:extLst>
              </p14:cNvPr>
              <p14:cNvContentPartPr/>
              <p14:nvPr/>
            </p14:nvContentPartPr>
            <p14:xfrm>
              <a:off x="3888120" y="2946400"/>
              <a:ext cx="140040" cy="165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FC22CFA-B745-404C-9E25-27BEFC7DF21D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3870480" y="2928760"/>
                <a:ext cx="17568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B8FA54-F26E-4D72-8493-76ADD8B56586}"/>
                  </a:ext>
                </a:extLst>
              </p14:cNvPr>
              <p14:cNvContentPartPr/>
              <p14:nvPr/>
            </p14:nvContentPartPr>
            <p14:xfrm>
              <a:off x="4071720" y="2947120"/>
              <a:ext cx="163440" cy="150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B8FA54-F26E-4D72-8493-76ADD8B56586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053720" y="2929480"/>
                <a:ext cx="19908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B96A952-B3B2-4DF1-8B5D-20BA3C18420D}"/>
                  </a:ext>
                </a:extLst>
              </p14:cNvPr>
              <p14:cNvContentPartPr/>
              <p14:nvPr/>
            </p14:nvContentPartPr>
            <p14:xfrm>
              <a:off x="4253160" y="2783680"/>
              <a:ext cx="196200" cy="308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B96A952-B3B2-4DF1-8B5D-20BA3C18420D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4235160" y="2766040"/>
                <a:ext cx="23184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478F901-F5EB-4A83-99AE-E77D780BF628}"/>
                  </a:ext>
                </a:extLst>
              </p14:cNvPr>
              <p14:cNvContentPartPr/>
              <p14:nvPr/>
            </p14:nvContentPartPr>
            <p14:xfrm>
              <a:off x="4724040" y="2793760"/>
              <a:ext cx="20520" cy="2862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478F901-F5EB-4A83-99AE-E77D780BF628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4706400" y="2775760"/>
                <a:ext cx="5616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3265D1E-15D0-4D90-B4AF-3A92794336DC}"/>
                  </a:ext>
                </a:extLst>
              </p14:cNvPr>
              <p14:cNvContentPartPr/>
              <p14:nvPr/>
            </p14:nvContentPartPr>
            <p14:xfrm>
              <a:off x="4602000" y="2935240"/>
              <a:ext cx="25560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3265D1E-15D0-4D90-B4AF-3A92794336DC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4584360" y="2917600"/>
                <a:ext cx="291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7C1F0C1-C5C2-4798-99B6-9C39BD1843CA}"/>
                  </a:ext>
                </a:extLst>
              </p14:cNvPr>
              <p14:cNvContentPartPr/>
              <p14:nvPr/>
            </p14:nvContentPartPr>
            <p14:xfrm>
              <a:off x="4896840" y="2925880"/>
              <a:ext cx="114480" cy="126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7C1F0C1-C5C2-4798-99B6-9C39BD1843CA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4878840" y="2907880"/>
                <a:ext cx="1501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0A3E856-7620-49BC-842B-26FB2830AF45}"/>
                  </a:ext>
                </a:extLst>
              </p14:cNvPr>
              <p14:cNvContentPartPr/>
              <p14:nvPr/>
            </p14:nvContentPartPr>
            <p14:xfrm>
              <a:off x="5216160" y="2703040"/>
              <a:ext cx="1846080" cy="3740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0A3E856-7620-49BC-842B-26FB2830AF45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5198160" y="2685400"/>
                <a:ext cx="188172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AD85363-5CA1-40B3-8B32-47DBB1DE1A3D}"/>
                  </a:ext>
                </a:extLst>
              </p14:cNvPr>
              <p14:cNvContentPartPr/>
              <p14:nvPr/>
            </p14:nvContentPartPr>
            <p14:xfrm>
              <a:off x="7406400" y="2869720"/>
              <a:ext cx="147960" cy="201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AD85363-5CA1-40B3-8B32-47DBB1DE1A3D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7388760" y="2852080"/>
                <a:ext cx="18360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D19E10C-4D42-422A-BB00-AA2F961EE86A}"/>
                  </a:ext>
                </a:extLst>
              </p14:cNvPr>
              <p14:cNvContentPartPr/>
              <p14:nvPr/>
            </p14:nvContentPartPr>
            <p14:xfrm>
              <a:off x="7395960" y="2659120"/>
              <a:ext cx="178920" cy="89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D19E10C-4D42-422A-BB00-AA2F961EE86A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7378320" y="2641120"/>
                <a:ext cx="21456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F35496A-9EEE-4E71-835F-3D49E648101F}"/>
                  </a:ext>
                </a:extLst>
              </p14:cNvPr>
              <p14:cNvContentPartPr/>
              <p14:nvPr/>
            </p14:nvContentPartPr>
            <p14:xfrm>
              <a:off x="7791600" y="2703400"/>
              <a:ext cx="790920" cy="5101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F35496A-9EEE-4E71-835F-3D49E648101F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7773952" y="2685400"/>
                <a:ext cx="826576" cy="54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73AD57D-0CB8-4BE9-9560-340B53B11767}"/>
                  </a:ext>
                </a:extLst>
              </p14:cNvPr>
              <p14:cNvContentPartPr/>
              <p14:nvPr/>
            </p14:nvContentPartPr>
            <p14:xfrm>
              <a:off x="8744880" y="3058000"/>
              <a:ext cx="6480" cy="180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73AD57D-0CB8-4BE9-9560-340B53B11767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8726880" y="3040000"/>
                <a:ext cx="421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5E6D1ED-ABCB-4D83-84AA-B6C92CDD21B8}"/>
                  </a:ext>
                </a:extLst>
              </p14:cNvPr>
              <p14:cNvContentPartPr/>
              <p14:nvPr/>
            </p14:nvContentPartPr>
            <p14:xfrm>
              <a:off x="6579120" y="3301720"/>
              <a:ext cx="1903320" cy="430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5E6D1ED-ABCB-4D83-84AA-B6C92CDD21B8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6561480" y="3284080"/>
                <a:ext cx="193896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684F3009-4FCF-4DBF-8F05-46F758D9848A}"/>
                  </a:ext>
                </a:extLst>
              </p14:cNvPr>
              <p14:cNvContentPartPr/>
              <p14:nvPr/>
            </p14:nvContentPartPr>
            <p14:xfrm>
              <a:off x="5249280" y="3365800"/>
              <a:ext cx="1060920" cy="4003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684F3009-4FCF-4DBF-8F05-46F758D9848A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5231280" y="3348160"/>
                <a:ext cx="1096560" cy="43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3C91AF6-0A32-42AA-B1CE-F8E5C3149391}"/>
                  </a:ext>
                </a:extLst>
              </p14:cNvPr>
              <p14:cNvContentPartPr/>
              <p14:nvPr/>
            </p14:nvContentPartPr>
            <p14:xfrm>
              <a:off x="3524880" y="3325480"/>
              <a:ext cx="1482120" cy="6062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3C91AF6-0A32-42AA-B1CE-F8E5C3149391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3507240" y="3307840"/>
                <a:ext cx="1517760" cy="6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344D4A3C-0C50-4E63-8994-82C971B090E3}"/>
                  </a:ext>
                </a:extLst>
              </p14:cNvPr>
              <p14:cNvContentPartPr/>
              <p14:nvPr/>
            </p14:nvContentPartPr>
            <p14:xfrm>
              <a:off x="5264400" y="4005520"/>
              <a:ext cx="244440" cy="4680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344D4A3C-0C50-4E63-8994-82C971B090E3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5246760" y="3987880"/>
                <a:ext cx="280080" cy="50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E5F3CC58-9343-4AED-A819-CBB756301DF5}"/>
                  </a:ext>
                </a:extLst>
              </p14:cNvPr>
              <p14:cNvContentPartPr/>
              <p14:nvPr/>
            </p14:nvContentPartPr>
            <p14:xfrm>
              <a:off x="4754640" y="4147000"/>
              <a:ext cx="189000" cy="1825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E5F3CC58-9343-4AED-A819-CBB756301DF5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4736640" y="4129000"/>
                <a:ext cx="2246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57AAD3C3-E197-4CEF-ACCF-C817F30A3152}"/>
                  </a:ext>
                </a:extLst>
              </p14:cNvPr>
              <p14:cNvContentPartPr/>
              <p14:nvPr/>
            </p14:nvContentPartPr>
            <p14:xfrm>
              <a:off x="4068840" y="4165360"/>
              <a:ext cx="523440" cy="17388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57AAD3C3-E197-4CEF-ACCF-C817F30A3152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050852" y="4147360"/>
                <a:ext cx="559056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4005C815-9605-42F4-A645-3830B460CE11}"/>
                  </a:ext>
                </a:extLst>
              </p14:cNvPr>
              <p14:cNvContentPartPr/>
              <p14:nvPr/>
            </p14:nvContentPartPr>
            <p14:xfrm>
              <a:off x="3129240" y="4033240"/>
              <a:ext cx="617760" cy="2941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4005C815-9605-42F4-A645-3830B460CE11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3111250" y="4015600"/>
                <a:ext cx="653379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021CC470-89BE-45D8-8D91-27241A5A0545}"/>
                  </a:ext>
                </a:extLst>
              </p14:cNvPr>
              <p14:cNvContentPartPr/>
              <p14:nvPr/>
            </p14:nvContentPartPr>
            <p14:xfrm>
              <a:off x="2456040" y="4125400"/>
              <a:ext cx="442800" cy="21312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021CC470-89BE-45D8-8D91-27241A5A0545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2438386" y="4107400"/>
                <a:ext cx="478469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E0080A9C-F570-41EE-9618-FC47E218E107}"/>
                  </a:ext>
                </a:extLst>
              </p14:cNvPr>
              <p14:cNvContentPartPr/>
              <p14:nvPr/>
            </p14:nvContentPartPr>
            <p14:xfrm>
              <a:off x="5882160" y="3904720"/>
              <a:ext cx="1647360" cy="39564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E0080A9C-F570-41EE-9618-FC47E218E107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864520" y="3886736"/>
                <a:ext cx="1683000" cy="4312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5B1BB18-C8EE-4B69-9DDC-606886FE63BD}"/>
                  </a:ext>
                </a:extLst>
              </p14:cNvPr>
              <p14:cNvContentPartPr/>
              <p14:nvPr/>
            </p14:nvContentPartPr>
            <p14:xfrm>
              <a:off x="7876200" y="3982120"/>
              <a:ext cx="127800" cy="4089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5B1BB18-C8EE-4B69-9DDC-606886FE63BD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7858200" y="3964480"/>
                <a:ext cx="163440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C2EB04A-DBCA-490E-8BC6-0D01F91AA91E}"/>
                  </a:ext>
                </a:extLst>
              </p14:cNvPr>
              <p14:cNvContentPartPr/>
              <p14:nvPr/>
            </p14:nvContentPartPr>
            <p14:xfrm>
              <a:off x="8178240" y="3882760"/>
              <a:ext cx="824040" cy="3758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C2EB04A-DBCA-490E-8BC6-0D01F91AA91E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8160600" y="3864777"/>
                <a:ext cx="859680" cy="4114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AB69821-DE0F-4B7C-8609-05EACCED1253}"/>
                  </a:ext>
                </a:extLst>
              </p14:cNvPr>
              <p14:cNvContentPartPr/>
              <p14:nvPr/>
            </p14:nvContentPartPr>
            <p14:xfrm>
              <a:off x="3017280" y="4366960"/>
              <a:ext cx="282600" cy="3697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AB69821-DE0F-4B7C-8609-05EACCED1253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2999640" y="4349320"/>
                <a:ext cx="318240" cy="40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CE60052-EE5A-4FBC-BFDE-29C3FC942F3C}"/>
                  </a:ext>
                </a:extLst>
              </p14:cNvPr>
              <p14:cNvContentPartPr/>
              <p14:nvPr/>
            </p14:nvContentPartPr>
            <p14:xfrm>
              <a:off x="1795800" y="4378480"/>
              <a:ext cx="966600" cy="4654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CE60052-EE5A-4FBC-BFDE-29C3FC942F3C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1777800" y="4360494"/>
                <a:ext cx="1002240" cy="5010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E6EDF463-8EF3-4963-BA5E-9CE10558E827}"/>
                  </a:ext>
                </a:extLst>
              </p14:cNvPr>
              <p14:cNvContentPartPr/>
              <p14:nvPr/>
            </p14:nvContentPartPr>
            <p14:xfrm>
              <a:off x="801120" y="4422760"/>
              <a:ext cx="703080" cy="3423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E6EDF463-8EF3-4963-BA5E-9CE10558E827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783120" y="4405120"/>
                <a:ext cx="73872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4A66D01-5549-4CC3-B0E8-2D458B47E0D5}"/>
                  </a:ext>
                </a:extLst>
              </p14:cNvPr>
              <p14:cNvContentPartPr/>
              <p14:nvPr/>
            </p14:nvContentPartPr>
            <p14:xfrm>
              <a:off x="3457920" y="4744240"/>
              <a:ext cx="6840" cy="43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4A66D01-5549-4CC3-B0E8-2D458B47E0D5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3440280" y="4726600"/>
                <a:ext cx="424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11F4BB3-9C64-4595-AEF7-9DB5AAB164C6}"/>
                  </a:ext>
                </a:extLst>
              </p14:cNvPr>
              <p14:cNvContentPartPr/>
              <p14:nvPr/>
            </p14:nvContentPartPr>
            <p14:xfrm>
              <a:off x="3768960" y="4605280"/>
              <a:ext cx="612360" cy="200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11F4BB3-9C64-4595-AEF7-9DB5AAB164C6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3750960" y="4587280"/>
                <a:ext cx="64800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CF76675-33A8-4B56-9D9D-5C8236C7A5DA}"/>
                  </a:ext>
                </a:extLst>
              </p14:cNvPr>
              <p14:cNvContentPartPr/>
              <p14:nvPr/>
            </p14:nvContentPartPr>
            <p14:xfrm>
              <a:off x="3951840" y="4427080"/>
              <a:ext cx="293760" cy="114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CF76675-33A8-4B56-9D9D-5C8236C7A5DA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3934200" y="4409440"/>
                <a:ext cx="3294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961791F-A2BA-4E67-8454-034141DFC54C}"/>
                  </a:ext>
                </a:extLst>
              </p14:cNvPr>
              <p14:cNvContentPartPr/>
              <p14:nvPr/>
            </p14:nvContentPartPr>
            <p14:xfrm>
              <a:off x="5740680" y="4618960"/>
              <a:ext cx="212760" cy="250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961791F-A2BA-4E67-8454-034141DFC54C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5722680" y="4601320"/>
                <a:ext cx="2484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D1770BF-4538-424C-977A-EEBB49CC616C}"/>
                  </a:ext>
                </a:extLst>
              </p14:cNvPr>
              <p14:cNvContentPartPr/>
              <p14:nvPr/>
            </p14:nvContentPartPr>
            <p14:xfrm>
              <a:off x="6939840" y="4421680"/>
              <a:ext cx="1002960" cy="5659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D1770BF-4538-424C-977A-EEBB49CC616C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6922200" y="4404040"/>
                <a:ext cx="1038600" cy="60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1CF7506F-FCBD-4439-9701-D25C03E5DFB4}"/>
                  </a:ext>
                </a:extLst>
              </p14:cNvPr>
              <p14:cNvContentPartPr/>
              <p14:nvPr/>
            </p14:nvContentPartPr>
            <p14:xfrm>
              <a:off x="6060000" y="4469920"/>
              <a:ext cx="716760" cy="2790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1CF7506F-FCBD-4439-9701-D25C03E5DFB4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6042000" y="4451920"/>
                <a:ext cx="75240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B0F8C759-68C5-430E-BA32-0612089C6E32}"/>
                  </a:ext>
                </a:extLst>
              </p14:cNvPr>
              <p14:cNvContentPartPr/>
              <p14:nvPr/>
            </p14:nvContentPartPr>
            <p14:xfrm>
              <a:off x="4631520" y="4521040"/>
              <a:ext cx="833400" cy="2847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B0F8C759-68C5-430E-BA32-0612089C6E32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4613880" y="4503040"/>
                <a:ext cx="86904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01C50D14-3D69-43A8-8232-84623CAAAB3B}"/>
                  </a:ext>
                </a:extLst>
              </p14:cNvPr>
              <p14:cNvContentPartPr/>
              <p14:nvPr/>
            </p14:nvContentPartPr>
            <p14:xfrm>
              <a:off x="1744320" y="5074360"/>
              <a:ext cx="254520" cy="12636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01C50D14-3D69-43A8-8232-84623CAAAB3B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1726320" y="5056360"/>
                <a:ext cx="29016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6DB17D73-480B-412B-9059-3838DA2AFE4E}"/>
                  </a:ext>
                </a:extLst>
              </p14:cNvPr>
              <p14:cNvContentPartPr/>
              <p14:nvPr/>
            </p14:nvContentPartPr>
            <p14:xfrm>
              <a:off x="555600" y="4921000"/>
              <a:ext cx="1083960" cy="3121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6DB17D73-480B-412B-9059-3838DA2AFE4E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537606" y="4903360"/>
                <a:ext cx="1119588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87231E79-24E3-4C0B-A631-A8A636C85179}"/>
                  </a:ext>
                </a:extLst>
              </p14:cNvPr>
              <p14:cNvContentPartPr/>
              <p14:nvPr/>
            </p14:nvContentPartPr>
            <p14:xfrm>
              <a:off x="2346600" y="4863040"/>
              <a:ext cx="741960" cy="4910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87231E79-24E3-4C0B-A631-A8A636C85179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2328600" y="4845040"/>
                <a:ext cx="777600" cy="52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2F213DD7-2E05-40D4-90F6-67079B8B89EA}"/>
                  </a:ext>
                </a:extLst>
              </p14:cNvPr>
              <p14:cNvContentPartPr/>
              <p14:nvPr/>
            </p14:nvContentPartPr>
            <p14:xfrm>
              <a:off x="3383040" y="5061400"/>
              <a:ext cx="193320" cy="25956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2F213DD7-2E05-40D4-90F6-67079B8B89EA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3365040" y="5043760"/>
                <a:ext cx="2289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3813D312-D365-4B90-9081-837BCC42B976}"/>
                  </a:ext>
                </a:extLst>
              </p14:cNvPr>
              <p14:cNvContentPartPr/>
              <p14:nvPr/>
            </p14:nvContentPartPr>
            <p14:xfrm>
              <a:off x="3675360" y="5071480"/>
              <a:ext cx="105120" cy="11844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3813D312-D365-4B90-9081-837BCC42B976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3657360" y="5053480"/>
                <a:ext cx="14076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5CA445AD-F50F-47E9-89C0-498F53F86EED}"/>
                  </a:ext>
                </a:extLst>
              </p14:cNvPr>
              <p14:cNvContentPartPr/>
              <p14:nvPr/>
            </p14:nvContentPartPr>
            <p14:xfrm>
              <a:off x="4551240" y="4958080"/>
              <a:ext cx="228600" cy="24408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5CA445AD-F50F-47E9-89C0-498F53F86EED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4533600" y="4940080"/>
                <a:ext cx="26424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7EEE5623-C249-4265-B18A-770F4CB9837C}"/>
                  </a:ext>
                </a:extLst>
              </p14:cNvPr>
              <p14:cNvContentPartPr/>
              <p14:nvPr/>
            </p14:nvContentPartPr>
            <p14:xfrm>
              <a:off x="5664720" y="5008480"/>
              <a:ext cx="248400" cy="20232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7EEE5623-C249-4265-B18A-770F4CB9837C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5646720" y="4990840"/>
                <a:ext cx="28404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BC8DD53F-040B-4FCA-BCF2-FDCC0AD10185}"/>
                  </a:ext>
                </a:extLst>
              </p14:cNvPr>
              <p14:cNvContentPartPr/>
              <p14:nvPr/>
            </p14:nvContentPartPr>
            <p14:xfrm>
              <a:off x="6044880" y="5201440"/>
              <a:ext cx="4320" cy="432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BC8DD53F-040B-4FCA-BCF2-FDCC0AD10185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6026880" y="518344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126FF32A-5325-4442-B6F1-1D179E237967}"/>
                  </a:ext>
                </a:extLst>
              </p14:cNvPr>
              <p14:cNvContentPartPr/>
              <p14:nvPr/>
            </p14:nvContentPartPr>
            <p14:xfrm>
              <a:off x="5079720" y="4988320"/>
              <a:ext cx="356760" cy="21276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126FF32A-5325-4442-B6F1-1D179E237967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5062080" y="4970320"/>
                <a:ext cx="39240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5ED4E67A-DA61-4014-A6D0-5C37305949BF}"/>
                  </a:ext>
                </a:extLst>
              </p14:cNvPr>
              <p14:cNvContentPartPr/>
              <p14:nvPr/>
            </p14:nvContentPartPr>
            <p14:xfrm>
              <a:off x="3868320" y="4917040"/>
              <a:ext cx="423360" cy="2469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5ED4E67A-DA61-4014-A6D0-5C37305949BF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3850680" y="4899400"/>
                <a:ext cx="459000" cy="282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56157917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14:cNvPr>
              <p14:cNvContentPartPr/>
              <p14:nvPr/>
            </p14:nvContentPartPr>
            <p14:xfrm>
              <a:off x="873480" y="212560"/>
              <a:ext cx="1558080" cy="47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5840" y="194920"/>
                <a:ext cx="159372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14:cNvPr>
              <p14:cNvContentPartPr/>
              <p14:nvPr/>
            </p14:nvContentPartPr>
            <p14:xfrm>
              <a:off x="3027360" y="264040"/>
              <a:ext cx="360" cy="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14:cNvPr>
              <p14:cNvContentPartPr/>
              <p14:nvPr/>
            </p14:nvContentPartPr>
            <p14:xfrm>
              <a:off x="3090720" y="407320"/>
              <a:ext cx="223200" cy="10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2720" y="389680"/>
                <a:ext cx="2588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14:cNvPr>
              <p14:cNvContentPartPr/>
              <p14:nvPr/>
            </p14:nvContentPartPr>
            <p14:xfrm>
              <a:off x="3433440" y="45664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5800" y="43900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14:cNvPr>
              <p14:cNvContentPartPr/>
              <p14:nvPr/>
            </p14:nvContentPartPr>
            <p14:xfrm>
              <a:off x="3433440" y="29428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5800" y="276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14:cNvPr>
              <p14:cNvContentPartPr/>
              <p14:nvPr/>
            </p14:nvContentPartPr>
            <p14:xfrm>
              <a:off x="3544320" y="192760"/>
              <a:ext cx="15840" cy="299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526680" y="175120"/>
                <a:ext cx="514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14:cNvPr>
              <p14:cNvContentPartPr/>
              <p14:nvPr/>
            </p14:nvContentPartPr>
            <p14:xfrm>
              <a:off x="3655560" y="297520"/>
              <a:ext cx="38880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637920" y="279520"/>
                <a:ext cx="42444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14:cNvPr>
              <p14:cNvContentPartPr/>
              <p14:nvPr/>
            </p14:nvContentPartPr>
            <p14:xfrm>
              <a:off x="2714880" y="382840"/>
              <a:ext cx="271800" cy="178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696904" y="364840"/>
                <a:ext cx="307393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14:cNvPr>
              <p14:cNvContentPartPr/>
              <p14:nvPr/>
            </p14:nvContentPartPr>
            <p14:xfrm>
              <a:off x="5724120" y="172600"/>
              <a:ext cx="924840" cy="32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706120" y="154620"/>
                <a:ext cx="9604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14:cNvPr>
              <p14:cNvContentPartPr/>
              <p14:nvPr/>
            </p14:nvContentPartPr>
            <p14:xfrm>
              <a:off x="5139840" y="306880"/>
              <a:ext cx="488160" cy="368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122187" y="288898"/>
                <a:ext cx="523826" cy="403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14:cNvPr>
              <p14:cNvContentPartPr/>
              <p14:nvPr/>
            </p14:nvContentPartPr>
            <p14:xfrm>
              <a:off x="4439640" y="253600"/>
              <a:ext cx="3718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421983" y="235600"/>
                <a:ext cx="407555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14:cNvPr>
              <p14:cNvContentPartPr/>
              <p14:nvPr/>
            </p14:nvContentPartPr>
            <p14:xfrm>
              <a:off x="7025520" y="243520"/>
              <a:ext cx="36000" cy="22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07520" y="225880"/>
                <a:ext cx="71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14:cNvPr>
              <p14:cNvContentPartPr/>
              <p14:nvPr/>
            </p14:nvContentPartPr>
            <p14:xfrm>
              <a:off x="7521600" y="253600"/>
              <a:ext cx="360360" cy="22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03960" y="235600"/>
                <a:ext cx="3960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14:cNvPr>
              <p14:cNvContentPartPr/>
              <p14:nvPr/>
            </p14:nvContentPartPr>
            <p14:xfrm>
              <a:off x="7161600" y="233080"/>
              <a:ext cx="245160" cy="24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143626" y="215440"/>
                <a:ext cx="28074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14:cNvPr>
              <p14:cNvContentPartPr/>
              <p14:nvPr/>
            </p14:nvContentPartPr>
            <p14:xfrm>
              <a:off x="2963280" y="2336200"/>
              <a:ext cx="204840" cy="204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945312" y="2318560"/>
                <a:ext cx="240417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14:cNvPr>
              <p14:cNvContentPartPr/>
              <p14:nvPr/>
            </p14:nvContentPartPr>
            <p14:xfrm>
              <a:off x="2742600" y="3190120"/>
              <a:ext cx="138960" cy="155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24960" y="3172120"/>
                <a:ext cx="17460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14:cNvPr>
              <p14:cNvContentPartPr/>
              <p14:nvPr/>
            </p14:nvContentPartPr>
            <p14:xfrm>
              <a:off x="464520" y="3541840"/>
              <a:ext cx="272880" cy="224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6880" y="3523840"/>
                <a:ext cx="30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14:cNvPr>
              <p14:cNvContentPartPr/>
              <p14:nvPr/>
            </p14:nvContentPartPr>
            <p14:xfrm>
              <a:off x="858000" y="3535360"/>
              <a:ext cx="46080" cy="19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40000" y="3517360"/>
                <a:ext cx="817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14:cNvPr>
              <p14:cNvContentPartPr/>
              <p14:nvPr/>
            </p14:nvContentPartPr>
            <p14:xfrm>
              <a:off x="761880" y="3514840"/>
              <a:ext cx="218160" cy="165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43880" y="3497200"/>
                <a:ext cx="253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14:cNvPr>
              <p14:cNvContentPartPr/>
              <p14:nvPr/>
            </p14:nvContentPartPr>
            <p14:xfrm>
              <a:off x="1056360" y="3596200"/>
              <a:ext cx="6840" cy="91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038360" y="3578560"/>
                <a:ext cx="4248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14:cNvPr>
              <p14:cNvContentPartPr/>
              <p14:nvPr/>
            </p14:nvContentPartPr>
            <p14:xfrm>
              <a:off x="1025760" y="340324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0812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14:cNvPr>
              <p14:cNvContentPartPr/>
              <p14:nvPr/>
            </p14:nvContentPartPr>
            <p14:xfrm>
              <a:off x="1176960" y="3464080"/>
              <a:ext cx="104040" cy="225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59320" y="3446440"/>
                <a:ext cx="1396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14:cNvPr>
              <p14:cNvContentPartPr/>
              <p14:nvPr/>
            </p14:nvContentPartPr>
            <p14:xfrm>
              <a:off x="1524000" y="3351760"/>
              <a:ext cx="364320" cy="536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06000" y="3334120"/>
                <a:ext cx="39996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14:cNvPr>
              <p14:cNvContentPartPr/>
              <p14:nvPr/>
            </p14:nvContentPartPr>
            <p14:xfrm>
              <a:off x="416280" y="4045840"/>
              <a:ext cx="143640" cy="228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8280" y="4027840"/>
                <a:ext cx="17928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14:cNvPr>
              <p14:cNvContentPartPr/>
              <p14:nvPr/>
            </p14:nvContentPartPr>
            <p14:xfrm>
              <a:off x="675120" y="4076800"/>
              <a:ext cx="69120" cy="131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7120" y="4059160"/>
                <a:ext cx="10476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14:cNvPr>
              <p14:cNvContentPartPr/>
              <p14:nvPr/>
            </p14:nvContentPartPr>
            <p14:xfrm>
              <a:off x="858000" y="3890680"/>
              <a:ext cx="45360" cy="283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40360" y="3873040"/>
                <a:ext cx="810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14:cNvPr>
              <p14:cNvContentPartPr/>
              <p14:nvPr/>
            </p14:nvContentPartPr>
            <p14:xfrm>
              <a:off x="782040" y="4016320"/>
              <a:ext cx="234360" cy="57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4400" y="3998680"/>
                <a:ext cx="2700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14:cNvPr>
              <p14:cNvContentPartPr/>
              <p14:nvPr/>
            </p14:nvContentPartPr>
            <p14:xfrm>
              <a:off x="1066440" y="3832360"/>
              <a:ext cx="346320" cy="335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48800" y="3814720"/>
                <a:ext cx="3819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14:cNvPr>
              <p14:cNvContentPartPr/>
              <p14:nvPr/>
            </p14:nvContentPartPr>
            <p14:xfrm>
              <a:off x="1259400" y="3932080"/>
              <a:ext cx="227880" cy="70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41400" y="3914440"/>
                <a:ext cx="2635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14:cNvPr>
              <p14:cNvContentPartPr/>
              <p14:nvPr/>
            </p14:nvContentPartPr>
            <p14:xfrm>
              <a:off x="1554240" y="3992560"/>
              <a:ext cx="12240" cy="2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36600" y="3974560"/>
                <a:ext cx="47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14:cNvPr>
              <p14:cNvContentPartPr/>
              <p14:nvPr/>
            </p14:nvContentPartPr>
            <p14:xfrm>
              <a:off x="1554240" y="3860440"/>
              <a:ext cx="36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36600" y="384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14:cNvPr>
              <p14:cNvContentPartPr/>
              <p14:nvPr/>
            </p14:nvContentPartPr>
            <p14:xfrm>
              <a:off x="1687080" y="3931360"/>
              <a:ext cx="81000" cy="109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69440" y="3913720"/>
                <a:ext cx="116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14:cNvPr>
              <p14:cNvContentPartPr/>
              <p14:nvPr/>
            </p14:nvContentPartPr>
            <p14:xfrm>
              <a:off x="1858800" y="3857920"/>
              <a:ext cx="190800" cy="135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40800" y="3839920"/>
                <a:ext cx="226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14:cNvPr>
              <p14:cNvContentPartPr/>
              <p14:nvPr/>
            </p14:nvContentPartPr>
            <p14:xfrm>
              <a:off x="3011520" y="3494320"/>
              <a:ext cx="174240" cy="19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93880" y="3476320"/>
                <a:ext cx="20988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14:cNvPr>
              <p14:cNvContentPartPr/>
              <p14:nvPr/>
            </p14:nvContentPartPr>
            <p14:xfrm>
              <a:off x="391800" y="353320"/>
              <a:ext cx="156600" cy="195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74160" y="335680"/>
                <a:ext cx="19224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14:cNvPr>
              <p14:cNvContentPartPr/>
              <p14:nvPr/>
            </p14:nvContentPartPr>
            <p14:xfrm>
              <a:off x="2174160" y="3429880"/>
              <a:ext cx="689400" cy="3088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156169" y="3411880"/>
                <a:ext cx="725021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14:cNvPr>
              <p14:cNvContentPartPr/>
              <p14:nvPr/>
            </p14:nvContentPartPr>
            <p14:xfrm>
              <a:off x="334200" y="676960"/>
              <a:ext cx="2377080" cy="2406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16200" y="659320"/>
                <a:ext cx="2412720" cy="24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14:cNvPr>
              <p14:cNvContentPartPr/>
              <p14:nvPr/>
            </p14:nvContentPartPr>
            <p14:xfrm>
              <a:off x="4551240" y="1015720"/>
              <a:ext cx="16920" cy="43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533600" y="998080"/>
                <a:ext cx="525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14:cNvPr>
              <p14:cNvContentPartPr/>
              <p14:nvPr/>
            </p14:nvContentPartPr>
            <p14:xfrm>
              <a:off x="4561320" y="893680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43680" y="87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14:cNvPr>
              <p14:cNvContentPartPr/>
              <p14:nvPr/>
            </p14:nvContentPartPr>
            <p14:xfrm>
              <a:off x="5264400" y="985120"/>
              <a:ext cx="144360" cy="114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246400" y="967120"/>
                <a:ext cx="18000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14:cNvPr>
              <p14:cNvContentPartPr/>
              <p14:nvPr/>
            </p14:nvContentPartPr>
            <p14:xfrm>
              <a:off x="5526840" y="812320"/>
              <a:ext cx="28800" cy="2754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08840" y="794320"/>
                <a:ext cx="6444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14:cNvPr>
              <p14:cNvContentPartPr/>
              <p14:nvPr/>
            </p14:nvContentPartPr>
            <p14:xfrm>
              <a:off x="6491640" y="934360"/>
              <a:ext cx="12600" cy="62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916720"/>
                <a:ext cx="482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14:cNvPr>
              <p14:cNvContentPartPr/>
              <p14:nvPr/>
            </p14:nvContentPartPr>
            <p14:xfrm>
              <a:off x="6502080" y="79216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84440" y="774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14:cNvPr>
              <p14:cNvContentPartPr/>
              <p14:nvPr/>
            </p14:nvContentPartPr>
            <p14:xfrm>
              <a:off x="6629520" y="832480"/>
              <a:ext cx="318960" cy="275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611540" y="814840"/>
                <a:ext cx="35456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14:cNvPr>
              <p14:cNvContentPartPr/>
              <p14:nvPr/>
            </p14:nvContentPartPr>
            <p14:xfrm>
              <a:off x="5985840" y="782080"/>
              <a:ext cx="40104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968200" y="764102"/>
                <a:ext cx="436680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14:cNvPr>
              <p14:cNvContentPartPr/>
              <p14:nvPr/>
            </p14:nvContentPartPr>
            <p14:xfrm>
              <a:off x="5652840" y="953800"/>
              <a:ext cx="239040" cy="124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635200" y="935800"/>
                <a:ext cx="2746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14:cNvPr>
              <p14:cNvContentPartPr/>
              <p14:nvPr/>
            </p14:nvContentPartPr>
            <p14:xfrm>
              <a:off x="4671480" y="986920"/>
              <a:ext cx="316440" cy="11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53480" y="968920"/>
                <a:ext cx="3520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14:cNvPr>
              <p14:cNvContentPartPr/>
              <p14:nvPr/>
            </p14:nvContentPartPr>
            <p14:xfrm>
              <a:off x="3750240" y="831400"/>
              <a:ext cx="727200" cy="340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732240" y="813400"/>
                <a:ext cx="76284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14:cNvPr>
              <p14:cNvContentPartPr/>
              <p14:nvPr/>
            </p14:nvContentPartPr>
            <p14:xfrm>
              <a:off x="3393120" y="838600"/>
              <a:ext cx="222840" cy="38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375480" y="820600"/>
                <a:ext cx="25848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14:cNvPr>
              <p14:cNvContentPartPr/>
              <p14:nvPr/>
            </p14:nvContentPartPr>
            <p14:xfrm>
              <a:off x="7199760" y="944080"/>
              <a:ext cx="276120" cy="123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182120" y="926440"/>
                <a:ext cx="31176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14:cNvPr>
              <p14:cNvContentPartPr/>
              <p14:nvPr/>
            </p14:nvContentPartPr>
            <p14:xfrm>
              <a:off x="7570200" y="893680"/>
              <a:ext cx="90360" cy="184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552200" y="875680"/>
                <a:ext cx="126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14:cNvPr>
              <p14:cNvContentPartPr/>
              <p14:nvPr/>
            </p14:nvContentPartPr>
            <p14:xfrm>
              <a:off x="7904280" y="913120"/>
              <a:ext cx="141120" cy="168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886280" y="895120"/>
                <a:ext cx="17676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14:cNvPr>
              <p14:cNvContentPartPr/>
              <p14:nvPr/>
            </p14:nvContentPartPr>
            <p14:xfrm>
              <a:off x="8148720" y="975040"/>
              <a:ext cx="9360" cy="100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8131080" y="957400"/>
                <a:ext cx="4500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14:cNvPr>
              <p14:cNvContentPartPr/>
              <p14:nvPr/>
            </p14:nvContentPartPr>
            <p14:xfrm>
              <a:off x="8148000" y="81232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30000" y="79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14:cNvPr>
              <p14:cNvContentPartPr/>
              <p14:nvPr/>
            </p14:nvContentPartPr>
            <p14:xfrm>
              <a:off x="8238360" y="750760"/>
              <a:ext cx="813240" cy="321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20368" y="733120"/>
                <a:ext cx="848864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14:cNvPr>
              <p14:cNvContentPartPr/>
              <p14:nvPr/>
            </p14:nvContentPartPr>
            <p14:xfrm>
              <a:off x="3189720" y="1351960"/>
              <a:ext cx="873360" cy="570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172087" y="1333960"/>
                <a:ext cx="908985" cy="60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14:cNvPr>
              <p14:cNvContentPartPr/>
              <p14:nvPr/>
            </p14:nvContentPartPr>
            <p14:xfrm>
              <a:off x="5028600" y="1594960"/>
              <a:ext cx="360" cy="9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10960" y="1576960"/>
                <a:ext cx="36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14:cNvPr>
              <p14:cNvContentPartPr/>
              <p14:nvPr/>
            </p14:nvContentPartPr>
            <p14:xfrm>
              <a:off x="5049120" y="139156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311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14:cNvPr>
              <p14:cNvContentPartPr/>
              <p14:nvPr/>
            </p14:nvContentPartPr>
            <p14:xfrm>
              <a:off x="6355560" y="1635640"/>
              <a:ext cx="4320" cy="6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37920" y="161764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14:cNvPr>
              <p14:cNvContentPartPr/>
              <p14:nvPr/>
            </p14:nvContentPartPr>
            <p14:xfrm>
              <a:off x="5851560" y="1363480"/>
              <a:ext cx="307440" cy="283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833899" y="1345480"/>
                <a:ext cx="343122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14:cNvPr>
              <p14:cNvContentPartPr/>
              <p14:nvPr/>
            </p14:nvContentPartPr>
            <p14:xfrm>
              <a:off x="5151000" y="1340800"/>
              <a:ext cx="439920" cy="304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133000" y="1322821"/>
                <a:ext cx="475560" cy="3397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14:cNvPr>
              <p14:cNvContentPartPr/>
              <p14:nvPr/>
            </p14:nvContentPartPr>
            <p14:xfrm>
              <a:off x="4409040" y="1523320"/>
              <a:ext cx="500400" cy="4035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391040" y="1505320"/>
                <a:ext cx="53604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14:cNvPr>
              <p14:cNvContentPartPr/>
              <p14:nvPr/>
            </p14:nvContentPartPr>
            <p14:xfrm>
              <a:off x="6575160" y="1250440"/>
              <a:ext cx="1826280" cy="56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557520" y="1232451"/>
                <a:ext cx="1861920" cy="603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14:cNvPr>
              <p14:cNvContentPartPr/>
              <p14:nvPr/>
            </p14:nvContentPartPr>
            <p14:xfrm>
              <a:off x="3565560" y="2075560"/>
              <a:ext cx="168840" cy="8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547920" y="2057560"/>
                <a:ext cx="2044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14:cNvPr>
              <p14:cNvContentPartPr/>
              <p14:nvPr/>
            </p14:nvContentPartPr>
            <p14:xfrm>
              <a:off x="3545400" y="2236840"/>
              <a:ext cx="372960" cy="377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527417" y="2219200"/>
                <a:ext cx="408566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14:cNvPr>
              <p14:cNvContentPartPr/>
              <p14:nvPr/>
            </p14:nvContentPartPr>
            <p14:xfrm>
              <a:off x="4091880" y="2316400"/>
              <a:ext cx="12348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073880" y="2298400"/>
                <a:ext cx="159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14:cNvPr>
              <p14:cNvContentPartPr/>
              <p14:nvPr/>
            </p14:nvContentPartPr>
            <p14:xfrm>
              <a:off x="4063800" y="2407480"/>
              <a:ext cx="123480" cy="9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045800" y="2389480"/>
                <a:ext cx="1591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14:cNvPr>
              <p14:cNvContentPartPr/>
              <p14:nvPr/>
            </p14:nvContentPartPr>
            <p14:xfrm>
              <a:off x="4317600" y="2272480"/>
              <a:ext cx="504720" cy="186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299600" y="2254840"/>
                <a:ext cx="5403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14:cNvPr>
              <p14:cNvContentPartPr/>
              <p14:nvPr/>
            </p14:nvContentPartPr>
            <p14:xfrm>
              <a:off x="4500480" y="2054320"/>
              <a:ext cx="191520" cy="79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482480" y="2036680"/>
                <a:ext cx="22716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14:cNvPr>
              <p14:cNvContentPartPr/>
              <p14:nvPr/>
            </p14:nvContentPartPr>
            <p14:xfrm>
              <a:off x="5271960" y="2255200"/>
              <a:ext cx="133200" cy="178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254320" y="2237560"/>
                <a:ext cx="1688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14:cNvPr>
              <p14:cNvContentPartPr/>
              <p14:nvPr/>
            </p14:nvContentPartPr>
            <p14:xfrm>
              <a:off x="5272680" y="2038840"/>
              <a:ext cx="122040" cy="124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254680" y="2020840"/>
                <a:ext cx="1576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14:cNvPr>
              <p14:cNvContentPartPr/>
              <p14:nvPr/>
            </p14:nvContentPartPr>
            <p14:xfrm>
              <a:off x="4957680" y="2235040"/>
              <a:ext cx="135720" cy="200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939680" y="2217008"/>
                <a:ext cx="171360" cy="235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14:cNvPr>
              <p14:cNvContentPartPr/>
              <p14:nvPr/>
            </p14:nvContentPartPr>
            <p14:xfrm>
              <a:off x="5520720" y="2427640"/>
              <a:ext cx="57240" cy="64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502720" y="2410000"/>
                <a:ext cx="92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14:cNvPr>
              <p14:cNvContentPartPr/>
              <p14:nvPr/>
            </p14:nvContentPartPr>
            <p14:xfrm>
              <a:off x="5772360" y="2235760"/>
              <a:ext cx="269280" cy="161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754360" y="2218120"/>
                <a:ext cx="3049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14:cNvPr>
              <p14:cNvContentPartPr/>
              <p14:nvPr/>
            </p14:nvContentPartPr>
            <p14:xfrm>
              <a:off x="6146400" y="2051800"/>
              <a:ext cx="514800" cy="348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128760" y="2034160"/>
                <a:ext cx="55044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14:cNvPr>
              <p14:cNvContentPartPr/>
              <p14:nvPr/>
            </p14:nvContentPartPr>
            <p14:xfrm>
              <a:off x="8609160" y="1474720"/>
              <a:ext cx="14040" cy="29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8591160" y="1456720"/>
                <a:ext cx="4968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14:cNvPr>
              <p14:cNvContentPartPr/>
              <p14:nvPr/>
            </p14:nvContentPartPr>
            <p14:xfrm>
              <a:off x="8619240" y="1625200"/>
              <a:ext cx="6840" cy="12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8601600" y="1607200"/>
                <a:ext cx="424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14:cNvPr>
              <p14:cNvContentPartPr/>
              <p14:nvPr/>
            </p14:nvContentPartPr>
            <p14:xfrm>
              <a:off x="7010040" y="2205880"/>
              <a:ext cx="475920" cy="176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6992400" y="2188240"/>
                <a:ext cx="51156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14:cNvPr>
              <p14:cNvContentPartPr/>
              <p14:nvPr/>
            </p14:nvContentPartPr>
            <p14:xfrm>
              <a:off x="7629960" y="2208400"/>
              <a:ext cx="145800" cy="6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611960" y="2190400"/>
                <a:ext cx="1814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14:cNvPr>
              <p14:cNvContentPartPr/>
              <p14:nvPr/>
            </p14:nvContentPartPr>
            <p14:xfrm>
              <a:off x="7650120" y="2285800"/>
              <a:ext cx="132840" cy="21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7632480" y="2267800"/>
                <a:ext cx="1684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14:cNvPr>
              <p14:cNvContentPartPr/>
              <p14:nvPr/>
            </p14:nvContentPartPr>
            <p14:xfrm>
              <a:off x="7987080" y="2092480"/>
              <a:ext cx="19080" cy="277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969440" y="2074840"/>
                <a:ext cx="547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14:cNvPr>
              <p14:cNvContentPartPr/>
              <p14:nvPr/>
            </p14:nvContentPartPr>
            <p14:xfrm>
              <a:off x="8158080" y="1919320"/>
              <a:ext cx="585000" cy="548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140080" y="1901668"/>
                <a:ext cx="620640" cy="583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AC3A167-303B-4C8B-B43A-7A3814FA232A}"/>
                  </a:ext>
                </a:extLst>
              </p14:cNvPr>
              <p14:cNvContentPartPr/>
              <p14:nvPr/>
            </p14:nvContentPartPr>
            <p14:xfrm>
              <a:off x="3352440" y="2929120"/>
              <a:ext cx="477000" cy="200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AC3A167-303B-4C8B-B43A-7A3814FA232A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334800" y="2911120"/>
                <a:ext cx="5126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4D1FCC3A-3324-4463-B2A6-E6E18E6F9C5E}"/>
                  </a:ext>
                </a:extLst>
              </p14:cNvPr>
              <p14:cNvContentPartPr/>
              <p14:nvPr/>
            </p14:nvContentPartPr>
            <p14:xfrm>
              <a:off x="5237040" y="2939200"/>
              <a:ext cx="80280" cy="126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4D1FCC3A-3324-4463-B2A6-E6E18E6F9C5E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219400" y="2921560"/>
                <a:ext cx="1159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CAC75126-029D-4AA8-A874-9FC07A33A364}"/>
                  </a:ext>
                </a:extLst>
              </p14:cNvPr>
              <p14:cNvContentPartPr/>
              <p14:nvPr/>
            </p14:nvContentPartPr>
            <p14:xfrm>
              <a:off x="5394720" y="2925160"/>
              <a:ext cx="151560" cy="1126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CAC75126-029D-4AA8-A874-9FC07A33A364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376720" y="2907520"/>
                <a:ext cx="1872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F3C253D-56B4-48FF-82D4-AC627DDE137D}"/>
                  </a:ext>
                </a:extLst>
              </p14:cNvPr>
              <p14:cNvContentPartPr/>
              <p14:nvPr/>
            </p14:nvContentPartPr>
            <p14:xfrm>
              <a:off x="4802520" y="2834440"/>
              <a:ext cx="348840" cy="2491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F3C253D-56B4-48FF-82D4-AC627DDE137D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784862" y="2816440"/>
                <a:ext cx="384517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685CCA7D-B83B-463D-9F94-95ECB73E385B}"/>
                  </a:ext>
                </a:extLst>
              </p14:cNvPr>
              <p14:cNvContentPartPr/>
              <p14:nvPr/>
            </p14:nvContentPartPr>
            <p14:xfrm>
              <a:off x="4508400" y="2945680"/>
              <a:ext cx="192600" cy="1544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685CCA7D-B83B-463D-9F94-95ECB73E385B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4490400" y="2928040"/>
                <a:ext cx="22824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FE5E5AFB-441C-4BD5-A589-F7D347F3F0E0}"/>
                  </a:ext>
                </a:extLst>
              </p14:cNvPr>
              <p14:cNvContentPartPr/>
              <p14:nvPr/>
            </p14:nvContentPartPr>
            <p14:xfrm>
              <a:off x="3931680" y="2838400"/>
              <a:ext cx="467640" cy="2721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FE5E5AFB-441C-4BD5-A589-F7D347F3F0E0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913680" y="2820760"/>
                <a:ext cx="50328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F0B5416-C2BB-4950-BE61-D8B9ADF67BBD}"/>
                  </a:ext>
                </a:extLst>
              </p14:cNvPr>
              <p14:cNvContentPartPr/>
              <p14:nvPr/>
            </p14:nvContentPartPr>
            <p14:xfrm>
              <a:off x="5689200" y="2885200"/>
              <a:ext cx="12240" cy="162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F0B5416-C2BB-4950-BE61-D8B9ADF67BBD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5671200" y="2867200"/>
                <a:ext cx="478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4A79763-28FE-4BD1-9483-EC078557BD5B}"/>
                  </a:ext>
                </a:extLst>
              </p14:cNvPr>
              <p14:cNvContentPartPr/>
              <p14:nvPr/>
            </p14:nvContentPartPr>
            <p14:xfrm>
              <a:off x="5709720" y="2995720"/>
              <a:ext cx="7920" cy="14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4A79763-28FE-4BD1-9483-EC078557BD5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691720" y="2978080"/>
                <a:ext cx="43560" cy="49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67745169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14:cNvPr>
              <p14:cNvContentPartPr/>
              <p14:nvPr/>
            </p14:nvContentPartPr>
            <p14:xfrm>
              <a:off x="873480" y="212560"/>
              <a:ext cx="1558080" cy="47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5840" y="194920"/>
                <a:ext cx="159372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14:cNvPr>
              <p14:cNvContentPartPr/>
              <p14:nvPr/>
            </p14:nvContentPartPr>
            <p14:xfrm>
              <a:off x="3027360" y="264040"/>
              <a:ext cx="360" cy="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14:cNvPr>
              <p14:cNvContentPartPr/>
              <p14:nvPr/>
            </p14:nvContentPartPr>
            <p14:xfrm>
              <a:off x="3090720" y="407320"/>
              <a:ext cx="223200" cy="10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2720" y="389680"/>
                <a:ext cx="2588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14:cNvPr>
              <p14:cNvContentPartPr/>
              <p14:nvPr/>
            </p14:nvContentPartPr>
            <p14:xfrm>
              <a:off x="3433440" y="45664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5800" y="43900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14:cNvPr>
              <p14:cNvContentPartPr/>
              <p14:nvPr/>
            </p14:nvContentPartPr>
            <p14:xfrm>
              <a:off x="3433440" y="29428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5800" y="276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14:cNvPr>
              <p14:cNvContentPartPr/>
              <p14:nvPr/>
            </p14:nvContentPartPr>
            <p14:xfrm>
              <a:off x="3544320" y="192760"/>
              <a:ext cx="15840" cy="299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526680" y="175120"/>
                <a:ext cx="514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14:cNvPr>
              <p14:cNvContentPartPr/>
              <p14:nvPr/>
            </p14:nvContentPartPr>
            <p14:xfrm>
              <a:off x="3655560" y="297520"/>
              <a:ext cx="38880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637920" y="279520"/>
                <a:ext cx="42444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14:cNvPr>
              <p14:cNvContentPartPr/>
              <p14:nvPr/>
            </p14:nvContentPartPr>
            <p14:xfrm>
              <a:off x="2714880" y="382840"/>
              <a:ext cx="271800" cy="178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696904" y="364840"/>
                <a:ext cx="307393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14:cNvPr>
              <p14:cNvContentPartPr/>
              <p14:nvPr/>
            </p14:nvContentPartPr>
            <p14:xfrm>
              <a:off x="5724120" y="172600"/>
              <a:ext cx="924840" cy="32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706120" y="154620"/>
                <a:ext cx="9604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14:cNvPr>
              <p14:cNvContentPartPr/>
              <p14:nvPr/>
            </p14:nvContentPartPr>
            <p14:xfrm>
              <a:off x="5139840" y="306880"/>
              <a:ext cx="488160" cy="368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122187" y="288898"/>
                <a:ext cx="523826" cy="403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14:cNvPr>
              <p14:cNvContentPartPr/>
              <p14:nvPr/>
            </p14:nvContentPartPr>
            <p14:xfrm>
              <a:off x="4439640" y="253600"/>
              <a:ext cx="3718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421983" y="235600"/>
                <a:ext cx="407555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14:cNvPr>
              <p14:cNvContentPartPr/>
              <p14:nvPr/>
            </p14:nvContentPartPr>
            <p14:xfrm>
              <a:off x="7025520" y="243520"/>
              <a:ext cx="36000" cy="22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07520" y="225880"/>
                <a:ext cx="71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14:cNvPr>
              <p14:cNvContentPartPr/>
              <p14:nvPr/>
            </p14:nvContentPartPr>
            <p14:xfrm>
              <a:off x="7521600" y="253600"/>
              <a:ext cx="360360" cy="22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03960" y="235600"/>
                <a:ext cx="3960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14:cNvPr>
              <p14:cNvContentPartPr/>
              <p14:nvPr/>
            </p14:nvContentPartPr>
            <p14:xfrm>
              <a:off x="7161600" y="233080"/>
              <a:ext cx="245160" cy="24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143626" y="215440"/>
                <a:ext cx="28074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14:cNvPr>
              <p14:cNvContentPartPr/>
              <p14:nvPr/>
            </p14:nvContentPartPr>
            <p14:xfrm>
              <a:off x="2963280" y="2336200"/>
              <a:ext cx="204840" cy="204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945312" y="2318560"/>
                <a:ext cx="240417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14:cNvPr>
              <p14:cNvContentPartPr/>
              <p14:nvPr/>
            </p14:nvContentPartPr>
            <p14:xfrm>
              <a:off x="2742600" y="3190120"/>
              <a:ext cx="138960" cy="155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24960" y="3172120"/>
                <a:ext cx="17460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14:cNvPr>
              <p14:cNvContentPartPr/>
              <p14:nvPr/>
            </p14:nvContentPartPr>
            <p14:xfrm>
              <a:off x="464520" y="3541840"/>
              <a:ext cx="272880" cy="224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6880" y="3523840"/>
                <a:ext cx="30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14:cNvPr>
              <p14:cNvContentPartPr/>
              <p14:nvPr/>
            </p14:nvContentPartPr>
            <p14:xfrm>
              <a:off x="858000" y="3535360"/>
              <a:ext cx="46080" cy="19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40000" y="3517360"/>
                <a:ext cx="817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14:cNvPr>
              <p14:cNvContentPartPr/>
              <p14:nvPr/>
            </p14:nvContentPartPr>
            <p14:xfrm>
              <a:off x="761880" y="3514840"/>
              <a:ext cx="218160" cy="165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43880" y="3497200"/>
                <a:ext cx="253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14:cNvPr>
              <p14:cNvContentPartPr/>
              <p14:nvPr/>
            </p14:nvContentPartPr>
            <p14:xfrm>
              <a:off x="1056360" y="3596200"/>
              <a:ext cx="6840" cy="91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038360" y="3578560"/>
                <a:ext cx="4248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14:cNvPr>
              <p14:cNvContentPartPr/>
              <p14:nvPr/>
            </p14:nvContentPartPr>
            <p14:xfrm>
              <a:off x="1025760" y="340324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0812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14:cNvPr>
              <p14:cNvContentPartPr/>
              <p14:nvPr/>
            </p14:nvContentPartPr>
            <p14:xfrm>
              <a:off x="1176960" y="3464080"/>
              <a:ext cx="104040" cy="225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59320" y="3446440"/>
                <a:ext cx="1396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14:cNvPr>
              <p14:cNvContentPartPr/>
              <p14:nvPr/>
            </p14:nvContentPartPr>
            <p14:xfrm>
              <a:off x="1524000" y="3351760"/>
              <a:ext cx="364320" cy="536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06000" y="3334120"/>
                <a:ext cx="39996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14:cNvPr>
              <p14:cNvContentPartPr/>
              <p14:nvPr/>
            </p14:nvContentPartPr>
            <p14:xfrm>
              <a:off x="416280" y="4045840"/>
              <a:ext cx="143640" cy="228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8280" y="4027840"/>
                <a:ext cx="17928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14:cNvPr>
              <p14:cNvContentPartPr/>
              <p14:nvPr/>
            </p14:nvContentPartPr>
            <p14:xfrm>
              <a:off x="675120" y="4076800"/>
              <a:ext cx="69120" cy="131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7120" y="4059160"/>
                <a:ext cx="10476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14:cNvPr>
              <p14:cNvContentPartPr/>
              <p14:nvPr/>
            </p14:nvContentPartPr>
            <p14:xfrm>
              <a:off x="858000" y="3890680"/>
              <a:ext cx="45360" cy="283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40360" y="3873040"/>
                <a:ext cx="810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14:cNvPr>
              <p14:cNvContentPartPr/>
              <p14:nvPr/>
            </p14:nvContentPartPr>
            <p14:xfrm>
              <a:off x="782040" y="4016320"/>
              <a:ext cx="234360" cy="57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4400" y="3998680"/>
                <a:ext cx="2700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14:cNvPr>
              <p14:cNvContentPartPr/>
              <p14:nvPr/>
            </p14:nvContentPartPr>
            <p14:xfrm>
              <a:off x="1066440" y="3832360"/>
              <a:ext cx="346320" cy="335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48800" y="3814720"/>
                <a:ext cx="3819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14:cNvPr>
              <p14:cNvContentPartPr/>
              <p14:nvPr/>
            </p14:nvContentPartPr>
            <p14:xfrm>
              <a:off x="1259400" y="3932080"/>
              <a:ext cx="227880" cy="70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41400" y="3914440"/>
                <a:ext cx="2635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14:cNvPr>
              <p14:cNvContentPartPr/>
              <p14:nvPr/>
            </p14:nvContentPartPr>
            <p14:xfrm>
              <a:off x="1554240" y="3992560"/>
              <a:ext cx="12240" cy="2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36600" y="3974560"/>
                <a:ext cx="47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14:cNvPr>
              <p14:cNvContentPartPr/>
              <p14:nvPr/>
            </p14:nvContentPartPr>
            <p14:xfrm>
              <a:off x="1554240" y="3860440"/>
              <a:ext cx="36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36600" y="384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14:cNvPr>
              <p14:cNvContentPartPr/>
              <p14:nvPr/>
            </p14:nvContentPartPr>
            <p14:xfrm>
              <a:off x="1687080" y="3931360"/>
              <a:ext cx="81000" cy="109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69440" y="3913720"/>
                <a:ext cx="116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14:cNvPr>
              <p14:cNvContentPartPr/>
              <p14:nvPr/>
            </p14:nvContentPartPr>
            <p14:xfrm>
              <a:off x="1858800" y="3857920"/>
              <a:ext cx="190800" cy="135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40800" y="3839920"/>
                <a:ext cx="226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14:cNvPr>
              <p14:cNvContentPartPr/>
              <p14:nvPr/>
            </p14:nvContentPartPr>
            <p14:xfrm>
              <a:off x="3011520" y="3494320"/>
              <a:ext cx="174240" cy="19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93880" y="3476320"/>
                <a:ext cx="20988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14:cNvPr>
              <p14:cNvContentPartPr/>
              <p14:nvPr/>
            </p14:nvContentPartPr>
            <p14:xfrm>
              <a:off x="391800" y="353320"/>
              <a:ext cx="156600" cy="195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74160" y="335680"/>
                <a:ext cx="19224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14:cNvPr>
              <p14:cNvContentPartPr/>
              <p14:nvPr/>
            </p14:nvContentPartPr>
            <p14:xfrm>
              <a:off x="2174160" y="3429880"/>
              <a:ext cx="689400" cy="3088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156169" y="3411880"/>
                <a:ext cx="725021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14:cNvPr>
              <p14:cNvContentPartPr/>
              <p14:nvPr/>
            </p14:nvContentPartPr>
            <p14:xfrm>
              <a:off x="334200" y="676960"/>
              <a:ext cx="2377080" cy="2406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16200" y="659320"/>
                <a:ext cx="2412720" cy="24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14:cNvPr>
              <p14:cNvContentPartPr/>
              <p14:nvPr/>
            </p14:nvContentPartPr>
            <p14:xfrm>
              <a:off x="4551240" y="1015720"/>
              <a:ext cx="16920" cy="43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533600" y="998080"/>
                <a:ext cx="525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14:cNvPr>
              <p14:cNvContentPartPr/>
              <p14:nvPr/>
            </p14:nvContentPartPr>
            <p14:xfrm>
              <a:off x="4561320" y="893680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43680" y="87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14:cNvPr>
              <p14:cNvContentPartPr/>
              <p14:nvPr/>
            </p14:nvContentPartPr>
            <p14:xfrm>
              <a:off x="5264400" y="985120"/>
              <a:ext cx="144360" cy="114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246400" y="967120"/>
                <a:ext cx="18000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14:cNvPr>
              <p14:cNvContentPartPr/>
              <p14:nvPr/>
            </p14:nvContentPartPr>
            <p14:xfrm>
              <a:off x="5526840" y="812320"/>
              <a:ext cx="28800" cy="2754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08840" y="794320"/>
                <a:ext cx="6444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14:cNvPr>
              <p14:cNvContentPartPr/>
              <p14:nvPr/>
            </p14:nvContentPartPr>
            <p14:xfrm>
              <a:off x="6491640" y="934360"/>
              <a:ext cx="12600" cy="62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916720"/>
                <a:ext cx="482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14:cNvPr>
              <p14:cNvContentPartPr/>
              <p14:nvPr/>
            </p14:nvContentPartPr>
            <p14:xfrm>
              <a:off x="6502080" y="79216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84440" y="774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14:cNvPr>
              <p14:cNvContentPartPr/>
              <p14:nvPr/>
            </p14:nvContentPartPr>
            <p14:xfrm>
              <a:off x="6629520" y="832480"/>
              <a:ext cx="318960" cy="275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611540" y="814840"/>
                <a:ext cx="35456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14:cNvPr>
              <p14:cNvContentPartPr/>
              <p14:nvPr/>
            </p14:nvContentPartPr>
            <p14:xfrm>
              <a:off x="5985840" y="782080"/>
              <a:ext cx="40104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968200" y="764102"/>
                <a:ext cx="436680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14:cNvPr>
              <p14:cNvContentPartPr/>
              <p14:nvPr/>
            </p14:nvContentPartPr>
            <p14:xfrm>
              <a:off x="5652840" y="953800"/>
              <a:ext cx="239040" cy="124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635200" y="935800"/>
                <a:ext cx="2746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14:cNvPr>
              <p14:cNvContentPartPr/>
              <p14:nvPr/>
            </p14:nvContentPartPr>
            <p14:xfrm>
              <a:off x="4671480" y="986920"/>
              <a:ext cx="316440" cy="11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53480" y="968920"/>
                <a:ext cx="3520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14:cNvPr>
              <p14:cNvContentPartPr/>
              <p14:nvPr/>
            </p14:nvContentPartPr>
            <p14:xfrm>
              <a:off x="3750240" y="831400"/>
              <a:ext cx="727200" cy="340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732240" y="813400"/>
                <a:ext cx="76284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14:cNvPr>
              <p14:cNvContentPartPr/>
              <p14:nvPr/>
            </p14:nvContentPartPr>
            <p14:xfrm>
              <a:off x="3393120" y="838600"/>
              <a:ext cx="222840" cy="38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375480" y="820600"/>
                <a:ext cx="25848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14:cNvPr>
              <p14:cNvContentPartPr/>
              <p14:nvPr/>
            </p14:nvContentPartPr>
            <p14:xfrm>
              <a:off x="7199760" y="944080"/>
              <a:ext cx="276120" cy="123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182120" y="926440"/>
                <a:ext cx="31176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14:cNvPr>
              <p14:cNvContentPartPr/>
              <p14:nvPr/>
            </p14:nvContentPartPr>
            <p14:xfrm>
              <a:off x="7570200" y="893680"/>
              <a:ext cx="90360" cy="184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552200" y="875680"/>
                <a:ext cx="126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14:cNvPr>
              <p14:cNvContentPartPr/>
              <p14:nvPr/>
            </p14:nvContentPartPr>
            <p14:xfrm>
              <a:off x="7904280" y="913120"/>
              <a:ext cx="141120" cy="168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886280" y="895120"/>
                <a:ext cx="17676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14:cNvPr>
              <p14:cNvContentPartPr/>
              <p14:nvPr/>
            </p14:nvContentPartPr>
            <p14:xfrm>
              <a:off x="8148720" y="975040"/>
              <a:ext cx="9360" cy="100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8131080" y="957400"/>
                <a:ext cx="4500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14:cNvPr>
              <p14:cNvContentPartPr/>
              <p14:nvPr/>
            </p14:nvContentPartPr>
            <p14:xfrm>
              <a:off x="8148000" y="81232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30000" y="79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14:cNvPr>
              <p14:cNvContentPartPr/>
              <p14:nvPr/>
            </p14:nvContentPartPr>
            <p14:xfrm>
              <a:off x="8238360" y="750760"/>
              <a:ext cx="813240" cy="321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20368" y="733120"/>
                <a:ext cx="848864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14:cNvPr>
              <p14:cNvContentPartPr/>
              <p14:nvPr/>
            </p14:nvContentPartPr>
            <p14:xfrm>
              <a:off x="3189720" y="1351960"/>
              <a:ext cx="873360" cy="570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172087" y="1333960"/>
                <a:ext cx="908985" cy="60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14:cNvPr>
              <p14:cNvContentPartPr/>
              <p14:nvPr/>
            </p14:nvContentPartPr>
            <p14:xfrm>
              <a:off x="5028600" y="1594960"/>
              <a:ext cx="360" cy="9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10960" y="1576960"/>
                <a:ext cx="36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14:cNvPr>
              <p14:cNvContentPartPr/>
              <p14:nvPr/>
            </p14:nvContentPartPr>
            <p14:xfrm>
              <a:off x="5049120" y="139156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311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14:cNvPr>
              <p14:cNvContentPartPr/>
              <p14:nvPr/>
            </p14:nvContentPartPr>
            <p14:xfrm>
              <a:off x="6355560" y="1635640"/>
              <a:ext cx="4320" cy="6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37920" y="161764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14:cNvPr>
              <p14:cNvContentPartPr/>
              <p14:nvPr/>
            </p14:nvContentPartPr>
            <p14:xfrm>
              <a:off x="5851560" y="1363480"/>
              <a:ext cx="307440" cy="283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833899" y="1345480"/>
                <a:ext cx="343122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14:cNvPr>
              <p14:cNvContentPartPr/>
              <p14:nvPr/>
            </p14:nvContentPartPr>
            <p14:xfrm>
              <a:off x="5151000" y="1340800"/>
              <a:ext cx="439920" cy="304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133000" y="1322821"/>
                <a:ext cx="475560" cy="3397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14:cNvPr>
              <p14:cNvContentPartPr/>
              <p14:nvPr/>
            </p14:nvContentPartPr>
            <p14:xfrm>
              <a:off x="4409040" y="1523320"/>
              <a:ext cx="500400" cy="4035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391040" y="1505320"/>
                <a:ext cx="53604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14:cNvPr>
              <p14:cNvContentPartPr/>
              <p14:nvPr/>
            </p14:nvContentPartPr>
            <p14:xfrm>
              <a:off x="6575160" y="1250440"/>
              <a:ext cx="1826280" cy="56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557520" y="1232451"/>
                <a:ext cx="1861920" cy="603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14:cNvPr>
              <p14:cNvContentPartPr/>
              <p14:nvPr/>
            </p14:nvContentPartPr>
            <p14:xfrm>
              <a:off x="3565560" y="2075560"/>
              <a:ext cx="168840" cy="8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547920" y="2057560"/>
                <a:ext cx="2044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14:cNvPr>
              <p14:cNvContentPartPr/>
              <p14:nvPr/>
            </p14:nvContentPartPr>
            <p14:xfrm>
              <a:off x="3545400" y="2236840"/>
              <a:ext cx="372960" cy="377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527417" y="2219200"/>
                <a:ext cx="408566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14:cNvPr>
              <p14:cNvContentPartPr/>
              <p14:nvPr/>
            </p14:nvContentPartPr>
            <p14:xfrm>
              <a:off x="4091880" y="2316400"/>
              <a:ext cx="12348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073880" y="2298400"/>
                <a:ext cx="159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14:cNvPr>
              <p14:cNvContentPartPr/>
              <p14:nvPr/>
            </p14:nvContentPartPr>
            <p14:xfrm>
              <a:off x="4063800" y="2407480"/>
              <a:ext cx="123480" cy="9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045800" y="2389480"/>
                <a:ext cx="1591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14:cNvPr>
              <p14:cNvContentPartPr/>
              <p14:nvPr/>
            </p14:nvContentPartPr>
            <p14:xfrm>
              <a:off x="4317600" y="2272480"/>
              <a:ext cx="504720" cy="186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299600" y="2254840"/>
                <a:ext cx="5403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14:cNvPr>
              <p14:cNvContentPartPr/>
              <p14:nvPr/>
            </p14:nvContentPartPr>
            <p14:xfrm>
              <a:off x="4500480" y="2054320"/>
              <a:ext cx="191520" cy="79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482480" y="2036680"/>
                <a:ext cx="22716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14:cNvPr>
              <p14:cNvContentPartPr/>
              <p14:nvPr/>
            </p14:nvContentPartPr>
            <p14:xfrm>
              <a:off x="5271960" y="2255200"/>
              <a:ext cx="133200" cy="178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254320" y="2237560"/>
                <a:ext cx="1688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14:cNvPr>
              <p14:cNvContentPartPr/>
              <p14:nvPr/>
            </p14:nvContentPartPr>
            <p14:xfrm>
              <a:off x="5272680" y="2038840"/>
              <a:ext cx="122040" cy="124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254680" y="2020840"/>
                <a:ext cx="1576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14:cNvPr>
              <p14:cNvContentPartPr/>
              <p14:nvPr/>
            </p14:nvContentPartPr>
            <p14:xfrm>
              <a:off x="4957680" y="2235040"/>
              <a:ext cx="135720" cy="200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939680" y="2217008"/>
                <a:ext cx="171360" cy="235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14:cNvPr>
              <p14:cNvContentPartPr/>
              <p14:nvPr/>
            </p14:nvContentPartPr>
            <p14:xfrm>
              <a:off x="5520720" y="2427640"/>
              <a:ext cx="57240" cy="64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502720" y="2410000"/>
                <a:ext cx="92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14:cNvPr>
              <p14:cNvContentPartPr/>
              <p14:nvPr/>
            </p14:nvContentPartPr>
            <p14:xfrm>
              <a:off x="5772360" y="2235760"/>
              <a:ext cx="269280" cy="161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754360" y="2218120"/>
                <a:ext cx="3049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14:cNvPr>
              <p14:cNvContentPartPr/>
              <p14:nvPr/>
            </p14:nvContentPartPr>
            <p14:xfrm>
              <a:off x="6146400" y="2051800"/>
              <a:ext cx="514800" cy="348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128760" y="2034160"/>
                <a:ext cx="55044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14:cNvPr>
              <p14:cNvContentPartPr/>
              <p14:nvPr/>
            </p14:nvContentPartPr>
            <p14:xfrm>
              <a:off x="8609160" y="1474720"/>
              <a:ext cx="14040" cy="29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8591160" y="1456720"/>
                <a:ext cx="4968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14:cNvPr>
              <p14:cNvContentPartPr/>
              <p14:nvPr/>
            </p14:nvContentPartPr>
            <p14:xfrm>
              <a:off x="8619240" y="1625200"/>
              <a:ext cx="6840" cy="12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8601600" y="1607200"/>
                <a:ext cx="424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14:cNvPr>
              <p14:cNvContentPartPr/>
              <p14:nvPr/>
            </p14:nvContentPartPr>
            <p14:xfrm>
              <a:off x="7010040" y="2205880"/>
              <a:ext cx="475920" cy="176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6992400" y="2188240"/>
                <a:ext cx="51156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14:cNvPr>
              <p14:cNvContentPartPr/>
              <p14:nvPr/>
            </p14:nvContentPartPr>
            <p14:xfrm>
              <a:off x="7629960" y="2208400"/>
              <a:ext cx="145800" cy="6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611960" y="2190400"/>
                <a:ext cx="1814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14:cNvPr>
              <p14:cNvContentPartPr/>
              <p14:nvPr/>
            </p14:nvContentPartPr>
            <p14:xfrm>
              <a:off x="7650120" y="2285800"/>
              <a:ext cx="132840" cy="21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7632480" y="2267800"/>
                <a:ext cx="1684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14:cNvPr>
              <p14:cNvContentPartPr/>
              <p14:nvPr/>
            </p14:nvContentPartPr>
            <p14:xfrm>
              <a:off x="7987080" y="2092480"/>
              <a:ext cx="19080" cy="277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969440" y="2074840"/>
                <a:ext cx="547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14:cNvPr>
              <p14:cNvContentPartPr/>
              <p14:nvPr/>
            </p14:nvContentPartPr>
            <p14:xfrm>
              <a:off x="8158080" y="1919320"/>
              <a:ext cx="585000" cy="548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140080" y="1901668"/>
                <a:ext cx="620640" cy="583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AC3A167-303B-4C8B-B43A-7A3814FA232A}"/>
                  </a:ext>
                </a:extLst>
              </p14:cNvPr>
              <p14:cNvContentPartPr/>
              <p14:nvPr/>
            </p14:nvContentPartPr>
            <p14:xfrm>
              <a:off x="3352440" y="2929120"/>
              <a:ext cx="477000" cy="200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AC3A167-303B-4C8B-B43A-7A3814FA232A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334800" y="2911120"/>
                <a:ext cx="5126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4D1FCC3A-3324-4463-B2A6-E6E18E6F9C5E}"/>
                  </a:ext>
                </a:extLst>
              </p14:cNvPr>
              <p14:cNvContentPartPr/>
              <p14:nvPr/>
            </p14:nvContentPartPr>
            <p14:xfrm>
              <a:off x="5237040" y="2939200"/>
              <a:ext cx="80280" cy="126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4D1FCC3A-3324-4463-B2A6-E6E18E6F9C5E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219400" y="2921560"/>
                <a:ext cx="1159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CAC75126-029D-4AA8-A874-9FC07A33A364}"/>
                  </a:ext>
                </a:extLst>
              </p14:cNvPr>
              <p14:cNvContentPartPr/>
              <p14:nvPr/>
            </p14:nvContentPartPr>
            <p14:xfrm>
              <a:off x="5394720" y="2925160"/>
              <a:ext cx="151560" cy="1126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CAC75126-029D-4AA8-A874-9FC07A33A364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376720" y="2907520"/>
                <a:ext cx="1872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F3C253D-56B4-48FF-82D4-AC627DDE137D}"/>
                  </a:ext>
                </a:extLst>
              </p14:cNvPr>
              <p14:cNvContentPartPr/>
              <p14:nvPr/>
            </p14:nvContentPartPr>
            <p14:xfrm>
              <a:off x="4802520" y="2834440"/>
              <a:ext cx="348840" cy="2491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F3C253D-56B4-48FF-82D4-AC627DDE137D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784862" y="2816440"/>
                <a:ext cx="384517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685CCA7D-B83B-463D-9F94-95ECB73E385B}"/>
                  </a:ext>
                </a:extLst>
              </p14:cNvPr>
              <p14:cNvContentPartPr/>
              <p14:nvPr/>
            </p14:nvContentPartPr>
            <p14:xfrm>
              <a:off x="4508400" y="2945680"/>
              <a:ext cx="192600" cy="1544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685CCA7D-B83B-463D-9F94-95ECB73E385B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4490400" y="2928040"/>
                <a:ext cx="22824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FE5E5AFB-441C-4BD5-A589-F7D347F3F0E0}"/>
                  </a:ext>
                </a:extLst>
              </p14:cNvPr>
              <p14:cNvContentPartPr/>
              <p14:nvPr/>
            </p14:nvContentPartPr>
            <p14:xfrm>
              <a:off x="3931680" y="2838400"/>
              <a:ext cx="467640" cy="2721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FE5E5AFB-441C-4BD5-A589-F7D347F3F0E0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913680" y="2820760"/>
                <a:ext cx="50328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F0B5416-C2BB-4950-BE61-D8B9ADF67BBD}"/>
                  </a:ext>
                </a:extLst>
              </p14:cNvPr>
              <p14:cNvContentPartPr/>
              <p14:nvPr/>
            </p14:nvContentPartPr>
            <p14:xfrm>
              <a:off x="5689200" y="2885200"/>
              <a:ext cx="12240" cy="162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F0B5416-C2BB-4950-BE61-D8B9ADF67BBD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5671200" y="2867200"/>
                <a:ext cx="478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4A79763-28FE-4BD1-9483-EC078557BD5B}"/>
                  </a:ext>
                </a:extLst>
              </p14:cNvPr>
              <p14:cNvContentPartPr/>
              <p14:nvPr/>
            </p14:nvContentPartPr>
            <p14:xfrm>
              <a:off x="5709720" y="2995720"/>
              <a:ext cx="7920" cy="14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4A79763-28FE-4BD1-9483-EC078557BD5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691720" y="2978080"/>
                <a:ext cx="4356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582BACE-D2FB-4D45-B580-8B3534A7A22F}"/>
                  </a:ext>
                </a:extLst>
              </p14:cNvPr>
              <p14:cNvContentPartPr/>
              <p14:nvPr/>
            </p14:nvContentPartPr>
            <p14:xfrm>
              <a:off x="5851560" y="2872240"/>
              <a:ext cx="567360" cy="206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582BACE-D2FB-4D45-B580-8B3534A7A22F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5833920" y="2854240"/>
                <a:ext cx="6030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8A1B58A-43E2-4809-B124-EBB4CDF1E5A8}"/>
                  </a:ext>
                </a:extLst>
              </p14:cNvPr>
              <p14:cNvContentPartPr/>
              <p14:nvPr/>
            </p14:nvContentPartPr>
            <p14:xfrm>
              <a:off x="6105720" y="2652640"/>
              <a:ext cx="242640" cy="160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8A1B58A-43E2-4809-B124-EBB4CDF1E5A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6087720" y="2635000"/>
                <a:ext cx="2782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3117463-F30C-4DA9-A270-0791F8D1B38F}"/>
                  </a:ext>
                </a:extLst>
              </p14:cNvPr>
              <p14:cNvContentPartPr/>
              <p14:nvPr/>
            </p14:nvContentPartPr>
            <p14:xfrm>
              <a:off x="6623760" y="2915080"/>
              <a:ext cx="173880" cy="21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3117463-F30C-4DA9-A270-0791F8D1B38F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606120" y="2897080"/>
                <a:ext cx="2095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76E1E21-8D84-43E7-8B05-531AC9FE8F88}"/>
                  </a:ext>
                </a:extLst>
              </p14:cNvPr>
              <p14:cNvContentPartPr/>
              <p14:nvPr/>
            </p14:nvContentPartPr>
            <p14:xfrm>
              <a:off x="6654720" y="2975920"/>
              <a:ext cx="161280" cy="11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76E1E21-8D84-43E7-8B05-531AC9FE8F88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6636720" y="2958280"/>
                <a:ext cx="196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624A020-FA3A-4111-9A78-850D59E5CD34}"/>
                  </a:ext>
                </a:extLst>
              </p14:cNvPr>
              <p14:cNvContentPartPr/>
              <p14:nvPr/>
            </p14:nvContentPartPr>
            <p14:xfrm>
              <a:off x="7070880" y="2662360"/>
              <a:ext cx="460080" cy="2473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624A020-FA3A-4111-9A78-850D59E5CD34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7052880" y="2644360"/>
                <a:ext cx="49572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8B1B514-7483-4463-A8A5-C5E2027FB724}"/>
                  </a:ext>
                </a:extLst>
              </p14:cNvPr>
              <p14:cNvContentPartPr/>
              <p14:nvPr/>
            </p14:nvContentPartPr>
            <p14:xfrm>
              <a:off x="7050720" y="2509000"/>
              <a:ext cx="219600" cy="92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8B1B514-7483-4463-A8A5-C5E2027FB724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7033080" y="2491000"/>
                <a:ext cx="2552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FAFB29D-8567-469C-8FE1-ADB55BE74788}"/>
                  </a:ext>
                </a:extLst>
              </p14:cNvPr>
              <p14:cNvContentPartPr/>
              <p14:nvPr/>
            </p14:nvContentPartPr>
            <p14:xfrm>
              <a:off x="7010040" y="2950000"/>
              <a:ext cx="701280" cy="377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FAFB29D-8567-469C-8FE1-ADB55BE74788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6992400" y="2932360"/>
                <a:ext cx="736920" cy="412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2568463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7BA99FF-593D-49A6-A27B-4EF573D9EE43}"/>
                  </a:ext>
                </a:extLst>
              </p14:cNvPr>
              <p14:cNvContentPartPr/>
              <p14:nvPr/>
            </p14:nvContentPartPr>
            <p14:xfrm>
              <a:off x="233400" y="149200"/>
              <a:ext cx="8580240" cy="785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7BA99FF-593D-49A6-A27B-4EF573D9EE4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400" y="131200"/>
                <a:ext cx="8615880" cy="82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D127923-B627-4036-A681-D007837D30D5}"/>
                  </a:ext>
                </a:extLst>
              </p14:cNvPr>
              <p14:cNvContentPartPr/>
              <p14:nvPr/>
            </p14:nvContentPartPr>
            <p14:xfrm>
              <a:off x="646320" y="1103560"/>
              <a:ext cx="1245960" cy="458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D127923-B627-4036-A681-D007837D30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8675" y="1085920"/>
                <a:ext cx="1281610" cy="49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F81480C-CCAD-4BDA-B07D-4EEF5EDDBBB5}"/>
                  </a:ext>
                </a:extLst>
              </p14:cNvPr>
              <p14:cNvContentPartPr/>
              <p14:nvPr/>
            </p14:nvContentPartPr>
            <p14:xfrm>
              <a:off x="3088200" y="1273120"/>
              <a:ext cx="155880" cy="1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F81480C-CCAD-4BDA-B07D-4EEF5EDDBBB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0560" y="1255480"/>
                <a:ext cx="1915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507C594-40A2-43D4-8034-F6552633A6C1}"/>
                  </a:ext>
                </a:extLst>
              </p14:cNvPr>
              <p14:cNvContentPartPr/>
              <p14:nvPr/>
            </p14:nvContentPartPr>
            <p14:xfrm>
              <a:off x="3078120" y="1371040"/>
              <a:ext cx="18288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507C594-40A2-43D4-8034-F6552633A6C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60120" y="1353040"/>
                <a:ext cx="218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251159A-87D1-481C-89C7-D4CE2C3946E2}"/>
                  </a:ext>
                </a:extLst>
              </p14:cNvPr>
              <p14:cNvContentPartPr/>
              <p14:nvPr/>
            </p14:nvContentPartPr>
            <p14:xfrm>
              <a:off x="2103960" y="1236760"/>
              <a:ext cx="806040" cy="225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251159A-87D1-481C-89C7-D4CE2C3946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86320" y="1219120"/>
                <a:ext cx="84168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C0CC05A-F89C-45E0-B4C3-CF787A2D4BAA}"/>
                  </a:ext>
                </a:extLst>
              </p14:cNvPr>
              <p14:cNvContentPartPr/>
              <p14:nvPr/>
            </p14:nvContentPartPr>
            <p14:xfrm>
              <a:off x="3473400" y="901960"/>
              <a:ext cx="861840" cy="435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C0CC05A-F89C-45E0-B4C3-CF787A2D4BA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55400" y="884320"/>
                <a:ext cx="89748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A4A6E06-6D34-414B-BB97-2141D05498AA}"/>
                  </a:ext>
                </a:extLst>
              </p14:cNvPr>
              <p14:cNvContentPartPr/>
              <p14:nvPr/>
            </p14:nvContentPartPr>
            <p14:xfrm>
              <a:off x="4545480" y="934360"/>
              <a:ext cx="1060560" cy="357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A4A6E06-6D34-414B-BB97-2141D05498A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27840" y="916720"/>
                <a:ext cx="109620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3AAA08A-40A5-4812-9A83-CFB2537A12F0}"/>
                  </a:ext>
                </a:extLst>
              </p14:cNvPr>
              <p14:cNvContentPartPr/>
              <p14:nvPr/>
            </p14:nvContentPartPr>
            <p14:xfrm>
              <a:off x="5740680" y="883600"/>
              <a:ext cx="151920" cy="433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3AAA08A-40A5-4812-9A83-CFB2537A12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22680" y="865960"/>
                <a:ext cx="18756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133B185-0201-45B9-947E-F3B3C01AD617}"/>
                  </a:ext>
                </a:extLst>
              </p14:cNvPr>
              <p14:cNvContentPartPr/>
              <p14:nvPr/>
            </p14:nvContentPartPr>
            <p14:xfrm>
              <a:off x="3352440" y="799720"/>
              <a:ext cx="5411160" cy="974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133B185-0201-45B9-947E-F3B3C01AD61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334800" y="782080"/>
                <a:ext cx="5446800" cy="10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940057D-BBA9-46D3-B06B-7DF2BE752AC8}"/>
                  </a:ext>
                </a:extLst>
              </p14:cNvPr>
              <p14:cNvContentPartPr/>
              <p14:nvPr/>
            </p14:nvContentPartPr>
            <p14:xfrm>
              <a:off x="579000" y="2004280"/>
              <a:ext cx="774000" cy="799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940057D-BBA9-46D3-B06B-7DF2BE752AC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1000" y="1986280"/>
                <a:ext cx="809640" cy="83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439C4EF-10D2-4502-BC40-82B23A0699B1}"/>
                  </a:ext>
                </a:extLst>
              </p14:cNvPr>
              <p14:cNvContentPartPr/>
              <p14:nvPr/>
            </p14:nvContentPartPr>
            <p14:xfrm>
              <a:off x="2156160" y="2072320"/>
              <a:ext cx="810720" cy="353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439C4EF-10D2-4502-BC40-82B23A0699B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138160" y="2054320"/>
                <a:ext cx="84636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9AFB390-BF96-4A34-9137-8F53F019DE61}"/>
                  </a:ext>
                </a:extLst>
              </p14:cNvPr>
              <p14:cNvContentPartPr/>
              <p14:nvPr/>
            </p14:nvContentPartPr>
            <p14:xfrm>
              <a:off x="1827120" y="2051800"/>
              <a:ext cx="214920" cy="415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9AFB390-BF96-4A34-9137-8F53F019DE6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09480" y="2034160"/>
                <a:ext cx="25056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284A352-5692-40A4-915B-BD8C91E7FAE6}"/>
                  </a:ext>
                </a:extLst>
              </p14:cNvPr>
              <p14:cNvContentPartPr/>
              <p14:nvPr/>
            </p14:nvContentPartPr>
            <p14:xfrm>
              <a:off x="3443880" y="2021200"/>
              <a:ext cx="250920" cy="30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284A352-5692-40A4-915B-BD8C91E7FAE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426240" y="2003560"/>
                <a:ext cx="28656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28D6865-5F7D-4D43-AE52-F9A32B8E88B5}"/>
                  </a:ext>
                </a:extLst>
              </p14:cNvPr>
              <p14:cNvContentPartPr/>
              <p14:nvPr/>
            </p14:nvContentPartPr>
            <p14:xfrm>
              <a:off x="3433440" y="2132800"/>
              <a:ext cx="264960" cy="11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28D6865-5F7D-4D43-AE52-F9A32B8E88B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415800" y="2114800"/>
                <a:ext cx="3006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B947071-1C80-46ED-A579-DD33BEABA7FB}"/>
                  </a:ext>
                </a:extLst>
              </p14:cNvPr>
              <p14:cNvContentPartPr/>
              <p14:nvPr/>
            </p14:nvContentPartPr>
            <p14:xfrm>
              <a:off x="3954360" y="1868920"/>
              <a:ext cx="964080" cy="394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B947071-1C80-46ED-A579-DD33BEABA7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36360" y="1851280"/>
                <a:ext cx="999720" cy="4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A6C1025-FBC8-4293-A778-1D348469BD32}"/>
                  </a:ext>
                </a:extLst>
              </p14:cNvPr>
              <p14:cNvContentPartPr/>
              <p14:nvPr/>
            </p14:nvContentPartPr>
            <p14:xfrm>
              <a:off x="4997640" y="2204080"/>
              <a:ext cx="113040" cy="125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A6C1025-FBC8-4293-A778-1D348469BD3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979640" y="2186440"/>
                <a:ext cx="14868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38FB19C-CC78-4049-B6BF-64854A8A041E}"/>
                  </a:ext>
                </a:extLst>
              </p14:cNvPr>
              <p14:cNvContentPartPr/>
              <p14:nvPr/>
            </p14:nvContentPartPr>
            <p14:xfrm>
              <a:off x="5384280" y="1980880"/>
              <a:ext cx="1067760" cy="308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38FB19C-CC78-4049-B6BF-64854A8A041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366634" y="1962880"/>
                <a:ext cx="1103412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96DF93A-DCA5-4895-AC1E-A3D00301B988}"/>
                  </a:ext>
                </a:extLst>
              </p14:cNvPr>
              <p14:cNvContentPartPr/>
              <p14:nvPr/>
            </p14:nvContentPartPr>
            <p14:xfrm>
              <a:off x="769800" y="3168520"/>
              <a:ext cx="1077480" cy="336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96DF93A-DCA5-4895-AC1E-A3D00301B98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1800" y="3150880"/>
                <a:ext cx="111312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6C22C1C-7A2B-448D-A72C-5629CE307372}"/>
                  </a:ext>
                </a:extLst>
              </p14:cNvPr>
              <p14:cNvContentPartPr/>
              <p14:nvPr/>
            </p14:nvContentPartPr>
            <p14:xfrm>
              <a:off x="2966160" y="3185440"/>
              <a:ext cx="209520" cy="24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6C22C1C-7A2B-448D-A72C-5629CE30737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948520" y="3167800"/>
                <a:ext cx="2451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2A1F195-1C6E-4C23-87AC-C4F62451F0B3}"/>
                  </a:ext>
                </a:extLst>
              </p14:cNvPr>
              <p14:cNvContentPartPr/>
              <p14:nvPr/>
            </p14:nvContentPartPr>
            <p14:xfrm>
              <a:off x="3017280" y="3301360"/>
              <a:ext cx="158040" cy="20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2A1F195-1C6E-4C23-87AC-C4F62451F0B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99640" y="3283720"/>
                <a:ext cx="1936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A740AA5-BA4C-455E-9852-3421CE66766A}"/>
                  </a:ext>
                </a:extLst>
              </p14:cNvPr>
              <p14:cNvContentPartPr/>
              <p14:nvPr/>
            </p14:nvContentPartPr>
            <p14:xfrm>
              <a:off x="2060760" y="3186160"/>
              <a:ext cx="684000" cy="254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A740AA5-BA4C-455E-9852-3421CE66766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042760" y="3168160"/>
                <a:ext cx="71964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A604D0F-02C0-4181-99D1-61ACE4D5FFA8}"/>
                  </a:ext>
                </a:extLst>
              </p14:cNvPr>
              <p14:cNvContentPartPr/>
              <p14:nvPr/>
            </p14:nvContentPartPr>
            <p14:xfrm>
              <a:off x="3462600" y="2603680"/>
              <a:ext cx="4575600" cy="11152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A604D0F-02C0-4181-99D1-61ACE4D5FFA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44600" y="2586034"/>
                <a:ext cx="4611240" cy="11509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7A55FBF-509F-4A3F-A140-6E3633455AF0}"/>
                  </a:ext>
                </a:extLst>
              </p14:cNvPr>
              <p14:cNvContentPartPr/>
              <p14:nvPr/>
            </p14:nvContentPartPr>
            <p14:xfrm>
              <a:off x="8221440" y="2743000"/>
              <a:ext cx="426240" cy="498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7A55FBF-509F-4A3F-A140-6E3633455AF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203455" y="2725360"/>
                <a:ext cx="461850" cy="53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AF74143-A8BD-4333-9304-EC5914A37C55}"/>
                  </a:ext>
                </a:extLst>
              </p14:cNvPr>
              <p14:cNvContentPartPr/>
              <p14:nvPr/>
            </p14:nvContentPartPr>
            <p14:xfrm>
              <a:off x="487200" y="3758560"/>
              <a:ext cx="1515960" cy="681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AF74143-A8BD-4333-9304-EC5914A37C5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69204" y="3740560"/>
                <a:ext cx="1551592" cy="71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A8A8434-8823-4DCD-879C-E8A62FCE277A}"/>
                  </a:ext>
                </a:extLst>
              </p14:cNvPr>
              <p14:cNvContentPartPr/>
              <p14:nvPr/>
            </p14:nvContentPartPr>
            <p14:xfrm>
              <a:off x="3799560" y="4008760"/>
              <a:ext cx="218520" cy="24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A8A8434-8823-4DCD-879C-E8A62FCE27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781560" y="3991120"/>
                <a:ext cx="2541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DD01791-893A-4743-9E48-73AB9FDB2F61}"/>
                  </a:ext>
                </a:extLst>
              </p14:cNvPr>
              <p14:cNvContentPartPr/>
              <p14:nvPr/>
            </p14:nvContentPartPr>
            <p14:xfrm>
              <a:off x="3829800" y="4123960"/>
              <a:ext cx="186120" cy="31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DD01791-893A-4743-9E48-73AB9FDB2F6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812160" y="4105960"/>
                <a:ext cx="22176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8D12064-DE55-44FB-95C3-7D19AAB14BC2}"/>
                  </a:ext>
                </a:extLst>
              </p14:cNvPr>
              <p14:cNvContentPartPr/>
              <p14:nvPr/>
            </p14:nvContentPartPr>
            <p14:xfrm>
              <a:off x="4175040" y="3951880"/>
              <a:ext cx="643680" cy="310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8D12064-DE55-44FB-95C3-7D19AAB14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57040" y="3933880"/>
                <a:ext cx="67932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FAFC872-7D79-4A8C-97DF-B3527B00E376}"/>
                  </a:ext>
                </a:extLst>
              </p14:cNvPr>
              <p14:cNvContentPartPr/>
              <p14:nvPr/>
            </p14:nvContentPartPr>
            <p14:xfrm>
              <a:off x="2422920" y="3921640"/>
              <a:ext cx="1192320" cy="413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FAFC872-7D79-4A8C-97DF-B3527B00E37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04920" y="3903640"/>
                <a:ext cx="1227960" cy="44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471218E-8E3D-495C-8EE9-5242607FB945}"/>
                  </a:ext>
                </a:extLst>
              </p14:cNvPr>
              <p14:cNvContentPartPr/>
              <p14:nvPr/>
            </p14:nvContentPartPr>
            <p14:xfrm>
              <a:off x="4940040" y="3900400"/>
              <a:ext cx="332640" cy="2865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471218E-8E3D-495C-8EE9-5242607FB94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922381" y="3882400"/>
                <a:ext cx="368319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8CCEF364-EB87-43AF-A07C-B410E2037205}"/>
                  </a:ext>
                </a:extLst>
              </p14:cNvPr>
              <p14:cNvContentPartPr/>
              <p14:nvPr/>
            </p14:nvContentPartPr>
            <p14:xfrm>
              <a:off x="5252520" y="3948640"/>
              <a:ext cx="3737880" cy="66420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8CCEF364-EB87-43AF-A07C-B410E203720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234880" y="3930640"/>
                <a:ext cx="3773520" cy="699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59497763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14:cNvPr>
              <p14:cNvContentPartPr/>
              <p14:nvPr/>
            </p14:nvContentPartPr>
            <p14:xfrm>
              <a:off x="873480" y="212560"/>
              <a:ext cx="1558080" cy="47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5840" y="194920"/>
                <a:ext cx="159372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14:cNvPr>
              <p14:cNvContentPartPr/>
              <p14:nvPr/>
            </p14:nvContentPartPr>
            <p14:xfrm>
              <a:off x="3027360" y="264040"/>
              <a:ext cx="360" cy="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14:cNvPr>
              <p14:cNvContentPartPr/>
              <p14:nvPr/>
            </p14:nvContentPartPr>
            <p14:xfrm>
              <a:off x="3090720" y="407320"/>
              <a:ext cx="223200" cy="10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2720" y="389680"/>
                <a:ext cx="2588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14:cNvPr>
              <p14:cNvContentPartPr/>
              <p14:nvPr/>
            </p14:nvContentPartPr>
            <p14:xfrm>
              <a:off x="3433440" y="45664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5800" y="43900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14:cNvPr>
              <p14:cNvContentPartPr/>
              <p14:nvPr/>
            </p14:nvContentPartPr>
            <p14:xfrm>
              <a:off x="3433440" y="29428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5800" y="276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14:cNvPr>
              <p14:cNvContentPartPr/>
              <p14:nvPr/>
            </p14:nvContentPartPr>
            <p14:xfrm>
              <a:off x="3544320" y="192760"/>
              <a:ext cx="15840" cy="299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526680" y="175120"/>
                <a:ext cx="514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14:cNvPr>
              <p14:cNvContentPartPr/>
              <p14:nvPr/>
            </p14:nvContentPartPr>
            <p14:xfrm>
              <a:off x="3655560" y="297520"/>
              <a:ext cx="38880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637920" y="279520"/>
                <a:ext cx="42444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14:cNvPr>
              <p14:cNvContentPartPr/>
              <p14:nvPr/>
            </p14:nvContentPartPr>
            <p14:xfrm>
              <a:off x="2714880" y="382840"/>
              <a:ext cx="271800" cy="178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696904" y="364840"/>
                <a:ext cx="307393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14:cNvPr>
              <p14:cNvContentPartPr/>
              <p14:nvPr/>
            </p14:nvContentPartPr>
            <p14:xfrm>
              <a:off x="5724120" y="172600"/>
              <a:ext cx="924840" cy="32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706120" y="154620"/>
                <a:ext cx="9604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14:cNvPr>
              <p14:cNvContentPartPr/>
              <p14:nvPr/>
            </p14:nvContentPartPr>
            <p14:xfrm>
              <a:off x="5139840" y="306880"/>
              <a:ext cx="488160" cy="368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122187" y="288898"/>
                <a:ext cx="523826" cy="403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14:cNvPr>
              <p14:cNvContentPartPr/>
              <p14:nvPr/>
            </p14:nvContentPartPr>
            <p14:xfrm>
              <a:off x="4439640" y="253600"/>
              <a:ext cx="3718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421983" y="235600"/>
                <a:ext cx="407555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14:cNvPr>
              <p14:cNvContentPartPr/>
              <p14:nvPr/>
            </p14:nvContentPartPr>
            <p14:xfrm>
              <a:off x="7025520" y="243520"/>
              <a:ext cx="36000" cy="22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07520" y="225880"/>
                <a:ext cx="71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14:cNvPr>
              <p14:cNvContentPartPr/>
              <p14:nvPr/>
            </p14:nvContentPartPr>
            <p14:xfrm>
              <a:off x="7521600" y="253600"/>
              <a:ext cx="360360" cy="22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03960" y="235600"/>
                <a:ext cx="3960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14:cNvPr>
              <p14:cNvContentPartPr/>
              <p14:nvPr/>
            </p14:nvContentPartPr>
            <p14:xfrm>
              <a:off x="7161600" y="233080"/>
              <a:ext cx="245160" cy="24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143626" y="215440"/>
                <a:ext cx="28074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14:cNvPr>
              <p14:cNvContentPartPr/>
              <p14:nvPr/>
            </p14:nvContentPartPr>
            <p14:xfrm>
              <a:off x="2963280" y="2336200"/>
              <a:ext cx="204840" cy="204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945312" y="2318560"/>
                <a:ext cx="240417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14:cNvPr>
              <p14:cNvContentPartPr/>
              <p14:nvPr/>
            </p14:nvContentPartPr>
            <p14:xfrm>
              <a:off x="2742600" y="3190120"/>
              <a:ext cx="138960" cy="155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24960" y="3172120"/>
                <a:ext cx="17460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14:cNvPr>
              <p14:cNvContentPartPr/>
              <p14:nvPr/>
            </p14:nvContentPartPr>
            <p14:xfrm>
              <a:off x="464520" y="3541840"/>
              <a:ext cx="272880" cy="224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6880" y="3523840"/>
                <a:ext cx="30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14:cNvPr>
              <p14:cNvContentPartPr/>
              <p14:nvPr/>
            </p14:nvContentPartPr>
            <p14:xfrm>
              <a:off x="858000" y="3535360"/>
              <a:ext cx="46080" cy="19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40000" y="3517360"/>
                <a:ext cx="817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14:cNvPr>
              <p14:cNvContentPartPr/>
              <p14:nvPr/>
            </p14:nvContentPartPr>
            <p14:xfrm>
              <a:off x="761880" y="3514840"/>
              <a:ext cx="218160" cy="165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43880" y="3497200"/>
                <a:ext cx="253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14:cNvPr>
              <p14:cNvContentPartPr/>
              <p14:nvPr/>
            </p14:nvContentPartPr>
            <p14:xfrm>
              <a:off x="1056360" y="3596200"/>
              <a:ext cx="6840" cy="91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038360" y="3578560"/>
                <a:ext cx="4248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14:cNvPr>
              <p14:cNvContentPartPr/>
              <p14:nvPr/>
            </p14:nvContentPartPr>
            <p14:xfrm>
              <a:off x="1025760" y="340324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0812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14:cNvPr>
              <p14:cNvContentPartPr/>
              <p14:nvPr/>
            </p14:nvContentPartPr>
            <p14:xfrm>
              <a:off x="1176960" y="3464080"/>
              <a:ext cx="104040" cy="225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59320" y="3446440"/>
                <a:ext cx="1396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14:cNvPr>
              <p14:cNvContentPartPr/>
              <p14:nvPr/>
            </p14:nvContentPartPr>
            <p14:xfrm>
              <a:off x="1524000" y="3351760"/>
              <a:ext cx="364320" cy="536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06000" y="3334120"/>
                <a:ext cx="39996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14:cNvPr>
              <p14:cNvContentPartPr/>
              <p14:nvPr/>
            </p14:nvContentPartPr>
            <p14:xfrm>
              <a:off x="416280" y="4045840"/>
              <a:ext cx="143640" cy="228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8280" y="4027840"/>
                <a:ext cx="17928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14:cNvPr>
              <p14:cNvContentPartPr/>
              <p14:nvPr/>
            </p14:nvContentPartPr>
            <p14:xfrm>
              <a:off x="675120" y="4076800"/>
              <a:ext cx="69120" cy="131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7120" y="4059160"/>
                <a:ext cx="10476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14:cNvPr>
              <p14:cNvContentPartPr/>
              <p14:nvPr/>
            </p14:nvContentPartPr>
            <p14:xfrm>
              <a:off x="858000" y="3890680"/>
              <a:ext cx="45360" cy="283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40360" y="3873040"/>
                <a:ext cx="810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14:cNvPr>
              <p14:cNvContentPartPr/>
              <p14:nvPr/>
            </p14:nvContentPartPr>
            <p14:xfrm>
              <a:off x="782040" y="4016320"/>
              <a:ext cx="234360" cy="57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4400" y="3998680"/>
                <a:ext cx="2700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14:cNvPr>
              <p14:cNvContentPartPr/>
              <p14:nvPr/>
            </p14:nvContentPartPr>
            <p14:xfrm>
              <a:off x="1066440" y="3832360"/>
              <a:ext cx="346320" cy="335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48800" y="3814720"/>
                <a:ext cx="3819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14:cNvPr>
              <p14:cNvContentPartPr/>
              <p14:nvPr/>
            </p14:nvContentPartPr>
            <p14:xfrm>
              <a:off x="1259400" y="3932080"/>
              <a:ext cx="227880" cy="70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41400" y="3914440"/>
                <a:ext cx="2635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14:cNvPr>
              <p14:cNvContentPartPr/>
              <p14:nvPr/>
            </p14:nvContentPartPr>
            <p14:xfrm>
              <a:off x="1554240" y="3992560"/>
              <a:ext cx="12240" cy="2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36600" y="3974560"/>
                <a:ext cx="47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14:cNvPr>
              <p14:cNvContentPartPr/>
              <p14:nvPr/>
            </p14:nvContentPartPr>
            <p14:xfrm>
              <a:off x="1554240" y="3860440"/>
              <a:ext cx="36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36600" y="384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14:cNvPr>
              <p14:cNvContentPartPr/>
              <p14:nvPr/>
            </p14:nvContentPartPr>
            <p14:xfrm>
              <a:off x="1687080" y="3931360"/>
              <a:ext cx="81000" cy="109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69440" y="3913720"/>
                <a:ext cx="116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14:cNvPr>
              <p14:cNvContentPartPr/>
              <p14:nvPr/>
            </p14:nvContentPartPr>
            <p14:xfrm>
              <a:off x="1858800" y="3857920"/>
              <a:ext cx="190800" cy="135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40800" y="3839920"/>
                <a:ext cx="226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14:cNvPr>
              <p14:cNvContentPartPr/>
              <p14:nvPr/>
            </p14:nvContentPartPr>
            <p14:xfrm>
              <a:off x="3011520" y="3494320"/>
              <a:ext cx="174240" cy="19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93880" y="3476320"/>
                <a:ext cx="20988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14:cNvPr>
              <p14:cNvContentPartPr/>
              <p14:nvPr/>
            </p14:nvContentPartPr>
            <p14:xfrm>
              <a:off x="391800" y="353320"/>
              <a:ext cx="156600" cy="195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74160" y="335680"/>
                <a:ext cx="19224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14:cNvPr>
              <p14:cNvContentPartPr/>
              <p14:nvPr/>
            </p14:nvContentPartPr>
            <p14:xfrm>
              <a:off x="2174160" y="3429880"/>
              <a:ext cx="689400" cy="3088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156169" y="3411880"/>
                <a:ext cx="725021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14:cNvPr>
              <p14:cNvContentPartPr/>
              <p14:nvPr/>
            </p14:nvContentPartPr>
            <p14:xfrm>
              <a:off x="334200" y="676960"/>
              <a:ext cx="2377080" cy="2406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16200" y="659320"/>
                <a:ext cx="2412720" cy="24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14:cNvPr>
              <p14:cNvContentPartPr/>
              <p14:nvPr/>
            </p14:nvContentPartPr>
            <p14:xfrm>
              <a:off x="4551240" y="1015720"/>
              <a:ext cx="16920" cy="43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533600" y="998080"/>
                <a:ext cx="525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14:cNvPr>
              <p14:cNvContentPartPr/>
              <p14:nvPr/>
            </p14:nvContentPartPr>
            <p14:xfrm>
              <a:off x="4561320" y="893680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43680" y="87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14:cNvPr>
              <p14:cNvContentPartPr/>
              <p14:nvPr/>
            </p14:nvContentPartPr>
            <p14:xfrm>
              <a:off x="5264400" y="985120"/>
              <a:ext cx="144360" cy="114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246400" y="967120"/>
                <a:ext cx="18000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14:cNvPr>
              <p14:cNvContentPartPr/>
              <p14:nvPr/>
            </p14:nvContentPartPr>
            <p14:xfrm>
              <a:off x="5526840" y="812320"/>
              <a:ext cx="28800" cy="2754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08840" y="794320"/>
                <a:ext cx="6444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14:cNvPr>
              <p14:cNvContentPartPr/>
              <p14:nvPr/>
            </p14:nvContentPartPr>
            <p14:xfrm>
              <a:off x="6491640" y="934360"/>
              <a:ext cx="12600" cy="62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916720"/>
                <a:ext cx="482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14:cNvPr>
              <p14:cNvContentPartPr/>
              <p14:nvPr/>
            </p14:nvContentPartPr>
            <p14:xfrm>
              <a:off x="6502080" y="79216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84440" y="774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14:cNvPr>
              <p14:cNvContentPartPr/>
              <p14:nvPr/>
            </p14:nvContentPartPr>
            <p14:xfrm>
              <a:off x="6629520" y="832480"/>
              <a:ext cx="318960" cy="275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611540" y="814840"/>
                <a:ext cx="35456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14:cNvPr>
              <p14:cNvContentPartPr/>
              <p14:nvPr/>
            </p14:nvContentPartPr>
            <p14:xfrm>
              <a:off x="5985840" y="782080"/>
              <a:ext cx="40104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968200" y="764102"/>
                <a:ext cx="436680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14:cNvPr>
              <p14:cNvContentPartPr/>
              <p14:nvPr/>
            </p14:nvContentPartPr>
            <p14:xfrm>
              <a:off x="5652840" y="953800"/>
              <a:ext cx="239040" cy="124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635200" y="935800"/>
                <a:ext cx="2746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14:cNvPr>
              <p14:cNvContentPartPr/>
              <p14:nvPr/>
            </p14:nvContentPartPr>
            <p14:xfrm>
              <a:off x="4671480" y="986920"/>
              <a:ext cx="316440" cy="11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53480" y="968920"/>
                <a:ext cx="3520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14:cNvPr>
              <p14:cNvContentPartPr/>
              <p14:nvPr/>
            </p14:nvContentPartPr>
            <p14:xfrm>
              <a:off x="3750240" y="831400"/>
              <a:ext cx="727200" cy="340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732240" y="813400"/>
                <a:ext cx="76284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14:cNvPr>
              <p14:cNvContentPartPr/>
              <p14:nvPr/>
            </p14:nvContentPartPr>
            <p14:xfrm>
              <a:off x="3393120" y="838600"/>
              <a:ext cx="222840" cy="38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375480" y="820600"/>
                <a:ext cx="25848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14:cNvPr>
              <p14:cNvContentPartPr/>
              <p14:nvPr/>
            </p14:nvContentPartPr>
            <p14:xfrm>
              <a:off x="7199760" y="944080"/>
              <a:ext cx="276120" cy="123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182120" y="926440"/>
                <a:ext cx="31176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14:cNvPr>
              <p14:cNvContentPartPr/>
              <p14:nvPr/>
            </p14:nvContentPartPr>
            <p14:xfrm>
              <a:off x="7570200" y="893680"/>
              <a:ext cx="90360" cy="184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552200" y="875680"/>
                <a:ext cx="126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14:cNvPr>
              <p14:cNvContentPartPr/>
              <p14:nvPr/>
            </p14:nvContentPartPr>
            <p14:xfrm>
              <a:off x="7904280" y="913120"/>
              <a:ext cx="141120" cy="168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886280" y="895120"/>
                <a:ext cx="17676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14:cNvPr>
              <p14:cNvContentPartPr/>
              <p14:nvPr/>
            </p14:nvContentPartPr>
            <p14:xfrm>
              <a:off x="8148720" y="975040"/>
              <a:ext cx="9360" cy="100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8131080" y="957400"/>
                <a:ext cx="4500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14:cNvPr>
              <p14:cNvContentPartPr/>
              <p14:nvPr/>
            </p14:nvContentPartPr>
            <p14:xfrm>
              <a:off x="8148000" y="81232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30000" y="79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14:cNvPr>
              <p14:cNvContentPartPr/>
              <p14:nvPr/>
            </p14:nvContentPartPr>
            <p14:xfrm>
              <a:off x="8238360" y="750760"/>
              <a:ext cx="813240" cy="321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20368" y="733120"/>
                <a:ext cx="848864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14:cNvPr>
              <p14:cNvContentPartPr/>
              <p14:nvPr/>
            </p14:nvContentPartPr>
            <p14:xfrm>
              <a:off x="3189720" y="1351960"/>
              <a:ext cx="873360" cy="570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172087" y="1333960"/>
                <a:ext cx="908985" cy="60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14:cNvPr>
              <p14:cNvContentPartPr/>
              <p14:nvPr/>
            </p14:nvContentPartPr>
            <p14:xfrm>
              <a:off x="5028600" y="1594960"/>
              <a:ext cx="360" cy="9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10960" y="1576960"/>
                <a:ext cx="36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14:cNvPr>
              <p14:cNvContentPartPr/>
              <p14:nvPr/>
            </p14:nvContentPartPr>
            <p14:xfrm>
              <a:off x="5049120" y="139156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311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14:cNvPr>
              <p14:cNvContentPartPr/>
              <p14:nvPr/>
            </p14:nvContentPartPr>
            <p14:xfrm>
              <a:off x="6355560" y="1635640"/>
              <a:ext cx="4320" cy="6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37920" y="161764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14:cNvPr>
              <p14:cNvContentPartPr/>
              <p14:nvPr/>
            </p14:nvContentPartPr>
            <p14:xfrm>
              <a:off x="5851560" y="1363480"/>
              <a:ext cx="307440" cy="283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833899" y="1345480"/>
                <a:ext cx="343122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14:cNvPr>
              <p14:cNvContentPartPr/>
              <p14:nvPr/>
            </p14:nvContentPartPr>
            <p14:xfrm>
              <a:off x="5151000" y="1340800"/>
              <a:ext cx="439920" cy="304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133000" y="1322821"/>
                <a:ext cx="475560" cy="3397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14:cNvPr>
              <p14:cNvContentPartPr/>
              <p14:nvPr/>
            </p14:nvContentPartPr>
            <p14:xfrm>
              <a:off x="4409040" y="1523320"/>
              <a:ext cx="500400" cy="4035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391040" y="1505320"/>
                <a:ext cx="53604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14:cNvPr>
              <p14:cNvContentPartPr/>
              <p14:nvPr/>
            </p14:nvContentPartPr>
            <p14:xfrm>
              <a:off x="6575160" y="1250440"/>
              <a:ext cx="1826280" cy="56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557520" y="1232451"/>
                <a:ext cx="1861920" cy="603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14:cNvPr>
              <p14:cNvContentPartPr/>
              <p14:nvPr/>
            </p14:nvContentPartPr>
            <p14:xfrm>
              <a:off x="3565560" y="2075560"/>
              <a:ext cx="168840" cy="8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547920" y="2057560"/>
                <a:ext cx="2044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14:cNvPr>
              <p14:cNvContentPartPr/>
              <p14:nvPr/>
            </p14:nvContentPartPr>
            <p14:xfrm>
              <a:off x="3545400" y="2236840"/>
              <a:ext cx="372960" cy="377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527417" y="2219200"/>
                <a:ext cx="408566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14:cNvPr>
              <p14:cNvContentPartPr/>
              <p14:nvPr/>
            </p14:nvContentPartPr>
            <p14:xfrm>
              <a:off x="4091880" y="2316400"/>
              <a:ext cx="12348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073880" y="2298400"/>
                <a:ext cx="159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14:cNvPr>
              <p14:cNvContentPartPr/>
              <p14:nvPr/>
            </p14:nvContentPartPr>
            <p14:xfrm>
              <a:off x="4063800" y="2407480"/>
              <a:ext cx="123480" cy="9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045800" y="2389480"/>
                <a:ext cx="1591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14:cNvPr>
              <p14:cNvContentPartPr/>
              <p14:nvPr/>
            </p14:nvContentPartPr>
            <p14:xfrm>
              <a:off x="4317600" y="2272480"/>
              <a:ext cx="504720" cy="186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299600" y="2254840"/>
                <a:ext cx="5403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14:cNvPr>
              <p14:cNvContentPartPr/>
              <p14:nvPr/>
            </p14:nvContentPartPr>
            <p14:xfrm>
              <a:off x="4500480" y="2054320"/>
              <a:ext cx="191520" cy="79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482480" y="2036680"/>
                <a:ext cx="22716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14:cNvPr>
              <p14:cNvContentPartPr/>
              <p14:nvPr/>
            </p14:nvContentPartPr>
            <p14:xfrm>
              <a:off x="5271960" y="2255200"/>
              <a:ext cx="133200" cy="178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254320" y="2237560"/>
                <a:ext cx="1688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14:cNvPr>
              <p14:cNvContentPartPr/>
              <p14:nvPr/>
            </p14:nvContentPartPr>
            <p14:xfrm>
              <a:off x="5272680" y="2038840"/>
              <a:ext cx="122040" cy="124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254680" y="2020840"/>
                <a:ext cx="1576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14:cNvPr>
              <p14:cNvContentPartPr/>
              <p14:nvPr/>
            </p14:nvContentPartPr>
            <p14:xfrm>
              <a:off x="4957680" y="2235040"/>
              <a:ext cx="135720" cy="200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939680" y="2217008"/>
                <a:ext cx="171360" cy="235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14:cNvPr>
              <p14:cNvContentPartPr/>
              <p14:nvPr/>
            </p14:nvContentPartPr>
            <p14:xfrm>
              <a:off x="5520720" y="2427640"/>
              <a:ext cx="57240" cy="64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502720" y="2410000"/>
                <a:ext cx="92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14:cNvPr>
              <p14:cNvContentPartPr/>
              <p14:nvPr/>
            </p14:nvContentPartPr>
            <p14:xfrm>
              <a:off x="5772360" y="2235760"/>
              <a:ext cx="269280" cy="161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754360" y="2218120"/>
                <a:ext cx="3049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14:cNvPr>
              <p14:cNvContentPartPr/>
              <p14:nvPr/>
            </p14:nvContentPartPr>
            <p14:xfrm>
              <a:off x="6146400" y="2051800"/>
              <a:ext cx="514800" cy="348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128760" y="2034160"/>
                <a:ext cx="55044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14:cNvPr>
              <p14:cNvContentPartPr/>
              <p14:nvPr/>
            </p14:nvContentPartPr>
            <p14:xfrm>
              <a:off x="8609160" y="1474720"/>
              <a:ext cx="14040" cy="29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8591160" y="1456720"/>
                <a:ext cx="4968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14:cNvPr>
              <p14:cNvContentPartPr/>
              <p14:nvPr/>
            </p14:nvContentPartPr>
            <p14:xfrm>
              <a:off x="8619240" y="1625200"/>
              <a:ext cx="6840" cy="12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8601600" y="1607200"/>
                <a:ext cx="424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14:cNvPr>
              <p14:cNvContentPartPr/>
              <p14:nvPr/>
            </p14:nvContentPartPr>
            <p14:xfrm>
              <a:off x="7010040" y="2205880"/>
              <a:ext cx="475920" cy="176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6992400" y="2188240"/>
                <a:ext cx="51156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14:cNvPr>
              <p14:cNvContentPartPr/>
              <p14:nvPr/>
            </p14:nvContentPartPr>
            <p14:xfrm>
              <a:off x="7629960" y="2208400"/>
              <a:ext cx="145800" cy="6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611960" y="2190400"/>
                <a:ext cx="1814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14:cNvPr>
              <p14:cNvContentPartPr/>
              <p14:nvPr/>
            </p14:nvContentPartPr>
            <p14:xfrm>
              <a:off x="7650120" y="2285800"/>
              <a:ext cx="132840" cy="21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7632480" y="2267800"/>
                <a:ext cx="1684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14:cNvPr>
              <p14:cNvContentPartPr/>
              <p14:nvPr/>
            </p14:nvContentPartPr>
            <p14:xfrm>
              <a:off x="7987080" y="2092480"/>
              <a:ext cx="19080" cy="277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969440" y="2074840"/>
                <a:ext cx="547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14:cNvPr>
              <p14:cNvContentPartPr/>
              <p14:nvPr/>
            </p14:nvContentPartPr>
            <p14:xfrm>
              <a:off x="8158080" y="1919320"/>
              <a:ext cx="585000" cy="548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140080" y="1901668"/>
                <a:ext cx="620640" cy="583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AC3A167-303B-4C8B-B43A-7A3814FA232A}"/>
                  </a:ext>
                </a:extLst>
              </p14:cNvPr>
              <p14:cNvContentPartPr/>
              <p14:nvPr/>
            </p14:nvContentPartPr>
            <p14:xfrm>
              <a:off x="3352440" y="2929120"/>
              <a:ext cx="477000" cy="200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AC3A167-303B-4C8B-B43A-7A3814FA232A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334800" y="2911120"/>
                <a:ext cx="5126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4D1FCC3A-3324-4463-B2A6-E6E18E6F9C5E}"/>
                  </a:ext>
                </a:extLst>
              </p14:cNvPr>
              <p14:cNvContentPartPr/>
              <p14:nvPr/>
            </p14:nvContentPartPr>
            <p14:xfrm>
              <a:off x="5237040" y="2939200"/>
              <a:ext cx="80280" cy="126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4D1FCC3A-3324-4463-B2A6-E6E18E6F9C5E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219400" y="2921560"/>
                <a:ext cx="1159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CAC75126-029D-4AA8-A874-9FC07A33A364}"/>
                  </a:ext>
                </a:extLst>
              </p14:cNvPr>
              <p14:cNvContentPartPr/>
              <p14:nvPr/>
            </p14:nvContentPartPr>
            <p14:xfrm>
              <a:off x="5394720" y="2925160"/>
              <a:ext cx="151560" cy="1126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CAC75126-029D-4AA8-A874-9FC07A33A364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376720" y="2907520"/>
                <a:ext cx="1872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F3C253D-56B4-48FF-82D4-AC627DDE137D}"/>
                  </a:ext>
                </a:extLst>
              </p14:cNvPr>
              <p14:cNvContentPartPr/>
              <p14:nvPr/>
            </p14:nvContentPartPr>
            <p14:xfrm>
              <a:off x="4802520" y="2834440"/>
              <a:ext cx="348840" cy="2491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F3C253D-56B4-48FF-82D4-AC627DDE137D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784862" y="2816440"/>
                <a:ext cx="384517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685CCA7D-B83B-463D-9F94-95ECB73E385B}"/>
                  </a:ext>
                </a:extLst>
              </p14:cNvPr>
              <p14:cNvContentPartPr/>
              <p14:nvPr/>
            </p14:nvContentPartPr>
            <p14:xfrm>
              <a:off x="4508400" y="2945680"/>
              <a:ext cx="192600" cy="1544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685CCA7D-B83B-463D-9F94-95ECB73E385B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4490400" y="2928040"/>
                <a:ext cx="22824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FE5E5AFB-441C-4BD5-A589-F7D347F3F0E0}"/>
                  </a:ext>
                </a:extLst>
              </p14:cNvPr>
              <p14:cNvContentPartPr/>
              <p14:nvPr/>
            </p14:nvContentPartPr>
            <p14:xfrm>
              <a:off x="3931680" y="2838400"/>
              <a:ext cx="467640" cy="2721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FE5E5AFB-441C-4BD5-A589-F7D347F3F0E0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913680" y="2820760"/>
                <a:ext cx="50328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F0B5416-C2BB-4950-BE61-D8B9ADF67BBD}"/>
                  </a:ext>
                </a:extLst>
              </p14:cNvPr>
              <p14:cNvContentPartPr/>
              <p14:nvPr/>
            </p14:nvContentPartPr>
            <p14:xfrm>
              <a:off x="5689200" y="2885200"/>
              <a:ext cx="12240" cy="162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F0B5416-C2BB-4950-BE61-D8B9ADF67BBD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5671200" y="2867200"/>
                <a:ext cx="478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4A79763-28FE-4BD1-9483-EC078557BD5B}"/>
                  </a:ext>
                </a:extLst>
              </p14:cNvPr>
              <p14:cNvContentPartPr/>
              <p14:nvPr/>
            </p14:nvContentPartPr>
            <p14:xfrm>
              <a:off x="5709720" y="2995720"/>
              <a:ext cx="7920" cy="14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4A79763-28FE-4BD1-9483-EC078557BD5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691720" y="2978080"/>
                <a:ext cx="4356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582BACE-D2FB-4D45-B580-8B3534A7A22F}"/>
                  </a:ext>
                </a:extLst>
              </p14:cNvPr>
              <p14:cNvContentPartPr/>
              <p14:nvPr/>
            </p14:nvContentPartPr>
            <p14:xfrm>
              <a:off x="5851560" y="2872240"/>
              <a:ext cx="567360" cy="206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582BACE-D2FB-4D45-B580-8B3534A7A22F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5833920" y="2854240"/>
                <a:ext cx="6030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8A1B58A-43E2-4809-B124-EBB4CDF1E5A8}"/>
                  </a:ext>
                </a:extLst>
              </p14:cNvPr>
              <p14:cNvContentPartPr/>
              <p14:nvPr/>
            </p14:nvContentPartPr>
            <p14:xfrm>
              <a:off x="6105720" y="2652640"/>
              <a:ext cx="242640" cy="160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8A1B58A-43E2-4809-B124-EBB4CDF1E5A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6087720" y="2635000"/>
                <a:ext cx="2782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3117463-F30C-4DA9-A270-0791F8D1B38F}"/>
                  </a:ext>
                </a:extLst>
              </p14:cNvPr>
              <p14:cNvContentPartPr/>
              <p14:nvPr/>
            </p14:nvContentPartPr>
            <p14:xfrm>
              <a:off x="6623760" y="2915080"/>
              <a:ext cx="173880" cy="21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3117463-F30C-4DA9-A270-0791F8D1B38F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606120" y="2897080"/>
                <a:ext cx="2095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76E1E21-8D84-43E7-8B05-531AC9FE8F88}"/>
                  </a:ext>
                </a:extLst>
              </p14:cNvPr>
              <p14:cNvContentPartPr/>
              <p14:nvPr/>
            </p14:nvContentPartPr>
            <p14:xfrm>
              <a:off x="6654720" y="2975920"/>
              <a:ext cx="161280" cy="11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76E1E21-8D84-43E7-8B05-531AC9FE8F88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6636720" y="2958280"/>
                <a:ext cx="196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624A020-FA3A-4111-9A78-850D59E5CD34}"/>
                  </a:ext>
                </a:extLst>
              </p14:cNvPr>
              <p14:cNvContentPartPr/>
              <p14:nvPr/>
            </p14:nvContentPartPr>
            <p14:xfrm>
              <a:off x="7070880" y="2662360"/>
              <a:ext cx="460080" cy="2473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624A020-FA3A-4111-9A78-850D59E5CD34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7052880" y="2644360"/>
                <a:ext cx="49572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8B1B514-7483-4463-A8A5-C5E2027FB724}"/>
                  </a:ext>
                </a:extLst>
              </p14:cNvPr>
              <p14:cNvContentPartPr/>
              <p14:nvPr/>
            </p14:nvContentPartPr>
            <p14:xfrm>
              <a:off x="7050720" y="2509000"/>
              <a:ext cx="219600" cy="92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8B1B514-7483-4463-A8A5-C5E2027FB724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7033080" y="2491000"/>
                <a:ext cx="2552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FAFB29D-8567-469C-8FE1-ADB55BE74788}"/>
                  </a:ext>
                </a:extLst>
              </p14:cNvPr>
              <p14:cNvContentPartPr/>
              <p14:nvPr/>
            </p14:nvContentPartPr>
            <p14:xfrm>
              <a:off x="7010040" y="2950000"/>
              <a:ext cx="701280" cy="377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FAFB29D-8567-469C-8FE1-ADB55BE74788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6992400" y="2932360"/>
                <a:ext cx="7369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1EC9A59-8C6F-440E-A0E8-D4DEA8633A8E}"/>
                  </a:ext>
                </a:extLst>
              </p14:cNvPr>
              <p14:cNvContentPartPr/>
              <p14:nvPr/>
            </p14:nvContentPartPr>
            <p14:xfrm>
              <a:off x="7928400" y="2925880"/>
              <a:ext cx="43200" cy="114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1EC9A59-8C6F-440E-A0E8-D4DEA8633A8E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7910400" y="2907880"/>
                <a:ext cx="7884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6AF96BB-A6A4-4287-9029-CA9CFCCDE2E7}"/>
                  </a:ext>
                </a:extLst>
              </p14:cNvPr>
              <p14:cNvContentPartPr/>
              <p14:nvPr/>
            </p14:nvContentPartPr>
            <p14:xfrm>
              <a:off x="8095800" y="2802760"/>
              <a:ext cx="244080" cy="151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6AF96BB-A6A4-4287-9029-CA9CFCCDE2E7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8078160" y="2785120"/>
                <a:ext cx="27972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4E876F0-61D6-448F-90EB-8E360F7CEA1C}"/>
                  </a:ext>
                </a:extLst>
              </p14:cNvPr>
              <p14:cNvContentPartPr/>
              <p14:nvPr/>
            </p14:nvContentPartPr>
            <p14:xfrm>
              <a:off x="8432400" y="2875120"/>
              <a:ext cx="360" cy="29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4E876F0-61D6-448F-90EB-8E360F7CEA1C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8414760" y="2857120"/>
                <a:ext cx="360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7926A53-8A5A-4BC1-8187-10CC99F89AA7}"/>
                  </a:ext>
                </a:extLst>
              </p14:cNvPr>
              <p14:cNvContentPartPr/>
              <p14:nvPr/>
            </p14:nvContentPartPr>
            <p14:xfrm>
              <a:off x="8432400" y="2698360"/>
              <a:ext cx="4320" cy="4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7926A53-8A5A-4BC1-8187-10CC99F89AA7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8414760" y="268036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9BDA59E-88D2-4B03-806C-8AE63DEBB1E5}"/>
                  </a:ext>
                </a:extLst>
              </p14:cNvPr>
              <p14:cNvContentPartPr/>
              <p14:nvPr/>
            </p14:nvContentPartPr>
            <p14:xfrm>
              <a:off x="8747400" y="2641120"/>
              <a:ext cx="113400" cy="272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9BDA59E-88D2-4B03-806C-8AE63DEBB1E5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8729400" y="2623480"/>
                <a:ext cx="14904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F030CFA-AD04-4A6B-8C64-69AEDC28FE8D}"/>
                  </a:ext>
                </a:extLst>
              </p14:cNvPr>
              <p14:cNvContentPartPr/>
              <p14:nvPr/>
            </p14:nvContentPartPr>
            <p14:xfrm>
              <a:off x="8533920" y="2641120"/>
              <a:ext cx="149040" cy="2534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F030CFA-AD04-4A6B-8C64-69AEDC28FE8D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8515920" y="2623480"/>
                <a:ext cx="1846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E76D7B1-64F9-494C-9DD7-7B1B0777D30A}"/>
                  </a:ext>
                </a:extLst>
              </p14:cNvPr>
              <p14:cNvContentPartPr/>
              <p14:nvPr/>
            </p14:nvContentPartPr>
            <p14:xfrm>
              <a:off x="3524880" y="3367240"/>
              <a:ext cx="474480" cy="504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E76D7B1-64F9-494C-9DD7-7B1B0777D30A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3507240" y="3349600"/>
                <a:ext cx="510120" cy="54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32BCB10-6B2F-4355-813E-40FABFC66D1C}"/>
                  </a:ext>
                </a:extLst>
              </p14:cNvPr>
              <p14:cNvContentPartPr/>
              <p14:nvPr/>
            </p14:nvContentPartPr>
            <p14:xfrm>
              <a:off x="4175400" y="3666400"/>
              <a:ext cx="151560" cy="10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32BCB10-6B2F-4355-813E-40FABFC66D1C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4157760" y="3648760"/>
                <a:ext cx="1872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5588DB3-CCDB-43E3-84FD-853BEE9F93C8}"/>
                  </a:ext>
                </a:extLst>
              </p14:cNvPr>
              <p14:cNvContentPartPr/>
              <p14:nvPr/>
            </p14:nvContentPartPr>
            <p14:xfrm>
              <a:off x="4185480" y="3774760"/>
              <a:ext cx="141840" cy="25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5588DB3-CCDB-43E3-84FD-853BEE9F93C8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4167480" y="3756760"/>
                <a:ext cx="1774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9962F54-D61C-4FB7-B0D0-AA9D1F5390B9}"/>
                  </a:ext>
                </a:extLst>
              </p14:cNvPr>
              <p14:cNvContentPartPr/>
              <p14:nvPr/>
            </p14:nvContentPartPr>
            <p14:xfrm>
              <a:off x="4469880" y="3325840"/>
              <a:ext cx="176400" cy="97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9962F54-D61C-4FB7-B0D0-AA9D1F5390B9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4452240" y="3307840"/>
                <a:ext cx="21204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EC2CACA-4D81-4DE3-912E-DBEBA8D809FD}"/>
                  </a:ext>
                </a:extLst>
              </p14:cNvPr>
              <p14:cNvContentPartPr/>
              <p14:nvPr/>
            </p14:nvContentPartPr>
            <p14:xfrm>
              <a:off x="4846080" y="3636520"/>
              <a:ext cx="111600" cy="10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EC2CACA-4D81-4DE3-912E-DBEBA8D809FD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4828080" y="361888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E7C23FF8-97FF-493A-8BC6-E1FE02DBA353}"/>
                  </a:ext>
                </a:extLst>
              </p14:cNvPr>
              <p14:cNvContentPartPr/>
              <p14:nvPr/>
            </p14:nvContentPartPr>
            <p14:xfrm>
              <a:off x="5059560" y="3280840"/>
              <a:ext cx="199800" cy="82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E7C23FF8-97FF-493A-8BC6-E1FE02DBA353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5041560" y="3263200"/>
                <a:ext cx="2354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F5C806E-6D5E-487D-9AD4-B578F2011777}"/>
                  </a:ext>
                </a:extLst>
              </p14:cNvPr>
              <p14:cNvContentPartPr/>
              <p14:nvPr/>
            </p14:nvContentPartPr>
            <p14:xfrm>
              <a:off x="5090520" y="3456880"/>
              <a:ext cx="247320" cy="3412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F5C806E-6D5E-487D-9AD4-B578F2011777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5072880" y="3438880"/>
                <a:ext cx="28296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54F0CC59-CA46-4296-9F69-FF91813E7E74}"/>
                  </a:ext>
                </a:extLst>
              </p14:cNvPr>
              <p14:cNvContentPartPr/>
              <p14:nvPr/>
            </p14:nvContentPartPr>
            <p14:xfrm>
              <a:off x="4530720" y="3488560"/>
              <a:ext cx="212400" cy="342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54F0CC59-CA46-4296-9F69-FF91813E7E74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4513080" y="3470920"/>
                <a:ext cx="248040" cy="377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91297246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14:cNvPr>
              <p14:cNvContentPartPr/>
              <p14:nvPr/>
            </p14:nvContentPartPr>
            <p14:xfrm>
              <a:off x="873480" y="212560"/>
              <a:ext cx="1558080" cy="47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5840" y="194920"/>
                <a:ext cx="159372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14:cNvPr>
              <p14:cNvContentPartPr/>
              <p14:nvPr/>
            </p14:nvContentPartPr>
            <p14:xfrm>
              <a:off x="3027360" y="264040"/>
              <a:ext cx="360" cy="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14:cNvPr>
              <p14:cNvContentPartPr/>
              <p14:nvPr/>
            </p14:nvContentPartPr>
            <p14:xfrm>
              <a:off x="3090720" y="407320"/>
              <a:ext cx="223200" cy="10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2720" y="389680"/>
                <a:ext cx="2588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14:cNvPr>
              <p14:cNvContentPartPr/>
              <p14:nvPr/>
            </p14:nvContentPartPr>
            <p14:xfrm>
              <a:off x="3433440" y="45664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5800" y="43900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14:cNvPr>
              <p14:cNvContentPartPr/>
              <p14:nvPr/>
            </p14:nvContentPartPr>
            <p14:xfrm>
              <a:off x="3433440" y="29428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5800" y="276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14:cNvPr>
              <p14:cNvContentPartPr/>
              <p14:nvPr/>
            </p14:nvContentPartPr>
            <p14:xfrm>
              <a:off x="3544320" y="192760"/>
              <a:ext cx="15840" cy="299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526680" y="175120"/>
                <a:ext cx="514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14:cNvPr>
              <p14:cNvContentPartPr/>
              <p14:nvPr/>
            </p14:nvContentPartPr>
            <p14:xfrm>
              <a:off x="3655560" y="297520"/>
              <a:ext cx="38880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637920" y="279520"/>
                <a:ext cx="42444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14:cNvPr>
              <p14:cNvContentPartPr/>
              <p14:nvPr/>
            </p14:nvContentPartPr>
            <p14:xfrm>
              <a:off x="2714880" y="382840"/>
              <a:ext cx="271800" cy="178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696904" y="364840"/>
                <a:ext cx="307393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14:cNvPr>
              <p14:cNvContentPartPr/>
              <p14:nvPr/>
            </p14:nvContentPartPr>
            <p14:xfrm>
              <a:off x="5724120" y="172600"/>
              <a:ext cx="924840" cy="32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706120" y="154620"/>
                <a:ext cx="9604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14:cNvPr>
              <p14:cNvContentPartPr/>
              <p14:nvPr/>
            </p14:nvContentPartPr>
            <p14:xfrm>
              <a:off x="5139840" y="306880"/>
              <a:ext cx="488160" cy="368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122187" y="288898"/>
                <a:ext cx="523826" cy="403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14:cNvPr>
              <p14:cNvContentPartPr/>
              <p14:nvPr/>
            </p14:nvContentPartPr>
            <p14:xfrm>
              <a:off x="4439640" y="253600"/>
              <a:ext cx="3718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421983" y="235600"/>
                <a:ext cx="407555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14:cNvPr>
              <p14:cNvContentPartPr/>
              <p14:nvPr/>
            </p14:nvContentPartPr>
            <p14:xfrm>
              <a:off x="7025520" y="243520"/>
              <a:ext cx="36000" cy="22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07520" y="225880"/>
                <a:ext cx="71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14:cNvPr>
              <p14:cNvContentPartPr/>
              <p14:nvPr/>
            </p14:nvContentPartPr>
            <p14:xfrm>
              <a:off x="7521600" y="253600"/>
              <a:ext cx="360360" cy="22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03960" y="235600"/>
                <a:ext cx="3960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14:cNvPr>
              <p14:cNvContentPartPr/>
              <p14:nvPr/>
            </p14:nvContentPartPr>
            <p14:xfrm>
              <a:off x="7161600" y="233080"/>
              <a:ext cx="245160" cy="24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143626" y="215440"/>
                <a:ext cx="28074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14:cNvPr>
              <p14:cNvContentPartPr/>
              <p14:nvPr/>
            </p14:nvContentPartPr>
            <p14:xfrm>
              <a:off x="2963280" y="2336200"/>
              <a:ext cx="204840" cy="204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945312" y="2318560"/>
                <a:ext cx="240417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14:cNvPr>
              <p14:cNvContentPartPr/>
              <p14:nvPr/>
            </p14:nvContentPartPr>
            <p14:xfrm>
              <a:off x="2742600" y="3190120"/>
              <a:ext cx="138960" cy="155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24960" y="3172120"/>
                <a:ext cx="17460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14:cNvPr>
              <p14:cNvContentPartPr/>
              <p14:nvPr/>
            </p14:nvContentPartPr>
            <p14:xfrm>
              <a:off x="464520" y="3541840"/>
              <a:ext cx="272880" cy="224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6880" y="3523840"/>
                <a:ext cx="30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14:cNvPr>
              <p14:cNvContentPartPr/>
              <p14:nvPr/>
            </p14:nvContentPartPr>
            <p14:xfrm>
              <a:off x="858000" y="3535360"/>
              <a:ext cx="46080" cy="19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40000" y="3517360"/>
                <a:ext cx="817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14:cNvPr>
              <p14:cNvContentPartPr/>
              <p14:nvPr/>
            </p14:nvContentPartPr>
            <p14:xfrm>
              <a:off x="761880" y="3514840"/>
              <a:ext cx="218160" cy="165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43880" y="3497200"/>
                <a:ext cx="253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14:cNvPr>
              <p14:cNvContentPartPr/>
              <p14:nvPr/>
            </p14:nvContentPartPr>
            <p14:xfrm>
              <a:off x="1056360" y="3596200"/>
              <a:ext cx="6840" cy="91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038360" y="3578560"/>
                <a:ext cx="4248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14:cNvPr>
              <p14:cNvContentPartPr/>
              <p14:nvPr/>
            </p14:nvContentPartPr>
            <p14:xfrm>
              <a:off x="1025760" y="340324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0812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14:cNvPr>
              <p14:cNvContentPartPr/>
              <p14:nvPr/>
            </p14:nvContentPartPr>
            <p14:xfrm>
              <a:off x="1176960" y="3464080"/>
              <a:ext cx="104040" cy="225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59320" y="3446440"/>
                <a:ext cx="1396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14:cNvPr>
              <p14:cNvContentPartPr/>
              <p14:nvPr/>
            </p14:nvContentPartPr>
            <p14:xfrm>
              <a:off x="1524000" y="3351760"/>
              <a:ext cx="364320" cy="536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06000" y="3334120"/>
                <a:ext cx="39996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14:cNvPr>
              <p14:cNvContentPartPr/>
              <p14:nvPr/>
            </p14:nvContentPartPr>
            <p14:xfrm>
              <a:off x="416280" y="4045840"/>
              <a:ext cx="143640" cy="228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8280" y="4027840"/>
                <a:ext cx="17928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14:cNvPr>
              <p14:cNvContentPartPr/>
              <p14:nvPr/>
            </p14:nvContentPartPr>
            <p14:xfrm>
              <a:off x="675120" y="4076800"/>
              <a:ext cx="69120" cy="131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7120" y="4059160"/>
                <a:ext cx="10476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14:cNvPr>
              <p14:cNvContentPartPr/>
              <p14:nvPr/>
            </p14:nvContentPartPr>
            <p14:xfrm>
              <a:off x="858000" y="3890680"/>
              <a:ext cx="45360" cy="283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40360" y="3873040"/>
                <a:ext cx="810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14:cNvPr>
              <p14:cNvContentPartPr/>
              <p14:nvPr/>
            </p14:nvContentPartPr>
            <p14:xfrm>
              <a:off x="782040" y="4016320"/>
              <a:ext cx="234360" cy="57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4400" y="3998680"/>
                <a:ext cx="2700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14:cNvPr>
              <p14:cNvContentPartPr/>
              <p14:nvPr/>
            </p14:nvContentPartPr>
            <p14:xfrm>
              <a:off x="1066440" y="3832360"/>
              <a:ext cx="346320" cy="335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48800" y="3814720"/>
                <a:ext cx="3819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14:cNvPr>
              <p14:cNvContentPartPr/>
              <p14:nvPr/>
            </p14:nvContentPartPr>
            <p14:xfrm>
              <a:off x="1259400" y="3932080"/>
              <a:ext cx="227880" cy="70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41400" y="3914440"/>
                <a:ext cx="2635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14:cNvPr>
              <p14:cNvContentPartPr/>
              <p14:nvPr/>
            </p14:nvContentPartPr>
            <p14:xfrm>
              <a:off x="1554240" y="3992560"/>
              <a:ext cx="12240" cy="2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36600" y="3974560"/>
                <a:ext cx="47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14:cNvPr>
              <p14:cNvContentPartPr/>
              <p14:nvPr/>
            </p14:nvContentPartPr>
            <p14:xfrm>
              <a:off x="1554240" y="3860440"/>
              <a:ext cx="36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36600" y="384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14:cNvPr>
              <p14:cNvContentPartPr/>
              <p14:nvPr/>
            </p14:nvContentPartPr>
            <p14:xfrm>
              <a:off x="1687080" y="3931360"/>
              <a:ext cx="81000" cy="109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69440" y="3913720"/>
                <a:ext cx="116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14:cNvPr>
              <p14:cNvContentPartPr/>
              <p14:nvPr/>
            </p14:nvContentPartPr>
            <p14:xfrm>
              <a:off x="1858800" y="3857920"/>
              <a:ext cx="190800" cy="135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40800" y="3839920"/>
                <a:ext cx="226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14:cNvPr>
              <p14:cNvContentPartPr/>
              <p14:nvPr/>
            </p14:nvContentPartPr>
            <p14:xfrm>
              <a:off x="3011520" y="3494320"/>
              <a:ext cx="174240" cy="19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93880" y="3476320"/>
                <a:ext cx="20988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14:cNvPr>
              <p14:cNvContentPartPr/>
              <p14:nvPr/>
            </p14:nvContentPartPr>
            <p14:xfrm>
              <a:off x="391800" y="353320"/>
              <a:ext cx="156600" cy="195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74160" y="335680"/>
                <a:ext cx="19224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14:cNvPr>
              <p14:cNvContentPartPr/>
              <p14:nvPr/>
            </p14:nvContentPartPr>
            <p14:xfrm>
              <a:off x="2174160" y="3429880"/>
              <a:ext cx="689400" cy="3088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156169" y="3411880"/>
                <a:ext cx="725021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14:cNvPr>
              <p14:cNvContentPartPr/>
              <p14:nvPr/>
            </p14:nvContentPartPr>
            <p14:xfrm>
              <a:off x="334200" y="676960"/>
              <a:ext cx="2377080" cy="2406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16200" y="659320"/>
                <a:ext cx="2412720" cy="24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14:cNvPr>
              <p14:cNvContentPartPr/>
              <p14:nvPr/>
            </p14:nvContentPartPr>
            <p14:xfrm>
              <a:off x="4551240" y="1015720"/>
              <a:ext cx="16920" cy="43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533600" y="998080"/>
                <a:ext cx="525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14:cNvPr>
              <p14:cNvContentPartPr/>
              <p14:nvPr/>
            </p14:nvContentPartPr>
            <p14:xfrm>
              <a:off x="4561320" y="893680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43680" y="87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14:cNvPr>
              <p14:cNvContentPartPr/>
              <p14:nvPr/>
            </p14:nvContentPartPr>
            <p14:xfrm>
              <a:off x="5264400" y="985120"/>
              <a:ext cx="144360" cy="114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246400" y="967120"/>
                <a:ext cx="18000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14:cNvPr>
              <p14:cNvContentPartPr/>
              <p14:nvPr/>
            </p14:nvContentPartPr>
            <p14:xfrm>
              <a:off x="5526840" y="812320"/>
              <a:ext cx="28800" cy="2754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08840" y="794320"/>
                <a:ext cx="6444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14:cNvPr>
              <p14:cNvContentPartPr/>
              <p14:nvPr/>
            </p14:nvContentPartPr>
            <p14:xfrm>
              <a:off x="6491640" y="934360"/>
              <a:ext cx="12600" cy="62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916720"/>
                <a:ext cx="482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14:cNvPr>
              <p14:cNvContentPartPr/>
              <p14:nvPr/>
            </p14:nvContentPartPr>
            <p14:xfrm>
              <a:off x="6502080" y="79216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84440" y="774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14:cNvPr>
              <p14:cNvContentPartPr/>
              <p14:nvPr/>
            </p14:nvContentPartPr>
            <p14:xfrm>
              <a:off x="6629520" y="832480"/>
              <a:ext cx="318960" cy="275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611540" y="814840"/>
                <a:ext cx="35456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14:cNvPr>
              <p14:cNvContentPartPr/>
              <p14:nvPr/>
            </p14:nvContentPartPr>
            <p14:xfrm>
              <a:off x="5985840" y="782080"/>
              <a:ext cx="40104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968200" y="764102"/>
                <a:ext cx="436680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14:cNvPr>
              <p14:cNvContentPartPr/>
              <p14:nvPr/>
            </p14:nvContentPartPr>
            <p14:xfrm>
              <a:off x="5652840" y="953800"/>
              <a:ext cx="239040" cy="124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635200" y="935800"/>
                <a:ext cx="2746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14:cNvPr>
              <p14:cNvContentPartPr/>
              <p14:nvPr/>
            </p14:nvContentPartPr>
            <p14:xfrm>
              <a:off x="4671480" y="986920"/>
              <a:ext cx="316440" cy="11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53480" y="968920"/>
                <a:ext cx="3520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14:cNvPr>
              <p14:cNvContentPartPr/>
              <p14:nvPr/>
            </p14:nvContentPartPr>
            <p14:xfrm>
              <a:off x="3750240" y="831400"/>
              <a:ext cx="727200" cy="340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732240" y="813400"/>
                <a:ext cx="76284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14:cNvPr>
              <p14:cNvContentPartPr/>
              <p14:nvPr/>
            </p14:nvContentPartPr>
            <p14:xfrm>
              <a:off x="3393120" y="838600"/>
              <a:ext cx="222840" cy="38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375480" y="820600"/>
                <a:ext cx="25848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14:cNvPr>
              <p14:cNvContentPartPr/>
              <p14:nvPr/>
            </p14:nvContentPartPr>
            <p14:xfrm>
              <a:off x="7199760" y="944080"/>
              <a:ext cx="276120" cy="123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182120" y="926440"/>
                <a:ext cx="31176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14:cNvPr>
              <p14:cNvContentPartPr/>
              <p14:nvPr/>
            </p14:nvContentPartPr>
            <p14:xfrm>
              <a:off x="7570200" y="893680"/>
              <a:ext cx="90360" cy="184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552200" y="875680"/>
                <a:ext cx="126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14:cNvPr>
              <p14:cNvContentPartPr/>
              <p14:nvPr/>
            </p14:nvContentPartPr>
            <p14:xfrm>
              <a:off x="7904280" y="913120"/>
              <a:ext cx="141120" cy="168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886280" y="895120"/>
                <a:ext cx="17676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14:cNvPr>
              <p14:cNvContentPartPr/>
              <p14:nvPr/>
            </p14:nvContentPartPr>
            <p14:xfrm>
              <a:off x="8148720" y="975040"/>
              <a:ext cx="9360" cy="100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8131080" y="957400"/>
                <a:ext cx="4500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14:cNvPr>
              <p14:cNvContentPartPr/>
              <p14:nvPr/>
            </p14:nvContentPartPr>
            <p14:xfrm>
              <a:off x="8148000" y="81232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30000" y="79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14:cNvPr>
              <p14:cNvContentPartPr/>
              <p14:nvPr/>
            </p14:nvContentPartPr>
            <p14:xfrm>
              <a:off x="8238360" y="750760"/>
              <a:ext cx="813240" cy="321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20368" y="733120"/>
                <a:ext cx="848864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14:cNvPr>
              <p14:cNvContentPartPr/>
              <p14:nvPr/>
            </p14:nvContentPartPr>
            <p14:xfrm>
              <a:off x="3189720" y="1351960"/>
              <a:ext cx="873360" cy="570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172087" y="1333960"/>
                <a:ext cx="908985" cy="60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14:cNvPr>
              <p14:cNvContentPartPr/>
              <p14:nvPr/>
            </p14:nvContentPartPr>
            <p14:xfrm>
              <a:off x="5028600" y="1594960"/>
              <a:ext cx="360" cy="9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10960" y="1576960"/>
                <a:ext cx="36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14:cNvPr>
              <p14:cNvContentPartPr/>
              <p14:nvPr/>
            </p14:nvContentPartPr>
            <p14:xfrm>
              <a:off x="5049120" y="139156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311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14:cNvPr>
              <p14:cNvContentPartPr/>
              <p14:nvPr/>
            </p14:nvContentPartPr>
            <p14:xfrm>
              <a:off x="6355560" y="1635640"/>
              <a:ext cx="4320" cy="6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37920" y="161764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14:cNvPr>
              <p14:cNvContentPartPr/>
              <p14:nvPr/>
            </p14:nvContentPartPr>
            <p14:xfrm>
              <a:off x="5851560" y="1363480"/>
              <a:ext cx="307440" cy="283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833899" y="1345480"/>
                <a:ext cx="343122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14:cNvPr>
              <p14:cNvContentPartPr/>
              <p14:nvPr/>
            </p14:nvContentPartPr>
            <p14:xfrm>
              <a:off x="5151000" y="1340800"/>
              <a:ext cx="439920" cy="304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133000" y="1322821"/>
                <a:ext cx="475560" cy="3397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14:cNvPr>
              <p14:cNvContentPartPr/>
              <p14:nvPr/>
            </p14:nvContentPartPr>
            <p14:xfrm>
              <a:off x="4409040" y="1523320"/>
              <a:ext cx="500400" cy="4035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391040" y="1505320"/>
                <a:ext cx="53604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14:cNvPr>
              <p14:cNvContentPartPr/>
              <p14:nvPr/>
            </p14:nvContentPartPr>
            <p14:xfrm>
              <a:off x="6575160" y="1250440"/>
              <a:ext cx="1826280" cy="56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557520" y="1232451"/>
                <a:ext cx="1861920" cy="603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14:cNvPr>
              <p14:cNvContentPartPr/>
              <p14:nvPr/>
            </p14:nvContentPartPr>
            <p14:xfrm>
              <a:off x="3565560" y="2075560"/>
              <a:ext cx="168840" cy="8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547920" y="2057560"/>
                <a:ext cx="2044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14:cNvPr>
              <p14:cNvContentPartPr/>
              <p14:nvPr/>
            </p14:nvContentPartPr>
            <p14:xfrm>
              <a:off x="3545400" y="2236840"/>
              <a:ext cx="372960" cy="377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527417" y="2219200"/>
                <a:ext cx="408566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14:cNvPr>
              <p14:cNvContentPartPr/>
              <p14:nvPr/>
            </p14:nvContentPartPr>
            <p14:xfrm>
              <a:off x="4091880" y="2316400"/>
              <a:ext cx="12348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073880" y="2298400"/>
                <a:ext cx="159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14:cNvPr>
              <p14:cNvContentPartPr/>
              <p14:nvPr/>
            </p14:nvContentPartPr>
            <p14:xfrm>
              <a:off x="4063800" y="2407480"/>
              <a:ext cx="123480" cy="9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045800" y="2389480"/>
                <a:ext cx="1591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14:cNvPr>
              <p14:cNvContentPartPr/>
              <p14:nvPr/>
            </p14:nvContentPartPr>
            <p14:xfrm>
              <a:off x="4317600" y="2272480"/>
              <a:ext cx="504720" cy="186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299600" y="2254840"/>
                <a:ext cx="5403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14:cNvPr>
              <p14:cNvContentPartPr/>
              <p14:nvPr/>
            </p14:nvContentPartPr>
            <p14:xfrm>
              <a:off x="4500480" y="2054320"/>
              <a:ext cx="191520" cy="79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482480" y="2036680"/>
                <a:ext cx="22716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14:cNvPr>
              <p14:cNvContentPartPr/>
              <p14:nvPr/>
            </p14:nvContentPartPr>
            <p14:xfrm>
              <a:off x="5271960" y="2255200"/>
              <a:ext cx="133200" cy="178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254320" y="2237560"/>
                <a:ext cx="1688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14:cNvPr>
              <p14:cNvContentPartPr/>
              <p14:nvPr/>
            </p14:nvContentPartPr>
            <p14:xfrm>
              <a:off x="5272680" y="2038840"/>
              <a:ext cx="122040" cy="124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254680" y="2020840"/>
                <a:ext cx="1576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14:cNvPr>
              <p14:cNvContentPartPr/>
              <p14:nvPr/>
            </p14:nvContentPartPr>
            <p14:xfrm>
              <a:off x="4957680" y="2235040"/>
              <a:ext cx="135720" cy="200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939680" y="2217008"/>
                <a:ext cx="171360" cy="235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14:cNvPr>
              <p14:cNvContentPartPr/>
              <p14:nvPr/>
            </p14:nvContentPartPr>
            <p14:xfrm>
              <a:off x="5520720" y="2427640"/>
              <a:ext cx="57240" cy="64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502720" y="2410000"/>
                <a:ext cx="92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14:cNvPr>
              <p14:cNvContentPartPr/>
              <p14:nvPr/>
            </p14:nvContentPartPr>
            <p14:xfrm>
              <a:off x="5772360" y="2235760"/>
              <a:ext cx="269280" cy="161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754360" y="2218120"/>
                <a:ext cx="3049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14:cNvPr>
              <p14:cNvContentPartPr/>
              <p14:nvPr/>
            </p14:nvContentPartPr>
            <p14:xfrm>
              <a:off x="6146400" y="2051800"/>
              <a:ext cx="514800" cy="348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128760" y="2034160"/>
                <a:ext cx="55044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14:cNvPr>
              <p14:cNvContentPartPr/>
              <p14:nvPr/>
            </p14:nvContentPartPr>
            <p14:xfrm>
              <a:off x="8609160" y="1474720"/>
              <a:ext cx="14040" cy="29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8591160" y="1456720"/>
                <a:ext cx="4968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14:cNvPr>
              <p14:cNvContentPartPr/>
              <p14:nvPr/>
            </p14:nvContentPartPr>
            <p14:xfrm>
              <a:off x="8619240" y="1625200"/>
              <a:ext cx="6840" cy="12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8601600" y="1607200"/>
                <a:ext cx="424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14:cNvPr>
              <p14:cNvContentPartPr/>
              <p14:nvPr/>
            </p14:nvContentPartPr>
            <p14:xfrm>
              <a:off x="7010040" y="2205880"/>
              <a:ext cx="475920" cy="176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6992400" y="2188240"/>
                <a:ext cx="51156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14:cNvPr>
              <p14:cNvContentPartPr/>
              <p14:nvPr/>
            </p14:nvContentPartPr>
            <p14:xfrm>
              <a:off x="7629960" y="2208400"/>
              <a:ext cx="145800" cy="6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611960" y="2190400"/>
                <a:ext cx="1814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14:cNvPr>
              <p14:cNvContentPartPr/>
              <p14:nvPr/>
            </p14:nvContentPartPr>
            <p14:xfrm>
              <a:off x="7650120" y="2285800"/>
              <a:ext cx="132840" cy="21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7632480" y="2267800"/>
                <a:ext cx="1684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14:cNvPr>
              <p14:cNvContentPartPr/>
              <p14:nvPr/>
            </p14:nvContentPartPr>
            <p14:xfrm>
              <a:off x="7987080" y="2092480"/>
              <a:ext cx="19080" cy="277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969440" y="2074840"/>
                <a:ext cx="547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14:cNvPr>
              <p14:cNvContentPartPr/>
              <p14:nvPr/>
            </p14:nvContentPartPr>
            <p14:xfrm>
              <a:off x="8158080" y="1919320"/>
              <a:ext cx="585000" cy="548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140080" y="1901668"/>
                <a:ext cx="620640" cy="583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AC3A167-303B-4C8B-B43A-7A3814FA232A}"/>
                  </a:ext>
                </a:extLst>
              </p14:cNvPr>
              <p14:cNvContentPartPr/>
              <p14:nvPr/>
            </p14:nvContentPartPr>
            <p14:xfrm>
              <a:off x="3352440" y="2929120"/>
              <a:ext cx="477000" cy="200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AC3A167-303B-4C8B-B43A-7A3814FA232A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334800" y="2911120"/>
                <a:ext cx="5126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4D1FCC3A-3324-4463-B2A6-E6E18E6F9C5E}"/>
                  </a:ext>
                </a:extLst>
              </p14:cNvPr>
              <p14:cNvContentPartPr/>
              <p14:nvPr/>
            </p14:nvContentPartPr>
            <p14:xfrm>
              <a:off x="5237040" y="2939200"/>
              <a:ext cx="80280" cy="126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4D1FCC3A-3324-4463-B2A6-E6E18E6F9C5E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219400" y="2921560"/>
                <a:ext cx="1159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CAC75126-029D-4AA8-A874-9FC07A33A364}"/>
                  </a:ext>
                </a:extLst>
              </p14:cNvPr>
              <p14:cNvContentPartPr/>
              <p14:nvPr/>
            </p14:nvContentPartPr>
            <p14:xfrm>
              <a:off x="5394720" y="2925160"/>
              <a:ext cx="151560" cy="1126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CAC75126-029D-4AA8-A874-9FC07A33A364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376720" y="2907520"/>
                <a:ext cx="1872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F3C253D-56B4-48FF-82D4-AC627DDE137D}"/>
                  </a:ext>
                </a:extLst>
              </p14:cNvPr>
              <p14:cNvContentPartPr/>
              <p14:nvPr/>
            </p14:nvContentPartPr>
            <p14:xfrm>
              <a:off x="4802520" y="2834440"/>
              <a:ext cx="348840" cy="2491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F3C253D-56B4-48FF-82D4-AC627DDE137D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784862" y="2816440"/>
                <a:ext cx="384517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685CCA7D-B83B-463D-9F94-95ECB73E385B}"/>
                  </a:ext>
                </a:extLst>
              </p14:cNvPr>
              <p14:cNvContentPartPr/>
              <p14:nvPr/>
            </p14:nvContentPartPr>
            <p14:xfrm>
              <a:off x="4508400" y="2945680"/>
              <a:ext cx="192600" cy="1544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685CCA7D-B83B-463D-9F94-95ECB73E385B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4490400" y="2928040"/>
                <a:ext cx="22824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FE5E5AFB-441C-4BD5-A589-F7D347F3F0E0}"/>
                  </a:ext>
                </a:extLst>
              </p14:cNvPr>
              <p14:cNvContentPartPr/>
              <p14:nvPr/>
            </p14:nvContentPartPr>
            <p14:xfrm>
              <a:off x="3931680" y="2838400"/>
              <a:ext cx="467640" cy="2721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FE5E5AFB-441C-4BD5-A589-F7D347F3F0E0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913680" y="2820760"/>
                <a:ext cx="50328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F0B5416-C2BB-4950-BE61-D8B9ADF67BBD}"/>
                  </a:ext>
                </a:extLst>
              </p14:cNvPr>
              <p14:cNvContentPartPr/>
              <p14:nvPr/>
            </p14:nvContentPartPr>
            <p14:xfrm>
              <a:off x="5689200" y="2885200"/>
              <a:ext cx="12240" cy="162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F0B5416-C2BB-4950-BE61-D8B9ADF67BBD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5671200" y="2867200"/>
                <a:ext cx="478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4A79763-28FE-4BD1-9483-EC078557BD5B}"/>
                  </a:ext>
                </a:extLst>
              </p14:cNvPr>
              <p14:cNvContentPartPr/>
              <p14:nvPr/>
            </p14:nvContentPartPr>
            <p14:xfrm>
              <a:off x="5709720" y="2995720"/>
              <a:ext cx="7920" cy="14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4A79763-28FE-4BD1-9483-EC078557BD5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691720" y="2978080"/>
                <a:ext cx="4356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582BACE-D2FB-4D45-B580-8B3534A7A22F}"/>
                  </a:ext>
                </a:extLst>
              </p14:cNvPr>
              <p14:cNvContentPartPr/>
              <p14:nvPr/>
            </p14:nvContentPartPr>
            <p14:xfrm>
              <a:off x="5851560" y="2872240"/>
              <a:ext cx="567360" cy="206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582BACE-D2FB-4D45-B580-8B3534A7A22F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5833920" y="2854240"/>
                <a:ext cx="6030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8A1B58A-43E2-4809-B124-EBB4CDF1E5A8}"/>
                  </a:ext>
                </a:extLst>
              </p14:cNvPr>
              <p14:cNvContentPartPr/>
              <p14:nvPr/>
            </p14:nvContentPartPr>
            <p14:xfrm>
              <a:off x="6105720" y="2652640"/>
              <a:ext cx="242640" cy="160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8A1B58A-43E2-4809-B124-EBB4CDF1E5A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6087720" y="2635000"/>
                <a:ext cx="2782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3117463-F30C-4DA9-A270-0791F8D1B38F}"/>
                  </a:ext>
                </a:extLst>
              </p14:cNvPr>
              <p14:cNvContentPartPr/>
              <p14:nvPr/>
            </p14:nvContentPartPr>
            <p14:xfrm>
              <a:off x="6623760" y="2915080"/>
              <a:ext cx="173880" cy="21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3117463-F30C-4DA9-A270-0791F8D1B38F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606120" y="2897080"/>
                <a:ext cx="2095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76E1E21-8D84-43E7-8B05-531AC9FE8F88}"/>
                  </a:ext>
                </a:extLst>
              </p14:cNvPr>
              <p14:cNvContentPartPr/>
              <p14:nvPr/>
            </p14:nvContentPartPr>
            <p14:xfrm>
              <a:off x="6654720" y="2975920"/>
              <a:ext cx="161280" cy="11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76E1E21-8D84-43E7-8B05-531AC9FE8F88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6636720" y="2958280"/>
                <a:ext cx="196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624A020-FA3A-4111-9A78-850D59E5CD34}"/>
                  </a:ext>
                </a:extLst>
              </p14:cNvPr>
              <p14:cNvContentPartPr/>
              <p14:nvPr/>
            </p14:nvContentPartPr>
            <p14:xfrm>
              <a:off x="7070880" y="2662360"/>
              <a:ext cx="460080" cy="2473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624A020-FA3A-4111-9A78-850D59E5CD34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7052880" y="2644360"/>
                <a:ext cx="49572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8B1B514-7483-4463-A8A5-C5E2027FB724}"/>
                  </a:ext>
                </a:extLst>
              </p14:cNvPr>
              <p14:cNvContentPartPr/>
              <p14:nvPr/>
            </p14:nvContentPartPr>
            <p14:xfrm>
              <a:off x="7050720" y="2509000"/>
              <a:ext cx="219600" cy="92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8B1B514-7483-4463-A8A5-C5E2027FB724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7033080" y="2491000"/>
                <a:ext cx="2552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FAFB29D-8567-469C-8FE1-ADB55BE74788}"/>
                  </a:ext>
                </a:extLst>
              </p14:cNvPr>
              <p14:cNvContentPartPr/>
              <p14:nvPr/>
            </p14:nvContentPartPr>
            <p14:xfrm>
              <a:off x="7010040" y="2950000"/>
              <a:ext cx="701280" cy="377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FAFB29D-8567-469C-8FE1-ADB55BE74788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6992400" y="2932360"/>
                <a:ext cx="7369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1EC9A59-8C6F-440E-A0E8-D4DEA8633A8E}"/>
                  </a:ext>
                </a:extLst>
              </p14:cNvPr>
              <p14:cNvContentPartPr/>
              <p14:nvPr/>
            </p14:nvContentPartPr>
            <p14:xfrm>
              <a:off x="7928400" y="2925880"/>
              <a:ext cx="43200" cy="114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1EC9A59-8C6F-440E-A0E8-D4DEA8633A8E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7910400" y="2907880"/>
                <a:ext cx="7884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6AF96BB-A6A4-4287-9029-CA9CFCCDE2E7}"/>
                  </a:ext>
                </a:extLst>
              </p14:cNvPr>
              <p14:cNvContentPartPr/>
              <p14:nvPr/>
            </p14:nvContentPartPr>
            <p14:xfrm>
              <a:off x="8095800" y="2802760"/>
              <a:ext cx="244080" cy="151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6AF96BB-A6A4-4287-9029-CA9CFCCDE2E7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8078160" y="2785120"/>
                <a:ext cx="27972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4E876F0-61D6-448F-90EB-8E360F7CEA1C}"/>
                  </a:ext>
                </a:extLst>
              </p14:cNvPr>
              <p14:cNvContentPartPr/>
              <p14:nvPr/>
            </p14:nvContentPartPr>
            <p14:xfrm>
              <a:off x="8432400" y="2875120"/>
              <a:ext cx="360" cy="29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4E876F0-61D6-448F-90EB-8E360F7CEA1C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8414760" y="2857120"/>
                <a:ext cx="360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7926A53-8A5A-4BC1-8187-10CC99F89AA7}"/>
                  </a:ext>
                </a:extLst>
              </p14:cNvPr>
              <p14:cNvContentPartPr/>
              <p14:nvPr/>
            </p14:nvContentPartPr>
            <p14:xfrm>
              <a:off x="8432400" y="2698360"/>
              <a:ext cx="4320" cy="4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7926A53-8A5A-4BC1-8187-10CC99F89AA7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8414760" y="268036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9BDA59E-88D2-4B03-806C-8AE63DEBB1E5}"/>
                  </a:ext>
                </a:extLst>
              </p14:cNvPr>
              <p14:cNvContentPartPr/>
              <p14:nvPr/>
            </p14:nvContentPartPr>
            <p14:xfrm>
              <a:off x="8747400" y="2641120"/>
              <a:ext cx="113400" cy="272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9BDA59E-88D2-4B03-806C-8AE63DEBB1E5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8729400" y="2623480"/>
                <a:ext cx="14904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F030CFA-AD04-4A6B-8C64-69AEDC28FE8D}"/>
                  </a:ext>
                </a:extLst>
              </p14:cNvPr>
              <p14:cNvContentPartPr/>
              <p14:nvPr/>
            </p14:nvContentPartPr>
            <p14:xfrm>
              <a:off x="8533920" y="2641120"/>
              <a:ext cx="149040" cy="2534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F030CFA-AD04-4A6B-8C64-69AEDC28FE8D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8515920" y="2623480"/>
                <a:ext cx="1846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E76D7B1-64F9-494C-9DD7-7B1B0777D30A}"/>
                  </a:ext>
                </a:extLst>
              </p14:cNvPr>
              <p14:cNvContentPartPr/>
              <p14:nvPr/>
            </p14:nvContentPartPr>
            <p14:xfrm>
              <a:off x="3524880" y="3367240"/>
              <a:ext cx="474480" cy="504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E76D7B1-64F9-494C-9DD7-7B1B0777D30A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3507240" y="3349600"/>
                <a:ext cx="510120" cy="54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32BCB10-6B2F-4355-813E-40FABFC66D1C}"/>
                  </a:ext>
                </a:extLst>
              </p14:cNvPr>
              <p14:cNvContentPartPr/>
              <p14:nvPr/>
            </p14:nvContentPartPr>
            <p14:xfrm>
              <a:off x="4175400" y="3666400"/>
              <a:ext cx="151560" cy="10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32BCB10-6B2F-4355-813E-40FABFC66D1C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4157760" y="3648760"/>
                <a:ext cx="1872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5588DB3-CCDB-43E3-84FD-853BEE9F93C8}"/>
                  </a:ext>
                </a:extLst>
              </p14:cNvPr>
              <p14:cNvContentPartPr/>
              <p14:nvPr/>
            </p14:nvContentPartPr>
            <p14:xfrm>
              <a:off x="4185480" y="3774760"/>
              <a:ext cx="141840" cy="25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5588DB3-CCDB-43E3-84FD-853BEE9F93C8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4167480" y="3756760"/>
                <a:ext cx="1774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9962F54-D61C-4FB7-B0D0-AA9D1F5390B9}"/>
                  </a:ext>
                </a:extLst>
              </p14:cNvPr>
              <p14:cNvContentPartPr/>
              <p14:nvPr/>
            </p14:nvContentPartPr>
            <p14:xfrm>
              <a:off x="4469880" y="3325840"/>
              <a:ext cx="176400" cy="97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9962F54-D61C-4FB7-B0D0-AA9D1F5390B9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4452240" y="3307840"/>
                <a:ext cx="21204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EC2CACA-4D81-4DE3-912E-DBEBA8D809FD}"/>
                  </a:ext>
                </a:extLst>
              </p14:cNvPr>
              <p14:cNvContentPartPr/>
              <p14:nvPr/>
            </p14:nvContentPartPr>
            <p14:xfrm>
              <a:off x="4846080" y="3636520"/>
              <a:ext cx="111600" cy="10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EC2CACA-4D81-4DE3-912E-DBEBA8D809FD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4828080" y="361888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E7C23FF8-97FF-493A-8BC6-E1FE02DBA353}"/>
                  </a:ext>
                </a:extLst>
              </p14:cNvPr>
              <p14:cNvContentPartPr/>
              <p14:nvPr/>
            </p14:nvContentPartPr>
            <p14:xfrm>
              <a:off x="5059560" y="3280840"/>
              <a:ext cx="199800" cy="82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E7C23FF8-97FF-493A-8BC6-E1FE02DBA353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5041560" y="3263200"/>
                <a:ext cx="2354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F5C806E-6D5E-487D-9AD4-B578F2011777}"/>
                  </a:ext>
                </a:extLst>
              </p14:cNvPr>
              <p14:cNvContentPartPr/>
              <p14:nvPr/>
            </p14:nvContentPartPr>
            <p14:xfrm>
              <a:off x="5090520" y="3456880"/>
              <a:ext cx="247320" cy="3412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F5C806E-6D5E-487D-9AD4-B578F2011777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5072880" y="3438880"/>
                <a:ext cx="28296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54F0CC59-CA46-4296-9F69-FF91813E7E74}"/>
                  </a:ext>
                </a:extLst>
              </p14:cNvPr>
              <p14:cNvContentPartPr/>
              <p14:nvPr/>
            </p14:nvContentPartPr>
            <p14:xfrm>
              <a:off x="4530720" y="3488560"/>
              <a:ext cx="212400" cy="342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54F0CC59-CA46-4296-9F69-FF91813E7E74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4513080" y="3470920"/>
                <a:ext cx="24804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8041E7A-BD7A-4D14-AF90-A626DECF7450}"/>
                  </a:ext>
                </a:extLst>
              </p14:cNvPr>
              <p14:cNvContentPartPr/>
              <p14:nvPr/>
            </p14:nvContentPartPr>
            <p14:xfrm>
              <a:off x="5567520" y="3610600"/>
              <a:ext cx="171720" cy="16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8041E7A-BD7A-4D14-AF90-A626DECF7450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5549520" y="3592600"/>
                <a:ext cx="2073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687F3DC-9DE0-47EC-9612-A4247CB54A2F}"/>
                  </a:ext>
                </a:extLst>
              </p14:cNvPr>
              <p14:cNvContentPartPr/>
              <p14:nvPr/>
            </p14:nvContentPartPr>
            <p14:xfrm>
              <a:off x="5587680" y="3687640"/>
              <a:ext cx="171720" cy="10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687F3DC-9DE0-47EC-9612-A4247CB54A2F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5570040" y="3670000"/>
                <a:ext cx="207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4943C64-0AE5-40A0-A791-B4EBBF38B08E}"/>
                  </a:ext>
                </a:extLst>
              </p14:cNvPr>
              <p14:cNvContentPartPr/>
              <p14:nvPr/>
            </p14:nvContentPartPr>
            <p14:xfrm>
              <a:off x="6504960" y="3585760"/>
              <a:ext cx="182520" cy="4024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4943C64-0AE5-40A0-A791-B4EBBF38B08E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6487320" y="3568120"/>
                <a:ext cx="21816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DC4834D-D696-4D2F-82CE-9AB529540267}"/>
                  </a:ext>
                </a:extLst>
              </p14:cNvPr>
              <p14:cNvContentPartPr/>
              <p14:nvPr/>
            </p14:nvContentPartPr>
            <p14:xfrm>
              <a:off x="5958120" y="3423400"/>
              <a:ext cx="420480" cy="3459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DC4834D-D696-4D2F-82CE-9AB529540267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5940120" y="3405760"/>
                <a:ext cx="45612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EF5B7F0-809C-4049-ADD1-EC88C2F2502B}"/>
                  </a:ext>
                </a:extLst>
              </p14:cNvPr>
              <p14:cNvContentPartPr/>
              <p14:nvPr/>
            </p14:nvContentPartPr>
            <p14:xfrm>
              <a:off x="6522600" y="3382360"/>
              <a:ext cx="156960" cy="143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EF5B7F0-809C-4049-ADD1-EC88C2F2502B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6504600" y="3364720"/>
                <a:ext cx="192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14:cNvPr>
              <p14:cNvContentPartPr/>
              <p14:nvPr/>
            </p14:nvContentPartPr>
            <p14:xfrm>
              <a:off x="771600" y="1266640"/>
              <a:ext cx="1270440" cy="12999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753965" y="1249000"/>
                <a:ext cx="1306070" cy="13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1E5252A3-22A6-4E27-9BEE-06B6CD65E143}"/>
                  </a:ext>
                </a:extLst>
              </p14:cNvPr>
              <p14:cNvContentPartPr/>
              <p14:nvPr/>
            </p14:nvContentPartPr>
            <p14:xfrm>
              <a:off x="6877920" y="3697360"/>
              <a:ext cx="124560" cy="313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1E5252A3-22A6-4E27-9BEE-06B6CD65E143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6860280" y="3679720"/>
                <a:ext cx="16020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80AA3C42-558C-4D75-86FC-5FB7D98D8AC7}"/>
                  </a:ext>
                </a:extLst>
              </p14:cNvPr>
              <p14:cNvContentPartPr/>
              <p14:nvPr/>
            </p14:nvContentPartPr>
            <p14:xfrm>
              <a:off x="7111200" y="3545800"/>
              <a:ext cx="509400" cy="26496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80AA3C42-558C-4D75-86FC-5FB7D98D8AC7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7093548" y="3527800"/>
                <a:ext cx="545065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C30ECC2F-F9CF-4909-884E-E2864845D973}"/>
                  </a:ext>
                </a:extLst>
              </p14:cNvPr>
              <p14:cNvContentPartPr/>
              <p14:nvPr/>
            </p14:nvContentPartPr>
            <p14:xfrm>
              <a:off x="7822560" y="3391000"/>
              <a:ext cx="169920" cy="134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C30ECC2F-F9CF-4909-884E-E2864845D973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7804920" y="3373360"/>
                <a:ext cx="2055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FBFBF0B-B9FC-4F2E-BFE3-FD26E151A820}"/>
                  </a:ext>
                </a:extLst>
              </p14:cNvPr>
              <p14:cNvContentPartPr/>
              <p14:nvPr/>
            </p14:nvContentPartPr>
            <p14:xfrm>
              <a:off x="7802400" y="3586120"/>
              <a:ext cx="122400" cy="18360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FBFBF0B-B9FC-4F2E-BFE3-FD26E151A820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7784400" y="3568480"/>
                <a:ext cx="158040" cy="219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66624517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14:cNvPr>
              <p14:cNvContentPartPr/>
              <p14:nvPr/>
            </p14:nvContentPartPr>
            <p14:xfrm>
              <a:off x="873480" y="212560"/>
              <a:ext cx="1558080" cy="47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5840" y="194920"/>
                <a:ext cx="159372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14:cNvPr>
              <p14:cNvContentPartPr/>
              <p14:nvPr/>
            </p14:nvContentPartPr>
            <p14:xfrm>
              <a:off x="3027360" y="264040"/>
              <a:ext cx="360" cy="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14:cNvPr>
              <p14:cNvContentPartPr/>
              <p14:nvPr/>
            </p14:nvContentPartPr>
            <p14:xfrm>
              <a:off x="3090720" y="407320"/>
              <a:ext cx="223200" cy="10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2720" y="389680"/>
                <a:ext cx="2588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14:cNvPr>
              <p14:cNvContentPartPr/>
              <p14:nvPr/>
            </p14:nvContentPartPr>
            <p14:xfrm>
              <a:off x="3433440" y="45664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5800" y="43900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14:cNvPr>
              <p14:cNvContentPartPr/>
              <p14:nvPr/>
            </p14:nvContentPartPr>
            <p14:xfrm>
              <a:off x="3433440" y="29428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5800" y="276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14:cNvPr>
              <p14:cNvContentPartPr/>
              <p14:nvPr/>
            </p14:nvContentPartPr>
            <p14:xfrm>
              <a:off x="3544320" y="192760"/>
              <a:ext cx="15840" cy="299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526680" y="175120"/>
                <a:ext cx="514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14:cNvPr>
              <p14:cNvContentPartPr/>
              <p14:nvPr/>
            </p14:nvContentPartPr>
            <p14:xfrm>
              <a:off x="3655560" y="297520"/>
              <a:ext cx="38880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637920" y="279520"/>
                <a:ext cx="42444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14:cNvPr>
              <p14:cNvContentPartPr/>
              <p14:nvPr/>
            </p14:nvContentPartPr>
            <p14:xfrm>
              <a:off x="2714880" y="382840"/>
              <a:ext cx="271800" cy="178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696904" y="364840"/>
                <a:ext cx="307393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14:cNvPr>
              <p14:cNvContentPartPr/>
              <p14:nvPr/>
            </p14:nvContentPartPr>
            <p14:xfrm>
              <a:off x="5724120" y="172600"/>
              <a:ext cx="924840" cy="32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706120" y="154620"/>
                <a:ext cx="9604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14:cNvPr>
              <p14:cNvContentPartPr/>
              <p14:nvPr/>
            </p14:nvContentPartPr>
            <p14:xfrm>
              <a:off x="5139840" y="306880"/>
              <a:ext cx="488160" cy="368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122187" y="288898"/>
                <a:ext cx="523826" cy="403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14:cNvPr>
              <p14:cNvContentPartPr/>
              <p14:nvPr/>
            </p14:nvContentPartPr>
            <p14:xfrm>
              <a:off x="4439640" y="253600"/>
              <a:ext cx="3718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421983" y="235600"/>
                <a:ext cx="407555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14:cNvPr>
              <p14:cNvContentPartPr/>
              <p14:nvPr/>
            </p14:nvContentPartPr>
            <p14:xfrm>
              <a:off x="7025520" y="243520"/>
              <a:ext cx="36000" cy="22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07520" y="225880"/>
                <a:ext cx="71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14:cNvPr>
              <p14:cNvContentPartPr/>
              <p14:nvPr/>
            </p14:nvContentPartPr>
            <p14:xfrm>
              <a:off x="7521600" y="253600"/>
              <a:ext cx="360360" cy="22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03960" y="235600"/>
                <a:ext cx="3960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14:cNvPr>
              <p14:cNvContentPartPr/>
              <p14:nvPr/>
            </p14:nvContentPartPr>
            <p14:xfrm>
              <a:off x="7161600" y="233080"/>
              <a:ext cx="245160" cy="24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143626" y="215440"/>
                <a:ext cx="28074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14:cNvPr>
              <p14:cNvContentPartPr/>
              <p14:nvPr/>
            </p14:nvContentPartPr>
            <p14:xfrm>
              <a:off x="2963280" y="2336200"/>
              <a:ext cx="204840" cy="204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945312" y="2318560"/>
                <a:ext cx="240417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14:cNvPr>
              <p14:cNvContentPartPr/>
              <p14:nvPr/>
            </p14:nvContentPartPr>
            <p14:xfrm>
              <a:off x="2742600" y="3190120"/>
              <a:ext cx="138960" cy="155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24960" y="3172120"/>
                <a:ext cx="17460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14:cNvPr>
              <p14:cNvContentPartPr/>
              <p14:nvPr/>
            </p14:nvContentPartPr>
            <p14:xfrm>
              <a:off x="464520" y="3541840"/>
              <a:ext cx="272880" cy="224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6880" y="3523840"/>
                <a:ext cx="30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14:cNvPr>
              <p14:cNvContentPartPr/>
              <p14:nvPr/>
            </p14:nvContentPartPr>
            <p14:xfrm>
              <a:off x="858000" y="3535360"/>
              <a:ext cx="46080" cy="19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40000" y="3517360"/>
                <a:ext cx="817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14:cNvPr>
              <p14:cNvContentPartPr/>
              <p14:nvPr/>
            </p14:nvContentPartPr>
            <p14:xfrm>
              <a:off x="761880" y="3514840"/>
              <a:ext cx="218160" cy="165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43880" y="3497200"/>
                <a:ext cx="253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14:cNvPr>
              <p14:cNvContentPartPr/>
              <p14:nvPr/>
            </p14:nvContentPartPr>
            <p14:xfrm>
              <a:off x="1056360" y="3596200"/>
              <a:ext cx="6840" cy="91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038360" y="3578560"/>
                <a:ext cx="4248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14:cNvPr>
              <p14:cNvContentPartPr/>
              <p14:nvPr/>
            </p14:nvContentPartPr>
            <p14:xfrm>
              <a:off x="1025760" y="340324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0812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14:cNvPr>
              <p14:cNvContentPartPr/>
              <p14:nvPr/>
            </p14:nvContentPartPr>
            <p14:xfrm>
              <a:off x="1176960" y="3464080"/>
              <a:ext cx="104040" cy="225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59320" y="3446440"/>
                <a:ext cx="1396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14:cNvPr>
              <p14:cNvContentPartPr/>
              <p14:nvPr/>
            </p14:nvContentPartPr>
            <p14:xfrm>
              <a:off x="1524000" y="3351760"/>
              <a:ext cx="364320" cy="536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06000" y="3334120"/>
                <a:ext cx="39996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14:cNvPr>
              <p14:cNvContentPartPr/>
              <p14:nvPr/>
            </p14:nvContentPartPr>
            <p14:xfrm>
              <a:off x="416280" y="4045840"/>
              <a:ext cx="143640" cy="228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8280" y="4027840"/>
                <a:ext cx="17928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14:cNvPr>
              <p14:cNvContentPartPr/>
              <p14:nvPr/>
            </p14:nvContentPartPr>
            <p14:xfrm>
              <a:off x="675120" y="4076800"/>
              <a:ext cx="69120" cy="131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7120" y="4059160"/>
                <a:ext cx="10476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14:cNvPr>
              <p14:cNvContentPartPr/>
              <p14:nvPr/>
            </p14:nvContentPartPr>
            <p14:xfrm>
              <a:off x="858000" y="3890680"/>
              <a:ext cx="45360" cy="283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40360" y="3873040"/>
                <a:ext cx="810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14:cNvPr>
              <p14:cNvContentPartPr/>
              <p14:nvPr/>
            </p14:nvContentPartPr>
            <p14:xfrm>
              <a:off x="782040" y="4016320"/>
              <a:ext cx="234360" cy="57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4400" y="3998680"/>
                <a:ext cx="2700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14:cNvPr>
              <p14:cNvContentPartPr/>
              <p14:nvPr/>
            </p14:nvContentPartPr>
            <p14:xfrm>
              <a:off x="1066440" y="3832360"/>
              <a:ext cx="346320" cy="335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48800" y="3814720"/>
                <a:ext cx="3819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14:cNvPr>
              <p14:cNvContentPartPr/>
              <p14:nvPr/>
            </p14:nvContentPartPr>
            <p14:xfrm>
              <a:off x="1259400" y="3932080"/>
              <a:ext cx="227880" cy="70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41400" y="3914440"/>
                <a:ext cx="2635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14:cNvPr>
              <p14:cNvContentPartPr/>
              <p14:nvPr/>
            </p14:nvContentPartPr>
            <p14:xfrm>
              <a:off x="1554240" y="3992560"/>
              <a:ext cx="12240" cy="2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36600" y="3974560"/>
                <a:ext cx="47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14:cNvPr>
              <p14:cNvContentPartPr/>
              <p14:nvPr/>
            </p14:nvContentPartPr>
            <p14:xfrm>
              <a:off x="1554240" y="3860440"/>
              <a:ext cx="36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36600" y="384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14:cNvPr>
              <p14:cNvContentPartPr/>
              <p14:nvPr/>
            </p14:nvContentPartPr>
            <p14:xfrm>
              <a:off x="1687080" y="3931360"/>
              <a:ext cx="81000" cy="109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69440" y="3913720"/>
                <a:ext cx="116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14:cNvPr>
              <p14:cNvContentPartPr/>
              <p14:nvPr/>
            </p14:nvContentPartPr>
            <p14:xfrm>
              <a:off x="1858800" y="3857920"/>
              <a:ext cx="190800" cy="135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40800" y="3839920"/>
                <a:ext cx="226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14:cNvPr>
              <p14:cNvContentPartPr/>
              <p14:nvPr/>
            </p14:nvContentPartPr>
            <p14:xfrm>
              <a:off x="3011520" y="3494320"/>
              <a:ext cx="174240" cy="19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93880" y="3476320"/>
                <a:ext cx="20988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14:cNvPr>
              <p14:cNvContentPartPr/>
              <p14:nvPr/>
            </p14:nvContentPartPr>
            <p14:xfrm>
              <a:off x="391800" y="353320"/>
              <a:ext cx="156600" cy="195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74160" y="335680"/>
                <a:ext cx="19224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14:cNvPr>
              <p14:cNvContentPartPr/>
              <p14:nvPr/>
            </p14:nvContentPartPr>
            <p14:xfrm>
              <a:off x="2174160" y="3429880"/>
              <a:ext cx="689400" cy="3088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156169" y="3411880"/>
                <a:ext cx="725021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14:cNvPr>
              <p14:cNvContentPartPr/>
              <p14:nvPr/>
            </p14:nvContentPartPr>
            <p14:xfrm>
              <a:off x="334200" y="676960"/>
              <a:ext cx="2377080" cy="2406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16200" y="659320"/>
                <a:ext cx="2412720" cy="24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14:cNvPr>
              <p14:cNvContentPartPr/>
              <p14:nvPr/>
            </p14:nvContentPartPr>
            <p14:xfrm>
              <a:off x="4551240" y="1015720"/>
              <a:ext cx="16920" cy="43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533600" y="998080"/>
                <a:ext cx="525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14:cNvPr>
              <p14:cNvContentPartPr/>
              <p14:nvPr/>
            </p14:nvContentPartPr>
            <p14:xfrm>
              <a:off x="4561320" y="893680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43680" y="87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14:cNvPr>
              <p14:cNvContentPartPr/>
              <p14:nvPr/>
            </p14:nvContentPartPr>
            <p14:xfrm>
              <a:off x="5264400" y="985120"/>
              <a:ext cx="144360" cy="114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246400" y="967120"/>
                <a:ext cx="18000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14:cNvPr>
              <p14:cNvContentPartPr/>
              <p14:nvPr/>
            </p14:nvContentPartPr>
            <p14:xfrm>
              <a:off x="5526840" y="812320"/>
              <a:ext cx="28800" cy="2754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08840" y="794320"/>
                <a:ext cx="6444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14:cNvPr>
              <p14:cNvContentPartPr/>
              <p14:nvPr/>
            </p14:nvContentPartPr>
            <p14:xfrm>
              <a:off x="6491640" y="934360"/>
              <a:ext cx="12600" cy="62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916720"/>
                <a:ext cx="482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14:cNvPr>
              <p14:cNvContentPartPr/>
              <p14:nvPr/>
            </p14:nvContentPartPr>
            <p14:xfrm>
              <a:off x="6502080" y="79216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84440" y="774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14:cNvPr>
              <p14:cNvContentPartPr/>
              <p14:nvPr/>
            </p14:nvContentPartPr>
            <p14:xfrm>
              <a:off x="6629520" y="832480"/>
              <a:ext cx="318960" cy="275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611540" y="814840"/>
                <a:ext cx="35456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14:cNvPr>
              <p14:cNvContentPartPr/>
              <p14:nvPr/>
            </p14:nvContentPartPr>
            <p14:xfrm>
              <a:off x="5985840" y="782080"/>
              <a:ext cx="40104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968200" y="764102"/>
                <a:ext cx="436680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14:cNvPr>
              <p14:cNvContentPartPr/>
              <p14:nvPr/>
            </p14:nvContentPartPr>
            <p14:xfrm>
              <a:off x="5652840" y="953800"/>
              <a:ext cx="239040" cy="124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635200" y="935800"/>
                <a:ext cx="2746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14:cNvPr>
              <p14:cNvContentPartPr/>
              <p14:nvPr/>
            </p14:nvContentPartPr>
            <p14:xfrm>
              <a:off x="4671480" y="986920"/>
              <a:ext cx="316440" cy="11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53480" y="968920"/>
                <a:ext cx="3520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14:cNvPr>
              <p14:cNvContentPartPr/>
              <p14:nvPr/>
            </p14:nvContentPartPr>
            <p14:xfrm>
              <a:off x="3750240" y="831400"/>
              <a:ext cx="727200" cy="340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732240" y="813400"/>
                <a:ext cx="76284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14:cNvPr>
              <p14:cNvContentPartPr/>
              <p14:nvPr/>
            </p14:nvContentPartPr>
            <p14:xfrm>
              <a:off x="3393120" y="838600"/>
              <a:ext cx="222840" cy="38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375480" y="820600"/>
                <a:ext cx="25848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14:cNvPr>
              <p14:cNvContentPartPr/>
              <p14:nvPr/>
            </p14:nvContentPartPr>
            <p14:xfrm>
              <a:off x="7199760" y="944080"/>
              <a:ext cx="276120" cy="123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182120" y="926440"/>
                <a:ext cx="31176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14:cNvPr>
              <p14:cNvContentPartPr/>
              <p14:nvPr/>
            </p14:nvContentPartPr>
            <p14:xfrm>
              <a:off x="7570200" y="893680"/>
              <a:ext cx="90360" cy="184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552200" y="875680"/>
                <a:ext cx="126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14:cNvPr>
              <p14:cNvContentPartPr/>
              <p14:nvPr/>
            </p14:nvContentPartPr>
            <p14:xfrm>
              <a:off x="7904280" y="913120"/>
              <a:ext cx="141120" cy="168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886280" y="895120"/>
                <a:ext cx="17676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14:cNvPr>
              <p14:cNvContentPartPr/>
              <p14:nvPr/>
            </p14:nvContentPartPr>
            <p14:xfrm>
              <a:off x="8148720" y="975040"/>
              <a:ext cx="9360" cy="100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8131080" y="957400"/>
                <a:ext cx="4500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14:cNvPr>
              <p14:cNvContentPartPr/>
              <p14:nvPr/>
            </p14:nvContentPartPr>
            <p14:xfrm>
              <a:off x="8148000" y="81232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30000" y="79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14:cNvPr>
              <p14:cNvContentPartPr/>
              <p14:nvPr/>
            </p14:nvContentPartPr>
            <p14:xfrm>
              <a:off x="8238360" y="750760"/>
              <a:ext cx="813240" cy="321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20368" y="733120"/>
                <a:ext cx="848864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14:cNvPr>
              <p14:cNvContentPartPr/>
              <p14:nvPr/>
            </p14:nvContentPartPr>
            <p14:xfrm>
              <a:off x="3189720" y="1351960"/>
              <a:ext cx="873360" cy="570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172087" y="1333960"/>
                <a:ext cx="908985" cy="60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14:cNvPr>
              <p14:cNvContentPartPr/>
              <p14:nvPr/>
            </p14:nvContentPartPr>
            <p14:xfrm>
              <a:off x="5028600" y="1594960"/>
              <a:ext cx="360" cy="9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10960" y="1576960"/>
                <a:ext cx="36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14:cNvPr>
              <p14:cNvContentPartPr/>
              <p14:nvPr/>
            </p14:nvContentPartPr>
            <p14:xfrm>
              <a:off x="5049120" y="139156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311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14:cNvPr>
              <p14:cNvContentPartPr/>
              <p14:nvPr/>
            </p14:nvContentPartPr>
            <p14:xfrm>
              <a:off x="6355560" y="1635640"/>
              <a:ext cx="4320" cy="6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37920" y="161764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14:cNvPr>
              <p14:cNvContentPartPr/>
              <p14:nvPr/>
            </p14:nvContentPartPr>
            <p14:xfrm>
              <a:off x="5851560" y="1363480"/>
              <a:ext cx="307440" cy="283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833899" y="1345480"/>
                <a:ext cx="343122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14:cNvPr>
              <p14:cNvContentPartPr/>
              <p14:nvPr/>
            </p14:nvContentPartPr>
            <p14:xfrm>
              <a:off x="5151000" y="1340800"/>
              <a:ext cx="439920" cy="304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133000" y="1322821"/>
                <a:ext cx="475560" cy="3397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14:cNvPr>
              <p14:cNvContentPartPr/>
              <p14:nvPr/>
            </p14:nvContentPartPr>
            <p14:xfrm>
              <a:off x="4409040" y="1523320"/>
              <a:ext cx="500400" cy="4035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391040" y="1505320"/>
                <a:ext cx="53604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14:cNvPr>
              <p14:cNvContentPartPr/>
              <p14:nvPr/>
            </p14:nvContentPartPr>
            <p14:xfrm>
              <a:off x="6575160" y="1250440"/>
              <a:ext cx="1826280" cy="56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557520" y="1232451"/>
                <a:ext cx="1861920" cy="603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14:cNvPr>
              <p14:cNvContentPartPr/>
              <p14:nvPr/>
            </p14:nvContentPartPr>
            <p14:xfrm>
              <a:off x="3565560" y="2075560"/>
              <a:ext cx="168840" cy="8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547920" y="2057560"/>
                <a:ext cx="2044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14:cNvPr>
              <p14:cNvContentPartPr/>
              <p14:nvPr/>
            </p14:nvContentPartPr>
            <p14:xfrm>
              <a:off x="3545400" y="2236840"/>
              <a:ext cx="372960" cy="377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527417" y="2219200"/>
                <a:ext cx="408566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14:cNvPr>
              <p14:cNvContentPartPr/>
              <p14:nvPr/>
            </p14:nvContentPartPr>
            <p14:xfrm>
              <a:off x="4091880" y="2316400"/>
              <a:ext cx="12348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073880" y="2298400"/>
                <a:ext cx="159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14:cNvPr>
              <p14:cNvContentPartPr/>
              <p14:nvPr/>
            </p14:nvContentPartPr>
            <p14:xfrm>
              <a:off x="4063800" y="2407480"/>
              <a:ext cx="123480" cy="9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045800" y="2389480"/>
                <a:ext cx="1591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14:cNvPr>
              <p14:cNvContentPartPr/>
              <p14:nvPr/>
            </p14:nvContentPartPr>
            <p14:xfrm>
              <a:off x="4317600" y="2272480"/>
              <a:ext cx="504720" cy="186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299600" y="2254840"/>
                <a:ext cx="5403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14:cNvPr>
              <p14:cNvContentPartPr/>
              <p14:nvPr/>
            </p14:nvContentPartPr>
            <p14:xfrm>
              <a:off x="4500480" y="2054320"/>
              <a:ext cx="191520" cy="79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482480" y="2036680"/>
                <a:ext cx="22716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14:cNvPr>
              <p14:cNvContentPartPr/>
              <p14:nvPr/>
            </p14:nvContentPartPr>
            <p14:xfrm>
              <a:off x="5271960" y="2255200"/>
              <a:ext cx="133200" cy="178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254320" y="2237560"/>
                <a:ext cx="1688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14:cNvPr>
              <p14:cNvContentPartPr/>
              <p14:nvPr/>
            </p14:nvContentPartPr>
            <p14:xfrm>
              <a:off x="5272680" y="2038840"/>
              <a:ext cx="122040" cy="124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254680" y="2020840"/>
                <a:ext cx="1576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14:cNvPr>
              <p14:cNvContentPartPr/>
              <p14:nvPr/>
            </p14:nvContentPartPr>
            <p14:xfrm>
              <a:off x="4957680" y="2235040"/>
              <a:ext cx="135720" cy="200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939680" y="2217008"/>
                <a:ext cx="171360" cy="235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14:cNvPr>
              <p14:cNvContentPartPr/>
              <p14:nvPr/>
            </p14:nvContentPartPr>
            <p14:xfrm>
              <a:off x="5520720" y="2427640"/>
              <a:ext cx="57240" cy="64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502720" y="2410000"/>
                <a:ext cx="92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14:cNvPr>
              <p14:cNvContentPartPr/>
              <p14:nvPr/>
            </p14:nvContentPartPr>
            <p14:xfrm>
              <a:off x="5772360" y="2235760"/>
              <a:ext cx="269280" cy="161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754360" y="2218120"/>
                <a:ext cx="3049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14:cNvPr>
              <p14:cNvContentPartPr/>
              <p14:nvPr/>
            </p14:nvContentPartPr>
            <p14:xfrm>
              <a:off x="6146400" y="2051800"/>
              <a:ext cx="514800" cy="348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128760" y="2034160"/>
                <a:ext cx="55044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14:cNvPr>
              <p14:cNvContentPartPr/>
              <p14:nvPr/>
            </p14:nvContentPartPr>
            <p14:xfrm>
              <a:off x="8609160" y="1474720"/>
              <a:ext cx="14040" cy="29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8591160" y="1456720"/>
                <a:ext cx="4968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14:cNvPr>
              <p14:cNvContentPartPr/>
              <p14:nvPr/>
            </p14:nvContentPartPr>
            <p14:xfrm>
              <a:off x="8619240" y="1625200"/>
              <a:ext cx="6840" cy="12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8601600" y="1607200"/>
                <a:ext cx="424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14:cNvPr>
              <p14:cNvContentPartPr/>
              <p14:nvPr/>
            </p14:nvContentPartPr>
            <p14:xfrm>
              <a:off x="7010040" y="2205880"/>
              <a:ext cx="475920" cy="176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6992400" y="2188240"/>
                <a:ext cx="51156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14:cNvPr>
              <p14:cNvContentPartPr/>
              <p14:nvPr/>
            </p14:nvContentPartPr>
            <p14:xfrm>
              <a:off x="7629960" y="2208400"/>
              <a:ext cx="145800" cy="6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611960" y="2190400"/>
                <a:ext cx="1814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14:cNvPr>
              <p14:cNvContentPartPr/>
              <p14:nvPr/>
            </p14:nvContentPartPr>
            <p14:xfrm>
              <a:off x="7650120" y="2285800"/>
              <a:ext cx="132840" cy="21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7632480" y="2267800"/>
                <a:ext cx="1684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14:cNvPr>
              <p14:cNvContentPartPr/>
              <p14:nvPr/>
            </p14:nvContentPartPr>
            <p14:xfrm>
              <a:off x="7987080" y="2092480"/>
              <a:ext cx="19080" cy="277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969440" y="2074840"/>
                <a:ext cx="547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14:cNvPr>
              <p14:cNvContentPartPr/>
              <p14:nvPr/>
            </p14:nvContentPartPr>
            <p14:xfrm>
              <a:off x="8158080" y="1919320"/>
              <a:ext cx="585000" cy="548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140080" y="1901668"/>
                <a:ext cx="620640" cy="583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AC3A167-303B-4C8B-B43A-7A3814FA232A}"/>
                  </a:ext>
                </a:extLst>
              </p14:cNvPr>
              <p14:cNvContentPartPr/>
              <p14:nvPr/>
            </p14:nvContentPartPr>
            <p14:xfrm>
              <a:off x="3352440" y="2929120"/>
              <a:ext cx="477000" cy="200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AC3A167-303B-4C8B-B43A-7A3814FA232A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334800" y="2911120"/>
                <a:ext cx="5126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4D1FCC3A-3324-4463-B2A6-E6E18E6F9C5E}"/>
                  </a:ext>
                </a:extLst>
              </p14:cNvPr>
              <p14:cNvContentPartPr/>
              <p14:nvPr/>
            </p14:nvContentPartPr>
            <p14:xfrm>
              <a:off x="5237040" y="2939200"/>
              <a:ext cx="80280" cy="126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4D1FCC3A-3324-4463-B2A6-E6E18E6F9C5E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219400" y="2921560"/>
                <a:ext cx="1159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CAC75126-029D-4AA8-A874-9FC07A33A364}"/>
                  </a:ext>
                </a:extLst>
              </p14:cNvPr>
              <p14:cNvContentPartPr/>
              <p14:nvPr/>
            </p14:nvContentPartPr>
            <p14:xfrm>
              <a:off x="5394720" y="2925160"/>
              <a:ext cx="151560" cy="1126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CAC75126-029D-4AA8-A874-9FC07A33A364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376720" y="2907520"/>
                <a:ext cx="1872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F3C253D-56B4-48FF-82D4-AC627DDE137D}"/>
                  </a:ext>
                </a:extLst>
              </p14:cNvPr>
              <p14:cNvContentPartPr/>
              <p14:nvPr/>
            </p14:nvContentPartPr>
            <p14:xfrm>
              <a:off x="4802520" y="2834440"/>
              <a:ext cx="348840" cy="2491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F3C253D-56B4-48FF-82D4-AC627DDE137D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784862" y="2816440"/>
                <a:ext cx="384517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685CCA7D-B83B-463D-9F94-95ECB73E385B}"/>
                  </a:ext>
                </a:extLst>
              </p14:cNvPr>
              <p14:cNvContentPartPr/>
              <p14:nvPr/>
            </p14:nvContentPartPr>
            <p14:xfrm>
              <a:off x="4508400" y="2945680"/>
              <a:ext cx="192600" cy="1544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685CCA7D-B83B-463D-9F94-95ECB73E385B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4490400" y="2928040"/>
                <a:ext cx="22824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FE5E5AFB-441C-4BD5-A589-F7D347F3F0E0}"/>
                  </a:ext>
                </a:extLst>
              </p14:cNvPr>
              <p14:cNvContentPartPr/>
              <p14:nvPr/>
            </p14:nvContentPartPr>
            <p14:xfrm>
              <a:off x="3931680" y="2838400"/>
              <a:ext cx="467640" cy="2721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FE5E5AFB-441C-4BD5-A589-F7D347F3F0E0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913680" y="2820760"/>
                <a:ext cx="50328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F0B5416-C2BB-4950-BE61-D8B9ADF67BBD}"/>
                  </a:ext>
                </a:extLst>
              </p14:cNvPr>
              <p14:cNvContentPartPr/>
              <p14:nvPr/>
            </p14:nvContentPartPr>
            <p14:xfrm>
              <a:off x="5689200" y="2885200"/>
              <a:ext cx="12240" cy="162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F0B5416-C2BB-4950-BE61-D8B9ADF67BBD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5671200" y="2867200"/>
                <a:ext cx="478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4A79763-28FE-4BD1-9483-EC078557BD5B}"/>
                  </a:ext>
                </a:extLst>
              </p14:cNvPr>
              <p14:cNvContentPartPr/>
              <p14:nvPr/>
            </p14:nvContentPartPr>
            <p14:xfrm>
              <a:off x="5709720" y="2995720"/>
              <a:ext cx="7920" cy="14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4A79763-28FE-4BD1-9483-EC078557BD5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691720" y="2978080"/>
                <a:ext cx="4356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582BACE-D2FB-4D45-B580-8B3534A7A22F}"/>
                  </a:ext>
                </a:extLst>
              </p14:cNvPr>
              <p14:cNvContentPartPr/>
              <p14:nvPr/>
            </p14:nvContentPartPr>
            <p14:xfrm>
              <a:off x="5851560" y="2872240"/>
              <a:ext cx="567360" cy="206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582BACE-D2FB-4D45-B580-8B3534A7A22F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5833920" y="2854240"/>
                <a:ext cx="6030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8A1B58A-43E2-4809-B124-EBB4CDF1E5A8}"/>
                  </a:ext>
                </a:extLst>
              </p14:cNvPr>
              <p14:cNvContentPartPr/>
              <p14:nvPr/>
            </p14:nvContentPartPr>
            <p14:xfrm>
              <a:off x="6105720" y="2652640"/>
              <a:ext cx="242640" cy="160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8A1B58A-43E2-4809-B124-EBB4CDF1E5A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6087720" y="2635000"/>
                <a:ext cx="2782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3117463-F30C-4DA9-A270-0791F8D1B38F}"/>
                  </a:ext>
                </a:extLst>
              </p14:cNvPr>
              <p14:cNvContentPartPr/>
              <p14:nvPr/>
            </p14:nvContentPartPr>
            <p14:xfrm>
              <a:off x="6623760" y="2915080"/>
              <a:ext cx="173880" cy="21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3117463-F30C-4DA9-A270-0791F8D1B38F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606120" y="2897080"/>
                <a:ext cx="2095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76E1E21-8D84-43E7-8B05-531AC9FE8F88}"/>
                  </a:ext>
                </a:extLst>
              </p14:cNvPr>
              <p14:cNvContentPartPr/>
              <p14:nvPr/>
            </p14:nvContentPartPr>
            <p14:xfrm>
              <a:off x="6654720" y="2975920"/>
              <a:ext cx="161280" cy="11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76E1E21-8D84-43E7-8B05-531AC9FE8F88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6636720" y="2958280"/>
                <a:ext cx="196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624A020-FA3A-4111-9A78-850D59E5CD34}"/>
                  </a:ext>
                </a:extLst>
              </p14:cNvPr>
              <p14:cNvContentPartPr/>
              <p14:nvPr/>
            </p14:nvContentPartPr>
            <p14:xfrm>
              <a:off x="7070880" y="2662360"/>
              <a:ext cx="460080" cy="2473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624A020-FA3A-4111-9A78-850D59E5CD34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7052880" y="2644360"/>
                <a:ext cx="49572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8B1B514-7483-4463-A8A5-C5E2027FB724}"/>
                  </a:ext>
                </a:extLst>
              </p14:cNvPr>
              <p14:cNvContentPartPr/>
              <p14:nvPr/>
            </p14:nvContentPartPr>
            <p14:xfrm>
              <a:off x="7050720" y="2509000"/>
              <a:ext cx="219600" cy="92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8B1B514-7483-4463-A8A5-C5E2027FB724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7033080" y="2491000"/>
                <a:ext cx="2552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FAFB29D-8567-469C-8FE1-ADB55BE74788}"/>
                  </a:ext>
                </a:extLst>
              </p14:cNvPr>
              <p14:cNvContentPartPr/>
              <p14:nvPr/>
            </p14:nvContentPartPr>
            <p14:xfrm>
              <a:off x="7010040" y="2950000"/>
              <a:ext cx="701280" cy="377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FAFB29D-8567-469C-8FE1-ADB55BE74788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6992400" y="2932360"/>
                <a:ext cx="7369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1EC9A59-8C6F-440E-A0E8-D4DEA8633A8E}"/>
                  </a:ext>
                </a:extLst>
              </p14:cNvPr>
              <p14:cNvContentPartPr/>
              <p14:nvPr/>
            </p14:nvContentPartPr>
            <p14:xfrm>
              <a:off x="7928400" y="2925880"/>
              <a:ext cx="43200" cy="114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1EC9A59-8C6F-440E-A0E8-D4DEA8633A8E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7910400" y="2907880"/>
                <a:ext cx="7884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6AF96BB-A6A4-4287-9029-CA9CFCCDE2E7}"/>
                  </a:ext>
                </a:extLst>
              </p14:cNvPr>
              <p14:cNvContentPartPr/>
              <p14:nvPr/>
            </p14:nvContentPartPr>
            <p14:xfrm>
              <a:off x="8095800" y="2802760"/>
              <a:ext cx="244080" cy="151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6AF96BB-A6A4-4287-9029-CA9CFCCDE2E7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8078160" y="2785120"/>
                <a:ext cx="27972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4E876F0-61D6-448F-90EB-8E360F7CEA1C}"/>
                  </a:ext>
                </a:extLst>
              </p14:cNvPr>
              <p14:cNvContentPartPr/>
              <p14:nvPr/>
            </p14:nvContentPartPr>
            <p14:xfrm>
              <a:off x="8432400" y="2875120"/>
              <a:ext cx="360" cy="29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4E876F0-61D6-448F-90EB-8E360F7CEA1C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8414760" y="2857120"/>
                <a:ext cx="360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7926A53-8A5A-4BC1-8187-10CC99F89AA7}"/>
                  </a:ext>
                </a:extLst>
              </p14:cNvPr>
              <p14:cNvContentPartPr/>
              <p14:nvPr/>
            </p14:nvContentPartPr>
            <p14:xfrm>
              <a:off x="8432400" y="2698360"/>
              <a:ext cx="4320" cy="4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7926A53-8A5A-4BC1-8187-10CC99F89AA7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8414760" y="268036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9BDA59E-88D2-4B03-806C-8AE63DEBB1E5}"/>
                  </a:ext>
                </a:extLst>
              </p14:cNvPr>
              <p14:cNvContentPartPr/>
              <p14:nvPr/>
            </p14:nvContentPartPr>
            <p14:xfrm>
              <a:off x="8747400" y="2641120"/>
              <a:ext cx="113400" cy="272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9BDA59E-88D2-4B03-806C-8AE63DEBB1E5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8729400" y="2623480"/>
                <a:ext cx="14904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F030CFA-AD04-4A6B-8C64-69AEDC28FE8D}"/>
                  </a:ext>
                </a:extLst>
              </p14:cNvPr>
              <p14:cNvContentPartPr/>
              <p14:nvPr/>
            </p14:nvContentPartPr>
            <p14:xfrm>
              <a:off x="8533920" y="2641120"/>
              <a:ext cx="149040" cy="2534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F030CFA-AD04-4A6B-8C64-69AEDC28FE8D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8515920" y="2623480"/>
                <a:ext cx="1846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E76D7B1-64F9-494C-9DD7-7B1B0777D30A}"/>
                  </a:ext>
                </a:extLst>
              </p14:cNvPr>
              <p14:cNvContentPartPr/>
              <p14:nvPr/>
            </p14:nvContentPartPr>
            <p14:xfrm>
              <a:off x="3524880" y="3367240"/>
              <a:ext cx="474480" cy="504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E76D7B1-64F9-494C-9DD7-7B1B0777D30A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3507240" y="3349600"/>
                <a:ext cx="510120" cy="54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32BCB10-6B2F-4355-813E-40FABFC66D1C}"/>
                  </a:ext>
                </a:extLst>
              </p14:cNvPr>
              <p14:cNvContentPartPr/>
              <p14:nvPr/>
            </p14:nvContentPartPr>
            <p14:xfrm>
              <a:off x="4175400" y="3666400"/>
              <a:ext cx="151560" cy="10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32BCB10-6B2F-4355-813E-40FABFC66D1C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4157760" y="3648760"/>
                <a:ext cx="1872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5588DB3-CCDB-43E3-84FD-853BEE9F93C8}"/>
                  </a:ext>
                </a:extLst>
              </p14:cNvPr>
              <p14:cNvContentPartPr/>
              <p14:nvPr/>
            </p14:nvContentPartPr>
            <p14:xfrm>
              <a:off x="4185480" y="3774760"/>
              <a:ext cx="141840" cy="25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5588DB3-CCDB-43E3-84FD-853BEE9F93C8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4167480" y="3756760"/>
                <a:ext cx="1774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9962F54-D61C-4FB7-B0D0-AA9D1F5390B9}"/>
                  </a:ext>
                </a:extLst>
              </p14:cNvPr>
              <p14:cNvContentPartPr/>
              <p14:nvPr/>
            </p14:nvContentPartPr>
            <p14:xfrm>
              <a:off x="4469880" y="3325840"/>
              <a:ext cx="176400" cy="97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9962F54-D61C-4FB7-B0D0-AA9D1F5390B9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4452240" y="3307840"/>
                <a:ext cx="21204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EC2CACA-4D81-4DE3-912E-DBEBA8D809FD}"/>
                  </a:ext>
                </a:extLst>
              </p14:cNvPr>
              <p14:cNvContentPartPr/>
              <p14:nvPr/>
            </p14:nvContentPartPr>
            <p14:xfrm>
              <a:off x="4846080" y="3636520"/>
              <a:ext cx="111600" cy="10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EC2CACA-4D81-4DE3-912E-DBEBA8D809FD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4828080" y="361888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E7C23FF8-97FF-493A-8BC6-E1FE02DBA353}"/>
                  </a:ext>
                </a:extLst>
              </p14:cNvPr>
              <p14:cNvContentPartPr/>
              <p14:nvPr/>
            </p14:nvContentPartPr>
            <p14:xfrm>
              <a:off x="5059560" y="3280840"/>
              <a:ext cx="199800" cy="82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E7C23FF8-97FF-493A-8BC6-E1FE02DBA353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5041560" y="3263200"/>
                <a:ext cx="2354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F5C806E-6D5E-487D-9AD4-B578F2011777}"/>
                  </a:ext>
                </a:extLst>
              </p14:cNvPr>
              <p14:cNvContentPartPr/>
              <p14:nvPr/>
            </p14:nvContentPartPr>
            <p14:xfrm>
              <a:off x="5090520" y="3456880"/>
              <a:ext cx="247320" cy="3412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F5C806E-6D5E-487D-9AD4-B578F2011777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5072880" y="3438880"/>
                <a:ext cx="28296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54F0CC59-CA46-4296-9F69-FF91813E7E74}"/>
                  </a:ext>
                </a:extLst>
              </p14:cNvPr>
              <p14:cNvContentPartPr/>
              <p14:nvPr/>
            </p14:nvContentPartPr>
            <p14:xfrm>
              <a:off x="4530720" y="3488560"/>
              <a:ext cx="212400" cy="342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54F0CC59-CA46-4296-9F69-FF91813E7E74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4513080" y="3470920"/>
                <a:ext cx="24804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8041E7A-BD7A-4D14-AF90-A626DECF7450}"/>
                  </a:ext>
                </a:extLst>
              </p14:cNvPr>
              <p14:cNvContentPartPr/>
              <p14:nvPr/>
            </p14:nvContentPartPr>
            <p14:xfrm>
              <a:off x="5567520" y="3610600"/>
              <a:ext cx="171720" cy="16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8041E7A-BD7A-4D14-AF90-A626DECF7450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5549520" y="3592600"/>
                <a:ext cx="2073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687F3DC-9DE0-47EC-9612-A4247CB54A2F}"/>
                  </a:ext>
                </a:extLst>
              </p14:cNvPr>
              <p14:cNvContentPartPr/>
              <p14:nvPr/>
            </p14:nvContentPartPr>
            <p14:xfrm>
              <a:off x="5587680" y="3687640"/>
              <a:ext cx="171720" cy="10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687F3DC-9DE0-47EC-9612-A4247CB54A2F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5570040" y="3670000"/>
                <a:ext cx="207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4943C64-0AE5-40A0-A791-B4EBBF38B08E}"/>
                  </a:ext>
                </a:extLst>
              </p14:cNvPr>
              <p14:cNvContentPartPr/>
              <p14:nvPr/>
            </p14:nvContentPartPr>
            <p14:xfrm>
              <a:off x="6504960" y="3585760"/>
              <a:ext cx="182520" cy="4024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4943C64-0AE5-40A0-A791-B4EBBF38B08E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6487320" y="3568120"/>
                <a:ext cx="21816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DC4834D-D696-4D2F-82CE-9AB529540267}"/>
                  </a:ext>
                </a:extLst>
              </p14:cNvPr>
              <p14:cNvContentPartPr/>
              <p14:nvPr/>
            </p14:nvContentPartPr>
            <p14:xfrm>
              <a:off x="5958120" y="3423400"/>
              <a:ext cx="420480" cy="3459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DC4834D-D696-4D2F-82CE-9AB529540267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5940120" y="3405760"/>
                <a:ext cx="45612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EF5B7F0-809C-4049-ADD1-EC88C2F2502B}"/>
                  </a:ext>
                </a:extLst>
              </p14:cNvPr>
              <p14:cNvContentPartPr/>
              <p14:nvPr/>
            </p14:nvContentPartPr>
            <p14:xfrm>
              <a:off x="6522600" y="3382360"/>
              <a:ext cx="156960" cy="143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EF5B7F0-809C-4049-ADD1-EC88C2F2502B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6504600" y="3364720"/>
                <a:ext cx="192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14:cNvPr>
              <p14:cNvContentPartPr/>
              <p14:nvPr/>
            </p14:nvContentPartPr>
            <p14:xfrm>
              <a:off x="771600" y="1266640"/>
              <a:ext cx="1270440" cy="12999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753965" y="1249000"/>
                <a:ext cx="1306070" cy="13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1E5252A3-22A6-4E27-9BEE-06B6CD65E143}"/>
                  </a:ext>
                </a:extLst>
              </p14:cNvPr>
              <p14:cNvContentPartPr/>
              <p14:nvPr/>
            </p14:nvContentPartPr>
            <p14:xfrm>
              <a:off x="6877920" y="3697360"/>
              <a:ext cx="124560" cy="313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1E5252A3-22A6-4E27-9BEE-06B6CD65E143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6860280" y="3679720"/>
                <a:ext cx="16020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80AA3C42-558C-4D75-86FC-5FB7D98D8AC7}"/>
                  </a:ext>
                </a:extLst>
              </p14:cNvPr>
              <p14:cNvContentPartPr/>
              <p14:nvPr/>
            </p14:nvContentPartPr>
            <p14:xfrm>
              <a:off x="7111200" y="3545800"/>
              <a:ext cx="509400" cy="26496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80AA3C42-558C-4D75-86FC-5FB7D98D8AC7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7093548" y="3527800"/>
                <a:ext cx="545065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C30ECC2F-F9CF-4909-884E-E2864845D973}"/>
                  </a:ext>
                </a:extLst>
              </p14:cNvPr>
              <p14:cNvContentPartPr/>
              <p14:nvPr/>
            </p14:nvContentPartPr>
            <p14:xfrm>
              <a:off x="7822560" y="3391000"/>
              <a:ext cx="169920" cy="134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C30ECC2F-F9CF-4909-884E-E2864845D973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7804920" y="3373360"/>
                <a:ext cx="2055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FBFBF0B-B9FC-4F2E-BFE3-FD26E151A820}"/>
                  </a:ext>
                </a:extLst>
              </p14:cNvPr>
              <p14:cNvContentPartPr/>
              <p14:nvPr/>
            </p14:nvContentPartPr>
            <p14:xfrm>
              <a:off x="7802400" y="3586120"/>
              <a:ext cx="122400" cy="18360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FBFBF0B-B9FC-4F2E-BFE3-FD26E151A820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7784400" y="3568480"/>
                <a:ext cx="15804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50A9D69-B978-4C3A-A9AD-6C453E612B15}"/>
                  </a:ext>
                </a:extLst>
              </p14:cNvPr>
              <p14:cNvContentPartPr/>
              <p14:nvPr/>
            </p14:nvContentPartPr>
            <p14:xfrm>
              <a:off x="3129240" y="4114240"/>
              <a:ext cx="273960" cy="321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50A9D69-B978-4C3A-A9AD-6C453E612B15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3111240" y="4096240"/>
                <a:ext cx="30960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EFACE8F-D43B-40B5-A783-231FC90F73B7}"/>
                  </a:ext>
                </a:extLst>
              </p14:cNvPr>
              <p14:cNvContentPartPr/>
              <p14:nvPr/>
            </p14:nvContentPartPr>
            <p14:xfrm>
              <a:off x="3779040" y="4064920"/>
              <a:ext cx="258480" cy="70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EFACE8F-D43B-40B5-A783-231FC90F73B7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3761400" y="4046920"/>
                <a:ext cx="29412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AE75B05-528F-4D84-A82E-352138660D52}"/>
                  </a:ext>
                </a:extLst>
              </p14:cNvPr>
              <p14:cNvContentPartPr/>
              <p14:nvPr/>
            </p14:nvContentPartPr>
            <p14:xfrm>
              <a:off x="4398960" y="4144840"/>
              <a:ext cx="31320" cy="3722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AE75B05-528F-4D84-A82E-352138660D52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4380960" y="4127200"/>
                <a:ext cx="669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3F04B558-2B5A-48FA-AA4B-D20BB5447CFA}"/>
                  </a:ext>
                </a:extLst>
              </p14:cNvPr>
              <p14:cNvContentPartPr/>
              <p14:nvPr/>
            </p14:nvContentPartPr>
            <p14:xfrm>
              <a:off x="3627840" y="4104160"/>
              <a:ext cx="47160" cy="4492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3F04B558-2B5A-48FA-AA4B-D20BB5447CFA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3609840" y="4086520"/>
                <a:ext cx="82800" cy="48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E4E5E7E1-DF56-44DB-A140-8977BCC8C4CC}"/>
                  </a:ext>
                </a:extLst>
              </p14:cNvPr>
              <p14:cNvContentPartPr/>
              <p14:nvPr/>
            </p14:nvContentPartPr>
            <p14:xfrm>
              <a:off x="4592280" y="4266520"/>
              <a:ext cx="181800" cy="208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E4E5E7E1-DF56-44DB-A140-8977BCC8C4CC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4574280" y="4248520"/>
                <a:ext cx="2174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705321AF-B3E3-4EF0-9919-E86418D53C83}"/>
                  </a:ext>
                </a:extLst>
              </p14:cNvPr>
              <p14:cNvContentPartPr/>
              <p14:nvPr/>
            </p14:nvContentPartPr>
            <p14:xfrm>
              <a:off x="4602000" y="4350040"/>
              <a:ext cx="145800" cy="190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705321AF-B3E3-4EF0-9919-E86418D53C83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4584360" y="4332040"/>
                <a:ext cx="181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47ADD4FD-FA2F-4483-86FA-971E2D67F133}"/>
                  </a:ext>
                </a:extLst>
              </p14:cNvPr>
              <p14:cNvContentPartPr/>
              <p14:nvPr/>
            </p14:nvContentPartPr>
            <p14:xfrm>
              <a:off x="4962720" y="4124680"/>
              <a:ext cx="503280" cy="3355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47ADD4FD-FA2F-4483-86FA-971E2D67F133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4944733" y="4106680"/>
                <a:ext cx="538895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1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EE9F3796-811B-4E42-975C-A1FBF4D5F276}"/>
                  </a:ext>
                </a:extLst>
              </p14:cNvPr>
              <p14:cNvContentPartPr/>
              <p14:nvPr/>
            </p14:nvContentPartPr>
            <p14:xfrm>
              <a:off x="3850320" y="4212520"/>
              <a:ext cx="424440" cy="3229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EE9F3796-811B-4E42-975C-A1FBF4D5F276}"/>
                  </a:ext>
                </a:extLst>
              </p:cNvPr>
              <p:cNvPicPr/>
              <p:nvPr/>
            </p:nvPicPr>
            <p:blipFill>
              <a:blip r:embed="rId252"/>
              <a:stretch>
                <a:fillRect/>
              </a:stretch>
            </p:blipFill>
            <p:spPr>
              <a:xfrm>
                <a:off x="3832320" y="4194540"/>
                <a:ext cx="460080" cy="358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79624240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14:cNvPr>
              <p14:cNvContentPartPr/>
              <p14:nvPr/>
            </p14:nvContentPartPr>
            <p14:xfrm>
              <a:off x="873480" y="212560"/>
              <a:ext cx="1558080" cy="47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5840" y="194920"/>
                <a:ext cx="159372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14:cNvPr>
              <p14:cNvContentPartPr/>
              <p14:nvPr/>
            </p14:nvContentPartPr>
            <p14:xfrm>
              <a:off x="3027360" y="264040"/>
              <a:ext cx="360" cy="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14:cNvPr>
              <p14:cNvContentPartPr/>
              <p14:nvPr/>
            </p14:nvContentPartPr>
            <p14:xfrm>
              <a:off x="3090720" y="407320"/>
              <a:ext cx="223200" cy="10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2720" y="389680"/>
                <a:ext cx="2588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14:cNvPr>
              <p14:cNvContentPartPr/>
              <p14:nvPr/>
            </p14:nvContentPartPr>
            <p14:xfrm>
              <a:off x="3433440" y="45664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5800" y="43900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14:cNvPr>
              <p14:cNvContentPartPr/>
              <p14:nvPr/>
            </p14:nvContentPartPr>
            <p14:xfrm>
              <a:off x="3433440" y="29428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5800" y="276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14:cNvPr>
              <p14:cNvContentPartPr/>
              <p14:nvPr/>
            </p14:nvContentPartPr>
            <p14:xfrm>
              <a:off x="3544320" y="192760"/>
              <a:ext cx="15840" cy="299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526680" y="175120"/>
                <a:ext cx="514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14:cNvPr>
              <p14:cNvContentPartPr/>
              <p14:nvPr/>
            </p14:nvContentPartPr>
            <p14:xfrm>
              <a:off x="3655560" y="297520"/>
              <a:ext cx="38880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637920" y="279520"/>
                <a:ext cx="42444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14:cNvPr>
              <p14:cNvContentPartPr/>
              <p14:nvPr/>
            </p14:nvContentPartPr>
            <p14:xfrm>
              <a:off x="2714880" y="382840"/>
              <a:ext cx="271800" cy="178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696904" y="364840"/>
                <a:ext cx="307393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14:cNvPr>
              <p14:cNvContentPartPr/>
              <p14:nvPr/>
            </p14:nvContentPartPr>
            <p14:xfrm>
              <a:off x="5724120" y="172600"/>
              <a:ext cx="924840" cy="32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706120" y="154620"/>
                <a:ext cx="9604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14:cNvPr>
              <p14:cNvContentPartPr/>
              <p14:nvPr/>
            </p14:nvContentPartPr>
            <p14:xfrm>
              <a:off x="5139840" y="306880"/>
              <a:ext cx="488160" cy="368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122187" y="288898"/>
                <a:ext cx="523826" cy="403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14:cNvPr>
              <p14:cNvContentPartPr/>
              <p14:nvPr/>
            </p14:nvContentPartPr>
            <p14:xfrm>
              <a:off x="4439640" y="253600"/>
              <a:ext cx="3718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421983" y="235600"/>
                <a:ext cx="407555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14:cNvPr>
              <p14:cNvContentPartPr/>
              <p14:nvPr/>
            </p14:nvContentPartPr>
            <p14:xfrm>
              <a:off x="7025520" y="243520"/>
              <a:ext cx="36000" cy="22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07520" y="225880"/>
                <a:ext cx="71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14:cNvPr>
              <p14:cNvContentPartPr/>
              <p14:nvPr/>
            </p14:nvContentPartPr>
            <p14:xfrm>
              <a:off x="7521600" y="253600"/>
              <a:ext cx="360360" cy="22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03960" y="235600"/>
                <a:ext cx="3960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14:cNvPr>
              <p14:cNvContentPartPr/>
              <p14:nvPr/>
            </p14:nvContentPartPr>
            <p14:xfrm>
              <a:off x="7161600" y="233080"/>
              <a:ext cx="245160" cy="24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143626" y="215440"/>
                <a:ext cx="28074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14:cNvPr>
              <p14:cNvContentPartPr/>
              <p14:nvPr/>
            </p14:nvContentPartPr>
            <p14:xfrm>
              <a:off x="2963280" y="2336200"/>
              <a:ext cx="204840" cy="204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945312" y="2318560"/>
                <a:ext cx="240417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14:cNvPr>
              <p14:cNvContentPartPr/>
              <p14:nvPr/>
            </p14:nvContentPartPr>
            <p14:xfrm>
              <a:off x="2742600" y="3190120"/>
              <a:ext cx="138960" cy="155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24960" y="3172120"/>
                <a:ext cx="17460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14:cNvPr>
              <p14:cNvContentPartPr/>
              <p14:nvPr/>
            </p14:nvContentPartPr>
            <p14:xfrm>
              <a:off x="464520" y="3541840"/>
              <a:ext cx="272880" cy="224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6880" y="3523840"/>
                <a:ext cx="30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14:cNvPr>
              <p14:cNvContentPartPr/>
              <p14:nvPr/>
            </p14:nvContentPartPr>
            <p14:xfrm>
              <a:off x="858000" y="3535360"/>
              <a:ext cx="46080" cy="19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40000" y="3517360"/>
                <a:ext cx="817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14:cNvPr>
              <p14:cNvContentPartPr/>
              <p14:nvPr/>
            </p14:nvContentPartPr>
            <p14:xfrm>
              <a:off x="761880" y="3514840"/>
              <a:ext cx="218160" cy="165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43880" y="3497200"/>
                <a:ext cx="253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14:cNvPr>
              <p14:cNvContentPartPr/>
              <p14:nvPr/>
            </p14:nvContentPartPr>
            <p14:xfrm>
              <a:off x="1056360" y="3596200"/>
              <a:ext cx="6840" cy="91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038360" y="3578560"/>
                <a:ext cx="4248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14:cNvPr>
              <p14:cNvContentPartPr/>
              <p14:nvPr/>
            </p14:nvContentPartPr>
            <p14:xfrm>
              <a:off x="1025760" y="340324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0812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14:cNvPr>
              <p14:cNvContentPartPr/>
              <p14:nvPr/>
            </p14:nvContentPartPr>
            <p14:xfrm>
              <a:off x="1176960" y="3464080"/>
              <a:ext cx="104040" cy="225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59320" y="3446440"/>
                <a:ext cx="1396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14:cNvPr>
              <p14:cNvContentPartPr/>
              <p14:nvPr/>
            </p14:nvContentPartPr>
            <p14:xfrm>
              <a:off x="1524000" y="3351760"/>
              <a:ext cx="364320" cy="536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06000" y="3334120"/>
                <a:ext cx="39996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14:cNvPr>
              <p14:cNvContentPartPr/>
              <p14:nvPr/>
            </p14:nvContentPartPr>
            <p14:xfrm>
              <a:off x="416280" y="4045840"/>
              <a:ext cx="143640" cy="228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8280" y="4027840"/>
                <a:ext cx="17928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14:cNvPr>
              <p14:cNvContentPartPr/>
              <p14:nvPr/>
            </p14:nvContentPartPr>
            <p14:xfrm>
              <a:off x="675120" y="4076800"/>
              <a:ext cx="69120" cy="131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7120" y="4059160"/>
                <a:ext cx="10476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14:cNvPr>
              <p14:cNvContentPartPr/>
              <p14:nvPr/>
            </p14:nvContentPartPr>
            <p14:xfrm>
              <a:off x="858000" y="3890680"/>
              <a:ext cx="45360" cy="283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40360" y="3873040"/>
                <a:ext cx="810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14:cNvPr>
              <p14:cNvContentPartPr/>
              <p14:nvPr/>
            </p14:nvContentPartPr>
            <p14:xfrm>
              <a:off x="782040" y="4016320"/>
              <a:ext cx="234360" cy="57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4400" y="3998680"/>
                <a:ext cx="2700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14:cNvPr>
              <p14:cNvContentPartPr/>
              <p14:nvPr/>
            </p14:nvContentPartPr>
            <p14:xfrm>
              <a:off x="1066440" y="3832360"/>
              <a:ext cx="346320" cy="335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48800" y="3814720"/>
                <a:ext cx="3819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14:cNvPr>
              <p14:cNvContentPartPr/>
              <p14:nvPr/>
            </p14:nvContentPartPr>
            <p14:xfrm>
              <a:off x="1259400" y="3932080"/>
              <a:ext cx="227880" cy="70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41400" y="3914440"/>
                <a:ext cx="2635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14:cNvPr>
              <p14:cNvContentPartPr/>
              <p14:nvPr/>
            </p14:nvContentPartPr>
            <p14:xfrm>
              <a:off x="1554240" y="3992560"/>
              <a:ext cx="12240" cy="2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36600" y="3974560"/>
                <a:ext cx="47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14:cNvPr>
              <p14:cNvContentPartPr/>
              <p14:nvPr/>
            </p14:nvContentPartPr>
            <p14:xfrm>
              <a:off x="1554240" y="3860440"/>
              <a:ext cx="36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36600" y="384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14:cNvPr>
              <p14:cNvContentPartPr/>
              <p14:nvPr/>
            </p14:nvContentPartPr>
            <p14:xfrm>
              <a:off x="1687080" y="3931360"/>
              <a:ext cx="81000" cy="109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69440" y="3913720"/>
                <a:ext cx="116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14:cNvPr>
              <p14:cNvContentPartPr/>
              <p14:nvPr/>
            </p14:nvContentPartPr>
            <p14:xfrm>
              <a:off x="1858800" y="3857920"/>
              <a:ext cx="190800" cy="135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40800" y="3839920"/>
                <a:ext cx="226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14:cNvPr>
              <p14:cNvContentPartPr/>
              <p14:nvPr/>
            </p14:nvContentPartPr>
            <p14:xfrm>
              <a:off x="3011520" y="3494320"/>
              <a:ext cx="174240" cy="19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93880" y="3476320"/>
                <a:ext cx="20988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14:cNvPr>
              <p14:cNvContentPartPr/>
              <p14:nvPr/>
            </p14:nvContentPartPr>
            <p14:xfrm>
              <a:off x="391800" y="353320"/>
              <a:ext cx="156600" cy="195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74160" y="335680"/>
                <a:ext cx="19224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14:cNvPr>
              <p14:cNvContentPartPr/>
              <p14:nvPr/>
            </p14:nvContentPartPr>
            <p14:xfrm>
              <a:off x="2174160" y="3429880"/>
              <a:ext cx="689400" cy="3088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156169" y="3411880"/>
                <a:ext cx="725021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14:cNvPr>
              <p14:cNvContentPartPr/>
              <p14:nvPr/>
            </p14:nvContentPartPr>
            <p14:xfrm>
              <a:off x="334200" y="676960"/>
              <a:ext cx="2377080" cy="2406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16200" y="659320"/>
                <a:ext cx="2412720" cy="24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14:cNvPr>
              <p14:cNvContentPartPr/>
              <p14:nvPr/>
            </p14:nvContentPartPr>
            <p14:xfrm>
              <a:off x="4551240" y="1015720"/>
              <a:ext cx="16920" cy="43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533600" y="998080"/>
                <a:ext cx="525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14:cNvPr>
              <p14:cNvContentPartPr/>
              <p14:nvPr/>
            </p14:nvContentPartPr>
            <p14:xfrm>
              <a:off x="4561320" y="893680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43680" y="87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14:cNvPr>
              <p14:cNvContentPartPr/>
              <p14:nvPr/>
            </p14:nvContentPartPr>
            <p14:xfrm>
              <a:off x="5264400" y="985120"/>
              <a:ext cx="144360" cy="114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246400" y="967120"/>
                <a:ext cx="18000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14:cNvPr>
              <p14:cNvContentPartPr/>
              <p14:nvPr/>
            </p14:nvContentPartPr>
            <p14:xfrm>
              <a:off x="5526840" y="812320"/>
              <a:ext cx="28800" cy="2754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08840" y="794320"/>
                <a:ext cx="6444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14:cNvPr>
              <p14:cNvContentPartPr/>
              <p14:nvPr/>
            </p14:nvContentPartPr>
            <p14:xfrm>
              <a:off x="6491640" y="934360"/>
              <a:ext cx="12600" cy="62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916720"/>
                <a:ext cx="482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14:cNvPr>
              <p14:cNvContentPartPr/>
              <p14:nvPr/>
            </p14:nvContentPartPr>
            <p14:xfrm>
              <a:off x="6502080" y="79216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84440" y="774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14:cNvPr>
              <p14:cNvContentPartPr/>
              <p14:nvPr/>
            </p14:nvContentPartPr>
            <p14:xfrm>
              <a:off x="6629520" y="832480"/>
              <a:ext cx="318960" cy="275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611540" y="814840"/>
                <a:ext cx="35456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14:cNvPr>
              <p14:cNvContentPartPr/>
              <p14:nvPr/>
            </p14:nvContentPartPr>
            <p14:xfrm>
              <a:off x="5985840" y="782080"/>
              <a:ext cx="40104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968200" y="764102"/>
                <a:ext cx="436680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14:cNvPr>
              <p14:cNvContentPartPr/>
              <p14:nvPr/>
            </p14:nvContentPartPr>
            <p14:xfrm>
              <a:off x="5652840" y="953800"/>
              <a:ext cx="239040" cy="124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635200" y="935800"/>
                <a:ext cx="2746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14:cNvPr>
              <p14:cNvContentPartPr/>
              <p14:nvPr/>
            </p14:nvContentPartPr>
            <p14:xfrm>
              <a:off x="4671480" y="986920"/>
              <a:ext cx="316440" cy="11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53480" y="968920"/>
                <a:ext cx="3520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14:cNvPr>
              <p14:cNvContentPartPr/>
              <p14:nvPr/>
            </p14:nvContentPartPr>
            <p14:xfrm>
              <a:off x="3750240" y="831400"/>
              <a:ext cx="727200" cy="340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732240" y="813400"/>
                <a:ext cx="76284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14:cNvPr>
              <p14:cNvContentPartPr/>
              <p14:nvPr/>
            </p14:nvContentPartPr>
            <p14:xfrm>
              <a:off x="3393120" y="838600"/>
              <a:ext cx="222840" cy="38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375480" y="820600"/>
                <a:ext cx="25848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14:cNvPr>
              <p14:cNvContentPartPr/>
              <p14:nvPr/>
            </p14:nvContentPartPr>
            <p14:xfrm>
              <a:off x="7199760" y="944080"/>
              <a:ext cx="276120" cy="123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182120" y="926440"/>
                <a:ext cx="31176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14:cNvPr>
              <p14:cNvContentPartPr/>
              <p14:nvPr/>
            </p14:nvContentPartPr>
            <p14:xfrm>
              <a:off x="7570200" y="893680"/>
              <a:ext cx="90360" cy="184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552200" y="875680"/>
                <a:ext cx="126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14:cNvPr>
              <p14:cNvContentPartPr/>
              <p14:nvPr/>
            </p14:nvContentPartPr>
            <p14:xfrm>
              <a:off x="7904280" y="913120"/>
              <a:ext cx="141120" cy="168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886280" y="895120"/>
                <a:ext cx="17676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14:cNvPr>
              <p14:cNvContentPartPr/>
              <p14:nvPr/>
            </p14:nvContentPartPr>
            <p14:xfrm>
              <a:off x="8148720" y="975040"/>
              <a:ext cx="9360" cy="100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8131080" y="957400"/>
                <a:ext cx="4500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14:cNvPr>
              <p14:cNvContentPartPr/>
              <p14:nvPr/>
            </p14:nvContentPartPr>
            <p14:xfrm>
              <a:off x="8148000" y="81232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30000" y="79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14:cNvPr>
              <p14:cNvContentPartPr/>
              <p14:nvPr/>
            </p14:nvContentPartPr>
            <p14:xfrm>
              <a:off x="8238360" y="750760"/>
              <a:ext cx="813240" cy="321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20368" y="733120"/>
                <a:ext cx="848864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14:cNvPr>
              <p14:cNvContentPartPr/>
              <p14:nvPr/>
            </p14:nvContentPartPr>
            <p14:xfrm>
              <a:off x="3189720" y="1351960"/>
              <a:ext cx="873360" cy="570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172087" y="1333960"/>
                <a:ext cx="908985" cy="60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14:cNvPr>
              <p14:cNvContentPartPr/>
              <p14:nvPr/>
            </p14:nvContentPartPr>
            <p14:xfrm>
              <a:off x="5028600" y="1594960"/>
              <a:ext cx="360" cy="9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10960" y="1576960"/>
                <a:ext cx="36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14:cNvPr>
              <p14:cNvContentPartPr/>
              <p14:nvPr/>
            </p14:nvContentPartPr>
            <p14:xfrm>
              <a:off x="5049120" y="139156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311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14:cNvPr>
              <p14:cNvContentPartPr/>
              <p14:nvPr/>
            </p14:nvContentPartPr>
            <p14:xfrm>
              <a:off x="6355560" y="1635640"/>
              <a:ext cx="4320" cy="6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37920" y="161764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14:cNvPr>
              <p14:cNvContentPartPr/>
              <p14:nvPr/>
            </p14:nvContentPartPr>
            <p14:xfrm>
              <a:off x="5851560" y="1363480"/>
              <a:ext cx="307440" cy="283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833899" y="1345480"/>
                <a:ext cx="343122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14:cNvPr>
              <p14:cNvContentPartPr/>
              <p14:nvPr/>
            </p14:nvContentPartPr>
            <p14:xfrm>
              <a:off x="5151000" y="1340800"/>
              <a:ext cx="439920" cy="304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133000" y="1322821"/>
                <a:ext cx="475560" cy="3397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14:cNvPr>
              <p14:cNvContentPartPr/>
              <p14:nvPr/>
            </p14:nvContentPartPr>
            <p14:xfrm>
              <a:off x="4409040" y="1523320"/>
              <a:ext cx="500400" cy="4035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391040" y="1505320"/>
                <a:ext cx="53604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14:cNvPr>
              <p14:cNvContentPartPr/>
              <p14:nvPr/>
            </p14:nvContentPartPr>
            <p14:xfrm>
              <a:off x="6575160" y="1250440"/>
              <a:ext cx="1826280" cy="56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557520" y="1232451"/>
                <a:ext cx="1861920" cy="603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14:cNvPr>
              <p14:cNvContentPartPr/>
              <p14:nvPr/>
            </p14:nvContentPartPr>
            <p14:xfrm>
              <a:off x="3565560" y="2075560"/>
              <a:ext cx="168840" cy="8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547920" y="2057560"/>
                <a:ext cx="2044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14:cNvPr>
              <p14:cNvContentPartPr/>
              <p14:nvPr/>
            </p14:nvContentPartPr>
            <p14:xfrm>
              <a:off x="3545400" y="2236840"/>
              <a:ext cx="372960" cy="377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527417" y="2219200"/>
                <a:ext cx="408566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14:cNvPr>
              <p14:cNvContentPartPr/>
              <p14:nvPr/>
            </p14:nvContentPartPr>
            <p14:xfrm>
              <a:off x="4091880" y="2316400"/>
              <a:ext cx="12348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073880" y="2298400"/>
                <a:ext cx="159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14:cNvPr>
              <p14:cNvContentPartPr/>
              <p14:nvPr/>
            </p14:nvContentPartPr>
            <p14:xfrm>
              <a:off x="4063800" y="2407480"/>
              <a:ext cx="123480" cy="9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045800" y="2389480"/>
                <a:ext cx="1591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14:cNvPr>
              <p14:cNvContentPartPr/>
              <p14:nvPr/>
            </p14:nvContentPartPr>
            <p14:xfrm>
              <a:off x="4317600" y="2272480"/>
              <a:ext cx="504720" cy="186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299600" y="2254840"/>
                <a:ext cx="5403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14:cNvPr>
              <p14:cNvContentPartPr/>
              <p14:nvPr/>
            </p14:nvContentPartPr>
            <p14:xfrm>
              <a:off x="4500480" y="2054320"/>
              <a:ext cx="191520" cy="79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482480" y="2036680"/>
                <a:ext cx="22716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14:cNvPr>
              <p14:cNvContentPartPr/>
              <p14:nvPr/>
            </p14:nvContentPartPr>
            <p14:xfrm>
              <a:off x="5271960" y="2255200"/>
              <a:ext cx="133200" cy="178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254320" y="2237560"/>
                <a:ext cx="1688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14:cNvPr>
              <p14:cNvContentPartPr/>
              <p14:nvPr/>
            </p14:nvContentPartPr>
            <p14:xfrm>
              <a:off x="5272680" y="2038840"/>
              <a:ext cx="122040" cy="124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254680" y="2020840"/>
                <a:ext cx="1576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14:cNvPr>
              <p14:cNvContentPartPr/>
              <p14:nvPr/>
            </p14:nvContentPartPr>
            <p14:xfrm>
              <a:off x="4957680" y="2235040"/>
              <a:ext cx="135720" cy="200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939680" y="2217008"/>
                <a:ext cx="171360" cy="235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14:cNvPr>
              <p14:cNvContentPartPr/>
              <p14:nvPr/>
            </p14:nvContentPartPr>
            <p14:xfrm>
              <a:off x="5520720" y="2427640"/>
              <a:ext cx="57240" cy="64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502720" y="2410000"/>
                <a:ext cx="92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14:cNvPr>
              <p14:cNvContentPartPr/>
              <p14:nvPr/>
            </p14:nvContentPartPr>
            <p14:xfrm>
              <a:off x="5772360" y="2235760"/>
              <a:ext cx="269280" cy="161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754360" y="2218120"/>
                <a:ext cx="3049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14:cNvPr>
              <p14:cNvContentPartPr/>
              <p14:nvPr/>
            </p14:nvContentPartPr>
            <p14:xfrm>
              <a:off x="6146400" y="2051800"/>
              <a:ext cx="514800" cy="348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128760" y="2034160"/>
                <a:ext cx="55044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14:cNvPr>
              <p14:cNvContentPartPr/>
              <p14:nvPr/>
            </p14:nvContentPartPr>
            <p14:xfrm>
              <a:off x="8609160" y="1474720"/>
              <a:ext cx="14040" cy="29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8591160" y="1456720"/>
                <a:ext cx="4968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14:cNvPr>
              <p14:cNvContentPartPr/>
              <p14:nvPr/>
            </p14:nvContentPartPr>
            <p14:xfrm>
              <a:off x="8619240" y="1625200"/>
              <a:ext cx="6840" cy="12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8601600" y="1607200"/>
                <a:ext cx="424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14:cNvPr>
              <p14:cNvContentPartPr/>
              <p14:nvPr/>
            </p14:nvContentPartPr>
            <p14:xfrm>
              <a:off x="7010040" y="2205880"/>
              <a:ext cx="475920" cy="176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6992400" y="2188240"/>
                <a:ext cx="51156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14:cNvPr>
              <p14:cNvContentPartPr/>
              <p14:nvPr/>
            </p14:nvContentPartPr>
            <p14:xfrm>
              <a:off x="7629960" y="2208400"/>
              <a:ext cx="145800" cy="6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611960" y="2190400"/>
                <a:ext cx="1814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14:cNvPr>
              <p14:cNvContentPartPr/>
              <p14:nvPr/>
            </p14:nvContentPartPr>
            <p14:xfrm>
              <a:off x="7650120" y="2285800"/>
              <a:ext cx="132840" cy="21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7632480" y="2267800"/>
                <a:ext cx="1684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14:cNvPr>
              <p14:cNvContentPartPr/>
              <p14:nvPr/>
            </p14:nvContentPartPr>
            <p14:xfrm>
              <a:off x="7987080" y="2092480"/>
              <a:ext cx="19080" cy="277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969440" y="2074840"/>
                <a:ext cx="547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14:cNvPr>
              <p14:cNvContentPartPr/>
              <p14:nvPr/>
            </p14:nvContentPartPr>
            <p14:xfrm>
              <a:off x="8158080" y="1919320"/>
              <a:ext cx="585000" cy="548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140080" y="1901668"/>
                <a:ext cx="620640" cy="583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AC3A167-303B-4C8B-B43A-7A3814FA232A}"/>
                  </a:ext>
                </a:extLst>
              </p14:cNvPr>
              <p14:cNvContentPartPr/>
              <p14:nvPr/>
            </p14:nvContentPartPr>
            <p14:xfrm>
              <a:off x="3352440" y="2929120"/>
              <a:ext cx="477000" cy="200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AC3A167-303B-4C8B-B43A-7A3814FA232A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334800" y="2911120"/>
                <a:ext cx="5126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4D1FCC3A-3324-4463-B2A6-E6E18E6F9C5E}"/>
                  </a:ext>
                </a:extLst>
              </p14:cNvPr>
              <p14:cNvContentPartPr/>
              <p14:nvPr/>
            </p14:nvContentPartPr>
            <p14:xfrm>
              <a:off x="5237040" y="2939200"/>
              <a:ext cx="80280" cy="126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4D1FCC3A-3324-4463-B2A6-E6E18E6F9C5E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219400" y="2921560"/>
                <a:ext cx="1159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CAC75126-029D-4AA8-A874-9FC07A33A364}"/>
                  </a:ext>
                </a:extLst>
              </p14:cNvPr>
              <p14:cNvContentPartPr/>
              <p14:nvPr/>
            </p14:nvContentPartPr>
            <p14:xfrm>
              <a:off x="5394720" y="2925160"/>
              <a:ext cx="151560" cy="1126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CAC75126-029D-4AA8-A874-9FC07A33A364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376720" y="2907520"/>
                <a:ext cx="1872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F3C253D-56B4-48FF-82D4-AC627DDE137D}"/>
                  </a:ext>
                </a:extLst>
              </p14:cNvPr>
              <p14:cNvContentPartPr/>
              <p14:nvPr/>
            </p14:nvContentPartPr>
            <p14:xfrm>
              <a:off x="4802520" y="2834440"/>
              <a:ext cx="348840" cy="2491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F3C253D-56B4-48FF-82D4-AC627DDE137D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784862" y="2816440"/>
                <a:ext cx="384517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685CCA7D-B83B-463D-9F94-95ECB73E385B}"/>
                  </a:ext>
                </a:extLst>
              </p14:cNvPr>
              <p14:cNvContentPartPr/>
              <p14:nvPr/>
            </p14:nvContentPartPr>
            <p14:xfrm>
              <a:off x="4508400" y="2945680"/>
              <a:ext cx="192600" cy="1544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685CCA7D-B83B-463D-9F94-95ECB73E385B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4490400" y="2928040"/>
                <a:ext cx="22824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FE5E5AFB-441C-4BD5-A589-F7D347F3F0E0}"/>
                  </a:ext>
                </a:extLst>
              </p14:cNvPr>
              <p14:cNvContentPartPr/>
              <p14:nvPr/>
            </p14:nvContentPartPr>
            <p14:xfrm>
              <a:off x="3931680" y="2838400"/>
              <a:ext cx="467640" cy="2721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FE5E5AFB-441C-4BD5-A589-F7D347F3F0E0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913680" y="2820760"/>
                <a:ext cx="50328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F0B5416-C2BB-4950-BE61-D8B9ADF67BBD}"/>
                  </a:ext>
                </a:extLst>
              </p14:cNvPr>
              <p14:cNvContentPartPr/>
              <p14:nvPr/>
            </p14:nvContentPartPr>
            <p14:xfrm>
              <a:off x="5689200" y="2885200"/>
              <a:ext cx="12240" cy="162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F0B5416-C2BB-4950-BE61-D8B9ADF67BBD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5671200" y="2867200"/>
                <a:ext cx="478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4A79763-28FE-4BD1-9483-EC078557BD5B}"/>
                  </a:ext>
                </a:extLst>
              </p14:cNvPr>
              <p14:cNvContentPartPr/>
              <p14:nvPr/>
            </p14:nvContentPartPr>
            <p14:xfrm>
              <a:off x="5709720" y="2995720"/>
              <a:ext cx="7920" cy="14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4A79763-28FE-4BD1-9483-EC078557BD5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691720" y="2978080"/>
                <a:ext cx="4356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582BACE-D2FB-4D45-B580-8B3534A7A22F}"/>
                  </a:ext>
                </a:extLst>
              </p14:cNvPr>
              <p14:cNvContentPartPr/>
              <p14:nvPr/>
            </p14:nvContentPartPr>
            <p14:xfrm>
              <a:off x="5851560" y="2872240"/>
              <a:ext cx="567360" cy="206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582BACE-D2FB-4D45-B580-8B3534A7A22F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5833920" y="2854240"/>
                <a:ext cx="6030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8A1B58A-43E2-4809-B124-EBB4CDF1E5A8}"/>
                  </a:ext>
                </a:extLst>
              </p14:cNvPr>
              <p14:cNvContentPartPr/>
              <p14:nvPr/>
            </p14:nvContentPartPr>
            <p14:xfrm>
              <a:off x="6105720" y="2652640"/>
              <a:ext cx="242640" cy="160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8A1B58A-43E2-4809-B124-EBB4CDF1E5A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6087720" y="2635000"/>
                <a:ext cx="2782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3117463-F30C-4DA9-A270-0791F8D1B38F}"/>
                  </a:ext>
                </a:extLst>
              </p14:cNvPr>
              <p14:cNvContentPartPr/>
              <p14:nvPr/>
            </p14:nvContentPartPr>
            <p14:xfrm>
              <a:off x="6623760" y="2915080"/>
              <a:ext cx="173880" cy="21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3117463-F30C-4DA9-A270-0791F8D1B38F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606120" y="2897080"/>
                <a:ext cx="2095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76E1E21-8D84-43E7-8B05-531AC9FE8F88}"/>
                  </a:ext>
                </a:extLst>
              </p14:cNvPr>
              <p14:cNvContentPartPr/>
              <p14:nvPr/>
            </p14:nvContentPartPr>
            <p14:xfrm>
              <a:off x="6654720" y="2975920"/>
              <a:ext cx="161280" cy="11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76E1E21-8D84-43E7-8B05-531AC9FE8F88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6636720" y="2958280"/>
                <a:ext cx="196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624A020-FA3A-4111-9A78-850D59E5CD34}"/>
                  </a:ext>
                </a:extLst>
              </p14:cNvPr>
              <p14:cNvContentPartPr/>
              <p14:nvPr/>
            </p14:nvContentPartPr>
            <p14:xfrm>
              <a:off x="7070880" y="2662360"/>
              <a:ext cx="460080" cy="2473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624A020-FA3A-4111-9A78-850D59E5CD34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7052880" y="2644360"/>
                <a:ext cx="49572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8B1B514-7483-4463-A8A5-C5E2027FB724}"/>
                  </a:ext>
                </a:extLst>
              </p14:cNvPr>
              <p14:cNvContentPartPr/>
              <p14:nvPr/>
            </p14:nvContentPartPr>
            <p14:xfrm>
              <a:off x="7050720" y="2509000"/>
              <a:ext cx="219600" cy="92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8B1B514-7483-4463-A8A5-C5E2027FB724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7033080" y="2491000"/>
                <a:ext cx="2552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FAFB29D-8567-469C-8FE1-ADB55BE74788}"/>
                  </a:ext>
                </a:extLst>
              </p14:cNvPr>
              <p14:cNvContentPartPr/>
              <p14:nvPr/>
            </p14:nvContentPartPr>
            <p14:xfrm>
              <a:off x="7010040" y="2950000"/>
              <a:ext cx="701280" cy="377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FAFB29D-8567-469C-8FE1-ADB55BE74788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6992400" y="2932360"/>
                <a:ext cx="7369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1EC9A59-8C6F-440E-A0E8-D4DEA8633A8E}"/>
                  </a:ext>
                </a:extLst>
              </p14:cNvPr>
              <p14:cNvContentPartPr/>
              <p14:nvPr/>
            </p14:nvContentPartPr>
            <p14:xfrm>
              <a:off x="7928400" y="2925880"/>
              <a:ext cx="43200" cy="114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1EC9A59-8C6F-440E-A0E8-D4DEA8633A8E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7910400" y="2907880"/>
                <a:ext cx="7884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6AF96BB-A6A4-4287-9029-CA9CFCCDE2E7}"/>
                  </a:ext>
                </a:extLst>
              </p14:cNvPr>
              <p14:cNvContentPartPr/>
              <p14:nvPr/>
            </p14:nvContentPartPr>
            <p14:xfrm>
              <a:off x="8095800" y="2802760"/>
              <a:ext cx="244080" cy="151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6AF96BB-A6A4-4287-9029-CA9CFCCDE2E7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8078160" y="2785120"/>
                <a:ext cx="27972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4E876F0-61D6-448F-90EB-8E360F7CEA1C}"/>
                  </a:ext>
                </a:extLst>
              </p14:cNvPr>
              <p14:cNvContentPartPr/>
              <p14:nvPr/>
            </p14:nvContentPartPr>
            <p14:xfrm>
              <a:off x="8432400" y="2875120"/>
              <a:ext cx="360" cy="29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4E876F0-61D6-448F-90EB-8E360F7CEA1C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8414760" y="2857120"/>
                <a:ext cx="360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7926A53-8A5A-4BC1-8187-10CC99F89AA7}"/>
                  </a:ext>
                </a:extLst>
              </p14:cNvPr>
              <p14:cNvContentPartPr/>
              <p14:nvPr/>
            </p14:nvContentPartPr>
            <p14:xfrm>
              <a:off x="8432400" y="2698360"/>
              <a:ext cx="4320" cy="4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7926A53-8A5A-4BC1-8187-10CC99F89AA7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8414760" y="268036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9BDA59E-88D2-4B03-806C-8AE63DEBB1E5}"/>
                  </a:ext>
                </a:extLst>
              </p14:cNvPr>
              <p14:cNvContentPartPr/>
              <p14:nvPr/>
            </p14:nvContentPartPr>
            <p14:xfrm>
              <a:off x="8747400" y="2641120"/>
              <a:ext cx="113400" cy="272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9BDA59E-88D2-4B03-806C-8AE63DEBB1E5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8729400" y="2623480"/>
                <a:ext cx="14904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F030CFA-AD04-4A6B-8C64-69AEDC28FE8D}"/>
                  </a:ext>
                </a:extLst>
              </p14:cNvPr>
              <p14:cNvContentPartPr/>
              <p14:nvPr/>
            </p14:nvContentPartPr>
            <p14:xfrm>
              <a:off x="8533920" y="2641120"/>
              <a:ext cx="149040" cy="2534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F030CFA-AD04-4A6B-8C64-69AEDC28FE8D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8515920" y="2623480"/>
                <a:ext cx="1846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E76D7B1-64F9-494C-9DD7-7B1B0777D30A}"/>
                  </a:ext>
                </a:extLst>
              </p14:cNvPr>
              <p14:cNvContentPartPr/>
              <p14:nvPr/>
            </p14:nvContentPartPr>
            <p14:xfrm>
              <a:off x="3524880" y="3367240"/>
              <a:ext cx="474480" cy="504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E76D7B1-64F9-494C-9DD7-7B1B0777D30A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3507240" y="3349600"/>
                <a:ext cx="510120" cy="54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32BCB10-6B2F-4355-813E-40FABFC66D1C}"/>
                  </a:ext>
                </a:extLst>
              </p14:cNvPr>
              <p14:cNvContentPartPr/>
              <p14:nvPr/>
            </p14:nvContentPartPr>
            <p14:xfrm>
              <a:off x="4175400" y="3666400"/>
              <a:ext cx="151560" cy="10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32BCB10-6B2F-4355-813E-40FABFC66D1C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4157760" y="3648760"/>
                <a:ext cx="1872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5588DB3-CCDB-43E3-84FD-853BEE9F93C8}"/>
                  </a:ext>
                </a:extLst>
              </p14:cNvPr>
              <p14:cNvContentPartPr/>
              <p14:nvPr/>
            </p14:nvContentPartPr>
            <p14:xfrm>
              <a:off x="4185480" y="3774760"/>
              <a:ext cx="141840" cy="25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5588DB3-CCDB-43E3-84FD-853BEE9F93C8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4167480" y="3756760"/>
                <a:ext cx="1774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9962F54-D61C-4FB7-B0D0-AA9D1F5390B9}"/>
                  </a:ext>
                </a:extLst>
              </p14:cNvPr>
              <p14:cNvContentPartPr/>
              <p14:nvPr/>
            </p14:nvContentPartPr>
            <p14:xfrm>
              <a:off x="4469880" y="3325840"/>
              <a:ext cx="176400" cy="97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9962F54-D61C-4FB7-B0D0-AA9D1F5390B9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4452240" y="3307840"/>
                <a:ext cx="21204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EC2CACA-4D81-4DE3-912E-DBEBA8D809FD}"/>
                  </a:ext>
                </a:extLst>
              </p14:cNvPr>
              <p14:cNvContentPartPr/>
              <p14:nvPr/>
            </p14:nvContentPartPr>
            <p14:xfrm>
              <a:off x="4846080" y="3636520"/>
              <a:ext cx="111600" cy="10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EC2CACA-4D81-4DE3-912E-DBEBA8D809FD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4828080" y="361888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E7C23FF8-97FF-493A-8BC6-E1FE02DBA353}"/>
                  </a:ext>
                </a:extLst>
              </p14:cNvPr>
              <p14:cNvContentPartPr/>
              <p14:nvPr/>
            </p14:nvContentPartPr>
            <p14:xfrm>
              <a:off x="5059560" y="3280840"/>
              <a:ext cx="199800" cy="82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E7C23FF8-97FF-493A-8BC6-E1FE02DBA353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5041560" y="3263200"/>
                <a:ext cx="2354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F5C806E-6D5E-487D-9AD4-B578F2011777}"/>
                  </a:ext>
                </a:extLst>
              </p14:cNvPr>
              <p14:cNvContentPartPr/>
              <p14:nvPr/>
            </p14:nvContentPartPr>
            <p14:xfrm>
              <a:off x="5090520" y="3456880"/>
              <a:ext cx="247320" cy="3412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F5C806E-6D5E-487D-9AD4-B578F2011777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5072880" y="3438880"/>
                <a:ext cx="28296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54F0CC59-CA46-4296-9F69-FF91813E7E74}"/>
                  </a:ext>
                </a:extLst>
              </p14:cNvPr>
              <p14:cNvContentPartPr/>
              <p14:nvPr/>
            </p14:nvContentPartPr>
            <p14:xfrm>
              <a:off x="4530720" y="3488560"/>
              <a:ext cx="212400" cy="342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54F0CC59-CA46-4296-9F69-FF91813E7E74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4513080" y="3470920"/>
                <a:ext cx="24804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8041E7A-BD7A-4D14-AF90-A626DECF7450}"/>
                  </a:ext>
                </a:extLst>
              </p14:cNvPr>
              <p14:cNvContentPartPr/>
              <p14:nvPr/>
            </p14:nvContentPartPr>
            <p14:xfrm>
              <a:off x="5567520" y="3610600"/>
              <a:ext cx="171720" cy="16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8041E7A-BD7A-4D14-AF90-A626DECF7450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5549520" y="3592600"/>
                <a:ext cx="2073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687F3DC-9DE0-47EC-9612-A4247CB54A2F}"/>
                  </a:ext>
                </a:extLst>
              </p14:cNvPr>
              <p14:cNvContentPartPr/>
              <p14:nvPr/>
            </p14:nvContentPartPr>
            <p14:xfrm>
              <a:off x="5587680" y="3687640"/>
              <a:ext cx="171720" cy="10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687F3DC-9DE0-47EC-9612-A4247CB54A2F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5570040" y="3670000"/>
                <a:ext cx="207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4943C64-0AE5-40A0-A791-B4EBBF38B08E}"/>
                  </a:ext>
                </a:extLst>
              </p14:cNvPr>
              <p14:cNvContentPartPr/>
              <p14:nvPr/>
            </p14:nvContentPartPr>
            <p14:xfrm>
              <a:off x="6504960" y="3585760"/>
              <a:ext cx="182520" cy="4024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4943C64-0AE5-40A0-A791-B4EBBF38B08E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6487320" y="3568120"/>
                <a:ext cx="21816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DC4834D-D696-4D2F-82CE-9AB529540267}"/>
                  </a:ext>
                </a:extLst>
              </p14:cNvPr>
              <p14:cNvContentPartPr/>
              <p14:nvPr/>
            </p14:nvContentPartPr>
            <p14:xfrm>
              <a:off x="5958120" y="3423400"/>
              <a:ext cx="420480" cy="3459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DC4834D-D696-4D2F-82CE-9AB529540267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5940120" y="3405760"/>
                <a:ext cx="45612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EF5B7F0-809C-4049-ADD1-EC88C2F2502B}"/>
                  </a:ext>
                </a:extLst>
              </p14:cNvPr>
              <p14:cNvContentPartPr/>
              <p14:nvPr/>
            </p14:nvContentPartPr>
            <p14:xfrm>
              <a:off x="6522600" y="3382360"/>
              <a:ext cx="156960" cy="143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EF5B7F0-809C-4049-ADD1-EC88C2F2502B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6504600" y="3364720"/>
                <a:ext cx="192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14:cNvPr>
              <p14:cNvContentPartPr/>
              <p14:nvPr/>
            </p14:nvContentPartPr>
            <p14:xfrm>
              <a:off x="771600" y="1266640"/>
              <a:ext cx="1270440" cy="12999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753965" y="1249000"/>
                <a:ext cx="1306070" cy="13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1E5252A3-22A6-4E27-9BEE-06B6CD65E143}"/>
                  </a:ext>
                </a:extLst>
              </p14:cNvPr>
              <p14:cNvContentPartPr/>
              <p14:nvPr/>
            </p14:nvContentPartPr>
            <p14:xfrm>
              <a:off x="6877920" y="3697360"/>
              <a:ext cx="124560" cy="313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1E5252A3-22A6-4E27-9BEE-06B6CD65E143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6860280" y="3679720"/>
                <a:ext cx="16020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80AA3C42-558C-4D75-86FC-5FB7D98D8AC7}"/>
                  </a:ext>
                </a:extLst>
              </p14:cNvPr>
              <p14:cNvContentPartPr/>
              <p14:nvPr/>
            </p14:nvContentPartPr>
            <p14:xfrm>
              <a:off x="7111200" y="3545800"/>
              <a:ext cx="509400" cy="26496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80AA3C42-558C-4D75-86FC-5FB7D98D8AC7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7093548" y="3527800"/>
                <a:ext cx="545065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C30ECC2F-F9CF-4909-884E-E2864845D973}"/>
                  </a:ext>
                </a:extLst>
              </p14:cNvPr>
              <p14:cNvContentPartPr/>
              <p14:nvPr/>
            </p14:nvContentPartPr>
            <p14:xfrm>
              <a:off x="7822560" y="3391000"/>
              <a:ext cx="169920" cy="134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C30ECC2F-F9CF-4909-884E-E2864845D973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7804920" y="3373360"/>
                <a:ext cx="2055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FBFBF0B-B9FC-4F2E-BFE3-FD26E151A820}"/>
                  </a:ext>
                </a:extLst>
              </p14:cNvPr>
              <p14:cNvContentPartPr/>
              <p14:nvPr/>
            </p14:nvContentPartPr>
            <p14:xfrm>
              <a:off x="7802400" y="3586120"/>
              <a:ext cx="122400" cy="18360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FBFBF0B-B9FC-4F2E-BFE3-FD26E151A820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7784400" y="3568480"/>
                <a:ext cx="15804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50A9D69-B978-4C3A-A9AD-6C453E612B15}"/>
                  </a:ext>
                </a:extLst>
              </p14:cNvPr>
              <p14:cNvContentPartPr/>
              <p14:nvPr/>
            </p14:nvContentPartPr>
            <p14:xfrm>
              <a:off x="3129240" y="4114240"/>
              <a:ext cx="273960" cy="321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50A9D69-B978-4C3A-A9AD-6C453E612B15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3111240" y="4096240"/>
                <a:ext cx="30960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EFACE8F-D43B-40B5-A783-231FC90F73B7}"/>
                  </a:ext>
                </a:extLst>
              </p14:cNvPr>
              <p14:cNvContentPartPr/>
              <p14:nvPr/>
            </p14:nvContentPartPr>
            <p14:xfrm>
              <a:off x="3779040" y="4064920"/>
              <a:ext cx="258480" cy="70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EFACE8F-D43B-40B5-A783-231FC90F73B7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3761400" y="4046920"/>
                <a:ext cx="29412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AE75B05-528F-4D84-A82E-352138660D52}"/>
                  </a:ext>
                </a:extLst>
              </p14:cNvPr>
              <p14:cNvContentPartPr/>
              <p14:nvPr/>
            </p14:nvContentPartPr>
            <p14:xfrm>
              <a:off x="4398960" y="4144840"/>
              <a:ext cx="31320" cy="3722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AE75B05-528F-4D84-A82E-352138660D52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4380960" y="4127200"/>
                <a:ext cx="669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3F04B558-2B5A-48FA-AA4B-D20BB5447CFA}"/>
                  </a:ext>
                </a:extLst>
              </p14:cNvPr>
              <p14:cNvContentPartPr/>
              <p14:nvPr/>
            </p14:nvContentPartPr>
            <p14:xfrm>
              <a:off x="3627840" y="4104160"/>
              <a:ext cx="47160" cy="4492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3F04B558-2B5A-48FA-AA4B-D20BB5447CFA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3609840" y="4086520"/>
                <a:ext cx="82800" cy="48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E4E5E7E1-DF56-44DB-A140-8977BCC8C4CC}"/>
                  </a:ext>
                </a:extLst>
              </p14:cNvPr>
              <p14:cNvContentPartPr/>
              <p14:nvPr/>
            </p14:nvContentPartPr>
            <p14:xfrm>
              <a:off x="4592280" y="4266520"/>
              <a:ext cx="181800" cy="208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E4E5E7E1-DF56-44DB-A140-8977BCC8C4CC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4574280" y="4248520"/>
                <a:ext cx="2174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705321AF-B3E3-4EF0-9919-E86418D53C83}"/>
                  </a:ext>
                </a:extLst>
              </p14:cNvPr>
              <p14:cNvContentPartPr/>
              <p14:nvPr/>
            </p14:nvContentPartPr>
            <p14:xfrm>
              <a:off x="4602000" y="4350040"/>
              <a:ext cx="145800" cy="190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705321AF-B3E3-4EF0-9919-E86418D53C83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4584360" y="4332040"/>
                <a:ext cx="181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47ADD4FD-FA2F-4483-86FA-971E2D67F133}"/>
                  </a:ext>
                </a:extLst>
              </p14:cNvPr>
              <p14:cNvContentPartPr/>
              <p14:nvPr/>
            </p14:nvContentPartPr>
            <p14:xfrm>
              <a:off x="4962720" y="4124680"/>
              <a:ext cx="503280" cy="3355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47ADD4FD-FA2F-4483-86FA-971E2D67F133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4944733" y="4106680"/>
                <a:ext cx="538895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1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EE9F3796-811B-4E42-975C-A1FBF4D5F276}"/>
                  </a:ext>
                </a:extLst>
              </p14:cNvPr>
              <p14:cNvContentPartPr/>
              <p14:nvPr/>
            </p14:nvContentPartPr>
            <p14:xfrm>
              <a:off x="3850320" y="4212520"/>
              <a:ext cx="424440" cy="3229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EE9F3796-811B-4E42-975C-A1FBF4D5F276}"/>
                  </a:ext>
                </a:extLst>
              </p:cNvPr>
              <p:cNvPicPr/>
              <p:nvPr/>
            </p:nvPicPr>
            <p:blipFill>
              <a:blip r:embed="rId252"/>
              <a:stretch>
                <a:fillRect/>
              </a:stretch>
            </p:blipFill>
            <p:spPr>
              <a:xfrm>
                <a:off x="3832320" y="4194540"/>
                <a:ext cx="460080" cy="35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3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31FF19E-FC3B-482A-A61E-01E6A166F1C7}"/>
                  </a:ext>
                </a:extLst>
              </p14:cNvPr>
              <p14:cNvContentPartPr/>
              <p14:nvPr/>
            </p14:nvContentPartPr>
            <p14:xfrm>
              <a:off x="5812680" y="4247080"/>
              <a:ext cx="729000" cy="2412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31FF19E-FC3B-482A-A61E-01E6A166F1C7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5794680" y="4229080"/>
                <a:ext cx="76464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CA601D56-BDAC-476F-BB94-5F7F0B10288F}"/>
                  </a:ext>
                </a:extLst>
              </p14:cNvPr>
              <p14:cNvContentPartPr/>
              <p14:nvPr/>
            </p14:nvContentPartPr>
            <p14:xfrm>
              <a:off x="7395960" y="4327720"/>
              <a:ext cx="163800" cy="8172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CA601D56-BDAC-476F-BB94-5F7F0B10288F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7378320" y="4310080"/>
                <a:ext cx="19944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7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901B6644-8817-480D-83D7-50CF26B88B14}"/>
                  </a:ext>
                </a:extLst>
              </p14:cNvPr>
              <p14:cNvContentPartPr/>
              <p14:nvPr/>
            </p14:nvContentPartPr>
            <p14:xfrm>
              <a:off x="7690440" y="4398280"/>
              <a:ext cx="185040" cy="111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901B6644-8817-480D-83D7-50CF26B88B14}"/>
                  </a:ext>
                </a:extLst>
              </p:cNvPr>
              <p:cNvPicPr/>
              <p:nvPr/>
            </p:nvPicPr>
            <p:blipFill>
              <a:blip r:embed="rId258"/>
              <a:stretch>
                <a:fillRect/>
              </a:stretch>
            </p:blipFill>
            <p:spPr>
              <a:xfrm>
                <a:off x="7672800" y="4380640"/>
                <a:ext cx="220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9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68AD3F31-E4FF-4A12-AEB8-1AC3F6AB6889}"/>
                  </a:ext>
                </a:extLst>
              </p14:cNvPr>
              <p14:cNvContentPartPr/>
              <p14:nvPr/>
            </p14:nvContentPartPr>
            <p14:xfrm>
              <a:off x="7744440" y="4483960"/>
              <a:ext cx="162720" cy="1584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68AD3F31-E4FF-4A12-AEB8-1AC3F6AB6889}"/>
                  </a:ext>
                </a:extLst>
              </p:cNvPr>
              <p:cNvPicPr/>
              <p:nvPr/>
            </p:nvPicPr>
            <p:blipFill>
              <a:blip r:embed="rId260"/>
              <a:stretch>
                <a:fillRect/>
              </a:stretch>
            </p:blipFill>
            <p:spPr>
              <a:xfrm>
                <a:off x="7726440" y="4466001"/>
                <a:ext cx="198360" cy="1939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1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25DA2B48-A176-4F37-A773-99D7EB1F6F63}"/>
                  </a:ext>
                </a:extLst>
              </p14:cNvPr>
              <p14:cNvContentPartPr/>
              <p14:nvPr/>
            </p14:nvContentPartPr>
            <p14:xfrm>
              <a:off x="7700160" y="4154920"/>
              <a:ext cx="112680" cy="1821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25DA2B48-A176-4F37-A773-99D7EB1F6F63}"/>
                  </a:ext>
                </a:extLst>
              </p:cNvPr>
              <p:cNvPicPr/>
              <p:nvPr/>
            </p:nvPicPr>
            <p:blipFill>
              <a:blip r:embed="rId262"/>
              <a:stretch>
                <a:fillRect/>
              </a:stretch>
            </p:blipFill>
            <p:spPr>
              <a:xfrm>
                <a:off x="7682217" y="4137280"/>
                <a:ext cx="148206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3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DA521221-6FAB-47C7-B3B3-68F44BB801BD}"/>
                  </a:ext>
                </a:extLst>
              </p14:cNvPr>
              <p14:cNvContentPartPr/>
              <p14:nvPr/>
            </p14:nvContentPartPr>
            <p14:xfrm>
              <a:off x="7965120" y="4287040"/>
              <a:ext cx="133200" cy="2934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DA521221-6FAB-47C7-B3B3-68F44BB801BD}"/>
                  </a:ext>
                </a:extLst>
              </p:cNvPr>
              <p:cNvPicPr/>
              <p:nvPr/>
            </p:nvPicPr>
            <p:blipFill>
              <a:blip r:embed="rId264"/>
              <a:stretch>
                <a:fillRect/>
              </a:stretch>
            </p:blipFill>
            <p:spPr>
              <a:xfrm>
                <a:off x="7947480" y="4269400"/>
                <a:ext cx="16884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5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3DBA2998-80A9-4445-B9B1-A3B1F777F3D0}"/>
                  </a:ext>
                </a:extLst>
              </p14:cNvPr>
              <p14:cNvContentPartPr/>
              <p14:nvPr/>
            </p14:nvContentPartPr>
            <p14:xfrm>
              <a:off x="7975200" y="4114240"/>
              <a:ext cx="135000" cy="1108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3DBA2998-80A9-4445-B9B1-A3B1F777F3D0}"/>
                  </a:ext>
                </a:extLst>
              </p:cNvPr>
              <p:cNvPicPr/>
              <p:nvPr/>
            </p:nvPicPr>
            <p:blipFill>
              <a:blip r:embed="rId266"/>
              <a:stretch>
                <a:fillRect/>
              </a:stretch>
            </p:blipFill>
            <p:spPr>
              <a:xfrm>
                <a:off x="7957200" y="4096240"/>
                <a:ext cx="17064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C18A414A-DF23-438C-9B1D-1BB353E574E0}"/>
                  </a:ext>
                </a:extLst>
              </p14:cNvPr>
              <p14:cNvContentPartPr/>
              <p14:nvPr/>
            </p14:nvContentPartPr>
            <p14:xfrm>
              <a:off x="8280120" y="4357600"/>
              <a:ext cx="132840" cy="1080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C18A414A-DF23-438C-9B1D-1BB353E574E0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8262120" y="4339960"/>
                <a:ext cx="168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E49589D4-3D75-4669-B1B6-EF93B6A7FEEE}"/>
                  </a:ext>
                </a:extLst>
              </p14:cNvPr>
              <p14:cNvContentPartPr/>
              <p14:nvPr/>
            </p14:nvContentPartPr>
            <p14:xfrm>
              <a:off x="8503680" y="4146280"/>
              <a:ext cx="121320" cy="16488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E49589D4-3D75-4669-B1B6-EF93B6A7FEEE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8485680" y="4128280"/>
                <a:ext cx="1569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1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4CB65DD6-8964-409D-85C3-A41045440763}"/>
                  </a:ext>
                </a:extLst>
              </p14:cNvPr>
              <p14:cNvContentPartPr/>
              <p14:nvPr/>
            </p14:nvContentPartPr>
            <p14:xfrm>
              <a:off x="8513760" y="4357960"/>
              <a:ext cx="135720" cy="1692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4CB65DD6-8964-409D-85C3-A41045440763}"/>
                  </a:ext>
                </a:extLst>
              </p:cNvPr>
              <p:cNvPicPr/>
              <p:nvPr/>
            </p:nvPicPr>
            <p:blipFill>
              <a:blip r:embed="rId272"/>
              <a:stretch>
                <a:fillRect/>
              </a:stretch>
            </p:blipFill>
            <p:spPr>
              <a:xfrm>
                <a:off x="8496120" y="4340320"/>
                <a:ext cx="1713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3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C1D8C8F0-D713-4634-AA19-EB9C4D99BA0F}"/>
                  </a:ext>
                </a:extLst>
              </p14:cNvPr>
              <p14:cNvContentPartPr/>
              <p14:nvPr/>
            </p14:nvContentPartPr>
            <p14:xfrm>
              <a:off x="8777640" y="4080400"/>
              <a:ext cx="149760" cy="9756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C1D8C8F0-D713-4634-AA19-EB9C4D99BA0F}"/>
                  </a:ext>
                </a:extLst>
              </p:cNvPr>
              <p:cNvPicPr/>
              <p:nvPr/>
            </p:nvPicPr>
            <p:blipFill>
              <a:blip r:embed="rId274"/>
              <a:stretch>
                <a:fillRect/>
              </a:stretch>
            </p:blipFill>
            <p:spPr>
              <a:xfrm>
                <a:off x="8760000" y="4062760"/>
                <a:ext cx="1854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5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A3AB886D-952F-4D48-A3B6-0241E1B7155B}"/>
                  </a:ext>
                </a:extLst>
              </p14:cNvPr>
              <p14:cNvContentPartPr/>
              <p14:nvPr/>
            </p14:nvContentPartPr>
            <p14:xfrm>
              <a:off x="8767200" y="4256800"/>
              <a:ext cx="132840" cy="2048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A3AB886D-952F-4D48-A3B6-0241E1B7155B}"/>
                  </a:ext>
                </a:extLst>
              </p:cNvPr>
              <p:cNvPicPr/>
              <p:nvPr/>
            </p:nvPicPr>
            <p:blipFill>
              <a:blip r:embed="rId276"/>
              <a:stretch>
                <a:fillRect/>
              </a:stretch>
            </p:blipFill>
            <p:spPr>
              <a:xfrm>
                <a:off x="8749512" y="4238800"/>
                <a:ext cx="168577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7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E7D441F3-3B26-4E53-864E-8E2989075E30}"/>
                  </a:ext>
                </a:extLst>
              </p14:cNvPr>
              <p14:cNvContentPartPr/>
              <p14:nvPr/>
            </p14:nvContentPartPr>
            <p14:xfrm>
              <a:off x="8525280" y="4439680"/>
              <a:ext cx="155520" cy="16344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E7D441F3-3B26-4E53-864E-8E2989075E30}"/>
                  </a:ext>
                </a:extLst>
              </p:cNvPr>
              <p:cNvPicPr/>
              <p:nvPr/>
            </p:nvPicPr>
            <p:blipFill>
              <a:blip r:embed="rId278"/>
              <a:stretch>
                <a:fillRect/>
              </a:stretch>
            </p:blipFill>
            <p:spPr>
              <a:xfrm>
                <a:off x="8507640" y="4421680"/>
                <a:ext cx="19116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9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6ABC49B8-6022-4661-866B-632A6C3DBDA7}"/>
                  </a:ext>
                </a:extLst>
              </p14:cNvPr>
              <p14:cNvContentPartPr/>
              <p14:nvPr/>
            </p14:nvContentPartPr>
            <p14:xfrm>
              <a:off x="6755880" y="4319440"/>
              <a:ext cx="448920" cy="22212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6ABC49B8-6022-4661-866B-632A6C3DBDA7}"/>
                  </a:ext>
                </a:extLst>
              </p:cNvPr>
              <p:cNvPicPr/>
              <p:nvPr/>
            </p:nvPicPr>
            <p:blipFill>
              <a:blip r:embed="rId280"/>
              <a:stretch>
                <a:fillRect/>
              </a:stretch>
            </p:blipFill>
            <p:spPr>
              <a:xfrm>
                <a:off x="6738240" y="4301800"/>
                <a:ext cx="48456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1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D57A7187-616B-48A9-89A4-0C3A75663427}"/>
                  </a:ext>
                </a:extLst>
              </p14:cNvPr>
              <p14:cNvContentPartPr/>
              <p14:nvPr/>
            </p14:nvContentPartPr>
            <p14:xfrm>
              <a:off x="6949200" y="4105960"/>
              <a:ext cx="186120" cy="11052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D57A7187-616B-48A9-89A4-0C3A75663427}"/>
                  </a:ext>
                </a:extLst>
              </p:cNvPr>
              <p:cNvPicPr/>
              <p:nvPr/>
            </p:nvPicPr>
            <p:blipFill>
              <a:blip r:embed="rId282"/>
              <a:stretch>
                <a:fillRect/>
              </a:stretch>
            </p:blipFill>
            <p:spPr>
              <a:xfrm>
                <a:off x="6931200" y="4087960"/>
                <a:ext cx="2217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3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735B273F-304F-44E8-BD48-958178F0512D}"/>
                  </a:ext>
                </a:extLst>
              </p14:cNvPr>
              <p14:cNvContentPartPr/>
              <p14:nvPr/>
            </p14:nvContentPartPr>
            <p14:xfrm>
              <a:off x="6686040" y="3940000"/>
              <a:ext cx="2321280" cy="78444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735B273F-304F-44E8-BD48-958178F0512D}"/>
                  </a:ext>
                </a:extLst>
              </p:cNvPr>
              <p:cNvPicPr/>
              <p:nvPr/>
            </p:nvPicPr>
            <p:blipFill>
              <a:blip r:embed="rId284"/>
              <a:stretch>
                <a:fillRect/>
              </a:stretch>
            </p:blipFill>
            <p:spPr>
              <a:xfrm>
                <a:off x="6668400" y="3904000"/>
                <a:ext cx="2356920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5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C77379FD-B1AA-45E6-AB4E-A075E157DB67}"/>
                  </a:ext>
                </a:extLst>
              </p14:cNvPr>
              <p14:cNvContentPartPr/>
              <p14:nvPr/>
            </p14:nvContentPartPr>
            <p14:xfrm>
              <a:off x="4351440" y="2521600"/>
              <a:ext cx="444240" cy="2916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C77379FD-B1AA-45E6-AB4E-A075E157DB67}"/>
                  </a:ext>
                </a:extLst>
              </p:cNvPr>
              <p:cNvPicPr/>
              <p:nvPr/>
            </p:nvPicPr>
            <p:blipFill>
              <a:blip r:embed="rId286"/>
              <a:stretch>
                <a:fillRect/>
              </a:stretch>
            </p:blipFill>
            <p:spPr>
              <a:xfrm>
                <a:off x="4333440" y="2485600"/>
                <a:ext cx="479880" cy="100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08410606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14:cNvPr>
              <p14:cNvContentPartPr/>
              <p14:nvPr/>
            </p14:nvContentPartPr>
            <p14:xfrm>
              <a:off x="873480" y="212560"/>
              <a:ext cx="1558080" cy="47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5840" y="194920"/>
                <a:ext cx="159372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14:cNvPr>
              <p14:cNvContentPartPr/>
              <p14:nvPr/>
            </p14:nvContentPartPr>
            <p14:xfrm>
              <a:off x="3027360" y="264040"/>
              <a:ext cx="360" cy="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14:cNvPr>
              <p14:cNvContentPartPr/>
              <p14:nvPr/>
            </p14:nvContentPartPr>
            <p14:xfrm>
              <a:off x="3090720" y="407320"/>
              <a:ext cx="223200" cy="10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2720" y="389680"/>
                <a:ext cx="2588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14:cNvPr>
              <p14:cNvContentPartPr/>
              <p14:nvPr/>
            </p14:nvContentPartPr>
            <p14:xfrm>
              <a:off x="3433440" y="45664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5800" y="43900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14:cNvPr>
              <p14:cNvContentPartPr/>
              <p14:nvPr/>
            </p14:nvContentPartPr>
            <p14:xfrm>
              <a:off x="3433440" y="29428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5800" y="276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14:cNvPr>
              <p14:cNvContentPartPr/>
              <p14:nvPr/>
            </p14:nvContentPartPr>
            <p14:xfrm>
              <a:off x="3544320" y="192760"/>
              <a:ext cx="15840" cy="299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526680" y="175120"/>
                <a:ext cx="514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14:cNvPr>
              <p14:cNvContentPartPr/>
              <p14:nvPr/>
            </p14:nvContentPartPr>
            <p14:xfrm>
              <a:off x="3655560" y="297520"/>
              <a:ext cx="38880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637920" y="279520"/>
                <a:ext cx="42444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14:cNvPr>
              <p14:cNvContentPartPr/>
              <p14:nvPr/>
            </p14:nvContentPartPr>
            <p14:xfrm>
              <a:off x="2714880" y="382840"/>
              <a:ext cx="271800" cy="178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696904" y="364840"/>
                <a:ext cx="307393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14:cNvPr>
              <p14:cNvContentPartPr/>
              <p14:nvPr/>
            </p14:nvContentPartPr>
            <p14:xfrm>
              <a:off x="5724120" y="172600"/>
              <a:ext cx="924840" cy="32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706120" y="154620"/>
                <a:ext cx="9604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14:cNvPr>
              <p14:cNvContentPartPr/>
              <p14:nvPr/>
            </p14:nvContentPartPr>
            <p14:xfrm>
              <a:off x="5139840" y="306880"/>
              <a:ext cx="488160" cy="368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122187" y="288898"/>
                <a:ext cx="523826" cy="403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14:cNvPr>
              <p14:cNvContentPartPr/>
              <p14:nvPr/>
            </p14:nvContentPartPr>
            <p14:xfrm>
              <a:off x="4439640" y="253600"/>
              <a:ext cx="3718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421983" y="235600"/>
                <a:ext cx="407555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14:cNvPr>
              <p14:cNvContentPartPr/>
              <p14:nvPr/>
            </p14:nvContentPartPr>
            <p14:xfrm>
              <a:off x="7025520" y="243520"/>
              <a:ext cx="36000" cy="22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07520" y="225880"/>
                <a:ext cx="71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14:cNvPr>
              <p14:cNvContentPartPr/>
              <p14:nvPr/>
            </p14:nvContentPartPr>
            <p14:xfrm>
              <a:off x="7521600" y="253600"/>
              <a:ext cx="360360" cy="22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03960" y="235600"/>
                <a:ext cx="3960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14:cNvPr>
              <p14:cNvContentPartPr/>
              <p14:nvPr/>
            </p14:nvContentPartPr>
            <p14:xfrm>
              <a:off x="7161600" y="233080"/>
              <a:ext cx="245160" cy="24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143626" y="215440"/>
                <a:ext cx="28074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14:cNvPr>
              <p14:cNvContentPartPr/>
              <p14:nvPr/>
            </p14:nvContentPartPr>
            <p14:xfrm>
              <a:off x="2963280" y="2336200"/>
              <a:ext cx="204840" cy="204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945312" y="2318560"/>
                <a:ext cx="240417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14:cNvPr>
              <p14:cNvContentPartPr/>
              <p14:nvPr/>
            </p14:nvContentPartPr>
            <p14:xfrm>
              <a:off x="2742600" y="3190120"/>
              <a:ext cx="138960" cy="155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24960" y="3172120"/>
                <a:ext cx="17460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14:cNvPr>
              <p14:cNvContentPartPr/>
              <p14:nvPr/>
            </p14:nvContentPartPr>
            <p14:xfrm>
              <a:off x="464520" y="3541840"/>
              <a:ext cx="272880" cy="224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6880" y="3523840"/>
                <a:ext cx="30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14:cNvPr>
              <p14:cNvContentPartPr/>
              <p14:nvPr/>
            </p14:nvContentPartPr>
            <p14:xfrm>
              <a:off x="858000" y="3535360"/>
              <a:ext cx="46080" cy="19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40000" y="3517360"/>
                <a:ext cx="817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14:cNvPr>
              <p14:cNvContentPartPr/>
              <p14:nvPr/>
            </p14:nvContentPartPr>
            <p14:xfrm>
              <a:off x="761880" y="3514840"/>
              <a:ext cx="218160" cy="165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43880" y="3497200"/>
                <a:ext cx="253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14:cNvPr>
              <p14:cNvContentPartPr/>
              <p14:nvPr/>
            </p14:nvContentPartPr>
            <p14:xfrm>
              <a:off x="1056360" y="3596200"/>
              <a:ext cx="6840" cy="91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038360" y="3578560"/>
                <a:ext cx="4248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14:cNvPr>
              <p14:cNvContentPartPr/>
              <p14:nvPr/>
            </p14:nvContentPartPr>
            <p14:xfrm>
              <a:off x="1025760" y="340324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0812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14:cNvPr>
              <p14:cNvContentPartPr/>
              <p14:nvPr/>
            </p14:nvContentPartPr>
            <p14:xfrm>
              <a:off x="1176960" y="3464080"/>
              <a:ext cx="104040" cy="225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59320" y="3446440"/>
                <a:ext cx="1396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14:cNvPr>
              <p14:cNvContentPartPr/>
              <p14:nvPr/>
            </p14:nvContentPartPr>
            <p14:xfrm>
              <a:off x="1524000" y="3351760"/>
              <a:ext cx="364320" cy="536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06000" y="3334120"/>
                <a:ext cx="39996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14:cNvPr>
              <p14:cNvContentPartPr/>
              <p14:nvPr/>
            </p14:nvContentPartPr>
            <p14:xfrm>
              <a:off x="416280" y="4045840"/>
              <a:ext cx="143640" cy="228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8280" y="4027840"/>
                <a:ext cx="17928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14:cNvPr>
              <p14:cNvContentPartPr/>
              <p14:nvPr/>
            </p14:nvContentPartPr>
            <p14:xfrm>
              <a:off x="675120" y="4076800"/>
              <a:ext cx="69120" cy="131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7120" y="4059160"/>
                <a:ext cx="10476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14:cNvPr>
              <p14:cNvContentPartPr/>
              <p14:nvPr/>
            </p14:nvContentPartPr>
            <p14:xfrm>
              <a:off x="858000" y="3890680"/>
              <a:ext cx="45360" cy="283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40360" y="3873040"/>
                <a:ext cx="810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14:cNvPr>
              <p14:cNvContentPartPr/>
              <p14:nvPr/>
            </p14:nvContentPartPr>
            <p14:xfrm>
              <a:off x="782040" y="4016320"/>
              <a:ext cx="234360" cy="57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4400" y="3998680"/>
                <a:ext cx="2700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14:cNvPr>
              <p14:cNvContentPartPr/>
              <p14:nvPr/>
            </p14:nvContentPartPr>
            <p14:xfrm>
              <a:off x="1066440" y="3832360"/>
              <a:ext cx="346320" cy="335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48800" y="3814720"/>
                <a:ext cx="3819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14:cNvPr>
              <p14:cNvContentPartPr/>
              <p14:nvPr/>
            </p14:nvContentPartPr>
            <p14:xfrm>
              <a:off x="1259400" y="3932080"/>
              <a:ext cx="227880" cy="70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41400" y="3914440"/>
                <a:ext cx="2635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14:cNvPr>
              <p14:cNvContentPartPr/>
              <p14:nvPr/>
            </p14:nvContentPartPr>
            <p14:xfrm>
              <a:off x="1554240" y="3992560"/>
              <a:ext cx="12240" cy="2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36600" y="3974560"/>
                <a:ext cx="47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14:cNvPr>
              <p14:cNvContentPartPr/>
              <p14:nvPr/>
            </p14:nvContentPartPr>
            <p14:xfrm>
              <a:off x="1554240" y="3860440"/>
              <a:ext cx="36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36600" y="384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14:cNvPr>
              <p14:cNvContentPartPr/>
              <p14:nvPr/>
            </p14:nvContentPartPr>
            <p14:xfrm>
              <a:off x="1687080" y="3931360"/>
              <a:ext cx="81000" cy="109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69440" y="3913720"/>
                <a:ext cx="116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14:cNvPr>
              <p14:cNvContentPartPr/>
              <p14:nvPr/>
            </p14:nvContentPartPr>
            <p14:xfrm>
              <a:off x="1858800" y="3857920"/>
              <a:ext cx="190800" cy="135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40800" y="3839920"/>
                <a:ext cx="226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14:cNvPr>
              <p14:cNvContentPartPr/>
              <p14:nvPr/>
            </p14:nvContentPartPr>
            <p14:xfrm>
              <a:off x="3011520" y="3494320"/>
              <a:ext cx="174240" cy="19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93880" y="3476320"/>
                <a:ext cx="20988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14:cNvPr>
              <p14:cNvContentPartPr/>
              <p14:nvPr/>
            </p14:nvContentPartPr>
            <p14:xfrm>
              <a:off x="391800" y="353320"/>
              <a:ext cx="156600" cy="195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74160" y="335680"/>
                <a:ext cx="19224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14:cNvPr>
              <p14:cNvContentPartPr/>
              <p14:nvPr/>
            </p14:nvContentPartPr>
            <p14:xfrm>
              <a:off x="2174160" y="3429880"/>
              <a:ext cx="689400" cy="3088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156169" y="3411880"/>
                <a:ext cx="725021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14:cNvPr>
              <p14:cNvContentPartPr/>
              <p14:nvPr/>
            </p14:nvContentPartPr>
            <p14:xfrm>
              <a:off x="334200" y="676960"/>
              <a:ext cx="2377080" cy="2406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16200" y="659320"/>
                <a:ext cx="2412720" cy="24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14:cNvPr>
              <p14:cNvContentPartPr/>
              <p14:nvPr/>
            </p14:nvContentPartPr>
            <p14:xfrm>
              <a:off x="4551240" y="1015720"/>
              <a:ext cx="16920" cy="43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533600" y="998080"/>
                <a:ext cx="525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14:cNvPr>
              <p14:cNvContentPartPr/>
              <p14:nvPr/>
            </p14:nvContentPartPr>
            <p14:xfrm>
              <a:off x="4561320" y="893680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43680" y="87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14:cNvPr>
              <p14:cNvContentPartPr/>
              <p14:nvPr/>
            </p14:nvContentPartPr>
            <p14:xfrm>
              <a:off x="5264400" y="985120"/>
              <a:ext cx="144360" cy="114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246400" y="967120"/>
                <a:ext cx="18000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14:cNvPr>
              <p14:cNvContentPartPr/>
              <p14:nvPr/>
            </p14:nvContentPartPr>
            <p14:xfrm>
              <a:off x="5526840" y="812320"/>
              <a:ext cx="28800" cy="2754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08840" y="794320"/>
                <a:ext cx="6444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14:cNvPr>
              <p14:cNvContentPartPr/>
              <p14:nvPr/>
            </p14:nvContentPartPr>
            <p14:xfrm>
              <a:off x="6491640" y="934360"/>
              <a:ext cx="12600" cy="62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916720"/>
                <a:ext cx="482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14:cNvPr>
              <p14:cNvContentPartPr/>
              <p14:nvPr/>
            </p14:nvContentPartPr>
            <p14:xfrm>
              <a:off x="6502080" y="79216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84440" y="774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14:cNvPr>
              <p14:cNvContentPartPr/>
              <p14:nvPr/>
            </p14:nvContentPartPr>
            <p14:xfrm>
              <a:off x="6629520" y="832480"/>
              <a:ext cx="318960" cy="275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611540" y="814840"/>
                <a:ext cx="35456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14:cNvPr>
              <p14:cNvContentPartPr/>
              <p14:nvPr/>
            </p14:nvContentPartPr>
            <p14:xfrm>
              <a:off x="5985840" y="782080"/>
              <a:ext cx="40104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968200" y="764102"/>
                <a:ext cx="436680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14:cNvPr>
              <p14:cNvContentPartPr/>
              <p14:nvPr/>
            </p14:nvContentPartPr>
            <p14:xfrm>
              <a:off x="5652840" y="953800"/>
              <a:ext cx="239040" cy="124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635200" y="935800"/>
                <a:ext cx="2746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14:cNvPr>
              <p14:cNvContentPartPr/>
              <p14:nvPr/>
            </p14:nvContentPartPr>
            <p14:xfrm>
              <a:off x="4671480" y="986920"/>
              <a:ext cx="316440" cy="11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53480" y="968920"/>
                <a:ext cx="3520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14:cNvPr>
              <p14:cNvContentPartPr/>
              <p14:nvPr/>
            </p14:nvContentPartPr>
            <p14:xfrm>
              <a:off x="3750240" y="831400"/>
              <a:ext cx="727200" cy="340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732240" y="813400"/>
                <a:ext cx="76284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14:cNvPr>
              <p14:cNvContentPartPr/>
              <p14:nvPr/>
            </p14:nvContentPartPr>
            <p14:xfrm>
              <a:off x="3393120" y="838600"/>
              <a:ext cx="222840" cy="38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375480" y="820600"/>
                <a:ext cx="25848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14:cNvPr>
              <p14:cNvContentPartPr/>
              <p14:nvPr/>
            </p14:nvContentPartPr>
            <p14:xfrm>
              <a:off x="7199760" y="944080"/>
              <a:ext cx="276120" cy="123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182120" y="926440"/>
                <a:ext cx="31176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14:cNvPr>
              <p14:cNvContentPartPr/>
              <p14:nvPr/>
            </p14:nvContentPartPr>
            <p14:xfrm>
              <a:off x="7570200" y="893680"/>
              <a:ext cx="90360" cy="184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552200" y="875680"/>
                <a:ext cx="126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14:cNvPr>
              <p14:cNvContentPartPr/>
              <p14:nvPr/>
            </p14:nvContentPartPr>
            <p14:xfrm>
              <a:off x="7904280" y="913120"/>
              <a:ext cx="141120" cy="168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886280" y="895120"/>
                <a:ext cx="17676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14:cNvPr>
              <p14:cNvContentPartPr/>
              <p14:nvPr/>
            </p14:nvContentPartPr>
            <p14:xfrm>
              <a:off x="8148720" y="975040"/>
              <a:ext cx="9360" cy="100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8131080" y="957400"/>
                <a:ext cx="4500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14:cNvPr>
              <p14:cNvContentPartPr/>
              <p14:nvPr/>
            </p14:nvContentPartPr>
            <p14:xfrm>
              <a:off x="8148000" y="81232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30000" y="79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14:cNvPr>
              <p14:cNvContentPartPr/>
              <p14:nvPr/>
            </p14:nvContentPartPr>
            <p14:xfrm>
              <a:off x="8238360" y="750760"/>
              <a:ext cx="813240" cy="321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20368" y="733120"/>
                <a:ext cx="848864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14:cNvPr>
              <p14:cNvContentPartPr/>
              <p14:nvPr/>
            </p14:nvContentPartPr>
            <p14:xfrm>
              <a:off x="3189720" y="1351960"/>
              <a:ext cx="873360" cy="570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172087" y="1333960"/>
                <a:ext cx="908985" cy="60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14:cNvPr>
              <p14:cNvContentPartPr/>
              <p14:nvPr/>
            </p14:nvContentPartPr>
            <p14:xfrm>
              <a:off x="5028600" y="1594960"/>
              <a:ext cx="360" cy="9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10960" y="1576960"/>
                <a:ext cx="36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14:cNvPr>
              <p14:cNvContentPartPr/>
              <p14:nvPr/>
            </p14:nvContentPartPr>
            <p14:xfrm>
              <a:off x="5049120" y="139156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311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14:cNvPr>
              <p14:cNvContentPartPr/>
              <p14:nvPr/>
            </p14:nvContentPartPr>
            <p14:xfrm>
              <a:off x="6355560" y="1635640"/>
              <a:ext cx="4320" cy="6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37920" y="161764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14:cNvPr>
              <p14:cNvContentPartPr/>
              <p14:nvPr/>
            </p14:nvContentPartPr>
            <p14:xfrm>
              <a:off x="5851560" y="1363480"/>
              <a:ext cx="307440" cy="283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833899" y="1345480"/>
                <a:ext cx="343122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14:cNvPr>
              <p14:cNvContentPartPr/>
              <p14:nvPr/>
            </p14:nvContentPartPr>
            <p14:xfrm>
              <a:off x="5151000" y="1340800"/>
              <a:ext cx="439920" cy="304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133000" y="1322821"/>
                <a:ext cx="475560" cy="3397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14:cNvPr>
              <p14:cNvContentPartPr/>
              <p14:nvPr/>
            </p14:nvContentPartPr>
            <p14:xfrm>
              <a:off x="4409040" y="1523320"/>
              <a:ext cx="500400" cy="4035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391040" y="1505320"/>
                <a:ext cx="53604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14:cNvPr>
              <p14:cNvContentPartPr/>
              <p14:nvPr/>
            </p14:nvContentPartPr>
            <p14:xfrm>
              <a:off x="6575160" y="1250440"/>
              <a:ext cx="1826280" cy="56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557520" y="1232451"/>
                <a:ext cx="1861920" cy="603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14:cNvPr>
              <p14:cNvContentPartPr/>
              <p14:nvPr/>
            </p14:nvContentPartPr>
            <p14:xfrm>
              <a:off x="3565560" y="2075560"/>
              <a:ext cx="168840" cy="8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547920" y="2057560"/>
                <a:ext cx="2044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14:cNvPr>
              <p14:cNvContentPartPr/>
              <p14:nvPr/>
            </p14:nvContentPartPr>
            <p14:xfrm>
              <a:off x="3545400" y="2236840"/>
              <a:ext cx="372960" cy="377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527417" y="2219200"/>
                <a:ext cx="408566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14:cNvPr>
              <p14:cNvContentPartPr/>
              <p14:nvPr/>
            </p14:nvContentPartPr>
            <p14:xfrm>
              <a:off x="4091880" y="2316400"/>
              <a:ext cx="12348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073880" y="2298400"/>
                <a:ext cx="159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14:cNvPr>
              <p14:cNvContentPartPr/>
              <p14:nvPr/>
            </p14:nvContentPartPr>
            <p14:xfrm>
              <a:off x="4063800" y="2407480"/>
              <a:ext cx="123480" cy="9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045800" y="2389480"/>
                <a:ext cx="1591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14:cNvPr>
              <p14:cNvContentPartPr/>
              <p14:nvPr/>
            </p14:nvContentPartPr>
            <p14:xfrm>
              <a:off x="4317600" y="2272480"/>
              <a:ext cx="504720" cy="186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299600" y="2254840"/>
                <a:ext cx="5403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14:cNvPr>
              <p14:cNvContentPartPr/>
              <p14:nvPr/>
            </p14:nvContentPartPr>
            <p14:xfrm>
              <a:off x="4500480" y="2054320"/>
              <a:ext cx="191520" cy="79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482480" y="2036680"/>
                <a:ext cx="22716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14:cNvPr>
              <p14:cNvContentPartPr/>
              <p14:nvPr/>
            </p14:nvContentPartPr>
            <p14:xfrm>
              <a:off x="5271960" y="2255200"/>
              <a:ext cx="133200" cy="178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254320" y="2237560"/>
                <a:ext cx="1688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14:cNvPr>
              <p14:cNvContentPartPr/>
              <p14:nvPr/>
            </p14:nvContentPartPr>
            <p14:xfrm>
              <a:off x="5272680" y="2038840"/>
              <a:ext cx="122040" cy="124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254680" y="2020840"/>
                <a:ext cx="1576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14:cNvPr>
              <p14:cNvContentPartPr/>
              <p14:nvPr/>
            </p14:nvContentPartPr>
            <p14:xfrm>
              <a:off x="4957680" y="2235040"/>
              <a:ext cx="135720" cy="200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939680" y="2217008"/>
                <a:ext cx="171360" cy="235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14:cNvPr>
              <p14:cNvContentPartPr/>
              <p14:nvPr/>
            </p14:nvContentPartPr>
            <p14:xfrm>
              <a:off x="5520720" y="2427640"/>
              <a:ext cx="57240" cy="64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502720" y="2410000"/>
                <a:ext cx="92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14:cNvPr>
              <p14:cNvContentPartPr/>
              <p14:nvPr/>
            </p14:nvContentPartPr>
            <p14:xfrm>
              <a:off x="5772360" y="2235760"/>
              <a:ext cx="269280" cy="161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754360" y="2218120"/>
                <a:ext cx="3049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14:cNvPr>
              <p14:cNvContentPartPr/>
              <p14:nvPr/>
            </p14:nvContentPartPr>
            <p14:xfrm>
              <a:off x="6146400" y="2051800"/>
              <a:ext cx="514800" cy="348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128760" y="2034160"/>
                <a:ext cx="55044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14:cNvPr>
              <p14:cNvContentPartPr/>
              <p14:nvPr/>
            </p14:nvContentPartPr>
            <p14:xfrm>
              <a:off x="8609160" y="1474720"/>
              <a:ext cx="14040" cy="29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8591160" y="1456720"/>
                <a:ext cx="4968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14:cNvPr>
              <p14:cNvContentPartPr/>
              <p14:nvPr/>
            </p14:nvContentPartPr>
            <p14:xfrm>
              <a:off x="8619240" y="1625200"/>
              <a:ext cx="6840" cy="12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8601600" y="1607200"/>
                <a:ext cx="424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14:cNvPr>
              <p14:cNvContentPartPr/>
              <p14:nvPr/>
            </p14:nvContentPartPr>
            <p14:xfrm>
              <a:off x="7010040" y="2205880"/>
              <a:ext cx="475920" cy="176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6992400" y="2188240"/>
                <a:ext cx="51156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14:cNvPr>
              <p14:cNvContentPartPr/>
              <p14:nvPr/>
            </p14:nvContentPartPr>
            <p14:xfrm>
              <a:off x="7629960" y="2208400"/>
              <a:ext cx="145800" cy="6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611960" y="2190400"/>
                <a:ext cx="1814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14:cNvPr>
              <p14:cNvContentPartPr/>
              <p14:nvPr/>
            </p14:nvContentPartPr>
            <p14:xfrm>
              <a:off x="7650120" y="2285800"/>
              <a:ext cx="132840" cy="21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7632480" y="2267800"/>
                <a:ext cx="1684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14:cNvPr>
              <p14:cNvContentPartPr/>
              <p14:nvPr/>
            </p14:nvContentPartPr>
            <p14:xfrm>
              <a:off x="7987080" y="2092480"/>
              <a:ext cx="19080" cy="277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969440" y="2074840"/>
                <a:ext cx="547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14:cNvPr>
              <p14:cNvContentPartPr/>
              <p14:nvPr/>
            </p14:nvContentPartPr>
            <p14:xfrm>
              <a:off x="8158080" y="1919320"/>
              <a:ext cx="585000" cy="548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140080" y="1901668"/>
                <a:ext cx="620640" cy="583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AC3A167-303B-4C8B-B43A-7A3814FA232A}"/>
                  </a:ext>
                </a:extLst>
              </p14:cNvPr>
              <p14:cNvContentPartPr/>
              <p14:nvPr/>
            </p14:nvContentPartPr>
            <p14:xfrm>
              <a:off x="3352440" y="2929120"/>
              <a:ext cx="477000" cy="200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AC3A167-303B-4C8B-B43A-7A3814FA232A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334800" y="2911120"/>
                <a:ext cx="5126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4D1FCC3A-3324-4463-B2A6-E6E18E6F9C5E}"/>
                  </a:ext>
                </a:extLst>
              </p14:cNvPr>
              <p14:cNvContentPartPr/>
              <p14:nvPr/>
            </p14:nvContentPartPr>
            <p14:xfrm>
              <a:off x="5237040" y="2939200"/>
              <a:ext cx="80280" cy="126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4D1FCC3A-3324-4463-B2A6-E6E18E6F9C5E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219400" y="2921560"/>
                <a:ext cx="1159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CAC75126-029D-4AA8-A874-9FC07A33A364}"/>
                  </a:ext>
                </a:extLst>
              </p14:cNvPr>
              <p14:cNvContentPartPr/>
              <p14:nvPr/>
            </p14:nvContentPartPr>
            <p14:xfrm>
              <a:off x="5394720" y="2925160"/>
              <a:ext cx="151560" cy="1126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CAC75126-029D-4AA8-A874-9FC07A33A364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376720" y="2907520"/>
                <a:ext cx="1872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F3C253D-56B4-48FF-82D4-AC627DDE137D}"/>
                  </a:ext>
                </a:extLst>
              </p14:cNvPr>
              <p14:cNvContentPartPr/>
              <p14:nvPr/>
            </p14:nvContentPartPr>
            <p14:xfrm>
              <a:off x="4802520" y="2834440"/>
              <a:ext cx="348840" cy="2491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F3C253D-56B4-48FF-82D4-AC627DDE137D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784862" y="2816440"/>
                <a:ext cx="384517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685CCA7D-B83B-463D-9F94-95ECB73E385B}"/>
                  </a:ext>
                </a:extLst>
              </p14:cNvPr>
              <p14:cNvContentPartPr/>
              <p14:nvPr/>
            </p14:nvContentPartPr>
            <p14:xfrm>
              <a:off x="4508400" y="2945680"/>
              <a:ext cx="192600" cy="1544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685CCA7D-B83B-463D-9F94-95ECB73E385B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4490400" y="2928040"/>
                <a:ext cx="22824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FE5E5AFB-441C-4BD5-A589-F7D347F3F0E0}"/>
                  </a:ext>
                </a:extLst>
              </p14:cNvPr>
              <p14:cNvContentPartPr/>
              <p14:nvPr/>
            </p14:nvContentPartPr>
            <p14:xfrm>
              <a:off x="3931680" y="2838400"/>
              <a:ext cx="467640" cy="2721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FE5E5AFB-441C-4BD5-A589-F7D347F3F0E0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913680" y="2820760"/>
                <a:ext cx="50328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F0B5416-C2BB-4950-BE61-D8B9ADF67BBD}"/>
                  </a:ext>
                </a:extLst>
              </p14:cNvPr>
              <p14:cNvContentPartPr/>
              <p14:nvPr/>
            </p14:nvContentPartPr>
            <p14:xfrm>
              <a:off x="5689200" y="2885200"/>
              <a:ext cx="12240" cy="162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F0B5416-C2BB-4950-BE61-D8B9ADF67BBD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5671200" y="2867200"/>
                <a:ext cx="478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4A79763-28FE-4BD1-9483-EC078557BD5B}"/>
                  </a:ext>
                </a:extLst>
              </p14:cNvPr>
              <p14:cNvContentPartPr/>
              <p14:nvPr/>
            </p14:nvContentPartPr>
            <p14:xfrm>
              <a:off x="5709720" y="2995720"/>
              <a:ext cx="7920" cy="14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4A79763-28FE-4BD1-9483-EC078557BD5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691720" y="2978080"/>
                <a:ext cx="4356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582BACE-D2FB-4D45-B580-8B3534A7A22F}"/>
                  </a:ext>
                </a:extLst>
              </p14:cNvPr>
              <p14:cNvContentPartPr/>
              <p14:nvPr/>
            </p14:nvContentPartPr>
            <p14:xfrm>
              <a:off x="5851560" y="2872240"/>
              <a:ext cx="567360" cy="206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582BACE-D2FB-4D45-B580-8B3534A7A22F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5833920" y="2854240"/>
                <a:ext cx="6030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8A1B58A-43E2-4809-B124-EBB4CDF1E5A8}"/>
                  </a:ext>
                </a:extLst>
              </p14:cNvPr>
              <p14:cNvContentPartPr/>
              <p14:nvPr/>
            </p14:nvContentPartPr>
            <p14:xfrm>
              <a:off x="6105720" y="2652640"/>
              <a:ext cx="242640" cy="160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8A1B58A-43E2-4809-B124-EBB4CDF1E5A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6087720" y="2635000"/>
                <a:ext cx="2782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3117463-F30C-4DA9-A270-0791F8D1B38F}"/>
                  </a:ext>
                </a:extLst>
              </p14:cNvPr>
              <p14:cNvContentPartPr/>
              <p14:nvPr/>
            </p14:nvContentPartPr>
            <p14:xfrm>
              <a:off x="6623760" y="2915080"/>
              <a:ext cx="173880" cy="21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3117463-F30C-4DA9-A270-0791F8D1B38F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606120" y="2897080"/>
                <a:ext cx="2095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76E1E21-8D84-43E7-8B05-531AC9FE8F88}"/>
                  </a:ext>
                </a:extLst>
              </p14:cNvPr>
              <p14:cNvContentPartPr/>
              <p14:nvPr/>
            </p14:nvContentPartPr>
            <p14:xfrm>
              <a:off x="6654720" y="2975920"/>
              <a:ext cx="161280" cy="11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76E1E21-8D84-43E7-8B05-531AC9FE8F88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6636720" y="2958280"/>
                <a:ext cx="196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624A020-FA3A-4111-9A78-850D59E5CD34}"/>
                  </a:ext>
                </a:extLst>
              </p14:cNvPr>
              <p14:cNvContentPartPr/>
              <p14:nvPr/>
            </p14:nvContentPartPr>
            <p14:xfrm>
              <a:off x="7070880" y="2662360"/>
              <a:ext cx="460080" cy="2473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624A020-FA3A-4111-9A78-850D59E5CD34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7052880" y="2644360"/>
                <a:ext cx="49572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8B1B514-7483-4463-A8A5-C5E2027FB724}"/>
                  </a:ext>
                </a:extLst>
              </p14:cNvPr>
              <p14:cNvContentPartPr/>
              <p14:nvPr/>
            </p14:nvContentPartPr>
            <p14:xfrm>
              <a:off x="7050720" y="2509000"/>
              <a:ext cx="219600" cy="92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8B1B514-7483-4463-A8A5-C5E2027FB724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7033080" y="2491000"/>
                <a:ext cx="2552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FAFB29D-8567-469C-8FE1-ADB55BE74788}"/>
                  </a:ext>
                </a:extLst>
              </p14:cNvPr>
              <p14:cNvContentPartPr/>
              <p14:nvPr/>
            </p14:nvContentPartPr>
            <p14:xfrm>
              <a:off x="7010040" y="2950000"/>
              <a:ext cx="701280" cy="377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FAFB29D-8567-469C-8FE1-ADB55BE74788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6992400" y="2932360"/>
                <a:ext cx="7369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1EC9A59-8C6F-440E-A0E8-D4DEA8633A8E}"/>
                  </a:ext>
                </a:extLst>
              </p14:cNvPr>
              <p14:cNvContentPartPr/>
              <p14:nvPr/>
            </p14:nvContentPartPr>
            <p14:xfrm>
              <a:off x="7928400" y="2925880"/>
              <a:ext cx="43200" cy="114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1EC9A59-8C6F-440E-A0E8-D4DEA8633A8E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7910400" y="2907880"/>
                <a:ext cx="7884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6AF96BB-A6A4-4287-9029-CA9CFCCDE2E7}"/>
                  </a:ext>
                </a:extLst>
              </p14:cNvPr>
              <p14:cNvContentPartPr/>
              <p14:nvPr/>
            </p14:nvContentPartPr>
            <p14:xfrm>
              <a:off x="8095800" y="2802760"/>
              <a:ext cx="244080" cy="151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6AF96BB-A6A4-4287-9029-CA9CFCCDE2E7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8078160" y="2785120"/>
                <a:ext cx="27972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4E876F0-61D6-448F-90EB-8E360F7CEA1C}"/>
                  </a:ext>
                </a:extLst>
              </p14:cNvPr>
              <p14:cNvContentPartPr/>
              <p14:nvPr/>
            </p14:nvContentPartPr>
            <p14:xfrm>
              <a:off x="8432400" y="2875120"/>
              <a:ext cx="360" cy="29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4E876F0-61D6-448F-90EB-8E360F7CEA1C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8414760" y="2857120"/>
                <a:ext cx="360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7926A53-8A5A-4BC1-8187-10CC99F89AA7}"/>
                  </a:ext>
                </a:extLst>
              </p14:cNvPr>
              <p14:cNvContentPartPr/>
              <p14:nvPr/>
            </p14:nvContentPartPr>
            <p14:xfrm>
              <a:off x="8432400" y="2698360"/>
              <a:ext cx="4320" cy="4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7926A53-8A5A-4BC1-8187-10CC99F89AA7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8414760" y="268036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9BDA59E-88D2-4B03-806C-8AE63DEBB1E5}"/>
                  </a:ext>
                </a:extLst>
              </p14:cNvPr>
              <p14:cNvContentPartPr/>
              <p14:nvPr/>
            </p14:nvContentPartPr>
            <p14:xfrm>
              <a:off x="8747400" y="2641120"/>
              <a:ext cx="113400" cy="272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9BDA59E-88D2-4B03-806C-8AE63DEBB1E5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8729400" y="2623480"/>
                <a:ext cx="14904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F030CFA-AD04-4A6B-8C64-69AEDC28FE8D}"/>
                  </a:ext>
                </a:extLst>
              </p14:cNvPr>
              <p14:cNvContentPartPr/>
              <p14:nvPr/>
            </p14:nvContentPartPr>
            <p14:xfrm>
              <a:off x="8533920" y="2641120"/>
              <a:ext cx="149040" cy="2534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F030CFA-AD04-4A6B-8C64-69AEDC28FE8D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8515920" y="2623480"/>
                <a:ext cx="1846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E76D7B1-64F9-494C-9DD7-7B1B0777D30A}"/>
                  </a:ext>
                </a:extLst>
              </p14:cNvPr>
              <p14:cNvContentPartPr/>
              <p14:nvPr/>
            </p14:nvContentPartPr>
            <p14:xfrm>
              <a:off x="3524880" y="3367240"/>
              <a:ext cx="474480" cy="504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E76D7B1-64F9-494C-9DD7-7B1B0777D30A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3507240" y="3349600"/>
                <a:ext cx="510120" cy="54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32BCB10-6B2F-4355-813E-40FABFC66D1C}"/>
                  </a:ext>
                </a:extLst>
              </p14:cNvPr>
              <p14:cNvContentPartPr/>
              <p14:nvPr/>
            </p14:nvContentPartPr>
            <p14:xfrm>
              <a:off x="4175400" y="3666400"/>
              <a:ext cx="151560" cy="10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32BCB10-6B2F-4355-813E-40FABFC66D1C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4157760" y="3648760"/>
                <a:ext cx="1872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5588DB3-CCDB-43E3-84FD-853BEE9F93C8}"/>
                  </a:ext>
                </a:extLst>
              </p14:cNvPr>
              <p14:cNvContentPartPr/>
              <p14:nvPr/>
            </p14:nvContentPartPr>
            <p14:xfrm>
              <a:off x="4185480" y="3774760"/>
              <a:ext cx="141840" cy="25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5588DB3-CCDB-43E3-84FD-853BEE9F93C8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4167480" y="3756760"/>
                <a:ext cx="1774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9962F54-D61C-4FB7-B0D0-AA9D1F5390B9}"/>
                  </a:ext>
                </a:extLst>
              </p14:cNvPr>
              <p14:cNvContentPartPr/>
              <p14:nvPr/>
            </p14:nvContentPartPr>
            <p14:xfrm>
              <a:off x="4469880" y="3325840"/>
              <a:ext cx="176400" cy="97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9962F54-D61C-4FB7-B0D0-AA9D1F5390B9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4452240" y="3307840"/>
                <a:ext cx="21204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EC2CACA-4D81-4DE3-912E-DBEBA8D809FD}"/>
                  </a:ext>
                </a:extLst>
              </p14:cNvPr>
              <p14:cNvContentPartPr/>
              <p14:nvPr/>
            </p14:nvContentPartPr>
            <p14:xfrm>
              <a:off x="4846080" y="3636520"/>
              <a:ext cx="111600" cy="10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EC2CACA-4D81-4DE3-912E-DBEBA8D809FD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4828080" y="361888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E7C23FF8-97FF-493A-8BC6-E1FE02DBA353}"/>
                  </a:ext>
                </a:extLst>
              </p14:cNvPr>
              <p14:cNvContentPartPr/>
              <p14:nvPr/>
            </p14:nvContentPartPr>
            <p14:xfrm>
              <a:off x="5059560" y="3280840"/>
              <a:ext cx="199800" cy="82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E7C23FF8-97FF-493A-8BC6-E1FE02DBA353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5041560" y="3263200"/>
                <a:ext cx="2354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F5C806E-6D5E-487D-9AD4-B578F2011777}"/>
                  </a:ext>
                </a:extLst>
              </p14:cNvPr>
              <p14:cNvContentPartPr/>
              <p14:nvPr/>
            </p14:nvContentPartPr>
            <p14:xfrm>
              <a:off x="5090520" y="3456880"/>
              <a:ext cx="247320" cy="3412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F5C806E-6D5E-487D-9AD4-B578F2011777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5072880" y="3438880"/>
                <a:ext cx="28296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54F0CC59-CA46-4296-9F69-FF91813E7E74}"/>
                  </a:ext>
                </a:extLst>
              </p14:cNvPr>
              <p14:cNvContentPartPr/>
              <p14:nvPr/>
            </p14:nvContentPartPr>
            <p14:xfrm>
              <a:off x="4530720" y="3488560"/>
              <a:ext cx="212400" cy="342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54F0CC59-CA46-4296-9F69-FF91813E7E74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4513080" y="3470920"/>
                <a:ext cx="24804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8041E7A-BD7A-4D14-AF90-A626DECF7450}"/>
                  </a:ext>
                </a:extLst>
              </p14:cNvPr>
              <p14:cNvContentPartPr/>
              <p14:nvPr/>
            </p14:nvContentPartPr>
            <p14:xfrm>
              <a:off x="5567520" y="3610600"/>
              <a:ext cx="171720" cy="16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8041E7A-BD7A-4D14-AF90-A626DECF7450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5549520" y="3592600"/>
                <a:ext cx="2073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687F3DC-9DE0-47EC-9612-A4247CB54A2F}"/>
                  </a:ext>
                </a:extLst>
              </p14:cNvPr>
              <p14:cNvContentPartPr/>
              <p14:nvPr/>
            </p14:nvContentPartPr>
            <p14:xfrm>
              <a:off x="5587680" y="3687640"/>
              <a:ext cx="171720" cy="10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687F3DC-9DE0-47EC-9612-A4247CB54A2F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5570040" y="3670000"/>
                <a:ext cx="207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4943C64-0AE5-40A0-A791-B4EBBF38B08E}"/>
                  </a:ext>
                </a:extLst>
              </p14:cNvPr>
              <p14:cNvContentPartPr/>
              <p14:nvPr/>
            </p14:nvContentPartPr>
            <p14:xfrm>
              <a:off x="6504960" y="3585760"/>
              <a:ext cx="182520" cy="4024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4943C64-0AE5-40A0-A791-B4EBBF38B08E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6487320" y="3568120"/>
                <a:ext cx="21816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DC4834D-D696-4D2F-82CE-9AB529540267}"/>
                  </a:ext>
                </a:extLst>
              </p14:cNvPr>
              <p14:cNvContentPartPr/>
              <p14:nvPr/>
            </p14:nvContentPartPr>
            <p14:xfrm>
              <a:off x="5958120" y="3423400"/>
              <a:ext cx="420480" cy="3459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DC4834D-D696-4D2F-82CE-9AB529540267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5940120" y="3405760"/>
                <a:ext cx="45612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EF5B7F0-809C-4049-ADD1-EC88C2F2502B}"/>
                  </a:ext>
                </a:extLst>
              </p14:cNvPr>
              <p14:cNvContentPartPr/>
              <p14:nvPr/>
            </p14:nvContentPartPr>
            <p14:xfrm>
              <a:off x="6522600" y="3382360"/>
              <a:ext cx="156960" cy="143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EF5B7F0-809C-4049-ADD1-EC88C2F2502B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6504600" y="3364720"/>
                <a:ext cx="192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14:cNvPr>
              <p14:cNvContentPartPr/>
              <p14:nvPr/>
            </p14:nvContentPartPr>
            <p14:xfrm>
              <a:off x="771600" y="1266640"/>
              <a:ext cx="1270440" cy="12999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753965" y="1249000"/>
                <a:ext cx="1306070" cy="13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1E5252A3-22A6-4E27-9BEE-06B6CD65E143}"/>
                  </a:ext>
                </a:extLst>
              </p14:cNvPr>
              <p14:cNvContentPartPr/>
              <p14:nvPr/>
            </p14:nvContentPartPr>
            <p14:xfrm>
              <a:off x="6877920" y="3697360"/>
              <a:ext cx="124560" cy="313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1E5252A3-22A6-4E27-9BEE-06B6CD65E143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6860280" y="3679720"/>
                <a:ext cx="16020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80AA3C42-558C-4D75-86FC-5FB7D98D8AC7}"/>
                  </a:ext>
                </a:extLst>
              </p14:cNvPr>
              <p14:cNvContentPartPr/>
              <p14:nvPr/>
            </p14:nvContentPartPr>
            <p14:xfrm>
              <a:off x="7111200" y="3545800"/>
              <a:ext cx="509400" cy="26496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80AA3C42-558C-4D75-86FC-5FB7D98D8AC7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7093548" y="3527800"/>
                <a:ext cx="545065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C30ECC2F-F9CF-4909-884E-E2864845D973}"/>
                  </a:ext>
                </a:extLst>
              </p14:cNvPr>
              <p14:cNvContentPartPr/>
              <p14:nvPr/>
            </p14:nvContentPartPr>
            <p14:xfrm>
              <a:off x="7822560" y="3391000"/>
              <a:ext cx="169920" cy="134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C30ECC2F-F9CF-4909-884E-E2864845D973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7804920" y="3373360"/>
                <a:ext cx="2055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FBFBF0B-B9FC-4F2E-BFE3-FD26E151A820}"/>
                  </a:ext>
                </a:extLst>
              </p14:cNvPr>
              <p14:cNvContentPartPr/>
              <p14:nvPr/>
            </p14:nvContentPartPr>
            <p14:xfrm>
              <a:off x="7802400" y="3586120"/>
              <a:ext cx="122400" cy="18360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FBFBF0B-B9FC-4F2E-BFE3-FD26E151A820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7784400" y="3568480"/>
                <a:ext cx="15804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50A9D69-B978-4C3A-A9AD-6C453E612B15}"/>
                  </a:ext>
                </a:extLst>
              </p14:cNvPr>
              <p14:cNvContentPartPr/>
              <p14:nvPr/>
            </p14:nvContentPartPr>
            <p14:xfrm>
              <a:off x="3129240" y="4114240"/>
              <a:ext cx="273960" cy="321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50A9D69-B978-4C3A-A9AD-6C453E612B15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3111240" y="4096240"/>
                <a:ext cx="30960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EFACE8F-D43B-40B5-A783-231FC90F73B7}"/>
                  </a:ext>
                </a:extLst>
              </p14:cNvPr>
              <p14:cNvContentPartPr/>
              <p14:nvPr/>
            </p14:nvContentPartPr>
            <p14:xfrm>
              <a:off x="3779040" y="4064920"/>
              <a:ext cx="258480" cy="70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EFACE8F-D43B-40B5-A783-231FC90F73B7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3761400" y="4046920"/>
                <a:ext cx="29412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AE75B05-528F-4D84-A82E-352138660D52}"/>
                  </a:ext>
                </a:extLst>
              </p14:cNvPr>
              <p14:cNvContentPartPr/>
              <p14:nvPr/>
            </p14:nvContentPartPr>
            <p14:xfrm>
              <a:off x="4398960" y="4144840"/>
              <a:ext cx="31320" cy="3722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AE75B05-528F-4D84-A82E-352138660D52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4380960" y="4127200"/>
                <a:ext cx="669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3F04B558-2B5A-48FA-AA4B-D20BB5447CFA}"/>
                  </a:ext>
                </a:extLst>
              </p14:cNvPr>
              <p14:cNvContentPartPr/>
              <p14:nvPr/>
            </p14:nvContentPartPr>
            <p14:xfrm>
              <a:off x="3627840" y="4104160"/>
              <a:ext cx="47160" cy="4492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3F04B558-2B5A-48FA-AA4B-D20BB5447CFA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3609840" y="4086520"/>
                <a:ext cx="82800" cy="48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E4E5E7E1-DF56-44DB-A140-8977BCC8C4CC}"/>
                  </a:ext>
                </a:extLst>
              </p14:cNvPr>
              <p14:cNvContentPartPr/>
              <p14:nvPr/>
            </p14:nvContentPartPr>
            <p14:xfrm>
              <a:off x="4592280" y="4266520"/>
              <a:ext cx="181800" cy="208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E4E5E7E1-DF56-44DB-A140-8977BCC8C4CC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4574280" y="4248520"/>
                <a:ext cx="2174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705321AF-B3E3-4EF0-9919-E86418D53C83}"/>
                  </a:ext>
                </a:extLst>
              </p14:cNvPr>
              <p14:cNvContentPartPr/>
              <p14:nvPr/>
            </p14:nvContentPartPr>
            <p14:xfrm>
              <a:off x="4602000" y="4350040"/>
              <a:ext cx="145800" cy="190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705321AF-B3E3-4EF0-9919-E86418D53C83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4584360" y="4332040"/>
                <a:ext cx="181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47ADD4FD-FA2F-4483-86FA-971E2D67F133}"/>
                  </a:ext>
                </a:extLst>
              </p14:cNvPr>
              <p14:cNvContentPartPr/>
              <p14:nvPr/>
            </p14:nvContentPartPr>
            <p14:xfrm>
              <a:off x="4962720" y="4124680"/>
              <a:ext cx="503280" cy="3355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47ADD4FD-FA2F-4483-86FA-971E2D67F133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4944733" y="4106680"/>
                <a:ext cx="538895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1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EE9F3796-811B-4E42-975C-A1FBF4D5F276}"/>
                  </a:ext>
                </a:extLst>
              </p14:cNvPr>
              <p14:cNvContentPartPr/>
              <p14:nvPr/>
            </p14:nvContentPartPr>
            <p14:xfrm>
              <a:off x="3850320" y="4212520"/>
              <a:ext cx="424440" cy="3229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EE9F3796-811B-4E42-975C-A1FBF4D5F276}"/>
                  </a:ext>
                </a:extLst>
              </p:cNvPr>
              <p:cNvPicPr/>
              <p:nvPr/>
            </p:nvPicPr>
            <p:blipFill>
              <a:blip r:embed="rId252"/>
              <a:stretch>
                <a:fillRect/>
              </a:stretch>
            </p:blipFill>
            <p:spPr>
              <a:xfrm>
                <a:off x="3832320" y="4194540"/>
                <a:ext cx="460080" cy="35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3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31FF19E-FC3B-482A-A61E-01E6A166F1C7}"/>
                  </a:ext>
                </a:extLst>
              </p14:cNvPr>
              <p14:cNvContentPartPr/>
              <p14:nvPr/>
            </p14:nvContentPartPr>
            <p14:xfrm>
              <a:off x="5812680" y="4247080"/>
              <a:ext cx="729000" cy="2412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31FF19E-FC3B-482A-A61E-01E6A166F1C7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5794680" y="4229080"/>
                <a:ext cx="76464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CA601D56-BDAC-476F-BB94-5F7F0B10288F}"/>
                  </a:ext>
                </a:extLst>
              </p14:cNvPr>
              <p14:cNvContentPartPr/>
              <p14:nvPr/>
            </p14:nvContentPartPr>
            <p14:xfrm>
              <a:off x="7395960" y="4327720"/>
              <a:ext cx="163800" cy="8172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CA601D56-BDAC-476F-BB94-5F7F0B10288F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7378320" y="4310080"/>
                <a:ext cx="19944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7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901B6644-8817-480D-83D7-50CF26B88B14}"/>
                  </a:ext>
                </a:extLst>
              </p14:cNvPr>
              <p14:cNvContentPartPr/>
              <p14:nvPr/>
            </p14:nvContentPartPr>
            <p14:xfrm>
              <a:off x="7690440" y="4398280"/>
              <a:ext cx="185040" cy="111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901B6644-8817-480D-83D7-50CF26B88B14}"/>
                  </a:ext>
                </a:extLst>
              </p:cNvPr>
              <p:cNvPicPr/>
              <p:nvPr/>
            </p:nvPicPr>
            <p:blipFill>
              <a:blip r:embed="rId258"/>
              <a:stretch>
                <a:fillRect/>
              </a:stretch>
            </p:blipFill>
            <p:spPr>
              <a:xfrm>
                <a:off x="7672800" y="4380640"/>
                <a:ext cx="220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9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68AD3F31-E4FF-4A12-AEB8-1AC3F6AB6889}"/>
                  </a:ext>
                </a:extLst>
              </p14:cNvPr>
              <p14:cNvContentPartPr/>
              <p14:nvPr/>
            </p14:nvContentPartPr>
            <p14:xfrm>
              <a:off x="7744440" y="4483960"/>
              <a:ext cx="162720" cy="1584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68AD3F31-E4FF-4A12-AEB8-1AC3F6AB6889}"/>
                  </a:ext>
                </a:extLst>
              </p:cNvPr>
              <p:cNvPicPr/>
              <p:nvPr/>
            </p:nvPicPr>
            <p:blipFill>
              <a:blip r:embed="rId260"/>
              <a:stretch>
                <a:fillRect/>
              </a:stretch>
            </p:blipFill>
            <p:spPr>
              <a:xfrm>
                <a:off x="7726440" y="4466001"/>
                <a:ext cx="198360" cy="1939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1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25DA2B48-A176-4F37-A773-99D7EB1F6F63}"/>
                  </a:ext>
                </a:extLst>
              </p14:cNvPr>
              <p14:cNvContentPartPr/>
              <p14:nvPr/>
            </p14:nvContentPartPr>
            <p14:xfrm>
              <a:off x="7700160" y="4154920"/>
              <a:ext cx="112680" cy="1821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25DA2B48-A176-4F37-A773-99D7EB1F6F63}"/>
                  </a:ext>
                </a:extLst>
              </p:cNvPr>
              <p:cNvPicPr/>
              <p:nvPr/>
            </p:nvPicPr>
            <p:blipFill>
              <a:blip r:embed="rId262"/>
              <a:stretch>
                <a:fillRect/>
              </a:stretch>
            </p:blipFill>
            <p:spPr>
              <a:xfrm>
                <a:off x="7682217" y="4137280"/>
                <a:ext cx="148206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3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DA521221-6FAB-47C7-B3B3-68F44BB801BD}"/>
                  </a:ext>
                </a:extLst>
              </p14:cNvPr>
              <p14:cNvContentPartPr/>
              <p14:nvPr/>
            </p14:nvContentPartPr>
            <p14:xfrm>
              <a:off x="7965120" y="4287040"/>
              <a:ext cx="133200" cy="2934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DA521221-6FAB-47C7-B3B3-68F44BB801BD}"/>
                  </a:ext>
                </a:extLst>
              </p:cNvPr>
              <p:cNvPicPr/>
              <p:nvPr/>
            </p:nvPicPr>
            <p:blipFill>
              <a:blip r:embed="rId264"/>
              <a:stretch>
                <a:fillRect/>
              </a:stretch>
            </p:blipFill>
            <p:spPr>
              <a:xfrm>
                <a:off x="7947480" y="4269400"/>
                <a:ext cx="16884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5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3DBA2998-80A9-4445-B9B1-A3B1F777F3D0}"/>
                  </a:ext>
                </a:extLst>
              </p14:cNvPr>
              <p14:cNvContentPartPr/>
              <p14:nvPr/>
            </p14:nvContentPartPr>
            <p14:xfrm>
              <a:off x="7975200" y="4114240"/>
              <a:ext cx="135000" cy="1108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3DBA2998-80A9-4445-B9B1-A3B1F777F3D0}"/>
                  </a:ext>
                </a:extLst>
              </p:cNvPr>
              <p:cNvPicPr/>
              <p:nvPr/>
            </p:nvPicPr>
            <p:blipFill>
              <a:blip r:embed="rId266"/>
              <a:stretch>
                <a:fillRect/>
              </a:stretch>
            </p:blipFill>
            <p:spPr>
              <a:xfrm>
                <a:off x="7957200" y="4096240"/>
                <a:ext cx="17064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C18A414A-DF23-438C-9B1D-1BB353E574E0}"/>
                  </a:ext>
                </a:extLst>
              </p14:cNvPr>
              <p14:cNvContentPartPr/>
              <p14:nvPr/>
            </p14:nvContentPartPr>
            <p14:xfrm>
              <a:off x="8280120" y="4357600"/>
              <a:ext cx="132840" cy="1080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C18A414A-DF23-438C-9B1D-1BB353E574E0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8262120" y="4339960"/>
                <a:ext cx="168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E49589D4-3D75-4669-B1B6-EF93B6A7FEEE}"/>
                  </a:ext>
                </a:extLst>
              </p14:cNvPr>
              <p14:cNvContentPartPr/>
              <p14:nvPr/>
            </p14:nvContentPartPr>
            <p14:xfrm>
              <a:off x="8503680" y="4146280"/>
              <a:ext cx="121320" cy="16488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E49589D4-3D75-4669-B1B6-EF93B6A7FEEE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8485680" y="4128280"/>
                <a:ext cx="1569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1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4CB65DD6-8964-409D-85C3-A41045440763}"/>
                  </a:ext>
                </a:extLst>
              </p14:cNvPr>
              <p14:cNvContentPartPr/>
              <p14:nvPr/>
            </p14:nvContentPartPr>
            <p14:xfrm>
              <a:off x="8513760" y="4357960"/>
              <a:ext cx="135720" cy="1692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4CB65DD6-8964-409D-85C3-A41045440763}"/>
                  </a:ext>
                </a:extLst>
              </p:cNvPr>
              <p:cNvPicPr/>
              <p:nvPr/>
            </p:nvPicPr>
            <p:blipFill>
              <a:blip r:embed="rId272"/>
              <a:stretch>
                <a:fillRect/>
              </a:stretch>
            </p:blipFill>
            <p:spPr>
              <a:xfrm>
                <a:off x="8496120" y="4340320"/>
                <a:ext cx="1713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3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C1D8C8F0-D713-4634-AA19-EB9C4D99BA0F}"/>
                  </a:ext>
                </a:extLst>
              </p14:cNvPr>
              <p14:cNvContentPartPr/>
              <p14:nvPr/>
            </p14:nvContentPartPr>
            <p14:xfrm>
              <a:off x="8777640" y="4080400"/>
              <a:ext cx="149760" cy="9756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C1D8C8F0-D713-4634-AA19-EB9C4D99BA0F}"/>
                  </a:ext>
                </a:extLst>
              </p:cNvPr>
              <p:cNvPicPr/>
              <p:nvPr/>
            </p:nvPicPr>
            <p:blipFill>
              <a:blip r:embed="rId274"/>
              <a:stretch>
                <a:fillRect/>
              </a:stretch>
            </p:blipFill>
            <p:spPr>
              <a:xfrm>
                <a:off x="8760000" y="4062760"/>
                <a:ext cx="1854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5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A3AB886D-952F-4D48-A3B6-0241E1B7155B}"/>
                  </a:ext>
                </a:extLst>
              </p14:cNvPr>
              <p14:cNvContentPartPr/>
              <p14:nvPr/>
            </p14:nvContentPartPr>
            <p14:xfrm>
              <a:off x="8767200" y="4256800"/>
              <a:ext cx="132840" cy="2048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A3AB886D-952F-4D48-A3B6-0241E1B7155B}"/>
                  </a:ext>
                </a:extLst>
              </p:cNvPr>
              <p:cNvPicPr/>
              <p:nvPr/>
            </p:nvPicPr>
            <p:blipFill>
              <a:blip r:embed="rId276"/>
              <a:stretch>
                <a:fillRect/>
              </a:stretch>
            </p:blipFill>
            <p:spPr>
              <a:xfrm>
                <a:off x="8749512" y="4238800"/>
                <a:ext cx="168577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7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E7D441F3-3B26-4E53-864E-8E2989075E30}"/>
                  </a:ext>
                </a:extLst>
              </p14:cNvPr>
              <p14:cNvContentPartPr/>
              <p14:nvPr/>
            </p14:nvContentPartPr>
            <p14:xfrm>
              <a:off x="8525280" y="4439680"/>
              <a:ext cx="155520" cy="16344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E7D441F3-3B26-4E53-864E-8E2989075E30}"/>
                  </a:ext>
                </a:extLst>
              </p:cNvPr>
              <p:cNvPicPr/>
              <p:nvPr/>
            </p:nvPicPr>
            <p:blipFill>
              <a:blip r:embed="rId278"/>
              <a:stretch>
                <a:fillRect/>
              </a:stretch>
            </p:blipFill>
            <p:spPr>
              <a:xfrm>
                <a:off x="8507640" y="4421680"/>
                <a:ext cx="19116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9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6ABC49B8-6022-4661-866B-632A6C3DBDA7}"/>
                  </a:ext>
                </a:extLst>
              </p14:cNvPr>
              <p14:cNvContentPartPr/>
              <p14:nvPr/>
            </p14:nvContentPartPr>
            <p14:xfrm>
              <a:off x="6755880" y="4319440"/>
              <a:ext cx="448920" cy="22212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6ABC49B8-6022-4661-866B-632A6C3DBDA7}"/>
                  </a:ext>
                </a:extLst>
              </p:cNvPr>
              <p:cNvPicPr/>
              <p:nvPr/>
            </p:nvPicPr>
            <p:blipFill>
              <a:blip r:embed="rId280"/>
              <a:stretch>
                <a:fillRect/>
              </a:stretch>
            </p:blipFill>
            <p:spPr>
              <a:xfrm>
                <a:off x="6738240" y="4301800"/>
                <a:ext cx="48456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1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D57A7187-616B-48A9-89A4-0C3A75663427}"/>
                  </a:ext>
                </a:extLst>
              </p14:cNvPr>
              <p14:cNvContentPartPr/>
              <p14:nvPr/>
            </p14:nvContentPartPr>
            <p14:xfrm>
              <a:off x="6949200" y="4105960"/>
              <a:ext cx="186120" cy="11052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D57A7187-616B-48A9-89A4-0C3A75663427}"/>
                  </a:ext>
                </a:extLst>
              </p:cNvPr>
              <p:cNvPicPr/>
              <p:nvPr/>
            </p:nvPicPr>
            <p:blipFill>
              <a:blip r:embed="rId282"/>
              <a:stretch>
                <a:fillRect/>
              </a:stretch>
            </p:blipFill>
            <p:spPr>
              <a:xfrm>
                <a:off x="6931200" y="4087960"/>
                <a:ext cx="2217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3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735B273F-304F-44E8-BD48-958178F0512D}"/>
                  </a:ext>
                </a:extLst>
              </p14:cNvPr>
              <p14:cNvContentPartPr/>
              <p14:nvPr/>
            </p14:nvContentPartPr>
            <p14:xfrm>
              <a:off x="6686040" y="3940000"/>
              <a:ext cx="2321280" cy="78444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735B273F-304F-44E8-BD48-958178F0512D}"/>
                  </a:ext>
                </a:extLst>
              </p:cNvPr>
              <p:cNvPicPr/>
              <p:nvPr/>
            </p:nvPicPr>
            <p:blipFill>
              <a:blip r:embed="rId284"/>
              <a:stretch>
                <a:fillRect/>
              </a:stretch>
            </p:blipFill>
            <p:spPr>
              <a:xfrm>
                <a:off x="6668400" y="3904000"/>
                <a:ext cx="2356920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5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C77379FD-B1AA-45E6-AB4E-A075E157DB67}"/>
                  </a:ext>
                </a:extLst>
              </p14:cNvPr>
              <p14:cNvContentPartPr/>
              <p14:nvPr/>
            </p14:nvContentPartPr>
            <p14:xfrm>
              <a:off x="4351440" y="2521600"/>
              <a:ext cx="444240" cy="2916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C77379FD-B1AA-45E6-AB4E-A075E157DB67}"/>
                  </a:ext>
                </a:extLst>
              </p:cNvPr>
              <p:cNvPicPr/>
              <p:nvPr/>
            </p:nvPicPr>
            <p:blipFill>
              <a:blip r:embed="rId286"/>
              <a:stretch>
                <a:fillRect/>
              </a:stretch>
            </p:blipFill>
            <p:spPr>
              <a:xfrm>
                <a:off x="4333440" y="2485600"/>
                <a:ext cx="47988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596519D-F28B-45EA-8023-5770DB96BE63}"/>
                  </a:ext>
                </a:extLst>
              </p14:cNvPr>
              <p14:cNvContentPartPr/>
              <p14:nvPr/>
            </p14:nvContentPartPr>
            <p14:xfrm>
              <a:off x="385680" y="4787800"/>
              <a:ext cx="161640" cy="1969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596519D-F28B-45EA-8023-5770DB96BE63}"/>
                  </a:ext>
                </a:extLst>
              </p:cNvPr>
              <p:cNvPicPr/>
              <p:nvPr/>
            </p:nvPicPr>
            <p:blipFill>
              <a:blip r:embed="rId288"/>
              <a:stretch>
                <a:fillRect/>
              </a:stretch>
            </p:blipFill>
            <p:spPr>
              <a:xfrm>
                <a:off x="368040" y="4770160"/>
                <a:ext cx="19728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8FC958E-96AD-4652-84D0-365F2A3DF6E9}"/>
                  </a:ext>
                </a:extLst>
              </p14:cNvPr>
              <p14:cNvContentPartPr/>
              <p14:nvPr/>
            </p14:nvContentPartPr>
            <p14:xfrm>
              <a:off x="375240" y="4629760"/>
              <a:ext cx="159840" cy="741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8FC958E-96AD-4652-84D0-365F2A3DF6E9}"/>
                  </a:ext>
                </a:extLst>
              </p:cNvPr>
              <p:cNvPicPr/>
              <p:nvPr/>
            </p:nvPicPr>
            <p:blipFill>
              <a:blip r:embed="rId290"/>
              <a:stretch>
                <a:fillRect/>
              </a:stretch>
            </p:blipFill>
            <p:spPr>
              <a:xfrm>
                <a:off x="357600" y="4612120"/>
                <a:ext cx="19548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1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D799A73A-F13C-4D27-9A6E-D189999CEEA2}"/>
                  </a:ext>
                </a:extLst>
              </p14:cNvPr>
              <p14:cNvContentPartPr/>
              <p14:nvPr/>
            </p14:nvContentPartPr>
            <p14:xfrm>
              <a:off x="1706520" y="4764400"/>
              <a:ext cx="41040" cy="1533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D799A73A-F13C-4D27-9A6E-D189999CEEA2}"/>
                  </a:ext>
                </a:extLst>
              </p:cNvPr>
              <p:cNvPicPr/>
              <p:nvPr/>
            </p:nvPicPr>
            <p:blipFill>
              <a:blip r:embed="rId292"/>
              <a:stretch>
                <a:fillRect/>
              </a:stretch>
            </p:blipFill>
            <p:spPr>
              <a:xfrm>
                <a:off x="1688520" y="4746400"/>
                <a:ext cx="7668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3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A2554119-AFF0-4FD6-AB4C-FCBB624224B2}"/>
                  </a:ext>
                </a:extLst>
              </p14:cNvPr>
              <p14:cNvContentPartPr/>
              <p14:nvPr/>
            </p14:nvContentPartPr>
            <p14:xfrm>
              <a:off x="761880" y="4693840"/>
              <a:ext cx="865080" cy="2624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A2554119-AFF0-4FD6-AB4C-FCBB624224B2}"/>
                  </a:ext>
                </a:extLst>
              </p:cNvPr>
              <p:cNvPicPr/>
              <p:nvPr/>
            </p:nvPicPr>
            <p:blipFill>
              <a:blip r:embed="rId294"/>
              <a:stretch>
                <a:fillRect/>
              </a:stretch>
            </p:blipFill>
            <p:spPr>
              <a:xfrm>
                <a:off x="743880" y="4675865"/>
                <a:ext cx="900720" cy="2980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5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8EDAED2B-125B-4491-8EA4-FFBD78111688}"/>
                  </a:ext>
                </a:extLst>
              </p14:cNvPr>
              <p14:cNvContentPartPr/>
              <p14:nvPr/>
            </p14:nvContentPartPr>
            <p14:xfrm>
              <a:off x="1968240" y="4764760"/>
              <a:ext cx="18720" cy="219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8EDAED2B-125B-4491-8EA4-FFBD78111688}"/>
                  </a:ext>
                </a:extLst>
              </p:cNvPr>
              <p:cNvPicPr/>
              <p:nvPr/>
            </p:nvPicPr>
            <p:blipFill>
              <a:blip r:embed="rId296"/>
              <a:stretch>
                <a:fillRect/>
              </a:stretch>
            </p:blipFill>
            <p:spPr>
              <a:xfrm>
                <a:off x="1950240" y="4747120"/>
                <a:ext cx="5436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7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1CC7AFD3-EDC7-4CD2-99F2-7EBBF3C0337A}"/>
                  </a:ext>
                </a:extLst>
              </p14:cNvPr>
              <p14:cNvContentPartPr/>
              <p14:nvPr/>
            </p14:nvContentPartPr>
            <p14:xfrm>
              <a:off x="1966080" y="4876360"/>
              <a:ext cx="7560" cy="201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1CC7AFD3-EDC7-4CD2-99F2-7EBBF3C0337A}"/>
                  </a:ext>
                </a:extLst>
              </p:cNvPr>
              <p:cNvPicPr/>
              <p:nvPr/>
            </p:nvPicPr>
            <p:blipFill>
              <a:blip r:embed="rId298"/>
              <a:stretch>
                <a:fillRect/>
              </a:stretch>
            </p:blipFill>
            <p:spPr>
              <a:xfrm>
                <a:off x="1948440" y="4858720"/>
                <a:ext cx="43200" cy="55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13036552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14:cNvPr>
              <p14:cNvContentPartPr/>
              <p14:nvPr/>
            </p14:nvContentPartPr>
            <p14:xfrm>
              <a:off x="873480" y="212560"/>
              <a:ext cx="1558080" cy="47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5840" y="194920"/>
                <a:ext cx="159372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14:cNvPr>
              <p14:cNvContentPartPr/>
              <p14:nvPr/>
            </p14:nvContentPartPr>
            <p14:xfrm>
              <a:off x="3027360" y="264040"/>
              <a:ext cx="360" cy="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14:cNvPr>
              <p14:cNvContentPartPr/>
              <p14:nvPr/>
            </p14:nvContentPartPr>
            <p14:xfrm>
              <a:off x="3090720" y="407320"/>
              <a:ext cx="223200" cy="10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2720" y="389680"/>
                <a:ext cx="2588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14:cNvPr>
              <p14:cNvContentPartPr/>
              <p14:nvPr/>
            </p14:nvContentPartPr>
            <p14:xfrm>
              <a:off x="3433440" y="45664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5800" y="43900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14:cNvPr>
              <p14:cNvContentPartPr/>
              <p14:nvPr/>
            </p14:nvContentPartPr>
            <p14:xfrm>
              <a:off x="3433440" y="29428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5800" y="276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14:cNvPr>
              <p14:cNvContentPartPr/>
              <p14:nvPr/>
            </p14:nvContentPartPr>
            <p14:xfrm>
              <a:off x="3544320" y="192760"/>
              <a:ext cx="15840" cy="299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526680" y="175120"/>
                <a:ext cx="514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14:cNvPr>
              <p14:cNvContentPartPr/>
              <p14:nvPr/>
            </p14:nvContentPartPr>
            <p14:xfrm>
              <a:off x="3655560" y="297520"/>
              <a:ext cx="38880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637920" y="279520"/>
                <a:ext cx="42444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14:cNvPr>
              <p14:cNvContentPartPr/>
              <p14:nvPr/>
            </p14:nvContentPartPr>
            <p14:xfrm>
              <a:off x="2714880" y="382840"/>
              <a:ext cx="271800" cy="178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696904" y="364840"/>
                <a:ext cx="307393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14:cNvPr>
              <p14:cNvContentPartPr/>
              <p14:nvPr/>
            </p14:nvContentPartPr>
            <p14:xfrm>
              <a:off x="5724120" y="172600"/>
              <a:ext cx="924840" cy="32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706120" y="154620"/>
                <a:ext cx="9604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14:cNvPr>
              <p14:cNvContentPartPr/>
              <p14:nvPr/>
            </p14:nvContentPartPr>
            <p14:xfrm>
              <a:off x="5139840" y="306880"/>
              <a:ext cx="488160" cy="368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122187" y="288898"/>
                <a:ext cx="523826" cy="403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14:cNvPr>
              <p14:cNvContentPartPr/>
              <p14:nvPr/>
            </p14:nvContentPartPr>
            <p14:xfrm>
              <a:off x="4439640" y="253600"/>
              <a:ext cx="3718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421983" y="235600"/>
                <a:ext cx="407555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14:cNvPr>
              <p14:cNvContentPartPr/>
              <p14:nvPr/>
            </p14:nvContentPartPr>
            <p14:xfrm>
              <a:off x="7025520" y="243520"/>
              <a:ext cx="36000" cy="22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07520" y="225880"/>
                <a:ext cx="71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14:cNvPr>
              <p14:cNvContentPartPr/>
              <p14:nvPr/>
            </p14:nvContentPartPr>
            <p14:xfrm>
              <a:off x="7521600" y="253600"/>
              <a:ext cx="360360" cy="22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03960" y="235600"/>
                <a:ext cx="3960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14:cNvPr>
              <p14:cNvContentPartPr/>
              <p14:nvPr/>
            </p14:nvContentPartPr>
            <p14:xfrm>
              <a:off x="7161600" y="233080"/>
              <a:ext cx="245160" cy="24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143626" y="215440"/>
                <a:ext cx="28074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14:cNvPr>
              <p14:cNvContentPartPr/>
              <p14:nvPr/>
            </p14:nvContentPartPr>
            <p14:xfrm>
              <a:off x="2963280" y="2336200"/>
              <a:ext cx="204840" cy="204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945312" y="2318560"/>
                <a:ext cx="240417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14:cNvPr>
              <p14:cNvContentPartPr/>
              <p14:nvPr/>
            </p14:nvContentPartPr>
            <p14:xfrm>
              <a:off x="2742600" y="3190120"/>
              <a:ext cx="138960" cy="155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24960" y="3172120"/>
                <a:ext cx="17460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14:cNvPr>
              <p14:cNvContentPartPr/>
              <p14:nvPr/>
            </p14:nvContentPartPr>
            <p14:xfrm>
              <a:off x="464520" y="3541840"/>
              <a:ext cx="272880" cy="224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6880" y="3523840"/>
                <a:ext cx="30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14:cNvPr>
              <p14:cNvContentPartPr/>
              <p14:nvPr/>
            </p14:nvContentPartPr>
            <p14:xfrm>
              <a:off x="858000" y="3535360"/>
              <a:ext cx="46080" cy="19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40000" y="3517360"/>
                <a:ext cx="817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14:cNvPr>
              <p14:cNvContentPartPr/>
              <p14:nvPr/>
            </p14:nvContentPartPr>
            <p14:xfrm>
              <a:off x="761880" y="3514840"/>
              <a:ext cx="218160" cy="165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43880" y="3497200"/>
                <a:ext cx="253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14:cNvPr>
              <p14:cNvContentPartPr/>
              <p14:nvPr/>
            </p14:nvContentPartPr>
            <p14:xfrm>
              <a:off x="1056360" y="3596200"/>
              <a:ext cx="6840" cy="91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038360" y="3578560"/>
                <a:ext cx="4248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14:cNvPr>
              <p14:cNvContentPartPr/>
              <p14:nvPr/>
            </p14:nvContentPartPr>
            <p14:xfrm>
              <a:off x="1025760" y="340324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0812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14:cNvPr>
              <p14:cNvContentPartPr/>
              <p14:nvPr/>
            </p14:nvContentPartPr>
            <p14:xfrm>
              <a:off x="1176960" y="3464080"/>
              <a:ext cx="104040" cy="225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59320" y="3446440"/>
                <a:ext cx="1396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14:cNvPr>
              <p14:cNvContentPartPr/>
              <p14:nvPr/>
            </p14:nvContentPartPr>
            <p14:xfrm>
              <a:off x="1524000" y="3351760"/>
              <a:ext cx="364320" cy="536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06000" y="3334120"/>
                <a:ext cx="39996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14:cNvPr>
              <p14:cNvContentPartPr/>
              <p14:nvPr/>
            </p14:nvContentPartPr>
            <p14:xfrm>
              <a:off x="416280" y="4045840"/>
              <a:ext cx="143640" cy="228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8280" y="4027840"/>
                <a:ext cx="17928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14:cNvPr>
              <p14:cNvContentPartPr/>
              <p14:nvPr/>
            </p14:nvContentPartPr>
            <p14:xfrm>
              <a:off x="675120" y="4076800"/>
              <a:ext cx="69120" cy="131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7120" y="4059160"/>
                <a:ext cx="10476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14:cNvPr>
              <p14:cNvContentPartPr/>
              <p14:nvPr/>
            </p14:nvContentPartPr>
            <p14:xfrm>
              <a:off x="858000" y="3890680"/>
              <a:ext cx="45360" cy="283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40360" y="3873040"/>
                <a:ext cx="810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14:cNvPr>
              <p14:cNvContentPartPr/>
              <p14:nvPr/>
            </p14:nvContentPartPr>
            <p14:xfrm>
              <a:off x="782040" y="4016320"/>
              <a:ext cx="234360" cy="57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4400" y="3998680"/>
                <a:ext cx="2700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14:cNvPr>
              <p14:cNvContentPartPr/>
              <p14:nvPr/>
            </p14:nvContentPartPr>
            <p14:xfrm>
              <a:off x="1066440" y="3832360"/>
              <a:ext cx="346320" cy="335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48800" y="3814720"/>
                <a:ext cx="3819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14:cNvPr>
              <p14:cNvContentPartPr/>
              <p14:nvPr/>
            </p14:nvContentPartPr>
            <p14:xfrm>
              <a:off x="1259400" y="3932080"/>
              <a:ext cx="227880" cy="70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41400" y="3914440"/>
                <a:ext cx="2635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14:cNvPr>
              <p14:cNvContentPartPr/>
              <p14:nvPr/>
            </p14:nvContentPartPr>
            <p14:xfrm>
              <a:off x="1554240" y="3992560"/>
              <a:ext cx="12240" cy="2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36600" y="3974560"/>
                <a:ext cx="47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14:cNvPr>
              <p14:cNvContentPartPr/>
              <p14:nvPr/>
            </p14:nvContentPartPr>
            <p14:xfrm>
              <a:off x="1554240" y="3860440"/>
              <a:ext cx="36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36600" y="384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14:cNvPr>
              <p14:cNvContentPartPr/>
              <p14:nvPr/>
            </p14:nvContentPartPr>
            <p14:xfrm>
              <a:off x="1687080" y="3931360"/>
              <a:ext cx="81000" cy="109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69440" y="3913720"/>
                <a:ext cx="116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14:cNvPr>
              <p14:cNvContentPartPr/>
              <p14:nvPr/>
            </p14:nvContentPartPr>
            <p14:xfrm>
              <a:off x="1858800" y="3857920"/>
              <a:ext cx="190800" cy="135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40800" y="3839920"/>
                <a:ext cx="226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14:cNvPr>
              <p14:cNvContentPartPr/>
              <p14:nvPr/>
            </p14:nvContentPartPr>
            <p14:xfrm>
              <a:off x="3011520" y="3494320"/>
              <a:ext cx="174240" cy="19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93880" y="3476320"/>
                <a:ext cx="20988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14:cNvPr>
              <p14:cNvContentPartPr/>
              <p14:nvPr/>
            </p14:nvContentPartPr>
            <p14:xfrm>
              <a:off x="391800" y="353320"/>
              <a:ext cx="156600" cy="195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74160" y="335680"/>
                <a:ext cx="19224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14:cNvPr>
              <p14:cNvContentPartPr/>
              <p14:nvPr/>
            </p14:nvContentPartPr>
            <p14:xfrm>
              <a:off x="2174160" y="3429880"/>
              <a:ext cx="689400" cy="3088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156169" y="3411880"/>
                <a:ext cx="725021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14:cNvPr>
              <p14:cNvContentPartPr/>
              <p14:nvPr/>
            </p14:nvContentPartPr>
            <p14:xfrm>
              <a:off x="334200" y="676960"/>
              <a:ext cx="2377080" cy="2406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16200" y="659320"/>
                <a:ext cx="2412720" cy="24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14:cNvPr>
              <p14:cNvContentPartPr/>
              <p14:nvPr/>
            </p14:nvContentPartPr>
            <p14:xfrm>
              <a:off x="4551240" y="1015720"/>
              <a:ext cx="16920" cy="43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533600" y="998080"/>
                <a:ext cx="525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14:cNvPr>
              <p14:cNvContentPartPr/>
              <p14:nvPr/>
            </p14:nvContentPartPr>
            <p14:xfrm>
              <a:off x="4561320" y="893680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43680" y="87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14:cNvPr>
              <p14:cNvContentPartPr/>
              <p14:nvPr/>
            </p14:nvContentPartPr>
            <p14:xfrm>
              <a:off x="5264400" y="985120"/>
              <a:ext cx="144360" cy="114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246400" y="967120"/>
                <a:ext cx="18000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14:cNvPr>
              <p14:cNvContentPartPr/>
              <p14:nvPr/>
            </p14:nvContentPartPr>
            <p14:xfrm>
              <a:off x="5526840" y="812320"/>
              <a:ext cx="28800" cy="2754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08840" y="794320"/>
                <a:ext cx="6444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14:cNvPr>
              <p14:cNvContentPartPr/>
              <p14:nvPr/>
            </p14:nvContentPartPr>
            <p14:xfrm>
              <a:off x="6491640" y="934360"/>
              <a:ext cx="12600" cy="62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916720"/>
                <a:ext cx="482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14:cNvPr>
              <p14:cNvContentPartPr/>
              <p14:nvPr/>
            </p14:nvContentPartPr>
            <p14:xfrm>
              <a:off x="6502080" y="79216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84440" y="774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14:cNvPr>
              <p14:cNvContentPartPr/>
              <p14:nvPr/>
            </p14:nvContentPartPr>
            <p14:xfrm>
              <a:off x="6629520" y="832480"/>
              <a:ext cx="318960" cy="275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611540" y="814840"/>
                <a:ext cx="35456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14:cNvPr>
              <p14:cNvContentPartPr/>
              <p14:nvPr/>
            </p14:nvContentPartPr>
            <p14:xfrm>
              <a:off x="5985840" y="782080"/>
              <a:ext cx="40104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968200" y="764102"/>
                <a:ext cx="436680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14:cNvPr>
              <p14:cNvContentPartPr/>
              <p14:nvPr/>
            </p14:nvContentPartPr>
            <p14:xfrm>
              <a:off x="5652840" y="953800"/>
              <a:ext cx="239040" cy="124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635200" y="935800"/>
                <a:ext cx="2746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14:cNvPr>
              <p14:cNvContentPartPr/>
              <p14:nvPr/>
            </p14:nvContentPartPr>
            <p14:xfrm>
              <a:off x="4671480" y="986920"/>
              <a:ext cx="316440" cy="11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53480" y="968920"/>
                <a:ext cx="3520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14:cNvPr>
              <p14:cNvContentPartPr/>
              <p14:nvPr/>
            </p14:nvContentPartPr>
            <p14:xfrm>
              <a:off x="3750240" y="831400"/>
              <a:ext cx="727200" cy="340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732240" y="813400"/>
                <a:ext cx="76284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14:cNvPr>
              <p14:cNvContentPartPr/>
              <p14:nvPr/>
            </p14:nvContentPartPr>
            <p14:xfrm>
              <a:off x="3393120" y="838600"/>
              <a:ext cx="222840" cy="38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375480" y="820600"/>
                <a:ext cx="25848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14:cNvPr>
              <p14:cNvContentPartPr/>
              <p14:nvPr/>
            </p14:nvContentPartPr>
            <p14:xfrm>
              <a:off x="7199760" y="944080"/>
              <a:ext cx="276120" cy="123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182120" y="926440"/>
                <a:ext cx="31176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14:cNvPr>
              <p14:cNvContentPartPr/>
              <p14:nvPr/>
            </p14:nvContentPartPr>
            <p14:xfrm>
              <a:off x="7570200" y="893680"/>
              <a:ext cx="90360" cy="184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552200" y="875680"/>
                <a:ext cx="126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14:cNvPr>
              <p14:cNvContentPartPr/>
              <p14:nvPr/>
            </p14:nvContentPartPr>
            <p14:xfrm>
              <a:off x="7904280" y="913120"/>
              <a:ext cx="141120" cy="168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886280" y="895120"/>
                <a:ext cx="17676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14:cNvPr>
              <p14:cNvContentPartPr/>
              <p14:nvPr/>
            </p14:nvContentPartPr>
            <p14:xfrm>
              <a:off x="8148720" y="975040"/>
              <a:ext cx="9360" cy="100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8131080" y="957400"/>
                <a:ext cx="4500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14:cNvPr>
              <p14:cNvContentPartPr/>
              <p14:nvPr/>
            </p14:nvContentPartPr>
            <p14:xfrm>
              <a:off x="8148000" y="81232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30000" y="79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14:cNvPr>
              <p14:cNvContentPartPr/>
              <p14:nvPr/>
            </p14:nvContentPartPr>
            <p14:xfrm>
              <a:off x="8238360" y="750760"/>
              <a:ext cx="813240" cy="321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20368" y="733120"/>
                <a:ext cx="848864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14:cNvPr>
              <p14:cNvContentPartPr/>
              <p14:nvPr/>
            </p14:nvContentPartPr>
            <p14:xfrm>
              <a:off x="3189720" y="1351960"/>
              <a:ext cx="873360" cy="570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172087" y="1333960"/>
                <a:ext cx="908985" cy="60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14:cNvPr>
              <p14:cNvContentPartPr/>
              <p14:nvPr/>
            </p14:nvContentPartPr>
            <p14:xfrm>
              <a:off x="5028600" y="1594960"/>
              <a:ext cx="360" cy="9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10960" y="1576960"/>
                <a:ext cx="36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14:cNvPr>
              <p14:cNvContentPartPr/>
              <p14:nvPr/>
            </p14:nvContentPartPr>
            <p14:xfrm>
              <a:off x="5049120" y="139156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311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14:cNvPr>
              <p14:cNvContentPartPr/>
              <p14:nvPr/>
            </p14:nvContentPartPr>
            <p14:xfrm>
              <a:off x="6355560" y="1635640"/>
              <a:ext cx="4320" cy="6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37920" y="161764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14:cNvPr>
              <p14:cNvContentPartPr/>
              <p14:nvPr/>
            </p14:nvContentPartPr>
            <p14:xfrm>
              <a:off x="5851560" y="1363480"/>
              <a:ext cx="307440" cy="283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833899" y="1345480"/>
                <a:ext cx="343122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14:cNvPr>
              <p14:cNvContentPartPr/>
              <p14:nvPr/>
            </p14:nvContentPartPr>
            <p14:xfrm>
              <a:off x="5151000" y="1340800"/>
              <a:ext cx="439920" cy="304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133000" y="1322821"/>
                <a:ext cx="475560" cy="3397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14:cNvPr>
              <p14:cNvContentPartPr/>
              <p14:nvPr/>
            </p14:nvContentPartPr>
            <p14:xfrm>
              <a:off x="4409040" y="1523320"/>
              <a:ext cx="500400" cy="4035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391040" y="1505320"/>
                <a:ext cx="53604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14:cNvPr>
              <p14:cNvContentPartPr/>
              <p14:nvPr/>
            </p14:nvContentPartPr>
            <p14:xfrm>
              <a:off x="6575160" y="1250440"/>
              <a:ext cx="1826280" cy="56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557520" y="1232451"/>
                <a:ext cx="1861920" cy="603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14:cNvPr>
              <p14:cNvContentPartPr/>
              <p14:nvPr/>
            </p14:nvContentPartPr>
            <p14:xfrm>
              <a:off x="3565560" y="2075560"/>
              <a:ext cx="168840" cy="8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547920" y="2057560"/>
                <a:ext cx="2044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14:cNvPr>
              <p14:cNvContentPartPr/>
              <p14:nvPr/>
            </p14:nvContentPartPr>
            <p14:xfrm>
              <a:off x="3545400" y="2236840"/>
              <a:ext cx="372960" cy="377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527417" y="2219200"/>
                <a:ext cx="408566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14:cNvPr>
              <p14:cNvContentPartPr/>
              <p14:nvPr/>
            </p14:nvContentPartPr>
            <p14:xfrm>
              <a:off x="4091880" y="2316400"/>
              <a:ext cx="12348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073880" y="2298400"/>
                <a:ext cx="159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14:cNvPr>
              <p14:cNvContentPartPr/>
              <p14:nvPr/>
            </p14:nvContentPartPr>
            <p14:xfrm>
              <a:off x="4063800" y="2407480"/>
              <a:ext cx="123480" cy="9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045800" y="2389480"/>
                <a:ext cx="1591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14:cNvPr>
              <p14:cNvContentPartPr/>
              <p14:nvPr/>
            </p14:nvContentPartPr>
            <p14:xfrm>
              <a:off x="4317600" y="2272480"/>
              <a:ext cx="504720" cy="186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299600" y="2254840"/>
                <a:ext cx="5403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14:cNvPr>
              <p14:cNvContentPartPr/>
              <p14:nvPr/>
            </p14:nvContentPartPr>
            <p14:xfrm>
              <a:off x="4500480" y="2054320"/>
              <a:ext cx="191520" cy="79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482480" y="2036680"/>
                <a:ext cx="22716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14:cNvPr>
              <p14:cNvContentPartPr/>
              <p14:nvPr/>
            </p14:nvContentPartPr>
            <p14:xfrm>
              <a:off x="5271960" y="2255200"/>
              <a:ext cx="133200" cy="178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254320" y="2237560"/>
                <a:ext cx="1688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14:cNvPr>
              <p14:cNvContentPartPr/>
              <p14:nvPr/>
            </p14:nvContentPartPr>
            <p14:xfrm>
              <a:off x="5272680" y="2038840"/>
              <a:ext cx="122040" cy="124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254680" y="2020840"/>
                <a:ext cx="1576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14:cNvPr>
              <p14:cNvContentPartPr/>
              <p14:nvPr/>
            </p14:nvContentPartPr>
            <p14:xfrm>
              <a:off x="4957680" y="2235040"/>
              <a:ext cx="135720" cy="200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939680" y="2217008"/>
                <a:ext cx="171360" cy="235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14:cNvPr>
              <p14:cNvContentPartPr/>
              <p14:nvPr/>
            </p14:nvContentPartPr>
            <p14:xfrm>
              <a:off x="5520720" y="2427640"/>
              <a:ext cx="57240" cy="64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502720" y="2410000"/>
                <a:ext cx="92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14:cNvPr>
              <p14:cNvContentPartPr/>
              <p14:nvPr/>
            </p14:nvContentPartPr>
            <p14:xfrm>
              <a:off x="5772360" y="2235760"/>
              <a:ext cx="269280" cy="161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754360" y="2218120"/>
                <a:ext cx="3049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14:cNvPr>
              <p14:cNvContentPartPr/>
              <p14:nvPr/>
            </p14:nvContentPartPr>
            <p14:xfrm>
              <a:off x="6146400" y="2051800"/>
              <a:ext cx="514800" cy="348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128760" y="2034160"/>
                <a:ext cx="55044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14:cNvPr>
              <p14:cNvContentPartPr/>
              <p14:nvPr/>
            </p14:nvContentPartPr>
            <p14:xfrm>
              <a:off x="8609160" y="1474720"/>
              <a:ext cx="14040" cy="29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8591160" y="1456720"/>
                <a:ext cx="4968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14:cNvPr>
              <p14:cNvContentPartPr/>
              <p14:nvPr/>
            </p14:nvContentPartPr>
            <p14:xfrm>
              <a:off x="8619240" y="1625200"/>
              <a:ext cx="6840" cy="12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8601600" y="1607200"/>
                <a:ext cx="424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14:cNvPr>
              <p14:cNvContentPartPr/>
              <p14:nvPr/>
            </p14:nvContentPartPr>
            <p14:xfrm>
              <a:off x="7010040" y="2205880"/>
              <a:ext cx="475920" cy="176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6992400" y="2188240"/>
                <a:ext cx="51156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14:cNvPr>
              <p14:cNvContentPartPr/>
              <p14:nvPr/>
            </p14:nvContentPartPr>
            <p14:xfrm>
              <a:off x="7629960" y="2208400"/>
              <a:ext cx="145800" cy="6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611960" y="2190400"/>
                <a:ext cx="1814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14:cNvPr>
              <p14:cNvContentPartPr/>
              <p14:nvPr/>
            </p14:nvContentPartPr>
            <p14:xfrm>
              <a:off x="7650120" y="2285800"/>
              <a:ext cx="132840" cy="21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7632480" y="2267800"/>
                <a:ext cx="1684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14:cNvPr>
              <p14:cNvContentPartPr/>
              <p14:nvPr/>
            </p14:nvContentPartPr>
            <p14:xfrm>
              <a:off x="7987080" y="2092480"/>
              <a:ext cx="19080" cy="277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969440" y="2074840"/>
                <a:ext cx="547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14:cNvPr>
              <p14:cNvContentPartPr/>
              <p14:nvPr/>
            </p14:nvContentPartPr>
            <p14:xfrm>
              <a:off x="8158080" y="1919320"/>
              <a:ext cx="585000" cy="548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140080" y="1901668"/>
                <a:ext cx="620640" cy="583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AC3A167-303B-4C8B-B43A-7A3814FA232A}"/>
                  </a:ext>
                </a:extLst>
              </p14:cNvPr>
              <p14:cNvContentPartPr/>
              <p14:nvPr/>
            </p14:nvContentPartPr>
            <p14:xfrm>
              <a:off x="3352440" y="2929120"/>
              <a:ext cx="477000" cy="200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AC3A167-303B-4C8B-B43A-7A3814FA232A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334800" y="2911120"/>
                <a:ext cx="5126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4D1FCC3A-3324-4463-B2A6-E6E18E6F9C5E}"/>
                  </a:ext>
                </a:extLst>
              </p14:cNvPr>
              <p14:cNvContentPartPr/>
              <p14:nvPr/>
            </p14:nvContentPartPr>
            <p14:xfrm>
              <a:off x="5237040" y="2939200"/>
              <a:ext cx="80280" cy="126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4D1FCC3A-3324-4463-B2A6-E6E18E6F9C5E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219400" y="2921560"/>
                <a:ext cx="1159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CAC75126-029D-4AA8-A874-9FC07A33A364}"/>
                  </a:ext>
                </a:extLst>
              </p14:cNvPr>
              <p14:cNvContentPartPr/>
              <p14:nvPr/>
            </p14:nvContentPartPr>
            <p14:xfrm>
              <a:off x="5394720" y="2925160"/>
              <a:ext cx="151560" cy="1126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CAC75126-029D-4AA8-A874-9FC07A33A364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376720" y="2907520"/>
                <a:ext cx="1872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F3C253D-56B4-48FF-82D4-AC627DDE137D}"/>
                  </a:ext>
                </a:extLst>
              </p14:cNvPr>
              <p14:cNvContentPartPr/>
              <p14:nvPr/>
            </p14:nvContentPartPr>
            <p14:xfrm>
              <a:off x="4802520" y="2834440"/>
              <a:ext cx="348840" cy="2491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F3C253D-56B4-48FF-82D4-AC627DDE137D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784862" y="2816440"/>
                <a:ext cx="384517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685CCA7D-B83B-463D-9F94-95ECB73E385B}"/>
                  </a:ext>
                </a:extLst>
              </p14:cNvPr>
              <p14:cNvContentPartPr/>
              <p14:nvPr/>
            </p14:nvContentPartPr>
            <p14:xfrm>
              <a:off x="4508400" y="2945680"/>
              <a:ext cx="192600" cy="1544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685CCA7D-B83B-463D-9F94-95ECB73E385B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4490400" y="2928040"/>
                <a:ext cx="22824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FE5E5AFB-441C-4BD5-A589-F7D347F3F0E0}"/>
                  </a:ext>
                </a:extLst>
              </p14:cNvPr>
              <p14:cNvContentPartPr/>
              <p14:nvPr/>
            </p14:nvContentPartPr>
            <p14:xfrm>
              <a:off x="3931680" y="2838400"/>
              <a:ext cx="467640" cy="2721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FE5E5AFB-441C-4BD5-A589-F7D347F3F0E0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913680" y="2820760"/>
                <a:ext cx="50328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F0B5416-C2BB-4950-BE61-D8B9ADF67BBD}"/>
                  </a:ext>
                </a:extLst>
              </p14:cNvPr>
              <p14:cNvContentPartPr/>
              <p14:nvPr/>
            </p14:nvContentPartPr>
            <p14:xfrm>
              <a:off x="5689200" y="2885200"/>
              <a:ext cx="12240" cy="162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F0B5416-C2BB-4950-BE61-D8B9ADF67BBD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5671200" y="2867200"/>
                <a:ext cx="478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4A79763-28FE-4BD1-9483-EC078557BD5B}"/>
                  </a:ext>
                </a:extLst>
              </p14:cNvPr>
              <p14:cNvContentPartPr/>
              <p14:nvPr/>
            </p14:nvContentPartPr>
            <p14:xfrm>
              <a:off x="5709720" y="2995720"/>
              <a:ext cx="7920" cy="14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4A79763-28FE-4BD1-9483-EC078557BD5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691720" y="2978080"/>
                <a:ext cx="4356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582BACE-D2FB-4D45-B580-8B3534A7A22F}"/>
                  </a:ext>
                </a:extLst>
              </p14:cNvPr>
              <p14:cNvContentPartPr/>
              <p14:nvPr/>
            </p14:nvContentPartPr>
            <p14:xfrm>
              <a:off x="5851560" y="2872240"/>
              <a:ext cx="567360" cy="206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582BACE-D2FB-4D45-B580-8B3534A7A22F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5833920" y="2854240"/>
                <a:ext cx="6030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8A1B58A-43E2-4809-B124-EBB4CDF1E5A8}"/>
                  </a:ext>
                </a:extLst>
              </p14:cNvPr>
              <p14:cNvContentPartPr/>
              <p14:nvPr/>
            </p14:nvContentPartPr>
            <p14:xfrm>
              <a:off x="6105720" y="2652640"/>
              <a:ext cx="242640" cy="160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8A1B58A-43E2-4809-B124-EBB4CDF1E5A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6087720" y="2635000"/>
                <a:ext cx="2782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3117463-F30C-4DA9-A270-0791F8D1B38F}"/>
                  </a:ext>
                </a:extLst>
              </p14:cNvPr>
              <p14:cNvContentPartPr/>
              <p14:nvPr/>
            </p14:nvContentPartPr>
            <p14:xfrm>
              <a:off x="6623760" y="2915080"/>
              <a:ext cx="173880" cy="21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3117463-F30C-4DA9-A270-0791F8D1B38F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606120" y="2897080"/>
                <a:ext cx="2095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76E1E21-8D84-43E7-8B05-531AC9FE8F88}"/>
                  </a:ext>
                </a:extLst>
              </p14:cNvPr>
              <p14:cNvContentPartPr/>
              <p14:nvPr/>
            </p14:nvContentPartPr>
            <p14:xfrm>
              <a:off x="6654720" y="2975920"/>
              <a:ext cx="161280" cy="11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76E1E21-8D84-43E7-8B05-531AC9FE8F88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6636720" y="2958280"/>
                <a:ext cx="196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624A020-FA3A-4111-9A78-850D59E5CD34}"/>
                  </a:ext>
                </a:extLst>
              </p14:cNvPr>
              <p14:cNvContentPartPr/>
              <p14:nvPr/>
            </p14:nvContentPartPr>
            <p14:xfrm>
              <a:off x="7070880" y="2662360"/>
              <a:ext cx="460080" cy="2473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624A020-FA3A-4111-9A78-850D59E5CD34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7052880" y="2644360"/>
                <a:ext cx="49572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8B1B514-7483-4463-A8A5-C5E2027FB724}"/>
                  </a:ext>
                </a:extLst>
              </p14:cNvPr>
              <p14:cNvContentPartPr/>
              <p14:nvPr/>
            </p14:nvContentPartPr>
            <p14:xfrm>
              <a:off x="7050720" y="2509000"/>
              <a:ext cx="219600" cy="92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8B1B514-7483-4463-A8A5-C5E2027FB724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7033080" y="2491000"/>
                <a:ext cx="2552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FAFB29D-8567-469C-8FE1-ADB55BE74788}"/>
                  </a:ext>
                </a:extLst>
              </p14:cNvPr>
              <p14:cNvContentPartPr/>
              <p14:nvPr/>
            </p14:nvContentPartPr>
            <p14:xfrm>
              <a:off x="7010040" y="2950000"/>
              <a:ext cx="701280" cy="377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FAFB29D-8567-469C-8FE1-ADB55BE74788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6992400" y="2932360"/>
                <a:ext cx="7369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1EC9A59-8C6F-440E-A0E8-D4DEA8633A8E}"/>
                  </a:ext>
                </a:extLst>
              </p14:cNvPr>
              <p14:cNvContentPartPr/>
              <p14:nvPr/>
            </p14:nvContentPartPr>
            <p14:xfrm>
              <a:off x="7928400" y="2925880"/>
              <a:ext cx="43200" cy="114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1EC9A59-8C6F-440E-A0E8-D4DEA8633A8E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7910400" y="2907880"/>
                <a:ext cx="7884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6AF96BB-A6A4-4287-9029-CA9CFCCDE2E7}"/>
                  </a:ext>
                </a:extLst>
              </p14:cNvPr>
              <p14:cNvContentPartPr/>
              <p14:nvPr/>
            </p14:nvContentPartPr>
            <p14:xfrm>
              <a:off x="8095800" y="2802760"/>
              <a:ext cx="244080" cy="151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6AF96BB-A6A4-4287-9029-CA9CFCCDE2E7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8078160" y="2785120"/>
                <a:ext cx="27972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4E876F0-61D6-448F-90EB-8E360F7CEA1C}"/>
                  </a:ext>
                </a:extLst>
              </p14:cNvPr>
              <p14:cNvContentPartPr/>
              <p14:nvPr/>
            </p14:nvContentPartPr>
            <p14:xfrm>
              <a:off x="8432400" y="2875120"/>
              <a:ext cx="360" cy="29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4E876F0-61D6-448F-90EB-8E360F7CEA1C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8414760" y="2857120"/>
                <a:ext cx="360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7926A53-8A5A-4BC1-8187-10CC99F89AA7}"/>
                  </a:ext>
                </a:extLst>
              </p14:cNvPr>
              <p14:cNvContentPartPr/>
              <p14:nvPr/>
            </p14:nvContentPartPr>
            <p14:xfrm>
              <a:off x="8432400" y="2698360"/>
              <a:ext cx="4320" cy="4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7926A53-8A5A-4BC1-8187-10CC99F89AA7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8414760" y="268036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9BDA59E-88D2-4B03-806C-8AE63DEBB1E5}"/>
                  </a:ext>
                </a:extLst>
              </p14:cNvPr>
              <p14:cNvContentPartPr/>
              <p14:nvPr/>
            </p14:nvContentPartPr>
            <p14:xfrm>
              <a:off x="8747400" y="2641120"/>
              <a:ext cx="113400" cy="272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9BDA59E-88D2-4B03-806C-8AE63DEBB1E5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8729400" y="2623480"/>
                <a:ext cx="14904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F030CFA-AD04-4A6B-8C64-69AEDC28FE8D}"/>
                  </a:ext>
                </a:extLst>
              </p14:cNvPr>
              <p14:cNvContentPartPr/>
              <p14:nvPr/>
            </p14:nvContentPartPr>
            <p14:xfrm>
              <a:off x="8533920" y="2641120"/>
              <a:ext cx="149040" cy="2534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F030CFA-AD04-4A6B-8C64-69AEDC28FE8D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8515920" y="2623480"/>
                <a:ext cx="1846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E76D7B1-64F9-494C-9DD7-7B1B0777D30A}"/>
                  </a:ext>
                </a:extLst>
              </p14:cNvPr>
              <p14:cNvContentPartPr/>
              <p14:nvPr/>
            </p14:nvContentPartPr>
            <p14:xfrm>
              <a:off x="3524880" y="3367240"/>
              <a:ext cx="474480" cy="504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E76D7B1-64F9-494C-9DD7-7B1B0777D30A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3507240" y="3349600"/>
                <a:ext cx="510120" cy="54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32BCB10-6B2F-4355-813E-40FABFC66D1C}"/>
                  </a:ext>
                </a:extLst>
              </p14:cNvPr>
              <p14:cNvContentPartPr/>
              <p14:nvPr/>
            </p14:nvContentPartPr>
            <p14:xfrm>
              <a:off x="4175400" y="3666400"/>
              <a:ext cx="151560" cy="10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32BCB10-6B2F-4355-813E-40FABFC66D1C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4157760" y="3648760"/>
                <a:ext cx="1872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5588DB3-CCDB-43E3-84FD-853BEE9F93C8}"/>
                  </a:ext>
                </a:extLst>
              </p14:cNvPr>
              <p14:cNvContentPartPr/>
              <p14:nvPr/>
            </p14:nvContentPartPr>
            <p14:xfrm>
              <a:off x="4185480" y="3774760"/>
              <a:ext cx="141840" cy="25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5588DB3-CCDB-43E3-84FD-853BEE9F93C8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4167480" y="3756760"/>
                <a:ext cx="1774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9962F54-D61C-4FB7-B0D0-AA9D1F5390B9}"/>
                  </a:ext>
                </a:extLst>
              </p14:cNvPr>
              <p14:cNvContentPartPr/>
              <p14:nvPr/>
            </p14:nvContentPartPr>
            <p14:xfrm>
              <a:off x="4469880" y="3325840"/>
              <a:ext cx="176400" cy="97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9962F54-D61C-4FB7-B0D0-AA9D1F5390B9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4452240" y="3307840"/>
                <a:ext cx="21204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EC2CACA-4D81-4DE3-912E-DBEBA8D809FD}"/>
                  </a:ext>
                </a:extLst>
              </p14:cNvPr>
              <p14:cNvContentPartPr/>
              <p14:nvPr/>
            </p14:nvContentPartPr>
            <p14:xfrm>
              <a:off x="4846080" y="3636520"/>
              <a:ext cx="111600" cy="10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EC2CACA-4D81-4DE3-912E-DBEBA8D809FD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4828080" y="361888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E7C23FF8-97FF-493A-8BC6-E1FE02DBA353}"/>
                  </a:ext>
                </a:extLst>
              </p14:cNvPr>
              <p14:cNvContentPartPr/>
              <p14:nvPr/>
            </p14:nvContentPartPr>
            <p14:xfrm>
              <a:off x="5059560" y="3280840"/>
              <a:ext cx="199800" cy="82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E7C23FF8-97FF-493A-8BC6-E1FE02DBA353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5041560" y="3263200"/>
                <a:ext cx="2354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F5C806E-6D5E-487D-9AD4-B578F2011777}"/>
                  </a:ext>
                </a:extLst>
              </p14:cNvPr>
              <p14:cNvContentPartPr/>
              <p14:nvPr/>
            </p14:nvContentPartPr>
            <p14:xfrm>
              <a:off x="5090520" y="3456880"/>
              <a:ext cx="247320" cy="3412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F5C806E-6D5E-487D-9AD4-B578F2011777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5072880" y="3438880"/>
                <a:ext cx="28296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54F0CC59-CA46-4296-9F69-FF91813E7E74}"/>
                  </a:ext>
                </a:extLst>
              </p14:cNvPr>
              <p14:cNvContentPartPr/>
              <p14:nvPr/>
            </p14:nvContentPartPr>
            <p14:xfrm>
              <a:off x="4530720" y="3488560"/>
              <a:ext cx="212400" cy="342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54F0CC59-CA46-4296-9F69-FF91813E7E74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4513080" y="3470920"/>
                <a:ext cx="24804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8041E7A-BD7A-4D14-AF90-A626DECF7450}"/>
                  </a:ext>
                </a:extLst>
              </p14:cNvPr>
              <p14:cNvContentPartPr/>
              <p14:nvPr/>
            </p14:nvContentPartPr>
            <p14:xfrm>
              <a:off x="5567520" y="3610600"/>
              <a:ext cx="171720" cy="16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8041E7A-BD7A-4D14-AF90-A626DECF7450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5549520" y="3592600"/>
                <a:ext cx="2073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687F3DC-9DE0-47EC-9612-A4247CB54A2F}"/>
                  </a:ext>
                </a:extLst>
              </p14:cNvPr>
              <p14:cNvContentPartPr/>
              <p14:nvPr/>
            </p14:nvContentPartPr>
            <p14:xfrm>
              <a:off x="5587680" y="3687640"/>
              <a:ext cx="171720" cy="10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687F3DC-9DE0-47EC-9612-A4247CB54A2F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5570040" y="3670000"/>
                <a:ext cx="207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4943C64-0AE5-40A0-A791-B4EBBF38B08E}"/>
                  </a:ext>
                </a:extLst>
              </p14:cNvPr>
              <p14:cNvContentPartPr/>
              <p14:nvPr/>
            </p14:nvContentPartPr>
            <p14:xfrm>
              <a:off x="6504960" y="3585760"/>
              <a:ext cx="182520" cy="4024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4943C64-0AE5-40A0-A791-B4EBBF38B08E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6487320" y="3568120"/>
                <a:ext cx="21816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DC4834D-D696-4D2F-82CE-9AB529540267}"/>
                  </a:ext>
                </a:extLst>
              </p14:cNvPr>
              <p14:cNvContentPartPr/>
              <p14:nvPr/>
            </p14:nvContentPartPr>
            <p14:xfrm>
              <a:off x="5958120" y="3423400"/>
              <a:ext cx="420480" cy="3459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DC4834D-D696-4D2F-82CE-9AB529540267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5940120" y="3405760"/>
                <a:ext cx="45612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EF5B7F0-809C-4049-ADD1-EC88C2F2502B}"/>
                  </a:ext>
                </a:extLst>
              </p14:cNvPr>
              <p14:cNvContentPartPr/>
              <p14:nvPr/>
            </p14:nvContentPartPr>
            <p14:xfrm>
              <a:off x="6522600" y="3382360"/>
              <a:ext cx="156960" cy="143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EF5B7F0-809C-4049-ADD1-EC88C2F2502B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6504600" y="3364720"/>
                <a:ext cx="192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14:cNvPr>
              <p14:cNvContentPartPr/>
              <p14:nvPr/>
            </p14:nvContentPartPr>
            <p14:xfrm>
              <a:off x="771600" y="1266640"/>
              <a:ext cx="1270440" cy="12999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753965" y="1249000"/>
                <a:ext cx="1306070" cy="13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1E5252A3-22A6-4E27-9BEE-06B6CD65E143}"/>
                  </a:ext>
                </a:extLst>
              </p14:cNvPr>
              <p14:cNvContentPartPr/>
              <p14:nvPr/>
            </p14:nvContentPartPr>
            <p14:xfrm>
              <a:off x="6877920" y="3697360"/>
              <a:ext cx="124560" cy="313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1E5252A3-22A6-4E27-9BEE-06B6CD65E143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6860280" y="3679720"/>
                <a:ext cx="16020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80AA3C42-558C-4D75-86FC-5FB7D98D8AC7}"/>
                  </a:ext>
                </a:extLst>
              </p14:cNvPr>
              <p14:cNvContentPartPr/>
              <p14:nvPr/>
            </p14:nvContentPartPr>
            <p14:xfrm>
              <a:off x="7111200" y="3545800"/>
              <a:ext cx="509400" cy="26496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80AA3C42-558C-4D75-86FC-5FB7D98D8AC7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7093548" y="3527800"/>
                <a:ext cx="545065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C30ECC2F-F9CF-4909-884E-E2864845D973}"/>
                  </a:ext>
                </a:extLst>
              </p14:cNvPr>
              <p14:cNvContentPartPr/>
              <p14:nvPr/>
            </p14:nvContentPartPr>
            <p14:xfrm>
              <a:off x="7822560" y="3391000"/>
              <a:ext cx="169920" cy="134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C30ECC2F-F9CF-4909-884E-E2864845D973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7804920" y="3373360"/>
                <a:ext cx="2055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FBFBF0B-B9FC-4F2E-BFE3-FD26E151A820}"/>
                  </a:ext>
                </a:extLst>
              </p14:cNvPr>
              <p14:cNvContentPartPr/>
              <p14:nvPr/>
            </p14:nvContentPartPr>
            <p14:xfrm>
              <a:off x="7802400" y="3586120"/>
              <a:ext cx="122400" cy="18360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FBFBF0B-B9FC-4F2E-BFE3-FD26E151A820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7784400" y="3568480"/>
                <a:ext cx="15804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50A9D69-B978-4C3A-A9AD-6C453E612B15}"/>
                  </a:ext>
                </a:extLst>
              </p14:cNvPr>
              <p14:cNvContentPartPr/>
              <p14:nvPr/>
            </p14:nvContentPartPr>
            <p14:xfrm>
              <a:off x="3129240" y="4114240"/>
              <a:ext cx="273960" cy="321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50A9D69-B978-4C3A-A9AD-6C453E612B15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3111240" y="4096240"/>
                <a:ext cx="30960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EFACE8F-D43B-40B5-A783-231FC90F73B7}"/>
                  </a:ext>
                </a:extLst>
              </p14:cNvPr>
              <p14:cNvContentPartPr/>
              <p14:nvPr/>
            </p14:nvContentPartPr>
            <p14:xfrm>
              <a:off x="3779040" y="4064920"/>
              <a:ext cx="258480" cy="70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EFACE8F-D43B-40B5-A783-231FC90F73B7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3761400" y="4046920"/>
                <a:ext cx="29412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AE75B05-528F-4D84-A82E-352138660D52}"/>
                  </a:ext>
                </a:extLst>
              </p14:cNvPr>
              <p14:cNvContentPartPr/>
              <p14:nvPr/>
            </p14:nvContentPartPr>
            <p14:xfrm>
              <a:off x="4398960" y="4144840"/>
              <a:ext cx="31320" cy="3722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AE75B05-528F-4D84-A82E-352138660D52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4380960" y="4127200"/>
                <a:ext cx="669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3F04B558-2B5A-48FA-AA4B-D20BB5447CFA}"/>
                  </a:ext>
                </a:extLst>
              </p14:cNvPr>
              <p14:cNvContentPartPr/>
              <p14:nvPr/>
            </p14:nvContentPartPr>
            <p14:xfrm>
              <a:off x="3627840" y="4104160"/>
              <a:ext cx="47160" cy="4492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3F04B558-2B5A-48FA-AA4B-D20BB5447CFA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3609840" y="4086520"/>
                <a:ext cx="82800" cy="48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E4E5E7E1-DF56-44DB-A140-8977BCC8C4CC}"/>
                  </a:ext>
                </a:extLst>
              </p14:cNvPr>
              <p14:cNvContentPartPr/>
              <p14:nvPr/>
            </p14:nvContentPartPr>
            <p14:xfrm>
              <a:off x="4592280" y="4266520"/>
              <a:ext cx="181800" cy="208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E4E5E7E1-DF56-44DB-A140-8977BCC8C4CC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4574280" y="4248520"/>
                <a:ext cx="2174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705321AF-B3E3-4EF0-9919-E86418D53C83}"/>
                  </a:ext>
                </a:extLst>
              </p14:cNvPr>
              <p14:cNvContentPartPr/>
              <p14:nvPr/>
            </p14:nvContentPartPr>
            <p14:xfrm>
              <a:off x="4602000" y="4350040"/>
              <a:ext cx="145800" cy="190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705321AF-B3E3-4EF0-9919-E86418D53C83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4584360" y="4332040"/>
                <a:ext cx="181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47ADD4FD-FA2F-4483-86FA-971E2D67F133}"/>
                  </a:ext>
                </a:extLst>
              </p14:cNvPr>
              <p14:cNvContentPartPr/>
              <p14:nvPr/>
            </p14:nvContentPartPr>
            <p14:xfrm>
              <a:off x="4962720" y="4124680"/>
              <a:ext cx="503280" cy="3355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47ADD4FD-FA2F-4483-86FA-971E2D67F133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4944733" y="4106680"/>
                <a:ext cx="538895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1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EE9F3796-811B-4E42-975C-A1FBF4D5F276}"/>
                  </a:ext>
                </a:extLst>
              </p14:cNvPr>
              <p14:cNvContentPartPr/>
              <p14:nvPr/>
            </p14:nvContentPartPr>
            <p14:xfrm>
              <a:off x="3850320" y="4212520"/>
              <a:ext cx="424440" cy="3229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EE9F3796-811B-4E42-975C-A1FBF4D5F276}"/>
                  </a:ext>
                </a:extLst>
              </p:cNvPr>
              <p:cNvPicPr/>
              <p:nvPr/>
            </p:nvPicPr>
            <p:blipFill>
              <a:blip r:embed="rId252"/>
              <a:stretch>
                <a:fillRect/>
              </a:stretch>
            </p:blipFill>
            <p:spPr>
              <a:xfrm>
                <a:off x="3832320" y="4194540"/>
                <a:ext cx="460080" cy="35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3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31FF19E-FC3B-482A-A61E-01E6A166F1C7}"/>
                  </a:ext>
                </a:extLst>
              </p14:cNvPr>
              <p14:cNvContentPartPr/>
              <p14:nvPr/>
            </p14:nvContentPartPr>
            <p14:xfrm>
              <a:off x="5812680" y="4247080"/>
              <a:ext cx="729000" cy="2412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31FF19E-FC3B-482A-A61E-01E6A166F1C7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5794680" y="4229080"/>
                <a:ext cx="76464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CA601D56-BDAC-476F-BB94-5F7F0B10288F}"/>
                  </a:ext>
                </a:extLst>
              </p14:cNvPr>
              <p14:cNvContentPartPr/>
              <p14:nvPr/>
            </p14:nvContentPartPr>
            <p14:xfrm>
              <a:off x="7395960" y="4327720"/>
              <a:ext cx="163800" cy="8172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CA601D56-BDAC-476F-BB94-5F7F0B10288F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7378320" y="4310080"/>
                <a:ext cx="19944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7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901B6644-8817-480D-83D7-50CF26B88B14}"/>
                  </a:ext>
                </a:extLst>
              </p14:cNvPr>
              <p14:cNvContentPartPr/>
              <p14:nvPr/>
            </p14:nvContentPartPr>
            <p14:xfrm>
              <a:off x="7690440" y="4398280"/>
              <a:ext cx="185040" cy="111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901B6644-8817-480D-83D7-50CF26B88B14}"/>
                  </a:ext>
                </a:extLst>
              </p:cNvPr>
              <p:cNvPicPr/>
              <p:nvPr/>
            </p:nvPicPr>
            <p:blipFill>
              <a:blip r:embed="rId258"/>
              <a:stretch>
                <a:fillRect/>
              </a:stretch>
            </p:blipFill>
            <p:spPr>
              <a:xfrm>
                <a:off x="7672800" y="4380640"/>
                <a:ext cx="220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9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68AD3F31-E4FF-4A12-AEB8-1AC3F6AB6889}"/>
                  </a:ext>
                </a:extLst>
              </p14:cNvPr>
              <p14:cNvContentPartPr/>
              <p14:nvPr/>
            </p14:nvContentPartPr>
            <p14:xfrm>
              <a:off x="7744440" y="4483960"/>
              <a:ext cx="162720" cy="1584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68AD3F31-E4FF-4A12-AEB8-1AC3F6AB6889}"/>
                  </a:ext>
                </a:extLst>
              </p:cNvPr>
              <p:cNvPicPr/>
              <p:nvPr/>
            </p:nvPicPr>
            <p:blipFill>
              <a:blip r:embed="rId260"/>
              <a:stretch>
                <a:fillRect/>
              </a:stretch>
            </p:blipFill>
            <p:spPr>
              <a:xfrm>
                <a:off x="7726440" y="4466001"/>
                <a:ext cx="198360" cy="1939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1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25DA2B48-A176-4F37-A773-99D7EB1F6F63}"/>
                  </a:ext>
                </a:extLst>
              </p14:cNvPr>
              <p14:cNvContentPartPr/>
              <p14:nvPr/>
            </p14:nvContentPartPr>
            <p14:xfrm>
              <a:off x="7700160" y="4154920"/>
              <a:ext cx="112680" cy="1821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25DA2B48-A176-4F37-A773-99D7EB1F6F63}"/>
                  </a:ext>
                </a:extLst>
              </p:cNvPr>
              <p:cNvPicPr/>
              <p:nvPr/>
            </p:nvPicPr>
            <p:blipFill>
              <a:blip r:embed="rId262"/>
              <a:stretch>
                <a:fillRect/>
              </a:stretch>
            </p:blipFill>
            <p:spPr>
              <a:xfrm>
                <a:off x="7682217" y="4137280"/>
                <a:ext cx="148206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3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DA521221-6FAB-47C7-B3B3-68F44BB801BD}"/>
                  </a:ext>
                </a:extLst>
              </p14:cNvPr>
              <p14:cNvContentPartPr/>
              <p14:nvPr/>
            </p14:nvContentPartPr>
            <p14:xfrm>
              <a:off x="7965120" y="4287040"/>
              <a:ext cx="133200" cy="2934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DA521221-6FAB-47C7-B3B3-68F44BB801BD}"/>
                  </a:ext>
                </a:extLst>
              </p:cNvPr>
              <p:cNvPicPr/>
              <p:nvPr/>
            </p:nvPicPr>
            <p:blipFill>
              <a:blip r:embed="rId264"/>
              <a:stretch>
                <a:fillRect/>
              </a:stretch>
            </p:blipFill>
            <p:spPr>
              <a:xfrm>
                <a:off x="7947480" y="4269400"/>
                <a:ext cx="16884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5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3DBA2998-80A9-4445-B9B1-A3B1F777F3D0}"/>
                  </a:ext>
                </a:extLst>
              </p14:cNvPr>
              <p14:cNvContentPartPr/>
              <p14:nvPr/>
            </p14:nvContentPartPr>
            <p14:xfrm>
              <a:off x="7975200" y="4114240"/>
              <a:ext cx="135000" cy="1108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3DBA2998-80A9-4445-B9B1-A3B1F777F3D0}"/>
                  </a:ext>
                </a:extLst>
              </p:cNvPr>
              <p:cNvPicPr/>
              <p:nvPr/>
            </p:nvPicPr>
            <p:blipFill>
              <a:blip r:embed="rId266"/>
              <a:stretch>
                <a:fillRect/>
              </a:stretch>
            </p:blipFill>
            <p:spPr>
              <a:xfrm>
                <a:off x="7957200" y="4096240"/>
                <a:ext cx="17064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C18A414A-DF23-438C-9B1D-1BB353E574E0}"/>
                  </a:ext>
                </a:extLst>
              </p14:cNvPr>
              <p14:cNvContentPartPr/>
              <p14:nvPr/>
            </p14:nvContentPartPr>
            <p14:xfrm>
              <a:off x="8280120" y="4357600"/>
              <a:ext cx="132840" cy="1080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C18A414A-DF23-438C-9B1D-1BB353E574E0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8262120" y="4339960"/>
                <a:ext cx="168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E49589D4-3D75-4669-B1B6-EF93B6A7FEEE}"/>
                  </a:ext>
                </a:extLst>
              </p14:cNvPr>
              <p14:cNvContentPartPr/>
              <p14:nvPr/>
            </p14:nvContentPartPr>
            <p14:xfrm>
              <a:off x="8503680" y="4146280"/>
              <a:ext cx="121320" cy="16488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E49589D4-3D75-4669-B1B6-EF93B6A7FEEE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8485680" y="4128280"/>
                <a:ext cx="1569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1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4CB65DD6-8964-409D-85C3-A41045440763}"/>
                  </a:ext>
                </a:extLst>
              </p14:cNvPr>
              <p14:cNvContentPartPr/>
              <p14:nvPr/>
            </p14:nvContentPartPr>
            <p14:xfrm>
              <a:off x="8513760" y="4357960"/>
              <a:ext cx="135720" cy="1692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4CB65DD6-8964-409D-85C3-A41045440763}"/>
                  </a:ext>
                </a:extLst>
              </p:cNvPr>
              <p:cNvPicPr/>
              <p:nvPr/>
            </p:nvPicPr>
            <p:blipFill>
              <a:blip r:embed="rId272"/>
              <a:stretch>
                <a:fillRect/>
              </a:stretch>
            </p:blipFill>
            <p:spPr>
              <a:xfrm>
                <a:off x="8496120" y="4340320"/>
                <a:ext cx="1713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3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C1D8C8F0-D713-4634-AA19-EB9C4D99BA0F}"/>
                  </a:ext>
                </a:extLst>
              </p14:cNvPr>
              <p14:cNvContentPartPr/>
              <p14:nvPr/>
            </p14:nvContentPartPr>
            <p14:xfrm>
              <a:off x="8777640" y="4080400"/>
              <a:ext cx="149760" cy="9756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C1D8C8F0-D713-4634-AA19-EB9C4D99BA0F}"/>
                  </a:ext>
                </a:extLst>
              </p:cNvPr>
              <p:cNvPicPr/>
              <p:nvPr/>
            </p:nvPicPr>
            <p:blipFill>
              <a:blip r:embed="rId274"/>
              <a:stretch>
                <a:fillRect/>
              </a:stretch>
            </p:blipFill>
            <p:spPr>
              <a:xfrm>
                <a:off x="8760000" y="4062760"/>
                <a:ext cx="1854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5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A3AB886D-952F-4D48-A3B6-0241E1B7155B}"/>
                  </a:ext>
                </a:extLst>
              </p14:cNvPr>
              <p14:cNvContentPartPr/>
              <p14:nvPr/>
            </p14:nvContentPartPr>
            <p14:xfrm>
              <a:off x="8767200" y="4256800"/>
              <a:ext cx="132840" cy="2048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A3AB886D-952F-4D48-A3B6-0241E1B7155B}"/>
                  </a:ext>
                </a:extLst>
              </p:cNvPr>
              <p:cNvPicPr/>
              <p:nvPr/>
            </p:nvPicPr>
            <p:blipFill>
              <a:blip r:embed="rId276"/>
              <a:stretch>
                <a:fillRect/>
              </a:stretch>
            </p:blipFill>
            <p:spPr>
              <a:xfrm>
                <a:off x="8749512" y="4238800"/>
                <a:ext cx="168577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7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E7D441F3-3B26-4E53-864E-8E2989075E30}"/>
                  </a:ext>
                </a:extLst>
              </p14:cNvPr>
              <p14:cNvContentPartPr/>
              <p14:nvPr/>
            </p14:nvContentPartPr>
            <p14:xfrm>
              <a:off x="8525280" y="4439680"/>
              <a:ext cx="155520" cy="16344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E7D441F3-3B26-4E53-864E-8E2989075E30}"/>
                  </a:ext>
                </a:extLst>
              </p:cNvPr>
              <p:cNvPicPr/>
              <p:nvPr/>
            </p:nvPicPr>
            <p:blipFill>
              <a:blip r:embed="rId278"/>
              <a:stretch>
                <a:fillRect/>
              </a:stretch>
            </p:blipFill>
            <p:spPr>
              <a:xfrm>
                <a:off x="8507640" y="4421680"/>
                <a:ext cx="19116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9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6ABC49B8-6022-4661-866B-632A6C3DBDA7}"/>
                  </a:ext>
                </a:extLst>
              </p14:cNvPr>
              <p14:cNvContentPartPr/>
              <p14:nvPr/>
            </p14:nvContentPartPr>
            <p14:xfrm>
              <a:off x="6755880" y="4319440"/>
              <a:ext cx="448920" cy="22212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6ABC49B8-6022-4661-866B-632A6C3DBDA7}"/>
                  </a:ext>
                </a:extLst>
              </p:cNvPr>
              <p:cNvPicPr/>
              <p:nvPr/>
            </p:nvPicPr>
            <p:blipFill>
              <a:blip r:embed="rId280"/>
              <a:stretch>
                <a:fillRect/>
              </a:stretch>
            </p:blipFill>
            <p:spPr>
              <a:xfrm>
                <a:off x="6738240" y="4301800"/>
                <a:ext cx="48456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1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D57A7187-616B-48A9-89A4-0C3A75663427}"/>
                  </a:ext>
                </a:extLst>
              </p14:cNvPr>
              <p14:cNvContentPartPr/>
              <p14:nvPr/>
            </p14:nvContentPartPr>
            <p14:xfrm>
              <a:off x="6949200" y="4105960"/>
              <a:ext cx="186120" cy="11052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D57A7187-616B-48A9-89A4-0C3A75663427}"/>
                  </a:ext>
                </a:extLst>
              </p:cNvPr>
              <p:cNvPicPr/>
              <p:nvPr/>
            </p:nvPicPr>
            <p:blipFill>
              <a:blip r:embed="rId282"/>
              <a:stretch>
                <a:fillRect/>
              </a:stretch>
            </p:blipFill>
            <p:spPr>
              <a:xfrm>
                <a:off x="6931200" y="4087960"/>
                <a:ext cx="2217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3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735B273F-304F-44E8-BD48-958178F0512D}"/>
                  </a:ext>
                </a:extLst>
              </p14:cNvPr>
              <p14:cNvContentPartPr/>
              <p14:nvPr/>
            </p14:nvContentPartPr>
            <p14:xfrm>
              <a:off x="6686040" y="3940000"/>
              <a:ext cx="2321280" cy="78444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735B273F-304F-44E8-BD48-958178F0512D}"/>
                  </a:ext>
                </a:extLst>
              </p:cNvPr>
              <p:cNvPicPr/>
              <p:nvPr/>
            </p:nvPicPr>
            <p:blipFill>
              <a:blip r:embed="rId284"/>
              <a:stretch>
                <a:fillRect/>
              </a:stretch>
            </p:blipFill>
            <p:spPr>
              <a:xfrm>
                <a:off x="6668400" y="3904000"/>
                <a:ext cx="2356920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5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C77379FD-B1AA-45E6-AB4E-A075E157DB67}"/>
                  </a:ext>
                </a:extLst>
              </p14:cNvPr>
              <p14:cNvContentPartPr/>
              <p14:nvPr/>
            </p14:nvContentPartPr>
            <p14:xfrm>
              <a:off x="4351440" y="2521600"/>
              <a:ext cx="444240" cy="2916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C77379FD-B1AA-45E6-AB4E-A075E157DB67}"/>
                  </a:ext>
                </a:extLst>
              </p:cNvPr>
              <p:cNvPicPr/>
              <p:nvPr/>
            </p:nvPicPr>
            <p:blipFill>
              <a:blip r:embed="rId286"/>
              <a:stretch>
                <a:fillRect/>
              </a:stretch>
            </p:blipFill>
            <p:spPr>
              <a:xfrm>
                <a:off x="4333440" y="2485600"/>
                <a:ext cx="47988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596519D-F28B-45EA-8023-5770DB96BE63}"/>
                  </a:ext>
                </a:extLst>
              </p14:cNvPr>
              <p14:cNvContentPartPr/>
              <p14:nvPr/>
            </p14:nvContentPartPr>
            <p14:xfrm>
              <a:off x="385680" y="4787800"/>
              <a:ext cx="161640" cy="1969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596519D-F28B-45EA-8023-5770DB96BE63}"/>
                  </a:ext>
                </a:extLst>
              </p:cNvPr>
              <p:cNvPicPr/>
              <p:nvPr/>
            </p:nvPicPr>
            <p:blipFill>
              <a:blip r:embed="rId288"/>
              <a:stretch>
                <a:fillRect/>
              </a:stretch>
            </p:blipFill>
            <p:spPr>
              <a:xfrm>
                <a:off x="368040" y="4770160"/>
                <a:ext cx="19728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8FC958E-96AD-4652-84D0-365F2A3DF6E9}"/>
                  </a:ext>
                </a:extLst>
              </p14:cNvPr>
              <p14:cNvContentPartPr/>
              <p14:nvPr/>
            </p14:nvContentPartPr>
            <p14:xfrm>
              <a:off x="375240" y="4629760"/>
              <a:ext cx="159840" cy="741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8FC958E-96AD-4652-84D0-365F2A3DF6E9}"/>
                  </a:ext>
                </a:extLst>
              </p:cNvPr>
              <p:cNvPicPr/>
              <p:nvPr/>
            </p:nvPicPr>
            <p:blipFill>
              <a:blip r:embed="rId290"/>
              <a:stretch>
                <a:fillRect/>
              </a:stretch>
            </p:blipFill>
            <p:spPr>
              <a:xfrm>
                <a:off x="357600" y="4612120"/>
                <a:ext cx="19548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1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D799A73A-F13C-4D27-9A6E-D189999CEEA2}"/>
                  </a:ext>
                </a:extLst>
              </p14:cNvPr>
              <p14:cNvContentPartPr/>
              <p14:nvPr/>
            </p14:nvContentPartPr>
            <p14:xfrm>
              <a:off x="1706520" y="4764400"/>
              <a:ext cx="41040" cy="1533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D799A73A-F13C-4D27-9A6E-D189999CEEA2}"/>
                  </a:ext>
                </a:extLst>
              </p:cNvPr>
              <p:cNvPicPr/>
              <p:nvPr/>
            </p:nvPicPr>
            <p:blipFill>
              <a:blip r:embed="rId292"/>
              <a:stretch>
                <a:fillRect/>
              </a:stretch>
            </p:blipFill>
            <p:spPr>
              <a:xfrm>
                <a:off x="1688520" y="4746400"/>
                <a:ext cx="7668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3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A2554119-AFF0-4FD6-AB4C-FCBB624224B2}"/>
                  </a:ext>
                </a:extLst>
              </p14:cNvPr>
              <p14:cNvContentPartPr/>
              <p14:nvPr/>
            </p14:nvContentPartPr>
            <p14:xfrm>
              <a:off x="761880" y="4693840"/>
              <a:ext cx="865080" cy="2624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A2554119-AFF0-4FD6-AB4C-FCBB624224B2}"/>
                  </a:ext>
                </a:extLst>
              </p:cNvPr>
              <p:cNvPicPr/>
              <p:nvPr/>
            </p:nvPicPr>
            <p:blipFill>
              <a:blip r:embed="rId294"/>
              <a:stretch>
                <a:fillRect/>
              </a:stretch>
            </p:blipFill>
            <p:spPr>
              <a:xfrm>
                <a:off x="743880" y="4675865"/>
                <a:ext cx="900720" cy="2980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5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8EDAED2B-125B-4491-8EA4-FFBD78111688}"/>
                  </a:ext>
                </a:extLst>
              </p14:cNvPr>
              <p14:cNvContentPartPr/>
              <p14:nvPr/>
            </p14:nvContentPartPr>
            <p14:xfrm>
              <a:off x="1968240" y="4764760"/>
              <a:ext cx="18720" cy="219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8EDAED2B-125B-4491-8EA4-FFBD78111688}"/>
                  </a:ext>
                </a:extLst>
              </p:cNvPr>
              <p:cNvPicPr/>
              <p:nvPr/>
            </p:nvPicPr>
            <p:blipFill>
              <a:blip r:embed="rId296"/>
              <a:stretch>
                <a:fillRect/>
              </a:stretch>
            </p:blipFill>
            <p:spPr>
              <a:xfrm>
                <a:off x="1950240" y="4747120"/>
                <a:ext cx="5436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7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1CC7AFD3-EDC7-4CD2-99F2-7EBBF3C0337A}"/>
                  </a:ext>
                </a:extLst>
              </p14:cNvPr>
              <p14:cNvContentPartPr/>
              <p14:nvPr/>
            </p14:nvContentPartPr>
            <p14:xfrm>
              <a:off x="1966080" y="4876360"/>
              <a:ext cx="7560" cy="201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1CC7AFD3-EDC7-4CD2-99F2-7EBBF3C0337A}"/>
                  </a:ext>
                </a:extLst>
              </p:cNvPr>
              <p:cNvPicPr/>
              <p:nvPr/>
            </p:nvPicPr>
            <p:blipFill>
              <a:blip r:embed="rId298"/>
              <a:stretch>
                <a:fillRect/>
              </a:stretch>
            </p:blipFill>
            <p:spPr>
              <a:xfrm>
                <a:off x="1948440" y="4858720"/>
                <a:ext cx="432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3F0C136-EFFB-4CB1-8AF5-C496EB8C0293}"/>
                  </a:ext>
                </a:extLst>
              </p14:cNvPr>
              <p14:cNvContentPartPr/>
              <p14:nvPr/>
            </p14:nvContentPartPr>
            <p14:xfrm>
              <a:off x="2179920" y="4743160"/>
              <a:ext cx="302760" cy="190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3F0C136-EFFB-4CB1-8AF5-C496EB8C0293}"/>
                  </a:ext>
                </a:extLst>
              </p:cNvPr>
              <p:cNvPicPr/>
              <p:nvPr/>
            </p:nvPicPr>
            <p:blipFill>
              <a:blip r:embed="rId300"/>
              <a:stretch>
                <a:fillRect/>
              </a:stretch>
            </p:blipFill>
            <p:spPr>
              <a:xfrm>
                <a:off x="2162280" y="4725160"/>
                <a:ext cx="33840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1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DE124C3A-A3B0-4433-9C18-E1EA94EEB162}"/>
                  </a:ext>
                </a:extLst>
              </p14:cNvPr>
              <p14:cNvContentPartPr/>
              <p14:nvPr/>
            </p14:nvContentPartPr>
            <p14:xfrm>
              <a:off x="4428480" y="4567480"/>
              <a:ext cx="1038600" cy="33192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DE124C3A-A3B0-4433-9C18-E1EA94EEB162}"/>
                  </a:ext>
                </a:extLst>
              </p:cNvPr>
              <p:cNvPicPr/>
              <p:nvPr/>
            </p:nvPicPr>
            <p:blipFill>
              <a:blip r:embed="rId302"/>
              <a:stretch>
                <a:fillRect/>
              </a:stretch>
            </p:blipFill>
            <p:spPr>
              <a:xfrm>
                <a:off x="4410486" y="4549480"/>
                <a:ext cx="1074228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3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89161F95-D97B-4999-BC97-AF045801E567}"/>
                  </a:ext>
                </a:extLst>
              </p14:cNvPr>
              <p14:cNvContentPartPr/>
              <p14:nvPr/>
            </p14:nvContentPartPr>
            <p14:xfrm>
              <a:off x="3666720" y="4703560"/>
              <a:ext cx="458640" cy="21060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89161F95-D97B-4999-BC97-AF045801E567}"/>
                  </a:ext>
                </a:extLst>
              </p:cNvPr>
              <p:cNvPicPr/>
              <p:nvPr/>
            </p:nvPicPr>
            <p:blipFill>
              <a:blip r:embed="rId304"/>
              <a:stretch>
                <a:fillRect/>
              </a:stretch>
            </p:blipFill>
            <p:spPr>
              <a:xfrm>
                <a:off x="3649066" y="4685920"/>
                <a:ext cx="494308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5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438FFAF4-AEBE-43A6-994C-B8FC5534E3C7}"/>
                  </a:ext>
                </a:extLst>
              </p14:cNvPr>
              <p14:cNvContentPartPr/>
              <p14:nvPr/>
            </p14:nvContentPartPr>
            <p14:xfrm>
              <a:off x="2641440" y="4556320"/>
              <a:ext cx="733320" cy="56088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438FFAF4-AEBE-43A6-994C-B8FC5534E3C7}"/>
                  </a:ext>
                </a:extLst>
              </p:cNvPr>
              <p:cNvPicPr/>
              <p:nvPr/>
            </p:nvPicPr>
            <p:blipFill>
              <a:blip r:embed="rId306"/>
              <a:stretch>
                <a:fillRect/>
              </a:stretch>
            </p:blipFill>
            <p:spPr>
              <a:xfrm>
                <a:off x="2623440" y="4538680"/>
                <a:ext cx="76896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7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D2BEEBFB-9EF4-4EBC-9D06-8EDBFDABC2D4}"/>
                  </a:ext>
                </a:extLst>
              </p14:cNvPr>
              <p14:cNvContentPartPr/>
              <p14:nvPr/>
            </p14:nvContentPartPr>
            <p14:xfrm>
              <a:off x="8618880" y="4683760"/>
              <a:ext cx="200160" cy="22464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D2BEEBFB-9EF4-4EBC-9D06-8EDBFDABC2D4}"/>
                  </a:ext>
                </a:extLst>
              </p:cNvPr>
              <p:cNvPicPr/>
              <p:nvPr/>
            </p:nvPicPr>
            <p:blipFill>
              <a:blip r:embed="rId308"/>
              <a:stretch>
                <a:fillRect/>
              </a:stretch>
            </p:blipFill>
            <p:spPr>
              <a:xfrm>
                <a:off x="8600880" y="4666120"/>
                <a:ext cx="235800" cy="26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9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F4EF1F39-AC5C-4EA9-8C22-314257251785}"/>
                  </a:ext>
                </a:extLst>
              </p14:cNvPr>
              <p14:cNvContentPartPr/>
              <p14:nvPr/>
            </p14:nvContentPartPr>
            <p14:xfrm>
              <a:off x="7600080" y="4662880"/>
              <a:ext cx="891720" cy="34236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F4EF1F39-AC5C-4EA9-8C22-314257251785}"/>
                  </a:ext>
                </a:extLst>
              </p:cNvPr>
              <p:cNvPicPr/>
              <p:nvPr/>
            </p:nvPicPr>
            <p:blipFill>
              <a:blip r:embed="rId310"/>
              <a:stretch>
                <a:fillRect/>
              </a:stretch>
            </p:blipFill>
            <p:spPr>
              <a:xfrm>
                <a:off x="7582440" y="4645221"/>
                <a:ext cx="927360" cy="3780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1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9543B556-9EBA-41A9-9783-3E99AE986272}"/>
                  </a:ext>
                </a:extLst>
              </p14:cNvPr>
              <p14:cNvContentPartPr/>
              <p14:nvPr/>
            </p14:nvContentPartPr>
            <p14:xfrm>
              <a:off x="6818880" y="4684840"/>
              <a:ext cx="482400" cy="23760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9543B556-9EBA-41A9-9783-3E99AE986272}"/>
                  </a:ext>
                </a:extLst>
              </p:cNvPr>
              <p:cNvPicPr/>
              <p:nvPr/>
            </p:nvPicPr>
            <p:blipFill>
              <a:blip r:embed="rId312"/>
              <a:stretch>
                <a:fillRect/>
              </a:stretch>
            </p:blipFill>
            <p:spPr>
              <a:xfrm>
                <a:off x="6800880" y="4667200"/>
                <a:ext cx="51804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3">
            <p14:nvContentPartPr>
              <p14:cNvPr id="187" name="Ink 186">
                <a:extLst>
                  <a:ext uri="{FF2B5EF4-FFF2-40B4-BE49-F238E27FC236}">
                    <a16:creationId xmlns:a16="http://schemas.microsoft.com/office/drawing/2014/main" id="{0BF958C1-5893-495C-95CD-43C5D54CD21C}"/>
                  </a:ext>
                </a:extLst>
              </p14:cNvPr>
              <p14:cNvContentPartPr/>
              <p14:nvPr/>
            </p14:nvContentPartPr>
            <p14:xfrm>
              <a:off x="5705040" y="4561720"/>
              <a:ext cx="905400" cy="345600"/>
            </p14:xfrm>
          </p:contentPart>
        </mc:Choice>
        <mc:Fallback xmlns="">
          <p:pic>
            <p:nvPicPr>
              <p:cNvPr id="187" name="Ink 186">
                <a:extLst>
                  <a:ext uri="{FF2B5EF4-FFF2-40B4-BE49-F238E27FC236}">
                    <a16:creationId xmlns:a16="http://schemas.microsoft.com/office/drawing/2014/main" id="{0BF958C1-5893-495C-95CD-43C5D54CD21C}"/>
                  </a:ext>
                </a:extLst>
              </p:cNvPr>
              <p:cNvPicPr/>
              <p:nvPr/>
            </p:nvPicPr>
            <p:blipFill>
              <a:blip r:embed="rId314"/>
              <a:stretch>
                <a:fillRect/>
              </a:stretch>
            </p:blipFill>
            <p:spPr>
              <a:xfrm>
                <a:off x="5687040" y="4543720"/>
                <a:ext cx="941040" cy="381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38352064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14:cNvPr>
              <p14:cNvContentPartPr/>
              <p14:nvPr/>
            </p14:nvContentPartPr>
            <p14:xfrm>
              <a:off x="873480" y="212560"/>
              <a:ext cx="1558080" cy="47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5840" y="194920"/>
                <a:ext cx="159372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14:cNvPr>
              <p14:cNvContentPartPr/>
              <p14:nvPr/>
            </p14:nvContentPartPr>
            <p14:xfrm>
              <a:off x="3027360" y="264040"/>
              <a:ext cx="360" cy="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14:cNvPr>
              <p14:cNvContentPartPr/>
              <p14:nvPr/>
            </p14:nvContentPartPr>
            <p14:xfrm>
              <a:off x="3090720" y="407320"/>
              <a:ext cx="223200" cy="10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2720" y="389680"/>
                <a:ext cx="2588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14:cNvPr>
              <p14:cNvContentPartPr/>
              <p14:nvPr/>
            </p14:nvContentPartPr>
            <p14:xfrm>
              <a:off x="3433440" y="45664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5800" y="43900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14:cNvPr>
              <p14:cNvContentPartPr/>
              <p14:nvPr/>
            </p14:nvContentPartPr>
            <p14:xfrm>
              <a:off x="3433440" y="29428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5800" y="276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14:cNvPr>
              <p14:cNvContentPartPr/>
              <p14:nvPr/>
            </p14:nvContentPartPr>
            <p14:xfrm>
              <a:off x="3544320" y="192760"/>
              <a:ext cx="15840" cy="299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526680" y="175120"/>
                <a:ext cx="514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14:cNvPr>
              <p14:cNvContentPartPr/>
              <p14:nvPr/>
            </p14:nvContentPartPr>
            <p14:xfrm>
              <a:off x="3655560" y="297520"/>
              <a:ext cx="38880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637920" y="279520"/>
                <a:ext cx="42444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14:cNvPr>
              <p14:cNvContentPartPr/>
              <p14:nvPr/>
            </p14:nvContentPartPr>
            <p14:xfrm>
              <a:off x="2714880" y="382840"/>
              <a:ext cx="271800" cy="178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696904" y="364840"/>
                <a:ext cx="307393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14:cNvPr>
              <p14:cNvContentPartPr/>
              <p14:nvPr/>
            </p14:nvContentPartPr>
            <p14:xfrm>
              <a:off x="5724120" y="172600"/>
              <a:ext cx="924840" cy="32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706120" y="154620"/>
                <a:ext cx="9604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14:cNvPr>
              <p14:cNvContentPartPr/>
              <p14:nvPr/>
            </p14:nvContentPartPr>
            <p14:xfrm>
              <a:off x="5139840" y="306880"/>
              <a:ext cx="488160" cy="368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122187" y="288898"/>
                <a:ext cx="523826" cy="403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14:cNvPr>
              <p14:cNvContentPartPr/>
              <p14:nvPr/>
            </p14:nvContentPartPr>
            <p14:xfrm>
              <a:off x="4439640" y="253600"/>
              <a:ext cx="3718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421983" y="235600"/>
                <a:ext cx="407555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14:cNvPr>
              <p14:cNvContentPartPr/>
              <p14:nvPr/>
            </p14:nvContentPartPr>
            <p14:xfrm>
              <a:off x="7025520" y="243520"/>
              <a:ext cx="36000" cy="22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07520" y="225880"/>
                <a:ext cx="71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14:cNvPr>
              <p14:cNvContentPartPr/>
              <p14:nvPr/>
            </p14:nvContentPartPr>
            <p14:xfrm>
              <a:off x="7521600" y="253600"/>
              <a:ext cx="360360" cy="22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03960" y="235600"/>
                <a:ext cx="3960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14:cNvPr>
              <p14:cNvContentPartPr/>
              <p14:nvPr/>
            </p14:nvContentPartPr>
            <p14:xfrm>
              <a:off x="7161600" y="233080"/>
              <a:ext cx="245160" cy="24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143626" y="215440"/>
                <a:ext cx="28074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14:cNvPr>
              <p14:cNvContentPartPr/>
              <p14:nvPr/>
            </p14:nvContentPartPr>
            <p14:xfrm>
              <a:off x="2963280" y="2336200"/>
              <a:ext cx="204840" cy="204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945312" y="2318560"/>
                <a:ext cx="240417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14:cNvPr>
              <p14:cNvContentPartPr/>
              <p14:nvPr/>
            </p14:nvContentPartPr>
            <p14:xfrm>
              <a:off x="2742600" y="3190120"/>
              <a:ext cx="138960" cy="155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24960" y="3172120"/>
                <a:ext cx="17460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14:cNvPr>
              <p14:cNvContentPartPr/>
              <p14:nvPr/>
            </p14:nvContentPartPr>
            <p14:xfrm>
              <a:off x="464520" y="3541840"/>
              <a:ext cx="272880" cy="224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6880" y="3523840"/>
                <a:ext cx="30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14:cNvPr>
              <p14:cNvContentPartPr/>
              <p14:nvPr/>
            </p14:nvContentPartPr>
            <p14:xfrm>
              <a:off x="858000" y="3535360"/>
              <a:ext cx="46080" cy="19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40000" y="3517360"/>
                <a:ext cx="817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14:cNvPr>
              <p14:cNvContentPartPr/>
              <p14:nvPr/>
            </p14:nvContentPartPr>
            <p14:xfrm>
              <a:off x="761880" y="3514840"/>
              <a:ext cx="218160" cy="165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43880" y="3497200"/>
                <a:ext cx="253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14:cNvPr>
              <p14:cNvContentPartPr/>
              <p14:nvPr/>
            </p14:nvContentPartPr>
            <p14:xfrm>
              <a:off x="1056360" y="3596200"/>
              <a:ext cx="6840" cy="91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038360" y="3578560"/>
                <a:ext cx="4248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14:cNvPr>
              <p14:cNvContentPartPr/>
              <p14:nvPr/>
            </p14:nvContentPartPr>
            <p14:xfrm>
              <a:off x="1025760" y="340324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0812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14:cNvPr>
              <p14:cNvContentPartPr/>
              <p14:nvPr/>
            </p14:nvContentPartPr>
            <p14:xfrm>
              <a:off x="1176960" y="3464080"/>
              <a:ext cx="104040" cy="225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59320" y="3446440"/>
                <a:ext cx="1396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14:cNvPr>
              <p14:cNvContentPartPr/>
              <p14:nvPr/>
            </p14:nvContentPartPr>
            <p14:xfrm>
              <a:off x="1524000" y="3351760"/>
              <a:ext cx="364320" cy="536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06000" y="3334120"/>
                <a:ext cx="39996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14:cNvPr>
              <p14:cNvContentPartPr/>
              <p14:nvPr/>
            </p14:nvContentPartPr>
            <p14:xfrm>
              <a:off x="416280" y="4045840"/>
              <a:ext cx="143640" cy="228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8280" y="4027840"/>
                <a:ext cx="17928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14:cNvPr>
              <p14:cNvContentPartPr/>
              <p14:nvPr/>
            </p14:nvContentPartPr>
            <p14:xfrm>
              <a:off x="675120" y="4076800"/>
              <a:ext cx="69120" cy="131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7120" y="4059160"/>
                <a:ext cx="10476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14:cNvPr>
              <p14:cNvContentPartPr/>
              <p14:nvPr/>
            </p14:nvContentPartPr>
            <p14:xfrm>
              <a:off x="858000" y="3890680"/>
              <a:ext cx="45360" cy="283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40360" y="3873040"/>
                <a:ext cx="810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14:cNvPr>
              <p14:cNvContentPartPr/>
              <p14:nvPr/>
            </p14:nvContentPartPr>
            <p14:xfrm>
              <a:off x="782040" y="4016320"/>
              <a:ext cx="234360" cy="57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4400" y="3998680"/>
                <a:ext cx="2700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14:cNvPr>
              <p14:cNvContentPartPr/>
              <p14:nvPr/>
            </p14:nvContentPartPr>
            <p14:xfrm>
              <a:off x="1066440" y="3832360"/>
              <a:ext cx="346320" cy="335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48800" y="3814720"/>
                <a:ext cx="3819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14:cNvPr>
              <p14:cNvContentPartPr/>
              <p14:nvPr/>
            </p14:nvContentPartPr>
            <p14:xfrm>
              <a:off x="1259400" y="3932080"/>
              <a:ext cx="227880" cy="70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41400" y="3914440"/>
                <a:ext cx="2635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14:cNvPr>
              <p14:cNvContentPartPr/>
              <p14:nvPr/>
            </p14:nvContentPartPr>
            <p14:xfrm>
              <a:off x="1554240" y="3992560"/>
              <a:ext cx="12240" cy="2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36600" y="3974560"/>
                <a:ext cx="47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14:cNvPr>
              <p14:cNvContentPartPr/>
              <p14:nvPr/>
            </p14:nvContentPartPr>
            <p14:xfrm>
              <a:off x="1554240" y="3860440"/>
              <a:ext cx="36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36600" y="384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14:cNvPr>
              <p14:cNvContentPartPr/>
              <p14:nvPr/>
            </p14:nvContentPartPr>
            <p14:xfrm>
              <a:off x="1687080" y="3931360"/>
              <a:ext cx="81000" cy="109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69440" y="3913720"/>
                <a:ext cx="116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14:cNvPr>
              <p14:cNvContentPartPr/>
              <p14:nvPr/>
            </p14:nvContentPartPr>
            <p14:xfrm>
              <a:off x="1858800" y="3857920"/>
              <a:ext cx="190800" cy="135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40800" y="3839920"/>
                <a:ext cx="226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14:cNvPr>
              <p14:cNvContentPartPr/>
              <p14:nvPr/>
            </p14:nvContentPartPr>
            <p14:xfrm>
              <a:off x="3011520" y="3494320"/>
              <a:ext cx="174240" cy="19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93880" y="3476320"/>
                <a:ext cx="20988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14:cNvPr>
              <p14:cNvContentPartPr/>
              <p14:nvPr/>
            </p14:nvContentPartPr>
            <p14:xfrm>
              <a:off x="391800" y="353320"/>
              <a:ext cx="156600" cy="195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74160" y="335680"/>
                <a:ext cx="19224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14:cNvPr>
              <p14:cNvContentPartPr/>
              <p14:nvPr/>
            </p14:nvContentPartPr>
            <p14:xfrm>
              <a:off x="2174160" y="3429880"/>
              <a:ext cx="689400" cy="3088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156169" y="3411880"/>
                <a:ext cx="725021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14:cNvPr>
              <p14:cNvContentPartPr/>
              <p14:nvPr/>
            </p14:nvContentPartPr>
            <p14:xfrm>
              <a:off x="334200" y="676960"/>
              <a:ext cx="2377080" cy="2406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16200" y="659320"/>
                <a:ext cx="2412720" cy="24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14:cNvPr>
              <p14:cNvContentPartPr/>
              <p14:nvPr/>
            </p14:nvContentPartPr>
            <p14:xfrm>
              <a:off x="4551240" y="1015720"/>
              <a:ext cx="16920" cy="43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533600" y="998080"/>
                <a:ext cx="525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14:cNvPr>
              <p14:cNvContentPartPr/>
              <p14:nvPr/>
            </p14:nvContentPartPr>
            <p14:xfrm>
              <a:off x="4561320" y="893680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43680" y="87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14:cNvPr>
              <p14:cNvContentPartPr/>
              <p14:nvPr/>
            </p14:nvContentPartPr>
            <p14:xfrm>
              <a:off x="5264400" y="985120"/>
              <a:ext cx="144360" cy="114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246400" y="967120"/>
                <a:ext cx="18000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14:cNvPr>
              <p14:cNvContentPartPr/>
              <p14:nvPr/>
            </p14:nvContentPartPr>
            <p14:xfrm>
              <a:off x="5526840" y="812320"/>
              <a:ext cx="28800" cy="2754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08840" y="794320"/>
                <a:ext cx="6444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14:cNvPr>
              <p14:cNvContentPartPr/>
              <p14:nvPr/>
            </p14:nvContentPartPr>
            <p14:xfrm>
              <a:off x="6491640" y="934360"/>
              <a:ext cx="12600" cy="62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916720"/>
                <a:ext cx="482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14:cNvPr>
              <p14:cNvContentPartPr/>
              <p14:nvPr/>
            </p14:nvContentPartPr>
            <p14:xfrm>
              <a:off x="6502080" y="79216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84440" y="774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14:cNvPr>
              <p14:cNvContentPartPr/>
              <p14:nvPr/>
            </p14:nvContentPartPr>
            <p14:xfrm>
              <a:off x="6629520" y="832480"/>
              <a:ext cx="318960" cy="275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611540" y="814840"/>
                <a:ext cx="35456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14:cNvPr>
              <p14:cNvContentPartPr/>
              <p14:nvPr/>
            </p14:nvContentPartPr>
            <p14:xfrm>
              <a:off x="5985840" y="782080"/>
              <a:ext cx="40104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968200" y="764102"/>
                <a:ext cx="436680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14:cNvPr>
              <p14:cNvContentPartPr/>
              <p14:nvPr/>
            </p14:nvContentPartPr>
            <p14:xfrm>
              <a:off x="5652840" y="953800"/>
              <a:ext cx="239040" cy="124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635200" y="935800"/>
                <a:ext cx="2746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14:cNvPr>
              <p14:cNvContentPartPr/>
              <p14:nvPr/>
            </p14:nvContentPartPr>
            <p14:xfrm>
              <a:off x="4671480" y="986920"/>
              <a:ext cx="316440" cy="11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53480" y="968920"/>
                <a:ext cx="3520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14:cNvPr>
              <p14:cNvContentPartPr/>
              <p14:nvPr/>
            </p14:nvContentPartPr>
            <p14:xfrm>
              <a:off x="3750240" y="831400"/>
              <a:ext cx="727200" cy="340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732240" y="813400"/>
                <a:ext cx="76284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14:cNvPr>
              <p14:cNvContentPartPr/>
              <p14:nvPr/>
            </p14:nvContentPartPr>
            <p14:xfrm>
              <a:off x="3393120" y="838600"/>
              <a:ext cx="222840" cy="38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375480" y="820600"/>
                <a:ext cx="25848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14:cNvPr>
              <p14:cNvContentPartPr/>
              <p14:nvPr/>
            </p14:nvContentPartPr>
            <p14:xfrm>
              <a:off x="7199760" y="944080"/>
              <a:ext cx="276120" cy="123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182120" y="926440"/>
                <a:ext cx="31176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14:cNvPr>
              <p14:cNvContentPartPr/>
              <p14:nvPr/>
            </p14:nvContentPartPr>
            <p14:xfrm>
              <a:off x="7570200" y="893680"/>
              <a:ext cx="90360" cy="184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552200" y="875680"/>
                <a:ext cx="126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14:cNvPr>
              <p14:cNvContentPartPr/>
              <p14:nvPr/>
            </p14:nvContentPartPr>
            <p14:xfrm>
              <a:off x="7904280" y="913120"/>
              <a:ext cx="141120" cy="168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886280" y="895120"/>
                <a:ext cx="17676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14:cNvPr>
              <p14:cNvContentPartPr/>
              <p14:nvPr/>
            </p14:nvContentPartPr>
            <p14:xfrm>
              <a:off x="8148720" y="975040"/>
              <a:ext cx="9360" cy="100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8131080" y="957400"/>
                <a:ext cx="4500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14:cNvPr>
              <p14:cNvContentPartPr/>
              <p14:nvPr/>
            </p14:nvContentPartPr>
            <p14:xfrm>
              <a:off x="8148000" y="81232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30000" y="79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14:cNvPr>
              <p14:cNvContentPartPr/>
              <p14:nvPr/>
            </p14:nvContentPartPr>
            <p14:xfrm>
              <a:off x="8238360" y="750760"/>
              <a:ext cx="813240" cy="321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20368" y="733120"/>
                <a:ext cx="848864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14:cNvPr>
              <p14:cNvContentPartPr/>
              <p14:nvPr/>
            </p14:nvContentPartPr>
            <p14:xfrm>
              <a:off x="3189720" y="1351960"/>
              <a:ext cx="873360" cy="570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172087" y="1333960"/>
                <a:ext cx="908985" cy="60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14:cNvPr>
              <p14:cNvContentPartPr/>
              <p14:nvPr/>
            </p14:nvContentPartPr>
            <p14:xfrm>
              <a:off x="5028600" y="1594960"/>
              <a:ext cx="360" cy="9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10960" y="1576960"/>
                <a:ext cx="36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14:cNvPr>
              <p14:cNvContentPartPr/>
              <p14:nvPr/>
            </p14:nvContentPartPr>
            <p14:xfrm>
              <a:off x="5049120" y="139156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311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14:cNvPr>
              <p14:cNvContentPartPr/>
              <p14:nvPr/>
            </p14:nvContentPartPr>
            <p14:xfrm>
              <a:off x="6355560" y="1635640"/>
              <a:ext cx="4320" cy="6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37920" y="161764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14:cNvPr>
              <p14:cNvContentPartPr/>
              <p14:nvPr/>
            </p14:nvContentPartPr>
            <p14:xfrm>
              <a:off x="5851560" y="1363480"/>
              <a:ext cx="307440" cy="283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833899" y="1345480"/>
                <a:ext cx="343122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14:cNvPr>
              <p14:cNvContentPartPr/>
              <p14:nvPr/>
            </p14:nvContentPartPr>
            <p14:xfrm>
              <a:off x="5151000" y="1340800"/>
              <a:ext cx="439920" cy="304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133000" y="1322821"/>
                <a:ext cx="475560" cy="3397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14:cNvPr>
              <p14:cNvContentPartPr/>
              <p14:nvPr/>
            </p14:nvContentPartPr>
            <p14:xfrm>
              <a:off x="4409040" y="1523320"/>
              <a:ext cx="500400" cy="4035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391040" y="1505320"/>
                <a:ext cx="53604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14:cNvPr>
              <p14:cNvContentPartPr/>
              <p14:nvPr/>
            </p14:nvContentPartPr>
            <p14:xfrm>
              <a:off x="6575160" y="1250440"/>
              <a:ext cx="1826280" cy="56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557520" y="1232451"/>
                <a:ext cx="1861920" cy="603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14:cNvPr>
              <p14:cNvContentPartPr/>
              <p14:nvPr/>
            </p14:nvContentPartPr>
            <p14:xfrm>
              <a:off x="3565560" y="2075560"/>
              <a:ext cx="168840" cy="8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547920" y="2057560"/>
                <a:ext cx="2044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14:cNvPr>
              <p14:cNvContentPartPr/>
              <p14:nvPr/>
            </p14:nvContentPartPr>
            <p14:xfrm>
              <a:off x="3545400" y="2236840"/>
              <a:ext cx="372960" cy="377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527417" y="2219200"/>
                <a:ext cx="408566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14:cNvPr>
              <p14:cNvContentPartPr/>
              <p14:nvPr/>
            </p14:nvContentPartPr>
            <p14:xfrm>
              <a:off x="4091880" y="2316400"/>
              <a:ext cx="12348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073880" y="2298400"/>
                <a:ext cx="159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14:cNvPr>
              <p14:cNvContentPartPr/>
              <p14:nvPr/>
            </p14:nvContentPartPr>
            <p14:xfrm>
              <a:off x="4063800" y="2407480"/>
              <a:ext cx="123480" cy="9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045800" y="2389480"/>
                <a:ext cx="1591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14:cNvPr>
              <p14:cNvContentPartPr/>
              <p14:nvPr/>
            </p14:nvContentPartPr>
            <p14:xfrm>
              <a:off x="4317600" y="2272480"/>
              <a:ext cx="504720" cy="186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299600" y="2254840"/>
                <a:ext cx="5403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14:cNvPr>
              <p14:cNvContentPartPr/>
              <p14:nvPr/>
            </p14:nvContentPartPr>
            <p14:xfrm>
              <a:off x="4500480" y="2054320"/>
              <a:ext cx="191520" cy="79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482480" y="2036680"/>
                <a:ext cx="22716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14:cNvPr>
              <p14:cNvContentPartPr/>
              <p14:nvPr/>
            </p14:nvContentPartPr>
            <p14:xfrm>
              <a:off x="5271960" y="2255200"/>
              <a:ext cx="133200" cy="178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254320" y="2237560"/>
                <a:ext cx="1688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14:cNvPr>
              <p14:cNvContentPartPr/>
              <p14:nvPr/>
            </p14:nvContentPartPr>
            <p14:xfrm>
              <a:off x="5272680" y="2038840"/>
              <a:ext cx="122040" cy="124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254680" y="2020840"/>
                <a:ext cx="1576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14:cNvPr>
              <p14:cNvContentPartPr/>
              <p14:nvPr/>
            </p14:nvContentPartPr>
            <p14:xfrm>
              <a:off x="4957680" y="2235040"/>
              <a:ext cx="135720" cy="200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939680" y="2217008"/>
                <a:ext cx="171360" cy="235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14:cNvPr>
              <p14:cNvContentPartPr/>
              <p14:nvPr/>
            </p14:nvContentPartPr>
            <p14:xfrm>
              <a:off x="5520720" y="2427640"/>
              <a:ext cx="57240" cy="64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502720" y="2410000"/>
                <a:ext cx="92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14:cNvPr>
              <p14:cNvContentPartPr/>
              <p14:nvPr/>
            </p14:nvContentPartPr>
            <p14:xfrm>
              <a:off x="5772360" y="2235760"/>
              <a:ext cx="269280" cy="161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754360" y="2218120"/>
                <a:ext cx="3049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14:cNvPr>
              <p14:cNvContentPartPr/>
              <p14:nvPr/>
            </p14:nvContentPartPr>
            <p14:xfrm>
              <a:off x="6146400" y="2051800"/>
              <a:ext cx="514800" cy="348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128760" y="2034160"/>
                <a:ext cx="55044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14:cNvPr>
              <p14:cNvContentPartPr/>
              <p14:nvPr/>
            </p14:nvContentPartPr>
            <p14:xfrm>
              <a:off x="8609160" y="1474720"/>
              <a:ext cx="14040" cy="29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8591160" y="1456720"/>
                <a:ext cx="4968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14:cNvPr>
              <p14:cNvContentPartPr/>
              <p14:nvPr/>
            </p14:nvContentPartPr>
            <p14:xfrm>
              <a:off x="8619240" y="1625200"/>
              <a:ext cx="6840" cy="12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8601600" y="1607200"/>
                <a:ext cx="424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14:cNvPr>
              <p14:cNvContentPartPr/>
              <p14:nvPr/>
            </p14:nvContentPartPr>
            <p14:xfrm>
              <a:off x="7010040" y="2205880"/>
              <a:ext cx="475920" cy="176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6992400" y="2188240"/>
                <a:ext cx="51156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14:cNvPr>
              <p14:cNvContentPartPr/>
              <p14:nvPr/>
            </p14:nvContentPartPr>
            <p14:xfrm>
              <a:off x="7629960" y="2208400"/>
              <a:ext cx="145800" cy="6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611960" y="2190400"/>
                <a:ext cx="1814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14:cNvPr>
              <p14:cNvContentPartPr/>
              <p14:nvPr/>
            </p14:nvContentPartPr>
            <p14:xfrm>
              <a:off x="7650120" y="2285800"/>
              <a:ext cx="132840" cy="21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7632480" y="2267800"/>
                <a:ext cx="1684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14:cNvPr>
              <p14:cNvContentPartPr/>
              <p14:nvPr/>
            </p14:nvContentPartPr>
            <p14:xfrm>
              <a:off x="7987080" y="2092480"/>
              <a:ext cx="19080" cy="277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969440" y="2074840"/>
                <a:ext cx="547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14:cNvPr>
              <p14:cNvContentPartPr/>
              <p14:nvPr/>
            </p14:nvContentPartPr>
            <p14:xfrm>
              <a:off x="8158080" y="1919320"/>
              <a:ext cx="585000" cy="548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140080" y="1901668"/>
                <a:ext cx="620640" cy="583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AC3A167-303B-4C8B-B43A-7A3814FA232A}"/>
                  </a:ext>
                </a:extLst>
              </p14:cNvPr>
              <p14:cNvContentPartPr/>
              <p14:nvPr/>
            </p14:nvContentPartPr>
            <p14:xfrm>
              <a:off x="3352440" y="2929120"/>
              <a:ext cx="477000" cy="200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AC3A167-303B-4C8B-B43A-7A3814FA232A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334800" y="2911120"/>
                <a:ext cx="5126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4D1FCC3A-3324-4463-B2A6-E6E18E6F9C5E}"/>
                  </a:ext>
                </a:extLst>
              </p14:cNvPr>
              <p14:cNvContentPartPr/>
              <p14:nvPr/>
            </p14:nvContentPartPr>
            <p14:xfrm>
              <a:off x="5237040" y="2939200"/>
              <a:ext cx="80280" cy="126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4D1FCC3A-3324-4463-B2A6-E6E18E6F9C5E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219400" y="2921560"/>
                <a:ext cx="1159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CAC75126-029D-4AA8-A874-9FC07A33A364}"/>
                  </a:ext>
                </a:extLst>
              </p14:cNvPr>
              <p14:cNvContentPartPr/>
              <p14:nvPr/>
            </p14:nvContentPartPr>
            <p14:xfrm>
              <a:off x="5394720" y="2925160"/>
              <a:ext cx="151560" cy="1126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CAC75126-029D-4AA8-A874-9FC07A33A364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376720" y="2907520"/>
                <a:ext cx="1872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F3C253D-56B4-48FF-82D4-AC627DDE137D}"/>
                  </a:ext>
                </a:extLst>
              </p14:cNvPr>
              <p14:cNvContentPartPr/>
              <p14:nvPr/>
            </p14:nvContentPartPr>
            <p14:xfrm>
              <a:off x="4802520" y="2834440"/>
              <a:ext cx="348840" cy="2491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F3C253D-56B4-48FF-82D4-AC627DDE137D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784862" y="2816440"/>
                <a:ext cx="384517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685CCA7D-B83B-463D-9F94-95ECB73E385B}"/>
                  </a:ext>
                </a:extLst>
              </p14:cNvPr>
              <p14:cNvContentPartPr/>
              <p14:nvPr/>
            </p14:nvContentPartPr>
            <p14:xfrm>
              <a:off x="4508400" y="2945680"/>
              <a:ext cx="192600" cy="1544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685CCA7D-B83B-463D-9F94-95ECB73E385B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4490400" y="2928040"/>
                <a:ext cx="22824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FE5E5AFB-441C-4BD5-A589-F7D347F3F0E0}"/>
                  </a:ext>
                </a:extLst>
              </p14:cNvPr>
              <p14:cNvContentPartPr/>
              <p14:nvPr/>
            </p14:nvContentPartPr>
            <p14:xfrm>
              <a:off x="3931680" y="2838400"/>
              <a:ext cx="467640" cy="2721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FE5E5AFB-441C-4BD5-A589-F7D347F3F0E0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913680" y="2820760"/>
                <a:ext cx="50328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F0B5416-C2BB-4950-BE61-D8B9ADF67BBD}"/>
                  </a:ext>
                </a:extLst>
              </p14:cNvPr>
              <p14:cNvContentPartPr/>
              <p14:nvPr/>
            </p14:nvContentPartPr>
            <p14:xfrm>
              <a:off x="5689200" y="2885200"/>
              <a:ext cx="12240" cy="162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F0B5416-C2BB-4950-BE61-D8B9ADF67BBD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5671200" y="2867200"/>
                <a:ext cx="478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4A79763-28FE-4BD1-9483-EC078557BD5B}"/>
                  </a:ext>
                </a:extLst>
              </p14:cNvPr>
              <p14:cNvContentPartPr/>
              <p14:nvPr/>
            </p14:nvContentPartPr>
            <p14:xfrm>
              <a:off x="5709720" y="2995720"/>
              <a:ext cx="7920" cy="14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4A79763-28FE-4BD1-9483-EC078557BD5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691720" y="2978080"/>
                <a:ext cx="4356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582BACE-D2FB-4D45-B580-8B3534A7A22F}"/>
                  </a:ext>
                </a:extLst>
              </p14:cNvPr>
              <p14:cNvContentPartPr/>
              <p14:nvPr/>
            </p14:nvContentPartPr>
            <p14:xfrm>
              <a:off x="5851560" y="2872240"/>
              <a:ext cx="567360" cy="206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582BACE-D2FB-4D45-B580-8B3534A7A22F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5833920" y="2854240"/>
                <a:ext cx="6030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8A1B58A-43E2-4809-B124-EBB4CDF1E5A8}"/>
                  </a:ext>
                </a:extLst>
              </p14:cNvPr>
              <p14:cNvContentPartPr/>
              <p14:nvPr/>
            </p14:nvContentPartPr>
            <p14:xfrm>
              <a:off x="6105720" y="2652640"/>
              <a:ext cx="242640" cy="160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8A1B58A-43E2-4809-B124-EBB4CDF1E5A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6087720" y="2635000"/>
                <a:ext cx="2782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3117463-F30C-4DA9-A270-0791F8D1B38F}"/>
                  </a:ext>
                </a:extLst>
              </p14:cNvPr>
              <p14:cNvContentPartPr/>
              <p14:nvPr/>
            </p14:nvContentPartPr>
            <p14:xfrm>
              <a:off x="6623760" y="2915080"/>
              <a:ext cx="173880" cy="21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3117463-F30C-4DA9-A270-0791F8D1B38F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606120" y="2897080"/>
                <a:ext cx="2095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76E1E21-8D84-43E7-8B05-531AC9FE8F88}"/>
                  </a:ext>
                </a:extLst>
              </p14:cNvPr>
              <p14:cNvContentPartPr/>
              <p14:nvPr/>
            </p14:nvContentPartPr>
            <p14:xfrm>
              <a:off x="6654720" y="2975920"/>
              <a:ext cx="161280" cy="11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76E1E21-8D84-43E7-8B05-531AC9FE8F88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6636720" y="2958280"/>
                <a:ext cx="196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624A020-FA3A-4111-9A78-850D59E5CD34}"/>
                  </a:ext>
                </a:extLst>
              </p14:cNvPr>
              <p14:cNvContentPartPr/>
              <p14:nvPr/>
            </p14:nvContentPartPr>
            <p14:xfrm>
              <a:off x="7070880" y="2662360"/>
              <a:ext cx="460080" cy="2473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624A020-FA3A-4111-9A78-850D59E5CD34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7052880" y="2644360"/>
                <a:ext cx="49572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8B1B514-7483-4463-A8A5-C5E2027FB724}"/>
                  </a:ext>
                </a:extLst>
              </p14:cNvPr>
              <p14:cNvContentPartPr/>
              <p14:nvPr/>
            </p14:nvContentPartPr>
            <p14:xfrm>
              <a:off x="7050720" y="2509000"/>
              <a:ext cx="219600" cy="92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8B1B514-7483-4463-A8A5-C5E2027FB724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7033080" y="2491000"/>
                <a:ext cx="2552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FAFB29D-8567-469C-8FE1-ADB55BE74788}"/>
                  </a:ext>
                </a:extLst>
              </p14:cNvPr>
              <p14:cNvContentPartPr/>
              <p14:nvPr/>
            </p14:nvContentPartPr>
            <p14:xfrm>
              <a:off x="7010040" y="2950000"/>
              <a:ext cx="701280" cy="377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FAFB29D-8567-469C-8FE1-ADB55BE74788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6992400" y="2932360"/>
                <a:ext cx="7369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1EC9A59-8C6F-440E-A0E8-D4DEA8633A8E}"/>
                  </a:ext>
                </a:extLst>
              </p14:cNvPr>
              <p14:cNvContentPartPr/>
              <p14:nvPr/>
            </p14:nvContentPartPr>
            <p14:xfrm>
              <a:off x="7928400" y="2925880"/>
              <a:ext cx="43200" cy="114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1EC9A59-8C6F-440E-A0E8-D4DEA8633A8E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7910400" y="2907880"/>
                <a:ext cx="7884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6AF96BB-A6A4-4287-9029-CA9CFCCDE2E7}"/>
                  </a:ext>
                </a:extLst>
              </p14:cNvPr>
              <p14:cNvContentPartPr/>
              <p14:nvPr/>
            </p14:nvContentPartPr>
            <p14:xfrm>
              <a:off x="8095800" y="2802760"/>
              <a:ext cx="244080" cy="151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6AF96BB-A6A4-4287-9029-CA9CFCCDE2E7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8078160" y="2785120"/>
                <a:ext cx="27972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4E876F0-61D6-448F-90EB-8E360F7CEA1C}"/>
                  </a:ext>
                </a:extLst>
              </p14:cNvPr>
              <p14:cNvContentPartPr/>
              <p14:nvPr/>
            </p14:nvContentPartPr>
            <p14:xfrm>
              <a:off x="8432400" y="2875120"/>
              <a:ext cx="360" cy="29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4E876F0-61D6-448F-90EB-8E360F7CEA1C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8414760" y="2857120"/>
                <a:ext cx="360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7926A53-8A5A-4BC1-8187-10CC99F89AA7}"/>
                  </a:ext>
                </a:extLst>
              </p14:cNvPr>
              <p14:cNvContentPartPr/>
              <p14:nvPr/>
            </p14:nvContentPartPr>
            <p14:xfrm>
              <a:off x="8432400" y="2698360"/>
              <a:ext cx="4320" cy="4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7926A53-8A5A-4BC1-8187-10CC99F89AA7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8414760" y="268036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9BDA59E-88D2-4B03-806C-8AE63DEBB1E5}"/>
                  </a:ext>
                </a:extLst>
              </p14:cNvPr>
              <p14:cNvContentPartPr/>
              <p14:nvPr/>
            </p14:nvContentPartPr>
            <p14:xfrm>
              <a:off x="8747400" y="2641120"/>
              <a:ext cx="113400" cy="272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9BDA59E-88D2-4B03-806C-8AE63DEBB1E5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8729400" y="2623480"/>
                <a:ext cx="14904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F030CFA-AD04-4A6B-8C64-69AEDC28FE8D}"/>
                  </a:ext>
                </a:extLst>
              </p14:cNvPr>
              <p14:cNvContentPartPr/>
              <p14:nvPr/>
            </p14:nvContentPartPr>
            <p14:xfrm>
              <a:off x="8533920" y="2641120"/>
              <a:ext cx="149040" cy="2534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F030CFA-AD04-4A6B-8C64-69AEDC28FE8D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8515920" y="2623480"/>
                <a:ext cx="1846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E76D7B1-64F9-494C-9DD7-7B1B0777D30A}"/>
                  </a:ext>
                </a:extLst>
              </p14:cNvPr>
              <p14:cNvContentPartPr/>
              <p14:nvPr/>
            </p14:nvContentPartPr>
            <p14:xfrm>
              <a:off x="3524880" y="3367240"/>
              <a:ext cx="474480" cy="504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E76D7B1-64F9-494C-9DD7-7B1B0777D30A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3507240" y="3349600"/>
                <a:ext cx="510120" cy="54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32BCB10-6B2F-4355-813E-40FABFC66D1C}"/>
                  </a:ext>
                </a:extLst>
              </p14:cNvPr>
              <p14:cNvContentPartPr/>
              <p14:nvPr/>
            </p14:nvContentPartPr>
            <p14:xfrm>
              <a:off x="4175400" y="3666400"/>
              <a:ext cx="151560" cy="10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32BCB10-6B2F-4355-813E-40FABFC66D1C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4157760" y="3648760"/>
                <a:ext cx="1872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5588DB3-CCDB-43E3-84FD-853BEE9F93C8}"/>
                  </a:ext>
                </a:extLst>
              </p14:cNvPr>
              <p14:cNvContentPartPr/>
              <p14:nvPr/>
            </p14:nvContentPartPr>
            <p14:xfrm>
              <a:off x="4185480" y="3774760"/>
              <a:ext cx="141840" cy="25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5588DB3-CCDB-43E3-84FD-853BEE9F93C8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4167480" y="3756760"/>
                <a:ext cx="1774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9962F54-D61C-4FB7-B0D0-AA9D1F5390B9}"/>
                  </a:ext>
                </a:extLst>
              </p14:cNvPr>
              <p14:cNvContentPartPr/>
              <p14:nvPr/>
            </p14:nvContentPartPr>
            <p14:xfrm>
              <a:off x="4469880" y="3325840"/>
              <a:ext cx="176400" cy="97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9962F54-D61C-4FB7-B0D0-AA9D1F5390B9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4452240" y="3307840"/>
                <a:ext cx="21204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EC2CACA-4D81-4DE3-912E-DBEBA8D809FD}"/>
                  </a:ext>
                </a:extLst>
              </p14:cNvPr>
              <p14:cNvContentPartPr/>
              <p14:nvPr/>
            </p14:nvContentPartPr>
            <p14:xfrm>
              <a:off x="4846080" y="3636520"/>
              <a:ext cx="111600" cy="10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EC2CACA-4D81-4DE3-912E-DBEBA8D809FD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4828080" y="361888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E7C23FF8-97FF-493A-8BC6-E1FE02DBA353}"/>
                  </a:ext>
                </a:extLst>
              </p14:cNvPr>
              <p14:cNvContentPartPr/>
              <p14:nvPr/>
            </p14:nvContentPartPr>
            <p14:xfrm>
              <a:off x="5059560" y="3280840"/>
              <a:ext cx="199800" cy="82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E7C23FF8-97FF-493A-8BC6-E1FE02DBA353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5041560" y="3263200"/>
                <a:ext cx="2354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F5C806E-6D5E-487D-9AD4-B578F2011777}"/>
                  </a:ext>
                </a:extLst>
              </p14:cNvPr>
              <p14:cNvContentPartPr/>
              <p14:nvPr/>
            </p14:nvContentPartPr>
            <p14:xfrm>
              <a:off x="5090520" y="3456880"/>
              <a:ext cx="247320" cy="3412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F5C806E-6D5E-487D-9AD4-B578F2011777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5072880" y="3438880"/>
                <a:ext cx="28296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54F0CC59-CA46-4296-9F69-FF91813E7E74}"/>
                  </a:ext>
                </a:extLst>
              </p14:cNvPr>
              <p14:cNvContentPartPr/>
              <p14:nvPr/>
            </p14:nvContentPartPr>
            <p14:xfrm>
              <a:off x="4530720" y="3488560"/>
              <a:ext cx="212400" cy="342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54F0CC59-CA46-4296-9F69-FF91813E7E74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4513080" y="3470920"/>
                <a:ext cx="24804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8041E7A-BD7A-4D14-AF90-A626DECF7450}"/>
                  </a:ext>
                </a:extLst>
              </p14:cNvPr>
              <p14:cNvContentPartPr/>
              <p14:nvPr/>
            </p14:nvContentPartPr>
            <p14:xfrm>
              <a:off x="5567520" y="3610600"/>
              <a:ext cx="171720" cy="16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8041E7A-BD7A-4D14-AF90-A626DECF7450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5549520" y="3592600"/>
                <a:ext cx="2073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687F3DC-9DE0-47EC-9612-A4247CB54A2F}"/>
                  </a:ext>
                </a:extLst>
              </p14:cNvPr>
              <p14:cNvContentPartPr/>
              <p14:nvPr/>
            </p14:nvContentPartPr>
            <p14:xfrm>
              <a:off x="5587680" y="3687640"/>
              <a:ext cx="171720" cy="10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687F3DC-9DE0-47EC-9612-A4247CB54A2F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5570040" y="3670000"/>
                <a:ext cx="207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4943C64-0AE5-40A0-A791-B4EBBF38B08E}"/>
                  </a:ext>
                </a:extLst>
              </p14:cNvPr>
              <p14:cNvContentPartPr/>
              <p14:nvPr/>
            </p14:nvContentPartPr>
            <p14:xfrm>
              <a:off x="6504960" y="3585760"/>
              <a:ext cx="182520" cy="4024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4943C64-0AE5-40A0-A791-B4EBBF38B08E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6487320" y="3568120"/>
                <a:ext cx="21816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DC4834D-D696-4D2F-82CE-9AB529540267}"/>
                  </a:ext>
                </a:extLst>
              </p14:cNvPr>
              <p14:cNvContentPartPr/>
              <p14:nvPr/>
            </p14:nvContentPartPr>
            <p14:xfrm>
              <a:off x="5958120" y="3423400"/>
              <a:ext cx="420480" cy="3459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DC4834D-D696-4D2F-82CE-9AB529540267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5940120" y="3405760"/>
                <a:ext cx="45612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EF5B7F0-809C-4049-ADD1-EC88C2F2502B}"/>
                  </a:ext>
                </a:extLst>
              </p14:cNvPr>
              <p14:cNvContentPartPr/>
              <p14:nvPr/>
            </p14:nvContentPartPr>
            <p14:xfrm>
              <a:off x="6522600" y="3382360"/>
              <a:ext cx="156960" cy="143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EF5B7F0-809C-4049-ADD1-EC88C2F2502B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6504600" y="3364720"/>
                <a:ext cx="192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14:cNvPr>
              <p14:cNvContentPartPr/>
              <p14:nvPr/>
            </p14:nvContentPartPr>
            <p14:xfrm>
              <a:off x="771600" y="1266640"/>
              <a:ext cx="1270440" cy="12999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753965" y="1249000"/>
                <a:ext cx="1306070" cy="13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1E5252A3-22A6-4E27-9BEE-06B6CD65E143}"/>
                  </a:ext>
                </a:extLst>
              </p14:cNvPr>
              <p14:cNvContentPartPr/>
              <p14:nvPr/>
            </p14:nvContentPartPr>
            <p14:xfrm>
              <a:off x="6877920" y="3697360"/>
              <a:ext cx="124560" cy="313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1E5252A3-22A6-4E27-9BEE-06B6CD65E143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6860280" y="3679720"/>
                <a:ext cx="16020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80AA3C42-558C-4D75-86FC-5FB7D98D8AC7}"/>
                  </a:ext>
                </a:extLst>
              </p14:cNvPr>
              <p14:cNvContentPartPr/>
              <p14:nvPr/>
            </p14:nvContentPartPr>
            <p14:xfrm>
              <a:off x="7111200" y="3545800"/>
              <a:ext cx="509400" cy="26496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80AA3C42-558C-4D75-86FC-5FB7D98D8AC7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7093548" y="3527800"/>
                <a:ext cx="545065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C30ECC2F-F9CF-4909-884E-E2864845D973}"/>
                  </a:ext>
                </a:extLst>
              </p14:cNvPr>
              <p14:cNvContentPartPr/>
              <p14:nvPr/>
            </p14:nvContentPartPr>
            <p14:xfrm>
              <a:off x="7822560" y="3391000"/>
              <a:ext cx="169920" cy="134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C30ECC2F-F9CF-4909-884E-E2864845D973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7804920" y="3373360"/>
                <a:ext cx="2055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FBFBF0B-B9FC-4F2E-BFE3-FD26E151A820}"/>
                  </a:ext>
                </a:extLst>
              </p14:cNvPr>
              <p14:cNvContentPartPr/>
              <p14:nvPr/>
            </p14:nvContentPartPr>
            <p14:xfrm>
              <a:off x="7802400" y="3586120"/>
              <a:ext cx="122400" cy="18360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FBFBF0B-B9FC-4F2E-BFE3-FD26E151A820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7784400" y="3568480"/>
                <a:ext cx="15804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50A9D69-B978-4C3A-A9AD-6C453E612B15}"/>
                  </a:ext>
                </a:extLst>
              </p14:cNvPr>
              <p14:cNvContentPartPr/>
              <p14:nvPr/>
            </p14:nvContentPartPr>
            <p14:xfrm>
              <a:off x="3129240" y="4114240"/>
              <a:ext cx="273960" cy="321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50A9D69-B978-4C3A-A9AD-6C453E612B15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3111240" y="4096240"/>
                <a:ext cx="30960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EFACE8F-D43B-40B5-A783-231FC90F73B7}"/>
                  </a:ext>
                </a:extLst>
              </p14:cNvPr>
              <p14:cNvContentPartPr/>
              <p14:nvPr/>
            </p14:nvContentPartPr>
            <p14:xfrm>
              <a:off x="3779040" y="4064920"/>
              <a:ext cx="258480" cy="70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EFACE8F-D43B-40B5-A783-231FC90F73B7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3761400" y="4046920"/>
                <a:ext cx="29412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AE75B05-528F-4D84-A82E-352138660D52}"/>
                  </a:ext>
                </a:extLst>
              </p14:cNvPr>
              <p14:cNvContentPartPr/>
              <p14:nvPr/>
            </p14:nvContentPartPr>
            <p14:xfrm>
              <a:off x="4398960" y="4144840"/>
              <a:ext cx="31320" cy="3722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AE75B05-528F-4D84-A82E-352138660D52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4380960" y="4127200"/>
                <a:ext cx="669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3F04B558-2B5A-48FA-AA4B-D20BB5447CFA}"/>
                  </a:ext>
                </a:extLst>
              </p14:cNvPr>
              <p14:cNvContentPartPr/>
              <p14:nvPr/>
            </p14:nvContentPartPr>
            <p14:xfrm>
              <a:off x="3627840" y="4104160"/>
              <a:ext cx="47160" cy="4492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3F04B558-2B5A-48FA-AA4B-D20BB5447CFA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3609840" y="4086520"/>
                <a:ext cx="82800" cy="48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E4E5E7E1-DF56-44DB-A140-8977BCC8C4CC}"/>
                  </a:ext>
                </a:extLst>
              </p14:cNvPr>
              <p14:cNvContentPartPr/>
              <p14:nvPr/>
            </p14:nvContentPartPr>
            <p14:xfrm>
              <a:off x="4592280" y="4266520"/>
              <a:ext cx="181800" cy="208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E4E5E7E1-DF56-44DB-A140-8977BCC8C4CC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4574280" y="4248520"/>
                <a:ext cx="2174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705321AF-B3E3-4EF0-9919-E86418D53C83}"/>
                  </a:ext>
                </a:extLst>
              </p14:cNvPr>
              <p14:cNvContentPartPr/>
              <p14:nvPr/>
            </p14:nvContentPartPr>
            <p14:xfrm>
              <a:off x="4602000" y="4350040"/>
              <a:ext cx="145800" cy="190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705321AF-B3E3-4EF0-9919-E86418D53C83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4584360" y="4332040"/>
                <a:ext cx="181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47ADD4FD-FA2F-4483-86FA-971E2D67F133}"/>
                  </a:ext>
                </a:extLst>
              </p14:cNvPr>
              <p14:cNvContentPartPr/>
              <p14:nvPr/>
            </p14:nvContentPartPr>
            <p14:xfrm>
              <a:off x="4962720" y="4124680"/>
              <a:ext cx="503280" cy="3355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47ADD4FD-FA2F-4483-86FA-971E2D67F133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4944733" y="4106680"/>
                <a:ext cx="538895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1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EE9F3796-811B-4E42-975C-A1FBF4D5F276}"/>
                  </a:ext>
                </a:extLst>
              </p14:cNvPr>
              <p14:cNvContentPartPr/>
              <p14:nvPr/>
            </p14:nvContentPartPr>
            <p14:xfrm>
              <a:off x="3850320" y="4212520"/>
              <a:ext cx="424440" cy="3229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EE9F3796-811B-4E42-975C-A1FBF4D5F276}"/>
                  </a:ext>
                </a:extLst>
              </p:cNvPr>
              <p:cNvPicPr/>
              <p:nvPr/>
            </p:nvPicPr>
            <p:blipFill>
              <a:blip r:embed="rId252"/>
              <a:stretch>
                <a:fillRect/>
              </a:stretch>
            </p:blipFill>
            <p:spPr>
              <a:xfrm>
                <a:off x="3832320" y="4194540"/>
                <a:ext cx="460080" cy="35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3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31FF19E-FC3B-482A-A61E-01E6A166F1C7}"/>
                  </a:ext>
                </a:extLst>
              </p14:cNvPr>
              <p14:cNvContentPartPr/>
              <p14:nvPr/>
            </p14:nvContentPartPr>
            <p14:xfrm>
              <a:off x="5812680" y="4247080"/>
              <a:ext cx="729000" cy="2412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31FF19E-FC3B-482A-A61E-01E6A166F1C7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5794680" y="4229080"/>
                <a:ext cx="76464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CA601D56-BDAC-476F-BB94-5F7F0B10288F}"/>
                  </a:ext>
                </a:extLst>
              </p14:cNvPr>
              <p14:cNvContentPartPr/>
              <p14:nvPr/>
            </p14:nvContentPartPr>
            <p14:xfrm>
              <a:off x="7395960" y="4327720"/>
              <a:ext cx="163800" cy="8172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CA601D56-BDAC-476F-BB94-5F7F0B10288F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7378320" y="4310080"/>
                <a:ext cx="19944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7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901B6644-8817-480D-83D7-50CF26B88B14}"/>
                  </a:ext>
                </a:extLst>
              </p14:cNvPr>
              <p14:cNvContentPartPr/>
              <p14:nvPr/>
            </p14:nvContentPartPr>
            <p14:xfrm>
              <a:off x="7690440" y="4398280"/>
              <a:ext cx="185040" cy="111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901B6644-8817-480D-83D7-50CF26B88B14}"/>
                  </a:ext>
                </a:extLst>
              </p:cNvPr>
              <p:cNvPicPr/>
              <p:nvPr/>
            </p:nvPicPr>
            <p:blipFill>
              <a:blip r:embed="rId258"/>
              <a:stretch>
                <a:fillRect/>
              </a:stretch>
            </p:blipFill>
            <p:spPr>
              <a:xfrm>
                <a:off x="7672800" y="4380640"/>
                <a:ext cx="220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9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68AD3F31-E4FF-4A12-AEB8-1AC3F6AB6889}"/>
                  </a:ext>
                </a:extLst>
              </p14:cNvPr>
              <p14:cNvContentPartPr/>
              <p14:nvPr/>
            </p14:nvContentPartPr>
            <p14:xfrm>
              <a:off x="7744440" y="4483960"/>
              <a:ext cx="162720" cy="1584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68AD3F31-E4FF-4A12-AEB8-1AC3F6AB6889}"/>
                  </a:ext>
                </a:extLst>
              </p:cNvPr>
              <p:cNvPicPr/>
              <p:nvPr/>
            </p:nvPicPr>
            <p:blipFill>
              <a:blip r:embed="rId260"/>
              <a:stretch>
                <a:fillRect/>
              </a:stretch>
            </p:blipFill>
            <p:spPr>
              <a:xfrm>
                <a:off x="7726440" y="4466001"/>
                <a:ext cx="198360" cy="1939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1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25DA2B48-A176-4F37-A773-99D7EB1F6F63}"/>
                  </a:ext>
                </a:extLst>
              </p14:cNvPr>
              <p14:cNvContentPartPr/>
              <p14:nvPr/>
            </p14:nvContentPartPr>
            <p14:xfrm>
              <a:off x="7700160" y="4154920"/>
              <a:ext cx="112680" cy="1821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25DA2B48-A176-4F37-A773-99D7EB1F6F63}"/>
                  </a:ext>
                </a:extLst>
              </p:cNvPr>
              <p:cNvPicPr/>
              <p:nvPr/>
            </p:nvPicPr>
            <p:blipFill>
              <a:blip r:embed="rId262"/>
              <a:stretch>
                <a:fillRect/>
              </a:stretch>
            </p:blipFill>
            <p:spPr>
              <a:xfrm>
                <a:off x="7682217" y="4137280"/>
                <a:ext cx="148206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3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DA521221-6FAB-47C7-B3B3-68F44BB801BD}"/>
                  </a:ext>
                </a:extLst>
              </p14:cNvPr>
              <p14:cNvContentPartPr/>
              <p14:nvPr/>
            </p14:nvContentPartPr>
            <p14:xfrm>
              <a:off x="7965120" y="4287040"/>
              <a:ext cx="133200" cy="2934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DA521221-6FAB-47C7-B3B3-68F44BB801BD}"/>
                  </a:ext>
                </a:extLst>
              </p:cNvPr>
              <p:cNvPicPr/>
              <p:nvPr/>
            </p:nvPicPr>
            <p:blipFill>
              <a:blip r:embed="rId264"/>
              <a:stretch>
                <a:fillRect/>
              </a:stretch>
            </p:blipFill>
            <p:spPr>
              <a:xfrm>
                <a:off x="7947480" y="4269400"/>
                <a:ext cx="16884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5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3DBA2998-80A9-4445-B9B1-A3B1F777F3D0}"/>
                  </a:ext>
                </a:extLst>
              </p14:cNvPr>
              <p14:cNvContentPartPr/>
              <p14:nvPr/>
            </p14:nvContentPartPr>
            <p14:xfrm>
              <a:off x="7975200" y="4114240"/>
              <a:ext cx="135000" cy="1108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3DBA2998-80A9-4445-B9B1-A3B1F777F3D0}"/>
                  </a:ext>
                </a:extLst>
              </p:cNvPr>
              <p:cNvPicPr/>
              <p:nvPr/>
            </p:nvPicPr>
            <p:blipFill>
              <a:blip r:embed="rId266"/>
              <a:stretch>
                <a:fillRect/>
              </a:stretch>
            </p:blipFill>
            <p:spPr>
              <a:xfrm>
                <a:off x="7957200" y="4096240"/>
                <a:ext cx="17064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C18A414A-DF23-438C-9B1D-1BB353E574E0}"/>
                  </a:ext>
                </a:extLst>
              </p14:cNvPr>
              <p14:cNvContentPartPr/>
              <p14:nvPr/>
            </p14:nvContentPartPr>
            <p14:xfrm>
              <a:off x="8280120" y="4357600"/>
              <a:ext cx="132840" cy="1080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C18A414A-DF23-438C-9B1D-1BB353E574E0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8262120" y="4339960"/>
                <a:ext cx="168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E49589D4-3D75-4669-B1B6-EF93B6A7FEEE}"/>
                  </a:ext>
                </a:extLst>
              </p14:cNvPr>
              <p14:cNvContentPartPr/>
              <p14:nvPr/>
            </p14:nvContentPartPr>
            <p14:xfrm>
              <a:off x="8503680" y="4146280"/>
              <a:ext cx="121320" cy="16488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E49589D4-3D75-4669-B1B6-EF93B6A7FEEE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8485680" y="4128280"/>
                <a:ext cx="1569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1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4CB65DD6-8964-409D-85C3-A41045440763}"/>
                  </a:ext>
                </a:extLst>
              </p14:cNvPr>
              <p14:cNvContentPartPr/>
              <p14:nvPr/>
            </p14:nvContentPartPr>
            <p14:xfrm>
              <a:off x="8513760" y="4357960"/>
              <a:ext cx="135720" cy="1692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4CB65DD6-8964-409D-85C3-A41045440763}"/>
                  </a:ext>
                </a:extLst>
              </p:cNvPr>
              <p:cNvPicPr/>
              <p:nvPr/>
            </p:nvPicPr>
            <p:blipFill>
              <a:blip r:embed="rId272"/>
              <a:stretch>
                <a:fillRect/>
              </a:stretch>
            </p:blipFill>
            <p:spPr>
              <a:xfrm>
                <a:off x="8496120" y="4340320"/>
                <a:ext cx="1713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3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C1D8C8F0-D713-4634-AA19-EB9C4D99BA0F}"/>
                  </a:ext>
                </a:extLst>
              </p14:cNvPr>
              <p14:cNvContentPartPr/>
              <p14:nvPr/>
            </p14:nvContentPartPr>
            <p14:xfrm>
              <a:off x="8777640" y="4080400"/>
              <a:ext cx="149760" cy="9756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C1D8C8F0-D713-4634-AA19-EB9C4D99BA0F}"/>
                  </a:ext>
                </a:extLst>
              </p:cNvPr>
              <p:cNvPicPr/>
              <p:nvPr/>
            </p:nvPicPr>
            <p:blipFill>
              <a:blip r:embed="rId274"/>
              <a:stretch>
                <a:fillRect/>
              </a:stretch>
            </p:blipFill>
            <p:spPr>
              <a:xfrm>
                <a:off x="8760000" y="4062760"/>
                <a:ext cx="1854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5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A3AB886D-952F-4D48-A3B6-0241E1B7155B}"/>
                  </a:ext>
                </a:extLst>
              </p14:cNvPr>
              <p14:cNvContentPartPr/>
              <p14:nvPr/>
            </p14:nvContentPartPr>
            <p14:xfrm>
              <a:off x="8767200" y="4256800"/>
              <a:ext cx="132840" cy="2048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A3AB886D-952F-4D48-A3B6-0241E1B7155B}"/>
                  </a:ext>
                </a:extLst>
              </p:cNvPr>
              <p:cNvPicPr/>
              <p:nvPr/>
            </p:nvPicPr>
            <p:blipFill>
              <a:blip r:embed="rId276"/>
              <a:stretch>
                <a:fillRect/>
              </a:stretch>
            </p:blipFill>
            <p:spPr>
              <a:xfrm>
                <a:off x="8749512" y="4238800"/>
                <a:ext cx="168577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7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E7D441F3-3B26-4E53-864E-8E2989075E30}"/>
                  </a:ext>
                </a:extLst>
              </p14:cNvPr>
              <p14:cNvContentPartPr/>
              <p14:nvPr/>
            </p14:nvContentPartPr>
            <p14:xfrm>
              <a:off x="8525280" y="4439680"/>
              <a:ext cx="155520" cy="16344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E7D441F3-3B26-4E53-864E-8E2989075E30}"/>
                  </a:ext>
                </a:extLst>
              </p:cNvPr>
              <p:cNvPicPr/>
              <p:nvPr/>
            </p:nvPicPr>
            <p:blipFill>
              <a:blip r:embed="rId278"/>
              <a:stretch>
                <a:fillRect/>
              </a:stretch>
            </p:blipFill>
            <p:spPr>
              <a:xfrm>
                <a:off x="8507640" y="4421680"/>
                <a:ext cx="19116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9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6ABC49B8-6022-4661-866B-632A6C3DBDA7}"/>
                  </a:ext>
                </a:extLst>
              </p14:cNvPr>
              <p14:cNvContentPartPr/>
              <p14:nvPr/>
            </p14:nvContentPartPr>
            <p14:xfrm>
              <a:off x="6755880" y="4319440"/>
              <a:ext cx="448920" cy="22212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6ABC49B8-6022-4661-866B-632A6C3DBDA7}"/>
                  </a:ext>
                </a:extLst>
              </p:cNvPr>
              <p:cNvPicPr/>
              <p:nvPr/>
            </p:nvPicPr>
            <p:blipFill>
              <a:blip r:embed="rId280"/>
              <a:stretch>
                <a:fillRect/>
              </a:stretch>
            </p:blipFill>
            <p:spPr>
              <a:xfrm>
                <a:off x="6738240" y="4301800"/>
                <a:ext cx="48456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1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D57A7187-616B-48A9-89A4-0C3A75663427}"/>
                  </a:ext>
                </a:extLst>
              </p14:cNvPr>
              <p14:cNvContentPartPr/>
              <p14:nvPr/>
            </p14:nvContentPartPr>
            <p14:xfrm>
              <a:off x="6949200" y="4105960"/>
              <a:ext cx="186120" cy="11052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D57A7187-616B-48A9-89A4-0C3A75663427}"/>
                  </a:ext>
                </a:extLst>
              </p:cNvPr>
              <p:cNvPicPr/>
              <p:nvPr/>
            </p:nvPicPr>
            <p:blipFill>
              <a:blip r:embed="rId282"/>
              <a:stretch>
                <a:fillRect/>
              </a:stretch>
            </p:blipFill>
            <p:spPr>
              <a:xfrm>
                <a:off x="6931200" y="4087960"/>
                <a:ext cx="2217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3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735B273F-304F-44E8-BD48-958178F0512D}"/>
                  </a:ext>
                </a:extLst>
              </p14:cNvPr>
              <p14:cNvContentPartPr/>
              <p14:nvPr/>
            </p14:nvContentPartPr>
            <p14:xfrm>
              <a:off x="6686040" y="3940000"/>
              <a:ext cx="2321280" cy="78444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735B273F-304F-44E8-BD48-958178F0512D}"/>
                  </a:ext>
                </a:extLst>
              </p:cNvPr>
              <p:cNvPicPr/>
              <p:nvPr/>
            </p:nvPicPr>
            <p:blipFill>
              <a:blip r:embed="rId284"/>
              <a:stretch>
                <a:fillRect/>
              </a:stretch>
            </p:blipFill>
            <p:spPr>
              <a:xfrm>
                <a:off x="6668400" y="3904000"/>
                <a:ext cx="2356920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5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C77379FD-B1AA-45E6-AB4E-A075E157DB67}"/>
                  </a:ext>
                </a:extLst>
              </p14:cNvPr>
              <p14:cNvContentPartPr/>
              <p14:nvPr/>
            </p14:nvContentPartPr>
            <p14:xfrm>
              <a:off x="4351440" y="2521600"/>
              <a:ext cx="444240" cy="2916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C77379FD-B1AA-45E6-AB4E-A075E157DB67}"/>
                  </a:ext>
                </a:extLst>
              </p:cNvPr>
              <p:cNvPicPr/>
              <p:nvPr/>
            </p:nvPicPr>
            <p:blipFill>
              <a:blip r:embed="rId286"/>
              <a:stretch>
                <a:fillRect/>
              </a:stretch>
            </p:blipFill>
            <p:spPr>
              <a:xfrm>
                <a:off x="4333440" y="2485600"/>
                <a:ext cx="47988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596519D-F28B-45EA-8023-5770DB96BE63}"/>
                  </a:ext>
                </a:extLst>
              </p14:cNvPr>
              <p14:cNvContentPartPr/>
              <p14:nvPr/>
            </p14:nvContentPartPr>
            <p14:xfrm>
              <a:off x="385680" y="4787800"/>
              <a:ext cx="161640" cy="1969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596519D-F28B-45EA-8023-5770DB96BE63}"/>
                  </a:ext>
                </a:extLst>
              </p:cNvPr>
              <p:cNvPicPr/>
              <p:nvPr/>
            </p:nvPicPr>
            <p:blipFill>
              <a:blip r:embed="rId288"/>
              <a:stretch>
                <a:fillRect/>
              </a:stretch>
            </p:blipFill>
            <p:spPr>
              <a:xfrm>
                <a:off x="368040" y="4770160"/>
                <a:ext cx="19728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8FC958E-96AD-4652-84D0-365F2A3DF6E9}"/>
                  </a:ext>
                </a:extLst>
              </p14:cNvPr>
              <p14:cNvContentPartPr/>
              <p14:nvPr/>
            </p14:nvContentPartPr>
            <p14:xfrm>
              <a:off x="375240" y="4629760"/>
              <a:ext cx="159840" cy="741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8FC958E-96AD-4652-84D0-365F2A3DF6E9}"/>
                  </a:ext>
                </a:extLst>
              </p:cNvPr>
              <p:cNvPicPr/>
              <p:nvPr/>
            </p:nvPicPr>
            <p:blipFill>
              <a:blip r:embed="rId290"/>
              <a:stretch>
                <a:fillRect/>
              </a:stretch>
            </p:blipFill>
            <p:spPr>
              <a:xfrm>
                <a:off x="357600" y="4612120"/>
                <a:ext cx="19548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1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D799A73A-F13C-4D27-9A6E-D189999CEEA2}"/>
                  </a:ext>
                </a:extLst>
              </p14:cNvPr>
              <p14:cNvContentPartPr/>
              <p14:nvPr/>
            </p14:nvContentPartPr>
            <p14:xfrm>
              <a:off x="1706520" y="4764400"/>
              <a:ext cx="41040" cy="1533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D799A73A-F13C-4D27-9A6E-D189999CEEA2}"/>
                  </a:ext>
                </a:extLst>
              </p:cNvPr>
              <p:cNvPicPr/>
              <p:nvPr/>
            </p:nvPicPr>
            <p:blipFill>
              <a:blip r:embed="rId292"/>
              <a:stretch>
                <a:fillRect/>
              </a:stretch>
            </p:blipFill>
            <p:spPr>
              <a:xfrm>
                <a:off x="1688520" y="4746400"/>
                <a:ext cx="7668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3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A2554119-AFF0-4FD6-AB4C-FCBB624224B2}"/>
                  </a:ext>
                </a:extLst>
              </p14:cNvPr>
              <p14:cNvContentPartPr/>
              <p14:nvPr/>
            </p14:nvContentPartPr>
            <p14:xfrm>
              <a:off x="761880" y="4693840"/>
              <a:ext cx="865080" cy="2624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A2554119-AFF0-4FD6-AB4C-FCBB624224B2}"/>
                  </a:ext>
                </a:extLst>
              </p:cNvPr>
              <p:cNvPicPr/>
              <p:nvPr/>
            </p:nvPicPr>
            <p:blipFill>
              <a:blip r:embed="rId294"/>
              <a:stretch>
                <a:fillRect/>
              </a:stretch>
            </p:blipFill>
            <p:spPr>
              <a:xfrm>
                <a:off x="743880" y="4675865"/>
                <a:ext cx="900720" cy="2980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5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8EDAED2B-125B-4491-8EA4-FFBD78111688}"/>
                  </a:ext>
                </a:extLst>
              </p14:cNvPr>
              <p14:cNvContentPartPr/>
              <p14:nvPr/>
            </p14:nvContentPartPr>
            <p14:xfrm>
              <a:off x="1968240" y="4764760"/>
              <a:ext cx="18720" cy="219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8EDAED2B-125B-4491-8EA4-FFBD78111688}"/>
                  </a:ext>
                </a:extLst>
              </p:cNvPr>
              <p:cNvPicPr/>
              <p:nvPr/>
            </p:nvPicPr>
            <p:blipFill>
              <a:blip r:embed="rId296"/>
              <a:stretch>
                <a:fillRect/>
              </a:stretch>
            </p:blipFill>
            <p:spPr>
              <a:xfrm>
                <a:off x="1950240" y="4747120"/>
                <a:ext cx="5436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7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1CC7AFD3-EDC7-4CD2-99F2-7EBBF3C0337A}"/>
                  </a:ext>
                </a:extLst>
              </p14:cNvPr>
              <p14:cNvContentPartPr/>
              <p14:nvPr/>
            </p14:nvContentPartPr>
            <p14:xfrm>
              <a:off x="1966080" y="4876360"/>
              <a:ext cx="7560" cy="201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1CC7AFD3-EDC7-4CD2-99F2-7EBBF3C0337A}"/>
                  </a:ext>
                </a:extLst>
              </p:cNvPr>
              <p:cNvPicPr/>
              <p:nvPr/>
            </p:nvPicPr>
            <p:blipFill>
              <a:blip r:embed="rId298"/>
              <a:stretch>
                <a:fillRect/>
              </a:stretch>
            </p:blipFill>
            <p:spPr>
              <a:xfrm>
                <a:off x="1948440" y="4858720"/>
                <a:ext cx="432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3F0C136-EFFB-4CB1-8AF5-C496EB8C0293}"/>
                  </a:ext>
                </a:extLst>
              </p14:cNvPr>
              <p14:cNvContentPartPr/>
              <p14:nvPr/>
            </p14:nvContentPartPr>
            <p14:xfrm>
              <a:off x="2179920" y="4743160"/>
              <a:ext cx="302760" cy="190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3F0C136-EFFB-4CB1-8AF5-C496EB8C0293}"/>
                  </a:ext>
                </a:extLst>
              </p:cNvPr>
              <p:cNvPicPr/>
              <p:nvPr/>
            </p:nvPicPr>
            <p:blipFill>
              <a:blip r:embed="rId300"/>
              <a:stretch>
                <a:fillRect/>
              </a:stretch>
            </p:blipFill>
            <p:spPr>
              <a:xfrm>
                <a:off x="2162280" y="4725160"/>
                <a:ext cx="33840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1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DE124C3A-A3B0-4433-9C18-E1EA94EEB162}"/>
                  </a:ext>
                </a:extLst>
              </p14:cNvPr>
              <p14:cNvContentPartPr/>
              <p14:nvPr/>
            </p14:nvContentPartPr>
            <p14:xfrm>
              <a:off x="4428480" y="4567480"/>
              <a:ext cx="1038600" cy="33192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DE124C3A-A3B0-4433-9C18-E1EA94EEB162}"/>
                  </a:ext>
                </a:extLst>
              </p:cNvPr>
              <p:cNvPicPr/>
              <p:nvPr/>
            </p:nvPicPr>
            <p:blipFill>
              <a:blip r:embed="rId302"/>
              <a:stretch>
                <a:fillRect/>
              </a:stretch>
            </p:blipFill>
            <p:spPr>
              <a:xfrm>
                <a:off x="4410486" y="4549480"/>
                <a:ext cx="1074228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3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89161F95-D97B-4999-BC97-AF045801E567}"/>
                  </a:ext>
                </a:extLst>
              </p14:cNvPr>
              <p14:cNvContentPartPr/>
              <p14:nvPr/>
            </p14:nvContentPartPr>
            <p14:xfrm>
              <a:off x="3666720" y="4703560"/>
              <a:ext cx="458640" cy="21060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89161F95-D97B-4999-BC97-AF045801E567}"/>
                  </a:ext>
                </a:extLst>
              </p:cNvPr>
              <p:cNvPicPr/>
              <p:nvPr/>
            </p:nvPicPr>
            <p:blipFill>
              <a:blip r:embed="rId304"/>
              <a:stretch>
                <a:fillRect/>
              </a:stretch>
            </p:blipFill>
            <p:spPr>
              <a:xfrm>
                <a:off x="3649066" y="4685920"/>
                <a:ext cx="494308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5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438FFAF4-AEBE-43A6-994C-B8FC5534E3C7}"/>
                  </a:ext>
                </a:extLst>
              </p14:cNvPr>
              <p14:cNvContentPartPr/>
              <p14:nvPr/>
            </p14:nvContentPartPr>
            <p14:xfrm>
              <a:off x="2641440" y="4556320"/>
              <a:ext cx="733320" cy="56088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438FFAF4-AEBE-43A6-994C-B8FC5534E3C7}"/>
                  </a:ext>
                </a:extLst>
              </p:cNvPr>
              <p:cNvPicPr/>
              <p:nvPr/>
            </p:nvPicPr>
            <p:blipFill>
              <a:blip r:embed="rId306"/>
              <a:stretch>
                <a:fillRect/>
              </a:stretch>
            </p:blipFill>
            <p:spPr>
              <a:xfrm>
                <a:off x="2623440" y="4538680"/>
                <a:ext cx="76896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7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D2BEEBFB-9EF4-4EBC-9D06-8EDBFDABC2D4}"/>
                  </a:ext>
                </a:extLst>
              </p14:cNvPr>
              <p14:cNvContentPartPr/>
              <p14:nvPr/>
            </p14:nvContentPartPr>
            <p14:xfrm>
              <a:off x="8618880" y="4683760"/>
              <a:ext cx="200160" cy="22464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D2BEEBFB-9EF4-4EBC-9D06-8EDBFDABC2D4}"/>
                  </a:ext>
                </a:extLst>
              </p:cNvPr>
              <p:cNvPicPr/>
              <p:nvPr/>
            </p:nvPicPr>
            <p:blipFill>
              <a:blip r:embed="rId308"/>
              <a:stretch>
                <a:fillRect/>
              </a:stretch>
            </p:blipFill>
            <p:spPr>
              <a:xfrm>
                <a:off x="8600880" y="4666120"/>
                <a:ext cx="235800" cy="26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9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F4EF1F39-AC5C-4EA9-8C22-314257251785}"/>
                  </a:ext>
                </a:extLst>
              </p14:cNvPr>
              <p14:cNvContentPartPr/>
              <p14:nvPr/>
            </p14:nvContentPartPr>
            <p14:xfrm>
              <a:off x="7600080" y="4662880"/>
              <a:ext cx="891720" cy="34236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F4EF1F39-AC5C-4EA9-8C22-314257251785}"/>
                  </a:ext>
                </a:extLst>
              </p:cNvPr>
              <p:cNvPicPr/>
              <p:nvPr/>
            </p:nvPicPr>
            <p:blipFill>
              <a:blip r:embed="rId310"/>
              <a:stretch>
                <a:fillRect/>
              </a:stretch>
            </p:blipFill>
            <p:spPr>
              <a:xfrm>
                <a:off x="7582440" y="4645221"/>
                <a:ext cx="927360" cy="3780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1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9543B556-9EBA-41A9-9783-3E99AE986272}"/>
                  </a:ext>
                </a:extLst>
              </p14:cNvPr>
              <p14:cNvContentPartPr/>
              <p14:nvPr/>
            </p14:nvContentPartPr>
            <p14:xfrm>
              <a:off x="6818880" y="4684840"/>
              <a:ext cx="482400" cy="23760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9543B556-9EBA-41A9-9783-3E99AE986272}"/>
                  </a:ext>
                </a:extLst>
              </p:cNvPr>
              <p:cNvPicPr/>
              <p:nvPr/>
            </p:nvPicPr>
            <p:blipFill>
              <a:blip r:embed="rId312"/>
              <a:stretch>
                <a:fillRect/>
              </a:stretch>
            </p:blipFill>
            <p:spPr>
              <a:xfrm>
                <a:off x="6800880" y="4667200"/>
                <a:ext cx="51804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3">
            <p14:nvContentPartPr>
              <p14:cNvPr id="187" name="Ink 186">
                <a:extLst>
                  <a:ext uri="{FF2B5EF4-FFF2-40B4-BE49-F238E27FC236}">
                    <a16:creationId xmlns:a16="http://schemas.microsoft.com/office/drawing/2014/main" id="{0BF958C1-5893-495C-95CD-43C5D54CD21C}"/>
                  </a:ext>
                </a:extLst>
              </p14:cNvPr>
              <p14:cNvContentPartPr/>
              <p14:nvPr/>
            </p14:nvContentPartPr>
            <p14:xfrm>
              <a:off x="5705040" y="4561720"/>
              <a:ext cx="905400" cy="345600"/>
            </p14:xfrm>
          </p:contentPart>
        </mc:Choice>
        <mc:Fallback xmlns="">
          <p:pic>
            <p:nvPicPr>
              <p:cNvPr id="187" name="Ink 186">
                <a:extLst>
                  <a:ext uri="{FF2B5EF4-FFF2-40B4-BE49-F238E27FC236}">
                    <a16:creationId xmlns:a16="http://schemas.microsoft.com/office/drawing/2014/main" id="{0BF958C1-5893-495C-95CD-43C5D54CD21C}"/>
                  </a:ext>
                </a:extLst>
              </p:cNvPr>
              <p:cNvPicPr/>
              <p:nvPr/>
            </p:nvPicPr>
            <p:blipFill>
              <a:blip r:embed="rId314"/>
              <a:stretch>
                <a:fillRect/>
              </a:stretch>
            </p:blipFill>
            <p:spPr>
              <a:xfrm>
                <a:off x="5687040" y="4543720"/>
                <a:ext cx="94104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5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3C9AC2F5-DD16-45E0-B9A3-2E90D6E07E64}"/>
                  </a:ext>
                </a:extLst>
              </p14:cNvPr>
              <p14:cNvContentPartPr/>
              <p14:nvPr/>
            </p14:nvContentPartPr>
            <p14:xfrm>
              <a:off x="1954560" y="1213720"/>
              <a:ext cx="541800" cy="11728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3C9AC2F5-DD16-45E0-B9A3-2E90D6E07E64}"/>
                  </a:ext>
                </a:extLst>
              </p:cNvPr>
              <p:cNvPicPr/>
              <p:nvPr/>
            </p:nvPicPr>
            <p:blipFill>
              <a:blip r:embed="rId316"/>
              <a:stretch>
                <a:fillRect/>
              </a:stretch>
            </p:blipFill>
            <p:spPr>
              <a:xfrm>
                <a:off x="1936920" y="1196080"/>
                <a:ext cx="577440" cy="12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7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692BFE26-8257-4BCB-AD66-9464313DC311}"/>
                  </a:ext>
                </a:extLst>
              </p14:cNvPr>
              <p14:cNvContentPartPr/>
              <p14:nvPr/>
            </p14:nvContentPartPr>
            <p14:xfrm>
              <a:off x="568200" y="5343280"/>
              <a:ext cx="180000" cy="24156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692BFE26-8257-4BCB-AD66-9464313DC311}"/>
                  </a:ext>
                </a:extLst>
              </p:cNvPr>
              <p:cNvPicPr/>
              <p:nvPr/>
            </p:nvPicPr>
            <p:blipFill>
              <a:blip r:embed="rId318"/>
              <a:stretch>
                <a:fillRect/>
              </a:stretch>
            </p:blipFill>
            <p:spPr>
              <a:xfrm>
                <a:off x="550200" y="5325640"/>
                <a:ext cx="21564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9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832B075A-1225-4E1E-AACB-EFC48546CC66}"/>
                  </a:ext>
                </a:extLst>
              </p14:cNvPr>
              <p14:cNvContentPartPr/>
              <p14:nvPr/>
            </p14:nvContentPartPr>
            <p14:xfrm>
              <a:off x="538320" y="5173000"/>
              <a:ext cx="175320" cy="1004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832B075A-1225-4E1E-AACB-EFC48546CC66}"/>
                  </a:ext>
                </a:extLst>
              </p:cNvPr>
              <p:cNvPicPr/>
              <p:nvPr/>
            </p:nvPicPr>
            <p:blipFill>
              <a:blip r:embed="rId320"/>
              <a:stretch>
                <a:fillRect/>
              </a:stretch>
            </p:blipFill>
            <p:spPr>
              <a:xfrm>
                <a:off x="520320" y="5155000"/>
                <a:ext cx="21096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1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AD8EBE33-164A-4EEC-997F-943ABF42B322}"/>
                  </a:ext>
                </a:extLst>
              </p14:cNvPr>
              <p14:cNvContentPartPr/>
              <p14:nvPr/>
            </p14:nvContentPartPr>
            <p14:xfrm>
              <a:off x="934680" y="5160760"/>
              <a:ext cx="935280" cy="54144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AD8EBE33-164A-4EEC-997F-943ABF42B322}"/>
                  </a:ext>
                </a:extLst>
              </p:cNvPr>
              <p:cNvPicPr/>
              <p:nvPr/>
            </p:nvPicPr>
            <p:blipFill>
              <a:blip r:embed="rId322"/>
              <a:stretch>
                <a:fillRect/>
              </a:stretch>
            </p:blipFill>
            <p:spPr>
              <a:xfrm>
                <a:off x="916687" y="5143132"/>
                <a:ext cx="970906" cy="57705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92029788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14:cNvPr>
              <p14:cNvContentPartPr/>
              <p14:nvPr/>
            </p14:nvContentPartPr>
            <p14:xfrm>
              <a:off x="873480" y="212560"/>
              <a:ext cx="1558080" cy="47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5840" y="194920"/>
                <a:ext cx="159372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14:cNvPr>
              <p14:cNvContentPartPr/>
              <p14:nvPr/>
            </p14:nvContentPartPr>
            <p14:xfrm>
              <a:off x="3027360" y="264040"/>
              <a:ext cx="360" cy="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14:cNvPr>
              <p14:cNvContentPartPr/>
              <p14:nvPr/>
            </p14:nvContentPartPr>
            <p14:xfrm>
              <a:off x="3090720" y="407320"/>
              <a:ext cx="223200" cy="10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2720" y="389680"/>
                <a:ext cx="2588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14:cNvPr>
              <p14:cNvContentPartPr/>
              <p14:nvPr/>
            </p14:nvContentPartPr>
            <p14:xfrm>
              <a:off x="3433440" y="45664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5800" y="43900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14:cNvPr>
              <p14:cNvContentPartPr/>
              <p14:nvPr/>
            </p14:nvContentPartPr>
            <p14:xfrm>
              <a:off x="3433440" y="29428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5800" y="276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14:cNvPr>
              <p14:cNvContentPartPr/>
              <p14:nvPr/>
            </p14:nvContentPartPr>
            <p14:xfrm>
              <a:off x="3544320" y="192760"/>
              <a:ext cx="15840" cy="299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526680" y="175120"/>
                <a:ext cx="514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14:cNvPr>
              <p14:cNvContentPartPr/>
              <p14:nvPr/>
            </p14:nvContentPartPr>
            <p14:xfrm>
              <a:off x="3655560" y="297520"/>
              <a:ext cx="38880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637920" y="279520"/>
                <a:ext cx="42444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14:cNvPr>
              <p14:cNvContentPartPr/>
              <p14:nvPr/>
            </p14:nvContentPartPr>
            <p14:xfrm>
              <a:off x="2714880" y="382840"/>
              <a:ext cx="271800" cy="178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696904" y="364840"/>
                <a:ext cx="307393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14:cNvPr>
              <p14:cNvContentPartPr/>
              <p14:nvPr/>
            </p14:nvContentPartPr>
            <p14:xfrm>
              <a:off x="5724120" y="172600"/>
              <a:ext cx="924840" cy="32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706120" y="154620"/>
                <a:ext cx="9604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14:cNvPr>
              <p14:cNvContentPartPr/>
              <p14:nvPr/>
            </p14:nvContentPartPr>
            <p14:xfrm>
              <a:off x="5139840" y="306880"/>
              <a:ext cx="488160" cy="368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122187" y="288898"/>
                <a:ext cx="523826" cy="403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14:cNvPr>
              <p14:cNvContentPartPr/>
              <p14:nvPr/>
            </p14:nvContentPartPr>
            <p14:xfrm>
              <a:off x="4439640" y="253600"/>
              <a:ext cx="3718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421983" y="235600"/>
                <a:ext cx="407555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14:cNvPr>
              <p14:cNvContentPartPr/>
              <p14:nvPr/>
            </p14:nvContentPartPr>
            <p14:xfrm>
              <a:off x="7025520" y="243520"/>
              <a:ext cx="36000" cy="22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07520" y="225880"/>
                <a:ext cx="71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14:cNvPr>
              <p14:cNvContentPartPr/>
              <p14:nvPr/>
            </p14:nvContentPartPr>
            <p14:xfrm>
              <a:off x="7521600" y="253600"/>
              <a:ext cx="360360" cy="22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03960" y="235600"/>
                <a:ext cx="3960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14:cNvPr>
              <p14:cNvContentPartPr/>
              <p14:nvPr/>
            </p14:nvContentPartPr>
            <p14:xfrm>
              <a:off x="7161600" y="233080"/>
              <a:ext cx="245160" cy="24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143626" y="215440"/>
                <a:ext cx="28074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14:cNvPr>
              <p14:cNvContentPartPr/>
              <p14:nvPr/>
            </p14:nvContentPartPr>
            <p14:xfrm>
              <a:off x="2963280" y="2336200"/>
              <a:ext cx="204840" cy="204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945312" y="2318560"/>
                <a:ext cx="240417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14:cNvPr>
              <p14:cNvContentPartPr/>
              <p14:nvPr/>
            </p14:nvContentPartPr>
            <p14:xfrm>
              <a:off x="2742600" y="3190120"/>
              <a:ext cx="138960" cy="155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24960" y="3172120"/>
                <a:ext cx="17460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14:cNvPr>
              <p14:cNvContentPartPr/>
              <p14:nvPr/>
            </p14:nvContentPartPr>
            <p14:xfrm>
              <a:off x="464520" y="3541840"/>
              <a:ext cx="272880" cy="224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6880" y="3523840"/>
                <a:ext cx="30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14:cNvPr>
              <p14:cNvContentPartPr/>
              <p14:nvPr/>
            </p14:nvContentPartPr>
            <p14:xfrm>
              <a:off x="858000" y="3535360"/>
              <a:ext cx="46080" cy="19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40000" y="3517360"/>
                <a:ext cx="817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14:cNvPr>
              <p14:cNvContentPartPr/>
              <p14:nvPr/>
            </p14:nvContentPartPr>
            <p14:xfrm>
              <a:off x="761880" y="3514840"/>
              <a:ext cx="218160" cy="165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43880" y="3497200"/>
                <a:ext cx="253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14:cNvPr>
              <p14:cNvContentPartPr/>
              <p14:nvPr/>
            </p14:nvContentPartPr>
            <p14:xfrm>
              <a:off x="1056360" y="3596200"/>
              <a:ext cx="6840" cy="91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038360" y="3578560"/>
                <a:ext cx="4248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14:cNvPr>
              <p14:cNvContentPartPr/>
              <p14:nvPr/>
            </p14:nvContentPartPr>
            <p14:xfrm>
              <a:off x="1025760" y="340324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0812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14:cNvPr>
              <p14:cNvContentPartPr/>
              <p14:nvPr/>
            </p14:nvContentPartPr>
            <p14:xfrm>
              <a:off x="1176960" y="3464080"/>
              <a:ext cx="104040" cy="225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59320" y="3446440"/>
                <a:ext cx="1396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14:cNvPr>
              <p14:cNvContentPartPr/>
              <p14:nvPr/>
            </p14:nvContentPartPr>
            <p14:xfrm>
              <a:off x="1524000" y="3351760"/>
              <a:ext cx="364320" cy="536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06000" y="3334120"/>
                <a:ext cx="39996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14:cNvPr>
              <p14:cNvContentPartPr/>
              <p14:nvPr/>
            </p14:nvContentPartPr>
            <p14:xfrm>
              <a:off x="416280" y="4045840"/>
              <a:ext cx="143640" cy="228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8280" y="4027840"/>
                <a:ext cx="17928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14:cNvPr>
              <p14:cNvContentPartPr/>
              <p14:nvPr/>
            </p14:nvContentPartPr>
            <p14:xfrm>
              <a:off x="675120" y="4076800"/>
              <a:ext cx="69120" cy="131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7120" y="4059160"/>
                <a:ext cx="10476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14:cNvPr>
              <p14:cNvContentPartPr/>
              <p14:nvPr/>
            </p14:nvContentPartPr>
            <p14:xfrm>
              <a:off x="858000" y="3890680"/>
              <a:ext cx="45360" cy="283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40360" y="3873040"/>
                <a:ext cx="810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14:cNvPr>
              <p14:cNvContentPartPr/>
              <p14:nvPr/>
            </p14:nvContentPartPr>
            <p14:xfrm>
              <a:off x="782040" y="4016320"/>
              <a:ext cx="234360" cy="57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4400" y="3998680"/>
                <a:ext cx="2700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14:cNvPr>
              <p14:cNvContentPartPr/>
              <p14:nvPr/>
            </p14:nvContentPartPr>
            <p14:xfrm>
              <a:off x="1066440" y="3832360"/>
              <a:ext cx="346320" cy="335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48800" y="3814720"/>
                <a:ext cx="3819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14:cNvPr>
              <p14:cNvContentPartPr/>
              <p14:nvPr/>
            </p14:nvContentPartPr>
            <p14:xfrm>
              <a:off x="1259400" y="3932080"/>
              <a:ext cx="227880" cy="70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41400" y="3914440"/>
                <a:ext cx="2635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14:cNvPr>
              <p14:cNvContentPartPr/>
              <p14:nvPr/>
            </p14:nvContentPartPr>
            <p14:xfrm>
              <a:off x="1554240" y="3992560"/>
              <a:ext cx="12240" cy="2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36600" y="3974560"/>
                <a:ext cx="47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14:cNvPr>
              <p14:cNvContentPartPr/>
              <p14:nvPr/>
            </p14:nvContentPartPr>
            <p14:xfrm>
              <a:off x="1554240" y="3860440"/>
              <a:ext cx="36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36600" y="384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14:cNvPr>
              <p14:cNvContentPartPr/>
              <p14:nvPr/>
            </p14:nvContentPartPr>
            <p14:xfrm>
              <a:off x="1687080" y="3931360"/>
              <a:ext cx="81000" cy="109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69440" y="3913720"/>
                <a:ext cx="116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14:cNvPr>
              <p14:cNvContentPartPr/>
              <p14:nvPr/>
            </p14:nvContentPartPr>
            <p14:xfrm>
              <a:off x="1858800" y="3857920"/>
              <a:ext cx="190800" cy="135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40800" y="3839920"/>
                <a:ext cx="226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14:cNvPr>
              <p14:cNvContentPartPr/>
              <p14:nvPr/>
            </p14:nvContentPartPr>
            <p14:xfrm>
              <a:off x="3011520" y="3494320"/>
              <a:ext cx="174240" cy="19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93880" y="3476320"/>
                <a:ext cx="20988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14:cNvPr>
              <p14:cNvContentPartPr/>
              <p14:nvPr/>
            </p14:nvContentPartPr>
            <p14:xfrm>
              <a:off x="391800" y="353320"/>
              <a:ext cx="156600" cy="195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74160" y="335680"/>
                <a:ext cx="19224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14:cNvPr>
              <p14:cNvContentPartPr/>
              <p14:nvPr/>
            </p14:nvContentPartPr>
            <p14:xfrm>
              <a:off x="2174160" y="3429880"/>
              <a:ext cx="689400" cy="3088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156169" y="3411880"/>
                <a:ext cx="725021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14:cNvPr>
              <p14:cNvContentPartPr/>
              <p14:nvPr/>
            </p14:nvContentPartPr>
            <p14:xfrm>
              <a:off x="334200" y="676960"/>
              <a:ext cx="2377080" cy="2406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16200" y="659320"/>
                <a:ext cx="2412720" cy="24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14:cNvPr>
              <p14:cNvContentPartPr/>
              <p14:nvPr/>
            </p14:nvContentPartPr>
            <p14:xfrm>
              <a:off x="4551240" y="1015720"/>
              <a:ext cx="16920" cy="43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533600" y="998080"/>
                <a:ext cx="525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14:cNvPr>
              <p14:cNvContentPartPr/>
              <p14:nvPr/>
            </p14:nvContentPartPr>
            <p14:xfrm>
              <a:off x="4561320" y="893680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43680" y="87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14:cNvPr>
              <p14:cNvContentPartPr/>
              <p14:nvPr/>
            </p14:nvContentPartPr>
            <p14:xfrm>
              <a:off x="5264400" y="985120"/>
              <a:ext cx="144360" cy="114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246400" y="967120"/>
                <a:ext cx="18000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14:cNvPr>
              <p14:cNvContentPartPr/>
              <p14:nvPr/>
            </p14:nvContentPartPr>
            <p14:xfrm>
              <a:off x="5526840" y="812320"/>
              <a:ext cx="28800" cy="2754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08840" y="794320"/>
                <a:ext cx="6444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14:cNvPr>
              <p14:cNvContentPartPr/>
              <p14:nvPr/>
            </p14:nvContentPartPr>
            <p14:xfrm>
              <a:off x="6491640" y="934360"/>
              <a:ext cx="12600" cy="62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916720"/>
                <a:ext cx="482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14:cNvPr>
              <p14:cNvContentPartPr/>
              <p14:nvPr/>
            </p14:nvContentPartPr>
            <p14:xfrm>
              <a:off x="6502080" y="79216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84440" y="774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14:cNvPr>
              <p14:cNvContentPartPr/>
              <p14:nvPr/>
            </p14:nvContentPartPr>
            <p14:xfrm>
              <a:off x="6629520" y="832480"/>
              <a:ext cx="318960" cy="275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611540" y="814840"/>
                <a:ext cx="35456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14:cNvPr>
              <p14:cNvContentPartPr/>
              <p14:nvPr/>
            </p14:nvContentPartPr>
            <p14:xfrm>
              <a:off x="5985840" y="782080"/>
              <a:ext cx="40104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968200" y="764102"/>
                <a:ext cx="436680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14:cNvPr>
              <p14:cNvContentPartPr/>
              <p14:nvPr/>
            </p14:nvContentPartPr>
            <p14:xfrm>
              <a:off x="5652840" y="953800"/>
              <a:ext cx="239040" cy="124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635200" y="935800"/>
                <a:ext cx="2746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14:cNvPr>
              <p14:cNvContentPartPr/>
              <p14:nvPr/>
            </p14:nvContentPartPr>
            <p14:xfrm>
              <a:off x="4671480" y="986920"/>
              <a:ext cx="316440" cy="11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53480" y="968920"/>
                <a:ext cx="3520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14:cNvPr>
              <p14:cNvContentPartPr/>
              <p14:nvPr/>
            </p14:nvContentPartPr>
            <p14:xfrm>
              <a:off x="3750240" y="831400"/>
              <a:ext cx="727200" cy="340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732240" y="813400"/>
                <a:ext cx="76284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14:cNvPr>
              <p14:cNvContentPartPr/>
              <p14:nvPr/>
            </p14:nvContentPartPr>
            <p14:xfrm>
              <a:off x="3393120" y="838600"/>
              <a:ext cx="222840" cy="38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375480" y="820600"/>
                <a:ext cx="25848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14:cNvPr>
              <p14:cNvContentPartPr/>
              <p14:nvPr/>
            </p14:nvContentPartPr>
            <p14:xfrm>
              <a:off x="7199760" y="944080"/>
              <a:ext cx="276120" cy="123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182120" y="926440"/>
                <a:ext cx="31176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14:cNvPr>
              <p14:cNvContentPartPr/>
              <p14:nvPr/>
            </p14:nvContentPartPr>
            <p14:xfrm>
              <a:off x="7570200" y="893680"/>
              <a:ext cx="90360" cy="184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552200" y="875680"/>
                <a:ext cx="126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14:cNvPr>
              <p14:cNvContentPartPr/>
              <p14:nvPr/>
            </p14:nvContentPartPr>
            <p14:xfrm>
              <a:off x="7904280" y="913120"/>
              <a:ext cx="141120" cy="168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886280" y="895120"/>
                <a:ext cx="17676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14:cNvPr>
              <p14:cNvContentPartPr/>
              <p14:nvPr/>
            </p14:nvContentPartPr>
            <p14:xfrm>
              <a:off x="8148720" y="975040"/>
              <a:ext cx="9360" cy="100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8131080" y="957400"/>
                <a:ext cx="4500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14:cNvPr>
              <p14:cNvContentPartPr/>
              <p14:nvPr/>
            </p14:nvContentPartPr>
            <p14:xfrm>
              <a:off x="8148000" y="81232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30000" y="79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14:cNvPr>
              <p14:cNvContentPartPr/>
              <p14:nvPr/>
            </p14:nvContentPartPr>
            <p14:xfrm>
              <a:off x="8238360" y="750760"/>
              <a:ext cx="813240" cy="321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20368" y="733120"/>
                <a:ext cx="848864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14:cNvPr>
              <p14:cNvContentPartPr/>
              <p14:nvPr/>
            </p14:nvContentPartPr>
            <p14:xfrm>
              <a:off x="3189720" y="1351960"/>
              <a:ext cx="873360" cy="570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172087" y="1333960"/>
                <a:ext cx="908985" cy="60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14:cNvPr>
              <p14:cNvContentPartPr/>
              <p14:nvPr/>
            </p14:nvContentPartPr>
            <p14:xfrm>
              <a:off x="5028600" y="1594960"/>
              <a:ext cx="360" cy="9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10960" y="1576960"/>
                <a:ext cx="36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14:cNvPr>
              <p14:cNvContentPartPr/>
              <p14:nvPr/>
            </p14:nvContentPartPr>
            <p14:xfrm>
              <a:off x="5049120" y="139156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311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14:cNvPr>
              <p14:cNvContentPartPr/>
              <p14:nvPr/>
            </p14:nvContentPartPr>
            <p14:xfrm>
              <a:off x="6355560" y="1635640"/>
              <a:ext cx="4320" cy="6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37920" y="161764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14:cNvPr>
              <p14:cNvContentPartPr/>
              <p14:nvPr/>
            </p14:nvContentPartPr>
            <p14:xfrm>
              <a:off x="5851560" y="1363480"/>
              <a:ext cx="307440" cy="283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833899" y="1345480"/>
                <a:ext cx="343122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14:cNvPr>
              <p14:cNvContentPartPr/>
              <p14:nvPr/>
            </p14:nvContentPartPr>
            <p14:xfrm>
              <a:off x="5151000" y="1340800"/>
              <a:ext cx="439920" cy="304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133000" y="1322821"/>
                <a:ext cx="475560" cy="3397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14:cNvPr>
              <p14:cNvContentPartPr/>
              <p14:nvPr/>
            </p14:nvContentPartPr>
            <p14:xfrm>
              <a:off x="4409040" y="1523320"/>
              <a:ext cx="500400" cy="4035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391040" y="1505320"/>
                <a:ext cx="53604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14:cNvPr>
              <p14:cNvContentPartPr/>
              <p14:nvPr/>
            </p14:nvContentPartPr>
            <p14:xfrm>
              <a:off x="6575160" y="1250440"/>
              <a:ext cx="1826280" cy="56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557520" y="1232451"/>
                <a:ext cx="1861920" cy="603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14:cNvPr>
              <p14:cNvContentPartPr/>
              <p14:nvPr/>
            </p14:nvContentPartPr>
            <p14:xfrm>
              <a:off x="3565560" y="2075560"/>
              <a:ext cx="168840" cy="8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547920" y="2057560"/>
                <a:ext cx="2044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14:cNvPr>
              <p14:cNvContentPartPr/>
              <p14:nvPr/>
            </p14:nvContentPartPr>
            <p14:xfrm>
              <a:off x="3545400" y="2236840"/>
              <a:ext cx="372960" cy="377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527417" y="2219200"/>
                <a:ext cx="408566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14:cNvPr>
              <p14:cNvContentPartPr/>
              <p14:nvPr/>
            </p14:nvContentPartPr>
            <p14:xfrm>
              <a:off x="4091880" y="2316400"/>
              <a:ext cx="12348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073880" y="2298400"/>
                <a:ext cx="159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14:cNvPr>
              <p14:cNvContentPartPr/>
              <p14:nvPr/>
            </p14:nvContentPartPr>
            <p14:xfrm>
              <a:off x="4063800" y="2407480"/>
              <a:ext cx="123480" cy="9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045800" y="2389480"/>
                <a:ext cx="1591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14:cNvPr>
              <p14:cNvContentPartPr/>
              <p14:nvPr/>
            </p14:nvContentPartPr>
            <p14:xfrm>
              <a:off x="4317600" y="2272480"/>
              <a:ext cx="504720" cy="186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299600" y="2254840"/>
                <a:ext cx="5403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14:cNvPr>
              <p14:cNvContentPartPr/>
              <p14:nvPr/>
            </p14:nvContentPartPr>
            <p14:xfrm>
              <a:off x="4500480" y="2054320"/>
              <a:ext cx="191520" cy="79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482480" y="2036680"/>
                <a:ext cx="22716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14:cNvPr>
              <p14:cNvContentPartPr/>
              <p14:nvPr/>
            </p14:nvContentPartPr>
            <p14:xfrm>
              <a:off x="5271960" y="2255200"/>
              <a:ext cx="133200" cy="178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254320" y="2237560"/>
                <a:ext cx="1688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14:cNvPr>
              <p14:cNvContentPartPr/>
              <p14:nvPr/>
            </p14:nvContentPartPr>
            <p14:xfrm>
              <a:off x="5272680" y="2038840"/>
              <a:ext cx="122040" cy="124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254680" y="2020840"/>
                <a:ext cx="1576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14:cNvPr>
              <p14:cNvContentPartPr/>
              <p14:nvPr/>
            </p14:nvContentPartPr>
            <p14:xfrm>
              <a:off x="4957680" y="2235040"/>
              <a:ext cx="135720" cy="200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939680" y="2217008"/>
                <a:ext cx="171360" cy="235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14:cNvPr>
              <p14:cNvContentPartPr/>
              <p14:nvPr/>
            </p14:nvContentPartPr>
            <p14:xfrm>
              <a:off x="5520720" y="2427640"/>
              <a:ext cx="57240" cy="64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502720" y="2410000"/>
                <a:ext cx="92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14:cNvPr>
              <p14:cNvContentPartPr/>
              <p14:nvPr/>
            </p14:nvContentPartPr>
            <p14:xfrm>
              <a:off x="5772360" y="2235760"/>
              <a:ext cx="269280" cy="161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754360" y="2218120"/>
                <a:ext cx="3049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14:cNvPr>
              <p14:cNvContentPartPr/>
              <p14:nvPr/>
            </p14:nvContentPartPr>
            <p14:xfrm>
              <a:off x="6146400" y="2051800"/>
              <a:ext cx="514800" cy="348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128760" y="2034160"/>
                <a:ext cx="55044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14:cNvPr>
              <p14:cNvContentPartPr/>
              <p14:nvPr/>
            </p14:nvContentPartPr>
            <p14:xfrm>
              <a:off x="8609160" y="1474720"/>
              <a:ext cx="14040" cy="29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8591160" y="1456720"/>
                <a:ext cx="4968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14:cNvPr>
              <p14:cNvContentPartPr/>
              <p14:nvPr/>
            </p14:nvContentPartPr>
            <p14:xfrm>
              <a:off x="8619240" y="1625200"/>
              <a:ext cx="6840" cy="12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8601600" y="1607200"/>
                <a:ext cx="424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14:cNvPr>
              <p14:cNvContentPartPr/>
              <p14:nvPr/>
            </p14:nvContentPartPr>
            <p14:xfrm>
              <a:off x="7010040" y="2205880"/>
              <a:ext cx="475920" cy="176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6992400" y="2188240"/>
                <a:ext cx="51156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14:cNvPr>
              <p14:cNvContentPartPr/>
              <p14:nvPr/>
            </p14:nvContentPartPr>
            <p14:xfrm>
              <a:off x="7629960" y="2208400"/>
              <a:ext cx="145800" cy="6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611960" y="2190400"/>
                <a:ext cx="1814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14:cNvPr>
              <p14:cNvContentPartPr/>
              <p14:nvPr/>
            </p14:nvContentPartPr>
            <p14:xfrm>
              <a:off x="7650120" y="2285800"/>
              <a:ext cx="132840" cy="21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7632480" y="2267800"/>
                <a:ext cx="1684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14:cNvPr>
              <p14:cNvContentPartPr/>
              <p14:nvPr/>
            </p14:nvContentPartPr>
            <p14:xfrm>
              <a:off x="7987080" y="2092480"/>
              <a:ext cx="19080" cy="277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969440" y="2074840"/>
                <a:ext cx="547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14:cNvPr>
              <p14:cNvContentPartPr/>
              <p14:nvPr/>
            </p14:nvContentPartPr>
            <p14:xfrm>
              <a:off x="8158080" y="1919320"/>
              <a:ext cx="585000" cy="548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140080" y="1901668"/>
                <a:ext cx="620640" cy="583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AC3A167-303B-4C8B-B43A-7A3814FA232A}"/>
                  </a:ext>
                </a:extLst>
              </p14:cNvPr>
              <p14:cNvContentPartPr/>
              <p14:nvPr/>
            </p14:nvContentPartPr>
            <p14:xfrm>
              <a:off x="3352440" y="2929120"/>
              <a:ext cx="477000" cy="200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AC3A167-303B-4C8B-B43A-7A3814FA232A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334800" y="2911120"/>
                <a:ext cx="5126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4D1FCC3A-3324-4463-B2A6-E6E18E6F9C5E}"/>
                  </a:ext>
                </a:extLst>
              </p14:cNvPr>
              <p14:cNvContentPartPr/>
              <p14:nvPr/>
            </p14:nvContentPartPr>
            <p14:xfrm>
              <a:off x="5237040" y="2939200"/>
              <a:ext cx="80280" cy="126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4D1FCC3A-3324-4463-B2A6-E6E18E6F9C5E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219400" y="2921560"/>
                <a:ext cx="1159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CAC75126-029D-4AA8-A874-9FC07A33A364}"/>
                  </a:ext>
                </a:extLst>
              </p14:cNvPr>
              <p14:cNvContentPartPr/>
              <p14:nvPr/>
            </p14:nvContentPartPr>
            <p14:xfrm>
              <a:off x="5394720" y="2925160"/>
              <a:ext cx="151560" cy="1126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CAC75126-029D-4AA8-A874-9FC07A33A364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376720" y="2907520"/>
                <a:ext cx="1872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F3C253D-56B4-48FF-82D4-AC627DDE137D}"/>
                  </a:ext>
                </a:extLst>
              </p14:cNvPr>
              <p14:cNvContentPartPr/>
              <p14:nvPr/>
            </p14:nvContentPartPr>
            <p14:xfrm>
              <a:off x="4802520" y="2834440"/>
              <a:ext cx="348840" cy="2491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F3C253D-56B4-48FF-82D4-AC627DDE137D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784862" y="2816440"/>
                <a:ext cx="384517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685CCA7D-B83B-463D-9F94-95ECB73E385B}"/>
                  </a:ext>
                </a:extLst>
              </p14:cNvPr>
              <p14:cNvContentPartPr/>
              <p14:nvPr/>
            </p14:nvContentPartPr>
            <p14:xfrm>
              <a:off x="4508400" y="2945680"/>
              <a:ext cx="192600" cy="1544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685CCA7D-B83B-463D-9F94-95ECB73E385B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4490400" y="2928040"/>
                <a:ext cx="22824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FE5E5AFB-441C-4BD5-A589-F7D347F3F0E0}"/>
                  </a:ext>
                </a:extLst>
              </p14:cNvPr>
              <p14:cNvContentPartPr/>
              <p14:nvPr/>
            </p14:nvContentPartPr>
            <p14:xfrm>
              <a:off x="3931680" y="2838400"/>
              <a:ext cx="467640" cy="2721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FE5E5AFB-441C-4BD5-A589-F7D347F3F0E0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913680" y="2820760"/>
                <a:ext cx="50328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F0B5416-C2BB-4950-BE61-D8B9ADF67BBD}"/>
                  </a:ext>
                </a:extLst>
              </p14:cNvPr>
              <p14:cNvContentPartPr/>
              <p14:nvPr/>
            </p14:nvContentPartPr>
            <p14:xfrm>
              <a:off x="5689200" y="2885200"/>
              <a:ext cx="12240" cy="162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F0B5416-C2BB-4950-BE61-D8B9ADF67BBD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5671200" y="2867200"/>
                <a:ext cx="478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4A79763-28FE-4BD1-9483-EC078557BD5B}"/>
                  </a:ext>
                </a:extLst>
              </p14:cNvPr>
              <p14:cNvContentPartPr/>
              <p14:nvPr/>
            </p14:nvContentPartPr>
            <p14:xfrm>
              <a:off x="5709720" y="2995720"/>
              <a:ext cx="7920" cy="14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4A79763-28FE-4BD1-9483-EC078557BD5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691720" y="2978080"/>
                <a:ext cx="4356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582BACE-D2FB-4D45-B580-8B3534A7A22F}"/>
                  </a:ext>
                </a:extLst>
              </p14:cNvPr>
              <p14:cNvContentPartPr/>
              <p14:nvPr/>
            </p14:nvContentPartPr>
            <p14:xfrm>
              <a:off x="5851560" y="2872240"/>
              <a:ext cx="567360" cy="206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582BACE-D2FB-4D45-B580-8B3534A7A22F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5833920" y="2854240"/>
                <a:ext cx="6030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8A1B58A-43E2-4809-B124-EBB4CDF1E5A8}"/>
                  </a:ext>
                </a:extLst>
              </p14:cNvPr>
              <p14:cNvContentPartPr/>
              <p14:nvPr/>
            </p14:nvContentPartPr>
            <p14:xfrm>
              <a:off x="6105720" y="2652640"/>
              <a:ext cx="242640" cy="160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8A1B58A-43E2-4809-B124-EBB4CDF1E5A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6087720" y="2635000"/>
                <a:ext cx="2782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3117463-F30C-4DA9-A270-0791F8D1B38F}"/>
                  </a:ext>
                </a:extLst>
              </p14:cNvPr>
              <p14:cNvContentPartPr/>
              <p14:nvPr/>
            </p14:nvContentPartPr>
            <p14:xfrm>
              <a:off x="6623760" y="2915080"/>
              <a:ext cx="173880" cy="21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3117463-F30C-4DA9-A270-0791F8D1B38F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606120" y="2897080"/>
                <a:ext cx="2095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76E1E21-8D84-43E7-8B05-531AC9FE8F88}"/>
                  </a:ext>
                </a:extLst>
              </p14:cNvPr>
              <p14:cNvContentPartPr/>
              <p14:nvPr/>
            </p14:nvContentPartPr>
            <p14:xfrm>
              <a:off x="6654720" y="2975920"/>
              <a:ext cx="161280" cy="11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76E1E21-8D84-43E7-8B05-531AC9FE8F88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6636720" y="2958280"/>
                <a:ext cx="196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624A020-FA3A-4111-9A78-850D59E5CD34}"/>
                  </a:ext>
                </a:extLst>
              </p14:cNvPr>
              <p14:cNvContentPartPr/>
              <p14:nvPr/>
            </p14:nvContentPartPr>
            <p14:xfrm>
              <a:off x="7070880" y="2662360"/>
              <a:ext cx="460080" cy="2473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624A020-FA3A-4111-9A78-850D59E5CD34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7052880" y="2644360"/>
                <a:ext cx="49572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8B1B514-7483-4463-A8A5-C5E2027FB724}"/>
                  </a:ext>
                </a:extLst>
              </p14:cNvPr>
              <p14:cNvContentPartPr/>
              <p14:nvPr/>
            </p14:nvContentPartPr>
            <p14:xfrm>
              <a:off x="7050720" y="2509000"/>
              <a:ext cx="219600" cy="92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8B1B514-7483-4463-A8A5-C5E2027FB724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7033080" y="2491000"/>
                <a:ext cx="2552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FAFB29D-8567-469C-8FE1-ADB55BE74788}"/>
                  </a:ext>
                </a:extLst>
              </p14:cNvPr>
              <p14:cNvContentPartPr/>
              <p14:nvPr/>
            </p14:nvContentPartPr>
            <p14:xfrm>
              <a:off x="7010040" y="2950000"/>
              <a:ext cx="701280" cy="377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FAFB29D-8567-469C-8FE1-ADB55BE74788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6992400" y="2932360"/>
                <a:ext cx="7369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1EC9A59-8C6F-440E-A0E8-D4DEA8633A8E}"/>
                  </a:ext>
                </a:extLst>
              </p14:cNvPr>
              <p14:cNvContentPartPr/>
              <p14:nvPr/>
            </p14:nvContentPartPr>
            <p14:xfrm>
              <a:off x="7928400" y="2925880"/>
              <a:ext cx="43200" cy="114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1EC9A59-8C6F-440E-A0E8-D4DEA8633A8E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7910400" y="2907880"/>
                <a:ext cx="7884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6AF96BB-A6A4-4287-9029-CA9CFCCDE2E7}"/>
                  </a:ext>
                </a:extLst>
              </p14:cNvPr>
              <p14:cNvContentPartPr/>
              <p14:nvPr/>
            </p14:nvContentPartPr>
            <p14:xfrm>
              <a:off x="8095800" y="2802760"/>
              <a:ext cx="244080" cy="151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6AF96BB-A6A4-4287-9029-CA9CFCCDE2E7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8078160" y="2785120"/>
                <a:ext cx="27972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4E876F0-61D6-448F-90EB-8E360F7CEA1C}"/>
                  </a:ext>
                </a:extLst>
              </p14:cNvPr>
              <p14:cNvContentPartPr/>
              <p14:nvPr/>
            </p14:nvContentPartPr>
            <p14:xfrm>
              <a:off x="8432400" y="2875120"/>
              <a:ext cx="360" cy="29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4E876F0-61D6-448F-90EB-8E360F7CEA1C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8414760" y="2857120"/>
                <a:ext cx="360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7926A53-8A5A-4BC1-8187-10CC99F89AA7}"/>
                  </a:ext>
                </a:extLst>
              </p14:cNvPr>
              <p14:cNvContentPartPr/>
              <p14:nvPr/>
            </p14:nvContentPartPr>
            <p14:xfrm>
              <a:off x="8432400" y="2698360"/>
              <a:ext cx="4320" cy="4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7926A53-8A5A-4BC1-8187-10CC99F89AA7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8414760" y="268036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9BDA59E-88D2-4B03-806C-8AE63DEBB1E5}"/>
                  </a:ext>
                </a:extLst>
              </p14:cNvPr>
              <p14:cNvContentPartPr/>
              <p14:nvPr/>
            </p14:nvContentPartPr>
            <p14:xfrm>
              <a:off x="8747400" y="2641120"/>
              <a:ext cx="113400" cy="272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9BDA59E-88D2-4B03-806C-8AE63DEBB1E5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8729400" y="2623480"/>
                <a:ext cx="14904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F030CFA-AD04-4A6B-8C64-69AEDC28FE8D}"/>
                  </a:ext>
                </a:extLst>
              </p14:cNvPr>
              <p14:cNvContentPartPr/>
              <p14:nvPr/>
            </p14:nvContentPartPr>
            <p14:xfrm>
              <a:off x="8533920" y="2641120"/>
              <a:ext cx="149040" cy="2534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F030CFA-AD04-4A6B-8C64-69AEDC28FE8D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8515920" y="2623480"/>
                <a:ext cx="1846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E76D7B1-64F9-494C-9DD7-7B1B0777D30A}"/>
                  </a:ext>
                </a:extLst>
              </p14:cNvPr>
              <p14:cNvContentPartPr/>
              <p14:nvPr/>
            </p14:nvContentPartPr>
            <p14:xfrm>
              <a:off x="3524880" y="3367240"/>
              <a:ext cx="474480" cy="504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E76D7B1-64F9-494C-9DD7-7B1B0777D30A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3507240" y="3349600"/>
                <a:ext cx="510120" cy="54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32BCB10-6B2F-4355-813E-40FABFC66D1C}"/>
                  </a:ext>
                </a:extLst>
              </p14:cNvPr>
              <p14:cNvContentPartPr/>
              <p14:nvPr/>
            </p14:nvContentPartPr>
            <p14:xfrm>
              <a:off x="4175400" y="3666400"/>
              <a:ext cx="151560" cy="10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32BCB10-6B2F-4355-813E-40FABFC66D1C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4157760" y="3648760"/>
                <a:ext cx="1872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5588DB3-CCDB-43E3-84FD-853BEE9F93C8}"/>
                  </a:ext>
                </a:extLst>
              </p14:cNvPr>
              <p14:cNvContentPartPr/>
              <p14:nvPr/>
            </p14:nvContentPartPr>
            <p14:xfrm>
              <a:off x="4185480" y="3774760"/>
              <a:ext cx="141840" cy="25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5588DB3-CCDB-43E3-84FD-853BEE9F93C8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4167480" y="3756760"/>
                <a:ext cx="1774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9962F54-D61C-4FB7-B0D0-AA9D1F5390B9}"/>
                  </a:ext>
                </a:extLst>
              </p14:cNvPr>
              <p14:cNvContentPartPr/>
              <p14:nvPr/>
            </p14:nvContentPartPr>
            <p14:xfrm>
              <a:off x="4469880" y="3325840"/>
              <a:ext cx="176400" cy="97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9962F54-D61C-4FB7-B0D0-AA9D1F5390B9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4452240" y="3307840"/>
                <a:ext cx="21204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EC2CACA-4D81-4DE3-912E-DBEBA8D809FD}"/>
                  </a:ext>
                </a:extLst>
              </p14:cNvPr>
              <p14:cNvContentPartPr/>
              <p14:nvPr/>
            </p14:nvContentPartPr>
            <p14:xfrm>
              <a:off x="4846080" y="3636520"/>
              <a:ext cx="111600" cy="10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EC2CACA-4D81-4DE3-912E-DBEBA8D809FD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4828080" y="361888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E7C23FF8-97FF-493A-8BC6-E1FE02DBA353}"/>
                  </a:ext>
                </a:extLst>
              </p14:cNvPr>
              <p14:cNvContentPartPr/>
              <p14:nvPr/>
            </p14:nvContentPartPr>
            <p14:xfrm>
              <a:off x="5059560" y="3280840"/>
              <a:ext cx="199800" cy="82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E7C23FF8-97FF-493A-8BC6-E1FE02DBA353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5041560" y="3263200"/>
                <a:ext cx="2354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F5C806E-6D5E-487D-9AD4-B578F2011777}"/>
                  </a:ext>
                </a:extLst>
              </p14:cNvPr>
              <p14:cNvContentPartPr/>
              <p14:nvPr/>
            </p14:nvContentPartPr>
            <p14:xfrm>
              <a:off x="5090520" y="3456880"/>
              <a:ext cx="247320" cy="3412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F5C806E-6D5E-487D-9AD4-B578F2011777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5072880" y="3438880"/>
                <a:ext cx="28296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54F0CC59-CA46-4296-9F69-FF91813E7E74}"/>
                  </a:ext>
                </a:extLst>
              </p14:cNvPr>
              <p14:cNvContentPartPr/>
              <p14:nvPr/>
            </p14:nvContentPartPr>
            <p14:xfrm>
              <a:off x="4530720" y="3488560"/>
              <a:ext cx="212400" cy="342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54F0CC59-CA46-4296-9F69-FF91813E7E74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4513080" y="3470920"/>
                <a:ext cx="24804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8041E7A-BD7A-4D14-AF90-A626DECF7450}"/>
                  </a:ext>
                </a:extLst>
              </p14:cNvPr>
              <p14:cNvContentPartPr/>
              <p14:nvPr/>
            </p14:nvContentPartPr>
            <p14:xfrm>
              <a:off x="5567520" y="3610600"/>
              <a:ext cx="171720" cy="16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8041E7A-BD7A-4D14-AF90-A626DECF7450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5549520" y="3592600"/>
                <a:ext cx="2073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687F3DC-9DE0-47EC-9612-A4247CB54A2F}"/>
                  </a:ext>
                </a:extLst>
              </p14:cNvPr>
              <p14:cNvContentPartPr/>
              <p14:nvPr/>
            </p14:nvContentPartPr>
            <p14:xfrm>
              <a:off x="5587680" y="3687640"/>
              <a:ext cx="171720" cy="10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687F3DC-9DE0-47EC-9612-A4247CB54A2F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5570040" y="3670000"/>
                <a:ext cx="207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4943C64-0AE5-40A0-A791-B4EBBF38B08E}"/>
                  </a:ext>
                </a:extLst>
              </p14:cNvPr>
              <p14:cNvContentPartPr/>
              <p14:nvPr/>
            </p14:nvContentPartPr>
            <p14:xfrm>
              <a:off x="6504960" y="3585760"/>
              <a:ext cx="182520" cy="4024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4943C64-0AE5-40A0-A791-B4EBBF38B08E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6487320" y="3568120"/>
                <a:ext cx="21816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DC4834D-D696-4D2F-82CE-9AB529540267}"/>
                  </a:ext>
                </a:extLst>
              </p14:cNvPr>
              <p14:cNvContentPartPr/>
              <p14:nvPr/>
            </p14:nvContentPartPr>
            <p14:xfrm>
              <a:off x="5958120" y="3423400"/>
              <a:ext cx="420480" cy="3459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DC4834D-D696-4D2F-82CE-9AB529540267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5940120" y="3405760"/>
                <a:ext cx="45612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EF5B7F0-809C-4049-ADD1-EC88C2F2502B}"/>
                  </a:ext>
                </a:extLst>
              </p14:cNvPr>
              <p14:cNvContentPartPr/>
              <p14:nvPr/>
            </p14:nvContentPartPr>
            <p14:xfrm>
              <a:off x="6522600" y="3382360"/>
              <a:ext cx="156960" cy="143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EF5B7F0-809C-4049-ADD1-EC88C2F2502B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6504600" y="3364720"/>
                <a:ext cx="192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14:cNvPr>
              <p14:cNvContentPartPr/>
              <p14:nvPr/>
            </p14:nvContentPartPr>
            <p14:xfrm>
              <a:off x="771600" y="1266640"/>
              <a:ext cx="1270440" cy="12999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753965" y="1249000"/>
                <a:ext cx="1306070" cy="13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1E5252A3-22A6-4E27-9BEE-06B6CD65E143}"/>
                  </a:ext>
                </a:extLst>
              </p14:cNvPr>
              <p14:cNvContentPartPr/>
              <p14:nvPr/>
            </p14:nvContentPartPr>
            <p14:xfrm>
              <a:off x="6877920" y="3697360"/>
              <a:ext cx="124560" cy="313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1E5252A3-22A6-4E27-9BEE-06B6CD65E143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6860280" y="3679720"/>
                <a:ext cx="16020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80AA3C42-558C-4D75-86FC-5FB7D98D8AC7}"/>
                  </a:ext>
                </a:extLst>
              </p14:cNvPr>
              <p14:cNvContentPartPr/>
              <p14:nvPr/>
            </p14:nvContentPartPr>
            <p14:xfrm>
              <a:off x="7111200" y="3545800"/>
              <a:ext cx="509400" cy="26496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80AA3C42-558C-4D75-86FC-5FB7D98D8AC7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7093548" y="3527800"/>
                <a:ext cx="545065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C30ECC2F-F9CF-4909-884E-E2864845D973}"/>
                  </a:ext>
                </a:extLst>
              </p14:cNvPr>
              <p14:cNvContentPartPr/>
              <p14:nvPr/>
            </p14:nvContentPartPr>
            <p14:xfrm>
              <a:off x="7822560" y="3391000"/>
              <a:ext cx="169920" cy="134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C30ECC2F-F9CF-4909-884E-E2864845D973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7804920" y="3373360"/>
                <a:ext cx="2055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FBFBF0B-B9FC-4F2E-BFE3-FD26E151A820}"/>
                  </a:ext>
                </a:extLst>
              </p14:cNvPr>
              <p14:cNvContentPartPr/>
              <p14:nvPr/>
            </p14:nvContentPartPr>
            <p14:xfrm>
              <a:off x="7802400" y="3586120"/>
              <a:ext cx="122400" cy="18360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FBFBF0B-B9FC-4F2E-BFE3-FD26E151A820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7784400" y="3568480"/>
                <a:ext cx="15804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50A9D69-B978-4C3A-A9AD-6C453E612B15}"/>
                  </a:ext>
                </a:extLst>
              </p14:cNvPr>
              <p14:cNvContentPartPr/>
              <p14:nvPr/>
            </p14:nvContentPartPr>
            <p14:xfrm>
              <a:off x="3129240" y="4114240"/>
              <a:ext cx="273960" cy="321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50A9D69-B978-4C3A-A9AD-6C453E612B15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3111240" y="4096240"/>
                <a:ext cx="30960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EFACE8F-D43B-40B5-A783-231FC90F73B7}"/>
                  </a:ext>
                </a:extLst>
              </p14:cNvPr>
              <p14:cNvContentPartPr/>
              <p14:nvPr/>
            </p14:nvContentPartPr>
            <p14:xfrm>
              <a:off x="3779040" y="4064920"/>
              <a:ext cx="258480" cy="70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EFACE8F-D43B-40B5-A783-231FC90F73B7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3761400" y="4046920"/>
                <a:ext cx="29412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AE75B05-528F-4D84-A82E-352138660D52}"/>
                  </a:ext>
                </a:extLst>
              </p14:cNvPr>
              <p14:cNvContentPartPr/>
              <p14:nvPr/>
            </p14:nvContentPartPr>
            <p14:xfrm>
              <a:off x="4398960" y="4144840"/>
              <a:ext cx="31320" cy="3722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AE75B05-528F-4D84-A82E-352138660D52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4380960" y="4127200"/>
                <a:ext cx="669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3F04B558-2B5A-48FA-AA4B-D20BB5447CFA}"/>
                  </a:ext>
                </a:extLst>
              </p14:cNvPr>
              <p14:cNvContentPartPr/>
              <p14:nvPr/>
            </p14:nvContentPartPr>
            <p14:xfrm>
              <a:off x="3627840" y="4104160"/>
              <a:ext cx="47160" cy="4492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3F04B558-2B5A-48FA-AA4B-D20BB5447CFA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3609840" y="4086520"/>
                <a:ext cx="82800" cy="48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E4E5E7E1-DF56-44DB-A140-8977BCC8C4CC}"/>
                  </a:ext>
                </a:extLst>
              </p14:cNvPr>
              <p14:cNvContentPartPr/>
              <p14:nvPr/>
            </p14:nvContentPartPr>
            <p14:xfrm>
              <a:off x="4592280" y="4266520"/>
              <a:ext cx="181800" cy="208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E4E5E7E1-DF56-44DB-A140-8977BCC8C4CC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4574280" y="4248520"/>
                <a:ext cx="2174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705321AF-B3E3-4EF0-9919-E86418D53C83}"/>
                  </a:ext>
                </a:extLst>
              </p14:cNvPr>
              <p14:cNvContentPartPr/>
              <p14:nvPr/>
            </p14:nvContentPartPr>
            <p14:xfrm>
              <a:off x="4602000" y="4350040"/>
              <a:ext cx="145800" cy="190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705321AF-B3E3-4EF0-9919-E86418D53C83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4584360" y="4332040"/>
                <a:ext cx="181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47ADD4FD-FA2F-4483-86FA-971E2D67F133}"/>
                  </a:ext>
                </a:extLst>
              </p14:cNvPr>
              <p14:cNvContentPartPr/>
              <p14:nvPr/>
            </p14:nvContentPartPr>
            <p14:xfrm>
              <a:off x="4962720" y="4124680"/>
              <a:ext cx="503280" cy="3355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47ADD4FD-FA2F-4483-86FA-971E2D67F133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4944733" y="4106680"/>
                <a:ext cx="538895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1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EE9F3796-811B-4E42-975C-A1FBF4D5F276}"/>
                  </a:ext>
                </a:extLst>
              </p14:cNvPr>
              <p14:cNvContentPartPr/>
              <p14:nvPr/>
            </p14:nvContentPartPr>
            <p14:xfrm>
              <a:off x="3850320" y="4212520"/>
              <a:ext cx="424440" cy="3229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EE9F3796-811B-4E42-975C-A1FBF4D5F276}"/>
                  </a:ext>
                </a:extLst>
              </p:cNvPr>
              <p:cNvPicPr/>
              <p:nvPr/>
            </p:nvPicPr>
            <p:blipFill>
              <a:blip r:embed="rId252"/>
              <a:stretch>
                <a:fillRect/>
              </a:stretch>
            </p:blipFill>
            <p:spPr>
              <a:xfrm>
                <a:off x="3832320" y="4194540"/>
                <a:ext cx="460080" cy="35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3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31FF19E-FC3B-482A-A61E-01E6A166F1C7}"/>
                  </a:ext>
                </a:extLst>
              </p14:cNvPr>
              <p14:cNvContentPartPr/>
              <p14:nvPr/>
            </p14:nvContentPartPr>
            <p14:xfrm>
              <a:off x="5812680" y="4247080"/>
              <a:ext cx="729000" cy="2412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31FF19E-FC3B-482A-A61E-01E6A166F1C7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5794680" y="4229080"/>
                <a:ext cx="76464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CA601D56-BDAC-476F-BB94-5F7F0B10288F}"/>
                  </a:ext>
                </a:extLst>
              </p14:cNvPr>
              <p14:cNvContentPartPr/>
              <p14:nvPr/>
            </p14:nvContentPartPr>
            <p14:xfrm>
              <a:off x="7395960" y="4327720"/>
              <a:ext cx="163800" cy="8172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CA601D56-BDAC-476F-BB94-5F7F0B10288F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7378320" y="4310080"/>
                <a:ext cx="19944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7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901B6644-8817-480D-83D7-50CF26B88B14}"/>
                  </a:ext>
                </a:extLst>
              </p14:cNvPr>
              <p14:cNvContentPartPr/>
              <p14:nvPr/>
            </p14:nvContentPartPr>
            <p14:xfrm>
              <a:off x="7690440" y="4398280"/>
              <a:ext cx="185040" cy="111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901B6644-8817-480D-83D7-50CF26B88B14}"/>
                  </a:ext>
                </a:extLst>
              </p:cNvPr>
              <p:cNvPicPr/>
              <p:nvPr/>
            </p:nvPicPr>
            <p:blipFill>
              <a:blip r:embed="rId258"/>
              <a:stretch>
                <a:fillRect/>
              </a:stretch>
            </p:blipFill>
            <p:spPr>
              <a:xfrm>
                <a:off x="7672800" y="4380640"/>
                <a:ext cx="220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9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68AD3F31-E4FF-4A12-AEB8-1AC3F6AB6889}"/>
                  </a:ext>
                </a:extLst>
              </p14:cNvPr>
              <p14:cNvContentPartPr/>
              <p14:nvPr/>
            </p14:nvContentPartPr>
            <p14:xfrm>
              <a:off x="7744440" y="4483960"/>
              <a:ext cx="162720" cy="1584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68AD3F31-E4FF-4A12-AEB8-1AC3F6AB6889}"/>
                  </a:ext>
                </a:extLst>
              </p:cNvPr>
              <p:cNvPicPr/>
              <p:nvPr/>
            </p:nvPicPr>
            <p:blipFill>
              <a:blip r:embed="rId260"/>
              <a:stretch>
                <a:fillRect/>
              </a:stretch>
            </p:blipFill>
            <p:spPr>
              <a:xfrm>
                <a:off x="7726440" y="4466001"/>
                <a:ext cx="198360" cy="1939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1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25DA2B48-A176-4F37-A773-99D7EB1F6F63}"/>
                  </a:ext>
                </a:extLst>
              </p14:cNvPr>
              <p14:cNvContentPartPr/>
              <p14:nvPr/>
            </p14:nvContentPartPr>
            <p14:xfrm>
              <a:off x="7700160" y="4154920"/>
              <a:ext cx="112680" cy="1821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25DA2B48-A176-4F37-A773-99D7EB1F6F63}"/>
                  </a:ext>
                </a:extLst>
              </p:cNvPr>
              <p:cNvPicPr/>
              <p:nvPr/>
            </p:nvPicPr>
            <p:blipFill>
              <a:blip r:embed="rId262"/>
              <a:stretch>
                <a:fillRect/>
              </a:stretch>
            </p:blipFill>
            <p:spPr>
              <a:xfrm>
                <a:off x="7682217" y="4137280"/>
                <a:ext cx="148206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3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DA521221-6FAB-47C7-B3B3-68F44BB801BD}"/>
                  </a:ext>
                </a:extLst>
              </p14:cNvPr>
              <p14:cNvContentPartPr/>
              <p14:nvPr/>
            </p14:nvContentPartPr>
            <p14:xfrm>
              <a:off x="7965120" y="4287040"/>
              <a:ext cx="133200" cy="2934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DA521221-6FAB-47C7-B3B3-68F44BB801BD}"/>
                  </a:ext>
                </a:extLst>
              </p:cNvPr>
              <p:cNvPicPr/>
              <p:nvPr/>
            </p:nvPicPr>
            <p:blipFill>
              <a:blip r:embed="rId264"/>
              <a:stretch>
                <a:fillRect/>
              </a:stretch>
            </p:blipFill>
            <p:spPr>
              <a:xfrm>
                <a:off x="7947480" y="4269400"/>
                <a:ext cx="16884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5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3DBA2998-80A9-4445-B9B1-A3B1F777F3D0}"/>
                  </a:ext>
                </a:extLst>
              </p14:cNvPr>
              <p14:cNvContentPartPr/>
              <p14:nvPr/>
            </p14:nvContentPartPr>
            <p14:xfrm>
              <a:off x="7975200" y="4114240"/>
              <a:ext cx="135000" cy="1108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3DBA2998-80A9-4445-B9B1-A3B1F777F3D0}"/>
                  </a:ext>
                </a:extLst>
              </p:cNvPr>
              <p:cNvPicPr/>
              <p:nvPr/>
            </p:nvPicPr>
            <p:blipFill>
              <a:blip r:embed="rId266"/>
              <a:stretch>
                <a:fillRect/>
              </a:stretch>
            </p:blipFill>
            <p:spPr>
              <a:xfrm>
                <a:off x="7957200" y="4096240"/>
                <a:ext cx="17064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C18A414A-DF23-438C-9B1D-1BB353E574E0}"/>
                  </a:ext>
                </a:extLst>
              </p14:cNvPr>
              <p14:cNvContentPartPr/>
              <p14:nvPr/>
            </p14:nvContentPartPr>
            <p14:xfrm>
              <a:off x="8280120" y="4357600"/>
              <a:ext cx="132840" cy="1080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C18A414A-DF23-438C-9B1D-1BB353E574E0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8262120" y="4339960"/>
                <a:ext cx="168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E49589D4-3D75-4669-B1B6-EF93B6A7FEEE}"/>
                  </a:ext>
                </a:extLst>
              </p14:cNvPr>
              <p14:cNvContentPartPr/>
              <p14:nvPr/>
            </p14:nvContentPartPr>
            <p14:xfrm>
              <a:off x="8503680" y="4146280"/>
              <a:ext cx="121320" cy="16488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E49589D4-3D75-4669-B1B6-EF93B6A7FEEE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8485680" y="4128280"/>
                <a:ext cx="1569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1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4CB65DD6-8964-409D-85C3-A41045440763}"/>
                  </a:ext>
                </a:extLst>
              </p14:cNvPr>
              <p14:cNvContentPartPr/>
              <p14:nvPr/>
            </p14:nvContentPartPr>
            <p14:xfrm>
              <a:off x="8513760" y="4357960"/>
              <a:ext cx="135720" cy="1692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4CB65DD6-8964-409D-85C3-A41045440763}"/>
                  </a:ext>
                </a:extLst>
              </p:cNvPr>
              <p:cNvPicPr/>
              <p:nvPr/>
            </p:nvPicPr>
            <p:blipFill>
              <a:blip r:embed="rId272"/>
              <a:stretch>
                <a:fillRect/>
              </a:stretch>
            </p:blipFill>
            <p:spPr>
              <a:xfrm>
                <a:off x="8496120" y="4340320"/>
                <a:ext cx="1713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3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C1D8C8F0-D713-4634-AA19-EB9C4D99BA0F}"/>
                  </a:ext>
                </a:extLst>
              </p14:cNvPr>
              <p14:cNvContentPartPr/>
              <p14:nvPr/>
            </p14:nvContentPartPr>
            <p14:xfrm>
              <a:off x="8777640" y="4080400"/>
              <a:ext cx="149760" cy="9756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C1D8C8F0-D713-4634-AA19-EB9C4D99BA0F}"/>
                  </a:ext>
                </a:extLst>
              </p:cNvPr>
              <p:cNvPicPr/>
              <p:nvPr/>
            </p:nvPicPr>
            <p:blipFill>
              <a:blip r:embed="rId274"/>
              <a:stretch>
                <a:fillRect/>
              </a:stretch>
            </p:blipFill>
            <p:spPr>
              <a:xfrm>
                <a:off x="8760000" y="4062760"/>
                <a:ext cx="1854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5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A3AB886D-952F-4D48-A3B6-0241E1B7155B}"/>
                  </a:ext>
                </a:extLst>
              </p14:cNvPr>
              <p14:cNvContentPartPr/>
              <p14:nvPr/>
            </p14:nvContentPartPr>
            <p14:xfrm>
              <a:off x="8767200" y="4256800"/>
              <a:ext cx="132840" cy="2048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A3AB886D-952F-4D48-A3B6-0241E1B7155B}"/>
                  </a:ext>
                </a:extLst>
              </p:cNvPr>
              <p:cNvPicPr/>
              <p:nvPr/>
            </p:nvPicPr>
            <p:blipFill>
              <a:blip r:embed="rId276"/>
              <a:stretch>
                <a:fillRect/>
              </a:stretch>
            </p:blipFill>
            <p:spPr>
              <a:xfrm>
                <a:off x="8749512" y="4238800"/>
                <a:ext cx="168577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7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E7D441F3-3B26-4E53-864E-8E2989075E30}"/>
                  </a:ext>
                </a:extLst>
              </p14:cNvPr>
              <p14:cNvContentPartPr/>
              <p14:nvPr/>
            </p14:nvContentPartPr>
            <p14:xfrm>
              <a:off x="8525280" y="4439680"/>
              <a:ext cx="155520" cy="16344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E7D441F3-3B26-4E53-864E-8E2989075E30}"/>
                  </a:ext>
                </a:extLst>
              </p:cNvPr>
              <p:cNvPicPr/>
              <p:nvPr/>
            </p:nvPicPr>
            <p:blipFill>
              <a:blip r:embed="rId278"/>
              <a:stretch>
                <a:fillRect/>
              </a:stretch>
            </p:blipFill>
            <p:spPr>
              <a:xfrm>
                <a:off x="8507640" y="4421680"/>
                <a:ext cx="19116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9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6ABC49B8-6022-4661-866B-632A6C3DBDA7}"/>
                  </a:ext>
                </a:extLst>
              </p14:cNvPr>
              <p14:cNvContentPartPr/>
              <p14:nvPr/>
            </p14:nvContentPartPr>
            <p14:xfrm>
              <a:off x="6755880" y="4319440"/>
              <a:ext cx="448920" cy="22212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6ABC49B8-6022-4661-866B-632A6C3DBDA7}"/>
                  </a:ext>
                </a:extLst>
              </p:cNvPr>
              <p:cNvPicPr/>
              <p:nvPr/>
            </p:nvPicPr>
            <p:blipFill>
              <a:blip r:embed="rId280"/>
              <a:stretch>
                <a:fillRect/>
              </a:stretch>
            </p:blipFill>
            <p:spPr>
              <a:xfrm>
                <a:off x="6738240" y="4301800"/>
                <a:ext cx="48456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1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D57A7187-616B-48A9-89A4-0C3A75663427}"/>
                  </a:ext>
                </a:extLst>
              </p14:cNvPr>
              <p14:cNvContentPartPr/>
              <p14:nvPr/>
            </p14:nvContentPartPr>
            <p14:xfrm>
              <a:off x="6949200" y="4105960"/>
              <a:ext cx="186120" cy="11052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D57A7187-616B-48A9-89A4-0C3A75663427}"/>
                  </a:ext>
                </a:extLst>
              </p:cNvPr>
              <p:cNvPicPr/>
              <p:nvPr/>
            </p:nvPicPr>
            <p:blipFill>
              <a:blip r:embed="rId282"/>
              <a:stretch>
                <a:fillRect/>
              </a:stretch>
            </p:blipFill>
            <p:spPr>
              <a:xfrm>
                <a:off x="6931200" y="4087960"/>
                <a:ext cx="2217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3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735B273F-304F-44E8-BD48-958178F0512D}"/>
                  </a:ext>
                </a:extLst>
              </p14:cNvPr>
              <p14:cNvContentPartPr/>
              <p14:nvPr/>
            </p14:nvContentPartPr>
            <p14:xfrm>
              <a:off x="6686040" y="3940000"/>
              <a:ext cx="2321280" cy="78444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735B273F-304F-44E8-BD48-958178F0512D}"/>
                  </a:ext>
                </a:extLst>
              </p:cNvPr>
              <p:cNvPicPr/>
              <p:nvPr/>
            </p:nvPicPr>
            <p:blipFill>
              <a:blip r:embed="rId284"/>
              <a:stretch>
                <a:fillRect/>
              </a:stretch>
            </p:blipFill>
            <p:spPr>
              <a:xfrm>
                <a:off x="6668400" y="3904000"/>
                <a:ext cx="2356920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5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C77379FD-B1AA-45E6-AB4E-A075E157DB67}"/>
                  </a:ext>
                </a:extLst>
              </p14:cNvPr>
              <p14:cNvContentPartPr/>
              <p14:nvPr/>
            </p14:nvContentPartPr>
            <p14:xfrm>
              <a:off x="4351440" y="2521600"/>
              <a:ext cx="444240" cy="2916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C77379FD-B1AA-45E6-AB4E-A075E157DB67}"/>
                  </a:ext>
                </a:extLst>
              </p:cNvPr>
              <p:cNvPicPr/>
              <p:nvPr/>
            </p:nvPicPr>
            <p:blipFill>
              <a:blip r:embed="rId286"/>
              <a:stretch>
                <a:fillRect/>
              </a:stretch>
            </p:blipFill>
            <p:spPr>
              <a:xfrm>
                <a:off x="4333440" y="2485600"/>
                <a:ext cx="47988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596519D-F28B-45EA-8023-5770DB96BE63}"/>
                  </a:ext>
                </a:extLst>
              </p14:cNvPr>
              <p14:cNvContentPartPr/>
              <p14:nvPr/>
            </p14:nvContentPartPr>
            <p14:xfrm>
              <a:off x="385680" y="4787800"/>
              <a:ext cx="161640" cy="1969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596519D-F28B-45EA-8023-5770DB96BE63}"/>
                  </a:ext>
                </a:extLst>
              </p:cNvPr>
              <p:cNvPicPr/>
              <p:nvPr/>
            </p:nvPicPr>
            <p:blipFill>
              <a:blip r:embed="rId288"/>
              <a:stretch>
                <a:fillRect/>
              </a:stretch>
            </p:blipFill>
            <p:spPr>
              <a:xfrm>
                <a:off x="368040" y="4770160"/>
                <a:ext cx="19728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8FC958E-96AD-4652-84D0-365F2A3DF6E9}"/>
                  </a:ext>
                </a:extLst>
              </p14:cNvPr>
              <p14:cNvContentPartPr/>
              <p14:nvPr/>
            </p14:nvContentPartPr>
            <p14:xfrm>
              <a:off x="375240" y="4629760"/>
              <a:ext cx="159840" cy="741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8FC958E-96AD-4652-84D0-365F2A3DF6E9}"/>
                  </a:ext>
                </a:extLst>
              </p:cNvPr>
              <p:cNvPicPr/>
              <p:nvPr/>
            </p:nvPicPr>
            <p:blipFill>
              <a:blip r:embed="rId290"/>
              <a:stretch>
                <a:fillRect/>
              </a:stretch>
            </p:blipFill>
            <p:spPr>
              <a:xfrm>
                <a:off x="357600" y="4612120"/>
                <a:ext cx="19548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1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D799A73A-F13C-4D27-9A6E-D189999CEEA2}"/>
                  </a:ext>
                </a:extLst>
              </p14:cNvPr>
              <p14:cNvContentPartPr/>
              <p14:nvPr/>
            </p14:nvContentPartPr>
            <p14:xfrm>
              <a:off x="1706520" y="4764400"/>
              <a:ext cx="41040" cy="1533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D799A73A-F13C-4D27-9A6E-D189999CEEA2}"/>
                  </a:ext>
                </a:extLst>
              </p:cNvPr>
              <p:cNvPicPr/>
              <p:nvPr/>
            </p:nvPicPr>
            <p:blipFill>
              <a:blip r:embed="rId292"/>
              <a:stretch>
                <a:fillRect/>
              </a:stretch>
            </p:blipFill>
            <p:spPr>
              <a:xfrm>
                <a:off x="1688520" y="4746400"/>
                <a:ext cx="7668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3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A2554119-AFF0-4FD6-AB4C-FCBB624224B2}"/>
                  </a:ext>
                </a:extLst>
              </p14:cNvPr>
              <p14:cNvContentPartPr/>
              <p14:nvPr/>
            </p14:nvContentPartPr>
            <p14:xfrm>
              <a:off x="761880" y="4693840"/>
              <a:ext cx="865080" cy="2624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A2554119-AFF0-4FD6-AB4C-FCBB624224B2}"/>
                  </a:ext>
                </a:extLst>
              </p:cNvPr>
              <p:cNvPicPr/>
              <p:nvPr/>
            </p:nvPicPr>
            <p:blipFill>
              <a:blip r:embed="rId294"/>
              <a:stretch>
                <a:fillRect/>
              </a:stretch>
            </p:blipFill>
            <p:spPr>
              <a:xfrm>
                <a:off x="743880" y="4675865"/>
                <a:ext cx="900720" cy="2980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5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8EDAED2B-125B-4491-8EA4-FFBD78111688}"/>
                  </a:ext>
                </a:extLst>
              </p14:cNvPr>
              <p14:cNvContentPartPr/>
              <p14:nvPr/>
            </p14:nvContentPartPr>
            <p14:xfrm>
              <a:off x="1968240" y="4764760"/>
              <a:ext cx="18720" cy="219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8EDAED2B-125B-4491-8EA4-FFBD78111688}"/>
                  </a:ext>
                </a:extLst>
              </p:cNvPr>
              <p:cNvPicPr/>
              <p:nvPr/>
            </p:nvPicPr>
            <p:blipFill>
              <a:blip r:embed="rId296"/>
              <a:stretch>
                <a:fillRect/>
              </a:stretch>
            </p:blipFill>
            <p:spPr>
              <a:xfrm>
                <a:off x="1950240" y="4747120"/>
                <a:ext cx="5436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7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1CC7AFD3-EDC7-4CD2-99F2-7EBBF3C0337A}"/>
                  </a:ext>
                </a:extLst>
              </p14:cNvPr>
              <p14:cNvContentPartPr/>
              <p14:nvPr/>
            </p14:nvContentPartPr>
            <p14:xfrm>
              <a:off x="1966080" y="4876360"/>
              <a:ext cx="7560" cy="201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1CC7AFD3-EDC7-4CD2-99F2-7EBBF3C0337A}"/>
                  </a:ext>
                </a:extLst>
              </p:cNvPr>
              <p:cNvPicPr/>
              <p:nvPr/>
            </p:nvPicPr>
            <p:blipFill>
              <a:blip r:embed="rId298"/>
              <a:stretch>
                <a:fillRect/>
              </a:stretch>
            </p:blipFill>
            <p:spPr>
              <a:xfrm>
                <a:off x="1948440" y="4858720"/>
                <a:ext cx="432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3F0C136-EFFB-4CB1-8AF5-C496EB8C0293}"/>
                  </a:ext>
                </a:extLst>
              </p14:cNvPr>
              <p14:cNvContentPartPr/>
              <p14:nvPr/>
            </p14:nvContentPartPr>
            <p14:xfrm>
              <a:off x="2179920" y="4743160"/>
              <a:ext cx="302760" cy="190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3F0C136-EFFB-4CB1-8AF5-C496EB8C0293}"/>
                  </a:ext>
                </a:extLst>
              </p:cNvPr>
              <p:cNvPicPr/>
              <p:nvPr/>
            </p:nvPicPr>
            <p:blipFill>
              <a:blip r:embed="rId300"/>
              <a:stretch>
                <a:fillRect/>
              </a:stretch>
            </p:blipFill>
            <p:spPr>
              <a:xfrm>
                <a:off x="2162280" y="4725160"/>
                <a:ext cx="33840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1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DE124C3A-A3B0-4433-9C18-E1EA94EEB162}"/>
                  </a:ext>
                </a:extLst>
              </p14:cNvPr>
              <p14:cNvContentPartPr/>
              <p14:nvPr/>
            </p14:nvContentPartPr>
            <p14:xfrm>
              <a:off x="4428480" y="4567480"/>
              <a:ext cx="1038600" cy="33192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DE124C3A-A3B0-4433-9C18-E1EA94EEB162}"/>
                  </a:ext>
                </a:extLst>
              </p:cNvPr>
              <p:cNvPicPr/>
              <p:nvPr/>
            </p:nvPicPr>
            <p:blipFill>
              <a:blip r:embed="rId302"/>
              <a:stretch>
                <a:fillRect/>
              </a:stretch>
            </p:blipFill>
            <p:spPr>
              <a:xfrm>
                <a:off x="4410486" y="4549480"/>
                <a:ext cx="1074228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3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89161F95-D97B-4999-BC97-AF045801E567}"/>
                  </a:ext>
                </a:extLst>
              </p14:cNvPr>
              <p14:cNvContentPartPr/>
              <p14:nvPr/>
            </p14:nvContentPartPr>
            <p14:xfrm>
              <a:off x="3666720" y="4703560"/>
              <a:ext cx="458640" cy="21060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89161F95-D97B-4999-BC97-AF045801E567}"/>
                  </a:ext>
                </a:extLst>
              </p:cNvPr>
              <p:cNvPicPr/>
              <p:nvPr/>
            </p:nvPicPr>
            <p:blipFill>
              <a:blip r:embed="rId304"/>
              <a:stretch>
                <a:fillRect/>
              </a:stretch>
            </p:blipFill>
            <p:spPr>
              <a:xfrm>
                <a:off x="3649066" y="4685920"/>
                <a:ext cx="494308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5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438FFAF4-AEBE-43A6-994C-B8FC5534E3C7}"/>
                  </a:ext>
                </a:extLst>
              </p14:cNvPr>
              <p14:cNvContentPartPr/>
              <p14:nvPr/>
            </p14:nvContentPartPr>
            <p14:xfrm>
              <a:off x="2641440" y="4556320"/>
              <a:ext cx="733320" cy="56088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438FFAF4-AEBE-43A6-994C-B8FC5534E3C7}"/>
                  </a:ext>
                </a:extLst>
              </p:cNvPr>
              <p:cNvPicPr/>
              <p:nvPr/>
            </p:nvPicPr>
            <p:blipFill>
              <a:blip r:embed="rId306"/>
              <a:stretch>
                <a:fillRect/>
              </a:stretch>
            </p:blipFill>
            <p:spPr>
              <a:xfrm>
                <a:off x="2623440" y="4538680"/>
                <a:ext cx="76896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7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D2BEEBFB-9EF4-4EBC-9D06-8EDBFDABC2D4}"/>
                  </a:ext>
                </a:extLst>
              </p14:cNvPr>
              <p14:cNvContentPartPr/>
              <p14:nvPr/>
            </p14:nvContentPartPr>
            <p14:xfrm>
              <a:off x="8618880" y="4683760"/>
              <a:ext cx="200160" cy="22464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D2BEEBFB-9EF4-4EBC-9D06-8EDBFDABC2D4}"/>
                  </a:ext>
                </a:extLst>
              </p:cNvPr>
              <p:cNvPicPr/>
              <p:nvPr/>
            </p:nvPicPr>
            <p:blipFill>
              <a:blip r:embed="rId308"/>
              <a:stretch>
                <a:fillRect/>
              </a:stretch>
            </p:blipFill>
            <p:spPr>
              <a:xfrm>
                <a:off x="8600880" y="4666120"/>
                <a:ext cx="235800" cy="26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9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F4EF1F39-AC5C-4EA9-8C22-314257251785}"/>
                  </a:ext>
                </a:extLst>
              </p14:cNvPr>
              <p14:cNvContentPartPr/>
              <p14:nvPr/>
            </p14:nvContentPartPr>
            <p14:xfrm>
              <a:off x="7600080" y="4662880"/>
              <a:ext cx="891720" cy="34236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F4EF1F39-AC5C-4EA9-8C22-314257251785}"/>
                  </a:ext>
                </a:extLst>
              </p:cNvPr>
              <p:cNvPicPr/>
              <p:nvPr/>
            </p:nvPicPr>
            <p:blipFill>
              <a:blip r:embed="rId310"/>
              <a:stretch>
                <a:fillRect/>
              </a:stretch>
            </p:blipFill>
            <p:spPr>
              <a:xfrm>
                <a:off x="7582440" y="4645221"/>
                <a:ext cx="927360" cy="3780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1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9543B556-9EBA-41A9-9783-3E99AE986272}"/>
                  </a:ext>
                </a:extLst>
              </p14:cNvPr>
              <p14:cNvContentPartPr/>
              <p14:nvPr/>
            </p14:nvContentPartPr>
            <p14:xfrm>
              <a:off x="6818880" y="4684840"/>
              <a:ext cx="482400" cy="23760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9543B556-9EBA-41A9-9783-3E99AE986272}"/>
                  </a:ext>
                </a:extLst>
              </p:cNvPr>
              <p:cNvPicPr/>
              <p:nvPr/>
            </p:nvPicPr>
            <p:blipFill>
              <a:blip r:embed="rId312"/>
              <a:stretch>
                <a:fillRect/>
              </a:stretch>
            </p:blipFill>
            <p:spPr>
              <a:xfrm>
                <a:off x="6800880" y="4667200"/>
                <a:ext cx="51804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3">
            <p14:nvContentPartPr>
              <p14:cNvPr id="187" name="Ink 186">
                <a:extLst>
                  <a:ext uri="{FF2B5EF4-FFF2-40B4-BE49-F238E27FC236}">
                    <a16:creationId xmlns:a16="http://schemas.microsoft.com/office/drawing/2014/main" id="{0BF958C1-5893-495C-95CD-43C5D54CD21C}"/>
                  </a:ext>
                </a:extLst>
              </p14:cNvPr>
              <p14:cNvContentPartPr/>
              <p14:nvPr/>
            </p14:nvContentPartPr>
            <p14:xfrm>
              <a:off x="5705040" y="4561720"/>
              <a:ext cx="905400" cy="345600"/>
            </p14:xfrm>
          </p:contentPart>
        </mc:Choice>
        <mc:Fallback xmlns="">
          <p:pic>
            <p:nvPicPr>
              <p:cNvPr id="187" name="Ink 186">
                <a:extLst>
                  <a:ext uri="{FF2B5EF4-FFF2-40B4-BE49-F238E27FC236}">
                    <a16:creationId xmlns:a16="http://schemas.microsoft.com/office/drawing/2014/main" id="{0BF958C1-5893-495C-95CD-43C5D54CD21C}"/>
                  </a:ext>
                </a:extLst>
              </p:cNvPr>
              <p:cNvPicPr/>
              <p:nvPr/>
            </p:nvPicPr>
            <p:blipFill>
              <a:blip r:embed="rId314"/>
              <a:stretch>
                <a:fillRect/>
              </a:stretch>
            </p:blipFill>
            <p:spPr>
              <a:xfrm>
                <a:off x="5687040" y="4543720"/>
                <a:ext cx="94104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5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3C9AC2F5-DD16-45E0-B9A3-2E90D6E07E64}"/>
                  </a:ext>
                </a:extLst>
              </p14:cNvPr>
              <p14:cNvContentPartPr/>
              <p14:nvPr/>
            </p14:nvContentPartPr>
            <p14:xfrm>
              <a:off x="1954560" y="1213720"/>
              <a:ext cx="541800" cy="11728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3C9AC2F5-DD16-45E0-B9A3-2E90D6E07E64}"/>
                  </a:ext>
                </a:extLst>
              </p:cNvPr>
              <p:cNvPicPr/>
              <p:nvPr/>
            </p:nvPicPr>
            <p:blipFill>
              <a:blip r:embed="rId316"/>
              <a:stretch>
                <a:fillRect/>
              </a:stretch>
            </p:blipFill>
            <p:spPr>
              <a:xfrm>
                <a:off x="1936920" y="1196080"/>
                <a:ext cx="577440" cy="12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7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692BFE26-8257-4BCB-AD66-9464313DC311}"/>
                  </a:ext>
                </a:extLst>
              </p14:cNvPr>
              <p14:cNvContentPartPr/>
              <p14:nvPr/>
            </p14:nvContentPartPr>
            <p14:xfrm>
              <a:off x="568200" y="5343280"/>
              <a:ext cx="180000" cy="24156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692BFE26-8257-4BCB-AD66-9464313DC311}"/>
                  </a:ext>
                </a:extLst>
              </p:cNvPr>
              <p:cNvPicPr/>
              <p:nvPr/>
            </p:nvPicPr>
            <p:blipFill>
              <a:blip r:embed="rId318"/>
              <a:stretch>
                <a:fillRect/>
              </a:stretch>
            </p:blipFill>
            <p:spPr>
              <a:xfrm>
                <a:off x="550200" y="5325640"/>
                <a:ext cx="21564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9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832B075A-1225-4E1E-AACB-EFC48546CC66}"/>
                  </a:ext>
                </a:extLst>
              </p14:cNvPr>
              <p14:cNvContentPartPr/>
              <p14:nvPr/>
            </p14:nvContentPartPr>
            <p14:xfrm>
              <a:off x="538320" y="5173000"/>
              <a:ext cx="175320" cy="1004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832B075A-1225-4E1E-AACB-EFC48546CC66}"/>
                  </a:ext>
                </a:extLst>
              </p:cNvPr>
              <p:cNvPicPr/>
              <p:nvPr/>
            </p:nvPicPr>
            <p:blipFill>
              <a:blip r:embed="rId320"/>
              <a:stretch>
                <a:fillRect/>
              </a:stretch>
            </p:blipFill>
            <p:spPr>
              <a:xfrm>
                <a:off x="520320" y="5155000"/>
                <a:ext cx="21096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1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E40C74BF-D26F-4335-BABC-BC8A15ACB964}"/>
                  </a:ext>
                </a:extLst>
              </p14:cNvPr>
              <p14:cNvContentPartPr/>
              <p14:nvPr/>
            </p14:nvContentPartPr>
            <p14:xfrm>
              <a:off x="2052120" y="5414920"/>
              <a:ext cx="204840" cy="36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E40C74BF-D26F-4335-BABC-BC8A15ACB964}"/>
                  </a:ext>
                </a:extLst>
              </p:cNvPr>
              <p:cNvPicPr/>
              <p:nvPr/>
            </p:nvPicPr>
            <p:blipFill>
              <a:blip r:embed="rId322"/>
              <a:stretch>
                <a:fillRect/>
              </a:stretch>
            </p:blipFill>
            <p:spPr>
              <a:xfrm>
                <a:off x="2034120" y="5396920"/>
                <a:ext cx="240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3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940AA479-0199-4CA4-A85F-318430248A10}"/>
                  </a:ext>
                </a:extLst>
              </p14:cNvPr>
              <p14:cNvContentPartPr/>
              <p14:nvPr/>
            </p14:nvContentPartPr>
            <p14:xfrm>
              <a:off x="2052120" y="5526520"/>
              <a:ext cx="216720" cy="12240"/>
            </p14:xfrm>
          </p:contentPart>
        </mc:Choice>
        <mc:Fallback xmlns=""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940AA479-0199-4CA4-A85F-318430248A10}"/>
                  </a:ext>
                </a:extLst>
              </p:cNvPr>
              <p:cNvPicPr/>
              <p:nvPr/>
            </p:nvPicPr>
            <p:blipFill>
              <a:blip r:embed="rId324"/>
              <a:stretch>
                <a:fillRect/>
              </a:stretch>
            </p:blipFill>
            <p:spPr>
              <a:xfrm>
                <a:off x="2034120" y="5508520"/>
                <a:ext cx="2523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5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AD8EBE33-164A-4EEC-997F-943ABF42B322}"/>
                  </a:ext>
                </a:extLst>
              </p14:cNvPr>
              <p14:cNvContentPartPr/>
              <p14:nvPr/>
            </p14:nvContentPartPr>
            <p14:xfrm>
              <a:off x="934680" y="5160760"/>
              <a:ext cx="935280" cy="54144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AD8EBE33-164A-4EEC-997F-943ABF42B322}"/>
                  </a:ext>
                </a:extLst>
              </p:cNvPr>
              <p:cNvPicPr/>
              <p:nvPr/>
            </p:nvPicPr>
            <p:blipFill>
              <a:blip r:embed="rId326"/>
              <a:stretch>
                <a:fillRect/>
              </a:stretch>
            </p:blipFill>
            <p:spPr>
              <a:xfrm>
                <a:off x="916687" y="5143132"/>
                <a:ext cx="970906" cy="5770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67F26D0-4442-4BC7-9962-D0BBB885751D}"/>
                  </a:ext>
                </a:extLst>
              </p14:cNvPr>
              <p14:cNvContentPartPr/>
              <p14:nvPr/>
            </p14:nvContentPartPr>
            <p14:xfrm>
              <a:off x="2458200" y="5345080"/>
              <a:ext cx="142920" cy="2088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67F26D0-4442-4BC7-9962-D0BBB885751D}"/>
                  </a:ext>
                </a:extLst>
              </p:cNvPr>
              <p:cNvPicPr/>
              <p:nvPr/>
            </p:nvPicPr>
            <p:blipFill>
              <a:blip r:embed="rId328"/>
              <a:stretch>
                <a:fillRect/>
              </a:stretch>
            </p:blipFill>
            <p:spPr>
              <a:xfrm>
                <a:off x="2440560" y="5327440"/>
                <a:ext cx="17856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A735423-D7C3-4C29-B2AC-28E2B81790D3}"/>
                  </a:ext>
                </a:extLst>
              </p14:cNvPr>
              <p14:cNvContentPartPr/>
              <p14:nvPr/>
            </p14:nvContentPartPr>
            <p14:xfrm>
              <a:off x="2624520" y="5506360"/>
              <a:ext cx="17280" cy="1080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A735423-D7C3-4C29-B2AC-28E2B81790D3}"/>
                  </a:ext>
                </a:extLst>
              </p:cNvPr>
              <p:cNvPicPr/>
              <p:nvPr/>
            </p:nvPicPr>
            <p:blipFill>
              <a:blip r:embed="rId330"/>
              <a:stretch>
                <a:fillRect/>
              </a:stretch>
            </p:blipFill>
            <p:spPr>
              <a:xfrm>
                <a:off x="2606520" y="5488360"/>
                <a:ext cx="5292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234A787-05C3-4F78-AFD8-51288179C9E2}"/>
                  </a:ext>
                </a:extLst>
              </p14:cNvPr>
              <p14:cNvContentPartPr/>
              <p14:nvPr/>
            </p14:nvContentPartPr>
            <p14:xfrm>
              <a:off x="2631000" y="5489080"/>
              <a:ext cx="106200" cy="1587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234A787-05C3-4F78-AFD8-51288179C9E2}"/>
                  </a:ext>
                </a:extLst>
              </p:cNvPr>
              <p:cNvPicPr/>
              <p:nvPr/>
            </p:nvPicPr>
            <p:blipFill>
              <a:blip r:embed="rId332"/>
              <a:stretch>
                <a:fillRect/>
              </a:stretch>
            </p:blipFill>
            <p:spPr>
              <a:xfrm>
                <a:off x="2613360" y="5471440"/>
                <a:ext cx="14184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A07D17E-0130-4B3F-8E3B-1F1529114CF7}"/>
                  </a:ext>
                </a:extLst>
              </p14:cNvPr>
              <p14:cNvContentPartPr/>
              <p14:nvPr/>
            </p14:nvContentPartPr>
            <p14:xfrm>
              <a:off x="2813880" y="5500240"/>
              <a:ext cx="74160" cy="6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A07D17E-0130-4B3F-8E3B-1F1529114CF7}"/>
                  </a:ext>
                </a:extLst>
              </p:cNvPr>
              <p:cNvPicPr/>
              <p:nvPr/>
            </p:nvPicPr>
            <p:blipFill>
              <a:blip r:embed="rId334"/>
              <a:stretch>
                <a:fillRect/>
              </a:stretch>
            </p:blipFill>
            <p:spPr>
              <a:xfrm>
                <a:off x="2795880" y="5482240"/>
                <a:ext cx="1098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5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C3790984-BCC5-4FB6-B5B5-0B518FD84AFC}"/>
                  </a:ext>
                </a:extLst>
              </p14:cNvPr>
              <p14:cNvContentPartPr/>
              <p14:nvPr/>
            </p14:nvContentPartPr>
            <p14:xfrm>
              <a:off x="2946000" y="5370280"/>
              <a:ext cx="117000" cy="2246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C3790984-BCC5-4FB6-B5B5-0B518FD84AFC}"/>
                  </a:ext>
                </a:extLst>
              </p:cNvPr>
              <p:cNvPicPr/>
              <p:nvPr/>
            </p:nvPicPr>
            <p:blipFill>
              <a:blip r:embed="rId336"/>
              <a:stretch>
                <a:fillRect/>
              </a:stretch>
            </p:blipFill>
            <p:spPr>
              <a:xfrm>
                <a:off x="2928000" y="5352280"/>
                <a:ext cx="152640" cy="26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7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4790F0ED-492F-4122-9C98-17F133FA3262}"/>
                  </a:ext>
                </a:extLst>
              </p14:cNvPr>
              <p14:cNvContentPartPr/>
              <p14:nvPr/>
            </p14:nvContentPartPr>
            <p14:xfrm>
              <a:off x="3083160" y="5491600"/>
              <a:ext cx="126000" cy="1234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4790F0ED-492F-4122-9C98-17F133FA3262}"/>
                  </a:ext>
                </a:extLst>
              </p:cNvPr>
              <p:cNvPicPr/>
              <p:nvPr/>
            </p:nvPicPr>
            <p:blipFill>
              <a:blip r:embed="rId338"/>
              <a:stretch>
                <a:fillRect/>
              </a:stretch>
            </p:blipFill>
            <p:spPr>
              <a:xfrm>
                <a:off x="3065520" y="5473600"/>
                <a:ext cx="16164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9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F9562AE3-32FE-4A02-96BD-0A993C599222}"/>
                  </a:ext>
                </a:extLst>
              </p14:cNvPr>
              <p14:cNvContentPartPr/>
              <p14:nvPr/>
            </p14:nvContentPartPr>
            <p14:xfrm>
              <a:off x="2915400" y="5206840"/>
              <a:ext cx="214200" cy="5580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F9562AE3-32FE-4A02-96BD-0A993C599222}"/>
                  </a:ext>
                </a:extLst>
              </p:cNvPr>
              <p:cNvPicPr/>
              <p:nvPr/>
            </p:nvPicPr>
            <p:blipFill>
              <a:blip r:embed="rId340"/>
              <a:stretch>
                <a:fillRect/>
              </a:stretch>
            </p:blipFill>
            <p:spPr>
              <a:xfrm>
                <a:off x="2897760" y="5189200"/>
                <a:ext cx="24984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1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DD0F8C45-3F91-438A-A0D8-0A4042973F49}"/>
                  </a:ext>
                </a:extLst>
              </p14:cNvPr>
              <p14:cNvContentPartPr/>
              <p14:nvPr/>
            </p14:nvContentPartPr>
            <p14:xfrm>
              <a:off x="2397720" y="5195320"/>
              <a:ext cx="170640" cy="5760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DD0F8C45-3F91-438A-A0D8-0A4042973F49}"/>
                  </a:ext>
                </a:extLst>
              </p:cNvPr>
              <p:cNvPicPr/>
              <p:nvPr/>
            </p:nvPicPr>
            <p:blipFill>
              <a:blip r:embed="rId342"/>
              <a:stretch>
                <a:fillRect/>
              </a:stretch>
            </p:blipFill>
            <p:spPr>
              <a:xfrm>
                <a:off x="2379720" y="5177320"/>
                <a:ext cx="206280" cy="93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71454561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14:cNvPr>
              <p14:cNvContentPartPr/>
              <p14:nvPr/>
            </p14:nvContentPartPr>
            <p14:xfrm>
              <a:off x="873480" y="212560"/>
              <a:ext cx="1558080" cy="47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5840" y="194920"/>
                <a:ext cx="159372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14:cNvPr>
              <p14:cNvContentPartPr/>
              <p14:nvPr/>
            </p14:nvContentPartPr>
            <p14:xfrm>
              <a:off x="3027360" y="264040"/>
              <a:ext cx="360" cy="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14:cNvPr>
              <p14:cNvContentPartPr/>
              <p14:nvPr/>
            </p14:nvContentPartPr>
            <p14:xfrm>
              <a:off x="3090720" y="407320"/>
              <a:ext cx="223200" cy="10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2720" y="389680"/>
                <a:ext cx="2588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14:cNvPr>
              <p14:cNvContentPartPr/>
              <p14:nvPr/>
            </p14:nvContentPartPr>
            <p14:xfrm>
              <a:off x="3433440" y="45664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5800" y="43900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14:cNvPr>
              <p14:cNvContentPartPr/>
              <p14:nvPr/>
            </p14:nvContentPartPr>
            <p14:xfrm>
              <a:off x="3433440" y="29428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5800" y="276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14:cNvPr>
              <p14:cNvContentPartPr/>
              <p14:nvPr/>
            </p14:nvContentPartPr>
            <p14:xfrm>
              <a:off x="3544320" y="192760"/>
              <a:ext cx="15840" cy="299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526680" y="175120"/>
                <a:ext cx="514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14:cNvPr>
              <p14:cNvContentPartPr/>
              <p14:nvPr/>
            </p14:nvContentPartPr>
            <p14:xfrm>
              <a:off x="3655560" y="297520"/>
              <a:ext cx="38880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637920" y="279520"/>
                <a:ext cx="42444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14:cNvPr>
              <p14:cNvContentPartPr/>
              <p14:nvPr/>
            </p14:nvContentPartPr>
            <p14:xfrm>
              <a:off x="2714880" y="382840"/>
              <a:ext cx="271800" cy="178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696904" y="364840"/>
                <a:ext cx="307393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14:cNvPr>
              <p14:cNvContentPartPr/>
              <p14:nvPr/>
            </p14:nvContentPartPr>
            <p14:xfrm>
              <a:off x="5724120" y="172600"/>
              <a:ext cx="924840" cy="32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706120" y="154620"/>
                <a:ext cx="9604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14:cNvPr>
              <p14:cNvContentPartPr/>
              <p14:nvPr/>
            </p14:nvContentPartPr>
            <p14:xfrm>
              <a:off x="5139840" y="306880"/>
              <a:ext cx="488160" cy="368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122187" y="288898"/>
                <a:ext cx="523826" cy="403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14:cNvPr>
              <p14:cNvContentPartPr/>
              <p14:nvPr/>
            </p14:nvContentPartPr>
            <p14:xfrm>
              <a:off x="4439640" y="253600"/>
              <a:ext cx="3718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421983" y="235600"/>
                <a:ext cx="407555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14:cNvPr>
              <p14:cNvContentPartPr/>
              <p14:nvPr/>
            </p14:nvContentPartPr>
            <p14:xfrm>
              <a:off x="7025520" y="243520"/>
              <a:ext cx="36000" cy="22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07520" y="225880"/>
                <a:ext cx="71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14:cNvPr>
              <p14:cNvContentPartPr/>
              <p14:nvPr/>
            </p14:nvContentPartPr>
            <p14:xfrm>
              <a:off x="7521600" y="253600"/>
              <a:ext cx="360360" cy="22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03960" y="235600"/>
                <a:ext cx="3960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14:cNvPr>
              <p14:cNvContentPartPr/>
              <p14:nvPr/>
            </p14:nvContentPartPr>
            <p14:xfrm>
              <a:off x="7161600" y="233080"/>
              <a:ext cx="245160" cy="24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143626" y="215440"/>
                <a:ext cx="28074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14:cNvPr>
              <p14:cNvContentPartPr/>
              <p14:nvPr/>
            </p14:nvContentPartPr>
            <p14:xfrm>
              <a:off x="2963280" y="2336200"/>
              <a:ext cx="204840" cy="204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945312" y="2318560"/>
                <a:ext cx="240417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14:cNvPr>
              <p14:cNvContentPartPr/>
              <p14:nvPr/>
            </p14:nvContentPartPr>
            <p14:xfrm>
              <a:off x="2742600" y="3190120"/>
              <a:ext cx="138960" cy="155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24960" y="3172120"/>
                <a:ext cx="17460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14:cNvPr>
              <p14:cNvContentPartPr/>
              <p14:nvPr/>
            </p14:nvContentPartPr>
            <p14:xfrm>
              <a:off x="464520" y="3541840"/>
              <a:ext cx="272880" cy="224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6880" y="3523840"/>
                <a:ext cx="30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14:cNvPr>
              <p14:cNvContentPartPr/>
              <p14:nvPr/>
            </p14:nvContentPartPr>
            <p14:xfrm>
              <a:off x="858000" y="3535360"/>
              <a:ext cx="46080" cy="19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40000" y="3517360"/>
                <a:ext cx="817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14:cNvPr>
              <p14:cNvContentPartPr/>
              <p14:nvPr/>
            </p14:nvContentPartPr>
            <p14:xfrm>
              <a:off x="761880" y="3514840"/>
              <a:ext cx="218160" cy="165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43880" y="3497200"/>
                <a:ext cx="253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14:cNvPr>
              <p14:cNvContentPartPr/>
              <p14:nvPr/>
            </p14:nvContentPartPr>
            <p14:xfrm>
              <a:off x="1056360" y="3596200"/>
              <a:ext cx="6840" cy="91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038360" y="3578560"/>
                <a:ext cx="4248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14:cNvPr>
              <p14:cNvContentPartPr/>
              <p14:nvPr/>
            </p14:nvContentPartPr>
            <p14:xfrm>
              <a:off x="1025760" y="340324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0812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14:cNvPr>
              <p14:cNvContentPartPr/>
              <p14:nvPr/>
            </p14:nvContentPartPr>
            <p14:xfrm>
              <a:off x="1176960" y="3464080"/>
              <a:ext cx="104040" cy="225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59320" y="3446440"/>
                <a:ext cx="1396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14:cNvPr>
              <p14:cNvContentPartPr/>
              <p14:nvPr/>
            </p14:nvContentPartPr>
            <p14:xfrm>
              <a:off x="1524000" y="3351760"/>
              <a:ext cx="364320" cy="536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06000" y="3334120"/>
                <a:ext cx="39996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14:cNvPr>
              <p14:cNvContentPartPr/>
              <p14:nvPr/>
            </p14:nvContentPartPr>
            <p14:xfrm>
              <a:off x="416280" y="4045840"/>
              <a:ext cx="143640" cy="228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8280" y="4027840"/>
                <a:ext cx="17928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14:cNvPr>
              <p14:cNvContentPartPr/>
              <p14:nvPr/>
            </p14:nvContentPartPr>
            <p14:xfrm>
              <a:off x="675120" y="4076800"/>
              <a:ext cx="69120" cy="131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7120" y="4059160"/>
                <a:ext cx="10476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14:cNvPr>
              <p14:cNvContentPartPr/>
              <p14:nvPr/>
            </p14:nvContentPartPr>
            <p14:xfrm>
              <a:off x="858000" y="3890680"/>
              <a:ext cx="45360" cy="283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40360" y="3873040"/>
                <a:ext cx="810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14:cNvPr>
              <p14:cNvContentPartPr/>
              <p14:nvPr/>
            </p14:nvContentPartPr>
            <p14:xfrm>
              <a:off x="782040" y="4016320"/>
              <a:ext cx="234360" cy="57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4400" y="3998680"/>
                <a:ext cx="2700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14:cNvPr>
              <p14:cNvContentPartPr/>
              <p14:nvPr/>
            </p14:nvContentPartPr>
            <p14:xfrm>
              <a:off x="1066440" y="3832360"/>
              <a:ext cx="346320" cy="335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48800" y="3814720"/>
                <a:ext cx="3819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14:cNvPr>
              <p14:cNvContentPartPr/>
              <p14:nvPr/>
            </p14:nvContentPartPr>
            <p14:xfrm>
              <a:off x="1259400" y="3932080"/>
              <a:ext cx="227880" cy="70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41400" y="3914440"/>
                <a:ext cx="2635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14:cNvPr>
              <p14:cNvContentPartPr/>
              <p14:nvPr/>
            </p14:nvContentPartPr>
            <p14:xfrm>
              <a:off x="1554240" y="3992560"/>
              <a:ext cx="12240" cy="2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36600" y="3974560"/>
                <a:ext cx="47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14:cNvPr>
              <p14:cNvContentPartPr/>
              <p14:nvPr/>
            </p14:nvContentPartPr>
            <p14:xfrm>
              <a:off x="1554240" y="3860440"/>
              <a:ext cx="36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36600" y="384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14:cNvPr>
              <p14:cNvContentPartPr/>
              <p14:nvPr/>
            </p14:nvContentPartPr>
            <p14:xfrm>
              <a:off x="1687080" y="3931360"/>
              <a:ext cx="81000" cy="109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69440" y="3913720"/>
                <a:ext cx="116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14:cNvPr>
              <p14:cNvContentPartPr/>
              <p14:nvPr/>
            </p14:nvContentPartPr>
            <p14:xfrm>
              <a:off x="1858800" y="3857920"/>
              <a:ext cx="190800" cy="135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40800" y="3839920"/>
                <a:ext cx="226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14:cNvPr>
              <p14:cNvContentPartPr/>
              <p14:nvPr/>
            </p14:nvContentPartPr>
            <p14:xfrm>
              <a:off x="3011520" y="3494320"/>
              <a:ext cx="174240" cy="19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93880" y="3476320"/>
                <a:ext cx="20988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14:cNvPr>
              <p14:cNvContentPartPr/>
              <p14:nvPr/>
            </p14:nvContentPartPr>
            <p14:xfrm>
              <a:off x="391800" y="353320"/>
              <a:ext cx="156600" cy="195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74160" y="335680"/>
                <a:ext cx="19224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14:cNvPr>
              <p14:cNvContentPartPr/>
              <p14:nvPr/>
            </p14:nvContentPartPr>
            <p14:xfrm>
              <a:off x="2174160" y="3429880"/>
              <a:ext cx="689400" cy="3088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156169" y="3411880"/>
                <a:ext cx="725021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14:cNvPr>
              <p14:cNvContentPartPr/>
              <p14:nvPr/>
            </p14:nvContentPartPr>
            <p14:xfrm>
              <a:off x="334200" y="676960"/>
              <a:ext cx="2377080" cy="2406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16200" y="659320"/>
                <a:ext cx="2412720" cy="24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14:cNvPr>
              <p14:cNvContentPartPr/>
              <p14:nvPr/>
            </p14:nvContentPartPr>
            <p14:xfrm>
              <a:off x="4551240" y="1015720"/>
              <a:ext cx="16920" cy="43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533600" y="998080"/>
                <a:ext cx="525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14:cNvPr>
              <p14:cNvContentPartPr/>
              <p14:nvPr/>
            </p14:nvContentPartPr>
            <p14:xfrm>
              <a:off x="4561320" y="893680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43680" y="87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14:cNvPr>
              <p14:cNvContentPartPr/>
              <p14:nvPr/>
            </p14:nvContentPartPr>
            <p14:xfrm>
              <a:off x="5264400" y="985120"/>
              <a:ext cx="144360" cy="114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246400" y="967120"/>
                <a:ext cx="18000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14:cNvPr>
              <p14:cNvContentPartPr/>
              <p14:nvPr/>
            </p14:nvContentPartPr>
            <p14:xfrm>
              <a:off x="5526840" y="812320"/>
              <a:ext cx="28800" cy="2754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08840" y="794320"/>
                <a:ext cx="6444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14:cNvPr>
              <p14:cNvContentPartPr/>
              <p14:nvPr/>
            </p14:nvContentPartPr>
            <p14:xfrm>
              <a:off x="6491640" y="934360"/>
              <a:ext cx="12600" cy="62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916720"/>
                <a:ext cx="482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14:cNvPr>
              <p14:cNvContentPartPr/>
              <p14:nvPr/>
            </p14:nvContentPartPr>
            <p14:xfrm>
              <a:off x="6502080" y="79216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84440" y="774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14:cNvPr>
              <p14:cNvContentPartPr/>
              <p14:nvPr/>
            </p14:nvContentPartPr>
            <p14:xfrm>
              <a:off x="6629520" y="832480"/>
              <a:ext cx="318960" cy="275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611540" y="814840"/>
                <a:ext cx="35456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14:cNvPr>
              <p14:cNvContentPartPr/>
              <p14:nvPr/>
            </p14:nvContentPartPr>
            <p14:xfrm>
              <a:off x="5985840" y="782080"/>
              <a:ext cx="40104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968200" y="764102"/>
                <a:ext cx="436680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14:cNvPr>
              <p14:cNvContentPartPr/>
              <p14:nvPr/>
            </p14:nvContentPartPr>
            <p14:xfrm>
              <a:off x="5652840" y="953800"/>
              <a:ext cx="239040" cy="124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635200" y="935800"/>
                <a:ext cx="2746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14:cNvPr>
              <p14:cNvContentPartPr/>
              <p14:nvPr/>
            </p14:nvContentPartPr>
            <p14:xfrm>
              <a:off x="4671480" y="986920"/>
              <a:ext cx="316440" cy="11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53480" y="968920"/>
                <a:ext cx="3520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14:cNvPr>
              <p14:cNvContentPartPr/>
              <p14:nvPr/>
            </p14:nvContentPartPr>
            <p14:xfrm>
              <a:off x="3750240" y="831400"/>
              <a:ext cx="727200" cy="340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732240" y="813400"/>
                <a:ext cx="76284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14:cNvPr>
              <p14:cNvContentPartPr/>
              <p14:nvPr/>
            </p14:nvContentPartPr>
            <p14:xfrm>
              <a:off x="3393120" y="838600"/>
              <a:ext cx="222840" cy="38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375480" y="820600"/>
                <a:ext cx="25848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14:cNvPr>
              <p14:cNvContentPartPr/>
              <p14:nvPr/>
            </p14:nvContentPartPr>
            <p14:xfrm>
              <a:off x="7199760" y="944080"/>
              <a:ext cx="276120" cy="123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182120" y="926440"/>
                <a:ext cx="31176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14:cNvPr>
              <p14:cNvContentPartPr/>
              <p14:nvPr/>
            </p14:nvContentPartPr>
            <p14:xfrm>
              <a:off x="7570200" y="893680"/>
              <a:ext cx="90360" cy="184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552200" y="875680"/>
                <a:ext cx="126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14:cNvPr>
              <p14:cNvContentPartPr/>
              <p14:nvPr/>
            </p14:nvContentPartPr>
            <p14:xfrm>
              <a:off x="7904280" y="913120"/>
              <a:ext cx="141120" cy="168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886280" y="895120"/>
                <a:ext cx="17676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14:cNvPr>
              <p14:cNvContentPartPr/>
              <p14:nvPr/>
            </p14:nvContentPartPr>
            <p14:xfrm>
              <a:off x="8148720" y="975040"/>
              <a:ext cx="9360" cy="100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8131080" y="957400"/>
                <a:ext cx="4500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14:cNvPr>
              <p14:cNvContentPartPr/>
              <p14:nvPr/>
            </p14:nvContentPartPr>
            <p14:xfrm>
              <a:off x="8148000" y="81232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30000" y="79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14:cNvPr>
              <p14:cNvContentPartPr/>
              <p14:nvPr/>
            </p14:nvContentPartPr>
            <p14:xfrm>
              <a:off x="8238360" y="750760"/>
              <a:ext cx="813240" cy="321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20368" y="733120"/>
                <a:ext cx="848864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14:cNvPr>
              <p14:cNvContentPartPr/>
              <p14:nvPr/>
            </p14:nvContentPartPr>
            <p14:xfrm>
              <a:off x="3189720" y="1351960"/>
              <a:ext cx="873360" cy="570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172087" y="1333960"/>
                <a:ext cx="908985" cy="60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14:cNvPr>
              <p14:cNvContentPartPr/>
              <p14:nvPr/>
            </p14:nvContentPartPr>
            <p14:xfrm>
              <a:off x="5028600" y="1594960"/>
              <a:ext cx="360" cy="9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10960" y="1576960"/>
                <a:ext cx="36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14:cNvPr>
              <p14:cNvContentPartPr/>
              <p14:nvPr/>
            </p14:nvContentPartPr>
            <p14:xfrm>
              <a:off x="5049120" y="139156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311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14:cNvPr>
              <p14:cNvContentPartPr/>
              <p14:nvPr/>
            </p14:nvContentPartPr>
            <p14:xfrm>
              <a:off x="6355560" y="1635640"/>
              <a:ext cx="4320" cy="6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37920" y="161764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14:cNvPr>
              <p14:cNvContentPartPr/>
              <p14:nvPr/>
            </p14:nvContentPartPr>
            <p14:xfrm>
              <a:off x="5851560" y="1363480"/>
              <a:ext cx="307440" cy="283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833899" y="1345480"/>
                <a:ext cx="343122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14:cNvPr>
              <p14:cNvContentPartPr/>
              <p14:nvPr/>
            </p14:nvContentPartPr>
            <p14:xfrm>
              <a:off x="5151000" y="1340800"/>
              <a:ext cx="439920" cy="304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133000" y="1322821"/>
                <a:ext cx="475560" cy="3397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14:cNvPr>
              <p14:cNvContentPartPr/>
              <p14:nvPr/>
            </p14:nvContentPartPr>
            <p14:xfrm>
              <a:off x="4409040" y="1523320"/>
              <a:ext cx="500400" cy="4035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391040" y="1505320"/>
                <a:ext cx="53604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14:cNvPr>
              <p14:cNvContentPartPr/>
              <p14:nvPr/>
            </p14:nvContentPartPr>
            <p14:xfrm>
              <a:off x="6575160" y="1250440"/>
              <a:ext cx="1826280" cy="56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557520" y="1232451"/>
                <a:ext cx="1861920" cy="603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14:cNvPr>
              <p14:cNvContentPartPr/>
              <p14:nvPr/>
            </p14:nvContentPartPr>
            <p14:xfrm>
              <a:off x="3565560" y="2075560"/>
              <a:ext cx="168840" cy="8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547920" y="2057560"/>
                <a:ext cx="2044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14:cNvPr>
              <p14:cNvContentPartPr/>
              <p14:nvPr/>
            </p14:nvContentPartPr>
            <p14:xfrm>
              <a:off x="3545400" y="2236840"/>
              <a:ext cx="372960" cy="377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527417" y="2219200"/>
                <a:ext cx="408566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14:cNvPr>
              <p14:cNvContentPartPr/>
              <p14:nvPr/>
            </p14:nvContentPartPr>
            <p14:xfrm>
              <a:off x="4091880" y="2316400"/>
              <a:ext cx="12348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073880" y="2298400"/>
                <a:ext cx="159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14:cNvPr>
              <p14:cNvContentPartPr/>
              <p14:nvPr/>
            </p14:nvContentPartPr>
            <p14:xfrm>
              <a:off x="4063800" y="2407480"/>
              <a:ext cx="123480" cy="9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045800" y="2389480"/>
                <a:ext cx="1591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14:cNvPr>
              <p14:cNvContentPartPr/>
              <p14:nvPr/>
            </p14:nvContentPartPr>
            <p14:xfrm>
              <a:off x="4317600" y="2272480"/>
              <a:ext cx="504720" cy="186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299600" y="2254840"/>
                <a:ext cx="5403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14:cNvPr>
              <p14:cNvContentPartPr/>
              <p14:nvPr/>
            </p14:nvContentPartPr>
            <p14:xfrm>
              <a:off x="4500480" y="2054320"/>
              <a:ext cx="191520" cy="79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482480" y="2036680"/>
                <a:ext cx="22716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14:cNvPr>
              <p14:cNvContentPartPr/>
              <p14:nvPr/>
            </p14:nvContentPartPr>
            <p14:xfrm>
              <a:off x="5271960" y="2255200"/>
              <a:ext cx="133200" cy="178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254320" y="2237560"/>
                <a:ext cx="1688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14:cNvPr>
              <p14:cNvContentPartPr/>
              <p14:nvPr/>
            </p14:nvContentPartPr>
            <p14:xfrm>
              <a:off x="5272680" y="2038840"/>
              <a:ext cx="122040" cy="124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254680" y="2020840"/>
                <a:ext cx="1576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14:cNvPr>
              <p14:cNvContentPartPr/>
              <p14:nvPr/>
            </p14:nvContentPartPr>
            <p14:xfrm>
              <a:off x="4957680" y="2235040"/>
              <a:ext cx="135720" cy="200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939680" y="2217008"/>
                <a:ext cx="171360" cy="235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14:cNvPr>
              <p14:cNvContentPartPr/>
              <p14:nvPr/>
            </p14:nvContentPartPr>
            <p14:xfrm>
              <a:off x="5520720" y="2427640"/>
              <a:ext cx="57240" cy="64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502720" y="2410000"/>
                <a:ext cx="92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14:cNvPr>
              <p14:cNvContentPartPr/>
              <p14:nvPr/>
            </p14:nvContentPartPr>
            <p14:xfrm>
              <a:off x="5772360" y="2235760"/>
              <a:ext cx="269280" cy="161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754360" y="2218120"/>
                <a:ext cx="3049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14:cNvPr>
              <p14:cNvContentPartPr/>
              <p14:nvPr/>
            </p14:nvContentPartPr>
            <p14:xfrm>
              <a:off x="6146400" y="2051800"/>
              <a:ext cx="514800" cy="348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128760" y="2034160"/>
                <a:ext cx="55044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14:cNvPr>
              <p14:cNvContentPartPr/>
              <p14:nvPr/>
            </p14:nvContentPartPr>
            <p14:xfrm>
              <a:off x="8609160" y="1474720"/>
              <a:ext cx="14040" cy="29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8591160" y="1456720"/>
                <a:ext cx="4968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14:cNvPr>
              <p14:cNvContentPartPr/>
              <p14:nvPr/>
            </p14:nvContentPartPr>
            <p14:xfrm>
              <a:off x="8619240" y="1625200"/>
              <a:ext cx="6840" cy="12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8601600" y="1607200"/>
                <a:ext cx="424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14:cNvPr>
              <p14:cNvContentPartPr/>
              <p14:nvPr/>
            </p14:nvContentPartPr>
            <p14:xfrm>
              <a:off x="7010040" y="2205880"/>
              <a:ext cx="475920" cy="176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6992400" y="2188240"/>
                <a:ext cx="51156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14:cNvPr>
              <p14:cNvContentPartPr/>
              <p14:nvPr/>
            </p14:nvContentPartPr>
            <p14:xfrm>
              <a:off x="7629960" y="2208400"/>
              <a:ext cx="145800" cy="6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611960" y="2190400"/>
                <a:ext cx="1814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14:cNvPr>
              <p14:cNvContentPartPr/>
              <p14:nvPr/>
            </p14:nvContentPartPr>
            <p14:xfrm>
              <a:off x="7650120" y="2285800"/>
              <a:ext cx="132840" cy="21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7632480" y="2267800"/>
                <a:ext cx="1684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14:cNvPr>
              <p14:cNvContentPartPr/>
              <p14:nvPr/>
            </p14:nvContentPartPr>
            <p14:xfrm>
              <a:off x="7987080" y="2092480"/>
              <a:ext cx="19080" cy="277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969440" y="2074840"/>
                <a:ext cx="547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14:cNvPr>
              <p14:cNvContentPartPr/>
              <p14:nvPr/>
            </p14:nvContentPartPr>
            <p14:xfrm>
              <a:off x="8158080" y="1919320"/>
              <a:ext cx="585000" cy="548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140080" y="1901668"/>
                <a:ext cx="620640" cy="583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AC3A167-303B-4C8B-B43A-7A3814FA232A}"/>
                  </a:ext>
                </a:extLst>
              </p14:cNvPr>
              <p14:cNvContentPartPr/>
              <p14:nvPr/>
            </p14:nvContentPartPr>
            <p14:xfrm>
              <a:off x="3352440" y="2929120"/>
              <a:ext cx="477000" cy="200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AC3A167-303B-4C8B-B43A-7A3814FA232A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334800" y="2911120"/>
                <a:ext cx="5126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4D1FCC3A-3324-4463-B2A6-E6E18E6F9C5E}"/>
                  </a:ext>
                </a:extLst>
              </p14:cNvPr>
              <p14:cNvContentPartPr/>
              <p14:nvPr/>
            </p14:nvContentPartPr>
            <p14:xfrm>
              <a:off x="5237040" y="2939200"/>
              <a:ext cx="80280" cy="126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4D1FCC3A-3324-4463-B2A6-E6E18E6F9C5E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219400" y="2921560"/>
                <a:ext cx="1159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CAC75126-029D-4AA8-A874-9FC07A33A364}"/>
                  </a:ext>
                </a:extLst>
              </p14:cNvPr>
              <p14:cNvContentPartPr/>
              <p14:nvPr/>
            </p14:nvContentPartPr>
            <p14:xfrm>
              <a:off x="5394720" y="2925160"/>
              <a:ext cx="151560" cy="1126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CAC75126-029D-4AA8-A874-9FC07A33A364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376720" y="2907520"/>
                <a:ext cx="1872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F3C253D-56B4-48FF-82D4-AC627DDE137D}"/>
                  </a:ext>
                </a:extLst>
              </p14:cNvPr>
              <p14:cNvContentPartPr/>
              <p14:nvPr/>
            </p14:nvContentPartPr>
            <p14:xfrm>
              <a:off x="4802520" y="2834440"/>
              <a:ext cx="348840" cy="2491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F3C253D-56B4-48FF-82D4-AC627DDE137D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784862" y="2816440"/>
                <a:ext cx="384517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685CCA7D-B83B-463D-9F94-95ECB73E385B}"/>
                  </a:ext>
                </a:extLst>
              </p14:cNvPr>
              <p14:cNvContentPartPr/>
              <p14:nvPr/>
            </p14:nvContentPartPr>
            <p14:xfrm>
              <a:off x="4508400" y="2945680"/>
              <a:ext cx="192600" cy="1544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685CCA7D-B83B-463D-9F94-95ECB73E385B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4490400" y="2928040"/>
                <a:ext cx="22824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FE5E5AFB-441C-4BD5-A589-F7D347F3F0E0}"/>
                  </a:ext>
                </a:extLst>
              </p14:cNvPr>
              <p14:cNvContentPartPr/>
              <p14:nvPr/>
            </p14:nvContentPartPr>
            <p14:xfrm>
              <a:off x="3931680" y="2838400"/>
              <a:ext cx="467640" cy="2721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FE5E5AFB-441C-4BD5-A589-F7D347F3F0E0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913680" y="2820760"/>
                <a:ext cx="50328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F0B5416-C2BB-4950-BE61-D8B9ADF67BBD}"/>
                  </a:ext>
                </a:extLst>
              </p14:cNvPr>
              <p14:cNvContentPartPr/>
              <p14:nvPr/>
            </p14:nvContentPartPr>
            <p14:xfrm>
              <a:off x="5689200" y="2885200"/>
              <a:ext cx="12240" cy="162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F0B5416-C2BB-4950-BE61-D8B9ADF67BBD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5671200" y="2867200"/>
                <a:ext cx="478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4A79763-28FE-4BD1-9483-EC078557BD5B}"/>
                  </a:ext>
                </a:extLst>
              </p14:cNvPr>
              <p14:cNvContentPartPr/>
              <p14:nvPr/>
            </p14:nvContentPartPr>
            <p14:xfrm>
              <a:off x="5709720" y="2995720"/>
              <a:ext cx="7920" cy="14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4A79763-28FE-4BD1-9483-EC078557BD5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691720" y="2978080"/>
                <a:ext cx="4356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582BACE-D2FB-4D45-B580-8B3534A7A22F}"/>
                  </a:ext>
                </a:extLst>
              </p14:cNvPr>
              <p14:cNvContentPartPr/>
              <p14:nvPr/>
            </p14:nvContentPartPr>
            <p14:xfrm>
              <a:off x="5851560" y="2872240"/>
              <a:ext cx="567360" cy="206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582BACE-D2FB-4D45-B580-8B3534A7A22F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5833920" y="2854240"/>
                <a:ext cx="6030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8A1B58A-43E2-4809-B124-EBB4CDF1E5A8}"/>
                  </a:ext>
                </a:extLst>
              </p14:cNvPr>
              <p14:cNvContentPartPr/>
              <p14:nvPr/>
            </p14:nvContentPartPr>
            <p14:xfrm>
              <a:off x="6105720" y="2652640"/>
              <a:ext cx="242640" cy="160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8A1B58A-43E2-4809-B124-EBB4CDF1E5A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6087720" y="2635000"/>
                <a:ext cx="2782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3117463-F30C-4DA9-A270-0791F8D1B38F}"/>
                  </a:ext>
                </a:extLst>
              </p14:cNvPr>
              <p14:cNvContentPartPr/>
              <p14:nvPr/>
            </p14:nvContentPartPr>
            <p14:xfrm>
              <a:off x="6623760" y="2915080"/>
              <a:ext cx="173880" cy="21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3117463-F30C-4DA9-A270-0791F8D1B38F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606120" y="2897080"/>
                <a:ext cx="2095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76E1E21-8D84-43E7-8B05-531AC9FE8F88}"/>
                  </a:ext>
                </a:extLst>
              </p14:cNvPr>
              <p14:cNvContentPartPr/>
              <p14:nvPr/>
            </p14:nvContentPartPr>
            <p14:xfrm>
              <a:off x="6654720" y="2975920"/>
              <a:ext cx="161280" cy="11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76E1E21-8D84-43E7-8B05-531AC9FE8F88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6636720" y="2958280"/>
                <a:ext cx="196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624A020-FA3A-4111-9A78-850D59E5CD34}"/>
                  </a:ext>
                </a:extLst>
              </p14:cNvPr>
              <p14:cNvContentPartPr/>
              <p14:nvPr/>
            </p14:nvContentPartPr>
            <p14:xfrm>
              <a:off x="7070880" y="2662360"/>
              <a:ext cx="460080" cy="2473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624A020-FA3A-4111-9A78-850D59E5CD34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7052880" y="2644360"/>
                <a:ext cx="49572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8B1B514-7483-4463-A8A5-C5E2027FB724}"/>
                  </a:ext>
                </a:extLst>
              </p14:cNvPr>
              <p14:cNvContentPartPr/>
              <p14:nvPr/>
            </p14:nvContentPartPr>
            <p14:xfrm>
              <a:off x="7050720" y="2509000"/>
              <a:ext cx="219600" cy="92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8B1B514-7483-4463-A8A5-C5E2027FB724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7033080" y="2491000"/>
                <a:ext cx="2552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FAFB29D-8567-469C-8FE1-ADB55BE74788}"/>
                  </a:ext>
                </a:extLst>
              </p14:cNvPr>
              <p14:cNvContentPartPr/>
              <p14:nvPr/>
            </p14:nvContentPartPr>
            <p14:xfrm>
              <a:off x="7010040" y="2950000"/>
              <a:ext cx="701280" cy="377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FAFB29D-8567-469C-8FE1-ADB55BE74788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6992400" y="2932360"/>
                <a:ext cx="7369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1EC9A59-8C6F-440E-A0E8-D4DEA8633A8E}"/>
                  </a:ext>
                </a:extLst>
              </p14:cNvPr>
              <p14:cNvContentPartPr/>
              <p14:nvPr/>
            </p14:nvContentPartPr>
            <p14:xfrm>
              <a:off x="7928400" y="2925880"/>
              <a:ext cx="43200" cy="114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1EC9A59-8C6F-440E-A0E8-D4DEA8633A8E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7910400" y="2907880"/>
                <a:ext cx="7884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6AF96BB-A6A4-4287-9029-CA9CFCCDE2E7}"/>
                  </a:ext>
                </a:extLst>
              </p14:cNvPr>
              <p14:cNvContentPartPr/>
              <p14:nvPr/>
            </p14:nvContentPartPr>
            <p14:xfrm>
              <a:off x="8095800" y="2802760"/>
              <a:ext cx="244080" cy="151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6AF96BB-A6A4-4287-9029-CA9CFCCDE2E7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8078160" y="2785120"/>
                <a:ext cx="27972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4E876F0-61D6-448F-90EB-8E360F7CEA1C}"/>
                  </a:ext>
                </a:extLst>
              </p14:cNvPr>
              <p14:cNvContentPartPr/>
              <p14:nvPr/>
            </p14:nvContentPartPr>
            <p14:xfrm>
              <a:off x="8432400" y="2875120"/>
              <a:ext cx="360" cy="29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4E876F0-61D6-448F-90EB-8E360F7CEA1C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8414760" y="2857120"/>
                <a:ext cx="360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7926A53-8A5A-4BC1-8187-10CC99F89AA7}"/>
                  </a:ext>
                </a:extLst>
              </p14:cNvPr>
              <p14:cNvContentPartPr/>
              <p14:nvPr/>
            </p14:nvContentPartPr>
            <p14:xfrm>
              <a:off x="8432400" y="2698360"/>
              <a:ext cx="4320" cy="4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7926A53-8A5A-4BC1-8187-10CC99F89AA7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8414760" y="268036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9BDA59E-88D2-4B03-806C-8AE63DEBB1E5}"/>
                  </a:ext>
                </a:extLst>
              </p14:cNvPr>
              <p14:cNvContentPartPr/>
              <p14:nvPr/>
            </p14:nvContentPartPr>
            <p14:xfrm>
              <a:off x="8747400" y="2641120"/>
              <a:ext cx="113400" cy="272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9BDA59E-88D2-4B03-806C-8AE63DEBB1E5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8729400" y="2623480"/>
                <a:ext cx="14904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F030CFA-AD04-4A6B-8C64-69AEDC28FE8D}"/>
                  </a:ext>
                </a:extLst>
              </p14:cNvPr>
              <p14:cNvContentPartPr/>
              <p14:nvPr/>
            </p14:nvContentPartPr>
            <p14:xfrm>
              <a:off x="8533920" y="2641120"/>
              <a:ext cx="149040" cy="2534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F030CFA-AD04-4A6B-8C64-69AEDC28FE8D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8515920" y="2623480"/>
                <a:ext cx="1846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E76D7B1-64F9-494C-9DD7-7B1B0777D30A}"/>
                  </a:ext>
                </a:extLst>
              </p14:cNvPr>
              <p14:cNvContentPartPr/>
              <p14:nvPr/>
            </p14:nvContentPartPr>
            <p14:xfrm>
              <a:off x="3524880" y="3367240"/>
              <a:ext cx="474480" cy="504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E76D7B1-64F9-494C-9DD7-7B1B0777D30A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3507240" y="3349600"/>
                <a:ext cx="510120" cy="54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32BCB10-6B2F-4355-813E-40FABFC66D1C}"/>
                  </a:ext>
                </a:extLst>
              </p14:cNvPr>
              <p14:cNvContentPartPr/>
              <p14:nvPr/>
            </p14:nvContentPartPr>
            <p14:xfrm>
              <a:off x="4175400" y="3666400"/>
              <a:ext cx="151560" cy="10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32BCB10-6B2F-4355-813E-40FABFC66D1C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4157760" y="3648760"/>
                <a:ext cx="1872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5588DB3-CCDB-43E3-84FD-853BEE9F93C8}"/>
                  </a:ext>
                </a:extLst>
              </p14:cNvPr>
              <p14:cNvContentPartPr/>
              <p14:nvPr/>
            </p14:nvContentPartPr>
            <p14:xfrm>
              <a:off x="4185480" y="3774760"/>
              <a:ext cx="141840" cy="25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5588DB3-CCDB-43E3-84FD-853BEE9F93C8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4167480" y="3756760"/>
                <a:ext cx="1774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9962F54-D61C-4FB7-B0D0-AA9D1F5390B9}"/>
                  </a:ext>
                </a:extLst>
              </p14:cNvPr>
              <p14:cNvContentPartPr/>
              <p14:nvPr/>
            </p14:nvContentPartPr>
            <p14:xfrm>
              <a:off x="4469880" y="3325840"/>
              <a:ext cx="176400" cy="97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9962F54-D61C-4FB7-B0D0-AA9D1F5390B9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4452240" y="3307840"/>
                <a:ext cx="21204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EC2CACA-4D81-4DE3-912E-DBEBA8D809FD}"/>
                  </a:ext>
                </a:extLst>
              </p14:cNvPr>
              <p14:cNvContentPartPr/>
              <p14:nvPr/>
            </p14:nvContentPartPr>
            <p14:xfrm>
              <a:off x="4846080" y="3636520"/>
              <a:ext cx="111600" cy="10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EC2CACA-4D81-4DE3-912E-DBEBA8D809FD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4828080" y="361888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E7C23FF8-97FF-493A-8BC6-E1FE02DBA353}"/>
                  </a:ext>
                </a:extLst>
              </p14:cNvPr>
              <p14:cNvContentPartPr/>
              <p14:nvPr/>
            </p14:nvContentPartPr>
            <p14:xfrm>
              <a:off x="5059560" y="3280840"/>
              <a:ext cx="199800" cy="82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E7C23FF8-97FF-493A-8BC6-E1FE02DBA353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5041560" y="3263200"/>
                <a:ext cx="2354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F5C806E-6D5E-487D-9AD4-B578F2011777}"/>
                  </a:ext>
                </a:extLst>
              </p14:cNvPr>
              <p14:cNvContentPartPr/>
              <p14:nvPr/>
            </p14:nvContentPartPr>
            <p14:xfrm>
              <a:off x="5090520" y="3456880"/>
              <a:ext cx="247320" cy="3412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F5C806E-6D5E-487D-9AD4-B578F2011777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5072880" y="3438880"/>
                <a:ext cx="28296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54F0CC59-CA46-4296-9F69-FF91813E7E74}"/>
                  </a:ext>
                </a:extLst>
              </p14:cNvPr>
              <p14:cNvContentPartPr/>
              <p14:nvPr/>
            </p14:nvContentPartPr>
            <p14:xfrm>
              <a:off x="4530720" y="3488560"/>
              <a:ext cx="212400" cy="342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54F0CC59-CA46-4296-9F69-FF91813E7E74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4513080" y="3470920"/>
                <a:ext cx="24804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8041E7A-BD7A-4D14-AF90-A626DECF7450}"/>
                  </a:ext>
                </a:extLst>
              </p14:cNvPr>
              <p14:cNvContentPartPr/>
              <p14:nvPr/>
            </p14:nvContentPartPr>
            <p14:xfrm>
              <a:off x="5567520" y="3610600"/>
              <a:ext cx="171720" cy="16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8041E7A-BD7A-4D14-AF90-A626DECF7450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5549520" y="3592600"/>
                <a:ext cx="2073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687F3DC-9DE0-47EC-9612-A4247CB54A2F}"/>
                  </a:ext>
                </a:extLst>
              </p14:cNvPr>
              <p14:cNvContentPartPr/>
              <p14:nvPr/>
            </p14:nvContentPartPr>
            <p14:xfrm>
              <a:off x="5587680" y="3687640"/>
              <a:ext cx="171720" cy="10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687F3DC-9DE0-47EC-9612-A4247CB54A2F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5570040" y="3670000"/>
                <a:ext cx="207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4943C64-0AE5-40A0-A791-B4EBBF38B08E}"/>
                  </a:ext>
                </a:extLst>
              </p14:cNvPr>
              <p14:cNvContentPartPr/>
              <p14:nvPr/>
            </p14:nvContentPartPr>
            <p14:xfrm>
              <a:off x="6504960" y="3585760"/>
              <a:ext cx="182520" cy="4024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4943C64-0AE5-40A0-A791-B4EBBF38B08E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6487320" y="3568120"/>
                <a:ext cx="21816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DC4834D-D696-4D2F-82CE-9AB529540267}"/>
                  </a:ext>
                </a:extLst>
              </p14:cNvPr>
              <p14:cNvContentPartPr/>
              <p14:nvPr/>
            </p14:nvContentPartPr>
            <p14:xfrm>
              <a:off x="5958120" y="3423400"/>
              <a:ext cx="420480" cy="3459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DC4834D-D696-4D2F-82CE-9AB529540267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5940120" y="3405760"/>
                <a:ext cx="45612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EF5B7F0-809C-4049-ADD1-EC88C2F2502B}"/>
                  </a:ext>
                </a:extLst>
              </p14:cNvPr>
              <p14:cNvContentPartPr/>
              <p14:nvPr/>
            </p14:nvContentPartPr>
            <p14:xfrm>
              <a:off x="6522600" y="3382360"/>
              <a:ext cx="156960" cy="143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EF5B7F0-809C-4049-ADD1-EC88C2F2502B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6504600" y="3364720"/>
                <a:ext cx="192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14:cNvPr>
              <p14:cNvContentPartPr/>
              <p14:nvPr/>
            </p14:nvContentPartPr>
            <p14:xfrm>
              <a:off x="771600" y="1266640"/>
              <a:ext cx="1270440" cy="12999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753965" y="1249000"/>
                <a:ext cx="1306070" cy="13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1E5252A3-22A6-4E27-9BEE-06B6CD65E143}"/>
                  </a:ext>
                </a:extLst>
              </p14:cNvPr>
              <p14:cNvContentPartPr/>
              <p14:nvPr/>
            </p14:nvContentPartPr>
            <p14:xfrm>
              <a:off x="6877920" y="3697360"/>
              <a:ext cx="124560" cy="313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1E5252A3-22A6-4E27-9BEE-06B6CD65E143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6860280" y="3679720"/>
                <a:ext cx="16020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80AA3C42-558C-4D75-86FC-5FB7D98D8AC7}"/>
                  </a:ext>
                </a:extLst>
              </p14:cNvPr>
              <p14:cNvContentPartPr/>
              <p14:nvPr/>
            </p14:nvContentPartPr>
            <p14:xfrm>
              <a:off x="7111200" y="3545800"/>
              <a:ext cx="509400" cy="26496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80AA3C42-558C-4D75-86FC-5FB7D98D8AC7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7093548" y="3527800"/>
                <a:ext cx="545065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C30ECC2F-F9CF-4909-884E-E2864845D973}"/>
                  </a:ext>
                </a:extLst>
              </p14:cNvPr>
              <p14:cNvContentPartPr/>
              <p14:nvPr/>
            </p14:nvContentPartPr>
            <p14:xfrm>
              <a:off x="7822560" y="3391000"/>
              <a:ext cx="169920" cy="134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C30ECC2F-F9CF-4909-884E-E2864845D973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7804920" y="3373360"/>
                <a:ext cx="2055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FBFBF0B-B9FC-4F2E-BFE3-FD26E151A820}"/>
                  </a:ext>
                </a:extLst>
              </p14:cNvPr>
              <p14:cNvContentPartPr/>
              <p14:nvPr/>
            </p14:nvContentPartPr>
            <p14:xfrm>
              <a:off x="7802400" y="3586120"/>
              <a:ext cx="122400" cy="18360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FBFBF0B-B9FC-4F2E-BFE3-FD26E151A820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7784400" y="3568480"/>
                <a:ext cx="15804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50A9D69-B978-4C3A-A9AD-6C453E612B15}"/>
                  </a:ext>
                </a:extLst>
              </p14:cNvPr>
              <p14:cNvContentPartPr/>
              <p14:nvPr/>
            </p14:nvContentPartPr>
            <p14:xfrm>
              <a:off x="3129240" y="4114240"/>
              <a:ext cx="273960" cy="321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50A9D69-B978-4C3A-A9AD-6C453E612B15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3111240" y="4096240"/>
                <a:ext cx="30960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EFACE8F-D43B-40B5-A783-231FC90F73B7}"/>
                  </a:ext>
                </a:extLst>
              </p14:cNvPr>
              <p14:cNvContentPartPr/>
              <p14:nvPr/>
            </p14:nvContentPartPr>
            <p14:xfrm>
              <a:off x="3779040" y="4064920"/>
              <a:ext cx="258480" cy="70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EFACE8F-D43B-40B5-A783-231FC90F73B7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3761400" y="4046920"/>
                <a:ext cx="29412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AE75B05-528F-4D84-A82E-352138660D52}"/>
                  </a:ext>
                </a:extLst>
              </p14:cNvPr>
              <p14:cNvContentPartPr/>
              <p14:nvPr/>
            </p14:nvContentPartPr>
            <p14:xfrm>
              <a:off x="4398960" y="4144840"/>
              <a:ext cx="31320" cy="3722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AE75B05-528F-4D84-A82E-352138660D52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4380960" y="4127200"/>
                <a:ext cx="669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3F04B558-2B5A-48FA-AA4B-D20BB5447CFA}"/>
                  </a:ext>
                </a:extLst>
              </p14:cNvPr>
              <p14:cNvContentPartPr/>
              <p14:nvPr/>
            </p14:nvContentPartPr>
            <p14:xfrm>
              <a:off x="3627840" y="4104160"/>
              <a:ext cx="47160" cy="4492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3F04B558-2B5A-48FA-AA4B-D20BB5447CFA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3609840" y="4086520"/>
                <a:ext cx="82800" cy="48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E4E5E7E1-DF56-44DB-A140-8977BCC8C4CC}"/>
                  </a:ext>
                </a:extLst>
              </p14:cNvPr>
              <p14:cNvContentPartPr/>
              <p14:nvPr/>
            </p14:nvContentPartPr>
            <p14:xfrm>
              <a:off x="4592280" y="4266520"/>
              <a:ext cx="181800" cy="208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E4E5E7E1-DF56-44DB-A140-8977BCC8C4CC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4574280" y="4248520"/>
                <a:ext cx="2174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705321AF-B3E3-4EF0-9919-E86418D53C83}"/>
                  </a:ext>
                </a:extLst>
              </p14:cNvPr>
              <p14:cNvContentPartPr/>
              <p14:nvPr/>
            </p14:nvContentPartPr>
            <p14:xfrm>
              <a:off x="4602000" y="4350040"/>
              <a:ext cx="145800" cy="190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705321AF-B3E3-4EF0-9919-E86418D53C83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4584360" y="4332040"/>
                <a:ext cx="181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47ADD4FD-FA2F-4483-86FA-971E2D67F133}"/>
                  </a:ext>
                </a:extLst>
              </p14:cNvPr>
              <p14:cNvContentPartPr/>
              <p14:nvPr/>
            </p14:nvContentPartPr>
            <p14:xfrm>
              <a:off x="4962720" y="4124680"/>
              <a:ext cx="503280" cy="3355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47ADD4FD-FA2F-4483-86FA-971E2D67F133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4944733" y="4106680"/>
                <a:ext cx="538895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1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EE9F3796-811B-4E42-975C-A1FBF4D5F276}"/>
                  </a:ext>
                </a:extLst>
              </p14:cNvPr>
              <p14:cNvContentPartPr/>
              <p14:nvPr/>
            </p14:nvContentPartPr>
            <p14:xfrm>
              <a:off x="3850320" y="4212520"/>
              <a:ext cx="424440" cy="3229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EE9F3796-811B-4E42-975C-A1FBF4D5F276}"/>
                  </a:ext>
                </a:extLst>
              </p:cNvPr>
              <p:cNvPicPr/>
              <p:nvPr/>
            </p:nvPicPr>
            <p:blipFill>
              <a:blip r:embed="rId252"/>
              <a:stretch>
                <a:fillRect/>
              </a:stretch>
            </p:blipFill>
            <p:spPr>
              <a:xfrm>
                <a:off x="3832320" y="4194540"/>
                <a:ext cx="460080" cy="35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3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31FF19E-FC3B-482A-A61E-01E6A166F1C7}"/>
                  </a:ext>
                </a:extLst>
              </p14:cNvPr>
              <p14:cNvContentPartPr/>
              <p14:nvPr/>
            </p14:nvContentPartPr>
            <p14:xfrm>
              <a:off x="5812680" y="4247080"/>
              <a:ext cx="729000" cy="2412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31FF19E-FC3B-482A-A61E-01E6A166F1C7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5794680" y="4229080"/>
                <a:ext cx="76464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CA601D56-BDAC-476F-BB94-5F7F0B10288F}"/>
                  </a:ext>
                </a:extLst>
              </p14:cNvPr>
              <p14:cNvContentPartPr/>
              <p14:nvPr/>
            </p14:nvContentPartPr>
            <p14:xfrm>
              <a:off x="7395960" y="4327720"/>
              <a:ext cx="163800" cy="8172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CA601D56-BDAC-476F-BB94-5F7F0B10288F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7378320" y="4310080"/>
                <a:ext cx="19944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7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901B6644-8817-480D-83D7-50CF26B88B14}"/>
                  </a:ext>
                </a:extLst>
              </p14:cNvPr>
              <p14:cNvContentPartPr/>
              <p14:nvPr/>
            </p14:nvContentPartPr>
            <p14:xfrm>
              <a:off x="7690440" y="4398280"/>
              <a:ext cx="185040" cy="111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901B6644-8817-480D-83D7-50CF26B88B14}"/>
                  </a:ext>
                </a:extLst>
              </p:cNvPr>
              <p:cNvPicPr/>
              <p:nvPr/>
            </p:nvPicPr>
            <p:blipFill>
              <a:blip r:embed="rId258"/>
              <a:stretch>
                <a:fillRect/>
              </a:stretch>
            </p:blipFill>
            <p:spPr>
              <a:xfrm>
                <a:off x="7672800" y="4380640"/>
                <a:ext cx="220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9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68AD3F31-E4FF-4A12-AEB8-1AC3F6AB6889}"/>
                  </a:ext>
                </a:extLst>
              </p14:cNvPr>
              <p14:cNvContentPartPr/>
              <p14:nvPr/>
            </p14:nvContentPartPr>
            <p14:xfrm>
              <a:off x="7744440" y="4483960"/>
              <a:ext cx="162720" cy="1584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68AD3F31-E4FF-4A12-AEB8-1AC3F6AB6889}"/>
                  </a:ext>
                </a:extLst>
              </p:cNvPr>
              <p:cNvPicPr/>
              <p:nvPr/>
            </p:nvPicPr>
            <p:blipFill>
              <a:blip r:embed="rId260"/>
              <a:stretch>
                <a:fillRect/>
              </a:stretch>
            </p:blipFill>
            <p:spPr>
              <a:xfrm>
                <a:off x="7726440" y="4466001"/>
                <a:ext cx="198360" cy="1939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1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25DA2B48-A176-4F37-A773-99D7EB1F6F63}"/>
                  </a:ext>
                </a:extLst>
              </p14:cNvPr>
              <p14:cNvContentPartPr/>
              <p14:nvPr/>
            </p14:nvContentPartPr>
            <p14:xfrm>
              <a:off x="7700160" y="4154920"/>
              <a:ext cx="112680" cy="1821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25DA2B48-A176-4F37-A773-99D7EB1F6F63}"/>
                  </a:ext>
                </a:extLst>
              </p:cNvPr>
              <p:cNvPicPr/>
              <p:nvPr/>
            </p:nvPicPr>
            <p:blipFill>
              <a:blip r:embed="rId262"/>
              <a:stretch>
                <a:fillRect/>
              </a:stretch>
            </p:blipFill>
            <p:spPr>
              <a:xfrm>
                <a:off x="7682217" y="4137280"/>
                <a:ext cx="148206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3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DA521221-6FAB-47C7-B3B3-68F44BB801BD}"/>
                  </a:ext>
                </a:extLst>
              </p14:cNvPr>
              <p14:cNvContentPartPr/>
              <p14:nvPr/>
            </p14:nvContentPartPr>
            <p14:xfrm>
              <a:off x="7965120" y="4287040"/>
              <a:ext cx="133200" cy="2934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DA521221-6FAB-47C7-B3B3-68F44BB801BD}"/>
                  </a:ext>
                </a:extLst>
              </p:cNvPr>
              <p:cNvPicPr/>
              <p:nvPr/>
            </p:nvPicPr>
            <p:blipFill>
              <a:blip r:embed="rId264"/>
              <a:stretch>
                <a:fillRect/>
              </a:stretch>
            </p:blipFill>
            <p:spPr>
              <a:xfrm>
                <a:off x="7947480" y="4269400"/>
                <a:ext cx="16884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5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3DBA2998-80A9-4445-B9B1-A3B1F777F3D0}"/>
                  </a:ext>
                </a:extLst>
              </p14:cNvPr>
              <p14:cNvContentPartPr/>
              <p14:nvPr/>
            </p14:nvContentPartPr>
            <p14:xfrm>
              <a:off x="7975200" y="4114240"/>
              <a:ext cx="135000" cy="1108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3DBA2998-80A9-4445-B9B1-A3B1F777F3D0}"/>
                  </a:ext>
                </a:extLst>
              </p:cNvPr>
              <p:cNvPicPr/>
              <p:nvPr/>
            </p:nvPicPr>
            <p:blipFill>
              <a:blip r:embed="rId266"/>
              <a:stretch>
                <a:fillRect/>
              </a:stretch>
            </p:blipFill>
            <p:spPr>
              <a:xfrm>
                <a:off x="7957200" y="4096240"/>
                <a:ext cx="17064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C18A414A-DF23-438C-9B1D-1BB353E574E0}"/>
                  </a:ext>
                </a:extLst>
              </p14:cNvPr>
              <p14:cNvContentPartPr/>
              <p14:nvPr/>
            </p14:nvContentPartPr>
            <p14:xfrm>
              <a:off x="8280120" y="4357600"/>
              <a:ext cx="132840" cy="1080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C18A414A-DF23-438C-9B1D-1BB353E574E0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8262120" y="4339960"/>
                <a:ext cx="168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E49589D4-3D75-4669-B1B6-EF93B6A7FEEE}"/>
                  </a:ext>
                </a:extLst>
              </p14:cNvPr>
              <p14:cNvContentPartPr/>
              <p14:nvPr/>
            </p14:nvContentPartPr>
            <p14:xfrm>
              <a:off x="8503680" y="4146280"/>
              <a:ext cx="121320" cy="16488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E49589D4-3D75-4669-B1B6-EF93B6A7FEEE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8485680" y="4128280"/>
                <a:ext cx="1569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1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4CB65DD6-8964-409D-85C3-A41045440763}"/>
                  </a:ext>
                </a:extLst>
              </p14:cNvPr>
              <p14:cNvContentPartPr/>
              <p14:nvPr/>
            </p14:nvContentPartPr>
            <p14:xfrm>
              <a:off x="8513760" y="4357960"/>
              <a:ext cx="135720" cy="1692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4CB65DD6-8964-409D-85C3-A41045440763}"/>
                  </a:ext>
                </a:extLst>
              </p:cNvPr>
              <p:cNvPicPr/>
              <p:nvPr/>
            </p:nvPicPr>
            <p:blipFill>
              <a:blip r:embed="rId272"/>
              <a:stretch>
                <a:fillRect/>
              </a:stretch>
            </p:blipFill>
            <p:spPr>
              <a:xfrm>
                <a:off x="8496120" y="4340320"/>
                <a:ext cx="1713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3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C1D8C8F0-D713-4634-AA19-EB9C4D99BA0F}"/>
                  </a:ext>
                </a:extLst>
              </p14:cNvPr>
              <p14:cNvContentPartPr/>
              <p14:nvPr/>
            </p14:nvContentPartPr>
            <p14:xfrm>
              <a:off x="8777640" y="4080400"/>
              <a:ext cx="149760" cy="9756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C1D8C8F0-D713-4634-AA19-EB9C4D99BA0F}"/>
                  </a:ext>
                </a:extLst>
              </p:cNvPr>
              <p:cNvPicPr/>
              <p:nvPr/>
            </p:nvPicPr>
            <p:blipFill>
              <a:blip r:embed="rId274"/>
              <a:stretch>
                <a:fillRect/>
              </a:stretch>
            </p:blipFill>
            <p:spPr>
              <a:xfrm>
                <a:off x="8760000" y="4062760"/>
                <a:ext cx="1854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5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A3AB886D-952F-4D48-A3B6-0241E1B7155B}"/>
                  </a:ext>
                </a:extLst>
              </p14:cNvPr>
              <p14:cNvContentPartPr/>
              <p14:nvPr/>
            </p14:nvContentPartPr>
            <p14:xfrm>
              <a:off x="8767200" y="4256800"/>
              <a:ext cx="132840" cy="2048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A3AB886D-952F-4D48-A3B6-0241E1B7155B}"/>
                  </a:ext>
                </a:extLst>
              </p:cNvPr>
              <p:cNvPicPr/>
              <p:nvPr/>
            </p:nvPicPr>
            <p:blipFill>
              <a:blip r:embed="rId276"/>
              <a:stretch>
                <a:fillRect/>
              </a:stretch>
            </p:blipFill>
            <p:spPr>
              <a:xfrm>
                <a:off x="8749512" y="4238800"/>
                <a:ext cx="168577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7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E7D441F3-3B26-4E53-864E-8E2989075E30}"/>
                  </a:ext>
                </a:extLst>
              </p14:cNvPr>
              <p14:cNvContentPartPr/>
              <p14:nvPr/>
            </p14:nvContentPartPr>
            <p14:xfrm>
              <a:off x="8525280" y="4439680"/>
              <a:ext cx="155520" cy="16344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E7D441F3-3B26-4E53-864E-8E2989075E30}"/>
                  </a:ext>
                </a:extLst>
              </p:cNvPr>
              <p:cNvPicPr/>
              <p:nvPr/>
            </p:nvPicPr>
            <p:blipFill>
              <a:blip r:embed="rId278"/>
              <a:stretch>
                <a:fillRect/>
              </a:stretch>
            </p:blipFill>
            <p:spPr>
              <a:xfrm>
                <a:off x="8507640" y="4421680"/>
                <a:ext cx="19116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9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6ABC49B8-6022-4661-866B-632A6C3DBDA7}"/>
                  </a:ext>
                </a:extLst>
              </p14:cNvPr>
              <p14:cNvContentPartPr/>
              <p14:nvPr/>
            </p14:nvContentPartPr>
            <p14:xfrm>
              <a:off x="6755880" y="4319440"/>
              <a:ext cx="448920" cy="22212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6ABC49B8-6022-4661-866B-632A6C3DBDA7}"/>
                  </a:ext>
                </a:extLst>
              </p:cNvPr>
              <p:cNvPicPr/>
              <p:nvPr/>
            </p:nvPicPr>
            <p:blipFill>
              <a:blip r:embed="rId280"/>
              <a:stretch>
                <a:fillRect/>
              </a:stretch>
            </p:blipFill>
            <p:spPr>
              <a:xfrm>
                <a:off x="6738240" y="4301800"/>
                <a:ext cx="48456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1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D57A7187-616B-48A9-89A4-0C3A75663427}"/>
                  </a:ext>
                </a:extLst>
              </p14:cNvPr>
              <p14:cNvContentPartPr/>
              <p14:nvPr/>
            </p14:nvContentPartPr>
            <p14:xfrm>
              <a:off x="6949200" y="4105960"/>
              <a:ext cx="186120" cy="11052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D57A7187-616B-48A9-89A4-0C3A75663427}"/>
                  </a:ext>
                </a:extLst>
              </p:cNvPr>
              <p:cNvPicPr/>
              <p:nvPr/>
            </p:nvPicPr>
            <p:blipFill>
              <a:blip r:embed="rId282"/>
              <a:stretch>
                <a:fillRect/>
              </a:stretch>
            </p:blipFill>
            <p:spPr>
              <a:xfrm>
                <a:off x="6931200" y="4087960"/>
                <a:ext cx="2217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3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735B273F-304F-44E8-BD48-958178F0512D}"/>
                  </a:ext>
                </a:extLst>
              </p14:cNvPr>
              <p14:cNvContentPartPr/>
              <p14:nvPr/>
            </p14:nvContentPartPr>
            <p14:xfrm>
              <a:off x="6686040" y="3940000"/>
              <a:ext cx="2321280" cy="78444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735B273F-304F-44E8-BD48-958178F0512D}"/>
                  </a:ext>
                </a:extLst>
              </p:cNvPr>
              <p:cNvPicPr/>
              <p:nvPr/>
            </p:nvPicPr>
            <p:blipFill>
              <a:blip r:embed="rId284"/>
              <a:stretch>
                <a:fillRect/>
              </a:stretch>
            </p:blipFill>
            <p:spPr>
              <a:xfrm>
                <a:off x="6668400" y="3904000"/>
                <a:ext cx="2356920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5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C77379FD-B1AA-45E6-AB4E-A075E157DB67}"/>
                  </a:ext>
                </a:extLst>
              </p14:cNvPr>
              <p14:cNvContentPartPr/>
              <p14:nvPr/>
            </p14:nvContentPartPr>
            <p14:xfrm>
              <a:off x="4351440" y="2521600"/>
              <a:ext cx="444240" cy="2916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C77379FD-B1AA-45E6-AB4E-A075E157DB67}"/>
                  </a:ext>
                </a:extLst>
              </p:cNvPr>
              <p:cNvPicPr/>
              <p:nvPr/>
            </p:nvPicPr>
            <p:blipFill>
              <a:blip r:embed="rId286"/>
              <a:stretch>
                <a:fillRect/>
              </a:stretch>
            </p:blipFill>
            <p:spPr>
              <a:xfrm>
                <a:off x="4333440" y="2485600"/>
                <a:ext cx="47988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596519D-F28B-45EA-8023-5770DB96BE63}"/>
                  </a:ext>
                </a:extLst>
              </p14:cNvPr>
              <p14:cNvContentPartPr/>
              <p14:nvPr/>
            </p14:nvContentPartPr>
            <p14:xfrm>
              <a:off x="385680" y="4787800"/>
              <a:ext cx="161640" cy="1969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596519D-F28B-45EA-8023-5770DB96BE63}"/>
                  </a:ext>
                </a:extLst>
              </p:cNvPr>
              <p:cNvPicPr/>
              <p:nvPr/>
            </p:nvPicPr>
            <p:blipFill>
              <a:blip r:embed="rId288"/>
              <a:stretch>
                <a:fillRect/>
              </a:stretch>
            </p:blipFill>
            <p:spPr>
              <a:xfrm>
                <a:off x="368040" y="4770160"/>
                <a:ext cx="19728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8FC958E-96AD-4652-84D0-365F2A3DF6E9}"/>
                  </a:ext>
                </a:extLst>
              </p14:cNvPr>
              <p14:cNvContentPartPr/>
              <p14:nvPr/>
            </p14:nvContentPartPr>
            <p14:xfrm>
              <a:off x="375240" y="4629760"/>
              <a:ext cx="159840" cy="741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8FC958E-96AD-4652-84D0-365F2A3DF6E9}"/>
                  </a:ext>
                </a:extLst>
              </p:cNvPr>
              <p:cNvPicPr/>
              <p:nvPr/>
            </p:nvPicPr>
            <p:blipFill>
              <a:blip r:embed="rId290"/>
              <a:stretch>
                <a:fillRect/>
              </a:stretch>
            </p:blipFill>
            <p:spPr>
              <a:xfrm>
                <a:off x="357600" y="4612120"/>
                <a:ext cx="19548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1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D799A73A-F13C-4D27-9A6E-D189999CEEA2}"/>
                  </a:ext>
                </a:extLst>
              </p14:cNvPr>
              <p14:cNvContentPartPr/>
              <p14:nvPr/>
            </p14:nvContentPartPr>
            <p14:xfrm>
              <a:off x="1706520" y="4764400"/>
              <a:ext cx="41040" cy="1533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D799A73A-F13C-4D27-9A6E-D189999CEEA2}"/>
                  </a:ext>
                </a:extLst>
              </p:cNvPr>
              <p:cNvPicPr/>
              <p:nvPr/>
            </p:nvPicPr>
            <p:blipFill>
              <a:blip r:embed="rId292"/>
              <a:stretch>
                <a:fillRect/>
              </a:stretch>
            </p:blipFill>
            <p:spPr>
              <a:xfrm>
                <a:off x="1688520" y="4746400"/>
                <a:ext cx="7668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3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A2554119-AFF0-4FD6-AB4C-FCBB624224B2}"/>
                  </a:ext>
                </a:extLst>
              </p14:cNvPr>
              <p14:cNvContentPartPr/>
              <p14:nvPr/>
            </p14:nvContentPartPr>
            <p14:xfrm>
              <a:off x="761880" y="4693840"/>
              <a:ext cx="865080" cy="2624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A2554119-AFF0-4FD6-AB4C-FCBB624224B2}"/>
                  </a:ext>
                </a:extLst>
              </p:cNvPr>
              <p:cNvPicPr/>
              <p:nvPr/>
            </p:nvPicPr>
            <p:blipFill>
              <a:blip r:embed="rId294"/>
              <a:stretch>
                <a:fillRect/>
              </a:stretch>
            </p:blipFill>
            <p:spPr>
              <a:xfrm>
                <a:off x="743880" y="4675865"/>
                <a:ext cx="900720" cy="2980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5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8EDAED2B-125B-4491-8EA4-FFBD78111688}"/>
                  </a:ext>
                </a:extLst>
              </p14:cNvPr>
              <p14:cNvContentPartPr/>
              <p14:nvPr/>
            </p14:nvContentPartPr>
            <p14:xfrm>
              <a:off x="1968240" y="4764760"/>
              <a:ext cx="18720" cy="219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8EDAED2B-125B-4491-8EA4-FFBD78111688}"/>
                  </a:ext>
                </a:extLst>
              </p:cNvPr>
              <p:cNvPicPr/>
              <p:nvPr/>
            </p:nvPicPr>
            <p:blipFill>
              <a:blip r:embed="rId296"/>
              <a:stretch>
                <a:fillRect/>
              </a:stretch>
            </p:blipFill>
            <p:spPr>
              <a:xfrm>
                <a:off x="1950240" y="4747120"/>
                <a:ext cx="5436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7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1CC7AFD3-EDC7-4CD2-99F2-7EBBF3C0337A}"/>
                  </a:ext>
                </a:extLst>
              </p14:cNvPr>
              <p14:cNvContentPartPr/>
              <p14:nvPr/>
            </p14:nvContentPartPr>
            <p14:xfrm>
              <a:off x="1966080" y="4876360"/>
              <a:ext cx="7560" cy="201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1CC7AFD3-EDC7-4CD2-99F2-7EBBF3C0337A}"/>
                  </a:ext>
                </a:extLst>
              </p:cNvPr>
              <p:cNvPicPr/>
              <p:nvPr/>
            </p:nvPicPr>
            <p:blipFill>
              <a:blip r:embed="rId298"/>
              <a:stretch>
                <a:fillRect/>
              </a:stretch>
            </p:blipFill>
            <p:spPr>
              <a:xfrm>
                <a:off x="1948440" y="4858720"/>
                <a:ext cx="432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3F0C136-EFFB-4CB1-8AF5-C496EB8C0293}"/>
                  </a:ext>
                </a:extLst>
              </p14:cNvPr>
              <p14:cNvContentPartPr/>
              <p14:nvPr/>
            </p14:nvContentPartPr>
            <p14:xfrm>
              <a:off x="2179920" y="4743160"/>
              <a:ext cx="302760" cy="190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3F0C136-EFFB-4CB1-8AF5-C496EB8C0293}"/>
                  </a:ext>
                </a:extLst>
              </p:cNvPr>
              <p:cNvPicPr/>
              <p:nvPr/>
            </p:nvPicPr>
            <p:blipFill>
              <a:blip r:embed="rId300"/>
              <a:stretch>
                <a:fillRect/>
              </a:stretch>
            </p:blipFill>
            <p:spPr>
              <a:xfrm>
                <a:off x="2162280" y="4725160"/>
                <a:ext cx="33840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1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DE124C3A-A3B0-4433-9C18-E1EA94EEB162}"/>
                  </a:ext>
                </a:extLst>
              </p14:cNvPr>
              <p14:cNvContentPartPr/>
              <p14:nvPr/>
            </p14:nvContentPartPr>
            <p14:xfrm>
              <a:off x="4428480" y="4567480"/>
              <a:ext cx="1038600" cy="33192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DE124C3A-A3B0-4433-9C18-E1EA94EEB162}"/>
                  </a:ext>
                </a:extLst>
              </p:cNvPr>
              <p:cNvPicPr/>
              <p:nvPr/>
            </p:nvPicPr>
            <p:blipFill>
              <a:blip r:embed="rId302"/>
              <a:stretch>
                <a:fillRect/>
              </a:stretch>
            </p:blipFill>
            <p:spPr>
              <a:xfrm>
                <a:off x="4410486" y="4549480"/>
                <a:ext cx="1074228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3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89161F95-D97B-4999-BC97-AF045801E567}"/>
                  </a:ext>
                </a:extLst>
              </p14:cNvPr>
              <p14:cNvContentPartPr/>
              <p14:nvPr/>
            </p14:nvContentPartPr>
            <p14:xfrm>
              <a:off x="3666720" y="4703560"/>
              <a:ext cx="458640" cy="21060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89161F95-D97B-4999-BC97-AF045801E567}"/>
                  </a:ext>
                </a:extLst>
              </p:cNvPr>
              <p:cNvPicPr/>
              <p:nvPr/>
            </p:nvPicPr>
            <p:blipFill>
              <a:blip r:embed="rId304"/>
              <a:stretch>
                <a:fillRect/>
              </a:stretch>
            </p:blipFill>
            <p:spPr>
              <a:xfrm>
                <a:off x="3649066" y="4685920"/>
                <a:ext cx="494308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5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438FFAF4-AEBE-43A6-994C-B8FC5534E3C7}"/>
                  </a:ext>
                </a:extLst>
              </p14:cNvPr>
              <p14:cNvContentPartPr/>
              <p14:nvPr/>
            </p14:nvContentPartPr>
            <p14:xfrm>
              <a:off x="2641440" y="4556320"/>
              <a:ext cx="733320" cy="56088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438FFAF4-AEBE-43A6-994C-B8FC5534E3C7}"/>
                  </a:ext>
                </a:extLst>
              </p:cNvPr>
              <p:cNvPicPr/>
              <p:nvPr/>
            </p:nvPicPr>
            <p:blipFill>
              <a:blip r:embed="rId306"/>
              <a:stretch>
                <a:fillRect/>
              </a:stretch>
            </p:blipFill>
            <p:spPr>
              <a:xfrm>
                <a:off x="2623440" y="4538680"/>
                <a:ext cx="76896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7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D2BEEBFB-9EF4-4EBC-9D06-8EDBFDABC2D4}"/>
                  </a:ext>
                </a:extLst>
              </p14:cNvPr>
              <p14:cNvContentPartPr/>
              <p14:nvPr/>
            </p14:nvContentPartPr>
            <p14:xfrm>
              <a:off x="8618880" y="4683760"/>
              <a:ext cx="200160" cy="22464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D2BEEBFB-9EF4-4EBC-9D06-8EDBFDABC2D4}"/>
                  </a:ext>
                </a:extLst>
              </p:cNvPr>
              <p:cNvPicPr/>
              <p:nvPr/>
            </p:nvPicPr>
            <p:blipFill>
              <a:blip r:embed="rId308"/>
              <a:stretch>
                <a:fillRect/>
              </a:stretch>
            </p:blipFill>
            <p:spPr>
              <a:xfrm>
                <a:off x="8600880" y="4666120"/>
                <a:ext cx="235800" cy="26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9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F4EF1F39-AC5C-4EA9-8C22-314257251785}"/>
                  </a:ext>
                </a:extLst>
              </p14:cNvPr>
              <p14:cNvContentPartPr/>
              <p14:nvPr/>
            </p14:nvContentPartPr>
            <p14:xfrm>
              <a:off x="7600080" y="4662880"/>
              <a:ext cx="891720" cy="34236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F4EF1F39-AC5C-4EA9-8C22-314257251785}"/>
                  </a:ext>
                </a:extLst>
              </p:cNvPr>
              <p:cNvPicPr/>
              <p:nvPr/>
            </p:nvPicPr>
            <p:blipFill>
              <a:blip r:embed="rId310"/>
              <a:stretch>
                <a:fillRect/>
              </a:stretch>
            </p:blipFill>
            <p:spPr>
              <a:xfrm>
                <a:off x="7582440" y="4645221"/>
                <a:ext cx="927360" cy="3780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1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9543B556-9EBA-41A9-9783-3E99AE986272}"/>
                  </a:ext>
                </a:extLst>
              </p14:cNvPr>
              <p14:cNvContentPartPr/>
              <p14:nvPr/>
            </p14:nvContentPartPr>
            <p14:xfrm>
              <a:off x="6818880" y="4684840"/>
              <a:ext cx="482400" cy="23760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9543B556-9EBA-41A9-9783-3E99AE986272}"/>
                  </a:ext>
                </a:extLst>
              </p:cNvPr>
              <p:cNvPicPr/>
              <p:nvPr/>
            </p:nvPicPr>
            <p:blipFill>
              <a:blip r:embed="rId312"/>
              <a:stretch>
                <a:fillRect/>
              </a:stretch>
            </p:blipFill>
            <p:spPr>
              <a:xfrm>
                <a:off x="6800880" y="4667200"/>
                <a:ext cx="51804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3">
            <p14:nvContentPartPr>
              <p14:cNvPr id="187" name="Ink 186">
                <a:extLst>
                  <a:ext uri="{FF2B5EF4-FFF2-40B4-BE49-F238E27FC236}">
                    <a16:creationId xmlns:a16="http://schemas.microsoft.com/office/drawing/2014/main" id="{0BF958C1-5893-495C-95CD-43C5D54CD21C}"/>
                  </a:ext>
                </a:extLst>
              </p14:cNvPr>
              <p14:cNvContentPartPr/>
              <p14:nvPr/>
            </p14:nvContentPartPr>
            <p14:xfrm>
              <a:off x="5705040" y="4561720"/>
              <a:ext cx="905400" cy="345600"/>
            </p14:xfrm>
          </p:contentPart>
        </mc:Choice>
        <mc:Fallback xmlns="">
          <p:pic>
            <p:nvPicPr>
              <p:cNvPr id="187" name="Ink 186">
                <a:extLst>
                  <a:ext uri="{FF2B5EF4-FFF2-40B4-BE49-F238E27FC236}">
                    <a16:creationId xmlns:a16="http://schemas.microsoft.com/office/drawing/2014/main" id="{0BF958C1-5893-495C-95CD-43C5D54CD21C}"/>
                  </a:ext>
                </a:extLst>
              </p:cNvPr>
              <p:cNvPicPr/>
              <p:nvPr/>
            </p:nvPicPr>
            <p:blipFill>
              <a:blip r:embed="rId314"/>
              <a:stretch>
                <a:fillRect/>
              </a:stretch>
            </p:blipFill>
            <p:spPr>
              <a:xfrm>
                <a:off x="5687040" y="4543720"/>
                <a:ext cx="94104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5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3C9AC2F5-DD16-45E0-B9A3-2E90D6E07E64}"/>
                  </a:ext>
                </a:extLst>
              </p14:cNvPr>
              <p14:cNvContentPartPr/>
              <p14:nvPr/>
            </p14:nvContentPartPr>
            <p14:xfrm>
              <a:off x="1954560" y="1213720"/>
              <a:ext cx="541800" cy="11728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3C9AC2F5-DD16-45E0-B9A3-2E90D6E07E64}"/>
                  </a:ext>
                </a:extLst>
              </p:cNvPr>
              <p:cNvPicPr/>
              <p:nvPr/>
            </p:nvPicPr>
            <p:blipFill>
              <a:blip r:embed="rId316"/>
              <a:stretch>
                <a:fillRect/>
              </a:stretch>
            </p:blipFill>
            <p:spPr>
              <a:xfrm>
                <a:off x="1936920" y="1196080"/>
                <a:ext cx="577440" cy="12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7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692BFE26-8257-4BCB-AD66-9464313DC311}"/>
                  </a:ext>
                </a:extLst>
              </p14:cNvPr>
              <p14:cNvContentPartPr/>
              <p14:nvPr/>
            </p14:nvContentPartPr>
            <p14:xfrm>
              <a:off x="568200" y="5343280"/>
              <a:ext cx="180000" cy="24156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692BFE26-8257-4BCB-AD66-9464313DC311}"/>
                  </a:ext>
                </a:extLst>
              </p:cNvPr>
              <p:cNvPicPr/>
              <p:nvPr/>
            </p:nvPicPr>
            <p:blipFill>
              <a:blip r:embed="rId318"/>
              <a:stretch>
                <a:fillRect/>
              </a:stretch>
            </p:blipFill>
            <p:spPr>
              <a:xfrm>
                <a:off x="550200" y="5325640"/>
                <a:ext cx="21564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9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832B075A-1225-4E1E-AACB-EFC48546CC66}"/>
                  </a:ext>
                </a:extLst>
              </p14:cNvPr>
              <p14:cNvContentPartPr/>
              <p14:nvPr/>
            </p14:nvContentPartPr>
            <p14:xfrm>
              <a:off x="538320" y="5173000"/>
              <a:ext cx="175320" cy="1004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832B075A-1225-4E1E-AACB-EFC48546CC66}"/>
                  </a:ext>
                </a:extLst>
              </p:cNvPr>
              <p:cNvPicPr/>
              <p:nvPr/>
            </p:nvPicPr>
            <p:blipFill>
              <a:blip r:embed="rId320"/>
              <a:stretch>
                <a:fillRect/>
              </a:stretch>
            </p:blipFill>
            <p:spPr>
              <a:xfrm>
                <a:off x="520320" y="5155000"/>
                <a:ext cx="21096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1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E40C74BF-D26F-4335-BABC-BC8A15ACB964}"/>
                  </a:ext>
                </a:extLst>
              </p14:cNvPr>
              <p14:cNvContentPartPr/>
              <p14:nvPr/>
            </p14:nvContentPartPr>
            <p14:xfrm>
              <a:off x="2052120" y="5414920"/>
              <a:ext cx="204840" cy="36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E40C74BF-D26F-4335-BABC-BC8A15ACB964}"/>
                  </a:ext>
                </a:extLst>
              </p:cNvPr>
              <p:cNvPicPr/>
              <p:nvPr/>
            </p:nvPicPr>
            <p:blipFill>
              <a:blip r:embed="rId322"/>
              <a:stretch>
                <a:fillRect/>
              </a:stretch>
            </p:blipFill>
            <p:spPr>
              <a:xfrm>
                <a:off x="2034120" y="5396920"/>
                <a:ext cx="240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3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940AA479-0199-4CA4-A85F-318430248A10}"/>
                  </a:ext>
                </a:extLst>
              </p14:cNvPr>
              <p14:cNvContentPartPr/>
              <p14:nvPr/>
            </p14:nvContentPartPr>
            <p14:xfrm>
              <a:off x="2052120" y="5526520"/>
              <a:ext cx="216720" cy="12240"/>
            </p14:xfrm>
          </p:contentPart>
        </mc:Choice>
        <mc:Fallback xmlns=""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940AA479-0199-4CA4-A85F-318430248A10}"/>
                  </a:ext>
                </a:extLst>
              </p:cNvPr>
              <p:cNvPicPr/>
              <p:nvPr/>
            </p:nvPicPr>
            <p:blipFill>
              <a:blip r:embed="rId324"/>
              <a:stretch>
                <a:fillRect/>
              </a:stretch>
            </p:blipFill>
            <p:spPr>
              <a:xfrm>
                <a:off x="2034120" y="5508520"/>
                <a:ext cx="2523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5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AD8EBE33-164A-4EEC-997F-943ABF42B322}"/>
                  </a:ext>
                </a:extLst>
              </p14:cNvPr>
              <p14:cNvContentPartPr/>
              <p14:nvPr/>
            </p14:nvContentPartPr>
            <p14:xfrm>
              <a:off x="934680" y="5160760"/>
              <a:ext cx="935280" cy="54144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AD8EBE33-164A-4EEC-997F-943ABF42B322}"/>
                  </a:ext>
                </a:extLst>
              </p:cNvPr>
              <p:cNvPicPr/>
              <p:nvPr/>
            </p:nvPicPr>
            <p:blipFill>
              <a:blip r:embed="rId326"/>
              <a:stretch>
                <a:fillRect/>
              </a:stretch>
            </p:blipFill>
            <p:spPr>
              <a:xfrm>
                <a:off x="916687" y="5143132"/>
                <a:ext cx="970906" cy="5770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67F26D0-4442-4BC7-9962-D0BBB885751D}"/>
                  </a:ext>
                </a:extLst>
              </p14:cNvPr>
              <p14:cNvContentPartPr/>
              <p14:nvPr/>
            </p14:nvContentPartPr>
            <p14:xfrm>
              <a:off x="2458200" y="5345080"/>
              <a:ext cx="142920" cy="2088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67F26D0-4442-4BC7-9962-D0BBB885751D}"/>
                  </a:ext>
                </a:extLst>
              </p:cNvPr>
              <p:cNvPicPr/>
              <p:nvPr/>
            </p:nvPicPr>
            <p:blipFill>
              <a:blip r:embed="rId328"/>
              <a:stretch>
                <a:fillRect/>
              </a:stretch>
            </p:blipFill>
            <p:spPr>
              <a:xfrm>
                <a:off x="2440560" y="5327440"/>
                <a:ext cx="17856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A735423-D7C3-4C29-B2AC-28E2B81790D3}"/>
                  </a:ext>
                </a:extLst>
              </p14:cNvPr>
              <p14:cNvContentPartPr/>
              <p14:nvPr/>
            </p14:nvContentPartPr>
            <p14:xfrm>
              <a:off x="2624520" y="5506360"/>
              <a:ext cx="17280" cy="1080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A735423-D7C3-4C29-B2AC-28E2B81790D3}"/>
                  </a:ext>
                </a:extLst>
              </p:cNvPr>
              <p:cNvPicPr/>
              <p:nvPr/>
            </p:nvPicPr>
            <p:blipFill>
              <a:blip r:embed="rId330"/>
              <a:stretch>
                <a:fillRect/>
              </a:stretch>
            </p:blipFill>
            <p:spPr>
              <a:xfrm>
                <a:off x="2606520" y="5488360"/>
                <a:ext cx="5292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234A787-05C3-4F78-AFD8-51288179C9E2}"/>
                  </a:ext>
                </a:extLst>
              </p14:cNvPr>
              <p14:cNvContentPartPr/>
              <p14:nvPr/>
            </p14:nvContentPartPr>
            <p14:xfrm>
              <a:off x="2631000" y="5489080"/>
              <a:ext cx="106200" cy="1587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234A787-05C3-4F78-AFD8-51288179C9E2}"/>
                  </a:ext>
                </a:extLst>
              </p:cNvPr>
              <p:cNvPicPr/>
              <p:nvPr/>
            </p:nvPicPr>
            <p:blipFill>
              <a:blip r:embed="rId332"/>
              <a:stretch>
                <a:fillRect/>
              </a:stretch>
            </p:blipFill>
            <p:spPr>
              <a:xfrm>
                <a:off x="2613360" y="5471440"/>
                <a:ext cx="14184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A07D17E-0130-4B3F-8E3B-1F1529114CF7}"/>
                  </a:ext>
                </a:extLst>
              </p14:cNvPr>
              <p14:cNvContentPartPr/>
              <p14:nvPr/>
            </p14:nvContentPartPr>
            <p14:xfrm>
              <a:off x="2813880" y="5500240"/>
              <a:ext cx="74160" cy="6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A07D17E-0130-4B3F-8E3B-1F1529114CF7}"/>
                  </a:ext>
                </a:extLst>
              </p:cNvPr>
              <p:cNvPicPr/>
              <p:nvPr/>
            </p:nvPicPr>
            <p:blipFill>
              <a:blip r:embed="rId334"/>
              <a:stretch>
                <a:fillRect/>
              </a:stretch>
            </p:blipFill>
            <p:spPr>
              <a:xfrm>
                <a:off x="2795880" y="5482240"/>
                <a:ext cx="1098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5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C3790984-BCC5-4FB6-B5B5-0B518FD84AFC}"/>
                  </a:ext>
                </a:extLst>
              </p14:cNvPr>
              <p14:cNvContentPartPr/>
              <p14:nvPr/>
            </p14:nvContentPartPr>
            <p14:xfrm>
              <a:off x="2946000" y="5370280"/>
              <a:ext cx="117000" cy="2246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C3790984-BCC5-4FB6-B5B5-0B518FD84AFC}"/>
                  </a:ext>
                </a:extLst>
              </p:cNvPr>
              <p:cNvPicPr/>
              <p:nvPr/>
            </p:nvPicPr>
            <p:blipFill>
              <a:blip r:embed="rId336"/>
              <a:stretch>
                <a:fillRect/>
              </a:stretch>
            </p:blipFill>
            <p:spPr>
              <a:xfrm>
                <a:off x="2928000" y="5352280"/>
                <a:ext cx="152640" cy="26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7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4790F0ED-492F-4122-9C98-17F133FA3262}"/>
                  </a:ext>
                </a:extLst>
              </p14:cNvPr>
              <p14:cNvContentPartPr/>
              <p14:nvPr/>
            </p14:nvContentPartPr>
            <p14:xfrm>
              <a:off x="3083160" y="5491600"/>
              <a:ext cx="126000" cy="1234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4790F0ED-492F-4122-9C98-17F133FA3262}"/>
                  </a:ext>
                </a:extLst>
              </p:cNvPr>
              <p:cNvPicPr/>
              <p:nvPr/>
            </p:nvPicPr>
            <p:blipFill>
              <a:blip r:embed="rId338"/>
              <a:stretch>
                <a:fillRect/>
              </a:stretch>
            </p:blipFill>
            <p:spPr>
              <a:xfrm>
                <a:off x="3065520" y="5473600"/>
                <a:ext cx="16164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9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F9562AE3-32FE-4A02-96BD-0A993C599222}"/>
                  </a:ext>
                </a:extLst>
              </p14:cNvPr>
              <p14:cNvContentPartPr/>
              <p14:nvPr/>
            </p14:nvContentPartPr>
            <p14:xfrm>
              <a:off x="2915400" y="5206840"/>
              <a:ext cx="214200" cy="5580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F9562AE3-32FE-4A02-96BD-0A993C599222}"/>
                  </a:ext>
                </a:extLst>
              </p:cNvPr>
              <p:cNvPicPr/>
              <p:nvPr/>
            </p:nvPicPr>
            <p:blipFill>
              <a:blip r:embed="rId340"/>
              <a:stretch>
                <a:fillRect/>
              </a:stretch>
            </p:blipFill>
            <p:spPr>
              <a:xfrm>
                <a:off x="2897760" y="5189200"/>
                <a:ext cx="24984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1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DD0F8C45-3F91-438A-A0D8-0A4042973F49}"/>
                  </a:ext>
                </a:extLst>
              </p14:cNvPr>
              <p14:cNvContentPartPr/>
              <p14:nvPr/>
            </p14:nvContentPartPr>
            <p14:xfrm>
              <a:off x="2397720" y="5195320"/>
              <a:ext cx="170640" cy="5760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DD0F8C45-3F91-438A-A0D8-0A4042973F49}"/>
                  </a:ext>
                </a:extLst>
              </p:cNvPr>
              <p:cNvPicPr/>
              <p:nvPr/>
            </p:nvPicPr>
            <p:blipFill>
              <a:blip r:embed="rId342"/>
              <a:stretch>
                <a:fillRect/>
              </a:stretch>
            </p:blipFill>
            <p:spPr>
              <a:xfrm>
                <a:off x="2379720" y="5177320"/>
                <a:ext cx="20628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3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5FCC8BA2-8F37-464C-A4D8-36A90477901E}"/>
                  </a:ext>
                </a:extLst>
              </p14:cNvPr>
              <p14:cNvContentPartPr/>
              <p14:nvPr/>
            </p14:nvContentPartPr>
            <p14:xfrm>
              <a:off x="3393120" y="5455600"/>
              <a:ext cx="182880" cy="936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5FCC8BA2-8F37-464C-A4D8-36A90477901E}"/>
                  </a:ext>
                </a:extLst>
              </p:cNvPr>
              <p:cNvPicPr/>
              <p:nvPr/>
            </p:nvPicPr>
            <p:blipFill>
              <a:blip r:embed="rId344"/>
              <a:stretch>
                <a:fillRect/>
              </a:stretch>
            </p:blipFill>
            <p:spPr>
              <a:xfrm>
                <a:off x="3375480" y="5437600"/>
                <a:ext cx="2185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5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024CF0CB-30FA-42D1-8AFD-B6B045DB4BBF}"/>
                  </a:ext>
                </a:extLst>
              </p14:cNvPr>
              <p14:cNvContentPartPr/>
              <p14:nvPr/>
            </p14:nvContentPartPr>
            <p14:xfrm>
              <a:off x="3413280" y="5546320"/>
              <a:ext cx="196200" cy="122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024CF0CB-30FA-42D1-8AFD-B6B045DB4BBF}"/>
                  </a:ext>
                </a:extLst>
              </p:cNvPr>
              <p:cNvPicPr/>
              <p:nvPr/>
            </p:nvPicPr>
            <p:blipFill>
              <a:blip r:embed="rId346"/>
              <a:stretch>
                <a:fillRect/>
              </a:stretch>
            </p:blipFill>
            <p:spPr>
              <a:xfrm>
                <a:off x="3395280" y="5528680"/>
                <a:ext cx="2318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7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E9A0EE99-B29B-45EB-8865-BF6D45704971}"/>
                  </a:ext>
                </a:extLst>
              </p14:cNvPr>
              <p14:cNvContentPartPr/>
              <p14:nvPr/>
            </p14:nvContentPartPr>
            <p14:xfrm>
              <a:off x="4328040" y="5281720"/>
              <a:ext cx="128880" cy="10332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E9A0EE99-B29B-45EB-8865-BF6D45704971}"/>
                  </a:ext>
                </a:extLst>
              </p:cNvPr>
              <p:cNvPicPr/>
              <p:nvPr/>
            </p:nvPicPr>
            <p:blipFill>
              <a:blip r:embed="rId348"/>
              <a:stretch>
                <a:fillRect/>
              </a:stretch>
            </p:blipFill>
            <p:spPr>
              <a:xfrm>
                <a:off x="4310040" y="5263720"/>
                <a:ext cx="16452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9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EA98387A-13FF-4103-A9BD-CDD5DBB4CBEA}"/>
                  </a:ext>
                </a:extLst>
              </p14:cNvPr>
              <p14:cNvContentPartPr/>
              <p14:nvPr/>
            </p14:nvContentPartPr>
            <p14:xfrm>
              <a:off x="4348200" y="5465680"/>
              <a:ext cx="125280" cy="12960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EA98387A-13FF-4103-A9BD-CDD5DBB4CBEA}"/>
                  </a:ext>
                </a:extLst>
              </p:cNvPr>
              <p:cNvPicPr/>
              <p:nvPr/>
            </p:nvPicPr>
            <p:blipFill>
              <a:blip r:embed="rId350"/>
              <a:stretch>
                <a:fillRect/>
              </a:stretch>
            </p:blipFill>
            <p:spPr>
              <a:xfrm>
                <a:off x="4330560" y="5447680"/>
                <a:ext cx="16092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1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136BCDF0-4D09-4E0B-9D8D-9FC7E30C9533}"/>
                  </a:ext>
                </a:extLst>
              </p14:cNvPr>
              <p14:cNvContentPartPr/>
              <p14:nvPr/>
            </p14:nvContentPartPr>
            <p14:xfrm>
              <a:off x="4592280" y="5268040"/>
              <a:ext cx="842760" cy="4629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136BCDF0-4D09-4E0B-9D8D-9FC7E30C9533}"/>
                  </a:ext>
                </a:extLst>
              </p:cNvPr>
              <p:cNvPicPr/>
              <p:nvPr/>
            </p:nvPicPr>
            <p:blipFill>
              <a:blip r:embed="rId352"/>
              <a:stretch>
                <a:fillRect/>
              </a:stretch>
            </p:blipFill>
            <p:spPr>
              <a:xfrm>
                <a:off x="4574288" y="5250040"/>
                <a:ext cx="878385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3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43686F2A-0EE6-4A77-B6A1-6E558A3AD1ED}"/>
                  </a:ext>
                </a:extLst>
              </p14:cNvPr>
              <p14:cNvContentPartPr/>
              <p14:nvPr/>
            </p14:nvContentPartPr>
            <p14:xfrm>
              <a:off x="5534400" y="5272720"/>
              <a:ext cx="104400" cy="40356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43686F2A-0EE6-4A77-B6A1-6E558A3AD1ED}"/>
                  </a:ext>
                </a:extLst>
              </p:cNvPr>
              <p:cNvPicPr/>
              <p:nvPr/>
            </p:nvPicPr>
            <p:blipFill>
              <a:blip r:embed="rId354"/>
              <a:stretch>
                <a:fillRect/>
              </a:stretch>
            </p:blipFill>
            <p:spPr>
              <a:xfrm>
                <a:off x="5516400" y="5255080"/>
                <a:ext cx="14004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5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A411C85A-3B7C-4FE9-B5CD-BB4644A2443C}"/>
                  </a:ext>
                </a:extLst>
              </p14:cNvPr>
              <p14:cNvContentPartPr/>
              <p14:nvPr/>
            </p14:nvContentPartPr>
            <p14:xfrm>
              <a:off x="3768240" y="5221600"/>
              <a:ext cx="449640" cy="51516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A411C85A-3B7C-4FE9-B5CD-BB4644A2443C}"/>
                  </a:ext>
                </a:extLst>
              </p:cNvPr>
              <p:cNvPicPr/>
              <p:nvPr/>
            </p:nvPicPr>
            <p:blipFill>
              <a:blip r:embed="rId356"/>
              <a:stretch>
                <a:fillRect/>
              </a:stretch>
            </p:blipFill>
            <p:spPr>
              <a:xfrm>
                <a:off x="3750586" y="5203960"/>
                <a:ext cx="485309" cy="55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7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E8E94A8D-CF2B-4EF3-A911-0A240A124692}"/>
                  </a:ext>
                </a:extLst>
              </p14:cNvPr>
              <p14:cNvContentPartPr/>
              <p14:nvPr/>
            </p14:nvContentPartPr>
            <p14:xfrm>
              <a:off x="5760120" y="5273800"/>
              <a:ext cx="852840" cy="31428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E8E94A8D-CF2B-4EF3-A911-0A240A124692}"/>
                  </a:ext>
                </a:extLst>
              </p:cNvPr>
              <p:cNvPicPr/>
              <p:nvPr/>
            </p:nvPicPr>
            <p:blipFill>
              <a:blip r:embed="rId358"/>
              <a:stretch>
                <a:fillRect/>
              </a:stretch>
            </p:blipFill>
            <p:spPr>
              <a:xfrm>
                <a:off x="5742480" y="5255800"/>
                <a:ext cx="888480" cy="349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19944924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14:cNvPr>
              <p14:cNvContentPartPr/>
              <p14:nvPr/>
            </p14:nvContentPartPr>
            <p14:xfrm>
              <a:off x="873480" y="212560"/>
              <a:ext cx="1558080" cy="47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5840" y="194920"/>
                <a:ext cx="159372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14:cNvPr>
              <p14:cNvContentPartPr/>
              <p14:nvPr/>
            </p14:nvContentPartPr>
            <p14:xfrm>
              <a:off x="3027360" y="264040"/>
              <a:ext cx="360" cy="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14:cNvPr>
              <p14:cNvContentPartPr/>
              <p14:nvPr/>
            </p14:nvContentPartPr>
            <p14:xfrm>
              <a:off x="3090720" y="407320"/>
              <a:ext cx="223200" cy="10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2720" y="389680"/>
                <a:ext cx="2588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14:cNvPr>
              <p14:cNvContentPartPr/>
              <p14:nvPr/>
            </p14:nvContentPartPr>
            <p14:xfrm>
              <a:off x="3433440" y="45664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5800" y="43900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14:cNvPr>
              <p14:cNvContentPartPr/>
              <p14:nvPr/>
            </p14:nvContentPartPr>
            <p14:xfrm>
              <a:off x="3433440" y="29428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5800" y="276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14:cNvPr>
              <p14:cNvContentPartPr/>
              <p14:nvPr/>
            </p14:nvContentPartPr>
            <p14:xfrm>
              <a:off x="3544320" y="192760"/>
              <a:ext cx="15840" cy="299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526680" y="175120"/>
                <a:ext cx="514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14:cNvPr>
              <p14:cNvContentPartPr/>
              <p14:nvPr/>
            </p14:nvContentPartPr>
            <p14:xfrm>
              <a:off x="3655560" y="297520"/>
              <a:ext cx="38880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637920" y="279520"/>
                <a:ext cx="42444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14:cNvPr>
              <p14:cNvContentPartPr/>
              <p14:nvPr/>
            </p14:nvContentPartPr>
            <p14:xfrm>
              <a:off x="2714880" y="382840"/>
              <a:ext cx="271800" cy="178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696904" y="364840"/>
                <a:ext cx="307393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14:cNvPr>
              <p14:cNvContentPartPr/>
              <p14:nvPr/>
            </p14:nvContentPartPr>
            <p14:xfrm>
              <a:off x="5724120" y="172600"/>
              <a:ext cx="924840" cy="32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706120" y="154620"/>
                <a:ext cx="9604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14:cNvPr>
              <p14:cNvContentPartPr/>
              <p14:nvPr/>
            </p14:nvContentPartPr>
            <p14:xfrm>
              <a:off x="5139840" y="306880"/>
              <a:ext cx="488160" cy="368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122187" y="288898"/>
                <a:ext cx="523826" cy="403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14:cNvPr>
              <p14:cNvContentPartPr/>
              <p14:nvPr/>
            </p14:nvContentPartPr>
            <p14:xfrm>
              <a:off x="4439640" y="253600"/>
              <a:ext cx="3718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421983" y="235600"/>
                <a:ext cx="407555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14:cNvPr>
              <p14:cNvContentPartPr/>
              <p14:nvPr/>
            </p14:nvContentPartPr>
            <p14:xfrm>
              <a:off x="7025520" y="243520"/>
              <a:ext cx="36000" cy="22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07520" y="225880"/>
                <a:ext cx="71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14:cNvPr>
              <p14:cNvContentPartPr/>
              <p14:nvPr/>
            </p14:nvContentPartPr>
            <p14:xfrm>
              <a:off x="7521600" y="253600"/>
              <a:ext cx="360360" cy="22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03960" y="235600"/>
                <a:ext cx="3960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14:cNvPr>
              <p14:cNvContentPartPr/>
              <p14:nvPr/>
            </p14:nvContentPartPr>
            <p14:xfrm>
              <a:off x="7161600" y="233080"/>
              <a:ext cx="245160" cy="24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143626" y="215440"/>
                <a:ext cx="28074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14:cNvPr>
              <p14:cNvContentPartPr/>
              <p14:nvPr/>
            </p14:nvContentPartPr>
            <p14:xfrm>
              <a:off x="2963280" y="2336200"/>
              <a:ext cx="204840" cy="204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945312" y="2318560"/>
                <a:ext cx="240417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14:cNvPr>
              <p14:cNvContentPartPr/>
              <p14:nvPr/>
            </p14:nvContentPartPr>
            <p14:xfrm>
              <a:off x="2742600" y="3190120"/>
              <a:ext cx="138960" cy="155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24960" y="3172120"/>
                <a:ext cx="17460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14:cNvPr>
              <p14:cNvContentPartPr/>
              <p14:nvPr/>
            </p14:nvContentPartPr>
            <p14:xfrm>
              <a:off x="464520" y="3541840"/>
              <a:ext cx="272880" cy="224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6880" y="3523840"/>
                <a:ext cx="30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14:cNvPr>
              <p14:cNvContentPartPr/>
              <p14:nvPr/>
            </p14:nvContentPartPr>
            <p14:xfrm>
              <a:off x="858000" y="3535360"/>
              <a:ext cx="46080" cy="19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40000" y="3517360"/>
                <a:ext cx="817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14:cNvPr>
              <p14:cNvContentPartPr/>
              <p14:nvPr/>
            </p14:nvContentPartPr>
            <p14:xfrm>
              <a:off x="761880" y="3514840"/>
              <a:ext cx="218160" cy="165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43880" y="3497200"/>
                <a:ext cx="253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14:cNvPr>
              <p14:cNvContentPartPr/>
              <p14:nvPr/>
            </p14:nvContentPartPr>
            <p14:xfrm>
              <a:off x="1056360" y="3596200"/>
              <a:ext cx="6840" cy="91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038360" y="3578560"/>
                <a:ext cx="4248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14:cNvPr>
              <p14:cNvContentPartPr/>
              <p14:nvPr/>
            </p14:nvContentPartPr>
            <p14:xfrm>
              <a:off x="1025760" y="340324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0812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14:cNvPr>
              <p14:cNvContentPartPr/>
              <p14:nvPr/>
            </p14:nvContentPartPr>
            <p14:xfrm>
              <a:off x="1176960" y="3464080"/>
              <a:ext cx="104040" cy="225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59320" y="3446440"/>
                <a:ext cx="1396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14:cNvPr>
              <p14:cNvContentPartPr/>
              <p14:nvPr/>
            </p14:nvContentPartPr>
            <p14:xfrm>
              <a:off x="1524000" y="3351760"/>
              <a:ext cx="364320" cy="536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06000" y="3334120"/>
                <a:ext cx="39996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14:cNvPr>
              <p14:cNvContentPartPr/>
              <p14:nvPr/>
            </p14:nvContentPartPr>
            <p14:xfrm>
              <a:off x="416280" y="4045840"/>
              <a:ext cx="143640" cy="228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8280" y="4027840"/>
                <a:ext cx="17928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14:cNvPr>
              <p14:cNvContentPartPr/>
              <p14:nvPr/>
            </p14:nvContentPartPr>
            <p14:xfrm>
              <a:off x="675120" y="4076800"/>
              <a:ext cx="69120" cy="131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7120" y="4059160"/>
                <a:ext cx="10476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14:cNvPr>
              <p14:cNvContentPartPr/>
              <p14:nvPr/>
            </p14:nvContentPartPr>
            <p14:xfrm>
              <a:off x="858000" y="3890680"/>
              <a:ext cx="45360" cy="283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40360" y="3873040"/>
                <a:ext cx="810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14:cNvPr>
              <p14:cNvContentPartPr/>
              <p14:nvPr/>
            </p14:nvContentPartPr>
            <p14:xfrm>
              <a:off x="782040" y="4016320"/>
              <a:ext cx="234360" cy="57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4400" y="3998680"/>
                <a:ext cx="2700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14:cNvPr>
              <p14:cNvContentPartPr/>
              <p14:nvPr/>
            </p14:nvContentPartPr>
            <p14:xfrm>
              <a:off x="1066440" y="3832360"/>
              <a:ext cx="346320" cy="335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48800" y="3814720"/>
                <a:ext cx="3819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14:cNvPr>
              <p14:cNvContentPartPr/>
              <p14:nvPr/>
            </p14:nvContentPartPr>
            <p14:xfrm>
              <a:off x="1259400" y="3932080"/>
              <a:ext cx="227880" cy="70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41400" y="3914440"/>
                <a:ext cx="2635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14:cNvPr>
              <p14:cNvContentPartPr/>
              <p14:nvPr/>
            </p14:nvContentPartPr>
            <p14:xfrm>
              <a:off x="1554240" y="3992560"/>
              <a:ext cx="12240" cy="2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36600" y="3974560"/>
                <a:ext cx="47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14:cNvPr>
              <p14:cNvContentPartPr/>
              <p14:nvPr/>
            </p14:nvContentPartPr>
            <p14:xfrm>
              <a:off x="1554240" y="3860440"/>
              <a:ext cx="36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36600" y="384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14:cNvPr>
              <p14:cNvContentPartPr/>
              <p14:nvPr/>
            </p14:nvContentPartPr>
            <p14:xfrm>
              <a:off x="1687080" y="3931360"/>
              <a:ext cx="81000" cy="109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69440" y="3913720"/>
                <a:ext cx="116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14:cNvPr>
              <p14:cNvContentPartPr/>
              <p14:nvPr/>
            </p14:nvContentPartPr>
            <p14:xfrm>
              <a:off x="1858800" y="3857920"/>
              <a:ext cx="190800" cy="135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40800" y="3839920"/>
                <a:ext cx="226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14:cNvPr>
              <p14:cNvContentPartPr/>
              <p14:nvPr/>
            </p14:nvContentPartPr>
            <p14:xfrm>
              <a:off x="3011520" y="3494320"/>
              <a:ext cx="174240" cy="19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93880" y="3476320"/>
                <a:ext cx="20988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14:cNvPr>
              <p14:cNvContentPartPr/>
              <p14:nvPr/>
            </p14:nvContentPartPr>
            <p14:xfrm>
              <a:off x="391800" y="353320"/>
              <a:ext cx="156600" cy="195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74160" y="335680"/>
                <a:ext cx="19224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14:cNvPr>
              <p14:cNvContentPartPr/>
              <p14:nvPr/>
            </p14:nvContentPartPr>
            <p14:xfrm>
              <a:off x="2174160" y="3429880"/>
              <a:ext cx="689400" cy="3088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156169" y="3411880"/>
                <a:ext cx="725021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14:cNvPr>
              <p14:cNvContentPartPr/>
              <p14:nvPr/>
            </p14:nvContentPartPr>
            <p14:xfrm>
              <a:off x="334200" y="676960"/>
              <a:ext cx="2377080" cy="2406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16200" y="659320"/>
                <a:ext cx="2412720" cy="24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14:cNvPr>
              <p14:cNvContentPartPr/>
              <p14:nvPr/>
            </p14:nvContentPartPr>
            <p14:xfrm>
              <a:off x="4551240" y="1015720"/>
              <a:ext cx="16920" cy="43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533600" y="998080"/>
                <a:ext cx="525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14:cNvPr>
              <p14:cNvContentPartPr/>
              <p14:nvPr/>
            </p14:nvContentPartPr>
            <p14:xfrm>
              <a:off x="4561320" y="893680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43680" y="87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14:cNvPr>
              <p14:cNvContentPartPr/>
              <p14:nvPr/>
            </p14:nvContentPartPr>
            <p14:xfrm>
              <a:off x="5264400" y="985120"/>
              <a:ext cx="144360" cy="114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246400" y="967120"/>
                <a:ext cx="18000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14:cNvPr>
              <p14:cNvContentPartPr/>
              <p14:nvPr/>
            </p14:nvContentPartPr>
            <p14:xfrm>
              <a:off x="5526840" y="812320"/>
              <a:ext cx="28800" cy="2754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08840" y="794320"/>
                <a:ext cx="6444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14:cNvPr>
              <p14:cNvContentPartPr/>
              <p14:nvPr/>
            </p14:nvContentPartPr>
            <p14:xfrm>
              <a:off x="6491640" y="934360"/>
              <a:ext cx="12600" cy="62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916720"/>
                <a:ext cx="482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14:cNvPr>
              <p14:cNvContentPartPr/>
              <p14:nvPr/>
            </p14:nvContentPartPr>
            <p14:xfrm>
              <a:off x="6502080" y="79216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84440" y="774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14:cNvPr>
              <p14:cNvContentPartPr/>
              <p14:nvPr/>
            </p14:nvContentPartPr>
            <p14:xfrm>
              <a:off x="6629520" y="832480"/>
              <a:ext cx="318960" cy="275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611540" y="814840"/>
                <a:ext cx="35456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14:cNvPr>
              <p14:cNvContentPartPr/>
              <p14:nvPr/>
            </p14:nvContentPartPr>
            <p14:xfrm>
              <a:off x="5985840" y="782080"/>
              <a:ext cx="40104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968200" y="764102"/>
                <a:ext cx="436680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14:cNvPr>
              <p14:cNvContentPartPr/>
              <p14:nvPr/>
            </p14:nvContentPartPr>
            <p14:xfrm>
              <a:off x="5652840" y="953800"/>
              <a:ext cx="239040" cy="124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635200" y="935800"/>
                <a:ext cx="2746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14:cNvPr>
              <p14:cNvContentPartPr/>
              <p14:nvPr/>
            </p14:nvContentPartPr>
            <p14:xfrm>
              <a:off x="4671480" y="986920"/>
              <a:ext cx="316440" cy="11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53480" y="968920"/>
                <a:ext cx="3520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14:cNvPr>
              <p14:cNvContentPartPr/>
              <p14:nvPr/>
            </p14:nvContentPartPr>
            <p14:xfrm>
              <a:off x="3750240" y="831400"/>
              <a:ext cx="727200" cy="340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732240" y="813400"/>
                <a:ext cx="76284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14:cNvPr>
              <p14:cNvContentPartPr/>
              <p14:nvPr/>
            </p14:nvContentPartPr>
            <p14:xfrm>
              <a:off x="3393120" y="838600"/>
              <a:ext cx="222840" cy="38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375480" y="820600"/>
                <a:ext cx="25848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14:cNvPr>
              <p14:cNvContentPartPr/>
              <p14:nvPr/>
            </p14:nvContentPartPr>
            <p14:xfrm>
              <a:off x="7199760" y="944080"/>
              <a:ext cx="276120" cy="123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182120" y="926440"/>
                <a:ext cx="31176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14:cNvPr>
              <p14:cNvContentPartPr/>
              <p14:nvPr/>
            </p14:nvContentPartPr>
            <p14:xfrm>
              <a:off x="7570200" y="893680"/>
              <a:ext cx="90360" cy="184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552200" y="875680"/>
                <a:ext cx="126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14:cNvPr>
              <p14:cNvContentPartPr/>
              <p14:nvPr/>
            </p14:nvContentPartPr>
            <p14:xfrm>
              <a:off x="7904280" y="913120"/>
              <a:ext cx="141120" cy="168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886280" y="895120"/>
                <a:ext cx="17676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14:cNvPr>
              <p14:cNvContentPartPr/>
              <p14:nvPr/>
            </p14:nvContentPartPr>
            <p14:xfrm>
              <a:off x="8148720" y="975040"/>
              <a:ext cx="9360" cy="100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8131080" y="957400"/>
                <a:ext cx="4500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14:cNvPr>
              <p14:cNvContentPartPr/>
              <p14:nvPr/>
            </p14:nvContentPartPr>
            <p14:xfrm>
              <a:off x="8148000" y="81232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30000" y="79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14:cNvPr>
              <p14:cNvContentPartPr/>
              <p14:nvPr/>
            </p14:nvContentPartPr>
            <p14:xfrm>
              <a:off x="8238360" y="750760"/>
              <a:ext cx="813240" cy="321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20368" y="733120"/>
                <a:ext cx="848864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14:cNvPr>
              <p14:cNvContentPartPr/>
              <p14:nvPr/>
            </p14:nvContentPartPr>
            <p14:xfrm>
              <a:off x="3189720" y="1351960"/>
              <a:ext cx="873360" cy="570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172087" y="1333960"/>
                <a:ext cx="908985" cy="60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14:cNvPr>
              <p14:cNvContentPartPr/>
              <p14:nvPr/>
            </p14:nvContentPartPr>
            <p14:xfrm>
              <a:off x="5028600" y="1594960"/>
              <a:ext cx="360" cy="9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10960" y="1576960"/>
                <a:ext cx="36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14:cNvPr>
              <p14:cNvContentPartPr/>
              <p14:nvPr/>
            </p14:nvContentPartPr>
            <p14:xfrm>
              <a:off x="5049120" y="139156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311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14:cNvPr>
              <p14:cNvContentPartPr/>
              <p14:nvPr/>
            </p14:nvContentPartPr>
            <p14:xfrm>
              <a:off x="6355560" y="1635640"/>
              <a:ext cx="4320" cy="6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37920" y="161764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14:cNvPr>
              <p14:cNvContentPartPr/>
              <p14:nvPr/>
            </p14:nvContentPartPr>
            <p14:xfrm>
              <a:off x="5851560" y="1363480"/>
              <a:ext cx="307440" cy="283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833899" y="1345480"/>
                <a:ext cx="343122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14:cNvPr>
              <p14:cNvContentPartPr/>
              <p14:nvPr/>
            </p14:nvContentPartPr>
            <p14:xfrm>
              <a:off x="5151000" y="1340800"/>
              <a:ext cx="439920" cy="304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133000" y="1322821"/>
                <a:ext cx="475560" cy="3397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14:cNvPr>
              <p14:cNvContentPartPr/>
              <p14:nvPr/>
            </p14:nvContentPartPr>
            <p14:xfrm>
              <a:off x="4409040" y="1523320"/>
              <a:ext cx="500400" cy="4035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391040" y="1505320"/>
                <a:ext cx="53604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14:cNvPr>
              <p14:cNvContentPartPr/>
              <p14:nvPr/>
            </p14:nvContentPartPr>
            <p14:xfrm>
              <a:off x="6575160" y="1250440"/>
              <a:ext cx="1826280" cy="56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557520" y="1232451"/>
                <a:ext cx="1861920" cy="603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14:cNvPr>
              <p14:cNvContentPartPr/>
              <p14:nvPr/>
            </p14:nvContentPartPr>
            <p14:xfrm>
              <a:off x="3565560" y="2075560"/>
              <a:ext cx="168840" cy="8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547920" y="2057560"/>
                <a:ext cx="2044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14:cNvPr>
              <p14:cNvContentPartPr/>
              <p14:nvPr/>
            </p14:nvContentPartPr>
            <p14:xfrm>
              <a:off x="3545400" y="2236840"/>
              <a:ext cx="372960" cy="377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527417" y="2219200"/>
                <a:ext cx="408566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14:cNvPr>
              <p14:cNvContentPartPr/>
              <p14:nvPr/>
            </p14:nvContentPartPr>
            <p14:xfrm>
              <a:off x="4091880" y="2316400"/>
              <a:ext cx="12348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073880" y="2298400"/>
                <a:ext cx="159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14:cNvPr>
              <p14:cNvContentPartPr/>
              <p14:nvPr/>
            </p14:nvContentPartPr>
            <p14:xfrm>
              <a:off x="4063800" y="2407480"/>
              <a:ext cx="123480" cy="9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045800" y="2389480"/>
                <a:ext cx="1591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14:cNvPr>
              <p14:cNvContentPartPr/>
              <p14:nvPr/>
            </p14:nvContentPartPr>
            <p14:xfrm>
              <a:off x="4317600" y="2272480"/>
              <a:ext cx="504720" cy="186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299600" y="2254840"/>
                <a:ext cx="5403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14:cNvPr>
              <p14:cNvContentPartPr/>
              <p14:nvPr/>
            </p14:nvContentPartPr>
            <p14:xfrm>
              <a:off x="4500480" y="2054320"/>
              <a:ext cx="191520" cy="79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482480" y="2036680"/>
                <a:ext cx="22716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14:cNvPr>
              <p14:cNvContentPartPr/>
              <p14:nvPr/>
            </p14:nvContentPartPr>
            <p14:xfrm>
              <a:off x="5271960" y="2255200"/>
              <a:ext cx="133200" cy="178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254320" y="2237560"/>
                <a:ext cx="1688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14:cNvPr>
              <p14:cNvContentPartPr/>
              <p14:nvPr/>
            </p14:nvContentPartPr>
            <p14:xfrm>
              <a:off x="5272680" y="2038840"/>
              <a:ext cx="122040" cy="124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254680" y="2020840"/>
                <a:ext cx="1576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14:cNvPr>
              <p14:cNvContentPartPr/>
              <p14:nvPr/>
            </p14:nvContentPartPr>
            <p14:xfrm>
              <a:off x="4957680" y="2235040"/>
              <a:ext cx="135720" cy="200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939680" y="2217008"/>
                <a:ext cx="171360" cy="235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14:cNvPr>
              <p14:cNvContentPartPr/>
              <p14:nvPr/>
            </p14:nvContentPartPr>
            <p14:xfrm>
              <a:off x="5520720" y="2427640"/>
              <a:ext cx="57240" cy="64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502720" y="2410000"/>
                <a:ext cx="92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14:cNvPr>
              <p14:cNvContentPartPr/>
              <p14:nvPr/>
            </p14:nvContentPartPr>
            <p14:xfrm>
              <a:off x="5772360" y="2235760"/>
              <a:ext cx="269280" cy="161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754360" y="2218120"/>
                <a:ext cx="3049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14:cNvPr>
              <p14:cNvContentPartPr/>
              <p14:nvPr/>
            </p14:nvContentPartPr>
            <p14:xfrm>
              <a:off x="6146400" y="2051800"/>
              <a:ext cx="514800" cy="348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128760" y="2034160"/>
                <a:ext cx="55044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14:cNvPr>
              <p14:cNvContentPartPr/>
              <p14:nvPr/>
            </p14:nvContentPartPr>
            <p14:xfrm>
              <a:off x="8609160" y="1474720"/>
              <a:ext cx="14040" cy="29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8591160" y="1456720"/>
                <a:ext cx="4968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14:cNvPr>
              <p14:cNvContentPartPr/>
              <p14:nvPr/>
            </p14:nvContentPartPr>
            <p14:xfrm>
              <a:off x="8619240" y="1625200"/>
              <a:ext cx="6840" cy="12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8601600" y="1607200"/>
                <a:ext cx="424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14:cNvPr>
              <p14:cNvContentPartPr/>
              <p14:nvPr/>
            </p14:nvContentPartPr>
            <p14:xfrm>
              <a:off x="7010040" y="2205880"/>
              <a:ext cx="475920" cy="176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6992400" y="2188240"/>
                <a:ext cx="51156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14:cNvPr>
              <p14:cNvContentPartPr/>
              <p14:nvPr/>
            </p14:nvContentPartPr>
            <p14:xfrm>
              <a:off x="7629960" y="2208400"/>
              <a:ext cx="145800" cy="6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611960" y="2190400"/>
                <a:ext cx="1814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14:cNvPr>
              <p14:cNvContentPartPr/>
              <p14:nvPr/>
            </p14:nvContentPartPr>
            <p14:xfrm>
              <a:off x="7650120" y="2285800"/>
              <a:ext cx="132840" cy="21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7632480" y="2267800"/>
                <a:ext cx="1684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14:cNvPr>
              <p14:cNvContentPartPr/>
              <p14:nvPr/>
            </p14:nvContentPartPr>
            <p14:xfrm>
              <a:off x="7987080" y="2092480"/>
              <a:ext cx="19080" cy="277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969440" y="2074840"/>
                <a:ext cx="547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14:cNvPr>
              <p14:cNvContentPartPr/>
              <p14:nvPr/>
            </p14:nvContentPartPr>
            <p14:xfrm>
              <a:off x="8158080" y="1919320"/>
              <a:ext cx="585000" cy="548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140080" y="1901668"/>
                <a:ext cx="620640" cy="583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AC3A167-303B-4C8B-B43A-7A3814FA232A}"/>
                  </a:ext>
                </a:extLst>
              </p14:cNvPr>
              <p14:cNvContentPartPr/>
              <p14:nvPr/>
            </p14:nvContentPartPr>
            <p14:xfrm>
              <a:off x="3352440" y="2929120"/>
              <a:ext cx="477000" cy="200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AC3A167-303B-4C8B-B43A-7A3814FA232A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334800" y="2911120"/>
                <a:ext cx="5126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4D1FCC3A-3324-4463-B2A6-E6E18E6F9C5E}"/>
                  </a:ext>
                </a:extLst>
              </p14:cNvPr>
              <p14:cNvContentPartPr/>
              <p14:nvPr/>
            </p14:nvContentPartPr>
            <p14:xfrm>
              <a:off x="5237040" y="2939200"/>
              <a:ext cx="80280" cy="126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4D1FCC3A-3324-4463-B2A6-E6E18E6F9C5E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219400" y="2921560"/>
                <a:ext cx="1159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CAC75126-029D-4AA8-A874-9FC07A33A364}"/>
                  </a:ext>
                </a:extLst>
              </p14:cNvPr>
              <p14:cNvContentPartPr/>
              <p14:nvPr/>
            </p14:nvContentPartPr>
            <p14:xfrm>
              <a:off x="5394720" y="2925160"/>
              <a:ext cx="151560" cy="1126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CAC75126-029D-4AA8-A874-9FC07A33A364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376720" y="2907520"/>
                <a:ext cx="1872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F3C253D-56B4-48FF-82D4-AC627DDE137D}"/>
                  </a:ext>
                </a:extLst>
              </p14:cNvPr>
              <p14:cNvContentPartPr/>
              <p14:nvPr/>
            </p14:nvContentPartPr>
            <p14:xfrm>
              <a:off x="4802520" y="2834440"/>
              <a:ext cx="348840" cy="2491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F3C253D-56B4-48FF-82D4-AC627DDE137D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784862" y="2816440"/>
                <a:ext cx="384517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685CCA7D-B83B-463D-9F94-95ECB73E385B}"/>
                  </a:ext>
                </a:extLst>
              </p14:cNvPr>
              <p14:cNvContentPartPr/>
              <p14:nvPr/>
            </p14:nvContentPartPr>
            <p14:xfrm>
              <a:off x="4508400" y="2945680"/>
              <a:ext cx="192600" cy="1544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685CCA7D-B83B-463D-9F94-95ECB73E385B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4490400" y="2928040"/>
                <a:ext cx="22824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FE5E5AFB-441C-4BD5-A589-F7D347F3F0E0}"/>
                  </a:ext>
                </a:extLst>
              </p14:cNvPr>
              <p14:cNvContentPartPr/>
              <p14:nvPr/>
            </p14:nvContentPartPr>
            <p14:xfrm>
              <a:off x="3931680" y="2838400"/>
              <a:ext cx="467640" cy="2721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FE5E5AFB-441C-4BD5-A589-F7D347F3F0E0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913680" y="2820760"/>
                <a:ext cx="50328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F0B5416-C2BB-4950-BE61-D8B9ADF67BBD}"/>
                  </a:ext>
                </a:extLst>
              </p14:cNvPr>
              <p14:cNvContentPartPr/>
              <p14:nvPr/>
            </p14:nvContentPartPr>
            <p14:xfrm>
              <a:off x="5689200" y="2885200"/>
              <a:ext cx="12240" cy="162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F0B5416-C2BB-4950-BE61-D8B9ADF67BBD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5671200" y="2867200"/>
                <a:ext cx="478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4A79763-28FE-4BD1-9483-EC078557BD5B}"/>
                  </a:ext>
                </a:extLst>
              </p14:cNvPr>
              <p14:cNvContentPartPr/>
              <p14:nvPr/>
            </p14:nvContentPartPr>
            <p14:xfrm>
              <a:off x="5709720" y="2995720"/>
              <a:ext cx="7920" cy="14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4A79763-28FE-4BD1-9483-EC078557BD5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691720" y="2978080"/>
                <a:ext cx="4356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582BACE-D2FB-4D45-B580-8B3534A7A22F}"/>
                  </a:ext>
                </a:extLst>
              </p14:cNvPr>
              <p14:cNvContentPartPr/>
              <p14:nvPr/>
            </p14:nvContentPartPr>
            <p14:xfrm>
              <a:off x="5851560" y="2872240"/>
              <a:ext cx="567360" cy="206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582BACE-D2FB-4D45-B580-8B3534A7A22F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5833920" y="2854240"/>
                <a:ext cx="6030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8A1B58A-43E2-4809-B124-EBB4CDF1E5A8}"/>
                  </a:ext>
                </a:extLst>
              </p14:cNvPr>
              <p14:cNvContentPartPr/>
              <p14:nvPr/>
            </p14:nvContentPartPr>
            <p14:xfrm>
              <a:off x="6105720" y="2652640"/>
              <a:ext cx="242640" cy="160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8A1B58A-43E2-4809-B124-EBB4CDF1E5A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6087720" y="2635000"/>
                <a:ext cx="2782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3117463-F30C-4DA9-A270-0791F8D1B38F}"/>
                  </a:ext>
                </a:extLst>
              </p14:cNvPr>
              <p14:cNvContentPartPr/>
              <p14:nvPr/>
            </p14:nvContentPartPr>
            <p14:xfrm>
              <a:off x="6623760" y="2915080"/>
              <a:ext cx="173880" cy="21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3117463-F30C-4DA9-A270-0791F8D1B38F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606120" y="2897080"/>
                <a:ext cx="2095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76E1E21-8D84-43E7-8B05-531AC9FE8F88}"/>
                  </a:ext>
                </a:extLst>
              </p14:cNvPr>
              <p14:cNvContentPartPr/>
              <p14:nvPr/>
            </p14:nvContentPartPr>
            <p14:xfrm>
              <a:off x="6654720" y="2975920"/>
              <a:ext cx="161280" cy="11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76E1E21-8D84-43E7-8B05-531AC9FE8F88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6636720" y="2958280"/>
                <a:ext cx="196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624A020-FA3A-4111-9A78-850D59E5CD34}"/>
                  </a:ext>
                </a:extLst>
              </p14:cNvPr>
              <p14:cNvContentPartPr/>
              <p14:nvPr/>
            </p14:nvContentPartPr>
            <p14:xfrm>
              <a:off x="7070880" y="2662360"/>
              <a:ext cx="460080" cy="2473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624A020-FA3A-4111-9A78-850D59E5CD34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7052880" y="2644360"/>
                <a:ext cx="49572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8B1B514-7483-4463-A8A5-C5E2027FB724}"/>
                  </a:ext>
                </a:extLst>
              </p14:cNvPr>
              <p14:cNvContentPartPr/>
              <p14:nvPr/>
            </p14:nvContentPartPr>
            <p14:xfrm>
              <a:off x="7050720" y="2509000"/>
              <a:ext cx="219600" cy="92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8B1B514-7483-4463-A8A5-C5E2027FB724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7033080" y="2491000"/>
                <a:ext cx="2552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FAFB29D-8567-469C-8FE1-ADB55BE74788}"/>
                  </a:ext>
                </a:extLst>
              </p14:cNvPr>
              <p14:cNvContentPartPr/>
              <p14:nvPr/>
            </p14:nvContentPartPr>
            <p14:xfrm>
              <a:off x="7010040" y="2950000"/>
              <a:ext cx="701280" cy="377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FAFB29D-8567-469C-8FE1-ADB55BE74788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6992400" y="2932360"/>
                <a:ext cx="7369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1EC9A59-8C6F-440E-A0E8-D4DEA8633A8E}"/>
                  </a:ext>
                </a:extLst>
              </p14:cNvPr>
              <p14:cNvContentPartPr/>
              <p14:nvPr/>
            </p14:nvContentPartPr>
            <p14:xfrm>
              <a:off x="7928400" y="2925880"/>
              <a:ext cx="43200" cy="114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1EC9A59-8C6F-440E-A0E8-D4DEA8633A8E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7910400" y="2907880"/>
                <a:ext cx="7884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6AF96BB-A6A4-4287-9029-CA9CFCCDE2E7}"/>
                  </a:ext>
                </a:extLst>
              </p14:cNvPr>
              <p14:cNvContentPartPr/>
              <p14:nvPr/>
            </p14:nvContentPartPr>
            <p14:xfrm>
              <a:off x="8095800" y="2802760"/>
              <a:ext cx="244080" cy="151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6AF96BB-A6A4-4287-9029-CA9CFCCDE2E7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8078160" y="2785120"/>
                <a:ext cx="27972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4E876F0-61D6-448F-90EB-8E360F7CEA1C}"/>
                  </a:ext>
                </a:extLst>
              </p14:cNvPr>
              <p14:cNvContentPartPr/>
              <p14:nvPr/>
            </p14:nvContentPartPr>
            <p14:xfrm>
              <a:off x="8432400" y="2875120"/>
              <a:ext cx="360" cy="29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4E876F0-61D6-448F-90EB-8E360F7CEA1C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8414760" y="2857120"/>
                <a:ext cx="360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7926A53-8A5A-4BC1-8187-10CC99F89AA7}"/>
                  </a:ext>
                </a:extLst>
              </p14:cNvPr>
              <p14:cNvContentPartPr/>
              <p14:nvPr/>
            </p14:nvContentPartPr>
            <p14:xfrm>
              <a:off x="8432400" y="2698360"/>
              <a:ext cx="4320" cy="4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7926A53-8A5A-4BC1-8187-10CC99F89AA7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8414760" y="268036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9BDA59E-88D2-4B03-806C-8AE63DEBB1E5}"/>
                  </a:ext>
                </a:extLst>
              </p14:cNvPr>
              <p14:cNvContentPartPr/>
              <p14:nvPr/>
            </p14:nvContentPartPr>
            <p14:xfrm>
              <a:off x="8747400" y="2641120"/>
              <a:ext cx="113400" cy="272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9BDA59E-88D2-4B03-806C-8AE63DEBB1E5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8729400" y="2623480"/>
                <a:ext cx="14904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F030CFA-AD04-4A6B-8C64-69AEDC28FE8D}"/>
                  </a:ext>
                </a:extLst>
              </p14:cNvPr>
              <p14:cNvContentPartPr/>
              <p14:nvPr/>
            </p14:nvContentPartPr>
            <p14:xfrm>
              <a:off x="8533920" y="2641120"/>
              <a:ext cx="149040" cy="2534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F030CFA-AD04-4A6B-8C64-69AEDC28FE8D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8515920" y="2623480"/>
                <a:ext cx="1846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E76D7B1-64F9-494C-9DD7-7B1B0777D30A}"/>
                  </a:ext>
                </a:extLst>
              </p14:cNvPr>
              <p14:cNvContentPartPr/>
              <p14:nvPr/>
            </p14:nvContentPartPr>
            <p14:xfrm>
              <a:off x="3524880" y="3367240"/>
              <a:ext cx="474480" cy="504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E76D7B1-64F9-494C-9DD7-7B1B0777D30A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3507240" y="3349600"/>
                <a:ext cx="510120" cy="54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32BCB10-6B2F-4355-813E-40FABFC66D1C}"/>
                  </a:ext>
                </a:extLst>
              </p14:cNvPr>
              <p14:cNvContentPartPr/>
              <p14:nvPr/>
            </p14:nvContentPartPr>
            <p14:xfrm>
              <a:off x="4175400" y="3666400"/>
              <a:ext cx="151560" cy="10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32BCB10-6B2F-4355-813E-40FABFC66D1C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4157760" y="3648760"/>
                <a:ext cx="1872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5588DB3-CCDB-43E3-84FD-853BEE9F93C8}"/>
                  </a:ext>
                </a:extLst>
              </p14:cNvPr>
              <p14:cNvContentPartPr/>
              <p14:nvPr/>
            </p14:nvContentPartPr>
            <p14:xfrm>
              <a:off x="4185480" y="3774760"/>
              <a:ext cx="141840" cy="25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5588DB3-CCDB-43E3-84FD-853BEE9F93C8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4167480" y="3756760"/>
                <a:ext cx="1774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9962F54-D61C-4FB7-B0D0-AA9D1F5390B9}"/>
                  </a:ext>
                </a:extLst>
              </p14:cNvPr>
              <p14:cNvContentPartPr/>
              <p14:nvPr/>
            </p14:nvContentPartPr>
            <p14:xfrm>
              <a:off x="4469880" y="3325840"/>
              <a:ext cx="176400" cy="97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9962F54-D61C-4FB7-B0D0-AA9D1F5390B9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4452240" y="3307840"/>
                <a:ext cx="21204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EC2CACA-4D81-4DE3-912E-DBEBA8D809FD}"/>
                  </a:ext>
                </a:extLst>
              </p14:cNvPr>
              <p14:cNvContentPartPr/>
              <p14:nvPr/>
            </p14:nvContentPartPr>
            <p14:xfrm>
              <a:off x="4846080" y="3636520"/>
              <a:ext cx="111600" cy="10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EC2CACA-4D81-4DE3-912E-DBEBA8D809FD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4828080" y="361888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E7C23FF8-97FF-493A-8BC6-E1FE02DBA353}"/>
                  </a:ext>
                </a:extLst>
              </p14:cNvPr>
              <p14:cNvContentPartPr/>
              <p14:nvPr/>
            </p14:nvContentPartPr>
            <p14:xfrm>
              <a:off x="5059560" y="3280840"/>
              <a:ext cx="199800" cy="82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E7C23FF8-97FF-493A-8BC6-E1FE02DBA353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5041560" y="3263200"/>
                <a:ext cx="2354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F5C806E-6D5E-487D-9AD4-B578F2011777}"/>
                  </a:ext>
                </a:extLst>
              </p14:cNvPr>
              <p14:cNvContentPartPr/>
              <p14:nvPr/>
            </p14:nvContentPartPr>
            <p14:xfrm>
              <a:off x="5090520" y="3456880"/>
              <a:ext cx="247320" cy="3412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F5C806E-6D5E-487D-9AD4-B578F2011777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5072880" y="3438880"/>
                <a:ext cx="28296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54F0CC59-CA46-4296-9F69-FF91813E7E74}"/>
                  </a:ext>
                </a:extLst>
              </p14:cNvPr>
              <p14:cNvContentPartPr/>
              <p14:nvPr/>
            </p14:nvContentPartPr>
            <p14:xfrm>
              <a:off x="4530720" y="3488560"/>
              <a:ext cx="212400" cy="342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54F0CC59-CA46-4296-9F69-FF91813E7E74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4513080" y="3470920"/>
                <a:ext cx="24804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8041E7A-BD7A-4D14-AF90-A626DECF7450}"/>
                  </a:ext>
                </a:extLst>
              </p14:cNvPr>
              <p14:cNvContentPartPr/>
              <p14:nvPr/>
            </p14:nvContentPartPr>
            <p14:xfrm>
              <a:off x="5567520" y="3610600"/>
              <a:ext cx="171720" cy="16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8041E7A-BD7A-4D14-AF90-A626DECF7450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5549520" y="3592600"/>
                <a:ext cx="2073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687F3DC-9DE0-47EC-9612-A4247CB54A2F}"/>
                  </a:ext>
                </a:extLst>
              </p14:cNvPr>
              <p14:cNvContentPartPr/>
              <p14:nvPr/>
            </p14:nvContentPartPr>
            <p14:xfrm>
              <a:off x="5587680" y="3687640"/>
              <a:ext cx="171720" cy="10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687F3DC-9DE0-47EC-9612-A4247CB54A2F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5570040" y="3670000"/>
                <a:ext cx="207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4943C64-0AE5-40A0-A791-B4EBBF38B08E}"/>
                  </a:ext>
                </a:extLst>
              </p14:cNvPr>
              <p14:cNvContentPartPr/>
              <p14:nvPr/>
            </p14:nvContentPartPr>
            <p14:xfrm>
              <a:off x="6504960" y="3585760"/>
              <a:ext cx="182520" cy="4024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4943C64-0AE5-40A0-A791-B4EBBF38B08E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6487320" y="3568120"/>
                <a:ext cx="21816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DC4834D-D696-4D2F-82CE-9AB529540267}"/>
                  </a:ext>
                </a:extLst>
              </p14:cNvPr>
              <p14:cNvContentPartPr/>
              <p14:nvPr/>
            </p14:nvContentPartPr>
            <p14:xfrm>
              <a:off x="5958120" y="3423400"/>
              <a:ext cx="420480" cy="3459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DC4834D-D696-4D2F-82CE-9AB529540267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5940120" y="3405760"/>
                <a:ext cx="45612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EF5B7F0-809C-4049-ADD1-EC88C2F2502B}"/>
                  </a:ext>
                </a:extLst>
              </p14:cNvPr>
              <p14:cNvContentPartPr/>
              <p14:nvPr/>
            </p14:nvContentPartPr>
            <p14:xfrm>
              <a:off x="6522600" y="3382360"/>
              <a:ext cx="156960" cy="143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EF5B7F0-809C-4049-ADD1-EC88C2F2502B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6504600" y="3364720"/>
                <a:ext cx="192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14:cNvPr>
              <p14:cNvContentPartPr/>
              <p14:nvPr/>
            </p14:nvContentPartPr>
            <p14:xfrm>
              <a:off x="771600" y="1266640"/>
              <a:ext cx="1270440" cy="12999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753965" y="1249000"/>
                <a:ext cx="1306070" cy="13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1E5252A3-22A6-4E27-9BEE-06B6CD65E143}"/>
                  </a:ext>
                </a:extLst>
              </p14:cNvPr>
              <p14:cNvContentPartPr/>
              <p14:nvPr/>
            </p14:nvContentPartPr>
            <p14:xfrm>
              <a:off x="6877920" y="3697360"/>
              <a:ext cx="124560" cy="313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1E5252A3-22A6-4E27-9BEE-06B6CD65E143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6860280" y="3679720"/>
                <a:ext cx="16020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80AA3C42-558C-4D75-86FC-5FB7D98D8AC7}"/>
                  </a:ext>
                </a:extLst>
              </p14:cNvPr>
              <p14:cNvContentPartPr/>
              <p14:nvPr/>
            </p14:nvContentPartPr>
            <p14:xfrm>
              <a:off x="7111200" y="3545800"/>
              <a:ext cx="509400" cy="26496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80AA3C42-558C-4D75-86FC-5FB7D98D8AC7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7093548" y="3527800"/>
                <a:ext cx="545065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C30ECC2F-F9CF-4909-884E-E2864845D973}"/>
                  </a:ext>
                </a:extLst>
              </p14:cNvPr>
              <p14:cNvContentPartPr/>
              <p14:nvPr/>
            </p14:nvContentPartPr>
            <p14:xfrm>
              <a:off x="7822560" y="3391000"/>
              <a:ext cx="169920" cy="134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C30ECC2F-F9CF-4909-884E-E2864845D973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7804920" y="3373360"/>
                <a:ext cx="2055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FBFBF0B-B9FC-4F2E-BFE3-FD26E151A820}"/>
                  </a:ext>
                </a:extLst>
              </p14:cNvPr>
              <p14:cNvContentPartPr/>
              <p14:nvPr/>
            </p14:nvContentPartPr>
            <p14:xfrm>
              <a:off x="7802400" y="3586120"/>
              <a:ext cx="122400" cy="18360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FBFBF0B-B9FC-4F2E-BFE3-FD26E151A820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7784400" y="3568480"/>
                <a:ext cx="15804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50A9D69-B978-4C3A-A9AD-6C453E612B15}"/>
                  </a:ext>
                </a:extLst>
              </p14:cNvPr>
              <p14:cNvContentPartPr/>
              <p14:nvPr/>
            </p14:nvContentPartPr>
            <p14:xfrm>
              <a:off x="3129240" y="4114240"/>
              <a:ext cx="273960" cy="321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50A9D69-B978-4C3A-A9AD-6C453E612B15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3111240" y="4096240"/>
                <a:ext cx="30960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EFACE8F-D43B-40B5-A783-231FC90F73B7}"/>
                  </a:ext>
                </a:extLst>
              </p14:cNvPr>
              <p14:cNvContentPartPr/>
              <p14:nvPr/>
            </p14:nvContentPartPr>
            <p14:xfrm>
              <a:off x="3779040" y="4064920"/>
              <a:ext cx="258480" cy="70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EFACE8F-D43B-40B5-A783-231FC90F73B7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3761400" y="4046920"/>
                <a:ext cx="29412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AE75B05-528F-4D84-A82E-352138660D52}"/>
                  </a:ext>
                </a:extLst>
              </p14:cNvPr>
              <p14:cNvContentPartPr/>
              <p14:nvPr/>
            </p14:nvContentPartPr>
            <p14:xfrm>
              <a:off x="4398960" y="4144840"/>
              <a:ext cx="31320" cy="3722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AE75B05-528F-4D84-A82E-352138660D52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4380960" y="4127200"/>
                <a:ext cx="669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3F04B558-2B5A-48FA-AA4B-D20BB5447CFA}"/>
                  </a:ext>
                </a:extLst>
              </p14:cNvPr>
              <p14:cNvContentPartPr/>
              <p14:nvPr/>
            </p14:nvContentPartPr>
            <p14:xfrm>
              <a:off x="3627840" y="4104160"/>
              <a:ext cx="47160" cy="4492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3F04B558-2B5A-48FA-AA4B-D20BB5447CFA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3609840" y="4086520"/>
                <a:ext cx="82800" cy="48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E4E5E7E1-DF56-44DB-A140-8977BCC8C4CC}"/>
                  </a:ext>
                </a:extLst>
              </p14:cNvPr>
              <p14:cNvContentPartPr/>
              <p14:nvPr/>
            </p14:nvContentPartPr>
            <p14:xfrm>
              <a:off x="4592280" y="4266520"/>
              <a:ext cx="181800" cy="208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E4E5E7E1-DF56-44DB-A140-8977BCC8C4CC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4574280" y="4248520"/>
                <a:ext cx="2174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705321AF-B3E3-4EF0-9919-E86418D53C83}"/>
                  </a:ext>
                </a:extLst>
              </p14:cNvPr>
              <p14:cNvContentPartPr/>
              <p14:nvPr/>
            </p14:nvContentPartPr>
            <p14:xfrm>
              <a:off x="4602000" y="4350040"/>
              <a:ext cx="145800" cy="190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705321AF-B3E3-4EF0-9919-E86418D53C83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4584360" y="4332040"/>
                <a:ext cx="181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47ADD4FD-FA2F-4483-86FA-971E2D67F133}"/>
                  </a:ext>
                </a:extLst>
              </p14:cNvPr>
              <p14:cNvContentPartPr/>
              <p14:nvPr/>
            </p14:nvContentPartPr>
            <p14:xfrm>
              <a:off x="4962720" y="4124680"/>
              <a:ext cx="503280" cy="3355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47ADD4FD-FA2F-4483-86FA-971E2D67F133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4944733" y="4106680"/>
                <a:ext cx="538895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1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EE9F3796-811B-4E42-975C-A1FBF4D5F276}"/>
                  </a:ext>
                </a:extLst>
              </p14:cNvPr>
              <p14:cNvContentPartPr/>
              <p14:nvPr/>
            </p14:nvContentPartPr>
            <p14:xfrm>
              <a:off x="3850320" y="4212520"/>
              <a:ext cx="424440" cy="3229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EE9F3796-811B-4E42-975C-A1FBF4D5F276}"/>
                  </a:ext>
                </a:extLst>
              </p:cNvPr>
              <p:cNvPicPr/>
              <p:nvPr/>
            </p:nvPicPr>
            <p:blipFill>
              <a:blip r:embed="rId252"/>
              <a:stretch>
                <a:fillRect/>
              </a:stretch>
            </p:blipFill>
            <p:spPr>
              <a:xfrm>
                <a:off x="3832320" y="4194540"/>
                <a:ext cx="460080" cy="35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3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31FF19E-FC3B-482A-A61E-01E6A166F1C7}"/>
                  </a:ext>
                </a:extLst>
              </p14:cNvPr>
              <p14:cNvContentPartPr/>
              <p14:nvPr/>
            </p14:nvContentPartPr>
            <p14:xfrm>
              <a:off x="5812680" y="4247080"/>
              <a:ext cx="729000" cy="2412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31FF19E-FC3B-482A-A61E-01E6A166F1C7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5794680" y="4229080"/>
                <a:ext cx="76464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CA601D56-BDAC-476F-BB94-5F7F0B10288F}"/>
                  </a:ext>
                </a:extLst>
              </p14:cNvPr>
              <p14:cNvContentPartPr/>
              <p14:nvPr/>
            </p14:nvContentPartPr>
            <p14:xfrm>
              <a:off x="7395960" y="4327720"/>
              <a:ext cx="163800" cy="8172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CA601D56-BDAC-476F-BB94-5F7F0B10288F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7378320" y="4310080"/>
                <a:ext cx="19944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7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901B6644-8817-480D-83D7-50CF26B88B14}"/>
                  </a:ext>
                </a:extLst>
              </p14:cNvPr>
              <p14:cNvContentPartPr/>
              <p14:nvPr/>
            </p14:nvContentPartPr>
            <p14:xfrm>
              <a:off x="7690440" y="4398280"/>
              <a:ext cx="185040" cy="111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901B6644-8817-480D-83D7-50CF26B88B14}"/>
                  </a:ext>
                </a:extLst>
              </p:cNvPr>
              <p:cNvPicPr/>
              <p:nvPr/>
            </p:nvPicPr>
            <p:blipFill>
              <a:blip r:embed="rId258"/>
              <a:stretch>
                <a:fillRect/>
              </a:stretch>
            </p:blipFill>
            <p:spPr>
              <a:xfrm>
                <a:off x="7672800" y="4380640"/>
                <a:ext cx="220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9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68AD3F31-E4FF-4A12-AEB8-1AC3F6AB6889}"/>
                  </a:ext>
                </a:extLst>
              </p14:cNvPr>
              <p14:cNvContentPartPr/>
              <p14:nvPr/>
            </p14:nvContentPartPr>
            <p14:xfrm>
              <a:off x="7744440" y="4483960"/>
              <a:ext cx="162720" cy="1584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68AD3F31-E4FF-4A12-AEB8-1AC3F6AB6889}"/>
                  </a:ext>
                </a:extLst>
              </p:cNvPr>
              <p:cNvPicPr/>
              <p:nvPr/>
            </p:nvPicPr>
            <p:blipFill>
              <a:blip r:embed="rId260"/>
              <a:stretch>
                <a:fillRect/>
              </a:stretch>
            </p:blipFill>
            <p:spPr>
              <a:xfrm>
                <a:off x="7726440" y="4466001"/>
                <a:ext cx="198360" cy="1939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1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25DA2B48-A176-4F37-A773-99D7EB1F6F63}"/>
                  </a:ext>
                </a:extLst>
              </p14:cNvPr>
              <p14:cNvContentPartPr/>
              <p14:nvPr/>
            </p14:nvContentPartPr>
            <p14:xfrm>
              <a:off x="7700160" y="4154920"/>
              <a:ext cx="112680" cy="1821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25DA2B48-A176-4F37-A773-99D7EB1F6F63}"/>
                  </a:ext>
                </a:extLst>
              </p:cNvPr>
              <p:cNvPicPr/>
              <p:nvPr/>
            </p:nvPicPr>
            <p:blipFill>
              <a:blip r:embed="rId262"/>
              <a:stretch>
                <a:fillRect/>
              </a:stretch>
            </p:blipFill>
            <p:spPr>
              <a:xfrm>
                <a:off x="7682217" y="4137280"/>
                <a:ext cx="148206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3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DA521221-6FAB-47C7-B3B3-68F44BB801BD}"/>
                  </a:ext>
                </a:extLst>
              </p14:cNvPr>
              <p14:cNvContentPartPr/>
              <p14:nvPr/>
            </p14:nvContentPartPr>
            <p14:xfrm>
              <a:off x="7965120" y="4287040"/>
              <a:ext cx="133200" cy="2934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DA521221-6FAB-47C7-B3B3-68F44BB801BD}"/>
                  </a:ext>
                </a:extLst>
              </p:cNvPr>
              <p:cNvPicPr/>
              <p:nvPr/>
            </p:nvPicPr>
            <p:blipFill>
              <a:blip r:embed="rId264"/>
              <a:stretch>
                <a:fillRect/>
              </a:stretch>
            </p:blipFill>
            <p:spPr>
              <a:xfrm>
                <a:off x="7947480" y="4269400"/>
                <a:ext cx="16884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5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3DBA2998-80A9-4445-B9B1-A3B1F777F3D0}"/>
                  </a:ext>
                </a:extLst>
              </p14:cNvPr>
              <p14:cNvContentPartPr/>
              <p14:nvPr/>
            </p14:nvContentPartPr>
            <p14:xfrm>
              <a:off x="7975200" y="4114240"/>
              <a:ext cx="135000" cy="1108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3DBA2998-80A9-4445-B9B1-A3B1F777F3D0}"/>
                  </a:ext>
                </a:extLst>
              </p:cNvPr>
              <p:cNvPicPr/>
              <p:nvPr/>
            </p:nvPicPr>
            <p:blipFill>
              <a:blip r:embed="rId266"/>
              <a:stretch>
                <a:fillRect/>
              </a:stretch>
            </p:blipFill>
            <p:spPr>
              <a:xfrm>
                <a:off x="7957200" y="4096240"/>
                <a:ext cx="17064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C18A414A-DF23-438C-9B1D-1BB353E574E0}"/>
                  </a:ext>
                </a:extLst>
              </p14:cNvPr>
              <p14:cNvContentPartPr/>
              <p14:nvPr/>
            </p14:nvContentPartPr>
            <p14:xfrm>
              <a:off x="8280120" y="4357600"/>
              <a:ext cx="132840" cy="1080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C18A414A-DF23-438C-9B1D-1BB353E574E0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8262120" y="4339960"/>
                <a:ext cx="168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E49589D4-3D75-4669-B1B6-EF93B6A7FEEE}"/>
                  </a:ext>
                </a:extLst>
              </p14:cNvPr>
              <p14:cNvContentPartPr/>
              <p14:nvPr/>
            </p14:nvContentPartPr>
            <p14:xfrm>
              <a:off x="8503680" y="4146280"/>
              <a:ext cx="121320" cy="16488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E49589D4-3D75-4669-B1B6-EF93B6A7FEEE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8485680" y="4128280"/>
                <a:ext cx="1569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1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4CB65DD6-8964-409D-85C3-A41045440763}"/>
                  </a:ext>
                </a:extLst>
              </p14:cNvPr>
              <p14:cNvContentPartPr/>
              <p14:nvPr/>
            </p14:nvContentPartPr>
            <p14:xfrm>
              <a:off x="8513760" y="4357960"/>
              <a:ext cx="135720" cy="1692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4CB65DD6-8964-409D-85C3-A41045440763}"/>
                  </a:ext>
                </a:extLst>
              </p:cNvPr>
              <p:cNvPicPr/>
              <p:nvPr/>
            </p:nvPicPr>
            <p:blipFill>
              <a:blip r:embed="rId272"/>
              <a:stretch>
                <a:fillRect/>
              </a:stretch>
            </p:blipFill>
            <p:spPr>
              <a:xfrm>
                <a:off x="8496120" y="4340320"/>
                <a:ext cx="1713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3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C1D8C8F0-D713-4634-AA19-EB9C4D99BA0F}"/>
                  </a:ext>
                </a:extLst>
              </p14:cNvPr>
              <p14:cNvContentPartPr/>
              <p14:nvPr/>
            </p14:nvContentPartPr>
            <p14:xfrm>
              <a:off x="8777640" y="4080400"/>
              <a:ext cx="149760" cy="9756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C1D8C8F0-D713-4634-AA19-EB9C4D99BA0F}"/>
                  </a:ext>
                </a:extLst>
              </p:cNvPr>
              <p:cNvPicPr/>
              <p:nvPr/>
            </p:nvPicPr>
            <p:blipFill>
              <a:blip r:embed="rId274"/>
              <a:stretch>
                <a:fillRect/>
              </a:stretch>
            </p:blipFill>
            <p:spPr>
              <a:xfrm>
                <a:off x="8760000" y="4062760"/>
                <a:ext cx="1854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5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A3AB886D-952F-4D48-A3B6-0241E1B7155B}"/>
                  </a:ext>
                </a:extLst>
              </p14:cNvPr>
              <p14:cNvContentPartPr/>
              <p14:nvPr/>
            </p14:nvContentPartPr>
            <p14:xfrm>
              <a:off x="8767200" y="4256800"/>
              <a:ext cx="132840" cy="2048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A3AB886D-952F-4D48-A3B6-0241E1B7155B}"/>
                  </a:ext>
                </a:extLst>
              </p:cNvPr>
              <p:cNvPicPr/>
              <p:nvPr/>
            </p:nvPicPr>
            <p:blipFill>
              <a:blip r:embed="rId276"/>
              <a:stretch>
                <a:fillRect/>
              </a:stretch>
            </p:blipFill>
            <p:spPr>
              <a:xfrm>
                <a:off x="8749512" y="4238800"/>
                <a:ext cx="168577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7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E7D441F3-3B26-4E53-864E-8E2989075E30}"/>
                  </a:ext>
                </a:extLst>
              </p14:cNvPr>
              <p14:cNvContentPartPr/>
              <p14:nvPr/>
            </p14:nvContentPartPr>
            <p14:xfrm>
              <a:off x="8525280" y="4439680"/>
              <a:ext cx="155520" cy="16344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E7D441F3-3B26-4E53-864E-8E2989075E30}"/>
                  </a:ext>
                </a:extLst>
              </p:cNvPr>
              <p:cNvPicPr/>
              <p:nvPr/>
            </p:nvPicPr>
            <p:blipFill>
              <a:blip r:embed="rId278"/>
              <a:stretch>
                <a:fillRect/>
              </a:stretch>
            </p:blipFill>
            <p:spPr>
              <a:xfrm>
                <a:off x="8507640" y="4421680"/>
                <a:ext cx="19116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9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6ABC49B8-6022-4661-866B-632A6C3DBDA7}"/>
                  </a:ext>
                </a:extLst>
              </p14:cNvPr>
              <p14:cNvContentPartPr/>
              <p14:nvPr/>
            </p14:nvContentPartPr>
            <p14:xfrm>
              <a:off x="6755880" y="4319440"/>
              <a:ext cx="448920" cy="22212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6ABC49B8-6022-4661-866B-632A6C3DBDA7}"/>
                  </a:ext>
                </a:extLst>
              </p:cNvPr>
              <p:cNvPicPr/>
              <p:nvPr/>
            </p:nvPicPr>
            <p:blipFill>
              <a:blip r:embed="rId280"/>
              <a:stretch>
                <a:fillRect/>
              </a:stretch>
            </p:blipFill>
            <p:spPr>
              <a:xfrm>
                <a:off x="6738240" y="4301800"/>
                <a:ext cx="48456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1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D57A7187-616B-48A9-89A4-0C3A75663427}"/>
                  </a:ext>
                </a:extLst>
              </p14:cNvPr>
              <p14:cNvContentPartPr/>
              <p14:nvPr/>
            </p14:nvContentPartPr>
            <p14:xfrm>
              <a:off x="6949200" y="4105960"/>
              <a:ext cx="186120" cy="11052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D57A7187-616B-48A9-89A4-0C3A75663427}"/>
                  </a:ext>
                </a:extLst>
              </p:cNvPr>
              <p:cNvPicPr/>
              <p:nvPr/>
            </p:nvPicPr>
            <p:blipFill>
              <a:blip r:embed="rId282"/>
              <a:stretch>
                <a:fillRect/>
              </a:stretch>
            </p:blipFill>
            <p:spPr>
              <a:xfrm>
                <a:off x="6931200" y="4087960"/>
                <a:ext cx="2217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3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735B273F-304F-44E8-BD48-958178F0512D}"/>
                  </a:ext>
                </a:extLst>
              </p14:cNvPr>
              <p14:cNvContentPartPr/>
              <p14:nvPr/>
            </p14:nvContentPartPr>
            <p14:xfrm>
              <a:off x="6686040" y="3940000"/>
              <a:ext cx="2321280" cy="78444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735B273F-304F-44E8-BD48-958178F0512D}"/>
                  </a:ext>
                </a:extLst>
              </p:cNvPr>
              <p:cNvPicPr/>
              <p:nvPr/>
            </p:nvPicPr>
            <p:blipFill>
              <a:blip r:embed="rId284"/>
              <a:stretch>
                <a:fillRect/>
              </a:stretch>
            </p:blipFill>
            <p:spPr>
              <a:xfrm>
                <a:off x="6668400" y="3904000"/>
                <a:ext cx="2356920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5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C77379FD-B1AA-45E6-AB4E-A075E157DB67}"/>
                  </a:ext>
                </a:extLst>
              </p14:cNvPr>
              <p14:cNvContentPartPr/>
              <p14:nvPr/>
            </p14:nvContentPartPr>
            <p14:xfrm>
              <a:off x="4351440" y="2521600"/>
              <a:ext cx="444240" cy="2916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C77379FD-B1AA-45E6-AB4E-A075E157DB67}"/>
                  </a:ext>
                </a:extLst>
              </p:cNvPr>
              <p:cNvPicPr/>
              <p:nvPr/>
            </p:nvPicPr>
            <p:blipFill>
              <a:blip r:embed="rId286"/>
              <a:stretch>
                <a:fillRect/>
              </a:stretch>
            </p:blipFill>
            <p:spPr>
              <a:xfrm>
                <a:off x="4333440" y="2485600"/>
                <a:ext cx="47988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596519D-F28B-45EA-8023-5770DB96BE63}"/>
                  </a:ext>
                </a:extLst>
              </p14:cNvPr>
              <p14:cNvContentPartPr/>
              <p14:nvPr/>
            </p14:nvContentPartPr>
            <p14:xfrm>
              <a:off x="385680" y="4787800"/>
              <a:ext cx="161640" cy="1969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596519D-F28B-45EA-8023-5770DB96BE63}"/>
                  </a:ext>
                </a:extLst>
              </p:cNvPr>
              <p:cNvPicPr/>
              <p:nvPr/>
            </p:nvPicPr>
            <p:blipFill>
              <a:blip r:embed="rId288"/>
              <a:stretch>
                <a:fillRect/>
              </a:stretch>
            </p:blipFill>
            <p:spPr>
              <a:xfrm>
                <a:off x="368040" y="4770160"/>
                <a:ext cx="19728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8FC958E-96AD-4652-84D0-365F2A3DF6E9}"/>
                  </a:ext>
                </a:extLst>
              </p14:cNvPr>
              <p14:cNvContentPartPr/>
              <p14:nvPr/>
            </p14:nvContentPartPr>
            <p14:xfrm>
              <a:off x="375240" y="4629760"/>
              <a:ext cx="159840" cy="741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8FC958E-96AD-4652-84D0-365F2A3DF6E9}"/>
                  </a:ext>
                </a:extLst>
              </p:cNvPr>
              <p:cNvPicPr/>
              <p:nvPr/>
            </p:nvPicPr>
            <p:blipFill>
              <a:blip r:embed="rId290"/>
              <a:stretch>
                <a:fillRect/>
              </a:stretch>
            </p:blipFill>
            <p:spPr>
              <a:xfrm>
                <a:off x="357600" y="4612120"/>
                <a:ext cx="19548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1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D799A73A-F13C-4D27-9A6E-D189999CEEA2}"/>
                  </a:ext>
                </a:extLst>
              </p14:cNvPr>
              <p14:cNvContentPartPr/>
              <p14:nvPr/>
            </p14:nvContentPartPr>
            <p14:xfrm>
              <a:off x="1706520" y="4764400"/>
              <a:ext cx="41040" cy="1533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D799A73A-F13C-4D27-9A6E-D189999CEEA2}"/>
                  </a:ext>
                </a:extLst>
              </p:cNvPr>
              <p:cNvPicPr/>
              <p:nvPr/>
            </p:nvPicPr>
            <p:blipFill>
              <a:blip r:embed="rId292"/>
              <a:stretch>
                <a:fillRect/>
              </a:stretch>
            </p:blipFill>
            <p:spPr>
              <a:xfrm>
                <a:off x="1688520" y="4746400"/>
                <a:ext cx="7668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3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A2554119-AFF0-4FD6-AB4C-FCBB624224B2}"/>
                  </a:ext>
                </a:extLst>
              </p14:cNvPr>
              <p14:cNvContentPartPr/>
              <p14:nvPr/>
            </p14:nvContentPartPr>
            <p14:xfrm>
              <a:off x="761880" y="4693840"/>
              <a:ext cx="865080" cy="2624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A2554119-AFF0-4FD6-AB4C-FCBB624224B2}"/>
                  </a:ext>
                </a:extLst>
              </p:cNvPr>
              <p:cNvPicPr/>
              <p:nvPr/>
            </p:nvPicPr>
            <p:blipFill>
              <a:blip r:embed="rId294"/>
              <a:stretch>
                <a:fillRect/>
              </a:stretch>
            </p:blipFill>
            <p:spPr>
              <a:xfrm>
                <a:off x="743880" y="4675865"/>
                <a:ext cx="900720" cy="2980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5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8EDAED2B-125B-4491-8EA4-FFBD78111688}"/>
                  </a:ext>
                </a:extLst>
              </p14:cNvPr>
              <p14:cNvContentPartPr/>
              <p14:nvPr/>
            </p14:nvContentPartPr>
            <p14:xfrm>
              <a:off x="1968240" y="4764760"/>
              <a:ext cx="18720" cy="219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8EDAED2B-125B-4491-8EA4-FFBD78111688}"/>
                  </a:ext>
                </a:extLst>
              </p:cNvPr>
              <p:cNvPicPr/>
              <p:nvPr/>
            </p:nvPicPr>
            <p:blipFill>
              <a:blip r:embed="rId296"/>
              <a:stretch>
                <a:fillRect/>
              </a:stretch>
            </p:blipFill>
            <p:spPr>
              <a:xfrm>
                <a:off x="1950240" y="4747120"/>
                <a:ext cx="5436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7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1CC7AFD3-EDC7-4CD2-99F2-7EBBF3C0337A}"/>
                  </a:ext>
                </a:extLst>
              </p14:cNvPr>
              <p14:cNvContentPartPr/>
              <p14:nvPr/>
            </p14:nvContentPartPr>
            <p14:xfrm>
              <a:off x="1966080" y="4876360"/>
              <a:ext cx="7560" cy="201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1CC7AFD3-EDC7-4CD2-99F2-7EBBF3C0337A}"/>
                  </a:ext>
                </a:extLst>
              </p:cNvPr>
              <p:cNvPicPr/>
              <p:nvPr/>
            </p:nvPicPr>
            <p:blipFill>
              <a:blip r:embed="rId298"/>
              <a:stretch>
                <a:fillRect/>
              </a:stretch>
            </p:blipFill>
            <p:spPr>
              <a:xfrm>
                <a:off x="1948440" y="4858720"/>
                <a:ext cx="432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3F0C136-EFFB-4CB1-8AF5-C496EB8C0293}"/>
                  </a:ext>
                </a:extLst>
              </p14:cNvPr>
              <p14:cNvContentPartPr/>
              <p14:nvPr/>
            </p14:nvContentPartPr>
            <p14:xfrm>
              <a:off x="2179920" y="4743160"/>
              <a:ext cx="302760" cy="190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3F0C136-EFFB-4CB1-8AF5-C496EB8C0293}"/>
                  </a:ext>
                </a:extLst>
              </p:cNvPr>
              <p:cNvPicPr/>
              <p:nvPr/>
            </p:nvPicPr>
            <p:blipFill>
              <a:blip r:embed="rId300"/>
              <a:stretch>
                <a:fillRect/>
              </a:stretch>
            </p:blipFill>
            <p:spPr>
              <a:xfrm>
                <a:off x="2162280" y="4725160"/>
                <a:ext cx="33840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1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DE124C3A-A3B0-4433-9C18-E1EA94EEB162}"/>
                  </a:ext>
                </a:extLst>
              </p14:cNvPr>
              <p14:cNvContentPartPr/>
              <p14:nvPr/>
            </p14:nvContentPartPr>
            <p14:xfrm>
              <a:off x="4428480" y="4567480"/>
              <a:ext cx="1038600" cy="33192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DE124C3A-A3B0-4433-9C18-E1EA94EEB162}"/>
                  </a:ext>
                </a:extLst>
              </p:cNvPr>
              <p:cNvPicPr/>
              <p:nvPr/>
            </p:nvPicPr>
            <p:blipFill>
              <a:blip r:embed="rId302"/>
              <a:stretch>
                <a:fillRect/>
              </a:stretch>
            </p:blipFill>
            <p:spPr>
              <a:xfrm>
                <a:off x="4410486" y="4549480"/>
                <a:ext cx="1074228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3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89161F95-D97B-4999-BC97-AF045801E567}"/>
                  </a:ext>
                </a:extLst>
              </p14:cNvPr>
              <p14:cNvContentPartPr/>
              <p14:nvPr/>
            </p14:nvContentPartPr>
            <p14:xfrm>
              <a:off x="3666720" y="4703560"/>
              <a:ext cx="458640" cy="21060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89161F95-D97B-4999-BC97-AF045801E567}"/>
                  </a:ext>
                </a:extLst>
              </p:cNvPr>
              <p:cNvPicPr/>
              <p:nvPr/>
            </p:nvPicPr>
            <p:blipFill>
              <a:blip r:embed="rId304"/>
              <a:stretch>
                <a:fillRect/>
              </a:stretch>
            </p:blipFill>
            <p:spPr>
              <a:xfrm>
                <a:off x="3649066" y="4685920"/>
                <a:ext cx="494308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5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438FFAF4-AEBE-43A6-994C-B8FC5534E3C7}"/>
                  </a:ext>
                </a:extLst>
              </p14:cNvPr>
              <p14:cNvContentPartPr/>
              <p14:nvPr/>
            </p14:nvContentPartPr>
            <p14:xfrm>
              <a:off x="2641440" y="4556320"/>
              <a:ext cx="733320" cy="56088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438FFAF4-AEBE-43A6-994C-B8FC5534E3C7}"/>
                  </a:ext>
                </a:extLst>
              </p:cNvPr>
              <p:cNvPicPr/>
              <p:nvPr/>
            </p:nvPicPr>
            <p:blipFill>
              <a:blip r:embed="rId306"/>
              <a:stretch>
                <a:fillRect/>
              </a:stretch>
            </p:blipFill>
            <p:spPr>
              <a:xfrm>
                <a:off x="2623440" y="4538680"/>
                <a:ext cx="76896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7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D2BEEBFB-9EF4-4EBC-9D06-8EDBFDABC2D4}"/>
                  </a:ext>
                </a:extLst>
              </p14:cNvPr>
              <p14:cNvContentPartPr/>
              <p14:nvPr/>
            </p14:nvContentPartPr>
            <p14:xfrm>
              <a:off x="8618880" y="4683760"/>
              <a:ext cx="200160" cy="22464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D2BEEBFB-9EF4-4EBC-9D06-8EDBFDABC2D4}"/>
                  </a:ext>
                </a:extLst>
              </p:cNvPr>
              <p:cNvPicPr/>
              <p:nvPr/>
            </p:nvPicPr>
            <p:blipFill>
              <a:blip r:embed="rId308"/>
              <a:stretch>
                <a:fillRect/>
              </a:stretch>
            </p:blipFill>
            <p:spPr>
              <a:xfrm>
                <a:off x="8600880" y="4666120"/>
                <a:ext cx="235800" cy="26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9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F4EF1F39-AC5C-4EA9-8C22-314257251785}"/>
                  </a:ext>
                </a:extLst>
              </p14:cNvPr>
              <p14:cNvContentPartPr/>
              <p14:nvPr/>
            </p14:nvContentPartPr>
            <p14:xfrm>
              <a:off x="7600080" y="4662880"/>
              <a:ext cx="891720" cy="34236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F4EF1F39-AC5C-4EA9-8C22-314257251785}"/>
                  </a:ext>
                </a:extLst>
              </p:cNvPr>
              <p:cNvPicPr/>
              <p:nvPr/>
            </p:nvPicPr>
            <p:blipFill>
              <a:blip r:embed="rId310"/>
              <a:stretch>
                <a:fillRect/>
              </a:stretch>
            </p:blipFill>
            <p:spPr>
              <a:xfrm>
                <a:off x="7582440" y="4645221"/>
                <a:ext cx="927360" cy="3780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1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9543B556-9EBA-41A9-9783-3E99AE986272}"/>
                  </a:ext>
                </a:extLst>
              </p14:cNvPr>
              <p14:cNvContentPartPr/>
              <p14:nvPr/>
            </p14:nvContentPartPr>
            <p14:xfrm>
              <a:off x="6818880" y="4684840"/>
              <a:ext cx="482400" cy="23760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9543B556-9EBA-41A9-9783-3E99AE986272}"/>
                  </a:ext>
                </a:extLst>
              </p:cNvPr>
              <p:cNvPicPr/>
              <p:nvPr/>
            </p:nvPicPr>
            <p:blipFill>
              <a:blip r:embed="rId312"/>
              <a:stretch>
                <a:fillRect/>
              </a:stretch>
            </p:blipFill>
            <p:spPr>
              <a:xfrm>
                <a:off x="6800880" y="4667200"/>
                <a:ext cx="51804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3">
            <p14:nvContentPartPr>
              <p14:cNvPr id="187" name="Ink 186">
                <a:extLst>
                  <a:ext uri="{FF2B5EF4-FFF2-40B4-BE49-F238E27FC236}">
                    <a16:creationId xmlns:a16="http://schemas.microsoft.com/office/drawing/2014/main" id="{0BF958C1-5893-495C-95CD-43C5D54CD21C}"/>
                  </a:ext>
                </a:extLst>
              </p14:cNvPr>
              <p14:cNvContentPartPr/>
              <p14:nvPr/>
            </p14:nvContentPartPr>
            <p14:xfrm>
              <a:off x="5705040" y="4561720"/>
              <a:ext cx="905400" cy="345600"/>
            </p14:xfrm>
          </p:contentPart>
        </mc:Choice>
        <mc:Fallback xmlns="">
          <p:pic>
            <p:nvPicPr>
              <p:cNvPr id="187" name="Ink 186">
                <a:extLst>
                  <a:ext uri="{FF2B5EF4-FFF2-40B4-BE49-F238E27FC236}">
                    <a16:creationId xmlns:a16="http://schemas.microsoft.com/office/drawing/2014/main" id="{0BF958C1-5893-495C-95CD-43C5D54CD21C}"/>
                  </a:ext>
                </a:extLst>
              </p:cNvPr>
              <p:cNvPicPr/>
              <p:nvPr/>
            </p:nvPicPr>
            <p:blipFill>
              <a:blip r:embed="rId314"/>
              <a:stretch>
                <a:fillRect/>
              </a:stretch>
            </p:blipFill>
            <p:spPr>
              <a:xfrm>
                <a:off x="5687040" y="4543720"/>
                <a:ext cx="94104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5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3C9AC2F5-DD16-45E0-B9A3-2E90D6E07E64}"/>
                  </a:ext>
                </a:extLst>
              </p14:cNvPr>
              <p14:cNvContentPartPr/>
              <p14:nvPr/>
            </p14:nvContentPartPr>
            <p14:xfrm>
              <a:off x="1954560" y="1213720"/>
              <a:ext cx="541800" cy="11728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3C9AC2F5-DD16-45E0-B9A3-2E90D6E07E64}"/>
                  </a:ext>
                </a:extLst>
              </p:cNvPr>
              <p:cNvPicPr/>
              <p:nvPr/>
            </p:nvPicPr>
            <p:blipFill>
              <a:blip r:embed="rId316"/>
              <a:stretch>
                <a:fillRect/>
              </a:stretch>
            </p:blipFill>
            <p:spPr>
              <a:xfrm>
                <a:off x="1936920" y="1196080"/>
                <a:ext cx="577440" cy="12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7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692BFE26-8257-4BCB-AD66-9464313DC311}"/>
                  </a:ext>
                </a:extLst>
              </p14:cNvPr>
              <p14:cNvContentPartPr/>
              <p14:nvPr/>
            </p14:nvContentPartPr>
            <p14:xfrm>
              <a:off x="568200" y="5343280"/>
              <a:ext cx="180000" cy="24156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692BFE26-8257-4BCB-AD66-9464313DC311}"/>
                  </a:ext>
                </a:extLst>
              </p:cNvPr>
              <p:cNvPicPr/>
              <p:nvPr/>
            </p:nvPicPr>
            <p:blipFill>
              <a:blip r:embed="rId318"/>
              <a:stretch>
                <a:fillRect/>
              </a:stretch>
            </p:blipFill>
            <p:spPr>
              <a:xfrm>
                <a:off x="550200" y="5325640"/>
                <a:ext cx="21564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9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832B075A-1225-4E1E-AACB-EFC48546CC66}"/>
                  </a:ext>
                </a:extLst>
              </p14:cNvPr>
              <p14:cNvContentPartPr/>
              <p14:nvPr/>
            </p14:nvContentPartPr>
            <p14:xfrm>
              <a:off x="538320" y="5173000"/>
              <a:ext cx="175320" cy="1004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832B075A-1225-4E1E-AACB-EFC48546CC66}"/>
                  </a:ext>
                </a:extLst>
              </p:cNvPr>
              <p:cNvPicPr/>
              <p:nvPr/>
            </p:nvPicPr>
            <p:blipFill>
              <a:blip r:embed="rId320"/>
              <a:stretch>
                <a:fillRect/>
              </a:stretch>
            </p:blipFill>
            <p:spPr>
              <a:xfrm>
                <a:off x="520320" y="5155000"/>
                <a:ext cx="21096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1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E40C74BF-D26F-4335-BABC-BC8A15ACB964}"/>
                  </a:ext>
                </a:extLst>
              </p14:cNvPr>
              <p14:cNvContentPartPr/>
              <p14:nvPr/>
            </p14:nvContentPartPr>
            <p14:xfrm>
              <a:off x="2052120" y="5414920"/>
              <a:ext cx="204840" cy="36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E40C74BF-D26F-4335-BABC-BC8A15ACB964}"/>
                  </a:ext>
                </a:extLst>
              </p:cNvPr>
              <p:cNvPicPr/>
              <p:nvPr/>
            </p:nvPicPr>
            <p:blipFill>
              <a:blip r:embed="rId322"/>
              <a:stretch>
                <a:fillRect/>
              </a:stretch>
            </p:blipFill>
            <p:spPr>
              <a:xfrm>
                <a:off x="2034120" y="5396920"/>
                <a:ext cx="240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3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940AA479-0199-4CA4-A85F-318430248A10}"/>
                  </a:ext>
                </a:extLst>
              </p14:cNvPr>
              <p14:cNvContentPartPr/>
              <p14:nvPr/>
            </p14:nvContentPartPr>
            <p14:xfrm>
              <a:off x="2052120" y="5526520"/>
              <a:ext cx="216720" cy="12240"/>
            </p14:xfrm>
          </p:contentPart>
        </mc:Choice>
        <mc:Fallback xmlns=""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940AA479-0199-4CA4-A85F-318430248A10}"/>
                  </a:ext>
                </a:extLst>
              </p:cNvPr>
              <p:cNvPicPr/>
              <p:nvPr/>
            </p:nvPicPr>
            <p:blipFill>
              <a:blip r:embed="rId324"/>
              <a:stretch>
                <a:fillRect/>
              </a:stretch>
            </p:blipFill>
            <p:spPr>
              <a:xfrm>
                <a:off x="2034120" y="5508520"/>
                <a:ext cx="2523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5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AD8EBE33-164A-4EEC-997F-943ABF42B322}"/>
                  </a:ext>
                </a:extLst>
              </p14:cNvPr>
              <p14:cNvContentPartPr/>
              <p14:nvPr/>
            </p14:nvContentPartPr>
            <p14:xfrm>
              <a:off x="934680" y="5160760"/>
              <a:ext cx="935280" cy="54144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AD8EBE33-164A-4EEC-997F-943ABF42B322}"/>
                  </a:ext>
                </a:extLst>
              </p:cNvPr>
              <p:cNvPicPr/>
              <p:nvPr/>
            </p:nvPicPr>
            <p:blipFill>
              <a:blip r:embed="rId326"/>
              <a:stretch>
                <a:fillRect/>
              </a:stretch>
            </p:blipFill>
            <p:spPr>
              <a:xfrm>
                <a:off x="916687" y="5143132"/>
                <a:ext cx="970906" cy="5770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67F26D0-4442-4BC7-9962-D0BBB885751D}"/>
                  </a:ext>
                </a:extLst>
              </p14:cNvPr>
              <p14:cNvContentPartPr/>
              <p14:nvPr/>
            </p14:nvContentPartPr>
            <p14:xfrm>
              <a:off x="2458200" y="5345080"/>
              <a:ext cx="142920" cy="2088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67F26D0-4442-4BC7-9962-D0BBB885751D}"/>
                  </a:ext>
                </a:extLst>
              </p:cNvPr>
              <p:cNvPicPr/>
              <p:nvPr/>
            </p:nvPicPr>
            <p:blipFill>
              <a:blip r:embed="rId328"/>
              <a:stretch>
                <a:fillRect/>
              </a:stretch>
            </p:blipFill>
            <p:spPr>
              <a:xfrm>
                <a:off x="2440560" y="5327440"/>
                <a:ext cx="17856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A735423-D7C3-4C29-B2AC-28E2B81790D3}"/>
                  </a:ext>
                </a:extLst>
              </p14:cNvPr>
              <p14:cNvContentPartPr/>
              <p14:nvPr/>
            </p14:nvContentPartPr>
            <p14:xfrm>
              <a:off x="2624520" y="5506360"/>
              <a:ext cx="17280" cy="1080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A735423-D7C3-4C29-B2AC-28E2B81790D3}"/>
                  </a:ext>
                </a:extLst>
              </p:cNvPr>
              <p:cNvPicPr/>
              <p:nvPr/>
            </p:nvPicPr>
            <p:blipFill>
              <a:blip r:embed="rId330"/>
              <a:stretch>
                <a:fillRect/>
              </a:stretch>
            </p:blipFill>
            <p:spPr>
              <a:xfrm>
                <a:off x="2606520" y="5488360"/>
                <a:ext cx="5292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234A787-05C3-4F78-AFD8-51288179C9E2}"/>
                  </a:ext>
                </a:extLst>
              </p14:cNvPr>
              <p14:cNvContentPartPr/>
              <p14:nvPr/>
            </p14:nvContentPartPr>
            <p14:xfrm>
              <a:off x="2631000" y="5489080"/>
              <a:ext cx="106200" cy="1587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234A787-05C3-4F78-AFD8-51288179C9E2}"/>
                  </a:ext>
                </a:extLst>
              </p:cNvPr>
              <p:cNvPicPr/>
              <p:nvPr/>
            </p:nvPicPr>
            <p:blipFill>
              <a:blip r:embed="rId332"/>
              <a:stretch>
                <a:fillRect/>
              </a:stretch>
            </p:blipFill>
            <p:spPr>
              <a:xfrm>
                <a:off x="2613360" y="5471440"/>
                <a:ext cx="14184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A07D17E-0130-4B3F-8E3B-1F1529114CF7}"/>
                  </a:ext>
                </a:extLst>
              </p14:cNvPr>
              <p14:cNvContentPartPr/>
              <p14:nvPr/>
            </p14:nvContentPartPr>
            <p14:xfrm>
              <a:off x="2813880" y="5500240"/>
              <a:ext cx="74160" cy="6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A07D17E-0130-4B3F-8E3B-1F1529114CF7}"/>
                  </a:ext>
                </a:extLst>
              </p:cNvPr>
              <p:cNvPicPr/>
              <p:nvPr/>
            </p:nvPicPr>
            <p:blipFill>
              <a:blip r:embed="rId334"/>
              <a:stretch>
                <a:fillRect/>
              </a:stretch>
            </p:blipFill>
            <p:spPr>
              <a:xfrm>
                <a:off x="2795880" y="5482240"/>
                <a:ext cx="1098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5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C3790984-BCC5-4FB6-B5B5-0B518FD84AFC}"/>
                  </a:ext>
                </a:extLst>
              </p14:cNvPr>
              <p14:cNvContentPartPr/>
              <p14:nvPr/>
            </p14:nvContentPartPr>
            <p14:xfrm>
              <a:off x="2946000" y="5370280"/>
              <a:ext cx="117000" cy="2246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C3790984-BCC5-4FB6-B5B5-0B518FD84AFC}"/>
                  </a:ext>
                </a:extLst>
              </p:cNvPr>
              <p:cNvPicPr/>
              <p:nvPr/>
            </p:nvPicPr>
            <p:blipFill>
              <a:blip r:embed="rId336"/>
              <a:stretch>
                <a:fillRect/>
              </a:stretch>
            </p:blipFill>
            <p:spPr>
              <a:xfrm>
                <a:off x="2928000" y="5352280"/>
                <a:ext cx="152640" cy="26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7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4790F0ED-492F-4122-9C98-17F133FA3262}"/>
                  </a:ext>
                </a:extLst>
              </p14:cNvPr>
              <p14:cNvContentPartPr/>
              <p14:nvPr/>
            </p14:nvContentPartPr>
            <p14:xfrm>
              <a:off x="3083160" y="5491600"/>
              <a:ext cx="126000" cy="1234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4790F0ED-492F-4122-9C98-17F133FA3262}"/>
                  </a:ext>
                </a:extLst>
              </p:cNvPr>
              <p:cNvPicPr/>
              <p:nvPr/>
            </p:nvPicPr>
            <p:blipFill>
              <a:blip r:embed="rId338"/>
              <a:stretch>
                <a:fillRect/>
              </a:stretch>
            </p:blipFill>
            <p:spPr>
              <a:xfrm>
                <a:off x="3065520" y="5473600"/>
                <a:ext cx="16164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9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F9562AE3-32FE-4A02-96BD-0A993C599222}"/>
                  </a:ext>
                </a:extLst>
              </p14:cNvPr>
              <p14:cNvContentPartPr/>
              <p14:nvPr/>
            </p14:nvContentPartPr>
            <p14:xfrm>
              <a:off x="2915400" y="5206840"/>
              <a:ext cx="214200" cy="5580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F9562AE3-32FE-4A02-96BD-0A993C599222}"/>
                  </a:ext>
                </a:extLst>
              </p:cNvPr>
              <p:cNvPicPr/>
              <p:nvPr/>
            </p:nvPicPr>
            <p:blipFill>
              <a:blip r:embed="rId340"/>
              <a:stretch>
                <a:fillRect/>
              </a:stretch>
            </p:blipFill>
            <p:spPr>
              <a:xfrm>
                <a:off x="2897760" y="5189200"/>
                <a:ext cx="24984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1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DD0F8C45-3F91-438A-A0D8-0A4042973F49}"/>
                  </a:ext>
                </a:extLst>
              </p14:cNvPr>
              <p14:cNvContentPartPr/>
              <p14:nvPr/>
            </p14:nvContentPartPr>
            <p14:xfrm>
              <a:off x="2397720" y="5195320"/>
              <a:ext cx="170640" cy="5760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DD0F8C45-3F91-438A-A0D8-0A4042973F49}"/>
                  </a:ext>
                </a:extLst>
              </p:cNvPr>
              <p:cNvPicPr/>
              <p:nvPr/>
            </p:nvPicPr>
            <p:blipFill>
              <a:blip r:embed="rId342"/>
              <a:stretch>
                <a:fillRect/>
              </a:stretch>
            </p:blipFill>
            <p:spPr>
              <a:xfrm>
                <a:off x="2379720" y="5177320"/>
                <a:ext cx="20628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3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5FCC8BA2-8F37-464C-A4D8-36A90477901E}"/>
                  </a:ext>
                </a:extLst>
              </p14:cNvPr>
              <p14:cNvContentPartPr/>
              <p14:nvPr/>
            </p14:nvContentPartPr>
            <p14:xfrm>
              <a:off x="3393120" y="5455600"/>
              <a:ext cx="182880" cy="936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5FCC8BA2-8F37-464C-A4D8-36A90477901E}"/>
                  </a:ext>
                </a:extLst>
              </p:cNvPr>
              <p:cNvPicPr/>
              <p:nvPr/>
            </p:nvPicPr>
            <p:blipFill>
              <a:blip r:embed="rId344"/>
              <a:stretch>
                <a:fillRect/>
              </a:stretch>
            </p:blipFill>
            <p:spPr>
              <a:xfrm>
                <a:off x="3375480" y="5437600"/>
                <a:ext cx="2185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5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024CF0CB-30FA-42D1-8AFD-B6B045DB4BBF}"/>
                  </a:ext>
                </a:extLst>
              </p14:cNvPr>
              <p14:cNvContentPartPr/>
              <p14:nvPr/>
            </p14:nvContentPartPr>
            <p14:xfrm>
              <a:off x="3413280" y="5546320"/>
              <a:ext cx="196200" cy="122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024CF0CB-30FA-42D1-8AFD-B6B045DB4BBF}"/>
                  </a:ext>
                </a:extLst>
              </p:cNvPr>
              <p:cNvPicPr/>
              <p:nvPr/>
            </p:nvPicPr>
            <p:blipFill>
              <a:blip r:embed="rId346"/>
              <a:stretch>
                <a:fillRect/>
              </a:stretch>
            </p:blipFill>
            <p:spPr>
              <a:xfrm>
                <a:off x="3395280" y="5528680"/>
                <a:ext cx="2318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7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E9A0EE99-B29B-45EB-8865-BF6D45704971}"/>
                  </a:ext>
                </a:extLst>
              </p14:cNvPr>
              <p14:cNvContentPartPr/>
              <p14:nvPr/>
            </p14:nvContentPartPr>
            <p14:xfrm>
              <a:off x="4328040" y="5281720"/>
              <a:ext cx="128880" cy="10332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E9A0EE99-B29B-45EB-8865-BF6D45704971}"/>
                  </a:ext>
                </a:extLst>
              </p:cNvPr>
              <p:cNvPicPr/>
              <p:nvPr/>
            </p:nvPicPr>
            <p:blipFill>
              <a:blip r:embed="rId348"/>
              <a:stretch>
                <a:fillRect/>
              </a:stretch>
            </p:blipFill>
            <p:spPr>
              <a:xfrm>
                <a:off x="4310040" y="5263720"/>
                <a:ext cx="16452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9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EA98387A-13FF-4103-A9BD-CDD5DBB4CBEA}"/>
                  </a:ext>
                </a:extLst>
              </p14:cNvPr>
              <p14:cNvContentPartPr/>
              <p14:nvPr/>
            </p14:nvContentPartPr>
            <p14:xfrm>
              <a:off x="4348200" y="5465680"/>
              <a:ext cx="125280" cy="12960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EA98387A-13FF-4103-A9BD-CDD5DBB4CBEA}"/>
                  </a:ext>
                </a:extLst>
              </p:cNvPr>
              <p:cNvPicPr/>
              <p:nvPr/>
            </p:nvPicPr>
            <p:blipFill>
              <a:blip r:embed="rId350"/>
              <a:stretch>
                <a:fillRect/>
              </a:stretch>
            </p:blipFill>
            <p:spPr>
              <a:xfrm>
                <a:off x="4330560" y="5447680"/>
                <a:ext cx="16092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1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136BCDF0-4D09-4E0B-9D8D-9FC7E30C9533}"/>
                  </a:ext>
                </a:extLst>
              </p14:cNvPr>
              <p14:cNvContentPartPr/>
              <p14:nvPr/>
            </p14:nvContentPartPr>
            <p14:xfrm>
              <a:off x="4592280" y="5268040"/>
              <a:ext cx="842760" cy="4629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136BCDF0-4D09-4E0B-9D8D-9FC7E30C9533}"/>
                  </a:ext>
                </a:extLst>
              </p:cNvPr>
              <p:cNvPicPr/>
              <p:nvPr/>
            </p:nvPicPr>
            <p:blipFill>
              <a:blip r:embed="rId352"/>
              <a:stretch>
                <a:fillRect/>
              </a:stretch>
            </p:blipFill>
            <p:spPr>
              <a:xfrm>
                <a:off x="4574288" y="5250040"/>
                <a:ext cx="878385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3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43686F2A-0EE6-4A77-B6A1-6E558A3AD1ED}"/>
                  </a:ext>
                </a:extLst>
              </p14:cNvPr>
              <p14:cNvContentPartPr/>
              <p14:nvPr/>
            </p14:nvContentPartPr>
            <p14:xfrm>
              <a:off x="5534400" y="5272720"/>
              <a:ext cx="104400" cy="40356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43686F2A-0EE6-4A77-B6A1-6E558A3AD1ED}"/>
                  </a:ext>
                </a:extLst>
              </p:cNvPr>
              <p:cNvPicPr/>
              <p:nvPr/>
            </p:nvPicPr>
            <p:blipFill>
              <a:blip r:embed="rId354"/>
              <a:stretch>
                <a:fillRect/>
              </a:stretch>
            </p:blipFill>
            <p:spPr>
              <a:xfrm>
                <a:off x="5516400" y="5255080"/>
                <a:ext cx="14004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5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A411C85A-3B7C-4FE9-B5CD-BB4644A2443C}"/>
                  </a:ext>
                </a:extLst>
              </p14:cNvPr>
              <p14:cNvContentPartPr/>
              <p14:nvPr/>
            </p14:nvContentPartPr>
            <p14:xfrm>
              <a:off x="3768240" y="5221600"/>
              <a:ext cx="449640" cy="51516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A411C85A-3B7C-4FE9-B5CD-BB4644A2443C}"/>
                  </a:ext>
                </a:extLst>
              </p:cNvPr>
              <p:cNvPicPr/>
              <p:nvPr/>
            </p:nvPicPr>
            <p:blipFill>
              <a:blip r:embed="rId356"/>
              <a:stretch>
                <a:fillRect/>
              </a:stretch>
            </p:blipFill>
            <p:spPr>
              <a:xfrm>
                <a:off x="3750586" y="5203960"/>
                <a:ext cx="485309" cy="55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7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E8E94A8D-CF2B-4EF3-A911-0A240A124692}"/>
                  </a:ext>
                </a:extLst>
              </p14:cNvPr>
              <p14:cNvContentPartPr/>
              <p14:nvPr/>
            </p14:nvContentPartPr>
            <p14:xfrm>
              <a:off x="5760120" y="5273800"/>
              <a:ext cx="852840" cy="31428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E8E94A8D-CF2B-4EF3-A911-0A240A124692}"/>
                  </a:ext>
                </a:extLst>
              </p:cNvPr>
              <p:cNvPicPr/>
              <p:nvPr/>
            </p:nvPicPr>
            <p:blipFill>
              <a:blip r:embed="rId358"/>
              <a:stretch>
                <a:fillRect/>
              </a:stretch>
            </p:blipFill>
            <p:spPr>
              <a:xfrm>
                <a:off x="5742480" y="5255800"/>
                <a:ext cx="88848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9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7972ADBA-8F50-44C2-9CA7-8AB92819BAC8}"/>
                  </a:ext>
                </a:extLst>
              </p14:cNvPr>
              <p14:cNvContentPartPr/>
              <p14:nvPr/>
            </p14:nvContentPartPr>
            <p14:xfrm>
              <a:off x="6796560" y="5475760"/>
              <a:ext cx="121320" cy="36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7972ADBA-8F50-44C2-9CA7-8AB92819BAC8}"/>
                  </a:ext>
                </a:extLst>
              </p:cNvPr>
              <p:cNvPicPr/>
              <p:nvPr/>
            </p:nvPicPr>
            <p:blipFill>
              <a:blip r:embed="rId360"/>
              <a:stretch>
                <a:fillRect/>
              </a:stretch>
            </p:blipFill>
            <p:spPr>
              <a:xfrm>
                <a:off x="6778920" y="545812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1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DE8616E8-4C4F-4543-AD88-2C6D4535F491}"/>
                  </a:ext>
                </a:extLst>
              </p14:cNvPr>
              <p14:cNvContentPartPr/>
              <p14:nvPr/>
            </p14:nvContentPartPr>
            <p14:xfrm>
              <a:off x="6786840" y="5567200"/>
              <a:ext cx="147600" cy="1080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DE8616E8-4C4F-4543-AD88-2C6D4535F491}"/>
                  </a:ext>
                </a:extLst>
              </p:cNvPr>
              <p:cNvPicPr/>
              <p:nvPr/>
            </p:nvPicPr>
            <p:blipFill>
              <a:blip r:embed="rId362"/>
              <a:stretch>
                <a:fillRect/>
              </a:stretch>
            </p:blipFill>
            <p:spPr>
              <a:xfrm>
                <a:off x="6768840" y="5549560"/>
                <a:ext cx="183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3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0312B3F8-6667-47B4-B6E2-AC5DB0784551}"/>
                  </a:ext>
                </a:extLst>
              </p14:cNvPr>
              <p14:cNvContentPartPr/>
              <p14:nvPr/>
            </p14:nvContentPartPr>
            <p14:xfrm>
              <a:off x="7053600" y="5262280"/>
              <a:ext cx="408240" cy="34632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0312B3F8-6667-47B4-B6E2-AC5DB0784551}"/>
                  </a:ext>
                </a:extLst>
              </p:cNvPr>
              <p:cNvPicPr/>
              <p:nvPr/>
            </p:nvPicPr>
            <p:blipFill>
              <a:blip r:embed="rId364"/>
              <a:stretch>
                <a:fillRect/>
              </a:stretch>
            </p:blipFill>
            <p:spPr>
              <a:xfrm>
                <a:off x="7035944" y="5244622"/>
                <a:ext cx="443911" cy="3819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5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AFB2A2DD-2998-4D7A-BBB7-9C452C32117F}"/>
                  </a:ext>
                </a:extLst>
              </p14:cNvPr>
              <p14:cNvContentPartPr/>
              <p14:nvPr/>
            </p14:nvContentPartPr>
            <p14:xfrm>
              <a:off x="7577040" y="5394400"/>
              <a:ext cx="155520" cy="32328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AFB2A2DD-2998-4D7A-BBB7-9C452C32117F}"/>
                  </a:ext>
                </a:extLst>
              </p:cNvPr>
              <p:cNvPicPr/>
              <p:nvPr/>
            </p:nvPicPr>
            <p:blipFill>
              <a:blip r:embed="rId366"/>
              <a:stretch>
                <a:fillRect/>
              </a:stretch>
            </p:blipFill>
            <p:spPr>
              <a:xfrm>
                <a:off x="7559400" y="5376760"/>
                <a:ext cx="19116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7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4BE56656-66A4-472A-BEFB-7A5B1D9C3B05}"/>
                  </a:ext>
                </a:extLst>
              </p14:cNvPr>
              <p14:cNvContentPartPr/>
              <p14:nvPr/>
            </p14:nvContentPartPr>
            <p14:xfrm>
              <a:off x="7599360" y="5181640"/>
              <a:ext cx="155160" cy="13248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4BE56656-66A4-472A-BEFB-7A5B1D9C3B05}"/>
                  </a:ext>
                </a:extLst>
              </p:cNvPr>
              <p:cNvPicPr/>
              <p:nvPr/>
            </p:nvPicPr>
            <p:blipFill>
              <a:blip r:embed="rId368"/>
              <a:stretch>
                <a:fillRect/>
              </a:stretch>
            </p:blipFill>
            <p:spPr>
              <a:xfrm>
                <a:off x="7581360" y="5163640"/>
                <a:ext cx="190800" cy="168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9206310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7BA99FF-593D-49A6-A27B-4EF573D9EE43}"/>
                  </a:ext>
                </a:extLst>
              </p14:cNvPr>
              <p14:cNvContentPartPr/>
              <p14:nvPr/>
            </p14:nvContentPartPr>
            <p14:xfrm>
              <a:off x="233400" y="149200"/>
              <a:ext cx="8580240" cy="785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7BA99FF-593D-49A6-A27B-4EF573D9EE4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400" y="131200"/>
                <a:ext cx="8615880" cy="82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D127923-B627-4036-A681-D007837D30D5}"/>
                  </a:ext>
                </a:extLst>
              </p14:cNvPr>
              <p14:cNvContentPartPr/>
              <p14:nvPr/>
            </p14:nvContentPartPr>
            <p14:xfrm>
              <a:off x="646320" y="1103560"/>
              <a:ext cx="1245960" cy="458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D127923-B627-4036-A681-D007837D30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8675" y="1085920"/>
                <a:ext cx="1281610" cy="49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F81480C-CCAD-4BDA-B07D-4EEF5EDDBBB5}"/>
                  </a:ext>
                </a:extLst>
              </p14:cNvPr>
              <p14:cNvContentPartPr/>
              <p14:nvPr/>
            </p14:nvContentPartPr>
            <p14:xfrm>
              <a:off x="3088200" y="1273120"/>
              <a:ext cx="155880" cy="1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F81480C-CCAD-4BDA-B07D-4EEF5EDDBBB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0560" y="1255480"/>
                <a:ext cx="1915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507C594-40A2-43D4-8034-F6552633A6C1}"/>
                  </a:ext>
                </a:extLst>
              </p14:cNvPr>
              <p14:cNvContentPartPr/>
              <p14:nvPr/>
            </p14:nvContentPartPr>
            <p14:xfrm>
              <a:off x="3078120" y="1371040"/>
              <a:ext cx="18288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507C594-40A2-43D4-8034-F6552633A6C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60120" y="1353040"/>
                <a:ext cx="218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251159A-87D1-481C-89C7-D4CE2C3946E2}"/>
                  </a:ext>
                </a:extLst>
              </p14:cNvPr>
              <p14:cNvContentPartPr/>
              <p14:nvPr/>
            </p14:nvContentPartPr>
            <p14:xfrm>
              <a:off x="2103960" y="1236760"/>
              <a:ext cx="806040" cy="225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251159A-87D1-481C-89C7-D4CE2C3946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86320" y="1219120"/>
                <a:ext cx="84168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C0CC05A-F89C-45E0-B4C3-CF787A2D4BAA}"/>
                  </a:ext>
                </a:extLst>
              </p14:cNvPr>
              <p14:cNvContentPartPr/>
              <p14:nvPr/>
            </p14:nvContentPartPr>
            <p14:xfrm>
              <a:off x="3473400" y="901960"/>
              <a:ext cx="861840" cy="435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C0CC05A-F89C-45E0-B4C3-CF787A2D4BA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55400" y="884320"/>
                <a:ext cx="89748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A4A6E06-6D34-414B-BB97-2141D05498AA}"/>
                  </a:ext>
                </a:extLst>
              </p14:cNvPr>
              <p14:cNvContentPartPr/>
              <p14:nvPr/>
            </p14:nvContentPartPr>
            <p14:xfrm>
              <a:off x="4545480" y="934360"/>
              <a:ext cx="1060560" cy="357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A4A6E06-6D34-414B-BB97-2141D05498A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27840" y="916720"/>
                <a:ext cx="109620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3AAA08A-40A5-4812-9A83-CFB2537A12F0}"/>
                  </a:ext>
                </a:extLst>
              </p14:cNvPr>
              <p14:cNvContentPartPr/>
              <p14:nvPr/>
            </p14:nvContentPartPr>
            <p14:xfrm>
              <a:off x="5740680" y="883600"/>
              <a:ext cx="151920" cy="433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3AAA08A-40A5-4812-9A83-CFB2537A12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22680" y="865960"/>
                <a:ext cx="18756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133B185-0201-45B9-947E-F3B3C01AD617}"/>
                  </a:ext>
                </a:extLst>
              </p14:cNvPr>
              <p14:cNvContentPartPr/>
              <p14:nvPr/>
            </p14:nvContentPartPr>
            <p14:xfrm>
              <a:off x="3352440" y="799720"/>
              <a:ext cx="5411160" cy="974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133B185-0201-45B9-947E-F3B3C01AD61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334800" y="782080"/>
                <a:ext cx="5446800" cy="10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940057D-BBA9-46D3-B06B-7DF2BE752AC8}"/>
                  </a:ext>
                </a:extLst>
              </p14:cNvPr>
              <p14:cNvContentPartPr/>
              <p14:nvPr/>
            </p14:nvContentPartPr>
            <p14:xfrm>
              <a:off x="579000" y="2004280"/>
              <a:ext cx="774000" cy="799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940057D-BBA9-46D3-B06B-7DF2BE752AC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1000" y="1986280"/>
                <a:ext cx="809640" cy="83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439C4EF-10D2-4502-BC40-82B23A0699B1}"/>
                  </a:ext>
                </a:extLst>
              </p14:cNvPr>
              <p14:cNvContentPartPr/>
              <p14:nvPr/>
            </p14:nvContentPartPr>
            <p14:xfrm>
              <a:off x="2156160" y="2072320"/>
              <a:ext cx="810720" cy="353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439C4EF-10D2-4502-BC40-82B23A0699B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138160" y="2054320"/>
                <a:ext cx="84636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9AFB390-BF96-4A34-9137-8F53F019DE61}"/>
                  </a:ext>
                </a:extLst>
              </p14:cNvPr>
              <p14:cNvContentPartPr/>
              <p14:nvPr/>
            </p14:nvContentPartPr>
            <p14:xfrm>
              <a:off x="1827120" y="2051800"/>
              <a:ext cx="214920" cy="415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9AFB390-BF96-4A34-9137-8F53F019DE6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09480" y="2034160"/>
                <a:ext cx="25056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284A352-5692-40A4-915B-BD8C91E7FAE6}"/>
                  </a:ext>
                </a:extLst>
              </p14:cNvPr>
              <p14:cNvContentPartPr/>
              <p14:nvPr/>
            </p14:nvContentPartPr>
            <p14:xfrm>
              <a:off x="3443880" y="2021200"/>
              <a:ext cx="250920" cy="30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284A352-5692-40A4-915B-BD8C91E7FAE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426240" y="2003560"/>
                <a:ext cx="28656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28D6865-5F7D-4D43-AE52-F9A32B8E88B5}"/>
                  </a:ext>
                </a:extLst>
              </p14:cNvPr>
              <p14:cNvContentPartPr/>
              <p14:nvPr/>
            </p14:nvContentPartPr>
            <p14:xfrm>
              <a:off x="3433440" y="2132800"/>
              <a:ext cx="264960" cy="11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28D6865-5F7D-4D43-AE52-F9A32B8E88B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415800" y="2114800"/>
                <a:ext cx="3006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B947071-1C80-46ED-A579-DD33BEABA7FB}"/>
                  </a:ext>
                </a:extLst>
              </p14:cNvPr>
              <p14:cNvContentPartPr/>
              <p14:nvPr/>
            </p14:nvContentPartPr>
            <p14:xfrm>
              <a:off x="3954360" y="1868920"/>
              <a:ext cx="964080" cy="394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B947071-1C80-46ED-A579-DD33BEABA7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36360" y="1851280"/>
                <a:ext cx="999720" cy="4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A6C1025-FBC8-4293-A778-1D348469BD32}"/>
                  </a:ext>
                </a:extLst>
              </p14:cNvPr>
              <p14:cNvContentPartPr/>
              <p14:nvPr/>
            </p14:nvContentPartPr>
            <p14:xfrm>
              <a:off x="4997640" y="2204080"/>
              <a:ext cx="113040" cy="125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A6C1025-FBC8-4293-A778-1D348469BD3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979640" y="2186440"/>
                <a:ext cx="14868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38FB19C-CC78-4049-B6BF-64854A8A041E}"/>
                  </a:ext>
                </a:extLst>
              </p14:cNvPr>
              <p14:cNvContentPartPr/>
              <p14:nvPr/>
            </p14:nvContentPartPr>
            <p14:xfrm>
              <a:off x="5384280" y="1980880"/>
              <a:ext cx="1067760" cy="308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38FB19C-CC78-4049-B6BF-64854A8A041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366634" y="1962880"/>
                <a:ext cx="1103412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96DF93A-DCA5-4895-AC1E-A3D00301B988}"/>
                  </a:ext>
                </a:extLst>
              </p14:cNvPr>
              <p14:cNvContentPartPr/>
              <p14:nvPr/>
            </p14:nvContentPartPr>
            <p14:xfrm>
              <a:off x="769800" y="3168520"/>
              <a:ext cx="1077480" cy="336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96DF93A-DCA5-4895-AC1E-A3D00301B98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1800" y="3150880"/>
                <a:ext cx="111312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6C22C1C-7A2B-448D-A72C-5629CE307372}"/>
                  </a:ext>
                </a:extLst>
              </p14:cNvPr>
              <p14:cNvContentPartPr/>
              <p14:nvPr/>
            </p14:nvContentPartPr>
            <p14:xfrm>
              <a:off x="2966160" y="3185440"/>
              <a:ext cx="209520" cy="24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6C22C1C-7A2B-448D-A72C-5629CE30737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948520" y="3167800"/>
                <a:ext cx="2451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2A1F195-1C6E-4C23-87AC-C4F62451F0B3}"/>
                  </a:ext>
                </a:extLst>
              </p14:cNvPr>
              <p14:cNvContentPartPr/>
              <p14:nvPr/>
            </p14:nvContentPartPr>
            <p14:xfrm>
              <a:off x="3017280" y="3301360"/>
              <a:ext cx="158040" cy="20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2A1F195-1C6E-4C23-87AC-C4F62451F0B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99640" y="3283720"/>
                <a:ext cx="1936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A740AA5-BA4C-455E-9852-3421CE66766A}"/>
                  </a:ext>
                </a:extLst>
              </p14:cNvPr>
              <p14:cNvContentPartPr/>
              <p14:nvPr/>
            </p14:nvContentPartPr>
            <p14:xfrm>
              <a:off x="2060760" y="3186160"/>
              <a:ext cx="684000" cy="254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A740AA5-BA4C-455E-9852-3421CE66766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042760" y="3168160"/>
                <a:ext cx="71964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A604D0F-02C0-4181-99D1-61ACE4D5FFA8}"/>
                  </a:ext>
                </a:extLst>
              </p14:cNvPr>
              <p14:cNvContentPartPr/>
              <p14:nvPr/>
            </p14:nvContentPartPr>
            <p14:xfrm>
              <a:off x="3462600" y="2603680"/>
              <a:ext cx="4575600" cy="11152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A604D0F-02C0-4181-99D1-61ACE4D5FFA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44600" y="2586034"/>
                <a:ext cx="4611240" cy="11509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7A55FBF-509F-4A3F-A140-6E3633455AF0}"/>
                  </a:ext>
                </a:extLst>
              </p14:cNvPr>
              <p14:cNvContentPartPr/>
              <p14:nvPr/>
            </p14:nvContentPartPr>
            <p14:xfrm>
              <a:off x="8221440" y="2743000"/>
              <a:ext cx="426240" cy="498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7A55FBF-509F-4A3F-A140-6E3633455AF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203455" y="2725360"/>
                <a:ext cx="461850" cy="53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AF74143-A8BD-4333-9304-EC5914A37C55}"/>
                  </a:ext>
                </a:extLst>
              </p14:cNvPr>
              <p14:cNvContentPartPr/>
              <p14:nvPr/>
            </p14:nvContentPartPr>
            <p14:xfrm>
              <a:off x="487200" y="3758560"/>
              <a:ext cx="1515960" cy="681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AF74143-A8BD-4333-9304-EC5914A37C5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69204" y="3740560"/>
                <a:ext cx="1551592" cy="71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A8A8434-8823-4DCD-879C-E8A62FCE277A}"/>
                  </a:ext>
                </a:extLst>
              </p14:cNvPr>
              <p14:cNvContentPartPr/>
              <p14:nvPr/>
            </p14:nvContentPartPr>
            <p14:xfrm>
              <a:off x="3799560" y="4008760"/>
              <a:ext cx="218520" cy="24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A8A8434-8823-4DCD-879C-E8A62FCE27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781560" y="3991120"/>
                <a:ext cx="2541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DD01791-893A-4743-9E48-73AB9FDB2F61}"/>
                  </a:ext>
                </a:extLst>
              </p14:cNvPr>
              <p14:cNvContentPartPr/>
              <p14:nvPr/>
            </p14:nvContentPartPr>
            <p14:xfrm>
              <a:off x="3829800" y="4123960"/>
              <a:ext cx="186120" cy="31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DD01791-893A-4743-9E48-73AB9FDB2F6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812160" y="4105960"/>
                <a:ext cx="22176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8D12064-DE55-44FB-95C3-7D19AAB14BC2}"/>
                  </a:ext>
                </a:extLst>
              </p14:cNvPr>
              <p14:cNvContentPartPr/>
              <p14:nvPr/>
            </p14:nvContentPartPr>
            <p14:xfrm>
              <a:off x="4175040" y="3951880"/>
              <a:ext cx="643680" cy="310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8D12064-DE55-44FB-95C3-7D19AAB14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57040" y="3933880"/>
                <a:ext cx="67932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FAFC872-7D79-4A8C-97DF-B3527B00E376}"/>
                  </a:ext>
                </a:extLst>
              </p14:cNvPr>
              <p14:cNvContentPartPr/>
              <p14:nvPr/>
            </p14:nvContentPartPr>
            <p14:xfrm>
              <a:off x="2422920" y="3921640"/>
              <a:ext cx="1192320" cy="413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FAFC872-7D79-4A8C-97DF-B3527B00E37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04920" y="3903640"/>
                <a:ext cx="1227960" cy="44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471218E-8E3D-495C-8EE9-5242607FB945}"/>
                  </a:ext>
                </a:extLst>
              </p14:cNvPr>
              <p14:cNvContentPartPr/>
              <p14:nvPr/>
            </p14:nvContentPartPr>
            <p14:xfrm>
              <a:off x="4940040" y="3900400"/>
              <a:ext cx="332640" cy="2865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471218E-8E3D-495C-8EE9-5242607FB94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922381" y="3882400"/>
                <a:ext cx="368319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8CCEF364-EB87-43AF-A07C-B410E2037205}"/>
                  </a:ext>
                </a:extLst>
              </p14:cNvPr>
              <p14:cNvContentPartPr/>
              <p14:nvPr/>
            </p14:nvContentPartPr>
            <p14:xfrm>
              <a:off x="5252520" y="3938920"/>
              <a:ext cx="3737880" cy="275472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8CCEF364-EB87-43AF-A07C-B410E203720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234880" y="3920920"/>
                <a:ext cx="3773520" cy="2790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223138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14:cNvPr>
              <p14:cNvContentPartPr/>
              <p14:nvPr/>
            </p14:nvContentPartPr>
            <p14:xfrm>
              <a:off x="873480" y="212560"/>
              <a:ext cx="1558080" cy="47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5840" y="194920"/>
                <a:ext cx="159372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14:cNvPr>
              <p14:cNvContentPartPr/>
              <p14:nvPr/>
            </p14:nvContentPartPr>
            <p14:xfrm>
              <a:off x="3027360" y="264040"/>
              <a:ext cx="360" cy="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14:cNvPr>
              <p14:cNvContentPartPr/>
              <p14:nvPr/>
            </p14:nvContentPartPr>
            <p14:xfrm>
              <a:off x="3090720" y="407320"/>
              <a:ext cx="223200" cy="10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2720" y="389680"/>
                <a:ext cx="2588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14:cNvPr>
              <p14:cNvContentPartPr/>
              <p14:nvPr/>
            </p14:nvContentPartPr>
            <p14:xfrm>
              <a:off x="3433440" y="45664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5800" y="43900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14:cNvPr>
              <p14:cNvContentPartPr/>
              <p14:nvPr/>
            </p14:nvContentPartPr>
            <p14:xfrm>
              <a:off x="3433440" y="29428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5800" y="276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14:cNvPr>
              <p14:cNvContentPartPr/>
              <p14:nvPr/>
            </p14:nvContentPartPr>
            <p14:xfrm>
              <a:off x="3544320" y="192760"/>
              <a:ext cx="15840" cy="299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526680" y="175120"/>
                <a:ext cx="514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14:cNvPr>
              <p14:cNvContentPartPr/>
              <p14:nvPr/>
            </p14:nvContentPartPr>
            <p14:xfrm>
              <a:off x="3655560" y="297520"/>
              <a:ext cx="38880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637920" y="279520"/>
                <a:ext cx="42444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14:cNvPr>
              <p14:cNvContentPartPr/>
              <p14:nvPr/>
            </p14:nvContentPartPr>
            <p14:xfrm>
              <a:off x="2714880" y="382840"/>
              <a:ext cx="271800" cy="178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696904" y="364840"/>
                <a:ext cx="307393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14:cNvPr>
              <p14:cNvContentPartPr/>
              <p14:nvPr/>
            </p14:nvContentPartPr>
            <p14:xfrm>
              <a:off x="5724120" y="172600"/>
              <a:ext cx="924840" cy="32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706120" y="154620"/>
                <a:ext cx="9604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14:cNvPr>
              <p14:cNvContentPartPr/>
              <p14:nvPr/>
            </p14:nvContentPartPr>
            <p14:xfrm>
              <a:off x="5139840" y="306880"/>
              <a:ext cx="488160" cy="368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122187" y="288898"/>
                <a:ext cx="523826" cy="403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14:cNvPr>
              <p14:cNvContentPartPr/>
              <p14:nvPr/>
            </p14:nvContentPartPr>
            <p14:xfrm>
              <a:off x="4439640" y="253600"/>
              <a:ext cx="3718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421983" y="235600"/>
                <a:ext cx="407555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14:cNvPr>
              <p14:cNvContentPartPr/>
              <p14:nvPr/>
            </p14:nvContentPartPr>
            <p14:xfrm>
              <a:off x="7025520" y="243520"/>
              <a:ext cx="36000" cy="22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07520" y="225880"/>
                <a:ext cx="71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14:cNvPr>
              <p14:cNvContentPartPr/>
              <p14:nvPr/>
            </p14:nvContentPartPr>
            <p14:xfrm>
              <a:off x="7521600" y="253600"/>
              <a:ext cx="360360" cy="22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03960" y="235600"/>
                <a:ext cx="3960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14:cNvPr>
              <p14:cNvContentPartPr/>
              <p14:nvPr/>
            </p14:nvContentPartPr>
            <p14:xfrm>
              <a:off x="7161600" y="233080"/>
              <a:ext cx="245160" cy="24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143626" y="215440"/>
                <a:ext cx="28074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14:cNvPr>
              <p14:cNvContentPartPr/>
              <p14:nvPr/>
            </p14:nvContentPartPr>
            <p14:xfrm>
              <a:off x="2963280" y="2336200"/>
              <a:ext cx="204840" cy="204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945312" y="2318560"/>
                <a:ext cx="240417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14:cNvPr>
              <p14:cNvContentPartPr/>
              <p14:nvPr/>
            </p14:nvContentPartPr>
            <p14:xfrm>
              <a:off x="2742600" y="3190120"/>
              <a:ext cx="138960" cy="155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24960" y="3172120"/>
                <a:ext cx="17460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14:cNvPr>
              <p14:cNvContentPartPr/>
              <p14:nvPr/>
            </p14:nvContentPartPr>
            <p14:xfrm>
              <a:off x="464520" y="3541840"/>
              <a:ext cx="272880" cy="224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6880" y="3523840"/>
                <a:ext cx="30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14:cNvPr>
              <p14:cNvContentPartPr/>
              <p14:nvPr/>
            </p14:nvContentPartPr>
            <p14:xfrm>
              <a:off x="858000" y="3535360"/>
              <a:ext cx="46080" cy="19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40000" y="3517360"/>
                <a:ext cx="817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14:cNvPr>
              <p14:cNvContentPartPr/>
              <p14:nvPr/>
            </p14:nvContentPartPr>
            <p14:xfrm>
              <a:off x="761880" y="3514840"/>
              <a:ext cx="218160" cy="165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43880" y="3497200"/>
                <a:ext cx="253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14:cNvPr>
              <p14:cNvContentPartPr/>
              <p14:nvPr/>
            </p14:nvContentPartPr>
            <p14:xfrm>
              <a:off x="1056360" y="3596200"/>
              <a:ext cx="6840" cy="91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038360" y="3578560"/>
                <a:ext cx="4248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14:cNvPr>
              <p14:cNvContentPartPr/>
              <p14:nvPr/>
            </p14:nvContentPartPr>
            <p14:xfrm>
              <a:off x="1025760" y="340324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0812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14:cNvPr>
              <p14:cNvContentPartPr/>
              <p14:nvPr/>
            </p14:nvContentPartPr>
            <p14:xfrm>
              <a:off x="1176960" y="3464080"/>
              <a:ext cx="104040" cy="225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59320" y="3446440"/>
                <a:ext cx="1396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14:cNvPr>
              <p14:cNvContentPartPr/>
              <p14:nvPr/>
            </p14:nvContentPartPr>
            <p14:xfrm>
              <a:off x="1524000" y="3351760"/>
              <a:ext cx="364320" cy="536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06000" y="3334120"/>
                <a:ext cx="39996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14:cNvPr>
              <p14:cNvContentPartPr/>
              <p14:nvPr/>
            </p14:nvContentPartPr>
            <p14:xfrm>
              <a:off x="416280" y="4045840"/>
              <a:ext cx="143640" cy="228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8280" y="4027840"/>
                <a:ext cx="17928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14:cNvPr>
              <p14:cNvContentPartPr/>
              <p14:nvPr/>
            </p14:nvContentPartPr>
            <p14:xfrm>
              <a:off x="675120" y="4076800"/>
              <a:ext cx="69120" cy="131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7120" y="4059160"/>
                <a:ext cx="10476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14:cNvPr>
              <p14:cNvContentPartPr/>
              <p14:nvPr/>
            </p14:nvContentPartPr>
            <p14:xfrm>
              <a:off x="858000" y="3890680"/>
              <a:ext cx="45360" cy="283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40360" y="3873040"/>
                <a:ext cx="810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14:cNvPr>
              <p14:cNvContentPartPr/>
              <p14:nvPr/>
            </p14:nvContentPartPr>
            <p14:xfrm>
              <a:off x="782040" y="4016320"/>
              <a:ext cx="234360" cy="57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4400" y="3998680"/>
                <a:ext cx="2700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14:cNvPr>
              <p14:cNvContentPartPr/>
              <p14:nvPr/>
            </p14:nvContentPartPr>
            <p14:xfrm>
              <a:off x="1066440" y="3832360"/>
              <a:ext cx="346320" cy="335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48800" y="3814720"/>
                <a:ext cx="3819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14:cNvPr>
              <p14:cNvContentPartPr/>
              <p14:nvPr/>
            </p14:nvContentPartPr>
            <p14:xfrm>
              <a:off x="1259400" y="3932080"/>
              <a:ext cx="227880" cy="70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41400" y="3914440"/>
                <a:ext cx="2635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14:cNvPr>
              <p14:cNvContentPartPr/>
              <p14:nvPr/>
            </p14:nvContentPartPr>
            <p14:xfrm>
              <a:off x="1554240" y="3992560"/>
              <a:ext cx="12240" cy="2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36600" y="3974560"/>
                <a:ext cx="47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14:cNvPr>
              <p14:cNvContentPartPr/>
              <p14:nvPr/>
            </p14:nvContentPartPr>
            <p14:xfrm>
              <a:off x="1554240" y="3860440"/>
              <a:ext cx="36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36600" y="384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14:cNvPr>
              <p14:cNvContentPartPr/>
              <p14:nvPr/>
            </p14:nvContentPartPr>
            <p14:xfrm>
              <a:off x="1687080" y="3931360"/>
              <a:ext cx="81000" cy="109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69440" y="3913720"/>
                <a:ext cx="116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14:cNvPr>
              <p14:cNvContentPartPr/>
              <p14:nvPr/>
            </p14:nvContentPartPr>
            <p14:xfrm>
              <a:off x="1858800" y="3857920"/>
              <a:ext cx="190800" cy="135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40800" y="3839920"/>
                <a:ext cx="226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14:cNvPr>
              <p14:cNvContentPartPr/>
              <p14:nvPr/>
            </p14:nvContentPartPr>
            <p14:xfrm>
              <a:off x="3011520" y="3494320"/>
              <a:ext cx="174240" cy="19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93880" y="3476320"/>
                <a:ext cx="20988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14:cNvPr>
              <p14:cNvContentPartPr/>
              <p14:nvPr/>
            </p14:nvContentPartPr>
            <p14:xfrm>
              <a:off x="391800" y="353320"/>
              <a:ext cx="156600" cy="195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74160" y="335680"/>
                <a:ext cx="19224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14:cNvPr>
              <p14:cNvContentPartPr/>
              <p14:nvPr/>
            </p14:nvContentPartPr>
            <p14:xfrm>
              <a:off x="2174160" y="3429880"/>
              <a:ext cx="689400" cy="3088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156169" y="3411880"/>
                <a:ext cx="725021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14:cNvPr>
              <p14:cNvContentPartPr/>
              <p14:nvPr/>
            </p14:nvContentPartPr>
            <p14:xfrm>
              <a:off x="334200" y="676960"/>
              <a:ext cx="2377080" cy="2406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16200" y="659320"/>
                <a:ext cx="2412720" cy="24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14:cNvPr>
              <p14:cNvContentPartPr/>
              <p14:nvPr/>
            </p14:nvContentPartPr>
            <p14:xfrm>
              <a:off x="4551240" y="1015720"/>
              <a:ext cx="16920" cy="43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533600" y="998080"/>
                <a:ext cx="525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14:cNvPr>
              <p14:cNvContentPartPr/>
              <p14:nvPr/>
            </p14:nvContentPartPr>
            <p14:xfrm>
              <a:off x="4561320" y="893680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43680" y="87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14:cNvPr>
              <p14:cNvContentPartPr/>
              <p14:nvPr/>
            </p14:nvContentPartPr>
            <p14:xfrm>
              <a:off x="5264400" y="985120"/>
              <a:ext cx="144360" cy="114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246400" y="967120"/>
                <a:ext cx="18000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14:cNvPr>
              <p14:cNvContentPartPr/>
              <p14:nvPr/>
            </p14:nvContentPartPr>
            <p14:xfrm>
              <a:off x="5526840" y="812320"/>
              <a:ext cx="28800" cy="2754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08840" y="794320"/>
                <a:ext cx="6444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14:cNvPr>
              <p14:cNvContentPartPr/>
              <p14:nvPr/>
            </p14:nvContentPartPr>
            <p14:xfrm>
              <a:off x="6491640" y="934360"/>
              <a:ext cx="12600" cy="62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916720"/>
                <a:ext cx="482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14:cNvPr>
              <p14:cNvContentPartPr/>
              <p14:nvPr/>
            </p14:nvContentPartPr>
            <p14:xfrm>
              <a:off x="6502080" y="79216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84440" y="774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14:cNvPr>
              <p14:cNvContentPartPr/>
              <p14:nvPr/>
            </p14:nvContentPartPr>
            <p14:xfrm>
              <a:off x="6629520" y="832480"/>
              <a:ext cx="318960" cy="275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611540" y="814840"/>
                <a:ext cx="35456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14:cNvPr>
              <p14:cNvContentPartPr/>
              <p14:nvPr/>
            </p14:nvContentPartPr>
            <p14:xfrm>
              <a:off x="5985840" y="782080"/>
              <a:ext cx="40104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968200" y="764102"/>
                <a:ext cx="436680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14:cNvPr>
              <p14:cNvContentPartPr/>
              <p14:nvPr/>
            </p14:nvContentPartPr>
            <p14:xfrm>
              <a:off x="5652840" y="953800"/>
              <a:ext cx="239040" cy="124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635200" y="935800"/>
                <a:ext cx="2746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14:cNvPr>
              <p14:cNvContentPartPr/>
              <p14:nvPr/>
            </p14:nvContentPartPr>
            <p14:xfrm>
              <a:off x="4671480" y="986920"/>
              <a:ext cx="316440" cy="11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53480" y="968920"/>
                <a:ext cx="3520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14:cNvPr>
              <p14:cNvContentPartPr/>
              <p14:nvPr/>
            </p14:nvContentPartPr>
            <p14:xfrm>
              <a:off x="3750240" y="831400"/>
              <a:ext cx="727200" cy="340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732240" y="813400"/>
                <a:ext cx="76284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14:cNvPr>
              <p14:cNvContentPartPr/>
              <p14:nvPr/>
            </p14:nvContentPartPr>
            <p14:xfrm>
              <a:off x="3393120" y="838600"/>
              <a:ext cx="222840" cy="38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375480" y="820600"/>
                <a:ext cx="25848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14:cNvPr>
              <p14:cNvContentPartPr/>
              <p14:nvPr/>
            </p14:nvContentPartPr>
            <p14:xfrm>
              <a:off x="7199760" y="944080"/>
              <a:ext cx="276120" cy="123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182120" y="926440"/>
                <a:ext cx="31176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14:cNvPr>
              <p14:cNvContentPartPr/>
              <p14:nvPr/>
            </p14:nvContentPartPr>
            <p14:xfrm>
              <a:off x="7570200" y="893680"/>
              <a:ext cx="90360" cy="184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552200" y="875680"/>
                <a:ext cx="126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14:cNvPr>
              <p14:cNvContentPartPr/>
              <p14:nvPr/>
            </p14:nvContentPartPr>
            <p14:xfrm>
              <a:off x="7904280" y="913120"/>
              <a:ext cx="141120" cy="168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886280" y="895120"/>
                <a:ext cx="17676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14:cNvPr>
              <p14:cNvContentPartPr/>
              <p14:nvPr/>
            </p14:nvContentPartPr>
            <p14:xfrm>
              <a:off x="8148720" y="975040"/>
              <a:ext cx="9360" cy="100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8131080" y="957400"/>
                <a:ext cx="4500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14:cNvPr>
              <p14:cNvContentPartPr/>
              <p14:nvPr/>
            </p14:nvContentPartPr>
            <p14:xfrm>
              <a:off x="8148000" y="81232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30000" y="79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14:cNvPr>
              <p14:cNvContentPartPr/>
              <p14:nvPr/>
            </p14:nvContentPartPr>
            <p14:xfrm>
              <a:off x="8238360" y="750760"/>
              <a:ext cx="813240" cy="321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20368" y="733120"/>
                <a:ext cx="848864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14:cNvPr>
              <p14:cNvContentPartPr/>
              <p14:nvPr/>
            </p14:nvContentPartPr>
            <p14:xfrm>
              <a:off x="3189720" y="1351960"/>
              <a:ext cx="873360" cy="570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172087" y="1333960"/>
                <a:ext cx="908985" cy="60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14:cNvPr>
              <p14:cNvContentPartPr/>
              <p14:nvPr/>
            </p14:nvContentPartPr>
            <p14:xfrm>
              <a:off x="5028600" y="1594960"/>
              <a:ext cx="360" cy="9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10960" y="1576960"/>
                <a:ext cx="36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14:cNvPr>
              <p14:cNvContentPartPr/>
              <p14:nvPr/>
            </p14:nvContentPartPr>
            <p14:xfrm>
              <a:off x="5049120" y="139156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311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14:cNvPr>
              <p14:cNvContentPartPr/>
              <p14:nvPr/>
            </p14:nvContentPartPr>
            <p14:xfrm>
              <a:off x="6355560" y="1635640"/>
              <a:ext cx="4320" cy="6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37920" y="161764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14:cNvPr>
              <p14:cNvContentPartPr/>
              <p14:nvPr/>
            </p14:nvContentPartPr>
            <p14:xfrm>
              <a:off x="5851560" y="1363480"/>
              <a:ext cx="307440" cy="283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833899" y="1345480"/>
                <a:ext cx="343122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14:cNvPr>
              <p14:cNvContentPartPr/>
              <p14:nvPr/>
            </p14:nvContentPartPr>
            <p14:xfrm>
              <a:off x="5151000" y="1340800"/>
              <a:ext cx="439920" cy="304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133000" y="1322821"/>
                <a:ext cx="475560" cy="3397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14:cNvPr>
              <p14:cNvContentPartPr/>
              <p14:nvPr/>
            </p14:nvContentPartPr>
            <p14:xfrm>
              <a:off x="4409040" y="1523320"/>
              <a:ext cx="500400" cy="4035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391040" y="1505320"/>
                <a:ext cx="53604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14:cNvPr>
              <p14:cNvContentPartPr/>
              <p14:nvPr/>
            </p14:nvContentPartPr>
            <p14:xfrm>
              <a:off x="6575160" y="1250440"/>
              <a:ext cx="1826280" cy="56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557520" y="1232451"/>
                <a:ext cx="1861920" cy="603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14:cNvPr>
              <p14:cNvContentPartPr/>
              <p14:nvPr/>
            </p14:nvContentPartPr>
            <p14:xfrm>
              <a:off x="3565560" y="2075560"/>
              <a:ext cx="168840" cy="8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547920" y="2057560"/>
                <a:ext cx="2044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14:cNvPr>
              <p14:cNvContentPartPr/>
              <p14:nvPr/>
            </p14:nvContentPartPr>
            <p14:xfrm>
              <a:off x="3545400" y="2236840"/>
              <a:ext cx="372960" cy="377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527417" y="2219200"/>
                <a:ext cx="408566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14:cNvPr>
              <p14:cNvContentPartPr/>
              <p14:nvPr/>
            </p14:nvContentPartPr>
            <p14:xfrm>
              <a:off x="4091880" y="2316400"/>
              <a:ext cx="12348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073880" y="2298400"/>
                <a:ext cx="159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14:cNvPr>
              <p14:cNvContentPartPr/>
              <p14:nvPr/>
            </p14:nvContentPartPr>
            <p14:xfrm>
              <a:off x="4063800" y="2407480"/>
              <a:ext cx="123480" cy="9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045800" y="2389480"/>
                <a:ext cx="1591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14:cNvPr>
              <p14:cNvContentPartPr/>
              <p14:nvPr/>
            </p14:nvContentPartPr>
            <p14:xfrm>
              <a:off x="4317600" y="2272480"/>
              <a:ext cx="504720" cy="186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299600" y="2254840"/>
                <a:ext cx="5403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14:cNvPr>
              <p14:cNvContentPartPr/>
              <p14:nvPr/>
            </p14:nvContentPartPr>
            <p14:xfrm>
              <a:off x="4500480" y="2054320"/>
              <a:ext cx="191520" cy="79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482480" y="2036680"/>
                <a:ext cx="22716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14:cNvPr>
              <p14:cNvContentPartPr/>
              <p14:nvPr/>
            </p14:nvContentPartPr>
            <p14:xfrm>
              <a:off x="5271960" y="2255200"/>
              <a:ext cx="133200" cy="178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254320" y="2237560"/>
                <a:ext cx="1688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14:cNvPr>
              <p14:cNvContentPartPr/>
              <p14:nvPr/>
            </p14:nvContentPartPr>
            <p14:xfrm>
              <a:off x="5272680" y="2038840"/>
              <a:ext cx="122040" cy="124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254680" y="2020840"/>
                <a:ext cx="1576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14:cNvPr>
              <p14:cNvContentPartPr/>
              <p14:nvPr/>
            </p14:nvContentPartPr>
            <p14:xfrm>
              <a:off x="4957680" y="2235040"/>
              <a:ext cx="135720" cy="200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939680" y="2217008"/>
                <a:ext cx="171360" cy="235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14:cNvPr>
              <p14:cNvContentPartPr/>
              <p14:nvPr/>
            </p14:nvContentPartPr>
            <p14:xfrm>
              <a:off x="5520720" y="2427640"/>
              <a:ext cx="57240" cy="64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502720" y="2410000"/>
                <a:ext cx="92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14:cNvPr>
              <p14:cNvContentPartPr/>
              <p14:nvPr/>
            </p14:nvContentPartPr>
            <p14:xfrm>
              <a:off x="5772360" y="2235760"/>
              <a:ext cx="269280" cy="161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754360" y="2218120"/>
                <a:ext cx="3049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14:cNvPr>
              <p14:cNvContentPartPr/>
              <p14:nvPr/>
            </p14:nvContentPartPr>
            <p14:xfrm>
              <a:off x="6146400" y="2051800"/>
              <a:ext cx="514800" cy="348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128760" y="2034160"/>
                <a:ext cx="55044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14:cNvPr>
              <p14:cNvContentPartPr/>
              <p14:nvPr/>
            </p14:nvContentPartPr>
            <p14:xfrm>
              <a:off x="8609160" y="1474720"/>
              <a:ext cx="14040" cy="29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8591160" y="1456720"/>
                <a:ext cx="4968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14:cNvPr>
              <p14:cNvContentPartPr/>
              <p14:nvPr/>
            </p14:nvContentPartPr>
            <p14:xfrm>
              <a:off x="8619240" y="1625200"/>
              <a:ext cx="6840" cy="12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8601600" y="1607200"/>
                <a:ext cx="424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14:cNvPr>
              <p14:cNvContentPartPr/>
              <p14:nvPr/>
            </p14:nvContentPartPr>
            <p14:xfrm>
              <a:off x="7010040" y="2205880"/>
              <a:ext cx="475920" cy="176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6992400" y="2188240"/>
                <a:ext cx="51156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14:cNvPr>
              <p14:cNvContentPartPr/>
              <p14:nvPr/>
            </p14:nvContentPartPr>
            <p14:xfrm>
              <a:off x="7629960" y="2208400"/>
              <a:ext cx="145800" cy="6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611960" y="2190400"/>
                <a:ext cx="1814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14:cNvPr>
              <p14:cNvContentPartPr/>
              <p14:nvPr/>
            </p14:nvContentPartPr>
            <p14:xfrm>
              <a:off x="7650120" y="2285800"/>
              <a:ext cx="132840" cy="21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7632480" y="2267800"/>
                <a:ext cx="1684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14:cNvPr>
              <p14:cNvContentPartPr/>
              <p14:nvPr/>
            </p14:nvContentPartPr>
            <p14:xfrm>
              <a:off x="7987080" y="2092480"/>
              <a:ext cx="19080" cy="277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969440" y="2074840"/>
                <a:ext cx="547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14:cNvPr>
              <p14:cNvContentPartPr/>
              <p14:nvPr/>
            </p14:nvContentPartPr>
            <p14:xfrm>
              <a:off x="8158080" y="1919320"/>
              <a:ext cx="585000" cy="548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140080" y="1901668"/>
                <a:ext cx="620640" cy="583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AC3A167-303B-4C8B-B43A-7A3814FA232A}"/>
                  </a:ext>
                </a:extLst>
              </p14:cNvPr>
              <p14:cNvContentPartPr/>
              <p14:nvPr/>
            </p14:nvContentPartPr>
            <p14:xfrm>
              <a:off x="3352440" y="2929120"/>
              <a:ext cx="477000" cy="200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AC3A167-303B-4C8B-B43A-7A3814FA232A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334800" y="2911120"/>
                <a:ext cx="5126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4D1FCC3A-3324-4463-B2A6-E6E18E6F9C5E}"/>
                  </a:ext>
                </a:extLst>
              </p14:cNvPr>
              <p14:cNvContentPartPr/>
              <p14:nvPr/>
            </p14:nvContentPartPr>
            <p14:xfrm>
              <a:off x="5237040" y="2939200"/>
              <a:ext cx="80280" cy="126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4D1FCC3A-3324-4463-B2A6-E6E18E6F9C5E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219400" y="2921560"/>
                <a:ext cx="1159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CAC75126-029D-4AA8-A874-9FC07A33A364}"/>
                  </a:ext>
                </a:extLst>
              </p14:cNvPr>
              <p14:cNvContentPartPr/>
              <p14:nvPr/>
            </p14:nvContentPartPr>
            <p14:xfrm>
              <a:off x="5394720" y="2925160"/>
              <a:ext cx="151560" cy="1126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CAC75126-029D-4AA8-A874-9FC07A33A364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376720" y="2907520"/>
                <a:ext cx="1872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F3C253D-56B4-48FF-82D4-AC627DDE137D}"/>
                  </a:ext>
                </a:extLst>
              </p14:cNvPr>
              <p14:cNvContentPartPr/>
              <p14:nvPr/>
            </p14:nvContentPartPr>
            <p14:xfrm>
              <a:off x="4802520" y="2834440"/>
              <a:ext cx="348840" cy="2491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F3C253D-56B4-48FF-82D4-AC627DDE137D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784862" y="2816440"/>
                <a:ext cx="384517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685CCA7D-B83B-463D-9F94-95ECB73E385B}"/>
                  </a:ext>
                </a:extLst>
              </p14:cNvPr>
              <p14:cNvContentPartPr/>
              <p14:nvPr/>
            </p14:nvContentPartPr>
            <p14:xfrm>
              <a:off x="4508400" y="2945680"/>
              <a:ext cx="192600" cy="1544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685CCA7D-B83B-463D-9F94-95ECB73E385B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4490400" y="2928040"/>
                <a:ext cx="22824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FE5E5AFB-441C-4BD5-A589-F7D347F3F0E0}"/>
                  </a:ext>
                </a:extLst>
              </p14:cNvPr>
              <p14:cNvContentPartPr/>
              <p14:nvPr/>
            </p14:nvContentPartPr>
            <p14:xfrm>
              <a:off x="3931680" y="2838400"/>
              <a:ext cx="467640" cy="2721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FE5E5AFB-441C-4BD5-A589-F7D347F3F0E0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913680" y="2820760"/>
                <a:ext cx="50328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F0B5416-C2BB-4950-BE61-D8B9ADF67BBD}"/>
                  </a:ext>
                </a:extLst>
              </p14:cNvPr>
              <p14:cNvContentPartPr/>
              <p14:nvPr/>
            </p14:nvContentPartPr>
            <p14:xfrm>
              <a:off x="5689200" y="2885200"/>
              <a:ext cx="12240" cy="162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F0B5416-C2BB-4950-BE61-D8B9ADF67BBD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5671200" y="2867200"/>
                <a:ext cx="478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4A79763-28FE-4BD1-9483-EC078557BD5B}"/>
                  </a:ext>
                </a:extLst>
              </p14:cNvPr>
              <p14:cNvContentPartPr/>
              <p14:nvPr/>
            </p14:nvContentPartPr>
            <p14:xfrm>
              <a:off x="5709720" y="2995720"/>
              <a:ext cx="7920" cy="14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4A79763-28FE-4BD1-9483-EC078557BD5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691720" y="2978080"/>
                <a:ext cx="4356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582BACE-D2FB-4D45-B580-8B3534A7A22F}"/>
                  </a:ext>
                </a:extLst>
              </p14:cNvPr>
              <p14:cNvContentPartPr/>
              <p14:nvPr/>
            </p14:nvContentPartPr>
            <p14:xfrm>
              <a:off x="5851560" y="2872240"/>
              <a:ext cx="567360" cy="206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582BACE-D2FB-4D45-B580-8B3534A7A22F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5833920" y="2854240"/>
                <a:ext cx="6030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8A1B58A-43E2-4809-B124-EBB4CDF1E5A8}"/>
                  </a:ext>
                </a:extLst>
              </p14:cNvPr>
              <p14:cNvContentPartPr/>
              <p14:nvPr/>
            </p14:nvContentPartPr>
            <p14:xfrm>
              <a:off x="6105720" y="2652640"/>
              <a:ext cx="242640" cy="160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8A1B58A-43E2-4809-B124-EBB4CDF1E5A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6087720" y="2635000"/>
                <a:ext cx="2782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3117463-F30C-4DA9-A270-0791F8D1B38F}"/>
                  </a:ext>
                </a:extLst>
              </p14:cNvPr>
              <p14:cNvContentPartPr/>
              <p14:nvPr/>
            </p14:nvContentPartPr>
            <p14:xfrm>
              <a:off x="6623760" y="2915080"/>
              <a:ext cx="173880" cy="21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3117463-F30C-4DA9-A270-0791F8D1B38F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606120" y="2897080"/>
                <a:ext cx="2095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76E1E21-8D84-43E7-8B05-531AC9FE8F88}"/>
                  </a:ext>
                </a:extLst>
              </p14:cNvPr>
              <p14:cNvContentPartPr/>
              <p14:nvPr/>
            </p14:nvContentPartPr>
            <p14:xfrm>
              <a:off x="6654720" y="2975920"/>
              <a:ext cx="161280" cy="11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76E1E21-8D84-43E7-8B05-531AC9FE8F88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6636720" y="2958280"/>
                <a:ext cx="196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624A020-FA3A-4111-9A78-850D59E5CD34}"/>
                  </a:ext>
                </a:extLst>
              </p14:cNvPr>
              <p14:cNvContentPartPr/>
              <p14:nvPr/>
            </p14:nvContentPartPr>
            <p14:xfrm>
              <a:off x="7070880" y="2662360"/>
              <a:ext cx="460080" cy="2473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624A020-FA3A-4111-9A78-850D59E5CD34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7052880" y="2644360"/>
                <a:ext cx="49572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8B1B514-7483-4463-A8A5-C5E2027FB724}"/>
                  </a:ext>
                </a:extLst>
              </p14:cNvPr>
              <p14:cNvContentPartPr/>
              <p14:nvPr/>
            </p14:nvContentPartPr>
            <p14:xfrm>
              <a:off x="7050720" y="2509000"/>
              <a:ext cx="219600" cy="92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8B1B514-7483-4463-A8A5-C5E2027FB724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7033080" y="2491000"/>
                <a:ext cx="2552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FAFB29D-8567-469C-8FE1-ADB55BE74788}"/>
                  </a:ext>
                </a:extLst>
              </p14:cNvPr>
              <p14:cNvContentPartPr/>
              <p14:nvPr/>
            </p14:nvContentPartPr>
            <p14:xfrm>
              <a:off x="7010040" y="2950000"/>
              <a:ext cx="701280" cy="377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FAFB29D-8567-469C-8FE1-ADB55BE74788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6992400" y="2932360"/>
                <a:ext cx="7369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1EC9A59-8C6F-440E-A0E8-D4DEA8633A8E}"/>
                  </a:ext>
                </a:extLst>
              </p14:cNvPr>
              <p14:cNvContentPartPr/>
              <p14:nvPr/>
            </p14:nvContentPartPr>
            <p14:xfrm>
              <a:off x="7928400" y="2925880"/>
              <a:ext cx="43200" cy="114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1EC9A59-8C6F-440E-A0E8-D4DEA8633A8E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7910400" y="2907880"/>
                <a:ext cx="7884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6AF96BB-A6A4-4287-9029-CA9CFCCDE2E7}"/>
                  </a:ext>
                </a:extLst>
              </p14:cNvPr>
              <p14:cNvContentPartPr/>
              <p14:nvPr/>
            </p14:nvContentPartPr>
            <p14:xfrm>
              <a:off x="8095800" y="2802760"/>
              <a:ext cx="244080" cy="151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6AF96BB-A6A4-4287-9029-CA9CFCCDE2E7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8078160" y="2785120"/>
                <a:ext cx="27972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4E876F0-61D6-448F-90EB-8E360F7CEA1C}"/>
                  </a:ext>
                </a:extLst>
              </p14:cNvPr>
              <p14:cNvContentPartPr/>
              <p14:nvPr/>
            </p14:nvContentPartPr>
            <p14:xfrm>
              <a:off x="8432400" y="2875120"/>
              <a:ext cx="360" cy="29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4E876F0-61D6-448F-90EB-8E360F7CEA1C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8414760" y="2857120"/>
                <a:ext cx="360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7926A53-8A5A-4BC1-8187-10CC99F89AA7}"/>
                  </a:ext>
                </a:extLst>
              </p14:cNvPr>
              <p14:cNvContentPartPr/>
              <p14:nvPr/>
            </p14:nvContentPartPr>
            <p14:xfrm>
              <a:off x="8432400" y="2698360"/>
              <a:ext cx="4320" cy="4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7926A53-8A5A-4BC1-8187-10CC99F89AA7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8414760" y="268036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9BDA59E-88D2-4B03-806C-8AE63DEBB1E5}"/>
                  </a:ext>
                </a:extLst>
              </p14:cNvPr>
              <p14:cNvContentPartPr/>
              <p14:nvPr/>
            </p14:nvContentPartPr>
            <p14:xfrm>
              <a:off x="8747400" y="2641120"/>
              <a:ext cx="113400" cy="272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9BDA59E-88D2-4B03-806C-8AE63DEBB1E5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8729400" y="2623480"/>
                <a:ext cx="14904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F030CFA-AD04-4A6B-8C64-69AEDC28FE8D}"/>
                  </a:ext>
                </a:extLst>
              </p14:cNvPr>
              <p14:cNvContentPartPr/>
              <p14:nvPr/>
            </p14:nvContentPartPr>
            <p14:xfrm>
              <a:off x="8533920" y="2641120"/>
              <a:ext cx="149040" cy="2534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F030CFA-AD04-4A6B-8C64-69AEDC28FE8D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8515920" y="2623480"/>
                <a:ext cx="1846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E76D7B1-64F9-494C-9DD7-7B1B0777D30A}"/>
                  </a:ext>
                </a:extLst>
              </p14:cNvPr>
              <p14:cNvContentPartPr/>
              <p14:nvPr/>
            </p14:nvContentPartPr>
            <p14:xfrm>
              <a:off x="3524880" y="3367240"/>
              <a:ext cx="474480" cy="504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E76D7B1-64F9-494C-9DD7-7B1B0777D30A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3507240" y="3349600"/>
                <a:ext cx="510120" cy="54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32BCB10-6B2F-4355-813E-40FABFC66D1C}"/>
                  </a:ext>
                </a:extLst>
              </p14:cNvPr>
              <p14:cNvContentPartPr/>
              <p14:nvPr/>
            </p14:nvContentPartPr>
            <p14:xfrm>
              <a:off x="4175400" y="3666400"/>
              <a:ext cx="151560" cy="10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32BCB10-6B2F-4355-813E-40FABFC66D1C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4157760" y="3648760"/>
                <a:ext cx="1872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5588DB3-CCDB-43E3-84FD-853BEE9F93C8}"/>
                  </a:ext>
                </a:extLst>
              </p14:cNvPr>
              <p14:cNvContentPartPr/>
              <p14:nvPr/>
            </p14:nvContentPartPr>
            <p14:xfrm>
              <a:off x="4185480" y="3774760"/>
              <a:ext cx="141840" cy="25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5588DB3-CCDB-43E3-84FD-853BEE9F93C8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4167480" y="3756760"/>
                <a:ext cx="1774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9962F54-D61C-4FB7-B0D0-AA9D1F5390B9}"/>
                  </a:ext>
                </a:extLst>
              </p14:cNvPr>
              <p14:cNvContentPartPr/>
              <p14:nvPr/>
            </p14:nvContentPartPr>
            <p14:xfrm>
              <a:off x="4469880" y="3325840"/>
              <a:ext cx="176400" cy="97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9962F54-D61C-4FB7-B0D0-AA9D1F5390B9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4452240" y="3307840"/>
                <a:ext cx="21204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EC2CACA-4D81-4DE3-912E-DBEBA8D809FD}"/>
                  </a:ext>
                </a:extLst>
              </p14:cNvPr>
              <p14:cNvContentPartPr/>
              <p14:nvPr/>
            </p14:nvContentPartPr>
            <p14:xfrm>
              <a:off x="4846080" y="3636520"/>
              <a:ext cx="111600" cy="10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EC2CACA-4D81-4DE3-912E-DBEBA8D809FD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4828080" y="361888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E7C23FF8-97FF-493A-8BC6-E1FE02DBA353}"/>
                  </a:ext>
                </a:extLst>
              </p14:cNvPr>
              <p14:cNvContentPartPr/>
              <p14:nvPr/>
            </p14:nvContentPartPr>
            <p14:xfrm>
              <a:off x="5059560" y="3280840"/>
              <a:ext cx="199800" cy="82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E7C23FF8-97FF-493A-8BC6-E1FE02DBA353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5041560" y="3263200"/>
                <a:ext cx="2354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F5C806E-6D5E-487D-9AD4-B578F2011777}"/>
                  </a:ext>
                </a:extLst>
              </p14:cNvPr>
              <p14:cNvContentPartPr/>
              <p14:nvPr/>
            </p14:nvContentPartPr>
            <p14:xfrm>
              <a:off x="5090520" y="3456880"/>
              <a:ext cx="247320" cy="3412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F5C806E-6D5E-487D-9AD4-B578F2011777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5072880" y="3438880"/>
                <a:ext cx="28296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54F0CC59-CA46-4296-9F69-FF91813E7E74}"/>
                  </a:ext>
                </a:extLst>
              </p14:cNvPr>
              <p14:cNvContentPartPr/>
              <p14:nvPr/>
            </p14:nvContentPartPr>
            <p14:xfrm>
              <a:off x="4530720" y="3488560"/>
              <a:ext cx="212400" cy="342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54F0CC59-CA46-4296-9F69-FF91813E7E74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4513080" y="3470920"/>
                <a:ext cx="24804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8041E7A-BD7A-4D14-AF90-A626DECF7450}"/>
                  </a:ext>
                </a:extLst>
              </p14:cNvPr>
              <p14:cNvContentPartPr/>
              <p14:nvPr/>
            </p14:nvContentPartPr>
            <p14:xfrm>
              <a:off x="5567520" y="3610600"/>
              <a:ext cx="171720" cy="16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8041E7A-BD7A-4D14-AF90-A626DECF7450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5549520" y="3592600"/>
                <a:ext cx="2073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687F3DC-9DE0-47EC-9612-A4247CB54A2F}"/>
                  </a:ext>
                </a:extLst>
              </p14:cNvPr>
              <p14:cNvContentPartPr/>
              <p14:nvPr/>
            </p14:nvContentPartPr>
            <p14:xfrm>
              <a:off x="5587680" y="3687640"/>
              <a:ext cx="171720" cy="10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687F3DC-9DE0-47EC-9612-A4247CB54A2F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5570040" y="3670000"/>
                <a:ext cx="207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4943C64-0AE5-40A0-A791-B4EBBF38B08E}"/>
                  </a:ext>
                </a:extLst>
              </p14:cNvPr>
              <p14:cNvContentPartPr/>
              <p14:nvPr/>
            </p14:nvContentPartPr>
            <p14:xfrm>
              <a:off x="6504960" y="3585760"/>
              <a:ext cx="182520" cy="4024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4943C64-0AE5-40A0-A791-B4EBBF38B08E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6487320" y="3568120"/>
                <a:ext cx="21816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DC4834D-D696-4D2F-82CE-9AB529540267}"/>
                  </a:ext>
                </a:extLst>
              </p14:cNvPr>
              <p14:cNvContentPartPr/>
              <p14:nvPr/>
            </p14:nvContentPartPr>
            <p14:xfrm>
              <a:off x="5958120" y="3423400"/>
              <a:ext cx="420480" cy="3459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DC4834D-D696-4D2F-82CE-9AB529540267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5940120" y="3405760"/>
                <a:ext cx="45612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EF5B7F0-809C-4049-ADD1-EC88C2F2502B}"/>
                  </a:ext>
                </a:extLst>
              </p14:cNvPr>
              <p14:cNvContentPartPr/>
              <p14:nvPr/>
            </p14:nvContentPartPr>
            <p14:xfrm>
              <a:off x="6522600" y="3382360"/>
              <a:ext cx="156960" cy="143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EF5B7F0-809C-4049-ADD1-EC88C2F2502B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6504600" y="3364720"/>
                <a:ext cx="192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14:cNvPr>
              <p14:cNvContentPartPr/>
              <p14:nvPr/>
            </p14:nvContentPartPr>
            <p14:xfrm>
              <a:off x="771600" y="1266640"/>
              <a:ext cx="1270440" cy="12999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753965" y="1249000"/>
                <a:ext cx="1306070" cy="13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1E5252A3-22A6-4E27-9BEE-06B6CD65E143}"/>
                  </a:ext>
                </a:extLst>
              </p14:cNvPr>
              <p14:cNvContentPartPr/>
              <p14:nvPr/>
            </p14:nvContentPartPr>
            <p14:xfrm>
              <a:off x="6877920" y="3697360"/>
              <a:ext cx="124560" cy="313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1E5252A3-22A6-4E27-9BEE-06B6CD65E143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6860280" y="3679720"/>
                <a:ext cx="16020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80AA3C42-558C-4D75-86FC-5FB7D98D8AC7}"/>
                  </a:ext>
                </a:extLst>
              </p14:cNvPr>
              <p14:cNvContentPartPr/>
              <p14:nvPr/>
            </p14:nvContentPartPr>
            <p14:xfrm>
              <a:off x="7111200" y="3545800"/>
              <a:ext cx="509400" cy="26496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80AA3C42-558C-4D75-86FC-5FB7D98D8AC7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7093548" y="3527800"/>
                <a:ext cx="545065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C30ECC2F-F9CF-4909-884E-E2864845D973}"/>
                  </a:ext>
                </a:extLst>
              </p14:cNvPr>
              <p14:cNvContentPartPr/>
              <p14:nvPr/>
            </p14:nvContentPartPr>
            <p14:xfrm>
              <a:off x="7822560" y="3391000"/>
              <a:ext cx="169920" cy="134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C30ECC2F-F9CF-4909-884E-E2864845D973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7804920" y="3373360"/>
                <a:ext cx="2055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FBFBF0B-B9FC-4F2E-BFE3-FD26E151A820}"/>
                  </a:ext>
                </a:extLst>
              </p14:cNvPr>
              <p14:cNvContentPartPr/>
              <p14:nvPr/>
            </p14:nvContentPartPr>
            <p14:xfrm>
              <a:off x="7802400" y="3586120"/>
              <a:ext cx="122400" cy="18360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FBFBF0B-B9FC-4F2E-BFE3-FD26E151A820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7784400" y="3568480"/>
                <a:ext cx="15804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50A9D69-B978-4C3A-A9AD-6C453E612B15}"/>
                  </a:ext>
                </a:extLst>
              </p14:cNvPr>
              <p14:cNvContentPartPr/>
              <p14:nvPr/>
            </p14:nvContentPartPr>
            <p14:xfrm>
              <a:off x="3129240" y="4114240"/>
              <a:ext cx="273960" cy="321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50A9D69-B978-4C3A-A9AD-6C453E612B15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3111240" y="4096240"/>
                <a:ext cx="30960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EFACE8F-D43B-40B5-A783-231FC90F73B7}"/>
                  </a:ext>
                </a:extLst>
              </p14:cNvPr>
              <p14:cNvContentPartPr/>
              <p14:nvPr/>
            </p14:nvContentPartPr>
            <p14:xfrm>
              <a:off x="3779040" y="4064920"/>
              <a:ext cx="258480" cy="70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EFACE8F-D43B-40B5-A783-231FC90F73B7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3761400" y="4046920"/>
                <a:ext cx="29412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AE75B05-528F-4D84-A82E-352138660D52}"/>
                  </a:ext>
                </a:extLst>
              </p14:cNvPr>
              <p14:cNvContentPartPr/>
              <p14:nvPr/>
            </p14:nvContentPartPr>
            <p14:xfrm>
              <a:off x="4398960" y="4144840"/>
              <a:ext cx="31320" cy="3722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AE75B05-528F-4D84-A82E-352138660D52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4380960" y="4127200"/>
                <a:ext cx="669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3F04B558-2B5A-48FA-AA4B-D20BB5447CFA}"/>
                  </a:ext>
                </a:extLst>
              </p14:cNvPr>
              <p14:cNvContentPartPr/>
              <p14:nvPr/>
            </p14:nvContentPartPr>
            <p14:xfrm>
              <a:off x="3627840" y="4104160"/>
              <a:ext cx="47160" cy="4492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3F04B558-2B5A-48FA-AA4B-D20BB5447CFA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3609840" y="4086520"/>
                <a:ext cx="82800" cy="48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E4E5E7E1-DF56-44DB-A140-8977BCC8C4CC}"/>
                  </a:ext>
                </a:extLst>
              </p14:cNvPr>
              <p14:cNvContentPartPr/>
              <p14:nvPr/>
            </p14:nvContentPartPr>
            <p14:xfrm>
              <a:off x="4592280" y="4266520"/>
              <a:ext cx="181800" cy="208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E4E5E7E1-DF56-44DB-A140-8977BCC8C4CC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4574280" y="4248520"/>
                <a:ext cx="2174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705321AF-B3E3-4EF0-9919-E86418D53C83}"/>
                  </a:ext>
                </a:extLst>
              </p14:cNvPr>
              <p14:cNvContentPartPr/>
              <p14:nvPr/>
            </p14:nvContentPartPr>
            <p14:xfrm>
              <a:off x="4602000" y="4350040"/>
              <a:ext cx="145800" cy="190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705321AF-B3E3-4EF0-9919-E86418D53C83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4584360" y="4332040"/>
                <a:ext cx="181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47ADD4FD-FA2F-4483-86FA-971E2D67F133}"/>
                  </a:ext>
                </a:extLst>
              </p14:cNvPr>
              <p14:cNvContentPartPr/>
              <p14:nvPr/>
            </p14:nvContentPartPr>
            <p14:xfrm>
              <a:off x="4962720" y="4124680"/>
              <a:ext cx="503280" cy="3355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47ADD4FD-FA2F-4483-86FA-971E2D67F133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4944733" y="4106680"/>
                <a:ext cx="538895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1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EE9F3796-811B-4E42-975C-A1FBF4D5F276}"/>
                  </a:ext>
                </a:extLst>
              </p14:cNvPr>
              <p14:cNvContentPartPr/>
              <p14:nvPr/>
            </p14:nvContentPartPr>
            <p14:xfrm>
              <a:off x="3850320" y="4212520"/>
              <a:ext cx="424440" cy="3229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EE9F3796-811B-4E42-975C-A1FBF4D5F276}"/>
                  </a:ext>
                </a:extLst>
              </p:cNvPr>
              <p:cNvPicPr/>
              <p:nvPr/>
            </p:nvPicPr>
            <p:blipFill>
              <a:blip r:embed="rId252"/>
              <a:stretch>
                <a:fillRect/>
              </a:stretch>
            </p:blipFill>
            <p:spPr>
              <a:xfrm>
                <a:off x="3832320" y="4194540"/>
                <a:ext cx="460080" cy="35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3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31FF19E-FC3B-482A-A61E-01E6A166F1C7}"/>
                  </a:ext>
                </a:extLst>
              </p14:cNvPr>
              <p14:cNvContentPartPr/>
              <p14:nvPr/>
            </p14:nvContentPartPr>
            <p14:xfrm>
              <a:off x="5812680" y="4247080"/>
              <a:ext cx="729000" cy="2412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31FF19E-FC3B-482A-A61E-01E6A166F1C7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5794680" y="4229080"/>
                <a:ext cx="76464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CA601D56-BDAC-476F-BB94-5F7F0B10288F}"/>
                  </a:ext>
                </a:extLst>
              </p14:cNvPr>
              <p14:cNvContentPartPr/>
              <p14:nvPr/>
            </p14:nvContentPartPr>
            <p14:xfrm>
              <a:off x="7395960" y="4327720"/>
              <a:ext cx="163800" cy="8172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CA601D56-BDAC-476F-BB94-5F7F0B10288F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7378320" y="4310080"/>
                <a:ext cx="19944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7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901B6644-8817-480D-83D7-50CF26B88B14}"/>
                  </a:ext>
                </a:extLst>
              </p14:cNvPr>
              <p14:cNvContentPartPr/>
              <p14:nvPr/>
            </p14:nvContentPartPr>
            <p14:xfrm>
              <a:off x="7690440" y="4398280"/>
              <a:ext cx="185040" cy="111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901B6644-8817-480D-83D7-50CF26B88B14}"/>
                  </a:ext>
                </a:extLst>
              </p:cNvPr>
              <p:cNvPicPr/>
              <p:nvPr/>
            </p:nvPicPr>
            <p:blipFill>
              <a:blip r:embed="rId258"/>
              <a:stretch>
                <a:fillRect/>
              </a:stretch>
            </p:blipFill>
            <p:spPr>
              <a:xfrm>
                <a:off x="7672800" y="4380640"/>
                <a:ext cx="220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9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68AD3F31-E4FF-4A12-AEB8-1AC3F6AB6889}"/>
                  </a:ext>
                </a:extLst>
              </p14:cNvPr>
              <p14:cNvContentPartPr/>
              <p14:nvPr/>
            </p14:nvContentPartPr>
            <p14:xfrm>
              <a:off x="7744440" y="4483960"/>
              <a:ext cx="162720" cy="1584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68AD3F31-E4FF-4A12-AEB8-1AC3F6AB6889}"/>
                  </a:ext>
                </a:extLst>
              </p:cNvPr>
              <p:cNvPicPr/>
              <p:nvPr/>
            </p:nvPicPr>
            <p:blipFill>
              <a:blip r:embed="rId260"/>
              <a:stretch>
                <a:fillRect/>
              </a:stretch>
            </p:blipFill>
            <p:spPr>
              <a:xfrm>
                <a:off x="7726440" y="4466001"/>
                <a:ext cx="198360" cy="1939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1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25DA2B48-A176-4F37-A773-99D7EB1F6F63}"/>
                  </a:ext>
                </a:extLst>
              </p14:cNvPr>
              <p14:cNvContentPartPr/>
              <p14:nvPr/>
            </p14:nvContentPartPr>
            <p14:xfrm>
              <a:off x="7700160" y="4154920"/>
              <a:ext cx="112680" cy="1821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25DA2B48-A176-4F37-A773-99D7EB1F6F63}"/>
                  </a:ext>
                </a:extLst>
              </p:cNvPr>
              <p:cNvPicPr/>
              <p:nvPr/>
            </p:nvPicPr>
            <p:blipFill>
              <a:blip r:embed="rId262"/>
              <a:stretch>
                <a:fillRect/>
              </a:stretch>
            </p:blipFill>
            <p:spPr>
              <a:xfrm>
                <a:off x="7682217" y="4137280"/>
                <a:ext cx="148206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3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DA521221-6FAB-47C7-B3B3-68F44BB801BD}"/>
                  </a:ext>
                </a:extLst>
              </p14:cNvPr>
              <p14:cNvContentPartPr/>
              <p14:nvPr/>
            </p14:nvContentPartPr>
            <p14:xfrm>
              <a:off x="7965120" y="4287040"/>
              <a:ext cx="133200" cy="2934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DA521221-6FAB-47C7-B3B3-68F44BB801BD}"/>
                  </a:ext>
                </a:extLst>
              </p:cNvPr>
              <p:cNvPicPr/>
              <p:nvPr/>
            </p:nvPicPr>
            <p:blipFill>
              <a:blip r:embed="rId264"/>
              <a:stretch>
                <a:fillRect/>
              </a:stretch>
            </p:blipFill>
            <p:spPr>
              <a:xfrm>
                <a:off x="7947480" y="4269400"/>
                <a:ext cx="16884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5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3DBA2998-80A9-4445-B9B1-A3B1F777F3D0}"/>
                  </a:ext>
                </a:extLst>
              </p14:cNvPr>
              <p14:cNvContentPartPr/>
              <p14:nvPr/>
            </p14:nvContentPartPr>
            <p14:xfrm>
              <a:off x="7975200" y="4114240"/>
              <a:ext cx="135000" cy="1108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3DBA2998-80A9-4445-B9B1-A3B1F777F3D0}"/>
                  </a:ext>
                </a:extLst>
              </p:cNvPr>
              <p:cNvPicPr/>
              <p:nvPr/>
            </p:nvPicPr>
            <p:blipFill>
              <a:blip r:embed="rId266"/>
              <a:stretch>
                <a:fillRect/>
              </a:stretch>
            </p:blipFill>
            <p:spPr>
              <a:xfrm>
                <a:off x="7957200" y="4096240"/>
                <a:ext cx="17064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C18A414A-DF23-438C-9B1D-1BB353E574E0}"/>
                  </a:ext>
                </a:extLst>
              </p14:cNvPr>
              <p14:cNvContentPartPr/>
              <p14:nvPr/>
            </p14:nvContentPartPr>
            <p14:xfrm>
              <a:off x="8280120" y="4357600"/>
              <a:ext cx="132840" cy="1080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C18A414A-DF23-438C-9B1D-1BB353E574E0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8262120" y="4339960"/>
                <a:ext cx="168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E49589D4-3D75-4669-B1B6-EF93B6A7FEEE}"/>
                  </a:ext>
                </a:extLst>
              </p14:cNvPr>
              <p14:cNvContentPartPr/>
              <p14:nvPr/>
            </p14:nvContentPartPr>
            <p14:xfrm>
              <a:off x="8503680" y="4146280"/>
              <a:ext cx="121320" cy="16488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E49589D4-3D75-4669-B1B6-EF93B6A7FEEE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8485680" y="4128280"/>
                <a:ext cx="1569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1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4CB65DD6-8964-409D-85C3-A41045440763}"/>
                  </a:ext>
                </a:extLst>
              </p14:cNvPr>
              <p14:cNvContentPartPr/>
              <p14:nvPr/>
            </p14:nvContentPartPr>
            <p14:xfrm>
              <a:off x="8513760" y="4357960"/>
              <a:ext cx="135720" cy="1692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4CB65DD6-8964-409D-85C3-A41045440763}"/>
                  </a:ext>
                </a:extLst>
              </p:cNvPr>
              <p:cNvPicPr/>
              <p:nvPr/>
            </p:nvPicPr>
            <p:blipFill>
              <a:blip r:embed="rId272"/>
              <a:stretch>
                <a:fillRect/>
              </a:stretch>
            </p:blipFill>
            <p:spPr>
              <a:xfrm>
                <a:off x="8496120" y="4340320"/>
                <a:ext cx="1713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3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C1D8C8F0-D713-4634-AA19-EB9C4D99BA0F}"/>
                  </a:ext>
                </a:extLst>
              </p14:cNvPr>
              <p14:cNvContentPartPr/>
              <p14:nvPr/>
            </p14:nvContentPartPr>
            <p14:xfrm>
              <a:off x="8777640" y="4080400"/>
              <a:ext cx="149760" cy="9756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C1D8C8F0-D713-4634-AA19-EB9C4D99BA0F}"/>
                  </a:ext>
                </a:extLst>
              </p:cNvPr>
              <p:cNvPicPr/>
              <p:nvPr/>
            </p:nvPicPr>
            <p:blipFill>
              <a:blip r:embed="rId274"/>
              <a:stretch>
                <a:fillRect/>
              </a:stretch>
            </p:blipFill>
            <p:spPr>
              <a:xfrm>
                <a:off x="8760000" y="4062760"/>
                <a:ext cx="1854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5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A3AB886D-952F-4D48-A3B6-0241E1B7155B}"/>
                  </a:ext>
                </a:extLst>
              </p14:cNvPr>
              <p14:cNvContentPartPr/>
              <p14:nvPr/>
            </p14:nvContentPartPr>
            <p14:xfrm>
              <a:off x="8767200" y="4256800"/>
              <a:ext cx="132840" cy="2048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A3AB886D-952F-4D48-A3B6-0241E1B7155B}"/>
                  </a:ext>
                </a:extLst>
              </p:cNvPr>
              <p:cNvPicPr/>
              <p:nvPr/>
            </p:nvPicPr>
            <p:blipFill>
              <a:blip r:embed="rId276"/>
              <a:stretch>
                <a:fillRect/>
              </a:stretch>
            </p:blipFill>
            <p:spPr>
              <a:xfrm>
                <a:off x="8749512" y="4238800"/>
                <a:ext cx="168577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7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E7D441F3-3B26-4E53-864E-8E2989075E30}"/>
                  </a:ext>
                </a:extLst>
              </p14:cNvPr>
              <p14:cNvContentPartPr/>
              <p14:nvPr/>
            </p14:nvContentPartPr>
            <p14:xfrm>
              <a:off x="8525280" y="4439680"/>
              <a:ext cx="155520" cy="16344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E7D441F3-3B26-4E53-864E-8E2989075E30}"/>
                  </a:ext>
                </a:extLst>
              </p:cNvPr>
              <p:cNvPicPr/>
              <p:nvPr/>
            </p:nvPicPr>
            <p:blipFill>
              <a:blip r:embed="rId278"/>
              <a:stretch>
                <a:fillRect/>
              </a:stretch>
            </p:blipFill>
            <p:spPr>
              <a:xfrm>
                <a:off x="8507640" y="4421680"/>
                <a:ext cx="19116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9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6ABC49B8-6022-4661-866B-632A6C3DBDA7}"/>
                  </a:ext>
                </a:extLst>
              </p14:cNvPr>
              <p14:cNvContentPartPr/>
              <p14:nvPr/>
            </p14:nvContentPartPr>
            <p14:xfrm>
              <a:off x="6755880" y="4319440"/>
              <a:ext cx="448920" cy="22212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6ABC49B8-6022-4661-866B-632A6C3DBDA7}"/>
                  </a:ext>
                </a:extLst>
              </p:cNvPr>
              <p:cNvPicPr/>
              <p:nvPr/>
            </p:nvPicPr>
            <p:blipFill>
              <a:blip r:embed="rId280"/>
              <a:stretch>
                <a:fillRect/>
              </a:stretch>
            </p:blipFill>
            <p:spPr>
              <a:xfrm>
                <a:off x="6738240" y="4301800"/>
                <a:ext cx="48456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1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D57A7187-616B-48A9-89A4-0C3A75663427}"/>
                  </a:ext>
                </a:extLst>
              </p14:cNvPr>
              <p14:cNvContentPartPr/>
              <p14:nvPr/>
            </p14:nvContentPartPr>
            <p14:xfrm>
              <a:off x="6949200" y="4105960"/>
              <a:ext cx="186120" cy="11052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D57A7187-616B-48A9-89A4-0C3A75663427}"/>
                  </a:ext>
                </a:extLst>
              </p:cNvPr>
              <p:cNvPicPr/>
              <p:nvPr/>
            </p:nvPicPr>
            <p:blipFill>
              <a:blip r:embed="rId282"/>
              <a:stretch>
                <a:fillRect/>
              </a:stretch>
            </p:blipFill>
            <p:spPr>
              <a:xfrm>
                <a:off x="6931200" y="4087960"/>
                <a:ext cx="2217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3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735B273F-304F-44E8-BD48-958178F0512D}"/>
                  </a:ext>
                </a:extLst>
              </p14:cNvPr>
              <p14:cNvContentPartPr/>
              <p14:nvPr/>
            </p14:nvContentPartPr>
            <p14:xfrm>
              <a:off x="6686040" y="3940000"/>
              <a:ext cx="2321280" cy="78444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735B273F-304F-44E8-BD48-958178F0512D}"/>
                  </a:ext>
                </a:extLst>
              </p:cNvPr>
              <p:cNvPicPr/>
              <p:nvPr/>
            </p:nvPicPr>
            <p:blipFill>
              <a:blip r:embed="rId284"/>
              <a:stretch>
                <a:fillRect/>
              </a:stretch>
            </p:blipFill>
            <p:spPr>
              <a:xfrm>
                <a:off x="6668400" y="3904000"/>
                <a:ext cx="2356920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5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C77379FD-B1AA-45E6-AB4E-A075E157DB67}"/>
                  </a:ext>
                </a:extLst>
              </p14:cNvPr>
              <p14:cNvContentPartPr/>
              <p14:nvPr/>
            </p14:nvContentPartPr>
            <p14:xfrm>
              <a:off x="4351440" y="2521600"/>
              <a:ext cx="444240" cy="2916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C77379FD-B1AA-45E6-AB4E-A075E157DB67}"/>
                  </a:ext>
                </a:extLst>
              </p:cNvPr>
              <p:cNvPicPr/>
              <p:nvPr/>
            </p:nvPicPr>
            <p:blipFill>
              <a:blip r:embed="rId286"/>
              <a:stretch>
                <a:fillRect/>
              </a:stretch>
            </p:blipFill>
            <p:spPr>
              <a:xfrm>
                <a:off x="4333440" y="2485600"/>
                <a:ext cx="47988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596519D-F28B-45EA-8023-5770DB96BE63}"/>
                  </a:ext>
                </a:extLst>
              </p14:cNvPr>
              <p14:cNvContentPartPr/>
              <p14:nvPr/>
            </p14:nvContentPartPr>
            <p14:xfrm>
              <a:off x="385680" y="4787800"/>
              <a:ext cx="161640" cy="1969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596519D-F28B-45EA-8023-5770DB96BE63}"/>
                  </a:ext>
                </a:extLst>
              </p:cNvPr>
              <p:cNvPicPr/>
              <p:nvPr/>
            </p:nvPicPr>
            <p:blipFill>
              <a:blip r:embed="rId288"/>
              <a:stretch>
                <a:fillRect/>
              </a:stretch>
            </p:blipFill>
            <p:spPr>
              <a:xfrm>
                <a:off x="368040" y="4770160"/>
                <a:ext cx="19728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8FC958E-96AD-4652-84D0-365F2A3DF6E9}"/>
                  </a:ext>
                </a:extLst>
              </p14:cNvPr>
              <p14:cNvContentPartPr/>
              <p14:nvPr/>
            </p14:nvContentPartPr>
            <p14:xfrm>
              <a:off x="375240" y="4629760"/>
              <a:ext cx="159840" cy="741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8FC958E-96AD-4652-84D0-365F2A3DF6E9}"/>
                  </a:ext>
                </a:extLst>
              </p:cNvPr>
              <p:cNvPicPr/>
              <p:nvPr/>
            </p:nvPicPr>
            <p:blipFill>
              <a:blip r:embed="rId290"/>
              <a:stretch>
                <a:fillRect/>
              </a:stretch>
            </p:blipFill>
            <p:spPr>
              <a:xfrm>
                <a:off x="357600" y="4612120"/>
                <a:ext cx="19548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1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D799A73A-F13C-4D27-9A6E-D189999CEEA2}"/>
                  </a:ext>
                </a:extLst>
              </p14:cNvPr>
              <p14:cNvContentPartPr/>
              <p14:nvPr/>
            </p14:nvContentPartPr>
            <p14:xfrm>
              <a:off x="1706520" y="4764400"/>
              <a:ext cx="41040" cy="1533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D799A73A-F13C-4D27-9A6E-D189999CEEA2}"/>
                  </a:ext>
                </a:extLst>
              </p:cNvPr>
              <p:cNvPicPr/>
              <p:nvPr/>
            </p:nvPicPr>
            <p:blipFill>
              <a:blip r:embed="rId292"/>
              <a:stretch>
                <a:fillRect/>
              </a:stretch>
            </p:blipFill>
            <p:spPr>
              <a:xfrm>
                <a:off x="1688520" y="4746400"/>
                <a:ext cx="7668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3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A2554119-AFF0-4FD6-AB4C-FCBB624224B2}"/>
                  </a:ext>
                </a:extLst>
              </p14:cNvPr>
              <p14:cNvContentPartPr/>
              <p14:nvPr/>
            </p14:nvContentPartPr>
            <p14:xfrm>
              <a:off x="761880" y="4693840"/>
              <a:ext cx="865080" cy="2624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A2554119-AFF0-4FD6-AB4C-FCBB624224B2}"/>
                  </a:ext>
                </a:extLst>
              </p:cNvPr>
              <p:cNvPicPr/>
              <p:nvPr/>
            </p:nvPicPr>
            <p:blipFill>
              <a:blip r:embed="rId294"/>
              <a:stretch>
                <a:fillRect/>
              </a:stretch>
            </p:blipFill>
            <p:spPr>
              <a:xfrm>
                <a:off x="743880" y="4675865"/>
                <a:ext cx="900720" cy="2980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5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8EDAED2B-125B-4491-8EA4-FFBD78111688}"/>
                  </a:ext>
                </a:extLst>
              </p14:cNvPr>
              <p14:cNvContentPartPr/>
              <p14:nvPr/>
            </p14:nvContentPartPr>
            <p14:xfrm>
              <a:off x="1968240" y="4764760"/>
              <a:ext cx="18720" cy="219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8EDAED2B-125B-4491-8EA4-FFBD78111688}"/>
                  </a:ext>
                </a:extLst>
              </p:cNvPr>
              <p:cNvPicPr/>
              <p:nvPr/>
            </p:nvPicPr>
            <p:blipFill>
              <a:blip r:embed="rId296"/>
              <a:stretch>
                <a:fillRect/>
              </a:stretch>
            </p:blipFill>
            <p:spPr>
              <a:xfrm>
                <a:off x="1950240" y="4747120"/>
                <a:ext cx="5436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7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1CC7AFD3-EDC7-4CD2-99F2-7EBBF3C0337A}"/>
                  </a:ext>
                </a:extLst>
              </p14:cNvPr>
              <p14:cNvContentPartPr/>
              <p14:nvPr/>
            </p14:nvContentPartPr>
            <p14:xfrm>
              <a:off x="1966080" y="4876360"/>
              <a:ext cx="7560" cy="201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1CC7AFD3-EDC7-4CD2-99F2-7EBBF3C0337A}"/>
                  </a:ext>
                </a:extLst>
              </p:cNvPr>
              <p:cNvPicPr/>
              <p:nvPr/>
            </p:nvPicPr>
            <p:blipFill>
              <a:blip r:embed="rId298"/>
              <a:stretch>
                <a:fillRect/>
              </a:stretch>
            </p:blipFill>
            <p:spPr>
              <a:xfrm>
                <a:off x="1948440" y="4858720"/>
                <a:ext cx="432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3F0C136-EFFB-4CB1-8AF5-C496EB8C0293}"/>
                  </a:ext>
                </a:extLst>
              </p14:cNvPr>
              <p14:cNvContentPartPr/>
              <p14:nvPr/>
            </p14:nvContentPartPr>
            <p14:xfrm>
              <a:off x="2179920" y="4743160"/>
              <a:ext cx="302760" cy="190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3F0C136-EFFB-4CB1-8AF5-C496EB8C0293}"/>
                  </a:ext>
                </a:extLst>
              </p:cNvPr>
              <p:cNvPicPr/>
              <p:nvPr/>
            </p:nvPicPr>
            <p:blipFill>
              <a:blip r:embed="rId300"/>
              <a:stretch>
                <a:fillRect/>
              </a:stretch>
            </p:blipFill>
            <p:spPr>
              <a:xfrm>
                <a:off x="2162280" y="4725160"/>
                <a:ext cx="33840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1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DE124C3A-A3B0-4433-9C18-E1EA94EEB162}"/>
                  </a:ext>
                </a:extLst>
              </p14:cNvPr>
              <p14:cNvContentPartPr/>
              <p14:nvPr/>
            </p14:nvContentPartPr>
            <p14:xfrm>
              <a:off x="4428480" y="4567480"/>
              <a:ext cx="1038600" cy="33192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DE124C3A-A3B0-4433-9C18-E1EA94EEB162}"/>
                  </a:ext>
                </a:extLst>
              </p:cNvPr>
              <p:cNvPicPr/>
              <p:nvPr/>
            </p:nvPicPr>
            <p:blipFill>
              <a:blip r:embed="rId302"/>
              <a:stretch>
                <a:fillRect/>
              </a:stretch>
            </p:blipFill>
            <p:spPr>
              <a:xfrm>
                <a:off x="4410486" y="4549480"/>
                <a:ext cx="1074228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3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89161F95-D97B-4999-BC97-AF045801E567}"/>
                  </a:ext>
                </a:extLst>
              </p14:cNvPr>
              <p14:cNvContentPartPr/>
              <p14:nvPr/>
            </p14:nvContentPartPr>
            <p14:xfrm>
              <a:off x="3666720" y="4703560"/>
              <a:ext cx="458640" cy="21060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89161F95-D97B-4999-BC97-AF045801E567}"/>
                  </a:ext>
                </a:extLst>
              </p:cNvPr>
              <p:cNvPicPr/>
              <p:nvPr/>
            </p:nvPicPr>
            <p:blipFill>
              <a:blip r:embed="rId304"/>
              <a:stretch>
                <a:fillRect/>
              </a:stretch>
            </p:blipFill>
            <p:spPr>
              <a:xfrm>
                <a:off x="3649066" y="4685920"/>
                <a:ext cx="494308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5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438FFAF4-AEBE-43A6-994C-B8FC5534E3C7}"/>
                  </a:ext>
                </a:extLst>
              </p14:cNvPr>
              <p14:cNvContentPartPr/>
              <p14:nvPr/>
            </p14:nvContentPartPr>
            <p14:xfrm>
              <a:off x="2641440" y="4556320"/>
              <a:ext cx="733320" cy="56088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438FFAF4-AEBE-43A6-994C-B8FC5534E3C7}"/>
                  </a:ext>
                </a:extLst>
              </p:cNvPr>
              <p:cNvPicPr/>
              <p:nvPr/>
            </p:nvPicPr>
            <p:blipFill>
              <a:blip r:embed="rId306"/>
              <a:stretch>
                <a:fillRect/>
              </a:stretch>
            </p:blipFill>
            <p:spPr>
              <a:xfrm>
                <a:off x="2623440" y="4538680"/>
                <a:ext cx="76896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7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D2BEEBFB-9EF4-4EBC-9D06-8EDBFDABC2D4}"/>
                  </a:ext>
                </a:extLst>
              </p14:cNvPr>
              <p14:cNvContentPartPr/>
              <p14:nvPr/>
            </p14:nvContentPartPr>
            <p14:xfrm>
              <a:off x="8618880" y="4683760"/>
              <a:ext cx="200160" cy="22464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D2BEEBFB-9EF4-4EBC-9D06-8EDBFDABC2D4}"/>
                  </a:ext>
                </a:extLst>
              </p:cNvPr>
              <p:cNvPicPr/>
              <p:nvPr/>
            </p:nvPicPr>
            <p:blipFill>
              <a:blip r:embed="rId308"/>
              <a:stretch>
                <a:fillRect/>
              </a:stretch>
            </p:blipFill>
            <p:spPr>
              <a:xfrm>
                <a:off x="8600880" y="4666120"/>
                <a:ext cx="235800" cy="26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9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F4EF1F39-AC5C-4EA9-8C22-314257251785}"/>
                  </a:ext>
                </a:extLst>
              </p14:cNvPr>
              <p14:cNvContentPartPr/>
              <p14:nvPr/>
            </p14:nvContentPartPr>
            <p14:xfrm>
              <a:off x="7600080" y="4662880"/>
              <a:ext cx="891720" cy="34236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F4EF1F39-AC5C-4EA9-8C22-314257251785}"/>
                  </a:ext>
                </a:extLst>
              </p:cNvPr>
              <p:cNvPicPr/>
              <p:nvPr/>
            </p:nvPicPr>
            <p:blipFill>
              <a:blip r:embed="rId310"/>
              <a:stretch>
                <a:fillRect/>
              </a:stretch>
            </p:blipFill>
            <p:spPr>
              <a:xfrm>
                <a:off x="7582440" y="4645221"/>
                <a:ext cx="927360" cy="3780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1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9543B556-9EBA-41A9-9783-3E99AE986272}"/>
                  </a:ext>
                </a:extLst>
              </p14:cNvPr>
              <p14:cNvContentPartPr/>
              <p14:nvPr/>
            </p14:nvContentPartPr>
            <p14:xfrm>
              <a:off x="6818880" y="4684840"/>
              <a:ext cx="482400" cy="23760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9543B556-9EBA-41A9-9783-3E99AE986272}"/>
                  </a:ext>
                </a:extLst>
              </p:cNvPr>
              <p:cNvPicPr/>
              <p:nvPr/>
            </p:nvPicPr>
            <p:blipFill>
              <a:blip r:embed="rId312"/>
              <a:stretch>
                <a:fillRect/>
              </a:stretch>
            </p:blipFill>
            <p:spPr>
              <a:xfrm>
                <a:off x="6800880" y="4667200"/>
                <a:ext cx="51804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3">
            <p14:nvContentPartPr>
              <p14:cNvPr id="187" name="Ink 186">
                <a:extLst>
                  <a:ext uri="{FF2B5EF4-FFF2-40B4-BE49-F238E27FC236}">
                    <a16:creationId xmlns:a16="http://schemas.microsoft.com/office/drawing/2014/main" id="{0BF958C1-5893-495C-95CD-43C5D54CD21C}"/>
                  </a:ext>
                </a:extLst>
              </p14:cNvPr>
              <p14:cNvContentPartPr/>
              <p14:nvPr/>
            </p14:nvContentPartPr>
            <p14:xfrm>
              <a:off x="5705040" y="4561720"/>
              <a:ext cx="905400" cy="345600"/>
            </p14:xfrm>
          </p:contentPart>
        </mc:Choice>
        <mc:Fallback xmlns="">
          <p:pic>
            <p:nvPicPr>
              <p:cNvPr id="187" name="Ink 186">
                <a:extLst>
                  <a:ext uri="{FF2B5EF4-FFF2-40B4-BE49-F238E27FC236}">
                    <a16:creationId xmlns:a16="http://schemas.microsoft.com/office/drawing/2014/main" id="{0BF958C1-5893-495C-95CD-43C5D54CD21C}"/>
                  </a:ext>
                </a:extLst>
              </p:cNvPr>
              <p:cNvPicPr/>
              <p:nvPr/>
            </p:nvPicPr>
            <p:blipFill>
              <a:blip r:embed="rId314"/>
              <a:stretch>
                <a:fillRect/>
              </a:stretch>
            </p:blipFill>
            <p:spPr>
              <a:xfrm>
                <a:off x="5687040" y="4543720"/>
                <a:ext cx="94104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5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3C9AC2F5-DD16-45E0-B9A3-2E90D6E07E64}"/>
                  </a:ext>
                </a:extLst>
              </p14:cNvPr>
              <p14:cNvContentPartPr/>
              <p14:nvPr/>
            </p14:nvContentPartPr>
            <p14:xfrm>
              <a:off x="1954560" y="1213720"/>
              <a:ext cx="541800" cy="11728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3C9AC2F5-DD16-45E0-B9A3-2E90D6E07E64}"/>
                  </a:ext>
                </a:extLst>
              </p:cNvPr>
              <p:cNvPicPr/>
              <p:nvPr/>
            </p:nvPicPr>
            <p:blipFill>
              <a:blip r:embed="rId316"/>
              <a:stretch>
                <a:fillRect/>
              </a:stretch>
            </p:blipFill>
            <p:spPr>
              <a:xfrm>
                <a:off x="1936920" y="1196080"/>
                <a:ext cx="577440" cy="12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7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692BFE26-8257-4BCB-AD66-9464313DC311}"/>
                  </a:ext>
                </a:extLst>
              </p14:cNvPr>
              <p14:cNvContentPartPr/>
              <p14:nvPr/>
            </p14:nvContentPartPr>
            <p14:xfrm>
              <a:off x="568200" y="5343280"/>
              <a:ext cx="180000" cy="24156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692BFE26-8257-4BCB-AD66-9464313DC311}"/>
                  </a:ext>
                </a:extLst>
              </p:cNvPr>
              <p:cNvPicPr/>
              <p:nvPr/>
            </p:nvPicPr>
            <p:blipFill>
              <a:blip r:embed="rId318"/>
              <a:stretch>
                <a:fillRect/>
              </a:stretch>
            </p:blipFill>
            <p:spPr>
              <a:xfrm>
                <a:off x="550200" y="5325640"/>
                <a:ext cx="21564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9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832B075A-1225-4E1E-AACB-EFC48546CC66}"/>
                  </a:ext>
                </a:extLst>
              </p14:cNvPr>
              <p14:cNvContentPartPr/>
              <p14:nvPr/>
            </p14:nvContentPartPr>
            <p14:xfrm>
              <a:off x="538320" y="5173000"/>
              <a:ext cx="175320" cy="1004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832B075A-1225-4E1E-AACB-EFC48546CC66}"/>
                  </a:ext>
                </a:extLst>
              </p:cNvPr>
              <p:cNvPicPr/>
              <p:nvPr/>
            </p:nvPicPr>
            <p:blipFill>
              <a:blip r:embed="rId320"/>
              <a:stretch>
                <a:fillRect/>
              </a:stretch>
            </p:blipFill>
            <p:spPr>
              <a:xfrm>
                <a:off x="520320" y="5155000"/>
                <a:ext cx="21096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1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E40C74BF-D26F-4335-BABC-BC8A15ACB964}"/>
                  </a:ext>
                </a:extLst>
              </p14:cNvPr>
              <p14:cNvContentPartPr/>
              <p14:nvPr/>
            </p14:nvContentPartPr>
            <p14:xfrm>
              <a:off x="2052120" y="5414920"/>
              <a:ext cx="204840" cy="36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E40C74BF-D26F-4335-BABC-BC8A15ACB964}"/>
                  </a:ext>
                </a:extLst>
              </p:cNvPr>
              <p:cNvPicPr/>
              <p:nvPr/>
            </p:nvPicPr>
            <p:blipFill>
              <a:blip r:embed="rId322"/>
              <a:stretch>
                <a:fillRect/>
              </a:stretch>
            </p:blipFill>
            <p:spPr>
              <a:xfrm>
                <a:off x="2034120" y="5396920"/>
                <a:ext cx="240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3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940AA479-0199-4CA4-A85F-318430248A10}"/>
                  </a:ext>
                </a:extLst>
              </p14:cNvPr>
              <p14:cNvContentPartPr/>
              <p14:nvPr/>
            </p14:nvContentPartPr>
            <p14:xfrm>
              <a:off x="2052120" y="5526520"/>
              <a:ext cx="216720" cy="12240"/>
            </p14:xfrm>
          </p:contentPart>
        </mc:Choice>
        <mc:Fallback xmlns=""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940AA479-0199-4CA4-A85F-318430248A10}"/>
                  </a:ext>
                </a:extLst>
              </p:cNvPr>
              <p:cNvPicPr/>
              <p:nvPr/>
            </p:nvPicPr>
            <p:blipFill>
              <a:blip r:embed="rId324"/>
              <a:stretch>
                <a:fillRect/>
              </a:stretch>
            </p:blipFill>
            <p:spPr>
              <a:xfrm>
                <a:off x="2034120" y="5508520"/>
                <a:ext cx="2523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5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AD8EBE33-164A-4EEC-997F-943ABF42B322}"/>
                  </a:ext>
                </a:extLst>
              </p14:cNvPr>
              <p14:cNvContentPartPr/>
              <p14:nvPr/>
            </p14:nvContentPartPr>
            <p14:xfrm>
              <a:off x="934680" y="5160760"/>
              <a:ext cx="935280" cy="54144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AD8EBE33-164A-4EEC-997F-943ABF42B322}"/>
                  </a:ext>
                </a:extLst>
              </p:cNvPr>
              <p:cNvPicPr/>
              <p:nvPr/>
            </p:nvPicPr>
            <p:blipFill>
              <a:blip r:embed="rId326"/>
              <a:stretch>
                <a:fillRect/>
              </a:stretch>
            </p:blipFill>
            <p:spPr>
              <a:xfrm>
                <a:off x="916687" y="5143132"/>
                <a:ext cx="970906" cy="5770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67F26D0-4442-4BC7-9962-D0BBB885751D}"/>
                  </a:ext>
                </a:extLst>
              </p14:cNvPr>
              <p14:cNvContentPartPr/>
              <p14:nvPr/>
            </p14:nvContentPartPr>
            <p14:xfrm>
              <a:off x="2458200" y="5345080"/>
              <a:ext cx="142920" cy="2088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67F26D0-4442-4BC7-9962-D0BBB885751D}"/>
                  </a:ext>
                </a:extLst>
              </p:cNvPr>
              <p:cNvPicPr/>
              <p:nvPr/>
            </p:nvPicPr>
            <p:blipFill>
              <a:blip r:embed="rId328"/>
              <a:stretch>
                <a:fillRect/>
              </a:stretch>
            </p:blipFill>
            <p:spPr>
              <a:xfrm>
                <a:off x="2440560" y="5327440"/>
                <a:ext cx="17856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A735423-D7C3-4C29-B2AC-28E2B81790D3}"/>
                  </a:ext>
                </a:extLst>
              </p14:cNvPr>
              <p14:cNvContentPartPr/>
              <p14:nvPr/>
            </p14:nvContentPartPr>
            <p14:xfrm>
              <a:off x="2624520" y="5506360"/>
              <a:ext cx="17280" cy="1080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A735423-D7C3-4C29-B2AC-28E2B81790D3}"/>
                  </a:ext>
                </a:extLst>
              </p:cNvPr>
              <p:cNvPicPr/>
              <p:nvPr/>
            </p:nvPicPr>
            <p:blipFill>
              <a:blip r:embed="rId330"/>
              <a:stretch>
                <a:fillRect/>
              </a:stretch>
            </p:blipFill>
            <p:spPr>
              <a:xfrm>
                <a:off x="2606520" y="5488360"/>
                <a:ext cx="5292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234A787-05C3-4F78-AFD8-51288179C9E2}"/>
                  </a:ext>
                </a:extLst>
              </p14:cNvPr>
              <p14:cNvContentPartPr/>
              <p14:nvPr/>
            </p14:nvContentPartPr>
            <p14:xfrm>
              <a:off x="2631000" y="5489080"/>
              <a:ext cx="106200" cy="1587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234A787-05C3-4F78-AFD8-51288179C9E2}"/>
                  </a:ext>
                </a:extLst>
              </p:cNvPr>
              <p:cNvPicPr/>
              <p:nvPr/>
            </p:nvPicPr>
            <p:blipFill>
              <a:blip r:embed="rId332"/>
              <a:stretch>
                <a:fillRect/>
              </a:stretch>
            </p:blipFill>
            <p:spPr>
              <a:xfrm>
                <a:off x="2613360" y="5471440"/>
                <a:ext cx="14184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A07D17E-0130-4B3F-8E3B-1F1529114CF7}"/>
                  </a:ext>
                </a:extLst>
              </p14:cNvPr>
              <p14:cNvContentPartPr/>
              <p14:nvPr/>
            </p14:nvContentPartPr>
            <p14:xfrm>
              <a:off x="2813880" y="5500240"/>
              <a:ext cx="74160" cy="6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A07D17E-0130-4B3F-8E3B-1F1529114CF7}"/>
                  </a:ext>
                </a:extLst>
              </p:cNvPr>
              <p:cNvPicPr/>
              <p:nvPr/>
            </p:nvPicPr>
            <p:blipFill>
              <a:blip r:embed="rId334"/>
              <a:stretch>
                <a:fillRect/>
              </a:stretch>
            </p:blipFill>
            <p:spPr>
              <a:xfrm>
                <a:off x="2795880" y="5482240"/>
                <a:ext cx="1098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5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C3790984-BCC5-4FB6-B5B5-0B518FD84AFC}"/>
                  </a:ext>
                </a:extLst>
              </p14:cNvPr>
              <p14:cNvContentPartPr/>
              <p14:nvPr/>
            </p14:nvContentPartPr>
            <p14:xfrm>
              <a:off x="2946000" y="5370280"/>
              <a:ext cx="117000" cy="2246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C3790984-BCC5-4FB6-B5B5-0B518FD84AFC}"/>
                  </a:ext>
                </a:extLst>
              </p:cNvPr>
              <p:cNvPicPr/>
              <p:nvPr/>
            </p:nvPicPr>
            <p:blipFill>
              <a:blip r:embed="rId336"/>
              <a:stretch>
                <a:fillRect/>
              </a:stretch>
            </p:blipFill>
            <p:spPr>
              <a:xfrm>
                <a:off x="2928000" y="5352280"/>
                <a:ext cx="152640" cy="26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7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4790F0ED-492F-4122-9C98-17F133FA3262}"/>
                  </a:ext>
                </a:extLst>
              </p14:cNvPr>
              <p14:cNvContentPartPr/>
              <p14:nvPr/>
            </p14:nvContentPartPr>
            <p14:xfrm>
              <a:off x="3083160" y="5491600"/>
              <a:ext cx="126000" cy="1234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4790F0ED-492F-4122-9C98-17F133FA3262}"/>
                  </a:ext>
                </a:extLst>
              </p:cNvPr>
              <p:cNvPicPr/>
              <p:nvPr/>
            </p:nvPicPr>
            <p:blipFill>
              <a:blip r:embed="rId338"/>
              <a:stretch>
                <a:fillRect/>
              </a:stretch>
            </p:blipFill>
            <p:spPr>
              <a:xfrm>
                <a:off x="3065520" y="5473600"/>
                <a:ext cx="16164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9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F9562AE3-32FE-4A02-96BD-0A993C599222}"/>
                  </a:ext>
                </a:extLst>
              </p14:cNvPr>
              <p14:cNvContentPartPr/>
              <p14:nvPr/>
            </p14:nvContentPartPr>
            <p14:xfrm>
              <a:off x="2915400" y="5206840"/>
              <a:ext cx="214200" cy="5580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F9562AE3-32FE-4A02-96BD-0A993C599222}"/>
                  </a:ext>
                </a:extLst>
              </p:cNvPr>
              <p:cNvPicPr/>
              <p:nvPr/>
            </p:nvPicPr>
            <p:blipFill>
              <a:blip r:embed="rId340"/>
              <a:stretch>
                <a:fillRect/>
              </a:stretch>
            </p:blipFill>
            <p:spPr>
              <a:xfrm>
                <a:off x="2897760" y="5189200"/>
                <a:ext cx="24984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1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DD0F8C45-3F91-438A-A0D8-0A4042973F49}"/>
                  </a:ext>
                </a:extLst>
              </p14:cNvPr>
              <p14:cNvContentPartPr/>
              <p14:nvPr/>
            </p14:nvContentPartPr>
            <p14:xfrm>
              <a:off x="2397720" y="5195320"/>
              <a:ext cx="170640" cy="5760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DD0F8C45-3F91-438A-A0D8-0A4042973F49}"/>
                  </a:ext>
                </a:extLst>
              </p:cNvPr>
              <p:cNvPicPr/>
              <p:nvPr/>
            </p:nvPicPr>
            <p:blipFill>
              <a:blip r:embed="rId342"/>
              <a:stretch>
                <a:fillRect/>
              </a:stretch>
            </p:blipFill>
            <p:spPr>
              <a:xfrm>
                <a:off x="2379720" y="5177320"/>
                <a:ext cx="20628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3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5FCC8BA2-8F37-464C-A4D8-36A90477901E}"/>
                  </a:ext>
                </a:extLst>
              </p14:cNvPr>
              <p14:cNvContentPartPr/>
              <p14:nvPr/>
            </p14:nvContentPartPr>
            <p14:xfrm>
              <a:off x="3393120" y="5455600"/>
              <a:ext cx="182880" cy="936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5FCC8BA2-8F37-464C-A4D8-36A90477901E}"/>
                  </a:ext>
                </a:extLst>
              </p:cNvPr>
              <p:cNvPicPr/>
              <p:nvPr/>
            </p:nvPicPr>
            <p:blipFill>
              <a:blip r:embed="rId344"/>
              <a:stretch>
                <a:fillRect/>
              </a:stretch>
            </p:blipFill>
            <p:spPr>
              <a:xfrm>
                <a:off x="3375480" y="5437600"/>
                <a:ext cx="2185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5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024CF0CB-30FA-42D1-8AFD-B6B045DB4BBF}"/>
                  </a:ext>
                </a:extLst>
              </p14:cNvPr>
              <p14:cNvContentPartPr/>
              <p14:nvPr/>
            </p14:nvContentPartPr>
            <p14:xfrm>
              <a:off x="3413280" y="5546320"/>
              <a:ext cx="196200" cy="122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024CF0CB-30FA-42D1-8AFD-B6B045DB4BBF}"/>
                  </a:ext>
                </a:extLst>
              </p:cNvPr>
              <p:cNvPicPr/>
              <p:nvPr/>
            </p:nvPicPr>
            <p:blipFill>
              <a:blip r:embed="rId346"/>
              <a:stretch>
                <a:fillRect/>
              </a:stretch>
            </p:blipFill>
            <p:spPr>
              <a:xfrm>
                <a:off x="3395280" y="5528680"/>
                <a:ext cx="2318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7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E9A0EE99-B29B-45EB-8865-BF6D45704971}"/>
                  </a:ext>
                </a:extLst>
              </p14:cNvPr>
              <p14:cNvContentPartPr/>
              <p14:nvPr/>
            </p14:nvContentPartPr>
            <p14:xfrm>
              <a:off x="4328040" y="5281720"/>
              <a:ext cx="128880" cy="10332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E9A0EE99-B29B-45EB-8865-BF6D45704971}"/>
                  </a:ext>
                </a:extLst>
              </p:cNvPr>
              <p:cNvPicPr/>
              <p:nvPr/>
            </p:nvPicPr>
            <p:blipFill>
              <a:blip r:embed="rId348"/>
              <a:stretch>
                <a:fillRect/>
              </a:stretch>
            </p:blipFill>
            <p:spPr>
              <a:xfrm>
                <a:off x="4310040" y="5263720"/>
                <a:ext cx="16452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9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EA98387A-13FF-4103-A9BD-CDD5DBB4CBEA}"/>
                  </a:ext>
                </a:extLst>
              </p14:cNvPr>
              <p14:cNvContentPartPr/>
              <p14:nvPr/>
            </p14:nvContentPartPr>
            <p14:xfrm>
              <a:off x="4348200" y="5465680"/>
              <a:ext cx="125280" cy="12960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EA98387A-13FF-4103-A9BD-CDD5DBB4CBEA}"/>
                  </a:ext>
                </a:extLst>
              </p:cNvPr>
              <p:cNvPicPr/>
              <p:nvPr/>
            </p:nvPicPr>
            <p:blipFill>
              <a:blip r:embed="rId350"/>
              <a:stretch>
                <a:fillRect/>
              </a:stretch>
            </p:blipFill>
            <p:spPr>
              <a:xfrm>
                <a:off x="4330560" y="5447680"/>
                <a:ext cx="16092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1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136BCDF0-4D09-4E0B-9D8D-9FC7E30C9533}"/>
                  </a:ext>
                </a:extLst>
              </p14:cNvPr>
              <p14:cNvContentPartPr/>
              <p14:nvPr/>
            </p14:nvContentPartPr>
            <p14:xfrm>
              <a:off x="4592280" y="5268040"/>
              <a:ext cx="842760" cy="4629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136BCDF0-4D09-4E0B-9D8D-9FC7E30C9533}"/>
                  </a:ext>
                </a:extLst>
              </p:cNvPr>
              <p:cNvPicPr/>
              <p:nvPr/>
            </p:nvPicPr>
            <p:blipFill>
              <a:blip r:embed="rId352"/>
              <a:stretch>
                <a:fillRect/>
              </a:stretch>
            </p:blipFill>
            <p:spPr>
              <a:xfrm>
                <a:off x="4574288" y="5250040"/>
                <a:ext cx="878385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3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43686F2A-0EE6-4A77-B6A1-6E558A3AD1ED}"/>
                  </a:ext>
                </a:extLst>
              </p14:cNvPr>
              <p14:cNvContentPartPr/>
              <p14:nvPr/>
            </p14:nvContentPartPr>
            <p14:xfrm>
              <a:off x="5534400" y="5272720"/>
              <a:ext cx="104400" cy="40356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43686F2A-0EE6-4A77-B6A1-6E558A3AD1ED}"/>
                  </a:ext>
                </a:extLst>
              </p:cNvPr>
              <p:cNvPicPr/>
              <p:nvPr/>
            </p:nvPicPr>
            <p:blipFill>
              <a:blip r:embed="rId354"/>
              <a:stretch>
                <a:fillRect/>
              </a:stretch>
            </p:blipFill>
            <p:spPr>
              <a:xfrm>
                <a:off x="5516400" y="5255080"/>
                <a:ext cx="14004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5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A411C85A-3B7C-4FE9-B5CD-BB4644A2443C}"/>
                  </a:ext>
                </a:extLst>
              </p14:cNvPr>
              <p14:cNvContentPartPr/>
              <p14:nvPr/>
            </p14:nvContentPartPr>
            <p14:xfrm>
              <a:off x="3768240" y="5221600"/>
              <a:ext cx="449640" cy="51516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A411C85A-3B7C-4FE9-B5CD-BB4644A2443C}"/>
                  </a:ext>
                </a:extLst>
              </p:cNvPr>
              <p:cNvPicPr/>
              <p:nvPr/>
            </p:nvPicPr>
            <p:blipFill>
              <a:blip r:embed="rId356"/>
              <a:stretch>
                <a:fillRect/>
              </a:stretch>
            </p:blipFill>
            <p:spPr>
              <a:xfrm>
                <a:off x="3750586" y="5203960"/>
                <a:ext cx="485309" cy="55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7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E8E94A8D-CF2B-4EF3-A911-0A240A124692}"/>
                  </a:ext>
                </a:extLst>
              </p14:cNvPr>
              <p14:cNvContentPartPr/>
              <p14:nvPr/>
            </p14:nvContentPartPr>
            <p14:xfrm>
              <a:off x="5760120" y="5273800"/>
              <a:ext cx="852840" cy="31428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E8E94A8D-CF2B-4EF3-A911-0A240A124692}"/>
                  </a:ext>
                </a:extLst>
              </p:cNvPr>
              <p:cNvPicPr/>
              <p:nvPr/>
            </p:nvPicPr>
            <p:blipFill>
              <a:blip r:embed="rId358"/>
              <a:stretch>
                <a:fillRect/>
              </a:stretch>
            </p:blipFill>
            <p:spPr>
              <a:xfrm>
                <a:off x="5742480" y="5255800"/>
                <a:ext cx="88848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9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7972ADBA-8F50-44C2-9CA7-8AB92819BAC8}"/>
                  </a:ext>
                </a:extLst>
              </p14:cNvPr>
              <p14:cNvContentPartPr/>
              <p14:nvPr/>
            </p14:nvContentPartPr>
            <p14:xfrm>
              <a:off x="6796560" y="5475760"/>
              <a:ext cx="121320" cy="36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7972ADBA-8F50-44C2-9CA7-8AB92819BAC8}"/>
                  </a:ext>
                </a:extLst>
              </p:cNvPr>
              <p:cNvPicPr/>
              <p:nvPr/>
            </p:nvPicPr>
            <p:blipFill>
              <a:blip r:embed="rId360"/>
              <a:stretch>
                <a:fillRect/>
              </a:stretch>
            </p:blipFill>
            <p:spPr>
              <a:xfrm>
                <a:off x="6778920" y="545812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1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DE8616E8-4C4F-4543-AD88-2C6D4535F491}"/>
                  </a:ext>
                </a:extLst>
              </p14:cNvPr>
              <p14:cNvContentPartPr/>
              <p14:nvPr/>
            </p14:nvContentPartPr>
            <p14:xfrm>
              <a:off x="6786840" y="5567200"/>
              <a:ext cx="147600" cy="1080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DE8616E8-4C4F-4543-AD88-2C6D4535F491}"/>
                  </a:ext>
                </a:extLst>
              </p:cNvPr>
              <p:cNvPicPr/>
              <p:nvPr/>
            </p:nvPicPr>
            <p:blipFill>
              <a:blip r:embed="rId362"/>
              <a:stretch>
                <a:fillRect/>
              </a:stretch>
            </p:blipFill>
            <p:spPr>
              <a:xfrm>
                <a:off x="6768840" y="5549560"/>
                <a:ext cx="183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3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0312B3F8-6667-47B4-B6E2-AC5DB0784551}"/>
                  </a:ext>
                </a:extLst>
              </p14:cNvPr>
              <p14:cNvContentPartPr/>
              <p14:nvPr/>
            </p14:nvContentPartPr>
            <p14:xfrm>
              <a:off x="7053600" y="5262280"/>
              <a:ext cx="408240" cy="34632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0312B3F8-6667-47B4-B6E2-AC5DB0784551}"/>
                  </a:ext>
                </a:extLst>
              </p:cNvPr>
              <p:cNvPicPr/>
              <p:nvPr/>
            </p:nvPicPr>
            <p:blipFill>
              <a:blip r:embed="rId364"/>
              <a:stretch>
                <a:fillRect/>
              </a:stretch>
            </p:blipFill>
            <p:spPr>
              <a:xfrm>
                <a:off x="7035944" y="5244622"/>
                <a:ext cx="443911" cy="3819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5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AFB2A2DD-2998-4D7A-BBB7-9C452C32117F}"/>
                  </a:ext>
                </a:extLst>
              </p14:cNvPr>
              <p14:cNvContentPartPr/>
              <p14:nvPr/>
            </p14:nvContentPartPr>
            <p14:xfrm>
              <a:off x="7577040" y="5394400"/>
              <a:ext cx="155520" cy="32328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AFB2A2DD-2998-4D7A-BBB7-9C452C32117F}"/>
                  </a:ext>
                </a:extLst>
              </p:cNvPr>
              <p:cNvPicPr/>
              <p:nvPr/>
            </p:nvPicPr>
            <p:blipFill>
              <a:blip r:embed="rId366"/>
              <a:stretch>
                <a:fillRect/>
              </a:stretch>
            </p:blipFill>
            <p:spPr>
              <a:xfrm>
                <a:off x="7559400" y="5376760"/>
                <a:ext cx="19116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7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4BE56656-66A4-472A-BEFB-7A5B1D9C3B05}"/>
                  </a:ext>
                </a:extLst>
              </p14:cNvPr>
              <p14:cNvContentPartPr/>
              <p14:nvPr/>
            </p14:nvContentPartPr>
            <p14:xfrm>
              <a:off x="7599360" y="5181640"/>
              <a:ext cx="155160" cy="13248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4BE56656-66A4-472A-BEFB-7A5B1D9C3B05}"/>
                  </a:ext>
                </a:extLst>
              </p:cNvPr>
              <p:cNvPicPr/>
              <p:nvPr/>
            </p:nvPicPr>
            <p:blipFill>
              <a:blip r:embed="rId368"/>
              <a:stretch>
                <a:fillRect/>
              </a:stretch>
            </p:blipFill>
            <p:spPr>
              <a:xfrm>
                <a:off x="7581360" y="5163640"/>
                <a:ext cx="19080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9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F2AAA2F6-EAF6-4908-B1E3-508F24F57EC7}"/>
                  </a:ext>
                </a:extLst>
              </p14:cNvPr>
              <p14:cNvContentPartPr/>
              <p14:nvPr/>
            </p14:nvContentPartPr>
            <p14:xfrm>
              <a:off x="6431160" y="4986160"/>
              <a:ext cx="1800360" cy="94860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F2AAA2F6-EAF6-4908-B1E3-508F24F57EC7}"/>
                  </a:ext>
                </a:extLst>
              </p:cNvPr>
              <p:cNvPicPr/>
              <p:nvPr/>
            </p:nvPicPr>
            <p:blipFill>
              <a:blip r:embed="rId370"/>
              <a:stretch>
                <a:fillRect/>
              </a:stretch>
            </p:blipFill>
            <p:spPr>
              <a:xfrm>
                <a:off x="6413160" y="4968160"/>
                <a:ext cx="1836000" cy="9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1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53559696-7B82-43F0-BEAA-9234B54227A8}"/>
                  </a:ext>
                </a:extLst>
              </p14:cNvPr>
              <p14:cNvContentPartPr/>
              <p14:nvPr/>
            </p14:nvContentPartPr>
            <p14:xfrm>
              <a:off x="5039040" y="5636400"/>
              <a:ext cx="965160" cy="118692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53559696-7B82-43F0-BEAA-9234B54227A8}"/>
                  </a:ext>
                </a:extLst>
              </p:cNvPr>
              <p:cNvPicPr/>
              <p:nvPr/>
            </p:nvPicPr>
            <p:blipFill>
              <a:blip r:embed="rId372"/>
              <a:stretch>
                <a:fillRect/>
              </a:stretch>
            </p:blipFill>
            <p:spPr>
              <a:xfrm>
                <a:off x="5021400" y="5618405"/>
                <a:ext cx="1000800" cy="12225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3">
            <p14:nvContentPartPr>
              <p14:cNvPr id="215" name="Ink 214">
                <a:extLst>
                  <a:ext uri="{FF2B5EF4-FFF2-40B4-BE49-F238E27FC236}">
                    <a16:creationId xmlns:a16="http://schemas.microsoft.com/office/drawing/2014/main" id="{7D1320DD-4FD4-4877-BC6A-91A41095BE08}"/>
                  </a:ext>
                </a:extLst>
              </p14:cNvPr>
              <p14:cNvContentPartPr/>
              <p14:nvPr/>
            </p14:nvContentPartPr>
            <p14:xfrm>
              <a:off x="2010000" y="5813080"/>
              <a:ext cx="2815560" cy="1068840"/>
            </p14:xfrm>
          </p:contentPart>
        </mc:Choice>
        <mc:Fallback xmlns="">
          <p:pic>
            <p:nvPicPr>
              <p:cNvPr id="215" name="Ink 214">
                <a:extLst>
                  <a:ext uri="{FF2B5EF4-FFF2-40B4-BE49-F238E27FC236}">
                    <a16:creationId xmlns:a16="http://schemas.microsoft.com/office/drawing/2014/main" id="{7D1320DD-4FD4-4877-BC6A-91A41095BE08}"/>
                  </a:ext>
                </a:extLst>
              </p:cNvPr>
              <p:cNvPicPr/>
              <p:nvPr/>
            </p:nvPicPr>
            <p:blipFill>
              <a:blip r:embed="rId374"/>
              <a:stretch>
                <a:fillRect/>
              </a:stretch>
            </p:blipFill>
            <p:spPr>
              <a:xfrm>
                <a:off x="1992000" y="5795434"/>
                <a:ext cx="2851200" cy="11044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5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EF9EFB91-33CF-43E9-9C8E-899655670285}"/>
                  </a:ext>
                </a:extLst>
              </p14:cNvPr>
              <p14:cNvContentPartPr/>
              <p14:nvPr/>
            </p14:nvContentPartPr>
            <p14:xfrm>
              <a:off x="6265920" y="6038520"/>
              <a:ext cx="1310040" cy="66672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EF9EFB91-33CF-43E9-9C8E-899655670285}"/>
                  </a:ext>
                </a:extLst>
              </p:cNvPr>
              <p:cNvPicPr/>
              <p:nvPr/>
            </p:nvPicPr>
            <p:blipFill>
              <a:blip r:embed="rId376"/>
              <a:stretch>
                <a:fillRect/>
              </a:stretch>
            </p:blipFill>
            <p:spPr>
              <a:xfrm>
                <a:off x="6248285" y="6020880"/>
                <a:ext cx="1345670" cy="702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24388870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14:cNvPr>
              <p14:cNvContentPartPr/>
              <p14:nvPr/>
            </p14:nvContentPartPr>
            <p14:xfrm>
              <a:off x="873480" y="212560"/>
              <a:ext cx="1558080" cy="47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5840" y="194920"/>
                <a:ext cx="159372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14:cNvPr>
              <p14:cNvContentPartPr/>
              <p14:nvPr/>
            </p14:nvContentPartPr>
            <p14:xfrm>
              <a:off x="3027360" y="264040"/>
              <a:ext cx="360" cy="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14:cNvPr>
              <p14:cNvContentPartPr/>
              <p14:nvPr/>
            </p14:nvContentPartPr>
            <p14:xfrm>
              <a:off x="3090720" y="407320"/>
              <a:ext cx="223200" cy="10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2720" y="389680"/>
                <a:ext cx="2588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14:cNvPr>
              <p14:cNvContentPartPr/>
              <p14:nvPr/>
            </p14:nvContentPartPr>
            <p14:xfrm>
              <a:off x="3433440" y="45664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5800" y="43900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14:cNvPr>
              <p14:cNvContentPartPr/>
              <p14:nvPr/>
            </p14:nvContentPartPr>
            <p14:xfrm>
              <a:off x="3433440" y="29428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5800" y="276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14:cNvPr>
              <p14:cNvContentPartPr/>
              <p14:nvPr/>
            </p14:nvContentPartPr>
            <p14:xfrm>
              <a:off x="3544320" y="192760"/>
              <a:ext cx="15840" cy="299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526680" y="175120"/>
                <a:ext cx="514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14:cNvPr>
              <p14:cNvContentPartPr/>
              <p14:nvPr/>
            </p14:nvContentPartPr>
            <p14:xfrm>
              <a:off x="3655560" y="297520"/>
              <a:ext cx="38880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637920" y="279520"/>
                <a:ext cx="42444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14:cNvPr>
              <p14:cNvContentPartPr/>
              <p14:nvPr/>
            </p14:nvContentPartPr>
            <p14:xfrm>
              <a:off x="2714880" y="382840"/>
              <a:ext cx="271800" cy="178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696904" y="364840"/>
                <a:ext cx="307393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14:cNvPr>
              <p14:cNvContentPartPr/>
              <p14:nvPr/>
            </p14:nvContentPartPr>
            <p14:xfrm>
              <a:off x="5724120" y="172600"/>
              <a:ext cx="924840" cy="32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706120" y="154620"/>
                <a:ext cx="9604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14:cNvPr>
              <p14:cNvContentPartPr/>
              <p14:nvPr/>
            </p14:nvContentPartPr>
            <p14:xfrm>
              <a:off x="5139840" y="306880"/>
              <a:ext cx="488160" cy="368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122187" y="288898"/>
                <a:ext cx="523826" cy="403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14:cNvPr>
              <p14:cNvContentPartPr/>
              <p14:nvPr/>
            </p14:nvContentPartPr>
            <p14:xfrm>
              <a:off x="4439640" y="253600"/>
              <a:ext cx="3718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421983" y="235600"/>
                <a:ext cx="407555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14:cNvPr>
              <p14:cNvContentPartPr/>
              <p14:nvPr/>
            </p14:nvContentPartPr>
            <p14:xfrm>
              <a:off x="7025520" y="243520"/>
              <a:ext cx="36000" cy="22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07520" y="225880"/>
                <a:ext cx="71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14:cNvPr>
              <p14:cNvContentPartPr/>
              <p14:nvPr/>
            </p14:nvContentPartPr>
            <p14:xfrm>
              <a:off x="7521600" y="253600"/>
              <a:ext cx="360360" cy="22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03960" y="235600"/>
                <a:ext cx="3960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14:cNvPr>
              <p14:cNvContentPartPr/>
              <p14:nvPr/>
            </p14:nvContentPartPr>
            <p14:xfrm>
              <a:off x="7161600" y="233080"/>
              <a:ext cx="245160" cy="24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143626" y="215440"/>
                <a:ext cx="28074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14:cNvPr>
              <p14:cNvContentPartPr/>
              <p14:nvPr/>
            </p14:nvContentPartPr>
            <p14:xfrm>
              <a:off x="2963280" y="2336200"/>
              <a:ext cx="204840" cy="204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945312" y="2318560"/>
                <a:ext cx="240417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14:cNvPr>
              <p14:cNvContentPartPr/>
              <p14:nvPr/>
            </p14:nvContentPartPr>
            <p14:xfrm>
              <a:off x="2742600" y="3190120"/>
              <a:ext cx="138960" cy="155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24960" y="3172120"/>
                <a:ext cx="17460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14:cNvPr>
              <p14:cNvContentPartPr/>
              <p14:nvPr/>
            </p14:nvContentPartPr>
            <p14:xfrm>
              <a:off x="464520" y="3541840"/>
              <a:ext cx="272880" cy="224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6880" y="3523840"/>
                <a:ext cx="30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14:cNvPr>
              <p14:cNvContentPartPr/>
              <p14:nvPr/>
            </p14:nvContentPartPr>
            <p14:xfrm>
              <a:off x="858000" y="3535360"/>
              <a:ext cx="46080" cy="19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40000" y="3517360"/>
                <a:ext cx="817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14:cNvPr>
              <p14:cNvContentPartPr/>
              <p14:nvPr/>
            </p14:nvContentPartPr>
            <p14:xfrm>
              <a:off x="761880" y="3514840"/>
              <a:ext cx="218160" cy="165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43880" y="3497200"/>
                <a:ext cx="253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14:cNvPr>
              <p14:cNvContentPartPr/>
              <p14:nvPr/>
            </p14:nvContentPartPr>
            <p14:xfrm>
              <a:off x="1056360" y="3596200"/>
              <a:ext cx="6840" cy="91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038360" y="3578560"/>
                <a:ext cx="4248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14:cNvPr>
              <p14:cNvContentPartPr/>
              <p14:nvPr/>
            </p14:nvContentPartPr>
            <p14:xfrm>
              <a:off x="1025760" y="340324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0812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14:cNvPr>
              <p14:cNvContentPartPr/>
              <p14:nvPr/>
            </p14:nvContentPartPr>
            <p14:xfrm>
              <a:off x="1176960" y="3464080"/>
              <a:ext cx="104040" cy="225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59320" y="3446440"/>
                <a:ext cx="1396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14:cNvPr>
              <p14:cNvContentPartPr/>
              <p14:nvPr/>
            </p14:nvContentPartPr>
            <p14:xfrm>
              <a:off x="1524000" y="3351760"/>
              <a:ext cx="364320" cy="536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06000" y="3334120"/>
                <a:ext cx="39996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14:cNvPr>
              <p14:cNvContentPartPr/>
              <p14:nvPr/>
            </p14:nvContentPartPr>
            <p14:xfrm>
              <a:off x="416280" y="4045840"/>
              <a:ext cx="143640" cy="228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8280" y="4027840"/>
                <a:ext cx="17928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14:cNvPr>
              <p14:cNvContentPartPr/>
              <p14:nvPr/>
            </p14:nvContentPartPr>
            <p14:xfrm>
              <a:off x="675120" y="4076800"/>
              <a:ext cx="69120" cy="131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7120" y="4059160"/>
                <a:ext cx="10476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14:cNvPr>
              <p14:cNvContentPartPr/>
              <p14:nvPr/>
            </p14:nvContentPartPr>
            <p14:xfrm>
              <a:off x="858000" y="3890680"/>
              <a:ext cx="45360" cy="283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40360" y="3873040"/>
                <a:ext cx="810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14:cNvPr>
              <p14:cNvContentPartPr/>
              <p14:nvPr/>
            </p14:nvContentPartPr>
            <p14:xfrm>
              <a:off x="782040" y="4016320"/>
              <a:ext cx="234360" cy="57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4400" y="3998680"/>
                <a:ext cx="2700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14:cNvPr>
              <p14:cNvContentPartPr/>
              <p14:nvPr/>
            </p14:nvContentPartPr>
            <p14:xfrm>
              <a:off x="1066440" y="3832360"/>
              <a:ext cx="346320" cy="335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48800" y="3814720"/>
                <a:ext cx="3819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14:cNvPr>
              <p14:cNvContentPartPr/>
              <p14:nvPr/>
            </p14:nvContentPartPr>
            <p14:xfrm>
              <a:off x="1259400" y="3932080"/>
              <a:ext cx="227880" cy="70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41400" y="3914440"/>
                <a:ext cx="2635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14:cNvPr>
              <p14:cNvContentPartPr/>
              <p14:nvPr/>
            </p14:nvContentPartPr>
            <p14:xfrm>
              <a:off x="1554240" y="3992560"/>
              <a:ext cx="12240" cy="2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36600" y="3974560"/>
                <a:ext cx="47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14:cNvPr>
              <p14:cNvContentPartPr/>
              <p14:nvPr/>
            </p14:nvContentPartPr>
            <p14:xfrm>
              <a:off x="1554240" y="3860440"/>
              <a:ext cx="36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36600" y="384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14:cNvPr>
              <p14:cNvContentPartPr/>
              <p14:nvPr/>
            </p14:nvContentPartPr>
            <p14:xfrm>
              <a:off x="1687080" y="3931360"/>
              <a:ext cx="81000" cy="109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69440" y="3913720"/>
                <a:ext cx="116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14:cNvPr>
              <p14:cNvContentPartPr/>
              <p14:nvPr/>
            </p14:nvContentPartPr>
            <p14:xfrm>
              <a:off x="1858800" y="3857920"/>
              <a:ext cx="190800" cy="135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40800" y="3839920"/>
                <a:ext cx="226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14:cNvPr>
              <p14:cNvContentPartPr/>
              <p14:nvPr/>
            </p14:nvContentPartPr>
            <p14:xfrm>
              <a:off x="3011520" y="3494320"/>
              <a:ext cx="174240" cy="19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93880" y="3476320"/>
                <a:ext cx="20988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14:cNvPr>
              <p14:cNvContentPartPr/>
              <p14:nvPr/>
            </p14:nvContentPartPr>
            <p14:xfrm>
              <a:off x="391800" y="353320"/>
              <a:ext cx="156600" cy="195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74160" y="335680"/>
                <a:ext cx="19224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14:cNvPr>
              <p14:cNvContentPartPr/>
              <p14:nvPr/>
            </p14:nvContentPartPr>
            <p14:xfrm>
              <a:off x="2174160" y="3429880"/>
              <a:ext cx="689400" cy="3088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156169" y="3411880"/>
                <a:ext cx="725021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14:cNvPr>
              <p14:cNvContentPartPr/>
              <p14:nvPr/>
            </p14:nvContentPartPr>
            <p14:xfrm>
              <a:off x="334200" y="676960"/>
              <a:ext cx="2377080" cy="2406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16200" y="659320"/>
                <a:ext cx="2412720" cy="24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14:cNvPr>
              <p14:cNvContentPartPr/>
              <p14:nvPr/>
            </p14:nvContentPartPr>
            <p14:xfrm>
              <a:off x="771600" y="1266640"/>
              <a:ext cx="1270440" cy="12999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53965" y="1249000"/>
                <a:ext cx="1306070" cy="13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3C9AC2F5-DD16-45E0-B9A3-2E90D6E07E64}"/>
                  </a:ext>
                </a:extLst>
              </p14:cNvPr>
              <p14:cNvContentPartPr/>
              <p14:nvPr/>
            </p14:nvContentPartPr>
            <p14:xfrm>
              <a:off x="1954560" y="1213720"/>
              <a:ext cx="541800" cy="11728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3C9AC2F5-DD16-45E0-B9A3-2E90D6E07E6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936920" y="1196080"/>
                <a:ext cx="577440" cy="12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34146984-BA4F-465F-B26C-5E7AD32C5B9B}"/>
                  </a:ext>
                </a:extLst>
              </p14:cNvPr>
              <p14:cNvContentPartPr/>
              <p14:nvPr/>
            </p14:nvContentPartPr>
            <p14:xfrm>
              <a:off x="3708840" y="902680"/>
              <a:ext cx="779400" cy="39744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34146984-BA4F-465F-B26C-5E7AD32C5B9B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691200" y="885040"/>
                <a:ext cx="815040" cy="43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AAE0E577-D784-4EF4-966A-F569F2E95E7D}"/>
                  </a:ext>
                </a:extLst>
              </p14:cNvPr>
              <p14:cNvContentPartPr/>
              <p14:nvPr/>
            </p14:nvContentPartPr>
            <p14:xfrm>
              <a:off x="4815480" y="1034440"/>
              <a:ext cx="533520" cy="19512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AAE0E577-D784-4EF4-966A-F569F2E95E7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797828" y="1016440"/>
                <a:ext cx="569184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B7D062B1-FC28-4CC1-8212-9B7D8245C969}"/>
                  </a:ext>
                </a:extLst>
              </p14:cNvPr>
              <p14:cNvContentPartPr/>
              <p14:nvPr/>
            </p14:nvContentPartPr>
            <p14:xfrm>
              <a:off x="5774160" y="812320"/>
              <a:ext cx="919800" cy="4096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B7D062B1-FC28-4CC1-8212-9B7D8245C96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56160" y="794320"/>
                <a:ext cx="95544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A83CA7F1-CC29-4B0C-8C0B-EE2567E1E86A}"/>
                  </a:ext>
                </a:extLst>
              </p14:cNvPr>
              <p14:cNvContentPartPr/>
              <p14:nvPr/>
            </p14:nvContentPartPr>
            <p14:xfrm>
              <a:off x="4063800" y="1431160"/>
              <a:ext cx="164520" cy="12348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A83CA7F1-CC29-4B0C-8C0B-EE2567E1E8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045800" y="1413160"/>
                <a:ext cx="2001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2291835B-BD98-402F-9F5C-99DB9FCEFF56}"/>
                  </a:ext>
                </a:extLst>
              </p14:cNvPr>
              <p14:cNvContentPartPr/>
              <p14:nvPr/>
            </p14:nvContentPartPr>
            <p14:xfrm>
              <a:off x="4510560" y="1647520"/>
              <a:ext cx="195120" cy="1872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2291835B-BD98-402F-9F5C-99DB9FCEFF56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92920" y="1629520"/>
                <a:ext cx="2307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3FD0AD15-9331-445F-9A44-5CCA0DE23E79}"/>
                  </a:ext>
                </a:extLst>
              </p14:cNvPr>
              <p14:cNvContentPartPr/>
              <p14:nvPr/>
            </p14:nvContentPartPr>
            <p14:xfrm>
              <a:off x="4541160" y="1777480"/>
              <a:ext cx="171000" cy="432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3FD0AD15-9331-445F-9A44-5CCA0DE23E7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523160" y="1759840"/>
                <a:ext cx="2066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934709C7-9449-442C-8A01-EB284528B6F8}"/>
                  </a:ext>
                </a:extLst>
              </p14:cNvPr>
              <p14:cNvContentPartPr/>
              <p14:nvPr/>
            </p14:nvContentPartPr>
            <p14:xfrm>
              <a:off x="3789120" y="1670200"/>
              <a:ext cx="568080" cy="24120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934709C7-9449-442C-8A01-EB284528B6F8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771469" y="1652560"/>
                <a:ext cx="603743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30" name="Ink 229">
                <a:extLst>
                  <a:ext uri="{FF2B5EF4-FFF2-40B4-BE49-F238E27FC236}">
                    <a16:creationId xmlns:a16="http://schemas.microsoft.com/office/drawing/2014/main" id="{042E201F-7B95-4270-9AD1-1EC9E4399BB3}"/>
                  </a:ext>
                </a:extLst>
              </p14:cNvPr>
              <p14:cNvContentPartPr/>
              <p14:nvPr/>
            </p14:nvContentPartPr>
            <p14:xfrm>
              <a:off x="4896480" y="1726360"/>
              <a:ext cx="233640" cy="10800"/>
            </p14:xfrm>
          </p:contentPart>
        </mc:Choice>
        <mc:Fallback xmlns="">
          <p:pic>
            <p:nvPicPr>
              <p:cNvPr id="230" name="Ink 229">
                <a:extLst>
                  <a:ext uri="{FF2B5EF4-FFF2-40B4-BE49-F238E27FC236}">
                    <a16:creationId xmlns:a16="http://schemas.microsoft.com/office/drawing/2014/main" id="{042E201F-7B95-4270-9AD1-1EC9E4399BB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878840" y="1708720"/>
                <a:ext cx="26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BF2388D5-C173-4AF9-901D-6B5D74AFABF8}"/>
                  </a:ext>
                </a:extLst>
              </p14:cNvPr>
              <p14:cNvContentPartPr/>
              <p14:nvPr/>
            </p14:nvContentPartPr>
            <p14:xfrm>
              <a:off x="4920240" y="1503520"/>
              <a:ext cx="139680" cy="14760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BF2388D5-C173-4AF9-901D-6B5D74AFABF8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902554" y="1485520"/>
                <a:ext cx="175412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34070451-95E1-4D8B-BC54-C20B8DDC554D}"/>
                  </a:ext>
                </a:extLst>
              </p14:cNvPr>
              <p14:cNvContentPartPr/>
              <p14:nvPr/>
            </p14:nvContentPartPr>
            <p14:xfrm>
              <a:off x="4999080" y="1787560"/>
              <a:ext cx="102960" cy="17352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34070451-95E1-4D8B-BC54-C20B8DDC554D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981080" y="1769920"/>
                <a:ext cx="13860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4450959F-570A-4B82-92E6-16BDF14F61CA}"/>
                  </a:ext>
                </a:extLst>
              </p14:cNvPr>
              <p14:cNvContentPartPr/>
              <p14:nvPr/>
            </p14:nvContentPartPr>
            <p14:xfrm>
              <a:off x="5266200" y="1645360"/>
              <a:ext cx="146880" cy="36756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4450959F-570A-4B82-92E6-16BDF14F61CA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248200" y="1627720"/>
                <a:ext cx="18252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A52B4B86-EF31-4AFF-9E91-A7BA5FB300BA}"/>
                  </a:ext>
                </a:extLst>
              </p14:cNvPr>
              <p14:cNvContentPartPr/>
              <p14:nvPr/>
            </p14:nvContentPartPr>
            <p14:xfrm>
              <a:off x="5282760" y="1420360"/>
              <a:ext cx="145080" cy="1342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A52B4B86-EF31-4AFF-9E91-A7BA5FB300B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265120" y="1402720"/>
                <a:ext cx="18072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E421CFEB-F7CB-4153-BC02-38C4FF3417EE}"/>
                  </a:ext>
                </a:extLst>
              </p14:cNvPr>
              <p14:cNvContentPartPr/>
              <p14:nvPr/>
            </p14:nvContentPartPr>
            <p14:xfrm>
              <a:off x="5607840" y="1665880"/>
              <a:ext cx="111600" cy="1080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E421CFEB-F7CB-4153-BC02-38C4FF3417E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589840" y="164824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EC8617B2-E9C9-428F-A738-A741D47AA2BB}"/>
                  </a:ext>
                </a:extLst>
              </p14:cNvPr>
              <p14:cNvContentPartPr/>
              <p14:nvPr/>
            </p14:nvContentPartPr>
            <p14:xfrm>
              <a:off x="5892240" y="1368520"/>
              <a:ext cx="563760" cy="47844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EC8617B2-E9C9-428F-A738-A741D47AA2BB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874600" y="1350867"/>
                <a:ext cx="599400" cy="51410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85105929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14:cNvPr>
              <p14:cNvContentPartPr/>
              <p14:nvPr/>
            </p14:nvContentPartPr>
            <p14:xfrm>
              <a:off x="873480" y="212560"/>
              <a:ext cx="1558080" cy="47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5840" y="194920"/>
                <a:ext cx="159372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14:cNvPr>
              <p14:cNvContentPartPr/>
              <p14:nvPr/>
            </p14:nvContentPartPr>
            <p14:xfrm>
              <a:off x="3027360" y="264040"/>
              <a:ext cx="360" cy="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14:cNvPr>
              <p14:cNvContentPartPr/>
              <p14:nvPr/>
            </p14:nvContentPartPr>
            <p14:xfrm>
              <a:off x="3090720" y="407320"/>
              <a:ext cx="223200" cy="10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2720" y="389680"/>
                <a:ext cx="2588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14:cNvPr>
              <p14:cNvContentPartPr/>
              <p14:nvPr/>
            </p14:nvContentPartPr>
            <p14:xfrm>
              <a:off x="3433440" y="45664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5800" y="43900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14:cNvPr>
              <p14:cNvContentPartPr/>
              <p14:nvPr/>
            </p14:nvContentPartPr>
            <p14:xfrm>
              <a:off x="3433440" y="29428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5800" y="276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14:cNvPr>
              <p14:cNvContentPartPr/>
              <p14:nvPr/>
            </p14:nvContentPartPr>
            <p14:xfrm>
              <a:off x="3544320" y="192760"/>
              <a:ext cx="15840" cy="299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526680" y="175120"/>
                <a:ext cx="514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14:cNvPr>
              <p14:cNvContentPartPr/>
              <p14:nvPr/>
            </p14:nvContentPartPr>
            <p14:xfrm>
              <a:off x="3655560" y="297520"/>
              <a:ext cx="38880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637920" y="279520"/>
                <a:ext cx="42444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14:cNvPr>
              <p14:cNvContentPartPr/>
              <p14:nvPr/>
            </p14:nvContentPartPr>
            <p14:xfrm>
              <a:off x="2714880" y="382840"/>
              <a:ext cx="271800" cy="178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696904" y="364840"/>
                <a:ext cx="307393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14:cNvPr>
              <p14:cNvContentPartPr/>
              <p14:nvPr/>
            </p14:nvContentPartPr>
            <p14:xfrm>
              <a:off x="5724120" y="172600"/>
              <a:ext cx="924840" cy="32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706120" y="154620"/>
                <a:ext cx="9604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14:cNvPr>
              <p14:cNvContentPartPr/>
              <p14:nvPr/>
            </p14:nvContentPartPr>
            <p14:xfrm>
              <a:off x="5139840" y="306880"/>
              <a:ext cx="488160" cy="368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122187" y="288898"/>
                <a:ext cx="523826" cy="403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14:cNvPr>
              <p14:cNvContentPartPr/>
              <p14:nvPr/>
            </p14:nvContentPartPr>
            <p14:xfrm>
              <a:off x="4439640" y="253600"/>
              <a:ext cx="3718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421983" y="235600"/>
                <a:ext cx="407555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14:cNvPr>
              <p14:cNvContentPartPr/>
              <p14:nvPr/>
            </p14:nvContentPartPr>
            <p14:xfrm>
              <a:off x="7025520" y="243520"/>
              <a:ext cx="36000" cy="22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07520" y="225880"/>
                <a:ext cx="71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14:cNvPr>
              <p14:cNvContentPartPr/>
              <p14:nvPr/>
            </p14:nvContentPartPr>
            <p14:xfrm>
              <a:off x="7521600" y="253600"/>
              <a:ext cx="360360" cy="22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03960" y="235600"/>
                <a:ext cx="3960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14:cNvPr>
              <p14:cNvContentPartPr/>
              <p14:nvPr/>
            </p14:nvContentPartPr>
            <p14:xfrm>
              <a:off x="7161600" y="233080"/>
              <a:ext cx="245160" cy="24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143626" y="215440"/>
                <a:ext cx="28074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14:cNvPr>
              <p14:cNvContentPartPr/>
              <p14:nvPr/>
            </p14:nvContentPartPr>
            <p14:xfrm>
              <a:off x="2963280" y="2336200"/>
              <a:ext cx="204840" cy="204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945312" y="2318560"/>
                <a:ext cx="240417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14:cNvPr>
              <p14:cNvContentPartPr/>
              <p14:nvPr/>
            </p14:nvContentPartPr>
            <p14:xfrm>
              <a:off x="2742600" y="3190120"/>
              <a:ext cx="138960" cy="155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24960" y="3172120"/>
                <a:ext cx="17460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14:cNvPr>
              <p14:cNvContentPartPr/>
              <p14:nvPr/>
            </p14:nvContentPartPr>
            <p14:xfrm>
              <a:off x="464520" y="3541840"/>
              <a:ext cx="272880" cy="224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6880" y="3523840"/>
                <a:ext cx="30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14:cNvPr>
              <p14:cNvContentPartPr/>
              <p14:nvPr/>
            </p14:nvContentPartPr>
            <p14:xfrm>
              <a:off x="858000" y="3535360"/>
              <a:ext cx="46080" cy="19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40000" y="3517360"/>
                <a:ext cx="817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14:cNvPr>
              <p14:cNvContentPartPr/>
              <p14:nvPr/>
            </p14:nvContentPartPr>
            <p14:xfrm>
              <a:off x="761880" y="3514840"/>
              <a:ext cx="218160" cy="165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43880" y="3497200"/>
                <a:ext cx="253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14:cNvPr>
              <p14:cNvContentPartPr/>
              <p14:nvPr/>
            </p14:nvContentPartPr>
            <p14:xfrm>
              <a:off x="1056360" y="3596200"/>
              <a:ext cx="6840" cy="91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038360" y="3578560"/>
                <a:ext cx="4248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14:cNvPr>
              <p14:cNvContentPartPr/>
              <p14:nvPr/>
            </p14:nvContentPartPr>
            <p14:xfrm>
              <a:off x="1025760" y="340324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0812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14:cNvPr>
              <p14:cNvContentPartPr/>
              <p14:nvPr/>
            </p14:nvContentPartPr>
            <p14:xfrm>
              <a:off x="1176960" y="3464080"/>
              <a:ext cx="104040" cy="225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59320" y="3446440"/>
                <a:ext cx="1396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14:cNvPr>
              <p14:cNvContentPartPr/>
              <p14:nvPr/>
            </p14:nvContentPartPr>
            <p14:xfrm>
              <a:off x="1524000" y="3351760"/>
              <a:ext cx="364320" cy="536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06000" y="3334120"/>
                <a:ext cx="39996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14:cNvPr>
              <p14:cNvContentPartPr/>
              <p14:nvPr/>
            </p14:nvContentPartPr>
            <p14:xfrm>
              <a:off x="416280" y="4045840"/>
              <a:ext cx="143640" cy="228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8280" y="4027840"/>
                <a:ext cx="17928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14:cNvPr>
              <p14:cNvContentPartPr/>
              <p14:nvPr/>
            </p14:nvContentPartPr>
            <p14:xfrm>
              <a:off x="675120" y="4076800"/>
              <a:ext cx="69120" cy="131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7120" y="4059160"/>
                <a:ext cx="10476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14:cNvPr>
              <p14:cNvContentPartPr/>
              <p14:nvPr/>
            </p14:nvContentPartPr>
            <p14:xfrm>
              <a:off x="858000" y="3890680"/>
              <a:ext cx="45360" cy="283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40360" y="3873040"/>
                <a:ext cx="810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14:cNvPr>
              <p14:cNvContentPartPr/>
              <p14:nvPr/>
            </p14:nvContentPartPr>
            <p14:xfrm>
              <a:off x="782040" y="4016320"/>
              <a:ext cx="234360" cy="57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4400" y="3998680"/>
                <a:ext cx="2700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14:cNvPr>
              <p14:cNvContentPartPr/>
              <p14:nvPr/>
            </p14:nvContentPartPr>
            <p14:xfrm>
              <a:off x="1066440" y="3832360"/>
              <a:ext cx="346320" cy="335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48800" y="3814720"/>
                <a:ext cx="3819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14:cNvPr>
              <p14:cNvContentPartPr/>
              <p14:nvPr/>
            </p14:nvContentPartPr>
            <p14:xfrm>
              <a:off x="1259400" y="3932080"/>
              <a:ext cx="227880" cy="70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41400" y="3914440"/>
                <a:ext cx="2635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14:cNvPr>
              <p14:cNvContentPartPr/>
              <p14:nvPr/>
            </p14:nvContentPartPr>
            <p14:xfrm>
              <a:off x="1554240" y="3992560"/>
              <a:ext cx="12240" cy="2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36600" y="3974560"/>
                <a:ext cx="47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14:cNvPr>
              <p14:cNvContentPartPr/>
              <p14:nvPr/>
            </p14:nvContentPartPr>
            <p14:xfrm>
              <a:off x="1554240" y="3860440"/>
              <a:ext cx="36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36600" y="384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14:cNvPr>
              <p14:cNvContentPartPr/>
              <p14:nvPr/>
            </p14:nvContentPartPr>
            <p14:xfrm>
              <a:off x="1687080" y="3931360"/>
              <a:ext cx="81000" cy="109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69440" y="3913720"/>
                <a:ext cx="116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14:cNvPr>
              <p14:cNvContentPartPr/>
              <p14:nvPr/>
            </p14:nvContentPartPr>
            <p14:xfrm>
              <a:off x="1858800" y="3857920"/>
              <a:ext cx="190800" cy="135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40800" y="3839920"/>
                <a:ext cx="226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14:cNvPr>
              <p14:cNvContentPartPr/>
              <p14:nvPr/>
            </p14:nvContentPartPr>
            <p14:xfrm>
              <a:off x="3011520" y="3494320"/>
              <a:ext cx="174240" cy="19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93880" y="3476320"/>
                <a:ext cx="20988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14:cNvPr>
              <p14:cNvContentPartPr/>
              <p14:nvPr/>
            </p14:nvContentPartPr>
            <p14:xfrm>
              <a:off x="391800" y="353320"/>
              <a:ext cx="156600" cy="195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74160" y="335680"/>
                <a:ext cx="19224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14:cNvPr>
              <p14:cNvContentPartPr/>
              <p14:nvPr/>
            </p14:nvContentPartPr>
            <p14:xfrm>
              <a:off x="2174160" y="3429880"/>
              <a:ext cx="689400" cy="3088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156169" y="3411880"/>
                <a:ext cx="725021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14:cNvPr>
              <p14:cNvContentPartPr/>
              <p14:nvPr/>
            </p14:nvContentPartPr>
            <p14:xfrm>
              <a:off x="334200" y="676960"/>
              <a:ext cx="2377080" cy="2406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16200" y="659320"/>
                <a:ext cx="2412720" cy="24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14:cNvPr>
              <p14:cNvContentPartPr/>
              <p14:nvPr/>
            </p14:nvContentPartPr>
            <p14:xfrm>
              <a:off x="771600" y="1266640"/>
              <a:ext cx="1270440" cy="12999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53965" y="1249000"/>
                <a:ext cx="1306070" cy="13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3C9AC2F5-DD16-45E0-B9A3-2E90D6E07E64}"/>
                  </a:ext>
                </a:extLst>
              </p14:cNvPr>
              <p14:cNvContentPartPr/>
              <p14:nvPr/>
            </p14:nvContentPartPr>
            <p14:xfrm>
              <a:off x="1954560" y="1213720"/>
              <a:ext cx="541800" cy="11728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3C9AC2F5-DD16-45E0-B9A3-2E90D6E07E6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936920" y="1196080"/>
                <a:ext cx="577440" cy="12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34146984-BA4F-465F-B26C-5E7AD32C5B9B}"/>
                  </a:ext>
                </a:extLst>
              </p14:cNvPr>
              <p14:cNvContentPartPr/>
              <p14:nvPr/>
            </p14:nvContentPartPr>
            <p14:xfrm>
              <a:off x="3708840" y="902680"/>
              <a:ext cx="779400" cy="39744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34146984-BA4F-465F-B26C-5E7AD32C5B9B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691200" y="885040"/>
                <a:ext cx="815040" cy="43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AAE0E577-D784-4EF4-966A-F569F2E95E7D}"/>
                  </a:ext>
                </a:extLst>
              </p14:cNvPr>
              <p14:cNvContentPartPr/>
              <p14:nvPr/>
            </p14:nvContentPartPr>
            <p14:xfrm>
              <a:off x="4815480" y="1034440"/>
              <a:ext cx="533520" cy="19512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AAE0E577-D784-4EF4-966A-F569F2E95E7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797828" y="1016440"/>
                <a:ext cx="569184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B7D062B1-FC28-4CC1-8212-9B7D8245C969}"/>
                  </a:ext>
                </a:extLst>
              </p14:cNvPr>
              <p14:cNvContentPartPr/>
              <p14:nvPr/>
            </p14:nvContentPartPr>
            <p14:xfrm>
              <a:off x="5774160" y="812320"/>
              <a:ext cx="919800" cy="4096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B7D062B1-FC28-4CC1-8212-9B7D8245C96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56160" y="794320"/>
                <a:ext cx="95544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A83CA7F1-CC29-4B0C-8C0B-EE2567E1E86A}"/>
                  </a:ext>
                </a:extLst>
              </p14:cNvPr>
              <p14:cNvContentPartPr/>
              <p14:nvPr/>
            </p14:nvContentPartPr>
            <p14:xfrm>
              <a:off x="4063800" y="1431160"/>
              <a:ext cx="164520" cy="12348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A83CA7F1-CC29-4B0C-8C0B-EE2567E1E8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045800" y="1413160"/>
                <a:ext cx="2001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2291835B-BD98-402F-9F5C-99DB9FCEFF56}"/>
                  </a:ext>
                </a:extLst>
              </p14:cNvPr>
              <p14:cNvContentPartPr/>
              <p14:nvPr/>
            </p14:nvContentPartPr>
            <p14:xfrm>
              <a:off x="4510560" y="1647520"/>
              <a:ext cx="195120" cy="1872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2291835B-BD98-402F-9F5C-99DB9FCEFF56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92920" y="1629520"/>
                <a:ext cx="2307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3FD0AD15-9331-445F-9A44-5CCA0DE23E79}"/>
                  </a:ext>
                </a:extLst>
              </p14:cNvPr>
              <p14:cNvContentPartPr/>
              <p14:nvPr/>
            </p14:nvContentPartPr>
            <p14:xfrm>
              <a:off x="4541160" y="1777480"/>
              <a:ext cx="171000" cy="432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3FD0AD15-9331-445F-9A44-5CCA0DE23E7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523160" y="1759840"/>
                <a:ext cx="2066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934709C7-9449-442C-8A01-EB284528B6F8}"/>
                  </a:ext>
                </a:extLst>
              </p14:cNvPr>
              <p14:cNvContentPartPr/>
              <p14:nvPr/>
            </p14:nvContentPartPr>
            <p14:xfrm>
              <a:off x="3789120" y="1670200"/>
              <a:ext cx="568080" cy="24120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934709C7-9449-442C-8A01-EB284528B6F8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771469" y="1652560"/>
                <a:ext cx="603743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30" name="Ink 229">
                <a:extLst>
                  <a:ext uri="{FF2B5EF4-FFF2-40B4-BE49-F238E27FC236}">
                    <a16:creationId xmlns:a16="http://schemas.microsoft.com/office/drawing/2014/main" id="{042E201F-7B95-4270-9AD1-1EC9E4399BB3}"/>
                  </a:ext>
                </a:extLst>
              </p14:cNvPr>
              <p14:cNvContentPartPr/>
              <p14:nvPr/>
            </p14:nvContentPartPr>
            <p14:xfrm>
              <a:off x="4896480" y="1726360"/>
              <a:ext cx="233640" cy="10800"/>
            </p14:xfrm>
          </p:contentPart>
        </mc:Choice>
        <mc:Fallback xmlns="">
          <p:pic>
            <p:nvPicPr>
              <p:cNvPr id="230" name="Ink 229">
                <a:extLst>
                  <a:ext uri="{FF2B5EF4-FFF2-40B4-BE49-F238E27FC236}">
                    <a16:creationId xmlns:a16="http://schemas.microsoft.com/office/drawing/2014/main" id="{042E201F-7B95-4270-9AD1-1EC9E4399BB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878840" y="1708720"/>
                <a:ext cx="26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BF2388D5-C173-4AF9-901D-6B5D74AFABF8}"/>
                  </a:ext>
                </a:extLst>
              </p14:cNvPr>
              <p14:cNvContentPartPr/>
              <p14:nvPr/>
            </p14:nvContentPartPr>
            <p14:xfrm>
              <a:off x="4920240" y="1503520"/>
              <a:ext cx="139680" cy="14760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BF2388D5-C173-4AF9-901D-6B5D74AFABF8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902554" y="1485520"/>
                <a:ext cx="175412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34070451-95E1-4D8B-BC54-C20B8DDC554D}"/>
                  </a:ext>
                </a:extLst>
              </p14:cNvPr>
              <p14:cNvContentPartPr/>
              <p14:nvPr/>
            </p14:nvContentPartPr>
            <p14:xfrm>
              <a:off x="4999080" y="1787560"/>
              <a:ext cx="102960" cy="17352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34070451-95E1-4D8B-BC54-C20B8DDC554D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981080" y="1769920"/>
                <a:ext cx="13860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4450959F-570A-4B82-92E6-16BDF14F61CA}"/>
                  </a:ext>
                </a:extLst>
              </p14:cNvPr>
              <p14:cNvContentPartPr/>
              <p14:nvPr/>
            </p14:nvContentPartPr>
            <p14:xfrm>
              <a:off x="5266200" y="1645360"/>
              <a:ext cx="146880" cy="36756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4450959F-570A-4B82-92E6-16BDF14F61CA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248200" y="1627720"/>
                <a:ext cx="18252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A52B4B86-EF31-4AFF-9E91-A7BA5FB300BA}"/>
                  </a:ext>
                </a:extLst>
              </p14:cNvPr>
              <p14:cNvContentPartPr/>
              <p14:nvPr/>
            </p14:nvContentPartPr>
            <p14:xfrm>
              <a:off x="5282760" y="1420360"/>
              <a:ext cx="145080" cy="1342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A52B4B86-EF31-4AFF-9E91-A7BA5FB300B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265120" y="1402720"/>
                <a:ext cx="18072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E421CFEB-F7CB-4153-BC02-38C4FF3417EE}"/>
                  </a:ext>
                </a:extLst>
              </p14:cNvPr>
              <p14:cNvContentPartPr/>
              <p14:nvPr/>
            </p14:nvContentPartPr>
            <p14:xfrm>
              <a:off x="5607840" y="1665880"/>
              <a:ext cx="111600" cy="1080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E421CFEB-F7CB-4153-BC02-38C4FF3417E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589840" y="164824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EC8617B2-E9C9-428F-A738-A741D47AA2BB}"/>
                  </a:ext>
                </a:extLst>
              </p14:cNvPr>
              <p14:cNvContentPartPr/>
              <p14:nvPr/>
            </p14:nvContentPartPr>
            <p14:xfrm>
              <a:off x="5892240" y="1368520"/>
              <a:ext cx="563760" cy="47844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EC8617B2-E9C9-428F-A738-A741D47AA2BB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874600" y="1350867"/>
                <a:ext cx="599400" cy="5141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1B5C401-EA44-4855-BD91-F6E355E50516}"/>
                  </a:ext>
                </a:extLst>
              </p14:cNvPr>
              <p14:cNvContentPartPr/>
              <p14:nvPr/>
            </p14:nvContentPartPr>
            <p14:xfrm>
              <a:off x="6808440" y="1371400"/>
              <a:ext cx="252720" cy="610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1B5C401-EA44-4855-BD91-F6E355E50516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790800" y="1353400"/>
                <a:ext cx="288360" cy="64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A73902B-F71E-4EB7-BDD8-359CE281E620}"/>
                  </a:ext>
                </a:extLst>
              </p14:cNvPr>
              <p14:cNvContentPartPr/>
              <p14:nvPr/>
            </p14:nvContentPartPr>
            <p14:xfrm>
              <a:off x="7406400" y="1545640"/>
              <a:ext cx="171000" cy="269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A73902B-F71E-4EB7-BDD8-359CE281E620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7388760" y="1527640"/>
                <a:ext cx="20664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B54FE6-B5F8-4E2F-8515-EE6A57AF6644}"/>
                  </a:ext>
                </a:extLst>
              </p14:cNvPr>
              <p14:cNvContentPartPr/>
              <p14:nvPr/>
            </p14:nvContentPartPr>
            <p14:xfrm>
              <a:off x="7416480" y="1356280"/>
              <a:ext cx="192960" cy="77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B54FE6-B5F8-4E2F-8515-EE6A57AF664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398480" y="1338640"/>
                <a:ext cx="22860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6BD2CCD-4AA3-4685-9C9F-1ED14276AA2C}"/>
                  </a:ext>
                </a:extLst>
              </p14:cNvPr>
              <p14:cNvContentPartPr/>
              <p14:nvPr/>
            </p14:nvContentPartPr>
            <p14:xfrm>
              <a:off x="7762080" y="1615120"/>
              <a:ext cx="12132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6BD2CCD-4AA3-4685-9C9F-1ED14276AA2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744080" y="159748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DCDF752-F7ED-46E3-833A-BB0266AD514D}"/>
                  </a:ext>
                </a:extLst>
              </p14:cNvPr>
              <p14:cNvContentPartPr/>
              <p14:nvPr/>
            </p14:nvContentPartPr>
            <p14:xfrm>
              <a:off x="7741560" y="1736800"/>
              <a:ext cx="126720" cy="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DCDF752-F7ED-46E3-833A-BB0266AD514D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7723920" y="1719160"/>
                <a:ext cx="162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D0F0EBB-5D28-4D26-ACC9-B66E5B541DFF}"/>
                  </a:ext>
                </a:extLst>
              </p14:cNvPr>
              <p14:cNvContentPartPr/>
              <p14:nvPr/>
            </p14:nvContentPartPr>
            <p14:xfrm>
              <a:off x="8166720" y="1341520"/>
              <a:ext cx="655920" cy="660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D0F0EBB-5D28-4D26-ACC9-B66E5B541DFF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148720" y="1323510"/>
                <a:ext cx="691560" cy="69661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42744366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14:cNvPr>
              <p14:cNvContentPartPr/>
              <p14:nvPr/>
            </p14:nvContentPartPr>
            <p14:xfrm>
              <a:off x="873480" y="212560"/>
              <a:ext cx="1558080" cy="47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5840" y="194920"/>
                <a:ext cx="159372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14:cNvPr>
              <p14:cNvContentPartPr/>
              <p14:nvPr/>
            </p14:nvContentPartPr>
            <p14:xfrm>
              <a:off x="3027360" y="264040"/>
              <a:ext cx="360" cy="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14:cNvPr>
              <p14:cNvContentPartPr/>
              <p14:nvPr/>
            </p14:nvContentPartPr>
            <p14:xfrm>
              <a:off x="3090720" y="407320"/>
              <a:ext cx="223200" cy="10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2720" y="389680"/>
                <a:ext cx="2588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14:cNvPr>
              <p14:cNvContentPartPr/>
              <p14:nvPr/>
            </p14:nvContentPartPr>
            <p14:xfrm>
              <a:off x="3433440" y="45664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5800" y="43900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14:cNvPr>
              <p14:cNvContentPartPr/>
              <p14:nvPr/>
            </p14:nvContentPartPr>
            <p14:xfrm>
              <a:off x="3433440" y="29428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5800" y="276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14:cNvPr>
              <p14:cNvContentPartPr/>
              <p14:nvPr/>
            </p14:nvContentPartPr>
            <p14:xfrm>
              <a:off x="3544320" y="192760"/>
              <a:ext cx="15840" cy="299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526680" y="175120"/>
                <a:ext cx="514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14:cNvPr>
              <p14:cNvContentPartPr/>
              <p14:nvPr/>
            </p14:nvContentPartPr>
            <p14:xfrm>
              <a:off x="3655560" y="297520"/>
              <a:ext cx="38880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637920" y="279520"/>
                <a:ext cx="42444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14:cNvPr>
              <p14:cNvContentPartPr/>
              <p14:nvPr/>
            </p14:nvContentPartPr>
            <p14:xfrm>
              <a:off x="2714880" y="382840"/>
              <a:ext cx="271800" cy="178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696904" y="364840"/>
                <a:ext cx="307393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14:cNvPr>
              <p14:cNvContentPartPr/>
              <p14:nvPr/>
            </p14:nvContentPartPr>
            <p14:xfrm>
              <a:off x="5724120" y="172600"/>
              <a:ext cx="924840" cy="32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706120" y="154620"/>
                <a:ext cx="9604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14:cNvPr>
              <p14:cNvContentPartPr/>
              <p14:nvPr/>
            </p14:nvContentPartPr>
            <p14:xfrm>
              <a:off x="5139840" y="306880"/>
              <a:ext cx="488160" cy="368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122187" y="288898"/>
                <a:ext cx="523826" cy="403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14:cNvPr>
              <p14:cNvContentPartPr/>
              <p14:nvPr/>
            </p14:nvContentPartPr>
            <p14:xfrm>
              <a:off x="4439640" y="253600"/>
              <a:ext cx="3718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421983" y="235600"/>
                <a:ext cx="407555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14:cNvPr>
              <p14:cNvContentPartPr/>
              <p14:nvPr/>
            </p14:nvContentPartPr>
            <p14:xfrm>
              <a:off x="7025520" y="243520"/>
              <a:ext cx="36000" cy="22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07520" y="225880"/>
                <a:ext cx="71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14:cNvPr>
              <p14:cNvContentPartPr/>
              <p14:nvPr/>
            </p14:nvContentPartPr>
            <p14:xfrm>
              <a:off x="7521600" y="253600"/>
              <a:ext cx="360360" cy="22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03960" y="235600"/>
                <a:ext cx="3960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14:cNvPr>
              <p14:cNvContentPartPr/>
              <p14:nvPr/>
            </p14:nvContentPartPr>
            <p14:xfrm>
              <a:off x="7161600" y="233080"/>
              <a:ext cx="245160" cy="24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143626" y="215440"/>
                <a:ext cx="28074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14:cNvPr>
              <p14:cNvContentPartPr/>
              <p14:nvPr/>
            </p14:nvContentPartPr>
            <p14:xfrm>
              <a:off x="2963280" y="2336200"/>
              <a:ext cx="204840" cy="204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945312" y="2318560"/>
                <a:ext cx="240417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14:cNvPr>
              <p14:cNvContentPartPr/>
              <p14:nvPr/>
            </p14:nvContentPartPr>
            <p14:xfrm>
              <a:off x="2742600" y="3190120"/>
              <a:ext cx="138960" cy="155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24960" y="3172120"/>
                <a:ext cx="17460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14:cNvPr>
              <p14:cNvContentPartPr/>
              <p14:nvPr/>
            </p14:nvContentPartPr>
            <p14:xfrm>
              <a:off x="464520" y="3541840"/>
              <a:ext cx="272880" cy="224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6880" y="3523840"/>
                <a:ext cx="30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14:cNvPr>
              <p14:cNvContentPartPr/>
              <p14:nvPr/>
            </p14:nvContentPartPr>
            <p14:xfrm>
              <a:off x="858000" y="3535360"/>
              <a:ext cx="46080" cy="19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40000" y="3517360"/>
                <a:ext cx="817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14:cNvPr>
              <p14:cNvContentPartPr/>
              <p14:nvPr/>
            </p14:nvContentPartPr>
            <p14:xfrm>
              <a:off x="761880" y="3514840"/>
              <a:ext cx="218160" cy="165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43880" y="3497200"/>
                <a:ext cx="253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14:cNvPr>
              <p14:cNvContentPartPr/>
              <p14:nvPr/>
            </p14:nvContentPartPr>
            <p14:xfrm>
              <a:off x="1056360" y="3596200"/>
              <a:ext cx="6840" cy="91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038360" y="3578560"/>
                <a:ext cx="4248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14:cNvPr>
              <p14:cNvContentPartPr/>
              <p14:nvPr/>
            </p14:nvContentPartPr>
            <p14:xfrm>
              <a:off x="1025760" y="340324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0812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14:cNvPr>
              <p14:cNvContentPartPr/>
              <p14:nvPr/>
            </p14:nvContentPartPr>
            <p14:xfrm>
              <a:off x="1176960" y="3464080"/>
              <a:ext cx="104040" cy="225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59320" y="3446440"/>
                <a:ext cx="1396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14:cNvPr>
              <p14:cNvContentPartPr/>
              <p14:nvPr/>
            </p14:nvContentPartPr>
            <p14:xfrm>
              <a:off x="1524000" y="3351760"/>
              <a:ext cx="364320" cy="536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06000" y="3334120"/>
                <a:ext cx="39996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14:cNvPr>
              <p14:cNvContentPartPr/>
              <p14:nvPr/>
            </p14:nvContentPartPr>
            <p14:xfrm>
              <a:off x="416280" y="4045840"/>
              <a:ext cx="143640" cy="228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8280" y="4027840"/>
                <a:ext cx="17928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14:cNvPr>
              <p14:cNvContentPartPr/>
              <p14:nvPr/>
            </p14:nvContentPartPr>
            <p14:xfrm>
              <a:off x="675120" y="4076800"/>
              <a:ext cx="69120" cy="131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7120" y="4059160"/>
                <a:ext cx="10476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14:cNvPr>
              <p14:cNvContentPartPr/>
              <p14:nvPr/>
            </p14:nvContentPartPr>
            <p14:xfrm>
              <a:off x="858000" y="3890680"/>
              <a:ext cx="45360" cy="283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40360" y="3873040"/>
                <a:ext cx="810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14:cNvPr>
              <p14:cNvContentPartPr/>
              <p14:nvPr/>
            </p14:nvContentPartPr>
            <p14:xfrm>
              <a:off x="782040" y="4016320"/>
              <a:ext cx="234360" cy="57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4400" y="3998680"/>
                <a:ext cx="2700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14:cNvPr>
              <p14:cNvContentPartPr/>
              <p14:nvPr/>
            </p14:nvContentPartPr>
            <p14:xfrm>
              <a:off x="1066440" y="3832360"/>
              <a:ext cx="346320" cy="335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48800" y="3814720"/>
                <a:ext cx="3819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14:cNvPr>
              <p14:cNvContentPartPr/>
              <p14:nvPr/>
            </p14:nvContentPartPr>
            <p14:xfrm>
              <a:off x="1259400" y="3932080"/>
              <a:ext cx="227880" cy="70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41400" y="3914440"/>
                <a:ext cx="2635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14:cNvPr>
              <p14:cNvContentPartPr/>
              <p14:nvPr/>
            </p14:nvContentPartPr>
            <p14:xfrm>
              <a:off x="1554240" y="3992560"/>
              <a:ext cx="12240" cy="2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36600" y="3974560"/>
                <a:ext cx="47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14:cNvPr>
              <p14:cNvContentPartPr/>
              <p14:nvPr/>
            </p14:nvContentPartPr>
            <p14:xfrm>
              <a:off x="1554240" y="3860440"/>
              <a:ext cx="36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36600" y="384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14:cNvPr>
              <p14:cNvContentPartPr/>
              <p14:nvPr/>
            </p14:nvContentPartPr>
            <p14:xfrm>
              <a:off x="1687080" y="3931360"/>
              <a:ext cx="81000" cy="109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69440" y="3913720"/>
                <a:ext cx="116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14:cNvPr>
              <p14:cNvContentPartPr/>
              <p14:nvPr/>
            </p14:nvContentPartPr>
            <p14:xfrm>
              <a:off x="1858800" y="3857920"/>
              <a:ext cx="190800" cy="135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40800" y="3839920"/>
                <a:ext cx="226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14:cNvPr>
              <p14:cNvContentPartPr/>
              <p14:nvPr/>
            </p14:nvContentPartPr>
            <p14:xfrm>
              <a:off x="3011520" y="3494320"/>
              <a:ext cx="174240" cy="19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93880" y="3476320"/>
                <a:ext cx="20988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14:cNvPr>
              <p14:cNvContentPartPr/>
              <p14:nvPr/>
            </p14:nvContentPartPr>
            <p14:xfrm>
              <a:off x="391800" y="353320"/>
              <a:ext cx="156600" cy="195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74160" y="335680"/>
                <a:ext cx="19224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14:cNvPr>
              <p14:cNvContentPartPr/>
              <p14:nvPr/>
            </p14:nvContentPartPr>
            <p14:xfrm>
              <a:off x="2174160" y="3429880"/>
              <a:ext cx="689400" cy="3088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156169" y="3411880"/>
                <a:ext cx="725021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14:cNvPr>
              <p14:cNvContentPartPr/>
              <p14:nvPr/>
            </p14:nvContentPartPr>
            <p14:xfrm>
              <a:off x="334200" y="676960"/>
              <a:ext cx="2377080" cy="2406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16200" y="659320"/>
                <a:ext cx="2412720" cy="24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14:cNvPr>
              <p14:cNvContentPartPr/>
              <p14:nvPr/>
            </p14:nvContentPartPr>
            <p14:xfrm>
              <a:off x="771600" y="1266640"/>
              <a:ext cx="1270440" cy="12999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53965" y="1249000"/>
                <a:ext cx="1306070" cy="13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3C9AC2F5-DD16-45E0-B9A3-2E90D6E07E64}"/>
                  </a:ext>
                </a:extLst>
              </p14:cNvPr>
              <p14:cNvContentPartPr/>
              <p14:nvPr/>
            </p14:nvContentPartPr>
            <p14:xfrm>
              <a:off x="1954560" y="1213720"/>
              <a:ext cx="541800" cy="11728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3C9AC2F5-DD16-45E0-B9A3-2E90D6E07E6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936920" y="1196080"/>
                <a:ext cx="577440" cy="12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34146984-BA4F-465F-B26C-5E7AD32C5B9B}"/>
                  </a:ext>
                </a:extLst>
              </p14:cNvPr>
              <p14:cNvContentPartPr/>
              <p14:nvPr/>
            </p14:nvContentPartPr>
            <p14:xfrm>
              <a:off x="3708840" y="902680"/>
              <a:ext cx="779400" cy="39744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34146984-BA4F-465F-B26C-5E7AD32C5B9B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691200" y="885040"/>
                <a:ext cx="815040" cy="43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AAE0E577-D784-4EF4-966A-F569F2E95E7D}"/>
                  </a:ext>
                </a:extLst>
              </p14:cNvPr>
              <p14:cNvContentPartPr/>
              <p14:nvPr/>
            </p14:nvContentPartPr>
            <p14:xfrm>
              <a:off x="4815480" y="1034440"/>
              <a:ext cx="533520" cy="19512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AAE0E577-D784-4EF4-966A-F569F2E95E7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797828" y="1016440"/>
                <a:ext cx="569184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B7D062B1-FC28-4CC1-8212-9B7D8245C969}"/>
                  </a:ext>
                </a:extLst>
              </p14:cNvPr>
              <p14:cNvContentPartPr/>
              <p14:nvPr/>
            </p14:nvContentPartPr>
            <p14:xfrm>
              <a:off x="5774160" y="812320"/>
              <a:ext cx="919800" cy="4096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B7D062B1-FC28-4CC1-8212-9B7D8245C96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56160" y="794320"/>
                <a:ext cx="95544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A83CA7F1-CC29-4B0C-8C0B-EE2567E1E86A}"/>
                  </a:ext>
                </a:extLst>
              </p14:cNvPr>
              <p14:cNvContentPartPr/>
              <p14:nvPr/>
            </p14:nvContentPartPr>
            <p14:xfrm>
              <a:off x="4063800" y="1431160"/>
              <a:ext cx="164520" cy="12348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A83CA7F1-CC29-4B0C-8C0B-EE2567E1E8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045800" y="1413160"/>
                <a:ext cx="2001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2291835B-BD98-402F-9F5C-99DB9FCEFF56}"/>
                  </a:ext>
                </a:extLst>
              </p14:cNvPr>
              <p14:cNvContentPartPr/>
              <p14:nvPr/>
            </p14:nvContentPartPr>
            <p14:xfrm>
              <a:off x="4510560" y="1647520"/>
              <a:ext cx="195120" cy="1872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2291835B-BD98-402F-9F5C-99DB9FCEFF56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92920" y="1629520"/>
                <a:ext cx="2307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3FD0AD15-9331-445F-9A44-5CCA0DE23E79}"/>
                  </a:ext>
                </a:extLst>
              </p14:cNvPr>
              <p14:cNvContentPartPr/>
              <p14:nvPr/>
            </p14:nvContentPartPr>
            <p14:xfrm>
              <a:off x="4541160" y="1777480"/>
              <a:ext cx="171000" cy="432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3FD0AD15-9331-445F-9A44-5CCA0DE23E7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523160" y="1759840"/>
                <a:ext cx="2066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934709C7-9449-442C-8A01-EB284528B6F8}"/>
                  </a:ext>
                </a:extLst>
              </p14:cNvPr>
              <p14:cNvContentPartPr/>
              <p14:nvPr/>
            </p14:nvContentPartPr>
            <p14:xfrm>
              <a:off x="3789120" y="1670200"/>
              <a:ext cx="568080" cy="24120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934709C7-9449-442C-8A01-EB284528B6F8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771469" y="1652560"/>
                <a:ext cx="603743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30" name="Ink 229">
                <a:extLst>
                  <a:ext uri="{FF2B5EF4-FFF2-40B4-BE49-F238E27FC236}">
                    <a16:creationId xmlns:a16="http://schemas.microsoft.com/office/drawing/2014/main" id="{042E201F-7B95-4270-9AD1-1EC9E4399BB3}"/>
                  </a:ext>
                </a:extLst>
              </p14:cNvPr>
              <p14:cNvContentPartPr/>
              <p14:nvPr/>
            </p14:nvContentPartPr>
            <p14:xfrm>
              <a:off x="4896480" y="1726360"/>
              <a:ext cx="233640" cy="10800"/>
            </p14:xfrm>
          </p:contentPart>
        </mc:Choice>
        <mc:Fallback xmlns="">
          <p:pic>
            <p:nvPicPr>
              <p:cNvPr id="230" name="Ink 229">
                <a:extLst>
                  <a:ext uri="{FF2B5EF4-FFF2-40B4-BE49-F238E27FC236}">
                    <a16:creationId xmlns:a16="http://schemas.microsoft.com/office/drawing/2014/main" id="{042E201F-7B95-4270-9AD1-1EC9E4399BB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878840" y="1708720"/>
                <a:ext cx="26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BF2388D5-C173-4AF9-901D-6B5D74AFABF8}"/>
                  </a:ext>
                </a:extLst>
              </p14:cNvPr>
              <p14:cNvContentPartPr/>
              <p14:nvPr/>
            </p14:nvContentPartPr>
            <p14:xfrm>
              <a:off x="4920240" y="1503520"/>
              <a:ext cx="139680" cy="14760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BF2388D5-C173-4AF9-901D-6B5D74AFABF8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902554" y="1485520"/>
                <a:ext cx="175412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34070451-95E1-4D8B-BC54-C20B8DDC554D}"/>
                  </a:ext>
                </a:extLst>
              </p14:cNvPr>
              <p14:cNvContentPartPr/>
              <p14:nvPr/>
            </p14:nvContentPartPr>
            <p14:xfrm>
              <a:off x="4999080" y="1787560"/>
              <a:ext cx="102960" cy="17352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34070451-95E1-4D8B-BC54-C20B8DDC554D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981080" y="1769920"/>
                <a:ext cx="13860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4450959F-570A-4B82-92E6-16BDF14F61CA}"/>
                  </a:ext>
                </a:extLst>
              </p14:cNvPr>
              <p14:cNvContentPartPr/>
              <p14:nvPr/>
            </p14:nvContentPartPr>
            <p14:xfrm>
              <a:off x="5266200" y="1645360"/>
              <a:ext cx="146880" cy="36756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4450959F-570A-4B82-92E6-16BDF14F61CA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248200" y="1627720"/>
                <a:ext cx="18252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A52B4B86-EF31-4AFF-9E91-A7BA5FB300BA}"/>
                  </a:ext>
                </a:extLst>
              </p14:cNvPr>
              <p14:cNvContentPartPr/>
              <p14:nvPr/>
            </p14:nvContentPartPr>
            <p14:xfrm>
              <a:off x="5282760" y="1420360"/>
              <a:ext cx="145080" cy="1342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A52B4B86-EF31-4AFF-9E91-A7BA5FB300B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265120" y="1402720"/>
                <a:ext cx="18072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E421CFEB-F7CB-4153-BC02-38C4FF3417EE}"/>
                  </a:ext>
                </a:extLst>
              </p14:cNvPr>
              <p14:cNvContentPartPr/>
              <p14:nvPr/>
            </p14:nvContentPartPr>
            <p14:xfrm>
              <a:off x="5607840" y="1665880"/>
              <a:ext cx="111600" cy="1080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E421CFEB-F7CB-4153-BC02-38C4FF3417E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589840" y="164824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EC8617B2-E9C9-428F-A738-A741D47AA2BB}"/>
                  </a:ext>
                </a:extLst>
              </p14:cNvPr>
              <p14:cNvContentPartPr/>
              <p14:nvPr/>
            </p14:nvContentPartPr>
            <p14:xfrm>
              <a:off x="5892240" y="1368520"/>
              <a:ext cx="563760" cy="47844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EC8617B2-E9C9-428F-A738-A741D47AA2BB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874600" y="1350867"/>
                <a:ext cx="599400" cy="5141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1B5C401-EA44-4855-BD91-F6E355E50516}"/>
                  </a:ext>
                </a:extLst>
              </p14:cNvPr>
              <p14:cNvContentPartPr/>
              <p14:nvPr/>
            </p14:nvContentPartPr>
            <p14:xfrm>
              <a:off x="6808440" y="1371400"/>
              <a:ext cx="252720" cy="610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1B5C401-EA44-4855-BD91-F6E355E50516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790800" y="1353400"/>
                <a:ext cx="288360" cy="64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A73902B-F71E-4EB7-BDD8-359CE281E620}"/>
                  </a:ext>
                </a:extLst>
              </p14:cNvPr>
              <p14:cNvContentPartPr/>
              <p14:nvPr/>
            </p14:nvContentPartPr>
            <p14:xfrm>
              <a:off x="7406400" y="1545640"/>
              <a:ext cx="171000" cy="269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A73902B-F71E-4EB7-BDD8-359CE281E620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7388760" y="1527640"/>
                <a:ext cx="20664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B54FE6-B5F8-4E2F-8515-EE6A57AF6644}"/>
                  </a:ext>
                </a:extLst>
              </p14:cNvPr>
              <p14:cNvContentPartPr/>
              <p14:nvPr/>
            </p14:nvContentPartPr>
            <p14:xfrm>
              <a:off x="7416480" y="1356280"/>
              <a:ext cx="192960" cy="77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B54FE6-B5F8-4E2F-8515-EE6A57AF664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398480" y="1338640"/>
                <a:ext cx="22860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6BD2CCD-4AA3-4685-9C9F-1ED14276AA2C}"/>
                  </a:ext>
                </a:extLst>
              </p14:cNvPr>
              <p14:cNvContentPartPr/>
              <p14:nvPr/>
            </p14:nvContentPartPr>
            <p14:xfrm>
              <a:off x="7762080" y="1615120"/>
              <a:ext cx="12132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6BD2CCD-4AA3-4685-9C9F-1ED14276AA2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744080" y="159748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DCDF752-F7ED-46E3-833A-BB0266AD514D}"/>
                  </a:ext>
                </a:extLst>
              </p14:cNvPr>
              <p14:cNvContentPartPr/>
              <p14:nvPr/>
            </p14:nvContentPartPr>
            <p14:xfrm>
              <a:off x="7741560" y="1736800"/>
              <a:ext cx="126720" cy="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DCDF752-F7ED-46E3-833A-BB0266AD514D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7723920" y="1719160"/>
                <a:ext cx="162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D0F0EBB-5D28-4D26-ACC9-B66E5B541DFF}"/>
                  </a:ext>
                </a:extLst>
              </p14:cNvPr>
              <p14:cNvContentPartPr/>
              <p14:nvPr/>
            </p14:nvContentPartPr>
            <p14:xfrm>
              <a:off x="8166720" y="1341520"/>
              <a:ext cx="655920" cy="660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D0F0EBB-5D28-4D26-ACC9-B66E5B541DFF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148720" y="1323510"/>
                <a:ext cx="691560" cy="696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5F621B5-8A52-43E2-A2FC-17124CC29C8E}"/>
                  </a:ext>
                </a:extLst>
              </p14:cNvPr>
              <p14:cNvContentPartPr/>
              <p14:nvPr/>
            </p14:nvContentPartPr>
            <p14:xfrm>
              <a:off x="3911160" y="2169160"/>
              <a:ext cx="611640" cy="390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5F621B5-8A52-43E2-A2FC-17124CC29C8E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893520" y="2151520"/>
                <a:ext cx="647280" cy="42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CBEBA1E-125E-4808-83F2-68A3D95E2EC3}"/>
                  </a:ext>
                </a:extLst>
              </p14:cNvPr>
              <p14:cNvContentPartPr/>
              <p14:nvPr/>
            </p14:nvContentPartPr>
            <p14:xfrm>
              <a:off x="3738360" y="2932720"/>
              <a:ext cx="345240" cy="300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CBEBA1E-125E-4808-83F2-68A3D95E2EC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720720" y="2915080"/>
                <a:ext cx="380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51441C2-F873-4D00-B9F1-92EF0DE2BB5D}"/>
                  </a:ext>
                </a:extLst>
              </p14:cNvPr>
              <p14:cNvContentPartPr/>
              <p14:nvPr/>
            </p14:nvContentPartPr>
            <p14:xfrm>
              <a:off x="3708120" y="2761000"/>
              <a:ext cx="177480" cy="83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51441C2-F873-4D00-B9F1-92EF0DE2BB5D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690480" y="2743000"/>
                <a:ext cx="21312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10C0FFA-4BB2-4C5C-BC98-657FC911D18E}"/>
                  </a:ext>
                </a:extLst>
              </p14:cNvPr>
              <p14:cNvContentPartPr/>
              <p14:nvPr/>
            </p14:nvContentPartPr>
            <p14:xfrm>
              <a:off x="4226160" y="2976640"/>
              <a:ext cx="9288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10C0FFA-4BB2-4C5C-BC98-657FC911D18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208160" y="2958640"/>
                <a:ext cx="128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B877AA0-2837-41D6-AD3A-6DD8BE8686C2}"/>
                  </a:ext>
                </a:extLst>
              </p14:cNvPr>
              <p14:cNvContentPartPr/>
              <p14:nvPr/>
            </p14:nvContentPartPr>
            <p14:xfrm>
              <a:off x="4226160" y="3067720"/>
              <a:ext cx="94320" cy="21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B877AA0-2837-41D6-AD3A-6DD8BE8686C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208160" y="3050080"/>
                <a:ext cx="1299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A1B0C40-8F05-47D8-846C-7DBEA69228F2}"/>
                  </a:ext>
                </a:extLst>
              </p14:cNvPr>
              <p14:cNvContentPartPr/>
              <p14:nvPr/>
            </p14:nvContentPartPr>
            <p14:xfrm>
              <a:off x="4429200" y="2981320"/>
              <a:ext cx="360360" cy="188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A1B0C40-8F05-47D8-846C-7DBEA69228F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411560" y="2963680"/>
                <a:ext cx="39600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71510B3-25F1-4A18-965F-76633252DE11}"/>
                  </a:ext>
                </a:extLst>
              </p14:cNvPr>
              <p14:cNvContentPartPr/>
              <p14:nvPr/>
            </p14:nvContentPartPr>
            <p14:xfrm>
              <a:off x="4531080" y="2816800"/>
              <a:ext cx="171720" cy="68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71510B3-25F1-4A18-965F-76633252DE11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513080" y="2799160"/>
                <a:ext cx="20736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BB373A8-8EA8-4641-92C1-F6852BADA6D3}"/>
                  </a:ext>
                </a:extLst>
              </p14:cNvPr>
              <p14:cNvContentPartPr/>
              <p14:nvPr/>
            </p14:nvContentPartPr>
            <p14:xfrm>
              <a:off x="5059560" y="2813560"/>
              <a:ext cx="112320" cy="61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BB373A8-8EA8-4641-92C1-F6852BADA6D3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041560" y="2795920"/>
                <a:ext cx="14796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895E6F0-6757-4E9F-BB86-2EB593AA6306}"/>
                  </a:ext>
                </a:extLst>
              </p14:cNvPr>
              <p14:cNvContentPartPr/>
              <p14:nvPr/>
            </p14:nvContentPartPr>
            <p14:xfrm>
              <a:off x="4896480" y="2956120"/>
              <a:ext cx="325080" cy="173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895E6F0-6757-4E9F-BB86-2EB593AA6306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878820" y="2938480"/>
                <a:ext cx="3607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A310A16-D07F-40C9-AE55-7E64E78E58DE}"/>
                  </a:ext>
                </a:extLst>
              </p14:cNvPr>
              <p14:cNvContentPartPr/>
              <p14:nvPr/>
            </p14:nvContentPartPr>
            <p14:xfrm>
              <a:off x="5516400" y="3014800"/>
              <a:ext cx="151560" cy="12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A310A16-D07F-40C9-AE55-7E64E78E58DE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498400" y="2997160"/>
                <a:ext cx="187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908BA15-FC01-4808-A412-D76439587DD9}"/>
                  </a:ext>
                </a:extLst>
              </p14:cNvPr>
              <p14:cNvContentPartPr/>
              <p14:nvPr/>
            </p14:nvContentPartPr>
            <p14:xfrm>
              <a:off x="5536920" y="3108400"/>
              <a:ext cx="15192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908BA15-FC01-4808-A412-D76439587DD9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518920" y="3090760"/>
                <a:ext cx="187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D40FB7E-B7AD-45D6-9756-C01CAB27A0D4}"/>
                  </a:ext>
                </a:extLst>
              </p14:cNvPr>
              <p14:cNvContentPartPr/>
              <p14:nvPr/>
            </p14:nvContentPartPr>
            <p14:xfrm>
              <a:off x="5845080" y="2761360"/>
              <a:ext cx="500040" cy="474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D40FB7E-B7AD-45D6-9756-C01CAB27A0D4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827440" y="2743360"/>
                <a:ext cx="535680" cy="5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DC542C7-E0DF-4FAD-8E88-BA988511B699}"/>
                  </a:ext>
                </a:extLst>
              </p14:cNvPr>
              <p14:cNvContentPartPr/>
              <p14:nvPr/>
            </p14:nvContentPartPr>
            <p14:xfrm>
              <a:off x="6450240" y="2996800"/>
              <a:ext cx="105120" cy="294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DC542C7-E0DF-4FAD-8E88-BA988511B69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432240" y="2979160"/>
                <a:ext cx="14076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CD624EA-C9ED-432E-9FED-684ACAC286EB}"/>
                  </a:ext>
                </a:extLst>
              </p14:cNvPr>
              <p14:cNvContentPartPr/>
              <p14:nvPr/>
            </p14:nvContentPartPr>
            <p14:xfrm>
              <a:off x="6441240" y="2857120"/>
              <a:ext cx="99360" cy="56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CD624EA-C9ED-432E-9FED-684ACAC286EB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423240" y="2839120"/>
                <a:ext cx="13500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B7999F4-5F4B-4C76-B107-4BB5EFE9AF34}"/>
                  </a:ext>
                </a:extLst>
              </p14:cNvPr>
              <p14:cNvContentPartPr/>
              <p14:nvPr/>
            </p14:nvContentPartPr>
            <p14:xfrm>
              <a:off x="6684960" y="3058000"/>
              <a:ext cx="69480" cy="4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B7999F4-5F4B-4C76-B107-4BB5EFE9AF3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666960" y="3040000"/>
                <a:ext cx="10512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500F141-8A9F-43D2-9F93-45860035E6CA}"/>
                  </a:ext>
                </a:extLst>
              </p14:cNvPr>
              <p14:cNvContentPartPr/>
              <p14:nvPr/>
            </p14:nvContentPartPr>
            <p14:xfrm>
              <a:off x="6984480" y="3084280"/>
              <a:ext cx="108360" cy="156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500F141-8A9F-43D2-9F93-45860035E6CA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6966840" y="3066280"/>
                <a:ext cx="14400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DF2A492-07FF-4169-9135-67128F45C6FE}"/>
                  </a:ext>
                </a:extLst>
              </p14:cNvPr>
              <p14:cNvContentPartPr/>
              <p14:nvPr/>
            </p14:nvContentPartPr>
            <p14:xfrm>
              <a:off x="6898440" y="2856760"/>
              <a:ext cx="205560" cy="1810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DF2A492-07FF-4169-9135-67128F45C6FE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6880440" y="2838760"/>
                <a:ext cx="24120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CD2758C-0032-4BA8-A452-20D17C680E31}"/>
                  </a:ext>
                </a:extLst>
              </p14:cNvPr>
              <p14:cNvContentPartPr/>
              <p14:nvPr/>
            </p14:nvContentPartPr>
            <p14:xfrm>
              <a:off x="7233600" y="2706640"/>
              <a:ext cx="1014840" cy="4896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CD2758C-0032-4BA8-A452-20D17C680E31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215960" y="2688640"/>
                <a:ext cx="1050480" cy="5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F7151D5-DAB9-4002-ABA4-5B2120194154}"/>
                  </a:ext>
                </a:extLst>
              </p14:cNvPr>
              <p14:cNvContentPartPr/>
              <p14:nvPr/>
            </p14:nvContentPartPr>
            <p14:xfrm>
              <a:off x="8777640" y="2912560"/>
              <a:ext cx="122040" cy="351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F7151D5-DAB9-4002-ABA4-5B2120194154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8760000" y="2894920"/>
                <a:ext cx="15768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EB8D21D-DA3D-4EBF-8AE5-2DD5B039C10D}"/>
                  </a:ext>
                </a:extLst>
              </p14:cNvPr>
              <p14:cNvContentPartPr/>
              <p14:nvPr/>
            </p14:nvContentPartPr>
            <p14:xfrm>
              <a:off x="8798160" y="2718880"/>
              <a:ext cx="139320" cy="1188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EB8D21D-DA3D-4EBF-8AE5-2DD5B039C10D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8780160" y="2700880"/>
                <a:ext cx="17496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E9210C5-0E13-4944-98C9-5B37CEF93F48}"/>
                  </a:ext>
                </a:extLst>
              </p14:cNvPr>
              <p14:cNvContentPartPr/>
              <p14:nvPr/>
            </p14:nvContentPartPr>
            <p14:xfrm>
              <a:off x="8371560" y="2722480"/>
              <a:ext cx="321840" cy="3560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E9210C5-0E13-4944-98C9-5B37CEF93F48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353920" y="2704840"/>
                <a:ext cx="357480" cy="391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96556912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14:cNvPr>
              <p14:cNvContentPartPr/>
              <p14:nvPr/>
            </p14:nvContentPartPr>
            <p14:xfrm>
              <a:off x="873480" y="212560"/>
              <a:ext cx="1558080" cy="47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5840" y="194920"/>
                <a:ext cx="159372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14:cNvPr>
              <p14:cNvContentPartPr/>
              <p14:nvPr/>
            </p14:nvContentPartPr>
            <p14:xfrm>
              <a:off x="3027360" y="264040"/>
              <a:ext cx="360" cy="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14:cNvPr>
              <p14:cNvContentPartPr/>
              <p14:nvPr/>
            </p14:nvContentPartPr>
            <p14:xfrm>
              <a:off x="3090720" y="407320"/>
              <a:ext cx="223200" cy="10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2720" y="389680"/>
                <a:ext cx="2588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14:cNvPr>
              <p14:cNvContentPartPr/>
              <p14:nvPr/>
            </p14:nvContentPartPr>
            <p14:xfrm>
              <a:off x="3433440" y="45664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5800" y="43900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14:cNvPr>
              <p14:cNvContentPartPr/>
              <p14:nvPr/>
            </p14:nvContentPartPr>
            <p14:xfrm>
              <a:off x="3433440" y="29428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5800" y="276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14:cNvPr>
              <p14:cNvContentPartPr/>
              <p14:nvPr/>
            </p14:nvContentPartPr>
            <p14:xfrm>
              <a:off x="3544320" y="192760"/>
              <a:ext cx="15840" cy="299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526680" y="175120"/>
                <a:ext cx="514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14:cNvPr>
              <p14:cNvContentPartPr/>
              <p14:nvPr/>
            </p14:nvContentPartPr>
            <p14:xfrm>
              <a:off x="3655560" y="297520"/>
              <a:ext cx="38880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637920" y="279520"/>
                <a:ext cx="42444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14:cNvPr>
              <p14:cNvContentPartPr/>
              <p14:nvPr/>
            </p14:nvContentPartPr>
            <p14:xfrm>
              <a:off x="2714880" y="382840"/>
              <a:ext cx="271800" cy="178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696904" y="364840"/>
                <a:ext cx="307393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14:cNvPr>
              <p14:cNvContentPartPr/>
              <p14:nvPr/>
            </p14:nvContentPartPr>
            <p14:xfrm>
              <a:off x="5724120" y="172600"/>
              <a:ext cx="924840" cy="32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706120" y="154620"/>
                <a:ext cx="9604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14:cNvPr>
              <p14:cNvContentPartPr/>
              <p14:nvPr/>
            </p14:nvContentPartPr>
            <p14:xfrm>
              <a:off x="5139840" y="306880"/>
              <a:ext cx="488160" cy="368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122187" y="288898"/>
                <a:ext cx="523826" cy="403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14:cNvPr>
              <p14:cNvContentPartPr/>
              <p14:nvPr/>
            </p14:nvContentPartPr>
            <p14:xfrm>
              <a:off x="4439640" y="253600"/>
              <a:ext cx="3718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421983" y="235600"/>
                <a:ext cx="407555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14:cNvPr>
              <p14:cNvContentPartPr/>
              <p14:nvPr/>
            </p14:nvContentPartPr>
            <p14:xfrm>
              <a:off x="7025520" y="243520"/>
              <a:ext cx="36000" cy="22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07520" y="225880"/>
                <a:ext cx="71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14:cNvPr>
              <p14:cNvContentPartPr/>
              <p14:nvPr/>
            </p14:nvContentPartPr>
            <p14:xfrm>
              <a:off x="7521600" y="253600"/>
              <a:ext cx="360360" cy="22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03960" y="235600"/>
                <a:ext cx="3960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14:cNvPr>
              <p14:cNvContentPartPr/>
              <p14:nvPr/>
            </p14:nvContentPartPr>
            <p14:xfrm>
              <a:off x="7161600" y="233080"/>
              <a:ext cx="245160" cy="24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143626" y="215440"/>
                <a:ext cx="28074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14:cNvPr>
              <p14:cNvContentPartPr/>
              <p14:nvPr/>
            </p14:nvContentPartPr>
            <p14:xfrm>
              <a:off x="2963280" y="2336200"/>
              <a:ext cx="204840" cy="204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945312" y="2318560"/>
                <a:ext cx="240417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14:cNvPr>
              <p14:cNvContentPartPr/>
              <p14:nvPr/>
            </p14:nvContentPartPr>
            <p14:xfrm>
              <a:off x="2742600" y="3190120"/>
              <a:ext cx="138960" cy="155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24960" y="3172120"/>
                <a:ext cx="17460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14:cNvPr>
              <p14:cNvContentPartPr/>
              <p14:nvPr/>
            </p14:nvContentPartPr>
            <p14:xfrm>
              <a:off x="464520" y="3541840"/>
              <a:ext cx="272880" cy="224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6880" y="3523840"/>
                <a:ext cx="30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14:cNvPr>
              <p14:cNvContentPartPr/>
              <p14:nvPr/>
            </p14:nvContentPartPr>
            <p14:xfrm>
              <a:off x="858000" y="3535360"/>
              <a:ext cx="46080" cy="19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40000" y="3517360"/>
                <a:ext cx="817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14:cNvPr>
              <p14:cNvContentPartPr/>
              <p14:nvPr/>
            </p14:nvContentPartPr>
            <p14:xfrm>
              <a:off x="761880" y="3514840"/>
              <a:ext cx="218160" cy="165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43880" y="3497200"/>
                <a:ext cx="253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14:cNvPr>
              <p14:cNvContentPartPr/>
              <p14:nvPr/>
            </p14:nvContentPartPr>
            <p14:xfrm>
              <a:off x="1056360" y="3596200"/>
              <a:ext cx="6840" cy="91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038360" y="3578560"/>
                <a:ext cx="4248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14:cNvPr>
              <p14:cNvContentPartPr/>
              <p14:nvPr/>
            </p14:nvContentPartPr>
            <p14:xfrm>
              <a:off x="1025760" y="340324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0812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14:cNvPr>
              <p14:cNvContentPartPr/>
              <p14:nvPr/>
            </p14:nvContentPartPr>
            <p14:xfrm>
              <a:off x="1176960" y="3464080"/>
              <a:ext cx="104040" cy="225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59320" y="3446440"/>
                <a:ext cx="1396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14:cNvPr>
              <p14:cNvContentPartPr/>
              <p14:nvPr/>
            </p14:nvContentPartPr>
            <p14:xfrm>
              <a:off x="1524000" y="3351760"/>
              <a:ext cx="364320" cy="536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06000" y="3334120"/>
                <a:ext cx="39996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14:cNvPr>
              <p14:cNvContentPartPr/>
              <p14:nvPr/>
            </p14:nvContentPartPr>
            <p14:xfrm>
              <a:off x="416280" y="4045840"/>
              <a:ext cx="143640" cy="228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8280" y="4027840"/>
                <a:ext cx="17928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14:cNvPr>
              <p14:cNvContentPartPr/>
              <p14:nvPr/>
            </p14:nvContentPartPr>
            <p14:xfrm>
              <a:off x="675120" y="4076800"/>
              <a:ext cx="69120" cy="131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7120" y="4059160"/>
                <a:ext cx="10476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14:cNvPr>
              <p14:cNvContentPartPr/>
              <p14:nvPr/>
            </p14:nvContentPartPr>
            <p14:xfrm>
              <a:off x="858000" y="3890680"/>
              <a:ext cx="45360" cy="283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40360" y="3873040"/>
                <a:ext cx="810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14:cNvPr>
              <p14:cNvContentPartPr/>
              <p14:nvPr/>
            </p14:nvContentPartPr>
            <p14:xfrm>
              <a:off x="782040" y="4016320"/>
              <a:ext cx="234360" cy="57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4400" y="3998680"/>
                <a:ext cx="2700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14:cNvPr>
              <p14:cNvContentPartPr/>
              <p14:nvPr/>
            </p14:nvContentPartPr>
            <p14:xfrm>
              <a:off x="1066440" y="3832360"/>
              <a:ext cx="346320" cy="335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48800" y="3814720"/>
                <a:ext cx="3819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14:cNvPr>
              <p14:cNvContentPartPr/>
              <p14:nvPr/>
            </p14:nvContentPartPr>
            <p14:xfrm>
              <a:off x="1259400" y="3932080"/>
              <a:ext cx="227880" cy="70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41400" y="3914440"/>
                <a:ext cx="2635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14:cNvPr>
              <p14:cNvContentPartPr/>
              <p14:nvPr/>
            </p14:nvContentPartPr>
            <p14:xfrm>
              <a:off x="1554240" y="3992560"/>
              <a:ext cx="12240" cy="2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36600" y="3974560"/>
                <a:ext cx="47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14:cNvPr>
              <p14:cNvContentPartPr/>
              <p14:nvPr/>
            </p14:nvContentPartPr>
            <p14:xfrm>
              <a:off x="1554240" y="3860440"/>
              <a:ext cx="36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36600" y="384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14:cNvPr>
              <p14:cNvContentPartPr/>
              <p14:nvPr/>
            </p14:nvContentPartPr>
            <p14:xfrm>
              <a:off x="1687080" y="3931360"/>
              <a:ext cx="81000" cy="109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69440" y="3913720"/>
                <a:ext cx="116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14:cNvPr>
              <p14:cNvContentPartPr/>
              <p14:nvPr/>
            </p14:nvContentPartPr>
            <p14:xfrm>
              <a:off x="1858800" y="3857920"/>
              <a:ext cx="190800" cy="135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40800" y="3839920"/>
                <a:ext cx="226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14:cNvPr>
              <p14:cNvContentPartPr/>
              <p14:nvPr/>
            </p14:nvContentPartPr>
            <p14:xfrm>
              <a:off x="3011520" y="3494320"/>
              <a:ext cx="174240" cy="19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93880" y="3476320"/>
                <a:ext cx="20988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14:cNvPr>
              <p14:cNvContentPartPr/>
              <p14:nvPr/>
            </p14:nvContentPartPr>
            <p14:xfrm>
              <a:off x="391800" y="353320"/>
              <a:ext cx="156600" cy="195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74160" y="335680"/>
                <a:ext cx="19224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14:cNvPr>
              <p14:cNvContentPartPr/>
              <p14:nvPr/>
            </p14:nvContentPartPr>
            <p14:xfrm>
              <a:off x="2174160" y="3429880"/>
              <a:ext cx="689400" cy="3088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156169" y="3411880"/>
                <a:ext cx="725021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14:cNvPr>
              <p14:cNvContentPartPr/>
              <p14:nvPr/>
            </p14:nvContentPartPr>
            <p14:xfrm>
              <a:off x="334200" y="676960"/>
              <a:ext cx="2377080" cy="2406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16200" y="659320"/>
                <a:ext cx="2412720" cy="24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14:cNvPr>
              <p14:cNvContentPartPr/>
              <p14:nvPr/>
            </p14:nvContentPartPr>
            <p14:xfrm>
              <a:off x="771600" y="1266640"/>
              <a:ext cx="1270440" cy="12999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53965" y="1249000"/>
                <a:ext cx="1306070" cy="13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3C9AC2F5-DD16-45E0-B9A3-2E90D6E07E64}"/>
                  </a:ext>
                </a:extLst>
              </p14:cNvPr>
              <p14:cNvContentPartPr/>
              <p14:nvPr/>
            </p14:nvContentPartPr>
            <p14:xfrm>
              <a:off x="1954560" y="1213720"/>
              <a:ext cx="541800" cy="11728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3C9AC2F5-DD16-45E0-B9A3-2E90D6E07E6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936920" y="1196080"/>
                <a:ext cx="577440" cy="12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34146984-BA4F-465F-B26C-5E7AD32C5B9B}"/>
                  </a:ext>
                </a:extLst>
              </p14:cNvPr>
              <p14:cNvContentPartPr/>
              <p14:nvPr/>
            </p14:nvContentPartPr>
            <p14:xfrm>
              <a:off x="3708840" y="902680"/>
              <a:ext cx="779400" cy="39744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34146984-BA4F-465F-B26C-5E7AD32C5B9B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691200" y="885040"/>
                <a:ext cx="815040" cy="43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AAE0E577-D784-4EF4-966A-F569F2E95E7D}"/>
                  </a:ext>
                </a:extLst>
              </p14:cNvPr>
              <p14:cNvContentPartPr/>
              <p14:nvPr/>
            </p14:nvContentPartPr>
            <p14:xfrm>
              <a:off x="4815480" y="1034440"/>
              <a:ext cx="533520" cy="19512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AAE0E577-D784-4EF4-966A-F569F2E95E7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797828" y="1016440"/>
                <a:ext cx="569184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B7D062B1-FC28-4CC1-8212-9B7D8245C969}"/>
                  </a:ext>
                </a:extLst>
              </p14:cNvPr>
              <p14:cNvContentPartPr/>
              <p14:nvPr/>
            </p14:nvContentPartPr>
            <p14:xfrm>
              <a:off x="5774160" y="812320"/>
              <a:ext cx="919800" cy="4096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B7D062B1-FC28-4CC1-8212-9B7D8245C96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56160" y="794320"/>
                <a:ext cx="95544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A83CA7F1-CC29-4B0C-8C0B-EE2567E1E86A}"/>
                  </a:ext>
                </a:extLst>
              </p14:cNvPr>
              <p14:cNvContentPartPr/>
              <p14:nvPr/>
            </p14:nvContentPartPr>
            <p14:xfrm>
              <a:off x="4063800" y="1431160"/>
              <a:ext cx="164520" cy="12348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A83CA7F1-CC29-4B0C-8C0B-EE2567E1E8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045800" y="1413160"/>
                <a:ext cx="2001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2291835B-BD98-402F-9F5C-99DB9FCEFF56}"/>
                  </a:ext>
                </a:extLst>
              </p14:cNvPr>
              <p14:cNvContentPartPr/>
              <p14:nvPr/>
            </p14:nvContentPartPr>
            <p14:xfrm>
              <a:off x="4510560" y="1647520"/>
              <a:ext cx="195120" cy="1872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2291835B-BD98-402F-9F5C-99DB9FCEFF56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92920" y="1629520"/>
                <a:ext cx="2307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3FD0AD15-9331-445F-9A44-5CCA0DE23E79}"/>
                  </a:ext>
                </a:extLst>
              </p14:cNvPr>
              <p14:cNvContentPartPr/>
              <p14:nvPr/>
            </p14:nvContentPartPr>
            <p14:xfrm>
              <a:off x="4541160" y="1777480"/>
              <a:ext cx="171000" cy="432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3FD0AD15-9331-445F-9A44-5CCA0DE23E7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523160" y="1759840"/>
                <a:ext cx="2066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934709C7-9449-442C-8A01-EB284528B6F8}"/>
                  </a:ext>
                </a:extLst>
              </p14:cNvPr>
              <p14:cNvContentPartPr/>
              <p14:nvPr/>
            </p14:nvContentPartPr>
            <p14:xfrm>
              <a:off x="3789120" y="1670200"/>
              <a:ext cx="568080" cy="24120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934709C7-9449-442C-8A01-EB284528B6F8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771469" y="1652560"/>
                <a:ext cx="603743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30" name="Ink 229">
                <a:extLst>
                  <a:ext uri="{FF2B5EF4-FFF2-40B4-BE49-F238E27FC236}">
                    <a16:creationId xmlns:a16="http://schemas.microsoft.com/office/drawing/2014/main" id="{042E201F-7B95-4270-9AD1-1EC9E4399BB3}"/>
                  </a:ext>
                </a:extLst>
              </p14:cNvPr>
              <p14:cNvContentPartPr/>
              <p14:nvPr/>
            </p14:nvContentPartPr>
            <p14:xfrm>
              <a:off x="4896480" y="1726360"/>
              <a:ext cx="233640" cy="10800"/>
            </p14:xfrm>
          </p:contentPart>
        </mc:Choice>
        <mc:Fallback xmlns="">
          <p:pic>
            <p:nvPicPr>
              <p:cNvPr id="230" name="Ink 229">
                <a:extLst>
                  <a:ext uri="{FF2B5EF4-FFF2-40B4-BE49-F238E27FC236}">
                    <a16:creationId xmlns:a16="http://schemas.microsoft.com/office/drawing/2014/main" id="{042E201F-7B95-4270-9AD1-1EC9E4399BB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878840" y="1708720"/>
                <a:ext cx="26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BF2388D5-C173-4AF9-901D-6B5D74AFABF8}"/>
                  </a:ext>
                </a:extLst>
              </p14:cNvPr>
              <p14:cNvContentPartPr/>
              <p14:nvPr/>
            </p14:nvContentPartPr>
            <p14:xfrm>
              <a:off x="4920240" y="1503520"/>
              <a:ext cx="139680" cy="14760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BF2388D5-C173-4AF9-901D-6B5D74AFABF8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902554" y="1485520"/>
                <a:ext cx="175412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34070451-95E1-4D8B-BC54-C20B8DDC554D}"/>
                  </a:ext>
                </a:extLst>
              </p14:cNvPr>
              <p14:cNvContentPartPr/>
              <p14:nvPr/>
            </p14:nvContentPartPr>
            <p14:xfrm>
              <a:off x="4999080" y="1787560"/>
              <a:ext cx="102960" cy="17352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34070451-95E1-4D8B-BC54-C20B8DDC554D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981080" y="1769920"/>
                <a:ext cx="13860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4450959F-570A-4B82-92E6-16BDF14F61CA}"/>
                  </a:ext>
                </a:extLst>
              </p14:cNvPr>
              <p14:cNvContentPartPr/>
              <p14:nvPr/>
            </p14:nvContentPartPr>
            <p14:xfrm>
              <a:off x="5266200" y="1645360"/>
              <a:ext cx="146880" cy="36756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4450959F-570A-4B82-92E6-16BDF14F61CA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248200" y="1627720"/>
                <a:ext cx="18252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A52B4B86-EF31-4AFF-9E91-A7BA5FB300BA}"/>
                  </a:ext>
                </a:extLst>
              </p14:cNvPr>
              <p14:cNvContentPartPr/>
              <p14:nvPr/>
            </p14:nvContentPartPr>
            <p14:xfrm>
              <a:off x="5282760" y="1420360"/>
              <a:ext cx="145080" cy="1342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A52B4B86-EF31-4AFF-9E91-A7BA5FB300B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265120" y="1402720"/>
                <a:ext cx="18072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E421CFEB-F7CB-4153-BC02-38C4FF3417EE}"/>
                  </a:ext>
                </a:extLst>
              </p14:cNvPr>
              <p14:cNvContentPartPr/>
              <p14:nvPr/>
            </p14:nvContentPartPr>
            <p14:xfrm>
              <a:off x="5607840" y="1665880"/>
              <a:ext cx="111600" cy="1080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E421CFEB-F7CB-4153-BC02-38C4FF3417E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589840" y="164824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EC8617B2-E9C9-428F-A738-A741D47AA2BB}"/>
                  </a:ext>
                </a:extLst>
              </p14:cNvPr>
              <p14:cNvContentPartPr/>
              <p14:nvPr/>
            </p14:nvContentPartPr>
            <p14:xfrm>
              <a:off x="5892240" y="1368520"/>
              <a:ext cx="563760" cy="47844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EC8617B2-E9C9-428F-A738-A741D47AA2BB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874600" y="1350867"/>
                <a:ext cx="599400" cy="5141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1B5C401-EA44-4855-BD91-F6E355E50516}"/>
                  </a:ext>
                </a:extLst>
              </p14:cNvPr>
              <p14:cNvContentPartPr/>
              <p14:nvPr/>
            </p14:nvContentPartPr>
            <p14:xfrm>
              <a:off x="6808440" y="1371400"/>
              <a:ext cx="252720" cy="610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1B5C401-EA44-4855-BD91-F6E355E50516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790800" y="1353400"/>
                <a:ext cx="288360" cy="64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A73902B-F71E-4EB7-BDD8-359CE281E620}"/>
                  </a:ext>
                </a:extLst>
              </p14:cNvPr>
              <p14:cNvContentPartPr/>
              <p14:nvPr/>
            </p14:nvContentPartPr>
            <p14:xfrm>
              <a:off x="7406400" y="1545640"/>
              <a:ext cx="171000" cy="269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A73902B-F71E-4EB7-BDD8-359CE281E620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7388760" y="1527640"/>
                <a:ext cx="20664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B54FE6-B5F8-4E2F-8515-EE6A57AF6644}"/>
                  </a:ext>
                </a:extLst>
              </p14:cNvPr>
              <p14:cNvContentPartPr/>
              <p14:nvPr/>
            </p14:nvContentPartPr>
            <p14:xfrm>
              <a:off x="7416480" y="1356280"/>
              <a:ext cx="192960" cy="77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B54FE6-B5F8-4E2F-8515-EE6A57AF664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398480" y="1338640"/>
                <a:ext cx="22860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6BD2CCD-4AA3-4685-9C9F-1ED14276AA2C}"/>
                  </a:ext>
                </a:extLst>
              </p14:cNvPr>
              <p14:cNvContentPartPr/>
              <p14:nvPr/>
            </p14:nvContentPartPr>
            <p14:xfrm>
              <a:off x="7762080" y="1615120"/>
              <a:ext cx="12132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6BD2CCD-4AA3-4685-9C9F-1ED14276AA2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744080" y="159748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DCDF752-F7ED-46E3-833A-BB0266AD514D}"/>
                  </a:ext>
                </a:extLst>
              </p14:cNvPr>
              <p14:cNvContentPartPr/>
              <p14:nvPr/>
            </p14:nvContentPartPr>
            <p14:xfrm>
              <a:off x="7741560" y="1736800"/>
              <a:ext cx="126720" cy="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DCDF752-F7ED-46E3-833A-BB0266AD514D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7723920" y="1719160"/>
                <a:ext cx="162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D0F0EBB-5D28-4D26-ACC9-B66E5B541DFF}"/>
                  </a:ext>
                </a:extLst>
              </p14:cNvPr>
              <p14:cNvContentPartPr/>
              <p14:nvPr/>
            </p14:nvContentPartPr>
            <p14:xfrm>
              <a:off x="8166720" y="1341520"/>
              <a:ext cx="655920" cy="660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D0F0EBB-5D28-4D26-ACC9-B66E5B541DFF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148720" y="1323510"/>
                <a:ext cx="691560" cy="696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5F621B5-8A52-43E2-A2FC-17124CC29C8E}"/>
                  </a:ext>
                </a:extLst>
              </p14:cNvPr>
              <p14:cNvContentPartPr/>
              <p14:nvPr/>
            </p14:nvContentPartPr>
            <p14:xfrm>
              <a:off x="3911160" y="2169160"/>
              <a:ext cx="611640" cy="390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5F621B5-8A52-43E2-A2FC-17124CC29C8E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893520" y="2151520"/>
                <a:ext cx="647280" cy="42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CBEBA1E-125E-4808-83F2-68A3D95E2EC3}"/>
                  </a:ext>
                </a:extLst>
              </p14:cNvPr>
              <p14:cNvContentPartPr/>
              <p14:nvPr/>
            </p14:nvContentPartPr>
            <p14:xfrm>
              <a:off x="3738360" y="2932720"/>
              <a:ext cx="345240" cy="300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CBEBA1E-125E-4808-83F2-68A3D95E2EC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720720" y="2915080"/>
                <a:ext cx="380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51441C2-F873-4D00-B9F1-92EF0DE2BB5D}"/>
                  </a:ext>
                </a:extLst>
              </p14:cNvPr>
              <p14:cNvContentPartPr/>
              <p14:nvPr/>
            </p14:nvContentPartPr>
            <p14:xfrm>
              <a:off x="3708120" y="2761000"/>
              <a:ext cx="177480" cy="83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51441C2-F873-4D00-B9F1-92EF0DE2BB5D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690480" y="2743000"/>
                <a:ext cx="21312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10C0FFA-4BB2-4C5C-BC98-657FC911D18E}"/>
                  </a:ext>
                </a:extLst>
              </p14:cNvPr>
              <p14:cNvContentPartPr/>
              <p14:nvPr/>
            </p14:nvContentPartPr>
            <p14:xfrm>
              <a:off x="4226160" y="2976640"/>
              <a:ext cx="9288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10C0FFA-4BB2-4C5C-BC98-657FC911D18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208160" y="2958640"/>
                <a:ext cx="128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B877AA0-2837-41D6-AD3A-6DD8BE8686C2}"/>
                  </a:ext>
                </a:extLst>
              </p14:cNvPr>
              <p14:cNvContentPartPr/>
              <p14:nvPr/>
            </p14:nvContentPartPr>
            <p14:xfrm>
              <a:off x="4226160" y="3067720"/>
              <a:ext cx="94320" cy="21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B877AA0-2837-41D6-AD3A-6DD8BE8686C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208160" y="3050080"/>
                <a:ext cx="1299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A1B0C40-8F05-47D8-846C-7DBEA69228F2}"/>
                  </a:ext>
                </a:extLst>
              </p14:cNvPr>
              <p14:cNvContentPartPr/>
              <p14:nvPr/>
            </p14:nvContentPartPr>
            <p14:xfrm>
              <a:off x="4429200" y="2981320"/>
              <a:ext cx="360360" cy="188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A1B0C40-8F05-47D8-846C-7DBEA69228F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411560" y="2963680"/>
                <a:ext cx="39600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71510B3-25F1-4A18-965F-76633252DE11}"/>
                  </a:ext>
                </a:extLst>
              </p14:cNvPr>
              <p14:cNvContentPartPr/>
              <p14:nvPr/>
            </p14:nvContentPartPr>
            <p14:xfrm>
              <a:off x="4531080" y="2816800"/>
              <a:ext cx="171720" cy="68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71510B3-25F1-4A18-965F-76633252DE11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513080" y="2799160"/>
                <a:ext cx="20736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BB373A8-8EA8-4641-92C1-F6852BADA6D3}"/>
                  </a:ext>
                </a:extLst>
              </p14:cNvPr>
              <p14:cNvContentPartPr/>
              <p14:nvPr/>
            </p14:nvContentPartPr>
            <p14:xfrm>
              <a:off x="5059560" y="2813560"/>
              <a:ext cx="112320" cy="61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BB373A8-8EA8-4641-92C1-F6852BADA6D3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041560" y="2795920"/>
                <a:ext cx="14796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895E6F0-6757-4E9F-BB86-2EB593AA6306}"/>
                  </a:ext>
                </a:extLst>
              </p14:cNvPr>
              <p14:cNvContentPartPr/>
              <p14:nvPr/>
            </p14:nvContentPartPr>
            <p14:xfrm>
              <a:off x="4896480" y="2956120"/>
              <a:ext cx="325080" cy="173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895E6F0-6757-4E9F-BB86-2EB593AA6306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878820" y="2938480"/>
                <a:ext cx="3607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A310A16-D07F-40C9-AE55-7E64E78E58DE}"/>
                  </a:ext>
                </a:extLst>
              </p14:cNvPr>
              <p14:cNvContentPartPr/>
              <p14:nvPr/>
            </p14:nvContentPartPr>
            <p14:xfrm>
              <a:off x="5516400" y="3014800"/>
              <a:ext cx="151560" cy="12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A310A16-D07F-40C9-AE55-7E64E78E58DE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498400" y="2997160"/>
                <a:ext cx="187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908BA15-FC01-4808-A412-D76439587DD9}"/>
                  </a:ext>
                </a:extLst>
              </p14:cNvPr>
              <p14:cNvContentPartPr/>
              <p14:nvPr/>
            </p14:nvContentPartPr>
            <p14:xfrm>
              <a:off x="5536920" y="3108400"/>
              <a:ext cx="15192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908BA15-FC01-4808-A412-D76439587DD9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518920" y="3090760"/>
                <a:ext cx="187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D40FB7E-B7AD-45D6-9756-C01CAB27A0D4}"/>
                  </a:ext>
                </a:extLst>
              </p14:cNvPr>
              <p14:cNvContentPartPr/>
              <p14:nvPr/>
            </p14:nvContentPartPr>
            <p14:xfrm>
              <a:off x="5845080" y="2761360"/>
              <a:ext cx="500040" cy="474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D40FB7E-B7AD-45D6-9756-C01CAB27A0D4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827440" y="2743360"/>
                <a:ext cx="535680" cy="5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DC542C7-E0DF-4FAD-8E88-BA988511B699}"/>
                  </a:ext>
                </a:extLst>
              </p14:cNvPr>
              <p14:cNvContentPartPr/>
              <p14:nvPr/>
            </p14:nvContentPartPr>
            <p14:xfrm>
              <a:off x="6450240" y="2996800"/>
              <a:ext cx="105120" cy="294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DC542C7-E0DF-4FAD-8E88-BA988511B69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432240" y="2979160"/>
                <a:ext cx="14076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CD624EA-C9ED-432E-9FED-684ACAC286EB}"/>
                  </a:ext>
                </a:extLst>
              </p14:cNvPr>
              <p14:cNvContentPartPr/>
              <p14:nvPr/>
            </p14:nvContentPartPr>
            <p14:xfrm>
              <a:off x="6441240" y="2857120"/>
              <a:ext cx="99360" cy="56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CD624EA-C9ED-432E-9FED-684ACAC286EB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423240" y="2839120"/>
                <a:ext cx="13500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B7999F4-5F4B-4C76-B107-4BB5EFE9AF34}"/>
                  </a:ext>
                </a:extLst>
              </p14:cNvPr>
              <p14:cNvContentPartPr/>
              <p14:nvPr/>
            </p14:nvContentPartPr>
            <p14:xfrm>
              <a:off x="6684960" y="3058000"/>
              <a:ext cx="69480" cy="4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B7999F4-5F4B-4C76-B107-4BB5EFE9AF3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666960" y="3040000"/>
                <a:ext cx="10512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500F141-8A9F-43D2-9F93-45860035E6CA}"/>
                  </a:ext>
                </a:extLst>
              </p14:cNvPr>
              <p14:cNvContentPartPr/>
              <p14:nvPr/>
            </p14:nvContentPartPr>
            <p14:xfrm>
              <a:off x="6984480" y="3084280"/>
              <a:ext cx="108360" cy="156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500F141-8A9F-43D2-9F93-45860035E6CA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6966840" y="3066280"/>
                <a:ext cx="14400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DF2A492-07FF-4169-9135-67128F45C6FE}"/>
                  </a:ext>
                </a:extLst>
              </p14:cNvPr>
              <p14:cNvContentPartPr/>
              <p14:nvPr/>
            </p14:nvContentPartPr>
            <p14:xfrm>
              <a:off x="6898440" y="2856760"/>
              <a:ext cx="205560" cy="1810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DF2A492-07FF-4169-9135-67128F45C6FE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6880440" y="2838760"/>
                <a:ext cx="24120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CD2758C-0032-4BA8-A452-20D17C680E31}"/>
                  </a:ext>
                </a:extLst>
              </p14:cNvPr>
              <p14:cNvContentPartPr/>
              <p14:nvPr/>
            </p14:nvContentPartPr>
            <p14:xfrm>
              <a:off x="7233600" y="2706640"/>
              <a:ext cx="1014840" cy="4896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CD2758C-0032-4BA8-A452-20D17C680E31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215960" y="2688640"/>
                <a:ext cx="1050480" cy="5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F7151D5-DAB9-4002-ABA4-5B2120194154}"/>
                  </a:ext>
                </a:extLst>
              </p14:cNvPr>
              <p14:cNvContentPartPr/>
              <p14:nvPr/>
            </p14:nvContentPartPr>
            <p14:xfrm>
              <a:off x="8777640" y="2912560"/>
              <a:ext cx="122040" cy="351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F7151D5-DAB9-4002-ABA4-5B2120194154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8760000" y="2894920"/>
                <a:ext cx="15768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EB8D21D-DA3D-4EBF-8AE5-2DD5B039C10D}"/>
                  </a:ext>
                </a:extLst>
              </p14:cNvPr>
              <p14:cNvContentPartPr/>
              <p14:nvPr/>
            </p14:nvContentPartPr>
            <p14:xfrm>
              <a:off x="8798160" y="2718880"/>
              <a:ext cx="139320" cy="1188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EB8D21D-DA3D-4EBF-8AE5-2DD5B039C10D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8780160" y="2700880"/>
                <a:ext cx="17496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E9210C5-0E13-4944-98C9-5B37CEF93F48}"/>
                  </a:ext>
                </a:extLst>
              </p14:cNvPr>
              <p14:cNvContentPartPr/>
              <p14:nvPr/>
            </p14:nvContentPartPr>
            <p14:xfrm>
              <a:off x="8371560" y="2722480"/>
              <a:ext cx="321840" cy="3560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E9210C5-0E13-4944-98C9-5B37CEF93F48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353920" y="2704840"/>
                <a:ext cx="3574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194832E-F299-471B-B430-21E09FF2F420}"/>
                  </a:ext>
                </a:extLst>
              </p14:cNvPr>
              <p14:cNvContentPartPr/>
              <p14:nvPr/>
            </p14:nvContentPartPr>
            <p14:xfrm>
              <a:off x="4266840" y="3520600"/>
              <a:ext cx="167760" cy="1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194832E-F299-471B-B430-21E09FF2F420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249200" y="3502600"/>
                <a:ext cx="2034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8EC29E9-4193-4F47-A676-5116C5D7973D}"/>
                  </a:ext>
                </a:extLst>
              </p14:cNvPr>
              <p14:cNvContentPartPr/>
              <p14:nvPr/>
            </p14:nvContentPartPr>
            <p14:xfrm>
              <a:off x="4276920" y="3626080"/>
              <a:ext cx="162000" cy="11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8EC29E9-4193-4F47-A676-5116C5D7973D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4258920" y="3608440"/>
                <a:ext cx="1976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0D6DAA7-2AD0-47F7-820F-1797FC7476C7}"/>
                  </a:ext>
                </a:extLst>
              </p14:cNvPr>
              <p14:cNvContentPartPr/>
              <p14:nvPr/>
            </p14:nvContentPartPr>
            <p14:xfrm>
              <a:off x="4673280" y="3576040"/>
              <a:ext cx="133560" cy="205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0D6DAA7-2AD0-47F7-820F-1797FC7476C7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655280" y="3558040"/>
                <a:ext cx="1692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1BBC6B5-60FD-4D4A-A57F-01E4F0D8CAE3}"/>
                  </a:ext>
                </a:extLst>
              </p14:cNvPr>
              <p14:cNvContentPartPr/>
              <p14:nvPr/>
            </p14:nvContentPartPr>
            <p14:xfrm>
              <a:off x="4894680" y="3372640"/>
              <a:ext cx="471960" cy="502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1BBC6B5-60FD-4D4A-A57F-01E4F0D8CAE3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876680" y="3355000"/>
                <a:ext cx="507600" cy="5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0BEFD58-81E8-4583-A8B3-EA21EADF7D9D}"/>
                  </a:ext>
                </a:extLst>
              </p14:cNvPr>
              <p14:cNvContentPartPr/>
              <p14:nvPr/>
            </p14:nvContentPartPr>
            <p14:xfrm>
              <a:off x="5627640" y="3687640"/>
              <a:ext cx="112680" cy="173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0BEFD58-81E8-4583-A8B3-EA21EADF7D9D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5609640" y="3670000"/>
                <a:ext cx="1483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219C4B7-77D7-4DC3-B516-44C5F4EE453F}"/>
                  </a:ext>
                </a:extLst>
              </p14:cNvPr>
              <p14:cNvContentPartPr/>
              <p14:nvPr/>
            </p14:nvContentPartPr>
            <p14:xfrm>
              <a:off x="5506320" y="3429520"/>
              <a:ext cx="324720" cy="197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219C4B7-77D7-4DC3-B516-44C5F4EE453F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5488680" y="3411553"/>
                <a:ext cx="360360" cy="2328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518F31D-390F-4645-9654-50947740BD3F}"/>
                  </a:ext>
                </a:extLst>
              </p14:cNvPr>
              <p14:cNvContentPartPr/>
              <p14:nvPr/>
            </p14:nvContentPartPr>
            <p14:xfrm>
              <a:off x="6065040" y="3352840"/>
              <a:ext cx="136440" cy="91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518F31D-390F-4645-9654-50947740BD3F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047400" y="3334840"/>
                <a:ext cx="17208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01FD0BB-5855-495D-BA31-B376403DDCA3}"/>
                  </a:ext>
                </a:extLst>
              </p14:cNvPr>
              <p14:cNvContentPartPr/>
              <p14:nvPr/>
            </p14:nvContentPartPr>
            <p14:xfrm>
              <a:off x="6044880" y="3533200"/>
              <a:ext cx="212760" cy="177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01FD0BB-5855-495D-BA31-B376403DDCA3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026910" y="3515200"/>
                <a:ext cx="24834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109F549-7C7E-4110-B4DB-CD7FD00ECE27}"/>
                  </a:ext>
                </a:extLst>
              </p14:cNvPr>
              <p14:cNvContentPartPr/>
              <p14:nvPr/>
            </p14:nvContentPartPr>
            <p14:xfrm>
              <a:off x="3718200" y="3319720"/>
              <a:ext cx="366480" cy="501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109F549-7C7E-4110-B4DB-CD7FD00ECE27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700200" y="3302067"/>
                <a:ext cx="402120" cy="5367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94CD019-5AF0-435A-9E91-FD9C008719A7}"/>
                  </a:ext>
                </a:extLst>
              </p14:cNvPr>
              <p14:cNvContentPartPr/>
              <p14:nvPr/>
            </p14:nvContentPartPr>
            <p14:xfrm>
              <a:off x="3398520" y="3223960"/>
              <a:ext cx="3268080" cy="828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94CD019-5AF0-435A-9E91-FD9C008719A7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3380880" y="3187960"/>
                <a:ext cx="3303720" cy="899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94048926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14:cNvPr>
              <p14:cNvContentPartPr/>
              <p14:nvPr/>
            </p14:nvContentPartPr>
            <p14:xfrm>
              <a:off x="873480" y="212560"/>
              <a:ext cx="1558080" cy="47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5840" y="194920"/>
                <a:ext cx="159372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14:cNvPr>
              <p14:cNvContentPartPr/>
              <p14:nvPr/>
            </p14:nvContentPartPr>
            <p14:xfrm>
              <a:off x="3027360" y="264040"/>
              <a:ext cx="360" cy="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14:cNvPr>
              <p14:cNvContentPartPr/>
              <p14:nvPr/>
            </p14:nvContentPartPr>
            <p14:xfrm>
              <a:off x="3090720" y="407320"/>
              <a:ext cx="223200" cy="10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2720" y="389680"/>
                <a:ext cx="2588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14:cNvPr>
              <p14:cNvContentPartPr/>
              <p14:nvPr/>
            </p14:nvContentPartPr>
            <p14:xfrm>
              <a:off x="3433440" y="45664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5800" y="43900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14:cNvPr>
              <p14:cNvContentPartPr/>
              <p14:nvPr/>
            </p14:nvContentPartPr>
            <p14:xfrm>
              <a:off x="3433440" y="29428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5800" y="276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14:cNvPr>
              <p14:cNvContentPartPr/>
              <p14:nvPr/>
            </p14:nvContentPartPr>
            <p14:xfrm>
              <a:off x="3544320" y="192760"/>
              <a:ext cx="15840" cy="299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526680" y="175120"/>
                <a:ext cx="514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14:cNvPr>
              <p14:cNvContentPartPr/>
              <p14:nvPr/>
            </p14:nvContentPartPr>
            <p14:xfrm>
              <a:off x="3655560" y="297520"/>
              <a:ext cx="38880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637920" y="279520"/>
                <a:ext cx="42444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14:cNvPr>
              <p14:cNvContentPartPr/>
              <p14:nvPr/>
            </p14:nvContentPartPr>
            <p14:xfrm>
              <a:off x="2714880" y="382840"/>
              <a:ext cx="271800" cy="178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696904" y="364840"/>
                <a:ext cx="307393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14:cNvPr>
              <p14:cNvContentPartPr/>
              <p14:nvPr/>
            </p14:nvContentPartPr>
            <p14:xfrm>
              <a:off x="5724120" y="172600"/>
              <a:ext cx="924840" cy="32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706120" y="154620"/>
                <a:ext cx="9604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14:cNvPr>
              <p14:cNvContentPartPr/>
              <p14:nvPr/>
            </p14:nvContentPartPr>
            <p14:xfrm>
              <a:off x="5139840" y="306880"/>
              <a:ext cx="488160" cy="368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122187" y="288898"/>
                <a:ext cx="523826" cy="403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14:cNvPr>
              <p14:cNvContentPartPr/>
              <p14:nvPr/>
            </p14:nvContentPartPr>
            <p14:xfrm>
              <a:off x="4439640" y="253600"/>
              <a:ext cx="3718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421983" y="235600"/>
                <a:ext cx="407555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14:cNvPr>
              <p14:cNvContentPartPr/>
              <p14:nvPr/>
            </p14:nvContentPartPr>
            <p14:xfrm>
              <a:off x="7025520" y="243520"/>
              <a:ext cx="36000" cy="22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07520" y="225880"/>
                <a:ext cx="71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14:cNvPr>
              <p14:cNvContentPartPr/>
              <p14:nvPr/>
            </p14:nvContentPartPr>
            <p14:xfrm>
              <a:off x="7521600" y="253600"/>
              <a:ext cx="360360" cy="22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03960" y="235600"/>
                <a:ext cx="3960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14:cNvPr>
              <p14:cNvContentPartPr/>
              <p14:nvPr/>
            </p14:nvContentPartPr>
            <p14:xfrm>
              <a:off x="7161600" y="233080"/>
              <a:ext cx="245160" cy="24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143626" y="215440"/>
                <a:ext cx="28074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14:cNvPr>
              <p14:cNvContentPartPr/>
              <p14:nvPr/>
            </p14:nvContentPartPr>
            <p14:xfrm>
              <a:off x="2963280" y="2336200"/>
              <a:ext cx="204840" cy="204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945312" y="2318560"/>
                <a:ext cx="240417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14:cNvPr>
              <p14:cNvContentPartPr/>
              <p14:nvPr/>
            </p14:nvContentPartPr>
            <p14:xfrm>
              <a:off x="2742600" y="3190120"/>
              <a:ext cx="138960" cy="155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24960" y="3172120"/>
                <a:ext cx="17460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14:cNvPr>
              <p14:cNvContentPartPr/>
              <p14:nvPr/>
            </p14:nvContentPartPr>
            <p14:xfrm>
              <a:off x="464520" y="3541840"/>
              <a:ext cx="272880" cy="224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6880" y="3523840"/>
                <a:ext cx="30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14:cNvPr>
              <p14:cNvContentPartPr/>
              <p14:nvPr/>
            </p14:nvContentPartPr>
            <p14:xfrm>
              <a:off x="858000" y="3535360"/>
              <a:ext cx="46080" cy="19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40000" y="3517360"/>
                <a:ext cx="817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14:cNvPr>
              <p14:cNvContentPartPr/>
              <p14:nvPr/>
            </p14:nvContentPartPr>
            <p14:xfrm>
              <a:off x="761880" y="3514840"/>
              <a:ext cx="218160" cy="165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43880" y="3497200"/>
                <a:ext cx="253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14:cNvPr>
              <p14:cNvContentPartPr/>
              <p14:nvPr/>
            </p14:nvContentPartPr>
            <p14:xfrm>
              <a:off x="1056360" y="3596200"/>
              <a:ext cx="6840" cy="91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038360" y="3578560"/>
                <a:ext cx="4248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14:cNvPr>
              <p14:cNvContentPartPr/>
              <p14:nvPr/>
            </p14:nvContentPartPr>
            <p14:xfrm>
              <a:off x="1025760" y="340324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0812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14:cNvPr>
              <p14:cNvContentPartPr/>
              <p14:nvPr/>
            </p14:nvContentPartPr>
            <p14:xfrm>
              <a:off x="1176960" y="3464080"/>
              <a:ext cx="104040" cy="225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59320" y="3446440"/>
                <a:ext cx="1396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14:cNvPr>
              <p14:cNvContentPartPr/>
              <p14:nvPr/>
            </p14:nvContentPartPr>
            <p14:xfrm>
              <a:off x="1524000" y="3351760"/>
              <a:ext cx="364320" cy="536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06000" y="3334120"/>
                <a:ext cx="39996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14:cNvPr>
              <p14:cNvContentPartPr/>
              <p14:nvPr/>
            </p14:nvContentPartPr>
            <p14:xfrm>
              <a:off x="416280" y="4045840"/>
              <a:ext cx="143640" cy="228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8280" y="4027840"/>
                <a:ext cx="17928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14:cNvPr>
              <p14:cNvContentPartPr/>
              <p14:nvPr/>
            </p14:nvContentPartPr>
            <p14:xfrm>
              <a:off x="675120" y="4076800"/>
              <a:ext cx="69120" cy="131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7120" y="4059160"/>
                <a:ext cx="10476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14:cNvPr>
              <p14:cNvContentPartPr/>
              <p14:nvPr/>
            </p14:nvContentPartPr>
            <p14:xfrm>
              <a:off x="858000" y="3890680"/>
              <a:ext cx="45360" cy="283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40360" y="3873040"/>
                <a:ext cx="810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14:cNvPr>
              <p14:cNvContentPartPr/>
              <p14:nvPr/>
            </p14:nvContentPartPr>
            <p14:xfrm>
              <a:off x="782040" y="4016320"/>
              <a:ext cx="234360" cy="57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4400" y="3998680"/>
                <a:ext cx="2700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14:cNvPr>
              <p14:cNvContentPartPr/>
              <p14:nvPr/>
            </p14:nvContentPartPr>
            <p14:xfrm>
              <a:off x="1066440" y="3832360"/>
              <a:ext cx="346320" cy="335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48800" y="3814720"/>
                <a:ext cx="3819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14:cNvPr>
              <p14:cNvContentPartPr/>
              <p14:nvPr/>
            </p14:nvContentPartPr>
            <p14:xfrm>
              <a:off x="1259400" y="3932080"/>
              <a:ext cx="227880" cy="70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41400" y="3914440"/>
                <a:ext cx="2635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14:cNvPr>
              <p14:cNvContentPartPr/>
              <p14:nvPr/>
            </p14:nvContentPartPr>
            <p14:xfrm>
              <a:off x="1554240" y="3992560"/>
              <a:ext cx="12240" cy="2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36600" y="3974560"/>
                <a:ext cx="47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14:cNvPr>
              <p14:cNvContentPartPr/>
              <p14:nvPr/>
            </p14:nvContentPartPr>
            <p14:xfrm>
              <a:off x="1554240" y="3860440"/>
              <a:ext cx="36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36600" y="384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14:cNvPr>
              <p14:cNvContentPartPr/>
              <p14:nvPr/>
            </p14:nvContentPartPr>
            <p14:xfrm>
              <a:off x="1687080" y="3931360"/>
              <a:ext cx="81000" cy="109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69440" y="3913720"/>
                <a:ext cx="116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14:cNvPr>
              <p14:cNvContentPartPr/>
              <p14:nvPr/>
            </p14:nvContentPartPr>
            <p14:xfrm>
              <a:off x="1858800" y="3857920"/>
              <a:ext cx="190800" cy="135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40800" y="3839920"/>
                <a:ext cx="226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14:cNvPr>
              <p14:cNvContentPartPr/>
              <p14:nvPr/>
            </p14:nvContentPartPr>
            <p14:xfrm>
              <a:off x="3011520" y="3494320"/>
              <a:ext cx="174240" cy="19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93880" y="3476320"/>
                <a:ext cx="20988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14:cNvPr>
              <p14:cNvContentPartPr/>
              <p14:nvPr/>
            </p14:nvContentPartPr>
            <p14:xfrm>
              <a:off x="391800" y="353320"/>
              <a:ext cx="156600" cy="195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74160" y="335680"/>
                <a:ext cx="19224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14:cNvPr>
              <p14:cNvContentPartPr/>
              <p14:nvPr/>
            </p14:nvContentPartPr>
            <p14:xfrm>
              <a:off x="2174160" y="3429880"/>
              <a:ext cx="689400" cy="3088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156169" y="3411880"/>
                <a:ext cx="725021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14:cNvPr>
              <p14:cNvContentPartPr/>
              <p14:nvPr/>
            </p14:nvContentPartPr>
            <p14:xfrm>
              <a:off x="334200" y="676960"/>
              <a:ext cx="2377080" cy="2406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16200" y="659320"/>
                <a:ext cx="2412720" cy="24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14:cNvPr>
              <p14:cNvContentPartPr/>
              <p14:nvPr/>
            </p14:nvContentPartPr>
            <p14:xfrm>
              <a:off x="771600" y="1266640"/>
              <a:ext cx="1270440" cy="12999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53965" y="1249000"/>
                <a:ext cx="1306070" cy="13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3C9AC2F5-DD16-45E0-B9A3-2E90D6E07E64}"/>
                  </a:ext>
                </a:extLst>
              </p14:cNvPr>
              <p14:cNvContentPartPr/>
              <p14:nvPr/>
            </p14:nvContentPartPr>
            <p14:xfrm>
              <a:off x="1954560" y="1213720"/>
              <a:ext cx="541800" cy="11728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3C9AC2F5-DD16-45E0-B9A3-2E90D6E07E6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936920" y="1196080"/>
                <a:ext cx="577440" cy="12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34146984-BA4F-465F-B26C-5E7AD32C5B9B}"/>
                  </a:ext>
                </a:extLst>
              </p14:cNvPr>
              <p14:cNvContentPartPr/>
              <p14:nvPr/>
            </p14:nvContentPartPr>
            <p14:xfrm>
              <a:off x="3708840" y="902680"/>
              <a:ext cx="779400" cy="39744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34146984-BA4F-465F-B26C-5E7AD32C5B9B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691200" y="885040"/>
                <a:ext cx="815040" cy="43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AAE0E577-D784-4EF4-966A-F569F2E95E7D}"/>
                  </a:ext>
                </a:extLst>
              </p14:cNvPr>
              <p14:cNvContentPartPr/>
              <p14:nvPr/>
            </p14:nvContentPartPr>
            <p14:xfrm>
              <a:off x="4815480" y="1034440"/>
              <a:ext cx="533520" cy="19512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AAE0E577-D784-4EF4-966A-F569F2E95E7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797828" y="1016440"/>
                <a:ext cx="569184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B7D062B1-FC28-4CC1-8212-9B7D8245C969}"/>
                  </a:ext>
                </a:extLst>
              </p14:cNvPr>
              <p14:cNvContentPartPr/>
              <p14:nvPr/>
            </p14:nvContentPartPr>
            <p14:xfrm>
              <a:off x="5774160" y="812320"/>
              <a:ext cx="919800" cy="4096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B7D062B1-FC28-4CC1-8212-9B7D8245C96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56160" y="794320"/>
                <a:ext cx="95544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A83CA7F1-CC29-4B0C-8C0B-EE2567E1E86A}"/>
                  </a:ext>
                </a:extLst>
              </p14:cNvPr>
              <p14:cNvContentPartPr/>
              <p14:nvPr/>
            </p14:nvContentPartPr>
            <p14:xfrm>
              <a:off x="4063800" y="1431160"/>
              <a:ext cx="164520" cy="12348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A83CA7F1-CC29-4B0C-8C0B-EE2567E1E8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045800" y="1413160"/>
                <a:ext cx="2001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2291835B-BD98-402F-9F5C-99DB9FCEFF56}"/>
                  </a:ext>
                </a:extLst>
              </p14:cNvPr>
              <p14:cNvContentPartPr/>
              <p14:nvPr/>
            </p14:nvContentPartPr>
            <p14:xfrm>
              <a:off x="4510560" y="1647520"/>
              <a:ext cx="195120" cy="1872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2291835B-BD98-402F-9F5C-99DB9FCEFF56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92920" y="1629520"/>
                <a:ext cx="2307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3FD0AD15-9331-445F-9A44-5CCA0DE23E79}"/>
                  </a:ext>
                </a:extLst>
              </p14:cNvPr>
              <p14:cNvContentPartPr/>
              <p14:nvPr/>
            </p14:nvContentPartPr>
            <p14:xfrm>
              <a:off x="4541160" y="1777480"/>
              <a:ext cx="171000" cy="432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3FD0AD15-9331-445F-9A44-5CCA0DE23E7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523160" y="1759840"/>
                <a:ext cx="2066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934709C7-9449-442C-8A01-EB284528B6F8}"/>
                  </a:ext>
                </a:extLst>
              </p14:cNvPr>
              <p14:cNvContentPartPr/>
              <p14:nvPr/>
            </p14:nvContentPartPr>
            <p14:xfrm>
              <a:off x="3789120" y="1670200"/>
              <a:ext cx="568080" cy="24120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934709C7-9449-442C-8A01-EB284528B6F8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771469" y="1652560"/>
                <a:ext cx="603743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30" name="Ink 229">
                <a:extLst>
                  <a:ext uri="{FF2B5EF4-FFF2-40B4-BE49-F238E27FC236}">
                    <a16:creationId xmlns:a16="http://schemas.microsoft.com/office/drawing/2014/main" id="{042E201F-7B95-4270-9AD1-1EC9E4399BB3}"/>
                  </a:ext>
                </a:extLst>
              </p14:cNvPr>
              <p14:cNvContentPartPr/>
              <p14:nvPr/>
            </p14:nvContentPartPr>
            <p14:xfrm>
              <a:off x="4896480" y="1726360"/>
              <a:ext cx="233640" cy="10800"/>
            </p14:xfrm>
          </p:contentPart>
        </mc:Choice>
        <mc:Fallback xmlns="">
          <p:pic>
            <p:nvPicPr>
              <p:cNvPr id="230" name="Ink 229">
                <a:extLst>
                  <a:ext uri="{FF2B5EF4-FFF2-40B4-BE49-F238E27FC236}">
                    <a16:creationId xmlns:a16="http://schemas.microsoft.com/office/drawing/2014/main" id="{042E201F-7B95-4270-9AD1-1EC9E4399BB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878840" y="1708720"/>
                <a:ext cx="26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BF2388D5-C173-4AF9-901D-6B5D74AFABF8}"/>
                  </a:ext>
                </a:extLst>
              </p14:cNvPr>
              <p14:cNvContentPartPr/>
              <p14:nvPr/>
            </p14:nvContentPartPr>
            <p14:xfrm>
              <a:off x="4920240" y="1503520"/>
              <a:ext cx="139680" cy="14760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BF2388D5-C173-4AF9-901D-6B5D74AFABF8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902554" y="1485520"/>
                <a:ext cx="175412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34070451-95E1-4D8B-BC54-C20B8DDC554D}"/>
                  </a:ext>
                </a:extLst>
              </p14:cNvPr>
              <p14:cNvContentPartPr/>
              <p14:nvPr/>
            </p14:nvContentPartPr>
            <p14:xfrm>
              <a:off x="4999080" y="1787560"/>
              <a:ext cx="102960" cy="17352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34070451-95E1-4D8B-BC54-C20B8DDC554D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981080" y="1769920"/>
                <a:ext cx="13860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4450959F-570A-4B82-92E6-16BDF14F61CA}"/>
                  </a:ext>
                </a:extLst>
              </p14:cNvPr>
              <p14:cNvContentPartPr/>
              <p14:nvPr/>
            </p14:nvContentPartPr>
            <p14:xfrm>
              <a:off x="5266200" y="1645360"/>
              <a:ext cx="146880" cy="36756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4450959F-570A-4B82-92E6-16BDF14F61CA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248200" y="1627720"/>
                <a:ext cx="18252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A52B4B86-EF31-4AFF-9E91-A7BA5FB300BA}"/>
                  </a:ext>
                </a:extLst>
              </p14:cNvPr>
              <p14:cNvContentPartPr/>
              <p14:nvPr/>
            </p14:nvContentPartPr>
            <p14:xfrm>
              <a:off x="5282760" y="1420360"/>
              <a:ext cx="145080" cy="1342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A52B4B86-EF31-4AFF-9E91-A7BA5FB300B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265120" y="1402720"/>
                <a:ext cx="18072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E421CFEB-F7CB-4153-BC02-38C4FF3417EE}"/>
                  </a:ext>
                </a:extLst>
              </p14:cNvPr>
              <p14:cNvContentPartPr/>
              <p14:nvPr/>
            </p14:nvContentPartPr>
            <p14:xfrm>
              <a:off x="5607840" y="1665880"/>
              <a:ext cx="111600" cy="1080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E421CFEB-F7CB-4153-BC02-38C4FF3417E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589840" y="164824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EC8617B2-E9C9-428F-A738-A741D47AA2BB}"/>
                  </a:ext>
                </a:extLst>
              </p14:cNvPr>
              <p14:cNvContentPartPr/>
              <p14:nvPr/>
            </p14:nvContentPartPr>
            <p14:xfrm>
              <a:off x="5892240" y="1368520"/>
              <a:ext cx="563760" cy="47844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EC8617B2-E9C9-428F-A738-A741D47AA2BB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874600" y="1350867"/>
                <a:ext cx="599400" cy="5141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1B5C401-EA44-4855-BD91-F6E355E50516}"/>
                  </a:ext>
                </a:extLst>
              </p14:cNvPr>
              <p14:cNvContentPartPr/>
              <p14:nvPr/>
            </p14:nvContentPartPr>
            <p14:xfrm>
              <a:off x="6808440" y="1371400"/>
              <a:ext cx="252720" cy="610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1B5C401-EA44-4855-BD91-F6E355E50516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790800" y="1353400"/>
                <a:ext cx="288360" cy="64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A73902B-F71E-4EB7-BDD8-359CE281E620}"/>
                  </a:ext>
                </a:extLst>
              </p14:cNvPr>
              <p14:cNvContentPartPr/>
              <p14:nvPr/>
            </p14:nvContentPartPr>
            <p14:xfrm>
              <a:off x="7406400" y="1545640"/>
              <a:ext cx="171000" cy="269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A73902B-F71E-4EB7-BDD8-359CE281E620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7388760" y="1527640"/>
                <a:ext cx="20664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B54FE6-B5F8-4E2F-8515-EE6A57AF6644}"/>
                  </a:ext>
                </a:extLst>
              </p14:cNvPr>
              <p14:cNvContentPartPr/>
              <p14:nvPr/>
            </p14:nvContentPartPr>
            <p14:xfrm>
              <a:off x="7416480" y="1356280"/>
              <a:ext cx="192960" cy="77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B54FE6-B5F8-4E2F-8515-EE6A57AF664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398480" y="1338640"/>
                <a:ext cx="22860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6BD2CCD-4AA3-4685-9C9F-1ED14276AA2C}"/>
                  </a:ext>
                </a:extLst>
              </p14:cNvPr>
              <p14:cNvContentPartPr/>
              <p14:nvPr/>
            </p14:nvContentPartPr>
            <p14:xfrm>
              <a:off x="7762080" y="1615120"/>
              <a:ext cx="12132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6BD2CCD-4AA3-4685-9C9F-1ED14276AA2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744080" y="159748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DCDF752-F7ED-46E3-833A-BB0266AD514D}"/>
                  </a:ext>
                </a:extLst>
              </p14:cNvPr>
              <p14:cNvContentPartPr/>
              <p14:nvPr/>
            </p14:nvContentPartPr>
            <p14:xfrm>
              <a:off x="7741560" y="1736800"/>
              <a:ext cx="126720" cy="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DCDF752-F7ED-46E3-833A-BB0266AD514D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7723920" y="1719160"/>
                <a:ext cx="162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D0F0EBB-5D28-4D26-ACC9-B66E5B541DFF}"/>
                  </a:ext>
                </a:extLst>
              </p14:cNvPr>
              <p14:cNvContentPartPr/>
              <p14:nvPr/>
            </p14:nvContentPartPr>
            <p14:xfrm>
              <a:off x="8166720" y="1341520"/>
              <a:ext cx="655920" cy="660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D0F0EBB-5D28-4D26-ACC9-B66E5B541DFF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148720" y="1323510"/>
                <a:ext cx="691560" cy="696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5F621B5-8A52-43E2-A2FC-17124CC29C8E}"/>
                  </a:ext>
                </a:extLst>
              </p14:cNvPr>
              <p14:cNvContentPartPr/>
              <p14:nvPr/>
            </p14:nvContentPartPr>
            <p14:xfrm>
              <a:off x="3911160" y="2169160"/>
              <a:ext cx="611640" cy="390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5F621B5-8A52-43E2-A2FC-17124CC29C8E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893520" y="2151520"/>
                <a:ext cx="647280" cy="42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CBEBA1E-125E-4808-83F2-68A3D95E2EC3}"/>
                  </a:ext>
                </a:extLst>
              </p14:cNvPr>
              <p14:cNvContentPartPr/>
              <p14:nvPr/>
            </p14:nvContentPartPr>
            <p14:xfrm>
              <a:off x="3738360" y="2932720"/>
              <a:ext cx="345240" cy="300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CBEBA1E-125E-4808-83F2-68A3D95E2EC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720720" y="2915080"/>
                <a:ext cx="380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51441C2-F873-4D00-B9F1-92EF0DE2BB5D}"/>
                  </a:ext>
                </a:extLst>
              </p14:cNvPr>
              <p14:cNvContentPartPr/>
              <p14:nvPr/>
            </p14:nvContentPartPr>
            <p14:xfrm>
              <a:off x="3708120" y="2761000"/>
              <a:ext cx="177480" cy="83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51441C2-F873-4D00-B9F1-92EF0DE2BB5D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690480" y="2743000"/>
                <a:ext cx="21312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10C0FFA-4BB2-4C5C-BC98-657FC911D18E}"/>
                  </a:ext>
                </a:extLst>
              </p14:cNvPr>
              <p14:cNvContentPartPr/>
              <p14:nvPr/>
            </p14:nvContentPartPr>
            <p14:xfrm>
              <a:off x="4226160" y="2976640"/>
              <a:ext cx="9288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10C0FFA-4BB2-4C5C-BC98-657FC911D18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208160" y="2958640"/>
                <a:ext cx="128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B877AA0-2837-41D6-AD3A-6DD8BE8686C2}"/>
                  </a:ext>
                </a:extLst>
              </p14:cNvPr>
              <p14:cNvContentPartPr/>
              <p14:nvPr/>
            </p14:nvContentPartPr>
            <p14:xfrm>
              <a:off x="4226160" y="3067720"/>
              <a:ext cx="94320" cy="21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B877AA0-2837-41D6-AD3A-6DD8BE8686C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208160" y="3050080"/>
                <a:ext cx="1299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A1B0C40-8F05-47D8-846C-7DBEA69228F2}"/>
                  </a:ext>
                </a:extLst>
              </p14:cNvPr>
              <p14:cNvContentPartPr/>
              <p14:nvPr/>
            </p14:nvContentPartPr>
            <p14:xfrm>
              <a:off x="4429200" y="2981320"/>
              <a:ext cx="360360" cy="188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A1B0C40-8F05-47D8-846C-7DBEA69228F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411560" y="2963680"/>
                <a:ext cx="39600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71510B3-25F1-4A18-965F-76633252DE11}"/>
                  </a:ext>
                </a:extLst>
              </p14:cNvPr>
              <p14:cNvContentPartPr/>
              <p14:nvPr/>
            </p14:nvContentPartPr>
            <p14:xfrm>
              <a:off x="4531080" y="2816800"/>
              <a:ext cx="171720" cy="68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71510B3-25F1-4A18-965F-76633252DE11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513080" y="2799160"/>
                <a:ext cx="20736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BB373A8-8EA8-4641-92C1-F6852BADA6D3}"/>
                  </a:ext>
                </a:extLst>
              </p14:cNvPr>
              <p14:cNvContentPartPr/>
              <p14:nvPr/>
            </p14:nvContentPartPr>
            <p14:xfrm>
              <a:off x="5059560" y="2813560"/>
              <a:ext cx="112320" cy="61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BB373A8-8EA8-4641-92C1-F6852BADA6D3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041560" y="2795920"/>
                <a:ext cx="14796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895E6F0-6757-4E9F-BB86-2EB593AA6306}"/>
                  </a:ext>
                </a:extLst>
              </p14:cNvPr>
              <p14:cNvContentPartPr/>
              <p14:nvPr/>
            </p14:nvContentPartPr>
            <p14:xfrm>
              <a:off x="4896480" y="2956120"/>
              <a:ext cx="325080" cy="173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895E6F0-6757-4E9F-BB86-2EB593AA6306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878820" y="2938480"/>
                <a:ext cx="3607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A310A16-D07F-40C9-AE55-7E64E78E58DE}"/>
                  </a:ext>
                </a:extLst>
              </p14:cNvPr>
              <p14:cNvContentPartPr/>
              <p14:nvPr/>
            </p14:nvContentPartPr>
            <p14:xfrm>
              <a:off x="5516400" y="3014800"/>
              <a:ext cx="151560" cy="12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A310A16-D07F-40C9-AE55-7E64E78E58DE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498400" y="2997160"/>
                <a:ext cx="187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908BA15-FC01-4808-A412-D76439587DD9}"/>
                  </a:ext>
                </a:extLst>
              </p14:cNvPr>
              <p14:cNvContentPartPr/>
              <p14:nvPr/>
            </p14:nvContentPartPr>
            <p14:xfrm>
              <a:off x="5536920" y="3108400"/>
              <a:ext cx="15192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908BA15-FC01-4808-A412-D76439587DD9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518920" y="3090760"/>
                <a:ext cx="187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D40FB7E-B7AD-45D6-9756-C01CAB27A0D4}"/>
                  </a:ext>
                </a:extLst>
              </p14:cNvPr>
              <p14:cNvContentPartPr/>
              <p14:nvPr/>
            </p14:nvContentPartPr>
            <p14:xfrm>
              <a:off x="5845080" y="2761360"/>
              <a:ext cx="500040" cy="474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D40FB7E-B7AD-45D6-9756-C01CAB27A0D4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827440" y="2743360"/>
                <a:ext cx="535680" cy="5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DC542C7-E0DF-4FAD-8E88-BA988511B699}"/>
                  </a:ext>
                </a:extLst>
              </p14:cNvPr>
              <p14:cNvContentPartPr/>
              <p14:nvPr/>
            </p14:nvContentPartPr>
            <p14:xfrm>
              <a:off x="6450240" y="2996800"/>
              <a:ext cx="105120" cy="294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DC542C7-E0DF-4FAD-8E88-BA988511B69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432240" y="2979160"/>
                <a:ext cx="14076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CD624EA-C9ED-432E-9FED-684ACAC286EB}"/>
                  </a:ext>
                </a:extLst>
              </p14:cNvPr>
              <p14:cNvContentPartPr/>
              <p14:nvPr/>
            </p14:nvContentPartPr>
            <p14:xfrm>
              <a:off x="6441240" y="2857120"/>
              <a:ext cx="99360" cy="56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CD624EA-C9ED-432E-9FED-684ACAC286EB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423240" y="2839120"/>
                <a:ext cx="13500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B7999F4-5F4B-4C76-B107-4BB5EFE9AF34}"/>
                  </a:ext>
                </a:extLst>
              </p14:cNvPr>
              <p14:cNvContentPartPr/>
              <p14:nvPr/>
            </p14:nvContentPartPr>
            <p14:xfrm>
              <a:off x="6684960" y="3058000"/>
              <a:ext cx="69480" cy="4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B7999F4-5F4B-4C76-B107-4BB5EFE9AF3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666960" y="3040000"/>
                <a:ext cx="10512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500F141-8A9F-43D2-9F93-45860035E6CA}"/>
                  </a:ext>
                </a:extLst>
              </p14:cNvPr>
              <p14:cNvContentPartPr/>
              <p14:nvPr/>
            </p14:nvContentPartPr>
            <p14:xfrm>
              <a:off x="6984480" y="3084280"/>
              <a:ext cx="108360" cy="156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500F141-8A9F-43D2-9F93-45860035E6CA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6966840" y="3066280"/>
                <a:ext cx="14400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DF2A492-07FF-4169-9135-67128F45C6FE}"/>
                  </a:ext>
                </a:extLst>
              </p14:cNvPr>
              <p14:cNvContentPartPr/>
              <p14:nvPr/>
            </p14:nvContentPartPr>
            <p14:xfrm>
              <a:off x="6898440" y="2856760"/>
              <a:ext cx="205560" cy="1810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DF2A492-07FF-4169-9135-67128F45C6FE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6880440" y="2838760"/>
                <a:ext cx="24120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CD2758C-0032-4BA8-A452-20D17C680E31}"/>
                  </a:ext>
                </a:extLst>
              </p14:cNvPr>
              <p14:cNvContentPartPr/>
              <p14:nvPr/>
            </p14:nvContentPartPr>
            <p14:xfrm>
              <a:off x="7233600" y="2706640"/>
              <a:ext cx="1014840" cy="4896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CD2758C-0032-4BA8-A452-20D17C680E31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215960" y="2688640"/>
                <a:ext cx="1050480" cy="5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F7151D5-DAB9-4002-ABA4-5B2120194154}"/>
                  </a:ext>
                </a:extLst>
              </p14:cNvPr>
              <p14:cNvContentPartPr/>
              <p14:nvPr/>
            </p14:nvContentPartPr>
            <p14:xfrm>
              <a:off x="8777640" y="2912560"/>
              <a:ext cx="122040" cy="351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F7151D5-DAB9-4002-ABA4-5B2120194154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8760000" y="2894920"/>
                <a:ext cx="15768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EB8D21D-DA3D-4EBF-8AE5-2DD5B039C10D}"/>
                  </a:ext>
                </a:extLst>
              </p14:cNvPr>
              <p14:cNvContentPartPr/>
              <p14:nvPr/>
            </p14:nvContentPartPr>
            <p14:xfrm>
              <a:off x="8798160" y="2718880"/>
              <a:ext cx="139320" cy="1188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EB8D21D-DA3D-4EBF-8AE5-2DD5B039C10D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8780160" y="2700880"/>
                <a:ext cx="17496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E9210C5-0E13-4944-98C9-5B37CEF93F48}"/>
                  </a:ext>
                </a:extLst>
              </p14:cNvPr>
              <p14:cNvContentPartPr/>
              <p14:nvPr/>
            </p14:nvContentPartPr>
            <p14:xfrm>
              <a:off x="8371560" y="2722480"/>
              <a:ext cx="321840" cy="3560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E9210C5-0E13-4944-98C9-5B37CEF93F48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353920" y="2704840"/>
                <a:ext cx="3574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194832E-F299-471B-B430-21E09FF2F420}"/>
                  </a:ext>
                </a:extLst>
              </p14:cNvPr>
              <p14:cNvContentPartPr/>
              <p14:nvPr/>
            </p14:nvContentPartPr>
            <p14:xfrm>
              <a:off x="4266840" y="3520600"/>
              <a:ext cx="167760" cy="1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194832E-F299-471B-B430-21E09FF2F420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249200" y="3502600"/>
                <a:ext cx="2034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8EC29E9-4193-4F47-A676-5116C5D7973D}"/>
                  </a:ext>
                </a:extLst>
              </p14:cNvPr>
              <p14:cNvContentPartPr/>
              <p14:nvPr/>
            </p14:nvContentPartPr>
            <p14:xfrm>
              <a:off x="4276920" y="3626080"/>
              <a:ext cx="162000" cy="11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8EC29E9-4193-4F47-A676-5116C5D7973D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4258920" y="3608440"/>
                <a:ext cx="1976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0D6DAA7-2AD0-47F7-820F-1797FC7476C7}"/>
                  </a:ext>
                </a:extLst>
              </p14:cNvPr>
              <p14:cNvContentPartPr/>
              <p14:nvPr/>
            </p14:nvContentPartPr>
            <p14:xfrm>
              <a:off x="4673280" y="3576040"/>
              <a:ext cx="133560" cy="205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0D6DAA7-2AD0-47F7-820F-1797FC7476C7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655280" y="3558040"/>
                <a:ext cx="1692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1BBC6B5-60FD-4D4A-A57F-01E4F0D8CAE3}"/>
                  </a:ext>
                </a:extLst>
              </p14:cNvPr>
              <p14:cNvContentPartPr/>
              <p14:nvPr/>
            </p14:nvContentPartPr>
            <p14:xfrm>
              <a:off x="4894680" y="3372640"/>
              <a:ext cx="471960" cy="502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1BBC6B5-60FD-4D4A-A57F-01E4F0D8CAE3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876680" y="3355000"/>
                <a:ext cx="507600" cy="5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0BEFD58-81E8-4583-A8B3-EA21EADF7D9D}"/>
                  </a:ext>
                </a:extLst>
              </p14:cNvPr>
              <p14:cNvContentPartPr/>
              <p14:nvPr/>
            </p14:nvContentPartPr>
            <p14:xfrm>
              <a:off x="5627640" y="3687640"/>
              <a:ext cx="112680" cy="173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0BEFD58-81E8-4583-A8B3-EA21EADF7D9D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5609640" y="3670000"/>
                <a:ext cx="1483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219C4B7-77D7-4DC3-B516-44C5F4EE453F}"/>
                  </a:ext>
                </a:extLst>
              </p14:cNvPr>
              <p14:cNvContentPartPr/>
              <p14:nvPr/>
            </p14:nvContentPartPr>
            <p14:xfrm>
              <a:off x="5506320" y="3429520"/>
              <a:ext cx="324720" cy="197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219C4B7-77D7-4DC3-B516-44C5F4EE453F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5488680" y="3411553"/>
                <a:ext cx="360360" cy="2328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518F31D-390F-4645-9654-50947740BD3F}"/>
                  </a:ext>
                </a:extLst>
              </p14:cNvPr>
              <p14:cNvContentPartPr/>
              <p14:nvPr/>
            </p14:nvContentPartPr>
            <p14:xfrm>
              <a:off x="6065040" y="3352840"/>
              <a:ext cx="136440" cy="91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518F31D-390F-4645-9654-50947740BD3F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047400" y="3334840"/>
                <a:ext cx="17208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01FD0BB-5855-495D-BA31-B376403DDCA3}"/>
                  </a:ext>
                </a:extLst>
              </p14:cNvPr>
              <p14:cNvContentPartPr/>
              <p14:nvPr/>
            </p14:nvContentPartPr>
            <p14:xfrm>
              <a:off x="6044880" y="3533200"/>
              <a:ext cx="212760" cy="177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01FD0BB-5855-495D-BA31-B376403DDCA3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026910" y="3515200"/>
                <a:ext cx="24834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109F549-7C7E-4110-B4DB-CD7FD00ECE27}"/>
                  </a:ext>
                </a:extLst>
              </p14:cNvPr>
              <p14:cNvContentPartPr/>
              <p14:nvPr/>
            </p14:nvContentPartPr>
            <p14:xfrm>
              <a:off x="3718200" y="3319720"/>
              <a:ext cx="366480" cy="501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109F549-7C7E-4110-B4DB-CD7FD00ECE27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700200" y="3302067"/>
                <a:ext cx="402120" cy="5367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94CD019-5AF0-435A-9E91-FD9C008719A7}"/>
                  </a:ext>
                </a:extLst>
              </p14:cNvPr>
              <p14:cNvContentPartPr/>
              <p14:nvPr/>
            </p14:nvContentPartPr>
            <p14:xfrm>
              <a:off x="3398520" y="3223960"/>
              <a:ext cx="3268080" cy="828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94CD019-5AF0-435A-9E91-FD9C008719A7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3380880" y="3187960"/>
                <a:ext cx="3303720" cy="89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D6DF58D-B8AD-4074-B629-DA6B5A531F39}"/>
                  </a:ext>
                </a:extLst>
              </p14:cNvPr>
              <p14:cNvContentPartPr/>
              <p14:nvPr/>
            </p14:nvContentPartPr>
            <p14:xfrm>
              <a:off x="4652760" y="4123600"/>
              <a:ext cx="180720" cy="102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D6DF58D-B8AD-4074-B629-DA6B5A531F39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4635120" y="4105960"/>
                <a:ext cx="2163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59C236F-DA2D-4C9A-8B65-E5CB4A324140}"/>
                  </a:ext>
                </a:extLst>
              </p14:cNvPr>
              <p14:cNvContentPartPr/>
              <p14:nvPr/>
            </p14:nvContentPartPr>
            <p14:xfrm>
              <a:off x="3545400" y="4129000"/>
              <a:ext cx="902520" cy="4752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59C236F-DA2D-4C9A-8B65-E5CB4A324140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3527400" y="4111000"/>
                <a:ext cx="938160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BC51CF9-96A9-4B19-8179-9FF20B667EAA}"/>
                  </a:ext>
                </a:extLst>
              </p14:cNvPr>
              <p14:cNvContentPartPr/>
              <p14:nvPr/>
            </p14:nvContentPartPr>
            <p14:xfrm>
              <a:off x="2946000" y="4194520"/>
              <a:ext cx="352800" cy="2851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BC51CF9-96A9-4B19-8179-9FF20B667EAA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2928000" y="4176520"/>
                <a:ext cx="38844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708F0750-9CB9-4193-A67C-297AEE92F40C}"/>
                  </a:ext>
                </a:extLst>
              </p14:cNvPr>
              <p14:cNvContentPartPr/>
              <p14:nvPr/>
            </p14:nvContentPartPr>
            <p14:xfrm>
              <a:off x="4622160" y="4337080"/>
              <a:ext cx="557640" cy="2876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708F0750-9CB9-4193-A67C-297AEE92F40C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4604520" y="4319418"/>
                <a:ext cx="593280" cy="32332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92741195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14:cNvPr>
              <p14:cNvContentPartPr/>
              <p14:nvPr/>
            </p14:nvContentPartPr>
            <p14:xfrm>
              <a:off x="873480" y="212560"/>
              <a:ext cx="1558080" cy="47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5840" y="194920"/>
                <a:ext cx="159372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14:cNvPr>
              <p14:cNvContentPartPr/>
              <p14:nvPr/>
            </p14:nvContentPartPr>
            <p14:xfrm>
              <a:off x="3027360" y="264040"/>
              <a:ext cx="360" cy="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14:cNvPr>
              <p14:cNvContentPartPr/>
              <p14:nvPr/>
            </p14:nvContentPartPr>
            <p14:xfrm>
              <a:off x="3090720" y="407320"/>
              <a:ext cx="223200" cy="10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2720" y="389680"/>
                <a:ext cx="2588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14:cNvPr>
              <p14:cNvContentPartPr/>
              <p14:nvPr/>
            </p14:nvContentPartPr>
            <p14:xfrm>
              <a:off x="3433440" y="45664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5800" y="43900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14:cNvPr>
              <p14:cNvContentPartPr/>
              <p14:nvPr/>
            </p14:nvContentPartPr>
            <p14:xfrm>
              <a:off x="3433440" y="29428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5800" y="276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14:cNvPr>
              <p14:cNvContentPartPr/>
              <p14:nvPr/>
            </p14:nvContentPartPr>
            <p14:xfrm>
              <a:off x="3544320" y="192760"/>
              <a:ext cx="15840" cy="299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526680" y="175120"/>
                <a:ext cx="514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14:cNvPr>
              <p14:cNvContentPartPr/>
              <p14:nvPr/>
            </p14:nvContentPartPr>
            <p14:xfrm>
              <a:off x="3655560" y="297520"/>
              <a:ext cx="38880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637920" y="279520"/>
                <a:ext cx="42444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14:cNvPr>
              <p14:cNvContentPartPr/>
              <p14:nvPr/>
            </p14:nvContentPartPr>
            <p14:xfrm>
              <a:off x="2714880" y="382840"/>
              <a:ext cx="271800" cy="178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696904" y="364840"/>
                <a:ext cx="307393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14:cNvPr>
              <p14:cNvContentPartPr/>
              <p14:nvPr/>
            </p14:nvContentPartPr>
            <p14:xfrm>
              <a:off x="5724120" y="172600"/>
              <a:ext cx="924840" cy="32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706120" y="154620"/>
                <a:ext cx="9604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14:cNvPr>
              <p14:cNvContentPartPr/>
              <p14:nvPr/>
            </p14:nvContentPartPr>
            <p14:xfrm>
              <a:off x="5139840" y="306880"/>
              <a:ext cx="488160" cy="368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122187" y="288898"/>
                <a:ext cx="523826" cy="403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14:cNvPr>
              <p14:cNvContentPartPr/>
              <p14:nvPr/>
            </p14:nvContentPartPr>
            <p14:xfrm>
              <a:off x="4439640" y="253600"/>
              <a:ext cx="3718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421983" y="235600"/>
                <a:ext cx="407555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14:cNvPr>
              <p14:cNvContentPartPr/>
              <p14:nvPr/>
            </p14:nvContentPartPr>
            <p14:xfrm>
              <a:off x="7025520" y="243520"/>
              <a:ext cx="36000" cy="22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07520" y="225880"/>
                <a:ext cx="71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14:cNvPr>
              <p14:cNvContentPartPr/>
              <p14:nvPr/>
            </p14:nvContentPartPr>
            <p14:xfrm>
              <a:off x="7521600" y="253600"/>
              <a:ext cx="360360" cy="22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03960" y="235600"/>
                <a:ext cx="3960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14:cNvPr>
              <p14:cNvContentPartPr/>
              <p14:nvPr/>
            </p14:nvContentPartPr>
            <p14:xfrm>
              <a:off x="7161600" y="233080"/>
              <a:ext cx="245160" cy="24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143626" y="215440"/>
                <a:ext cx="28074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14:cNvPr>
              <p14:cNvContentPartPr/>
              <p14:nvPr/>
            </p14:nvContentPartPr>
            <p14:xfrm>
              <a:off x="2963280" y="2336200"/>
              <a:ext cx="204840" cy="204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945312" y="2318560"/>
                <a:ext cx="240417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14:cNvPr>
              <p14:cNvContentPartPr/>
              <p14:nvPr/>
            </p14:nvContentPartPr>
            <p14:xfrm>
              <a:off x="2742600" y="3190120"/>
              <a:ext cx="138960" cy="155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24960" y="3172120"/>
                <a:ext cx="17460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14:cNvPr>
              <p14:cNvContentPartPr/>
              <p14:nvPr/>
            </p14:nvContentPartPr>
            <p14:xfrm>
              <a:off x="464520" y="3541840"/>
              <a:ext cx="272880" cy="224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6880" y="3523840"/>
                <a:ext cx="30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14:cNvPr>
              <p14:cNvContentPartPr/>
              <p14:nvPr/>
            </p14:nvContentPartPr>
            <p14:xfrm>
              <a:off x="858000" y="3535360"/>
              <a:ext cx="46080" cy="19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40000" y="3517360"/>
                <a:ext cx="817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14:cNvPr>
              <p14:cNvContentPartPr/>
              <p14:nvPr/>
            </p14:nvContentPartPr>
            <p14:xfrm>
              <a:off x="761880" y="3514840"/>
              <a:ext cx="218160" cy="165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43880" y="3497200"/>
                <a:ext cx="253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14:cNvPr>
              <p14:cNvContentPartPr/>
              <p14:nvPr/>
            </p14:nvContentPartPr>
            <p14:xfrm>
              <a:off x="1056360" y="3596200"/>
              <a:ext cx="6840" cy="91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038360" y="3578560"/>
                <a:ext cx="4248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14:cNvPr>
              <p14:cNvContentPartPr/>
              <p14:nvPr/>
            </p14:nvContentPartPr>
            <p14:xfrm>
              <a:off x="1025760" y="340324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0812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14:cNvPr>
              <p14:cNvContentPartPr/>
              <p14:nvPr/>
            </p14:nvContentPartPr>
            <p14:xfrm>
              <a:off x="1176960" y="3464080"/>
              <a:ext cx="104040" cy="225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59320" y="3446440"/>
                <a:ext cx="1396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14:cNvPr>
              <p14:cNvContentPartPr/>
              <p14:nvPr/>
            </p14:nvContentPartPr>
            <p14:xfrm>
              <a:off x="1524000" y="3351760"/>
              <a:ext cx="364320" cy="536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06000" y="3334120"/>
                <a:ext cx="39996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14:cNvPr>
              <p14:cNvContentPartPr/>
              <p14:nvPr/>
            </p14:nvContentPartPr>
            <p14:xfrm>
              <a:off x="416280" y="4045840"/>
              <a:ext cx="143640" cy="228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8280" y="4027840"/>
                <a:ext cx="17928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14:cNvPr>
              <p14:cNvContentPartPr/>
              <p14:nvPr/>
            </p14:nvContentPartPr>
            <p14:xfrm>
              <a:off x="675120" y="4076800"/>
              <a:ext cx="69120" cy="131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7120" y="4059160"/>
                <a:ext cx="10476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14:cNvPr>
              <p14:cNvContentPartPr/>
              <p14:nvPr/>
            </p14:nvContentPartPr>
            <p14:xfrm>
              <a:off x="858000" y="3890680"/>
              <a:ext cx="45360" cy="283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40360" y="3873040"/>
                <a:ext cx="810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14:cNvPr>
              <p14:cNvContentPartPr/>
              <p14:nvPr/>
            </p14:nvContentPartPr>
            <p14:xfrm>
              <a:off x="782040" y="4016320"/>
              <a:ext cx="234360" cy="57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4400" y="3998680"/>
                <a:ext cx="2700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14:cNvPr>
              <p14:cNvContentPartPr/>
              <p14:nvPr/>
            </p14:nvContentPartPr>
            <p14:xfrm>
              <a:off x="1066440" y="3832360"/>
              <a:ext cx="346320" cy="335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48800" y="3814720"/>
                <a:ext cx="3819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14:cNvPr>
              <p14:cNvContentPartPr/>
              <p14:nvPr/>
            </p14:nvContentPartPr>
            <p14:xfrm>
              <a:off x="1259400" y="3932080"/>
              <a:ext cx="227880" cy="70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41400" y="3914440"/>
                <a:ext cx="2635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14:cNvPr>
              <p14:cNvContentPartPr/>
              <p14:nvPr/>
            </p14:nvContentPartPr>
            <p14:xfrm>
              <a:off x="1554240" y="3992560"/>
              <a:ext cx="12240" cy="2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36600" y="3974560"/>
                <a:ext cx="47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14:cNvPr>
              <p14:cNvContentPartPr/>
              <p14:nvPr/>
            </p14:nvContentPartPr>
            <p14:xfrm>
              <a:off x="1554240" y="3860440"/>
              <a:ext cx="36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36600" y="384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14:cNvPr>
              <p14:cNvContentPartPr/>
              <p14:nvPr/>
            </p14:nvContentPartPr>
            <p14:xfrm>
              <a:off x="1687080" y="3931360"/>
              <a:ext cx="81000" cy="109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69440" y="3913720"/>
                <a:ext cx="116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14:cNvPr>
              <p14:cNvContentPartPr/>
              <p14:nvPr/>
            </p14:nvContentPartPr>
            <p14:xfrm>
              <a:off x="1858800" y="3857920"/>
              <a:ext cx="190800" cy="135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40800" y="3839920"/>
                <a:ext cx="226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14:cNvPr>
              <p14:cNvContentPartPr/>
              <p14:nvPr/>
            </p14:nvContentPartPr>
            <p14:xfrm>
              <a:off x="3011520" y="3494320"/>
              <a:ext cx="174240" cy="19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93880" y="3476320"/>
                <a:ext cx="20988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14:cNvPr>
              <p14:cNvContentPartPr/>
              <p14:nvPr/>
            </p14:nvContentPartPr>
            <p14:xfrm>
              <a:off x="391800" y="353320"/>
              <a:ext cx="156600" cy="195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74160" y="335680"/>
                <a:ext cx="19224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14:cNvPr>
              <p14:cNvContentPartPr/>
              <p14:nvPr/>
            </p14:nvContentPartPr>
            <p14:xfrm>
              <a:off x="2174160" y="3429880"/>
              <a:ext cx="689400" cy="3088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156169" y="3411880"/>
                <a:ext cx="725021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14:cNvPr>
              <p14:cNvContentPartPr/>
              <p14:nvPr/>
            </p14:nvContentPartPr>
            <p14:xfrm>
              <a:off x="334200" y="676960"/>
              <a:ext cx="2377080" cy="2406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16200" y="659320"/>
                <a:ext cx="2412720" cy="24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14:cNvPr>
              <p14:cNvContentPartPr/>
              <p14:nvPr/>
            </p14:nvContentPartPr>
            <p14:xfrm>
              <a:off x="771600" y="1266640"/>
              <a:ext cx="1270440" cy="12999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53965" y="1249000"/>
                <a:ext cx="1306070" cy="13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3C9AC2F5-DD16-45E0-B9A3-2E90D6E07E64}"/>
                  </a:ext>
                </a:extLst>
              </p14:cNvPr>
              <p14:cNvContentPartPr/>
              <p14:nvPr/>
            </p14:nvContentPartPr>
            <p14:xfrm>
              <a:off x="1954560" y="1213720"/>
              <a:ext cx="541800" cy="11728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3C9AC2F5-DD16-45E0-B9A3-2E90D6E07E6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936920" y="1196080"/>
                <a:ext cx="577440" cy="12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34146984-BA4F-465F-B26C-5E7AD32C5B9B}"/>
                  </a:ext>
                </a:extLst>
              </p14:cNvPr>
              <p14:cNvContentPartPr/>
              <p14:nvPr/>
            </p14:nvContentPartPr>
            <p14:xfrm>
              <a:off x="3708840" y="902680"/>
              <a:ext cx="779400" cy="39744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34146984-BA4F-465F-B26C-5E7AD32C5B9B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691200" y="885040"/>
                <a:ext cx="815040" cy="43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AAE0E577-D784-4EF4-966A-F569F2E95E7D}"/>
                  </a:ext>
                </a:extLst>
              </p14:cNvPr>
              <p14:cNvContentPartPr/>
              <p14:nvPr/>
            </p14:nvContentPartPr>
            <p14:xfrm>
              <a:off x="4815480" y="1034440"/>
              <a:ext cx="533520" cy="19512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AAE0E577-D784-4EF4-966A-F569F2E95E7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797828" y="1016440"/>
                <a:ext cx="569184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B7D062B1-FC28-4CC1-8212-9B7D8245C969}"/>
                  </a:ext>
                </a:extLst>
              </p14:cNvPr>
              <p14:cNvContentPartPr/>
              <p14:nvPr/>
            </p14:nvContentPartPr>
            <p14:xfrm>
              <a:off x="5774160" y="812320"/>
              <a:ext cx="919800" cy="4096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B7D062B1-FC28-4CC1-8212-9B7D8245C96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56160" y="794320"/>
                <a:ext cx="95544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A83CA7F1-CC29-4B0C-8C0B-EE2567E1E86A}"/>
                  </a:ext>
                </a:extLst>
              </p14:cNvPr>
              <p14:cNvContentPartPr/>
              <p14:nvPr/>
            </p14:nvContentPartPr>
            <p14:xfrm>
              <a:off x="4063800" y="1431160"/>
              <a:ext cx="164520" cy="12348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A83CA7F1-CC29-4B0C-8C0B-EE2567E1E8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045800" y="1413160"/>
                <a:ext cx="2001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2291835B-BD98-402F-9F5C-99DB9FCEFF56}"/>
                  </a:ext>
                </a:extLst>
              </p14:cNvPr>
              <p14:cNvContentPartPr/>
              <p14:nvPr/>
            </p14:nvContentPartPr>
            <p14:xfrm>
              <a:off x="4510560" y="1647520"/>
              <a:ext cx="195120" cy="1872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2291835B-BD98-402F-9F5C-99DB9FCEFF56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92920" y="1629520"/>
                <a:ext cx="2307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3FD0AD15-9331-445F-9A44-5CCA0DE23E79}"/>
                  </a:ext>
                </a:extLst>
              </p14:cNvPr>
              <p14:cNvContentPartPr/>
              <p14:nvPr/>
            </p14:nvContentPartPr>
            <p14:xfrm>
              <a:off x="4541160" y="1777480"/>
              <a:ext cx="171000" cy="432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3FD0AD15-9331-445F-9A44-5CCA0DE23E7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523160" y="1759840"/>
                <a:ext cx="2066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934709C7-9449-442C-8A01-EB284528B6F8}"/>
                  </a:ext>
                </a:extLst>
              </p14:cNvPr>
              <p14:cNvContentPartPr/>
              <p14:nvPr/>
            </p14:nvContentPartPr>
            <p14:xfrm>
              <a:off x="3789120" y="1670200"/>
              <a:ext cx="568080" cy="24120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934709C7-9449-442C-8A01-EB284528B6F8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771469" y="1652560"/>
                <a:ext cx="603743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30" name="Ink 229">
                <a:extLst>
                  <a:ext uri="{FF2B5EF4-FFF2-40B4-BE49-F238E27FC236}">
                    <a16:creationId xmlns:a16="http://schemas.microsoft.com/office/drawing/2014/main" id="{042E201F-7B95-4270-9AD1-1EC9E4399BB3}"/>
                  </a:ext>
                </a:extLst>
              </p14:cNvPr>
              <p14:cNvContentPartPr/>
              <p14:nvPr/>
            </p14:nvContentPartPr>
            <p14:xfrm>
              <a:off x="4896480" y="1726360"/>
              <a:ext cx="233640" cy="10800"/>
            </p14:xfrm>
          </p:contentPart>
        </mc:Choice>
        <mc:Fallback xmlns="">
          <p:pic>
            <p:nvPicPr>
              <p:cNvPr id="230" name="Ink 229">
                <a:extLst>
                  <a:ext uri="{FF2B5EF4-FFF2-40B4-BE49-F238E27FC236}">
                    <a16:creationId xmlns:a16="http://schemas.microsoft.com/office/drawing/2014/main" id="{042E201F-7B95-4270-9AD1-1EC9E4399BB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878840" y="1708720"/>
                <a:ext cx="26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BF2388D5-C173-4AF9-901D-6B5D74AFABF8}"/>
                  </a:ext>
                </a:extLst>
              </p14:cNvPr>
              <p14:cNvContentPartPr/>
              <p14:nvPr/>
            </p14:nvContentPartPr>
            <p14:xfrm>
              <a:off x="4920240" y="1503520"/>
              <a:ext cx="139680" cy="14760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BF2388D5-C173-4AF9-901D-6B5D74AFABF8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902554" y="1485520"/>
                <a:ext cx="175412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34070451-95E1-4D8B-BC54-C20B8DDC554D}"/>
                  </a:ext>
                </a:extLst>
              </p14:cNvPr>
              <p14:cNvContentPartPr/>
              <p14:nvPr/>
            </p14:nvContentPartPr>
            <p14:xfrm>
              <a:off x="4999080" y="1787560"/>
              <a:ext cx="102960" cy="17352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34070451-95E1-4D8B-BC54-C20B8DDC554D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981080" y="1769920"/>
                <a:ext cx="13860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4450959F-570A-4B82-92E6-16BDF14F61CA}"/>
                  </a:ext>
                </a:extLst>
              </p14:cNvPr>
              <p14:cNvContentPartPr/>
              <p14:nvPr/>
            </p14:nvContentPartPr>
            <p14:xfrm>
              <a:off x="5266200" y="1645360"/>
              <a:ext cx="146880" cy="36756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4450959F-570A-4B82-92E6-16BDF14F61CA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248200" y="1627720"/>
                <a:ext cx="18252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A52B4B86-EF31-4AFF-9E91-A7BA5FB300BA}"/>
                  </a:ext>
                </a:extLst>
              </p14:cNvPr>
              <p14:cNvContentPartPr/>
              <p14:nvPr/>
            </p14:nvContentPartPr>
            <p14:xfrm>
              <a:off x="5282760" y="1420360"/>
              <a:ext cx="145080" cy="1342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A52B4B86-EF31-4AFF-9E91-A7BA5FB300B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265120" y="1402720"/>
                <a:ext cx="18072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E421CFEB-F7CB-4153-BC02-38C4FF3417EE}"/>
                  </a:ext>
                </a:extLst>
              </p14:cNvPr>
              <p14:cNvContentPartPr/>
              <p14:nvPr/>
            </p14:nvContentPartPr>
            <p14:xfrm>
              <a:off x="5607840" y="1665880"/>
              <a:ext cx="111600" cy="1080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E421CFEB-F7CB-4153-BC02-38C4FF3417E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589840" y="164824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EC8617B2-E9C9-428F-A738-A741D47AA2BB}"/>
                  </a:ext>
                </a:extLst>
              </p14:cNvPr>
              <p14:cNvContentPartPr/>
              <p14:nvPr/>
            </p14:nvContentPartPr>
            <p14:xfrm>
              <a:off x="5892240" y="1368520"/>
              <a:ext cx="563760" cy="47844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EC8617B2-E9C9-428F-A738-A741D47AA2BB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874600" y="1350867"/>
                <a:ext cx="599400" cy="5141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1B5C401-EA44-4855-BD91-F6E355E50516}"/>
                  </a:ext>
                </a:extLst>
              </p14:cNvPr>
              <p14:cNvContentPartPr/>
              <p14:nvPr/>
            </p14:nvContentPartPr>
            <p14:xfrm>
              <a:off x="6808440" y="1371400"/>
              <a:ext cx="252720" cy="610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1B5C401-EA44-4855-BD91-F6E355E50516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790800" y="1353400"/>
                <a:ext cx="288360" cy="64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A73902B-F71E-4EB7-BDD8-359CE281E620}"/>
                  </a:ext>
                </a:extLst>
              </p14:cNvPr>
              <p14:cNvContentPartPr/>
              <p14:nvPr/>
            </p14:nvContentPartPr>
            <p14:xfrm>
              <a:off x="7406400" y="1545640"/>
              <a:ext cx="171000" cy="269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A73902B-F71E-4EB7-BDD8-359CE281E620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7388760" y="1527640"/>
                <a:ext cx="20664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B54FE6-B5F8-4E2F-8515-EE6A57AF6644}"/>
                  </a:ext>
                </a:extLst>
              </p14:cNvPr>
              <p14:cNvContentPartPr/>
              <p14:nvPr/>
            </p14:nvContentPartPr>
            <p14:xfrm>
              <a:off x="7416480" y="1356280"/>
              <a:ext cx="192960" cy="77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B54FE6-B5F8-4E2F-8515-EE6A57AF664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398480" y="1338640"/>
                <a:ext cx="22860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6BD2CCD-4AA3-4685-9C9F-1ED14276AA2C}"/>
                  </a:ext>
                </a:extLst>
              </p14:cNvPr>
              <p14:cNvContentPartPr/>
              <p14:nvPr/>
            </p14:nvContentPartPr>
            <p14:xfrm>
              <a:off x="7762080" y="1615120"/>
              <a:ext cx="12132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6BD2CCD-4AA3-4685-9C9F-1ED14276AA2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744080" y="159748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DCDF752-F7ED-46E3-833A-BB0266AD514D}"/>
                  </a:ext>
                </a:extLst>
              </p14:cNvPr>
              <p14:cNvContentPartPr/>
              <p14:nvPr/>
            </p14:nvContentPartPr>
            <p14:xfrm>
              <a:off x="7741560" y="1736800"/>
              <a:ext cx="126720" cy="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DCDF752-F7ED-46E3-833A-BB0266AD514D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7723920" y="1719160"/>
                <a:ext cx="162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D0F0EBB-5D28-4D26-ACC9-B66E5B541DFF}"/>
                  </a:ext>
                </a:extLst>
              </p14:cNvPr>
              <p14:cNvContentPartPr/>
              <p14:nvPr/>
            </p14:nvContentPartPr>
            <p14:xfrm>
              <a:off x="8166720" y="1341520"/>
              <a:ext cx="655920" cy="660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D0F0EBB-5D28-4D26-ACC9-B66E5B541DFF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148720" y="1323510"/>
                <a:ext cx="691560" cy="696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5F621B5-8A52-43E2-A2FC-17124CC29C8E}"/>
                  </a:ext>
                </a:extLst>
              </p14:cNvPr>
              <p14:cNvContentPartPr/>
              <p14:nvPr/>
            </p14:nvContentPartPr>
            <p14:xfrm>
              <a:off x="3911160" y="2169160"/>
              <a:ext cx="611640" cy="390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5F621B5-8A52-43E2-A2FC-17124CC29C8E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893520" y="2151520"/>
                <a:ext cx="647280" cy="42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CBEBA1E-125E-4808-83F2-68A3D95E2EC3}"/>
                  </a:ext>
                </a:extLst>
              </p14:cNvPr>
              <p14:cNvContentPartPr/>
              <p14:nvPr/>
            </p14:nvContentPartPr>
            <p14:xfrm>
              <a:off x="3738360" y="2932720"/>
              <a:ext cx="345240" cy="300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CBEBA1E-125E-4808-83F2-68A3D95E2EC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720720" y="2915080"/>
                <a:ext cx="380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51441C2-F873-4D00-B9F1-92EF0DE2BB5D}"/>
                  </a:ext>
                </a:extLst>
              </p14:cNvPr>
              <p14:cNvContentPartPr/>
              <p14:nvPr/>
            </p14:nvContentPartPr>
            <p14:xfrm>
              <a:off x="3708120" y="2761000"/>
              <a:ext cx="177480" cy="83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51441C2-F873-4D00-B9F1-92EF0DE2BB5D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690480" y="2743000"/>
                <a:ext cx="21312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10C0FFA-4BB2-4C5C-BC98-657FC911D18E}"/>
                  </a:ext>
                </a:extLst>
              </p14:cNvPr>
              <p14:cNvContentPartPr/>
              <p14:nvPr/>
            </p14:nvContentPartPr>
            <p14:xfrm>
              <a:off x="4226160" y="2976640"/>
              <a:ext cx="9288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10C0FFA-4BB2-4C5C-BC98-657FC911D18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208160" y="2958640"/>
                <a:ext cx="128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B877AA0-2837-41D6-AD3A-6DD8BE8686C2}"/>
                  </a:ext>
                </a:extLst>
              </p14:cNvPr>
              <p14:cNvContentPartPr/>
              <p14:nvPr/>
            </p14:nvContentPartPr>
            <p14:xfrm>
              <a:off x="4226160" y="3067720"/>
              <a:ext cx="94320" cy="21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B877AA0-2837-41D6-AD3A-6DD8BE8686C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208160" y="3050080"/>
                <a:ext cx="1299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A1B0C40-8F05-47D8-846C-7DBEA69228F2}"/>
                  </a:ext>
                </a:extLst>
              </p14:cNvPr>
              <p14:cNvContentPartPr/>
              <p14:nvPr/>
            </p14:nvContentPartPr>
            <p14:xfrm>
              <a:off x="4429200" y="2981320"/>
              <a:ext cx="360360" cy="188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A1B0C40-8F05-47D8-846C-7DBEA69228F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411560" y="2963680"/>
                <a:ext cx="39600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71510B3-25F1-4A18-965F-76633252DE11}"/>
                  </a:ext>
                </a:extLst>
              </p14:cNvPr>
              <p14:cNvContentPartPr/>
              <p14:nvPr/>
            </p14:nvContentPartPr>
            <p14:xfrm>
              <a:off x="4531080" y="2816800"/>
              <a:ext cx="171720" cy="68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71510B3-25F1-4A18-965F-76633252DE11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513080" y="2799160"/>
                <a:ext cx="20736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BB373A8-8EA8-4641-92C1-F6852BADA6D3}"/>
                  </a:ext>
                </a:extLst>
              </p14:cNvPr>
              <p14:cNvContentPartPr/>
              <p14:nvPr/>
            </p14:nvContentPartPr>
            <p14:xfrm>
              <a:off x="5059560" y="2813560"/>
              <a:ext cx="112320" cy="61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BB373A8-8EA8-4641-92C1-F6852BADA6D3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041560" y="2795920"/>
                <a:ext cx="14796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895E6F0-6757-4E9F-BB86-2EB593AA6306}"/>
                  </a:ext>
                </a:extLst>
              </p14:cNvPr>
              <p14:cNvContentPartPr/>
              <p14:nvPr/>
            </p14:nvContentPartPr>
            <p14:xfrm>
              <a:off x="4896480" y="2956120"/>
              <a:ext cx="325080" cy="173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895E6F0-6757-4E9F-BB86-2EB593AA6306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878820" y="2938480"/>
                <a:ext cx="3607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A310A16-D07F-40C9-AE55-7E64E78E58DE}"/>
                  </a:ext>
                </a:extLst>
              </p14:cNvPr>
              <p14:cNvContentPartPr/>
              <p14:nvPr/>
            </p14:nvContentPartPr>
            <p14:xfrm>
              <a:off x="5516400" y="3014800"/>
              <a:ext cx="151560" cy="12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A310A16-D07F-40C9-AE55-7E64E78E58DE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498400" y="2997160"/>
                <a:ext cx="187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908BA15-FC01-4808-A412-D76439587DD9}"/>
                  </a:ext>
                </a:extLst>
              </p14:cNvPr>
              <p14:cNvContentPartPr/>
              <p14:nvPr/>
            </p14:nvContentPartPr>
            <p14:xfrm>
              <a:off x="5536920" y="3108400"/>
              <a:ext cx="15192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908BA15-FC01-4808-A412-D76439587DD9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518920" y="3090760"/>
                <a:ext cx="187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D40FB7E-B7AD-45D6-9756-C01CAB27A0D4}"/>
                  </a:ext>
                </a:extLst>
              </p14:cNvPr>
              <p14:cNvContentPartPr/>
              <p14:nvPr/>
            </p14:nvContentPartPr>
            <p14:xfrm>
              <a:off x="5845080" y="2761360"/>
              <a:ext cx="500040" cy="474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D40FB7E-B7AD-45D6-9756-C01CAB27A0D4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827440" y="2743360"/>
                <a:ext cx="535680" cy="5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DC542C7-E0DF-4FAD-8E88-BA988511B699}"/>
                  </a:ext>
                </a:extLst>
              </p14:cNvPr>
              <p14:cNvContentPartPr/>
              <p14:nvPr/>
            </p14:nvContentPartPr>
            <p14:xfrm>
              <a:off x="6450240" y="2996800"/>
              <a:ext cx="105120" cy="294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DC542C7-E0DF-4FAD-8E88-BA988511B69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432240" y="2979160"/>
                <a:ext cx="14076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CD624EA-C9ED-432E-9FED-684ACAC286EB}"/>
                  </a:ext>
                </a:extLst>
              </p14:cNvPr>
              <p14:cNvContentPartPr/>
              <p14:nvPr/>
            </p14:nvContentPartPr>
            <p14:xfrm>
              <a:off x="6441240" y="2857120"/>
              <a:ext cx="99360" cy="56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CD624EA-C9ED-432E-9FED-684ACAC286EB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423240" y="2839120"/>
                <a:ext cx="13500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B7999F4-5F4B-4C76-B107-4BB5EFE9AF34}"/>
                  </a:ext>
                </a:extLst>
              </p14:cNvPr>
              <p14:cNvContentPartPr/>
              <p14:nvPr/>
            </p14:nvContentPartPr>
            <p14:xfrm>
              <a:off x="6684960" y="3058000"/>
              <a:ext cx="69480" cy="4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B7999F4-5F4B-4C76-B107-4BB5EFE9AF3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666960" y="3040000"/>
                <a:ext cx="10512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500F141-8A9F-43D2-9F93-45860035E6CA}"/>
                  </a:ext>
                </a:extLst>
              </p14:cNvPr>
              <p14:cNvContentPartPr/>
              <p14:nvPr/>
            </p14:nvContentPartPr>
            <p14:xfrm>
              <a:off x="6984480" y="3084280"/>
              <a:ext cx="108360" cy="156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500F141-8A9F-43D2-9F93-45860035E6CA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6966840" y="3066280"/>
                <a:ext cx="14400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DF2A492-07FF-4169-9135-67128F45C6FE}"/>
                  </a:ext>
                </a:extLst>
              </p14:cNvPr>
              <p14:cNvContentPartPr/>
              <p14:nvPr/>
            </p14:nvContentPartPr>
            <p14:xfrm>
              <a:off x="6898440" y="2856760"/>
              <a:ext cx="205560" cy="1810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DF2A492-07FF-4169-9135-67128F45C6FE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6880440" y="2838760"/>
                <a:ext cx="24120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CD2758C-0032-4BA8-A452-20D17C680E31}"/>
                  </a:ext>
                </a:extLst>
              </p14:cNvPr>
              <p14:cNvContentPartPr/>
              <p14:nvPr/>
            </p14:nvContentPartPr>
            <p14:xfrm>
              <a:off x="7233600" y="2706640"/>
              <a:ext cx="1014840" cy="4896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CD2758C-0032-4BA8-A452-20D17C680E31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215960" y="2688640"/>
                <a:ext cx="1050480" cy="5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F7151D5-DAB9-4002-ABA4-5B2120194154}"/>
                  </a:ext>
                </a:extLst>
              </p14:cNvPr>
              <p14:cNvContentPartPr/>
              <p14:nvPr/>
            </p14:nvContentPartPr>
            <p14:xfrm>
              <a:off x="8777640" y="2912560"/>
              <a:ext cx="122040" cy="351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F7151D5-DAB9-4002-ABA4-5B2120194154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8760000" y="2894920"/>
                <a:ext cx="15768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EB8D21D-DA3D-4EBF-8AE5-2DD5B039C10D}"/>
                  </a:ext>
                </a:extLst>
              </p14:cNvPr>
              <p14:cNvContentPartPr/>
              <p14:nvPr/>
            </p14:nvContentPartPr>
            <p14:xfrm>
              <a:off x="8798160" y="2718880"/>
              <a:ext cx="139320" cy="1188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EB8D21D-DA3D-4EBF-8AE5-2DD5B039C10D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8780160" y="2700880"/>
                <a:ext cx="17496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E9210C5-0E13-4944-98C9-5B37CEF93F48}"/>
                  </a:ext>
                </a:extLst>
              </p14:cNvPr>
              <p14:cNvContentPartPr/>
              <p14:nvPr/>
            </p14:nvContentPartPr>
            <p14:xfrm>
              <a:off x="8371560" y="2722480"/>
              <a:ext cx="321840" cy="3560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E9210C5-0E13-4944-98C9-5B37CEF93F48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353920" y="2704840"/>
                <a:ext cx="3574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194832E-F299-471B-B430-21E09FF2F420}"/>
                  </a:ext>
                </a:extLst>
              </p14:cNvPr>
              <p14:cNvContentPartPr/>
              <p14:nvPr/>
            </p14:nvContentPartPr>
            <p14:xfrm>
              <a:off x="4266840" y="3520600"/>
              <a:ext cx="167760" cy="1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194832E-F299-471B-B430-21E09FF2F420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249200" y="3502600"/>
                <a:ext cx="2034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8EC29E9-4193-4F47-A676-5116C5D7973D}"/>
                  </a:ext>
                </a:extLst>
              </p14:cNvPr>
              <p14:cNvContentPartPr/>
              <p14:nvPr/>
            </p14:nvContentPartPr>
            <p14:xfrm>
              <a:off x="4276920" y="3626080"/>
              <a:ext cx="162000" cy="11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8EC29E9-4193-4F47-A676-5116C5D7973D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4258920" y="3608440"/>
                <a:ext cx="1976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0D6DAA7-2AD0-47F7-820F-1797FC7476C7}"/>
                  </a:ext>
                </a:extLst>
              </p14:cNvPr>
              <p14:cNvContentPartPr/>
              <p14:nvPr/>
            </p14:nvContentPartPr>
            <p14:xfrm>
              <a:off x="4673280" y="3576040"/>
              <a:ext cx="133560" cy="205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0D6DAA7-2AD0-47F7-820F-1797FC7476C7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655280" y="3558040"/>
                <a:ext cx="1692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1BBC6B5-60FD-4D4A-A57F-01E4F0D8CAE3}"/>
                  </a:ext>
                </a:extLst>
              </p14:cNvPr>
              <p14:cNvContentPartPr/>
              <p14:nvPr/>
            </p14:nvContentPartPr>
            <p14:xfrm>
              <a:off x="4894680" y="3372640"/>
              <a:ext cx="471960" cy="502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1BBC6B5-60FD-4D4A-A57F-01E4F0D8CAE3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876680" y="3355000"/>
                <a:ext cx="507600" cy="5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0BEFD58-81E8-4583-A8B3-EA21EADF7D9D}"/>
                  </a:ext>
                </a:extLst>
              </p14:cNvPr>
              <p14:cNvContentPartPr/>
              <p14:nvPr/>
            </p14:nvContentPartPr>
            <p14:xfrm>
              <a:off x="5627640" y="3687640"/>
              <a:ext cx="112680" cy="173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0BEFD58-81E8-4583-A8B3-EA21EADF7D9D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5609640" y="3670000"/>
                <a:ext cx="1483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219C4B7-77D7-4DC3-B516-44C5F4EE453F}"/>
                  </a:ext>
                </a:extLst>
              </p14:cNvPr>
              <p14:cNvContentPartPr/>
              <p14:nvPr/>
            </p14:nvContentPartPr>
            <p14:xfrm>
              <a:off x="5506320" y="3429520"/>
              <a:ext cx="324720" cy="197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219C4B7-77D7-4DC3-B516-44C5F4EE453F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5488680" y="3411553"/>
                <a:ext cx="360360" cy="2328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518F31D-390F-4645-9654-50947740BD3F}"/>
                  </a:ext>
                </a:extLst>
              </p14:cNvPr>
              <p14:cNvContentPartPr/>
              <p14:nvPr/>
            </p14:nvContentPartPr>
            <p14:xfrm>
              <a:off x="6065040" y="3352840"/>
              <a:ext cx="136440" cy="91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518F31D-390F-4645-9654-50947740BD3F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047400" y="3334840"/>
                <a:ext cx="17208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01FD0BB-5855-495D-BA31-B376403DDCA3}"/>
                  </a:ext>
                </a:extLst>
              </p14:cNvPr>
              <p14:cNvContentPartPr/>
              <p14:nvPr/>
            </p14:nvContentPartPr>
            <p14:xfrm>
              <a:off x="6044880" y="3533200"/>
              <a:ext cx="212760" cy="177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01FD0BB-5855-495D-BA31-B376403DDCA3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026910" y="3515200"/>
                <a:ext cx="24834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109F549-7C7E-4110-B4DB-CD7FD00ECE27}"/>
                  </a:ext>
                </a:extLst>
              </p14:cNvPr>
              <p14:cNvContentPartPr/>
              <p14:nvPr/>
            </p14:nvContentPartPr>
            <p14:xfrm>
              <a:off x="3718200" y="3319720"/>
              <a:ext cx="366480" cy="501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109F549-7C7E-4110-B4DB-CD7FD00ECE27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700200" y="3302067"/>
                <a:ext cx="402120" cy="5367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94CD019-5AF0-435A-9E91-FD9C008719A7}"/>
                  </a:ext>
                </a:extLst>
              </p14:cNvPr>
              <p14:cNvContentPartPr/>
              <p14:nvPr/>
            </p14:nvContentPartPr>
            <p14:xfrm>
              <a:off x="3398520" y="3223960"/>
              <a:ext cx="3268080" cy="828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94CD019-5AF0-435A-9E91-FD9C008719A7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3380880" y="3187960"/>
                <a:ext cx="3303720" cy="89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D6DF58D-B8AD-4074-B629-DA6B5A531F39}"/>
                  </a:ext>
                </a:extLst>
              </p14:cNvPr>
              <p14:cNvContentPartPr/>
              <p14:nvPr/>
            </p14:nvContentPartPr>
            <p14:xfrm>
              <a:off x="4652760" y="4123600"/>
              <a:ext cx="180720" cy="102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D6DF58D-B8AD-4074-B629-DA6B5A531F39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4635120" y="4105960"/>
                <a:ext cx="2163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59C236F-DA2D-4C9A-8B65-E5CB4A324140}"/>
                  </a:ext>
                </a:extLst>
              </p14:cNvPr>
              <p14:cNvContentPartPr/>
              <p14:nvPr/>
            </p14:nvContentPartPr>
            <p14:xfrm>
              <a:off x="3545400" y="4129000"/>
              <a:ext cx="902520" cy="4752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59C236F-DA2D-4C9A-8B65-E5CB4A324140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3527400" y="4111000"/>
                <a:ext cx="938160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BC51CF9-96A9-4B19-8179-9FF20B667EAA}"/>
                  </a:ext>
                </a:extLst>
              </p14:cNvPr>
              <p14:cNvContentPartPr/>
              <p14:nvPr/>
            </p14:nvContentPartPr>
            <p14:xfrm>
              <a:off x="2946000" y="4194520"/>
              <a:ext cx="352800" cy="2851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BC51CF9-96A9-4B19-8179-9FF20B667EAA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2928000" y="4176520"/>
                <a:ext cx="38844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708F0750-9CB9-4193-A67C-297AEE92F40C}"/>
                  </a:ext>
                </a:extLst>
              </p14:cNvPr>
              <p14:cNvContentPartPr/>
              <p14:nvPr/>
            </p14:nvContentPartPr>
            <p14:xfrm>
              <a:off x="4622160" y="4337080"/>
              <a:ext cx="557640" cy="2876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708F0750-9CB9-4193-A67C-297AEE92F40C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4604520" y="4319418"/>
                <a:ext cx="593280" cy="3233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38D7833-6F72-4397-9121-3447FDBD833B}"/>
                  </a:ext>
                </a:extLst>
              </p14:cNvPr>
              <p14:cNvContentPartPr/>
              <p14:nvPr/>
            </p14:nvContentPartPr>
            <p14:xfrm>
              <a:off x="5343960" y="4327720"/>
              <a:ext cx="163800" cy="10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38D7833-6F72-4397-9121-3447FDBD833B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5326320" y="4309720"/>
                <a:ext cx="1994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7EEFAC8-FAC9-4591-A252-01BBA4DD80C4}"/>
                  </a:ext>
                </a:extLst>
              </p14:cNvPr>
              <p14:cNvContentPartPr/>
              <p14:nvPr/>
            </p14:nvContentPartPr>
            <p14:xfrm>
              <a:off x="5343960" y="4409080"/>
              <a:ext cx="152280" cy="8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7EEFAC8-FAC9-4591-A252-01BBA4DD80C4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5326320" y="4391080"/>
                <a:ext cx="1879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838E9E0-615A-484F-9098-9842DBF9EEF5}"/>
                  </a:ext>
                </a:extLst>
              </p14:cNvPr>
              <p14:cNvContentPartPr/>
              <p14:nvPr/>
            </p14:nvContentPartPr>
            <p14:xfrm>
              <a:off x="5708640" y="4297480"/>
              <a:ext cx="223920" cy="183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838E9E0-615A-484F-9098-9842DBF9EEF5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5690640" y="4279480"/>
                <a:ext cx="25956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4DA7036-CA4B-44F0-AABF-E093B75B6337}"/>
                  </a:ext>
                </a:extLst>
              </p14:cNvPr>
              <p14:cNvContentPartPr/>
              <p14:nvPr/>
            </p14:nvContentPartPr>
            <p14:xfrm>
              <a:off x="5739960" y="4126120"/>
              <a:ext cx="138960" cy="100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4DA7036-CA4B-44F0-AABF-E093B75B6337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5721960" y="4108120"/>
                <a:ext cx="17460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DEA6470-6FF6-40C6-A261-E7CB83C73179}"/>
                  </a:ext>
                </a:extLst>
              </p14:cNvPr>
              <p14:cNvContentPartPr/>
              <p14:nvPr/>
            </p14:nvContentPartPr>
            <p14:xfrm>
              <a:off x="6400200" y="4273000"/>
              <a:ext cx="133560" cy="228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DEA6470-6FF6-40C6-A261-E7CB83C73179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6382560" y="4255000"/>
                <a:ext cx="16920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658A1F0-1A14-40EF-89A9-16EC7C0B738B}"/>
                  </a:ext>
                </a:extLst>
              </p14:cNvPr>
              <p14:cNvContentPartPr/>
              <p14:nvPr/>
            </p14:nvContentPartPr>
            <p14:xfrm>
              <a:off x="6369960" y="4103800"/>
              <a:ext cx="131040" cy="112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658A1F0-1A14-40EF-89A9-16EC7C0B738B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6352320" y="4086160"/>
                <a:ext cx="16668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06927A7-B7C5-44E6-BA34-DE21A2BD4E05}"/>
                  </a:ext>
                </a:extLst>
              </p14:cNvPr>
              <p14:cNvContentPartPr/>
              <p14:nvPr/>
            </p14:nvContentPartPr>
            <p14:xfrm>
              <a:off x="6958920" y="4318000"/>
              <a:ext cx="476640" cy="192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06927A7-B7C5-44E6-BA34-DE21A2BD4E05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6941280" y="4300000"/>
                <a:ext cx="5122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43B0CFC-42CC-4DE6-ADF7-E4281B8983D0}"/>
                  </a:ext>
                </a:extLst>
              </p14:cNvPr>
              <p14:cNvContentPartPr/>
              <p14:nvPr/>
            </p14:nvContentPartPr>
            <p14:xfrm>
              <a:off x="7162680" y="4131520"/>
              <a:ext cx="200880" cy="96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43B0CFC-42CC-4DE6-ADF7-E4281B8983D0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7144680" y="4113880"/>
                <a:ext cx="23652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3452C82-386A-48B7-99A3-19ACCC09E943}"/>
                  </a:ext>
                </a:extLst>
              </p14:cNvPr>
              <p14:cNvContentPartPr/>
              <p14:nvPr/>
            </p14:nvContentPartPr>
            <p14:xfrm>
              <a:off x="6684960" y="4307560"/>
              <a:ext cx="165960" cy="194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3452C82-386A-48B7-99A3-19ACCC09E943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6666960" y="4289560"/>
                <a:ext cx="201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A5C8BCF-CB6B-4CBD-B2F2-2ADF9D29166B}"/>
                  </a:ext>
                </a:extLst>
              </p14:cNvPr>
              <p14:cNvContentPartPr/>
              <p14:nvPr/>
            </p14:nvContentPartPr>
            <p14:xfrm>
              <a:off x="6121560" y="4287040"/>
              <a:ext cx="164160" cy="205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A5C8BCF-CB6B-4CBD-B2F2-2ADF9D29166B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6103560" y="4269400"/>
                <a:ext cx="19980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1AD5BB8-018C-42CF-A7B3-F208926196E5}"/>
                  </a:ext>
                </a:extLst>
              </p14:cNvPr>
              <p14:cNvContentPartPr/>
              <p14:nvPr/>
            </p14:nvContentPartPr>
            <p14:xfrm>
              <a:off x="7589280" y="4144840"/>
              <a:ext cx="1193760" cy="432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1AD5BB8-018C-42CF-A7B3-F208926196E5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7571280" y="4127200"/>
                <a:ext cx="1229400" cy="468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96038895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14:cNvPr>
              <p14:cNvContentPartPr/>
              <p14:nvPr/>
            </p14:nvContentPartPr>
            <p14:xfrm>
              <a:off x="873480" y="212560"/>
              <a:ext cx="1558080" cy="47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5840" y="194920"/>
                <a:ext cx="159372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14:cNvPr>
              <p14:cNvContentPartPr/>
              <p14:nvPr/>
            </p14:nvContentPartPr>
            <p14:xfrm>
              <a:off x="3027360" y="264040"/>
              <a:ext cx="360" cy="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14:cNvPr>
              <p14:cNvContentPartPr/>
              <p14:nvPr/>
            </p14:nvContentPartPr>
            <p14:xfrm>
              <a:off x="3090720" y="407320"/>
              <a:ext cx="223200" cy="10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2720" y="389680"/>
                <a:ext cx="2588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14:cNvPr>
              <p14:cNvContentPartPr/>
              <p14:nvPr/>
            </p14:nvContentPartPr>
            <p14:xfrm>
              <a:off x="3433440" y="45664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5800" y="43900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14:cNvPr>
              <p14:cNvContentPartPr/>
              <p14:nvPr/>
            </p14:nvContentPartPr>
            <p14:xfrm>
              <a:off x="3433440" y="29428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5800" y="276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14:cNvPr>
              <p14:cNvContentPartPr/>
              <p14:nvPr/>
            </p14:nvContentPartPr>
            <p14:xfrm>
              <a:off x="3544320" y="192760"/>
              <a:ext cx="15840" cy="299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526680" y="175120"/>
                <a:ext cx="514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14:cNvPr>
              <p14:cNvContentPartPr/>
              <p14:nvPr/>
            </p14:nvContentPartPr>
            <p14:xfrm>
              <a:off x="3655560" y="297520"/>
              <a:ext cx="38880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637920" y="279520"/>
                <a:ext cx="42444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14:cNvPr>
              <p14:cNvContentPartPr/>
              <p14:nvPr/>
            </p14:nvContentPartPr>
            <p14:xfrm>
              <a:off x="2714880" y="382840"/>
              <a:ext cx="271800" cy="178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696904" y="364840"/>
                <a:ext cx="307393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14:cNvPr>
              <p14:cNvContentPartPr/>
              <p14:nvPr/>
            </p14:nvContentPartPr>
            <p14:xfrm>
              <a:off x="5724120" y="172600"/>
              <a:ext cx="924840" cy="32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706120" y="154620"/>
                <a:ext cx="9604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14:cNvPr>
              <p14:cNvContentPartPr/>
              <p14:nvPr/>
            </p14:nvContentPartPr>
            <p14:xfrm>
              <a:off x="5139840" y="306880"/>
              <a:ext cx="488160" cy="368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122187" y="288898"/>
                <a:ext cx="523826" cy="403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14:cNvPr>
              <p14:cNvContentPartPr/>
              <p14:nvPr/>
            </p14:nvContentPartPr>
            <p14:xfrm>
              <a:off x="4439640" y="253600"/>
              <a:ext cx="3718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421983" y="235600"/>
                <a:ext cx="407555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14:cNvPr>
              <p14:cNvContentPartPr/>
              <p14:nvPr/>
            </p14:nvContentPartPr>
            <p14:xfrm>
              <a:off x="7025520" y="243520"/>
              <a:ext cx="36000" cy="22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07520" y="225880"/>
                <a:ext cx="71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14:cNvPr>
              <p14:cNvContentPartPr/>
              <p14:nvPr/>
            </p14:nvContentPartPr>
            <p14:xfrm>
              <a:off x="7521600" y="253600"/>
              <a:ext cx="360360" cy="22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03960" y="235600"/>
                <a:ext cx="3960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14:cNvPr>
              <p14:cNvContentPartPr/>
              <p14:nvPr/>
            </p14:nvContentPartPr>
            <p14:xfrm>
              <a:off x="7161600" y="233080"/>
              <a:ext cx="245160" cy="24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143626" y="215440"/>
                <a:ext cx="28074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14:cNvPr>
              <p14:cNvContentPartPr/>
              <p14:nvPr/>
            </p14:nvContentPartPr>
            <p14:xfrm>
              <a:off x="2963280" y="2336200"/>
              <a:ext cx="204840" cy="204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945312" y="2318560"/>
                <a:ext cx="240417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14:cNvPr>
              <p14:cNvContentPartPr/>
              <p14:nvPr/>
            </p14:nvContentPartPr>
            <p14:xfrm>
              <a:off x="2742600" y="3190120"/>
              <a:ext cx="138960" cy="155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24960" y="3172120"/>
                <a:ext cx="17460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14:cNvPr>
              <p14:cNvContentPartPr/>
              <p14:nvPr/>
            </p14:nvContentPartPr>
            <p14:xfrm>
              <a:off x="464520" y="3541840"/>
              <a:ext cx="272880" cy="224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6880" y="3523840"/>
                <a:ext cx="30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14:cNvPr>
              <p14:cNvContentPartPr/>
              <p14:nvPr/>
            </p14:nvContentPartPr>
            <p14:xfrm>
              <a:off x="858000" y="3535360"/>
              <a:ext cx="46080" cy="19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40000" y="3517360"/>
                <a:ext cx="817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14:cNvPr>
              <p14:cNvContentPartPr/>
              <p14:nvPr/>
            </p14:nvContentPartPr>
            <p14:xfrm>
              <a:off x="761880" y="3514840"/>
              <a:ext cx="218160" cy="165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43880" y="3497200"/>
                <a:ext cx="253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14:cNvPr>
              <p14:cNvContentPartPr/>
              <p14:nvPr/>
            </p14:nvContentPartPr>
            <p14:xfrm>
              <a:off x="1056360" y="3596200"/>
              <a:ext cx="6840" cy="91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038360" y="3578560"/>
                <a:ext cx="4248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14:cNvPr>
              <p14:cNvContentPartPr/>
              <p14:nvPr/>
            </p14:nvContentPartPr>
            <p14:xfrm>
              <a:off x="1025760" y="340324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0812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14:cNvPr>
              <p14:cNvContentPartPr/>
              <p14:nvPr/>
            </p14:nvContentPartPr>
            <p14:xfrm>
              <a:off x="1176960" y="3464080"/>
              <a:ext cx="104040" cy="225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59320" y="3446440"/>
                <a:ext cx="1396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14:cNvPr>
              <p14:cNvContentPartPr/>
              <p14:nvPr/>
            </p14:nvContentPartPr>
            <p14:xfrm>
              <a:off x="1524000" y="3351760"/>
              <a:ext cx="364320" cy="536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06000" y="3334120"/>
                <a:ext cx="39996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14:cNvPr>
              <p14:cNvContentPartPr/>
              <p14:nvPr/>
            </p14:nvContentPartPr>
            <p14:xfrm>
              <a:off x="416280" y="4045840"/>
              <a:ext cx="143640" cy="228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8280" y="4027840"/>
                <a:ext cx="17928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14:cNvPr>
              <p14:cNvContentPartPr/>
              <p14:nvPr/>
            </p14:nvContentPartPr>
            <p14:xfrm>
              <a:off x="675120" y="4076800"/>
              <a:ext cx="69120" cy="131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7120" y="4059160"/>
                <a:ext cx="10476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14:cNvPr>
              <p14:cNvContentPartPr/>
              <p14:nvPr/>
            </p14:nvContentPartPr>
            <p14:xfrm>
              <a:off x="858000" y="3890680"/>
              <a:ext cx="45360" cy="283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40360" y="3873040"/>
                <a:ext cx="810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14:cNvPr>
              <p14:cNvContentPartPr/>
              <p14:nvPr/>
            </p14:nvContentPartPr>
            <p14:xfrm>
              <a:off x="782040" y="4016320"/>
              <a:ext cx="234360" cy="57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4400" y="3998680"/>
                <a:ext cx="2700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14:cNvPr>
              <p14:cNvContentPartPr/>
              <p14:nvPr/>
            </p14:nvContentPartPr>
            <p14:xfrm>
              <a:off x="1066440" y="3832360"/>
              <a:ext cx="346320" cy="335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48800" y="3814720"/>
                <a:ext cx="3819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14:cNvPr>
              <p14:cNvContentPartPr/>
              <p14:nvPr/>
            </p14:nvContentPartPr>
            <p14:xfrm>
              <a:off x="1259400" y="3932080"/>
              <a:ext cx="227880" cy="70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41400" y="3914440"/>
                <a:ext cx="2635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14:cNvPr>
              <p14:cNvContentPartPr/>
              <p14:nvPr/>
            </p14:nvContentPartPr>
            <p14:xfrm>
              <a:off x="1554240" y="3992560"/>
              <a:ext cx="12240" cy="2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36600" y="3974560"/>
                <a:ext cx="47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14:cNvPr>
              <p14:cNvContentPartPr/>
              <p14:nvPr/>
            </p14:nvContentPartPr>
            <p14:xfrm>
              <a:off x="1554240" y="3860440"/>
              <a:ext cx="36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36600" y="384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14:cNvPr>
              <p14:cNvContentPartPr/>
              <p14:nvPr/>
            </p14:nvContentPartPr>
            <p14:xfrm>
              <a:off x="1687080" y="3931360"/>
              <a:ext cx="81000" cy="109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69440" y="3913720"/>
                <a:ext cx="116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14:cNvPr>
              <p14:cNvContentPartPr/>
              <p14:nvPr/>
            </p14:nvContentPartPr>
            <p14:xfrm>
              <a:off x="1858800" y="3857920"/>
              <a:ext cx="190800" cy="135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40800" y="3839920"/>
                <a:ext cx="226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14:cNvPr>
              <p14:cNvContentPartPr/>
              <p14:nvPr/>
            </p14:nvContentPartPr>
            <p14:xfrm>
              <a:off x="3011520" y="3494320"/>
              <a:ext cx="174240" cy="19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93880" y="3476320"/>
                <a:ext cx="20988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14:cNvPr>
              <p14:cNvContentPartPr/>
              <p14:nvPr/>
            </p14:nvContentPartPr>
            <p14:xfrm>
              <a:off x="391800" y="353320"/>
              <a:ext cx="156600" cy="195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74160" y="335680"/>
                <a:ext cx="19224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14:cNvPr>
              <p14:cNvContentPartPr/>
              <p14:nvPr/>
            </p14:nvContentPartPr>
            <p14:xfrm>
              <a:off x="2174160" y="3429880"/>
              <a:ext cx="689400" cy="3088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156169" y="3411880"/>
                <a:ext cx="725021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14:cNvPr>
              <p14:cNvContentPartPr/>
              <p14:nvPr/>
            </p14:nvContentPartPr>
            <p14:xfrm>
              <a:off x="334200" y="676960"/>
              <a:ext cx="2377080" cy="2406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16200" y="659320"/>
                <a:ext cx="2412720" cy="24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14:cNvPr>
              <p14:cNvContentPartPr/>
              <p14:nvPr/>
            </p14:nvContentPartPr>
            <p14:xfrm>
              <a:off x="771600" y="1266640"/>
              <a:ext cx="1270440" cy="12999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53965" y="1249000"/>
                <a:ext cx="1306070" cy="13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3C9AC2F5-DD16-45E0-B9A3-2E90D6E07E64}"/>
                  </a:ext>
                </a:extLst>
              </p14:cNvPr>
              <p14:cNvContentPartPr/>
              <p14:nvPr/>
            </p14:nvContentPartPr>
            <p14:xfrm>
              <a:off x="1954560" y="1213720"/>
              <a:ext cx="541800" cy="11728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3C9AC2F5-DD16-45E0-B9A3-2E90D6E07E6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936920" y="1196080"/>
                <a:ext cx="577440" cy="12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34146984-BA4F-465F-B26C-5E7AD32C5B9B}"/>
                  </a:ext>
                </a:extLst>
              </p14:cNvPr>
              <p14:cNvContentPartPr/>
              <p14:nvPr/>
            </p14:nvContentPartPr>
            <p14:xfrm>
              <a:off x="3708840" y="902680"/>
              <a:ext cx="779400" cy="39744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34146984-BA4F-465F-B26C-5E7AD32C5B9B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691200" y="885040"/>
                <a:ext cx="815040" cy="43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AAE0E577-D784-4EF4-966A-F569F2E95E7D}"/>
                  </a:ext>
                </a:extLst>
              </p14:cNvPr>
              <p14:cNvContentPartPr/>
              <p14:nvPr/>
            </p14:nvContentPartPr>
            <p14:xfrm>
              <a:off x="4815480" y="1034440"/>
              <a:ext cx="533520" cy="19512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AAE0E577-D784-4EF4-966A-F569F2E95E7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797828" y="1016440"/>
                <a:ext cx="569184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B7D062B1-FC28-4CC1-8212-9B7D8245C969}"/>
                  </a:ext>
                </a:extLst>
              </p14:cNvPr>
              <p14:cNvContentPartPr/>
              <p14:nvPr/>
            </p14:nvContentPartPr>
            <p14:xfrm>
              <a:off x="5774160" y="812320"/>
              <a:ext cx="919800" cy="4096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B7D062B1-FC28-4CC1-8212-9B7D8245C96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56160" y="794320"/>
                <a:ext cx="95544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A83CA7F1-CC29-4B0C-8C0B-EE2567E1E86A}"/>
                  </a:ext>
                </a:extLst>
              </p14:cNvPr>
              <p14:cNvContentPartPr/>
              <p14:nvPr/>
            </p14:nvContentPartPr>
            <p14:xfrm>
              <a:off x="4063800" y="1431160"/>
              <a:ext cx="164520" cy="12348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A83CA7F1-CC29-4B0C-8C0B-EE2567E1E8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045800" y="1413160"/>
                <a:ext cx="2001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2291835B-BD98-402F-9F5C-99DB9FCEFF56}"/>
                  </a:ext>
                </a:extLst>
              </p14:cNvPr>
              <p14:cNvContentPartPr/>
              <p14:nvPr/>
            </p14:nvContentPartPr>
            <p14:xfrm>
              <a:off x="4510560" y="1647520"/>
              <a:ext cx="195120" cy="1872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2291835B-BD98-402F-9F5C-99DB9FCEFF56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92920" y="1629520"/>
                <a:ext cx="2307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3FD0AD15-9331-445F-9A44-5CCA0DE23E79}"/>
                  </a:ext>
                </a:extLst>
              </p14:cNvPr>
              <p14:cNvContentPartPr/>
              <p14:nvPr/>
            </p14:nvContentPartPr>
            <p14:xfrm>
              <a:off x="4541160" y="1777480"/>
              <a:ext cx="171000" cy="432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3FD0AD15-9331-445F-9A44-5CCA0DE23E7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523160" y="1759840"/>
                <a:ext cx="2066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934709C7-9449-442C-8A01-EB284528B6F8}"/>
                  </a:ext>
                </a:extLst>
              </p14:cNvPr>
              <p14:cNvContentPartPr/>
              <p14:nvPr/>
            </p14:nvContentPartPr>
            <p14:xfrm>
              <a:off x="3789120" y="1670200"/>
              <a:ext cx="568080" cy="24120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934709C7-9449-442C-8A01-EB284528B6F8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771469" y="1652560"/>
                <a:ext cx="603743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30" name="Ink 229">
                <a:extLst>
                  <a:ext uri="{FF2B5EF4-FFF2-40B4-BE49-F238E27FC236}">
                    <a16:creationId xmlns:a16="http://schemas.microsoft.com/office/drawing/2014/main" id="{042E201F-7B95-4270-9AD1-1EC9E4399BB3}"/>
                  </a:ext>
                </a:extLst>
              </p14:cNvPr>
              <p14:cNvContentPartPr/>
              <p14:nvPr/>
            </p14:nvContentPartPr>
            <p14:xfrm>
              <a:off x="4896480" y="1726360"/>
              <a:ext cx="233640" cy="10800"/>
            </p14:xfrm>
          </p:contentPart>
        </mc:Choice>
        <mc:Fallback xmlns="">
          <p:pic>
            <p:nvPicPr>
              <p:cNvPr id="230" name="Ink 229">
                <a:extLst>
                  <a:ext uri="{FF2B5EF4-FFF2-40B4-BE49-F238E27FC236}">
                    <a16:creationId xmlns:a16="http://schemas.microsoft.com/office/drawing/2014/main" id="{042E201F-7B95-4270-9AD1-1EC9E4399BB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878840" y="1708720"/>
                <a:ext cx="26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BF2388D5-C173-4AF9-901D-6B5D74AFABF8}"/>
                  </a:ext>
                </a:extLst>
              </p14:cNvPr>
              <p14:cNvContentPartPr/>
              <p14:nvPr/>
            </p14:nvContentPartPr>
            <p14:xfrm>
              <a:off x="4920240" y="1503520"/>
              <a:ext cx="139680" cy="14760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BF2388D5-C173-4AF9-901D-6B5D74AFABF8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902554" y="1485520"/>
                <a:ext cx="175412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34070451-95E1-4D8B-BC54-C20B8DDC554D}"/>
                  </a:ext>
                </a:extLst>
              </p14:cNvPr>
              <p14:cNvContentPartPr/>
              <p14:nvPr/>
            </p14:nvContentPartPr>
            <p14:xfrm>
              <a:off x="4999080" y="1787560"/>
              <a:ext cx="102960" cy="17352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34070451-95E1-4D8B-BC54-C20B8DDC554D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981080" y="1769920"/>
                <a:ext cx="13860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4450959F-570A-4B82-92E6-16BDF14F61CA}"/>
                  </a:ext>
                </a:extLst>
              </p14:cNvPr>
              <p14:cNvContentPartPr/>
              <p14:nvPr/>
            </p14:nvContentPartPr>
            <p14:xfrm>
              <a:off x="5266200" y="1645360"/>
              <a:ext cx="146880" cy="36756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4450959F-570A-4B82-92E6-16BDF14F61CA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248200" y="1627720"/>
                <a:ext cx="18252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A52B4B86-EF31-4AFF-9E91-A7BA5FB300BA}"/>
                  </a:ext>
                </a:extLst>
              </p14:cNvPr>
              <p14:cNvContentPartPr/>
              <p14:nvPr/>
            </p14:nvContentPartPr>
            <p14:xfrm>
              <a:off x="5282760" y="1420360"/>
              <a:ext cx="145080" cy="1342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A52B4B86-EF31-4AFF-9E91-A7BA5FB300B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265120" y="1402720"/>
                <a:ext cx="18072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E421CFEB-F7CB-4153-BC02-38C4FF3417EE}"/>
                  </a:ext>
                </a:extLst>
              </p14:cNvPr>
              <p14:cNvContentPartPr/>
              <p14:nvPr/>
            </p14:nvContentPartPr>
            <p14:xfrm>
              <a:off x="5607840" y="1665880"/>
              <a:ext cx="111600" cy="1080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E421CFEB-F7CB-4153-BC02-38C4FF3417E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589840" y="164824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EC8617B2-E9C9-428F-A738-A741D47AA2BB}"/>
                  </a:ext>
                </a:extLst>
              </p14:cNvPr>
              <p14:cNvContentPartPr/>
              <p14:nvPr/>
            </p14:nvContentPartPr>
            <p14:xfrm>
              <a:off x="5892240" y="1368520"/>
              <a:ext cx="563760" cy="47844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EC8617B2-E9C9-428F-A738-A741D47AA2BB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874600" y="1350867"/>
                <a:ext cx="599400" cy="5141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1B5C401-EA44-4855-BD91-F6E355E50516}"/>
                  </a:ext>
                </a:extLst>
              </p14:cNvPr>
              <p14:cNvContentPartPr/>
              <p14:nvPr/>
            </p14:nvContentPartPr>
            <p14:xfrm>
              <a:off x="6808440" y="1371400"/>
              <a:ext cx="252720" cy="610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1B5C401-EA44-4855-BD91-F6E355E50516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790800" y="1353400"/>
                <a:ext cx="288360" cy="64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A73902B-F71E-4EB7-BDD8-359CE281E620}"/>
                  </a:ext>
                </a:extLst>
              </p14:cNvPr>
              <p14:cNvContentPartPr/>
              <p14:nvPr/>
            </p14:nvContentPartPr>
            <p14:xfrm>
              <a:off x="7406400" y="1545640"/>
              <a:ext cx="171000" cy="269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A73902B-F71E-4EB7-BDD8-359CE281E620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7388760" y="1527640"/>
                <a:ext cx="20664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B54FE6-B5F8-4E2F-8515-EE6A57AF6644}"/>
                  </a:ext>
                </a:extLst>
              </p14:cNvPr>
              <p14:cNvContentPartPr/>
              <p14:nvPr/>
            </p14:nvContentPartPr>
            <p14:xfrm>
              <a:off x="7416480" y="1356280"/>
              <a:ext cx="192960" cy="77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B54FE6-B5F8-4E2F-8515-EE6A57AF664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398480" y="1338640"/>
                <a:ext cx="22860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6BD2CCD-4AA3-4685-9C9F-1ED14276AA2C}"/>
                  </a:ext>
                </a:extLst>
              </p14:cNvPr>
              <p14:cNvContentPartPr/>
              <p14:nvPr/>
            </p14:nvContentPartPr>
            <p14:xfrm>
              <a:off x="7762080" y="1615120"/>
              <a:ext cx="12132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6BD2CCD-4AA3-4685-9C9F-1ED14276AA2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744080" y="159748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DCDF752-F7ED-46E3-833A-BB0266AD514D}"/>
                  </a:ext>
                </a:extLst>
              </p14:cNvPr>
              <p14:cNvContentPartPr/>
              <p14:nvPr/>
            </p14:nvContentPartPr>
            <p14:xfrm>
              <a:off x="7741560" y="1736800"/>
              <a:ext cx="126720" cy="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DCDF752-F7ED-46E3-833A-BB0266AD514D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7723920" y="1719160"/>
                <a:ext cx="162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D0F0EBB-5D28-4D26-ACC9-B66E5B541DFF}"/>
                  </a:ext>
                </a:extLst>
              </p14:cNvPr>
              <p14:cNvContentPartPr/>
              <p14:nvPr/>
            </p14:nvContentPartPr>
            <p14:xfrm>
              <a:off x="8166720" y="1341520"/>
              <a:ext cx="655920" cy="660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D0F0EBB-5D28-4D26-ACC9-B66E5B541DFF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148720" y="1323510"/>
                <a:ext cx="691560" cy="696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5F621B5-8A52-43E2-A2FC-17124CC29C8E}"/>
                  </a:ext>
                </a:extLst>
              </p14:cNvPr>
              <p14:cNvContentPartPr/>
              <p14:nvPr/>
            </p14:nvContentPartPr>
            <p14:xfrm>
              <a:off x="3911160" y="2169160"/>
              <a:ext cx="611640" cy="390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5F621B5-8A52-43E2-A2FC-17124CC29C8E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893520" y="2151520"/>
                <a:ext cx="647280" cy="42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CBEBA1E-125E-4808-83F2-68A3D95E2EC3}"/>
                  </a:ext>
                </a:extLst>
              </p14:cNvPr>
              <p14:cNvContentPartPr/>
              <p14:nvPr/>
            </p14:nvContentPartPr>
            <p14:xfrm>
              <a:off x="3738360" y="2932720"/>
              <a:ext cx="345240" cy="300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CBEBA1E-125E-4808-83F2-68A3D95E2EC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720720" y="2915080"/>
                <a:ext cx="380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51441C2-F873-4D00-B9F1-92EF0DE2BB5D}"/>
                  </a:ext>
                </a:extLst>
              </p14:cNvPr>
              <p14:cNvContentPartPr/>
              <p14:nvPr/>
            </p14:nvContentPartPr>
            <p14:xfrm>
              <a:off x="3708120" y="2761000"/>
              <a:ext cx="177480" cy="83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51441C2-F873-4D00-B9F1-92EF0DE2BB5D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690480" y="2743000"/>
                <a:ext cx="21312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10C0FFA-4BB2-4C5C-BC98-657FC911D18E}"/>
                  </a:ext>
                </a:extLst>
              </p14:cNvPr>
              <p14:cNvContentPartPr/>
              <p14:nvPr/>
            </p14:nvContentPartPr>
            <p14:xfrm>
              <a:off x="4226160" y="2976640"/>
              <a:ext cx="9288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10C0FFA-4BB2-4C5C-BC98-657FC911D18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208160" y="2958640"/>
                <a:ext cx="128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B877AA0-2837-41D6-AD3A-6DD8BE8686C2}"/>
                  </a:ext>
                </a:extLst>
              </p14:cNvPr>
              <p14:cNvContentPartPr/>
              <p14:nvPr/>
            </p14:nvContentPartPr>
            <p14:xfrm>
              <a:off x="4226160" y="3067720"/>
              <a:ext cx="94320" cy="21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B877AA0-2837-41D6-AD3A-6DD8BE8686C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208160" y="3050080"/>
                <a:ext cx="1299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A1B0C40-8F05-47D8-846C-7DBEA69228F2}"/>
                  </a:ext>
                </a:extLst>
              </p14:cNvPr>
              <p14:cNvContentPartPr/>
              <p14:nvPr/>
            </p14:nvContentPartPr>
            <p14:xfrm>
              <a:off x="4429200" y="2981320"/>
              <a:ext cx="360360" cy="188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A1B0C40-8F05-47D8-846C-7DBEA69228F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411560" y="2963680"/>
                <a:ext cx="39600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71510B3-25F1-4A18-965F-76633252DE11}"/>
                  </a:ext>
                </a:extLst>
              </p14:cNvPr>
              <p14:cNvContentPartPr/>
              <p14:nvPr/>
            </p14:nvContentPartPr>
            <p14:xfrm>
              <a:off x="4531080" y="2816800"/>
              <a:ext cx="171720" cy="68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71510B3-25F1-4A18-965F-76633252DE11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513080" y="2799160"/>
                <a:ext cx="20736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BB373A8-8EA8-4641-92C1-F6852BADA6D3}"/>
                  </a:ext>
                </a:extLst>
              </p14:cNvPr>
              <p14:cNvContentPartPr/>
              <p14:nvPr/>
            </p14:nvContentPartPr>
            <p14:xfrm>
              <a:off x="5059560" y="2813560"/>
              <a:ext cx="112320" cy="61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BB373A8-8EA8-4641-92C1-F6852BADA6D3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041560" y="2795920"/>
                <a:ext cx="14796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895E6F0-6757-4E9F-BB86-2EB593AA6306}"/>
                  </a:ext>
                </a:extLst>
              </p14:cNvPr>
              <p14:cNvContentPartPr/>
              <p14:nvPr/>
            </p14:nvContentPartPr>
            <p14:xfrm>
              <a:off x="4896480" y="2956120"/>
              <a:ext cx="325080" cy="173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895E6F0-6757-4E9F-BB86-2EB593AA6306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878820" y="2938480"/>
                <a:ext cx="3607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A310A16-D07F-40C9-AE55-7E64E78E58DE}"/>
                  </a:ext>
                </a:extLst>
              </p14:cNvPr>
              <p14:cNvContentPartPr/>
              <p14:nvPr/>
            </p14:nvContentPartPr>
            <p14:xfrm>
              <a:off x="5516400" y="3014800"/>
              <a:ext cx="151560" cy="12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A310A16-D07F-40C9-AE55-7E64E78E58DE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498400" y="2997160"/>
                <a:ext cx="187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908BA15-FC01-4808-A412-D76439587DD9}"/>
                  </a:ext>
                </a:extLst>
              </p14:cNvPr>
              <p14:cNvContentPartPr/>
              <p14:nvPr/>
            </p14:nvContentPartPr>
            <p14:xfrm>
              <a:off x="5536920" y="3108400"/>
              <a:ext cx="15192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908BA15-FC01-4808-A412-D76439587DD9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518920" y="3090760"/>
                <a:ext cx="187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D40FB7E-B7AD-45D6-9756-C01CAB27A0D4}"/>
                  </a:ext>
                </a:extLst>
              </p14:cNvPr>
              <p14:cNvContentPartPr/>
              <p14:nvPr/>
            </p14:nvContentPartPr>
            <p14:xfrm>
              <a:off x="5845080" y="2761360"/>
              <a:ext cx="500040" cy="474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D40FB7E-B7AD-45D6-9756-C01CAB27A0D4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827440" y="2743360"/>
                <a:ext cx="535680" cy="5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DC542C7-E0DF-4FAD-8E88-BA988511B699}"/>
                  </a:ext>
                </a:extLst>
              </p14:cNvPr>
              <p14:cNvContentPartPr/>
              <p14:nvPr/>
            </p14:nvContentPartPr>
            <p14:xfrm>
              <a:off x="6450240" y="2996800"/>
              <a:ext cx="105120" cy="294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DC542C7-E0DF-4FAD-8E88-BA988511B69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432240" y="2979160"/>
                <a:ext cx="14076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CD624EA-C9ED-432E-9FED-684ACAC286EB}"/>
                  </a:ext>
                </a:extLst>
              </p14:cNvPr>
              <p14:cNvContentPartPr/>
              <p14:nvPr/>
            </p14:nvContentPartPr>
            <p14:xfrm>
              <a:off x="6441240" y="2857120"/>
              <a:ext cx="99360" cy="56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CD624EA-C9ED-432E-9FED-684ACAC286EB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423240" y="2839120"/>
                <a:ext cx="13500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B7999F4-5F4B-4C76-B107-4BB5EFE9AF34}"/>
                  </a:ext>
                </a:extLst>
              </p14:cNvPr>
              <p14:cNvContentPartPr/>
              <p14:nvPr/>
            </p14:nvContentPartPr>
            <p14:xfrm>
              <a:off x="6684960" y="3058000"/>
              <a:ext cx="69480" cy="4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B7999F4-5F4B-4C76-B107-4BB5EFE9AF3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666960" y="3040000"/>
                <a:ext cx="10512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500F141-8A9F-43D2-9F93-45860035E6CA}"/>
                  </a:ext>
                </a:extLst>
              </p14:cNvPr>
              <p14:cNvContentPartPr/>
              <p14:nvPr/>
            </p14:nvContentPartPr>
            <p14:xfrm>
              <a:off x="6984480" y="3084280"/>
              <a:ext cx="108360" cy="156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500F141-8A9F-43D2-9F93-45860035E6CA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6966840" y="3066280"/>
                <a:ext cx="14400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DF2A492-07FF-4169-9135-67128F45C6FE}"/>
                  </a:ext>
                </a:extLst>
              </p14:cNvPr>
              <p14:cNvContentPartPr/>
              <p14:nvPr/>
            </p14:nvContentPartPr>
            <p14:xfrm>
              <a:off x="6898440" y="2856760"/>
              <a:ext cx="205560" cy="1810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DF2A492-07FF-4169-9135-67128F45C6FE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6880440" y="2838760"/>
                <a:ext cx="24120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CD2758C-0032-4BA8-A452-20D17C680E31}"/>
                  </a:ext>
                </a:extLst>
              </p14:cNvPr>
              <p14:cNvContentPartPr/>
              <p14:nvPr/>
            </p14:nvContentPartPr>
            <p14:xfrm>
              <a:off x="7233600" y="2706640"/>
              <a:ext cx="1014840" cy="4896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CD2758C-0032-4BA8-A452-20D17C680E31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215960" y="2688640"/>
                <a:ext cx="1050480" cy="5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F7151D5-DAB9-4002-ABA4-5B2120194154}"/>
                  </a:ext>
                </a:extLst>
              </p14:cNvPr>
              <p14:cNvContentPartPr/>
              <p14:nvPr/>
            </p14:nvContentPartPr>
            <p14:xfrm>
              <a:off x="8777640" y="2912560"/>
              <a:ext cx="122040" cy="351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F7151D5-DAB9-4002-ABA4-5B2120194154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8760000" y="2894920"/>
                <a:ext cx="15768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EB8D21D-DA3D-4EBF-8AE5-2DD5B039C10D}"/>
                  </a:ext>
                </a:extLst>
              </p14:cNvPr>
              <p14:cNvContentPartPr/>
              <p14:nvPr/>
            </p14:nvContentPartPr>
            <p14:xfrm>
              <a:off x="8798160" y="2718880"/>
              <a:ext cx="139320" cy="1188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EB8D21D-DA3D-4EBF-8AE5-2DD5B039C10D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8780160" y="2700880"/>
                <a:ext cx="17496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E9210C5-0E13-4944-98C9-5B37CEF93F48}"/>
                  </a:ext>
                </a:extLst>
              </p14:cNvPr>
              <p14:cNvContentPartPr/>
              <p14:nvPr/>
            </p14:nvContentPartPr>
            <p14:xfrm>
              <a:off x="8371560" y="2722480"/>
              <a:ext cx="321840" cy="3560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E9210C5-0E13-4944-98C9-5B37CEF93F48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353920" y="2704840"/>
                <a:ext cx="3574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194832E-F299-471B-B430-21E09FF2F420}"/>
                  </a:ext>
                </a:extLst>
              </p14:cNvPr>
              <p14:cNvContentPartPr/>
              <p14:nvPr/>
            </p14:nvContentPartPr>
            <p14:xfrm>
              <a:off x="4266840" y="3520600"/>
              <a:ext cx="167760" cy="1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194832E-F299-471B-B430-21E09FF2F420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249200" y="3502600"/>
                <a:ext cx="2034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8EC29E9-4193-4F47-A676-5116C5D7973D}"/>
                  </a:ext>
                </a:extLst>
              </p14:cNvPr>
              <p14:cNvContentPartPr/>
              <p14:nvPr/>
            </p14:nvContentPartPr>
            <p14:xfrm>
              <a:off x="4276920" y="3626080"/>
              <a:ext cx="162000" cy="11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8EC29E9-4193-4F47-A676-5116C5D7973D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4258920" y="3608440"/>
                <a:ext cx="1976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0D6DAA7-2AD0-47F7-820F-1797FC7476C7}"/>
                  </a:ext>
                </a:extLst>
              </p14:cNvPr>
              <p14:cNvContentPartPr/>
              <p14:nvPr/>
            </p14:nvContentPartPr>
            <p14:xfrm>
              <a:off x="4673280" y="3576040"/>
              <a:ext cx="133560" cy="205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0D6DAA7-2AD0-47F7-820F-1797FC7476C7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655280" y="3558040"/>
                <a:ext cx="1692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1BBC6B5-60FD-4D4A-A57F-01E4F0D8CAE3}"/>
                  </a:ext>
                </a:extLst>
              </p14:cNvPr>
              <p14:cNvContentPartPr/>
              <p14:nvPr/>
            </p14:nvContentPartPr>
            <p14:xfrm>
              <a:off x="4894680" y="3372640"/>
              <a:ext cx="471960" cy="502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1BBC6B5-60FD-4D4A-A57F-01E4F0D8CAE3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876680" y="3355000"/>
                <a:ext cx="507600" cy="5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0BEFD58-81E8-4583-A8B3-EA21EADF7D9D}"/>
                  </a:ext>
                </a:extLst>
              </p14:cNvPr>
              <p14:cNvContentPartPr/>
              <p14:nvPr/>
            </p14:nvContentPartPr>
            <p14:xfrm>
              <a:off x="5627640" y="3687640"/>
              <a:ext cx="112680" cy="173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0BEFD58-81E8-4583-A8B3-EA21EADF7D9D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5609640" y="3670000"/>
                <a:ext cx="1483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219C4B7-77D7-4DC3-B516-44C5F4EE453F}"/>
                  </a:ext>
                </a:extLst>
              </p14:cNvPr>
              <p14:cNvContentPartPr/>
              <p14:nvPr/>
            </p14:nvContentPartPr>
            <p14:xfrm>
              <a:off x="5506320" y="3429520"/>
              <a:ext cx="324720" cy="197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219C4B7-77D7-4DC3-B516-44C5F4EE453F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5488680" y="3411553"/>
                <a:ext cx="360360" cy="2328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518F31D-390F-4645-9654-50947740BD3F}"/>
                  </a:ext>
                </a:extLst>
              </p14:cNvPr>
              <p14:cNvContentPartPr/>
              <p14:nvPr/>
            </p14:nvContentPartPr>
            <p14:xfrm>
              <a:off x="6065040" y="3352840"/>
              <a:ext cx="136440" cy="91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518F31D-390F-4645-9654-50947740BD3F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047400" y="3334840"/>
                <a:ext cx="17208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01FD0BB-5855-495D-BA31-B376403DDCA3}"/>
                  </a:ext>
                </a:extLst>
              </p14:cNvPr>
              <p14:cNvContentPartPr/>
              <p14:nvPr/>
            </p14:nvContentPartPr>
            <p14:xfrm>
              <a:off x="6044880" y="3533200"/>
              <a:ext cx="212760" cy="177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01FD0BB-5855-495D-BA31-B376403DDCA3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026910" y="3515200"/>
                <a:ext cx="24834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109F549-7C7E-4110-B4DB-CD7FD00ECE27}"/>
                  </a:ext>
                </a:extLst>
              </p14:cNvPr>
              <p14:cNvContentPartPr/>
              <p14:nvPr/>
            </p14:nvContentPartPr>
            <p14:xfrm>
              <a:off x="3718200" y="3319720"/>
              <a:ext cx="366480" cy="501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109F549-7C7E-4110-B4DB-CD7FD00ECE27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700200" y="3302067"/>
                <a:ext cx="402120" cy="5367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94CD019-5AF0-435A-9E91-FD9C008719A7}"/>
                  </a:ext>
                </a:extLst>
              </p14:cNvPr>
              <p14:cNvContentPartPr/>
              <p14:nvPr/>
            </p14:nvContentPartPr>
            <p14:xfrm>
              <a:off x="3398520" y="3223960"/>
              <a:ext cx="3268080" cy="828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94CD019-5AF0-435A-9E91-FD9C008719A7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3380880" y="3187960"/>
                <a:ext cx="3303720" cy="89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D6DF58D-B8AD-4074-B629-DA6B5A531F39}"/>
                  </a:ext>
                </a:extLst>
              </p14:cNvPr>
              <p14:cNvContentPartPr/>
              <p14:nvPr/>
            </p14:nvContentPartPr>
            <p14:xfrm>
              <a:off x="4652760" y="4123600"/>
              <a:ext cx="180720" cy="102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D6DF58D-B8AD-4074-B629-DA6B5A531F39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4635120" y="4105960"/>
                <a:ext cx="2163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59C236F-DA2D-4C9A-8B65-E5CB4A324140}"/>
                  </a:ext>
                </a:extLst>
              </p14:cNvPr>
              <p14:cNvContentPartPr/>
              <p14:nvPr/>
            </p14:nvContentPartPr>
            <p14:xfrm>
              <a:off x="3545400" y="4129000"/>
              <a:ext cx="902520" cy="4752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59C236F-DA2D-4C9A-8B65-E5CB4A324140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3527400" y="4111000"/>
                <a:ext cx="938160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BC51CF9-96A9-4B19-8179-9FF20B667EAA}"/>
                  </a:ext>
                </a:extLst>
              </p14:cNvPr>
              <p14:cNvContentPartPr/>
              <p14:nvPr/>
            </p14:nvContentPartPr>
            <p14:xfrm>
              <a:off x="2946000" y="4194520"/>
              <a:ext cx="352800" cy="2851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BC51CF9-96A9-4B19-8179-9FF20B667EAA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2928000" y="4176520"/>
                <a:ext cx="38844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708F0750-9CB9-4193-A67C-297AEE92F40C}"/>
                  </a:ext>
                </a:extLst>
              </p14:cNvPr>
              <p14:cNvContentPartPr/>
              <p14:nvPr/>
            </p14:nvContentPartPr>
            <p14:xfrm>
              <a:off x="4622160" y="4337080"/>
              <a:ext cx="557640" cy="2876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708F0750-9CB9-4193-A67C-297AEE92F40C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4604520" y="4319418"/>
                <a:ext cx="593280" cy="3233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38D7833-6F72-4397-9121-3447FDBD833B}"/>
                  </a:ext>
                </a:extLst>
              </p14:cNvPr>
              <p14:cNvContentPartPr/>
              <p14:nvPr/>
            </p14:nvContentPartPr>
            <p14:xfrm>
              <a:off x="5343960" y="4327720"/>
              <a:ext cx="163800" cy="10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38D7833-6F72-4397-9121-3447FDBD833B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5326320" y="4309720"/>
                <a:ext cx="1994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7EEFAC8-FAC9-4591-A252-01BBA4DD80C4}"/>
                  </a:ext>
                </a:extLst>
              </p14:cNvPr>
              <p14:cNvContentPartPr/>
              <p14:nvPr/>
            </p14:nvContentPartPr>
            <p14:xfrm>
              <a:off x="5343960" y="4409080"/>
              <a:ext cx="152280" cy="8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7EEFAC8-FAC9-4591-A252-01BBA4DD80C4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5326320" y="4391080"/>
                <a:ext cx="1879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838E9E0-615A-484F-9098-9842DBF9EEF5}"/>
                  </a:ext>
                </a:extLst>
              </p14:cNvPr>
              <p14:cNvContentPartPr/>
              <p14:nvPr/>
            </p14:nvContentPartPr>
            <p14:xfrm>
              <a:off x="5708640" y="4297480"/>
              <a:ext cx="223920" cy="183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838E9E0-615A-484F-9098-9842DBF9EEF5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5690640" y="4279480"/>
                <a:ext cx="25956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4DA7036-CA4B-44F0-AABF-E093B75B6337}"/>
                  </a:ext>
                </a:extLst>
              </p14:cNvPr>
              <p14:cNvContentPartPr/>
              <p14:nvPr/>
            </p14:nvContentPartPr>
            <p14:xfrm>
              <a:off x="5739960" y="4126120"/>
              <a:ext cx="138960" cy="100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4DA7036-CA4B-44F0-AABF-E093B75B6337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5721960" y="4108120"/>
                <a:ext cx="17460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DEA6470-6FF6-40C6-A261-E7CB83C73179}"/>
                  </a:ext>
                </a:extLst>
              </p14:cNvPr>
              <p14:cNvContentPartPr/>
              <p14:nvPr/>
            </p14:nvContentPartPr>
            <p14:xfrm>
              <a:off x="6400200" y="4273000"/>
              <a:ext cx="133560" cy="228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DEA6470-6FF6-40C6-A261-E7CB83C73179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6382560" y="4255000"/>
                <a:ext cx="16920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658A1F0-1A14-40EF-89A9-16EC7C0B738B}"/>
                  </a:ext>
                </a:extLst>
              </p14:cNvPr>
              <p14:cNvContentPartPr/>
              <p14:nvPr/>
            </p14:nvContentPartPr>
            <p14:xfrm>
              <a:off x="6369960" y="4103800"/>
              <a:ext cx="131040" cy="112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658A1F0-1A14-40EF-89A9-16EC7C0B738B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6352320" y="4086160"/>
                <a:ext cx="16668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06927A7-B7C5-44E6-BA34-DE21A2BD4E05}"/>
                  </a:ext>
                </a:extLst>
              </p14:cNvPr>
              <p14:cNvContentPartPr/>
              <p14:nvPr/>
            </p14:nvContentPartPr>
            <p14:xfrm>
              <a:off x="6958920" y="4318000"/>
              <a:ext cx="476640" cy="192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06927A7-B7C5-44E6-BA34-DE21A2BD4E05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6941280" y="4300000"/>
                <a:ext cx="5122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43B0CFC-42CC-4DE6-ADF7-E4281B8983D0}"/>
                  </a:ext>
                </a:extLst>
              </p14:cNvPr>
              <p14:cNvContentPartPr/>
              <p14:nvPr/>
            </p14:nvContentPartPr>
            <p14:xfrm>
              <a:off x="7162680" y="4131520"/>
              <a:ext cx="200880" cy="96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43B0CFC-42CC-4DE6-ADF7-E4281B8983D0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7144680" y="4113880"/>
                <a:ext cx="23652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3452C82-386A-48B7-99A3-19ACCC09E943}"/>
                  </a:ext>
                </a:extLst>
              </p14:cNvPr>
              <p14:cNvContentPartPr/>
              <p14:nvPr/>
            </p14:nvContentPartPr>
            <p14:xfrm>
              <a:off x="6684960" y="4307560"/>
              <a:ext cx="165960" cy="194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3452C82-386A-48B7-99A3-19ACCC09E943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6666960" y="4289560"/>
                <a:ext cx="201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A5C8BCF-CB6B-4CBD-B2F2-2ADF9D29166B}"/>
                  </a:ext>
                </a:extLst>
              </p14:cNvPr>
              <p14:cNvContentPartPr/>
              <p14:nvPr/>
            </p14:nvContentPartPr>
            <p14:xfrm>
              <a:off x="6121560" y="4287040"/>
              <a:ext cx="164160" cy="205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A5C8BCF-CB6B-4CBD-B2F2-2ADF9D29166B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6103560" y="4269400"/>
                <a:ext cx="19980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1AD5BB8-018C-42CF-A7B3-F208926196E5}"/>
                  </a:ext>
                </a:extLst>
              </p14:cNvPr>
              <p14:cNvContentPartPr/>
              <p14:nvPr/>
            </p14:nvContentPartPr>
            <p14:xfrm>
              <a:off x="7589280" y="4144840"/>
              <a:ext cx="1193760" cy="432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1AD5BB8-018C-42CF-A7B3-F208926196E5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7571280" y="4127200"/>
                <a:ext cx="1229400" cy="46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A9E5468-26C9-46EB-A803-01591343C7B1}"/>
                  </a:ext>
                </a:extLst>
              </p14:cNvPr>
              <p14:cNvContentPartPr/>
              <p14:nvPr/>
            </p14:nvContentPartPr>
            <p14:xfrm>
              <a:off x="607440" y="4906960"/>
              <a:ext cx="154080" cy="295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A9E5468-26C9-46EB-A803-01591343C7B1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589800" y="4888960"/>
                <a:ext cx="18972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A4B6B41-FAE8-4913-81EF-9E348840681F}"/>
                  </a:ext>
                </a:extLst>
              </p14:cNvPr>
              <p14:cNvContentPartPr/>
              <p14:nvPr/>
            </p14:nvContentPartPr>
            <p14:xfrm>
              <a:off x="568560" y="4876000"/>
              <a:ext cx="250920" cy="21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A4B6B41-FAE8-4913-81EF-9E348840681F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550560" y="4858000"/>
                <a:ext cx="2865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51FCD5F-97B6-476B-929E-6E34BB902B6A}"/>
                  </a:ext>
                </a:extLst>
              </p14:cNvPr>
              <p14:cNvContentPartPr/>
              <p14:nvPr/>
            </p14:nvContentPartPr>
            <p14:xfrm>
              <a:off x="862320" y="4827400"/>
              <a:ext cx="662040" cy="373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51FCD5F-97B6-476B-929E-6E34BB902B6A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844680" y="4809400"/>
                <a:ext cx="6976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C4609-1838-436F-8DFE-8A59854B04F9}"/>
                  </a:ext>
                </a:extLst>
              </p14:cNvPr>
              <p14:cNvContentPartPr/>
              <p14:nvPr/>
            </p14:nvContentPartPr>
            <p14:xfrm>
              <a:off x="1340760" y="4977880"/>
              <a:ext cx="224280" cy="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C4609-1838-436F-8DFE-8A59854B04F9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1323120" y="4960240"/>
                <a:ext cx="259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423DFD3-205D-4AF9-A478-03BB9504E457}"/>
                  </a:ext>
                </a:extLst>
              </p14:cNvPr>
              <p14:cNvContentPartPr/>
              <p14:nvPr/>
            </p14:nvContentPartPr>
            <p14:xfrm>
              <a:off x="3261000" y="4804720"/>
              <a:ext cx="1059840" cy="3560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423DFD3-205D-4AF9-A478-03BB9504E457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3243354" y="4787080"/>
                <a:ext cx="1095492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5D4322D-9859-40EC-9BDA-2F3989CB3B21}"/>
                  </a:ext>
                </a:extLst>
              </p14:cNvPr>
              <p14:cNvContentPartPr/>
              <p14:nvPr/>
            </p14:nvContentPartPr>
            <p14:xfrm>
              <a:off x="1757280" y="4845760"/>
              <a:ext cx="1242360" cy="3474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5D4322D-9859-40EC-9BDA-2F3989CB3B21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1739635" y="4828120"/>
                <a:ext cx="127801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DDF2B3DA-B22B-4A06-B964-49C83836CBA6}"/>
                  </a:ext>
                </a:extLst>
              </p14:cNvPr>
              <p14:cNvContentPartPr/>
              <p14:nvPr/>
            </p14:nvContentPartPr>
            <p14:xfrm>
              <a:off x="4879560" y="4998400"/>
              <a:ext cx="285120" cy="1947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DDF2B3DA-B22B-4A06-B964-49C83836CBA6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4861560" y="4980400"/>
                <a:ext cx="32076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2345D6AB-2197-4FEE-9F2B-890AC0E28FF9}"/>
                  </a:ext>
                </a:extLst>
              </p14:cNvPr>
              <p14:cNvContentPartPr/>
              <p14:nvPr/>
            </p14:nvContentPartPr>
            <p14:xfrm>
              <a:off x="4896480" y="4847200"/>
              <a:ext cx="155160" cy="907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2345D6AB-2197-4FEE-9F2B-890AC0E28FF9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4878840" y="4829200"/>
                <a:ext cx="1908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7C36D97-9407-4BFF-B554-50037D745DB8}"/>
                  </a:ext>
                </a:extLst>
              </p14:cNvPr>
              <p14:cNvContentPartPr/>
              <p14:nvPr/>
            </p14:nvContentPartPr>
            <p14:xfrm>
              <a:off x="5282760" y="5018560"/>
              <a:ext cx="162000" cy="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7C36D97-9407-4BFF-B554-50037D745DB8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5265120" y="500092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CBC7BC14-C3EA-433C-B5CB-213626A38C29}"/>
                  </a:ext>
                </a:extLst>
              </p14:cNvPr>
              <p14:cNvContentPartPr/>
              <p14:nvPr/>
            </p14:nvContentPartPr>
            <p14:xfrm>
              <a:off x="5282760" y="5099920"/>
              <a:ext cx="206640" cy="16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CBC7BC14-C3EA-433C-B5CB-213626A38C29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5265120" y="5082280"/>
                <a:ext cx="2422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31FD5135-218B-4DA9-9682-0E63A82F903F}"/>
                  </a:ext>
                </a:extLst>
              </p14:cNvPr>
              <p14:cNvContentPartPr/>
              <p14:nvPr/>
            </p14:nvContentPartPr>
            <p14:xfrm>
              <a:off x="5628000" y="4991200"/>
              <a:ext cx="487080" cy="171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31FD5135-218B-4DA9-9682-0E63A82F903F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5610360" y="4973200"/>
                <a:ext cx="522720" cy="207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93672326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14:cNvPr>
              <p14:cNvContentPartPr/>
              <p14:nvPr/>
            </p14:nvContentPartPr>
            <p14:xfrm>
              <a:off x="873480" y="212560"/>
              <a:ext cx="1558080" cy="47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5840" y="194920"/>
                <a:ext cx="159372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14:cNvPr>
              <p14:cNvContentPartPr/>
              <p14:nvPr/>
            </p14:nvContentPartPr>
            <p14:xfrm>
              <a:off x="3027360" y="264040"/>
              <a:ext cx="360" cy="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14:cNvPr>
              <p14:cNvContentPartPr/>
              <p14:nvPr/>
            </p14:nvContentPartPr>
            <p14:xfrm>
              <a:off x="3090720" y="407320"/>
              <a:ext cx="223200" cy="10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2720" y="389680"/>
                <a:ext cx="2588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14:cNvPr>
              <p14:cNvContentPartPr/>
              <p14:nvPr/>
            </p14:nvContentPartPr>
            <p14:xfrm>
              <a:off x="3433440" y="45664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5800" y="43900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14:cNvPr>
              <p14:cNvContentPartPr/>
              <p14:nvPr/>
            </p14:nvContentPartPr>
            <p14:xfrm>
              <a:off x="3433440" y="29428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5800" y="276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14:cNvPr>
              <p14:cNvContentPartPr/>
              <p14:nvPr/>
            </p14:nvContentPartPr>
            <p14:xfrm>
              <a:off x="3544320" y="192760"/>
              <a:ext cx="15840" cy="299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526680" y="175120"/>
                <a:ext cx="514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14:cNvPr>
              <p14:cNvContentPartPr/>
              <p14:nvPr/>
            </p14:nvContentPartPr>
            <p14:xfrm>
              <a:off x="3655560" y="297520"/>
              <a:ext cx="38880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637920" y="279520"/>
                <a:ext cx="42444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14:cNvPr>
              <p14:cNvContentPartPr/>
              <p14:nvPr/>
            </p14:nvContentPartPr>
            <p14:xfrm>
              <a:off x="2714880" y="382840"/>
              <a:ext cx="271800" cy="178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696904" y="364840"/>
                <a:ext cx="307393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14:cNvPr>
              <p14:cNvContentPartPr/>
              <p14:nvPr/>
            </p14:nvContentPartPr>
            <p14:xfrm>
              <a:off x="5724120" y="172600"/>
              <a:ext cx="924840" cy="32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706120" y="154620"/>
                <a:ext cx="9604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14:cNvPr>
              <p14:cNvContentPartPr/>
              <p14:nvPr/>
            </p14:nvContentPartPr>
            <p14:xfrm>
              <a:off x="5139840" y="306880"/>
              <a:ext cx="488160" cy="368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122187" y="288898"/>
                <a:ext cx="523826" cy="403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14:cNvPr>
              <p14:cNvContentPartPr/>
              <p14:nvPr/>
            </p14:nvContentPartPr>
            <p14:xfrm>
              <a:off x="4439640" y="253600"/>
              <a:ext cx="3718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421983" y="235600"/>
                <a:ext cx="407555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14:cNvPr>
              <p14:cNvContentPartPr/>
              <p14:nvPr/>
            </p14:nvContentPartPr>
            <p14:xfrm>
              <a:off x="7025520" y="243520"/>
              <a:ext cx="36000" cy="22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07520" y="225880"/>
                <a:ext cx="71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14:cNvPr>
              <p14:cNvContentPartPr/>
              <p14:nvPr/>
            </p14:nvContentPartPr>
            <p14:xfrm>
              <a:off x="7521600" y="253600"/>
              <a:ext cx="360360" cy="22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03960" y="235600"/>
                <a:ext cx="3960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14:cNvPr>
              <p14:cNvContentPartPr/>
              <p14:nvPr/>
            </p14:nvContentPartPr>
            <p14:xfrm>
              <a:off x="7161600" y="233080"/>
              <a:ext cx="245160" cy="24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143626" y="215440"/>
                <a:ext cx="28074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14:cNvPr>
              <p14:cNvContentPartPr/>
              <p14:nvPr/>
            </p14:nvContentPartPr>
            <p14:xfrm>
              <a:off x="2963280" y="2336200"/>
              <a:ext cx="204840" cy="204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945312" y="2318560"/>
                <a:ext cx="240417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14:cNvPr>
              <p14:cNvContentPartPr/>
              <p14:nvPr/>
            </p14:nvContentPartPr>
            <p14:xfrm>
              <a:off x="2742600" y="3190120"/>
              <a:ext cx="138960" cy="155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24960" y="3172120"/>
                <a:ext cx="17460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14:cNvPr>
              <p14:cNvContentPartPr/>
              <p14:nvPr/>
            </p14:nvContentPartPr>
            <p14:xfrm>
              <a:off x="464520" y="3541840"/>
              <a:ext cx="272880" cy="224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6880" y="3523840"/>
                <a:ext cx="30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14:cNvPr>
              <p14:cNvContentPartPr/>
              <p14:nvPr/>
            </p14:nvContentPartPr>
            <p14:xfrm>
              <a:off x="858000" y="3535360"/>
              <a:ext cx="46080" cy="19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40000" y="3517360"/>
                <a:ext cx="817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14:cNvPr>
              <p14:cNvContentPartPr/>
              <p14:nvPr/>
            </p14:nvContentPartPr>
            <p14:xfrm>
              <a:off x="761880" y="3514840"/>
              <a:ext cx="218160" cy="165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43880" y="3497200"/>
                <a:ext cx="253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14:cNvPr>
              <p14:cNvContentPartPr/>
              <p14:nvPr/>
            </p14:nvContentPartPr>
            <p14:xfrm>
              <a:off x="1056360" y="3596200"/>
              <a:ext cx="6840" cy="91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038360" y="3578560"/>
                <a:ext cx="4248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14:cNvPr>
              <p14:cNvContentPartPr/>
              <p14:nvPr/>
            </p14:nvContentPartPr>
            <p14:xfrm>
              <a:off x="1025760" y="340324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0812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14:cNvPr>
              <p14:cNvContentPartPr/>
              <p14:nvPr/>
            </p14:nvContentPartPr>
            <p14:xfrm>
              <a:off x="1176960" y="3464080"/>
              <a:ext cx="104040" cy="225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59320" y="3446440"/>
                <a:ext cx="1396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14:cNvPr>
              <p14:cNvContentPartPr/>
              <p14:nvPr/>
            </p14:nvContentPartPr>
            <p14:xfrm>
              <a:off x="1524000" y="3351760"/>
              <a:ext cx="364320" cy="536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06000" y="3334120"/>
                <a:ext cx="39996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14:cNvPr>
              <p14:cNvContentPartPr/>
              <p14:nvPr/>
            </p14:nvContentPartPr>
            <p14:xfrm>
              <a:off x="416280" y="4045840"/>
              <a:ext cx="143640" cy="228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8280" y="4027840"/>
                <a:ext cx="17928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14:cNvPr>
              <p14:cNvContentPartPr/>
              <p14:nvPr/>
            </p14:nvContentPartPr>
            <p14:xfrm>
              <a:off x="675120" y="4076800"/>
              <a:ext cx="69120" cy="131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7120" y="4059160"/>
                <a:ext cx="10476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14:cNvPr>
              <p14:cNvContentPartPr/>
              <p14:nvPr/>
            </p14:nvContentPartPr>
            <p14:xfrm>
              <a:off x="858000" y="3890680"/>
              <a:ext cx="45360" cy="283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40360" y="3873040"/>
                <a:ext cx="810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14:cNvPr>
              <p14:cNvContentPartPr/>
              <p14:nvPr/>
            </p14:nvContentPartPr>
            <p14:xfrm>
              <a:off x="782040" y="4016320"/>
              <a:ext cx="234360" cy="57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4400" y="3998680"/>
                <a:ext cx="2700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14:cNvPr>
              <p14:cNvContentPartPr/>
              <p14:nvPr/>
            </p14:nvContentPartPr>
            <p14:xfrm>
              <a:off x="1066440" y="3832360"/>
              <a:ext cx="346320" cy="335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48800" y="3814720"/>
                <a:ext cx="3819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14:cNvPr>
              <p14:cNvContentPartPr/>
              <p14:nvPr/>
            </p14:nvContentPartPr>
            <p14:xfrm>
              <a:off x="1259400" y="3932080"/>
              <a:ext cx="227880" cy="70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41400" y="3914440"/>
                <a:ext cx="2635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14:cNvPr>
              <p14:cNvContentPartPr/>
              <p14:nvPr/>
            </p14:nvContentPartPr>
            <p14:xfrm>
              <a:off x="1554240" y="3992560"/>
              <a:ext cx="12240" cy="2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36600" y="3974560"/>
                <a:ext cx="47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14:cNvPr>
              <p14:cNvContentPartPr/>
              <p14:nvPr/>
            </p14:nvContentPartPr>
            <p14:xfrm>
              <a:off x="1554240" y="3860440"/>
              <a:ext cx="36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36600" y="384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14:cNvPr>
              <p14:cNvContentPartPr/>
              <p14:nvPr/>
            </p14:nvContentPartPr>
            <p14:xfrm>
              <a:off x="1687080" y="3931360"/>
              <a:ext cx="81000" cy="109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69440" y="3913720"/>
                <a:ext cx="116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14:cNvPr>
              <p14:cNvContentPartPr/>
              <p14:nvPr/>
            </p14:nvContentPartPr>
            <p14:xfrm>
              <a:off x="1858800" y="3857920"/>
              <a:ext cx="190800" cy="135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40800" y="3839920"/>
                <a:ext cx="226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14:cNvPr>
              <p14:cNvContentPartPr/>
              <p14:nvPr/>
            </p14:nvContentPartPr>
            <p14:xfrm>
              <a:off x="3011520" y="3494320"/>
              <a:ext cx="174240" cy="19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93880" y="3476320"/>
                <a:ext cx="20988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14:cNvPr>
              <p14:cNvContentPartPr/>
              <p14:nvPr/>
            </p14:nvContentPartPr>
            <p14:xfrm>
              <a:off x="391800" y="353320"/>
              <a:ext cx="156600" cy="195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74160" y="335680"/>
                <a:ext cx="19224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14:cNvPr>
              <p14:cNvContentPartPr/>
              <p14:nvPr/>
            </p14:nvContentPartPr>
            <p14:xfrm>
              <a:off x="2174160" y="3429880"/>
              <a:ext cx="689400" cy="3088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156169" y="3411880"/>
                <a:ext cx="725021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14:cNvPr>
              <p14:cNvContentPartPr/>
              <p14:nvPr/>
            </p14:nvContentPartPr>
            <p14:xfrm>
              <a:off x="334200" y="676960"/>
              <a:ext cx="2377080" cy="2406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16200" y="659320"/>
                <a:ext cx="2412720" cy="24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14:cNvPr>
              <p14:cNvContentPartPr/>
              <p14:nvPr/>
            </p14:nvContentPartPr>
            <p14:xfrm>
              <a:off x="771600" y="1266640"/>
              <a:ext cx="1270440" cy="12999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53965" y="1249000"/>
                <a:ext cx="1306070" cy="13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3C9AC2F5-DD16-45E0-B9A3-2E90D6E07E64}"/>
                  </a:ext>
                </a:extLst>
              </p14:cNvPr>
              <p14:cNvContentPartPr/>
              <p14:nvPr/>
            </p14:nvContentPartPr>
            <p14:xfrm>
              <a:off x="1954560" y="1213720"/>
              <a:ext cx="541800" cy="11728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3C9AC2F5-DD16-45E0-B9A3-2E90D6E07E6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936920" y="1196080"/>
                <a:ext cx="577440" cy="12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34146984-BA4F-465F-B26C-5E7AD32C5B9B}"/>
                  </a:ext>
                </a:extLst>
              </p14:cNvPr>
              <p14:cNvContentPartPr/>
              <p14:nvPr/>
            </p14:nvContentPartPr>
            <p14:xfrm>
              <a:off x="3708840" y="902680"/>
              <a:ext cx="779400" cy="39744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34146984-BA4F-465F-B26C-5E7AD32C5B9B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691200" y="885040"/>
                <a:ext cx="815040" cy="43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AAE0E577-D784-4EF4-966A-F569F2E95E7D}"/>
                  </a:ext>
                </a:extLst>
              </p14:cNvPr>
              <p14:cNvContentPartPr/>
              <p14:nvPr/>
            </p14:nvContentPartPr>
            <p14:xfrm>
              <a:off x="4815480" y="1034440"/>
              <a:ext cx="533520" cy="19512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AAE0E577-D784-4EF4-966A-F569F2E95E7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797828" y="1016440"/>
                <a:ext cx="569184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B7D062B1-FC28-4CC1-8212-9B7D8245C969}"/>
                  </a:ext>
                </a:extLst>
              </p14:cNvPr>
              <p14:cNvContentPartPr/>
              <p14:nvPr/>
            </p14:nvContentPartPr>
            <p14:xfrm>
              <a:off x="5774160" y="812320"/>
              <a:ext cx="919800" cy="4096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B7D062B1-FC28-4CC1-8212-9B7D8245C96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56160" y="794320"/>
                <a:ext cx="95544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A83CA7F1-CC29-4B0C-8C0B-EE2567E1E86A}"/>
                  </a:ext>
                </a:extLst>
              </p14:cNvPr>
              <p14:cNvContentPartPr/>
              <p14:nvPr/>
            </p14:nvContentPartPr>
            <p14:xfrm>
              <a:off x="4063800" y="1431160"/>
              <a:ext cx="164520" cy="12348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A83CA7F1-CC29-4B0C-8C0B-EE2567E1E8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045800" y="1413160"/>
                <a:ext cx="2001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2291835B-BD98-402F-9F5C-99DB9FCEFF56}"/>
                  </a:ext>
                </a:extLst>
              </p14:cNvPr>
              <p14:cNvContentPartPr/>
              <p14:nvPr/>
            </p14:nvContentPartPr>
            <p14:xfrm>
              <a:off x="4510560" y="1647520"/>
              <a:ext cx="195120" cy="1872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2291835B-BD98-402F-9F5C-99DB9FCEFF56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92920" y="1629520"/>
                <a:ext cx="2307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3FD0AD15-9331-445F-9A44-5CCA0DE23E79}"/>
                  </a:ext>
                </a:extLst>
              </p14:cNvPr>
              <p14:cNvContentPartPr/>
              <p14:nvPr/>
            </p14:nvContentPartPr>
            <p14:xfrm>
              <a:off x="4541160" y="1777480"/>
              <a:ext cx="171000" cy="432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3FD0AD15-9331-445F-9A44-5CCA0DE23E7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523160" y="1759840"/>
                <a:ext cx="2066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934709C7-9449-442C-8A01-EB284528B6F8}"/>
                  </a:ext>
                </a:extLst>
              </p14:cNvPr>
              <p14:cNvContentPartPr/>
              <p14:nvPr/>
            </p14:nvContentPartPr>
            <p14:xfrm>
              <a:off x="3789120" y="1670200"/>
              <a:ext cx="568080" cy="24120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934709C7-9449-442C-8A01-EB284528B6F8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771469" y="1652560"/>
                <a:ext cx="603743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30" name="Ink 229">
                <a:extLst>
                  <a:ext uri="{FF2B5EF4-FFF2-40B4-BE49-F238E27FC236}">
                    <a16:creationId xmlns:a16="http://schemas.microsoft.com/office/drawing/2014/main" id="{042E201F-7B95-4270-9AD1-1EC9E4399BB3}"/>
                  </a:ext>
                </a:extLst>
              </p14:cNvPr>
              <p14:cNvContentPartPr/>
              <p14:nvPr/>
            </p14:nvContentPartPr>
            <p14:xfrm>
              <a:off x="4896480" y="1726360"/>
              <a:ext cx="233640" cy="10800"/>
            </p14:xfrm>
          </p:contentPart>
        </mc:Choice>
        <mc:Fallback xmlns="">
          <p:pic>
            <p:nvPicPr>
              <p:cNvPr id="230" name="Ink 229">
                <a:extLst>
                  <a:ext uri="{FF2B5EF4-FFF2-40B4-BE49-F238E27FC236}">
                    <a16:creationId xmlns:a16="http://schemas.microsoft.com/office/drawing/2014/main" id="{042E201F-7B95-4270-9AD1-1EC9E4399BB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878840" y="1708720"/>
                <a:ext cx="26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BF2388D5-C173-4AF9-901D-6B5D74AFABF8}"/>
                  </a:ext>
                </a:extLst>
              </p14:cNvPr>
              <p14:cNvContentPartPr/>
              <p14:nvPr/>
            </p14:nvContentPartPr>
            <p14:xfrm>
              <a:off x="4920240" y="1503520"/>
              <a:ext cx="139680" cy="14760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BF2388D5-C173-4AF9-901D-6B5D74AFABF8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902554" y="1485520"/>
                <a:ext cx="175412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34070451-95E1-4D8B-BC54-C20B8DDC554D}"/>
                  </a:ext>
                </a:extLst>
              </p14:cNvPr>
              <p14:cNvContentPartPr/>
              <p14:nvPr/>
            </p14:nvContentPartPr>
            <p14:xfrm>
              <a:off x="4999080" y="1787560"/>
              <a:ext cx="102960" cy="17352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34070451-95E1-4D8B-BC54-C20B8DDC554D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981080" y="1769920"/>
                <a:ext cx="13860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4450959F-570A-4B82-92E6-16BDF14F61CA}"/>
                  </a:ext>
                </a:extLst>
              </p14:cNvPr>
              <p14:cNvContentPartPr/>
              <p14:nvPr/>
            </p14:nvContentPartPr>
            <p14:xfrm>
              <a:off x="5266200" y="1645360"/>
              <a:ext cx="146880" cy="36756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4450959F-570A-4B82-92E6-16BDF14F61CA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248200" y="1627720"/>
                <a:ext cx="18252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A52B4B86-EF31-4AFF-9E91-A7BA5FB300BA}"/>
                  </a:ext>
                </a:extLst>
              </p14:cNvPr>
              <p14:cNvContentPartPr/>
              <p14:nvPr/>
            </p14:nvContentPartPr>
            <p14:xfrm>
              <a:off x="5282760" y="1420360"/>
              <a:ext cx="145080" cy="1342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A52B4B86-EF31-4AFF-9E91-A7BA5FB300B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265120" y="1402720"/>
                <a:ext cx="18072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E421CFEB-F7CB-4153-BC02-38C4FF3417EE}"/>
                  </a:ext>
                </a:extLst>
              </p14:cNvPr>
              <p14:cNvContentPartPr/>
              <p14:nvPr/>
            </p14:nvContentPartPr>
            <p14:xfrm>
              <a:off x="5607840" y="1665880"/>
              <a:ext cx="111600" cy="1080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E421CFEB-F7CB-4153-BC02-38C4FF3417E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589840" y="164824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EC8617B2-E9C9-428F-A738-A741D47AA2BB}"/>
                  </a:ext>
                </a:extLst>
              </p14:cNvPr>
              <p14:cNvContentPartPr/>
              <p14:nvPr/>
            </p14:nvContentPartPr>
            <p14:xfrm>
              <a:off x="5892240" y="1368520"/>
              <a:ext cx="563760" cy="47844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EC8617B2-E9C9-428F-A738-A741D47AA2BB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874600" y="1350867"/>
                <a:ext cx="599400" cy="5141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1B5C401-EA44-4855-BD91-F6E355E50516}"/>
                  </a:ext>
                </a:extLst>
              </p14:cNvPr>
              <p14:cNvContentPartPr/>
              <p14:nvPr/>
            </p14:nvContentPartPr>
            <p14:xfrm>
              <a:off x="6808440" y="1371400"/>
              <a:ext cx="252720" cy="610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1B5C401-EA44-4855-BD91-F6E355E50516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790800" y="1353400"/>
                <a:ext cx="288360" cy="64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A73902B-F71E-4EB7-BDD8-359CE281E620}"/>
                  </a:ext>
                </a:extLst>
              </p14:cNvPr>
              <p14:cNvContentPartPr/>
              <p14:nvPr/>
            </p14:nvContentPartPr>
            <p14:xfrm>
              <a:off x="7406400" y="1545640"/>
              <a:ext cx="171000" cy="269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A73902B-F71E-4EB7-BDD8-359CE281E620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7388760" y="1527640"/>
                <a:ext cx="20664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B54FE6-B5F8-4E2F-8515-EE6A57AF6644}"/>
                  </a:ext>
                </a:extLst>
              </p14:cNvPr>
              <p14:cNvContentPartPr/>
              <p14:nvPr/>
            </p14:nvContentPartPr>
            <p14:xfrm>
              <a:off x="7416480" y="1356280"/>
              <a:ext cx="192960" cy="77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B54FE6-B5F8-4E2F-8515-EE6A57AF664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398480" y="1338640"/>
                <a:ext cx="22860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6BD2CCD-4AA3-4685-9C9F-1ED14276AA2C}"/>
                  </a:ext>
                </a:extLst>
              </p14:cNvPr>
              <p14:cNvContentPartPr/>
              <p14:nvPr/>
            </p14:nvContentPartPr>
            <p14:xfrm>
              <a:off x="7762080" y="1615120"/>
              <a:ext cx="12132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6BD2CCD-4AA3-4685-9C9F-1ED14276AA2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744080" y="159748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DCDF752-F7ED-46E3-833A-BB0266AD514D}"/>
                  </a:ext>
                </a:extLst>
              </p14:cNvPr>
              <p14:cNvContentPartPr/>
              <p14:nvPr/>
            </p14:nvContentPartPr>
            <p14:xfrm>
              <a:off x="7741560" y="1736800"/>
              <a:ext cx="126720" cy="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DCDF752-F7ED-46E3-833A-BB0266AD514D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7723920" y="1719160"/>
                <a:ext cx="162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D0F0EBB-5D28-4D26-ACC9-B66E5B541DFF}"/>
                  </a:ext>
                </a:extLst>
              </p14:cNvPr>
              <p14:cNvContentPartPr/>
              <p14:nvPr/>
            </p14:nvContentPartPr>
            <p14:xfrm>
              <a:off x="8166720" y="1341520"/>
              <a:ext cx="655920" cy="660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D0F0EBB-5D28-4D26-ACC9-B66E5B541DFF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148720" y="1323510"/>
                <a:ext cx="691560" cy="696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5F621B5-8A52-43E2-A2FC-17124CC29C8E}"/>
                  </a:ext>
                </a:extLst>
              </p14:cNvPr>
              <p14:cNvContentPartPr/>
              <p14:nvPr/>
            </p14:nvContentPartPr>
            <p14:xfrm>
              <a:off x="3911160" y="2169160"/>
              <a:ext cx="611640" cy="390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5F621B5-8A52-43E2-A2FC-17124CC29C8E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893520" y="2151520"/>
                <a:ext cx="647280" cy="42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CBEBA1E-125E-4808-83F2-68A3D95E2EC3}"/>
                  </a:ext>
                </a:extLst>
              </p14:cNvPr>
              <p14:cNvContentPartPr/>
              <p14:nvPr/>
            </p14:nvContentPartPr>
            <p14:xfrm>
              <a:off x="3738360" y="2932720"/>
              <a:ext cx="345240" cy="300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CBEBA1E-125E-4808-83F2-68A3D95E2EC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720720" y="2915080"/>
                <a:ext cx="380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51441C2-F873-4D00-B9F1-92EF0DE2BB5D}"/>
                  </a:ext>
                </a:extLst>
              </p14:cNvPr>
              <p14:cNvContentPartPr/>
              <p14:nvPr/>
            </p14:nvContentPartPr>
            <p14:xfrm>
              <a:off x="3708120" y="2761000"/>
              <a:ext cx="177480" cy="83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51441C2-F873-4D00-B9F1-92EF0DE2BB5D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690480" y="2743000"/>
                <a:ext cx="21312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10C0FFA-4BB2-4C5C-BC98-657FC911D18E}"/>
                  </a:ext>
                </a:extLst>
              </p14:cNvPr>
              <p14:cNvContentPartPr/>
              <p14:nvPr/>
            </p14:nvContentPartPr>
            <p14:xfrm>
              <a:off x="4226160" y="2976640"/>
              <a:ext cx="9288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10C0FFA-4BB2-4C5C-BC98-657FC911D18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208160" y="2958640"/>
                <a:ext cx="128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B877AA0-2837-41D6-AD3A-6DD8BE8686C2}"/>
                  </a:ext>
                </a:extLst>
              </p14:cNvPr>
              <p14:cNvContentPartPr/>
              <p14:nvPr/>
            </p14:nvContentPartPr>
            <p14:xfrm>
              <a:off x="4226160" y="3067720"/>
              <a:ext cx="94320" cy="21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B877AA0-2837-41D6-AD3A-6DD8BE8686C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208160" y="3050080"/>
                <a:ext cx="1299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A1B0C40-8F05-47D8-846C-7DBEA69228F2}"/>
                  </a:ext>
                </a:extLst>
              </p14:cNvPr>
              <p14:cNvContentPartPr/>
              <p14:nvPr/>
            </p14:nvContentPartPr>
            <p14:xfrm>
              <a:off x="4429200" y="2981320"/>
              <a:ext cx="360360" cy="188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A1B0C40-8F05-47D8-846C-7DBEA69228F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411560" y="2963680"/>
                <a:ext cx="39600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71510B3-25F1-4A18-965F-76633252DE11}"/>
                  </a:ext>
                </a:extLst>
              </p14:cNvPr>
              <p14:cNvContentPartPr/>
              <p14:nvPr/>
            </p14:nvContentPartPr>
            <p14:xfrm>
              <a:off x="4531080" y="2816800"/>
              <a:ext cx="171720" cy="68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71510B3-25F1-4A18-965F-76633252DE11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513080" y="2799160"/>
                <a:ext cx="20736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BB373A8-8EA8-4641-92C1-F6852BADA6D3}"/>
                  </a:ext>
                </a:extLst>
              </p14:cNvPr>
              <p14:cNvContentPartPr/>
              <p14:nvPr/>
            </p14:nvContentPartPr>
            <p14:xfrm>
              <a:off x="5059560" y="2813560"/>
              <a:ext cx="112320" cy="61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BB373A8-8EA8-4641-92C1-F6852BADA6D3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041560" y="2795920"/>
                <a:ext cx="14796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895E6F0-6757-4E9F-BB86-2EB593AA6306}"/>
                  </a:ext>
                </a:extLst>
              </p14:cNvPr>
              <p14:cNvContentPartPr/>
              <p14:nvPr/>
            </p14:nvContentPartPr>
            <p14:xfrm>
              <a:off x="4896480" y="2956120"/>
              <a:ext cx="325080" cy="173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895E6F0-6757-4E9F-BB86-2EB593AA6306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878820" y="2938480"/>
                <a:ext cx="3607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A310A16-D07F-40C9-AE55-7E64E78E58DE}"/>
                  </a:ext>
                </a:extLst>
              </p14:cNvPr>
              <p14:cNvContentPartPr/>
              <p14:nvPr/>
            </p14:nvContentPartPr>
            <p14:xfrm>
              <a:off x="5516400" y="3014800"/>
              <a:ext cx="151560" cy="12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A310A16-D07F-40C9-AE55-7E64E78E58DE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498400" y="2997160"/>
                <a:ext cx="187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908BA15-FC01-4808-A412-D76439587DD9}"/>
                  </a:ext>
                </a:extLst>
              </p14:cNvPr>
              <p14:cNvContentPartPr/>
              <p14:nvPr/>
            </p14:nvContentPartPr>
            <p14:xfrm>
              <a:off x="5536920" y="3108400"/>
              <a:ext cx="15192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908BA15-FC01-4808-A412-D76439587DD9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518920" y="3090760"/>
                <a:ext cx="187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D40FB7E-B7AD-45D6-9756-C01CAB27A0D4}"/>
                  </a:ext>
                </a:extLst>
              </p14:cNvPr>
              <p14:cNvContentPartPr/>
              <p14:nvPr/>
            </p14:nvContentPartPr>
            <p14:xfrm>
              <a:off x="5845080" y="2761360"/>
              <a:ext cx="500040" cy="474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D40FB7E-B7AD-45D6-9756-C01CAB27A0D4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827440" y="2743360"/>
                <a:ext cx="535680" cy="5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DC542C7-E0DF-4FAD-8E88-BA988511B699}"/>
                  </a:ext>
                </a:extLst>
              </p14:cNvPr>
              <p14:cNvContentPartPr/>
              <p14:nvPr/>
            </p14:nvContentPartPr>
            <p14:xfrm>
              <a:off x="6450240" y="2996800"/>
              <a:ext cx="105120" cy="294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DC542C7-E0DF-4FAD-8E88-BA988511B69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432240" y="2979160"/>
                <a:ext cx="14076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CD624EA-C9ED-432E-9FED-684ACAC286EB}"/>
                  </a:ext>
                </a:extLst>
              </p14:cNvPr>
              <p14:cNvContentPartPr/>
              <p14:nvPr/>
            </p14:nvContentPartPr>
            <p14:xfrm>
              <a:off x="6441240" y="2857120"/>
              <a:ext cx="99360" cy="56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CD624EA-C9ED-432E-9FED-684ACAC286EB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423240" y="2839120"/>
                <a:ext cx="13500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B7999F4-5F4B-4C76-B107-4BB5EFE9AF34}"/>
                  </a:ext>
                </a:extLst>
              </p14:cNvPr>
              <p14:cNvContentPartPr/>
              <p14:nvPr/>
            </p14:nvContentPartPr>
            <p14:xfrm>
              <a:off x="6684960" y="3058000"/>
              <a:ext cx="69480" cy="4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B7999F4-5F4B-4C76-B107-4BB5EFE9AF3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666960" y="3040000"/>
                <a:ext cx="10512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500F141-8A9F-43D2-9F93-45860035E6CA}"/>
                  </a:ext>
                </a:extLst>
              </p14:cNvPr>
              <p14:cNvContentPartPr/>
              <p14:nvPr/>
            </p14:nvContentPartPr>
            <p14:xfrm>
              <a:off x="6984480" y="3084280"/>
              <a:ext cx="108360" cy="156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500F141-8A9F-43D2-9F93-45860035E6CA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6966840" y="3066280"/>
                <a:ext cx="14400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DF2A492-07FF-4169-9135-67128F45C6FE}"/>
                  </a:ext>
                </a:extLst>
              </p14:cNvPr>
              <p14:cNvContentPartPr/>
              <p14:nvPr/>
            </p14:nvContentPartPr>
            <p14:xfrm>
              <a:off x="6898440" y="2856760"/>
              <a:ext cx="205560" cy="1810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DF2A492-07FF-4169-9135-67128F45C6FE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6880440" y="2838760"/>
                <a:ext cx="24120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CD2758C-0032-4BA8-A452-20D17C680E31}"/>
                  </a:ext>
                </a:extLst>
              </p14:cNvPr>
              <p14:cNvContentPartPr/>
              <p14:nvPr/>
            </p14:nvContentPartPr>
            <p14:xfrm>
              <a:off x="7233600" y="2706640"/>
              <a:ext cx="1014840" cy="4896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CD2758C-0032-4BA8-A452-20D17C680E31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215960" y="2688640"/>
                <a:ext cx="1050480" cy="5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F7151D5-DAB9-4002-ABA4-5B2120194154}"/>
                  </a:ext>
                </a:extLst>
              </p14:cNvPr>
              <p14:cNvContentPartPr/>
              <p14:nvPr/>
            </p14:nvContentPartPr>
            <p14:xfrm>
              <a:off x="8777640" y="2912560"/>
              <a:ext cx="122040" cy="351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F7151D5-DAB9-4002-ABA4-5B2120194154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8760000" y="2894920"/>
                <a:ext cx="15768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EB8D21D-DA3D-4EBF-8AE5-2DD5B039C10D}"/>
                  </a:ext>
                </a:extLst>
              </p14:cNvPr>
              <p14:cNvContentPartPr/>
              <p14:nvPr/>
            </p14:nvContentPartPr>
            <p14:xfrm>
              <a:off x="8798160" y="2718880"/>
              <a:ext cx="139320" cy="1188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EB8D21D-DA3D-4EBF-8AE5-2DD5B039C10D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8780160" y="2700880"/>
                <a:ext cx="17496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E9210C5-0E13-4944-98C9-5B37CEF93F48}"/>
                  </a:ext>
                </a:extLst>
              </p14:cNvPr>
              <p14:cNvContentPartPr/>
              <p14:nvPr/>
            </p14:nvContentPartPr>
            <p14:xfrm>
              <a:off x="8371560" y="2722480"/>
              <a:ext cx="321840" cy="3560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E9210C5-0E13-4944-98C9-5B37CEF93F48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353920" y="2704840"/>
                <a:ext cx="3574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194832E-F299-471B-B430-21E09FF2F420}"/>
                  </a:ext>
                </a:extLst>
              </p14:cNvPr>
              <p14:cNvContentPartPr/>
              <p14:nvPr/>
            </p14:nvContentPartPr>
            <p14:xfrm>
              <a:off x="4266840" y="3520600"/>
              <a:ext cx="167760" cy="1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194832E-F299-471B-B430-21E09FF2F420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249200" y="3502600"/>
                <a:ext cx="2034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8EC29E9-4193-4F47-A676-5116C5D7973D}"/>
                  </a:ext>
                </a:extLst>
              </p14:cNvPr>
              <p14:cNvContentPartPr/>
              <p14:nvPr/>
            </p14:nvContentPartPr>
            <p14:xfrm>
              <a:off x="4276920" y="3626080"/>
              <a:ext cx="162000" cy="11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8EC29E9-4193-4F47-A676-5116C5D7973D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4258920" y="3608440"/>
                <a:ext cx="1976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0D6DAA7-2AD0-47F7-820F-1797FC7476C7}"/>
                  </a:ext>
                </a:extLst>
              </p14:cNvPr>
              <p14:cNvContentPartPr/>
              <p14:nvPr/>
            </p14:nvContentPartPr>
            <p14:xfrm>
              <a:off x="4673280" y="3576040"/>
              <a:ext cx="133560" cy="205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0D6DAA7-2AD0-47F7-820F-1797FC7476C7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655280" y="3558040"/>
                <a:ext cx="1692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1BBC6B5-60FD-4D4A-A57F-01E4F0D8CAE3}"/>
                  </a:ext>
                </a:extLst>
              </p14:cNvPr>
              <p14:cNvContentPartPr/>
              <p14:nvPr/>
            </p14:nvContentPartPr>
            <p14:xfrm>
              <a:off x="4894680" y="3372640"/>
              <a:ext cx="471960" cy="502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1BBC6B5-60FD-4D4A-A57F-01E4F0D8CAE3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876680" y="3355000"/>
                <a:ext cx="507600" cy="5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0BEFD58-81E8-4583-A8B3-EA21EADF7D9D}"/>
                  </a:ext>
                </a:extLst>
              </p14:cNvPr>
              <p14:cNvContentPartPr/>
              <p14:nvPr/>
            </p14:nvContentPartPr>
            <p14:xfrm>
              <a:off x="5627640" y="3687640"/>
              <a:ext cx="112680" cy="173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0BEFD58-81E8-4583-A8B3-EA21EADF7D9D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5609640" y="3670000"/>
                <a:ext cx="1483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219C4B7-77D7-4DC3-B516-44C5F4EE453F}"/>
                  </a:ext>
                </a:extLst>
              </p14:cNvPr>
              <p14:cNvContentPartPr/>
              <p14:nvPr/>
            </p14:nvContentPartPr>
            <p14:xfrm>
              <a:off x="5506320" y="3429520"/>
              <a:ext cx="324720" cy="197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219C4B7-77D7-4DC3-B516-44C5F4EE453F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5488680" y="3411553"/>
                <a:ext cx="360360" cy="2328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518F31D-390F-4645-9654-50947740BD3F}"/>
                  </a:ext>
                </a:extLst>
              </p14:cNvPr>
              <p14:cNvContentPartPr/>
              <p14:nvPr/>
            </p14:nvContentPartPr>
            <p14:xfrm>
              <a:off x="6065040" y="3352840"/>
              <a:ext cx="136440" cy="91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518F31D-390F-4645-9654-50947740BD3F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047400" y="3334840"/>
                <a:ext cx="17208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01FD0BB-5855-495D-BA31-B376403DDCA3}"/>
                  </a:ext>
                </a:extLst>
              </p14:cNvPr>
              <p14:cNvContentPartPr/>
              <p14:nvPr/>
            </p14:nvContentPartPr>
            <p14:xfrm>
              <a:off x="6044880" y="3533200"/>
              <a:ext cx="212760" cy="177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01FD0BB-5855-495D-BA31-B376403DDCA3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026910" y="3515200"/>
                <a:ext cx="24834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109F549-7C7E-4110-B4DB-CD7FD00ECE27}"/>
                  </a:ext>
                </a:extLst>
              </p14:cNvPr>
              <p14:cNvContentPartPr/>
              <p14:nvPr/>
            </p14:nvContentPartPr>
            <p14:xfrm>
              <a:off x="3718200" y="3319720"/>
              <a:ext cx="366480" cy="501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109F549-7C7E-4110-B4DB-CD7FD00ECE27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700200" y="3302067"/>
                <a:ext cx="402120" cy="5367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94CD019-5AF0-435A-9E91-FD9C008719A7}"/>
                  </a:ext>
                </a:extLst>
              </p14:cNvPr>
              <p14:cNvContentPartPr/>
              <p14:nvPr/>
            </p14:nvContentPartPr>
            <p14:xfrm>
              <a:off x="3398520" y="3223960"/>
              <a:ext cx="3268080" cy="828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94CD019-5AF0-435A-9E91-FD9C008719A7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3380880" y="3187960"/>
                <a:ext cx="3303720" cy="89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D6DF58D-B8AD-4074-B629-DA6B5A531F39}"/>
                  </a:ext>
                </a:extLst>
              </p14:cNvPr>
              <p14:cNvContentPartPr/>
              <p14:nvPr/>
            </p14:nvContentPartPr>
            <p14:xfrm>
              <a:off x="4652760" y="4123600"/>
              <a:ext cx="180720" cy="102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D6DF58D-B8AD-4074-B629-DA6B5A531F39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4635120" y="4105960"/>
                <a:ext cx="2163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59C236F-DA2D-4C9A-8B65-E5CB4A324140}"/>
                  </a:ext>
                </a:extLst>
              </p14:cNvPr>
              <p14:cNvContentPartPr/>
              <p14:nvPr/>
            </p14:nvContentPartPr>
            <p14:xfrm>
              <a:off x="3545400" y="4129000"/>
              <a:ext cx="902520" cy="4752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59C236F-DA2D-4C9A-8B65-E5CB4A324140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3527400" y="4111000"/>
                <a:ext cx="938160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BC51CF9-96A9-4B19-8179-9FF20B667EAA}"/>
                  </a:ext>
                </a:extLst>
              </p14:cNvPr>
              <p14:cNvContentPartPr/>
              <p14:nvPr/>
            </p14:nvContentPartPr>
            <p14:xfrm>
              <a:off x="2946000" y="4194520"/>
              <a:ext cx="352800" cy="2851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BC51CF9-96A9-4B19-8179-9FF20B667EAA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2928000" y="4176520"/>
                <a:ext cx="38844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708F0750-9CB9-4193-A67C-297AEE92F40C}"/>
                  </a:ext>
                </a:extLst>
              </p14:cNvPr>
              <p14:cNvContentPartPr/>
              <p14:nvPr/>
            </p14:nvContentPartPr>
            <p14:xfrm>
              <a:off x="4622160" y="4337080"/>
              <a:ext cx="557640" cy="2876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708F0750-9CB9-4193-A67C-297AEE92F40C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4604520" y="4319418"/>
                <a:ext cx="593280" cy="3233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38D7833-6F72-4397-9121-3447FDBD833B}"/>
                  </a:ext>
                </a:extLst>
              </p14:cNvPr>
              <p14:cNvContentPartPr/>
              <p14:nvPr/>
            </p14:nvContentPartPr>
            <p14:xfrm>
              <a:off x="5343960" y="4327720"/>
              <a:ext cx="163800" cy="10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38D7833-6F72-4397-9121-3447FDBD833B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5326320" y="4309720"/>
                <a:ext cx="1994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7EEFAC8-FAC9-4591-A252-01BBA4DD80C4}"/>
                  </a:ext>
                </a:extLst>
              </p14:cNvPr>
              <p14:cNvContentPartPr/>
              <p14:nvPr/>
            </p14:nvContentPartPr>
            <p14:xfrm>
              <a:off x="5343960" y="4409080"/>
              <a:ext cx="152280" cy="8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7EEFAC8-FAC9-4591-A252-01BBA4DD80C4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5326320" y="4391080"/>
                <a:ext cx="1879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838E9E0-615A-484F-9098-9842DBF9EEF5}"/>
                  </a:ext>
                </a:extLst>
              </p14:cNvPr>
              <p14:cNvContentPartPr/>
              <p14:nvPr/>
            </p14:nvContentPartPr>
            <p14:xfrm>
              <a:off x="5708640" y="4297480"/>
              <a:ext cx="223920" cy="183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838E9E0-615A-484F-9098-9842DBF9EEF5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5690640" y="4279480"/>
                <a:ext cx="25956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4DA7036-CA4B-44F0-AABF-E093B75B6337}"/>
                  </a:ext>
                </a:extLst>
              </p14:cNvPr>
              <p14:cNvContentPartPr/>
              <p14:nvPr/>
            </p14:nvContentPartPr>
            <p14:xfrm>
              <a:off x="5739960" y="4126120"/>
              <a:ext cx="138960" cy="100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4DA7036-CA4B-44F0-AABF-E093B75B6337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5721960" y="4108120"/>
                <a:ext cx="17460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DEA6470-6FF6-40C6-A261-E7CB83C73179}"/>
                  </a:ext>
                </a:extLst>
              </p14:cNvPr>
              <p14:cNvContentPartPr/>
              <p14:nvPr/>
            </p14:nvContentPartPr>
            <p14:xfrm>
              <a:off x="6400200" y="4273000"/>
              <a:ext cx="133560" cy="228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DEA6470-6FF6-40C6-A261-E7CB83C73179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6382560" y="4255000"/>
                <a:ext cx="16920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658A1F0-1A14-40EF-89A9-16EC7C0B738B}"/>
                  </a:ext>
                </a:extLst>
              </p14:cNvPr>
              <p14:cNvContentPartPr/>
              <p14:nvPr/>
            </p14:nvContentPartPr>
            <p14:xfrm>
              <a:off x="6369960" y="4103800"/>
              <a:ext cx="131040" cy="112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658A1F0-1A14-40EF-89A9-16EC7C0B738B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6352320" y="4086160"/>
                <a:ext cx="16668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06927A7-B7C5-44E6-BA34-DE21A2BD4E05}"/>
                  </a:ext>
                </a:extLst>
              </p14:cNvPr>
              <p14:cNvContentPartPr/>
              <p14:nvPr/>
            </p14:nvContentPartPr>
            <p14:xfrm>
              <a:off x="6958920" y="4318000"/>
              <a:ext cx="476640" cy="192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06927A7-B7C5-44E6-BA34-DE21A2BD4E05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6941280" y="4300000"/>
                <a:ext cx="5122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43B0CFC-42CC-4DE6-ADF7-E4281B8983D0}"/>
                  </a:ext>
                </a:extLst>
              </p14:cNvPr>
              <p14:cNvContentPartPr/>
              <p14:nvPr/>
            </p14:nvContentPartPr>
            <p14:xfrm>
              <a:off x="7162680" y="4131520"/>
              <a:ext cx="200880" cy="96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43B0CFC-42CC-4DE6-ADF7-E4281B8983D0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7144680" y="4113880"/>
                <a:ext cx="23652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3452C82-386A-48B7-99A3-19ACCC09E943}"/>
                  </a:ext>
                </a:extLst>
              </p14:cNvPr>
              <p14:cNvContentPartPr/>
              <p14:nvPr/>
            </p14:nvContentPartPr>
            <p14:xfrm>
              <a:off x="6684960" y="4307560"/>
              <a:ext cx="165960" cy="194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3452C82-386A-48B7-99A3-19ACCC09E943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6666960" y="4289560"/>
                <a:ext cx="201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A5C8BCF-CB6B-4CBD-B2F2-2ADF9D29166B}"/>
                  </a:ext>
                </a:extLst>
              </p14:cNvPr>
              <p14:cNvContentPartPr/>
              <p14:nvPr/>
            </p14:nvContentPartPr>
            <p14:xfrm>
              <a:off x="6121560" y="4287040"/>
              <a:ext cx="164160" cy="205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A5C8BCF-CB6B-4CBD-B2F2-2ADF9D29166B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6103560" y="4269400"/>
                <a:ext cx="19980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1AD5BB8-018C-42CF-A7B3-F208926196E5}"/>
                  </a:ext>
                </a:extLst>
              </p14:cNvPr>
              <p14:cNvContentPartPr/>
              <p14:nvPr/>
            </p14:nvContentPartPr>
            <p14:xfrm>
              <a:off x="7589280" y="4144840"/>
              <a:ext cx="1193760" cy="432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1AD5BB8-018C-42CF-A7B3-F208926196E5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7571280" y="4127200"/>
                <a:ext cx="1229400" cy="46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A9E5468-26C9-46EB-A803-01591343C7B1}"/>
                  </a:ext>
                </a:extLst>
              </p14:cNvPr>
              <p14:cNvContentPartPr/>
              <p14:nvPr/>
            </p14:nvContentPartPr>
            <p14:xfrm>
              <a:off x="607440" y="4906960"/>
              <a:ext cx="154080" cy="295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A9E5468-26C9-46EB-A803-01591343C7B1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589800" y="4888960"/>
                <a:ext cx="18972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A4B6B41-FAE8-4913-81EF-9E348840681F}"/>
                  </a:ext>
                </a:extLst>
              </p14:cNvPr>
              <p14:cNvContentPartPr/>
              <p14:nvPr/>
            </p14:nvContentPartPr>
            <p14:xfrm>
              <a:off x="568560" y="4876000"/>
              <a:ext cx="250920" cy="21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A4B6B41-FAE8-4913-81EF-9E348840681F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550560" y="4858000"/>
                <a:ext cx="2865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51FCD5F-97B6-476B-929E-6E34BB902B6A}"/>
                  </a:ext>
                </a:extLst>
              </p14:cNvPr>
              <p14:cNvContentPartPr/>
              <p14:nvPr/>
            </p14:nvContentPartPr>
            <p14:xfrm>
              <a:off x="862320" y="4827400"/>
              <a:ext cx="662040" cy="373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51FCD5F-97B6-476B-929E-6E34BB902B6A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844680" y="4809400"/>
                <a:ext cx="6976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C4609-1838-436F-8DFE-8A59854B04F9}"/>
                  </a:ext>
                </a:extLst>
              </p14:cNvPr>
              <p14:cNvContentPartPr/>
              <p14:nvPr/>
            </p14:nvContentPartPr>
            <p14:xfrm>
              <a:off x="1340760" y="4977880"/>
              <a:ext cx="224280" cy="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C4609-1838-436F-8DFE-8A59854B04F9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1323120" y="4960240"/>
                <a:ext cx="259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423DFD3-205D-4AF9-A478-03BB9504E457}"/>
                  </a:ext>
                </a:extLst>
              </p14:cNvPr>
              <p14:cNvContentPartPr/>
              <p14:nvPr/>
            </p14:nvContentPartPr>
            <p14:xfrm>
              <a:off x="3261000" y="4804720"/>
              <a:ext cx="1059840" cy="3560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423DFD3-205D-4AF9-A478-03BB9504E457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3243354" y="4787080"/>
                <a:ext cx="1095492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5D4322D-9859-40EC-9BDA-2F3989CB3B21}"/>
                  </a:ext>
                </a:extLst>
              </p14:cNvPr>
              <p14:cNvContentPartPr/>
              <p14:nvPr/>
            </p14:nvContentPartPr>
            <p14:xfrm>
              <a:off x="1757280" y="4845760"/>
              <a:ext cx="1242360" cy="3474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5D4322D-9859-40EC-9BDA-2F3989CB3B21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1739635" y="4828120"/>
                <a:ext cx="127801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DDF2B3DA-B22B-4A06-B964-49C83836CBA6}"/>
                  </a:ext>
                </a:extLst>
              </p14:cNvPr>
              <p14:cNvContentPartPr/>
              <p14:nvPr/>
            </p14:nvContentPartPr>
            <p14:xfrm>
              <a:off x="4879560" y="4998400"/>
              <a:ext cx="285120" cy="1947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DDF2B3DA-B22B-4A06-B964-49C83836CBA6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4861560" y="4980400"/>
                <a:ext cx="32076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2345D6AB-2197-4FEE-9F2B-890AC0E28FF9}"/>
                  </a:ext>
                </a:extLst>
              </p14:cNvPr>
              <p14:cNvContentPartPr/>
              <p14:nvPr/>
            </p14:nvContentPartPr>
            <p14:xfrm>
              <a:off x="4896480" y="4847200"/>
              <a:ext cx="155160" cy="907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2345D6AB-2197-4FEE-9F2B-890AC0E28FF9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4878840" y="4829200"/>
                <a:ext cx="1908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7C36D97-9407-4BFF-B554-50037D745DB8}"/>
                  </a:ext>
                </a:extLst>
              </p14:cNvPr>
              <p14:cNvContentPartPr/>
              <p14:nvPr/>
            </p14:nvContentPartPr>
            <p14:xfrm>
              <a:off x="5282760" y="5018560"/>
              <a:ext cx="162000" cy="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7C36D97-9407-4BFF-B554-50037D745DB8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5265120" y="500092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CBC7BC14-C3EA-433C-B5CB-213626A38C29}"/>
                  </a:ext>
                </a:extLst>
              </p14:cNvPr>
              <p14:cNvContentPartPr/>
              <p14:nvPr/>
            </p14:nvContentPartPr>
            <p14:xfrm>
              <a:off x="5282760" y="5099920"/>
              <a:ext cx="206640" cy="16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CBC7BC14-C3EA-433C-B5CB-213626A38C29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5265120" y="5082280"/>
                <a:ext cx="2422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31FD5135-218B-4DA9-9682-0E63A82F903F}"/>
                  </a:ext>
                </a:extLst>
              </p14:cNvPr>
              <p14:cNvContentPartPr/>
              <p14:nvPr/>
            </p14:nvContentPartPr>
            <p14:xfrm>
              <a:off x="5628000" y="4991200"/>
              <a:ext cx="487080" cy="171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31FD5135-218B-4DA9-9682-0E63A82F903F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5610360" y="4973200"/>
                <a:ext cx="52272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80C9B5B-C3CD-41F9-915E-1185C2D226D3}"/>
                  </a:ext>
                </a:extLst>
              </p14:cNvPr>
              <p14:cNvContentPartPr/>
              <p14:nvPr/>
            </p14:nvContentPartPr>
            <p14:xfrm>
              <a:off x="6511440" y="4886440"/>
              <a:ext cx="183960" cy="5850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80C9B5B-C3CD-41F9-915E-1185C2D226D3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6493440" y="4868800"/>
                <a:ext cx="219600" cy="62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A475DCC-774C-4503-BDDA-727B47B0D17C}"/>
                  </a:ext>
                </a:extLst>
              </p14:cNvPr>
              <p14:cNvContentPartPr/>
              <p14:nvPr/>
            </p14:nvContentPartPr>
            <p14:xfrm>
              <a:off x="6918600" y="5097400"/>
              <a:ext cx="567360" cy="1674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A475DCC-774C-4503-BDDA-727B47B0D17C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6900960" y="5079400"/>
                <a:ext cx="60300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7E7C306-3C7F-4971-B69A-5DF216129857}"/>
                  </a:ext>
                </a:extLst>
              </p14:cNvPr>
              <p14:cNvContentPartPr/>
              <p14:nvPr/>
            </p14:nvContentPartPr>
            <p14:xfrm>
              <a:off x="7111560" y="4931800"/>
              <a:ext cx="219240" cy="87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7E7C306-3C7F-4971-B69A-5DF216129857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7093560" y="4914160"/>
                <a:ext cx="25488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3A0BD75-1B97-45D5-8F21-55472C972C3B}"/>
                  </a:ext>
                </a:extLst>
              </p14:cNvPr>
              <p14:cNvContentPartPr/>
              <p14:nvPr/>
            </p14:nvContentPartPr>
            <p14:xfrm>
              <a:off x="8176080" y="5180920"/>
              <a:ext cx="129600" cy="108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3A0BD75-1B97-45D5-8F21-55472C972C3B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8158080" y="5163280"/>
                <a:ext cx="165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0875FEC7-61FB-4EFB-9F47-3E4046D226C9}"/>
                  </a:ext>
                </a:extLst>
              </p14:cNvPr>
              <p14:cNvContentPartPr/>
              <p14:nvPr/>
            </p14:nvContentPartPr>
            <p14:xfrm>
              <a:off x="8178240" y="5282800"/>
              <a:ext cx="146520" cy="3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0875FEC7-61FB-4EFB-9F47-3E4046D226C9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8160600" y="5264800"/>
                <a:ext cx="182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1568742-4820-4331-9B01-147D711C7A9C}"/>
                  </a:ext>
                </a:extLst>
              </p14:cNvPr>
              <p14:cNvContentPartPr/>
              <p14:nvPr/>
            </p14:nvContentPartPr>
            <p14:xfrm>
              <a:off x="8412240" y="4847560"/>
              <a:ext cx="233280" cy="1105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1568742-4820-4331-9B01-147D711C7A9C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8394240" y="4829560"/>
                <a:ext cx="2689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88ABDB-27D5-488C-BF33-F7CAE19B7BF4}"/>
                  </a:ext>
                </a:extLst>
              </p14:cNvPr>
              <p14:cNvContentPartPr/>
              <p14:nvPr/>
            </p14:nvContentPartPr>
            <p14:xfrm>
              <a:off x="8442480" y="5061760"/>
              <a:ext cx="332640" cy="3362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88ABDB-27D5-488C-BF33-F7CAE19B7BF4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8424499" y="5044120"/>
                <a:ext cx="368241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62A5492-874D-4533-8C7D-AEBF37D52505}"/>
                  </a:ext>
                </a:extLst>
              </p14:cNvPr>
              <p14:cNvContentPartPr/>
              <p14:nvPr/>
            </p14:nvContentPartPr>
            <p14:xfrm>
              <a:off x="7609440" y="4938640"/>
              <a:ext cx="348840" cy="3711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62A5492-874D-4533-8C7D-AEBF37D52505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7591800" y="4920640"/>
                <a:ext cx="384480" cy="406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19656201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14:cNvPr>
              <p14:cNvContentPartPr/>
              <p14:nvPr/>
            </p14:nvContentPartPr>
            <p14:xfrm>
              <a:off x="873480" y="212560"/>
              <a:ext cx="1558080" cy="47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5840" y="194920"/>
                <a:ext cx="159372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14:cNvPr>
              <p14:cNvContentPartPr/>
              <p14:nvPr/>
            </p14:nvContentPartPr>
            <p14:xfrm>
              <a:off x="3027360" y="264040"/>
              <a:ext cx="360" cy="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14:cNvPr>
              <p14:cNvContentPartPr/>
              <p14:nvPr/>
            </p14:nvContentPartPr>
            <p14:xfrm>
              <a:off x="3090720" y="407320"/>
              <a:ext cx="223200" cy="10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2720" y="389680"/>
                <a:ext cx="2588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14:cNvPr>
              <p14:cNvContentPartPr/>
              <p14:nvPr/>
            </p14:nvContentPartPr>
            <p14:xfrm>
              <a:off x="3433440" y="45664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5800" y="43900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14:cNvPr>
              <p14:cNvContentPartPr/>
              <p14:nvPr/>
            </p14:nvContentPartPr>
            <p14:xfrm>
              <a:off x="3433440" y="29428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5800" y="276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14:cNvPr>
              <p14:cNvContentPartPr/>
              <p14:nvPr/>
            </p14:nvContentPartPr>
            <p14:xfrm>
              <a:off x="3544320" y="192760"/>
              <a:ext cx="15840" cy="299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526680" y="175120"/>
                <a:ext cx="514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14:cNvPr>
              <p14:cNvContentPartPr/>
              <p14:nvPr/>
            </p14:nvContentPartPr>
            <p14:xfrm>
              <a:off x="3655560" y="297520"/>
              <a:ext cx="38880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637920" y="279520"/>
                <a:ext cx="42444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14:cNvPr>
              <p14:cNvContentPartPr/>
              <p14:nvPr/>
            </p14:nvContentPartPr>
            <p14:xfrm>
              <a:off x="2714880" y="382840"/>
              <a:ext cx="271800" cy="178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696904" y="364840"/>
                <a:ext cx="307393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14:cNvPr>
              <p14:cNvContentPartPr/>
              <p14:nvPr/>
            </p14:nvContentPartPr>
            <p14:xfrm>
              <a:off x="5724120" y="172600"/>
              <a:ext cx="924840" cy="32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706120" y="154620"/>
                <a:ext cx="9604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14:cNvPr>
              <p14:cNvContentPartPr/>
              <p14:nvPr/>
            </p14:nvContentPartPr>
            <p14:xfrm>
              <a:off x="5139840" y="306880"/>
              <a:ext cx="488160" cy="368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122187" y="288898"/>
                <a:ext cx="523826" cy="403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14:cNvPr>
              <p14:cNvContentPartPr/>
              <p14:nvPr/>
            </p14:nvContentPartPr>
            <p14:xfrm>
              <a:off x="4439640" y="253600"/>
              <a:ext cx="3718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421983" y="235600"/>
                <a:ext cx="407555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14:cNvPr>
              <p14:cNvContentPartPr/>
              <p14:nvPr/>
            </p14:nvContentPartPr>
            <p14:xfrm>
              <a:off x="7025520" y="243520"/>
              <a:ext cx="36000" cy="22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07520" y="225880"/>
                <a:ext cx="71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14:cNvPr>
              <p14:cNvContentPartPr/>
              <p14:nvPr/>
            </p14:nvContentPartPr>
            <p14:xfrm>
              <a:off x="7521600" y="253600"/>
              <a:ext cx="360360" cy="22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03960" y="235600"/>
                <a:ext cx="3960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14:cNvPr>
              <p14:cNvContentPartPr/>
              <p14:nvPr/>
            </p14:nvContentPartPr>
            <p14:xfrm>
              <a:off x="7161600" y="233080"/>
              <a:ext cx="245160" cy="24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143626" y="215440"/>
                <a:ext cx="28074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14:cNvPr>
              <p14:cNvContentPartPr/>
              <p14:nvPr/>
            </p14:nvContentPartPr>
            <p14:xfrm>
              <a:off x="2963280" y="2336200"/>
              <a:ext cx="204840" cy="204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945312" y="2318560"/>
                <a:ext cx="240417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14:cNvPr>
              <p14:cNvContentPartPr/>
              <p14:nvPr/>
            </p14:nvContentPartPr>
            <p14:xfrm>
              <a:off x="2742600" y="3190120"/>
              <a:ext cx="138960" cy="155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24960" y="3172120"/>
                <a:ext cx="17460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14:cNvPr>
              <p14:cNvContentPartPr/>
              <p14:nvPr/>
            </p14:nvContentPartPr>
            <p14:xfrm>
              <a:off x="464520" y="3541840"/>
              <a:ext cx="272880" cy="224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6880" y="3523840"/>
                <a:ext cx="30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14:cNvPr>
              <p14:cNvContentPartPr/>
              <p14:nvPr/>
            </p14:nvContentPartPr>
            <p14:xfrm>
              <a:off x="858000" y="3535360"/>
              <a:ext cx="46080" cy="19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40000" y="3517360"/>
                <a:ext cx="817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14:cNvPr>
              <p14:cNvContentPartPr/>
              <p14:nvPr/>
            </p14:nvContentPartPr>
            <p14:xfrm>
              <a:off x="761880" y="3514840"/>
              <a:ext cx="218160" cy="165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43880" y="3497200"/>
                <a:ext cx="253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14:cNvPr>
              <p14:cNvContentPartPr/>
              <p14:nvPr/>
            </p14:nvContentPartPr>
            <p14:xfrm>
              <a:off x="1056360" y="3596200"/>
              <a:ext cx="6840" cy="91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038360" y="3578560"/>
                <a:ext cx="4248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14:cNvPr>
              <p14:cNvContentPartPr/>
              <p14:nvPr/>
            </p14:nvContentPartPr>
            <p14:xfrm>
              <a:off x="1025760" y="340324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0812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14:cNvPr>
              <p14:cNvContentPartPr/>
              <p14:nvPr/>
            </p14:nvContentPartPr>
            <p14:xfrm>
              <a:off x="1176960" y="3464080"/>
              <a:ext cx="104040" cy="225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59320" y="3446440"/>
                <a:ext cx="1396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14:cNvPr>
              <p14:cNvContentPartPr/>
              <p14:nvPr/>
            </p14:nvContentPartPr>
            <p14:xfrm>
              <a:off x="1524000" y="3351760"/>
              <a:ext cx="364320" cy="536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06000" y="3334120"/>
                <a:ext cx="39996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14:cNvPr>
              <p14:cNvContentPartPr/>
              <p14:nvPr/>
            </p14:nvContentPartPr>
            <p14:xfrm>
              <a:off x="416280" y="4045840"/>
              <a:ext cx="143640" cy="228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8280" y="4027840"/>
                <a:ext cx="17928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14:cNvPr>
              <p14:cNvContentPartPr/>
              <p14:nvPr/>
            </p14:nvContentPartPr>
            <p14:xfrm>
              <a:off x="675120" y="4076800"/>
              <a:ext cx="69120" cy="131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7120" y="4059160"/>
                <a:ext cx="10476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14:cNvPr>
              <p14:cNvContentPartPr/>
              <p14:nvPr/>
            </p14:nvContentPartPr>
            <p14:xfrm>
              <a:off x="858000" y="3890680"/>
              <a:ext cx="45360" cy="283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40360" y="3873040"/>
                <a:ext cx="810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14:cNvPr>
              <p14:cNvContentPartPr/>
              <p14:nvPr/>
            </p14:nvContentPartPr>
            <p14:xfrm>
              <a:off x="782040" y="4016320"/>
              <a:ext cx="234360" cy="57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4400" y="3998680"/>
                <a:ext cx="2700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14:cNvPr>
              <p14:cNvContentPartPr/>
              <p14:nvPr/>
            </p14:nvContentPartPr>
            <p14:xfrm>
              <a:off x="1066440" y="3832360"/>
              <a:ext cx="346320" cy="335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48800" y="3814720"/>
                <a:ext cx="3819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14:cNvPr>
              <p14:cNvContentPartPr/>
              <p14:nvPr/>
            </p14:nvContentPartPr>
            <p14:xfrm>
              <a:off x="1259400" y="3932080"/>
              <a:ext cx="227880" cy="70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41400" y="3914440"/>
                <a:ext cx="2635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14:cNvPr>
              <p14:cNvContentPartPr/>
              <p14:nvPr/>
            </p14:nvContentPartPr>
            <p14:xfrm>
              <a:off x="1554240" y="3992560"/>
              <a:ext cx="12240" cy="2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36600" y="3974560"/>
                <a:ext cx="47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14:cNvPr>
              <p14:cNvContentPartPr/>
              <p14:nvPr/>
            </p14:nvContentPartPr>
            <p14:xfrm>
              <a:off x="1554240" y="3860440"/>
              <a:ext cx="36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36600" y="384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14:cNvPr>
              <p14:cNvContentPartPr/>
              <p14:nvPr/>
            </p14:nvContentPartPr>
            <p14:xfrm>
              <a:off x="1687080" y="3931360"/>
              <a:ext cx="81000" cy="109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69440" y="3913720"/>
                <a:ext cx="116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14:cNvPr>
              <p14:cNvContentPartPr/>
              <p14:nvPr/>
            </p14:nvContentPartPr>
            <p14:xfrm>
              <a:off x="1858800" y="3857920"/>
              <a:ext cx="190800" cy="135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40800" y="3839920"/>
                <a:ext cx="226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14:cNvPr>
              <p14:cNvContentPartPr/>
              <p14:nvPr/>
            </p14:nvContentPartPr>
            <p14:xfrm>
              <a:off x="3011520" y="3494320"/>
              <a:ext cx="174240" cy="19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93880" y="3476320"/>
                <a:ext cx="20988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14:cNvPr>
              <p14:cNvContentPartPr/>
              <p14:nvPr/>
            </p14:nvContentPartPr>
            <p14:xfrm>
              <a:off x="391800" y="353320"/>
              <a:ext cx="156600" cy="195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74160" y="335680"/>
                <a:ext cx="19224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14:cNvPr>
              <p14:cNvContentPartPr/>
              <p14:nvPr/>
            </p14:nvContentPartPr>
            <p14:xfrm>
              <a:off x="2174160" y="3429880"/>
              <a:ext cx="689400" cy="3088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156169" y="3411880"/>
                <a:ext cx="725021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14:cNvPr>
              <p14:cNvContentPartPr/>
              <p14:nvPr/>
            </p14:nvContentPartPr>
            <p14:xfrm>
              <a:off x="334200" y="676960"/>
              <a:ext cx="2377080" cy="2406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16200" y="659320"/>
                <a:ext cx="2412720" cy="24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14:cNvPr>
              <p14:cNvContentPartPr/>
              <p14:nvPr/>
            </p14:nvContentPartPr>
            <p14:xfrm>
              <a:off x="771600" y="1266640"/>
              <a:ext cx="1270440" cy="12999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53965" y="1249000"/>
                <a:ext cx="1306070" cy="13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3C9AC2F5-DD16-45E0-B9A3-2E90D6E07E64}"/>
                  </a:ext>
                </a:extLst>
              </p14:cNvPr>
              <p14:cNvContentPartPr/>
              <p14:nvPr/>
            </p14:nvContentPartPr>
            <p14:xfrm>
              <a:off x="1954560" y="1213720"/>
              <a:ext cx="541800" cy="11728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3C9AC2F5-DD16-45E0-B9A3-2E90D6E07E6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936920" y="1196080"/>
                <a:ext cx="577440" cy="12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34146984-BA4F-465F-B26C-5E7AD32C5B9B}"/>
                  </a:ext>
                </a:extLst>
              </p14:cNvPr>
              <p14:cNvContentPartPr/>
              <p14:nvPr/>
            </p14:nvContentPartPr>
            <p14:xfrm>
              <a:off x="3708840" y="902680"/>
              <a:ext cx="779400" cy="39744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34146984-BA4F-465F-B26C-5E7AD32C5B9B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691200" y="885040"/>
                <a:ext cx="815040" cy="43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AAE0E577-D784-4EF4-966A-F569F2E95E7D}"/>
                  </a:ext>
                </a:extLst>
              </p14:cNvPr>
              <p14:cNvContentPartPr/>
              <p14:nvPr/>
            </p14:nvContentPartPr>
            <p14:xfrm>
              <a:off x="4815480" y="1034440"/>
              <a:ext cx="533520" cy="19512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AAE0E577-D784-4EF4-966A-F569F2E95E7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797828" y="1016440"/>
                <a:ext cx="569184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B7D062B1-FC28-4CC1-8212-9B7D8245C969}"/>
                  </a:ext>
                </a:extLst>
              </p14:cNvPr>
              <p14:cNvContentPartPr/>
              <p14:nvPr/>
            </p14:nvContentPartPr>
            <p14:xfrm>
              <a:off x="5774160" y="812320"/>
              <a:ext cx="919800" cy="4096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B7D062B1-FC28-4CC1-8212-9B7D8245C96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56160" y="794320"/>
                <a:ext cx="95544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A83CA7F1-CC29-4B0C-8C0B-EE2567E1E86A}"/>
                  </a:ext>
                </a:extLst>
              </p14:cNvPr>
              <p14:cNvContentPartPr/>
              <p14:nvPr/>
            </p14:nvContentPartPr>
            <p14:xfrm>
              <a:off x="4063800" y="1431160"/>
              <a:ext cx="164520" cy="12348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A83CA7F1-CC29-4B0C-8C0B-EE2567E1E8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045800" y="1413160"/>
                <a:ext cx="2001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2291835B-BD98-402F-9F5C-99DB9FCEFF56}"/>
                  </a:ext>
                </a:extLst>
              </p14:cNvPr>
              <p14:cNvContentPartPr/>
              <p14:nvPr/>
            </p14:nvContentPartPr>
            <p14:xfrm>
              <a:off x="4510560" y="1647520"/>
              <a:ext cx="195120" cy="1872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2291835B-BD98-402F-9F5C-99DB9FCEFF56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92920" y="1629520"/>
                <a:ext cx="2307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3FD0AD15-9331-445F-9A44-5CCA0DE23E79}"/>
                  </a:ext>
                </a:extLst>
              </p14:cNvPr>
              <p14:cNvContentPartPr/>
              <p14:nvPr/>
            </p14:nvContentPartPr>
            <p14:xfrm>
              <a:off x="4541160" y="1777480"/>
              <a:ext cx="171000" cy="432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3FD0AD15-9331-445F-9A44-5CCA0DE23E7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523160" y="1759840"/>
                <a:ext cx="2066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934709C7-9449-442C-8A01-EB284528B6F8}"/>
                  </a:ext>
                </a:extLst>
              </p14:cNvPr>
              <p14:cNvContentPartPr/>
              <p14:nvPr/>
            </p14:nvContentPartPr>
            <p14:xfrm>
              <a:off x="3789120" y="1670200"/>
              <a:ext cx="568080" cy="24120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934709C7-9449-442C-8A01-EB284528B6F8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771469" y="1652560"/>
                <a:ext cx="603743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30" name="Ink 229">
                <a:extLst>
                  <a:ext uri="{FF2B5EF4-FFF2-40B4-BE49-F238E27FC236}">
                    <a16:creationId xmlns:a16="http://schemas.microsoft.com/office/drawing/2014/main" id="{042E201F-7B95-4270-9AD1-1EC9E4399BB3}"/>
                  </a:ext>
                </a:extLst>
              </p14:cNvPr>
              <p14:cNvContentPartPr/>
              <p14:nvPr/>
            </p14:nvContentPartPr>
            <p14:xfrm>
              <a:off x="4896480" y="1726360"/>
              <a:ext cx="233640" cy="10800"/>
            </p14:xfrm>
          </p:contentPart>
        </mc:Choice>
        <mc:Fallback xmlns="">
          <p:pic>
            <p:nvPicPr>
              <p:cNvPr id="230" name="Ink 229">
                <a:extLst>
                  <a:ext uri="{FF2B5EF4-FFF2-40B4-BE49-F238E27FC236}">
                    <a16:creationId xmlns:a16="http://schemas.microsoft.com/office/drawing/2014/main" id="{042E201F-7B95-4270-9AD1-1EC9E4399BB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878840" y="1708720"/>
                <a:ext cx="26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BF2388D5-C173-4AF9-901D-6B5D74AFABF8}"/>
                  </a:ext>
                </a:extLst>
              </p14:cNvPr>
              <p14:cNvContentPartPr/>
              <p14:nvPr/>
            </p14:nvContentPartPr>
            <p14:xfrm>
              <a:off x="4920240" y="1503520"/>
              <a:ext cx="139680" cy="14760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BF2388D5-C173-4AF9-901D-6B5D74AFABF8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902554" y="1485520"/>
                <a:ext cx="175412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34070451-95E1-4D8B-BC54-C20B8DDC554D}"/>
                  </a:ext>
                </a:extLst>
              </p14:cNvPr>
              <p14:cNvContentPartPr/>
              <p14:nvPr/>
            </p14:nvContentPartPr>
            <p14:xfrm>
              <a:off x="4999080" y="1787560"/>
              <a:ext cx="102960" cy="17352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34070451-95E1-4D8B-BC54-C20B8DDC554D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981080" y="1769920"/>
                <a:ext cx="13860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4450959F-570A-4B82-92E6-16BDF14F61CA}"/>
                  </a:ext>
                </a:extLst>
              </p14:cNvPr>
              <p14:cNvContentPartPr/>
              <p14:nvPr/>
            </p14:nvContentPartPr>
            <p14:xfrm>
              <a:off x="5266200" y="1645360"/>
              <a:ext cx="146880" cy="36756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4450959F-570A-4B82-92E6-16BDF14F61CA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248200" y="1627720"/>
                <a:ext cx="18252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A52B4B86-EF31-4AFF-9E91-A7BA5FB300BA}"/>
                  </a:ext>
                </a:extLst>
              </p14:cNvPr>
              <p14:cNvContentPartPr/>
              <p14:nvPr/>
            </p14:nvContentPartPr>
            <p14:xfrm>
              <a:off x="5282760" y="1420360"/>
              <a:ext cx="145080" cy="1342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A52B4B86-EF31-4AFF-9E91-A7BA5FB300B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265120" y="1402720"/>
                <a:ext cx="18072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E421CFEB-F7CB-4153-BC02-38C4FF3417EE}"/>
                  </a:ext>
                </a:extLst>
              </p14:cNvPr>
              <p14:cNvContentPartPr/>
              <p14:nvPr/>
            </p14:nvContentPartPr>
            <p14:xfrm>
              <a:off x="5607840" y="1665880"/>
              <a:ext cx="111600" cy="1080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E421CFEB-F7CB-4153-BC02-38C4FF3417E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589840" y="164824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EC8617B2-E9C9-428F-A738-A741D47AA2BB}"/>
                  </a:ext>
                </a:extLst>
              </p14:cNvPr>
              <p14:cNvContentPartPr/>
              <p14:nvPr/>
            </p14:nvContentPartPr>
            <p14:xfrm>
              <a:off x="5892240" y="1368520"/>
              <a:ext cx="563760" cy="47844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EC8617B2-E9C9-428F-A738-A741D47AA2BB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874600" y="1350867"/>
                <a:ext cx="599400" cy="5141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1B5C401-EA44-4855-BD91-F6E355E50516}"/>
                  </a:ext>
                </a:extLst>
              </p14:cNvPr>
              <p14:cNvContentPartPr/>
              <p14:nvPr/>
            </p14:nvContentPartPr>
            <p14:xfrm>
              <a:off x="6808440" y="1371400"/>
              <a:ext cx="252720" cy="610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1B5C401-EA44-4855-BD91-F6E355E50516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790800" y="1353400"/>
                <a:ext cx="288360" cy="64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A73902B-F71E-4EB7-BDD8-359CE281E620}"/>
                  </a:ext>
                </a:extLst>
              </p14:cNvPr>
              <p14:cNvContentPartPr/>
              <p14:nvPr/>
            </p14:nvContentPartPr>
            <p14:xfrm>
              <a:off x="7406400" y="1545640"/>
              <a:ext cx="171000" cy="269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A73902B-F71E-4EB7-BDD8-359CE281E620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7388760" y="1527640"/>
                <a:ext cx="20664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B54FE6-B5F8-4E2F-8515-EE6A57AF6644}"/>
                  </a:ext>
                </a:extLst>
              </p14:cNvPr>
              <p14:cNvContentPartPr/>
              <p14:nvPr/>
            </p14:nvContentPartPr>
            <p14:xfrm>
              <a:off x="7416480" y="1356280"/>
              <a:ext cx="192960" cy="77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B54FE6-B5F8-4E2F-8515-EE6A57AF664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398480" y="1338640"/>
                <a:ext cx="22860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6BD2CCD-4AA3-4685-9C9F-1ED14276AA2C}"/>
                  </a:ext>
                </a:extLst>
              </p14:cNvPr>
              <p14:cNvContentPartPr/>
              <p14:nvPr/>
            </p14:nvContentPartPr>
            <p14:xfrm>
              <a:off x="7762080" y="1615120"/>
              <a:ext cx="12132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6BD2CCD-4AA3-4685-9C9F-1ED14276AA2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744080" y="159748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DCDF752-F7ED-46E3-833A-BB0266AD514D}"/>
                  </a:ext>
                </a:extLst>
              </p14:cNvPr>
              <p14:cNvContentPartPr/>
              <p14:nvPr/>
            </p14:nvContentPartPr>
            <p14:xfrm>
              <a:off x="7741560" y="1736800"/>
              <a:ext cx="126720" cy="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DCDF752-F7ED-46E3-833A-BB0266AD514D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7723920" y="1719160"/>
                <a:ext cx="162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D0F0EBB-5D28-4D26-ACC9-B66E5B541DFF}"/>
                  </a:ext>
                </a:extLst>
              </p14:cNvPr>
              <p14:cNvContentPartPr/>
              <p14:nvPr/>
            </p14:nvContentPartPr>
            <p14:xfrm>
              <a:off x="8166720" y="1341520"/>
              <a:ext cx="655920" cy="660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D0F0EBB-5D28-4D26-ACC9-B66E5B541DFF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148720" y="1323510"/>
                <a:ext cx="691560" cy="696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5F621B5-8A52-43E2-A2FC-17124CC29C8E}"/>
                  </a:ext>
                </a:extLst>
              </p14:cNvPr>
              <p14:cNvContentPartPr/>
              <p14:nvPr/>
            </p14:nvContentPartPr>
            <p14:xfrm>
              <a:off x="3911160" y="2169160"/>
              <a:ext cx="611640" cy="390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5F621B5-8A52-43E2-A2FC-17124CC29C8E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893520" y="2151520"/>
                <a:ext cx="647280" cy="42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CBEBA1E-125E-4808-83F2-68A3D95E2EC3}"/>
                  </a:ext>
                </a:extLst>
              </p14:cNvPr>
              <p14:cNvContentPartPr/>
              <p14:nvPr/>
            </p14:nvContentPartPr>
            <p14:xfrm>
              <a:off x="3738360" y="2932720"/>
              <a:ext cx="345240" cy="300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CBEBA1E-125E-4808-83F2-68A3D95E2EC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720720" y="2915080"/>
                <a:ext cx="380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51441C2-F873-4D00-B9F1-92EF0DE2BB5D}"/>
                  </a:ext>
                </a:extLst>
              </p14:cNvPr>
              <p14:cNvContentPartPr/>
              <p14:nvPr/>
            </p14:nvContentPartPr>
            <p14:xfrm>
              <a:off x="3708120" y="2761000"/>
              <a:ext cx="177480" cy="83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51441C2-F873-4D00-B9F1-92EF0DE2BB5D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690480" y="2743000"/>
                <a:ext cx="21312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10C0FFA-4BB2-4C5C-BC98-657FC911D18E}"/>
                  </a:ext>
                </a:extLst>
              </p14:cNvPr>
              <p14:cNvContentPartPr/>
              <p14:nvPr/>
            </p14:nvContentPartPr>
            <p14:xfrm>
              <a:off x="4226160" y="2976640"/>
              <a:ext cx="9288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10C0FFA-4BB2-4C5C-BC98-657FC911D18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208160" y="2958640"/>
                <a:ext cx="128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B877AA0-2837-41D6-AD3A-6DD8BE8686C2}"/>
                  </a:ext>
                </a:extLst>
              </p14:cNvPr>
              <p14:cNvContentPartPr/>
              <p14:nvPr/>
            </p14:nvContentPartPr>
            <p14:xfrm>
              <a:off x="4226160" y="3067720"/>
              <a:ext cx="94320" cy="21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B877AA0-2837-41D6-AD3A-6DD8BE8686C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208160" y="3050080"/>
                <a:ext cx="1299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A1B0C40-8F05-47D8-846C-7DBEA69228F2}"/>
                  </a:ext>
                </a:extLst>
              </p14:cNvPr>
              <p14:cNvContentPartPr/>
              <p14:nvPr/>
            </p14:nvContentPartPr>
            <p14:xfrm>
              <a:off x="4429200" y="2981320"/>
              <a:ext cx="360360" cy="188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A1B0C40-8F05-47D8-846C-7DBEA69228F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411560" y="2963680"/>
                <a:ext cx="39600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71510B3-25F1-4A18-965F-76633252DE11}"/>
                  </a:ext>
                </a:extLst>
              </p14:cNvPr>
              <p14:cNvContentPartPr/>
              <p14:nvPr/>
            </p14:nvContentPartPr>
            <p14:xfrm>
              <a:off x="4531080" y="2816800"/>
              <a:ext cx="171720" cy="68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71510B3-25F1-4A18-965F-76633252DE11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513080" y="2799160"/>
                <a:ext cx="20736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BB373A8-8EA8-4641-92C1-F6852BADA6D3}"/>
                  </a:ext>
                </a:extLst>
              </p14:cNvPr>
              <p14:cNvContentPartPr/>
              <p14:nvPr/>
            </p14:nvContentPartPr>
            <p14:xfrm>
              <a:off x="5059560" y="2813560"/>
              <a:ext cx="112320" cy="61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BB373A8-8EA8-4641-92C1-F6852BADA6D3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041560" y="2795920"/>
                <a:ext cx="14796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895E6F0-6757-4E9F-BB86-2EB593AA6306}"/>
                  </a:ext>
                </a:extLst>
              </p14:cNvPr>
              <p14:cNvContentPartPr/>
              <p14:nvPr/>
            </p14:nvContentPartPr>
            <p14:xfrm>
              <a:off x="4896480" y="2956120"/>
              <a:ext cx="325080" cy="173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895E6F0-6757-4E9F-BB86-2EB593AA6306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878820" y="2938480"/>
                <a:ext cx="3607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A310A16-D07F-40C9-AE55-7E64E78E58DE}"/>
                  </a:ext>
                </a:extLst>
              </p14:cNvPr>
              <p14:cNvContentPartPr/>
              <p14:nvPr/>
            </p14:nvContentPartPr>
            <p14:xfrm>
              <a:off x="5516400" y="3014800"/>
              <a:ext cx="151560" cy="12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A310A16-D07F-40C9-AE55-7E64E78E58DE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498400" y="2997160"/>
                <a:ext cx="187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908BA15-FC01-4808-A412-D76439587DD9}"/>
                  </a:ext>
                </a:extLst>
              </p14:cNvPr>
              <p14:cNvContentPartPr/>
              <p14:nvPr/>
            </p14:nvContentPartPr>
            <p14:xfrm>
              <a:off x="5536920" y="3108400"/>
              <a:ext cx="15192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908BA15-FC01-4808-A412-D76439587DD9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518920" y="3090760"/>
                <a:ext cx="187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D40FB7E-B7AD-45D6-9756-C01CAB27A0D4}"/>
                  </a:ext>
                </a:extLst>
              </p14:cNvPr>
              <p14:cNvContentPartPr/>
              <p14:nvPr/>
            </p14:nvContentPartPr>
            <p14:xfrm>
              <a:off x="5845080" y="2761360"/>
              <a:ext cx="500040" cy="474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D40FB7E-B7AD-45D6-9756-C01CAB27A0D4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827440" y="2743360"/>
                <a:ext cx="535680" cy="5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DC542C7-E0DF-4FAD-8E88-BA988511B699}"/>
                  </a:ext>
                </a:extLst>
              </p14:cNvPr>
              <p14:cNvContentPartPr/>
              <p14:nvPr/>
            </p14:nvContentPartPr>
            <p14:xfrm>
              <a:off x="6450240" y="2996800"/>
              <a:ext cx="105120" cy="294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DC542C7-E0DF-4FAD-8E88-BA988511B69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432240" y="2979160"/>
                <a:ext cx="14076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CD624EA-C9ED-432E-9FED-684ACAC286EB}"/>
                  </a:ext>
                </a:extLst>
              </p14:cNvPr>
              <p14:cNvContentPartPr/>
              <p14:nvPr/>
            </p14:nvContentPartPr>
            <p14:xfrm>
              <a:off x="6441240" y="2857120"/>
              <a:ext cx="99360" cy="56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CD624EA-C9ED-432E-9FED-684ACAC286EB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423240" y="2839120"/>
                <a:ext cx="13500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B7999F4-5F4B-4C76-B107-4BB5EFE9AF34}"/>
                  </a:ext>
                </a:extLst>
              </p14:cNvPr>
              <p14:cNvContentPartPr/>
              <p14:nvPr/>
            </p14:nvContentPartPr>
            <p14:xfrm>
              <a:off x="6684960" y="3058000"/>
              <a:ext cx="69480" cy="4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B7999F4-5F4B-4C76-B107-4BB5EFE9AF3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666960" y="3040000"/>
                <a:ext cx="10512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500F141-8A9F-43D2-9F93-45860035E6CA}"/>
                  </a:ext>
                </a:extLst>
              </p14:cNvPr>
              <p14:cNvContentPartPr/>
              <p14:nvPr/>
            </p14:nvContentPartPr>
            <p14:xfrm>
              <a:off x="6984480" y="3084280"/>
              <a:ext cx="108360" cy="156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500F141-8A9F-43D2-9F93-45860035E6CA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6966840" y="3066280"/>
                <a:ext cx="14400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DF2A492-07FF-4169-9135-67128F45C6FE}"/>
                  </a:ext>
                </a:extLst>
              </p14:cNvPr>
              <p14:cNvContentPartPr/>
              <p14:nvPr/>
            </p14:nvContentPartPr>
            <p14:xfrm>
              <a:off x="6898440" y="2856760"/>
              <a:ext cx="205560" cy="1810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DF2A492-07FF-4169-9135-67128F45C6FE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6880440" y="2838760"/>
                <a:ext cx="24120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CD2758C-0032-4BA8-A452-20D17C680E31}"/>
                  </a:ext>
                </a:extLst>
              </p14:cNvPr>
              <p14:cNvContentPartPr/>
              <p14:nvPr/>
            </p14:nvContentPartPr>
            <p14:xfrm>
              <a:off x="7233600" y="2706640"/>
              <a:ext cx="1014840" cy="4896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CD2758C-0032-4BA8-A452-20D17C680E31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215960" y="2688640"/>
                <a:ext cx="1050480" cy="5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F7151D5-DAB9-4002-ABA4-5B2120194154}"/>
                  </a:ext>
                </a:extLst>
              </p14:cNvPr>
              <p14:cNvContentPartPr/>
              <p14:nvPr/>
            </p14:nvContentPartPr>
            <p14:xfrm>
              <a:off x="8777640" y="2912560"/>
              <a:ext cx="122040" cy="351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F7151D5-DAB9-4002-ABA4-5B2120194154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8760000" y="2894920"/>
                <a:ext cx="15768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EB8D21D-DA3D-4EBF-8AE5-2DD5B039C10D}"/>
                  </a:ext>
                </a:extLst>
              </p14:cNvPr>
              <p14:cNvContentPartPr/>
              <p14:nvPr/>
            </p14:nvContentPartPr>
            <p14:xfrm>
              <a:off x="8798160" y="2718880"/>
              <a:ext cx="139320" cy="1188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EB8D21D-DA3D-4EBF-8AE5-2DD5B039C10D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8780160" y="2700880"/>
                <a:ext cx="17496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E9210C5-0E13-4944-98C9-5B37CEF93F48}"/>
                  </a:ext>
                </a:extLst>
              </p14:cNvPr>
              <p14:cNvContentPartPr/>
              <p14:nvPr/>
            </p14:nvContentPartPr>
            <p14:xfrm>
              <a:off x="8371560" y="2722480"/>
              <a:ext cx="321840" cy="3560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E9210C5-0E13-4944-98C9-5B37CEF93F48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353920" y="2704840"/>
                <a:ext cx="3574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194832E-F299-471B-B430-21E09FF2F420}"/>
                  </a:ext>
                </a:extLst>
              </p14:cNvPr>
              <p14:cNvContentPartPr/>
              <p14:nvPr/>
            </p14:nvContentPartPr>
            <p14:xfrm>
              <a:off x="4266840" y="3520600"/>
              <a:ext cx="167760" cy="1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194832E-F299-471B-B430-21E09FF2F420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249200" y="3502600"/>
                <a:ext cx="2034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8EC29E9-4193-4F47-A676-5116C5D7973D}"/>
                  </a:ext>
                </a:extLst>
              </p14:cNvPr>
              <p14:cNvContentPartPr/>
              <p14:nvPr/>
            </p14:nvContentPartPr>
            <p14:xfrm>
              <a:off x="4276920" y="3626080"/>
              <a:ext cx="162000" cy="11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8EC29E9-4193-4F47-A676-5116C5D7973D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4258920" y="3608440"/>
                <a:ext cx="1976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0D6DAA7-2AD0-47F7-820F-1797FC7476C7}"/>
                  </a:ext>
                </a:extLst>
              </p14:cNvPr>
              <p14:cNvContentPartPr/>
              <p14:nvPr/>
            </p14:nvContentPartPr>
            <p14:xfrm>
              <a:off x="4673280" y="3576040"/>
              <a:ext cx="133560" cy="205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0D6DAA7-2AD0-47F7-820F-1797FC7476C7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655280" y="3558040"/>
                <a:ext cx="1692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1BBC6B5-60FD-4D4A-A57F-01E4F0D8CAE3}"/>
                  </a:ext>
                </a:extLst>
              </p14:cNvPr>
              <p14:cNvContentPartPr/>
              <p14:nvPr/>
            </p14:nvContentPartPr>
            <p14:xfrm>
              <a:off x="4894680" y="3372640"/>
              <a:ext cx="471960" cy="502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1BBC6B5-60FD-4D4A-A57F-01E4F0D8CAE3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876680" y="3355000"/>
                <a:ext cx="507600" cy="5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0BEFD58-81E8-4583-A8B3-EA21EADF7D9D}"/>
                  </a:ext>
                </a:extLst>
              </p14:cNvPr>
              <p14:cNvContentPartPr/>
              <p14:nvPr/>
            </p14:nvContentPartPr>
            <p14:xfrm>
              <a:off x="5627640" y="3687640"/>
              <a:ext cx="112680" cy="173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0BEFD58-81E8-4583-A8B3-EA21EADF7D9D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5609640" y="3670000"/>
                <a:ext cx="1483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219C4B7-77D7-4DC3-B516-44C5F4EE453F}"/>
                  </a:ext>
                </a:extLst>
              </p14:cNvPr>
              <p14:cNvContentPartPr/>
              <p14:nvPr/>
            </p14:nvContentPartPr>
            <p14:xfrm>
              <a:off x="5506320" y="3429520"/>
              <a:ext cx="324720" cy="197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219C4B7-77D7-4DC3-B516-44C5F4EE453F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5488680" y="3411553"/>
                <a:ext cx="360360" cy="2328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518F31D-390F-4645-9654-50947740BD3F}"/>
                  </a:ext>
                </a:extLst>
              </p14:cNvPr>
              <p14:cNvContentPartPr/>
              <p14:nvPr/>
            </p14:nvContentPartPr>
            <p14:xfrm>
              <a:off x="6065040" y="3352840"/>
              <a:ext cx="136440" cy="91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518F31D-390F-4645-9654-50947740BD3F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047400" y="3334840"/>
                <a:ext cx="17208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01FD0BB-5855-495D-BA31-B376403DDCA3}"/>
                  </a:ext>
                </a:extLst>
              </p14:cNvPr>
              <p14:cNvContentPartPr/>
              <p14:nvPr/>
            </p14:nvContentPartPr>
            <p14:xfrm>
              <a:off x="6044880" y="3533200"/>
              <a:ext cx="212760" cy="177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01FD0BB-5855-495D-BA31-B376403DDCA3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026910" y="3515200"/>
                <a:ext cx="24834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109F549-7C7E-4110-B4DB-CD7FD00ECE27}"/>
                  </a:ext>
                </a:extLst>
              </p14:cNvPr>
              <p14:cNvContentPartPr/>
              <p14:nvPr/>
            </p14:nvContentPartPr>
            <p14:xfrm>
              <a:off x="3718200" y="3319720"/>
              <a:ext cx="366480" cy="501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109F549-7C7E-4110-B4DB-CD7FD00ECE27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700200" y="3302067"/>
                <a:ext cx="402120" cy="5367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94CD019-5AF0-435A-9E91-FD9C008719A7}"/>
                  </a:ext>
                </a:extLst>
              </p14:cNvPr>
              <p14:cNvContentPartPr/>
              <p14:nvPr/>
            </p14:nvContentPartPr>
            <p14:xfrm>
              <a:off x="3398520" y="3223960"/>
              <a:ext cx="3268080" cy="828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94CD019-5AF0-435A-9E91-FD9C008719A7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3380880" y="3187960"/>
                <a:ext cx="3303720" cy="89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D6DF58D-B8AD-4074-B629-DA6B5A531F39}"/>
                  </a:ext>
                </a:extLst>
              </p14:cNvPr>
              <p14:cNvContentPartPr/>
              <p14:nvPr/>
            </p14:nvContentPartPr>
            <p14:xfrm>
              <a:off x="4652760" y="4123600"/>
              <a:ext cx="180720" cy="102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D6DF58D-B8AD-4074-B629-DA6B5A531F39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4635120" y="4105960"/>
                <a:ext cx="2163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59C236F-DA2D-4C9A-8B65-E5CB4A324140}"/>
                  </a:ext>
                </a:extLst>
              </p14:cNvPr>
              <p14:cNvContentPartPr/>
              <p14:nvPr/>
            </p14:nvContentPartPr>
            <p14:xfrm>
              <a:off x="3545400" y="4129000"/>
              <a:ext cx="902520" cy="4752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59C236F-DA2D-4C9A-8B65-E5CB4A324140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3527400" y="4111000"/>
                <a:ext cx="938160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BC51CF9-96A9-4B19-8179-9FF20B667EAA}"/>
                  </a:ext>
                </a:extLst>
              </p14:cNvPr>
              <p14:cNvContentPartPr/>
              <p14:nvPr/>
            </p14:nvContentPartPr>
            <p14:xfrm>
              <a:off x="2946000" y="4194520"/>
              <a:ext cx="352800" cy="2851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BC51CF9-96A9-4B19-8179-9FF20B667EAA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2928000" y="4176520"/>
                <a:ext cx="38844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708F0750-9CB9-4193-A67C-297AEE92F40C}"/>
                  </a:ext>
                </a:extLst>
              </p14:cNvPr>
              <p14:cNvContentPartPr/>
              <p14:nvPr/>
            </p14:nvContentPartPr>
            <p14:xfrm>
              <a:off x="4622160" y="4337080"/>
              <a:ext cx="557640" cy="2876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708F0750-9CB9-4193-A67C-297AEE92F40C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4604520" y="4319418"/>
                <a:ext cx="593280" cy="3233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38D7833-6F72-4397-9121-3447FDBD833B}"/>
                  </a:ext>
                </a:extLst>
              </p14:cNvPr>
              <p14:cNvContentPartPr/>
              <p14:nvPr/>
            </p14:nvContentPartPr>
            <p14:xfrm>
              <a:off x="5343960" y="4327720"/>
              <a:ext cx="163800" cy="10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38D7833-6F72-4397-9121-3447FDBD833B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5326320" y="4309720"/>
                <a:ext cx="1994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7EEFAC8-FAC9-4591-A252-01BBA4DD80C4}"/>
                  </a:ext>
                </a:extLst>
              </p14:cNvPr>
              <p14:cNvContentPartPr/>
              <p14:nvPr/>
            </p14:nvContentPartPr>
            <p14:xfrm>
              <a:off x="5343960" y="4409080"/>
              <a:ext cx="152280" cy="8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7EEFAC8-FAC9-4591-A252-01BBA4DD80C4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5326320" y="4391080"/>
                <a:ext cx="1879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838E9E0-615A-484F-9098-9842DBF9EEF5}"/>
                  </a:ext>
                </a:extLst>
              </p14:cNvPr>
              <p14:cNvContentPartPr/>
              <p14:nvPr/>
            </p14:nvContentPartPr>
            <p14:xfrm>
              <a:off x="5708640" y="4297480"/>
              <a:ext cx="223920" cy="183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838E9E0-615A-484F-9098-9842DBF9EEF5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5690640" y="4279480"/>
                <a:ext cx="25956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4DA7036-CA4B-44F0-AABF-E093B75B6337}"/>
                  </a:ext>
                </a:extLst>
              </p14:cNvPr>
              <p14:cNvContentPartPr/>
              <p14:nvPr/>
            </p14:nvContentPartPr>
            <p14:xfrm>
              <a:off x="5739960" y="4126120"/>
              <a:ext cx="138960" cy="100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4DA7036-CA4B-44F0-AABF-E093B75B6337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5721960" y="4108120"/>
                <a:ext cx="17460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DEA6470-6FF6-40C6-A261-E7CB83C73179}"/>
                  </a:ext>
                </a:extLst>
              </p14:cNvPr>
              <p14:cNvContentPartPr/>
              <p14:nvPr/>
            </p14:nvContentPartPr>
            <p14:xfrm>
              <a:off x="6400200" y="4273000"/>
              <a:ext cx="133560" cy="228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DEA6470-6FF6-40C6-A261-E7CB83C73179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6382560" y="4255000"/>
                <a:ext cx="16920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658A1F0-1A14-40EF-89A9-16EC7C0B738B}"/>
                  </a:ext>
                </a:extLst>
              </p14:cNvPr>
              <p14:cNvContentPartPr/>
              <p14:nvPr/>
            </p14:nvContentPartPr>
            <p14:xfrm>
              <a:off x="6369960" y="4103800"/>
              <a:ext cx="131040" cy="112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658A1F0-1A14-40EF-89A9-16EC7C0B738B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6352320" y="4086160"/>
                <a:ext cx="16668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06927A7-B7C5-44E6-BA34-DE21A2BD4E05}"/>
                  </a:ext>
                </a:extLst>
              </p14:cNvPr>
              <p14:cNvContentPartPr/>
              <p14:nvPr/>
            </p14:nvContentPartPr>
            <p14:xfrm>
              <a:off x="6958920" y="4318000"/>
              <a:ext cx="476640" cy="192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06927A7-B7C5-44E6-BA34-DE21A2BD4E05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6941280" y="4300000"/>
                <a:ext cx="5122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43B0CFC-42CC-4DE6-ADF7-E4281B8983D0}"/>
                  </a:ext>
                </a:extLst>
              </p14:cNvPr>
              <p14:cNvContentPartPr/>
              <p14:nvPr/>
            </p14:nvContentPartPr>
            <p14:xfrm>
              <a:off x="7162680" y="4131520"/>
              <a:ext cx="200880" cy="96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43B0CFC-42CC-4DE6-ADF7-E4281B8983D0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7144680" y="4113880"/>
                <a:ext cx="23652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3452C82-386A-48B7-99A3-19ACCC09E943}"/>
                  </a:ext>
                </a:extLst>
              </p14:cNvPr>
              <p14:cNvContentPartPr/>
              <p14:nvPr/>
            </p14:nvContentPartPr>
            <p14:xfrm>
              <a:off x="6684960" y="4307560"/>
              <a:ext cx="165960" cy="194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3452C82-386A-48B7-99A3-19ACCC09E943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6666960" y="4289560"/>
                <a:ext cx="201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A5C8BCF-CB6B-4CBD-B2F2-2ADF9D29166B}"/>
                  </a:ext>
                </a:extLst>
              </p14:cNvPr>
              <p14:cNvContentPartPr/>
              <p14:nvPr/>
            </p14:nvContentPartPr>
            <p14:xfrm>
              <a:off x="6121560" y="4287040"/>
              <a:ext cx="164160" cy="205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A5C8BCF-CB6B-4CBD-B2F2-2ADF9D29166B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6103560" y="4269400"/>
                <a:ext cx="19980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1AD5BB8-018C-42CF-A7B3-F208926196E5}"/>
                  </a:ext>
                </a:extLst>
              </p14:cNvPr>
              <p14:cNvContentPartPr/>
              <p14:nvPr/>
            </p14:nvContentPartPr>
            <p14:xfrm>
              <a:off x="7589280" y="4144840"/>
              <a:ext cx="1193760" cy="432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1AD5BB8-018C-42CF-A7B3-F208926196E5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7571280" y="4127200"/>
                <a:ext cx="1229400" cy="46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A9E5468-26C9-46EB-A803-01591343C7B1}"/>
                  </a:ext>
                </a:extLst>
              </p14:cNvPr>
              <p14:cNvContentPartPr/>
              <p14:nvPr/>
            </p14:nvContentPartPr>
            <p14:xfrm>
              <a:off x="607440" y="4906960"/>
              <a:ext cx="154080" cy="295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A9E5468-26C9-46EB-A803-01591343C7B1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589800" y="4888960"/>
                <a:ext cx="18972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A4B6B41-FAE8-4913-81EF-9E348840681F}"/>
                  </a:ext>
                </a:extLst>
              </p14:cNvPr>
              <p14:cNvContentPartPr/>
              <p14:nvPr/>
            </p14:nvContentPartPr>
            <p14:xfrm>
              <a:off x="568560" y="4876000"/>
              <a:ext cx="250920" cy="21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A4B6B41-FAE8-4913-81EF-9E348840681F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550560" y="4858000"/>
                <a:ext cx="2865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51FCD5F-97B6-476B-929E-6E34BB902B6A}"/>
                  </a:ext>
                </a:extLst>
              </p14:cNvPr>
              <p14:cNvContentPartPr/>
              <p14:nvPr/>
            </p14:nvContentPartPr>
            <p14:xfrm>
              <a:off x="862320" y="4827400"/>
              <a:ext cx="662040" cy="373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51FCD5F-97B6-476B-929E-6E34BB902B6A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844680" y="4809400"/>
                <a:ext cx="6976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C4609-1838-436F-8DFE-8A59854B04F9}"/>
                  </a:ext>
                </a:extLst>
              </p14:cNvPr>
              <p14:cNvContentPartPr/>
              <p14:nvPr/>
            </p14:nvContentPartPr>
            <p14:xfrm>
              <a:off x="1340760" y="4977880"/>
              <a:ext cx="224280" cy="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C4609-1838-436F-8DFE-8A59854B04F9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1323120" y="4960240"/>
                <a:ext cx="259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423DFD3-205D-4AF9-A478-03BB9504E457}"/>
                  </a:ext>
                </a:extLst>
              </p14:cNvPr>
              <p14:cNvContentPartPr/>
              <p14:nvPr/>
            </p14:nvContentPartPr>
            <p14:xfrm>
              <a:off x="3261000" y="4804720"/>
              <a:ext cx="1059840" cy="3560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423DFD3-205D-4AF9-A478-03BB9504E457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3243354" y="4787080"/>
                <a:ext cx="1095492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5D4322D-9859-40EC-9BDA-2F3989CB3B21}"/>
                  </a:ext>
                </a:extLst>
              </p14:cNvPr>
              <p14:cNvContentPartPr/>
              <p14:nvPr/>
            </p14:nvContentPartPr>
            <p14:xfrm>
              <a:off x="1757280" y="4845760"/>
              <a:ext cx="1242360" cy="3474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5D4322D-9859-40EC-9BDA-2F3989CB3B21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1739635" y="4828120"/>
                <a:ext cx="127801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DDF2B3DA-B22B-4A06-B964-49C83836CBA6}"/>
                  </a:ext>
                </a:extLst>
              </p14:cNvPr>
              <p14:cNvContentPartPr/>
              <p14:nvPr/>
            </p14:nvContentPartPr>
            <p14:xfrm>
              <a:off x="4879560" y="4998400"/>
              <a:ext cx="285120" cy="1947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DDF2B3DA-B22B-4A06-B964-49C83836CBA6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4861560" y="4980400"/>
                <a:ext cx="32076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2345D6AB-2197-4FEE-9F2B-890AC0E28FF9}"/>
                  </a:ext>
                </a:extLst>
              </p14:cNvPr>
              <p14:cNvContentPartPr/>
              <p14:nvPr/>
            </p14:nvContentPartPr>
            <p14:xfrm>
              <a:off x="4896480" y="4847200"/>
              <a:ext cx="155160" cy="907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2345D6AB-2197-4FEE-9F2B-890AC0E28FF9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4878840" y="4829200"/>
                <a:ext cx="1908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7C36D97-9407-4BFF-B554-50037D745DB8}"/>
                  </a:ext>
                </a:extLst>
              </p14:cNvPr>
              <p14:cNvContentPartPr/>
              <p14:nvPr/>
            </p14:nvContentPartPr>
            <p14:xfrm>
              <a:off x="5282760" y="5018560"/>
              <a:ext cx="162000" cy="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7C36D97-9407-4BFF-B554-50037D745DB8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5265120" y="500092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CBC7BC14-C3EA-433C-B5CB-213626A38C29}"/>
                  </a:ext>
                </a:extLst>
              </p14:cNvPr>
              <p14:cNvContentPartPr/>
              <p14:nvPr/>
            </p14:nvContentPartPr>
            <p14:xfrm>
              <a:off x="5282760" y="5099920"/>
              <a:ext cx="206640" cy="16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CBC7BC14-C3EA-433C-B5CB-213626A38C29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5265120" y="5082280"/>
                <a:ext cx="2422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31FD5135-218B-4DA9-9682-0E63A82F903F}"/>
                  </a:ext>
                </a:extLst>
              </p14:cNvPr>
              <p14:cNvContentPartPr/>
              <p14:nvPr/>
            </p14:nvContentPartPr>
            <p14:xfrm>
              <a:off x="5628000" y="4991200"/>
              <a:ext cx="487080" cy="171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31FD5135-218B-4DA9-9682-0E63A82F903F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5610360" y="4973200"/>
                <a:ext cx="52272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80C9B5B-C3CD-41F9-915E-1185C2D226D3}"/>
                  </a:ext>
                </a:extLst>
              </p14:cNvPr>
              <p14:cNvContentPartPr/>
              <p14:nvPr/>
            </p14:nvContentPartPr>
            <p14:xfrm>
              <a:off x="6511440" y="4886440"/>
              <a:ext cx="183960" cy="5850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80C9B5B-C3CD-41F9-915E-1185C2D226D3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6493440" y="4868800"/>
                <a:ext cx="219600" cy="62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A475DCC-774C-4503-BDDA-727B47B0D17C}"/>
                  </a:ext>
                </a:extLst>
              </p14:cNvPr>
              <p14:cNvContentPartPr/>
              <p14:nvPr/>
            </p14:nvContentPartPr>
            <p14:xfrm>
              <a:off x="6918600" y="5097400"/>
              <a:ext cx="567360" cy="1674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A475DCC-774C-4503-BDDA-727B47B0D17C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6900960" y="5079400"/>
                <a:ext cx="60300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7E7C306-3C7F-4971-B69A-5DF216129857}"/>
                  </a:ext>
                </a:extLst>
              </p14:cNvPr>
              <p14:cNvContentPartPr/>
              <p14:nvPr/>
            </p14:nvContentPartPr>
            <p14:xfrm>
              <a:off x="7111560" y="4931800"/>
              <a:ext cx="219240" cy="87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7E7C306-3C7F-4971-B69A-5DF216129857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7093560" y="4914160"/>
                <a:ext cx="25488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3A0BD75-1B97-45D5-8F21-55472C972C3B}"/>
                  </a:ext>
                </a:extLst>
              </p14:cNvPr>
              <p14:cNvContentPartPr/>
              <p14:nvPr/>
            </p14:nvContentPartPr>
            <p14:xfrm>
              <a:off x="8176080" y="5180920"/>
              <a:ext cx="129600" cy="108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3A0BD75-1B97-45D5-8F21-55472C972C3B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8158080" y="5163280"/>
                <a:ext cx="165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0875FEC7-61FB-4EFB-9F47-3E4046D226C9}"/>
                  </a:ext>
                </a:extLst>
              </p14:cNvPr>
              <p14:cNvContentPartPr/>
              <p14:nvPr/>
            </p14:nvContentPartPr>
            <p14:xfrm>
              <a:off x="8178240" y="5282800"/>
              <a:ext cx="146520" cy="3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0875FEC7-61FB-4EFB-9F47-3E4046D226C9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8160600" y="5264800"/>
                <a:ext cx="182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1568742-4820-4331-9B01-147D711C7A9C}"/>
                  </a:ext>
                </a:extLst>
              </p14:cNvPr>
              <p14:cNvContentPartPr/>
              <p14:nvPr/>
            </p14:nvContentPartPr>
            <p14:xfrm>
              <a:off x="8412240" y="4847560"/>
              <a:ext cx="233280" cy="1105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1568742-4820-4331-9B01-147D711C7A9C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8394240" y="4829560"/>
                <a:ext cx="2689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88ABDB-27D5-488C-BF33-F7CAE19B7BF4}"/>
                  </a:ext>
                </a:extLst>
              </p14:cNvPr>
              <p14:cNvContentPartPr/>
              <p14:nvPr/>
            </p14:nvContentPartPr>
            <p14:xfrm>
              <a:off x="8442480" y="5061760"/>
              <a:ext cx="332640" cy="3362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88ABDB-27D5-488C-BF33-F7CAE19B7BF4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8424499" y="5044120"/>
                <a:ext cx="368241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62A5492-874D-4533-8C7D-AEBF37D52505}"/>
                  </a:ext>
                </a:extLst>
              </p14:cNvPr>
              <p14:cNvContentPartPr/>
              <p14:nvPr/>
            </p14:nvContentPartPr>
            <p14:xfrm>
              <a:off x="7609440" y="4938640"/>
              <a:ext cx="348840" cy="3711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62A5492-874D-4533-8C7D-AEBF37D52505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7591800" y="4920640"/>
                <a:ext cx="38448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77F1E4AD-0D01-48FC-89E0-C80A5728BF86}"/>
                  </a:ext>
                </a:extLst>
              </p14:cNvPr>
              <p14:cNvContentPartPr/>
              <p14:nvPr/>
            </p14:nvContentPartPr>
            <p14:xfrm>
              <a:off x="1706520" y="5699320"/>
              <a:ext cx="333360" cy="327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77F1E4AD-0D01-48FC-89E0-C80A5728BF86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1688539" y="5681680"/>
                <a:ext cx="368962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892505F-D3A8-49C9-B4DF-D2C8E7670793}"/>
                  </a:ext>
                </a:extLst>
              </p14:cNvPr>
              <p14:cNvContentPartPr/>
              <p14:nvPr/>
            </p14:nvContentPartPr>
            <p14:xfrm>
              <a:off x="2538120" y="5844400"/>
              <a:ext cx="531360" cy="3654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892505F-D3A8-49C9-B4DF-D2C8E7670793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2520120" y="5826743"/>
                <a:ext cx="567000" cy="4010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1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EE0E781-8C05-416A-AB19-77D11BE60B9C}"/>
                  </a:ext>
                </a:extLst>
              </p14:cNvPr>
              <p14:cNvContentPartPr/>
              <p14:nvPr/>
            </p14:nvContentPartPr>
            <p14:xfrm>
              <a:off x="2583840" y="5596360"/>
              <a:ext cx="156240" cy="1846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EE0E781-8C05-416A-AB19-77D11BE60B9C}"/>
                  </a:ext>
                </a:extLst>
              </p:cNvPr>
              <p:cNvPicPr/>
              <p:nvPr/>
            </p:nvPicPr>
            <p:blipFill>
              <a:blip r:embed="rId252"/>
              <a:stretch>
                <a:fillRect/>
              </a:stretch>
            </p:blipFill>
            <p:spPr>
              <a:xfrm>
                <a:off x="2565840" y="5578720"/>
                <a:ext cx="19188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3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0C6D6960-B5A0-4C87-8226-BC0E7B401C95}"/>
                  </a:ext>
                </a:extLst>
              </p14:cNvPr>
              <p14:cNvContentPartPr/>
              <p14:nvPr/>
            </p14:nvContentPartPr>
            <p14:xfrm>
              <a:off x="3200160" y="5902720"/>
              <a:ext cx="202320" cy="111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0C6D6960-B5A0-4C87-8226-BC0E7B401C95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3182160" y="5884720"/>
                <a:ext cx="237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E2EB9EE-A230-41B5-B33C-1309E958CBCE}"/>
                  </a:ext>
                </a:extLst>
              </p14:cNvPr>
              <p14:cNvContentPartPr/>
              <p14:nvPr/>
            </p14:nvContentPartPr>
            <p14:xfrm>
              <a:off x="3240840" y="6003880"/>
              <a:ext cx="194760" cy="108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E2EB9EE-A230-41B5-B33C-1309E958CBCE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3222840" y="5986240"/>
                <a:ext cx="230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7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9432224D-5F87-4795-BE74-E81449989D86}"/>
                  </a:ext>
                </a:extLst>
              </p14:cNvPr>
              <p14:cNvContentPartPr/>
              <p14:nvPr/>
            </p14:nvContentPartPr>
            <p14:xfrm>
              <a:off x="3919800" y="5621560"/>
              <a:ext cx="204840" cy="1288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9432224D-5F87-4795-BE74-E81449989D86}"/>
                  </a:ext>
                </a:extLst>
              </p:cNvPr>
              <p:cNvPicPr/>
              <p:nvPr/>
            </p:nvPicPr>
            <p:blipFill>
              <a:blip r:embed="rId258"/>
              <a:stretch>
                <a:fillRect/>
              </a:stretch>
            </p:blipFill>
            <p:spPr>
              <a:xfrm>
                <a:off x="3902160" y="5603920"/>
                <a:ext cx="24048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9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F5581F8C-72B5-4996-AFE2-B57207E80AD6}"/>
                  </a:ext>
                </a:extLst>
              </p14:cNvPr>
              <p14:cNvContentPartPr/>
              <p14:nvPr/>
            </p14:nvContentPartPr>
            <p14:xfrm>
              <a:off x="4592280" y="5549920"/>
              <a:ext cx="270360" cy="1296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F5581F8C-72B5-4996-AFE2-B57207E80AD6}"/>
                  </a:ext>
                </a:extLst>
              </p:cNvPr>
              <p:cNvPicPr/>
              <p:nvPr/>
            </p:nvPicPr>
            <p:blipFill>
              <a:blip r:embed="rId260"/>
              <a:stretch>
                <a:fillRect/>
              </a:stretch>
            </p:blipFill>
            <p:spPr>
              <a:xfrm>
                <a:off x="4574280" y="5531920"/>
                <a:ext cx="30600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1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4E263D82-113B-4381-82BF-FD7D94BD6587}"/>
                  </a:ext>
                </a:extLst>
              </p14:cNvPr>
              <p14:cNvContentPartPr/>
              <p14:nvPr/>
            </p14:nvContentPartPr>
            <p14:xfrm>
              <a:off x="3606240" y="5816320"/>
              <a:ext cx="1503360" cy="37368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4E263D82-113B-4381-82BF-FD7D94BD6587}"/>
                  </a:ext>
                </a:extLst>
              </p:cNvPr>
              <p:cNvPicPr/>
              <p:nvPr/>
            </p:nvPicPr>
            <p:blipFill>
              <a:blip r:embed="rId262"/>
              <a:stretch>
                <a:fillRect/>
              </a:stretch>
            </p:blipFill>
            <p:spPr>
              <a:xfrm>
                <a:off x="3588600" y="5798337"/>
                <a:ext cx="1539000" cy="40928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5571073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7BA99FF-593D-49A6-A27B-4EF573D9EE43}"/>
                  </a:ext>
                </a:extLst>
              </p14:cNvPr>
              <p14:cNvContentPartPr/>
              <p14:nvPr/>
            </p14:nvContentPartPr>
            <p14:xfrm>
              <a:off x="233400" y="149200"/>
              <a:ext cx="8580240" cy="785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7BA99FF-593D-49A6-A27B-4EF573D9EE4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400" y="131200"/>
                <a:ext cx="8615880" cy="82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D127923-B627-4036-A681-D007837D30D5}"/>
                  </a:ext>
                </a:extLst>
              </p14:cNvPr>
              <p14:cNvContentPartPr/>
              <p14:nvPr/>
            </p14:nvContentPartPr>
            <p14:xfrm>
              <a:off x="646320" y="1103560"/>
              <a:ext cx="1245960" cy="458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D127923-B627-4036-A681-D007837D30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8675" y="1085920"/>
                <a:ext cx="1281610" cy="49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F81480C-CCAD-4BDA-B07D-4EEF5EDDBBB5}"/>
                  </a:ext>
                </a:extLst>
              </p14:cNvPr>
              <p14:cNvContentPartPr/>
              <p14:nvPr/>
            </p14:nvContentPartPr>
            <p14:xfrm>
              <a:off x="3088200" y="1273120"/>
              <a:ext cx="155880" cy="1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F81480C-CCAD-4BDA-B07D-4EEF5EDDBBB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0560" y="1255480"/>
                <a:ext cx="1915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507C594-40A2-43D4-8034-F6552633A6C1}"/>
                  </a:ext>
                </a:extLst>
              </p14:cNvPr>
              <p14:cNvContentPartPr/>
              <p14:nvPr/>
            </p14:nvContentPartPr>
            <p14:xfrm>
              <a:off x="3078120" y="1371040"/>
              <a:ext cx="18288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507C594-40A2-43D4-8034-F6552633A6C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60120" y="1353040"/>
                <a:ext cx="218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251159A-87D1-481C-89C7-D4CE2C3946E2}"/>
                  </a:ext>
                </a:extLst>
              </p14:cNvPr>
              <p14:cNvContentPartPr/>
              <p14:nvPr/>
            </p14:nvContentPartPr>
            <p14:xfrm>
              <a:off x="2103960" y="1236760"/>
              <a:ext cx="806040" cy="225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251159A-87D1-481C-89C7-D4CE2C3946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86320" y="1219120"/>
                <a:ext cx="84168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C0CC05A-F89C-45E0-B4C3-CF787A2D4BAA}"/>
                  </a:ext>
                </a:extLst>
              </p14:cNvPr>
              <p14:cNvContentPartPr/>
              <p14:nvPr/>
            </p14:nvContentPartPr>
            <p14:xfrm>
              <a:off x="3473400" y="901960"/>
              <a:ext cx="861840" cy="435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C0CC05A-F89C-45E0-B4C3-CF787A2D4BA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55400" y="884320"/>
                <a:ext cx="89748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A4A6E06-6D34-414B-BB97-2141D05498AA}"/>
                  </a:ext>
                </a:extLst>
              </p14:cNvPr>
              <p14:cNvContentPartPr/>
              <p14:nvPr/>
            </p14:nvContentPartPr>
            <p14:xfrm>
              <a:off x="4545480" y="934360"/>
              <a:ext cx="1060560" cy="357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A4A6E06-6D34-414B-BB97-2141D05498A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27840" y="916720"/>
                <a:ext cx="109620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3AAA08A-40A5-4812-9A83-CFB2537A12F0}"/>
                  </a:ext>
                </a:extLst>
              </p14:cNvPr>
              <p14:cNvContentPartPr/>
              <p14:nvPr/>
            </p14:nvContentPartPr>
            <p14:xfrm>
              <a:off x="5740680" y="883600"/>
              <a:ext cx="151920" cy="433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3AAA08A-40A5-4812-9A83-CFB2537A12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22680" y="865960"/>
                <a:ext cx="18756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133B185-0201-45B9-947E-F3B3C01AD617}"/>
                  </a:ext>
                </a:extLst>
              </p14:cNvPr>
              <p14:cNvContentPartPr/>
              <p14:nvPr/>
            </p14:nvContentPartPr>
            <p14:xfrm>
              <a:off x="3352440" y="799720"/>
              <a:ext cx="5411160" cy="974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133B185-0201-45B9-947E-F3B3C01AD61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334800" y="782080"/>
                <a:ext cx="5446800" cy="10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940057D-BBA9-46D3-B06B-7DF2BE752AC8}"/>
                  </a:ext>
                </a:extLst>
              </p14:cNvPr>
              <p14:cNvContentPartPr/>
              <p14:nvPr/>
            </p14:nvContentPartPr>
            <p14:xfrm>
              <a:off x="579000" y="2004280"/>
              <a:ext cx="774000" cy="799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940057D-BBA9-46D3-B06B-7DF2BE752AC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1000" y="1986280"/>
                <a:ext cx="809640" cy="83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439C4EF-10D2-4502-BC40-82B23A0699B1}"/>
                  </a:ext>
                </a:extLst>
              </p14:cNvPr>
              <p14:cNvContentPartPr/>
              <p14:nvPr/>
            </p14:nvContentPartPr>
            <p14:xfrm>
              <a:off x="2156160" y="2072320"/>
              <a:ext cx="810720" cy="353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439C4EF-10D2-4502-BC40-82B23A0699B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138160" y="2054320"/>
                <a:ext cx="84636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9AFB390-BF96-4A34-9137-8F53F019DE61}"/>
                  </a:ext>
                </a:extLst>
              </p14:cNvPr>
              <p14:cNvContentPartPr/>
              <p14:nvPr/>
            </p14:nvContentPartPr>
            <p14:xfrm>
              <a:off x="1827120" y="2051800"/>
              <a:ext cx="214920" cy="415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9AFB390-BF96-4A34-9137-8F53F019DE6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09480" y="2034160"/>
                <a:ext cx="25056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284A352-5692-40A4-915B-BD8C91E7FAE6}"/>
                  </a:ext>
                </a:extLst>
              </p14:cNvPr>
              <p14:cNvContentPartPr/>
              <p14:nvPr/>
            </p14:nvContentPartPr>
            <p14:xfrm>
              <a:off x="3443880" y="2021200"/>
              <a:ext cx="250920" cy="30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284A352-5692-40A4-915B-BD8C91E7FAE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426240" y="2003560"/>
                <a:ext cx="28656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28D6865-5F7D-4D43-AE52-F9A32B8E88B5}"/>
                  </a:ext>
                </a:extLst>
              </p14:cNvPr>
              <p14:cNvContentPartPr/>
              <p14:nvPr/>
            </p14:nvContentPartPr>
            <p14:xfrm>
              <a:off x="3433440" y="2132800"/>
              <a:ext cx="264960" cy="11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28D6865-5F7D-4D43-AE52-F9A32B8E88B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415800" y="2114800"/>
                <a:ext cx="3006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B947071-1C80-46ED-A579-DD33BEABA7FB}"/>
                  </a:ext>
                </a:extLst>
              </p14:cNvPr>
              <p14:cNvContentPartPr/>
              <p14:nvPr/>
            </p14:nvContentPartPr>
            <p14:xfrm>
              <a:off x="3954360" y="1868920"/>
              <a:ext cx="964080" cy="394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B947071-1C80-46ED-A579-DD33BEABA7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36360" y="1851280"/>
                <a:ext cx="999720" cy="4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A6C1025-FBC8-4293-A778-1D348469BD32}"/>
                  </a:ext>
                </a:extLst>
              </p14:cNvPr>
              <p14:cNvContentPartPr/>
              <p14:nvPr/>
            </p14:nvContentPartPr>
            <p14:xfrm>
              <a:off x="4997640" y="2204080"/>
              <a:ext cx="113040" cy="125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A6C1025-FBC8-4293-A778-1D348469BD3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979640" y="2186440"/>
                <a:ext cx="14868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38FB19C-CC78-4049-B6BF-64854A8A041E}"/>
                  </a:ext>
                </a:extLst>
              </p14:cNvPr>
              <p14:cNvContentPartPr/>
              <p14:nvPr/>
            </p14:nvContentPartPr>
            <p14:xfrm>
              <a:off x="5384280" y="1980880"/>
              <a:ext cx="1067760" cy="308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38FB19C-CC78-4049-B6BF-64854A8A041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366634" y="1962880"/>
                <a:ext cx="1103412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96DF93A-DCA5-4895-AC1E-A3D00301B988}"/>
                  </a:ext>
                </a:extLst>
              </p14:cNvPr>
              <p14:cNvContentPartPr/>
              <p14:nvPr/>
            </p14:nvContentPartPr>
            <p14:xfrm>
              <a:off x="769800" y="3168520"/>
              <a:ext cx="1077480" cy="336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96DF93A-DCA5-4895-AC1E-A3D00301B98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1800" y="3150880"/>
                <a:ext cx="111312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6C22C1C-7A2B-448D-A72C-5629CE307372}"/>
                  </a:ext>
                </a:extLst>
              </p14:cNvPr>
              <p14:cNvContentPartPr/>
              <p14:nvPr/>
            </p14:nvContentPartPr>
            <p14:xfrm>
              <a:off x="2966160" y="3185440"/>
              <a:ext cx="209520" cy="24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6C22C1C-7A2B-448D-A72C-5629CE30737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948520" y="3167800"/>
                <a:ext cx="2451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2A1F195-1C6E-4C23-87AC-C4F62451F0B3}"/>
                  </a:ext>
                </a:extLst>
              </p14:cNvPr>
              <p14:cNvContentPartPr/>
              <p14:nvPr/>
            </p14:nvContentPartPr>
            <p14:xfrm>
              <a:off x="3017280" y="3301360"/>
              <a:ext cx="158040" cy="20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2A1F195-1C6E-4C23-87AC-C4F62451F0B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99640" y="3283720"/>
                <a:ext cx="1936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A740AA5-BA4C-455E-9852-3421CE66766A}"/>
                  </a:ext>
                </a:extLst>
              </p14:cNvPr>
              <p14:cNvContentPartPr/>
              <p14:nvPr/>
            </p14:nvContentPartPr>
            <p14:xfrm>
              <a:off x="2060760" y="3186160"/>
              <a:ext cx="684000" cy="254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A740AA5-BA4C-455E-9852-3421CE66766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042760" y="3168160"/>
                <a:ext cx="71964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A604D0F-02C0-4181-99D1-61ACE4D5FFA8}"/>
                  </a:ext>
                </a:extLst>
              </p14:cNvPr>
              <p14:cNvContentPartPr/>
              <p14:nvPr/>
            </p14:nvContentPartPr>
            <p14:xfrm>
              <a:off x="3462600" y="2603680"/>
              <a:ext cx="4575600" cy="11152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A604D0F-02C0-4181-99D1-61ACE4D5FFA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44600" y="2586034"/>
                <a:ext cx="4611240" cy="11509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7A55FBF-509F-4A3F-A140-6E3633455AF0}"/>
                  </a:ext>
                </a:extLst>
              </p14:cNvPr>
              <p14:cNvContentPartPr/>
              <p14:nvPr/>
            </p14:nvContentPartPr>
            <p14:xfrm>
              <a:off x="8221440" y="2743000"/>
              <a:ext cx="426240" cy="498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7A55FBF-509F-4A3F-A140-6E3633455AF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203455" y="2725360"/>
                <a:ext cx="461850" cy="53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AF74143-A8BD-4333-9304-EC5914A37C55}"/>
                  </a:ext>
                </a:extLst>
              </p14:cNvPr>
              <p14:cNvContentPartPr/>
              <p14:nvPr/>
            </p14:nvContentPartPr>
            <p14:xfrm>
              <a:off x="487200" y="3758560"/>
              <a:ext cx="1515960" cy="681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AF74143-A8BD-4333-9304-EC5914A37C5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69204" y="3740560"/>
                <a:ext cx="1551592" cy="71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A8A8434-8823-4DCD-879C-E8A62FCE277A}"/>
                  </a:ext>
                </a:extLst>
              </p14:cNvPr>
              <p14:cNvContentPartPr/>
              <p14:nvPr/>
            </p14:nvContentPartPr>
            <p14:xfrm>
              <a:off x="3799560" y="4008760"/>
              <a:ext cx="218520" cy="24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A8A8434-8823-4DCD-879C-E8A62FCE27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781560" y="3991120"/>
                <a:ext cx="2541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DD01791-893A-4743-9E48-73AB9FDB2F61}"/>
                  </a:ext>
                </a:extLst>
              </p14:cNvPr>
              <p14:cNvContentPartPr/>
              <p14:nvPr/>
            </p14:nvContentPartPr>
            <p14:xfrm>
              <a:off x="3829800" y="4123960"/>
              <a:ext cx="186120" cy="31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DD01791-893A-4743-9E48-73AB9FDB2F6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812160" y="4105960"/>
                <a:ext cx="22176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8D12064-DE55-44FB-95C3-7D19AAB14BC2}"/>
                  </a:ext>
                </a:extLst>
              </p14:cNvPr>
              <p14:cNvContentPartPr/>
              <p14:nvPr/>
            </p14:nvContentPartPr>
            <p14:xfrm>
              <a:off x="4175040" y="3951880"/>
              <a:ext cx="643680" cy="310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8D12064-DE55-44FB-95C3-7D19AAB14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57040" y="3933880"/>
                <a:ext cx="67932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FAFC872-7D79-4A8C-97DF-B3527B00E376}"/>
                  </a:ext>
                </a:extLst>
              </p14:cNvPr>
              <p14:cNvContentPartPr/>
              <p14:nvPr/>
            </p14:nvContentPartPr>
            <p14:xfrm>
              <a:off x="2422920" y="3921640"/>
              <a:ext cx="1192320" cy="413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FAFC872-7D79-4A8C-97DF-B3527B00E37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04920" y="3903640"/>
                <a:ext cx="1227960" cy="44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471218E-8E3D-495C-8EE9-5242607FB945}"/>
                  </a:ext>
                </a:extLst>
              </p14:cNvPr>
              <p14:cNvContentPartPr/>
              <p14:nvPr/>
            </p14:nvContentPartPr>
            <p14:xfrm>
              <a:off x="4940040" y="3900400"/>
              <a:ext cx="332640" cy="2865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471218E-8E3D-495C-8EE9-5242607FB94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922381" y="3882400"/>
                <a:ext cx="368319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8CCEF364-EB87-43AF-A07C-B410E2037205}"/>
                  </a:ext>
                </a:extLst>
              </p14:cNvPr>
              <p14:cNvContentPartPr/>
              <p14:nvPr/>
            </p14:nvContentPartPr>
            <p14:xfrm>
              <a:off x="5151000" y="3938920"/>
              <a:ext cx="3839760" cy="275472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8CCEF364-EB87-43AF-A07C-B410E203720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33000" y="3920920"/>
                <a:ext cx="3875400" cy="2790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56926552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B42BF68-3D2B-4D0F-8F07-A3413548BEA6}"/>
                  </a:ext>
                </a:extLst>
              </p14:cNvPr>
              <p14:cNvContentPartPr/>
              <p14:nvPr/>
            </p14:nvContentPartPr>
            <p14:xfrm>
              <a:off x="2305920" y="114640"/>
              <a:ext cx="4832280" cy="715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B42BF68-3D2B-4D0F-8F07-A3413548BEA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87920" y="96649"/>
                <a:ext cx="4867920" cy="75094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56391900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B42BF68-3D2B-4D0F-8F07-A3413548BEA6}"/>
                  </a:ext>
                </a:extLst>
              </p14:cNvPr>
              <p14:cNvContentPartPr/>
              <p14:nvPr/>
            </p14:nvContentPartPr>
            <p14:xfrm>
              <a:off x="2305920" y="114640"/>
              <a:ext cx="4832280" cy="715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B42BF68-3D2B-4D0F-8F07-A3413548BEA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87920" y="96649"/>
                <a:ext cx="4867920" cy="750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10714EC-8D0B-4989-A1DC-BCD9C273A49E}"/>
                  </a:ext>
                </a:extLst>
              </p14:cNvPr>
              <p14:cNvContentPartPr/>
              <p14:nvPr/>
            </p14:nvContentPartPr>
            <p14:xfrm>
              <a:off x="1137720" y="1096360"/>
              <a:ext cx="1860840" cy="399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10714EC-8D0B-4989-A1DC-BCD9C273A49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1078720"/>
                <a:ext cx="18964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A5FB56D-9592-4D4B-BBA9-D1BCDCC3B002}"/>
                  </a:ext>
                </a:extLst>
              </p14:cNvPr>
              <p14:cNvContentPartPr/>
              <p14:nvPr/>
            </p14:nvContentPartPr>
            <p14:xfrm>
              <a:off x="4226160" y="1300480"/>
              <a:ext cx="580320" cy="273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A5FB56D-9592-4D4B-BBA9-D1BCDCC3B00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08160" y="1282840"/>
                <a:ext cx="61596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593C6F4-80C3-450A-BA47-1163E3283B30}"/>
                  </a:ext>
                </a:extLst>
              </p14:cNvPr>
              <p14:cNvContentPartPr/>
              <p14:nvPr/>
            </p14:nvContentPartPr>
            <p14:xfrm>
              <a:off x="4175400" y="973600"/>
              <a:ext cx="537840" cy="2750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593C6F4-80C3-450A-BA47-1163E3283B3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57400" y="955600"/>
                <a:ext cx="5734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F5F31E0-7402-4E6A-AD27-11ACCEE32CE6}"/>
                  </a:ext>
                </a:extLst>
              </p14:cNvPr>
              <p14:cNvContentPartPr/>
              <p14:nvPr/>
            </p14:nvContentPartPr>
            <p14:xfrm>
              <a:off x="3484560" y="1152880"/>
              <a:ext cx="477720" cy="221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F5F31E0-7402-4E6A-AD27-11ACCEE32CE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66920" y="1135240"/>
                <a:ext cx="5133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0B7AE3D-43C6-4A39-BF91-0847AF88EF64}"/>
                  </a:ext>
                </a:extLst>
              </p14:cNvPr>
              <p14:cNvContentPartPr/>
              <p14:nvPr/>
            </p14:nvContentPartPr>
            <p14:xfrm>
              <a:off x="5176200" y="1005280"/>
              <a:ext cx="149760" cy="489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0B7AE3D-43C6-4A39-BF91-0847AF88EF6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58200" y="987640"/>
                <a:ext cx="185400" cy="52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32EEF58-988E-43FC-84C3-B87C49D67AA3}"/>
                  </a:ext>
                </a:extLst>
              </p14:cNvPr>
              <p14:cNvContentPartPr/>
              <p14:nvPr/>
            </p14:nvContentPartPr>
            <p14:xfrm>
              <a:off x="5637360" y="1189600"/>
              <a:ext cx="274680" cy="191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32EEF58-988E-43FC-84C3-B87C49D67AA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19720" y="1171960"/>
                <a:ext cx="31032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1B11A4E-B3A2-4D42-8E41-1EE1D848431E}"/>
                  </a:ext>
                </a:extLst>
              </p14:cNvPr>
              <p14:cNvContentPartPr/>
              <p14:nvPr/>
            </p14:nvContentPartPr>
            <p14:xfrm>
              <a:off x="6044880" y="999880"/>
              <a:ext cx="824400" cy="554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1B11A4E-B3A2-4D42-8E41-1EE1D848431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26880" y="982240"/>
                <a:ext cx="860040" cy="590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95816325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B42BF68-3D2B-4D0F-8F07-A3413548BEA6}"/>
                  </a:ext>
                </a:extLst>
              </p14:cNvPr>
              <p14:cNvContentPartPr/>
              <p14:nvPr/>
            </p14:nvContentPartPr>
            <p14:xfrm>
              <a:off x="2305920" y="114640"/>
              <a:ext cx="4832280" cy="715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B42BF68-3D2B-4D0F-8F07-A3413548BEA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87920" y="96649"/>
                <a:ext cx="4867920" cy="750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10714EC-8D0B-4989-A1DC-BCD9C273A49E}"/>
                  </a:ext>
                </a:extLst>
              </p14:cNvPr>
              <p14:cNvContentPartPr/>
              <p14:nvPr/>
            </p14:nvContentPartPr>
            <p14:xfrm>
              <a:off x="1137720" y="1096360"/>
              <a:ext cx="1860840" cy="399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10714EC-8D0B-4989-A1DC-BCD9C273A49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1078720"/>
                <a:ext cx="18964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A5FB56D-9592-4D4B-BBA9-D1BCDCC3B002}"/>
                  </a:ext>
                </a:extLst>
              </p14:cNvPr>
              <p14:cNvContentPartPr/>
              <p14:nvPr/>
            </p14:nvContentPartPr>
            <p14:xfrm>
              <a:off x="4226160" y="1300480"/>
              <a:ext cx="580320" cy="273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A5FB56D-9592-4D4B-BBA9-D1BCDCC3B00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08160" y="1282840"/>
                <a:ext cx="61596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593C6F4-80C3-450A-BA47-1163E3283B30}"/>
                  </a:ext>
                </a:extLst>
              </p14:cNvPr>
              <p14:cNvContentPartPr/>
              <p14:nvPr/>
            </p14:nvContentPartPr>
            <p14:xfrm>
              <a:off x="4175400" y="973600"/>
              <a:ext cx="537840" cy="2750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593C6F4-80C3-450A-BA47-1163E3283B3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57400" y="955600"/>
                <a:ext cx="5734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F5F31E0-7402-4E6A-AD27-11ACCEE32CE6}"/>
                  </a:ext>
                </a:extLst>
              </p14:cNvPr>
              <p14:cNvContentPartPr/>
              <p14:nvPr/>
            </p14:nvContentPartPr>
            <p14:xfrm>
              <a:off x="3484560" y="1152880"/>
              <a:ext cx="477720" cy="221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F5F31E0-7402-4E6A-AD27-11ACCEE32CE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66920" y="1135240"/>
                <a:ext cx="5133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0B7AE3D-43C6-4A39-BF91-0847AF88EF64}"/>
                  </a:ext>
                </a:extLst>
              </p14:cNvPr>
              <p14:cNvContentPartPr/>
              <p14:nvPr/>
            </p14:nvContentPartPr>
            <p14:xfrm>
              <a:off x="5176200" y="1005280"/>
              <a:ext cx="149760" cy="489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0B7AE3D-43C6-4A39-BF91-0847AF88EF6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58200" y="987640"/>
                <a:ext cx="185400" cy="52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32EEF58-988E-43FC-84C3-B87C49D67AA3}"/>
                  </a:ext>
                </a:extLst>
              </p14:cNvPr>
              <p14:cNvContentPartPr/>
              <p14:nvPr/>
            </p14:nvContentPartPr>
            <p14:xfrm>
              <a:off x="5637360" y="1189600"/>
              <a:ext cx="274680" cy="191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32EEF58-988E-43FC-84C3-B87C49D67AA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19720" y="1171960"/>
                <a:ext cx="31032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1B11A4E-B3A2-4D42-8E41-1EE1D848431E}"/>
                  </a:ext>
                </a:extLst>
              </p14:cNvPr>
              <p14:cNvContentPartPr/>
              <p14:nvPr/>
            </p14:nvContentPartPr>
            <p14:xfrm>
              <a:off x="6044880" y="999880"/>
              <a:ext cx="824400" cy="554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1B11A4E-B3A2-4D42-8E41-1EE1D848431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26880" y="982240"/>
                <a:ext cx="860040" cy="59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064975A-52E5-4409-A239-7EFB73827122}"/>
                  </a:ext>
                </a:extLst>
              </p14:cNvPr>
              <p14:cNvContentPartPr/>
              <p14:nvPr/>
            </p14:nvContentPartPr>
            <p14:xfrm>
              <a:off x="7219200" y="954880"/>
              <a:ext cx="145800" cy="51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064975A-52E5-4409-A239-7EFB7382712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01200" y="936880"/>
                <a:ext cx="181440" cy="55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77FB0C7-17EF-45C7-B9C1-C888E8CAD9DC}"/>
                  </a:ext>
                </a:extLst>
              </p14:cNvPr>
              <p14:cNvContentPartPr/>
              <p14:nvPr/>
            </p14:nvContentPartPr>
            <p14:xfrm>
              <a:off x="7617720" y="1147840"/>
              <a:ext cx="259560" cy="164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77FB0C7-17EF-45C7-B9C1-C888E8CAD9D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600080" y="1130200"/>
                <a:ext cx="29520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82BB4EF-2442-40FD-8553-81AEB37A8C84}"/>
                  </a:ext>
                </a:extLst>
              </p14:cNvPr>
              <p14:cNvContentPartPr/>
              <p14:nvPr/>
            </p14:nvContentPartPr>
            <p14:xfrm>
              <a:off x="7975200" y="1168000"/>
              <a:ext cx="154080" cy="5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82BB4EF-2442-40FD-8553-81AEB37A8C8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957200" y="1150360"/>
                <a:ext cx="1897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5B04839-BA5B-4634-A87A-F037F5D998F4}"/>
                  </a:ext>
                </a:extLst>
              </p14:cNvPr>
              <p14:cNvContentPartPr/>
              <p14:nvPr/>
            </p14:nvContentPartPr>
            <p14:xfrm>
              <a:off x="7995360" y="1269520"/>
              <a:ext cx="14328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5B04839-BA5B-4634-A87A-F037F5D998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77720" y="125188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B549FA5-72B0-4619-846F-077B50897B49}"/>
                  </a:ext>
                </a:extLst>
              </p14:cNvPr>
              <p14:cNvContentPartPr/>
              <p14:nvPr/>
            </p14:nvContentPartPr>
            <p14:xfrm>
              <a:off x="8249880" y="934360"/>
              <a:ext cx="739080" cy="53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B549FA5-72B0-4619-846F-077B50897B4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231880" y="916372"/>
                <a:ext cx="774720" cy="57345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57635943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B42BF68-3D2B-4D0F-8F07-A3413548BEA6}"/>
                  </a:ext>
                </a:extLst>
              </p14:cNvPr>
              <p14:cNvContentPartPr/>
              <p14:nvPr/>
            </p14:nvContentPartPr>
            <p14:xfrm>
              <a:off x="2305920" y="114640"/>
              <a:ext cx="4832280" cy="715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B42BF68-3D2B-4D0F-8F07-A3413548BEA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87920" y="96649"/>
                <a:ext cx="4867920" cy="750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10714EC-8D0B-4989-A1DC-BCD9C273A49E}"/>
                  </a:ext>
                </a:extLst>
              </p14:cNvPr>
              <p14:cNvContentPartPr/>
              <p14:nvPr/>
            </p14:nvContentPartPr>
            <p14:xfrm>
              <a:off x="1137720" y="1096360"/>
              <a:ext cx="1860840" cy="399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10714EC-8D0B-4989-A1DC-BCD9C273A49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1078720"/>
                <a:ext cx="18964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A5FB56D-9592-4D4B-BBA9-D1BCDCC3B002}"/>
                  </a:ext>
                </a:extLst>
              </p14:cNvPr>
              <p14:cNvContentPartPr/>
              <p14:nvPr/>
            </p14:nvContentPartPr>
            <p14:xfrm>
              <a:off x="4226160" y="1300480"/>
              <a:ext cx="580320" cy="273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A5FB56D-9592-4D4B-BBA9-D1BCDCC3B00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08160" y="1282840"/>
                <a:ext cx="61596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593C6F4-80C3-450A-BA47-1163E3283B30}"/>
                  </a:ext>
                </a:extLst>
              </p14:cNvPr>
              <p14:cNvContentPartPr/>
              <p14:nvPr/>
            </p14:nvContentPartPr>
            <p14:xfrm>
              <a:off x="4175400" y="973600"/>
              <a:ext cx="537840" cy="2750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593C6F4-80C3-450A-BA47-1163E3283B3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57400" y="955600"/>
                <a:ext cx="5734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F5F31E0-7402-4E6A-AD27-11ACCEE32CE6}"/>
                  </a:ext>
                </a:extLst>
              </p14:cNvPr>
              <p14:cNvContentPartPr/>
              <p14:nvPr/>
            </p14:nvContentPartPr>
            <p14:xfrm>
              <a:off x="3484560" y="1152880"/>
              <a:ext cx="477720" cy="221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F5F31E0-7402-4E6A-AD27-11ACCEE32CE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66920" y="1135240"/>
                <a:ext cx="5133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0B7AE3D-43C6-4A39-BF91-0847AF88EF64}"/>
                  </a:ext>
                </a:extLst>
              </p14:cNvPr>
              <p14:cNvContentPartPr/>
              <p14:nvPr/>
            </p14:nvContentPartPr>
            <p14:xfrm>
              <a:off x="5176200" y="1005280"/>
              <a:ext cx="149760" cy="489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0B7AE3D-43C6-4A39-BF91-0847AF88EF6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58200" y="987640"/>
                <a:ext cx="185400" cy="52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32EEF58-988E-43FC-84C3-B87C49D67AA3}"/>
                  </a:ext>
                </a:extLst>
              </p14:cNvPr>
              <p14:cNvContentPartPr/>
              <p14:nvPr/>
            </p14:nvContentPartPr>
            <p14:xfrm>
              <a:off x="5637360" y="1189600"/>
              <a:ext cx="274680" cy="191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32EEF58-988E-43FC-84C3-B87C49D67AA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19720" y="1171960"/>
                <a:ext cx="31032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1B11A4E-B3A2-4D42-8E41-1EE1D848431E}"/>
                  </a:ext>
                </a:extLst>
              </p14:cNvPr>
              <p14:cNvContentPartPr/>
              <p14:nvPr/>
            </p14:nvContentPartPr>
            <p14:xfrm>
              <a:off x="6044880" y="999880"/>
              <a:ext cx="824400" cy="554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1B11A4E-B3A2-4D42-8E41-1EE1D848431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26880" y="982240"/>
                <a:ext cx="860040" cy="59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064975A-52E5-4409-A239-7EFB73827122}"/>
                  </a:ext>
                </a:extLst>
              </p14:cNvPr>
              <p14:cNvContentPartPr/>
              <p14:nvPr/>
            </p14:nvContentPartPr>
            <p14:xfrm>
              <a:off x="7219200" y="954880"/>
              <a:ext cx="145800" cy="51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064975A-52E5-4409-A239-7EFB7382712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01200" y="936880"/>
                <a:ext cx="181440" cy="55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77FB0C7-17EF-45C7-B9C1-C888E8CAD9DC}"/>
                  </a:ext>
                </a:extLst>
              </p14:cNvPr>
              <p14:cNvContentPartPr/>
              <p14:nvPr/>
            </p14:nvContentPartPr>
            <p14:xfrm>
              <a:off x="7617720" y="1147840"/>
              <a:ext cx="259560" cy="164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77FB0C7-17EF-45C7-B9C1-C888E8CAD9D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600080" y="1130200"/>
                <a:ext cx="29520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82BB4EF-2442-40FD-8553-81AEB37A8C84}"/>
                  </a:ext>
                </a:extLst>
              </p14:cNvPr>
              <p14:cNvContentPartPr/>
              <p14:nvPr/>
            </p14:nvContentPartPr>
            <p14:xfrm>
              <a:off x="7975200" y="1168000"/>
              <a:ext cx="154080" cy="5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82BB4EF-2442-40FD-8553-81AEB37A8C8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957200" y="1150360"/>
                <a:ext cx="1897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5B04839-BA5B-4634-A87A-F037F5D998F4}"/>
                  </a:ext>
                </a:extLst>
              </p14:cNvPr>
              <p14:cNvContentPartPr/>
              <p14:nvPr/>
            </p14:nvContentPartPr>
            <p14:xfrm>
              <a:off x="7995360" y="1269520"/>
              <a:ext cx="14328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5B04839-BA5B-4634-A87A-F037F5D998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77720" y="125188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B549FA5-72B0-4619-846F-077B50897B49}"/>
                  </a:ext>
                </a:extLst>
              </p14:cNvPr>
              <p14:cNvContentPartPr/>
              <p14:nvPr/>
            </p14:nvContentPartPr>
            <p14:xfrm>
              <a:off x="8249880" y="934360"/>
              <a:ext cx="739080" cy="53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B549FA5-72B0-4619-846F-077B50897B4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231880" y="916372"/>
                <a:ext cx="774720" cy="573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BAD1117-E47F-4AA8-B885-8EE95DD4CA96}"/>
                  </a:ext>
                </a:extLst>
              </p14:cNvPr>
              <p14:cNvContentPartPr/>
              <p14:nvPr/>
            </p14:nvContentPartPr>
            <p14:xfrm>
              <a:off x="3321840" y="1735000"/>
              <a:ext cx="1400760" cy="585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BAD1117-E47F-4AA8-B885-8EE95DD4CA9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303840" y="1716989"/>
                <a:ext cx="1436400" cy="62066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4300985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B42BF68-3D2B-4D0F-8F07-A3413548BEA6}"/>
                  </a:ext>
                </a:extLst>
              </p14:cNvPr>
              <p14:cNvContentPartPr/>
              <p14:nvPr/>
            </p14:nvContentPartPr>
            <p14:xfrm>
              <a:off x="2305920" y="114640"/>
              <a:ext cx="4832280" cy="715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B42BF68-3D2B-4D0F-8F07-A3413548BEA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87920" y="96649"/>
                <a:ext cx="4867920" cy="750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10714EC-8D0B-4989-A1DC-BCD9C273A49E}"/>
                  </a:ext>
                </a:extLst>
              </p14:cNvPr>
              <p14:cNvContentPartPr/>
              <p14:nvPr/>
            </p14:nvContentPartPr>
            <p14:xfrm>
              <a:off x="1137720" y="1096360"/>
              <a:ext cx="1860840" cy="399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10714EC-8D0B-4989-A1DC-BCD9C273A49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1078720"/>
                <a:ext cx="18964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A5FB56D-9592-4D4B-BBA9-D1BCDCC3B002}"/>
                  </a:ext>
                </a:extLst>
              </p14:cNvPr>
              <p14:cNvContentPartPr/>
              <p14:nvPr/>
            </p14:nvContentPartPr>
            <p14:xfrm>
              <a:off x="4226160" y="1300480"/>
              <a:ext cx="580320" cy="273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A5FB56D-9592-4D4B-BBA9-D1BCDCC3B00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08160" y="1282840"/>
                <a:ext cx="61596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593C6F4-80C3-450A-BA47-1163E3283B30}"/>
                  </a:ext>
                </a:extLst>
              </p14:cNvPr>
              <p14:cNvContentPartPr/>
              <p14:nvPr/>
            </p14:nvContentPartPr>
            <p14:xfrm>
              <a:off x="4175400" y="973600"/>
              <a:ext cx="537840" cy="2750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593C6F4-80C3-450A-BA47-1163E3283B3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57400" y="955600"/>
                <a:ext cx="5734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F5F31E0-7402-4E6A-AD27-11ACCEE32CE6}"/>
                  </a:ext>
                </a:extLst>
              </p14:cNvPr>
              <p14:cNvContentPartPr/>
              <p14:nvPr/>
            </p14:nvContentPartPr>
            <p14:xfrm>
              <a:off x="3484560" y="1152880"/>
              <a:ext cx="477720" cy="221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F5F31E0-7402-4E6A-AD27-11ACCEE32CE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66920" y="1135240"/>
                <a:ext cx="5133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0B7AE3D-43C6-4A39-BF91-0847AF88EF64}"/>
                  </a:ext>
                </a:extLst>
              </p14:cNvPr>
              <p14:cNvContentPartPr/>
              <p14:nvPr/>
            </p14:nvContentPartPr>
            <p14:xfrm>
              <a:off x="5176200" y="1005280"/>
              <a:ext cx="149760" cy="489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0B7AE3D-43C6-4A39-BF91-0847AF88EF6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58200" y="987640"/>
                <a:ext cx="185400" cy="52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32EEF58-988E-43FC-84C3-B87C49D67AA3}"/>
                  </a:ext>
                </a:extLst>
              </p14:cNvPr>
              <p14:cNvContentPartPr/>
              <p14:nvPr/>
            </p14:nvContentPartPr>
            <p14:xfrm>
              <a:off x="5637360" y="1189600"/>
              <a:ext cx="274680" cy="191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32EEF58-988E-43FC-84C3-B87C49D67AA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19720" y="1171960"/>
                <a:ext cx="31032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1B11A4E-B3A2-4D42-8E41-1EE1D848431E}"/>
                  </a:ext>
                </a:extLst>
              </p14:cNvPr>
              <p14:cNvContentPartPr/>
              <p14:nvPr/>
            </p14:nvContentPartPr>
            <p14:xfrm>
              <a:off x="6044880" y="999880"/>
              <a:ext cx="824400" cy="554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1B11A4E-B3A2-4D42-8E41-1EE1D848431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26880" y="982240"/>
                <a:ext cx="860040" cy="59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064975A-52E5-4409-A239-7EFB73827122}"/>
                  </a:ext>
                </a:extLst>
              </p14:cNvPr>
              <p14:cNvContentPartPr/>
              <p14:nvPr/>
            </p14:nvContentPartPr>
            <p14:xfrm>
              <a:off x="7219200" y="954880"/>
              <a:ext cx="145800" cy="51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064975A-52E5-4409-A239-7EFB7382712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01200" y="936880"/>
                <a:ext cx="181440" cy="55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77FB0C7-17EF-45C7-B9C1-C888E8CAD9DC}"/>
                  </a:ext>
                </a:extLst>
              </p14:cNvPr>
              <p14:cNvContentPartPr/>
              <p14:nvPr/>
            </p14:nvContentPartPr>
            <p14:xfrm>
              <a:off x="7617720" y="1147840"/>
              <a:ext cx="259560" cy="164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77FB0C7-17EF-45C7-B9C1-C888E8CAD9D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600080" y="1130200"/>
                <a:ext cx="29520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82BB4EF-2442-40FD-8553-81AEB37A8C84}"/>
                  </a:ext>
                </a:extLst>
              </p14:cNvPr>
              <p14:cNvContentPartPr/>
              <p14:nvPr/>
            </p14:nvContentPartPr>
            <p14:xfrm>
              <a:off x="7975200" y="1168000"/>
              <a:ext cx="154080" cy="5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82BB4EF-2442-40FD-8553-81AEB37A8C8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957200" y="1150360"/>
                <a:ext cx="1897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5B04839-BA5B-4634-A87A-F037F5D998F4}"/>
                  </a:ext>
                </a:extLst>
              </p14:cNvPr>
              <p14:cNvContentPartPr/>
              <p14:nvPr/>
            </p14:nvContentPartPr>
            <p14:xfrm>
              <a:off x="7995360" y="1269520"/>
              <a:ext cx="14328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5B04839-BA5B-4634-A87A-F037F5D998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77720" y="125188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B549FA5-72B0-4619-846F-077B50897B49}"/>
                  </a:ext>
                </a:extLst>
              </p14:cNvPr>
              <p14:cNvContentPartPr/>
              <p14:nvPr/>
            </p14:nvContentPartPr>
            <p14:xfrm>
              <a:off x="8249880" y="934360"/>
              <a:ext cx="739080" cy="53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B549FA5-72B0-4619-846F-077B50897B4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231880" y="916372"/>
                <a:ext cx="774720" cy="573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BAD1117-E47F-4AA8-B885-8EE95DD4CA96}"/>
                  </a:ext>
                </a:extLst>
              </p14:cNvPr>
              <p14:cNvContentPartPr/>
              <p14:nvPr/>
            </p14:nvContentPartPr>
            <p14:xfrm>
              <a:off x="3321840" y="1735000"/>
              <a:ext cx="1400760" cy="585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BAD1117-E47F-4AA8-B885-8EE95DD4CA9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303840" y="1716989"/>
                <a:ext cx="1436400" cy="6206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F5CA4F8-FB67-4B62-BB97-9888E39F64A4}"/>
                  </a:ext>
                </a:extLst>
              </p14:cNvPr>
              <p14:cNvContentPartPr/>
              <p14:nvPr/>
            </p14:nvContentPartPr>
            <p14:xfrm>
              <a:off x="5527560" y="1848760"/>
              <a:ext cx="283320" cy="252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F5CA4F8-FB67-4B62-BB97-9888E39F64A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09920" y="1830760"/>
                <a:ext cx="31896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27FE74E-5BED-4576-AEA3-86C87F9DA00E}"/>
                  </a:ext>
                </a:extLst>
              </p14:cNvPr>
              <p14:cNvContentPartPr/>
              <p14:nvPr/>
            </p14:nvContentPartPr>
            <p14:xfrm>
              <a:off x="5124360" y="1686400"/>
              <a:ext cx="198000" cy="517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27FE74E-5BED-4576-AEA3-86C87F9DA00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06720" y="1668400"/>
                <a:ext cx="233640" cy="55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6C6DAED-1488-4D4D-87B0-0C9C2A4AD942}"/>
                  </a:ext>
                </a:extLst>
              </p14:cNvPr>
              <p14:cNvContentPartPr/>
              <p14:nvPr/>
            </p14:nvContentPartPr>
            <p14:xfrm>
              <a:off x="5994120" y="1943800"/>
              <a:ext cx="147600" cy="17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6C6DAED-1488-4D4D-87B0-0C9C2A4AD94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976120" y="1925800"/>
                <a:ext cx="1832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69DDF78-9C9C-4A4A-B18B-02A74F8632F9}"/>
                  </a:ext>
                </a:extLst>
              </p14:cNvPr>
              <p14:cNvContentPartPr/>
              <p14:nvPr/>
            </p14:nvContentPartPr>
            <p14:xfrm>
              <a:off x="5963520" y="2030560"/>
              <a:ext cx="163440" cy="21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69DDF78-9C9C-4A4A-B18B-02A74F8632F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945520" y="2012920"/>
                <a:ext cx="199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35916C8-4CD2-41A9-A01F-4AEEC71132CF}"/>
                  </a:ext>
                </a:extLst>
              </p14:cNvPr>
              <p14:cNvContentPartPr/>
              <p14:nvPr/>
            </p14:nvContentPartPr>
            <p14:xfrm>
              <a:off x="6299760" y="1707280"/>
              <a:ext cx="597240" cy="578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35916C8-4CD2-41A9-A01F-4AEEC71132C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81760" y="1689280"/>
                <a:ext cx="632880" cy="614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83041857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B42BF68-3D2B-4D0F-8F07-A3413548BEA6}"/>
                  </a:ext>
                </a:extLst>
              </p14:cNvPr>
              <p14:cNvContentPartPr/>
              <p14:nvPr/>
            </p14:nvContentPartPr>
            <p14:xfrm>
              <a:off x="2305920" y="114640"/>
              <a:ext cx="4832280" cy="715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B42BF68-3D2B-4D0F-8F07-A3413548BEA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87920" y="96649"/>
                <a:ext cx="4867920" cy="750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10714EC-8D0B-4989-A1DC-BCD9C273A49E}"/>
                  </a:ext>
                </a:extLst>
              </p14:cNvPr>
              <p14:cNvContentPartPr/>
              <p14:nvPr/>
            </p14:nvContentPartPr>
            <p14:xfrm>
              <a:off x="1137720" y="1096360"/>
              <a:ext cx="1860840" cy="399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10714EC-8D0B-4989-A1DC-BCD9C273A49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1078720"/>
                <a:ext cx="18964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A5FB56D-9592-4D4B-BBA9-D1BCDCC3B002}"/>
                  </a:ext>
                </a:extLst>
              </p14:cNvPr>
              <p14:cNvContentPartPr/>
              <p14:nvPr/>
            </p14:nvContentPartPr>
            <p14:xfrm>
              <a:off x="4226160" y="1300480"/>
              <a:ext cx="580320" cy="273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A5FB56D-9592-4D4B-BBA9-D1BCDCC3B00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08160" y="1282840"/>
                <a:ext cx="61596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593C6F4-80C3-450A-BA47-1163E3283B30}"/>
                  </a:ext>
                </a:extLst>
              </p14:cNvPr>
              <p14:cNvContentPartPr/>
              <p14:nvPr/>
            </p14:nvContentPartPr>
            <p14:xfrm>
              <a:off x="4175400" y="973600"/>
              <a:ext cx="537840" cy="2750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593C6F4-80C3-450A-BA47-1163E3283B3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57400" y="955600"/>
                <a:ext cx="5734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F5F31E0-7402-4E6A-AD27-11ACCEE32CE6}"/>
                  </a:ext>
                </a:extLst>
              </p14:cNvPr>
              <p14:cNvContentPartPr/>
              <p14:nvPr/>
            </p14:nvContentPartPr>
            <p14:xfrm>
              <a:off x="3484560" y="1152880"/>
              <a:ext cx="477720" cy="221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F5F31E0-7402-4E6A-AD27-11ACCEE32CE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66920" y="1135240"/>
                <a:ext cx="5133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0B7AE3D-43C6-4A39-BF91-0847AF88EF64}"/>
                  </a:ext>
                </a:extLst>
              </p14:cNvPr>
              <p14:cNvContentPartPr/>
              <p14:nvPr/>
            </p14:nvContentPartPr>
            <p14:xfrm>
              <a:off x="5176200" y="1005280"/>
              <a:ext cx="149760" cy="489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0B7AE3D-43C6-4A39-BF91-0847AF88EF6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58200" y="987640"/>
                <a:ext cx="185400" cy="52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32EEF58-988E-43FC-84C3-B87C49D67AA3}"/>
                  </a:ext>
                </a:extLst>
              </p14:cNvPr>
              <p14:cNvContentPartPr/>
              <p14:nvPr/>
            </p14:nvContentPartPr>
            <p14:xfrm>
              <a:off x="5637360" y="1189600"/>
              <a:ext cx="274680" cy="191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32EEF58-988E-43FC-84C3-B87C49D67AA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19720" y="1171960"/>
                <a:ext cx="31032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1B11A4E-B3A2-4D42-8E41-1EE1D848431E}"/>
                  </a:ext>
                </a:extLst>
              </p14:cNvPr>
              <p14:cNvContentPartPr/>
              <p14:nvPr/>
            </p14:nvContentPartPr>
            <p14:xfrm>
              <a:off x="6044880" y="999880"/>
              <a:ext cx="824400" cy="554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1B11A4E-B3A2-4D42-8E41-1EE1D848431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26880" y="982240"/>
                <a:ext cx="860040" cy="59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064975A-52E5-4409-A239-7EFB73827122}"/>
                  </a:ext>
                </a:extLst>
              </p14:cNvPr>
              <p14:cNvContentPartPr/>
              <p14:nvPr/>
            </p14:nvContentPartPr>
            <p14:xfrm>
              <a:off x="7219200" y="954880"/>
              <a:ext cx="145800" cy="51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064975A-52E5-4409-A239-7EFB7382712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01200" y="936880"/>
                <a:ext cx="181440" cy="55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77FB0C7-17EF-45C7-B9C1-C888E8CAD9DC}"/>
                  </a:ext>
                </a:extLst>
              </p14:cNvPr>
              <p14:cNvContentPartPr/>
              <p14:nvPr/>
            </p14:nvContentPartPr>
            <p14:xfrm>
              <a:off x="7617720" y="1147840"/>
              <a:ext cx="259560" cy="164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77FB0C7-17EF-45C7-B9C1-C888E8CAD9D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600080" y="1130200"/>
                <a:ext cx="29520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82BB4EF-2442-40FD-8553-81AEB37A8C84}"/>
                  </a:ext>
                </a:extLst>
              </p14:cNvPr>
              <p14:cNvContentPartPr/>
              <p14:nvPr/>
            </p14:nvContentPartPr>
            <p14:xfrm>
              <a:off x="7975200" y="1168000"/>
              <a:ext cx="154080" cy="5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82BB4EF-2442-40FD-8553-81AEB37A8C8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957200" y="1150360"/>
                <a:ext cx="1897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5B04839-BA5B-4634-A87A-F037F5D998F4}"/>
                  </a:ext>
                </a:extLst>
              </p14:cNvPr>
              <p14:cNvContentPartPr/>
              <p14:nvPr/>
            </p14:nvContentPartPr>
            <p14:xfrm>
              <a:off x="7995360" y="1269520"/>
              <a:ext cx="14328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5B04839-BA5B-4634-A87A-F037F5D998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77720" y="125188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B549FA5-72B0-4619-846F-077B50897B49}"/>
                  </a:ext>
                </a:extLst>
              </p14:cNvPr>
              <p14:cNvContentPartPr/>
              <p14:nvPr/>
            </p14:nvContentPartPr>
            <p14:xfrm>
              <a:off x="8249880" y="934360"/>
              <a:ext cx="739080" cy="53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B549FA5-72B0-4619-846F-077B50897B4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231880" y="916372"/>
                <a:ext cx="774720" cy="573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BAD1117-E47F-4AA8-B885-8EE95DD4CA96}"/>
                  </a:ext>
                </a:extLst>
              </p14:cNvPr>
              <p14:cNvContentPartPr/>
              <p14:nvPr/>
            </p14:nvContentPartPr>
            <p14:xfrm>
              <a:off x="3321840" y="1735000"/>
              <a:ext cx="1400760" cy="585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BAD1117-E47F-4AA8-B885-8EE95DD4CA9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303840" y="1716989"/>
                <a:ext cx="1436400" cy="6206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F5CA4F8-FB67-4B62-BB97-9888E39F64A4}"/>
                  </a:ext>
                </a:extLst>
              </p14:cNvPr>
              <p14:cNvContentPartPr/>
              <p14:nvPr/>
            </p14:nvContentPartPr>
            <p14:xfrm>
              <a:off x="5527560" y="1848760"/>
              <a:ext cx="283320" cy="252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F5CA4F8-FB67-4B62-BB97-9888E39F64A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09920" y="1830760"/>
                <a:ext cx="31896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27FE74E-5BED-4576-AEA3-86C87F9DA00E}"/>
                  </a:ext>
                </a:extLst>
              </p14:cNvPr>
              <p14:cNvContentPartPr/>
              <p14:nvPr/>
            </p14:nvContentPartPr>
            <p14:xfrm>
              <a:off x="5124360" y="1686400"/>
              <a:ext cx="198000" cy="517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27FE74E-5BED-4576-AEA3-86C87F9DA00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06720" y="1668400"/>
                <a:ext cx="233640" cy="55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6C6DAED-1488-4D4D-87B0-0C9C2A4AD942}"/>
                  </a:ext>
                </a:extLst>
              </p14:cNvPr>
              <p14:cNvContentPartPr/>
              <p14:nvPr/>
            </p14:nvContentPartPr>
            <p14:xfrm>
              <a:off x="5994120" y="1943800"/>
              <a:ext cx="147600" cy="17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6C6DAED-1488-4D4D-87B0-0C9C2A4AD94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976120" y="1925800"/>
                <a:ext cx="1832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69DDF78-9C9C-4A4A-B18B-02A74F8632F9}"/>
                  </a:ext>
                </a:extLst>
              </p14:cNvPr>
              <p14:cNvContentPartPr/>
              <p14:nvPr/>
            </p14:nvContentPartPr>
            <p14:xfrm>
              <a:off x="5963520" y="2030560"/>
              <a:ext cx="163440" cy="21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69DDF78-9C9C-4A4A-B18B-02A74F8632F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945520" y="2012920"/>
                <a:ext cx="199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35916C8-4CD2-41A9-A01F-4AEEC71132CF}"/>
                  </a:ext>
                </a:extLst>
              </p14:cNvPr>
              <p14:cNvContentPartPr/>
              <p14:nvPr/>
            </p14:nvContentPartPr>
            <p14:xfrm>
              <a:off x="6299760" y="1707280"/>
              <a:ext cx="597240" cy="578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35916C8-4CD2-41A9-A01F-4AEEC71132C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81760" y="1689280"/>
                <a:ext cx="632880" cy="61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E7209EE-CED1-49D9-BC2C-742FD265BDEB}"/>
                  </a:ext>
                </a:extLst>
              </p14:cNvPr>
              <p14:cNvContentPartPr/>
              <p14:nvPr/>
            </p14:nvContentPartPr>
            <p14:xfrm>
              <a:off x="7194360" y="1704760"/>
              <a:ext cx="1827000" cy="586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E7209EE-CED1-49D9-BC2C-742FD265BD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76360" y="1686749"/>
                <a:ext cx="1862640" cy="62210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87522099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B42BF68-3D2B-4D0F-8F07-A3413548BEA6}"/>
                  </a:ext>
                </a:extLst>
              </p14:cNvPr>
              <p14:cNvContentPartPr/>
              <p14:nvPr/>
            </p14:nvContentPartPr>
            <p14:xfrm>
              <a:off x="2305920" y="114640"/>
              <a:ext cx="4832280" cy="715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B42BF68-3D2B-4D0F-8F07-A3413548BEA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87920" y="96649"/>
                <a:ext cx="4867920" cy="750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10714EC-8D0B-4989-A1DC-BCD9C273A49E}"/>
                  </a:ext>
                </a:extLst>
              </p14:cNvPr>
              <p14:cNvContentPartPr/>
              <p14:nvPr/>
            </p14:nvContentPartPr>
            <p14:xfrm>
              <a:off x="1137720" y="1096360"/>
              <a:ext cx="1860840" cy="399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10714EC-8D0B-4989-A1DC-BCD9C273A49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1078720"/>
                <a:ext cx="18964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A5FB56D-9592-4D4B-BBA9-D1BCDCC3B002}"/>
                  </a:ext>
                </a:extLst>
              </p14:cNvPr>
              <p14:cNvContentPartPr/>
              <p14:nvPr/>
            </p14:nvContentPartPr>
            <p14:xfrm>
              <a:off x="4226160" y="1300480"/>
              <a:ext cx="580320" cy="273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A5FB56D-9592-4D4B-BBA9-D1BCDCC3B00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08160" y="1282840"/>
                <a:ext cx="61596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593C6F4-80C3-450A-BA47-1163E3283B30}"/>
                  </a:ext>
                </a:extLst>
              </p14:cNvPr>
              <p14:cNvContentPartPr/>
              <p14:nvPr/>
            </p14:nvContentPartPr>
            <p14:xfrm>
              <a:off x="4175400" y="973600"/>
              <a:ext cx="537840" cy="2750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593C6F4-80C3-450A-BA47-1163E3283B3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57400" y="955600"/>
                <a:ext cx="5734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F5F31E0-7402-4E6A-AD27-11ACCEE32CE6}"/>
                  </a:ext>
                </a:extLst>
              </p14:cNvPr>
              <p14:cNvContentPartPr/>
              <p14:nvPr/>
            </p14:nvContentPartPr>
            <p14:xfrm>
              <a:off x="3484560" y="1152880"/>
              <a:ext cx="477720" cy="221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F5F31E0-7402-4E6A-AD27-11ACCEE32CE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66920" y="1135240"/>
                <a:ext cx="5133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0B7AE3D-43C6-4A39-BF91-0847AF88EF64}"/>
                  </a:ext>
                </a:extLst>
              </p14:cNvPr>
              <p14:cNvContentPartPr/>
              <p14:nvPr/>
            </p14:nvContentPartPr>
            <p14:xfrm>
              <a:off x="5176200" y="1005280"/>
              <a:ext cx="149760" cy="489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0B7AE3D-43C6-4A39-BF91-0847AF88EF6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58200" y="987640"/>
                <a:ext cx="185400" cy="52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32EEF58-988E-43FC-84C3-B87C49D67AA3}"/>
                  </a:ext>
                </a:extLst>
              </p14:cNvPr>
              <p14:cNvContentPartPr/>
              <p14:nvPr/>
            </p14:nvContentPartPr>
            <p14:xfrm>
              <a:off x="5637360" y="1189600"/>
              <a:ext cx="274680" cy="191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32EEF58-988E-43FC-84C3-B87C49D67AA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19720" y="1171960"/>
                <a:ext cx="31032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1B11A4E-B3A2-4D42-8E41-1EE1D848431E}"/>
                  </a:ext>
                </a:extLst>
              </p14:cNvPr>
              <p14:cNvContentPartPr/>
              <p14:nvPr/>
            </p14:nvContentPartPr>
            <p14:xfrm>
              <a:off x="6044880" y="999880"/>
              <a:ext cx="824400" cy="554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1B11A4E-B3A2-4D42-8E41-1EE1D848431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26880" y="982240"/>
                <a:ext cx="860040" cy="59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064975A-52E5-4409-A239-7EFB73827122}"/>
                  </a:ext>
                </a:extLst>
              </p14:cNvPr>
              <p14:cNvContentPartPr/>
              <p14:nvPr/>
            </p14:nvContentPartPr>
            <p14:xfrm>
              <a:off x="7219200" y="954880"/>
              <a:ext cx="145800" cy="51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064975A-52E5-4409-A239-7EFB7382712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01200" y="936880"/>
                <a:ext cx="181440" cy="55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77FB0C7-17EF-45C7-B9C1-C888E8CAD9DC}"/>
                  </a:ext>
                </a:extLst>
              </p14:cNvPr>
              <p14:cNvContentPartPr/>
              <p14:nvPr/>
            </p14:nvContentPartPr>
            <p14:xfrm>
              <a:off x="7617720" y="1147840"/>
              <a:ext cx="259560" cy="164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77FB0C7-17EF-45C7-B9C1-C888E8CAD9D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600080" y="1130200"/>
                <a:ext cx="29520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82BB4EF-2442-40FD-8553-81AEB37A8C84}"/>
                  </a:ext>
                </a:extLst>
              </p14:cNvPr>
              <p14:cNvContentPartPr/>
              <p14:nvPr/>
            </p14:nvContentPartPr>
            <p14:xfrm>
              <a:off x="7975200" y="1168000"/>
              <a:ext cx="154080" cy="5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82BB4EF-2442-40FD-8553-81AEB37A8C8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957200" y="1150360"/>
                <a:ext cx="1897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5B04839-BA5B-4634-A87A-F037F5D998F4}"/>
                  </a:ext>
                </a:extLst>
              </p14:cNvPr>
              <p14:cNvContentPartPr/>
              <p14:nvPr/>
            </p14:nvContentPartPr>
            <p14:xfrm>
              <a:off x="7995360" y="1269520"/>
              <a:ext cx="14328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5B04839-BA5B-4634-A87A-F037F5D998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77720" y="125188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B549FA5-72B0-4619-846F-077B50897B49}"/>
                  </a:ext>
                </a:extLst>
              </p14:cNvPr>
              <p14:cNvContentPartPr/>
              <p14:nvPr/>
            </p14:nvContentPartPr>
            <p14:xfrm>
              <a:off x="8249880" y="934360"/>
              <a:ext cx="739080" cy="53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B549FA5-72B0-4619-846F-077B50897B4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231880" y="916372"/>
                <a:ext cx="774720" cy="573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BAD1117-E47F-4AA8-B885-8EE95DD4CA96}"/>
                  </a:ext>
                </a:extLst>
              </p14:cNvPr>
              <p14:cNvContentPartPr/>
              <p14:nvPr/>
            </p14:nvContentPartPr>
            <p14:xfrm>
              <a:off x="3321840" y="1735000"/>
              <a:ext cx="1400760" cy="585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BAD1117-E47F-4AA8-B885-8EE95DD4CA9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303840" y="1716989"/>
                <a:ext cx="1436400" cy="6206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F5CA4F8-FB67-4B62-BB97-9888E39F64A4}"/>
                  </a:ext>
                </a:extLst>
              </p14:cNvPr>
              <p14:cNvContentPartPr/>
              <p14:nvPr/>
            </p14:nvContentPartPr>
            <p14:xfrm>
              <a:off x="5527560" y="1848760"/>
              <a:ext cx="283320" cy="252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F5CA4F8-FB67-4B62-BB97-9888E39F64A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09920" y="1830760"/>
                <a:ext cx="31896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27FE74E-5BED-4576-AEA3-86C87F9DA00E}"/>
                  </a:ext>
                </a:extLst>
              </p14:cNvPr>
              <p14:cNvContentPartPr/>
              <p14:nvPr/>
            </p14:nvContentPartPr>
            <p14:xfrm>
              <a:off x="5124360" y="1686400"/>
              <a:ext cx="198000" cy="517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27FE74E-5BED-4576-AEA3-86C87F9DA00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06720" y="1668400"/>
                <a:ext cx="233640" cy="55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6C6DAED-1488-4D4D-87B0-0C9C2A4AD942}"/>
                  </a:ext>
                </a:extLst>
              </p14:cNvPr>
              <p14:cNvContentPartPr/>
              <p14:nvPr/>
            </p14:nvContentPartPr>
            <p14:xfrm>
              <a:off x="5994120" y="1943800"/>
              <a:ext cx="147600" cy="17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6C6DAED-1488-4D4D-87B0-0C9C2A4AD94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976120" y="1925800"/>
                <a:ext cx="1832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69DDF78-9C9C-4A4A-B18B-02A74F8632F9}"/>
                  </a:ext>
                </a:extLst>
              </p14:cNvPr>
              <p14:cNvContentPartPr/>
              <p14:nvPr/>
            </p14:nvContentPartPr>
            <p14:xfrm>
              <a:off x="5963520" y="2030560"/>
              <a:ext cx="163440" cy="21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69DDF78-9C9C-4A4A-B18B-02A74F8632F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945520" y="2012920"/>
                <a:ext cx="199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35916C8-4CD2-41A9-A01F-4AEEC71132CF}"/>
                  </a:ext>
                </a:extLst>
              </p14:cNvPr>
              <p14:cNvContentPartPr/>
              <p14:nvPr/>
            </p14:nvContentPartPr>
            <p14:xfrm>
              <a:off x="6299760" y="1707280"/>
              <a:ext cx="597240" cy="578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35916C8-4CD2-41A9-A01F-4AEEC71132C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81760" y="1689280"/>
                <a:ext cx="632880" cy="61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E7209EE-CED1-49D9-BC2C-742FD265BDEB}"/>
                  </a:ext>
                </a:extLst>
              </p14:cNvPr>
              <p14:cNvContentPartPr/>
              <p14:nvPr/>
            </p14:nvContentPartPr>
            <p14:xfrm>
              <a:off x="7194360" y="1704760"/>
              <a:ext cx="1827000" cy="586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E7209EE-CED1-49D9-BC2C-742FD265BD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76360" y="1686749"/>
                <a:ext cx="1862640" cy="6221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B67B16F-3538-4F93-AA5C-17D97C9ECB18}"/>
                  </a:ext>
                </a:extLst>
              </p14:cNvPr>
              <p14:cNvContentPartPr/>
              <p14:nvPr/>
            </p14:nvContentPartPr>
            <p14:xfrm>
              <a:off x="1147800" y="3007960"/>
              <a:ext cx="224280" cy="539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B67B16F-3538-4F93-AA5C-17D97C9ECB1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29800" y="2989960"/>
                <a:ext cx="259920" cy="57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6B7EFEE-EEC7-4564-B073-3004C9F9AEE1}"/>
                  </a:ext>
                </a:extLst>
              </p14:cNvPr>
              <p14:cNvContentPartPr/>
              <p14:nvPr/>
            </p14:nvContentPartPr>
            <p14:xfrm>
              <a:off x="1259400" y="2758480"/>
              <a:ext cx="22680" cy="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6B7EFEE-EEC7-4564-B073-3004C9F9AEE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241400" y="2740840"/>
                <a:ext cx="5832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2030FC9-7BFD-460A-8A26-8ED9F27D54C0}"/>
                  </a:ext>
                </a:extLst>
              </p14:cNvPr>
              <p14:cNvContentPartPr/>
              <p14:nvPr/>
            </p14:nvContentPartPr>
            <p14:xfrm>
              <a:off x="1449120" y="2826160"/>
              <a:ext cx="686520" cy="332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2030FC9-7BFD-460A-8A26-8ED9F27D54C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31480" y="2808520"/>
                <a:ext cx="72216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48DAE4F-96BD-4653-AD2E-23A7F3AA87CB}"/>
                  </a:ext>
                </a:extLst>
              </p14:cNvPr>
              <p14:cNvContentPartPr/>
              <p14:nvPr/>
            </p14:nvContentPartPr>
            <p14:xfrm>
              <a:off x="1960680" y="2926240"/>
              <a:ext cx="254160" cy="30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48DAE4F-96BD-4653-AD2E-23A7F3AA87C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942680" y="2908600"/>
                <a:ext cx="28980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A12A239-80A0-4B3C-A07E-711477A96D6F}"/>
                  </a:ext>
                </a:extLst>
              </p14:cNvPr>
              <p14:cNvContentPartPr/>
              <p14:nvPr/>
            </p14:nvContentPartPr>
            <p14:xfrm>
              <a:off x="2519400" y="2762800"/>
              <a:ext cx="1900080" cy="537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A12A239-80A0-4B3C-A07E-711477A96D6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01400" y="2744800"/>
                <a:ext cx="1935720" cy="57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3271CF3-231C-4CCA-BDB5-38C7AB934631}"/>
                  </a:ext>
                </a:extLst>
              </p14:cNvPr>
              <p14:cNvContentPartPr/>
              <p14:nvPr/>
            </p14:nvContentPartPr>
            <p14:xfrm>
              <a:off x="5018880" y="2894920"/>
              <a:ext cx="912600" cy="329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3271CF3-231C-4CCA-BDB5-38C7AB93463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000887" y="2877261"/>
                <a:ext cx="948226" cy="36471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5909678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B42BF68-3D2B-4D0F-8F07-A3413548BEA6}"/>
                  </a:ext>
                </a:extLst>
              </p14:cNvPr>
              <p14:cNvContentPartPr/>
              <p14:nvPr/>
            </p14:nvContentPartPr>
            <p14:xfrm>
              <a:off x="2305920" y="114640"/>
              <a:ext cx="4832280" cy="715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B42BF68-3D2B-4D0F-8F07-A3413548BEA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87920" y="96649"/>
                <a:ext cx="4867920" cy="750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10714EC-8D0B-4989-A1DC-BCD9C273A49E}"/>
                  </a:ext>
                </a:extLst>
              </p14:cNvPr>
              <p14:cNvContentPartPr/>
              <p14:nvPr/>
            </p14:nvContentPartPr>
            <p14:xfrm>
              <a:off x="1137720" y="1096360"/>
              <a:ext cx="1860840" cy="399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10714EC-8D0B-4989-A1DC-BCD9C273A49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1078720"/>
                <a:ext cx="18964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A5FB56D-9592-4D4B-BBA9-D1BCDCC3B002}"/>
                  </a:ext>
                </a:extLst>
              </p14:cNvPr>
              <p14:cNvContentPartPr/>
              <p14:nvPr/>
            </p14:nvContentPartPr>
            <p14:xfrm>
              <a:off x="4226160" y="1300480"/>
              <a:ext cx="580320" cy="273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A5FB56D-9592-4D4B-BBA9-D1BCDCC3B00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08160" y="1282840"/>
                <a:ext cx="61596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593C6F4-80C3-450A-BA47-1163E3283B30}"/>
                  </a:ext>
                </a:extLst>
              </p14:cNvPr>
              <p14:cNvContentPartPr/>
              <p14:nvPr/>
            </p14:nvContentPartPr>
            <p14:xfrm>
              <a:off x="4175400" y="973600"/>
              <a:ext cx="537840" cy="2750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593C6F4-80C3-450A-BA47-1163E3283B3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57400" y="955600"/>
                <a:ext cx="5734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F5F31E0-7402-4E6A-AD27-11ACCEE32CE6}"/>
                  </a:ext>
                </a:extLst>
              </p14:cNvPr>
              <p14:cNvContentPartPr/>
              <p14:nvPr/>
            </p14:nvContentPartPr>
            <p14:xfrm>
              <a:off x="3484560" y="1152880"/>
              <a:ext cx="477720" cy="221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F5F31E0-7402-4E6A-AD27-11ACCEE32CE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66920" y="1135240"/>
                <a:ext cx="5133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0B7AE3D-43C6-4A39-BF91-0847AF88EF64}"/>
                  </a:ext>
                </a:extLst>
              </p14:cNvPr>
              <p14:cNvContentPartPr/>
              <p14:nvPr/>
            </p14:nvContentPartPr>
            <p14:xfrm>
              <a:off x="5176200" y="1005280"/>
              <a:ext cx="149760" cy="489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0B7AE3D-43C6-4A39-BF91-0847AF88EF6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58200" y="987640"/>
                <a:ext cx="185400" cy="52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32EEF58-988E-43FC-84C3-B87C49D67AA3}"/>
                  </a:ext>
                </a:extLst>
              </p14:cNvPr>
              <p14:cNvContentPartPr/>
              <p14:nvPr/>
            </p14:nvContentPartPr>
            <p14:xfrm>
              <a:off x="5637360" y="1189600"/>
              <a:ext cx="274680" cy="191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32EEF58-988E-43FC-84C3-B87C49D67AA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19720" y="1171960"/>
                <a:ext cx="31032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1B11A4E-B3A2-4D42-8E41-1EE1D848431E}"/>
                  </a:ext>
                </a:extLst>
              </p14:cNvPr>
              <p14:cNvContentPartPr/>
              <p14:nvPr/>
            </p14:nvContentPartPr>
            <p14:xfrm>
              <a:off x="6044880" y="999880"/>
              <a:ext cx="824400" cy="554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1B11A4E-B3A2-4D42-8E41-1EE1D848431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26880" y="982240"/>
                <a:ext cx="860040" cy="59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064975A-52E5-4409-A239-7EFB73827122}"/>
                  </a:ext>
                </a:extLst>
              </p14:cNvPr>
              <p14:cNvContentPartPr/>
              <p14:nvPr/>
            </p14:nvContentPartPr>
            <p14:xfrm>
              <a:off x="7219200" y="954880"/>
              <a:ext cx="145800" cy="51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064975A-52E5-4409-A239-7EFB7382712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01200" y="936880"/>
                <a:ext cx="181440" cy="55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77FB0C7-17EF-45C7-B9C1-C888E8CAD9DC}"/>
                  </a:ext>
                </a:extLst>
              </p14:cNvPr>
              <p14:cNvContentPartPr/>
              <p14:nvPr/>
            </p14:nvContentPartPr>
            <p14:xfrm>
              <a:off x="7617720" y="1147840"/>
              <a:ext cx="259560" cy="164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77FB0C7-17EF-45C7-B9C1-C888E8CAD9D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600080" y="1130200"/>
                <a:ext cx="29520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82BB4EF-2442-40FD-8553-81AEB37A8C84}"/>
                  </a:ext>
                </a:extLst>
              </p14:cNvPr>
              <p14:cNvContentPartPr/>
              <p14:nvPr/>
            </p14:nvContentPartPr>
            <p14:xfrm>
              <a:off x="7975200" y="1168000"/>
              <a:ext cx="154080" cy="5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82BB4EF-2442-40FD-8553-81AEB37A8C8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957200" y="1150360"/>
                <a:ext cx="1897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5B04839-BA5B-4634-A87A-F037F5D998F4}"/>
                  </a:ext>
                </a:extLst>
              </p14:cNvPr>
              <p14:cNvContentPartPr/>
              <p14:nvPr/>
            </p14:nvContentPartPr>
            <p14:xfrm>
              <a:off x="7995360" y="1269520"/>
              <a:ext cx="14328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5B04839-BA5B-4634-A87A-F037F5D998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77720" y="125188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B549FA5-72B0-4619-846F-077B50897B49}"/>
                  </a:ext>
                </a:extLst>
              </p14:cNvPr>
              <p14:cNvContentPartPr/>
              <p14:nvPr/>
            </p14:nvContentPartPr>
            <p14:xfrm>
              <a:off x="8249880" y="934360"/>
              <a:ext cx="739080" cy="53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B549FA5-72B0-4619-846F-077B50897B4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231880" y="916372"/>
                <a:ext cx="774720" cy="573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BAD1117-E47F-4AA8-B885-8EE95DD4CA96}"/>
                  </a:ext>
                </a:extLst>
              </p14:cNvPr>
              <p14:cNvContentPartPr/>
              <p14:nvPr/>
            </p14:nvContentPartPr>
            <p14:xfrm>
              <a:off x="3321840" y="1735000"/>
              <a:ext cx="1400760" cy="585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BAD1117-E47F-4AA8-B885-8EE95DD4CA9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303840" y="1716989"/>
                <a:ext cx="1436400" cy="6206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F5CA4F8-FB67-4B62-BB97-9888E39F64A4}"/>
                  </a:ext>
                </a:extLst>
              </p14:cNvPr>
              <p14:cNvContentPartPr/>
              <p14:nvPr/>
            </p14:nvContentPartPr>
            <p14:xfrm>
              <a:off x="5527560" y="1848760"/>
              <a:ext cx="283320" cy="252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F5CA4F8-FB67-4B62-BB97-9888E39F64A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09920" y="1830760"/>
                <a:ext cx="31896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27FE74E-5BED-4576-AEA3-86C87F9DA00E}"/>
                  </a:ext>
                </a:extLst>
              </p14:cNvPr>
              <p14:cNvContentPartPr/>
              <p14:nvPr/>
            </p14:nvContentPartPr>
            <p14:xfrm>
              <a:off x="5124360" y="1686400"/>
              <a:ext cx="198000" cy="517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27FE74E-5BED-4576-AEA3-86C87F9DA00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06720" y="1668400"/>
                <a:ext cx="233640" cy="55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6C6DAED-1488-4D4D-87B0-0C9C2A4AD942}"/>
                  </a:ext>
                </a:extLst>
              </p14:cNvPr>
              <p14:cNvContentPartPr/>
              <p14:nvPr/>
            </p14:nvContentPartPr>
            <p14:xfrm>
              <a:off x="5994120" y="1943800"/>
              <a:ext cx="147600" cy="17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6C6DAED-1488-4D4D-87B0-0C9C2A4AD94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976120" y="1925800"/>
                <a:ext cx="1832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69DDF78-9C9C-4A4A-B18B-02A74F8632F9}"/>
                  </a:ext>
                </a:extLst>
              </p14:cNvPr>
              <p14:cNvContentPartPr/>
              <p14:nvPr/>
            </p14:nvContentPartPr>
            <p14:xfrm>
              <a:off x="5963520" y="2030560"/>
              <a:ext cx="163440" cy="21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69DDF78-9C9C-4A4A-B18B-02A74F8632F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945520" y="2012920"/>
                <a:ext cx="199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35916C8-4CD2-41A9-A01F-4AEEC71132CF}"/>
                  </a:ext>
                </a:extLst>
              </p14:cNvPr>
              <p14:cNvContentPartPr/>
              <p14:nvPr/>
            </p14:nvContentPartPr>
            <p14:xfrm>
              <a:off x="6299760" y="1707280"/>
              <a:ext cx="597240" cy="578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35916C8-4CD2-41A9-A01F-4AEEC71132C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81760" y="1689280"/>
                <a:ext cx="632880" cy="61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E7209EE-CED1-49D9-BC2C-742FD265BDEB}"/>
                  </a:ext>
                </a:extLst>
              </p14:cNvPr>
              <p14:cNvContentPartPr/>
              <p14:nvPr/>
            </p14:nvContentPartPr>
            <p14:xfrm>
              <a:off x="7194360" y="1704760"/>
              <a:ext cx="1827000" cy="586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E7209EE-CED1-49D9-BC2C-742FD265BD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76360" y="1686749"/>
                <a:ext cx="1862640" cy="6221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B67B16F-3538-4F93-AA5C-17D97C9ECB18}"/>
                  </a:ext>
                </a:extLst>
              </p14:cNvPr>
              <p14:cNvContentPartPr/>
              <p14:nvPr/>
            </p14:nvContentPartPr>
            <p14:xfrm>
              <a:off x="1147800" y="3007960"/>
              <a:ext cx="224280" cy="539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B67B16F-3538-4F93-AA5C-17D97C9ECB1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29800" y="2989960"/>
                <a:ext cx="259920" cy="57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6B7EFEE-EEC7-4564-B073-3004C9F9AEE1}"/>
                  </a:ext>
                </a:extLst>
              </p14:cNvPr>
              <p14:cNvContentPartPr/>
              <p14:nvPr/>
            </p14:nvContentPartPr>
            <p14:xfrm>
              <a:off x="1259400" y="2758480"/>
              <a:ext cx="22680" cy="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6B7EFEE-EEC7-4564-B073-3004C9F9AEE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241400" y="2740840"/>
                <a:ext cx="5832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2030FC9-7BFD-460A-8A26-8ED9F27D54C0}"/>
                  </a:ext>
                </a:extLst>
              </p14:cNvPr>
              <p14:cNvContentPartPr/>
              <p14:nvPr/>
            </p14:nvContentPartPr>
            <p14:xfrm>
              <a:off x="1449120" y="2826160"/>
              <a:ext cx="686520" cy="332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2030FC9-7BFD-460A-8A26-8ED9F27D54C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31480" y="2808520"/>
                <a:ext cx="72216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48DAE4F-96BD-4653-AD2E-23A7F3AA87CB}"/>
                  </a:ext>
                </a:extLst>
              </p14:cNvPr>
              <p14:cNvContentPartPr/>
              <p14:nvPr/>
            </p14:nvContentPartPr>
            <p14:xfrm>
              <a:off x="1960680" y="2926240"/>
              <a:ext cx="254160" cy="30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48DAE4F-96BD-4653-AD2E-23A7F3AA87C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942680" y="2908600"/>
                <a:ext cx="28980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A12A239-80A0-4B3C-A07E-711477A96D6F}"/>
                  </a:ext>
                </a:extLst>
              </p14:cNvPr>
              <p14:cNvContentPartPr/>
              <p14:nvPr/>
            </p14:nvContentPartPr>
            <p14:xfrm>
              <a:off x="2519400" y="2762800"/>
              <a:ext cx="1900080" cy="537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A12A239-80A0-4B3C-A07E-711477A96D6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01400" y="2744800"/>
                <a:ext cx="1935720" cy="57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3271CF3-231C-4CCA-BDB5-38C7AB934631}"/>
                  </a:ext>
                </a:extLst>
              </p14:cNvPr>
              <p14:cNvContentPartPr/>
              <p14:nvPr/>
            </p14:nvContentPartPr>
            <p14:xfrm>
              <a:off x="5018880" y="2894920"/>
              <a:ext cx="912600" cy="329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3271CF3-231C-4CCA-BDB5-38C7AB93463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000887" y="2877261"/>
                <a:ext cx="948226" cy="3647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76A5A0C-BFA9-4D2F-892B-7F810545E3EF}"/>
                  </a:ext>
                </a:extLst>
              </p14:cNvPr>
              <p14:cNvContentPartPr/>
              <p14:nvPr/>
            </p14:nvContentPartPr>
            <p14:xfrm>
              <a:off x="6056040" y="3108400"/>
              <a:ext cx="70560" cy="141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76A5A0C-BFA9-4D2F-892B-7F810545E3E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038040" y="3090760"/>
                <a:ext cx="10620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A34A157-722A-4E1F-9810-19C112D9F1F2}"/>
                  </a:ext>
                </a:extLst>
              </p14:cNvPr>
              <p14:cNvContentPartPr/>
              <p14:nvPr/>
            </p14:nvContentPartPr>
            <p14:xfrm>
              <a:off x="6481920" y="2914360"/>
              <a:ext cx="1056960" cy="341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A34A157-722A-4E1F-9810-19C112D9F1F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63920" y="2896720"/>
                <a:ext cx="1092600" cy="376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78583629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B42BF68-3D2B-4D0F-8F07-A3413548BEA6}"/>
                  </a:ext>
                </a:extLst>
              </p14:cNvPr>
              <p14:cNvContentPartPr/>
              <p14:nvPr/>
            </p14:nvContentPartPr>
            <p14:xfrm>
              <a:off x="2305920" y="114640"/>
              <a:ext cx="4832280" cy="715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B42BF68-3D2B-4D0F-8F07-A3413548BEA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87920" y="96649"/>
                <a:ext cx="4867920" cy="750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10714EC-8D0B-4989-A1DC-BCD9C273A49E}"/>
                  </a:ext>
                </a:extLst>
              </p14:cNvPr>
              <p14:cNvContentPartPr/>
              <p14:nvPr/>
            </p14:nvContentPartPr>
            <p14:xfrm>
              <a:off x="1137720" y="1096360"/>
              <a:ext cx="1860840" cy="399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10714EC-8D0B-4989-A1DC-BCD9C273A49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1078720"/>
                <a:ext cx="18964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A5FB56D-9592-4D4B-BBA9-D1BCDCC3B002}"/>
                  </a:ext>
                </a:extLst>
              </p14:cNvPr>
              <p14:cNvContentPartPr/>
              <p14:nvPr/>
            </p14:nvContentPartPr>
            <p14:xfrm>
              <a:off x="4226160" y="1300480"/>
              <a:ext cx="580320" cy="273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A5FB56D-9592-4D4B-BBA9-D1BCDCC3B00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08160" y="1282840"/>
                <a:ext cx="61596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593C6F4-80C3-450A-BA47-1163E3283B30}"/>
                  </a:ext>
                </a:extLst>
              </p14:cNvPr>
              <p14:cNvContentPartPr/>
              <p14:nvPr/>
            </p14:nvContentPartPr>
            <p14:xfrm>
              <a:off x="4175400" y="973600"/>
              <a:ext cx="537840" cy="2750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593C6F4-80C3-450A-BA47-1163E3283B3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57400" y="955600"/>
                <a:ext cx="5734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F5F31E0-7402-4E6A-AD27-11ACCEE32CE6}"/>
                  </a:ext>
                </a:extLst>
              </p14:cNvPr>
              <p14:cNvContentPartPr/>
              <p14:nvPr/>
            </p14:nvContentPartPr>
            <p14:xfrm>
              <a:off x="3484560" y="1152880"/>
              <a:ext cx="477720" cy="221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F5F31E0-7402-4E6A-AD27-11ACCEE32CE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66920" y="1135240"/>
                <a:ext cx="5133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0B7AE3D-43C6-4A39-BF91-0847AF88EF64}"/>
                  </a:ext>
                </a:extLst>
              </p14:cNvPr>
              <p14:cNvContentPartPr/>
              <p14:nvPr/>
            </p14:nvContentPartPr>
            <p14:xfrm>
              <a:off x="5176200" y="1005280"/>
              <a:ext cx="149760" cy="489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0B7AE3D-43C6-4A39-BF91-0847AF88EF6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58200" y="987640"/>
                <a:ext cx="185400" cy="52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32EEF58-988E-43FC-84C3-B87C49D67AA3}"/>
                  </a:ext>
                </a:extLst>
              </p14:cNvPr>
              <p14:cNvContentPartPr/>
              <p14:nvPr/>
            </p14:nvContentPartPr>
            <p14:xfrm>
              <a:off x="5637360" y="1189600"/>
              <a:ext cx="274680" cy="191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32EEF58-988E-43FC-84C3-B87C49D67AA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19720" y="1171960"/>
                <a:ext cx="31032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1B11A4E-B3A2-4D42-8E41-1EE1D848431E}"/>
                  </a:ext>
                </a:extLst>
              </p14:cNvPr>
              <p14:cNvContentPartPr/>
              <p14:nvPr/>
            </p14:nvContentPartPr>
            <p14:xfrm>
              <a:off x="6044880" y="999880"/>
              <a:ext cx="824400" cy="554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1B11A4E-B3A2-4D42-8E41-1EE1D848431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26880" y="982240"/>
                <a:ext cx="860040" cy="59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064975A-52E5-4409-A239-7EFB73827122}"/>
                  </a:ext>
                </a:extLst>
              </p14:cNvPr>
              <p14:cNvContentPartPr/>
              <p14:nvPr/>
            </p14:nvContentPartPr>
            <p14:xfrm>
              <a:off x="7219200" y="954880"/>
              <a:ext cx="145800" cy="51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064975A-52E5-4409-A239-7EFB7382712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01200" y="936880"/>
                <a:ext cx="181440" cy="55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77FB0C7-17EF-45C7-B9C1-C888E8CAD9DC}"/>
                  </a:ext>
                </a:extLst>
              </p14:cNvPr>
              <p14:cNvContentPartPr/>
              <p14:nvPr/>
            </p14:nvContentPartPr>
            <p14:xfrm>
              <a:off x="7617720" y="1147840"/>
              <a:ext cx="259560" cy="164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77FB0C7-17EF-45C7-B9C1-C888E8CAD9D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600080" y="1130200"/>
                <a:ext cx="29520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82BB4EF-2442-40FD-8553-81AEB37A8C84}"/>
                  </a:ext>
                </a:extLst>
              </p14:cNvPr>
              <p14:cNvContentPartPr/>
              <p14:nvPr/>
            </p14:nvContentPartPr>
            <p14:xfrm>
              <a:off x="7975200" y="1168000"/>
              <a:ext cx="154080" cy="5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82BB4EF-2442-40FD-8553-81AEB37A8C8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957200" y="1150360"/>
                <a:ext cx="1897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5B04839-BA5B-4634-A87A-F037F5D998F4}"/>
                  </a:ext>
                </a:extLst>
              </p14:cNvPr>
              <p14:cNvContentPartPr/>
              <p14:nvPr/>
            </p14:nvContentPartPr>
            <p14:xfrm>
              <a:off x="7995360" y="1269520"/>
              <a:ext cx="14328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5B04839-BA5B-4634-A87A-F037F5D998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77720" y="125188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B549FA5-72B0-4619-846F-077B50897B49}"/>
                  </a:ext>
                </a:extLst>
              </p14:cNvPr>
              <p14:cNvContentPartPr/>
              <p14:nvPr/>
            </p14:nvContentPartPr>
            <p14:xfrm>
              <a:off x="8249880" y="934360"/>
              <a:ext cx="739080" cy="53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B549FA5-72B0-4619-846F-077B50897B4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231880" y="916372"/>
                <a:ext cx="774720" cy="573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BAD1117-E47F-4AA8-B885-8EE95DD4CA96}"/>
                  </a:ext>
                </a:extLst>
              </p14:cNvPr>
              <p14:cNvContentPartPr/>
              <p14:nvPr/>
            </p14:nvContentPartPr>
            <p14:xfrm>
              <a:off x="3321840" y="1735000"/>
              <a:ext cx="1400760" cy="585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BAD1117-E47F-4AA8-B885-8EE95DD4CA9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303840" y="1716989"/>
                <a:ext cx="1436400" cy="6206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F5CA4F8-FB67-4B62-BB97-9888E39F64A4}"/>
                  </a:ext>
                </a:extLst>
              </p14:cNvPr>
              <p14:cNvContentPartPr/>
              <p14:nvPr/>
            </p14:nvContentPartPr>
            <p14:xfrm>
              <a:off x="5527560" y="1848760"/>
              <a:ext cx="283320" cy="252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F5CA4F8-FB67-4B62-BB97-9888E39F64A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09920" y="1830760"/>
                <a:ext cx="31896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27FE74E-5BED-4576-AEA3-86C87F9DA00E}"/>
                  </a:ext>
                </a:extLst>
              </p14:cNvPr>
              <p14:cNvContentPartPr/>
              <p14:nvPr/>
            </p14:nvContentPartPr>
            <p14:xfrm>
              <a:off x="5124360" y="1686400"/>
              <a:ext cx="198000" cy="517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27FE74E-5BED-4576-AEA3-86C87F9DA00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06720" y="1668400"/>
                <a:ext cx="233640" cy="55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6C6DAED-1488-4D4D-87B0-0C9C2A4AD942}"/>
                  </a:ext>
                </a:extLst>
              </p14:cNvPr>
              <p14:cNvContentPartPr/>
              <p14:nvPr/>
            </p14:nvContentPartPr>
            <p14:xfrm>
              <a:off x="5994120" y="1943800"/>
              <a:ext cx="147600" cy="17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6C6DAED-1488-4D4D-87B0-0C9C2A4AD94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976120" y="1925800"/>
                <a:ext cx="1832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69DDF78-9C9C-4A4A-B18B-02A74F8632F9}"/>
                  </a:ext>
                </a:extLst>
              </p14:cNvPr>
              <p14:cNvContentPartPr/>
              <p14:nvPr/>
            </p14:nvContentPartPr>
            <p14:xfrm>
              <a:off x="5963520" y="2030560"/>
              <a:ext cx="163440" cy="21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69DDF78-9C9C-4A4A-B18B-02A74F8632F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945520" y="2012920"/>
                <a:ext cx="199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35916C8-4CD2-41A9-A01F-4AEEC71132CF}"/>
                  </a:ext>
                </a:extLst>
              </p14:cNvPr>
              <p14:cNvContentPartPr/>
              <p14:nvPr/>
            </p14:nvContentPartPr>
            <p14:xfrm>
              <a:off x="6299760" y="1707280"/>
              <a:ext cx="597240" cy="578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35916C8-4CD2-41A9-A01F-4AEEC71132C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81760" y="1689280"/>
                <a:ext cx="632880" cy="61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E7209EE-CED1-49D9-BC2C-742FD265BDEB}"/>
                  </a:ext>
                </a:extLst>
              </p14:cNvPr>
              <p14:cNvContentPartPr/>
              <p14:nvPr/>
            </p14:nvContentPartPr>
            <p14:xfrm>
              <a:off x="7194360" y="1704760"/>
              <a:ext cx="1827000" cy="586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E7209EE-CED1-49D9-BC2C-742FD265BD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76360" y="1686749"/>
                <a:ext cx="1862640" cy="6221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B67B16F-3538-4F93-AA5C-17D97C9ECB18}"/>
                  </a:ext>
                </a:extLst>
              </p14:cNvPr>
              <p14:cNvContentPartPr/>
              <p14:nvPr/>
            </p14:nvContentPartPr>
            <p14:xfrm>
              <a:off x="1147800" y="3007960"/>
              <a:ext cx="224280" cy="539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B67B16F-3538-4F93-AA5C-17D97C9ECB1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29800" y="2989960"/>
                <a:ext cx="259920" cy="57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6B7EFEE-EEC7-4564-B073-3004C9F9AEE1}"/>
                  </a:ext>
                </a:extLst>
              </p14:cNvPr>
              <p14:cNvContentPartPr/>
              <p14:nvPr/>
            </p14:nvContentPartPr>
            <p14:xfrm>
              <a:off x="1259400" y="2758480"/>
              <a:ext cx="22680" cy="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6B7EFEE-EEC7-4564-B073-3004C9F9AEE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241400" y="2740840"/>
                <a:ext cx="5832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2030FC9-7BFD-460A-8A26-8ED9F27D54C0}"/>
                  </a:ext>
                </a:extLst>
              </p14:cNvPr>
              <p14:cNvContentPartPr/>
              <p14:nvPr/>
            </p14:nvContentPartPr>
            <p14:xfrm>
              <a:off x="1449120" y="2826160"/>
              <a:ext cx="686520" cy="332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2030FC9-7BFD-460A-8A26-8ED9F27D54C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31480" y="2808520"/>
                <a:ext cx="72216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48DAE4F-96BD-4653-AD2E-23A7F3AA87CB}"/>
                  </a:ext>
                </a:extLst>
              </p14:cNvPr>
              <p14:cNvContentPartPr/>
              <p14:nvPr/>
            </p14:nvContentPartPr>
            <p14:xfrm>
              <a:off x="1960680" y="2926240"/>
              <a:ext cx="254160" cy="30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48DAE4F-96BD-4653-AD2E-23A7F3AA87C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942680" y="2908600"/>
                <a:ext cx="28980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A12A239-80A0-4B3C-A07E-711477A96D6F}"/>
                  </a:ext>
                </a:extLst>
              </p14:cNvPr>
              <p14:cNvContentPartPr/>
              <p14:nvPr/>
            </p14:nvContentPartPr>
            <p14:xfrm>
              <a:off x="2519400" y="2762800"/>
              <a:ext cx="1900080" cy="537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A12A239-80A0-4B3C-A07E-711477A96D6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01400" y="2744800"/>
                <a:ext cx="1935720" cy="57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3271CF3-231C-4CCA-BDB5-38C7AB934631}"/>
                  </a:ext>
                </a:extLst>
              </p14:cNvPr>
              <p14:cNvContentPartPr/>
              <p14:nvPr/>
            </p14:nvContentPartPr>
            <p14:xfrm>
              <a:off x="5018880" y="2894920"/>
              <a:ext cx="912600" cy="329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3271CF3-231C-4CCA-BDB5-38C7AB93463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000887" y="2877261"/>
                <a:ext cx="948226" cy="3647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76A5A0C-BFA9-4D2F-892B-7F810545E3EF}"/>
                  </a:ext>
                </a:extLst>
              </p14:cNvPr>
              <p14:cNvContentPartPr/>
              <p14:nvPr/>
            </p14:nvContentPartPr>
            <p14:xfrm>
              <a:off x="6056040" y="3108400"/>
              <a:ext cx="70560" cy="141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76A5A0C-BFA9-4D2F-892B-7F810545E3E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038040" y="3090760"/>
                <a:ext cx="10620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A34A157-722A-4E1F-9810-19C112D9F1F2}"/>
                  </a:ext>
                </a:extLst>
              </p14:cNvPr>
              <p14:cNvContentPartPr/>
              <p14:nvPr/>
            </p14:nvContentPartPr>
            <p14:xfrm>
              <a:off x="6481920" y="2914360"/>
              <a:ext cx="1056960" cy="341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A34A157-722A-4E1F-9810-19C112D9F1F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63920" y="2896720"/>
                <a:ext cx="109260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47C08AF-EDB1-43CB-AABF-2AE927859012}"/>
                  </a:ext>
                </a:extLst>
              </p14:cNvPr>
              <p14:cNvContentPartPr/>
              <p14:nvPr/>
            </p14:nvContentPartPr>
            <p14:xfrm>
              <a:off x="7792320" y="3018040"/>
              <a:ext cx="493560" cy="162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47C08AF-EDB1-43CB-AABF-2AE92785901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774680" y="3000400"/>
                <a:ext cx="529200" cy="19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6AF26F5-F9A5-48A9-A4A5-3DE2E35A05F9}"/>
                  </a:ext>
                </a:extLst>
              </p14:cNvPr>
              <p14:cNvContentPartPr/>
              <p14:nvPr/>
            </p14:nvContentPartPr>
            <p14:xfrm>
              <a:off x="8443200" y="2996800"/>
              <a:ext cx="254520" cy="202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6AF26F5-F9A5-48A9-A4A5-3DE2E35A05F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425560" y="2979160"/>
                <a:ext cx="290160" cy="237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76792352"/>
      </p:ext>
    </p:extLst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B42BF68-3D2B-4D0F-8F07-A3413548BEA6}"/>
                  </a:ext>
                </a:extLst>
              </p14:cNvPr>
              <p14:cNvContentPartPr/>
              <p14:nvPr/>
            </p14:nvContentPartPr>
            <p14:xfrm>
              <a:off x="2305920" y="114640"/>
              <a:ext cx="4832280" cy="715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B42BF68-3D2B-4D0F-8F07-A3413548BEA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87920" y="96649"/>
                <a:ext cx="4867920" cy="750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10714EC-8D0B-4989-A1DC-BCD9C273A49E}"/>
                  </a:ext>
                </a:extLst>
              </p14:cNvPr>
              <p14:cNvContentPartPr/>
              <p14:nvPr/>
            </p14:nvContentPartPr>
            <p14:xfrm>
              <a:off x="1137720" y="1096360"/>
              <a:ext cx="1860840" cy="399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10714EC-8D0B-4989-A1DC-BCD9C273A49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1078720"/>
                <a:ext cx="18964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A5FB56D-9592-4D4B-BBA9-D1BCDCC3B002}"/>
                  </a:ext>
                </a:extLst>
              </p14:cNvPr>
              <p14:cNvContentPartPr/>
              <p14:nvPr/>
            </p14:nvContentPartPr>
            <p14:xfrm>
              <a:off x="4226160" y="1300480"/>
              <a:ext cx="580320" cy="273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A5FB56D-9592-4D4B-BBA9-D1BCDCC3B00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08160" y="1282840"/>
                <a:ext cx="61596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593C6F4-80C3-450A-BA47-1163E3283B30}"/>
                  </a:ext>
                </a:extLst>
              </p14:cNvPr>
              <p14:cNvContentPartPr/>
              <p14:nvPr/>
            </p14:nvContentPartPr>
            <p14:xfrm>
              <a:off x="4175400" y="973600"/>
              <a:ext cx="537840" cy="2750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593C6F4-80C3-450A-BA47-1163E3283B3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57400" y="955600"/>
                <a:ext cx="5734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F5F31E0-7402-4E6A-AD27-11ACCEE32CE6}"/>
                  </a:ext>
                </a:extLst>
              </p14:cNvPr>
              <p14:cNvContentPartPr/>
              <p14:nvPr/>
            </p14:nvContentPartPr>
            <p14:xfrm>
              <a:off x="3484560" y="1152880"/>
              <a:ext cx="477720" cy="221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F5F31E0-7402-4E6A-AD27-11ACCEE32CE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66920" y="1135240"/>
                <a:ext cx="5133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0B7AE3D-43C6-4A39-BF91-0847AF88EF64}"/>
                  </a:ext>
                </a:extLst>
              </p14:cNvPr>
              <p14:cNvContentPartPr/>
              <p14:nvPr/>
            </p14:nvContentPartPr>
            <p14:xfrm>
              <a:off x="5176200" y="1005280"/>
              <a:ext cx="149760" cy="489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0B7AE3D-43C6-4A39-BF91-0847AF88EF6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58200" y="987640"/>
                <a:ext cx="185400" cy="52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32EEF58-988E-43FC-84C3-B87C49D67AA3}"/>
                  </a:ext>
                </a:extLst>
              </p14:cNvPr>
              <p14:cNvContentPartPr/>
              <p14:nvPr/>
            </p14:nvContentPartPr>
            <p14:xfrm>
              <a:off x="5637360" y="1189600"/>
              <a:ext cx="274680" cy="191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32EEF58-988E-43FC-84C3-B87C49D67AA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19720" y="1171960"/>
                <a:ext cx="31032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1B11A4E-B3A2-4D42-8E41-1EE1D848431E}"/>
                  </a:ext>
                </a:extLst>
              </p14:cNvPr>
              <p14:cNvContentPartPr/>
              <p14:nvPr/>
            </p14:nvContentPartPr>
            <p14:xfrm>
              <a:off x="6044880" y="999880"/>
              <a:ext cx="824400" cy="554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1B11A4E-B3A2-4D42-8E41-1EE1D848431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26880" y="982240"/>
                <a:ext cx="860040" cy="59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064975A-52E5-4409-A239-7EFB73827122}"/>
                  </a:ext>
                </a:extLst>
              </p14:cNvPr>
              <p14:cNvContentPartPr/>
              <p14:nvPr/>
            </p14:nvContentPartPr>
            <p14:xfrm>
              <a:off x="7219200" y="954880"/>
              <a:ext cx="145800" cy="51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064975A-52E5-4409-A239-7EFB7382712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01200" y="936880"/>
                <a:ext cx="181440" cy="55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77FB0C7-17EF-45C7-B9C1-C888E8CAD9DC}"/>
                  </a:ext>
                </a:extLst>
              </p14:cNvPr>
              <p14:cNvContentPartPr/>
              <p14:nvPr/>
            </p14:nvContentPartPr>
            <p14:xfrm>
              <a:off x="7617720" y="1147840"/>
              <a:ext cx="259560" cy="164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77FB0C7-17EF-45C7-B9C1-C888E8CAD9D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600080" y="1130200"/>
                <a:ext cx="29520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82BB4EF-2442-40FD-8553-81AEB37A8C84}"/>
                  </a:ext>
                </a:extLst>
              </p14:cNvPr>
              <p14:cNvContentPartPr/>
              <p14:nvPr/>
            </p14:nvContentPartPr>
            <p14:xfrm>
              <a:off x="7975200" y="1168000"/>
              <a:ext cx="154080" cy="5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82BB4EF-2442-40FD-8553-81AEB37A8C8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957200" y="1150360"/>
                <a:ext cx="1897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5B04839-BA5B-4634-A87A-F037F5D998F4}"/>
                  </a:ext>
                </a:extLst>
              </p14:cNvPr>
              <p14:cNvContentPartPr/>
              <p14:nvPr/>
            </p14:nvContentPartPr>
            <p14:xfrm>
              <a:off x="7995360" y="1269520"/>
              <a:ext cx="14328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5B04839-BA5B-4634-A87A-F037F5D998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77720" y="125188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B549FA5-72B0-4619-846F-077B50897B49}"/>
                  </a:ext>
                </a:extLst>
              </p14:cNvPr>
              <p14:cNvContentPartPr/>
              <p14:nvPr/>
            </p14:nvContentPartPr>
            <p14:xfrm>
              <a:off x="8249880" y="934360"/>
              <a:ext cx="739080" cy="53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B549FA5-72B0-4619-846F-077B50897B4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231880" y="916372"/>
                <a:ext cx="774720" cy="573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BAD1117-E47F-4AA8-B885-8EE95DD4CA96}"/>
                  </a:ext>
                </a:extLst>
              </p14:cNvPr>
              <p14:cNvContentPartPr/>
              <p14:nvPr/>
            </p14:nvContentPartPr>
            <p14:xfrm>
              <a:off x="3321840" y="1735000"/>
              <a:ext cx="1400760" cy="585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BAD1117-E47F-4AA8-B885-8EE95DD4CA9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303840" y="1716989"/>
                <a:ext cx="1436400" cy="6206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F5CA4F8-FB67-4B62-BB97-9888E39F64A4}"/>
                  </a:ext>
                </a:extLst>
              </p14:cNvPr>
              <p14:cNvContentPartPr/>
              <p14:nvPr/>
            </p14:nvContentPartPr>
            <p14:xfrm>
              <a:off x="5527560" y="1848760"/>
              <a:ext cx="283320" cy="252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F5CA4F8-FB67-4B62-BB97-9888E39F64A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09920" y="1830760"/>
                <a:ext cx="31896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27FE74E-5BED-4576-AEA3-86C87F9DA00E}"/>
                  </a:ext>
                </a:extLst>
              </p14:cNvPr>
              <p14:cNvContentPartPr/>
              <p14:nvPr/>
            </p14:nvContentPartPr>
            <p14:xfrm>
              <a:off x="5124360" y="1686400"/>
              <a:ext cx="198000" cy="517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27FE74E-5BED-4576-AEA3-86C87F9DA00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06720" y="1668400"/>
                <a:ext cx="233640" cy="55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6C6DAED-1488-4D4D-87B0-0C9C2A4AD942}"/>
                  </a:ext>
                </a:extLst>
              </p14:cNvPr>
              <p14:cNvContentPartPr/>
              <p14:nvPr/>
            </p14:nvContentPartPr>
            <p14:xfrm>
              <a:off x="5994120" y="1943800"/>
              <a:ext cx="147600" cy="17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6C6DAED-1488-4D4D-87B0-0C9C2A4AD94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976120" y="1925800"/>
                <a:ext cx="1832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69DDF78-9C9C-4A4A-B18B-02A74F8632F9}"/>
                  </a:ext>
                </a:extLst>
              </p14:cNvPr>
              <p14:cNvContentPartPr/>
              <p14:nvPr/>
            </p14:nvContentPartPr>
            <p14:xfrm>
              <a:off x="5963520" y="2030560"/>
              <a:ext cx="163440" cy="21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69DDF78-9C9C-4A4A-B18B-02A74F8632F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945520" y="2012920"/>
                <a:ext cx="199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35916C8-4CD2-41A9-A01F-4AEEC71132CF}"/>
                  </a:ext>
                </a:extLst>
              </p14:cNvPr>
              <p14:cNvContentPartPr/>
              <p14:nvPr/>
            </p14:nvContentPartPr>
            <p14:xfrm>
              <a:off x="6299760" y="1707280"/>
              <a:ext cx="597240" cy="578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35916C8-4CD2-41A9-A01F-4AEEC71132C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81760" y="1689280"/>
                <a:ext cx="632880" cy="61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E7209EE-CED1-49D9-BC2C-742FD265BDEB}"/>
                  </a:ext>
                </a:extLst>
              </p14:cNvPr>
              <p14:cNvContentPartPr/>
              <p14:nvPr/>
            </p14:nvContentPartPr>
            <p14:xfrm>
              <a:off x="7194360" y="1704760"/>
              <a:ext cx="1827000" cy="586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E7209EE-CED1-49D9-BC2C-742FD265BD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76360" y="1686749"/>
                <a:ext cx="1862640" cy="6221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B67B16F-3538-4F93-AA5C-17D97C9ECB18}"/>
                  </a:ext>
                </a:extLst>
              </p14:cNvPr>
              <p14:cNvContentPartPr/>
              <p14:nvPr/>
            </p14:nvContentPartPr>
            <p14:xfrm>
              <a:off x="1147800" y="3007960"/>
              <a:ext cx="224280" cy="539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B67B16F-3538-4F93-AA5C-17D97C9ECB1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29800" y="2989960"/>
                <a:ext cx="259920" cy="57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6B7EFEE-EEC7-4564-B073-3004C9F9AEE1}"/>
                  </a:ext>
                </a:extLst>
              </p14:cNvPr>
              <p14:cNvContentPartPr/>
              <p14:nvPr/>
            </p14:nvContentPartPr>
            <p14:xfrm>
              <a:off x="1259400" y="2758480"/>
              <a:ext cx="22680" cy="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6B7EFEE-EEC7-4564-B073-3004C9F9AEE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241400" y="2740840"/>
                <a:ext cx="5832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2030FC9-7BFD-460A-8A26-8ED9F27D54C0}"/>
                  </a:ext>
                </a:extLst>
              </p14:cNvPr>
              <p14:cNvContentPartPr/>
              <p14:nvPr/>
            </p14:nvContentPartPr>
            <p14:xfrm>
              <a:off x="1449120" y="2826160"/>
              <a:ext cx="686520" cy="332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2030FC9-7BFD-460A-8A26-8ED9F27D54C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31480" y="2808520"/>
                <a:ext cx="72216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48DAE4F-96BD-4653-AD2E-23A7F3AA87CB}"/>
                  </a:ext>
                </a:extLst>
              </p14:cNvPr>
              <p14:cNvContentPartPr/>
              <p14:nvPr/>
            </p14:nvContentPartPr>
            <p14:xfrm>
              <a:off x="1960680" y="2926240"/>
              <a:ext cx="254160" cy="30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48DAE4F-96BD-4653-AD2E-23A7F3AA87C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942680" y="2908600"/>
                <a:ext cx="28980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A12A239-80A0-4B3C-A07E-711477A96D6F}"/>
                  </a:ext>
                </a:extLst>
              </p14:cNvPr>
              <p14:cNvContentPartPr/>
              <p14:nvPr/>
            </p14:nvContentPartPr>
            <p14:xfrm>
              <a:off x="2519400" y="2762800"/>
              <a:ext cx="1900080" cy="537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A12A239-80A0-4B3C-A07E-711477A96D6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01400" y="2744800"/>
                <a:ext cx="1935720" cy="57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3271CF3-231C-4CCA-BDB5-38C7AB934631}"/>
                  </a:ext>
                </a:extLst>
              </p14:cNvPr>
              <p14:cNvContentPartPr/>
              <p14:nvPr/>
            </p14:nvContentPartPr>
            <p14:xfrm>
              <a:off x="5018880" y="2894920"/>
              <a:ext cx="912600" cy="329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3271CF3-231C-4CCA-BDB5-38C7AB93463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000887" y="2877261"/>
                <a:ext cx="948226" cy="3647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76A5A0C-BFA9-4D2F-892B-7F810545E3EF}"/>
                  </a:ext>
                </a:extLst>
              </p14:cNvPr>
              <p14:cNvContentPartPr/>
              <p14:nvPr/>
            </p14:nvContentPartPr>
            <p14:xfrm>
              <a:off x="6056040" y="3108400"/>
              <a:ext cx="70560" cy="141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76A5A0C-BFA9-4D2F-892B-7F810545E3E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038040" y="3090760"/>
                <a:ext cx="10620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A34A157-722A-4E1F-9810-19C112D9F1F2}"/>
                  </a:ext>
                </a:extLst>
              </p14:cNvPr>
              <p14:cNvContentPartPr/>
              <p14:nvPr/>
            </p14:nvContentPartPr>
            <p14:xfrm>
              <a:off x="6481920" y="2914360"/>
              <a:ext cx="1056960" cy="341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A34A157-722A-4E1F-9810-19C112D9F1F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63920" y="2896720"/>
                <a:ext cx="109260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47C08AF-EDB1-43CB-AABF-2AE927859012}"/>
                  </a:ext>
                </a:extLst>
              </p14:cNvPr>
              <p14:cNvContentPartPr/>
              <p14:nvPr/>
            </p14:nvContentPartPr>
            <p14:xfrm>
              <a:off x="7792320" y="3018040"/>
              <a:ext cx="493560" cy="162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47C08AF-EDB1-43CB-AABF-2AE92785901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774680" y="3000400"/>
                <a:ext cx="529200" cy="19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6AF26F5-F9A5-48A9-A4A5-3DE2E35A05F9}"/>
                  </a:ext>
                </a:extLst>
              </p14:cNvPr>
              <p14:cNvContentPartPr/>
              <p14:nvPr/>
            </p14:nvContentPartPr>
            <p14:xfrm>
              <a:off x="8443200" y="2996800"/>
              <a:ext cx="254520" cy="202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6AF26F5-F9A5-48A9-A4A5-3DE2E35A05F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425560" y="2979160"/>
                <a:ext cx="29016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4246ADB-C693-4FFD-B0EE-646BFB29B543}"/>
                  </a:ext>
                </a:extLst>
              </p14:cNvPr>
              <p14:cNvContentPartPr/>
              <p14:nvPr/>
            </p14:nvContentPartPr>
            <p14:xfrm>
              <a:off x="1737120" y="3870520"/>
              <a:ext cx="360" cy="10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4246ADB-C693-4FFD-B0EE-646BFB29B54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719120" y="385252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970736F-CBE8-4C3B-A0E6-15C242B57BCD}"/>
                  </a:ext>
                </a:extLst>
              </p14:cNvPr>
              <p14:cNvContentPartPr/>
              <p14:nvPr/>
            </p14:nvContentPartPr>
            <p14:xfrm>
              <a:off x="1726680" y="4022800"/>
              <a:ext cx="360" cy="4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970736F-CBE8-4C3B-A0E6-15C242B57BC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709040" y="400516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BC84485-65EE-4B43-AB1E-087E59105235}"/>
                  </a:ext>
                </a:extLst>
              </p14:cNvPr>
              <p14:cNvContentPartPr/>
              <p14:nvPr/>
            </p14:nvContentPartPr>
            <p14:xfrm>
              <a:off x="527880" y="3728320"/>
              <a:ext cx="1072440" cy="498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BC84485-65EE-4B43-AB1E-087E5910523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09880" y="3710667"/>
                <a:ext cx="1108080" cy="533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E67E123-C14B-42B8-AF07-ACD893218989}"/>
                  </a:ext>
                </a:extLst>
              </p14:cNvPr>
              <p14:cNvContentPartPr/>
              <p14:nvPr/>
            </p14:nvContentPartPr>
            <p14:xfrm>
              <a:off x="2701560" y="3868720"/>
              <a:ext cx="521640" cy="217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E67E123-C14B-42B8-AF07-ACD89321898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683920" y="3851080"/>
                <a:ext cx="55728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E0D5575-69DF-47B3-8C34-F41F31B26562}"/>
                  </a:ext>
                </a:extLst>
              </p14:cNvPr>
              <p14:cNvContentPartPr/>
              <p14:nvPr/>
            </p14:nvContentPartPr>
            <p14:xfrm>
              <a:off x="2363520" y="3698080"/>
              <a:ext cx="178560" cy="428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E0D5575-69DF-47B3-8C34-F41F31B2656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345556" y="3680095"/>
                <a:ext cx="214128" cy="4636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6EE30AB-DD09-4FD4-A304-7B8A64F7413D}"/>
                  </a:ext>
                </a:extLst>
              </p14:cNvPr>
              <p14:cNvContentPartPr/>
              <p14:nvPr/>
            </p14:nvContentPartPr>
            <p14:xfrm>
              <a:off x="3464400" y="3715360"/>
              <a:ext cx="1026360" cy="408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6EE30AB-DD09-4FD4-A304-7B8A64F7413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446400" y="3697720"/>
                <a:ext cx="1062000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253C0A1-6F7E-4471-950B-AA90855324C0}"/>
                  </a:ext>
                </a:extLst>
              </p14:cNvPr>
              <p14:cNvContentPartPr/>
              <p14:nvPr/>
            </p14:nvContentPartPr>
            <p14:xfrm>
              <a:off x="4569960" y="3736960"/>
              <a:ext cx="102960" cy="83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253C0A1-6F7E-4471-950B-AA90855324C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51960" y="3719320"/>
                <a:ext cx="138600" cy="119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6136212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7BA99FF-593D-49A6-A27B-4EF573D9EE43}"/>
                  </a:ext>
                </a:extLst>
              </p14:cNvPr>
              <p14:cNvContentPartPr/>
              <p14:nvPr/>
            </p14:nvContentPartPr>
            <p14:xfrm>
              <a:off x="233400" y="149200"/>
              <a:ext cx="8580240" cy="785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7BA99FF-593D-49A6-A27B-4EF573D9EE4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400" y="131200"/>
                <a:ext cx="8615880" cy="82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D127923-B627-4036-A681-D007837D30D5}"/>
                  </a:ext>
                </a:extLst>
              </p14:cNvPr>
              <p14:cNvContentPartPr/>
              <p14:nvPr/>
            </p14:nvContentPartPr>
            <p14:xfrm>
              <a:off x="646320" y="1103560"/>
              <a:ext cx="1245960" cy="458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D127923-B627-4036-A681-D007837D30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8675" y="1085920"/>
                <a:ext cx="1281610" cy="49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F81480C-CCAD-4BDA-B07D-4EEF5EDDBBB5}"/>
                  </a:ext>
                </a:extLst>
              </p14:cNvPr>
              <p14:cNvContentPartPr/>
              <p14:nvPr/>
            </p14:nvContentPartPr>
            <p14:xfrm>
              <a:off x="3088200" y="1273120"/>
              <a:ext cx="155880" cy="1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F81480C-CCAD-4BDA-B07D-4EEF5EDDBBB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0560" y="1255480"/>
                <a:ext cx="1915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507C594-40A2-43D4-8034-F6552633A6C1}"/>
                  </a:ext>
                </a:extLst>
              </p14:cNvPr>
              <p14:cNvContentPartPr/>
              <p14:nvPr/>
            </p14:nvContentPartPr>
            <p14:xfrm>
              <a:off x="3078120" y="1371040"/>
              <a:ext cx="18288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507C594-40A2-43D4-8034-F6552633A6C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60120" y="1353040"/>
                <a:ext cx="218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251159A-87D1-481C-89C7-D4CE2C3946E2}"/>
                  </a:ext>
                </a:extLst>
              </p14:cNvPr>
              <p14:cNvContentPartPr/>
              <p14:nvPr/>
            </p14:nvContentPartPr>
            <p14:xfrm>
              <a:off x="2103960" y="1236760"/>
              <a:ext cx="806040" cy="225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251159A-87D1-481C-89C7-D4CE2C3946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86320" y="1219120"/>
                <a:ext cx="84168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C0CC05A-F89C-45E0-B4C3-CF787A2D4BAA}"/>
                  </a:ext>
                </a:extLst>
              </p14:cNvPr>
              <p14:cNvContentPartPr/>
              <p14:nvPr/>
            </p14:nvContentPartPr>
            <p14:xfrm>
              <a:off x="3473400" y="901960"/>
              <a:ext cx="861840" cy="435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C0CC05A-F89C-45E0-B4C3-CF787A2D4BA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55400" y="884320"/>
                <a:ext cx="89748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A4A6E06-6D34-414B-BB97-2141D05498AA}"/>
                  </a:ext>
                </a:extLst>
              </p14:cNvPr>
              <p14:cNvContentPartPr/>
              <p14:nvPr/>
            </p14:nvContentPartPr>
            <p14:xfrm>
              <a:off x="4545480" y="934360"/>
              <a:ext cx="1060560" cy="357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A4A6E06-6D34-414B-BB97-2141D05498A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27840" y="916720"/>
                <a:ext cx="109620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3AAA08A-40A5-4812-9A83-CFB2537A12F0}"/>
                  </a:ext>
                </a:extLst>
              </p14:cNvPr>
              <p14:cNvContentPartPr/>
              <p14:nvPr/>
            </p14:nvContentPartPr>
            <p14:xfrm>
              <a:off x="5740680" y="883600"/>
              <a:ext cx="151920" cy="433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3AAA08A-40A5-4812-9A83-CFB2537A12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22680" y="865960"/>
                <a:ext cx="18756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133B185-0201-45B9-947E-F3B3C01AD617}"/>
                  </a:ext>
                </a:extLst>
              </p14:cNvPr>
              <p14:cNvContentPartPr/>
              <p14:nvPr/>
            </p14:nvContentPartPr>
            <p14:xfrm>
              <a:off x="3352440" y="799720"/>
              <a:ext cx="5411160" cy="974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133B185-0201-45B9-947E-F3B3C01AD61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334800" y="782080"/>
                <a:ext cx="5446800" cy="10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940057D-BBA9-46D3-B06B-7DF2BE752AC8}"/>
                  </a:ext>
                </a:extLst>
              </p14:cNvPr>
              <p14:cNvContentPartPr/>
              <p14:nvPr/>
            </p14:nvContentPartPr>
            <p14:xfrm>
              <a:off x="579000" y="2004280"/>
              <a:ext cx="774000" cy="799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940057D-BBA9-46D3-B06B-7DF2BE752AC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1000" y="1986280"/>
                <a:ext cx="809640" cy="83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439C4EF-10D2-4502-BC40-82B23A0699B1}"/>
                  </a:ext>
                </a:extLst>
              </p14:cNvPr>
              <p14:cNvContentPartPr/>
              <p14:nvPr/>
            </p14:nvContentPartPr>
            <p14:xfrm>
              <a:off x="2156160" y="2072320"/>
              <a:ext cx="810720" cy="353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439C4EF-10D2-4502-BC40-82B23A0699B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138160" y="2054320"/>
                <a:ext cx="84636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9AFB390-BF96-4A34-9137-8F53F019DE61}"/>
                  </a:ext>
                </a:extLst>
              </p14:cNvPr>
              <p14:cNvContentPartPr/>
              <p14:nvPr/>
            </p14:nvContentPartPr>
            <p14:xfrm>
              <a:off x="1827120" y="2051800"/>
              <a:ext cx="214920" cy="415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9AFB390-BF96-4A34-9137-8F53F019DE6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09480" y="2034160"/>
                <a:ext cx="25056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284A352-5692-40A4-915B-BD8C91E7FAE6}"/>
                  </a:ext>
                </a:extLst>
              </p14:cNvPr>
              <p14:cNvContentPartPr/>
              <p14:nvPr/>
            </p14:nvContentPartPr>
            <p14:xfrm>
              <a:off x="3443880" y="2021200"/>
              <a:ext cx="250920" cy="30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284A352-5692-40A4-915B-BD8C91E7FAE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426240" y="2003560"/>
                <a:ext cx="28656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28D6865-5F7D-4D43-AE52-F9A32B8E88B5}"/>
                  </a:ext>
                </a:extLst>
              </p14:cNvPr>
              <p14:cNvContentPartPr/>
              <p14:nvPr/>
            </p14:nvContentPartPr>
            <p14:xfrm>
              <a:off x="3433440" y="2132800"/>
              <a:ext cx="264960" cy="11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28D6865-5F7D-4D43-AE52-F9A32B8E88B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415800" y="2114800"/>
                <a:ext cx="3006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B947071-1C80-46ED-A579-DD33BEABA7FB}"/>
                  </a:ext>
                </a:extLst>
              </p14:cNvPr>
              <p14:cNvContentPartPr/>
              <p14:nvPr/>
            </p14:nvContentPartPr>
            <p14:xfrm>
              <a:off x="3954360" y="1868920"/>
              <a:ext cx="964080" cy="394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B947071-1C80-46ED-A579-DD33BEABA7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36360" y="1851280"/>
                <a:ext cx="999720" cy="4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A6C1025-FBC8-4293-A778-1D348469BD32}"/>
                  </a:ext>
                </a:extLst>
              </p14:cNvPr>
              <p14:cNvContentPartPr/>
              <p14:nvPr/>
            </p14:nvContentPartPr>
            <p14:xfrm>
              <a:off x="4997640" y="2204080"/>
              <a:ext cx="113040" cy="125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A6C1025-FBC8-4293-A778-1D348469BD3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979640" y="2186440"/>
                <a:ext cx="14868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38FB19C-CC78-4049-B6BF-64854A8A041E}"/>
                  </a:ext>
                </a:extLst>
              </p14:cNvPr>
              <p14:cNvContentPartPr/>
              <p14:nvPr/>
            </p14:nvContentPartPr>
            <p14:xfrm>
              <a:off x="5384280" y="1980880"/>
              <a:ext cx="1067760" cy="308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38FB19C-CC78-4049-B6BF-64854A8A041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366634" y="1962880"/>
                <a:ext cx="1103412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96DF93A-DCA5-4895-AC1E-A3D00301B988}"/>
                  </a:ext>
                </a:extLst>
              </p14:cNvPr>
              <p14:cNvContentPartPr/>
              <p14:nvPr/>
            </p14:nvContentPartPr>
            <p14:xfrm>
              <a:off x="769800" y="3168520"/>
              <a:ext cx="1077480" cy="336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96DF93A-DCA5-4895-AC1E-A3D00301B98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1800" y="3150880"/>
                <a:ext cx="111312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6C22C1C-7A2B-448D-A72C-5629CE307372}"/>
                  </a:ext>
                </a:extLst>
              </p14:cNvPr>
              <p14:cNvContentPartPr/>
              <p14:nvPr/>
            </p14:nvContentPartPr>
            <p14:xfrm>
              <a:off x="2966160" y="3185440"/>
              <a:ext cx="209520" cy="24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6C22C1C-7A2B-448D-A72C-5629CE30737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948520" y="3167800"/>
                <a:ext cx="2451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2A1F195-1C6E-4C23-87AC-C4F62451F0B3}"/>
                  </a:ext>
                </a:extLst>
              </p14:cNvPr>
              <p14:cNvContentPartPr/>
              <p14:nvPr/>
            </p14:nvContentPartPr>
            <p14:xfrm>
              <a:off x="3017280" y="3301360"/>
              <a:ext cx="158040" cy="20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2A1F195-1C6E-4C23-87AC-C4F62451F0B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99640" y="3283720"/>
                <a:ext cx="1936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A740AA5-BA4C-455E-9852-3421CE66766A}"/>
                  </a:ext>
                </a:extLst>
              </p14:cNvPr>
              <p14:cNvContentPartPr/>
              <p14:nvPr/>
            </p14:nvContentPartPr>
            <p14:xfrm>
              <a:off x="2060760" y="3186160"/>
              <a:ext cx="684000" cy="254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A740AA5-BA4C-455E-9852-3421CE66766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042760" y="3168160"/>
                <a:ext cx="71964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A604D0F-02C0-4181-99D1-61ACE4D5FFA8}"/>
                  </a:ext>
                </a:extLst>
              </p14:cNvPr>
              <p14:cNvContentPartPr/>
              <p14:nvPr/>
            </p14:nvContentPartPr>
            <p14:xfrm>
              <a:off x="3462600" y="2603680"/>
              <a:ext cx="4575600" cy="11152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A604D0F-02C0-4181-99D1-61ACE4D5FFA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44600" y="2586034"/>
                <a:ext cx="4611240" cy="11509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7A55FBF-509F-4A3F-A140-6E3633455AF0}"/>
                  </a:ext>
                </a:extLst>
              </p14:cNvPr>
              <p14:cNvContentPartPr/>
              <p14:nvPr/>
            </p14:nvContentPartPr>
            <p14:xfrm>
              <a:off x="8221440" y="2743000"/>
              <a:ext cx="426240" cy="498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7A55FBF-509F-4A3F-A140-6E3633455AF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203455" y="2725360"/>
                <a:ext cx="461850" cy="53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AF74143-A8BD-4333-9304-EC5914A37C55}"/>
                  </a:ext>
                </a:extLst>
              </p14:cNvPr>
              <p14:cNvContentPartPr/>
              <p14:nvPr/>
            </p14:nvContentPartPr>
            <p14:xfrm>
              <a:off x="487200" y="3758560"/>
              <a:ext cx="1515960" cy="681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AF74143-A8BD-4333-9304-EC5914A37C5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69204" y="3740560"/>
                <a:ext cx="1551592" cy="71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A8A8434-8823-4DCD-879C-E8A62FCE277A}"/>
                  </a:ext>
                </a:extLst>
              </p14:cNvPr>
              <p14:cNvContentPartPr/>
              <p14:nvPr/>
            </p14:nvContentPartPr>
            <p14:xfrm>
              <a:off x="3799560" y="4008760"/>
              <a:ext cx="218520" cy="24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A8A8434-8823-4DCD-879C-E8A62FCE27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781560" y="3991120"/>
                <a:ext cx="2541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DD01791-893A-4743-9E48-73AB9FDB2F61}"/>
                  </a:ext>
                </a:extLst>
              </p14:cNvPr>
              <p14:cNvContentPartPr/>
              <p14:nvPr/>
            </p14:nvContentPartPr>
            <p14:xfrm>
              <a:off x="3829800" y="4123960"/>
              <a:ext cx="186120" cy="31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DD01791-893A-4743-9E48-73AB9FDB2F6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812160" y="4105960"/>
                <a:ext cx="22176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8D12064-DE55-44FB-95C3-7D19AAB14BC2}"/>
                  </a:ext>
                </a:extLst>
              </p14:cNvPr>
              <p14:cNvContentPartPr/>
              <p14:nvPr/>
            </p14:nvContentPartPr>
            <p14:xfrm>
              <a:off x="4175040" y="3951880"/>
              <a:ext cx="643680" cy="310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8D12064-DE55-44FB-95C3-7D19AAB14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57040" y="3933880"/>
                <a:ext cx="67932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FAFC872-7D79-4A8C-97DF-B3527B00E376}"/>
                  </a:ext>
                </a:extLst>
              </p14:cNvPr>
              <p14:cNvContentPartPr/>
              <p14:nvPr/>
            </p14:nvContentPartPr>
            <p14:xfrm>
              <a:off x="2422920" y="3921640"/>
              <a:ext cx="1192320" cy="413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FAFC872-7D79-4A8C-97DF-B3527B00E37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04920" y="3903640"/>
                <a:ext cx="1227960" cy="44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471218E-8E3D-495C-8EE9-5242607FB945}"/>
                  </a:ext>
                </a:extLst>
              </p14:cNvPr>
              <p14:cNvContentPartPr/>
              <p14:nvPr/>
            </p14:nvContentPartPr>
            <p14:xfrm>
              <a:off x="4940040" y="3900400"/>
              <a:ext cx="332640" cy="2865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471218E-8E3D-495C-8EE9-5242607FB94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922381" y="3882400"/>
                <a:ext cx="368319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8CCEF364-EB87-43AF-A07C-B410E2037205}"/>
                  </a:ext>
                </a:extLst>
              </p14:cNvPr>
              <p14:cNvContentPartPr/>
              <p14:nvPr/>
            </p14:nvContentPartPr>
            <p14:xfrm>
              <a:off x="5140560" y="3938920"/>
              <a:ext cx="3896640" cy="275472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8CCEF364-EB87-43AF-A07C-B410E203720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22560" y="3920920"/>
                <a:ext cx="3932280" cy="2790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45993363"/>
      </p:ext>
    </p:extLst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B42BF68-3D2B-4D0F-8F07-A3413548BEA6}"/>
                  </a:ext>
                </a:extLst>
              </p14:cNvPr>
              <p14:cNvContentPartPr/>
              <p14:nvPr/>
            </p14:nvContentPartPr>
            <p14:xfrm>
              <a:off x="2305920" y="114640"/>
              <a:ext cx="4832280" cy="715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B42BF68-3D2B-4D0F-8F07-A3413548BEA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87920" y="96649"/>
                <a:ext cx="4867920" cy="750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10714EC-8D0B-4989-A1DC-BCD9C273A49E}"/>
                  </a:ext>
                </a:extLst>
              </p14:cNvPr>
              <p14:cNvContentPartPr/>
              <p14:nvPr/>
            </p14:nvContentPartPr>
            <p14:xfrm>
              <a:off x="1137720" y="1096360"/>
              <a:ext cx="1860840" cy="399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10714EC-8D0B-4989-A1DC-BCD9C273A49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1078720"/>
                <a:ext cx="18964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A5FB56D-9592-4D4B-BBA9-D1BCDCC3B002}"/>
                  </a:ext>
                </a:extLst>
              </p14:cNvPr>
              <p14:cNvContentPartPr/>
              <p14:nvPr/>
            </p14:nvContentPartPr>
            <p14:xfrm>
              <a:off x="4226160" y="1300480"/>
              <a:ext cx="580320" cy="273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A5FB56D-9592-4D4B-BBA9-D1BCDCC3B00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08160" y="1282840"/>
                <a:ext cx="61596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593C6F4-80C3-450A-BA47-1163E3283B30}"/>
                  </a:ext>
                </a:extLst>
              </p14:cNvPr>
              <p14:cNvContentPartPr/>
              <p14:nvPr/>
            </p14:nvContentPartPr>
            <p14:xfrm>
              <a:off x="4175400" y="973600"/>
              <a:ext cx="537840" cy="2750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593C6F4-80C3-450A-BA47-1163E3283B3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57400" y="955600"/>
                <a:ext cx="5734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F5F31E0-7402-4E6A-AD27-11ACCEE32CE6}"/>
                  </a:ext>
                </a:extLst>
              </p14:cNvPr>
              <p14:cNvContentPartPr/>
              <p14:nvPr/>
            </p14:nvContentPartPr>
            <p14:xfrm>
              <a:off x="3484560" y="1152880"/>
              <a:ext cx="477720" cy="221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F5F31E0-7402-4E6A-AD27-11ACCEE32CE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66920" y="1135240"/>
                <a:ext cx="5133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0B7AE3D-43C6-4A39-BF91-0847AF88EF64}"/>
                  </a:ext>
                </a:extLst>
              </p14:cNvPr>
              <p14:cNvContentPartPr/>
              <p14:nvPr/>
            </p14:nvContentPartPr>
            <p14:xfrm>
              <a:off x="5176200" y="1005280"/>
              <a:ext cx="149760" cy="489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0B7AE3D-43C6-4A39-BF91-0847AF88EF6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58200" y="987640"/>
                <a:ext cx="185400" cy="52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32EEF58-988E-43FC-84C3-B87C49D67AA3}"/>
                  </a:ext>
                </a:extLst>
              </p14:cNvPr>
              <p14:cNvContentPartPr/>
              <p14:nvPr/>
            </p14:nvContentPartPr>
            <p14:xfrm>
              <a:off x="5637360" y="1189600"/>
              <a:ext cx="274680" cy="191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32EEF58-988E-43FC-84C3-B87C49D67AA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19720" y="1171960"/>
                <a:ext cx="31032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1B11A4E-B3A2-4D42-8E41-1EE1D848431E}"/>
                  </a:ext>
                </a:extLst>
              </p14:cNvPr>
              <p14:cNvContentPartPr/>
              <p14:nvPr/>
            </p14:nvContentPartPr>
            <p14:xfrm>
              <a:off x="6044880" y="999880"/>
              <a:ext cx="824400" cy="554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1B11A4E-B3A2-4D42-8E41-1EE1D848431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26880" y="982240"/>
                <a:ext cx="860040" cy="59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064975A-52E5-4409-A239-7EFB73827122}"/>
                  </a:ext>
                </a:extLst>
              </p14:cNvPr>
              <p14:cNvContentPartPr/>
              <p14:nvPr/>
            </p14:nvContentPartPr>
            <p14:xfrm>
              <a:off x="7219200" y="954880"/>
              <a:ext cx="145800" cy="51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064975A-52E5-4409-A239-7EFB7382712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01200" y="936880"/>
                <a:ext cx="181440" cy="55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77FB0C7-17EF-45C7-B9C1-C888E8CAD9DC}"/>
                  </a:ext>
                </a:extLst>
              </p14:cNvPr>
              <p14:cNvContentPartPr/>
              <p14:nvPr/>
            </p14:nvContentPartPr>
            <p14:xfrm>
              <a:off x="7617720" y="1147840"/>
              <a:ext cx="259560" cy="164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77FB0C7-17EF-45C7-B9C1-C888E8CAD9D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600080" y="1130200"/>
                <a:ext cx="29520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82BB4EF-2442-40FD-8553-81AEB37A8C84}"/>
                  </a:ext>
                </a:extLst>
              </p14:cNvPr>
              <p14:cNvContentPartPr/>
              <p14:nvPr/>
            </p14:nvContentPartPr>
            <p14:xfrm>
              <a:off x="7975200" y="1168000"/>
              <a:ext cx="154080" cy="5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82BB4EF-2442-40FD-8553-81AEB37A8C8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957200" y="1150360"/>
                <a:ext cx="1897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5B04839-BA5B-4634-A87A-F037F5D998F4}"/>
                  </a:ext>
                </a:extLst>
              </p14:cNvPr>
              <p14:cNvContentPartPr/>
              <p14:nvPr/>
            </p14:nvContentPartPr>
            <p14:xfrm>
              <a:off x="7995360" y="1269520"/>
              <a:ext cx="14328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5B04839-BA5B-4634-A87A-F037F5D998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77720" y="125188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B549FA5-72B0-4619-846F-077B50897B49}"/>
                  </a:ext>
                </a:extLst>
              </p14:cNvPr>
              <p14:cNvContentPartPr/>
              <p14:nvPr/>
            </p14:nvContentPartPr>
            <p14:xfrm>
              <a:off x="8249880" y="934360"/>
              <a:ext cx="739080" cy="53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B549FA5-72B0-4619-846F-077B50897B4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231880" y="916372"/>
                <a:ext cx="774720" cy="573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BAD1117-E47F-4AA8-B885-8EE95DD4CA96}"/>
                  </a:ext>
                </a:extLst>
              </p14:cNvPr>
              <p14:cNvContentPartPr/>
              <p14:nvPr/>
            </p14:nvContentPartPr>
            <p14:xfrm>
              <a:off x="3321840" y="1735000"/>
              <a:ext cx="1400760" cy="585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BAD1117-E47F-4AA8-B885-8EE95DD4CA9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303840" y="1716989"/>
                <a:ext cx="1436400" cy="6206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F5CA4F8-FB67-4B62-BB97-9888E39F64A4}"/>
                  </a:ext>
                </a:extLst>
              </p14:cNvPr>
              <p14:cNvContentPartPr/>
              <p14:nvPr/>
            </p14:nvContentPartPr>
            <p14:xfrm>
              <a:off x="5527560" y="1848760"/>
              <a:ext cx="283320" cy="252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F5CA4F8-FB67-4B62-BB97-9888E39F64A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09920" y="1830760"/>
                <a:ext cx="31896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27FE74E-5BED-4576-AEA3-86C87F9DA00E}"/>
                  </a:ext>
                </a:extLst>
              </p14:cNvPr>
              <p14:cNvContentPartPr/>
              <p14:nvPr/>
            </p14:nvContentPartPr>
            <p14:xfrm>
              <a:off x="5124360" y="1686400"/>
              <a:ext cx="198000" cy="517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27FE74E-5BED-4576-AEA3-86C87F9DA00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06720" y="1668400"/>
                <a:ext cx="233640" cy="55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6C6DAED-1488-4D4D-87B0-0C9C2A4AD942}"/>
                  </a:ext>
                </a:extLst>
              </p14:cNvPr>
              <p14:cNvContentPartPr/>
              <p14:nvPr/>
            </p14:nvContentPartPr>
            <p14:xfrm>
              <a:off x="5994120" y="1943800"/>
              <a:ext cx="147600" cy="17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6C6DAED-1488-4D4D-87B0-0C9C2A4AD94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976120" y="1925800"/>
                <a:ext cx="1832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69DDF78-9C9C-4A4A-B18B-02A74F8632F9}"/>
                  </a:ext>
                </a:extLst>
              </p14:cNvPr>
              <p14:cNvContentPartPr/>
              <p14:nvPr/>
            </p14:nvContentPartPr>
            <p14:xfrm>
              <a:off x="5963520" y="2030560"/>
              <a:ext cx="163440" cy="21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69DDF78-9C9C-4A4A-B18B-02A74F8632F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945520" y="2012920"/>
                <a:ext cx="199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35916C8-4CD2-41A9-A01F-4AEEC71132CF}"/>
                  </a:ext>
                </a:extLst>
              </p14:cNvPr>
              <p14:cNvContentPartPr/>
              <p14:nvPr/>
            </p14:nvContentPartPr>
            <p14:xfrm>
              <a:off x="6299760" y="1707280"/>
              <a:ext cx="597240" cy="578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35916C8-4CD2-41A9-A01F-4AEEC71132C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81760" y="1689280"/>
                <a:ext cx="632880" cy="61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E7209EE-CED1-49D9-BC2C-742FD265BDEB}"/>
                  </a:ext>
                </a:extLst>
              </p14:cNvPr>
              <p14:cNvContentPartPr/>
              <p14:nvPr/>
            </p14:nvContentPartPr>
            <p14:xfrm>
              <a:off x="7194360" y="1704760"/>
              <a:ext cx="1827000" cy="586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E7209EE-CED1-49D9-BC2C-742FD265BD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76360" y="1686749"/>
                <a:ext cx="1862640" cy="6221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B67B16F-3538-4F93-AA5C-17D97C9ECB18}"/>
                  </a:ext>
                </a:extLst>
              </p14:cNvPr>
              <p14:cNvContentPartPr/>
              <p14:nvPr/>
            </p14:nvContentPartPr>
            <p14:xfrm>
              <a:off x="1147800" y="3007960"/>
              <a:ext cx="224280" cy="539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B67B16F-3538-4F93-AA5C-17D97C9ECB1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29800" y="2989960"/>
                <a:ext cx="259920" cy="57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6B7EFEE-EEC7-4564-B073-3004C9F9AEE1}"/>
                  </a:ext>
                </a:extLst>
              </p14:cNvPr>
              <p14:cNvContentPartPr/>
              <p14:nvPr/>
            </p14:nvContentPartPr>
            <p14:xfrm>
              <a:off x="1259400" y="2758480"/>
              <a:ext cx="22680" cy="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6B7EFEE-EEC7-4564-B073-3004C9F9AEE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241400" y="2740840"/>
                <a:ext cx="5832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2030FC9-7BFD-460A-8A26-8ED9F27D54C0}"/>
                  </a:ext>
                </a:extLst>
              </p14:cNvPr>
              <p14:cNvContentPartPr/>
              <p14:nvPr/>
            </p14:nvContentPartPr>
            <p14:xfrm>
              <a:off x="1449120" y="2826160"/>
              <a:ext cx="686520" cy="332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2030FC9-7BFD-460A-8A26-8ED9F27D54C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31480" y="2808520"/>
                <a:ext cx="72216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48DAE4F-96BD-4653-AD2E-23A7F3AA87CB}"/>
                  </a:ext>
                </a:extLst>
              </p14:cNvPr>
              <p14:cNvContentPartPr/>
              <p14:nvPr/>
            </p14:nvContentPartPr>
            <p14:xfrm>
              <a:off x="1960680" y="2926240"/>
              <a:ext cx="254160" cy="30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48DAE4F-96BD-4653-AD2E-23A7F3AA87C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942680" y="2908600"/>
                <a:ext cx="28980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A12A239-80A0-4B3C-A07E-711477A96D6F}"/>
                  </a:ext>
                </a:extLst>
              </p14:cNvPr>
              <p14:cNvContentPartPr/>
              <p14:nvPr/>
            </p14:nvContentPartPr>
            <p14:xfrm>
              <a:off x="2519400" y="2762800"/>
              <a:ext cx="1900080" cy="537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A12A239-80A0-4B3C-A07E-711477A96D6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01400" y="2744800"/>
                <a:ext cx="1935720" cy="57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3271CF3-231C-4CCA-BDB5-38C7AB934631}"/>
                  </a:ext>
                </a:extLst>
              </p14:cNvPr>
              <p14:cNvContentPartPr/>
              <p14:nvPr/>
            </p14:nvContentPartPr>
            <p14:xfrm>
              <a:off x="5018880" y="2894920"/>
              <a:ext cx="912600" cy="329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3271CF3-231C-4CCA-BDB5-38C7AB93463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000887" y="2877261"/>
                <a:ext cx="948226" cy="3647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76A5A0C-BFA9-4D2F-892B-7F810545E3EF}"/>
                  </a:ext>
                </a:extLst>
              </p14:cNvPr>
              <p14:cNvContentPartPr/>
              <p14:nvPr/>
            </p14:nvContentPartPr>
            <p14:xfrm>
              <a:off x="6056040" y="3108400"/>
              <a:ext cx="70560" cy="141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76A5A0C-BFA9-4D2F-892B-7F810545E3E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038040" y="3090760"/>
                <a:ext cx="10620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A34A157-722A-4E1F-9810-19C112D9F1F2}"/>
                  </a:ext>
                </a:extLst>
              </p14:cNvPr>
              <p14:cNvContentPartPr/>
              <p14:nvPr/>
            </p14:nvContentPartPr>
            <p14:xfrm>
              <a:off x="6481920" y="2914360"/>
              <a:ext cx="1056960" cy="341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A34A157-722A-4E1F-9810-19C112D9F1F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63920" y="2896720"/>
                <a:ext cx="109260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47C08AF-EDB1-43CB-AABF-2AE927859012}"/>
                  </a:ext>
                </a:extLst>
              </p14:cNvPr>
              <p14:cNvContentPartPr/>
              <p14:nvPr/>
            </p14:nvContentPartPr>
            <p14:xfrm>
              <a:off x="7792320" y="3018040"/>
              <a:ext cx="493560" cy="162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47C08AF-EDB1-43CB-AABF-2AE92785901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774680" y="3000400"/>
                <a:ext cx="529200" cy="19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6AF26F5-F9A5-48A9-A4A5-3DE2E35A05F9}"/>
                  </a:ext>
                </a:extLst>
              </p14:cNvPr>
              <p14:cNvContentPartPr/>
              <p14:nvPr/>
            </p14:nvContentPartPr>
            <p14:xfrm>
              <a:off x="8443200" y="2996800"/>
              <a:ext cx="254520" cy="202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6AF26F5-F9A5-48A9-A4A5-3DE2E35A05F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425560" y="2979160"/>
                <a:ext cx="29016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4246ADB-C693-4FFD-B0EE-646BFB29B543}"/>
                  </a:ext>
                </a:extLst>
              </p14:cNvPr>
              <p14:cNvContentPartPr/>
              <p14:nvPr/>
            </p14:nvContentPartPr>
            <p14:xfrm>
              <a:off x="1737120" y="3870520"/>
              <a:ext cx="360" cy="10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4246ADB-C693-4FFD-B0EE-646BFB29B54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719120" y="385252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970736F-CBE8-4C3B-A0E6-15C242B57BCD}"/>
                  </a:ext>
                </a:extLst>
              </p14:cNvPr>
              <p14:cNvContentPartPr/>
              <p14:nvPr/>
            </p14:nvContentPartPr>
            <p14:xfrm>
              <a:off x="1726680" y="4022800"/>
              <a:ext cx="360" cy="4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970736F-CBE8-4C3B-A0E6-15C242B57BC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709040" y="400516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BC84485-65EE-4B43-AB1E-087E59105235}"/>
                  </a:ext>
                </a:extLst>
              </p14:cNvPr>
              <p14:cNvContentPartPr/>
              <p14:nvPr/>
            </p14:nvContentPartPr>
            <p14:xfrm>
              <a:off x="527880" y="3728320"/>
              <a:ext cx="1072440" cy="498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BC84485-65EE-4B43-AB1E-087E5910523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09880" y="3710667"/>
                <a:ext cx="1108080" cy="533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E67E123-C14B-42B8-AF07-ACD893218989}"/>
                  </a:ext>
                </a:extLst>
              </p14:cNvPr>
              <p14:cNvContentPartPr/>
              <p14:nvPr/>
            </p14:nvContentPartPr>
            <p14:xfrm>
              <a:off x="2701560" y="3868720"/>
              <a:ext cx="521640" cy="217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E67E123-C14B-42B8-AF07-ACD89321898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683920" y="3851080"/>
                <a:ext cx="55728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E0D5575-69DF-47B3-8C34-F41F31B26562}"/>
                  </a:ext>
                </a:extLst>
              </p14:cNvPr>
              <p14:cNvContentPartPr/>
              <p14:nvPr/>
            </p14:nvContentPartPr>
            <p14:xfrm>
              <a:off x="2363520" y="3698080"/>
              <a:ext cx="178560" cy="428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E0D5575-69DF-47B3-8C34-F41F31B2656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345556" y="3680095"/>
                <a:ext cx="214128" cy="4636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6EE30AB-DD09-4FD4-A304-7B8A64F7413D}"/>
                  </a:ext>
                </a:extLst>
              </p14:cNvPr>
              <p14:cNvContentPartPr/>
              <p14:nvPr/>
            </p14:nvContentPartPr>
            <p14:xfrm>
              <a:off x="3464400" y="3715360"/>
              <a:ext cx="1026360" cy="408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6EE30AB-DD09-4FD4-A304-7B8A64F7413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446400" y="3697720"/>
                <a:ext cx="1062000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253C0A1-6F7E-4471-950B-AA90855324C0}"/>
                  </a:ext>
                </a:extLst>
              </p14:cNvPr>
              <p14:cNvContentPartPr/>
              <p14:nvPr/>
            </p14:nvContentPartPr>
            <p14:xfrm>
              <a:off x="4569960" y="3736960"/>
              <a:ext cx="102960" cy="83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253C0A1-6F7E-4471-950B-AA90855324C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51960" y="3719320"/>
                <a:ext cx="13860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39E5467-0CE5-49B8-82B3-84AC456B85D0}"/>
                  </a:ext>
                </a:extLst>
              </p14:cNvPr>
              <p14:cNvContentPartPr/>
              <p14:nvPr/>
            </p14:nvContentPartPr>
            <p14:xfrm>
              <a:off x="4846080" y="3891760"/>
              <a:ext cx="162720" cy="9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39E5467-0CE5-49B8-82B3-84AC456B85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828080" y="3873760"/>
                <a:ext cx="1983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DAF1314-2498-4E2B-AB01-8F519136D069}"/>
                  </a:ext>
                </a:extLst>
              </p14:cNvPr>
              <p14:cNvContentPartPr/>
              <p14:nvPr/>
            </p14:nvContentPartPr>
            <p14:xfrm>
              <a:off x="4876320" y="3978160"/>
              <a:ext cx="198720" cy="4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DAF1314-2498-4E2B-AB01-8F519136D06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58320" y="3960520"/>
                <a:ext cx="234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8F29927-86B3-471E-9BE4-AC6883978244}"/>
                  </a:ext>
                </a:extLst>
              </p14:cNvPr>
              <p14:cNvContentPartPr/>
              <p14:nvPr/>
            </p14:nvContentPartPr>
            <p14:xfrm>
              <a:off x="5181240" y="3747400"/>
              <a:ext cx="176040" cy="295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8F29927-86B3-471E-9BE4-AC688397824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163240" y="3729760"/>
                <a:ext cx="21168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AD64A2B-7C8D-4F92-B488-6C85DD9D5D47}"/>
                  </a:ext>
                </a:extLst>
              </p14:cNvPr>
              <p14:cNvContentPartPr/>
              <p14:nvPr/>
            </p14:nvContentPartPr>
            <p14:xfrm>
              <a:off x="5506320" y="3783760"/>
              <a:ext cx="279360" cy="249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AD64A2B-7C8D-4F92-B488-6C85DD9D5D4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88680" y="3766095"/>
                <a:ext cx="315000" cy="2851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1357A9F-7F77-4A78-8077-A6F756CF80CB}"/>
                  </a:ext>
                </a:extLst>
              </p14:cNvPr>
              <p14:cNvContentPartPr/>
              <p14:nvPr/>
            </p14:nvContentPartPr>
            <p14:xfrm>
              <a:off x="5964960" y="3689440"/>
              <a:ext cx="790920" cy="384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1357A9F-7F77-4A78-8077-A6F756CF80C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946960" y="3671800"/>
                <a:ext cx="826560" cy="420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49342325"/>
      </p:ext>
    </p:extLst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B42BF68-3D2B-4D0F-8F07-A3413548BEA6}"/>
                  </a:ext>
                </a:extLst>
              </p14:cNvPr>
              <p14:cNvContentPartPr/>
              <p14:nvPr/>
            </p14:nvContentPartPr>
            <p14:xfrm>
              <a:off x="2305920" y="114640"/>
              <a:ext cx="4832280" cy="715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B42BF68-3D2B-4D0F-8F07-A3413548BEA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87920" y="96649"/>
                <a:ext cx="4867920" cy="750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10714EC-8D0B-4989-A1DC-BCD9C273A49E}"/>
                  </a:ext>
                </a:extLst>
              </p14:cNvPr>
              <p14:cNvContentPartPr/>
              <p14:nvPr/>
            </p14:nvContentPartPr>
            <p14:xfrm>
              <a:off x="1137720" y="1096360"/>
              <a:ext cx="1860840" cy="399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10714EC-8D0B-4989-A1DC-BCD9C273A49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1078720"/>
                <a:ext cx="18964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A5FB56D-9592-4D4B-BBA9-D1BCDCC3B002}"/>
                  </a:ext>
                </a:extLst>
              </p14:cNvPr>
              <p14:cNvContentPartPr/>
              <p14:nvPr/>
            </p14:nvContentPartPr>
            <p14:xfrm>
              <a:off x="4226160" y="1300480"/>
              <a:ext cx="580320" cy="273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A5FB56D-9592-4D4B-BBA9-D1BCDCC3B00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08160" y="1282840"/>
                <a:ext cx="61596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593C6F4-80C3-450A-BA47-1163E3283B30}"/>
                  </a:ext>
                </a:extLst>
              </p14:cNvPr>
              <p14:cNvContentPartPr/>
              <p14:nvPr/>
            </p14:nvContentPartPr>
            <p14:xfrm>
              <a:off x="4175400" y="973600"/>
              <a:ext cx="537840" cy="2750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593C6F4-80C3-450A-BA47-1163E3283B3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57400" y="955600"/>
                <a:ext cx="5734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F5F31E0-7402-4E6A-AD27-11ACCEE32CE6}"/>
                  </a:ext>
                </a:extLst>
              </p14:cNvPr>
              <p14:cNvContentPartPr/>
              <p14:nvPr/>
            </p14:nvContentPartPr>
            <p14:xfrm>
              <a:off x="3484560" y="1152880"/>
              <a:ext cx="477720" cy="221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F5F31E0-7402-4E6A-AD27-11ACCEE32CE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66920" y="1135240"/>
                <a:ext cx="5133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0B7AE3D-43C6-4A39-BF91-0847AF88EF64}"/>
                  </a:ext>
                </a:extLst>
              </p14:cNvPr>
              <p14:cNvContentPartPr/>
              <p14:nvPr/>
            </p14:nvContentPartPr>
            <p14:xfrm>
              <a:off x="5176200" y="1005280"/>
              <a:ext cx="149760" cy="489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0B7AE3D-43C6-4A39-BF91-0847AF88EF6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58200" y="987640"/>
                <a:ext cx="185400" cy="52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32EEF58-988E-43FC-84C3-B87C49D67AA3}"/>
                  </a:ext>
                </a:extLst>
              </p14:cNvPr>
              <p14:cNvContentPartPr/>
              <p14:nvPr/>
            </p14:nvContentPartPr>
            <p14:xfrm>
              <a:off x="5637360" y="1189600"/>
              <a:ext cx="274680" cy="191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32EEF58-988E-43FC-84C3-B87C49D67AA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19720" y="1171960"/>
                <a:ext cx="31032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1B11A4E-B3A2-4D42-8E41-1EE1D848431E}"/>
                  </a:ext>
                </a:extLst>
              </p14:cNvPr>
              <p14:cNvContentPartPr/>
              <p14:nvPr/>
            </p14:nvContentPartPr>
            <p14:xfrm>
              <a:off x="6044880" y="999880"/>
              <a:ext cx="824400" cy="554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1B11A4E-B3A2-4D42-8E41-1EE1D848431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26880" y="982240"/>
                <a:ext cx="860040" cy="59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064975A-52E5-4409-A239-7EFB73827122}"/>
                  </a:ext>
                </a:extLst>
              </p14:cNvPr>
              <p14:cNvContentPartPr/>
              <p14:nvPr/>
            </p14:nvContentPartPr>
            <p14:xfrm>
              <a:off x="7219200" y="954880"/>
              <a:ext cx="145800" cy="51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064975A-52E5-4409-A239-7EFB7382712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01200" y="936880"/>
                <a:ext cx="181440" cy="55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77FB0C7-17EF-45C7-B9C1-C888E8CAD9DC}"/>
                  </a:ext>
                </a:extLst>
              </p14:cNvPr>
              <p14:cNvContentPartPr/>
              <p14:nvPr/>
            </p14:nvContentPartPr>
            <p14:xfrm>
              <a:off x="7617720" y="1147840"/>
              <a:ext cx="259560" cy="164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77FB0C7-17EF-45C7-B9C1-C888E8CAD9D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600080" y="1130200"/>
                <a:ext cx="29520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82BB4EF-2442-40FD-8553-81AEB37A8C84}"/>
                  </a:ext>
                </a:extLst>
              </p14:cNvPr>
              <p14:cNvContentPartPr/>
              <p14:nvPr/>
            </p14:nvContentPartPr>
            <p14:xfrm>
              <a:off x="7975200" y="1168000"/>
              <a:ext cx="154080" cy="5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82BB4EF-2442-40FD-8553-81AEB37A8C8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957200" y="1150360"/>
                <a:ext cx="1897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5B04839-BA5B-4634-A87A-F037F5D998F4}"/>
                  </a:ext>
                </a:extLst>
              </p14:cNvPr>
              <p14:cNvContentPartPr/>
              <p14:nvPr/>
            </p14:nvContentPartPr>
            <p14:xfrm>
              <a:off x="7995360" y="1269520"/>
              <a:ext cx="14328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5B04839-BA5B-4634-A87A-F037F5D998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77720" y="125188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B549FA5-72B0-4619-846F-077B50897B49}"/>
                  </a:ext>
                </a:extLst>
              </p14:cNvPr>
              <p14:cNvContentPartPr/>
              <p14:nvPr/>
            </p14:nvContentPartPr>
            <p14:xfrm>
              <a:off x="8249880" y="934360"/>
              <a:ext cx="739080" cy="53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B549FA5-72B0-4619-846F-077B50897B4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231880" y="916372"/>
                <a:ext cx="774720" cy="573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BAD1117-E47F-4AA8-B885-8EE95DD4CA96}"/>
                  </a:ext>
                </a:extLst>
              </p14:cNvPr>
              <p14:cNvContentPartPr/>
              <p14:nvPr/>
            </p14:nvContentPartPr>
            <p14:xfrm>
              <a:off x="3321840" y="1735000"/>
              <a:ext cx="1400760" cy="585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BAD1117-E47F-4AA8-B885-8EE95DD4CA9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303840" y="1716989"/>
                <a:ext cx="1436400" cy="6206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F5CA4F8-FB67-4B62-BB97-9888E39F64A4}"/>
                  </a:ext>
                </a:extLst>
              </p14:cNvPr>
              <p14:cNvContentPartPr/>
              <p14:nvPr/>
            </p14:nvContentPartPr>
            <p14:xfrm>
              <a:off x="5527560" y="1848760"/>
              <a:ext cx="283320" cy="252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F5CA4F8-FB67-4B62-BB97-9888E39F64A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09920" y="1830760"/>
                <a:ext cx="31896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27FE74E-5BED-4576-AEA3-86C87F9DA00E}"/>
                  </a:ext>
                </a:extLst>
              </p14:cNvPr>
              <p14:cNvContentPartPr/>
              <p14:nvPr/>
            </p14:nvContentPartPr>
            <p14:xfrm>
              <a:off x="5124360" y="1686400"/>
              <a:ext cx="198000" cy="517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27FE74E-5BED-4576-AEA3-86C87F9DA00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06720" y="1668400"/>
                <a:ext cx="233640" cy="55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6C6DAED-1488-4D4D-87B0-0C9C2A4AD942}"/>
                  </a:ext>
                </a:extLst>
              </p14:cNvPr>
              <p14:cNvContentPartPr/>
              <p14:nvPr/>
            </p14:nvContentPartPr>
            <p14:xfrm>
              <a:off x="5994120" y="1943800"/>
              <a:ext cx="147600" cy="17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6C6DAED-1488-4D4D-87B0-0C9C2A4AD94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976120" y="1925800"/>
                <a:ext cx="1832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69DDF78-9C9C-4A4A-B18B-02A74F8632F9}"/>
                  </a:ext>
                </a:extLst>
              </p14:cNvPr>
              <p14:cNvContentPartPr/>
              <p14:nvPr/>
            </p14:nvContentPartPr>
            <p14:xfrm>
              <a:off x="5963520" y="2030560"/>
              <a:ext cx="163440" cy="21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69DDF78-9C9C-4A4A-B18B-02A74F8632F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945520" y="2012920"/>
                <a:ext cx="199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35916C8-4CD2-41A9-A01F-4AEEC71132CF}"/>
                  </a:ext>
                </a:extLst>
              </p14:cNvPr>
              <p14:cNvContentPartPr/>
              <p14:nvPr/>
            </p14:nvContentPartPr>
            <p14:xfrm>
              <a:off x="6299760" y="1707280"/>
              <a:ext cx="597240" cy="578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35916C8-4CD2-41A9-A01F-4AEEC71132C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81760" y="1689280"/>
                <a:ext cx="632880" cy="61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E7209EE-CED1-49D9-BC2C-742FD265BDEB}"/>
                  </a:ext>
                </a:extLst>
              </p14:cNvPr>
              <p14:cNvContentPartPr/>
              <p14:nvPr/>
            </p14:nvContentPartPr>
            <p14:xfrm>
              <a:off x="7194360" y="1704760"/>
              <a:ext cx="1827000" cy="586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E7209EE-CED1-49D9-BC2C-742FD265BD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76360" y="1686749"/>
                <a:ext cx="1862640" cy="6221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B67B16F-3538-4F93-AA5C-17D97C9ECB18}"/>
                  </a:ext>
                </a:extLst>
              </p14:cNvPr>
              <p14:cNvContentPartPr/>
              <p14:nvPr/>
            </p14:nvContentPartPr>
            <p14:xfrm>
              <a:off x="1147800" y="3007960"/>
              <a:ext cx="224280" cy="539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B67B16F-3538-4F93-AA5C-17D97C9ECB1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29800" y="2989960"/>
                <a:ext cx="259920" cy="57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6B7EFEE-EEC7-4564-B073-3004C9F9AEE1}"/>
                  </a:ext>
                </a:extLst>
              </p14:cNvPr>
              <p14:cNvContentPartPr/>
              <p14:nvPr/>
            </p14:nvContentPartPr>
            <p14:xfrm>
              <a:off x="1259400" y="2758480"/>
              <a:ext cx="22680" cy="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6B7EFEE-EEC7-4564-B073-3004C9F9AEE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241400" y="2740840"/>
                <a:ext cx="5832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2030FC9-7BFD-460A-8A26-8ED9F27D54C0}"/>
                  </a:ext>
                </a:extLst>
              </p14:cNvPr>
              <p14:cNvContentPartPr/>
              <p14:nvPr/>
            </p14:nvContentPartPr>
            <p14:xfrm>
              <a:off x="1449120" y="2826160"/>
              <a:ext cx="686520" cy="332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2030FC9-7BFD-460A-8A26-8ED9F27D54C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31480" y="2808520"/>
                <a:ext cx="72216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48DAE4F-96BD-4653-AD2E-23A7F3AA87CB}"/>
                  </a:ext>
                </a:extLst>
              </p14:cNvPr>
              <p14:cNvContentPartPr/>
              <p14:nvPr/>
            </p14:nvContentPartPr>
            <p14:xfrm>
              <a:off x="1960680" y="2926240"/>
              <a:ext cx="254160" cy="30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48DAE4F-96BD-4653-AD2E-23A7F3AA87C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942680" y="2908600"/>
                <a:ext cx="28980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A12A239-80A0-4B3C-A07E-711477A96D6F}"/>
                  </a:ext>
                </a:extLst>
              </p14:cNvPr>
              <p14:cNvContentPartPr/>
              <p14:nvPr/>
            </p14:nvContentPartPr>
            <p14:xfrm>
              <a:off x="2519400" y="2762800"/>
              <a:ext cx="1900080" cy="537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A12A239-80A0-4B3C-A07E-711477A96D6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01400" y="2744800"/>
                <a:ext cx="1935720" cy="57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3271CF3-231C-4CCA-BDB5-38C7AB934631}"/>
                  </a:ext>
                </a:extLst>
              </p14:cNvPr>
              <p14:cNvContentPartPr/>
              <p14:nvPr/>
            </p14:nvContentPartPr>
            <p14:xfrm>
              <a:off x="5018880" y="2894920"/>
              <a:ext cx="912600" cy="329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3271CF3-231C-4CCA-BDB5-38C7AB93463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000887" y="2877261"/>
                <a:ext cx="948226" cy="3647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76A5A0C-BFA9-4D2F-892B-7F810545E3EF}"/>
                  </a:ext>
                </a:extLst>
              </p14:cNvPr>
              <p14:cNvContentPartPr/>
              <p14:nvPr/>
            </p14:nvContentPartPr>
            <p14:xfrm>
              <a:off x="6056040" y="3108400"/>
              <a:ext cx="70560" cy="141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76A5A0C-BFA9-4D2F-892B-7F810545E3E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038040" y="3090760"/>
                <a:ext cx="10620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A34A157-722A-4E1F-9810-19C112D9F1F2}"/>
                  </a:ext>
                </a:extLst>
              </p14:cNvPr>
              <p14:cNvContentPartPr/>
              <p14:nvPr/>
            </p14:nvContentPartPr>
            <p14:xfrm>
              <a:off x="6481920" y="2914360"/>
              <a:ext cx="1056960" cy="341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A34A157-722A-4E1F-9810-19C112D9F1F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63920" y="2896720"/>
                <a:ext cx="109260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47C08AF-EDB1-43CB-AABF-2AE927859012}"/>
                  </a:ext>
                </a:extLst>
              </p14:cNvPr>
              <p14:cNvContentPartPr/>
              <p14:nvPr/>
            </p14:nvContentPartPr>
            <p14:xfrm>
              <a:off x="7792320" y="3018040"/>
              <a:ext cx="493560" cy="162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47C08AF-EDB1-43CB-AABF-2AE92785901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774680" y="3000400"/>
                <a:ext cx="529200" cy="19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6AF26F5-F9A5-48A9-A4A5-3DE2E35A05F9}"/>
                  </a:ext>
                </a:extLst>
              </p14:cNvPr>
              <p14:cNvContentPartPr/>
              <p14:nvPr/>
            </p14:nvContentPartPr>
            <p14:xfrm>
              <a:off x="8443200" y="2996800"/>
              <a:ext cx="254520" cy="202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6AF26F5-F9A5-48A9-A4A5-3DE2E35A05F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425560" y="2979160"/>
                <a:ext cx="29016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4246ADB-C693-4FFD-B0EE-646BFB29B543}"/>
                  </a:ext>
                </a:extLst>
              </p14:cNvPr>
              <p14:cNvContentPartPr/>
              <p14:nvPr/>
            </p14:nvContentPartPr>
            <p14:xfrm>
              <a:off x="1737120" y="3870520"/>
              <a:ext cx="360" cy="10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4246ADB-C693-4FFD-B0EE-646BFB29B54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719120" y="385252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970736F-CBE8-4C3B-A0E6-15C242B57BCD}"/>
                  </a:ext>
                </a:extLst>
              </p14:cNvPr>
              <p14:cNvContentPartPr/>
              <p14:nvPr/>
            </p14:nvContentPartPr>
            <p14:xfrm>
              <a:off x="1726680" y="4022800"/>
              <a:ext cx="360" cy="4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970736F-CBE8-4C3B-A0E6-15C242B57BC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709040" y="400516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BC84485-65EE-4B43-AB1E-087E59105235}"/>
                  </a:ext>
                </a:extLst>
              </p14:cNvPr>
              <p14:cNvContentPartPr/>
              <p14:nvPr/>
            </p14:nvContentPartPr>
            <p14:xfrm>
              <a:off x="527880" y="3728320"/>
              <a:ext cx="1072440" cy="498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BC84485-65EE-4B43-AB1E-087E5910523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09880" y="3710667"/>
                <a:ext cx="1108080" cy="533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E67E123-C14B-42B8-AF07-ACD893218989}"/>
                  </a:ext>
                </a:extLst>
              </p14:cNvPr>
              <p14:cNvContentPartPr/>
              <p14:nvPr/>
            </p14:nvContentPartPr>
            <p14:xfrm>
              <a:off x="2701560" y="3868720"/>
              <a:ext cx="521640" cy="217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E67E123-C14B-42B8-AF07-ACD89321898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683920" y="3851080"/>
                <a:ext cx="55728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E0D5575-69DF-47B3-8C34-F41F31B26562}"/>
                  </a:ext>
                </a:extLst>
              </p14:cNvPr>
              <p14:cNvContentPartPr/>
              <p14:nvPr/>
            </p14:nvContentPartPr>
            <p14:xfrm>
              <a:off x="2363520" y="3698080"/>
              <a:ext cx="178560" cy="428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E0D5575-69DF-47B3-8C34-F41F31B2656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345556" y="3680095"/>
                <a:ext cx="214128" cy="4636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6EE30AB-DD09-4FD4-A304-7B8A64F7413D}"/>
                  </a:ext>
                </a:extLst>
              </p14:cNvPr>
              <p14:cNvContentPartPr/>
              <p14:nvPr/>
            </p14:nvContentPartPr>
            <p14:xfrm>
              <a:off x="3464400" y="3715360"/>
              <a:ext cx="1026360" cy="408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6EE30AB-DD09-4FD4-A304-7B8A64F7413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446400" y="3697720"/>
                <a:ext cx="1062000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253C0A1-6F7E-4471-950B-AA90855324C0}"/>
                  </a:ext>
                </a:extLst>
              </p14:cNvPr>
              <p14:cNvContentPartPr/>
              <p14:nvPr/>
            </p14:nvContentPartPr>
            <p14:xfrm>
              <a:off x="4569960" y="3736960"/>
              <a:ext cx="102960" cy="83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253C0A1-6F7E-4471-950B-AA90855324C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51960" y="3719320"/>
                <a:ext cx="13860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39E5467-0CE5-49B8-82B3-84AC456B85D0}"/>
                  </a:ext>
                </a:extLst>
              </p14:cNvPr>
              <p14:cNvContentPartPr/>
              <p14:nvPr/>
            </p14:nvContentPartPr>
            <p14:xfrm>
              <a:off x="4846080" y="3891760"/>
              <a:ext cx="162720" cy="9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39E5467-0CE5-49B8-82B3-84AC456B85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828080" y="3873760"/>
                <a:ext cx="1983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DAF1314-2498-4E2B-AB01-8F519136D069}"/>
                  </a:ext>
                </a:extLst>
              </p14:cNvPr>
              <p14:cNvContentPartPr/>
              <p14:nvPr/>
            </p14:nvContentPartPr>
            <p14:xfrm>
              <a:off x="4876320" y="3978160"/>
              <a:ext cx="198720" cy="4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DAF1314-2498-4E2B-AB01-8F519136D06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58320" y="3960520"/>
                <a:ext cx="234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8F29927-86B3-471E-9BE4-AC6883978244}"/>
                  </a:ext>
                </a:extLst>
              </p14:cNvPr>
              <p14:cNvContentPartPr/>
              <p14:nvPr/>
            </p14:nvContentPartPr>
            <p14:xfrm>
              <a:off x="5181240" y="3747400"/>
              <a:ext cx="176040" cy="295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8F29927-86B3-471E-9BE4-AC688397824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163240" y="3729760"/>
                <a:ext cx="21168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AD64A2B-7C8D-4F92-B488-6C85DD9D5D47}"/>
                  </a:ext>
                </a:extLst>
              </p14:cNvPr>
              <p14:cNvContentPartPr/>
              <p14:nvPr/>
            </p14:nvContentPartPr>
            <p14:xfrm>
              <a:off x="5506320" y="3783760"/>
              <a:ext cx="279360" cy="249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AD64A2B-7C8D-4F92-B488-6C85DD9D5D4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88680" y="3766095"/>
                <a:ext cx="315000" cy="2851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1357A9F-7F77-4A78-8077-A6F756CF80CB}"/>
                  </a:ext>
                </a:extLst>
              </p14:cNvPr>
              <p14:cNvContentPartPr/>
              <p14:nvPr/>
            </p14:nvContentPartPr>
            <p14:xfrm>
              <a:off x="5964960" y="3689440"/>
              <a:ext cx="790920" cy="384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1357A9F-7F77-4A78-8077-A6F756CF80C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946960" y="3671800"/>
                <a:ext cx="82656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284499A-7926-4D91-ADD9-5A9DCF1EBE15}"/>
                  </a:ext>
                </a:extLst>
              </p14:cNvPr>
              <p14:cNvContentPartPr/>
              <p14:nvPr/>
            </p14:nvContentPartPr>
            <p14:xfrm>
              <a:off x="2498880" y="4579000"/>
              <a:ext cx="806400" cy="319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284499A-7926-4D91-ADD9-5A9DCF1EBE1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481240" y="4561000"/>
                <a:ext cx="84204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E54C7A7-CC73-48D8-885E-89B676C37385}"/>
                  </a:ext>
                </a:extLst>
              </p14:cNvPr>
              <p14:cNvContentPartPr/>
              <p14:nvPr/>
            </p14:nvContentPartPr>
            <p14:xfrm>
              <a:off x="3972360" y="4544080"/>
              <a:ext cx="771840" cy="362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E54C7A7-CC73-48D8-885E-89B676C3738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54360" y="4526422"/>
                <a:ext cx="807480" cy="3978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574DBEA-55E2-43EF-9091-4B61532BC33F}"/>
                  </a:ext>
                </a:extLst>
              </p14:cNvPr>
              <p14:cNvContentPartPr/>
              <p14:nvPr/>
            </p14:nvContentPartPr>
            <p14:xfrm>
              <a:off x="4968120" y="4760440"/>
              <a:ext cx="147600" cy="248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574DBEA-55E2-43EF-9091-4B61532BC33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950120" y="4742800"/>
                <a:ext cx="18324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AD05D9E-DBC8-4EA0-BF05-014A557933E9}"/>
                  </a:ext>
                </a:extLst>
              </p14:cNvPr>
              <p14:cNvContentPartPr/>
              <p14:nvPr/>
            </p14:nvContentPartPr>
            <p14:xfrm>
              <a:off x="4937160" y="4849360"/>
              <a:ext cx="172440" cy="37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AD05D9E-DBC8-4EA0-BF05-014A557933E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919520" y="4831360"/>
                <a:ext cx="20808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05CA55C-1D8C-43E9-8FF9-A669F66FF2F1}"/>
                  </a:ext>
                </a:extLst>
              </p14:cNvPr>
              <p14:cNvContentPartPr/>
              <p14:nvPr/>
            </p14:nvContentPartPr>
            <p14:xfrm>
              <a:off x="5323800" y="4591960"/>
              <a:ext cx="151560" cy="416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05CA55C-1D8C-43E9-8FF9-A669F66FF2F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305800" y="4574320"/>
                <a:ext cx="187200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E0807C2-58B1-4F8A-882D-EB175FC6050A}"/>
                  </a:ext>
                </a:extLst>
              </p14:cNvPr>
              <p14:cNvContentPartPr/>
              <p14:nvPr/>
            </p14:nvContentPartPr>
            <p14:xfrm>
              <a:off x="4155240" y="4996240"/>
              <a:ext cx="480600" cy="1710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E0807C2-58B1-4F8A-882D-EB175FC6050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137240" y="4978240"/>
                <a:ext cx="516240" cy="206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61242040"/>
      </p:ext>
    </p:extLst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B42BF68-3D2B-4D0F-8F07-A3413548BEA6}"/>
                  </a:ext>
                </a:extLst>
              </p14:cNvPr>
              <p14:cNvContentPartPr/>
              <p14:nvPr/>
            </p14:nvContentPartPr>
            <p14:xfrm>
              <a:off x="2305920" y="114640"/>
              <a:ext cx="4832280" cy="715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B42BF68-3D2B-4D0F-8F07-A3413548BEA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87920" y="96649"/>
                <a:ext cx="4867920" cy="750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10714EC-8D0B-4989-A1DC-BCD9C273A49E}"/>
                  </a:ext>
                </a:extLst>
              </p14:cNvPr>
              <p14:cNvContentPartPr/>
              <p14:nvPr/>
            </p14:nvContentPartPr>
            <p14:xfrm>
              <a:off x="1137720" y="1096360"/>
              <a:ext cx="1860840" cy="399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10714EC-8D0B-4989-A1DC-BCD9C273A49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1078720"/>
                <a:ext cx="18964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A5FB56D-9592-4D4B-BBA9-D1BCDCC3B002}"/>
                  </a:ext>
                </a:extLst>
              </p14:cNvPr>
              <p14:cNvContentPartPr/>
              <p14:nvPr/>
            </p14:nvContentPartPr>
            <p14:xfrm>
              <a:off x="4226160" y="1300480"/>
              <a:ext cx="580320" cy="273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A5FB56D-9592-4D4B-BBA9-D1BCDCC3B00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08160" y="1282840"/>
                <a:ext cx="61596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593C6F4-80C3-450A-BA47-1163E3283B30}"/>
                  </a:ext>
                </a:extLst>
              </p14:cNvPr>
              <p14:cNvContentPartPr/>
              <p14:nvPr/>
            </p14:nvContentPartPr>
            <p14:xfrm>
              <a:off x="4175400" y="973600"/>
              <a:ext cx="537840" cy="2750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593C6F4-80C3-450A-BA47-1163E3283B3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57400" y="955600"/>
                <a:ext cx="5734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F5F31E0-7402-4E6A-AD27-11ACCEE32CE6}"/>
                  </a:ext>
                </a:extLst>
              </p14:cNvPr>
              <p14:cNvContentPartPr/>
              <p14:nvPr/>
            </p14:nvContentPartPr>
            <p14:xfrm>
              <a:off x="3484560" y="1152880"/>
              <a:ext cx="477720" cy="221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F5F31E0-7402-4E6A-AD27-11ACCEE32CE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66920" y="1135240"/>
                <a:ext cx="5133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0B7AE3D-43C6-4A39-BF91-0847AF88EF64}"/>
                  </a:ext>
                </a:extLst>
              </p14:cNvPr>
              <p14:cNvContentPartPr/>
              <p14:nvPr/>
            </p14:nvContentPartPr>
            <p14:xfrm>
              <a:off x="5176200" y="1005280"/>
              <a:ext cx="149760" cy="489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0B7AE3D-43C6-4A39-BF91-0847AF88EF6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58200" y="987640"/>
                <a:ext cx="185400" cy="52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32EEF58-988E-43FC-84C3-B87C49D67AA3}"/>
                  </a:ext>
                </a:extLst>
              </p14:cNvPr>
              <p14:cNvContentPartPr/>
              <p14:nvPr/>
            </p14:nvContentPartPr>
            <p14:xfrm>
              <a:off x="5637360" y="1189600"/>
              <a:ext cx="274680" cy="191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32EEF58-988E-43FC-84C3-B87C49D67AA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19720" y="1171960"/>
                <a:ext cx="31032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1B11A4E-B3A2-4D42-8E41-1EE1D848431E}"/>
                  </a:ext>
                </a:extLst>
              </p14:cNvPr>
              <p14:cNvContentPartPr/>
              <p14:nvPr/>
            </p14:nvContentPartPr>
            <p14:xfrm>
              <a:off x="6044880" y="999880"/>
              <a:ext cx="824400" cy="554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1B11A4E-B3A2-4D42-8E41-1EE1D848431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26880" y="982240"/>
                <a:ext cx="860040" cy="59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064975A-52E5-4409-A239-7EFB73827122}"/>
                  </a:ext>
                </a:extLst>
              </p14:cNvPr>
              <p14:cNvContentPartPr/>
              <p14:nvPr/>
            </p14:nvContentPartPr>
            <p14:xfrm>
              <a:off x="7219200" y="954880"/>
              <a:ext cx="145800" cy="51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064975A-52E5-4409-A239-7EFB7382712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01200" y="936880"/>
                <a:ext cx="181440" cy="55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77FB0C7-17EF-45C7-B9C1-C888E8CAD9DC}"/>
                  </a:ext>
                </a:extLst>
              </p14:cNvPr>
              <p14:cNvContentPartPr/>
              <p14:nvPr/>
            </p14:nvContentPartPr>
            <p14:xfrm>
              <a:off x="7617720" y="1147840"/>
              <a:ext cx="259560" cy="164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77FB0C7-17EF-45C7-B9C1-C888E8CAD9D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600080" y="1130200"/>
                <a:ext cx="29520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82BB4EF-2442-40FD-8553-81AEB37A8C84}"/>
                  </a:ext>
                </a:extLst>
              </p14:cNvPr>
              <p14:cNvContentPartPr/>
              <p14:nvPr/>
            </p14:nvContentPartPr>
            <p14:xfrm>
              <a:off x="7975200" y="1168000"/>
              <a:ext cx="154080" cy="5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82BB4EF-2442-40FD-8553-81AEB37A8C8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957200" y="1150360"/>
                <a:ext cx="1897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5B04839-BA5B-4634-A87A-F037F5D998F4}"/>
                  </a:ext>
                </a:extLst>
              </p14:cNvPr>
              <p14:cNvContentPartPr/>
              <p14:nvPr/>
            </p14:nvContentPartPr>
            <p14:xfrm>
              <a:off x="7995360" y="1269520"/>
              <a:ext cx="14328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5B04839-BA5B-4634-A87A-F037F5D998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77720" y="125188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B549FA5-72B0-4619-846F-077B50897B49}"/>
                  </a:ext>
                </a:extLst>
              </p14:cNvPr>
              <p14:cNvContentPartPr/>
              <p14:nvPr/>
            </p14:nvContentPartPr>
            <p14:xfrm>
              <a:off x="8249880" y="934360"/>
              <a:ext cx="739080" cy="53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B549FA5-72B0-4619-846F-077B50897B4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231880" y="916372"/>
                <a:ext cx="774720" cy="573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BAD1117-E47F-4AA8-B885-8EE95DD4CA96}"/>
                  </a:ext>
                </a:extLst>
              </p14:cNvPr>
              <p14:cNvContentPartPr/>
              <p14:nvPr/>
            </p14:nvContentPartPr>
            <p14:xfrm>
              <a:off x="3321840" y="1735000"/>
              <a:ext cx="1400760" cy="585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BAD1117-E47F-4AA8-B885-8EE95DD4CA9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303840" y="1716989"/>
                <a:ext cx="1436400" cy="6206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F5CA4F8-FB67-4B62-BB97-9888E39F64A4}"/>
                  </a:ext>
                </a:extLst>
              </p14:cNvPr>
              <p14:cNvContentPartPr/>
              <p14:nvPr/>
            </p14:nvContentPartPr>
            <p14:xfrm>
              <a:off x="5527560" y="1848760"/>
              <a:ext cx="283320" cy="252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F5CA4F8-FB67-4B62-BB97-9888E39F64A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09920" y="1830760"/>
                <a:ext cx="31896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27FE74E-5BED-4576-AEA3-86C87F9DA00E}"/>
                  </a:ext>
                </a:extLst>
              </p14:cNvPr>
              <p14:cNvContentPartPr/>
              <p14:nvPr/>
            </p14:nvContentPartPr>
            <p14:xfrm>
              <a:off x="5124360" y="1686400"/>
              <a:ext cx="198000" cy="517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27FE74E-5BED-4576-AEA3-86C87F9DA00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06720" y="1668400"/>
                <a:ext cx="233640" cy="55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6C6DAED-1488-4D4D-87B0-0C9C2A4AD942}"/>
                  </a:ext>
                </a:extLst>
              </p14:cNvPr>
              <p14:cNvContentPartPr/>
              <p14:nvPr/>
            </p14:nvContentPartPr>
            <p14:xfrm>
              <a:off x="5994120" y="1943800"/>
              <a:ext cx="147600" cy="17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6C6DAED-1488-4D4D-87B0-0C9C2A4AD94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976120" y="1925800"/>
                <a:ext cx="1832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69DDF78-9C9C-4A4A-B18B-02A74F8632F9}"/>
                  </a:ext>
                </a:extLst>
              </p14:cNvPr>
              <p14:cNvContentPartPr/>
              <p14:nvPr/>
            </p14:nvContentPartPr>
            <p14:xfrm>
              <a:off x="5963520" y="2030560"/>
              <a:ext cx="163440" cy="21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69DDF78-9C9C-4A4A-B18B-02A74F8632F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945520" y="2012920"/>
                <a:ext cx="199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35916C8-4CD2-41A9-A01F-4AEEC71132CF}"/>
                  </a:ext>
                </a:extLst>
              </p14:cNvPr>
              <p14:cNvContentPartPr/>
              <p14:nvPr/>
            </p14:nvContentPartPr>
            <p14:xfrm>
              <a:off x="6299760" y="1707280"/>
              <a:ext cx="597240" cy="578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35916C8-4CD2-41A9-A01F-4AEEC71132C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81760" y="1689280"/>
                <a:ext cx="632880" cy="61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E7209EE-CED1-49D9-BC2C-742FD265BDEB}"/>
                  </a:ext>
                </a:extLst>
              </p14:cNvPr>
              <p14:cNvContentPartPr/>
              <p14:nvPr/>
            </p14:nvContentPartPr>
            <p14:xfrm>
              <a:off x="7194360" y="1704760"/>
              <a:ext cx="1827000" cy="586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E7209EE-CED1-49D9-BC2C-742FD265BD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76360" y="1686749"/>
                <a:ext cx="1862640" cy="6221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B67B16F-3538-4F93-AA5C-17D97C9ECB18}"/>
                  </a:ext>
                </a:extLst>
              </p14:cNvPr>
              <p14:cNvContentPartPr/>
              <p14:nvPr/>
            </p14:nvContentPartPr>
            <p14:xfrm>
              <a:off x="1147800" y="3007960"/>
              <a:ext cx="224280" cy="539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B67B16F-3538-4F93-AA5C-17D97C9ECB1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29800" y="2989960"/>
                <a:ext cx="259920" cy="57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6B7EFEE-EEC7-4564-B073-3004C9F9AEE1}"/>
                  </a:ext>
                </a:extLst>
              </p14:cNvPr>
              <p14:cNvContentPartPr/>
              <p14:nvPr/>
            </p14:nvContentPartPr>
            <p14:xfrm>
              <a:off x="1259400" y="2758480"/>
              <a:ext cx="22680" cy="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6B7EFEE-EEC7-4564-B073-3004C9F9AEE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241400" y="2740840"/>
                <a:ext cx="5832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2030FC9-7BFD-460A-8A26-8ED9F27D54C0}"/>
                  </a:ext>
                </a:extLst>
              </p14:cNvPr>
              <p14:cNvContentPartPr/>
              <p14:nvPr/>
            </p14:nvContentPartPr>
            <p14:xfrm>
              <a:off x="1449120" y="2826160"/>
              <a:ext cx="686520" cy="332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2030FC9-7BFD-460A-8A26-8ED9F27D54C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31480" y="2808520"/>
                <a:ext cx="72216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48DAE4F-96BD-4653-AD2E-23A7F3AA87CB}"/>
                  </a:ext>
                </a:extLst>
              </p14:cNvPr>
              <p14:cNvContentPartPr/>
              <p14:nvPr/>
            </p14:nvContentPartPr>
            <p14:xfrm>
              <a:off x="1960680" y="2926240"/>
              <a:ext cx="254160" cy="30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48DAE4F-96BD-4653-AD2E-23A7F3AA87C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942680" y="2908600"/>
                <a:ext cx="28980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A12A239-80A0-4B3C-A07E-711477A96D6F}"/>
                  </a:ext>
                </a:extLst>
              </p14:cNvPr>
              <p14:cNvContentPartPr/>
              <p14:nvPr/>
            </p14:nvContentPartPr>
            <p14:xfrm>
              <a:off x="2519400" y="2762800"/>
              <a:ext cx="1900080" cy="537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A12A239-80A0-4B3C-A07E-711477A96D6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01400" y="2744800"/>
                <a:ext cx="1935720" cy="57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3271CF3-231C-4CCA-BDB5-38C7AB934631}"/>
                  </a:ext>
                </a:extLst>
              </p14:cNvPr>
              <p14:cNvContentPartPr/>
              <p14:nvPr/>
            </p14:nvContentPartPr>
            <p14:xfrm>
              <a:off x="5018880" y="2894920"/>
              <a:ext cx="912600" cy="329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3271CF3-231C-4CCA-BDB5-38C7AB93463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000887" y="2877261"/>
                <a:ext cx="948226" cy="3647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76A5A0C-BFA9-4D2F-892B-7F810545E3EF}"/>
                  </a:ext>
                </a:extLst>
              </p14:cNvPr>
              <p14:cNvContentPartPr/>
              <p14:nvPr/>
            </p14:nvContentPartPr>
            <p14:xfrm>
              <a:off x="6056040" y="3108400"/>
              <a:ext cx="70560" cy="141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76A5A0C-BFA9-4D2F-892B-7F810545E3E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038040" y="3090760"/>
                <a:ext cx="10620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A34A157-722A-4E1F-9810-19C112D9F1F2}"/>
                  </a:ext>
                </a:extLst>
              </p14:cNvPr>
              <p14:cNvContentPartPr/>
              <p14:nvPr/>
            </p14:nvContentPartPr>
            <p14:xfrm>
              <a:off x="6481920" y="2914360"/>
              <a:ext cx="1056960" cy="341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A34A157-722A-4E1F-9810-19C112D9F1F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63920" y="2896720"/>
                <a:ext cx="109260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47C08AF-EDB1-43CB-AABF-2AE927859012}"/>
                  </a:ext>
                </a:extLst>
              </p14:cNvPr>
              <p14:cNvContentPartPr/>
              <p14:nvPr/>
            </p14:nvContentPartPr>
            <p14:xfrm>
              <a:off x="7792320" y="3018040"/>
              <a:ext cx="493560" cy="162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47C08AF-EDB1-43CB-AABF-2AE92785901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774680" y="3000400"/>
                <a:ext cx="529200" cy="19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6AF26F5-F9A5-48A9-A4A5-3DE2E35A05F9}"/>
                  </a:ext>
                </a:extLst>
              </p14:cNvPr>
              <p14:cNvContentPartPr/>
              <p14:nvPr/>
            </p14:nvContentPartPr>
            <p14:xfrm>
              <a:off x="8443200" y="2996800"/>
              <a:ext cx="254520" cy="202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6AF26F5-F9A5-48A9-A4A5-3DE2E35A05F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425560" y="2979160"/>
                <a:ext cx="29016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4246ADB-C693-4FFD-B0EE-646BFB29B543}"/>
                  </a:ext>
                </a:extLst>
              </p14:cNvPr>
              <p14:cNvContentPartPr/>
              <p14:nvPr/>
            </p14:nvContentPartPr>
            <p14:xfrm>
              <a:off x="1737120" y="3870520"/>
              <a:ext cx="360" cy="10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4246ADB-C693-4FFD-B0EE-646BFB29B54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719120" y="385252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970736F-CBE8-4C3B-A0E6-15C242B57BCD}"/>
                  </a:ext>
                </a:extLst>
              </p14:cNvPr>
              <p14:cNvContentPartPr/>
              <p14:nvPr/>
            </p14:nvContentPartPr>
            <p14:xfrm>
              <a:off x="1726680" y="4022800"/>
              <a:ext cx="360" cy="4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970736F-CBE8-4C3B-A0E6-15C242B57BC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709040" y="400516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BC84485-65EE-4B43-AB1E-087E59105235}"/>
                  </a:ext>
                </a:extLst>
              </p14:cNvPr>
              <p14:cNvContentPartPr/>
              <p14:nvPr/>
            </p14:nvContentPartPr>
            <p14:xfrm>
              <a:off x="527880" y="3728320"/>
              <a:ext cx="1072440" cy="498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BC84485-65EE-4B43-AB1E-087E5910523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09880" y="3710667"/>
                <a:ext cx="1108080" cy="533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E67E123-C14B-42B8-AF07-ACD893218989}"/>
                  </a:ext>
                </a:extLst>
              </p14:cNvPr>
              <p14:cNvContentPartPr/>
              <p14:nvPr/>
            </p14:nvContentPartPr>
            <p14:xfrm>
              <a:off x="2701560" y="3868720"/>
              <a:ext cx="521640" cy="217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E67E123-C14B-42B8-AF07-ACD89321898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683920" y="3851080"/>
                <a:ext cx="55728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E0D5575-69DF-47B3-8C34-F41F31B26562}"/>
                  </a:ext>
                </a:extLst>
              </p14:cNvPr>
              <p14:cNvContentPartPr/>
              <p14:nvPr/>
            </p14:nvContentPartPr>
            <p14:xfrm>
              <a:off x="2363520" y="3698080"/>
              <a:ext cx="178560" cy="428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E0D5575-69DF-47B3-8C34-F41F31B2656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345556" y="3680095"/>
                <a:ext cx="214128" cy="4636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6EE30AB-DD09-4FD4-A304-7B8A64F7413D}"/>
                  </a:ext>
                </a:extLst>
              </p14:cNvPr>
              <p14:cNvContentPartPr/>
              <p14:nvPr/>
            </p14:nvContentPartPr>
            <p14:xfrm>
              <a:off x="3464400" y="3715360"/>
              <a:ext cx="1026360" cy="408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6EE30AB-DD09-4FD4-A304-7B8A64F7413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446400" y="3697720"/>
                <a:ext cx="1062000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253C0A1-6F7E-4471-950B-AA90855324C0}"/>
                  </a:ext>
                </a:extLst>
              </p14:cNvPr>
              <p14:cNvContentPartPr/>
              <p14:nvPr/>
            </p14:nvContentPartPr>
            <p14:xfrm>
              <a:off x="4569960" y="3736960"/>
              <a:ext cx="102960" cy="83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253C0A1-6F7E-4471-950B-AA90855324C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51960" y="3719320"/>
                <a:ext cx="13860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39E5467-0CE5-49B8-82B3-84AC456B85D0}"/>
                  </a:ext>
                </a:extLst>
              </p14:cNvPr>
              <p14:cNvContentPartPr/>
              <p14:nvPr/>
            </p14:nvContentPartPr>
            <p14:xfrm>
              <a:off x="4846080" y="3891760"/>
              <a:ext cx="162720" cy="9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39E5467-0CE5-49B8-82B3-84AC456B85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828080" y="3873760"/>
                <a:ext cx="1983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DAF1314-2498-4E2B-AB01-8F519136D069}"/>
                  </a:ext>
                </a:extLst>
              </p14:cNvPr>
              <p14:cNvContentPartPr/>
              <p14:nvPr/>
            </p14:nvContentPartPr>
            <p14:xfrm>
              <a:off x="4876320" y="3978160"/>
              <a:ext cx="198720" cy="4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DAF1314-2498-4E2B-AB01-8F519136D06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58320" y="3960520"/>
                <a:ext cx="234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8F29927-86B3-471E-9BE4-AC6883978244}"/>
                  </a:ext>
                </a:extLst>
              </p14:cNvPr>
              <p14:cNvContentPartPr/>
              <p14:nvPr/>
            </p14:nvContentPartPr>
            <p14:xfrm>
              <a:off x="5181240" y="3747400"/>
              <a:ext cx="176040" cy="295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8F29927-86B3-471E-9BE4-AC688397824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163240" y="3729760"/>
                <a:ext cx="21168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AD64A2B-7C8D-4F92-B488-6C85DD9D5D47}"/>
                  </a:ext>
                </a:extLst>
              </p14:cNvPr>
              <p14:cNvContentPartPr/>
              <p14:nvPr/>
            </p14:nvContentPartPr>
            <p14:xfrm>
              <a:off x="5506320" y="3783760"/>
              <a:ext cx="279360" cy="249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AD64A2B-7C8D-4F92-B488-6C85DD9D5D4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88680" y="3766095"/>
                <a:ext cx="315000" cy="2851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1357A9F-7F77-4A78-8077-A6F756CF80CB}"/>
                  </a:ext>
                </a:extLst>
              </p14:cNvPr>
              <p14:cNvContentPartPr/>
              <p14:nvPr/>
            </p14:nvContentPartPr>
            <p14:xfrm>
              <a:off x="5964960" y="3689440"/>
              <a:ext cx="790920" cy="384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1357A9F-7F77-4A78-8077-A6F756CF80C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946960" y="3671800"/>
                <a:ext cx="82656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284499A-7926-4D91-ADD9-5A9DCF1EBE15}"/>
                  </a:ext>
                </a:extLst>
              </p14:cNvPr>
              <p14:cNvContentPartPr/>
              <p14:nvPr/>
            </p14:nvContentPartPr>
            <p14:xfrm>
              <a:off x="2498880" y="4579000"/>
              <a:ext cx="806400" cy="319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284499A-7926-4D91-ADD9-5A9DCF1EBE1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481240" y="4561000"/>
                <a:ext cx="84204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E54C7A7-CC73-48D8-885E-89B676C37385}"/>
                  </a:ext>
                </a:extLst>
              </p14:cNvPr>
              <p14:cNvContentPartPr/>
              <p14:nvPr/>
            </p14:nvContentPartPr>
            <p14:xfrm>
              <a:off x="3972360" y="4544080"/>
              <a:ext cx="771840" cy="362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E54C7A7-CC73-48D8-885E-89B676C3738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54360" y="4526422"/>
                <a:ext cx="807480" cy="3978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574DBEA-55E2-43EF-9091-4B61532BC33F}"/>
                  </a:ext>
                </a:extLst>
              </p14:cNvPr>
              <p14:cNvContentPartPr/>
              <p14:nvPr/>
            </p14:nvContentPartPr>
            <p14:xfrm>
              <a:off x="4968120" y="4760440"/>
              <a:ext cx="147600" cy="248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574DBEA-55E2-43EF-9091-4B61532BC33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950120" y="4742800"/>
                <a:ext cx="18324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AD05D9E-DBC8-4EA0-BF05-014A557933E9}"/>
                  </a:ext>
                </a:extLst>
              </p14:cNvPr>
              <p14:cNvContentPartPr/>
              <p14:nvPr/>
            </p14:nvContentPartPr>
            <p14:xfrm>
              <a:off x="4937160" y="4849360"/>
              <a:ext cx="172440" cy="37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AD05D9E-DBC8-4EA0-BF05-014A557933E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919520" y="4831360"/>
                <a:ext cx="20808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05CA55C-1D8C-43E9-8FF9-A669F66FF2F1}"/>
                  </a:ext>
                </a:extLst>
              </p14:cNvPr>
              <p14:cNvContentPartPr/>
              <p14:nvPr/>
            </p14:nvContentPartPr>
            <p14:xfrm>
              <a:off x="5323800" y="4591960"/>
              <a:ext cx="151560" cy="416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05CA55C-1D8C-43E9-8FF9-A669F66FF2F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305800" y="4574320"/>
                <a:ext cx="187200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E0807C2-58B1-4F8A-882D-EB175FC6050A}"/>
                  </a:ext>
                </a:extLst>
              </p14:cNvPr>
              <p14:cNvContentPartPr/>
              <p14:nvPr/>
            </p14:nvContentPartPr>
            <p14:xfrm>
              <a:off x="4155240" y="4996240"/>
              <a:ext cx="480600" cy="1710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E0807C2-58B1-4F8A-882D-EB175FC6050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137240" y="4978240"/>
                <a:ext cx="51624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55DAC33-1402-4EA3-BDB9-4790C5EF999A}"/>
                  </a:ext>
                </a:extLst>
              </p14:cNvPr>
              <p14:cNvContentPartPr/>
              <p14:nvPr/>
            </p14:nvContentPartPr>
            <p14:xfrm>
              <a:off x="5903760" y="4561720"/>
              <a:ext cx="187200" cy="621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55DAC33-1402-4EA3-BDB9-4790C5EF999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886120" y="4543720"/>
                <a:ext cx="222840" cy="65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AF2236E-47A0-43BD-8BC4-FB4607A64690}"/>
                  </a:ext>
                </a:extLst>
              </p14:cNvPr>
              <p14:cNvContentPartPr/>
              <p14:nvPr/>
            </p14:nvContentPartPr>
            <p14:xfrm>
              <a:off x="6450600" y="4555960"/>
              <a:ext cx="754560" cy="636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AF2236E-47A0-43BD-8BC4-FB4607A6469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432960" y="4537970"/>
                <a:ext cx="790200" cy="6717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1E887DB-B364-4AD4-A4C4-2FECAF28712F}"/>
                  </a:ext>
                </a:extLst>
              </p14:cNvPr>
              <p14:cNvContentPartPr/>
              <p14:nvPr/>
            </p14:nvContentPartPr>
            <p14:xfrm>
              <a:off x="7325040" y="4693120"/>
              <a:ext cx="163800" cy="19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1E887DB-B364-4AD4-A4C4-2FECAF28712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307040" y="4675480"/>
                <a:ext cx="1994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AF570F9-A022-40EE-BF57-685A733F5EB0}"/>
                  </a:ext>
                </a:extLst>
              </p14:cNvPr>
              <p14:cNvContentPartPr/>
              <p14:nvPr/>
            </p14:nvContentPartPr>
            <p14:xfrm>
              <a:off x="7325040" y="4775560"/>
              <a:ext cx="177840" cy="30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AF570F9-A022-40EE-BF57-685A733F5EB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307040" y="4757560"/>
                <a:ext cx="2134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2B2D598-05C7-4F0E-AB52-AB88EC9D949D}"/>
                  </a:ext>
                </a:extLst>
              </p14:cNvPr>
              <p14:cNvContentPartPr/>
              <p14:nvPr/>
            </p14:nvContentPartPr>
            <p14:xfrm>
              <a:off x="7640040" y="4480360"/>
              <a:ext cx="208440" cy="4168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2B2D598-05C7-4F0E-AB52-AB88EC9D949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622040" y="4462360"/>
                <a:ext cx="244080" cy="452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96716527"/>
      </p:ext>
    </p:extLst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B42BF68-3D2B-4D0F-8F07-A3413548BEA6}"/>
                  </a:ext>
                </a:extLst>
              </p14:cNvPr>
              <p14:cNvContentPartPr/>
              <p14:nvPr/>
            </p14:nvContentPartPr>
            <p14:xfrm>
              <a:off x="2305920" y="114640"/>
              <a:ext cx="4832280" cy="715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B42BF68-3D2B-4D0F-8F07-A3413548BEA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87920" y="96649"/>
                <a:ext cx="4867920" cy="750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10714EC-8D0B-4989-A1DC-BCD9C273A49E}"/>
                  </a:ext>
                </a:extLst>
              </p14:cNvPr>
              <p14:cNvContentPartPr/>
              <p14:nvPr/>
            </p14:nvContentPartPr>
            <p14:xfrm>
              <a:off x="1137720" y="1096360"/>
              <a:ext cx="1860840" cy="399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10714EC-8D0B-4989-A1DC-BCD9C273A49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1078720"/>
                <a:ext cx="18964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A5FB56D-9592-4D4B-BBA9-D1BCDCC3B002}"/>
                  </a:ext>
                </a:extLst>
              </p14:cNvPr>
              <p14:cNvContentPartPr/>
              <p14:nvPr/>
            </p14:nvContentPartPr>
            <p14:xfrm>
              <a:off x="4226160" y="1300480"/>
              <a:ext cx="580320" cy="273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A5FB56D-9592-4D4B-BBA9-D1BCDCC3B00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08160" y="1282840"/>
                <a:ext cx="61596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593C6F4-80C3-450A-BA47-1163E3283B30}"/>
                  </a:ext>
                </a:extLst>
              </p14:cNvPr>
              <p14:cNvContentPartPr/>
              <p14:nvPr/>
            </p14:nvContentPartPr>
            <p14:xfrm>
              <a:off x="4175400" y="973600"/>
              <a:ext cx="537840" cy="2750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593C6F4-80C3-450A-BA47-1163E3283B3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57400" y="955600"/>
                <a:ext cx="5734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F5F31E0-7402-4E6A-AD27-11ACCEE32CE6}"/>
                  </a:ext>
                </a:extLst>
              </p14:cNvPr>
              <p14:cNvContentPartPr/>
              <p14:nvPr/>
            </p14:nvContentPartPr>
            <p14:xfrm>
              <a:off x="3484560" y="1152880"/>
              <a:ext cx="477720" cy="221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F5F31E0-7402-4E6A-AD27-11ACCEE32CE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66920" y="1135240"/>
                <a:ext cx="5133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0B7AE3D-43C6-4A39-BF91-0847AF88EF64}"/>
                  </a:ext>
                </a:extLst>
              </p14:cNvPr>
              <p14:cNvContentPartPr/>
              <p14:nvPr/>
            </p14:nvContentPartPr>
            <p14:xfrm>
              <a:off x="5176200" y="1005280"/>
              <a:ext cx="149760" cy="489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0B7AE3D-43C6-4A39-BF91-0847AF88EF6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58200" y="987640"/>
                <a:ext cx="185400" cy="52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32EEF58-988E-43FC-84C3-B87C49D67AA3}"/>
                  </a:ext>
                </a:extLst>
              </p14:cNvPr>
              <p14:cNvContentPartPr/>
              <p14:nvPr/>
            </p14:nvContentPartPr>
            <p14:xfrm>
              <a:off x="5637360" y="1189600"/>
              <a:ext cx="274680" cy="191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32EEF58-988E-43FC-84C3-B87C49D67AA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19720" y="1171960"/>
                <a:ext cx="31032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1B11A4E-B3A2-4D42-8E41-1EE1D848431E}"/>
                  </a:ext>
                </a:extLst>
              </p14:cNvPr>
              <p14:cNvContentPartPr/>
              <p14:nvPr/>
            </p14:nvContentPartPr>
            <p14:xfrm>
              <a:off x="6044880" y="999880"/>
              <a:ext cx="824400" cy="554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1B11A4E-B3A2-4D42-8E41-1EE1D848431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26880" y="982240"/>
                <a:ext cx="860040" cy="59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064975A-52E5-4409-A239-7EFB73827122}"/>
                  </a:ext>
                </a:extLst>
              </p14:cNvPr>
              <p14:cNvContentPartPr/>
              <p14:nvPr/>
            </p14:nvContentPartPr>
            <p14:xfrm>
              <a:off x="7219200" y="954880"/>
              <a:ext cx="145800" cy="51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064975A-52E5-4409-A239-7EFB7382712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01200" y="936880"/>
                <a:ext cx="181440" cy="55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77FB0C7-17EF-45C7-B9C1-C888E8CAD9DC}"/>
                  </a:ext>
                </a:extLst>
              </p14:cNvPr>
              <p14:cNvContentPartPr/>
              <p14:nvPr/>
            </p14:nvContentPartPr>
            <p14:xfrm>
              <a:off x="7617720" y="1147840"/>
              <a:ext cx="259560" cy="164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77FB0C7-17EF-45C7-B9C1-C888E8CAD9D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600080" y="1130200"/>
                <a:ext cx="29520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82BB4EF-2442-40FD-8553-81AEB37A8C84}"/>
                  </a:ext>
                </a:extLst>
              </p14:cNvPr>
              <p14:cNvContentPartPr/>
              <p14:nvPr/>
            </p14:nvContentPartPr>
            <p14:xfrm>
              <a:off x="7975200" y="1168000"/>
              <a:ext cx="154080" cy="5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82BB4EF-2442-40FD-8553-81AEB37A8C8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957200" y="1150360"/>
                <a:ext cx="1897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5B04839-BA5B-4634-A87A-F037F5D998F4}"/>
                  </a:ext>
                </a:extLst>
              </p14:cNvPr>
              <p14:cNvContentPartPr/>
              <p14:nvPr/>
            </p14:nvContentPartPr>
            <p14:xfrm>
              <a:off x="7995360" y="1269520"/>
              <a:ext cx="14328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5B04839-BA5B-4634-A87A-F037F5D998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77720" y="125188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B549FA5-72B0-4619-846F-077B50897B49}"/>
                  </a:ext>
                </a:extLst>
              </p14:cNvPr>
              <p14:cNvContentPartPr/>
              <p14:nvPr/>
            </p14:nvContentPartPr>
            <p14:xfrm>
              <a:off x="8249880" y="934360"/>
              <a:ext cx="739080" cy="53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B549FA5-72B0-4619-846F-077B50897B4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231880" y="916372"/>
                <a:ext cx="774720" cy="573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BAD1117-E47F-4AA8-B885-8EE95DD4CA96}"/>
                  </a:ext>
                </a:extLst>
              </p14:cNvPr>
              <p14:cNvContentPartPr/>
              <p14:nvPr/>
            </p14:nvContentPartPr>
            <p14:xfrm>
              <a:off x="3321840" y="1735000"/>
              <a:ext cx="1400760" cy="585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BAD1117-E47F-4AA8-B885-8EE95DD4CA9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303840" y="1716989"/>
                <a:ext cx="1436400" cy="6206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F5CA4F8-FB67-4B62-BB97-9888E39F64A4}"/>
                  </a:ext>
                </a:extLst>
              </p14:cNvPr>
              <p14:cNvContentPartPr/>
              <p14:nvPr/>
            </p14:nvContentPartPr>
            <p14:xfrm>
              <a:off x="5527560" y="1848760"/>
              <a:ext cx="283320" cy="252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F5CA4F8-FB67-4B62-BB97-9888E39F64A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09920" y="1830760"/>
                <a:ext cx="31896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27FE74E-5BED-4576-AEA3-86C87F9DA00E}"/>
                  </a:ext>
                </a:extLst>
              </p14:cNvPr>
              <p14:cNvContentPartPr/>
              <p14:nvPr/>
            </p14:nvContentPartPr>
            <p14:xfrm>
              <a:off x="5124360" y="1686400"/>
              <a:ext cx="198000" cy="517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27FE74E-5BED-4576-AEA3-86C87F9DA00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06720" y="1668400"/>
                <a:ext cx="233640" cy="55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6C6DAED-1488-4D4D-87B0-0C9C2A4AD942}"/>
                  </a:ext>
                </a:extLst>
              </p14:cNvPr>
              <p14:cNvContentPartPr/>
              <p14:nvPr/>
            </p14:nvContentPartPr>
            <p14:xfrm>
              <a:off x="5994120" y="1943800"/>
              <a:ext cx="147600" cy="17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6C6DAED-1488-4D4D-87B0-0C9C2A4AD94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976120" y="1925800"/>
                <a:ext cx="1832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69DDF78-9C9C-4A4A-B18B-02A74F8632F9}"/>
                  </a:ext>
                </a:extLst>
              </p14:cNvPr>
              <p14:cNvContentPartPr/>
              <p14:nvPr/>
            </p14:nvContentPartPr>
            <p14:xfrm>
              <a:off x="5963520" y="2030560"/>
              <a:ext cx="163440" cy="21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69DDF78-9C9C-4A4A-B18B-02A74F8632F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945520" y="2012920"/>
                <a:ext cx="199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35916C8-4CD2-41A9-A01F-4AEEC71132CF}"/>
                  </a:ext>
                </a:extLst>
              </p14:cNvPr>
              <p14:cNvContentPartPr/>
              <p14:nvPr/>
            </p14:nvContentPartPr>
            <p14:xfrm>
              <a:off x="6299760" y="1707280"/>
              <a:ext cx="597240" cy="578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35916C8-4CD2-41A9-A01F-4AEEC71132C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81760" y="1689280"/>
                <a:ext cx="632880" cy="61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E7209EE-CED1-49D9-BC2C-742FD265BDEB}"/>
                  </a:ext>
                </a:extLst>
              </p14:cNvPr>
              <p14:cNvContentPartPr/>
              <p14:nvPr/>
            </p14:nvContentPartPr>
            <p14:xfrm>
              <a:off x="7194360" y="1704760"/>
              <a:ext cx="1827000" cy="586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E7209EE-CED1-49D9-BC2C-742FD265BD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76360" y="1686749"/>
                <a:ext cx="1862640" cy="6221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B67B16F-3538-4F93-AA5C-17D97C9ECB18}"/>
                  </a:ext>
                </a:extLst>
              </p14:cNvPr>
              <p14:cNvContentPartPr/>
              <p14:nvPr/>
            </p14:nvContentPartPr>
            <p14:xfrm>
              <a:off x="1147800" y="3007960"/>
              <a:ext cx="224280" cy="539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B67B16F-3538-4F93-AA5C-17D97C9ECB1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29800" y="2989960"/>
                <a:ext cx="259920" cy="57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6B7EFEE-EEC7-4564-B073-3004C9F9AEE1}"/>
                  </a:ext>
                </a:extLst>
              </p14:cNvPr>
              <p14:cNvContentPartPr/>
              <p14:nvPr/>
            </p14:nvContentPartPr>
            <p14:xfrm>
              <a:off x="1259400" y="2758480"/>
              <a:ext cx="22680" cy="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6B7EFEE-EEC7-4564-B073-3004C9F9AEE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241400" y="2740840"/>
                <a:ext cx="5832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2030FC9-7BFD-460A-8A26-8ED9F27D54C0}"/>
                  </a:ext>
                </a:extLst>
              </p14:cNvPr>
              <p14:cNvContentPartPr/>
              <p14:nvPr/>
            </p14:nvContentPartPr>
            <p14:xfrm>
              <a:off x="1449120" y="2826160"/>
              <a:ext cx="686520" cy="332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2030FC9-7BFD-460A-8A26-8ED9F27D54C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31480" y="2808520"/>
                <a:ext cx="72216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48DAE4F-96BD-4653-AD2E-23A7F3AA87CB}"/>
                  </a:ext>
                </a:extLst>
              </p14:cNvPr>
              <p14:cNvContentPartPr/>
              <p14:nvPr/>
            </p14:nvContentPartPr>
            <p14:xfrm>
              <a:off x="1960680" y="2926240"/>
              <a:ext cx="254160" cy="30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48DAE4F-96BD-4653-AD2E-23A7F3AA87C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942680" y="2908600"/>
                <a:ext cx="28980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A12A239-80A0-4B3C-A07E-711477A96D6F}"/>
                  </a:ext>
                </a:extLst>
              </p14:cNvPr>
              <p14:cNvContentPartPr/>
              <p14:nvPr/>
            </p14:nvContentPartPr>
            <p14:xfrm>
              <a:off x="2519400" y="2762800"/>
              <a:ext cx="1900080" cy="537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A12A239-80A0-4B3C-A07E-711477A96D6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01400" y="2744800"/>
                <a:ext cx="1935720" cy="57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3271CF3-231C-4CCA-BDB5-38C7AB934631}"/>
                  </a:ext>
                </a:extLst>
              </p14:cNvPr>
              <p14:cNvContentPartPr/>
              <p14:nvPr/>
            </p14:nvContentPartPr>
            <p14:xfrm>
              <a:off x="5018880" y="2894920"/>
              <a:ext cx="912600" cy="329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3271CF3-231C-4CCA-BDB5-38C7AB93463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000887" y="2877261"/>
                <a:ext cx="948226" cy="3647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76A5A0C-BFA9-4D2F-892B-7F810545E3EF}"/>
                  </a:ext>
                </a:extLst>
              </p14:cNvPr>
              <p14:cNvContentPartPr/>
              <p14:nvPr/>
            </p14:nvContentPartPr>
            <p14:xfrm>
              <a:off x="6056040" y="3108400"/>
              <a:ext cx="70560" cy="141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76A5A0C-BFA9-4D2F-892B-7F810545E3E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038040" y="3090760"/>
                <a:ext cx="10620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A34A157-722A-4E1F-9810-19C112D9F1F2}"/>
                  </a:ext>
                </a:extLst>
              </p14:cNvPr>
              <p14:cNvContentPartPr/>
              <p14:nvPr/>
            </p14:nvContentPartPr>
            <p14:xfrm>
              <a:off x="6481920" y="2914360"/>
              <a:ext cx="1056960" cy="341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A34A157-722A-4E1F-9810-19C112D9F1F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63920" y="2896720"/>
                <a:ext cx="109260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47C08AF-EDB1-43CB-AABF-2AE927859012}"/>
                  </a:ext>
                </a:extLst>
              </p14:cNvPr>
              <p14:cNvContentPartPr/>
              <p14:nvPr/>
            </p14:nvContentPartPr>
            <p14:xfrm>
              <a:off x="7792320" y="3018040"/>
              <a:ext cx="493560" cy="162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47C08AF-EDB1-43CB-AABF-2AE92785901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774680" y="3000400"/>
                <a:ext cx="529200" cy="19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6AF26F5-F9A5-48A9-A4A5-3DE2E35A05F9}"/>
                  </a:ext>
                </a:extLst>
              </p14:cNvPr>
              <p14:cNvContentPartPr/>
              <p14:nvPr/>
            </p14:nvContentPartPr>
            <p14:xfrm>
              <a:off x="8443200" y="2996800"/>
              <a:ext cx="254520" cy="202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6AF26F5-F9A5-48A9-A4A5-3DE2E35A05F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425560" y="2979160"/>
                <a:ext cx="29016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4246ADB-C693-4FFD-B0EE-646BFB29B543}"/>
                  </a:ext>
                </a:extLst>
              </p14:cNvPr>
              <p14:cNvContentPartPr/>
              <p14:nvPr/>
            </p14:nvContentPartPr>
            <p14:xfrm>
              <a:off x="1737120" y="3870520"/>
              <a:ext cx="360" cy="10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4246ADB-C693-4FFD-B0EE-646BFB29B54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719120" y="385252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970736F-CBE8-4C3B-A0E6-15C242B57BCD}"/>
                  </a:ext>
                </a:extLst>
              </p14:cNvPr>
              <p14:cNvContentPartPr/>
              <p14:nvPr/>
            </p14:nvContentPartPr>
            <p14:xfrm>
              <a:off x="1726680" y="4022800"/>
              <a:ext cx="360" cy="4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970736F-CBE8-4C3B-A0E6-15C242B57BC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709040" y="400516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BC84485-65EE-4B43-AB1E-087E59105235}"/>
                  </a:ext>
                </a:extLst>
              </p14:cNvPr>
              <p14:cNvContentPartPr/>
              <p14:nvPr/>
            </p14:nvContentPartPr>
            <p14:xfrm>
              <a:off x="527880" y="3728320"/>
              <a:ext cx="1072440" cy="498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BC84485-65EE-4B43-AB1E-087E5910523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09880" y="3710667"/>
                <a:ext cx="1108080" cy="533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E67E123-C14B-42B8-AF07-ACD893218989}"/>
                  </a:ext>
                </a:extLst>
              </p14:cNvPr>
              <p14:cNvContentPartPr/>
              <p14:nvPr/>
            </p14:nvContentPartPr>
            <p14:xfrm>
              <a:off x="2701560" y="3868720"/>
              <a:ext cx="521640" cy="217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E67E123-C14B-42B8-AF07-ACD89321898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683920" y="3851080"/>
                <a:ext cx="55728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E0D5575-69DF-47B3-8C34-F41F31B26562}"/>
                  </a:ext>
                </a:extLst>
              </p14:cNvPr>
              <p14:cNvContentPartPr/>
              <p14:nvPr/>
            </p14:nvContentPartPr>
            <p14:xfrm>
              <a:off x="2363520" y="3698080"/>
              <a:ext cx="178560" cy="428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E0D5575-69DF-47B3-8C34-F41F31B2656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345556" y="3680095"/>
                <a:ext cx="214128" cy="4636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6EE30AB-DD09-4FD4-A304-7B8A64F7413D}"/>
                  </a:ext>
                </a:extLst>
              </p14:cNvPr>
              <p14:cNvContentPartPr/>
              <p14:nvPr/>
            </p14:nvContentPartPr>
            <p14:xfrm>
              <a:off x="3464400" y="3715360"/>
              <a:ext cx="1026360" cy="408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6EE30AB-DD09-4FD4-A304-7B8A64F7413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446400" y="3697720"/>
                <a:ext cx="1062000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253C0A1-6F7E-4471-950B-AA90855324C0}"/>
                  </a:ext>
                </a:extLst>
              </p14:cNvPr>
              <p14:cNvContentPartPr/>
              <p14:nvPr/>
            </p14:nvContentPartPr>
            <p14:xfrm>
              <a:off x="4569960" y="3736960"/>
              <a:ext cx="102960" cy="83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253C0A1-6F7E-4471-950B-AA90855324C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51960" y="3719320"/>
                <a:ext cx="13860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39E5467-0CE5-49B8-82B3-84AC456B85D0}"/>
                  </a:ext>
                </a:extLst>
              </p14:cNvPr>
              <p14:cNvContentPartPr/>
              <p14:nvPr/>
            </p14:nvContentPartPr>
            <p14:xfrm>
              <a:off x="4846080" y="3891760"/>
              <a:ext cx="162720" cy="9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39E5467-0CE5-49B8-82B3-84AC456B85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828080" y="3873760"/>
                <a:ext cx="1983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DAF1314-2498-4E2B-AB01-8F519136D069}"/>
                  </a:ext>
                </a:extLst>
              </p14:cNvPr>
              <p14:cNvContentPartPr/>
              <p14:nvPr/>
            </p14:nvContentPartPr>
            <p14:xfrm>
              <a:off x="4876320" y="3978160"/>
              <a:ext cx="198720" cy="4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DAF1314-2498-4E2B-AB01-8F519136D06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58320" y="3960520"/>
                <a:ext cx="234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8F29927-86B3-471E-9BE4-AC6883978244}"/>
                  </a:ext>
                </a:extLst>
              </p14:cNvPr>
              <p14:cNvContentPartPr/>
              <p14:nvPr/>
            </p14:nvContentPartPr>
            <p14:xfrm>
              <a:off x="5181240" y="3747400"/>
              <a:ext cx="176040" cy="295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8F29927-86B3-471E-9BE4-AC688397824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163240" y="3729760"/>
                <a:ext cx="21168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AD64A2B-7C8D-4F92-B488-6C85DD9D5D47}"/>
                  </a:ext>
                </a:extLst>
              </p14:cNvPr>
              <p14:cNvContentPartPr/>
              <p14:nvPr/>
            </p14:nvContentPartPr>
            <p14:xfrm>
              <a:off x="5506320" y="3783760"/>
              <a:ext cx="279360" cy="249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AD64A2B-7C8D-4F92-B488-6C85DD9D5D4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88680" y="3766095"/>
                <a:ext cx="315000" cy="2851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1357A9F-7F77-4A78-8077-A6F756CF80CB}"/>
                  </a:ext>
                </a:extLst>
              </p14:cNvPr>
              <p14:cNvContentPartPr/>
              <p14:nvPr/>
            </p14:nvContentPartPr>
            <p14:xfrm>
              <a:off x="5964960" y="3689440"/>
              <a:ext cx="790920" cy="384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1357A9F-7F77-4A78-8077-A6F756CF80C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946960" y="3671800"/>
                <a:ext cx="82656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284499A-7926-4D91-ADD9-5A9DCF1EBE15}"/>
                  </a:ext>
                </a:extLst>
              </p14:cNvPr>
              <p14:cNvContentPartPr/>
              <p14:nvPr/>
            </p14:nvContentPartPr>
            <p14:xfrm>
              <a:off x="2498880" y="4579000"/>
              <a:ext cx="806400" cy="319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284499A-7926-4D91-ADD9-5A9DCF1EBE1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481240" y="4561000"/>
                <a:ext cx="84204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E54C7A7-CC73-48D8-885E-89B676C37385}"/>
                  </a:ext>
                </a:extLst>
              </p14:cNvPr>
              <p14:cNvContentPartPr/>
              <p14:nvPr/>
            </p14:nvContentPartPr>
            <p14:xfrm>
              <a:off x="3972360" y="4544080"/>
              <a:ext cx="771840" cy="362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E54C7A7-CC73-48D8-885E-89B676C3738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54360" y="4526422"/>
                <a:ext cx="807480" cy="3978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574DBEA-55E2-43EF-9091-4B61532BC33F}"/>
                  </a:ext>
                </a:extLst>
              </p14:cNvPr>
              <p14:cNvContentPartPr/>
              <p14:nvPr/>
            </p14:nvContentPartPr>
            <p14:xfrm>
              <a:off x="4968120" y="4760440"/>
              <a:ext cx="147600" cy="248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574DBEA-55E2-43EF-9091-4B61532BC33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950120" y="4742800"/>
                <a:ext cx="18324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AD05D9E-DBC8-4EA0-BF05-014A557933E9}"/>
                  </a:ext>
                </a:extLst>
              </p14:cNvPr>
              <p14:cNvContentPartPr/>
              <p14:nvPr/>
            </p14:nvContentPartPr>
            <p14:xfrm>
              <a:off x="4937160" y="4849360"/>
              <a:ext cx="172440" cy="37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AD05D9E-DBC8-4EA0-BF05-014A557933E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919520" y="4831360"/>
                <a:ext cx="20808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05CA55C-1D8C-43E9-8FF9-A669F66FF2F1}"/>
                  </a:ext>
                </a:extLst>
              </p14:cNvPr>
              <p14:cNvContentPartPr/>
              <p14:nvPr/>
            </p14:nvContentPartPr>
            <p14:xfrm>
              <a:off x="5323800" y="4591960"/>
              <a:ext cx="151560" cy="416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05CA55C-1D8C-43E9-8FF9-A669F66FF2F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305800" y="4574320"/>
                <a:ext cx="187200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E0807C2-58B1-4F8A-882D-EB175FC6050A}"/>
                  </a:ext>
                </a:extLst>
              </p14:cNvPr>
              <p14:cNvContentPartPr/>
              <p14:nvPr/>
            </p14:nvContentPartPr>
            <p14:xfrm>
              <a:off x="4155240" y="4996240"/>
              <a:ext cx="480600" cy="1710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E0807C2-58B1-4F8A-882D-EB175FC6050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137240" y="4978240"/>
                <a:ext cx="51624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55DAC33-1402-4EA3-BDB9-4790C5EF999A}"/>
                  </a:ext>
                </a:extLst>
              </p14:cNvPr>
              <p14:cNvContentPartPr/>
              <p14:nvPr/>
            </p14:nvContentPartPr>
            <p14:xfrm>
              <a:off x="5903760" y="4561720"/>
              <a:ext cx="187200" cy="621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55DAC33-1402-4EA3-BDB9-4790C5EF999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886120" y="4543720"/>
                <a:ext cx="222840" cy="65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AF2236E-47A0-43BD-8BC4-FB4607A64690}"/>
                  </a:ext>
                </a:extLst>
              </p14:cNvPr>
              <p14:cNvContentPartPr/>
              <p14:nvPr/>
            </p14:nvContentPartPr>
            <p14:xfrm>
              <a:off x="6450600" y="4555960"/>
              <a:ext cx="754560" cy="636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AF2236E-47A0-43BD-8BC4-FB4607A6469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432960" y="4537970"/>
                <a:ext cx="790200" cy="6717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1E887DB-B364-4AD4-A4C4-2FECAF28712F}"/>
                  </a:ext>
                </a:extLst>
              </p14:cNvPr>
              <p14:cNvContentPartPr/>
              <p14:nvPr/>
            </p14:nvContentPartPr>
            <p14:xfrm>
              <a:off x="7325040" y="4693120"/>
              <a:ext cx="163800" cy="19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1E887DB-B364-4AD4-A4C4-2FECAF28712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307040" y="4675480"/>
                <a:ext cx="1994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AF570F9-A022-40EE-BF57-685A733F5EB0}"/>
                  </a:ext>
                </a:extLst>
              </p14:cNvPr>
              <p14:cNvContentPartPr/>
              <p14:nvPr/>
            </p14:nvContentPartPr>
            <p14:xfrm>
              <a:off x="7325040" y="4775560"/>
              <a:ext cx="177840" cy="30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AF570F9-A022-40EE-BF57-685A733F5EB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307040" y="4757560"/>
                <a:ext cx="2134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2B2D598-05C7-4F0E-AB52-AB88EC9D949D}"/>
                  </a:ext>
                </a:extLst>
              </p14:cNvPr>
              <p14:cNvContentPartPr/>
              <p14:nvPr/>
            </p14:nvContentPartPr>
            <p14:xfrm>
              <a:off x="7640040" y="4480360"/>
              <a:ext cx="208440" cy="4168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2B2D598-05C7-4F0E-AB52-AB88EC9D949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622040" y="4462360"/>
                <a:ext cx="244080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B42474A-8E4A-4C05-9AC8-B08654FA8DEA}"/>
                  </a:ext>
                </a:extLst>
              </p14:cNvPr>
              <p14:cNvContentPartPr/>
              <p14:nvPr/>
            </p14:nvContentPartPr>
            <p14:xfrm>
              <a:off x="3975960" y="5597800"/>
              <a:ext cx="230040" cy="590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B42474A-8E4A-4C05-9AC8-B08654FA8DE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958320" y="5579800"/>
                <a:ext cx="265680" cy="62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6926B87-F1A2-434D-8AEF-61F200783C1D}"/>
                  </a:ext>
                </a:extLst>
              </p14:cNvPr>
              <p14:cNvContentPartPr/>
              <p14:nvPr/>
            </p14:nvContentPartPr>
            <p14:xfrm>
              <a:off x="4510560" y="5579800"/>
              <a:ext cx="1422000" cy="307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6926B87-F1A2-434D-8AEF-61F200783C1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492920" y="5562139"/>
                <a:ext cx="1457640" cy="3434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85DCF97-E08F-4C0D-954A-1472A65DBA2A}"/>
                  </a:ext>
                </a:extLst>
              </p14:cNvPr>
              <p14:cNvContentPartPr/>
              <p14:nvPr/>
            </p14:nvContentPartPr>
            <p14:xfrm>
              <a:off x="6136320" y="5963560"/>
              <a:ext cx="202680" cy="20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85DCF97-E08F-4C0D-954A-1472A65DBA2A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18320" y="5945920"/>
                <a:ext cx="2383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FED01AB-D0B0-4526-9E9D-F298887AAB5C}"/>
                  </a:ext>
                </a:extLst>
              </p14:cNvPr>
              <p14:cNvContentPartPr/>
              <p14:nvPr/>
            </p14:nvContentPartPr>
            <p14:xfrm>
              <a:off x="6146400" y="6057160"/>
              <a:ext cx="182880" cy="18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FED01AB-D0B0-4526-9E9D-F298887AAB5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128760" y="6039160"/>
                <a:ext cx="2185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2B918E6-12FF-40C5-AFE5-A4E41DB9B5AA}"/>
                  </a:ext>
                </a:extLst>
              </p14:cNvPr>
              <p14:cNvContentPartPr/>
              <p14:nvPr/>
            </p14:nvContentPartPr>
            <p14:xfrm>
              <a:off x="6542760" y="5699320"/>
              <a:ext cx="232920" cy="3744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2B918E6-12FF-40C5-AFE5-A4E41DB9B5A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525120" y="5681680"/>
                <a:ext cx="26856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EF3741C-7F6D-43E4-A6ED-A9B73E6B244A}"/>
                  </a:ext>
                </a:extLst>
              </p14:cNvPr>
              <p14:cNvContentPartPr/>
              <p14:nvPr/>
            </p14:nvContentPartPr>
            <p14:xfrm>
              <a:off x="4469880" y="5952760"/>
              <a:ext cx="1438560" cy="5482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EF3741C-7F6D-43E4-A6ED-A9B73E6B244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452240" y="5935120"/>
                <a:ext cx="1474200" cy="583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80060024"/>
      </p:ext>
    </p:extLst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2970922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7BA99FF-593D-49A6-A27B-4EF573D9EE43}"/>
                  </a:ext>
                </a:extLst>
              </p14:cNvPr>
              <p14:cNvContentPartPr/>
              <p14:nvPr/>
            </p14:nvContentPartPr>
            <p14:xfrm>
              <a:off x="233400" y="149200"/>
              <a:ext cx="8580240" cy="785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7BA99FF-593D-49A6-A27B-4EF573D9EE4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400" y="131200"/>
                <a:ext cx="8615880" cy="82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D127923-B627-4036-A681-D007837D30D5}"/>
                  </a:ext>
                </a:extLst>
              </p14:cNvPr>
              <p14:cNvContentPartPr/>
              <p14:nvPr/>
            </p14:nvContentPartPr>
            <p14:xfrm>
              <a:off x="646320" y="1103560"/>
              <a:ext cx="1245960" cy="458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D127923-B627-4036-A681-D007837D30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8675" y="1085920"/>
                <a:ext cx="1281610" cy="49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F81480C-CCAD-4BDA-B07D-4EEF5EDDBBB5}"/>
                  </a:ext>
                </a:extLst>
              </p14:cNvPr>
              <p14:cNvContentPartPr/>
              <p14:nvPr/>
            </p14:nvContentPartPr>
            <p14:xfrm>
              <a:off x="3088200" y="1273120"/>
              <a:ext cx="155880" cy="1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F81480C-CCAD-4BDA-B07D-4EEF5EDDBBB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0560" y="1255480"/>
                <a:ext cx="1915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507C594-40A2-43D4-8034-F6552633A6C1}"/>
                  </a:ext>
                </a:extLst>
              </p14:cNvPr>
              <p14:cNvContentPartPr/>
              <p14:nvPr/>
            </p14:nvContentPartPr>
            <p14:xfrm>
              <a:off x="3078120" y="1371040"/>
              <a:ext cx="18288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507C594-40A2-43D4-8034-F6552633A6C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60120" y="1353040"/>
                <a:ext cx="218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251159A-87D1-481C-89C7-D4CE2C3946E2}"/>
                  </a:ext>
                </a:extLst>
              </p14:cNvPr>
              <p14:cNvContentPartPr/>
              <p14:nvPr/>
            </p14:nvContentPartPr>
            <p14:xfrm>
              <a:off x="2103960" y="1236760"/>
              <a:ext cx="806040" cy="225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251159A-87D1-481C-89C7-D4CE2C3946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86320" y="1219120"/>
                <a:ext cx="84168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C0CC05A-F89C-45E0-B4C3-CF787A2D4BAA}"/>
                  </a:ext>
                </a:extLst>
              </p14:cNvPr>
              <p14:cNvContentPartPr/>
              <p14:nvPr/>
            </p14:nvContentPartPr>
            <p14:xfrm>
              <a:off x="3473400" y="901960"/>
              <a:ext cx="861840" cy="435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C0CC05A-F89C-45E0-B4C3-CF787A2D4BA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55400" y="884320"/>
                <a:ext cx="89748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A4A6E06-6D34-414B-BB97-2141D05498AA}"/>
                  </a:ext>
                </a:extLst>
              </p14:cNvPr>
              <p14:cNvContentPartPr/>
              <p14:nvPr/>
            </p14:nvContentPartPr>
            <p14:xfrm>
              <a:off x="4545480" y="934360"/>
              <a:ext cx="1060560" cy="357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A4A6E06-6D34-414B-BB97-2141D05498A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27840" y="916720"/>
                <a:ext cx="109620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3AAA08A-40A5-4812-9A83-CFB2537A12F0}"/>
                  </a:ext>
                </a:extLst>
              </p14:cNvPr>
              <p14:cNvContentPartPr/>
              <p14:nvPr/>
            </p14:nvContentPartPr>
            <p14:xfrm>
              <a:off x="5740680" y="883600"/>
              <a:ext cx="151920" cy="433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3AAA08A-40A5-4812-9A83-CFB2537A12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22680" y="865960"/>
                <a:ext cx="18756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133B185-0201-45B9-947E-F3B3C01AD617}"/>
                  </a:ext>
                </a:extLst>
              </p14:cNvPr>
              <p14:cNvContentPartPr/>
              <p14:nvPr/>
            </p14:nvContentPartPr>
            <p14:xfrm>
              <a:off x="3352440" y="799720"/>
              <a:ext cx="5411160" cy="974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133B185-0201-45B9-947E-F3B3C01AD61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334800" y="782080"/>
                <a:ext cx="5446800" cy="10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940057D-BBA9-46D3-B06B-7DF2BE752AC8}"/>
                  </a:ext>
                </a:extLst>
              </p14:cNvPr>
              <p14:cNvContentPartPr/>
              <p14:nvPr/>
            </p14:nvContentPartPr>
            <p14:xfrm>
              <a:off x="579000" y="2004280"/>
              <a:ext cx="774000" cy="799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940057D-BBA9-46D3-B06B-7DF2BE752AC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1000" y="1986280"/>
                <a:ext cx="809640" cy="83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439C4EF-10D2-4502-BC40-82B23A0699B1}"/>
                  </a:ext>
                </a:extLst>
              </p14:cNvPr>
              <p14:cNvContentPartPr/>
              <p14:nvPr/>
            </p14:nvContentPartPr>
            <p14:xfrm>
              <a:off x="2156160" y="2072320"/>
              <a:ext cx="810720" cy="353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439C4EF-10D2-4502-BC40-82B23A0699B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138160" y="2054320"/>
                <a:ext cx="84636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9AFB390-BF96-4A34-9137-8F53F019DE61}"/>
                  </a:ext>
                </a:extLst>
              </p14:cNvPr>
              <p14:cNvContentPartPr/>
              <p14:nvPr/>
            </p14:nvContentPartPr>
            <p14:xfrm>
              <a:off x="1827120" y="2051800"/>
              <a:ext cx="214920" cy="415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9AFB390-BF96-4A34-9137-8F53F019DE6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09480" y="2034160"/>
                <a:ext cx="25056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284A352-5692-40A4-915B-BD8C91E7FAE6}"/>
                  </a:ext>
                </a:extLst>
              </p14:cNvPr>
              <p14:cNvContentPartPr/>
              <p14:nvPr/>
            </p14:nvContentPartPr>
            <p14:xfrm>
              <a:off x="3443880" y="2021200"/>
              <a:ext cx="250920" cy="30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284A352-5692-40A4-915B-BD8C91E7FAE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426240" y="2003560"/>
                <a:ext cx="28656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28D6865-5F7D-4D43-AE52-F9A32B8E88B5}"/>
                  </a:ext>
                </a:extLst>
              </p14:cNvPr>
              <p14:cNvContentPartPr/>
              <p14:nvPr/>
            </p14:nvContentPartPr>
            <p14:xfrm>
              <a:off x="3433440" y="2132800"/>
              <a:ext cx="264960" cy="11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28D6865-5F7D-4D43-AE52-F9A32B8E88B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415800" y="2114800"/>
                <a:ext cx="3006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B947071-1C80-46ED-A579-DD33BEABA7FB}"/>
                  </a:ext>
                </a:extLst>
              </p14:cNvPr>
              <p14:cNvContentPartPr/>
              <p14:nvPr/>
            </p14:nvContentPartPr>
            <p14:xfrm>
              <a:off x="3954360" y="1868920"/>
              <a:ext cx="964080" cy="394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B947071-1C80-46ED-A579-DD33BEABA7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36360" y="1851280"/>
                <a:ext cx="999720" cy="4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A6C1025-FBC8-4293-A778-1D348469BD32}"/>
                  </a:ext>
                </a:extLst>
              </p14:cNvPr>
              <p14:cNvContentPartPr/>
              <p14:nvPr/>
            </p14:nvContentPartPr>
            <p14:xfrm>
              <a:off x="4997640" y="2204080"/>
              <a:ext cx="113040" cy="125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A6C1025-FBC8-4293-A778-1D348469BD3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979640" y="2186440"/>
                <a:ext cx="14868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38FB19C-CC78-4049-B6BF-64854A8A041E}"/>
                  </a:ext>
                </a:extLst>
              </p14:cNvPr>
              <p14:cNvContentPartPr/>
              <p14:nvPr/>
            </p14:nvContentPartPr>
            <p14:xfrm>
              <a:off x="5384280" y="1980880"/>
              <a:ext cx="1067760" cy="308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38FB19C-CC78-4049-B6BF-64854A8A041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366634" y="1962880"/>
                <a:ext cx="1103412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96DF93A-DCA5-4895-AC1E-A3D00301B988}"/>
                  </a:ext>
                </a:extLst>
              </p14:cNvPr>
              <p14:cNvContentPartPr/>
              <p14:nvPr/>
            </p14:nvContentPartPr>
            <p14:xfrm>
              <a:off x="769800" y="3168520"/>
              <a:ext cx="1077480" cy="336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96DF93A-DCA5-4895-AC1E-A3D00301B98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1800" y="3150880"/>
                <a:ext cx="111312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6C22C1C-7A2B-448D-A72C-5629CE307372}"/>
                  </a:ext>
                </a:extLst>
              </p14:cNvPr>
              <p14:cNvContentPartPr/>
              <p14:nvPr/>
            </p14:nvContentPartPr>
            <p14:xfrm>
              <a:off x="2966160" y="3185440"/>
              <a:ext cx="209520" cy="24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6C22C1C-7A2B-448D-A72C-5629CE30737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948520" y="3167800"/>
                <a:ext cx="2451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2A1F195-1C6E-4C23-87AC-C4F62451F0B3}"/>
                  </a:ext>
                </a:extLst>
              </p14:cNvPr>
              <p14:cNvContentPartPr/>
              <p14:nvPr/>
            </p14:nvContentPartPr>
            <p14:xfrm>
              <a:off x="3017280" y="3301360"/>
              <a:ext cx="158040" cy="20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2A1F195-1C6E-4C23-87AC-C4F62451F0B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99640" y="3283720"/>
                <a:ext cx="1936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A740AA5-BA4C-455E-9852-3421CE66766A}"/>
                  </a:ext>
                </a:extLst>
              </p14:cNvPr>
              <p14:cNvContentPartPr/>
              <p14:nvPr/>
            </p14:nvContentPartPr>
            <p14:xfrm>
              <a:off x="2060760" y="3186160"/>
              <a:ext cx="684000" cy="254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A740AA5-BA4C-455E-9852-3421CE66766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042760" y="3168160"/>
                <a:ext cx="71964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A604D0F-02C0-4181-99D1-61ACE4D5FFA8}"/>
                  </a:ext>
                </a:extLst>
              </p14:cNvPr>
              <p14:cNvContentPartPr/>
              <p14:nvPr/>
            </p14:nvContentPartPr>
            <p14:xfrm>
              <a:off x="3462600" y="2603680"/>
              <a:ext cx="4575600" cy="11152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A604D0F-02C0-4181-99D1-61ACE4D5FFA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44600" y="2586034"/>
                <a:ext cx="4611240" cy="11509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7A55FBF-509F-4A3F-A140-6E3633455AF0}"/>
                  </a:ext>
                </a:extLst>
              </p14:cNvPr>
              <p14:cNvContentPartPr/>
              <p14:nvPr/>
            </p14:nvContentPartPr>
            <p14:xfrm>
              <a:off x="8221440" y="2743000"/>
              <a:ext cx="426240" cy="498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7A55FBF-509F-4A3F-A140-6E3633455AF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203455" y="2725360"/>
                <a:ext cx="461850" cy="53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AF74143-A8BD-4333-9304-EC5914A37C55}"/>
                  </a:ext>
                </a:extLst>
              </p14:cNvPr>
              <p14:cNvContentPartPr/>
              <p14:nvPr/>
            </p14:nvContentPartPr>
            <p14:xfrm>
              <a:off x="487200" y="3758560"/>
              <a:ext cx="1515960" cy="681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AF74143-A8BD-4333-9304-EC5914A37C5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69204" y="3740560"/>
                <a:ext cx="1551592" cy="71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A8A8434-8823-4DCD-879C-E8A62FCE277A}"/>
                  </a:ext>
                </a:extLst>
              </p14:cNvPr>
              <p14:cNvContentPartPr/>
              <p14:nvPr/>
            </p14:nvContentPartPr>
            <p14:xfrm>
              <a:off x="3799560" y="4008760"/>
              <a:ext cx="218520" cy="24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A8A8434-8823-4DCD-879C-E8A62FCE27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781560" y="3991120"/>
                <a:ext cx="2541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DD01791-893A-4743-9E48-73AB9FDB2F61}"/>
                  </a:ext>
                </a:extLst>
              </p14:cNvPr>
              <p14:cNvContentPartPr/>
              <p14:nvPr/>
            </p14:nvContentPartPr>
            <p14:xfrm>
              <a:off x="3829800" y="4123960"/>
              <a:ext cx="186120" cy="31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DD01791-893A-4743-9E48-73AB9FDB2F6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812160" y="4105960"/>
                <a:ext cx="22176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8D12064-DE55-44FB-95C3-7D19AAB14BC2}"/>
                  </a:ext>
                </a:extLst>
              </p14:cNvPr>
              <p14:cNvContentPartPr/>
              <p14:nvPr/>
            </p14:nvContentPartPr>
            <p14:xfrm>
              <a:off x="4175040" y="3951880"/>
              <a:ext cx="643680" cy="310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8D12064-DE55-44FB-95C3-7D19AAB14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57040" y="3933880"/>
                <a:ext cx="67932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FAFC872-7D79-4A8C-97DF-B3527B00E376}"/>
                  </a:ext>
                </a:extLst>
              </p14:cNvPr>
              <p14:cNvContentPartPr/>
              <p14:nvPr/>
            </p14:nvContentPartPr>
            <p14:xfrm>
              <a:off x="2422920" y="3921640"/>
              <a:ext cx="1192320" cy="413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FAFC872-7D79-4A8C-97DF-B3527B00E37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04920" y="3903640"/>
                <a:ext cx="1227960" cy="44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471218E-8E3D-495C-8EE9-5242607FB945}"/>
                  </a:ext>
                </a:extLst>
              </p14:cNvPr>
              <p14:cNvContentPartPr/>
              <p14:nvPr/>
            </p14:nvContentPartPr>
            <p14:xfrm>
              <a:off x="4940040" y="3900400"/>
              <a:ext cx="332640" cy="2865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471218E-8E3D-495C-8EE9-5242607FB94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922381" y="3882400"/>
                <a:ext cx="368319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8CCEF364-EB87-43AF-A07C-B410E2037205}"/>
                  </a:ext>
                </a:extLst>
              </p14:cNvPr>
              <p14:cNvContentPartPr/>
              <p14:nvPr/>
            </p14:nvContentPartPr>
            <p14:xfrm>
              <a:off x="5140560" y="3938920"/>
              <a:ext cx="3910680" cy="285624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8CCEF364-EB87-43AF-A07C-B410E203720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22562" y="3920920"/>
                <a:ext cx="3946317" cy="2891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37357026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7BA99FF-593D-49A6-A27B-4EF573D9EE43}"/>
                  </a:ext>
                </a:extLst>
              </p14:cNvPr>
              <p14:cNvContentPartPr/>
              <p14:nvPr/>
            </p14:nvContentPartPr>
            <p14:xfrm>
              <a:off x="233400" y="149200"/>
              <a:ext cx="8580240" cy="785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7BA99FF-593D-49A6-A27B-4EF573D9EE4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400" y="131200"/>
                <a:ext cx="8615880" cy="82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D127923-B627-4036-A681-D007837D30D5}"/>
                  </a:ext>
                </a:extLst>
              </p14:cNvPr>
              <p14:cNvContentPartPr/>
              <p14:nvPr/>
            </p14:nvContentPartPr>
            <p14:xfrm>
              <a:off x="646320" y="1103560"/>
              <a:ext cx="1245960" cy="458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D127923-B627-4036-A681-D007837D30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8675" y="1085920"/>
                <a:ext cx="1281610" cy="49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F81480C-CCAD-4BDA-B07D-4EEF5EDDBBB5}"/>
                  </a:ext>
                </a:extLst>
              </p14:cNvPr>
              <p14:cNvContentPartPr/>
              <p14:nvPr/>
            </p14:nvContentPartPr>
            <p14:xfrm>
              <a:off x="3088200" y="1273120"/>
              <a:ext cx="155880" cy="1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F81480C-CCAD-4BDA-B07D-4EEF5EDDBBB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0560" y="1255480"/>
                <a:ext cx="1915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507C594-40A2-43D4-8034-F6552633A6C1}"/>
                  </a:ext>
                </a:extLst>
              </p14:cNvPr>
              <p14:cNvContentPartPr/>
              <p14:nvPr/>
            </p14:nvContentPartPr>
            <p14:xfrm>
              <a:off x="3078120" y="1371040"/>
              <a:ext cx="18288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507C594-40A2-43D4-8034-F6552633A6C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60120" y="1353040"/>
                <a:ext cx="218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251159A-87D1-481C-89C7-D4CE2C3946E2}"/>
                  </a:ext>
                </a:extLst>
              </p14:cNvPr>
              <p14:cNvContentPartPr/>
              <p14:nvPr/>
            </p14:nvContentPartPr>
            <p14:xfrm>
              <a:off x="2103960" y="1236760"/>
              <a:ext cx="806040" cy="225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251159A-87D1-481C-89C7-D4CE2C3946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86320" y="1219120"/>
                <a:ext cx="84168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C0CC05A-F89C-45E0-B4C3-CF787A2D4BAA}"/>
                  </a:ext>
                </a:extLst>
              </p14:cNvPr>
              <p14:cNvContentPartPr/>
              <p14:nvPr/>
            </p14:nvContentPartPr>
            <p14:xfrm>
              <a:off x="3473400" y="901960"/>
              <a:ext cx="861840" cy="435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C0CC05A-F89C-45E0-B4C3-CF787A2D4BA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55400" y="884320"/>
                <a:ext cx="89748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A4A6E06-6D34-414B-BB97-2141D05498AA}"/>
                  </a:ext>
                </a:extLst>
              </p14:cNvPr>
              <p14:cNvContentPartPr/>
              <p14:nvPr/>
            </p14:nvContentPartPr>
            <p14:xfrm>
              <a:off x="4545480" y="934360"/>
              <a:ext cx="1060560" cy="357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A4A6E06-6D34-414B-BB97-2141D05498A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27840" y="916720"/>
                <a:ext cx="109620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3AAA08A-40A5-4812-9A83-CFB2537A12F0}"/>
                  </a:ext>
                </a:extLst>
              </p14:cNvPr>
              <p14:cNvContentPartPr/>
              <p14:nvPr/>
            </p14:nvContentPartPr>
            <p14:xfrm>
              <a:off x="5740680" y="883600"/>
              <a:ext cx="151920" cy="433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3AAA08A-40A5-4812-9A83-CFB2537A12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22680" y="865960"/>
                <a:ext cx="18756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133B185-0201-45B9-947E-F3B3C01AD617}"/>
                  </a:ext>
                </a:extLst>
              </p14:cNvPr>
              <p14:cNvContentPartPr/>
              <p14:nvPr/>
            </p14:nvContentPartPr>
            <p14:xfrm>
              <a:off x="3352440" y="799720"/>
              <a:ext cx="5411160" cy="974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133B185-0201-45B9-947E-F3B3C01AD61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334800" y="782080"/>
                <a:ext cx="5446800" cy="10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940057D-BBA9-46D3-B06B-7DF2BE752AC8}"/>
                  </a:ext>
                </a:extLst>
              </p14:cNvPr>
              <p14:cNvContentPartPr/>
              <p14:nvPr/>
            </p14:nvContentPartPr>
            <p14:xfrm>
              <a:off x="579000" y="2004280"/>
              <a:ext cx="774000" cy="799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940057D-BBA9-46D3-B06B-7DF2BE752AC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1000" y="1986280"/>
                <a:ext cx="809640" cy="83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439C4EF-10D2-4502-BC40-82B23A0699B1}"/>
                  </a:ext>
                </a:extLst>
              </p14:cNvPr>
              <p14:cNvContentPartPr/>
              <p14:nvPr/>
            </p14:nvContentPartPr>
            <p14:xfrm>
              <a:off x="2156160" y="2072320"/>
              <a:ext cx="810720" cy="353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439C4EF-10D2-4502-BC40-82B23A0699B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138160" y="2054320"/>
                <a:ext cx="84636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9AFB390-BF96-4A34-9137-8F53F019DE61}"/>
                  </a:ext>
                </a:extLst>
              </p14:cNvPr>
              <p14:cNvContentPartPr/>
              <p14:nvPr/>
            </p14:nvContentPartPr>
            <p14:xfrm>
              <a:off x="1827120" y="2051800"/>
              <a:ext cx="214920" cy="415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9AFB390-BF96-4A34-9137-8F53F019DE6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09480" y="2034160"/>
                <a:ext cx="25056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284A352-5692-40A4-915B-BD8C91E7FAE6}"/>
                  </a:ext>
                </a:extLst>
              </p14:cNvPr>
              <p14:cNvContentPartPr/>
              <p14:nvPr/>
            </p14:nvContentPartPr>
            <p14:xfrm>
              <a:off x="3443880" y="2021200"/>
              <a:ext cx="250920" cy="30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284A352-5692-40A4-915B-BD8C91E7FAE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426240" y="2003560"/>
                <a:ext cx="28656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28D6865-5F7D-4D43-AE52-F9A32B8E88B5}"/>
                  </a:ext>
                </a:extLst>
              </p14:cNvPr>
              <p14:cNvContentPartPr/>
              <p14:nvPr/>
            </p14:nvContentPartPr>
            <p14:xfrm>
              <a:off x="3433440" y="2132800"/>
              <a:ext cx="264960" cy="11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28D6865-5F7D-4D43-AE52-F9A32B8E88B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415800" y="2114800"/>
                <a:ext cx="3006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B947071-1C80-46ED-A579-DD33BEABA7FB}"/>
                  </a:ext>
                </a:extLst>
              </p14:cNvPr>
              <p14:cNvContentPartPr/>
              <p14:nvPr/>
            </p14:nvContentPartPr>
            <p14:xfrm>
              <a:off x="3954360" y="1868920"/>
              <a:ext cx="964080" cy="394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B947071-1C80-46ED-A579-DD33BEABA7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36360" y="1851280"/>
                <a:ext cx="999720" cy="4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A6C1025-FBC8-4293-A778-1D348469BD32}"/>
                  </a:ext>
                </a:extLst>
              </p14:cNvPr>
              <p14:cNvContentPartPr/>
              <p14:nvPr/>
            </p14:nvContentPartPr>
            <p14:xfrm>
              <a:off x="4997640" y="2204080"/>
              <a:ext cx="113040" cy="125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A6C1025-FBC8-4293-A778-1D348469BD3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979640" y="2186440"/>
                <a:ext cx="14868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38FB19C-CC78-4049-B6BF-64854A8A041E}"/>
                  </a:ext>
                </a:extLst>
              </p14:cNvPr>
              <p14:cNvContentPartPr/>
              <p14:nvPr/>
            </p14:nvContentPartPr>
            <p14:xfrm>
              <a:off x="5384280" y="1980880"/>
              <a:ext cx="1067760" cy="308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38FB19C-CC78-4049-B6BF-64854A8A041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366634" y="1962880"/>
                <a:ext cx="1103412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96DF93A-DCA5-4895-AC1E-A3D00301B988}"/>
                  </a:ext>
                </a:extLst>
              </p14:cNvPr>
              <p14:cNvContentPartPr/>
              <p14:nvPr/>
            </p14:nvContentPartPr>
            <p14:xfrm>
              <a:off x="769800" y="3168520"/>
              <a:ext cx="1077480" cy="336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96DF93A-DCA5-4895-AC1E-A3D00301B98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1800" y="3150880"/>
                <a:ext cx="111312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6C22C1C-7A2B-448D-A72C-5629CE307372}"/>
                  </a:ext>
                </a:extLst>
              </p14:cNvPr>
              <p14:cNvContentPartPr/>
              <p14:nvPr/>
            </p14:nvContentPartPr>
            <p14:xfrm>
              <a:off x="2966160" y="3185440"/>
              <a:ext cx="209520" cy="24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6C22C1C-7A2B-448D-A72C-5629CE30737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948520" y="3167800"/>
                <a:ext cx="2451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2A1F195-1C6E-4C23-87AC-C4F62451F0B3}"/>
                  </a:ext>
                </a:extLst>
              </p14:cNvPr>
              <p14:cNvContentPartPr/>
              <p14:nvPr/>
            </p14:nvContentPartPr>
            <p14:xfrm>
              <a:off x="3017280" y="3301360"/>
              <a:ext cx="158040" cy="20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2A1F195-1C6E-4C23-87AC-C4F62451F0B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99640" y="3283720"/>
                <a:ext cx="1936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A740AA5-BA4C-455E-9852-3421CE66766A}"/>
                  </a:ext>
                </a:extLst>
              </p14:cNvPr>
              <p14:cNvContentPartPr/>
              <p14:nvPr/>
            </p14:nvContentPartPr>
            <p14:xfrm>
              <a:off x="2060760" y="3186160"/>
              <a:ext cx="684000" cy="254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A740AA5-BA4C-455E-9852-3421CE66766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042760" y="3168160"/>
                <a:ext cx="71964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A604D0F-02C0-4181-99D1-61ACE4D5FFA8}"/>
                  </a:ext>
                </a:extLst>
              </p14:cNvPr>
              <p14:cNvContentPartPr/>
              <p14:nvPr/>
            </p14:nvContentPartPr>
            <p14:xfrm>
              <a:off x="3462600" y="2603680"/>
              <a:ext cx="4575600" cy="11152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A604D0F-02C0-4181-99D1-61ACE4D5FFA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44600" y="2586034"/>
                <a:ext cx="4611240" cy="11509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7A55FBF-509F-4A3F-A140-6E3633455AF0}"/>
                  </a:ext>
                </a:extLst>
              </p14:cNvPr>
              <p14:cNvContentPartPr/>
              <p14:nvPr/>
            </p14:nvContentPartPr>
            <p14:xfrm>
              <a:off x="8221440" y="2743000"/>
              <a:ext cx="426240" cy="498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7A55FBF-509F-4A3F-A140-6E3633455AF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203455" y="2725360"/>
                <a:ext cx="461850" cy="53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AF74143-A8BD-4333-9304-EC5914A37C55}"/>
                  </a:ext>
                </a:extLst>
              </p14:cNvPr>
              <p14:cNvContentPartPr/>
              <p14:nvPr/>
            </p14:nvContentPartPr>
            <p14:xfrm>
              <a:off x="487200" y="3758560"/>
              <a:ext cx="1515960" cy="681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AF74143-A8BD-4333-9304-EC5914A37C5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69204" y="3740560"/>
                <a:ext cx="1551592" cy="71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A8A8434-8823-4DCD-879C-E8A62FCE277A}"/>
                  </a:ext>
                </a:extLst>
              </p14:cNvPr>
              <p14:cNvContentPartPr/>
              <p14:nvPr/>
            </p14:nvContentPartPr>
            <p14:xfrm>
              <a:off x="3799560" y="4008760"/>
              <a:ext cx="218520" cy="24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A8A8434-8823-4DCD-879C-E8A62FCE27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781560" y="3991120"/>
                <a:ext cx="2541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DD01791-893A-4743-9E48-73AB9FDB2F61}"/>
                  </a:ext>
                </a:extLst>
              </p14:cNvPr>
              <p14:cNvContentPartPr/>
              <p14:nvPr/>
            </p14:nvContentPartPr>
            <p14:xfrm>
              <a:off x="3829800" y="4123960"/>
              <a:ext cx="186120" cy="31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DD01791-893A-4743-9E48-73AB9FDB2F6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812160" y="4105960"/>
                <a:ext cx="22176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8D12064-DE55-44FB-95C3-7D19AAB14BC2}"/>
                  </a:ext>
                </a:extLst>
              </p14:cNvPr>
              <p14:cNvContentPartPr/>
              <p14:nvPr/>
            </p14:nvContentPartPr>
            <p14:xfrm>
              <a:off x="4175040" y="3951880"/>
              <a:ext cx="643680" cy="310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8D12064-DE55-44FB-95C3-7D19AAB14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57040" y="3933880"/>
                <a:ext cx="67932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FAFC872-7D79-4A8C-97DF-B3527B00E376}"/>
                  </a:ext>
                </a:extLst>
              </p14:cNvPr>
              <p14:cNvContentPartPr/>
              <p14:nvPr/>
            </p14:nvContentPartPr>
            <p14:xfrm>
              <a:off x="2422920" y="3921640"/>
              <a:ext cx="1192320" cy="413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FAFC872-7D79-4A8C-97DF-B3527B00E37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04920" y="3903640"/>
                <a:ext cx="1227960" cy="44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471218E-8E3D-495C-8EE9-5242607FB945}"/>
                  </a:ext>
                </a:extLst>
              </p14:cNvPr>
              <p14:cNvContentPartPr/>
              <p14:nvPr/>
            </p14:nvContentPartPr>
            <p14:xfrm>
              <a:off x="4940040" y="3900400"/>
              <a:ext cx="332640" cy="2865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471218E-8E3D-495C-8EE9-5242607FB94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922381" y="3882400"/>
                <a:ext cx="368319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8CCEF364-EB87-43AF-A07C-B410E2037205}"/>
                  </a:ext>
                </a:extLst>
              </p14:cNvPr>
              <p14:cNvContentPartPr/>
              <p14:nvPr/>
            </p14:nvContentPartPr>
            <p14:xfrm>
              <a:off x="5140560" y="3938920"/>
              <a:ext cx="3910680" cy="285624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8CCEF364-EB87-43AF-A07C-B410E203720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22562" y="3920920"/>
                <a:ext cx="3946317" cy="28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4CE6ECC-E20D-4C90-B6F1-A462357184A1}"/>
                  </a:ext>
                </a:extLst>
              </p14:cNvPr>
              <p14:cNvContentPartPr/>
              <p14:nvPr/>
            </p14:nvContentPartPr>
            <p14:xfrm>
              <a:off x="182640" y="4916680"/>
              <a:ext cx="4804920" cy="17370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4CE6ECC-E20D-4C90-B6F1-A462357184A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64640" y="4898680"/>
                <a:ext cx="4840560" cy="1772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2319765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D405389-4B28-496B-8E0F-E7B727BAD9C9}"/>
                  </a:ext>
                </a:extLst>
              </p14:cNvPr>
              <p14:cNvContentPartPr/>
              <p14:nvPr/>
            </p14:nvContentPartPr>
            <p14:xfrm>
              <a:off x="436440" y="292120"/>
              <a:ext cx="1759680" cy="662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D405389-4B28-496B-8E0F-E7B727BAD9C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8800" y="274470"/>
                <a:ext cx="1795320" cy="6976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5512382-DD3F-481D-853C-E670F09940DD}"/>
                  </a:ext>
                </a:extLst>
              </p14:cNvPr>
              <p14:cNvContentPartPr/>
              <p14:nvPr/>
            </p14:nvContentPartPr>
            <p14:xfrm>
              <a:off x="2604360" y="416320"/>
              <a:ext cx="677160" cy="387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5512382-DD3F-481D-853C-E670F09940D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86720" y="398680"/>
                <a:ext cx="71280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65439F9-CA47-4251-BFB8-72952E7B2815}"/>
                  </a:ext>
                </a:extLst>
              </p14:cNvPr>
              <p14:cNvContentPartPr/>
              <p14:nvPr/>
            </p14:nvContentPartPr>
            <p14:xfrm>
              <a:off x="2476731" y="879463"/>
              <a:ext cx="850680" cy="2192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65439F9-CA47-4251-BFB8-72952E7B281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58731" y="861463"/>
                <a:ext cx="88632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F16F340-293A-48C3-BBA9-3B61ADA40458}"/>
                  </a:ext>
                </a:extLst>
              </p14:cNvPr>
              <p14:cNvContentPartPr/>
              <p14:nvPr/>
            </p14:nvContentPartPr>
            <p14:xfrm>
              <a:off x="461091" y="1297423"/>
              <a:ext cx="2618280" cy="337068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F16F340-293A-48C3-BBA9-3B61ADA4045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3449" y="1279425"/>
                <a:ext cx="2653925" cy="34063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FAE9BB7-511E-4704-8E12-A233FC32D9C9}"/>
                  </a:ext>
                </a:extLst>
              </p14:cNvPr>
              <p14:cNvContentPartPr/>
              <p14:nvPr/>
            </p14:nvContentPartPr>
            <p14:xfrm>
              <a:off x="7849371" y="164863"/>
              <a:ext cx="896760" cy="51444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FAE9BB7-511E-4704-8E12-A233FC32D9C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831371" y="147223"/>
                <a:ext cx="932400" cy="550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2220535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7BA99FF-593D-49A6-A27B-4EF573D9EE43}"/>
                  </a:ext>
                </a:extLst>
              </p14:cNvPr>
              <p14:cNvContentPartPr/>
              <p14:nvPr/>
            </p14:nvContentPartPr>
            <p14:xfrm>
              <a:off x="233400" y="149200"/>
              <a:ext cx="8580240" cy="785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7BA99FF-593D-49A6-A27B-4EF573D9EE4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400" y="131200"/>
                <a:ext cx="8615880" cy="82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D127923-B627-4036-A681-D007837D30D5}"/>
                  </a:ext>
                </a:extLst>
              </p14:cNvPr>
              <p14:cNvContentPartPr/>
              <p14:nvPr/>
            </p14:nvContentPartPr>
            <p14:xfrm>
              <a:off x="646320" y="1103560"/>
              <a:ext cx="1245960" cy="458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D127923-B627-4036-A681-D007837D30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8675" y="1085920"/>
                <a:ext cx="1281610" cy="49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F81480C-CCAD-4BDA-B07D-4EEF5EDDBBB5}"/>
                  </a:ext>
                </a:extLst>
              </p14:cNvPr>
              <p14:cNvContentPartPr/>
              <p14:nvPr/>
            </p14:nvContentPartPr>
            <p14:xfrm>
              <a:off x="3088200" y="1273120"/>
              <a:ext cx="155880" cy="1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F81480C-CCAD-4BDA-B07D-4EEF5EDDBBB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0560" y="1255480"/>
                <a:ext cx="1915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507C594-40A2-43D4-8034-F6552633A6C1}"/>
                  </a:ext>
                </a:extLst>
              </p14:cNvPr>
              <p14:cNvContentPartPr/>
              <p14:nvPr/>
            </p14:nvContentPartPr>
            <p14:xfrm>
              <a:off x="3078120" y="1371040"/>
              <a:ext cx="18288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507C594-40A2-43D4-8034-F6552633A6C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60120" y="1353040"/>
                <a:ext cx="218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251159A-87D1-481C-89C7-D4CE2C3946E2}"/>
                  </a:ext>
                </a:extLst>
              </p14:cNvPr>
              <p14:cNvContentPartPr/>
              <p14:nvPr/>
            </p14:nvContentPartPr>
            <p14:xfrm>
              <a:off x="2103960" y="1236760"/>
              <a:ext cx="806040" cy="225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251159A-87D1-481C-89C7-D4CE2C3946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86320" y="1219120"/>
                <a:ext cx="84168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C0CC05A-F89C-45E0-B4C3-CF787A2D4BAA}"/>
                  </a:ext>
                </a:extLst>
              </p14:cNvPr>
              <p14:cNvContentPartPr/>
              <p14:nvPr/>
            </p14:nvContentPartPr>
            <p14:xfrm>
              <a:off x="3473400" y="901960"/>
              <a:ext cx="861840" cy="435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C0CC05A-F89C-45E0-B4C3-CF787A2D4BA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55400" y="884320"/>
                <a:ext cx="89748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A4A6E06-6D34-414B-BB97-2141D05498AA}"/>
                  </a:ext>
                </a:extLst>
              </p14:cNvPr>
              <p14:cNvContentPartPr/>
              <p14:nvPr/>
            </p14:nvContentPartPr>
            <p14:xfrm>
              <a:off x="4545480" y="934360"/>
              <a:ext cx="1060560" cy="357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A4A6E06-6D34-414B-BB97-2141D05498A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27840" y="916720"/>
                <a:ext cx="109620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3AAA08A-40A5-4812-9A83-CFB2537A12F0}"/>
                  </a:ext>
                </a:extLst>
              </p14:cNvPr>
              <p14:cNvContentPartPr/>
              <p14:nvPr/>
            </p14:nvContentPartPr>
            <p14:xfrm>
              <a:off x="5740680" y="883600"/>
              <a:ext cx="151920" cy="433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3AAA08A-40A5-4812-9A83-CFB2537A12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22680" y="865960"/>
                <a:ext cx="18756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133B185-0201-45B9-947E-F3B3C01AD617}"/>
                  </a:ext>
                </a:extLst>
              </p14:cNvPr>
              <p14:cNvContentPartPr/>
              <p14:nvPr/>
            </p14:nvContentPartPr>
            <p14:xfrm>
              <a:off x="3352440" y="799720"/>
              <a:ext cx="5411160" cy="974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133B185-0201-45B9-947E-F3B3C01AD61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334800" y="782080"/>
                <a:ext cx="5446800" cy="10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940057D-BBA9-46D3-B06B-7DF2BE752AC8}"/>
                  </a:ext>
                </a:extLst>
              </p14:cNvPr>
              <p14:cNvContentPartPr/>
              <p14:nvPr/>
            </p14:nvContentPartPr>
            <p14:xfrm>
              <a:off x="579000" y="2004280"/>
              <a:ext cx="774000" cy="799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940057D-BBA9-46D3-B06B-7DF2BE752AC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1000" y="1986280"/>
                <a:ext cx="809640" cy="83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439C4EF-10D2-4502-BC40-82B23A0699B1}"/>
                  </a:ext>
                </a:extLst>
              </p14:cNvPr>
              <p14:cNvContentPartPr/>
              <p14:nvPr/>
            </p14:nvContentPartPr>
            <p14:xfrm>
              <a:off x="2156160" y="2072320"/>
              <a:ext cx="810720" cy="353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439C4EF-10D2-4502-BC40-82B23A0699B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138160" y="2054320"/>
                <a:ext cx="84636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9AFB390-BF96-4A34-9137-8F53F019DE61}"/>
                  </a:ext>
                </a:extLst>
              </p14:cNvPr>
              <p14:cNvContentPartPr/>
              <p14:nvPr/>
            </p14:nvContentPartPr>
            <p14:xfrm>
              <a:off x="1827120" y="2051800"/>
              <a:ext cx="214920" cy="415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9AFB390-BF96-4A34-9137-8F53F019DE6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09480" y="2034160"/>
                <a:ext cx="25056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284A352-5692-40A4-915B-BD8C91E7FAE6}"/>
                  </a:ext>
                </a:extLst>
              </p14:cNvPr>
              <p14:cNvContentPartPr/>
              <p14:nvPr/>
            </p14:nvContentPartPr>
            <p14:xfrm>
              <a:off x="3443880" y="2021200"/>
              <a:ext cx="250920" cy="30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284A352-5692-40A4-915B-BD8C91E7FAE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426240" y="2003560"/>
                <a:ext cx="28656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28D6865-5F7D-4D43-AE52-F9A32B8E88B5}"/>
                  </a:ext>
                </a:extLst>
              </p14:cNvPr>
              <p14:cNvContentPartPr/>
              <p14:nvPr/>
            </p14:nvContentPartPr>
            <p14:xfrm>
              <a:off x="3433440" y="2132800"/>
              <a:ext cx="264960" cy="11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28D6865-5F7D-4D43-AE52-F9A32B8E88B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415800" y="2114800"/>
                <a:ext cx="3006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B947071-1C80-46ED-A579-DD33BEABA7FB}"/>
                  </a:ext>
                </a:extLst>
              </p14:cNvPr>
              <p14:cNvContentPartPr/>
              <p14:nvPr/>
            </p14:nvContentPartPr>
            <p14:xfrm>
              <a:off x="3954360" y="1868920"/>
              <a:ext cx="964080" cy="394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B947071-1C80-46ED-A579-DD33BEABA7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36360" y="1851280"/>
                <a:ext cx="999720" cy="4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A6C1025-FBC8-4293-A778-1D348469BD32}"/>
                  </a:ext>
                </a:extLst>
              </p14:cNvPr>
              <p14:cNvContentPartPr/>
              <p14:nvPr/>
            </p14:nvContentPartPr>
            <p14:xfrm>
              <a:off x="4997640" y="2204080"/>
              <a:ext cx="113040" cy="125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A6C1025-FBC8-4293-A778-1D348469BD3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979640" y="2186440"/>
                <a:ext cx="14868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38FB19C-CC78-4049-B6BF-64854A8A041E}"/>
                  </a:ext>
                </a:extLst>
              </p14:cNvPr>
              <p14:cNvContentPartPr/>
              <p14:nvPr/>
            </p14:nvContentPartPr>
            <p14:xfrm>
              <a:off x="5384280" y="1980880"/>
              <a:ext cx="1067760" cy="308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38FB19C-CC78-4049-B6BF-64854A8A041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366634" y="1962880"/>
                <a:ext cx="1103412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96DF93A-DCA5-4895-AC1E-A3D00301B988}"/>
                  </a:ext>
                </a:extLst>
              </p14:cNvPr>
              <p14:cNvContentPartPr/>
              <p14:nvPr/>
            </p14:nvContentPartPr>
            <p14:xfrm>
              <a:off x="769800" y="3168520"/>
              <a:ext cx="1077480" cy="336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96DF93A-DCA5-4895-AC1E-A3D00301B98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1800" y="3150880"/>
                <a:ext cx="111312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6C22C1C-7A2B-448D-A72C-5629CE307372}"/>
                  </a:ext>
                </a:extLst>
              </p14:cNvPr>
              <p14:cNvContentPartPr/>
              <p14:nvPr/>
            </p14:nvContentPartPr>
            <p14:xfrm>
              <a:off x="2966160" y="3185440"/>
              <a:ext cx="209520" cy="24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6C22C1C-7A2B-448D-A72C-5629CE30737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948520" y="3167800"/>
                <a:ext cx="2451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2A1F195-1C6E-4C23-87AC-C4F62451F0B3}"/>
                  </a:ext>
                </a:extLst>
              </p14:cNvPr>
              <p14:cNvContentPartPr/>
              <p14:nvPr/>
            </p14:nvContentPartPr>
            <p14:xfrm>
              <a:off x="3017280" y="3301360"/>
              <a:ext cx="158040" cy="20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2A1F195-1C6E-4C23-87AC-C4F62451F0B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99640" y="3283720"/>
                <a:ext cx="1936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A740AA5-BA4C-455E-9852-3421CE66766A}"/>
                  </a:ext>
                </a:extLst>
              </p14:cNvPr>
              <p14:cNvContentPartPr/>
              <p14:nvPr/>
            </p14:nvContentPartPr>
            <p14:xfrm>
              <a:off x="2060760" y="3186160"/>
              <a:ext cx="684000" cy="254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A740AA5-BA4C-455E-9852-3421CE66766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042760" y="3168160"/>
                <a:ext cx="71964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A604D0F-02C0-4181-99D1-61ACE4D5FFA8}"/>
                  </a:ext>
                </a:extLst>
              </p14:cNvPr>
              <p14:cNvContentPartPr/>
              <p14:nvPr/>
            </p14:nvContentPartPr>
            <p14:xfrm>
              <a:off x="3462600" y="2603680"/>
              <a:ext cx="4575600" cy="11152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A604D0F-02C0-4181-99D1-61ACE4D5FFA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44600" y="2586034"/>
                <a:ext cx="4611240" cy="11509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7A55FBF-509F-4A3F-A140-6E3633455AF0}"/>
                  </a:ext>
                </a:extLst>
              </p14:cNvPr>
              <p14:cNvContentPartPr/>
              <p14:nvPr/>
            </p14:nvContentPartPr>
            <p14:xfrm>
              <a:off x="8221440" y="2743000"/>
              <a:ext cx="426240" cy="498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7A55FBF-509F-4A3F-A140-6E3633455AF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203455" y="2725360"/>
                <a:ext cx="461850" cy="53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AF74143-A8BD-4333-9304-EC5914A37C55}"/>
                  </a:ext>
                </a:extLst>
              </p14:cNvPr>
              <p14:cNvContentPartPr/>
              <p14:nvPr/>
            </p14:nvContentPartPr>
            <p14:xfrm>
              <a:off x="487200" y="3758560"/>
              <a:ext cx="1515960" cy="681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AF74143-A8BD-4333-9304-EC5914A37C5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69204" y="3740560"/>
                <a:ext cx="1551592" cy="71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A8A8434-8823-4DCD-879C-E8A62FCE277A}"/>
                  </a:ext>
                </a:extLst>
              </p14:cNvPr>
              <p14:cNvContentPartPr/>
              <p14:nvPr/>
            </p14:nvContentPartPr>
            <p14:xfrm>
              <a:off x="3799560" y="4008760"/>
              <a:ext cx="218520" cy="24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A8A8434-8823-4DCD-879C-E8A62FCE27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781560" y="3991120"/>
                <a:ext cx="2541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DD01791-893A-4743-9E48-73AB9FDB2F61}"/>
                  </a:ext>
                </a:extLst>
              </p14:cNvPr>
              <p14:cNvContentPartPr/>
              <p14:nvPr/>
            </p14:nvContentPartPr>
            <p14:xfrm>
              <a:off x="3829800" y="4123960"/>
              <a:ext cx="186120" cy="31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DD01791-893A-4743-9E48-73AB9FDB2F6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812160" y="4105960"/>
                <a:ext cx="22176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8D12064-DE55-44FB-95C3-7D19AAB14BC2}"/>
                  </a:ext>
                </a:extLst>
              </p14:cNvPr>
              <p14:cNvContentPartPr/>
              <p14:nvPr/>
            </p14:nvContentPartPr>
            <p14:xfrm>
              <a:off x="4175040" y="3951880"/>
              <a:ext cx="643680" cy="310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8D12064-DE55-44FB-95C3-7D19AAB14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57040" y="3933880"/>
                <a:ext cx="67932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FAFC872-7D79-4A8C-97DF-B3527B00E376}"/>
                  </a:ext>
                </a:extLst>
              </p14:cNvPr>
              <p14:cNvContentPartPr/>
              <p14:nvPr/>
            </p14:nvContentPartPr>
            <p14:xfrm>
              <a:off x="2422920" y="3921640"/>
              <a:ext cx="1192320" cy="413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FAFC872-7D79-4A8C-97DF-B3527B00E37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04920" y="3903640"/>
                <a:ext cx="1227960" cy="44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471218E-8E3D-495C-8EE9-5242607FB945}"/>
                  </a:ext>
                </a:extLst>
              </p14:cNvPr>
              <p14:cNvContentPartPr/>
              <p14:nvPr/>
            </p14:nvContentPartPr>
            <p14:xfrm>
              <a:off x="4940040" y="3900400"/>
              <a:ext cx="332640" cy="2865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471218E-8E3D-495C-8EE9-5242607FB94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922381" y="3882400"/>
                <a:ext cx="368319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8CCEF364-EB87-43AF-A07C-B410E2037205}"/>
                  </a:ext>
                </a:extLst>
              </p14:cNvPr>
              <p14:cNvContentPartPr/>
              <p14:nvPr/>
            </p14:nvContentPartPr>
            <p14:xfrm>
              <a:off x="5140560" y="3938920"/>
              <a:ext cx="3910680" cy="285624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8CCEF364-EB87-43AF-A07C-B410E203720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22562" y="3920920"/>
                <a:ext cx="3946317" cy="28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4CE6ECC-E20D-4C90-B6F1-A462357184A1}"/>
                  </a:ext>
                </a:extLst>
              </p14:cNvPr>
              <p14:cNvContentPartPr/>
              <p14:nvPr/>
            </p14:nvContentPartPr>
            <p14:xfrm>
              <a:off x="182640" y="4916680"/>
              <a:ext cx="4804920" cy="17370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4CE6ECC-E20D-4C90-B6F1-A462357184A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64640" y="4898680"/>
                <a:ext cx="4840560" cy="177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E2B2C83-778E-4D18-8DB8-AA5B57C7DF01}"/>
                  </a:ext>
                </a:extLst>
              </p14:cNvPr>
              <p14:cNvContentPartPr/>
              <p14:nvPr/>
            </p14:nvContentPartPr>
            <p14:xfrm>
              <a:off x="4999800" y="4494040"/>
              <a:ext cx="207360" cy="2427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E2B2C83-778E-4D18-8DB8-AA5B57C7DF0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981800" y="4458400"/>
                <a:ext cx="243000" cy="249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541C2F8-A081-463D-9238-AD47A2548E54}"/>
                  </a:ext>
                </a:extLst>
              </p14:cNvPr>
              <p14:cNvContentPartPr/>
              <p14:nvPr/>
            </p14:nvContentPartPr>
            <p14:xfrm>
              <a:off x="264720" y="4398560"/>
              <a:ext cx="4951440" cy="144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541C2F8-A081-463D-9238-AD47A2548E5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46720" y="4362920"/>
                <a:ext cx="498708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C259199-6E80-4D46-8554-820B60A58A2B}"/>
                  </a:ext>
                </a:extLst>
              </p14:cNvPr>
              <p14:cNvContentPartPr/>
              <p14:nvPr/>
            </p14:nvContentPartPr>
            <p14:xfrm>
              <a:off x="210360" y="4449320"/>
              <a:ext cx="4916160" cy="204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C259199-6E80-4D46-8554-820B60A58A2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92720" y="4413320"/>
                <a:ext cx="495180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AD16EC8-F6B8-4365-88A1-332D2347AE9D}"/>
                  </a:ext>
                </a:extLst>
              </p14:cNvPr>
              <p14:cNvContentPartPr/>
              <p14:nvPr/>
            </p14:nvContentPartPr>
            <p14:xfrm>
              <a:off x="5018160" y="5417720"/>
              <a:ext cx="123120" cy="1418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AD16EC8-F6B8-4365-88A1-332D2347AE9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000160" y="5382080"/>
                <a:ext cx="158760" cy="148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2A60E50-36B7-4D37-92BC-7B944F91DF72}"/>
                  </a:ext>
                </a:extLst>
              </p14:cNvPr>
              <p14:cNvContentPartPr/>
              <p14:nvPr/>
            </p14:nvContentPartPr>
            <p14:xfrm>
              <a:off x="5016720" y="5628320"/>
              <a:ext cx="92520" cy="1053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2A60E50-36B7-4D37-92BC-7B944F91DF7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999080" y="5592320"/>
                <a:ext cx="128160" cy="11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92B7539-6AA9-4708-9F91-ED6E4900416E}"/>
                  </a:ext>
                </a:extLst>
              </p14:cNvPr>
              <p14:cNvContentPartPr/>
              <p14:nvPr/>
            </p14:nvContentPartPr>
            <p14:xfrm>
              <a:off x="5109240" y="5546960"/>
              <a:ext cx="21600" cy="1170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92B7539-6AA9-4708-9F91-ED6E4900416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91600" y="5510960"/>
                <a:ext cx="57240" cy="12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D950F66-8823-42BC-A185-89B315B12A5B}"/>
                  </a:ext>
                </a:extLst>
              </p14:cNvPr>
              <p14:cNvContentPartPr/>
              <p14:nvPr/>
            </p14:nvContentPartPr>
            <p14:xfrm>
              <a:off x="152040" y="4498280"/>
              <a:ext cx="225720" cy="63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D950F66-8823-42BC-A185-89B315B12A5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34040" y="4462640"/>
                <a:ext cx="26136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D8C914A-9AE2-4806-B1B6-0C57C003368F}"/>
                  </a:ext>
                </a:extLst>
              </p14:cNvPr>
              <p14:cNvContentPartPr/>
              <p14:nvPr/>
            </p14:nvContentPartPr>
            <p14:xfrm>
              <a:off x="166440" y="4451120"/>
              <a:ext cx="381960" cy="121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D8C914A-9AE2-4806-B1B6-0C57C003368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48440" y="4415120"/>
                <a:ext cx="417600" cy="192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4321527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D60DFED-D3BC-445A-935A-F0E0A80D5A6A}"/>
                  </a:ext>
                </a:extLst>
              </p14:cNvPr>
              <p14:cNvContentPartPr/>
              <p14:nvPr/>
            </p14:nvContentPartPr>
            <p14:xfrm>
              <a:off x="2590320" y="79720"/>
              <a:ext cx="3585960" cy="732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D60DFED-D3BC-445A-935A-F0E0A80D5A6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72320" y="62080"/>
                <a:ext cx="3621600" cy="768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56465157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D60DFED-D3BC-445A-935A-F0E0A80D5A6A}"/>
                  </a:ext>
                </a:extLst>
              </p14:cNvPr>
              <p14:cNvContentPartPr/>
              <p14:nvPr/>
            </p14:nvContentPartPr>
            <p14:xfrm>
              <a:off x="2590320" y="79720"/>
              <a:ext cx="3585960" cy="732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D60DFED-D3BC-445A-935A-F0E0A80D5A6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72320" y="62080"/>
                <a:ext cx="3621600" cy="76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DBD4A8C-5515-42FB-A19E-64E52767C143}"/>
                  </a:ext>
                </a:extLst>
              </p14:cNvPr>
              <p14:cNvContentPartPr/>
              <p14:nvPr/>
            </p14:nvContentPartPr>
            <p14:xfrm>
              <a:off x="725520" y="1015720"/>
              <a:ext cx="2846520" cy="608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DBD4A8C-5515-42FB-A19E-64E52767C14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07522" y="998080"/>
                <a:ext cx="2882155" cy="64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3EC0A1A-5DF6-4B7F-A9ED-4B15F49636AE}"/>
                  </a:ext>
                </a:extLst>
              </p14:cNvPr>
              <p14:cNvContentPartPr/>
              <p14:nvPr/>
            </p14:nvContentPartPr>
            <p14:xfrm>
              <a:off x="852960" y="1725640"/>
              <a:ext cx="1677960" cy="444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3EC0A1A-5DF6-4B7F-A9ED-4B15F49636A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35320" y="1708000"/>
                <a:ext cx="1713600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38C30AE-2D3C-44A9-BE67-2F0D910FB50D}"/>
                  </a:ext>
                </a:extLst>
              </p14:cNvPr>
              <p14:cNvContentPartPr/>
              <p14:nvPr/>
            </p14:nvContentPartPr>
            <p14:xfrm>
              <a:off x="2653320" y="1980880"/>
              <a:ext cx="18720" cy="108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38C30AE-2D3C-44A9-BE67-2F0D910FB50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35320" y="1962880"/>
                <a:ext cx="5436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456BC6B-7A19-495A-A3F0-EC019BFE8B51}"/>
                  </a:ext>
                </a:extLst>
              </p14:cNvPr>
              <p14:cNvContentPartPr/>
              <p14:nvPr/>
            </p14:nvContentPartPr>
            <p14:xfrm>
              <a:off x="2679600" y="1859200"/>
              <a:ext cx="2520" cy="14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456BC6B-7A19-495A-A3F0-EC019BFE8B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61600" y="1841200"/>
                <a:ext cx="381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CBE74FB-EF2E-4F2D-99C3-D63D6FF0EB00}"/>
                  </a:ext>
                </a:extLst>
              </p14:cNvPr>
              <p14:cNvContentPartPr/>
              <p14:nvPr/>
            </p14:nvContentPartPr>
            <p14:xfrm>
              <a:off x="2805240" y="1939120"/>
              <a:ext cx="92880" cy="131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CBE74FB-EF2E-4F2D-99C3-D63D6FF0EB0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787240" y="1921480"/>
                <a:ext cx="12852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2DF67AE-10B3-49C3-9012-520F5E0138E1}"/>
                  </a:ext>
                </a:extLst>
              </p14:cNvPr>
              <p14:cNvContentPartPr/>
              <p14:nvPr/>
            </p14:nvContentPartPr>
            <p14:xfrm>
              <a:off x="3008640" y="1890520"/>
              <a:ext cx="173160" cy="168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2DF67AE-10B3-49C3-9012-520F5E0138E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991000" y="1872880"/>
                <a:ext cx="20880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B3FCB6A-F181-4489-9BDB-69A07A01A9E6}"/>
                  </a:ext>
                </a:extLst>
              </p14:cNvPr>
              <p14:cNvContentPartPr/>
              <p14:nvPr/>
            </p14:nvContentPartPr>
            <p14:xfrm>
              <a:off x="3434880" y="1743640"/>
              <a:ext cx="243720" cy="679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B3FCB6A-F181-4489-9BDB-69A07A01A9E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17240" y="1725640"/>
                <a:ext cx="279360" cy="71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B621A66-7E13-433D-9C12-37B0465D7A32}"/>
                  </a:ext>
                </a:extLst>
              </p14:cNvPr>
              <p14:cNvContentPartPr/>
              <p14:nvPr/>
            </p14:nvContentPartPr>
            <p14:xfrm>
              <a:off x="3505080" y="1700440"/>
              <a:ext cx="360" cy="165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B621A66-7E13-433D-9C12-37B0465D7A3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87080" y="1682800"/>
                <a:ext cx="36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EFCD178-5AA0-45F3-8B1F-934BAB7AB71B}"/>
                  </a:ext>
                </a:extLst>
              </p14:cNvPr>
              <p14:cNvContentPartPr/>
              <p14:nvPr/>
            </p14:nvContentPartPr>
            <p14:xfrm>
              <a:off x="3919080" y="1889440"/>
              <a:ext cx="236880" cy="18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EFCD178-5AA0-45F3-8B1F-934BAB7AB71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01440" y="1871440"/>
                <a:ext cx="2725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2419D9D-5892-4FA5-81E7-3A2CE917D568}"/>
                  </a:ext>
                </a:extLst>
              </p14:cNvPr>
              <p14:cNvContentPartPr/>
              <p14:nvPr/>
            </p14:nvContentPartPr>
            <p14:xfrm>
              <a:off x="4253880" y="1899160"/>
              <a:ext cx="96120" cy="124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2419D9D-5892-4FA5-81E7-3A2CE917D5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236240" y="1881160"/>
                <a:ext cx="13176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984F51F-6138-4BA4-B732-E5F089C2D3EC}"/>
                  </a:ext>
                </a:extLst>
              </p14:cNvPr>
              <p14:cNvContentPartPr/>
              <p14:nvPr/>
            </p14:nvContentPartPr>
            <p14:xfrm>
              <a:off x="4653120" y="1843000"/>
              <a:ext cx="92160" cy="122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984F51F-6138-4BA4-B732-E5F089C2D3E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635120" y="1825360"/>
                <a:ext cx="1278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358C345-3D10-4C12-94B1-685639000226}"/>
                  </a:ext>
                </a:extLst>
              </p14:cNvPr>
              <p14:cNvContentPartPr/>
              <p14:nvPr/>
            </p14:nvContentPartPr>
            <p14:xfrm>
              <a:off x="4823040" y="1828240"/>
              <a:ext cx="100440" cy="136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358C345-3D10-4C12-94B1-68563900022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805400" y="1810600"/>
                <a:ext cx="1360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5986356-1EAF-483E-BDE9-EAF9C4B630AC}"/>
                  </a:ext>
                </a:extLst>
              </p14:cNvPr>
              <p14:cNvContentPartPr/>
              <p14:nvPr/>
            </p14:nvContentPartPr>
            <p14:xfrm>
              <a:off x="5047680" y="1625200"/>
              <a:ext cx="32760" cy="326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5986356-1EAF-483E-BDE9-EAF9C4B630A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29680" y="1607200"/>
                <a:ext cx="6840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2410891-E8A2-47EA-8A09-6C447E4D35F0}"/>
                  </a:ext>
                </a:extLst>
              </p14:cNvPr>
              <p14:cNvContentPartPr/>
              <p14:nvPr/>
            </p14:nvContentPartPr>
            <p14:xfrm>
              <a:off x="4968120" y="1546000"/>
              <a:ext cx="621360" cy="398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2410891-E8A2-47EA-8A09-6C447E4D35F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50120" y="1528360"/>
                <a:ext cx="65700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392BE9C-DC44-4203-8E7C-1C2EF3872FDC}"/>
                  </a:ext>
                </a:extLst>
              </p14:cNvPr>
              <p14:cNvContentPartPr/>
              <p14:nvPr/>
            </p14:nvContentPartPr>
            <p14:xfrm>
              <a:off x="5394720" y="1727080"/>
              <a:ext cx="254520" cy="29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392BE9C-DC44-4203-8E7C-1C2EF3872FD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76720" y="1709080"/>
                <a:ext cx="2901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04264CC-84C5-4E74-822D-5E629BDAD1F0}"/>
                  </a:ext>
                </a:extLst>
              </p14:cNvPr>
              <p14:cNvContentPartPr/>
              <p14:nvPr/>
            </p14:nvContentPartPr>
            <p14:xfrm>
              <a:off x="5786400" y="1838680"/>
              <a:ext cx="14760" cy="96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04264CC-84C5-4E74-822D-5E629BDAD1F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68760" y="1821040"/>
                <a:ext cx="5040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BAED440-8920-4D32-AADA-27A50A58EEEF}"/>
                  </a:ext>
                </a:extLst>
              </p14:cNvPr>
              <p14:cNvContentPartPr/>
              <p14:nvPr/>
            </p14:nvContentPartPr>
            <p14:xfrm>
              <a:off x="5791080" y="1716640"/>
              <a:ext cx="360" cy="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BAED440-8920-4D32-AADA-27A50A58EE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773080" y="169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EC3EBF3-EF99-41BE-BC86-2FD28B2BEE78}"/>
                  </a:ext>
                </a:extLst>
              </p14:cNvPr>
              <p14:cNvContentPartPr/>
              <p14:nvPr/>
            </p14:nvContentPartPr>
            <p14:xfrm>
              <a:off x="5932200" y="1800880"/>
              <a:ext cx="115920" cy="143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EC3EBF3-EF99-41BE-BC86-2FD28B2BEE7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914560" y="1782880"/>
                <a:ext cx="15156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C0E3E3E-D34B-429A-812D-5DECE8907186}"/>
                  </a:ext>
                </a:extLst>
              </p14:cNvPr>
              <p14:cNvContentPartPr/>
              <p14:nvPr/>
            </p14:nvContentPartPr>
            <p14:xfrm>
              <a:off x="6085560" y="1799440"/>
              <a:ext cx="214920" cy="100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C0E3E3E-D34B-429A-812D-5DECE89071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67560" y="1781800"/>
                <a:ext cx="25056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F51E1E8-7102-4C22-92F5-0631AFC5DB80}"/>
                  </a:ext>
                </a:extLst>
              </p14:cNvPr>
              <p14:cNvContentPartPr/>
              <p14:nvPr/>
            </p14:nvContentPartPr>
            <p14:xfrm>
              <a:off x="6621600" y="1516120"/>
              <a:ext cx="361800" cy="817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F51E1E8-7102-4C22-92F5-0631AFC5DB8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03600" y="1498480"/>
                <a:ext cx="397440" cy="85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5D2D0A4-B76A-4C91-A5EE-F7814FED4029}"/>
                  </a:ext>
                </a:extLst>
              </p14:cNvPr>
              <p14:cNvContentPartPr/>
              <p14:nvPr/>
            </p14:nvContentPartPr>
            <p14:xfrm>
              <a:off x="7211280" y="1591720"/>
              <a:ext cx="1189440" cy="779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5D2D0A4-B76A-4C91-A5EE-F7814FED402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193280" y="1573720"/>
                <a:ext cx="1225080" cy="815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21336544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D60DFED-D3BC-445A-935A-F0E0A80D5A6A}"/>
                  </a:ext>
                </a:extLst>
              </p14:cNvPr>
              <p14:cNvContentPartPr/>
              <p14:nvPr/>
            </p14:nvContentPartPr>
            <p14:xfrm>
              <a:off x="2590320" y="79720"/>
              <a:ext cx="3585960" cy="732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D60DFED-D3BC-445A-935A-F0E0A80D5A6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72320" y="62080"/>
                <a:ext cx="3621600" cy="76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DBD4A8C-5515-42FB-A19E-64E52767C143}"/>
                  </a:ext>
                </a:extLst>
              </p14:cNvPr>
              <p14:cNvContentPartPr/>
              <p14:nvPr/>
            </p14:nvContentPartPr>
            <p14:xfrm>
              <a:off x="725520" y="1015720"/>
              <a:ext cx="2846520" cy="608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DBD4A8C-5515-42FB-A19E-64E52767C14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07522" y="998080"/>
                <a:ext cx="2882155" cy="64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3EC0A1A-5DF6-4B7F-A9ED-4B15F49636AE}"/>
                  </a:ext>
                </a:extLst>
              </p14:cNvPr>
              <p14:cNvContentPartPr/>
              <p14:nvPr/>
            </p14:nvContentPartPr>
            <p14:xfrm>
              <a:off x="852960" y="1725640"/>
              <a:ext cx="1677960" cy="444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3EC0A1A-5DF6-4B7F-A9ED-4B15F49636A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35320" y="1708000"/>
                <a:ext cx="1713600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38C30AE-2D3C-44A9-BE67-2F0D910FB50D}"/>
                  </a:ext>
                </a:extLst>
              </p14:cNvPr>
              <p14:cNvContentPartPr/>
              <p14:nvPr/>
            </p14:nvContentPartPr>
            <p14:xfrm>
              <a:off x="2653320" y="1980880"/>
              <a:ext cx="18720" cy="108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38C30AE-2D3C-44A9-BE67-2F0D910FB50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35320" y="1962880"/>
                <a:ext cx="5436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456BC6B-7A19-495A-A3F0-EC019BFE8B51}"/>
                  </a:ext>
                </a:extLst>
              </p14:cNvPr>
              <p14:cNvContentPartPr/>
              <p14:nvPr/>
            </p14:nvContentPartPr>
            <p14:xfrm>
              <a:off x="2679600" y="1859200"/>
              <a:ext cx="2520" cy="14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456BC6B-7A19-495A-A3F0-EC019BFE8B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61600" y="1841200"/>
                <a:ext cx="381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CBE74FB-EF2E-4F2D-99C3-D63D6FF0EB00}"/>
                  </a:ext>
                </a:extLst>
              </p14:cNvPr>
              <p14:cNvContentPartPr/>
              <p14:nvPr/>
            </p14:nvContentPartPr>
            <p14:xfrm>
              <a:off x="2805240" y="1939120"/>
              <a:ext cx="92880" cy="131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CBE74FB-EF2E-4F2D-99C3-D63D6FF0EB0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787240" y="1921480"/>
                <a:ext cx="12852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2DF67AE-10B3-49C3-9012-520F5E0138E1}"/>
                  </a:ext>
                </a:extLst>
              </p14:cNvPr>
              <p14:cNvContentPartPr/>
              <p14:nvPr/>
            </p14:nvContentPartPr>
            <p14:xfrm>
              <a:off x="3008640" y="1890520"/>
              <a:ext cx="173160" cy="168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2DF67AE-10B3-49C3-9012-520F5E0138E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991000" y="1872880"/>
                <a:ext cx="20880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B3FCB6A-F181-4489-9BDB-69A07A01A9E6}"/>
                  </a:ext>
                </a:extLst>
              </p14:cNvPr>
              <p14:cNvContentPartPr/>
              <p14:nvPr/>
            </p14:nvContentPartPr>
            <p14:xfrm>
              <a:off x="3434880" y="1743640"/>
              <a:ext cx="243720" cy="679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B3FCB6A-F181-4489-9BDB-69A07A01A9E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17240" y="1725640"/>
                <a:ext cx="279360" cy="71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B621A66-7E13-433D-9C12-37B0465D7A32}"/>
                  </a:ext>
                </a:extLst>
              </p14:cNvPr>
              <p14:cNvContentPartPr/>
              <p14:nvPr/>
            </p14:nvContentPartPr>
            <p14:xfrm>
              <a:off x="3505080" y="1700440"/>
              <a:ext cx="360" cy="165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B621A66-7E13-433D-9C12-37B0465D7A3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87080" y="1682800"/>
                <a:ext cx="36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EFCD178-5AA0-45F3-8B1F-934BAB7AB71B}"/>
                  </a:ext>
                </a:extLst>
              </p14:cNvPr>
              <p14:cNvContentPartPr/>
              <p14:nvPr/>
            </p14:nvContentPartPr>
            <p14:xfrm>
              <a:off x="3919080" y="1889440"/>
              <a:ext cx="236880" cy="18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EFCD178-5AA0-45F3-8B1F-934BAB7AB71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01440" y="1871440"/>
                <a:ext cx="2725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2419D9D-5892-4FA5-81E7-3A2CE917D568}"/>
                  </a:ext>
                </a:extLst>
              </p14:cNvPr>
              <p14:cNvContentPartPr/>
              <p14:nvPr/>
            </p14:nvContentPartPr>
            <p14:xfrm>
              <a:off x="4253880" y="1899160"/>
              <a:ext cx="96120" cy="124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2419D9D-5892-4FA5-81E7-3A2CE917D5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236240" y="1881160"/>
                <a:ext cx="13176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984F51F-6138-4BA4-B732-E5F089C2D3EC}"/>
                  </a:ext>
                </a:extLst>
              </p14:cNvPr>
              <p14:cNvContentPartPr/>
              <p14:nvPr/>
            </p14:nvContentPartPr>
            <p14:xfrm>
              <a:off x="4653120" y="1843000"/>
              <a:ext cx="92160" cy="122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984F51F-6138-4BA4-B732-E5F089C2D3E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635120" y="1825360"/>
                <a:ext cx="1278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358C345-3D10-4C12-94B1-685639000226}"/>
                  </a:ext>
                </a:extLst>
              </p14:cNvPr>
              <p14:cNvContentPartPr/>
              <p14:nvPr/>
            </p14:nvContentPartPr>
            <p14:xfrm>
              <a:off x="4823040" y="1828240"/>
              <a:ext cx="100440" cy="136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358C345-3D10-4C12-94B1-68563900022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805400" y="1810600"/>
                <a:ext cx="1360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5986356-1EAF-483E-BDE9-EAF9C4B630AC}"/>
                  </a:ext>
                </a:extLst>
              </p14:cNvPr>
              <p14:cNvContentPartPr/>
              <p14:nvPr/>
            </p14:nvContentPartPr>
            <p14:xfrm>
              <a:off x="5047680" y="1625200"/>
              <a:ext cx="32760" cy="326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5986356-1EAF-483E-BDE9-EAF9C4B630A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29680" y="1607200"/>
                <a:ext cx="6840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2410891-E8A2-47EA-8A09-6C447E4D35F0}"/>
                  </a:ext>
                </a:extLst>
              </p14:cNvPr>
              <p14:cNvContentPartPr/>
              <p14:nvPr/>
            </p14:nvContentPartPr>
            <p14:xfrm>
              <a:off x="4968120" y="1546000"/>
              <a:ext cx="621360" cy="398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2410891-E8A2-47EA-8A09-6C447E4D35F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50120" y="1528360"/>
                <a:ext cx="65700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392BE9C-DC44-4203-8E7C-1C2EF3872FDC}"/>
                  </a:ext>
                </a:extLst>
              </p14:cNvPr>
              <p14:cNvContentPartPr/>
              <p14:nvPr/>
            </p14:nvContentPartPr>
            <p14:xfrm>
              <a:off x="5394720" y="1727080"/>
              <a:ext cx="254520" cy="29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392BE9C-DC44-4203-8E7C-1C2EF3872FD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76720" y="1709080"/>
                <a:ext cx="2901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04264CC-84C5-4E74-822D-5E629BDAD1F0}"/>
                  </a:ext>
                </a:extLst>
              </p14:cNvPr>
              <p14:cNvContentPartPr/>
              <p14:nvPr/>
            </p14:nvContentPartPr>
            <p14:xfrm>
              <a:off x="5786400" y="1838680"/>
              <a:ext cx="14760" cy="96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04264CC-84C5-4E74-822D-5E629BDAD1F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68760" y="1821040"/>
                <a:ext cx="5040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BAED440-8920-4D32-AADA-27A50A58EEEF}"/>
                  </a:ext>
                </a:extLst>
              </p14:cNvPr>
              <p14:cNvContentPartPr/>
              <p14:nvPr/>
            </p14:nvContentPartPr>
            <p14:xfrm>
              <a:off x="5791080" y="1716640"/>
              <a:ext cx="360" cy="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BAED440-8920-4D32-AADA-27A50A58EE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773080" y="169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EC3EBF3-EF99-41BE-BC86-2FD28B2BEE78}"/>
                  </a:ext>
                </a:extLst>
              </p14:cNvPr>
              <p14:cNvContentPartPr/>
              <p14:nvPr/>
            </p14:nvContentPartPr>
            <p14:xfrm>
              <a:off x="5932200" y="1800880"/>
              <a:ext cx="115920" cy="143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EC3EBF3-EF99-41BE-BC86-2FD28B2BEE7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914560" y="1782880"/>
                <a:ext cx="15156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C0E3E3E-D34B-429A-812D-5DECE8907186}"/>
                  </a:ext>
                </a:extLst>
              </p14:cNvPr>
              <p14:cNvContentPartPr/>
              <p14:nvPr/>
            </p14:nvContentPartPr>
            <p14:xfrm>
              <a:off x="6085560" y="1799440"/>
              <a:ext cx="214920" cy="100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C0E3E3E-D34B-429A-812D-5DECE89071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67560" y="1781800"/>
                <a:ext cx="25056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F51E1E8-7102-4C22-92F5-0631AFC5DB80}"/>
                  </a:ext>
                </a:extLst>
              </p14:cNvPr>
              <p14:cNvContentPartPr/>
              <p14:nvPr/>
            </p14:nvContentPartPr>
            <p14:xfrm>
              <a:off x="6621600" y="1516120"/>
              <a:ext cx="361800" cy="817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F51E1E8-7102-4C22-92F5-0631AFC5DB8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03600" y="1498480"/>
                <a:ext cx="397440" cy="85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5D2D0A4-B76A-4C91-A5EE-F7814FED4029}"/>
                  </a:ext>
                </a:extLst>
              </p14:cNvPr>
              <p14:cNvContentPartPr/>
              <p14:nvPr/>
            </p14:nvContentPartPr>
            <p14:xfrm>
              <a:off x="7211280" y="1591720"/>
              <a:ext cx="1189440" cy="779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5D2D0A4-B76A-4C91-A5EE-F7814FED402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193280" y="1573720"/>
                <a:ext cx="1225080" cy="81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4DD8E57-6403-4EBE-84E4-2735BC00E497}"/>
                  </a:ext>
                </a:extLst>
              </p14:cNvPr>
              <p14:cNvContentPartPr/>
              <p14:nvPr/>
            </p14:nvContentPartPr>
            <p14:xfrm>
              <a:off x="3915480" y="2102920"/>
              <a:ext cx="472680" cy="41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4DD8E57-6403-4EBE-84E4-2735BC00E49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897480" y="2084920"/>
                <a:ext cx="50832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EC0DA8E-51BC-43B3-A0ED-90EAC5D19723}"/>
                  </a:ext>
                </a:extLst>
              </p14:cNvPr>
              <p14:cNvContentPartPr/>
              <p14:nvPr/>
            </p14:nvContentPartPr>
            <p14:xfrm>
              <a:off x="3941760" y="2163400"/>
              <a:ext cx="458280" cy="25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EC0DA8E-51BC-43B3-A0ED-90EAC5D1972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923760" y="2145760"/>
                <a:ext cx="493920" cy="60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9299564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D60DFED-D3BC-445A-935A-F0E0A80D5A6A}"/>
                  </a:ext>
                </a:extLst>
              </p14:cNvPr>
              <p14:cNvContentPartPr/>
              <p14:nvPr/>
            </p14:nvContentPartPr>
            <p14:xfrm>
              <a:off x="2590320" y="79720"/>
              <a:ext cx="3585960" cy="732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D60DFED-D3BC-445A-935A-F0E0A80D5A6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72320" y="62080"/>
                <a:ext cx="3621600" cy="76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DBD4A8C-5515-42FB-A19E-64E52767C143}"/>
                  </a:ext>
                </a:extLst>
              </p14:cNvPr>
              <p14:cNvContentPartPr/>
              <p14:nvPr/>
            </p14:nvContentPartPr>
            <p14:xfrm>
              <a:off x="725520" y="1015720"/>
              <a:ext cx="2846520" cy="608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DBD4A8C-5515-42FB-A19E-64E52767C14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07522" y="998080"/>
                <a:ext cx="2882155" cy="64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3EC0A1A-5DF6-4B7F-A9ED-4B15F49636AE}"/>
                  </a:ext>
                </a:extLst>
              </p14:cNvPr>
              <p14:cNvContentPartPr/>
              <p14:nvPr/>
            </p14:nvContentPartPr>
            <p14:xfrm>
              <a:off x="852960" y="1725640"/>
              <a:ext cx="1677960" cy="444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3EC0A1A-5DF6-4B7F-A9ED-4B15F49636A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35320" y="1708000"/>
                <a:ext cx="1713600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38C30AE-2D3C-44A9-BE67-2F0D910FB50D}"/>
                  </a:ext>
                </a:extLst>
              </p14:cNvPr>
              <p14:cNvContentPartPr/>
              <p14:nvPr/>
            </p14:nvContentPartPr>
            <p14:xfrm>
              <a:off x="2653320" y="1980880"/>
              <a:ext cx="18720" cy="108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38C30AE-2D3C-44A9-BE67-2F0D910FB50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35320" y="1962880"/>
                <a:ext cx="5436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456BC6B-7A19-495A-A3F0-EC019BFE8B51}"/>
                  </a:ext>
                </a:extLst>
              </p14:cNvPr>
              <p14:cNvContentPartPr/>
              <p14:nvPr/>
            </p14:nvContentPartPr>
            <p14:xfrm>
              <a:off x="2679600" y="1859200"/>
              <a:ext cx="2520" cy="14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456BC6B-7A19-495A-A3F0-EC019BFE8B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61600" y="1841200"/>
                <a:ext cx="381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CBE74FB-EF2E-4F2D-99C3-D63D6FF0EB00}"/>
                  </a:ext>
                </a:extLst>
              </p14:cNvPr>
              <p14:cNvContentPartPr/>
              <p14:nvPr/>
            </p14:nvContentPartPr>
            <p14:xfrm>
              <a:off x="2805240" y="1939120"/>
              <a:ext cx="92880" cy="131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CBE74FB-EF2E-4F2D-99C3-D63D6FF0EB0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787240" y="1921480"/>
                <a:ext cx="12852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2DF67AE-10B3-49C3-9012-520F5E0138E1}"/>
                  </a:ext>
                </a:extLst>
              </p14:cNvPr>
              <p14:cNvContentPartPr/>
              <p14:nvPr/>
            </p14:nvContentPartPr>
            <p14:xfrm>
              <a:off x="3008640" y="1890520"/>
              <a:ext cx="173160" cy="168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2DF67AE-10B3-49C3-9012-520F5E0138E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991000" y="1872880"/>
                <a:ext cx="20880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B3FCB6A-F181-4489-9BDB-69A07A01A9E6}"/>
                  </a:ext>
                </a:extLst>
              </p14:cNvPr>
              <p14:cNvContentPartPr/>
              <p14:nvPr/>
            </p14:nvContentPartPr>
            <p14:xfrm>
              <a:off x="3434880" y="1743640"/>
              <a:ext cx="243720" cy="679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B3FCB6A-F181-4489-9BDB-69A07A01A9E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17240" y="1725640"/>
                <a:ext cx="279360" cy="71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B621A66-7E13-433D-9C12-37B0465D7A32}"/>
                  </a:ext>
                </a:extLst>
              </p14:cNvPr>
              <p14:cNvContentPartPr/>
              <p14:nvPr/>
            </p14:nvContentPartPr>
            <p14:xfrm>
              <a:off x="3505080" y="1700440"/>
              <a:ext cx="360" cy="165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B621A66-7E13-433D-9C12-37B0465D7A3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87080" y="1682800"/>
                <a:ext cx="36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EFCD178-5AA0-45F3-8B1F-934BAB7AB71B}"/>
                  </a:ext>
                </a:extLst>
              </p14:cNvPr>
              <p14:cNvContentPartPr/>
              <p14:nvPr/>
            </p14:nvContentPartPr>
            <p14:xfrm>
              <a:off x="3919080" y="1889440"/>
              <a:ext cx="236880" cy="18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EFCD178-5AA0-45F3-8B1F-934BAB7AB71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01440" y="1871440"/>
                <a:ext cx="2725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2419D9D-5892-4FA5-81E7-3A2CE917D568}"/>
                  </a:ext>
                </a:extLst>
              </p14:cNvPr>
              <p14:cNvContentPartPr/>
              <p14:nvPr/>
            </p14:nvContentPartPr>
            <p14:xfrm>
              <a:off x="4253880" y="1899160"/>
              <a:ext cx="96120" cy="124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2419D9D-5892-4FA5-81E7-3A2CE917D5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236240" y="1881160"/>
                <a:ext cx="13176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984F51F-6138-4BA4-B732-E5F089C2D3EC}"/>
                  </a:ext>
                </a:extLst>
              </p14:cNvPr>
              <p14:cNvContentPartPr/>
              <p14:nvPr/>
            </p14:nvContentPartPr>
            <p14:xfrm>
              <a:off x="4653120" y="1843000"/>
              <a:ext cx="92160" cy="122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984F51F-6138-4BA4-B732-E5F089C2D3E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635120" y="1825360"/>
                <a:ext cx="1278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358C345-3D10-4C12-94B1-685639000226}"/>
                  </a:ext>
                </a:extLst>
              </p14:cNvPr>
              <p14:cNvContentPartPr/>
              <p14:nvPr/>
            </p14:nvContentPartPr>
            <p14:xfrm>
              <a:off x="4823040" y="1828240"/>
              <a:ext cx="100440" cy="136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358C345-3D10-4C12-94B1-68563900022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805400" y="1810600"/>
                <a:ext cx="1360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5986356-1EAF-483E-BDE9-EAF9C4B630AC}"/>
                  </a:ext>
                </a:extLst>
              </p14:cNvPr>
              <p14:cNvContentPartPr/>
              <p14:nvPr/>
            </p14:nvContentPartPr>
            <p14:xfrm>
              <a:off x="5047680" y="1625200"/>
              <a:ext cx="32760" cy="326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5986356-1EAF-483E-BDE9-EAF9C4B630A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29680" y="1607200"/>
                <a:ext cx="6840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2410891-E8A2-47EA-8A09-6C447E4D35F0}"/>
                  </a:ext>
                </a:extLst>
              </p14:cNvPr>
              <p14:cNvContentPartPr/>
              <p14:nvPr/>
            </p14:nvContentPartPr>
            <p14:xfrm>
              <a:off x="4968120" y="1546000"/>
              <a:ext cx="621360" cy="398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2410891-E8A2-47EA-8A09-6C447E4D35F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50120" y="1528360"/>
                <a:ext cx="65700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392BE9C-DC44-4203-8E7C-1C2EF3872FDC}"/>
                  </a:ext>
                </a:extLst>
              </p14:cNvPr>
              <p14:cNvContentPartPr/>
              <p14:nvPr/>
            </p14:nvContentPartPr>
            <p14:xfrm>
              <a:off x="5394720" y="1727080"/>
              <a:ext cx="254520" cy="29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392BE9C-DC44-4203-8E7C-1C2EF3872FD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76720" y="1709080"/>
                <a:ext cx="2901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04264CC-84C5-4E74-822D-5E629BDAD1F0}"/>
                  </a:ext>
                </a:extLst>
              </p14:cNvPr>
              <p14:cNvContentPartPr/>
              <p14:nvPr/>
            </p14:nvContentPartPr>
            <p14:xfrm>
              <a:off x="5786400" y="1838680"/>
              <a:ext cx="14760" cy="96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04264CC-84C5-4E74-822D-5E629BDAD1F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68760" y="1821040"/>
                <a:ext cx="5040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BAED440-8920-4D32-AADA-27A50A58EEEF}"/>
                  </a:ext>
                </a:extLst>
              </p14:cNvPr>
              <p14:cNvContentPartPr/>
              <p14:nvPr/>
            </p14:nvContentPartPr>
            <p14:xfrm>
              <a:off x="5791080" y="1716640"/>
              <a:ext cx="360" cy="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BAED440-8920-4D32-AADA-27A50A58EE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773080" y="169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EC3EBF3-EF99-41BE-BC86-2FD28B2BEE78}"/>
                  </a:ext>
                </a:extLst>
              </p14:cNvPr>
              <p14:cNvContentPartPr/>
              <p14:nvPr/>
            </p14:nvContentPartPr>
            <p14:xfrm>
              <a:off x="5932200" y="1800880"/>
              <a:ext cx="115920" cy="143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EC3EBF3-EF99-41BE-BC86-2FD28B2BEE7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914560" y="1782880"/>
                <a:ext cx="15156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C0E3E3E-D34B-429A-812D-5DECE8907186}"/>
                  </a:ext>
                </a:extLst>
              </p14:cNvPr>
              <p14:cNvContentPartPr/>
              <p14:nvPr/>
            </p14:nvContentPartPr>
            <p14:xfrm>
              <a:off x="6085560" y="1799440"/>
              <a:ext cx="214920" cy="100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C0E3E3E-D34B-429A-812D-5DECE89071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67560" y="1781800"/>
                <a:ext cx="25056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F51E1E8-7102-4C22-92F5-0631AFC5DB80}"/>
                  </a:ext>
                </a:extLst>
              </p14:cNvPr>
              <p14:cNvContentPartPr/>
              <p14:nvPr/>
            </p14:nvContentPartPr>
            <p14:xfrm>
              <a:off x="6621600" y="1516120"/>
              <a:ext cx="361800" cy="817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F51E1E8-7102-4C22-92F5-0631AFC5DB8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03600" y="1498480"/>
                <a:ext cx="397440" cy="85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5D2D0A4-B76A-4C91-A5EE-F7814FED4029}"/>
                  </a:ext>
                </a:extLst>
              </p14:cNvPr>
              <p14:cNvContentPartPr/>
              <p14:nvPr/>
            </p14:nvContentPartPr>
            <p14:xfrm>
              <a:off x="7211280" y="1591720"/>
              <a:ext cx="1189440" cy="779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5D2D0A4-B76A-4C91-A5EE-F7814FED402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193280" y="1573720"/>
                <a:ext cx="1225080" cy="81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4DD8E57-6403-4EBE-84E4-2735BC00E497}"/>
                  </a:ext>
                </a:extLst>
              </p14:cNvPr>
              <p14:cNvContentPartPr/>
              <p14:nvPr/>
            </p14:nvContentPartPr>
            <p14:xfrm>
              <a:off x="3915480" y="2102920"/>
              <a:ext cx="472680" cy="41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4DD8E57-6403-4EBE-84E4-2735BC00E49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897480" y="2084920"/>
                <a:ext cx="50832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EC0DA8E-51BC-43B3-A0ED-90EAC5D19723}"/>
                  </a:ext>
                </a:extLst>
              </p14:cNvPr>
              <p14:cNvContentPartPr/>
              <p14:nvPr/>
            </p14:nvContentPartPr>
            <p14:xfrm>
              <a:off x="3941760" y="2163400"/>
              <a:ext cx="458280" cy="25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EC0DA8E-51BC-43B3-A0ED-90EAC5D1972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923760" y="2145760"/>
                <a:ext cx="49392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32FAAA0-2BB4-47E2-8126-1DA9825AEAAA}"/>
                  </a:ext>
                </a:extLst>
              </p14:cNvPr>
              <p14:cNvContentPartPr/>
              <p14:nvPr/>
            </p14:nvContentPartPr>
            <p14:xfrm>
              <a:off x="609240" y="2519080"/>
              <a:ext cx="6199200" cy="765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32FAAA0-2BB4-47E2-8126-1DA9825AEAA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91600" y="2501440"/>
                <a:ext cx="6234840" cy="800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92624478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D60DFED-D3BC-445A-935A-F0E0A80D5A6A}"/>
                  </a:ext>
                </a:extLst>
              </p14:cNvPr>
              <p14:cNvContentPartPr/>
              <p14:nvPr/>
            </p14:nvContentPartPr>
            <p14:xfrm>
              <a:off x="2590320" y="79720"/>
              <a:ext cx="3585960" cy="732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D60DFED-D3BC-445A-935A-F0E0A80D5A6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72320" y="62080"/>
                <a:ext cx="3621600" cy="76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DBD4A8C-5515-42FB-A19E-64E52767C143}"/>
                  </a:ext>
                </a:extLst>
              </p14:cNvPr>
              <p14:cNvContentPartPr/>
              <p14:nvPr/>
            </p14:nvContentPartPr>
            <p14:xfrm>
              <a:off x="725520" y="1015720"/>
              <a:ext cx="2846520" cy="608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DBD4A8C-5515-42FB-A19E-64E52767C14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07522" y="998080"/>
                <a:ext cx="2882155" cy="64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3EC0A1A-5DF6-4B7F-A9ED-4B15F49636AE}"/>
                  </a:ext>
                </a:extLst>
              </p14:cNvPr>
              <p14:cNvContentPartPr/>
              <p14:nvPr/>
            </p14:nvContentPartPr>
            <p14:xfrm>
              <a:off x="852960" y="1725640"/>
              <a:ext cx="1677960" cy="444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3EC0A1A-5DF6-4B7F-A9ED-4B15F49636A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35320" y="1708000"/>
                <a:ext cx="1713600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38C30AE-2D3C-44A9-BE67-2F0D910FB50D}"/>
                  </a:ext>
                </a:extLst>
              </p14:cNvPr>
              <p14:cNvContentPartPr/>
              <p14:nvPr/>
            </p14:nvContentPartPr>
            <p14:xfrm>
              <a:off x="2653320" y="1980880"/>
              <a:ext cx="18720" cy="108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38C30AE-2D3C-44A9-BE67-2F0D910FB50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35320" y="1962880"/>
                <a:ext cx="5436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456BC6B-7A19-495A-A3F0-EC019BFE8B51}"/>
                  </a:ext>
                </a:extLst>
              </p14:cNvPr>
              <p14:cNvContentPartPr/>
              <p14:nvPr/>
            </p14:nvContentPartPr>
            <p14:xfrm>
              <a:off x="2679600" y="1859200"/>
              <a:ext cx="2520" cy="14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456BC6B-7A19-495A-A3F0-EC019BFE8B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61600" y="1841200"/>
                <a:ext cx="381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CBE74FB-EF2E-4F2D-99C3-D63D6FF0EB00}"/>
                  </a:ext>
                </a:extLst>
              </p14:cNvPr>
              <p14:cNvContentPartPr/>
              <p14:nvPr/>
            </p14:nvContentPartPr>
            <p14:xfrm>
              <a:off x="2805240" y="1939120"/>
              <a:ext cx="92880" cy="131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CBE74FB-EF2E-4F2D-99C3-D63D6FF0EB0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787240" y="1921480"/>
                <a:ext cx="12852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2DF67AE-10B3-49C3-9012-520F5E0138E1}"/>
                  </a:ext>
                </a:extLst>
              </p14:cNvPr>
              <p14:cNvContentPartPr/>
              <p14:nvPr/>
            </p14:nvContentPartPr>
            <p14:xfrm>
              <a:off x="3008640" y="1890520"/>
              <a:ext cx="173160" cy="168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2DF67AE-10B3-49C3-9012-520F5E0138E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991000" y="1872880"/>
                <a:ext cx="20880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B3FCB6A-F181-4489-9BDB-69A07A01A9E6}"/>
                  </a:ext>
                </a:extLst>
              </p14:cNvPr>
              <p14:cNvContentPartPr/>
              <p14:nvPr/>
            </p14:nvContentPartPr>
            <p14:xfrm>
              <a:off x="3434880" y="1743640"/>
              <a:ext cx="243720" cy="679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B3FCB6A-F181-4489-9BDB-69A07A01A9E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17240" y="1725640"/>
                <a:ext cx="279360" cy="71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B621A66-7E13-433D-9C12-37B0465D7A32}"/>
                  </a:ext>
                </a:extLst>
              </p14:cNvPr>
              <p14:cNvContentPartPr/>
              <p14:nvPr/>
            </p14:nvContentPartPr>
            <p14:xfrm>
              <a:off x="3505080" y="1700440"/>
              <a:ext cx="360" cy="165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B621A66-7E13-433D-9C12-37B0465D7A3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87080" y="1682800"/>
                <a:ext cx="36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EFCD178-5AA0-45F3-8B1F-934BAB7AB71B}"/>
                  </a:ext>
                </a:extLst>
              </p14:cNvPr>
              <p14:cNvContentPartPr/>
              <p14:nvPr/>
            </p14:nvContentPartPr>
            <p14:xfrm>
              <a:off x="3919080" y="1889440"/>
              <a:ext cx="236880" cy="18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EFCD178-5AA0-45F3-8B1F-934BAB7AB71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01440" y="1871440"/>
                <a:ext cx="2725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2419D9D-5892-4FA5-81E7-3A2CE917D568}"/>
                  </a:ext>
                </a:extLst>
              </p14:cNvPr>
              <p14:cNvContentPartPr/>
              <p14:nvPr/>
            </p14:nvContentPartPr>
            <p14:xfrm>
              <a:off x="4253880" y="1899160"/>
              <a:ext cx="96120" cy="124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2419D9D-5892-4FA5-81E7-3A2CE917D5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236240" y="1881160"/>
                <a:ext cx="13176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984F51F-6138-4BA4-B732-E5F089C2D3EC}"/>
                  </a:ext>
                </a:extLst>
              </p14:cNvPr>
              <p14:cNvContentPartPr/>
              <p14:nvPr/>
            </p14:nvContentPartPr>
            <p14:xfrm>
              <a:off x="4653120" y="1843000"/>
              <a:ext cx="92160" cy="122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984F51F-6138-4BA4-B732-E5F089C2D3E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635120" y="1825360"/>
                <a:ext cx="1278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358C345-3D10-4C12-94B1-685639000226}"/>
                  </a:ext>
                </a:extLst>
              </p14:cNvPr>
              <p14:cNvContentPartPr/>
              <p14:nvPr/>
            </p14:nvContentPartPr>
            <p14:xfrm>
              <a:off x="4823040" y="1828240"/>
              <a:ext cx="100440" cy="136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358C345-3D10-4C12-94B1-68563900022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805400" y="1810600"/>
                <a:ext cx="1360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5986356-1EAF-483E-BDE9-EAF9C4B630AC}"/>
                  </a:ext>
                </a:extLst>
              </p14:cNvPr>
              <p14:cNvContentPartPr/>
              <p14:nvPr/>
            </p14:nvContentPartPr>
            <p14:xfrm>
              <a:off x="5047680" y="1625200"/>
              <a:ext cx="32760" cy="326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5986356-1EAF-483E-BDE9-EAF9C4B630A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29680" y="1607200"/>
                <a:ext cx="6840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2410891-E8A2-47EA-8A09-6C447E4D35F0}"/>
                  </a:ext>
                </a:extLst>
              </p14:cNvPr>
              <p14:cNvContentPartPr/>
              <p14:nvPr/>
            </p14:nvContentPartPr>
            <p14:xfrm>
              <a:off x="4968120" y="1546000"/>
              <a:ext cx="621360" cy="398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2410891-E8A2-47EA-8A09-6C447E4D35F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50120" y="1528360"/>
                <a:ext cx="65700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392BE9C-DC44-4203-8E7C-1C2EF3872FDC}"/>
                  </a:ext>
                </a:extLst>
              </p14:cNvPr>
              <p14:cNvContentPartPr/>
              <p14:nvPr/>
            </p14:nvContentPartPr>
            <p14:xfrm>
              <a:off x="5394720" y="1727080"/>
              <a:ext cx="254520" cy="29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392BE9C-DC44-4203-8E7C-1C2EF3872FD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76720" y="1709080"/>
                <a:ext cx="2901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04264CC-84C5-4E74-822D-5E629BDAD1F0}"/>
                  </a:ext>
                </a:extLst>
              </p14:cNvPr>
              <p14:cNvContentPartPr/>
              <p14:nvPr/>
            </p14:nvContentPartPr>
            <p14:xfrm>
              <a:off x="5786400" y="1838680"/>
              <a:ext cx="14760" cy="96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04264CC-84C5-4E74-822D-5E629BDAD1F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68760" y="1821040"/>
                <a:ext cx="5040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BAED440-8920-4D32-AADA-27A50A58EEEF}"/>
                  </a:ext>
                </a:extLst>
              </p14:cNvPr>
              <p14:cNvContentPartPr/>
              <p14:nvPr/>
            </p14:nvContentPartPr>
            <p14:xfrm>
              <a:off x="5791080" y="1716640"/>
              <a:ext cx="360" cy="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BAED440-8920-4D32-AADA-27A50A58EE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773080" y="169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EC3EBF3-EF99-41BE-BC86-2FD28B2BEE78}"/>
                  </a:ext>
                </a:extLst>
              </p14:cNvPr>
              <p14:cNvContentPartPr/>
              <p14:nvPr/>
            </p14:nvContentPartPr>
            <p14:xfrm>
              <a:off x="5932200" y="1800880"/>
              <a:ext cx="115920" cy="143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EC3EBF3-EF99-41BE-BC86-2FD28B2BEE7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914560" y="1782880"/>
                <a:ext cx="15156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C0E3E3E-D34B-429A-812D-5DECE8907186}"/>
                  </a:ext>
                </a:extLst>
              </p14:cNvPr>
              <p14:cNvContentPartPr/>
              <p14:nvPr/>
            </p14:nvContentPartPr>
            <p14:xfrm>
              <a:off x="6085560" y="1799440"/>
              <a:ext cx="214920" cy="100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C0E3E3E-D34B-429A-812D-5DECE89071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67560" y="1781800"/>
                <a:ext cx="25056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F51E1E8-7102-4C22-92F5-0631AFC5DB80}"/>
                  </a:ext>
                </a:extLst>
              </p14:cNvPr>
              <p14:cNvContentPartPr/>
              <p14:nvPr/>
            </p14:nvContentPartPr>
            <p14:xfrm>
              <a:off x="6621600" y="1516120"/>
              <a:ext cx="361800" cy="817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F51E1E8-7102-4C22-92F5-0631AFC5DB8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03600" y="1498480"/>
                <a:ext cx="397440" cy="85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5D2D0A4-B76A-4C91-A5EE-F7814FED4029}"/>
                  </a:ext>
                </a:extLst>
              </p14:cNvPr>
              <p14:cNvContentPartPr/>
              <p14:nvPr/>
            </p14:nvContentPartPr>
            <p14:xfrm>
              <a:off x="7211280" y="1591720"/>
              <a:ext cx="1189440" cy="779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5D2D0A4-B76A-4C91-A5EE-F7814FED402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193280" y="1573720"/>
                <a:ext cx="1225080" cy="81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4DD8E57-6403-4EBE-84E4-2735BC00E497}"/>
                  </a:ext>
                </a:extLst>
              </p14:cNvPr>
              <p14:cNvContentPartPr/>
              <p14:nvPr/>
            </p14:nvContentPartPr>
            <p14:xfrm>
              <a:off x="3915480" y="2102920"/>
              <a:ext cx="472680" cy="41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4DD8E57-6403-4EBE-84E4-2735BC00E49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897480" y="2084920"/>
                <a:ext cx="50832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EC0DA8E-51BC-43B3-A0ED-90EAC5D19723}"/>
                  </a:ext>
                </a:extLst>
              </p14:cNvPr>
              <p14:cNvContentPartPr/>
              <p14:nvPr/>
            </p14:nvContentPartPr>
            <p14:xfrm>
              <a:off x="3941760" y="2163400"/>
              <a:ext cx="458280" cy="25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EC0DA8E-51BC-43B3-A0ED-90EAC5D1972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923760" y="2145760"/>
                <a:ext cx="49392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32FAAA0-2BB4-47E2-8126-1DA9825AEAAA}"/>
                  </a:ext>
                </a:extLst>
              </p14:cNvPr>
              <p14:cNvContentPartPr/>
              <p14:nvPr/>
            </p14:nvContentPartPr>
            <p14:xfrm>
              <a:off x="609240" y="2519080"/>
              <a:ext cx="6199200" cy="765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32FAAA0-2BB4-47E2-8126-1DA9825AEAA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91600" y="2501440"/>
                <a:ext cx="6234840" cy="80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256EFB8-ED05-48BB-B187-B9FB23125B19}"/>
                  </a:ext>
                </a:extLst>
              </p14:cNvPr>
              <p14:cNvContentPartPr/>
              <p14:nvPr/>
            </p14:nvContentPartPr>
            <p14:xfrm>
              <a:off x="1462440" y="3372640"/>
              <a:ext cx="5315760" cy="497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256EFB8-ED05-48BB-B187-B9FB23125B1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444800" y="3355000"/>
                <a:ext cx="5351400" cy="53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C076F6-DC76-48B2-9797-36D9822C938F}"/>
                  </a:ext>
                </a:extLst>
              </p14:cNvPr>
              <p14:cNvContentPartPr/>
              <p14:nvPr/>
            </p14:nvContentPartPr>
            <p14:xfrm>
              <a:off x="842880" y="3464080"/>
              <a:ext cx="463320" cy="510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C076F6-DC76-48B2-9797-36D9822C938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4880" y="3446440"/>
                <a:ext cx="498960" cy="545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67275831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D60DFED-D3BC-445A-935A-F0E0A80D5A6A}"/>
                  </a:ext>
                </a:extLst>
              </p14:cNvPr>
              <p14:cNvContentPartPr/>
              <p14:nvPr/>
            </p14:nvContentPartPr>
            <p14:xfrm>
              <a:off x="2590320" y="79720"/>
              <a:ext cx="3585960" cy="732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D60DFED-D3BC-445A-935A-F0E0A80D5A6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72320" y="62080"/>
                <a:ext cx="3621600" cy="76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DBD4A8C-5515-42FB-A19E-64E52767C143}"/>
                  </a:ext>
                </a:extLst>
              </p14:cNvPr>
              <p14:cNvContentPartPr/>
              <p14:nvPr/>
            </p14:nvContentPartPr>
            <p14:xfrm>
              <a:off x="725520" y="1015720"/>
              <a:ext cx="2846520" cy="608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DBD4A8C-5515-42FB-A19E-64E52767C14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07522" y="998080"/>
                <a:ext cx="2882155" cy="64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3EC0A1A-5DF6-4B7F-A9ED-4B15F49636AE}"/>
                  </a:ext>
                </a:extLst>
              </p14:cNvPr>
              <p14:cNvContentPartPr/>
              <p14:nvPr/>
            </p14:nvContentPartPr>
            <p14:xfrm>
              <a:off x="852960" y="1725640"/>
              <a:ext cx="1677960" cy="444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3EC0A1A-5DF6-4B7F-A9ED-4B15F49636A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35320" y="1708000"/>
                <a:ext cx="1713600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38C30AE-2D3C-44A9-BE67-2F0D910FB50D}"/>
                  </a:ext>
                </a:extLst>
              </p14:cNvPr>
              <p14:cNvContentPartPr/>
              <p14:nvPr/>
            </p14:nvContentPartPr>
            <p14:xfrm>
              <a:off x="2653320" y="1980880"/>
              <a:ext cx="18720" cy="108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38C30AE-2D3C-44A9-BE67-2F0D910FB50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35320" y="1962880"/>
                <a:ext cx="5436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456BC6B-7A19-495A-A3F0-EC019BFE8B51}"/>
                  </a:ext>
                </a:extLst>
              </p14:cNvPr>
              <p14:cNvContentPartPr/>
              <p14:nvPr/>
            </p14:nvContentPartPr>
            <p14:xfrm>
              <a:off x="2679600" y="1859200"/>
              <a:ext cx="2520" cy="14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456BC6B-7A19-495A-A3F0-EC019BFE8B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61600" y="1841200"/>
                <a:ext cx="381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CBE74FB-EF2E-4F2D-99C3-D63D6FF0EB00}"/>
                  </a:ext>
                </a:extLst>
              </p14:cNvPr>
              <p14:cNvContentPartPr/>
              <p14:nvPr/>
            </p14:nvContentPartPr>
            <p14:xfrm>
              <a:off x="2805240" y="1939120"/>
              <a:ext cx="92880" cy="131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CBE74FB-EF2E-4F2D-99C3-D63D6FF0EB0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787240" y="1921480"/>
                <a:ext cx="12852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2DF67AE-10B3-49C3-9012-520F5E0138E1}"/>
                  </a:ext>
                </a:extLst>
              </p14:cNvPr>
              <p14:cNvContentPartPr/>
              <p14:nvPr/>
            </p14:nvContentPartPr>
            <p14:xfrm>
              <a:off x="3008640" y="1890520"/>
              <a:ext cx="173160" cy="168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2DF67AE-10B3-49C3-9012-520F5E0138E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991000" y="1872880"/>
                <a:ext cx="20880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B3FCB6A-F181-4489-9BDB-69A07A01A9E6}"/>
                  </a:ext>
                </a:extLst>
              </p14:cNvPr>
              <p14:cNvContentPartPr/>
              <p14:nvPr/>
            </p14:nvContentPartPr>
            <p14:xfrm>
              <a:off x="3434880" y="1743640"/>
              <a:ext cx="243720" cy="679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B3FCB6A-F181-4489-9BDB-69A07A01A9E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17240" y="1725640"/>
                <a:ext cx="279360" cy="71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B621A66-7E13-433D-9C12-37B0465D7A32}"/>
                  </a:ext>
                </a:extLst>
              </p14:cNvPr>
              <p14:cNvContentPartPr/>
              <p14:nvPr/>
            </p14:nvContentPartPr>
            <p14:xfrm>
              <a:off x="3505080" y="1700440"/>
              <a:ext cx="360" cy="165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B621A66-7E13-433D-9C12-37B0465D7A3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87080" y="1682800"/>
                <a:ext cx="36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EFCD178-5AA0-45F3-8B1F-934BAB7AB71B}"/>
                  </a:ext>
                </a:extLst>
              </p14:cNvPr>
              <p14:cNvContentPartPr/>
              <p14:nvPr/>
            </p14:nvContentPartPr>
            <p14:xfrm>
              <a:off x="3919080" y="1889440"/>
              <a:ext cx="236880" cy="18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EFCD178-5AA0-45F3-8B1F-934BAB7AB71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01440" y="1871440"/>
                <a:ext cx="2725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2419D9D-5892-4FA5-81E7-3A2CE917D568}"/>
                  </a:ext>
                </a:extLst>
              </p14:cNvPr>
              <p14:cNvContentPartPr/>
              <p14:nvPr/>
            </p14:nvContentPartPr>
            <p14:xfrm>
              <a:off x="4253880" y="1899160"/>
              <a:ext cx="96120" cy="124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2419D9D-5892-4FA5-81E7-3A2CE917D5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236240" y="1881160"/>
                <a:ext cx="13176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984F51F-6138-4BA4-B732-E5F089C2D3EC}"/>
                  </a:ext>
                </a:extLst>
              </p14:cNvPr>
              <p14:cNvContentPartPr/>
              <p14:nvPr/>
            </p14:nvContentPartPr>
            <p14:xfrm>
              <a:off x="4653120" y="1843000"/>
              <a:ext cx="92160" cy="122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984F51F-6138-4BA4-B732-E5F089C2D3E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635120" y="1825360"/>
                <a:ext cx="1278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358C345-3D10-4C12-94B1-685639000226}"/>
                  </a:ext>
                </a:extLst>
              </p14:cNvPr>
              <p14:cNvContentPartPr/>
              <p14:nvPr/>
            </p14:nvContentPartPr>
            <p14:xfrm>
              <a:off x="4823040" y="1828240"/>
              <a:ext cx="100440" cy="136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358C345-3D10-4C12-94B1-68563900022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805400" y="1810600"/>
                <a:ext cx="1360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5986356-1EAF-483E-BDE9-EAF9C4B630AC}"/>
                  </a:ext>
                </a:extLst>
              </p14:cNvPr>
              <p14:cNvContentPartPr/>
              <p14:nvPr/>
            </p14:nvContentPartPr>
            <p14:xfrm>
              <a:off x="5047680" y="1625200"/>
              <a:ext cx="32760" cy="326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5986356-1EAF-483E-BDE9-EAF9C4B630A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29680" y="1607200"/>
                <a:ext cx="6840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2410891-E8A2-47EA-8A09-6C447E4D35F0}"/>
                  </a:ext>
                </a:extLst>
              </p14:cNvPr>
              <p14:cNvContentPartPr/>
              <p14:nvPr/>
            </p14:nvContentPartPr>
            <p14:xfrm>
              <a:off x="4968120" y="1546000"/>
              <a:ext cx="621360" cy="398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2410891-E8A2-47EA-8A09-6C447E4D35F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50120" y="1528360"/>
                <a:ext cx="65700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392BE9C-DC44-4203-8E7C-1C2EF3872FDC}"/>
                  </a:ext>
                </a:extLst>
              </p14:cNvPr>
              <p14:cNvContentPartPr/>
              <p14:nvPr/>
            </p14:nvContentPartPr>
            <p14:xfrm>
              <a:off x="5394720" y="1727080"/>
              <a:ext cx="254520" cy="29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392BE9C-DC44-4203-8E7C-1C2EF3872FD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76720" y="1709080"/>
                <a:ext cx="2901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04264CC-84C5-4E74-822D-5E629BDAD1F0}"/>
                  </a:ext>
                </a:extLst>
              </p14:cNvPr>
              <p14:cNvContentPartPr/>
              <p14:nvPr/>
            </p14:nvContentPartPr>
            <p14:xfrm>
              <a:off x="5786400" y="1838680"/>
              <a:ext cx="14760" cy="96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04264CC-84C5-4E74-822D-5E629BDAD1F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68760" y="1821040"/>
                <a:ext cx="5040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BAED440-8920-4D32-AADA-27A50A58EEEF}"/>
                  </a:ext>
                </a:extLst>
              </p14:cNvPr>
              <p14:cNvContentPartPr/>
              <p14:nvPr/>
            </p14:nvContentPartPr>
            <p14:xfrm>
              <a:off x="5791080" y="1716640"/>
              <a:ext cx="360" cy="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BAED440-8920-4D32-AADA-27A50A58EE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773080" y="169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EC3EBF3-EF99-41BE-BC86-2FD28B2BEE78}"/>
                  </a:ext>
                </a:extLst>
              </p14:cNvPr>
              <p14:cNvContentPartPr/>
              <p14:nvPr/>
            </p14:nvContentPartPr>
            <p14:xfrm>
              <a:off x="5932200" y="1800880"/>
              <a:ext cx="115920" cy="143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EC3EBF3-EF99-41BE-BC86-2FD28B2BEE7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914560" y="1782880"/>
                <a:ext cx="15156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C0E3E3E-D34B-429A-812D-5DECE8907186}"/>
                  </a:ext>
                </a:extLst>
              </p14:cNvPr>
              <p14:cNvContentPartPr/>
              <p14:nvPr/>
            </p14:nvContentPartPr>
            <p14:xfrm>
              <a:off x="6085560" y="1799440"/>
              <a:ext cx="214920" cy="100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C0E3E3E-D34B-429A-812D-5DECE89071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67560" y="1781800"/>
                <a:ext cx="25056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F51E1E8-7102-4C22-92F5-0631AFC5DB80}"/>
                  </a:ext>
                </a:extLst>
              </p14:cNvPr>
              <p14:cNvContentPartPr/>
              <p14:nvPr/>
            </p14:nvContentPartPr>
            <p14:xfrm>
              <a:off x="6621600" y="1516120"/>
              <a:ext cx="361800" cy="817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F51E1E8-7102-4C22-92F5-0631AFC5DB8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03600" y="1498480"/>
                <a:ext cx="397440" cy="85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5D2D0A4-B76A-4C91-A5EE-F7814FED4029}"/>
                  </a:ext>
                </a:extLst>
              </p14:cNvPr>
              <p14:cNvContentPartPr/>
              <p14:nvPr/>
            </p14:nvContentPartPr>
            <p14:xfrm>
              <a:off x="7211280" y="1591720"/>
              <a:ext cx="1189440" cy="779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5D2D0A4-B76A-4C91-A5EE-F7814FED402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193280" y="1573720"/>
                <a:ext cx="1225080" cy="81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4DD8E57-6403-4EBE-84E4-2735BC00E497}"/>
                  </a:ext>
                </a:extLst>
              </p14:cNvPr>
              <p14:cNvContentPartPr/>
              <p14:nvPr/>
            </p14:nvContentPartPr>
            <p14:xfrm>
              <a:off x="3915480" y="2102920"/>
              <a:ext cx="472680" cy="41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4DD8E57-6403-4EBE-84E4-2735BC00E49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897480" y="2084920"/>
                <a:ext cx="50832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EC0DA8E-51BC-43B3-A0ED-90EAC5D19723}"/>
                  </a:ext>
                </a:extLst>
              </p14:cNvPr>
              <p14:cNvContentPartPr/>
              <p14:nvPr/>
            </p14:nvContentPartPr>
            <p14:xfrm>
              <a:off x="3941760" y="2163400"/>
              <a:ext cx="458280" cy="25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EC0DA8E-51BC-43B3-A0ED-90EAC5D1972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923760" y="2145760"/>
                <a:ext cx="49392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32FAAA0-2BB4-47E2-8126-1DA9825AEAAA}"/>
                  </a:ext>
                </a:extLst>
              </p14:cNvPr>
              <p14:cNvContentPartPr/>
              <p14:nvPr/>
            </p14:nvContentPartPr>
            <p14:xfrm>
              <a:off x="609240" y="2519080"/>
              <a:ext cx="6199200" cy="765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32FAAA0-2BB4-47E2-8126-1DA9825AEAA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91600" y="2501440"/>
                <a:ext cx="6234840" cy="80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256EFB8-ED05-48BB-B187-B9FB23125B19}"/>
                  </a:ext>
                </a:extLst>
              </p14:cNvPr>
              <p14:cNvContentPartPr/>
              <p14:nvPr/>
            </p14:nvContentPartPr>
            <p14:xfrm>
              <a:off x="1462440" y="3372640"/>
              <a:ext cx="5315760" cy="497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256EFB8-ED05-48BB-B187-B9FB23125B1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444800" y="3355000"/>
                <a:ext cx="5351400" cy="53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C076F6-DC76-48B2-9797-36D9822C938F}"/>
                  </a:ext>
                </a:extLst>
              </p14:cNvPr>
              <p14:cNvContentPartPr/>
              <p14:nvPr/>
            </p14:nvContentPartPr>
            <p14:xfrm>
              <a:off x="842880" y="3464080"/>
              <a:ext cx="463320" cy="510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C076F6-DC76-48B2-9797-36D9822C938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4880" y="3446440"/>
                <a:ext cx="498960" cy="54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1BFE675-578A-4B6A-9C2A-B8830FC8B112}"/>
                  </a:ext>
                </a:extLst>
              </p14:cNvPr>
              <p14:cNvContentPartPr/>
              <p14:nvPr/>
            </p14:nvContentPartPr>
            <p14:xfrm>
              <a:off x="3480600" y="4103080"/>
              <a:ext cx="1119960" cy="411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1BFE675-578A-4B6A-9C2A-B8830FC8B11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462600" y="4085080"/>
                <a:ext cx="1155600" cy="447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67902095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D60DFED-D3BC-445A-935A-F0E0A80D5A6A}"/>
                  </a:ext>
                </a:extLst>
              </p14:cNvPr>
              <p14:cNvContentPartPr/>
              <p14:nvPr/>
            </p14:nvContentPartPr>
            <p14:xfrm>
              <a:off x="2590320" y="79720"/>
              <a:ext cx="3585960" cy="732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D60DFED-D3BC-445A-935A-F0E0A80D5A6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72320" y="62080"/>
                <a:ext cx="3621600" cy="76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DBD4A8C-5515-42FB-A19E-64E52767C143}"/>
                  </a:ext>
                </a:extLst>
              </p14:cNvPr>
              <p14:cNvContentPartPr/>
              <p14:nvPr/>
            </p14:nvContentPartPr>
            <p14:xfrm>
              <a:off x="725520" y="1015720"/>
              <a:ext cx="2846520" cy="608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DBD4A8C-5515-42FB-A19E-64E52767C14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07522" y="998080"/>
                <a:ext cx="2882155" cy="64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3EC0A1A-5DF6-4B7F-A9ED-4B15F49636AE}"/>
                  </a:ext>
                </a:extLst>
              </p14:cNvPr>
              <p14:cNvContentPartPr/>
              <p14:nvPr/>
            </p14:nvContentPartPr>
            <p14:xfrm>
              <a:off x="852960" y="1725640"/>
              <a:ext cx="1677960" cy="444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3EC0A1A-5DF6-4B7F-A9ED-4B15F49636A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35320" y="1708000"/>
                <a:ext cx="1713600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38C30AE-2D3C-44A9-BE67-2F0D910FB50D}"/>
                  </a:ext>
                </a:extLst>
              </p14:cNvPr>
              <p14:cNvContentPartPr/>
              <p14:nvPr/>
            </p14:nvContentPartPr>
            <p14:xfrm>
              <a:off x="2653320" y="1980880"/>
              <a:ext cx="18720" cy="108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38C30AE-2D3C-44A9-BE67-2F0D910FB50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35320" y="1962880"/>
                <a:ext cx="5436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456BC6B-7A19-495A-A3F0-EC019BFE8B51}"/>
                  </a:ext>
                </a:extLst>
              </p14:cNvPr>
              <p14:cNvContentPartPr/>
              <p14:nvPr/>
            </p14:nvContentPartPr>
            <p14:xfrm>
              <a:off x="2679600" y="1859200"/>
              <a:ext cx="2520" cy="14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456BC6B-7A19-495A-A3F0-EC019BFE8B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61600" y="1841200"/>
                <a:ext cx="381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CBE74FB-EF2E-4F2D-99C3-D63D6FF0EB00}"/>
                  </a:ext>
                </a:extLst>
              </p14:cNvPr>
              <p14:cNvContentPartPr/>
              <p14:nvPr/>
            </p14:nvContentPartPr>
            <p14:xfrm>
              <a:off x="2805240" y="1939120"/>
              <a:ext cx="92880" cy="131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CBE74FB-EF2E-4F2D-99C3-D63D6FF0EB0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787240" y="1921480"/>
                <a:ext cx="12852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2DF67AE-10B3-49C3-9012-520F5E0138E1}"/>
                  </a:ext>
                </a:extLst>
              </p14:cNvPr>
              <p14:cNvContentPartPr/>
              <p14:nvPr/>
            </p14:nvContentPartPr>
            <p14:xfrm>
              <a:off x="3008640" y="1890520"/>
              <a:ext cx="173160" cy="168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2DF67AE-10B3-49C3-9012-520F5E0138E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991000" y="1872880"/>
                <a:ext cx="20880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B3FCB6A-F181-4489-9BDB-69A07A01A9E6}"/>
                  </a:ext>
                </a:extLst>
              </p14:cNvPr>
              <p14:cNvContentPartPr/>
              <p14:nvPr/>
            </p14:nvContentPartPr>
            <p14:xfrm>
              <a:off x="3434880" y="1743640"/>
              <a:ext cx="243720" cy="679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B3FCB6A-F181-4489-9BDB-69A07A01A9E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17240" y="1725640"/>
                <a:ext cx="279360" cy="71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B621A66-7E13-433D-9C12-37B0465D7A32}"/>
                  </a:ext>
                </a:extLst>
              </p14:cNvPr>
              <p14:cNvContentPartPr/>
              <p14:nvPr/>
            </p14:nvContentPartPr>
            <p14:xfrm>
              <a:off x="3505080" y="1700440"/>
              <a:ext cx="360" cy="165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B621A66-7E13-433D-9C12-37B0465D7A3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87080" y="1682800"/>
                <a:ext cx="36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EFCD178-5AA0-45F3-8B1F-934BAB7AB71B}"/>
                  </a:ext>
                </a:extLst>
              </p14:cNvPr>
              <p14:cNvContentPartPr/>
              <p14:nvPr/>
            </p14:nvContentPartPr>
            <p14:xfrm>
              <a:off x="3919080" y="1889440"/>
              <a:ext cx="236880" cy="18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EFCD178-5AA0-45F3-8B1F-934BAB7AB71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01440" y="1871440"/>
                <a:ext cx="2725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2419D9D-5892-4FA5-81E7-3A2CE917D568}"/>
                  </a:ext>
                </a:extLst>
              </p14:cNvPr>
              <p14:cNvContentPartPr/>
              <p14:nvPr/>
            </p14:nvContentPartPr>
            <p14:xfrm>
              <a:off x="4253880" y="1899160"/>
              <a:ext cx="96120" cy="124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2419D9D-5892-4FA5-81E7-3A2CE917D5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236240" y="1881160"/>
                <a:ext cx="13176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984F51F-6138-4BA4-B732-E5F089C2D3EC}"/>
                  </a:ext>
                </a:extLst>
              </p14:cNvPr>
              <p14:cNvContentPartPr/>
              <p14:nvPr/>
            </p14:nvContentPartPr>
            <p14:xfrm>
              <a:off x="4653120" y="1843000"/>
              <a:ext cx="92160" cy="122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984F51F-6138-4BA4-B732-E5F089C2D3E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635120" y="1825360"/>
                <a:ext cx="1278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358C345-3D10-4C12-94B1-685639000226}"/>
                  </a:ext>
                </a:extLst>
              </p14:cNvPr>
              <p14:cNvContentPartPr/>
              <p14:nvPr/>
            </p14:nvContentPartPr>
            <p14:xfrm>
              <a:off x="4823040" y="1828240"/>
              <a:ext cx="100440" cy="136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358C345-3D10-4C12-94B1-68563900022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805400" y="1810600"/>
                <a:ext cx="1360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5986356-1EAF-483E-BDE9-EAF9C4B630AC}"/>
                  </a:ext>
                </a:extLst>
              </p14:cNvPr>
              <p14:cNvContentPartPr/>
              <p14:nvPr/>
            </p14:nvContentPartPr>
            <p14:xfrm>
              <a:off x="5047680" y="1625200"/>
              <a:ext cx="32760" cy="326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5986356-1EAF-483E-BDE9-EAF9C4B630A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29680" y="1607200"/>
                <a:ext cx="6840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2410891-E8A2-47EA-8A09-6C447E4D35F0}"/>
                  </a:ext>
                </a:extLst>
              </p14:cNvPr>
              <p14:cNvContentPartPr/>
              <p14:nvPr/>
            </p14:nvContentPartPr>
            <p14:xfrm>
              <a:off x="4968120" y="1546000"/>
              <a:ext cx="621360" cy="398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2410891-E8A2-47EA-8A09-6C447E4D35F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50120" y="1528360"/>
                <a:ext cx="65700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392BE9C-DC44-4203-8E7C-1C2EF3872FDC}"/>
                  </a:ext>
                </a:extLst>
              </p14:cNvPr>
              <p14:cNvContentPartPr/>
              <p14:nvPr/>
            </p14:nvContentPartPr>
            <p14:xfrm>
              <a:off x="5394720" y="1727080"/>
              <a:ext cx="254520" cy="29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392BE9C-DC44-4203-8E7C-1C2EF3872FD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76720" y="1709080"/>
                <a:ext cx="2901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04264CC-84C5-4E74-822D-5E629BDAD1F0}"/>
                  </a:ext>
                </a:extLst>
              </p14:cNvPr>
              <p14:cNvContentPartPr/>
              <p14:nvPr/>
            </p14:nvContentPartPr>
            <p14:xfrm>
              <a:off x="5786400" y="1838680"/>
              <a:ext cx="14760" cy="96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04264CC-84C5-4E74-822D-5E629BDAD1F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68760" y="1821040"/>
                <a:ext cx="5040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BAED440-8920-4D32-AADA-27A50A58EEEF}"/>
                  </a:ext>
                </a:extLst>
              </p14:cNvPr>
              <p14:cNvContentPartPr/>
              <p14:nvPr/>
            </p14:nvContentPartPr>
            <p14:xfrm>
              <a:off x="5791080" y="1716640"/>
              <a:ext cx="360" cy="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BAED440-8920-4D32-AADA-27A50A58EE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773080" y="169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EC3EBF3-EF99-41BE-BC86-2FD28B2BEE78}"/>
                  </a:ext>
                </a:extLst>
              </p14:cNvPr>
              <p14:cNvContentPartPr/>
              <p14:nvPr/>
            </p14:nvContentPartPr>
            <p14:xfrm>
              <a:off x="5932200" y="1800880"/>
              <a:ext cx="115920" cy="143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EC3EBF3-EF99-41BE-BC86-2FD28B2BEE7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914560" y="1782880"/>
                <a:ext cx="15156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C0E3E3E-D34B-429A-812D-5DECE8907186}"/>
                  </a:ext>
                </a:extLst>
              </p14:cNvPr>
              <p14:cNvContentPartPr/>
              <p14:nvPr/>
            </p14:nvContentPartPr>
            <p14:xfrm>
              <a:off x="6085560" y="1799440"/>
              <a:ext cx="214920" cy="100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C0E3E3E-D34B-429A-812D-5DECE89071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67560" y="1781800"/>
                <a:ext cx="25056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F51E1E8-7102-4C22-92F5-0631AFC5DB80}"/>
                  </a:ext>
                </a:extLst>
              </p14:cNvPr>
              <p14:cNvContentPartPr/>
              <p14:nvPr/>
            </p14:nvContentPartPr>
            <p14:xfrm>
              <a:off x="6621600" y="1516120"/>
              <a:ext cx="361800" cy="817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F51E1E8-7102-4C22-92F5-0631AFC5DB8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03600" y="1498480"/>
                <a:ext cx="397440" cy="85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5D2D0A4-B76A-4C91-A5EE-F7814FED4029}"/>
                  </a:ext>
                </a:extLst>
              </p14:cNvPr>
              <p14:cNvContentPartPr/>
              <p14:nvPr/>
            </p14:nvContentPartPr>
            <p14:xfrm>
              <a:off x="7211280" y="1591720"/>
              <a:ext cx="1189440" cy="779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5D2D0A4-B76A-4C91-A5EE-F7814FED402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193280" y="1573720"/>
                <a:ext cx="1225080" cy="81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4DD8E57-6403-4EBE-84E4-2735BC00E497}"/>
                  </a:ext>
                </a:extLst>
              </p14:cNvPr>
              <p14:cNvContentPartPr/>
              <p14:nvPr/>
            </p14:nvContentPartPr>
            <p14:xfrm>
              <a:off x="3915480" y="2102920"/>
              <a:ext cx="472680" cy="41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4DD8E57-6403-4EBE-84E4-2735BC00E49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897480" y="2084920"/>
                <a:ext cx="50832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EC0DA8E-51BC-43B3-A0ED-90EAC5D19723}"/>
                  </a:ext>
                </a:extLst>
              </p14:cNvPr>
              <p14:cNvContentPartPr/>
              <p14:nvPr/>
            </p14:nvContentPartPr>
            <p14:xfrm>
              <a:off x="3941760" y="2163400"/>
              <a:ext cx="458280" cy="25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EC0DA8E-51BC-43B3-A0ED-90EAC5D1972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923760" y="2145760"/>
                <a:ext cx="49392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32FAAA0-2BB4-47E2-8126-1DA9825AEAAA}"/>
                  </a:ext>
                </a:extLst>
              </p14:cNvPr>
              <p14:cNvContentPartPr/>
              <p14:nvPr/>
            </p14:nvContentPartPr>
            <p14:xfrm>
              <a:off x="609240" y="2519080"/>
              <a:ext cx="6199200" cy="765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32FAAA0-2BB4-47E2-8126-1DA9825AEAA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91600" y="2501440"/>
                <a:ext cx="6234840" cy="80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256EFB8-ED05-48BB-B187-B9FB23125B19}"/>
                  </a:ext>
                </a:extLst>
              </p14:cNvPr>
              <p14:cNvContentPartPr/>
              <p14:nvPr/>
            </p14:nvContentPartPr>
            <p14:xfrm>
              <a:off x="1462440" y="3372640"/>
              <a:ext cx="5315760" cy="497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256EFB8-ED05-48BB-B187-B9FB23125B1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444800" y="3355000"/>
                <a:ext cx="5351400" cy="53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C076F6-DC76-48B2-9797-36D9822C938F}"/>
                  </a:ext>
                </a:extLst>
              </p14:cNvPr>
              <p14:cNvContentPartPr/>
              <p14:nvPr/>
            </p14:nvContentPartPr>
            <p14:xfrm>
              <a:off x="842880" y="3464080"/>
              <a:ext cx="463320" cy="510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C076F6-DC76-48B2-9797-36D9822C938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4880" y="3446440"/>
                <a:ext cx="498960" cy="54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1BFE675-578A-4B6A-9C2A-B8830FC8B112}"/>
                  </a:ext>
                </a:extLst>
              </p14:cNvPr>
              <p14:cNvContentPartPr/>
              <p14:nvPr/>
            </p14:nvContentPartPr>
            <p14:xfrm>
              <a:off x="3480600" y="4103080"/>
              <a:ext cx="1119960" cy="411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1BFE675-578A-4B6A-9C2A-B8830FC8B11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462600" y="4085080"/>
                <a:ext cx="1155600" cy="44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C7DAE6A-C8EC-479B-BC11-FFDC2A335037}"/>
                  </a:ext>
                </a:extLst>
              </p14:cNvPr>
              <p14:cNvContentPartPr/>
              <p14:nvPr/>
            </p14:nvContentPartPr>
            <p14:xfrm>
              <a:off x="997680" y="4917040"/>
              <a:ext cx="394200" cy="477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C7DAE6A-C8EC-479B-BC11-FFDC2A33503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980040" y="4899400"/>
                <a:ext cx="429840" cy="51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F3E9FF3-006C-429C-AC9E-56765DC6C8E8}"/>
                  </a:ext>
                </a:extLst>
              </p14:cNvPr>
              <p14:cNvContentPartPr/>
              <p14:nvPr/>
            </p14:nvContentPartPr>
            <p14:xfrm>
              <a:off x="1653240" y="4988320"/>
              <a:ext cx="294120" cy="305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F3E9FF3-006C-429C-AC9E-56765DC6C8E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635600" y="4970680"/>
                <a:ext cx="32976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126F492-F94C-4550-B48F-85256B5A92D6}"/>
                  </a:ext>
                </a:extLst>
              </p14:cNvPr>
              <p14:cNvContentPartPr/>
              <p14:nvPr/>
            </p14:nvContentPartPr>
            <p14:xfrm>
              <a:off x="2100720" y="5143120"/>
              <a:ext cx="166320" cy="151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126F492-F94C-4550-B48F-85256B5A92D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083080" y="5125480"/>
                <a:ext cx="20196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92D53AA-51B5-42B0-ABE6-FA16A0E32905}"/>
                  </a:ext>
                </a:extLst>
              </p14:cNvPr>
              <p14:cNvContentPartPr/>
              <p14:nvPr/>
            </p14:nvContentPartPr>
            <p14:xfrm>
              <a:off x="2833680" y="5150680"/>
              <a:ext cx="11160" cy="79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92D53AA-51B5-42B0-ABE6-FA16A0E3290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16040" y="5133040"/>
                <a:ext cx="4680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E9014EB-2D12-4B6A-953F-139C71DAD366}"/>
                  </a:ext>
                </a:extLst>
              </p14:cNvPr>
              <p14:cNvContentPartPr/>
              <p14:nvPr/>
            </p14:nvContentPartPr>
            <p14:xfrm>
              <a:off x="2834040" y="5008480"/>
              <a:ext cx="3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E9014EB-2D12-4B6A-953F-139C71DAD36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16400" y="4990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3A16B58-6B75-4BDA-BE0F-2F96391E20C6}"/>
                  </a:ext>
                </a:extLst>
              </p14:cNvPr>
              <p14:cNvContentPartPr/>
              <p14:nvPr/>
            </p14:nvContentPartPr>
            <p14:xfrm>
              <a:off x="2976600" y="4866280"/>
              <a:ext cx="360" cy="385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3A16B58-6B75-4BDA-BE0F-2F96391E20C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958960" y="4848280"/>
                <a:ext cx="3600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5FB81D5-4760-43EC-A054-336CB62920B8}"/>
                  </a:ext>
                </a:extLst>
              </p14:cNvPr>
              <p14:cNvContentPartPr/>
              <p14:nvPr/>
            </p14:nvContentPartPr>
            <p14:xfrm>
              <a:off x="2381160" y="5098480"/>
              <a:ext cx="338400" cy="18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5FB81D5-4760-43EC-A054-336CB62920B8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363520" y="5080840"/>
                <a:ext cx="37404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40267A5-F772-4089-879D-B9C6A42C2012}"/>
                  </a:ext>
                </a:extLst>
              </p14:cNvPr>
              <p14:cNvContentPartPr/>
              <p14:nvPr/>
            </p14:nvContentPartPr>
            <p14:xfrm>
              <a:off x="3120960" y="4995520"/>
              <a:ext cx="1113480" cy="312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40267A5-F772-4089-879D-B9C6A42C2012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102966" y="4977541"/>
                <a:ext cx="1149108" cy="3480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657AC1C-6413-4326-B238-9594E28161FF}"/>
                  </a:ext>
                </a:extLst>
              </p14:cNvPr>
              <p14:cNvContentPartPr/>
              <p14:nvPr/>
            </p14:nvContentPartPr>
            <p14:xfrm>
              <a:off x="4551240" y="4743520"/>
              <a:ext cx="2864520" cy="597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657AC1C-6413-4326-B238-9594E28161F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533600" y="4725520"/>
                <a:ext cx="2900160" cy="633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19995793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FCB132B-BA55-4AC2-8695-831725B14FB4}"/>
                  </a:ext>
                </a:extLst>
              </p14:cNvPr>
              <p14:cNvContentPartPr/>
              <p14:nvPr/>
            </p14:nvContentPartPr>
            <p14:xfrm>
              <a:off x="2366760" y="147400"/>
              <a:ext cx="5326560" cy="502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FCB132B-BA55-4AC2-8695-831725B14FB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49120" y="129400"/>
                <a:ext cx="5362200" cy="538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32983350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FCB132B-BA55-4AC2-8695-831725B14FB4}"/>
                  </a:ext>
                </a:extLst>
              </p14:cNvPr>
              <p14:cNvContentPartPr/>
              <p14:nvPr/>
            </p14:nvContentPartPr>
            <p14:xfrm>
              <a:off x="2366760" y="147400"/>
              <a:ext cx="5326560" cy="502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FCB132B-BA55-4AC2-8695-831725B14FB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49120" y="129400"/>
                <a:ext cx="5362200" cy="5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6FD434A-455A-4DA2-A9C7-8C7ABDFF6636}"/>
                  </a:ext>
                </a:extLst>
              </p14:cNvPr>
              <p14:cNvContentPartPr/>
              <p14:nvPr/>
            </p14:nvContentPartPr>
            <p14:xfrm>
              <a:off x="1360920" y="953080"/>
              <a:ext cx="675360" cy="817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6FD434A-455A-4DA2-A9C7-8C7ABDFF663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343289" y="935440"/>
                <a:ext cx="710981" cy="85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43FA9D4-CC30-46D6-87C6-EAC8B275B5A5}"/>
                  </a:ext>
                </a:extLst>
              </p14:cNvPr>
              <p14:cNvContentPartPr/>
              <p14:nvPr/>
            </p14:nvContentPartPr>
            <p14:xfrm>
              <a:off x="1497360" y="3575320"/>
              <a:ext cx="738360" cy="831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43FA9D4-CC30-46D6-87C6-EAC8B275B5A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479720" y="3557320"/>
                <a:ext cx="774000" cy="866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807431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D405389-4B28-496B-8E0F-E7B727BAD9C9}"/>
                  </a:ext>
                </a:extLst>
              </p14:cNvPr>
              <p14:cNvContentPartPr/>
              <p14:nvPr/>
            </p14:nvContentPartPr>
            <p14:xfrm>
              <a:off x="436440" y="292120"/>
              <a:ext cx="1759680" cy="662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D405389-4B28-496B-8E0F-E7B727BAD9C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8800" y="274470"/>
                <a:ext cx="1795320" cy="6976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5512382-DD3F-481D-853C-E670F09940DD}"/>
                  </a:ext>
                </a:extLst>
              </p14:cNvPr>
              <p14:cNvContentPartPr/>
              <p14:nvPr/>
            </p14:nvContentPartPr>
            <p14:xfrm>
              <a:off x="2604360" y="416320"/>
              <a:ext cx="677160" cy="387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5512382-DD3F-481D-853C-E670F09940D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86720" y="398680"/>
                <a:ext cx="71280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497AEE2-5AEF-496C-9E61-C3A8465D9698}"/>
                  </a:ext>
                </a:extLst>
              </p14:cNvPr>
              <p14:cNvContentPartPr/>
              <p14:nvPr/>
            </p14:nvContentPartPr>
            <p14:xfrm>
              <a:off x="443811" y="947863"/>
              <a:ext cx="2567520" cy="55908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497AEE2-5AEF-496C-9E61-C3A8465D969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171" y="929863"/>
                <a:ext cx="260316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906367A-2C53-455C-B6CE-927317CD5DCE}"/>
                  </a:ext>
                </a:extLst>
              </p14:cNvPr>
              <p14:cNvContentPartPr/>
              <p14:nvPr/>
            </p14:nvContentPartPr>
            <p14:xfrm>
              <a:off x="3334971" y="991423"/>
              <a:ext cx="831600" cy="3355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906367A-2C53-455C-B6CE-927317CD5DC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17323" y="973423"/>
                <a:ext cx="867255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6126760-BF62-487B-A650-30D54E3DA0DA}"/>
                  </a:ext>
                </a:extLst>
              </p14:cNvPr>
              <p14:cNvContentPartPr/>
              <p14:nvPr/>
            </p14:nvContentPartPr>
            <p14:xfrm>
              <a:off x="7849371" y="164863"/>
              <a:ext cx="896760" cy="5144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6126760-BF62-487B-A650-30D54E3DA0D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831371" y="147223"/>
                <a:ext cx="932400" cy="550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48104756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FCB132B-BA55-4AC2-8695-831725B14FB4}"/>
                  </a:ext>
                </a:extLst>
              </p14:cNvPr>
              <p14:cNvContentPartPr/>
              <p14:nvPr/>
            </p14:nvContentPartPr>
            <p14:xfrm>
              <a:off x="2366760" y="147400"/>
              <a:ext cx="5326560" cy="502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FCB132B-BA55-4AC2-8695-831725B14FB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49120" y="129400"/>
                <a:ext cx="5362200" cy="5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6FD434A-455A-4DA2-A9C7-8C7ABDFF6636}"/>
                  </a:ext>
                </a:extLst>
              </p14:cNvPr>
              <p14:cNvContentPartPr/>
              <p14:nvPr/>
            </p14:nvContentPartPr>
            <p14:xfrm>
              <a:off x="1360920" y="953080"/>
              <a:ext cx="675360" cy="817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6FD434A-455A-4DA2-A9C7-8C7ABDFF663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343289" y="935440"/>
                <a:ext cx="710981" cy="85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43FA9D4-CC30-46D6-87C6-EAC8B275B5A5}"/>
                  </a:ext>
                </a:extLst>
              </p14:cNvPr>
              <p14:cNvContentPartPr/>
              <p14:nvPr/>
            </p14:nvContentPartPr>
            <p14:xfrm>
              <a:off x="1497360" y="3575320"/>
              <a:ext cx="738360" cy="831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43FA9D4-CC30-46D6-87C6-EAC8B275B5A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479720" y="3557320"/>
                <a:ext cx="774000" cy="86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425B4DE-53D6-490B-BC32-53D1B8E236ED}"/>
                  </a:ext>
                </a:extLst>
              </p14:cNvPr>
              <p14:cNvContentPartPr/>
              <p14:nvPr/>
            </p14:nvContentPartPr>
            <p14:xfrm>
              <a:off x="1688160" y="3777280"/>
              <a:ext cx="41400" cy="45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425B4DE-53D6-490B-BC32-53D1B8E236E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70520" y="3759640"/>
                <a:ext cx="7704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BBC3057-E2FA-46B8-96B3-F0CA6391CD21}"/>
                  </a:ext>
                </a:extLst>
              </p14:cNvPr>
              <p14:cNvContentPartPr/>
              <p14:nvPr/>
            </p14:nvContentPartPr>
            <p14:xfrm>
              <a:off x="1812360" y="3728320"/>
              <a:ext cx="167400" cy="163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BBC3057-E2FA-46B8-96B3-F0CA6391CD2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94720" y="3710680"/>
                <a:ext cx="203040" cy="199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0748300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FCB132B-BA55-4AC2-8695-831725B14FB4}"/>
                  </a:ext>
                </a:extLst>
              </p14:cNvPr>
              <p14:cNvContentPartPr/>
              <p14:nvPr/>
            </p14:nvContentPartPr>
            <p14:xfrm>
              <a:off x="2366760" y="147400"/>
              <a:ext cx="5326560" cy="502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FCB132B-BA55-4AC2-8695-831725B14FB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49120" y="129400"/>
                <a:ext cx="5362200" cy="5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6FD434A-455A-4DA2-A9C7-8C7ABDFF6636}"/>
                  </a:ext>
                </a:extLst>
              </p14:cNvPr>
              <p14:cNvContentPartPr/>
              <p14:nvPr/>
            </p14:nvContentPartPr>
            <p14:xfrm>
              <a:off x="1360920" y="953080"/>
              <a:ext cx="675360" cy="817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6FD434A-455A-4DA2-A9C7-8C7ABDFF663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343289" y="935440"/>
                <a:ext cx="710981" cy="85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43FA9D4-CC30-46D6-87C6-EAC8B275B5A5}"/>
                  </a:ext>
                </a:extLst>
              </p14:cNvPr>
              <p14:cNvContentPartPr/>
              <p14:nvPr/>
            </p14:nvContentPartPr>
            <p14:xfrm>
              <a:off x="1497360" y="3575320"/>
              <a:ext cx="738360" cy="831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43FA9D4-CC30-46D6-87C6-EAC8B275B5A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479720" y="3557320"/>
                <a:ext cx="774000" cy="86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425B4DE-53D6-490B-BC32-53D1B8E236ED}"/>
                  </a:ext>
                </a:extLst>
              </p14:cNvPr>
              <p14:cNvContentPartPr/>
              <p14:nvPr/>
            </p14:nvContentPartPr>
            <p14:xfrm>
              <a:off x="1688160" y="3777280"/>
              <a:ext cx="41400" cy="45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425B4DE-53D6-490B-BC32-53D1B8E236E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70520" y="3759640"/>
                <a:ext cx="7704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BBC3057-E2FA-46B8-96B3-F0CA6391CD21}"/>
                  </a:ext>
                </a:extLst>
              </p14:cNvPr>
              <p14:cNvContentPartPr/>
              <p14:nvPr/>
            </p14:nvContentPartPr>
            <p14:xfrm>
              <a:off x="1812360" y="3728320"/>
              <a:ext cx="167400" cy="163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BBC3057-E2FA-46B8-96B3-F0CA6391CD2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94720" y="3710680"/>
                <a:ext cx="2030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1724AF0-6104-46C4-8213-6680C36FF050}"/>
                  </a:ext>
                </a:extLst>
              </p14:cNvPr>
              <p14:cNvContentPartPr/>
              <p14:nvPr/>
            </p14:nvContentPartPr>
            <p14:xfrm>
              <a:off x="1728840" y="4160680"/>
              <a:ext cx="35280" cy="34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1724AF0-6104-46C4-8213-6680C36FF05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11200" y="4143040"/>
                <a:ext cx="709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187A637-DD96-4904-A3F5-0BBB0FBBBF8E}"/>
                  </a:ext>
                </a:extLst>
              </p14:cNvPr>
              <p14:cNvContentPartPr/>
              <p14:nvPr/>
            </p14:nvContentPartPr>
            <p14:xfrm>
              <a:off x="1899480" y="4055200"/>
              <a:ext cx="127440" cy="192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187A637-DD96-4904-A3F5-0BBB0FBBBF8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81840" y="4037200"/>
                <a:ext cx="1630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BC2EBF5-55C6-4A2D-92F9-049D1400460E}"/>
                  </a:ext>
                </a:extLst>
              </p14:cNvPr>
              <p14:cNvContentPartPr/>
              <p14:nvPr/>
            </p14:nvContentPartPr>
            <p14:xfrm>
              <a:off x="1737120" y="3819760"/>
              <a:ext cx="19440" cy="340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BC2EBF5-55C6-4A2D-92F9-049D140046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719120" y="3801760"/>
                <a:ext cx="55080" cy="376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93150586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FCB132B-BA55-4AC2-8695-831725B14FB4}"/>
                  </a:ext>
                </a:extLst>
              </p14:cNvPr>
              <p14:cNvContentPartPr/>
              <p14:nvPr/>
            </p14:nvContentPartPr>
            <p14:xfrm>
              <a:off x="2366760" y="147400"/>
              <a:ext cx="5326560" cy="502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FCB132B-BA55-4AC2-8695-831725B14FB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49120" y="129400"/>
                <a:ext cx="5362200" cy="5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6FD434A-455A-4DA2-A9C7-8C7ABDFF6636}"/>
                  </a:ext>
                </a:extLst>
              </p14:cNvPr>
              <p14:cNvContentPartPr/>
              <p14:nvPr/>
            </p14:nvContentPartPr>
            <p14:xfrm>
              <a:off x="1360920" y="953080"/>
              <a:ext cx="675360" cy="817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6FD434A-455A-4DA2-A9C7-8C7ABDFF663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343289" y="935440"/>
                <a:ext cx="710981" cy="85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43FA9D4-CC30-46D6-87C6-EAC8B275B5A5}"/>
                  </a:ext>
                </a:extLst>
              </p14:cNvPr>
              <p14:cNvContentPartPr/>
              <p14:nvPr/>
            </p14:nvContentPartPr>
            <p14:xfrm>
              <a:off x="1497360" y="3575320"/>
              <a:ext cx="738360" cy="831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43FA9D4-CC30-46D6-87C6-EAC8B275B5A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479720" y="3557320"/>
                <a:ext cx="774000" cy="86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425B4DE-53D6-490B-BC32-53D1B8E236ED}"/>
                  </a:ext>
                </a:extLst>
              </p14:cNvPr>
              <p14:cNvContentPartPr/>
              <p14:nvPr/>
            </p14:nvContentPartPr>
            <p14:xfrm>
              <a:off x="1688160" y="3777280"/>
              <a:ext cx="41400" cy="45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425B4DE-53D6-490B-BC32-53D1B8E236E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70520" y="3759640"/>
                <a:ext cx="7704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BBC3057-E2FA-46B8-96B3-F0CA6391CD21}"/>
                  </a:ext>
                </a:extLst>
              </p14:cNvPr>
              <p14:cNvContentPartPr/>
              <p14:nvPr/>
            </p14:nvContentPartPr>
            <p14:xfrm>
              <a:off x="1812360" y="3728320"/>
              <a:ext cx="167400" cy="163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BBC3057-E2FA-46B8-96B3-F0CA6391CD2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94720" y="3710680"/>
                <a:ext cx="2030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1724AF0-6104-46C4-8213-6680C36FF050}"/>
                  </a:ext>
                </a:extLst>
              </p14:cNvPr>
              <p14:cNvContentPartPr/>
              <p14:nvPr/>
            </p14:nvContentPartPr>
            <p14:xfrm>
              <a:off x="1728840" y="4160680"/>
              <a:ext cx="35280" cy="34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1724AF0-6104-46C4-8213-6680C36FF05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11200" y="4143040"/>
                <a:ext cx="709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187A637-DD96-4904-A3F5-0BBB0FBBBF8E}"/>
                  </a:ext>
                </a:extLst>
              </p14:cNvPr>
              <p14:cNvContentPartPr/>
              <p14:nvPr/>
            </p14:nvContentPartPr>
            <p14:xfrm>
              <a:off x="1899480" y="4055200"/>
              <a:ext cx="127440" cy="192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187A637-DD96-4904-A3F5-0BBB0FBBBF8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81840" y="4037200"/>
                <a:ext cx="1630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BC2EBF5-55C6-4A2D-92F9-049D1400460E}"/>
                  </a:ext>
                </a:extLst>
              </p14:cNvPr>
              <p14:cNvContentPartPr/>
              <p14:nvPr/>
            </p14:nvContentPartPr>
            <p14:xfrm>
              <a:off x="1737120" y="3819760"/>
              <a:ext cx="19440" cy="340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BC2EBF5-55C6-4A2D-92F9-049D1400460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719120" y="3801760"/>
                <a:ext cx="5508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823A8E0-A999-4810-9966-E76A3708F3FD}"/>
                  </a:ext>
                </a:extLst>
              </p14:cNvPr>
              <p14:cNvContentPartPr/>
              <p14:nvPr/>
            </p14:nvContentPartPr>
            <p14:xfrm>
              <a:off x="2253720" y="4764400"/>
              <a:ext cx="317520" cy="3758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823A8E0-A999-4810-9966-E76A3708F3F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36080" y="4746400"/>
                <a:ext cx="353160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B28D69E-C3A8-4B35-B56B-F3DA7770428A}"/>
                  </a:ext>
                </a:extLst>
              </p14:cNvPr>
              <p14:cNvContentPartPr/>
              <p14:nvPr/>
            </p14:nvContentPartPr>
            <p14:xfrm>
              <a:off x="2674200" y="4813360"/>
              <a:ext cx="146520" cy="204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B28D69E-C3A8-4B35-B56B-F3DA7770428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656200" y="4795360"/>
                <a:ext cx="18216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C3FD256-2488-4590-8B15-848A09D463D4}"/>
                  </a:ext>
                </a:extLst>
              </p14:cNvPr>
              <p14:cNvContentPartPr/>
              <p14:nvPr/>
            </p14:nvContentPartPr>
            <p14:xfrm>
              <a:off x="2925120" y="4662880"/>
              <a:ext cx="23400" cy="290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C3FD256-2488-4590-8B15-848A09D463D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07120" y="4645240"/>
                <a:ext cx="5904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0C9F2BD-39BD-4E33-BD58-234D16CE2DCD}"/>
                  </a:ext>
                </a:extLst>
              </p14:cNvPr>
              <p14:cNvContentPartPr/>
              <p14:nvPr/>
            </p14:nvContentPartPr>
            <p14:xfrm>
              <a:off x="2793360" y="4685560"/>
              <a:ext cx="456840" cy="215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0C9F2BD-39BD-4E33-BD58-234D16CE2D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75720" y="4667560"/>
                <a:ext cx="49248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C5072A8-4BAF-47C4-9976-33F484E15292}"/>
                  </a:ext>
                </a:extLst>
              </p14:cNvPr>
              <p14:cNvContentPartPr/>
              <p14:nvPr/>
            </p14:nvContentPartPr>
            <p14:xfrm>
              <a:off x="1818120" y="5021080"/>
              <a:ext cx="1401840" cy="363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C5072A8-4BAF-47C4-9976-33F484E152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00120" y="5003440"/>
                <a:ext cx="1437480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EFECBF0-B962-4350-A202-1CCAC1FFA789}"/>
                  </a:ext>
                </a:extLst>
              </p14:cNvPr>
              <p14:cNvContentPartPr/>
              <p14:nvPr/>
            </p14:nvContentPartPr>
            <p14:xfrm>
              <a:off x="3404280" y="4683400"/>
              <a:ext cx="11880" cy="20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EFECBF0-B962-4350-A202-1CCAC1FFA78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386640" y="4665400"/>
                <a:ext cx="475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65ACC55-9DF3-4C20-825D-45CCA685EC49}"/>
                  </a:ext>
                </a:extLst>
              </p14:cNvPr>
              <p14:cNvContentPartPr/>
              <p14:nvPr/>
            </p14:nvContentPartPr>
            <p14:xfrm>
              <a:off x="3423720" y="4835680"/>
              <a:ext cx="4320" cy="25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65ACC55-9DF3-4C20-825D-45CCA685EC4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405720" y="4818040"/>
                <a:ext cx="399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21D91A8-7272-461C-92E9-A611423FF324}"/>
                  </a:ext>
                </a:extLst>
              </p14:cNvPr>
              <p14:cNvContentPartPr/>
              <p14:nvPr/>
            </p14:nvContentPartPr>
            <p14:xfrm>
              <a:off x="3788760" y="4082200"/>
              <a:ext cx="4074120" cy="22201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21D91A8-7272-461C-92E9-A611423FF32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770760" y="4064203"/>
                <a:ext cx="4109760" cy="225575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94766044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FCB132B-BA55-4AC2-8695-831725B14FB4}"/>
                  </a:ext>
                </a:extLst>
              </p14:cNvPr>
              <p14:cNvContentPartPr/>
              <p14:nvPr/>
            </p14:nvContentPartPr>
            <p14:xfrm>
              <a:off x="2366760" y="147400"/>
              <a:ext cx="5326560" cy="502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FCB132B-BA55-4AC2-8695-831725B14FB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49120" y="129400"/>
                <a:ext cx="5362200" cy="5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6FD434A-455A-4DA2-A9C7-8C7ABDFF6636}"/>
                  </a:ext>
                </a:extLst>
              </p14:cNvPr>
              <p14:cNvContentPartPr/>
              <p14:nvPr/>
            </p14:nvContentPartPr>
            <p14:xfrm>
              <a:off x="1360920" y="953080"/>
              <a:ext cx="675360" cy="817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6FD434A-455A-4DA2-A9C7-8C7ABDFF663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343289" y="935440"/>
                <a:ext cx="710981" cy="85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43FA9D4-CC30-46D6-87C6-EAC8B275B5A5}"/>
                  </a:ext>
                </a:extLst>
              </p14:cNvPr>
              <p14:cNvContentPartPr/>
              <p14:nvPr/>
            </p14:nvContentPartPr>
            <p14:xfrm>
              <a:off x="1497360" y="3575320"/>
              <a:ext cx="738360" cy="831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43FA9D4-CC30-46D6-87C6-EAC8B275B5A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479720" y="3557320"/>
                <a:ext cx="774000" cy="86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425B4DE-53D6-490B-BC32-53D1B8E236ED}"/>
                  </a:ext>
                </a:extLst>
              </p14:cNvPr>
              <p14:cNvContentPartPr/>
              <p14:nvPr/>
            </p14:nvContentPartPr>
            <p14:xfrm>
              <a:off x="1688160" y="3777280"/>
              <a:ext cx="41400" cy="45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425B4DE-53D6-490B-BC32-53D1B8E236E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70520" y="3759640"/>
                <a:ext cx="7704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BBC3057-E2FA-46B8-96B3-F0CA6391CD21}"/>
                  </a:ext>
                </a:extLst>
              </p14:cNvPr>
              <p14:cNvContentPartPr/>
              <p14:nvPr/>
            </p14:nvContentPartPr>
            <p14:xfrm>
              <a:off x="1812360" y="3728320"/>
              <a:ext cx="167400" cy="163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BBC3057-E2FA-46B8-96B3-F0CA6391CD2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94720" y="3710680"/>
                <a:ext cx="2030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1724AF0-6104-46C4-8213-6680C36FF050}"/>
                  </a:ext>
                </a:extLst>
              </p14:cNvPr>
              <p14:cNvContentPartPr/>
              <p14:nvPr/>
            </p14:nvContentPartPr>
            <p14:xfrm>
              <a:off x="1728840" y="4160680"/>
              <a:ext cx="35280" cy="34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1724AF0-6104-46C4-8213-6680C36FF05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11200" y="4143040"/>
                <a:ext cx="709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187A637-DD96-4904-A3F5-0BBB0FBBBF8E}"/>
                  </a:ext>
                </a:extLst>
              </p14:cNvPr>
              <p14:cNvContentPartPr/>
              <p14:nvPr/>
            </p14:nvContentPartPr>
            <p14:xfrm>
              <a:off x="1899480" y="4055200"/>
              <a:ext cx="127440" cy="192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187A637-DD96-4904-A3F5-0BBB0FBBBF8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81840" y="4037200"/>
                <a:ext cx="1630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AAA15B7-F108-418E-A1F6-D5341C89A0CD}"/>
                  </a:ext>
                </a:extLst>
              </p14:cNvPr>
              <p14:cNvContentPartPr/>
              <p14:nvPr/>
            </p14:nvContentPartPr>
            <p14:xfrm>
              <a:off x="4367040" y="1371600"/>
              <a:ext cx="738360" cy="831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AAA15B7-F108-418E-A1F6-D5341C89A0C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349400" y="1353600"/>
                <a:ext cx="774000" cy="86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A03D9F7-5A9A-4876-98C5-29F970BB4CB6}"/>
                  </a:ext>
                </a:extLst>
              </p14:cNvPr>
              <p14:cNvContentPartPr/>
              <p14:nvPr/>
            </p14:nvContentPartPr>
            <p14:xfrm>
              <a:off x="4557840" y="1573560"/>
              <a:ext cx="41400" cy="45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A03D9F7-5A9A-4876-98C5-29F970BB4CB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40200" y="1555920"/>
                <a:ext cx="7704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AFC0D9D-3F44-4CF5-B658-C034876357DB}"/>
                  </a:ext>
                </a:extLst>
              </p14:cNvPr>
              <p14:cNvContentPartPr/>
              <p14:nvPr/>
            </p14:nvContentPartPr>
            <p14:xfrm>
              <a:off x="4682040" y="1524600"/>
              <a:ext cx="167400" cy="163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AFC0D9D-3F44-4CF5-B658-C034876357D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64400" y="1506960"/>
                <a:ext cx="2030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1BE7AB2-E6DB-4560-9A86-C2074DA2B501}"/>
                  </a:ext>
                </a:extLst>
              </p14:cNvPr>
              <p14:cNvContentPartPr/>
              <p14:nvPr/>
            </p14:nvContentPartPr>
            <p14:xfrm>
              <a:off x="4598520" y="1956960"/>
              <a:ext cx="35280" cy="34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1BE7AB2-E6DB-4560-9A86-C2074DA2B50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80880" y="1939320"/>
                <a:ext cx="709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87E1778-D46C-4138-87A8-95146D36718B}"/>
                  </a:ext>
                </a:extLst>
              </p14:cNvPr>
              <p14:cNvContentPartPr/>
              <p14:nvPr/>
            </p14:nvContentPartPr>
            <p14:xfrm>
              <a:off x="4769160" y="1851480"/>
              <a:ext cx="127440" cy="1929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87E1778-D46C-4138-87A8-95146D36718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51520" y="1833480"/>
                <a:ext cx="1630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C7C6E0-D132-43E8-B706-0AD8AD38F638}"/>
                  </a:ext>
                </a:extLst>
              </p14:cNvPr>
              <p14:cNvContentPartPr/>
              <p14:nvPr/>
            </p14:nvContentPartPr>
            <p14:xfrm>
              <a:off x="1838280" y="3495760"/>
              <a:ext cx="275400" cy="192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C7C6E0-D132-43E8-B706-0AD8AD38F638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1820640" y="3478120"/>
                <a:ext cx="31104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4B41356-C16E-4D2C-AA40-B053BC014F5B}"/>
                  </a:ext>
                </a:extLst>
              </p14:cNvPr>
              <p14:cNvContentPartPr/>
              <p14:nvPr/>
            </p14:nvContentPartPr>
            <p14:xfrm>
              <a:off x="2316000" y="3221800"/>
              <a:ext cx="161280" cy="100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4B41356-C16E-4D2C-AA40-B053BC014F5B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2298360" y="3203800"/>
                <a:ext cx="19692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2B32208-3B76-4058-8FCC-A359BA9458A3}"/>
                  </a:ext>
                </a:extLst>
              </p14:cNvPr>
              <p14:cNvContentPartPr/>
              <p14:nvPr/>
            </p14:nvContentPartPr>
            <p14:xfrm>
              <a:off x="2701920" y="2880520"/>
              <a:ext cx="196200" cy="157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2B32208-3B76-4058-8FCC-A359BA9458A3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2684280" y="2862520"/>
                <a:ext cx="2318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0E60547-8845-4801-8066-B790AB470944}"/>
                  </a:ext>
                </a:extLst>
              </p14:cNvPr>
              <p14:cNvContentPartPr/>
              <p14:nvPr/>
            </p14:nvContentPartPr>
            <p14:xfrm>
              <a:off x="3129240" y="2556160"/>
              <a:ext cx="198360" cy="187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0E60547-8845-4801-8066-B790AB470944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111240" y="2538160"/>
                <a:ext cx="2340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B28CEE2-AAA5-407B-BB8D-F00EECE00AD7}"/>
                  </a:ext>
                </a:extLst>
              </p14:cNvPr>
              <p14:cNvContentPartPr/>
              <p14:nvPr/>
            </p14:nvContentPartPr>
            <p14:xfrm>
              <a:off x="4205640" y="1731760"/>
              <a:ext cx="92520" cy="66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B28CEE2-AAA5-407B-BB8D-F00EECE00AD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188000" y="1714120"/>
                <a:ext cx="12816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C9E8FB6-59F8-4AE3-A6D4-3E9013C4850E}"/>
                  </a:ext>
                </a:extLst>
              </p14:cNvPr>
              <p14:cNvContentPartPr/>
              <p14:nvPr/>
            </p14:nvContentPartPr>
            <p14:xfrm>
              <a:off x="4419480" y="1566880"/>
              <a:ext cx="99000" cy="68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C9E8FB6-59F8-4AE3-A6D4-3E9013C4850E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401480" y="1549240"/>
                <a:ext cx="13464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4DCBBBD-2428-4885-80F8-EB91AE290C91}"/>
                  </a:ext>
                </a:extLst>
              </p14:cNvPr>
              <p14:cNvContentPartPr/>
              <p14:nvPr/>
            </p14:nvContentPartPr>
            <p14:xfrm>
              <a:off x="2082360" y="3883840"/>
              <a:ext cx="166320" cy="139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4DCBBBD-2428-4885-80F8-EB91AE290C91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2064360" y="3866200"/>
                <a:ext cx="20196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5FDF712-A926-456E-AC6A-982BF577353D}"/>
                  </a:ext>
                </a:extLst>
              </p14:cNvPr>
              <p14:cNvContentPartPr/>
              <p14:nvPr/>
            </p14:nvContentPartPr>
            <p14:xfrm>
              <a:off x="2417880" y="3631840"/>
              <a:ext cx="130680" cy="96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5FDF712-A926-456E-AC6A-982BF577353D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400240" y="3614200"/>
                <a:ext cx="16632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10F759C-4E12-4295-B371-54374013602D}"/>
                  </a:ext>
                </a:extLst>
              </p14:cNvPr>
              <p14:cNvContentPartPr/>
              <p14:nvPr/>
            </p14:nvContentPartPr>
            <p14:xfrm>
              <a:off x="2763120" y="3409720"/>
              <a:ext cx="77760" cy="54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10F759C-4E12-4295-B371-54374013602D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745120" y="3392080"/>
                <a:ext cx="1134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A20DDA2-F129-425B-B23E-6C93988F45A4}"/>
                  </a:ext>
                </a:extLst>
              </p14:cNvPr>
              <p14:cNvContentPartPr/>
              <p14:nvPr/>
            </p14:nvContentPartPr>
            <p14:xfrm>
              <a:off x="3129240" y="3054400"/>
              <a:ext cx="108720" cy="105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A20DDA2-F129-425B-B23E-6C93988F45A4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111240" y="3036400"/>
                <a:ext cx="14436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64E88B2-858F-4040-B6DB-5841CCC3FAD0}"/>
                  </a:ext>
                </a:extLst>
              </p14:cNvPr>
              <p14:cNvContentPartPr/>
              <p14:nvPr/>
            </p14:nvContentPartPr>
            <p14:xfrm>
              <a:off x="3505080" y="1870360"/>
              <a:ext cx="1001520" cy="984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64E88B2-858F-4040-B6DB-5841CCC3FAD0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487080" y="1852367"/>
                <a:ext cx="1037160" cy="10202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BC2EBF5-55C6-4A2D-92F9-049D1400460E}"/>
                  </a:ext>
                </a:extLst>
              </p14:cNvPr>
              <p14:cNvContentPartPr/>
              <p14:nvPr/>
            </p14:nvContentPartPr>
            <p14:xfrm>
              <a:off x="1737120" y="3819760"/>
              <a:ext cx="19440" cy="340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BC2EBF5-55C6-4A2D-92F9-049D1400460E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1719120" y="3801760"/>
                <a:ext cx="5508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4FE24F2-818A-4C9E-A95A-C7452535B511}"/>
                  </a:ext>
                </a:extLst>
              </p14:cNvPr>
              <p14:cNvContentPartPr/>
              <p14:nvPr/>
            </p14:nvContentPartPr>
            <p14:xfrm>
              <a:off x="4592280" y="1594960"/>
              <a:ext cx="40680" cy="377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4FE24F2-818A-4C9E-A95A-C7452535B51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574280" y="1576960"/>
                <a:ext cx="763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9EE740B-9692-4E33-A863-8C5294F62676}"/>
                  </a:ext>
                </a:extLst>
              </p14:cNvPr>
              <p14:cNvContentPartPr/>
              <p14:nvPr/>
            </p14:nvContentPartPr>
            <p14:xfrm>
              <a:off x="6684960" y="3119200"/>
              <a:ext cx="316080" cy="395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9EE740B-9692-4E33-A863-8C5294F62676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666960" y="3101200"/>
                <a:ext cx="351720" cy="43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686EA11-8405-48F9-8F95-FDCF68480134}"/>
                  </a:ext>
                </a:extLst>
              </p14:cNvPr>
              <p14:cNvContentPartPr/>
              <p14:nvPr/>
            </p14:nvContentPartPr>
            <p14:xfrm>
              <a:off x="5658960" y="2962600"/>
              <a:ext cx="814320" cy="745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686EA11-8405-48F9-8F95-FDCF6848013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640960" y="2944600"/>
                <a:ext cx="849960" cy="78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8EBD998-CB54-48C3-9291-A75CD53862B9}"/>
                  </a:ext>
                </a:extLst>
              </p14:cNvPr>
              <p14:cNvContentPartPr/>
              <p14:nvPr/>
            </p14:nvContentPartPr>
            <p14:xfrm>
              <a:off x="3840240" y="3565960"/>
              <a:ext cx="1571040" cy="657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8EBD998-CB54-48C3-9291-A75CD53862B9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3822240" y="3547960"/>
                <a:ext cx="1606680" cy="69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9CA119E-D0BB-4FE8-ACD7-3B56511F6D48}"/>
                  </a:ext>
                </a:extLst>
              </p14:cNvPr>
              <p14:cNvContentPartPr/>
              <p14:nvPr/>
            </p14:nvContentPartPr>
            <p14:xfrm>
              <a:off x="4102320" y="4581880"/>
              <a:ext cx="896400" cy="571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9CA119E-D0BB-4FE8-ACD7-3B56511F6D4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084320" y="4564229"/>
                <a:ext cx="932040" cy="606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02121E5-C6D6-4DFF-B565-A08D2DED3902}"/>
                  </a:ext>
                </a:extLst>
              </p14:cNvPr>
              <p14:cNvContentPartPr/>
              <p14:nvPr/>
            </p14:nvContentPartPr>
            <p14:xfrm>
              <a:off x="7304520" y="3872680"/>
              <a:ext cx="357480" cy="374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02121E5-C6D6-4DFF-B565-A08D2DED390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286880" y="3854680"/>
                <a:ext cx="39312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854AB2E-6418-4429-BE55-CC02C5D69399}"/>
                  </a:ext>
                </a:extLst>
              </p14:cNvPr>
              <p14:cNvContentPartPr/>
              <p14:nvPr/>
            </p14:nvContentPartPr>
            <p14:xfrm>
              <a:off x="5671560" y="4078600"/>
              <a:ext cx="1429920" cy="702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854AB2E-6418-4429-BE55-CC02C5D69399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653920" y="4060600"/>
                <a:ext cx="1465560" cy="738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91215054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FCB132B-BA55-4AC2-8695-831725B14FB4}"/>
                  </a:ext>
                </a:extLst>
              </p14:cNvPr>
              <p14:cNvContentPartPr/>
              <p14:nvPr/>
            </p14:nvContentPartPr>
            <p14:xfrm>
              <a:off x="2366760" y="147400"/>
              <a:ext cx="5326560" cy="502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FCB132B-BA55-4AC2-8695-831725B14FB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49120" y="129400"/>
                <a:ext cx="5362200" cy="5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6FD434A-455A-4DA2-A9C7-8C7ABDFF6636}"/>
                  </a:ext>
                </a:extLst>
              </p14:cNvPr>
              <p14:cNvContentPartPr/>
              <p14:nvPr/>
            </p14:nvContentPartPr>
            <p14:xfrm>
              <a:off x="1360920" y="953080"/>
              <a:ext cx="675360" cy="817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6FD434A-455A-4DA2-A9C7-8C7ABDFF663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343289" y="935440"/>
                <a:ext cx="710981" cy="85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43FA9D4-CC30-46D6-87C6-EAC8B275B5A5}"/>
                  </a:ext>
                </a:extLst>
              </p14:cNvPr>
              <p14:cNvContentPartPr/>
              <p14:nvPr/>
            </p14:nvContentPartPr>
            <p14:xfrm>
              <a:off x="1497360" y="3575320"/>
              <a:ext cx="738360" cy="831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43FA9D4-CC30-46D6-87C6-EAC8B275B5A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479720" y="3557320"/>
                <a:ext cx="774000" cy="86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425B4DE-53D6-490B-BC32-53D1B8E236ED}"/>
                  </a:ext>
                </a:extLst>
              </p14:cNvPr>
              <p14:cNvContentPartPr/>
              <p14:nvPr/>
            </p14:nvContentPartPr>
            <p14:xfrm>
              <a:off x="1688160" y="3777280"/>
              <a:ext cx="41400" cy="45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425B4DE-53D6-490B-BC32-53D1B8E236E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70520" y="3759640"/>
                <a:ext cx="7704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BBC3057-E2FA-46B8-96B3-F0CA6391CD21}"/>
                  </a:ext>
                </a:extLst>
              </p14:cNvPr>
              <p14:cNvContentPartPr/>
              <p14:nvPr/>
            </p14:nvContentPartPr>
            <p14:xfrm>
              <a:off x="1812360" y="3728320"/>
              <a:ext cx="167400" cy="163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BBC3057-E2FA-46B8-96B3-F0CA6391CD2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94720" y="3710680"/>
                <a:ext cx="2030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1724AF0-6104-46C4-8213-6680C36FF050}"/>
                  </a:ext>
                </a:extLst>
              </p14:cNvPr>
              <p14:cNvContentPartPr/>
              <p14:nvPr/>
            </p14:nvContentPartPr>
            <p14:xfrm>
              <a:off x="1728840" y="4160680"/>
              <a:ext cx="35280" cy="34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1724AF0-6104-46C4-8213-6680C36FF05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11200" y="4143040"/>
                <a:ext cx="709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187A637-DD96-4904-A3F5-0BBB0FBBBF8E}"/>
                  </a:ext>
                </a:extLst>
              </p14:cNvPr>
              <p14:cNvContentPartPr/>
              <p14:nvPr/>
            </p14:nvContentPartPr>
            <p14:xfrm>
              <a:off x="1899480" y="4055200"/>
              <a:ext cx="127440" cy="192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187A637-DD96-4904-A3F5-0BBB0FBBBF8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81840" y="4037200"/>
                <a:ext cx="1630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AAA15B7-F108-418E-A1F6-D5341C89A0CD}"/>
                  </a:ext>
                </a:extLst>
              </p14:cNvPr>
              <p14:cNvContentPartPr/>
              <p14:nvPr/>
            </p14:nvContentPartPr>
            <p14:xfrm>
              <a:off x="4367040" y="1371600"/>
              <a:ext cx="738360" cy="831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AAA15B7-F108-418E-A1F6-D5341C89A0C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349400" y="1353600"/>
                <a:ext cx="774000" cy="86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A03D9F7-5A9A-4876-98C5-29F970BB4CB6}"/>
                  </a:ext>
                </a:extLst>
              </p14:cNvPr>
              <p14:cNvContentPartPr/>
              <p14:nvPr/>
            </p14:nvContentPartPr>
            <p14:xfrm>
              <a:off x="4557840" y="1573560"/>
              <a:ext cx="41400" cy="45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A03D9F7-5A9A-4876-98C5-29F970BB4CB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40200" y="1555920"/>
                <a:ext cx="7704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AFC0D9D-3F44-4CF5-B658-C034876357DB}"/>
                  </a:ext>
                </a:extLst>
              </p14:cNvPr>
              <p14:cNvContentPartPr/>
              <p14:nvPr/>
            </p14:nvContentPartPr>
            <p14:xfrm>
              <a:off x="4682040" y="1524600"/>
              <a:ext cx="167400" cy="163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AFC0D9D-3F44-4CF5-B658-C034876357D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64400" y="1506960"/>
                <a:ext cx="2030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1BE7AB2-E6DB-4560-9A86-C2074DA2B501}"/>
                  </a:ext>
                </a:extLst>
              </p14:cNvPr>
              <p14:cNvContentPartPr/>
              <p14:nvPr/>
            </p14:nvContentPartPr>
            <p14:xfrm>
              <a:off x="4598520" y="1956960"/>
              <a:ext cx="35280" cy="34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1BE7AB2-E6DB-4560-9A86-C2074DA2B50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80880" y="1939320"/>
                <a:ext cx="709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87E1778-D46C-4138-87A8-95146D36718B}"/>
                  </a:ext>
                </a:extLst>
              </p14:cNvPr>
              <p14:cNvContentPartPr/>
              <p14:nvPr/>
            </p14:nvContentPartPr>
            <p14:xfrm>
              <a:off x="4769160" y="1851480"/>
              <a:ext cx="127440" cy="1929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87E1778-D46C-4138-87A8-95146D36718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51520" y="1833480"/>
                <a:ext cx="1630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C7C6E0-D132-43E8-B706-0AD8AD38F638}"/>
                  </a:ext>
                </a:extLst>
              </p14:cNvPr>
              <p14:cNvContentPartPr/>
              <p14:nvPr/>
            </p14:nvContentPartPr>
            <p14:xfrm>
              <a:off x="1838280" y="3495760"/>
              <a:ext cx="275400" cy="192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C7C6E0-D132-43E8-B706-0AD8AD38F638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1820640" y="3478120"/>
                <a:ext cx="31104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4B41356-C16E-4D2C-AA40-B053BC014F5B}"/>
                  </a:ext>
                </a:extLst>
              </p14:cNvPr>
              <p14:cNvContentPartPr/>
              <p14:nvPr/>
            </p14:nvContentPartPr>
            <p14:xfrm>
              <a:off x="2316000" y="3221800"/>
              <a:ext cx="161280" cy="100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4B41356-C16E-4D2C-AA40-B053BC014F5B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2298360" y="3203800"/>
                <a:ext cx="19692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2B32208-3B76-4058-8FCC-A359BA9458A3}"/>
                  </a:ext>
                </a:extLst>
              </p14:cNvPr>
              <p14:cNvContentPartPr/>
              <p14:nvPr/>
            </p14:nvContentPartPr>
            <p14:xfrm>
              <a:off x="2701920" y="2880520"/>
              <a:ext cx="196200" cy="157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2B32208-3B76-4058-8FCC-A359BA9458A3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2684280" y="2862520"/>
                <a:ext cx="2318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0E60547-8845-4801-8066-B790AB470944}"/>
                  </a:ext>
                </a:extLst>
              </p14:cNvPr>
              <p14:cNvContentPartPr/>
              <p14:nvPr/>
            </p14:nvContentPartPr>
            <p14:xfrm>
              <a:off x="3129240" y="2556160"/>
              <a:ext cx="198360" cy="187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0E60547-8845-4801-8066-B790AB470944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111240" y="2538160"/>
                <a:ext cx="2340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B28CEE2-AAA5-407B-BB8D-F00EECE00AD7}"/>
                  </a:ext>
                </a:extLst>
              </p14:cNvPr>
              <p14:cNvContentPartPr/>
              <p14:nvPr/>
            </p14:nvContentPartPr>
            <p14:xfrm>
              <a:off x="4205640" y="1731760"/>
              <a:ext cx="92520" cy="66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B28CEE2-AAA5-407B-BB8D-F00EECE00AD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188000" y="1714120"/>
                <a:ext cx="12816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C9E8FB6-59F8-4AE3-A6D4-3E9013C4850E}"/>
                  </a:ext>
                </a:extLst>
              </p14:cNvPr>
              <p14:cNvContentPartPr/>
              <p14:nvPr/>
            </p14:nvContentPartPr>
            <p14:xfrm>
              <a:off x="4419480" y="1566880"/>
              <a:ext cx="99000" cy="68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C9E8FB6-59F8-4AE3-A6D4-3E9013C4850E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401480" y="1549240"/>
                <a:ext cx="13464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4DCBBBD-2428-4885-80F8-EB91AE290C91}"/>
                  </a:ext>
                </a:extLst>
              </p14:cNvPr>
              <p14:cNvContentPartPr/>
              <p14:nvPr/>
            </p14:nvContentPartPr>
            <p14:xfrm>
              <a:off x="2082360" y="3883840"/>
              <a:ext cx="166320" cy="139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4DCBBBD-2428-4885-80F8-EB91AE290C91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2064360" y="3866200"/>
                <a:ext cx="20196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5FDF712-A926-456E-AC6A-982BF577353D}"/>
                  </a:ext>
                </a:extLst>
              </p14:cNvPr>
              <p14:cNvContentPartPr/>
              <p14:nvPr/>
            </p14:nvContentPartPr>
            <p14:xfrm>
              <a:off x="2417880" y="3631840"/>
              <a:ext cx="130680" cy="96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5FDF712-A926-456E-AC6A-982BF577353D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400240" y="3614200"/>
                <a:ext cx="16632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10F759C-4E12-4295-B371-54374013602D}"/>
                  </a:ext>
                </a:extLst>
              </p14:cNvPr>
              <p14:cNvContentPartPr/>
              <p14:nvPr/>
            </p14:nvContentPartPr>
            <p14:xfrm>
              <a:off x="2763120" y="3409720"/>
              <a:ext cx="77760" cy="54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10F759C-4E12-4295-B371-54374013602D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745120" y="3392080"/>
                <a:ext cx="1134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A20DDA2-F129-425B-B23E-6C93988F45A4}"/>
                  </a:ext>
                </a:extLst>
              </p14:cNvPr>
              <p14:cNvContentPartPr/>
              <p14:nvPr/>
            </p14:nvContentPartPr>
            <p14:xfrm>
              <a:off x="3129240" y="3054400"/>
              <a:ext cx="108720" cy="105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A20DDA2-F129-425B-B23E-6C93988F45A4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111240" y="3036400"/>
                <a:ext cx="14436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64E88B2-858F-4040-B6DB-5841CCC3FAD0}"/>
                  </a:ext>
                </a:extLst>
              </p14:cNvPr>
              <p14:cNvContentPartPr/>
              <p14:nvPr/>
            </p14:nvContentPartPr>
            <p14:xfrm>
              <a:off x="3505080" y="1870360"/>
              <a:ext cx="1001520" cy="984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64E88B2-858F-4040-B6DB-5841CCC3FAD0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487080" y="1852367"/>
                <a:ext cx="1037160" cy="10202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A9D01B5-C72B-4E0B-BD12-F2ACD6B09CAF}"/>
                  </a:ext>
                </a:extLst>
              </p14:cNvPr>
              <p14:cNvContentPartPr/>
              <p14:nvPr/>
            </p14:nvContentPartPr>
            <p14:xfrm>
              <a:off x="5618280" y="1694320"/>
              <a:ext cx="1129680" cy="56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A9D01B5-C72B-4E0B-BD12-F2ACD6B09CAF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5600280" y="1676320"/>
                <a:ext cx="1165320" cy="59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BC2EBF5-55C6-4A2D-92F9-049D1400460E}"/>
                  </a:ext>
                </a:extLst>
              </p14:cNvPr>
              <p14:cNvContentPartPr/>
              <p14:nvPr/>
            </p14:nvContentPartPr>
            <p14:xfrm>
              <a:off x="1737120" y="3819760"/>
              <a:ext cx="19440" cy="340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BC2EBF5-55C6-4A2D-92F9-049D1400460E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719120" y="3801760"/>
                <a:ext cx="5508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4FE24F2-818A-4C9E-A95A-C7452535B511}"/>
                  </a:ext>
                </a:extLst>
              </p14:cNvPr>
              <p14:cNvContentPartPr/>
              <p14:nvPr/>
            </p14:nvContentPartPr>
            <p14:xfrm>
              <a:off x="4592280" y="1594960"/>
              <a:ext cx="40680" cy="377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4FE24F2-818A-4C9E-A95A-C7452535B51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574280" y="1576960"/>
                <a:ext cx="763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F82B692-FF4A-4E68-8973-4431E25CB41F}"/>
                  </a:ext>
                </a:extLst>
              </p14:cNvPr>
              <p14:cNvContentPartPr/>
              <p14:nvPr/>
            </p14:nvContentPartPr>
            <p14:xfrm>
              <a:off x="7068720" y="1879360"/>
              <a:ext cx="1117440" cy="202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F82B692-FF4A-4E68-8973-4431E25CB41F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051074" y="1861720"/>
                <a:ext cx="1153091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EE124A1-C7A8-4E70-99A1-F157C66FC8FF}"/>
                  </a:ext>
                </a:extLst>
              </p14:cNvPr>
              <p14:cNvContentPartPr/>
              <p14:nvPr/>
            </p14:nvContentPartPr>
            <p14:xfrm>
              <a:off x="8290200" y="1706560"/>
              <a:ext cx="764280" cy="4917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EE124A1-C7A8-4E70-99A1-F157C66FC8F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8272208" y="1688920"/>
                <a:ext cx="799903" cy="52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4BBC283-826C-4018-9D71-49A90BD2E88C}"/>
                  </a:ext>
                </a:extLst>
              </p14:cNvPr>
              <p14:cNvContentPartPr/>
              <p14:nvPr/>
            </p14:nvContentPartPr>
            <p14:xfrm>
              <a:off x="4794600" y="2571280"/>
              <a:ext cx="273600" cy="433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4BBC283-826C-4018-9D71-49A90BD2E88C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776600" y="2553280"/>
                <a:ext cx="30924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8EC38AD-1533-4845-96DD-9D551E693711}"/>
                  </a:ext>
                </a:extLst>
              </p14:cNvPr>
              <p14:cNvContentPartPr/>
              <p14:nvPr/>
            </p14:nvContentPartPr>
            <p14:xfrm>
              <a:off x="5260440" y="2692240"/>
              <a:ext cx="197280" cy="2264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8EC38AD-1533-4845-96DD-9D551E693711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242440" y="2674240"/>
                <a:ext cx="23292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F61CF87-33A7-4631-A26F-B76EEB6F0C57}"/>
                  </a:ext>
                </a:extLst>
              </p14:cNvPr>
              <p14:cNvContentPartPr/>
              <p14:nvPr/>
            </p14:nvContentPartPr>
            <p14:xfrm>
              <a:off x="5358360" y="2529520"/>
              <a:ext cx="60480" cy="539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F61CF87-33A7-4631-A26F-B76EEB6F0C57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340720" y="2511520"/>
                <a:ext cx="96120" cy="57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2EFBA68-7D81-4BB7-9F43-4ACA53A74C03}"/>
                  </a:ext>
                </a:extLst>
              </p14:cNvPr>
              <p14:cNvContentPartPr/>
              <p14:nvPr/>
            </p14:nvContentPartPr>
            <p14:xfrm>
              <a:off x="5708280" y="2568040"/>
              <a:ext cx="257760" cy="389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2EFBA68-7D81-4BB7-9F43-4ACA53A74C03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690640" y="2550384"/>
                <a:ext cx="293400" cy="4251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B0F1B0A-15D2-4721-B69F-6100394E6FA0}"/>
                  </a:ext>
                </a:extLst>
              </p14:cNvPr>
              <p14:cNvContentPartPr/>
              <p14:nvPr/>
            </p14:nvContentPartPr>
            <p14:xfrm>
              <a:off x="6308760" y="2480200"/>
              <a:ext cx="2023560" cy="63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B0F1B0A-15D2-4721-B69F-6100394E6FA0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291120" y="2462560"/>
                <a:ext cx="2059200" cy="67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237C994-2565-4F66-BEF5-15F2B28D8787}"/>
                  </a:ext>
                </a:extLst>
              </p14:cNvPr>
              <p14:cNvContentPartPr/>
              <p14:nvPr/>
            </p14:nvContentPartPr>
            <p14:xfrm>
              <a:off x="4206720" y="3232240"/>
              <a:ext cx="641160" cy="493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237C994-2565-4F66-BEF5-15F2B28D878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189070" y="3214240"/>
                <a:ext cx="676820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2AD75EF-CE47-450B-B74D-34E4E3831BD8}"/>
                  </a:ext>
                </a:extLst>
              </p14:cNvPr>
              <p14:cNvContentPartPr/>
              <p14:nvPr/>
            </p14:nvContentPartPr>
            <p14:xfrm>
              <a:off x="6877920" y="3278320"/>
              <a:ext cx="1533600" cy="691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2AD75EF-CE47-450B-B74D-34E4E3831BD8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860280" y="3260680"/>
                <a:ext cx="1569240" cy="72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9688AA0-6A69-48CB-848B-3EBD826A1422}"/>
                  </a:ext>
                </a:extLst>
              </p14:cNvPr>
              <p14:cNvContentPartPr/>
              <p14:nvPr/>
            </p14:nvContentPartPr>
            <p14:xfrm>
              <a:off x="5250000" y="3424840"/>
              <a:ext cx="1140480" cy="252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9688AA0-6A69-48CB-848B-3EBD826A1422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232366" y="3407200"/>
                <a:ext cx="1176109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BAC946D-8A13-4234-8B5D-752530F4AB04}"/>
                  </a:ext>
                </a:extLst>
              </p14:cNvPr>
              <p14:cNvContentPartPr/>
              <p14:nvPr/>
            </p14:nvContentPartPr>
            <p14:xfrm>
              <a:off x="8666040" y="3708160"/>
              <a:ext cx="360" cy="43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BAC946D-8A13-4234-8B5D-752530F4AB0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8648040" y="3690160"/>
                <a:ext cx="36000" cy="39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49726161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FCB132B-BA55-4AC2-8695-831725B14FB4}"/>
                  </a:ext>
                </a:extLst>
              </p14:cNvPr>
              <p14:cNvContentPartPr/>
              <p14:nvPr/>
            </p14:nvContentPartPr>
            <p14:xfrm>
              <a:off x="2366760" y="147400"/>
              <a:ext cx="5326560" cy="502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FCB132B-BA55-4AC2-8695-831725B14FB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49120" y="129400"/>
                <a:ext cx="5362200" cy="5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6FD434A-455A-4DA2-A9C7-8C7ABDFF6636}"/>
                  </a:ext>
                </a:extLst>
              </p14:cNvPr>
              <p14:cNvContentPartPr/>
              <p14:nvPr/>
            </p14:nvContentPartPr>
            <p14:xfrm>
              <a:off x="1360920" y="953080"/>
              <a:ext cx="675360" cy="817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6FD434A-455A-4DA2-A9C7-8C7ABDFF663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343289" y="935440"/>
                <a:ext cx="710981" cy="85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43FA9D4-CC30-46D6-87C6-EAC8B275B5A5}"/>
                  </a:ext>
                </a:extLst>
              </p14:cNvPr>
              <p14:cNvContentPartPr/>
              <p14:nvPr/>
            </p14:nvContentPartPr>
            <p14:xfrm>
              <a:off x="1497360" y="3575320"/>
              <a:ext cx="738360" cy="831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43FA9D4-CC30-46D6-87C6-EAC8B275B5A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479720" y="3557320"/>
                <a:ext cx="774000" cy="86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425B4DE-53D6-490B-BC32-53D1B8E236ED}"/>
                  </a:ext>
                </a:extLst>
              </p14:cNvPr>
              <p14:cNvContentPartPr/>
              <p14:nvPr/>
            </p14:nvContentPartPr>
            <p14:xfrm>
              <a:off x="1688160" y="3777280"/>
              <a:ext cx="41400" cy="45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425B4DE-53D6-490B-BC32-53D1B8E236E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70520" y="3759640"/>
                <a:ext cx="7704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BBC3057-E2FA-46B8-96B3-F0CA6391CD21}"/>
                  </a:ext>
                </a:extLst>
              </p14:cNvPr>
              <p14:cNvContentPartPr/>
              <p14:nvPr/>
            </p14:nvContentPartPr>
            <p14:xfrm>
              <a:off x="1812360" y="3728320"/>
              <a:ext cx="167400" cy="163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BBC3057-E2FA-46B8-96B3-F0CA6391CD2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94720" y="3710680"/>
                <a:ext cx="2030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1724AF0-6104-46C4-8213-6680C36FF050}"/>
                  </a:ext>
                </a:extLst>
              </p14:cNvPr>
              <p14:cNvContentPartPr/>
              <p14:nvPr/>
            </p14:nvContentPartPr>
            <p14:xfrm>
              <a:off x="1728840" y="4160680"/>
              <a:ext cx="35280" cy="34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1724AF0-6104-46C4-8213-6680C36FF05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11200" y="4143040"/>
                <a:ext cx="709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187A637-DD96-4904-A3F5-0BBB0FBBBF8E}"/>
                  </a:ext>
                </a:extLst>
              </p14:cNvPr>
              <p14:cNvContentPartPr/>
              <p14:nvPr/>
            </p14:nvContentPartPr>
            <p14:xfrm>
              <a:off x="1899480" y="4055200"/>
              <a:ext cx="127440" cy="192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187A637-DD96-4904-A3F5-0BBB0FBBBF8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81840" y="4037200"/>
                <a:ext cx="1630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AAA15B7-F108-418E-A1F6-D5341C89A0CD}"/>
                  </a:ext>
                </a:extLst>
              </p14:cNvPr>
              <p14:cNvContentPartPr/>
              <p14:nvPr/>
            </p14:nvContentPartPr>
            <p14:xfrm>
              <a:off x="4367040" y="1371600"/>
              <a:ext cx="738360" cy="831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AAA15B7-F108-418E-A1F6-D5341C89A0C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349400" y="1353600"/>
                <a:ext cx="774000" cy="86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A03D9F7-5A9A-4876-98C5-29F970BB4CB6}"/>
                  </a:ext>
                </a:extLst>
              </p14:cNvPr>
              <p14:cNvContentPartPr/>
              <p14:nvPr/>
            </p14:nvContentPartPr>
            <p14:xfrm>
              <a:off x="4557840" y="1573560"/>
              <a:ext cx="41400" cy="45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A03D9F7-5A9A-4876-98C5-29F970BB4CB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40200" y="1555920"/>
                <a:ext cx="7704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AFC0D9D-3F44-4CF5-B658-C034876357DB}"/>
                  </a:ext>
                </a:extLst>
              </p14:cNvPr>
              <p14:cNvContentPartPr/>
              <p14:nvPr/>
            </p14:nvContentPartPr>
            <p14:xfrm>
              <a:off x="4682040" y="1524600"/>
              <a:ext cx="167400" cy="163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AFC0D9D-3F44-4CF5-B658-C034876357D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64400" y="1506960"/>
                <a:ext cx="2030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1BE7AB2-E6DB-4560-9A86-C2074DA2B501}"/>
                  </a:ext>
                </a:extLst>
              </p14:cNvPr>
              <p14:cNvContentPartPr/>
              <p14:nvPr/>
            </p14:nvContentPartPr>
            <p14:xfrm>
              <a:off x="4598520" y="1956960"/>
              <a:ext cx="35280" cy="34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1BE7AB2-E6DB-4560-9A86-C2074DA2B50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80880" y="1939320"/>
                <a:ext cx="709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87E1778-D46C-4138-87A8-95146D36718B}"/>
                  </a:ext>
                </a:extLst>
              </p14:cNvPr>
              <p14:cNvContentPartPr/>
              <p14:nvPr/>
            </p14:nvContentPartPr>
            <p14:xfrm>
              <a:off x="4769160" y="1851480"/>
              <a:ext cx="127440" cy="1929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87E1778-D46C-4138-87A8-95146D36718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51520" y="1833480"/>
                <a:ext cx="1630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C7C6E0-D132-43E8-B706-0AD8AD38F638}"/>
                  </a:ext>
                </a:extLst>
              </p14:cNvPr>
              <p14:cNvContentPartPr/>
              <p14:nvPr/>
            </p14:nvContentPartPr>
            <p14:xfrm>
              <a:off x="1838280" y="3495760"/>
              <a:ext cx="275400" cy="192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C7C6E0-D132-43E8-B706-0AD8AD38F638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1820640" y="3478120"/>
                <a:ext cx="31104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4B41356-C16E-4D2C-AA40-B053BC014F5B}"/>
                  </a:ext>
                </a:extLst>
              </p14:cNvPr>
              <p14:cNvContentPartPr/>
              <p14:nvPr/>
            </p14:nvContentPartPr>
            <p14:xfrm>
              <a:off x="2316000" y="3221800"/>
              <a:ext cx="161280" cy="100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4B41356-C16E-4D2C-AA40-B053BC014F5B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2298360" y="3203800"/>
                <a:ext cx="19692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2B32208-3B76-4058-8FCC-A359BA9458A3}"/>
                  </a:ext>
                </a:extLst>
              </p14:cNvPr>
              <p14:cNvContentPartPr/>
              <p14:nvPr/>
            </p14:nvContentPartPr>
            <p14:xfrm>
              <a:off x="2701920" y="2880520"/>
              <a:ext cx="196200" cy="157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2B32208-3B76-4058-8FCC-A359BA9458A3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2684280" y="2862520"/>
                <a:ext cx="2318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0E60547-8845-4801-8066-B790AB470944}"/>
                  </a:ext>
                </a:extLst>
              </p14:cNvPr>
              <p14:cNvContentPartPr/>
              <p14:nvPr/>
            </p14:nvContentPartPr>
            <p14:xfrm>
              <a:off x="3129240" y="2556160"/>
              <a:ext cx="198360" cy="187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0E60547-8845-4801-8066-B790AB470944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111240" y="2538160"/>
                <a:ext cx="2340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B28CEE2-AAA5-407B-BB8D-F00EECE00AD7}"/>
                  </a:ext>
                </a:extLst>
              </p14:cNvPr>
              <p14:cNvContentPartPr/>
              <p14:nvPr/>
            </p14:nvContentPartPr>
            <p14:xfrm>
              <a:off x="4205640" y="1731760"/>
              <a:ext cx="92520" cy="66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B28CEE2-AAA5-407B-BB8D-F00EECE00AD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188000" y="1714120"/>
                <a:ext cx="12816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C9E8FB6-59F8-4AE3-A6D4-3E9013C4850E}"/>
                  </a:ext>
                </a:extLst>
              </p14:cNvPr>
              <p14:cNvContentPartPr/>
              <p14:nvPr/>
            </p14:nvContentPartPr>
            <p14:xfrm>
              <a:off x="4419480" y="1566880"/>
              <a:ext cx="99000" cy="68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C9E8FB6-59F8-4AE3-A6D4-3E9013C4850E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401480" y="1549240"/>
                <a:ext cx="13464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4DCBBBD-2428-4885-80F8-EB91AE290C91}"/>
                  </a:ext>
                </a:extLst>
              </p14:cNvPr>
              <p14:cNvContentPartPr/>
              <p14:nvPr/>
            </p14:nvContentPartPr>
            <p14:xfrm>
              <a:off x="2082360" y="3883840"/>
              <a:ext cx="166320" cy="139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4DCBBBD-2428-4885-80F8-EB91AE290C91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2064360" y="3866200"/>
                <a:ext cx="20196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5FDF712-A926-456E-AC6A-982BF577353D}"/>
                  </a:ext>
                </a:extLst>
              </p14:cNvPr>
              <p14:cNvContentPartPr/>
              <p14:nvPr/>
            </p14:nvContentPartPr>
            <p14:xfrm>
              <a:off x="2417880" y="3631840"/>
              <a:ext cx="130680" cy="96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5FDF712-A926-456E-AC6A-982BF577353D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400240" y="3614200"/>
                <a:ext cx="16632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10F759C-4E12-4295-B371-54374013602D}"/>
                  </a:ext>
                </a:extLst>
              </p14:cNvPr>
              <p14:cNvContentPartPr/>
              <p14:nvPr/>
            </p14:nvContentPartPr>
            <p14:xfrm>
              <a:off x="2763120" y="3409720"/>
              <a:ext cx="77760" cy="54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10F759C-4E12-4295-B371-54374013602D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745120" y="3392080"/>
                <a:ext cx="1134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A20DDA2-F129-425B-B23E-6C93988F45A4}"/>
                  </a:ext>
                </a:extLst>
              </p14:cNvPr>
              <p14:cNvContentPartPr/>
              <p14:nvPr/>
            </p14:nvContentPartPr>
            <p14:xfrm>
              <a:off x="3129240" y="3054400"/>
              <a:ext cx="108720" cy="105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A20DDA2-F129-425B-B23E-6C93988F45A4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111240" y="3036400"/>
                <a:ext cx="14436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64E88B2-858F-4040-B6DB-5841CCC3FAD0}"/>
                  </a:ext>
                </a:extLst>
              </p14:cNvPr>
              <p14:cNvContentPartPr/>
              <p14:nvPr/>
            </p14:nvContentPartPr>
            <p14:xfrm>
              <a:off x="3505080" y="1870360"/>
              <a:ext cx="1001520" cy="984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64E88B2-858F-4040-B6DB-5841CCC3FAD0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487080" y="1852367"/>
                <a:ext cx="1037160" cy="10202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A9D01B5-C72B-4E0B-BD12-F2ACD6B09CAF}"/>
                  </a:ext>
                </a:extLst>
              </p14:cNvPr>
              <p14:cNvContentPartPr/>
              <p14:nvPr/>
            </p14:nvContentPartPr>
            <p14:xfrm>
              <a:off x="5618280" y="1694320"/>
              <a:ext cx="1129680" cy="56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A9D01B5-C72B-4E0B-BD12-F2ACD6B09CAF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5600280" y="1676320"/>
                <a:ext cx="1165320" cy="59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BC2EBF5-55C6-4A2D-92F9-049D1400460E}"/>
                  </a:ext>
                </a:extLst>
              </p14:cNvPr>
              <p14:cNvContentPartPr/>
              <p14:nvPr/>
            </p14:nvContentPartPr>
            <p14:xfrm>
              <a:off x="1737120" y="3819760"/>
              <a:ext cx="19440" cy="340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BC2EBF5-55C6-4A2D-92F9-049D1400460E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719120" y="3801760"/>
                <a:ext cx="5508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4FE24F2-818A-4C9E-A95A-C7452535B511}"/>
                  </a:ext>
                </a:extLst>
              </p14:cNvPr>
              <p14:cNvContentPartPr/>
              <p14:nvPr/>
            </p14:nvContentPartPr>
            <p14:xfrm>
              <a:off x="4592280" y="1594960"/>
              <a:ext cx="40680" cy="377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4FE24F2-818A-4C9E-A95A-C7452535B51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574280" y="1576960"/>
                <a:ext cx="763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F82B692-FF4A-4E68-8973-4431E25CB41F}"/>
                  </a:ext>
                </a:extLst>
              </p14:cNvPr>
              <p14:cNvContentPartPr/>
              <p14:nvPr/>
            </p14:nvContentPartPr>
            <p14:xfrm>
              <a:off x="7068720" y="1879360"/>
              <a:ext cx="1117440" cy="202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F82B692-FF4A-4E68-8973-4431E25CB41F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051074" y="1861720"/>
                <a:ext cx="1153091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EE124A1-C7A8-4E70-99A1-F157C66FC8FF}"/>
                  </a:ext>
                </a:extLst>
              </p14:cNvPr>
              <p14:cNvContentPartPr/>
              <p14:nvPr/>
            </p14:nvContentPartPr>
            <p14:xfrm>
              <a:off x="8290200" y="1706560"/>
              <a:ext cx="764280" cy="4917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EE124A1-C7A8-4E70-99A1-F157C66FC8F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8272208" y="1688920"/>
                <a:ext cx="799903" cy="52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4BBC283-826C-4018-9D71-49A90BD2E88C}"/>
                  </a:ext>
                </a:extLst>
              </p14:cNvPr>
              <p14:cNvContentPartPr/>
              <p14:nvPr/>
            </p14:nvContentPartPr>
            <p14:xfrm>
              <a:off x="4794600" y="2571280"/>
              <a:ext cx="273600" cy="433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4BBC283-826C-4018-9D71-49A90BD2E88C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776600" y="2553280"/>
                <a:ext cx="30924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8EC38AD-1533-4845-96DD-9D551E693711}"/>
                  </a:ext>
                </a:extLst>
              </p14:cNvPr>
              <p14:cNvContentPartPr/>
              <p14:nvPr/>
            </p14:nvContentPartPr>
            <p14:xfrm>
              <a:off x="5260440" y="2692240"/>
              <a:ext cx="197280" cy="2264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8EC38AD-1533-4845-96DD-9D551E693711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242440" y="2674240"/>
                <a:ext cx="23292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F61CF87-33A7-4631-A26F-B76EEB6F0C57}"/>
                  </a:ext>
                </a:extLst>
              </p14:cNvPr>
              <p14:cNvContentPartPr/>
              <p14:nvPr/>
            </p14:nvContentPartPr>
            <p14:xfrm>
              <a:off x="5358360" y="2529520"/>
              <a:ext cx="60480" cy="539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F61CF87-33A7-4631-A26F-B76EEB6F0C57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340720" y="2511520"/>
                <a:ext cx="96120" cy="57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2EFBA68-7D81-4BB7-9F43-4ACA53A74C03}"/>
                  </a:ext>
                </a:extLst>
              </p14:cNvPr>
              <p14:cNvContentPartPr/>
              <p14:nvPr/>
            </p14:nvContentPartPr>
            <p14:xfrm>
              <a:off x="5708280" y="2568040"/>
              <a:ext cx="257760" cy="389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2EFBA68-7D81-4BB7-9F43-4ACA53A74C03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690640" y="2550384"/>
                <a:ext cx="293400" cy="4251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B0F1B0A-15D2-4721-B69F-6100394E6FA0}"/>
                  </a:ext>
                </a:extLst>
              </p14:cNvPr>
              <p14:cNvContentPartPr/>
              <p14:nvPr/>
            </p14:nvContentPartPr>
            <p14:xfrm>
              <a:off x="6308760" y="2480200"/>
              <a:ext cx="2023560" cy="63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B0F1B0A-15D2-4721-B69F-6100394E6FA0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291120" y="2462560"/>
                <a:ext cx="2059200" cy="67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237C994-2565-4F66-BEF5-15F2B28D8787}"/>
                  </a:ext>
                </a:extLst>
              </p14:cNvPr>
              <p14:cNvContentPartPr/>
              <p14:nvPr/>
            </p14:nvContentPartPr>
            <p14:xfrm>
              <a:off x="4206720" y="3232240"/>
              <a:ext cx="641160" cy="493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237C994-2565-4F66-BEF5-15F2B28D878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189070" y="3214240"/>
                <a:ext cx="676820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2AD75EF-CE47-450B-B74D-34E4E3831BD8}"/>
                  </a:ext>
                </a:extLst>
              </p14:cNvPr>
              <p14:cNvContentPartPr/>
              <p14:nvPr/>
            </p14:nvContentPartPr>
            <p14:xfrm>
              <a:off x="6877920" y="3278320"/>
              <a:ext cx="1533600" cy="691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2AD75EF-CE47-450B-B74D-34E4E3831BD8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860280" y="3260680"/>
                <a:ext cx="1569240" cy="72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9688AA0-6A69-48CB-848B-3EBD826A1422}"/>
                  </a:ext>
                </a:extLst>
              </p14:cNvPr>
              <p14:cNvContentPartPr/>
              <p14:nvPr/>
            </p14:nvContentPartPr>
            <p14:xfrm>
              <a:off x="5250000" y="3424840"/>
              <a:ext cx="1140480" cy="252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9688AA0-6A69-48CB-848B-3EBD826A1422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232366" y="3407200"/>
                <a:ext cx="1176109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BAC946D-8A13-4234-8B5D-752530F4AB04}"/>
                  </a:ext>
                </a:extLst>
              </p14:cNvPr>
              <p14:cNvContentPartPr/>
              <p14:nvPr/>
            </p14:nvContentPartPr>
            <p14:xfrm>
              <a:off x="8666040" y="3708160"/>
              <a:ext cx="360" cy="43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BAC946D-8A13-4234-8B5D-752530F4AB0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8648040" y="369016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E823925-080F-446A-B445-132E27C191B8}"/>
                  </a:ext>
                </a:extLst>
              </p14:cNvPr>
              <p14:cNvContentPartPr/>
              <p14:nvPr/>
            </p14:nvContentPartPr>
            <p14:xfrm>
              <a:off x="2757000" y="3935680"/>
              <a:ext cx="5378040" cy="16196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E823925-080F-446A-B445-132E27C191B8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739359" y="3917676"/>
                <a:ext cx="5413682" cy="165528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59223769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FCB132B-BA55-4AC2-8695-831725B14FB4}"/>
                  </a:ext>
                </a:extLst>
              </p14:cNvPr>
              <p14:cNvContentPartPr/>
              <p14:nvPr/>
            </p14:nvContentPartPr>
            <p14:xfrm>
              <a:off x="2366760" y="147400"/>
              <a:ext cx="5326560" cy="502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FCB132B-BA55-4AC2-8695-831725B14FB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49120" y="129400"/>
                <a:ext cx="5362200" cy="5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1C515BE-A046-44E2-9292-CFF03A9C98AF}"/>
                  </a:ext>
                </a:extLst>
              </p14:cNvPr>
              <p14:cNvContentPartPr/>
              <p14:nvPr/>
            </p14:nvContentPartPr>
            <p14:xfrm>
              <a:off x="2516520" y="203920"/>
              <a:ext cx="257400" cy="293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1C515BE-A046-44E2-9292-CFF03A9C98A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98520" y="186280"/>
                <a:ext cx="29304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0313311-FBBF-407D-BD6E-948ED1FFCD7D}"/>
                  </a:ext>
                </a:extLst>
              </p14:cNvPr>
              <p14:cNvContentPartPr/>
              <p14:nvPr/>
            </p14:nvContentPartPr>
            <p14:xfrm>
              <a:off x="2925480" y="396160"/>
              <a:ext cx="149760" cy="95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0313311-FBBF-407D-BD6E-948ED1FFCD7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07840" y="378160"/>
                <a:ext cx="18540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691B82B-5705-471B-9FB4-F81614C631D5}"/>
                  </a:ext>
                </a:extLst>
              </p14:cNvPr>
              <p14:cNvContentPartPr/>
              <p14:nvPr/>
            </p14:nvContentPartPr>
            <p14:xfrm>
              <a:off x="3160200" y="349720"/>
              <a:ext cx="70920" cy="138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691B82B-5705-471B-9FB4-F81614C631D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42560" y="331720"/>
                <a:ext cx="10656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A2F6A32-5982-4B1C-9A10-058FE902C119}"/>
                  </a:ext>
                </a:extLst>
              </p14:cNvPr>
              <p14:cNvContentPartPr/>
              <p14:nvPr/>
            </p14:nvContentPartPr>
            <p14:xfrm>
              <a:off x="3321840" y="324520"/>
              <a:ext cx="113760" cy="147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A2F6A32-5982-4B1C-9A10-058FE902C11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03840" y="306880"/>
                <a:ext cx="14940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262614B-648F-4DA9-8585-185E78D6C2EC}"/>
                  </a:ext>
                </a:extLst>
              </p14:cNvPr>
              <p14:cNvContentPartPr/>
              <p14:nvPr/>
            </p14:nvContentPartPr>
            <p14:xfrm>
              <a:off x="3545400" y="375640"/>
              <a:ext cx="4320" cy="24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262614B-648F-4DA9-8585-185E78D6C2E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527400" y="35800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AF833AE-1B4F-4B61-BF2B-58012014D18F}"/>
                  </a:ext>
                </a:extLst>
              </p14:cNvPr>
              <p14:cNvContentPartPr/>
              <p14:nvPr/>
            </p14:nvContentPartPr>
            <p14:xfrm>
              <a:off x="3545400" y="26404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AF833AE-1B4F-4B61-BF2B-58012014D18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52740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81B6DB8-B1FB-430F-AF39-5E33A3BB70DA}"/>
                  </a:ext>
                </a:extLst>
              </p14:cNvPr>
              <p14:cNvContentPartPr/>
              <p14:nvPr/>
            </p14:nvContentPartPr>
            <p14:xfrm>
              <a:off x="4061640" y="290680"/>
              <a:ext cx="700920" cy="2120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81B6DB8-B1FB-430F-AF39-5E33A3BB70D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43991" y="272680"/>
                <a:ext cx="736578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32B850A-F96F-45DE-9EA2-31B413263326}"/>
                  </a:ext>
                </a:extLst>
              </p14:cNvPr>
              <p14:cNvContentPartPr/>
              <p14:nvPr/>
            </p14:nvContentPartPr>
            <p14:xfrm>
              <a:off x="3646920" y="186640"/>
              <a:ext cx="315360" cy="301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32B850A-F96F-45DE-9EA2-31B41326332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29280" y="168640"/>
                <a:ext cx="351000" cy="336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55546519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FCB132B-BA55-4AC2-8695-831725B14FB4}"/>
                  </a:ext>
                </a:extLst>
              </p14:cNvPr>
              <p14:cNvContentPartPr/>
              <p14:nvPr/>
            </p14:nvContentPartPr>
            <p14:xfrm>
              <a:off x="2366760" y="147400"/>
              <a:ext cx="5326560" cy="502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FCB132B-BA55-4AC2-8695-831725B14FB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49120" y="129400"/>
                <a:ext cx="5362200" cy="5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6FD434A-455A-4DA2-A9C7-8C7ABDFF6636}"/>
                  </a:ext>
                </a:extLst>
              </p14:cNvPr>
              <p14:cNvContentPartPr/>
              <p14:nvPr/>
            </p14:nvContentPartPr>
            <p14:xfrm>
              <a:off x="1360920" y="953080"/>
              <a:ext cx="675360" cy="817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6FD434A-455A-4DA2-A9C7-8C7ABDFF663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343289" y="935440"/>
                <a:ext cx="710981" cy="85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43FA9D4-CC30-46D6-87C6-EAC8B275B5A5}"/>
                  </a:ext>
                </a:extLst>
              </p14:cNvPr>
              <p14:cNvContentPartPr/>
              <p14:nvPr/>
            </p14:nvContentPartPr>
            <p14:xfrm>
              <a:off x="1497360" y="3575320"/>
              <a:ext cx="738360" cy="831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43FA9D4-CC30-46D6-87C6-EAC8B275B5A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479720" y="3557320"/>
                <a:ext cx="774000" cy="86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425B4DE-53D6-490B-BC32-53D1B8E236ED}"/>
                  </a:ext>
                </a:extLst>
              </p14:cNvPr>
              <p14:cNvContentPartPr/>
              <p14:nvPr/>
            </p14:nvContentPartPr>
            <p14:xfrm>
              <a:off x="1688160" y="3777280"/>
              <a:ext cx="41400" cy="45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425B4DE-53D6-490B-BC32-53D1B8E236E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70520" y="3759640"/>
                <a:ext cx="7704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BBC3057-E2FA-46B8-96B3-F0CA6391CD21}"/>
                  </a:ext>
                </a:extLst>
              </p14:cNvPr>
              <p14:cNvContentPartPr/>
              <p14:nvPr/>
            </p14:nvContentPartPr>
            <p14:xfrm>
              <a:off x="1812360" y="3728320"/>
              <a:ext cx="167400" cy="163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BBC3057-E2FA-46B8-96B3-F0CA6391CD2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94720" y="3710680"/>
                <a:ext cx="2030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1724AF0-6104-46C4-8213-6680C36FF050}"/>
                  </a:ext>
                </a:extLst>
              </p14:cNvPr>
              <p14:cNvContentPartPr/>
              <p14:nvPr/>
            </p14:nvContentPartPr>
            <p14:xfrm>
              <a:off x="1728840" y="4160680"/>
              <a:ext cx="35280" cy="34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1724AF0-6104-46C4-8213-6680C36FF05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11200" y="4143040"/>
                <a:ext cx="709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187A637-DD96-4904-A3F5-0BBB0FBBBF8E}"/>
                  </a:ext>
                </a:extLst>
              </p14:cNvPr>
              <p14:cNvContentPartPr/>
              <p14:nvPr/>
            </p14:nvContentPartPr>
            <p14:xfrm>
              <a:off x="1899480" y="4055200"/>
              <a:ext cx="127440" cy="192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187A637-DD96-4904-A3F5-0BBB0FBBBF8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81840" y="4037200"/>
                <a:ext cx="1630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AAA15B7-F108-418E-A1F6-D5341C89A0CD}"/>
                  </a:ext>
                </a:extLst>
              </p14:cNvPr>
              <p14:cNvContentPartPr/>
              <p14:nvPr/>
            </p14:nvContentPartPr>
            <p14:xfrm>
              <a:off x="4367040" y="1371600"/>
              <a:ext cx="738360" cy="831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AAA15B7-F108-418E-A1F6-D5341C89A0C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349400" y="1353600"/>
                <a:ext cx="774000" cy="86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A03D9F7-5A9A-4876-98C5-29F970BB4CB6}"/>
                  </a:ext>
                </a:extLst>
              </p14:cNvPr>
              <p14:cNvContentPartPr/>
              <p14:nvPr/>
            </p14:nvContentPartPr>
            <p14:xfrm>
              <a:off x="4557840" y="1573560"/>
              <a:ext cx="41400" cy="45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A03D9F7-5A9A-4876-98C5-29F970BB4CB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40200" y="1555920"/>
                <a:ext cx="7704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AFC0D9D-3F44-4CF5-B658-C034876357DB}"/>
                  </a:ext>
                </a:extLst>
              </p14:cNvPr>
              <p14:cNvContentPartPr/>
              <p14:nvPr/>
            </p14:nvContentPartPr>
            <p14:xfrm>
              <a:off x="4682040" y="1524600"/>
              <a:ext cx="167400" cy="163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AFC0D9D-3F44-4CF5-B658-C034876357D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64400" y="1506960"/>
                <a:ext cx="2030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1BE7AB2-E6DB-4560-9A86-C2074DA2B501}"/>
                  </a:ext>
                </a:extLst>
              </p14:cNvPr>
              <p14:cNvContentPartPr/>
              <p14:nvPr/>
            </p14:nvContentPartPr>
            <p14:xfrm>
              <a:off x="4598520" y="1956960"/>
              <a:ext cx="35280" cy="34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1BE7AB2-E6DB-4560-9A86-C2074DA2B50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80880" y="1939320"/>
                <a:ext cx="709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87E1778-D46C-4138-87A8-95146D36718B}"/>
                  </a:ext>
                </a:extLst>
              </p14:cNvPr>
              <p14:cNvContentPartPr/>
              <p14:nvPr/>
            </p14:nvContentPartPr>
            <p14:xfrm>
              <a:off x="4769160" y="1851480"/>
              <a:ext cx="127440" cy="1929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87E1778-D46C-4138-87A8-95146D36718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51520" y="1833480"/>
                <a:ext cx="1630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C7C6E0-D132-43E8-B706-0AD8AD38F638}"/>
                  </a:ext>
                </a:extLst>
              </p14:cNvPr>
              <p14:cNvContentPartPr/>
              <p14:nvPr/>
            </p14:nvContentPartPr>
            <p14:xfrm>
              <a:off x="1838280" y="3495760"/>
              <a:ext cx="275400" cy="192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C7C6E0-D132-43E8-B706-0AD8AD38F638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1820640" y="3478120"/>
                <a:ext cx="31104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B28CEE2-AAA5-407B-BB8D-F00EECE00AD7}"/>
                  </a:ext>
                </a:extLst>
              </p14:cNvPr>
              <p14:cNvContentPartPr/>
              <p14:nvPr/>
            </p14:nvContentPartPr>
            <p14:xfrm>
              <a:off x="4205640" y="1731760"/>
              <a:ext cx="92520" cy="66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B28CEE2-AAA5-407B-BB8D-F00EECE00AD7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188000" y="1714120"/>
                <a:ext cx="12816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C9E8FB6-59F8-4AE3-A6D4-3E9013C4850E}"/>
                  </a:ext>
                </a:extLst>
              </p14:cNvPr>
              <p14:cNvContentPartPr/>
              <p14:nvPr/>
            </p14:nvContentPartPr>
            <p14:xfrm>
              <a:off x="4419480" y="1566880"/>
              <a:ext cx="99000" cy="68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C9E8FB6-59F8-4AE3-A6D4-3E9013C4850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401480" y="1549240"/>
                <a:ext cx="13464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4DCBBBD-2428-4885-80F8-EB91AE290C91}"/>
                  </a:ext>
                </a:extLst>
              </p14:cNvPr>
              <p14:cNvContentPartPr/>
              <p14:nvPr/>
            </p14:nvContentPartPr>
            <p14:xfrm>
              <a:off x="2082360" y="3883840"/>
              <a:ext cx="166320" cy="139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4DCBBBD-2428-4885-80F8-EB91AE290C91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2064360" y="3866200"/>
                <a:ext cx="20196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64E88B2-858F-4040-B6DB-5841CCC3FAD0}"/>
                  </a:ext>
                </a:extLst>
              </p14:cNvPr>
              <p14:cNvContentPartPr/>
              <p14:nvPr/>
            </p14:nvContentPartPr>
            <p14:xfrm>
              <a:off x="4337760" y="2054320"/>
              <a:ext cx="168480" cy="119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64E88B2-858F-4040-B6DB-5841CCC3FAD0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320120" y="2036680"/>
                <a:ext cx="20412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BC2EBF5-55C6-4A2D-92F9-049D1400460E}"/>
                  </a:ext>
                </a:extLst>
              </p14:cNvPr>
              <p14:cNvContentPartPr/>
              <p14:nvPr/>
            </p14:nvContentPartPr>
            <p14:xfrm>
              <a:off x="1737120" y="3819760"/>
              <a:ext cx="19440" cy="340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BC2EBF5-55C6-4A2D-92F9-049D1400460E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719120" y="3801760"/>
                <a:ext cx="5508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4FE24F2-818A-4C9E-A95A-C7452535B511}"/>
                  </a:ext>
                </a:extLst>
              </p14:cNvPr>
              <p14:cNvContentPartPr/>
              <p14:nvPr/>
            </p14:nvContentPartPr>
            <p14:xfrm>
              <a:off x="4592280" y="1594960"/>
              <a:ext cx="40680" cy="377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4FE24F2-818A-4C9E-A95A-C7452535B511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574280" y="1576960"/>
                <a:ext cx="763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1C515BE-A046-44E2-9292-CFF03A9C98AF}"/>
                  </a:ext>
                </a:extLst>
              </p14:cNvPr>
              <p14:cNvContentPartPr/>
              <p14:nvPr/>
            </p14:nvContentPartPr>
            <p14:xfrm>
              <a:off x="2516520" y="203920"/>
              <a:ext cx="257400" cy="293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1C515BE-A046-44E2-9292-CFF03A9C98AF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498520" y="186280"/>
                <a:ext cx="29304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0313311-FBBF-407D-BD6E-948ED1FFCD7D}"/>
                  </a:ext>
                </a:extLst>
              </p14:cNvPr>
              <p14:cNvContentPartPr/>
              <p14:nvPr/>
            </p14:nvContentPartPr>
            <p14:xfrm>
              <a:off x="2925480" y="396160"/>
              <a:ext cx="149760" cy="95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0313311-FBBF-407D-BD6E-948ED1FFCD7D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907840" y="378160"/>
                <a:ext cx="18540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691B82B-5705-471B-9FB4-F81614C631D5}"/>
                  </a:ext>
                </a:extLst>
              </p14:cNvPr>
              <p14:cNvContentPartPr/>
              <p14:nvPr/>
            </p14:nvContentPartPr>
            <p14:xfrm>
              <a:off x="3160200" y="349720"/>
              <a:ext cx="70920" cy="138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691B82B-5705-471B-9FB4-F81614C631D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142560" y="331720"/>
                <a:ext cx="10656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A2F6A32-5982-4B1C-9A10-058FE902C119}"/>
                  </a:ext>
                </a:extLst>
              </p14:cNvPr>
              <p14:cNvContentPartPr/>
              <p14:nvPr/>
            </p14:nvContentPartPr>
            <p14:xfrm>
              <a:off x="3321840" y="324520"/>
              <a:ext cx="113760" cy="147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A2F6A32-5982-4B1C-9A10-058FE902C119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303840" y="306880"/>
                <a:ext cx="14940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262614B-648F-4DA9-8585-185E78D6C2EC}"/>
                  </a:ext>
                </a:extLst>
              </p14:cNvPr>
              <p14:cNvContentPartPr/>
              <p14:nvPr/>
            </p14:nvContentPartPr>
            <p14:xfrm>
              <a:off x="3545400" y="375640"/>
              <a:ext cx="4320" cy="24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262614B-648F-4DA9-8585-185E78D6C2EC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3527400" y="35800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AF833AE-1B4F-4B61-BF2B-58012014D18F}"/>
                  </a:ext>
                </a:extLst>
              </p14:cNvPr>
              <p14:cNvContentPartPr/>
              <p14:nvPr/>
            </p14:nvContentPartPr>
            <p14:xfrm>
              <a:off x="3545400" y="26404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AF833AE-1B4F-4B61-BF2B-58012014D18F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52740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81B6DB8-B1FB-430F-AF39-5E33A3BB70DA}"/>
                  </a:ext>
                </a:extLst>
              </p14:cNvPr>
              <p14:cNvContentPartPr/>
              <p14:nvPr/>
            </p14:nvContentPartPr>
            <p14:xfrm>
              <a:off x="4061640" y="290680"/>
              <a:ext cx="700920" cy="2120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81B6DB8-B1FB-430F-AF39-5E33A3BB70DA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43991" y="272680"/>
                <a:ext cx="736578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32B850A-F96F-45DE-9EA2-31B413263326}"/>
                  </a:ext>
                </a:extLst>
              </p14:cNvPr>
              <p14:cNvContentPartPr/>
              <p14:nvPr/>
            </p14:nvContentPartPr>
            <p14:xfrm>
              <a:off x="3646920" y="186640"/>
              <a:ext cx="315360" cy="301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32B850A-F96F-45DE-9EA2-31B413263326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629280" y="168640"/>
                <a:ext cx="35100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9FF096C-AC85-480F-B911-1AC4605B5853}"/>
                  </a:ext>
                </a:extLst>
              </p14:cNvPr>
              <p14:cNvContentPartPr/>
              <p14:nvPr/>
            </p14:nvContentPartPr>
            <p14:xfrm>
              <a:off x="3969120" y="1909600"/>
              <a:ext cx="125280" cy="108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9FF096C-AC85-480F-B911-1AC4605B5853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3951480" y="1891960"/>
                <a:ext cx="16092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F6DABE5-7DB5-4415-8798-1F0947029651}"/>
                  </a:ext>
                </a:extLst>
              </p14:cNvPr>
              <p14:cNvContentPartPr/>
              <p14:nvPr/>
            </p14:nvContentPartPr>
            <p14:xfrm>
              <a:off x="3683280" y="2123080"/>
              <a:ext cx="126720" cy="15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F6DABE5-7DB5-4415-8798-1F0947029651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3665640" y="2105440"/>
                <a:ext cx="16236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3A4A2E4-2D72-4035-802D-A4BF5AD42375}"/>
                  </a:ext>
                </a:extLst>
              </p14:cNvPr>
              <p14:cNvContentPartPr/>
              <p14:nvPr/>
            </p14:nvContentPartPr>
            <p14:xfrm>
              <a:off x="3324720" y="2183920"/>
              <a:ext cx="139680" cy="33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3A4A2E4-2D72-4035-802D-A4BF5AD42375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3307080" y="2165920"/>
                <a:ext cx="17532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FAF27DA-FCFA-4B66-AB7F-83A80E285AEC}"/>
                  </a:ext>
                </a:extLst>
              </p14:cNvPr>
              <p14:cNvContentPartPr/>
              <p14:nvPr/>
            </p14:nvContentPartPr>
            <p14:xfrm>
              <a:off x="3024120" y="2285800"/>
              <a:ext cx="135720" cy="60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FAF27DA-FCFA-4B66-AB7F-83A80E285AE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006120" y="2267800"/>
                <a:ext cx="171360" cy="9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93184EB-744A-4E3C-B7C9-B2A68B26022F}"/>
                  </a:ext>
                </a:extLst>
              </p14:cNvPr>
              <p14:cNvContentPartPr/>
              <p14:nvPr/>
            </p14:nvContentPartPr>
            <p14:xfrm>
              <a:off x="2651160" y="2417920"/>
              <a:ext cx="163080" cy="91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93184EB-744A-4E3C-B7C9-B2A68B26022F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633520" y="2399920"/>
                <a:ext cx="19872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518D195-33EF-4D00-A92A-9B3247B65874}"/>
                  </a:ext>
                </a:extLst>
              </p14:cNvPr>
              <p14:cNvContentPartPr/>
              <p14:nvPr/>
            </p14:nvContentPartPr>
            <p14:xfrm>
              <a:off x="2458920" y="2600440"/>
              <a:ext cx="60480" cy="100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518D195-33EF-4D00-A92A-9B3247B65874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441280" y="2582800"/>
                <a:ext cx="961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329FFBF-315C-4F0F-B7A5-4D6BDD31B98C}"/>
                  </a:ext>
                </a:extLst>
              </p14:cNvPr>
              <p14:cNvContentPartPr/>
              <p14:nvPr/>
            </p14:nvContentPartPr>
            <p14:xfrm>
              <a:off x="2399880" y="2803840"/>
              <a:ext cx="58680" cy="1260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329FFBF-315C-4F0F-B7A5-4D6BDD31B98C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382240" y="2785840"/>
                <a:ext cx="9432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2B56271-A466-4D68-AFB0-FA3EF313EF0E}"/>
                  </a:ext>
                </a:extLst>
              </p14:cNvPr>
              <p14:cNvContentPartPr/>
              <p14:nvPr/>
            </p14:nvContentPartPr>
            <p14:xfrm>
              <a:off x="2328600" y="3047560"/>
              <a:ext cx="59040" cy="1184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2B56271-A466-4D68-AFB0-FA3EF313EF0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310960" y="3029560"/>
                <a:ext cx="9468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FD97D67-8AC1-4B43-BD17-015635DEFFE7}"/>
                  </a:ext>
                </a:extLst>
              </p14:cNvPr>
              <p14:cNvContentPartPr/>
              <p14:nvPr/>
            </p14:nvContentPartPr>
            <p14:xfrm>
              <a:off x="2251920" y="3220360"/>
              <a:ext cx="74520" cy="93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FD97D67-8AC1-4B43-BD17-015635DEFFE7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233920" y="3202360"/>
                <a:ext cx="11016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B21A99A-E564-4A71-98A9-E4BAA0B01F41}"/>
                  </a:ext>
                </a:extLst>
              </p14:cNvPr>
              <p14:cNvContentPartPr/>
              <p14:nvPr/>
            </p14:nvContentPartPr>
            <p14:xfrm>
              <a:off x="2181360" y="3372640"/>
              <a:ext cx="84600" cy="66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B21A99A-E564-4A71-98A9-E4BAA0B01F41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163720" y="3355000"/>
                <a:ext cx="12024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F114858-7EBF-43CD-94FD-60DD093BDA08}"/>
                  </a:ext>
                </a:extLst>
              </p14:cNvPr>
              <p14:cNvContentPartPr/>
              <p14:nvPr/>
            </p14:nvContentPartPr>
            <p14:xfrm>
              <a:off x="2295840" y="3749920"/>
              <a:ext cx="36720" cy="110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F114858-7EBF-43CD-94FD-60DD093BDA08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277840" y="3732280"/>
                <a:ext cx="723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A34FD2B-6F20-45EF-B91F-CFE7401E1BE6}"/>
                  </a:ext>
                </a:extLst>
              </p14:cNvPr>
              <p14:cNvContentPartPr/>
              <p14:nvPr/>
            </p14:nvContentPartPr>
            <p14:xfrm>
              <a:off x="2377200" y="3650560"/>
              <a:ext cx="41760" cy="5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A34FD2B-6F20-45EF-B91F-CFE7401E1BE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359200" y="3632560"/>
                <a:ext cx="774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995FA9A-98EE-48AD-8CEC-8AFAC59061E4}"/>
                  </a:ext>
                </a:extLst>
              </p14:cNvPr>
              <p14:cNvContentPartPr/>
              <p14:nvPr/>
            </p14:nvContentPartPr>
            <p14:xfrm>
              <a:off x="2539560" y="3451480"/>
              <a:ext cx="16920" cy="74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995FA9A-98EE-48AD-8CEC-8AFAC59061E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521920" y="3433840"/>
                <a:ext cx="5256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07D4E80-8924-4C2D-9674-D3669B8BA2DF}"/>
                  </a:ext>
                </a:extLst>
              </p14:cNvPr>
              <p14:cNvContentPartPr/>
              <p14:nvPr/>
            </p14:nvContentPartPr>
            <p14:xfrm>
              <a:off x="2610840" y="3288040"/>
              <a:ext cx="15840" cy="644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07D4E80-8924-4C2D-9674-D3669B8BA2D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592840" y="3270400"/>
                <a:ext cx="5148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2B97B0D-864C-4C0D-AA52-43A82D0F6DF2}"/>
                  </a:ext>
                </a:extLst>
              </p14:cNvPr>
              <p14:cNvContentPartPr/>
              <p14:nvPr/>
            </p14:nvContentPartPr>
            <p14:xfrm>
              <a:off x="2681760" y="3059800"/>
              <a:ext cx="14400" cy="69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2B97B0D-864C-4C0D-AA52-43A82D0F6DF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2663760" y="3041800"/>
                <a:ext cx="5004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83638BB-EAB6-42AC-8897-4DE006C7C438}"/>
                  </a:ext>
                </a:extLst>
              </p14:cNvPr>
              <p14:cNvContentPartPr/>
              <p14:nvPr/>
            </p14:nvContentPartPr>
            <p14:xfrm>
              <a:off x="2732880" y="2927320"/>
              <a:ext cx="10440" cy="19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83638BB-EAB6-42AC-8897-4DE006C7C438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714880" y="2909680"/>
                <a:ext cx="460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CC19A92-86D7-44E2-8F4D-9EF1ABCEAB72}"/>
                  </a:ext>
                </a:extLst>
              </p14:cNvPr>
              <p14:cNvContentPartPr/>
              <p14:nvPr/>
            </p14:nvContentPartPr>
            <p14:xfrm>
              <a:off x="2824320" y="2842720"/>
              <a:ext cx="28440" cy="22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CC19A92-86D7-44E2-8F4D-9EF1ABCEAB7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806320" y="2824720"/>
                <a:ext cx="6408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AD3FC25-A42C-46F9-985D-9B67B878F1C0}"/>
                  </a:ext>
                </a:extLst>
              </p14:cNvPr>
              <p14:cNvContentPartPr/>
              <p14:nvPr/>
            </p14:nvContentPartPr>
            <p14:xfrm>
              <a:off x="2925480" y="2762800"/>
              <a:ext cx="360" cy="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AD3FC25-A42C-46F9-985D-9B67B878F1C0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2907840" y="2745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11FAF90-505A-4E19-9B42-053715AEA5F9}"/>
                  </a:ext>
                </a:extLst>
              </p14:cNvPr>
              <p14:cNvContentPartPr/>
              <p14:nvPr/>
            </p14:nvContentPartPr>
            <p14:xfrm>
              <a:off x="3037440" y="2663080"/>
              <a:ext cx="41760" cy="190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11FAF90-505A-4E19-9B42-053715AEA5F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019440" y="2645440"/>
                <a:ext cx="77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3569495-1673-47ED-AEDF-73D0FD793ECE}"/>
                  </a:ext>
                </a:extLst>
              </p14:cNvPr>
              <p14:cNvContentPartPr/>
              <p14:nvPr/>
            </p14:nvContentPartPr>
            <p14:xfrm>
              <a:off x="3169560" y="2620960"/>
              <a:ext cx="8280" cy="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3569495-1673-47ED-AEDF-73D0FD793ECE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151560" y="2602960"/>
                <a:ext cx="43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FB5915A-402A-4F01-94E2-664F29FA115C}"/>
                  </a:ext>
                </a:extLst>
              </p14:cNvPr>
              <p14:cNvContentPartPr/>
              <p14:nvPr/>
            </p14:nvContentPartPr>
            <p14:xfrm>
              <a:off x="3230400" y="2615200"/>
              <a:ext cx="50400" cy="162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FB5915A-402A-4F01-94E2-664F29FA115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212760" y="2597560"/>
                <a:ext cx="860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DCC9417-817C-4147-820E-5BCBDB122D1C}"/>
                  </a:ext>
                </a:extLst>
              </p14:cNvPr>
              <p14:cNvContentPartPr/>
              <p14:nvPr/>
            </p14:nvContentPartPr>
            <p14:xfrm>
              <a:off x="3453960" y="2547880"/>
              <a:ext cx="50400" cy="226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DCC9417-817C-4147-820E-5BCBDB122D1C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435960" y="2529880"/>
                <a:ext cx="8604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19D1B8B-7A0A-481D-984C-53F1BD366CD4}"/>
                  </a:ext>
                </a:extLst>
              </p14:cNvPr>
              <p14:cNvContentPartPr/>
              <p14:nvPr/>
            </p14:nvContentPartPr>
            <p14:xfrm>
              <a:off x="3646920" y="2482360"/>
              <a:ext cx="134640" cy="47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19D1B8B-7A0A-481D-984C-53F1BD366CD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629280" y="2464360"/>
                <a:ext cx="170280" cy="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F02FE81-F5EC-4F14-8174-6F53C0FF4629}"/>
                  </a:ext>
                </a:extLst>
              </p14:cNvPr>
              <p14:cNvContentPartPr/>
              <p14:nvPr/>
            </p14:nvContentPartPr>
            <p14:xfrm>
              <a:off x="3982440" y="2379760"/>
              <a:ext cx="105480" cy="48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F02FE81-F5EC-4F14-8174-6F53C0FF4629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964440" y="2361760"/>
                <a:ext cx="14112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28E355C-30F6-4D2F-A4FE-1072A49381DC}"/>
                  </a:ext>
                </a:extLst>
              </p14:cNvPr>
              <p14:cNvContentPartPr/>
              <p14:nvPr/>
            </p14:nvContentPartPr>
            <p14:xfrm>
              <a:off x="4185480" y="2291200"/>
              <a:ext cx="56160" cy="658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28E355C-30F6-4D2F-A4FE-1072A49381DC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167480" y="2273560"/>
                <a:ext cx="9180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707C9D8-9771-4780-9286-A168344107FF}"/>
                  </a:ext>
                </a:extLst>
              </p14:cNvPr>
              <p14:cNvContentPartPr/>
              <p14:nvPr/>
            </p14:nvContentPartPr>
            <p14:xfrm>
              <a:off x="4297080" y="2179600"/>
              <a:ext cx="56160" cy="75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707C9D8-9771-4780-9286-A168344107FF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279440" y="2161960"/>
                <a:ext cx="91800" cy="111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96854849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FCB132B-BA55-4AC2-8695-831725B14FB4}"/>
                  </a:ext>
                </a:extLst>
              </p14:cNvPr>
              <p14:cNvContentPartPr/>
              <p14:nvPr/>
            </p14:nvContentPartPr>
            <p14:xfrm>
              <a:off x="2366760" y="147400"/>
              <a:ext cx="5326560" cy="502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FCB132B-BA55-4AC2-8695-831725B14FB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49120" y="129400"/>
                <a:ext cx="5362200" cy="5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6FD434A-455A-4DA2-A9C7-8C7ABDFF6636}"/>
                  </a:ext>
                </a:extLst>
              </p14:cNvPr>
              <p14:cNvContentPartPr/>
              <p14:nvPr/>
            </p14:nvContentPartPr>
            <p14:xfrm>
              <a:off x="1360920" y="953080"/>
              <a:ext cx="675360" cy="817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6FD434A-455A-4DA2-A9C7-8C7ABDFF663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343289" y="935440"/>
                <a:ext cx="710981" cy="85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43FA9D4-CC30-46D6-87C6-EAC8B275B5A5}"/>
                  </a:ext>
                </a:extLst>
              </p14:cNvPr>
              <p14:cNvContentPartPr/>
              <p14:nvPr/>
            </p14:nvContentPartPr>
            <p14:xfrm>
              <a:off x="1497360" y="3575320"/>
              <a:ext cx="738360" cy="831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43FA9D4-CC30-46D6-87C6-EAC8B275B5A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479720" y="3557320"/>
                <a:ext cx="774000" cy="86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425B4DE-53D6-490B-BC32-53D1B8E236ED}"/>
                  </a:ext>
                </a:extLst>
              </p14:cNvPr>
              <p14:cNvContentPartPr/>
              <p14:nvPr/>
            </p14:nvContentPartPr>
            <p14:xfrm>
              <a:off x="1688160" y="3777280"/>
              <a:ext cx="41400" cy="45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425B4DE-53D6-490B-BC32-53D1B8E236E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70520" y="3759640"/>
                <a:ext cx="7704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BBC3057-E2FA-46B8-96B3-F0CA6391CD21}"/>
                  </a:ext>
                </a:extLst>
              </p14:cNvPr>
              <p14:cNvContentPartPr/>
              <p14:nvPr/>
            </p14:nvContentPartPr>
            <p14:xfrm>
              <a:off x="1812360" y="3728320"/>
              <a:ext cx="167400" cy="163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BBC3057-E2FA-46B8-96B3-F0CA6391CD2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94720" y="3710680"/>
                <a:ext cx="2030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1724AF0-6104-46C4-8213-6680C36FF050}"/>
                  </a:ext>
                </a:extLst>
              </p14:cNvPr>
              <p14:cNvContentPartPr/>
              <p14:nvPr/>
            </p14:nvContentPartPr>
            <p14:xfrm>
              <a:off x="1728840" y="4160680"/>
              <a:ext cx="35280" cy="34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1724AF0-6104-46C4-8213-6680C36FF05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11200" y="4143040"/>
                <a:ext cx="709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187A637-DD96-4904-A3F5-0BBB0FBBBF8E}"/>
                  </a:ext>
                </a:extLst>
              </p14:cNvPr>
              <p14:cNvContentPartPr/>
              <p14:nvPr/>
            </p14:nvContentPartPr>
            <p14:xfrm>
              <a:off x="1899480" y="4055200"/>
              <a:ext cx="127440" cy="192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187A637-DD96-4904-A3F5-0BBB0FBBBF8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81840" y="4037200"/>
                <a:ext cx="1630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AAA15B7-F108-418E-A1F6-D5341C89A0CD}"/>
                  </a:ext>
                </a:extLst>
              </p14:cNvPr>
              <p14:cNvContentPartPr/>
              <p14:nvPr/>
            </p14:nvContentPartPr>
            <p14:xfrm>
              <a:off x="4367040" y="1371600"/>
              <a:ext cx="738360" cy="831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AAA15B7-F108-418E-A1F6-D5341C89A0C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349400" y="1353600"/>
                <a:ext cx="774000" cy="86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A03D9F7-5A9A-4876-98C5-29F970BB4CB6}"/>
                  </a:ext>
                </a:extLst>
              </p14:cNvPr>
              <p14:cNvContentPartPr/>
              <p14:nvPr/>
            </p14:nvContentPartPr>
            <p14:xfrm>
              <a:off x="4557840" y="1573560"/>
              <a:ext cx="41400" cy="45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A03D9F7-5A9A-4876-98C5-29F970BB4CB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40200" y="1555920"/>
                <a:ext cx="7704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AFC0D9D-3F44-4CF5-B658-C034876357DB}"/>
                  </a:ext>
                </a:extLst>
              </p14:cNvPr>
              <p14:cNvContentPartPr/>
              <p14:nvPr/>
            </p14:nvContentPartPr>
            <p14:xfrm>
              <a:off x="4682040" y="1524600"/>
              <a:ext cx="167400" cy="163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AFC0D9D-3F44-4CF5-B658-C034876357D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64400" y="1506960"/>
                <a:ext cx="2030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1BE7AB2-E6DB-4560-9A86-C2074DA2B501}"/>
                  </a:ext>
                </a:extLst>
              </p14:cNvPr>
              <p14:cNvContentPartPr/>
              <p14:nvPr/>
            </p14:nvContentPartPr>
            <p14:xfrm>
              <a:off x="4598520" y="1956960"/>
              <a:ext cx="35280" cy="34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1BE7AB2-E6DB-4560-9A86-C2074DA2B50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80880" y="1939320"/>
                <a:ext cx="709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87E1778-D46C-4138-87A8-95146D36718B}"/>
                  </a:ext>
                </a:extLst>
              </p14:cNvPr>
              <p14:cNvContentPartPr/>
              <p14:nvPr/>
            </p14:nvContentPartPr>
            <p14:xfrm>
              <a:off x="4769160" y="1851480"/>
              <a:ext cx="127440" cy="1929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87E1778-D46C-4138-87A8-95146D36718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51520" y="1833480"/>
                <a:ext cx="1630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C7C6E0-D132-43E8-B706-0AD8AD38F638}"/>
                  </a:ext>
                </a:extLst>
              </p14:cNvPr>
              <p14:cNvContentPartPr/>
              <p14:nvPr/>
            </p14:nvContentPartPr>
            <p14:xfrm>
              <a:off x="1838280" y="3495760"/>
              <a:ext cx="275400" cy="192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C7C6E0-D132-43E8-B706-0AD8AD38F638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1820640" y="3478120"/>
                <a:ext cx="31104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B28CEE2-AAA5-407B-BB8D-F00EECE00AD7}"/>
                  </a:ext>
                </a:extLst>
              </p14:cNvPr>
              <p14:cNvContentPartPr/>
              <p14:nvPr/>
            </p14:nvContentPartPr>
            <p14:xfrm>
              <a:off x="4205640" y="1731760"/>
              <a:ext cx="92520" cy="66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B28CEE2-AAA5-407B-BB8D-F00EECE00AD7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188000" y="1714120"/>
                <a:ext cx="12816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C9E8FB6-59F8-4AE3-A6D4-3E9013C4850E}"/>
                  </a:ext>
                </a:extLst>
              </p14:cNvPr>
              <p14:cNvContentPartPr/>
              <p14:nvPr/>
            </p14:nvContentPartPr>
            <p14:xfrm>
              <a:off x="4419480" y="1566880"/>
              <a:ext cx="99000" cy="68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C9E8FB6-59F8-4AE3-A6D4-3E9013C4850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401480" y="1549240"/>
                <a:ext cx="13464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4DCBBBD-2428-4885-80F8-EB91AE290C91}"/>
                  </a:ext>
                </a:extLst>
              </p14:cNvPr>
              <p14:cNvContentPartPr/>
              <p14:nvPr/>
            </p14:nvContentPartPr>
            <p14:xfrm>
              <a:off x="2082360" y="3883840"/>
              <a:ext cx="166320" cy="139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4DCBBBD-2428-4885-80F8-EB91AE290C91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2064360" y="3866200"/>
                <a:ext cx="20196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64E88B2-858F-4040-B6DB-5841CCC3FAD0}"/>
                  </a:ext>
                </a:extLst>
              </p14:cNvPr>
              <p14:cNvContentPartPr/>
              <p14:nvPr/>
            </p14:nvContentPartPr>
            <p14:xfrm>
              <a:off x="4337760" y="2054320"/>
              <a:ext cx="168480" cy="119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64E88B2-858F-4040-B6DB-5841CCC3FAD0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320120" y="2036680"/>
                <a:ext cx="20412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A9D01B5-C72B-4E0B-BD12-F2ACD6B09CAF}"/>
                  </a:ext>
                </a:extLst>
              </p14:cNvPr>
              <p14:cNvContentPartPr/>
              <p14:nvPr/>
            </p14:nvContentPartPr>
            <p14:xfrm>
              <a:off x="5618280" y="1694320"/>
              <a:ext cx="1129680" cy="56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A9D01B5-C72B-4E0B-BD12-F2ACD6B09CAF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600280" y="1676320"/>
                <a:ext cx="1165320" cy="59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BC2EBF5-55C6-4A2D-92F9-049D1400460E}"/>
                  </a:ext>
                </a:extLst>
              </p14:cNvPr>
              <p14:cNvContentPartPr/>
              <p14:nvPr/>
            </p14:nvContentPartPr>
            <p14:xfrm>
              <a:off x="1737120" y="3819760"/>
              <a:ext cx="19440" cy="340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BC2EBF5-55C6-4A2D-92F9-049D1400460E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1719120" y="3801760"/>
                <a:ext cx="5508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4FE24F2-818A-4C9E-A95A-C7452535B511}"/>
                  </a:ext>
                </a:extLst>
              </p14:cNvPr>
              <p14:cNvContentPartPr/>
              <p14:nvPr/>
            </p14:nvContentPartPr>
            <p14:xfrm>
              <a:off x="4592280" y="1594960"/>
              <a:ext cx="40680" cy="377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4FE24F2-818A-4C9E-A95A-C7452535B511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574280" y="1576960"/>
                <a:ext cx="763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F82B692-FF4A-4E68-8973-4431E25CB41F}"/>
                  </a:ext>
                </a:extLst>
              </p14:cNvPr>
              <p14:cNvContentPartPr/>
              <p14:nvPr/>
            </p14:nvContentPartPr>
            <p14:xfrm>
              <a:off x="7068720" y="1879360"/>
              <a:ext cx="1117440" cy="202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F82B692-FF4A-4E68-8973-4431E25CB41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051074" y="1861720"/>
                <a:ext cx="1153091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EE124A1-C7A8-4E70-99A1-F157C66FC8FF}"/>
                  </a:ext>
                </a:extLst>
              </p14:cNvPr>
              <p14:cNvContentPartPr/>
              <p14:nvPr/>
            </p14:nvContentPartPr>
            <p14:xfrm>
              <a:off x="8290200" y="1706560"/>
              <a:ext cx="764280" cy="4917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EE124A1-C7A8-4E70-99A1-F157C66FC8FF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272208" y="1688920"/>
                <a:ext cx="799903" cy="52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4BBC283-826C-4018-9D71-49A90BD2E88C}"/>
                  </a:ext>
                </a:extLst>
              </p14:cNvPr>
              <p14:cNvContentPartPr/>
              <p14:nvPr/>
            </p14:nvContentPartPr>
            <p14:xfrm>
              <a:off x="4794600" y="2571280"/>
              <a:ext cx="273600" cy="433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4BBC283-826C-4018-9D71-49A90BD2E88C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776600" y="2553280"/>
                <a:ext cx="30924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8EC38AD-1533-4845-96DD-9D551E693711}"/>
                  </a:ext>
                </a:extLst>
              </p14:cNvPr>
              <p14:cNvContentPartPr/>
              <p14:nvPr/>
            </p14:nvContentPartPr>
            <p14:xfrm>
              <a:off x="5260440" y="2692240"/>
              <a:ext cx="197280" cy="2264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8EC38AD-1533-4845-96DD-9D551E69371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5242440" y="2674240"/>
                <a:ext cx="23292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F61CF87-33A7-4631-A26F-B76EEB6F0C57}"/>
                  </a:ext>
                </a:extLst>
              </p14:cNvPr>
              <p14:cNvContentPartPr/>
              <p14:nvPr/>
            </p14:nvContentPartPr>
            <p14:xfrm>
              <a:off x="5358360" y="2529520"/>
              <a:ext cx="60480" cy="539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F61CF87-33A7-4631-A26F-B76EEB6F0C5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340720" y="2511520"/>
                <a:ext cx="96120" cy="57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2EFBA68-7D81-4BB7-9F43-4ACA53A74C03}"/>
                  </a:ext>
                </a:extLst>
              </p14:cNvPr>
              <p14:cNvContentPartPr/>
              <p14:nvPr/>
            </p14:nvContentPartPr>
            <p14:xfrm>
              <a:off x="5708280" y="2568040"/>
              <a:ext cx="257760" cy="389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2EFBA68-7D81-4BB7-9F43-4ACA53A74C0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690640" y="2550384"/>
                <a:ext cx="293400" cy="4251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B0F1B0A-15D2-4721-B69F-6100394E6FA0}"/>
                  </a:ext>
                </a:extLst>
              </p14:cNvPr>
              <p14:cNvContentPartPr/>
              <p14:nvPr/>
            </p14:nvContentPartPr>
            <p14:xfrm>
              <a:off x="6308760" y="2480200"/>
              <a:ext cx="2023560" cy="63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B0F1B0A-15D2-4721-B69F-6100394E6FA0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291120" y="2462560"/>
                <a:ext cx="2059200" cy="67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237C994-2565-4F66-BEF5-15F2B28D8787}"/>
                  </a:ext>
                </a:extLst>
              </p14:cNvPr>
              <p14:cNvContentPartPr/>
              <p14:nvPr/>
            </p14:nvContentPartPr>
            <p14:xfrm>
              <a:off x="4206720" y="3232240"/>
              <a:ext cx="641160" cy="493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237C994-2565-4F66-BEF5-15F2B28D8787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189070" y="3214240"/>
                <a:ext cx="676820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2AD75EF-CE47-450B-B74D-34E4E3831BD8}"/>
                  </a:ext>
                </a:extLst>
              </p14:cNvPr>
              <p14:cNvContentPartPr/>
              <p14:nvPr/>
            </p14:nvContentPartPr>
            <p14:xfrm>
              <a:off x="6877920" y="3278320"/>
              <a:ext cx="1533600" cy="691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2AD75EF-CE47-450B-B74D-34E4E3831BD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860280" y="3260680"/>
                <a:ext cx="1569240" cy="72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9688AA0-6A69-48CB-848B-3EBD826A1422}"/>
                  </a:ext>
                </a:extLst>
              </p14:cNvPr>
              <p14:cNvContentPartPr/>
              <p14:nvPr/>
            </p14:nvContentPartPr>
            <p14:xfrm>
              <a:off x="5250000" y="3424840"/>
              <a:ext cx="1140480" cy="252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9688AA0-6A69-48CB-848B-3EBD826A142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232366" y="3407200"/>
                <a:ext cx="1176109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BAC946D-8A13-4234-8B5D-752530F4AB04}"/>
                  </a:ext>
                </a:extLst>
              </p14:cNvPr>
              <p14:cNvContentPartPr/>
              <p14:nvPr/>
            </p14:nvContentPartPr>
            <p14:xfrm>
              <a:off x="8666040" y="3708160"/>
              <a:ext cx="360" cy="43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BAC946D-8A13-4234-8B5D-752530F4AB0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8648040" y="369016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1C515BE-A046-44E2-9292-CFF03A9C98AF}"/>
                  </a:ext>
                </a:extLst>
              </p14:cNvPr>
              <p14:cNvContentPartPr/>
              <p14:nvPr/>
            </p14:nvContentPartPr>
            <p14:xfrm>
              <a:off x="2516520" y="203920"/>
              <a:ext cx="257400" cy="293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1C515BE-A046-44E2-9292-CFF03A9C98AF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498520" y="186280"/>
                <a:ext cx="29304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0313311-FBBF-407D-BD6E-948ED1FFCD7D}"/>
                  </a:ext>
                </a:extLst>
              </p14:cNvPr>
              <p14:cNvContentPartPr/>
              <p14:nvPr/>
            </p14:nvContentPartPr>
            <p14:xfrm>
              <a:off x="2925480" y="396160"/>
              <a:ext cx="149760" cy="95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0313311-FBBF-407D-BD6E-948ED1FFCD7D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907840" y="378160"/>
                <a:ext cx="18540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691B82B-5705-471B-9FB4-F81614C631D5}"/>
                  </a:ext>
                </a:extLst>
              </p14:cNvPr>
              <p14:cNvContentPartPr/>
              <p14:nvPr/>
            </p14:nvContentPartPr>
            <p14:xfrm>
              <a:off x="3160200" y="349720"/>
              <a:ext cx="70920" cy="138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691B82B-5705-471B-9FB4-F81614C631D5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142560" y="331720"/>
                <a:ext cx="10656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A2F6A32-5982-4B1C-9A10-058FE902C119}"/>
                  </a:ext>
                </a:extLst>
              </p14:cNvPr>
              <p14:cNvContentPartPr/>
              <p14:nvPr/>
            </p14:nvContentPartPr>
            <p14:xfrm>
              <a:off x="3321840" y="324520"/>
              <a:ext cx="113760" cy="147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A2F6A32-5982-4B1C-9A10-058FE902C119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303840" y="306880"/>
                <a:ext cx="14940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262614B-648F-4DA9-8585-185E78D6C2EC}"/>
                  </a:ext>
                </a:extLst>
              </p14:cNvPr>
              <p14:cNvContentPartPr/>
              <p14:nvPr/>
            </p14:nvContentPartPr>
            <p14:xfrm>
              <a:off x="3545400" y="375640"/>
              <a:ext cx="4320" cy="24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262614B-648F-4DA9-8585-185E78D6C2EC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527400" y="35800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AF833AE-1B4F-4B61-BF2B-58012014D18F}"/>
                  </a:ext>
                </a:extLst>
              </p14:cNvPr>
              <p14:cNvContentPartPr/>
              <p14:nvPr/>
            </p14:nvContentPartPr>
            <p14:xfrm>
              <a:off x="3545400" y="26404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AF833AE-1B4F-4B61-BF2B-58012014D18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52740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81B6DB8-B1FB-430F-AF39-5E33A3BB70DA}"/>
                  </a:ext>
                </a:extLst>
              </p14:cNvPr>
              <p14:cNvContentPartPr/>
              <p14:nvPr/>
            </p14:nvContentPartPr>
            <p14:xfrm>
              <a:off x="4061640" y="290680"/>
              <a:ext cx="700920" cy="2120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81B6DB8-B1FB-430F-AF39-5E33A3BB70D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43991" y="272680"/>
                <a:ext cx="736578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32B850A-F96F-45DE-9EA2-31B413263326}"/>
                  </a:ext>
                </a:extLst>
              </p14:cNvPr>
              <p14:cNvContentPartPr/>
              <p14:nvPr/>
            </p14:nvContentPartPr>
            <p14:xfrm>
              <a:off x="3646920" y="186640"/>
              <a:ext cx="315360" cy="301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32B850A-F96F-45DE-9EA2-31B41326332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629280" y="168640"/>
                <a:ext cx="35100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9FF096C-AC85-480F-B911-1AC4605B5853}"/>
                  </a:ext>
                </a:extLst>
              </p14:cNvPr>
              <p14:cNvContentPartPr/>
              <p14:nvPr/>
            </p14:nvContentPartPr>
            <p14:xfrm>
              <a:off x="3969120" y="1909600"/>
              <a:ext cx="125280" cy="108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9FF096C-AC85-480F-B911-1AC4605B585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951480" y="1891960"/>
                <a:ext cx="16092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F6DABE5-7DB5-4415-8798-1F0947029651}"/>
                  </a:ext>
                </a:extLst>
              </p14:cNvPr>
              <p14:cNvContentPartPr/>
              <p14:nvPr/>
            </p14:nvContentPartPr>
            <p14:xfrm>
              <a:off x="3683280" y="2123080"/>
              <a:ext cx="126720" cy="15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F6DABE5-7DB5-4415-8798-1F094702965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665640" y="2105440"/>
                <a:ext cx="16236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3A4A2E4-2D72-4035-802D-A4BF5AD42375}"/>
                  </a:ext>
                </a:extLst>
              </p14:cNvPr>
              <p14:cNvContentPartPr/>
              <p14:nvPr/>
            </p14:nvContentPartPr>
            <p14:xfrm>
              <a:off x="3324720" y="2183920"/>
              <a:ext cx="139680" cy="33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3A4A2E4-2D72-4035-802D-A4BF5AD4237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307080" y="2165920"/>
                <a:ext cx="17532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FAF27DA-FCFA-4B66-AB7F-83A80E285AEC}"/>
                  </a:ext>
                </a:extLst>
              </p14:cNvPr>
              <p14:cNvContentPartPr/>
              <p14:nvPr/>
            </p14:nvContentPartPr>
            <p14:xfrm>
              <a:off x="3024120" y="2285800"/>
              <a:ext cx="135720" cy="60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FAF27DA-FCFA-4B66-AB7F-83A80E285AE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006120" y="2267800"/>
                <a:ext cx="171360" cy="9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93184EB-744A-4E3C-B7C9-B2A68B26022F}"/>
                  </a:ext>
                </a:extLst>
              </p14:cNvPr>
              <p14:cNvContentPartPr/>
              <p14:nvPr/>
            </p14:nvContentPartPr>
            <p14:xfrm>
              <a:off x="2651160" y="2417920"/>
              <a:ext cx="163080" cy="91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93184EB-744A-4E3C-B7C9-B2A68B26022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633520" y="2399920"/>
                <a:ext cx="19872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518D195-33EF-4D00-A92A-9B3247B65874}"/>
                  </a:ext>
                </a:extLst>
              </p14:cNvPr>
              <p14:cNvContentPartPr/>
              <p14:nvPr/>
            </p14:nvContentPartPr>
            <p14:xfrm>
              <a:off x="2458920" y="2600440"/>
              <a:ext cx="60480" cy="100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518D195-33EF-4D00-A92A-9B3247B6587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441280" y="2582800"/>
                <a:ext cx="961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329FFBF-315C-4F0F-B7A5-4D6BDD31B98C}"/>
                  </a:ext>
                </a:extLst>
              </p14:cNvPr>
              <p14:cNvContentPartPr/>
              <p14:nvPr/>
            </p14:nvContentPartPr>
            <p14:xfrm>
              <a:off x="2399880" y="2803840"/>
              <a:ext cx="58680" cy="1260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329FFBF-315C-4F0F-B7A5-4D6BDD31B98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382240" y="2785840"/>
                <a:ext cx="9432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2B56271-A466-4D68-AFB0-FA3EF313EF0E}"/>
                  </a:ext>
                </a:extLst>
              </p14:cNvPr>
              <p14:cNvContentPartPr/>
              <p14:nvPr/>
            </p14:nvContentPartPr>
            <p14:xfrm>
              <a:off x="2328600" y="3047560"/>
              <a:ext cx="59040" cy="1184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2B56271-A466-4D68-AFB0-FA3EF313EF0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310960" y="3029560"/>
                <a:ext cx="9468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FD97D67-8AC1-4B43-BD17-015635DEFFE7}"/>
                  </a:ext>
                </a:extLst>
              </p14:cNvPr>
              <p14:cNvContentPartPr/>
              <p14:nvPr/>
            </p14:nvContentPartPr>
            <p14:xfrm>
              <a:off x="2251920" y="3220360"/>
              <a:ext cx="74520" cy="93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FD97D67-8AC1-4B43-BD17-015635DEFFE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233920" y="3202360"/>
                <a:ext cx="11016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B21A99A-E564-4A71-98A9-E4BAA0B01F41}"/>
                  </a:ext>
                </a:extLst>
              </p14:cNvPr>
              <p14:cNvContentPartPr/>
              <p14:nvPr/>
            </p14:nvContentPartPr>
            <p14:xfrm>
              <a:off x="2181360" y="3372640"/>
              <a:ext cx="84600" cy="66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B21A99A-E564-4A71-98A9-E4BAA0B01F4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163720" y="3355000"/>
                <a:ext cx="12024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F114858-7EBF-43CD-94FD-60DD093BDA08}"/>
                  </a:ext>
                </a:extLst>
              </p14:cNvPr>
              <p14:cNvContentPartPr/>
              <p14:nvPr/>
            </p14:nvContentPartPr>
            <p14:xfrm>
              <a:off x="2295840" y="3749920"/>
              <a:ext cx="36720" cy="110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F114858-7EBF-43CD-94FD-60DD093BDA0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277840" y="3732280"/>
                <a:ext cx="723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A34FD2B-6F20-45EF-B91F-CFE7401E1BE6}"/>
                  </a:ext>
                </a:extLst>
              </p14:cNvPr>
              <p14:cNvContentPartPr/>
              <p14:nvPr/>
            </p14:nvContentPartPr>
            <p14:xfrm>
              <a:off x="2377200" y="3650560"/>
              <a:ext cx="41760" cy="5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A34FD2B-6F20-45EF-B91F-CFE7401E1BE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359200" y="3632560"/>
                <a:ext cx="774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995FA9A-98EE-48AD-8CEC-8AFAC59061E4}"/>
                  </a:ext>
                </a:extLst>
              </p14:cNvPr>
              <p14:cNvContentPartPr/>
              <p14:nvPr/>
            </p14:nvContentPartPr>
            <p14:xfrm>
              <a:off x="2539560" y="3451480"/>
              <a:ext cx="16920" cy="74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995FA9A-98EE-48AD-8CEC-8AFAC59061E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521920" y="3433840"/>
                <a:ext cx="5256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07D4E80-8924-4C2D-9674-D3669B8BA2DF}"/>
                  </a:ext>
                </a:extLst>
              </p14:cNvPr>
              <p14:cNvContentPartPr/>
              <p14:nvPr/>
            </p14:nvContentPartPr>
            <p14:xfrm>
              <a:off x="2610840" y="3288040"/>
              <a:ext cx="15840" cy="644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07D4E80-8924-4C2D-9674-D3669B8BA2DF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592840" y="3270400"/>
                <a:ext cx="5148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2B97B0D-864C-4C0D-AA52-43A82D0F6DF2}"/>
                  </a:ext>
                </a:extLst>
              </p14:cNvPr>
              <p14:cNvContentPartPr/>
              <p14:nvPr/>
            </p14:nvContentPartPr>
            <p14:xfrm>
              <a:off x="2681760" y="3059800"/>
              <a:ext cx="14400" cy="69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2B97B0D-864C-4C0D-AA52-43A82D0F6DF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663760" y="3041800"/>
                <a:ext cx="5004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83638BB-EAB6-42AC-8897-4DE006C7C438}"/>
                  </a:ext>
                </a:extLst>
              </p14:cNvPr>
              <p14:cNvContentPartPr/>
              <p14:nvPr/>
            </p14:nvContentPartPr>
            <p14:xfrm>
              <a:off x="2732880" y="2927320"/>
              <a:ext cx="10440" cy="19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83638BB-EAB6-42AC-8897-4DE006C7C43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714880" y="2909680"/>
                <a:ext cx="460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CC19A92-86D7-44E2-8F4D-9EF1ABCEAB72}"/>
                  </a:ext>
                </a:extLst>
              </p14:cNvPr>
              <p14:cNvContentPartPr/>
              <p14:nvPr/>
            </p14:nvContentPartPr>
            <p14:xfrm>
              <a:off x="2824320" y="2842720"/>
              <a:ext cx="28440" cy="22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CC19A92-86D7-44E2-8F4D-9EF1ABCEAB7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806320" y="2824720"/>
                <a:ext cx="6408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AD3FC25-A42C-46F9-985D-9B67B878F1C0}"/>
                  </a:ext>
                </a:extLst>
              </p14:cNvPr>
              <p14:cNvContentPartPr/>
              <p14:nvPr/>
            </p14:nvContentPartPr>
            <p14:xfrm>
              <a:off x="2925480" y="2762800"/>
              <a:ext cx="360" cy="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AD3FC25-A42C-46F9-985D-9B67B878F1C0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907840" y="2745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11FAF90-505A-4E19-9B42-053715AEA5F9}"/>
                  </a:ext>
                </a:extLst>
              </p14:cNvPr>
              <p14:cNvContentPartPr/>
              <p14:nvPr/>
            </p14:nvContentPartPr>
            <p14:xfrm>
              <a:off x="3037440" y="2663080"/>
              <a:ext cx="41760" cy="190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11FAF90-505A-4E19-9B42-053715AEA5F9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019440" y="2645440"/>
                <a:ext cx="77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3569495-1673-47ED-AEDF-73D0FD793ECE}"/>
                  </a:ext>
                </a:extLst>
              </p14:cNvPr>
              <p14:cNvContentPartPr/>
              <p14:nvPr/>
            </p14:nvContentPartPr>
            <p14:xfrm>
              <a:off x="3169560" y="2620960"/>
              <a:ext cx="8280" cy="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3569495-1673-47ED-AEDF-73D0FD793ECE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151560" y="2602960"/>
                <a:ext cx="43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FB5915A-402A-4F01-94E2-664F29FA115C}"/>
                  </a:ext>
                </a:extLst>
              </p14:cNvPr>
              <p14:cNvContentPartPr/>
              <p14:nvPr/>
            </p14:nvContentPartPr>
            <p14:xfrm>
              <a:off x="3230400" y="2615200"/>
              <a:ext cx="50400" cy="162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FB5915A-402A-4F01-94E2-664F29FA115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212760" y="2597560"/>
                <a:ext cx="860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DCC9417-817C-4147-820E-5BCBDB122D1C}"/>
                  </a:ext>
                </a:extLst>
              </p14:cNvPr>
              <p14:cNvContentPartPr/>
              <p14:nvPr/>
            </p14:nvContentPartPr>
            <p14:xfrm>
              <a:off x="3453960" y="2547880"/>
              <a:ext cx="50400" cy="226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DCC9417-817C-4147-820E-5BCBDB122D1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435960" y="2529880"/>
                <a:ext cx="8604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19D1B8B-7A0A-481D-984C-53F1BD366CD4}"/>
                  </a:ext>
                </a:extLst>
              </p14:cNvPr>
              <p14:cNvContentPartPr/>
              <p14:nvPr/>
            </p14:nvContentPartPr>
            <p14:xfrm>
              <a:off x="3646920" y="2482360"/>
              <a:ext cx="134640" cy="47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19D1B8B-7A0A-481D-984C-53F1BD366CD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629280" y="2464360"/>
                <a:ext cx="170280" cy="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F02FE81-F5EC-4F14-8174-6F53C0FF4629}"/>
                  </a:ext>
                </a:extLst>
              </p14:cNvPr>
              <p14:cNvContentPartPr/>
              <p14:nvPr/>
            </p14:nvContentPartPr>
            <p14:xfrm>
              <a:off x="3982440" y="2379760"/>
              <a:ext cx="105480" cy="48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F02FE81-F5EC-4F14-8174-6F53C0FF462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964440" y="2361760"/>
                <a:ext cx="14112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28E355C-30F6-4D2F-A4FE-1072A49381DC}"/>
                  </a:ext>
                </a:extLst>
              </p14:cNvPr>
              <p14:cNvContentPartPr/>
              <p14:nvPr/>
            </p14:nvContentPartPr>
            <p14:xfrm>
              <a:off x="4185480" y="2291200"/>
              <a:ext cx="56160" cy="658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28E355C-30F6-4D2F-A4FE-1072A49381DC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167480" y="2273560"/>
                <a:ext cx="9180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707C9D8-9771-4780-9286-A168344107FF}"/>
                  </a:ext>
                </a:extLst>
              </p14:cNvPr>
              <p14:cNvContentPartPr/>
              <p14:nvPr/>
            </p14:nvContentPartPr>
            <p14:xfrm>
              <a:off x="4297080" y="2179600"/>
              <a:ext cx="56160" cy="75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707C9D8-9771-4780-9286-A168344107F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279440" y="2161960"/>
                <a:ext cx="91800" cy="111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06003823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FCB132B-BA55-4AC2-8695-831725B14FB4}"/>
                  </a:ext>
                </a:extLst>
              </p14:cNvPr>
              <p14:cNvContentPartPr/>
              <p14:nvPr/>
            </p14:nvContentPartPr>
            <p14:xfrm>
              <a:off x="2366760" y="147400"/>
              <a:ext cx="5326560" cy="502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FCB132B-BA55-4AC2-8695-831725B14FB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49120" y="129400"/>
                <a:ext cx="5362200" cy="5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6FD434A-455A-4DA2-A9C7-8C7ABDFF6636}"/>
                  </a:ext>
                </a:extLst>
              </p14:cNvPr>
              <p14:cNvContentPartPr/>
              <p14:nvPr/>
            </p14:nvContentPartPr>
            <p14:xfrm>
              <a:off x="1360920" y="953080"/>
              <a:ext cx="675360" cy="817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6FD434A-455A-4DA2-A9C7-8C7ABDFF663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343289" y="935440"/>
                <a:ext cx="710981" cy="85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43FA9D4-CC30-46D6-87C6-EAC8B275B5A5}"/>
                  </a:ext>
                </a:extLst>
              </p14:cNvPr>
              <p14:cNvContentPartPr/>
              <p14:nvPr/>
            </p14:nvContentPartPr>
            <p14:xfrm>
              <a:off x="1497360" y="3575320"/>
              <a:ext cx="738360" cy="831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43FA9D4-CC30-46D6-87C6-EAC8B275B5A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479720" y="3557320"/>
                <a:ext cx="774000" cy="86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425B4DE-53D6-490B-BC32-53D1B8E236ED}"/>
                  </a:ext>
                </a:extLst>
              </p14:cNvPr>
              <p14:cNvContentPartPr/>
              <p14:nvPr/>
            </p14:nvContentPartPr>
            <p14:xfrm>
              <a:off x="1688160" y="3777280"/>
              <a:ext cx="41400" cy="45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425B4DE-53D6-490B-BC32-53D1B8E236E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70520" y="3759640"/>
                <a:ext cx="7704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BBC3057-E2FA-46B8-96B3-F0CA6391CD21}"/>
                  </a:ext>
                </a:extLst>
              </p14:cNvPr>
              <p14:cNvContentPartPr/>
              <p14:nvPr/>
            </p14:nvContentPartPr>
            <p14:xfrm>
              <a:off x="1812360" y="3728320"/>
              <a:ext cx="167400" cy="163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BBC3057-E2FA-46B8-96B3-F0CA6391CD2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94720" y="3710680"/>
                <a:ext cx="2030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1724AF0-6104-46C4-8213-6680C36FF050}"/>
                  </a:ext>
                </a:extLst>
              </p14:cNvPr>
              <p14:cNvContentPartPr/>
              <p14:nvPr/>
            </p14:nvContentPartPr>
            <p14:xfrm>
              <a:off x="1728840" y="4160680"/>
              <a:ext cx="35280" cy="34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1724AF0-6104-46C4-8213-6680C36FF05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11200" y="4143040"/>
                <a:ext cx="709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187A637-DD96-4904-A3F5-0BBB0FBBBF8E}"/>
                  </a:ext>
                </a:extLst>
              </p14:cNvPr>
              <p14:cNvContentPartPr/>
              <p14:nvPr/>
            </p14:nvContentPartPr>
            <p14:xfrm>
              <a:off x="1899480" y="4055200"/>
              <a:ext cx="127440" cy="192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187A637-DD96-4904-A3F5-0BBB0FBBBF8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81840" y="4037200"/>
                <a:ext cx="1630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AAA15B7-F108-418E-A1F6-D5341C89A0CD}"/>
                  </a:ext>
                </a:extLst>
              </p14:cNvPr>
              <p14:cNvContentPartPr/>
              <p14:nvPr/>
            </p14:nvContentPartPr>
            <p14:xfrm>
              <a:off x="4367040" y="1371600"/>
              <a:ext cx="738360" cy="831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AAA15B7-F108-418E-A1F6-D5341C89A0C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349400" y="1353600"/>
                <a:ext cx="774000" cy="86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A03D9F7-5A9A-4876-98C5-29F970BB4CB6}"/>
                  </a:ext>
                </a:extLst>
              </p14:cNvPr>
              <p14:cNvContentPartPr/>
              <p14:nvPr/>
            </p14:nvContentPartPr>
            <p14:xfrm>
              <a:off x="4557840" y="1573560"/>
              <a:ext cx="41400" cy="45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A03D9F7-5A9A-4876-98C5-29F970BB4CB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40200" y="1555920"/>
                <a:ext cx="7704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AFC0D9D-3F44-4CF5-B658-C034876357DB}"/>
                  </a:ext>
                </a:extLst>
              </p14:cNvPr>
              <p14:cNvContentPartPr/>
              <p14:nvPr/>
            </p14:nvContentPartPr>
            <p14:xfrm>
              <a:off x="4682040" y="1524600"/>
              <a:ext cx="167400" cy="163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AFC0D9D-3F44-4CF5-B658-C034876357D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64400" y="1506960"/>
                <a:ext cx="2030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1BE7AB2-E6DB-4560-9A86-C2074DA2B501}"/>
                  </a:ext>
                </a:extLst>
              </p14:cNvPr>
              <p14:cNvContentPartPr/>
              <p14:nvPr/>
            </p14:nvContentPartPr>
            <p14:xfrm>
              <a:off x="4598520" y="1956960"/>
              <a:ext cx="35280" cy="34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1BE7AB2-E6DB-4560-9A86-C2074DA2B50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80880" y="1939320"/>
                <a:ext cx="709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87E1778-D46C-4138-87A8-95146D36718B}"/>
                  </a:ext>
                </a:extLst>
              </p14:cNvPr>
              <p14:cNvContentPartPr/>
              <p14:nvPr/>
            </p14:nvContentPartPr>
            <p14:xfrm>
              <a:off x="4769160" y="1851480"/>
              <a:ext cx="127440" cy="1929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87E1778-D46C-4138-87A8-95146D36718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51520" y="1833480"/>
                <a:ext cx="1630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C7C6E0-D132-43E8-B706-0AD8AD38F638}"/>
                  </a:ext>
                </a:extLst>
              </p14:cNvPr>
              <p14:cNvContentPartPr/>
              <p14:nvPr/>
            </p14:nvContentPartPr>
            <p14:xfrm>
              <a:off x="1838280" y="3495760"/>
              <a:ext cx="275400" cy="192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C7C6E0-D132-43E8-B706-0AD8AD38F638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1820640" y="3478120"/>
                <a:ext cx="31104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B28CEE2-AAA5-407B-BB8D-F00EECE00AD7}"/>
                  </a:ext>
                </a:extLst>
              </p14:cNvPr>
              <p14:cNvContentPartPr/>
              <p14:nvPr/>
            </p14:nvContentPartPr>
            <p14:xfrm>
              <a:off x="4205640" y="1731760"/>
              <a:ext cx="92520" cy="66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B28CEE2-AAA5-407B-BB8D-F00EECE00AD7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188000" y="1714120"/>
                <a:ext cx="12816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C9E8FB6-59F8-4AE3-A6D4-3E9013C4850E}"/>
                  </a:ext>
                </a:extLst>
              </p14:cNvPr>
              <p14:cNvContentPartPr/>
              <p14:nvPr/>
            </p14:nvContentPartPr>
            <p14:xfrm>
              <a:off x="4419480" y="1566880"/>
              <a:ext cx="99000" cy="68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C9E8FB6-59F8-4AE3-A6D4-3E9013C4850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401480" y="1549240"/>
                <a:ext cx="13464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4DCBBBD-2428-4885-80F8-EB91AE290C91}"/>
                  </a:ext>
                </a:extLst>
              </p14:cNvPr>
              <p14:cNvContentPartPr/>
              <p14:nvPr/>
            </p14:nvContentPartPr>
            <p14:xfrm>
              <a:off x="2082360" y="3883840"/>
              <a:ext cx="166320" cy="139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4DCBBBD-2428-4885-80F8-EB91AE290C91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2064360" y="3866200"/>
                <a:ext cx="20196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64E88B2-858F-4040-B6DB-5841CCC3FAD0}"/>
                  </a:ext>
                </a:extLst>
              </p14:cNvPr>
              <p14:cNvContentPartPr/>
              <p14:nvPr/>
            </p14:nvContentPartPr>
            <p14:xfrm>
              <a:off x="4337760" y="2054320"/>
              <a:ext cx="168480" cy="119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64E88B2-858F-4040-B6DB-5841CCC3FAD0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320120" y="2036680"/>
                <a:ext cx="20412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A9D01B5-C72B-4E0B-BD12-F2ACD6B09CAF}"/>
                  </a:ext>
                </a:extLst>
              </p14:cNvPr>
              <p14:cNvContentPartPr/>
              <p14:nvPr/>
            </p14:nvContentPartPr>
            <p14:xfrm>
              <a:off x="5618280" y="1694320"/>
              <a:ext cx="1129680" cy="56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A9D01B5-C72B-4E0B-BD12-F2ACD6B09CAF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600280" y="1676320"/>
                <a:ext cx="1165320" cy="59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BC2EBF5-55C6-4A2D-92F9-049D1400460E}"/>
                  </a:ext>
                </a:extLst>
              </p14:cNvPr>
              <p14:cNvContentPartPr/>
              <p14:nvPr/>
            </p14:nvContentPartPr>
            <p14:xfrm>
              <a:off x="1737120" y="3819760"/>
              <a:ext cx="19440" cy="340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BC2EBF5-55C6-4A2D-92F9-049D1400460E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1719120" y="3801760"/>
                <a:ext cx="5508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4FE24F2-818A-4C9E-A95A-C7452535B511}"/>
                  </a:ext>
                </a:extLst>
              </p14:cNvPr>
              <p14:cNvContentPartPr/>
              <p14:nvPr/>
            </p14:nvContentPartPr>
            <p14:xfrm>
              <a:off x="4592280" y="1594960"/>
              <a:ext cx="40680" cy="377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4FE24F2-818A-4C9E-A95A-C7452535B511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574280" y="1576960"/>
                <a:ext cx="763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F82B692-FF4A-4E68-8973-4431E25CB41F}"/>
                  </a:ext>
                </a:extLst>
              </p14:cNvPr>
              <p14:cNvContentPartPr/>
              <p14:nvPr/>
            </p14:nvContentPartPr>
            <p14:xfrm>
              <a:off x="7068720" y="1879360"/>
              <a:ext cx="1117440" cy="202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F82B692-FF4A-4E68-8973-4431E25CB41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051074" y="1861720"/>
                <a:ext cx="1153091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EE124A1-C7A8-4E70-99A1-F157C66FC8FF}"/>
                  </a:ext>
                </a:extLst>
              </p14:cNvPr>
              <p14:cNvContentPartPr/>
              <p14:nvPr/>
            </p14:nvContentPartPr>
            <p14:xfrm>
              <a:off x="8290200" y="1706560"/>
              <a:ext cx="764280" cy="4917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EE124A1-C7A8-4E70-99A1-F157C66FC8FF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272208" y="1688920"/>
                <a:ext cx="799903" cy="52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4BBC283-826C-4018-9D71-49A90BD2E88C}"/>
                  </a:ext>
                </a:extLst>
              </p14:cNvPr>
              <p14:cNvContentPartPr/>
              <p14:nvPr/>
            </p14:nvContentPartPr>
            <p14:xfrm>
              <a:off x="4794600" y="2571280"/>
              <a:ext cx="273600" cy="433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4BBC283-826C-4018-9D71-49A90BD2E88C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776600" y="2553280"/>
                <a:ext cx="30924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8EC38AD-1533-4845-96DD-9D551E693711}"/>
                  </a:ext>
                </a:extLst>
              </p14:cNvPr>
              <p14:cNvContentPartPr/>
              <p14:nvPr/>
            </p14:nvContentPartPr>
            <p14:xfrm>
              <a:off x="5260440" y="2692240"/>
              <a:ext cx="197280" cy="2264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8EC38AD-1533-4845-96DD-9D551E69371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5242440" y="2674240"/>
                <a:ext cx="23292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F61CF87-33A7-4631-A26F-B76EEB6F0C57}"/>
                  </a:ext>
                </a:extLst>
              </p14:cNvPr>
              <p14:cNvContentPartPr/>
              <p14:nvPr/>
            </p14:nvContentPartPr>
            <p14:xfrm>
              <a:off x="5358360" y="2529520"/>
              <a:ext cx="60480" cy="539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F61CF87-33A7-4631-A26F-B76EEB6F0C5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340720" y="2511520"/>
                <a:ext cx="96120" cy="57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2EFBA68-7D81-4BB7-9F43-4ACA53A74C03}"/>
                  </a:ext>
                </a:extLst>
              </p14:cNvPr>
              <p14:cNvContentPartPr/>
              <p14:nvPr/>
            </p14:nvContentPartPr>
            <p14:xfrm>
              <a:off x="5708280" y="2568040"/>
              <a:ext cx="257760" cy="389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2EFBA68-7D81-4BB7-9F43-4ACA53A74C0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690640" y="2550384"/>
                <a:ext cx="293400" cy="4251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B0F1B0A-15D2-4721-B69F-6100394E6FA0}"/>
                  </a:ext>
                </a:extLst>
              </p14:cNvPr>
              <p14:cNvContentPartPr/>
              <p14:nvPr/>
            </p14:nvContentPartPr>
            <p14:xfrm>
              <a:off x="6308760" y="2480200"/>
              <a:ext cx="2023560" cy="63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B0F1B0A-15D2-4721-B69F-6100394E6FA0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291120" y="2462560"/>
                <a:ext cx="2059200" cy="67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237C994-2565-4F66-BEF5-15F2B28D8787}"/>
                  </a:ext>
                </a:extLst>
              </p14:cNvPr>
              <p14:cNvContentPartPr/>
              <p14:nvPr/>
            </p14:nvContentPartPr>
            <p14:xfrm>
              <a:off x="4206720" y="3232240"/>
              <a:ext cx="641160" cy="493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237C994-2565-4F66-BEF5-15F2B28D8787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189070" y="3214240"/>
                <a:ext cx="676820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2AD75EF-CE47-450B-B74D-34E4E3831BD8}"/>
                  </a:ext>
                </a:extLst>
              </p14:cNvPr>
              <p14:cNvContentPartPr/>
              <p14:nvPr/>
            </p14:nvContentPartPr>
            <p14:xfrm>
              <a:off x="6877920" y="3278320"/>
              <a:ext cx="1533600" cy="691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2AD75EF-CE47-450B-B74D-34E4E3831BD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860280" y="3260680"/>
                <a:ext cx="1569240" cy="72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9688AA0-6A69-48CB-848B-3EBD826A1422}"/>
                  </a:ext>
                </a:extLst>
              </p14:cNvPr>
              <p14:cNvContentPartPr/>
              <p14:nvPr/>
            </p14:nvContentPartPr>
            <p14:xfrm>
              <a:off x="5250000" y="3424840"/>
              <a:ext cx="1140480" cy="252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9688AA0-6A69-48CB-848B-3EBD826A142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232366" y="3407200"/>
                <a:ext cx="1176109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BAC946D-8A13-4234-8B5D-752530F4AB04}"/>
                  </a:ext>
                </a:extLst>
              </p14:cNvPr>
              <p14:cNvContentPartPr/>
              <p14:nvPr/>
            </p14:nvContentPartPr>
            <p14:xfrm>
              <a:off x="8666040" y="3708160"/>
              <a:ext cx="360" cy="43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BAC946D-8A13-4234-8B5D-752530F4AB0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8648040" y="369016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E823925-080F-446A-B445-132E27C191B8}"/>
                  </a:ext>
                </a:extLst>
              </p14:cNvPr>
              <p14:cNvContentPartPr/>
              <p14:nvPr/>
            </p14:nvContentPartPr>
            <p14:xfrm>
              <a:off x="3332280" y="3935680"/>
              <a:ext cx="4214880" cy="8701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E823925-080F-446A-B445-132E27C191B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314280" y="3917680"/>
                <a:ext cx="4250520" cy="90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1C515BE-A046-44E2-9292-CFF03A9C98AF}"/>
                  </a:ext>
                </a:extLst>
              </p14:cNvPr>
              <p14:cNvContentPartPr/>
              <p14:nvPr/>
            </p14:nvContentPartPr>
            <p14:xfrm>
              <a:off x="2516520" y="203920"/>
              <a:ext cx="257400" cy="293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1C515BE-A046-44E2-9292-CFF03A9C98AF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498520" y="186280"/>
                <a:ext cx="29304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0313311-FBBF-407D-BD6E-948ED1FFCD7D}"/>
                  </a:ext>
                </a:extLst>
              </p14:cNvPr>
              <p14:cNvContentPartPr/>
              <p14:nvPr/>
            </p14:nvContentPartPr>
            <p14:xfrm>
              <a:off x="2925480" y="396160"/>
              <a:ext cx="149760" cy="95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0313311-FBBF-407D-BD6E-948ED1FFCD7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907840" y="378160"/>
                <a:ext cx="18540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691B82B-5705-471B-9FB4-F81614C631D5}"/>
                  </a:ext>
                </a:extLst>
              </p14:cNvPr>
              <p14:cNvContentPartPr/>
              <p14:nvPr/>
            </p14:nvContentPartPr>
            <p14:xfrm>
              <a:off x="3160200" y="349720"/>
              <a:ext cx="70920" cy="138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691B82B-5705-471B-9FB4-F81614C631D5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142560" y="331720"/>
                <a:ext cx="10656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A2F6A32-5982-4B1C-9A10-058FE902C119}"/>
                  </a:ext>
                </a:extLst>
              </p14:cNvPr>
              <p14:cNvContentPartPr/>
              <p14:nvPr/>
            </p14:nvContentPartPr>
            <p14:xfrm>
              <a:off x="3321840" y="324520"/>
              <a:ext cx="113760" cy="147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A2F6A32-5982-4B1C-9A10-058FE902C119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303840" y="306880"/>
                <a:ext cx="14940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262614B-648F-4DA9-8585-185E78D6C2EC}"/>
                  </a:ext>
                </a:extLst>
              </p14:cNvPr>
              <p14:cNvContentPartPr/>
              <p14:nvPr/>
            </p14:nvContentPartPr>
            <p14:xfrm>
              <a:off x="3545400" y="375640"/>
              <a:ext cx="4320" cy="24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262614B-648F-4DA9-8585-185E78D6C2E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527400" y="35800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AF833AE-1B4F-4B61-BF2B-58012014D18F}"/>
                  </a:ext>
                </a:extLst>
              </p14:cNvPr>
              <p14:cNvContentPartPr/>
              <p14:nvPr/>
            </p14:nvContentPartPr>
            <p14:xfrm>
              <a:off x="3545400" y="26404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AF833AE-1B4F-4B61-BF2B-58012014D18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52740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81B6DB8-B1FB-430F-AF39-5E33A3BB70DA}"/>
                  </a:ext>
                </a:extLst>
              </p14:cNvPr>
              <p14:cNvContentPartPr/>
              <p14:nvPr/>
            </p14:nvContentPartPr>
            <p14:xfrm>
              <a:off x="4061640" y="290680"/>
              <a:ext cx="700920" cy="2120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81B6DB8-B1FB-430F-AF39-5E33A3BB70D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043991" y="272680"/>
                <a:ext cx="736578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32B850A-F96F-45DE-9EA2-31B413263326}"/>
                  </a:ext>
                </a:extLst>
              </p14:cNvPr>
              <p14:cNvContentPartPr/>
              <p14:nvPr/>
            </p14:nvContentPartPr>
            <p14:xfrm>
              <a:off x="3646920" y="186640"/>
              <a:ext cx="315360" cy="301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32B850A-F96F-45DE-9EA2-31B41326332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629280" y="168640"/>
                <a:ext cx="35100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9FF096C-AC85-480F-B911-1AC4605B5853}"/>
                  </a:ext>
                </a:extLst>
              </p14:cNvPr>
              <p14:cNvContentPartPr/>
              <p14:nvPr/>
            </p14:nvContentPartPr>
            <p14:xfrm>
              <a:off x="3969120" y="1909600"/>
              <a:ext cx="125280" cy="108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9FF096C-AC85-480F-B911-1AC4605B585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951480" y="1891960"/>
                <a:ext cx="16092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F6DABE5-7DB5-4415-8798-1F0947029651}"/>
                  </a:ext>
                </a:extLst>
              </p14:cNvPr>
              <p14:cNvContentPartPr/>
              <p14:nvPr/>
            </p14:nvContentPartPr>
            <p14:xfrm>
              <a:off x="3683280" y="2123080"/>
              <a:ext cx="126720" cy="15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F6DABE5-7DB5-4415-8798-1F094702965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665640" y="2105440"/>
                <a:ext cx="16236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3A4A2E4-2D72-4035-802D-A4BF5AD42375}"/>
                  </a:ext>
                </a:extLst>
              </p14:cNvPr>
              <p14:cNvContentPartPr/>
              <p14:nvPr/>
            </p14:nvContentPartPr>
            <p14:xfrm>
              <a:off x="3324720" y="2183920"/>
              <a:ext cx="139680" cy="33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3A4A2E4-2D72-4035-802D-A4BF5AD4237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307080" y="2165920"/>
                <a:ext cx="17532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FAF27DA-FCFA-4B66-AB7F-83A80E285AEC}"/>
                  </a:ext>
                </a:extLst>
              </p14:cNvPr>
              <p14:cNvContentPartPr/>
              <p14:nvPr/>
            </p14:nvContentPartPr>
            <p14:xfrm>
              <a:off x="3024120" y="2285800"/>
              <a:ext cx="135720" cy="60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FAF27DA-FCFA-4B66-AB7F-83A80E285AE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006120" y="2267800"/>
                <a:ext cx="171360" cy="9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93184EB-744A-4E3C-B7C9-B2A68B26022F}"/>
                  </a:ext>
                </a:extLst>
              </p14:cNvPr>
              <p14:cNvContentPartPr/>
              <p14:nvPr/>
            </p14:nvContentPartPr>
            <p14:xfrm>
              <a:off x="2651160" y="2417920"/>
              <a:ext cx="163080" cy="91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93184EB-744A-4E3C-B7C9-B2A68B26022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633520" y="2399920"/>
                <a:ext cx="19872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518D195-33EF-4D00-A92A-9B3247B65874}"/>
                  </a:ext>
                </a:extLst>
              </p14:cNvPr>
              <p14:cNvContentPartPr/>
              <p14:nvPr/>
            </p14:nvContentPartPr>
            <p14:xfrm>
              <a:off x="2458920" y="2600440"/>
              <a:ext cx="60480" cy="100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518D195-33EF-4D00-A92A-9B3247B6587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441280" y="2582800"/>
                <a:ext cx="961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329FFBF-315C-4F0F-B7A5-4D6BDD31B98C}"/>
                  </a:ext>
                </a:extLst>
              </p14:cNvPr>
              <p14:cNvContentPartPr/>
              <p14:nvPr/>
            </p14:nvContentPartPr>
            <p14:xfrm>
              <a:off x="2399880" y="2803840"/>
              <a:ext cx="58680" cy="1260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329FFBF-315C-4F0F-B7A5-4D6BDD31B98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382240" y="2785840"/>
                <a:ext cx="9432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2B56271-A466-4D68-AFB0-FA3EF313EF0E}"/>
                  </a:ext>
                </a:extLst>
              </p14:cNvPr>
              <p14:cNvContentPartPr/>
              <p14:nvPr/>
            </p14:nvContentPartPr>
            <p14:xfrm>
              <a:off x="2328600" y="3047560"/>
              <a:ext cx="59040" cy="1184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2B56271-A466-4D68-AFB0-FA3EF313EF0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310960" y="3029560"/>
                <a:ext cx="9468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FD97D67-8AC1-4B43-BD17-015635DEFFE7}"/>
                  </a:ext>
                </a:extLst>
              </p14:cNvPr>
              <p14:cNvContentPartPr/>
              <p14:nvPr/>
            </p14:nvContentPartPr>
            <p14:xfrm>
              <a:off x="2251920" y="3220360"/>
              <a:ext cx="74520" cy="93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FD97D67-8AC1-4B43-BD17-015635DEFFE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233920" y="3202360"/>
                <a:ext cx="11016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B21A99A-E564-4A71-98A9-E4BAA0B01F41}"/>
                  </a:ext>
                </a:extLst>
              </p14:cNvPr>
              <p14:cNvContentPartPr/>
              <p14:nvPr/>
            </p14:nvContentPartPr>
            <p14:xfrm>
              <a:off x="2181360" y="3372640"/>
              <a:ext cx="84600" cy="66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B21A99A-E564-4A71-98A9-E4BAA0B01F4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163720" y="3355000"/>
                <a:ext cx="12024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F114858-7EBF-43CD-94FD-60DD093BDA08}"/>
                  </a:ext>
                </a:extLst>
              </p14:cNvPr>
              <p14:cNvContentPartPr/>
              <p14:nvPr/>
            </p14:nvContentPartPr>
            <p14:xfrm>
              <a:off x="2295840" y="3749920"/>
              <a:ext cx="36720" cy="110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F114858-7EBF-43CD-94FD-60DD093BDA0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277840" y="3732280"/>
                <a:ext cx="723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A34FD2B-6F20-45EF-B91F-CFE7401E1BE6}"/>
                  </a:ext>
                </a:extLst>
              </p14:cNvPr>
              <p14:cNvContentPartPr/>
              <p14:nvPr/>
            </p14:nvContentPartPr>
            <p14:xfrm>
              <a:off x="2377200" y="3650560"/>
              <a:ext cx="41760" cy="5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A34FD2B-6F20-45EF-B91F-CFE7401E1BE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359200" y="3632560"/>
                <a:ext cx="774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995FA9A-98EE-48AD-8CEC-8AFAC59061E4}"/>
                  </a:ext>
                </a:extLst>
              </p14:cNvPr>
              <p14:cNvContentPartPr/>
              <p14:nvPr/>
            </p14:nvContentPartPr>
            <p14:xfrm>
              <a:off x="2539560" y="3451480"/>
              <a:ext cx="16920" cy="74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995FA9A-98EE-48AD-8CEC-8AFAC59061E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521920" y="3433840"/>
                <a:ext cx="5256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07D4E80-8924-4C2D-9674-D3669B8BA2DF}"/>
                  </a:ext>
                </a:extLst>
              </p14:cNvPr>
              <p14:cNvContentPartPr/>
              <p14:nvPr/>
            </p14:nvContentPartPr>
            <p14:xfrm>
              <a:off x="2610840" y="3288040"/>
              <a:ext cx="15840" cy="644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07D4E80-8924-4C2D-9674-D3669B8BA2D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592840" y="3270400"/>
                <a:ext cx="5148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2B97B0D-864C-4C0D-AA52-43A82D0F6DF2}"/>
                  </a:ext>
                </a:extLst>
              </p14:cNvPr>
              <p14:cNvContentPartPr/>
              <p14:nvPr/>
            </p14:nvContentPartPr>
            <p14:xfrm>
              <a:off x="2681760" y="3059800"/>
              <a:ext cx="14400" cy="69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2B97B0D-864C-4C0D-AA52-43A82D0F6DF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663760" y="3041800"/>
                <a:ext cx="5004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83638BB-EAB6-42AC-8897-4DE006C7C438}"/>
                  </a:ext>
                </a:extLst>
              </p14:cNvPr>
              <p14:cNvContentPartPr/>
              <p14:nvPr/>
            </p14:nvContentPartPr>
            <p14:xfrm>
              <a:off x="2732880" y="2927320"/>
              <a:ext cx="10440" cy="19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83638BB-EAB6-42AC-8897-4DE006C7C43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714880" y="2909680"/>
                <a:ext cx="460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CC19A92-86D7-44E2-8F4D-9EF1ABCEAB72}"/>
                  </a:ext>
                </a:extLst>
              </p14:cNvPr>
              <p14:cNvContentPartPr/>
              <p14:nvPr/>
            </p14:nvContentPartPr>
            <p14:xfrm>
              <a:off x="2824320" y="2842720"/>
              <a:ext cx="28440" cy="22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CC19A92-86D7-44E2-8F4D-9EF1ABCEAB72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806320" y="2824720"/>
                <a:ext cx="6408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AD3FC25-A42C-46F9-985D-9B67B878F1C0}"/>
                  </a:ext>
                </a:extLst>
              </p14:cNvPr>
              <p14:cNvContentPartPr/>
              <p14:nvPr/>
            </p14:nvContentPartPr>
            <p14:xfrm>
              <a:off x="2925480" y="2762800"/>
              <a:ext cx="360" cy="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AD3FC25-A42C-46F9-985D-9B67B878F1C0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907840" y="2745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11FAF90-505A-4E19-9B42-053715AEA5F9}"/>
                  </a:ext>
                </a:extLst>
              </p14:cNvPr>
              <p14:cNvContentPartPr/>
              <p14:nvPr/>
            </p14:nvContentPartPr>
            <p14:xfrm>
              <a:off x="3037440" y="2663080"/>
              <a:ext cx="41760" cy="190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11FAF90-505A-4E19-9B42-053715AEA5F9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019440" y="2645440"/>
                <a:ext cx="77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3569495-1673-47ED-AEDF-73D0FD793ECE}"/>
                  </a:ext>
                </a:extLst>
              </p14:cNvPr>
              <p14:cNvContentPartPr/>
              <p14:nvPr/>
            </p14:nvContentPartPr>
            <p14:xfrm>
              <a:off x="3169560" y="2620960"/>
              <a:ext cx="8280" cy="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3569495-1673-47ED-AEDF-73D0FD793ECE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151560" y="2602960"/>
                <a:ext cx="43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FB5915A-402A-4F01-94E2-664F29FA115C}"/>
                  </a:ext>
                </a:extLst>
              </p14:cNvPr>
              <p14:cNvContentPartPr/>
              <p14:nvPr/>
            </p14:nvContentPartPr>
            <p14:xfrm>
              <a:off x="3230400" y="2615200"/>
              <a:ext cx="50400" cy="162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FB5915A-402A-4F01-94E2-664F29FA115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212760" y="2597560"/>
                <a:ext cx="860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DCC9417-817C-4147-820E-5BCBDB122D1C}"/>
                  </a:ext>
                </a:extLst>
              </p14:cNvPr>
              <p14:cNvContentPartPr/>
              <p14:nvPr/>
            </p14:nvContentPartPr>
            <p14:xfrm>
              <a:off x="3453960" y="2547880"/>
              <a:ext cx="50400" cy="226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DCC9417-817C-4147-820E-5BCBDB122D1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435960" y="2529880"/>
                <a:ext cx="8604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19D1B8B-7A0A-481D-984C-53F1BD366CD4}"/>
                  </a:ext>
                </a:extLst>
              </p14:cNvPr>
              <p14:cNvContentPartPr/>
              <p14:nvPr/>
            </p14:nvContentPartPr>
            <p14:xfrm>
              <a:off x="3646920" y="2482360"/>
              <a:ext cx="134640" cy="47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19D1B8B-7A0A-481D-984C-53F1BD366CD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629280" y="2464360"/>
                <a:ext cx="170280" cy="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F02FE81-F5EC-4F14-8174-6F53C0FF4629}"/>
                  </a:ext>
                </a:extLst>
              </p14:cNvPr>
              <p14:cNvContentPartPr/>
              <p14:nvPr/>
            </p14:nvContentPartPr>
            <p14:xfrm>
              <a:off x="3982440" y="2379760"/>
              <a:ext cx="105480" cy="48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F02FE81-F5EC-4F14-8174-6F53C0FF462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964440" y="2361760"/>
                <a:ext cx="14112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28E355C-30F6-4D2F-A4FE-1072A49381DC}"/>
                  </a:ext>
                </a:extLst>
              </p14:cNvPr>
              <p14:cNvContentPartPr/>
              <p14:nvPr/>
            </p14:nvContentPartPr>
            <p14:xfrm>
              <a:off x="4185480" y="2291200"/>
              <a:ext cx="56160" cy="658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28E355C-30F6-4D2F-A4FE-1072A49381D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167480" y="2273560"/>
                <a:ext cx="9180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707C9D8-9771-4780-9286-A168344107FF}"/>
                  </a:ext>
                </a:extLst>
              </p14:cNvPr>
              <p14:cNvContentPartPr/>
              <p14:nvPr/>
            </p14:nvContentPartPr>
            <p14:xfrm>
              <a:off x="4297080" y="2179600"/>
              <a:ext cx="56160" cy="75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707C9D8-9771-4780-9286-A168344107F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279440" y="2161960"/>
                <a:ext cx="9180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EB3C611-9374-4448-9A02-0B4131EA7F37}"/>
                  </a:ext>
                </a:extLst>
              </p14:cNvPr>
              <p14:cNvContentPartPr/>
              <p14:nvPr/>
            </p14:nvContentPartPr>
            <p14:xfrm>
              <a:off x="7893120" y="4222240"/>
              <a:ext cx="521640" cy="216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EB3C611-9374-4448-9A02-0B4131EA7F3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875480" y="4204600"/>
                <a:ext cx="55728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D075C84-CFF3-4FC0-986D-A1C7D8DBEBC6}"/>
                  </a:ext>
                </a:extLst>
              </p14:cNvPr>
              <p14:cNvContentPartPr/>
              <p14:nvPr/>
            </p14:nvContentPartPr>
            <p14:xfrm>
              <a:off x="7928400" y="4043320"/>
              <a:ext cx="6480" cy="10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D075C84-CFF3-4FC0-986D-A1C7D8DBEBC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910400" y="4025320"/>
                <a:ext cx="42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5FB5D64-A318-4E8E-9032-541B3AD071AF}"/>
                  </a:ext>
                </a:extLst>
              </p14:cNvPr>
              <p14:cNvContentPartPr/>
              <p14:nvPr/>
            </p14:nvContentPartPr>
            <p14:xfrm>
              <a:off x="3130320" y="5086600"/>
              <a:ext cx="413640" cy="244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5FB5D64-A318-4E8E-9032-541B3AD071A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112680" y="5068960"/>
                <a:ext cx="44928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426BD08-D407-4C68-8BC2-663EC88815CD}"/>
                  </a:ext>
                </a:extLst>
              </p14:cNvPr>
              <p14:cNvContentPartPr/>
              <p14:nvPr/>
            </p14:nvContentPartPr>
            <p14:xfrm>
              <a:off x="3972000" y="4812280"/>
              <a:ext cx="1975680" cy="538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426BD08-D407-4C68-8BC2-663EC88815C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954000" y="4794640"/>
                <a:ext cx="2011320" cy="57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3A5E251F-AAB3-4B78-BE6C-CDC0DCF34924}"/>
                  </a:ext>
                </a:extLst>
              </p14:cNvPr>
              <p14:cNvContentPartPr/>
              <p14:nvPr/>
            </p14:nvContentPartPr>
            <p14:xfrm>
              <a:off x="6299040" y="4859080"/>
              <a:ext cx="1312920" cy="454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3A5E251F-AAB3-4B78-BE6C-CDC0DCF34924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281040" y="4841440"/>
                <a:ext cx="1348560" cy="490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0683616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D405389-4B28-496B-8E0F-E7B727BAD9C9}"/>
                  </a:ext>
                </a:extLst>
              </p14:cNvPr>
              <p14:cNvContentPartPr/>
              <p14:nvPr/>
            </p14:nvContentPartPr>
            <p14:xfrm>
              <a:off x="436440" y="292120"/>
              <a:ext cx="1759680" cy="662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D405389-4B28-496B-8E0F-E7B727BAD9C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8800" y="274470"/>
                <a:ext cx="1795320" cy="6976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5512382-DD3F-481D-853C-E670F09940DD}"/>
                  </a:ext>
                </a:extLst>
              </p14:cNvPr>
              <p14:cNvContentPartPr/>
              <p14:nvPr/>
            </p14:nvContentPartPr>
            <p14:xfrm>
              <a:off x="2604360" y="416320"/>
              <a:ext cx="677160" cy="387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5512382-DD3F-481D-853C-E670F09940D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86720" y="398680"/>
                <a:ext cx="71280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497AEE2-5AEF-496C-9E61-C3A8465D9698}"/>
                  </a:ext>
                </a:extLst>
              </p14:cNvPr>
              <p14:cNvContentPartPr/>
              <p14:nvPr/>
            </p14:nvContentPartPr>
            <p14:xfrm>
              <a:off x="443811" y="947863"/>
              <a:ext cx="2567520" cy="55908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497AEE2-5AEF-496C-9E61-C3A8465D969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171" y="929863"/>
                <a:ext cx="260316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906367A-2C53-455C-B6CE-927317CD5DCE}"/>
                  </a:ext>
                </a:extLst>
              </p14:cNvPr>
              <p14:cNvContentPartPr/>
              <p14:nvPr/>
            </p14:nvContentPartPr>
            <p14:xfrm>
              <a:off x="3334971" y="991423"/>
              <a:ext cx="831600" cy="3355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906367A-2C53-455C-B6CE-927317CD5DC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17323" y="973423"/>
                <a:ext cx="867255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CA70A22-5427-452E-B2A2-86BC8A920242}"/>
                  </a:ext>
                </a:extLst>
              </p14:cNvPr>
              <p14:cNvContentPartPr/>
              <p14:nvPr/>
            </p14:nvContentPartPr>
            <p14:xfrm>
              <a:off x="1645851" y="1167103"/>
              <a:ext cx="4851360" cy="282564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CA70A22-5427-452E-B2A2-86BC8A92024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27851" y="1149103"/>
                <a:ext cx="4887000" cy="28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EA2C11B-488C-4722-9C88-C69782C88806}"/>
                  </a:ext>
                </a:extLst>
              </p14:cNvPr>
              <p14:cNvContentPartPr/>
              <p14:nvPr/>
            </p14:nvContentPartPr>
            <p14:xfrm>
              <a:off x="7849371" y="164863"/>
              <a:ext cx="896760" cy="51444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EA2C11B-488C-4722-9C88-C69782C8880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31371" y="147223"/>
                <a:ext cx="932400" cy="550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04024382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5FC0CFD-06BF-4D25-978A-761106D20861}"/>
                  </a:ext>
                </a:extLst>
              </p14:cNvPr>
              <p14:cNvContentPartPr/>
              <p14:nvPr/>
            </p14:nvContentPartPr>
            <p14:xfrm>
              <a:off x="1899480" y="150280"/>
              <a:ext cx="6558120" cy="7059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5FC0CFD-06BF-4D25-978A-761106D2086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81840" y="132280"/>
                <a:ext cx="6593760" cy="74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86683F1-3B2E-4586-8BB7-411EB4173C2B}"/>
                  </a:ext>
                </a:extLst>
              </p14:cNvPr>
              <p14:cNvContentPartPr/>
              <p14:nvPr/>
            </p14:nvContentPartPr>
            <p14:xfrm>
              <a:off x="6504960" y="1199320"/>
              <a:ext cx="129600" cy="1720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86683F1-3B2E-4586-8BB7-411EB4173C2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87320" y="1181320"/>
                <a:ext cx="16524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DA759B4-C2E0-42BA-9600-C016646E0DCA}"/>
                  </a:ext>
                </a:extLst>
              </p14:cNvPr>
              <p14:cNvContentPartPr/>
              <p14:nvPr/>
            </p14:nvContentPartPr>
            <p14:xfrm>
              <a:off x="6755880" y="1187080"/>
              <a:ext cx="214920" cy="1674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DA759B4-C2E0-42BA-9600-C016646E0DC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738240" y="1169080"/>
                <a:ext cx="25056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A76A93B4-97D7-4DE2-8284-4751D4F2E0A3}"/>
                  </a:ext>
                </a:extLst>
              </p14:cNvPr>
              <p14:cNvContentPartPr/>
              <p14:nvPr/>
            </p14:nvContentPartPr>
            <p14:xfrm>
              <a:off x="7040640" y="1201480"/>
              <a:ext cx="304920" cy="1296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A76A93B4-97D7-4DE2-8284-4751D4F2E0A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22640" y="1183840"/>
                <a:ext cx="34056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541D2DC2-8416-4A04-BACC-D15FE5D65E20}"/>
                  </a:ext>
                </a:extLst>
              </p14:cNvPr>
              <p14:cNvContentPartPr/>
              <p14:nvPr/>
            </p14:nvContentPartPr>
            <p14:xfrm>
              <a:off x="7517640" y="924280"/>
              <a:ext cx="30960" cy="408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541D2DC2-8416-4A04-BACC-D15FE5D65E2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500000" y="906640"/>
                <a:ext cx="66600" cy="44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7F10F70F-F61B-47DE-87ED-184B31E13484}"/>
                  </a:ext>
                </a:extLst>
              </p14:cNvPr>
              <p14:cNvContentPartPr/>
              <p14:nvPr/>
            </p14:nvContentPartPr>
            <p14:xfrm>
              <a:off x="7416480" y="1105000"/>
              <a:ext cx="626040" cy="2541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7F10F70F-F61B-47DE-87ED-184B31E1348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398480" y="1087360"/>
                <a:ext cx="6616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B101220-F4B5-45DF-9731-0E7124FE9E82}"/>
                  </a:ext>
                </a:extLst>
              </p14:cNvPr>
              <p14:cNvContentPartPr/>
              <p14:nvPr/>
            </p14:nvContentPartPr>
            <p14:xfrm>
              <a:off x="8097240" y="1134880"/>
              <a:ext cx="370440" cy="2174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B101220-F4B5-45DF-9731-0E7124FE9E8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079600" y="1117240"/>
                <a:ext cx="40608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FEE8BFC9-13FF-43BF-B646-2357A2896C5B}"/>
                  </a:ext>
                </a:extLst>
              </p14:cNvPr>
              <p14:cNvContentPartPr/>
              <p14:nvPr/>
            </p14:nvContentPartPr>
            <p14:xfrm>
              <a:off x="8366160" y="886480"/>
              <a:ext cx="394560" cy="561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FEE8BFC9-13FF-43BF-B646-2357A2896C5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348160" y="868480"/>
                <a:ext cx="430200" cy="59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4F79FBF9-4BA7-4837-A22A-33DF288E5827}"/>
                  </a:ext>
                </a:extLst>
              </p14:cNvPr>
              <p14:cNvContentPartPr/>
              <p14:nvPr/>
            </p14:nvContentPartPr>
            <p14:xfrm>
              <a:off x="717960" y="1020040"/>
              <a:ext cx="5606640" cy="420912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4F79FBF9-4BA7-4837-A22A-33DF288E582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0320" y="1002040"/>
                <a:ext cx="5642280" cy="424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0F007992-A0BF-494C-955C-D63A683D40B0}"/>
                  </a:ext>
                </a:extLst>
              </p14:cNvPr>
              <p14:cNvContentPartPr/>
              <p14:nvPr/>
            </p14:nvContentPartPr>
            <p14:xfrm>
              <a:off x="8148000" y="1636360"/>
              <a:ext cx="253800" cy="20268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0F007992-A0BF-494C-955C-D63A683D40B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130000" y="1618720"/>
                <a:ext cx="28944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DF4FBA1E-E2F2-4012-A857-246588D67B52}"/>
                  </a:ext>
                </a:extLst>
              </p14:cNvPr>
              <p14:cNvContentPartPr/>
              <p14:nvPr/>
            </p14:nvContentPartPr>
            <p14:xfrm>
              <a:off x="6613680" y="1501720"/>
              <a:ext cx="1384560" cy="54180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DF4FBA1E-E2F2-4012-A857-246588D67B5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95680" y="1483732"/>
                <a:ext cx="1420200" cy="5774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9FE4841D-9EAF-4E78-99D2-5EF182204634}"/>
                  </a:ext>
                </a:extLst>
              </p14:cNvPr>
              <p14:cNvContentPartPr/>
              <p14:nvPr/>
            </p14:nvContentPartPr>
            <p14:xfrm>
              <a:off x="8603040" y="1861360"/>
              <a:ext cx="16560" cy="1836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9FE4841D-9EAF-4E78-99D2-5EF18220463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585040" y="1843360"/>
                <a:ext cx="52200" cy="54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37662484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5FC0CFD-06BF-4D25-978A-761106D20861}"/>
                  </a:ext>
                </a:extLst>
              </p14:cNvPr>
              <p14:cNvContentPartPr/>
              <p14:nvPr/>
            </p14:nvContentPartPr>
            <p14:xfrm>
              <a:off x="1899480" y="150280"/>
              <a:ext cx="6558120" cy="7059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5FC0CFD-06BF-4D25-978A-761106D2086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81840" y="132280"/>
                <a:ext cx="6593760" cy="74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86683F1-3B2E-4586-8BB7-411EB4173C2B}"/>
                  </a:ext>
                </a:extLst>
              </p14:cNvPr>
              <p14:cNvContentPartPr/>
              <p14:nvPr/>
            </p14:nvContentPartPr>
            <p14:xfrm>
              <a:off x="6504960" y="1199320"/>
              <a:ext cx="129600" cy="1720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86683F1-3B2E-4586-8BB7-411EB4173C2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87320" y="1181320"/>
                <a:ext cx="16524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DA759B4-C2E0-42BA-9600-C016646E0DCA}"/>
                  </a:ext>
                </a:extLst>
              </p14:cNvPr>
              <p14:cNvContentPartPr/>
              <p14:nvPr/>
            </p14:nvContentPartPr>
            <p14:xfrm>
              <a:off x="6755880" y="1187080"/>
              <a:ext cx="214920" cy="1674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DA759B4-C2E0-42BA-9600-C016646E0DC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738240" y="1169080"/>
                <a:ext cx="25056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A76A93B4-97D7-4DE2-8284-4751D4F2E0A3}"/>
                  </a:ext>
                </a:extLst>
              </p14:cNvPr>
              <p14:cNvContentPartPr/>
              <p14:nvPr/>
            </p14:nvContentPartPr>
            <p14:xfrm>
              <a:off x="7040640" y="1201480"/>
              <a:ext cx="304920" cy="1296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A76A93B4-97D7-4DE2-8284-4751D4F2E0A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22640" y="1183840"/>
                <a:ext cx="34056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541D2DC2-8416-4A04-BACC-D15FE5D65E20}"/>
                  </a:ext>
                </a:extLst>
              </p14:cNvPr>
              <p14:cNvContentPartPr/>
              <p14:nvPr/>
            </p14:nvContentPartPr>
            <p14:xfrm>
              <a:off x="7517640" y="924280"/>
              <a:ext cx="30960" cy="408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541D2DC2-8416-4A04-BACC-D15FE5D65E2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500000" y="906640"/>
                <a:ext cx="66600" cy="44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7F10F70F-F61B-47DE-87ED-184B31E13484}"/>
                  </a:ext>
                </a:extLst>
              </p14:cNvPr>
              <p14:cNvContentPartPr/>
              <p14:nvPr/>
            </p14:nvContentPartPr>
            <p14:xfrm>
              <a:off x="7416480" y="1105000"/>
              <a:ext cx="626040" cy="2541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7F10F70F-F61B-47DE-87ED-184B31E1348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398480" y="1087360"/>
                <a:ext cx="6616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B101220-F4B5-45DF-9731-0E7124FE9E82}"/>
                  </a:ext>
                </a:extLst>
              </p14:cNvPr>
              <p14:cNvContentPartPr/>
              <p14:nvPr/>
            </p14:nvContentPartPr>
            <p14:xfrm>
              <a:off x="8097240" y="1134880"/>
              <a:ext cx="370440" cy="2174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B101220-F4B5-45DF-9731-0E7124FE9E8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079600" y="1117240"/>
                <a:ext cx="40608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FEE8BFC9-13FF-43BF-B646-2357A2896C5B}"/>
                  </a:ext>
                </a:extLst>
              </p14:cNvPr>
              <p14:cNvContentPartPr/>
              <p14:nvPr/>
            </p14:nvContentPartPr>
            <p14:xfrm>
              <a:off x="8366160" y="886480"/>
              <a:ext cx="394560" cy="561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FEE8BFC9-13FF-43BF-B646-2357A2896C5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348160" y="868480"/>
                <a:ext cx="430200" cy="59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4F79FBF9-4BA7-4837-A22A-33DF288E5827}"/>
                  </a:ext>
                </a:extLst>
              </p14:cNvPr>
              <p14:cNvContentPartPr/>
              <p14:nvPr/>
            </p14:nvContentPartPr>
            <p14:xfrm>
              <a:off x="717960" y="1020040"/>
              <a:ext cx="5606640" cy="420912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4F79FBF9-4BA7-4837-A22A-33DF288E582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0320" y="1002040"/>
                <a:ext cx="5642280" cy="424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0F007992-A0BF-494C-955C-D63A683D40B0}"/>
                  </a:ext>
                </a:extLst>
              </p14:cNvPr>
              <p14:cNvContentPartPr/>
              <p14:nvPr/>
            </p14:nvContentPartPr>
            <p14:xfrm>
              <a:off x="8148000" y="1636360"/>
              <a:ext cx="253800" cy="20268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0F007992-A0BF-494C-955C-D63A683D40B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130000" y="1618720"/>
                <a:ext cx="28944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DF4FBA1E-E2F2-4012-A857-246588D67B52}"/>
                  </a:ext>
                </a:extLst>
              </p14:cNvPr>
              <p14:cNvContentPartPr/>
              <p14:nvPr/>
            </p14:nvContentPartPr>
            <p14:xfrm>
              <a:off x="6613680" y="1501720"/>
              <a:ext cx="1384560" cy="54180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DF4FBA1E-E2F2-4012-A857-246588D67B5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95680" y="1483732"/>
                <a:ext cx="1420200" cy="5774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9FE4841D-9EAF-4E78-99D2-5EF182204634}"/>
                  </a:ext>
                </a:extLst>
              </p14:cNvPr>
              <p14:cNvContentPartPr/>
              <p14:nvPr/>
            </p14:nvContentPartPr>
            <p14:xfrm>
              <a:off x="8603040" y="1861360"/>
              <a:ext cx="16560" cy="1836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9FE4841D-9EAF-4E78-99D2-5EF18220463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585040" y="1843360"/>
                <a:ext cx="522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977A494-19F7-424F-A905-9B3788662ECA}"/>
                  </a:ext>
                </a:extLst>
              </p14:cNvPr>
              <p14:cNvContentPartPr/>
              <p14:nvPr/>
            </p14:nvContentPartPr>
            <p14:xfrm>
              <a:off x="4506600" y="2549680"/>
              <a:ext cx="34920" cy="274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977A494-19F7-424F-A905-9B3788662EC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88960" y="2532040"/>
                <a:ext cx="7056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86775BB-52C6-4A8B-AEE1-3BDE0CD95C1A}"/>
                  </a:ext>
                </a:extLst>
              </p14:cNvPr>
              <p14:cNvContentPartPr/>
              <p14:nvPr/>
            </p14:nvContentPartPr>
            <p14:xfrm>
              <a:off x="4358280" y="2488480"/>
              <a:ext cx="404280" cy="61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86775BB-52C6-4A8B-AEE1-3BDE0CD95C1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40280" y="2470480"/>
                <a:ext cx="43992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B40027D-D8EF-47EC-9D70-B91F32839B5D}"/>
                  </a:ext>
                </a:extLst>
              </p14:cNvPr>
              <p14:cNvContentPartPr/>
              <p14:nvPr/>
            </p14:nvContentPartPr>
            <p14:xfrm>
              <a:off x="4378440" y="2773600"/>
              <a:ext cx="396360" cy="71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B40027D-D8EF-47EC-9D70-B91F32839B5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360800" y="2755960"/>
                <a:ext cx="43200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1490DD1-5F64-4130-99FB-8D53F6D3B848}"/>
                  </a:ext>
                </a:extLst>
              </p14:cNvPr>
              <p14:cNvContentPartPr/>
              <p14:nvPr/>
            </p14:nvContentPartPr>
            <p14:xfrm>
              <a:off x="4949040" y="2632480"/>
              <a:ext cx="226800" cy="163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1490DD1-5F64-4130-99FB-8D53F6D3B84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931040" y="2614840"/>
                <a:ext cx="2624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05C9F72-2EBE-43E5-94D7-5425E27DAE99}"/>
                  </a:ext>
                </a:extLst>
              </p14:cNvPr>
              <p14:cNvContentPartPr/>
              <p14:nvPr/>
            </p14:nvContentPartPr>
            <p14:xfrm>
              <a:off x="5578320" y="2443480"/>
              <a:ext cx="63000" cy="349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05C9F72-2EBE-43E5-94D7-5425E27DAE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560320" y="2425480"/>
                <a:ext cx="9864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7FFEA0E-83AD-4A34-AAF4-7C4036D284BF}"/>
                  </a:ext>
                </a:extLst>
              </p14:cNvPr>
              <p14:cNvContentPartPr/>
              <p14:nvPr/>
            </p14:nvContentPartPr>
            <p14:xfrm>
              <a:off x="5455560" y="2610160"/>
              <a:ext cx="255240" cy="31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7FFEA0E-83AD-4A34-AAF4-7C4036D284B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37920" y="2592520"/>
                <a:ext cx="2908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4EFC906-2400-4213-9ABF-D498D0F1705E}"/>
                  </a:ext>
                </a:extLst>
              </p14:cNvPr>
              <p14:cNvContentPartPr/>
              <p14:nvPr/>
            </p14:nvContentPartPr>
            <p14:xfrm>
              <a:off x="5770560" y="2468320"/>
              <a:ext cx="124200" cy="307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4EFC906-2400-4213-9ABF-D498D0F1705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52560" y="2450680"/>
                <a:ext cx="15984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58EC8B2-9376-439F-A4A9-63CB6F922EFF}"/>
                  </a:ext>
                </a:extLst>
              </p14:cNvPr>
              <p14:cNvContentPartPr/>
              <p14:nvPr/>
            </p14:nvContentPartPr>
            <p14:xfrm>
              <a:off x="6013560" y="2648680"/>
              <a:ext cx="31680" cy="107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58EC8B2-9376-439F-A4A9-63CB6F922EF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95560" y="2631040"/>
                <a:ext cx="6732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1C52880-D156-46A1-BFAD-F7DCEC405E44}"/>
                  </a:ext>
                </a:extLst>
              </p14:cNvPr>
              <p14:cNvContentPartPr/>
              <p14:nvPr/>
            </p14:nvContentPartPr>
            <p14:xfrm>
              <a:off x="6028680" y="2438080"/>
              <a:ext cx="16560" cy="40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1C52880-D156-46A1-BFAD-F7DCEC405E4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10680" y="2420440"/>
                <a:ext cx="522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3CEE89B-57A5-44F9-BA2A-E68B2D147253}"/>
                  </a:ext>
                </a:extLst>
              </p14:cNvPr>
              <p14:cNvContentPartPr/>
              <p14:nvPr/>
            </p14:nvContentPartPr>
            <p14:xfrm>
              <a:off x="6169800" y="2611960"/>
              <a:ext cx="139320" cy="1620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3CEE89B-57A5-44F9-BA2A-E68B2D14725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52160" y="2593960"/>
                <a:ext cx="17496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AF27490-4AAD-4A96-93C3-9C90D8A6608C}"/>
                  </a:ext>
                </a:extLst>
              </p14:cNvPr>
              <p14:cNvContentPartPr/>
              <p14:nvPr/>
            </p14:nvContentPartPr>
            <p14:xfrm>
              <a:off x="6405960" y="2732560"/>
              <a:ext cx="96480" cy="1047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AF27490-4AAD-4A96-93C3-9C90D8A6608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87960" y="2714920"/>
                <a:ext cx="13212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773C8FA-CB64-4D52-834E-6E6947E13DF4}"/>
                  </a:ext>
                </a:extLst>
              </p14:cNvPr>
              <p14:cNvContentPartPr/>
              <p14:nvPr/>
            </p14:nvContentPartPr>
            <p14:xfrm>
              <a:off x="6810240" y="2637160"/>
              <a:ext cx="320040" cy="1602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773C8FA-CB64-4D52-834E-6E6947E13DF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792600" y="2619160"/>
                <a:ext cx="3556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9F2FD7C-EDD0-4CF6-B37A-27DB5D655521}"/>
                  </a:ext>
                </a:extLst>
              </p14:cNvPr>
              <p14:cNvContentPartPr/>
              <p14:nvPr/>
            </p14:nvContentPartPr>
            <p14:xfrm>
              <a:off x="7428000" y="2614480"/>
              <a:ext cx="180720" cy="181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9F2FD7C-EDD0-4CF6-B37A-27DB5D65552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410360" y="2596480"/>
                <a:ext cx="21636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E8B4E53-1422-41DB-994A-AB94387A0897}"/>
                  </a:ext>
                </a:extLst>
              </p14:cNvPr>
              <p14:cNvContentPartPr/>
              <p14:nvPr/>
            </p14:nvContentPartPr>
            <p14:xfrm>
              <a:off x="7777200" y="2380120"/>
              <a:ext cx="543600" cy="372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E8B4E53-1422-41DB-994A-AB94387A089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59560" y="2362120"/>
                <a:ext cx="57924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65D5C2D-3D99-479A-9AAE-DBA2E752328E}"/>
                  </a:ext>
                </a:extLst>
              </p14:cNvPr>
              <p14:cNvContentPartPr/>
              <p14:nvPr/>
            </p14:nvContentPartPr>
            <p14:xfrm>
              <a:off x="8457600" y="2570200"/>
              <a:ext cx="193680" cy="198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65D5C2D-3D99-479A-9AAE-DBA2E752328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439960" y="2552200"/>
                <a:ext cx="22932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1A3EC9C-12AF-4102-864E-8462C11250C9}"/>
                  </a:ext>
                </a:extLst>
              </p14:cNvPr>
              <p14:cNvContentPartPr/>
              <p14:nvPr/>
            </p14:nvContentPartPr>
            <p14:xfrm>
              <a:off x="5130120" y="3208840"/>
              <a:ext cx="20160" cy="132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1A3EC9C-12AF-4102-864E-8462C11250C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12480" y="3191200"/>
                <a:ext cx="5580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468A9B0-65DD-4345-9491-EAACF29E92BD}"/>
                  </a:ext>
                </a:extLst>
              </p14:cNvPr>
              <p14:cNvContentPartPr/>
              <p14:nvPr/>
            </p14:nvContentPartPr>
            <p14:xfrm>
              <a:off x="5128320" y="3037480"/>
              <a:ext cx="32760" cy="4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468A9B0-65DD-4345-9491-EAACF29E92B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10680" y="3019840"/>
                <a:ext cx="68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E623EDE-9014-4559-8238-83F79D08318E}"/>
                  </a:ext>
                </a:extLst>
              </p14:cNvPr>
              <p14:cNvContentPartPr/>
              <p14:nvPr/>
            </p14:nvContentPartPr>
            <p14:xfrm>
              <a:off x="5356920" y="3128920"/>
              <a:ext cx="109080" cy="224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E623EDE-9014-4559-8238-83F79D08318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338920" y="3111280"/>
                <a:ext cx="144720" cy="26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02BB0FC-4323-4446-9678-813D174DCDAE}"/>
                  </a:ext>
                </a:extLst>
              </p14:cNvPr>
              <p14:cNvContentPartPr/>
              <p14:nvPr/>
            </p14:nvContentPartPr>
            <p14:xfrm>
              <a:off x="5892240" y="2894560"/>
              <a:ext cx="2206080" cy="4820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02BB0FC-4323-4446-9678-813D174DCDA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74600" y="2876560"/>
                <a:ext cx="2241720" cy="51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7236E92-ABE7-48EC-8A6F-A0B0B7F49C7F}"/>
                  </a:ext>
                </a:extLst>
              </p14:cNvPr>
              <p14:cNvContentPartPr/>
              <p14:nvPr/>
            </p14:nvContentPartPr>
            <p14:xfrm>
              <a:off x="5323440" y="3477760"/>
              <a:ext cx="1186560" cy="417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7236E92-ABE7-48EC-8A6F-A0B0B7F49C7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05800" y="3459760"/>
                <a:ext cx="122220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50FC0B3-97FC-46A4-95A4-3E067BE60A2C}"/>
                  </a:ext>
                </a:extLst>
              </p14:cNvPr>
              <p14:cNvContentPartPr/>
              <p14:nvPr/>
            </p14:nvContentPartPr>
            <p14:xfrm>
              <a:off x="8631840" y="3677560"/>
              <a:ext cx="4320" cy="8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50FC0B3-97FC-46A4-95A4-3E067BE60A2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613840" y="365992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2E09466-BC60-43B4-83DA-65FE852BA16F}"/>
                  </a:ext>
                </a:extLst>
              </p14:cNvPr>
              <p14:cNvContentPartPr/>
              <p14:nvPr/>
            </p14:nvContentPartPr>
            <p14:xfrm>
              <a:off x="8925600" y="3901120"/>
              <a:ext cx="5760" cy="176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2E09466-BC60-43B4-83DA-65FE852BA16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907960" y="3883480"/>
                <a:ext cx="414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51F776A8-1B55-4BA8-9807-ED55EF6D4AAF}"/>
                  </a:ext>
                </a:extLst>
              </p14:cNvPr>
              <p14:cNvContentPartPr/>
              <p14:nvPr/>
            </p14:nvContentPartPr>
            <p14:xfrm>
              <a:off x="7904280" y="3738400"/>
              <a:ext cx="885600" cy="2041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51F776A8-1B55-4BA8-9807-ED55EF6D4AA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886287" y="3720400"/>
                <a:ext cx="921226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9354B2A-7E12-41FE-8641-1898E63D2950}"/>
                  </a:ext>
                </a:extLst>
              </p14:cNvPr>
              <p14:cNvContentPartPr/>
              <p14:nvPr/>
            </p14:nvContentPartPr>
            <p14:xfrm>
              <a:off x="7660200" y="3707080"/>
              <a:ext cx="121320" cy="2160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9354B2A-7E12-41FE-8641-1898E63D295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642560" y="3689440"/>
                <a:ext cx="156960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3EB8E48-E90F-4CAB-8E5B-ADC8082FF283}"/>
                  </a:ext>
                </a:extLst>
              </p14:cNvPr>
              <p14:cNvContentPartPr/>
              <p14:nvPr/>
            </p14:nvContentPartPr>
            <p14:xfrm>
              <a:off x="6715200" y="3525280"/>
              <a:ext cx="655560" cy="377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3EB8E48-E90F-4CAB-8E5B-ADC8082FF28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97560" y="3507280"/>
                <a:ext cx="691200" cy="412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73942894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5FC0CFD-06BF-4D25-978A-761106D20861}"/>
                  </a:ext>
                </a:extLst>
              </p14:cNvPr>
              <p14:cNvContentPartPr/>
              <p14:nvPr/>
            </p14:nvContentPartPr>
            <p14:xfrm>
              <a:off x="1899480" y="150280"/>
              <a:ext cx="6558120" cy="7059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5FC0CFD-06BF-4D25-978A-761106D2086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81840" y="132280"/>
                <a:ext cx="6593760" cy="74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86683F1-3B2E-4586-8BB7-411EB4173C2B}"/>
                  </a:ext>
                </a:extLst>
              </p14:cNvPr>
              <p14:cNvContentPartPr/>
              <p14:nvPr/>
            </p14:nvContentPartPr>
            <p14:xfrm>
              <a:off x="6504960" y="1199320"/>
              <a:ext cx="129600" cy="1720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86683F1-3B2E-4586-8BB7-411EB4173C2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87320" y="1181320"/>
                <a:ext cx="16524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DA759B4-C2E0-42BA-9600-C016646E0DCA}"/>
                  </a:ext>
                </a:extLst>
              </p14:cNvPr>
              <p14:cNvContentPartPr/>
              <p14:nvPr/>
            </p14:nvContentPartPr>
            <p14:xfrm>
              <a:off x="6755880" y="1187080"/>
              <a:ext cx="214920" cy="1674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DA759B4-C2E0-42BA-9600-C016646E0DC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738240" y="1169080"/>
                <a:ext cx="25056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A76A93B4-97D7-4DE2-8284-4751D4F2E0A3}"/>
                  </a:ext>
                </a:extLst>
              </p14:cNvPr>
              <p14:cNvContentPartPr/>
              <p14:nvPr/>
            </p14:nvContentPartPr>
            <p14:xfrm>
              <a:off x="7040640" y="1201480"/>
              <a:ext cx="304920" cy="1296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A76A93B4-97D7-4DE2-8284-4751D4F2E0A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22640" y="1183840"/>
                <a:ext cx="34056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541D2DC2-8416-4A04-BACC-D15FE5D65E20}"/>
                  </a:ext>
                </a:extLst>
              </p14:cNvPr>
              <p14:cNvContentPartPr/>
              <p14:nvPr/>
            </p14:nvContentPartPr>
            <p14:xfrm>
              <a:off x="7517640" y="924280"/>
              <a:ext cx="30960" cy="408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541D2DC2-8416-4A04-BACC-D15FE5D65E2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500000" y="906640"/>
                <a:ext cx="66600" cy="44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7F10F70F-F61B-47DE-87ED-184B31E13484}"/>
                  </a:ext>
                </a:extLst>
              </p14:cNvPr>
              <p14:cNvContentPartPr/>
              <p14:nvPr/>
            </p14:nvContentPartPr>
            <p14:xfrm>
              <a:off x="7416480" y="1105000"/>
              <a:ext cx="626040" cy="2541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7F10F70F-F61B-47DE-87ED-184B31E1348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398480" y="1087360"/>
                <a:ext cx="6616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B101220-F4B5-45DF-9731-0E7124FE9E82}"/>
                  </a:ext>
                </a:extLst>
              </p14:cNvPr>
              <p14:cNvContentPartPr/>
              <p14:nvPr/>
            </p14:nvContentPartPr>
            <p14:xfrm>
              <a:off x="8097240" y="1134880"/>
              <a:ext cx="370440" cy="2174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B101220-F4B5-45DF-9731-0E7124FE9E8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079600" y="1117240"/>
                <a:ext cx="40608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FEE8BFC9-13FF-43BF-B646-2357A2896C5B}"/>
                  </a:ext>
                </a:extLst>
              </p14:cNvPr>
              <p14:cNvContentPartPr/>
              <p14:nvPr/>
            </p14:nvContentPartPr>
            <p14:xfrm>
              <a:off x="8366160" y="886480"/>
              <a:ext cx="394560" cy="561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FEE8BFC9-13FF-43BF-B646-2357A2896C5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348160" y="868480"/>
                <a:ext cx="430200" cy="59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4F79FBF9-4BA7-4837-A22A-33DF288E5827}"/>
                  </a:ext>
                </a:extLst>
              </p14:cNvPr>
              <p14:cNvContentPartPr/>
              <p14:nvPr/>
            </p14:nvContentPartPr>
            <p14:xfrm>
              <a:off x="717960" y="1020040"/>
              <a:ext cx="5606640" cy="420912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4F79FBF9-4BA7-4837-A22A-33DF288E582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0320" y="1002040"/>
                <a:ext cx="5642280" cy="424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0F007992-A0BF-494C-955C-D63A683D40B0}"/>
                  </a:ext>
                </a:extLst>
              </p14:cNvPr>
              <p14:cNvContentPartPr/>
              <p14:nvPr/>
            </p14:nvContentPartPr>
            <p14:xfrm>
              <a:off x="8148000" y="1636360"/>
              <a:ext cx="253800" cy="20268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0F007992-A0BF-494C-955C-D63A683D40B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130000" y="1618720"/>
                <a:ext cx="28944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DF4FBA1E-E2F2-4012-A857-246588D67B52}"/>
                  </a:ext>
                </a:extLst>
              </p14:cNvPr>
              <p14:cNvContentPartPr/>
              <p14:nvPr/>
            </p14:nvContentPartPr>
            <p14:xfrm>
              <a:off x="6613680" y="1501720"/>
              <a:ext cx="1384560" cy="54180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DF4FBA1E-E2F2-4012-A857-246588D67B5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95680" y="1483732"/>
                <a:ext cx="1420200" cy="5774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9FE4841D-9EAF-4E78-99D2-5EF182204634}"/>
                  </a:ext>
                </a:extLst>
              </p14:cNvPr>
              <p14:cNvContentPartPr/>
              <p14:nvPr/>
            </p14:nvContentPartPr>
            <p14:xfrm>
              <a:off x="8603040" y="1861360"/>
              <a:ext cx="16560" cy="1836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9FE4841D-9EAF-4E78-99D2-5EF18220463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585040" y="1843360"/>
                <a:ext cx="522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977A494-19F7-424F-A905-9B3788662ECA}"/>
                  </a:ext>
                </a:extLst>
              </p14:cNvPr>
              <p14:cNvContentPartPr/>
              <p14:nvPr/>
            </p14:nvContentPartPr>
            <p14:xfrm>
              <a:off x="4506600" y="2549680"/>
              <a:ext cx="34920" cy="274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977A494-19F7-424F-A905-9B3788662EC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88960" y="2532040"/>
                <a:ext cx="7056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86775BB-52C6-4A8B-AEE1-3BDE0CD95C1A}"/>
                  </a:ext>
                </a:extLst>
              </p14:cNvPr>
              <p14:cNvContentPartPr/>
              <p14:nvPr/>
            </p14:nvContentPartPr>
            <p14:xfrm>
              <a:off x="4358280" y="2488480"/>
              <a:ext cx="404280" cy="61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86775BB-52C6-4A8B-AEE1-3BDE0CD95C1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40280" y="2470480"/>
                <a:ext cx="43992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B40027D-D8EF-47EC-9D70-B91F32839B5D}"/>
                  </a:ext>
                </a:extLst>
              </p14:cNvPr>
              <p14:cNvContentPartPr/>
              <p14:nvPr/>
            </p14:nvContentPartPr>
            <p14:xfrm>
              <a:off x="4378440" y="2773600"/>
              <a:ext cx="396360" cy="71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B40027D-D8EF-47EC-9D70-B91F32839B5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360800" y="2755960"/>
                <a:ext cx="43200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1490DD1-5F64-4130-99FB-8D53F6D3B848}"/>
                  </a:ext>
                </a:extLst>
              </p14:cNvPr>
              <p14:cNvContentPartPr/>
              <p14:nvPr/>
            </p14:nvContentPartPr>
            <p14:xfrm>
              <a:off x="4949040" y="2632480"/>
              <a:ext cx="226800" cy="163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1490DD1-5F64-4130-99FB-8D53F6D3B84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931040" y="2614840"/>
                <a:ext cx="2624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05C9F72-2EBE-43E5-94D7-5425E27DAE99}"/>
                  </a:ext>
                </a:extLst>
              </p14:cNvPr>
              <p14:cNvContentPartPr/>
              <p14:nvPr/>
            </p14:nvContentPartPr>
            <p14:xfrm>
              <a:off x="5578320" y="2443480"/>
              <a:ext cx="63000" cy="349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05C9F72-2EBE-43E5-94D7-5425E27DAE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560320" y="2425480"/>
                <a:ext cx="9864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7FFEA0E-83AD-4A34-AAF4-7C4036D284BF}"/>
                  </a:ext>
                </a:extLst>
              </p14:cNvPr>
              <p14:cNvContentPartPr/>
              <p14:nvPr/>
            </p14:nvContentPartPr>
            <p14:xfrm>
              <a:off x="5455560" y="2610160"/>
              <a:ext cx="255240" cy="31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7FFEA0E-83AD-4A34-AAF4-7C4036D284B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37920" y="2592520"/>
                <a:ext cx="2908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4EFC906-2400-4213-9ABF-D498D0F1705E}"/>
                  </a:ext>
                </a:extLst>
              </p14:cNvPr>
              <p14:cNvContentPartPr/>
              <p14:nvPr/>
            </p14:nvContentPartPr>
            <p14:xfrm>
              <a:off x="5770560" y="2468320"/>
              <a:ext cx="124200" cy="307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4EFC906-2400-4213-9ABF-D498D0F1705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52560" y="2450680"/>
                <a:ext cx="15984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58EC8B2-9376-439F-A4A9-63CB6F922EFF}"/>
                  </a:ext>
                </a:extLst>
              </p14:cNvPr>
              <p14:cNvContentPartPr/>
              <p14:nvPr/>
            </p14:nvContentPartPr>
            <p14:xfrm>
              <a:off x="6013560" y="2648680"/>
              <a:ext cx="31680" cy="107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58EC8B2-9376-439F-A4A9-63CB6F922EF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95560" y="2631040"/>
                <a:ext cx="6732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1C52880-D156-46A1-BFAD-F7DCEC405E44}"/>
                  </a:ext>
                </a:extLst>
              </p14:cNvPr>
              <p14:cNvContentPartPr/>
              <p14:nvPr/>
            </p14:nvContentPartPr>
            <p14:xfrm>
              <a:off x="6028680" y="2438080"/>
              <a:ext cx="16560" cy="40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1C52880-D156-46A1-BFAD-F7DCEC405E4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10680" y="2420440"/>
                <a:ext cx="522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3CEE89B-57A5-44F9-BA2A-E68B2D147253}"/>
                  </a:ext>
                </a:extLst>
              </p14:cNvPr>
              <p14:cNvContentPartPr/>
              <p14:nvPr/>
            </p14:nvContentPartPr>
            <p14:xfrm>
              <a:off x="6169800" y="2611960"/>
              <a:ext cx="139320" cy="1620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3CEE89B-57A5-44F9-BA2A-E68B2D14725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52160" y="2593960"/>
                <a:ext cx="17496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AF27490-4AAD-4A96-93C3-9C90D8A6608C}"/>
                  </a:ext>
                </a:extLst>
              </p14:cNvPr>
              <p14:cNvContentPartPr/>
              <p14:nvPr/>
            </p14:nvContentPartPr>
            <p14:xfrm>
              <a:off x="6405960" y="2732560"/>
              <a:ext cx="96480" cy="1047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AF27490-4AAD-4A96-93C3-9C90D8A6608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87960" y="2714920"/>
                <a:ext cx="13212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773C8FA-CB64-4D52-834E-6E6947E13DF4}"/>
                  </a:ext>
                </a:extLst>
              </p14:cNvPr>
              <p14:cNvContentPartPr/>
              <p14:nvPr/>
            </p14:nvContentPartPr>
            <p14:xfrm>
              <a:off x="6810240" y="2637160"/>
              <a:ext cx="320040" cy="1602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773C8FA-CB64-4D52-834E-6E6947E13DF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792600" y="2619160"/>
                <a:ext cx="3556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9F2FD7C-EDD0-4CF6-B37A-27DB5D655521}"/>
                  </a:ext>
                </a:extLst>
              </p14:cNvPr>
              <p14:cNvContentPartPr/>
              <p14:nvPr/>
            </p14:nvContentPartPr>
            <p14:xfrm>
              <a:off x="7428000" y="2614480"/>
              <a:ext cx="180720" cy="181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9F2FD7C-EDD0-4CF6-B37A-27DB5D65552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410360" y="2596480"/>
                <a:ext cx="21636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E8B4E53-1422-41DB-994A-AB94387A0897}"/>
                  </a:ext>
                </a:extLst>
              </p14:cNvPr>
              <p14:cNvContentPartPr/>
              <p14:nvPr/>
            </p14:nvContentPartPr>
            <p14:xfrm>
              <a:off x="7777200" y="2380120"/>
              <a:ext cx="543600" cy="372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E8B4E53-1422-41DB-994A-AB94387A089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59560" y="2362120"/>
                <a:ext cx="57924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65D5C2D-3D99-479A-9AAE-DBA2E752328E}"/>
                  </a:ext>
                </a:extLst>
              </p14:cNvPr>
              <p14:cNvContentPartPr/>
              <p14:nvPr/>
            </p14:nvContentPartPr>
            <p14:xfrm>
              <a:off x="8457600" y="2570200"/>
              <a:ext cx="193680" cy="198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65D5C2D-3D99-479A-9AAE-DBA2E752328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439960" y="2552200"/>
                <a:ext cx="22932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1A3EC9C-12AF-4102-864E-8462C11250C9}"/>
                  </a:ext>
                </a:extLst>
              </p14:cNvPr>
              <p14:cNvContentPartPr/>
              <p14:nvPr/>
            </p14:nvContentPartPr>
            <p14:xfrm>
              <a:off x="5130120" y="3208840"/>
              <a:ext cx="20160" cy="132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1A3EC9C-12AF-4102-864E-8462C11250C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12480" y="3191200"/>
                <a:ext cx="5580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468A9B0-65DD-4345-9491-EAACF29E92BD}"/>
                  </a:ext>
                </a:extLst>
              </p14:cNvPr>
              <p14:cNvContentPartPr/>
              <p14:nvPr/>
            </p14:nvContentPartPr>
            <p14:xfrm>
              <a:off x="5128320" y="3037480"/>
              <a:ext cx="32760" cy="4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468A9B0-65DD-4345-9491-EAACF29E92B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10680" y="3019840"/>
                <a:ext cx="68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E623EDE-9014-4559-8238-83F79D08318E}"/>
                  </a:ext>
                </a:extLst>
              </p14:cNvPr>
              <p14:cNvContentPartPr/>
              <p14:nvPr/>
            </p14:nvContentPartPr>
            <p14:xfrm>
              <a:off x="5356920" y="3128920"/>
              <a:ext cx="109080" cy="224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E623EDE-9014-4559-8238-83F79D08318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338920" y="3111280"/>
                <a:ext cx="144720" cy="26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02BB0FC-4323-4446-9678-813D174DCDAE}"/>
                  </a:ext>
                </a:extLst>
              </p14:cNvPr>
              <p14:cNvContentPartPr/>
              <p14:nvPr/>
            </p14:nvContentPartPr>
            <p14:xfrm>
              <a:off x="5892240" y="2894560"/>
              <a:ext cx="2206080" cy="4820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02BB0FC-4323-4446-9678-813D174DCDA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74600" y="2876560"/>
                <a:ext cx="2241720" cy="51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7236E92-ABE7-48EC-8A6F-A0B0B7F49C7F}"/>
                  </a:ext>
                </a:extLst>
              </p14:cNvPr>
              <p14:cNvContentPartPr/>
              <p14:nvPr/>
            </p14:nvContentPartPr>
            <p14:xfrm>
              <a:off x="5323440" y="3477760"/>
              <a:ext cx="1186560" cy="417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7236E92-ABE7-48EC-8A6F-A0B0B7F49C7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05800" y="3459760"/>
                <a:ext cx="122220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50FC0B3-97FC-46A4-95A4-3E067BE60A2C}"/>
                  </a:ext>
                </a:extLst>
              </p14:cNvPr>
              <p14:cNvContentPartPr/>
              <p14:nvPr/>
            </p14:nvContentPartPr>
            <p14:xfrm>
              <a:off x="8631840" y="3677560"/>
              <a:ext cx="4320" cy="8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50FC0B3-97FC-46A4-95A4-3E067BE60A2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613840" y="365992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2E09466-BC60-43B4-83DA-65FE852BA16F}"/>
                  </a:ext>
                </a:extLst>
              </p14:cNvPr>
              <p14:cNvContentPartPr/>
              <p14:nvPr/>
            </p14:nvContentPartPr>
            <p14:xfrm>
              <a:off x="8925600" y="3901120"/>
              <a:ext cx="5760" cy="176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2E09466-BC60-43B4-83DA-65FE852BA16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907960" y="3883480"/>
                <a:ext cx="414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51F776A8-1B55-4BA8-9807-ED55EF6D4AAF}"/>
                  </a:ext>
                </a:extLst>
              </p14:cNvPr>
              <p14:cNvContentPartPr/>
              <p14:nvPr/>
            </p14:nvContentPartPr>
            <p14:xfrm>
              <a:off x="7904280" y="3738400"/>
              <a:ext cx="885600" cy="2041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51F776A8-1B55-4BA8-9807-ED55EF6D4AA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886287" y="3720400"/>
                <a:ext cx="921226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9354B2A-7E12-41FE-8641-1898E63D2950}"/>
                  </a:ext>
                </a:extLst>
              </p14:cNvPr>
              <p14:cNvContentPartPr/>
              <p14:nvPr/>
            </p14:nvContentPartPr>
            <p14:xfrm>
              <a:off x="7660200" y="3707080"/>
              <a:ext cx="121320" cy="2160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9354B2A-7E12-41FE-8641-1898E63D295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642560" y="3689440"/>
                <a:ext cx="156960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3EB8E48-E90F-4CAB-8E5B-ADC8082FF283}"/>
                  </a:ext>
                </a:extLst>
              </p14:cNvPr>
              <p14:cNvContentPartPr/>
              <p14:nvPr/>
            </p14:nvContentPartPr>
            <p14:xfrm>
              <a:off x="6715200" y="3525280"/>
              <a:ext cx="655560" cy="377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3EB8E48-E90F-4CAB-8E5B-ADC8082FF28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97560" y="3507280"/>
                <a:ext cx="6912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9BC7F0F-7501-4F9E-851D-C7EF5B96D787}"/>
                  </a:ext>
                </a:extLst>
              </p14:cNvPr>
              <p14:cNvContentPartPr/>
              <p14:nvPr/>
            </p14:nvContentPartPr>
            <p14:xfrm>
              <a:off x="2982000" y="3781240"/>
              <a:ext cx="109080" cy="1044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9BC7F0F-7501-4F9E-851D-C7EF5B96D78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964000" y="3763240"/>
                <a:ext cx="1447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FF915F5-C1AF-4746-BEEB-44996AA8AAA1}"/>
                  </a:ext>
                </a:extLst>
              </p14:cNvPr>
              <p14:cNvContentPartPr/>
              <p14:nvPr/>
            </p14:nvContentPartPr>
            <p14:xfrm>
              <a:off x="2899920" y="3941800"/>
              <a:ext cx="146880" cy="176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FF915F5-C1AF-4746-BEEB-44996AA8AAA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881964" y="3924160"/>
                <a:ext cx="182433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EE184BA-1763-4041-AE0B-118A18DBF8CA}"/>
                  </a:ext>
                </a:extLst>
              </p14:cNvPr>
              <p14:cNvContentPartPr/>
              <p14:nvPr/>
            </p14:nvContentPartPr>
            <p14:xfrm>
              <a:off x="5957400" y="4400440"/>
              <a:ext cx="371520" cy="361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EE184BA-1763-4041-AE0B-118A18DBF8C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39400" y="4382800"/>
                <a:ext cx="407160" cy="39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C437EA2-13E8-4937-83D9-C32BEAF788E2}"/>
                  </a:ext>
                </a:extLst>
              </p14:cNvPr>
              <p14:cNvContentPartPr/>
              <p14:nvPr/>
            </p14:nvContentPartPr>
            <p14:xfrm>
              <a:off x="6603600" y="4453720"/>
              <a:ext cx="159840" cy="234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C437EA2-13E8-4937-83D9-C32BEAF788E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585600" y="4436080"/>
                <a:ext cx="19548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06F0E4F-052D-4333-A9AC-C05591DD17B1}"/>
                  </a:ext>
                </a:extLst>
              </p14:cNvPr>
              <p14:cNvContentPartPr/>
              <p14:nvPr/>
            </p14:nvContentPartPr>
            <p14:xfrm>
              <a:off x="6873600" y="4272280"/>
              <a:ext cx="1224000" cy="378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06F0E4F-052D-4333-A9AC-C05591DD17B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55605" y="4254280"/>
                <a:ext cx="125963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12ECA3B-40CA-4CA2-B588-CA00C6146486}"/>
                  </a:ext>
                </a:extLst>
              </p14:cNvPr>
              <p14:cNvContentPartPr/>
              <p14:nvPr/>
            </p14:nvContentPartPr>
            <p14:xfrm>
              <a:off x="6899880" y="5161120"/>
              <a:ext cx="89280" cy="24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12ECA3B-40CA-4CA2-B588-CA00C614648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81880" y="5143120"/>
                <a:ext cx="12492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E213A31-413D-4635-84AA-978EA98CB99A}"/>
                  </a:ext>
                </a:extLst>
              </p14:cNvPr>
              <p14:cNvContentPartPr/>
              <p14:nvPr/>
            </p14:nvContentPartPr>
            <p14:xfrm>
              <a:off x="7322160" y="5161120"/>
              <a:ext cx="347400" cy="1540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E213A31-413D-4635-84AA-978EA98CB99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304160" y="5143120"/>
                <a:ext cx="38304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EBCC5DF-D966-42BF-B3AF-24ABA408EB65}"/>
                  </a:ext>
                </a:extLst>
              </p14:cNvPr>
              <p14:cNvContentPartPr/>
              <p14:nvPr/>
            </p14:nvContentPartPr>
            <p14:xfrm>
              <a:off x="7789800" y="5079760"/>
              <a:ext cx="155520" cy="2354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EBCC5DF-D966-42BF-B3AF-24ABA408EB6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771800" y="5061760"/>
                <a:ext cx="19116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2CF433A-181F-453F-B3FD-896556D36925}"/>
                  </a:ext>
                </a:extLst>
              </p14:cNvPr>
              <p14:cNvContentPartPr/>
              <p14:nvPr/>
            </p14:nvContentPartPr>
            <p14:xfrm>
              <a:off x="6063600" y="5110000"/>
              <a:ext cx="705600" cy="3078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2CF433A-181F-453F-B3FD-896556D3692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045600" y="5092000"/>
                <a:ext cx="74124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AD7EBAB-D890-46FC-80DB-798B9BA2496D}"/>
                  </a:ext>
                </a:extLst>
              </p14:cNvPr>
              <p14:cNvContentPartPr/>
              <p14:nvPr/>
            </p14:nvContentPartPr>
            <p14:xfrm>
              <a:off x="3381240" y="4256800"/>
              <a:ext cx="2388600" cy="11894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AD7EBAB-D890-46FC-80DB-798B9BA2496D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63240" y="4238800"/>
                <a:ext cx="2424240" cy="12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5F8DB27-E089-44C0-B34D-1142A902A9A7}"/>
                  </a:ext>
                </a:extLst>
              </p14:cNvPr>
              <p14:cNvContentPartPr/>
              <p14:nvPr/>
            </p14:nvContentPartPr>
            <p14:xfrm>
              <a:off x="2989200" y="5782120"/>
              <a:ext cx="175320" cy="3229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5F8DB27-E089-44C0-B34D-1142A902A9A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971200" y="5764480"/>
                <a:ext cx="21096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F53AB1B-5FB6-4A8D-BB45-5FA831563BA0}"/>
                  </a:ext>
                </a:extLst>
              </p14:cNvPr>
              <p14:cNvContentPartPr/>
              <p14:nvPr/>
            </p14:nvContentPartPr>
            <p14:xfrm>
              <a:off x="3291600" y="5648560"/>
              <a:ext cx="203760" cy="4014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F53AB1B-5FB6-4A8D-BB45-5FA831563BA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73600" y="5630920"/>
                <a:ext cx="23940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3A08162-249C-4F63-A4C0-D6AEF0521639}"/>
                  </a:ext>
                </a:extLst>
              </p14:cNvPr>
              <p14:cNvContentPartPr/>
              <p14:nvPr/>
            </p14:nvContentPartPr>
            <p14:xfrm>
              <a:off x="4256400" y="5863480"/>
              <a:ext cx="235080" cy="1616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3A08162-249C-4F63-A4C0-D6AEF052163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238760" y="5845840"/>
                <a:ext cx="27072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BC8F3F7-5DE7-4F8C-BCF1-F707478E2C53}"/>
                  </a:ext>
                </a:extLst>
              </p14:cNvPr>
              <p14:cNvContentPartPr/>
              <p14:nvPr/>
            </p14:nvContentPartPr>
            <p14:xfrm>
              <a:off x="3606600" y="5861680"/>
              <a:ext cx="527760" cy="1756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BC8F3F7-5DE7-4F8C-BCF1-F707478E2C5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588600" y="5844040"/>
                <a:ext cx="563400" cy="211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53863639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5AACAE9-99E3-4145-AE04-647C1B23216F}"/>
                  </a:ext>
                </a:extLst>
              </p14:cNvPr>
              <p14:cNvContentPartPr/>
              <p14:nvPr/>
            </p14:nvContentPartPr>
            <p14:xfrm>
              <a:off x="1493400" y="130120"/>
              <a:ext cx="7070400" cy="8319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5AACAE9-99E3-4145-AE04-647C1B23216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75400" y="112480"/>
                <a:ext cx="7106040" cy="867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99776626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5AACAE9-99E3-4145-AE04-647C1B23216F}"/>
                  </a:ext>
                </a:extLst>
              </p14:cNvPr>
              <p14:cNvContentPartPr/>
              <p14:nvPr/>
            </p14:nvContentPartPr>
            <p14:xfrm>
              <a:off x="1493400" y="130120"/>
              <a:ext cx="7070400" cy="8319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5AACAE9-99E3-4145-AE04-647C1B23216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75400" y="112480"/>
                <a:ext cx="7106040" cy="86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E76B68A-8E41-4B98-8528-A51F6856FDF8}"/>
                  </a:ext>
                </a:extLst>
              </p14:cNvPr>
              <p14:cNvContentPartPr/>
              <p14:nvPr/>
            </p14:nvContentPartPr>
            <p14:xfrm>
              <a:off x="3946440" y="1279960"/>
              <a:ext cx="87120" cy="15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E76B68A-8E41-4B98-8528-A51F6856FDF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928440" y="1262320"/>
                <a:ext cx="1227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E91817D-18EA-4FAC-8372-960EB6CDB8EF}"/>
                  </a:ext>
                </a:extLst>
              </p14:cNvPr>
              <p14:cNvContentPartPr/>
              <p14:nvPr/>
            </p14:nvContentPartPr>
            <p14:xfrm>
              <a:off x="363720" y="1003480"/>
              <a:ext cx="3406320" cy="7542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E91817D-18EA-4FAC-8372-960EB6CDB8E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6080" y="985480"/>
                <a:ext cx="3441960" cy="789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4280254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5AACAE9-99E3-4145-AE04-647C1B23216F}"/>
                  </a:ext>
                </a:extLst>
              </p14:cNvPr>
              <p14:cNvContentPartPr/>
              <p14:nvPr/>
            </p14:nvContentPartPr>
            <p14:xfrm>
              <a:off x="1493400" y="130120"/>
              <a:ext cx="7070400" cy="8319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5AACAE9-99E3-4145-AE04-647C1B23216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75400" y="112480"/>
                <a:ext cx="7106040" cy="86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E76B68A-8E41-4B98-8528-A51F6856FDF8}"/>
                  </a:ext>
                </a:extLst>
              </p14:cNvPr>
              <p14:cNvContentPartPr/>
              <p14:nvPr/>
            </p14:nvContentPartPr>
            <p14:xfrm>
              <a:off x="3946440" y="1279960"/>
              <a:ext cx="87120" cy="15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E76B68A-8E41-4B98-8528-A51F6856FDF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928440" y="1262320"/>
                <a:ext cx="1227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E91817D-18EA-4FAC-8372-960EB6CDB8EF}"/>
                  </a:ext>
                </a:extLst>
              </p14:cNvPr>
              <p14:cNvContentPartPr/>
              <p14:nvPr/>
            </p14:nvContentPartPr>
            <p14:xfrm>
              <a:off x="363720" y="1003480"/>
              <a:ext cx="3406320" cy="7542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E91817D-18EA-4FAC-8372-960EB6CDB8E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6080" y="985480"/>
                <a:ext cx="3441960" cy="78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2E067A6-9959-4896-957B-6F96B95492F6}"/>
                  </a:ext>
                </a:extLst>
              </p14:cNvPr>
              <p14:cNvContentPartPr/>
              <p14:nvPr/>
            </p14:nvContentPartPr>
            <p14:xfrm>
              <a:off x="2103960" y="3349960"/>
              <a:ext cx="3250800" cy="2808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2E067A6-9959-4896-957B-6F96B95492F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85960" y="3332320"/>
                <a:ext cx="3286440" cy="2843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60764277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5AACAE9-99E3-4145-AE04-647C1B23216F}"/>
                  </a:ext>
                </a:extLst>
              </p14:cNvPr>
              <p14:cNvContentPartPr/>
              <p14:nvPr/>
            </p14:nvContentPartPr>
            <p14:xfrm>
              <a:off x="1493400" y="130120"/>
              <a:ext cx="7070400" cy="8319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5AACAE9-99E3-4145-AE04-647C1B23216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75400" y="112480"/>
                <a:ext cx="7106040" cy="86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E76B68A-8E41-4B98-8528-A51F6856FDF8}"/>
                  </a:ext>
                </a:extLst>
              </p14:cNvPr>
              <p14:cNvContentPartPr/>
              <p14:nvPr/>
            </p14:nvContentPartPr>
            <p14:xfrm>
              <a:off x="3946440" y="1279960"/>
              <a:ext cx="87120" cy="15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E76B68A-8E41-4B98-8528-A51F6856FDF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928440" y="1262320"/>
                <a:ext cx="1227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FD681D2-8CFE-4BAF-A554-A0408AEB2624}"/>
                  </a:ext>
                </a:extLst>
              </p14:cNvPr>
              <p14:cNvContentPartPr/>
              <p14:nvPr/>
            </p14:nvContentPartPr>
            <p14:xfrm>
              <a:off x="4235880" y="959920"/>
              <a:ext cx="286200" cy="784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FD681D2-8CFE-4BAF-A554-A0408AEB262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17880" y="941920"/>
                <a:ext cx="321840" cy="82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3D46000-D430-45FC-8A51-C8D8CACFF057}"/>
                  </a:ext>
                </a:extLst>
              </p14:cNvPr>
              <p14:cNvContentPartPr/>
              <p14:nvPr/>
            </p14:nvContentPartPr>
            <p14:xfrm>
              <a:off x="6908520" y="1167280"/>
              <a:ext cx="985680" cy="411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3D46000-D430-45FC-8A51-C8D8CACFF05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90527" y="1149280"/>
                <a:ext cx="1021307" cy="44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C995645-1673-49B2-8640-E61B36C315AA}"/>
                  </a:ext>
                </a:extLst>
              </p14:cNvPr>
              <p14:cNvContentPartPr/>
              <p14:nvPr/>
            </p14:nvContentPartPr>
            <p14:xfrm>
              <a:off x="5609640" y="995560"/>
              <a:ext cx="1127160" cy="379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C995645-1673-49B2-8640-E61B36C315A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591646" y="977577"/>
                <a:ext cx="1162789" cy="4150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CE11D15-87DF-42DA-8F6B-6F765299D191}"/>
                  </a:ext>
                </a:extLst>
              </p14:cNvPr>
              <p14:cNvContentPartPr/>
              <p14:nvPr/>
            </p14:nvContentPartPr>
            <p14:xfrm>
              <a:off x="4765440" y="1176640"/>
              <a:ext cx="546840" cy="1663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CE11D15-87DF-42DA-8F6B-6F765299D19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47452" y="1158640"/>
                <a:ext cx="582457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977B0C8-D0C6-4734-A713-3A95B161F8B5}"/>
                  </a:ext>
                </a:extLst>
              </p14:cNvPr>
              <p14:cNvContentPartPr/>
              <p14:nvPr/>
            </p14:nvContentPartPr>
            <p14:xfrm>
              <a:off x="8107320" y="1036240"/>
              <a:ext cx="692640" cy="317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977B0C8-D0C6-4734-A713-3A95B161F8B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089320" y="1018240"/>
                <a:ext cx="72828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E91817D-18EA-4FAC-8372-960EB6CDB8EF}"/>
                  </a:ext>
                </a:extLst>
              </p14:cNvPr>
              <p14:cNvContentPartPr/>
              <p14:nvPr/>
            </p14:nvContentPartPr>
            <p14:xfrm>
              <a:off x="323400" y="1003480"/>
              <a:ext cx="3446640" cy="1143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E91817D-18EA-4FAC-8372-960EB6CDB8E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5760" y="985480"/>
                <a:ext cx="3482280" cy="11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2E067A6-9959-4896-957B-6F96B95492F6}"/>
                  </a:ext>
                </a:extLst>
              </p14:cNvPr>
              <p14:cNvContentPartPr/>
              <p14:nvPr/>
            </p14:nvContentPartPr>
            <p14:xfrm>
              <a:off x="2103960" y="3349960"/>
              <a:ext cx="3250800" cy="2808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2E067A6-9959-4896-957B-6F96B95492F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85960" y="3332320"/>
                <a:ext cx="3286440" cy="2843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088529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5AACAE9-99E3-4145-AE04-647C1B23216F}"/>
                  </a:ext>
                </a:extLst>
              </p14:cNvPr>
              <p14:cNvContentPartPr/>
              <p14:nvPr/>
            </p14:nvContentPartPr>
            <p14:xfrm>
              <a:off x="1493400" y="130120"/>
              <a:ext cx="7070400" cy="8319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5AACAE9-99E3-4145-AE04-647C1B23216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75400" y="112480"/>
                <a:ext cx="7106040" cy="86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E76B68A-8E41-4B98-8528-A51F6856FDF8}"/>
                  </a:ext>
                </a:extLst>
              </p14:cNvPr>
              <p14:cNvContentPartPr/>
              <p14:nvPr/>
            </p14:nvContentPartPr>
            <p14:xfrm>
              <a:off x="3946440" y="1279960"/>
              <a:ext cx="87120" cy="15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E76B68A-8E41-4B98-8528-A51F6856FDF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928440" y="1262320"/>
                <a:ext cx="1227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FD681D2-8CFE-4BAF-A554-A0408AEB2624}"/>
                  </a:ext>
                </a:extLst>
              </p14:cNvPr>
              <p14:cNvContentPartPr/>
              <p14:nvPr/>
            </p14:nvContentPartPr>
            <p14:xfrm>
              <a:off x="4235880" y="959920"/>
              <a:ext cx="286200" cy="784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FD681D2-8CFE-4BAF-A554-A0408AEB262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17880" y="941920"/>
                <a:ext cx="321840" cy="82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3D46000-D430-45FC-8A51-C8D8CACFF057}"/>
                  </a:ext>
                </a:extLst>
              </p14:cNvPr>
              <p14:cNvContentPartPr/>
              <p14:nvPr/>
            </p14:nvContentPartPr>
            <p14:xfrm>
              <a:off x="6908520" y="1167280"/>
              <a:ext cx="985680" cy="411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3D46000-D430-45FC-8A51-C8D8CACFF05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90527" y="1149280"/>
                <a:ext cx="1021307" cy="44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C995645-1673-49B2-8640-E61B36C315AA}"/>
                  </a:ext>
                </a:extLst>
              </p14:cNvPr>
              <p14:cNvContentPartPr/>
              <p14:nvPr/>
            </p14:nvContentPartPr>
            <p14:xfrm>
              <a:off x="5609640" y="995560"/>
              <a:ext cx="1127160" cy="379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C995645-1673-49B2-8640-E61B36C315A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591646" y="977577"/>
                <a:ext cx="1162789" cy="4150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CE11D15-87DF-42DA-8F6B-6F765299D191}"/>
                  </a:ext>
                </a:extLst>
              </p14:cNvPr>
              <p14:cNvContentPartPr/>
              <p14:nvPr/>
            </p14:nvContentPartPr>
            <p14:xfrm>
              <a:off x="4765440" y="1176640"/>
              <a:ext cx="546840" cy="1663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CE11D15-87DF-42DA-8F6B-6F765299D19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47452" y="1158640"/>
                <a:ext cx="582457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977B0C8-D0C6-4734-A713-3A95B161F8B5}"/>
                  </a:ext>
                </a:extLst>
              </p14:cNvPr>
              <p14:cNvContentPartPr/>
              <p14:nvPr/>
            </p14:nvContentPartPr>
            <p14:xfrm>
              <a:off x="8107320" y="1036240"/>
              <a:ext cx="692640" cy="317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977B0C8-D0C6-4734-A713-3A95B161F8B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089320" y="1018240"/>
                <a:ext cx="72828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E91817D-18EA-4FAC-8372-960EB6CDB8EF}"/>
                  </a:ext>
                </a:extLst>
              </p14:cNvPr>
              <p14:cNvContentPartPr/>
              <p14:nvPr/>
            </p14:nvContentPartPr>
            <p14:xfrm>
              <a:off x="323400" y="1003480"/>
              <a:ext cx="3446640" cy="1143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E91817D-18EA-4FAC-8372-960EB6CDB8E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5760" y="985480"/>
                <a:ext cx="3482280" cy="11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2E067A6-9959-4896-957B-6F96B95492F6}"/>
                  </a:ext>
                </a:extLst>
              </p14:cNvPr>
              <p14:cNvContentPartPr/>
              <p14:nvPr/>
            </p14:nvContentPartPr>
            <p14:xfrm>
              <a:off x="2103960" y="3349960"/>
              <a:ext cx="3250800" cy="2808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2E067A6-9959-4896-957B-6F96B95492F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85960" y="3332320"/>
                <a:ext cx="3286440" cy="28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F209CBF-8974-46BF-A321-81BBA43A28ED}"/>
                  </a:ext>
                </a:extLst>
              </p14:cNvPr>
              <p14:cNvContentPartPr/>
              <p14:nvPr/>
            </p14:nvContentPartPr>
            <p14:xfrm>
              <a:off x="1872840" y="1953520"/>
              <a:ext cx="470880" cy="222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F209CBF-8974-46BF-A321-81BBA43A28E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54840" y="1935520"/>
                <a:ext cx="50652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09A3C3D-A181-49F5-9453-0795B41B2E0E}"/>
                  </a:ext>
                </a:extLst>
              </p14:cNvPr>
              <p14:cNvContentPartPr/>
              <p14:nvPr/>
            </p14:nvContentPartPr>
            <p14:xfrm>
              <a:off x="2580240" y="4612840"/>
              <a:ext cx="401040" cy="70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09A3C3D-A181-49F5-9453-0795B41B2E0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562600" y="4594840"/>
                <a:ext cx="436680" cy="106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77407058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5AACAE9-99E3-4145-AE04-647C1B23216F}"/>
                  </a:ext>
                </a:extLst>
              </p14:cNvPr>
              <p14:cNvContentPartPr/>
              <p14:nvPr/>
            </p14:nvContentPartPr>
            <p14:xfrm>
              <a:off x="1493400" y="130120"/>
              <a:ext cx="7070400" cy="8319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5AACAE9-99E3-4145-AE04-647C1B23216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75400" y="112480"/>
                <a:ext cx="7106040" cy="86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E76B68A-8E41-4B98-8528-A51F6856FDF8}"/>
                  </a:ext>
                </a:extLst>
              </p14:cNvPr>
              <p14:cNvContentPartPr/>
              <p14:nvPr/>
            </p14:nvContentPartPr>
            <p14:xfrm>
              <a:off x="3946440" y="1279960"/>
              <a:ext cx="87120" cy="15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E76B68A-8E41-4B98-8528-A51F6856FDF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928440" y="1262320"/>
                <a:ext cx="1227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FD681D2-8CFE-4BAF-A554-A0408AEB2624}"/>
                  </a:ext>
                </a:extLst>
              </p14:cNvPr>
              <p14:cNvContentPartPr/>
              <p14:nvPr/>
            </p14:nvContentPartPr>
            <p14:xfrm>
              <a:off x="4235880" y="959920"/>
              <a:ext cx="286200" cy="784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FD681D2-8CFE-4BAF-A554-A0408AEB262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17880" y="941920"/>
                <a:ext cx="321840" cy="82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3D46000-D430-45FC-8A51-C8D8CACFF057}"/>
                  </a:ext>
                </a:extLst>
              </p14:cNvPr>
              <p14:cNvContentPartPr/>
              <p14:nvPr/>
            </p14:nvContentPartPr>
            <p14:xfrm>
              <a:off x="6908520" y="1167280"/>
              <a:ext cx="985680" cy="411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3D46000-D430-45FC-8A51-C8D8CACFF05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90527" y="1149280"/>
                <a:ext cx="1021307" cy="44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C995645-1673-49B2-8640-E61B36C315AA}"/>
                  </a:ext>
                </a:extLst>
              </p14:cNvPr>
              <p14:cNvContentPartPr/>
              <p14:nvPr/>
            </p14:nvContentPartPr>
            <p14:xfrm>
              <a:off x="5609640" y="995560"/>
              <a:ext cx="1127160" cy="379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C995645-1673-49B2-8640-E61B36C315A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591646" y="977577"/>
                <a:ext cx="1162789" cy="4150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CE11D15-87DF-42DA-8F6B-6F765299D191}"/>
                  </a:ext>
                </a:extLst>
              </p14:cNvPr>
              <p14:cNvContentPartPr/>
              <p14:nvPr/>
            </p14:nvContentPartPr>
            <p14:xfrm>
              <a:off x="4765440" y="1176640"/>
              <a:ext cx="546840" cy="1663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CE11D15-87DF-42DA-8F6B-6F765299D19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47452" y="1158640"/>
                <a:ext cx="582457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977B0C8-D0C6-4734-A713-3A95B161F8B5}"/>
                  </a:ext>
                </a:extLst>
              </p14:cNvPr>
              <p14:cNvContentPartPr/>
              <p14:nvPr/>
            </p14:nvContentPartPr>
            <p14:xfrm>
              <a:off x="8107320" y="1036240"/>
              <a:ext cx="692640" cy="317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977B0C8-D0C6-4734-A713-3A95B161F8B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089320" y="1018240"/>
                <a:ext cx="72828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E91817D-18EA-4FAC-8372-960EB6CDB8EF}"/>
                  </a:ext>
                </a:extLst>
              </p14:cNvPr>
              <p14:cNvContentPartPr/>
              <p14:nvPr/>
            </p14:nvContentPartPr>
            <p14:xfrm>
              <a:off x="323400" y="1003480"/>
              <a:ext cx="3446640" cy="1143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E91817D-18EA-4FAC-8372-960EB6CDB8E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5760" y="985480"/>
                <a:ext cx="3482280" cy="11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2E067A6-9959-4896-957B-6F96B95492F6}"/>
                  </a:ext>
                </a:extLst>
              </p14:cNvPr>
              <p14:cNvContentPartPr/>
              <p14:nvPr/>
            </p14:nvContentPartPr>
            <p14:xfrm>
              <a:off x="2103960" y="3349960"/>
              <a:ext cx="3250800" cy="2808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2E067A6-9959-4896-957B-6F96B95492F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85960" y="3332320"/>
                <a:ext cx="3286440" cy="28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857EC8F-72F6-4A0B-B603-5ECC4ED20243}"/>
                  </a:ext>
                </a:extLst>
              </p14:cNvPr>
              <p14:cNvContentPartPr/>
              <p14:nvPr/>
            </p14:nvContentPartPr>
            <p14:xfrm>
              <a:off x="2804880" y="2005720"/>
              <a:ext cx="502920" cy="2304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857EC8F-72F6-4A0B-B603-5ECC4ED2024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786880" y="1988080"/>
                <a:ext cx="53856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816B7F9-BA6B-463D-B9B3-88FD2E8EEA80}"/>
                  </a:ext>
                </a:extLst>
              </p14:cNvPr>
              <p14:cNvContentPartPr/>
              <p14:nvPr/>
            </p14:nvContentPartPr>
            <p14:xfrm>
              <a:off x="4449000" y="5462080"/>
              <a:ext cx="578520" cy="322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816B7F9-BA6B-463D-B9B3-88FD2E8EEA8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31000" y="5444080"/>
                <a:ext cx="614160" cy="358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17553318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5AACAE9-99E3-4145-AE04-647C1B23216F}"/>
                  </a:ext>
                </a:extLst>
              </p14:cNvPr>
              <p14:cNvContentPartPr/>
              <p14:nvPr/>
            </p14:nvContentPartPr>
            <p14:xfrm>
              <a:off x="1493400" y="130120"/>
              <a:ext cx="7070400" cy="8319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5AACAE9-99E3-4145-AE04-647C1B23216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75400" y="112480"/>
                <a:ext cx="7106040" cy="86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E76B68A-8E41-4B98-8528-A51F6856FDF8}"/>
                  </a:ext>
                </a:extLst>
              </p14:cNvPr>
              <p14:cNvContentPartPr/>
              <p14:nvPr/>
            </p14:nvContentPartPr>
            <p14:xfrm>
              <a:off x="3946440" y="1279960"/>
              <a:ext cx="87120" cy="15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E76B68A-8E41-4B98-8528-A51F6856FDF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928440" y="1262320"/>
                <a:ext cx="1227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FD681D2-8CFE-4BAF-A554-A0408AEB2624}"/>
                  </a:ext>
                </a:extLst>
              </p14:cNvPr>
              <p14:cNvContentPartPr/>
              <p14:nvPr/>
            </p14:nvContentPartPr>
            <p14:xfrm>
              <a:off x="4235880" y="959920"/>
              <a:ext cx="286200" cy="784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FD681D2-8CFE-4BAF-A554-A0408AEB262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17880" y="941920"/>
                <a:ext cx="321840" cy="82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3D46000-D430-45FC-8A51-C8D8CACFF057}"/>
                  </a:ext>
                </a:extLst>
              </p14:cNvPr>
              <p14:cNvContentPartPr/>
              <p14:nvPr/>
            </p14:nvContentPartPr>
            <p14:xfrm>
              <a:off x="6908520" y="1167280"/>
              <a:ext cx="985680" cy="411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3D46000-D430-45FC-8A51-C8D8CACFF05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90527" y="1149280"/>
                <a:ext cx="1021307" cy="44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C995645-1673-49B2-8640-E61B36C315AA}"/>
                  </a:ext>
                </a:extLst>
              </p14:cNvPr>
              <p14:cNvContentPartPr/>
              <p14:nvPr/>
            </p14:nvContentPartPr>
            <p14:xfrm>
              <a:off x="5609640" y="995560"/>
              <a:ext cx="1127160" cy="379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C995645-1673-49B2-8640-E61B36C315A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591646" y="977577"/>
                <a:ext cx="1162789" cy="4150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CE11D15-87DF-42DA-8F6B-6F765299D191}"/>
                  </a:ext>
                </a:extLst>
              </p14:cNvPr>
              <p14:cNvContentPartPr/>
              <p14:nvPr/>
            </p14:nvContentPartPr>
            <p14:xfrm>
              <a:off x="4765440" y="1176640"/>
              <a:ext cx="546840" cy="1663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CE11D15-87DF-42DA-8F6B-6F765299D19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47452" y="1158640"/>
                <a:ext cx="582457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977B0C8-D0C6-4734-A713-3A95B161F8B5}"/>
                  </a:ext>
                </a:extLst>
              </p14:cNvPr>
              <p14:cNvContentPartPr/>
              <p14:nvPr/>
            </p14:nvContentPartPr>
            <p14:xfrm>
              <a:off x="8107320" y="1036240"/>
              <a:ext cx="692640" cy="317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977B0C8-D0C6-4734-A713-3A95B161F8B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089320" y="1018240"/>
                <a:ext cx="72828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E91817D-18EA-4FAC-8372-960EB6CDB8EF}"/>
                  </a:ext>
                </a:extLst>
              </p14:cNvPr>
              <p14:cNvContentPartPr/>
              <p14:nvPr/>
            </p14:nvContentPartPr>
            <p14:xfrm>
              <a:off x="323400" y="1003480"/>
              <a:ext cx="3446640" cy="1143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E91817D-18EA-4FAC-8372-960EB6CDB8E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5760" y="985480"/>
                <a:ext cx="3482280" cy="11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2E067A6-9959-4896-957B-6F96B95492F6}"/>
                  </a:ext>
                </a:extLst>
              </p14:cNvPr>
              <p14:cNvContentPartPr/>
              <p14:nvPr/>
            </p14:nvContentPartPr>
            <p14:xfrm>
              <a:off x="2103960" y="3349960"/>
              <a:ext cx="3250800" cy="2808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2E067A6-9959-4896-957B-6F96B95492F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85960" y="3332320"/>
                <a:ext cx="3286440" cy="28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26E30E4-8977-40B9-BA57-810D68AF7F09}"/>
                  </a:ext>
                </a:extLst>
              </p14:cNvPr>
              <p14:cNvContentPartPr/>
              <p14:nvPr/>
            </p14:nvContentPartPr>
            <p14:xfrm>
              <a:off x="3252720" y="1859200"/>
              <a:ext cx="89640" cy="112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26E30E4-8977-40B9-BA57-810D68AF7F0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35080" y="1841200"/>
                <a:ext cx="12528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020F4CB-29EE-4394-B01B-874527A7DB7C}"/>
                  </a:ext>
                </a:extLst>
              </p14:cNvPr>
              <p14:cNvContentPartPr/>
              <p14:nvPr/>
            </p14:nvContentPartPr>
            <p14:xfrm>
              <a:off x="5039400" y="1695760"/>
              <a:ext cx="354600" cy="123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020F4CB-29EE-4394-B01B-874527A7DB7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021400" y="1677760"/>
                <a:ext cx="39024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882216D-AEA7-4E5F-A0AF-0219605E1C96}"/>
                  </a:ext>
                </a:extLst>
              </p14:cNvPr>
              <p14:cNvContentPartPr/>
              <p14:nvPr/>
            </p14:nvContentPartPr>
            <p14:xfrm>
              <a:off x="5559600" y="1683880"/>
              <a:ext cx="165240" cy="155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882216D-AEA7-4E5F-A0AF-0219605E1C9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41600" y="1666240"/>
                <a:ext cx="20088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596C109-6C61-493F-8CF5-6EA0234C9A11}"/>
                  </a:ext>
                </a:extLst>
              </p14:cNvPr>
              <p14:cNvContentPartPr/>
              <p14:nvPr/>
            </p14:nvContentPartPr>
            <p14:xfrm>
              <a:off x="3677520" y="1513600"/>
              <a:ext cx="1076400" cy="403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596C109-6C61-493F-8CF5-6EA0234C9A1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59520" y="1495616"/>
                <a:ext cx="1112040" cy="4391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47756A5-FC6B-49F7-B7FF-95D0FF5D6EEF}"/>
                  </a:ext>
                </a:extLst>
              </p14:cNvPr>
              <p14:cNvContentPartPr/>
              <p14:nvPr/>
            </p14:nvContentPartPr>
            <p14:xfrm>
              <a:off x="7150440" y="1473640"/>
              <a:ext cx="1431000" cy="3628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47756A5-FC6B-49F7-B7FF-95D0FF5D6EE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32440" y="1455640"/>
                <a:ext cx="146664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D79EE9A-B194-45B4-B73D-66D3DE15E16A}"/>
                  </a:ext>
                </a:extLst>
              </p14:cNvPr>
              <p14:cNvContentPartPr/>
              <p14:nvPr/>
            </p14:nvContentPartPr>
            <p14:xfrm>
              <a:off x="6039120" y="1692520"/>
              <a:ext cx="882360" cy="157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D79EE9A-B194-45B4-B73D-66D3DE15E16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21120" y="1674561"/>
                <a:ext cx="918000" cy="1928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A683DCB-7E4F-4AE5-AD10-B6806D78423F}"/>
                  </a:ext>
                </a:extLst>
              </p14:cNvPr>
              <p14:cNvContentPartPr/>
              <p14:nvPr/>
            </p14:nvContentPartPr>
            <p14:xfrm>
              <a:off x="304320" y="2123080"/>
              <a:ext cx="664200" cy="407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A683DCB-7E4F-4AE5-AD10-B6806D78423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86670" y="2105440"/>
                <a:ext cx="699859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0281A7-E208-455F-B24E-2A02161EAFE0}"/>
                  </a:ext>
                </a:extLst>
              </p14:cNvPr>
              <p14:cNvContentPartPr/>
              <p14:nvPr/>
            </p14:nvContentPartPr>
            <p14:xfrm>
              <a:off x="3870480" y="2111200"/>
              <a:ext cx="254160" cy="387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0281A7-E208-455F-B24E-2A02161EAFE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852840" y="2093560"/>
                <a:ext cx="2898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EE4301C-892E-47E1-AB65-1E06886BC6D9}"/>
                  </a:ext>
                </a:extLst>
              </p14:cNvPr>
              <p14:cNvContentPartPr/>
              <p14:nvPr/>
            </p14:nvContentPartPr>
            <p14:xfrm>
              <a:off x="6531960" y="1999240"/>
              <a:ext cx="296280" cy="7358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EE4301C-892E-47E1-AB65-1E06886BC6D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14320" y="1981600"/>
                <a:ext cx="331920" cy="77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8B10529-4BE6-415D-B49D-9DA9C2790312}"/>
                  </a:ext>
                </a:extLst>
              </p14:cNvPr>
              <p14:cNvContentPartPr/>
              <p14:nvPr/>
            </p14:nvContentPartPr>
            <p14:xfrm>
              <a:off x="7142880" y="1950280"/>
              <a:ext cx="1684080" cy="565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8B10529-4BE6-415D-B49D-9DA9C279031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24884" y="1932640"/>
                <a:ext cx="1719712" cy="60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FFEF153-D0E4-4909-9EF7-C2E96DB610D3}"/>
                  </a:ext>
                </a:extLst>
              </p14:cNvPr>
              <p14:cNvContentPartPr/>
              <p14:nvPr/>
            </p14:nvContentPartPr>
            <p14:xfrm>
              <a:off x="5160720" y="2016520"/>
              <a:ext cx="1097640" cy="389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FFEF153-D0E4-4909-9EF7-C2E96DB610D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43080" y="1998864"/>
                <a:ext cx="1133280" cy="4251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70ED69F-35C6-4972-8279-8F6F4FD31D55}"/>
                  </a:ext>
                </a:extLst>
              </p14:cNvPr>
              <p14:cNvContentPartPr/>
              <p14:nvPr/>
            </p14:nvContentPartPr>
            <p14:xfrm>
              <a:off x="4398960" y="2133160"/>
              <a:ext cx="469800" cy="3042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70ED69F-35C6-4972-8279-8F6F4FD31D5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80960" y="2115520"/>
                <a:ext cx="50544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65EEB490-5C47-4B0D-8615-25EF563553D8}"/>
                  </a:ext>
                </a:extLst>
              </p14:cNvPr>
              <p14:cNvContentPartPr/>
              <p14:nvPr/>
            </p14:nvContentPartPr>
            <p14:xfrm>
              <a:off x="282720" y="2876920"/>
              <a:ext cx="600840" cy="293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65EEB490-5C47-4B0D-8615-25EF563553D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64731" y="2859258"/>
                <a:ext cx="636459" cy="329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65B2F2C-225B-4AA3-89A3-15F9342F8A35}"/>
                  </a:ext>
                </a:extLst>
              </p14:cNvPr>
              <p14:cNvContentPartPr/>
              <p14:nvPr/>
            </p14:nvContentPartPr>
            <p14:xfrm>
              <a:off x="1259400" y="2064400"/>
              <a:ext cx="2275920" cy="11768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65B2F2C-225B-4AA3-89A3-15F9342F8A3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241400" y="2046406"/>
                <a:ext cx="2311560" cy="121246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7368386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7BA99FF-593D-49A6-A27B-4EF573D9EE43}"/>
                  </a:ext>
                </a:extLst>
              </p14:cNvPr>
              <p14:cNvContentPartPr/>
              <p14:nvPr/>
            </p14:nvContentPartPr>
            <p14:xfrm>
              <a:off x="233400" y="149200"/>
              <a:ext cx="8580240" cy="785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7BA99FF-593D-49A6-A27B-4EF573D9EE4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400" y="131200"/>
                <a:ext cx="8615880" cy="821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70030125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5AACAE9-99E3-4145-AE04-647C1B23216F}"/>
                  </a:ext>
                </a:extLst>
              </p14:cNvPr>
              <p14:cNvContentPartPr/>
              <p14:nvPr/>
            </p14:nvContentPartPr>
            <p14:xfrm>
              <a:off x="1493400" y="130120"/>
              <a:ext cx="7070400" cy="8319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5AACAE9-99E3-4145-AE04-647C1B23216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75400" y="112480"/>
                <a:ext cx="7106040" cy="86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E76B68A-8E41-4B98-8528-A51F6856FDF8}"/>
                  </a:ext>
                </a:extLst>
              </p14:cNvPr>
              <p14:cNvContentPartPr/>
              <p14:nvPr/>
            </p14:nvContentPartPr>
            <p14:xfrm>
              <a:off x="3946440" y="1279960"/>
              <a:ext cx="87120" cy="15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E76B68A-8E41-4B98-8528-A51F6856FDF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928440" y="1262320"/>
                <a:ext cx="1227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FD681D2-8CFE-4BAF-A554-A0408AEB2624}"/>
                  </a:ext>
                </a:extLst>
              </p14:cNvPr>
              <p14:cNvContentPartPr/>
              <p14:nvPr/>
            </p14:nvContentPartPr>
            <p14:xfrm>
              <a:off x="4235880" y="959920"/>
              <a:ext cx="286200" cy="784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FD681D2-8CFE-4BAF-A554-A0408AEB262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17880" y="941920"/>
                <a:ext cx="321840" cy="82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3D46000-D430-45FC-8A51-C8D8CACFF057}"/>
                  </a:ext>
                </a:extLst>
              </p14:cNvPr>
              <p14:cNvContentPartPr/>
              <p14:nvPr/>
            </p14:nvContentPartPr>
            <p14:xfrm>
              <a:off x="6908520" y="1167280"/>
              <a:ext cx="985680" cy="411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3D46000-D430-45FC-8A51-C8D8CACFF05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90527" y="1149280"/>
                <a:ext cx="1021307" cy="44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C995645-1673-49B2-8640-E61B36C315AA}"/>
                  </a:ext>
                </a:extLst>
              </p14:cNvPr>
              <p14:cNvContentPartPr/>
              <p14:nvPr/>
            </p14:nvContentPartPr>
            <p14:xfrm>
              <a:off x="5609640" y="995560"/>
              <a:ext cx="1127160" cy="379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C995645-1673-49B2-8640-E61B36C315A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591646" y="977577"/>
                <a:ext cx="1162789" cy="4150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CE11D15-87DF-42DA-8F6B-6F765299D191}"/>
                  </a:ext>
                </a:extLst>
              </p14:cNvPr>
              <p14:cNvContentPartPr/>
              <p14:nvPr/>
            </p14:nvContentPartPr>
            <p14:xfrm>
              <a:off x="4765440" y="1176640"/>
              <a:ext cx="546840" cy="1663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CE11D15-87DF-42DA-8F6B-6F765299D19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47452" y="1158640"/>
                <a:ext cx="582457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977B0C8-D0C6-4734-A713-3A95B161F8B5}"/>
                  </a:ext>
                </a:extLst>
              </p14:cNvPr>
              <p14:cNvContentPartPr/>
              <p14:nvPr/>
            </p14:nvContentPartPr>
            <p14:xfrm>
              <a:off x="8107320" y="1036240"/>
              <a:ext cx="692640" cy="317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977B0C8-D0C6-4734-A713-3A95B161F8B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089320" y="1018240"/>
                <a:ext cx="72828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E91817D-18EA-4FAC-8372-960EB6CDB8EF}"/>
                  </a:ext>
                </a:extLst>
              </p14:cNvPr>
              <p14:cNvContentPartPr/>
              <p14:nvPr/>
            </p14:nvContentPartPr>
            <p14:xfrm>
              <a:off x="323400" y="1003480"/>
              <a:ext cx="3446640" cy="1143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E91817D-18EA-4FAC-8372-960EB6CDB8E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5760" y="985480"/>
                <a:ext cx="3482280" cy="11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2E067A6-9959-4896-957B-6F96B95492F6}"/>
                  </a:ext>
                </a:extLst>
              </p14:cNvPr>
              <p14:cNvContentPartPr/>
              <p14:nvPr/>
            </p14:nvContentPartPr>
            <p14:xfrm>
              <a:off x="2103960" y="3349960"/>
              <a:ext cx="3250800" cy="2808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2E067A6-9959-4896-957B-6F96B95492F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85960" y="3332320"/>
                <a:ext cx="3286440" cy="28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26E30E4-8977-40B9-BA57-810D68AF7F09}"/>
                  </a:ext>
                </a:extLst>
              </p14:cNvPr>
              <p14:cNvContentPartPr/>
              <p14:nvPr/>
            </p14:nvContentPartPr>
            <p14:xfrm>
              <a:off x="3252720" y="1859200"/>
              <a:ext cx="89640" cy="112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26E30E4-8977-40B9-BA57-810D68AF7F0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35080" y="1841200"/>
                <a:ext cx="12528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020F4CB-29EE-4394-B01B-874527A7DB7C}"/>
                  </a:ext>
                </a:extLst>
              </p14:cNvPr>
              <p14:cNvContentPartPr/>
              <p14:nvPr/>
            </p14:nvContentPartPr>
            <p14:xfrm>
              <a:off x="5039400" y="1695760"/>
              <a:ext cx="354600" cy="123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020F4CB-29EE-4394-B01B-874527A7DB7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021400" y="1677760"/>
                <a:ext cx="39024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882216D-AEA7-4E5F-A0AF-0219605E1C96}"/>
                  </a:ext>
                </a:extLst>
              </p14:cNvPr>
              <p14:cNvContentPartPr/>
              <p14:nvPr/>
            </p14:nvContentPartPr>
            <p14:xfrm>
              <a:off x="5559600" y="1683880"/>
              <a:ext cx="165240" cy="155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882216D-AEA7-4E5F-A0AF-0219605E1C9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41600" y="1666240"/>
                <a:ext cx="20088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596C109-6C61-493F-8CF5-6EA0234C9A11}"/>
                  </a:ext>
                </a:extLst>
              </p14:cNvPr>
              <p14:cNvContentPartPr/>
              <p14:nvPr/>
            </p14:nvContentPartPr>
            <p14:xfrm>
              <a:off x="3677520" y="1513600"/>
              <a:ext cx="1076400" cy="403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596C109-6C61-493F-8CF5-6EA0234C9A1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59520" y="1495616"/>
                <a:ext cx="1112040" cy="4391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47756A5-FC6B-49F7-B7FF-95D0FF5D6EEF}"/>
                  </a:ext>
                </a:extLst>
              </p14:cNvPr>
              <p14:cNvContentPartPr/>
              <p14:nvPr/>
            </p14:nvContentPartPr>
            <p14:xfrm>
              <a:off x="7150440" y="1473640"/>
              <a:ext cx="1431000" cy="3628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47756A5-FC6B-49F7-B7FF-95D0FF5D6EE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32440" y="1455640"/>
                <a:ext cx="146664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D79EE9A-B194-45B4-B73D-66D3DE15E16A}"/>
                  </a:ext>
                </a:extLst>
              </p14:cNvPr>
              <p14:cNvContentPartPr/>
              <p14:nvPr/>
            </p14:nvContentPartPr>
            <p14:xfrm>
              <a:off x="6039120" y="1692520"/>
              <a:ext cx="882360" cy="157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D79EE9A-B194-45B4-B73D-66D3DE15E16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21120" y="1674561"/>
                <a:ext cx="918000" cy="1928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A683DCB-7E4F-4AE5-AD10-B6806D78423F}"/>
                  </a:ext>
                </a:extLst>
              </p14:cNvPr>
              <p14:cNvContentPartPr/>
              <p14:nvPr/>
            </p14:nvContentPartPr>
            <p14:xfrm>
              <a:off x="304320" y="2123080"/>
              <a:ext cx="664200" cy="407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A683DCB-7E4F-4AE5-AD10-B6806D78423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86670" y="2105440"/>
                <a:ext cx="699859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0281A7-E208-455F-B24E-2A02161EAFE0}"/>
                  </a:ext>
                </a:extLst>
              </p14:cNvPr>
              <p14:cNvContentPartPr/>
              <p14:nvPr/>
            </p14:nvContentPartPr>
            <p14:xfrm>
              <a:off x="3870480" y="2111200"/>
              <a:ext cx="254160" cy="387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0281A7-E208-455F-B24E-2A02161EAFE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852840" y="2093560"/>
                <a:ext cx="2898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EE4301C-892E-47E1-AB65-1E06886BC6D9}"/>
                  </a:ext>
                </a:extLst>
              </p14:cNvPr>
              <p14:cNvContentPartPr/>
              <p14:nvPr/>
            </p14:nvContentPartPr>
            <p14:xfrm>
              <a:off x="6531960" y="1999240"/>
              <a:ext cx="296280" cy="7358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EE4301C-892E-47E1-AB65-1E06886BC6D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14320" y="1981600"/>
                <a:ext cx="331920" cy="77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8B10529-4BE6-415D-B49D-9DA9C2790312}"/>
                  </a:ext>
                </a:extLst>
              </p14:cNvPr>
              <p14:cNvContentPartPr/>
              <p14:nvPr/>
            </p14:nvContentPartPr>
            <p14:xfrm>
              <a:off x="7142880" y="1950280"/>
              <a:ext cx="1684080" cy="565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8B10529-4BE6-415D-B49D-9DA9C279031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24884" y="1932640"/>
                <a:ext cx="1719712" cy="60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FFEF153-D0E4-4909-9EF7-C2E96DB610D3}"/>
                  </a:ext>
                </a:extLst>
              </p14:cNvPr>
              <p14:cNvContentPartPr/>
              <p14:nvPr/>
            </p14:nvContentPartPr>
            <p14:xfrm>
              <a:off x="5160720" y="2016520"/>
              <a:ext cx="1097640" cy="389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FFEF153-D0E4-4909-9EF7-C2E96DB610D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43080" y="1998864"/>
                <a:ext cx="1133280" cy="4251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70ED69F-35C6-4972-8279-8F6F4FD31D55}"/>
                  </a:ext>
                </a:extLst>
              </p14:cNvPr>
              <p14:cNvContentPartPr/>
              <p14:nvPr/>
            </p14:nvContentPartPr>
            <p14:xfrm>
              <a:off x="4398960" y="2133160"/>
              <a:ext cx="469800" cy="3042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70ED69F-35C6-4972-8279-8F6F4FD31D5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80960" y="2115520"/>
                <a:ext cx="50544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65EEB490-5C47-4B0D-8615-25EF563553D8}"/>
                  </a:ext>
                </a:extLst>
              </p14:cNvPr>
              <p14:cNvContentPartPr/>
              <p14:nvPr/>
            </p14:nvContentPartPr>
            <p14:xfrm>
              <a:off x="282720" y="2876920"/>
              <a:ext cx="600840" cy="293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65EEB490-5C47-4B0D-8615-25EF563553D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64731" y="2859258"/>
                <a:ext cx="636459" cy="329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65B2F2C-225B-4AA3-89A3-15F9342F8A35}"/>
                  </a:ext>
                </a:extLst>
              </p14:cNvPr>
              <p14:cNvContentPartPr/>
              <p14:nvPr/>
            </p14:nvContentPartPr>
            <p14:xfrm>
              <a:off x="1259400" y="2064400"/>
              <a:ext cx="2275920" cy="11768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65B2F2C-225B-4AA3-89A3-15F9342F8A3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241400" y="2046406"/>
                <a:ext cx="2311560" cy="12124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0CD70642-E97F-48B5-9914-0781752826F8}"/>
                  </a:ext>
                </a:extLst>
              </p14:cNvPr>
              <p14:cNvContentPartPr/>
              <p14:nvPr/>
            </p14:nvContentPartPr>
            <p14:xfrm>
              <a:off x="3281160" y="4211440"/>
              <a:ext cx="1117440" cy="10018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0CD70642-E97F-48B5-9914-0781752826F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263160" y="4193440"/>
                <a:ext cx="1153080" cy="10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92BB56F-C818-41E4-B523-46275E42AF2E}"/>
                  </a:ext>
                </a:extLst>
              </p14:cNvPr>
              <p14:cNvContentPartPr/>
              <p14:nvPr/>
            </p14:nvContentPartPr>
            <p14:xfrm>
              <a:off x="2569800" y="3239080"/>
              <a:ext cx="722160" cy="32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92BB56F-C818-41E4-B523-46275E42AF2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52160" y="3221440"/>
                <a:ext cx="757800" cy="67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66832140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5AACAE9-99E3-4145-AE04-647C1B23216F}"/>
                  </a:ext>
                </a:extLst>
              </p14:cNvPr>
              <p14:cNvContentPartPr/>
              <p14:nvPr/>
            </p14:nvContentPartPr>
            <p14:xfrm>
              <a:off x="1493400" y="130120"/>
              <a:ext cx="7070400" cy="8319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5AACAE9-99E3-4145-AE04-647C1B23216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75400" y="112480"/>
                <a:ext cx="7106040" cy="86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E76B68A-8E41-4B98-8528-A51F6856FDF8}"/>
                  </a:ext>
                </a:extLst>
              </p14:cNvPr>
              <p14:cNvContentPartPr/>
              <p14:nvPr/>
            </p14:nvContentPartPr>
            <p14:xfrm>
              <a:off x="3946440" y="1279960"/>
              <a:ext cx="87120" cy="15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E76B68A-8E41-4B98-8528-A51F6856FDF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928440" y="1262320"/>
                <a:ext cx="1227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FD681D2-8CFE-4BAF-A554-A0408AEB2624}"/>
                  </a:ext>
                </a:extLst>
              </p14:cNvPr>
              <p14:cNvContentPartPr/>
              <p14:nvPr/>
            </p14:nvContentPartPr>
            <p14:xfrm>
              <a:off x="4235880" y="959920"/>
              <a:ext cx="286200" cy="784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FD681D2-8CFE-4BAF-A554-A0408AEB262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17880" y="941920"/>
                <a:ext cx="321840" cy="82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3D46000-D430-45FC-8A51-C8D8CACFF057}"/>
                  </a:ext>
                </a:extLst>
              </p14:cNvPr>
              <p14:cNvContentPartPr/>
              <p14:nvPr/>
            </p14:nvContentPartPr>
            <p14:xfrm>
              <a:off x="6908520" y="1167280"/>
              <a:ext cx="985680" cy="411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3D46000-D430-45FC-8A51-C8D8CACFF05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90527" y="1149280"/>
                <a:ext cx="1021307" cy="44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C995645-1673-49B2-8640-E61B36C315AA}"/>
                  </a:ext>
                </a:extLst>
              </p14:cNvPr>
              <p14:cNvContentPartPr/>
              <p14:nvPr/>
            </p14:nvContentPartPr>
            <p14:xfrm>
              <a:off x="5609640" y="995560"/>
              <a:ext cx="1127160" cy="379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C995645-1673-49B2-8640-E61B36C315A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591646" y="977577"/>
                <a:ext cx="1162789" cy="4150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CE11D15-87DF-42DA-8F6B-6F765299D191}"/>
                  </a:ext>
                </a:extLst>
              </p14:cNvPr>
              <p14:cNvContentPartPr/>
              <p14:nvPr/>
            </p14:nvContentPartPr>
            <p14:xfrm>
              <a:off x="4765440" y="1176640"/>
              <a:ext cx="546840" cy="1663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CE11D15-87DF-42DA-8F6B-6F765299D19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47452" y="1158640"/>
                <a:ext cx="582457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977B0C8-D0C6-4734-A713-3A95B161F8B5}"/>
                  </a:ext>
                </a:extLst>
              </p14:cNvPr>
              <p14:cNvContentPartPr/>
              <p14:nvPr/>
            </p14:nvContentPartPr>
            <p14:xfrm>
              <a:off x="8107320" y="1036240"/>
              <a:ext cx="692640" cy="317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977B0C8-D0C6-4734-A713-3A95B161F8B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089320" y="1018240"/>
                <a:ext cx="72828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E91817D-18EA-4FAC-8372-960EB6CDB8EF}"/>
                  </a:ext>
                </a:extLst>
              </p14:cNvPr>
              <p14:cNvContentPartPr/>
              <p14:nvPr/>
            </p14:nvContentPartPr>
            <p14:xfrm>
              <a:off x="323400" y="1003480"/>
              <a:ext cx="3446640" cy="1143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E91817D-18EA-4FAC-8372-960EB6CDB8E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5760" y="985480"/>
                <a:ext cx="3482280" cy="11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2E067A6-9959-4896-957B-6F96B95492F6}"/>
                  </a:ext>
                </a:extLst>
              </p14:cNvPr>
              <p14:cNvContentPartPr/>
              <p14:nvPr/>
            </p14:nvContentPartPr>
            <p14:xfrm>
              <a:off x="2103960" y="3349960"/>
              <a:ext cx="3250800" cy="2808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2E067A6-9959-4896-957B-6F96B95492F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85960" y="3332320"/>
                <a:ext cx="3286440" cy="28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26E30E4-8977-40B9-BA57-810D68AF7F09}"/>
                  </a:ext>
                </a:extLst>
              </p14:cNvPr>
              <p14:cNvContentPartPr/>
              <p14:nvPr/>
            </p14:nvContentPartPr>
            <p14:xfrm>
              <a:off x="3252720" y="1859200"/>
              <a:ext cx="89640" cy="112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26E30E4-8977-40B9-BA57-810D68AF7F0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35080" y="1841200"/>
                <a:ext cx="12528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020F4CB-29EE-4394-B01B-874527A7DB7C}"/>
                  </a:ext>
                </a:extLst>
              </p14:cNvPr>
              <p14:cNvContentPartPr/>
              <p14:nvPr/>
            </p14:nvContentPartPr>
            <p14:xfrm>
              <a:off x="5039400" y="1695760"/>
              <a:ext cx="354600" cy="123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020F4CB-29EE-4394-B01B-874527A7DB7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021400" y="1677760"/>
                <a:ext cx="39024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882216D-AEA7-4E5F-A0AF-0219605E1C96}"/>
                  </a:ext>
                </a:extLst>
              </p14:cNvPr>
              <p14:cNvContentPartPr/>
              <p14:nvPr/>
            </p14:nvContentPartPr>
            <p14:xfrm>
              <a:off x="5559600" y="1683880"/>
              <a:ext cx="165240" cy="155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882216D-AEA7-4E5F-A0AF-0219605E1C9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41600" y="1666240"/>
                <a:ext cx="20088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596C109-6C61-493F-8CF5-6EA0234C9A11}"/>
                  </a:ext>
                </a:extLst>
              </p14:cNvPr>
              <p14:cNvContentPartPr/>
              <p14:nvPr/>
            </p14:nvContentPartPr>
            <p14:xfrm>
              <a:off x="3677520" y="1513600"/>
              <a:ext cx="1076400" cy="403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596C109-6C61-493F-8CF5-6EA0234C9A1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59520" y="1495616"/>
                <a:ext cx="1112040" cy="4391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47756A5-FC6B-49F7-B7FF-95D0FF5D6EEF}"/>
                  </a:ext>
                </a:extLst>
              </p14:cNvPr>
              <p14:cNvContentPartPr/>
              <p14:nvPr/>
            </p14:nvContentPartPr>
            <p14:xfrm>
              <a:off x="7150440" y="1473640"/>
              <a:ext cx="1431000" cy="3628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47756A5-FC6B-49F7-B7FF-95D0FF5D6EE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32440" y="1455640"/>
                <a:ext cx="146664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D79EE9A-B194-45B4-B73D-66D3DE15E16A}"/>
                  </a:ext>
                </a:extLst>
              </p14:cNvPr>
              <p14:cNvContentPartPr/>
              <p14:nvPr/>
            </p14:nvContentPartPr>
            <p14:xfrm>
              <a:off x="6039120" y="1692520"/>
              <a:ext cx="882360" cy="157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D79EE9A-B194-45B4-B73D-66D3DE15E16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21120" y="1674561"/>
                <a:ext cx="918000" cy="1928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A683DCB-7E4F-4AE5-AD10-B6806D78423F}"/>
                  </a:ext>
                </a:extLst>
              </p14:cNvPr>
              <p14:cNvContentPartPr/>
              <p14:nvPr/>
            </p14:nvContentPartPr>
            <p14:xfrm>
              <a:off x="304320" y="2123080"/>
              <a:ext cx="664200" cy="407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A683DCB-7E4F-4AE5-AD10-B6806D78423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86670" y="2105440"/>
                <a:ext cx="699859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0281A7-E208-455F-B24E-2A02161EAFE0}"/>
                  </a:ext>
                </a:extLst>
              </p14:cNvPr>
              <p14:cNvContentPartPr/>
              <p14:nvPr/>
            </p14:nvContentPartPr>
            <p14:xfrm>
              <a:off x="3870480" y="2111200"/>
              <a:ext cx="254160" cy="387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0281A7-E208-455F-B24E-2A02161EAFE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852840" y="2093560"/>
                <a:ext cx="2898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EE4301C-892E-47E1-AB65-1E06886BC6D9}"/>
                  </a:ext>
                </a:extLst>
              </p14:cNvPr>
              <p14:cNvContentPartPr/>
              <p14:nvPr/>
            </p14:nvContentPartPr>
            <p14:xfrm>
              <a:off x="6531960" y="1999240"/>
              <a:ext cx="296280" cy="7358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EE4301C-892E-47E1-AB65-1E06886BC6D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14320" y="1981600"/>
                <a:ext cx="331920" cy="77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8B10529-4BE6-415D-B49D-9DA9C2790312}"/>
                  </a:ext>
                </a:extLst>
              </p14:cNvPr>
              <p14:cNvContentPartPr/>
              <p14:nvPr/>
            </p14:nvContentPartPr>
            <p14:xfrm>
              <a:off x="7142880" y="1950280"/>
              <a:ext cx="1684080" cy="565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8B10529-4BE6-415D-B49D-9DA9C279031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24884" y="1932640"/>
                <a:ext cx="1719712" cy="60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FFEF153-D0E4-4909-9EF7-C2E96DB610D3}"/>
                  </a:ext>
                </a:extLst>
              </p14:cNvPr>
              <p14:cNvContentPartPr/>
              <p14:nvPr/>
            </p14:nvContentPartPr>
            <p14:xfrm>
              <a:off x="5160720" y="2016520"/>
              <a:ext cx="1097640" cy="389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FFEF153-D0E4-4909-9EF7-C2E96DB610D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43080" y="1998864"/>
                <a:ext cx="1133280" cy="4251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70ED69F-35C6-4972-8279-8F6F4FD31D55}"/>
                  </a:ext>
                </a:extLst>
              </p14:cNvPr>
              <p14:cNvContentPartPr/>
              <p14:nvPr/>
            </p14:nvContentPartPr>
            <p14:xfrm>
              <a:off x="4398960" y="2133160"/>
              <a:ext cx="469800" cy="3042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70ED69F-35C6-4972-8279-8F6F4FD31D5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80960" y="2115520"/>
                <a:ext cx="50544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65EEB490-5C47-4B0D-8615-25EF563553D8}"/>
                  </a:ext>
                </a:extLst>
              </p14:cNvPr>
              <p14:cNvContentPartPr/>
              <p14:nvPr/>
            </p14:nvContentPartPr>
            <p14:xfrm>
              <a:off x="282720" y="2876920"/>
              <a:ext cx="600840" cy="293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65EEB490-5C47-4B0D-8615-25EF563553D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64731" y="2859258"/>
                <a:ext cx="636459" cy="329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65B2F2C-225B-4AA3-89A3-15F9342F8A35}"/>
                  </a:ext>
                </a:extLst>
              </p14:cNvPr>
              <p14:cNvContentPartPr/>
              <p14:nvPr/>
            </p14:nvContentPartPr>
            <p14:xfrm>
              <a:off x="1259400" y="2064400"/>
              <a:ext cx="2275920" cy="11768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65B2F2C-225B-4AA3-89A3-15F9342F8A3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241400" y="2046406"/>
                <a:ext cx="2311560" cy="12124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0CD70642-E97F-48B5-9914-0781752826F8}"/>
                  </a:ext>
                </a:extLst>
              </p14:cNvPr>
              <p14:cNvContentPartPr/>
              <p14:nvPr/>
            </p14:nvContentPartPr>
            <p14:xfrm>
              <a:off x="3281160" y="4211440"/>
              <a:ext cx="1117440" cy="10018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0CD70642-E97F-48B5-9914-0781752826F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263160" y="4193440"/>
                <a:ext cx="1153080" cy="10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ED806A0-EB10-410B-850D-D6CFF3975F6F}"/>
                  </a:ext>
                </a:extLst>
              </p14:cNvPr>
              <p14:cNvContentPartPr/>
              <p14:nvPr/>
            </p14:nvContentPartPr>
            <p14:xfrm>
              <a:off x="1871040" y="3308920"/>
              <a:ext cx="533520" cy="186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ED806A0-EB10-410B-850D-D6CFF3975F6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853040" y="3290920"/>
                <a:ext cx="5691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F19FD5C-B18F-49BC-ACF8-3CDB2DAAB31F}"/>
                  </a:ext>
                </a:extLst>
              </p14:cNvPr>
              <p14:cNvContentPartPr/>
              <p14:nvPr/>
            </p14:nvContentPartPr>
            <p14:xfrm>
              <a:off x="775920" y="3863320"/>
              <a:ext cx="3968640" cy="2940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F19FD5C-B18F-49BC-ACF8-3CDB2DAAB31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8280" y="3845320"/>
                <a:ext cx="4004280" cy="2976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4429611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5AACAE9-99E3-4145-AE04-647C1B23216F}"/>
                  </a:ext>
                </a:extLst>
              </p14:cNvPr>
              <p14:cNvContentPartPr/>
              <p14:nvPr/>
            </p14:nvContentPartPr>
            <p14:xfrm>
              <a:off x="1493400" y="130120"/>
              <a:ext cx="7070400" cy="8319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5AACAE9-99E3-4145-AE04-647C1B23216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75400" y="112480"/>
                <a:ext cx="7106040" cy="86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E76B68A-8E41-4B98-8528-A51F6856FDF8}"/>
                  </a:ext>
                </a:extLst>
              </p14:cNvPr>
              <p14:cNvContentPartPr/>
              <p14:nvPr/>
            </p14:nvContentPartPr>
            <p14:xfrm>
              <a:off x="3946440" y="1279960"/>
              <a:ext cx="87120" cy="15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E76B68A-8E41-4B98-8528-A51F6856FDF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928440" y="1262320"/>
                <a:ext cx="1227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FD681D2-8CFE-4BAF-A554-A0408AEB2624}"/>
                  </a:ext>
                </a:extLst>
              </p14:cNvPr>
              <p14:cNvContentPartPr/>
              <p14:nvPr/>
            </p14:nvContentPartPr>
            <p14:xfrm>
              <a:off x="4235880" y="959920"/>
              <a:ext cx="286200" cy="784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FD681D2-8CFE-4BAF-A554-A0408AEB262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17880" y="941920"/>
                <a:ext cx="321840" cy="82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3D46000-D430-45FC-8A51-C8D8CACFF057}"/>
                  </a:ext>
                </a:extLst>
              </p14:cNvPr>
              <p14:cNvContentPartPr/>
              <p14:nvPr/>
            </p14:nvContentPartPr>
            <p14:xfrm>
              <a:off x="6908520" y="1167280"/>
              <a:ext cx="985680" cy="411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3D46000-D430-45FC-8A51-C8D8CACFF05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90527" y="1149280"/>
                <a:ext cx="1021307" cy="44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C995645-1673-49B2-8640-E61B36C315AA}"/>
                  </a:ext>
                </a:extLst>
              </p14:cNvPr>
              <p14:cNvContentPartPr/>
              <p14:nvPr/>
            </p14:nvContentPartPr>
            <p14:xfrm>
              <a:off x="5609640" y="995560"/>
              <a:ext cx="1127160" cy="379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C995645-1673-49B2-8640-E61B36C315A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591646" y="977577"/>
                <a:ext cx="1162789" cy="4150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CE11D15-87DF-42DA-8F6B-6F765299D191}"/>
                  </a:ext>
                </a:extLst>
              </p14:cNvPr>
              <p14:cNvContentPartPr/>
              <p14:nvPr/>
            </p14:nvContentPartPr>
            <p14:xfrm>
              <a:off x="4765440" y="1176640"/>
              <a:ext cx="546840" cy="1663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CE11D15-87DF-42DA-8F6B-6F765299D19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47452" y="1158640"/>
                <a:ext cx="582457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977B0C8-D0C6-4734-A713-3A95B161F8B5}"/>
                  </a:ext>
                </a:extLst>
              </p14:cNvPr>
              <p14:cNvContentPartPr/>
              <p14:nvPr/>
            </p14:nvContentPartPr>
            <p14:xfrm>
              <a:off x="8107320" y="1036240"/>
              <a:ext cx="692640" cy="317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977B0C8-D0C6-4734-A713-3A95B161F8B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089320" y="1018240"/>
                <a:ext cx="72828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E91817D-18EA-4FAC-8372-960EB6CDB8EF}"/>
                  </a:ext>
                </a:extLst>
              </p14:cNvPr>
              <p14:cNvContentPartPr/>
              <p14:nvPr/>
            </p14:nvContentPartPr>
            <p14:xfrm>
              <a:off x="323400" y="1003480"/>
              <a:ext cx="3446640" cy="1143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E91817D-18EA-4FAC-8372-960EB6CDB8E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5760" y="985480"/>
                <a:ext cx="3482280" cy="11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2E067A6-9959-4896-957B-6F96B95492F6}"/>
                  </a:ext>
                </a:extLst>
              </p14:cNvPr>
              <p14:cNvContentPartPr/>
              <p14:nvPr/>
            </p14:nvContentPartPr>
            <p14:xfrm>
              <a:off x="2103960" y="3349960"/>
              <a:ext cx="3250800" cy="2808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2E067A6-9959-4896-957B-6F96B95492F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85960" y="3332320"/>
                <a:ext cx="3286440" cy="28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26E30E4-8977-40B9-BA57-810D68AF7F09}"/>
                  </a:ext>
                </a:extLst>
              </p14:cNvPr>
              <p14:cNvContentPartPr/>
              <p14:nvPr/>
            </p14:nvContentPartPr>
            <p14:xfrm>
              <a:off x="3252720" y="1859200"/>
              <a:ext cx="89640" cy="112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26E30E4-8977-40B9-BA57-810D68AF7F0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35080" y="1841200"/>
                <a:ext cx="12528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020F4CB-29EE-4394-B01B-874527A7DB7C}"/>
                  </a:ext>
                </a:extLst>
              </p14:cNvPr>
              <p14:cNvContentPartPr/>
              <p14:nvPr/>
            </p14:nvContentPartPr>
            <p14:xfrm>
              <a:off x="5039400" y="1695760"/>
              <a:ext cx="354600" cy="123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020F4CB-29EE-4394-B01B-874527A7DB7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021400" y="1677760"/>
                <a:ext cx="39024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882216D-AEA7-4E5F-A0AF-0219605E1C96}"/>
                  </a:ext>
                </a:extLst>
              </p14:cNvPr>
              <p14:cNvContentPartPr/>
              <p14:nvPr/>
            </p14:nvContentPartPr>
            <p14:xfrm>
              <a:off x="5559600" y="1683880"/>
              <a:ext cx="165240" cy="155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882216D-AEA7-4E5F-A0AF-0219605E1C9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41600" y="1666240"/>
                <a:ext cx="20088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596C109-6C61-493F-8CF5-6EA0234C9A11}"/>
                  </a:ext>
                </a:extLst>
              </p14:cNvPr>
              <p14:cNvContentPartPr/>
              <p14:nvPr/>
            </p14:nvContentPartPr>
            <p14:xfrm>
              <a:off x="3677520" y="1513600"/>
              <a:ext cx="1076400" cy="403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596C109-6C61-493F-8CF5-6EA0234C9A1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59520" y="1495616"/>
                <a:ext cx="1112040" cy="4391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47756A5-FC6B-49F7-B7FF-95D0FF5D6EEF}"/>
                  </a:ext>
                </a:extLst>
              </p14:cNvPr>
              <p14:cNvContentPartPr/>
              <p14:nvPr/>
            </p14:nvContentPartPr>
            <p14:xfrm>
              <a:off x="7150440" y="1473640"/>
              <a:ext cx="1431000" cy="3628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47756A5-FC6B-49F7-B7FF-95D0FF5D6EE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32440" y="1455640"/>
                <a:ext cx="146664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D79EE9A-B194-45B4-B73D-66D3DE15E16A}"/>
                  </a:ext>
                </a:extLst>
              </p14:cNvPr>
              <p14:cNvContentPartPr/>
              <p14:nvPr/>
            </p14:nvContentPartPr>
            <p14:xfrm>
              <a:off x="6039120" y="1692520"/>
              <a:ext cx="882360" cy="157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D79EE9A-B194-45B4-B73D-66D3DE15E16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21120" y="1674561"/>
                <a:ext cx="918000" cy="1928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A683DCB-7E4F-4AE5-AD10-B6806D78423F}"/>
                  </a:ext>
                </a:extLst>
              </p14:cNvPr>
              <p14:cNvContentPartPr/>
              <p14:nvPr/>
            </p14:nvContentPartPr>
            <p14:xfrm>
              <a:off x="304320" y="2123080"/>
              <a:ext cx="664200" cy="407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A683DCB-7E4F-4AE5-AD10-B6806D78423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86670" y="2105440"/>
                <a:ext cx="699859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0281A7-E208-455F-B24E-2A02161EAFE0}"/>
                  </a:ext>
                </a:extLst>
              </p14:cNvPr>
              <p14:cNvContentPartPr/>
              <p14:nvPr/>
            </p14:nvContentPartPr>
            <p14:xfrm>
              <a:off x="3870480" y="2111200"/>
              <a:ext cx="254160" cy="387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0281A7-E208-455F-B24E-2A02161EAFE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852840" y="2093560"/>
                <a:ext cx="2898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EE4301C-892E-47E1-AB65-1E06886BC6D9}"/>
                  </a:ext>
                </a:extLst>
              </p14:cNvPr>
              <p14:cNvContentPartPr/>
              <p14:nvPr/>
            </p14:nvContentPartPr>
            <p14:xfrm>
              <a:off x="6531960" y="1999240"/>
              <a:ext cx="296280" cy="7358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EE4301C-892E-47E1-AB65-1E06886BC6D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14320" y="1981600"/>
                <a:ext cx="331920" cy="77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8B10529-4BE6-415D-B49D-9DA9C2790312}"/>
                  </a:ext>
                </a:extLst>
              </p14:cNvPr>
              <p14:cNvContentPartPr/>
              <p14:nvPr/>
            </p14:nvContentPartPr>
            <p14:xfrm>
              <a:off x="7142880" y="1950280"/>
              <a:ext cx="1684080" cy="565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8B10529-4BE6-415D-B49D-9DA9C279031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24884" y="1932640"/>
                <a:ext cx="1719712" cy="60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FFEF153-D0E4-4909-9EF7-C2E96DB610D3}"/>
                  </a:ext>
                </a:extLst>
              </p14:cNvPr>
              <p14:cNvContentPartPr/>
              <p14:nvPr/>
            </p14:nvContentPartPr>
            <p14:xfrm>
              <a:off x="5160720" y="2016520"/>
              <a:ext cx="1097640" cy="389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FFEF153-D0E4-4909-9EF7-C2E96DB610D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43080" y="1998864"/>
                <a:ext cx="1133280" cy="4251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70ED69F-35C6-4972-8279-8F6F4FD31D55}"/>
                  </a:ext>
                </a:extLst>
              </p14:cNvPr>
              <p14:cNvContentPartPr/>
              <p14:nvPr/>
            </p14:nvContentPartPr>
            <p14:xfrm>
              <a:off x="4398960" y="2133160"/>
              <a:ext cx="469800" cy="3042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70ED69F-35C6-4972-8279-8F6F4FD31D5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80960" y="2115520"/>
                <a:ext cx="50544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65EEB490-5C47-4B0D-8615-25EF563553D8}"/>
                  </a:ext>
                </a:extLst>
              </p14:cNvPr>
              <p14:cNvContentPartPr/>
              <p14:nvPr/>
            </p14:nvContentPartPr>
            <p14:xfrm>
              <a:off x="282720" y="2876920"/>
              <a:ext cx="600840" cy="293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65EEB490-5C47-4B0D-8615-25EF563553D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64731" y="2859258"/>
                <a:ext cx="636459" cy="329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65B2F2C-225B-4AA3-89A3-15F9342F8A35}"/>
                  </a:ext>
                </a:extLst>
              </p14:cNvPr>
              <p14:cNvContentPartPr/>
              <p14:nvPr/>
            </p14:nvContentPartPr>
            <p14:xfrm>
              <a:off x="1259400" y="2064400"/>
              <a:ext cx="2275920" cy="11768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65B2F2C-225B-4AA3-89A3-15F9342F8A3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241400" y="2046406"/>
                <a:ext cx="2311560" cy="12124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0CD70642-E97F-48B5-9914-0781752826F8}"/>
                  </a:ext>
                </a:extLst>
              </p14:cNvPr>
              <p14:cNvContentPartPr/>
              <p14:nvPr/>
            </p14:nvContentPartPr>
            <p14:xfrm>
              <a:off x="3281160" y="4211440"/>
              <a:ext cx="1117440" cy="10018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0CD70642-E97F-48B5-9914-0781752826F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263160" y="4193440"/>
                <a:ext cx="1153080" cy="10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F19FD5C-B18F-49BC-ACF8-3CDB2DAAB31F}"/>
                  </a:ext>
                </a:extLst>
              </p14:cNvPr>
              <p14:cNvContentPartPr/>
              <p14:nvPr/>
            </p14:nvContentPartPr>
            <p14:xfrm>
              <a:off x="775920" y="3863320"/>
              <a:ext cx="3968640" cy="2940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F19FD5C-B18F-49BC-ACF8-3CDB2DAAB31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58280" y="3845320"/>
                <a:ext cx="4004280" cy="29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F442D67-3C8A-4383-8C58-4B013C05489B}"/>
                  </a:ext>
                </a:extLst>
              </p14:cNvPr>
              <p14:cNvContentPartPr/>
              <p14:nvPr/>
            </p14:nvContentPartPr>
            <p14:xfrm>
              <a:off x="1178400" y="5260120"/>
              <a:ext cx="3148920" cy="1425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F442D67-3C8A-4383-8C58-4B013C05489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60400" y="5242120"/>
                <a:ext cx="3184560" cy="14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A9F5EB9-F99E-40B7-AED5-946EA8F142EB}"/>
                  </a:ext>
                </a:extLst>
              </p14:cNvPr>
              <p14:cNvContentPartPr/>
              <p14:nvPr/>
            </p14:nvContentPartPr>
            <p14:xfrm>
              <a:off x="1183080" y="3345640"/>
              <a:ext cx="416880" cy="92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A9F5EB9-F99E-40B7-AED5-946EA8F142E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65080" y="3328000"/>
                <a:ext cx="452520" cy="127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90596405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5AACAE9-99E3-4145-AE04-647C1B23216F}"/>
                  </a:ext>
                </a:extLst>
              </p14:cNvPr>
              <p14:cNvContentPartPr/>
              <p14:nvPr/>
            </p14:nvContentPartPr>
            <p14:xfrm>
              <a:off x="1493400" y="130120"/>
              <a:ext cx="7070400" cy="8319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5AACAE9-99E3-4145-AE04-647C1B23216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75400" y="112480"/>
                <a:ext cx="7106040" cy="86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E76B68A-8E41-4B98-8528-A51F6856FDF8}"/>
                  </a:ext>
                </a:extLst>
              </p14:cNvPr>
              <p14:cNvContentPartPr/>
              <p14:nvPr/>
            </p14:nvContentPartPr>
            <p14:xfrm>
              <a:off x="3946440" y="1279960"/>
              <a:ext cx="87120" cy="15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E76B68A-8E41-4B98-8528-A51F6856FDF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928440" y="1262320"/>
                <a:ext cx="1227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FD681D2-8CFE-4BAF-A554-A0408AEB2624}"/>
                  </a:ext>
                </a:extLst>
              </p14:cNvPr>
              <p14:cNvContentPartPr/>
              <p14:nvPr/>
            </p14:nvContentPartPr>
            <p14:xfrm>
              <a:off x="4235880" y="959920"/>
              <a:ext cx="286200" cy="784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FD681D2-8CFE-4BAF-A554-A0408AEB262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17880" y="941920"/>
                <a:ext cx="321840" cy="82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3D46000-D430-45FC-8A51-C8D8CACFF057}"/>
                  </a:ext>
                </a:extLst>
              </p14:cNvPr>
              <p14:cNvContentPartPr/>
              <p14:nvPr/>
            </p14:nvContentPartPr>
            <p14:xfrm>
              <a:off x="6908520" y="1167280"/>
              <a:ext cx="985680" cy="411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3D46000-D430-45FC-8A51-C8D8CACFF05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90527" y="1149280"/>
                <a:ext cx="1021307" cy="44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C995645-1673-49B2-8640-E61B36C315AA}"/>
                  </a:ext>
                </a:extLst>
              </p14:cNvPr>
              <p14:cNvContentPartPr/>
              <p14:nvPr/>
            </p14:nvContentPartPr>
            <p14:xfrm>
              <a:off x="5609640" y="995560"/>
              <a:ext cx="1127160" cy="379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C995645-1673-49B2-8640-E61B36C315A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591646" y="977577"/>
                <a:ext cx="1162789" cy="4150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CE11D15-87DF-42DA-8F6B-6F765299D191}"/>
                  </a:ext>
                </a:extLst>
              </p14:cNvPr>
              <p14:cNvContentPartPr/>
              <p14:nvPr/>
            </p14:nvContentPartPr>
            <p14:xfrm>
              <a:off x="4765440" y="1176640"/>
              <a:ext cx="546840" cy="1663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CE11D15-87DF-42DA-8F6B-6F765299D19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47452" y="1158640"/>
                <a:ext cx="582457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977B0C8-D0C6-4734-A713-3A95B161F8B5}"/>
                  </a:ext>
                </a:extLst>
              </p14:cNvPr>
              <p14:cNvContentPartPr/>
              <p14:nvPr/>
            </p14:nvContentPartPr>
            <p14:xfrm>
              <a:off x="8107320" y="1036240"/>
              <a:ext cx="692640" cy="317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977B0C8-D0C6-4734-A713-3A95B161F8B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089320" y="1018240"/>
                <a:ext cx="72828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E91817D-18EA-4FAC-8372-960EB6CDB8EF}"/>
                  </a:ext>
                </a:extLst>
              </p14:cNvPr>
              <p14:cNvContentPartPr/>
              <p14:nvPr/>
            </p14:nvContentPartPr>
            <p14:xfrm>
              <a:off x="323400" y="1003480"/>
              <a:ext cx="3446640" cy="1143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E91817D-18EA-4FAC-8372-960EB6CDB8E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5760" y="985480"/>
                <a:ext cx="3482280" cy="11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2E067A6-9959-4896-957B-6F96B95492F6}"/>
                  </a:ext>
                </a:extLst>
              </p14:cNvPr>
              <p14:cNvContentPartPr/>
              <p14:nvPr/>
            </p14:nvContentPartPr>
            <p14:xfrm>
              <a:off x="2103960" y="3349960"/>
              <a:ext cx="3250800" cy="2808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2E067A6-9959-4896-957B-6F96B95492F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85960" y="3332320"/>
                <a:ext cx="3286440" cy="28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26E30E4-8977-40B9-BA57-810D68AF7F09}"/>
                  </a:ext>
                </a:extLst>
              </p14:cNvPr>
              <p14:cNvContentPartPr/>
              <p14:nvPr/>
            </p14:nvContentPartPr>
            <p14:xfrm>
              <a:off x="3252720" y="1859200"/>
              <a:ext cx="89640" cy="112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26E30E4-8977-40B9-BA57-810D68AF7F0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35080" y="1841200"/>
                <a:ext cx="12528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020F4CB-29EE-4394-B01B-874527A7DB7C}"/>
                  </a:ext>
                </a:extLst>
              </p14:cNvPr>
              <p14:cNvContentPartPr/>
              <p14:nvPr/>
            </p14:nvContentPartPr>
            <p14:xfrm>
              <a:off x="5039400" y="1695760"/>
              <a:ext cx="354600" cy="123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020F4CB-29EE-4394-B01B-874527A7DB7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021400" y="1677760"/>
                <a:ext cx="39024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882216D-AEA7-4E5F-A0AF-0219605E1C96}"/>
                  </a:ext>
                </a:extLst>
              </p14:cNvPr>
              <p14:cNvContentPartPr/>
              <p14:nvPr/>
            </p14:nvContentPartPr>
            <p14:xfrm>
              <a:off x="5559600" y="1683880"/>
              <a:ext cx="165240" cy="155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882216D-AEA7-4E5F-A0AF-0219605E1C9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41600" y="1666240"/>
                <a:ext cx="20088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596C109-6C61-493F-8CF5-6EA0234C9A11}"/>
                  </a:ext>
                </a:extLst>
              </p14:cNvPr>
              <p14:cNvContentPartPr/>
              <p14:nvPr/>
            </p14:nvContentPartPr>
            <p14:xfrm>
              <a:off x="3677520" y="1513600"/>
              <a:ext cx="1076400" cy="403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596C109-6C61-493F-8CF5-6EA0234C9A1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59520" y="1495616"/>
                <a:ext cx="1112040" cy="4391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47756A5-FC6B-49F7-B7FF-95D0FF5D6EEF}"/>
                  </a:ext>
                </a:extLst>
              </p14:cNvPr>
              <p14:cNvContentPartPr/>
              <p14:nvPr/>
            </p14:nvContentPartPr>
            <p14:xfrm>
              <a:off x="7150440" y="1473640"/>
              <a:ext cx="1431000" cy="3628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47756A5-FC6B-49F7-B7FF-95D0FF5D6EE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32440" y="1455640"/>
                <a:ext cx="146664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D79EE9A-B194-45B4-B73D-66D3DE15E16A}"/>
                  </a:ext>
                </a:extLst>
              </p14:cNvPr>
              <p14:cNvContentPartPr/>
              <p14:nvPr/>
            </p14:nvContentPartPr>
            <p14:xfrm>
              <a:off x="6039120" y="1692520"/>
              <a:ext cx="882360" cy="157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D79EE9A-B194-45B4-B73D-66D3DE15E16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21120" y="1674561"/>
                <a:ext cx="918000" cy="1928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A683DCB-7E4F-4AE5-AD10-B6806D78423F}"/>
                  </a:ext>
                </a:extLst>
              </p14:cNvPr>
              <p14:cNvContentPartPr/>
              <p14:nvPr/>
            </p14:nvContentPartPr>
            <p14:xfrm>
              <a:off x="304320" y="2123080"/>
              <a:ext cx="664200" cy="407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A683DCB-7E4F-4AE5-AD10-B6806D78423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86670" y="2105440"/>
                <a:ext cx="699859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0281A7-E208-455F-B24E-2A02161EAFE0}"/>
                  </a:ext>
                </a:extLst>
              </p14:cNvPr>
              <p14:cNvContentPartPr/>
              <p14:nvPr/>
            </p14:nvContentPartPr>
            <p14:xfrm>
              <a:off x="3870480" y="2111200"/>
              <a:ext cx="254160" cy="387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0281A7-E208-455F-B24E-2A02161EAFE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852840" y="2093560"/>
                <a:ext cx="2898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EE4301C-892E-47E1-AB65-1E06886BC6D9}"/>
                  </a:ext>
                </a:extLst>
              </p14:cNvPr>
              <p14:cNvContentPartPr/>
              <p14:nvPr/>
            </p14:nvContentPartPr>
            <p14:xfrm>
              <a:off x="6531960" y="1999240"/>
              <a:ext cx="296280" cy="7358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EE4301C-892E-47E1-AB65-1E06886BC6D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14320" y="1981600"/>
                <a:ext cx="331920" cy="77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8B10529-4BE6-415D-B49D-9DA9C2790312}"/>
                  </a:ext>
                </a:extLst>
              </p14:cNvPr>
              <p14:cNvContentPartPr/>
              <p14:nvPr/>
            </p14:nvContentPartPr>
            <p14:xfrm>
              <a:off x="7142880" y="1950280"/>
              <a:ext cx="1684080" cy="565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8B10529-4BE6-415D-B49D-9DA9C279031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24884" y="1932640"/>
                <a:ext cx="1719712" cy="60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FFEF153-D0E4-4909-9EF7-C2E96DB610D3}"/>
                  </a:ext>
                </a:extLst>
              </p14:cNvPr>
              <p14:cNvContentPartPr/>
              <p14:nvPr/>
            </p14:nvContentPartPr>
            <p14:xfrm>
              <a:off x="5160720" y="2016520"/>
              <a:ext cx="1097640" cy="389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FFEF153-D0E4-4909-9EF7-C2E96DB610D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43080" y="1998864"/>
                <a:ext cx="1133280" cy="4251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70ED69F-35C6-4972-8279-8F6F4FD31D55}"/>
                  </a:ext>
                </a:extLst>
              </p14:cNvPr>
              <p14:cNvContentPartPr/>
              <p14:nvPr/>
            </p14:nvContentPartPr>
            <p14:xfrm>
              <a:off x="4398960" y="2133160"/>
              <a:ext cx="469800" cy="3042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70ED69F-35C6-4972-8279-8F6F4FD31D5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80960" y="2115520"/>
                <a:ext cx="50544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65EEB490-5C47-4B0D-8615-25EF563553D8}"/>
                  </a:ext>
                </a:extLst>
              </p14:cNvPr>
              <p14:cNvContentPartPr/>
              <p14:nvPr/>
            </p14:nvContentPartPr>
            <p14:xfrm>
              <a:off x="282720" y="2876920"/>
              <a:ext cx="600840" cy="293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65EEB490-5C47-4B0D-8615-25EF563553D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64731" y="2859258"/>
                <a:ext cx="636459" cy="329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65B2F2C-225B-4AA3-89A3-15F9342F8A35}"/>
                  </a:ext>
                </a:extLst>
              </p14:cNvPr>
              <p14:cNvContentPartPr/>
              <p14:nvPr/>
            </p14:nvContentPartPr>
            <p14:xfrm>
              <a:off x="1259400" y="2064400"/>
              <a:ext cx="2275920" cy="11768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65B2F2C-225B-4AA3-89A3-15F9342F8A3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241400" y="2046406"/>
                <a:ext cx="2311560" cy="12124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0CD70642-E97F-48B5-9914-0781752826F8}"/>
                  </a:ext>
                </a:extLst>
              </p14:cNvPr>
              <p14:cNvContentPartPr/>
              <p14:nvPr/>
            </p14:nvContentPartPr>
            <p14:xfrm>
              <a:off x="3281160" y="4211440"/>
              <a:ext cx="1117440" cy="10018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0CD70642-E97F-48B5-9914-0781752826F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263160" y="4193440"/>
                <a:ext cx="1153080" cy="10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F19FD5C-B18F-49BC-ACF8-3CDB2DAAB31F}"/>
                  </a:ext>
                </a:extLst>
              </p14:cNvPr>
              <p14:cNvContentPartPr/>
              <p14:nvPr/>
            </p14:nvContentPartPr>
            <p14:xfrm>
              <a:off x="775920" y="3863320"/>
              <a:ext cx="3968640" cy="2940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F19FD5C-B18F-49BC-ACF8-3CDB2DAAB31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58280" y="3845320"/>
                <a:ext cx="4004280" cy="29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F442D67-3C8A-4383-8C58-4B013C05489B}"/>
                  </a:ext>
                </a:extLst>
              </p14:cNvPr>
              <p14:cNvContentPartPr/>
              <p14:nvPr/>
            </p14:nvContentPartPr>
            <p14:xfrm>
              <a:off x="1178400" y="5260120"/>
              <a:ext cx="3148920" cy="1425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F442D67-3C8A-4383-8C58-4B013C05489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60400" y="5242120"/>
                <a:ext cx="3184560" cy="14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DC34915-CC70-4AD9-AD3F-34223C784B17}"/>
                  </a:ext>
                </a:extLst>
              </p14:cNvPr>
              <p14:cNvContentPartPr/>
              <p14:nvPr/>
            </p14:nvContentPartPr>
            <p14:xfrm>
              <a:off x="3524520" y="3029200"/>
              <a:ext cx="46440" cy="62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DC34915-CC70-4AD9-AD3F-34223C784B1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06520" y="3011560"/>
                <a:ext cx="8208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1593523-4019-4A3A-925C-D5BFCF3A3831}"/>
                  </a:ext>
                </a:extLst>
              </p14:cNvPr>
              <p14:cNvContentPartPr/>
              <p14:nvPr/>
            </p14:nvContentPartPr>
            <p14:xfrm>
              <a:off x="3951840" y="2690440"/>
              <a:ext cx="397080" cy="390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1593523-4019-4A3A-925C-D5BFCF3A383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34200" y="2672800"/>
                <a:ext cx="4327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F55F3F6-36F5-4230-A070-383824E09C09}"/>
                  </a:ext>
                </a:extLst>
              </p14:cNvPr>
              <p14:cNvContentPartPr/>
              <p14:nvPr/>
            </p14:nvContentPartPr>
            <p14:xfrm>
              <a:off x="4460160" y="2783320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F55F3F6-36F5-4230-A070-383824E09C0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42160" y="276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6BEE0C9-4F55-4EA3-9BA0-B3D9B2FCCA16}"/>
                  </a:ext>
                </a:extLst>
              </p14:cNvPr>
              <p14:cNvContentPartPr/>
              <p14:nvPr/>
            </p14:nvContentPartPr>
            <p14:xfrm>
              <a:off x="4448640" y="2905360"/>
              <a:ext cx="680760" cy="194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6BEE0C9-4F55-4EA3-9BA0-B3D9B2FCCA1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430991" y="2887687"/>
                <a:ext cx="716419" cy="2304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3BC7385-1EAD-4790-B7E2-83CA921D6700}"/>
                  </a:ext>
                </a:extLst>
              </p14:cNvPr>
              <p14:cNvContentPartPr/>
              <p14:nvPr/>
            </p14:nvContentPartPr>
            <p14:xfrm>
              <a:off x="5583720" y="2839840"/>
              <a:ext cx="216360" cy="296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3BC7385-1EAD-4790-B7E2-83CA921D670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565720" y="2822200"/>
                <a:ext cx="2520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2659194-2A45-4A0E-A4C4-45A2C85FDED8}"/>
                  </a:ext>
                </a:extLst>
              </p14:cNvPr>
              <p14:cNvContentPartPr/>
              <p14:nvPr/>
            </p14:nvContentPartPr>
            <p14:xfrm>
              <a:off x="6068640" y="2743000"/>
              <a:ext cx="128520" cy="478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2659194-2A45-4A0E-A4C4-45A2C85FDED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051000" y="2725360"/>
                <a:ext cx="164160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D76F224-0949-40A7-91B8-B187AC76C721}"/>
                  </a:ext>
                </a:extLst>
              </p14:cNvPr>
              <p14:cNvContentPartPr/>
              <p14:nvPr/>
            </p14:nvContentPartPr>
            <p14:xfrm>
              <a:off x="5675520" y="3424480"/>
              <a:ext cx="154080" cy="1576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D76F224-0949-40A7-91B8-B187AC76C72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57880" y="3406840"/>
                <a:ext cx="18972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E21B3A9-9677-42FC-B211-F3321C7344B2}"/>
                  </a:ext>
                </a:extLst>
              </p14:cNvPr>
              <p14:cNvContentPartPr/>
              <p14:nvPr/>
            </p14:nvContentPartPr>
            <p14:xfrm>
              <a:off x="5943360" y="3416560"/>
              <a:ext cx="205560" cy="190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E21B3A9-9677-42FC-B211-F3321C7344B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925720" y="3398920"/>
                <a:ext cx="24120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0D6C717-61B8-486C-B2DE-9A6357D62074}"/>
                  </a:ext>
                </a:extLst>
              </p14:cNvPr>
              <p14:cNvContentPartPr/>
              <p14:nvPr/>
            </p14:nvContentPartPr>
            <p14:xfrm>
              <a:off x="6400200" y="2713120"/>
              <a:ext cx="2610360" cy="12074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0D6C717-61B8-486C-B2DE-9A6357D6207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382560" y="2695120"/>
                <a:ext cx="2646000" cy="12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A3661825-422D-486E-9D52-9A42F3112CA1}"/>
                  </a:ext>
                </a:extLst>
              </p14:cNvPr>
              <p14:cNvContentPartPr/>
              <p14:nvPr/>
            </p14:nvContentPartPr>
            <p14:xfrm>
              <a:off x="6563280" y="4236280"/>
              <a:ext cx="151560" cy="208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A3661825-422D-486E-9D52-9A42F3112CA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545280" y="4218280"/>
                <a:ext cx="1872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91585E8E-46F1-42AD-8F2C-EE17A62C9E86}"/>
                  </a:ext>
                </a:extLst>
              </p14:cNvPr>
              <p14:cNvContentPartPr/>
              <p14:nvPr/>
            </p14:nvContentPartPr>
            <p14:xfrm>
              <a:off x="6552840" y="4368400"/>
              <a:ext cx="141480" cy="10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91585E8E-46F1-42AD-8F2C-EE17A62C9E8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534840" y="435040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B6397F1-2F62-4EF2-A106-874DEC9B1AF9}"/>
                  </a:ext>
                </a:extLst>
              </p14:cNvPr>
              <p14:cNvContentPartPr/>
              <p14:nvPr/>
            </p14:nvContentPartPr>
            <p14:xfrm>
              <a:off x="5547000" y="3992560"/>
              <a:ext cx="837720" cy="6195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B6397F1-2F62-4EF2-A106-874DEC9B1AF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29352" y="3974560"/>
                <a:ext cx="873375" cy="65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E45B7E3-5D53-4B54-9CDD-F736522C256B}"/>
                  </a:ext>
                </a:extLst>
              </p14:cNvPr>
              <p14:cNvContentPartPr/>
              <p14:nvPr/>
            </p14:nvContentPartPr>
            <p14:xfrm>
              <a:off x="7788720" y="3992560"/>
              <a:ext cx="461520" cy="3553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E45B7E3-5D53-4B54-9CDD-F736522C256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770720" y="3974560"/>
                <a:ext cx="49716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F1264A0E-1F25-43DD-88D0-5DD4FEB45E92}"/>
                  </a:ext>
                </a:extLst>
              </p14:cNvPr>
              <p14:cNvContentPartPr/>
              <p14:nvPr/>
            </p14:nvContentPartPr>
            <p14:xfrm>
              <a:off x="6939120" y="4175440"/>
              <a:ext cx="730800" cy="2354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F1264A0E-1F25-43DD-88D0-5DD4FEB45E9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921120" y="4157440"/>
                <a:ext cx="766440" cy="271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86516504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5AACAE9-99E3-4145-AE04-647C1B23216F}"/>
                  </a:ext>
                </a:extLst>
              </p14:cNvPr>
              <p14:cNvContentPartPr/>
              <p14:nvPr/>
            </p14:nvContentPartPr>
            <p14:xfrm>
              <a:off x="1493400" y="130120"/>
              <a:ext cx="7070400" cy="8319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5AACAE9-99E3-4145-AE04-647C1B23216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75400" y="112480"/>
                <a:ext cx="7106040" cy="86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E76B68A-8E41-4B98-8528-A51F6856FDF8}"/>
                  </a:ext>
                </a:extLst>
              </p14:cNvPr>
              <p14:cNvContentPartPr/>
              <p14:nvPr/>
            </p14:nvContentPartPr>
            <p14:xfrm>
              <a:off x="3946440" y="1279960"/>
              <a:ext cx="87120" cy="15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E76B68A-8E41-4B98-8528-A51F6856FDF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928440" y="1262320"/>
                <a:ext cx="1227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FD681D2-8CFE-4BAF-A554-A0408AEB2624}"/>
                  </a:ext>
                </a:extLst>
              </p14:cNvPr>
              <p14:cNvContentPartPr/>
              <p14:nvPr/>
            </p14:nvContentPartPr>
            <p14:xfrm>
              <a:off x="4235880" y="959920"/>
              <a:ext cx="286200" cy="784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FD681D2-8CFE-4BAF-A554-A0408AEB262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17880" y="941920"/>
                <a:ext cx="321840" cy="82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3D46000-D430-45FC-8A51-C8D8CACFF057}"/>
                  </a:ext>
                </a:extLst>
              </p14:cNvPr>
              <p14:cNvContentPartPr/>
              <p14:nvPr/>
            </p14:nvContentPartPr>
            <p14:xfrm>
              <a:off x="6908520" y="1167280"/>
              <a:ext cx="985680" cy="411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3D46000-D430-45FC-8A51-C8D8CACFF05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90527" y="1149280"/>
                <a:ext cx="1021307" cy="44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C995645-1673-49B2-8640-E61B36C315AA}"/>
                  </a:ext>
                </a:extLst>
              </p14:cNvPr>
              <p14:cNvContentPartPr/>
              <p14:nvPr/>
            </p14:nvContentPartPr>
            <p14:xfrm>
              <a:off x="5609640" y="995560"/>
              <a:ext cx="1127160" cy="379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C995645-1673-49B2-8640-E61B36C315A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591646" y="977577"/>
                <a:ext cx="1162789" cy="4150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CE11D15-87DF-42DA-8F6B-6F765299D191}"/>
                  </a:ext>
                </a:extLst>
              </p14:cNvPr>
              <p14:cNvContentPartPr/>
              <p14:nvPr/>
            </p14:nvContentPartPr>
            <p14:xfrm>
              <a:off x="4765440" y="1176640"/>
              <a:ext cx="546840" cy="1663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CE11D15-87DF-42DA-8F6B-6F765299D19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47452" y="1158640"/>
                <a:ext cx="582457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977B0C8-D0C6-4734-A713-3A95B161F8B5}"/>
                  </a:ext>
                </a:extLst>
              </p14:cNvPr>
              <p14:cNvContentPartPr/>
              <p14:nvPr/>
            </p14:nvContentPartPr>
            <p14:xfrm>
              <a:off x="8107320" y="1036240"/>
              <a:ext cx="692640" cy="317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977B0C8-D0C6-4734-A713-3A95B161F8B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089320" y="1018240"/>
                <a:ext cx="72828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E91817D-18EA-4FAC-8372-960EB6CDB8EF}"/>
                  </a:ext>
                </a:extLst>
              </p14:cNvPr>
              <p14:cNvContentPartPr/>
              <p14:nvPr/>
            </p14:nvContentPartPr>
            <p14:xfrm>
              <a:off x="323400" y="1003480"/>
              <a:ext cx="3446640" cy="1143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E91817D-18EA-4FAC-8372-960EB6CDB8E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5760" y="985480"/>
                <a:ext cx="3482280" cy="11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2E067A6-9959-4896-957B-6F96B95492F6}"/>
                  </a:ext>
                </a:extLst>
              </p14:cNvPr>
              <p14:cNvContentPartPr/>
              <p14:nvPr/>
            </p14:nvContentPartPr>
            <p14:xfrm>
              <a:off x="2103960" y="3349960"/>
              <a:ext cx="3250800" cy="2808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2E067A6-9959-4896-957B-6F96B95492F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85960" y="3332320"/>
                <a:ext cx="3286440" cy="28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26E30E4-8977-40B9-BA57-810D68AF7F09}"/>
                  </a:ext>
                </a:extLst>
              </p14:cNvPr>
              <p14:cNvContentPartPr/>
              <p14:nvPr/>
            </p14:nvContentPartPr>
            <p14:xfrm>
              <a:off x="3252720" y="1859200"/>
              <a:ext cx="89640" cy="112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26E30E4-8977-40B9-BA57-810D68AF7F0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35080" y="1841200"/>
                <a:ext cx="12528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020F4CB-29EE-4394-B01B-874527A7DB7C}"/>
                  </a:ext>
                </a:extLst>
              </p14:cNvPr>
              <p14:cNvContentPartPr/>
              <p14:nvPr/>
            </p14:nvContentPartPr>
            <p14:xfrm>
              <a:off x="5039400" y="1695760"/>
              <a:ext cx="354600" cy="123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020F4CB-29EE-4394-B01B-874527A7DB7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021400" y="1677760"/>
                <a:ext cx="39024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882216D-AEA7-4E5F-A0AF-0219605E1C96}"/>
                  </a:ext>
                </a:extLst>
              </p14:cNvPr>
              <p14:cNvContentPartPr/>
              <p14:nvPr/>
            </p14:nvContentPartPr>
            <p14:xfrm>
              <a:off x="5559600" y="1683880"/>
              <a:ext cx="165240" cy="155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882216D-AEA7-4E5F-A0AF-0219605E1C9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41600" y="1666240"/>
                <a:ext cx="20088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596C109-6C61-493F-8CF5-6EA0234C9A11}"/>
                  </a:ext>
                </a:extLst>
              </p14:cNvPr>
              <p14:cNvContentPartPr/>
              <p14:nvPr/>
            </p14:nvContentPartPr>
            <p14:xfrm>
              <a:off x="3677520" y="1513600"/>
              <a:ext cx="1076400" cy="403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596C109-6C61-493F-8CF5-6EA0234C9A1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59520" y="1495616"/>
                <a:ext cx="1112040" cy="4391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47756A5-FC6B-49F7-B7FF-95D0FF5D6EEF}"/>
                  </a:ext>
                </a:extLst>
              </p14:cNvPr>
              <p14:cNvContentPartPr/>
              <p14:nvPr/>
            </p14:nvContentPartPr>
            <p14:xfrm>
              <a:off x="7150440" y="1473640"/>
              <a:ext cx="1431000" cy="3628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47756A5-FC6B-49F7-B7FF-95D0FF5D6EE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32440" y="1455640"/>
                <a:ext cx="146664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D79EE9A-B194-45B4-B73D-66D3DE15E16A}"/>
                  </a:ext>
                </a:extLst>
              </p14:cNvPr>
              <p14:cNvContentPartPr/>
              <p14:nvPr/>
            </p14:nvContentPartPr>
            <p14:xfrm>
              <a:off x="6039120" y="1692520"/>
              <a:ext cx="882360" cy="157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D79EE9A-B194-45B4-B73D-66D3DE15E16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21120" y="1674561"/>
                <a:ext cx="918000" cy="1928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A683DCB-7E4F-4AE5-AD10-B6806D78423F}"/>
                  </a:ext>
                </a:extLst>
              </p14:cNvPr>
              <p14:cNvContentPartPr/>
              <p14:nvPr/>
            </p14:nvContentPartPr>
            <p14:xfrm>
              <a:off x="304320" y="2123080"/>
              <a:ext cx="664200" cy="407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A683DCB-7E4F-4AE5-AD10-B6806D78423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86670" y="2105440"/>
                <a:ext cx="699859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0281A7-E208-455F-B24E-2A02161EAFE0}"/>
                  </a:ext>
                </a:extLst>
              </p14:cNvPr>
              <p14:cNvContentPartPr/>
              <p14:nvPr/>
            </p14:nvContentPartPr>
            <p14:xfrm>
              <a:off x="3870480" y="2111200"/>
              <a:ext cx="254160" cy="387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0281A7-E208-455F-B24E-2A02161EAFE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852840" y="2093560"/>
                <a:ext cx="2898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EE4301C-892E-47E1-AB65-1E06886BC6D9}"/>
                  </a:ext>
                </a:extLst>
              </p14:cNvPr>
              <p14:cNvContentPartPr/>
              <p14:nvPr/>
            </p14:nvContentPartPr>
            <p14:xfrm>
              <a:off x="6531960" y="1999240"/>
              <a:ext cx="296280" cy="7358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EE4301C-892E-47E1-AB65-1E06886BC6D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14320" y="1981600"/>
                <a:ext cx="331920" cy="77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8B10529-4BE6-415D-B49D-9DA9C2790312}"/>
                  </a:ext>
                </a:extLst>
              </p14:cNvPr>
              <p14:cNvContentPartPr/>
              <p14:nvPr/>
            </p14:nvContentPartPr>
            <p14:xfrm>
              <a:off x="7142880" y="1950280"/>
              <a:ext cx="1684080" cy="565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8B10529-4BE6-415D-B49D-9DA9C279031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24884" y="1932640"/>
                <a:ext cx="1719712" cy="60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FFEF153-D0E4-4909-9EF7-C2E96DB610D3}"/>
                  </a:ext>
                </a:extLst>
              </p14:cNvPr>
              <p14:cNvContentPartPr/>
              <p14:nvPr/>
            </p14:nvContentPartPr>
            <p14:xfrm>
              <a:off x="5160720" y="2016520"/>
              <a:ext cx="1097640" cy="389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FFEF153-D0E4-4909-9EF7-C2E96DB610D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43080" y="1998864"/>
                <a:ext cx="1133280" cy="4251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70ED69F-35C6-4972-8279-8F6F4FD31D55}"/>
                  </a:ext>
                </a:extLst>
              </p14:cNvPr>
              <p14:cNvContentPartPr/>
              <p14:nvPr/>
            </p14:nvContentPartPr>
            <p14:xfrm>
              <a:off x="4398960" y="2133160"/>
              <a:ext cx="469800" cy="3042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70ED69F-35C6-4972-8279-8F6F4FD31D5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80960" y="2115520"/>
                <a:ext cx="50544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65EEB490-5C47-4B0D-8615-25EF563553D8}"/>
                  </a:ext>
                </a:extLst>
              </p14:cNvPr>
              <p14:cNvContentPartPr/>
              <p14:nvPr/>
            </p14:nvContentPartPr>
            <p14:xfrm>
              <a:off x="282720" y="2876920"/>
              <a:ext cx="600840" cy="293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65EEB490-5C47-4B0D-8615-25EF563553D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64731" y="2859258"/>
                <a:ext cx="636459" cy="329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65B2F2C-225B-4AA3-89A3-15F9342F8A35}"/>
                  </a:ext>
                </a:extLst>
              </p14:cNvPr>
              <p14:cNvContentPartPr/>
              <p14:nvPr/>
            </p14:nvContentPartPr>
            <p14:xfrm>
              <a:off x="1259400" y="2064400"/>
              <a:ext cx="2275920" cy="11768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65B2F2C-225B-4AA3-89A3-15F9342F8A3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241400" y="2046406"/>
                <a:ext cx="2311560" cy="12124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0CD70642-E97F-48B5-9914-0781752826F8}"/>
                  </a:ext>
                </a:extLst>
              </p14:cNvPr>
              <p14:cNvContentPartPr/>
              <p14:nvPr/>
            </p14:nvContentPartPr>
            <p14:xfrm>
              <a:off x="3281160" y="4211440"/>
              <a:ext cx="1117440" cy="10018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0CD70642-E97F-48B5-9914-0781752826F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263160" y="4193440"/>
                <a:ext cx="1153080" cy="10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F19FD5C-B18F-49BC-ACF8-3CDB2DAAB31F}"/>
                  </a:ext>
                </a:extLst>
              </p14:cNvPr>
              <p14:cNvContentPartPr/>
              <p14:nvPr/>
            </p14:nvContentPartPr>
            <p14:xfrm>
              <a:off x="775920" y="3863320"/>
              <a:ext cx="3968640" cy="2940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F19FD5C-B18F-49BC-ACF8-3CDB2DAAB31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58280" y="3845320"/>
                <a:ext cx="4004280" cy="29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F442D67-3C8A-4383-8C58-4B013C05489B}"/>
                  </a:ext>
                </a:extLst>
              </p14:cNvPr>
              <p14:cNvContentPartPr/>
              <p14:nvPr/>
            </p14:nvContentPartPr>
            <p14:xfrm>
              <a:off x="1178400" y="5260120"/>
              <a:ext cx="3148920" cy="1425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F442D67-3C8A-4383-8C58-4B013C05489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60400" y="5242120"/>
                <a:ext cx="3184560" cy="14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DC34915-CC70-4AD9-AD3F-34223C784B17}"/>
                  </a:ext>
                </a:extLst>
              </p14:cNvPr>
              <p14:cNvContentPartPr/>
              <p14:nvPr/>
            </p14:nvContentPartPr>
            <p14:xfrm>
              <a:off x="3524520" y="3029200"/>
              <a:ext cx="46440" cy="62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DC34915-CC70-4AD9-AD3F-34223C784B1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06520" y="3011560"/>
                <a:ext cx="8208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1593523-4019-4A3A-925C-D5BFCF3A3831}"/>
                  </a:ext>
                </a:extLst>
              </p14:cNvPr>
              <p14:cNvContentPartPr/>
              <p14:nvPr/>
            </p14:nvContentPartPr>
            <p14:xfrm>
              <a:off x="3951840" y="2690440"/>
              <a:ext cx="397080" cy="390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1593523-4019-4A3A-925C-D5BFCF3A383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34200" y="2672800"/>
                <a:ext cx="4327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F55F3F6-36F5-4230-A070-383824E09C09}"/>
                  </a:ext>
                </a:extLst>
              </p14:cNvPr>
              <p14:cNvContentPartPr/>
              <p14:nvPr/>
            </p14:nvContentPartPr>
            <p14:xfrm>
              <a:off x="4460160" y="2783320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F55F3F6-36F5-4230-A070-383824E09C0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42160" y="276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6BEE0C9-4F55-4EA3-9BA0-B3D9B2FCCA16}"/>
                  </a:ext>
                </a:extLst>
              </p14:cNvPr>
              <p14:cNvContentPartPr/>
              <p14:nvPr/>
            </p14:nvContentPartPr>
            <p14:xfrm>
              <a:off x="4448640" y="2905360"/>
              <a:ext cx="680760" cy="194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6BEE0C9-4F55-4EA3-9BA0-B3D9B2FCCA1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430991" y="2887687"/>
                <a:ext cx="716419" cy="2304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3BC7385-1EAD-4790-B7E2-83CA921D6700}"/>
                  </a:ext>
                </a:extLst>
              </p14:cNvPr>
              <p14:cNvContentPartPr/>
              <p14:nvPr/>
            </p14:nvContentPartPr>
            <p14:xfrm>
              <a:off x="5583720" y="2839840"/>
              <a:ext cx="216360" cy="296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3BC7385-1EAD-4790-B7E2-83CA921D670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565720" y="2822200"/>
                <a:ext cx="2520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2659194-2A45-4A0E-A4C4-45A2C85FDED8}"/>
                  </a:ext>
                </a:extLst>
              </p14:cNvPr>
              <p14:cNvContentPartPr/>
              <p14:nvPr/>
            </p14:nvContentPartPr>
            <p14:xfrm>
              <a:off x="6068640" y="2743000"/>
              <a:ext cx="128520" cy="478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2659194-2A45-4A0E-A4C4-45A2C85FDED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051000" y="2725360"/>
                <a:ext cx="164160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D76F224-0949-40A7-91B8-B187AC76C721}"/>
                  </a:ext>
                </a:extLst>
              </p14:cNvPr>
              <p14:cNvContentPartPr/>
              <p14:nvPr/>
            </p14:nvContentPartPr>
            <p14:xfrm>
              <a:off x="5675520" y="3424480"/>
              <a:ext cx="154080" cy="1576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D76F224-0949-40A7-91B8-B187AC76C72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57880" y="3406840"/>
                <a:ext cx="18972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E21B3A9-9677-42FC-B211-F3321C7344B2}"/>
                  </a:ext>
                </a:extLst>
              </p14:cNvPr>
              <p14:cNvContentPartPr/>
              <p14:nvPr/>
            </p14:nvContentPartPr>
            <p14:xfrm>
              <a:off x="5943360" y="3416560"/>
              <a:ext cx="205560" cy="190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E21B3A9-9677-42FC-B211-F3321C7344B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925720" y="3398920"/>
                <a:ext cx="24120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0D6C717-61B8-486C-B2DE-9A6357D62074}"/>
                  </a:ext>
                </a:extLst>
              </p14:cNvPr>
              <p14:cNvContentPartPr/>
              <p14:nvPr/>
            </p14:nvContentPartPr>
            <p14:xfrm>
              <a:off x="6400200" y="2713120"/>
              <a:ext cx="2610360" cy="12074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0D6C717-61B8-486C-B2DE-9A6357D6207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382560" y="2695120"/>
                <a:ext cx="2646000" cy="12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A3661825-422D-486E-9D52-9A42F3112CA1}"/>
                  </a:ext>
                </a:extLst>
              </p14:cNvPr>
              <p14:cNvContentPartPr/>
              <p14:nvPr/>
            </p14:nvContentPartPr>
            <p14:xfrm>
              <a:off x="6563280" y="4236280"/>
              <a:ext cx="151560" cy="208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A3661825-422D-486E-9D52-9A42F3112CA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545280" y="4218280"/>
                <a:ext cx="1872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91585E8E-46F1-42AD-8F2C-EE17A62C9E86}"/>
                  </a:ext>
                </a:extLst>
              </p14:cNvPr>
              <p14:cNvContentPartPr/>
              <p14:nvPr/>
            </p14:nvContentPartPr>
            <p14:xfrm>
              <a:off x="6552840" y="4368400"/>
              <a:ext cx="141480" cy="10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91585E8E-46F1-42AD-8F2C-EE17A62C9E8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534840" y="435040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B6397F1-2F62-4EF2-A106-874DEC9B1AF9}"/>
                  </a:ext>
                </a:extLst>
              </p14:cNvPr>
              <p14:cNvContentPartPr/>
              <p14:nvPr/>
            </p14:nvContentPartPr>
            <p14:xfrm>
              <a:off x="5547000" y="3992560"/>
              <a:ext cx="837720" cy="6195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B6397F1-2F62-4EF2-A106-874DEC9B1AF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29352" y="3974560"/>
                <a:ext cx="873375" cy="65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E45B7E3-5D53-4B54-9CDD-F736522C256B}"/>
                  </a:ext>
                </a:extLst>
              </p14:cNvPr>
              <p14:cNvContentPartPr/>
              <p14:nvPr/>
            </p14:nvContentPartPr>
            <p14:xfrm>
              <a:off x="7788720" y="3992560"/>
              <a:ext cx="461520" cy="3553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E45B7E3-5D53-4B54-9CDD-F736522C256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770720" y="3974560"/>
                <a:ext cx="49716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F1264A0E-1F25-43DD-88D0-5DD4FEB45E92}"/>
                  </a:ext>
                </a:extLst>
              </p14:cNvPr>
              <p14:cNvContentPartPr/>
              <p14:nvPr/>
            </p14:nvContentPartPr>
            <p14:xfrm>
              <a:off x="6939120" y="4175440"/>
              <a:ext cx="730800" cy="2354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F1264A0E-1F25-43DD-88D0-5DD4FEB45E9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921120" y="4157440"/>
                <a:ext cx="76644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CFA138A-7A48-4C40-B042-0C32BEB12B6F}"/>
                  </a:ext>
                </a:extLst>
              </p14:cNvPr>
              <p14:cNvContentPartPr/>
              <p14:nvPr/>
            </p14:nvContentPartPr>
            <p14:xfrm>
              <a:off x="8592960" y="3951880"/>
              <a:ext cx="236160" cy="669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CFA138A-7A48-4C40-B042-0C32BEB12B6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575320" y="3933880"/>
                <a:ext cx="271800" cy="70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6122515-06C1-457B-B8F4-C655196F8617}"/>
                  </a:ext>
                </a:extLst>
              </p14:cNvPr>
              <p14:cNvContentPartPr/>
              <p14:nvPr/>
            </p14:nvContentPartPr>
            <p14:xfrm>
              <a:off x="5435400" y="4861240"/>
              <a:ext cx="305640" cy="28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6122515-06C1-457B-B8F4-C655196F861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17400" y="4843240"/>
                <a:ext cx="341280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138A28A-1EFF-4220-B3D9-59B1495C6064}"/>
                  </a:ext>
                </a:extLst>
              </p14:cNvPr>
              <p14:cNvContentPartPr/>
              <p14:nvPr/>
            </p14:nvContentPartPr>
            <p14:xfrm>
              <a:off x="5862000" y="481552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138A28A-1EFF-4220-B3D9-59B1495C606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44000" y="4797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B58153F-A674-4E57-ADF5-7B9D81564CBD}"/>
                  </a:ext>
                </a:extLst>
              </p14:cNvPr>
              <p14:cNvContentPartPr/>
              <p14:nvPr/>
            </p14:nvContentPartPr>
            <p14:xfrm>
              <a:off x="6960360" y="4933600"/>
              <a:ext cx="264960" cy="18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B58153F-A674-4E57-ADF5-7B9D81564CBD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942360" y="4915600"/>
                <a:ext cx="30060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ACFA4AC-D26C-4B16-B041-8CD0BB3BA5C0}"/>
                  </a:ext>
                </a:extLst>
              </p14:cNvPr>
              <p14:cNvContentPartPr/>
              <p14:nvPr/>
            </p14:nvContentPartPr>
            <p14:xfrm>
              <a:off x="7337640" y="4970680"/>
              <a:ext cx="142560" cy="141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ACFA4AC-D26C-4B16-B041-8CD0BB3BA5C0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319640" y="4953040"/>
                <a:ext cx="17820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1680674-5DE6-45FB-9DCF-AB69359C4AE8}"/>
                  </a:ext>
                </a:extLst>
              </p14:cNvPr>
              <p14:cNvContentPartPr/>
              <p14:nvPr/>
            </p14:nvContentPartPr>
            <p14:xfrm>
              <a:off x="6291120" y="4957360"/>
              <a:ext cx="301320" cy="215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1680674-5DE6-45FB-9DCF-AB69359C4AE8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273480" y="4939691"/>
                <a:ext cx="336960" cy="251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893F596-89DD-4107-95D8-CE6A560ADA70}"/>
                  </a:ext>
                </a:extLst>
              </p14:cNvPr>
              <p14:cNvContentPartPr/>
              <p14:nvPr/>
            </p14:nvContentPartPr>
            <p14:xfrm>
              <a:off x="5861640" y="4969240"/>
              <a:ext cx="326160" cy="181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893F596-89DD-4107-95D8-CE6A560ADA70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5843981" y="4951240"/>
                <a:ext cx="361839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BC54379-0490-492E-B349-540A99049B0B}"/>
                  </a:ext>
                </a:extLst>
              </p14:cNvPr>
              <p14:cNvContentPartPr/>
              <p14:nvPr/>
            </p14:nvContentPartPr>
            <p14:xfrm>
              <a:off x="7742280" y="4765120"/>
              <a:ext cx="1277640" cy="403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BC54379-0490-492E-B349-540A99049B0B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724280" y="4747480"/>
                <a:ext cx="1313280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5D373039-E175-4AA9-8DEC-3091201B66CC}"/>
                  </a:ext>
                </a:extLst>
              </p14:cNvPr>
              <p14:cNvContentPartPr/>
              <p14:nvPr/>
            </p14:nvContentPartPr>
            <p14:xfrm>
              <a:off x="6684960" y="5567200"/>
              <a:ext cx="813240" cy="256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5D373039-E175-4AA9-8DEC-3091201B66CC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6666960" y="5549535"/>
                <a:ext cx="848880" cy="292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CC9FF98B-9E91-4EEB-8201-2AABDB0D0627}"/>
                  </a:ext>
                </a:extLst>
              </p14:cNvPr>
              <p14:cNvContentPartPr/>
              <p14:nvPr/>
            </p14:nvContentPartPr>
            <p14:xfrm>
              <a:off x="5526840" y="5362360"/>
              <a:ext cx="941760" cy="7545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CC9FF98B-9E91-4EEB-8201-2AABDB0D062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508840" y="5344360"/>
                <a:ext cx="977400" cy="790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70997600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5AACAE9-99E3-4145-AE04-647C1B23216F}"/>
                  </a:ext>
                </a:extLst>
              </p14:cNvPr>
              <p14:cNvContentPartPr/>
              <p14:nvPr/>
            </p14:nvContentPartPr>
            <p14:xfrm>
              <a:off x="1493400" y="130120"/>
              <a:ext cx="7070400" cy="8319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5AACAE9-99E3-4145-AE04-647C1B23216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75400" y="112480"/>
                <a:ext cx="7106040" cy="86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E76B68A-8E41-4B98-8528-A51F6856FDF8}"/>
                  </a:ext>
                </a:extLst>
              </p14:cNvPr>
              <p14:cNvContentPartPr/>
              <p14:nvPr/>
            </p14:nvContentPartPr>
            <p14:xfrm>
              <a:off x="3946440" y="1279960"/>
              <a:ext cx="87120" cy="15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E76B68A-8E41-4B98-8528-A51F6856FDF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928440" y="1262320"/>
                <a:ext cx="1227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FD681D2-8CFE-4BAF-A554-A0408AEB2624}"/>
                  </a:ext>
                </a:extLst>
              </p14:cNvPr>
              <p14:cNvContentPartPr/>
              <p14:nvPr/>
            </p14:nvContentPartPr>
            <p14:xfrm>
              <a:off x="4235880" y="959920"/>
              <a:ext cx="286200" cy="784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FD681D2-8CFE-4BAF-A554-A0408AEB262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17880" y="941920"/>
                <a:ext cx="321840" cy="82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3D46000-D430-45FC-8A51-C8D8CACFF057}"/>
                  </a:ext>
                </a:extLst>
              </p14:cNvPr>
              <p14:cNvContentPartPr/>
              <p14:nvPr/>
            </p14:nvContentPartPr>
            <p14:xfrm>
              <a:off x="6908520" y="1167280"/>
              <a:ext cx="985680" cy="411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3D46000-D430-45FC-8A51-C8D8CACFF05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90527" y="1149280"/>
                <a:ext cx="1021307" cy="44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C995645-1673-49B2-8640-E61B36C315AA}"/>
                  </a:ext>
                </a:extLst>
              </p14:cNvPr>
              <p14:cNvContentPartPr/>
              <p14:nvPr/>
            </p14:nvContentPartPr>
            <p14:xfrm>
              <a:off x="5609640" y="995560"/>
              <a:ext cx="1127160" cy="379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C995645-1673-49B2-8640-E61B36C315A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591646" y="977577"/>
                <a:ext cx="1162789" cy="4150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CE11D15-87DF-42DA-8F6B-6F765299D191}"/>
                  </a:ext>
                </a:extLst>
              </p14:cNvPr>
              <p14:cNvContentPartPr/>
              <p14:nvPr/>
            </p14:nvContentPartPr>
            <p14:xfrm>
              <a:off x="4765440" y="1176640"/>
              <a:ext cx="546840" cy="1663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CE11D15-87DF-42DA-8F6B-6F765299D19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47452" y="1158640"/>
                <a:ext cx="582457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977B0C8-D0C6-4734-A713-3A95B161F8B5}"/>
                  </a:ext>
                </a:extLst>
              </p14:cNvPr>
              <p14:cNvContentPartPr/>
              <p14:nvPr/>
            </p14:nvContentPartPr>
            <p14:xfrm>
              <a:off x="8107320" y="1036240"/>
              <a:ext cx="692640" cy="317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977B0C8-D0C6-4734-A713-3A95B161F8B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089320" y="1018240"/>
                <a:ext cx="72828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E91817D-18EA-4FAC-8372-960EB6CDB8EF}"/>
                  </a:ext>
                </a:extLst>
              </p14:cNvPr>
              <p14:cNvContentPartPr/>
              <p14:nvPr/>
            </p14:nvContentPartPr>
            <p14:xfrm>
              <a:off x="323400" y="1003480"/>
              <a:ext cx="3446640" cy="1143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E91817D-18EA-4FAC-8372-960EB6CDB8E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5760" y="985480"/>
                <a:ext cx="3482280" cy="11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2E067A6-9959-4896-957B-6F96B95492F6}"/>
                  </a:ext>
                </a:extLst>
              </p14:cNvPr>
              <p14:cNvContentPartPr/>
              <p14:nvPr/>
            </p14:nvContentPartPr>
            <p14:xfrm>
              <a:off x="2103960" y="3349960"/>
              <a:ext cx="3250800" cy="2808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2E067A6-9959-4896-957B-6F96B95492F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85960" y="3332320"/>
                <a:ext cx="3286440" cy="28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26E30E4-8977-40B9-BA57-810D68AF7F09}"/>
                  </a:ext>
                </a:extLst>
              </p14:cNvPr>
              <p14:cNvContentPartPr/>
              <p14:nvPr/>
            </p14:nvContentPartPr>
            <p14:xfrm>
              <a:off x="3252720" y="1859200"/>
              <a:ext cx="89640" cy="112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26E30E4-8977-40B9-BA57-810D68AF7F0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35080" y="1841200"/>
                <a:ext cx="12528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020F4CB-29EE-4394-B01B-874527A7DB7C}"/>
                  </a:ext>
                </a:extLst>
              </p14:cNvPr>
              <p14:cNvContentPartPr/>
              <p14:nvPr/>
            </p14:nvContentPartPr>
            <p14:xfrm>
              <a:off x="5039400" y="1695760"/>
              <a:ext cx="354600" cy="123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020F4CB-29EE-4394-B01B-874527A7DB7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021400" y="1677760"/>
                <a:ext cx="39024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882216D-AEA7-4E5F-A0AF-0219605E1C96}"/>
                  </a:ext>
                </a:extLst>
              </p14:cNvPr>
              <p14:cNvContentPartPr/>
              <p14:nvPr/>
            </p14:nvContentPartPr>
            <p14:xfrm>
              <a:off x="5559600" y="1683880"/>
              <a:ext cx="165240" cy="155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882216D-AEA7-4E5F-A0AF-0219605E1C9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41600" y="1666240"/>
                <a:ext cx="20088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596C109-6C61-493F-8CF5-6EA0234C9A11}"/>
                  </a:ext>
                </a:extLst>
              </p14:cNvPr>
              <p14:cNvContentPartPr/>
              <p14:nvPr/>
            </p14:nvContentPartPr>
            <p14:xfrm>
              <a:off x="3677520" y="1513600"/>
              <a:ext cx="1076400" cy="403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596C109-6C61-493F-8CF5-6EA0234C9A1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59520" y="1495616"/>
                <a:ext cx="1112040" cy="4391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47756A5-FC6B-49F7-B7FF-95D0FF5D6EEF}"/>
                  </a:ext>
                </a:extLst>
              </p14:cNvPr>
              <p14:cNvContentPartPr/>
              <p14:nvPr/>
            </p14:nvContentPartPr>
            <p14:xfrm>
              <a:off x="7150440" y="1473640"/>
              <a:ext cx="1431000" cy="3628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47756A5-FC6B-49F7-B7FF-95D0FF5D6EE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32440" y="1455640"/>
                <a:ext cx="146664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D79EE9A-B194-45B4-B73D-66D3DE15E16A}"/>
                  </a:ext>
                </a:extLst>
              </p14:cNvPr>
              <p14:cNvContentPartPr/>
              <p14:nvPr/>
            </p14:nvContentPartPr>
            <p14:xfrm>
              <a:off x="6039120" y="1692520"/>
              <a:ext cx="882360" cy="157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D79EE9A-B194-45B4-B73D-66D3DE15E16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21120" y="1674561"/>
                <a:ext cx="918000" cy="1928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A683DCB-7E4F-4AE5-AD10-B6806D78423F}"/>
                  </a:ext>
                </a:extLst>
              </p14:cNvPr>
              <p14:cNvContentPartPr/>
              <p14:nvPr/>
            </p14:nvContentPartPr>
            <p14:xfrm>
              <a:off x="304320" y="2123080"/>
              <a:ext cx="664200" cy="407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A683DCB-7E4F-4AE5-AD10-B6806D78423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86670" y="2105440"/>
                <a:ext cx="699859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0281A7-E208-455F-B24E-2A02161EAFE0}"/>
                  </a:ext>
                </a:extLst>
              </p14:cNvPr>
              <p14:cNvContentPartPr/>
              <p14:nvPr/>
            </p14:nvContentPartPr>
            <p14:xfrm>
              <a:off x="3870480" y="2111200"/>
              <a:ext cx="254160" cy="387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0281A7-E208-455F-B24E-2A02161EAFE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852840" y="2093560"/>
                <a:ext cx="2898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EE4301C-892E-47E1-AB65-1E06886BC6D9}"/>
                  </a:ext>
                </a:extLst>
              </p14:cNvPr>
              <p14:cNvContentPartPr/>
              <p14:nvPr/>
            </p14:nvContentPartPr>
            <p14:xfrm>
              <a:off x="6531960" y="1999240"/>
              <a:ext cx="296280" cy="7358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EE4301C-892E-47E1-AB65-1E06886BC6D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14320" y="1981600"/>
                <a:ext cx="331920" cy="77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8B10529-4BE6-415D-B49D-9DA9C2790312}"/>
                  </a:ext>
                </a:extLst>
              </p14:cNvPr>
              <p14:cNvContentPartPr/>
              <p14:nvPr/>
            </p14:nvContentPartPr>
            <p14:xfrm>
              <a:off x="7142880" y="1950280"/>
              <a:ext cx="1684080" cy="565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8B10529-4BE6-415D-B49D-9DA9C279031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24884" y="1932640"/>
                <a:ext cx="1719712" cy="60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FFEF153-D0E4-4909-9EF7-C2E96DB610D3}"/>
                  </a:ext>
                </a:extLst>
              </p14:cNvPr>
              <p14:cNvContentPartPr/>
              <p14:nvPr/>
            </p14:nvContentPartPr>
            <p14:xfrm>
              <a:off x="5160720" y="2016520"/>
              <a:ext cx="1097640" cy="389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FFEF153-D0E4-4909-9EF7-C2E96DB610D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43080" y="1998864"/>
                <a:ext cx="1133280" cy="4251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70ED69F-35C6-4972-8279-8F6F4FD31D55}"/>
                  </a:ext>
                </a:extLst>
              </p14:cNvPr>
              <p14:cNvContentPartPr/>
              <p14:nvPr/>
            </p14:nvContentPartPr>
            <p14:xfrm>
              <a:off x="4398960" y="2133160"/>
              <a:ext cx="469800" cy="3042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70ED69F-35C6-4972-8279-8F6F4FD31D5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80960" y="2115520"/>
                <a:ext cx="50544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65EEB490-5C47-4B0D-8615-25EF563553D8}"/>
                  </a:ext>
                </a:extLst>
              </p14:cNvPr>
              <p14:cNvContentPartPr/>
              <p14:nvPr/>
            </p14:nvContentPartPr>
            <p14:xfrm>
              <a:off x="282720" y="2876920"/>
              <a:ext cx="600840" cy="293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65EEB490-5C47-4B0D-8615-25EF563553D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64731" y="2859258"/>
                <a:ext cx="636459" cy="329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65B2F2C-225B-4AA3-89A3-15F9342F8A35}"/>
                  </a:ext>
                </a:extLst>
              </p14:cNvPr>
              <p14:cNvContentPartPr/>
              <p14:nvPr/>
            </p14:nvContentPartPr>
            <p14:xfrm>
              <a:off x="1259400" y="2064400"/>
              <a:ext cx="2275920" cy="11768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65B2F2C-225B-4AA3-89A3-15F9342F8A3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241400" y="2046406"/>
                <a:ext cx="2311560" cy="12124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0CD70642-E97F-48B5-9914-0781752826F8}"/>
                  </a:ext>
                </a:extLst>
              </p14:cNvPr>
              <p14:cNvContentPartPr/>
              <p14:nvPr/>
            </p14:nvContentPartPr>
            <p14:xfrm>
              <a:off x="3281160" y="4211440"/>
              <a:ext cx="1117440" cy="10018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0CD70642-E97F-48B5-9914-0781752826F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263160" y="4193440"/>
                <a:ext cx="1153080" cy="10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F19FD5C-B18F-49BC-ACF8-3CDB2DAAB31F}"/>
                  </a:ext>
                </a:extLst>
              </p14:cNvPr>
              <p14:cNvContentPartPr/>
              <p14:nvPr/>
            </p14:nvContentPartPr>
            <p14:xfrm>
              <a:off x="775920" y="3863320"/>
              <a:ext cx="3968640" cy="2940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F19FD5C-B18F-49BC-ACF8-3CDB2DAAB31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58280" y="3845320"/>
                <a:ext cx="4004280" cy="29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F442D67-3C8A-4383-8C58-4B013C05489B}"/>
                  </a:ext>
                </a:extLst>
              </p14:cNvPr>
              <p14:cNvContentPartPr/>
              <p14:nvPr/>
            </p14:nvContentPartPr>
            <p14:xfrm>
              <a:off x="1178400" y="5260120"/>
              <a:ext cx="3148920" cy="1425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F442D67-3C8A-4383-8C58-4B013C05489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60400" y="5242120"/>
                <a:ext cx="3184560" cy="14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DC34915-CC70-4AD9-AD3F-34223C784B17}"/>
                  </a:ext>
                </a:extLst>
              </p14:cNvPr>
              <p14:cNvContentPartPr/>
              <p14:nvPr/>
            </p14:nvContentPartPr>
            <p14:xfrm>
              <a:off x="3524520" y="3029200"/>
              <a:ext cx="46440" cy="62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DC34915-CC70-4AD9-AD3F-34223C784B1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06520" y="3011560"/>
                <a:ext cx="8208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1593523-4019-4A3A-925C-D5BFCF3A3831}"/>
                  </a:ext>
                </a:extLst>
              </p14:cNvPr>
              <p14:cNvContentPartPr/>
              <p14:nvPr/>
            </p14:nvContentPartPr>
            <p14:xfrm>
              <a:off x="3951840" y="2690440"/>
              <a:ext cx="397080" cy="390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1593523-4019-4A3A-925C-D5BFCF3A383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34200" y="2672800"/>
                <a:ext cx="4327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F55F3F6-36F5-4230-A070-383824E09C09}"/>
                  </a:ext>
                </a:extLst>
              </p14:cNvPr>
              <p14:cNvContentPartPr/>
              <p14:nvPr/>
            </p14:nvContentPartPr>
            <p14:xfrm>
              <a:off x="4460160" y="2783320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F55F3F6-36F5-4230-A070-383824E09C0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42160" y="276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6BEE0C9-4F55-4EA3-9BA0-B3D9B2FCCA16}"/>
                  </a:ext>
                </a:extLst>
              </p14:cNvPr>
              <p14:cNvContentPartPr/>
              <p14:nvPr/>
            </p14:nvContentPartPr>
            <p14:xfrm>
              <a:off x="4448640" y="2905360"/>
              <a:ext cx="680760" cy="194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6BEE0C9-4F55-4EA3-9BA0-B3D9B2FCCA1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430991" y="2887687"/>
                <a:ext cx="716419" cy="2304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3BC7385-1EAD-4790-B7E2-83CA921D6700}"/>
                  </a:ext>
                </a:extLst>
              </p14:cNvPr>
              <p14:cNvContentPartPr/>
              <p14:nvPr/>
            </p14:nvContentPartPr>
            <p14:xfrm>
              <a:off x="5583720" y="2839840"/>
              <a:ext cx="216360" cy="296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3BC7385-1EAD-4790-B7E2-83CA921D670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565720" y="2822200"/>
                <a:ext cx="2520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2659194-2A45-4A0E-A4C4-45A2C85FDED8}"/>
                  </a:ext>
                </a:extLst>
              </p14:cNvPr>
              <p14:cNvContentPartPr/>
              <p14:nvPr/>
            </p14:nvContentPartPr>
            <p14:xfrm>
              <a:off x="6068640" y="2743000"/>
              <a:ext cx="128520" cy="478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2659194-2A45-4A0E-A4C4-45A2C85FDED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051000" y="2725360"/>
                <a:ext cx="164160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D76F224-0949-40A7-91B8-B187AC76C721}"/>
                  </a:ext>
                </a:extLst>
              </p14:cNvPr>
              <p14:cNvContentPartPr/>
              <p14:nvPr/>
            </p14:nvContentPartPr>
            <p14:xfrm>
              <a:off x="5675520" y="3424480"/>
              <a:ext cx="154080" cy="1576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D76F224-0949-40A7-91B8-B187AC76C72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57880" y="3406840"/>
                <a:ext cx="18972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E21B3A9-9677-42FC-B211-F3321C7344B2}"/>
                  </a:ext>
                </a:extLst>
              </p14:cNvPr>
              <p14:cNvContentPartPr/>
              <p14:nvPr/>
            </p14:nvContentPartPr>
            <p14:xfrm>
              <a:off x="5943360" y="3416560"/>
              <a:ext cx="205560" cy="190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E21B3A9-9677-42FC-B211-F3321C7344B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925720" y="3398920"/>
                <a:ext cx="24120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0D6C717-61B8-486C-B2DE-9A6357D62074}"/>
                  </a:ext>
                </a:extLst>
              </p14:cNvPr>
              <p14:cNvContentPartPr/>
              <p14:nvPr/>
            </p14:nvContentPartPr>
            <p14:xfrm>
              <a:off x="6400200" y="2713120"/>
              <a:ext cx="2610360" cy="12074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0D6C717-61B8-486C-B2DE-9A6357D6207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382560" y="2695120"/>
                <a:ext cx="2646000" cy="12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A3661825-422D-486E-9D52-9A42F3112CA1}"/>
                  </a:ext>
                </a:extLst>
              </p14:cNvPr>
              <p14:cNvContentPartPr/>
              <p14:nvPr/>
            </p14:nvContentPartPr>
            <p14:xfrm>
              <a:off x="6563280" y="4236280"/>
              <a:ext cx="151560" cy="208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A3661825-422D-486E-9D52-9A42F3112CA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545280" y="4218280"/>
                <a:ext cx="1872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91585E8E-46F1-42AD-8F2C-EE17A62C9E86}"/>
                  </a:ext>
                </a:extLst>
              </p14:cNvPr>
              <p14:cNvContentPartPr/>
              <p14:nvPr/>
            </p14:nvContentPartPr>
            <p14:xfrm>
              <a:off x="6552840" y="4368400"/>
              <a:ext cx="141480" cy="10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91585E8E-46F1-42AD-8F2C-EE17A62C9E8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534840" y="435040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B6397F1-2F62-4EF2-A106-874DEC9B1AF9}"/>
                  </a:ext>
                </a:extLst>
              </p14:cNvPr>
              <p14:cNvContentPartPr/>
              <p14:nvPr/>
            </p14:nvContentPartPr>
            <p14:xfrm>
              <a:off x="5547000" y="3992560"/>
              <a:ext cx="837720" cy="6195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B6397F1-2F62-4EF2-A106-874DEC9B1AF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29352" y="3974560"/>
                <a:ext cx="873375" cy="65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E45B7E3-5D53-4B54-9CDD-F736522C256B}"/>
                  </a:ext>
                </a:extLst>
              </p14:cNvPr>
              <p14:cNvContentPartPr/>
              <p14:nvPr/>
            </p14:nvContentPartPr>
            <p14:xfrm>
              <a:off x="7788720" y="3992560"/>
              <a:ext cx="461520" cy="3553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E45B7E3-5D53-4B54-9CDD-F736522C256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770720" y="3974560"/>
                <a:ext cx="49716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F1264A0E-1F25-43DD-88D0-5DD4FEB45E92}"/>
                  </a:ext>
                </a:extLst>
              </p14:cNvPr>
              <p14:cNvContentPartPr/>
              <p14:nvPr/>
            </p14:nvContentPartPr>
            <p14:xfrm>
              <a:off x="6939120" y="4175440"/>
              <a:ext cx="730800" cy="2354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F1264A0E-1F25-43DD-88D0-5DD4FEB45E9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921120" y="4157440"/>
                <a:ext cx="76644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CFA138A-7A48-4C40-B042-0C32BEB12B6F}"/>
                  </a:ext>
                </a:extLst>
              </p14:cNvPr>
              <p14:cNvContentPartPr/>
              <p14:nvPr/>
            </p14:nvContentPartPr>
            <p14:xfrm>
              <a:off x="8592960" y="3951880"/>
              <a:ext cx="236160" cy="669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CFA138A-7A48-4C40-B042-0C32BEB12B6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575320" y="3933880"/>
                <a:ext cx="271800" cy="70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6122515-06C1-457B-B8F4-C655196F8617}"/>
                  </a:ext>
                </a:extLst>
              </p14:cNvPr>
              <p14:cNvContentPartPr/>
              <p14:nvPr/>
            </p14:nvContentPartPr>
            <p14:xfrm>
              <a:off x="5435400" y="4861240"/>
              <a:ext cx="305640" cy="28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6122515-06C1-457B-B8F4-C655196F861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17400" y="4843240"/>
                <a:ext cx="341280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138A28A-1EFF-4220-B3D9-59B1495C6064}"/>
                  </a:ext>
                </a:extLst>
              </p14:cNvPr>
              <p14:cNvContentPartPr/>
              <p14:nvPr/>
            </p14:nvContentPartPr>
            <p14:xfrm>
              <a:off x="5862000" y="481552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138A28A-1EFF-4220-B3D9-59B1495C606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44000" y="4797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B58153F-A674-4E57-ADF5-7B9D81564CBD}"/>
                  </a:ext>
                </a:extLst>
              </p14:cNvPr>
              <p14:cNvContentPartPr/>
              <p14:nvPr/>
            </p14:nvContentPartPr>
            <p14:xfrm>
              <a:off x="6960360" y="4933600"/>
              <a:ext cx="264960" cy="18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B58153F-A674-4E57-ADF5-7B9D81564CBD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942360" y="4915600"/>
                <a:ext cx="30060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ACFA4AC-D26C-4B16-B041-8CD0BB3BA5C0}"/>
                  </a:ext>
                </a:extLst>
              </p14:cNvPr>
              <p14:cNvContentPartPr/>
              <p14:nvPr/>
            </p14:nvContentPartPr>
            <p14:xfrm>
              <a:off x="7337640" y="4970680"/>
              <a:ext cx="142560" cy="141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ACFA4AC-D26C-4B16-B041-8CD0BB3BA5C0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319640" y="4953040"/>
                <a:ext cx="17820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1680674-5DE6-45FB-9DCF-AB69359C4AE8}"/>
                  </a:ext>
                </a:extLst>
              </p14:cNvPr>
              <p14:cNvContentPartPr/>
              <p14:nvPr/>
            </p14:nvContentPartPr>
            <p14:xfrm>
              <a:off x="6291120" y="4957360"/>
              <a:ext cx="301320" cy="215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1680674-5DE6-45FB-9DCF-AB69359C4AE8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273480" y="4939691"/>
                <a:ext cx="336960" cy="251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893F596-89DD-4107-95D8-CE6A560ADA70}"/>
                  </a:ext>
                </a:extLst>
              </p14:cNvPr>
              <p14:cNvContentPartPr/>
              <p14:nvPr/>
            </p14:nvContentPartPr>
            <p14:xfrm>
              <a:off x="5861640" y="4969240"/>
              <a:ext cx="326160" cy="181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893F596-89DD-4107-95D8-CE6A560ADA70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5843981" y="4951240"/>
                <a:ext cx="361839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BC54379-0490-492E-B349-540A99049B0B}"/>
                  </a:ext>
                </a:extLst>
              </p14:cNvPr>
              <p14:cNvContentPartPr/>
              <p14:nvPr/>
            </p14:nvContentPartPr>
            <p14:xfrm>
              <a:off x="7742280" y="4765120"/>
              <a:ext cx="1277640" cy="403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BC54379-0490-492E-B349-540A99049B0B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724280" y="4747480"/>
                <a:ext cx="1313280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5D373039-E175-4AA9-8DEC-3091201B66CC}"/>
                  </a:ext>
                </a:extLst>
              </p14:cNvPr>
              <p14:cNvContentPartPr/>
              <p14:nvPr/>
            </p14:nvContentPartPr>
            <p14:xfrm>
              <a:off x="6684960" y="5567200"/>
              <a:ext cx="813240" cy="256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5D373039-E175-4AA9-8DEC-3091201B66CC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6666960" y="5549535"/>
                <a:ext cx="848880" cy="292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CC9FF98B-9E91-4EEB-8201-2AABDB0D0627}"/>
                  </a:ext>
                </a:extLst>
              </p14:cNvPr>
              <p14:cNvContentPartPr/>
              <p14:nvPr/>
            </p14:nvContentPartPr>
            <p14:xfrm>
              <a:off x="5526840" y="5362360"/>
              <a:ext cx="941760" cy="7545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CC9FF98B-9E91-4EEB-8201-2AABDB0D062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508840" y="5344360"/>
                <a:ext cx="977400" cy="79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F1B7ABC-F6D6-4697-B9D8-8612275CE96B}"/>
                  </a:ext>
                </a:extLst>
              </p14:cNvPr>
              <p14:cNvContentPartPr/>
              <p14:nvPr/>
            </p14:nvContentPartPr>
            <p14:xfrm>
              <a:off x="7772160" y="5554240"/>
              <a:ext cx="631800" cy="407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F1B7ABC-F6D6-4697-B9D8-8612275CE96B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754160" y="5536240"/>
                <a:ext cx="66744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70BEBC5-D7DD-43F4-8D60-288DBE1D90A0}"/>
                  </a:ext>
                </a:extLst>
              </p14:cNvPr>
              <p14:cNvContentPartPr/>
              <p14:nvPr/>
            </p14:nvContentPartPr>
            <p14:xfrm>
              <a:off x="5028600" y="6168400"/>
              <a:ext cx="188280" cy="90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70BEBC5-D7DD-43F4-8D60-288DBE1D90A0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010960" y="6150760"/>
                <a:ext cx="22392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3EB4F01-BB77-4EA6-A9B3-971D977503C7}"/>
                  </a:ext>
                </a:extLst>
              </p14:cNvPr>
              <p14:cNvContentPartPr/>
              <p14:nvPr/>
            </p14:nvContentPartPr>
            <p14:xfrm>
              <a:off x="5100240" y="6329320"/>
              <a:ext cx="603000" cy="350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3EB4F01-BB77-4EA6-A9B3-971D977503C7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082240" y="6311320"/>
                <a:ext cx="63864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508D2FD-E165-4F8A-A41D-9107804A4FA1}"/>
                  </a:ext>
                </a:extLst>
              </p14:cNvPr>
              <p14:cNvContentPartPr/>
              <p14:nvPr/>
            </p14:nvContentPartPr>
            <p14:xfrm>
              <a:off x="5882520" y="6199000"/>
              <a:ext cx="181800" cy="69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508D2FD-E165-4F8A-A41D-9107804A4FA1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864520" y="6181000"/>
                <a:ext cx="21744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2614D4D-6B12-4C51-9BF2-2608B2FD86D8}"/>
                  </a:ext>
                </a:extLst>
              </p14:cNvPr>
              <p14:cNvContentPartPr/>
              <p14:nvPr/>
            </p14:nvContentPartPr>
            <p14:xfrm>
              <a:off x="5912760" y="6336520"/>
              <a:ext cx="335880" cy="349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2614D4D-6B12-4C51-9BF2-2608B2FD86D8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894760" y="6318898"/>
                <a:ext cx="371520" cy="38516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65960051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5AACAE9-99E3-4145-AE04-647C1B23216F}"/>
                  </a:ext>
                </a:extLst>
              </p14:cNvPr>
              <p14:cNvContentPartPr/>
              <p14:nvPr/>
            </p14:nvContentPartPr>
            <p14:xfrm>
              <a:off x="1493400" y="130120"/>
              <a:ext cx="7070400" cy="8319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5AACAE9-99E3-4145-AE04-647C1B23216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75400" y="112480"/>
                <a:ext cx="7106040" cy="86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E76B68A-8E41-4B98-8528-A51F6856FDF8}"/>
                  </a:ext>
                </a:extLst>
              </p14:cNvPr>
              <p14:cNvContentPartPr/>
              <p14:nvPr/>
            </p14:nvContentPartPr>
            <p14:xfrm>
              <a:off x="3946440" y="1279960"/>
              <a:ext cx="87120" cy="15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E76B68A-8E41-4B98-8528-A51F6856FDF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928440" y="1262320"/>
                <a:ext cx="1227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FD681D2-8CFE-4BAF-A554-A0408AEB2624}"/>
                  </a:ext>
                </a:extLst>
              </p14:cNvPr>
              <p14:cNvContentPartPr/>
              <p14:nvPr/>
            </p14:nvContentPartPr>
            <p14:xfrm>
              <a:off x="4235880" y="959920"/>
              <a:ext cx="286200" cy="784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FD681D2-8CFE-4BAF-A554-A0408AEB262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17880" y="941920"/>
                <a:ext cx="321840" cy="82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3D46000-D430-45FC-8A51-C8D8CACFF057}"/>
                  </a:ext>
                </a:extLst>
              </p14:cNvPr>
              <p14:cNvContentPartPr/>
              <p14:nvPr/>
            </p14:nvContentPartPr>
            <p14:xfrm>
              <a:off x="6908520" y="1167280"/>
              <a:ext cx="985680" cy="411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3D46000-D430-45FC-8A51-C8D8CACFF05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90527" y="1149280"/>
                <a:ext cx="1021307" cy="44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C995645-1673-49B2-8640-E61B36C315AA}"/>
                  </a:ext>
                </a:extLst>
              </p14:cNvPr>
              <p14:cNvContentPartPr/>
              <p14:nvPr/>
            </p14:nvContentPartPr>
            <p14:xfrm>
              <a:off x="5609640" y="995560"/>
              <a:ext cx="1127160" cy="379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C995645-1673-49B2-8640-E61B36C315A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591646" y="977577"/>
                <a:ext cx="1162789" cy="4150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CE11D15-87DF-42DA-8F6B-6F765299D191}"/>
                  </a:ext>
                </a:extLst>
              </p14:cNvPr>
              <p14:cNvContentPartPr/>
              <p14:nvPr/>
            </p14:nvContentPartPr>
            <p14:xfrm>
              <a:off x="4765440" y="1176640"/>
              <a:ext cx="546840" cy="1663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CE11D15-87DF-42DA-8F6B-6F765299D19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47452" y="1158640"/>
                <a:ext cx="582457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977B0C8-D0C6-4734-A713-3A95B161F8B5}"/>
                  </a:ext>
                </a:extLst>
              </p14:cNvPr>
              <p14:cNvContentPartPr/>
              <p14:nvPr/>
            </p14:nvContentPartPr>
            <p14:xfrm>
              <a:off x="8107320" y="1036240"/>
              <a:ext cx="692640" cy="317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977B0C8-D0C6-4734-A713-3A95B161F8B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089320" y="1018240"/>
                <a:ext cx="72828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E91817D-18EA-4FAC-8372-960EB6CDB8EF}"/>
                  </a:ext>
                </a:extLst>
              </p14:cNvPr>
              <p14:cNvContentPartPr/>
              <p14:nvPr/>
            </p14:nvContentPartPr>
            <p14:xfrm>
              <a:off x="323400" y="1003480"/>
              <a:ext cx="3446640" cy="1143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E91817D-18EA-4FAC-8372-960EB6CDB8E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5760" y="985480"/>
                <a:ext cx="3482280" cy="11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2E067A6-9959-4896-957B-6F96B95492F6}"/>
                  </a:ext>
                </a:extLst>
              </p14:cNvPr>
              <p14:cNvContentPartPr/>
              <p14:nvPr/>
            </p14:nvContentPartPr>
            <p14:xfrm>
              <a:off x="2103960" y="3349960"/>
              <a:ext cx="3250800" cy="2808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2E067A6-9959-4896-957B-6F96B95492F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85960" y="3332320"/>
                <a:ext cx="3286440" cy="28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26E30E4-8977-40B9-BA57-810D68AF7F09}"/>
                  </a:ext>
                </a:extLst>
              </p14:cNvPr>
              <p14:cNvContentPartPr/>
              <p14:nvPr/>
            </p14:nvContentPartPr>
            <p14:xfrm>
              <a:off x="3252720" y="1859200"/>
              <a:ext cx="89640" cy="112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26E30E4-8977-40B9-BA57-810D68AF7F0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35080" y="1841200"/>
                <a:ext cx="12528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020F4CB-29EE-4394-B01B-874527A7DB7C}"/>
                  </a:ext>
                </a:extLst>
              </p14:cNvPr>
              <p14:cNvContentPartPr/>
              <p14:nvPr/>
            </p14:nvContentPartPr>
            <p14:xfrm>
              <a:off x="5039400" y="1695760"/>
              <a:ext cx="354600" cy="123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020F4CB-29EE-4394-B01B-874527A7DB7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021400" y="1677760"/>
                <a:ext cx="39024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882216D-AEA7-4E5F-A0AF-0219605E1C96}"/>
                  </a:ext>
                </a:extLst>
              </p14:cNvPr>
              <p14:cNvContentPartPr/>
              <p14:nvPr/>
            </p14:nvContentPartPr>
            <p14:xfrm>
              <a:off x="5559600" y="1683880"/>
              <a:ext cx="165240" cy="155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882216D-AEA7-4E5F-A0AF-0219605E1C9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41600" y="1666240"/>
                <a:ext cx="20088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596C109-6C61-493F-8CF5-6EA0234C9A11}"/>
                  </a:ext>
                </a:extLst>
              </p14:cNvPr>
              <p14:cNvContentPartPr/>
              <p14:nvPr/>
            </p14:nvContentPartPr>
            <p14:xfrm>
              <a:off x="3677520" y="1513600"/>
              <a:ext cx="1076400" cy="403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596C109-6C61-493F-8CF5-6EA0234C9A1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59520" y="1495616"/>
                <a:ext cx="1112040" cy="4391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47756A5-FC6B-49F7-B7FF-95D0FF5D6EEF}"/>
                  </a:ext>
                </a:extLst>
              </p14:cNvPr>
              <p14:cNvContentPartPr/>
              <p14:nvPr/>
            </p14:nvContentPartPr>
            <p14:xfrm>
              <a:off x="7150440" y="1473640"/>
              <a:ext cx="1431000" cy="3628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47756A5-FC6B-49F7-B7FF-95D0FF5D6EE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32440" y="1455640"/>
                <a:ext cx="146664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D79EE9A-B194-45B4-B73D-66D3DE15E16A}"/>
                  </a:ext>
                </a:extLst>
              </p14:cNvPr>
              <p14:cNvContentPartPr/>
              <p14:nvPr/>
            </p14:nvContentPartPr>
            <p14:xfrm>
              <a:off x="6039120" y="1692520"/>
              <a:ext cx="882360" cy="157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D79EE9A-B194-45B4-B73D-66D3DE15E16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21120" y="1674561"/>
                <a:ext cx="918000" cy="1928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A683DCB-7E4F-4AE5-AD10-B6806D78423F}"/>
                  </a:ext>
                </a:extLst>
              </p14:cNvPr>
              <p14:cNvContentPartPr/>
              <p14:nvPr/>
            </p14:nvContentPartPr>
            <p14:xfrm>
              <a:off x="304320" y="2123080"/>
              <a:ext cx="664200" cy="407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A683DCB-7E4F-4AE5-AD10-B6806D78423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86670" y="2105440"/>
                <a:ext cx="699859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0281A7-E208-455F-B24E-2A02161EAFE0}"/>
                  </a:ext>
                </a:extLst>
              </p14:cNvPr>
              <p14:cNvContentPartPr/>
              <p14:nvPr/>
            </p14:nvContentPartPr>
            <p14:xfrm>
              <a:off x="3870480" y="2111200"/>
              <a:ext cx="254160" cy="387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0281A7-E208-455F-B24E-2A02161EAFE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852840" y="2093560"/>
                <a:ext cx="2898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EE4301C-892E-47E1-AB65-1E06886BC6D9}"/>
                  </a:ext>
                </a:extLst>
              </p14:cNvPr>
              <p14:cNvContentPartPr/>
              <p14:nvPr/>
            </p14:nvContentPartPr>
            <p14:xfrm>
              <a:off x="6531960" y="1999240"/>
              <a:ext cx="296280" cy="7358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EE4301C-892E-47E1-AB65-1E06886BC6D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14320" y="1981600"/>
                <a:ext cx="331920" cy="77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8B10529-4BE6-415D-B49D-9DA9C2790312}"/>
                  </a:ext>
                </a:extLst>
              </p14:cNvPr>
              <p14:cNvContentPartPr/>
              <p14:nvPr/>
            </p14:nvContentPartPr>
            <p14:xfrm>
              <a:off x="7142880" y="1950280"/>
              <a:ext cx="1684080" cy="565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8B10529-4BE6-415D-B49D-9DA9C279031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24884" y="1932640"/>
                <a:ext cx="1719712" cy="60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FFEF153-D0E4-4909-9EF7-C2E96DB610D3}"/>
                  </a:ext>
                </a:extLst>
              </p14:cNvPr>
              <p14:cNvContentPartPr/>
              <p14:nvPr/>
            </p14:nvContentPartPr>
            <p14:xfrm>
              <a:off x="5160720" y="2016520"/>
              <a:ext cx="1097640" cy="389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FFEF153-D0E4-4909-9EF7-C2E96DB610D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43080" y="1998864"/>
                <a:ext cx="1133280" cy="4251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70ED69F-35C6-4972-8279-8F6F4FD31D55}"/>
                  </a:ext>
                </a:extLst>
              </p14:cNvPr>
              <p14:cNvContentPartPr/>
              <p14:nvPr/>
            </p14:nvContentPartPr>
            <p14:xfrm>
              <a:off x="4398960" y="2133160"/>
              <a:ext cx="469800" cy="3042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70ED69F-35C6-4972-8279-8F6F4FD31D5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80960" y="2115520"/>
                <a:ext cx="50544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65EEB490-5C47-4B0D-8615-25EF563553D8}"/>
                  </a:ext>
                </a:extLst>
              </p14:cNvPr>
              <p14:cNvContentPartPr/>
              <p14:nvPr/>
            </p14:nvContentPartPr>
            <p14:xfrm>
              <a:off x="282720" y="2876920"/>
              <a:ext cx="600840" cy="293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65EEB490-5C47-4B0D-8615-25EF563553D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64731" y="2859258"/>
                <a:ext cx="636459" cy="329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65B2F2C-225B-4AA3-89A3-15F9342F8A35}"/>
                  </a:ext>
                </a:extLst>
              </p14:cNvPr>
              <p14:cNvContentPartPr/>
              <p14:nvPr/>
            </p14:nvContentPartPr>
            <p14:xfrm>
              <a:off x="1259400" y="2064400"/>
              <a:ext cx="2275920" cy="11768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65B2F2C-225B-4AA3-89A3-15F9342F8A3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241400" y="2046406"/>
                <a:ext cx="2311560" cy="12124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0CD70642-E97F-48B5-9914-0781752826F8}"/>
                  </a:ext>
                </a:extLst>
              </p14:cNvPr>
              <p14:cNvContentPartPr/>
              <p14:nvPr/>
            </p14:nvContentPartPr>
            <p14:xfrm>
              <a:off x="3281160" y="4211440"/>
              <a:ext cx="1117440" cy="10018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0CD70642-E97F-48B5-9914-0781752826F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263160" y="4193440"/>
                <a:ext cx="1153080" cy="10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F19FD5C-B18F-49BC-ACF8-3CDB2DAAB31F}"/>
                  </a:ext>
                </a:extLst>
              </p14:cNvPr>
              <p14:cNvContentPartPr/>
              <p14:nvPr/>
            </p14:nvContentPartPr>
            <p14:xfrm>
              <a:off x="775920" y="3863320"/>
              <a:ext cx="3968640" cy="2940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F19FD5C-B18F-49BC-ACF8-3CDB2DAAB31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58280" y="3845320"/>
                <a:ext cx="4004280" cy="29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F442D67-3C8A-4383-8C58-4B013C05489B}"/>
                  </a:ext>
                </a:extLst>
              </p14:cNvPr>
              <p14:cNvContentPartPr/>
              <p14:nvPr/>
            </p14:nvContentPartPr>
            <p14:xfrm>
              <a:off x="1178400" y="5260120"/>
              <a:ext cx="3148920" cy="1425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F442D67-3C8A-4383-8C58-4B013C05489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60400" y="5242120"/>
                <a:ext cx="3184560" cy="14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DC34915-CC70-4AD9-AD3F-34223C784B17}"/>
                  </a:ext>
                </a:extLst>
              </p14:cNvPr>
              <p14:cNvContentPartPr/>
              <p14:nvPr/>
            </p14:nvContentPartPr>
            <p14:xfrm>
              <a:off x="3524520" y="3029200"/>
              <a:ext cx="46440" cy="62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DC34915-CC70-4AD9-AD3F-34223C784B1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06520" y="3011560"/>
                <a:ext cx="8208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1593523-4019-4A3A-925C-D5BFCF3A3831}"/>
                  </a:ext>
                </a:extLst>
              </p14:cNvPr>
              <p14:cNvContentPartPr/>
              <p14:nvPr/>
            </p14:nvContentPartPr>
            <p14:xfrm>
              <a:off x="3951840" y="2690440"/>
              <a:ext cx="397080" cy="390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1593523-4019-4A3A-925C-D5BFCF3A383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34200" y="2672800"/>
                <a:ext cx="4327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F55F3F6-36F5-4230-A070-383824E09C09}"/>
                  </a:ext>
                </a:extLst>
              </p14:cNvPr>
              <p14:cNvContentPartPr/>
              <p14:nvPr/>
            </p14:nvContentPartPr>
            <p14:xfrm>
              <a:off x="4460160" y="2783320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F55F3F6-36F5-4230-A070-383824E09C0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42160" y="276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6BEE0C9-4F55-4EA3-9BA0-B3D9B2FCCA16}"/>
                  </a:ext>
                </a:extLst>
              </p14:cNvPr>
              <p14:cNvContentPartPr/>
              <p14:nvPr/>
            </p14:nvContentPartPr>
            <p14:xfrm>
              <a:off x="4448640" y="2905360"/>
              <a:ext cx="680760" cy="194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6BEE0C9-4F55-4EA3-9BA0-B3D9B2FCCA1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430991" y="2887687"/>
                <a:ext cx="716419" cy="2304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3BC7385-1EAD-4790-B7E2-83CA921D6700}"/>
                  </a:ext>
                </a:extLst>
              </p14:cNvPr>
              <p14:cNvContentPartPr/>
              <p14:nvPr/>
            </p14:nvContentPartPr>
            <p14:xfrm>
              <a:off x="5583720" y="2839840"/>
              <a:ext cx="216360" cy="296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3BC7385-1EAD-4790-B7E2-83CA921D670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565720" y="2822200"/>
                <a:ext cx="2520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2659194-2A45-4A0E-A4C4-45A2C85FDED8}"/>
                  </a:ext>
                </a:extLst>
              </p14:cNvPr>
              <p14:cNvContentPartPr/>
              <p14:nvPr/>
            </p14:nvContentPartPr>
            <p14:xfrm>
              <a:off x="6068640" y="2743000"/>
              <a:ext cx="128520" cy="478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2659194-2A45-4A0E-A4C4-45A2C85FDED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051000" y="2725360"/>
                <a:ext cx="164160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D76F224-0949-40A7-91B8-B187AC76C721}"/>
                  </a:ext>
                </a:extLst>
              </p14:cNvPr>
              <p14:cNvContentPartPr/>
              <p14:nvPr/>
            </p14:nvContentPartPr>
            <p14:xfrm>
              <a:off x="5675520" y="3424480"/>
              <a:ext cx="154080" cy="1576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D76F224-0949-40A7-91B8-B187AC76C72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57880" y="3406840"/>
                <a:ext cx="18972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E21B3A9-9677-42FC-B211-F3321C7344B2}"/>
                  </a:ext>
                </a:extLst>
              </p14:cNvPr>
              <p14:cNvContentPartPr/>
              <p14:nvPr/>
            </p14:nvContentPartPr>
            <p14:xfrm>
              <a:off x="5943360" y="3416560"/>
              <a:ext cx="205560" cy="190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E21B3A9-9677-42FC-B211-F3321C7344B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925720" y="3398920"/>
                <a:ext cx="24120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0D6C717-61B8-486C-B2DE-9A6357D62074}"/>
                  </a:ext>
                </a:extLst>
              </p14:cNvPr>
              <p14:cNvContentPartPr/>
              <p14:nvPr/>
            </p14:nvContentPartPr>
            <p14:xfrm>
              <a:off x="6400200" y="2713120"/>
              <a:ext cx="2610360" cy="12074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0D6C717-61B8-486C-B2DE-9A6357D6207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382560" y="2695120"/>
                <a:ext cx="2646000" cy="12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A3661825-422D-486E-9D52-9A42F3112CA1}"/>
                  </a:ext>
                </a:extLst>
              </p14:cNvPr>
              <p14:cNvContentPartPr/>
              <p14:nvPr/>
            </p14:nvContentPartPr>
            <p14:xfrm>
              <a:off x="6563280" y="4236280"/>
              <a:ext cx="151560" cy="208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A3661825-422D-486E-9D52-9A42F3112CA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545280" y="4218280"/>
                <a:ext cx="1872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91585E8E-46F1-42AD-8F2C-EE17A62C9E86}"/>
                  </a:ext>
                </a:extLst>
              </p14:cNvPr>
              <p14:cNvContentPartPr/>
              <p14:nvPr/>
            </p14:nvContentPartPr>
            <p14:xfrm>
              <a:off x="6552840" y="4368400"/>
              <a:ext cx="141480" cy="10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91585E8E-46F1-42AD-8F2C-EE17A62C9E8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534840" y="435040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B6397F1-2F62-4EF2-A106-874DEC9B1AF9}"/>
                  </a:ext>
                </a:extLst>
              </p14:cNvPr>
              <p14:cNvContentPartPr/>
              <p14:nvPr/>
            </p14:nvContentPartPr>
            <p14:xfrm>
              <a:off x="5547000" y="3992560"/>
              <a:ext cx="837720" cy="6195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B6397F1-2F62-4EF2-A106-874DEC9B1AF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29352" y="3974560"/>
                <a:ext cx="873375" cy="65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E45B7E3-5D53-4B54-9CDD-F736522C256B}"/>
                  </a:ext>
                </a:extLst>
              </p14:cNvPr>
              <p14:cNvContentPartPr/>
              <p14:nvPr/>
            </p14:nvContentPartPr>
            <p14:xfrm>
              <a:off x="7788720" y="3992560"/>
              <a:ext cx="461520" cy="3553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E45B7E3-5D53-4B54-9CDD-F736522C256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770720" y="3974560"/>
                <a:ext cx="49716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F1264A0E-1F25-43DD-88D0-5DD4FEB45E92}"/>
                  </a:ext>
                </a:extLst>
              </p14:cNvPr>
              <p14:cNvContentPartPr/>
              <p14:nvPr/>
            </p14:nvContentPartPr>
            <p14:xfrm>
              <a:off x="6939120" y="4175440"/>
              <a:ext cx="730800" cy="2354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F1264A0E-1F25-43DD-88D0-5DD4FEB45E9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921120" y="4157440"/>
                <a:ext cx="76644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CFA138A-7A48-4C40-B042-0C32BEB12B6F}"/>
                  </a:ext>
                </a:extLst>
              </p14:cNvPr>
              <p14:cNvContentPartPr/>
              <p14:nvPr/>
            </p14:nvContentPartPr>
            <p14:xfrm>
              <a:off x="8592960" y="3951880"/>
              <a:ext cx="236160" cy="669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CFA138A-7A48-4C40-B042-0C32BEB12B6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575320" y="3933880"/>
                <a:ext cx="271800" cy="70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6122515-06C1-457B-B8F4-C655196F8617}"/>
                  </a:ext>
                </a:extLst>
              </p14:cNvPr>
              <p14:cNvContentPartPr/>
              <p14:nvPr/>
            </p14:nvContentPartPr>
            <p14:xfrm>
              <a:off x="5435400" y="4861240"/>
              <a:ext cx="305640" cy="28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6122515-06C1-457B-B8F4-C655196F861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17400" y="4843240"/>
                <a:ext cx="341280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138A28A-1EFF-4220-B3D9-59B1495C6064}"/>
                  </a:ext>
                </a:extLst>
              </p14:cNvPr>
              <p14:cNvContentPartPr/>
              <p14:nvPr/>
            </p14:nvContentPartPr>
            <p14:xfrm>
              <a:off x="5862000" y="481552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138A28A-1EFF-4220-B3D9-59B1495C606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44000" y="4797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B58153F-A674-4E57-ADF5-7B9D81564CBD}"/>
                  </a:ext>
                </a:extLst>
              </p14:cNvPr>
              <p14:cNvContentPartPr/>
              <p14:nvPr/>
            </p14:nvContentPartPr>
            <p14:xfrm>
              <a:off x="6960360" y="4933600"/>
              <a:ext cx="264960" cy="18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B58153F-A674-4E57-ADF5-7B9D81564CBD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942360" y="4915600"/>
                <a:ext cx="30060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ACFA4AC-D26C-4B16-B041-8CD0BB3BA5C0}"/>
                  </a:ext>
                </a:extLst>
              </p14:cNvPr>
              <p14:cNvContentPartPr/>
              <p14:nvPr/>
            </p14:nvContentPartPr>
            <p14:xfrm>
              <a:off x="7337640" y="4970680"/>
              <a:ext cx="142560" cy="141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ACFA4AC-D26C-4B16-B041-8CD0BB3BA5C0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319640" y="4953040"/>
                <a:ext cx="17820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1680674-5DE6-45FB-9DCF-AB69359C4AE8}"/>
                  </a:ext>
                </a:extLst>
              </p14:cNvPr>
              <p14:cNvContentPartPr/>
              <p14:nvPr/>
            </p14:nvContentPartPr>
            <p14:xfrm>
              <a:off x="6291120" y="4957360"/>
              <a:ext cx="301320" cy="215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1680674-5DE6-45FB-9DCF-AB69359C4AE8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273480" y="4939691"/>
                <a:ext cx="336960" cy="251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893F596-89DD-4107-95D8-CE6A560ADA70}"/>
                  </a:ext>
                </a:extLst>
              </p14:cNvPr>
              <p14:cNvContentPartPr/>
              <p14:nvPr/>
            </p14:nvContentPartPr>
            <p14:xfrm>
              <a:off x="5861640" y="4969240"/>
              <a:ext cx="326160" cy="181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893F596-89DD-4107-95D8-CE6A560ADA70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5843981" y="4951240"/>
                <a:ext cx="361839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BC54379-0490-492E-B349-540A99049B0B}"/>
                  </a:ext>
                </a:extLst>
              </p14:cNvPr>
              <p14:cNvContentPartPr/>
              <p14:nvPr/>
            </p14:nvContentPartPr>
            <p14:xfrm>
              <a:off x="7742280" y="4765120"/>
              <a:ext cx="1277640" cy="403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BC54379-0490-492E-B349-540A99049B0B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724280" y="4747480"/>
                <a:ext cx="1313280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5D373039-E175-4AA9-8DEC-3091201B66CC}"/>
                  </a:ext>
                </a:extLst>
              </p14:cNvPr>
              <p14:cNvContentPartPr/>
              <p14:nvPr/>
            </p14:nvContentPartPr>
            <p14:xfrm>
              <a:off x="6684960" y="5567200"/>
              <a:ext cx="813240" cy="256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5D373039-E175-4AA9-8DEC-3091201B66CC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6666960" y="5549535"/>
                <a:ext cx="848880" cy="292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CC9FF98B-9E91-4EEB-8201-2AABDB0D0627}"/>
                  </a:ext>
                </a:extLst>
              </p14:cNvPr>
              <p14:cNvContentPartPr/>
              <p14:nvPr/>
            </p14:nvContentPartPr>
            <p14:xfrm>
              <a:off x="5526840" y="5362360"/>
              <a:ext cx="941760" cy="7545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CC9FF98B-9E91-4EEB-8201-2AABDB0D062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508840" y="5344360"/>
                <a:ext cx="977400" cy="79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F1B7ABC-F6D6-4697-B9D8-8612275CE96B}"/>
                  </a:ext>
                </a:extLst>
              </p14:cNvPr>
              <p14:cNvContentPartPr/>
              <p14:nvPr/>
            </p14:nvContentPartPr>
            <p14:xfrm>
              <a:off x="7772160" y="5554240"/>
              <a:ext cx="631800" cy="407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F1B7ABC-F6D6-4697-B9D8-8612275CE96B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754160" y="5536240"/>
                <a:ext cx="66744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70BEBC5-D7DD-43F4-8D60-288DBE1D90A0}"/>
                  </a:ext>
                </a:extLst>
              </p14:cNvPr>
              <p14:cNvContentPartPr/>
              <p14:nvPr/>
            </p14:nvContentPartPr>
            <p14:xfrm>
              <a:off x="5028600" y="6168400"/>
              <a:ext cx="188280" cy="90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70BEBC5-D7DD-43F4-8D60-288DBE1D90A0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010960" y="6150760"/>
                <a:ext cx="22392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3EB4F01-BB77-4EA6-A9B3-971D977503C7}"/>
                  </a:ext>
                </a:extLst>
              </p14:cNvPr>
              <p14:cNvContentPartPr/>
              <p14:nvPr/>
            </p14:nvContentPartPr>
            <p14:xfrm>
              <a:off x="5100240" y="6329320"/>
              <a:ext cx="603000" cy="350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3EB4F01-BB77-4EA6-A9B3-971D977503C7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082240" y="6311320"/>
                <a:ext cx="63864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508D2FD-E165-4F8A-A41D-9107804A4FA1}"/>
                  </a:ext>
                </a:extLst>
              </p14:cNvPr>
              <p14:cNvContentPartPr/>
              <p14:nvPr/>
            </p14:nvContentPartPr>
            <p14:xfrm>
              <a:off x="5882520" y="6199000"/>
              <a:ext cx="181800" cy="69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508D2FD-E165-4F8A-A41D-9107804A4FA1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864520" y="6181000"/>
                <a:ext cx="21744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2614D4D-6B12-4C51-9BF2-2608B2FD86D8}"/>
                  </a:ext>
                </a:extLst>
              </p14:cNvPr>
              <p14:cNvContentPartPr/>
              <p14:nvPr/>
            </p14:nvContentPartPr>
            <p14:xfrm>
              <a:off x="5912760" y="6336520"/>
              <a:ext cx="335880" cy="349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2614D4D-6B12-4C51-9BF2-2608B2FD86D8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894760" y="6318898"/>
                <a:ext cx="371520" cy="3851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321A9E2-9A98-4965-B257-C2CBB658B6CA}"/>
                  </a:ext>
                </a:extLst>
              </p14:cNvPr>
              <p14:cNvContentPartPr/>
              <p14:nvPr/>
            </p14:nvContentPartPr>
            <p14:xfrm>
              <a:off x="7136400" y="6231760"/>
              <a:ext cx="200880" cy="77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321A9E2-9A98-4965-B257-C2CBB658B6CA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118400" y="6214120"/>
                <a:ext cx="23652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5F997C5-93BD-4735-83AF-3AC788B81962}"/>
                  </a:ext>
                </a:extLst>
              </p14:cNvPr>
              <p14:cNvContentPartPr/>
              <p14:nvPr/>
            </p14:nvContentPartPr>
            <p14:xfrm>
              <a:off x="7944960" y="6229960"/>
              <a:ext cx="319320" cy="103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5F997C5-93BD-4735-83AF-3AC788B81962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7926960" y="6212320"/>
                <a:ext cx="3549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1A2AB2E-FB77-437E-A222-F84ED31E3CFC}"/>
                  </a:ext>
                </a:extLst>
              </p14:cNvPr>
              <p14:cNvContentPartPr/>
              <p14:nvPr/>
            </p14:nvContentPartPr>
            <p14:xfrm>
              <a:off x="7952160" y="6460720"/>
              <a:ext cx="511200" cy="297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1A2AB2E-FB77-437E-A222-F84ED31E3CFC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7934520" y="6442720"/>
                <a:ext cx="54684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1FF4CCE-8B4B-44D1-8EDB-DBD51BC843B2}"/>
                  </a:ext>
                </a:extLst>
              </p14:cNvPr>
              <p14:cNvContentPartPr/>
              <p14:nvPr/>
            </p14:nvContentPartPr>
            <p14:xfrm>
              <a:off x="7026960" y="6451360"/>
              <a:ext cx="799200" cy="294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1FF4CCE-8B4B-44D1-8EDB-DBD51BC843B2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008960" y="6433360"/>
                <a:ext cx="83484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74904AE-80B1-45AF-8280-4C2C75C0F1FA}"/>
                  </a:ext>
                </a:extLst>
              </p14:cNvPr>
              <p14:cNvContentPartPr/>
              <p14:nvPr/>
            </p14:nvContentPartPr>
            <p14:xfrm>
              <a:off x="6613680" y="6248320"/>
              <a:ext cx="139320" cy="604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74904AE-80B1-45AF-8280-4C2C75C0F1FA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595680" y="6230320"/>
                <a:ext cx="174960" cy="639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17805088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DD45681-275E-4314-97E9-F283DA5E8657}"/>
                  </a:ext>
                </a:extLst>
              </p14:cNvPr>
              <p14:cNvContentPartPr/>
              <p14:nvPr/>
            </p14:nvContentPartPr>
            <p14:xfrm>
              <a:off x="1523640" y="201400"/>
              <a:ext cx="6579000" cy="550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DD45681-275E-4314-97E9-F283DA5E86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05640" y="183760"/>
                <a:ext cx="6614640" cy="585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27093845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DD45681-275E-4314-97E9-F283DA5E8657}"/>
                  </a:ext>
                </a:extLst>
              </p14:cNvPr>
              <p14:cNvContentPartPr/>
              <p14:nvPr/>
            </p14:nvContentPartPr>
            <p14:xfrm>
              <a:off x="1523640" y="201400"/>
              <a:ext cx="6579000" cy="550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DD45681-275E-4314-97E9-F283DA5E86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05640" y="183760"/>
                <a:ext cx="6614640" cy="58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31F5098-D284-4148-9AEB-417F66279689}"/>
                  </a:ext>
                </a:extLst>
              </p14:cNvPr>
              <p14:cNvContentPartPr/>
              <p14:nvPr/>
            </p14:nvContentPartPr>
            <p14:xfrm>
              <a:off x="4367280" y="1045960"/>
              <a:ext cx="253080" cy="13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31F5098-D284-4148-9AEB-417F6627968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349280" y="1028320"/>
                <a:ext cx="2887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59EA23E-3377-4F3A-8629-A10A5631480C}"/>
                  </a:ext>
                </a:extLst>
              </p14:cNvPr>
              <p14:cNvContentPartPr/>
              <p14:nvPr/>
            </p14:nvContentPartPr>
            <p14:xfrm>
              <a:off x="4875600" y="1003840"/>
              <a:ext cx="115200" cy="234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59EA23E-3377-4F3A-8629-A10A5631480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57960" y="986200"/>
                <a:ext cx="15084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FE0E30A-CF64-4ED6-80BB-2E3624AD0793}"/>
                  </a:ext>
                </a:extLst>
              </p14:cNvPr>
              <p14:cNvContentPartPr/>
              <p14:nvPr/>
            </p14:nvContentPartPr>
            <p14:xfrm>
              <a:off x="6095640" y="821680"/>
              <a:ext cx="896040" cy="793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FE0E30A-CF64-4ED6-80BB-2E3624AD079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77640" y="803680"/>
                <a:ext cx="931680" cy="82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EA38FBF-A175-44A2-AE44-57698E60C62D}"/>
                  </a:ext>
                </a:extLst>
              </p14:cNvPr>
              <p14:cNvContentPartPr/>
              <p14:nvPr/>
            </p14:nvContentPartPr>
            <p14:xfrm>
              <a:off x="5089800" y="887200"/>
              <a:ext cx="692280" cy="646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EA38FBF-A175-44A2-AE44-57698E60C62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71800" y="869210"/>
                <a:ext cx="727920" cy="682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0928866-06DE-4423-9073-7B9C7A1DCFE6}"/>
                  </a:ext>
                </a:extLst>
              </p14:cNvPr>
              <p14:cNvContentPartPr/>
              <p14:nvPr/>
            </p14:nvContentPartPr>
            <p14:xfrm>
              <a:off x="3717120" y="924280"/>
              <a:ext cx="428400" cy="264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0928866-06DE-4423-9073-7B9C7A1DCFE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99480" y="906280"/>
                <a:ext cx="46404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89AC88E-9733-4437-8C71-3B0EBA7BA7DC}"/>
                  </a:ext>
                </a:extLst>
              </p14:cNvPr>
              <p14:cNvContentPartPr/>
              <p14:nvPr/>
            </p14:nvContentPartPr>
            <p14:xfrm>
              <a:off x="3200160" y="852280"/>
              <a:ext cx="298800" cy="316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89AC88E-9733-4437-8C71-3B0EBA7BA7D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82160" y="834640"/>
                <a:ext cx="334440" cy="352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81612638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DD45681-275E-4314-97E9-F283DA5E8657}"/>
                  </a:ext>
                </a:extLst>
              </p14:cNvPr>
              <p14:cNvContentPartPr/>
              <p14:nvPr/>
            </p14:nvContentPartPr>
            <p14:xfrm>
              <a:off x="1523640" y="201400"/>
              <a:ext cx="6579000" cy="550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DD45681-275E-4314-97E9-F283DA5E86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05640" y="183760"/>
                <a:ext cx="6614640" cy="58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5FEF6D4-09B0-40A7-92A9-D5CC2AC875D2}"/>
                  </a:ext>
                </a:extLst>
              </p14:cNvPr>
              <p14:cNvContentPartPr/>
              <p14:nvPr/>
            </p14:nvContentPartPr>
            <p14:xfrm>
              <a:off x="608160" y="1615840"/>
              <a:ext cx="1595880" cy="2212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5FEF6D4-09B0-40A7-92A9-D5CC2AC875D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0160" y="1597840"/>
                <a:ext cx="1631520" cy="22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31F5098-D284-4148-9AEB-417F66279689}"/>
                  </a:ext>
                </a:extLst>
              </p14:cNvPr>
              <p14:cNvContentPartPr/>
              <p14:nvPr/>
            </p14:nvContentPartPr>
            <p14:xfrm>
              <a:off x="4367280" y="1045960"/>
              <a:ext cx="253080" cy="13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31F5098-D284-4148-9AEB-417F662796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349280" y="1028320"/>
                <a:ext cx="2887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59EA23E-3377-4F3A-8629-A10A5631480C}"/>
                  </a:ext>
                </a:extLst>
              </p14:cNvPr>
              <p14:cNvContentPartPr/>
              <p14:nvPr/>
            </p14:nvContentPartPr>
            <p14:xfrm>
              <a:off x="4875600" y="1003840"/>
              <a:ext cx="115200" cy="234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59EA23E-3377-4F3A-8629-A10A5631480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857960" y="986200"/>
                <a:ext cx="15084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FE0E30A-CF64-4ED6-80BB-2E3624AD0793}"/>
                  </a:ext>
                </a:extLst>
              </p14:cNvPr>
              <p14:cNvContentPartPr/>
              <p14:nvPr/>
            </p14:nvContentPartPr>
            <p14:xfrm>
              <a:off x="6095640" y="821680"/>
              <a:ext cx="896040" cy="793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FE0E30A-CF64-4ED6-80BB-2E3624AD079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077640" y="803680"/>
                <a:ext cx="931680" cy="82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EA38FBF-A175-44A2-AE44-57698E60C62D}"/>
                  </a:ext>
                </a:extLst>
              </p14:cNvPr>
              <p14:cNvContentPartPr/>
              <p14:nvPr/>
            </p14:nvContentPartPr>
            <p14:xfrm>
              <a:off x="5089800" y="887200"/>
              <a:ext cx="692280" cy="646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EA38FBF-A175-44A2-AE44-57698E60C62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071800" y="869210"/>
                <a:ext cx="727920" cy="682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0928866-06DE-4423-9073-7B9C7A1DCFE6}"/>
                  </a:ext>
                </a:extLst>
              </p14:cNvPr>
              <p14:cNvContentPartPr/>
              <p14:nvPr/>
            </p14:nvContentPartPr>
            <p14:xfrm>
              <a:off x="3717120" y="924280"/>
              <a:ext cx="428400" cy="264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0928866-06DE-4423-9073-7B9C7A1DCF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699480" y="906280"/>
                <a:ext cx="46404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89AC88E-9733-4437-8C71-3B0EBA7BA7DC}"/>
                  </a:ext>
                </a:extLst>
              </p14:cNvPr>
              <p14:cNvContentPartPr/>
              <p14:nvPr/>
            </p14:nvContentPartPr>
            <p14:xfrm>
              <a:off x="3200160" y="852280"/>
              <a:ext cx="298800" cy="316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89AC88E-9733-4437-8C71-3B0EBA7BA7D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82160" y="834640"/>
                <a:ext cx="334440" cy="352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5019270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7BA99FF-593D-49A6-A27B-4EF573D9EE43}"/>
                  </a:ext>
                </a:extLst>
              </p14:cNvPr>
              <p14:cNvContentPartPr/>
              <p14:nvPr/>
            </p14:nvContentPartPr>
            <p14:xfrm>
              <a:off x="233400" y="149200"/>
              <a:ext cx="8580240" cy="785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7BA99FF-593D-49A6-A27B-4EF573D9EE4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400" y="131200"/>
                <a:ext cx="8615880" cy="82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D127923-B627-4036-A681-D007837D30D5}"/>
                  </a:ext>
                </a:extLst>
              </p14:cNvPr>
              <p14:cNvContentPartPr/>
              <p14:nvPr/>
            </p14:nvContentPartPr>
            <p14:xfrm>
              <a:off x="646320" y="1103560"/>
              <a:ext cx="1245960" cy="458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D127923-B627-4036-A681-D007837D30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8675" y="1085920"/>
                <a:ext cx="1281610" cy="49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F81480C-CCAD-4BDA-B07D-4EEF5EDDBBB5}"/>
                  </a:ext>
                </a:extLst>
              </p14:cNvPr>
              <p14:cNvContentPartPr/>
              <p14:nvPr/>
            </p14:nvContentPartPr>
            <p14:xfrm>
              <a:off x="3088200" y="1273120"/>
              <a:ext cx="155880" cy="1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F81480C-CCAD-4BDA-B07D-4EEF5EDDBBB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0560" y="1255480"/>
                <a:ext cx="1915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507C594-40A2-43D4-8034-F6552633A6C1}"/>
                  </a:ext>
                </a:extLst>
              </p14:cNvPr>
              <p14:cNvContentPartPr/>
              <p14:nvPr/>
            </p14:nvContentPartPr>
            <p14:xfrm>
              <a:off x="3078120" y="1371040"/>
              <a:ext cx="18288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507C594-40A2-43D4-8034-F6552633A6C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60120" y="1353040"/>
                <a:ext cx="218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251159A-87D1-481C-89C7-D4CE2C3946E2}"/>
                  </a:ext>
                </a:extLst>
              </p14:cNvPr>
              <p14:cNvContentPartPr/>
              <p14:nvPr/>
            </p14:nvContentPartPr>
            <p14:xfrm>
              <a:off x="2103960" y="1236760"/>
              <a:ext cx="806040" cy="225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251159A-87D1-481C-89C7-D4CE2C3946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86320" y="1219120"/>
                <a:ext cx="84168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C0CC05A-F89C-45E0-B4C3-CF787A2D4BAA}"/>
                  </a:ext>
                </a:extLst>
              </p14:cNvPr>
              <p14:cNvContentPartPr/>
              <p14:nvPr/>
            </p14:nvContentPartPr>
            <p14:xfrm>
              <a:off x="3473400" y="901960"/>
              <a:ext cx="861840" cy="435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C0CC05A-F89C-45E0-B4C3-CF787A2D4BA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55400" y="884320"/>
                <a:ext cx="89748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A4A6E06-6D34-414B-BB97-2141D05498AA}"/>
                  </a:ext>
                </a:extLst>
              </p14:cNvPr>
              <p14:cNvContentPartPr/>
              <p14:nvPr/>
            </p14:nvContentPartPr>
            <p14:xfrm>
              <a:off x="4545480" y="934360"/>
              <a:ext cx="1060560" cy="357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A4A6E06-6D34-414B-BB97-2141D05498A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27840" y="916720"/>
                <a:ext cx="1096200" cy="392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63149190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DD45681-275E-4314-97E9-F283DA5E8657}"/>
                  </a:ext>
                </a:extLst>
              </p14:cNvPr>
              <p14:cNvContentPartPr/>
              <p14:nvPr/>
            </p14:nvContentPartPr>
            <p14:xfrm>
              <a:off x="1523640" y="201400"/>
              <a:ext cx="6579000" cy="550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DD45681-275E-4314-97E9-F283DA5E86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05640" y="183760"/>
                <a:ext cx="6614640" cy="58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5FEF6D4-09B0-40A7-92A9-D5CC2AC875D2}"/>
                  </a:ext>
                </a:extLst>
              </p14:cNvPr>
              <p14:cNvContentPartPr/>
              <p14:nvPr/>
            </p14:nvContentPartPr>
            <p14:xfrm>
              <a:off x="608160" y="1615840"/>
              <a:ext cx="1595880" cy="2212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5FEF6D4-09B0-40A7-92A9-D5CC2AC875D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0160" y="1597840"/>
                <a:ext cx="1631520" cy="22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31F5098-D284-4148-9AEB-417F66279689}"/>
                  </a:ext>
                </a:extLst>
              </p14:cNvPr>
              <p14:cNvContentPartPr/>
              <p14:nvPr/>
            </p14:nvContentPartPr>
            <p14:xfrm>
              <a:off x="4367280" y="1045960"/>
              <a:ext cx="253080" cy="13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31F5098-D284-4148-9AEB-417F662796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349280" y="1028320"/>
                <a:ext cx="2887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59EA23E-3377-4F3A-8629-A10A5631480C}"/>
                  </a:ext>
                </a:extLst>
              </p14:cNvPr>
              <p14:cNvContentPartPr/>
              <p14:nvPr/>
            </p14:nvContentPartPr>
            <p14:xfrm>
              <a:off x="4875600" y="1003840"/>
              <a:ext cx="115200" cy="234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59EA23E-3377-4F3A-8629-A10A5631480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857960" y="986200"/>
                <a:ext cx="15084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FE0E30A-CF64-4ED6-80BB-2E3624AD0793}"/>
                  </a:ext>
                </a:extLst>
              </p14:cNvPr>
              <p14:cNvContentPartPr/>
              <p14:nvPr/>
            </p14:nvContentPartPr>
            <p14:xfrm>
              <a:off x="6095640" y="821680"/>
              <a:ext cx="896040" cy="793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FE0E30A-CF64-4ED6-80BB-2E3624AD079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077640" y="803680"/>
                <a:ext cx="931680" cy="82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EA38FBF-A175-44A2-AE44-57698E60C62D}"/>
                  </a:ext>
                </a:extLst>
              </p14:cNvPr>
              <p14:cNvContentPartPr/>
              <p14:nvPr/>
            </p14:nvContentPartPr>
            <p14:xfrm>
              <a:off x="5089800" y="887200"/>
              <a:ext cx="692280" cy="646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EA38FBF-A175-44A2-AE44-57698E60C62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071800" y="869210"/>
                <a:ext cx="727920" cy="682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0928866-06DE-4423-9073-7B9C7A1DCFE6}"/>
                  </a:ext>
                </a:extLst>
              </p14:cNvPr>
              <p14:cNvContentPartPr/>
              <p14:nvPr/>
            </p14:nvContentPartPr>
            <p14:xfrm>
              <a:off x="3717120" y="924280"/>
              <a:ext cx="428400" cy="264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0928866-06DE-4423-9073-7B9C7A1DCF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699480" y="906280"/>
                <a:ext cx="46404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89AC88E-9733-4437-8C71-3B0EBA7BA7DC}"/>
                  </a:ext>
                </a:extLst>
              </p14:cNvPr>
              <p14:cNvContentPartPr/>
              <p14:nvPr/>
            </p14:nvContentPartPr>
            <p14:xfrm>
              <a:off x="3200160" y="852280"/>
              <a:ext cx="298800" cy="316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89AC88E-9733-4437-8C71-3B0EBA7BA7D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82160" y="834640"/>
                <a:ext cx="3344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E015EAF-C308-4A68-8E30-E29AFAF1915E}"/>
                  </a:ext>
                </a:extLst>
              </p14:cNvPr>
              <p14:cNvContentPartPr/>
              <p14:nvPr/>
            </p14:nvContentPartPr>
            <p14:xfrm>
              <a:off x="7301640" y="822760"/>
              <a:ext cx="34200" cy="347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E015EAF-C308-4A68-8E30-E29AFAF1915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83640" y="804760"/>
                <a:ext cx="6984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FFA9645-A809-463D-94B0-31A0EDFDBEA9}"/>
                  </a:ext>
                </a:extLst>
              </p14:cNvPr>
              <p14:cNvContentPartPr/>
              <p14:nvPr/>
            </p14:nvContentPartPr>
            <p14:xfrm>
              <a:off x="7203000" y="994120"/>
              <a:ext cx="203400" cy="32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FFA9645-A809-463D-94B0-31A0EDFDBEA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85000" y="976480"/>
                <a:ext cx="2390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A859F9E-7E32-4497-B1F0-5DDF3BDBB098}"/>
                  </a:ext>
                </a:extLst>
              </p14:cNvPr>
              <p14:cNvContentPartPr/>
              <p14:nvPr/>
            </p14:nvContentPartPr>
            <p14:xfrm>
              <a:off x="7445280" y="855880"/>
              <a:ext cx="317880" cy="287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A859F9E-7E32-4497-B1F0-5DDF3BDBB09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427640" y="837880"/>
                <a:ext cx="3535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B4772DD-C178-41CB-A592-846D5AB54F29}"/>
                  </a:ext>
                </a:extLst>
              </p14:cNvPr>
              <p14:cNvContentPartPr/>
              <p14:nvPr/>
            </p14:nvContentPartPr>
            <p14:xfrm>
              <a:off x="7777560" y="934360"/>
              <a:ext cx="106560" cy="200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B4772DD-C178-41CB-A592-846D5AB54F2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759920" y="916720"/>
                <a:ext cx="14220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AE6D4DE-01C4-4678-ADF6-2BB469862206}"/>
                  </a:ext>
                </a:extLst>
              </p14:cNvPr>
              <p14:cNvContentPartPr/>
              <p14:nvPr/>
            </p14:nvContentPartPr>
            <p14:xfrm>
              <a:off x="7943880" y="962800"/>
              <a:ext cx="200160" cy="194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AE6D4DE-01C4-4678-ADF6-2BB46986220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925880" y="945160"/>
                <a:ext cx="23580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74B9EB4-EA52-44BF-9061-F32745ED63A0}"/>
                  </a:ext>
                </a:extLst>
              </p14:cNvPr>
              <p14:cNvContentPartPr/>
              <p14:nvPr/>
            </p14:nvContentPartPr>
            <p14:xfrm>
              <a:off x="8402880" y="1000960"/>
              <a:ext cx="224640" cy="123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74B9EB4-EA52-44BF-9061-F32745ED63A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384880" y="983320"/>
                <a:ext cx="26028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B23C941-83DE-4F3E-9CB0-C13D0B6B710A}"/>
                  </a:ext>
                </a:extLst>
              </p14:cNvPr>
              <p14:cNvContentPartPr/>
              <p14:nvPr/>
            </p14:nvContentPartPr>
            <p14:xfrm>
              <a:off x="4117080" y="1290040"/>
              <a:ext cx="507960" cy="265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B23C941-83DE-4F3E-9CB0-C13D0B6B710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99080" y="1272040"/>
                <a:ext cx="54360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65C5E15-1093-4BDE-B913-6DF9E8D3C3C0}"/>
                  </a:ext>
                </a:extLst>
              </p14:cNvPr>
              <p14:cNvContentPartPr/>
              <p14:nvPr/>
            </p14:nvContentPartPr>
            <p14:xfrm>
              <a:off x="3443880" y="1427560"/>
              <a:ext cx="568800" cy="349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65C5E15-1093-4BDE-B913-6DF9E8D3C3C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26240" y="1409920"/>
                <a:ext cx="60444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C6AFC72-9131-4C97-99E1-A3CA82224983}"/>
                  </a:ext>
                </a:extLst>
              </p14:cNvPr>
              <p14:cNvContentPartPr/>
              <p14:nvPr/>
            </p14:nvContentPartPr>
            <p14:xfrm>
              <a:off x="1940160" y="2194720"/>
              <a:ext cx="101880" cy="990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C6AFC72-9131-4C97-99E1-A3CA8222498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22160" y="2176720"/>
                <a:ext cx="137520" cy="134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19417452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DD45681-275E-4314-97E9-F283DA5E8657}"/>
                  </a:ext>
                </a:extLst>
              </p14:cNvPr>
              <p14:cNvContentPartPr/>
              <p14:nvPr/>
            </p14:nvContentPartPr>
            <p14:xfrm>
              <a:off x="1523640" y="201400"/>
              <a:ext cx="6579000" cy="550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DD45681-275E-4314-97E9-F283DA5E86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05640" y="183760"/>
                <a:ext cx="6614640" cy="58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5FEF6D4-09B0-40A7-92A9-D5CC2AC875D2}"/>
                  </a:ext>
                </a:extLst>
              </p14:cNvPr>
              <p14:cNvContentPartPr/>
              <p14:nvPr/>
            </p14:nvContentPartPr>
            <p14:xfrm>
              <a:off x="608160" y="1615840"/>
              <a:ext cx="1595880" cy="2212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5FEF6D4-09B0-40A7-92A9-D5CC2AC875D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0160" y="1597840"/>
                <a:ext cx="1631520" cy="22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31F5098-D284-4148-9AEB-417F66279689}"/>
                  </a:ext>
                </a:extLst>
              </p14:cNvPr>
              <p14:cNvContentPartPr/>
              <p14:nvPr/>
            </p14:nvContentPartPr>
            <p14:xfrm>
              <a:off x="4367280" y="1045960"/>
              <a:ext cx="253080" cy="13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31F5098-D284-4148-9AEB-417F662796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349280" y="1028320"/>
                <a:ext cx="2887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59EA23E-3377-4F3A-8629-A10A5631480C}"/>
                  </a:ext>
                </a:extLst>
              </p14:cNvPr>
              <p14:cNvContentPartPr/>
              <p14:nvPr/>
            </p14:nvContentPartPr>
            <p14:xfrm>
              <a:off x="4875600" y="1003840"/>
              <a:ext cx="115200" cy="234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59EA23E-3377-4F3A-8629-A10A5631480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857960" y="986200"/>
                <a:ext cx="15084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FE0E30A-CF64-4ED6-80BB-2E3624AD0793}"/>
                  </a:ext>
                </a:extLst>
              </p14:cNvPr>
              <p14:cNvContentPartPr/>
              <p14:nvPr/>
            </p14:nvContentPartPr>
            <p14:xfrm>
              <a:off x="6095640" y="821680"/>
              <a:ext cx="896040" cy="793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FE0E30A-CF64-4ED6-80BB-2E3624AD079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077640" y="803680"/>
                <a:ext cx="931680" cy="82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EA38FBF-A175-44A2-AE44-57698E60C62D}"/>
                  </a:ext>
                </a:extLst>
              </p14:cNvPr>
              <p14:cNvContentPartPr/>
              <p14:nvPr/>
            </p14:nvContentPartPr>
            <p14:xfrm>
              <a:off x="5089800" y="887200"/>
              <a:ext cx="692280" cy="646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EA38FBF-A175-44A2-AE44-57698E60C62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071800" y="869210"/>
                <a:ext cx="727920" cy="682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0928866-06DE-4423-9073-7B9C7A1DCFE6}"/>
                  </a:ext>
                </a:extLst>
              </p14:cNvPr>
              <p14:cNvContentPartPr/>
              <p14:nvPr/>
            </p14:nvContentPartPr>
            <p14:xfrm>
              <a:off x="3717120" y="924280"/>
              <a:ext cx="428400" cy="264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0928866-06DE-4423-9073-7B9C7A1DCF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699480" y="906280"/>
                <a:ext cx="46404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89AC88E-9733-4437-8C71-3B0EBA7BA7DC}"/>
                  </a:ext>
                </a:extLst>
              </p14:cNvPr>
              <p14:cNvContentPartPr/>
              <p14:nvPr/>
            </p14:nvContentPartPr>
            <p14:xfrm>
              <a:off x="3200160" y="852280"/>
              <a:ext cx="298800" cy="316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89AC88E-9733-4437-8C71-3B0EBA7BA7D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82160" y="834640"/>
                <a:ext cx="3344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E015EAF-C308-4A68-8E30-E29AFAF1915E}"/>
                  </a:ext>
                </a:extLst>
              </p14:cNvPr>
              <p14:cNvContentPartPr/>
              <p14:nvPr/>
            </p14:nvContentPartPr>
            <p14:xfrm>
              <a:off x="7301640" y="822760"/>
              <a:ext cx="34200" cy="347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E015EAF-C308-4A68-8E30-E29AFAF1915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83640" y="804760"/>
                <a:ext cx="6984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FFA9645-A809-463D-94B0-31A0EDFDBEA9}"/>
                  </a:ext>
                </a:extLst>
              </p14:cNvPr>
              <p14:cNvContentPartPr/>
              <p14:nvPr/>
            </p14:nvContentPartPr>
            <p14:xfrm>
              <a:off x="7203000" y="994120"/>
              <a:ext cx="203400" cy="32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FFA9645-A809-463D-94B0-31A0EDFDBEA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85000" y="976480"/>
                <a:ext cx="2390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A859F9E-7E32-4497-B1F0-5DDF3BDBB098}"/>
                  </a:ext>
                </a:extLst>
              </p14:cNvPr>
              <p14:cNvContentPartPr/>
              <p14:nvPr/>
            </p14:nvContentPartPr>
            <p14:xfrm>
              <a:off x="7445280" y="855880"/>
              <a:ext cx="317880" cy="287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A859F9E-7E32-4497-B1F0-5DDF3BDBB09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427640" y="837880"/>
                <a:ext cx="3535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B4772DD-C178-41CB-A592-846D5AB54F29}"/>
                  </a:ext>
                </a:extLst>
              </p14:cNvPr>
              <p14:cNvContentPartPr/>
              <p14:nvPr/>
            </p14:nvContentPartPr>
            <p14:xfrm>
              <a:off x="7777560" y="934360"/>
              <a:ext cx="106560" cy="200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B4772DD-C178-41CB-A592-846D5AB54F2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759920" y="916720"/>
                <a:ext cx="14220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AE6D4DE-01C4-4678-ADF6-2BB469862206}"/>
                  </a:ext>
                </a:extLst>
              </p14:cNvPr>
              <p14:cNvContentPartPr/>
              <p14:nvPr/>
            </p14:nvContentPartPr>
            <p14:xfrm>
              <a:off x="7943880" y="962800"/>
              <a:ext cx="200160" cy="194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AE6D4DE-01C4-4678-ADF6-2BB46986220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925880" y="945160"/>
                <a:ext cx="23580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74B9EB4-EA52-44BF-9061-F32745ED63A0}"/>
                  </a:ext>
                </a:extLst>
              </p14:cNvPr>
              <p14:cNvContentPartPr/>
              <p14:nvPr/>
            </p14:nvContentPartPr>
            <p14:xfrm>
              <a:off x="8402880" y="1000960"/>
              <a:ext cx="224640" cy="123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74B9EB4-EA52-44BF-9061-F32745ED63A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384880" y="983320"/>
                <a:ext cx="26028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B23C941-83DE-4F3E-9CB0-C13D0B6B710A}"/>
                  </a:ext>
                </a:extLst>
              </p14:cNvPr>
              <p14:cNvContentPartPr/>
              <p14:nvPr/>
            </p14:nvContentPartPr>
            <p14:xfrm>
              <a:off x="4117080" y="1290040"/>
              <a:ext cx="507960" cy="265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B23C941-83DE-4F3E-9CB0-C13D0B6B710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99080" y="1272040"/>
                <a:ext cx="54360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65C5E15-1093-4BDE-B913-6DF9E8D3C3C0}"/>
                  </a:ext>
                </a:extLst>
              </p14:cNvPr>
              <p14:cNvContentPartPr/>
              <p14:nvPr/>
            </p14:nvContentPartPr>
            <p14:xfrm>
              <a:off x="3443880" y="1427560"/>
              <a:ext cx="568800" cy="349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65C5E15-1093-4BDE-B913-6DF9E8D3C3C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26240" y="1409920"/>
                <a:ext cx="60444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C6AFC72-9131-4C97-99E1-A3CA82224983}"/>
                  </a:ext>
                </a:extLst>
              </p14:cNvPr>
              <p14:cNvContentPartPr/>
              <p14:nvPr/>
            </p14:nvContentPartPr>
            <p14:xfrm>
              <a:off x="1940160" y="2194720"/>
              <a:ext cx="101880" cy="990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C6AFC72-9131-4C97-99E1-A3CA8222498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22160" y="2176720"/>
                <a:ext cx="13752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77376F92-3B83-4D06-8333-190379200658}"/>
                  </a:ext>
                </a:extLst>
              </p14:cNvPr>
              <p14:cNvContentPartPr/>
              <p14:nvPr/>
            </p14:nvContentPartPr>
            <p14:xfrm>
              <a:off x="1950240" y="4835680"/>
              <a:ext cx="37800" cy="212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77376F92-3B83-4D06-8333-19037920065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932240" y="4818040"/>
                <a:ext cx="734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87A39F4A-269E-432C-8787-2FF64742BD8D}"/>
                  </a:ext>
                </a:extLst>
              </p14:cNvPr>
              <p14:cNvContentPartPr/>
              <p14:nvPr/>
            </p14:nvContentPartPr>
            <p14:xfrm>
              <a:off x="1818120" y="4480360"/>
              <a:ext cx="183600" cy="2646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87A39F4A-269E-432C-8787-2FF64742BD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800120" y="4462360"/>
                <a:ext cx="21924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06B15C88-4698-47D0-8DA6-8462E441C766}"/>
                  </a:ext>
                </a:extLst>
              </p14:cNvPr>
              <p14:cNvContentPartPr/>
              <p14:nvPr/>
            </p14:nvContentPartPr>
            <p14:xfrm>
              <a:off x="1858440" y="4926040"/>
              <a:ext cx="219960" cy="4849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06B15C88-4698-47D0-8DA6-8462E441C76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40440" y="4908053"/>
                <a:ext cx="255600" cy="5205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D6F0F155-8C10-4AE4-AEE5-8751F111BCBA}"/>
                  </a:ext>
                </a:extLst>
              </p14:cNvPr>
              <p14:cNvContentPartPr/>
              <p14:nvPr/>
            </p14:nvContentPartPr>
            <p14:xfrm>
              <a:off x="1808040" y="4236280"/>
              <a:ext cx="194040" cy="15300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D6F0F155-8C10-4AE4-AEE5-8751F111BCB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790400" y="4218598"/>
                <a:ext cx="229680" cy="1887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87D3776C-743B-4A9C-B41E-DF08F00FBEFA}"/>
                  </a:ext>
                </a:extLst>
              </p14:cNvPr>
              <p14:cNvContentPartPr/>
              <p14:nvPr/>
            </p14:nvContentPartPr>
            <p14:xfrm>
              <a:off x="1899840" y="3742000"/>
              <a:ext cx="326880" cy="2894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87D3776C-743B-4A9C-B41E-DF08F00FBEF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882200" y="3724000"/>
                <a:ext cx="36252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ABF3F0B8-44CB-46A3-94C3-EC606F41D6F3}"/>
                  </a:ext>
                </a:extLst>
              </p14:cNvPr>
              <p14:cNvContentPartPr/>
              <p14:nvPr/>
            </p14:nvContentPartPr>
            <p14:xfrm>
              <a:off x="2092800" y="5642440"/>
              <a:ext cx="4320" cy="68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ABF3F0B8-44CB-46A3-94C3-EC606F41D6F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74800" y="5624440"/>
                <a:ext cx="399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797B0179-E5F7-4C3D-ABD8-FB727FF46E00}"/>
                  </a:ext>
                </a:extLst>
              </p14:cNvPr>
              <p14:cNvContentPartPr/>
              <p14:nvPr/>
            </p14:nvContentPartPr>
            <p14:xfrm>
              <a:off x="2163720" y="4877800"/>
              <a:ext cx="193320" cy="4460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797B0179-E5F7-4C3D-ABD8-FB727FF46E0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145753" y="4860160"/>
                <a:ext cx="228894" cy="48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A8CB5904-00B4-4E40-8CC7-E54CFE69B8EC}"/>
                  </a:ext>
                </a:extLst>
              </p14:cNvPr>
              <p14:cNvContentPartPr/>
              <p14:nvPr/>
            </p14:nvContentPartPr>
            <p14:xfrm>
              <a:off x="2183880" y="5429680"/>
              <a:ext cx="162720" cy="29736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A8CB5904-00B4-4E40-8CC7-E54CFE69B8E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166240" y="5412019"/>
                <a:ext cx="198360" cy="3330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0C143D10-D8F9-4920-8353-516401A4C807}"/>
                  </a:ext>
                </a:extLst>
              </p14:cNvPr>
              <p14:cNvContentPartPr/>
              <p14:nvPr/>
            </p14:nvContentPartPr>
            <p14:xfrm>
              <a:off x="2237520" y="4626160"/>
              <a:ext cx="119880" cy="1389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0C143D10-D8F9-4920-8353-516401A4C80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219520" y="4608160"/>
                <a:ext cx="15552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A3E701FD-92D6-4EC5-98E9-0EBA749D933D}"/>
                  </a:ext>
                </a:extLst>
              </p14:cNvPr>
              <p14:cNvContentPartPr/>
              <p14:nvPr/>
            </p14:nvContentPartPr>
            <p14:xfrm>
              <a:off x="2266680" y="4439680"/>
              <a:ext cx="111240" cy="13824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A3E701FD-92D6-4EC5-98E9-0EBA749D933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248680" y="4421680"/>
                <a:ext cx="1468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29137DD7-90D6-4BBD-928A-A7EA66EC8FB3}"/>
                  </a:ext>
                </a:extLst>
              </p14:cNvPr>
              <p14:cNvContentPartPr/>
              <p14:nvPr/>
            </p14:nvContentPartPr>
            <p14:xfrm>
              <a:off x="2204400" y="4204240"/>
              <a:ext cx="163440" cy="15408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29137DD7-90D6-4BBD-928A-A7EA66EC8FB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186400" y="4186600"/>
                <a:ext cx="19908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04323182-4FC4-4A62-AAE9-81C12702DF3E}"/>
                  </a:ext>
                </a:extLst>
              </p14:cNvPr>
              <p14:cNvContentPartPr/>
              <p14:nvPr/>
            </p14:nvContentPartPr>
            <p14:xfrm>
              <a:off x="1885080" y="2384440"/>
              <a:ext cx="208440" cy="108108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04323182-4FC4-4A62-AAE9-81C12702DF3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867470" y="2366800"/>
                <a:ext cx="244019" cy="1116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759361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DD45681-275E-4314-97E9-F283DA5E8657}"/>
                  </a:ext>
                </a:extLst>
              </p14:cNvPr>
              <p14:cNvContentPartPr/>
              <p14:nvPr/>
            </p14:nvContentPartPr>
            <p14:xfrm>
              <a:off x="1523640" y="201400"/>
              <a:ext cx="6579000" cy="550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DD45681-275E-4314-97E9-F283DA5E86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05640" y="183760"/>
                <a:ext cx="6614640" cy="58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5FEF6D4-09B0-40A7-92A9-D5CC2AC875D2}"/>
                  </a:ext>
                </a:extLst>
              </p14:cNvPr>
              <p14:cNvContentPartPr/>
              <p14:nvPr/>
            </p14:nvContentPartPr>
            <p14:xfrm>
              <a:off x="608160" y="1615840"/>
              <a:ext cx="1595880" cy="2212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5FEF6D4-09B0-40A7-92A9-D5CC2AC875D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0160" y="1597840"/>
                <a:ext cx="1631520" cy="22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31F5098-D284-4148-9AEB-417F66279689}"/>
                  </a:ext>
                </a:extLst>
              </p14:cNvPr>
              <p14:cNvContentPartPr/>
              <p14:nvPr/>
            </p14:nvContentPartPr>
            <p14:xfrm>
              <a:off x="4367280" y="1045960"/>
              <a:ext cx="253080" cy="13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31F5098-D284-4148-9AEB-417F662796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349280" y="1028320"/>
                <a:ext cx="2887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59EA23E-3377-4F3A-8629-A10A5631480C}"/>
                  </a:ext>
                </a:extLst>
              </p14:cNvPr>
              <p14:cNvContentPartPr/>
              <p14:nvPr/>
            </p14:nvContentPartPr>
            <p14:xfrm>
              <a:off x="4875600" y="1003840"/>
              <a:ext cx="115200" cy="234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59EA23E-3377-4F3A-8629-A10A5631480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857960" y="986200"/>
                <a:ext cx="15084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FE0E30A-CF64-4ED6-80BB-2E3624AD0793}"/>
                  </a:ext>
                </a:extLst>
              </p14:cNvPr>
              <p14:cNvContentPartPr/>
              <p14:nvPr/>
            </p14:nvContentPartPr>
            <p14:xfrm>
              <a:off x="6095640" y="821680"/>
              <a:ext cx="896040" cy="793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FE0E30A-CF64-4ED6-80BB-2E3624AD079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077640" y="803680"/>
                <a:ext cx="931680" cy="82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EA38FBF-A175-44A2-AE44-57698E60C62D}"/>
                  </a:ext>
                </a:extLst>
              </p14:cNvPr>
              <p14:cNvContentPartPr/>
              <p14:nvPr/>
            </p14:nvContentPartPr>
            <p14:xfrm>
              <a:off x="5089800" y="887200"/>
              <a:ext cx="692280" cy="646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EA38FBF-A175-44A2-AE44-57698E60C62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071800" y="869210"/>
                <a:ext cx="727920" cy="682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0928866-06DE-4423-9073-7B9C7A1DCFE6}"/>
                  </a:ext>
                </a:extLst>
              </p14:cNvPr>
              <p14:cNvContentPartPr/>
              <p14:nvPr/>
            </p14:nvContentPartPr>
            <p14:xfrm>
              <a:off x="3717120" y="924280"/>
              <a:ext cx="428400" cy="264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0928866-06DE-4423-9073-7B9C7A1DCF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699480" y="906280"/>
                <a:ext cx="46404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89AC88E-9733-4437-8C71-3B0EBA7BA7DC}"/>
                  </a:ext>
                </a:extLst>
              </p14:cNvPr>
              <p14:cNvContentPartPr/>
              <p14:nvPr/>
            </p14:nvContentPartPr>
            <p14:xfrm>
              <a:off x="3200160" y="852280"/>
              <a:ext cx="298800" cy="316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89AC88E-9733-4437-8C71-3B0EBA7BA7D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82160" y="834640"/>
                <a:ext cx="3344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E015EAF-C308-4A68-8E30-E29AFAF1915E}"/>
                  </a:ext>
                </a:extLst>
              </p14:cNvPr>
              <p14:cNvContentPartPr/>
              <p14:nvPr/>
            </p14:nvContentPartPr>
            <p14:xfrm>
              <a:off x="7301640" y="822760"/>
              <a:ext cx="34200" cy="347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E015EAF-C308-4A68-8E30-E29AFAF1915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83640" y="804760"/>
                <a:ext cx="6984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FFA9645-A809-463D-94B0-31A0EDFDBEA9}"/>
                  </a:ext>
                </a:extLst>
              </p14:cNvPr>
              <p14:cNvContentPartPr/>
              <p14:nvPr/>
            </p14:nvContentPartPr>
            <p14:xfrm>
              <a:off x="7203000" y="994120"/>
              <a:ext cx="203400" cy="32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FFA9645-A809-463D-94B0-31A0EDFDBEA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85000" y="976480"/>
                <a:ext cx="2390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A859F9E-7E32-4497-B1F0-5DDF3BDBB098}"/>
                  </a:ext>
                </a:extLst>
              </p14:cNvPr>
              <p14:cNvContentPartPr/>
              <p14:nvPr/>
            </p14:nvContentPartPr>
            <p14:xfrm>
              <a:off x="7445280" y="855880"/>
              <a:ext cx="317880" cy="287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A859F9E-7E32-4497-B1F0-5DDF3BDBB09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427640" y="837880"/>
                <a:ext cx="3535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B4772DD-C178-41CB-A592-846D5AB54F29}"/>
                  </a:ext>
                </a:extLst>
              </p14:cNvPr>
              <p14:cNvContentPartPr/>
              <p14:nvPr/>
            </p14:nvContentPartPr>
            <p14:xfrm>
              <a:off x="7777560" y="934360"/>
              <a:ext cx="106560" cy="200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B4772DD-C178-41CB-A592-846D5AB54F2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759920" y="916720"/>
                <a:ext cx="14220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AE6D4DE-01C4-4678-ADF6-2BB469862206}"/>
                  </a:ext>
                </a:extLst>
              </p14:cNvPr>
              <p14:cNvContentPartPr/>
              <p14:nvPr/>
            </p14:nvContentPartPr>
            <p14:xfrm>
              <a:off x="7943880" y="962800"/>
              <a:ext cx="200160" cy="194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AE6D4DE-01C4-4678-ADF6-2BB46986220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925880" y="945160"/>
                <a:ext cx="23580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74B9EB4-EA52-44BF-9061-F32745ED63A0}"/>
                  </a:ext>
                </a:extLst>
              </p14:cNvPr>
              <p14:cNvContentPartPr/>
              <p14:nvPr/>
            </p14:nvContentPartPr>
            <p14:xfrm>
              <a:off x="8402880" y="1000960"/>
              <a:ext cx="224640" cy="123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74B9EB4-EA52-44BF-9061-F32745ED63A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384880" y="983320"/>
                <a:ext cx="26028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B23C941-83DE-4F3E-9CB0-C13D0B6B710A}"/>
                  </a:ext>
                </a:extLst>
              </p14:cNvPr>
              <p14:cNvContentPartPr/>
              <p14:nvPr/>
            </p14:nvContentPartPr>
            <p14:xfrm>
              <a:off x="4117080" y="1290040"/>
              <a:ext cx="507960" cy="265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B23C941-83DE-4F3E-9CB0-C13D0B6B710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99080" y="1272040"/>
                <a:ext cx="54360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65C5E15-1093-4BDE-B913-6DF9E8D3C3C0}"/>
                  </a:ext>
                </a:extLst>
              </p14:cNvPr>
              <p14:cNvContentPartPr/>
              <p14:nvPr/>
            </p14:nvContentPartPr>
            <p14:xfrm>
              <a:off x="3443880" y="1427560"/>
              <a:ext cx="568800" cy="349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65C5E15-1093-4BDE-B913-6DF9E8D3C3C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26240" y="1409920"/>
                <a:ext cx="60444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C6AFC72-9131-4C97-99E1-A3CA82224983}"/>
                  </a:ext>
                </a:extLst>
              </p14:cNvPr>
              <p14:cNvContentPartPr/>
              <p14:nvPr/>
            </p14:nvContentPartPr>
            <p14:xfrm>
              <a:off x="1940160" y="2194720"/>
              <a:ext cx="101880" cy="990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C6AFC72-9131-4C97-99E1-A3CA8222498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22160" y="2176720"/>
                <a:ext cx="13752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2BAECA3-AF30-4D31-9557-DB87199FE9BA}"/>
                  </a:ext>
                </a:extLst>
              </p14:cNvPr>
              <p14:cNvContentPartPr/>
              <p14:nvPr/>
            </p14:nvContentPartPr>
            <p14:xfrm>
              <a:off x="3230400" y="1899880"/>
              <a:ext cx="276120" cy="379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2BAECA3-AF30-4D31-9557-DB87199FE9B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212760" y="1881897"/>
                <a:ext cx="311760" cy="4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946281-EF79-420A-9639-139B574EFDD3}"/>
                  </a:ext>
                </a:extLst>
              </p14:cNvPr>
              <p14:cNvContentPartPr/>
              <p14:nvPr/>
            </p14:nvContentPartPr>
            <p14:xfrm>
              <a:off x="3738720" y="1970800"/>
              <a:ext cx="189720" cy="304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946281-EF79-420A-9639-139B574EFDD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20720" y="1952800"/>
                <a:ext cx="22536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9B95B20-AAC6-4F8A-ABE8-34D8E51BA897}"/>
                  </a:ext>
                </a:extLst>
              </p14:cNvPr>
              <p14:cNvContentPartPr/>
              <p14:nvPr/>
            </p14:nvContentPartPr>
            <p14:xfrm>
              <a:off x="4032840" y="1970800"/>
              <a:ext cx="19440" cy="256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9B95B20-AAC6-4F8A-ABE8-34D8E51BA89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15200" y="1952800"/>
                <a:ext cx="5508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9B8FA2F-EF5C-451E-ADF2-910438B61041}"/>
                  </a:ext>
                </a:extLst>
              </p14:cNvPr>
              <p14:cNvContentPartPr/>
              <p14:nvPr/>
            </p14:nvContentPartPr>
            <p14:xfrm>
              <a:off x="4141560" y="2032360"/>
              <a:ext cx="132480" cy="182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9B8FA2F-EF5C-451E-ADF2-910438B6104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123920" y="2014720"/>
                <a:ext cx="16812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469265E-97C3-4559-8479-CC61C97D3E0E}"/>
                  </a:ext>
                </a:extLst>
              </p14:cNvPr>
              <p14:cNvContentPartPr/>
              <p14:nvPr/>
            </p14:nvContentPartPr>
            <p14:xfrm>
              <a:off x="4307520" y="2103640"/>
              <a:ext cx="190440" cy="131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469265E-97C3-4559-8479-CC61C97D3E0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89880" y="2086000"/>
                <a:ext cx="22608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B74876B-2DAF-45AB-9401-53EC9AF7C3AB}"/>
                  </a:ext>
                </a:extLst>
              </p14:cNvPr>
              <p14:cNvContentPartPr/>
              <p14:nvPr/>
            </p14:nvContentPartPr>
            <p14:xfrm>
              <a:off x="4541880" y="2062240"/>
              <a:ext cx="204480" cy="533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B74876B-2DAF-45AB-9401-53EC9AF7C3A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23880" y="2044240"/>
                <a:ext cx="24012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9803920-65E6-4629-A134-B4E1A9BBD006}"/>
                  </a:ext>
                </a:extLst>
              </p14:cNvPr>
              <p14:cNvContentPartPr/>
              <p14:nvPr/>
            </p14:nvContentPartPr>
            <p14:xfrm>
              <a:off x="5018160" y="1798000"/>
              <a:ext cx="21240" cy="397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9803920-65E6-4629-A134-B4E1A9BBD00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00520" y="1780000"/>
                <a:ext cx="56880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E8840C3-BF5F-45AE-BFD7-6D00045CD09E}"/>
                  </a:ext>
                </a:extLst>
              </p14:cNvPr>
              <p14:cNvContentPartPr/>
              <p14:nvPr/>
            </p14:nvContentPartPr>
            <p14:xfrm>
              <a:off x="4917000" y="2019400"/>
              <a:ext cx="216000" cy="53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E8840C3-BF5F-45AE-BFD7-6D00045CD09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899000" y="2001400"/>
                <a:ext cx="2516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9F252-7EF7-41CD-94A0-A3A35ACE3EDF}"/>
                  </a:ext>
                </a:extLst>
              </p14:cNvPr>
              <p14:cNvContentPartPr/>
              <p14:nvPr/>
            </p14:nvContentPartPr>
            <p14:xfrm>
              <a:off x="5233440" y="1787560"/>
              <a:ext cx="140760" cy="324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9F252-7EF7-41CD-94A0-A3A35ACE3ED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215440" y="1769920"/>
                <a:ext cx="1764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A37A062-9360-43A1-B1E6-06954ECA4D05}"/>
                  </a:ext>
                </a:extLst>
              </p14:cNvPr>
              <p14:cNvContentPartPr/>
              <p14:nvPr/>
            </p14:nvContentPartPr>
            <p14:xfrm>
              <a:off x="5475000" y="1952080"/>
              <a:ext cx="142200" cy="192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A37A062-9360-43A1-B1E6-06954ECA4D0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457000" y="1934440"/>
                <a:ext cx="17784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A68EEF6-B217-406C-A0DB-D076276BB6BE}"/>
                  </a:ext>
                </a:extLst>
              </p14:cNvPr>
              <p14:cNvContentPartPr/>
              <p14:nvPr/>
            </p14:nvContentPartPr>
            <p14:xfrm>
              <a:off x="6466800" y="1848760"/>
              <a:ext cx="25200" cy="16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A68EEF6-B217-406C-A0DB-D076276BB6B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49160" y="1830760"/>
                <a:ext cx="608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D7A6260-7368-450D-AD91-6419706D0EC2}"/>
                  </a:ext>
                </a:extLst>
              </p14:cNvPr>
              <p14:cNvContentPartPr/>
              <p14:nvPr/>
            </p14:nvContentPartPr>
            <p14:xfrm>
              <a:off x="6636000" y="1919680"/>
              <a:ext cx="79560" cy="192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D7A6260-7368-450D-AD91-6419706D0EC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18000" y="1902040"/>
                <a:ext cx="1152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4297006-4BA5-45C6-9523-2ACE04C1DC27}"/>
                  </a:ext>
                </a:extLst>
              </p14:cNvPr>
              <p14:cNvContentPartPr/>
              <p14:nvPr/>
            </p14:nvContentPartPr>
            <p14:xfrm>
              <a:off x="7035600" y="1765240"/>
              <a:ext cx="221400" cy="583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4297006-4BA5-45C6-9523-2ACE04C1DC2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017960" y="1747600"/>
                <a:ext cx="257040" cy="61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19C31A3-6568-4928-9C53-1C959EF4AE62}"/>
                  </a:ext>
                </a:extLst>
              </p14:cNvPr>
              <p14:cNvContentPartPr/>
              <p14:nvPr/>
            </p14:nvContentPartPr>
            <p14:xfrm>
              <a:off x="8625000" y="1900960"/>
              <a:ext cx="356040" cy="171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19C31A3-6568-4928-9C53-1C959EF4AE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607360" y="1882960"/>
                <a:ext cx="39168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329D391-2DF0-4569-A106-07048E53E980}"/>
                  </a:ext>
                </a:extLst>
              </p14:cNvPr>
              <p14:cNvContentPartPr/>
              <p14:nvPr/>
            </p14:nvContentPartPr>
            <p14:xfrm>
              <a:off x="7487400" y="1729240"/>
              <a:ext cx="1036800" cy="41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329D391-2DF0-4569-A106-07048E53E98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469760" y="1711240"/>
                <a:ext cx="107244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6DFA9F-FEC2-4381-8EA7-86369ABD101B}"/>
                  </a:ext>
                </a:extLst>
              </p14:cNvPr>
              <p14:cNvContentPartPr/>
              <p14:nvPr/>
            </p14:nvContentPartPr>
            <p14:xfrm>
              <a:off x="5902320" y="1940200"/>
              <a:ext cx="617400" cy="187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6DFA9F-FEC2-4381-8EA7-86369ABD101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884320" y="1922200"/>
                <a:ext cx="653040" cy="222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85517777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DD45681-275E-4314-97E9-F283DA5E8657}"/>
                  </a:ext>
                </a:extLst>
              </p14:cNvPr>
              <p14:cNvContentPartPr/>
              <p14:nvPr/>
            </p14:nvContentPartPr>
            <p14:xfrm>
              <a:off x="1523640" y="201400"/>
              <a:ext cx="6579000" cy="550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DD45681-275E-4314-97E9-F283DA5E86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05640" y="183760"/>
                <a:ext cx="6614640" cy="58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5FEF6D4-09B0-40A7-92A9-D5CC2AC875D2}"/>
                  </a:ext>
                </a:extLst>
              </p14:cNvPr>
              <p14:cNvContentPartPr/>
              <p14:nvPr/>
            </p14:nvContentPartPr>
            <p14:xfrm>
              <a:off x="608160" y="1615840"/>
              <a:ext cx="1595880" cy="2212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5FEF6D4-09B0-40A7-92A9-D5CC2AC875D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0160" y="1597840"/>
                <a:ext cx="1631520" cy="22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31F5098-D284-4148-9AEB-417F66279689}"/>
                  </a:ext>
                </a:extLst>
              </p14:cNvPr>
              <p14:cNvContentPartPr/>
              <p14:nvPr/>
            </p14:nvContentPartPr>
            <p14:xfrm>
              <a:off x="4367280" y="1045960"/>
              <a:ext cx="253080" cy="13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31F5098-D284-4148-9AEB-417F662796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349280" y="1028320"/>
                <a:ext cx="2887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59EA23E-3377-4F3A-8629-A10A5631480C}"/>
                  </a:ext>
                </a:extLst>
              </p14:cNvPr>
              <p14:cNvContentPartPr/>
              <p14:nvPr/>
            </p14:nvContentPartPr>
            <p14:xfrm>
              <a:off x="4875600" y="1003840"/>
              <a:ext cx="115200" cy="234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59EA23E-3377-4F3A-8629-A10A5631480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857960" y="986200"/>
                <a:ext cx="15084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FE0E30A-CF64-4ED6-80BB-2E3624AD0793}"/>
                  </a:ext>
                </a:extLst>
              </p14:cNvPr>
              <p14:cNvContentPartPr/>
              <p14:nvPr/>
            </p14:nvContentPartPr>
            <p14:xfrm>
              <a:off x="6095640" y="821680"/>
              <a:ext cx="896040" cy="793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FE0E30A-CF64-4ED6-80BB-2E3624AD079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077640" y="803680"/>
                <a:ext cx="931680" cy="82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EA38FBF-A175-44A2-AE44-57698E60C62D}"/>
                  </a:ext>
                </a:extLst>
              </p14:cNvPr>
              <p14:cNvContentPartPr/>
              <p14:nvPr/>
            </p14:nvContentPartPr>
            <p14:xfrm>
              <a:off x="5089800" y="887200"/>
              <a:ext cx="692280" cy="646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EA38FBF-A175-44A2-AE44-57698E60C62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071800" y="869210"/>
                <a:ext cx="727920" cy="682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0928866-06DE-4423-9073-7B9C7A1DCFE6}"/>
                  </a:ext>
                </a:extLst>
              </p14:cNvPr>
              <p14:cNvContentPartPr/>
              <p14:nvPr/>
            </p14:nvContentPartPr>
            <p14:xfrm>
              <a:off x="3717120" y="924280"/>
              <a:ext cx="428400" cy="264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0928866-06DE-4423-9073-7B9C7A1DCF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699480" y="906280"/>
                <a:ext cx="46404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89AC88E-9733-4437-8C71-3B0EBA7BA7DC}"/>
                  </a:ext>
                </a:extLst>
              </p14:cNvPr>
              <p14:cNvContentPartPr/>
              <p14:nvPr/>
            </p14:nvContentPartPr>
            <p14:xfrm>
              <a:off x="3200160" y="852280"/>
              <a:ext cx="298800" cy="316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89AC88E-9733-4437-8C71-3B0EBA7BA7D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82160" y="834640"/>
                <a:ext cx="3344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E015EAF-C308-4A68-8E30-E29AFAF1915E}"/>
                  </a:ext>
                </a:extLst>
              </p14:cNvPr>
              <p14:cNvContentPartPr/>
              <p14:nvPr/>
            </p14:nvContentPartPr>
            <p14:xfrm>
              <a:off x="7301640" y="822760"/>
              <a:ext cx="34200" cy="347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E015EAF-C308-4A68-8E30-E29AFAF1915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83640" y="804760"/>
                <a:ext cx="6984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FFA9645-A809-463D-94B0-31A0EDFDBEA9}"/>
                  </a:ext>
                </a:extLst>
              </p14:cNvPr>
              <p14:cNvContentPartPr/>
              <p14:nvPr/>
            </p14:nvContentPartPr>
            <p14:xfrm>
              <a:off x="7203000" y="994120"/>
              <a:ext cx="203400" cy="32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FFA9645-A809-463D-94B0-31A0EDFDBEA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85000" y="976480"/>
                <a:ext cx="2390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A859F9E-7E32-4497-B1F0-5DDF3BDBB098}"/>
                  </a:ext>
                </a:extLst>
              </p14:cNvPr>
              <p14:cNvContentPartPr/>
              <p14:nvPr/>
            </p14:nvContentPartPr>
            <p14:xfrm>
              <a:off x="7445280" y="855880"/>
              <a:ext cx="317880" cy="287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A859F9E-7E32-4497-B1F0-5DDF3BDBB09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427640" y="837880"/>
                <a:ext cx="3535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B4772DD-C178-41CB-A592-846D5AB54F29}"/>
                  </a:ext>
                </a:extLst>
              </p14:cNvPr>
              <p14:cNvContentPartPr/>
              <p14:nvPr/>
            </p14:nvContentPartPr>
            <p14:xfrm>
              <a:off x="7777560" y="934360"/>
              <a:ext cx="106560" cy="200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B4772DD-C178-41CB-A592-846D5AB54F2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759920" y="916720"/>
                <a:ext cx="14220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AE6D4DE-01C4-4678-ADF6-2BB469862206}"/>
                  </a:ext>
                </a:extLst>
              </p14:cNvPr>
              <p14:cNvContentPartPr/>
              <p14:nvPr/>
            </p14:nvContentPartPr>
            <p14:xfrm>
              <a:off x="7943880" y="962800"/>
              <a:ext cx="200160" cy="194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AE6D4DE-01C4-4678-ADF6-2BB46986220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925880" y="945160"/>
                <a:ext cx="23580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74B9EB4-EA52-44BF-9061-F32745ED63A0}"/>
                  </a:ext>
                </a:extLst>
              </p14:cNvPr>
              <p14:cNvContentPartPr/>
              <p14:nvPr/>
            </p14:nvContentPartPr>
            <p14:xfrm>
              <a:off x="8402880" y="1000960"/>
              <a:ext cx="224640" cy="123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74B9EB4-EA52-44BF-9061-F32745ED63A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384880" y="983320"/>
                <a:ext cx="26028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B23C941-83DE-4F3E-9CB0-C13D0B6B710A}"/>
                  </a:ext>
                </a:extLst>
              </p14:cNvPr>
              <p14:cNvContentPartPr/>
              <p14:nvPr/>
            </p14:nvContentPartPr>
            <p14:xfrm>
              <a:off x="4117080" y="1290040"/>
              <a:ext cx="507960" cy="265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B23C941-83DE-4F3E-9CB0-C13D0B6B710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99080" y="1272040"/>
                <a:ext cx="54360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65C5E15-1093-4BDE-B913-6DF9E8D3C3C0}"/>
                  </a:ext>
                </a:extLst>
              </p14:cNvPr>
              <p14:cNvContentPartPr/>
              <p14:nvPr/>
            </p14:nvContentPartPr>
            <p14:xfrm>
              <a:off x="3443880" y="1427560"/>
              <a:ext cx="568800" cy="349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65C5E15-1093-4BDE-B913-6DF9E8D3C3C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26240" y="1409920"/>
                <a:ext cx="60444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C6AFC72-9131-4C97-99E1-A3CA82224983}"/>
                  </a:ext>
                </a:extLst>
              </p14:cNvPr>
              <p14:cNvContentPartPr/>
              <p14:nvPr/>
            </p14:nvContentPartPr>
            <p14:xfrm>
              <a:off x="1940160" y="2194720"/>
              <a:ext cx="101880" cy="990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C6AFC72-9131-4C97-99E1-A3CA8222498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22160" y="2176720"/>
                <a:ext cx="13752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2BAECA3-AF30-4D31-9557-DB87199FE9BA}"/>
                  </a:ext>
                </a:extLst>
              </p14:cNvPr>
              <p14:cNvContentPartPr/>
              <p14:nvPr/>
            </p14:nvContentPartPr>
            <p14:xfrm>
              <a:off x="3230400" y="1899880"/>
              <a:ext cx="276120" cy="379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2BAECA3-AF30-4D31-9557-DB87199FE9B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212760" y="1881897"/>
                <a:ext cx="311760" cy="4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946281-EF79-420A-9639-139B574EFDD3}"/>
                  </a:ext>
                </a:extLst>
              </p14:cNvPr>
              <p14:cNvContentPartPr/>
              <p14:nvPr/>
            </p14:nvContentPartPr>
            <p14:xfrm>
              <a:off x="3738720" y="1970800"/>
              <a:ext cx="189720" cy="304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946281-EF79-420A-9639-139B574EFDD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20720" y="1952800"/>
                <a:ext cx="22536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9B95B20-AAC6-4F8A-ABE8-34D8E51BA897}"/>
                  </a:ext>
                </a:extLst>
              </p14:cNvPr>
              <p14:cNvContentPartPr/>
              <p14:nvPr/>
            </p14:nvContentPartPr>
            <p14:xfrm>
              <a:off x="4032840" y="1970800"/>
              <a:ext cx="19440" cy="256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9B95B20-AAC6-4F8A-ABE8-34D8E51BA89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15200" y="1952800"/>
                <a:ext cx="5508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9B8FA2F-EF5C-451E-ADF2-910438B61041}"/>
                  </a:ext>
                </a:extLst>
              </p14:cNvPr>
              <p14:cNvContentPartPr/>
              <p14:nvPr/>
            </p14:nvContentPartPr>
            <p14:xfrm>
              <a:off x="4141560" y="2032360"/>
              <a:ext cx="132480" cy="182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9B8FA2F-EF5C-451E-ADF2-910438B6104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123920" y="2014720"/>
                <a:ext cx="16812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469265E-97C3-4559-8479-CC61C97D3E0E}"/>
                  </a:ext>
                </a:extLst>
              </p14:cNvPr>
              <p14:cNvContentPartPr/>
              <p14:nvPr/>
            </p14:nvContentPartPr>
            <p14:xfrm>
              <a:off x="4307520" y="2103640"/>
              <a:ext cx="190440" cy="131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469265E-97C3-4559-8479-CC61C97D3E0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89880" y="2086000"/>
                <a:ext cx="22608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B74876B-2DAF-45AB-9401-53EC9AF7C3AB}"/>
                  </a:ext>
                </a:extLst>
              </p14:cNvPr>
              <p14:cNvContentPartPr/>
              <p14:nvPr/>
            </p14:nvContentPartPr>
            <p14:xfrm>
              <a:off x="4541880" y="2062240"/>
              <a:ext cx="204480" cy="533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B74876B-2DAF-45AB-9401-53EC9AF7C3A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23880" y="2044240"/>
                <a:ext cx="24012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9803920-65E6-4629-A134-B4E1A9BBD006}"/>
                  </a:ext>
                </a:extLst>
              </p14:cNvPr>
              <p14:cNvContentPartPr/>
              <p14:nvPr/>
            </p14:nvContentPartPr>
            <p14:xfrm>
              <a:off x="5018160" y="1798000"/>
              <a:ext cx="21240" cy="397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9803920-65E6-4629-A134-B4E1A9BBD00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00520" y="1780000"/>
                <a:ext cx="56880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E8840C3-BF5F-45AE-BFD7-6D00045CD09E}"/>
                  </a:ext>
                </a:extLst>
              </p14:cNvPr>
              <p14:cNvContentPartPr/>
              <p14:nvPr/>
            </p14:nvContentPartPr>
            <p14:xfrm>
              <a:off x="4917000" y="2019400"/>
              <a:ext cx="216000" cy="53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E8840C3-BF5F-45AE-BFD7-6D00045CD09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899000" y="2001400"/>
                <a:ext cx="2516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9F252-7EF7-41CD-94A0-A3A35ACE3EDF}"/>
                  </a:ext>
                </a:extLst>
              </p14:cNvPr>
              <p14:cNvContentPartPr/>
              <p14:nvPr/>
            </p14:nvContentPartPr>
            <p14:xfrm>
              <a:off x="5233440" y="1787560"/>
              <a:ext cx="140760" cy="324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9F252-7EF7-41CD-94A0-A3A35ACE3ED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215440" y="1769920"/>
                <a:ext cx="1764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A37A062-9360-43A1-B1E6-06954ECA4D05}"/>
                  </a:ext>
                </a:extLst>
              </p14:cNvPr>
              <p14:cNvContentPartPr/>
              <p14:nvPr/>
            </p14:nvContentPartPr>
            <p14:xfrm>
              <a:off x="5475000" y="1952080"/>
              <a:ext cx="142200" cy="192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A37A062-9360-43A1-B1E6-06954ECA4D0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457000" y="1934440"/>
                <a:ext cx="17784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A68EEF6-B217-406C-A0DB-D076276BB6BE}"/>
                  </a:ext>
                </a:extLst>
              </p14:cNvPr>
              <p14:cNvContentPartPr/>
              <p14:nvPr/>
            </p14:nvContentPartPr>
            <p14:xfrm>
              <a:off x="6466800" y="1848760"/>
              <a:ext cx="25200" cy="16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A68EEF6-B217-406C-A0DB-D076276BB6B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49160" y="1830760"/>
                <a:ext cx="608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D7A6260-7368-450D-AD91-6419706D0EC2}"/>
                  </a:ext>
                </a:extLst>
              </p14:cNvPr>
              <p14:cNvContentPartPr/>
              <p14:nvPr/>
            </p14:nvContentPartPr>
            <p14:xfrm>
              <a:off x="6636000" y="1919680"/>
              <a:ext cx="79560" cy="192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D7A6260-7368-450D-AD91-6419706D0EC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18000" y="1902040"/>
                <a:ext cx="1152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4297006-4BA5-45C6-9523-2ACE04C1DC27}"/>
                  </a:ext>
                </a:extLst>
              </p14:cNvPr>
              <p14:cNvContentPartPr/>
              <p14:nvPr/>
            </p14:nvContentPartPr>
            <p14:xfrm>
              <a:off x="7035600" y="1765240"/>
              <a:ext cx="221400" cy="583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4297006-4BA5-45C6-9523-2ACE04C1DC2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017960" y="1747600"/>
                <a:ext cx="257040" cy="61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19C31A3-6568-4928-9C53-1C959EF4AE62}"/>
                  </a:ext>
                </a:extLst>
              </p14:cNvPr>
              <p14:cNvContentPartPr/>
              <p14:nvPr/>
            </p14:nvContentPartPr>
            <p14:xfrm>
              <a:off x="8625000" y="1900960"/>
              <a:ext cx="356040" cy="171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19C31A3-6568-4928-9C53-1C959EF4AE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607360" y="1882960"/>
                <a:ext cx="39168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329D391-2DF0-4569-A106-07048E53E980}"/>
                  </a:ext>
                </a:extLst>
              </p14:cNvPr>
              <p14:cNvContentPartPr/>
              <p14:nvPr/>
            </p14:nvContentPartPr>
            <p14:xfrm>
              <a:off x="7487400" y="1729240"/>
              <a:ext cx="1036800" cy="41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329D391-2DF0-4569-A106-07048E53E98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469760" y="1711240"/>
                <a:ext cx="107244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6DFA9F-FEC2-4381-8EA7-86369ABD101B}"/>
                  </a:ext>
                </a:extLst>
              </p14:cNvPr>
              <p14:cNvContentPartPr/>
              <p14:nvPr/>
            </p14:nvContentPartPr>
            <p14:xfrm>
              <a:off x="5902320" y="1940200"/>
              <a:ext cx="617400" cy="187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6DFA9F-FEC2-4381-8EA7-86369ABD101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884320" y="1922200"/>
                <a:ext cx="6530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54B6E0F-D643-4FD8-9B41-D9E2FA8C5F4C}"/>
                  </a:ext>
                </a:extLst>
              </p14:cNvPr>
              <p14:cNvContentPartPr/>
              <p14:nvPr/>
            </p14:nvContentPartPr>
            <p14:xfrm>
              <a:off x="558480" y="1335040"/>
              <a:ext cx="1518480" cy="266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54B6E0F-D643-4FD8-9B41-D9E2FA8C5F4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0840" y="1317040"/>
                <a:ext cx="1554120" cy="270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D628C2D-CC32-4B17-A517-49D8E03691D8}"/>
                  </a:ext>
                </a:extLst>
              </p14:cNvPr>
              <p14:cNvContentPartPr/>
              <p14:nvPr/>
            </p14:nvContentPartPr>
            <p14:xfrm>
              <a:off x="1807320" y="1395520"/>
              <a:ext cx="367200" cy="209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D628C2D-CC32-4B17-A517-49D8E03691D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789320" y="1377880"/>
                <a:ext cx="402840" cy="245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99473102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DD45681-275E-4314-97E9-F283DA5E8657}"/>
                  </a:ext>
                </a:extLst>
              </p14:cNvPr>
              <p14:cNvContentPartPr/>
              <p14:nvPr/>
            </p14:nvContentPartPr>
            <p14:xfrm>
              <a:off x="1523640" y="201400"/>
              <a:ext cx="6579000" cy="550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DD45681-275E-4314-97E9-F283DA5E86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05640" y="183760"/>
                <a:ext cx="6614640" cy="58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5FEF6D4-09B0-40A7-92A9-D5CC2AC875D2}"/>
                  </a:ext>
                </a:extLst>
              </p14:cNvPr>
              <p14:cNvContentPartPr/>
              <p14:nvPr/>
            </p14:nvContentPartPr>
            <p14:xfrm>
              <a:off x="608160" y="1615840"/>
              <a:ext cx="1595880" cy="2212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5FEF6D4-09B0-40A7-92A9-D5CC2AC875D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0160" y="1597840"/>
                <a:ext cx="1631520" cy="22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31F5098-D284-4148-9AEB-417F66279689}"/>
                  </a:ext>
                </a:extLst>
              </p14:cNvPr>
              <p14:cNvContentPartPr/>
              <p14:nvPr/>
            </p14:nvContentPartPr>
            <p14:xfrm>
              <a:off x="4367280" y="1045960"/>
              <a:ext cx="253080" cy="13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31F5098-D284-4148-9AEB-417F662796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349280" y="1028320"/>
                <a:ext cx="2887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59EA23E-3377-4F3A-8629-A10A5631480C}"/>
                  </a:ext>
                </a:extLst>
              </p14:cNvPr>
              <p14:cNvContentPartPr/>
              <p14:nvPr/>
            </p14:nvContentPartPr>
            <p14:xfrm>
              <a:off x="4875600" y="1003840"/>
              <a:ext cx="115200" cy="234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59EA23E-3377-4F3A-8629-A10A5631480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857960" y="986200"/>
                <a:ext cx="15084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FE0E30A-CF64-4ED6-80BB-2E3624AD0793}"/>
                  </a:ext>
                </a:extLst>
              </p14:cNvPr>
              <p14:cNvContentPartPr/>
              <p14:nvPr/>
            </p14:nvContentPartPr>
            <p14:xfrm>
              <a:off x="6095640" y="821680"/>
              <a:ext cx="896040" cy="793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FE0E30A-CF64-4ED6-80BB-2E3624AD079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077640" y="803680"/>
                <a:ext cx="931680" cy="82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EA38FBF-A175-44A2-AE44-57698E60C62D}"/>
                  </a:ext>
                </a:extLst>
              </p14:cNvPr>
              <p14:cNvContentPartPr/>
              <p14:nvPr/>
            </p14:nvContentPartPr>
            <p14:xfrm>
              <a:off x="5089800" y="887200"/>
              <a:ext cx="692280" cy="646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EA38FBF-A175-44A2-AE44-57698E60C62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071800" y="869210"/>
                <a:ext cx="727920" cy="682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0928866-06DE-4423-9073-7B9C7A1DCFE6}"/>
                  </a:ext>
                </a:extLst>
              </p14:cNvPr>
              <p14:cNvContentPartPr/>
              <p14:nvPr/>
            </p14:nvContentPartPr>
            <p14:xfrm>
              <a:off x="3717120" y="924280"/>
              <a:ext cx="428400" cy="264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0928866-06DE-4423-9073-7B9C7A1DCF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699480" y="906280"/>
                <a:ext cx="46404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89AC88E-9733-4437-8C71-3B0EBA7BA7DC}"/>
                  </a:ext>
                </a:extLst>
              </p14:cNvPr>
              <p14:cNvContentPartPr/>
              <p14:nvPr/>
            </p14:nvContentPartPr>
            <p14:xfrm>
              <a:off x="3200160" y="852280"/>
              <a:ext cx="298800" cy="316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89AC88E-9733-4437-8C71-3B0EBA7BA7D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82160" y="834640"/>
                <a:ext cx="3344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E015EAF-C308-4A68-8E30-E29AFAF1915E}"/>
                  </a:ext>
                </a:extLst>
              </p14:cNvPr>
              <p14:cNvContentPartPr/>
              <p14:nvPr/>
            </p14:nvContentPartPr>
            <p14:xfrm>
              <a:off x="7301640" y="822760"/>
              <a:ext cx="34200" cy="347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E015EAF-C308-4A68-8E30-E29AFAF1915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83640" y="804760"/>
                <a:ext cx="6984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FFA9645-A809-463D-94B0-31A0EDFDBEA9}"/>
                  </a:ext>
                </a:extLst>
              </p14:cNvPr>
              <p14:cNvContentPartPr/>
              <p14:nvPr/>
            </p14:nvContentPartPr>
            <p14:xfrm>
              <a:off x="7203000" y="994120"/>
              <a:ext cx="203400" cy="32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FFA9645-A809-463D-94B0-31A0EDFDBEA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85000" y="976480"/>
                <a:ext cx="2390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A859F9E-7E32-4497-B1F0-5DDF3BDBB098}"/>
                  </a:ext>
                </a:extLst>
              </p14:cNvPr>
              <p14:cNvContentPartPr/>
              <p14:nvPr/>
            </p14:nvContentPartPr>
            <p14:xfrm>
              <a:off x="7445280" y="855880"/>
              <a:ext cx="317880" cy="287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A859F9E-7E32-4497-B1F0-5DDF3BDBB09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427640" y="837880"/>
                <a:ext cx="3535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B4772DD-C178-41CB-A592-846D5AB54F29}"/>
                  </a:ext>
                </a:extLst>
              </p14:cNvPr>
              <p14:cNvContentPartPr/>
              <p14:nvPr/>
            </p14:nvContentPartPr>
            <p14:xfrm>
              <a:off x="7777560" y="934360"/>
              <a:ext cx="106560" cy="200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B4772DD-C178-41CB-A592-846D5AB54F2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759920" y="916720"/>
                <a:ext cx="14220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AE6D4DE-01C4-4678-ADF6-2BB469862206}"/>
                  </a:ext>
                </a:extLst>
              </p14:cNvPr>
              <p14:cNvContentPartPr/>
              <p14:nvPr/>
            </p14:nvContentPartPr>
            <p14:xfrm>
              <a:off x="7943880" y="962800"/>
              <a:ext cx="200160" cy="194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AE6D4DE-01C4-4678-ADF6-2BB46986220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925880" y="945160"/>
                <a:ext cx="23580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74B9EB4-EA52-44BF-9061-F32745ED63A0}"/>
                  </a:ext>
                </a:extLst>
              </p14:cNvPr>
              <p14:cNvContentPartPr/>
              <p14:nvPr/>
            </p14:nvContentPartPr>
            <p14:xfrm>
              <a:off x="8402880" y="1000960"/>
              <a:ext cx="224640" cy="123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74B9EB4-EA52-44BF-9061-F32745ED63A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384880" y="983320"/>
                <a:ext cx="26028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B23C941-83DE-4F3E-9CB0-C13D0B6B710A}"/>
                  </a:ext>
                </a:extLst>
              </p14:cNvPr>
              <p14:cNvContentPartPr/>
              <p14:nvPr/>
            </p14:nvContentPartPr>
            <p14:xfrm>
              <a:off x="4117080" y="1290040"/>
              <a:ext cx="507960" cy="265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B23C941-83DE-4F3E-9CB0-C13D0B6B710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99080" y="1272040"/>
                <a:ext cx="54360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65C5E15-1093-4BDE-B913-6DF9E8D3C3C0}"/>
                  </a:ext>
                </a:extLst>
              </p14:cNvPr>
              <p14:cNvContentPartPr/>
              <p14:nvPr/>
            </p14:nvContentPartPr>
            <p14:xfrm>
              <a:off x="3443880" y="1427560"/>
              <a:ext cx="568800" cy="349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65C5E15-1093-4BDE-B913-6DF9E8D3C3C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26240" y="1409920"/>
                <a:ext cx="60444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C6AFC72-9131-4C97-99E1-A3CA82224983}"/>
                  </a:ext>
                </a:extLst>
              </p14:cNvPr>
              <p14:cNvContentPartPr/>
              <p14:nvPr/>
            </p14:nvContentPartPr>
            <p14:xfrm>
              <a:off x="1940160" y="2194720"/>
              <a:ext cx="101880" cy="990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C6AFC72-9131-4C97-99E1-A3CA8222498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22160" y="2176720"/>
                <a:ext cx="13752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2BAECA3-AF30-4D31-9557-DB87199FE9BA}"/>
                  </a:ext>
                </a:extLst>
              </p14:cNvPr>
              <p14:cNvContentPartPr/>
              <p14:nvPr/>
            </p14:nvContentPartPr>
            <p14:xfrm>
              <a:off x="3230400" y="1899880"/>
              <a:ext cx="276120" cy="379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2BAECA3-AF30-4D31-9557-DB87199FE9B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212760" y="1881897"/>
                <a:ext cx="311760" cy="4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946281-EF79-420A-9639-139B574EFDD3}"/>
                  </a:ext>
                </a:extLst>
              </p14:cNvPr>
              <p14:cNvContentPartPr/>
              <p14:nvPr/>
            </p14:nvContentPartPr>
            <p14:xfrm>
              <a:off x="3738720" y="1970800"/>
              <a:ext cx="189720" cy="304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946281-EF79-420A-9639-139B574EFDD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20720" y="1952800"/>
                <a:ext cx="22536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9B95B20-AAC6-4F8A-ABE8-34D8E51BA897}"/>
                  </a:ext>
                </a:extLst>
              </p14:cNvPr>
              <p14:cNvContentPartPr/>
              <p14:nvPr/>
            </p14:nvContentPartPr>
            <p14:xfrm>
              <a:off x="4032840" y="1970800"/>
              <a:ext cx="19440" cy="256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9B95B20-AAC6-4F8A-ABE8-34D8E51BA89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15200" y="1952800"/>
                <a:ext cx="5508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9B8FA2F-EF5C-451E-ADF2-910438B61041}"/>
                  </a:ext>
                </a:extLst>
              </p14:cNvPr>
              <p14:cNvContentPartPr/>
              <p14:nvPr/>
            </p14:nvContentPartPr>
            <p14:xfrm>
              <a:off x="4141560" y="2032360"/>
              <a:ext cx="132480" cy="182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9B8FA2F-EF5C-451E-ADF2-910438B6104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123920" y="2014720"/>
                <a:ext cx="16812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469265E-97C3-4559-8479-CC61C97D3E0E}"/>
                  </a:ext>
                </a:extLst>
              </p14:cNvPr>
              <p14:cNvContentPartPr/>
              <p14:nvPr/>
            </p14:nvContentPartPr>
            <p14:xfrm>
              <a:off x="4307520" y="2103640"/>
              <a:ext cx="190440" cy="131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469265E-97C3-4559-8479-CC61C97D3E0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89880" y="2086000"/>
                <a:ext cx="22608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B74876B-2DAF-45AB-9401-53EC9AF7C3AB}"/>
                  </a:ext>
                </a:extLst>
              </p14:cNvPr>
              <p14:cNvContentPartPr/>
              <p14:nvPr/>
            </p14:nvContentPartPr>
            <p14:xfrm>
              <a:off x="4541880" y="2062240"/>
              <a:ext cx="204480" cy="533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B74876B-2DAF-45AB-9401-53EC9AF7C3A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23880" y="2044240"/>
                <a:ext cx="24012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9803920-65E6-4629-A134-B4E1A9BBD006}"/>
                  </a:ext>
                </a:extLst>
              </p14:cNvPr>
              <p14:cNvContentPartPr/>
              <p14:nvPr/>
            </p14:nvContentPartPr>
            <p14:xfrm>
              <a:off x="5018160" y="1798000"/>
              <a:ext cx="21240" cy="397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9803920-65E6-4629-A134-B4E1A9BBD00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00520" y="1780000"/>
                <a:ext cx="56880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E8840C3-BF5F-45AE-BFD7-6D00045CD09E}"/>
                  </a:ext>
                </a:extLst>
              </p14:cNvPr>
              <p14:cNvContentPartPr/>
              <p14:nvPr/>
            </p14:nvContentPartPr>
            <p14:xfrm>
              <a:off x="4917000" y="2019400"/>
              <a:ext cx="216000" cy="53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E8840C3-BF5F-45AE-BFD7-6D00045CD09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899000" y="2001400"/>
                <a:ext cx="2516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9F252-7EF7-41CD-94A0-A3A35ACE3EDF}"/>
                  </a:ext>
                </a:extLst>
              </p14:cNvPr>
              <p14:cNvContentPartPr/>
              <p14:nvPr/>
            </p14:nvContentPartPr>
            <p14:xfrm>
              <a:off x="5233440" y="1787560"/>
              <a:ext cx="140760" cy="324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9F252-7EF7-41CD-94A0-A3A35ACE3ED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215440" y="1769920"/>
                <a:ext cx="1764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A37A062-9360-43A1-B1E6-06954ECA4D05}"/>
                  </a:ext>
                </a:extLst>
              </p14:cNvPr>
              <p14:cNvContentPartPr/>
              <p14:nvPr/>
            </p14:nvContentPartPr>
            <p14:xfrm>
              <a:off x="5475000" y="1952080"/>
              <a:ext cx="142200" cy="192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A37A062-9360-43A1-B1E6-06954ECA4D0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457000" y="1934440"/>
                <a:ext cx="17784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A68EEF6-B217-406C-A0DB-D076276BB6BE}"/>
                  </a:ext>
                </a:extLst>
              </p14:cNvPr>
              <p14:cNvContentPartPr/>
              <p14:nvPr/>
            </p14:nvContentPartPr>
            <p14:xfrm>
              <a:off x="6466800" y="1848760"/>
              <a:ext cx="25200" cy="16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A68EEF6-B217-406C-A0DB-D076276BB6B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49160" y="1830760"/>
                <a:ext cx="608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D7A6260-7368-450D-AD91-6419706D0EC2}"/>
                  </a:ext>
                </a:extLst>
              </p14:cNvPr>
              <p14:cNvContentPartPr/>
              <p14:nvPr/>
            </p14:nvContentPartPr>
            <p14:xfrm>
              <a:off x="6636000" y="1919680"/>
              <a:ext cx="79560" cy="192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D7A6260-7368-450D-AD91-6419706D0EC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18000" y="1902040"/>
                <a:ext cx="1152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4297006-4BA5-45C6-9523-2ACE04C1DC27}"/>
                  </a:ext>
                </a:extLst>
              </p14:cNvPr>
              <p14:cNvContentPartPr/>
              <p14:nvPr/>
            </p14:nvContentPartPr>
            <p14:xfrm>
              <a:off x="7035600" y="1765240"/>
              <a:ext cx="221400" cy="583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4297006-4BA5-45C6-9523-2ACE04C1DC2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017960" y="1747600"/>
                <a:ext cx="257040" cy="61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19C31A3-6568-4928-9C53-1C959EF4AE62}"/>
                  </a:ext>
                </a:extLst>
              </p14:cNvPr>
              <p14:cNvContentPartPr/>
              <p14:nvPr/>
            </p14:nvContentPartPr>
            <p14:xfrm>
              <a:off x="8625000" y="1900960"/>
              <a:ext cx="356040" cy="171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19C31A3-6568-4928-9C53-1C959EF4AE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607360" y="1882960"/>
                <a:ext cx="39168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329D391-2DF0-4569-A106-07048E53E980}"/>
                  </a:ext>
                </a:extLst>
              </p14:cNvPr>
              <p14:cNvContentPartPr/>
              <p14:nvPr/>
            </p14:nvContentPartPr>
            <p14:xfrm>
              <a:off x="7487400" y="1729240"/>
              <a:ext cx="1036800" cy="41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329D391-2DF0-4569-A106-07048E53E98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469760" y="1711240"/>
                <a:ext cx="107244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6DFA9F-FEC2-4381-8EA7-86369ABD101B}"/>
                  </a:ext>
                </a:extLst>
              </p14:cNvPr>
              <p14:cNvContentPartPr/>
              <p14:nvPr/>
            </p14:nvContentPartPr>
            <p14:xfrm>
              <a:off x="5902320" y="1940200"/>
              <a:ext cx="617400" cy="187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6DFA9F-FEC2-4381-8EA7-86369ABD101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884320" y="1922200"/>
                <a:ext cx="6530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54B6E0F-D643-4FD8-9B41-D9E2FA8C5F4C}"/>
                  </a:ext>
                </a:extLst>
              </p14:cNvPr>
              <p14:cNvContentPartPr/>
              <p14:nvPr/>
            </p14:nvContentPartPr>
            <p14:xfrm>
              <a:off x="558480" y="1335040"/>
              <a:ext cx="1518480" cy="266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54B6E0F-D643-4FD8-9B41-D9E2FA8C5F4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0840" y="1317040"/>
                <a:ext cx="1554120" cy="270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D628C2D-CC32-4B17-A517-49D8E03691D8}"/>
                  </a:ext>
                </a:extLst>
              </p14:cNvPr>
              <p14:cNvContentPartPr/>
              <p14:nvPr/>
            </p14:nvContentPartPr>
            <p14:xfrm>
              <a:off x="1807320" y="1395520"/>
              <a:ext cx="367200" cy="209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D628C2D-CC32-4B17-A517-49D8E03691D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789320" y="1377880"/>
                <a:ext cx="40284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0B5C9F1-5B26-47E3-A258-94D24DD177A0}"/>
                  </a:ext>
                </a:extLst>
              </p14:cNvPr>
              <p14:cNvContentPartPr/>
              <p14:nvPr/>
            </p14:nvContentPartPr>
            <p14:xfrm>
              <a:off x="578640" y="3806080"/>
              <a:ext cx="1375920" cy="1830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0B5C9F1-5B26-47E3-A258-94D24DD177A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60640" y="3788440"/>
                <a:ext cx="1411560" cy="1866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4815993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DD45681-275E-4314-97E9-F283DA5E8657}"/>
                  </a:ext>
                </a:extLst>
              </p14:cNvPr>
              <p14:cNvContentPartPr/>
              <p14:nvPr/>
            </p14:nvContentPartPr>
            <p14:xfrm>
              <a:off x="1523640" y="201400"/>
              <a:ext cx="6579000" cy="550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DD45681-275E-4314-97E9-F283DA5E86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05640" y="183760"/>
                <a:ext cx="6614640" cy="58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5FEF6D4-09B0-40A7-92A9-D5CC2AC875D2}"/>
                  </a:ext>
                </a:extLst>
              </p14:cNvPr>
              <p14:cNvContentPartPr/>
              <p14:nvPr/>
            </p14:nvContentPartPr>
            <p14:xfrm>
              <a:off x="608160" y="1615840"/>
              <a:ext cx="1595880" cy="2212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5FEF6D4-09B0-40A7-92A9-D5CC2AC875D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0160" y="1597840"/>
                <a:ext cx="1631520" cy="22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31F5098-D284-4148-9AEB-417F66279689}"/>
                  </a:ext>
                </a:extLst>
              </p14:cNvPr>
              <p14:cNvContentPartPr/>
              <p14:nvPr/>
            </p14:nvContentPartPr>
            <p14:xfrm>
              <a:off x="4367280" y="1045960"/>
              <a:ext cx="253080" cy="13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31F5098-D284-4148-9AEB-417F662796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349280" y="1028320"/>
                <a:ext cx="2887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59EA23E-3377-4F3A-8629-A10A5631480C}"/>
                  </a:ext>
                </a:extLst>
              </p14:cNvPr>
              <p14:cNvContentPartPr/>
              <p14:nvPr/>
            </p14:nvContentPartPr>
            <p14:xfrm>
              <a:off x="4875600" y="1003840"/>
              <a:ext cx="115200" cy="234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59EA23E-3377-4F3A-8629-A10A5631480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857960" y="986200"/>
                <a:ext cx="15084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FE0E30A-CF64-4ED6-80BB-2E3624AD0793}"/>
                  </a:ext>
                </a:extLst>
              </p14:cNvPr>
              <p14:cNvContentPartPr/>
              <p14:nvPr/>
            </p14:nvContentPartPr>
            <p14:xfrm>
              <a:off x="6095640" y="821680"/>
              <a:ext cx="896040" cy="793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FE0E30A-CF64-4ED6-80BB-2E3624AD079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077640" y="803680"/>
                <a:ext cx="931680" cy="82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EA38FBF-A175-44A2-AE44-57698E60C62D}"/>
                  </a:ext>
                </a:extLst>
              </p14:cNvPr>
              <p14:cNvContentPartPr/>
              <p14:nvPr/>
            </p14:nvContentPartPr>
            <p14:xfrm>
              <a:off x="5089800" y="887200"/>
              <a:ext cx="692280" cy="646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EA38FBF-A175-44A2-AE44-57698E60C62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071800" y="869210"/>
                <a:ext cx="727920" cy="682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0928866-06DE-4423-9073-7B9C7A1DCFE6}"/>
                  </a:ext>
                </a:extLst>
              </p14:cNvPr>
              <p14:cNvContentPartPr/>
              <p14:nvPr/>
            </p14:nvContentPartPr>
            <p14:xfrm>
              <a:off x="3717120" y="924280"/>
              <a:ext cx="428400" cy="264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0928866-06DE-4423-9073-7B9C7A1DCF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699480" y="906280"/>
                <a:ext cx="46404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89AC88E-9733-4437-8C71-3B0EBA7BA7DC}"/>
                  </a:ext>
                </a:extLst>
              </p14:cNvPr>
              <p14:cNvContentPartPr/>
              <p14:nvPr/>
            </p14:nvContentPartPr>
            <p14:xfrm>
              <a:off x="3200160" y="852280"/>
              <a:ext cx="298800" cy="316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89AC88E-9733-4437-8C71-3B0EBA7BA7D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82160" y="834640"/>
                <a:ext cx="3344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E015EAF-C308-4A68-8E30-E29AFAF1915E}"/>
                  </a:ext>
                </a:extLst>
              </p14:cNvPr>
              <p14:cNvContentPartPr/>
              <p14:nvPr/>
            </p14:nvContentPartPr>
            <p14:xfrm>
              <a:off x="7301640" y="822760"/>
              <a:ext cx="34200" cy="347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E015EAF-C308-4A68-8E30-E29AFAF1915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83640" y="804760"/>
                <a:ext cx="6984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FFA9645-A809-463D-94B0-31A0EDFDBEA9}"/>
                  </a:ext>
                </a:extLst>
              </p14:cNvPr>
              <p14:cNvContentPartPr/>
              <p14:nvPr/>
            </p14:nvContentPartPr>
            <p14:xfrm>
              <a:off x="7203000" y="994120"/>
              <a:ext cx="203400" cy="32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FFA9645-A809-463D-94B0-31A0EDFDBEA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85000" y="976480"/>
                <a:ext cx="2390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A859F9E-7E32-4497-B1F0-5DDF3BDBB098}"/>
                  </a:ext>
                </a:extLst>
              </p14:cNvPr>
              <p14:cNvContentPartPr/>
              <p14:nvPr/>
            </p14:nvContentPartPr>
            <p14:xfrm>
              <a:off x="7445280" y="855880"/>
              <a:ext cx="317880" cy="287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A859F9E-7E32-4497-B1F0-5DDF3BDBB09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427640" y="837880"/>
                <a:ext cx="3535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B4772DD-C178-41CB-A592-846D5AB54F29}"/>
                  </a:ext>
                </a:extLst>
              </p14:cNvPr>
              <p14:cNvContentPartPr/>
              <p14:nvPr/>
            </p14:nvContentPartPr>
            <p14:xfrm>
              <a:off x="7777560" y="934360"/>
              <a:ext cx="106560" cy="200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B4772DD-C178-41CB-A592-846D5AB54F2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759920" y="916720"/>
                <a:ext cx="14220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AE6D4DE-01C4-4678-ADF6-2BB469862206}"/>
                  </a:ext>
                </a:extLst>
              </p14:cNvPr>
              <p14:cNvContentPartPr/>
              <p14:nvPr/>
            </p14:nvContentPartPr>
            <p14:xfrm>
              <a:off x="7943880" y="962800"/>
              <a:ext cx="200160" cy="194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AE6D4DE-01C4-4678-ADF6-2BB46986220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925880" y="945160"/>
                <a:ext cx="23580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74B9EB4-EA52-44BF-9061-F32745ED63A0}"/>
                  </a:ext>
                </a:extLst>
              </p14:cNvPr>
              <p14:cNvContentPartPr/>
              <p14:nvPr/>
            </p14:nvContentPartPr>
            <p14:xfrm>
              <a:off x="8402880" y="1000960"/>
              <a:ext cx="224640" cy="123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74B9EB4-EA52-44BF-9061-F32745ED63A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384880" y="983320"/>
                <a:ext cx="26028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B23C941-83DE-4F3E-9CB0-C13D0B6B710A}"/>
                  </a:ext>
                </a:extLst>
              </p14:cNvPr>
              <p14:cNvContentPartPr/>
              <p14:nvPr/>
            </p14:nvContentPartPr>
            <p14:xfrm>
              <a:off x="4117080" y="1290040"/>
              <a:ext cx="507960" cy="265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B23C941-83DE-4F3E-9CB0-C13D0B6B710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99080" y="1272040"/>
                <a:ext cx="54360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65C5E15-1093-4BDE-B913-6DF9E8D3C3C0}"/>
                  </a:ext>
                </a:extLst>
              </p14:cNvPr>
              <p14:cNvContentPartPr/>
              <p14:nvPr/>
            </p14:nvContentPartPr>
            <p14:xfrm>
              <a:off x="3443880" y="1427560"/>
              <a:ext cx="568800" cy="349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65C5E15-1093-4BDE-B913-6DF9E8D3C3C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26240" y="1409920"/>
                <a:ext cx="60444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C6AFC72-9131-4C97-99E1-A3CA82224983}"/>
                  </a:ext>
                </a:extLst>
              </p14:cNvPr>
              <p14:cNvContentPartPr/>
              <p14:nvPr/>
            </p14:nvContentPartPr>
            <p14:xfrm>
              <a:off x="1940160" y="2194720"/>
              <a:ext cx="101880" cy="990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C6AFC72-9131-4C97-99E1-A3CA8222498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22160" y="2176720"/>
                <a:ext cx="13752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2BAECA3-AF30-4D31-9557-DB87199FE9BA}"/>
                  </a:ext>
                </a:extLst>
              </p14:cNvPr>
              <p14:cNvContentPartPr/>
              <p14:nvPr/>
            </p14:nvContentPartPr>
            <p14:xfrm>
              <a:off x="3230400" y="1899880"/>
              <a:ext cx="276120" cy="379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2BAECA3-AF30-4D31-9557-DB87199FE9B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212760" y="1881897"/>
                <a:ext cx="311760" cy="4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946281-EF79-420A-9639-139B574EFDD3}"/>
                  </a:ext>
                </a:extLst>
              </p14:cNvPr>
              <p14:cNvContentPartPr/>
              <p14:nvPr/>
            </p14:nvContentPartPr>
            <p14:xfrm>
              <a:off x="3738720" y="1970800"/>
              <a:ext cx="189720" cy="304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946281-EF79-420A-9639-139B574EFDD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20720" y="1952800"/>
                <a:ext cx="22536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9B95B20-AAC6-4F8A-ABE8-34D8E51BA897}"/>
                  </a:ext>
                </a:extLst>
              </p14:cNvPr>
              <p14:cNvContentPartPr/>
              <p14:nvPr/>
            </p14:nvContentPartPr>
            <p14:xfrm>
              <a:off x="4032840" y="1970800"/>
              <a:ext cx="19440" cy="256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9B95B20-AAC6-4F8A-ABE8-34D8E51BA89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15200" y="1952800"/>
                <a:ext cx="5508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9B8FA2F-EF5C-451E-ADF2-910438B61041}"/>
                  </a:ext>
                </a:extLst>
              </p14:cNvPr>
              <p14:cNvContentPartPr/>
              <p14:nvPr/>
            </p14:nvContentPartPr>
            <p14:xfrm>
              <a:off x="4141560" y="2032360"/>
              <a:ext cx="132480" cy="182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9B8FA2F-EF5C-451E-ADF2-910438B6104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123920" y="2014720"/>
                <a:ext cx="16812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469265E-97C3-4559-8479-CC61C97D3E0E}"/>
                  </a:ext>
                </a:extLst>
              </p14:cNvPr>
              <p14:cNvContentPartPr/>
              <p14:nvPr/>
            </p14:nvContentPartPr>
            <p14:xfrm>
              <a:off x="4307520" y="2103640"/>
              <a:ext cx="190440" cy="131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469265E-97C3-4559-8479-CC61C97D3E0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89880" y="2086000"/>
                <a:ext cx="22608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B74876B-2DAF-45AB-9401-53EC9AF7C3AB}"/>
                  </a:ext>
                </a:extLst>
              </p14:cNvPr>
              <p14:cNvContentPartPr/>
              <p14:nvPr/>
            </p14:nvContentPartPr>
            <p14:xfrm>
              <a:off x="4541880" y="2062240"/>
              <a:ext cx="204480" cy="533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B74876B-2DAF-45AB-9401-53EC9AF7C3A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23880" y="2044240"/>
                <a:ext cx="24012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9803920-65E6-4629-A134-B4E1A9BBD006}"/>
                  </a:ext>
                </a:extLst>
              </p14:cNvPr>
              <p14:cNvContentPartPr/>
              <p14:nvPr/>
            </p14:nvContentPartPr>
            <p14:xfrm>
              <a:off x="5018160" y="1798000"/>
              <a:ext cx="21240" cy="397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9803920-65E6-4629-A134-B4E1A9BBD00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00520" y="1780000"/>
                <a:ext cx="56880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E8840C3-BF5F-45AE-BFD7-6D00045CD09E}"/>
                  </a:ext>
                </a:extLst>
              </p14:cNvPr>
              <p14:cNvContentPartPr/>
              <p14:nvPr/>
            </p14:nvContentPartPr>
            <p14:xfrm>
              <a:off x="4917000" y="2019400"/>
              <a:ext cx="216000" cy="53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E8840C3-BF5F-45AE-BFD7-6D00045CD09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899000" y="2001400"/>
                <a:ext cx="2516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9F252-7EF7-41CD-94A0-A3A35ACE3EDF}"/>
                  </a:ext>
                </a:extLst>
              </p14:cNvPr>
              <p14:cNvContentPartPr/>
              <p14:nvPr/>
            </p14:nvContentPartPr>
            <p14:xfrm>
              <a:off x="5233440" y="1787560"/>
              <a:ext cx="140760" cy="324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9F252-7EF7-41CD-94A0-A3A35ACE3ED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215440" y="1769920"/>
                <a:ext cx="1764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A37A062-9360-43A1-B1E6-06954ECA4D05}"/>
                  </a:ext>
                </a:extLst>
              </p14:cNvPr>
              <p14:cNvContentPartPr/>
              <p14:nvPr/>
            </p14:nvContentPartPr>
            <p14:xfrm>
              <a:off x="5475000" y="1952080"/>
              <a:ext cx="142200" cy="192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A37A062-9360-43A1-B1E6-06954ECA4D0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457000" y="1934440"/>
                <a:ext cx="17784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A68EEF6-B217-406C-A0DB-D076276BB6BE}"/>
                  </a:ext>
                </a:extLst>
              </p14:cNvPr>
              <p14:cNvContentPartPr/>
              <p14:nvPr/>
            </p14:nvContentPartPr>
            <p14:xfrm>
              <a:off x="6466800" y="1848760"/>
              <a:ext cx="25200" cy="16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A68EEF6-B217-406C-A0DB-D076276BB6B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49160" y="1830760"/>
                <a:ext cx="608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D7A6260-7368-450D-AD91-6419706D0EC2}"/>
                  </a:ext>
                </a:extLst>
              </p14:cNvPr>
              <p14:cNvContentPartPr/>
              <p14:nvPr/>
            </p14:nvContentPartPr>
            <p14:xfrm>
              <a:off x="6636000" y="1919680"/>
              <a:ext cx="79560" cy="192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D7A6260-7368-450D-AD91-6419706D0EC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18000" y="1902040"/>
                <a:ext cx="1152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4297006-4BA5-45C6-9523-2ACE04C1DC27}"/>
                  </a:ext>
                </a:extLst>
              </p14:cNvPr>
              <p14:cNvContentPartPr/>
              <p14:nvPr/>
            </p14:nvContentPartPr>
            <p14:xfrm>
              <a:off x="7035600" y="1765240"/>
              <a:ext cx="221400" cy="583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4297006-4BA5-45C6-9523-2ACE04C1DC2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017960" y="1747600"/>
                <a:ext cx="257040" cy="61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19C31A3-6568-4928-9C53-1C959EF4AE62}"/>
                  </a:ext>
                </a:extLst>
              </p14:cNvPr>
              <p14:cNvContentPartPr/>
              <p14:nvPr/>
            </p14:nvContentPartPr>
            <p14:xfrm>
              <a:off x="8625000" y="1900960"/>
              <a:ext cx="356040" cy="171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19C31A3-6568-4928-9C53-1C959EF4AE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607360" y="1882960"/>
                <a:ext cx="39168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329D391-2DF0-4569-A106-07048E53E980}"/>
                  </a:ext>
                </a:extLst>
              </p14:cNvPr>
              <p14:cNvContentPartPr/>
              <p14:nvPr/>
            </p14:nvContentPartPr>
            <p14:xfrm>
              <a:off x="7487400" y="1729240"/>
              <a:ext cx="1036800" cy="41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329D391-2DF0-4569-A106-07048E53E98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469760" y="1711240"/>
                <a:ext cx="107244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6DFA9F-FEC2-4381-8EA7-86369ABD101B}"/>
                  </a:ext>
                </a:extLst>
              </p14:cNvPr>
              <p14:cNvContentPartPr/>
              <p14:nvPr/>
            </p14:nvContentPartPr>
            <p14:xfrm>
              <a:off x="5902320" y="1940200"/>
              <a:ext cx="617400" cy="187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6DFA9F-FEC2-4381-8EA7-86369ABD101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884320" y="1922200"/>
                <a:ext cx="6530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54B6E0F-D643-4FD8-9B41-D9E2FA8C5F4C}"/>
                  </a:ext>
                </a:extLst>
              </p14:cNvPr>
              <p14:cNvContentPartPr/>
              <p14:nvPr/>
            </p14:nvContentPartPr>
            <p14:xfrm>
              <a:off x="558480" y="1335040"/>
              <a:ext cx="1518480" cy="266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54B6E0F-D643-4FD8-9B41-D9E2FA8C5F4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0840" y="1317040"/>
                <a:ext cx="1554120" cy="270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D628C2D-CC32-4B17-A517-49D8E03691D8}"/>
                  </a:ext>
                </a:extLst>
              </p14:cNvPr>
              <p14:cNvContentPartPr/>
              <p14:nvPr/>
            </p14:nvContentPartPr>
            <p14:xfrm>
              <a:off x="1807320" y="1395520"/>
              <a:ext cx="367200" cy="209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D628C2D-CC32-4B17-A517-49D8E03691D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789320" y="1377880"/>
                <a:ext cx="40284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52F767B-9611-4CCE-93EC-C76998BD9BEB}"/>
                  </a:ext>
                </a:extLst>
              </p14:cNvPr>
              <p14:cNvContentPartPr/>
              <p14:nvPr/>
            </p14:nvContentPartPr>
            <p14:xfrm>
              <a:off x="5079720" y="2326480"/>
              <a:ext cx="720000" cy="415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52F767B-9611-4CCE-93EC-C76998BD9BE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62080" y="2308496"/>
                <a:ext cx="755640" cy="4510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3AFA915-8FB0-4ABA-80B7-30CAFEF99DCB}"/>
                  </a:ext>
                </a:extLst>
              </p14:cNvPr>
              <p14:cNvContentPartPr/>
              <p14:nvPr/>
            </p14:nvContentPartPr>
            <p14:xfrm>
              <a:off x="3718920" y="2381200"/>
              <a:ext cx="1178280" cy="579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3AFA915-8FB0-4ABA-80B7-30CAFEF99DC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700920" y="2363560"/>
                <a:ext cx="1213920" cy="61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AD46206-447B-4A55-8713-89937031FCA1}"/>
                  </a:ext>
                </a:extLst>
              </p14:cNvPr>
              <p14:cNvContentPartPr/>
              <p14:nvPr/>
            </p14:nvContentPartPr>
            <p14:xfrm>
              <a:off x="7426560" y="2346640"/>
              <a:ext cx="360" cy="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AD46206-447B-4A55-8713-89937031FCA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408560" y="232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6D3AEA9-AD90-416B-8783-E3A05EF1B5A4}"/>
                  </a:ext>
                </a:extLst>
              </p14:cNvPr>
              <p14:cNvContentPartPr/>
              <p14:nvPr/>
            </p14:nvContentPartPr>
            <p14:xfrm>
              <a:off x="7600440" y="2448160"/>
              <a:ext cx="150840" cy="235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6D3AEA9-AD90-416B-8783-E3A05EF1B5A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582800" y="2430160"/>
                <a:ext cx="1864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9B66776-041D-47E3-98E9-1F226F2BA6A8}"/>
                  </a:ext>
                </a:extLst>
              </p14:cNvPr>
              <p14:cNvContentPartPr/>
              <p14:nvPr/>
            </p14:nvContentPartPr>
            <p14:xfrm>
              <a:off x="6522600" y="2427640"/>
              <a:ext cx="905760" cy="259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9B66776-041D-47E3-98E9-1F226F2BA6A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504600" y="2410000"/>
                <a:ext cx="94140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CF72AB0-A552-4048-96FF-D24FE607A40C}"/>
                  </a:ext>
                </a:extLst>
              </p14:cNvPr>
              <p14:cNvContentPartPr/>
              <p14:nvPr/>
            </p14:nvContentPartPr>
            <p14:xfrm>
              <a:off x="6126240" y="2447800"/>
              <a:ext cx="241920" cy="258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CF72AB0-A552-4048-96FF-D24FE607A40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08240" y="2429800"/>
                <a:ext cx="277560" cy="294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14126448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DD45681-275E-4314-97E9-F283DA5E8657}"/>
                  </a:ext>
                </a:extLst>
              </p14:cNvPr>
              <p14:cNvContentPartPr/>
              <p14:nvPr/>
            </p14:nvContentPartPr>
            <p14:xfrm>
              <a:off x="1523640" y="201400"/>
              <a:ext cx="6579000" cy="550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DD45681-275E-4314-97E9-F283DA5E86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05640" y="183760"/>
                <a:ext cx="6614640" cy="58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5FEF6D4-09B0-40A7-92A9-D5CC2AC875D2}"/>
                  </a:ext>
                </a:extLst>
              </p14:cNvPr>
              <p14:cNvContentPartPr/>
              <p14:nvPr/>
            </p14:nvContentPartPr>
            <p14:xfrm>
              <a:off x="608160" y="1615840"/>
              <a:ext cx="1595880" cy="2212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5FEF6D4-09B0-40A7-92A9-D5CC2AC875D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0160" y="1597840"/>
                <a:ext cx="1631520" cy="22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31F5098-D284-4148-9AEB-417F66279689}"/>
                  </a:ext>
                </a:extLst>
              </p14:cNvPr>
              <p14:cNvContentPartPr/>
              <p14:nvPr/>
            </p14:nvContentPartPr>
            <p14:xfrm>
              <a:off x="4367280" y="1045960"/>
              <a:ext cx="253080" cy="13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31F5098-D284-4148-9AEB-417F662796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349280" y="1028320"/>
                <a:ext cx="2887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59EA23E-3377-4F3A-8629-A10A5631480C}"/>
                  </a:ext>
                </a:extLst>
              </p14:cNvPr>
              <p14:cNvContentPartPr/>
              <p14:nvPr/>
            </p14:nvContentPartPr>
            <p14:xfrm>
              <a:off x="4875600" y="1003840"/>
              <a:ext cx="115200" cy="234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59EA23E-3377-4F3A-8629-A10A5631480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857960" y="986200"/>
                <a:ext cx="15084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FE0E30A-CF64-4ED6-80BB-2E3624AD0793}"/>
                  </a:ext>
                </a:extLst>
              </p14:cNvPr>
              <p14:cNvContentPartPr/>
              <p14:nvPr/>
            </p14:nvContentPartPr>
            <p14:xfrm>
              <a:off x="6095640" y="821680"/>
              <a:ext cx="896040" cy="793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FE0E30A-CF64-4ED6-80BB-2E3624AD079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077640" y="803680"/>
                <a:ext cx="931680" cy="82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EA38FBF-A175-44A2-AE44-57698E60C62D}"/>
                  </a:ext>
                </a:extLst>
              </p14:cNvPr>
              <p14:cNvContentPartPr/>
              <p14:nvPr/>
            </p14:nvContentPartPr>
            <p14:xfrm>
              <a:off x="5089800" y="887200"/>
              <a:ext cx="692280" cy="646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EA38FBF-A175-44A2-AE44-57698E60C62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071800" y="869210"/>
                <a:ext cx="727920" cy="682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0928866-06DE-4423-9073-7B9C7A1DCFE6}"/>
                  </a:ext>
                </a:extLst>
              </p14:cNvPr>
              <p14:cNvContentPartPr/>
              <p14:nvPr/>
            </p14:nvContentPartPr>
            <p14:xfrm>
              <a:off x="3717120" y="924280"/>
              <a:ext cx="428400" cy="264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0928866-06DE-4423-9073-7B9C7A1DCF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699480" y="906280"/>
                <a:ext cx="46404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89AC88E-9733-4437-8C71-3B0EBA7BA7DC}"/>
                  </a:ext>
                </a:extLst>
              </p14:cNvPr>
              <p14:cNvContentPartPr/>
              <p14:nvPr/>
            </p14:nvContentPartPr>
            <p14:xfrm>
              <a:off x="3200160" y="852280"/>
              <a:ext cx="298800" cy="316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89AC88E-9733-4437-8C71-3B0EBA7BA7D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82160" y="834640"/>
                <a:ext cx="3344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E015EAF-C308-4A68-8E30-E29AFAF1915E}"/>
                  </a:ext>
                </a:extLst>
              </p14:cNvPr>
              <p14:cNvContentPartPr/>
              <p14:nvPr/>
            </p14:nvContentPartPr>
            <p14:xfrm>
              <a:off x="7301640" y="822760"/>
              <a:ext cx="34200" cy="347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E015EAF-C308-4A68-8E30-E29AFAF1915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83640" y="804760"/>
                <a:ext cx="6984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FFA9645-A809-463D-94B0-31A0EDFDBEA9}"/>
                  </a:ext>
                </a:extLst>
              </p14:cNvPr>
              <p14:cNvContentPartPr/>
              <p14:nvPr/>
            </p14:nvContentPartPr>
            <p14:xfrm>
              <a:off x="7203000" y="994120"/>
              <a:ext cx="203400" cy="32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FFA9645-A809-463D-94B0-31A0EDFDBEA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85000" y="976480"/>
                <a:ext cx="2390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A859F9E-7E32-4497-B1F0-5DDF3BDBB098}"/>
                  </a:ext>
                </a:extLst>
              </p14:cNvPr>
              <p14:cNvContentPartPr/>
              <p14:nvPr/>
            </p14:nvContentPartPr>
            <p14:xfrm>
              <a:off x="7445280" y="855880"/>
              <a:ext cx="317880" cy="287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A859F9E-7E32-4497-B1F0-5DDF3BDBB09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427640" y="837880"/>
                <a:ext cx="3535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B4772DD-C178-41CB-A592-846D5AB54F29}"/>
                  </a:ext>
                </a:extLst>
              </p14:cNvPr>
              <p14:cNvContentPartPr/>
              <p14:nvPr/>
            </p14:nvContentPartPr>
            <p14:xfrm>
              <a:off x="7777560" y="934360"/>
              <a:ext cx="106560" cy="200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B4772DD-C178-41CB-A592-846D5AB54F2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759920" y="916720"/>
                <a:ext cx="14220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AE6D4DE-01C4-4678-ADF6-2BB469862206}"/>
                  </a:ext>
                </a:extLst>
              </p14:cNvPr>
              <p14:cNvContentPartPr/>
              <p14:nvPr/>
            </p14:nvContentPartPr>
            <p14:xfrm>
              <a:off x="7943880" y="962800"/>
              <a:ext cx="200160" cy="194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AE6D4DE-01C4-4678-ADF6-2BB46986220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925880" y="945160"/>
                <a:ext cx="23580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74B9EB4-EA52-44BF-9061-F32745ED63A0}"/>
                  </a:ext>
                </a:extLst>
              </p14:cNvPr>
              <p14:cNvContentPartPr/>
              <p14:nvPr/>
            </p14:nvContentPartPr>
            <p14:xfrm>
              <a:off x="8402880" y="1000960"/>
              <a:ext cx="224640" cy="123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74B9EB4-EA52-44BF-9061-F32745ED63A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384880" y="983320"/>
                <a:ext cx="26028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B23C941-83DE-4F3E-9CB0-C13D0B6B710A}"/>
                  </a:ext>
                </a:extLst>
              </p14:cNvPr>
              <p14:cNvContentPartPr/>
              <p14:nvPr/>
            </p14:nvContentPartPr>
            <p14:xfrm>
              <a:off x="4117080" y="1290040"/>
              <a:ext cx="507960" cy="265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B23C941-83DE-4F3E-9CB0-C13D0B6B710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99080" y="1272040"/>
                <a:ext cx="54360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65C5E15-1093-4BDE-B913-6DF9E8D3C3C0}"/>
                  </a:ext>
                </a:extLst>
              </p14:cNvPr>
              <p14:cNvContentPartPr/>
              <p14:nvPr/>
            </p14:nvContentPartPr>
            <p14:xfrm>
              <a:off x="3443880" y="1427560"/>
              <a:ext cx="568800" cy="349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65C5E15-1093-4BDE-B913-6DF9E8D3C3C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26240" y="1409920"/>
                <a:ext cx="60444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C6AFC72-9131-4C97-99E1-A3CA82224983}"/>
                  </a:ext>
                </a:extLst>
              </p14:cNvPr>
              <p14:cNvContentPartPr/>
              <p14:nvPr/>
            </p14:nvContentPartPr>
            <p14:xfrm>
              <a:off x="1940160" y="2194720"/>
              <a:ext cx="101880" cy="990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C6AFC72-9131-4C97-99E1-A3CA8222498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22160" y="2176720"/>
                <a:ext cx="13752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2BAECA3-AF30-4D31-9557-DB87199FE9BA}"/>
                  </a:ext>
                </a:extLst>
              </p14:cNvPr>
              <p14:cNvContentPartPr/>
              <p14:nvPr/>
            </p14:nvContentPartPr>
            <p14:xfrm>
              <a:off x="3230400" y="1899880"/>
              <a:ext cx="276120" cy="379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2BAECA3-AF30-4D31-9557-DB87199FE9B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212760" y="1881897"/>
                <a:ext cx="311760" cy="4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946281-EF79-420A-9639-139B574EFDD3}"/>
                  </a:ext>
                </a:extLst>
              </p14:cNvPr>
              <p14:cNvContentPartPr/>
              <p14:nvPr/>
            </p14:nvContentPartPr>
            <p14:xfrm>
              <a:off x="3738720" y="1970800"/>
              <a:ext cx="189720" cy="304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946281-EF79-420A-9639-139B574EFDD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20720" y="1952800"/>
                <a:ext cx="22536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9B95B20-AAC6-4F8A-ABE8-34D8E51BA897}"/>
                  </a:ext>
                </a:extLst>
              </p14:cNvPr>
              <p14:cNvContentPartPr/>
              <p14:nvPr/>
            </p14:nvContentPartPr>
            <p14:xfrm>
              <a:off x="4032840" y="1970800"/>
              <a:ext cx="19440" cy="256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9B95B20-AAC6-4F8A-ABE8-34D8E51BA89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15200" y="1952800"/>
                <a:ext cx="5508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9B8FA2F-EF5C-451E-ADF2-910438B61041}"/>
                  </a:ext>
                </a:extLst>
              </p14:cNvPr>
              <p14:cNvContentPartPr/>
              <p14:nvPr/>
            </p14:nvContentPartPr>
            <p14:xfrm>
              <a:off x="4141560" y="2032360"/>
              <a:ext cx="132480" cy="182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9B8FA2F-EF5C-451E-ADF2-910438B6104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123920" y="2014720"/>
                <a:ext cx="16812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469265E-97C3-4559-8479-CC61C97D3E0E}"/>
                  </a:ext>
                </a:extLst>
              </p14:cNvPr>
              <p14:cNvContentPartPr/>
              <p14:nvPr/>
            </p14:nvContentPartPr>
            <p14:xfrm>
              <a:off x="4307520" y="2103640"/>
              <a:ext cx="190440" cy="131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469265E-97C3-4559-8479-CC61C97D3E0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89880" y="2086000"/>
                <a:ext cx="22608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B74876B-2DAF-45AB-9401-53EC9AF7C3AB}"/>
                  </a:ext>
                </a:extLst>
              </p14:cNvPr>
              <p14:cNvContentPartPr/>
              <p14:nvPr/>
            </p14:nvContentPartPr>
            <p14:xfrm>
              <a:off x="4541880" y="2062240"/>
              <a:ext cx="204480" cy="533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B74876B-2DAF-45AB-9401-53EC9AF7C3A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23880" y="2044240"/>
                <a:ext cx="24012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9803920-65E6-4629-A134-B4E1A9BBD006}"/>
                  </a:ext>
                </a:extLst>
              </p14:cNvPr>
              <p14:cNvContentPartPr/>
              <p14:nvPr/>
            </p14:nvContentPartPr>
            <p14:xfrm>
              <a:off x="5018160" y="1798000"/>
              <a:ext cx="21240" cy="397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9803920-65E6-4629-A134-B4E1A9BBD00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00520" y="1780000"/>
                <a:ext cx="56880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E8840C3-BF5F-45AE-BFD7-6D00045CD09E}"/>
                  </a:ext>
                </a:extLst>
              </p14:cNvPr>
              <p14:cNvContentPartPr/>
              <p14:nvPr/>
            </p14:nvContentPartPr>
            <p14:xfrm>
              <a:off x="4917000" y="2019400"/>
              <a:ext cx="216000" cy="53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E8840C3-BF5F-45AE-BFD7-6D00045CD09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899000" y="2001400"/>
                <a:ext cx="2516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9F252-7EF7-41CD-94A0-A3A35ACE3EDF}"/>
                  </a:ext>
                </a:extLst>
              </p14:cNvPr>
              <p14:cNvContentPartPr/>
              <p14:nvPr/>
            </p14:nvContentPartPr>
            <p14:xfrm>
              <a:off x="5233440" y="1787560"/>
              <a:ext cx="140760" cy="324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9F252-7EF7-41CD-94A0-A3A35ACE3ED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215440" y="1769920"/>
                <a:ext cx="1764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A37A062-9360-43A1-B1E6-06954ECA4D05}"/>
                  </a:ext>
                </a:extLst>
              </p14:cNvPr>
              <p14:cNvContentPartPr/>
              <p14:nvPr/>
            </p14:nvContentPartPr>
            <p14:xfrm>
              <a:off x="5475000" y="1952080"/>
              <a:ext cx="142200" cy="192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A37A062-9360-43A1-B1E6-06954ECA4D0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457000" y="1934440"/>
                <a:ext cx="17784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A68EEF6-B217-406C-A0DB-D076276BB6BE}"/>
                  </a:ext>
                </a:extLst>
              </p14:cNvPr>
              <p14:cNvContentPartPr/>
              <p14:nvPr/>
            </p14:nvContentPartPr>
            <p14:xfrm>
              <a:off x="6466800" y="1848760"/>
              <a:ext cx="25200" cy="16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A68EEF6-B217-406C-A0DB-D076276BB6B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49160" y="1830760"/>
                <a:ext cx="608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D7A6260-7368-450D-AD91-6419706D0EC2}"/>
                  </a:ext>
                </a:extLst>
              </p14:cNvPr>
              <p14:cNvContentPartPr/>
              <p14:nvPr/>
            </p14:nvContentPartPr>
            <p14:xfrm>
              <a:off x="6636000" y="1919680"/>
              <a:ext cx="79560" cy="192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D7A6260-7368-450D-AD91-6419706D0EC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18000" y="1902040"/>
                <a:ext cx="1152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4297006-4BA5-45C6-9523-2ACE04C1DC27}"/>
                  </a:ext>
                </a:extLst>
              </p14:cNvPr>
              <p14:cNvContentPartPr/>
              <p14:nvPr/>
            </p14:nvContentPartPr>
            <p14:xfrm>
              <a:off x="7035600" y="1765240"/>
              <a:ext cx="221400" cy="583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4297006-4BA5-45C6-9523-2ACE04C1DC2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017960" y="1747600"/>
                <a:ext cx="257040" cy="61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19C31A3-6568-4928-9C53-1C959EF4AE62}"/>
                  </a:ext>
                </a:extLst>
              </p14:cNvPr>
              <p14:cNvContentPartPr/>
              <p14:nvPr/>
            </p14:nvContentPartPr>
            <p14:xfrm>
              <a:off x="8625000" y="1900960"/>
              <a:ext cx="356040" cy="171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19C31A3-6568-4928-9C53-1C959EF4AE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607360" y="1882960"/>
                <a:ext cx="39168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329D391-2DF0-4569-A106-07048E53E980}"/>
                  </a:ext>
                </a:extLst>
              </p14:cNvPr>
              <p14:cNvContentPartPr/>
              <p14:nvPr/>
            </p14:nvContentPartPr>
            <p14:xfrm>
              <a:off x="7487400" y="1729240"/>
              <a:ext cx="1036800" cy="41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329D391-2DF0-4569-A106-07048E53E98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469760" y="1711240"/>
                <a:ext cx="107244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6DFA9F-FEC2-4381-8EA7-86369ABD101B}"/>
                  </a:ext>
                </a:extLst>
              </p14:cNvPr>
              <p14:cNvContentPartPr/>
              <p14:nvPr/>
            </p14:nvContentPartPr>
            <p14:xfrm>
              <a:off x="5902320" y="1940200"/>
              <a:ext cx="617400" cy="187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6DFA9F-FEC2-4381-8EA7-86369ABD101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884320" y="1922200"/>
                <a:ext cx="6530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54B6E0F-D643-4FD8-9B41-D9E2FA8C5F4C}"/>
                  </a:ext>
                </a:extLst>
              </p14:cNvPr>
              <p14:cNvContentPartPr/>
              <p14:nvPr/>
            </p14:nvContentPartPr>
            <p14:xfrm>
              <a:off x="558480" y="1335040"/>
              <a:ext cx="1518480" cy="266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54B6E0F-D643-4FD8-9B41-D9E2FA8C5F4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0840" y="1317040"/>
                <a:ext cx="1554120" cy="270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52F767B-9611-4CCE-93EC-C76998BD9BEB}"/>
                  </a:ext>
                </a:extLst>
              </p14:cNvPr>
              <p14:cNvContentPartPr/>
              <p14:nvPr/>
            </p14:nvContentPartPr>
            <p14:xfrm>
              <a:off x="5079720" y="2326480"/>
              <a:ext cx="720000" cy="415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52F767B-9611-4CCE-93EC-C76998BD9BE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062080" y="2308496"/>
                <a:ext cx="755640" cy="4510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3AFA915-8FB0-4ABA-80B7-30CAFEF99DCB}"/>
                  </a:ext>
                </a:extLst>
              </p14:cNvPr>
              <p14:cNvContentPartPr/>
              <p14:nvPr/>
            </p14:nvContentPartPr>
            <p14:xfrm>
              <a:off x="3718920" y="2381200"/>
              <a:ext cx="1178280" cy="579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3AFA915-8FB0-4ABA-80B7-30CAFEF99DC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700920" y="2363560"/>
                <a:ext cx="1213920" cy="61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AD46206-447B-4A55-8713-89937031FCA1}"/>
                  </a:ext>
                </a:extLst>
              </p14:cNvPr>
              <p14:cNvContentPartPr/>
              <p14:nvPr/>
            </p14:nvContentPartPr>
            <p14:xfrm>
              <a:off x="7426560" y="2346640"/>
              <a:ext cx="360" cy="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AD46206-447B-4A55-8713-89937031FCA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408560" y="232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6D3AEA9-AD90-416B-8783-E3A05EF1B5A4}"/>
                  </a:ext>
                </a:extLst>
              </p14:cNvPr>
              <p14:cNvContentPartPr/>
              <p14:nvPr/>
            </p14:nvContentPartPr>
            <p14:xfrm>
              <a:off x="7600440" y="2448160"/>
              <a:ext cx="150840" cy="235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6D3AEA9-AD90-416B-8783-E3A05EF1B5A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582800" y="2430160"/>
                <a:ext cx="1864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9B66776-041D-47E3-98E9-1F226F2BA6A8}"/>
                  </a:ext>
                </a:extLst>
              </p14:cNvPr>
              <p14:cNvContentPartPr/>
              <p14:nvPr/>
            </p14:nvContentPartPr>
            <p14:xfrm>
              <a:off x="6522600" y="2427640"/>
              <a:ext cx="905760" cy="259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9B66776-041D-47E3-98E9-1F226F2BA6A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04600" y="2410000"/>
                <a:ext cx="94140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CF72AB0-A552-4048-96FF-D24FE607A40C}"/>
                  </a:ext>
                </a:extLst>
              </p14:cNvPr>
              <p14:cNvContentPartPr/>
              <p14:nvPr/>
            </p14:nvContentPartPr>
            <p14:xfrm>
              <a:off x="6126240" y="2447800"/>
              <a:ext cx="241920" cy="258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CF72AB0-A552-4048-96FF-D24FE607A40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08240" y="2429800"/>
                <a:ext cx="27756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38CF6D7-5D81-4FFE-A1CF-B2417A7193A4}"/>
                  </a:ext>
                </a:extLst>
              </p14:cNvPr>
              <p14:cNvContentPartPr/>
              <p14:nvPr/>
            </p14:nvContentPartPr>
            <p14:xfrm>
              <a:off x="1330320" y="2252680"/>
              <a:ext cx="1522800" cy="135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38CF6D7-5D81-4FFE-A1CF-B2417A7193A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312680" y="2235035"/>
                <a:ext cx="1558440" cy="13932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4A5018D-8EF8-4A5B-84A3-AB8DAC252D99}"/>
                  </a:ext>
                </a:extLst>
              </p14:cNvPr>
              <p14:cNvContentPartPr/>
              <p14:nvPr/>
            </p14:nvContentPartPr>
            <p14:xfrm>
              <a:off x="2112960" y="987280"/>
              <a:ext cx="269280" cy="253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4A5018D-8EF8-4A5B-84A3-AB8DAC252D9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095296" y="969280"/>
                <a:ext cx="304968" cy="289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3874277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DD45681-275E-4314-97E9-F283DA5E8657}"/>
                  </a:ext>
                </a:extLst>
              </p14:cNvPr>
              <p14:cNvContentPartPr/>
              <p14:nvPr/>
            </p14:nvContentPartPr>
            <p14:xfrm>
              <a:off x="1523640" y="201400"/>
              <a:ext cx="6579000" cy="550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DD45681-275E-4314-97E9-F283DA5E86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05640" y="183760"/>
                <a:ext cx="6614640" cy="58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5FEF6D4-09B0-40A7-92A9-D5CC2AC875D2}"/>
                  </a:ext>
                </a:extLst>
              </p14:cNvPr>
              <p14:cNvContentPartPr/>
              <p14:nvPr/>
            </p14:nvContentPartPr>
            <p14:xfrm>
              <a:off x="608160" y="1615840"/>
              <a:ext cx="1595880" cy="2212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5FEF6D4-09B0-40A7-92A9-D5CC2AC875D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0160" y="1597840"/>
                <a:ext cx="1631520" cy="22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31F5098-D284-4148-9AEB-417F66279689}"/>
                  </a:ext>
                </a:extLst>
              </p14:cNvPr>
              <p14:cNvContentPartPr/>
              <p14:nvPr/>
            </p14:nvContentPartPr>
            <p14:xfrm>
              <a:off x="4367280" y="1045960"/>
              <a:ext cx="253080" cy="13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31F5098-D284-4148-9AEB-417F662796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349280" y="1028320"/>
                <a:ext cx="2887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59EA23E-3377-4F3A-8629-A10A5631480C}"/>
                  </a:ext>
                </a:extLst>
              </p14:cNvPr>
              <p14:cNvContentPartPr/>
              <p14:nvPr/>
            </p14:nvContentPartPr>
            <p14:xfrm>
              <a:off x="4875600" y="1003840"/>
              <a:ext cx="115200" cy="234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59EA23E-3377-4F3A-8629-A10A5631480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857960" y="986200"/>
                <a:ext cx="15084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FE0E30A-CF64-4ED6-80BB-2E3624AD0793}"/>
                  </a:ext>
                </a:extLst>
              </p14:cNvPr>
              <p14:cNvContentPartPr/>
              <p14:nvPr/>
            </p14:nvContentPartPr>
            <p14:xfrm>
              <a:off x="6095640" y="821680"/>
              <a:ext cx="896040" cy="793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FE0E30A-CF64-4ED6-80BB-2E3624AD079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077640" y="803680"/>
                <a:ext cx="931680" cy="82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EA38FBF-A175-44A2-AE44-57698E60C62D}"/>
                  </a:ext>
                </a:extLst>
              </p14:cNvPr>
              <p14:cNvContentPartPr/>
              <p14:nvPr/>
            </p14:nvContentPartPr>
            <p14:xfrm>
              <a:off x="5089800" y="887200"/>
              <a:ext cx="692280" cy="646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EA38FBF-A175-44A2-AE44-57698E60C62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071800" y="869210"/>
                <a:ext cx="727920" cy="682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0928866-06DE-4423-9073-7B9C7A1DCFE6}"/>
                  </a:ext>
                </a:extLst>
              </p14:cNvPr>
              <p14:cNvContentPartPr/>
              <p14:nvPr/>
            </p14:nvContentPartPr>
            <p14:xfrm>
              <a:off x="3717120" y="924280"/>
              <a:ext cx="428400" cy="264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0928866-06DE-4423-9073-7B9C7A1DCF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699480" y="906280"/>
                <a:ext cx="46404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89AC88E-9733-4437-8C71-3B0EBA7BA7DC}"/>
                  </a:ext>
                </a:extLst>
              </p14:cNvPr>
              <p14:cNvContentPartPr/>
              <p14:nvPr/>
            </p14:nvContentPartPr>
            <p14:xfrm>
              <a:off x="3200160" y="852280"/>
              <a:ext cx="298800" cy="316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89AC88E-9733-4437-8C71-3B0EBA7BA7D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82160" y="834640"/>
                <a:ext cx="3344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E015EAF-C308-4A68-8E30-E29AFAF1915E}"/>
                  </a:ext>
                </a:extLst>
              </p14:cNvPr>
              <p14:cNvContentPartPr/>
              <p14:nvPr/>
            </p14:nvContentPartPr>
            <p14:xfrm>
              <a:off x="7301640" y="822760"/>
              <a:ext cx="34200" cy="347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E015EAF-C308-4A68-8E30-E29AFAF1915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83640" y="804760"/>
                <a:ext cx="6984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FFA9645-A809-463D-94B0-31A0EDFDBEA9}"/>
                  </a:ext>
                </a:extLst>
              </p14:cNvPr>
              <p14:cNvContentPartPr/>
              <p14:nvPr/>
            </p14:nvContentPartPr>
            <p14:xfrm>
              <a:off x="7203000" y="994120"/>
              <a:ext cx="203400" cy="32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FFA9645-A809-463D-94B0-31A0EDFDBEA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85000" y="976480"/>
                <a:ext cx="2390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A859F9E-7E32-4497-B1F0-5DDF3BDBB098}"/>
                  </a:ext>
                </a:extLst>
              </p14:cNvPr>
              <p14:cNvContentPartPr/>
              <p14:nvPr/>
            </p14:nvContentPartPr>
            <p14:xfrm>
              <a:off x="7445280" y="855880"/>
              <a:ext cx="317880" cy="287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A859F9E-7E32-4497-B1F0-5DDF3BDBB09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427640" y="837880"/>
                <a:ext cx="3535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B4772DD-C178-41CB-A592-846D5AB54F29}"/>
                  </a:ext>
                </a:extLst>
              </p14:cNvPr>
              <p14:cNvContentPartPr/>
              <p14:nvPr/>
            </p14:nvContentPartPr>
            <p14:xfrm>
              <a:off x="7777560" y="934360"/>
              <a:ext cx="106560" cy="200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B4772DD-C178-41CB-A592-846D5AB54F2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759920" y="916720"/>
                <a:ext cx="14220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AE6D4DE-01C4-4678-ADF6-2BB469862206}"/>
                  </a:ext>
                </a:extLst>
              </p14:cNvPr>
              <p14:cNvContentPartPr/>
              <p14:nvPr/>
            </p14:nvContentPartPr>
            <p14:xfrm>
              <a:off x="7943880" y="962800"/>
              <a:ext cx="200160" cy="194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AE6D4DE-01C4-4678-ADF6-2BB46986220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925880" y="945160"/>
                <a:ext cx="23580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74B9EB4-EA52-44BF-9061-F32745ED63A0}"/>
                  </a:ext>
                </a:extLst>
              </p14:cNvPr>
              <p14:cNvContentPartPr/>
              <p14:nvPr/>
            </p14:nvContentPartPr>
            <p14:xfrm>
              <a:off x="8402880" y="1000960"/>
              <a:ext cx="224640" cy="123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74B9EB4-EA52-44BF-9061-F32745ED63A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384880" y="983320"/>
                <a:ext cx="26028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B23C941-83DE-4F3E-9CB0-C13D0B6B710A}"/>
                  </a:ext>
                </a:extLst>
              </p14:cNvPr>
              <p14:cNvContentPartPr/>
              <p14:nvPr/>
            </p14:nvContentPartPr>
            <p14:xfrm>
              <a:off x="4117080" y="1290040"/>
              <a:ext cx="507960" cy="265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B23C941-83DE-4F3E-9CB0-C13D0B6B710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99080" y="1272040"/>
                <a:ext cx="54360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65C5E15-1093-4BDE-B913-6DF9E8D3C3C0}"/>
                  </a:ext>
                </a:extLst>
              </p14:cNvPr>
              <p14:cNvContentPartPr/>
              <p14:nvPr/>
            </p14:nvContentPartPr>
            <p14:xfrm>
              <a:off x="3443880" y="1427560"/>
              <a:ext cx="568800" cy="349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65C5E15-1093-4BDE-B913-6DF9E8D3C3C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26240" y="1409920"/>
                <a:ext cx="60444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C6AFC72-9131-4C97-99E1-A3CA82224983}"/>
                  </a:ext>
                </a:extLst>
              </p14:cNvPr>
              <p14:cNvContentPartPr/>
              <p14:nvPr/>
            </p14:nvContentPartPr>
            <p14:xfrm>
              <a:off x="1940160" y="2194720"/>
              <a:ext cx="101880" cy="990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C6AFC72-9131-4C97-99E1-A3CA8222498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22160" y="2176720"/>
                <a:ext cx="13752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2BAECA3-AF30-4D31-9557-DB87199FE9BA}"/>
                  </a:ext>
                </a:extLst>
              </p14:cNvPr>
              <p14:cNvContentPartPr/>
              <p14:nvPr/>
            </p14:nvContentPartPr>
            <p14:xfrm>
              <a:off x="3230400" y="1899880"/>
              <a:ext cx="276120" cy="379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2BAECA3-AF30-4D31-9557-DB87199FE9B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212760" y="1881897"/>
                <a:ext cx="311760" cy="4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946281-EF79-420A-9639-139B574EFDD3}"/>
                  </a:ext>
                </a:extLst>
              </p14:cNvPr>
              <p14:cNvContentPartPr/>
              <p14:nvPr/>
            </p14:nvContentPartPr>
            <p14:xfrm>
              <a:off x="3738720" y="1970800"/>
              <a:ext cx="189720" cy="304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946281-EF79-420A-9639-139B574EFDD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20720" y="1952800"/>
                <a:ext cx="22536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9B95B20-AAC6-4F8A-ABE8-34D8E51BA897}"/>
                  </a:ext>
                </a:extLst>
              </p14:cNvPr>
              <p14:cNvContentPartPr/>
              <p14:nvPr/>
            </p14:nvContentPartPr>
            <p14:xfrm>
              <a:off x="4032840" y="1970800"/>
              <a:ext cx="19440" cy="256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9B95B20-AAC6-4F8A-ABE8-34D8E51BA89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15200" y="1952800"/>
                <a:ext cx="5508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9B8FA2F-EF5C-451E-ADF2-910438B61041}"/>
                  </a:ext>
                </a:extLst>
              </p14:cNvPr>
              <p14:cNvContentPartPr/>
              <p14:nvPr/>
            </p14:nvContentPartPr>
            <p14:xfrm>
              <a:off x="4141560" y="2032360"/>
              <a:ext cx="132480" cy="182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9B8FA2F-EF5C-451E-ADF2-910438B6104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123920" y="2014720"/>
                <a:ext cx="16812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469265E-97C3-4559-8479-CC61C97D3E0E}"/>
                  </a:ext>
                </a:extLst>
              </p14:cNvPr>
              <p14:cNvContentPartPr/>
              <p14:nvPr/>
            </p14:nvContentPartPr>
            <p14:xfrm>
              <a:off x="4307520" y="2103640"/>
              <a:ext cx="190440" cy="131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469265E-97C3-4559-8479-CC61C97D3E0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89880" y="2086000"/>
                <a:ext cx="22608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B74876B-2DAF-45AB-9401-53EC9AF7C3AB}"/>
                  </a:ext>
                </a:extLst>
              </p14:cNvPr>
              <p14:cNvContentPartPr/>
              <p14:nvPr/>
            </p14:nvContentPartPr>
            <p14:xfrm>
              <a:off x="4541880" y="2062240"/>
              <a:ext cx="204480" cy="533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B74876B-2DAF-45AB-9401-53EC9AF7C3A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23880" y="2044240"/>
                <a:ext cx="24012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9803920-65E6-4629-A134-B4E1A9BBD006}"/>
                  </a:ext>
                </a:extLst>
              </p14:cNvPr>
              <p14:cNvContentPartPr/>
              <p14:nvPr/>
            </p14:nvContentPartPr>
            <p14:xfrm>
              <a:off x="5018160" y="1798000"/>
              <a:ext cx="21240" cy="397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9803920-65E6-4629-A134-B4E1A9BBD00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00520" y="1780000"/>
                <a:ext cx="56880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E8840C3-BF5F-45AE-BFD7-6D00045CD09E}"/>
                  </a:ext>
                </a:extLst>
              </p14:cNvPr>
              <p14:cNvContentPartPr/>
              <p14:nvPr/>
            </p14:nvContentPartPr>
            <p14:xfrm>
              <a:off x="4917000" y="2019400"/>
              <a:ext cx="216000" cy="53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E8840C3-BF5F-45AE-BFD7-6D00045CD09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899000" y="2001400"/>
                <a:ext cx="2516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9F252-7EF7-41CD-94A0-A3A35ACE3EDF}"/>
                  </a:ext>
                </a:extLst>
              </p14:cNvPr>
              <p14:cNvContentPartPr/>
              <p14:nvPr/>
            </p14:nvContentPartPr>
            <p14:xfrm>
              <a:off x="5233440" y="1787560"/>
              <a:ext cx="140760" cy="324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9F252-7EF7-41CD-94A0-A3A35ACE3ED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215440" y="1769920"/>
                <a:ext cx="1764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A37A062-9360-43A1-B1E6-06954ECA4D05}"/>
                  </a:ext>
                </a:extLst>
              </p14:cNvPr>
              <p14:cNvContentPartPr/>
              <p14:nvPr/>
            </p14:nvContentPartPr>
            <p14:xfrm>
              <a:off x="5475000" y="1952080"/>
              <a:ext cx="142200" cy="192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A37A062-9360-43A1-B1E6-06954ECA4D0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457000" y="1934440"/>
                <a:ext cx="17784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A68EEF6-B217-406C-A0DB-D076276BB6BE}"/>
                  </a:ext>
                </a:extLst>
              </p14:cNvPr>
              <p14:cNvContentPartPr/>
              <p14:nvPr/>
            </p14:nvContentPartPr>
            <p14:xfrm>
              <a:off x="6466800" y="1848760"/>
              <a:ext cx="25200" cy="16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A68EEF6-B217-406C-A0DB-D076276BB6B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49160" y="1830760"/>
                <a:ext cx="608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D7A6260-7368-450D-AD91-6419706D0EC2}"/>
                  </a:ext>
                </a:extLst>
              </p14:cNvPr>
              <p14:cNvContentPartPr/>
              <p14:nvPr/>
            </p14:nvContentPartPr>
            <p14:xfrm>
              <a:off x="6636000" y="1919680"/>
              <a:ext cx="79560" cy="192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D7A6260-7368-450D-AD91-6419706D0EC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18000" y="1902040"/>
                <a:ext cx="1152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4297006-4BA5-45C6-9523-2ACE04C1DC27}"/>
                  </a:ext>
                </a:extLst>
              </p14:cNvPr>
              <p14:cNvContentPartPr/>
              <p14:nvPr/>
            </p14:nvContentPartPr>
            <p14:xfrm>
              <a:off x="7035600" y="1765240"/>
              <a:ext cx="221400" cy="583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4297006-4BA5-45C6-9523-2ACE04C1DC2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017960" y="1747600"/>
                <a:ext cx="257040" cy="61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19C31A3-6568-4928-9C53-1C959EF4AE62}"/>
                  </a:ext>
                </a:extLst>
              </p14:cNvPr>
              <p14:cNvContentPartPr/>
              <p14:nvPr/>
            </p14:nvContentPartPr>
            <p14:xfrm>
              <a:off x="8625000" y="1900960"/>
              <a:ext cx="356040" cy="171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19C31A3-6568-4928-9C53-1C959EF4AE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607360" y="1882960"/>
                <a:ext cx="39168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329D391-2DF0-4569-A106-07048E53E980}"/>
                  </a:ext>
                </a:extLst>
              </p14:cNvPr>
              <p14:cNvContentPartPr/>
              <p14:nvPr/>
            </p14:nvContentPartPr>
            <p14:xfrm>
              <a:off x="7487400" y="1729240"/>
              <a:ext cx="1036800" cy="41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329D391-2DF0-4569-A106-07048E53E98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469760" y="1711240"/>
                <a:ext cx="107244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6DFA9F-FEC2-4381-8EA7-86369ABD101B}"/>
                  </a:ext>
                </a:extLst>
              </p14:cNvPr>
              <p14:cNvContentPartPr/>
              <p14:nvPr/>
            </p14:nvContentPartPr>
            <p14:xfrm>
              <a:off x="5902320" y="1940200"/>
              <a:ext cx="617400" cy="187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6DFA9F-FEC2-4381-8EA7-86369ABD101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884320" y="1922200"/>
                <a:ext cx="6530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54B6E0F-D643-4FD8-9B41-D9E2FA8C5F4C}"/>
                  </a:ext>
                </a:extLst>
              </p14:cNvPr>
              <p14:cNvContentPartPr/>
              <p14:nvPr/>
            </p14:nvContentPartPr>
            <p14:xfrm>
              <a:off x="558480" y="1335040"/>
              <a:ext cx="1518480" cy="266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54B6E0F-D643-4FD8-9B41-D9E2FA8C5F4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0840" y="1317040"/>
                <a:ext cx="1554120" cy="270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52F767B-9611-4CCE-93EC-C76998BD9BEB}"/>
                  </a:ext>
                </a:extLst>
              </p14:cNvPr>
              <p14:cNvContentPartPr/>
              <p14:nvPr/>
            </p14:nvContentPartPr>
            <p14:xfrm>
              <a:off x="5079720" y="2326480"/>
              <a:ext cx="720000" cy="415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52F767B-9611-4CCE-93EC-C76998BD9BE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062080" y="2308496"/>
                <a:ext cx="755640" cy="4510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3AFA915-8FB0-4ABA-80B7-30CAFEF99DCB}"/>
                  </a:ext>
                </a:extLst>
              </p14:cNvPr>
              <p14:cNvContentPartPr/>
              <p14:nvPr/>
            </p14:nvContentPartPr>
            <p14:xfrm>
              <a:off x="3718920" y="2381200"/>
              <a:ext cx="1178280" cy="579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3AFA915-8FB0-4ABA-80B7-30CAFEF99DC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700920" y="2363560"/>
                <a:ext cx="1213920" cy="61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AD46206-447B-4A55-8713-89937031FCA1}"/>
                  </a:ext>
                </a:extLst>
              </p14:cNvPr>
              <p14:cNvContentPartPr/>
              <p14:nvPr/>
            </p14:nvContentPartPr>
            <p14:xfrm>
              <a:off x="7426560" y="2346640"/>
              <a:ext cx="360" cy="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AD46206-447B-4A55-8713-89937031FCA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408560" y="232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6D3AEA9-AD90-416B-8783-E3A05EF1B5A4}"/>
                  </a:ext>
                </a:extLst>
              </p14:cNvPr>
              <p14:cNvContentPartPr/>
              <p14:nvPr/>
            </p14:nvContentPartPr>
            <p14:xfrm>
              <a:off x="7600440" y="2448160"/>
              <a:ext cx="150840" cy="235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6D3AEA9-AD90-416B-8783-E3A05EF1B5A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582800" y="2430160"/>
                <a:ext cx="1864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9B66776-041D-47E3-98E9-1F226F2BA6A8}"/>
                  </a:ext>
                </a:extLst>
              </p14:cNvPr>
              <p14:cNvContentPartPr/>
              <p14:nvPr/>
            </p14:nvContentPartPr>
            <p14:xfrm>
              <a:off x="6522600" y="2427640"/>
              <a:ext cx="905760" cy="259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9B66776-041D-47E3-98E9-1F226F2BA6A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04600" y="2410000"/>
                <a:ext cx="94140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CF72AB0-A552-4048-96FF-D24FE607A40C}"/>
                  </a:ext>
                </a:extLst>
              </p14:cNvPr>
              <p14:cNvContentPartPr/>
              <p14:nvPr/>
            </p14:nvContentPartPr>
            <p14:xfrm>
              <a:off x="6126240" y="2447800"/>
              <a:ext cx="241920" cy="258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CF72AB0-A552-4048-96FF-D24FE607A40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08240" y="2429800"/>
                <a:ext cx="27756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38CF6D7-5D81-4FFE-A1CF-B2417A7193A4}"/>
                  </a:ext>
                </a:extLst>
              </p14:cNvPr>
              <p14:cNvContentPartPr/>
              <p14:nvPr/>
            </p14:nvContentPartPr>
            <p14:xfrm>
              <a:off x="1330320" y="2252680"/>
              <a:ext cx="1522800" cy="135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38CF6D7-5D81-4FFE-A1CF-B2417A7193A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312680" y="2235035"/>
                <a:ext cx="1558440" cy="13932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4A5018D-8EF8-4A5B-84A3-AB8DAC252D99}"/>
                  </a:ext>
                </a:extLst>
              </p14:cNvPr>
              <p14:cNvContentPartPr/>
              <p14:nvPr/>
            </p14:nvContentPartPr>
            <p14:xfrm>
              <a:off x="2112960" y="987280"/>
              <a:ext cx="269280" cy="253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4A5018D-8EF8-4A5B-84A3-AB8DAC252D9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095296" y="969280"/>
                <a:ext cx="304968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460EFBB-E10C-4E64-B4D9-E58AD767D57A}"/>
                  </a:ext>
                </a:extLst>
              </p14:cNvPr>
              <p14:cNvContentPartPr/>
              <p14:nvPr/>
            </p14:nvContentPartPr>
            <p14:xfrm>
              <a:off x="3350640" y="3067720"/>
              <a:ext cx="296640" cy="367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460EFBB-E10C-4E64-B4D9-E58AD767D57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333000" y="3050080"/>
                <a:ext cx="33228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0E415EC-8698-415C-97C4-9DF27798FCDE}"/>
                  </a:ext>
                </a:extLst>
              </p14:cNvPr>
              <p14:cNvContentPartPr/>
              <p14:nvPr/>
            </p14:nvContentPartPr>
            <p14:xfrm>
              <a:off x="5587680" y="3131800"/>
              <a:ext cx="123480" cy="288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0E415EC-8698-415C-97C4-9DF27798FCD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569680" y="3114160"/>
                <a:ext cx="15912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49921DE-3652-46B1-ACED-48819DD74B14}"/>
                  </a:ext>
                </a:extLst>
              </p14:cNvPr>
              <p14:cNvContentPartPr/>
              <p14:nvPr/>
            </p14:nvContentPartPr>
            <p14:xfrm>
              <a:off x="5597760" y="2946400"/>
              <a:ext cx="152640" cy="81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49921DE-3652-46B1-ACED-48819DD74B1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579760" y="2928760"/>
                <a:ext cx="1882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6D465FF-3985-49C5-A5D7-AF114BC77728}"/>
                  </a:ext>
                </a:extLst>
              </p14:cNvPr>
              <p14:cNvContentPartPr/>
              <p14:nvPr/>
            </p14:nvContentPartPr>
            <p14:xfrm>
              <a:off x="6035880" y="3134320"/>
              <a:ext cx="368640" cy="248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6D465FF-3985-49C5-A5D7-AF114BC7772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017880" y="3116680"/>
                <a:ext cx="40428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10DC08C-71C9-4A7F-AA0A-9F40735F8B23}"/>
                  </a:ext>
                </a:extLst>
              </p14:cNvPr>
              <p14:cNvContentPartPr/>
              <p14:nvPr/>
            </p14:nvContentPartPr>
            <p14:xfrm>
              <a:off x="6478320" y="3139000"/>
              <a:ext cx="235080" cy="190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10DC08C-71C9-4A7F-AA0A-9F40735F8B2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460320" y="3121000"/>
                <a:ext cx="27072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E7A1BB0-8B23-414C-B6D3-1C8E4B4C5012}"/>
                  </a:ext>
                </a:extLst>
              </p14:cNvPr>
              <p14:cNvContentPartPr/>
              <p14:nvPr/>
            </p14:nvContentPartPr>
            <p14:xfrm>
              <a:off x="7120200" y="3098680"/>
              <a:ext cx="348480" cy="209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E7A1BB0-8B23-414C-B6D3-1C8E4B4C501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102200" y="3080680"/>
                <a:ext cx="38412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41EA048-0BA0-4602-AE28-45E7367E66F4}"/>
                  </a:ext>
                </a:extLst>
              </p14:cNvPr>
              <p14:cNvContentPartPr/>
              <p14:nvPr/>
            </p14:nvContentPartPr>
            <p14:xfrm>
              <a:off x="6837600" y="2956120"/>
              <a:ext cx="157320" cy="332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41EA048-0BA0-4602-AE28-45E7367E66F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819600" y="2938480"/>
                <a:ext cx="19296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2753F53-51D7-40DF-8D21-49A20309D683}"/>
                  </a:ext>
                </a:extLst>
              </p14:cNvPr>
              <p14:cNvContentPartPr/>
              <p14:nvPr/>
            </p14:nvContentPartPr>
            <p14:xfrm>
              <a:off x="7744440" y="3118840"/>
              <a:ext cx="303120" cy="164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2753F53-51D7-40DF-8D21-49A20309D68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726440" y="3101200"/>
                <a:ext cx="3387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B123391-ECA8-4E8A-88F1-D5EA30BEC1F0}"/>
                  </a:ext>
                </a:extLst>
              </p14:cNvPr>
              <p14:cNvContentPartPr/>
              <p14:nvPr/>
            </p14:nvContentPartPr>
            <p14:xfrm>
              <a:off x="8198760" y="3128920"/>
              <a:ext cx="10440" cy="121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B123391-ECA8-4E8A-88F1-D5EA30BEC1F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180760" y="3111280"/>
                <a:ext cx="4608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B6F63DC-D601-4E03-9E22-A5F7B7FC5B76}"/>
                  </a:ext>
                </a:extLst>
              </p14:cNvPr>
              <p14:cNvContentPartPr/>
              <p14:nvPr/>
            </p14:nvContentPartPr>
            <p14:xfrm>
              <a:off x="8202720" y="2956120"/>
              <a:ext cx="16560" cy="219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B6F63DC-D601-4E03-9E22-A5F7B7FC5B7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185080" y="2938480"/>
                <a:ext cx="522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6883802-5AF9-48BC-AC61-E8EE197D808B}"/>
                  </a:ext>
                </a:extLst>
              </p14:cNvPr>
              <p14:cNvContentPartPr/>
              <p14:nvPr/>
            </p14:nvContentPartPr>
            <p14:xfrm>
              <a:off x="8330880" y="2885200"/>
              <a:ext cx="443160" cy="3315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6883802-5AF9-48BC-AC61-E8EE197D808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8312880" y="2867200"/>
                <a:ext cx="47880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03DC448-1948-47F4-8BF5-4A06CF08FB41}"/>
                  </a:ext>
                </a:extLst>
              </p14:cNvPr>
              <p14:cNvContentPartPr/>
              <p14:nvPr/>
            </p14:nvContentPartPr>
            <p14:xfrm>
              <a:off x="3952920" y="2986000"/>
              <a:ext cx="1292040" cy="9871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03DC448-1948-47F4-8BF5-4A06CF08FB4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935280" y="2968354"/>
                <a:ext cx="1327680" cy="10227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10E28E4-1E94-43BE-862B-3AFD6AC078B4}"/>
                  </a:ext>
                </a:extLst>
              </p14:cNvPr>
              <p14:cNvContentPartPr/>
              <p14:nvPr/>
            </p14:nvContentPartPr>
            <p14:xfrm>
              <a:off x="3464400" y="3726880"/>
              <a:ext cx="336600" cy="3085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10E28E4-1E94-43BE-862B-3AFD6AC078B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446419" y="3708880"/>
                <a:ext cx="372202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973954F-2B6B-42D9-A282-03EA68186710}"/>
                  </a:ext>
                </a:extLst>
              </p14:cNvPr>
              <p14:cNvContentPartPr/>
              <p14:nvPr/>
            </p14:nvContentPartPr>
            <p14:xfrm>
              <a:off x="5635920" y="3809680"/>
              <a:ext cx="33120" cy="100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973954F-2B6B-42D9-A282-03EA6818671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618280" y="3792040"/>
                <a:ext cx="6876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36F5775-47DF-48ED-8CE9-418675E2FA8C}"/>
                  </a:ext>
                </a:extLst>
              </p14:cNvPr>
              <p14:cNvContentPartPr/>
              <p14:nvPr/>
            </p14:nvContentPartPr>
            <p14:xfrm>
              <a:off x="5607840" y="3646960"/>
              <a:ext cx="360" cy="126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36F5775-47DF-48ED-8CE9-418675E2FA8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589840" y="3628960"/>
                <a:ext cx="360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5222653F-46F9-4DED-A719-5F91EA998ABA}"/>
                  </a:ext>
                </a:extLst>
              </p14:cNvPr>
              <p14:cNvContentPartPr/>
              <p14:nvPr/>
            </p14:nvContentPartPr>
            <p14:xfrm>
              <a:off x="5793240" y="3758560"/>
              <a:ext cx="142920" cy="192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5222653F-46F9-4DED-A719-5F91EA998AB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775240" y="3740920"/>
                <a:ext cx="17856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879D28F-4A17-4636-8B91-2C3823EDE204}"/>
                  </a:ext>
                </a:extLst>
              </p14:cNvPr>
              <p14:cNvContentPartPr/>
              <p14:nvPr/>
            </p14:nvContentPartPr>
            <p14:xfrm>
              <a:off x="6326400" y="3607360"/>
              <a:ext cx="248400" cy="5936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879D28F-4A17-4636-8B91-2C3823EDE20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308400" y="3589720"/>
                <a:ext cx="284040" cy="629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9638755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DD45681-275E-4314-97E9-F283DA5E8657}"/>
                  </a:ext>
                </a:extLst>
              </p14:cNvPr>
              <p14:cNvContentPartPr/>
              <p14:nvPr/>
            </p14:nvContentPartPr>
            <p14:xfrm>
              <a:off x="1523640" y="201400"/>
              <a:ext cx="6579000" cy="550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DD45681-275E-4314-97E9-F283DA5E86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05640" y="183760"/>
                <a:ext cx="6614640" cy="58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5FEF6D4-09B0-40A7-92A9-D5CC2AC875D2}"/>
                  </a:ext>
                </a:extLst>
              </p14:cNvPr>
              <p14:cNvContentPartPr/>
              <p14:nvPr/>
            </p14:nvContentPartPr>
            <p14:xfrm>
              <a:off x="608160" y="1615840"/>
              <a:ext cx="1595880" cy="2212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5FEF6D4-09B0-40A7-92A9-D5CC2AC875D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0160" y="1597840"/>
                <a:ext cx="1631520" cy="22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31F5098-D284-4148-9AEB-417F66279689}"/>
                  </a:ext>
                </a:extLst>
              </p14:cNvPr>
              <p14:cNvContentPartPr/>
              <p14:nvPr/>
            </p14:nvContentPartPr>
            <p14:xfrm>
              <a:off x="4367280" y="1045960"/>
              <a:ext cx="253080" cy="13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31F5098-D284-4148-9AEB-417F662796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349280" y="1028320"/>
                <a:ext cx="2887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59EA23E-3377-4F3A-8629-A10A5631480C}"/>
                  </a:ext>
                </a:extLst>
              </p14:cNvPr>
              <p14:cNvContentPartPr/>
              <p14:nvPr/>
            </p14:nvContentPartPr>
            <p14:xfrm>
              <a:off x="4875600" y="1003840"/>
              <a:ext cx="115200" cy="234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59EA23E-3377-4F3A-8629-A10A5631480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857960" y="986200"/>
                <a:ext cx="15084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FE0E30A-CF64-4ED6-80BB-2E3624AD0793}"/>
                  </a:ext>
                </a:extLst>
              </p14:cNvPr>
              <p14:cNvContentPartPr/>
              <p14:nvPr/>
            </p14:nvContentPartPr>
            <p14:xfrm>
              <a:off x="6095640" y="821680"/>
              <a:ext cx="896040" cy="793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FE0E30A-CF64-4ED6-80BB-2E3624AD079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077640" y="803680"/>
                <a:ext cx="931680" cy="82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EA38FBF-A175-44A2-AE44-57698E60C62D}"/>
                  </a:ext>
                </a:extLst>
              </p14:cNvPr>
              <p14:cNvContentPartPr/>
              <p14:nvPr/>
            </p14:nvContentPartPr>
            <p14:xfrm>
              <a:off x="5089800" y="887200"/>
              <a:ext cx="692280" cy="646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EA38FBF-A175-44A2-AE44-57698E60C62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071800" y="869210"/>
                <a:ext cx="727920" cy="682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0928866-06DE-4423-9073-7B9C7A1DCFE6}"/>
                  </a:ext>
                </a:extLst>
              </p14:cNvPr>
              <p14:cNvContentPartPr/>
              <p14:nvPr/>
            </p14:nvContentPartPr>
            <p14:xfrm>
              <a:off x="3717120" y="924280"/>
              <a:ext cx="428400" cy="264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0928866-06DE-4423-9073-7B9C7A1DCF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699480" y="906280"/>
                <a:ext cx="46404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89AC88E-9733-4437-8C71-3B0EBA7BA7DC}"/>
                  </a:ext>
                </a:extLst>
              </p14:cNvPr>
              <p14:cNvContentPartPr/>
              <p14:nvPr/>
            </p14:nvContentPartPr>
            <p14:xfrm>
              <a:off x="3200160" y="852280"/>
              <a:ext cx="298800" cy="316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89AC88E-9733-4437-8C71-3B0EBA7BA7D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82160" y="834640"/>
                <a:ext cx="3344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E015EAF-C308-4A68-8E30-E29AFAF1915E}"/>
                  </a:ext>
                </a:extLst>
              </p14:cNvPr>
              <p14:cNvContentPartPr/>
              <p14:nvPr/>
            </p14:nvContentPartPr>
            <p14:xfrm>
              <a:off x="7301640" y="822760"/>
              <a:ext cx="34200" cy="347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E015EAF-C308-4A68-8E30-E29AFAF1915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83640" y="804760"/>
                <a:ext cx="6984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FFA9645-A809-463D-94B0-31A0EDFDBEA9}"/>
                  </a:ext>
                </a:extLst>
              </p14:cNvPr>
              <p14:cNvContentPartPr/>
              <p14:nvPr/>
            </p14:nvContentPartPr>
            <p14:xfrm>
              <a:off x="7203000" y="994120"/>
              <a:ext cx="203400" cy="32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FFA9645-A809-463D-94B0-31A0EDFDBEA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85000" y="976480"/>
                <a:ext cx="2390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A859F9E-7E32-4497-B1F0-5DDF3BDBB098}"/>
                  </a:ext>
                </a:extLst>
              </p14:cNvPr>
              <p14:cNvContentPartPr/>
              <p14:nvPr/>
            </p14:nvContentPartPr>
            <p14:xfrm>
              <a:off x="7445280" y="855880"/>
              <a:ext cx="317880" cy="287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A859F9E-7E32-4497-B1F0-5DDF3BDBB09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427640" y="837880"/>
                <a:ext cx="3535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B4772DD-C178-41CB-A592-846D5AB54F29}"/>
                  </a:ext>
                </a:extLst>
              </p14:cNvPr>
              <p14:cNvContentPartPr/>
              <p14:nvPr/>
            </p14:nvContentPartPr>
            <p14:xfrm>
              <a:off x="7777560" y="934360"/>
              <a:ext cx="106560" cy="200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B4772DD-C178-41CB-A592-846D5AB54F2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759920" y="916720"/>
                <a:ext cx="14220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AE6D4DE-01C4-4678-ADF6-2BB469862206}"/>
                  </a:ext>
                </a:extLst>
              </p14:cNvPr>
              <p14:cNvContentPartPr/>
              <p14:nvPr/>
            </p14:nvContentPartPr>
            <p14:xfrm>
              <a:off x="7943880" y="962800"/>
              <a:ext cx="200160" cy="194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AE6D4DE-01C4-4678-ADF6-2BB46986220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925880" y="945160"/>
                <a:ext cx="23580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74B9EB4-EA52-44BF-9061-F32745ED63A0}"/>
                  </a:ext>
                </a:extLst>
              </p14:cNvPr>
              <p14:cNvContentPartPr/>
              <p14:nvPr/>
            </p14:nvContentPartPr>
            <p14:xfrm>
              <a:off x="8402880" y="1000960"/>
              <a:ext cx="224640" cy="123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74B9EB4-EA52-44BF-9061-F32745ED63A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384880" y="983320"/>
                <a:ext cx="26028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B23C941-83DE-4F3E-9CB0-C13D0B6B710A}"/>
                  </a:ext>
                </a:extLst>
              </p14:cNvPr>
              <p14:cNvContentPartPr/>
              <p14:nvPr/>
            </p14:nvContentPartPr>
            <p14:xfrm>
              <a:off x="4117080" y="1290040"/>
              <a:ext cx="507960" cy="265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B23C941-83DE-4F3E-9CB0-C13D0B6B710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99080" y="1272040"/>
                <a:ext cx="54360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65C5E15-1093-4BDE-B913-6DF9E8D3C3C0}"/>
                  </a:ext>
                </a:extLst>
              </p14:cNvPr>
              <p14:cNvContentPartPr/>
              <p14:nvPr/>
            </p14:nvContentPartPr>
            <p14:xfrm>
              <a:off x="3443880" y="1427560"/>
              <a:ext cx="568800" cy="349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65C5E15-1093-4BDE-B913-6DF9E8D3C3C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26240" y="1409920"/>
                <a:ext cx="60444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C6AFC72-9131-4C97-99E1-A3CA82224983}"/>
                  </a:ext>
                </a:extLst>
              </p14:cNvPr>
              <p14:cNvContentPartPr/>
              <p14:nvPr/>
            </p14:nvContentPartPr>
            <p14:xfrm>
              <a:off x="1940160" y="2194720"/>
              <a:ext cx="101880" cy="990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C6AFC72-9131-4C97-99E1-A3CA8222498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22160" y="2176720"/>
                <a:ext cx="13752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2BAECA3-AF30-4D31-9557-DB87199FE9BA}"/>
                  </a:ext>
                </a:extLst>
              </p14:cNvPr>
              <p14:cNvContentPartPr/>
              <p14:nvPr/>
            </p14:nvContentPartPr>
            <p14:xfrm>
              <a:off x="3230400" y="1899880"/>
              <a:ext cx="276120" cy="379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2BAECA3-AF30-4D31-9557-DB87199FE9B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212760" y="1881897"/>
                <a:ext cx="311760" cy="4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946281-EF79-420A-9639-139B574EFDD3}"/>
                  </a:ext>
                </a:extLst>
              </p14:cNvPr>
              <p14:cNvContentPartPr/>
              <p14:nvPr/>
            </p14:nvContentPartPr>
            <p14:xfrm>
              <a:off x="3738720" y="1970800"/>
              <a:ext cx="189720" cy="304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946281-EF79-420A-9639-139B574EFDD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20720" y="1952800"/>
                <a:ext cx="22536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9B95B20-AAC6-4F8A-ABE8-34D8E51BA897}"/>
                  </a:ext>
                </a:extLst>
              </p14:cNvPr>
              <p14:cNvContentPartPr/>
              <p14:nvPr/>
            </p14:nvContentPartPr>
            <p14:xfrm>
              <a:off x="4032840" y="1970800"/>
              <a:ext cx="19440" cy="256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9B95B20-AAC6-4F8A-ABE8-34D8E51BA89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15200" y="1952800"/>
                <a:ext cx="5508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9B8FA2F-EF5C-451E-ADF2-910438B61041}"/>
                  </a:ext>
                </a:extLst>
              </p14:cNvPr>
              <p14:cNvContentPartPr/>
              <p14:nvPr/>
            </p14:nvContentPartPr>
            <p14:xfrm>
              <a:off x="4141560" y="2032360"/>
              <a:ext cx="132480" cy="182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9B8FA2F-EF5C-451E-ADF2-910438B6104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123920" y="2014720"/>
                <a:ext cx="16812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469265E-97C3-4559-8479-CC61C97D3E0E}"/>
                  </a:ext>
                </a:extLst>
              </p14:cNvPr>
              <p14:cNvContentPartPr/>
              <p14:nvPr/>
            </p14:nvContentPartPr>
            <p14:xfrm>
              <a:off x="4307520" y="2103640"/>
              <a:ext cx="190440" cy="131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469265E-97C3-4559-8479-CC61C97D3E0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89880" y="2086000"/>
                <a:ext cx="22608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B74876B-2DAF-45AB-9401-53EC9AF7C3AB}"/>
                  </a:ext>
                </a:extLst>
              </p14:cNvPr>
              <p14:cNvContentPartPr/>
              <p14:nvPr/>
            </p14:nvContentPartPr>
            <p14:xfrm>
              <a:off x="4541880" y="2062240"/>
              <a:ext cx="204480" cy="533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B74876B-2DAF-45AB-9401-53EC9AF7C3A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23880" y="2044240"/>
                <a:ext cx="24012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9803920-65E6-4629-A134-B4E1A9BBD006}"/>
                  </a:ext>
                </a:extLst>
              </p14:cNvPr>
              <p14:cNvContentPartPr/>
              <p14:nvPr/>
            </p14:nvContentPartPr>
            <p14:xfrm>
              <a:off x="5018160" y="1798000"/>
              <a:ext cx="21240" cy="397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9803920-65E6-4629-A134-B4E1A9BBD00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00520" y="1780000"/>
                <a:ext cx="56880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E8840C3-BF5F-45AE-BFD7-6D00045CD09E}"/>
                  </a:ext>
                </a:extLst>
              </p14:cNvPr>
              <p14:cNvContentPartPr/>
              <p14:nvPr/>
            </p14:nvContentPartPr>
            <p14:xfrm>
              <a:off x="4917000" y="2019400"/>
              <a:ext cx="216000" cy="53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E8840C3-BF5F-45AE-BFD7-6D00045CD09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899000" y="2001400"/>
                <a:ext cx="2516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9F252-7EF7-41CD-94A0-A3A35ACE3EDF}"/>
                  </a:ext>
                </a:extLst>
              </p14:cNvPr>
              <p14:cNvContentPartPr/>
              <p14:nvPr/>
            </p14:nvContentPartPr>
            <p14:xfrm>
              <a:off x="5233440" y="1787560"/>
              <a:ext cx="140760" cy="324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9F252-7EF7-41CD-94A0-A3A35ACE3ED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215440" y="1769920"/>
                <a:ext cx="1764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A37A062-9360-43A1-B1E6-06954ECA4D05}"/>
                  </a:ext>
                </a:extLst>
              </p14:cNvPr>
              <p14:cNvContentPartPr/>
              <p14:nvPr/>
            </p14:nvContentPartPr>
            <p14:xfrm>
              <a:off x="5475000" y="1952080"/>
              <a:ext cx="142200" cy="192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A37A062-9360-43A1-B1E6-06954ECA4D0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457000" y="1934440"/>
                <a:ext cx="17784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A68EEF6-B217-406C-A0DB-D076276BB6BE}"/>
                  </a:ext>
                </a:extLst>
              </p14:cNvPr>
              <p14:cNvContentPartPr/>
              <p14:nvPr/>
            </p14:nvContentPartPr>
            <p14:xfrm>
              <a:off x="6466800" y="1848760"/>
              <a:ext cx="25200" cy="16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A68EEF6-B217-406C-A0DB-D076276BB6B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49160" y="1830760"/>
                <a:ext cx="608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D7A6260-7368-450D-AD91-6419706D0EC2}"/>
                  </a:ext>
                </a:extLst>
              </p14:cNvPr>
              <p14:cNvContentPartPr/>
              <p14:nvPr/>
            </p14:nvContentPartPr>
            <p14:xfrm>
              <a:off x="6636000" y="1919680"/>
              <a:ext cx="79560" cy="192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D7A6260-7368-450D-AD91-6419706D0EC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18000" y="1902040"/>
                <a:ext cx="1152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4297006-4BA5-45C6-9523-2ACE04C1DC27}"/>
                  </a:ext>
                </a:extLst>
              </p14:cNvPr>
              <p14:cNvContentPartPr/>
              <p14:nvPr/>
            </p14:nvContentPartPr>
            <p14:xfrm>
              <a:off x="7035600" y="1765240"/>
              <a:ext cx="221400" cy="583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4297006-4BA5-45C6-9523-2ACE04C1DC2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017960" y="1747600"/>
                <a:ext cx="257040" cy="61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19C31A3-6568-4928-9C53-1C959EF4AE62}"/>
                  </a:ext>
                </a:extLst>
              </p14:cNvPr>
              <p14:cNvContentPartPr/>
              <p14:nvPr/>
            </p14:nvContentPartPr>
            <p14:xfrm>
              <a:off x="8625000" y="1900960"/>
              <a:ext cx="356040" cy="171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19C31A3-6568-4928-9C53-1C959EF4AE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607360" y="1882960"/>
                <a:ext cx="39168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329D391-2DF0-4569-A106-07048E53E980}"/>
                  </a:ext>
                </a:extLst>
              </p14:cNvPr>
              <p14:cNvContentPartPr/>
              <p14:nvPr/>
            </p14:nvContentPartPr>
            <p14:xfrm>
              <a:off x="7487400" y="1729240"/>
              <a:ext cx="1036800" cy="41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329D391-2DF0-4569-A106-07048E53E98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469760" y="1711240"/>
                <a:ext cx="107244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6DFA9F-FEC2-4381-8EA7-86369ABD101B}"/>
                  </a:ext>
                </a:extLst>
              </p14:cNvPr>
              <p14:cNvContentPartPr/>
              <p14:nvPr/>
            </p14:nvContentPartPr>
            <p14:xfrm>
              <a:off x="5902320" y="1940200"/>
              <a:ext cx="617400" cy="187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6DFA9F-FEC2-4381-8EA7-86369ABD101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884320" y="1922200"/>
                <a:ext cx="6530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54B6E0F-D643-4FD8-9B41-D9E2FA8C5F4C}"/>
                  </a:ext>
                </a:extLst>
              </p14:cNvPr>
              <p14:cNvContentPartPr/>
              <p14:nvPr/>
            </p14:nvContentPartPr>
            <p14:xfrm>
              <a:off x="558480" y="1335040"/>
              <a:ext cx="1518480" cy="266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54B6E0F-D643-4FD8-9B41-D9E2FA8C5F4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0840" y="1317040"/>
                <a:ext cx="1554120" cy="270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52F767B-9611-4CCE-93EC-C76998BD9BEB}"/>
                  </a:ext>
                </a:extLst>
              </p14:cNvPr>
              <p14:cNvContentPartPr/>
              <p14:nvPr/>
            </p14:nvContentPartPr>
            <p14:xfrm>
              <a:off x="5079720" y="2326480"/>
              <a:ext cx="720000" cy="415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52F767B-9611-4CCE-93EC-C76998BD9BE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062080" y="2308496"/>
                <a:ext cx="755640" cy="4510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3AFA915-8FB0-4ABA-80B7-30CAFEF99DCB}"/>
                  </a:ext>
                </a:extLst>
              </p14:cNvPr>
              <p14:cNvContentPartPr/>
              <p14:nvPr/>
            </p14:nvContentPartPr>
            <p14:xfrm>
              <a:off x="3718920" y="2381200"/>
              <a:ext cx="1178280" cy="579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3AFA915-8FB0-4ABA-80B7-30CAFEF99DC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700920" y="2363560"/>
                <a:ext cx="1213920" cy="61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AD46206-447B-4A55-8713-89937031FCA1}"/>
                  </a:ext>
                </a:extLst>
              </p14:cNvPr>
              <p14:cNvContentPartPr/>
              <p14:nvPr/>
            </p14:nvContentPartPr>
            <p14:xfrm>
              <a:off x="7426560" y="2346640"/>
              <a:ext cx="360" cy="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AD46206-447B-4A55-8713-89937031FCA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408560" y="232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6D3AEA9-AD90-416B-8783-E3A05EF1B5A4}"/>
                  </a:ext>
                </a:extLst>
              </p14:cNvPr>
              <p14:cNvContentPartPr/>
              <p14:nvPr/>
            </p14:nvContentPartPr>
            <p14:xfrm>
              <a:off x="7600440" y="2448160"/>
              <a:ext cx="150840" cy="235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6D3AEA9-AD90-416B-8783-E3A05EF1B5A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582800" y="2430160"/>
                <a:ext cx="1864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9B66776-041D-47E3-98E9-1F226F2BA6A8}"/>
                  </a:ext>
                </a:extLst>
              </p14:cNvPr>
              <p14:cNvContentPartPr/>
              <p14:nvPr/>
            </p14:nvContentPartPr>
            <p14:xfrm>
              <a:off x="6522600" y="2427640"/>
              <a:ext cx="905760" cy="259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9B66776-041D-47E3-98E9-1F226F2BA6A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04600" y="2410000"/>
                <a:ext cx="94140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CF72AB0-A552-4048-96FF-D24FE607A40C}"/>
                  </a:ext>
                </a:extLst>
              </p14:cNvPr>
              <p14:cNvContentPartPr/>
              <p14:nvPr/>
            </p14:nvContentPartPr>
            <p14:xfrm>
              <a:off x="6126240" y="2447800"/>
              <a:ext cx="241920" cy="258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CF72AB0-A552-4048-96FF-D24FE607A40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08240" y="2429800"/>
                <a:ext cx="27756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38CF6D7-5D81-4FFE-A1CF-B2417A7193A4}"/>
                  </a:ext>
                </a:extLst>
              </p14:cNvPr>
              <p14:cNvContentPartPr/>
              <p14:nvPr/>
            </p14:nvContentPartPr>
            <p14:xfrm>
              <a:off x="1330320" y="2252680"/>
              <a:ext cx="1522800" cy="135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38CF6D7-5D81-4FFE-A1CF-B2417A7193A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312680" y="2235035"/>
                <a:ext cx="1558440" cy="13932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4A5018D-8EF8-4A5B-84A3-AB8DAC252D99}"/>
                  </a:ext>
                </a:extLst>
              </p14:cNvPr>
              <p14:cNvContentPartPr/>
              <p14:nvPr/>
            </p14:nvContentPartPr>
            <p14:xfrm>
              <a:off x="2112960" y="987280"/>
              <a:ext cx="269280" cy="253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4A5018D-8EF8-4A5B-84A3-AB8DAC252D9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095296" y="969280"/>
                <a:ext cx="304968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460EFBB-E10C-4E64-B4D9-E58AD767D57A}"/>
                  </a:ext>
                </a:extLst>
              </p14:cNvPr>
              <p14:cNvContentPartPr/>
              <p14:nvPr/>
            </p14:nvContentPartPr>
            <p14:xfrm>
              <a:off x="3350640" y="3067720"/>
              <a:ext cx="296640" cy="367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460EFBB-E10C-4E64-B4D9-E58AD767D57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333000" y="3050080"/>
                <a:ext cx="33228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0E415EC-8698-415C-97C4-9DF27798FCDE}"/>
                  </a:ext>
                </a:extLst>
              </p14:cNvPr>
              <p14:cNvContentPartPr/>
              <p14:nvPr/>
            </p14:nvContentPartPr>
            <p14:xfrm>
              <a:off x="5587680" y="3131800"/>
              <a:ext cx="123480" cy="288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0E415EC-8698-415C-97C4-9DF27798FCD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569680" y="3114160"/>
                <a:ext cx="15912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49921DE-3652-46B1-ACED-48819DD74B14}"/>
                  </a:ext>
                </a:extLst>
              </p14:cNvPr>
              <p14:cNvContentPartPr/>
              <p14:nvPr/>
            </p14:nvContentPartPr>
            <p14:xfrm>
              <a:off x="5597760" y="2946400"/>
              <a:ext cx="152640" cy="81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49921DE-3652-46B1-ACED-48819DD74B1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579760" y="2928760"/>
                <a:ext cx="1882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6D465FF-3985-49C5-A5D7-AF114BC77728}"/>
                  </a:ext>
                </a:extLst>
              </p14:cNvPr>
              <p14:cNvContentPartPr/>
              <p14:nvPr/>
            </p14:nvContentPartPr>
            <p14:xfrm>
              <a:off x="6035880" y="3134320"/>
              <a:ext cx="368640" cy="248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6D465FF-3985-49C5-A5D7-AF114BC7772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017880" y="3116680"/>
                <a:ext cx="40428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10DC08C-71C9-4A7F-AA0A-9F40735F8B23}"/>
                  </a:ext>
                </a:extLst>
              </p14:cNvPr>
              <p14:cNvContentPartPr/>
              <p14:nvPr/>
            </p14:nvContentPartPr>
            <p14:xfrm>
              <a:off x="6478320" y="3139000"/>
              <a:ext cx="235080" cy="190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10DC08C-71C9-4A7F-AA0A-9F40735F8B2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460320" y="3121000"/>
                <a:ext cx="27072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E7A1BB0-8B23-414C-B6D3-1C8E4B4C5012}"/>
                  </a:ext>
                </a:extLst>
              </p14:cNvPr>
              <p14:cNvContentPartPr/>
              <p14:nvPr/>
            </p14:nvContentPartPr>
            <p14:xfrm>
              <a:off x="7120200" y="3098680"/>
              <a:ext cx="348480" cy="209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E7A1BB0-8B23-414C-B6D3-1C8E4B4C501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102200" y="3080680"/>
                <a:ext cx="38412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41EA048-0BA0-4602-AE28-45E7367E66F4}"/>
                  </a:ext>
                </a:extLst>
              </p14:cNvPr>
              <p14:cNvContentPartPr/>
              <p14:nvPr/>
            </p14:nvContentPartPr>
            <p14:xfrm>
              <a:off x="6837600" y="2956120"/>
              <a:ext cx="157320" cy="332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41EA048-0BA0-4602-AE28-45E7367E66F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819600" y="2938480"/>
                <a:ext cx="19296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2753F53-51D7-40DF-8D21-49A20309D683}"/>
                  </a:ext>
                </a:extLst>
              </p14:cNvPr>
              <p14:cNvContentPartPr/>
              <p14:nvPr/>
            </p14:nvContentPartPr>
            <p14:xfrm>
              <a:off x="7744440" y="3118840"/>
              <a:ext cx="303120" cy="164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2753F53-51D7-40DF-8D21-49A20309D68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726440" y="3101200"/>
                <a:ext cx="3387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B123391-ECA8-4E8A-88F1-D5EA30BEC1F0}"/>
                  </a:ext>
                </a:extLst>
              </p14:cNvPr>
              <p14:cNvContentPartPr/>
              <p14:nvPr/>
            </p14:nvContentPartPr>
            <p14:xfrm>
              <a:off x="8198760" y="3128920"/>
              <a:ext cx="10440" cy="121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B123391-ECA8-4E8A-88F1-D5EA30BEC1F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180760" y="3111280"/>
                <a:ext cx="4608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B6F63DC-D601-4E03-9E22-A5F7B7FC5B76}"/>
                  </a:ext>
                </a:extLst>
              </p14:cNvPr>
              <p14:cNvContentPartPr/>
              <p14:nvPr/>
            </p14:nvContentPartPr>
            <p14:xfrm>
              <a:off x="8202720" y="2956120"/>
              <a:ext cx="16560" cy="219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B6F63DC-D601-4E03-9E22-A5F7B7FC5B7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185080" y="2938480"/>
                <a:ext cx="522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6883802-5AF9-48BC-AC61-E8EE197D808B}"/>
                  </a:ext>
                </a:extLst>
              </p14:cNvPr>
              <p14:cNvContentPartPr/>
              <p14:nvPr/>
            </p14:nvContentPartPr>
            <p14:xfrm>
              <a:off x="8330880" y="2885200"/>
              <a:ext cx="443160" cy="3315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6883802-5AF9-48BC-AC61-E8EE197D808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8312880" y="2867200"/>
                <a:ext cx="47880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03DC448-1948-47F4-8BF5-4A06CF08FB41}"/>
                  </a:ext>
                </a:extLst>
              </p14:cNvPr>
              <p14:cNvContentPartPr/>
              <p14:nvPr/>
            </p14:nvContentPartPr>
            <p14:xfrm>
              <a:off x="3952920" y="2986000"/>
              <a:ext cx="1292040" cy="9871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03DC448-1948-47F4-8BF5-4A06CF08FB4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935280" y="2968354"/>
                <a:ext cx="1327680" cy="10227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10E28E4-1E94-43BE-862B-3AFD6AC078B4}"/>
                  </a:ext>
                </a:extLst>
              </p14:cNvPr>
              <p14:cNvContentPartPr/>
              <p14:nvPr/>
            </p14:nvContentPartPr>
            <p14:xfrm>
              <a:off x="3464400" y="3726880"/>
              <a:ext cx="336600" cy="3085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10E28E4-1E94-43BE-862B-3AFD6AC078B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446419" y="3708880"/>
                <a:ext cx="372202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973954F-2B6B-42D9-A282-03EA68186710}"/>
                  </a:ext>
                </a:extLst>
              </p14:cNvPr>
              <p14:cNvContentPartPr/>
              <p14:nvPr/>
            </p14:nvContentPartPr>
            <p14:xfrm>
              <a:off x="5635920" y="3809680"/>
              <a:ext cx="33120" cy="100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973954F-2B6B-42D9-A282-03EA6818671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618280" y="3792040"/>
                <a:ext cx="6876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36F5775-47DF-48ED-8CE9-418675E2FA8C}"/>
                  </a:ext>
                </a:extLst>
              </p14:cNvPr>
              <p14:cNvContentPartPr/>
              <p14:nvPr/>
            </p14:nvContentPartPr>
            <p14:xfrm>
              <a:off x="5607840" y="3646960"/>
              <a:ext cx="360" cy="126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36F5775-47DF-48ED-8CE9-418675E2FA8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589840" y="3628960"/>
                <a:ext cx="360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5222653F-46F9-4DED-A719-5F91EA998ABA}"/>
                  </a:ext>
                </a:extLst>
              </p14:cNvPr>
              <p14:cNvContentPartPr/>
              <p14:nvPr/>
            </p14:nvContentPartPr>
            <p14:xfrm>
              <a:off x="5793240" y="3758560"/>
              <a:ext cx="142920" cy="192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5222653F-46F9-4DED-A719-5F91EA998AB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775240" y="3740920"/>
                <a:ext cx="17856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879D28F-4A17-4636-8B91-2C3823EDE204}"/>
                  </a:ext>
                </a:extLst>
              </p14:cNvPr>
              <p14:cNvContentPartPr/>
              <p14:nvPr/>
            </p14:nvContentPartPr>
            <p14:xfrm>
              <a:off x="6326400" y="3607360"/>
              <a:ext cx="248400" cy="5936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879D28F-4A17-4636-8B91-2C3823EDE20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308400" y="3589720"/>
                <a:ext cx="284040" cy="62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C44E54D-5C97-44B2-ADD7-0DEC0123847F}"/>
                  </a:ext>
                </a:extLst>
              </p14:cNvPr>
              <p14:cNvContentPartPr/>
              <p14:nvPr/>
            </p14:nvContentPartPr>
            <p14:xfrm>
              <a:off x="1350840" y="2273560"/>
              <a:ext cx="540000" cy="317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C44E54D-5C97-44B2-ADD7-0DEC0123847F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332840" y="2255560"/>
                <a:ext cx="57564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70B4BFE-4C60-4FFA-8F4F-B1930094DA29}"/>
                  </a:ext>
                </a:extLst>
              </p14:cNvPr>
              <p14:cNvContentPartPr/>
              <p14:nvPr/>
            </p14:nvContentPartPr>
            <p14:xfrm>
              <a:off x="1767360" y="1862800"/>
              <a:ext cx="140400" cy="320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70B4BFE-4C60-4FFA-8F4F-B1930094DA2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749720" y="1845160"/>
                <a:ext cx="176040" cy="355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860197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DD45681-275E-4314-97E9-F283DA5E8657}"/>
                  </a:ext>
                </a:extLst>
              </p14:cNvPr>
              <p14:cNvContentPartPr/>
              <p14:nvPr/>
            </p14:nvContentPartPr>
            <p14:xfrm>
              <a:off x="1523640" y="201400"/>
              <a:ext cx="6579000" cy="550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DD45681-275E-4314-97E9-F283DA5E86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05640" y="183760"/>
                <a:ext cx="6614640" cy="58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31F5098-D284-4148-9AEB-417F66279689}"/>
                  </a:ext>
                </a:extLst>
              </p14:cNvPr>
              <p14:cNvContentPartPr/>
              <p14:nvPr/>
            </p14:nvContentPartPr>
            <p14:xfrm>
              <a:off x="4367280" y="1045960"/>
              <a:ext cx="253080" cy="13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31F5098-D284-4148-9AEB-417F6627968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349280" y="1028320"/>
                <a:ext cx="2887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59EA23E-3377-4F3A-8629-A10A5631480C}"/>
                  </a:ext>
                </a:extLst>
              </p14:cNvPr>
              <p14:cNvContentPartPr/>
              <p14:nvPr/>
            </p14:nvContentPartPr>
            <p14:xfrm>
              <a:off x="4875600" y="1003840"/>
              <a:ext cx="115200" cy="234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59EA23E-3377-4F3A-8629-A10A5631480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57960" y="986200"/>
                <a:ext cx="15084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FE0E30A-CF64-4ED6-80BB-2E3624AD0793}"/>
                  </a:ext>
                </a:extLst>
              </p14:cNvPr>
              <p14:cNvContentPartPr/>
              <p14:nvPr/>
            </p14:nvContentPartPr>
            <p14:xfrm>
              <a:off x="6095640" y="821680"/>
              <a:ext cx="896040" cy="793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FE0E30A-CF64-4ED6-80BB-2E3624AD079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77640" y="803680"/>
                <a:ext cx="931680" cy="82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EA38FBF-A175-44A2-AE44-57698E60C62D}"/>
                  </a:ext>
                </a:extLst>
              </p14:cNvPr>
              <p14:cNvContentPartPr/>
              <p14:nvPr/>
            </p14:nvContentPartPr>
            <p14:xfrm>
              <a:off x="5089800" y="887200"/>
              <a:ext cx="692280" cy="646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EA38FBF-A175-44A2-AE44-57698E60C62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71800" y="869210"/>
                <a:ext cx="727920" cy="682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0928866-06DE-4423-9073-7B9C7A1DCFE6}"/>
                  </a:ext>
                </a:extLst>
              </p14:cNvPr>
              <p14:cNvContentPartPr/>
              <p14:nvPr/>
            </p14:nvContentPartPr>
            <p14:xfrm>
              <a:off x="3717120" y="924280"/>
              <a:ext cx="428400" cy="264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0928866-06DE-4423-9073-7B9C7A1DCFE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99480" y="906280"/>
                <a:ext cx="46404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89AC88E-9733-4437-8C71-3B0EBA7BA7DC}"/>
                  </a:ext>
                </a:extLst>
              </p14:cNvPr>
              <p14:cNvContentPartPr/>
              <p14:nvPr/>
            </p14:nvContentPartPr>
            <p14:xfrm>
              <a:off x="3200160" y="852280"/>
              <a:ext cx="298800" cy="316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89AC88E-9733-4437-8C71-3B0EBA7BA7D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82160" y="834640"/>
                <a:ext cx="3344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E015EAF-C308-4A68-8E30-E29AFAF1915E}"/>
                  </a:ext>
                </a:extLst>
              </p14:cNvPr>
              <p14:cNvContentPartPr/>
              <p14:nvPr/>
            </p14:nvContentPartPr>
            <p14:xfrm>
              <a:off x="7301640" y="822760"/>
              <a:ext cx="34200" cy="347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E015EAF-C308-4A68-8E30-E29AFAF1915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283640" y="804760"/>
                <a:ext cx="6984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FFA9645-A809-463D-94B0-31A0EDFDBEA9}"/>
                  </a:ext>
                </a:extLst>
              </p14:cNvPr>
              <p14:cNvContentPartPr/>
              <p14:nvPr/>
            </p14:nvContentPartPr>
            <p14:xfrm>
              <a:off x="7203000" y="994120"/>
              <a:ext cx="203400" cy="32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FFA9645-A809-463D-94B0-31A0EDFDBEA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85000" y="976480"/>
                <a:ext cx="2390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A859F9E-7E32-4497-B1F0-5DDF3BDBB098}"/>
                  </a:ext>
                </a:extLst>
              </p14:cNvPr>
              <p14:cNvContentPartPr/>
              <p14:nvPr/>
            </p14:nvContentPartPr>
            <p14:xfrm>
              <a:off x="7445280" y="855880"/>
              <a:ext cx="317880" cy="287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A859F9E-7E32-4497-B1F0-5DDF3BDBB09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27640" y="837880"/>
                <a:ext cx="3535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B4772DD-C178-41CB-A592-846D5AB54F29}"/>
                  </a:ext>
                </a:extLst>
              </p14:cNvPr>
              <p14:cNvContentPartPr/>
              <p14:nvPr/>
            </p14:nvContentPartPr>
            <p14:xfrm>
              <a:off x="7777560" y="934360"/>
              <a:ext cx="106560" cy="200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B4772DD-C178-41CB-A592-846D5AB54F2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759920" y="916720"/>
                <a:ext cx="14220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AE6D4DE-01C4-4678-ADF6-2BB469862206}"/>
                  </a:ext>
                </a:extLst>
              </p14:cNvPr>
              <p14:cNvContentPartPr/>
              <p14:nvPr/>
            </p14:nvContentPartPr>
            <p14:xfrm>
              <a:off x="7943880" y="962800"/>
              <a:ext cx="200160" cy="194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AE6D4DE-01C4-4678-ADF6-2BB46986220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25880" y="945160"/>
                <a:ext cx="23580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74B9EB4-EA52-44BF-9061-F32745ED63A0}"/>
                  </a:ext>
                </a:extLst>
              </p14:cNvPr>
              <p14:cNvContentPartPr/>
              <p14:nvPr/>
            </p14:nvContentPartPr>
            <p14:xfrm>
              <a:off x="8402880" y="1000960"/>
              <a:ext cx="224640" cy="123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74B9EB4-EA52-44BF-9061-F32745ED63A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384880" y="983320"/>
                <a:ext cx="26028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B23C941-83DE-4F3E-9CB0-C13D0B6B710A}"/>
                  </a:ext>
                </a:extLst>
              </p14:cNvPr>
              <p14:cNvContentPartPr/>
              <p14:nvPr/>
            </p14:nvContentPartPr>
            <p14:xfrm>
              <a:off x="4117080" y="1290040"/>
              <a:ext cx="507960" cy="265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B23C941-83DE-4F3E-9CB0-C13D0B6B710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099080" y="1272040"/>
                <a:ext cx="54360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65C5E15-1093-4BDE-B913-6DF9E8D3C3C0}"/>
                  </a:ext>
                </a:extLst>
              </p14:cNvPr>
              <p14:cNvContentPartPr/>
              <p14:nvPr/>
            </p14:nvContentPartPr>
            <p14:xfrm>
              <a:off x="3443880" y="1427560"/>
              <a:ext cx="568800" cy="349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65C5E15-1093-4BDE-B913-6DF9E8D3C3C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426240" y="1409920"/>
                <a:ext cx="60444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C6AFC72-9131-4C97-99E1-A3CA82224983}"/>
                  </a:ext>
                </a:extLst>
              </p14:cNvPr>
              <p14:cNvContentPartPr/>
              <p14:nvPr/>
            </p14:nvContentPartPr>
            <p14:xfrm>
              <a:off x="1940160" y="2194720"/>
              <a:ext cx="101880" cy="990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C6AFC72-9131-4C97-99E1-A3CA822249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22160" y="2176720"/>
                <a:ext cx="13752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2BAECA3-AF30-4D31-9557-DB87199FE9BA}"/>
                  </a:ext>
                </a:extLst>
              </p14:cNvPr>
              <p14:cNvContentPartPr/>
              <p14:nvPr/>
            </p14:nvContentPartPr>
            <p14:xfrm>
              <a:off x="3230400" y="1899880"/>
              <a:ext cx="276120" cy="379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2BAECA3-AF30-4D31-9557-DB87199FE9B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212760" y="1881897"/>
                <a:ext cx="311760" cy="4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946281-EF79-420A-9639-139B574EFDD3}"/>
                  </a:ext>
                </a:extLst>
              </p14:cNvPr>
              <p14:cNvContentPartPr/>
              <p14:nvPr/>
            </p14:nvContentPartPr>
            <p14:xfrm>
              <a:off x="3738720" y="1970800"/>
              <a:ext cx="189720" cy="304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946281-EF79-420A-9639-139B574EFDD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720720" y="1952800"/>
                <a:ext cx="22536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9B95B20-AAC6-4F8A-ABE8-34D8E51BA897}"/>
                  </a:ext>
                </a:extLst>
              </p14:cNvPr>
              <p14:cNvContentPartPr/>
              <p14:nvPr/>
            </p14:nvContentPartPr>
            <p14:xfrm>
              <a:off x="4032840" y="1970800"/>
              <a:ext cx="19440" cy="256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9B95B20-AAC6-4F8A-ABE8-34D8E51BA89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015200" y="1952800"/>
                <a:ext cx="5508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9B8FA2F-EF5C-451E-ADF2-910438B61041}"/>
                  </a:ext>
                </a:extLst>
              </p14:cNvPr>
              <p14:cNvContentPartPr/>
              <p14:nvPr/>
            </p14:nvContentPartPr>
            <p14:xfrm>
              <a:off x="4141560" y="2032360"/>
              <a:ext cx="132480" cy="182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9B8FA2F-EF5C-451E-ADF2-910438B610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23920" y="2014720"/>
                <a:ext cx="16812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469265E-97C3-4559-8479-CC61C97D3E0E}"/>
                  </a:ext>
                </a:extLst>
              </p14:cNvPr>
              <p14:cNvContentPartPr/>
              <p14:nvPr/>
            </p14:nvContentPartPr>
            <p14:xfrm>
              <a:off x="4307520" y="2103640"/>
              <a:ext cx="190440" cy="131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469265E-97C3-4559-8479-CC61C97D3E0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89880" y="2086000"/>
                <a:ext cx="22608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B74876B-2DAF-45AB-9401-53EC9AF7C3AB}"/>
                  </a:ext>
                </a:extLst>
              </p14:cNvPr>
              <p14:cNvContentPartPr/>
              <p14:nvPr/>
            </p14:nvContentPartPr>
            <p14:xfrm>
              <a:off x="4541880" y="2062240"/>
              <a:ext cx="204480" cy="533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B74876B-2DAF-45AB-9401-53EC9AF7C3A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523880" y="2044240"/>
                <a:ext cx="24012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9803920-65E6-4629-A134-B4E1A9BBD006}"/>
                  </a:ext>
                </a:extLst>
              </p14:cNvPr>
              <p14:cNvContentPartPr/>
              <p14:nvPr/>
            </p14:nvContentPartPr>
            <p14:xfrm>
              <a:off x="5018160" y="1798000"/>
              <a:ext cx="21240" cy="397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9803920-65E6-4629-A134-B4E1A9BBD00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00520" y="1780000"/>
                <a:ext cx="56880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E8840C3-BF5F-45AE-BFD7-6D00045CD09E}"/>
                  </a:ext>
                </a:extLst>
              </p14:cNvPr>
              <p14:cNvContentPartPr/>
              <p14:nvPr/>
            </p14:nvContentPartPr>
            <p14:xfrm>
              <a:off x="4917000" y="2019400"/>
              <a:ext cx="216000" cy="53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E8840C3-BF5F-45AE-BFD7-6D00045CD09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899000" y="2001400"/>
                <a:ext cx="2516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9F252-7EF7-41CD-94A0-A3A35ACE3EDF}"/>
                  </a:ext>
                </a:extLst>
              </p14:cNvPr>
              <p14:cNvContentPartPr/>
              <p14:nvPr/>
            </p14:nvContentPartPr>
            <p14:xfrm>
              <a:off x="5233440" y="1787560"/>
              <a:ext cx="140760" cy="324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9F252-7EF7-41CD-94A0-A3A35ACE3ED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215440" y="1769920"/>
                <a:ext cx="1764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A37A062-9360-43A1-B1E6-06954ECA4D05}"/>
                  </a:ext>
                </a:extLst>
              </p14:cNvPr>
              <p14:cNvContentPartPr/>
              <p14:nvPr/>
            </p14:nvContentPartPr>
            <p14:xfrm>
              <a:off x="5475000" y="1952080"/>
              <a:ext cx="142200" cy="192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A37A062-9360-43A1-B1E6-06954ECA4D0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57000" y="1934440"/>
                <a:ext cx="17784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A68EEF6-B217-406C-A0DB-D076276BB6BE}"/>
                  </a:ext>
                </a:extLst>
              </p14:cNvPr>
              <p14:cNvContentPartPr/>
              <p14:nvPr/>
            </p14:nvContentPartPr>
            <p14:xfrm>
              <a:off x="6466800" y="1848760"/>
              <a:ext cx="25200" cy="16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A68EEF6-B217-406C-A0DB-D076276BB6B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49160" y="1830760"/>
                <a:ext cx="608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D7A6260-7368-450D-AD91-6419706D0EC2}"/>
                  </a:ext>
                </a:extLst>
              </p14:cNvPr>
              <p14:cNvContentPartPr/>
              <p14:nvPr/>
            </p14:nvContentPartPr>
            <p14:xfrm>
              <a:off x="6636000" y="1919680"/>
              <a:ext cx="79560" cy="192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D7A6260-7368-450D-AD91-6419706D0EC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18000" y="1902040"/>
                <a:ext cx="1152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4297006-4BA5-45C6-9523-2ACE04C1DC27}"/>
                  </a:ext>
                </a:extLst>
              </p14:cNvPr>
              <p14:cNvContentPartPr/>
              <p14:nvPr/>
            </p14:nvContentPartPr>
            <p14:xfrm>
              <a:off x="7035600" y="1765240"/>
              <a:ext cx="221400" cy="583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4297006-4BA5-45C6-9523-2ACE04C1DC2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017960" y="1747600"/>
                <a:ext cx="257040" cy="61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19C31A3-6568-4928-9C53-1C959EF4AE62}"/>
                  </a:ext>
                </a:extLst>
              </p14:cNvPr>
              <p14:cNvContentPartPr/>
              <p14:nvPr/>
            </p14:nvContentPartPr>
            <p14:xfrm>
              <a:off x="8625000" y="1900960"/>
              <a:ext cx="356040" cy="171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19C31A3-6568-4928-9C53-1C959EF4AE6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07360" y="1882960"/>
                <a:ext cx="39168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329D391-2DF0-4569-A106-07048E53E980}"/>
                  </a:ext>
                </a:extLst>
              </p14:cNvPr>
              <p14:cNvContentPartPr/>
              <p14:nvPr/>
            </p14:nvContentPartPr>
            <p14:xfrm>
              <a:off x="7487400" y="1729240"/>
              <a:ext cx="1036800" cy="41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329D391-2DF0-4569-A106-07048E53E98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469760" y="1711240"/>
                <a:ext cx="107244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6DFA9F-FEC2-4381-8EA7-86369ABD101B}"/>
                  </a:ext>
                </a:extLst>
              </p14:cNvPr>
              <p14:cNvContentPartPr/>
              <p14:nvPr/>
            </p14:nvContentPartPr>
            <p14:xfrm>
              <a:off x="5902320" y="1940200"/>
              <a:ext cx="617400" cy="187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6DFA9F-FEC2-4381-8EA7-86369ABD101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884320" y="1922200"/>
                <a:ext cx="6530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54B6E0F-D643-4FD8-9B41-D9E2FA8C5F4C}"/>
                  </a:ext>
                </a:extLst>
              </p14:cNvPr>
              <p14:cNvContentPartPr/>
              <p14:nvPr/>
            </p14:nvContentPartPr>
            <p14:xfrm>
              <a:off x="558480" y="1335040"/>
              <a:ext cx="1518480" cy="266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54B6E0F-D643-4FD8-9B41-D9E2FA8C5F4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40840" y="1317040"/>
                <a:ext cx="1554120" cy="270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52F767B-9611-4CCE-93EC-C76998BD9BEB}"/>
                  </a:ext>
                </a:extLst>
              </p14:cNvPr>
              <p14:cNvContentPartPr/>
              <p14:nvPr/>
            </p14:nvContentPartPr>
            <p14:xfrm>
              <a:off x="5079720" y="2326480"/>
              <a:ext cx="720000" cy="415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52F767B-9611-4CCE-93EC-C76998BD9BE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62080" y="2308496"/>
                <a:ext cx="755640" cy="4510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3AFA915-8FB0-4ABA-80B7-30CAFEF99DCB}"/>
                  </a:ext>
                </a:extLst>
              </p14:cNvPr>
              <p14:cNvContentPartPr/>
              <p14:nvPr/>
            </p14:nvContentPartPr>
            <p14:xfrm>
              <a:off x="3718920" y="2381200"/>
              <a:ext cx="1178280" cy="579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3AFA915-8FB0-4ABA-80B7-30CAFEF99DC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00920" y="2363560"/>
                <a:ext cx="1213920" cy="61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AD46206-447B-4A55-8713-89937031FCA1}"/>
                  </a:ext>
                </a:extLst>
              </p14:cNvPr>
              <p14:cNvContentPartPr/>
              <p14:nvPr/>
            </p14:nvContentPartPr>
            <p14:xfrm>
              <a:off x="7426560" y="2346640"/>
              <a:ext cx="360" cy="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AD46206-447B-4A55-8713-89937031FCA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408560" y="232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6D3AEA9-AD90-416B-8783-E3A05EF1B5A4}"/>
                  </a:ext>
                </a:extLst>
              </p14:cNvPr>
              <p14:cNvContentPartPr/>
              <p14:nvPr/>
            </p14:nvContentPartPr>
            <p14:xfrm>
              <a:off x="7600440" y="2448160"/>
              <a:ext cx="150840" cy="235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6D3AEA9-AD90-416B-8783-E3A05EF1B5A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82800" y="2430160"/>
                <a:ext cx="1864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9B66776-041D-47E3-98E9-1F226F2BA6A8}"/>
                  </a:ext>
                </a:extLst>
              </p14:cNvPr>
              <p14:cNvContentPartPr/>
              <p14:nvPr/>
            </p14:nvContentPartPr>
            <p14:xfrm>
              <a:off x="6522600" y="2427640"/>
              <a:ext cx="905760" cy="259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9B66776-041D-47E3-98E9-1F226F2BA6A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04600" y="2410000"/>
                <a:ext cx="94140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CF72AB0-A552-4048-96FF-D24FE607A40C}"/>
                  </a:ext>
                </a:extLst>
              </p14:cNvPr>
              <p14:cNvContentPartPr/>
              <p14:nvPr/>
            </p14:nvContentPartPr>
            <p14:xfrm>
              <a:off x="6126240" y="2447800"/>
              <a:ext cx="241920" cy="258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CF72AB0-A552-4048-96FF-D24FE607A40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108240" y="2429800"/>
                <a:ext cx="27756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38CF6D7-5D81-4FFE-A1CF-B2417A7193A4}"/>
                  </a:ext>
                </a:extLst>
              </p14:cNvPr>
              <p14:cNvContentPartPr/>
              <p14:nvPr/>
            </p14:nvContentPartPr>
            <p14:xfrm>
              <a:off x="1330320" y="2252680"/>
              <a:ext cx="1522800" cy="135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38CF6D7-5D81-4FFE-A1CF-B2417A7193A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312680" y="2235035"/>
                <a:ext cx="1558440" cy="13932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4A5018D-8EF8-4A5B-84A3-AB8DAC252D99}"/>
                  </a:ext>
                </a:extLst>
              </p14:cNvPr>
              <p14:cNvContentPartPr/>
              <p14:nvPr/>
            </p14:nvContentPartPr>
            <p14:xfrm>
              <a:off x="2112960" y="987280"/>
              <a:ext cx="269280" cy="253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4A5018D-8EF8-4A5B-84A3-AB8DAC252D9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095296" y="969280"/>
                <a:ext cx="304968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460EFBB-E10C-4E64-B4D9-E58AD767D57A}"/>
                  </a:ext>
                </a:extLst>
              </p14:cNvPr>
              <p14:cNvContentPartPr/>
              <p14:nvPr/>
            </p14:nvContentPartPr>
            <p14:xfrm>
              <a:off x="3350640" y="3067720"/>
              <a:ext cx="296640" cy="367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460EFBB-E10C-4E64-B4D9-E58AD767D57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333000" y="3050080"/>
                <a:ext cx="33228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0E415EC-8698-415C-97C4-9DF27798FCDE}"/>
                  </a:ext>
                </a:extLst>
              </p14:cNvPr>
              <p14:cNvContentPartPr/>
              <p14:nvPr/>
            </p14:nvContentPartPr>
            <p14:xfrm>
              <a:off x="5587680" y="3131800"/>
              <a:ext cx="123480" cy="288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0E415EC-8698-415C-97C4-9DF27798FCD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569680" y="3114160"/>
                <a:ext cx="15912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49921DE-3652-46B1-ACED-48819DD74B14}"/>
                  </a:ext>
                </a:extLst>
              </p14:cNvPr>
              <p14:cNvContentPartPr/>
              <p14:nvPr/>
            </p14:nvContentPartPr>
            <p14:xfrm>
              <a:off x="5597760" y="2946400"/>
              <a:ext cx="152640" cy="81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49921DE-3652-46B1-ACED-48819DD74B1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579760" y="2928760"/>
                <a:ext cx="1882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6D465FF-3985-49C5-A5D7-AF114BC77728}"/>
                  </a:ext>
                </a:extLst>
              </p14:cNvPr>
              <p14:cNvContentPartPr/>
              <p14:nvPr/>
            </p14:nvContentPartPr>
            <p14:xfrm>
              <a:off x="6035880" y="3134320"/>
              <a:ext cx="368640" cy="248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6D465FF-3985-49C5-A5D7-AF114BC7772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17880" y="3116680"/>
                <a:ext cx="40428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10DC08C-71C9-4A7F-AA0A-9F40735F8B23}"/>
                  </a:ext>
                </a:extLst>
              </p14:cNvPr>
              <p14:cNvContentPartPr/>
              <p14:nvPr/>
            </p14:nvContentPartPr>
            <p14:xfrm>
              <a:off x="6478320" y="3139000"/>
              <a:ext cx="235080" cy="190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10DC08C-71C9-4A7F-AA0A-9F40735F8B23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460320" y="3121000"/>
                <a:ext cx="27072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E7A1BB0-8B23-414C-B6D3-1C8E4B4C5012}"/>
                  </a:ext>
                </a:extLst>
              </p14:cNvPr>
              <p14:cNvContentPartPr/>
              <p14:nvPr/>
            </p14:nvContentPartPr>
            <p14:xfrm>
              <a:off x="7120200" y="3098680"/>
              <a:ext cx="348480" cy="209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E7A1BB0-8B23-414C-B6D3-1C8E4B4C501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102200" y="3080680"/>
                <a:ext cx="38412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41EA048-0BA0-4602-AE28-45E7367E66F4}"/>
                  </a:ext>
                </a:extLst>
              </p14:cNvPr>
              <p14:cNvContentPartPr/>
              <p14:nvPr/>
            </p14:nvContentPartPr>
            <p14:xfrm>
              <a:off x="6837600" y="2956120"/>
              <a:ext cx="157320" cy="332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41EA048-0BA0-4602-AE28-45E7367E66F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19600" y="2938480"/>
                <a:ext cx="19296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2753F53-51D7-40DF-8D21-49A20309D683}"/>
                  </a:ext>
                </a:extLst>
              </p14:cNvPr>
              <p14:cNvContentPartPr/>
              <p14:nvPr/>
            </p14:nvContentPartPr>
            <p14:xfrm>
              <a:off x="7744440" y="3118840"/>
              <a:ext cx="303120" cy="164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2753F53-51D7-40DF-8D21-49A20309D68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726440" y="3101200"/>
                <a:ext cx="3387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B123391-ECA8-4E8A-88F1-D5EA30BEC1F0}"/>
                  </a:ext>
                </a:extLst>
              </p14:cNvPr>
              <p14:cNvContentPartPr/>
              <p14:nvPr/>
            </p14:nvContentPartPr>
            <p14:xfrm>
              <a:off x="8198760" y="3128920"/>
              <a:ext cx="10440" cy="121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B123391-ECA8-4E8A-88F1-D5EA30BEC1F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180760" y="3111280"/>
                <a:ext cx="4608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B6F63DC-D601-4E03-9E22-A5F7B7FC5B76}"/>
                  </a:ext>
                </a:extLst>
              </p14:cNvPr>
              <p14:cNvContentPartPr/>
              <p14:nvPr/>
            </p14:nvContentPartPr>
            <p14:xfrm>
              <a:off x="8202720" y="2956120"/>
              <a:ext cx="16560" cy="219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B6F63DC-D601-4E03-9E22-A5F7B7FC5B7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185080" y="2938480"/>
                <a:ext cx="522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6883802-5AF9-48BC-AC61-E8EE197D808B}"/>
                  </a:ext>
                </a:extLst>
              </p14:cNvPr>
              <p14:cNvContentPartPr/>
              <p14:nvPr/>
            </p14:nvContentPartPr>
            <p14:xfrm>
              <a:off x="8330880" y="2885200"/>
              <a:ext cx="443160" cy="3315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6883802-5AF9-48BC-AC61-E8EE197D808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312880" y="2867200"/>
                <a:ext cx="47880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03DC448-1948-47F4-8BF5-4A06CF08FB41}"/>
                  </a:ext>
                </a:extLst>
              </p14:cNvPr>
              <p14:cNvContentPartPr/>
              <p14:nvPr/>
            </p14:nvContentPartPr>
            <p14:xfrm>
              <a:off x="3952920" y="2986000"/>
              <a:ext cx="1292040" cy="9871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03DC448-1948-47F4-8BF5-4A06CF08FB4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35280" y="2968354"/>
                <a:ext cx="1327680" cy="10227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10E28E4-1E94-43BE-862B-3AFD6AC078B4}"/>
                  </a:ext>
                </a:extLst>
              </p14:cNvPr>
              <p14:cNvContentPartPr/>
              <p14:nvPr/>
            </p14:nvContentPartPr>
            <p14:xfrm>
              <a:off x="3464400" y="3726880"/>
              <a:ext cx="336600" cy="3085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10E28E4-1E94-43BE-862B-3AFD6AC078B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446419" y="3708880"/>
                <a:ext cx="372202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973954F-2B6B-42D9-A282-03EA68186710}"/>
                  </a:ext>
                </a:extLst>
              </p14:cNvPr>
              <p14:cNvContentPartPr/>
              <p14:nvPr/>
            </p14:nvContentPartPr>
            <p14:xfrm>
              <a:off x="5635920" y="3809680"/>
              <a:ext cx="33120" cy="100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973954F-2B6B-42D9-A282-03EA6818671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18280" y="3792040"/>
                <a:ext cx="6876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36F5775-47DF-48ED-8CE9-418675E2FA8C}"/>
                  </a:ext>
                </a:extLst>
              </p14:cNvPr>
              <p14:cNvContentPartPr/>
              <p14:nvPr/>
            </p14:nvContentPartPr>
            <p14:xfrm>
              <a:off x="5607840" y="3646960"/>
              <a:ext cx="360" cy="126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36F5775-47DF-48ED-8CE9-418675E2FA8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589840" y="3628960"/>
                <a:ext cx="360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5222653F-46F9-4DED-A719-5F91EA998ABA}"/>
                  </a:ext>
                </a:extLst>
              </p14:cNvPr>
              <p14:cNvContentPartPr/>
              <p14:nvPr/>
            </p14:nvContentPartPr>
            <p14:xfrm>
              <a:off x="5793240" y="3758560"/>
              <a:ext cx="142920" cy="192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5222653F-46F9-4DED-A719-5F91EA998AB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775240" y="3740920"/>
                <a:ext cx="17856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879D28F-4A17-4636-8B91-2C3823EDE204}"/>
                  </a:ext>
                </a:extLst>
              </p14:cNvPr>
              <p14:cNvContentPartPr/>
              <p14:nvPr/>
            </p14:nvContentPartPr>
            <p14:xfrm>
              <a:off x="6326400" y="3607360"/>
              <a:ext cx="248400" cy="5936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879D28F-4A17-4636-8B91-2C3823EDE20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308400" y="3589720"/>
                <a:ext cx="284040" cy="62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C44E54D-5C97-44B2-ADD7-0DEC0123847F}"/>
                  </a:ext>
                </a:extLst>
              </p14:cNvPr>
              <p14:cNvContentPartPr/>
              <p14:nvPr/>
            </p14:nvContentPartPr>
            <p14:xfrm>
              <a:off x="1350840" y="2273560"/>
              <a:ext cx="540000" cy="317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C44E54D-5C97-44B2-ADD7-0DEC0123847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332840" y="2255560"/>
                <a:ext cx="57564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70B4BFE-4C60-4FFA-8F4F-B1930094DA29}"/>
                  </a:ext>
                </a:extLst>
              </p14:cNvPr>
              <p14:cNvContentPartPr/>
              <p14:nvPr/>
            </p14:nvContentPartPr>
            <p14:xfrm>
              <a:off x="1767360" y="1862800"/>
              <a:ext cx="140400" cy="320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70B4BFE-4C60-4FFA-8F4F-B1930094DA2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749720" y="1845160"/>
                <a:ext cx="176040" cy="355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6969880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7BA99FF-593D-49A6-A27B-4EF573D9EE43}"/>
                  </a:ext>
                </a:extLst>
              </p14:cNvPr>
              <p14:cNvContentPartPr/>
              <p14:nvPr/>
            </p14:nvContentPartPr>
            <p14:xfrm>
              <a:off x="233400" y="149200"/>
              <a:ext cx="8580240" cy="785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7BA99FF-593D-49A6-A27B-4EF573D9EE4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400" y="131200"/>
                <a:ext cx="8615880" cy="82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D127923-B627-4036-A681-D007837D30D5}"/>
                  </a:ext>
                </a:extLst>
              </p14:cNvPr>
              <p14:cNvContentPartPr/>
              <p14:nvPr/>
            </p14:nvContentPartPr>
            <p14:xfrm>
              <a:off x="646320" y="1103560"/>
              <a:ext cx="1245960" cy="458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D127923-B627-4036-A681-D007837D30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8675" y="1085920"/>
                <a:ext cx="1281610" cy="49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F81480C-CCAD-4BDA-B07D-4EEF5EDDBBB5}"/>
                  </a:ext>
                </a:extLst>
              </p14:cNvPr>
              <p14:cNvContentPartPr/>
              <p14:nvPr/>
            </p14:nvContentPartPr>
            <p14:xfrm>
              <a:off x="3088200" y="1273120"/>
              <a:ext cx="155880" cy="1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F81480C-CCAD-4BDA-B07D-4EEF5EDDBBB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0560" y="1255480"/>
                <a:ext cx="1915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507C594-40A2-43D4-8034-F6552633A6C1}"/>
                  </a:ext>
                </a:extLst>
              </p14:cNvPr>
              <p14:cNvContentPartPr/>
              <p14:nvPr/>
            </p14:nvContentPartPr>
            <p14:xfrm>
              <a:off x="3078120" y="1371040"/>
              <a:ext cx="18288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507C594-40A2-43D4-8034-F6552633A6C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60120" y="1353040"/>
                <a:ext cx="218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251159A-87D1-481C-89C7-D4CE2C3946E2}"/>
                  </a:ext>
                </a:extLst>
              </p14:cNvPr>
              <p14:cNvContentPartPr/>
              <p14:nvPr/>
            </p14:nvContentPartPr>
            <p14:xfrm>
              <a:off x="2103960" y="1236760"/>
              <a:ext cx="806040" cy="225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251159A-87D1-481C-89C7-D4CE2C3946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86320" y="1219120"/>
                <a:ext cx="84168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C0CC05A-F89C-45E0-B4C3-CF787A2D4BAA}"/>
                  </a:ext>
                </a:extLst>
              </p14:cNvPr>
              <p14:cNvContentPartPr/>
              <p14:nvPr/>
            </p14:nvContentPartPr>
            <p14:xfrm>
              <a:off x="3473400" y="901960"/>
              <a:ext cx="861840" cy="435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C0CC05A-F89C-45E0-B4C3-CF787A2D4BA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55400" y="884320"/>
                <a:ext cx="89748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A4A6E06-6D34-414B-BB97-2141D05498AA}"/>
                  </a:ext>
                </a:extLst>
              </p14:cNvPr>
              <p14:cNvContentPartPr/>
              <p14:nvPr/>
            </p14:nvContentPartPr>
            <p14:xfrm>
              <a:off x="4545480" y="934360"/>
              <a:ext cx="1060560" cy="357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A4A6E06-6D34-414B-BB97-2141D05498A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27840" y="916720"/>
                <a:ext cx="109620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BA594B9-2405-4BE5-BB32-778C14858346}"/>
                  </a:ext>
                </a:extLst>
              </p14:cNvPr>
              <p14:cNvContentPartPr/>
              <p14:nvPr/>
            </p14:nvContentPartPr>
            <p14:xfrm>
              <a:off x="3206640" y="548080"/>
              <a:ext cx="3341880" cy="3464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BA594B9-2405-4BE5-BB32-778C1485834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89000" y="530080"/>
                <a:ext cx="3377520" cy="3499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23469547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DD45681-275E-4314-97E9-F283DA5E8657}"/>
                  </a:ext>
                </a:extLst>
              </p14:cNvPr>
              <p14:cNvContentPartPr/>
              <p14:nvPr/>
            </p14:nvContentPartPr>
            <p14:xfrm>
              <a:off x="1523640" y="201400"/>
              <a:ext cx="6579000" cy="550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DD45681-275E-4314-97E9-F283DA5E86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05640" y="183760"/>
                <a:ext cx="6614640" cy="58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31F5098-D284-4148-9AEB-417F66279689}"/>
                  </a:ext>
                </a:extLst>
              </p14:cNvPr>
              <p14:cNvContentPartPr/>
              <p14:nvPr/>
            </p14:nvContentPartPr>
            <p14:xfrm>
              <a:off x="4367280" y="1045960"/>
              <a:ext cx="253080" cy="13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31F5098-D284-4148-9AEB-417F6627968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349280" y="1028320"/>
                <a:ext cx="2887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59EA23E-3377-4F3A-8629-A10A5631480C}"/>
                  </a:ext>
                </a:extLst>
              </p14:cNvPr>
              <p14:cNvContentPartPr/>
              <p14:nvPr/>
            </p14:nvContentPartPr>
            <p14:xfrm>
              <a:off x="4875600" y="1003840"/>
              <a:ext cx="115200" cy="234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59EA23E-3377-4F3A-8629-A10A5631480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57960" y="986200"/>
                <a:ext cx="15084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FE0E30A-CF64-4ED6-80BB-2E3624AD0793}"/>
                  </a:ext>
                </a:extLst>
              </p14:cNvPr>
              <p14:cNvContentPartPr/>
              <p14:nvPr/>
            </p14:nvContentPartPr>
            <p14:xfrm>
              <a:off x="6095640" y="821680"/>
              <a:ext cx="896040" cy="793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FE0E30A-CF64-4ED6-80BB-2E3624AD079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77640" y="803680"/>
                <a:ext cx="931680" cy="82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EA38FBF-A175-44A2-AE44-57698E60C62D}"/>
                  </a:ext>
                </a:extLst>
              </p14:cNvPr>
              <p14:cNvContentPartPr/>
              <p14:nvPr/>
            </p14:nvContentPartPr>
            <p14:xfrm>
              <a:off x="5089800" y="887200"/>
              <a:ext cx="692280" cy="646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EA38FBF-A175-44A2-AE44-57698E60C62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71800" y="869210"/>
                <a:ext cx="727920" cy="682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0928866-06DE-4423-9073-7B9C7A1DCFE6}"/>
                  </a:ext>
                </a:extLst>
              </p14:cNvPr>
              <p14:cNvContentPartPr/>
              <p14:nvPr/>
            </p14:nvContentPartPr>
            <p14:xfrm>
              <a:off x="3717120" y="924280"/>
              <a:ext cx="428400" cy="264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0928866-06DE-4423-9073-7B9C7A1DCFE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99480" y="906280"/>
                <a:ext cx="46404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89AC88E-9733-4437-8C71-3B0EBA7BA7DC}"/>
                  </a:ext>
                </a:extLst>
              </p14:cNvPr>
              <p14:cNvContentPartPr/>
              <p14:nvPr/>
            </p14:nvContentPartPr>
            <p14:xfrm>
              <a:off x="3200160" y="852280"/>
              <a:ext cx="298800" cy="316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89AC88E-9733-4437-8C71-3B0EBA7BA7D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82160" y="834640"/>
                <a:ext cx="3344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E015EAF-C308-4A68-8E30-E29AFAF1915E}"/>
                  </a:ext>
                </a:extLst>
              </p14:cNvPr>
              <p14:cNvContentPartPr/>
              <p14:nvPr/>
            </p14:nvContentPartPr>
            <p14:xfrm>
              <a:off x="7301640" y="822760"/>
              <a:ext cx="34200" cy="347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E015EAF-C308-4A68-8E30-E29AFAF1915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283640" y="804760"/>
                <a:ext cx="6984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FFA9645-A809-463D-94B0-31A0EDFDBEA9}"/>
                  </a:ext>
                </a:extLst>
              </p14:cNvPr>
              <p14:cNvContentPartPr/>
              <p14:nvPr/>
            </p14:nvContentPartPr>
            <p14:xfrm>
              <a:off x="7203000" y="994120"/>
              <a:ext cx="203400" cy="32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FFA9645-A809-463D-94B0-31A0EDFDBEA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85000" y="976480"/>
                <a:ext cx="2390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A859F9E-7E32-4497-B1F0-5DDF3BDBB098}"/>
                  </a:ext>
                </a:extLst>
              </p14:cNvPr>
              <p14:cNvContentPartPr/>
              <p14:nvPr/>
            </p14:nvContentPartPr>
            <p14:xfrm>
              <a:off x="7445280" y="855880"/>
              <a:ext cx="317880" cy="287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A859F9E-7E32-4497-B1F0-5DDF3BDBB09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27640" y="837880"/>
                <a:ext cx="3535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B4772DD-C178-41CB-A592-846D5AB54F29}"/>
                  </a:ext>
                </a:extLst>
              </p14:cNvPr>
              <p14:cNvContentPartPr/>
              <p14:nvPr/>
            </p14:nvContentPartPr>
            <p14:xfrm>
              <a:off x="7777560" y="934360"/>
              <a:ext cx="106560" cy="200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B4772DD-C178-41CB-A592-846D5AB54F2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759920" y="916720"/>
                <a:ext cx="14220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AE6D4DE-01C4-4678-ADF6-2BB469862206}"/>
                  </a:ext>
                </a:extLst>
              </p14:cNvPr>
              <p14:cNvContentPartPr/>
              <p14:nvPr/>
            </p14:nvContentPartPr>
            <p14:xfrm>
              <a:off x="7943880" y="962800"/>
              <a:ext cx="200160" cy="194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AE6D4DE-01C4-4678-ADF6-2BB46986220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25880" y="945160"/>
                <a:ext cx="23580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74B9EB4-EA52-44BF-9061-F32745ED63A0}"/>
                  </a:ext>
                </a:extLst>
              </p14:cNvPr>
              <p14:cNvContentPartPr/>
              <p14:nvPr/>
            </p14:nvContentPartPr>
            <p14:xfrm>
              <a:off x="8402880" y="1000960"/>
              <a:ext cx="224640" cy="123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74B9EB4-EA52-44BF-9061-F32745ED63A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384880" y="983320"/>
                <a:ext cx="26028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B23C941-83DE-4F3E-9CB0-C13D0B6B710A}"/>
                  </a:ext>
                </a:extLst>
              </p14:cNvPr>
              <p14:cNvContentPartPr/>
              <p14:nvPr/>
            </p14:nvContentPartPr>
            <p14:xfrm>
              <a:off x="4117080" y="1290040"/>
              <a:ext cx="507960" cy="265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B23C941-83DE-4F3E-9CB0-C13D0B6B710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099080" y="1272040"/>
                <a:ext cx="54360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65C5E15-1093-4BDE-B913-6DF9E8D3C3C0}"/>
                  </a:ext>
                </a:extLst>
              </p14:cNvPr>
              <p14:cNvContentPartPr/>
              <p14:nvPr/>
            </p14:nvContentPartPr>
            <p14:xfrm>
              <a:off x="3443880" y="1427560"/>
              <a:ext cx="568800" cy="349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65C5E15-1093-4BDE-B913-6DF9E8D3C3C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426240" y="1409920"/>
                <a:ext cx="60444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C6AFC72-9131-4C97-99E1-A3CA82224983}"/>
                  </a:ext>
                </a:extLst>
              </p14:cNvPr>
              <p14:cNvContentPartPr/>
              <p14:nvPr/>
            </p14:nvContentPartPr>
            <p14:xfrm>
              <a:off x="1940160" y="2194720"/>
              <a:ext cx="101880" cy="990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C6AFC72-9131-4C97-99E1-A3CA822249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22160" y="2176720"/>
                <a:ext cx="13752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2BAECA3-AF30-4D31-9557-DB87199FE9BA}"/>
                  </a:ext>
                </a:extLst>
              </p14:cNvPr>
              <p14:cNvContentPartPr/>
              <p14:nvPr/>
            </p14:nvContentPartPr>
            <p14:xfrm>
              <a:off x="3230400" y="1899880"/>
              <a:ext cx="276120" cy="379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2BAECA3-AF30-4D31-9557-DB87199FE9B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212760" y="1881897"/>
                <a:ext cx="311760" cy="4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946281-EF79-420A-9639-139B574EFDD3}"/>
                  </a:ext>
                </a:extLst>
              </p14:cNvPr>
              <p14:cNvContentPartPr/>
              <p14:nvPr/>
            </p14:nvContentPartPr>
            <p14:xfrm>
              <a:off x="3738720" y="1970800"/>
              <a:ext cx="189720" cy="304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946281-EF79-420A-9639-139B574EFDD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720720" y="1952800"/>
                <a:ext cx="22536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9B95B20-AAC6-4F8A-ABE8-34D8E51BA897}"/>
                  </a:ext>
                </a:extLst>
              </p14:cNvPr>
              <p14:cNvContentPartPr/>
              <p14:nvPr/>
            </p14:nvContentPartPr>
            <p14:xfrm>
              <a:off x="4032840" y="1970800"/>
              <a:ext cx="19440" cy="256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9B95B20-AAC6-4F8A-ABE8-34D8E51BA89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015200" y="1952800"/>
                <a:ext cx="5508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9B8FA2F-EF5C-451E-ADF2-910438B61041}"/>
                  </a:ext>
                </a:extLst>
              </p14:cNvPr>
              <p14:cNvContentPartPr/>
              <p14:nvPr/>
            </p14:nvContentPartPr>
            <p14:xfrm>
              <a:off x="4141560" y="2032360"/>
              <a:ext cx="132480" cy="182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9B8FA2F-EF5C-451E-ADF2-910438B610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23920" y="2014720"/>
                <a:ext cx="16812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469265E-97C3-4559-8479-CC61C97D3E0E}"/>
                  </a:ext>
                </a:extLst>
              </p14:cNvPr>
              <p14:cNvContentPartPr/>
              <p14:nvPr/>
            </p14:nvContentPartPr>
            <p14:xfrm>
              <a:off x="4307520" y="2103640"/>
              <a:ext cx="190440" cy="131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469265E-97C3-4559-8479-CC61C97D3E0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89880" y="2086000"/>
                <a:ext cx="22608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B74876B-2DAF-45AB-9401-53EC9AF7C3AB}"/>
                  </a:ext>
                </a:extLst>
              </p14:cNvPr>
              <p14:cNvContentPartPr/>
              <p14:nvPr/>
            </p14:nvContentPartPr>
            <p14:xfrm>
              <a:off x="4541880" y="2062240"/>
              <a:ext cx="204480" cy="533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B74876B-2DAF-45AB-9401-53EC9AF7C3A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523880" y="2044240"/>
                <a:ext cx="24012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9803920-65E6-4629-A134-B4E1A9BBD006}"/>
                  </a:ext>
                </a:extLst>
              </p14:cNvPr>
              <p14:cNvContentPartPr/>
              <p14:nvPr/>
            </p14:nvContentPartPr>
            <p14:xfrm>
              <a:off x="5018160" y="1798000"/>
              <a:ext cx="21240" cy="397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9803920-65E6-4629-A134-B4E1A9BBD00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00520" y="1780000"/>
                <a:ext cx="56880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E8840C3-BF5F-45AE-BFD7-6D00045CD09E}"/>
                  </a:ext>
                </a:extLst>
              </p14:cNvPr>
              <p14:cNvContentPartPr/>
              <p14:nvPr/>
            </p14:nvContentPartPr>
            <p14:xfrm>
              <a:off x="4917000" y="2019400"/>
              <a:ext cx="216000" cy="53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E8840C3-BF5F-45AE-BFD7-6D00045CD09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899000" y="2001400"/>
                <a:ext cx="2516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9F252-7EF7-41CD-94A0-A3A35ACE3EDF}"/>
                  </a:ext>
                </a:extLst>
              </p14:cNvPr>
              <p14:cNvContentPartPr/>
              <p14:nvPr/>
            </p14:nvContentPartPr>
            <p14:xfrm>
              <a:off x="5233440" y="1787560"/>
              <a:ext cx="140760" cy="324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9F252-7EF7-41CD-94A0-A3A35ACE3ED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215440" y="1769920"/>
                <a:ext cx="1764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A37A062-9360-43A1-B1E6-06954ECA4D05}"/>
                  </a:ext>
                </a:extLst>
              </p14:cNvPr>
              <p14:cNvContentPartPr/>
              <p14:nvPr/>
            </p14:nvContentPartPr>
            <p14:xfrm>
              <a:off x="5475000" y="1952080"/>
              <a:ext cx="142200" cy="192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A37A062-9360-43A1-B1E6-06954ECA4D0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57000" y="1934440"/>
                <a:ext cx="17784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A68EEF6-B217-406C-A0DB-D076276BB6BE}"/>
                  </a:ext>
                </a:extLst>
              </p14:cNvPr>
              <p14:cNvContentPartPr/>
              <p14:nvPr/>
            </p14:nvContentPartPr>
            <p14:xfrm>
              <a:off x="6466800" y="1848760"/>
              <a:ext cx="25200" cy="16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A68EEF6-B217-406C-A0DB-D076276BB6B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49160" y="1830760"/>
                <a:ext cx="608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D7A6260-7368-450D-AD91-6419706D0EC2}"/>
                  </a:ext>
                </a:extLst>
              </p14:cNvPr>
              <p14:cNvContentPartPr/>
              <p14:nvPr/>
            </p14:nvContentPartPr>
            <p14:xfrm>
              <a:off x="6636000" y="1919680"/>
              <a:ext cx="79560" cy="192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D7A6260-7368-450D-AD91-6419706D0EC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18000" y="1902040"/>
                <a:ext cx="1152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4297006-4BA5-45C6-9523-2ACE04C1DC27}"/>
                  </a:ext>
                </a:extLst>
              </p14:cNvPr>
              <p14:cNvContentPartPr/>
              <p14:nvPr/>
            </p14:nvContentPartPr>
            <p14:xfrm>
              <a:off x="7035600" y="1765240"/>
              <a:ext cx="221400" cy="583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4297006-4BA5-45C6-9523-2ACE04C1DC2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017960" y="1747600"/>
                <a:ext cx="257040" cy="61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19C31A3-6568-4928-9C53-1C959EF4AE62}"/>
                  </a:ext>
                </a:extLst>
              </p14:cNvPr>
              <p14:cNvContentPartPr/>
              <p14:nvPr/>
            </p14:nvContentPartPr>
            <p14:xfrm>
              <a:off x="8625000" y="1900960"/>
              <a:ext cx="356040" cy="171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19C31A3-6568-4928-9C53-1C959EF4AE6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07360" y="1882960"/>
                <a:ext cx="39168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329D391-2DF0-4569-A106-07048E53E980}"/>
                  </a:ext>
                </a:extLst>
              </p14:cNvPr>
              <p14:cNvContentPartPr/>
              <p14:nvPr/>
            </p14:nvContentPartPr>
            <p14:xfrm>
              <a:off x="7487400" y="1729240"/>
              <a:ext cx="1036800" cy="41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329D391-2DF0-4569-A106-07048E53E98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469760" y="1711240"/>
                <a:ext cx="107244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6DFA9F-FEC2-4381-8EA7-86369ABD101B}"/>
                  </a:ext>
                </a:extLst>
              </p14:cNvPr>
              <p14:cNvContentPartPr/>
              <p14:nvPr/>
            </p14:nvContentPartPr>
            <p14:xfrm>
              <a:off x="5902320" y="1940200"/>
              <a:ext cx="617400" cy="187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6DFA9F-FEC2-4381-8EA7-86369ABD101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884320" y="1922200"/>
                <a:ext cx="6530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54B6E0F-D643-4FD8-9B41-D9E2FA8C5F4C}"/>
                  </a:ext>
                </a:extLst>
              </p14:cNvPr>
              <p14:cNvContentPartPr/>
              <p14:nvPr/>
            </p14:nvContentPartPr>
            <p14:xfrm>
              <a:off x="558480" y="1335040"/>
              <a:ext cx="1518480" cy="266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54B6E0F-D643-4FD8-9B41-D9E2FA8C5F4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40840" y="1317040"/>
                <a:ext cx="1554120" cy="270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52F767B-9611-4CCE-93EC-C76998BD9BEB}"/>
                  </a:ext>
                </a:extLst>
              </p14:cNvPr>
              <p14:cNvContentPartPr/>
              <p14:nvPr/>
            </p14:nvContentPartPr>
            <p14:xfrm>
              <a:off x="5079720" y="2326480"/>
              <a:ext cx="720000" cy="415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52F767B-9611-4CCE-93EC-C76998BD9BE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62080" y="2308496"/>
                <a:ext cx="755640" cy="4510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3AFA915-8FB0-4ABA-80B7-30CAFEF99DCB}"/>
                  </a:ext>
                </a:extLst>
              </p14:cNvPr>
              <p14:cNvContentPartPr/>
              <p14:nvPr/>
            </p14:nvContentPartPr>
            <p14:xfrm>
              <a:off x="3718920" y="2381200"/>
              <a:ext cx="1178280" cy="579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3AFA915-8FB0-4ABA-80B7-30CAFEF99DC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00920" y="2363560"/>
                <a:ext cx="1213920" cy="61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AD46206-447B-4A55-8713-89937031FCA1}"/>
                  </a:ext>
                </a:extLst>
              </p14:cNvPr>
              <p14:cNvContentPartPr/>
              <p14:nvPr/>
            </p14:nvContentPartPr>
            <p14:xfrm>
              <a:off x="7426560" y="2346640"/>
              <a:ext cx="360" cy="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AD46206-447B-4A55-8713-89937031FCA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408560" y="232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6D3AEA9-AD90-416B-8783-E3A05EF1B5A4}"/>
                  </a:ext>
                </a:extLst>
              </p14:cNvPr>
              <p14:cNvContentPartPr/>
              <p14:nvPr/>
            </p14:nvContentPartPr>
            <p14:xfrm>
              <a:off x="7600440" y="2448160"/>
              <a:ext cx="150840" cy="235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6D3AEA9-AD90-416B-8783-E3A05EF1B5A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82800" y="2430160"/>
                <a:ext cx="1864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9B66776-041D-47E3-98E9-1F226F2BA6A8}"/>
                  </a:ext>
                </a:extLst>
              </p14:cNvPr>
              <p14:cNvContentPartPr/>
              <p14:nvPr/>
            </p14:nvContentPartPr>
            <p14:xfrm>
              <a:off x="6522600" y="2427640"/>
              <a:ext cx="905760" cy="259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9B66776-041D-47E3-98E9-1F226F2BA6A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04600" y="2410000"/>
                <a:ext cx="94140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CF72AB0-A552-4048-96FF-D24FE607A40C}"/>
                  </a:ext>
                </a:extLst>
              </p14:cNvPr>
              <p14:cNvContentPartPr/>
              <p14:nvPr/>
            </p14:nvContentPartPr>
            <p14:xfrm>
              <a:off x="6126240" y="2447800"/>
              <a:ext cx="241920" cy="258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CF72AB0-A552-4048-96FF-D24FE607A40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108240" y="2429800"/>
                <a:ext cx="27756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38CF6D7-5D81-4FFE-A1CF-B2417A7193A4}"/>
                  </a:ext>
                </a:extLst>
              </p14:cNvPr>
              <p14:cNvContentPartPr/>
              <p14:nvPr/>
            </p14:nvContentPartPr>
            <p14:xfrm>
              <a:off x="1330320" y="2252680"/>
              <a:ext cx="1522800" cy="135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38CF6D7-5D81-4FFE-A1CF-B2417A7193A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312680" y="2235035"/>
                <a:ext cx="1558440" cy="13932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4A5018D-8EF8-4A5B-84A3-AB8DAC252D99}"/>
                  </a:ext>
                </a:extLst>
              </p14:cNvPr>
              <p14:cNvContentPartPr/>
              <p14:nvPr/>
            </p14:nvContentPartPr>
            <p14:xfrm>
              <a:off x="2112960" y="987280"/>
              <a:ext cx="269280" cy="253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4A5018D-8EF8-4A5B-84A3-AB8DAC252D9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095296" y="969280"/>
                <a:ext cx="304968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460EFBB-E10C-4E64-B4D9-E58AD767D57A}"/>
                  </a:ext>
                </a:extLst>
              </p14:cNvPr>
              <p14:cNvContentPartPr/>
              <p14:nvPr/>
            </p14:nvContentPartPr>
            <p14:xfrm>
              <a:off x="3350640" y="3067720"/>
              <a:ext cx="296640" cy="367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460EFBB-E10C-4E64-B4D9-E58AD767D57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333000" y="3050080"/>
                <a:ext cx="33228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0E415EC-8698-415C-97C4-9DF27798FCDE}"/>
                  </a:ext>
                </a:extLst>
              </p14:cNvPr>
              <p14:cNvContentPartPr/>
              <p14:nvPr/>
            </p14:nvContentPartPr>
            <p14:xfrm>
              <a:off x="5587680" y="3131800"/>
              <a:ext cx="123480" cy="288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0E415EC-8698-415C-97C4-9DF27798FCD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569680" y="3114160"/>
                <a:ext cx="15912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49921DE-3652-46B1-ACED-48819DD74B14}"/>
                  </a:ext>
                </a:extLst>
              </p14:cNvPr>
              <p14:cNvContentPartPr/>
              <p14:nvPr/>
            </p14:nvContentPartPr>
            <p14:xfrm>
              <a:off x="5597760" y="2946400"/>
              <a:ext cx="152640" cy="81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49921DE-3652-46B1-ACED-48819DD74B1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579760" y="2928760"/>
                <a:ext cx="1882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6D465FF-3985-49C5-A5D7-AF114BC77728}"/>
                  </a:ext>
                </a:extLst>
              </p14:cNvPr>
              <p14:cNvContentPartPr/>
              <p14:nvPr/>
            </p14:nvContentPartPr>
            <p14:xfrm>
              <a:off x="6035880" y="3134320"/>
              <a:ext cx="368640" cy="248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6D465FF-3985-49C5-A5D7-AF114BC7772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17880" y="3116680"/>
                <a:ext cx="40428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10DC08C-71C9-4A7F-AA0A-9F40735F8B23}"/>
                  </a:ext>
                </a:extLst>
              </p14:cNvPr>
              <p14:cNvContentPartPr/>
              <p14:nvPr/>
            </p14:nvContentPartPr>
            <p14:xfrm>
              <a:off x="6478320" y="3139000"/>
              <a:ext cx="235080" cy="190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10DC08C-71C9-4A7F-AA0A-9F40735F8B23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460320" y="3121000"/>
                <a:ext cx="27072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E7A1BB0-8B23-414C-B6D3-1C8E4B4C5012}"/>
                  </a:ext>
                </a:extLst>
              </p14:cNvPr>
              <p14:cNvContentPartPr/>
              <p14:nvPr/>
            </p14:nvContentPartPr>
            <p14:xfrm>
              <a:off x="7120200" y="3098680"/>
              <a:ext cx="348480" cy="209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E7A1BB0-8B23-414C-B6D3-1C8E4B4C501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102200" y="3080680"/>
                <a:ext cx="38412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41EA048-0BA0-4602-AE28-45E7367E66F4}"/>
                  </a:ext>
                </a:extLst>
              </p14:cNvPr>
              <p14:cNvContentPartPr/>
              <p14:nvPr/>
            </p14:nvContentPartPr>
            <p14:xfrm>
              <a:off x="6837600" y="2956120"/>
              <a:ext cx="157320" cy="332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41EA048-0BA0-4602-AE28-45E7367E66F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19600" y="2938480"/>
                <a:ext cx="19296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2753F53-51D7-40DF-8D21-49A20309D683}"/>
                  </a:ext>
                </a:extLst>
              </p14:cNvPr>
              <p14:cNvContentPartPr/>
              <p14:nvPr/>
            </p14:nvContentPartPr>
            <p14:xfrm>
              <a:off x="7744440" y="3118840"/>
              <a:ext cx="303120" cy="164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2753F53-51D7-40DF-8D21-49A20309D68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726440" y="3101200"/>
                <a:ext cx="3387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B123391-ECA8-4E8A-88F1-D5EA30BEC1F0}"/>
                  </a:ext>
                </a:extLst>
              </p14:cNvPr>
              <p14:cNvContentPartPr/>
              <p14:nvPr/>
            </p14:nvContentPartPr>
            <p14:xfrm>
              <a:off x="8198760" y="3128920"/>
              <a:ext cx="10440" cy="121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B123391-ECA8-4E8A-88F1-D5EA30BEC1F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180760" y="3111280"/>
                <a:ext cx="4608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B6F63DC-D601-4E03-9E22-A5F7B7FC5B76}"/>
                  </a:ext>
                </a:extLst>
              </p14:cNvPr>
              <p14:cNvContentPartPr/>
              <p14:nvPr/>
            </p14:nvContentPartPr>
            <p14:xfrm>
              <a:off x="8202720" y="2956120"/>
              <a:ext cx="16560" cy="219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B6F63DC-D601-4E03-9E22-A5F7B7FC5B7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185080" y="2938480"/>
                <a:ext cx="522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6883802-5AF9-48BC-AC61-E8EE197D808B}"/>
                  </a:ext>
                </a:extLst>
              </p14:cNvPr>
              <p14:cNvContentPartPr/>
              <p14:nvPr/>
            </p14:nvContentPartPr>
            <p14:xfrm>
              <a:off x="8330880" y="2885200"/>
              <a:ext cx="443160" cy="3315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6883802-5AF9-48BC-AC61-E8EE197D808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312880" y="2867200"/>
                <a:ext cx="47880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03DC448-1948-47F4-8BF5-4A06CF08FB41}"/>
                  </a:ext>
                </a:extLst>
              </p14:cNvPr>
              <p14:cNvContentPartPr/>
              <p14:nvPr/>
            </p14:nvContentPartPr>
            <p14:xfrm>
              <a:off x="3952920" y="2986000"/>
              <a:ext cx="1292040" cy="9871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03DC448-1948-47F4-8BF5-4A06CF08FB4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35280" y="2968354"/>
                <a:ext cx="1327680" cy="10227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10E28E4-1E94-43BE-862B-3AFD6AC078B4}"/>
                  </a:ext>
                </a:extLst>
              </p14:cNvPr>
              <p14:cNvContentPartPr/>
              <p14:nvPr/>
            </p14:nvContentPartPr>
            <p14:xfrm>
              <a:off x="3464400" y="3726880"/>
              <a:ext cx="336600" cy="3085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10E28E4-1E94-43BE-862B-3AFD6AC078B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446419" y="3708880"/>
                <a:ext cx="372202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973954F-2B6B-42D9-A282-03EA68186710}"/>
                  </a:ext>
                </a:extLst>
              </p14:cNvPr>
              <p14:cNvContentPartPr/>
              <p14:nvPr/>
            </p14:nvContentPartPr>
            <p14:xfrm>
              <a:off x="5635920" y="3809680"/>
              <a:ext cx="33120" cy="100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973954F-2B6B-42D9-A282-03EA6818671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18280" y="3792040"/>
                <a:ext cx="6876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36F5775-47DF-48ED-8CE9-418675E2FA8C}"/>
                  </a:ext>
                </a:extLst>
              </p14:cNvPr>
              <p14:cNvContentPartPr/>
              <p14:nvPr/>
            </p14:nvContentPartPr>
            <p14:xfrm>
              <a:off x="5607840" y="3646960"/>
              <a:ext cx="360" cy="126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36F5775-47DF-48ED-8CE9-418675E2FA8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589840" y="3628960"/>
                <a:ext cx="360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5222653F-46F9-4DED-A719-5F91EA998ABA}"/>
                  </a:ext>
                </a:extLst>
              </p14:cNvPr>
              <p14:cNvContentPartPr/>
              <p14:nvPr/>
            </p14:nvContentPartPr>
            <p14:xfrm>
              <a:off x="5793240" y="3758560"/>
              <a:ext cx="142920" cy="192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5222653F-46F9-4DED-A719-5F91EA998AB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775240" y="3740920"/>
                <a:ext cx="17856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879D28F-4A17-4636-8B91-2C3823EDE204}"/>
                  </a:ext>
                </a:extLst>
              </p14:cNvPr>
              <p14:cNvContentPartPr/>
              <p14:nvPr/>
            </p14:nvContentPartPr>
            <p14:xfrm>
              <a:off x="6326400" y="3607360"/>
              <a:ext cx="248400" cy="5936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879D28F-4A17-4636-8B91-2C3823EDE20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308400" y="3589720"/>
                <a:ext cx="284040" cy="62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C44E54D-5C97-44B2-ADD7-0DEC0123847F}"/>
                  </a:ext>
                </a:extLst>
              </p14:cNvPr>
              <p14:cNvContentPartPr/>
              <p14:nvPr/>
            </p14:nvContentPartPr>
            <p14:xfrm>
              <a:off x="1350840" y="2273560"/>
              <a:ext cx="540000" cy="317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C44E54D-5C97-44B2-ADD7-0DEC0123847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332840" y="2255560"/>
                <a:ext cx="57564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70B4BFE-4C60-4FFA-8F4F-B1930094DA29}"/>
                  </a:ext>
                </a:extLst>
              </p14:cNvPr>
              <p14:cNvContentPartPr/>
              <p14:nvPr/>
            </p14:nvContentPartPr>
            <p14:xfrm>
              <a:off x="1767360" y="1862800"/>
              <a:ext cx="140400" cy="320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70B4BFE-4C60-4FFA-8F4F-B1930094DA2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749720" y="1845160"/>
                <a:ext cx="17604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E5B7A9D-87D9-4D9B-8118-B7B14881ABC2}"/>
                  </a:ext>
                </a:extLst>
              </p14:cNvPr>
              <p14:cNvContentPartPr/>
              <p14:nvPr/>
            </p14:nvContentPartPr>
            <p14:xfrm>
              <a:off x="2183880" y="2045320"/>
              <a:ext cx="64440" cy="5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E5B7A9D-87D9-4D9B-8118-B7B14881ABC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166240" y="2027680"/>
                <a:ext cx="10008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AAE79BF-9A7D-4B6A-9D0F-35FA14A218BC}"/>
                  </a:ext>
                </a:extLst>
              </p14:cNvPr>
              <p14:cNvContentPartPr/>
              <p14:nvPr/>
            </p14:nvContentPartPr>
            <p14:xfrm>
              <a:off x="2356680" y="1915360"/>
              <a:ext cx="100800" cy="6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AAE79BF-9A7D-4B6A-9D0F-35FA14A218B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339040" y="1897360"/>
                <a:ext cx="13644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0462516-258D-4160-93D3-4F18DD1DFA6C}"/>
                  </a:ext>
                </a:extLst>
              </p14:cNvPr>
              <p14:cNvContentPartPr/>
              <p14:nvPr/>
            </p14:nvContentPartPr>
            <p14:xfrm>
              <a:off x="2569800" y="1836160"/>
              <a:ext cx="29520" cy="230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0462516-258D-4160-93D3-4F18DD1DFA6C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552160" y="1818520"/>
                <a:ext cx="6516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F036E0D-7679-4EC2-93A0-B92E82F09159}"/>
                  </a:ext>
                </a:extLst>
              </p14:cNvPr>
              <p14:cNvContentPartPr/>
              <p14:nvPr/>
            </p14:nvContentPartPr>
            <p14:xfrm>
              <a:off x="2712360" y="1740760"/>
              <a:ext cx="25200" cy="16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F036E0D-7679-4EC2-93A0-B92E82F0915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694720" y="1723120"/>
                <a:ext cx="608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BC7C1C0-BF82-4A72-AA5A-9D26AD6FAF9A}"/>
                  </a:ext>
                </a:extLst>
              </p14:cNvPr>
              <p14:cNvContentPartPr/>
              <p14:nvPr/>
            </p14:nvContentPartPr>
            <p14:xfrm>
              <a:off x="2874720" y="1544920"/>
              <a:ext cx="184680" cy="121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BC7C1C0-BF82-4A72-AA5A-9D26AD6FAF9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857046" y="1526920"/>
                <a:ext cx="22039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12FC8E0-DA59-40D0-B014-3F2EEBC19525}"/>
                  </a:ext>
                </a:extLst>
              </p14:cNvPr>
              <p14:cNvContentPartPr/>
              <p14:nvPr/>
            </p14:nvContentPartPr>
            <p14:xfrm>
              <a:off x="2294760" y="1464280"/>
              <a:ext cx="112680" cy="282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12FC8E0-DA59-40D0-B014-3F2EEBC1952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277120" y="1446280"/>
                <a:ext cx="14832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A106D8D-B228-42E0-AAFB-60679025204E}"/>
                  </a:ext>
                </a:extLst>
              </p14:cNvPr>
              <p14:cNvContentPartPr/>
              <p14:nvPr/>
            </p14:nvContentPartPr>
            <p14:xfrm>
              <a:off x="2488800" y="1683160"/>
              <a:ext cx="56520" cy="94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A106D8D-B228-42E0-AAFB-60679025204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471160" y="1665520"/>
                <a:ext cx="9216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3BF9219-352C-4D20-BC10-1110EE858780}"/>
                  </a:ext>
                </a:extLst>
              </p14:cNvPr>
              <p14:cNvContentPartPr/>
              <p14:nvPr/>
            </p14:nvContentPartPr>
            <p14:xfrm>
              <a:off x="2063280" y="1462120"/>
              <a:ext cx="151560" cy="41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3BF9219-352C-4D20-BC10-1110EE85878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045280" y="1444480"/>
                <a:ext cx="187200" cy="77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78543067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DD45681-275E-4314-97E9-F283DA5E8657}"/>
                  </a:ext>
                </a:extLst>
              </p14:cNvPr>
              <p14:cNvContentPartPr/>
              <p14:nvPr/>
            </p14:nvContentPartPr>
            <p14:xfrm>
              <a:off x="1523640" y="201400"/>
              <a:ext cx="6579000" cy="550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DD45681-275E-4314-97E9-F283DA5E86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05640" y="183760"/>
                <a:ext cx="6614640" cy="58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31F5098-D284-4148-9AEB-417F66279689}"/>
                  </a:ext>
                </a:extLst>
              </p14:cNvPr>
              <p14:cNvContentPartPr/>
              <p14:nvPr/>
            </p14:nvContentPartPr>
            <p14:xfrm>
              <a:off x="4367280" y="1045960"/>
              <a:ext cx="253080" cy="13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31F5098-D284-4148-9AEB-417F6627968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349280" y="1028320"/>
                <a:ext cx="2887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59EA23E-3377-4F3A-8629-A10A5631480C}"/>
                  </a:ext>
                </a:extLst>
              </p14:cNvPr>
              <p14:cNvContentPartPr/>
              <p14:nvPr/>
            </p14:nvContentPartPr>
            <p14:xfrm>
              <a:off x="4875600" y="1003840"/>
              <a:ext cx="115200" cy="234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59EA23E-3377-4F3A-8629-A10A5631480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57960" y="986200"/>
                <a:ext cx="15084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FE0E30A-CF64-4ED6-80BB-2E3624AD0793}"/>
                  </a:ext>
                </a:extLst>
              </p14:cNvPr>
              <p14:cNvContentPartPr/>
              <p14:nvPr/>
            </p14:nvContentPartPr>
            <p14:xfrm>
              <a:off x="6095640" y="821680"/>
              <a:ext cx="896040" cy="793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FE0E30A-CF64-4ED6-80BB-2E3624AD079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77640" y="803680"/>
                <a:ext cx="931680" cy="82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EA38FBF-A175-44A2-AE44-57698E60C62D}"/>
                  </a:ext>
                </a:extLst>
              </p14:cNvPr>
              <p14:cNvContentPartPr/>
              <p14:nvPr/>
            </p14:nvContentPartPr>
            <p14:xfrm>
              <a:off x="5089800" y="887200"/>
              <a:ext cx="692280" cy="646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EA38FBF-A175-44A2-AE44-57698E60C62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71800" y="869210"/>
                <a:ext cx="727920" cy="682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0928866-06DE-4423-9073-7B9C7A1DCFE6}"/>
                  </a:ext>
                </a:extLst>
              </p14:cNvPr>
              <p14:cNvContentPartPr/>
              <p14:nvPr/>
            </p14:nvContentPartPr>
            <p14:xfrm>
              <a:off x="3717120" y="924280"/>
              <a:ext cx="428400" cy="264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0928866-06DE-4423-9073-7B9C7A1DCFE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99480" y="906280"/>
                <a:ext cx="46404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89AC88E-9733-4437-8C71-3B0EBA7BA7DC}"/>
                  </a:ext>
                </a:extLst>
              </p14:cNvPr>
              <p14:cNvContentPartPr/>
              <p14:nvPr/>
            </p14:nvContentPartPr>
            <p14:xfrm>
              <a:off x="3200160" y="852280"/>
              <a:ext cx="298800" cy="316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89AC88E-9733-4437-8C71-3B0EBA7BA7D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82160" y="834640"/>
                <a:ext cx="3344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E015EAF-C308-4A68-8E30-E29AFAF1915E}"/>
                  </a:ext>
                </a:extLst>
              </p14:cNvPr>
              <p14:cNvContentPartPr/>
              <p14:nvPr/>
            </p14:nvContentPartPr>
            <p14:xfrm>
              <a:off x="7301640" y="822760"/>
              <a:ext cx="34200" cy="347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E015EAF-C308-4A68-8E30-E29AFAF1915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283640" y="804760"/>
                <a:ext cx="6984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FFA9645-A809-463D-94B0-31A0EDFDBEA9}"/>
                  </a:ext>
                </a:extLst>
              </p14:cNvPr>
              <p14:cNvContentPartPr/>
              <p14:nvPr/>
            </p14:nvContentPartPr>
            <p14:xfrm>
              <a:off x="7203000" y="994120"/>
              <a:ext cx="203400" cy="32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FFA9645-A809-463D-94B0-31A0EDFDBEA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85000" y="976480"/>
                <a:ext cx="2390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A859F9E-7E32-4497-B1F0-5DDF3BDBB098}"/>
                  </a:ext>
                </a:extLst>
              </p14:cNvPr>
              <p14:cNvContentPartPr/>
              <p14:nvPr/>
            </p14:nvContentPartPr>
            <p14:xfrm>
              <a:off x="7445280" y="855880"/>
              <a:ext cx="317880" cy="287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A859F9E-7E32-4497-B1F0-5DDF3BDBB09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27640" y="837880"/>
                <a:ext cx="3535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B4772DD-C178-41CB-A592-846D5AB54F29}"/>
                  </a:ext>
                </a:extLst>
              </p14:cNvPr>
              <p14:cNvContentPartPr/>
              <p14:nvPr/>
            </p14:nvContentPartPr>
            <p14:xfrm>
              <a:off x="7777560" y="934360"/>
              <a:ext cx="106560" cy="200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B4772DD-C178-41CB-A592-846D5AB54F2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759920" y="916720"/>
                <a:ext cx="14220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AE6D4DE-01C4-4678-ADF6-2BB469862206}"/>
                  </a:ext>
                </a:extLst>
              </p14:cNvPr>
              <p14:cNvContentPartPr/>
              <p14:nvPr/>
            </p14:nvContentPartPr>
            <p14:xfrm>
              <a:off x="7943880" y="962800"/>
              <a:ext cx="200160" cy="194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AE6D4DE-01C4-4678-ADF6-2BB46986220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25880" y="945160"/>
                <a:ext cx="23580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74B9EB4-EA52-44BF-9061-F32745ED63A0}"/>
                  </a:ext>
                </a:extLst>
              </p14:cNvPr>
              <p14:cNvContentPartPr/>
              <p14:nvPr/>
            </p14:nvContentPartPr>
            <p14:xfrm>
              <a:off x="8402880" y="1000960"/>
              <a:ext cx="224640" cy="123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74B9EB4-EA52-44BF-9061-F32745ED63A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384880" y="983320"/>
                <a:ext cx="26028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B23C941-83DE-4F3E-9CB0-C13D0B6B710A}"/>
                  </a:ext>
                </a:extLst>
              </p14:cNvPr>
              <p14:cNvContentPartPr/>
              <p14:nvPr/>
            </p14:nvContentPartPr>
            <p14:xfrm>
              <a:off x="4117080" y="1290040"/>
              <a:ext cx="507960" cy="265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B23C941-83DE-4F3E-9CB0-C13D0B6B710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099080" y="1272040"/>
                <a:ext cx="54360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65C5E15-1093-4BDE-B913-6DF9E8D3C3C0}"/>
                  </a:ext>
                </a:extLst>
              </p14:cNvPr>
              <p14:cNvContentPartPr/>
              <p14:nvPr/>
            </p14:nvContentPartPr>
            <p14:xfrm>
              <a:off x="3443880" y="1427560"/>
              <a:ext cx="568800" cy="349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65C5E15-1093-4BDE-B913-6DF9E8D3C3C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426240" y="1409920"/>
                <a:ext cx="60444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C6AFC72-9131-4C97-99E1-A3CA82224983}"/>
                  </a:ext>
                </a:extLst>
              </p14:cNvPr>
              <p14:cNvContentPartPr/>
              <p14:nvPr/>
            </p14:nvContentPartPr>
            <p14:xfrm>
              <a:off x="1940160" y="2194720"/>
              <a:ext cx="101880" cy="990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C6AFC72-9131-4C97-99E1-A3CA822249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22160" y="2176720"/>
                <a:ext cx="13752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2BAECA3-AF30-4D31-9557-DB87199FE9BA}"/>
                  </a:ext>
                </a:extLst>
              </p14:cNvPr>
              <p14:cNvContentPartPr/>
              <p14:nvPr/>
            </p14:nvContentPartPr>
            <p14:xfrm>
              <a:off x="3230400" y="1899880"/>
              <a:ext cx="276120" cy="379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2BAECA3-AF30-4D31-9557-DB87199FE9B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212760" y="1881897"/>
                <a:ext cx="311760" cy="4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946281-EF79-420A-9639-139B574EFDD3}"/>
                  </a:ext>
                </a:extLst>
              </p14:cNvPr>
              <p14:cNvContentPartPr/>
              <p14:nvPr/>
            </p14:nvContentPartPr>
            <p14:xfrm>
              <a:off x="3738720" y="1970800"/>
              <a:ext cx="189720" cy="304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946281-EF79-420A-9639-139B574EFDD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720720" y="1952800"/>
                <a:ext cx="22536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9B95B20-AAC6-4F8A-ABE8-34D8E51BA897}"/>
                  </a:ext>
                </a:extLst>
              </p14:cNvPr>
              <p14:cNvContentPartPr/>
              <p14:nvPr/>
            </p14:nvContentPartPr>
            <p14:xfrm>
              <a:off x="4032840" y="1970800"/>
              <a:ext cx="19440" cy="256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9B95B20-AAC6-4F8A-ABE8-34D8E51BA89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015200" y="1952800"/>
                <a:ext cx="5508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9B8FA2F-EF5C-451E-ADF2-910438B61041}"/>
                  </a:ext>
                </a:extLst>
              </p14:cNvPr>
              <p14:cNvContentPartPr/>
              <p14:nvPr/>
            </p14:nvContentPartPr>
            <p14:xfrm>
              <a:off x="4141560" y="2032360"/>
              <a:ext cx="132480" cy="182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9B8FA2F-EF5C-451E-ADF2-910438B610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23920" y="2014720"/>
                <a:ext cx="16812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469265E-97C3-4559-8479-CC61C97D3E0E}"/>
                  </a:ext>
                </a:extLst>
              </p14:cNvPr>
              <p14:cNvContentPartPr/>
              <p14:nvPr/>
            </p14:nvContentPartPr>
            <p14:xfrm>
              <a:off x="4307520" y="2103640"/>
              <a:ext cx="190440" cy="131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469265E-97C3-4559-8479-CC61C97D3E0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89880" y="2086000"/>
                <a:ext cx="22608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B74876B-2DAF-45AB-9401-53EC9AF7C3AB}"/>
                  </a:ext>
                </a:extLst>
              </p14:cNvPr>
              <p14:cNvContentPartPr/>
              <p14:nvPr/>
            </p14:nvContentPartPr>
            <p14:xfrm>
              <a:off x="4541880" y="2062240"/>
              <a:ext cx="204480" cy="533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B74876B-2DAF-45AB-9401-53EC9AF7C3A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523880" y="2044240"/>
                <a:ext cx="24012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9803920-65E6-4629-A134-B4E1A9BBD006}"/>
                  </a:ext>
                </a:extLst>
              </p14:cNvPr>
              <p14:cNvContentPartPr/>
              <p14:nvPr/>
            </p14:nvContentPartPr>
            <p14:xfrm>
              <a:off x="5018160" y="1798000"/>
              <a:ext cx="21240" cy="397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9803920-65E6-4629-A134-B4E1A9BBD00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00520" y="1780000"/>
                <a:ext cx="56880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E8840C3-BF5F-45AE-BFD7-6D00045CD09E}"/>
                  </a:ext>
                </a:extLst>
              </p14:cNvPr>
              <p14:cNvContentPartPr/>
              <p14:nvPr/>
            </p14:nvContentPartPr>
            <p14:xfrm>
              <a:off x="4917000" y="2019400"/>
              <a:ext cx="216000" cy="53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E8840C3-BF5F-45AE-BFD7-6D00045CD09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899000" y="2001400"/>
                <a:ext cx="2516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9F252-7EF7-41CD-94A0-A3A35ACE3EDF}"/>
                  </a:ext>
                </a:extLst>
              </p14:cNvPr>
              <p14:cNvContentPartPr/>
              <p14:nvPr/>
            </p14:nvContentPartPr>
            <p14:xfrm>
              <a:off x="5233440" y="1787560"/>
              <a:ext cx="140760" cy="324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9F252-7EF7-41CD-94A0-A3A35ACE3ED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215440" y="1769920"/>
                <a:ext cx="1764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A37A062-9360-43A1-B1E6-06954ECA4D05}"/>
                  </a:ext>
                </a:extLst>
              </p14:cNvPr>
              <p14:cNvContentPartPr/>
              <p14:nvPr/>
            </p14:nvContentPartPr>
            <p14:xfrm>
              <a:off x="5475000" y="1952080"/>
              <a:ext cx="142200" cy="192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A37A062-9360-43A1-B1E6-06954ECA4D0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57000" y="1934440"/>
                <a:ext cx="17784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A68EEF6-B217-406C-A0DB-D076276BB6BE}"/>
                  </a:ext>
                </a:extLst>
              </p14:cNvPr>
              <p14:cNvContentPartPr/>
              <p14:nvPr/>
            </p14:nvContentPartPr>
            <p14:xfrm>
              <a:off x="6466800" y="1848760"/>
              <a:ext cx="25200" cy="16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A68EEF6-B217-406C-A0DB-D076276BB6B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49160" y="1830760"/>
                <a:ext cx="608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D7A6260-7368-450D-AD91-6419706D0EC2}"/>
                  </a:ext>
                </a:extLst>
              </p14:cNvPr>
              <p14:cNvContentPartPr/>
              <p14:nvPr/>
            </p14:nvContentPartPr>
            <p14:xfrm>
              <a:off x="6636000" y="1919680"/>
              <a:ext cx="79560" cy="192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D7A6260-7368-450D-AD91-6419706D0EC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18000" y="1902040"/>
                <a:ext cx="1152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4297006-4BA5-45C6-9523-2ACE04C1DC27}"/>
                  </a:ext>
                </a:extLst>
              </p14:cNvPr>
              <p14:cNvContentPartPr/>
              <p14:nvPr/>
            </p14:nvContentPartPr>
            <p14:xfrm>
              <a:off x="7035600" y="1765240"/>
              <a:ext cx="221400" cy="583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4297006-4BA5-45C6-9523-2ACE04C1DC2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017960" y="1747600"/>
                <a:ext cx="257040" cy="61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19C31A3-6568-4928-9C53-1C959EF4AE62}"/>
                  </a:ext>
                </a:extLst>
              </p14:cNvPr>
              <p14:cNvContentPartPr/>
              <p14:nvPr/>
            </p14:nvContentPartPr>
            <p14:xfrm>
              <a:off x="8625000" y="1900960"/>
              <a:ext cx="356040" cy="171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19C31A3-6568-4928-9C53-1C959EF4AE6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07360" y="1882960"/>
                <a:ext cx="39168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329D391-2DF0-4569-A106-07048E53E980}"/>
                  </a:ext>
                </a:extLst>
              </p14:cNvPr>
              <p14:cNvContentPartPr/>
              <p14:nvPr/>
            </p14:nvContentPartPr>
            <p14:xfrm>
              <a:off x="7487400" y="1729240"/>
              <a:ext cx="1036800" cy="41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329D391-2DF0-4569-A106-07048E53E98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469760" y="1711240"/>
                <a:ext cx="107244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6DFA9F-FEC2-4381-8EA7-86369ABD101B}"/>
                  </a:ext>
                </a:extLst>
              </p14:cNvPr>
              <p14:cNvContentPartPr/>
              <p14:nvPr/>
            </p14:nvContentPartPr>
            <p14:xfrm>
              <a:off x="5902320" y="1940200"/>
              <a:ext cx="617400" cy="187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6DFA9F-FEC2-4381-8EA7-86369ABD101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884320" y="1922200"/>
                <a:ext cx="6530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54B6E0F-D643-4FD8-9B41-D9E2FA8C5F4C}"/>
                  </a:ext>
                </a:extLst>
              </p14:cNvPr>
              <p14:cNvContentPartPr/>
              <p14:nvPr/>
            </p14:nvContentPartPr>
            <p14:xfrm>
              <a:off x="558480" y="1335040"/>
              <a:ext cx="1518480" cy="266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54B6E0F-D643-4FD8-9B41-D9E2FA8C5F4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40840" y="1317040"/>
                <a:ext cx="1554120" cy="270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52F767B-9611-4CCE-93EC-C76998BD9BEB}"/>
                  </a:ext>
                </a:extLst>
              </p14:cNvPr>
              <p14:cNvContentPartPr/>
              <p14:nvPr/>
            </p14:nvContentPartPr>
            <p14:xfrm>
              <a:off x="5079720" y="2326480"/>
              <a:ext cx="720000" cy="415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52F767B-9611-4CCE-93EC-C76998BD9BE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62080" y="2308496"/>
                <a:ext cx="755640" cy="4510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3AFA915-8FB0-4ABA-80B7-30CAFEF99DCB}"/>
                  </a:ext>
                </a:extLst>
              </p14:cNvPr>
              <p14:cNvContentPartPr/>
              <p14:nvPr/>
            </p14:nvContentPartPr>
            <p14:xfrm>
              <a:off x="3718920" y="2381200"/>
              <a:ext cx="1178280" cy="579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3AFA915-8FB0-4ABA-80B7-30CAFEF99DC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00920" y="2363560"/>
                <a:ext cx="1213920" cy="61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AD46206-447B-4A55-8713-89937031FCA1}"/>
                  </a:ext>
                </a:extLst>
              </p14:cNvPr>
              <p14:cNvContentPartPr/>
              <p14:nvPr/>
            </p14:nvContentPartPr>
            <p14:xfrm>
              <a:off x="7426560" y="2346640"/>
              <a:ext cx="360" cy="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AD46206-447B-4A55-8713-89937031FCA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408560" y="232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6D3AEA9-AD90-416B-8783-E3A05EF1B5A4}"/>
                  </a:ext>
                </a:extLst>
              </p14:cNvPr>
              <p14:cNvContentPartPr/>
              <p14:nvPr/>
            </p14:nvContentPartPr>
            <p14:xfrm>
              <a:off x="7600440" y="2448160"/>
              <a:ext cx="150840" cy="235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6D3AEA9-AD90-416B-8783-E3A05EF1B5A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82800" y="2430160"/>
                <a:ext cx="1864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9B66776-041D-47E3-98E9-1F226F2BA6A8}"/>
                  </a:ext>
                </a:extLst>
              </p14:cNvPr>
              <p14:cNvContentPartPr/>
              <p14:nvPr/>
            </p14:nvContentPartPr>
            <p14:xfrm>
              <a:off x="6522600" y="2427640"/>
              <a:ext cx="905760" cy="259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9B66776-041D-47E3-98E9-1F226F2BA6A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04600" y="2410000"/>
                <a:ext cx="94140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CF72AB0-A552-4048-96FF-D24FE607A40C}"/>
                  </a:ext>
                </a:extLst>
              </p14:cNvPr>
              <p14:cNvContentPartPr/>
              <p14:nvPr/>
            </p14:nvContentPartPr>
            <p14:xfrm>
              <a:off x="6126240" y="2447800"/>
              <a:ext cx="241920" cy="258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CF72AB0-A552-4048-96FF-D24FE607A40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108240" y="2429800"/>
                <a:ext cx="27756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38CF6D7-5D81-4FFE-A1CF-B2417A7193A4}"/>
                  </a:ext>
                </a:extLst>
              </p14:cNvPr>
              <p14:cNvContentPartPr/>
              <p14:nvPr/>
            </p14:nvContentPartPr>
            <p14:xfrm>
              <a:off x="1330320" y="2252680"/>
              <a:ext cx="1522800" cy="135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38CF6D7-5D81-4FFE-A1CF-B2417A7193A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312680" y="2235035"/>
                <a:ext cx="1558440" cy="13932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4A5018D-8EF8-4A5B-84A3-AB8DAC252D99}"/>
                  </a:ext>
                </a:extLst>
              </p14:cNvPr>
              <p14:cNvContentPartPr/>
              <p14:nvPr/>
            </p14:nvContentPartPr>
            <p14:xfrm>
              <a:off x="2112960" y="987280"/>
              <a:ext cx="269280" cy="253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4A5018D-8EF8-4A5B-84A3-AB8DAC252D9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095296" y="969280"/>
                <a:ext cx="304968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460EFBB-E10C-4E64-B4D9-E58AD767D57A}"/>
                  </a:ext>
                </a:extLst>
              </p14:cNvPr>
              <p14:cNvContentPartPr/>
              <p14:nvPr/>
            </p14:nvContentPartPr>
            <p14:xfrm>
              <a:off x="3350640" y="3067720"/>
              <a:ext cx="296640" cy="367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460EFBB-E10C-4E64-B4D9-E58AD767D57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333000" y="3050080"/>
                <a:ext cx="33228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0E415EC-8698-415C-97C4-9DF27798FCDE}"/>
                  </a:ext>
                </a:extLst>
              </p14:cNvPr>
              <p14:cNvContentPartPr/>
              <p14:nvPr/>
            </p14:nvContentPartPr>
            <p14:xfrm>
              <a:off x="5587680" y="3131800"/>
              <a:ext cx="123480" cy="288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0E415EC-8698-415C-97C4-9DF27798FCD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569680" y="3114160"/>
                <a:ext cx="15912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49921DE-3652-46B1-ACED-48819DD74B14}"/>
                  </a:ext>
                </a:extLst>
              </p14:cNvPr>
              <p14:cNvContentPartPr/>
              <p14:nvPr/>
            </p14:nvContentPartPr>
            <p14:xfrm>
              <a:off x="5597760" y="2946400"/>
              <a:ext cx="152640" cy="81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49921DE-3652-46B1-ACED-48819DD74B1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579760" y="2928760"/>
                <a:ext cx="1882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6D465FF-3985-49C5-A5D7-AF114BC77728}"/>
                  </a:ext>
                </a:extLst>
              </p14:cNvPr>
              <p14:cNvContentPartPr/>
              <p14:nvPr/>
            </p14:nvContentPartPr>
            <p14:xfrm>
              <a:off x="6035880" y="3134320"/>
              <a:ext cx="368640" cy="248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6D465FF-3985-49C5-A5D7-AF114BC7772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17880" y="3116680"/>
                <a:ext cx="40428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10DC08C-71C9-4A7F-AA0A-9F40735F8B23}"/>
                  </a:ext>
                </a:extLst>
              </p14:cNvPr>
              <p14:cNvContentPartPr/>
              <p14:nvPr/>
            </p14:nvContentPartPr>
            <p14:xfrm>
              <a:off x="6478320" y="3139000"/>
              <a:ext cx="235080" cy="190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10DC08C-71C9-4A7F-AA0A-9F40735F8B23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460320" y="3121000"/>
                <a:ext cx="27072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E7A1BB0-8B23-414C-B6D3-1C8E4B4C5012}"/>
                  </a:ext>
                </a:extLst>
              </p14:cNvPr>
              <p14:cNvContentPartPr/>
              <p14:nvPr/>
            </p14:nvContentPartPr>
            <p14:xfrm>
              <a:off x="7120200" y="3098680"/>
              <a:ext cx="348480" cy="209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E7A1BB0-8B23-414C-B6D3-1C8E4B4C501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102200" y="3080680"/>
                <a:ext cx="38412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41EA048-0BA0-4602-AE28-45E7367E66F4}"/>
                  </a:ext>
                </a:extLst>
              </p14:cNvPr>
              <p14:cNvContentPartPr/>
              <p14:nvPr/>
            </p14:nvContentPartPr>
            <p14:xfrm>
              <a:off x="6837600" y="2956120"/>
              <a:ext cx="157320" cy="332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41EA048-0BA0-4602-AE28-45E7367E66F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19600" y="2938480"/>
                <a:ext cx="19296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2753F53-51D7-40DF-8D21-49A20309D683}"/>
                  </a:ext>
                </a:extLst>
              </p14:cNvPr>
              <p14:cNvContentPartPr/>
              <p14:nvPr/>
            </p14:nvContentPartPr>
            <p14:xfrm>
              <a:off x="7744440" y="3118840"/>
              <a:ext cx="303120" cy="164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2753F53-51D7-40DF-8D21-49A20309D68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726440" y="3101200"/>
                <a:ext cx="3387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B123391-ECA8-4E8A-88F1-D5EA30BEC1F0}"/>
                  </a:ext>
                </a:extLst>
              </p14:cNvPr>
              <p14:cNvContentPartPr/>
              <p14:nvPr/>
            </p14:nvContentPartPr>
            <p14:xfrm>
              <a:off x="8198760" y="3128920"/>
              <a:ext cx="10440" cy="121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B123391-ECA8-4E8A-88F1-D5EA30BEC1F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180760" y="3111280"/>
                <a:ext cx="4608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B6F63DC-D601-4E03-9E22-A5F7B7FC5B76}"/>
                  </a:ext>
                </a:extLst>
              </p14:cNvPr>
              <p14:cNvContentPartPr/>
              <p14:nvPr/>
            </p14:nvContentPartPr>
            <p14:xfrm>
              <a:off x="8202720" y="2956120"/>
              <a:ext cx="16560" cy="219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B6F63DC-D601-4E03-9E22-A5F7B7FC5B7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185080" y="2938480"/>
                <a:ext cx="522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6883802-5AF9-48BC-AC61-E8EE197D808B}"/>
                  </a:ext>
                </a:extLst>
              </p14:cNvPr>
              <p14:cNvContentPartPr/>
              <p14:nvPr/>
            </p14:nvContentPartPr>
            <p14:xfrm>
              <a:off x="8330880" y="2885200"/>
              <a:ext cx="443160" cy="3315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6883802-5AF9-48BC-AC61-E8EE197D808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312880" y="2867200"/>
                <a:ext cx="47880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03DC448-1948-47F4-8BF5-4A06CF08FB41}"/>
                  </a:ext>
                </a:extLst>
              </p14:cNvPr>
              <p14:cNvContentPartPr/>
              <p14:nvPr/>
            </p14:nvContentPartPr>
            <p14:xfrm>
              <a:off x="3952920" y="2986000"/>
              <a:ext cx="1292040" cy="9871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03DC448-1948-47F4-8BF5-4A06CF08FB4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35280" y="2968354"/>
                <a:ext cx="1327680" cy="10227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10E28E4-1E94-43BE-862B-3AFD6AC078B4}"/>
                  </a:ext>
                </a:extLst>
              </p14:cNvPr>
              <p14:cNvContentPartPr/>
              <p14:nvPr/>
            </p14:nvContentPartPr>
            <p14:xfrm>
              <a:off x="3464400" y="3726880"/>
              <a:ext cx="336600" cy="3085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10E28E4-1E94-43BE-862B-3AFD6AC078B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446419" y="3708880"/>
                <a:ext cx="372202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973954F-2B6B-42D9-A282-03EA68186710}"/>
                  </a:ext>
                </a:extLst>
              </p14:cNvPr>
              <p14:cNvContentPartPr/>
              <p14:nvPr/>
            </p14:nvContentPartPr>
            <p14:xfrm>
              <a:off x="5635920" y="3809680"/>
              <a:ext cx="33120" cy="100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973954F-2B6B-42D9-A282-03EA6818671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18280" y="3792040"/>
                <a:ext cx="6876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36F5775-47DF-48ED-8CE9-418675E2FA8C}"/>
                  </a:ext>
                </a:extLst>
              </p14:cNvPr>
              <p14:cNvContentPartPr/>
              <p14:nvPr/>
            </p14:nvContentPartPr>
            <p14:xfrm>
              <a:off x="5607840" y="3646960"/>
              <a:ext cx="360" cy="126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36F5775-47DF-48ED-8CE9-418675E2FA8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589840" y="3628960"/>
                <a:ext cx="360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5222653F-46F9-4DED-A719-5F91EA998ABA}"/>
                  </a:ext>
                </a:extLst>
              </p14:cNvPr>
              <p14:cNvContentPartPr/>
              <p14:nvPr/>
            </p14:nvContentPartPr>
            <p14:xfrm>
              <a:off x="5793240" y="3758560"/>
              <a:ext cx="142920" cy="192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5222653F-46F9-4DED-A719-5F91EA998AB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775240" y="3740920"/>
                <a:ext cx="17856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879D28F-4A17-4636-8B91-2C3823EDE204}"/>
                  </a:ext>
                </a:extLst>
              </p14:cNvPr>
              <p14:cNvContentPartPr/>
              <p14:nvPr/>
            </p14:nvContentPartPr>
            <p14:xfrm>
              <a:off x="6326400" y="3607360"/>
              <a:ext cx="248400" cy="5936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879D28F-4A17-4636-8B91-2C3823EDE20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308400" y="3589720"/>
                <a:ext cx="284040" cy="62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C44E54D-5C97-44B2-ADD7-0DEC0123847F}"/>
                  </a:ext>
                </a:extLst>
              </p14:cNvPr>
              <p14:cNvContentPartPr/>
              <p14:nvPr/>
            </p14:nvContentPartPr>
            <p14:xfrm>
              <a:off x="1350840" y="2273560"/>
              <a:ext cx="540000" cy="317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C44E54D-5C97-44B2-ADD7-0DEC0123847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332840" y="2255560"/>
                <a:ext cx="57564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70B4BFE-4C60-4FFA-8F4F-B1930094DA29}"/>
                  </a:ext>
                </a:extLst>
              </p14:cNvPr>
              <p14:cNvContentPartPr/>
              <p14:nvPr/>
            </p14:nvContentPartPr>
            <p14:xfrm>
              <a:off x="1767360" y="1862800"/>
              <a:ext cx="140400" cy="320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70B4BFE-4C60-4FFA-8F4F-B1930094DA2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749720" y="1845160"/>
                <a:ext cx="17604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E5B7A9D-87D9-4D9B-8118-B7B14881ABC2}"/>
                  </a:ext>
                </a:extLst>
              </p14:cNvPr>
              <p14:cNvContentPartPr/>
              <p14:nvPr/>
            </p14:nvContentPartPr>
            <p14:xfrm>
              <a:off x="2183880" y="2045320"/>
              <a:ext cx="64440" cy="5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E5B7A9D-87D9-4D9B-8118-B7B14881ABC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166240" y="2027680"/>
                <a:ext cx="10008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AAE79BF-9A7D-4B6A-9D0F-35FA14A218BC}"/>
                  </a:ext>
                </a:extLst>
              </p14:cNvPr>
              <p14:cNvContentPartPr/>
              <p14:nvPr/>
            </p14:nvContentPartPr>
            <p14:xfrm>
              <a:off x="2356680" y="1915360"/>
              <a:ext cx="100800" cy="6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AAE79BF-9A7D-4B6A-9D0F-35FA14A218B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339040" y="1897360"/>
                <a:ext cx="13644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0462516-258D-4160-93D3-4F18DD1DFA6C}"/>
                  </a:ext>
                </a:extLst>
              </p14:cNvPr>
              <p14:cNvContentPartPr/>
              <p14:nvPr/>
            </p14:nvContentPartPr>
            <p14:xfrm>
              <a:off x="2569800" y="1836160"/>
              <a:ext cx="29520" cy="230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0462516-258D-4160-93D3-4F18DD1DFA6C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552160" y="1818520"/>
                <a:ext cx="6516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F036E0D-7679-4EC2-93A0-B92E82F09159}"/>
                  </a:ext>
                </a:extLst>
              </p14:cNvPr>
              <p14:cNvContentPartPr/>
              <p14:nvPr/>
            </p14:nvContentPartPr>
            <p14:xfrm>
              <a:off x="2712360" y="1740760"/>
              <a:ext cx="25200" cy="16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F036E0D-7679-4EC2-93A0-B92E82F0915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694720" y="1723120"/>
                <a:ext cx="608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BC7C1C0-BF82-4A72-AA5A-9D26AD6FAF9A}"/>
                  </a:ext>
                </a:extLst>
              </p14:cNvPr>
              <p14:cNvContentPartPr/>
              <p14:nvPr/>
            </p14:nvContentPartPr>
            <p14:xfrm>
              <a:off x="2874720" y="1544920"/>
              <a:ext cx="184680" cy="121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BC7C1C0-BF82-4A72-AA5A-9D26AD6FAF9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857046" y="1526920"/>
                <a:ext cx="22039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12FC8E0-DA59-40D0-B014-3F2EEBC19525}"/>
                  </a:ext>
                </a:extLst>
              </p14:cNvPr>
              <p14:cNvContentPartPr/>
              <p14:nvPr/>
            </p14:nvContentPartPr>
            <p14:xfrm>
              <a:off x="2294760" y="1464280"/>
              <a:ext cx="112680" cy="282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12FC8E0-DA59-40D0-B014-3F2EEBC1952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277120" y="1446280"/>
                <a:ext cx="14832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A106D8D-B228-42E0-AAFB-60679025204E}"/>
                  </a:ext>
                </a:extLst>
              </p14:cNvPr>
              <p14:cNvContentPartPr/>
              <p14:nvPr/>
            </p14:nvContentPartPr>
            <p14:xfrm>
              <a:off x="2488800" y="1683160"/>
              <a:ext cx="56520" cy="94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A106D8D-B228-42E0-AAFB-60679025204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471160" y="1665520"/>
                <a:ext cx="9216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3BF9219-352C-4D20-BC10-1110EE858780}"/>
                  </a:ext>
                </a:extLst>
              </p14:cNvPr>
              <p14:cNvContentPartPr/>
              <p14:nvPr/>
            </p14:nvContentPartPr>
            <p14:xfrm>
              <a:off x="2063280" y="1462120"/>
              <a:ext cx="151560" cy="41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3BF9219-352C-4D20-BC10-1110EE85878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045280" y="1444480"/>
                <a:ext cx="1872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82BEE29B-5233-428D-B8C7-720891F54825}"/>
                  </a:ext>
                </a:extLst>
              </p14:cNvPr>
              <p14:cNvContentPartPr/>
              <p14:nvPr/>
            </p14:nvContentPartPr>
            <p14:xfrm>
              <a:off x="1229160" y="1872880"/>
              <a:ext cx="830160" cy="4845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82BEE29B-5233-428D-B8C7-720891F5482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211160" y="1854880"/>
                <a:ext cx="865800" cy="520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68565092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DD45681-275E-4314-97E9-F283DA5E8657}"/>
                  </a:ext>
                </a:extLst>
              </p14:cNvPr>
              <p14:cNvContentPartPr/>
              <p14:nvPr/>
            </p14:nvContentPartPr>
            <p14:xfrm>
              <a:off x="1523640" y="201400"/>
              <a:ext cx="6579000" cy="550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DD45681-275E-4314-97E9-F283DA5E86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05640" y="183760"/>
                <a:ext cx="6614640" cy="58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31F5098-D284-4148-9AEB-417F66279689}"/>
                  </a:ext>
                </a:extLst>
              </p14:cNvPr>
              <p14:cNvContentPartPr/>
              <p14:nvPr/>
            </p14:nvContentPartPr>
            <p14:xfrm>
              <a:off x="4367280" y="1045960"/>
              <a:ext cx="253080" cy="13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31F5098-D284-4148-9AEB-417F6627968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349280" y="1028320"/>
                <a:ext cx="2887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59EA23E-3377-4F3A-8629-A10A5631480C}"/>
                  </a:ext>
                </a:extLst>
              </p14:cNvPr>
              <p14:cNvContentPartPr/>
              <p14:nvPr/>
            </p14:nvContentPartPr>
            <p14:xfrm>
              <a:off x="4875600" y="1003840"/>
              <a:ext cx="115200" cy="234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59EA23E-3377-4F3A-8629-A10A5631480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57960" y="986200"/>
                <a:ext cx="15084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FE0E30A-CF64-4ED6-80BB-2E3624AD0793}"/>
                  </a:ext>
                </a:extLst>
              </p14:cNvPr>
              <p14:cNvContentPartPr/>
              <p14:nvPr/>
            </p14:nvContentPartPr>
            <p14:xfrm>
              <a:off x="6095640" y="821680"/>
              <a:ext cx="896040" cy="793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FE0E30A-CF64-4ED6-80BB-2E3624AD079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77640" y="803680"/>
                <a:ext cx="931680" cy="82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EA38FBF-A175-44A2-AE44-57698E60C62D}"/>
                  </a:ext>
                </a:extLst>
              </p14:cNvPr>
              <p14:cNvContentPartPr/>
              <p14:nvPr/>
            </p14:nvContentPartPr>
            <p14:xfrm>
              <a:off x="5089800" y="887200"/>
              <a:ext cx="692280" cy="646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EA38FBF-A175-44A2-AE44-57698E60C62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71800" y="869210"/>
                <a:ext cx="727920" cy="682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0928866-06DE-4423-9073-7B9C7A1DCFE6}"/>
                  </a:ext>
                </a:extLst>
              </p14:cNvPr>
              <p14:cNvContentPartPr/>
              <p14:nvPr/>
            </p14:nvContentPartPr>
            <p14:xfrm>
              <a:off x="3717120" y="924280"/>
              <a:ext cx="428400" cy="264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0928866-06DE-4423-9073-7B9C7A1DCFE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99480" y="906280"/>
                <a:ext cx="46404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89AC88E-9733-4437-8C71-3B0EBA7BA7DC}"/>
                  </a:ext>
                </a:extLst>
              </p14:cNvPr>
              <p14:cNvContentPartPr/>
              <p14:nvPr/>
            </p14:nvContentPartPr>
            <p14:xfrm>
              <a:off x="3200160" y="852280"/>
              <a:ext cx="298800" cy="316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89AC88E-9733-4437-8C71-3B0EBA7BA7D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82160" y="834640"/>
                <a:ext cx="3344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E015EAF-C308-4A68-8E30-E29AFAF1915E}"/>
                  </a:ext>
                </a:extLst>
              </p14:cNvPr>
              <p14:cNvContentPartPr/>
              <p14:nvPr/>
            </p14:nvContentPartPr>
            <p14:xfrm>
              <a:off x="7301640" y="822760"/>
              <a:ext cx="34200" cy="347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E015EAF-C308-4A68-8E30-E29AFAF1915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283640" y="804760"/>
                <a:ext cx="6984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FFA9645-A809-463D-94B0-31A0EDFDBEA9}"/>
                  </a:ext>
                </a:extLst>
              </p14:cNvPr>
              <p14:cNvContentPartPr/>
              <p14:nvPr/>
            </p14:nvContentPartPr>
            <p14:xfrm>
              <a:off x="7203000" y="994120"/>
              <a:ext cx="203400" cy="32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FFA9645-A809-463D-94B0-31A0EDFDBEA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85000" y="976480"/>
                <a:ext cx="2390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A859F9E-7E32-4497-B1F0-5DDF3BDBB098}"/>
                  </a:ext>
                </a:extLst>
              </p14:cNvPr>
              <p14:cNvContentPartPr/>
              <p14:nvPr/>
            </p14:nvContentPartPr>
            <p14:xfrm>
              <a:off x="7445280" y="855880"/>
              <a:ext cx="317880" cy="287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A859F9E-7E32-4497-B1F0-5DDF3BDBB09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27640" y="837880"/>
                <a:ext cx="3535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B4772DD-C178-41CB-A592-846D5AB54F29}"/>
                  </a:ext>
                </a:extLst>
              </p14:cNvPr>
              <p14:cNvContentPartPr/>
              <p14:nvPr/>
            </p14:nvContentPartPr>
            <p14:xfrm>
              <a:off x="7777560" y="934360"/>
              <a:ext cx="106560" cy="200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B4772DD-C178-41CB-A592-846D5AB54F2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759920" y="916720"/>
                <a:ext cx="14220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AE6D4DE-01C4-4678-ADF6-2BB469862206}"/>
                  </a:ext>
                </a:extLst>
              </p14:cNvPr>
              <p14:cNvContentPartPr/>
              <p14:nvPr/>
            </p14:nvContentPartPr>
            <p14:xfrm>
              <a:off x="7943880" y="962800"/>
              <a:ext cx="200160" cy="194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AE6D4DE-01C4-4678-ADF6-2BB46986220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25880" y="945160"/>
                <a:ext cx="23580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74B9EB4-EA52-44BF-9061-F32745ED63A0}"/>
                  </a:ext>
                </a:extLst>
              </p14:cNvPr>
              <p14:cNvContentPartPr/>
              <p14:nvPr/>
            </p14:nvContentPartPr>
            <p14:xfrm>
              <a:off x="8402880" y="1000960"/>
              <a:ext cx="224640" cy="123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74B9EB4-EA52-44BF-9061-F32745ED63A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384880" y="983320"/>
                <a:ext cx="26028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B23C941-83DE-4F3E-9CB0-C13D0B6B710A}"/>
                  </a:ext>
                </a:extLst>
              </p14:cNvPr>
              <p14:cNvContentPartPr/>
              <p14:nvPr/>
            </p14:nvContentPartPr>
            <p14:xfrm>
              <a:off x="4117080" y="1290040"/>
              <a:ext cx="507960" cy="265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B23C941-83DE-4F3E-9CB0-C13D0B6B710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099080" y="1272040"/>
                <a:ext cx="54360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65C5E15-1093-4BDE-B913-6DF9E8D3C3C0}"/>
                  </a:ext>
                </a:extLst>
              </p14:cNvPr>
              <p14:cNvContentPartPr/>
              <p14:nvPr/>
            </p14:nvContentPartPr>
            <p14:xfrm>
              <a:off x="3443880" y="1427560"/>
              <a:ext cx="568800" cy="349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65C5E15-1093-4BDE-B913-6DF9E8D3C3C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426240" y="1409920"/>
                <a:ext cx="60444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C6AFC72-9131-4C97-99E1-A3CA82224983}"/>
                  </a:ext>
                </a:extLst>
              </p14:cNvPr>
              <p14:cNvContentPartPr/>
              <p14:nvPr/>
            </p14:nvContentPartPr>
            <p14:xfrm>
              <a:off x="1940160" y="2194720"/>
              <a:ext cx="101880" cy="990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C6AFC72-9131-4C97-99E1-A3CA822249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22160" y="2176720"/>
                <a:ext cx="13752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2BAECA3-AF30-4D31-9557-DB87199FE9BA}"/>
                  </a:ext>
                </a:extLst>
              </p14:cNvPr>
              <p14:cNvContentPartPr/>
              <p14:nvPr/>
            </p14:nvContentPartPr>
            <p14:xfrm>
              <a:off x="3230400" y="1899880"/>
              <a:ext cx="276120" cy="379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2BAECA3-AF30-4D31-9557-DB87199FE9B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212760" y="1881897"/>
                <a:ext cx="311760" cy="4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946281-EF79-420A-9639-139B574EFDD3}"/>
                  </a:ext>
                </a:extLst>
              </p14:cNvPr>
              <p14:cNvContentPartPr/>
              <p14:nvPr/>
            </p14:nvContentPartPr>
            <p14:xfrm>
              <a:off x="3738720" y="1970800"/>
              <a:ext cx="189720" cy="304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946281-EF79-420A-9639-139B574EFDD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720720" y="1952800"/>
                <a:ext cx="22536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9B95B20-AAC6-4F8A-ABE8-34D8E51BA897}"/>
                  </a:ext>
                </a:extLst>
              </p14:cNvPr>
              <p14:cNvContentPartPr/>
              <p14:nvPr/>
            </p14:nvContentPartPr>
            <p14:xfrm>
              <a:off x="4032840" y="1970800"/>
              <a:ext cx="19440" cy="256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9B95B20-AAC6-4F8A-ABE8-34D8E51BA89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015200" y="1952800"/>
                <a:ext cx="5508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9B8FA2F-EF5C-451E-ADF2-910438B61041}"/>
                  </a:ext>
                </a:extLst>
              </p14:cNvPr>
              <p14:cNvContentPartPr/>
              <p14:nvPr/>
            </p14:nvContentPartPr>
            <p14:xfrm>
              <a:off x="4141560" y="2032360"/>
              <a:ext cx="132480" cy="182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9B8FA2F-EF5C-451E-ADF2-910438B610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23920" y="2014720"/>
                <a:ext cx="16812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469265E-97C3-4559-8479-CC61C97D3E0E}"/>
                  </a:ext>
                </a:extLst>
              </p14:cNvPr>
              <p14:cNvContentPartPr/>
              <p14:nvPr/>
            </p14:nvContentPartPr>
            <p14:xfrm>
              <a:off x="4307520" y="2103640"/>
              <a:ext cx="190440" cy="131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469265E-97C3-4559-8479-CC61C97D3E0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89880" y="2086000"/>
                <a:ext cx="22608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B74876B-2DAF-45AB-9401-53EC9AF7C3AB}"/>
                  </a:ext>
                </a:extLst>
              </p14:cNvPr>
              <p14:cNvContentPartPr/>
              <p14:nvPr/>
            </p14:nvContentPartPr>
            <p14:xfrm>
              <a:off x="4541880" y="2062240"/>
              <a:ext cx="204480" cy="533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B74876B-2DAF-45AB-9401-53EC9AF7C3A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523880" y="2044240"/>
                <a:ext cx="24012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9803920-65E6-4629-A134-B4E1A9BBD006}"/>
                  </a:ext>
                </a:extLst>
              </p14:cNvPr>
              <p14:cNvContentPartPr/>
              <p14:nvPr/>
            </p14:nvContentPartPr>
            <p14:xfrm>
              <a:off x="5018160" y="1798000"/>
              <a:ext cx="21240" cy="397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9803920-65E6-4629-A134-B4E1A9BBD00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00520" y="1780000"/>
                <a:ext cx="56880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E8840C3-BF5F-45AE-BFD7-6D00045CD09E}"/>
                  </a:ext>
                </a:extLst>
              </p14:cNvPr>
              <p14:cNvContentPartPr/>
              <p14:nvPr/>
            </p14:nvContentPartPr>
            <p14:xfrm>
              <a:off x="4917000" y="2019400"/>
              <a:ext cx="216000" cy="53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E8840C3-BF5F-45AE-BFD7-6D00045CD09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899000" y="2001400"/>
                <a:ext cx="2516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9F252-7EF7-41CD-94A0-A3A35ACE3EDF}"/>
                  </a:ext>
                </a:extLst>
              </p14:cNvPr>
              <p14:cNvContentPartPr/>
              <p14:nvPr/>
            </p14:nvContentPartPr>
            <p14:xfrm>
              <a:off x="5233440" y="1787560"/>
              <a:ext cx="140760" cy="324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9F252-7EF7-41CD-94A0-A3A35ACE3ED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215440" y="1769920"/>
                <a:ext cx="1764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A37A062-9360-43A1-B1E6-06954ECA4D05}"/>
                  </a:ext>
                </a:extLst>
              </p14:cNvPr>
              <p14:cNvContentPartPr/>
              <p14:nvPr/>
            </p14:nvContentPartPr>
            <p14:xfrm>
              <a:off x="5475000" y="1952080"/>
              <a:ext cx="142200" cy="192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A37A062-9360-43A1-B1E6-06954ECA4D0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57000" y="1934440"/>
                <a:ext cx="17784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A68EEF6-B217-406C-A0DB-D076276BB6BE}"/>
                  </a:ext>
                </a:extLst>
              </p14:cNvPr>
              <p14:cNvContentPartPr/>
              <p14:nvPr/>
            </p14:nvContentPartPr>
            <p14:xfrm>
              <a:off x="6466800" y="1848760"/>
              <a:ext cx="25200" cy="16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A68EEF6-B217-406C-A0DB-D076276BB6B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49160" y="1830760"/>
                <a:ext cx="608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D7A6260-7368-450D-AD91-6419706D0EC2}"/>
                  </a:ext>
                </a:extLst>
              </p14:cNvPr>
              <p14:cNvContentPartPr/>
              <p14:nvPr/>
            </p14:nvContentPartPr>
            <p14:xfrm>
              <a:off x="6636000" y="1919680"/>
              <a:ext cx="79560" cy="192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D7A6260-7368-450D-AD91-6419706D0EC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18000" y="1902040"/>
                <a:ext cx="1152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4297006-4BA5-45C6-9523-2ACE04C1DC27}"/>
                  </a:ext>
                </a:extLst>
              </p14:cNvPr>
              <p14:cNvContentPartPr/>
              <p14:nvPr/>
            </p14:nvContentPartPr>
            <p14:xfrm>
              <a:off x="7035600" y="1765240"/>
              <a:ext cx="221400" cy="583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4297006-4BA5-45C6-9523-2ACE04C1DC2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017960" y="1747600"/>
                <a:ext cx="257040" cy="61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19C31A3-6568-4928-9C53-1C959EF4AE62}"/>
                  </a:ext>
                </a:extLst>
              </p14:cNvPr>
              <p14:cNvContentPartPr/>
              <p14:nvPr/>
            </p14:nvContentPartPr>
            <p14:xfrm>
              <a:off x="8625000" y="1900960"/>
              <a:ext cx="356040" cy="171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19C31A3-6568-4928-9C53-1C959EF4AE6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07360" y="1882960"/>
                <a:ext cx="39168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329D391-2DF0-4569-A106-07048E53E980}"/>
                  </a:ext>
                </a:extLst>
              </p14:cNvPr>
              <p14:cNvContentPartPr/>
              <p14:nvPr/>
            </p14:nvContentPartPr>
            <p14:xfrm>
              <a:off x="7487400" y="1729240"/>
              <a:ext cx="1036800" cy="41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329D391-2DF0-4569-A106-07048E53E98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469760" y="1711240"/>
                <a:ext cx="107244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6DFA9F-FEC2-4381-8EA7-86369ABD101B}"/>
                  </a:ext>
                </a:extLst>
              </p14:cNvPr>
              <p14:cNvContentPartPr/>
              <p14:nvPr/>
            </p14:nvContentPartPr>
            <p14:xfrm>
              <a:off x="5902320" y="1940200"/>
              <a:ext cx="617400" cy="187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6DFA9F-FEC2-4381-8EA7-86369ABD101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884320" y="1922200"/>
                <a:ext cx="6530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54B6E0F-D643-4FD8-9B41-D9E2FA8C5F4C}"/>
                  </a:ext>
                </a:extLst>
              </p14:cNvPr>
              <p14:cNvContentPartPr/>
              <p14:nvPr/>
            </p14:nvContentPartPr>
            <p14:xfrm>
              <a:off x="558480" y="1335040"/>
              <a:ext cx="1518480" cy="266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54B6E0F-D643-4FD8-9B41-D9E2FA8C5F4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40840" y="1317040"/>
                <a:ext cx="1554120" cy="270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52F767B-9611-4CCE-93EC-C76998BD9BEB}"/>
                  </a:ext>
                </a:extLst>
              </p14:cNvPr>
              <p14:cNvContentPartPr/>
              <p14:nvPr/>
            </p14:nvContentPartPr>
            <p14:xfrm>
              <a:off x="5079720" y="2326480"/>
              <a:ext cx="720000" cy="415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52F767B-9611-4CCE-93EC-C76998BD9BE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62080" y="2308496"/>
                <a:ext cx="755640" cy="4510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3AFA915-8FB0-4ABA-80B7-30CAFEF99DCB}"/>
                  </a:ext>
                </a:extLst>
              </p14:cNvPr>
              <p14:cNvContentPartPr/>
              <p14:nvPr/>
            </p14:nvContentPartPr>
            <p14:xfrm>
              <a:off x="3718920" y="2381200"/>
              <a:ext cx="1178280" cy="579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3AFA915-8FB0-4ABA-80B7-30CAFEF99DC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00920" y="2363560"/>
                <a:ext cx="1213920" cy="61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AD46206-447B-4A55-8713-89937031FCA1}"/>
                  </a:ext>
                </a:extLst>
              </p14:cNvPr>
              <p14:cNvContentPartPr/>
              <p14:nvPr/>
            </p14:nvContentPartPr>
            <p14:xfrm>
              <a:off x="7426560" y="2346640"/>
              <a:ext cx="360" cy="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AD46206-447B-4A55-8713-89937031FCA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408560" y="232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6D3AEA9-AD90-416B-8783-E3A05EF1B5A4}"/>
                  </a:ext>
                </a:extLst>
              </p14:cNvPr>
              <p14:cNvContentPartPr/>
              <p14:nvPr/>
            </p14:nvContentPartPr>
            <p14:xfrm>
              <a:off x="7600440" y="2448160"/>
              <a:ext cx="150840" cy="235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6D3AEA9-AD90-416B-8783-E3A05EF1B5A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82800" y="2430160"/>
                <a:ext cx="1864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9B66776-041D-47E3-98E9-1F226F2BA6A8}"/>
                  </a:ext>
                </a:extLst>
              </p14:cNvPr>
              <p14:cNvContentPartPr/>
              <p14:nvPr/>
            </p14:nvContentPartPr>
            <p14:xfrm>
              <a:off x="6522600" y="2427640"/>
              <a:ext cx="905760" cy="259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9B66776-041D-47E3-98E9-1F226F2BA6A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04600" y="2410000"/>
                <a:ext cx="94140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CF72AB0-A552-4048-96FF-D24FE607A40C}"/>
                  </a:ext>
                </a:extLst>
              </p14:cNvPr>
              <p14:cNvContentPartPr/>
              <p14:nvPr/>
            </p14:nvContentPartPr>
            <p14:xfrm>
              <a:off x="6126240" y="2447800"/>
              <a:ext cx="241920" cy="258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CF72AB0-A552-4048-96FF-D24FE607A40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108240" y="2429800"/>
                <a:ext cx="27756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38CF6D7-5D81-4FFE-A1CF-B2417A7193A4}"/>
                  </a:ext>
                </a:extLst>
              </p14:cNvPr>
              <p14:cNvContentPartPr/>
              <p14:nvPr/>
            </p14:nvContentPartPr>
            <p14:xfrm>
              <a:off x="1330320" y="2252680"/>
              <a:ext cx="1522800" cy="135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38CF6D7-5D81-4FFE-A1CF-B2417A7193A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312680" y="2235035"/>
                <a:ext cx="1558440" cy="13932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4A5018D-8EF8-4A5B-84A3-AB8DAC252D99}"/>
                  </a:ext>
                </a:extLst>
              </p14:cNvPr>
              <p14:cNvContentPartPr/>
              <p14:nvPr/>
            </p14:nvContentPartPr>
            <p14:xfrm>
              <a:off x="2112960" y="987280"/>
              <a:ext cx="269280" cy="253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4A5018D-8EF8-4A5B-84A3-AB8DAC252D9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095296" y="969280"/>
                <a:ext cx="304968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460EFBB-E10C-4E64-B4D9-E58AD767D57A}"/>
                  </a:ext>
                </a:extLst>
              </p14:cNvPr>
              <p14:cNvContentPartPr/>
              <p14:nvPr/>
            </p14:nvContentPartPr>
            <p14:xfrm>
              <a:off x="3350640" y="3067720"/>
              <a:ext cx="296640" cy="367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460EFBB-E10C-4E64-B4D9-E58AD767D57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333000" y="3050080"/>
                <a:ext cx="33228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0E415EC-8698-415C-97C4-9DF27798FCDE}"/>
                  </a:ext>
                </a:extLst>
              </p14:cNvPr>
              <p14:cNvContentPartPr/>
              <p14:nvPr/>
            </p14:nvContentPartPr>
            <p14:xfrm>
              <a:off x="5587680" y="3131800"/>
              <a:ext cx="123480" cy="288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0E415EC-8698-415C-97C4-9DF27798FCD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569680" y="3114160"/>
                <a:ext cx="15912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49921DE-3652-46B1-ACED-48819DD74B14}"/>
                  </a:ext>
                </a:extLst>
              </p14:cNvPr>
              <p14:cNvContentPartPr/>
              <p14:nvPr/>
            </p14:nvContentPartPr>
            <p14:xfrm>
              <a:off x="5597760" y="2946400"/>
              <a:ext cx="152640" cy="81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49921DE-3652-46B1-ACED-48819DD74B1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579760" y="2928760"/>
                <a:ext cx="1882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6D465FF-3985-49C5-A5D7-AF114BC77728}"/>
                  </a:ext>
                </a:extLst>
              </p14:cNvPr>
              <p14:cNvContentPartPr/>
              <p14:nvPr/>
            </p14:nvContentPartPr>
            <p14:xfrm>
              <a:off x="6035880" y="3134320"/>
              <a:ext cx="368640" cy="248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6D465FF-3985-49C5-A5D7-AF114BC7772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17880" y="3116680"/>
                <a:ext cx="40428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10DC08C-71C9-4A7F-AA0A-9F40735F8B23}"/>
                  </a:ext>
                </a:extLst>
              </p14:cNvPr>
              <p14:cNvContentPartPr/>
              <p14:nvPr/>
            </p14:nvContentPartPr>
            <p14:xfrm>
              <a:off x="6478320" y="3139000"/>
              <a:ext cx="235080" cy="190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10DC08C-71C9-4A7F-AA0A-9F40735F8B23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460320" y="3121000"/>
                <a:ext cx="27072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E7A1BB0-8B23-414C-B6D3-1C8E4B4C5012}"/>
                  </a:ext>
                </a:extLst>
              </p14:cNvPr>
              <p14:cNvContentPartPr/>
              <p14:nvPr/>
            </p14:nvContentPartPr>
            <p14:xfrm>
              <a:off x="7120200" y="3098680"/>
              <a:ext cx="348480" cy="209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E7A1BB0-8B23-414C-B6D3-1C8E4B4C501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102200" y="3080680"/>
                <a:ext cx="38412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41EA048-0BA0-4602-AE28-45E7367E66F4}"/>
                  </a:ext>
                </a:extLst>
              </p14:cNvPr>
              <p14:cNvContentPartPr/>
              <p14:nvPr/>
            </p14:nvContentPartPr>
            <p14:xfrm>
              <a:off x="6837600" y="2956120"/>
              <a:ext cx="157320" cy="332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41EA048-0BA0-4602-AE28-45E7367E66F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19600" y="2938480"/>
                <a:ext cx="19296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2753F53-51D7-40DF-8D21-49A20309D683}"/>
                  </a:ext>
                </a:extLst>
              </p14:cNvPr>
              <p14:cNvContentPartPr/>
              <p14:nvPr/>
            </p14:nvContentPartPr>
            <p14:xfrm>
              <a:off x="7744440" y="3118840"/>
              <a:ext cx="303120" cy="164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2753F53-51D7-40DF-8D21-49A20309D68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726440" y="3101200"/>
                <a:ext cx="3387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B123391-ECA8-4E8A-88F1-D5EA30BEC1F0}"/>
                  </a:ext>
                </a:extLst>
              </p14:cNvPr>
              <p14:cNvContentPartPr/>
              <p14:nvPr/>
            </p14:nvContentPartPr>
            <p14:xfrm>
              <a:off x="8198760" y="3128920"/>
              <a:ext cx="10440" cy="121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B123391-ECA8-4E8A-88F1-D5EA30BEC1F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180760" y="3111280"/>
                <a:ext cx="4608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B6F63DC-D601-4E03-9E22-A5F7B7FC5B76}"/>
                  </a:ext>
                </a:extLst>
              </p14:cNvPr>
              <p14:cNvContentPartPr/>
              <p14:nvPr/>
            </p14:nvContentPartPr>
            <p14:xfrm>
              <a:off x="8202720" y="2956120"/>
              <a:ext cx="16560" cy="219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B6F63DC-D601-4E03-9E22-A5F7B7FC5B7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185080" y="2938480"/>
                <a:ext cx="522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6883802-5AF9-48BC-AC61-E8EE197D808B}"/>
                  </a:ext>
                </a:extLst>
              </p14:cNvPr>
              <p14:cNvContentPartPr/>
              <p14:nvPr/>
            </p14:nvContentPartPr>
            <p14:xfrm>
              <a:off x="8330880" y="2885200"/>
              <a:ext cx="443160" cy="3315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6883802-5AF9-48BC-AC61-E8EE197D808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312880" y="2867200"/>
                <a:ext cx="47880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03DC448-1948-47F4-8BF5-4A06CF08FB41}"/>
                  </a:ext>
                </a:extLst>
              </p14:cNvPr>
              <p14:cNvContentPartPr/>
              <p14:nvPr/>
            </p14:nvContentPartPr>
            <p14:xfrm>
              <a:off x="3952920" y="2986000"/>
              <a:ext cx="1292040" cy="9871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03DC448-1948-47F4-8BF5-4A06CF08FB4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35280" y="2968354"/>
                <a:ext cx="1327680" cy="10227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10E28E4-1E94-43BE-862B-3AFD6AC078B4}"/>
                  </a:ext>
                </a:extLst>
              </p14:cNvPr>
              <p14:cNvContentPartPr/>
              <p14:nvPr/>
            </p14:nvContentPartPr>
            <p14:xfrm>
              <a:off x="3464400" y="3726880"/>
              <a:ext cx="336600" cy="3085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10E28E4-1E94-43BE-862B-3AFD6AC078B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446419" y="3708880"/>
                <a:ext cx="372202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973954F-2B6B-42D9-A282-03EA68186710}"/>
                  </a:ext>
                </a:extLst>
              </p14:cNvPr>
              <p14:cNvContentPartPr/>
              <p14:nvPr/>
            </p14:nvContentPartPr>
            <p14:xfrm>
              <a:off x="5635920" y="3809680"/>
              <a:ext cx="33120" cy="100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973954F-2B6B-42D9-A282-03EA6818671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18280" y="3792040"/>
                <a:ext cx="6876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36F5775-47DF-48ED-8CE9-418675E2FA8C}"/>
                  </a:ext>
                </a:extLst>
              </p14:cNvPr>
              <p14:cNvContentPartPr/>
              <p14:nvPr/>
            </p14:nvContentPartPr>
            <p14:xfrm>
              <a:off x="5607840" y="3646960"/>
              <a:ext cx="360" cy="126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36F5775-47DF-48ED-8CE9-418675E2FA8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589840" y="3628960"/>
                <a:ext cx="360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5222653F-46F9-4DED-A719-5F91EA998ABA}"/>
                  </a:ext>
                </a:extLst>
              </p14:cNvPr>
              <p14:cNvContentPartPr/>
              <p14:nvPr/>
            </p14:nvContentPartPr>
            <p14:xfrm>
              <a:off x="5793240" y="3758560"/>
              <a:ext cx="142920" cy="192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5222653F-46F9-4DED-A719-5F91EA998AB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775240" y="3740920"/>
                <a:ext cx="17856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879D28F-4A17-4636-8B91-2C3823EDE204}"/>
                  </a:ext>
                </a:extLst>
              </p14:cNvPr>
              <p14:cNvContentPartPr/>
              <p14:nvPr/>
            </p14:nvContentPartPr>
            <p14:xfrm>
              <a:off x="6326400" y="3607360"/>
              <a:ext cx="248400" cy="5936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879D28F-4A17-4636-8B91-2C3823EDE20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308400" y="3589720"/>
                <a:ext cx="284040" cy="62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C44E54D-5C97-44B2-ADD7-0DEC0123847F}"/>
                  </a:ext>
                </a:extLst>
              </p14:cNvPr>
              <p14:cNvContentPartPr/>
              <p14:nvPr/>
            </p14:nvContentPartPr>
            <p14:xfrm>
              <a:off x="1350840" y="2273560"/>
              <a:ext cx="540000" cy="317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C44E54D-5C97-44B2-ADD7-0DEC0123847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332840" y="2255560"/>
                <a:ext cx="57564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70B4BFE-4C60-4FFA-8F4F-B1930094DA29}"/>
                  </a:ext>
                </a:extLst>
              </p14:cNvPr>
              <p14:cNvContentPartPr/>
              <p14:nvPr/>
            </p14:nvContentPartPr>
            <p14:xfrm>
              <a:off x="1767360" y="1862800"/>
              <a:ext cx="140400" cy="320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70B4BFE-4C60-4FFA-8F4F-B1930094DA2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749720" y="1845160"/>
                <a:ext cx="17604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E5B7A9D-87D9-4D9B-8118-B7B14881ABC2}"/>
                  </a:ext>
                </a:extLst>
              </p14:cNvPr>
              <p14:cNvContentPartPr/>
              <p14:nvPr/>
            </p14:nvContentPartPr>
            <p14:xfrm>
              <a:off x="2183880" y="2045320"/>
              <a:ext cx="64440" cy="5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E5B7A9D-87D9-4D9B-8118-B7B14881ABC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166240" y="2027680"/>
                <a:ext cx="10008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AAE79BF-9A7D-4B6A-9D0F-35FA14A218BC}"/>
                  </a:ext>
                </a:extLst>
              </p14:cNvPr>
              <p14:cNvContentPartPr/>
              <p14:nvPr/>
            </p14:nvContentPartPr>
            <p14:xfrm>
              <a:off x="2356680" y="1915360"/>
              <a:ext cx="100800" cy="6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AAE79BF-9A7D-4B6A-9D0F-35FA14A218B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339040" y="1897360"/>
                <a:ext cx="13644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0462516-258D-4160-93D3-4F18DD1DFA6C}"/>
                  </a:ext>
                </a:extLst>
              </p14:cNvPr>
              <p14:cNvContentPartPr/>
              <p14:nvPr/>
            </p14:nvContentPartPr>
            <p14:xfrm>
              <a:off x="2569800" y="1836160"/>
              <a:ext cx="29520" cy="230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0462516-258D-4160-93D3-4F18DD1DFA6C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552160" y="1818520"/>
                <a:ext cx="6516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F036E0D-7679-4EC2-93A0-B92E82F09159}"/>
                  </a:ext>
                </a:extLst>
              </p14:cNvPr>
              <p14:cNvContentPartPr/>
              <p14:nvPr/>
            </p14:nvContentPartPr>
            <p14:xfrm>
              <a:off x="2712360" y="1740760"/>
              <a:ext cx="25200" cy="16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F036E0D-7679-4EC2-93A0-B92E82F0915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694720" y="1723120"/>
                <a:ext cx="608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BC7C1C0-BF82-4A72-AA5A-9D26AD6FAF9A}"/>
                  </a:ext>
                </a:extLst>
              </p14:cNvPr>
              <p14:cNvContentPartPr/>
              <p14:nvPr/>
            </p14:nvContentPartPr>
            <p14:xfrm>
              <a:off x="2874720" y="1544920"/>
              <a:ext cx="184680" cy="121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BC7C1C0-BF82-4A72-AA5A-9D26AD6FAF9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857046" y="1526920"/>
                <a:ext cx="22039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12FC8E0-DA59-40D0-B014-3F2EEBC19525}"/>
                  </a:ext>
                </a:extLst>
              </p14:cNvPr>
              <p14:cNvContentPartPr/>
              <p14:nvPr/>
            </p14:nvContentPartPr>
            <p14:xfrm>
              <a:off x="2294760" y="1464280"/>
              <a:ext cx="112680" cy="282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12FC8E0-DA59-40D0-B014-3F2EEBC1952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277120" y="1446280"/>
                <a:ext cx="14832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A106D8D-B228-42E0-AAFB-60679025204E}"/>
                  </a:ext>
                </a:extLst>
              </p14:cNvPr>
              <p14:cNvContentPartPr/>
              <p14:nvPr/>
            </p14:nvContentPartPr>
            <p14:xfrm>
              <a:off x="2488800" y="1683160"/>
              <a:ext cx="56520" cy="94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A106D8D-B228-42E0-AAFB-60679025204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471160" y="1665520"/>
                <a:ext cx="9216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3BF9219-352C-4D20-BC10-1110EE858780}"/>
                  </a:ext>
                </a:extLst>
              </p14:cNvPr>
              <p14:cNvContentPartPr/>
              <p14:nvPr/>
            </p14:nvContentPartPr>
            <p14:xfrm>
              <a:off x="2063280" y="1462120"/>
              <a:ext cx="151560" cy="41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3BF9219-352C-4D20-BC10-1110EE85878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045280" y="1444480"/>
                <a:ext cx="1872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82BEE29B-5233-428D-B8C7-720891F54825}"/>
                  </a:ext>
                </a:extLst>
              </p14:cNvPr>
              <p14:cNvContentPartPr/>
              <p14:nvPr/>
            </p14:nvContentPartPr>
            <p14:xfrm>
              <a:off x="1229160" y="1872880"/>
              <a:ext cx="830160" cy="4845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82BEE29B-5233-428D-B8C7-720891F5482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211160" y="1854880"/>
                <a:ext cx="865800" cy="52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2E15DDA-1769-47E4-A78E-D7826F89BF9D}"/>
                  </a:ext>
                </a:extLst>
              </p14:cNvPr>
              <p14:cNvContentPartPr/>
              <p14:nvPr/>
            </p14:nvContentPartPr>
            <p14:xfrm>
              <a:off x="1718040" y="4725160"/>
              <a:ext cx="84240" cy="2530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2E15DDA-1769-47E4-A78E-D7826F89BF9D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700400" y="4707160"/>
                <a:ext cx="11988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B232606-BE66-48D3-8B30-FCB18C29C073}"/>
                  </a:ext>
                </a:extLst>
              </p14:cNvPr>
              <p14:cNvContentPartPr/>
              <p14:nvPr/>
            </p14:nvContentPartPr>
            <p14:xfrm>
              <a:off x="1889040" y="4734160"/>
              <a:ext cx="142920" cy="2152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B232606-BE66-48D3-8B30-FCB18C29C07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871400" y="4716160"/>
                <a:ext cx="17856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24750F82-2301-483F-94B3-609C7010429A}"/>
                  </a:ext>
                </a:extLst>
              </p14:cNvPr>
              <p14:cNvContentPartPr/>
              <p14:nvPr/>
            </p14:nvContentPartPr>
            <p14:xfrm>
              <a:off x="2141760" y="4522480"/>
              <a:ext cx="500400" cy="4179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24750F82-2301-483F-94B3-609C7010429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124120" y="4504480"/>
                <a:ext cx="53604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F36F442-36DD-46E7-97E8-896B10371FBB}"/>
                  </a:ext>
                </a:extLst>
              </p14:cNvPr>
              <p14:cNvContentPartPr/>
              <p14:nvPr/>
            </p14:nvContentPartPr>
            <p14:xfrm>
              <a:off x="2762040" y="4624000"/>
              <a:ext cx="529200" cy="313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F36F442-36DD-46E7-97E8-896B10371FB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744400" y="4606000"/>
                <a:ext cx="56484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3D1CF87-F955-4A5E-A730-2D2026D8E6A3}"/>
                  </a:ext>
                </a:extLst>
              </p14:cNvPr>
              <p14:cNvContentPartPr/>
              <p14:nvPr/>
            </p14:nvContentPartPr>
            <p14:xfrm>
              <a:off x="5438640" y="4357960"/>
              <a:ext cx="1535760" cy="649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3D1CF87-F955-4A5E-A730-2D2026D8E6A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420640" y="4340310"/>
                <a:ext cx="1571400" cy="6851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F45B895-8970-4D42-A7C4-F4F60C40BCB0}"/>
                  </a:ext>
                </a:extLst>
              </p14:cNvPr>
              <p14:cNvContentPartPr/>
              <p14:nvPr/>
            </p14:nvContentPartPr>
            <p14:xfrm>
              <a:off x="3586080" y="4430320"/>
              <a:ext cx="1371600" cy="6451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F45B895-8970-4D42-A7C4-F4F60C40BCB0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568080" y="4412320"/>
                <a:ext cx="1407240" cy="68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A229B37-6255-42AE-A0F2-ECD21B339C11}"/>
                  </a:ext>
                </a:extLst>
              </p14:cNvPr>
              <p14:cNvContentPartPr/>
              <p14:nvPr/>
            </p14:nvContentPartPr>
            <p14:xfrm>
              <a:off x="3333000" y="5186320"/>
              <a:ext cx="392400" cy="7362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A229B37-6255-42AE-A0F2-ECD21B339C11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315000" y="5168680"/>
                <a:ext cx="428040" cy="77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2037CFDD-17AE-4D86-A35E-2035AAAF5956}"/>
                  </a:ext>
                </a:extLst>
              </p14:cNvPr>
              <p14:cNvContentPartPr/>
              <p14:nvPr/>
            </p14:nvContentPartPr>
            <p14:xfrm>
              <a:off x="4073880" y="5547040"/>
              <a:ext cx="15120" cy="1396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2037CFDD-17AE-4D86-A35E-2035AAAF5956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055880" y="5529040"/>
                <a:ext cx="5076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8CA1FADA-7700-4D45-A6AB-C6310BCF0D38}"/>
                  </a:ext>
                </a:extLst>
              </p14:cNvPr>
              <p14:cNvContentPartPr/>
              <p14:nvPr/>
            </p14:nvContentPartPr>
            <p14:xfrm>
              <a:off x="4104480" y="5302960"/>
              <a:ext cx="360" cy="3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8CA1FADA-7700-4D45-A6AB-C6310BCF0D3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086480" y="5285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C7C44B06-2E0E-4065-841B-8F49DE038359}"/>
                  </a:ext>
                </a:extLst>
              </p14:cNvPr>
              <p14:cNvContentPartPr/>
              <p14:nvPr/>
            </p14:nvContentPartPr>
            <p14:xfrm>
              <a:off x="7395600" y="5150680"/>
              <a:ext cx="567720" cy="4683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C7C44B06-2E0E-4065-841B-8F49DE038359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377611" y="5133026"/>
                <a:ext cx="603337" cy="504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A7EF30B2-7510-4D4D-817C-338A69402AA1}"/>
                  </a:ext>
                </a:extLst>
              </p14:cNvPr>
              <p14:cNvContentPartPr/>
              <p14:nvPr/>
            </p14:nvContentPartPr>
            <p14:xfrm>
              <a:off x="6388680" y="5150320"/>
              <a:ext cx="826920" cy="4899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A7EF30B2-7510-4D4D-817C-338A69402AA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371040" y="5132680"/>
                <a:ext cx="86256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7EE80C7B-A0D2-4B02-8E96-673F8738AC1C}"/>
                  </a:ext>
                </a:extLst>
              </p14:cNvPr>
              <p14:cNvContentPartPr/>
              <p14:nvPr/>
            </p14:nvContentPartPr>
            <p14:xfrm>
              <a:off x="4266840" y="5232040"/>
              <a:ext cx="1805040" cy="4374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7EE80C7B-A0D2-4B02-8E96-673F8738AC1C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249200" y="5214400"/>
                <a:ext cx="184068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956858DD-AE3A-47F3-8DF0-787F1929C559}"/>
                  </a:ext>
                </a:extLst>
              </p14:cNvPr>
              <p14:cNvContentPartPr/>
              <p14:nvPr/>
            </p14:nvContentPartPr>
            <p14:xfrm>
              <a:off x="1675920" y="5232040"/>
              <a:ext cx="1194120" cy="5029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956858DD-AE3A-47F3-8DF0-787F1929C55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657920" y="5214387"/>
                <a:ext cx="1229760" cy="5385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660EB608-5BAE-4994-9317-3BD8E1EB5432}"/>
                  </a:ext>
                </a:extLst>
              </p14:cNvPr>
              <p14:cNvContentPartPr/>
              <p14:nvPr/>
            </p14:nvContentPartPr>
            <p14:xfrm>
              <a:off x="624720" y="5181280"/>
              <a:ext cx="568800" cy="7275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660EB608-5BAE-4994-9317-3BD8E1EB5432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06720" y="5163640"/>
                <a:ext cx="604440" cy="76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E0DC84A-0747-414C-9B26-4D34229F6463}"/>
                  </a:ext>
                </a:extLst>
              </p14:cNvPr>
              <p14:cNvContentPartPr/>
              <p14:nvPr/>
            </p14:nvContentPartPr>
            <p14:xfrm>
              <a:off x="1461000" y="6055720"/>
              <a:ext cx="325440" cy="2102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E0DC84A-0747-414C-9B26-4D34229F6463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1443000" y="6037720"/>
                <a:ext cx="36108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80CC11D1-C7E4-4490-917D-48CEF3149ECF}"/>
                  </a:ext>
                </a:extLst>
              </p14:cNvPr>
              <p14:cNvContentPartPr/>
              <p14:nvPr/>
            </p14:nvContentPartPr>
            <p14:xfrm>
              <a:off x="1898040" y="6044920"/>
              <a:ext cx="154080" cy="2278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80CC11D1-C7E4-4490-917D-48CEF3149EC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880400" y="6027280"/>
                <a:ext cx="18972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BF516DF5-E9CE-4097-93D8-7A1D0677CC1B}"/>
                  </a:ext>
                </a:extLst>
              </p14:cNvPr>
              <p14:cNvContentPartPr/>
              <p14:nvPr/>
            </p14:nvContentPartPr>
            <p14:xfrm>
              <a:off x="1869240" y="6075520"/>
              <a:ext cx="229320" cy="1602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BF516DF5-E9CE-4097-93D8-7A1D0677CC1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851240" y="6057520"/>
                <a:ext cx="26496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440CAD8-3528-4E46-B778-7CD502FD1E51}"/>
                  </a:ext>
                </a:extLst>
              </p14:cNvPr>
              <p14:cNvContentPartPr/>
              <p14:nvPr/>
            </p14:nvContentPartPr>
            <p14:xfrm>
              <a:off x="2284320" y="6095680"/>
              <a:ext cx="32040" cy="1432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440CAD8-3528-4E46-B778-7CD502FD1E51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266680" y="6078040"/>
                <a:ext cx="6768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95B17633-0ADD-471F-8590-93F22E7E4DA7}"/>
                  </a:ext>
                </a:extLst>
              </p14:cNvPr>
              <p14:cNvContentPartPr/>
              <p14:nvPr/>
            </p14:nvContentPartPr>
            <p14:xfrm>
              <a:off x="2285760" y="5946640"/>
              <a:ext cx="36000" cy="68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95B17633-0ADD-471F-8590-93F22E7E4DA7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268120" y="5928640"/>
                <a:ext cx="716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DA7A6FB6-86F7-4062-82A9-C53968583922}"/>
                  </a:ext>
                </a:extLst>
              </p14:cNvPr>
              <p14:cNvContentPartPr/>
              <p14:nvPr/>
            </p14:nvContentPartPr>
            <p14:xfrm>
              <a:off x="2459280" y="6053920"/>
              <a:ext cx="109800" cy="2124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DA7A6FB6-86F7-4062-82A9-C53968583922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2441640" y="6036280"/>
                <a:ext cx="14544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8BE1CE4F-0474-407E-9E39-CE4F3BFDE8BA}"/>
                  </a:ext>
                </a:extLst>
              </p14:cNvPr>
              <p14:cNvContentPartPr/>
              <p14:nvPr/>
            </p14:nvContentPartPr>
            <p14:xfrm>
              <a:off x="3013680" y="5844040"/>
              <a:ext cx="320040" cy="66852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8BE1CE4F-0474-407E-9E39-CE4F3BFDE8BA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2995680" y="5826040"/>
                <a:ext cx="355680" cy="70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0D0B3427-56C0-4401-911C-C93D9664F16C}"/>
                  </a:ext>
                </a:extLst>
              </p14:cNvPr>
              <p14:cNvContentPartPr/>
              <p14:nvPr/>
            </p14:nvContentPartPr>
            <p14:xfrm>
              <a:off x="3761760" y="6080200"/>
              <a:ext cx="165240" cy="2520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0D0B3427-56C0-4401-911C-C93D9664F16C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3743760" y="6062200"/>
                <a:ext cx="20088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5CE57771-BE1C-4E4F-AFD9-D3F0192E682B}"/>
                  </a:ext>
                </a:extLst>
              </p14:cNvPr>
              <p14:cNvContentPartPr/>
              <p14:nvPr/>
            </p14:nvContentPartPr>
            <p14:xfrm>
              <a:off x="3961560" y="6085240"/>
              <a:ext cx="161640" cy="24228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5CE57771-BE1C-4E4F-AFD9-D3F0192E682B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3943560" y="6067600"/>
                <a:ext cx="1972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04768528-5E92-4120-9309-9622785E2BE0}"/>
                  </a:ext>
                </a:extLst>
              </p14:cNvPr>
              <p14:cNvContentPartPr/>
              <p14:nvPr/>
            </p14:nvContentPartPr>
            <p14:xfrm>
              <a:off x="4337040" y="5872120"/>
              <a:ext cx="41760" cy="44028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04768528-5E92-4120-9309-9622785E2BE0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4319400" y="5854480"/>
                <a:ext cx="77400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EA28495B-55B3-4878-91E2-EB2692A46E53}"/>
                  </a:ext>
                </a:extLst>
              </p14:cNvPr>
              <p14:cNvContentPartPr/>
              <p14:nvPr/>
            </p14:nvContentPartPr>
            <p14:xfrm>
              <a:off x="4185480" y="5804080"/>
              <a:ext cx="858600" cy="5032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EA28495B-55B3-4878-91E2-EB2692A46E53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4167480" y="5786440"/>
                <a:ext cx="894240" cy="53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7EBF39F8-3620-43A0-A68E-1143318933EC}"/>
                  </a:ext>
                </a:extLst>
              </p14:cNvPr>
              <p14:cNvContentPartPr/>
              <p14:nvPr/>
            </p14:nvContentPartPr>
            <p14:xfrm>
              <a:off x="4825560" y="6024760"/>
              <a:ext cx="309240" cy="507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7EBF39F8-3620-43A0-A68E-1143318933EC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4807920" y="6006760"/>
                <a:ext cx="34488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B5AE8F86-90E6-405E-AA54-13AF0114F674}"/>
                  </a:ext>
                </a:extLst>
              </p14:cNvPr>
              <p14:cNvContentPartPr/>
              <p14:nvPr/>
            </p14:nvContentPartPr>
            <p14:xfrm>
              <a:off x="5241720" y="6156880"/>
              <a:ext cx="30960" cy="12888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B5AE8F86-90E6-405E-AA54-13AF0114F674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224080" y="6138880"/>
                <a:ext cx="6660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94DDF2FA-ABCD-499B-B632-84334BD3D6B1}"/>
                  </a:ext>
                </a:extLst>
              </p14:cNvPr>
              <p14:cNvContentPartPr/>
              <p14:nvPr/>
            </p14:nvContentPartPr>
            <p14:xfrm>
              <a:off x="5266560" y="5932960"/>
              <a:ext cx="6480" cy="4176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94DDF2FA-ABCD-499B-B632-84334BD3D6B1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5248560" y="5914960"/>
                <a:ext cx="4212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9216D80C-CD0A-4934-AB89-AC29D166B4C2}"/>
                  </a:ext>
                </a:extLst>
              </p14:cNvPr>
              <p14:cNvContentPartPr/>
              <p14:nvPr/>
            </p14:nvContentPartPr>
            <p14:xfrm>
              <a:off x="5457360" y="6117280"/>
              <a:ext cx="505440" cy="19728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9216D80C-CD0A-4934-AB89-AC29D166B4C2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439720" y="6099280"/>
                <a:ext cx="5410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1AAADBCD-4DC9-4CDB-8992-93873AE385C0}"/>
                  </a:ext>
                </a:extLst>
              </p14:cNvPr>
              <p14:cNvContentPartPr/>
              <p14:nvPr/>
            </p14:nvContentPartPr>
            <p14:xfrm>
              <a:off x="902280" y="2186080"/>
              <a:ext cx="672120" cy="27846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1AAADBCD-4DC9-4CDB-8992-93873AE385C0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884290" y="2168440"/>
                <a:ext cx="707741" cy="2820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3087632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DD45681-275E-4314-97E9-F283DA5E8657}"/>
                  </a:ext>
                </a:extLst>
              </p14:cNvPr>
              <p14:cNvContentPartPr/>
              <p14:nvPr/>
            </p14:nvContentPartPr>
            <p14:xfrm>
              <a:off x="1523640" y="201400"/>
              <a:ext cx="6579000" cy="550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DD45681-275E-4314-97E9-F283DA5E86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05640" y="183760"/>
                <a:ext cx="6614640" cy="58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31F5098-D284-4148-9AEB-417F66279689}"/>
                  </a:ext>
                </a:extLst>
              </p14:cNvPr>
              <p14:cNvContentPartPr/>
              <p14:nvPr/>
            </p14:nvContentPartPr>
            <p14:xfrm>
              <a:off x="4367280" y="1045960"/>
              <a:ext cx="253080" cy="13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31F5098-D284-4148-9AEB-417F6627968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349280" y="1028320"/>
                <a:ext cx="2887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59EA23E-3377-4F3A-8629-A10A5631480C}"/>
                  </a:ext>
                </a:extLst>
              </p14:cNvPr>
              <p14:cNvContentPartPr/>
              <p14:nvPr/>
            </p14:nvContentPartPr>
            <p14:xfrm>
              <a:off x="4875600" y="1003840"/>
              <a:ext cx="115200" cy="234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59EA23E-3377-4F3A-8629-A10A5631480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57960" y="986200"/>
                <a:ext cx="15084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FE0E30A-CF64-4ED6-80BB-2E3624AD0793}"/>
                  </a:ext>
                </a:extLst>
              </p14:cNvPr>
              <p14:cNvContentPartPr/>
              <p14:nvPr/>
            </p14:nvContentPartPr>
            <p14:xfrm>
              <a:off x="6095640" y="821680"/>
              <a:ext cx="896040" cy="793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FE0E30A-CF64-4ED6-80BB-2E3624AD079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77640" y="803680"/>
                <a:ext cx="931680" cy="82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EA38FBF-A175-44A2-AE44-57698E60C62D}"/>
                  </a:ext>
                </a:extLst>
              </p14:cNvPr>
              <p14:cNvContentPartPr/>
              <p14:nvPr/>
            </p14:nvContentPartPr>
            <p14:xfrm>
              <a:off x="5089800" y="887200"/>
              <a:ext cx="692280" cy="646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EA38FBF-A175-44A2-AE44-57698E60C62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71800" y="869210"/>
                <a:ext cx="727920" cy="682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0928866-06DE-4423-9073-7B9C7A1DCFE6}"/>
                  </a:ext>
                </a:extLst>
              </p14:cNvPr>
              <p14:cNvContentPartPr/>
              <p14:nvPr/>
            </p14:nvContentPartPr>
            <p14:xfrm>
              <a:off x="3717120" y="924280"/>
              <a:ext cx="428400" cy="264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0928866-06DE-4423-9073-7B9C7A1DCFE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99480" y="906280"/>
                <a:ext cx="46404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89AC88E-9733-4437-8C71-3B0EBA7BA7DC}"/>
                  </a:ext>
                </a:extLst>
              </p14:cNvPr>
              <p14:cNvContentPartPr/>
              <p14:nvPr/>
            </p14:nvContentPartPr>
            <p14:xfrm>
              <a:off x="3200160" y="852280"/>
              <a:ext cx="298800" cy="316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89AC88E-9733-4437-8C71-3B0EBA7BA7D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82160" y="834640"/>
                <a:ext cx="3344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E015EAF-C308-4A68-8E30-E29AFAF1915E}"/>
                  </a:ext>
                </a:extLst>
              </p14:cNvPr>
              <p14:cNvContentPartPr/>
              <p14:nvPr/>
            </p14:nvContentPartPr>
            <p14:xfrm>
              <a:off x="7301640" y="822760"/>
              <a:ext cx="34200" cy="347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E015EAF-C308-4A68-8E30-E29AFAF1915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283640" y="804760"/>
                <a:ext cx="6984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FFA9645-A809-463D-94B0-31A0EDFDBEA9}"/>
                  </a:ext>
                </a:extLst>
              </p14:cNvPr>
              <p14:cNvContentPartPr/>
              <p14:nvPr/>
            </p14:nvContentPartPr>
            <p14:xfrm>
              <a:off x="7203000" y="994120"/>
              <a:ext cx="203400" cy="32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FFA9645-A809-463D-94B0-31A0EDFDBEA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85000" y="976480"/>
                <a:ext cx="2390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A859F9E-7E32-4497-B1F0-5DDF3BDBB098}"/>
                  </a:ext>
                </a:extLst>
              </p14:cNvPr>
              <p14:cNvContentPartPr/>
              <p14:nvPr/>
            </p14:nvContentPartPr>
            <p14:xfrm>
              <a:off x="7445280" y="855880"/>
              <a:ext cx="317880" cy="287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A859F9E-7E32-4497-B1F0-5DDF3BDBB09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27640" y="837880"/>
                <a:ext cx="3535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B4772DD-C178-41CB-A592-846D5AB54F29}"/>
                  </a:ext>
                </a:extLst>
              </p14:cNvPr>
              <p14:cNvContentPartPr/>
              <p14:nvPr/>
            </p14:nvContentPartPr>
            <p14:xfrm>
              <a:off x="7777560" y="934360"/>
              <a:ext cx="106560" cy="200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B4772DD-C178-41CB-A592-846D5AB54F2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759920" y="916720"/>
                <a:ext cx="14220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AE6D4DE-01C4-4678-ADF6-2BB469862206}"/>
                  </a:ext>
                </a:extLst>
              </p14:cNvPr>
              <p14:cNvContentPartPr/>
              <p14:nvPr/>
            </p14:nvContentPartPr>
            <p14:xfrm>
              <a:off x="7943880" y="962800"/>
              <a:ext cx="200160" cy="194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AE6D4DE-01C4-4678-ADF6-2BB46986220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25880" y="945160"/>
                <a:ext cx="23580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74B9EB4-EA52-44BF-9061-F32745ED63A0}"/>
                  </a:ext>
                </a:extLst>
              </p14:cNvPr>
              <p14:cNvContentPartPr/>
              <p14:nvPr/>
            </p14:nvContentPartPr>
            <p14:xfrm>
              <a:off x="8402880" y="1000960"/>
              <a:ext cx="224640" cy="123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74B9EB4-EA52-44BF-9061-F32745ED63A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384880" y="983320"/>
                <a:ext cx="26028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B23C941-83DE-4F3E-9CB0-C13D0B6B710A}"/>
                  </a:ext>
                </a:extLst>
              </p14:cNvPr>
              <p14:cNvContentPartPr/>
              <p14:nvPr/>
            </p14:nvContentPartPr>
            <p14:xfrm>
              <a:off x="4117080" y="1290040"/>
              <a:ext cx="507960" cy="265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B23C941-83DE-4F3E-9CB0-C13D0B6B710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099080" y="1272040"/>
                <a:ext cx="54360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65C5E15-1093-4BDE-B913-6DF9E8D3C3C0}"/>
                  </a:ext>
                </a:extLst>
              </p14:cNvPr>
              <p14:cNvContentPartPr/>
              <p14:nvPr/>
            </p14:nvContentPartPr>
            <p14:xfrm>
              <a:off x="3443880" y="1427560"/>
              <a:ext cx="568800" cy="349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65C5E15-1093-4BDE-B913-6DF9E8D3C3C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426240" y="1409920"/>
                <a:ext cx="60444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C6AFC72-9131-4C97-99E1-A3CA82224983}"/>
                  </a:ext>
                </a:extLst>
              </p14:cNvPr>
              <p14:cNvContentPartPr/>
              <p14:nvPr/>
            </p14:nvContentPartPr>
            <p14:xfrm>
              <a:off x="1940160" y="2194720"/>
              <a:ext cx="101880" cy="990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C6AFC72-9131-4C97-99E1-A3CA822249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22160" y="2176720"/>
                <a:ext cx="13752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2BAECA3-AF30-4D31-9557-DB87199FE9BA}"/>
                  </a:ext>
                </a:extLst>
              </p14:cNvPr>
              <p14:cNvContentPartPr/>
              <p14:nvPr/>
            </p14:nvContentPartPr>
            <p14:xfrm>
              <a:off x="3230400" y="1899880"/>
              <a:ext cx="276120" cy="379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2BAECA3-AF30-4D31-9557-DB87199FE9B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212760" y="1881897"/>
                <a:ext cx="311760" cy="4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946281-EF79-420A-9639-139B574EFDD3}"/>
                  </a:ext>
                </a:extLst>
              </p14:cNvPr>
              <p14:cNvContentPartPr/>
              <p14:nvPr/>
            </p14:nvContentPartPr>
            <p14:xfrm>
              <a:off x="3738720" y="1970800"/>
              <a:ext cx="189720" cy="304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946281-EF79-420A-9639-139B574EFDD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720720" y="1952800"/>
                <a:ext cx="22536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9B95B20-AAC6-4F8A-ABE8-34D8E51BA897}"/>
                  </a:ext>
                </a:extLst>
              </p14:cNvPr>
              <p14:cNvContentPartPr/>
              <p14:nvPr/>
            </p14:nvContentPartPr>
            <p14:xfrm>
              <a:off x="4032840" y="1970800"/>
              <a:ext cx="19440" cy="256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9B95B20-AAC6-4F8A-ABE8-34D8E51BA89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015200" y="1952800"/>
                <a:ext cx="5508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9B8FA2F-EF5C-451E-ADF2-910438B61041}"/>
                  </a:ext>
                </a:extLst>
              </p14:cNvPr>
              <p14:cNvContentPartPr/>
              <p14:nvPr/>
            </p14:nvContentPartPr>
            <p14:xfrm>
              <a:off x="4141560" y="2032360"/>
              <a:ext cx="132480" cy="182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9B8FA2F-EF5C-451E-ADF2-910438B610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23920" y="2014720"/>
                <a:ext cx="16812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469265E-97C3-4559-8479-CC61C97D3E0E}"/>
                  </a:ext>
                </a:extLst>
              </p14:cNvPr>
              <p14:cNvContentPartPr/>
              <p14:nvPr/>
            </p14:nvContentPartPr>
            <p14:xfrm>
              <a:off x="4307520" y="2103640"/>
              <a:ext cx="190440" cy="131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469265E-97C3-4559-8479-CC61C97D3E0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89880" y="2086000"/>
                <a:ext cx="22608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B74876B-2DAF-45AB-9401-53EC9AF7C3AB}"/>
                  </a:ext>
                </a:extLst>
              </p14:cNvPr>
              <p14:cNvContentPartPr/>
              <p14:nvPr/>
            </p14:nvContentPartPr>
            <p14:xfrm>
              <a:off x="4541880" y="2062240"/>
              <a:ext cx="204480" cy="533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B74876B-2DAF-45AB-9401-53EC9AF7C3A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523880" y="2044240"/>
                <a:ext cx="24012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9803920-65E6-4629-A134-B4E1A9BBD006}"/>
                  </a:ext>
                </a:extLst>
              </p14:cNvPr>
              <p14:cNvContentPartPr/>
              <p14:nvPr/>
            </p14:nvContentPartPr>
            <p14:xfrm>
              <a:off x="5018160" y="1798000"/>
              <a:ext cx="21240" cy="397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9803920-65E6-4629-A134-B4E1A9BBD00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00520" y="1780000"/>
                <a:ext cx="56880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E8840C3-BF5F-45AE-BFD7-6D00045CD09E}"/>
                  </a:ext>
                </a:extLst>
              </p14:cNvPr>
              <p14:cNvContentPartPr/>
              <p14:nvPr/>
            </p14:nvContentPartPr>
            <p14:xfrm>
              <a:off x="4917000" y="2019400"/>
              <a:ext cx="216000" cy="53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E8840C3-BF5F-45AE-BFD7-6D00045CD09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899000" y="2001400"/>
                <a:ext cx="2516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9F252-7EF7-41CD-94A0-A3A35ACE3EDF}"/>
                  </a:ext>
                </a:extLst>
              </p14:cNvPr>
              <p14:cNvContentPartPr/>
              <p14:nvPr/>
            </p14:nvContentPartPr>
            <p14:xfrm>
              <a:off x="5233440" y="1787560"/>
              <a:ext cx="140760" cy="324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9F252-7EF7-41CD-94A0-A3A35ACE3ED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215440" y="1769920"/>
                <a:ext cx="1764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A37A062-9360-43A1-B1E6-06954ECA4D05}"/>
                  </a:ext>
                </a:extLst>
              </p14:cNvPr>
              <p14:cNvContentPartPr/>
              <p14:nvPr/>
            </p14:nvContentPartPr>
            <p14:xfrm>
              <a:off x="5475000" y="1952080"/>
              <a:ext cx="142200" cy="192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A37A062-9360-43A1-B1E6-06954ECA4D0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57000" y="1934440"/>
                <a:ext cx="17784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A68EEF6-B217-406C-A0DB-D076276BB6BE}"/>
                  </a:ext>
                </a:extLst>
              </p14:cNvPr>
              <p14:cNvContentPartPr/>
              <p14:nvPr/>
            </p14:nvContentPartPr>
            <p14:xfrm>
              <a:off x="6466800" y="1848760"/>
              <a:ext cx="25200" cy="16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A68EEF6-B217-406C-A0DB-D076276BB6B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49160" y="1830760"/>
                <a:ext cx="608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D7A6260-7368-450D-AD91-6419706D0EC2}"/>
                  </a:ext>
                </a:extLst>
              </p14:cNvPr>
              <p14:cNvContentPartPr/>
              <p14:nvPr/>
            </p14:nvContentPartPr>
            <p14:xfrm>
              <a:off x="6636000" y="1919680"/>
              <a:ext cx="79560" cy="192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D7A6260-7368-450D-AD91-6419706D0EC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18000" y="1902040"/>
                <a:ext cx="1152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4297006-4BA5-45C6-9523-2ACE04C1DC27}"/>
                  </a:ext>
                </a:extLst>
              </p14:cNvPr>
              <p14:cNvContentPartPr/>
              <p14:nvPr/>
            </p14:nvContentPartPr>
            <p14:xfrm>
              <a:off x="7035600" y="1765240"/>
              <a:ext cx="221400" cy="583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4297006-4BA5-45C6-9523-2ACE04C1DC2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017960" y="1747600"/>
                <a:ext cx="257040" cy="61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19C31A3-6568-4928-9C53-1C959EF4AE62}"/>
                  </a:ext>
                </a:extLst>
              </p14:cNvPr>
              <p14:cNvContentPartPr/>
              <p14:nvPr/>
            </p14:nvContentPartPr>
            <p14:xfrm>
              <a:off x="8625000" y="1900960"/>
              <a:ext cx="356040" cy="171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19C31A3-6568-4928-9C53-1C959EF4AE6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07360" y="1882960"/>
                <a:ext cx="39168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329D391-2DF0-4569-A106-07048E53E980}"/>
                  </a:ext>
                </a:extLst>
              </p14:cNvPr>
              <p14:cNvContentPartPr/>
              <p14:nvPr/>
            </p14:nvContentPartPr>
            <p14:xfrm>
              <a:off x="7487400" y="1729240"/>
              <a:ext cx="1036800" cy="41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329D391-2DF0-4569-A106-07048E53E98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469760" y="1711240"/>
                <a:ext cx="107244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6DFA9F-FEC2-4381-8EA7-86369ABD101B}"/>
                  </a:ext>
                </a:extLst>
              </p14:cNvPr>
              <p14:cNvContentPartPr/>
              <p14:nvPr/>
            </p14:nvContentPartPr>
            <p14:xfrm>
              <a:off x="5902320" y="1940200"/>
              <a:ext cx="617400" cy="187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6DFA9F-FEC2-4381-8EA7-86369ABD101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884320" y="1922200"/>
                <a:ext cx="6530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54B6E0F-D643-4FD8-9B41-D9E2FA8C5F4C}"/>
                  </a:ext>
                </a:extLst>
              </p14:cNvPr>
              <p14:cNvContentPartPr/>
              <p14:nvPr/>
            </p14:nvContentPartPr>
            <p14:xfrm>
              <a:off x="558480" y="1335040"/>
              <a:ext cx="1518480" cy="266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54B6E0F-D643-4FD8-9B41-D9E2FA8C5F4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40840" y="1317040"/>
                <a:ext cx="1554120" cy="270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52F767B-9611-4CCE-93EC-C76998BD9BEB}"/>
                  </a:ext>
                </a:extLst>
              </p14:cNvPr>
              <p14:cNvContentPartPr/>
              <p14:nvPr/>
            </p14:nvContentPartPr>
            <p14:xfrm>
              <a:off x="5079720" y="2326480"/>
              <a:ext cx="720000" cy="415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52F767B-9611-4CCE-93EC-C76998BD9BE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62080" y="2308496"/>
                <a:ext cx="755640" cy="4510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3AFA915-8FB0-4ABA-80B7-30CAFEF99DCB}"/>
                  </a:ext>
                </a:extLst>
              </p14:cNvPr>
              <p14:cNvContentPartPr/>
              <p14:nvPr/>
            </p14:nvContentPartPr>
            <p14:xfrm>
              <a:off x="3718920" y="2381200"/>
              <a:ext cx="1178280" cy="579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3AFA915-8FB0-4ABA-80B7-30CAFEF99DC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00920" y="2363560"/>
                <a:ext cx="1213920" cy="61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AD46206-447B-4A55-8713-89937031FCA1}"/>
                  </a:ext>
                </a:extLst>
              </p14:cNvPr>
              <p14:cNvContentPartPr/>
              <p14:nvPr/>
            </p14:nvContentPartPr>
            <p14:xfrm>
              <a:off x="7426560" y="2346640"/>
              <a:ext cx="360" cy="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AD46206-447B-4A55-8713-89937031FCA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408560" y="232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6D3AEA9-AD90-416B-8783-E3A05EF1B5A4}"/>
                  </a:ext>
                </a:extLst>
              </p14:cNvPr>
              <p14:cNvContentPartPr/>
              <p14:nvPr/>
            </p14:nvContentPartPr>
            <p14:xfrm>
              <a:off x="7600440" y="2448160"/>
              <a:ext cx="150840" cy="235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6D3AEA9-AD90-416B-8783-E3A05EF1B5A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82800" y="2430160"/>
                <a:ext cx="1864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9B66776-041D-47E3-98E9-1F226F2BA6A8}"/>
                  </a:ext>
                </a:extLst>
              </p14:cNvPr>
              <p14:cNvContentPartPr/>
              <p14:nvPr/>
            </p14:nvContentPartPr>
            <p14:xfrm>
              <a:off x="6522600" y="2427640"/>
              <a:ext cx="905760" cy="259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9B66776-041D-47E3-98E9-1F226F2BA6A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04600" y="2410000"/>
                <a:ext cx="94140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CF72AB0-A552-4048-96FF-D24FE607A40C}"/>
                  </a:ext>
                </a:extLst>
              </p14:cNvPr>
              <p14:cNvContentPartPr/>
              <p14:nvPr/>
            </p14:nvContentPartPr>
            <p14:xfrm>
              <a:off x="6126240" y="2447800"/>
              <a:ext cx="241920" cy="258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CF72AB0-A552-4048-96FF-D24FE607A40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108240" y="2429800"/>
                <a:ext cx="27756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38CF6D7-5D81-4FFE-A1CF-B2417A7193A4}"/>
                  </a:ext>
                </a:extLst>
              </p14:cNvPr>
              <p14:cNvContentPartPr/>
              <p14:nvPr/>
            </p14:nvContentPartPr>
            <p14:xfrm>
              <a:off x="1330320" y="2252680"/>
              <a:ext cx="1522800" cy="135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38CF6D7-5D81-4FFE-A1CF-B2417A7193A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312680" y="2235035"/>
                <a:ext cx="1558440" cy="13932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4A5018D-8EF8-4A5B-84A3-AB8DAC252D99}"/>
                  </a:ext>
                </a:extLst>
              </p14:cNvPr>
              <p14:cNvContentPartPr/>
              <p14:nvPr/>
            </p14:nvContentPartPr>
            <p14:xfrm>
              <a:off x="2112960" y="987280"/>
              <a:ext cx="269280" cy="253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4A5018D-8EF8-4A5B-84A3-AB8DAC252D9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095296" y="969280"/>
                <a:ext cx="304968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460EFBB-E10C-4E64-B4D9-E58AD767D57A}"/>
                  </a:ext>
                </a:extLst>
              </p14:cNvPr>
              <p14:cNvContentPartPr/>
              <p14:nvPr/>
            </p14:nvContentPartPr>
            <p14:xfrm>
              <a:off x="3350640" y="3067720"/>
              <a:ext cx="296640" cy="367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460EFBB-E10C-4E64-B4D9-E58AD767D57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333000" y="3050080"/>
                <a:ext cx="33228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0E415EC-8698-415C-97C4-9DF27798FCDE}"/>
                  </a:ext>
                </a:extLst>
              </p14:cNvPr>
              <p14:cNvContentPartPr/>
              <p14:nvPr/>
            </p14:nvContentPartPr>
            <p14:xfrm>
              <a:off x="5587680" y="3131800"/>
              <a:ext cx="123480" cy="288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0E415EC-8698-415C-97C4-9DF27798FCD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569680" y="3114160"/>
                <a:ext cx="15912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49921DE-3652-46B1-ACED-48819DD74B14}"/>
                  </a:ext>
                </a:extLst>
              </p14:cNvPr>
              <p14:cNvContentPartPr/>
              <p14:nvPr/>
            </p14:nvContentPartPr>
            <p14:xfrm>
              <a:off x="5597760" y="2946400"/>
              <a:ext cx="152640" cy="81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49921DE-3652-46B1-ACED-48819DD74B1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579760" y="2928760"/>
                <a:ext cx="1882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6D465FF-3985-49C5-A5D7-AF114BC77728}"/>
                  </a:ext>
                </a:extLst>
              </p14:cNvPr>
              <p14:cNvContentPartPr/>
              <p14:nvPr/>
            </p14:nvContentPartPr>
            <p14:xfrm>
              <a:off x="6035880" y="3134320"/>
              <a:ext cx="368640" cy="248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6D465FF-3985-49C5-A5D7-AF114BC7772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17880" y="3116680"/>
                <a:ext cx="40428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10DC08C-71C9-4A7F-AA0A-9F40735F8B23}"/>
                  </a:ext>
                </a:extLst>
              </p14:cNvPr>
              <p14:cNvContentPartPr/>
              <p14:nvPr/>
            </p14:nvContentPartPr>
            <p14:xfrm>
              <a:off x="6478320" y="3139000"/>
              <a:ext cx="235080" cy="190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10DC08C-71C9-4A7F-AA0A-9F40735F8B23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460320" y="3121000"/>
                <a:ext cx="27072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E7A1BB0-8B23-414C-B6D3-1C8E4B4C5012}"/>
                  </a:ext>
                </a:extLst>
              </p14:cNvPr>
              <p14:cNvContentPartPr/>
              <p14:nvPr/>
            </p14:nvContentPartPr>
            <p14:xfrm>
              <a:off x="7120200" y="3098680"/>
              <a:ext cx="348480" cy="209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E7A1BB0-8B23-414C-B6D3-1C8E4B4C501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102200" y="3080680"/>
                <a:ext cx="38412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41EA048-0BA0-4602-AE28-45E7367E66F4}"/>
                  </a:ext>
                </a:extLst>
              </p14:cNvPr>
              <p14:cNvContentPartPr/>
              <p14:nvPr/>
            </p14:nvContentPartPr>
            <p14:xfrm>
              <a:off x="6837600" y="2956120"/>
              <a:ext cx="157320" cy="332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41EA048-0BA0-4602-AE28-45E7367E66F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19600" y="2938480"/>
                <a:ext cx="19296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2753F53-51D7-40DF-8D21-49A20309D683}"/>
                  </a:ext>
                </a:extLst>
              </p14:cNvPr>
              <p14:cNvContentPartPr/>
              <p14:nvPr/>
            </p14:nvContentPartPr>
            <p14:xfrm>
              <a:off x="7744440" y="3118840"/>
              <a:ext cx="303120" cy="164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2753F53-51D7-40DF-8D21-49A20309D68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726440" y="3101200"/>
                <a:ext cx="3387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B123391-ECA8-4E8A-88F1-D5EA30BEC1F0}"/>
                  </a:ext>
                </a:extLst>
              </p14:cNvPr>
              <p14:cNvContentPartPr/>
              <p14:nvPr/>
            </p14:nvContentPartPr>
            <p14:xfrm>
              <a:off x="8198760" y="3128920"/>
              <a:ext cx="10440" cy="121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B123391-ECA8-4E8A-88F1-D5EA30BEC1F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180760" y="3111280"/>
                <a:ext cx="4608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B6F63DC-D601-4E03-9E22-A5F7B7FC5B76}"/>
                  </a:ext>
                </a:extLst>
              </p14:cNvPr>
              <p14:cNvContentPartPr/>
              <p14:nvPr/>
            </p14:nvContentPartPr>
            <p14:xfrm>
              <a:off x="8202720" y="2956120"/>
              <a:ext cx="16560" cy="219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B6F63DC-D601-4E03-9E22-A5F7B7FC5B7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185080" y="2938480"/>
                <a:ext cx="522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6883802-5AF9-48BC-AC61-E8EE197D808B}"/>
                  </a:ext>
                </a:extLst>
              </p14:cNvPr>
              <p14:cNvContentPartPr/>
              <p14:nvPr/>
            </p14:nvContentPartPr>
            <p14:xfrm>
              <a:off x="8330880" y="2885200"/>
              <a:ext cx="443160" cy="3315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6883802-5AF9-48BC-AC61-E8EE197D808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312880" y="2867200"/>
                <a:ext cx="47880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03DC448-1948-47F4-8BF5-4A06CF08FB41}"/>
                  </a:ext>
                </a:extLst>
              </p14:cNvPr>
              <p14:cNvContentPartPr/>
              <p14:nvPr/>
            </p14:nvContentPartPr>
            <p14:xfrm>
              <a:off x="3952920" y="2986000"/>
              <a:ext cx="1292040" cy="9871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03DC448-1948-47F4-8BF5-4A06CF08FB4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35280" y="2968354"/>
                <a:ext cx="1327680" cy="10227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10E28E4-1E94-43BE-862B-3AFD6AC078B4}"/>
                  </a:ext>
                </a:extLst>
              </p14:cNvPr>
              <p14:cNvContentPartPr/>
              <p14:nvPr/>
            </p14:nvContentPartPr>
            <p14:xfrm>
              <a:off x="3464400" y="3726880"/>
              <a:ext cx="336600" cy="3085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10E28E4-1E94-43BE-862B-3AFD6AC078B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446419" y="3708880"/>
                <a:ext cx="372202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973954F-2B6B-42D9-A282-03EA68186710}"/>
                  </a:ext>
                </a:extLst>
              </p14:cNvPr>
              <p14:cNvContentPartPr/>
              <p14:nvPr/>
            </p14:nvContentPartPr>
            <p14:xfrm>
              <a:off x="5635920" y="3809680"/>
              <a:ext cx="33120" cy="100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973954F-2B6B-42D9-A282-03EA6818671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18280" y="3792040"/>
                <a:ext cx="6876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36F5775-47DF-48ED-8CE9-418675E2FA8C}"/>
                  </a:ext>
                </a:extLst>
              </p14:cNvPr>
              <p14:cNvContentPartPr/>
              <p14:nvPr/>
            </p14:nvContentPartPr>
            <p14:xfrm>
              <a:off x="5607840" y="3646960"/>
              <a:ext cx="360" cy="126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36F5775-47DF-48ED-8CE9-418675E2FA8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589840" y="3628960"/>
                <a:ext cx="360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5222653F-46F9-4DED-A719-5F91EA998ABA}"/>
                  </a:ext>
                </a:extLst>
              </p14:cNvPr>
              <p14:cNvContentPartPr/>
              <p14:nvPr/>
            </p14:nvContentPartPr>
            <p14:xfrm>
              <a:off x="5793240" y="3758560"/>
              <a:ext cx="142920" cy="192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5222653F-46F9-4DED-A719-5F91EA998AB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775240" y="3740920"/>
                <a:ext cx="17856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879D28F-4A17-4636-8B91-2C3823EDE204}"/>
                  </a:ext>
                </a:extLst>
              </p14:cNvPr>
              <p14:cNvContentPartPr/>
              <p14:nvPr/>
            </p14:nvContentPartPr>
            <p14:xfrm>
              <a:off x="6326400" y="3607360"/>
              <a:ext cx="248400" cy="5936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879D28F-4A17-4636-8B91-2C3823EDE20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308400" y="3589720"/>
                <a:ext cx="284040" cy="62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C44E54D-5C97-44B2-ADD7-0DEC0123847F}"/>
                  </a:ext>
                </a:extLst>
              </p14:cNvPr>
              <p14:cNvContentPartPr/>
              <p14:nvPr/>
            </p14:nvContentPartPr>
            <p14:xfrm>
              <a:off x="1350840" y="2273560"/>
              <a:ext cx="540000" cy="317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C44E54D-5C97-44B2-ADD7-0DEC0123847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332840" y="2255560"/>
                <a:ext cx="57564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70B4BFE-4C60-4FFA-8F4F-B1930094DA29}"/>
                  </a:ext>
                </a:extLst>
              </p14:cNvPr>
              <p14:cNvContentPartPr/>
              <p14:nvPr/>
            </p14:nvContentPartPr>
            <p14:xfrm>
              <a:off x="1767360" y="1862800"/>
              <a:ext cx="140400" cy="320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70B4BFE-4C60-4FFA-8F4F-B1930094DA2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749720" y="1845160"/>
                <a:ext cx="17604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E5B7A9D-87D9-4D9B-8118-B7B14881ABC2}"/>
                  </a:ext>
                </a:extLst>
              </p14:cNvPr>
              <p14:cNvContentPartPr/>
              <p14:nvPr/>
            </p14:nvContentPartPr>
            <p14:xfrm>
              <a:off x="2183880" y="2045320"/>
              <a:ext cx="64440" cy="5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E5B7A9D-87D9-4D9B-8118-B7B14881ABC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166240" y="2027680"/>
                <a:ext cx="10008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AAE79BF-9A7D-4B6A-9D0F-35FA14A218BC}"/>
                  </a:ext>
                </a:extLst>
              </p14:cNvPr>
              <p14:cNvContentPartPr/>
              <p14:nvPr/>
            </p14:nvContentPartPr>
            <p14:xfrm>
              <a:off x="2356680" y="1915360"/>
              <a:ext cx="100800" cy="6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AAE79BF-9A7D-4B6A-9D0F-35FA14A218B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339040" y="1897360"/>
                <a:ext cx="13644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0462516-258D-4160-93D3-4F18DD1DFA6C}"/>
                  </a:ext>
                </a:extLst>
              </p14:cNvPr>
              <p14:cNvContentPartPr/>
              <p14:nvPr/>
            </p14:nvContentPartPr>
            <p14:xfrm>
              <a:off x="2569800" y="1836160"/>
              <a:ext cx="29520" cy="230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0462516-258D-4160-93D3-4F18DD1DFA6C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552160" y="1818520"/>
                <a:ext cx="6516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F036E0D-7679-4EC2-93A0-B92E82F09159}"/>
                  </a:ext>
                </a:extLst>
              </p14:cNvPr>
              <p14:cNvContentPartPr/>
              <p14:nvPr/>
            </p14:nvContentPartPr>
            <p14:xfrm>
              <a:off x="2712360" y="1740760"/>
              <a:ext cx="25200" cy="16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F036E0D-7679-4EC2-93A0-B92E82F0915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694720" y="1723120"/>
                <a:ext cx="608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BC7C1C0-BF82-4A72-AA5A-9D26AD6FAF9A}"/>
                  </a:ext>
                </a:extLst>
              </p14:cNvPr>
              <p14:cNvContentPartPr/>
              <p14:nvPr/>
            </p14:nvContentPartPr>
            <p14:xfrm>
              <a:off x="2874720" y="1544920"/>
              <a:ext cx="184680" cy="121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BC7C1C0-BF82-4A72-AA5A-9D26AD6FAF9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857046" y="1526920"/>
                <a:ext cx="22039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12FC8E0-DA59-40D0-B014-3F2EEBC19525}"/>
                  </a:ext>
                </a:extLst>
              </p14:cNvPr>
              <p14:cNvContentPartPr/>
              <p14:nvPr/>
            </p14:nvContentPartPr>
            <p14:xfrm>
              <a:off x="2294760" y="1464280"/>
              <a:ext cx="112680" cy="282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12FC8E0-DA59-40D0-B014-3F2EEBC1952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277120" y="1446280"/>
                <a:ext cx="14832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A106D8D-B228-42E0-AAFB-60679025204E}"/>
                  </a:ext>
                </a:extLst>
              </p14:cNvPr>
              <p14:cNvContentPartPr/>
              <p14:nvPr/>
            </p14:nvContentPartPr>
            <p14:xfrm>
              <a:off x="2488800" y="1683160"/>
              <a:ext cx="56520" cy="94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A106D8D-B228-42E0-AAFB-60679025204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471160" y="1665520"/>
                <a:ext cx="9216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3BF9219-352C-4D20-BC10-1110EE858780}"/>
                  </a:ext>
                </a:extLst>
              </p14:cNvPr>
              <p14:cNvContentPartPr/>
              <p14:nvPr/>
            </p14:nvContentPartPr>
            <p14:xfrm>
              <a:off x="2063280" y="1462120"/>
              <a:ext cx="151560" cy="41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3BF9219-352C-4D20-BC10-1110EE85878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045280" y="1444480"/>
                <a:ext cx="1872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82BEE29B-5233-428D-B8C7-720891F54825}"/>
                  </a:ext>
                </a:extLst>
              </p14:cNvPr>
              <p14:cNvContentPartPr/>
              <p14:nvPr/>
            </p14:nvContentPartPr>
            <p14:xfrm>
              <a:off x="1229160" y="1872880"/>
              <a:ext cx="830160" cy="4845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82BEE29B-5233-428D-B8C7-720891F5482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211160" y="1854880"/>
                <a:ext cx="865800" cy="52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2900F5C7-7AD9-4FC2-B5E3-3C9237D10AAA}"/>
                  </a:ext>
                </a:extLst>
              </p14:cNvPr>
              <p14:cNvContentPartPr/>
              <p14:nvPr/>
            </p14:nvContentPartPr>
            <p14:xfrm>
              <a:off x="2447040" y="4327360"/>
              <a:ext cx="506520" cy="2037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2900F5C7-7AD9-4FC2-B5E3-3C9237D10AA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429400" y="4309392"/>
                <a:ext cx="542160" cy="2393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C76C631-6036-4583-B263-113FBFF57A0C}"/>
                  </a:ext>
                </a:extLst>
              </p14:cNvPr>
              <p14:cNvContentPartPr/>
              <p14:nvPr/>
            </p14:nvContentPartPr>
            <p14:xfrm>
              <a:off x="3281160" y="4144840"/>
              <a:ext cx="2064240" cy="612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C76C631-6036-4583-B263-113FBFF57A0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263160" y="4127200"/>
                <a:ext cx="2099880" cy="64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69DE28B-B380-4C14-8B6E-302D487D1080}"/>
                  </a:ext>
                </a:extLst>
              </p14:cNvPr>
              <p14:cNvContentPartPr/>
              <p14:nvPr/>
            </p14:nvContentPartPr>
            <p14:xfrm>
              <a:off x="5785320" y="4175440"/>
              <a:ext cx="248400" cy="4190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69DE28B-B380-4C14-8B6E-302D487D1080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767680" y="4157440"/>
                <a:ext cx="28404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C84A74D-B548-4968-98DB-F6ED89EBCBE5}"/>
                  </a:ext>
                </a:extLst>
              </p14:cNvPr>
              <p14:cNvContentPartPr/>
              <p14:nvPr/>
            </p14:nvContentPartPr>
            <p14:xfrm>
              <a:off x="6065040" y="4186960"/>
              <a:ext cx="336240" cy="3798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C84A74D-B548-4968-98DB-F6ED89EBCBE5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047400" y="4169320"/>
                <a:ext cx="371880" cy="41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2EE6AC63-B201-4B32-B69B-A979D71AF4E3}"/>
                  </a:ext>
                </a:extLst>
              </p14:cNvPr>
              <p14:cNvContentPartPr/>
              <p14:nvPr/>
            </p14:nvContentPartPr>
            <p14:xfrm>
              <a:off x="6217680" y="4357600"/>
              <a:ext cx="242280" cy="212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2EE6AC63-B201-4B32-B69B-A979D71AF4E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199680" y="4339600"/>
                <a:ext cx="277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33B88E8-886B-40F0-9B3D-C900232D4A9C}"/>
                  </a:ext>
                </a:extLst>
              </p14:cNvPr>
              <p14:cNvContentPartPr/>
              <p14:nvPr/>
            </p14:nvContentPartPr>
            <p14:xfrm>
              <a:off x="6505320" y="4352920"/>
              <a:ext cx="316440" cy="1702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33B88E8-886B-40F0-9B3D-C900232D4A9C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487320" y="4335280"/>
                <a:ext cx="35208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F2E73E15-9BFF-48E2-8981-9EA0A6CAD737}"/>
                  </a:ext>
                </a:extLst>
              </p14:cNvPr>
              <p14:cNvContentPartPr/>
              <p14:nvPr/>
            </p14:nvContentPartPr>
            <p14:xfrm>
              <a:off x="6856320" y="4348960"/>
              <a:ext cx="193680" cy="1731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F2E73E15-9BFF-48E2-8981-9EA0A6CAD737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838680" y="4331320"/>
                <a:ext cx="229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57F6DB34-9014-4B6C-B571-20D42A4D2705}"/>
                  </a:ext>
                </a:extLst>
              </p14:cNvPr>
              <p14:cNvContentPartPr/>
              <p14:nvPr/>
            </p14:nvContentPartPr>
            <p14:xfrm>
              <a:off x="7081320" y="4328440"/>
              <a:ext cx="124200" cy="1918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57F6DB34-9014-4B6C-B571-20D42A4D270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063320" y="4310800"/>
                <a:ext cx="15984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D8DC8555-2C64-417B-BE9D-A0E8BCDD4229}"/>
                  </a:ext>
                </a:extLst>
              </p14:cNvPr>
              <p14:cNvContentPartPr/>
              <p14:nvPr/>
            </p14:nvContentPartPr>
            <p14:xfrm>
              <a:off x="7314600" y="4348600"/>
              <a:ext cx="305640" cy="12348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D8DC8555-2C64-417B-BE9D-A0E8BCDD422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296960" y="4330960"/>
                <a:ext cx="34128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C310CF03-993D-4763-AA7D-F7E23A635653}"/>
                  </a:ext>
                </a:extLst>
              </p14:cNvPr>
              <p14:cNvContentPartPr/>
              <p14:nvPr/>
            </p14:nvContentPartPr>
            <p14:xfrm>
              <a:off x="7873680" y="4287400"/>
              <a:ext cx="226080" cy="2214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C310CF03-993D-4763-AA7D-F7E23A635653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856040" y="4269400"/>
                <a:ext cx="2617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D73201F-E758-4227-BBB9-8E7DE33C86ED}"/>
                  </a:ext>
                </a:extLst>
              </p14:cNvPr>
              <p14:cNvContentPartPr/>
              <p14:nvPr/>
            </p14:nvContentPartPr>
            <p14:xfrm>
              <a:off x="7914000" y="4105960"/>
              <a:ext cx="232560" cy="900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D73201F-E758-4227-BBB9-8E7DE33C86E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896360" y="4087960"/>
                <a:ext cx="26820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89B24ABE-8ADE-4D94-9BF4-92D983E0E0B0}"/>
                  </a:ext>
                </a:extLst>
              </p14:cNvPr>
              <p14:cNvContentPartPr/>
              <p14:nvPr/>
            </p14:nvContentPartPr>
            <p14:xfrm>
              <a:off x="8433120" y="4134760"/>
              <a:ext cx="187200" cy="61956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89B24ABE-8ADE-4D94-9BF4-92D983E0E0B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8415120" y="4116760"/>
                <a:ext cx="222840" cy="65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374B21DF-4F0F-4123-8C35-79B489085C34}"/>
                  </a:ext>
                </a:extLst>
              </p14:cNvPr>
              <p14:cNvContentPartPr/>
              <p14:nvPr/>
            </p14:nvContentPartPr>
            <p14:xfrm>
              <a:off x="2280720" y="4785280"/>
              <a:ext cx="118080" cy="2253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374B21DF-4F0F-4123-8C35-79B489085C34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262720" y="4767280"/>
                <a:ext cx="15372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9E84CEFC-E7A0-4D53-BD93-6D0E022CDB10}"/>
                  </a:ext>
                </a:extLst>
              </p14:cNvPr>
              <p14:cNvContentPartPr/>
              <p14:nvPr/>
            </p14:nvContentPartPr>
            <p14:xfrm>
              <a:off x="432840" y="4144120"/>
              <a:ext cx="1659960" cy="86400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9E84CEFC-E7A0-4D53-BD93-6D0E022CDB10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14844" y="4126120"/>
                <a:ext cx="1695592" cy="89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06139CD1-B00D-4762-A39E-8968CDA573D8}"/>
                  </a:ext>
                </a:extLst>
              </p14:cNvPr>
              <p14:cNvContentPartPr/>
              <p14:nvPr/>
            </p14:nvContentPartPr>
            <p14:xfrm>
              <a:off x="2763120" y="4754320"/>
              <a:ext cx="306720" cy="2966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06139CD1-B00D-4762-A39E-8968CDA573D8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745120" y="4736680"/>
                <a:ext cx="34236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87FCC1BD-398C-4813-95B3-A0202C16CB12}"/>
                  </a:ext>
                </a:extLst>
              </p14:cNvPr>
              <p14:cNvContentPartPr/>
              <p14:nvPr/>
            </p14:nvContentPartPr>
            <p14:xfrm>
              <a:off x="1066440" y="5150680"/>
              <a:ext cx="1930680" cy="155772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87FCC1BD-398C-4813-95B3-A0202C16CB1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048800" y="5133040"/>
                <a:ext cx="1966320" cy="159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004A53D-B37D-408F-A7C8-EE45CDCD388F}"/>
                  </a:ext>
                </a:extLst>
              </p14:cNvPr>
              <p14:cNvContentPartPr/>
              <p14:nvPr/>
            </p14:nvContentPartPr>
            <p14:xfrm>
              <a:off x="1895160" y="5322080"/>
              <a:ext cx="299160" cy="237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004A53D-B37D-408F-A7C8-EE45CDCD388F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877160" y="5304080"/>
                <a:ext cx="33480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814EB5A5-6B29-42BB-9F36-8A3037B76742}"/>
                  </a:ext>
                </a:extLst>
              </p14:cNvPr>
              <p14:cNvContentPartPr/>
              <p14:nvPr/>
            </p14:nvContentPartPr>
            <p14:xfrm>
              <a:off x="2136960" y="5105400"/>
              <a:ext cx="149040" cy="296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814EB5A5-6B29-42BB-9F36-8A3037B76742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118960" y="5087760"/>
                <a:ext cx="184680" cy="332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93251984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DD45681-275E-4314-97E9-F283DA5E8657}"/>
                  </a:ext>
                </a:extLst>
              </p14:cNvPr>
              <p14:cNvContentPartPr/>
              <p14:nvPr/>
            </p14:nvContentPartPr>
            <p14:xfrm>
              <a:off x="1523640" y="201400"/>
              <a:ext cx="6579000" cy="550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DD45681-275E-4314-97E9-F283DA5E86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05640" y="183760"/>
                <a:ext cx="6614640" cy="58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31F5098-D284-4148-9AEB-417F66279689}"/>
                  </a:ext>
                </a:extLst>
              </p14:cNvPr>
              <p14:cNvContentPartPr/>
              <p14:nvPr/>
            </p14:nvContentPartPr>
            <p14:xfrm>
              <a:off x="4367280" y="1045960"/>
              <a:ext cx="253080" cy="13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31F5098-D284-4148-9AEB-417F6627968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349280" y="1028320"/>
                <a:ext cx="2887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59EA23E-3377-4F3A-8629-A10A5631480C}"/>
                  </a:ext>
                </a:extLst>
              </p14:cNvPr>
              <p14:cNvContentPartPr/>
              <p14:nvPr/>
            </p14:nvContentPartPr>
            <p14:xfrm>
              <a:off x="4875600" y="1003840"/>
              <a:ext cx="115200" cy="234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59EA23E-3377-4F3A-8629-A10A5631480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57960" y="986200"/>
                <a:ext cx="15084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FE0E30A-CF64-4ED6-80BB-2E3624AD0793}"/>
                  </a:ext>
                </a:extLst>
              </p14:cNvPr>
              <p14:cNvContentPartPr/>
              <p14:nvPr/>
            </p14:nvContentPartPr>
            <p14:xfrm>
              <a:off x="6095640" y="821680"/>
              <a:ext cx="896040" cy="793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FE0E30A-CF64-4ED6-80BB-2E3624AD079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77640" y="803680"/>
                <a:ext cx="931680" cy="82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EA38FBF-A175-44A2-AE44-57698E60C62D}"/>
                  </a:ext>
                </a:extLst>
              </p14:cNvPr>
              <p14:cNvContentPartPr/>
              <p14:nvPr/>
            </p14:nvContentPartPr>
            <p14:xfrm>
              <a:off x="5089800" y="887200"/>
              <a:ext cx="692280" cy="646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EA38FBF-A175-44A2-AE44-57698E60C62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71800" y="869210"/>
                <a:ext cx="727920" cy="682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0928866-06DE-4423-9073-7B9C7A1DCFE6}"/>
                  </a:ext>
                </a:extLst>
              </p14:cNvPr>
              <p14:cNvContentPartPr/>
              <p14:nvPr/>
            </p14:nvContentPartPr>
            <p14:xfrm>
              <a:off x="3717120" y="924280"/>
              <a:ext cx="428400" cy="264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0928866-06DE-4423-9073-7B9C7A1DCFE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99480" y="906280"/>
                <a:ext cx="46404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89AC88E-9733-4437-8C71-3B0EBA7BA7DC}"/>
                  </a:ext>
                </a:extLst>
              </p14:cNvPr>
              <p14:cNvContentPartPr/>
              <p14:nvPr/>
            </p14:nvContentPartPr>
            <p14:xfrm>
              <a:off x="3200160" y="852280"/>
              <a:ext cx="298800" cy="316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89AC88E-9733-4437-8C71-3B0EBA7BA7D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82160" y="834640"/>
                <a:ext cx="3344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E015EAF-C308-4A68-8E30-E29AFAF1915E}"/>
                  </a:ext>
                </a:extLst>
              </p14:cNvPr>
              <p14:cNvContentPartPr/>
              <p14:nvPr/>
            </p14:nvContentPartPr>
            <p14:xfrm>
              <a:off x="7301640" y="822760"/>
              <a:ext cx="34200" cy="347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E015EAF-C308-4A68-8E30-E29AFAF1915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283640" y="804760"/>
                <a:ext cx="6984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FFA9645-A809-463D-94B0-31A0EDFDBEA9}"/>
                  </a:ext>
                </a:extLst>
              </p14:cNvPr>
              <p14:cNvContentPartPr/>
              <p14:nvPr/>
            </p14:nvContentPartPr>
            <p14:xfrm>
              <a:off x="7203000" y="994120"/>
              <a:ext cx="203400" cy="32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FFA9645-A809-463D-94B0-31A0EDFDBEA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85000" y="976480"/>
                <a:ext cx="2390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A859F9E-7E32-4497-B1F0-5DDF3BDBB098}"/>
                  </a:ext>
                </a:extLst>
              </p14:cNvPr>
              <p14:cNvContentPartPr/>
              <p14:nvPr/>
            </p14:nvContentPartPr>
            <p14:xfrm>
              <a:off x="7445280" y="855880"/>
              <a:ext cx="317880" cy="287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A859F9E-7E32-4497-B1F0-5DDF3BDBB09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27640" y="837880"/>
                <a:ext cx="3535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B4772DD-C178-41CB-A592-846D5AB54F29}"/>
                  </a:ext>
                </a:extLst>
              </p14:cNvPr>
              <p14:cNvContentPartPr/>
              <p14:nvPr/>
            </p14:nvContentPartPr>
            <p14:xfrm>
              <a:off x="7777560" y="934360"/>
              <a:ext cx="106560" cy="200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B4772DD-C178-41CB-A592-846D5AB54F2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759920" y="916720"/>
                <a:ext cx="14220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AE6D4DE-01C4-4678-ADF6-2BB469862206}"/>
                  </a:ext>
                </a:extLst>
              </p14:cNvPr>
              <p14:cNvContentPartPr/>
              <p14:nvPr/>
            </p14:nvContentPartPr>
            <p14:xfrm>
              <a:off x="7943880" y="962800"/>
              <a:ext cx="200160" cy="194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AE6D4DE-01C4-4678-ADF6-2BB46986220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25880" y="945160"/>
                <a:ext cx="23580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74B9EB4-EA52-44BF-9061-F32745ED63A0}"/>
                  </a:ext>
                </a:extLst>
              </p14:cNvPr>
              <p14:cNvContentPartPr/>
              <p14:nvPr/>
            </p14:nvContentPartPr>
            <p14:xfrm>
              <a:off x="8402880" y="1000960"/>
              <a:ext cx="224640" cy="123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74B9EB4-EA52-44BF-9061-F32745ED63A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384880" y="983320"/>
                <a:ext cx="26028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B23C941-83DE-4F3E-9CB0-C13D0B6B710A}"/>
                  </a:ext>
                </a:extLst>
              </p14:cNvPr>
              <p14:cNvContentPartPr/>
              <p14:nvPr/>
            </p14:nvContentPartPr>
            <p14:xfrm>
              <a:off x="4117080" y="1290040"/>
              <a:ext cx="507960" cy="265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B23C941-83DE-4F3E-9CB0-C13D0B6B710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099080" y="1272040"/>
                <a:ext cx="54360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65C5E15-1093-4BDE-B913-6DF9E8D3C3C0}"/>
                  </a:ext>
                </a:extLst>
              </p14:cNvPr>
              <p14:cNvContentPartPr/>
              <p14:nvPr/>
            </p14:nvContentPartPr>
            <p14:xfrm>
              <a:off x="3443880" y="1427560"/>
              <a:ext cx="568800" cy="349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65C5E15-1093-4BDE-B913-6DF9E8D3C3C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426240" y="1409920"/>
                <a:ext cx="60444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C6AFC72-9131-4C97-99E1-A3CA82224983}"/>
                  </a:ext>
                </a:extLst>
              </p14:cNvPr>
              <p14:cNvContentPartPr/>
              <p14:nvPr/>
            </p14:nvContentPartPr>
            <p14:xfrm>
              <a:off x="1940160" y="2194720"/>
              <a:ext cx="101880" cy="990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C6AFC72-9131-4C97-99E1-A3CA822249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22160" y="2176720"/>
                <a:ext cx="13752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2BAECA3-AF30-4D31-9557-DB87199FE9BA}"/>
                  </a:ext>
                </a:extLst>
              </p14:cNvPr>
              <p14:cNvContentPartPr/>
              <p14:nvPr/>
            </p14:nvContentPartPr>
            <p14:xfrm>
              <a:off x="3230400" y="1899880"/>
              <a:ext cx="276120" cy="379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2BAECA3-AF30-4D31-9557-DB87199FE9B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212760" y="1881897"/>
                <a:ext cx="311760" cy="4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946281-EF79-420A-9639-139B574EFDD3}"/>
                  </a:ext>
                </a:extLst>
              </p14:cNvPr>
              <p14:cNvContentPartPr/>
              <p14:nvPr/>
            </p14:nvContentPartPr>
            <p14:xfrm>
              <a:off x="3738720" y="1970800"/>
              <a:ext cx="189720" cy="304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946281-EF79-420A-9639-139B574EFDD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720720" y="1952800"/>
                <a:ext cx="22536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9B95B20-AAC6-4F8A-ABE8-34D8E51BA897}"/>
                  </a:ext>
                </a:extLst>
              </p14:cNvPr>
              <p14:cNvContentPartPr/>
              <p14:nvPr/>
            </p14:nvContentPartPr>
            <p14:xfrm>
              <a:off x="4032840" y="1970800"/>
              <a:ext cx="19440" cy="256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9B95B20-AAC6-4F8A-ABE8-34D8E51BA89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015200" y="1952800"/>
                <a:ext cx="5508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9B8FA2F-EF5C-451E-ADF2-910438B61041}"/>
                  </a:ext>
                </a:extLst>
              </p14:cNvPr>
              <p14:cNvContentPartPr/>
              <p14:nvPr/>
            </p14:nvContentPartPr>
            <p14:xfrm>
              <a:off x="4141560" y="2032360"/>
              <a:ext cx="132480" cy="182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9B8FA2F-EF5C-451E-ADF2-910438B610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23920" y="2014720"/>
                <a:ext cx="16812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469265E-97C3-4559-8479-CC61C97D3E0E}"/>
                  </a:ext>
                </a:extLst>
              </p14:cNvPr>
              <p14:cNvContentPartPr/>
              <p14:nvPr/>
            </p14:nvContentPartPr>
            <p14:xfrm>
              <a:off x="4307520" y="2103640"/>
              <a:ext cx="190440" cy="131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469265E-97C3-4559-8479-CC61C97D3E0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89880" y="2086000"/>
                <a:ext cx="22608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B74876B-2DAF-45AB-9401-53EC9AF7C3AB}"/>
                  </a:ext>
                </a:extLst>
              </p14:cNvPr>
              <p14:cNvContentPartPr/>
              <p14:nvPr/>
            </p14:nvContentPartPr>
            <p14:xfrm>
              <a:off x="4541880" y="2062240"/>
              <a:ext cx="204480" cy="533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B74876B-2DAF-45AB-9401-53EC9AF7C3A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523880" y="2044240"/>
                <a:ext cx="24012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9803920-65E6-4629-A134-B4E1A9BBD006}"/>
                  </a:ext>
                </a:extLst>
              </p14:cNvPr>
              <p14:cNvContentPartPr/>
              <p14:nvPr/>
            </p14:nvContentPartPr>
            <p14:xfrm>
              <a:off x="5018160" y="1798000"/>
              <a:ext cx="21240" cy="397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9803920-65E6-4629-A134-B4E1A9BBD00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00520" y="1780000"/>
                <a:ext cx="56880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E8840C3-BF5F-45AE-BFD7-6D00045CD09E}"/>
                  </a:ext>
                </a:extLst>
              </p14:cNvPr>
              <p14:cNvContentPartPr/>
              <p14:nvPr/>
            </p14:nvContentPartPr>
            <p14:xfrm>
              <a:off x="4917000" y="2019400"/>
              <a:ext cx="216000" cy="53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E8840C3-BF5F-45AE-BFD7-6D00045CD09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899000" y="2001400"/>
                <a:ext cx="2516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9F252-7EF7-41CD-94A0-A3A35ACE3EDF}"/>
                  </a:ext>
                </a:extLst>
              </p14:cNvPr>
              <p14:cNvContentPartPr/>
              <p14:nvPr/>
            </p14:nvContentPartPr>
            <p14:xfrm>
              <a:off x="5233440" y="1787560"/>
              <a:ext cx="140760" cy="324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9F252-7EF7-41CD-94A0-A3A35ACE3ED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215440" y="1769920"/>
                <a:ext cx="1764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A37A062-9360-43A1-B1E6-06954ECA4D05}"/>
                  </a:ext>
                </a:extLst>
              </p14:cNvPr>
              <p14:cNvContentPartPr/>
              <p14:nvPr/>
            </p14:nvContentPartPr>
            <p14:xfrm>
              <a:off x="5475000" y="1952080"/>
              <a:ext cx="142200" cy="192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A37A062-9360-43A1-B1E6-06954ECA4D0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57000" y="1934440"/>
                <a:ext cx="17784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A68EEF6-B217-406C-A0DB-D076276BB6BE}"/>
                  </a:ext>
                </a:extLst>
              </p14:cNvPr>
              <p14:cNvContentPartPr/>
              <p14:nvPr/>
            </p14:nvContentPartPr>
            <p14:xfrm>
              <a:off x="6466800" y="1848760"/>
              <a:ext cx="25200" cy="16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A68EEF6-B217-406C-A0DB-D076276BB6B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49160" y="1830760"/>
                <a:ext cx="608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D7A6260-7368-450D-AD91-6419706D0EC2}"/>
                  </a:ext>
                </a:extLst>
              </p14:cNvPr>
              <p14:cNvContentPartPr/>
              <p14:nvPr/>
            </p14:nvContentPartPr>
            <p14:xfrm>
              <a:off x="6636000" y="1919680"/>
              <a:ext cx="79560" cy="192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D7A6260-7368-450D-AD91-6419706D0EC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18000" y="1902040"/>
                <a:ext cx="1152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4297006-4BA5-45C6-9523-2ACE04C1DC27}"/>
                  </a:ext>
                </a:extLst>
              </p14:cNvPr>
              <p14:cNvContentPartPr/>
              <p14:nvPr/>
            </p14:nvContentPartPr>
            <p14:xfrm>
              <a:off x="7035600" y="1765240"/>
              <a:ext cx="221400" cy="583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4297006-4BA5-45C6-9523-2ACE04C1DC2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017960" y="1747600"/>
                <a:ext cx="257040" cy="61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19C31A3-6568-4928-9C53-1C959EF4AE62}"/>
                  </a:ext>
                </a:extLst>
              </p14:cNvPr>
              <p14:cNvContentPartPr/>
              <p14:nvPr/>
            </p14:nvContentPartPr>
            <p14:xfrm>
              <a:off x="8625000" y="1900960"/>
              <a:ext cx="356040" cy="171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19C31A3-6568-4928-9C53-1C959EF4AE6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07360" y="1882960"/>
                <a:ext cx="39168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329D391-2DF0-4569-A106-07048E53E980}"/>
                  </a:ext>
                </a:extLst>
              </p14:cNvPr>
              <p14:cNvContentPartPr/>
              <p14:nvPr/>
            </p14:nvContentPartPr>
            <p14:xfrm>
              <a:off x="7487400" y="1729240"/>
              <a:ext cx="1036800" cy="41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329D391-2DF0-4569-A106-07048E53E98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469760" y="1711240"/>
                <a:ext cx="107244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6DFA9F-FEC2-4381-8EA7-86369ABD101B}"/>
                  </a:ext>
                </a:extLst>
              </p14:cNvPr>
              <p14:cNvContentPartPr/>
              <p14:nvPr/>
            </p14:nvContentPartPr>
            <p14:xfrm>
              <a:off x="5902320" y="1940200"/>
              <a:ext cx="617400" cy="187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6DFA9F-FEC2-4381-8EA7-86369ABD101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884320" y="1922200"/>
                <a:ext cx="6530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54B6E0F-D643-4FD8-9B41-D9E2FA8C5F4C}"/>
                  </a:ext>
                </a:extLst>
              </p14:cNvPr>
              <p14:cNvContentPartPr/>
              <p14:nvPr/>
            </p14:nvContentPartPr>
            <p14:xfrm>
              <a:off x="558480" y="1335040"/>
              <a:ext cx="1518480" cy="266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54B6E0F-D643-4FD8-9B41-D9E2FA8C5F4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40840" y="1317040"/>
                <a:ext cx="1554120" cy="270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52F767B-9611-4CCE-93EC-C76998BD9BEB}"/>
                  </a:ext>
                </a:extLst>
              </p14:cNvPr>
              <p14:cNvContentPartPr/>
              <p14:nvPr/>
            </p14:nvContentPartPr>
            <p14:xfrm>
              <a:off x="5079720" y="2326480"/>
              <a:ext cx="720000" cy="415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52F767B-9611-4CCE-93EC-C76998BD9BE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62080" y="2308496"/>
                <a:ext cx="755640" cy="4510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3AFA915-8FB0-4ABA-80B7-30CAFEF99DCB}"/>
                  </a:ext>
                </a:extLst>
              </p14:cNvPr>
              <p14:cNvContentPartPr/>
              <p14:nvPr/>
            </p14:nvContentPartPr>
            <p14:xfrm>
              <a:off x="3718920" y="2381200"/>
              <a:ext cx="1178280" cy="579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3AFA915-8FB0-4ABA-80B7-30CAFEF99DC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00920" y="2363560"/>
                <a:ext cx="1213920" cy="61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AD46206-447B-4A55-8713-89937031FCA1}"/>
                  </a:ext>
                </a:extLst>
              </p14:cNvPr>
              <p14:cNvContentPartPr/>
              <p14:nvPr/>
            </p14:nvContentPartPr>
            <p14:xfrm>
              <a:off x="7426560" y="2346640"/>
              <a:ext cx="360" cy="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AD46206-447B-4A55-8713-89937031FCA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408560" y="232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6D3AEA9-AD90-416B-8783-E3A05EF1B5A4}"/>
                  </a:ext>
                </a:extLst>
              </p14:cNvPr>
              <p14:cNvContentPartPr/>
              <p14:nvPr/>
            </p14:nvContentPartPr>
            <p14:xfrm>
              <a:off x="7600440" y="2448160"/>
              <a:ext cx="150840" cy="235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6D3AEA9-AD90-416B-8783-E3A05EF1B5A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82800" y="2430160"/>
                <a:ext cx="1864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9B66776-041D-47E3-98E9-1F226F2BA6A8}"/>
                  </a:ext>
                </a:extLst>
              </p14:cNvPr>
              <p14:cNvContentPartPr/>
              <p14:nvPr/>
            </p14:nvContentPartPr>
            <p14:xfrm>
              <a:off x="6522600" y="2427640"/>
              <a:ext cx="905760" cy="259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9B66776-041D-47E3-98E9-1F226F2BA6A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04600" y="2410000"/>
                <a:ext cx="94140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CF72AB0-A552-4048-96FF-D24FE607A40C}"/>
                  </a:ext>
                </a:extLst>
              </p14:cNvPr>
              <p14:cNvContentPartPr/>
              <p14:nvPr/>
            </p14:nvContentPartPr>
            <p14:xfrm>
              <a:off x="6126240" y="2447800"/>
              <a:ext cx="241920" cy="258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CF72AB0-A552-4048-96FF-D24FE607A40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108240" y="2429800"/>
                <a:ext cx="27756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38CF6D7-5D81-4FFE-A1CF-B2417A7193A4}"/>
                  </a:ext>
                </a:extLst>
              </p14:cNvPr>
              <p14:cNvContentPartPr/>
              <p14:nvPr/>
            </p14:nvContentPartPr>
            <p14:xfrm>
              <a:off x="1330320" y="2252680"/>
              <a:ext cx="1522800" cy="135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38CF6D7-5D81-4FFE-A1CF-B2417A7193A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312680" y="2235035"/>
                <a:ext cx="1558440" cy="13932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4A5018D-8EF8-4A5B-84A3-AB8DAC252D99}"/>
                  </a:ext>
                </a:extLst>
              </p14:cNvPr>
              <p14:cNvContentPartPr/>
              <p14:nvPr/>
            </p14:nvContentPartPr>
            <p14:xfrm>
              <a:off x="2112960" y="987280"/>
              <a:ext cx="269280" cy="253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4A5018D-8EF8-4A5B-84A3-AB8DAC252D9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095296" y="969280"/>
                <a:ext cx="304968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460EFBB-E10C-4E64-B4D9-E58AD767D57A}"/>
                  </a:ext>
                </a:extLst>
              </p14:cNvPr>
              <p14:cNvContentPartPr/>
              <p14:nvPr/>
            </p14:nvContentPartPr>
            <p14:xfrm>
              <a:off x="3350640" y="3067720"/>
              <a:ext cx="296640" cy="367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460EFBB-E10C-4E64-B4D9-E58AD767D57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333000" y="3050080"/>
                <a:ext cx="33228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0E415EC-8698-415C-97C4-9DF27798FCDE}"/>
                  </a:ext>
                </a:extLst>
              </p14:cNvPr>
              <p14:cNvContentPartPr/>
              <p14:nvPr/>
            </p14:nvContentPartPr>
            <p14:xfrm>
              <a:off x="5587680" y="3131800"/>
              <a:ext cx="123480" cy="288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0E415EC-8698-415C-97C4-9DF27798FCD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569680" y="3114160"/>
                <a:ext cx="15912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49921DE-3652-46B1-ACED-48819DD74B14}"/>
                  </a:ext>
                </a:extLst>
              </p14:cNvPr>
              <p14:cNvContentPartPr/>
              <p14:nvPr/>
            </p14:nvContentPartPr>
            <p14:xfrm>
              <a:off x="5597760" y="2946400"/>
              <a:ext cx="152640" cy="81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49921DE-3652-46B1-ACED-48819DD74B1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579760" y="2928760"/>
                <a:ext cx="1882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6D465FF-3985-49C5-A5D7-AF114BC77728}"/>
                  </a:ext>
                </a:extLst>
              </p14:cNvPr>
              <p14:cNvContentPartPr/>
              <p14:nvPr/>
            </p14:nvContentPartPr>
            <p14:xfrm>
              <a:off x="6035880" y="3134320"/>
              <a:ext cx="368640" cy="248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6D465FF-3985-49C5-A5D7-AF114BC7772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17880" y="3116680"/>
                <a:ext cx="40428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10DC08C-71C9-4A7F-AA0A-9F40735F8B23}"/>
                  </a:ext>
                </a:extLst>
              </p14:cNvPr>
              <p14:cNvContentPartPr/>
              <p14:nvPr/>
            </p14:nvContentPartPr>
            <p14:xfrm>
              <a:off x="6478320" y="3139000"/>
              <a:ext cx="235080" cy="190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10DC08C-71C9-4A7F-AA0A-9F40735F8B23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460320" y="3121000"/>
                <a:ext cx="27072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E7A1BB0-8B23-414C-B6D3-1C8E4B4C5012}"/>
                  </a:ext>
                </a:extLst>
              </p14:cNvPr>
              <p14:cNvContentPartPr/>
              <p14:nvPr/>
            </p14:nvContentPartPr>
            <p14:xfrm>
              <a:off x="7120200" y="3098680"/>
              <a:ext cx="348480" cy="209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E7A1BB0-8B23-414C-B6D3-1C8E4B4C501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102200" y="3080680"/>
                <a:ext cx="38412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41EA048-0BA0-4602-AE28-45E7367E66F4}"/>
                  </a:ext>
                </a:extLst>
              </p14:cNvPr>
              <p14:cNvContentPartPr/>
              <p14:nvPr/>
            </p14:nvContentPartPr>
            <p14:xfrm>
              <a:off x="6837600" y="2956120"/>
              <a:ext cx="157320" cy="332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41EA048-0BA0-4602-AE28-45E7367E66F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19600" y="2938480"/>
                <a:ext cx="19296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2753F53-51D7-40DF-8D21-49A20309D683}"/>
                  </a:ext>
                </a:extLst>
              </p14:cNvPr>
              <p14:cNvContentPartPr/>
              <p14:nvPr/>
            </p14:nvContentPartPr>
            <p14:xfrm>
              <a:off x="7744440" y="3118840"/>
              <a:ext cx="303120" cy="164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2753F53-51D7-40DF-8D21-49A20309D68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726440" y="3101200"/>
                <a:ext cx="3387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B123391-ECA8-4E8A-88F1-D5EA30BEC1F0}"/>
                  </a:ext>
                </a:extLst>
              </p14:cNvPr>
              <p14:cNvContentPartPr/>
              <p14:nvPr/>
            </p14:nvContentPartPr>
            <p14:xfrm>
              <a:off x="8198760" y="3128920"/>
              <a:ext cx="10440" cy="121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B123391-ECA8-4E8A-88F1-D5EA30BEC1F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180760" y="3111280"/>
                <a:ext cx="4608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B6F63DC-D601-4E03-9E22-A5F7B7FC5B76}"/>
                  </a:ext>
                </a:extLst>
              </p14:cNvPr>
              <p14:cNvContentPartPr/>
              <p14:nvPr/>
            </p14:nvContentPartPr>
            <p14:xfrm>
              <a:off x="8202720" y="2956120"/>
              <a:ext cx="16560" cy="219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B6F63DC-D601-4E03-9E22-A5F7B7FC5B7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185080" y="2938480"/>
                <a:ext cx="522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6883802-5AF9-48BC-AC61-E8EE197D808B}"/>
                  </a:ext>
                </a:extLst>
              </p14:cNvPr>
              <p14:cNvContentPartPr/>
              <p14:nvPr/>
            </p14:nvContentPartPr>
            <p14:xfrm>
              <a:off x="8330880" y="2885200"/>
              <a:ext cx="443160" cy="3315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6883802-5AF9-48BC-AC61-E8EE197D808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312880" y="2867200"/>
                <a:ext cx="47880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03DC448-1948-47F4-8BF5-4A06CF08FB41}"/>
                  </a:ext>
                </a:extLst>
              </p14:cNvPr>
              <p14:cNvContentPartPr/>
              <p14:nvPr/>
            </p14:nvContentPartPr>
            <p14:xfrm>
              <a:off x="3952920" y="2986000"/>
              <a:ext cx="1292040" cy="9871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03DC448-1948-47F4-8BF5-4A06CF08FB4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35280" y="2968354"/>
                <a:ext cx="1327680" cy="10227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10E28E4-1E94-43BE-862B-3AFD6AC078B4}"/>
                  </a:ext>
                </a:extLst>
              </p14:cNvPr>
              <p14:cNvContentPartPr/>
              <p14:nvPr/>
            </p14:nvContentPartPr>
            <p14:xfrm>
              <a:off x="3464400" y="3726880"/>
              <a:ext cx="336600" cy="3085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10E28E4-1E94-43BE-862B-3AFD6AC078B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446419" y="3708880"/>
                <a:ext cx="372202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973954F-2B6B-42D9-A282-03EA68186710}"/>
                  </a:ext>
                </a:extLst>
              </p14:cNvPr>
              <p14:cNvContentPartPr/>
              <p14:nvPr/>
            </p14:nvContentPartPr>
            <p14:xfrm>
              <a:off x="5635920" y="3809680"/>
              <a:ext cx="33120" cy="100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973954F-2B6B-42D9-A282-03EA6818671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18280" y="3792040"/>
                <a:ext cx="6876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36F5775-47DF-48ED-8CE9-418675E2FA8C}"/>
                  </a:ext>
                </a:extLst>
              </p14:cNvPr>
              <p14:cNvContentPartPr/>
              <p14:nvPr/>
            </p14:nvContentPartPr>
            <p14:xfrm>
              <a:off x="5607840" y="3646960"/>
              <a:ext cx="360" cy="126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36F5775-47DF-48ED-8CE9-418675E2FA8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589840" y="3628960"/>
                <a:ext cx="360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5222653F-46F9-4DED-A719-5F91EA998ABA}"/>
                  </a:ext>
                </a:extLst>
              </p14:cNvPr>
              <p14:cNvContentPartPr/>
              <p14:nvPr/>
            </p14:nvContentPartPr>
            <p14:xfrm>
              <a:off x="5793240" y="3758560"/>
              <a:ext cx="142920" cy="192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5222653F-46F9-4DED-A719-5F91EA998AB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775240" y="3740920"/>
                <a:ext cx="17856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879D28F-4A17-4636-8B91-2C3823EDE204}"/>
                  </a:ext>
                </a:extLst>
              </p14:cNvPr>
              <p14:cNvContentPartPr/>
              <p14:nvPr/>
            </p14:nvContentPartPr>
            <p14:xfrm>
              <a:off x="6326400" y="3607360"/>
              <a:ext cx="248400" cy="5936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879D28F-4A17-4636-8B91-2C3823EDE20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308400" y="3589720"/>
                <a:ext cx="284040" cy="62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C44E54D-5C97-44B2-ADD7-0DEC0123847F}"/>
                  </a:ext>
                </a:extLst>
              </p14:cNvPr>
              <p14:cNvContentPartPr/>
              <p14:nvPr/>
            </p14:nvContentPartPr>
            <p14:xfrm>
              <a:off x="1350840" y="2273560"/>
              <a:ext cx="540000" cy="317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C44E54D-5C97-44B2-ADD7-0DEC0123847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332840" y="2255560"/>
                <a:ext cx="57564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70B4BFE-4C60-4FFA-8F4F-B1930094DA29}"/>
                  </a:ext>
                </a:extLst>
              </p14:cNvPr>
              <p14:cNvContentPartPr/>
              <p14:nvPr/>
            </p14:nvContentPartPr>
            <p14:xfrm>
              <a:off x="1767360" y="1862800"/>
              <a:ext cx="140400" cy="320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70B4BFE-4C60-4FFA-8F4F-B1930094DA2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749720" y="1845160"/>
                <a:ext cx="17604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E5B7A9D-87D9-4D9B-8118-B7B14881ABC2}"/>
                  </a:ext>
                </a:extLst>
              </p14:cNvPr>
              <p14:cNvContentPartPr/>
              <p14:nvPr/>
            </p14:nvContentPartPr>
            <p14:xfrm>
              <a:off x="2183880" y="2045320"/>
              <a:ext cx="64440" cy="5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E5B7A9D-87D9-4D9B-8118-B7B14881ABC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166240" y="2027680"/>
                <a:ext cx="10008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AAE79BF-9A7D-4B6A-9D0F-35FA14A218BC}"/>
                  </a:ext>
                </a:extLst>
              </p14:cNvPr>
              <p14:cNvContentPartPr/>
              <p14:nvPr/>
            </p14:nvContentPartPr>
            <p14:xfrm>
              <a:off x="2356680" y="1915360"/>
              <a:ext cx="100800" cy="6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AAE79BF-9A7D-4B6A-9D0F-35FA14A218B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339040" y="1897360"/>
                <a:ext cx="13644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0462516-258D-4160-93D3-4F18DD1DFA6C}"/>
                  </a:ext>
                </a:extLst>
              </p14:cNvPr>
              <p14:cNvContentPartPr/>
              <p14:nvPr/>
            </p14:nvContentPartPr>
            <p14:xfrm>
              <a:off x="2569800" y="1836160"/>
              <a:ext cx="29520" cy="230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0462516-258D-4160-93D3-4F18DD1DFA6C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552160" y="1818520"/>
                <a:ext cx="6516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F036E0D-7679-4EC2-93A0-B92E82F09159}"/>
                  </a:ext>
                </a:extLst>
              </p14:cNvPr>
              <p14:cNvContentPartPr/>
              <p14:nvPr/>
            </p14:nvContentPartPr>
            <p14:xfrm>
              <a:off x="2712360" y="1740760"/>
              <a:ext cx="25200" cy="16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F036E0D-7679-4EC2-93A0-B92E82F0915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694720" y="1723120"/>
                <a:ext cx="608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BC7C1C0-BF82-4A72-AA5A-9D26AD6FAF9A}"/>
                  </a:ext>
                </a:extLst>
              </p14:cNvPr>
              <p14:cNvContentPartPr/>
              <p14:nvPr/>
            </p14:nvContentPartPr>
            <p14:xfrm>
              <a:off x="2874720" y="1544920"/>
              <a:ext cx="184680" cy="121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BC7C1C0-BF82-4A72-AA5A-9D26AD6FAF9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857046" y="1526920"/>
                <a:ext cx="22039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12FC8E0-DA59-40D0-B014-3F2EEBC19525}"/>
                  </a:ext>
                </a:extLst>
              </p14:cNvPr>
              <p14:cNvContentPartPr/>
              <p14:nvPr/>
            </p14:nvContentPartPr>
            <p14:xfrm>
              <a:off x="2294760" y="1464280"/>
              <a:ext cx="112680" cy="282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12FC8E0-DA59-40D0-B014-3F2EEBC1952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277120" y="1446280"/>
                <a:ext cx="14832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A106D8D-B228-42E0-AAFB-60679025204E}"/>
                  </a:ext>
                </a:extLst>
              </p14:cNvPr>
              <p14:cNvContentPartPr/>
              <p14:nvPr/>
            </p14:nvContentPartPr>
            <p14:xfrm>
              <a:off x="2488800" y="1683160"/>
              <a:ext cx="56520" cy="94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A106D8D-B228-42E0-AAFB-60679025204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471160" y="1665520"/>
                <a:ext cx="9216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3BF9219-352C-4D20-BC10-1110EE858780}"/>
                  </a:ext>
                </a:extLst>
              </p14:cNvPr>
              <p14:cNvContentPartPr/>
              <p14:nvPr/>
            </p14:nvContentPartPr>
            <p14:xfrm>
              <a:off x="2063280" y="1462120"/>
              <a:ext cx="151560" cy="41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3BF9219-352C-4D20-BC10-1110EE85878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045280" y="1444480"/>
                <a:ext cx="1872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82BEE29B-5233-428D-B8C7-720891F54825}"/>
                  </a:ext>
                </a:extLst>
              </p14:cNvPr>
              <p14:cNvContentPartPr/>
              <p14:nvPr/>
            </p14:nvContentPartPr>
            <p14:xfrm>
              <a:off x="1229160" y="1872880"/>
              <a:ext cx="830160" cy="4845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82BEE29B-5233-428D-B8C7-720891F5482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211160" y="1854880"/>
                <a:ext cx="865800" cy="52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2900F5C7-7AD9-4FC2-B5E3-3C9237D10AAA}"/>
                  </a:ext>
                </a:extLst>
              </p14:cNvPr>
              <p14:cNvContentPartPr/>
              <p14:nvPr/>
            </p14:nvContentPartPr>
            <p14:xfrm>
              <a:off x="2447040" y="4327360"/>
              <a:ext cx="506520" cy="2037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2900F5C7-7AD9-4FC2-B5E3-3C9237D10AA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429400" y="4309392"/>
                <a:ext cx="542160" cy="2393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C76C631-6036-4583-B263-113FBFF57A0C}"/>
                  </a:ext>
                </a:extLst>
              </p14:cNvPr>
              <p14:cNvContentPartPr/>
              <p14:nvPr/>
            </p14:nvContentPartPr>
            <p14:xfrm>
              <a:off x="3281160" y="4144840"/>
              <a:ext cx="2064240" cy="612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C76C631-6036-4583-B263-113FBFF57A0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263160" y="4127200"/>
                <a:ext cx="2099880" cy="64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69DE28B-B380-4C14-8B6E-302D487D1080}"/>
                  </a:ext>
                </a:extLst>
              </p14:cNvPr>
              <p14:cNvContentPartPr/>
              <p14:nvPr/>
            </p14:nvContentPartPr>
            <p14:xfrm>
              <a:off x="5785320" y="4175440"/>
              <a:ext cx="248400" cy="4190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69DE28B-B380-4C14-8B6E-302D487D1080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767680" y="4157440"/>
                <a:ext cx="28404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C84A74D-B548-4968-98DB-F6ED89EBCBE5}"/>
                  </a:ext>
                </a:extLst>
              </p14:cNvPr>
              <p14:cNvContentPartPr/>
              <p14:nvPr/>
            </p14:nvContentPartPr>
            <p14:xfrm>
              <a:off x="6065040" y="4186960"/>
              <a:ext cx="336240" cy="3798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C84A74D-B548-4968-98DB-F6ED89EBCBE5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047400" y="4169320"/>
                <a:ext cx="371880" cy="41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2EE6AC63-B201-4B32-B69B-A979D71AF4E3}"/>
                  </a:ext>
                </a:extLst>
              </p14:cNvPr>
              <p14:cNvContentPartPr/>
              <p14:nvPr/>
            </p14:nvContentPartPr>
            <p14:xfrm>
              <a:off x="6217680" y="4357600"/>
              <a:ext cx="242280" cy="212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2EE6AC63-B201-4B32-B69B-A979D71AF4E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199680" y="4339600"/>
                <a:ext cx="277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33B88E8-886B-40F0-9B3D-C900232D4A9C}"/>
                  </a:ext>
                </a:extLst>
              </p14:cNvPr>
              <p14:cNvContentPartPr/>
              <p14:nvPr/>
            </p14:nvContentPartPr>
            <p14:xfrm>
              <a:off x="6505320" y="4352920"/>
              <a:ext cx="316440" cy="1702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33B88E8-886B-40F0-9B3D-C900232D4A9C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487320" y="4335280"/>
                <a:ext cx="35208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F2E73E15-9BFF-48E2-8981-9EA0A6CAD737}"/>
                  </a:ext>
                </a:extLst>
              </p14:cNvPr>
              <p14:cNvContentPartPr/>
              <p14:nvPr/>
            </p14:nvContentPartPr>
            <p14:xfrm>
              <a:off x="6856320" y="4348960"/>
              <a:ext cx="193680" cy="1731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F2E73E15-9BFF-48E2-8981-9EA0A6CAD737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838680" y="4331320"/>
                <a:ext cx="229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57F6DB34-9014-4B6C-B571-20D42A4D2705}"/>
                  </a:ext>
                </a:extLst>
              </p14:cNvPr>
              <p14:cNvContentPartPr/>
              <p14:nvPr/>
            </p14:nvContentPartPr>
            <p14:xfrm>
              <a:off x="7081320" y="4328440"/>
              <a:ext cx="124200" cy="1918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57F6DB34-9014-4B6C-B571-20D42A4D270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063320" y="4310800"/>
                <a:ext cx="15984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D8DC8555-2C64-417B-BE9D-A0E8BCDD4229}"/>
                  </a:ext>
                </a:extLst>
              </p14:cNvPr>
              <p14:cNvContentPartPr/>
              <p14:nvPr/>
            </p14:nvContentPartPr>
            <p14:xfrm>
              <a:off x="7314600" y="4348600"/>
              <a:ext cx="305640" cy="12348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D8DC8555-2C64-417B-BE9D-A0E8BCDD422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296960" y="4330960"/>
                <a:ext cx="34128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C310CF03-993D-4763-AA7D-F7E23A635653}"/>
                  </a:ext>
                </a:extLst>
              </p14:cNvPr>
              <p14:cNvContentPartPr/>
              <p14:nvPr/>
            </p14:nvContentPartPr>
            <p14:xfrm>
              <a:off x="7873680" y="4287400"/>
              <a:ext cx="226080" cy="2214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C310CF03-993D-4763-AA7D-F7E23A635653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856040" y="4269400"/>
                <a:ext cx="2617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D73201F-E758-4227-BBB9-8E7DE33C86ED}"/>
                  </a:ext>
                </a:extLst>
              </p14:cNvPr>
              <p14:cNvContentPartPr/>
              <p14:nvPr/>
            </p14:nvContentPartPr>
            <p14:xfrm>
              <a:off x="7914000" y="4105960"/>
              <a:ext cx="232560" cy="900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D73201F-E758-4227-BBB9-8E7DE33C86E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896360" y="4087960"/>
                <a:ext cx="26820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89B24ABE-8ADE-4D94-9BF4-92D983E0E0B0}"/>
                  </a:ext>
                </a:extLst>
              </p14:cNvPr>
              <p14:cNvContentPartPr/>
              <p14:nvPr/>
            </p14:nvContentPartPr>
            <p14:xfrm>
              <a:off x="8433120" y="4134760"/>
              <a:ext cx="187200" cy="61956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89B24ABE-8ADE-4D94-9BF4-92D983E0E0B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8415120" y="4116760"/>
                <a:ext cx="222840" cy="65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374B21DF-4F0F-4123-8C35-79B489085C34}"/>
                  </a:ext>
                </a:extLst>
              </p14:cNvPr>
              <p14:cNvContentPartPr/>
              <p14:nvPr/>
            </p14:nvContentPartPr>
            <p14:xfrm>
              <a:off x="2280720" y="4785280"/>
              <a:ext cx="118080" cy="2253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374B21DF-4F0F-4123-8C35-79B489085C34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262720" y="4767280"/>
                <a:ext cx="15372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9E84CEFC-E7A0-4D53-BD93-6D0E022CDB10}"/>
                  </a:ext>
                </a:extLst>
              </p14:cNvPr>
              <p14:cNvContentPartPr/>
              <p14:nvPr/>
            </p14:nvContentPartPr>
            <p14:xfrm>
              <a:off x="432840" y="4144120"/>
              <a:ext cx="1659960" cy="86400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9E84CEFC-E7A0-4D53-BD93-6D0E022CDB10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14844" y="4126120"/>
                <a:ext cx="1695592" cy="89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06139CD1-B00D-4762-A39E-8968CDA573D8}"/>
                  </a:ext>
                </a:extLst>
              </p14:cNvPr>
              <p14:cNvContentPartPr/>
              <p14:nvPr/>
            </p14:nvContentPartPr>
            <p14:xfrm>
              <a:off x="2763120" y="4754320"/>
              <a:ext cx="306720" cy="2966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06139CD1-B00D-4762-A39E-8968CDA573D8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745120" y="4736680"/>
                <a:ext cx="34236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87FCC1BD-398C-4813-95B3-A0202C16CB12}"/>
                  </a:ext>
                </a:extLst>
              </p14:cNvPr>
              <p14:cNvContentPartPr/>
              <p14:nvPr/>
            </p14:nvContentPartPr>
            <p14:xfrm>
              <a:off x="1066440" y="5150680"/>
              <a:ext cx="1930680" cy="155772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87FCC1BD-398C-4813-95B3-A0202C16CB1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048800" y="5133040"/>
                <a:ext cx="1966320" cy="159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E08F80-F64A-4C83-861F-78D8C55F4AFB}"/>
                  </a:ext>
                </a:extLst>
              </p14:cNvPr>
              <p14:cNvContentPartPr/>
              <p14:nvPr/>
            </p14:nvContentPartPr>
            <p14:xfrm>
              <a:off x="3583560" y="4927120"/>
              <a:ext cx="196200" cy="252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E08F80-F64A-4C83-861F-78D8C55F4AF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565560" y="4909480"/>
                <a:ext cx="23184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A481AD3-C7F1-42C2-9FCD-28A6D83D52A3}"/>
                  </a:ext>
                </a:extLst>
              </p14:cNvPr>
              <p14:cNvContentPartPr/>
              <p14:nvPr/>
            </p14:nvContentPartPr>
            <p14:xfrm>
              <a:off x="3545400" y="4886440"/>
              <a:ext cx="242640" cy="232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A481AD3-C7F1-42C2-9FCD-28A6D83D52A3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527400" y="4868800"/>
                <a:ext cx="27828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922042F-7064-4556-AA09-22D1384D463B}"/>
                  </a:ext>
                </a:extLst>
              </p14:cNvPr>
              <p14:cNvContentPartPr/>
              <p14:nvPr/>
            </p14:nvContentPartPr>
            <p14:xfrm>
              <a:off x="3520560" y="4988320"/>
              <a:ext cx="330120" cy="127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922042F-7064-4556-AA09-22D1384D463B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3502920" y="4970320"/>
                <a:ext cx="36576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497C72F-B7EE-473E-825B-B1DF22545E90}"/>
                  </a:ext>
                </a:extLst>
              </p14:cNvPr>
              <p14:cNvContentPartPr/>
              <p14:nvPr/>
            </p14:nvContentPartPr>
            <p14:xfrm>
              <a:off x="3655920" y="4853680"/>
              <a:ext cx="79200" cy="2764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497C72F-B7EE-473E-825B-B1DF22545E90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637920" y="4835680"/>
                <a:ext cx="11484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AF715ED-96CF-4836-B63E-4468A21F2597}"/>
                  </a:ext>
                </a:extLst>
              </p14:cNvPr>
              <p14:cNvContentPartPr/>
              <p14:nvPr/>
            </p14:nvContentPartPr>
            <p14:xfrm>
              <a:off x="4106280" y="4903360"/>
              <a:ext cx="158040" cy="2908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AF715ED-96CF-4836-B63E-4468A21F2597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088640" y="4885360"/>
                <a:ext cx="19368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3DA5C07-A2D8-48B8-B43F-6B41D1774461}"/>
                  </a:ext>
                </a:extLst>
              </p14:cNvPr>
              <p14:cNvContentPartPr/>
              <p14:nvPr/>
            </p14:nvContentPartPr>
            <p14:xfrm>
              <a:off x="4346040" y="4957360"/>
              <a:ext cx="163440" cy="194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3DA5C07-A2D8-48B8-B43F-6B41D177446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4328400" y="4939720"/>
                <a:ext cx="19908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C09C93B-D82D-42A9-AE0A-88912E2F9012}"/>
                  </a:ext>
                </a:extLst>
              </p14:cNvPr>
              <p14:cNvContentPartPr/>
              <p14:nvPr/>
            </p14:nvContentPartPr>
            <p14:xfrm>
              <a:off x="4610280" y="4741720"/>
              <a:ext cx="336600" cy="389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C09C93B-D82D-42A9-AE0A-88912E2F9012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592280" y="4724080"/>
                <a:ext cx="37224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D9F293E-D514-445F-91E5-D1437FC361AC}"/>
                  </a:ext>
                </a:extLst>
              </p14:cNvPr>
              <p14:cNvContentPartPr/>
              <p14:nvPr/>
            </p14:nvContentPartPr>
            <p14:xfrm>
              <a:off x="5008080" y="4957360"/>
              <a:ext cx="11160" cy="146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D9F293E-D514-445F-91E5-D1437FC361AC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4990080" y="4939720"/>
                <a:ext cx="468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60D0C4D-B3DD-4582-A5B8-E60C4A9E04B6}"/>
                  </a:ext>
                </a:extLst>
              </p14:cNvPr>
              <p14:cNvContentPartPr/>
              <p14:nvPr/>
            </p14:nvContentPartPr>
            <p14:xfrm>
              <a:off x="5049120" y="4856200"/>
              <a:ext cx="6840" cy="104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60D0C4D-B3DD-4582-A5B8-E60C4A9E04B6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031120" y="4838200"/>
                <a:ext cx="424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E8EEE05-C629-4621-85BC-55E09A573807}"/>
                  </a:ext>
                </a:extLst>
              </p14:cNvPr>
              <p14:cNvContentPartPr/>
              <p14:nvPr/>
            </p14:nvContentPartPr>
            <p14:xfrm>
              <a:off x="5170800" y="4906960"/>
              <a:ext cx="149400" cy="171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E8EEE05-C629-4621-85BC-55E09A573807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152800" y="4888960"/>
                <a:ext cx="18504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40D1629-7968-4205-AD29-B37CA8985134}"/>
                  </a:ext>
                </a:extLst>
              </p14:cNvPr>
              <p14:cNvContentPartPr/>
              <p14:nvPr/>
            </p14:nvContentPartPr>
            <p14:xfrm>
              <a:off x="5385720" y="4917040"/>
              <a:ext cx="100080" cy="194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40D1629-7968-4205-AD29-B37CA8985134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367720" y="4899400"/>
                <a:ext cx="13572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A4CD20B-7ACB-472B-8D7C-717E476AB0C4}"/>
                  </a:ext>
                </a:extLst>
              </p14:cNvPr>
              <p14:cNvContentPartPr/>
              <p14:nvPr/>
            </p14:nvContentPartPr>
            <p14:xfrm>
              <a:off x="5861640" y="4757200"/>
              <a:ext cx="245160" cy="694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A4CD20B-7ACB-472B-8D7C-717E476AB0C4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5843640" y="4739560"/>
                <a:ext cx="280800" cy="72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B0DB5A4-38AD-4E1C-BF4C-64626A1394F6}"/>
                  </a:ext>
                </a:extLst>
              </p14:cNvPr>
              <p14:cNvContentPartPr/>
              <p14:nvPr/>
            </p14:nvContentPartPr>
            <p14:xfrm>
              <a:off x="6377520" y="5008480"/>
              <a:ext cx="124920" cy="1544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B0DB5A4-38AD-4E1C-BF4C-64626A1394F6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6359520" y="4990840"/>
                <a:ext cx="16056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080BA5F-6C0A-47F3-9A22-2AAC26532ED8}"/>
                  </a:ext>
                </a:extLst>
              </p14:cNvPr>
              <p14:cNvContentPartPr/>
              <p14:nvPr/>
            </p14:nvContentPartPr>
            <p14:xfrm>
              <a:off x="6574440" y="5018560"/>
              <a:ext cx="150480" cy="130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080BA5F-6C0A-47F3-9A22-2AAC26532ED8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556440" y="5000920"/>
                <a:ext cx="18612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65A019B8-2080-425D-AE17-1891AF9C6C9E}"/>
                  </a:ext>
                </a:extLst>
              </p14:cNvPr>
              <p14:cNvContentPartPr/>
              <p14:nvPr/>
            </p14:nvContentPartPr>
            <p14:xfrm>
              <a:off x="6776400" y="5002720"/>
              <a:ext cx="118440" cy="178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65A019B8-2080-425D-AE17-1891AF9C6C9E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758400" y="4984720"/>
                <a:ext cx="15408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E663D7E-BFF0-478C-9CEC-FDDADDBF043F}"/>
                  </a:ext>
                </a:extLst>
              </p14:cNvPr>
              <p14:cNvContentPartPr/>
              <p14:nvPr/>
            </p14:nvContentPartPr>
            <p14:xfrm>
              <a:off x="6969360" y="4998400"/>
              <a:ext cx="155160" cy="1792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E663D7E-BFF0-478C-9CEC-FDDADDBF043F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6951720" y="4980400"/>
                <a:ext cx="19080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FAD8443-E267-4B5F-8E9C-207870A003B0}"/>
                  </a:ext>
                </a:extLst>
              </p14:cNvPr>
              <p14:cNvContentPartPr/>
              <p14:nvPr/>
            </p14:nvContentPartPr>
            <p14:xfrm>
              <a:off x="7156560" y="4728400"/>
              <a:ext cx="455400" cy="431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FAD8443-E267-4B5F-8E9C-207870A003B0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7138560" y="4710760"/>
                <a:ext cx="491040" cy="4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5C0150C3-6923-433E-9A15-8AB7135CF539}"/>
                  </a:ext>
                </a:extLst>
              </p14:cNvPr>
              <p14:cNvContentPartPr/>
              <p14:nvPr/>
            </p14:nvContentPartPr>
            <p14:xfrm>
              <a:off x="7406400" y="4957360"/>
              <a:ext cx="193680" cy="18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5C0150C3-6923-433E-9A15-8AB7135CF539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7388760" y="4939720"/>
                <a:ext cx="2293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37BC179-A84A-4FCE-A34B-70F3EE7E4DEE}"/>
                  </a:ext>
                </a:extLst>
              </p14:cNvPr>
              <p14:cNvContentPartPr/>
              <p14:nvPr/>
            </p14:nvContentPartPr>
            <p14:xfrm>
              <a:off x="7691160" y="4967800"/>
              <a:ext cx="177480" cy="165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37BC179-A84A-4FCE-A34B-70F3EE7E4DEE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7673520" y="4950160"/>
                <a:ext cx="2131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58C5F62A-F6C5-410A-A8D0-8B25856BE851}"/>
                  </a:ext>
                </a:extLst>
              </p14:cNvPr>
              <p14:cNvContentPartPr/>
              <p14:nvPr/>
            </p14:nvContentPartPr>
            <p14:xfrm>
              <a:off x="8026320" y="4918480"/>
              <a:ext cx="502560" cy="252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58C5F62A-F6C5-410A-A8D0-8B25856BE851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8008333" y="4900480"/>
                <a:ext cx="538174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3A8F7A23-BA85-4E6F-A5BF-7645EFD8F613}"/>
                  </a:ext>
                </a:extLst>
              </p14:cNvPr>
              <p14:cNvContentPartPr/>
              <p14:nvPr/>
            </p14:nvContentPartPr>
            <p14:xfrm>
              <a:off x="3464760" y="5485840"/>
              <a:ext cx="20520" cy="1184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3A8F7A23-BA85-4E6F-A5BF-7645EFD8F613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3446760" y="5468200"/>
                <a:ext cx="5616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2E05AA5-D7BE-451F-BD7A-D28501AAA16C}"/>
                  </a:ext>
                </a:extLst>
              </p14:cNvPr>
              <p14:cNvContentPartPr/>
              <p14:nvPr/>
            </p14:nvContentPartPr>
            <p14:xfrm>
              <a:off x="3435240" y="5313400"/>
              <a:ext cx="19080" cy="35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2E05AA5-D7BE-451F-BD7A-D28501AAA16C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417600" y="5295760"/>
                <a:ext cx="5472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79AD6879-52A1-4BDF-9847-D6082AD1D479}"/>
                  </a:ext>
                </a:extLst>
              </p14:cNvPr>
              <p14:cNvContentPartPr/>
              <p14:nvPr/>
            </p14:nvContentPartPr>
            <p14:xfrm>
              <a:off x="3642240" y="5425360"/>
              <a:ext cx="105120" cy="1944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79AD6879-52A1-4BDF-9847-D6082AD1D479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624600" y="5407360"/>
                <a:ext cx="14076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3567F5F5-004B-4884-B93C-5C01112041D5}"/>
                  </a:ext>
                </a:extLst>
              </p14:cNvPr>
              <p14:cNvContentPartPr/>
              <p14:nvPr/>
            </p14:nvContentPartPr>
            <p14:xfrm>
              <a:off x="4083960" y="5397640"/>
              <a:ext cx="264960" cy="3578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3567F5F5-004B-4884-B93C-5C01112041D5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066320" y="5380000"/>
                <a:ext cx="3006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021A9DF2-C99E-40F9-A0B5-5EB31715D551}"/>
                  </a:ext>
                </a:extLst>
              </p14:cNvPr>
              <p14:cNvContentPartPr/>
              <p14:nvPr/>
            </p14:nvContentPartPr>
            <p14:xfrm>
              <a:off x="1905600" y="5350840"/>
              <a:ext cx="299160" cy="2372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021A9DF2-C99E-40F9-A0B5-5EB31715D55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887600" y="5332840"/>
                <a:ext cx="33480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CEA3D0E5-6CC6-4A8C-8E1D-3D4016FA22D9}"/>
                  </a:ext>
                </a:extLst>
              </p14:cNvPr>
              <p14:cNvContentPartPr/>
              <p14:nvPr/>
            </p14:nvContentPartPr>
            <p14:xfrm>
              <a:off x="2136960" y="5105400"/>
              <a:ext cx="149040" cy="2966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CEA3D0E5-6CC6-4A8C-8E1D-3D4016FA22D9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118960" y="5087760"/>
                <a:ext cx="184680" cy="332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31065239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DD45681-275E-4314-97E9-F283DA5E8657}"/>
                  </a:ext>
                </a:extLst>
              </p14:cNvPr>
              <p14:cNvContentPartPr/>
              <p14:nvPr/>
            </p14:nvContentPartPr>
            <p14:xfrm>
              <a:off x="1523640" y="201400"/>
              <a:ext cx="6579000" cy="550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DD45681-275E-4314-97E9-F283DA5E86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05640" y="183760"/>
                <a:ext cx="6614640" cy="58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31F5098-D284-4148-9AEB-417F66279689}"/>
                  </a:ext>
                </a:extLst>
              </p14:cNvPr>
              <p14:cNvContentPartPr/>
              <p14:nvPr/>
            </p14:nvContentPartPr>
            <p14:xfrm>
              <a:off x="4367280" y="1045960"/>
              <a:ext cx="253080" cy="13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31F5098-D284-4148-9AEB-417F6627968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349280" y="1028320"/>
                <a:ext cx="2887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59EA23E-3377-4F3A-8629-A10A5631480C}"/>
                  </a:ext>
                </a:extLst>
              </p14:cNvPr>
              <p14:cNvContentPartPr/>
              <p14:nvPr/>
            </p14:nvContentPartPr>
            <p14:xfrm>
              <a:off x="4875600" y="1003840"/>
              <a:ext cx="115200" cy="234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59EA23E-3377-4F3A-8629-A10A5631480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57960" y="986200"/>
                <a:ext cx="15084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FE0E30A-CF64-4ED6-80BB-2E3624AD0793}"/>
                  </a:ext>
                </a:extLst>
              </p14:cNvPr>
              <p14:cNvContentPartPr/>
              <p14:nvPr/>
            </p14:nvContentPartPr>
            <p14:xfrm>
              <a:off x="6095640" y="821680"/>
              <a:ext cx="896040" cy="793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FE0E30A-CF64-4ED6-80BB-2E3624AD079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77640" y="803680"/>
                <a:ext cx="931680" cy="82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EA38FBF-A175-44A2-AE44-57698E60C62D}"/>
                  </a:ext>
                </a:extLst>
              </p14:cNvPr>
              <p14:cNvContentPartPr/>
              <p14:nvPr/>
            </p14:nvContentPartPr>
            <p14:xfrm>
              <a:off x="5089800" y="887200"/>
              <a:ext cx="692280" cy="646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EA38FBF-A175-44A2-AE44-57698E60C62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71800" y="869210"/>
                <a:ext cx="727920" cy="682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0928866-06DE-4423-9073-7B9C7A1DCFE6}"/>
                  </a:ext>
                </a:extLst>
              </p14:cNvPr>
              <p14:cNvContentPartPr/>
              <p14:nvPr/>
            </p14:nvContentPartPr>
            <p14:xfrm>
              <a:off x="3717120" y="924280"/>
              <a:ext cx="428400" cy="264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0928866-06DE-4423-9073-7B9C7A1DCFE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99480" y="906280"/>
                <a:ext cx="46404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89AC88E-9733-4437-8C71-3B0EBA7BA7DC}"/>
                  </a:ext>
                </a:extLst>
              </p14:cNvPr>
              <p14:cNvContentPartPr/>
              <p14:nvPr/>
            </p14:nvContentPartPr>
            <p14:xfrm>
              <a:off x="3200160" y="852280"/>
              <a:ext cx="298800" cy="316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89AC88E-9733-4437-8C71-3B0EBA7BA7D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82160" y="834640"/>
                <a:ext cx="3344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E015EAF-C308-4A68-8E30-E29AFAF1915E}"/>
                  </a:ext>
                </a:extLst>
              </p14:cNvPr>
              <p14:cNvContentPartPr/>
              <p14:nvPr/>
            </p14:nvContentPartPr>
            <p14:xfrm>
              <a:off x="7301640" y="822760"/>
              <a:ext cx="34200" cy="347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E015EAF-C308-4A68-8E30-E29AFAF1915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283640" y="804760"/>
                <a:ext cx="6984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FFA9645-A809-463D-94B0-31A0EDFDBEA9}"/>
                  </a:ext>
                </a:extLst>
              </p14:cNvPr>
              <p14:cNvContentPartPr/>
              <p14:nvPr/>
            </p14:nvContentPartPr>
            <p14:xfrm>
              <a:off x="7203000" y="994120"/>
              <a:ext cx="203400" cy="32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FFA9645-A809-463D-94B0-31A0EDFDBEA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85000" y="976480"/>
                <a:ext cx="2390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A859F9E-7E32-4497-B1F0-5DDF3BDBB098}"/>
                  </a:ext>
                </a:extLst>
              </p14:cNvPr>
              <p14:cNvContentPartPr/>
              <p14:nvPr/>
            </p14:nvContentPartPr>
            <p14:xfrm>
              <a:off x="7445280" y="855880"/>
              <a:ext cx="317880" cy="287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A859F9E-7E32-4497-B1F0-5DDF3BDBB09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27640" y="837880"/>
                <a:ext cx="3535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B4772DD-C178-41CB-A592-846D5AB54F29}"/>
                  </a:ext>
                </a:extLst>
              </p14:cNvPr>
              <p14:cNvContentPartPr/>
              <p14:nvPr/>
            </p14:nvContentPartPr>
            <p14:xfrm>
              <a:off x="7777560" y="934360"/>
              <a:ext cx="106560" cy="200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B4772DD-C178-41CB-A592-846D5AB54F2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759920" y="916720"/>
                <a:ext cx="14220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AE6D4DE-01C4-4678-ADF6-2BB469862206}"/>
                  </a:ext>
                </a:extLst>
              </p14:cNvPr>
              <p14:cNvContentPartPr/>
              <p14:nvPr/>
            </p14:nvContentPartPr>
            <p14:xfrm>
              <a:off x="7943880" y="962800"/>
              <a:ext cx="200160" cy="194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AE6D4DE-01C4-4678-ADF6-2BB46986220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25880" y="945160"/>
                <a:ext cx="23580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74B9EB4-EA52-44BF-9061-F32745ED63A0}"/>
                  </a:ext>
                </a:extLst>
              </p14:cNvPr>
              <p14:cNvContentPartPr/>
              <p14:nvPr/>
            </p14:nvContentPartPr>
            <p14:xfrm>
              <a:off x="8402880" y="1000960"/>
              <a:ext cx="224640" cy="123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74B9EB4-EA52-44BF-9061-F32745ED63A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384880" y="983320"/>
                <a:ext cx="26028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B23C941-83DE-4F3E-9CB0-C13D0B6B710A}"/>
                  </a:ext>
                </a:extLst>
              </p14:cNvPr>
              <p14:cNvContentPartPr/>
              <p14:nvPr/>
            </p14:nvContentPartPr>
            <p14:xfrm>
              <a:off x="4117080" y="1290040"/>
              <a:ext cx="507960" cy="265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B23C941-83DE-4F3E-9CB0-C13D0B6B710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099080" y="1272040"/>
                <a:ext cx="54360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65C5E15-1093-4BDE-B913-6DF9E8D3C3C0}"/>
                  </a:ext>
                </a:extLst>
              </p14:cNvPr>
              <p14:cNvContentPartPr/>
              <p14:nvPr/>
            </p14:nvContentPartPr>
            <p14:xfrm>
              <a:off x="3443880" y="1427560"/>
              <a:ext cx="568800" cy="349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65C5E15-1093-4BDE-B913-6DF9E8D3C3C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426240" y="1409920"/>
                <a:ext cx="60444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C6AFC72-9131-4C97-99E1-A3CA82224983}"/>
                  </a:ext>
                </a:extLst>
              </p14:cNvPr>
              <p14:cNvContentPartPr/>
              <p14:nvPr/>
            </p14:nvContentPartPr>
            <p14:xfrm>
              <a:off x="1940160" y="2194720"/>
              <a:ext cx="101880" cy="990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C6AFC72-9131-4C97-99E1-A3CA822249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22160" y="2176720"/>
                <a:ext cx="13752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2BAECA3-AF30-4D31-9557-DB87199FE9BA}"/>
                  </a:ext>
                </a:extLst>
              </p14:cNvPr>
              <p14:cNvContentPartPr/>
              <p14:nvPr/>
            </p14:nvContentPartPr>
            <p14:xfrm>
              <a:off x="3230400" y="1899880"/>
              <a:ext cx="276120" cy="379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2BAECA3-AF30-4D31-9557-DB87199FE9B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212760" y="1881897"/>
                <a:ext cx="311760" cy="4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946281-EF79-420A-9639-139B574EFDD3}"/>
                  </a:ext>
                </a:extLst>
              </p14:cNvPr>
              <p14:cNvContentPartPr/>
              <p14:nvPr/>
            </p14:nvContentPartPr>
            <p14:xfrm>
              <a:off x="3738720" y="1970800"/>
              <a:ext cx="189720" cy="304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946281-EF79-420A-9639-139B574EFDD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720720" y="1952800"/>
                <a:ext cx="22536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9B95B20-AAC6-4F8A-ABE8-34D8E51BA897}"/>
                  </a:ext>
                </a:extLst>
              </p14:cNvPr>
              <p14:cNvContentPartPr/>
              <p14:nvPr/>
            </p14:nvContentPartPr>
            <p14:xfrm>
              <a:off x="4032840" y="1970800"/>
              <a:ext cx="19440" cy="256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9B95B20-AAC6-4F8A-ABE8-34D8E51BA89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015200" y="1952800"/>
                <a:ext cx="5508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9B8FA2F-EF5C-451E-ADF2-910438B61041}"/>
                  </a:ext>
                </a:extLst>
              </p14:cNvPr>
              <p14:cNvContentPartPr/>
              <p14:nvPr/>
            </p14:nvContentPartPr>
            <p14:xfrm>
              <a:off x="4141560" y="2032360"/>
              <a:ext cx="132480" cy="182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9B8FA2F-EF5C-451E-ADF2-910438B610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23920" y="2014720"/>
                <a:ext cx="16812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469265E-97C3-4559-8479-CC61C97D3E0E}"/>
                  </a:ext>
                </a:extLst>
              </p14:cNvPr>
              <p14:cNvContentPartPr/>
              <p14:nvPr/>
            </p14:nvContentPartPr>
            <p14:xfrm>
              <a:off x="4307520" y="2103640"/>
              <a:ext cx="190440" cy="131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469265E-97C3-4559-8479-CC61C97D3E0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89880" y="2086000"/>
                <a:ext cx="22608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B74876B-2DAF-45AB-9401-53EC9AF7C3AB}"/>
                  </a:ext>
                </a:extLst>
              </p14:cNvPr>
              <p14:cNvContentPartPr/>
              <p14:nvPr/>
            </p14:nvContentPartPr>
            <p14:xfrm>
              <a:off x="4541880" y="2062240"/>
              <a:ext cx="204480" cy="533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B74876B-2DAF-45AB-9401-53EC9AF7C3A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523880" y="2044240"/>
                <a:ext cx="24012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9803920-65E6-4629-A134-B4E1A9BBD006}"/>
                  </a:ext>
                </a:extLst>
              </p14:cNvPr>
              <p14:cNvContentPartPr/>
              <p14:nvPr/>
            </p14:nvContentPartPr>
            <p14:xfrm>
              <a:off x="5018160" y="1798000"/>
              <a:ext cx="21240" cy="397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9803920-65E6-4629-A134-B4E1A9BBD00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00520" y="1780000"/>
                <a:ext cx="56880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E8840C3-BF5F-45AE-BFD7-6D00045CD09E}"/>
                  </a:ext>
                </a:extLst>
              </p14:cNvPr>
              <p14:cNvContentPartPr/>
              <p14:nvPr/>
            </p14:nvContentPartPr>
            <p14:xfrm>
              <a:off x="4917000" y="2019400"/>
              <a:ext cx="216000" cy="53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E8840C3-BF5F-45AE-BFD7-6D00045CD09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899000" y="2001400"/>
                <a:ext cx="2516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9F252-7EF7-41CD-94A0-A3A35ACE3EDF}"/>
                  </a:ext>
                </a:extLst>
              </p14:cNvPr>
              <p14:cNvContentPartPr/>
              <p14:nvPr/>
            </p14:nvContentPartPr>
            <p14:xfrm>
              <a:off x="5233440" y="1787560"/>
              <a:ext cx="140760" cy="324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9F252-7EF7-41CD-94A0-A3A35ACE3ED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215440" y="1769920"/>
                <a:ext cx="1764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A37A062-9360-43A1-B1E6-06954ECA4D05}"/>
                  </a:ext>
                </a:extLst>
              </p14:cNvPr>
              <p14:cNvContentPartPr/>
              <p14:nvPr/>
            </p14:nvContentPartPr>
            <p14:xfrm>
              <a:off x="5475000" y="1952080"/>
              <a:ext cx="142200" cy="192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A37A062-9360-43A1-B1E6-06954ECA4D0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57000" y="1934440"/>
                <a:ext cx="17784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A68EEF6-B217-406C-A0DB-D076276BB6BE}"/>
                  </a:ext>
                </a:extLst>
              </p14:cNvPr>
              <p14:cNvContentPartPr/>
              <p14:nvPr/>
            </p14:nvContentPartPr>
            <p14:xfrm>
              <a:off x="6466800" y="1848760"/>
              <a:ext cx="25200" cy="16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A68EEF6-B217-406C-A0DB-D076276BB6B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49160" y="1830760"/>
                <a:ext cx="608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D7A6260-7368-450D-AD91-6419706D0EC2}"/>
                  </a:ext>
                </a:extLst>
              </p14:cNvPr>
              <p14:cNvContentPartPr/>
              <p14:nvPr/>
            </p14:nvContentPartPr>
            <p14:xfrm>
              <a:off x="6636000" y="1919680"/>
              <a:ext cx="79560" cy="192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D7A6260-7368-450D-AD91-6419706D0EC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18000" y="1902040"/>
                <a:ext cx="1152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4297006-4BA5-45C6-9523-2ACE04C1DC27}"/>
                  </a:ext>
                </a:extLst>
              </p14:cNvPr>
              <p14:cNvContentPartPr/>
              <p14:nvPr/>
            </p14:nvContentPartPr>
            <p14:xfrm>
              <a:off x="7035600" y="1765240"/>
              <a:ext cx="221400" cy="583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4297006-4BA5-45C6-9523-2ACE04C1DC2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017960" y="1747600"/>
                <a:ext cx="257040" cy="61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19C31A3-6568-4928-9C53-1C959EF4AE62}"/>
                  </a:ext>
                </a:extLst>
              </p14:cNvPr>
              <p14:cNvContentPartPr/>
              <p14:nvPr/>
            </p14:nvContentPartPr>
            <p14:xfrm>
              <a:off x="8625000" y="1900960"/>
              <a:ext cx="356040" cy="171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19C31A3-6568-4928-9C53-1C959EF4AE6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07360" y="1882960"/>
                <a:ext cx="39168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329D391-2DF0-4569-A106-07048E53E980}"/>
                  </a:ext>
                </a:extLst>
              </p14:cNvPr>
              <p14:cNvContentPartPr/>
              <p14:nvPr/>
            </p14:nvContentPartPr>
            <p14:xfrm>
              <a:off x="7487400" y="1729240"/>
              <a:ext cx="1036800" cy="41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329D391-2DF0-4569-A106-07048E53E98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469760" y="1711240"/>
                <a:ext cx="107244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6DFA9F-FEC2-4381-8EA7-86369ABD101B}"/>
                  </a:ext>
                </a:extLst>
              </p14:cNvPr>
              <p14:cNvContentPartPr/>
              <p14:nvPr/>
            </p14:nvContentPartPr>
            <p14:xfrm>
              <a:off x="5902320" y="1940200"/>
              <a:ext cx="617400" cy="187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6DFA9F-FEC2-4381-8EA7-86369ABD101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884320" y="1922200"/>
                <a:ext cx="6530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54B6E0F-D643-4FD8-9B41-D9E2FA8C5F4C}"/>
                  </a:ext>
                </a:extLst>
              </p14:cNvPr>
              <p14:cNvContentPartPr/>
              <p14:nvPr/>
            </p14:nvContentPartPr>
            <p14:xfrm>
              <a:off x="558480" y="1335040"/>
              <a:ext cx="1518480" cy="266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54B6E0F-D643-4FD8-9B41-D9E2FA8C5F4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40840" y="1317040"/>
                <a:ext cx="1554120" cy="270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52F767B-9611-4CCE-93EC-C76998BD9BEB}"/>
                  </a:ext>
                </a:extLst>
              </p14:cNvPr>
              <p14:cNvContentPartPr/>
              <p14:nvPr/>
            </p14:nvContentPartPr>
            <p14:xfrm>
              <a:off x="5079720" y="2326480"/>
              <a:ext cx="720000" cy="415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52F767B-9611-4CCE-93EC-C76998BD9BE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62080" y="2308496"/>
                <a:ext cx="755640" cy="4510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3AFA915-8FB0-4ABA-80B7-30CAFEF99DCB}"/>
                  </a:ext>
                </a:extLst>
              </p14:cNvPr>
              <p14:cNvContentPartPr/>
              <p14:nvPr/>
            </p14:nvContentPartPr>
            <p14:xfrm>
              <a:off x="3718920" y="2381200"/>
              <a:ext cx="1178280" cy="579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3AFA915-8FB0-4ABA-80B7-30CAFEF99DC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00920" y="2363560"/>
                <a:ext cx="1213920" cy="61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AD46206-447B-4A55-8713-89937031FCA1}"/>
                  </a:ext>
                </a:extLst>
              </p14:cNvPr>
              <p14:cNvContentPartPr/>
              <p14:nvPr/>
            </p14:nvContentPartPr>
            <p14:xfrm>
              <a:off x="7426560" y="2346640"/>
              <a:ext cx="360" cy="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AD46206-447B-4A55-8713-89937031FCA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408560" y="232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6D3AEA9-AD90-416B-8783-E3A05EF1B5A4}"/>
                  </a:ext>
                </a:extLst>
              </p14:cNvPr>
              <p14:cNvContentPartPr/>
              <p14:nvPr/>
            </p14:nvContentPartPr>
            <p14:xfrm>
              <a:off x="7600440" y="2448160"/>
              <a:ext cx="150840" cy="235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6D3AEA9-AD90-416B-8783-E3A05EF1B5A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82800" y="2430160"/>
                <a:ext cx="1864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9B66776-041D-47E3-98E9-1F226F2BA6A8}"/>
                  </a:ext>
                </a:extLst>
              </p14:cNvPr>
              <p14:cNvContentPartPr/>
              <p14:nvPr/>
            </p14:nvContentPartPr>
            <p14:xfrm>
              <a:off x="6522600" y="2427640"/>
              <a:ext cx="905760" cy="259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9B66776-041D-47E3-98E9-1F226F2BA6A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04600" y="2410000"/>
                <a:ext cx="94140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CF72AB0-A552-4048-96FF-D24FE607A40C}"/>
                  </a:ext>
                </a:extLst>
              </p14:cNvPr>
              <p14:cNvContentPartPr/>
              <p14:nvPr/>
            </p14:nvContentPartPr>
            <p14:xfrm>
              <a:off x="6126240" y="2447800"/>
              <a:ext cx="241920" cy="258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CF72AB0-A552-4048-96FF-D24FE607A40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108240" y="2429800"/>
                <a:ext cx="27756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38CF6D7-5D81-4FFE-A1CF-B2417A7193A4}"/>
                  </a:ext>
                </a:extLst>
              </p14:cNvPr>
              <p14:cNvContentPartPr/>
              <p14:nvPr/>
            </p14:nvContentPartPr>
            <p14:xfrm>
              <a:off x="1330320" y="2252680"/>
              <a:ext cx="1522800" cy="135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38CF6D7-5D81-4FFE-A1CF-B2417A7193A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312680" y="2235035"/>
                <a:ext cx="1558440" cy="13932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4A5018D-8EF8-4A5B-84A3-AB8DAC252D99}"/>
                  </a:ext>
                </a:extLst>
              </p14:cNvPr>
              <p14:cNvContentPartPr/>
              <p14:nvPr/>
            </p14:nvContentPartPr>
            <p14:xfrm>
              <a:off x="2112960" y="987280"/>
              <a:ext cx="269280" cy="253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4A5018D-8EF8-4A5B-84A3-AB8DAC252D9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095296" y="969280"/>
                <a:ext cx="304968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460EFBB-E10C-4E64-B4D9-E58AD767D57A}"/>
                  </a:ext>
                </a:extLst>
              </p14:cNvPr>
              <p14:cNvContentPartPr/>
              <p14:nvPr/>
            </p14:nvContentPartPr>
            <p14:xfrm>
              <a:off x="3350640" y="3067720"/>
              <a:ext cx="296640" cy="367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460EFBB-E10C-4E64-B4D9-E58AD767D57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333000" y="3050080"/>
                <a:ext cx="33228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0E415EC-8698-415C-97C4-9DF27798FCDE}"/>
                  </a:ext>
                </a:extLst>
              </p14:cNvPr>
              <p14:cNvContentPartPr/>
              <p14:nvPr/>
            </p14:nvContentPartPr>
            <p14:xfrm>
              <a:off x="5587680" y="3131800"/>
              <a:ext cx="123480" cy="288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0E415EC-8698-415C-97C4-9DF27798FCD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569680" y="3114160"/>
                <a:ext cx="15912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49921DE-3652-46B1-ACED-48819DD74B14}"/>
                  </a:ext>
                </a:extLst>
              </p14:cNvPr>
              <p14:cNvContentPartPr/>
              <p14:nvPr/>
            </p14:nvContentPartPr>
            <p14:xfrm>
              <a:off x="5597760" y="2946400"/>
              <a:ext cx="152640" cy="81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49921DE-3652-46B1-ACED-48819DD74B1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579760" y="2928760"/>
                <a:ext cx="1882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6D465FF-3985-49C5-A5D7-AF114BC77728}"/>
                  </a:ext>
                </a:extLst>
              </p14:cNvPr>
              <p14:cNvContentPartPr/>
              <p14:nvPr/>
            </p14:nvContentPartPr>
            <p14:xfrm>
              <a:off x="6035880" y="3134320"/>
              <a:ext cx="368640" cy="248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6D465FF-3985-49C5-A5D7-AF114BC7772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17880" y="3116680"/>
                <a:ext cx="40428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10DC08C-71C9-4A7F-AA0A-9F40735F8B23}"/>
                  </a:ext>
                </a:extLst>
              </p14:cNvPr>
              <p14:cNvContentPartPr/>
              <p14:nvPr/>
            </p14:nvContentPartPr>
            <p14:xfrm>
              <a:off x="6478320" y="3139000"/>
              <a:ext cx="235080" cy="190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10DC08C-71C9-4A7F-AA0A-9F40735F8B23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460320" y="3121000"/>
                <a:ext cx="27072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E7A1BB0-8B23-414C-B6D3-1C8E4B4C5012}"/>
                  </a:ext>
                </a:extLst>
              </p14:cNvPr>
              <p14:cNvContentPartPr/>
              <p14:nvPr/>
            </p14:nvContentPartPr>
            <p14:xfrm>
              <a:off x="7120200" y="3098680"/>
              <a:ext cx="348480" cy="209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E7A1BB0-8B23-414C-B6D3-1C8E4B4C501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102200" y="3080680"/>
                <a:ext cx="38412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41EA048-0BA0-4602-AE28-45E7367E66F4}"/>
                  </a:ext>
                </a:extLst>
              </p14:cNvPr>
              <p14:cNvContentPartPr/>
              <p14:nvPr/>
            </p14:nvContentPartPr>
            <p14:xfrm>
              <a:off x="6837600" y="2956120"/>
              <a:ext cx="157320" cy="332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41EA048-0BA0-4602-AE28-45E7367E66F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19600" y="2938480"/>
                <a:ext cx="19296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2753F53-51D7-40DF-8D21-49A20309D683}"/>
                  </a:ext>
                </a:extLst>
              </p14:cNvPr>
              <p14:cNvContentPartPr/>
              <p14:nvPr/>
            </p14:nvContentPartPr>
            <p14:xfrm>
              <a:off x="7744440" y="3118840"/>
              <a:ext cx="303120" cy="164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2753F53-51D7-40DF-8D21-49A20309D68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726440" y="3101200"/>
                <a:ext cx="3387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B123391-ECA8-4E8A-88F1-D5EA30BEC1F0}"/>
                  </a:ext>
                </a:extLst>
              </p14:cNvPr>
              <p14:cNvContentPartPr/>
              <p14:nvPr/>
            </p14:nvContentPartPr>
            <p14:xfrm>
              <a:off x="8198760" y="3128920"/>
              <a:ext cx="10440" cy="121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B123391-ECA8-4E8A-88F1-D5EA30BEC1F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180760" y="3111280"/>
                <a:ext cx="4608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B6F63DC-D601-4E03-9E22-A5F7B7FC5B76}"/>
                  </a:ext>
                </a:extLst>
              </p14:cNvPr>
              <p14:cNvContentPartPr/>
              <p14:nvPr/>
            </p14:nvContentPartPr>
            <p14:xfrm>
              <a:off x="8202720" y="2956120"/>
              <a:ext cx="16560" cy="219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B6F63DC-D601-4E03-9E22-A5F7B7FC5B7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185080" y="2938480"/>
                <a:ext cx="522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6883802-5AF9-48BC-AC61-E8EE197D808B}"/>
                  </a:ext>
                </a:extLst>
              </p14:cNvPr>
              <p14:cNvContentPartPr/>
              <p14:nvPr/>
            </p14:nvContentPartPr>
            <p14:xfrm>
              <a:off x="8330880" y="2885200"/>
              <a:ext cx="443160" cy="3315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6883802-5AF9-48BC-AC61-E8EE197D808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312880" y="2867200"/>
                <a:ext cx="47880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03DC448-1948-47F4-8BF5-4A06CF08FB41}"/>
                  </a:ext>
                </a:extLst>
              </p14:cNvPr>
              <p14:cNvContentPartPr/>
              <p14:nvPr/>
            </p14:nvContentPartPr>
            <p14:xfrm>
              <a:off x="3952920" y="2986000"/>
              <a:ext cx="1292040" cy="9871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03DC448-1948-47F4-8BF5-4A06CF08FB4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35280" y="2968354"/>
                <a:ext cx="1327680" cy="10227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10E28E4-1E94-43BE-862B-3AFD6AC078B4}"/>
                  </a:ext>
                </a:extLst>
              </p14:cNvPr>
              <p14:cNvContentPartPr/>
              <p14:nvPr/>
            </p14:nvContentPartPr>
            <p14:xfrm>
              <a:off x="3464400" y="3726880"/>
              <a:ext cx="336600" cy="3085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10E28E4-1E94-43BE-862B-3AFD6AC078B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446419" y="3708880"/>
                <a:ext cx="372202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973954F-2B6B-42D9-A282-03EA68186710}"/>
                  </a:ext>
                </a:extLst>
              </p14:cNvPr>
              <p14:cNvContentPartPr/>
              <p14:nvPr/>
            </p14:nvContentPartPr>
            <p14:xfrm>
              <a:off x="5635920" y="3809680"/>
              <a:ext cx="33120" cy="100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973954F-2B6B-42D9-A282-03EA6818671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18280" y="3792040"/>
                <a:ext cx="6876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36F5775-47DF-48ED-8CE9-418675E2FA8C}"/>
                  </a:ext>
                </a:extLst>
              </p14:cNvPr>
              <p14:cNvContentPartPr/>
              <p14:nvPr/>
            </p14:nvContentPartPr>
            <p14:xfrm>
              <a:off x="5607840" y="3646960"/>
              <a:ext cx="360" cy="126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36F5775-47DF-48ED-8CE9-418675E2FA8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589840" y="3628960"/>
                <a:ext cx="360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5222653F-46F9-4DED-A719-5F91EA998ABA}"/>
                  </a:ext>
                </a:extLst>
              </p14:cNvPr>
              <p14:cNvContentPartPr/>
              <p14:nvPr/>
            </p14:nvContentPartPr>
            <p14:xfrm>
              <a:off x="5793240" y="3758560"/>
              <a:ext cx="142920" cy="192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5222653F-46F9-4DED-A719-5F91EA998AB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775240" y="3740920"/>
                <a:ext cx="17856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879D28F-4A17-4636-8B91-2C3823EDE204}"/>
                  </a:ext>
                </a:extLst>
              </p14:cNvPr>
              <p14:cNvContentPartPr/>
              <p14:nvPr/>
            </p14:nvContentPartPr>
            <p14:xfrm>
              <a:off x="6326400" y="3607360"/>
              <a:ext cx="248400" cy="5936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879D28F-4A17-4636-8B91-2C3823EDE20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308400" y="3589720"/>
                <a:ext cx="284040" cy="62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C44E54D-5C97-44B2-ADD7-0DEC0123847F}"/>
                  </a:ext>
                </a:extLst>
              </p14:cNvPr>
              <p14:cNvContentPartPr/>
              <p14:nvPr/>
            </p14:nvContentPartPr>
            <p14:xfrm>
              <a:off x="1350840" y="2273560"/>
              <a:ext cx="540000" cy="317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C44E54D-5C97-44B2-ADD7-0DEC0123847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332840" y="2255560"/>
                <a:ext cx="57564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70B4BFE-4C60-4FFA-8F4F-B1930094DA29}"/>
                  </a:ext>
                </a:extLst>
              </p14:cNvPr>
              <p14:cNvContentPartPr/>
              <p14:nvPr/>
            </p14:nvContentPartPr>
            <p14:xfrm>
              <a:off x="1767360" y="1862800"/>
              <a:ext cx="140400" cy="320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70B4BFE-4C60-4FFA-8F4F-B1930094DA2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749720" y="1845160"/>
                <a:ext cx="17604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E5B7A9D-87D9-4D9B-8118-B7B14881ABC2}"/>
                  </a:ext>
                </a:extLst>
              </p14:cNvPr>
              <p14:cNvContentPartPr/>
              <p14:nvPr/>
            </p14:nvContentPartPr>
            <p14:xfrm>
              <a:off x="2183880" y="2045320"/>
              <a:ext cx="64440" cy="5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E5B7A9D-87D9-4D9B-8118-B7B14881ABC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166240" y="2027680"/>
                <a:ext cx="10008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AAE79BF-9A7D-4B6A-9D0F-35FA14A218BC}"/>
                  </a:ext>
                </a:extLst>
              </p14:cNvPr>
              <p14:cNvContentPartPr/>
              <p14:nvPr/>
            </p14:nvContentPartPr>
            <p14:xfrm>
              <a:off x="2356680" y="1915360"/>
              <a:ext cx="100800" cy="6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AAE79BF-9A7D-4B6A-9D0F-35FA14A218B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339040" y="1897360"/>
                <a:ext cx="13644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0462516-258D-4160-93D3-4F18DD1DFA6C}"/>
                  </a:ext>
                </a:extLst>
              </p14:cNvPr>
              <p14:cNvContentPartPr/>
              <p14:nvPr/>
            </p14:nvContentPartPr>
            <p14:xfrm>
              <a:off x="2569800" y="1836160"/>
              <a:ext cx="29520" cy="230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0462516-258D-4160-93D3-4F18DD1DFA6C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552160" y="1818520"/>
                <a:ext cx="6516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F036E0D-7679-4EC2-93A0-B92E82F09159}"/>
                  </a:ext>
                </a:extLst>
              </p14:cNvPr>
              <p14:cNvContentPartPr/>
              <p14:nvPr/>
            </p14:nvContentPartPr>
            <p14:xfrm>
              <a:off x="2712360" y="1740760"/>
              <a:ext cx="25200" cy="16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F036E0D-7679-4EC2-93A0-B92E82F0915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694720" y="1723120"/>
                <a:ext cx="608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BC7C1C0-BF82-4A72-AA5A-9D26AD6FAF9A}"/>
                  </a:ext>
                </a:extLst>
              </p14:cNvPr>
              <p14:cNvContentPartPr/>
              <p14:nvPr/>
            </p14:nvContentPartPr>
            <p14:xfrm>
              <a:off x="2874720" y="1544920"/>
              <a:ext cx="184680" cy="121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BC7C1C0-BF82-4A72-AA5A-9D26AD6FAF9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857046" y="1526920"/>
                <a:ext cx="22039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12FC8E0-DA59-40D0-B014-3F2EEBC19525}"/>
                  </a:ext>
                </a:extLst>
              </p14:cNvPr>
              <p14:cNvContentPartPr/>
              <p14:nvPr/>
            </p14:nvContentPartPr>
            <p14:xfrm>
              <a:off x="2294760" y="1464280"/>
              <a:ext cx="112680" cy="282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12FC8E0-DA59-40D0-B014-3F2EEBC1952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277120" y="1446280"/>
                <a:ext cx="14832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A106D8D-B228-42E0-AAFB-60679025204E}"/>
                  </a:ext>
                </a:extLst>
              </p14:cNvPr>
              <p14:cNvContentPartPr/>
              <p14:nvPr/>
            </p14:nvContentPartPr>
            <p14:xfrm>
              <a:off x="2488800" y="1683160"/>
              <a:ext cx="56520" cy="94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A106D8D-B228-42E0-AAFB-60679025204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471160" y="1665520"/>
                <a:ext cx="9216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3BF9219-352C-4D20-BC10-1110EE858780}"/>
                  </a:ext>
                </a:extLst>
              </p14:cNvPr>
              <p14:cNvContentPartPr/>
              <p14:nvPr/>
            </p14:nvContentPartPr>
            <p14:xfrm>
              <a:off x="2063280" y="1462120"/>
              <a:ext cx="151560" cy="41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3BF9219-352C-4D20-BC10-1110EE85878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045280" y="1444480"/>
                <a:ext cx="1872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82BEE29B-5233-428D-B8C7-720891F54825}"/>
                  </a:ext>
                </a:extLst>
              </p14:cNvPr>
              <p14:cNvContentPartPr/>
              <p14:nvPr/>
            </p14:nvContentPartPr>
            <p14:xfrm>
              <a:off x="1229160" y="1872880"/>
              <a:ext cx="830160" cy="4845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82BEE29B-5233-428D-B8C7-720891F5482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211160" y="1854880"/>
                <a:ext cx="865800" cy="52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2900F5C7-7AD9-4FC2-B5E3-3C9237D10AAA}"/>
                  </a:ext>
                </a:extLst>
              </p14:cNvPr>
              <p14:cNvContentPartPr/>
              <p14:nvPr/>
            </p14:nvContentPartPr>
            <p14:xfrm>
              <a:off x="2447040" y="4327360"/>
              <a:ext cx="506520" cy="2037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2900F5C7-7AD9-4FC2-B5E3-3C9237D10AA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429400" y="4309392"/>
                <a:ext cx="542160" cy="2393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C76C631-6036-4583-B263-113FBFF57A0C}"/>
                  </a:ext>
                </a:extLst>
              </p14:cNvPr>
              <p14:cNvContentPartPr/>
              <p14:nvPr/>
            </p14:nvContentPartPr>
            <p14:xfrm>
              <a:off x="3281160" y="4144840"/>
              <a:ext cx="2064240" cy="612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C76C631-6036-4583-B263-113FBFF57A0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263160" y="4127200"/>
                <a:ext cx="2099880" cy="64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69DE28B-B380-4C14-8B6E-302D487D1080}"/>
                  </a:ext>
                </a:extLst>
              </p14:cNvPr>
              <p14:cNvContentPartPr/>
              <p14:nvPr/>
            </p14:nvContentPartPr>
            <p14:xfrm>
              <a:off x="5785320" y="4175440"/>
              <a:ext cx="248400" cy="4190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69DE28B-B380-4C14-8B6E-302D487D1080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767680" y="4157440"/>
                <a:ext cx="28404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C84A74D-B548-4968-98DB-F6ED89EBCBE5}"/>
                  </a:ext>
                </a:extLst>
              </p14:cNvPr>
              <p14:cNvContentPartPr/>
              <p14:nvPr/>
            </p14:nvContentPartPr>
            <p14:xfrm>
              <a:off x="6065040" y="4186960"/>
              <a:ext cx="336240" cy="3798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C84A74D-B548-4968-98DB-F6ED89EBCBE5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047400" y="4169320"/>
                <a:ext cx="371880" cy="41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2EE6AC63-B201-4B32-B69B-A979D71AF4E3}"/>
                  </a:ext>
                </a:extLst>
              </p14:cNvPr>
              <p14:cNvContentPartPr/>
              <p14:nvPr/>
            </p14:nvContentPartPr>
            <p14:xfrm>
              <a:off x="6217680" y="4357600"/>
              <a:ext cx="242280" cy="212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2EE6AC63-B201-4B32-B69B-A979D71AF4E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199680" y="4339600"/>
                <a:ext cx="277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33B88E8-886B-40F0-9B3D-C900232D4A9C}"/>
                  </a:ext>
                </a:extLst>
              </p14:cNvPr>
              <p14:cNvContentPartPr/>
              <p14:nvPr/>
            </p14:nvContentPartPr>
            <p14:xfrm>
              <a:off x="6505320" y="4352920"/>
              <a:ext cx="316440" cy="1702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33B88E8-886B-40F0-9B3D-C900232D4A9C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487320" y="4335280"/>
                <a:ext cx="35208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F2E73E15-9BFF-48E2-8981-9EA0A6CAD737}"/>
                  </a:ext>
                </a:extLst>
              </p14:cNvPr>
              <p14:cNvContentPartPr/>
              <p14:nvPr/>
            </p14:nvContentPartPr>
            <p14:xfrm>
              <a:off x="6856320" y="4348960"/>
              <a:ext cx="193680" cy="1731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F2E73E15-9BFF-48E2-8981-9EA0A6CAD737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838680" y="4331320"/>
                <a:ext cx="229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57F6DB34-9014-4B6C-B571-20D42A4D2705}"/>
                  </a:ext>
                </a:extLst>
              </p14:cNvPr>
              <p14:cNvContentPartPr/>
              <p14:nvPr/>
            </p14:nvContentPartPr>
            <p14:xfrm>
              <a:off x="7081320" y="4328440"/>
              <a:ext cx="124200" cy="1918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57F6DB34-9014-4B6C-B571-20D42A4D270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063320" y="4310800"/>
                <a:ext cx="15984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D8DC8555-2C64-417B-BE9D-A0E8BCDD4229}"/>
                  </a:ext>
                </a:extLst>
              </p14:cNvPr>
              <p14:cNvContentPartPr/>
              <p14:nvPr/>
            </p14:nvContentPartPr>
            <p14:xfrm>
              <a:off x="7314600" y="4348600"/>
              <a:ext cx="305640" cy="12348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D8DC8555-2C64-417B-BE9D-A0E8BCDD422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296960" y="4330960"/>
                <a:ext cx="34128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C310CF03-993D-4763-AA7D-F7E23A635653}"/>
                  </a:ext>
                </a:extLst>
              </p14:cNvPr>
              <p14:cNvContentPartPr/>
              <p14:nvPr/>
            </p14:nvContentPartPr>
            <p14:xfrm>
              <a:off x="7873680" y="4287400"/>
              <a:ext cx="226080" cy="2214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C310CF03-993D-4763-AA7D-F7E23A635653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856040" y="4269400"/>
                <a:ext cx="2617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D73201F-E758-4227-BBB9-8E7DE33C86ED}"/>
                  </a:ext>
                </a:extLst>
              </p14:cNvPr>
              <p14:cNvContentPartPr/>
              <p14:nvPr/>
            </p14:nvContentPartPr>
            <p14:xfrm>
              <a:off x="7914000" y="4105960"/>
              <a:ext cx="232560" cy="900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D73201F-E758-4227-BBB9-8E7DE33C86E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896360" y="4087960"/>
                <a:ext cx="26820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89B24ABE-8ADE-4D94-9BF4-92D983E0E0B0}"/>
                  </a:ext>
                </a:extLst>
              </p14:cNvPr>
              <p14:cNvContentPartPr/>
              <p14:nvPr/>
            </p14:nvContentPartPr>
            <p14:xfrm>
              <a:off x="8433120" y="4134760"/>
              <a:ext cx="187200" cy="61956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89B24ABE-8ADE-4D94-9BF4-92D983E0E0B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8415120" y="4116760"/>
                <a:ext cx="222840" cy="65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374B21DF-4F0F-4123-8C35-79B489085C34}"/>
                  </a:ext>
                </a:extLst>
              </p14:cNvPr>
              <p14:cNvContentPartPr/>
              <p14:nvPr/>
            </p14:nvContentPartPr>
            <p14:xfrm>
              <a:off x="2280720" y="4785280"/>
              <a:ext cx="118080" cy="2253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374B21DF-4F0F-4123-8C35-79B489085C34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262720" y="4767280"/>
                <a:ext cx="15372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9E84CEFC-E7A0-4D53-BD93-6D0E022CDB10}"/>
                  </a:ext>
                </a:extLst>
              </p14:cNvPr>
              <p14:cNvContentPartPr/>
              <p14:nvPr/>
            </p14:nvContentPartPr>
            <p14:xfrm>
              <a:off x="432840" y="4144120"/>
              <a:ext cx="1659960" cy="86400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9E84CEFC-E7A0-4D53-BD93-6D0E022CDB10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14844" y="4126120"/>
                <a:ext cx="1695592" cy="89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06139CD1-B00D-4762-A39E-8968CDA573D8}"/>
                  </a:ext>
                </a:extLst>
              </p14:cNvPr>
              <p14:cNvContentPartPr/>
              <p14:nvPr/>
            </p14:nvContentPartPr>
            <p14:xfrm>
              <a:off x="2763120" y="4754320"/>
              <a:ext cx="306720" cy="2966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06139CD1-B00D-4762-A39E-8968CDA573D8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745120" y="4736680"/>
                <a:ext cx="34236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87FCC1BD-398C-4813-95B3-A0202C16CB12}"/>
                  </a:ext>
                </a:extLst>
              </p14:cNvPr>
              <p14:cNvContentPartPr/>
              <p14:nvPr/>
            </p14:nvContentPartPr>
            <p14:xfrm>
              <a:off x="1066440" y="5150680"/>
              <a:ext cx="1930680" cy="155772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87FCC1BD-398C-4813-95B3-A0202C16CB1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048800" y="5133040"/>
                <a:ext cx="1966320" cy="159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E08F80-F64A-4C83-861F-78D8C55F4AFB}"/>
                  </a:ext>
                </a:extLst>
              </p14:cNvPr>
              <p14:cNvContentPartPr/>
              <p14:nvPr/>
            </p14:nvContentPartPr>
            <p14:xfrm>
              <a:off x="3583560" y="4927120"/>
              <a:ext cx="196200" cy="252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E08F80-F64A-4C83-861F-78D8C55F4AF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565560" y="4909480"/>
                <a:ext cx="23184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A481AD3-C7F1-42C2-9FCD-28A6D83D52A3}"/>
                  </a:ext>
                </a:extLst>
              </p14:cNvPr>
              <p14:cNvContentPartPr/>
              <p14:nvPr/>
            </p14:nvContentPartPr>
            <p14:xfrm>
              <a:off x="3545400" y="4886440"/>
              <a:ext cx="242640" cy="232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A481AD3-C7F1-42C2-9FCD-28A6D83D52A3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527400" y="4868800"/>
                <a:ext cx="27828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922042F-7064-4556-AA09-22D1384D463B}"/>
                  </a:ext>
                </a:extLst>
              </p14:cNvPr>
              <p14:cNvContentPartPr/>
              <p14:nvPr/>
            </p14:nvContentPartPr>
            <p14:xfrm>
              <a:off x="3520560" y="4988320"/>
              <a:ext cx="330120" cy="127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922042F-7064-4556-AA09-22D1384D463B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3502920" y="4970320"/>
                <a:ext cx="36576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497C72F-B7EE-473E-825B-B1DF22545E90}"/>
                  </a:ext>
                </a:extLst>
              </p14:cNvPr>
              <p14:cNvContentPartPr/>
              <p14:nvPr/>
            </p14:nvContentPartPr>
            <p14:xfrm>
              <a:off x="3655920" y="4853680"/>
              <a:ext cx="79200" cy="2764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497C72F-B7EE-473E-825B-B1DF22545E90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637920" y="4835680"/>
                <a:ext cx="11484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AF715ED-96CF-4836-B63E-4468A21F2597}"/>
                  </a:ext>
                </a:extLst>
              </p14:cNvPr>
              <p14:cNvContentPartPr/>
              <p14:nvPr/>
            </p14:nvContentPartPr>
            <p14:xfrm>
              <a:off x="4106280" y="4903360"/>
              <a:ext cx="158040" cy="2908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AF715ED-96CF-4836-B63E-4468A21F2597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088640" y="4885360"/>
                <a:ext cx="19368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3DA5C07-A2D8-48B8-B43F-6B41D1774461}"/>
                  </a:ext>
                </a:extLst>
              </p14:cNvPr>
              <p14:cNvContentPartPr/>
              <p14:nvPr/>
            </p14:nvContentPartPr>
            <p14:xfrm>
              <a:off x="4346040" y="4957360"/>
              <a:ext cx="163440" cy="194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3DA5C07-A2D8-48B8-B43F-6B41D177446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4328400" y="4939720"/>
                <a:ext cx="19908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C09C93B-D82D-42A9-AE0A-88912E2F9012}"/>
                  </a:ext>
                </a:extLst>
              </p14:cNvPr>
              <p14:cNvContentPartPr/>
              <p14:nvPr/>
            </p14:nvContentPartPr>
            <p14:xfrm>
              <a:off x="4610280" y="4741720"/>
              <a:ext cx="336600" cy="389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C09C93B-D82D-42A9-AE0A-88912E2F9012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592280" y="4724080"/>
                <a:ext cx="37224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D9F293E-D514-445F-91E5-D1437FC361AC}"/>
                  </a:ext>
                </a:extLst>
              </p14:cNvPr>
              <p14:cNvContentPartPr/>
              <p14:nvPr/>
            </p14:nvContentPartPr>
            <p14:xfrm>
              <a:off x="5008080" y="4957360"/>
              <a:ext cx="11160" cy="146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D9F293E-D514-445F-91E5-D1437FC361AC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4990080" y="4939720"/>
                <a:ext cx="468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60D0C4D-B3DD-4582-A5B8-E60C4A9E04B6}"/>
                  </a:ext>
                </a:extLst>
              </p14:cNvPr>
              <p14:cNvContentPartPr/>
              <p14:nvPr/>
            </p14:nvContentPartPr>
            <p14:xfrm>
              <a:off x="5049120" y="4856200"/>
              <a:ext cx="6840" cy="104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60D0C4D-B3DD-4582-A5B8-E60C4A9E04B6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031120" y="4838200"/>
                <a:ext cx="424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E8EEE05-C629-4621-85BC-55E09A573807}"/>
                  </a:ext>
                </a:extLst>
              </p14:cNvPr>
              <p14:cNvContentPartPr/>
              <p14:nvPr/>
            </p14:nvContentPartPr>
            <p14:xfrm>
              <a:off x="5170800" y="4906960"/>
              <a:ext cx="149400" cy="171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E8EEE05-C629-4621-85BC-55E09A573807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152800" y="4888960"/>
                <a:ext cx="18504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40D1629-7968-4205-AD29-B37CA8985134}"/>
                  </a:ext>
                </a:extLst>
              </p14:cNvPr>
              <p14:cNvContentPartPr/>
              <p14:nvPr/>
            </p14:nvContentPartPr>
            <p14:xfrm>
              <a:off x="5385720" y="4917040"/>
              <a:ext cx="100080" cy="194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40D1629-7968-4205-AD29-B37CA8985134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367720" y="4899400"/>
                <a:ext cx="13572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A4CD20B-7ACB-472B-8D7C-717E476AB0C4}"/>
                  </a:ext>
                </a:extLst>
              </p14:cNvPr>
              <p14:cNvContentPartPr/>
              <p14:nvPr/>
            </p14:nvContentPartPr>
            <p14:xfrm>
              <a:off x="5861640" y="4757200"/>
              <a:ext cx="245160" cy="694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A4CD20B-7ACB-472B-8D7C-717E476AB0C4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5843640" y="4739560"/>
                <a:ext cx="280800" cy="72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B0DB5A4-38AD-4E1C-BF4C-64626A1394F6}"/>
                  </a:ext>
                </a:extLst>
              </p14:cNvPr>
              <p14:cNvContentPartPr/>
              <p14:nvPr/>
            </p14:nvContentPartPr>
            <p14:xfrm>
              <a:off x="6377520" y="5008480"/>
              <a:ext cx="124920" cy="1544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B0DB5A4-38AD-4E1C-BF4C-64626A1394F6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6359520" y="4990840"/>
                <a:ext cx="16056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080BA5F-6C0A-47F3-9A22-2AAC26532ED8}"/>
                  </a:ext>
                </a:extLst>
              </p14:cNvPr>
              <p14:cNvContentPartPr/>
              <p14:nvPr/>
            </p14:nvContentPartPr>
            <p14:xfrm>
              <a:off x="6574440" y="5018560"/>
              <a:ext cx="150480" cy="130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080BA5F-6C0A-47F3-9A22-2AAC26532ED8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556440" y="5000920"/>
                <a:ext cx="18612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65A019B8-2080-425D-AE17-1891AF9C6C9E}"/>
                  </a:ext>
                </a:extLst>
              </p14:cNvPr>
              <p14:cNvContentPartPr/>
              <p14:nvPr/>
            </p14:nvContentPartPr>
            <p14:xfrm>
              <a:off x="6776400" y="5002720"/>
              <a:ext cx="118440" cy="178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65A019B8-2080-425D-AE17-1891AF9C6C9E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758400" y="4984720"/>
                <a:ext cx="15408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E663D7E-BFF0-478C-9CEC-FDDADDBF043F}"/>
                  </a:ext>
                </a:extLst>
              </p14:cNvPr>
              <p14:cNvContentPartPr/>
              <p14:nvPr/>
            </p14:nvContentPartPr>
            <p14:xfrm>
              <a:off x="6969360" y="4998400"/>
              <a:ext cx="155160" cy="1792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E663D7E-BFF0-478C-9CEC-FDDADDBF043F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6951720" y="4980400"/>
                <a:ext cx="19080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FAD8443-E267-4B5F-8E9C-207870A003B0}"/>
                  </a:ext>
                </a:extLst>
              </p14:cNvPr>
              <p14:cNvContentPartPr/>
              <p14:nvPr/>
            </p14:nvContentPartPr>
            <p14:xfrm>
              <a:off x="7156560" y="4728400"/>
              <a:ext cx="455400" cy="431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FAD8443-E267-4B5F-8E9C-207870A003B0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7138560" y="4710760"/>
                <a:ext cx="491040" cy="4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5C0150C3-6923-433E-9A15-8AB7135CF539}"/>
                  </a:ext>
                </a:extLst>
              </p14:cNvPr>
              <p14:cNvContentPartPr/>
              <p14:nvPr/>
            </p14:nvContentPartPr>
            <p14:xfrm>
              <a:off x="7406400" y="4957360"/>
              <a:ext cx="193680" cy="18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5C0150C3-6923-433E-9A15-8AB7135CF539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7388760" y="4939720"/>
                <a:ext cx="2293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37BC179-A84A-4FCE-A34B-70F3EE7E4DEE}"/>
                  </a:ext>
                </a:extLst>
              </p14:cNvPr>
              <p14:cNvContentPartPr/>
              <p14:nvPr/>
            </p14:nvContentPartPr>
            <p14:xfrm>
              <a:off x="7691160" y="4967800"/>
              <a:ext cx="177480" cy="165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37BC179-A84A-4FCE-A34B-70F3EE7E4DEE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7673520" y="4950160"/>
                <a:ext cx="2131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58C5F62A-F6C5-410A-A8D0-8B25856BE851}"/>
                  </a:ext>
                </a:extLst>
              </p14:cNvPr>
              <p14:cNvContentPartPr/>
              <p14:nvPr/>
            </p14:nvContentPartPr>
            <p14:xfrm>
              <a:off x="8026320" y="4918480"/>
              <a:ext cx="502560" cy="252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58C5F62A-F6C5-410A-A8D0-8B25856BE851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8008333" y="4900480"/>
                <a:ext cx="538174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3A8F7A23-BA85-4E6F-A5BF-7645EFD8F613}"/>
                  </a:ext>
                </a:extLst>
              </p14:cNvPr>
              <p14:cNvContentPartPr/>
              <p14:nvPr/>
            </p14:nvContentPartPr>
            <p14:xfrm>
              <a:off x="3464760" y="5485840"/>
              <a:ext cx="20520" cy="1184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3A8F7A23-BA85-4E6F-A5BF-7645EFD8F613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3446760" y="5468200"/>
                <a:ext cx="5616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2E05AA5-D7BE-451F-BD7A-D28501AAA16C}"/>
                  </a:ext>
                </a:extLst>
              </p14:cNvPr>
              <p14:cNvContentPartPr/>
              <p14:nvPr/>
            </p14:nvContentPartPr>
            <p14:xfrm>
              <a:off x="3435240" y="5313400"/>
              <a:ext cx="19080" cy="35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2E05AA5-D7BE-451F-BD7A-D28501AAA16C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417600" y="5295760"/>
                <a:ext cx="5472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79AD6879-52A1-4BDF-9847-D6082AD1D479}"/>
                  </a:ext>
                </a:extLst>
              </p14:cNvPr>
              <p14:cNvContentPartPr/>
              <p14:nvPr/>
            </p14:nvContentPartPr>
            <p14:xfrm>
              <a:off x="3642240" y="5425360"/>
              <a:ext cx="105120" cy="1944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79AD6879-52A1-4BDF-9847-D6082AD1D479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624600" y="5407360"/>
                <a:ext cx="14076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3567F5F5-004B-4884-B93C-5C01112041D5}"/>
                  </a:ext>
                </a:extLst>
              </p14:cNvPr>
              <p14:cNvContentPartPr/>
              <p14:nvPr/>
            </p14:nvContentPartPr>
            <p14:xfrm>
              <a:off x="4083960" y="5397640"/>
              <a:ext cx="264960" cy="3578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3567F5F5-004B-4884-B93C-5C01112041D5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066320" y="5380000"/>
                <a:ext cx="3006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0D042E7B-693A-4CCF-A91C-840675546027}"/>
                  </a:ext>
                </a:extLst>
              </p14:cNvPr>
              <p14:cNvContentPartPr/>
              <p14:nvPr/>
            </p14:nvContentPartPr>
            <p14:xfrm>
              <a:off x="1767360" y="6034480"/>
              <a:ext cx="742320" cy="7657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0D042E7B-693A-4CCF-A91C-840675546027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749720" y="6016832"/>
                <a:ext cx="777960" cy="801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2F66A5A-EA5B-42CB-AAED-3C2ED87D81F5}"/>
                  </a:ext>
                </a:extLst>
              </p14:cNvPr>
              <p14:cNvContentPartPr/>
              <p14:nvPr/>
            </p14:nvContentPartPr>
            <p14:xfrm>
              <a:off x="1905600" y="5350840"/>
              <a:ext cx="299160" cy="2372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2F66A5A-EA5B-42CB-AAED-3C2ED87D81F5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887600" y="5332840"/>
                <a:ext cx="33480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B1EDE82-E28B-4247-BD88-BF182046D27F}"/>
                  </a:ext>
                </a:extLst>
              </p14:cNvPr>
              <p14:cNvContentPartPr/>
              <p14:nvPr/>
            </p14:nvContentPartPr>
            <p14:xfrm>
              <a:off x="2136960" y="5105400"/>
              <a:ext cx="149040" cy="2966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B1EDE82-E28B-4247-BD88-BF182046D27F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118960" y="5087760"/>
                <a:ext cx="184680" cy="332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01599530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DD45681-275E-4314-97E9-F283DA5E8657}"/>
                  </a:ext>
                </a:extLst>
              </p14:cNvPr>
              <p14:cNvContentPartPr/>
              <p14:nvPr/>
            </p14:nvContentPartPr>
            <p14:xfrm>
              <a:off x="1523640" y="201400"/>
              <a:ext cx="6579000" cy="550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DD45681-275E-4314-97E9-F283DA5E86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05640" y="183760"/>
                <a:ext cx="6614640" cy="58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31F5098-D284-4148-9AEB-417F66279689}"/>
                  </a:ext>
                </a:extLst>
              </p14:cNvPr>
              <p14:cNvContentPartPr/>
              <p14:nvPr/>
            </p14:nvContentPartPr>
            <p14:xfrm>
              <a:off x="4367280" y="1045960"/>
              <a:ext cx="253080" cy="13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31F5098-D284-4148-9AEB-417F6627968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349280" y="1028320"/>
                <a:ext cx="2887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59EA23E-3377-4F3A-8629-A10A5631480C}"/>
                  </a:ext>
                </a:extLst>
              </p14:cNvPr>
              <p14:cNvContentPartPr/>
              <p14:nvPr/>
            </p14:nvContentPartPr>
            <p14:xfrm>
              <a:off x="4875600" y="1003840"/>
              <a:ext cx="115200" cy="234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59EA23E-3377-4F3A-8629-A10A5631480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57960" y="986200"/>
                <a:ext cx="15084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FE0E30A-CF64-4ED6-80BB-2E3624AD0793}"/>
                  </a:ext>
                </a:extLst>
              </p14:cNvPr>
              <p14:cNvContentPartPr/>
              <p14:nvPr/>
            </p14:nvContentPartPr>
            <p14:xfrm>
              <a:off x="6095640" y="821680"/>
              <a:ext cx="896040" cy="793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FE0E30A-CF64-4ED6-80BB-2E3624AD079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77640" y="803680"/>
                <a:ext cx="931680" cy="82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EA38FBF-A175-44A2-AE44-57698E60C62D}"/>
                  </a:ext>
                </a:extLst>
              </p14:cNvPr>
              <p14:cNvContentPartPr/>
              <p14:nvPr/>
            </p14:nvContentPartPr>
            <p14:xfrm>
              <a:off x="5089800" y="887200"/>
              <a:ext cx="692280" cy="646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EA38FBF-A175-44A2-AE44-57698E60C62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71800" y="869210"/>
                <a:ext cx="727920" cy="682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0928866-06DE-4423-9073-7B9C7A1DCFE6}"/>
                  </a:ext>
                </a:extLst>
              </p14:cNvPr>
              <p14:cNvContentPartPr/>
              <p14:nvPr/>
            </p14:nvContentPartPr>
            <p14:xfrm>
              <a:off x="3717120" y="924280"/>
              <a:ext cx="428400" cy="264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0928866-06DE-4423-9073-7B9C7A1DCFE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99480" y="906280"/>
                <a:ext cx="46404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89AC88E-9733-4437-8C71-3B0EBA7BA7DC}"/>
                  </a:ext>
                </a:extLst>
              </p14:cNvPr>
              <p14:cNvContentPartPr/>
              <p14:nvPr/>
            </p14:nvContentPartPr>
            <p14:xfrm>
              <a:off x="3200160" y="852280"/>
              <a:ext cx="298800" cy="316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89AC88E-9733-4437-8C71-3B0EBA7BA7D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82160" y="834640"/>
                <a:ext cx="3344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E015EAF-C308-4A68-8E30-E29AFAF1915E}"/>
                  </a:ext>
                </a:extLst>
              </p14:cNvPr>
              <p14:cNvContentPartPr/>
              <p14:nvPr/>
            </p14:nvContentPartPr>
            <p14:xfrm>
              <a:off x="7301640" y="822760"/>
              <a:ext cx="34200" cy="347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E015EAF-C308-4A68-8E30-E29AFAF1915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283640" y="804760"/>
                <a:ext cx="6984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FFA9645-A809-463D-94B0-31A0EDFDBEA9}"/>
                  </a:ext>
                </a:extLst>
              </p14:cNvPr>
              <p14:cNvContentPartPr/>
              <p14:nvPr/>
            </p14:nvContentPartPr>
            <p14:xfrm>
              <a:off x="7203000" y="994120"/>
              <a:ext cx="203400" cy="32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FFA9645-A809-463D-94B0-31A0EDFDBEA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85000" y="976480"/>
                <a:ext cx="2390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A859F9E-7E32-4497-B1F0-5DDF3BDBB098}"/>
                  </a:ext>
                </a:extLst>
              </p14:cNvPr>
              <p14:cNvContentPartPr/>
              <p14:nvPr/>
            </p14:nvContentPartPr>
            <p14:xfrm>
              <a:off x="7445280" y="855880"/>
              <a:ext cx="317880" cy="287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A859F9E-7E32-4497-B1F0-5DDF3BDBB09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27640" y="837880"/>
                <a:ext cx="3535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B4772DD-C178-41CB-A592-846D5AB54F29}"/>
                  </a:ext>
                </a:extLst>
              </p14:cNvPr>
              <p14:cNvContentPartPr/>
              <p14:nvPr/>
            </p14:nvContentPartPr>
            <p14:xfrm>
              <a:off x="7777560" y="934360"/>
              <a:ext cx="106560" cy="200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B4772DD-C178-41CB-A592-846D5AB54F2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759920" y="916720"/>
                <a:ext cx="14220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AE6D4DE-01C4-4678-ADF6-2BB469862206}"/>
                  </a:ext>
                </a:extLst>
              </p14:cNvPr>
              <p14:cNvContentPartPr/>
              <p14:nvPr/>
            </p14:nvContentPartPr>
            <p14:xfrm>
              <a:off x="7943880" y="962800"/>
              <a:ext cx="200160" cy="194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AE6D4DE-01C4-4678-ADF6-2BB46986220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25880" y="945160"/>
                <a:ext cx="23580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74B9EB4-EA52-44BF-9061-F32745ED63A0}"/>
                  </a:ext>
                </a:extLst>
              </p14:cNvPr>
              <p14:cNvContentPartPr/>
              <p14:nvPr/>
            </p14:nvContentPartPr>
            <p14:xfrm>
              <a:off x="8402880" y="1000960"/>
              <a:ext cx="224640" cy="123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74B9EB4-EA52-44BF-9061-F32745ED63A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384880" y="983320"/>
                <a:ext cx="26028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B23C941-83DE-4F3E-9CB0-C13D0B6B710A}"/>
                  </a:ext>
                </a:extLst>
              </p14:cNvPr>
              <p14:cNvContentPartPr/>
              <p14:nvPr/>
            </p14:nvContentPartPr>
            <p14:xfrm>
              <a:off x="4117080" y="1290040"/>
              <a:ext cx="507960" cy="265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B23C941-83DE-4F3E-9CB0-C13D0B6B710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099080" y="1272040"/>
                <a:ext cx="54360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65C5E15-1093-4BDE-B913-6DF9E8D3C3C0}"/>
                  </a:ext>
                </a:extLst>
              </p14:cNvPr>
              <p14:cNvContentPartPr/>
              <p14:nvPr/>
            </p14:nvContentPartPr>
            <p14:xfrm>
              <a:off x="3443880" y="1427560"/>
              <a:ext cx="568800" cy="349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65C5E15-1093-4BDE-B913-6DF9E8D3C3C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426240" y="1409920"/>
                <a:ext cx="60444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C6AFC72-9131-4C97-99E1-A3CA82224983}"/>
                  </a:ext>
                </a:extLst>
              </p14:cNvPr>
              <p14:cNvContentPartPr/>
              <p14:nvPr/>
            </p14:nvContentPartPr>
            <p14:xfrm>
              <a:off x="1940160" y="2194720"/>
              <a:ext cx="101880" cy="990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C6AFC72-9131-4C97-99E1-A3CA822249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22160" y="2176720"/>
                <a:ext cx="13752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2BAECA3-AF30-4D31-9557-DB87199FE9BA}"/>
                  </a:ext>
                </a:extLst>
              </p14:cNvPr>
              <p14:cNvContentPartPr/>
              <p14:nvPr/>
            </p14:nvContentPartPr>
            <p14:xfrm>
              <a:off x="3230400" y="1899880"/>
              <a:ext cx="276120" cy="379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2BAECA3-AF30-4D31-9557-DB87199FE9B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212760" y="1881897"/>
                <a:ext cx="311760" cy="4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946281-EF79-420A-9639-139B574EFDD3}"/>
                  </a:ext>
                </a:extLst>
              </p14:cNvPr>
              <p14:cNvContentPartPr/>
              <p14:nvPr/>
            </p14:nvContentPartPr>
            <p14:xfrm>
              <a:off x="3738720" y="1970800"/>
              <a:ext cx="189720" cy="304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946281-EF79-420A-9639-139B574EFDD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720720" y="1952800"/>
                <a:ext cx="22536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9B95B20-AAC6-4F8A-ABE8-34D8E51BA897}"/>
                  </a:ext>
                </a:extLst>
              </p14:cNvPr>
              <p14:cNvContentPartPr/>
              <p14:nvPr/>
            </p14:nvContentPartPr>
            <p14:xfrm>
              <a:off x="4032840" y="1970800"/>
              <a:ext cx="19440" cy="256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9B95B20-AAC6-4F8A-ABE8-34D8E51BA89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015200" y="1952800"/>
                <a:ext cx="5508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9B8FA2F-EF5C-451E-ADF2-910438B61041}"/>
                  </a:ext>
                </a:extLst>
              </p14:cNvPr>
              <p14:cNvContentPartPr/>
              <p14:nvPr/>
            </p14:nvContentPartPr>
            <p14:xfrm>
              <a:off x="4141560" y="2032360"/>
              <a:ext cx="132480" cy="182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9B8FA2F-EF5C-451E-ADF2-910438B610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23920" y="2014720"/>
                <a:ext cx="16812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469265E-97C3-4559-8479-CC61C97D3E0E}"/>
                  </a:ext>
                </a:extLst>
              </p14:cNvPr>
              <p14:cNvContentPartPr/>
              <p14:nvPr/>
            </p14:nvContentPartPr>
            <p14:xfrm>
              <a:off x="4307520" y="2103640"/>
              <a:ext cx="190440" cy="131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469265E-97C3-4559-8479-CC61C97D3E0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89880" y="2086000"/>
                <a:ext cx="22608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B74876B-2DAF-45AB-9401-53EC9AF7C3AB}"/>
                  </a:ext>
                </a:extLst>
              </p14:cNvPr>
              <p14:cNvContentPartPr/>
              <p14:nvPr/>
            </p14:nvContentPartPr>
            <p14:xfrm>
              <a:off x="4541880" y="2062240"/>
              <a:ext cx="204480" cy="533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B74876B-2DAF-45AB-9401-53EC9AF7C3A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523880" y="2044240"/>
                <a:ext cx="24012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9803920-65E6-4629-A134-B4E1A9BBD006}"/>
                  </a:ext>
                </a:extLst>
              </p14:cNvPr>
              <p14:cNvContentPartPr/>
              <p14:nvPr/>
            </p14:nvContentPartPr>
            <p14:xfrm>
              <a:off x="5018160" y="1798000"/>
              <a:ext cx="21240" cy="397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9803920-65E6-4629-A134-B4E1A9BBD00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00520" y="1780000"/>
                <a:ext cx="56880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E8840C3-BF5F-45AE-BFD7-6D00045CD09E}"/>
                  </a:ext>
                </a:extLst>
              </p14:cNvPr>
              <p14:cNvContentPartPr/>
              <p14:nvPr/>
            </p14:nvContentPartPr>
            <p14:xfrm>
              <a:off x="4917000" y="2019400"/>
              <a:ext cx="216000" cy="53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E8840C3-BF5F-45AE-BFD7-6D00045CD09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899000" y="2001400"/>
                <a:ext cx="2516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9F252-7EF7-41CD-94A0-A3A35ACE3EDF}"/>
                  </a:ext>
                </a:extLst>
              </p14:cNvPr>
              <p14:cNvContentPartPr/>
              <p14:nvPr/>
            </p14:nvContentPartPr>
            <p14:xfrm>
              <a:off x="5233440" y="1787560"/>
              <a:ext cx="140760" cy="324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9F252-7EF7-41CD-94A0-A3A35ACE3ED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215440" y="1769920"/>
                <a:ext cx="1764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A37A062-9360-43A1-B1E6-06954ECA4D05}"/>
                  </a:ext>
                </a:extLst>
              </p14:cNvPr>
              <p14:cNvContentPartPr/>
              <p14:nvPr/>
            </p14:nvContentPartPr>
            <p14:xfrm>
              <a:off x="5475000" y="1952080"/>
              <a:ext cx="142200" cy="192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A37A062-9360-43A1-B1E6-06954ECA4D0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57000" y="1934440"/>
                <a:ext cx="17784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A68EEF6-B217-406C-A0DB-D076276BB6BE}"/>
                  </a:ext>
                </a:extLst>
              </p14:cNvPr>
              <p14:cNvContentPartPr/>
              <p14:nvPr/>
            </p14:nvContentPartPr>
            <p14:xfrm>
              <a:off x="6466800" y="1848760"/>
              <a:ext cx="25200" cy="16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A68EEF6-B217-406C-A0DB-D076276BB6B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49160" y="1830760"/>
                <a:ext cx="608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D7A6260-7368-450D-AD91-6419706D0EC2}"/>
                  </a:ext>
                </a:extLst>
              </p14:cNvPr>
              <p14:cNvContentPartPr/>
              <p14:nvPr/>
            </p14:nvContentPartPr>
            <p14:xfrm>
              <a:off x="6636000" y="1919680"/>
              <a:ext cx="79560" cy="192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D7A6260-7368-450D-AD91-6419706D0EC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18000" y="1902040"/>
                <a:ext cx="1152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4297006-4BA5-45C6-9523-2ACE04C1DC27}"/>
                  </a:ext>
                </a:extLst>
              </p14:cNvPr>
              <p14:cNvContentPartPr/>
              <p14:nvPr/>
            </p14:nvContentPartPr>
            <p14:xfrm>
              <a:off x="7035600" y="1765240"/>
              <a:ext cx="221400" cy="583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4297006-4BA5-45C6-9523-2ACE04C1DC2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017960" y="1747600"/>
                <a:ext cx="257040" cy="61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19C31A3-6568-4928-9C53-1C959EF4AE62}"/>
                  </a:ext>
                </a:extLst>
              </p14:cNvPr>
              <p14:cNvContentPartPr/>
              <p14:nvPr/>
            </p14:nvContentPartPr>
            <p14:xfrm>
              <a:off x="8625000" y="1900960"/>
              <a:ext cx="356040" cy="171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19C31A3-6568-4928-9C53-1C959EF4AE6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07360" y="1882960"/>
                <a:ext cx="39168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329D391-2DF0-4569-A106-07048E53E980}"/>
                  </a:ext>
                </a:extLst>
              </p14:cNvPr>
              <p14:cNvContentPartPr/>
              <p14:nvPr/>
            </p14:nvContentPartPr>
            <p14:xfrm>
              <a:off x="7487400" y="1729240"/>
              <a:ext cx="1036800" cy="41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329D391-2DF0-4569-A106-07048E53E98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469760" y="1711240"/>
                <a:ext cx="107244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6DFA9F-FEC2-4381-8EA7-86369ABD101B}"/>
                  </a:ext>
                </a:extLst>
              </p14:cNvPr>
              <p14:cNvContentPartPr/>
              <p14:nvPr/>
            </p14:nvContentPartPr>
            <p14:xfrm>
              <a:off x="5902320" y="1940200"/>
              <a:ext cx="617400" cy="187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6DFA9F-FEC2-4381-8EA7-86369ABD101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884320" y="1922200"/>
                <a:ext cx="6530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54B6E0F-D643-4FD8-9B41-D9E2FA8C5F4C}"/>
                  </a:ext>
                </a:extLst>
              </p14:cNvPr>
              <p14:cNvContentPartPr/>
              <p14:nvPr/>
            </p14:nvContentPartPr>
            <p14:xfrm>
              <a:off x="558480" y="1335040"/>
              <a:ext cx="1518480" cy="266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54B6E0F-D643-4FD8-9B41-D9E2FA8C5F4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40840" y="1317040"/>
                <a:ext cx="1554120" cy="270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52F767B-9611-4CCE-93EC-C76998BD9BEB}"/>
                  </a:ext>
                </a:extLst>
              </p14:cNvPr>
              <p14:cNvContentPartPr/>
              <p14:nvPr/>
            </p14:nvContentPartPr>
            <p14:xfrm>
              <a:off x="5079720" y="2326480"/>
              <a:ext cx="720000" cy="415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52F767B-9611-4CCE-93EC-C76998BD9BE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62080" y="2308496"/>
                <a:ext cx="755640" cy="4510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3AFA915-8FB0-4ABA-80B7-30CAFEF99DCB}"/>
                  </a:ext>
                </a:extLst>
              </p14:cNvPr>
              <p14:cNvContentPartPr/>
              <p14:nvPr/>
            </p14:nvContentPartPr>
            <p14:xfrm>
              <a:off x="3718920" y="2381200"/>
              <a:ext cx="1178280" cy="579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3AFA915-8FB0-4ABA-80B7-30CAFEF99DC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00920" y="2363560"/>
                <a:ext cx="1213920" cy="61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AD46206-447B-4A55-8713-89937031FCA1}"/>
                  </a:ext>
                </a:extLst>
              </p14:cNvPr>
              <p14:cNvContentPartPr/>
              <p14:nvPr/>
            </p14:nvContentPartPr>
            <p14:xfrm>
              <a:off x="7426560" y="2346640"/>
              <a:ext cx="360" cy="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AD46206-447B-4A55-8713-89937031FCA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408560" y="232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6D3AEA9-AD90-416B-8783-E3A05EF1B5A4}"/>
                  </a:ext>
                </a:extLst>
              </p14:cNvPr>
              <p14:cNvContentPartPr/>
              <p14:nvPr/>
            </p14:nvContentPartPr>
            <p14:xfrm>
              <a:off x="7600440" y="2448160"/>
              <a:ext cx="150840" cy="235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6D3AEA9-AD90-416B-8783-E3A05EF1B5A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82800" y="2430160"/>
                <a:ext cx="1864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9B66776-041D-47E3-98E9-1F226F2BA6A8}"/>
                  </a:ext>
                </a:extLst>
              </p14:cNvPr>
              <p14:cNvContentPartPr/>
              <p14:nvPr/>
            </p14:nvContentPartPr>
            <p14:xfrm>
              <a:off x="6522600" y="2427640"/>
              <a:ext cx="905760" cy="259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9B66776-041D-47E3-98E9-1F226F2BA6A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04600" y="2410000"/>
                <a:ext cx="94140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CF72AB0-A552-4048-96FF-D24FE607A40C}"/>
                  </a:ext>
                </a:extLst>
              </p14:cNvPr>
              <p14:cNvContentPartPr/>
              <p14:nvPr/>
            </p14:nvContentPartPr>
            <p14:xfrm>
              <a:off x="6126240" y="2447800"/>
              <a:ext cx="241920" cy="258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CF72AB0-A552-4048-96FF-D24FE607A40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108240" y="2429800"/>
                <a:ext cx="27756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38CF6D7-5D81-4FFE-A1CF-B2417A7193A4}"/>
                  </a:ext>
                </a:extLst>
              </p14:cNvPr>
              <p14:cNvContentPartPr/>
              <p14:nvPr/>
            </p14:nvContentPartPr>
            <p14:xfrm>
              <a:off x="1330320" y="2252680"/>
              <a:ext cx="1522800" cy="135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38CF6D7-5D81-4FFE-A1CF-B2417A7193A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312680" y="2235035"/>
                <a:ext cx="1558440" cy="13932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4A5018D-8EF8-4A5B-84A3-AB8DAC252D99}"/>
                  </a:ext>
                </a:extLst>
              </p14:cNvPr>
              <p14:cNvContentPartPr/>
              <p14:nvPr/>
            </p14:nvContentPartPr>
            <p14:xfrm>
              <a:off x="2112960" y="987280"/>
              <a:ext cx="269280" cy="253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4A5018D-8EF8-4A5B-84A3-AB8DAC252D9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095296" y="969280"/>
                <a:ext cx="304968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460EFBB-E10C-4E64-B4D9-E58AD767D57A}"/>
                  </a:ext>
                </a:extLst>
              </p14:cNvPr>
              <p14:cNvContentPartPr/>
              <p14:nvPr/>
            </p14:nvContentPartPr>
            <p14:xfrm>
              <a:off x="3350640" y="3067720"/>
              <a:ext cx="296640" cy="367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460EFBB-E10C-4E64-B4D9-E58AD767D57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333000" y="3050080"/>
                <a:ext cx="33228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0E415EC-8698-415C-97C4-9DF27798FCDE}"/>
                  </a:ext>
                </a:extLst>
              </p14:cNvPr>
              <p14:cNvContentPartPr/>
              <p14:nvPr/>
            </p14:nvContentPartPr>
            <p14:xfrm>
              <a:off x="5587680" y="3131800"/>
              <a:ext cx="123480" cy="288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0E415EC-8698-415C-97C4-9DF27798FCD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569680" y="3114160"/>
                <a:ext cx="15912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49921DE-3652-46B1-ACED-48819DD74B14}"/>
                  </a:ext>
                </a:extLst>
              </p14:cNvPr>
              <p14:cNvContentPartPr/>
              <p14:nvPr/>
            </p14:nvContentPartPr>
            <p14:xfrm>
              <a:off x="5597760" y="2946400"/>
              <a:ext cx="152640" cy="81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49921DE-3652-46B1-ACED-48819DD74B1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579760" y="2928760"/>
                <a:ext cx="1882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6D465FF-3985-49C5-A5D7-AF114BC77728}"/>
                  </a:ext>
                </a:extLst>
              </p14:cNvPr>
              <p14:cNvContentPartPr/>
              <p14:nvPr/>
            </p14:nvContentPartPr>
            <p14:xfrm>
              <a:off x="6035880" y="3134320"/>
              <a:ext cx="368640" cy="248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6D465FF-3985-49C5-A5D7-AF114BC7772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17880" y="3116680"/>
                <a:ext cx="40428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10DC08C-71C9-4A7F-AA0A-9F40735F8B23}"/>
                  </a:ext>
                </a:extLst>
              </p14:cNvPr>
              <p14:cNvContentPartPr/>
              <p14:nvPr/>
            </p14:nvContentPartPr>
            <p14:xfrm>
              <a:off x="6478320" y="3139000"/>
              <a:ext cx="235080" cy="190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10DC08C-71C9-4A7F-AA0A-9F40735F8B23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460320" y="3121000"/>
                <a:ext cx="27072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E7A1BB0-8B23-414C-B6D3-1C8E4B4C5012}"/>
                  </a:ext>
                </a:extLst>
              </p14:cNvPr>
              <p14:cNvContentPartPr/>
              <p14:nvPr/>
            </p14:nvContentPartPr>
            <p14:xfrm>
              <a:off x="7120200" y="3098680"/>
              <a:ext cx="348480" cy="209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E7A1BB0-8B23-414C-B6D3-1C8E4B4C501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102200" y="3080680"/>
                <a:ext cx="38412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41EA048-0BA0-4602-AE28-45E7367E66F4}"/>
                  </a:ext>
                </a:extLst>
              </p14:cNvPr>
              <p14:cNvContentPartPr/>
              <p14:nvPr/>
            </p14:nvContentPartPr>
            <p14:xfrm>
              <a:off x="6837600" y="2956120"/>
              <a:ext cx="157320" cy="332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41EA048-0BA0-4602-AE28-45E7367E66F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19600" y="2938480"/>
                <a:ext cx="19296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2753F53-51D7-40DF-8D21-49A20309D683}"/>
                  </a:ext>
                </a:extLst>
              </p14:cNvPr>
              <p14:cNvContentPartPr/>
              <p14:nvPr/>
            </p14:nvContentPartPr>
            <p14:xfrm>
              <a:off x="7744440" y="3118840"/>
              <a:ext cx="303120" cy="164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2753F53-51D7-40DF-8D21-49A20309D68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726440" y="3101200"/>
                <a:ext cx="3387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B123391-ECA8-4E8A-88F1-D5EA30BEC1F0}"/>
                  </a:ext>
                </a:extLst>
              </p14:cNvPr>
              <p14:cNvContentPartPr/>
              <p14:nvPr/>
            </p14:nvContentPartPr>
            <p14:xfrm>
              <a:off x="8198760" y="3128920"/>
              <a:ext cx="10440" cy="121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B123391-ECA8-4E8A-88F1-D5EA30BEC1F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180760" y="3111280"/>
                <a:ext cx="4608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B6F63DC-D601-4E03-9E22-A5F7B7FC5B76}"/>
                  </a:ext>
                </a:extLst>
              </p14:cNvPr>
              <p14:cNvContentPartPr/>
              <p14:nvPr/>
            </p14:nvContentPartPr>
            <p14:xfrm>
              <a:off x="8202720" y="2956120"/>
              <a:ext cx="16560" cy="219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B6F63DC-D601-4E03-9E22-A5F7B7FC5B7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185080" y="2938480"/>
                <a:ext cx="522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6883802-5AF9-48BC-AC61-E8EE197D808B}"/>
                  </a:ext>
                </a:extLst>
              </p14:cNvPr>
              <p14:cNvContentPartPr/>
              <p14:nvPr/>
            </p14:nvContentPartPr>
            <p14:xfrm>
              <a:off x="8330880" y="2885200"/>
              <a:ext cx="443160" cy="3315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6883802-5AF9-48BC-AC61-E8EE197D808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312880" y="2867200"/>
                <a:ext cx="47880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03DC448-1948-47F4-8BF5-4A06CF08FB41}"/>
                  </a:ext>
                </a:extLst>
              </p14:cNvPr>
              <p14:cNvContentPartPr/>
              <p14:nvPr/>
            </p14:nvContentPartPr>
            <p14:xfrm>
              <a:off x="3952920" y="2986000"/>
              <a:ext cx="1292040" cy="9871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03DC448-1948-47F4-8BF5-4A06CF08FB4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35280" y="2968354"/>
                <a:ext cx="1327680" cy="10227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10E28E4-1E94-43BE-862B-3AFD6AC078B4}"/>
                  </a:ext>
                </a:extLst>
              </p14:cNvPr>
              <p14:cNvContentPartPr/>
              <p14:nvPr/>
            </p14:nvContentPartPr>
            <p14:xfrm>
              <a:off x="3464400" y="3726880"/>
              <a:ext cx="336600" cy="3085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10E28E4-1E94-43BE-862B-3AFD6AC078B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446419" y="3708880"/>
                <a:ext cx="372202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973954F-2B6B-42D9-A282-03EA68186710}"/>
                  </a:ext>
                </a:extLst>
              </p14:cNvPr>
              <p14:cNvContentPartPr/>
              <p14:nvPr/>
            </p14:nvContentPartPr>
            <p14:xfrm>
              <a:off x="5635920" y="3809680"/>
              <a:ext cx="33120" cy="100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973954F-2B6B-42D9-A282-03EA6818671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18280" y="3792040"/>
                <a:ext cx="6876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36F5775-47DF-48ED-8CE9-418675E2FA8C}"/>
                  </a:ext>
                </a:extLst>
              </p14:cNvPr>
              <p14:cNvContentPartPr/>
              <p14:nvPr/>
            </p14:nvContentPartPr>
            <p14:xfrm>
              <a:off x="5607840" y="3646960"/>
              <a:ext cx="360" cy="126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36F5775-47DF-48ED-8CE9-418675E2FA8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589840" y="3628960"/>
                <a:ext cx="360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5222653F-46F9-4DED-A719-5F91EA998ABA}"/>
                  </a:ext>
                </a:extLst>
              </p14:cNvPr>
              <p14:cNvContentPartPr/>
              <p14:nvPr/>
            </p14:nvContentPartPr>
            <p14:xfrm>
              <a:off x="5793240" y="3758560"/>
              <a:ext cx="142920" cy="192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5222653F-46F9-4DED-A719-5F91EA998AB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775240" y="3740920"/>
                <a:ext cx="17856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879D28F-4A17-4636-8B91-2C3823EDE204}"/>
                  </a:ext>
                </a:extLst>
              </p14:cNvPr>
              <p14:cNvContentPartPr/>
              <p14:nvPr/>
            </p14:nvContentPartPr>
            <p14:xfrm>
              <a:off x="6326400" y="3607360"/>
              <a:ext cx="248400" cy="5936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879D28F-4A17-4636-8B91-2C3823EDE20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308400" y="3589720"/>
                <a:ext cx="284040" cy="62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C44E54D-5C97-44B2-ADD7-0DEC0123847F}"/>
                  </a:ext>
                </a:extLst>
              </p14:cNvPr>
              <p14:cNvContentPartPr/>
              <p14:nvPr/>
            </p14:nvContentPartPr>
            <p14:xfrm>
              <a:off x="1350840" y="2273560"/>
              <a:ext cx="540000" cy="317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C44E54D-5C97-44B2-ADD7-0DEC0123847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332840" y="2255560"/>
                <a:ext cx="57564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70B4BFE-4C60-4FFA-8F4F-B1930094DA29}"/>
                  </a:ext>
                </a:extLst>
              </p14:cNvPr>
              <p14:cNvContentPartPr/>
              <p14:nvPr/>
            </p14:nvContentPartPr>
            <p14:xfrm>
              <a:off x="1767360" y="1862800"/>
              <a:ext cx="140400" cy="320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70B4BFE-4C60-4FFA-8F4F-B1930094DA2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749720" y="1845160"/>
                <a:ext cx="17604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E5B7A9D-87D9-4D9B-8118-B7B14881ABC2}"/>
                  </a:ext>
                </a:extLst>
              </p14:cNvPr>
              <p14:cNvContentPartPr/>
              <p14:nvPr/>
            </p14:nvContentPartPr>
            <p14:xfrm>
              <a:off x="2183880" y="2045320"/>
              <a:ext cx="64440" cy="5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E5B7A9D-87D9-4D9B-8118-B7B14881ABC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166240" y="2027680"/>
                <a:ext cx="10008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AAE79BF-9A7D-4B6A-9D0F-35FA14A218BC}"/>
                  </a:ext>
                </a:extLst>
              </p14:cNvPr>
              <p14:cNvContentPartPr/>
              <p14:nvPr/>
            </p14:nvContentPartPr>
            <p14:xfrm>
              <a:off x="2356680" y="1915360"/>
              <a:ext cx="100800" cy="6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AAE79BF-9A7D-4B6A-9D0F-35FA14A218B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339040" y="1897360"/>
                <a:ext cx="13644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0462516-258D-4160-93D3-4F18DD1DFA6C}"/>
                  </a:ext>
                </a:extLst>
              </p14:cNvPr>
              <p14:cNvContentPartPr/>
              <p14:nvPr/>
            </p14:nvContentPartPr>
            <p14:xfrm>
              <a:off x="2569800" y="1836160"/>
              <a:ext cx="29520" cy="230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0462516-258D-4160-93D3-4F18DD1DFA6C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552160" y="1818520"/>
                <a:ext cx="6516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F036E0D-7679-4EC2-93A0-B92E82F09159}"/>
                  </a:ext>
                </a:extLst>
              </p14:cNvPr>
              <p14:cNvContentPartPr/>
              <p14:nvPr/>
            </p14:nvContentPartPr>
            <p14:xfrm>
              <a:off x="2712360" y="1740760"/>
              <a:ext cx="25200" cy="16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F036E0D-7679-4EC2-93A0-B92E82F0915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694720" y="1723120"/>
                <a:ext cx="608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BC7C1C0-BF82-4A72-AA5A-9D26AD6FAF9A}"/>
                  </a:ext>
                </a:extLst>
              </p14:cNvPr>
              <p14:cNvContentPartPr/>
              <p14:nvPr/>
            </p14:nvContentPartPr>
            <p14:xfrm>
              <a:off x="2874720" y="1544920"/>
              <a:ext cx="184680" cy="121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BC7C1C0-BF82-4A72-AA5A-9D26AD6FAF9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857046" y="1526920"/>
                <a:ext cx="22039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12FC8E0-DA59-40D0-B014-3F2EEBC19525}"/>
                  </a:ext>
                </a:extLst>
              </p14:cNvPr>
              <p14:cNvContentPartPr/>
              <p14:nvPr/>
            </p14:nvContentPartPr>
            <p14:xfrm>
              <a:off x="2294760" y="1464280"/>
              <a:ext cx="112680" cy="282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12FC8E0-DA59-40D0-B014-3F2EEBC1952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277120" y="1446280"/>
                <a:ext cx="14832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A106D8D-B228-42E0-AAFB-60679025204E}"/>
                  </a:ext>
                </a:extLst>
              </p14:cNvPr>
              <p14:cNvContentPartPr/>
              <p14:nvPr/>
            </p14:nvContentPartPr>
            <p14:xfrm>
              <a:off x="2488800" y="1683160"/>
              <a:ext cx="56520" cy="94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A106D8D-B228-42E0-AAFB-60679025204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471160" y="1665520"/>
                <a:ext cx="9216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3BF9219-352C-4D20-BC10-1110EE858780}"/>
                  </a:ext>
                </a:extLst>
              </p14:cNvPr>
              <p14:cNvContentPartPr/>
              <p14:nvPr/>
            </p14:nvContentPartPr>
            <p14:xfrm>
              <a:off x="2063280" y="1462120"/>
              <a:ext cx="151560" cy="41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3BF9219-352C-4D20-BC10-1110EE85878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045280" y="1444480"/>
                <a:ext cx="1872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82BEE29B-5233-428D-B8C7-720891F54825}"/>
                  </a:ext>
                </a:extLst>
              </p14:cNvPr>
              <p14:cNvContentPartPr/>
              <p14:nvPr/>
            </p14:nvContentPartPr>
            <p14:xfrm>
              <a:off x="1229160" y="1872880"/>
              <a:ext cx="830160" cy="4845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82BEE29B-5233-428D-B8C7-720891F5482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211160" y="1854880"/>
                <a:ext cx="865800" cy="52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2900F5C7-7AD9-4FC2-B5E3-3C9237D10AAA}"/>
                  </a:ext>
                </a:extLst>
              </p14:cNvPr>
              <p14:cNvContentPartPr/>
              <p14:nvPr/>
            </p14:nvContentPartPr>
            <p14:xfrm>
              <a:off x="2447040" y="4327360"/>
              <a:ext cx="506520" cy="2037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2900F5C7-7AD9-4FC2-B5E3-3C9237D10AA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429400" y="4309392"/>
                <a:ext cx="542160" cy="2393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C76C631-6036-4583-B263-113FBFF57A0C}"/>
                  </a:ext>
                </a:extLst>
              </p14:cNvPr>
              <p14:cNvContentPartPr/>
              <p14:nvPr/>
            </p14:nvContentPartPr>
            <p14:xfrm>
              <a:off x="3281160" y="4144840"/>
              <a:ext cx="2064240" cy="612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C76C631-6036-4583-B263-113FBFF57A0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263160" y="4127200"/>
                <a:ext cx="2099880" cy="64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69DE28B-B380-4C14-8B6E-302D487D1080}"/>
                  </a:ext>
                </a:extLst>
              </p14:cNvPr>
              <p14:cNvContentPartPr/>
              <p14:nvPr/>
            </p14:nvContentPartPr>
            <p14:xfrm>
              <a:off x="5785320" y="4175440"/>
              <a:ext cx="248400" cy="4190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69DE28B-B380-4C14-8B6E-302D487D1080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767680" y="4157440"/>
                <a:ext cx="28404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C84A74D-B548-4968-98DB-F6ED89EBCBE5}"/>
                  </a:ext>
                </a:extLst>
              </p14:cNvPr>
              <p14:cNvContentPartPr/>
              <p14:nvPr/>
            </p14:nvContentPartPr>
            <p14:xfrm>
              <a:off x="6065040" y="4186960"/>
              <a:ext cx="336240" cy="3798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C84A74D-B548-4968-98DB-F6ED89EBCBE5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047400" y="4169320"/>
                <a:ext cx="371880" cy="41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2EE6AC63-B201-4B32-B69B-A979D71AF4E3}"/>
                  </a:ext>
                </a:extLst>
              </p14:cNvPr>
              <p14:cNvContentPartPr/>
              <p14:nvPr/>
            </p14:nvContentPartPr>
            <p14:xfrm>
              <a:off x="6217680" y="4357600"/>
              <a:ext cx="242280" cy="212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2EE6AC63-B201-4B32-B69B-A979D71AF4E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199680" y="4339600"/>
                <a:ext cx="277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33B88E8-886B-40F0-9B3D-C900232D4A9C}"/>
                  </a:ext>
                </a:extLst>
              </p14:cNvPr>
              <p14:cNvContentPartPr/>
              <p14:nvPr/>
            </p14:nvContentPartPr>
            <p14:xfrm>
              <a:off x="6505320" y="4352920"/>
              <a:ext cx="316440" cy="1702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33B88E8-886B-40F0-9B3D-C900232D4A9C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487320" y="4335280"/>
                <a:ext cx="35208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F2E73E15-9BFF-48E2-8981-9EA0A6CAD737}"/>
                  </a:ext>
                </a:extLst>
              </p14:cNvPr>
              <p14:cNvContentPartPr/>
              <p14:nvPr/>
            </p14:nvContentPartPr>
            <p14:xfrm>
              <a:off x="6856320" y="4348960"/>
              <a:ext cx="193680" cy="1731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F2E73E15-9BFF-48E2-8981-9EA0A6CAD737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838680" y="4331320"/>
                <a:ext cx="229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57F6DB34-9014-4B6C-B571-20D42A4D2705}"/>
                  </a:ext>
                </a:extLst>
              </p14:cNvPr>
              <p14:cNvContentPartPr/>
              <p14:nvPr/>
            </p14:nvContentPartPr>
            <p14:xfrm>
              <a:off x="7081320" y="4328440"/>
              <a:ext cx="124200" cy="1918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57F6DB34-9014-4B6C-B571-20D42A4D270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063320" y="4310800"/>
                <a:ext cx="15984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D8DC8555-2C64-417B-BE9D-A0E8BCDD4229}"/>
                  </a:ext>
                </a:extLst>
              </p14:cNvPr>
              <p14:cNvContentPartPr/>
              <p14:nvPr/>
            </p14:nvContentPartPr>
            <p14:xfrm>
              <a:off x="7314600" y="4348600"/>
              <a:ext cx="305640" cy="12348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D8DC8555-2C64-417B-BE9D-A0E8BCDD422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296960" y="4330960"/>
                <a:ext cx="34128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C310CF03-993D-4763-AA7D-F7E23A635653}"/>
                  </a:ext>
                </a:extLst>
              </p14:cNvPr>
              <p14:cNvContentPartPr/>
              <p14:nvPr/>
            </p14:nvContentPartPr>
            <p14:xfrm>
              <a:off x="7873680" y="4287400"/>
              <a:ext cx="226080" cy="2214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C310CF03-993D-4763-AA7D-F7E23A635653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856040" y="4269400"/>
                <a:ext cx="2617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D73201F-E758-4227-BBB9-8E7DE33C86ED}"/>
                  </a:ext>
                </a:extLst>
              </p14:cNvPr>
              <p14:cNvContentPartPr/>
              <p14:nvPr/>
            </p14:nvContentPartPr>
            <p14:xfrm>
              <a:off x="7914000" y="4105960"/>
              <a:ext cx="232560" cy="900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D73201F-E758-4227-BBB9-8E7DE33C86E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896360" y="4087960"/>
                <a:ext cx="26820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89B24ABE-8ADE-4D94-9BF4-92D983E0E0B0}"/>
                  </a:ext>
                </a:extLst>
              </p14:cNvPr>
              <p14:cNvContentPartPr/>
              <p14:nvPr/>
            </p14:nvContentPartPr>
            <p14:xfrm>
              <a:off x="8433120" y="4134760"/>
              <a:ext cx="187200" cy="61956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89B24ABE-8ADE-4D94-9BF4-92D983E0E0B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8415120" y="4116760"/>
                <a:ext cx="222840" cy="65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374B21DF-4F0F-4123-8C35-79B489085C34}"/>
                  </a:ext>
                </a:extLst>
              </p14:cNvPr>
              <p14:cNvContentPartPr/>
              <p14:nvPr/>
            </p14:nvContentPartPr>
            <p14:xfrm>
              <a:off x="2280720" y="4785280"/>
              <a:ext cx="118080" cy="2253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374B21DF-4F0F-4123-8C35-79B489085C34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262720" y="4767280"/>
                <a:ext cx="15372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9E84CEFC-E7A0-4D53-BD93-6D0E022CDB10}"/>
                  </a:ext>
                </a:extLst>
              </p14:cNvPr>
              <p14:cNvContentPartPr/>
              <p14:nvPr/>
            </p14:nvContentPartPr>
            <p14:xfrm>
              <a:off x="432840" y="4144120"/>
              <a:ext cx="1659960" cy="86400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9E84CEFC-E7A0-4D53-BD93-6D0E022CDB10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14844" y="4126120"/>
                <a:ext cx="1695592" cy="89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06139CD1-B00D-4762-A39E-8968CDA573D8}"/>
                  </a:ext>
                </a:extLst>
              </p14:cNvPr>
              <p14:cNvContentPartPr/>
              <p14:nvPr/>
            </p14:nvContentPartPr>
            <p14:xfrm>
              <a:off x="2763120" y="4754320"/>
              <a:ext cx="306720" cy="2966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06139CD1-B00D-4762-A39E-8968CDA573D8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745120" y="4736680"/>
                <a:ext cx="34236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87FCC1BD-398C-4813-95B3-A0202C16CB12}"/>
                  </a:ext>
                </a:extLst>
              </p14:cNvPr>
              <p14:cNvContentPartPr/>
              <p14:nvPr/>
            </p14:nvContentPartPr>
            <p14:xfrm>
              <a:off x="1066440" y="5150680"/>
              <a:ext cx="1930680" cy="155772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87FCC1BD-398C-4813-95B3-A0202C16CB1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048800" y="5133040"/>
                <a:ext cx="1966320" cy="159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E08F80-F64A-4C83-861F-78D8C55F4AFB}"/>
                  </a:ext>
                </a:extLst>
              </p14:cNvPr>
              <p14:cNvContentPartPr/>
              <p14:nvPr/>
            </p14:nvContentPartPr>
            <p14:xfrm>
              <a:off x="3583560" y="4927120"/>
              <a:ext cx="196200" cy="252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E08F80-F64A-4C83-861F-78D8C55F4AF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565560" y="4909480"/>
                <a:ext cx="23184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A481AD3-C7F1-42C2-9FCD-28A6D83D52A3}"/>
                  </a:ext>
                </a:extLst>
              </p14:cNvPr>
              <p14:cNvContentPartPr/>
              <p14:nvPr/>
            </p14:nvContentPartPr>
            <p14:xfrm>
              <a:off x="3545400" y="4886440"/>
              <a:ext cx="242640" cy="232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A481AD3-C7F1-42C2-9FCD-28A6D83D52A3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527400" y="4868800"/>
                <a:ext cx="27828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922042F-7064-4556-AA09-22D1384D463B}"/>
                  </a:ext>
                </a:extLst>
              </p14:cNvPr>
              <p14:cNvContentPartPr/>
              <p14:nvPr/>
            </p14:nvContentPartPr>
            <p14:xfrm>
              <a:off x="3520560" y="4988320"/>
              <a:ext cx="330120" cy="127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922042F-7064-4556-AA09-22D1384D463B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3502920" y="4970320"/>
                <a:ext cx="36576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497C72F-B7EE-473E-825B-B1DF22545E90}"/>
                  </a:ext>
                </a:extLst>
              </p14:cNvPr>
              <p14:cNvContentPartPr/>
              <p14:nvPr/>
            </p14:nvContentPartPr>
            <p14:xfrm>
              <a:off x="3655920" y="4853680"/>
              <a:ext cx="79200" cy="2764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497C72F-B7EE-473E-825B-B1DF22545E90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637920" y="4835680"/>
                <a:ext cx="11484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AF715ED-96CF-4836-B63E-4468A21F2597}"/>
                  </a:ext>
                </a:extLst>
              </p14:cNvPr>
              <p14:cNvContentPartPr/>
              <p14:nvPr/>
            </p14:nvContentPartPr>
            <p14:xfrm>
              <a:off x="4106280" y="4903360"/>
              <a:ext cx="158040" cy="2908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AF715ED-96CF-4836-B63E-4468A21F2597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088640" y="4885360"/>
                <a:ext cx="19368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3DA5C07-A2D8-48B8-B43F-6B41D1774461}"/>
                  </a:ext>
                </a:extLst>
              </p14:cNvPr>
              <p14:cNvContentPartPr/>
              <p14:nvPr/>
            </p14:nvContentPartPr>
            <p14:xfrm>
              <a:off x="4346040" y="4957360"/>
              <a:ext cx="163440" cy="194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3DA5C07-A2D8-48B8-B43F-6B41D177446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4328400" y="4939720"/>
                <a:ext cx="19908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C09C93B-D82D-42A9-AE0A-88912E2F9012}"/>
                  </a:ext>
                </a:extLst>
              </p14:cNvPr>
              <p14:cNvContentPartPr/>
              <p14:nvPr/>
            </p14:nvContentPartPr>
            <p14:xfrm>
              <a:off x="4610280" y="4741720"/>
              <a:ext cx="336600" cy="389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C09C93B-D82D-42A9-AE0A-88912E2F9012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592280" y="4724080"/>
                <a:ext cx="37224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D9F293E-D514-445F-91E5-D1437FC361AC}"/>
                  </a:ext>
                </a:extLst>
              </p14:cNvPr>
              <p14:cNvContentPartPr/>
              <p14:nvPr/>
            </p14:nvContentPartPr>
            <p14:xfrm>
              <a:off x="5008080" y="4957360"/>
              <a:ext cx="11160" cy="146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D9F293E-D514-445F-91E5-D1437FC361AC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4990080" y="4939720"/>
                <a:ext cx="468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60D0C4D-B3DD-4582-A5B8-E60C4A9E04B6}"/>
                  </a:ext>
                </a:extLst>
              </p14:cNvPr>
              <p14:cNvContentPartPr/>
              <p14:nvPr/>
            </p14:nvContentPartPr>
            <p14:xfrm>
              <a:off x="5049120" y="4856200"/>
              <a:ext cx="6840" cy="104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60D0C4D-B3DD-4582-A5B8-E60C4A9E04B6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031120" y="4838200"/>
                <a:ext cx="424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E8EEE05-C629-4621-85BC-55E09A573807}"/>
                  </a:ext>
                </a:extLst>
              </p14:cNvPr>
              <p14:cNvContentPartPr/>
              <p14:nvPr/>
            </p14:nvContentPartPr>
            <p14:xfrm>
              <a:off x="5170800" y="4906960"/>
              <a:ext cx="149400" cy="171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E8EEE05-C629-4621-85BC-55E09A573807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152800" y="4888960"/>
                <a:ext cx="18504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40D1629-7968-4205-AD29-B37CA8985134}"/>
                  </a:ext>
                </a:extLst>
              </p14:cNvPr>
              <p14:cNvContentPartPr/>
              <p14:nvPr/>
            </p14:nvContentPartPr>
            <p14:xfrm>
              <a:off x="5385720" y="4917040"/>
              <a:ext cx="100080" cy="194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40D1629-7968-4205-AD29-B37CA8985134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367720" y="4899400"/>
                <a:ext cx="13572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A4CD20B-7ACB-472B-8D7C-717E476AB0C4}"/>
                  </a:ext>
                </a:extLst>
              </p14:cNvPr>
              <p14:cNvContentPartPr/>
              <p14:nvPr/>
            </p14:nvContentPartPr>
            <p14:xfrm>
              <a:off x="5861640" y="4757200"/>
              <a:ext cx="245160" cy="694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A4CD20B-7ACB-472B-8D7C-717E476AB0C4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5843640" y="4739560"/>
                <a:ext cx="280800" cy="72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B0DB5A4-38AD-4E1C-BF4C-64626A1394F6}"/>
                  </a:ext>
                </a:extLst>
              </p14:cNvPr>
              <p14:cNvContentPartPr/>
              <p14:nvPr/>
            </p14:nvContentPartPr>
            <p14:xfrm>
              <a:off x="6377520" y="5008480"/>
              <a:ext cx="124920" cy="1544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B0DB5A4-38AD-4E1C-BF4C-64626A1394F6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6359520" y="4990840"/>
                <a:ext cx="16056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080BA5F-6C0A-47F3-9A22-2AAC26532ED8}"/>
                  </a:ext>
                </a:extLst>
              </p14:cNvPr>
              <p14:cNvContentPartPr/>
              <p14:nvPr/>
            </p14:nvContentPartPr>
            <p14:xfrm>
              <a:off x="6574440" y="5018560"/>
              <a:ext cx="150480" cy="130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080BA5F-6C0A-47F3-9A22-2AAC26532ED8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556440" y="5000920"/>
                <a:ext cx="18612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65A019B8-2080-425D-AE17-1891AF9C6C9E}"/>
                  </a:ext>
                </a:extLst>
              </p14:cNvPr>
              <p14:cNvContentPartPr/>
              <p14:nvPr/>
            </p14:nvContentPartPr>
            <p14:xfrm>
              <a:off x="6776400" y="5002720"/>
              <a:ext cx="118440" cy="178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65A019B8-2080-425D-AE17-1891AF9C6C9E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758400" y="4984720"/>
                <a:ext cx="15408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E663D7E-BFF0-478C-9CEC-FDDADDBF043F}"/>
                  </a:ext>
                </a:extLst>
              </p14:cNvPr>
              <p14:cNvContentPartPr/>
              <p14:nvPr/>
            </p14:nvContentPartPr>
            <p14:xfrm>
              <a:off x="6969360" y="4998400"/>
              <a:ext cx="155160" cy="1792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E663D7E-BFF0-478C-9CEC-FDDADDBF043F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6951720" y="4980400"/>
                <a:ext cx="19080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FAD8443-E267-4B5F-8E9C-207870A003B0}"/>
                  </a:ext>
                </a:extLst>
              </p14:cNvPr>
              <p14:cNvContentPartPr/>
              <p14:nvPr/>
            </p14:nvContentPartPr>
            <p14:xfrm>
              <a:off x="7156560" y="4728400"/>
              <a:ext cx="455400" cy="431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FAD8443-E267-4B5F-8E9C-207870A003B0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7138560" y="4710760"/>
                <a:ext cx="491040" cy="4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5C0150C3-6923-433E-9A15-8AB7135CF539}"/>
                  </a:ext>
                </a:extLst>
              </p14:cNvPr>
              <p14:cNvContentPartPr/>
              <p14:nvPr/>
            </p14:nvContentPartPr>
            <p14:xfrm>
              <a:off x="7406400" y="4957360"/>
              <a:ext cx="193680" cy="18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5C0150C3-6923-433E-9A15-8AB7135CF539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7388760" y="4939720"/>
                <a:ext cx="2293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37BC179-A84A-4FCE-A34B-70F3EE7E4DEE}"/>
                  </a:ext>
                </a:extLst>
              </p14:cNvPr>
              <p14:cNvContentPartPr/>
              <p14:nvPr/>
            </p14:nvContentPartPr>
            <p14:xfrm>
              <a:off x="7691160" y="4967800"/>
              <a:ext cx="177480" cy="165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37BC179-A84A-4FCE-A34B-70F3EE7E4DEE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7673520" y="4950160"/>
                <a:ext cx="2131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58C5F62A-F6C5-410A-A8D0-8B25856BE851}"/>
                  </a:ext>
                </a:extLst>
              </p14:cNvPr>
              <p14:cNvContentPartPr/>
              <p14:nvPr/>
            </p14:nvContentPartPr>
            <p14:xfrm>
              <a:off x="8026320" y="4918480"/>
              <a:ext cx="502560" cy="252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58C5F62A-F6C5-410A-A8D0-8B25856BE851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8008333" y="4900480"/>
                <a:ext cx="538174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3A8F7A23-BA85-4E6F-A5BF-7645EFD8F613}"/>
                  </a:ext>
                </a:extLst>
              </p14:cNvPr>
              <p14:cNvContentPartPr/>
              <p14:nvPr/>
            </p14:nvContentPartPr>
            <p14:xfrm>
              <a:off x="3464760" y="5485840"/>
              <a:ext cx="20520" cy="1184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3A8F7A23-BA85-4E6F-A5BF-7645EFD8F613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3446760" y="5468200"/>
                <a:ext cx="5616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2E05AA5-D7BE-451F-BD7A-D28501AAA16C}"/>
                  </a:ext>
                </a:extLst>
              </p14:cNvPr>
              <p14:cNvContentPartPr/>
              <p14:nvPr/>
            </p14:nvContentPartPr>
            <p14:xfrm>
              <a:off x="3435240" y="5313400"/>
              <a:ext cx="19080" cy="35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2E05AA5-D7BE-451F-BD7A-D28501AAA16C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417600" y="5295760"/>
                <a:ext cx="5472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79AD6879-52A1-4BDF-9847-D6082AD1D479}"/>
                  </a:ext>
                </a:extLst>
              </p14:cNvPr>
              <p14:cNvContentPartPr/>
              <p14:nvPr/>
            </p14:nvContentPartPr>
            <p14:xfrm>
              <a:off x="3642240" y="5425360"/>
              <a:ext cx="105120" cy="1944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79AD6879-52A1-4BDF-9847-D6082AD1D479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624600" y="5407360"/>
                <a:ext cx="14076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3567F5F5-004B-4884-B93C-5C01112041D5}"/>
                  </a:ext>
                </a:extLst>
              </p14:cNvPr>
              <p14:cNvContentPartPr/>
              <p14:nvPr/>
            </p14:nvContentPartPr>
            <p14:xfrm>
              <a:off x="4083960" y="5397640"/>
              <a:ext cx="264960" cy="3578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3567F5F5-004B-4884-B93C-5C01112041D5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066320" y="5380000"/>
                <a:ext cx="3006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0D042E7B-693A-4CCF-A91C-840675546027}"/>
                  </a:ext>
                </a:extLst>
              </p14:cNvPr>
              <p14:cNvContentPartPr/>
              <p14:nvPr/>
            </p14:nvContentPartPr>
            <p14:xfrm>
              <a:off x="1767360" y="6034480"/>
              <a:ext cx="742320" cy="7657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0D042E7B-693A-4CCF-A91C-840675546027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749720" y="6016832"/>
                <a:ext cx="777960" cy="801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B4EDBCC-981F-498C-8233-1A1923B7DD96}"/>
                  </a:ext>
                </a:extLst>
              </p14:cNvPr>
              <p14:cNvContentPartPr/>
              <p14:nvPr/>
            </p14:nvContentPartPr>
            <p14:xfrm>
              <a:off x="5103120" y="5379280"/>
              <a:ext cx="197280" cy="3362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B4EDBCC-981F-498C-8233-1A1923B7DD96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5085480" y="5361280"/>
                <a:ext cx="23292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E45714B-00B8-4FB9-BA71-F74C50528043}"/>
                  </a:ext>
                </a:extLst>
              </p14:cNvPr>
              <p14:cNvContentPartPr/>
              <p14:nvPr/>
            </p14:nvContentPartPr>
            <p14:xfrm>
              <a:off x="5424960" y="5486200"/>
              <a:ext cx="202680" cy="10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E45714B-00B8-4FB9-BA71-F74C50528043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5407320" y="5468200"/>
                <a:ext cx="2383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D0AAD16-B578-4EDE-83B6-254526D322B4}"/>
                  </a:ext>
                </a:extLst>
              </p14:cNvPr>
              <p14:cNvContentPartPr/>
              <p14:nvPr/>
            </p14:nvContentPartPr>
            <p14:xfrm>
              <a:off x="5475720" y="5567200"/>
              <a:ext cx="142200" cy="108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D0AAD16-B578-4EDE-83B6-254526D322B4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5457720" y="5549560"/>
                <a:ext cx="177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1320FCA-798B-4466-B9E6-83A7A9881240}"/>
                  </a:ext>
                </a:extLst>
              </p14:cNvPr>
              <p14:cNvContentPartPr/>
              <p14:nvPr/>
            </p14:nvContentPartPr>
            <p14:xfrm>
              <a:off x="4724040" y="5262280"/>
              <a:ext cx="142920" cy="4824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1320FCA-798B-4466-B9E6-83A7A9881240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4706040" y="5244640"/>
                <a:ext cx="178560" cy="51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EC120124-87C3-43B3-A52D-9AD59CABB5A6}"/>
                  </a:ext>
                </a:extLst>
              </p14:cNvPr>
              <p14:cNvContentPartPr/>
              <p14:nvPr/>
            </p14:nvContentPartPr>
            <p14:xfrm>
              <a:off x="5841480" y="5373160"/>
              <a:ext cx="101520" cy="1850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EC120124-87C3-43B3-A52D-9AD59CABB5A6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5823840" y="5355160"/>
                <a:ext cx="13716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5C213B9-81E4-466D-9881-E32612C7E04C}"/>
                  </a:ext>
                </a:extLst>
              </p14:cNvPr>
              <p14:cNvContentPartPr/>
              <p14:nvPr/>
            </p14:nvContentPartPr>
            <p14:xfrm>
              <a:off x="6060360" y="5400880"/>
              <a:ext cx="208080" cy="2052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5C213B9-81E4-466D-9881-E32612C7E04C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6042720" y="5382880"/>
                <a:ext cx="24372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089D461-3D9A-4E0B-A348-92E3E4E74011}"/>
                  </a:ext>
                </a:extLst>
              </p14:cNvPr>
              <p14:cNvContentPartPr/>
              <p14:nvPr/>
            </p14:nvContentPartPr>
            <p14:xfrm>
              <a:off x="6342600" y="5455600"/>
              <a:ext cx="27720" cy="1162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089D461-3D9A-4E0B-A348-92E3E4E74011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6324960" y="5437600"/>
                <a:ext cx="6336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9FA31F22-BF90-46AA-A116-16DF1FE2310A}"/>
                  </a:ext>
                </a:extLst>
              </p14:cNvPr>
              <p14:cNvContentPartPr/>
              <p14:nvPr/>
            </p14:nvContentPartPr>
            <p14:xfrm>
              <a:off x="6390480" y="5302960"/>
              <a:ext cx="360" cy="3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9FA31F22-BF90-46AA-A116-16DF1FE2310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372480" y="5285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CEC4495-C3E1-40D9-BB47-CE3B99E366CF}"/>
                  </a:ext>
                </a:extLst>
              </p14:cNvPr>
              <p14:cNvContentPartPr/>
              <p14:nvPr/>
            </p14:nvContentPartPr>
            <p14:xfrm>
              <a:off x="6491640" y="5369200"/>
              <a:ext cx="245160" cy="2491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CEC4495-C3E1-40D9-BB47-CE3B99E366CF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6474000" y="5351560"/>
                <a:ext cx="28080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A997C254-E457-4970-A233-1F363714A19D}"/>
                  </a:ext>
                </a:extLst>
              </p14:cNvPr>
              <p14:cNvContentPartPr/>
              <p14:nvPr/>
            </p14:nvContentPartPr>
            <p14:xfrm>
              <a:off x="6877560" y="5377120"/>
              <a:ext cx="153360" cy="361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A997C254-E457-4970-A233-1F363714A19D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6859920" y="5359120"/>
                <a:ext cx="18900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B6B2946D-95AE-4FD4-9DDD-30E880C69F5C}"/>
                  </a:ext>
                </a:extLst>
              </p14:cNvPr>
              <p14:cNvContentPartPr/>
              <p14:nvPr/>
            </p14:nvContentPartPr>
            <p14:xfrm>
              <a:off x="568920" y="1940200"/>
              <a:ext cx="1049040" cy="111564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B6B2946D-95AE-4FD4-9DDD-30E880C69F5C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550920" y="1922200"/>
                <a:ext cx="1084680" cy="11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5A80C1A3-8C24-4C1A-AE49-AFF39F9FC53F}"/>
                  </a:ext>
                </a:extLst>
              </p14:cNvPr>
              <p14:cNvContentPartPr/>
              <p14:nvPr/>
            </p14:nvContentPartPr>
            <p14:xfrm>
              <a:off x="852960" y="1383640"/>
              <a:ext cx="772560" cy="41292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5A80C1A3-8C24-4C1A-AE49-AFF39F9FC53F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835312" y="1365640"/>
                <a:ext cx="808217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72C469BA-F52F-448F-BBEE-F5B80E8BCC74}"/>
                  </a:ext>
                </a:extLst>
              </p14:cNvPr>
              <p14:cNvContentPartPr/>
              <p14:nvPr/>
            </p14:nvContentPartPr>
            <p14:xfrm>
              <a:off x="1905600" y="5350840"/>
              <a:ext cx="299160" cy="2372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72C469BA-F52F-448F-BBEE-F5B80E8BCC74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887600" y="5332840"/>
                <a:ext cx="33480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35C65A7-3C8B-4FE2-8372-F0C4E2F6BA61}"/>
                  </a:ext>
                </a:extLst>
              </p14:cNvPr>
              <p14:cNvContentPartPr/>
              <p14:nvPr/>
            </p14:nvContentPartPr>
            <p14:xfrm>
              <a:off x="2136960" y="5105400"/>
              <a:ext cx="149040" cy="2966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35C65A7-3C8B-4FE2-8372-F0C4E2F6BA61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118960" y="5087760"/>
                <a:ext cx="184680" cy="332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5195546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DD45681-275E-4314-97E9-F283DA5E8657}"/>
                  </a:ext>
                </a:extLst>
              </p14:cNvPr>
              <p14:cNvContentPartPr/>
              <p14:nvPr/>
            </p14:nvContentPartPr>
            <p14:xfrm>
              <a:off x="1523640" y="201400"/>
              <a:ext cx="6579000" cy="550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DD45681-275E-4314-97E9-F283DA5E86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05640" y="183760"/>
                <a:ext cx="6614640" cy="58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31F5098-D284-4148-9AEB-417F66279689}"/>
                  </a:ext>
                </a:extLst>
              </p14:cNvPr>
              <p14:cNvContentPartPr/>
              <p14:nvPr/>
            </p14:nvContentPartPr>
            <p14:xfrm>
              <a:off x="4367280" y="1045960"/>
              <a:ext cx="253080" cy="13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31F5098-D284-4148-9AEB-417F6627968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349280" y="1028320"/>
                <a:ext cx="2887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59EA23E-3377-4F3A-8629-A10A5631480C}"/>
                  </a:ext>
                </a:extLst>
              </p14:cNvPr>
              <p14:cNvContentPartPr/>
              <p14:nvPr/>
            </p14:nvContentPartPr>
            <p14:xfrm>
              <a:off x="4875600" y="1003840"/>
              <a:ext cx="115200" cy="234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59EA23E-3377-4F3A-8629-A10A5631480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57960" y="986200"/>
                <a:ext cx="15084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FE0E30A-CF64-4ED6-80BB-2E3624AD0793}"/>
                  </a:ext>
                </a:extLst>
              </p14:cNvPr>
              <p14:cNvContentPartPr/>
              <p14:nvPr/>
            </p14:nvContentPartPr>
            <p14:xfrm>
              <a:off x="6095640" y="821680"/>
              <a:ext cx="896040" cy="793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FE0E30A-CF64-4ED6-80BB-2E3624AD079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77640" y="803680"/>
                <a:ext cx="931680" cy="82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EA38FBF-A175-44A2-AE44-57698E60C62D}"/>
                  </a:ext>
                </a:extLst>
              </p14:cNvPr>
              <p14:cNvContentPartPr/>
              <p14:nvPr/>
            </p14:nvContentPartPr>
            <p14:xfrm>
              <a:off x="5089800" y="887200"/>
              <a:ext cx="692280" cy="646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EA38FBF-A175-44A2-AE44-57698E60C62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71800" y="869210"/>
                <a:ext cx="727920" cy="682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0928866-06DE-4423-9073-7B9C7A1DCFE6}"/>
                  </a:ext>
                </a:extLst>
              </p14:cNvPr>
              <p14:cNvContentPartPr/>
              <p14:nvPr/>
            </p14:nvContentPartPr>
            <p14:xfrm>
              <a:off x="3717120" y="924280"/>
              <a:ext cx="428400" cy="264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0928866-06DE-4423-9073-7B9C7A1DCFE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99480" y="906280"/>
                <a:ext cx="46404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89AC88E-9733-4437-8C71-3B0EBA7BA7DC}"/>
                  </a:ext>
                </a:extLst>
              </p14:cNvPr>
              <p14:cNvContentPartPr/>
              <p14:nvPr/>
            </p14:nvContentPartPr>
            <p14:xfrm>
              <a:off x="3200160" y="852280"/>
              <a:ext cx="298800" cy="316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89AC88E-9733-4437-8C71-3B0EBA7BA7D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82160" y="834640"/>
                <a:ext cx="3344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E015EAF-C308-4A68-8E30-E29AFAF1915E}"/>
                  </a:ext>
                </a:extLst>
              </p14:cNvPr>
              <p14:cNvContentPartPr/>
              <p14:nvPr/>
            </p14:nvContentPartPr>
            <p14:xfrm>
              <a:off x="7301640" y="822760"/>
              <a:ext cx="34200" cy="347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E015EAF-C308-4A68-8E30-E29AFAF1915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283640" y="804760"/>
                <a:ext cx="6984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FFA9645-A809-463D-94B0-31A0EDFDBEA9}"/>
                  </a:ext>
                </a:extLst>
              </p14:cNvPr>
              <p14:cNvContentPartPr/>
              <p14:nvPr/>
            </p14:nvContentPartPr>
            <p14:xfrm>
              <a:off x="7203000" y="994120"/>
              <a:ext cx="203400" cy="32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FFA9645-A809-463D-94B0-31A0EDFDBEA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85000" y="976480"/>
                <a:ext cx="2390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A859F9E-7E32-4497-B1F0-5DDF3BDBB098}"/>
                  </a:ext>
                </a:extLst>
              </p14:cNvPr>
              <p14:cNvContentPartPr/>
              <p14:nvPr/>
            </p14:nvContentPartPr>
            <p14:xfrm>
              <a:off x="7445280" y="855880"/>
              <a:ext cx="317880" cy="287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A859F9E-7E32-4497-B1F0-5DDF3BDBB09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27640" y="837880"/>
                <a:ext cx="3535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B4772DD-C178-41CB-A592-846D5AB54F29}"/>
                  </a:ext>
                </a:extLst>
              </p14:cNvPr>
              <p14:cNvContentPartPr/>
              <p14:nvPr/>
            </p14:nvContentPartPr>
            <p14:xfrm>
              <a:off x="7777560" y="934360"/>
              <a:ext cx="106560" cy="200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B4772DD-C178-41CB-A592-846D5AB54F2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759920" y="916720"/>
                <a:ext cx="14220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AE6D4DE-01C4-4678-ADF6-2BB469862206}"/>
                  </a:ext>
                </a:extLst>
              </p14:cNvPr>
              <p14:cNvContentPartPr/>
              <p14:nvPr/>
            </p14:nvContentPartPr>
            <p14:xfrm>
              <a:off x="7943880" y="962800"/>
              <a:ext cx="200160" cy="194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AE6D4DE-01C4-4678-ADF6-2BB46986220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25880" y="945160"/>
                <a:ext cx="23580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74B9EB4-EA52-44BF-9061-F32745ED63A0}"/>
                  </a:ext>
                </a:extLst>
              </p14:cNvPr>
              <p14:cNvContentPartPr/>
              <p14:nvPr/>
            </p14:nvContentPartPr>
            <p14:xfrm>
              <a:off x="8402880" y="1000960"/>
              <a:ext cx="224640" cy="123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74B9EB4-EA52-44BF-9061-F32745ED63A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384880" y="983320"/>
                <a:ext cx="26028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B23C941-83DE-4F3E-9CB0-C13D0B6B710A}"/>
                  </a:ext>
                </a:extLst>
              </p14:cNvPr>
              <p14:cNvContentPartPr/>
              <p14:nvPr/>
            </p14:nvContentPartPr>
            <p14:xfrm>
              <a:off x="4117080" y="1290040"/>
              <a:ext cx="507960" cy="265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B23C941-83DE-4F3E-9CB0-C13D0B6B710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099080" y="1272040"/>
                <a:ext cx="54360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65C5E15-1093-4BDE-B913-6DF9E8D3C3C0}"/>
                  </a:ext>
                </a:extLst>
              </p14:cNvPr>
              <p14:cNvContentPartPr/>
              <p14:nvPr/>
            </p14:nvContentPartPr>
            <p14:xfrm>
              <a:off x="3443880" y="1427560"/>
              <a:ext cx="568800" cy="349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65C5E15-1093-4BDE-B913-6DF9E8D3C3C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426240" y="1409920"/>
                <a:ext cx="60444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C6AFC72-9131-4C97-99E1-A3CA82224983}"/>
                  </a:ext>
                </a:extLst>
              </p14:cNvPr>
              <p14:cNvContentPartPr/>
              <p14:nvPr/>
            </p14:nvContentPartPr>
            <p14:xfrm>
              <a:off x="1940160" y="2194720"/>
              <a:ext cx="101880" cy="990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C6AFC72-9131-4C97-99E1-A3CA822249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22160" y="2176720"/>
                <a:ext cx="13752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2BAECA3-AF30-4D31-9557-DB87199FE9BA}"/>
                  </a:ext>
                </a:extLst>
              </p14:cNvPr>
              <p14:cNvContentPartPr/>
              <p14:nvPr/>
            </p14:nvContentPartPr>
            <p14:xfrm>
              <a:off x="3230400" y="1899880"/>
              <a:ext cx="276120" cy="379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2BAECA3-AF30-4D31-9557-DB87199FE9B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212760" y="1881897"/>
                <a:ext cx="311760" cy="4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946281-EF79-420A-9639-139B574EFDD3}"/>
                  </a:ext>
                </a:extLst>
              </p14:cNvPr>
              <p14:cNvContentPartPr/>
              <p14:nvPr/>
            </p14:nvContentPartPr>
            <p14:xfrm>
              <a:off x="3738720" y="1970800"/>
              <a:ext cx="189720" cy="304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946281-EF79-420A-9639-139B574EFDD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720720" y="1952800"/>
                <a:ext cx="22536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9B95B20-AAC6-4F8A-ABE8-34D8E51BA897}"/>
                  </a:ext>
                </a:extLst>
              </p14:cNvPr>
              <p14:cNvContentPartPr/>
              <p14:nvPr/>
            </p14:nvContentPartPr>
            <p14:xfrm>
              <a:off x="4032840" y="1970800"/>
              <a:ext cx="19440" cy="256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9B95B20-AAC6-4F8A-ABE8-34D8E51BA89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015200" y="1952800"/>
                <a:ext cx="5508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9B8FA2F-EF5C-451E-ADF2-910438B61041}"/>
                  </a:ext>
                </a:extLst>
              </p14:cNvPr>
              <p14:cNvContentPartPr/>
              <p14:nvPr/>
            </p14:nvContentPartPr>
            <p14:xfrm>
              <a:off x="4141560" y="2032360"/>
              <a:ext cx="132480" cy="182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9B8FA2F-EF5C-451E-ADF2-910438B610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23920" y="2014720"/>
                <a:ext cx="16812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469265E-97C3-4559-8479-CC61C97D3E0E}"/>
                  </a:ext>
                </a:extLst>
              </p14:cNvPr>
              <p14:cNvContentPartPr/>
              <p14:nvPr/>
            </p14:nvContentPartPr>
            <p14:xfrm>
              <a:off x="4307520" y="2103640"/>
              <a:ext cx="190440" cy="131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469265E-97C3-4559-8479-CC61C97D3E0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89880" y="2086000"/>
                <a:ext cx="22608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B74876B-2DAF-45AB-9401-53EC9AF7C3AB}"/>
                  </a:ext>
                </a:extLst>
              </p14:cNvPr>
              <p14:cNvContentPartPr/>
              <p14:nvPr/>
            </p14:nvContentPartPr>
            <p14:xfrm>
              <a:off x="4541880" y="2062240"/>
              <a:ext cx="204480" cy="533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B74876B-2DAF-45AB-9401-53EC9AF7C3A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523880" y="2044240"/>
                <a:ext cx="24012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9803920-65E6-4629-A134-B4E1A9BBD006}"/>
                  </a:ext>
                </a:extLst>
              </p14:cNvPr>
              <p14:cNvContentPartPr/>
              <p14:nvPr/>
            </p14:nvContentPartPr>
            <p14:xfrm>
              <a:off x="5018160" y="1798000"/>
              <a:ext cx="21240" cy="397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9803920-65E6-4629-A134-B4E1A9BBD00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00520" y="1780000"/>
                <a:ext cx="56880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E8840C3-BF5F-45AE-BFD7-6D00045CD09E}"/>
                  </a:ext>
                </a:extLst>
              </p14:cNvPr>
              <p14:cNvContentPartPr/>
              <p14:nvPr/>
            </p14:nvContentPartPr>
            <p14:xfrm>
              <a:off x="4917000" y="2019400"/>
              <a:ext cx="216000" cy="53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E8840C3-BF5F-45AE-BFD7-6D00045CD09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899000" y="2001400"/>
                <a:ext cx="2516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9F252-7EF7-41CD-94A0-A3A35ACE3EDF}"/>
                  </a:ext>
                </a:extLst>
              </p14:cNvPr>
              <p14:cNvContentPartPr/>
              <p14:nvPr/>
            </p14:nvContentPartPr>
            <p14:xfrm>
              <a:off x="5233440" y="1787560"/>
              <a:ext cx="140760" cy="324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9F252-7EF7-41CD-94A0-A3A35ACE3ED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215440" y="1769920"/>
                <a:ext cx="1764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A37A062-9360-43A1-B1E6-06954ECA4D05}"/>
                  </a:ext>
                </a:extLst>
              </p14:cNvPr>
              <p14:cNvContentPartPr/>
              <p14:nvPr/>
            </p14:nvContentPartPr>
            <p14:xfrm>
              <a:off x="5475000" y="1952080"/>
              <a:ext cx="142200" cy="192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A37A062-9360-43A1-B1E6-06954ECA4D0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57000" y="1934440"/>
                <a:ext cx="17784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A68EEF6-B217-406C-A0DB-D076276BB6BE}"/>
                  </a:ext>
                </a:extLst>
              </p14:cNvPr>
              <p14:cNvContentPartPr/>
              <p14:nvPr/>
            </p14:nvContentPartPr>
            <p14:xfrm>
              <a:off x="6466800" y="1848760"/>
              <a:ext cx="25200" cy="16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A68EEF6-B217-406C-A0DB-D076276BB6B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49160" y="1830760"/>
                <a:ext cx="608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D7A6260-7368-450D-AD91-6419706D0EC2}"/>
                  </a:ext>
                </a:extLst>
              </p14:cNvPr>
              <p14:cNvContentPartPr/>
              <p14:nvPr/>
            </p14:nvContentPartPr>
            <p14:xfrm>
              <a:off x="6636000" y="1919680"/>
              <a:ext cx="79560" cy="192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D7A6260-7368-450D-AD91-6419706D0EC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18000" y="1902040"/>
                <a:ext cx="1152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4297006-4BA5-45C6-9523-2ACE04C1DC27}"/>
                  </a:ext>
                </a:extLst>
              </p14:cNvPr>
              <p14:cNvContentPartPr/>
              <p14:nvPr/>
            </p14:nvContentPartPr>
            <p14:xfrm>
              <a:off x="7035600" y="1765240"/>
              <a:ext cx="221400" cy="583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4297006-4BA5-45C6-9523-2ACE04C1DC2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017960" y="1747600"/>
                <a:ext cx="257040" cy="61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19C31A3-6568-4928-9C53-1C959EF4AE62}"/>
                  </a:ext>
                </a:extLst>
              </p14:cNvPr>
              <p14:cNvContentPartPr/>
              <p14:nvPr/>
            </p14:nvContentPartPr>
            <p14:xfrm>
              <a:off x="8625000" y="1900960"/>
              <a:ext cx="356040" cy="171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19C31A3-6568-4928-9C53-1C959EF4AE6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07360" y="1882960"/>
                <a:ext cx="39168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329D391-2DF0-4569-A106-07048E53E980}"/>
                  </a:ext>
                </a:extLst>
              </p14:cNvPr>
              <p14:cNvContentPartPr/>
              <p14:nvPr/>
            </p14:nvContentPartPr>
            <p14:xfrm>
              <a:off x="7487400" y="1729240"/>
              <a:ext cx="1036800" cy="41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329D391-2DF0-4569-A106-07048E53E98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469760" y="1711240"/>
                <a:ext cx="107244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6DFA9F-FEC2-4381-8EA7-86369ABD101B}"/>
                  </a:ext>
                </a:extLst>
              </p14:cNvPr>
              <p14:cNvContentPartPr/>
              <p14:nvPr/>
            </p14:nvContentPartPr>
            <p14:xfrm>
              <a:off x="5902320" y="1940200"/>
              <a:ext cx="617400" cy="187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6DFA9F-FEC2-4381-8EA7-86369ABD101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884320" y="1922200"/>
                <a:ext cx="6530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54B6E0F-D643-4FD8-9B41-D9E2FA8C5F4C}"/>
                  </a:ext>
                </a:extLst>
              </p14:cNvPr>
              <p14:cNvContentPartPr/>
              <p14:nvPr/>
            </p14:nvContentPartPr>
            <p14:xfrm>
              <a:off x="558480" y="1335040"/>
              <a:ext cx="1518480" cy="266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54B6E0F-D643-4FD8-9B41-D9E2FA8C5F4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40840" y="1317040"/>
                <a:ext cx="1554120" cy="270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52F767B-9611-4CCE-93EC-C76998BD9BEB}"/>
                  </a:ext>
                </a:extLst>
              </p14:cNvPr>
              <p14:cNvContentPartPr/>
              <p14:nvPr/>
            </p14:nvContentPartPr>
            <p14:xfrm>
              <a:off x="5079720" y="2326480"/>
              <a:ext cx="720000" cy="415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52F767B-9611-4CCE-93EC-C76998BD9BE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62080" y="2308496"/>
                <a:ext cx="755640" cy="4510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3AFA915-8FB0-4ABA-80B7-30CAFEF99DCB}"/>
                  </a:ext>
                </a:extLst>
              </p14:cNvPr>
              <p14:cNvContentPartPr/>
              <p14:nvPr/>
            </p14:nvContentPartPr>
            <p14:xfrm>
              <a:off x="3718920" y="2381200"/>
              <a:ext cx="1178280" cy="579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3AFA915-8FB0-4ABA-80B7-30CAFEF99DC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00920" y="2363560"/>
                <a:ext cx="1213920" cy="61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AD46206-447B-4A55-8713-89937031FCA1}"/>
                  </a:ext>
                </a:extLst>
              </p14:cNvPr>
              <p14:cNvContentPartPr/>
              <p14:nvPr/>
            </p14:nvContentPartPr>
            <p14:xfrm>
              <a:off x="7426560" y="2346640"/>
              <a:ext cx="360" cy="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AD46206-447B-4A55-8713-89937031FCA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408560" y="232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6D3AEA9-AD90-416B-8783-E3A05EF1B5A4}"/>
                  </a:ext>
                </a:extLst>
              </p14:cNvPr>
              <p14:cNvContentPartPr/>
              <p14:nvPr/>
            </p14:nvContentPartPr>
            <p14:xfrm>
              <a:off x="7600440" y="2448160"/>
              <a:ext cx="150840" cy="235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6D3AEA9-AD90-416B-8783-E3A05EF1B5A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82800" y="2430160"/>
                <a:ext cx="1864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9B66776-041D-47E3-98E9-1F226F2BA6A8}"/>
                  </a:ext>
                </a:extLst>
              </p14:cNvPr>
              <p14:cNvContentPartPr/>
              <p14:nvPr/>
            </p14:nvContentPartPr>
            <p14:xfrm>
              <a:off x="6522600" y="2427640"/>
              <a:ext cx="905760" cy="259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9B66776-041D-47E3-98E9-1F226F2BA6A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04600" y="2410000"/>
                <a:ext cx="94140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CF72AB0-A552-4048-96FF-D24FE607A40C}"/>
                  </a:ext>
                </a:extLst>
              </p14:cNvPr>
              <p14:cNvContentPartPr/>
              <p14:nvPr/>
            </p14:nvContentPartPr>
            <p14:xfrm>
              <a:off x="6126240" y="2447800"/>
              <a:ext cx="241920" cy="258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CF72AB0-A552-4048-96FF-D24FE607A40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108240" y="2429800"/>
                <a:ext cx="27756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38CF6D7-5D81-4FFE-A1CF-B2417A7193A4}"/>
                  </a:ext>
                </a:extLst>
              </p14:cNvPr>
              <p14:cNvContentPartPr/>
              <p14:nvPr/>
            </p14:nvContentPartPr>
            <p14:xfrm>
              <a:off x="1330320" y="2252680"/>
              <a:ext cx="1522800" cy="135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38CF6D7-5D81-4FFE-A1CF-B2417A7193A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312680" y="2235035"/>
                <a:ext cx="1558440" cy="13932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4A5018D-8EF8-4A5B-84A3-AB8DAC252D99}"/>
                  </a:ext>
                </a:extLst>
              </p14:cNvPr>
              <p14:cNvContentPartPr/>
              <p14:nvPr/>
            </p14:nvContentPartPr>
            <p14:xfrm>
              <a:off x="2112960" y="987280"/>
              <a:ext cx="269280" cy="253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4A5018D-8EF8-4A5B-84A3-AB8DAC252D9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095296" y="969280"/>
                <a:ext cx="304968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460EFBB-E10C-4E64-B4D9-E58AD767D57A}"/>
                  </a:ext>
                </a:extLst>
              </p14:cNvPr>
              <p14:cNvContentPartPr/>
              <p14:nvPr/>
            </p14:nvContentPartPr>
            <p14:xfrm>
              <a:off x="3350640" y="3067720"/>
              <a:ext cx="296640" cy="367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460EFBB-E10C-4E64-B4D9-E58AD767D57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333000" y="3050080"/>
                <a:ext cx="33228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0E415EC-8698-415C-97C4-9DF27798FCDE}"/>
                  </a:ext>
                </a:extLst>
              </p14:cNvPr>
              <p14:cNvContentPartPr/>
              <p14:nvPr/>
            </p14:nvContentPartPr>
            <p14:xfrm>
              <a:off x="5587680" y="3131800"/>
              <a:ext cx="123480" cy="288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0E415EC-8698-415C-97C4-9DF27798FCD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569680" y="3114160"/>
                <a:ext cx="15912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49921DE-3652-46B1-ACED-48819DD74B14}"/>
                  </a:ext>
                </a:extLst>
              </p14:cNvPr>
              <p14:cNvContentPartPr/>
              <p14:nvPr/>
            </p14:nvContentPartPr>
            <p14:xfrm>
              <a:off x="5597760" y="2946400"/>
              <a:ext cx="152640" cy="81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49921DE-3652-46B1-ACED-48819DD74B1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579760" y="2928760"/>
                <a:ext cx="1882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6D465FF-3985-49C5-A5D7-AF114BC77728}"/>
                  </a:ext>
                </a:extLst>
              </p14:cNvPr>
              <p14:cNvContentPartPr/>
              <p14:nvPr/>
            </p14:nvContentPartPr>
            <p14:xfrm>
              <a:off x="6035880" y="3134320"/>
              <a:ext cx="368640" cy="248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6D465FF-3985-49C5-A5D7-AF114BC7772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17880" y="3116680"/>
                <a:ext cx="40428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10DC08C-71C9-4A7F-AA0A-9F40735F8B23}"/>
                  </a:ext>
                </a:extLst>
              </p14:cNvPr>
              <p14:cNvContentPartPr/>
              <p14:nvPr/>
            </p14:nvContentPartPr>
            <p14:xfrm>
              <a:off x="6478320" y="3139000"/>
              <a:ext cx="235080" cy="190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10DC08C-71C9-4A7F-AA0A-9F40735F8B23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460320" y="3121000"/>
                <a:ext cx="27072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E7A1BB0-8B23-414C-B6D3-1C8E4B4C5012}"/>
                  </a:ext>
                </a:extLst>
              </p14:cNvPr>
              <p14:cNvContentPartPr/>
              <p14:nvPr/>
            </p14:nvContentPartPr>
            <p14:xfrm>
              <a:off x="7120200" y="3098680"/>
              <a:ext cx="348480" cy="209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E7A1BB0-8B23-414C-B6D3-1C8E4B4C501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102200" y="3080680"/>
                <a:ext cx="38412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41EA048-0BA0-4602-AE28-45E7367E66F4}"/>
                  </a:ext>
                </a:extLst>
              </p14:cNvPr>
              <p14:cNvContentPartPr/>
              <p14:nvPr/>
            </p14:nvContentPartPr>
            <p14:xfrm>
              <a:off x="6837600" y="2956120"/>
              <a:ext cx="157320" cy="332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41EA048-0BA0-4602-AE28-45E7367E66F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19600" y="2938480"/>
                <a:ext cx="19296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2753F53-51D7-40DF-8D21-49A20309D683}"/>
                  </a:ext>
                </a:extLst>
              </p14:cNvPr>
              <p14:cNvContentPartPr/>
              <p14:nvPr/>
            </p14:nvContentPartPr>
            <p14:xfrm>
              <a:off x="7744440" y="3118840"/>
              <a:ext cx="303120" cy="164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2753F53-51D7-40DF-8D21-49A20309D68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726440" y="3101200"/>
                <a:ext cx="3387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B123391-ECA8-4E8A-88F1-D5EA30BEC1F0}"/>
                  </a:ext>
                </a:extLst>
              </p14:cNvPr>
              <p14:cNvContentPartPr/>
              <p14:nvPr/>
            </p14:nvContentPartPr>
            <p14:xfrm>
              <a:off x="8198760" y="3128920"/>
              <a:ext cx="10440" cy="121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B123391-ECA8-4E8A-88F1-D5EA30BEC1F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180760" y="3111280"/>
                <a:ext cx="4608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B6F63DC-D601-4E03-9E22-A5F7B7FC5B76}"/>
                  </a:ext>
                </a:extLst>
              </p14:cNvPr>
              <p14:cNvContentPartPr/>
              <p14:nvPr/>
            </p14:nvContentPartPr>
            <p14:xfrm>
              <a:off x="8202720" y="2956120"/>
              <a:ext cx="16560" cy="219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B6F63DC-D601-4E03-9E22-A5F7B7FC5B7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185080" y="2938480"/>
                <a:ext cx="522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6883802-5AF9-48BC-AC61-E8EE197D808B}"/>
                  </a:ext>
                </a:extLst>
              </p14:cNvPr>
              <p14:cNvContentPartPr/>
              <p14:nvPr/>
            </p14:nvContentPartPr>
            <p14:xfrm>
              <a:off x="8330880" y="2885200"/>
              <a:ext cx="443160" cy="3315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6883802-5AF9-48BC-AC61-E8EE197D808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312880" y="2867200"/>
                <a:ext cx="47880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03DC448-1948-47F4-8BF5-4A06CF08FB41}"/>
                  </a:ext>
                </a:extLst>
              </p14:cNvPr>
              <p14:cNvContentPartPr/>
              <p14:nvPr/>
            </p14:nvContentPartPr>
            <p14:xfrm>
              <a:off x="3952920" y="2986000"/>
              <a:ext cx="1292040" cy="9871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03DC448-1948-47F4-8BF5-4A06CF08FB4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35280" y="2968354"/>
                <a:ext cx="1327680" cy="10227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10E28E4-1E94-43BE-862B-3AFD6AC078B4}"/>
                  </a:ext>
                </a:extLst>
              </p14:cNvPr>
              <p14:cNvContentPartPr/>
              <p14:nvPr/>
            </p14:nvContentPartPr>
            <p14:xfrm>
              <a:off x="3464400" y="3726880"/>
              <a:ext cx="336600" cy="3085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10E28E4-1E94-43BE-862B-3AFD6AC078B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446419" y="3708880"/>
                <a:ext cx="372202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973954F-2B6B-42D9-A282-03EA68186710}"/>
                  </a:ext>
                </a:extLst>
              </p14:cNvPr>
              <p14:cNvContentPartPr/>
              <p14:nvPr/>
            </p14:nvContentPartPr>
            <p14:xfrm>
              <a:off x="5635920" y="3809680"/>
              <a:ext cx="33120" cy="100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973954F-2B6B-42D9-A282-03EA6818671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18280" y="3792040"/>
                <a:ext cx="6876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36F5775-47DF-48ED-8CE9-418675E2FA8C}"/>
                  </a:ext>
                </a:extLst>
              </p14:cNvPr>
              <p14:cNvContentPartPr/>
              <p14:nvPr/>
            </p14:nvContentPartPr>
            <p14:xfrm>
              <a:off x="5607840" y="3646960"/>
              <a:ext cx="360" cy="126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36F5775-47DF-48ED-8CE9-418675E2FA8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589840" y="3628960"/>
                <a:ext cx="360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5222653F-46F9-4DED-A719-5F91EA998ABA}"/>
                  </a:ext>
                </a:extLst>
              </p14:cNvPr>
              <p14:cNvContentPartPr/>
              <p14:nvPr/>
            </p14:nvContentPartPr>
            <p14:xfrm>
              <a:off x="5793240" y="3758560"/>
              <a:ext cx="142920" cy="192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5222653F-46F9-4DED-A719-5F91EA998AB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775240" y="3740920"/>
                <a:ext cx="17856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879D28F-4A17-4636-8B91-2C3823EDE204}"/>
                  </a:ext>
                </a:extLst>
              </p14:cNvPr>
              <p14:cNvContentPartPr/>
              <p14:nvPr/>
            </p14:nvContentPartPr>
            <p14:xfrm>
              <a:off x="6326400" y="3607360"/>
              <a:ext cx="248400" cy="5936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879D28F-4A17-4636-8B91-2C3823EDE20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308400" y="3589720"/>
                <a:ext cx="284040" cy="62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C44E54D-5C97-44B2-ADD7-0DEC0123847F}"/>
                  </a:ext>
                </a:extLst>
              </p14:cNvPr>
              <p14:cNvContentPartPr/>
              <p14:nvPr/>
            </p14:nvContentPartPr>
            <p14:xfrm>
              <a:off x="1350840" y="2273560"/>
              <a:ext cx="540000" cy="317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C44E54D-5C97-44B2-ADD7-0DEC0123847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332840" y="2255560"/>
                <a:ext cx="57564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70B4BFE-4C60-4FFA-8F4F-B1930094DA29}"/>
                  </a:ext>
                </a:extLst>
              </p14:cNvPr>
              <p14:cNvContentPartPr/>
              <p14:nvPr/>
            </p14:nvContentPartPr>
            <p14:xfrm>
              <a:off x="1767360" y="1862800"/>
              <a:ext cx="140400" cy="320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70B4BFE-4C60-4FFA-8F4F-B1930094DA2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749720" y="1845160"/>
                <a:ext cx="17604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E5B7A9D-87D9-4D9B-8118-B7B14881ABC2}"/>
                  </a:ext>
                </a:extLst>
              </p14:cNvPr>
              <p14:cNvContentPartPr/>
              <p14:nvPr/>
            </p14:nvContentPartPr>
            <p14:xfrm>
              <a:off x="2183880" y="2045320"/>
              <a:ext cx="64440" cy="5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E5B7A9D-87D9-4D9B-8118-B7B14881ABC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166240" y="2027680"/>
                <a:ext cx="10008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AAE79BF-9A7D-4B6A-9D0F-35FA14A218BC}"/>
                  </a:ext>
                </a:extLst>
              </p14:cNvPr>
              <p14:cNvContentPartPr/>
              <p14:nvPr/>
            </p14:nvContentPartPr>
            <p14:xfrm>
              <a:off x="2356680" y="1915360"/>
              <a:ext cx="100800" cy="6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AAE79BF-9A7D-4B6A-9D0F-35FA14A218B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339040" y="1897360"/>
                <a:ext cx="13644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0462516-258D-4160-93D3-4F18DD1DFA6C}"/>
                  </a:ext>
                </a:extLst>
              </p14:cNvPr>
              <p14:cNvContentPartPr/>
              <p14:nvPr/>
            </p14:nvContentPartPr>
            <p14:xfrm>
              <a:off x="2569800" y="1836160"/>
              <a:ext cx="29520" cy="230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0462516-258D-4160-93D3-4F18DD1DFA6C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552160" y="1818520"/>
                <a:ext cx="6516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F036E0D-7679-4EC2-93A0-B92E82F09159}"/>
                  </a:ext>
                </a:extLst>
              </p14:cNvPr>
              <p14:cNvContentPartPr/>
              <p14:nvPr/>
            </p14:nvContentPartPr>
            <p14:xfrm>
              <a:off x="2712360" y="1740760"/>
              <a:ext cx="25200" cy="16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F036E0D-7679-4EC2-93A0-B92E82F0915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694720" y="1723120"/>
                <a:ext cx="608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BC7C1C0-BF82-4A72-AA5A-9D26AD6FAF9A}"/>
                  </a:ext>
                </a:extLst>
              </p14:cNvPr>
              <p14:cNvContentPartPr/>
              <p14:nvPr/>
            </p14:nvContentPartPr>
            <p14:xfrm>
              <a:off x="2874720" y="1544920"/>
              <a:ext cx="184680" cy="121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BC7C1C0-BF82-4A72-AA5A-9D26AD6FAF9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857046" y="1526920"/>
                <a:ext cx="22039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12FC8E0-DA59-40D0-B014-3F2EEBC19525}"/>
                  </a:ext>
                </a:extLst>
              </p14:cNvPr>
              <p14:cNvContentPartPr/>
              <p14:nvPr/>
            </p14:nvContentPartPr>
            <p14:xfrm>
              <a:off x="2294760" y="1464280"/>
              <a:ext cx="112680" cy="282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12FC8E0-DA59-40D0-B014-3F2EEBC1952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277120" y="1446280"/>
                <a:ext cx="14832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A106D8D-B228-42E0-AAFB-60679025204E}"/>
                  </a:ext>
                </a:extLst>
              </p14:cNvPr>
              <p14:cNvContentPartPr/>
              <p14:nvPr/>
            </p14:nvContentPartPr>
            <p14:xfrm>
              <a:off x="2488800" y="1683160"/>
              <a:ext cx="56520" cy="94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A106D8D-B228-42E0-AAFB-60679025204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471160" y="1665520"/>
                <a:ext cx="9216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3BF9219-352C-4D20-BC10-1110EE858780}"/>
                  </a:ext>
                </a:extLst>
              </p14:cNvPr>
              <p14:cNvContentPartPr/>
              <p14:nvPr/>
            </p14:nvContentPartPr>
            <p14:xfrm>
              <a:off x="2063280" y="1462120"/>
              <a:ext cx="151560" cy="41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3BF9219-352C-4D20-BC10-1110EE85878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045280" y="1444480"/>
                <a:ext cx="1872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82BEE29B-5233-428D-B8C7-720891F54825}"/>
                  </a:ext>
                </a:extLst>
              </p14:cNvPr>
              <p14:cNvContentPartPr/>
              <p14:nvPr/>
            </p14:nvContentPartPr>
            <p14:xfrm>
              <a:off x="1229160" y="1872880"/>
              <a:ext cx="830160" cy="4845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82BEE29B-5233-428D-B8C7-720891F5482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211160" y="1854880"/>
                <a:ext cx="865800" cy="52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2900F5C7-7AD9-4FC2-B5E3-3C9237D10AAA}"/>
                  </a:ext>
                </a:extLst>
              </p14:cNvPr>
              <p14:cNvContentPartPr/>
              <p14:nvPr/>
            </p14:nvContentPartPr>
            <p14:xfrm>
              <a:off x="2447040" y="4327360"/>
              <a:ext cx="506520" cy="2037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2900F5C7-7AD9-4FC2-B5E3-3C9237D10AA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429400" y="4309392"/>
                <a:ext cx="542160" cy="2393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C76C631-6036-4583-B263-113FBFF57A0C}"/>
                  </a:ext>
                </a:extLst>
              </p14:cNvPr>
              <p14:cNvContentPartPr/>
              <p14:nvPr/>
            </p14:nvContentPartPr>
            <p14:xfrm>
              <a:off x="3281160" y="4144840"/>
              <a:ext cx="2064240" cy="612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C76C631-6036-4583-B263-113FBFF57A0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263160" y="4127200"/>
                <a:ext cx="2099880" cy="64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69DE28B-B380-4C14-8B6E-302D487D1080}"/>
                  </a:ext>
                </a:extLst>
              </p14:cNvPr>
              <p14:cNvContentPartPr/>
              <p14:nvPr/>
            </p14:nvContentPartPr>
            <p14:xfrm>
              <a:off x="5785320" y="4175440"/>
              <a:ext cx="248400" cy="4190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69DE28B-B380-4C14-8B6E-302D487D1080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767680" y="4157440"/>
                <a:ext cx="28404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C84A74D-B548-4968-98DB-F6ED89EBCBE5}"/>
                  </a:ext>
                </a:extLst>
              </p14:cNvPr>
              <p14:cNvContentPartPr/>
              <p14:nvPr/>
            </p14:nvContentPartPr>
            <p14:xfrm>
              <a:off x="6065040" y="4186960"/>
              <a:ext cx="336240" cy="3798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C84A74D-B548-4968-98DB-F6ED89EBCBE5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047400" y="4169320"/>
                <a:ext cx="371880" cy="41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2EE6AC63-B201-4B32-B69B-A979D71AF4E3}"/>
                  </a:ext>
                </a:extLst>
              </p14:cNvPr>
              <p14:cNvContentPartPr/>
              <p14:nvPr/>
            </p14:nvContentPartPr>
            <p14:xfrm>
              <a:off x="6217680" y="4357600"/>
              <a:ext cx="242280" cy="212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2EE6AC63-B201-4B32-B69B-A979D71AF4E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199680" y="4339600"/>
                <a:ext cx="277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33B88E8-886B-40F0-9B3D-C900232D4A9C}"/>
                  </a:ext>
                </a:extLst>
              </p14:cNvPr>
              <p14:cNvContentPartPr/>
              <p14:nvPr/>
            </p14:nvContentPartPr>
            <p14:xfrm>
              <a:off x="6505320" y="4352920"/>
              <a:ext cx="316440" cy="1702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33B88E8-886B-40F0-9B3D-C900232D4A9C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487320" y="4335280"/>
                <a:ext cx="35208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F2E73E15-9BFF-48E2-8981-9EA0A6CAD737}"/>
                  </a:ext>
                </a:extLst>
              </p14:cNvPr>
              <p14:cNvContentPartPr/>
              <p14:nvPr/>
            </p14:nvContentPartPr>
            <p14:xfrm>
              <a:off x="6856320" y="4348960"/>
              <a:ext cx="193680" cy="1731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F2E73E15-9BFF-48E2-8981-9EA0A6CAD737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838680" y="4331320"/>
                <a:ext cx="229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57F6DB34-9014-4B6C-B571-20D42A4D2705}"/>
                  </a:ext>
                </a:extLst>
              </p14:cNvPr>
              <p14:cNvContentPartPr/>
              <p14:nvPr/>
            </p14:nvContentPartPr>
            <p14:xfrm>
              <a:off x="7081320" y="4328440"/>
              <a:ext cx="124200" cy="1918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57F6DB34-9014-4B6C-B571-20D42A4D270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063320" y="4310800"/>
                <a:ext cx="15984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D8DC8555-2C64-417B-BE9D-A0E8BCDD4229}"/>
                  </a:ext>
                </a:extLst>
              </p14:cNvPr>
              <p14:cNvContentPartPr/>
              <p14:nvPr/>
            </p14:nvContentPartPr>
            <p14:xfrm>
              <a:off x="7314600" y="4348600"/>
              <a:ext cx="305640" cy="12348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D8DC8555-2C64-417B-BE9D-A0E8BCDD422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296960" y="4330960"/>
                <a:ext cx="34128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C310CF03-993D-4763-AA7D-F7E23A635653}"/>
                  </a:ext>
                </a:extLst>
              </p14:cNvPr>
              <p14:cNvContentPartPr/>
              <p14:nvPr/>
            </p14:nvContentPartPr>
            <p14:xfrm>
              <a:off x="7873680" y="4287400"/>
              <a:ext cx="226080" cy="2214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C310CF03-993D-4763-AA7D-F7E23A635653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856040" y="4269400"/>
                <a:ext cx="2617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D73201F-E758-4227-BBB9-8E7DE33C86ED}"/>
                  </a:ext>
                </a:extLst>
              </p14:cNvPr>
              <p14:cNvContentPartPr/>
              <p14:nvPr/>
            </p14:nvContentPartPr>
            <p14:xfrm>
              <a:off x="7914000" y="4105960"/>
              <a:ext cx="232560" cy="900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D73201F-E758-4227-BBB9-8E7DE33C86E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896360" y="4087960"/>
                <a:ext cx="26820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89B24ABE-8ADE-4D94-9BF4-92D983E0E0B0}"/>
                  </a:ext>
                </a:extLst>
              </p14:cNvPr>
              <p14:cNvContentPartPr/>
              <p14:nvPr/>
            </p14:nvContentPartPr>
            <p14:xfrm>
              <a:off x="8433120" y="4134760"/>
              <a:ext cx="187200" cy="61956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89B24ABE-8ADE-4D94-9BF4-92D983E0E0B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8415120" y="4116760"/>
                <a:ext cx="222840" cy="65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374B21DF-4F0F-4123-8C35-79B489085C34}"/>
                  </a:ext>
                </a:extLst>
              </p14:cNvPr>
              <p14:cNvContentPartPr/>
              <p14:nvPr/>
            </p14:nvContentPartPr>
            <p14:xfrm>
              <a:off x="2280720" y="4785280"/>
              <a:ext cx="118080" cy="2253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374B21DF-4F0F-4123-8C35-79B489085C34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262720" y="4767280"/>
                <a:ext cx="15372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9E84CEFC-E7A0-4D53-BD93-6D0E022CDB10}"/>
                  </a:ext>
                </a:extLst>
              </p14:cNvPr>
              <p14:cNvContentPartPr/>
              <p14:nvPr/>
            </p14:nvContentPartPr>
            <p14:xfrm>
              <a:off x="432840" y="4144120"/>
              <a:ext cx="1659960" cy="86400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9E84CEFC-E7A0-4D53-BD93-6D0E022CDB10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14844" y="4126120"/>
                <a:ext cx="1695592" cy="89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06139CD1-B00D-4762-A39E-8968CDA573D8}"/>
                  </a:ext>
                </a:extLst>
              </p14:cNvPr>
              <p14:cNvContentPartPr/>
              <p14:nvPr/>
            </p14:nvContentPartPr>
            <p14:xfrm>
              <a:off x="2763120" y="4754320"/>
              <a:ext cx="306720" cy="2966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06139CD1-B00D-4762-A39E-8968CDA573D8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745120" y="4736680"/>
                <a:ext cx="34236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87FCC1BD-398C-4813-95B3-A0202C16CB12}"/>
                  </a:ext>
                </a:extLst>
              </p14:cNvPr>
              <p14:cNvContentPartPr/>
              <p14:nvPr/>
            </p14:nvContentPartPr>
            <p14:xfrm>
              <a:off x="1066440" y="5150680"/>
              <a:ext cx="1930680" cy="155772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87FCC1BD-398C-4813-95B3-A0202C16CB1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048800" y="5133040"/>
                <a:ext cx="1966320" cy="159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E08F80-F64A-4C83-861F-78D8C55F4AFB}"/>
                  </a:ext>
                </a:extLst>
              </p14:cNvPr>
              <p14:cNvContentPartPr/>
              <p14:nvPr/>
            </p14:nvContentPartPr>
            <p14:xfrm>
              <a:off x="3583560" y="4927120"/>
              <a:ext cx="196200" cy="252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E08F80-F64A-4C83-861F-78D8C55F4AF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565560" y="4909480"/>
                <a:ext cx="23184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A481AD3-C7F1-42C2-9FCD-28A6D83D52A3}"/>
                  </a:ext>
                </a:extLst>
              </p14:cNvPr>
              <p14:cNvContentPartPr/>
              <p14:nvPr/>
            </p14:nvContentPartPr>
            <p14:xfrm>
              <a:off x="3545400" y="4886440"/>
              <a:ext cx="242640" cy="232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A481AD3-C7F1-42C2-9FCD-28A6D83D52A3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527400" y="4868800"/>
                <a:ext cx="27828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922042F-7064-4556-AA09-22D1384D463B}"/>
                  </a:ext>
                </a:extLst>
              </p14:cNvPr>
              <p14:cNvContentPartPr/>
              <p14:nvPr/>
            </p14:nvContentPartPr>
            <p14:xfrm>
              <a:off x="3520560" y="4988320"/>
              <a:ext cx="330120" cy="127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922042F-7064-4556-AA09-22D1384D463B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3502920" y="4970320"/>
                <a:ext cx="36576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497C72F-B7EE-473E-825B-B1DF22545E90}"/>
                  </a:ext>
                </a:extLst>
              </p14:cNvPr>
              <p14:cNvContentPartPr/>
              <p14:nvPr/>
            </p14:nvContentPartPr>
            <p14:xfrm>
              <a:off x="3655920" y="4853680"/>
              <a:ext cx="79200" cy="2764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497C72F-B7EE-473E-825B-B1DF22545E90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637920" y="4835680"/>
                <a:ext cx="11484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AF715ED-96CF-4836-B63E-4468A21F2597}"/>
                  </a:ext>
                </a:extLst>
              </p14:cNvPr>
              <p14:cNvContentPartPr/>
              <p14:nvPr/>
            </p14:nvContentPartPr>
            <p14:xfrm>
              <a:off x="4106280" y="4903360"/>
              <a:ext cx="158040" cy="2908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AF715ED-96CF-4836-B63E-4468A21F2597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088640" y="4885360"/>
                <a:ext cx="19368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3DA5C07-A2D8-48B8-B43F-6B41D1774461}"/>
                  </a:ext>
                </a:extLst>
              </p14:cNvPr>
              <p14:cNvContentPartPr/>
              <p14:nvPr/>
            </p14:nvContentPartPr>
            <p14:xfrm>
              <a:off x="4346040" y="4957360"/>
              <a:ext cx="163440" cy="194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3DA5C07-A2D8-48B8-B43F-6B41D177446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4328400" y="4939720"/>
                <a:ext cx="19908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C09C93B-D82D-42A9-AE0A-88912E2F9012}"/>
                  </a:ext>
                </a:extLst>
              </p14:cNvPr>
              <p14:cNvContentPartPr/>
              <p14:nvPr/>
            </p14:nvContentPartPr>
            <p14:xfrm>
              <a:off x="4610280" y="4741720"/>
              <a:ext cx="336600" cy="389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C09C93B-D82D-42A9-AE0A-88912E2F9012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592280" y="4724080"/>
                <a:ext cx="37224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D9F293E-D514-445F-91E5-D1437FC361AC}"/>
                  </a:ext>
                </a:extLst>
              </p14:cNvPr>
              <p14:cNvContentPartPr/>
              <p14:nvPr/>
            </p14:nvContentPartPr>
            <p14:xfrm>
              <a:off x="5008080" y="4957360"/>
              <a:ext cx="11160" cy="146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D9F293E-D514-445F-91E5-D1437FC361AC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4990080" y="4939720"/>
                <a:ext cx="468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60D0C4D-B3DD-4582-A5B8-E60C4A9E04B6}"/>
                  </a:ext>
                </a:extLst>
              </p14:cNvPr>
              <p14:cNvContentPartPr/>
              <p14:nvPr/>
            </p14:nvContentPartPr>
            <p14:xfrm>
              <a:off x="5049120" y="4856200"/>
              <a:ext cx="6840" cy="104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60D0C4D-B3DD-4582-A5B8-E60C4A9E04B6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031120" y="4838200"/>
                <a:ext cx="424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E8EEE05-C629-4621-85BC-55E09A573807}"/>
                  </a:ext>
                </a:extLst>
              </p14:cNvPr>
              <p14:cNvContentPartPr/>
              <p14:nvPr/>
            </p14:nvContentPartPr>
            <p14:xfrm>
              <a:off x="5170800" y="4906960"/>
              <a:ext cx="149400" cy="171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E8EEE05-C629-4621-85BC-55E09A573807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152800" y="4888960"/>
                <a:ext cx="18504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40D1629-7968-4205-AD29-B37CA8985134}"/>
                  </a:ext>
                </a:extLst>
              </p14:cNvPr>
              <p14:cNvContentPartPr/>
              <p14:nvPr/>
            </p14:nvContentPartPr>
            <p14:xfrm>
              <a:off x="5385720" y="4917040"/>
              <a:ext cx="100080" cy="194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40D1629-7968-4205-AD29-B37CA8985134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367720" y="4899400"/>
                <a:ext cx="13572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A4CD20B-7ACB-472B-8D7C-717E476AB0C4}"/>
                  </a:ext>
                </a:extLst>
              </p14:cNvPr>
              <p14:cNvContentPartPr/>
              <p14:nvPr/>
            </p14:nvContentPartPr>
            <p14:xfrm>
              <a:off x="5861640" y="4757200"/>
              <a:ext cx="245160" cy="694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A4CD20B-7ACB-472B-8D7C-717E476AB0C4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5843640" y="4739560"/>
                <a:ext cx="280800" cy="72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B0DB5A4-38AD-4E1C-BF4C-64626A1394F6}"/>
                  </a:ext>
                </a:extLst>
              </p14:cNvPr>
              <p14:cNvContentPartPr/>
              <p14:nvPr/>
            </p14:nvContentPartPr>
            <p14:xfrm>
              <a:off x="6377520" y="5008480"/>
              <a:ext cx="124920" cy="1544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B0DB5A4-38AD-4E1C-BF4C-64626A1394F6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6359520" y="4990840"/>
                <a:ext cx="16056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080BA5F-6C0A-47F3-9A22-2AAC26532ED8}"/>
                  </a:ext>
                </a:extLst>
              </p14:cNvPr>
              <p14:cNvContentPartPr/>
              <p14:nvPr/>
            </p14:nvContentPartPr>
            <p14:xfrm>
              <a:off x="6574440" y="5018560"/>
              <a:ext cx="150480" cy="130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080BA5F-6C0A-47F3-9A22-2AAC26532ED8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556440" y="5000920"/>
                <a:ext cx="18612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65A019B8-2080-425D-AE17-1891AF9C6C9E}"/>
                  </a:ext>
                </a:extLst>
              </p14:cNvPr>
              <p14:cNvContentPartPr/>
              <p14:nvPr/>
            </p14:nvContentPartPr>
            <p14:xfrm>
              <a:off x="6776400" y="5002720"/>
              <a:ext cx="118440" cy="178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65A019B8-2080-425D-AE17-1891AF9C6C9E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758400" y="4984720"/>
                <a:ext cx="15408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E663D7E-BFF0-478C-9CEC-FDDADDBF043F}"/>
                  </a:ext>
                </a:extLst>
              </p14:cNvPr>
              <p14:cNvContentPartPr/>
              <p14:nvPr/>
            </p14:nvContentPartPr>
            <p14:xfrm>
              <a:off x="6969360" y="4998400"/>
              <a:ext cx="155160" cy="1792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E663D7E-BFF0-478C-9CEC-FDDADDBF043F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6951720" y="4980400"/>
                <a:ext cx="19080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FAD8443-E267-4B5F-8E9C-207870A003B0}"/>
                  </a:ext>
                </a:extLst>
              </p14:cNvPr>
              <p14:cNvContentPartPr/>
              <p14:nvPr/>
            </p14:nvContentPartPr>
            <p14:xfrm>
              <a:off x="7156560" y="4728400"/>
              <a:ext cx="455400" cy="431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FAD8443-E267-4B5F-8E9C-207870A003B0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7138560" y="4710760"/>
                <a:ext cx="491040" cy="4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5C0150C3-6923-433E-9A15-8AB7135CF539}"/>
                  </a:ext>
                </a:extLst>
              </p14:cNvPr>
              <p14:cNvContentPartPr/>
              <p14:nvPr/>
            </p14:nvContentPartPr>
            <p14:xfrm>
              <a:off x="7406400" y="4957360"/>
              <a:ext cx="193680" cy="18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5C0150C3-6923-433E-9A15-8AB7135CF539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7388760" y="4939720"/>
                <a:ext cx="2293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37BC179-A84A-4FCE-A34B-70F3EE7E4DEE}"/>
                  </a:ext>
                </a:extLst>
              </p14:cNvPr>
              <p14:cNvContentPartPr/>
              <p14:nvPr/>
            </p14:nvContentPartPr>
            <p14:xfrm>
              <a:off x="7691160" y="4967800"/>
              <a:ext cx="177480" cy="165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37BC179-A84A-4FCE-A34B-70F3EE7E4DEE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7673520" y="4950160"/>
                <a:ext cx="2131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58C5F62A-F6C5-410A-A8D0-8B25856BE851}"/>
                  </a:ext>
                </a:extLst>
              </p14:cNvPr>
              <p14:cNvContentPartPr/>
              <p14:nvPr/>
            </p14:nvContentPartPr>
            <p14:xfrm>
              <a:off x="8026320" y="4918480"/>
              <a:ext cx="502560" cy="252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58C5F62A-F6C5-410A-A8D0-8B25856BE851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8008333" y="4900480"/>
                <a:ext cx="538174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3A8F7A23-BA85-4E6F-A5BF-7645EFD8F613}"/>
                  </a:ext>
                </a:extLst>
              </p14:cNvPr>
              <p14:cNvContentPartPr/>
              <p14:nvPr/>
            </p14:nvContentPartPr>
            <p14:xfrm>
              <a:off x="3464760" y="5485840"/>
              <a:ext cx="20520" cy="1184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3A8F7A23-BA85-4E6F-A5BF-7645EFD8F613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3446760" y="5468200"/>
                <a:ext cx="5616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2E05AA5-D7BE-451F-BD7A-D28501AAA16C}"/>
                  </a:ext>
                </a:extLst>
              </p14:cNvPr>
              <p14:cNvContentPartPr/>
              <p14:nvPr/>
            </p14:nvContentPartPr>
            <p14:xfrm>
              <a:off x="3435240" y="5313400"/>
              <a:ext cx="19080" cy="35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2E05AA5-D7BE-451F-BD7A-D28501AAA16C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417600" y="5295760"/>
                <a:ext cx="5472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79AD6879-52A1-4BDF-9847-D6082AD1D479}"/>
                  </a:ext>
                </a:extLst>
              </p14:cNvPr>
              <p14:cNvContentPartPr/>
              <p14:nvPr/>
            </p14:nvContentPartPr>
            <p14:xfrm>
              <a:off x="3642240" y="5425360"/>
              <a:ext cx="105120" cy="1944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79AD6879-52A1-4BDF-9847-D6082AD1D479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624600" y="5407360"/>
                <a:ext cx="14076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3567F5F5-004B-4884-B93C-5C01112041D5}"/>
                  </a:ext>
                </a:extLst>
              </p14:cNvPr>
              <p14:cNvContentPartPr/>
              <p14:nvPr/>
            </p14:nvContentPartPr>
            <p14:xfrm>
              <a:off x="4083960" y="5397640"/>
              <a:ext cx="264960" cy="3578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3567F5F5-004B-4884-B93C-5C01112041D5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066320" y="5380000"/>
                <a:ext cx="3006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0D042E7B-693A-4CCF-A91C-840675546027}"/>
                  </a:ext>
                </a:extLst>
              </p14:cNvPr>
              <p14:cNvContentPartPr/>
              <p14:nvPr/>
            </p14:nvContentPartPr>
            <p14:xfrm>
              <a:off x="1767360" y="6034480"/>
              <a:ext cx="742320" cy="7657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0D042E7B-693A-4CCF-A91C-840675546027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749720" y="6016832"/>
                <a:ext cx="777960" cy="801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B4EDBCC-981F-498C-8233-1A1923B7DD96}"/>
                  </a:ext>
                </a:extLst>
              </p14:cNvPr>
              <p14:cNvContentPartPr/>
              <p14:nvPr/>
            </p14:nvContentPartPr>
            <p14:xfrm>
              <a:off x="5103120" y="5379280"/>
              <a:ext cx="197280" cy="3362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B4EDBCC-981F-498C-8233-1A1923B7DD96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5085480" y="5361280"/>
                <a:ext cx="23292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E45714B-00B8-4FB9-BA71-F74C50528043}"/>
                  </a:ext>
                </a:extLst>
              </p14:cNvPr>
              <p14:cNvContentPartPr/>
              <p14:nvPr/>
            </p14:nvContentPartPr>
            <p14:xfrm>
              <a:off x="5424960" y="5486200"/>
              <a:ext cx="202680" cy="10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E45714B-00B8-4FB9-BA71-F74C50528043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5407320" y="5468200"/>
                <a:ext cx="2383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D0AAD16-B578-4EDE-83B6-254526D322B4}"/>
                  </a:ext>
                </a:extLst>
              </p14:cNvPr>
              <p14:cNvContentPartPr/>
              <p14:nvPr/>
            </p14:nvContentPartPr>
            <p14:xfrm>
              <a:off x="5475720" y="5567200"/>
              <a:ext cx="142200" cy="108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D0AAD16-B578-4EDE-83B6-254526D322B4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5457720" y="5549560"/>
                <a:ext cx="177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1320FCA-798B-4466-B9E6-83A7A9881240}"/>
                  </a:ext>
                </a:extLst>
              </p14:cNvPr>
              <p14:cNvContentPartPr/>
              <p14:nvPr/>
            </p14:nvContentPartPr>
            <p14:xfrm>
              <a:off x="4724040" y="5262280"/>
              <a:ext cx="142920" cy="4824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1320FCA-798B-4466-B9E6-83A7A9881240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4706040" y="5244640"/>
                <a:ext cx="178560" cy="51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EC120124-87C3-43B3-A52D-9AD59CABB5A6}"/>
                  </a:ext>
                </a:extLst>
              </p14:cNvPr>
              <p14:cNvContentPartPr/>
              <p14:nvPr/>
            </p14:nvContentPartPr>
            <p14:xfrm>
              <a:off x="5841480" y="5373160"/>
              <a:ext cx="101520" cy="1850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EC120124-87C3-43B3-A52D-9AD59CABB5A6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5823840" y="5355160"/>
                <a:ext cx="13716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5C213B9-81E4-466D-9881-E32612C7E04C}"/>
                  </a:ext>
                </a:extLst>
              </p14:cNvPr>
              <p14:cNvContentPartPr/>
              <p14:nvPr/>
            </p14:nvContentPartPr>
            <p14:xfrm>
              <a:off x="6060360" y="5400880"/>
              <a:ext cx="208080" cy="2052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5C213B9-81E4-466D-9881-E32612C7E04C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6042720" y="5382880"/>
                <a:ext cx="24372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089D461-3D9A-4E0B-A348-92E3E4E74011}"/>
                  </a:ext>
                </a:extLst>
              </p14:cNvPr>
              <p14:cNvContentPartPr/>
              <p14:nvPr/>
            </p14:nvContentPartPr>
            <p14:xfrm>
              <a:off x="6342600" y="5455600"/>
              <a:ext cx="27720" cy="1162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089D461-3D9A-4E0B-A348-92E3E4E74011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6324960" y="5437600"/>
                <a:ext cx="6336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9FA31F22-BF90-46AA-A116-16DF1FE2310A}"/>
                  </a:ext>
                </a:extLst>
              </p14:cNvPr>
              <p14:cNvContentPartPr/>
              <p14:nvPr/>
            </p14:nvContentPartPr>
            <p14:xfrm>
              <a:off x="6390480" y="5302960"/>
              <a:ext cx="360" cy="3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9FA31F22-BF90-46AA-A116-16DF1FE2310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372480" y="5285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CEC4495-C3E1-40D9-BB47-CE3B99E366CF}"/>
                  </a:ext>
                </a:extLst>
              </p14:cNvPr>
              <p14:cNvContentPartPr/>
              <p14:nvPr/>
            </p14:nvContentPartPr>
            <p14:xfrm>
              <a:off x="6491640" y="5369200"/>
              <a:ext cx="245160" cy="2491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CEC4495-C3E1-40D9-BB47-CE3B99E366CF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6474000" y="5351560"/>
                <a:ext cx="28080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A997C254-E457-4970-A233-1F363714A19D}"/>
                  </a:ext>
                </a:extLst>
              </p14:cNvPr>
              <p14:cNvContentPartPr/>
              <p14:nvPr/>
            </p14:nvContentPartPr>
            <p14:xfrm>
              <a:off x="6877560" y="5377120"/>
              <a:ext cx="153360" cy="361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A997C254-E457-4970-A233-1F363714A19D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6859920" y="5359120"/>
                <a:ext cx="18900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B6B2946D-95AE-4FD4-9DDD-30E880C69F5C}"/>
                  </a:ext>
                </a:extLst>
              </p14:cNvPr>
              <p14:cNvContentPartPr/>
              <p14:nvPr/>
            </p14:nvContentPartPr>
            <p14:xfrm>
              <a:off x="568920" y="1940200"/>
              <a:ext cx="1049040" cy="111564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B6B2946D-95AE-4FD4-9DDD-30E880C69F5C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550920" y="1922200"/>
                <a:ext cx="1084680" cy="11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5A80C1A3-8C24-4C1A-AE49-AFF39F9FC53F}"/>
                  </a:ext>
                </a:extLst>
              </p14:cNvPr>
              <p14:cNvContentPartPr/>
              <p14:nvPr/>
            </p14:nvContentPartPr>
            <p14:xfrm>
              <a:off x="852960" y="1383640"/>
              <a:ext cx="772560" cy="41292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5A80C1A3-8C24-4C1A-AE49-AFF39F9FC53F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835312" y="1365640"/>
                <a:ext cx="808217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D5D721F-575E-4F57-9481-7229A399E52C}"/>
                  </a:ext>
                </a:extLst>
              </p14:cNvPr>
              <p14:cNvContentPartPr/>
              <p14:nvPr/>
            </p14:nvContentPartPr>
            <p14:xfrm>
              <a:off x="4469880" y="4767280"/>
              <a:ext cx="2946960" cy="14443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D5D721F-575E-4F57-9481-7229A399E52C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4452240" y="4731280"/>
                <a:ext cx="2982600" cy="151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7953774-EA4D-487C-89B2-56044AF66B64}"/>
                  </a:ext>
                </a:extLst>
              </p14:cNvPr>
              <p14:cNvContentPartPr/>
              <p14:nvPr/>
            </p14:nvContentPartPr>
            <p14:xfrm>
              <a:off x="1664760" y="3247000"/>
              <a:ext cx="3415680" cy="18428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7953774-EA4D-487C-89B2-56044AF66B64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1646760" y="3211000"/>
                <a:ext cx="3451320" cy="19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FF2E961-6DBA-4C64-85F1-86A1D8CCD4C4}"/>
                  </a:ext>
                </a:extLst>
              </p14:cNvPr>
              <p14:cNvContentPartPr/>
              <p14:nvPr/>
            </p14:nvContentPartPr>
            <p14:xfrm>
              <a:off x="160680" y="899800"/>
              <a:ext cx="2256480" cy="26989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FF2E961-6DBA-4C64-85F1-86A1D8CCD4C4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143040" y="863800"/>
                <a:ext cx="2292120" cy="27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1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D419FF4F-D3FF-476D-9757-192DCF2715AE}"/>
                  </a:ext>
                </a:extLst>
              </p14:cNvPr>
              <p14:cNvContentPartPr/>
              <p14:nvPr/>
            </p14:nvContentPartPr>
            <p14:xfrm>
              <a:off x="1905600" y="5350840"/>
              <a:ext cx="299160" cy="2372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D419FF4F-D3FF-476D-9757-192DCF2715AE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887600" y="5332840"/>
                <a:ext cx="33480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7C5D820C-CD98-40D7-85EE-C0F6BEDA391B}"/>
                  </a:ext>
                </a:extLst>
              </p14:cNvPr>
              <p14:cNvContentPartPr/>
              <p14:nvPr/>
            </p14:nvContentPartPr>
            <p14:xfrm>
              <a:off x="2136960" y="5105400"/>
              <a:ext cx="149040" cy="2966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7C5D820C-CD98-40D7-85EE-C0F6BEDA391B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118960" y="5087760"/>
                <a:ext cx="184680" cy="332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31682554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DD45681-275E-4314-97E9-F283DA5E8657}"/>
                  </a:ext>
                </a:extLst>
              </p14:cNvPr>
              <p14:cNvContentPartPr/>
              <p14:nvPr/>
            </p14:nvContentPartPr>
            <p14:xfrm>
              <a:off x="1523640" y="201400"/>
              <a:ext cx="6579000" cy="550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DD45681-275E-4314-97E9-F283DA5E86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05640" y="183760"/>
                <a:ext cx="6614640" cy="58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31F5098-D284-4148-9AEB-417F66279689}"/>
                  </a:ext>
                </a:extLst>
              </p14:cNvPr>
              <p14:cNvContentPartPr/>
              <p14:nvPr/>
            </p14:nvContentPartPr>
            <p14:xfrm>
              <a:off x="4367280" y="1045960"/>
              <a:ext cx="253080" cy="13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31F5098-D284-4148-9AEB-417F6627968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349280" y="1028320"/>
                <a:ext cx="2887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59EA23E-3377-4F3A-8629-A10A5631480C}"/>
                  </a:ext>
                </a:extLst>
              </p14:cNvPr>
              <p14:cNvContentPartPr/>
              <p14:nvPr/>
            </p14:nvContentPartPr>
            <p14:xfrm>
              <a:off x="4875600" y="1003840"/>
              <a:ext cx="115200" cy="234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59EA23E-3377-4F3A-8629-A10A5631480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57960" y="986200"/>
                <a:ext cx="15084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FE0E30A-CF64-4ED6-80BB-2E3624AD0793}"/>
                  </a:ext>
                </a:extLst>
              </p14:cNvPr>
              <p14:cNvContentPartPr/>
              <p14:nvPr/>
            </p14:nvContentPartPr>
            <p14:xfrm>
              <a:off x="6095640" y="821680"/>
              <a:ext cx="896040" cy="793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FE0E30A-CF64-4ED6-80BB-2E3624AD079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77640" y="803680"/>
                <a:ext cx="931680" cy="82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EA38FBF-A175-44A2-AE44-57698E60C62D}"/>
                  </a:ext>
                </a:extLst>
              </p14:cNvPr>
              <p14:cNvContentPartPr/>
              <p14:nvPr/>
            </p14:nvContentPartPr>
            <p14:xfrm>
              <a:off x="5089800" y="887200"/>
              <a:ext cx="692280" cy="646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EA38FBF-A175-44A2-AE44-57698E60C62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71800" y="869210"/>
                <a:ext cx="727920" cy="682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0928866-06DE-4423-9073-7B9C7A1DCFE6}"/>
                  </a:ext>
                </a:extLst>
              </p14:cNvPr>
              <p14:cNvContentPartPr/>
              <p14:nvPr/>
            </p14:nvContentPartPr>
            <p14:xfrm>
              <a:off x="3717120" y="924280"/>
              <a:ext cx="428400" cy="264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0928866-06DE-4423-9073-7B9C7A1DCFE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99480" y="906280"/>
                <a:ext cx="46404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89AC88E-9733-4437-8C71-3B0EBA7BA7DC}"/>
                  </a:ext>
                </a:extLst>
              </p14:cNvPr>
              <p14:cNvContentPartPr/>
              <p14:nvPr/>
            </p14:nvContentPartPr>
            <p14:xfrm>
              <a:off x="3200160" y="852280"/>
              <a:ext cx="298800" cy="316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89AC88E-9733-4437-8C71-3B0EBA7BA7D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82160" y="834640"/>
                <a:ext cx="3344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E015EAF-C308-4A68-8E30-E29AFAF1915E}"/>
                  </a:ext>
                </a:extLst>
              </p14:cNvPr>
              <p14:cNvContentPartPr/>
              <p14:nvPr/>
            </p14:nvContentPartPr>
            <p14:xfrm>
              <a:off x="7301640" y="822760"/>
              <a:ext cx="34200" cy="347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E015EAF-C308-4A68-8E30-E29AFAF1915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283640" y="804760"/>
                <a:ext cx="6984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FFA9645-A809-463D-94B0-31A0EDFDBEA9}"/>
                  </a:ext>
                </a:extLst>
              </p14:cNvPr>
              <p14:cNvContentPartPr/>
              <p14:nvPr/>
            </p14:nvContentPartPr>
            <p14:xfrm>
              <a:off x="7203000" y="994120"/>
              <a:ext cx="203400" cy="32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FFA9645-A809-463D-94B0-31A0EDFDBEA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85000" y="976480"/>
                <a:ext cx="2390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A859F9E-7E32-4497-B1F0-5DDF3BDBB098}"/>
                  </a:ext>
                </a:extLst>
              </p14:cNvPr>
              <p14:cNvContentPartPr/>
              <p14:nvPr/>
            </p14:nvContentPartPr>
            <p14:xfrm>
              <a:off x="7445280" y="855880"/>
              <a:ext cx="317880" cy="287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A859F9E-7E32-4497-B1F0-5DDF3BDBB09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27640" y="837880"/>
                <a:ext cx="3535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B4772DD-C178-41CB-A592-846D5AB54F29}"/>
                  </a:ext>
                </a:extLst>
              </p14:cNvPr>
              <p14:cNvContentPartPr/>
              <p14:nvPr/>
            </p14:nvContentPartPr>
            <p14:xfrm>
              <a:off x="7777560" y="934360"/>
              <a:ext cx="106560" cy="200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B4772DD-C178-41CB-A592-846D5AB54F2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759920" y="916720"/>
                <a:ext cx="14220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AE6D4DE-01C4-4678-ADF6-2BB469862206}"/>
                  </a:ext>
                </a:extLst>
              </p14:cNvPr>
              <p14:cNvContentPartPr/>
              <p14:nvPr/>
            </p14:nvContentPartPr>
            <p14:xfrm>
              <a:off x="7943880" y="962800"/>
              <a:ext cx="200160" cy="194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AE6D4DE-01C4-4678-ADF6-2BB46986220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25880" y="945160"/>
                <a:ext cx="23580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74B9EB4-EA52-44BF-9061-F32745ED63A0}"/>
                  </a:ext>
                </a:extLst>
              </p14:cNvPr>
              <p14:cNvContentPartPr/>
              <p14:nvPr/>
            </p14:nvContentPartPr>
            <p14:xfrm>
              <a:off x="8402880" y="1000960"/>
              <a:ext cx="224640" cy="123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74B9EB4-EA52-44BF-9061-F32745ED63A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384880" y="983320"/>
                <a:ext cx="26028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B23C941-83DE-4F3E-9CB0-C13D0B6B710A}"/>
                  </a:ext>
                </a:extLst>
              </p14:cNvPr>
              <p14:cNvContentPartPr/>
              <p14:nvPr/>
            </p14:nvContentPartPr>
            <p14:xfrm>
              <a:off x="4117080" y="1290040"/>
              <a:ext cx="507960" cy="265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B23C941-83DE-4F3E-9CB0-C13D0B6B710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099080" y="1272040"/>
                <a:ext cx="54360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65C5E15-1093-4BDE-B913-6DF9E8D3C3C0}"/>
                  </a:ext>
                </a:extLst>
              </p14:cNvPr>
              <p14:cNvContentPartPr/>
              <p14:nvPr/>
            </p14:nvContentPartPr>
            <p14:xfrm>
              <a:off x="3443880" y="1427560"/>
              <a:ext cx="568800" cy="349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65C5E15-1093-4BDE-B913-6DF9E8D3C3C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426240" y="1409920"/>
                <a:ext cx="60444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C6AFC72-9131-4C97-99E1-A3CA82224983}"/>
                  </a:ext>
                </a:extLst>
              </p14:cNvPr>
              <p14:cNvContentPartPr/>
              <p14:nvPr/>
            </p14:nvContentPartPr>
            <p14:xfrm>
              <a:off x="1940160" y="2194720"/>
              <a:ext cx="101880" cy="990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C6AFC72-9131-4C97-99E1-A3CA822249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22160" y="2176720"/>
                <a:ext cx="13752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2BAECA3-AF30-4D31-9557-DB87199FE9BA}"/>
                  </a:ext>
                </a:extLst>
              </p14:cNvPr>
              <p14:cNvContentPartPr/>
              <p14:nvPr/>
            </p14:nvContentPartPr>
            <p14:xfrm>
              <a:off x="3230400" y="1899880"/>
              <a:ext cx="276120" cy="379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2BAECA3-AF30-4D31-9557-DB87199FE9B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212760" y="1881897"/>
                <a:ext cx="311760" cy="4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946281-EF79-420A-9639-139B574EFDD3}"/>
                  </a:ext>
                </a:extLst>
              </p14:cNvPr>
              <p14:cNvContentPartPr/>
              <p14:nvPr/>
            </p14:nvContentPartPr>
            <p14:xfrm>
              <a:off x="3738720" y="1970800"/>
              <a:ext cx="189720" cy="304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946281-EF79-420A-9639-139B574EFDD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720720" y="1952800"/>
                <a:ext cx="22536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9B95B20-AAC6-4F8A-ABE8-34D8E51BA897}"/>
                  </a:ext>
                </a:extLst>
              </p14:cNvPr>
              <p14:cNvContentPartPr/>
              <p14:nvPr/>
            </p14:nvContentPartPr>
            <p14:xfrm>
              <a:off x="4032840" y="1970800"/>
              <a:ext cx="19440" cy="256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9B95B20-AAC6-4F8A-ABE8-34D8E51BA89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015200" y="1952800"/>
                <a:ext cx="5508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9B8FA2F-EF5C-451E-ADF2-910438B61041}"/>
                  </a:ext>
                </a:extLst>
              </p14:cNvPr>
              <p14:cNvContentPartPr/>
              <p14:nvPr/>
            </p14:nvContentPartPr>
            <p14:xfrm>
              <a:off x="4141560" y="2032360"/>
              <a:ext cx="132480" cy="182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9B8FA2F-EF5C-451E-ADF2-910438B610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23920" y="2014720"/>
                <a:ext cx="16812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469265E-97C3-4559-8479-CC61C97D3E0E}"/>
                  </a:ext>
                </a:extLst>
              </p14:cNvPr>
              <p14:cNvContentPartPr/>
              <p14:nvPr/>
            </p14:nvContentPartPr>
            <p14:xfrm>
              <a:off x="4307520" y="2103640"/>
              <a:ext cx="190440" cy="131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469265E-97C3-4559-8479-CC61C97D3E0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89880" y="2086000"/>
                <a:ext cx="22608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B74876B-2DAF-45AB-9401-53EC9AF7C3AB}"/>
                  </a:ext>
                </a:extLst>
              </p14:cNvPr>
              <p14:cNvContentPartPr/>
              <p14:nvPr/>
            </p14:nvContentPartPr>
            <p14:xfrm>
              <a:off x="4541880" y="2062240"/>
              <a:ext cx="204480" cy="533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B74876B-2DAF-45AB-9401-53EC9AF7C3A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523880" y="2044240"/>
                <a:ext cx="24012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9803920-65E6-4629-A134-B4E1A9BBD006}"/>
                  </a:ext>
                </a:extLst>
              </p14:cNvPr>
              <p14:cNvContentPartPr/>
              <p14:nvPr/>
            </p14:nvContentPartPr>
            <p14:xfrm>
              <a:off x="5018160" y="1798000"/>
              <a:ext cx="21240" cy="397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9803920-65E6-4629-A134-B4E1A9BBD00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00520" y="1780000"/>
                <a:ext cx="56880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E8840C3-BF5F-45AE-BFD7-6D00045CD09E}"/>
                  </a:ext>
                </a:extLst>
              </p14:cNvPr>
              <p14:cNvContentPartPr/>
              <p14:nvPr/>
            </p14:nvContentPartPr>
            <p14:xfrm>
              <a:off x="4917000" y="2019400"/>
              <a:ext cx="216000" cy="53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E8840C3-BF5F-45AE-BFD7-6D00045CD09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899000" y="2001400"/>
                <a:ext cx="2516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9F252-7EF7-41CD-94A0-A3A35ACE3EDF}"/>
                  </a:ext>
                </a:extLst>
              </p14:cNvPr>
              <p14:cNvContentPartPr/>
              <p14:nvPr/>
            </p14:nvContentPartPr>
            <p14:xfrm>
              <a:off x="5233440" y="1787560"/>
              <a:ext cx="140760" cy="324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9F252-7EF7-41CD-94A0-A3A35ACE3ED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215440" y="1769920"/>
                <a:ext cx="1764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A37A062-9360-43A1-B1E6-06954ECA4D05}"/>
                  </a:ext>
                </a:extLst>
              </p14:cNvPr>
              <p14:cNvContentPartPr/>
              <p14:nvPr/>
            </p14:nvContentPartPr>
            <p14:xfrm>
              <a:off x="5475000" y="1952080"/>
              <a:ext cx="142200" cy="192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A37A062-9360-43A1-B1E6-06954ECA4D0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57000" y="1934440"/>
                <a:ext cx="17784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A68EEF6-B217-406C-A0DB-D076276BB6BE}"/>
                  </a:ext>
                </a:extLst>
              </p14:cNvPr>
              <p14:cNvContentPartPr/>
              <p14:nvPr/>
            </p14:nvContentPartPr>
            <p14:xfrm>
              <a:off x="6466800" y="1848760"/>
              <a:ext cx="25200" cy="16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A68EEF6-B217-406C-A0DB-D076276BB6B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49160" y="1830760"/>
                <a:ext cx="608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D7A6260-7368-450D-AD91-6419706D0EC2}"/>
                  </a:ext>
                </a:extLst>
              </p14:cNvPr>
              <p14:cNvContentPartPr/>
              <p14:nvPr/>
            </p14:nvContentPartPr>
            <p14:xfrm>
              <a:off x="6636000" y="1919680"/>
              <a:ext cx="79560" cy="192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D7A6260-7368-450D-AD91-6419706D0EC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18000" y="1902040"/>
                <a:ext cx="1152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4297006-4BA5-45C6-9523-2ACE04C1DC27}"/>
                  </a:ext>
                </a:extLst>
              </p14:cNvPr>
              <p14:cNvContentPartPr/>
              <p14:nvPr/>
            </p14:nvContentPartPr>
            <p14:xfrm>
              <a:off x="7035600" y="1765240"/>
              <a:ext cx="221400" cy="583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4297006-4BA5-45C6-9523-2ACE04C1DC2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017960" y="1747600"/>
                <a:ext cx="257040" cy="61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19C31A3-6568-4928-9C53-1C959EF4AE62}"/>
                  </a:ext>
                </a:extLst>
              </p14:cNvPr>
              <p14:cNvContentPartPr/>
              <p14:nvPr/>
            </p14:nvContentPartPr>
            <p14:xfrm>
              <a:off x="8625000" y="1900960"/>
              <a:ext cx="356040" cy="171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19C31A3-6568-4928-9C53-1C959EF4AE6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07360" y="1882960"/>
                <a:ext cx="39168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329D391-2DF0-4569-A106-07048E53E980}"/>
                  </a:ext>
                </a:extLst>
              </p14:cNvPr>
              <p14:cNvContentPartPr/>
              <p14:nvPr/>
            </p14:nvContentPartPr>
            <p14:xfrm>
              <a:off x="7487400" y="1729240"/>
              <a:ext cx="1036800" cy="41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329D391-2DF0-4569-A106-07048E53E98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469760" y="1711240"/>
                <a:ext cx="107244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6DFA9F-FEC2-4381-8EA7-86369ABD101B}"/>
                  </a:ext>
                </a:extLst>
              </p14:cNvPr>
              <p14:cNvContentPartPr/>
              <p14:nvPr/>
            </p14:nvContentPartPr>
            <p14:xfrm>
              <a:off x="5902320" y="1940200"/>
              <a:ext cx="617400" cy="187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6DFA9F-FEC2-4381-8EA7-86369ABD101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884320" y="1922200"/>
                <a:ext cx="6530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54B6E0F-D643-4FD8-9B41-D9E2FA8C5F4C}"/>
                  </a:ext>
                </a:extLst>
              </p14:cNvPr>
              <p14:cNvContentPartPr/>
              <p14:nvPr/>
            </p14:nvContentPartPr>
            <p14:xfrm>
              <a:off x="558480" y="1335040"/>
              <a:ext cx="1518480" cy="266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54B6E0F-D643-4FD8-9B41-D9E2FA8C5F4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40840" y="1317040"/>
                <a:ext cx="1554120" cy="270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52F767B-9611-4CCE-93EC-C76998BD9BEB}"/>
                  </a:ext>
                </a:extLst>
              </p14:cNvPr>
              <p14:cNvContentPartPr/>
              <p14:nvPr/>
            </p14:nvContentPartPr>
            <p14:xfrm>
              <a:off x="5079720" y="2326480"/>
              <a:ext cx="720000" cy="415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52F767B-9611-4CCE-93EC-C76998BD9BE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62080" y="2308496"/>
                <a:ext cx="755640" cy="4510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3AFA915-8FB0-4ABA-80B7-30CAFEF99DCB}"/>
                  </a:ext>
                </a:extLst>
              </p14:cNvPr>
              <p14:cNvContentPartPr/>
              <p14:nvPr/>
            </p14:nvContentPartPr>
            <p14:xfrm>
              <a:off x="3718920" y="2381200"/>
              <a:ext cx="1178280" cy="579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3AFA915-8FB0-4ABA-80B7-30CAFEF99DC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00920" y="2363560"/>
                <a:ext cx="1213920" cy="61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AD46206-447B-4A55-8713-89937031FCA1}"/>
                  </a:ext>
                </a:extLst>
              </p14:cNvPr>
              <p14:cNvContentPartPr/>
              <p14:nvPr/>
            </p14:nvContentPartPr>
            <p14:xfrm>
              <a:off x="7426560" y="2346640"/>
              <a:ext cx="360" cy="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AD46206-447B-4A55-8713-89937031FCA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408560" y="232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6D3AEA9-AD90-416B-8783-E3A05EF1B5A4}"/>
                  </a:ext>
                </a:extLst>
              </p14:cNvPr>
              <p14:cNvContentPartPr/>
              <p14:nvPr/>
            </p14:nvContentPartPr>
            <p14:xfrm>
              <a:off x="7600440" y="2448160"/>
              <a:ext cx="150840" cy="235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6D3AEA9-AD90-416B-8783-E3A05EF1B5A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82800" y="2430160"/>
                <a:ext cx="1864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9B66776-041D-47E3-98E9-1F226F2BA6A8}"/>
                  </a:ext>
                </a:extLst>
              </p14:cNvPr>
              <p14:cNvContentPartPr/>
              <p14:nvPr/>
            </p14:nvContentPartPr>
            <p14:xfrm>
              <a:off x="6522600" y="2427640"/>
              <a:ext cx="905760" cy="259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9B66776-041D-47E3-98E9-1F226F2BA6A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04600" y="2410000"/>
                <a:ext cx="94140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CF72AB0-A552-4048-96FF-D24FE607A40C}"/>
                  </a:ext>
                </a:extLst>
              </p14:cNvPr>
              <p14:cNvContentPartPr/>
              <p14:nvPr/>
            </p14:nvContentPartPr>
            <p14:xfrm>
              <a:off x="6126240" y="2447800"/>
              <a:ext cx="241920" cy="258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CF72AB0-A552-4048-96FF-D24FE607A40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108240" y="2429800"/>
                <a:ext cx="27756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38CF6D7-5D81-4FFE-A1CF-B2417A7193A4}"/>
                  </a:ext>
                </a:extLst>
              </p14:cNvPr>
              <p14:cNvContentPartPr/>
              <p14:nvPr/>
            </p14:nvContentPartPr>
            <p14:xfrm>
              <a:off x="1330320" y="2252680"/>
              <a:ext cx="1522800" cy="135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38CF6D7-5D81-4FFE-A1CF-B2417A7193A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312680" y="2235035"/>
                <a:ext cx="1558440" cy="13932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4A5018D-8EF8-4A5B-84A3-AB8DAC252D99}"/>
                  </a:ext>
                </a:extLst>
              </p14:cNvPr>
              <p14:cNvContentPartPr/>
              <p14:nvPr/>
            </p14:nvContentPartPr>
            <p14:xfrm>
              <a:off x="2112960" y="987280"/>
              <a:ext cx="269280" cy="253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4A5018D-8EF8-4A5B-84A3-AB8DAC252D9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095296" y="969280"/>
                <a:ext cx="304968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460EFBB-E10C-4E64-B4D9-E58AD767D57A}"/>
                  </a:ext>
                </a:extLst>
              </p14:cNvPr>
              <p14:cNvContentPartPr/>
              <p14:nvPr/>
            </p14:nvContentPartPr>
            <p14:xfrm>
              <a:off x="3350640" y="3067720"/>
              <a:ext cx="296640" cy="367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460EFBB-E10C-4E64-B4D9-E58AD767D57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333000" y="3050080"/>
                <a:ext cx="33228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0E415EC-8698-415C-97C4-9DF27798FCDE}"/>
                  </a:ext>
                </a:extLst>
              </p14:cNvPr>
              <p14:cNvContentPartPr/>
              <p14:nvPr/>
            </p14:nvContentPartPr>
            <p14:xfrm>
              <a:off x="5587680" y="3131800"/>
              <a:ext cx="123480" cy="288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0E415EC-8698-415C-97C4-9DF27798FCD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569680" y="3114160"/>
                <a:ext cx="15912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49921DE-3652-46B1-ACED-48819DD74B14}"/>
                  </a:ext>
                </a:extLst>
              </p14:cNvPr>
              <p14:cNvContentPartPr/>
              <p14:nvPr/>
            </p14:nvContentPartPr>
            <p14:xfrm>
              <a:off x="5597760" y="2946400"/>
              <a:ext cx="152640" cy="81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49921DE-3652-46B1-ACED-48819DD74B1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579760" y="2928760"/>
                <a:ext cx="1882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6D465FF-3985-49C5-A5D7-AF114BC77728}"/>
                  </a:ext>
                </a:extLst>
              </p14:cNvPr>
              <p14:cNvContentPartPr/>
              <p14:nvPr/>
            </p14:nvContentPartPr>
            <p14:xfrm>
              <a:off x="6035880" y="3134320"/>
              <a:ext cx="368640" cy="248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6D465FF-3985-49C5-A5D7-AF114BC7772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17880" y="3116680"/>
                <a:ext cx="40428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10DC08C-71C9-4A7F-AA0A-9F40735F8B23}"/>
                  </a:ext>
                </a:extLst>
              </p14:cNvPr>
              <p14:cNvContentPartPr/>
              <p14:nvPr/>
            </p14:nvContentPartPr>
            <p14:xfrm>
              <a:off x="6478320" y="3139000"/>
              <a:ext cx="235080" cy="190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10DC08C-71C9-4A7F-AA0A-9F40735F8B23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460320" y="3121000"/>
                <a:ext cx="27072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E7A1BB0-8B23-414C-B6D3-1C8E4B4C5012}"/>
                  </a:ext>
                </a:extLst>
              </p14:cNvPr>
              <p14:cNvContentPartPr/>
              <p14:nvPr/>
            </p14:nvContentPartPr>
            <p14:xfrm>
              <a:off x="7120200" y="3098680"/>
              <a:ext cx="348480" cy="209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E7A1BB0-8B23-414C-B6D3-1C8E4B4C501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102200" y="3080680"/>
                <a:ext cx="38412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41EA048-0BA0-4602-AE28-45E7367E66F4}"/>
                  </a:ext>
                </a:extLst>
              </p14:cNvPr>
              <p14:cNvContentPartPr/>
              <p14:nvPr/>
            </p14:nvContentPartPr>
            <p14:xfrm>
              <a:off x="6837600" y="2956120"/>
              <a:ext cx="157320" cy="332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41EA048-0BA0-4602-AE28-45E7367E66F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19600" y="2938480"/>
                <a:ext cx="19296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2753F53-51D7-40DF-8D21-49A20309D683}"/>
                  </a:ext>
                </a:extLst>
              </p14:cNvPr>
              <p14:cNvContentPartPr/>
              <p14:nvPr/>
            </p14:nvContentPartPr>
            <p14:xfrm>
              <a:off x="7744440" y="3118840"/>
              <a:ext cx="303120" cy="164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2753F53-51D7-40DF-8D21-49A20309D68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726440" y="3101200"/>
                <a:ext cx="3387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B123391-ECA8-4E8A-88F1-D5EA30BEC1F0}"/>
                  </a:ext>
                </a:extLst>
              </p14:cNvPr>
              <p14:cNvContentPartPr/>
              <p14:nvPr/>
            </p14:nvContentPartPr>
            <p14:xfrm>
              <a:off x="8198760" y="3128920"/>
              <a:ext cx="10440" cy="121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B123391-ECA8-4E8A-88F1-D5EA30BEC1F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180760" y="3111280"/>
                <a:ext cx="4608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B6F63DC-D601-4E03-9E22-A5F7B7FC5B76}"/>
                  </a:ext>
                </a:extLst>
              </p14:cNvPr>
              <p14:cNvContentPartPr/>
              <p14:nvPr/>
            </p14:nvContentPartPr>
            <p14:xfrm>
              <a:off x="8202720" y="2956120"/>
              <a:ext cx="16560" cy="219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B6F63DC-D601-4E03-9E22-A5F7B7FC5B7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185080" y="2938480"/>
                <a:ext cx="522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6883802-5AF9-48BC-AC61-E8EE197D808B}"/>
                  </a:ext>
                </a:extLst>
              </p14:cNvPr>
              <p14:cNvContentPartPr/>
              <p14:nvPr/>
            </p14:nvContentPartPr>
            <p14:xfrm>
              <a:off x="8330880" y="2885200"/>
              <a:ext cx="443160" cy="3315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6883802-5AF9-48BC-AC61-E8EE197D808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312880" y="2867200"/>
                <a:ext cx="47880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03DC448-1948-47F4-8BF5-4A06CF08FB41}"/>
                  </a:ext>
                </a:extLst>
              </p14:cNvPr>
              <p14:cNvContentPartPr/>
              <p14:nvPr/>
            </p14:nvContentPartPr>
            <p14:xfrm>
              <a:off x="3952920" y="2986000"/>
              <a:ext cx="1292040" cy="9871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03DC448-1948-47F4-8BF5-4A06CF08FB4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35280" y="2968354"/>
                <a:ext cx="1327680" cy="10227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10E28E4-1E94-43BE-862B-3AFD6AC078B4}"/>
                  </a:ext>
                </a:extLst>
              </p14:cNvPr>
              <p14:cNvContentPartPr/>
              <p14:nvPr/>
            </p14:nvContentPartPr>
            <p14:xfrm>
              <a:off x="3464400" y="3726880"/>
              <a:ext cx="336600" cy="3085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10E28E4-1E94-43BE-862B-3AFD6AC078B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446419" y="3708880"/>
                <a:ext cx="372202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973954F-2B6B-42D9-A282-03EA68186710}"/>
                  </a:ext>
                </a:extLst>
              </p14:cNvPr>
              <p14:cNvContentPartPr/>
              <p14:nvPr/>
            </p14:nvContentPartPr>
            <p14:xfrm>
              <a:off x="5635920" y="3809680"/>
              <a:ext cx="33120" cy="100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973954F-2B6B-42D9-A282-03EA6818671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18280" y="3792040"/>
                <a:ext cx="6876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36F5775-47DF-48ED-8CE9-418675E2FA8C}"/>
                  </a:ext>
                </a:extLst>
              </p14:cNvPr>
              <p14:cNvContentPartPr/>
              <p14:nvPr/>
            </p14:nvContentPartPr>
            <p14:xfrm>
              <a:off x="5607840" y="3646960"/>
              <a:ext cx="360" cy="126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36F5775-47DF-48ED-8CE9-418675E2FA8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589840" y="3628960"/>
                <a:ext cx="360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5222653F-46F9-4DED-A719-5F91EA998ABA}"/>
                  </a:ext>
                </a:extLst>
              </p14:cNvPr>
              <p14:cNvContentPartPr/>
              <p14:nvPr/>
            </p14:nvContentPartPr>
            <p14:xfrm>
              <a:off x="5793240" y="3758560"/>
              <a:ext cx="142920" cy="192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5222653F-46F9-4DED-A719-5F91EA998AB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775240" y="3740920"/>
                <a:ext cx="17856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879D28F-4A17-4636-8B91-2C3823EDE204}"/>
                  </a:ext>
                </a:extLst>
              </p14:cNvPr>
              <p14:cNvContentPartPr/>
              <p14:nvPr/>
            </p14:nvContentPartPr>
            <p14:xfrm>
              <a:off x="6326400" y="3607360"/>
              <a:ext cx="248400" cy="5936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879D28F-4A17-4636-8B91-2C3823EDE20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308400" y="3589720"/>
                <a:ext cx="284040" cy="62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C44E54D-5C97-44B2-ADD7-0DEC0123847F}"/>
                  </a:ext>
                </a:extLst>
              </p14:cNvPr>
              <p14:cNvContentPartPr/>
              <p14:nvPr/>
            </p14:nvContentPartPr>
            <p14:xfrm>
              <a:off x="1350840" y="2273560"/>
              <a:ext cx="540000" cy="317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C44E54D-5C97-44B2-ADD7-0DEC0123847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332840" y="2255560"/>
                <a:ext cx="57564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70B4BFE-4C60-4FFA-8F4F-B1930094DA29}"/>
                  </a:ext>
                </a:extLst>
              </p14:cNvPr>
              <p14:cNvContentPartPr/>
              <p14:nvPr/>
            </p14:nvContentPartPr>
            <p14:xfrm>
              <a:off x="1767360" y="1862800"/>
              <a:ext cx="140400" cy="320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70B4BFE-4C60-4FFA-8F4F-B1930094DA2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749720" y="1845160"/>
                <a:ext cx="17604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E5B7A9D-87D9-4D9B-8118-B7B14881ABC2}"/>
                  </a:ext>
                </a:extLst>
              </p14:cNvPr>
              <p14:cNvContentPartPr/>
              <p14:nvPr/>
            </p14:nvContentPartPr>
            <p14:xfrm>
              <a:off x="2183880" y="2045320"/>
              <a:ext cx="64440" cy="5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E5B7A9D-87D9-4D9B-8118-B7B14881ABC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166240" y="2027680"/>
                <a:ext cx="10008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AAE79BF-9A7D-4B6A-9D0F-35FA14A218BC}"/>
                  </a:ext>
                </a:extLst>
              </p14:cNvPr>
              <p14:cNvContentPartPr/>
              <p14:nvPr/>
            </p14:nvContentPartPr>
            <p14:xfrm>
              <a:off x="2356680" y="1915360"/>
              <a:ext cx="100800" cy="6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AAE79BF-9A7D-4B6A-9D0F-35FA14A218B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339040" y="1897360"/>
                <a:ext cx="13644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0462516-258D-4160-93D3-4F18DD1DFA6C}"/>
                  </a:ext>
                </a:extLst>
              </p14:cNvPr>
              <p14:cNvContentPartPr/>
              <p14:nvPr/>
            </p14:nvContentPartPr>
            <p14:xfrm>
              <a:off x="2569800" y="1836160"/>
              <a:ext cx="29520" cy="230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0462516-258D-4160-93D3-4F18DD1DFA6C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552160" y="1818520"/>
                <a:ext cx="6516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F036E0D-7679-4EC2-93A0-B92E82F09159}"/>
                  </a:ext>
                </a:extLst>
              </p14:cNvPr>
              <p14:cNvContentPartPr/>
              <p14:nvPr/>
            </p14:nvContentPartPr>
            <p14:xfrm>
              <a:off x="2712360" y="1740760"/>
              <a:ext cx="25200" cy="16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F036E0D-7679-4EC2-93A0-B92E82F0915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694720" y="1723120"/>
                <a:ext cx="608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BC7C1C0-BF82-4A72-AA5A-9D26AD6FAF9A}"/>
                  </a:ext>
                </a:extLst>
              </p14:cNvPr>
              <p14:cNvContentPartPr/>
              <p14:nvPr/>
            </p14:nvContentPartPr>
            <p14:xfrm>
              <a:off x="2874720" y="1544920"/>
              <a:ext cx="184680" cy="121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BC7C1C0-BF82-4A72-AA5A-9D26AD6FAF9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857046" y="1526920"/>
                <a:ext cx="22039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12FC8E0-DA59-40D0-B014-3F2EEBC19525}"/>
                  </a:ext>
                </a:extLst>
              </p14:cNvPr>
              <p14:cNvContentPartPr/>
              <p14:nvPr/>
            </p14:nvContentPartPr>
            <p14:xfrm>
              <a:off x="2294760" y="1464280"/>
              <a:ext cx="112680" cy="282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12FC8E0-DA59-40D0-B014-3F2EEBC1952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277120" y="1446280"/>
                <a:ext cx="14832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A106D8D-B228-42E0-AAFB-60679025204E}"/>
                  </a:ext>
                </a:extLst>
              </p14:cNvPr>
              <p14:cNvContentPartPr/>
              <p14:nvPr/>
            </p14:nvContentPartPr>
            <p14:xfrm>
              <a:off x="2488800" y="1683160"/>
              <a:ext cx="56520" cy="94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A106D8D-B228-42E0-AAFB-60679025204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471160" y="1665520"/>
                <a:ext cx="9216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3BF9219-352C-4D20-BC10-1110EE858780}"/>
                  </a:ext>
                </a:extLst>
              </p14:cNvPr>
              <p14:cNvContentPartPr/>
              <p14:nvPr/>
            </p14:nvContentPartPr>
            <p14:xfrm>
              <a:off x="2063280" y="1462120"/>
              <a:ext cx="151560" cy="41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3BF9219-352C-4D20-BC10-1110EE85878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045280" y="1444480"/>
                <a:ext cx="1872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82BEE29B-5233-428D-B8C7-720891F54825}"/>
                  </a:ext>
                </a:extLst>
              </p14:cNvPr>
              <p14:cNvContentPartPr/>
              <p14:nvPr/>
            </p14:nvContentPartPr>
            <p14:xfrm>
              <a:off x="1229160" y="1872880"/>
              <a:ext cx="830160" cy="4845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82BEE29B-5233-428D-B8C7-720891F5482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211160" y="1854880"/>
                <a:ext cx="865800" cy="52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2900F5C7-7AD9-4FC2-B5E3-3C9237D10AAA}"/>
                  </a:ext>
                </a:extLst>
              </p14:cNvPr>
              <p14:cNvContentPartPr/>
              <p14:nvPr/>
            </p14:nvContentPartPr>
            <p14:xfrm>
              <a:off x="2447040" y="4327360"/>
              <a:ext cx="506520" cy="2037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2900F5C7-7AD9-4FC2-B5E3-3C9237D10AA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429400" y="4309392"/>
                <a:ext cx="542160" cy="2393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C76C631-6036-4583-B263-113FBFF57A0C}"/>
                  </a:ext>
                </a:extLst>
              </p14:cNvPr>
              <p14:cNvContentPartPr/>
              <p14:nvPr/>
            </p14:nvContentPartPr>
            <p14:xfrm>
              <a:off x="3281160" y="4144840"/>
              <a:ext cx="2064240" cy="612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C76C631-6036-4583-B263-113FBFF57A0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263160" y="4127200"/>
                <a:ext cx="2099880" cy="64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69DE28B-B380-4C14-8B6E-302D487D1080}"/>
                  </a:ext>
                </a:extLst>
              </p14:cNvPr>
              <p14:cNvContentPartPr/>
              <p14:nvPr/>
            </p14:nvContentPartPr>
            <p14:xfrm>
              <a:off x="5785320" y="4175440"/>
              <a:ext cx="248400" cy="4190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69DE28B-B380-4C14-8B6E-302D487D1080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767680" y="4157440"/>
                <a:ext cx="28404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C84A74D-B548-4968-98DB-F6ED89EBCBE5}"/>
                  </a:ext>
                </a:extLst>
              </p14:cNvPr>
              <p14:cNvContentPartPr/>
              <p14:nvPr/>
            </p14:nvContentPartPr>
            <p14:xfrm>
              <a:off x="6065040" y="4186960"/>
              <a:ext cx="336240" cy="3798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C84A74D-B548-4968-98DB-F6ED89EBCBE5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047400" y="4169320"/>
                <a:ext cx="371880" cy="41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2EE6AC63-B201-4B32-B69B-A979D71AF4E3}"/>
                  </a:ext>
                </a:extLst>
              </p14:cNvPr>
              <p14:cNvContentPartPr/>
              <p14:nvPr/>
            </p14:nvContentPartPr>
            <p14:xfrm>
              <a:off x="6217680" y="4357600"/>
              <a:ext cx="242280" cy="212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2EE6AC63-B201-4B32-B69B-A979D71AF4E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199680" y="4339600"/>
                <a:ext cx="277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33B88E8-886B-40F0-9B3D-C900232D4A9C}"/>
                  </a:ext>
                </a:extLst>
              </p14:cNvPr>
              <p14:cNvContentPartPr/>
              <p14:nvPr/>
            </p14:nvContentPartPr>
            <p14:xfrm>
              <a:off x="6505320" y="4352920"/>
              <a:ext cx="316440" cy="1702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33B88E8-886B-40F0-9B3D-C900232D4A9C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487320" y="4335280"/>
                <a:ext cx="35208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F2E73E15-9BFF-48E2-8981-9EA0A6CAD737}"/>
                  </a:ext>
                </a:extLst>
              </p14:cNvPr>
              <p14:cNvContentPartPr/>
              <p14:nvPr/>
            </p14:nvContentPartPr>
            <p14:xfrm>
              <a:off x="6856320" y="4348960"/>
              <a:ext cx="193680" cy="1731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F2E73E15-9BFF-48E2-8981-9EA0A6CAD737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838680" y="4331320"/>
                <a:ext cx="229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57F6DB34-9014-4B6C-B571-20D42A4D2705}"/>
                  </a:ext>
                </a:extLst>
              </p14:cNvPr>
              <p14:cNvContentPartPr/>
              <p14:nvPr/>
            </p14:nvContentPartPr>
            <p14:xfrm>
              <a:off x="7081320" y="4328440"/>
              <a:ext cx="124200" cy="1918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57F6DB34-9014-4B6C-B571-20D42A4D270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063320" y="4310800"/>
                <a:ext cx="15984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D8DC8555-2C64-417B-BE9D-A0E8BCDD4229}"/>
                  </a:ext>
                </a:extLst>
              </p14:cNvPr>
              <p14:cNvContentPartPr/>
              <p14:nvPr/>
            </p14:nvContentPartPr>
            <p14:xfrm>
              <a:off x="7314600" y="4348600"/>
              <a:ext cx="305640" cy="12348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D8DC8555-2C64-417B-BE9D-A0E8BCDD422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296960" y="4330960"/>
                <a:ext cx="34128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C310CF03-993D-4763-AA7D-F7E23A635653}"/>
                  </a:ext>
                </a:extLst>
              </p14:cNvPr>
              <p14:cNvContentPartPr/>
              <p14:nvPr/>
            </p14:nvContentPartPr>
            <p14:xfrm>
              <a:off x="7873680" y="4287400"/>
              <a:ext cx="226080" cy="2214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C310CF03-993D-4763-AA7D-F7E23A635653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856040" y="4269400"/>
                <a:ext cx="2617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D73201F-E758-4227-BBB9-8E7DE33C86ED}"/>
                  </a:ext>
                </a:extLst>
              </p14:cNvPr>
              <p14:cNvContentPartPr/>
              <p14:nvPr/>
            </p14:nvContentPartPr>
            <p14:xfrm>
              <a:off x="7914000" y="4105960"/>
              <a:ext cx="232560" cy="900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D73201F-E758-4227-BBB9-8E7DE33C86E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896360" y="4087960"/>
                <a:ext cx="26820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89B24ABE-8ADE-4D94-9BF4-92D983E0E0B0}"/>
                  </a:ext>
                </a:extLst>
              </p14:cNvPr>
              <p14:cNvContentPartPr/>
              <p14:nvPr/>
            </p14:nvContentPartPr>
            <p14:xfrm>
              <a:off x="8433120" y="4134760"/>
              <a:ext cx="187200" cy="61956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89B24ABE-8ADE-4D94-9BF4-92D983E0E0B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8415120" y="4116760"/>
                <a:ext cx="222840" cy="65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374B21DF-4F0F-4123-8C35-79B489085C34}"/>
                  </a:ext>
                </a:extLst>
              </p14:cNvPr>
              <p14:cNvContentPartPr/>
              <p14:nvPr/>
            </p14:nvContentPartPr>
            <p14:xfrm>
              <a:off x="2280720" y="4785280"/>
              <a:ext cx="118080" cy="2253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374B21DF-4F0F-4123-8C35-79B489085C34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262720" y="4767280"/>
                <a:ext cx="15372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9E84CEFC-E7A0-4D53-BD93-6D0E022CDB10}"/>
                  </a:ext>
                </a:extLst>
              </p14:cNvPr>
              <p14:cNvContentPartPr/>
              <p14:nvPr/>
            </p14:nvContentPartPr>
            <p14:xfrm>
              <a:off x="432840" y="4144120"/>
              <a:ext cx="1659960" cy="86400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9E84CEFC-E7A0-4D53-BD93-6D0E022CDB10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14844" y="4126120"/>
                <a:ext cx="1695592" cy="89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06139CD1-B00D-4762-A39E-8968CDA573D8}"/>
                  </a:ext>
                </a:extLst>
              </p14:cNvPr>
              <p14:cNvContentPartPr/>
              <p14:nvPr/>
            </p14:nvContentPartPr>
            <p14:xfrm>
              <a:off x="2763120" y="4754320"/>
              <a:ext cx="306720" cy="2966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06139CD1-B00D-4762-A39E-8968CDA573D8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745120" y="4736680"/>
                <a:ext cx="34236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87FCC1BD-398C-4813-95B3-A0202C16CB12}"/>
                  </a:ext>
                </a:extLst>
              </p14:cNvPr>
              <p14:cNvContentPartPr/>
              <p14:nvPr/>
            </p14:nvContentPartPr>
            <p14:xfrm>
              <a:off x="1066440" y="5150680"/>
              <a:ext cx="1930680" cy="155772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87FCC1BD-398C-4813-95B3-A0202C16CB1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048800" y="5133040"/>
                <a:ext cx="1966320" cy="159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E08F80-F64A-4C83-861F-78D8C55F4AFB}"/>
                  </a:ext>
                </a:extLst>
              </p14:cNvPr>
              <p14:cNvContentPartPr/>
              <p14:nvPr/>
            </p14:nvContentPartPr>
            <p14:xfrm>
              <a:off x="3583560" y="4927120"/>
              <a:ext cx="196200" cy="252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E08F80-F64A-4C83-861F-78D8C55F4AF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565560" y="4909480"/>
                <a:ext cx="23184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A481AD3-C7F1-42C2-9FCD-28A6D83D52A3}"/>
                  </a:ext>
                </a:extLst>
              </p14:cNvPr>
              <p14:cNvContentPartPr/>
              <p14:nvPr/>
            </p14:nvContentPartPr>
            <p14:xfrm>
              <a:off x="3545400" y="4886440"/>
              <a:ext cx="242640" cy="232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A481AD3-C7F1-42C2-9FCD-28A6D83D52A3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527400" y="4868800"/>
                <a:ext cx="27828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922042F-7064-4556-AA09-22D1384D463B}"/>
                  </a:ext>
                </a:extLst>
              </p14:cNvPr>
              <p14:cNvContentPartPr/>
              <p14:nvPr/>
            </p14:nvContentPartPr>
            <p14:xfrm>
              <a:off x="3520560" y="4988320"/>
              <a:ext cx="330120" cy="127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922042F-7064-4556-AA09-22D1384D463B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3502920" y="4970320"/>
                <a:ext cx="36576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497C72F-B7EE-473E-825B-B1DF22545E90}"/>
                  </a:ext>
                </a:extLst>
              </p14:cNvPr>
              <p14:cNvContentPartPr/>
              <p14:nvPr/>
            </p14:nvContentPartPr>
            <p14:xfrm>
              <a:off x="3655920" y="4853680"/>
              <a:ext cx="79200" cy="2764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497C72F-B7EE-473E-825B-B1DF22545E90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637920" y="4835680"/>
                <a:ext cx="11484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AF715ED-96CF-4836-B63E-4468A21F2597}"/>
                  </a:ext>
                </a:extLst>
              </p14:cNvPr>
              <p14:cNvContentPartPr/>
              <p14:nvPr/>
            </p14:nvContentPartPr>
            <p14:xfrm>
              <a:off x="4106280" y="4903360"/>
              <a:ext cx="158040" cy="2908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AF715ED-96CF-4836-B63E-4468A21F2597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088640" y="4885360"/>
                <a:ext cx="19368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3DA5C07-A2D8-48B8-B43F-6B41D1774461}"/>
                  </a:ext>
                </a:extLst>
              </p14:cNvPr>
              <p14:cNvContentPartPr/>
              <p14:nvPr/>
            </p14:nvContentPartPr>
            <p14:xfrm>
              <a:off x="4346040" y="4957360"/>
              <a:ext cx="163440" cy="194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3DA5C07-A2D8-48B8-B43F-6B41D177446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4328400" y="4939720"/>
                <a:ext cx="19908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C09C93B-D82D-42A9-AE0A-88912E2F9012}"/>
                  </a:ext>
                </a:extLst>
              </p14:cNvPr>
              <p14:cNvContentPartPr/>
              <p14:nvPr/>
            </p14:nvContentPartPr>
            <p14:xfrm>
              <a:off x="4610280" y="4741720"/>
              <a:ext cx="336600" cy="389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C09C93B-D82D-42A9-AE0A-88912E2F9012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592280" y="4724080"/>
                <a:ext cx="37224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D9F293E-D514-445F-91E5-D1437FC361AC}"/>
                  </a:ext>
                </a:extLst>
              </p14:cNvPr>
              <p14:cNvContentPartPr/>
              <p14:nvPr/>
            </p14:nvContentPartPr>
            <p14:xfrm>
              <a:off x="5008080" y="4957360"/>
              <a:ext cx="11160" cy="146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D9F293E-D514-445F-91E5-D1437FC361AC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4990080" y="4939720"/>
                <a:ext cx="468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60D0C4D-B3DD-4582-A5B8-E60C4A9E04B6}"/>
                  </a:ext>
                </a:extLst>
              </p14:cNvPr>
              <p14:cNvContentPartPr/>
              <p14:nvPr/>
            </p14:nvContentPartPr>
            <p14:xfrm>
              <a:off x="5049120" y="4856200"/>
              <a:ext cx="6840" cy="104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60D0C4D-B3DD-4582-A5B8-E60C4A9E04B6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031120" y="4838200"/>
                <a:ext cx="424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E8EEE05-C629-4621-85BC-55E09A573807}"/>
                  </a:ext>
                </a:extLst>
              </p14:cNvPr>
              <p14:cNvContentPartPr/>
              <p14:nvPr/>
            </p14:nvContentPartPr>
            <p14:xfrm>
              <a:off x="5170800" y="4906960"/>
              <a:ext cx="149400" cy="171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E8EEE05-C629-4621-85BC-55E09A573807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152800" y="4888960"/>
                <a:ext cx="18504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40D1629-7968-4205-AD29-B37CA8985134}"/>
                  </a:ext>
                </a:extLst>
              </p14:cNvPr>
              <p14:cNvContentPartPr/>
              <p14:nvPr/>
            </p14:nvContentPartPr>
            <p14:xfrm>
              <a:off x="5385720" y="4917040"/>
              <a:ext cx="100080" cy="194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40D1629-7968-4205-AD29-B37CA8985134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367720" y="4899400"/>
                <a:ext cx="13572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A4CD20B-7ACB-472B-8D7C-717E476AB0C4}"/>
                  </a:ext>
                </a:extLst>
              </p14:cNvPr>
              <p14:cNvContentPartPr/>
              <p14:nvPr/>
            </p14:nvContentPartPr>
            <p14:xfrm>
              <a:off x="5861640" y="4757200"/>
              <a:ext cx="245160" cy="694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A4CD20B-7ACB-472B-8D7C-717E476AB0C4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5843640" y="4739560"/>
                <a:ext cx="280800" cy="72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B0DB5A4-38AD-4E1C-BF4C-64626A1394F6}"/>
                  </a:ext>
                </a:extLst>
              </p14:cNvPr>
              <p14:cNvContentPartPr/>
              <p14:nvPr/>
            </p14:nvContentPartPr>
            <p14:xfrm>
              <a:off x="6377520" y="5008480"/>
              <a:ext cx="124920" cy="1544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B0DB5A4-38AD-4E1C-BF4C-64626A1394F6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6359520" y="4990840"/>
                <a:ext cx="16056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080BA5F-6C0A-47F3-9A22-2AAC26532ED8}"/>
                  </a:ext>
                </a:extLst>
              </p14:cNvPr>
              <p14:cNvContentPartPr/>
              <p14:nvPr/>
            </p14:nvContentPartPr>
            <p14:xfrm>
              <a:off x="6574440" y="5018560"/>
              <a:ext cx="150480" cy="130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080BA5F-6C0A-47F3-9A22-2AAC26532ED8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556440" y="5000920"/>
                <a:ext cx="18612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65A019B8-2080-425D-AE17-1891AF9C6C9E}"/>
                  </a:ext>
                </a:extLst>
              </p14:cNvPr>
              <p14:cNvContentPartPr/>
              <p14:nvPr/>
            </p14:nvContentPartPr>
            <p14:xfrm>
              <a:off x="6776400" y="5002720"/>
              <a:ext cx="118440" cy="178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65A019B8-2080-425D-AE17-1891AF9C6C9E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758400" y="4984720"/>
                <a:ext cx="15408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E663D7E-BFF0-478C-9CEC-FDDADDBF043F}"/>
                  </a:ext>
                </a:extLst>
              </p14:cNvPr>
              <p14:cNvContentPartPr/>
              <p14:nvPr/>
            </p14:nvContentPartPr>
            <p14:xfrm>
              <a:off x="6969360" y="4998400"/>
              <a:ext cx="155160" cy="1792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E663D7E-BFF0-478C-9CEC-FDDADDBF043F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6951720" y="4980400"/>
                <a:ext cx="19080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FAD8443-E267-4B5F-8E9C-207870A003B0}"/>
                  </a:ext>
                </a:extLst>
              </p14:cNvPr>
              <p14:cNvContentPartPr/>
              <p14:nvPr/>
            </p14:nvContentPartPr>
            <p14:xfrm>
              <a:off x="7156560" y="4728400"/>
              <a:ext cx="455400" cy="431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FAD8443-E267-4B5F-8E9C-207870A003B0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7138560" y="4710760"/>
                <a:ext cx="491040" cy="4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5C0150C3-6923-433E-9A15-8AB7135CF539}"/>
                  </a:ext>
                </a:extLst>
              </p14:cNvPr>
              <p14:cNvContentPartPr/>
              <p14:nvPr/>
            </p14:nvContentPartPr>
            <p14:xfrm>
              <a:off x="7406400" y="4957360"/>
              <a:ext cx="193680" cy="18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5C0150C3-6923-433E-9A15-8AB7135CF539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7388760" y="4939720"/>
                <a:ext cx="2293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37BC179-A84A-4FCE-A34B-70F3EE7E4DEE}"/>
                  </a:ext>
                </a:extLst>
              </p14:cNvPr>
              <p14:cNvContentPartPr/>
              <p14:nvPr/>
            </p14:nvContentPartPr>
            <p14:xfrm>
              <a:off x="7691160" y="4967800"/>
              <a:ext cx="177480" cy="165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37BC179-A84A-4FCE-A34B-70F3EE7E4DEE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7673520" y="4950160"/>
                <a:ext cx="2131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58C5F62A-F6C5-410A-A8D0-8B25856BE851}"/>
                  </a:ext>
                </a:extLst>
              </p14:cNvPr>
              <p14:cNvContentPartPr/>
              <p14:nvPr/>
            </p14:nvContentPartPr>
            <p14:xfrm>
              <a:off x="8026320" y="4918480"/>
              <a:ext cx="502560" cy="252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58C5F62A-F6C5-410A-A8D0-8B25856BE851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8008333" y="4900480"/>
                <a:ext cx="538174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3A8F7A23-BA85-4E6F-A5BF-7645EFD8F613}"/>
                  </a:ext>
                </a:extLst>
              </p14:cNvPr>
              <p14:cNvContentPartPr/>
              <p14:nvPr/>
            </p14:nvContentPartPr>
            <p14:xfrm>
              <a:off x="3464760" y="5485840"/>
              <a:ext cx="20520" cy="1184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3A8F7A23-BA85-4E6F-A5BF-7645EFD8F613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3446760" y="5468200"/>
                <a:ext cx="5616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2E05AA5-D7BE-451F-BD7A-D28501AAA16C}"/>
                  </a:ext>
                </a:extLst>
              </p14:cNvPr>
              <p14:cNvContentPartPr/>
              <p14:nvPr/>
            </p14:nvContentPartPr>
            <p14:xfrm>
              <a:off x="3435240" y="5313400"/>
              <a:ext cx="19080" cy="35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2E05AA5-D7BE-451F-BD7A-D28501AAA16C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417600" y="5295760"/>
                <a:ext cx="5472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79AD6879-52A1-4BDF-9847-D6082AD1D479}"/>
                  </a:ext>
                </a:extLst>
              </p14:cNvPr>
              <p14:cNvContentPartPr/>
              <p14:nvPr/>
            </p14:nvContentPartPr>
            <p14:xfrm>
              <a:off x="3642240" y="5425360"/>
              <a:ext cx="105120" cy="1944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79AD6879-52A1-4BDF-9847-D6082AD1D479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624600" y="5407360"/>
                <a:ext cx="14076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3567F5F5-004B-4884-B93C-5C01112041D5}"/>
                  </a:ext>
                </a:extLst>
              </p14:cNvPr>
              <p14:cNvContentPartPr/>
              <p14:nvPr/>
            </p14:nvContentPartPr>
            <p14:xfrm>
              <a:off x="4083960" y="5397640"/>
              <a:ext cx="264960" cy="3578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3567F5F5-004B-4884-B93C-5C01112041D5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066320" y="5380000"/>
                <a:ext cx="3006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0D042E7B-693A-4CCF-A91C-840675546027}"/>
                  </a:ext>
                </a:extLst>
              </p14:cNvPr>
              <p14:cNvContentPartPr/>
              <p14:nvPr/>
            </p14:nvContentPartPr>
            <p14:xfrm>
              <a:off x="1767360" y="6034480"/>
              <a:ext cx="742320" cy="7657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0D042E7B-693A-4CCF-A91C-840675546027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749720" y="6016832"/>
                <a:ext cx="777960" cy="801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B4EDBCC-981F-498C-8233-1A1923B7DD96}"/>
                  </a:ext>
                </a:extLst>
              </p14:cNvPr>
              <p14:cNvContentPartPr/>
              <p14:nvPr/>
            </p14:nvContentPartPr>
            <p14:xfrm>
              <a:off x="5103120" y="5379280"/>
              <a:ext cx="197280" cy="3362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B4EDBCC-981F-498C-8233-1A1923B7DD96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5085480" y="5361280"/>
                <a:ext cx="23292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E45714B-00B8-4FB9-BA71-F74C50528043}"/>
                  </a:ext>
                </a:extLst>
              </p14:cNvPr>
              <p14:cNvContentPartPr/>
              <p14:nvPr/>
            </p14:nvContentPartPr>
            <p14:xfrm>
              <a:off x="5424960" y="5486200"/>
              <a:ext cx="202680" cy="10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E45714B-00B8-4FB9-BA71-F74C50528043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5407320" y="5468200"/>
                <a:ext cx="2383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D0AAD16-B578-4EDE-83B6-254526D322B4}"/>
                  </a:ext>
                </a:extLst>
              </p14:cNvPr>
              <p14:cNvContentPartPr/>
              <p14:nvPr/>
            </p14:nvContentPartPr>
            <p14:xfrm>
              <a:off x="5475720" y="5567200"/>
              <a:ext cx="142200" cy="108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D0AAD16-B578-4EDE-83B6-254526D322B4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5457720" y="5549560"/>
                <a:ext cx="177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1320FCA-798B-4466-B9E6-83A7A9881240}"/>
                  </a:ext>
                </a:extLst>
              </p14:cNvPr>
              <p14:cNvContentPartPr/>
              <p14:nvPr/>
            </p14:nvContentPartPr>
            <p14:xfrm>
              <a:off x="4724040" y="5262280"/>
              <a:ext cx="142920" cy="4824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1320FCA-798B-4466-B9E6-83A7A9881240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4706040" y="5244640"/>
                <a:ext cx="178560" cy="51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EC120124-87C3-43B3-A52D-9AD59CABB5A6}"/>
                  </a:ext>
                </a:extLst>
              </p14:cNvPr>
              <p14:cNvContentPartPr/>
              <p14:nvPr/>
            </p14:nvContentPartPr>
            <p14:xfrm>
              <a:off x="5841480" y="5373160"/>
              <a:ext cx="101520" cy="1850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EC120124-87C3-43B3-A52D-9AD59CABB5A6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5823840" y="5355160"/>
                <a:ext cx="13716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5C213B9-81E4-466D-9881-E32612C7E04C}"/>
                  </a:ext>
                </a:extLst>
              </p14:cNvPr>
              <p14:cNvContentPartPr/>
              <p14:nvPr/>
            </p14:nvContentPartPr>
            <p14:xfrm>
              <a:off x="6060360" y="5400880"/>
              <a:ext cx="208080" cy="2052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5C213B9-81E4-466D-9881-E32612C7E04C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6042720" y="5382880"/>
                <a:ext cx="24372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089D461-3D9A-4E0B-A348-92E3E4E74011}"/>
                  </a:ext>
                </a:extLst>
              </p14:cNvPr>
              <p14:cNvContentPartPr/>
              <p14:nvPr/>
            </p14:nvContentPartPr>
            <p14:xfrm>
              <a:off x="6342600" y="5455600"/>
              <a:ext cx="27720" cy="1162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089D461-3D9A-4E0B-A348-92E3E4E74011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6324960" y="5437600"/>
                <a:ext cx="6336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9FA31F22-BF90-46AA-A116-16DF1FE2310A}"/>
                  </a:ext>
                </a:extLst>
              </p14:cNvPr>
              <p14:cNvContentPartPr/>
              <p14:nvPr/>
            </p14:nvContentPartPr>
            <p14:xfrm>
              <a:off x="6390480" y="5302960"/>
              <a:ext cx="360" cy="3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9FA31F22-BF90-46AA-A116-16DF1FE2310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372480" y="5285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CEC4495-C3E1-40D9-BB47-CE3B99E366CF}"/>
                  </a:ext>
                </a:extLst>
              </p14:cNvPr>
              <p14:cNvContentPartPr/>
              <p14:nvPr/>
            </p14:nvContentPartPr>
            <p14:xfrm>
              <a:off x="6491640" y="5369200"/>
              <a:ext cx="245160" cy="2491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CEC4495-C3E1-40D9-BB47-CE3B99E366CF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6474000" y="5351560"/>
                <a:ext cx="28080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A997C254-E457-4970-A233-1F363714A19D}"/>
                  </a:ext>
                </a:extLst>
              </p14:cNvPr>
              <p14:cNvContentPartPr/>
              <p14:nvPr/>
            </p14:nvContentPartPr>
            <p14:xfrm>
              <a:off x="6877560" y="5377120"/>
              <a:ext cx="153360" cy="361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A997C254-E457-4970-A233-1F363714A19D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6859920" y="5359120"/>
                <a:ext cx="18900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B6B2946D-95AE-4FD4-9DDD-30E880C69F5C}"/>
                  </a:ext>
                </a:extLst>
              </p14:cNvPr>
              <p14:cNvContentPartPr/>
              <p14:nvPr/>
            </p14:nvContentPartPr>
            <p14:xfrm>
              <a:off x="568920" y="1940200"/>
              <a:ext cx="1049040" cy="111564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B6B2946D-95AE-4FD4-9DDD-30E880C69F5C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550920" y="1922200"/>
                <a:ext cx="1084680" cy="11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5A80C1A3-8C24-4C1A-AE49-AFF39F9FC53F}"/>
                  </a:ext>
                </a:extLst>
              </p14:cNvPr>
              <p14:cNvContentPartPr/>
              <p14:nvPr/>
            </p14:nvContentPartPr>
            <p14:xfrm>
              <a:off x="852960" y="1383640"/>
              <a:ext cx="772560" cy="41292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5A80C1A3-8C24-4C1A-AE49-AFF39F9FC53F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835312" y="1365640"/>
                <a:ext cx="808217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C3C2A298-B755-419B-AF17-BF28BFE69C56}"/>
                  </a:ext>
                </a:extLst>
              </p14:cNvPr>
              <p14:cNvContentPartPr/>
              <p14:nvPr/>
            </p14:nvContentPartPr>
            <p14:xfrm>
              <a:off x="3438840" y="5800840"/>
              <a:ext cx="228960" cy="2750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C3C2A298-B755-419B-AF17-BF28BFE69C56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3421200" y="5783200"/>
                <a:ext cx="2646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B2021E2D-25F0-4279-AA55-C7438F0F869F}"/>
                  </a:ext>
                </a:extLst>
              </p14:cNvPr>
              <p14:cNvContentPartPr/>
              <p14:nvPr/>
            </p14:nvContentPartPr>
            <p14:xfrm>
              <a:off x="3413280" y="5821000"/>
              <a:ext cx="243360" cy="2142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B2021E2D-25F0-4279-AA55-C7438F0F869F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3395280" y="5803360"/>
                <a:ext cx="27900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8AA98F7E-B067-41FE-9119-B71448640BF3}"/>
                  </a:ext>
                </a:extLst>
              </p14:cNvPr>
              <p14:cNvContentPartPr/>
              <p14:nvPr/>
            </p14:nvContentPartPr>
            <p14:xfrm>
              <a:off x="3414360" y="5922880"/>
              <a:ext cx="253440" cy="100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8AA98F7E-B067-41FE-9119-B71448640BF3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3396360" y="5905240"/>
                <a:ext cx="2890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1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962E2C49-56AE-4325-A486-89D6A19E162F}"/>
                  </a:ext>
                </a:extLst>
              </p14:cNvPr>
              <p14:cNvContentPartPr/>
              <p14:nvPr/>
            </p14:nvContentPartPr>
            <p14:xfrm>
              <a:off x="3505080" y="5790760"/>
              <a:ext cx="55440" cy="3247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962E2C49-56AE-4325-A486-89D6A19E162F}"/>
                  </a:ext>
                </a:extLst>
              </p:cNvPr>
              <p:cNvPicPr/>
              <p:nvPr/>
            </p:nvPicPr>
            <p:blipFill>
              <a:blip r:embed="rId252"/>
              <a:stretch>
                <a:fillRect/>
              </a:stretch>
            </p:blipFill>
            <p:spPr>
              <a:xfrm>
                <a:off x="3487080" y="5773120"/>
                <a:ext cx="9108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FFE18377-8046-4CED-A10E-CDC2E4E77BCF}"/>
                  </a:ext>
                </a:extLst>
              </p14:cNvPr>
              <p14:cNvContentPartPr/>
              <p14:nvPr/>
            </p14:nvContentPartPr>
            <p14:xfrm>
              <a:off x="3799560" y="5824240"/>
              <a:ext cx="913680" cy="31608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FFE18377-8046-4CED-A10E-CDC2E4E77BCF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3781560" y="5806260"/>
                <a:ext cx="949320" cy="3516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77779562-DDCF-448C-B7C1-9DA4BAC14297}"/>
                  </a:ext>
                </a:extLst>
              </p14:cNvPr>
              <p14:cNvContentPartPr/>
              <p14:nvPr/>
            </p14:nvContentPartPr>
            <p14:xfrm>
              <a:off x="5069280" y="5945920"/>
              <a:ext cx="601560" cy="2012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77779562-DDCF-448C-B7C1-9DA4BAC14297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5051640" y="5927920"/>
                <a:ext cx="63720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7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AAFA5DAE-91F2-4475-B2CB-48D017F8B595}"/>
                  </a:ext>
                </a:extLst>
              </p14:cNvPr>
              <p14:cNvContentPartPr/>
              <p14:nvPr/>
            </p14:nvContentPartPr>
            <p14:xfrm>
              <a:off x="5262600" y="5790400"/>
              <a:ext cx="325080" cy="824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AAFA5DAE-91F2-4475-B2CB-48D017F8B595}"/>
                  </a:ext>
                </a:extLst>
              </p:cNvPr>
              <p:cNvPicPr/>
              <p:nvPr/>
            </p:nvPicPr>
            <p:blipFill>
              <a:blip r:embed="rId258"/>
              <a:stretch>
                <a:fillRect/>
              </a:stretch>
            </p:blipFill>
            <p:spPr>
              <a:xfrm>
                <a:off x="5244600" y="5772400"/>
                <a:ext cx="36072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9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8AEFC739-D666-4847-8C92-9DD382EC344E}"/>
                  </a:ext>
                </a:extLst>
              </p14:cNvPr>
              <p14:cNvContentPartPr/>
              <p14:nvPr/>
            </p14:nvContentPartPr>
            <p14:xfrm>
              <a:off x="5892240" y="5973280"/>
              <a:ext cx="200160" cy="212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8AEFC739-D666-4847-8C92-9DD382EC344E}"/>
                  </a:ext>
                </a:extLst>
              </p:cNvPr>
              <p:cNvPicPr/>
              <p:nvPr/>
            </p:nvPicPr>
            <p:blipFill>
              <a:blip r:embed="rId260"/>
              <a:stretch>
                <a:fillRect/>
              </a:stretch>
            </p:blipFill>
            <p:spPr>
              <a:xfrm>
                <a:off x="5874600" y="5955280"/>
                <a:ext cx="2358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1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D2136FFE-F00F-40A1-A81A-21E6B5B87F7A}"/>
                  </a:ext>
                </a:extLst>
              </p14:cNvPr>
              <p14:cNvContentPartPr/>
              <p14:nvPr/>
            </p14:nvContentPartPr>
            <p14:xfrm>
              <a:off x="5882520" y="6103960"/>
              <a:ext cx="212400" cy="1260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D2136FFE-F00F-40A1-A81A-21E6B5B87F7A}"/>
                  </a:ext>
                </a:extLst>
              </p:cNvPr>
              <p:cNvPicPr/>
              <p:nvPr/>
            </p:nvPicPr>
            <p:blipFill>
              <a:blip r:embed="rId262"/>
              <a:stretch>
                <a:fillRect/>
              </a:stretch>
            </p:blipFill>
            <p:spPr>
              <a:xfrm>
                <a:off x="5864520" y="6085960"/>
                <a:ext cx="2480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3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B74E0DE3-400E-44A0-8E89-BABB793705AB}"/>
                  </a:ext>
                </a:extLst>
              </p14:cNvPr>
              <p14:cNvContentPartPr/>
              <p14:nvPr/>
            </p14:nvContentPartPr>
            <p14:xfrm>
              <a:off x="5868480" y="5881840"/>
              <a:ext cx="256680" cy="2088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B74E0DE3-400E-44A0-8E89-BABB793705AB}"/>
                  </a:ext>
                </a:extLst>
              </p:cNvPr>
              <p:cNvPicPr/>
              <p:nvPr/>
            </p:nvPicPr>
            <p:blipFill>
              <a:blip r:embed="rId264"/>
              <a:stretch>
                <a:fillRect/>
              </a:stretch>
            </p:blipFill>
            <p:spPr>
              <a:xfrm>
                <a:off x="5850840" y="5864200"/>
                <a:ext cx="2923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5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B614F588-0FED-4024-8BE9-F82F709A1710}"/>
                  </a:ext>
                </a:extLst>
              </p14:cNvPr>
              <p14:cNvContentPartPr/>
              <p14:nvPr/>
            </p14:nvContentPartPr>
            <p14:xfrm>
              <a:off x="6260880" y="5729200"/>
              <a:ext cx="515880" cy="41760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B614F588-0FED-4024-8BE9-F82F709A1710}"/>
                  </a:ext>
                </a:extLst>
              </p:cNvPr>
              <p:cNvPicPr/>
              <p:nvPr/>
            </p:nvPicPr>
            <p:blipFill>
              <a:blip r:embed="rId266"/>
              <a:stretch>
                <a:fillRect/>
              </a:stretch>
            </p:blipFill>
            <p:spPr>
              <a:xfrm>
                <a:off x="6243228" y="5711560"/>
                <a:ext cx="551545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5AE2CA21-1AC3-4573-9F48-70EE1471EE2D}"/>
                  </a:ext>
                </a:extLst>
              </p14:cNvPr>
              <p14:cNvContentPartPr/>
              <p14:nvPr/>
            </p14:nvContentPartPr>
            <p14:xfrm>
              <a:off x="1905600" y="5350840"/>
              <a:ext cx="299160" cy="2372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5AE2CA21-1AC3-4573-9F48-70EE1471EE2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887600" y="5332840"/>
                <a:ext cx="33480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FF296E7E-8A5F-4524-A1C9-9DF8B7FBC38B}"/>
                  </a:ext>
                </a:extLst>
              </p14:cNvPr>
              <p14:cNvContentPartPr/>
              <p14:nvPr/>
            </p14:nvContentPartPr>
            <p14:xfrm>
              <a:off x="2136960" y="5105400"/>
              <a:ext cx="149040" cy="2966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FF296E7E-8A5F-4524-A1C9-9DF8B7FBC38B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118960" y="5087760"/>
                <a:ext cx="184680" cy="332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40265213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DD45681-275E-4314-97E9-F283DA5E8657}"/>
                  </a:ext>
                </a:extLst>
              </p14:cNvPr>
              <p14:cNvContentPartPr/>
              <p14:nvPr/>
            </p14:nvContentPartPr>
            <p14:xfrm>
              <a:off x="1523640" y="201400"/>
              <a:ext cx="6579000" cy="550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DD45681-275E-4314-97E9-F283DA5E86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05640" y="183760"/>
                <a:ext cx="6614640" cy="58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31F5098-D284-4148-9AEB-417F66279689}"/>
                  </a:ext>
                </a:extLst>
              </p14:cNvPr>
              <p14:cNvContentPartPr/>
              <p14:nvPr/>
            </p14:nvContentPartPr>
            <p14:xfrm>
              <a:off x="4367280" y="1045960"/>
              <a:ext cx="253080" cy="13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31F5098-D284-4148-9AEB-417F6627968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349280" y="1028320"/>
                <a:ext cx="2887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59EA23E-3377-4F3A-8629-A10A5631480C}"/>
                  </a:ext>
                </a:extLst>
              </p14:cNvPr>
              <p14:cNvContentPartPr/>
              <p14:nvPr/>
            </p14:nvContentPartPr>
            <p14:xfrm>
              <a:off x="4875600" y="1003840"/>
              <a:ext cx="115200" cy="234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59EA23E-3377-4F3A-8629-A10A5631480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57960" y="986200"/>
                <a:ext cx="15084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FE0E30A-CF64-4ED6-80BB-2E3624AD0793}"/>
                  </a:ext>
                </a:extLst>
              </p14:cNvPr>
              <p14:cNvContentPartPr/>
              <p14:nvPr/>
            </p14:nvContentPartPr>
            <p14:xfrm>
              <a:off x="6095640" y="821680"/>
              <a:ext cx="896040" cy="793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FE0E30A-CF64-4ED6-80BB-2E3624AD079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77640" y="803680"/>
                <a:ext cx="931680" cy="82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EA38FBF-A175-44A2-AE44-57698E60C62D}"/>
                  </a:ext>
                </a:extLst>
              </p14:cNvPr>
              <p14:cNvContentPartPr/>
              <p14:nvPr/>
            </p14:nvContentPartPr>
            <p14:xfrm>
              <a:off x="5089800" y="887200"/>
              <a:ext cx="692280" cy="646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EA38FBF-A175-44A2-AE44-57698E60C62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71800" y="869210"/>
                <a:ext cx="727920" cy="682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0928866-06DE-4423-9073-7B9C7A1DCFE6}"/>
                  </a:ext>
                </a:extLst>
              </p14:cNvPr>
              <p14:cNvContentPartPr/>
              <p14:nvPr/>
            </p14:nvContentPartPr>
            <p14:xfrm>
              <a:off x="3717120" y="924280"/>
              <a:ext cx="428400" cy="264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0928866-06DE-4423-9073-7B9C7A1DCFE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99480" y="906280"/>
                <a:ext cx="46404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89AC88E-9733-4437-8C71-3B0EBA7BA7DC}"/>
                  </a:ext>
                </a:extLst>
              </p14:cNvPr>
              <p14:cNvContentPartPr/>
              <p14:nvPr/>
            </p14:nvContentPartPr>
            <p14:xfrm>
              <a:off x="3200160" y="852280"/>
              <a:ext cx="298800" cy="316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89AC88E-9733-4437-8C71-3B0EBA7BA7D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82160" y="834640"/>
                <a:ext cx="3344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E015EAF-C308-4A68-8E30-E29AFAF1915E}"/>
                  </a:ext>
                </a:extLst>
              </p14:cNvPr>
              <p14:cNvContentPartPr/>
              <p14:nvPr/>
            </p14:nvContentPartPr>
            <p14:xfrm>
              <a:off x="7301640" y="822760"/>
              <a:ext cx="34200" cy="347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E015EAF-C308-4A68-8E30-E29AFAF1915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283640" y="804760"/>
                <a:ext cx="6984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FFA9645-A809-463D-94B0-31A0EDFDBEA9}"/>
                  </a:ext>
                </a:extLst>
              </p14:cNvPr>
              <p14:cNvContentPartPr/>
              <p14:nvPr/>
            </p14:nvContentPartPr>
            <p14:xfrm>
              <a:off x="7203000" y="994120"/>
              <a:ext cx="203400" cy="32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FFA9645-A809-463D-94B0-31A0EDFDBEA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85000" y="976480"/>
                <a:ext cx="2390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A859F9E-7E32-4497-B1F0-5DDF3BDBB098}"/>
                  </a:ext>
                </a:extLst>
              </p14:cNvPr>
              <p14:cNvContentPartPr/>
              <p14:nvPr/>
            </p14:nvContentPartPr>
            <p14:xfrm>
              <a:off x="7445280" y="855880"/>
              <a:ext cx="317880" cy="287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A859F9E-7E32-4497-B1F0-5DDF3BDBB09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27640" y="837880"/>
                <a:ext cx="3535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B4772DD-C178-41CB-A592-846D5AB54F29}"/>
                  </a:ext>
                </a:extLst>
              </p14:cNvPr>
              <p14:cNvContentPartPr/>
              <p14:nvPr/>
            </p14:nvContentPartPr>
            <p14:xfrm>
              <a:off x="7777560" y="934360"/>
              <a:ext cx="106560" cy="200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B4772DD-C178-41CB-A592-846D5AB54F2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759920" y="916720"/>
                <a:ext cx="14220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AE6D4DE-01C4-4678-ADF6-2BB469862206}"/>
                  </a:ext>
                </a:extLst>
              </p14:cNvPr>
              <p14:cNvContentPartPr/>
              <p14:nvPr/>
            </p14:nvContentPartPr>
            <p14:xfrm>
              <a:off x="7943880" y="962800"/>
              <a:ext cx="200160" cy="194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AE6D4DE-01C4-4678-ADF6-2BB46986220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25880" y="945160"/>
                <a:ext cx="23580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74B9EB4-EA52-44BF-9061-F32745ED63A0}"/>
                  </a:ext>
                </a:extLst>
              </p14:cNvPr>
              <p14:cNvContentPartPr/>
              <p14:nvPr/>
            </p14:nvContentPartPr>
            <p14:xfrm>
              <a:off x="8402880" y="1000960"/>
              <a:ext cx="224640" cy="123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74B9EB4-EA52-44BF-9061-F32745ED63A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384880" y="983320"/>
                <a:ext cx="26028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B23C941-83DE-4F3E-9CB0-C13D0B6B710A}"/>
                  </a:ext>
                </a:extLst>
              </p14:cNvPr>
              <p14:cNvContentPartPr/>
              <p14:nvPr/>
            </p14:nvContentPartPr>
            <p14:xfrm>
              <a:off x="4117080" y="1290040"/>
              <a:ext cx="507960" cy="265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B23C941-83DE-4F3E-9CB0-C13D0B6B710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099080" y="1272040"/>
                <a:ext cx="54360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65C5E15-1093-4BDE-B913-6DF9E8D3C3C0}"/>
                  </a:ext>
                </a:extLst>
              </p14:cNvPr>
              <p14:cNvContentPartPr/>
              <p14:nvPr/>
            </p14:nvContentPartPr>
            <p14:xfrm>
              <a:off x="3443880" y="1427560"/>
              <a:ext cx="568800" cy="349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65C5E15-1093-4BDE-B913-6DF9E8D3C3C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426240" y="1409920"/>
                <a:ext cx="60444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C6AFC72-9131-4C97-99E1-A3CA82224983}"/>
                  </a:ext>
                </a:extLst>
              </p14:cNvPr>
              <p14:cNvContentPartPr/>
              <p14:nvPr/>
            </p14:nvContentPartPr>
            <p14:xfrm>
              <a:off x="1940160" y="2194720"/>
              <a:ext cx="101880" cy="990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C6AFC72-9131-4C97-99E1-A3CA822249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22160" y="2176720"/>
                <a:ext cx="13752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2BAECA3-AF30-4D31-9557-DB87199FE9BA}"/>
                  </a:ext>
                </a:extLst>
              </p14:cNvPr>
              <p14:cNvContentPartPr/>
              <p14:nvPr/>
            </p14:nvContentPartPr>
            <p14:xfrm>
              <a:off x="3230400" y="1899880"/>
              <a:ext cx="276120" cy="379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2BAECA3-AF30-4D31-9557-DB87199FE9B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212760" y="1881897"/>
                <a:ext cx="311760" cy="4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946281-EF79-420A-9639-139B574EFDD3}"/>
                  </a:ext>
                </a:extLst>
              </p14:cNvPr>
              <p14:cNvContentPartPr/>
              <p14:nvPr/>
            </p14:nvContentPartPr>
            <p14:xfrm>
              <a:off x="3738720" y="1970800"/>
              <a:ext cx="189720" cy="304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946281-EF79-420A-9639-139B574EFDD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720720" y="1952800"/>
                <a:ext cx="22536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9B95B20-AAC6-4F8A-ABE8-34D8E51BA897}"/>
                  </a:ext>
                </a:extLst>
              </p14:cNvPr>
              <p14:cNvContentPartPr/>
              <p14:nvPr/>
            </p14:nvContentPartPr>
            <p14:xfrm>
              <a:off x="4032840" y="1970800"/>
              <a:ext cx="19440" cy="256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9B95B20-AAC6-4F8A-ABE8-34D8E51BA89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015200" y="1952800"/>
                <a:ext cx="5508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9B8FA2F-EF5C-451E-ADF2-910438B61041}"/>
                  </a:ext>
                </a:extLst>
              </p14:cNvPr>
              <p14:cNvContentPartPr/>
              <p14:nvPr/>
            </p14:nvContentPartPr>
            <p14:xfrm>
              <a:off x="4141560" y="2032360"/>
              <a:ext cx="132480" cy="182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9B8FA2F-EF5C-451E-ADF2-910438B610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23920" y="2014720"/>
                <a:ext cx="16812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469265E-97C3-4559-8479-CC61C97D3E0E}"/>
                  </a:ext>
                </a:extLst>
              </p14:cNvPr>
              <p14:cNvContentPartPr/>
              <p14:nvPr/>
            </p14:nvContentPartPr>
            <p14:xfrm>
              <a:off x="4307520" y="2103640"/>
              <a:ext cx="190440" cy="131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469265E-97C3-4559-8479-CC61C97D3E0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89880" y="2086000"/>
                <a:ext cx="22608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B74876B-2DAF-45AB-9401-53EC9AF7C3AB}"/>
                  </a:ext>
                </a:extLst>
              </p14:cNvPr>
              <p14:cNvContentPartPr/>
              <p14:nvPr/>
            </p14:nvContentPartPr>
            <p14:xfrm>
              <a:off x="4541880" y="2062240"/>
              <a:ext cx="204480" cy="533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B74876B-2DAF-45AB-9401-53EC9AF7C3A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523880" y="2044240"/>
                <a:ext cx="24012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9803920-65E6-4629-A134-B4E1A9BBD006}"/>
                  </a:ext>
                </a:extLst>
              </p14:cNvPr>
              <p14:cNvContentPartPr/>
              <p14:nvPr/>
            </p14:nvContentPartPr>
            <p14:xfrm>
              <a:off x="5018160" y="1798000"/>
              <a:ext cx="21240" cy="397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9803920-65E6-4629-A134-B4E1A9BBD00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00520" y="1780000"/>
                <a:ext cx="56880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E8840C3-BF5F-45AE-BFD7-6D00045CD09E}"/>
                  </a:ext>
                </a:extLst>
              </p14:cNvPr>
              <p14:cNvContentPartPr/>
              <p14:nvPr/>
            </p14:nvContentPartPr>
            <p14:xfrm>
              <a:off x="4917000" y="2019400"/>
              <a:ext cx="216000" cy="53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E8840C3-BF5F-45AE-BFD7-6D00045CD09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899000" y="2001400"/>
                <a:ext cx="2516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9F252-7EF7-41CD-94A0-A3A35ACE3EDF}"/>
                  </a:ext>
                </a:extLst>
              </p14:cNvPr>
              <p14:cNvContentPartPr/>
              <p14:nvPr/>
            </p14:nvContentPartPr>
            <p14:xfrm>
              <a:off x="5233440" y="1787560"/>
              <a:ext cx="140760" cy="324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9F252-7EF7-41CD-94A0-A3A35ACE3ED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215440" y="1769920"/>
                <a:ext cx="1764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A37A062-9360-43A1-B1E6-06954ECA4D05}"/>
                  </a:ext>
                </a:extLst>
              </p14:cNvPr>
              <p14:cNvContentPartPr/>
              <p14:nvPr/>
            </p14:nvContentPartPr>
            <p14:xfrm>
              <a:off x="5475000" y="1952080"/>
              <a:ext cx="142200" cy="192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A37A062-9360-43A1-B1E6-06954ECA4D0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57000" y="1934440"/>
                <a:ext cx="17784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A68EEF6-B217-406C-A0DB-D076276BB6BE}"/>
                  </a:ext>
                </a:extLst>
              </p14:cNvPr>
              <p14:cNvContentPartPr/>
              <p14:nvPr/>
            </p14:nvContentPartPr>
            <p14:xfrm>
              <a:off x="6466800" y="1848760"/>
              <a:ext cx="25200" cy="16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A68EEF6-B217-406C-A0DB-D076276BB6B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49160" y="1830760"/>
                <a:ext cx="608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D7A6260-7368-450D-AD91-6419706D0EC2}"/>
                  </a:ext>
                </a:extLst>
              </p14:cNvPr>
              <p14:cNvContentPartPr/>
              <p14:nvPr/>
            </p14:nvContentPartPr>
            <p14:xfrm>
              <a:off x="6636000" y="1919680"/>
              <a:ext cx="79560" cy="192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D7A6260-7368-450D-AD91-6419706D0EC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18000" y="1902040"/>
                <a:ext cx="1152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4297006-4BA5-45C6-9523-2ACE04C1DC27}"/>
                  </a:ext>
                </a:extLst>
              </p14:cNvPr>
              <p14:cNvContentPartPr/>
              <p14:nvPr/>
            </p14:nvContentPartPr>
            <p14:xfrm>
              <a:off x="7035600" y="1765240"/>
              <a:ext cx="221400" cy="583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4297006-4BA5-45C6-9523-2ACE04C1DC2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017960" y="1747600"/>
                <a:ext cx="257040" cy="61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19C31A3-6568-4928-9C53-1C959EF4AE62}"/>
                  </a:ext>
                </a:extLst>
              </p14:cNvPr>
              <p14:cNvContentPartPr/>
              <p14:nvPr/>
            </p14:nvContentPartPr>
            <p14:xfrm>
              <a:off x="8625000" y="1900960"/>
              <a:ext cx="356040" cy="171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19C31A3-6568-4928-9C53-1C959EF4AE6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07360" y="1882960"/>
                <a:ext cx="39168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329D391-2DF0-4569-A106-07048E53E980}"/>
                  </a:ext>
                </a:extLst>
              </p14:cNvPr>
              <p14:cNvContentPartPr/>
              <p14:nvPr/>
            </p14:nvContentPartPr>
            <p14:xfrm>
              <a:off x="7487400" y="1729240"/>
              <a:ext cx="1036800" cy="41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329D391-2DF0-4569-A106-07048E53E98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469760" y="1711240"/>
                <a:ext cx="107244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6DFA9F-FEC2-4381-8EA7-86369ABD101B}"/>
                  </a:ext>
                </a:extLst>
              </p14:cNvPr>
              <p14:cNvContentPartPr/>
              <p14:nvPr/>
            </p14:nvContentPartPr>
            <p14:xfrm>
              <a:off x="5902320" y="1940200"/>
              <a:ext cx="617400" cy="187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6DFA9F-FEC2-4381-8EA7-86369ABD101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884320" y="1922200"/>
                <a:ext cx="6530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54B6E0F-D643-4FD8-9B41-D9E2FA8C5F4C}"/>
                  </a:ext>
                </a:extLst>
              </p14:cNvPr>
              <p14:cNvContentPartPr/>
              <p14:nvPr/>
            </p14:nvContentPartPr>
            <p14:xfrm>
              <a:off x="558480" y="1335040"/>
              <a:ext cx="1518480" cy="266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54B6E0F-D643-4FD8-9B41-D9E2FA8C5F4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40840" y="1317040"/>
                <a:ext cx="1554120" cy="270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52F767B-9611-4CCE-93EC-C76998BD9BEB}"/>
                  </a:ext>
                </a:extLst>
              </p14:cNvPr>
              <p14:cNvContentPartPr/>
              <p14:nvPr/>
            </p14:nvContentPartPr>
            <p14:xfrm>
              <a:off x="5079720" y="2326480"/>
              <a:ext cx="720000" cy="415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52F767B-9611-4CCE-93EC-C76998BD9BE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62080" y="2308496"/>
                <a:ext cx="755640" cy="4510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3AFA915-8FB0-4ABA-80B7-30CAFEF99DCB}"/>
                  </a:ext>
                </a:extLst>
              </p14:cNvPr>
              <p14:cNvContentPartPr/>
              <p14:nvPr/>
            </p14:nvContentPartPr>
            <p14:xfrm>
              <a:off x="3718920" y="2381200"/>
              <a:ext cx="1178280" cy="579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3AFA915-8FB0-4ABA-80B7-30CAFEF99DC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00920" y="2363560"/>
                <a:ext cx="1213920" cy="61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AD46206-447B-4A55-8713-89937031FCA1}"/>
                  </a:ext>
                </a:extLst>
              </p14:cNvPr>
              <p14:cNvContentPartPr/>
              <p14:nvPr/>
            </p14:nvContentPartPr>
            <p14:xfrm>
              <a:off x="7426560" y="2346640"/>
              <a:ext cx="360" cy="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AD46206-447B-4A55-8713-89937031FCA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408560" y="232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6D3AEA9-AD90-416B-8783-E3A05EF1B5A4}"/>
                  </a:ext>
                </a:extLst>
              </p14:cNvPr>
              <p14:cNvContentPartPr/>
              <p14:nvPr/>
            </p14:nvContentPartPr>
            <p14:xfrm>
              <a:off x="7600440" y="2448160"/>
              <a:ext cx="150840" cy="235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6D3AEA9-AD90-416B-8783-E3A05EF1B5A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82800" y="2430160"/>
                <a:ext cx="1864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9B66776-041D-47E3-98E9-1F226F2BA6A8}"/>
                  </a:ext>
                </a:extLst>
              </p14:cNvPr>
              <p14:cNvContentPartPr/>
              <p14:nvPr/>
            </p14:nvContentPartPr>
            <p14:xfrm>
              <a:off x="6522600" y="2427640"/>
              <a:ext cx="905760" cy="259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9B66776-041D-47E3-98E9-1F226F2BA6A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04600" y="2410000"/>
                <a:ext cx="94140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CF72AB0-A552-4048-96FF-D24FE607A40C}"/>
                  </a:ext>
                </a:extLst>
              </p14:cNvPr>
              <p14:cNvContentPartPr/>
              <p14:nvPr/>
            </p14:nvContentPartPr>
            <p14:xfrm>
              <a:off x="6126240" y="2447800"/>
              <a:ext cx="241920" cy="258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CF72AB0-A552-4048-96FF-D24FE607A40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108240" y="2429800"/>
                <a:ext cx="27756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38CF6D7-5D81-4FFE-A1CF-B2417A7193A4}"/>
                  </a:ext>
                </a:extLst>
              </p14:cNvPr>
              <p14:cNvContentPartPr/>
              <p14:nvPr/>
            </p14:nvContentPartPr>
            <p14:xfrm>
              <a:off x="1330320" y="2252680"/>
              <a:ext cx="1522800" cy="135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38CF6D7-5D81-4FFE-A1CF-B2417A7193A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312680" y="2235035"/>
                <a:ext cx="1558440" cy="13932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4A5018D-8EF8-4A5B-84A3-AB8DAC252D99}"/>
                  </a:ext>
                </a:extLst>
              </p14:cNvPr>
              <p14:cNvContentPartPr/>
              <p14:nvPr/>
            </p14:nvContentPartPr>
            <p14:xfrm>
              <a:off x="2112960" y="987280"/>
              <a:ext cx="269280" cy="253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4A5018D-8EF8-4A5B-84A3-AB8DAC252D9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095296" y="969280"/>
                <a:ext cx="304968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460EFBB-E10C-4E64-B4D9-E58AD767D57A}"/>
                  </a:ext>
                </a:extLst>
              </p14:cNvPr>
              <p14:cNvContentPartPr/>
              <p14:nvPr/>
            </p14:nvContentPartPr>
            <p14:xfrm>
              <a:off x="3350640" y="3067720"/>
              <a:ext cx="296640" cy="367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460EFBB-E10C-4E64-B4D9-E58AD767D57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333000" y="3050080"/>
                <a:ext cx="33228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0E415EC-8698-415C-97C4-9DF27798FCDE}"/>
                  </a:ext>
                </a:extLst>
              </p14:cNvPr>
              <p14:cNvContentPartPr/>
              <p14:nvPr/>
            </p14:nvContentPartPr>
            <p14:xfrm>
              <a:off x="5587680" y="3131800"/>
              <a:ext cx="123480" cy="288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0E415EC-8698-415C-97C4-9DF27798FCD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569680" y="3114160"/>
                <a:ext cx="15912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49921DE-3652-46B1-ACED-48819DD74B14}"/>
                  </a:ext>
                </a:extLst>
              </p14:cNvPr>
              <p14:cNvContentPartPr/>
              <p14:nvPr/>
            </p14:nvContentPartPr>
            <p14:xfrm>
              <a:off x="5597760" y="2946400"/>
              <a:ext cx="152640" cy="81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49921DE-3652-46B1-ACED-48819DD74B1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579760" y="2928760"/>
                <a:ext cx="1882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6D465FF-3985-49C5-A5D7-AF114BC77728}"/>
                  </a:ext>
                </a:extLst>
              </p14:cNvPr>
              <p14:cNvContentPartPr/>
              <p14:nvPr/>
            </p14:nvContentPartPr>
            <p14:xfrm>
              <a:off x="6035880" y="3134320"/>
              <a:ext cx="368640" cy="248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6D465FF-3985-49C5-A5D7-AF114BC7772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17880" y="3116680"/>
                <a:ext cx="40428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10DC08C-71C9-4A7F-AA0A-9F40735F8B23}"/>
                  </a:ext>
                </a:extLst>
              </p14:cNvPr>
              <p14:cNvContentPartPr/>
              <p14:nvPr/>
            </p14:nvContentPartPr>
            <p14:xfrm>
              <a:off x="6478320" y="3139000"/>
              <a:ext cx="235080" cy="190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10DC08C-71C9-4A7F-AA0A-9F40735F8B23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460320" y="3121000"/>
                <a:ext cx="27072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E7A1BB0-8B23-414C-B6D3-1C8E4B4C5012}"/>
                  </a:ext>
                </a:extLst>
              </p14:cNvPr>
              <p14:cNvContentPartPr/>
              <p14:nvPr/>
            </p14:nvContentPartPr>
            <p14:xfrm>
              <a:off x="7120200" y="3098680"/>
              <a:ext cx="348480" cy="209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E7A1BB0-8B23-414C-B6D3-1C8E4B4C501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102200" y="3080680"/>
                <a:ext cx="38412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41EA048-0BA0-4602-AE28-45E7367E66F4}"/>
                  </a:ext>
                </a:extLst>
              </p14:cNvPr>
              <p14:cNvContentPartPr/>
              <p14:nvPr/>
            </p14:nvContentPartPr>
            <p14:xfrm>
              <a:off x="6837600" y="2956120"/>
              <a:ext cx="157320" cy="332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41EA048-0BA0-4602-AE28-45E7367E66F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19600" y="2938480"/>
                <a:ext cx="19296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2753F53-51D7-40DF-8D21-49A20309D683}"/>
                  </a:ext>
                </a:extLst>
              </p14:cNvPr>
              <p14:cNvContentPartPr/>
              <p14:nvPr/>
            </p14:nvContentPartPr>
            <p14:xfrm>
              <a:off x="7744440" y="3118840"/>
              <a:ext cx="303120" cy="164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2753F53-51D7-40DF-8D21-49A20309D68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726440" y="3101200"/>
                <a:ext cx="3387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B123391-ECA8-4E8A-88F1-D5EA30BEC1F0}"/>
                  </a:ext>
                </a:extLst>
              </p14:cNvPr>
              <p14:cNvContentPartPr/>
              <p14:nvPr/>
            </p14:nvContentPartPr>
            <p14:xfrm>
              <a:off x="8198760" y="3128920"/>
              <a:ext cx="10440" cy="121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B123391-ECA8-4E8A-88F1-D5EA30BEC1F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180760" y="3111280"/>
                <a:ext cx="4608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B6F63DC-D601-4E03-9E22-A5F7B7FC5B76}"/>
                  </a:ext>
                </a:extLst>
              </p14:cNvPr>
              <p14:cNvContentPartPr/>
              <p14:nvPr/>
            </p14:nvContentPartPr>
            <p14:xfrm>
              <a:off x="8202720" y="2956120"/>
              <a:ext cx="16560" cy="219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B6F63DC-D601-4E03-9E22-A5F7B7FC5B7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185080" y="2938480"/>
                <a:ext cx="522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6883802-5AF9-48BC-AC61-E8EE197D808B}"/>
                  </a:ext>
                </a:extLst>
              </p14:cNvPr>
              <p14:cNvContentPartPr/>
              <p14:nvPr/>
            </p14:nvContentPartPr>
            <p14:xfrm>
              <a:off x="8330880" y="2885200"/>
              <a:ext cx="443160" cy="3315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6883802-5AF9-48BC-AC61-E8EE197D808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312880" y="2867200"/>
                <a:ext cx="47880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03DC448-1948-47F4-8BF5-4A06CF08FB41}"/>
                  </a:ext>
                </a:extLst>
              </p14:cNvPr>
              <p14:cNvContentPartPr/>
              <p14:nvPr/>
            </p14:nvContentPartPr>
            <p14:xfrm>
              <a:off x="3952920" y="2986000"/>
              <a:ext cx="1292040" cy="9871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03DC448-1948-47F4-8BF5-4A06CF08FB4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35280" y="2968354"/>
                <a:ext cx="1327680" cy="10227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10E28E4-1E94-43BE-862B-3AFD6AC078B4}"/>
                  </a:ext>
                </a:extLst>
              </p14:cNvPr>
              <p14:cNvContentPartPr/>
              <p14:nvPr/>
            </p14:nvContentPartPr>
            <p14:xfrm>
              <a:off x="3464400" y="3726880"/>
              <a:ext cx="336600" cy="3085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10E28E4-1E94-43BE-862B-3AFD6AC078B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446419" y="3708880"/>
                <a:ext cx="372202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973954F-2B6B-42D9-A282-03EA68186710}"/>
                  </a:ext>
                </a:extLst>
              </p14:cNvPr>
              <p14:cNvContentPartPr/>
              <p14:nvPr/>
            </p14:nvContentPartPr>
            <p14:xfrm>
              <a:off x="5635920" y="3809680"/>
              <a:ext cx="33120" cy="100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973954F-2B6B-42D9-A282-03EA6818671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18280" y="3792040"/>
                <a:ext cx="6876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36F5775-47DF-48ED-8CE9-418675E2FA8C}"/>
                  </a:ext>
                </a:extLst>
              </p14:cNvPr>
              <p14:cNvContentPartPr/>
              <p14:nvPr/>
            </p14:nvContentPartPr>
            <p14:xfrm>
              <a:off x="5607840" y="3646960"/>
              <a:ext cx="360" cy="126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36F5775-47DF-48ED-8CE9-418675E2FA8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589840" y="3628960"/>
                <a:ext cx="360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5222653F-46F9-4DED-A719-5F91EA998ABA}"/>
                  </a:ext>
                </a:extLst>
              </p14:cNvPr>
              <p14:cNvContentPartPr/>
              <p14:nvPr/>
            </p14:nvContentPartPr>
            <p14:xfrm>
              <a:off x="5793240" y="3758560"/>
              <a:ext cx="142920" cy="192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5222653F-46F9-4DED-A719-5F91EA998AB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775240" y="3740920"/>
                <a:ext cx="17856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879D28F-4A17-4636-8B91-2C3823EDE204}"/>
                  </a:ext>
                </a:extLst>
              </p14:cNvPr>
              <p14:cNvContentPartPr/>
              <p14:nvPr/>
            </p14:nvContentPartPr>
            <p14:xfrm>
              <a:off x="6326400" y="3607360"/>
              <a:ext cx="248400" cy="5936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879D28F-4A17-4636-8B91-2C3823EDE20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308400" y="3589720"/>
                <a:ext cx="284040" cy="62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C44E54D-5C97-44B2-ADD7-0DEC0123847F}"/>
                  </a:ext>
                </a:extLst>
              </p14:cNvPr>
              <p14:cNvContentPartPr/>
              <p14:nvPr/>
            </p14:nvContentPartPr>
            <p14:xfrm>
              <a:off x="1350840" y="2273560"/>
              <a:ext cx="540000" cy="317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C44E54D-5C97-44B2-ADD7-0DEC0123847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332840" y="2255560"/>
                <a:ext cx="57564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70B4BFE-4C60-4FFA-8F4F-B1930094DA29}"/>
                  </a:ext>
                </a:extLst>
              </p14:cNvPr>
              <p14:cNvContentPartPr/>
              <p14:nvPr/>
            </p14:nvContentPartPr>
            <p14:xfrm>
              <a:off x="1767360" y="1862800"/>
              <a:ext cx="140400" cy="320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70B4BFE-4C60-4FFA-8F4F-B1930094DA2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749720" y="1845160"/>
                <a:ext cx="17604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E5B7A9D-87D9-4D9B-8118-B7B14881ABC2}"/>
                  </a:ext>
                </a:extLst>
              </p14:cNvPr>
              <p14:cNvContentPartPr/>
              <p14:nvPr/>
            </p14:nvContentPartPr>
            <p14:xfrm>
              <a:off x="2183880" y="2045320"/>
              <a:ext cx="64440" cy="5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E5B7A9D-87D9-4D9B-8118-B7B14881ABC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166240" y="2027680"/>
                <a:ext cx="10008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AAE79BF-9A7D-4B6A-9D0F-35FA14A218BC}"/>
                  </a:ext>
                </a:extLst>
              </p14:cNvPr>
              <p14:cNvContentPartPr/>
              <p14:nvPr/>
            </p14:nvContentPartPr>
            <p14:xfrm>
              <a:off x="2356680" y="1915360"/>
              <a:ext cx="100800" cy="6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AAE79BF-9A7D-4B6A-9D0F-35FA14A218B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339040" y="1897360"/>
                <a:ext cx="13644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0462516-258D-4160-93D3-4F18DD1DFA6C}"/>
                  </a:ext>
                </a:extLst>
              </p14:cNvPr>
              <p14:cNvContentPartPr/>
              <p14:nvPr/>
            </p14:nvContentPartPr>
            <p14:xfrm>
              <a:off x="2569800" y="1836160"/>
              <a:ext cx="29520" cy="230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0462516-258D-4160-93D3-4F18DD1DFA6C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552160" y="1818520"/>
                <a:ext cx="6516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F036E0D-7679-4EC2-93A0-B92E82F09159}"/>
                  </a:ext>
                </a:extLst>
              </p14:cNvPr>
              <p14:cNvContentPartPr/>
              <p14:nvPr/>
            </p14:nvContentPartPr>
            <p14:xfrm>
              <a:off x="2712360" y="1740760"/>
              <a:ext cx="25200" cy="16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F036E0D-7679-4EC2-93A0-B92E82F0915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694720" y="1723120"/>
                <a:ext cx="608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BC7C1C0-BF82-4A72-AA5A-9D26AD6FAF9A}"/>
                  </a:ext>
                </a:extLst>
              </p14:cNvPr>
              <p14:cNvContentPartPr/>
              <p14:nvPr/>
            </p14:nvContentPartPr>
            <p14:xfrm>
              <a:off x="2874720" y="1544920"/>
              <a:ext cx="184680" cy="121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BC7C1C0-BF82-4A72-AA5A-9D26AD6FAF9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857046" y="1526920"/>
                <a:ext cx="22039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12FC8E0-DA59-40D0-B014-3F2EEBC19525}"/>
                  </a:ext>
                </a:extLst>
              </p14:cNvPr>
              <p14:cNvContentPartPr/>
              <p14:nvPr/>
            </p14:nvContentPartPr>
            <p14:xfrm>
              <a:off x="2294760" y="1464280"/>
              <a:ext cx="112680" cy="282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12FC8E0-DA59-40D0-B014-3F2EEBC1952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277120" y="1446280"/>
                <a:ext cx="14832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A106D8D-B228-42E0-AAFB-60679025204E}"/>
                  </a:ext>
                </a:extLst>
              </p14:cNvPr>
              <p14:cNvContentPartPr/>
              <p14:nvPr/>
            </p14:nvContentPartPr>
            <p14:xfrm>
              <a:off x="2488800" y="1683160"/>
              <a:ext cx="56520" cy="94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A106D8D-B228-42E0-AAFB-60679025204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471160" y="1665520"/>
                <a:ext cx="9216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3BF9219-352C-4D20-BC10-1110EE858780}"/>
                  </a:ext>
                </a:extLst>
              </p14:cNvPr>
              <p14:cNvContentPartPr/>
              <p14:nvPr/>
            </p14:nvContentPartPr>
            <p14:xfrm>
              <a:off x="2063280" y="1462120"/>
              <a:ext cx="151560" cy="41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3BF9219-352C-4D20-BC10-1110EE85878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045280" y="1444480"/>
                <a:ext cx="1872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82BEE29B-5233-428D-B8C7-720891F54825}"/>
                  </a:ext>
                </a:extLst>
              </p14:cNvPr>
              <p14:cNvContentPartPr/>
              <p14:nvPr/>
            </p14:nvContentPartPr>
            <p14:xfrm>
              <a:off x="1229160" y="1872880"/>
              <a:ext cx="830160" cy="4845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82BEE29B-5233-428D-B8C7-720891F5482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211160" y="1854880"/>
                <a:ext cx="865800" cy="52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2900F5C7-7AD9-4FC2-B5E3-3C9237D10AAA}"/>
                  </a:ext>
                </a:extLst>
              </p14:cNvPr>
              <p14:cNvContentPartPr/>
              <p14:nvPr/>
            </p14:nvContentPartPr>
            <p14:xfrm>
              <a:off x="2447040" y="4327360"/>
              <a:ext cx="506520" cy="2037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2900F5C7-7AD9-4FC2-B5E3-3C9237D10AA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429400" y="4309392"/>
                <a:ext cx="542160" cy="2393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C76C631-6036-4583-B263-113FBFF57A0C}"/>
                  </a:ext>
                </a:extLst>
              </p14:cNvPr>
              <p14:cNvContentPartPr/>
              <p14:nvPr/>
            </p14:nvContentPartPr>
            <p14:xfrm>
              <a:off x="3281160" y="4144840"/>
              <a:ext cx="2064240" cy="612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C76C631-6036-4583-B263-113FBFF57A0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263160" y="4127200"/>
                <a:ext cx="2099880" cy="64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69DE28B-B380-4C14-8B6E-302D487D1080}"/>
                  </a:ext>
                </a:extLst>
              </p14:cNvPr>
              <p14:cNvContentPartPr/>
              <p14:nvPr/>
            </p14:nvContentPartPr>
            <p14:xfrm>
              <a:off x="5785320" y="4175440"/>
              <a:ext cx="248400" cy="4190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69DE28B-B380-4C14-8B6E-302D487D1080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767680" y="4157440"/>
                <a:ext cx="28404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C84A74D-B548-4968-98DB-F6ED89EBCBE5}"/>
                  </a:ext>
                </a:extLst>
              </p14:cNvPr>
              <p14:cNvContentPartPr/>
              <p14:nvPr/>
            </p14:nvContentPartPr>
            <p14:xfrm>
              <a:off x="6065040" y="4186960"/>
              <a:ext cx="336240" cy="3798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C84A74D-B548-4968-98DB-F6ED89EBCBE5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047400" y="4169320"/>
                <a:ext cx="371880" cy="41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2EE6AC63-B201-4B32-B69B-A979D71AF4E3}"/>
                  </a:ext>
                </a:extLst>
              </p14:cNvPr>
              <p14:cNvContentPartPr/>
              <p14:nvPr/>
            </p14:nvContentPartPr>
            <p14:xfrm>
              <a:off x="6217680" y="4357600"/>
              <a:ext cx="242280" cy="212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2EE6AC63-B201-4B32-B69B-A979D71AF4E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199680" y="4339600"/>
                <a:ext cx="277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33B88E8-886B-40F0-9B3D-C900232D4A9C}"/>
                  </a:ext>
                </a:extLst>
              </p14:cNvPr>
              <p14:cNvContentPartPr/>
              <p14:nvPr/>
            </p14:nvContentPartPr>
            <p14:xfrm>
              <a:off x="6505320" y="4352920"/>
              <a:ext cx="316440" cy="1702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33B88E8-886B-40F0-9B3D-C900232D4A9C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487320" y="4335280"/>
                <a:ext cx="35208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F2E73E15-9BFF-48E2-8981-9EA0A6CAD737}"/>
                  </a:ext>
                </a:extLst>
              </p14:cNvPr>
              <p14:cNvContentPartPr/>
              <p14:nvPr/>
            </p14:nvContentPartPr>
            <p14:xfrm>
              <a:off x="6856320" y="4348960"/>
              <a:ext cx="193680" cy="1731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F2E73E15-9BFF-48E2-8981-9EA0A6CAD737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838680" y="4331320"/>
                <a:ext cx="229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57F6DB34-9014-4B6C-B571-20D42A4D2705}"/>
                  </a:ext>
                </a:extLst>
              </p14:cNvPr>
              <p14:cNvContentPartPr/>
              <p14:nvPr/>
            </p14:nvContentPartPr>
            <p14:xfrm>
              <a:off x="7081320" y="4328440"/>
              <a:ext cx="124200" cy="1918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57F6DB34-9014-4B6C-B571-20D42A4D270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063320" y="4310800"/>
                <a:ext cx="15984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D8DC8555-2C64-417B-BE9D-A0E8BCDD4229}"/>
                  </a:ext>
                </a:extLst>
              </p14:cNvPr>
              <p14:cNvContentPartPr/>
              <p14:nvPr/>
            </p14:nvContentPartPr>
            <p14:xfrm>
              <a:off x="7314600" y="4348600"/>
              <a:ext cx="305640" cy="12348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D8DC8555-2C64-417B-BE9D-A0E8BCDD422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296960" y="4330960"/>
                <a:ext cx="34128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C310CF03-993D-4763-AA7D-F7E23A635653}"/>
                  </a:ext>
                </a:extLst>
              </p14:cNvPr>
              <p14:cNvContentPartPr/>
              <p14:nvPr/>
            </p14:nvContentPartPr>
            <p14:xfrm>
              <a:off x="7873680" y="4287400"/>
              <a:ext cx="226080" cy="2214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C310CF03-993D-4763-AA7D-F7E23A635653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856040" y="4269400"/>
                <a:ext cx="2617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D73201F-E758-4227-BBB9-8E7DE33C86ED}"/>
                  </a:ext>
                </a:extLst>
              </p14:cNvPr>
              <p14:cNvContentPartPr/>
              <p14:nvPr/>
            </p14:nvContentPartPr>
            <p14:xfrm>
              <a:off x="7914000" y="4105960"/>
              <a:ext cx="232560" cy="900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D73201F-E758-4227-BBB9-8E7DE33C86E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896360" y="4087960"/>
                <a:ext cx="26820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89B24ABE-8ADE-4D94-9BF4-92D983E0E0B0}"/>
                  </a:ext>
                </a:extLst>
              </p14:cNvPr>
              <p14:cNvContentPartPr/>
              <p14:nvPr/>
            </p14:nvContentPartPr>
            <p14:xfrm>
              <a:off x="8433120" y="4134760"/>
              <a:ext cx="187200" cy="61956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89B24ABE-8ADE-4D94-9BF4-92D983E0E0B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8415120" y="4116760"/>
                <a:ext cx="222840" cy="65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374B21DF-4F0F-4123-8C35-79B489085C34}"/>
                  </a:ext>
                </a:extLst>
              </p14:cNvPr>
              <p14:cNvContentPartPr/>
              <p14:nvPr/>
            </p14:nvContentPartPr>
            <p14:xfrm>
              <a:off x="2280720" y="4785280"/>
              <a:ext cx="118080" cy="2253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374B21DF-4F0F-4123-8C35-79B489085C34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262720" y="4767280"/>
                <a:ext cx="15372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9E84CEFC-E7A0-4D53-BD93-6D0E022CDB10}"/>
                  </a:ext>
                </a:extLst>
              </p14:cNvPr>
              <p14:cNvContentPartPr/>
              <p14:nvPr/>
            </p14:nvContentPartPr>
            <p14:xfrm>
              <a:off x="432840" y="4144120"/>
              <a:ext cx="1659960" cy="86400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9E84CEFC-E7A0-4D53-BD93-6D0E022CDB10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14844" y="4126120"/>
                <a:ext cx="1695592" cy="89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06139CD1-B00D-4762-A39E-8968CDA573D8}"/>
                  </a:ext>
                </a:extLst>
              </p14:cNvPr>
              <p14:cNvContentPartPr/>
              <p14:nvPr/>
            </p14:nvContentPartPr>
            <p14:xfrm>
              <a:off x="2763120" y="4754320"/>
              <a:ext cx="306720" cy="2966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06139CD1-B00D-4762-A39E-8968CDA573D8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745120" y="4736680"/>
                <a:ext cx="34236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87FCC1BD-398C-4813-95B3-A0202C16CB12}"/>
                  </a:ext>
                </a:extLst>
              </p14:cNvPr>
              <p14:cNvContentPartPr/>
              <p14:nvPr/>
            </p14:nvContentPartPr>
            <p14:xfrm>
              <a:off x="1066440" y="5150680"/>
              <a:ext cx="1930680" cy="155772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87FCC1BD-398C-4813-95B3-A0202C16CB1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048800" y="5133040"/>
                <a:ext cx="1966320" cy="159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E08F80-F64A-4C83-861F-78D8C55F4AFB}"/>
                  </a:ext>
                </a:extLst>
              </p14:cNvPr>
              <p14:cNvContentPartPr/>
              <p14:nvPr/>
            </p14:nvContentPartPr>
            <p14:xfrm>
              <a:off x="3583560" y="4927120"/>
              <a:ext cx="196200" cy="252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E08F80-F64A-4C83-861F-78D8C55F4AF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565560" y="4909480"/>
                <a:ext cx="23184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A481AD3-C7F1-42C2-9FCD-28A6D83D52A3}"/>
                  </a:ext>
                </a:extLst>
              </p14:cNvPr>
              <p14:cNvContentPartPr/>
              <p14:nvPr/>
            </p14:nvContentPartPr>
            <p14:xfrm>
              <a:off x="3545400" y="4886440"/>
              <a:ext cx="242640" cy="232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A481AD3-C7F1-42C2-9FCD-28A6D83D52A3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527400" y="4868800"/>
                <a:ext cx="27828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922042F-7064-4556-AA09-22D1384D463B}"/>
                  </a:ext>
                </a:extLst>
              </p14:cNvPr>
              <p14:cNvContentPartPr/>
              <p14:nvPr/>
            </p14:nvContentPartPr>
            <p14:xfrm>
              <a:off x="3520560" y="4988320"/>
              <a:ext cx="330120" cy="127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922042F-7064-4556-AA09-22D1384D463B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3502920" y="4970320"/>
                <a:ext cx="36576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497C72F-B7EE-473E-825B-B1DF22545E90}"/>
                  </a:ext>
                </a:extLst>
              </p14:cNvPr>
              <p14:cNvContentPartPr/>
              <p14:nvPr/>
            </p14:nvContentPartPr>
            <p14:xfrm>
              <a:off x="3655920" y="4853680"/>
              <a:ext cx="79200" cy="2764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497C72F-B7EE-473E-825B-B1DF22545E90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637920" y="4835680"/>
                <a:ext cx="11484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AF715ED-96CF-4836-B63E-4468A21F2597}"/>
                  </a:ext>
                </a:extLst>
              </p14:cNvPr>
              <p14:cNvContentPartPr/>
              <p14:nvPr/>
            </p14:nvContentPartPr>
            <p14:xfrm>
              <a:off x="4106280" y="4903360"/>
              <a:ext cx="158040" cy="2908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AF715ED-96CF-4836-B63E-4468A21F2597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088640" y="4885360"/>
                <a:ext cx="19368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3DA5C07-A2D8-48B8-B43F-6B41D1774461}"/>
                  </a:ext>
                </a:extLst>
              </p14:cNvPr>
              <p14:cNvContentPartPr/>
              <p14:nvPr/>
            </p14:nvContentPartPr>
            <p14:xfrm>
              <a:off x="4346040" y="4957360"/>
              <a:ext cx="163440" cy="194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3DA5C07-A2D8-48B8-B43F-6B41D177446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4328400" y="4939720"/>
                <a:ext cx="19908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C09C93B-D82D-42A9-AE0A-88912E2F9012}"/>
                  </a:ext>
                </a:extLst>
              </p14:cNvPr>
              <p14:cNvContentPartPr/>
              <p14:nvPr/>
            </p14:nvContentPartPr>
            <p14:xfrm>
              <a:off x="4610280" y="4741720"/>
              <a:ext cx="336600" cy="389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C09C93B-D82D-42A9-AE0A-88912E2F9012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592280" y="4724080"/>
                <a:ext cx="37224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D9F293E-D514-445F-91E5-D1437FC361AC}"/>
                  </a:ext>
                </a:extLst>
              </p14:cNvPr>
              <p14:cNvContentPartPr/>
              <p14:nvPr/>
            </p14:nvContentPartPr>
            <p14:xfrm>
              <a:off x="5008080" y="4957360"/>
              <a:ext cx="11160" cy="146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D9F293E-D514-445F-91E5-D1437FC361AC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4990080" y="4939720"/>
                <a:ext cx="468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60D0C4D-B3DD-4582-A5B8-E60C4A9E04B6}"/>
                  </a:ext>
                </a:extLst>
              </p14:cNvPr>
              <p14:cNvContentPartPr/>
              <p14:nvPr/>
            </p14:nvContentPartPr>
            <p14:xfrm>
              <a:off x="5049120" y="4856200"/>
              <a:ext cx="6840" cy="104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60D0C4D-B3DD-4582-A5B8-E60C4A9E04B6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031120" y="4838200"/>
                <a:ext cx="424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E8EEE05-C629-4621-85BC-55E09A573807}"/>
                  </a:ext>
                </a:extLst>
              </p14:cNvPr>
              <p14:cNvContentPartPr/>
              <p14:nvPr/>
            </p14:nvContentPartPr>
            <p14:xfrm>
              <a:off x="5170800" y="4906960"/>
              <a:ext cx="149400" cy="171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E8EEE05-C629-4621-85BC-55E09A573807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152800" y="4888960"/>
                <a:ext cx="18504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40D1629-7968-4205-AD29-B37CA8985134}"/>
                  </a:ext>
                </a:extLst>
              </p14:cNvPr>
              <p14:cNvContentPartPr/>
              <p14:nvPr/>
            </p14:nvContentPartPr>
            <p14:xfrm>
              <a:off x="5385720" y="4917040"/>
              <a:ext cx="100080" cy="194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40D1629-7968-4205-AD29-B37CA8985134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367720" y="4899400"/>
                <a:ext cx="13572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A4CD20B-7ACB-472B-8D7C-717E476AB0C4}"/>
                  </a:ext>
                </a:extLst>
              </p14:cNvPr>
              <p14:cNvContentPartPr/>
              <p14:nvPr/>
            </p14:nvContentPartPr>
            <p14:xfrm>
              <a:off x="5861640" y="4757200"/>
              <a:ext cx="245160" cy="694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A4CD20B-7ACB-472B-8D7C-717E476AB0C4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5843640" y="4739560"/>
                <a:ext cx="280800" cy="72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B0DB5A4-38AD-4E1C-BF4C-64626A1394F6}"/>
                  </a:ext>
                </a:extLst>
              </p14:cNvPr>
              <p14:cNvContentPartPr/>
              <p14:nvPr/>
            </p14:nvContentPartPr>
            <p14:xfrm>
              <a:off x="6377520" y="5008480"/>
              <a:ext cx="124920" cy="1544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B0DB5A4-38AD-4E1C-BF4C-64626A1394F6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6359520" y="4990840"/>
                <a:ext cx="16056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080BA5F-6C0A-47F3-9A22-2AAC26532ED8}"/>
                  </a:ext>
                </a:extLst>
              </p14:cNvPr>
              <p14:cNvContentPartPr/>
              <p14:nvPr/>
            </p14:nvContentPartPr>
            <p14:xfrm>
              <a:off x="6574440" y="5018560"/>
              <a:ext cx="150480" cy="130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080BA5F-6C0A-47F3-9A22-2AAC26532ED8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556440" y="5000920"/>
                <a:ext cx="18612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65A019B8-2080-425D-AE17-1891AF9C6C9E}"/>
                  </a:ext>
                </a:extLst>
              </p14:cNvPr>
              <p14:cNvContentPartPr/>
              <p14:nvPr/>
            </p14:nvContentPartPr>
            <p14:xfrm>
              <a:off x="6776400" y="5002720"/>
              <a:ext cx="118440" cy="178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65A019B8-2080-425D-AE17-1891AF9C6C9E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758400" y="4984720"/>
                <a:ext cx="15408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E663D7E-BFF0-478C-9CEC-FDDADDBF043F}"/>
                  </a:ext>
                </a:extLst>
              </p14:cNvPr>
              <p14:cNvContentPartPr/>
              <p14:nvPr/>
            </p14:nvContentPartPr>
            <p14:xfrm>
              <a:off x="6969360" y="4998400"/>
              <a:ext cx="155160" cy="1792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E663D7E-BFF0-478C-9CEC-FDDADDBF043F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6951720" y="4980400"/>
                <a:ext cx="19080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FAD8443-E267-4B5F-8E9C-207870A003B0}"/>
                  </a:ext>
                </a:extLst>
              </p14:cNvPr>
              <p14:cNvContentPartPr/>
              <p14:nvPr/>
            </p14:nvContentPartPr>
            <p14:xfrm>
              <a:off x="7156560" y="4728400"/>
              <a:ext cx="455400" cy="431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FAD8443-E267-4B5F-8E9C-207870A003B0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7138560" y="4710760"/>
                <a:ext cx="491040" cy="4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5C0150C3-6923-433E-9A15-8AB7135CF539}"/>
                  </a:ext>
                </a:extLst>
              </p14:cNvPr>
              <p14:cNvContentPartPr/>
              <p14:nvPr/>
            </p14:nvContentPartPr>
            <p14:xfrm>
              <a:off x="7406400" y="4957360"/>
              <a:ext cx="193680" cy="18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5C0150C3-6923-433E-9A15-8AB7135CF539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7388760" y="4939720"/>
                <a:ext cx="2293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37BC179-A84A-4FCE-A34B-70F3EE7E4DEE}"/>
                  </a:ext>
                </a:extLst>
              </p14:cNvPr>
              <p14:cNvContentPartPr/>
              <p14:nvPr/>
            </p14:nvContentPartPr>
            <p14:xfrm>
              <a:off x="7691160" y="4967800"/>
              <a:ext cx="177480" cy="165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37BC179-A84A-4FCE-A34B-70F3EE7E4DEE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7673520" y="4950160"/>
                <a:ext cx="2131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58C5F62A-F6C5-410A-A8D0-8B25856BE851}"/>
                  </a:ext>
                </a:extLst>
              </p14:cNvPr>
              <p14:cNvContentPartPr/>
              <p14:nvPr/>
            </p14:nvContentPartPr>
            <p14:xfrm>
              <a:off x="8026320" y="4918480"/>
              <a:ext cx="502560" cy="252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58C5F62A-F6C5-410A-A8D0-8B25856BE851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8008333" y="4900480"/>
                <a:ext cx="538174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3A8F7A23-BA85-4E6F-A5BF-7645EFD8F613}"/>
                  </a:ext>
                </a:extLst>
              </p14:cNvPr>
              <p14:cNvContentPartPr/>
              <p14:nvPr/>
            </p14:nvContentPartPr>
            <p14:xfrm>
              <a:off x="3464760" y="5485840"/>
              <a:ext cx="20520" cy="1184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3A8F7A23-BA85-4E6F-A5BF-7645EFD8F613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3446760" y="5468200"/>
                <a:ext cx="5616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2E05AA5-D7BE-451F-BD7A-D28501AAA16C}"/>
                  </a:ext>
                </a:extLst>
              </p14:cNvPr>
              <p14:cNvContentPartPr/>
              <p14:nvPr/>
            </p14:nvContentPartPr>
            <p14:xfrm>
              <a:off x="3435240" y="5313400"/>
              <a:ext cx="19080" cy="35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2E05AA5-D7BE-451F-BD7A-D28501AAA16C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417600" y="5295760"/>
                <a:ext cx="5472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79AD6879-52A1-4BDF-9847-D6082AD1D479}"/>
                  </a:ext>
                </a:extLst>
              </p14:cNvPr>
              <p14:cNvContentPartPr/>
              <p14:nvPr/>
            </p14:nvContentPartPr>
            <p14:xfrm>
              <a:off x="3642240" y="5425360"/>
              <a:ext cx="105120" cy="1944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79AD6879-52A1-4BDF-9847-D6082AD1D479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624600" y="5407360"/>
                <a:ext cx="14076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3567F5F5-004B-4884-B93C-5C01112041D5}"/>
                  </a:ext>
                </a:extLst>
              </p14:cNvPr>
              <p14:cNvContentPartPr/>
              <p14:nvPr/>
            </p14:nvContentPartPr>
            <p14:xfrm>
              <a:off x="4083960" y="5397640"/>
              <a:ext cx="264960" cy="3578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3567F5F5-004B-4884-B93C-5C01112041D5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066320" y="5380000"/>
                <a:ext cx="3006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0D042E7B-693A-4CCF-A91C-840675546027}"/>
                  </a:ext>
                </a:extLst>
              </p14:cNvPr>
              <p14:cNvContentPartPr/>
              <p14:nvPr/>
            </p14:nvContentPartPr>
            <p14:xfrm>
              <a:off x="1767360" y="6034480"/>
              <a:ext cx="742320" cy="7657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0D042E7B-693A-4CCF-A91C-840675546027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749720" y="6016832"/>
                <a:ext cx="777960" cy="801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B4EDBCC-981F-498C-8233-1A1923B7DD96}"/>
                  </a:ext>
                </a:extLst>
              </p14:cNvPr>
              <p14:cNvContentPartPr/>
              <p14:nvPr/>
            </p14:nvContentPartPr>
            <p14:xfrm>
              <a:off x="5103120" y="5379280"/>
              <a:ext cx="197280" cy="3362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B4EDBCC-981F-498C-8233-1A1923B7DD96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5085480" y="5361280"/>
                <a:ext cx="23292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E45714B-00B8-4FB9-BA71-F74C50528043}"/>
                  </a:ext>
                </a:extLst>
              </p14:cNvPr>
              <p14:cNvContentPartPr/>
              <p14:nvPr/>
            </p14:nvContentPartPr>
            <p14:xfrm>
              <a:off x="5424960" y="5486200"/>
              <a:ext cx="202680" cy="10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E45714B-00B8-4FB9-BA71-F74C50528043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5407320" y="5468200"/>
                <a:ext cx="2383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D0AAD16-B578-4EDE-83B6-254526D322B4}"/>
                  </a:ext>
                </a:extLst>
              </p14:cNvPr>
              <p14:cNvContentPartPr/>
              <p14:nvPr/>
            </p14:nvContentPartPr>
            <p14:xfrm>
              <a:off x="5475720" y="5567200"/>
              <a:ext cx="142200" cy="108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D0AAD16-B578-4EDE-83B6-254526D322B4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5457720" y="5549560"/>
                <a:ext cx="177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1320FCA-798B-4466-B9E6-83A7A9881240}"/>
                  </a:ext>
                </a:extLst>
              </p14:cNvPr>
              <p14:cNvContentPartPr/>
              <p14:nvPr/>
            </p14:nvContentPartPr>
            <p14:xfrm>
              <a:off x="4724040" y="5262280"/>
              <a:ext cx="142920" cy="4824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1320FCA-798B-4466-B9E6-83A7A9881240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4706040" y="5244640"/>
                <a:ext cx="178560" cy="51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EC120124-87C3-43B3-A52D-9AD59CABB5A6}"/>
                  </a:ext>
                </a:extLst>
              </p14:cNvPr>
              <p14:cNvContentPartPr/>
              <p14:nvPr/>
            </p14:nvContentPartPr>
            <p14:xfrm>
              <a:off x="5841480" y="5373160"/>
              <a:ext cx="101520" cy="1850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EC120124-87C3-43B3-A52D-9AD59CABB5A6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5823840" y="5355160"/>
                <a:ext cx="13716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5C213B9-81E4-466D-9881-E32612C7E04C}"/>
                  </a:ext>
                </a:extLst>
              </p14:cNvPr>
              <p14:cNvContentPartPr/>
              <p14:nvPr/>
            </p14:nvContentPartPr>
            <p14:xfrm>
              <a:off x="6060360" y="5400880"/>
              <a:ext cx="208080" cy="2052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5C213B9-81E4-466D-9881-E32612C7E04C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6042720" y="5382880"/>
                <a:ext cx="24372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089D461-3D9A-4E0B-A348-92E3E4E74011}"/>
                  </a:ext>
                </a:extLst>
              </p14:cNvPr>
              <p14:cNvContentPartPr/>
              <p14:nvPr/>
            </p14:nvContentPartPr>
            <p14:xfrm>
              <a:off x="6342600" y="5455600"/>
              <a:ext cx="27720" cy="1162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089D461-3D9A-4E0B-A348-92E3E4E74011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6324960" y="5437600"/>
                <a:ext cx="6336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9FA31F22-BF90-46AA-A116-16DF1FE2310A}"/>
                  </a:ext>
                </a:extLst>
              </p14:cNvPr>
              <p14:cNvContentPartPr/>
              <p14:nvPr/>
            </p14:nvContentPartPr>
            <p14:xfrm>
              <a:off x="6390480" y="5302960"/>
              <a:ext cx="360" cy="3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9FA31F22-BF90-46AA-A116-16DF1FE2310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372480" y="5285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CEC4495-C3E1-40D9-BB47-CE3B99E366CF}"/>
                  </a:ext>
                </a:extLst>
              </p14:cNvPr>
              <p14:cNvContentPartPr/>
              <p14:nvPr/>
            </p14:nvContentPartPr>
            <p14:xfrm>
              <a:off x="6491640" y="5369200"/>
              <a:ext cx="245160" cy="2491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CEC4495-C3E1-40D9-BB47-CE3B99E366CF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6474000" y="5351560"/>
                <a:ext cx="28080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A997C254-E457-4970-A233-1F363714A19D}"/>
                  </a:ext>
                </a:extLst>
              </p14:cNvPr>
              <p14:cNvContentPartPr/>
              <p14:nvPr/>
            </p14:nvContentPartPr>
            <p14:xfrm>
              <a:off x="6877560" y="5377120"/>
              <a:ext cx="153360" cy="361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A997C254-E457-4970-A233-1F363714A19D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6859920" y="5359120"/>
                <a:ext cx="18900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B6B2946D-95AE-4FD4-9DDD-30E880C69F5C}"/>
                  </a:ext>
                </a:extLst>
              </p14:cNvPr>
              <p14:cNvContentPartPr/>
              <p14:nvPr/>
            </p14:nvContentPartPr>
            <p14:xfrm>
              <a:off x="568920" y="1940200"/>
              <a:ext cx="1049040" cy="111564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B6B2946D-95AE-4FD4-9DDD-30E880C69F5C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550920" y="1922200"/>
                <a:ext cx="1084680" cy="11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5A80C1A3-8C24-4C1A-AE49-AFF39F9FC53F}"/>
                  </a:ext>
                </a:extLst>
              </p14:cNvPr>
              <p14:cNvContentPartPr/>
              <p14:nvPr/>
            </p14:nvContentPartPr>
            <p14:xfrm>
              <a:off x="852960" y="1383640"/>
              <a:ext cx="772560" cy="41292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5A80C1A3-8C24-4C1A-AE49-AFF39F9FC53F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835312" y="1365640"/>
                <a:ext cx="808217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C3C2A298-B755-419B-AF17-BF28BFE69C56}"/>
                  </a:ext>
                </a:extLst>
              </p14:cNvPr>
              <p14:cNvContentPartPr/>
              <p14:nvPr/>
            </p14:nvContentPartPr>
            <p14:xfrm>
              <a:off x="3438840" y="5800840"/>
              <a:ext cx="228960" cy="2750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C3C2A298-B755-419B-AF17-BF28BFE69C56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3421200" y="5783200"/>
                <a:ext cx="2646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B2021E2D-25F0-4279-AA55-C7438F0F869F}"/>
                  </a:ext>
                </a:extLst>
              </p14:cNvPr>
              <p14:cNvContentPartPr/>
              <p14:nvPr/>
            </p14:nvContentPartPr>
            <p14:xfrm>
              <a:off x="3413280" y="5821000"/>
              <a:ext cx="243360" cy="2142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B2021E2D-25F0-4279-AA55-C7438F0F869F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3395280" y="5803360"/>
                <a:ext cx="27900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8AA98F7E-B067-41FE-9119-B71448640BF3}"/>
                  </a:ext>
                </a:extLst>
              </p14:cNvPr>
              <p14:cNvContentPartPr/>
              <p14:nvPr/>
            </p14:nvContentPartPr>
            <p14:xfrm>
              <a:off x="3414360" y="5922880"/>
              <a:ext cx="253440" cy="100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8AA98F7E-B067-41FE-9119-B71448640BF3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3396360" y="5905240"/>
                <a:ext cx="2890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1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962E2C49-56AE-4325-A486-89D6A19E162F}"/>
                  </a:ext>
                </a:extLst>
              </p14:cNvPr>
              <p14:cNvContentPartPr/>
              <p14:nvPr/>
            </p14:nvContentPartPr>
            <p14:xfrm>
              <a:off x="3505080" y="5790760"/>
              <a:ext cx="55440" cy="3247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962E2C49-56AE-4325-A486-89D6A19E162F}"/>
                  </a:ext>
                </a:extLst>
              </p:cNvPr>
              <p:cNvPicPr/>
              <p:nvPr/>
            </p:nvPicPr>
            <p:blipFill>
              <a:blip r:embed="rId252"/>
              <a:stretch>
                <a:fillRect/>
              </a:stretch>
            </p:blipFill>
            <p:spPr>
              <a:xfrm>
                <a:off x="3487080" y="5773120"/>
                <a:ext cx="9108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FFE18377-8046-4CED-A10E-CDC2E4E77BCF}"/>
                  </a:ext>
                </a:extLst>
              </p14:cNvPr>
              <p14:cNvContentPartPr/>
              <p14:nvPr/>
            </p14:nvContentPartPr>
            <p14:xfrm>
              <a:off x="3799560" y="5824240"/>
              <a:ext cx="913680" cy="31608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FFE18377-8046-4CED-A10E-CDC2E4E77BCF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3781560" y="5806260"/>
                <a:ext cx="949320" cy="3516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77779562-DDCF-448C-B7C1-9DA4BAC14297}"/>
                  </a:ext>
                </a:extLst>
              </p14:cNvPr>
              <p14:cNvContentPartPr/>
              <p14:nvPr/>
            </p14:nvContentPartPr>
            <p14:xfrm>
              <a:off x="5069280" y="5945920"/>
              <a:ext cx="601560" cy="2012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77779562-DDCF-448C-B7C1-9DA4BAC14297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5051640" y="5927920"/>
                <a:ext cx="63720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7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AAFA5DAE-91F2-4475-B2CB-48D017F8B595}"/>
                  </a:ext>
                </a:extLst>
              </p14:cNvPr>
              <p14:cNvContentPartPr/>
              <p14:nvPr/>
            </p14:nvContentPartPr>
            <p14:xfrm>
              <a:off x="5262600" y="5790400"/>
              <a:ext cx="325080" cy="824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AAFA5DAE-91F2-4475-B2CB-48D017F8B595}"/>
                  </a:ext>
                </a:extLst>
              </p:cNvPr>
              <p:cNvPicPr/>
              <p:nvPr/>
            </p:nvPicPr>
            <p:blipFill>
              <a:blip r:embed="rId258"/>
              <a:stretch>
                <a:fillRect/>
              </a:stretch>
            </p:blipFill>
            <p:spPr>
              <a:xfrm>
                <a:off x="5244600" y="5772400"/>
                <a:ext cx="36072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9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8AEFC739-D666-4847-8C92-9DD382EC344E}"/>
                  </a:ext>
                </a:extLst>
              </p14:cNvPr>
              <p14:cNvContentPartPr/>
              <p14:nvPr/>
            </p14:nvContentPartPr>
            <p14:xfrm>
              <a:off x="5892240" y="5973280"/>
              <a:ext cx="200160" cy="212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8AEFC739-D666-4847-8C92-9DD382EC344E}"/>
                  </a:ext>
                </a:extLst>
              </p:cNvPr>
              <p:cNvPicPr/>
              <p:nvPr/>
            </p:nvPicPr>
            <p:blipFill>
              <a:blip r:embed="rId260"/>
              <a:stretch>
                <a:fillRect/>
              </a:stretch>
            </p:blipFill>
            <p:spPr>
              <a:xfrm>
                <a:off x="5874600" y="5955280"/>
                <a:ext cx="2358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1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D2136FFE-F00F-40A1-A81A-21E6B5B87F7A}"/>
                  </a:ext>
                </a:extLst>
              </p14:cNvPr>
              <p14:cNvContentPartPr/>
              <p14:nvPr/>
            </p14:nvContentPartPr>
            <p14:xfrm>
              <a:off x="5882520" y="6103960"/>
              <a:ext cx="212400" cy="1260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D2136FFE-F00F-40A1-A81A-21E6B5B87F7A}"/>
                  </a:ext>
                </a:extLst>
              </p:cNvPr>
              <p:cNvPicPr/>
              <p:nvPr/>
            </p:nvPicPr>
            <p:blipFill>
              <a:blip r:embed="rId262"/>
              <a:stretch>
                <a:fillRect/>
              </a:stretch>
            </p:blipFill>
            <p:spPr>
              <a:xfrm>
                <a:off x="5864520" y="6085960"/>
                <a:ext cx="2480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3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B74E0DE3-400E-44A0-8E89-BABB793705AB}"/>
                  </a:ext>
                </a:extLst>
              </p14:cNvPr>
              <p14:cNvContentPartPr/>
              <p14:nvPr/>
            </p14:nvContentPartPr>
            <p14:xfrm>
              <a:off x="5868480" y="5881840"/>
              <a:ext cx="256680" cy="2088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B74E0DE3-400E-44A0-8E89-BABB793705AB}"/>
                  </a:ext>
                </a:extLst>
              </p:cNvPr>
              <p:cNvPicPr/>
              <p:nvPr/>
            </p:nvPicPr>
            <p:blipFill>
              <a:blip r:embed="rId264"/>
              <a:stretch>
                <a:fillRect/>
              </a:stretch>
            </p:blipFill>
            <p:spPr>
              <a:xfrm>
                <a:off x="5850840" y="5864200"/>
                <a:ext cx="2923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5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B614F588-0FED-4024-8BE9-F82F709A1710}"/>
                  </a:ext>
                </a:extLst>
              </p14:cNvPr>
              <p14:cNvContentPartPr/>
              <p14:nvPr/>
            </p14:nvContentPartPr>
            <p14:xfrm>
              <a:off x="6260880" y="5729200"/>
              <a:ext cx="515880" cy="41760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B614F588-0FED-4024-8BE9-F82F709A1710}"/>
                  </a:ext>
                </a:extLst>
              </p:cNvPr>
              <p:cNvPicPr/>
              <p:nvPr/>
            </p:nvPicPr>
            <p:blipFill>
              <a:blip r:embed="rId266"/>
              <a:stretch>
                <a:fillRect/>
              </a:stretch>
            </p:blipFill>
            <p:spPr>
              <a:xfrm>
                <a:off x="6243228" y="5711560"/>
                <a:ext cx="551545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4C905C93-8103-4BBE-BF5C-14EB86EA532D}"/>
                  </a:ext>
                </a:extLst>
              </p14:cNvPr>
              <p14:cNvContentPartPr/>
              <p14:nvPr/>
            </p14:nvContentPartPr>
            <p14:xfrm>
              <a:off x="7475160" y="5893360"/>
              <a:ext cx="419400" cy="1515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4C905C93-8103-4BBE-BF5C-14EB86EA532D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7457175" y="5875720"/>
                <a:ext cx="455009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5134D76-D448-4850-B6FB-64943114CD89}"/>
                  </a:ext>
                </a:extLst>
              </p14:cNvPr>
              <p14:cNvContentPartPr/>
              <p14:nvPr/>
            </p14:nvContentPartPr>
            <p14:xfrm>
              <a:off x="7117320" y="5843320"/>
              <a:ext cx="255600" cy="2311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5134D76-D448-4850-B6FB-64943114CD89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7099320" y="5825348"/>
                <a:ext cx="291240" cy="2667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1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9BF6C212-23E3-45C2-95A8-81D6F2A0D0F6}"/>
                  </a:ext>
                </a:extLst>
              </p14:cNvPr>
              <p14:cNvContentPartPr/>
              <p14:nvPr/>
            </p14:nvContentPartPr>
            <p14:xfrm>
              <a:off x="8773680" y="5729920"/>
              <a:ext cx="14760" cy="320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9BF6C212-23E3-45C2-95A8-81D6F2A0D0F6}"/>
                  </a:ext>
                </a:extLst>
              </p:cNvPr>
              <p:cNvPicPr/>
              <p:nvPr/>
            </p:nvPicPr>
            <p:blipFill>
              <a:blip r:embed="rId272"/>
              <a:stretch>
                <a:fillRect/>
              </a:stretch>
            </p:blipFill>
            <p:spPr>
              <a:xfrm>
                <a:off x="8756040" y="5711920"/>
                <a:ext cx="5040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3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C602B6E2-35C0-4283-853A-F62462A009F0}"/>
                  </a:ext>
                </a:extLst>
              </p14:cNvPr>
              <p14:cNvContentPartPr/>
              <p14:nvPr/>
            </p14:nvContentPartPr>
            <p14:xfrm>
              <a:off x="8137920" y="5850160"/>
              <a:ext cx="761400" cy="3225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C602B6E2-35C0-4283-853A-F62462A009F0}"/>
                  </a:ext>
                </a:extLst>
              </p:cNvPr>
              <p:cNvPicPr/>
              <p:nvPr/>
            </p:nvPicPr>
            <p:blipFill>
              <a:blip r:embed="rId274"/>
              <a:stretch>
                <a:fillRect/>
              </a:stretch>
            </p:blipFill>
            <p:spPr>
              <a:xfrm>
                <a:off x="8120272" y="5832160"/>
                <a:ext cx="797057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5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A78CFB08-E1D4-4B42-910C-12D75336D304}"/>
                  </a:ext>
                </a:extLst>
              </p14:cNvPr>
              <p14:cNvContentPartPr/>
              <p14:nvPr/>
            </p14:nvContentPartPr>
            <p14:xfrm>
              <a:off x="1905600" y="5350840"/>
              <a:ext cx="299160" cy="2372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A78CFB08-E1D4-4B42-910C-12D75336D304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887600" y="5332840"/>
                <a:ext cx="33480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CC5C36DF-C97D-4FE5-BF00-1CAC538AF6D9}"/>
                  </a:ext>
                </a:extLst>
              </p14:cNvPr>
              <p14:cNvContentPartPr/>
              <p14:nvPr/>
            </p14:nvContentPartPr>
            <p14:xfrm>
              <a:off x="2136960" y="5105400"/>
              <a:ext cx="149040" cy="29664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CC5C36DF-C97D-4FE5-BF00-1CAC538AF6D9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118960" y="5087760"/>
                <a:ext cx="184680" cy="332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4072302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7BA99FF-593D-49A6-A27B-4EF573D9EE43}"/>
                  </a:ext>
                </a:extLst>
              </p14:cNvPr>
              <p14:cNvContentPartPr/>
              <p14:nvPr/>
            </p14:nvContentPartPr>
            <p14:xfrm>
              <a:off x="233400" y="149200"/>
              <a:ext cx="8580240" cy="785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7BA99FF-593D-49A6-A27B-4EF573D9EE4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400" y="131200"/>
                <a:ext cx="8615880" cy="82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D127923-B627-4036-A681-D007837D30D5}"/>
                  </a:ext>
                </a:extLst>
              </p14:cNvPr>
              <p14:cNvContentPartPr/>
              <p14:nvPr/>
            </p14:nvContentPartPr>
            <p14:xfrm>
              <a:off x="646320" y="1103560"/>
              <a:ext cx="1245960" cy="458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D127923-B627-4036-A681-D007837D30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8675" y="1085920"/>
                <a:ext cx="1281610" cy="49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F81480C-CCAD-4BDA-B07D-4EEF5EDDBBB5}"/>
                  </a:ext>
                </a:extLst>
              </p14:cNvPr>
              <p14:cNvContentPartPr/>
              <p14:nvPr/>
            </p14:nvContentPartPr>
            <p14:xfrm>
              <a:off x="3088200" y="1273120"/>
              <a:ext cx="155880" cy="1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F81480C-CCAD-4BDA-B07D-4EEF5EDDBBB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0560" y="1255480"/>
                <a:ext cx="1915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507C594-40A2-43D4-8034-F6552633A6C1}"/>
                  </a:ext>
                </a:extLst>
              </p14:cNvPr>
              <p14:cNvContentPartPr/>
              <p14:nvPr/>
            </p14:nvContentPartPr>
            <p14:xfrm>
              <a:off x="3078120" y="1371040"/>
              <a:ext cx="18288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507C594-40A2-43D4-8034-F6552633A6C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60120" y="1353040"/>
                <a:ext cx="218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251159A-87D1-481C-89C7-D4CE2C3946E2}"/>
                  </a:ext>
                </a:extLst>
              </p14:cNvPr>
              <p14:cNvContentPartPr/>
              <p14:nvPr/>
            </p14:nvContentPartPr>
            <p14:xfrm>
              <a:off x="2103960" y="1236760"/>
              <a:ext cx="806040" cy="225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251159A-87D1-481C-89C7-D4CE2C3946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86320" y="1219120"/>
                <a:ext cx="84168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C0CC05A-F89C-45E0-B4C3-CF787A2D4BAA}"/>
                  </a:ext>
                </a:extLst>
              </p14:cNvPr>
              <p14:cNvContentPartPr/>
              <p14:nvPr/>
            </p14:nvContentPartPr>
            <p14:xfrm>
              <a:off x="3473400" y="901960"/>
              <a:ext cx="861840" cy="435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C0CC05A-F89C-45E0-B4C3-CF787A2D4BA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55400" y="884320"/>
                <a:ext cx="89748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A4A6E06-6D34-414B-BB97-2141D05498AA}"/>
                  </a:ext>
                </a:extLst>
              </p14:cNvPr>
              <p14:cNvContentPartPr/>
              <p14:nvPr/>
            </p14:nvContentPartPr>
            <p14:xfrm>
              <a:off x="4545480" y="934360"/>
              <a:ext cx="1060560" cy="357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A4A6E06-6D34-414B-BB97-2141D05498A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27840" y="916720"/>
                <a:ext cx="109620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3AAA08A-40A5-4812-9A83-CFB2537A12F0}"/>
                  </a:ext>
                </a:extLst>
              </p14:cNvPr>
              <p14:cNvContentPartPr/>
              <p14:nvPr/>
            </p14:nvContentPartPr>
            <p14:xfrm>
              <a:off x="5740680" y="883600"/>
              <a:ext cx="151920" cy="433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3AAA08A-40A5-4812-9A83-CFB2537A12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22680" y="865960"/>
                <a:ext cx="187560" cy="469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18134945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DD45681-275E-4314-97E9-F283DA5E8657}"/>
                  </a:ext>
                </a:extLst>
              </p14:cNvPr>
              <p14:cNvContentPartPr/>
              <p14:nvPr/>
            </p14:nvContentPartPr>
            <p14:xfrm>
              <a:off x="1523640" y="201400"/>
              <a:ext cx="6579000" cy="550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DD45681-275E-4314-97E9-F283DA5E86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05640" y="183760"/>
                <a:ext cx="6614640" cy="58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31F5098-D284-4148-9AEB-417F66279689}"/>
                  </a:ext>
                </a:extLst>
              </p14:cNvPr>
              <p14:cNvContentPartPr/>
              <p14:nvPr/>
            </p14:nvContentPartPr>
            <p14:xfrm>
              <a:off x="4367280" y="1045960"/>
              <a:ext cx="253080" cy="13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31F5098-D284-4148-9AEB-417F6627968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349280" y="1028320"/>
                <a:ext cx="2887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59EA23E-3377-4F3A-8629-A10A5631480C}"/>
                  </a:ext>
                </a:extLst>
              </p14:cNvPr>
              <p14:cNvContentPartPr/>
              <p14:nvPr/>
            </p14:nvContentPartPr>
            <p14:xfrm>
              <a:off x="4875600" y="1003840"/>
              <a:ext cx="115200" cy="234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59EA23E-3377-4F3A-8629-A10A5631480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57960" y="986200"/>
                <a:ext cx="15084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FE0E30A-CF64-4ED6-80BB-2E3624AD0793}"/>
                  </a:ext>
                </a:extLst>
              </p14:cNvPr>
              <p14:cNvContentPartPr/>
              <p14:nvPr/>
            </p14:nvContentPartPr>
            <p14:xfrm>
              <a:off x="6095640" y="821680"/>
              <a:ext cx="896040" cy="793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FE0E30A-CF64-4ED6-80BB-2E3624AD079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77640" y="803680"/>
                <a:ext cx="931680" cy="82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EA38FBF-A175-44A2-AE44-57698E60C62D}"/>
                  </a:ext>
                </a:extLst>
              </p14:cNvPr>
              <p14:cNvContentPartPr/>
              <p14:nvPr/>
            </p14:nvContentPartPr>
            <p14:xfrm>
              <a:off x="5089800" y="887200"/>
              <a:ext cx="692280" cy="646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EA38FBF-A175-44A2-AE44-57698E60C62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71800" y="869210"/>
                <a:ext cx="727920" cy="682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0928866-06DE-4423-9073-7B9C7A1DCFE6}"/>
                  </a:ext>
                </a:extLst>
              </p14:cNvPr>
              <p14:cNvContentPartPr/>
              <p14:nvPr/>
            </p14:nvContentPartPr>
            <p14:xfrm>
              <a:off x="3717120" y="924280"/>
              <a:ext cx="428400" cy="264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0928866-06DE-4423-9073-7B9C7A1DCFE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99480" y="906280"/>
                <a:ext cx="46404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89AC88E-9733-4437-8C71-3B0EBA7BA7DC}"/>
                  </a:ext>
                </a:extLst>
              </p14:cNvPr>
              <p14:cNvContentPartPr/>
              <p14:nvPr/>
            </p14:nvContentPartPr>
            <p14:xfrm>
              <a:off x="3200160" y="852280"/>
              <a:ext cx="298800" cy="316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89AC88E-9733-4437-8C71-3B0EBA7BA7D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82160" y="834640"/>
                <a:ext cx="3344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E015EAF-C308-4A68-8E30-E29AFAF1915E}"/>
                  </a:ext>
                </a:extLst>
              </p14:cNvPr>
              <p14:cNvContentPartPr/>
              <p14:nvPr/>
            </p14:nvContentPartPr>
            <p14:xfrm>
              <a:off x="7301640" y="822760"/>
              <a:ext cx="34200" cy="347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E015EAF-C308-4A68-8E30-E29AFAF1915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283640" y="804760"/>
                <a:ext cx="6984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FFA9645-A809-463D-94B0-31A0EDFDBEA9}"/>
                  </a:ext>
                </a:extLst>
              </p14:cNvPr>
              <p14:cNvContentPartPr/>
              <p14:nvPr/>
            </p14:nvContentPartPr>
            <p14:xfrm>
              <a:off x="7203000" y="994120"/>
              <a:ext cx="203400" cy="32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FFA9645-A809-463D-94B0-31A0EDFDBEA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85000" y="976480"/>
                <a:ext cx="2390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A859F9E-7E32-4497-B1F0-5DDF3BDBB098}"/>
                  </a:ext>
                </a:extLst>
              </p14:cNvPr>
              <p14:cNvContentPartPr/>
              <p14:nvPr/>
            </p14:nvContentPartPr>
            <p14:xfrm>
              <a:off x="7445280" y="855880"/>
              <a:ext cx="317880" cy="287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A859F9E-7E32-4497-B1F0-5DDF3BDBB09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27640" y="837880"/>
                <a:ext cx="3535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B4772DD-C178-41CB-A592-846D5AB54F29}"/>
                  </a:ext>
                </a:extLst>
              </p14:cNvPr>
              <p14:cNvContentPartPr/>
              <p14:nvPr/>
            </p14:nvContentPartPr>
            <p14:xfrm>
              <a:off x="7777560" y="934360"/>
              <a:ext cx="106560" cy="200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B4772DD-C178-41CB-A592-846D5AB54F2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759920" y="916720"/>
                <a:ext cx="14220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AE6D4DE-01C4-4678-ADF6-2BB469862206}"/>
                  </a:ext>
                </a:extLst>
              </p14:cNvPr>
              <p14:cNvContentPartPr/>
              <p14:nvPr/>
            </p14:nvContentPartPr>
            <p14:xfrm>
              <a:off x="7943880" y="962800"/>
              <a:ext cx="200160" cy="194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AE6D4DE-01C4-4678-ADF6-2BB46986220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25880" y="945160"/>
                <a:ext cx="23580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74B9EB4-EA52-44BF-9061-F32745ED63A0}"/>
                  </a:ext>
                </a:extLst>
              </p14:cNvPr>
              <p14:cNvContentPartPr/>
              <p14:nvPr/>
            </p14:nvContentPartPr>
            <p14:xfrm>
              <a:off x="8402880" y="1000960"/>
              <a:ext cx="224640" cy="123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74B9EB4-EA52-44BF-9061-F32745ED63A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384880" y="983320"/>
                <a:ext cx="26028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B23C941-83DE-4F3E-9CB0-C13D0B6B710A}"/>
                  </a:ext>
                </a:extLst>
              </p14:cNvPr>
              <p14:cNvContentPartPr/>
              <p14:nvPr/>
            </p14:nvContentPartPr>
            <p14:xfrm>
              <a:off x="4117080" y="1290040"/>
              <a:ext cx="507960" cy="265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B23C941-83DE-4F3E-9CB0-C13D0B6B710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099080" y="1272040"/>
                <a:ext cx="54360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65C5E15-1093-4BDE-B913-6DF9E8D3C3C0}"/>
                  </a:ext>
                </a:extLst>
              </p14:cNvPr>
              <p14:cNvContentPartPr/>
              <p14:nvPr/>
            </p14:nvContentPartPr>
            <p14:xfrm>
              <a:off x="3443880" y="1427560"/>
              <a:ext cx="568800" cy="349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65C5E15-1093-4BDE-B913-6DF9E8D3C3C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426240" y="1409920"/>
                <a:ext cx="60444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C6AFC72-9131-4C97-99E1-A3CA82224983}"/>
                  </a:ext>
                </a:extLst>
              </p14:cNvPr>
              <p14:cNvContentPartPr/>
              <p14:nvPr/>
            </p14:nvContentPartPr>
            <p14:xfrm>
              <a:off x="1940160" y="2194720"/>
              <a:ext cx="101880" cy="990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C6AFC72-9131-4C97-99E1-A3CA822249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22160" y="2176720"/>
                <a:ext cx="13752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2BAECA3-AF30-4D31-9557-DB87199FE9BA}"/>
                  </a:ext>
                </a:extLst>
              </p14:cNvPr>
              <p14:cNvContentPartPr/>
              <p14:nvPr/>
            </p14:nvContentPartPr>
            <p14:xfrm>
              <a:off x="3230400" y="1899880"/>
              <a:ext cx="276120" cy="379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2BAECA3-AF30-4D31-9557-DB87199FE9B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212760" y="1881897"/>
                <a:ext cx="311760" cy="4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946281-EF79-420A-9639-139B574EFDD3}"/>
                  </a:ext>
                </a:extLst>
              </p14:cNvPr>
              <p14:cNvContentPartPr/>
              <p14:nvPr/>
            </p14:nvContentPartPr>
            <p14:xfrm>
              <a:off x="3738720" y="1970800"/>
              <a:ext cx="189720" cy="304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946281-EF79-420A-9639-139B574EFDD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720720" y="1952800"/>
                <a:ext cx="22536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9B95B20-AAC6-4F8A-ABE8-34D8E51BA897}"/>
                  </a:ext>
                </a:extLst>
              </p14:cNvPr>
              <p14:cNvContentPartPr/>
              <p14:nvPr/>
            </p14:nvContentPartPr>
            <p14:xfrm>
              <a:off x="4032840" y="1970800"/>
              <a:ext cx="19440" cy="256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9B95B20-AAC6-4F8A-ABE8-34D8E51BA89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015200" y="1952800"/>
                <a:ext cx="5508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9B8FA2F-EF5C-451E-ADF2-910438B61041}"/>
                  </a:ext>
                </a:extLst>
              </p14:cNvPr>
              <p14:cNvContentPartPr/>
              <p14:nvPr/>
            </p14:nvContentPartPr>
            <p14:xfrm>
              <a:off x="4141560" y="2032360"/>
              <a:ext cx="132480" cy="182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9B8FA2F-EF5C-451E-ADF2-910438B610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23920" y="2014720"/>
                <a:ext cx="16812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469265E-97C3-4559-8479-CC61C97D3E0E}"/>
                  </a:ext>
                </a:extLst>
              </p14:cNvPr>
              <p14:cNvContentPartPr/>
              <p14:nvPr/>
            </p14:nvContentPartPr>
            <p14:xfrm>
              <a:off x="4307520" y="2103640"/>
              <a:ext cx="190440" cy="131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469265E-97C3-4559-8479-CC61C97D3E0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89880" y="2086000"/>
                <a:ext cx="22608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B74876B-2DAF-45AB-9401-53EC9AF7C3AB}"/>
                  </a:ext>
                </a:extLst>
              </p14:cNvPr>
              <p14:cNvContentPartPr/>
              <p14:nvPr/>
            </p14:nvContentPartPr>
            <p14:xfrm>
              <a:off x="4541880" y="2062240"/>
              <a:ext cx="204480" cy="533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B74876B-2DAF-45AB-9401-53EC9AF7C3A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523880" y="2044240"/>
                <a:ext cx="24012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9803920-65E6-4629-A134-B4E1A9BBD006}"/>
                  </a:ext>
                </a:extLst>
              </p14:cNvPr>
              <p14:cNvContentPartPr/>
              <p14:nvPr/>
            </p14:nvContentPartPr>
            <p14:xfrm>
              <a:off x="5018160" y="1798000"/>
              <a:ext cx="21240" cy="397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9803920-65E6-4629-A134-B4E1A9BBD00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00520" y="1780000"/>
                <a:ext cx="56880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E8840C3-BF5F-45AE-BFD7-6D00045CD09E}"/>
                  </a:ext>
                </a:extLst>
              </p14:cNvPr>
              <p14:cNvContentPartPr/>
              <p14:nvPr/>
            </p14:nvContentPartPr>
            <p14:xfrm>
              <a:off x="4917000" y="2019400"/>
              <a:ext cx="216000" cy="53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E8840C3-BF5F-45AE-BFD7-6D00045CD09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899000" y="2001400"/>
                <a:ext cx="2516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9F252-7EF7-41CD-94A0-A3A35ACE3EDF}"/>
                  </a:ext>
                </a:extLst>
              </p14:cNvPr>
              <p14:cNvContentPartPr/>
              <p14:nvPr/>
            </p14:nvContentPartPr>
            <p14:xfrm>
              <a:off x="5233440" y="1787560"/>
              <a:ext cx="140760" cy="324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9F252-7EF7-41CD-94A0-A3A35ACE3ED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215440" y="1769920"/>
                <a:ext cx="1764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A37A062-9360-43A1-B1E6-06954ECA4D05}"/>
                  </a:ext>
                </a:extLst>
              </p14:cNvPr>
              <p14:cNvContentPartPr/>
              <p14:nvPr/>
            </p14:nvContentPartPr>
            <p14:xfrm>
              <a:off x="5475000" y="1952080"/>
              <a:ext cx="142200" cy="192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A37A062-9360-43A1-B1E6-06954ECA4D0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57000" y="1934440"/>
                <a:ext cx="17784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A68EEF6-B217-406C-A0DB-D076276BB6BE}"/>
                  </a:ext>
                </a:extLst>
              </p14:cNvPr>
              <p14:cNvContentPartPr/>
              <p14:nvPr/>
            </p14:nvContentPartPr>
            <p14:xfrm>
              <a:off x="6466800" y="1848760"/>
              <a:ext cx="25200" cy="16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A68EEF6-B217-406C-A0DB-D076276BB6B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49160" y="1830760"/>
                <a:ext cx="608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D7A6260-7368-450D-AD91-6419706D0EC2}"/>
                  </a:ext>
                </a:extLst>
              </p14:cNvPr>
              <p14:cNvContentPartPr/>
              <p14:nvPr/>
            </p14:nvContentPartPr>
            <p14:xfrm>
              <a:off x="6636000" y="1919680"/>
              <a:ext cx="79560" cy="192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D7A6260-7368-450D-AD91-6419706D0EC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18000" y="1902040"/>
                <a:ext cx="1152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4297006-4BA5-45C6-9523-2ACE04C1DC27}"/>
                  </a:ext>
                </a:extLst>
              </p14:cNvPr>
              <p14:cNvContentPartPr/>
              <p14:nvPr/>
            </p14:nvContentPartPr>
            <p14:xfrm>
              <a:off x="7035600" y="1765240"/>
              <a:ext cx="221400" cy="583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4297006-4BA5-45C6-9523-2ACE04C1DC2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017960" y="1747600"/>
                <a:ext cx="257040" cy="61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19C31A3-6568-4928-9C53-1C959EF4AE62}"/>
                  </a:ext>
                </a:extLst>
              </p14:cNvPr>
              <p14:cNvContentPartPr/>
              <p14:nvPr/>
            </p14:nvContentPartPr>
            <p14:xfrm>
              <a:off x="8625000" y="1900960"/>
              <a:ext cx="356040" cy="171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19C31A3-6568-4928-9C53-1C959EF4AE6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07360" y="1882960"/>
                <a:ext cx="39168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329D391-2DF0-4569-A106-07048E53E980}"/>
                  </a:ext>
                </a:extLst>
              </p14:cNvPr>
              <p14:cNvContentPartPr/>
              <p14:nvPr/>
            </p14:nvContentPartPr>
            <p14:xfrm>
              <a:off x="7487400" y="1729240"/>
              <a:ext cx="1036800" cy="41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329D391-2DF0-4569-A106-07048E53E98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469760" y="1711240"/>
                <a:ext cx="107244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6DFA9F-FEC2-4381-8EA7-86369ABD101B}"/>
                  </a:ext>
                </a:extLst>
              </p14:cNvPr>
              <p14:cNvContentPartPr/>
              <p14:nvPr/>
            </p14:nvContentPartPr>
            <p14:xfrm>
              <a:off x="5902320" y="1940200"/>
              <a:ext cx="617400" cy="187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6DFA9F-FEC2-4381-8EA7-86369ABD101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884320" y="1922200"/>
                <a:ext cx="6530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54B6E0F-D643-4FD8-9B41-D9E2FA8C5F4C}"/>
                  </a:ext>
                </a:extLst>
              </p14:cNvPr>
              <p14:cNvContentPartPr/>
              <p14:nvPr/>
            </p14:nvContentPartPr>
            <p14:xfrm>
              <a:off x="558480" y="1335040"/>
              <a:ext cx="1518480" cy="266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54B6E0F-D643-4FD8-9B41-D9E2FA8C5F4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40840" y="1317040"/>
                <a:ext cx="1554120" cy="270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52F767B-9611-4CCE-93EC-C76998BD9BEB}"/>
                  </a:ext>
                </a:extLst>
              </p14:cNvPr>
              <p14:cNvContentPartPr/>
              <p14:nvPr/>
            </p14:nvContentPartPr>
            <p14:xfrm>
              <a:off x="5079720" y="2326480"/>
              <a:ext cx="720000" cy="415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52F767B-9611-4CCE-93EC-C76998BD9BE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62080" y="2308496"/>
                <a:ext cx="755640" cy="4510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3AFA915-8FB0-4ABA-80B7-30CAFEF99DCB}"/>
                  </a:ext>
                </a:extLst>
              </p14:cNvPr>
              <p14:cNvContentPartPr/>
              <p14:nvPr/>
            </p14:nvContentPartPr>
            <p14:xfrm>
              <a:off x="3718920" y="2381200"/>
              <a:ext cx="1178280" cy="579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3AFA915-8FB0-4ABA-80B7-30CAFEF99DC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00920" y="2363560"/>
                <a:ext cx="1213920" cy="61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AD46206-447B-4A55-8713-89937031FCA1}"/>
                  </a:ext>
                </a:extLst>
              </p14:cNvPr>
              <p14:cNvContentPartPr/>
              <p14:nvPr/>
            </p14:nvContentPartPr>
            <p14:xfrm>
              <a:off x="7426560" y="2346640"/>
              <a:ext cx="360" cy="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AD46206-447B-4A55-8713-89937031FCA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408560" y="232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6D3AEA9-AD90-416B-8783-E3A05EF1B5A4}"/>
                  </a:ext>
                </a:extLst>
              </p14:cNvPr>
              <p14:cNvContentPartPr/>
              <p14:nvPr/>
            </p14:nvContentPartPr>
            <p14:xfrm>
              <a:off x="7600440" y="2448160"/>
              <a:ext cx="150840" cy="235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6D3AEA9-AD90-416B-8783-E3A05EF1B5A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82800" y="2430160"/>
                <a:ext cx="1864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9B66776-041D-47E3-98E9-1F226F2BA6A8}"/>
                  </a:ext>
                </a:extLst>
              </p14:cNvPr>
              <p14:cNvContentPartPr/>
              <p14:nvPr/>
            </p14:nvContentPartPr>
            <p14:xfrm>
              <a:off x="6522600" y="2427640"/>
              <a:ext cx="905760" cy="259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9B66776-041D-47E3-98E9-1F226F2BA6A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04600" y="2410000"/>
                <a:ext cx="94140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CF72AB0-A552-4048-96FF-D24FE607A40C}"/>
                  </a:ext>
                </a:extLst>
              </p14:cNvPr>
              <p14:cNvContentPartPr/>
              <p14:nvPr/>
            </p14:nvContentPartPr>
            <p14:xfrm>
              <a:off x="6126240" y="2447800"/>
              <a:ext cx="241920" cy="258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CF72AB0-A552-4048-96FF-D24FE607A40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108240" y="2429800"/>
                <a:ext cx="27756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38CF6D7-5D81-4FFE-A1CF-B2417A7193A4}"/>
                  </a:ext>
                </a:extLst>
              </p14:cNvPr>
              <p14:cNvContentPartPr/>
              <p14:nvPr/>
            </p14:nvContentPartPr>
            <p14:xfrm>
              <a:off x="1330320" y="2252680"/>
              <a:ext cx="1522800" cy="135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38CF6D7-5D81-4FFE-A1CF-B2417A7193A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312680" y="2235035"/>
                <a:ext cx="1558440" cy="13932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4A5018D-8EF8-4A5B-84A3-AB8DAC252D99}"/>
                  </a:ext>
                </a:extLst>
              </p14:cNvPr>
              <p14:cNvContentPartPr/>
              <p14:nvPr/>
            </p14:nvContentPartPr>
            <p14:xfrm>
              <a:off x="2112960" y="987280"/>
              <a:ext cx="269280" cy="253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4A5018D-8EF8-4A5B-84A3-AB8DAC252D9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095296" y="969280"/>
                <a:ext cx="304968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460EFBB-E10C-4E64-B4D9-E58AD767D57A}"/>
                  </a:ext>
                </a:extLst>
              </p14:cNvPr>
              <p14:cNvContentPartPr/>
              <p14:nvPr/>
            </p14:nvContentPartPr>
            <p14:xfrm>
              <a:off x="3350640" y="3067720"/>
              <a:ext cx="296640" cy="367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460EFBB-E10C-4E64-B4D9-E58AD767D57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333000" y="3050080"/>
                <a:ext cx="33228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0E415EC-8698-415C-97C4-9DF27798FCDE}"/>
                  </a:ext>
                </a:extLst>
              </p14:cNvPr>
              <p14:cNvContentPartPr/>
              <p14:nvPr/>
            </p14:nvContentPartPr>
            <p14:xfrm>
              <a:off x="5587680" y="3131800"/>
              <a:ext cx="123480" cy="288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0E415EC-8698-415C-97C4-9DF27798FCD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569680" y="3114160"/>
                <a:ext cx="15912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49921DE-3652-46B1-ACED-48819DD74B14}"/>
                  </a:ext>
                </a:extLst>
              </p14:cNvPr>
              <p14:cNvContentPartPr/>
              <p14:nvPr/>
            </p14:nvContentPartPr>
            <p14:xfrm>
              <a:off x="5597760" y="2946400"/>
              <a:ext cx="152640" cy="81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49921DE-3652-46B1-ACED-48819DD74B1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579760" y="2928760"/>
                <a:ext cx="1882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6D465FF-3985-49C5-A5D7-AF114BC77728}"/>
                  </a:ext>
                </a:extLst>
              </p14:cNvPr>
              <p14:cNvContentPartPr/>
              <p14:nvPr/>
            </p14:nvContentPartPr>
            <p14:xfrm>
              <a:off x="6035880" y="3134320"/>
              <a:ext cx="368640" cy="248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6D465FF-3985-49C5-A5D7-AF114BC7772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17880" y="3116680"/>
                <a:ext cx="40428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10DC08C-71C9-4A7F-AA0A-9F40735F8B23}"/>
                  </a:ext>
                </a:extLst>
              </p14:cNvPr>
              <p14:cNvContentPartPr/>
              <p14:nvPr/>
            </p14:nvContentPartPr>
            <p14:xfrm>
              <a:off x="6478320" y="3139000"/>
              <a:ext cx="235080" cy="190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10DC08C-71C9-4A7F-AA0A-9F40735F8B23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460320" y="3121000"/>
                <a:ext cx="27072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E7A1BB0-8B23-414C-B6D3-1C8E4B4C5012}"/>
                  </a:ext>
                </a:extLst>
              </p14:cNvPr>
              <p14:cNvContentPartPr/>
              <p14:nvPr/>
            </p14:nvContentPartPr>
            <p14:xfrm>
              <a:off x="7120200" y="3098680"/>
              <a:ext cx="348480" cy="209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E7A1BB0-8B23-414C-B6D3-1C8E4B4C501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102200" y="3080680"/>
                <a:ext cx="38412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41EA048-0BA0-4602-AE28-45E7367E66F4}"/>
                  </a:ext>
                </a:extLst>
              </p14:cNvPr>
              <p14:cNvContentPartPr/>
              <p14:nvPr/>
            </p14:nvContentPartPr>
            <p14:xfrm>
              <a:off x="6837600" y="2956120"/>
              <a:ext cx="157320" cy="332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41EA048-0BA0-4602-AE28-45E7367E66F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19600" y="2938480"/>
                <a:ext cx="19296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2753F53-51D7-40DF-8D21-49A20309D683}"/>
                  </a:ext>
                </a:extLst>
              </p14:cNvPr>
              <p14:cNvContentPartPr/>
              <p14:nvPr/>
            </p14:nvContentPartPr>
            <p14:xfrm>
              <a:off x="7744440" y="3118840"/>
              <a:ext cx="303120" cy="164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2753F53-51D7-40DF-8D21-49A20309D68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726440" y="3101200"/>
                <a:ext cx="3387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B123391-ECA8-4E8A-88F1-D5EA30BEC1F0}"/>
                  </a:ext>
                </a:extLst>
              </p14:cNvPr>
              <p14:cNvContentPartPr/>
              <p14:nvPr/>
            </p14:nvContentPartPr>
            <p14:xfrm>
              <a:off x="8198760" y="3128920"/>
              <a:ext cx="10440" cy="121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B123391-ECA8-4E8A-88F1-D5EA30BEC1F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180760" y="3111280"/>
                <a:ext cx="4608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B6F63DC-D601-4E03-9E22-A5F7B7FC5B76}"/>
                  </a:ext>
                </a:extLst>
              </p14:cNvPr>
              <p14:cNvContentPartPr/>
              <p14:nvPr/>
            </p14:nvContentPartPr>
            <p14:xfrm>
              <a:off x="8202720" y="2956120"/>
              <a:ext cx="16560" cy="219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B6F63DC-D601-4E03-9E22-A5F7B7FC5B7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185080" y="2938480"/>
                <a:ext cx="522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6883802-5AF9-48BC-AC61-E8EE197D808B}"/>
                  </a:ext>
                </a:extLst>
              </p14:cNvPr>
              <p14:cNvContentPartPr/>
              <p14:nvPr/>
            </p14:nvContentPartPr>
            <p14:xfrm>
              <a:off x="8330880" y="2885200"/>
              <a:ext cx="443160" cy="3315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6883802-5AF9-48BC-AC61-E8EE197D808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312880" y="2867200"/>
                <a:ext cx="47880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03DC448-1948-47F4-8BF5-4A06CF08FB41}"/>
                  </a:ext>
                </a:extLst>
              </p14:cNvPr>
              <p14:cNvContentPartPr/>
              <p14:nvPr/>
            </p14:nvContentPartPr>
            <p14:xfrm>
              <a:off x="3952920" y="2986000"/>
              <a:ext cx="1292040" cy="9871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03DC448-1948-47F4-8BF5-4A06CF08FB4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35280" y="2968354"/>
                <a:ext cx="1327680" cy="10227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10E28E4-1E94-43BE-862B-3AFD6AC078B4}"/>
                  </a:ext>
                </a:extLst>
              </p14:cNvPr>
              <p14:cNvContentPartPr/>
              <p14:nvPr/>
            </p14:nvContentPartPr>
            <p14:xfrm>
              <a:off x="3464400" y="3726880"/>
              <a:ext cx="336600" cy="3085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10E28E4-1E94-43BE-862B-3AFD6AC078B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446419" y="3708880"/>
                <a:ext cx="372202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973954F-2B6B-42D9-A282-03EA68186710}"/>
                  </a:ext>
                </a:extLst>
              </p14:cNvPr>
              <p14:cNvContentPartPr/>
              <p14:nvPr/>
            </p14:nvContentPartPr>
            <p14:xfrm>
              <a:off x="5635920" y="3809680"/>
              <a:ext cx="33120" cy="100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973954F-2B6B-42D9-A282-03EA6818671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18280" y="3792040"/>
                <a:ext cx="6876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36F5775-47DF-48ED-8CE9-418675E2FA8C}"/>
                  </a:ext>
                </a:extLst>
              </p14:cNvPr>
              <p14:cNvContentPartPr/>
              <p14:nvPr/>
            </p14:nvContentPartPr>
            <p14:xfrm>
              <a:off x="5607840" y="3646960"/>
              <a:ext cx="360" cy="126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36F5775-47DF-48ED-8CE9-418675E2FA8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589840" y="3628960"/>
                <a:ext cx="360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5222653F-46F9-4DED-A719-5F91EA998ABA}"/>
                  </a:ext>
                </a:extLst>
              </p14:cNvPr>
              <p14:cNvContentPartPr/>
              <p14:nvPr/>
            </p14:nvContentPartPr>
            <p14:xfrm>
              <a:off x="5793240" y="3758560"/>
              <a:ext cx="142920" cy="192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5222653F-46F9-4DED-A719-5F91EA998AB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775240" y="3740920"/>
                <a:ext cx="17856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879D28F-4A17-4636-8B91-2C3823EDE204}"/>
                  </a:ext>
                </a:extLst>
              </p14:cNvPr>
              <p14:cNvContentPartPr/>
              <p14:nvPr/>
            </p14:nvContentPartPr>
            <p14:xfrm>
              <a:off x="6326400" y="3607360"/>
              <a:ext cx="248400" cy="5936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879D28F-4A17-4636-8B91-2C3823EDE20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308400" y="3589720"/>
                <a:ext cx="284040" cy="62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C44E54D-5C97-44B2-ADD7-0DEC0123847F}"/>
                  </a:ext>
                </a:extLst>
              </p14:cNvPr>
              <p14:cNvContentPartPr/>
              <p14:nvPr/>
            </p14:nvContentPartPr>
            <p14:xfrm>
              <a:off x="1350840" y="2273560"/>
              <a:ext cx="540000" cy="317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C44E54D-5C97-44B2-ADD7-0DEC0123847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332840" y="2255560"/>
                <a:ext cx="57564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70B4BFE-4C60-4FFA-8F4F-B1930094DA29}"/>
                  </a:ext>
                </a:extLst>
              </p14:cNvPr>
              <p14:cNvContentPartPr/>
              <p14:nvPr/>
            </p14:nvContentPartPr>
            <p14:xfrm>
              <a:off x="1767360" y="1862800"/>
              <a:ext cx="140400" cy="320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70B4BFE-4C60-4FFA-8F4F-B1930094DA2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749720" y="1845160"/>
                <a:ext cx="17604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E5B7A9D-87D9-4D9B-8118-B7B14881ABC2}"/>
                  </a:ext>
                </a:extLst>
              </p14:cNvPr>
              <p14:cNvContentPartPr/>
              <p14:nvPr/>
            </p14:nvContentPartPr>
            <p14:xfrm>
              <a:off x="2183880" y="2045320"/>
              <a:ext cx="64440" cy="5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E5B7A9D-87D9-4D9B-8118-B7B14881ABC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166240" y="2027680"/>
                <a:ext cx="10008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AAE79BF-9A7D-4B6A-9D0F-35FA14A218BC}"/>
                  </a:ext>
                </a:extLst>
              </p14:cNvPr>
              <p14:cNvContentPartPr/>
              <p14:nvPr/>
            </p14:nvContentPartPr>
            <p14:xfrm>
              <a:off x="2356680" y="1915360"/>
              <a:ext cx="100800" cy="6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AAE79BF-9A7D-4B6A-9D0F-35FA14A218B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339040" y="1897360"/>
                <a:ext cx="13644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0462516-258D-4160-93D3-4F18DD1DFA6C}"/>
                  </a:ext>
                </a:extLst>
              </p14:cNvPr>
              <p14:cNvContentPartPr/>
              <p14:nvPr/>
            </p14:nvContentPartPr>
            <p14:xfrm>
              <a:off x="2569800" y="1836160"/>
              <a:ext cx="29520" cy="230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0462516-258D-4160-93D3-4F18DD1DFA6C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552160" y="1818520"/>
                <a:ext cx="6516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F036E0D-7679-4EC2-93A0-B92E82F09159}"/>
                  </a:ext>
                </a:extLst>
              </p14:cNvPr>
              <p14:cNvContentPartPr/>
              <p14:nvPr/>
            </p14:nvContentPartPr>
            <p14:xfrm>
              <a:off x="2712360" y="1740760"/>
              <a:ext cx="25200" cy="16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F036E0D-7679-4EC2-93A0-B92E82F0915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694720" y="1723120"/>
                <a:ext cx="608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BC7C1C0-BF82-4A72-AA5A-9D26AD6FAF9A}"/>
                  </a:ext>
                </a:extLst>
              </p14:cNvPr>
              <p14:cNvContentPartPr/>
              <p14:nvPr/>
            </p14:nvContentPartPr>
            <p14:xfrm>
              <a:off x="2874720" y="1544920"/>
              <a:ext cx="184680" cy="121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BC7C1C0-BF82-4A72-AA5A-9D26AD6FAF9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857046" y="1526920"/>
                <a:ext cx="22039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12FC8E0-DA59-40D0-B014-3F2EEBC19525}"/>
                  </a:ext>
                </a:extLst>
              </p14:cNvPr>
              <p14:cNvContentPartPr/>
              <p14:nvPr/>
            </p14:nvContentPartPr>
            <p14:xfrm>
              <a:off x="2294760" y="1464280"/>
              <a:ext cx="112680" cy="282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12FC8E0-DA59-40D0-B014-3F2EEBC1952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277120" y="1446280"/>
                <a:ext cx="14832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A106D8D-B228-42E0-AAFB-60679025204E}"/>
                  </a:ext>
                </a:extLst>
              </p14:cNvPr>
              <p14:cNvContentPartPr/>
              <p14:nvPr/>
            </p14:nvContentPartPr>
            <p14:xfrm>
              <a:off x="2488800" y="1683160"/>
              <a:ext cx="56520" cy="94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A106D8D-B228-42E0-AAFB-60679025204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471160" y="1665520"/>
                <a:ext cx="9216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3BF9219-352C-4D20-BC10-1110EE858780}"/>
                  </a:ext>
                </a:extLst>
              </p14:cNvPr>
              <p14:cNvContentPartPr/>
              <p14:nvPr/>
            </p14:nvContentPartPr>
            <p14:xfrm>
              <a:off x="2063280" y="1462120"/>
              <a:ext cx="151560" cy="41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3BF9219-352C-4D20-BC10-1110EE85878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045280" y="1444480"/>
                <a:ext cx="1872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82BEE29B-5233-428D-B8C7-720891F54825}"/>
                  </a:ext>
                </a:extLst>
              </p14:cNvPr>
              <p14:cNvContentPartPr/>
              <p14:nvPr/>
            </p14:nvContentPartPr>
            <p14:xfrm>
              <a:off x="1229160" y="1872880"/>
              <a:ext cx="830160" cy="4845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82BEE29B-5233-428D-B8C7-720891F5482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211160" y="1854880"/>
                <a:ext cx="865800" cy="52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2900F5C7-7AD9-4FC2-B5E3-3C9237D10AAA}"/>
                  </a:ext>
                </a:extLst>
              </p14:cNvPr>
              <p14:cNvContentPartPr/>
              <p14:nvPr/>
            </p14:nvContentPartPr>
            <p14:xfrm>
              <a:off x="2447040" y="4327360"/>
              <a:ext cx="506520" cy="2037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2900F5C7-7AD9-4FC2-B5E3-3C9237D10AA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429400" y="4309392"/>
                <a:ext cx="542160" cy="2393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C76C631-6036-4583-B263-113FBFF57A0C}"/>
                  </a:ext>
                </a:extLst>
              </p14:cNvPr>
              <p14:cNvContentPartPr/>
              <p14:nvPr/>
            </p14:nvContentPartPr>
            <p14:xfrm>
              <a:off x="3281160" y="4144840"/>
              <a:ext cx="2064240" cy="612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C76C631-6036-4583-B263-113FBFF57A0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263160" y="4127200"/>
                <a:ext cx="2099880" cy="64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69DE28B-B380-4C14-8B6E-302D487D1080}"/>
                  </a:ext>
                </a:extLst>
              </p14:cNvPr>
              <p14:cNvContentPartPr/>
              <p14:nvPr/>
            </p14:nvContentPartPr>
            <p14:xfrm>
              <a:off x="5785320" y="4175440"/>
              <a:ext cx="248400" cy="4190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69DE28B-B380-4C14-8B6E-302D487D1080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767680" y="4157440"/>
                <a:ext cx="28404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C84A74D-B548-4968-98DB-F6ED89EBCBE5}"/>
                  </a:ext>
                </a:extLst>
              </p14:cNvPr>
              <p14:cNvContentPartPr/>
              <p14:nvPr/>
            </p14:nvContentPartPr>
            <p14:xfrm>
              <a:off x="6065040" y="4186960"/>
              <a:ext cx="336240" cy="3798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C84A74D-B548-4968-98DB-F6ED89EBCBE5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047400" y="4169320"/>
                <a:ext cx="371880" cy="41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2EE6AC63-B201-4B32-B69B-A979D71AF4E3}"/>
                  </a:ext>
                </a:extLst>
              </p14:cNvPr>
              <p14:cNvContentPartPr/>
              <p14:nvPr/>
            </p14:nvContentPartPr>
            <p14:xfrm>
              <a:off x="6217680" y="4357600"/>
              <a:ext cx="242280" cy="212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2EE6AC63-B201-4B32-B69B-A979D71AF4E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199680" y="4339600"/>
                <a:ext cx="277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33B88E8-886B-40F0-9B3D-C900232D4A9C}"/>
                  </a:ext>
                </a:extLst>
              </p14:cNvPr>
              <p14:cNvContentPartPr/>
              <p14:nvPr/>
            </p14:nvContentPartPr>
            <p14:xfrm>
              <a:off x="6505320" y="4352920"/>
              <a:ext cx="316440" cy="1702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33B88E8-886B-40F0-9B3D-C900232D4A9C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487320" y="4335280"/>
                <a:ext cx="35208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F2E73E15-9BFF-48E2-8981-9EA0A6CAD737}"/>
                  </a:ext>
                </a:extLst>
              </p14:cNvPr>
              <p14:cNvContentPartPr/>
              <p14:nvPr/>
            </p14:nvContentPartPr>
            <p14:xfrm>
              <a:off x="6856320" y="4348960"/>
              <a:ext cx="193680" cy="1731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F2E73E15-9BFF-48E2-8981-9EA0A6CAD737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838680" y="4331320"/>
                <a:ext cx="229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57F6DB34-9014-4B6C-B571-20D42A4D2705}"/>
                  </a:ext>
                </a:extLst>
              </p14:cNvPr>
              <p14:cNvContentPartPr/>
              <p14:nvPr/>
            </p14:nvContentPartPr>
            <p14:xfrm>
              <a:off x="7081320" y="4328440"/>
              <a:ext cx="124200" cy="1918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57F6DB34-9014-4B6C-B571-20D42A4D270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063320" y="4310800"/>
                <a:ext cx="15984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D8DC8555-2C64-417B-BE9D-A0E8BCDD4229}"/>
                  </a:ext>
                </a:extLst>
              </p14:cNvPr>
              <p14:cNvContentPartPr/>
              <p14:nvPr/>
            </p14:nvContentPartPr>
            <p14:xfrm>
              <a:off x="7314600" y="4348600"/>
              <a:ext cx="305640" cy="12348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D8DC8555-2C64-417B-BE9D-A0E8BCDD422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296960" y="4330960"/>
                <a:ext cx="34128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C310CF03-993D-4763-AA7D-F7E23A635653}"/>
                  </a:ext>
                </a:extLst>
              </p14:cNvPr>
              <p14:cNvContentPartPr/>
              <p14:nvPr/>
            </p14:nvContentPartPr>
            <p14:xfrm>
              <a:off x="7873680" y="4287400"/>
              <a:ext cx="226080" cy="2214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C310CF03-993D-4763-AA7D-F7E23A635653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856040" y="4269400"/>
                <a:ext cx="2617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D73201F-E758-4227-BBB9-8E7DE33C86ED}"/>
                  </a:ext>
                </a:extLst>
              </p14:cNvPr>
              <p14:cNvContentPartPr/>
              <p14:nvPr/>
            </p14:nvContentPartPr>
            <p14:xfrm>
              <a:off x="7914000" y="4105960"/>
              <a:ext cx="232560" cy="900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D73201F-E758-4227-BBB9-8E7DE33C86E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896360" y="4087960"/>
                <a:ext cx="26820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89B24ABE-8ADE-4D94-9BF4-92D983E0E0B0}"/>
                  </a:ext>
                </a:extLst>
              </p14:cNvPr>
              <p14:cNvContentPartPr/>
              <p14:nvPr/>
            </p14:nvContentPartPr>
            <p14:xfrm>
              <a:off x="8433120" y="4134760"/>
              <a:ext cx="187200" cy="61956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89B24ABE-8ADE-4D94-9BF4-92D983E0E0B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8415120" y="4116760"/>
                <a:ext cx="222840" cy="65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374B21DF-4F0F-4123-8C35-79B489085C34}"/>
                  </a:ext>
                </a:extLst>
              </p14:cNvPr>
              <p14:cNvContentPartPr/>
              <p14:nvPr/>
            </p14:nvContentPartPr>
            <p14:xfrm>
              <a:off x="2280720" y="4785280"/>
              <a:ext cx="118080" cy="2253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374B21DF-4F0F-4123-8C35-79B489085C34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262720" y="4767280"/>
                <a:ext cx="15372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9E84CEFC-E7A0-4D53-BD93-6D0E022CDB10}"/>
                  </a:ext>
                </a:extLst>
              </p14:cNvPr>
              <p14:cNvContentPartPr/>
              <p14:nvPr/>
            </p14:nvContentPartPr>
            <p14:xfrm>
              <a:off x="432840" y="4144120"/>
              <a:ext cx="1659960" cy="86400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9E84CEFC-E7A0-4D53-BD93-6D0E022CDB10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14844" y="4126120"/>
                <a:ext cx="1695592" cy="89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06139CD1-B00D-4762-A39E-8968CDA573D8}"/>
                  </a:ext>
                </a:extLst>
              </p14:cNvPr>
              <p14:cNvContentPartPr/>
              <p14:nvPr/>
            </p14:nvContentPartPr>
            <p14:xfrm>
              <a:off x="2763120" y="4754320"/>
              <a:ext cx="306720" cy="2966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06139CD1-B00D-4762-A39E-8968CDA573D8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745120" y="4736680"/>
                <a:ext cx="34236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87FCC1BD-398C-4813-95B3-A0202C16CB12}"/>
                  </a:ext>
                </a:extLst>
              </p14:cNvPr>
              <p14:cNvContentPartPr/>
              <p14:nvPr/>
            </p14:nvContentPartPr>
            <p14:xfrm>
              <a:off x="1066440" y="5150680"/>
              <a:ext cx="1930680" cy="155772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87FCC1BD-398C-4813-95B3-A0202C16CB1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048800" y="5133040"/>
                <a:ext cx="1966320" cy="159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E08F80-F64A-4C83-861F-78D8C55F4AFB}"/>
                  </a:ext>
                </a:extLst>
              </p14:cNvPr>
              <p14:cNvContentPartPr/>
              <p14:nvPr/>
            </p14:nvContentPartPr>
            <p14:xfrm>
              <a:off x="3583560" y="4927120"/>
              <a:ext cx="196200" cy="252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E08F80-F64A-4C83-861F-78D8C55F4AF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565560" y="4909480"/>
                <a:ext cx="23184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A481AD3-C7F1-42C2-9FCD-28A6D83D52A3}"/>
                  </a:ext>
                </a:extLst>
              </p14:cNvPr>
              <p14:cNvContentPartPr/>
              <p14:nvPr/>
            </p14:nvContentPartPr>
            <p14:xfrm>
              <a:off x="3545400" y="4886440"/>
              <a:ext cx="242640" cy="232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A481AD3-C7F1-42C2-9FCD-28A6D83D52A3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527400" y="4868800"/>
                <a:ext cx="27828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922042F-7064-4556-AA09-22D1384D463B}"/>
                  </a:ext>
                </a:extLst>
              </p14:cNvPr>
              <p14:cNvContentPartPr/>
              <p14:nvPr/>
            </p14:nvContentPartPr>
            <p14:xfrm>
              <a:off x="3520560" y="4988320"/>
              <a:ext cx="330120" cy="127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922042F-7064-4556-AA09-22D1384D463B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3502920" y="4970320"/>
                <a:ext cx="36576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497C72F-B7EE-473E-825B-B1DF22545E90}"/>
                  </a:ext>
                </a:extLst>
              </p14:cNvPr>
              <p14:cNvContentPartPr/>
              <p14:nvPr/>
            </p14:nvContentPartPr>
            <p14:xfrm>
              <a:off x="3655920" y="4853680"/>
              <a:ext cx="79200" cy="2764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497C72F-B7EE-473E-825B-B1DF22545E90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637920" y="4835680"/>
                <a:ext cx="11484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AF715ED-96CF-4836-B63E-4468A21F2597}"/>
                  </a:ext>
                </a:extLst>
              </p14:cNvPr>
              <p14:cNvContentPartPr/>
              <p14:nvPr/>
            </p14:nvContentPartPr>
            <p14:xfrm>
              <a:off x="4106280" y="4903360"/>
              <a:ext cx="158040" cy="2908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AF715ED-96CF-4836-B63E-4468A21F2597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088640" y="4885360"/>
                <a:ext cx="19368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3DA5C07-A2D8-48B8-B43F-6B41D1774461}"/>
                  </a:ext>
                </a:extLst>
              </p14:cNvPr>
              <p14:cNvContentPartPr/>
              <p14:nvPr/>
            </p14:nvContentPartPr>
            <p14:xfrm>
              <a:off x="4346040" y="4957360"/>
              <a:ext cx="163440" cy="194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3DA5C07-A2D8-48B8-B43F-6B41D177446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4328400" y="4939720"/>
                <a:ext cx="19908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C09C93B-D82D-42A9-AE0A-88912E2F9012}"/>
                  </a:ext>
                </a:extLst>
              </p14:cNvPr>
              <p14:cNvContentPartPr/>
              <p14:nvPr/>
            </p14:nvContentPartPr>
            <p14:xfrm>
              <a:off x="4610280" y="4741720"/>
              <a:ext cx="336600" cy="389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C09C93B-D82D-42A9-AE0A-88912E2F9012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592280" y="4724080"/>
                <a:ext cx="37224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D9F293E-D514-445F-91E5-D1437FC361AC}"/>
                  </a:ext>
                </a:extLst>
              </p14:cNvPr>
              <p14:cNvContentPartPr/>
              <p14:nvPr/>
            </p14:nvContentPartPr>
            <p14:xfrm>
              <a:off x="5008080" y="4957360"/>
              <a:ext cx="11160" cy="146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D9F293E-D514-445F-91E5-D1437FC361AC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4990080" y="4939720"/>
                <a:ext cx="468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60D0C4D-B3DD-4582-A5B8-E60C4A9E04B6}"/>
                  </a:ext>
                </a:extLst>
              </p14:cNvPr>
              <p14:cNvContentPartPr/>
              <p14:nvPr/>
            </p14:nvContentPartPr>
            <p14:xfrm>
              <a:off x="5049120" y="4856200"/>
              <a:ext cx="6840" cy="104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60D0C4D-B3DD-4582-A5B8-E60C4A9E04B6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031120" y="4838200"/>
                <a:ext cx="424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E8EEE05-C629-4621-85BC-55E09A573807}"/>
                  </a:ext>
                </a:extLst>
              </p14:cNvPr>
              <p14:cNvContentPartPr/>
              <p14:nvPr/>
            </p14:nvContentPartPr>
            <p14:xfrm>
              <a:off x="5170800" y="4906960"/>
              <a:ext cx="149400" cy="171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E8EEE05-C629-4621-85BC-55E09A573807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152800" y="4888960"/>
                <a:ext cx="18504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40D1629-7968-4205-AD29-B37CA8985134}"/>
                  </a:ext>
                </a:extLst>
              </p14:cNvPr>
              <p14:cNvContentPartPr/>
              <p14:nvPr/>
            </p14:nvContentPartPr>
            <p14:xfrm>
              <a:off x="5385720" y="4917040"/>
              <a:ext cx="100080" cy="194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40D1629-7968-4205-AD29-B37CA8985134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367720" y="4899400"/>
                <a:ext cx="13572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A4CD20B-7ACB-472B-8D7C-717E476AB0C4}"/>
                  </a:ext>
                </a:extLst>
              </p14:cNvPr>
              <p14:cNvContentPartPr/>
              <p14:nvPr/>
            </p14:nvContentPartPr>
            <p14:xfrm>
              <a:off x="5861640" y="4757200"/>
              <a:ext cx="245160" cy="694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A4CD20B-7ACB-472B-8D7C-717E476AB0C4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5843640" y="4739560"/>
                <a:ext cx="280800" cy="72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B0DB5A4-38AD-4E1C-BF4C-64626A1394F6}"/>
                  </a:ext>
                </a:extLst>
              </p14:cNvPr>
              <p14:cNvContentPartPr/>
              <p14:nvPr/>
            </p14:nvContentPartPr>
            <p14:xfrm>
              <a:off x="6377520" y="5008480"/>
              <a:ext cx="124920" cy="1544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B0DB5A4-38AD-4E1C-BF4C-64626A1394F6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6359520" y="4990840"/>
                <a:ext cx="16056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080BA5F-6C0A-47F3-9A22-2AAC26532ED8}"/>
                  </a:ext>
                </a:extLst>
              </p14:cNvPr>
              <p14:cNvContentPartPr/>
              <p14:nvPr/>
            </p14:nvContentPartPr>
            <p14:xfrm>
              <a:off x="6574440" y="5018560"/>
              <a:ext cx="150480" cy="130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080BA5F-6C0A-47F3-9A22-2AAC26532ED8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556440" y="5000920"/>
                <a:ext cx="18612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65A019B8-2080-425D-AE17-1891AF9C6C9E}"/>
                  </a:ext>
                </a:extLst>
              </p14:cNvPr>
              <p14:cNvContentPartPr/>
              <p14:nvPr/>
            </p14:nvContentPartPr>
            <p14:xfrm>
              <a:off x="6776400" y="5002720"/>
              <a:ext cx="118440" cy="178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65A019B8-2080-425D-AE17-1891AF9C6C9E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758400" y="4984720"/>
                <a:ext cx="15408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E663D7E-BFF0-478C-9CEC-FDDADDBF043F}"/>
                  </a:ext>
                </a:extLst>
              </p14:cNvPr>
              <p14:cNvContentPartPr/>
              <p14:nvPr/>
            </p14:nvContentPartPr>
            <p14:xfrm>
              <a:off x="6969360" y="4998400"/>
              <a:ext cx="155160" cy="1792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E663D7E-BFF0-478C-9CEC-FDDADDBF043F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6951720" y="4980400"/>
                <a:ext cx="19080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FAD8443-E267-4B5F-8E9C-207870A003B0}"/>
                  </a:ext>
                </a:extLst>
              </p14:cNvPr>
              <p14:cNvContentPartPr/>
              <p14:nvPr/>
            </p14:nvContentPartPr>
            <p14:xfrm>
              <a:off x="7156560" y="4728400"/>
              <a:ext cx="455400" cy="431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FAD8443-E267-4B5F-8E9C-207870A003B0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7138560" y="4710760"/>
                <a:ext cx="491040" cy="4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5C0150C3-6923-433E-9A15-8AB7135CF539}"/>
                  </a:ext>
                </a:extLst>
              </p14:cNvPr>
              <p14:cNvContentPartPr/>
              <p14:nvPr/>
            </p14:nvContentPartPr>
            <p14:xfrm>
              <a:off x="7406400" y="4957360"/>
              <a:ext cx="193680" cy="18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5C0150C3-6923-433E-9A15-8AB7135CF539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7388760" y="4939720"/>
                <a:ext cx="2293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37BC179-A84A-4FCE-A34B-70F3EE7E4DEE}"/>
                  </a:ext>
                </a:extLst>
              </p14:cNvPr>
              <p14:cNvContentPartPr/>
              <p14:nvPr/>
            </p14:nvContentPartPr>
            <p14:xfrm>
              <a:off x="7691160" y="4967800"/>
              <a:ext cx="177480" cy="165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37BC179-A84A-4FCE-A34B-70F3EE7E4DEE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7673520" y="4950160"/>
                <a:ext cx="2131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58C5F62A-F6C5-410A-A8D0-8B25856BE851}"/>
                  </a:ext>
                </a:extLst>
              </p14:cNvPr>
              <p14:cNvContentPartPr/>
              <p14:nvPr/>
            </p14:nvContentPartPr>
            <p14:xfrm>
              <a:off x="8026320" y="4918480"/>
              <a:ext cx="502560" cy="252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58C5F62A-F6C5-410A-A8D0-8B25856BE851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8008333" y="4900480"/>
                <a:ext cx="538174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3A8F7A23-BA85-4E6F-A5BF-7645EFD8F613}"/>
                  </a:ext>
                </a:extLst>
              </p14:cNvPr>
              <p14:cNvContentPartPr/>
              <p14:nvPr/>
            </p14:nvContentPartPr>
            <p14:xfrm>
              <a:off x="3464760" y="5485840"/>
              <a:ext cx="20520" cy="1184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3A8F7A23-BA85-4E6F-A5BF-7645EFD8F613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3446760" y="5468200"/>
                <a:ext cx="5616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2E05AA5-D7BE-451F-BD7A-D28501AAA16C}"/>
                  </a:ext>
                </a:extLst>
              </p14:cNvPr>
              <p14:cNvContentPartPr/>
              <p14:nvPr/>
            </p14:nvContentPartPr>
            <p14:xfrm>
              <a:off x="3435240" y="5313400"/>
              <a:ext cx="19080" cy="35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2E05AA5-D7BE-451F-BD7A-D28501AAA16C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417600" y="5295760"/>
                <a:ext cx="5472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79AD6879-52A1-4BDF-9847-D6082AD1D479}"/>
                  </a:ext>
                </a:extLst>
              </p14:cNvPr>
              <p14:cNvContentPartPr/>
              <p14:nvPr/>
            </p14:nvContentPartPr>
            <p14:xfrm>
              <a:off x="3642240" y="5425360"/>
              <a:ext cx="105120" cy="1944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79AD6879-52A1-4BDF-9847-D6082AD1D479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624600" y="5407360"/>
                <a:ext cx="14076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3567F5F5-004B-4884-B93C-5C01112041D5}"/>
                  </a:ext>
                </a:extLst>
              </p14:cNvPr>
              <p14:cNvContentPartPr/>
              <p14:nvPr/>
            </p14:nvContentPartPr>
            <p14:xfrm>
              <a:off x="4083960" y="5397640"/>
              <a:ext cx="264960" cy="3578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3567F5F5-004B-4884-B93C-5C01112041D5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066320" y="5380000"/>
                <a:ext cx="3006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0D042E7B-693A-4CCF-A91C-840675546027}"/>
                  </a:ext>
                </a:extLst>
              </p14:cNvPr>
              <p14:cNvContentPartPr/>
              <p14:nvPr/>
            </p14:nvContentPartPr>
            <p14:xfrm>
              <a:off x="1767360" y="6034480"/>
              <a:ext cx="742320" cy="7657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0D042E7B-693A-4CCF-A91C-840675546027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749720" y="6016832"/>
                <a:ext cx="777960" cy="801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B4EDBCC-981F-498C-8233-1A1923B7DD96}"/>
                  </a:ext>
                </a:extLst>
              </p14:cNvPr>
              <p14:cNvContentPartPr/>
              <p14:nvPr/>
            </p14:nvContentPartPr>
            <p14:xfrm>
              <a:off x="5103120" y="5379280"/>
              <a:ext cx="197280" cy="3362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B4EDBCC-981F-498C-8233-1A1923B7DD96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5085480" y="5361280"/>
                <a:ext cx="23292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E45714B-00B8-4FB9-BA71-F74C50528043}"/>
                  </a:ext>
                </a:extLst>
              </p14:cNvPr>
              <p14:cNvContentPartPr/>
              <p14:nvPr/>
            </p14:nvContentPartPr>
            <p14:xfrm>
              <a:off x="5424960" y="5486200"/>
              <a:ext cx="202680" cy="10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E45714B-00B8-4FB9-BA71-F74C50528043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5407320" y="5468200"/>
                <a:ext cx="2383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D0AAD16-B578-4EDE-83B6-254526D322B4}"/>
                  </a:ext>
                </a:extLst>
              </p14:cNvPr>
              <p14:cNvContentPartPr/>
              <p14:nvPr/>
            </p14:nvContentPartPr>
            <p14:xfrm>
              <a:off x="5475720" y="5567200"/>
              <a:ext cx="142200" cy="108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D0AAD16-B578-4EDE-83B6-254526D322B4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5457720" y="5549560"/>
                <a:ext cx="177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1320FCA-798B-4466-B9E6-83A7A9881240}"/>
                  </a:ext>
                </a:extLst>
              </p14:cNvPr>
              <p14:cNvContentPartPr/>
              <p14:nvPr/>
            </p14:nvContentPartPr>
            <p14:xfrm>
              <a:off x="4724040" y="5262280"/>
              <a:ext cx="142920" cy="4824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1320FCA-798B-4466-B9E6-83A7A9881240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4706040" y="5244640"/>
                <a:ext cx="178560" cy="51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EC120124-87C3-43B3-A52D-9AD59CABB5A6}"/>
                  </a:ext>
                </a:extLst>
              </p14:cNvPr>
              <p14:cNvContentPartPr/>
              <p14:nvPr/>
            </p14:nvContentPartPr>
            <p14:xfrm>
              <a:off x="5841480" y="5373160"/>
              <a:ext cx="101520" cy="1850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EC120124-87C3-43B3-A52D-9AD59CABB5A6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5823840" y="5355160"/>
                <a:ext cx="13716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5C213B9-81E4-466D-9881-E32612C7E04C}"/>
                  </a:ext>
                </a:extLst>
              </p14:cNvPr>
              <p14:cNvContentPartPr/>
              <p14:nvPr/>
            </p14:nvContentPartPr>
            <p14:xfrm>
              <a:off x="6060360" y="5400880"/>
              <a:ext cx="208080" cy="2052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5C213B9-81E4-466D-9881-E32612C7E04C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6042720" y="5382880"/>
                <a:ext cx="24372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089D461-3D9A-4E0B-A348-92E3E4E74011}"/>
                  </a:ext>
                </a:extLst>
              </p14:cNvPr>
              <p14:cNvContentPartPr/>
              <p14:nvPr/>
            </p14:nvContentPartPr>
            <p14:xfrm>
              <a:off x="6342600" y="5455600"/>
              <a:ext cx="27720" cy="1162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089D461-3D9A-4E0B-A348-92E3E4E74011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6324960" y="5437600"/>
                <a:ext cx="6336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9FA31F22-BF90-46AA-A116-16DF1FE2310A}"/>
                  </a:ext>
                </a:extLst>
              </p14:cNvPr>
              <p14:cNvContentPartPr/>
              <p14:nvPr/>
            </p14:nvContentPartPr>
            <p14:xfrm>
              <a:off x="6390480" y="5302960"/>
              <a:ext cx="360" cy="3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9FA31F22-BF90-46AA-A116-16DF1FE2310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372480" y="5285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CEC4495-C3E1-40D9-BB47-CE3B99E366CF}"/>
                  </a:ext>
                </a:extLst>
              </p14:cNvPr>
              <p14:cNvContentPartPr/>
              <p14:nvPr/>
            </p14:nvContentPartPr>
            <p14:xfrm>
              <a:off x="6491640" y="5369200"/>
              <a:ext cx="245160" cy="2491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CEC4495-C3E1-40D9-BB47-CE3B99E366CF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6474000" y="5351560"/>
                <a:ext cx="28080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A997C254-E457-4970-A233-1F363714A19D}"/>
                  </a:ext>
                </a:extLst>
              </p14:cNvPr>
              <p14:cNvContentPartPr/>
              <p14:nvPr/>
            </p14:nvContentPartPr>
            <p14:xfrm>
              <a:off x="6877560" y="5377120"/>
              <a:ext cx="153360" cy="361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A997C254-E457-4970-A233-1F363714A19D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6859920" y="5359120"/>
                <a:ext cx="18900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B6B2946D-95AE-4FD4-9DDD-30E880C69F5C}"/>
                  </a:ext>
                </a:extLst>
              </p14:cNvPr>
              <p14:cNvContentPartPr/>
              <p14:nvPr/>
            </p14:nvContentPartPr>
            <p14:xfrm>
              <a:off x="568920" y="1940200"/>
              <a:ext cx="1049040" cy="111564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B6B2946D-95AE-4FD4-9DDD-30E880C69F5C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550920" y="1922200"/>
                <a:ext cx="1084680" cy="11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5A80C1A3-8C24-4C1A-AE49-AFF39F9FC53F}"/>
                  </a:ext>
                </a:extLst>
              </p14:cNvPr>
              <p14:cNvContentPartPr/>
              <p14:nvPr/>
            </p14:nvContentPartPr>
            <p14:xfrm>
              <a:off x="852960" y="1383640"/>
              <a:ext cx="772560" cy="41292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5A80C1A3-8C24-4C1A-AE49-AFF39F9FC53F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835312" y="1365640"/>
                <a:ext cx="808217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C3C2A298-B755-419B-AF17-BF28BFE69C56}"/>
                  </a:ext>
                </a:extLst>
              </p14:cNvPr>
              <p14:cNvContentPartPr/>
              <p14:nvPr/>
            </p14:nvContentPartPr>
            <p14:xfrm>
              <a:off x="3438840" y="5800840"/>
              <a:ext cx="228960" cy="2750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C3C2A298-B755-419B-AF17-BF28BFE69C56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3421200" y="5783200"/>
                <a:ext cx="2646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B2021E2D-25F0-4279-AA55-C7438F0F869F}"/>
                  </a:ext>
                </a:extLst>
              </p14:cNvPr>
              <p14:cNvContentPartPr/>
              <p14:nvPr/>
            </p14:nvContentPartPr>
            <p14:xfrm>
              <a:off x="3413280" y="5821000"/>
              <a:ext cx="243360" cy="2142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B2021E2D-25F0-4279-AA55-C7438F0F869F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3395280" y="5803360"/>
                <a:ext cx="27900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8AA98F7E-B067-41FE-9119-B71448640BF3}"/>
                  </a:ext>
                </a:extLst>
              </p14:cNvPr>
              <p14:cNvContentPartPr/>
              <p14:nvPr/>
            </p14:nvContentPartPr>
            <p14:xfrm>
              <a:off x="3414360" y="5922880"/>
              <a:ext cx="253440" cy="100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8AA98F7E-B067-41FE-9119-B71448640BF3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3396360" y="5905240"/>
                <a:ext cx="2890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1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962E2C49-56AE-4325-A486-89D6A19E162F}"/>
                  </a:ext>
                </a:extLst>
              </p14:cNvPr>
              <p14:cNvContentPartPr/>
              <p14:nvPr/>
            </p14:nvContentPartPr>
            <p14:xfrm>
              <a:off x="3505080" y="5790760"/>
              <a:ext cx="55440" cy="3247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962E2C49-56AE-4325-A486-89D6A19E162F}"/>
                  </a:ext>
                </a:extLst>
              </p:cNvPr>
              <p:cNvPicPr/>
              <p:nvPr/>
            </p:nvPicPr>
            <p:blipFill>
              <a:blip r:embed="rId252"/>
              <a:stretch>
                <a:fillRect/>
              </a:stretch>
            </p:blipFill>
            <p:spPr>
              <a:xfrm>
                <a:off x="3487080" y="5773120"/>
                <a:ext cx="9108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FFE18377-8046-4CED-A10E-CDC2E4E77BCF}"/>
                  </a:ext>
                </a:extLst>
              </p14:cNvPr>
              <p14:cNvContentPartPr/>
              <p14:nvPr/>
            </p14:nvContentPartPr>
            <p14:xfrm>
              <a:off x="3799560" y="5824240"/>
              <a:ext cx="913680" cy="31608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FFE18377-8046-4CED-A10E-CDC2E4E77BCF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3781560" y="5806260"/>
                <a:ext cx="949320" cy="3516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77779562-DDCF-448C-B7C1-9DA4BAC14297}"/>
                  </a:ext>
                </a:extLst>
              </p14:cNvPr>
              <p14:cNvContentPartPr/>
              <p14:nvPr/>
            </p14:nvContentPartPr>
            <p14:xfrm>
              <a:off x="5069280" y="5945920"/>
              <a:ext cx="601560" cy="2012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77779562-DDCF-448C-B7C1-9DA4BAC14297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5051640" y="5927920"/>
                <a:ext cx="63720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7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AAFA5DAE-91F2-4475-B2CB-48D017F8B595}"/>
                  </a:ext>
                </a:extLst>
              </p14:cNvPr>
              <p14:cNvContentPartPr/>
              <p14:nvPr/>
            </p14:nvContentPartPr>
            <p14:xfrm>
              <a:off x="5262600" y="5790400"/>
              <a:ext cx="325080" cy="824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AAFA5DAE-91F2-4475-B2CB-48D017F8B595}"/>
                  </a:ext>
                </a:extLst>
              </p:cNvPr>
              <p:cNvPicPr/>
              <p:nvPr/>
            </p:nvPicPr>
            <p:blipFill>
              <a:blip r:embed="rId258"/>
              <a:stretch>
                <a:fillRect/>
              </a:stretch>
            </p:blipFill>
            <p:spPr>
              <a:xfrm>
                <a:off x="5244600" y="5772400"/>
                <a:ext cx="36072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9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8AEFC739-D666-4847-8C92-9DD382EC344E}"/>
                  </a:ext>
                </a:extLst>
              </p14:cNvPr>
              <p14:cNvContentPartPr/>
              <p14:nvPr/>
            </p14:nvContentPartPr>
            <p14:xfrm>
              <a:off x="5892240" y="5973280"/>
              <a:ext cx="200160" cy="212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8AEFC739-D666-4847-8C92-9DD382EC344E}"/>
                  </a:ext>
                </a:extLst>
              </p:cNvPr>
              <p:cNvPicPr/>
              <p:nvPr/>
            </p:nvPicPr>
            <p:blipFill>
              <a:blip r:embed="rId260"/>
              <a:stretch>
                <a:fillRect/>
              </a:stretch>
            </p:blipFill>
            <p:spPr>
              <a:xfrm>
                <a:off x="5874600" y="5955280"/>
                <a:ext cx="2358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1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D2136FFE-F00F-40A1-A81A-21E6B5B87F7A}"/>
                  </a:ext>
                </a:extLst>
              </p14:cNvPr>
              <p14:cNvContentPartPr/>
              <p14:nvPr/>
            </p14:nvContentPartPr>
            <p14:xfrm>
              <a:off x="5882520" y="6103960"/>
              <a:ext cx="212400" cy="1260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D2136FFE-F00F-40A1-A81A-21E6B5B87F7A}"/>
                  </a:ext>
                </a:extLst>
              </p:cNvPr>
              <p:cNvPicPr/>
              <p:nvPr/>
            </p:nvPicPr>
            <p:blipFill>
              <a:blip r:embed="rId262"/>
              <a:stretch>
                <a:fillRect/>
              </a:stretch>
            </p:blipFill>
            <p:spPr>
              <a:xfrm>
                <a:off x="5864520" y="6085960"/>
                <a:ext cx="2480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3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B74E0DE3-400E-44A0-8E89-BABB793705AB}"/>
                  </a:ext>
                </a:extLst>
              </p14:cNvPr>
              <p14:cNvContentPartPr/>
              <p14:nvPr/>
            </p14:nvContentPartPr>
            <p14:xfrm>
              <a:off x="5868480" y="5881840"/>
              <a:ext cx="256680" cy="2088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B74E0DE3-400E-44A0-8E89-BABB793705AB}"/>
                  </a:ext>
                </a:extLst>
              </p:cNvPr>
              <p:cNvPicPr/>
              <p:nvPr/>
            </p:nvPicPr>
            <p:blipFill>
              <a:blip r:embed="rId264"/>
              <a:stretch>
                <a:fillRect/>
              </a:stretch>
            </p:blipFill>
            <p:spPr>
              <a:xfrm>
                <a:off x="5850840" y="5864200"/>
                <a:ext cx="2923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5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B614F588-0FED-4024-8BE9-F82F709A1710}"/>
                  </a:ext>
                </a:extLst>
              </p14:cNvPr>
              <p14:cNvContentPartPr/>
              <p14:nvPr/>
            </p14:nvContentPartPr>
            <p14:xfrm>
              <a:off x="6260880" y="5729200"/>
              <a:ext cx="515880" cy="41760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B614F588-0FED-4024-8BE9-F82F709A1710}"/>
                  </a:ext>
                </a:extLst>
              </p:cNvPr>
              <p:cNvPicPr/>
              <p:nvPr/>
            </p:nvPicPr>
            <p:blipFill>
              <a:blip r:embed="rId266"/>
              <a:stretch>
                <a:fillRect/>
              </a:stretch>
            </p:blipFill>
            <p:spPr>
              <a:xfrm>
                <a:off x="6243228" y="5711560"/>
                <a:ext cx="551545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4C905C93-8103-4BBE-BF5C-14EB86EA532D}"/>
                  </a:ext>
                </a:extLst>
              </p14:cNvPr>
              <p14:cNvContentPartPr/>
              <p14:nvPr/>
            </p14:nvContentPartPr>
            <p14:xfrm>
              <a:off x="7475160" y="5893360"/>
              <a:ext cx="419400" cy="1515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4C905C93-8103-4BBE-BF5C-14EB86EA532D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7457175" y="5875720"/>
                <a:ext cx="455009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5134D76-D448-4850-B6FB-64943114CD89}"/>
                  </a:ext>
                </a:extLst>
              </p14:cNvPr>
              <p14:cNvContentPartPr/>
              <p14:nvPr/>
            </p14:nvContentPartPr>
            <p14:xfrm>
              <a:off x="7117320" y="5843320"/>
              <a:ext cx="255600" cy="2311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5134D76-D448-4850-B6FB-64943114CD89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7099320" y="5825348"/>
                <a:ext cx="291240" cy="2667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1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9BF6C212-23E3-45C2-95A8-81D6F2A0D0F6}"/>
                  </a:ext>
                </a:extLst>
              </p14:cNvPr>
              <p14:cNvContentPartPr/>
              <p14:nvPr/>
            </p14:nvContentPartPr>
            <p14:xfrm>
              <a:off x="8773680" y="5729920"/>
              <a:ext cx="14760" cy="320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9BF6C212-23E3-45C2-95A8-81D6F2A0D0F6}"/>
                  </a:ext>
                </a:extLst>
              </p:cNvPr>
              <p:cNvPicPr/>
              <p:nvPr/>
            </p:nvPicPr>
            <p:blipFill>
              <a:blip r:embed="rId272"/>
              <a:stretch>
                <a:fillRect/>
              </a:stretch>
            </p:blipFill>
            <p:spPr>
              <a:xfrm>
                <a:off x="8756040" y="5711920"/>
                <a:ext cx="5040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3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C602B6E2-35C0-4283-853A-F62462A009F0}"/>
                  </a:ext>
                </a:extLst>
              </p14:cNvPr>
              <p14:cNvContentPartPr/>
              <p14:nvPr/>
            </p14:nvContentPartPr>
            <p14:xfrm>
              <a:off x="8137920" y="5850160"/>
              <a:ext cx="761400" cy="3225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C602B6E2-35C0-4283-853A-F62462A009F0}"/>
                  </a:ext>
                </a:extLst>
              </p:cNvPr>
              <p:cNvPicPr/>
              <p:nvPr/>
            </p:nvPicPr>
            <p:blipFill>
              <a:blip r:embed="rId274"/>
              <a:stretch>
                <a:fillRect/>
              </a:stretch>
            </p:blipFill>
            <p:spPr>
              <a:xfrm>
                <a:off x="8120272" y="5832160"/>
                <a:ext cx="797057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5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9BBD0F2A-723B-412F-8306-B55DFEC2D806}"/>
                  </a:ext>
                </a:extLst>
              </p14:cNvPr>
              <p14:cNvContentPartPr/>
              <p14:nvPr/>
            </p14:nvContentPartPr>
            <p14:xfrm>
              <a:off x="3423720" y="6304480"/>
              <a:ext cx="278640" cy="3117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9BBD0F2A-723B-412F-8306-B55DFEC2D806}"/>
                  </a:ext>
                </a:extLst>
              </p:cNvPr>
              <p:cNvPicPr/>
              <p:nvPr/>
            </p:nvPicPr>
            <p:blipFill>
              <a:blip r:embed="rId276"/>
              <a:stretch>
                <a:fillRect/>
              </a:stretch>
            </p:blipFill>
            <p:spPr>
              <a:xfrm>
                <a:off x="3405720" y="6286480"/>
                <a:ext cx="31428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7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05E90DC2-7E94-48DC-B009-4EE773B3861A}"/>
                  </a:ext>
                </a:extLst>
              </p14:cNvPr>
              <p14:cNvContentPartPr/>
              <p14:nvPr/>
            </p14:nvContentPartPr>
            <p14:xfrm>
              <a:off x="3941760" y="6369280"/>
              <a:ext cx="391320" cy="2253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05E90DC2-7E94-48DC-B009-4EE773B3861A}"/>
                  </a:ext>
                </a:extLst>
              </p:cNvPr>
              <p:cNvPicPr/>
              <p:nvPr/>
            </p:nvPicPr>
            <p:blipFill>
              <a:blip r:embed="rId278"/>
              <a:stretch>
                <a:fillRect/>
              </a:stretch>
            </p:blipFill>
            <p:spPr>
              <a:xfrm>
                <a:off x="3923777" y="6351640"/>
                <a:ext cx="426927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9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4B58A97C-3D46-45F5-86C5-88CC835B2EC2}"/>
                  </a:ext>
                </a:extLst>
              </p14:cNvPr>
              <p14:cNvContentPartPr/>
              <p14:nvPr/>
            </p14:nvContentPartPr>
            <p14:xfrm>
              <a:off x="4439640" y="6413200"/>
              <a:ext cx="415800" cy="2109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4B58A97C-3D46-45F5-86C5-88CC835B2EC2}"/>
                  </a:ext>
                </a:extLst>
              </p:cNvPr>
              <p:cNvPicPr/>
              <p:nvPr/>
            </p:nvPicPr>
            <p:blipFill>
              <a:blip r:embed="rId280"/>
              <a:stretch>
                <a:fillRect/>
              </a:stretch>
            </p:blipFill>
            <p:spPr>
              <a:xfrm>
                <a:off x="4422000" y="6395560"/>
                <a:ext cx="45144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1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92AC8E2E-34D0-466D-9CAE-F6DDDF9A89C7}"/>
                  </a:ext>
                </a:extLst>
              </p14:cNvPr>
              <p14:cNvContentPartPr/>
              <p14:nvPr/>
            </p14:nvContentPartPr>
            <p14:xfrm>
              <a:off x="5445480" y="6493120"/>
              <a:ext cx="174240" cy="13572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92AC8E2E-34D0-466D-9CAE-F6DDDF9A89C7}"/>
                  </a:ext>
                </a:extLst>
              </p:cNvPr>
              <p:cNvPicPr/>
              <p:nvPr/>
            </p:nvPicPr>
            <p:blipFill>
              <a:blip r:embed="rId282"/>
              <a:stretch>
                <a:fillRect/>
              </a:stretch>
            </p:blipFill>
            <p:spPr>
              <a:xfrm>
                <a:off x="5427480" y="6475120"/>
                <a:ext cx="2098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3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546F77B4-0B28-40C9-98FB-8D44DCD518D1}"/>
                  </a:ext>
                </a:extLst>
              </p14:cNvPr>
              <p14:cNvContentPartPr/>
              <p14:nvPr/>
            </p14:nvContentPartPr>
            <p14:xfrm>
              <a:off x="4968120" y="6410680"/>
              <a:ext cx="376200" cy="2462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546F77B4-0B28-40C9-98FB-8D44DCD518D1}"/>
                  </a:ext>
                </a:extLst>
              </p:cNvPr>
              <p:cNvPicPr/>
              <p:nvPr/>
            </p:nvPicPr>
            <p:blipFill>
              <a:blip r:embed="rId284"/>
              <a:stretch>
                <a:fillRect/>
              </a:stretch>
            </p:blipFill>
            <p:spPr>
              <a:xfrm>
                <a:off x="4950480" y="6392680"/>
                <a:ext cx="41184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5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1113A0BB-8C94-4B63-A24C-362CF8266311}"/>
                  </a:ext>
                </a:extLst>
              </p14:cNvPr>
              <p14:cNvContentPartPr/>
              <p14:nvPr/>
            </p14:nvContentPartPr>
            <p14:xfrm>
              <a:off x="5751120" y="6379360"/>
              <a:ext cx="192960" cy="3780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1113A0BB-8C94-4B63-A24C-362CF8266311}"/>
                  </a:ext>
                </a:extLst>
              </p:cNvPr>
              <p:cNvPicPr/>
              <p:nvPr/>
            </p:nvPicPr>
            <p:blipFill>
              <a:blip r:embed="rId286"/>
              <a:stretch>
                <a:fillRect/>
              </a:stretch>
            </p:blipFill>
            <p:spPr>
              <a:xfrm>
                <a:off x="5733480" y="6361360"/>
                <a:ext cx="22860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7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074C8042-39A0-4EAE-B2F3-2B39F78223BF}"/>
                  </a:ext>
                </a:extLst>
              </p14:cNvPr>
              <p14:cNvContentPartPr/>
              <p14:nvPr/>
            </p14:nvContentPartPr>
            <p14:xfrm>
              <a:off x="1905600" y="5350840"/>
              <a:ext cx="299160" cy="2372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074C8042-39A0-4EAE-B2F3-2B39F78223BF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887600" y="5332840"/>
                <a:ext cx="33480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FD5C0B94-B291-465A-86E3-8CA33B612226}"/>
                  </a:ext>
                </a:extLst>
              </p14:cNvPr>
              <p14:cNvContentPartPr/>
              <p14:nvPr/>
            </p14:nvContentPartPr>
            <p14:xfrm>
              <a:off x="2136960" y="5105400"/>
              <a:ext cx="149040" cy="2966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FD5C0B94-B291-465A-86E3-8CA33B61222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118960" y="5087760"/>
                <a:ext cx="184680" cy="332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79088130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40EDF07-29A1-4808-BF12-662ACC2FE75E}"/>
                  </a:ext>
                </a:extLst>
              </p14:cNvPr>
              <p14:cNvContentPartPr/>
              <p14:nvPr/>
            </p14:nvContentPartPr>
            <p14:xfrm>
              <a:off x="4125720" y="334960"/>
              <a:ext cx="122400" cy="194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40EDF07-29A1-4808-BF12-662ACC2FE75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08080" y="316960"/>
                <a:ext cx="1580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EA8AFD0-34AC-4060-A96C-C366F1B83390}"/>
                  </a:ext>
                </a:extLst>
              </p14:cNvPr>
              <p14:cNvContentPartPr/>
              <p14:nvPr/>
            </p14:nvContentPartPr>
            <p14:xfrm>
              <a:off x="5201400" y="179080"/>
              <a:ext cx="945720" cy="40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EA8AFD0-34AC-4060-A96C-C366F1B8339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83753" y="161440"/>
                <a:ext cx="981374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B759F54-FDFF-4E12-AD7C-366CF18D3491}"/>
                  </a:ext>
                </a:extLst>
              </p14:cNvPr>
              <p14:cNvContentPartPr/>
              <p14:nvPr/>
            </p14:nvContentPartPr>
            <p14:xfrm>
              <a:off x="6390480" y="173320"/>
              <a:ext cx="553680" cy="42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B759F54-FDFF-4E12-AD7C-366CF18D349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72480" y="155680"/>
                <a:ext cx="58932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D19790-3ECA-41E6-B5AC-854DA554086C}"/>
                  </a:ext>
                </a:extLst>
              </p14:cNvPr>
              <p14:cNvContentPartPr/>
              <p14:nvPr/>
            </p14:nvContentPartPr>
            <p14:xfrm>
              <a:off x="4388520" y="355120"/>
              <a:ext cx="536760" cy="142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D19790-3ECA-41E6-B5AC-854DA554086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70880" y="337480"/>
                <a:ext cx="57240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271E67-5E79-4A49-A5F3-048854614AAE}"/>
                  </a:ext>
                </a:extLst>
              </p14:cNvPr>
              <p14:cNvContentPartPr/>
              <p14:nvPr/>
            </p14:nvContentPartPr>
            <p14:xfrm>
              <a:off x="3211320" y="371680"/>
              <a:ext cx="567360" cy="18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271E67-5E79-4A49-A5F3-048854614AA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93669" y="353680"/>
                <a:ext cx="603023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7B92D57-2029-409D-8F49-7BA04939A1D6}"/>
                  </a:ext>
                </a:extLst>
              </p14:cNvPr>
              <p14:cNvContentPartPr/>
              <p14:nvPr/>
            </p14:nvContentPartPr>
            <p14:xfrm>
              <a:off x="7227120" y="137680"/>
              <a:ext cx="1561680" cy="325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7B92D57-2029-409D-8F49-7BA04939A1D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209120" y="120040"/>
                <a:ext cx="15973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71C07CB2-8B09-4077-A07D-E4AFECCFB2B5}"/>
                  </a:ext>
                </a:extLst>
              </p14:cNvPr>
              <p14:cNvContentPartPr/>
              <p14:nvPr/>
            </p14:nvContentPartPr>
            <p14:xfrm>
              <a:off x="4998360" y="792160"/>
              <a:ext cx="360" cy="3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71C07CB2-8B09-4077-A07D-E4AFECCFB2B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774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DC0F00FE-48A2-4289-9FD8-DB6D5D3C1A69}"/>
                  </a:ext>
                </a:extLst>
              </p14:cNvPr>
              <p14:cNvContentPartPr/>
              <p14:nvPr/>
            </p14:nvContentPartPr>
            <p14:xfrm>
              <a:off x="4164960" y="873160"/>
              <a:ext cx="734760" cy="1699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DC0F00FE-48A2-4289-9FD8-DB6D5D3C1A6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147320" y="855520"/>
                <a:ext cx="77040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A5520720-58E3-470F-BC03-F13ADB297272}"/>
                  </a:ext>
                </a:extLst>
              </p14:cNvPr>
              <p14:cNvContentPartPr/>
              <p14:nvPr/>
            </p14:nvContentPartPr>
            <p14:xfrm>
              <a:off x="3789120" y="904480"/>
              <a:ext cx="263160" cy="2368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A5520720-58E3-470F-BC03-F13ADB29727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71480" y="886480"/>
                <a:ext cx="29880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34B4127-0D66-40B4-B012-DF54DB4A2995}"/>
                  </a:ext>
                </a:extLst>
              </p14:cNvPr>
              <p14:cNvContentPartPr/>
              <p14:nvPr/>
            </p14:nvContentPartPr>
            <p14:xfrm>
              <a:off x="2976600" y="772000"/>
              <a:ext cx="565920" cy="3528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34B4127-0D66-40B4-B012-DF54DB4A299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958960" y="754000"/>
                <a:ext cx="60156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A41A417-5D92-45C6-8B82-F8A27F80FFB3}"/>
                  </a:ext>
                </a:extLst>
              </p14:cNvPr>
              <p14:cNvContentPartPr/>
              <p14:nvPr/>
            </p14:nvContentPartPr>
            <p14:xfrm>
              <a:off x="1647120" y="772000"/>
              <a:ext cx="1109880" cy="388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A41A417-5D92-45C6-8B82-F8A27F80FFB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629126" y="754000"/>
                <a:ext cx="1145508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80DE3C50-888B-43A8-8667-7F4B42BCD529}"/>
                  </a:ext>
                </a:extLst>
              </p14:cNvPr>
              <p14:cNvContentPartPr/>
              <p14:nvPr/>
            </p14:nvContentPartPr>
            <p14:xfrm>
              <a:off x="243480" y="765880"/>
              <a:ext cx="1176120" cy="547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80DE3C50-888B-43A8-8667-7F4B42BCD52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25486" y="747880"/>
                <a:ext cx="1211749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D03DDA8F-85B6-45A5-877B-EB85DDE55565}"/>
                  </a:ext>
                </a:extLst>
              </p14:cNvPr>
              <p14:cNvContentPartPr/>
              <p14:nvPr/>
            </p14:nvContentPartPr>
            <p14:xfrm>
              <a:off x="5679120" y="913840"/>
              <a:ext cx="193320" cy="1857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D03DDA8F-85B6-45A5-877B-EB85DDE5556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661480" y="896200"/>
                <a:ext cx="22896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42564317-362A-4EB8-B20D-6AE25D5F41AE}"/>
                  </a:ext>
                </a:extLst>
              </p14:cNvPr>
              <p14:cNvContentPartPr/>
              <p14:nvPr/>
            </p14:nvContentPartPr>
            <p14:xfrm>
              <a:off x="5718000" y="710080"/>
              <a:ext cx="151200" cy="1026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42564317-362A-4EB8-B20D-6AE25D5F41A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00360" y="692080"/>
                <a:ext cx="18684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26B186D2-F538-4F37-8554-868D7A9BA689}"/>
                  </a:ext>
                </a:extLst>
              </p14:cNvPr>
              <p14:cNvContentPartPr/>
              <p14:nvPr/>
            </p14:nvContentPartPr>
            <p14:xfrm>
              <a:off x="6044880" y="899080"/>
              <a:ext cx="164520" cy="151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26B186D2-F538-4F37-8554-868D7A9BA6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26880" y="881080"/>
                <a:ext cx="200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E74D505-A2EC-47A3-A05B-216D2553628F}"/>
                  </a:ext>
                </a:extLst>
              </p14:cNvPr>
              <p14:cNvContentPartPr/>
              <p14:nvPr/>
            </p14:nvContentPartPr>
            <p14:xfrm>
              <a:off x="6065040" y="964600"/>
              <a:ext cx="121680" cy="208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E74D505-A2EC-47A3-A05B-216D2553628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047400" y="946960"/>
                <a:ext cx="1573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61E9E393-364C-4F10-90AD-62C3AD406187}"/>
                  </a:ext>
                </a:extLst>
              </p14:cNvPr>
              <p14:cNvContentPartPr/>
              <p14:nvPr/>
            </p14:nvContentPartPr>
            <p14:xfrm>
              <a:off x="5028600" y="853000"/>
              <a:ext cx="305640" cy="2754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61E9E393-364C-4F10-90AD-62C3AD40618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010939" y="835000"/>
                <a:ext cx="341322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4DAAB7C1-C6C9-4983-B38F-B9A328F84338}"/>
                  </a:ext>
                </a:extLst>
              </p14:cNvPr>
              <p14:cNvContentPartPr/>
              <p14:nvPr/>
            </p14:nvContentPartPr>
            <p14:xfrm>
              <a:off x="6349800" y="804400"/>
              <a:ext cx="533880" cy="2419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4DAAB7C1-C6C9-4983-B38F-B9A328F8433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31800" y="786760"/>
                <a:ext cx="56952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32E31CE4-C13D-4B6F-9B7E-932128046CA0}"/>
                  </a:ext>
                </a:extLst>
              </p14:cNvPr>
              <p14:cNvContentPartPr/>
              <p14:nvPr/>
            </p14:nvContentPartPr>
            <p14:xfrm>
              <a:off x="6563280" y="649960"/>
              <a:ext cx="166320" cy="918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32E31CE4-C13D-4B6F-9B7E-932128046CA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45280" y="631960"/>
                <a:ext cx="20196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5057BE46-5AD4-4D9F-B29F-80C88AB29F17}"/>
                  </a:ext>
                </a:extLst>
              </p14:cNvPr>
              <p14:cNvContentPartPr/>
              <p14:nvPr/>
            </p14:nvContentPartPr>
            <p14:xfrm>
              <a:off x="7031640" y="812320"/>
              <a:ext cx="141840" cy="2034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5057BE46-5AD4-4D9F-B29F-80C88AB29F1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13640" y="794320"/>
                <a:ext cx="17748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6887D09D-7663-4CD5-9154-E48CDB70C480}"/>
                  </a:ext>
                </a:extLst>
              </p14:cNvPr>
              <p14:cNvContentPartPr/>
              <p14:nvPr/>
            </p14:nvContentPartPr>
            <p14:xfrm>
              <a:off x="7375800" y="793600"/>
              <a:ext cx="137160" cy="2088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6887D09D-7663-4CD5-9154-E48CDB70C48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357800" y="775960"/>
                <a:ext cx="17280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ABADAF4E-C9DB-4DB1-803D-7EDA18A328A1}"/>
                  </a:ext>
                </a:extLst>
              </p14:cNvPr>
              <p14:cNvContentPartPr/>
              <p14:nvPr/>
            </p14:nvContentPartPr>
            <p14:xfrm>
              <a:off x="7365720" y="629800"/>
              <a:ext cx="187920" cy="612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ABADAF4E-C9DB-4DB1-803D-7EDA18A328A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48080" y="611800"/>
                <a:ext cx="223560" cy="96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1206701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40EDF07-29A1-4808-BF12-662ACC2FE75E}"/>
                  </a:ext>
                </a:extLst>
              </p14:cNvPr>
              <p14:cNvContentPartPr/>
              <p14:nvPr/>
            </p14:nvContentPartPr>
            <p14:xfrm>
              <a:off x="4125720" y="334960"/>
              <a:ext cx="122400" cy="194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40EDF07-29A1-4808-BF12-662ACC2FE75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08080" y="316960"/>
                <a:ext cx="1580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EA8AFD0-34AC-4060-A96C-C366F1B83390}"/>
                  </a:ext>
                </a:extLst>
              </p14:cNvPr>
              <p14:cNvContentPartPr/>
              <p14:nvPr/>
            </p14:nvContentPartPr>
            <p14:xfrm>
              <a:off x="5201400" y="179080"/>
              <a:ext cx="945720" cy="40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EA8AFD0-34AC-4060-A96C-C366F1B8339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83753" y="161440"/>
                <a:ext cx="981374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B759F54-FDFF-4E12-AD7C-366CF18D3491}"/>
                  </a:ext>
                </a:extLst>
              </p14:cNvPr>
              <p14:cNvContentPartPr/>
              <p14:nvPr/>
            </p14:nvContentPartPr>
            <p14:xfrm>
              <a:off x="6390480" y="173320"/>
              <a:ext cx="553680" cy="42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B759F54-FDFF-4E12-AD7C-366CF18D349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72480" y="155680"/>
                <a:ext cx="58932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D19790-3ECA-41E6-B5AC-854DA554086C}"/>
                  </a:ext>
                </a:extLst>
              </p14:cNvPr>
              <p14:cNvContentPartPr/>
              <p14:nvPr/>
            </p14:nvContentPartPr>
            <p14:xfrm>
              <a:off x="4388520" y="355120"/>
              <a:ext cx="536760" cy="142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D19790-3ECA-41E6-B5AC-854DA554086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70880" y="337480"/>
                <a:ext cx="57240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271E67-5E79-4A49-A5F3-048854614AAE}"/>
                  </a:ext>
                </a:extLst>
              </p14:cNvPr>
              <p14:cNvContentPartPr/>
              <p14:nvPr/>
            </p14:nvContentPartPr>
            <p14:xfrm>
              <a:off x="3211320" y="371680"/>
              <a:ext cx="567360" cy="18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271E67-5E79-4A49-A5F3-048854614AA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93669" y="353680"/>
                <a:ext cx="603023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7B92D57-2029-409D-8F49-7BA04939A1D6}"/>
                  </a:ext>
                </a:extLst>
              </p14:cNvPr>
              <p14:cNvContentPartPr/>
              <p14:nvPr/>
            </p14:nvContentPartPr>
            <p14:xfrm>
              <a:off x="7227120" y="137680"/>
              <a:ext cx="1561680" cy="325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7B92D57-2029-409D-8F49-7BA04939A1D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209120" y="120040"/>
                <a:ext cx="15973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71C07CB2-8B09-4077-A07D-E4AFECCFB2B5}"/>
                  </a:ext>
                </a:extLst>
              </p14:cNvPr>
              <p14:cNvContentPartPr/>
              <p14:nvPr/>
            </p14:nvContentPartPr>
            <p14:xfrm>
              <a:off x="4998360" y="792160"/>
              <a:ext cx="360" cy="3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71C07CB2-8B09-4077-A07D-E4AFECCFB2B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774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DC0F00FE-48A2-4289-9FD8-DB6D5D3C1A69}"/>
                  </a:ext>
                </a:extLst>
              </p14:cNvPr>
              <p14:cNvContentPartPr/>
              <p14:nvPr/>
            </p14:nvContentPartPr>
            <p14:xfrm>
              <a:off x="4164960" y="873160"/>
              <a:ext cx="734760" cy="1699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DC0F00FE-48A2-4289-9FD8-DB6D5D3C1A6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147320" y="855520"/>
                <a:ext cx="77040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A5520720-58E3-470F-BC03-F13ADB297272}"/>
                  </a:ext>
                </a:extLst>
              </p14:cNvPr>
              <p14:cNvContentPartPr/>
              <p14:nvPr/>
            </p14:nvContentPartPr>
            <p14:xfrm>
              <a:off x="3789120" y="904480"/>
              <a:ext cx="263160" cy="2368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A5520720-58E3-470F-BC03-F13ADB29727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71480" y="886480"/>
                <a:ext cx="29880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34B4127-0D66-40B4-B012-DF54DB4A2995}"/>
                  </a:ext>
                </a:extLst>
              </p14:cNvPr>
              <p14:cNvContentPartPr/>
              <p14:nvPr/>
            </p14:nvContentPartPr>
            <p14:xfrm>
              <a:off x="2976600" y="772000"/>
              <a:ext cx="565920" cy="3528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34B4127-0D66-40B4-B012-DF54DB4A299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958960" y="754000"/>
                <a:ext cx="60156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A41A417-5D92-45C6-8B82-F8A27F80FFB3}"/>
                  </a:ext>
                </a:extLst>
              </p14:cNvPr>
              <p14:cNvContentPartPr/>
              <p14:nvPr/>
            </p14:nvContentPartPr>
            <p14:xfrm>
              <a:off x="1647120" y="772000"/>
              <a:ext cx="1109880" cy="388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A41A417-5D92-45C6-8B82-F8A27F80FFB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629126" y="754000"/>
                <a:ext cx="1145508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80DE3C50-888B-43A8-8667-7F4B42BCD529}"/>
                  </a:ext>
                </a:extLst>
              </p14:cNvPr>
              <p14:cNvContentPartPr/>
              <p14:nvPr/>
            </p14:nvContentPartPr>
            <p14:xfrm>
              <a:off x="243480" y="765880"/>
              <a:ext cx="1176120" cy="547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80DE3C50-888B-43A8-8667-7F4B42BCD52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25486" y="747880"/>
                <a:ext cx="1211749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D03DDA8F-85B6-45A5-877B-EB85DDE55565}"/>
                  </a:ext>
                </a:extLst>
              </p14:cNvPr>
              <p14:cNvContentPartPr/>
              <p14:nvPr/>
            </p14:nvContentPartPr>
            <p14:xfrm>
              <a:off x="5679120" y="913840"/>
              <a:ext cx="193320" cy="1857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D03DDA8F-85B6-45A5-877B-EB85DDE5556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661480" y="896200"/>
                <a:ext cx="22896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42564317-362A-4EB8-B20D-6AE25D5F41AE}"/>
                  </a:ext>
                </a:extLst>
              </p14:cNvPr>
              <p14:cNvContentPartPr/>
              <p14:nvPr/>
            </p14:nvContentPartPr>
            <p14:xfrm>
              <a:off x="5718000" y="710080"/>
              <a:ext cx="151200" cy="1026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42564317-362A-4EB8-B20D-6AE25D5F41A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00360" y="692080"/>
                <a:ext cx="18684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26B186D2-F538-4F37-8554-868D7A9BA689}"/>
                  </a:ext>
                </a:extLst>
              </p14:cNvPr>
              <p14:cNvContentPartPr/>
              <p14:nvPr/>
            </p14:nvContentPartPr>
            <p14:xfrm>
              <a:off x="6044880" y="899080"/>
              <a:ext cx="164520" cy="151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26B186D2-F538-4F37-8554-868D7A9BA6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26880" y="881080"/>
                <a:ext cx="200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E74D505-A2EC-47A3-A05B-216D2553628F}"/>
                  </a:ext>
                </a:extLst>
              </p14:cNvPr>
              <p14:cNvContentPartPr/>
              <p14:nvPr/>
            </p14:nvContentPartPr>
            <p14:xfrm>
              <a:off x="6065040" y="964600"/>
              <a:ext cx="121680" cy="208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E74D505-A2EC-47A3-A05B-216D2553628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047400" y="946960"/>
                <a:ext cx="1573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61E9E393-364C-4F10-90AD-62C3AD406187}"/>
                  </a:ext>
                </a:extLst>
              </p14:cNvPr>
              <p14:cNvContentPartPr/>
              <p14:nvPr/>
            </p14:nvContentPartPr>
            <p14:xfrm>
              <a:off x="5028600" y="853000"/>
              <a:ext cx="305640" cy="2754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61E9E393-364C-4F10-90AD-62C3AD40618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010939" y="835000"/>
                <a:ext cx="341322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4DAAB7C1-C6C9-4983-B38F-B9A328F84338}"/>
                  </a:ext>
                </a:extLst>
              </p14:cNvPr>
              <p14:cNvContentPartPr/>
              <p14:nvPr/>
            </p14:nvContentPartPr>
            <p14:xfrm>
              <a:off x="6349800" y="804400"/>
              <a:ext cx="533880" cy="2419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4DAAB7C1-C6C9-4983-B38F-B9A328F8433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31800" y="786760"/>
                <a:ext cx="56952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32E31CE4-C13D-4B6F-9B7E-932128046CA0}"/>
                  </a:ext>
                </a:extLst>
              </p14:cNvPr>
              <p14:cNvContentPartPr/>
              <p14:nvPr/>
            </p14:nvContentPartPr>
            <p14:xfrm>
              <a:off x="6563280" y="649960"/>
              <a:ext cx="166320" cy="918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32E31CE4-C13D-4B6F-9B7E-932128046CA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45280" y="631960"/>
                <a:ext cx="20196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5057BE46-5AD4-4D9F-B29F-80C88AB29F17}"/>
                  </a:ext>
                </a:extLst>
              </p14:cNvPr>
              <p14:cNvContentPartPr/>
              <p14:nvPr/>
            </p14:nvContentPartPr>
            <p14:xfrm>
              <a:off x="7031640" y="812320"/>
              <a:ext cx="141840" cy="2034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5057BE46-5AD4-4D9F-B29F-80C88AB29F1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13640" y="794320"/>
                <a:ext cx="17748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6887D09D-7663-4CD5-9154-E48CDB70C480}"/>
                  </a:ext>
                </a:extLst>
              </p14:cNvPr>
              <p14:cNvContentPartPr/>
              <p14:nvPr/>
            </p14:nvContentPartPr>
            <p14:xfrm>
              <a:off x="7375800" y="793600"/>
              <a:ext cx="137160" cy="2088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6887D09D-7663-4CD5-9154-E48CDB70C48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357800" y="775960"/>
                <a:ext cx="17280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ABADAF4E-C9DB-4DB1-803D-7EDA18A328A1}"/>
                  </a:ext>
                </a:extLst>
              </p14:cNvPr>
              <p14:cNvContentPartPr/>
              <p14:nvPr/>
            </p14:nvContentPartPr>
            <p14:xfrm>
              <a:off x="7365720" y="629800"/>
              <a:ext cx="187920" cy="612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ABADAF4E-C9DB-4DB1-803D-7EDA18A328A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48080" y="611800"/>
                <a:ext cx="22356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59531EC-1B77-4A8F-88EC-0E344DC301DC}"/>
                  </a:ext>
                </a:extLst>
              </p14:cNvPr>
              <p14:cNvContentPartPr/>
              <p14:nvPr/>
            </p14:nvContentPartPr>
            <p14:xfrm>
              <a:off x="7657680" y="1036240"/>
              <a:ext cx="94680" cy="125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59531EC-1B77-4A8F-88EC-0E344DC301D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639680" y="1018240"/>
                <a:ext cx="13032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2C4FD25-295B-46FD-B156-AA5640865181}"/>
                  </a:ext>
                </a:extLst>
              </p14:cNvPr>
              <p14:cNvContentPartPr/>
              <p14:nvPr/>
            </p14:nvContentPartPr>
            <p14:xfrm>
              <a:off x="7915440" y="954880"/>
              <a:ext cx="269640" cy="140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2C4FD25-295B-46FD-B156-AA564086518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897800" y="936880"/>
                <a:ext cx="30528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64D733F-A7BA-45A2-89C0-D896805C1491}"/>
                  </a:ext>
                </a:extLst>
              </p14:cNvPr>
              <p14:cNvContentPartPr/>
              <p14:nvPr/>
            </p14:nvContentPartPr>
            <p14:xfrm>
              <a:off x="8268960" y="772000"/>
              <a:ext cx="103320" cy="299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64D733F-A7BA-45A2-89C0-D896805C149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50960" y="754000"/>
                <a:ext cx="13896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94EECCB-D5D2-402E-A7C2-6A94E3B58029}"/>
                  </a:ext>
                </a:extLst>
              </p14:cNvPr>
              <p14:cNvContentPartPr/>
              <p14:nvPr/>
            </p14:nvContentPartPr>
            <p14:xfrm>
              <a:off x="8452920" y="945520"/>
              <a:ext cx="93960" cy="122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94EECCB-D5D2-402E-A7C2-6A94E3B5802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434920" y="927520"/>
                <a:ext cx="1296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6C093C2-1359-4F0A-AD6F-91B42E68C40D}"/>
                  </a:ext>
                </a:extLst>
              </p14:cNvPr>
              <p14:cNvContentPartPr/>
              <p14:nvPr/>
            </p14:nvContentPartPr>
            <p14:xfrm>
              <a:off x="8635080" y="916000"/>
              <a:ext cx="330840" cy="141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6C093C2-1359-4F0A-AD6F-91B42E68C40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617421" y="898360"/>
                <a:ext cx="366519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73EA9C-5F66-448B-97FD-5E996746A10B}"/>
                  </a:ext>
                </a:extLst>
              </p14:cNvPr>
              <p14:cNvContentPartPr/>
              <p14:nvPr/>
            </p14:nvContentPartPr>
            <p14:xfrm>
              <a:off x="274080" y="1524040"/>
              <a:ext cx="508680" cy="190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73EA9C-5F66-448B-97FD-5E996746A10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56080" y="1506400"/>
                <a:ext cx="54432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BBC804E-5082-4E8B-AE80-BA393450C2EB}"/>
                  </a:ext>
                </a:extLst>
              </p14:cNvPr>
              <p14:cNvContentPartPr/>
              <p14:nvPr/>
            </p14:nvContentPartPr>
            <p14:xfrm>
              <a:off x="456960" y="1350520"/>
              <a:ext cx="250920" cy="82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BBC804E-5082-4E8B-AE80-BA393450C2E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38960" y="1332520"/>
                <a:ext cx="28656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7D6A841-713D-4C5D-9F15-D636E2F104BA}"/>
                  </a:ext>
                </a:extLst>
              </p14:cNvPr>
              <p14:cNvContentPartPr/>
              <p14:nvPr/>
            </p14:nvContentPartPr>
            <p14:xfrm>
              <a:off x="985080" y="1507120"/>
              <a:ext cx="146160" cy="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7D6A841-713D-4C5D-9F15-D636E2F104B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967440" y="1489480"/>
                <a:ext cx="1818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BE97BB5-D8CD-47E3-B2B6-0AB0743AB9D5}"/>
                  </a:ext>
                </a:extLst>
              </p14:cNvPr>
              <p14:cNvContentPartPr/>
              <p14:nvPr/>
            </p14:nvContentPartPr>
            <p14:xfrm>
              <a:off x="975000" y="1594960"/>
              <a:ext cx="117360" cy="4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BE97BB5-D8CD-47E3-B2B6-0AB0743AB9D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57000" y="1576960"/>
                <a:ext cx="153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E58E1E3-5B23-4567-A6BE-476C62E3F619}"/>
                  </a:ext>
                </a:extLst>
              </p14:cNvPr>
              <p14:cNvContentPartPr/>
              <p14:nvPr/>
            </p14:nvContentPartPr>
            <p14:xfrm>
              <a:off x="1348320" y="1303360"/>
              <a:ext cx="531360" cy="374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E58E1E3-5B23-4567-A6BE-476C62E3F61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330320" y="1285703"/>
                <a:ext cx="567000" cy="4097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616A421-20EE-42F7-B985-BE1DE02A5F02}"/>
                  </a:ext>
                </a:extLst>
              </p14:cNvPr>
              <p14:cNvContentPartPr/>
              <p14:nvPr/>
            </p14:nvContentPartPr>
            <p14:xfrm>
              <a:off x="1990920" y="1619080"/>
              <a:ext cx="4320" cy="6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616A421-20EE-42F7-B985-BE1DE02A5F0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972920" y="1601080"/>
                <a:ext cx="39960" cy="42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57990966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40EDF07-29A1-4808-BF12-662ACC2FE75E}"/>
                  </a:ext>
                </a:extLst>
              </p14:cNvPr>
              <p14:cNvContentPartPr/>
              <p14:nvPr/>
            </p14:nvContentPartPr>
            <p14:xfrm>
              <a:off x="4125720" y="334960"/>
              <a:ext cx="122400" cy="194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40EDF07-29A1-4808-BF12-662ACC2FE75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08080" y="316960"/>
                <a:ext cx="1580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EA8AFD0-34AC-4060-A96C-C366F1B83390}"/>
                  </a:ext>
                </a:extLst>
              </p14:cNvPr>
              <p14:cNvContentPartPr/>
              <p14:nvPr/>
            </p14:nvContentPartPr>
            <p14:xfrm>
              <a:off x="5201400" y="179080"/>
              <a:ext cx="945720" cy="40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EA8AFD0-34AC-4060-A96C-C366F1B8339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83753" y="161440"/>
                <a:ext cx="981374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B759F54-FDFF-4E12-AD7C-366CF18D3491}"/>
                  </a:ext>
                </a:extLst>
              </p14:cNvPr>
              <p14:cNvContentPartPr/>
              <p14:nvPr/>
            </p14:nvContentPartPr>
            <p14:xfrm>
              <a:off x="6390480" y="173320"/>
              <a:ext cx="553680" cy="42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B759F54-FDFF-4E12-AD7C-366CF18D349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72480" y="155680"/>
                <a:ext cx="58932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D19790-3ECA-41E6-B5AC-854DA554086C}"/>
                  </a:ext>
                </a:extLst>
              </p14:cNvPr>
              <p14:cNvContentPartPr/>
              <p14:nvPr/>
            </p14:nvContentPartPr>
            <p14:xfrm>
              <a:off x="4388520" y="355120"/>
              <a:ext cx="536760" cy="142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D19790-3ECA-41E6-B5AC-854DA554086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70880" y="337480"/>
                <a:ext cx="57240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271E67-5E79-4A49-A5F3-048854614AAE}"/>
                  </a:ext>
                </a:extLst>
              </p14:cNvPr>
              <p14:cNvContentPartPr/>
              <p14:nvPr/>
            </p14:nvContentPartPr>
            <p14:xfrm>
              <a:off x="3211320" y="371680"/>
              <a:ext cx="567360" cy="18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271E67-5E79-4A49-A5F3-048854614AA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93669" y="353680"/>
                <a:ext cx="603023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7B92D57-2029-409D-8F49-7BA04939A1D6}"/>
                  </a:ext>
                </a:extLst>
              </p14:cNvPr>
              <p14:cNvContentPartPr/>
              <p14:nvPr/>
            </p14:nvContentPartPr>
            <p14:xfrm>
              <a:off x="7227120" y="137680"/>
              <a:ext cx="1561680" cy="325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7B92D57-2029-409D-8F49-7BA04939A1D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209120" y="120040"/>
                <a:ext cx="15973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71C07CB2-8B09-4077-A07D-E4AFECCFB2B5}"/>
                  </a:ext>
                </a:extLst>
              </p14:cNvPr>
              <p14:cNvContentPartPr/>
              <p14:nvPr/>
            </p14:nvContentPartPr>
            <p14:xfrm>
              <a:off x="4998360" y="792160"/>
              <a:ext cx="360" cy="3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71C07CB2-8B09-4077-A07D-E4AFECCFB2B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774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DC0F00FE-48A2-4289-9FD8-DB6D5D3C1A69}"/>
                  </a:ext>
                </a:extLst>
              </p14:cNvPr>
              <p14:cNvContentPartPr/>
              <p14:nvPr/>
            </p14:nvContentPartPr>
            <p14:xfrm>
              <a:off x="4164960" y="873160"/>
              <a:ext cx="734760" cy="1699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DC0F00FE-48A2-4289-9FD8-DB6D5D3C1A6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147320" y="855520"/>
                <a:ext cx="77040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A5520720-58E3-470F-BC03-F13ADB297272}"/>
                  </a:ext>
                </a:extLst>
              </p14:cNvPr>
              <p14:cNvContentPartPr/>
              <p14:nvPr/>
            </p14:nvContentPartPr>
            <p14:xfrm>
              <a:off x="3789120" y="904480"/>
              <a:ext cx="263160" cy="2368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A5520720-58E3-470F-BC03-F13ADB29727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71480" y="886480"/>
                <a:ext cx="29880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34B4127-0D66-40B4-B012-DF54DB4A2995}"/>
                  </a:ext>
                </a:extLst>
              </p14:cNvPr>
              <p14:cNvContentPartPr/>
              <p14:nvPr/>
            </p14:nvContentPartPr>
            <p14:xfrm>
              <a:off x="2976600" y="772000"/>
              <a:ext cx="565920" cy="3528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34B4127-0D66-40B4-B012-DF54DB4A299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958960" y="754000"/>
                <a:ext cx="60156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A41A417-5D92-45C6-8B82-F8A27F80FFB3}"/>
                  </a:ext>
                </a:extLst>
              </p14:cNvPr>
              <p14:cNvContentPartPr/>
              <p14:nvPr/>
            </p14:nvContentPartPr>
            <p14:xfrm>
              <a:off x="1647120" y="772000"/>
              <a:ext cx="1109880" cy="388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A41A417-5D92-45C6-8B82-F8A27F80FFB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629126" y="754000"/>
                <a:ext cx="1145508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80DE3C50-888B-43A8-8667-7F4B42BCD529}"/>
                  </a:ext>
                </a:extLst>
              </p14:cNvPr>
              <p14:cNvContentPartPr/>
              <p14:nvPr/>
            </p14:nvContentPartPr>
            <p14:xfrm>
              <a:off x="243480" y="765880"/>
              <a:ext cx="1176120" cy="547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80DE3C50-888B-43A8-8667-7F4B42BCD52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25486" y="747880"/>
                <a:ext cx="1211749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D03DDA8F-85B6-45A5-877B-EB85DDE55565}"/>
                  </a:ext>
                </a:extLst>
              </p14:cNvPr>
              <p14:cNvContentPartPr/>
              <p14:nvPr/>
            </p14:nvContentPartPr>
            <p14:xfrm>
              <a:off x="5679120" y="913840"/>
              <a:ext cx="193320" cy="1857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D03DDA8F-85B6-45A5-877B-EB85DDE5556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661480" y="896200"/>
                <a:ext cx="22896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42564317-362A-4EB8-B20D-6AE25D5F41AE}"/>
                  </a:ext>
                </a:extLst>
              </p14:cNvPr>
              <p14:cNvContentPartPr/>
              <p14:nvPr/>
            </p14:nvContentPartPr>
            <p14:xfrm>
              <a:off x="5718000" y="710080"/>
              <a:ext cx="151200" cy="1026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42564317-362A-4EB8-B20D-6AE25D5F41A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00360" y="692080"/>
                <a:ext cx="18684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26B186D2-F538-4F37-8554-868D7A9BA689}"/>
                  </a:ext>
                </a:extLst>
              </p14:cNvPr>
              <p14:cNvContentPartPr/>
              <p14:nvPr/>
            </p14:nvContentPartPr>
            <p14:xfrm>
              <a:off x="6044880" y="899080"/>
              <a:ext cx="164520" cy="151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26B186D2-F538-4F37-8554-868D7A9BA6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26880" y="881080"/>
                <a:ext cx="200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E74D505-A2EC-47A3-A05B-216D2553628F}"/>
                  </a:ext>
                </a:extLst>
              </p14:cNvPr>
              <p14:cNvContentPartPr/>
              <p14:nvPr/>
            </p14:nvContentPartPr>
            <p14:xfrm>
              <a:off x="6065040" y="964600"/>
              <a:ext cx="121680" cy="208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E74D505-A2EC-47A3-A05B-216D2553628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047400" y="946960"/>
                <a:ext cx="1573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61E9E393-364C-4F10-90AD-62C3AD406187}"/>
                  </a:ext>
                </a:extLst>
              </p14:cNvPr>
              <p14:cNvContentPartPr/>
              <p14:nvPr/>
            </p14:nvContentPartPr>
            <p14:xfrm>
              <a:off x="5028600" y="853000"/>
              <a:ext cx="305640" cy="2754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61E9E393-364C-4F10-90AD-62C3AD40618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010939" y="835000"/>
                <a:ext cx="341322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4DAAB7C1-C6C9-4983-B38F-B9A328F84338}"/>
                  </a:ext>
                </a:extLst>
              </p14:cNvPr>
              <p14:cNvContentPartPr/>
              <p14:nvPr/>
            </p14:nvContentPartPr>
            <p14:xfrm>
              <a:off x="6349800" y="804400"/>
              <a:ext cx="533880" cy="2419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4DAAB7C1-C6C9-4983-B38F-B9A328F8433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31800" y="786760"/>
                <a:ext cx="56952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32E31CE4-C13D-4B6F-9B7E-932128046CA0}"/>
                  </a:ext>
                </a:extLst>
              </p14:cNvPr>
              <p14:cNvContentPartPr/>
              <p14:nvPr/>
            </p14:nvContentPartPr>
            <p14:xfrm>
              <a:off x="6563280" y="649960"/>
              <a:ext cx="166320" cy="918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32E31CE4-C13D-4B6F-9B7E-932128046CA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45280" y="631960"/>
                <a:ext cx="20196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5057BE46-5AD4-4D9F-B29F-80C88AB29F17}"/>
                  </a:ext>
                </a:extLst>
              </p14:cNvPr>
              <p14:cNvContentPartPr/>
              <p14:nvPr/>
            </p14:nvContentPartPr>
            <p14:xfrm>
              <a:off x="7031640" y="812320"/>
              <a:ext cx="141840" cy="2034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5057BE46-5AD4-4D9F-B29F-80C88AB29F1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13640" y="794320"/>
                <a:ext cx="17748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6887D09D-7663-4CD5-9154-E48CDB70C480}"/>
                  </a:ext>
                </a:extLst>
              </p14:cNvPr>
              <p14:cNvContentPartPr/>
              <p14:nvPr/>
            </p14:nvContentPartPr>
            <p14:xfrm>
              <a:off x="7375800" y="793600"/>
              <a:ext cx="137160" cy="2088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6887D09D-7663-4CD5-9154-E48CDB70C48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357800" y="775960"/>
                <a:ext cx="17280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ABADAF4E-C9DB-4DB1-803D-7EDA18A328A1}"/>
                  </a:ext>
                </a:extLst>
              </p14:cNvPr>
              <p14:cNvContentPartPr/>
              <p14:nvPr/>
            </p14:nvContentPartPr>
            <p14:xfrm>
              <a:off x="7365720" y="629800"/>
              <a:ext cx="187920" cy="612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ABADAF4E-C9DB-4DB1-803D-7EDA18A328A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48080" y="611800"/>
                <a:ext cx="22356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59531EC-1B77-4A8F-88EC-0E344DC301DC}"/>
                  </a:ext>
                </a:extLst>
              </p14:cNvPr>
              <p14:cNvContentPartPr/>
              <p14:nvPr/>
            </p14:nvContentPartPr>
            <p14:xfrm>
              <a:off x="7657680" y="1036240"/>
              <a:ext cx="94680" cy="125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59531EC-1B77-4A8F-88EC-0E344DC301D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639680" y="1018240"/>
                <a:ext cx="13032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2C4FD25-295B-46FD-B156-AA5640865181}"/>
                  </a:ext>
                </a:extLst>
              </p14:cNvPr>
              <p14:cNvContentPartPr/>
              <p14:nvPr/>
            </p14:nvContentPartPr>
            <p14:xfrm>
              <a:off x="7915440" y="954880"/>
              <a:ext cx="269640" cy="140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2C4FD25-295B-46FD-B156-AA564086518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897800" y="936880"/>
                <a:ext cx="30528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64D733F-A7BA-45A2-89C0-D896805C1491}"/>
                  </a:ext>
                </a:extLst>
              </p14:cNvPr>
              <p14:cNvContentPartPr/>
              <p14:nvPr/>
            </p14:nvContentPartPr>
            <p14:xfrm>
              <a:off x="8268960" y="772000"/>
              <a:ext cx="103320" cy="299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64D733F-A7BA-45A2-89C0-D896805C149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50960" y="754000"/>
                <a:ext cx="13896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94EECCB-D5D2-402E-A7C2-6A94E3B58029}"/>
                  </a:ext>
                </a:extLst>
              </p14:cNvPr>
              <p14:cNvContentPartPr/>
              <p14:nvPr/>
            </p14:nvContentPartPr>
            <p14:xfrm>
              <a:off x="8452920" y="945520"/>
              <a:ext cx="93960" cy="122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94EECCB-D5D2-402E-A7C2-6A94E3B5802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434920" y="927520"/>
                <a:ext cx="1296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6C093C2-1359-4F0A-AD6F-91B42E68C40D}"/>
                  </a:ext>
                </a:extLst>
              </p14:cNvPr>
              <p14:cNvContentPartPr/>
              <p14:nvPr/>
            </p14:nvContentPartPr>
            <p14:xfrm>
              <a:off x="8635080" y="916000"/>
              <a:ext cx="330840" cy="141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6C093C2-1359-4F0A-AD6F-91B42E68C40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617421" y="898360"/>
                <a:ext cx="366519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73EA9C-5F66-448B-97FD-5E996746A10B}"/>
                  </a:ext>
                </a:extLst>
              </p14:cNvPr>
              <p14:cNvContentPartPr/>
              <p14:nvPr/>
            </p14:nvContentPartPr>
            <p14:xfrm>
              <a:off x="274080" y="1524040"/>
              <a:ext cx="508680" cy="190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73EA9C-5F66-448B-97FD-5E996746A10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56080" y="1506400"/>
                <a:ext cx="54432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BBC804E-5082-4E8B-AE80-BA393450C2EB}"/>
                  </a:ext>
                </a:extLst>
              </p14:cNvPr>
              <p14:cNvContentPartPr/>
              <p14:nvPr/>
            </p14:nvContentPartPr>
            <p14:xfrm>
              <a:off x="456960" y="1350520"/>
              <a:ext cx="250920" cy="82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BBC804E-5082-4E8B-AE80-BA393450C2E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38960" y="1332520"/>
                <a:ext cx="28656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7D6A841-713D-4C5D-9F15-D636E2F104BA}"/>
                  </a:ext>
                </a:extLst>
              </p14:cNvPr>
              <p14:cNvContentPartPr/>
              <p14:nvPr/>
            </p14:nvContentPartPr>
            <p14:xfrm>
              <a:off x="985080" y="1507120"/>
              <a:ext cx="146160" cy="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7D6A841-713D-4C5D-9F15-D636E2F104B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967440" y="1489480"/>
                <a:ext cx="1818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BE97BB5-D8CD-47E3-B2B6-0AB0743AB9D5}"/>
                  </a:ext>
                </a:extLst>
              </p14:cNvPr>
              <p14:cNvContentPartPr/>
              <p14:nvPr/>
            </p14:nvContentPartPr>
            <p14:xfrm>
              <a:off x="975000" y="1594960"/>
              <a:ext cx="117360" cy="4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BE97BB5-D8CD-47E3-B2B6-0AB0743AB9D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57000" y="1576960"/>
                <a:ext cx="153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E58E1E3-5B23-4567-A6BE-476C62E3F619}"/>
                  </a:ext>
                </a:extLst>
              </p14:cNvPr>
              <p14:cNvContentPartPr/>
              <p14:nvPr/>
            </p14:nvContentPartPr>
            <p14:xfrm>
              <a:off x="1348320" y="1303360"/>
              <a:ext cx="531360" cy="374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E58E1E3-5B23-4567-A6BE-476C62E3F61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330320" y="1285703"/>
                <a:ext cx="567000" cy="4097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616A421-20EE-42F7-B985-BE1DE02A5F02}"/>
                  </a:ext>
                </a:extLst>
              </p14:cNvPr>
              <p14:cNvContentPartPr/>
              <p14:nvPr/>
            </p14:nvContentPartPr>
            <p14:xfrm>
              <a:off x="1990920" y="1619080"/>
              <a:ext cx="4320" cy="6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616A421-20EE-42F7-B985-BE1DE02A5F0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972920" y="160108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18DAF5B6-BA5C-4CEE-84AD-03B41F25F0F5}"/>
                  </a:ext>
                </a:extLst>
              </p14:cNvPr>
              <p14:cNvContentPartPr/>
              <p14:nvPr/>
            </p14:nvContentPartPr>
            <p14:xfrm>
              <a:off x="355800" y="1694320"/>
              <a:ext cx="7917120" cy="11815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18DAF5B6-BA5C-4CEE-84AD-03B41F25F0F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38160" y="1676680"/>
                <a:ext cx="7952760" cy="1217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14526116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40EDF07-29A1-4808-BF12-662ACC2FE75E}"/>
                  </a:ext>
                </a:extLst>
              </p14:cNvPr>
              <p14:cNvContentPartPr/>
              <p14:nvPr/>
            </p14:nvContentPartPr>
            <p14:xfrm>
              <a:off x="4125720" y="334960"/>
              <a:ext cx="122400" cy="194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40EDF07-29A1-4808-BF12-662ACC2FE75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08080" y="316960"/>
                <a:ext cx="1580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EA8AFD0-34AC-4060-A96C-C366F1B83390}"/>
                  </a:ext>
                </a:extLst>
              </p14:cNvPr>
              <p14:cNvContentPartPr/>
              <p14:nvPr/>
            </p14:nvContentPartPr>
            <p14:xfrm>
              <a:off x="5201400" y="179080"/>
              <a:ext cx="945720" cy="40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EA8AFD0-34AC-4060-A96C-C366F1B8339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83753" y="161440"/>
                <a:ext cx="981374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B759F54-FDFF-4E12-AD7C-366CF18D3491}"/>
                  </a:ext>
                </a:extLst>
              </p14:cNvPr>
              <p14:cNvContentPartPr/>
              <p14:nvPr/>
            </p14:nvContentPartPr>
            <p14:xfrm>
              <a:off x="6390480" y="173320"/>
              <a:ext cx="553680" cy="42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B759F54-FDFF-4E12-AD7C-366CF18D349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72480" y="155680"/>
                <a:ext cx="58932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D19790-3ECA-41E6-B5AC-854DA554086C}"/>
                  </a:ext>
                </a:extLst>
              </p14:cNvPr>
              <p14:cNvContentPartPr/>
              <p14:nvPr/>
            </p14:nvContentPartPr>
            <p14:xfrm>
              <a:off x="4388520" y="355120"/>
              <a:ext cx="536760" cy="142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D19790-3ECA-41E6-B5AC-854DA554086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70880" y="337480"/>
                <a:ext cx="57240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271E67-5E79-4A49-A5F3-048854614AAE}"/>
                  </a:ext>
                </a:extLst>
              </p14:cNvPr>
              <p14:cNvContentPartPr/>
              <p14:nvPr/>
            </p14:nvContentPartPr>
            <p14:xfrm>
              <a:off x="3211320" y="371680"/>
              <a:ext cx="567360" cy="18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271E67-5E79-4A49-A5F3-048854614AA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93669" y="353680"/>
                <a:ext cx="603023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7B92D57-2029-409D-8F49-7BA04939A1D6}"/>
                  </a:ext>
                </a:extLst>
              </p14:cNvPr>
              <p14:cNvContentPartPr/>
              <p14:nvPr/>
            </p14:nvContentPartPr>
            <p14:xfrm>
              <a:off x="7227120" y="137680"/>
              <a:ext cx="1561680" cy="325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7B92D57-2029-409D-8F49-7BA04939A1D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209120" y="120040"/>
                <a:ext cx="15973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71C07CB2-8B09-4077-A07D-E4AFECCFB2B5}"/>
                  </a:ext>
                </a:extLst>
              </p14:cNvPr>
              <p14:cNvContentPartPr/>
              <p14:nvPr/>
            </p14:nvContentPartPr>
            <p14:xfrm>
              <a:off x="4998360" y="792160"/>
              <a:ext cx="360" cy="3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71C07CB2-8B09-4077-A07D-E4AFECCFB2B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774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DC0F00FE-48A2-4289-9FD8-DB6D5D3C1A69}"/>
                  </a:ext>
                </a:extLst>
              </p14:cNvPr>
              <p14:cNvContentPartPr/>
              <p14:nvPr/>
            </p14:nvContentPartPr>
            <p14:xfrm>
              <a:off x="4164960" y="873160"/>
              <a:ext cx="734760" cy="1699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DC0F00FE-48A2-4289-9FD8-DB6D5D3C1A6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147320" y="855520"/>
                <a:ext cx="77040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A5520720-58E3-470F-BC03-F13ADB297272}"/>
                  </a:ext>
                </a:extLst>
              </p14:cNvPr>
              <p14:cNvContentPartPr/>
              <p14:nvPr/>
            </p14:nvContentPartPr>
            <p14:xfrm>
              <a:off x="3789120" y="904480"/>
              <a:ext cx="263160" cy="2368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A5520720-58E3-470F-BC03-F13ADB29727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71480" y="886480"/>
                <a:ext cx="29880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34B4127-0D66-40B4-B012-DF54DB4A2995}"/>
                  </a:ext>
                </a:extLst>
              </p14:cNvPr>
              <p14:cNvContentPartPr/>
              <p14:nvPr/>
            </p14:nvContentPartPr>
            <p14:xfrm>
              <a:off x="2976600" y="772000"/>
              <a:ext cx="565920" cy="3528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34B4127-0D66-40B4-B012-DF54DB4A299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958960" y="754000"/>
                <a:ext cx="60156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A41A417-5D92-45C6-8B82-F8A27F80FFB3}"/>
                  </a:ext>
                </a:extLst>
              </p14:cNvPr>
              <p14:cNvContentPartPr/>
              <p14:nvPr/>
            </p14:nvContentPartPr>
            <p14:xfrm>
              <a:off x="1647120" y="772000"/>
              <a:ext cx="1109880" cy="388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A41A417-5D92-45C6-8B82-F8A27F80FFB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629126" y="754000"/>
                <a:ext cx="1145508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80DE3C50-888B-43A8-8667-7F4B42BCD529}"/>
                  </a:ext>
                </a:extLst>
              </p14:cNvPr>
              <p14:cNvContentPartPr/>
              <p14:nvPr/>
            </p14:nvContentPartPr>
            <p14:xfrm>
              <a:off x="243480" y="765880"/>
              <a:ext cx="1176120" cy="547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80DE3C50-888B-43A8-8667-7F4B42BCD52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25486" y="747880"/>
                <a:ext cx="1211749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D03DDA8F-85B6-45A5-877B-EB85DDE55565}"/>
                  </a:ext>
                </a:extLst>
              </p14:cNvPr>
              <p14:cNvContentPartPr/>
              <p14:nvPr/>
            </p14:nvContentPartPr>
            <p14:xfrm>
              <a:off x="5679120" y="913840"/>
              <a:ext cx="193320" cy="1857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D03DDA8F-85B6-45A5-877B-EB85DDE5556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661480" y="896200"/>
                <a:ext cx="22896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42564317-362A-4EB8-B20D-6AE25D5F41AE}"/>
                  </a:ext>
                </a:extLst>
              </p14:cNvPr>
              <p14:cNvContentPartPr/>
              <p14:nvPr/>
            </p14:nvContentPartPr>
            <p14:xfrm>
              <a:off x="5718000" y="710080"/>
              <a:ext cx="151200" cy="1026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42564317-362A-4EB8-B20D-6AE25D5F41A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00360" y="692080"/>
                <a:ext cx="18684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26B186D2-F538-4F37-8554-868D7A9BA689}"/>
                  </a:ext>
                </a:extLst>
              </p14:cNvPr>
              <p14:cNvContentPartPr/>
              <p14:nvPr/>
            </p14:nvContentPartPr>
            <p14:xfrm>
              <a:off x="6044880" y="899080"/>
              <a:ext cx="164520" cy="151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26B186D2-F538-4F37-8554-868D7A9BA6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26880" y="881080"/>
                <a:ext cx="200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E74D505-A2EC-47A3-A05B-216D2553628F}"/>
                  </a:ext>
                </a:extLst>
              </p14:cNvPr>
              <p14:cNvContentPartPr/>
              <p14:nvPr/>
            </p14:nvContentPartPr>
            <p14:xfrm>
              <a:off x="6065040" y="964600"/>
              <a:ext cx="121680" cy="208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E74D505-A2EC-47A3-A05B-216D2553628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047400" y="946960"/>
                <a:ext cx="1573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61E9E393-364C-4F10-90AD-62C3AD406187}"/>
                  </a:ext>
                </a:extLst>
              </p14:cNvPr>
              <p14:cNvContentPartPr/>
              <p14:nvPr/>
            </p14:nvContentPartPr>
            <p14:xfrm>
              <a:off x="5028600" y="853000"/>
              <a:ext cx="305640" cy="2754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61E9E393-364C-4F10-90AD-62C3AD40618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010939" y="835000"/>
                <a:ext cx="341322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4DAAB7C1-C6C9-4983-B38F-B9A328F84338}"/>
                  </a:ext>
                </a:extLst>
              </p14:cNvPr>
              <p14:cNvContentPartPr/>
              <p14:nvPr/>
            </p14:nvContentPartPr>
            <p14:xfrm>
              <a:off x="6349800" y="804400"/>
              <a:ext cx="533880" cy="2419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4DAAB7C1-C6C9-4983-B38F-B9A328F8433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31800" y="786760"/>
                <a:ext cx="56952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32E31CE4-C13D-4B6F-9B7E-932128046CA0}"/>
                  </a:ext>
                </a:extLst>
              </p14:cNvPr>
              <p14:cNvContentPartPr/>
              <p14:nvPr/>
            </p14:nvContentPartPr>
            <p14:xfrm>
              <a:off x="6563280" y="649960"/>
              <a:ext cx="166320" cy="918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32E31CE4-C13D-4B6F-9B7E-932128046CA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45280" y="631960"/>
                <a:ext cx="20196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5057BE46-5AD4-4D9F-B29F-80C88AB29F17}"/>
                  </a:ext>
                </a:extLst>
              </p14:cNvPr>
              <p14:cNvContentPartPr/>
              <p14:nvPr/>
            </p14:nvContentPartPr>
            <p14:xfrm>
              <a:off x="7031640" y="812320"/>
              <a:ext cx="141840" cy="2034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5057BE46-5AD4-4D9F-B29F-80C88AB29F1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13640" y="794320"/>
                <a:ext cx="17748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6887D09D-7663-4CD5-9154-E48CDB70C480}"/>
                  </a:ext>
                </a:extLst>
              </p14:cNvPr>
              <p14:cNvContentPartPr/>
              <p14:nvPr/>
            </p14:nvContentPartPr>
            <p14:xfrm>
              <a:off x="7375800" y="793600"/>
              <a:ext cx="137160" cy="2088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6887D09D-7663-4CD5-9154-E48CDB70C48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357800" y="775960"/>
                <a:ext cx="17280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ABADAF4E-C9DB-4DB1-803D-7EDA18A328A1}"/>
                  </a:ext>
                </a:extLst>
              </p14:cNvPr>
              <p14:cNvContentPartPr/>
              <p14:nvPr/>
            </p14:nvContentPartPr>
            <p14:xfrm>
              <a:off x="7365720" y="629800"/>
              <a:ext cx="187920" cy="612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ABADAF4E-C9DB-4DB1-803D-7EDA18A328A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48080" y="611800"/>
                <a:ext cx="22356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59531EC-1B77-4A8F-88EC-0E344DC301DC}"/>
                  </a:ext>
                </a:extLst>
              </p14:cNvPr>
              <p14:cNvContentPartPr/>
              <p14:nvPr/>
            </p14:nvContentPartPr>
            <p14:xfrm>
              <a:off x="7657680" y="1036240"/>
              <a:ext cx="94680" cy="125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59531EC-1B77-4A8F-88EC-0E344DC301D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639680" y="1018240"/>
                <a:ext cx="13032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2C4FD25-295B-46FD-B156-AA5640865181}"/>
                  </a:ext>
                </a:extLst>
              </p14:cNvPr>
              <p14:cNvContentPartPr/>
              <p14:nvPr/>
            </p14:nvContentPartPr>
            <p14:xfrm>
              <a:off x="7915440" y="954880"/>
              <a:ext cx="269640" cy="140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2C4FD25-295B-46FD-B156-AA564086518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897800" y="936880"/>
                <a:ext cx="30528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64D733F-A7BA-45A2-89C0-D896805C1491}"/>
                  </a:ext>
                </a:extLst>
              </p14:cNvPr>
              <p14:cNvContentPartPr/>
              <p14:nvPr/>
            </p14:nvContentPartPr>
            <p14:xfrm>
              <a:off x="8268960" y="772000"/>
              <a:ext cx="103320" cy="299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64D733F-A7BA-45A2-89C0-D896805C149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50960" y="754000"/>
                <a:ext cx="13896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94EECCB-D5D2-402E-A7C2-6A94E3B58029}"/>
                  </a:ext>
                </a:extLst>
              </p14:cNvPr>
              <p14:cNvContentPartPr/>
              <p14:nvPr/>
            </p14:nvContentPartPr>
            <p14:xfrm>
              <a:off x="8452920" y="945520"/>
              <a:ext cx="93960" cy="122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94EECCB-D5D2-402E-A7C2-6A94E3B5802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434920" y="927520"/>
                <a:ext cx="1296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6C093C2-1359-4F0A-AD6F-91B42E68C40D}"/>
                  </a:ext>
                </a:extLst>
              </p14:cNvPr>
              <p14:cNvContentPartPr/>
              <p14:nvPr/>
            </p14:nvContentPartPr>
            <p14:xfrm>
              <a:off x="8635080" y="916000"/>
              <a:ext cx="330840" cy="141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6C093C2-1359-4F0A-AD6F-91B42E68C40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617421" y="898360"/>
                <a:ext cx="366519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73EA9C-5F66-448B-97FD-5E996746A10B}"/>
                  </a:ext>
                </a:extLst>
              </p14:cNvPr>
              <p14:cNvContentPartPr/>
              <p14:nvPr/>
            </p14:nvContentPartPr>
            <p14:xfrm>
              <a:off x="274080" y="1524040"/>
              <a:ext cx="508680" cy="190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73EA9C-5F66-448B-97FD-5E996746A10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56080" y="1506400"/>
                <a:ext cx="54432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BBC804E-5082-4E8B-AE80-BA393450C2EB}"/>
                  </a:ext>
                </a:extLst>
              </p14:cNvPr>
              <p14:cNvContentPartPr/>
              <p14:nvPr/>
            </p14:nvContentPartPr>
            <p14:xfrm>
              <a:off x="456960" y="1350520"/>
              <a:ext cx="250920" cy="82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BBC804E-5082-4E8B-AE80-BA393450C2E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38960" y="1332520"/>
                <a:ext cx="28656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7D6A841-713D-4C5D-9F15-D636E2F104BA}"/>
                  </a:ext>
                </a:extLst>
              </p14:cNvPr>
              <p14:cNvContentPartPr/>
              <p14:nvPr/>
            </p14:nvContentPartPr>
            <p14:xfrm>
              <a:off x="985080" y="1507120"/>
              <a:ext cx="146160" cy="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7D6A841-713D-4C5D-9F15-D636E2F104B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967440" y="1489480"/>
                <a:ext cx="1818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BE97BB5-D8CD-47E3-B2B6-0AB0743AB9D5}"/>
                  </a:ext>
                </a:extLst>
              </p14:cNvPr>
              <p14:cNvContentPartPr/>
              <p14:nvPr/>
            </p14:nvContentPartPr>
            <p14:xfrm>
              <a:off x="975000" y="1594960"/>
              <a:ext cx="117360" cy="4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BE97BB5-D8CD-47E3-B2B6-0AB0743AB9D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57000" y="1576960"/>
                <a:ext cx="153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E58E1E3-5B23-4567-A6BE-476C62E3F619}"/>
                  </a:ext>
                </a:extLst>
              </p14:cNvPr>
              <p14:cNvContentPartPr/>
              <p14:nvPr/>
            </p14:nvContentPartPr>
            <p14:xfrm>
              <a:off x="1348320" y="1303360"/>
              <a:ext cx="531360" cy="374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E58E1E3-5B23-4567-A6BE-476C62E3F61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330320" y="1285703"/>
                <a:ext cx="567000" cy="4097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616A421-20EE-42F7-B985-BE1DE02A5F02}"/>
                  </a:ext>
                </a:extLst>
              </p14:cNvPr>
              <p14:cNvContentPartPr/>
              <p14:nvPr/>
            </p14:nvContentPartPr>
            <p14:xfrm>
              <a:off x="1990920" y="1619080"/>
              <a:ext cx="4320" cy="6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616A421-20EE-42F7-B985-BE1DE02A5F0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972920" y="160108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18DAF5B6-BA5C-4CEE-84AD-03B41F25F0F5}"/>
                  </a:ext>
                </a:extLst>
              </p14:cNvPr>
              <p14:cNvContentPartPr/>
              <p14:nvPr/>
            </p14:nvContentPartPr>
            <p14:xfrm>
              <a:off x="355800" y="1694320"/>
              <a:ext cx="7917120" cy="11815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18DAF5B6-BA5C-4CEE-84AD-03B41F25F0F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38160" y="1676680"/>
                <a:ext cx="7952760" cy="12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9B3F634-84B3-4369-AB87-2D50541C67FC}"/>
                  </a:ext>
                </a:extLst>
              </p14:cNvPr>
              <p14:cNvContentPartPr/>
              <p14:nvPr/>
            </p14:nvContentPartPr>
            <p14:xfrm>
              <a:off x="152040" y="2665600"/>
              <a:ext cx="8723880" cy="777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9B3F634-84B3-4369-AB87-2D50541C67F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34040" y="2647960"/>
                <a:ext cx="8759520" cy="813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9319330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40EDF07-29A1-4808-BF12-662ACC2FE75E}"/>
                  </a:ext>
                </a:extLst>
              </p14:cNvPr>
              <p14:cNvContentPartPr/>
              <p14:nvPr/>
            </p14:nvContentPartPr>
            <p14:xfrm>
              <a:off x="4125720" y="334960"/>
              <a:ext cx="122400" cy="194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40EDF07-29A1-4808-BF12-662ACC2FE75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08080" y="316960"/>
                <a:ext cx="1580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EA8AFD0-34AC-4060-A96C-C366F1B83390}"/>
                  </a:ext>
                </a:extLst>
              </p14:cNvPr>
              <p14:cNvContentPartPr/>
              <p14:nvPr/>
            </p14:nvContentPartPr>
            <p14:xfrm>
              <a:off x="5201400" y="179080"/>
              <a:ext cx="945720" cy="40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EA8AFD0-34AC-4060-A96C-C366F1B8339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83753" y="161440"/>
                <a:ext cx="981374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B759F54-FDFF-4E12-AD7C-366CF18D3491}"/>
                  </a:ext>
                </a:extLst>
              </p14:cNvPr>
              <p14:cNvContentPartPr/>
              <p14:nvPr/>
            </p14:nvContentPartPr>
            <p14:xfrm>
              <a:off x="6390480" y="173320"/>
              <a:ext cx="553680" cy="42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B759F54-FDFF-4E12-AD7C-366CF18D349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72480" y="155680"/>
                <a:ext cx="58932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D19790-3ECA-41E6-B5AC-854DA554086C}"/>
                  </a:ext>
                </a:extLst>
              </p14:cNvPr>
              <p14:cNvContentPartPr/>
              <p14:nvPr/>
            </p14:nvContentPartPr>
            <p14:xfrm>
              <a:off x="4388520" y="355120"/>
              <a:ext cx="536760" cy="142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D19790-3ECA-41E6-B5AC-854DA554086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70880" y="337480"/>
                <a:ext cx="57240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271E67-5E79-4A49-A5F3-048854614AAE}"/>
                  </a:ext>
                </a:extLst>
              </p14:cNvPr>
              <p14:cNvContentPartPr/>
              <p14:nvPr/>
            </p14:nvContentPartPr>
            <p14:xfrm>
              <a:off x="3211320" y="371680"/>
              <a:ext cx="567360" cy="18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271E67-5E79-4A49-A5F3-048854614AA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93669" y="353680"/>
                <a:ext cx="603023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7B92D57-2029-409D-8F49-7BA04939A1D6}"/>
                  </a:ext>
                </a:extLst>
              </p14:cNvPr>
              <p14:cNvContentPartPr/>
              <p14:nvPr/>
            </p14:nvContentPartPr>
            <p14:xfrm>
              <a:off x="7227120" y="137680"/>
              <a:ext cx="1561680" cy="325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7B92D57-2029-409D-8F49-7BA04939A1D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209120" y="120040"/>
                <a:ext cx="15973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71C07CB2-8B09-4077-A07D-E4AFECCFB2B5}"/>
                  </a:ext>
                </a:extLst>
              </p14:cNvPr>
              <p14:cNvContentPartPr/>
              <p14:nvPr/>
            </p14:nvContentPartPr>
            <p14:xfrm>
              <a:off x="4998360" y="792160"/>
              <a:ext cx="360" cy="3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71C07CB2-8B09-4077-A07D-E4AFECCFB2B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774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DC0F00FE-48A2-4289-9FD8-DB6D5D3C1A69}"/>
                  </a:ext>
                </a:extLst>
              </p14:cNvPr>
              <p14:cNvContentPartPr/>
              <p14:nvPr/>
            </p14:nvContentPartPr>
            <p14:xfrm>
              <a:off x="4164960" y="873160"/>
              <a:ext cx="734760" cy="1699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DC0F00FE-48A2-4289-9FD8-DB6D5D3C1A6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147320" y="855520"/>
                <a:ext cx="77040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A5520720-58E3-470F-BC03-F13ADB297272}"/>
                  </a:ext>
                </a:extLst>
              </p14:cNvPr>
              <p14:cNvContentPartPr/>
              <p14:nvPr/>
            </p14:nvContentPartPr>
            <p14:xfrm>
              <a:off x="3789120" y="904480"/>
              <a:ext cx="263160" cy="2368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A5520720-58E3-470F-BC03-F13ADB29727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71480" y="886480"/>
                <a:ext cx="29880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34B4127-0D66-40B4-B012-DF54DB4A2995}"/>
                  </a:ext>
                </a:extLst>
              </p14:cNvPr>
              <p14:cNvContentPartPr/>
              <p14:nvPr/>
            </p14:nvContentPartPr>
            <p14:xfrm>
              <a:off x="2976600" y="772000"/>
              <a:ext cx="565920" cy="3528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34B4127-0D66-40B4-B012-DF54DB4A299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958960" y="754000"/>
                <a:ext cx="60156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A41A417-5D92-45C6-8B82-F8A27F80FFB3}"/>
                  </a:ext>
                </a:extLst>
              </p14:cNvPr>
              <p14:cNvContentPartPr/>
              <p14:nvPr/>
            </p14:nvContentPartPr>
            <p14:xfrm>
              <a:off x="1647120" y="772000"/>
              <a:ext cx="1109880" cy="388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A41A417-5D92-45C6-8B82-F8A27F80FFB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629126" y="754000"/>
                <a:ext cx="1145508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80DE3C50-888B-43A8-8667-7F4B42BCD529}"/>
                  </a:ext>
                </a:extLst>
              </p14:cNvPr>
              <p14:cNvContentPartPr/>
              <p14:nvPr/>
            </p14:nvContentPartPr>
            <p14:xfrm>
              <a:off x="243480" y="765880"/>
              <a:ext cx="1176120" cy="547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80DE3C50-888B-43A8-8667-7F4B42BCD52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25486" y="747880"/>
                <a:ext cx="1211749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D03DDA8F-85B6-45A5-877B-EB85DDE55565}"/>
                  </a:ext>
                </a:extLst>
              </p14:cNvPr>
              <p14:cNvContentPartPr/>
              <p14:nvPr/>
            </p14:nvContentPartPr>
            <p14:xfrm>
              <a:off x="5679120" y="913840"/>
              <a:ext cx="193320" cy="1857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D03DDA8F-85B6-45A5-877B-EB85DDE5556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661480" y="896200"/>
                <a:ext cx="22896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42564317-362A-4EB8-B20D-6AE25D5F41AE}"/>
                  </a:ext>
                </a:extLst>
              </p14:cNvPr>
              <p14:cNvContentPartPr/>
              <p14:nvPr/>
            </p14:nvContentPartPr>
            <p14:xfrm>
              <a:off x="5718000" y="710080"/>
              <a:ext cx="151200" cy="1026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42564317-362A-4EB8-B20D-6AE25D5F41A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00360" y="692080"/>
                <a:ext cx="18684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26B186D2-F538-4F37-8554-868D7A9BA689}"/>
                  </a:ext>
                </a:extLst>
              </p14:cNvPr>
              <p14:cNvContentPartPr/>
              <p14:nvPr/>
            </p14:nvContentPartPr>
            <p14:xfrm>
              <a:off x="6044880" y="899080"/>
              <a:ext cx="164520" cy="151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26B186D2-F538-4F37-8554-868D7A9BA6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26880" y="881080"/>
                <a:ext cx="200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E74D505-A2EC-47A3-A05B-216D2553628F}"/>
                  </a:ext>
                </a:extLst>
              </p14:cNvPr>
              <p14:cNvContentPartPr/>
              <p14:nvPr/>
            </p14:nvContentPartPr>
            <p14:xfrm>
              <a:off x="6065040" y="964600"/>
              <a:ext cx="121680" cy="208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E74D505-A2EC-47A3-A05B-216D2553628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047400" y="946960"/>
                <a:ext cx="1573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61E9E393-364C-4F10-90AD-62C3AD406187}"/>
                  </a:ext>
                </a:extLst>
              </p14:cNvPr>
              <p14:cNvContentPartPr/>
              <p14:nvPr/>
            </p14:nvContentPartPr>
            <p14:xfrm>
              <a:off x="5028600" y="853000"/>
              <a:ext cx="305640" cy="2754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61E9E393-364C-4F10-90AD-62C3AD40618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010939" y="835000"/>
                <a:ext cx="341322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4DAAB7C1-C6C9-4983-B38F-B9A328F84338}"/>
                  </a:ext>
                </a:extLst>
              </p14:cNvPr>
              <p14:cNvContentPartPr/>
              <p14:nvPr/>
            </p14:nvContentPartPr>
            <p14:xfrm>
              <a:off x="6349800" y="804400"/>
              <a:ext cx="533880" cy="2419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4DAAB7C1-C6C9-4983-B38F-B9A328F8433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31800" y="786760"/>
                <a:ext cx="56952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32E31CE4-C13D-4B6F-9B7E-932128046CA0}"/>
                  </a:ext>
                </a:extLst>
              </p14:cNvPr>
              <p14:cNvContentPartPr/>
              <p14:nvPr/>
            </p14:nvContentPartPr>
            <p14:xfrm>
              <a:off x="6563280" y="649960"/>
              <a:ext cx="166320" cy="918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32E31CE4-C13D-4B6F-9B7E-932128046CA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45280" y="631960"/>
                <a:ext cx="20196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5057BE46-5AD4-4D9F-B29F-80C88AB29F17}"/>
                  </a:ext>
                </a:extLst>
              </p14:cNvPr>
              <p14:cNvContentPartPr/>
              <p14:nvPr/>
            </p14:nvContentPartPr>
            <p14:xfrm>
              <a:off x="7031640" y="812320"/>
              <a:ext cx="141840" cy="2034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5057BE46-5AD4-4D9F-B29F-80C88AB29F1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13640" y="794320"/>
                <a:ext cx="17748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6887D09D-7663-4CD5-9154-E48CDB70C480}"/>
                  </a:ext>
                </a:extLst>
              </p14:cNvPr>
              <p14:cNvContentPartPr/>
              <p14:nvPr/>
            </p14:nvContentPartPr>
            <p14:xfrm>
              <a:off x="7375800" y="793600"/>
              <a:ext cx="137160" cy="2088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6887D09D-7663-4CD5-9154-E48CDB70C48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357800" y="775960"/>
                <a:ext cx="17280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ABADAF4E-C9DB-4DB1-803D-7EDA18A328A1}"/>
                  </a:ext>
                </a:extLst>
              </p14:cNvPr>
              <p14:cNvContentPartPr/>
              <p14:nvPr/>
            </p14:nvContentPartPr>
            <p14:xfrm>
              <a:off x="7365720" y="629800"/>
              <a:ext cx="187920" cy="612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ABADAF4E-C9DB-4DB1-803D-7EDA18A328A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48080" y="611800"/>
                <a:ext cx="22356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59531EC-1B77-4A8F-88EC-0E344DC301DC}"/>
                  </a:ext>
                </a:extLst>
              </p14:cNvPr>
              <p14:cNvContentPartPr/>
              <p14:nvPr/>
            </p14:nvContentPartPr>
            <p14:xfrm>
              <a:off x="7657680" y="1036240"/>
              <a:ext cx="94680" cy="125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59531EC-1B77-4A8F-88EC-0E344DC301D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639680" y="1018240"/>
                <a:ext cx="13032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2C4FD25-295B-46FD-B156-AA5640865181}"/>
                  </a:ext>
                </a:extLst>
              </p14:cNvPr>
              <p14:cNvContentPartPr/>
              <p14:nvPr/>
            </p14:nvContentPartPr>
            <p14:xfrm>
              <a:off x="7915440" y="954880"/>
              <a:ext cx="269640" cy="140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2C4FD25-295B-46FD-B156-AA564086518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897800" y="936880"/>
                <a:ext cx="30528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64D733F-A7BA-45A2-89C0-D896805C1491}"/>
                  </a:ext>
                </a:extLst>
              </p14:cNvPr>
              <p14:cNvContentPartPr/>
              <p14:nvPr/>
            </p14:nvContentPartPr>
            <p14:xfrm>
              <a:off x="8268960" y="772000"/>
              <a:ext cx="103320" cy="299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64D733F-A7BA-45A2-89C0-D896805C149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50960" y="754000"/>
                <a:ext cx="13896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94EECCB-D5D2-402E-A7C2-6A94E3B58029}"/>
                  </a:ext>
                </a:extLst>
              </p14:cNvPr>
              <p14:cNvContentPartPr/>
              <p14:nvPr/>
            </p14:nvContentPartPr>
            <p14:xfrm>
              <a:off x="8452920" y="945520"/>
              <a:ext cx="93960" cy="122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94EECCB-D5D2-402E-A7C2-6A94E3B5802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434920" y="927520"/>
                <a:ext cx="1296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6C093C2-1359-4F0A-AD6F-91B42E68C40D}"/>
                  </a:ext>
                </a:extLst>
              </p14:cNvPr>
              <p14:cNvContentPartPr/>
              <p14:nvPr/>
            </p14:nvContentPartPr>
            <p14:xfrm>
              <a:off x="8635080" y="916000"/>
              <a:ext cx="330840" cy="141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6C093C2-1359-4F0A-AD6F-91B42E68C40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617421" y="898360"/>
                <a:ext cx="366519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73EA9C-5F66-448B-97FD-5E996746A10B}"/>
                  </a:ext>
                </a:extLst>
              </p14:cNvPr>
              <p14:cNvContentPartPr/>
              <p14:nvPr/>
            </p14:nvContentPartPr>
            <p14:xfrm>
              <a:off x="274080" y="1524040"/>
              <a:ext cx="508680" cy="190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73EA9C-5F66-448B-97FD-5E996746A10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56080" y="1506400"/>
                <a:ext cx="54432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BBC804E-5082-4E8B-AE80-BA393450C2EB}"/>
                  </a:ext>
                </a:extLst>
              </p14:cNvPr>
              <p14:cNvContentPartPr/>
              <p14:nvPr/>
            </p14:nvContentPartPr>
            <p14:xfrm>
              <a:off x="456960" y="1350520"/>
              <a:ext cx="250920" cy="82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BBC804E-5082-4E8B-AE80-BA393450C2E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38960" y="1332520"/>
                <a:ext cx="28656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7D6A841-713D-4C5D-9F15-D636E2F104BA}"/>
                  </a:ext>
                </a:extLst>
              </p14:cNvPr>
              <p14:cNvContentPartPr/>
              <p14:nvPr/>
            </p14:nvContentPartPr>
            <p14:xfrm>
              <a:off x="985080" y="1507120"/>
              <a:ext cx="146160" cy="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7D6A841-713D-4C5D-9F15-D636E2F104B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967440" y="1489480"/>
                <a:ext cx="1818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BE97BB5-D8CD-47E3-B2B6-0AB0743AB9D5}"/>
                  </a:ext>
                </a:extLst>
              </p14:cNvPr>
              <p14:cNvContentPartPr/>
              <p14:nvPr/>
            </p14:nvContentPartPr>
            <p14:xfrm>
              <a:off x="975000" y="1594960"/>
              <a:ext cx="117360" cy="4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BE97BB5-D8CD-47E3-B2B6-0AB0743AB9D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57000" y="1576960"/>
                <a:ext cx="153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E58E1E3-5B23-4567-A6BE-476C62E3F619}"/>
                  </a:ext>
                </a:extLst>
              </p14:cNvPr>
              <p14:cNvContentPartPr/>
              <p14:nvPr/>
            </p14:nvContentPartPr>
            <p14:xfrm>
              <a:off x="1348320" y="1303360"/>
              <a:ext cx="531360" cy="374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E58E1E3-5B23-4567-A6BE-476C62E3F61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330320" y="1285703"/>
                <a:ext cx="567000" cy="4097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616A421-20EE-42F7-B985-BE1DE02A5F02}"/>
                  </a:ext>
                </a:extLst>
              </p14:cNvPr>
              <p14:cNvContentPartPr/>
              <p14:nvPr/>
            </p14:nvContentPartPr>
            <p14:xfrm>
              <a:off x="1990920" y="1619080"/>
              <a:ext cx="4320" cy="6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616A421-20EE-42F7-B985-BE1DE02A5F0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972920" y="160108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18DAF5B6-BA5C-4CEE-84AD-03B41F25F0F5}"/>
                  </a:ext>
                </a:extLst>
              </p14:cNvPr>
              <p14:cNvContentPartPr/>
              <p14:nvPr/>
            </p14:nvContentPartPr>
            <p14:xfrm>
              <a:off x="355800" y="1694320"/>
              <a:ext cx="7917120" cy="11815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18DAF5B6-BA5C-4CEE-84AD-03B41F25F0F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38160" y="1676680"/>
                <a:ext cx="7952760" cy="12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9B3F634-84B3-4369-AB87-2D50541C67FC}"/>
                  </a:ext>
                </a:extLst>
              </p14:cNvPr>
              <p14:cNvContentPartPr/>
              <p14:nvPr/>
            </p14:nvContentPartPr>
            <p14:xfrm>
              <a:off x="152040" y="2665600"/>
              <a:ext cx="8723880" cy="777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9B3F634-84B3-4369-AB87-2D50541C67F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34040" y="2647960"/>
                <a:ext cx="8759520" cy="81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32D6B39-09BD-41FB-AED3-0BF440AABF5C}"/>
                  </a:ext>
                </a:extLst>
              </p14:cNvPr>
              <p14:cNvContentPartPr/>
              <p14:nvPr/>
            </p14:nvContentPartPr>
            <p14:xfrm>
              <a:off x="5861640" y="3024880"/>
              <a:ext cx="1024200" cy="522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32D6B39-09BD-41FB-AED3-0BF440AABF5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843640" y="3006880"/>
                <a:ext cx="1059840" cy="55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E501FEE-A82E-44BE-BAB9-C2A23C83E9B0}"/>
                  </a:ext>
                </a:extLst>
              </p14:cNvPr>
              <p14:cNvContentPartPr/>
              <p14:nvPr/>
            </p14:nvContentPartPr>
            <p14:xfrm>
              <a:off x="7210200" y="3171040"/>
              <a:ext cx="256320" cy="168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E501FEE-A82E-44BE-BAB9-C2A23C83E9B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192200" y="3153400"/>
                <a:ext cx="29196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5C0B0E7-FF2A-41AC-B23E-CDA220DEC9AD}"/>
                  </a:ext>
                </a:extLst>
              </p14:cNvPr>
              <p14:cNvContentPartPr/>
              <p14:nvPr/>
            </p14:nvContentPartPr>
            <p14:xfrm>
              <a:off x="7274280" y="2959000"/>
              <a:ext cx="191880" cy="116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5C0B0E7-FF2A-41AC-B23E-CDA220DEC9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256640" y="2941360"/>
                <a:ext cx="22752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13724F9-11F7-40CA-8C4D-3A77B74C5273}"/>
                  </a:ext>
                </a:extLst>
              </p14:cNvPr>
              <p14:cNvContentPartPr/>
              <p14:nvPr/>
            </p14:nvContentPartPr>
            <p14:xfrm>
              <a:off x="7744080" y="3108400"/>
              <a:ext cx="465120" cy="185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13724F9-11F7-40CA-8C4D-3A77B74C527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726094" y="3090400"/>
                <a:ext cx="500732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C946F65-F2F7-4DC4-AD51-5530EB1FC35E}"/>
                  </a:ext>
                </a:extLst>
              </p14:cNvPr>
              <p14:cNvContentPartPr/>
              <p14:nvPr/>
            </p14:nvContentPartPr>
            <p14:xfrm>
              <a:off x="1615080" y="3819760"/>
              <a:ext cx="360" cy="78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C946F65-F2F7-4DC4-AD51-5530EB1FC35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97080" y="3801760"/>
                <a:ext cx="3600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F36ED1A-2113-4665-850E-3B2E79B8B0AF}"/>
                  </a:ext>
                </a:extLst>
              </p14:cNvPr>
              <p14:cNvContentPartPr/>
              <p14:nvPr/>
            </p14:nvContentPartPr>
            <p14:xfrm>
              <a:off x="1605000" y="3698080"/>
              <a:ext cx="3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F36ED1A-2113-4665-850E-3B2E79B8B0A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87000" y="3680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38A9E37-4EB7-4886-8450-7C4DE70CD51D}"/>
                  </a:ext>
                </a:extLst>
              </p14:cNvPr>
              <p14:cNvContentPartPr/>
              <p14:nvPr/>
            </p14:nvContentPartPr>
            <p14:xfrm>
              <a:off x="1706520" y="3646960"/>
              <a:ext cx="108360" cy="238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38A9E37-4EB7-4886-8450-7C4DE70CD51D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688520" y="3628960"/>
                <a:ext cx="1440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C0B12F3-F8CE-4AC0-9C3A-813520024658}"/>
                  </a:ext>
                </a:extLst>
              </p14:cNvPr>
              <p14:cNvContentPartPr/>
              <p14:nvPr/>
            </p14:nvContentPartPr>
            <p14:xfrm>
              <a:off x="1107840" y="3790600"/>
              <a:ext cx="392760" cy="162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C0B12F3-F8CE-4AC0-9C3A-813520024658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089840" y="3772600"/>
                <a:ext cx="428400" cy="19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247F088-6F49-424C-A660-EFA075D2D0E0}"/>
                  </a:ext>
                </a:extLst>
              </p14:cNvPr>
              <p14:cNvContentPartPr/>
              <p14:nvPr/>
            </p14:nvContentPartPr>
            <p14:xfrm>
              <a:off x="243480" y="3667120"/>
              <a:ext cx="588600" cy="3384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247F088-6F49-424C-A660-EFA075D2D0E0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225480" y="3649480"/>
                <a:ext cx="62424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7B02E77-62F4-4D27-A8C0-CE508CC2C92D}"/>
                  </a:ext>
                </a:extLst>
              </p14:cNvPr>
              <p14:cNvContentPartPr/>
              <p14:nvPr/>
            </p14:nvContentPartPr>
            <p14:xfrm>
              <a:off x="2438760" y="3586120"/>
              <a:ext cx="516240" cy="285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7B02E77-62F4-4D27-A8C0-CE508CC2C92D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420760" y="3568458"/>
                <a:ext cx="551880" cy="3215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949A21D-850B-40EE-86D2-191DE6025ACA}"/>
                  </a:ext>
                </a:extLst>
              </p14:cNvPr>
              <p14:cNvContentPartPr/>
              <p14:nvPr/>
            </p14:nvContentPartPr>
            <p14:xfrm>
              <a:off x="2061840" y="3720760"/>
              <a:ext cx="303840" cy="1605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949A21D-850B-40EE-86D2-191DE6025ACA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044200" y="3703120"/>
                <a:ext cx="33948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BED5DD1-F4DD-4E34-BE2D-2165515D03E8}"/>
                  </a:ext>
                </a:extLst>
              </p14:cNvPr>
              <p14:cNvContentPartPr/>
              <p14:nvPr/>
            </p14:nvContentPartPr>
            <p14:xfrm>
              <a:off x="3329760" y="3749560"/>
              <a:ext cx="289800" cy="180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BED5DD1-F4DD-4E34-BE2D-2165515D03E8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312120" y="3731920"/>
                <a:ext cx="32544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BFC51C1-D4DA-478C-859D-379930AF3419}"/>
                  </a:ext>
                </a:extLst>
              </p14:cNvPr>
              <p14:cNvContentPartPr/>
              <p14:nvPr/>
            </p14:nvContentPartPr>
            <p14:xfrm>
              <a:off x="3352440" y="3531760"/>
              <a:ext cx="194040" cy="144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BFC51C1-D4DA-478C-859D-379930AF3419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334800" y="3513760"/>
                <a:ext cx="22968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B413665-8B0B-4564-AB7C-457F28E87DD0}"/>
                  </a:ext>
                </a:extLst>
              </p14:cNvPr>
              <p14:cNvContentPartPr/>
              <p14:nvPr/>
            </p14:nvContentPartPr>
            <p14:xfrm>
              <a:off x="3779040" y="3687280"/>
              <a:ext cx="188280" cy="11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B413665-8B0B-4564-AB7C-457F28E87DD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761400" y="3669640"/>
                <a:ext cx="223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3B49CA2-D178-45DA-A689-25A909E5985A}"/>
                  </a:ext>
                </a:extLst>
              </p14:cNvPr>
              <p14:cNvContentPartPr/>
              <p14:nvPr/>
            </p14:nvContentPartPr>
            <p14:xfrm>
              <a:off x="3779040" y="3781240"/>
              <a:ext cx="186120" cy="18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3B49CA2-D178-45DA-A689-25A909E5985A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761400" y="3763240"/>
                <a:ext cx="2217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8663BF5-4EF8-4991-BF75-31F44E4EABAB}"/>
                  </a:ext>
                </a:extLst>
              </p14:cNvPr>
              <p14:cNvContentPartPr/>
              <p14:nvPr/>
            </p14:nvContentPartPr>
            <p14:xfrm>
              <a:off x="3748800" y="3910840"/>
              <a:ext cx="173880" cy="11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8663BF5-4EF8-4991-BF75-31F44E4EABAB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731160" y="3893200"/>
                <a:ext cx="209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5C6FA5F-4FE5-4AD8-BBC3-800755C457BE}"/>
                  </a:ext>
                </a:extLst>
              </p14:cNvPr>
              <p14:cNvContentPartPr/>
              <p14:nvPr/>
            </p14:nvContentPartPr>
            <p14:xfrm>
              <a:off x="4202760" y="3606640"/>
              <a:ext cx="220320" cy="1926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5C6FA5F-4FE5-4AD8-BBC3-800755C457BE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185120" y="3588640"/>
                <a:ext cx="25596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5465880-C470-49C3-A9FB-02C113C36FD0}"/>
                  </a:ext>
                </a:extLst>
              </p14:cNvPr>
              <p14:cNvContentPartPr/>
              <p14:nvPr/>
            </p14:nvContentPartPr>
            <p14:xfrm>
              <a:off x="4195920" y="3464800"/>
              <a:ext cx="191880" cy="810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5465880-C470-49C3-A9FB-02C113C36FD0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177920" y="3446800"/>
                <a:ext cx="22752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BC6640F-B906-4E47-A818-5920E66B846E}"/>
                  </a:ext>
                </a:extLst>
              </p14:cNvPr>
              <p14:cNvContentPartPr/>
              <p14:nvPr/>
            </p14:nvContentPartPr>
            <p14:xfrm>
              <a:off x="4114560" y="3850000"/>
              <a:ext cx="415440" cy="129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BC6640F-B906-4E47-A818-5920E66B846E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4096560" y="3832360"/>
                <a:ext cx="4510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3650636-FAF1-4360-B476-42C83B743AF1}"/>
                  </a:ext>
                </a:extLst>
              </p14:cNvPr>
              <p14:cNvContentPartPr/>
              <p14:nvPr/>
            </p14:nvContentPartPr>
            <p14:xfrm>
              <a:off x="4185120" y="3931360"/>
              <a:ext cx="11160" cy="198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3650636-FAF1-4360-B476-42C83B743AF1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167120" y="3913720"/>
                <a:ext cx="4680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A12216A-6291-442D-83E9-070472A50E92}"/>
                  </a:ext>
                </a:extLst>
              </p14:cNvPr>
              <p14:cNvContentPartPr/>
              <p14:nvPr/>
            </p14:nvContentPartPr>
            <p14:xfrm>
              <a:off x="4316520" y="3911200"/>
              <a:ext cx="332640" cy="244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A12216A-6291-442D-83E9-070472A50E9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298539" y="3893200"/>
                <a:ext cx="368241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11D284A-B933-42A4-98E7-D31BBC9B98AB}"/>
                  </a:ext>
                </a:extLst>
              </p14:cNvPr>
              <p14:cNvContentPartPr/>
              <p14:nvPr/>
            </p14:nvContentPartPr>
            <p14:xfrm>
              <a:off x="4870200" y="3850000"/>
              <a:ext cx="21600" cy="14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11D284A-B933-42A4-98E7-D31BBC9B98AB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852200" y="3832000"/>
                <a:ext cx="57240" cy="49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95125672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40EDF07-29A1-4808-BF12-662ACC2FE75E}"/>
                  </a:ext>
                </a:extLst>
              </p14:cNvPr>
              <p14:cNvContentPartPr/>
              <p14:nvPr/>
            </p14:nvContentPartPr>
            <p14:xfrm>
              <a:off x="4125720" y="334960"/>
              <a:ext cx="122400" cy="194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40EDF07-29A1-4808-BF12-662ACC2FE75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08080" y="316960"/>
                <a:ext cx="1580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EA8AFD0-34AC-4060-A96C-C366F1B83390}"/>
                  </a:ext>
                </a:extLst>
              </p14:cNvPr>
              <p14:cNvContentPartPr/>
              <p14:nvPr/>
            </p14:nvContentPartPr>
            <p14:xfrm>
              <a:off x="5201400" y="179080"/>
              <a:ext cx="945720" cy="40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EA8AFD0-34AC-4060-A96C-C366F1B8339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83753" y="161440"/>
                <a:ext cx="981374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B759F54-FDFF-4E12-AD7C-366CF18D3491}"/>
                  </a:ext>
                </a:extLst>
              </p14:cNvPr>
              <p14:cNvContentPartPr/>
              <p14:nvPr/>
            </p14:nvContentPartPr>
            <p14:xfrm>
              <a:off x="6390480" y="173320"/>
              <a:ext cx="553680" cy="42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B759F54-FDFF-4E12-AD7C-366CF18D349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72480" y="155680"/>
                <a:ext cx="58932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D19790-3ECA-41E6-B5AC-854DA554086C}"/>
                  </a:ext>
                </a:extLst>
              </p14:cNvPr>
              <p14:cNvContentPartPr/>
              <p14:nvPr/>
            </p14:nvContentPartPr>
            <p14:xfrm>
              <a:off x="4388520" y="355120"/>
              <a:ext cx="536760" cy="142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D19790-3ECA-41E6-B5AC-854DA554086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70880" y="337480"/>
                <a:ext cx="57240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271E67-5E79-4A49-A5F3-048854614AAE}"/>
                  </a:ext>
                </a:extLst>
              </p14:cNvPr>
              <p14:cNvContentPartPr/>
              <p14:nvPr/>
            </p14:nvContentPartPr>
            <p14:xfrm>
              <a:off x="3211320" y="371680"/>
              <a:ext cx="567360" cy="18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271E67-5E79-4A49-A5F3-048854614AA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93669" y="353680"/>
                <a:ext cx="603023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7B92D57-2029-409D-8F49-7BA04939A1D6}"/>
                  </a:ext>
                </a:extLst>
              </p14:cNvPr>
              <p14:cNvContentPartPr/>
              <p14:nvPr/>
            </p14:nvContentPartPr>
            <p14:xfrm>
              <a:off x="7227120" y="137680"/>
              <a:ext cx="1561680" cy="325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7B92D57-2029-409D-8F49-7BA04939A1D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209120" y="120040"/>
                <a:ext cx="15973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71C07CB2-8B09-4077-A07D-E4AFECCFB2B5}"/>
                  </a:ext>
                </a:extLst>
              </p14:cNvPr>
              <p14:cNvContentPartPr/>
              <p14:nvPr/>
            </p14:nvContentPartPr>
            <p14:xfrm>
              <a:off x="4998360" y="792160"/>
              <a:ext cx="360" cy="3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71C07CB2-8B09-4077-A07D-E4AFECCFB2B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774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DC0F00FE-48A2-4289-9FD8-DB6D5D3C1A69}"/>
                  </a:ext>
                </a:extLst>
              </p14:cNvPr>
              <p14:cNvContentPartPr/>
              <p14:nvPr/>
            </p14:nvContentPartPr>
            <p14:xfrm>
              <a:off x="4164960" y="873160"/>
              <a:ext cx="734760" cy="1699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DC0F00FE-48A2-4289-9FD8-DB6D5D3C1A6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147320" y="855520"/>
                <a:ext cx="77040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A5520720-58E3-470F-BC03-F13ADB297272}"/>
                  </a:ext>
                </a:extLst>
              </p14:cNvPr>
              <p14:cNvContentPartPr/>
              <p14:nvPr/>
            </p14:nvContentPartPr>
            <p14:xfrm>
              <a:off x="3789120" y="904480"/>
              <a:ext cx="263160" cy="2368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A5520720-58E3-470F-BC03-F13ADB29727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71480" y="886480"/>
                <a:ext cx="29880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34B4127-0D66-40B4-B012-DF54DB4A2995}"/>
                  </a:ext>
                </a:extLst>
              </p14:cNvPr>
              <p14:cNvContentPartPr/>
              <p14:nvPr/>
            </p14:nvContentPartPr>
            <p14:xfrm>
              <a:off x="2976600" y="772000"/>
              <a:ext cx="565920" cy="3528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34B4127-0D66-40B4-B012-DF54DB4A299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958960" y="754000"/>
                <a:ext cx="60156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A41A417-5D92-45C6-8B82-F8A27F80FFB3}"/>
                  </a:ext>
                </a:extLst>
              </p14:cNvPr>
              <p14:cNvContentPartPr/>
              <p14:nvPr/>
            </p14:nvContentPartPr>
            <p14:xfrm>
              <a:off x="1647120" y="772000"/>
              <a:ext cx="1109880" cy="388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A41A417-5D92-45C6-8B82-F8A27F80FFB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629126" y="754000"/>
                <a:ext cx="1145508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80DE3C50-888B-43A8-8667-7F4B42BCD529}"/>
                  </a:ext>
                </a:extLst>
              </p14:cNvPr>
              <p14:cNvContentPartPr/>
              <p14:nvPr/>
            </p14:nvContentPartPr>
            <p14:xfrm>
              <a:off x="243480" y="765880"/>
              <a:ext cx="1176120" cy="547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80DE3C50-888B-43A8-8667-7F4B42BCD52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25486" y="747880"/>
                <a:ext cx="1211749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D03DDA8F-85B6-45A5-877B-EB85DDE55565}"/>
                  </a:ext>
                </a:extLst>
              </p14:cNvPr>
              <p14:cNvContentPartPr/>
              <p14:nvPr/>
            </p14:nvContentPartPr>
            <p14:xfrm>
              <a:off x="5679120" y="913840"/>
              <a:ext cx="193320" cy="1857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D03DDA8F-85B6-45A5-877B-EB85DDE5556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661480" y="896200"/>
                <a:ext cx="22896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42564317-362A-4EB8-B20D-6AE25D5F41AE}"/>
                  </a:ext>
                </a:extLst>
              </p14:cNvPr>
              <p14:cNvContentPartPr/>
              <p14:nvPr/>
            </p14:nvContentPartPr>
            <p14:xfrm>
              <a:off x="5718000" y="710080"/>
              <a:ext cx="151200" cy="1026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42564317-362A-4EB8-B20D-6AE25D5F41A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00360" y="692080"/>
                <a:ext cx="18684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26B186D2-F538-4F37-8554-868D7A9BA689}"/>
                  </a:ext>
                </a:extLst>
              </p14:cNvPr>
              <p14:cNvContentPartPr/>
              <p14:nvPr/>
            </p14:nvContentPartPr>
            <p14:xfrm>
              <a:off x="6044880" y="899080"/>
              <a:ext cx="164520" cy="151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26B186D2-F538-4F37-8554-868D7A9BA6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26880" y="881080"/>
                <a:ext cx="200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E74D505-A2EC-47A3-A05B-216D2553628F}"/>
                  </a:ext>
                </a:extLst>
              </p14:cNvPr>
              <p14:cNvContentPartPr/>
              <p14:nvPr/>
            </p14:nvContentPartPr>
            <p14:xfrm>
              <a:off x="6065040" y="964600"/>
              <a:ext cx="121680" cy="208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E74D505-A2EC-47A3-A05B-216D2553628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047400" y="946960"/>
                <a:ext cx="1573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61E9E393-364C-4F10-90AD-62C3AD406187}"/>
                  </a:ext>
                </a:extLst>
              </p14:cNvPr>
              <p14:cNvContentPartPr/>
              <p14:nvPr/>
            </p14:nvContentPartPr>
            <p14:xfrm>
              <a:off x="5028600" y="853000"/>
              <a:ext cx="305640" cy="2754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61E9E393-364C-4F10-90AD-62C3AD40618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010939" y="835000"/>
                <a:ext cx="341322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4DAAB7C1-C6C9-4983-B38F-B9A328F84338}"/>
                  </a:ext>
                </a:extLst>
              </p14:cNvPr>
              <p14:cNvContentPartPr/>
              <p14:nvPr/>
            </p14:nvContentPartPr>
            <p14:xfrm>
              <a:off x="6349800" y="804400"/>
              <a:ext cx="533880" cy="2419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4DAAB7C1-C6C9-4983-B38F-B9A328F8433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31800" y="786760"/>
                <a:ext cx="56952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32E31CE4-C13D-4B6F-9B7E-932128046CA0}"/>
                  </a:ext>
                </a:extLst>
              </p14:cNvPr>
              <p14:cNvContentPartPr/>
              <p14:nvPr/>
            </p14:nvContentPartPr>
            <p14:xfrm>
              <a:off x="6563280" y="649960"/>
              <a:ext cx="166320" cy="918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32E31CE4-C13D-4B6F-9B7E-932128046CA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45280" y="631960"/>
                <a:ext cx="20196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5057BE46-5AD4-4D9F-B29F-80C88AB29F17}"/>
                  </a:ext>
                </a:extLst>
              </p14:cNvPr>
              <p14:cNvContentPartPr/>
              <p14:nvPr/>
            </p14:nvContentPartPr>
            <p14:xfrm>
              <a:off x="7031640" y="812320"/>
              <a:ext cx="141840" cy="2034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5057BE46-5AD4-4D9F-B29F-80C88AB29F1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13640" y="794320"/>
                <a:ext cx="17748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6887D09D-7663-4CD5-9154-E48CDB70C480}"/>
                  </a:ext>
                </a:extLst>
              </p14:cNvPr>
              <p14:cNvContentPartPr/>
              <p14:nvPr/>
            </p14:nvContentPartPr>
            <p14:xfrm>
              <a:off x="7375800" y="793600"/>
              <a:ext cx="137160" cy="2088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6887D09D-7663-4CD5-9154-E48CDB70C48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357800" y="775960"/>
                <a:ext cx="17280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ABADAF4E-C9DB-4DB1-803D-7EDA18A328A1}"/>
                  </a:ext>
                </a:extLst>
              </p14:cNvPr>
              <p14:cNvContentPartPr/>
              <p14:nvPr/>
            </p14:nvContentPartPr>
            <p14:xfrm>
              <a:off x="7365720" y="629800"/>
              <a:ext cx="187920" cy="612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ABADAF4E-C9DB-4DB1-803D-7EDA18A328A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48080" y="611800"/>
                <a:ext cx="22356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59531EC-1B77-4A8F-88EC-0E344DC301DC}"/>
                  </a:ext>
                </a:extLst>
              </p14:cNvPr>
              <p14:cNvContentPartPr/>
              <p14:nvPr/>
            </p14:nvContentPartPr>
            <p14:xfrm>
              <a:off x="7657680" y="1036240"/>
              <a:ext cx="94680" cy="125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59531EC-1B77-4A8F-88EC-0E344DC301D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639680" y="1018240"/>
                <a:ext cx="13032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2C4FD25-295B-46FD-B156-AA5640865181}"/>
                  </a:ext>
                </a:extLst>
              </p14:cNvPr>
              <p14:cNvContentPartPr/>
              <p14:nvPr/>
            </p14:nvContentPartPr>
            <p14:xfrm>
              <a:off x="7915440" y="954880"/>
              <a:ext cx="269640" cy="140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2C4FD25-295B-46FD-B156-AA564086518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897800" y="936880"/>
                <a:ext cx="30528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64D733F-A7BA-45A2-89C0-D896805C1491}"/>
                  </a:ext>
                </a:extLst>
              </p14:cNvPr>
              <p14:cNvContentPartPr/>
              <p14:nvPr/>
            </p14:nvContentPartPr>
            <p14:xfrm>
              <a:off x="8268960" y="772000"/>
              <a:ext cx="103320" cy="299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64D733F-A7BA-45A2-89C0-D896805C149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50960" y="754000"/>
                <a:ext cx="13896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94EECCB-D5D2-402E-A7C2-6A94E3B58029}"/>
                  </a:ext>
                </a:extLst>
              </p14:cNvPr>
              <p14:cNvContentPartPr/>
              <p14:nvPr/>
            </p14:nvContentPartPr>
            <p14:xfrm>
              <a:off x="8452920" y="945520"/>
              <a:ext cx="93960" cy="122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94EECCB-D5D2-402E-A7C2-6A94E3B5802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434920" y="927520"/>
                <a:ext cx="1296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6C093C2-1359-4F0A-AD6F-91B42E68C40D}"/>
                  </a:ext>
                </a:extLst>
              </p14:cNvPr>
              <p14:cNvContentPartPr/>
              <p14:nvPr/>
            </p14:nvContentPartPr>
            <p14:xfrm>
              <a:off x="8635080" y="916000"/>
              <a:ext cx="330840" cy="141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6C093C2-1359-4F0A-AD6F-91B42E68C40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617421" y="898360"/>
                <a:ext cx="366519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73EA9C-5F66-448B-97FD-5E996746A10B}"/>
                  </a:ext>
                </a:extLst>
              </p14:cNvPr>
              <p14:cNvContentPartPr/>
              <p14:nvPr/>
            </p14:nvContentPartPr>
            <p14:xfrm>
              <a:off x="274080" y="1524040"/>
              <a:ext cx="508680" cy="190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73EA9C-5F66-448B-97FD-5E996746A10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56080" y="1506400"/>
                <a:ext cx="54432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BBC804E-5082-4E8B-AE80-BA393450C2EB}"/>
                  </a:ext>
                </a:extLst>
              </p14:cNvPr>
              <p14:cNvContentPartPr/>
              <p14:nvPr/>
            </p14:nvContentPartPr>
            <p14:xfrm>
              <a:off x="456960" y="1350520"/>
              <a:ext cx="250920" cy="82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BBC804E-5082-4E8B-AE80-BA393450C2E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38960" y="1332520"/>
                <a:ext cx="28656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7D6A841-713D-4C5D-9F15-D636E2F104BA}"/>
                  </a:ext>
                </a:extLst>
              </p14:cNvPr>
              <p14:cNvContentPartPr/>
              <p14:nvPr/>
            </p14:nvContentPartPr>
            <p14:xfrm>
              <a:off x="985080" y="1507120"/>
              <a:ext cx="146160" cy="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7D6A841-713D-4C5D-9F15-D636E2F104B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967440" y="1489480"/>
                <a:ext cx="1818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BE97BB5-D8CD-47E3-B2B6-0AB0743AB9D5}"/>
                  </a:ext>
                </a:extLst>
              </p14:cNvPr>
              <p14:cNvContentPartPr/>
              <p14:nvPr/>
            </p14:nvContentPartPr>
            <p14:xfrm>
              <a:off x="975000" y="1594960"/>
              <a:ext cx="117360" cy="4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BE97BB5-D8CD-47E3-B2B6-0AB0743AB9D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57000" y="1576960"/>
                <a:ext cx="153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E58E1E3-5B23-4567-A6BE-476C62E3F619}"/>
                  </a:ext>
                </a:extLst>
              </p14:cNvPr>
              <p14:cNvContentPartPr/>
              <p14:nvPr/>
            </p14:nvContentPartPr>
            <p14:xfrm>
              <a:off x="1348320" y="1303360"/>
              <a:ext cx="531360" cy="374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E58E1E3-5B23-4567-A6BE-476C62E3F61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330320" y="1285703"/>
                <a:ext cx="567000" cy="4097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616A421-20EE-42F7-B985-BE1DE02A5F02}"/>
                  </a:ext>
                </a:extLst>
              </p14:cNvPr>
              <p14:cNvContentPartPr/>
              <p14:nvPr/>
            </p14:nvContentPartPr>
            <p14:xfrm>
              <a:off x="1990920" y="1619080"/>
              <a:ext cx="4320" cy="6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616A421-20EE-42F7-B985-BE1DE02A5F0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972920" y="160108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18DAF5B6-BA5C-4CEE-84AD-03B41F25F0F5}"/>
                  </a:ext>
                </a:extLst>
              </p14:cNvPr>
              <p14:cNvContentPartPr/>
              <p14:nvPr/>
            </p14:nvContentPartPr>
            <p14:xfrm>
              <a:off x="355800" y="1694320"/>
              <a:ext cx="7917120" cy="11815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18DAF5B6-BA5C-4CEE-84AD-03B41F25F0F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38160" y="1676680"/>
                <a:ext cx="7952760" cy="12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9B3F634-84B3-4369-AB87-2D50541C67FC}"/>
                  </a:ext>
                </a:extLst>
              </p14:cNvPr>
              <p14:cNvContentPartPr/>
              <p14:nvPr/>
            </p14:nvContentPartPr>
            <p14:xfrm>
              <a:off x="152040" y="2665600"/>
              <a:ext cx="8723880" cy="777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9B3F634-84B3-4369-AB87-2D50541C67F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34040" y="2647960"/>
                <a:ext cx="8759520" cy="81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32D6B39-09BD-41FB-AED3-0BF440AABF5C}"/>
                  </a:ext>
                </a:extLst>
              </p14:cNvPr>
              <p14:cNvContentPartPr/>
              <p14:nvPr/>
            </p14:nvContentPartPr>
            <p14:xfrm>
              <a:off x="5861640" y="3024880"/>
              <a:ext cx="1024200" cy="522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32D6B39-09BD-41FB-AED3-0BF440AABF5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843640" y="3006880"/>
                <a:ext cx="1059840" cy="55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E501FEE-A82E-44BE-BAB9-C2A23C83E9B0}"/>
                  </a:ext>
                </a:extLst>
              </p14:cNvPr>
              <p14:cNvContentPartPr/>
              <p14:nvPr/>
            </p14:nvContentPartPr>
            <p14:xfrm>
              <a:off x="7210200" y="3171040"/>
              <a:ext cx="256320" cy="168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E501FEE-A82E-44BE-BAB9-C2A23C83E9B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192200" y="3153400"/>
                <a:ext cx="29196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5C0B0E7-FF2A-41AC-B23E-CDA220DEC9AD}"/>
                  </a:ext>
                </a:extLst>
              </p14:cNvPr>
              <p14:cNvContentPartPr/>
              <p14:nvPr/>
            </p14:nvContentPartPr>
            <p14:xfrm>
              <a:off x="7274280" y="2959000"/>
              <a:ext cx="191880" cy="116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5C0B0E7-FF2A-41AC-B23E-CDA220DEC9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256640" y="2941360"/>
                <a:ext cx="22752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13724F9-11F7-40CA-8C4D-3A77B74C5273}"/>
                  </a:ext>
                </a:extLst>
              </p14:cNvPr>
              <p14:cNvContentPartPr/>
              <p14:nvPr/>
            </p14:nvContentPartPr>
            <p14:xfrm>
              <a:off x="7744080" y="3108400"/>
              <a:ext cx="465120" cy="185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13724F9-11F7-40CA-8C4D-3A77B74C527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726094" y="3090400"/>
                <a:ext cx="500732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C946F65-F2F7-4DC4-AD51-5530EB1FC35E}"/>
                  </a:ext>
                </a:extLst>
              </p14:cNvPr>
              <p14:cNvContentPartPr/>
              <p14:nvPr/>
            </p14:nvContentPartPr>
            <p14:xfrm>
              <a:off x="1615080" y="3819760"/>
              <a:ext cx="360" cy="78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C946F65-F2F7-4DC4-AD51-5530EB1FC35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97080" y="3801760"/>
                <a:ext cx="3600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F36ED1A-2113-4665-850E-3B2E79B8B0AF}"/>
                  </a:ext>
                </a:extLst>
              </p14:cNvPr>
              <p14:cNvContentPartPr/>
              <p14:nvPr/>
            </p14:nvContentPartPr>
            <p14:xfrm>
              <a:off x="1605000" y="3698080"/>
              <a:ext cx="3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F36ED1A-2113-4665-850E-3B2E79B8B0A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87000" y="3680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38A9E37-4EB7-4886-8450-7C4DE70CD51D}"/>
                  </a:ext>
                </a:extLst>
              </p14:cNvPr>
              <p14:cNvContentPartPr/>
              <p14:nvPr/>
            </p14:nvContentPartPr>
            <p14:xfrm>
              <a:off x="1706520" y="3646960"/>
              <a:ext cx="108360" cy="238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38A9E37-4EB7-4886-8450-7C4DE70CD51D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688520" y="3628960"/>
                <a:ext cx="1440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C0B12F3-F8CE-4AC0-9C3A-813520024658}"/>
                  </a:ext>
                </a:extLst>
              </p14:cNvPr>
              <p14:cNvContentPartPr/>
              <p14:nvPr/>
            </p14:nvContentPartPr>
            <p14:xfrm>
              <a:off x="1107840" y="3790600"/>
              <a:ext cx="392760" cy="162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C0B12F3-F8CE-4AC0-9C3A-813520024658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089840" y="3772600"/>
                <a:ext cx="428400" cy="19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247F088-6F49-424C-A660-EFA075D2D0E0}"/>
                  </a:ext>
                </a:extLst>
              </p14:cNvPr>
              <p14:cNvContentPartPr/>
              <p14:nvPr/>
            </p14:nvContentPartPr>
            <p14:xfrm>
              <a:off x="243480" y="3667120"/>
              <a:ext cx="588600" cy="3384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247F088-6F49-424C-A660-EFA075D2D0E0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225480" y="3649480"/>
                <a:ext cx="62424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7B02E77-62F4-4D27-A8C0-CE508CC2C92D}"/>
                  </a:ext>
                </a:extLst>
              </p14:cNvPr>
              <p14:cNvContentPartPr/>
              <p14:nvPr/>
            </p14:nvContentPartPr>
            <p14:xfrm>
              <a:off x="2438760" y="3586120"/>
              <a:ext cx="516240" cy="285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7B02E77-62F4-4D27-A8C0-CE508CC2C92D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420760" y="3568458"/>
                <a:ext cx="551880" cy="3215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949A21D-850B-40EE-86D2-191DE6025ACA}"/>
                  </a:ext>
                </a:extLst>
              </p14:cNvPr>
              <p14:cNvContentPartPr/>
              <p14:nvPr/>
            </p14:nvContentPartPr>
            <p14:xfrm>
              <a:off x="2061840" y="3720760"/>
              <a:ext cx="303840" cy="1605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949A21D-850B-40EE-86D2-191DE6025ACA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044200" y="3703120"/>
                <a:ext cx="33948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BED5DD1-F4DD-4E34-BE2D-2165515D03E8}"/>
                  </a:ext>
                </a:extLst>
              </p14:cNvPr>
              <p14:cNvContentPartPr/>
              <p14:nvPr/>
            </p14:nvContentPartPr>
            <p14:xfrm>
              <a:off x="3329760" y="3749560"/>
              <a:ext cx="289800" cy="180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BED5DD1-F4DD-4E34-BE2D-2165515D03E8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312120" y="3731920"/>
                <a:ext cx="32544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BFC51C1-D4DA-478C-859D-379930AF3419}"/>
                  </a:ext>
                </a:extLst>
              </p14:cNvPr>
              <p14:cNvContentPartPr/>
              <p14:nvPr/>
            </p14:nvContentPartPr>
            <p14:xfrm>
              <a:off x="3352440" y="3531760"/>
              <a:ext cx="194040" cy="144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BFC51C1-D4DA-478C-859D-379930AF3419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334800" y="3513760"/>
                <a:ext cx="22968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B413665-8B0B-4564-AB7C-457F28E87DD0}"/>
                  </a:ext>
                </a:extLst>
              </p14:cNvPr>
              <p14:cNvContentPartPr/>
              <p14:nvPr/>
            </p14:nvContentPartPr>
            <p14:xfrm>
              <a:off x="3779040" y="3687280"/>
              <a:ext cx="188280" cy="11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B413665-8B0B-4564-AB7C-457F28E87DD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761400" y="3669640"/>
                <a:ext cx="223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3B49CA2-D178-45DA-A689-25A909E5985A}"/>
                  </a:ext>
                </a:extLst>
              </p14:cNvPr>
              <p14:cNvContentPartPr/>
              <p14:nvPr/>
            </p14:nvContentPartPr>
            <p14:xfrm>
              <a:off x="3779040" y="3781240"/>
              <a:ext cx="186120" cy="18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3B49CA2-D178-45DA-A689-25A909E5985A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761400" y="3763240"/>
                <a:ext cx="2217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8663BF5-4EF8-4991-BF75-31F44E4EABAB}"/>
                  </a:ext>
                </a:extLst>
              </p14:cNvPr>
              <p14:cNvContentPartPr/>
              <p14:nvPr/>
            </p14:nvContentPartPr>
            <p14:xfrm>
              <a:off x="3748800" y="3910840"/>
              <a:ext cx="173880" cy="11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8663BF5-4EF8-4991-BF75-31F44E4EABAB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731160" y="3893200"/>
                <a:ext cx="209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5C6FA5F-4FE5-4AD8-BBC3-800755C457BE}"/>
                  </a:ext>
                </a:extLst>
              </p14:cNvPr>
              <p14:cNvContentPartPr/>
              <p14:nvPr/>
            </p14:nvContentPartPr>
            <p14:xfrm>
              <a:off x="4202760" y="3606640"/>
              <a:ext cx="220320" cy="1926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5C6FA5F-4FE5-4AD8-BBC3-800755C457BE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185120" y="3588640"/>
                <a:ext cx="25596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5465880-C470-49C3-A9FB-02C113C36FD0}"/>
                  </a:ext>
                </a:extLst>
              </p14:cNvPr>
              <p14:cNvContentPartPr/>
              <p14:nvPr/>
            </p14:nvContentPartPr>
            <p14:xfrm>
              <a:off x="4195920" y="3464800"/>
              <a:ext cx="191880" cy="810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5465880-C470-49C3-A9FB-02C113C36FD0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177920" y="3446800"/>
                <a:ext cx="22752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BC6640F-B906-4E47-A818-5920E66B846E}"/>
                  </a:ext>
                </a:extLst>
              </p14:cNvPr>
              <p14:cNvContentPartPr/>
              <p14:nvPr/>
            </p14:nvContentPartPr>
            <p14:xfrm>
              <a:off x="4114560" y="3850000"/>
              <a:ext cx="415440" cy="129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BC6640F-B906-4E47-A818-5920E66B846E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4096560" y="3832360"/>
                <a:ext cx="4510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3650636-FAF1-4360-B476-42C83B743AF1}"/>
                  </a:ext>
                </a:extLst>
              </p14:cNvPr>
              <p14:cNvContentPartPr/>
              <p14:nvPr/>
            </p14:nvContentPartPr>
            <p14:xfrm>
              <a:off x="4185120" y="3931360"/>
              <a:ext cx="11160" cy="198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3650636-FAF1-4360-B476-42C83B743AF1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167120" y="3913720"/>
                <a:ext cx="4680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A12216A-6291-442D-83E9-070472A50E92}"/>
                  </a:ext>
                </a:extLst>
              </p14:cNvPr>
              <p14:cNvContentPartPr/>
              <p14:nvPr/>
            </p14:nvContentPartPr>
            <p14:xfrm>
              <a:off x="4316520" y="3911200"/>
              <a:ext cx="332640" cy="244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A12216A-6291-442D-83E9-070472A50E9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298539" y="3893200"/>
                <a:ext cx="368241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11D284A-B933-42A4-98E7-D31BBC9B98AB}"/>
                  </a:ext>
                </a:extLst>
              </p14:cNvPr>
              <p14:cNvContentPartPr/>
              <p14:nvPr/>
            </p14:nvContentPartPr>
            <p14:xfrm>
              <a:off x="4870200" y="3850000"/>
              <a:ext cx="21600" cy="14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11D284A-B933-42A4-98E7-D31BBC9B98AB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852200" y="3832000"/>
                <a:ext cx="572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8CFA845-A923-4F89-8EC7-99F2D4A43530}"/>
                  </a:ext>
                </a:extLst>
              </p14:cNvPr>
              <p14:cNvContentPartPr/>
              <p14:nvPr/>
            </p14:nvContentPartPr>
            <p14:xfrm>
              <a:off x="5120040" y="3573160"/>
              <a:ext cx="338040" cy="318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8CFA845-A923-4F89-8EC7-99F2D4A43530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102400" y="3555520"/>
                <a:ext cx="37368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B58F87A-BFB3-4AC2-ABBE-DD38186823EA}"/>
                  </a:ext>
                </a:extLst>
              </p14:cNvPr>
              <p14:cNvContentPartPr/>
              <p14:nvPr/>
            </p14:nvContentPartPr>
            <p14:xfrm>
              <a:off x="5546640" y="3732640"/>
              <a:ext cx="81720" cy="127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B58F87A-BFB3-4AC2-ABBE-DD38186823EA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528640" y="3714640"/>
                <a:ext cx="11736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101A9D9-FF78-444C-8AA8-0535615A2504}"/>
                  </a:ext>
                </a:extLst>
              </p14:cNvPr>
              <p14:cNvContentPartPr/>
              <p14:nvPr/>
            </p14:nvContentPartPr>
            <p14:xfrm>
              <a:off x="5743560" y="3839920"/>
              <a:ext cx="47520" cy="95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101A9D9-FF78-444C-8AA8-0535615A2504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725920" y="3822280"/>
                <a:ext cx="8316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2AD4373-E5A1-4719-9D95-826D306F5793}"/>
                  </a:ext>
                </a:extLst>
              </p14:cNvPr>
              <p14:cNvContentPartPr/>
              <p14:nvPr/>
            </p14:nvContentPartPr>
            <p14:xfrm>
              <a:off x="5998800" y="3770080"/>
              <a:ext cx="280440" cy="119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2AD4373-E5A1-4719-9D95-826D306F5793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5980800" y="3752080"/>
                <a:ext cx="31608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D1A56BF-70A3-439D-9CB1-6AE08974FE74}"/>
                  </a:ext>
                </a:extLst>
              </p14:cNvPr>
              <p14:cNvContentPartPr/>
              <p14:nvPr/>
            </p14:nvContentPartPr>
            <p14:xfrm>
              <a:off x="6426480" y="3779080"/>
              <a:ext cx="15120" cy="60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D1A56BF-70A3-439D-9CB1-6AE08974FE74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408480" y="3761080"/>
                <a:ext cx="507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18848BB-CC57-4898-AFB5-97F5FAADA3F3}"/>
                  </a:ext>
                </a:extLst>
              </p14:cNvPr>
              <p14:cNvContentPartPr/>
              <p14:nvPr/>
            </p14:nvContentPartPr>
            <p14:xfrm>
              <a:off x="6431160" y="369808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18848BB-CC57-4898-AFB5-97F5FAADA3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13160" y="3680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75F244D-B495-44F1-A988-348EE4803585}"/>
                  </a:ext>
                </a:extLst>
              </p14:cNvPr>
              <p14:cNvContentPartPr/>
              <p14:nvPr/>
            </p14:nvContentPartPr>
            <p14:xfrm>
              <a:off x="6532320" y="3576040"/>
              <a:ext cx="306000" cy="310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75F244D-B495-44F1-A988-348EE480358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514680" y="3558040"/>
                <a:ext cx="34164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7244970-EE80-4D0B-81FB-37986F697DDA}"/>
                  </a:ext>
                </a:extLst>
              </p14:cNvPr>
              <p14:cNvContentPartPr/>
              <p14:nvPr/>
            </p14:nvContentPartPr>
            <p14:xfrm>
              <a:off x="7645440" y="3657400"/>
              <a:ext cx="86400" cy="1515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7244970-EE80-4D0B-81FB-37986F697DDA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627440" y="3639400"/>
                <a:ext cx="12204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27F0282-1AA5-4131-8E95-EF0A885ECCC0}"/>
                  </a:ext>
                </a:extLst>
              </p14:cNvPr>
              <p14:cNvContentPartPr/>
              <p14:nvPr/>
            </p14:nvContentPartPr>
            <p14:xfrm>
              <a:off x="7081320" y="3550120"/>
              <a:ext cx="477720" cy="311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27F0282-1AA5-4131-8E95-EF0A885ECCC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063334" y="3532120"/>
                <a:ext cx="513333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2FD57D6-D0D3-49C8-8DEC-9A5D5C4D4C62}"/>
                  </a:ext>
                </a:extLst>
              </p14:cNvPr>
              <p14:cNvContentPartPr/>
              <p14:nvPr/>
            </p14:nvContentPartPr>
            <p14:xfrm>
              <a:off x="284160" y="4296040"/>
              <a:ext cx="214920" cy="1846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2FD57D6-D0D3-49C8-8DEC-9A5D5C4D4C62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66160" y="4278040"/>
                <a:ext cx="25056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5A033C3-C751-43B0-8441-1D7F6C660B0D}"/>
                  </a:ext>
                </a:extLst>
              </p14:cNvPr>
              <p14:cNvContentPartPr/>
              <p14:nvPr/>
            </p14:nvContentPartPr>
            <p14:xfrm>
              <a:off x="599880" y="4098400"/>
              <a:ext cx="1412280" cy="399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5A033C3-C751-43B0-8441-1D7F6C660B0D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81885" y="4080760"/>
                <a:ext cx="1447911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15D1809-5A54-4E4B-9A9F-44784A5F3CA8}"/>
                  </a:ext>
                </a:extLst>
              </p14:cNvPr>
              <p14:cNvContentPartPr/>
              <p14:nvPr/>
            </p14:nvContentPartPr>
            <p14:xfrm>
              <a:off x="2803800" y="4390720"/>
              <a:ext cx="147240" cy="19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15D1809-5A54-4E4B-9A9F-44784A5F3CA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786160" y="4372720"/>
                <a:ext cx="1828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A4C595E-BA08-4289-9396-69F2CFB4EC12}"/>
                  </a:ext>
                </a:extLst>
              </p14:cNvPr>
              <p14:cNvContentPartPr/>
              <p14:nvPr/>
            </p14:nvContentPartPr>
            <p14:xfrm>
              <a:off x="2791200" y="4510600"/>
              <a:ext cx="88920" cy="4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A4C595E-BA08-4289-9396-69F2CFB4EC1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773200" y="4492600"/>
                <a:ext cx="1245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898A1AB-C0AC-4C95-B1E4-DF0C906C48BD}"/>
                  </a:ext>
                </a:extLst>
              </p14:cNvPr>
              <p14:cNvContentPartPr/>
              <p14:nvPr/>
            </p14:nvContentPartPr>
            <p14:xfrm>
              <a:off x="3068040" y="4150600"/>
              <a:ext cx="169200" cy="137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898A1AB-C0AC-4C95-B1E4-DF0C906C48BD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050040" y="4132600"/>
                <a:ext cx="20484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9CE78CD-4B94-4C56-A009-B5DAF4A8F79F}"/>
                  </a:ext>
                </a:extLst>
              </p14:cNvPr>
              <p14:cNvContentPartPr/>
              <p14:nvPr/>
            </p14:nvContentPartPr>
            <p14:xfrm>
              <a:off x="3060840" y="4368400"/>
              <a:ext cx="180360" cy="2070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9CE78CD-4B94-4C56-A009-B5DAF4A8F79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042840" y="4350760"/>
                <a:ext cx="216000" cy="24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B20F46E-3517-4597-9C1C-6B5ED71296C2}"/>
                  </a:ext>
                </a:extLst>
              </p14:cNvPr>
              <p14:cNvContentPartPr/>
              <p14:nvPr/>
            </p14:nvContentPartPr>
            <p14:xfrm>
              <a:off x="2519400" y="4193800"/>
              <a:ext cx="175320" cy="3499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B20F46E-3517-4597-9C1C-6B5ED71296C2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501400" y="4175800"/>
                <a:ext cx="21096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B5D8D6F-133F-488A-A242-BF729B67029C}"/>
                  </a:ext>
                </a:extLst>
              </p14:cNvPr>
              <p14:cNvContentPartPr/>
              <p14:nvPr/>
            </p14:nvContentPartPr>
            <p14:xfrm>
              <a:off x="3397800" y="4530760"/>
              <a:ext cx="107640" cy="1314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B5D8D6F-133F-488A-A242-BF729B67029C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380160" y="4513120"/>
                <a:ext cx="14328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DDA29797-8615-4ADD-B4C5-CD4EAB5053D9}"/>
                  </a:ext>
                </a:extLst>
              </p14:cNvPr>
              <p14:cNvContentPartPr/>
              <p14:nvPr/>
            </p14:nvContentPartPr>
            <p14:xfrm>
              <a:off x="4012680" y="4438960"/>
              <a:ext cx="151920" cy="11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DDA29797-8615-4ADD-B4C5-CD4EAB5053D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994680" y="4421320"/>
                <a:ext cx="187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04BC414-7E88-4768-8E1D-883CEF809B09}"/>
                  </a:ext>
                </a:extLst>
              </p14:cNvPr>
              <p14:cNvContentPartPr/>
              <p14:nvPr/>
            </p14:nvContentPartPr>
            <p14:xfrm>
              <a:off x="4023120" y="4502320"/>
              <a:ext cx="132120" cy="190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04BC414-7E88-4768-8E1D-883CEF809B09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005120" y="4484320"/>
                <a:ext cx="1677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653710E-47AE-41EE-9D02-38B694E561FB}"/>
                  </a:ext>
                </a:extLst>
              </p14:cNvPr>
              <p14:cNvContentPartPr/>
              <p14:nvPr/>
            </p14:nvContentPartPr>
            <p14:xfrm>
              <a:off x="4305000" y="4305760"/>
              <a:ext cx="167760" cy="531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653710E-47AE-41EE-9D02-38B694E561FB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287360" y="4287760"/>
                <a:ext cx="203400" cy="56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8F8B6B8-52C9-40E5-A224-3A949CD49DEE}"/>
                  </a:ext>
                </a:extLst>
              </p14:cNvPr>
              <p14:cNvContentPartPr/>
              <p14:nvPr/>
            </p14:nvContentPartPr>
            <p14:xfrm>
              <a:off x="3718200" y="4235920"/>
              <a:ext cx="165600" cy="536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8F8B6B8-52C9-40E5-A224-3A949CD49DEE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700200" y="4218280"/>
                <a:ext cx="20124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6AACD68-8807-4BED-89FD-1955F208D59E}"/>
                  </a:ext>
                </a:extLst>
              </p14:cNvPr>
              <p14:cNvContentPartPr/>
              <p14:nvPr/>
            </p14:nvContentPartPr>
            <p14:xfrm>
              <a:off x="4826280" y="4216120"/>
              <a:ext cx="192960" cy="4989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6AACD68-8807-4BED-89FD-1955F208D59E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808280" y="4198120"/>
                <a:ext cx="228600" cy="53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E0C8A07-5A04-495C-9542-26C4F84E9D7C}"/>
                  </a:ext>
                </a:extLst>
              </p14:cNvPr>
              <p14:cNvContentPartPr/>
              <p14:nvPr/>
            </p14:nvContentPartPr>
            <p14:xfrm>
              <a:off x="5465640" y="4378120"/>
              <a:ext cx="141840" cy="111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E0C8A07-5A04-495C-9542-26C4F84E9D7C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448000" y="4360120"/>
                <a:ext cx="177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FCDD889-5DCB-4F9F-A4D6-3F367343A3DB}"/>
                  </a:ext>
                </a:extLst>
              </p14:cNvPr>
              <p14:cNvContentPartPr/>
              <p14:nvPr/>
            </p14:nvContentPartPr>
            <p14:xfrm>
              <a:off x="5465640" y="4469560"/>
              <a:ext cx="163440" cy="111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FCDD889-5DCB-4F9F-A4D6-3F367343A3D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448000" y="4451560"/>
                <a:ext cx="199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787C0271-2DF3-49F1-9E23-244A86C9DF48}"/>
                  </a:ext>
                </a:extLst>
              </p14:cNvPr>
              <p14:cNvContentPartPr/>
              <p14:nvPr/>
            </p14:nvContentPartPr>
            <p14:xfrm>
              <a:off x="5181240" y="4170040"/>
              <a:ext cx="154440" cy="4075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787C0271-2DF3-49F1-9E23-244A86C9DF48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163240" y="4152384"/>
                <a:ext cx="190080" cy="443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134BBCF-84BF-4141-89F6-8EF17A16DC09}"/>
                  </a:ext>
                </a:extLst>
              </p14:cNvPr>
              <p14:cNvContentPartPr/>
              <p14:nvPr/>
            </p14:nvContentPartPr>
            <p14:xfrm>
              <a:off x="5780640" y="4111000"/>
              <a:ext cx="175680" cy="1317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134BBCF-84BF-4141-89F6-8EF17A16DC09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762640" y="4093360"/>
                <a:ext cx="21132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0532B1D3-9177-48AB-85C6-B22B3B8CA751}"/>
                  </a:ext>
                </a:extLst>
              </p14:cNvPr>
              <p14:cNvContentPartPr/>
              <p14:nvPr/>
            </p14:nvContentPartPr>
            <p14:xfrm>
              <a:off x="6102840" y="4504120"/>
              <a:ext cx="14400" cy="111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0532B1D3-9177-48AB-85C6-B22B3B8CA75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084840" y="4486480"/>
                <a:ext cx="50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F3C1D65-5E94-4F96-97EE-0BB886B61894}"/>
                  </a:ext>
                </a:extLst>
              </p14:cNvPr>
              <p14:cNvContentPartPr/>
              <p14:nvPr/>
            </p14:nvContentPartPr>
            <p14:xfrm>
              <a:off x="5750400" y="4327000"/>
              <a:ext cx="218880" cy="1980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F3C1D65-5E94-4F96-97EE-0BB886B61894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732400" y="4309000"/>
                <a:ext cx="254520" cy="233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6397475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40EDF07-29A1-4808-BF12-662ACC2FE75E}"/>
                  </a:ext>
                </a:extLst>
              </p14:cNvPr>
              <p14:cNvContentPartPr/>
              <p14:nvPr/>
            </p14:nvContentPartPr>
            <p14:xfrm>
              <a:off x="4125720" y="334960"/>
              <a:ext cx="122400" cy="194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40EDF07-29A1-4808-BF12-662ACC2FE75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08080" y="316960"/>
                <a:ext cx="1580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EA8AFD0-34AC-4060-A96C-C366F1B83390}"/>
                  </a:ext>
                </a:extLst>
              </p14:cNvPr>
              <p14:cNvContentPartPr/>
              <p14:nvPr/>
            </p14:nvContentPartPr>
            <p14:xfrm>
              <a:off x="5201400" y="179080"/>
              <a:ext cx="945720" cy="40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EA8AFD0-34AC-4060-A96C-C366F1B8339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83753" y="161440"/>
                <a:ext cx="981374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B759F54-FDFF-4E12-AD7C-366CF18D3491}"/>
                  </a:ext>
                </a:extLst>
              </p14:cNvPr>
              <p14:cNvContentPartPr/>
              <p14:nvPr/>
            </p14:nvContentPartPr>
            <p14:xfrm>
              <a:off x="6390480" y="173320"/>
              <a:ext cx="553680" cy="42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B759F54-FDFF-4E12-AD7C-366CF18D349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72480" y="155680"/>
                <a:ext cx="58932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D19790-3ECA-41E6-B5AC-854DA554086C}"/>
                  </a:ext>
                </a:extLst>
              </p14:cNvPr>
              <p14:cNvContentPartPr/>
              <p14:nvPr/>
            </p14:nvContentPartPr>
            <p14:xfrm>
              <a:off x="4388520" y="355120"/>
              <a:ext cx="536760" cy="142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D19790-3ECA-41E6-B5AC-854DA554086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70880" y="337480"/>
                <a:ext cx="57240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271E67-5E79-4A49-A5F3-048854614AAE}"/>
                  </a:ext>
                </a:extLst>
              </p14:cNvPr>
              <p14:cNvContentPartPr/>
              <p14:nvPr/>
            </p14:nvContentPartPr>
            <p14:xfrm>
              <a:off x="3211320" y="371680"/>
              <a:ext cx="567360" cy="18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271E67-5E79-4A49-A5F3-048854614AA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93669" y="353680"/>
                <a:ext cx="603023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7B92D57-2029-409D-8F49-7BA04939A1D6}"/>
                  </a:ext>
                </a:extLst>
              </p14:cNvPr>
              <p14:cNvContentPartPr/>
              <p14:nvPr/>
            </p14:nvContentPartPr>
            <p14:xfrm>
              <a:off x="7227120" y="137680"/>
              <a:ext cx="1561680" cy="325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7B92D57-2029-409D-8F49-7BA04939A1D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209120" y="120040"/>
                <a:ext cx="15973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71C07CB2-8B09-4077-A07D-E4AFECCFB2B5}"/>
                  </a:ext>
                </a:extLst>
              </p14:cNvPr>
              <p14:cNvContentPartPr/>
              <p14:nvPr/>
            </p14:nvContentPartPr>
            <p14:xfrm>
              <a:off x="4998360" y="792160"/>
              <a:ext cx="360" cy="3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71C07CB2-8B09-4077-A07D-E4AFECCFB2B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774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DC0F00FE-48A2-4289-9FD8-DB6D5D3C1A69}"/>
                  </a:ext>
                </a:extLst>
              </p14:cNvPr>
              <p14:cNvContentPartPr/>
              <p14:nvPr/>
            </p14:nvContentPartPr>
            <p14:xfrm>
              <a:off x="4164960" y="873160"/>
              <a:ext cx="734760" cy="1699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DC0F00FE-48A2-4289-9FD8-DB6D5D3C1A6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147320" y="855520"/>
                <a:ext cx="77040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A5520720-58E3-470F-BC03-F13ADB297272}"/>
                  </a:ext>
                </a:extLst>
              </p14:cNvPr>
              <p14:cNvContentPartPr/>
              <p14:nvPr/>
            </p14:nvContentPartPr>
            <p14:xfrm>
              <a:off x="3789120" y="904480"/>
              <a:ext cx="263160" cy="2368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A5520720-58E3-470F-BC03-F13ADB29727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71480" y="886480"/>
                <a:ext cx="29880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34B4127-0D66-40B4-B012-DF54DB4A2995}"/>
                  </a:ext>
                </a:extLst>
              </p14:cNvPr>
              <p14:cNvContentPartPr/>
              <p14:nvPr/>
            </p14:nvContentPartPr>
            <p14:xfrm>
              <a:off x="2976600" y="772000"/>
              <a:ext cx="565920" cy="3528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34B4127-0D66-40B4-B012-DF54DB4A299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958960" y="754000"/>
                <a:ext cx="60156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A41A417-5D92-45C6-8B82-F8A27F80FFB3}"/>
                  </a:ext>
                </a:extLst>
              </p14:cNvPr>
              <p14:cNvContentPartPr/>
              <p14:nvPr/>
            </p14:nvContentPartPr>
            <p14:xfrm>
              <a:off x="1647120" y="772000"/>
              <a:ext cx="1109880" cy="388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A41A417-5D92-45C6-8B82-F8A27F80FFB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629126" y="754000"/>
                <a:ext cx="1145508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80DE3C50-888B-43A8-8667-7F4B42BCD529}"/>
                  </a:ext>
                </a:extLst>
              </p14:cNvPr>
              <p14:cNvContentPartPr/>
              <p14:nvPr/>
            </p14:nvContentPartPr>
            <p14:xfrm>
              <a:off x="243480" y="765880"/>
              <a:ext cx="1176120" cy="547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80DE3C50-888B-43A8-8667-7F4B42BCD52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25486" y="747880"/>
                <a:ext cx="1211749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D03DDA8F-85B6-45A5-877B-EB85DDE55565}"/>
                  </a:ext>
                </a:extLst>
              </p14:cNvPr>
              <p14:cNvContentPartPr/>
              <p14:nvPr/>
            </p14:nvContentPartPr>
            <p14:xfrm>
              <a:off x="5679120" y="913840"/>
              <a:ext cx="193320" cy="1857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D03DDA8F-85B6-45A5-877B-EB85DDE5556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661480" y="896200"/>
                <a:ext cx="22896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42564317-362A-4EB8-B20D-6AE25D5F41AE}"/>
                  </a:ext>
                </a:extLst>
              </p14:cNvPr>
              <p14:cNvContentPartPr/>
              <p14:nvPr/>
            </p14:nvContentPartPr>
            <p14:xfrm>
              <a:off x="5718000" y="710080"/>
              <a:ext cx="151200" cy="1026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42564317-362A-4EB8-B20D-6AE25D5F41A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00360" y="692080"/>
                <a:ext cx="18684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26B186D2-F538-4F37-8554-868D7A9BA689}"/>
                  </a:ext>
                </a:extLst>
              </p14:cNvPr>
              <p14:cNvContentPartPr/>
              <p14:nvPr/>
            </p14:nvContentPartPr>
            <p14:xfrm>
              <a:off x="6044880" y="899080"/>
              <a:ext cx="164520" cy="151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26B186D2-F538-4F37-8554-868D7A9BA6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26880" y="881080"/>
                <a:ext cx="200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E74D505-A2EC-47A3-A05B-216D2553628F}"/>
                  </a:ext>
                </a:extLst>
              </p14:cNvPr>
              <p14:cNvContentPartPr/>
              <p14:nvPr/>
            </p14:nvContentPartPr>
            <p14:xfrm>
              <a:off x="6065040" y="964600"/>
              <a:ext cx="121680" cy="208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E74D505-A2EC-47A3-A05B-216D2553628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047400" y="946960"/>
                <a:ext cx="1573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61E9E393-364C-4F10-90AD-62C3AD406187}"/>
                  </a:ext>
                </a:extLst>
              </p14:cNvPr>
              <p14:cNvContentPartPr/>
              <p14:nvPr/>
            </p14:nvContentPartPr>
            <p14:xfrm>
              <a:off x="5028600" y="853000"/>
              <a:ext cx="305640" cy="2754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61E9E393-364C-4F10-90AD-62C3AD40618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010939" y="835000"/>
                <a:ext cx="341322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4DAAB7C1-C6C9-4983-B38F-B9A328F84338}"/>
                  </a:ext>
                </a:extLst>
              </p14:cNvPr>
              <p14:cNvContentPartPr/>
              <p14:nvPr/>
            </p14:nvContentPartPr>
            <p14:xfrm>
              <a:off x="6349800" y="804400"/>
              <a:ext cx="533880" cy="2419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4DAAB7C1-C6C9-4983-B38F-B9A328F8433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31800" y="786760"/>
                <a:ext cx="56952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32E31CE4-C13D-4B6F-9B7E-932128046CA0}"/>
                  </a:ext>
                </a:extLst>
              </p14:cNvPr>
              <p14:cNvContentPartPr/>
              <p14:nvPr/>
            </p14:nvContentPartPr>
            <p14:xfrm>
              <a:off x="6563280" y="649960"/>
              <a:ext cx="166320" cy="918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32E31CE4-C13D-4B6F-9B7E-932128046CA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45280" y="631960"/>
                <a:ext cx="20196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5057BE46-5AD4-4D9F-B29F-80C88AB29F17}"/>
                  </a:ext>
                </a:extLst>
              </p14:cNvPr>
              <p14:cNvContentPartPr/>
              <p14:nvPr/>
            </p14:nvContentPartPr>
            <p14:xfrm>
              <a:off x="7031640" y="812320"/>
              <a:ext cx="141840" cy="2034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5057BE46-5AD4-4D9F-B29F-80C88AB29F1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13640" y="794320"/>
                <a:ext cx="17748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6887D09D-7663-4CD5-9154-E48CDB70C480}"/>
                  </a:ext>
                </a:extLst>
              </p14:cNvPr>
              <p14:cNvContentPartPr/>
              <p14:nvPr/>
            </p14:nvContentPartPr>
            <p14:xfrm>
              <a:off x="7375800" y="793600"/>
              <a:ext cx="137160" cy="2088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6887D09D-7663-4CD5-9154-E48CDB70C48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357800" y="775960"/>
                <a:ext cx="17280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ABADAF4E-C9DB-4DB1-803D-7EDA18A328A1}"/>
                  </a:ext>
                </a:extLst>
              </p14:cNvPr>
              <p14:cNvContentPartPr/>
              <p14:nvPr/>
            </p14:nvContentPartPr>
            <p14:xfrm>
              <a:off x="7365720" y="629800"/>
              <a:ext cx="187920" cy="612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ABADAF4E-C9DB-4DB1-803D-7EDA18A328A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48080" y="611800"/>
                <a:ext cx="22356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59531EC-1B77-4A8F-88EC-0E344DC301DC}"/>
                  </a:ext>
                </a:extLst>
              </p14:cNvPr>
              <p14:cNvContentPartPr/>
              <p14:nvPr/>
            </p14:nvContentPartPr>
            <p14:xfrm>
              <a:off x="7657680" y="1036240"/>
              <a:ext cx="94680" cy="125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59531EC-1B77-4A8F-88EC-0E344DC301D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639680" y="1018240"/>
                <a:ext cx="13032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2C4FD25-295B-46FD-B156-AA5640865181}"/>
                  </a:ext>
                </a:extLst>
              </p14:cNvPr>
              <p14:cNvContentPartPr/>
              <p14:nvPr/>
            </p14:nvContentPartPr>
            <p14:xfrm>
              <a:off x="7915440" y="954880"/>
              <a:ext cx="269640" cy="140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2C4FD25-295B-46FD-B156-AA564086518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897800" y="936880"/>
                <a:ext cx="30528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64D733F-A7BA-45A2-89C0-D896805C1491}"/>
                  </a:ext>
                </a:extLst>
              </p14:cNvPr>
              <p14:cNvContentPartPr/>
              <p14:nvPr/>
            </p14:nvContentPartPr>
            <p14:xfrm>
              <a:off x="8268960" y="772000"/>
              <a:ext cx="103320" cy="299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64D733F-A7BA-45A2-89C0-D896805C149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50960" y="754000"/>
                <a:ext cx="13896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94EECCB-D5D2-402E-A7C2-6A94E3B58029}"/>
                  </a:ext>
                </a:extLst>
              </p14:cNvPr>
              <p14:cNvContentPartPr/>
              <p14:nvPr/>
            </p14:nvContentPartPr>
            <p14:xfrm>
              <a:off x="8452920" y="945520"/>
              <a:ext cx="93960" cy="122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94EECCB-D5D2-402E-A7C2-6A94E3B5802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434920" y="927520"/>
                <a:ext cx="1296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6C093C2-1359-4F0A-AD6F-91B42E68C40D}"/>
                  </a:ext>
                </a:extLst>
              </p14:cNvPr>
              <p14:cNvContentPartPr/>
              <p14:nvPr/>
            </p14:nvContentPartPr>
            <p14:xfrm>
              <a:off x="8635080" y="916000"/>
              <a:ext cx="330840" cy="141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6C093C2-1359-4F0A-AD6F-91B42E68C40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617421" y="898360"/>
                <a:ext cx="366519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73EA9C-5F66-448B-97FD-5E996746A10B}"/>
                  </a:ext>
                </a:extLst>
              </p14:cNvPr>
              <p14:cNvContentPartPr/>
              <p14:nvPr/>
            </p14:nvContentPartPr>
            <p14:xfrm>
              <a:off x="274080" y="1524040"/>
              <a:ext cx="508680" cy="190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73EA9C-5F66-448B-97FD-5E996746A10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56080" y="1506400"/>
                <a:ext cx="54432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BBC804E-5082-4E8B-AE80-BA393450C2EB}"/>
                  </a:ext>
                </a:extLst>
              </p14:cNvPr>
              <p14:cNvContentPartPr/>
              <p14:nvPr/>
            </p14:nvContentPartPr>
            <p14:xfrm>
              <a:off x="456960" y="1350520"/>
              <a:ext cx="250920" cy="82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BBC804E-5082-4E8B-AE80-BA393450C2E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38960" y="1332520"/>
                <a:ext cx="28656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7D6A841-713D-4C5D-9F15-D636E2F104BA}"/>
                  </a:ext>
                </a:extLst>
              </p14:cNvPr>
              <p14:cNvContentPartPr/>
              <p14:nvPr/>
            </p14:nvContentPartPr>
            <p14:xfrm>
              <a:off x="985080" y="1507120"/>
              <a:ext cx="146160" cy="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7D6A841-713D-4C5D-9F15-D636E2F104B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967440" y="1489480"/>
                <a:ext cx="1818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BE97BB5-D8CD-47E3-B2B6-0AB0743AB9D5}"/>
                  </a:ext>
                </a:extLst>
              </p14:cNvPr>
              <p14:cNvContentPartPr/>
              <p14:nvPr/>
            </p14:nvContentPartPr>
            <p14:xfrm>
              <a:off x="975000" y="1594960"/>
              <a:ext cx="117360" cy="4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BE97BB5-D8CD-47E3-B2B6-0AB0743AB9D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57000" y="1576960"/>
                <a:ext cx="153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E58E1E3-5B23-4567-A6BE-476C62E3F619}"/>
                  </a:ext>
                </a:extLst>
              </p14:cNvPr>
              <p14:cNvContentPartPr/>
              <p14:nvPr/>
            </p14:nvContentPartPr>
            <p14:xfrm>
              <a:off x="1348320" y="1303360"/>
              <a:ext cx="531360" cy="374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E58E1E3-5B23-4567-A6BE-476C62E3F61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330320" y="1285703"/>
                <a:ext cx="567000" cy="4097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616A421-20EE-42F7-B985-BE1DE02A5F02}"/>
                  </a:ext>
                </a:extLst>
              </p14:cNvPr>
              <p14:cNvContentPartPr/>
              <p14:nvPr/>
            </p14:nvContentPartPr>
            <p14:xfrm>
              <a:off x="1990920" y="1619080"/>
              <a:ext cx="4320" cy="6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616A421-20EE-42F7-B985-BE1DE02A5F0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972920" y="160108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18DAF5B6-BA5C-4CEE-84AD-03B41F25F0F5}"/>
                  </a:ext>
                </a:extLst>
              </p14:cNvPr>
              <p14:cNvContentPartPr/>
              <p14:nvPr/>
            </p14:nvContentPartPr>
            <p14:xfrm>
              <a:off x="355800" y="1694320"/>
              <a:ext cx="7917120" cy="11815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18DAF5B6-BA5C-4CEE-84AD-03B41F25F0F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38160" y="1676680"/>
                <a:ext cx="7952760" cy="12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9B3F634-84B3-4369-AB87-2D50541C67FC}"/>
                  </a:ext>
                </a:extLst>
              </p14:cNvPr>
              <p14:cNvContentPartPr/>
              <p14:nvPr/>
            </p14:nvContentPartPr>
            <p14:xfrm>
              <a:off x="951240" y="3777960"/>
              <a:ext cx="4636800" cy="4669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9B3F634-84B3-4369-AB87-2D50541C67F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933600" y="3759960"/>
                <a:ext cx="467244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32D6B39-09BD-41FB-AED3-0BF440AABF5C}"/>
                  </a:ext>
                </a:extLst>
              </p14:cNvPr>
              <p14:cNvContentPartPr/>
              <p14:nvPr/>
            </p14:nvContentPartPr>
            <p14:xfrm>
              <a:off x="5861640" y="3826200"/>
              <a:ext cx="1024200" cy="522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32D6B39-09BD-41FB-AED3-0BF440AABF5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843640" y="3808200"/>
                <a:ext cx="1059840" cy="55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E501FEE-A82E-44BE-BAB9-C2A23C83E9B0}"/>
                  </a:ext>
                </a:extLst>
              </p14:cNvPr>
              <p14:cNvContentPartPr/>
              <p14:nvPr/>
            </p14:nvContentPartPr>
            <p14:xfrm>
              <a:off x="7210200" y="3972360"/>
              <a:ext cx="256320" cy="168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E501FEE-A82E-44BE-BAB9-C2A23C83E9B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192200" y="3954720"/>
                <a:ext cx="29196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5C0B0E7-FF2A-41AC-B23E-CDA220DEC9AD}"/>
                  </a:ext>
                </a:extLst>
              </p14:cNvPr>
              <p14:cNvContentPartPr/>
              <p14:nvPr/>
            </p14:nvContentPartPr>
            <p14:xfrm>
              <a:off x="7274280" y="3760320"/>
              <a:ext cx="191880" cy="116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5C0B0E7-FF2A-41AC-B23E-CDA220DEC9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256640" y="3742680"/>
                <a:ext cx="22752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13724F9-11F7-40CA-8C4D-3A77B74C5273}"/>
                  </a:ext>
                </a:extLst>
              </p14:cNvPr>
              <p14:cNvContentPartPr/>
              <p14:nvPr/>
            </p14:nvContentPartPr>
            <p14:xfrm>
              <a:off x="7744080" y="3909720"/>
              <a:ext cx="465120" cy="185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13724F9-11F7-40CA-8C4D-3A77B74C527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726094" y="3891720"/>
                <a:ext cx="500732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C946F65-F2F7-4DC4-AD51-5530EB1FC35E}"/>
                  </a:ext>
                </a:extLst>
              </p14:cNvPr>
              <p14:cNvContentPartPr/>
              <p14:nvPr/>
            </p14:nvContentPartPr>
            <p14:xfrm>
              <a:off x="1615080" y="4621080"/>
              <a:ext cx="360" cy="78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C946F65-F2F7-4DC4-AD51-5530EB1FC35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97080" y="4603080"/>
                <a:ext cx="3600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F36ED1A-2113-4665-850E-3B2E79B8B0AF}"/>
                  </a:ext>
                </a:extLst>
              </p14:cNvPr>
              <p14:cNvContentPartPr/>
              <p14:nvPr/>
            </p14:nvContentPartPr>
            <p14:xfrm>
              <a:off x="1605000" y="4499400"/>
              <a:ext cx="3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F36ED1A-2113-4665-850E-3B2E79B8B0A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87000" y="4481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38A9E37-4EB7-4886-8450-7C4DE70CD51D}"/>
                  </a:ext>
                </a:extLst>
              </p14:cNvPr>
              <p14:cNvContentPartPr/>
              <p14:nvPr/>
            </p14:nvContentPartPr>
            <p14:xfrm>
              <a:off x="1706520" y="4448280"/>
              <a:ext cx="108360" cy="238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38A9E37-4EB7-4886-8450-7C4DE70CD51D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688520" y="4430280"/>
                <a:ext cx="1440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C0B12F3-F8CE-4AC0-9C3A-813520024658}"/>
                  </a:ext>
                </a:extLst>
              </p14:cNvPr>
              <p14:cNvContentPartPr/>
              <p14:nvPr/>
            </p14:nvContentPartPr>
            <p14:xfrm>
              <a:off x="1107840" y="4591920"/>
              <a:ext cx="392760" cy="162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C0B12F3-F8CE-4AC0-9C3A-813520024658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089840" y="4573920"/>
                <a:ext cx="428400" cy="19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247F088-6F49-424C-A660-EFA075D2D0E0}"/>
                  </a:ext>
                </a:extLst>
              </p14:cNvPr>
              <p14:cNvContentPartPr/>
              <p14:nvPr/>
            </p14:nvContentPartPr>
            <p14:xfrm>
              <a:off x="243480" y="4468440"/>
              <a:ext cx="588600" cy="3384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247F088-6F49-424C-A660-EFA075D2D0E0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225480" y="4450800"/>
                <a:ext cx="62424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7B02E77-62F4-4D27-A8C0-CE508CC2C92D}"/>
                  </a:ext>
                </a:extLst>
              </p14:cNvPr>
              <p14:cNvContentPartPr/>
              <p14:nvPr/>
            </p14:nvContentPartPr>
            <p14:xfrm>
              <a:off x="2438760" y="4387440"/>
              <a:ext cx="516240" cy="285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7B02E77-62F4-4D27-A8C0-CE508CC2C92D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420760" y="4369778"/>
                <a:ext cx="551880" cy="3215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949A21D-850B-40EE-86D2-191DE6025ACA}"/>
                  </a:ext>
                </a:extLst>
              </p14:cNvPr>
              <p14:cNvContentPartPr/>
              <p14:nvPr/>
            </p14:nvContentPartPr>
            <p14:xfrm>
              <a:off x="2061840" y="4522080"/>
              <a:ext cx="303840" cy="1605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949A21D-850B-40EE-86D2-191DE6025ACA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044200" y="4504440"/>
                <a:ext cx="33948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BED5DD1-F4DD-4E34-BE2D-2165515D03E8}"/>
                  </a:ext>
                </a:extLst>
              </p14:cNvPr>
              <p14:cNvContentPartPr/>
              <p14:nvPr/>
            </p14:nvContentPartPr>
            <p14:xfrm>
              <a:off x="3329760" y="4550880"/>
              <a:ext cx="289800" cy="180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BED5DD1-F4DD-4E34-BE2D-2165515D03E8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312120" y="4533240"/>
                <a:ext cx="32544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BFC51C1-D4DA-478C-859D-379930AF3419}"/>
                  </a:ext>
                </a:extLst>
              </p14:cNvPr>
              <p14:cNvContentPartPr/>
              <p14:nvPr/>
            </p14:nvContentPartPr>
            <p14:xfrm>
              <a:off x="3352440" y="4333080"/>
              <a:ext cx="194040" cy="144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BFC51C1-D4DA-478C-859D-379930AF3419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334800" y="4315080"/>
                <a:ext cx="22968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B413665-8B0B-4564-AB7C-457F28E87DD0}"/>
                  </a:ext>
                </a:extLst>
              </p14:cNvPr>
              <p14:cNvContentPartPr/>
              <p14:nvPr/>
            </p14:nvContentPartPr>
            <p14:xfrm>
              <a:off x="3779040" y="4488600"/>
              <a:ext cx="188280" cy="11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B413665-8B0B-4564-AB7C-457F28E87DD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761400" y="4470960"/>
                <a:ext cx="223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3B49CA2-D178-45DA-A689-25A909E5985A}"/>
                  </a:ext>
                </a:extLst>
              </p14:cNvPr>
              <p14:cNvContentPartPr/>
              <p14:nvPr/>
            </p14:nvContentPartPr>
            <p14:xfrm>
              <a:off x="3779040" y="4582560"/>
              <a:ext cx="186120" cy="18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3B49CA2-D178-45DA-A689-25A909E5985A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761400" y="4564560"/>
                <a:ext cx="2217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8663BF5-4EF8-4991-BF75-31F44E4EABAB}"/>
                  </a:ext>
                </a:extLst>
              </p14:cNvPr>
              <p14:cNvContentPartPr/>
              <p14:nvPr/>
            </p14:nvContentPartPr>
            <p14:xfrm>
              <a:off x="3748800" y="4712160"/>
              <a:ext cx="173880" cy="11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8663BF5-4EF8-4991-BF75-31F44E4EABAB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731160" y="4694520"/>
                <a:ext cx="209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5C6FA5F-4FE5-4AD8-BBC3-800755C457BE}"/>
                  </a:ext>
                </a:extLst>
              </p14:cNvPr>
              <p14:cNvContentPartPr/>
              <p14:nvPr/>
            </p14:nvContentPartPr>
            <p14:xfrm>
              <a:off x="4202760" y="4407960"/>
              <a:ext cx="220320" cy="1926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5C6FA5F-4FE5-4AD8-BBC3-800755C457BE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185120" y="4389960"/>
                <a:ext cx="25596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5465880-C470-49C3-A9FB-02C113C36FD0}"/>
                  </a:ext>
                </a:extLst>
              </p14:cNvPr>
              <p14:cNvContentPartPr/>
              <p14:nvPr/>
            </p14:nvContentPartPr>
            <p14:xfrm>
              <a:off x="4195920" y="4266120"/>
              <a:ext cx="191880" cy="810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5465880-C470-49C3-A9FB-02C113C36FD0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177920" y="4248120"/>
                <a:ext cx="22752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BC6640F-B906-4E47-A818-5920E66B846E}"/>
                  </a:ext>
                </a:extLst>
              </p14:cNvPr>
              <p14:cNvContentPartPr/>
              <p14:nvPr/>
            </p14:nvContentPartPr>
            <p14:xfrm>
              <a:off x="4114560" y="4651320"/>
              <a:ext cx="415440" cy="129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BC6640F-B906-4E47-A818-5920E66B846E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4096560" y="4633680"/>
                <a:ext cx="4510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3650636-FAF1-4360-B476-42C83B743AF1}"/>
                  </a:ext>
                </a:extLst>
              </p14:cNvPr>
              <p14:cNvContentPartPr/>
              <p14:nvPr/>
            </p14:nvContentPartPr>
            <p14:xfrm>
              <a:off x="4185120" y="4732680"/>
              <a:ext cx="11160" cy="198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3650636-FAF1-4360-B476-42C83B743AF1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167120" y="4715040"/>
                <a:ext cx="4680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A12216A-6291-442D-83E9-070472A50E92}"/>
                  </a:ext>
                </a:extLst>
              </p14:cNvPr>
              <p14:cNvContentPartPr/>
              <p14:nvPr/>
            </p14:nvContentPartPr>
            <p14:xfrm>
              <a:off x="4316520" y="4712520"/>
              <a:ext cx="332640" cy="244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A12216A-6291-442D-83E9-070472A50E9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298539" y="4694520"/>
                <a:ext cx="368241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11D284A-B933-42A4-98E7-D31BBC9B98AB}"/>
                  </a:ext>
                </a:extLst>
              </p14:cNvPr>
              <p14:cNvContentPartPr/>
              <p14:nvPr/>
            </p14:nvContentPartPr>
            <p14:xfrm>
              <a:off x="4870200" y="4651320"/>
              <a:ext cx="21600" cy="14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11D284A-B933-42A4-98E7-D31BBC9B98AB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852200" y="4633320"/>
                <a:ext cx="572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8CFA845-A923-4F89-8EC7-99F2D4A43530}"/>
                  </a:ext>
                </a:extLst>
              </p14:cNvPr>
              <p14:cNvContentPartPr/>
              <p14:nvPr/>
            </p14:nvContentPartPr>
            <p14:xfrm>
              <a:off x="5120040" y="4374480"/>
              <a:ext cx="338040" cy="318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8CFA845-A923-4F89-8EC7-99F2D4A43530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102400" y="4356840"/>
                <a:ext cx="37368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B58F87A-BFB3-4AC2-ABBE-DD38186823EA}"/>
                  </a:ext>
                </a:extLst>
              </p14:cNvPr>
              <p14:cNvContentPartPr/>
              <p14:nvPr/>
            </p14:nvContentPartPr>
            <p14:xfrm>
              <a:off x="5546640" y="4533960"/>
              <a:ext cx="81720" cy="127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B58F87A-BFB3-4AC2-ABBE-DD38186823EA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528640" y="4515960"/>
                <a:ext cx="11736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101A9D9-FF78-444C-8AA8-0535615A2504}"/>
                  </a:ext>
                </a:extLst>
              </p14:cNvPr>
              <p14:cNvContentPartPr/>
              <p14:nvPr/>
            </p14:nvContentPartPr>
            <p14:xfrm>
              <a:off x="5743560" y="4641240"/>
              <a:ext cx="47520" cy="95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101A9D9-FF78-444C-8AA8-0535615A2504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725920" y="4623600"/>
                <a:ext cx="8316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2AD4373-E5A1-4719-9D95-826D306F5793}"/>
                  </a:ext>
                </a:extLst>
              </p14:cNvPr>
              <p14:cNvContentPartPr/>
              <p14:nvPr/>
            </p14:nvContentPartPr>
            <p14:xfrm>
              <a:off x="5998800" y="4571400"/>
              <a:ext cx="280440" cy="119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2AD4373-E5A1-4719-9D95-826D306F5793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5980800" y="4553400"/>
                <a:ext cx="31608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D1A56BF-70A3-439D-9CB1-6AE08974FE74}"/>
                  </a:ext>
                </a:extLst>
              </p14:cNvPr>
              <p14:cNvContentPartPr/>
              <p14:nvPr/>
            </p14:nvContentPartPr>
            <p14:xfrm>
              <a:off x="6426480" y="4580400"/>
              <a:ext cx="15120" cy="60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D1A56BF-70A3-439D-9CB1-6AE08974FE74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408480" y="4562400"/>
                <a:ext cx="507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18848BB-CC57-4898-AFB5-97F5FAADA3F3}"/>
                  </a:ext>
                </a:extLst>
              </p14:cNvPr>
              <p14:cNvContentPartPr/>
              <p14:nvPr/>
            </p14:nvContentPartPr>
            <p14:xfrm>
              <a:off x="6431160" y="449940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18848BB-CC57-4898-AFB5-97F5FAADA3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13160" y="4481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75F244D-B495-44F1-A988-348EE4803585}"/>
                  </a:ext>
                </a:extLst>
              </p14:cNvPr>
              <p14:cNvContentPartPr/>
              <p14:nvPr/>
            </p14:nvContentPartPr>
            <p14:xfrm>
              <a:off x="6532320" y="4377360"/>
              <a:ext cx="306000" cy="310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75F244D-B495-44F1-A988-348EE480358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514680" y="4359360"/>
                <a:ext cx="34164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7244970-EE80-4D0B-81FB-37986F697DDA}"/>
                  </a:ext>
                </a:extLst>
              </p14:cNvPr>
              <p14:cNvContentPartPr/>
              <p14:nvPr/>
            </p14:nvContentPartPr>
            <p14:xfrm>
              <a:off x="7645440" y="4458720"/>
              <a:ext cx="86400" cy="1515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7244970-EE80-4D0B-81FB-37986F697DDA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627440" y="4440720"/>
                <a:ext cx="12204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27F0282-1AA5-4131-8E95-EF0A885ECCC0}"/>
                  </a:ext>
                </a:extLst>
              </p14:cNvPr>
              <p14:cNvContentPartPr/>
              <p14:nvPr/>
            </p14:nvContentPartPr>
            <p14:xfrm>
              <a:off x="7081320" y="4351440"/>
              <a:ext cx="477720" cy="311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27F0282-1AA5-4131-8E95-EF0A885ECCC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063334" y="4333440"/>
                <a:ext cx="513333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2FD57D6-D0D3-49C8-8DEC-9A5D5C4D4C62}"/>
                  </a:ext>
                </a:extLst>
              </p14:cNvPr>
              <p14:cNvContentPartPr/>
              <p14:nvPr/>
            </p14:nvContentPartPr>
            <p14:xfrm>
              <a:off x="284160" y="5097360"/>
              <a:ext cx="214920" cy="1846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2FD57D6-D0D3-49C8-8DEC-9A5D5C4D4C62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66160" y="5079360"/>
                <a:ext cx="25056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5A033C3-C751-43B0-8441-1D7F6C660B0D}"/>
                  </a:ext>
                </a:extLst>
              </p14:cNvPr>
              <p14:cNvContentPartPr/>
              <p14:nvPr/>
            </p14:nvContentPartPr>
            <p14:xfrm>
              <a:off x="599880" y="4899720"/>
              <a:ext cx="1412280" cy="399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5A033C3-C751-43B0-8441-1D7F6C660B0D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81885" y="4882080"/>
                <a:ext cx="1447911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15D1809-5A54-4E4B-9A9F-44784A5F3CA8}"/>
                  </a:ext>
                </a:extLst>
              </p14:cNvPr>
              <p14:cNvContentPartPr/>
              <p14:nvPr/>
            </p14:nvContentPartPr>
            <p14:xfrm>
              <a:off x="2803800" y="5192040"/>
              <a:ext cx="147240" cy="19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15D1809-5A54-4E4B-9A9F-44784A5F3CA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786160" y="5174040"/>
                <a:ext cx="1828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A4C595E-BA08-4289-9396-69F2CFB4EC12}"/>
                  </a:ext>
                </a:extLst>
              </p14:cNvPr>
              <p14:cNvContentPartPr/>
              <p14:nvPr/>
            </p14:nvContentPartPr>
            <p14:xfrm>
              <a:off x="2791200" y="5311920"/>
              <a:ext cx="88920" cy="4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A4C595E-BA08-4289-9396-69F2CFB4EC1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773200" y="5293920"/>
                <a:ext cx="1245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898A1AB-C0AC-4C95-B1E4-DF0C906C48BD}"/>
                  </a:ext>
                </a:extLst>
              </p14:cNvPr>
              <p14:cNvContentPartPr/>
              <p14:nvPr/>
            </p14:nvContentPartPr>
            <p14:xfrm>
              <a:off x="3068040" y="4951920"/>
              <a:ext cx="169200" cy="137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898A1AB-C0AC-4C95-B1E4-DF0C906C48BD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050040" y="4933920"/>
                <a:ext cx="20484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9CE78CD-4B94-4C56-A009-B5DAF4A8F79F}"/>
                  </a:ext>
                </a:extLst>
              </p14:cNvPr>
              <p14:cNvContentPartPr/>
              <p14:nvPr/>
            </p14:nvContentPartPr>
            <p14:xfrm>
              <a:off x="3060840" y="5169720"/>
              <a:ext cx="180360" cy="2070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9CE78CD-4B94-4C56-A009-B5DAF4A8F79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042840" y="5152080"/>
                <a:ext cx="216000" cy="24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B20F46E-3517-4597-9C1C-6B5ED71296C2}"/>
                  </a:ext>
                </a:extLst>
              </p14:cNvPr>
              <p14:cNvContentPartPr/>
              <p14:nvPr/>
            </p14:nvContentPartPr>
            <p14:xfrm>
              <a:off x="2519400" y="4995120"/>
              <a:ext cx="175320" cy="3499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B20F46E-3517-4597-9C1C-6B5ED71296C2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501400" y="4977120"/>
                <a:ext cx="21096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B5D8D6F-133F-488A-A242-BF729B67029C}"/>
                  </a:ext>
                </a:extLst>
              </p14:cNvPr>
              <p14:cNvContentPartPr/>
              <p14:nvPr/>
            </p14:nvContentPartPr>
            <p14:xfrm>
              <a:off x="3397800" y="5332080"/>
              <a:ext cx="107640" cy="1314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B5D8D6F-133F-488A-A242-BF729B67029C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380160" y="5314440"/>
                <a:ext cx="14328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DDA29797-8615-4ADD-B4C5-CD4EAB5053D9}"/>
                  </a:ext>
                </a:extLst>
              </p14:cNvPr>
              <p14:cNvContentPartPr/>
              <p14:nvPr/>
            </p14:nvContentPartPr>
            <p14:xfrm>
              <a:off x="4012680" y="5240280"/>
              <a:ext cx="151920" cy="11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DDA29797-8615-4ADD-B4C5-CD4EAB5053D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994680" y="5222640"/>
                <a:ext cx="187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04BC414-7E88-4768-8E1D-883CEF809B09}"/>
                  </a:ext>
                </a:extLst>
              </p14:cNvPr>
              <p14:cNvContentPartPr/>
              <p14:nvPr/>
            </p14:nvContentPartPr>
            <p14:xfrm>
              <a:off x="4023120" y="5303640"/>
              <a:ext cx="132120" cy="190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04BC414-7E88-4768-8E1D-883CEF809B09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005120" y="5285640"/>
                <a:ext cx="1677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653710E-47AE-41EE-9D02-38B694E561FB}"/>
                  </a:ext>
                </a:extLst>
              </p14:cNvPr>
              <p14:cNvContentPartPr/>
              <p14:nvPr/>
            </p14:nvContentPartPr>
            <p14:xfrm>
              <a:off x="4305000" y="5107080"/>
              <a:ext cx="167760" cy="531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653710E-47AE-41EE-9D02-38B694E561FB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287360" y="5089080"/>
                <a:ext cx="203400" cy="56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8F8B6B8-52C9-40E5-A224-3A949CD49DEE}"/>
                  </a:ext>
                </a:extLst>
              </p14:cNvPr>
              <p14:cNvContentPartPr/>
              <p14:nvPr/>
            </p14:nvContentPartPr>
            <p14:xfrm>
              <a:off x="3718200" y="5037240"/>
              <a:ext cx="165600" cy="536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8F8B6B8-52C9-40E5-A224-3A949CD49DEE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700200" y="5019600"/>
                <a:ext cx="20124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6AACD68-8807-4BED-89FD-1955F208D59E}"/>
                  </a:ext>
                </a:extLst>
              </p14:cNvPr>
              <p14:cNvContentPartPr/>
              <p14:nvPr/>
            </p14:nvContentPartPr>
            <p14:xfrm>
              <a:off x="4826280" y="5017440"/>
              <a:ext cx="192960" cy="4989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6AACD68-8807-4BED-89FD-1955F208D59E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808280" y="4999440"/>
                <a:ext cx="228600" cy="53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E0C8A07-5A04-495C-9542-26C4F84E9D7C}"/>
                  </a:ext>
                </a:extLst>
              </p14:cNvPr>
              <p14:cNvContentPartPr/>
              <p14:nvPr/>
            </p14:nvContentPartPr>
            <p14:xfrm>
              <a:off x="5465640" y="5179440"/>
              <a:ext cx="141840" cy="111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E0C8A07-5A04-495C-9542-26C4F84E9D7C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448000" y="5161440"/>
                <a:ext cx="177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FCDD889-5DCB-4F9F-A4D6-3F367343A3DB}"/>
                  </a:ext>
                </a:extLst>
              </p14:cNvPr>
              <p14:cNvContentPartPr/>
              <p14:nvPr/>
            </p14:nvContentPartPr>
            <p14:xfrm>
              <a:off x="5465640" y="5270880"/>
              <a:ext cx="163440" cy="111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FCDD889-5DCB-4F9F-A4D6-3F367343A3D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448000" y="5252880"/>
                <a:ext cx="199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787C0271-2DF3-49F1-9E23-244A86C9DF48}"/>
                  </a:ext>
                </a:extLst>
              </p14:cNvPr>
              <p14:cNvContentPartPr/>
              <p14:nvPr/>
            </p14:nvContentPartPr>
            <p14:xfrm>
              <a:off x="5181240" y="4971360"/>
              <a:ext cx="154440" cy="4075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787C0271-2DF3-49F1-9E23-244A86C9DF48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163240" y="4953704"/>
                <a:ext cx="190080" cy="443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134BBCF-84BF-4141-89F6-8EF17A16DC09}"/>
                  </a:ext>
                </a:extLst>
              </p14:cNvPr>
              <p14:cNvContentPartPr/>
              <p14:nvPr/>
            </p14:nvContentPartPr>
            <p14:xfrm>
              <a:off x="5780640" y="4912320"/>
              <a:ext cx="175680" cy="1317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134BBCF-84BF-4141-89F6-8EF17A16DC09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762640" y="4894680"/>
                <a:ext cx="21132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0532B1D3-9177-48AB-85C6-B22B3B8CA751}"/>
                  </a:ext>
                </a:extLst>
              </p14:cNvPr>
              <p14:cNvContentPartPr/>
              <p14:nvPr/>
            </p14:nvContentPartPr>
            <p14:xfrm>
              <a:off x="6102840" y="5305440"/>
              <a:ext cx="14400" cy="111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0532B1D3-9177-48AB-85C6-B22B3B8CA75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084840" y="5287800"/>
                <a:ext cx="50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F3C1D65-5E94-4F96-97EE-0BB886B61894}"/>
                  </a:ext>
                </a:extLst>
              </p14:cNvPr>
              <p14:cNvContentPartPr/>
              <p14:nvPr/>
            </p14:nvContentPartPr>
            <p14:xfrm>
              <a:off x="5750400" y="5128320"/>
              <a:ext cx="218880" cy="1980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F3C1D65-5E94-4F96-97EE-0BB886B61894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732400" y="5110320"/>
                <a:ext cx="25452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230" name="Ink 229">
                <a:extLst>
                  <a:ext uri="{FF2B5EF4-FFF2-40B4-BE49-F238E27FC236}">
                    <a16:creationId xmlns:a16="http://schemas.microsoft.com/office/drawing/2014/main" id="{B0173D0A-9ADE-4F15-814F-E741F91E0729}"/>
                  </a:ext>
                </a:extLst>
              </p14:cNvPr>
              <p14:cNvContentPartPr/>
              <p14:nvPr/>
            </p14:nvContentPartPr>
            <p14:xfrm>
              <a:off x="101280" y="3118840"/>
              <a:ext cx="8919360" cy="681120"/>
            </p14:xfrm>
          </p:contentPart>
        </mc:Choice>
        <mc:Fallback xmlns="">
          <p:pic>
            <p:nvPicPr>
              <p:cNvPr id="230" name="Ink 229">
                <a:extLst>
                  <a:ext uri="{FF2B5EF4-FFF2-40B4-BE49-F238E27FC236}">
                    <a16:creationId xmlns:a16="http://schemas.microsoft.com/office/drawing/2014/main" id="{B0173D0A-9ADE-4F15-814F-E741F91E0729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83280" y="3100840"/>
                <a:ext cx="8955000" cy="716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31304943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A2696BD-2073-483F-99EB-55EDB4556FC5}"/>
                  </a:ext>
                </a:extLst>
              </p14:cNvPr>
              <p14:cNvContentPartPr/>
              <p14:nvPr/>
            </p14:nvContentPartPr>
            <p14:xfrm>
              <a:off x="4917000" y="1142080"/>
              <a:ext cx="3098160" cy="2312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A2696BD-2073-483F-99EB-55EDB4556FC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99000" y="1124440"/>
                <a:ext cx="3133800" cy="2348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18275144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A2696BD-2073-483F-99EB-55EDB4556FC5}"/>
                  </a:ext>
                </a:extLst>
              </p14:cNvPr>
              <p14:cNvContentPartPr/>
              <p14:nvPr/>
            </p14:nvContentPartPr>
            <p14:xfrm>
              <a:off x="4917000" y="1142080"/>
              <a:ext cx="3098160" cy="2312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A2696BD-2073-483F-99EB-55EDB4556FC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99000" y="1124440"/>
                <a:ext cx="3133800" cy="23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14:cNvPr>
              <p14:cNvContentPartPr/>
              <p14:nvPr/>
            </p14:nvContentPartPr>
            <p14:xfrm>
              <a:off x="6309120" y="3133240"/>
              <a:ext cx="126360" cy="16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91120" y="3115240"/>
                <a:ext cx="1620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14:cNvPr>
              <p14:cNvContentPartPr/>
              <p14:nvPr/>
            </p14:nvContentPartPr>
            <p14:xfrm>
              <a:off x="6583080" y="2608360"/>
              <a:ext cx="128880" cy="25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565440" y="2590720"/>
                <a:ext cx="164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14:cNvPr>
              <p14:cNvContentPartPr/>
              <p14:nvPr/>
            </p14:nvContentPartPr>
            <p14:xfrm>
              <a:off x="6857760" y="2164480"/>
              <a:ext cx="11520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39760" y="2146840"/>
                <a:ext cx="150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14:cNvPr>
              <p14:cNvContentPartPr/>
              <p14:nvPr/>
            </p14:nvContentPartPr>
            <p14:xfrm>
              <a:off x="7101480" y="1725640"/>
              <a:ext cx="111240" cy="194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083840" y="1708000"/>
                <a:ext cx="1468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14:cNvPr>
              <p14:cNvContentPartPr/>
              <p14:nvPr/>
            </p14:nvContentPartPr>
            <p14:xfrm>
              <a:off x="7365720" y="1290400"/>
              <a:ext cx="114840" cy="19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348080" y="1272760"/>
                <a:ext cx="1504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14:cNvPr>
              <p14:cNvContentPartPr/>
              <p14:nvPr/>
            </p14:nvContentPartPr>
            <p14:xfrm>
              <a:off x="7650120" y="890080"/>
              <a:ext cx="97920" cy="15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32480" y="872080"/>
                <a:ext cx="1335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14:cNvPr>
              <p14:cNvContentPartPr/>
              <p14:nvPr/>
            </p14:nvContentPartPr>
            <p14:xfrm>
              <a:off x="7894200" y="506320"/>
              <a:ext cx="124200" cy="18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76200" y="488680"/>
                <a:ext cx="1598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9D7F359-280D-45AD-A246-C9CF52E7A07B}"/>
                  </a:ext>
                </a:extLst>
              </p14:cNvPr>
              <p14:cNvContentPartPr/>
              <p14:nvPr/>
            </p14:nvContentPartPr>
            <p14:xfrm>
              <a:off x="6684240" y="3779800"/>
              <a:ext cx="233280" cy="171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9D7F359-280D-45AD-A246-C9CF52E7A07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66240" y="3762160"/>
                <a:ext cx="26892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F6002E1-0054-488A-B44B-678ECB7DEEBA}"/>
                  </a:ext>
                </a:extLst>
              </p14:cNvPr>
              <p14:cNvContentPartPr/>
              <p14:nvPr/>
            </p14:nvContentPartPr>
            <p14:xfrm>
              <a:off x="7263840" y="3830200"/>
              <a:ext cx="14760" cy="58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F6002E1-0054-488A-B44B-678ECB7DEEB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46200" y="3812200"/>
                <a:ext cx="5040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9968791-54ED-4B6E-BBBD-3651E4BA56BB}"/>
                  </a:ext>
                </a:extLst>
              </p14:cNvPr>
              <p14:cNvContentPartPr/>
              <p14:nvPr/>
            </p14:nvContentPartPr>
            <p14:xfrm>
              <a:off x="7263840" y="3718240"/>
              <a:ext cx="36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9968791-54ED-4B6E-BBBD-3651E4BA56B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246200" y="3700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14:cNvPr>
              <p14:cNvContentPartPr/>
              <p14:nvPr/>
            </p14:nvContentPartPr>
            <p14:xfrm>
              <a:off x="5983680" y="3528880"/>
              <a:ext cx="537840" cy="375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66040" y="3511223"/>
                <a:ext cx="573480" cy="4115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4A7A92B-F948-4886-9427-B2E74F70FC20}"/>
                  </a:ext>
                </a:extLst>
              </p14:cNvPr>
              <p14:cNvContentPartPr/>
              <p14:nvPr/>
            </p14:nvContentPartPr>
            <p14:xfrm>
              <a:off x="7359600" y="3559840"/>
              <a:ext cx="836280" cy="738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4A7A92B-F948-4886-9427-B2E74F70FC2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341960" y="3542200"/>
                <a:ext cx="871920" cy="77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C04C350-5781-47F8-B640-579EEEEF5CCD}"/>
                  </a:ext>
                </a:extLst>
              </p14:cNvPr>
              <p14:cNvContentPartPr/>
              <p14:nvPr/>
            </p14:nvContentPartPr>
            <p14:xfrm>
              <a:off x="7152240" y="4053760"/>
              <a:ext cx="126720" cy="263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C04C350-5781-47F8-B640-579EEEEF5CC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34240" y="4035760"/>
                <a:ext cx="16236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0752BE3-6928-4B3C-8C99-C094377E4185}"/>
                  </a:ext>
                </a:extLst>
              </p14:cNvPr>
              <p14:cNvContentPartPr/>
              <p14:nvPr/>
            </p14:nvContentPartPr>
            <p14:xfrm>
              <a:off x="6755880" y="4175440"/>
              <a:ext cx="296640" cy="212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0752BE3-6928-4B3C-8C99-C094377E418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37880" y="4157440"/>
                <a:ext cx="332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57A0578-8697-4EAB-BD87-063F94E932D2}"/>
                  </a:ext>
                </a:extLst>
              </p14:cNvPr>
              <p14:cNvContentPartPr/>
              <p14:nvPr/>
            </p14:nvContentPartPr>
            <p14:xfrm>
              <a:off x="7020120" y="3769000"/>
              <a:ext cx="132480" cy="167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57A0578-8697-4EAB-BD87-063F94E932D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02480" y="3751360"/>
                <a:ext cx="168120" cy="203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2671494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7BA99FF-593D-49A6-A27B-4EF573D9EE43}"/>
                  </a:ext>
                </a:extLst>
              </p14:cNvPr>
              <p14:cNvContentPartPr/>
              <p14:nvPr/>
            </p14:nvContentPartPr>
            <p14:xfrm>
              <a:off x="233400" y="149200"/>
              <a:ext cx="8580240" cy="785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7BA99FF-593D-49A6-A27B-4EF573D9EE4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400" y="131200"/>
                <a:ext cx="8615880" cy="82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D127923-B627-4036-A681-D007837D30D5}"/>
                  </a:ext>
                </a:extLst>
              </p14:cNvPr>
              <p14:cNvContentPartPr/>
              <p14:nvPr/>
            </p14:nvContentPartPr>
            <p14:xfrm>
              <a:off x="646320" y="1103560"/>
              <a:ext cx="1245960" cy="458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D127923-B627-4036-A681-D007837D30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8675" y="1085920"/>
                <a:ext cx="1281610" cy="49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F81480C-CCAD-4BDA-B07D-4EEF5EDDBBB5}"/>
                  </a:ext>
                </a:extLst>
              </p14:cNvPr>
              <p14:cNvContentPartPr/>
              <p14:nvPr/>
            </p14:nvContentPartPr>
            <p14:xfrm>
              <a:off x="3088200" y="1273120"/>
              <a:ext cx="155880" cy="1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F81480C-CCAD-4BDA-B07D-4EEF5EDDBBB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0560" y="1255480"/>
                <a:ext cx="1915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507C594-40A2-43D4-8034-F6552633A6C1}"/>
                  </a:ext>
                </a:extLst>
              </p14:cNvPr>
              <p14:cNvContentPartPr/>
              <p14:nvPr/>
            </p14:nvContentPartPr>
            <p14:xfrm>
              <a:off x="3078120" y="1371040"/>
              <a:ext cx="18288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507C594-40A2-43D4-8034-F6552633A6C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60120" y="1353040"/>
                <a:ext cx="218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251159A-87D1-481C-89C7-D4CE2C3946E2}"/>
                  </a:ext>
                </a:extLst>
              </p14:cNvPr>
              <p14:cNvContentPartPr/>
              <p14:nvPr/>
            </p14:nvContentPartPr>
            <p14:xfrm>
              <a:off x="2103960" y="1236760"/>
              <a:ext cx="806040" cy="225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251159A-87D1-481C-89C7-D4CE2C3946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86320" y="1219120"/>
                <a:ext cx="84168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C0CC05A-F89C-45E0-B4C3-CF787A2D4BAA}"/>
                  </a:ext>
                </a:extLst>
              </p14:cNvPr>
              <p14:cNvContentPartPr/>
              <p14:nvPr/>
            </p14:nvContentPartPr>
            <p14:xfrm>
              <a:off x="3473400" y="901960"/>
              <a:ext cx="861840" cy="435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C0CC05A-F89C-45E0-B4C3-CF787A2D4BA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55400" y="884320"/>
                <a:ext cx="89748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A4A6E06-6D34-414B-BB97-2141D05498AA}"/>
                  </a:ext>
                </a:extLst>
              </p14:cNvPr>
              <p14:cNvContentPartPr/>
              <p14:nvPr/>
            </p14:nvContentPartPr>
            <p14:xfrm>
              <a:off x="4545480" y="934360"/>
              <a:ext cx="1060560" cy="357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A4A6E06-6D34-414B-BB97-2141D05498A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27840" y="916720"/>
                <a:ext cx="109620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3AAA08A-40A5-4812-9A83-CFB2537A12F0}"/>
                  </a:ext>
                </a:extLst>
              </p14:cNvPr>
              <p14:cNvContentPartPr/>
              <p14:nvPr/>
            </p14:nvContentPartPr>
            <p14:xfrm>
              <a:off x="5740680" y="883600"/>
              <a:ext cx="151920" cy="433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3AAA08A-40A5-4812-9A83-CFB2537A12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22680" y="865960"/>
                <a:ext cx="18756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133B185-0201-45B9-947E-F3B3C01AD617}"/>
                  </a:ext>
                </a:extLst>
              </p14:cNvPr>
              <p14:cNvContentPartPr/>
              <p14:nvPr/>
            </p14:nvContentPartPr>
            <p14:xfrm>
              <a:off x="3352440" y="799720"/>
              <a:ext cx="5411160" cy="974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133B185-0201-45B9-947E-F3B3C01AD61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334800" y="782080"/>
                <a:ext cx="5446800" cy="1009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91920499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A2696BD-2073-483F-99EB-55EDB4556FC5}"/>
                  </a:ext>
                </a:extLst>
              </p14:cNvPr>
              <p14:cNvContentPartPr/>
              <p14:nvPr/>
            </p14:nvContentPartPr>
            <p14:xfrm>
              <a:off x="4917000" y="1142080"/>
              <a:ext cx="3098160" cy="2312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A2696BD-2073-483F-99EB-55EDB4556FC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99000" y="1124440"/>
                <a:ext cx="3133800" cy="23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14:cNvPr>
              <p14:cNvContentPartPr/>
              <p14:nvPr/>
            </p14:nvContentPartPr>
            <p14:xfrm>
              <a:off x="6309120" y="3133240"/>
              <a:ext cx="126360" cy="16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91120" y="3115240"/>
                <a:ext cx="1620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14:cNvPr>
              <p14:cNvContentPartPr/>
              <p14:nvPr/>
            </p14:nvContentPartPr>
            <p14:xfrm>
              <a:off x="6583080" y="2608360"/>
              <a:ext cx="128880" cy="25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565440" y="2590720"/>
                <a:ext cx="164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14:cNvPr>
              <p14:cNvContentPartPr/>
              <p14:nvPr/>
            </p14:nvContentPartPr>
            <p14:xfrm>
              <a:off x="6857760" y="2164480"/>
              <a:ext cx="11520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39760" y="2146840"/>
                <a:ext cx="150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14:cNvPr>
              <p14:cNvContentPartPr/>
              <p14:nvPr/>
            </p14:nvContentPartPr>
            <p14:xfrm>
              <a:off x="7101480" y="1725640"/>
              <a:ext cx="111240" cy="194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083840" y="1708000"/>
                <a:ext cx="1468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14:cNvPr>
              <p14:cNvContentPartPr/>
              <p14:nvPr/>
            </p14:nvContentPartPr>
            <p14:xfrm>
              <a:off x="7365720" y="1290400"/>
              <a:ext cx="114840" cy="19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348080" y="1272760"/>
                <a:ext cx="1504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14:cNvPr>
              <p14:cNvContentPartPr/>
              <p14:nvPr/>
            </p14:nvContentPartPr>
            <p14:xfrm>
              <a:off x="7650120" y="890080"/>
              <a:ext cx="97920" cy="15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32480" y="872080"/>
                <a:ext cx="1335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14:cNvPr>
              <p14:cNvContentPartPr/>
              <p14:nvPr/>
            </p14:nvContentPartPr>
            <p14:xfrm>
              <a:off x="7894200" y="506320"/>
              <a:ext cx="124200" cy="18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76200" y="488680"/>
                <a:ext cx="1598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9D7F359-280D-45AD-A246-C9CF52E7A07B}"/>
                  </a:ext>
                </a:extLst>
              </p14:cNvPr>
              <p14:cNvContentPartPr/>
              <p14:nvPr/>
            </p14:nvContentPartPr>
            <p14:xfrm>
              <a:off x="6684240" y="3779800"/>
              <a:ext cx="233280" cy="171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9D7F359-280D-45AD-A246-C9CF52E7A07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66240" y="3762160"/>
                <a:ext cx="26892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F6002E1-0054-488A-B44B-678ECB7DEEBA}"/>
                  </a:ext>
                </a:extLst>
              </p14:cNvPr>
              <p14:cNvContentPartPr/>
              <p14:nvPr/>
            </p14:nvContentPartPr>
            <p14:xfrm>
              <a:off x="7263840" y="3830200"/>
              <a:ext cx="14760" cy="58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F6002E1-0054-488A-B44B-678ECB7DEEB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46200" y="3812200"/>
                <a:ext cx="5040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9968791-54ED-4B6E-BBBD-3651E4BA56BB}"/>
                  </a:ext>
                </a:extLst>
              </p14:cNvPr>
              <p14:cNvContentPartPr/>
              <p14:nvPr/>
            </p14:nvContentPartPr>
            <p14:xfrm>
              <a:off x="7263840" y="3718240"/>
              <a:ext cx="36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9968791-54ED-4B6E-BBBD-3651E4BA56B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246200" y="3700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14:cNvPr>
              <p14:cNvContentPartPr/>
              <p14:nvPr/>
            </p14:nvContentPartPr>
            <p14:xfrm>
              <a:off x="5983680" y="3528880"/>
              <a:ext cx="537840" cy="375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66040" y="3511223"/>
                <a:ext cx="573480" cy="4115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4A7A92B-F948-4886-9427-B2E74F70FC20}"/>
                  </a:ext>
                </a:extLst>
              </p14:cNvPr>
              <p14:cNvContentPartPr/>
              <p14:nvPr/>
            </p14:nvContentPartPr>
            <p14:xfrm>
              <a:off x="7359600" y="3559840"/>
              <a:ext cx="836280" cy="738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4A7A92B-F948-4886-9427-B2E74F70FC2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341960" y="3542200"/>
                <a:ext cx="871920" cy="77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C04C350-5781-47F8-B640-579EEEEF5CCD}"/>
                  </a:ext>
                </a:extLst>
              </p14:cNvPr>
              <p14:cNvContentPartPr/>
              <p14:nvPr/>
            </p14:nvContentPartPr>
            <p14:xfrm>
              <a:off x="7152240" y="4053760"/>
              <a:ext cx="126720" cy="263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C04C350-5781-47F8-B640-579EEEEF5CC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34240" y="4035760"/>
                <a:ext cx="16236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0752BE3-6928-4B3C-8C99-C094377E4185}"/>
                  </a:ext>
                </a:extLst>
              </p14:cNvPr>
              <p14:cNvContentPartPr/>
              <p14:nvPr/>
            </p14:nvContentPartPr>
            <p14:xfrm>
              <a:off x="6755880" y="4175440"/>
              <a:ext cx="296640" cy="212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0752BE3-6928-4B3C-8C99-C094377E418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37880" y="4157440"/>
                <a:ext cx="332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57A0578-8697-4EAB-BD87-063F94E932D2}"/>
                  </a:ext>
                </a:extLst>
              </p14:cNvPr>
              <p14:cNvContentPartPr/>
              <p14:nvPr/>
            </p14:nvContentPartPr>
            <p14:xfrm>
              <a:off x="7020120" y="3769000"/>
              <a:ext cx="132480" cy="167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57A0578-8697-4EAB-BD87-063F94E932D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02480" y="3751360"/>
                <a:ext cx="16812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64ECE09-D026-4303-B207-DE3B95B99DC9}"/>
                  </a:ext>
                </a:extLst>
              </p14:cNvPr>
              <p14:cNvContentPartPr/>
              <p14:nvPr/>
            </p14:nvContentPartPr>
            <p14:xfrm>
              <a:off x="7598280" y="751480"/>
              <a:ext cx="549720" cy="264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64ECE09-D026-4303-B207-DE3B95B99DC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80640" y="733840"/>
                <a:ext cx="585360" cy="300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59560298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A2696BD-2073-483F-99EB-55EDB4556FC5}"/>
                  </a:ext>
                </a:extLst>
              </p14:cNvPr>
              <p14:cNvContentPartPr/>
              <p14:nvPr/>
            </p14:nvContentPartPr>
            <p14:xfrm>
              <a:off x="4917000" y="1142080"/>
              <a:ext cx="3098160" cy="2312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A2696BD-2073-483F-99EB-55EDB4556FC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99000" y="1124440"/>
                <a:ext cx="3133800" cy="23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14:cNvPr>
              <p14:cNvContentPartPr/>
              <p14:nvPr/>
            </p14:nvContentPartPr>
            <p14:xfrm>
              <a:off x="6309120" y="3133240"/>
              <a:ext cx="126360" cy="16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91120" y="3115240"/>
                <a:ext cx="1620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14:cNvPr>
              <p14:cNvContentPartPr/>
              <p14:nvPr/>
            </p14:nvContentPartPr>
            <p14:xfrm>
              <a:off x="6583080" y="2608360"/>
              <a:ext cx="128880" cy="25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565440" y="2590720"/>
                <a:ext cx="164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14:cNvPr>
              <p14:cNvContentPartPr/>
              <p14:nvPr/>
            </p14:nvContentPartPr>
            <p14:xfrm>
              <a:off x="6857760" y="2164480"/>
              <a:ext cx="11520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39760" y="2146840"/>
                <a:ext cx="150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14:cNvPr>
              <p14:cNvContentPartPr/>
              <p14:nvPr/>
            </p14:nvContentPartPr>
            <p14:xfrm>
              <a:off x="7101480" y="1725640"/>
              <a:ext cx="111240" cy="194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083840" y="1708000"/>
                <a:ext cx="1468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14:cNvPr>
              <p14:cNvContentPartPr/>
              <p14:nvPr/>
            </p14:nvContentPartPr>
            <p14:xfrm>
              <a:off x="7365720" y="1290400"/>
              <a:ext cx="114840" cy="19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348080" y="1272760"/>
                <a:ext cx="1504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14:cNvPr>
              <p14:cNvContentPartPr/>
              <p14:nvPr/>
            </p14:nvContentPartPr>
            <p14:xfrm>
              <a:off x="7650120" y="890080"/>
              <a:ext cx="97920" cy="15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32480" y="872080"/>
                <a:ext cx="1335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14:cNvPr>
              <p14:cNvContentPartPr/>
              <p14:nvPr/>
            </p14:nvContentPartPr>
            <p14:xfrm>
              <a:off x="7894200" y="506320"/>
              <a:ext cx="124200" cy="18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76200" y="488680"/>
                <a:ext cx="1598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9D7F359-280D-45AD-A246-C9CF52E7A07B}"/>
                  </a:ext>
                </a:extLst>
              </p14:cNvPr>
              <p14:cNvContentPartPr/>
              <p14:nvPr/>
            </p14:nvContentPartPr>
            <p14:xfrm>
              <a:off x="6684240" y="3779800"/>
              <a:ext cx="233280" cy="171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9D7F359-280D-45AD-A246-C9CF52E7A07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66240" y="3762160"/>
                <a:ext cx="26892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F6002E1-0054-488A-B44B-678ECB7DEEBA}"/>
                  </a:ext>
                </a:extLst>
              </p14:cNvPr>
              <p14:cNvContentPartPr/>
              <p14:nvPr/>
            </p14:nvContentPartPr>
            <p14:xfrm>
              <a:off x="7263840" y="3830200"/>
              <a:ext cx="14760" cy="58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F6002E1-0054-488A-B44B-678ECB7DEEB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46200" y="3812200"/>
                <a:ext cx="5040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9968791-54ED-4B6E-BBBD-3651E4BA56BB}"/>
                  </a:ext>
                </a:extLst>
              </p14:cNvPr>
              <p14:cNvContentPartPr/>
              <p14:nvPr/>
            </p14:nvContentPartPr>
            <p14:xfrm>
              <a:off x="7263840" y="3718240"/>
              <a:ext cx="36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9968791-54ED-4B6E-BBBD-3651E4BA56B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246200" y="3700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14:cNvPr>
              <p14:cNvContentPartPr/>
              <p14:nvPr/>
            </p14:nvContentPartPr>
            <p14:xfrm>
              <a:off x="5983680" y="3528880"/>
              <a:ext cx="537840" cy="375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66040" y="3511223"/>
                <a:ext cx="573480" cy="4115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4A7A92B-F948-4886-9427-B2E74F70FC20}"/>
                  </a:ext>
                </a:extLst>
              </p14:cNvPr>
              <p14:cNvContentPartPr/>
              <p14:nvPr/>
            </p14:nvContentPartPr>
            <p14:xfrm>
              <a:off x="7359600" y="3559840"/>
              <a:ext cx="836280" cy="738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4A7A92B-F948-4886-9427-B2E74F70FC2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341960" y="3542200"/>
                <a:ext cx="871920" cy="77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C04C350-5781-47F8-B640-579EEEEF5CCD}"/>
                  </a:ext>
                </a:extLst>
              </p14:cNvPr>
              <p14:cNvContentPartPr/>
              <p14:nvPr/>
            </p14:nvContentPartPr>
            <p14:xfrm>
              <a:off x="7152240" y="4053760"/>
              <a:ext cx="126720" cy="263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C04C350-5781-47F8-B640-579EEEEF5CC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34240" y="4035760"/>
                <a:ext cx="16236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0752BE3-6928-4B3C-8C99-C094377E4185}"/>
                  </a:ext>
                </a:extLst>
              </p14:cNvPr>
              <p14:cNvContentPartPr/>
              <p14:nvPr/>
            </p14:nvContentPartPr>
            <p14:xfrm>
              <a:off x="6755880" y="4175440"/>
              <a:ext cx="296640" cy="212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0752BE3-6928-4B3C-8C99-C094377E418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37880" y="4157440"/>
                <a:ext cx="332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57A0578-8697-4EAB-BD87-063F94E932D2}"/>
                  </a:ext>
                </a:extLst>
              </p14:cNvPr>
              <p14:cNvContentPartPr/>
              <p14:nvPr/>
            </p14:nvContentPartPr>
            <p14:xfrm>
              <a:off x="7020120" y="3769000"/>
              <a:ext cx="132480" cy="167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57A0578-8697-4EAB-BD87-063F94E932D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02480" y="3751360"/>
                <a:ext cx="16812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64ECE09-D026-4303-B207-DE3B95B99DC9}"/>
                  </a:ext>
                </a:extLst>
              </p14:cNvPr>
              <p14:cNvContentPartPr/>
              <p14:nvPr/>
            </p14:nvContentPartPr>
            <p14:xfrm>
              <a:off x="7598280" y="751480"/>
              <a:ext cx="549720" cy="264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64ECE09-D026-4303-B207-DE3B95B99DC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80640" y="733840"/>
                <a:ext cx="58536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86138F7-9870-4F1A-9FF4-C1A2AE3EB554}"/>
                  </a:ext>
                </a:extLst>
              </p14:cNvPr>
              <p14:cNvContentPartPr/>
              <p14:nvPr/>
            </p14:nvContentPartPr>
            <p14:xfrm>
              <a:off x="6075480" y="2447080"/>
              <a:ext cx="763560" cy="529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86138F7-9870-4F1A-9FF4-C1A2AE3EB55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057840" y="2429440"/>
                <a:ext cx="799200" cy="565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18076261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A2696BD-2073-483F-99EB-55EDB4556FC5}"/>
                  </a:ext>
                </a:extLst>
              </p14:cNvPr>
              <p14:cNvContentPartPr/>
              <p14:nvPr/>
            </p14:nvContentPartPr>
            <p14:xfrm>
              <a:off x="4917000" y="1142080"/>
              <a:ext cx="3098160" cy="2312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A2696BD-2073-483F-99EB-55EDB4556FC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99000" y="1124440"/>
                <a:ext cx="3133800" cy="23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14:cNvPr>
              <p14:cNvContentPartPr/>
              <p14:nvPr/>
            </p14:nvContentPartPr>
            <p14:xfrm>
              <a:off x="6309120" y="3133240"/>
              <a:ext cx="126360" cy="16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91120" y="3115240"/>
                <a:ext cx="1620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14:cNvPr>
              <p14:cNvContentPartPr/>
              <p14:nvPr/>
            </p14:nvContentPartPr>
            <p14:xfrm>
              <a:off x="6583080" y="2608360"/>
              <a:ext cx="128880" cy="25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565440" y="2590720"/>
                <a:ext cx="164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14:cNvPr>
              <p14:cNvContentPartPr/>
              <p14:nvPr/>
            </p14:nvContentPartPr>
            <p14:xfrm>
              <a:off x="6857760" y="2164480"/>
              <a:ext cx="11520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39760" y="2146840"/>
                <a:ext cx="150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14:cNvPr>
              <p14:cNvContentPartPr/>
              <p14:nvPr/>
            </p14:nvContentPartPr>
            <p14:xfrm>
              <a:off x="7101480" y="1725640"/>
              <a:ext cx="111240" cy="194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083840" y="1708000"/>
                <a:ext cx="1468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14:cNvPr>
              <p14:cNvContentPartPr/>
              <p14:nvPr/>
            </p14:nvContentPartPr>
            <p14:xfrm>
              <a:off x="7365720" y="1290400"/>
              <a:ext cx="114840" cy="19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348080" y="1272760"/>
                <a:ext cx="1504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14:cNvPr>
              <p14:cNvContentPartPr/>
              <p14:nvPr/>
            </p14:nvContentPartPr>
            <p14:xfrm>
              <a:off x="7650120" y="890080"/>
              <a:ext cx="97920" cy="15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32480" y="872080"/>
                <a:ext cx="1335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14:cNvPr>
              <p14:cNvContentPartPr/>
              <p14:nvPr/>
            </p14:nvContentPartPr>
            <p14:xfrm>
              <a:off x="7894200" y="506320"/>
              <a:ext cx="124200" cy="18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76200" y="488680"/>
                <a:ext cx="1598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9D7F359-280D-45AD-A246-C9CF52E7A07B}"/>
                  </a:ext>
                </a:extLst>
              </p14:cNvPr>
              <p14:cNvContentPartPr/>
              <p14:nvPr/>
            </p14:nvContentPartPr>
            <p14:xfrm>
              <a:off x="6684240" y="3779800"/>
              <a:ext cx="233280" cy="171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9D7F359-280D-45AD-A246-C9CF52E7A07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66240" y="3762160"/>
                <a:ext cx="26892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F6002E1-0054-488A-B44B-678ECB7DEEBA}"/>
                  </a:ext>
                </a:extLst>
              </p14:cNvPr>
              <p14:cNvContentPartPr/>
              <p14:nvPr/>
            </p14:nvContentPartPr>
            <p14:xfrm>
              <a:off x="7263840" y="3830200"/>
              <a:ext cx="14760" cy="58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F6002E1-0054-488A-B44B-678ECB7DEEB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46200" y="3812200"/>
                <a:ext cx="5040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9968791-54ED-4B6E-BBBD-3651E4BA56BB}"/>
                  </a:ext>
                </a:extLst>
              </p14:cNvPr>
              <p14:cNvContentPartPr/>
              <p14:nvPr/>
            </p14:nvContentPartPr>
            <p14:xfrm>
              <a:off x="7263840" y="3718240"/>
              <a:ext cx="36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9968791-54ED-4B6E-BBBD-3651E4BA56B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246200" y="3700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14:cNvPr>
              <p14:cNvContentPartPr/>
              <p14:nvPr/>
            </p14:nvContentPartPr>
            <p14:xfrm>
              <a:off x="5983680" y="3528880"/>
              <a:ext cx="537840" cy="375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66040" y="3511223"/>
                <a:ext cx="573480" cy="4115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4A7A92B-F948-4886-9427-B2E74F70FC20}"/>
                  </a:ext>
                </a:extLst>
              </p14:cNvPr>
              <p14:cNvContentPartPr/>
              <p14:nvPr/>
            </p14:nvContentPartPr>
            <p14:xfrm>
              <a:off x="7359600" y="3559840"/>
              <a:ext cx="836280" cy="738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4A7A92B-F948-4886-9427-B2E74F70FC2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341960" y="3542200"/>
                <a:ext cx="871920" cy="77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C04C350-5781-47F8-B640-579EEEEF5CCD}"/>
                  </a:ext>
                </a:extLst>
              </p14:cNvPr>
              <p14:cNvContentPartPr/>
              <p14:nvPr/>
            </p14:nvContentPartPr>
            <p14:xfrm>
              <a:off x="7152240" y="4053760"/>
              <a:ext cx="126720" cy="263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C04C350-5781-47F8-B640-579EEEEF5CC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34240" y="4035760"/>
                <a:ext cx="16236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0752BE3-6928-4B3C-8C99-C094377E4185}"/>
                  </a:ext>
                </a:extLst>
              </p14:cNvPr>
              <p14:cNvContentPartPr/>
              <p14:nvPr/>
            </p14:nvContentPartPr>
            <p14:xfrm>
              <a:off x="6755880" y="4175440"/>
              <a:ext cx="296640" cy="212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0752BE3-6928-4B3C-8C99-C094377E418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37880" y="4157440"/>
                <a:ext cx="332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57A0578-8697-4EAB-BD87-063F94E932D2}"/>
                  </a:ext>
                </a:extLst>
              </p14:cNvPr>
              <p14:cNvContentPartPr/>
              <p14:nvPr/>
            </p14:nvContentPartPr>
            <p14:xfrm>
              <a:off x="7020120" y="3769000"/>
              <a:ext cx="132480" cy="167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57A0578-8697-4EAB-BD87-063F94E932D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02480" y="3751360"/>
                <a:ext cx="16812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64ECE09-D026-4303-B207-DE3B95B99DC9}"/>
                  </a:ext>
                </a:extLst>
              </p14:cNvPr>
              <p14:cNvContentPartPr/>
              <p14:nvPr/>
            </p14:nvContentPartPr>
            <p14:xfrm>
              <a:off x="7598280" y="751480"/>
              <a:ext cx="549720" cy="264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64ECE09-D026-4303-B207-DE3B95B99DC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80640" y="733840"/>
                <a:ext cx="58536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14:cNvPr>
              <p14:cNvContentPartPr/>
              <p14:nvPr/>
            </p14:nvContentPartPr>
            <p14:xfrm>
              <a:off x="7579920" y="1982680"/>
              <a:ext cx="49680" cy="39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2280" y="1964680"/>
                <a:ext cx="8532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3108BA1-F880-447C-9FC9-457AD5655B54}"/>
                  </a:ext>
                </a:extLst>
              </p14:cNvPr>
              <p14:cNvContentPartPr/>
              <p14:nvPr/>
            </p14:nvContentPartPr>
            <p14:xfrm>
              <a:off x="7772160" y="1554280"/>
              <a:ext cx="1188360" cy="1298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3108BA1-F880-447C-9FC9-457AD5655B5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754160" y="1536285"/>
                <a:ext cx="1224000" cy="13341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023A16F-EDA6-49AA-869B-46BA00E0BF0E}"/>
                  </a:ext>
                </a:extLst>
              </p14:cNvPr>
              <p14:cNvContentPartPr/>
              <p14:nvPr/>
            </p14:nvContentPartPr>
            <p14:xfrm>
              <a:off x="6075480" y="2447080"/>
              <a:ext cx="763560" cy="529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023A16F-EDA6-49AA-869B-46BA00E0BF0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57840" y="2429440"/>
                <a:ext cx="799200" cy="565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11483146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A2696BD-2073-483F-99EB-55EDB4556FC5}"/>
                  </a:ext>
                </a:extLst>
              </p14:cNvPr>
              <p14:cNvContentPartPr/>
              <p14:nvPr/>
            </p14:nvContentPartPr>
            <p14:xfrm>
              <a:off x="4917000" y="1142080"/>
              <a:ext cx="3098160" cy="2312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A2696BD-2073-483F-99EB-55EDB4556FC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99000" y="1124440"/>
                <a:ext cx="3133800" cy="23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14:cNvPr>
              <p14:cNvContentPartPr/>
              <p14:nvPr/>
            </p14:nvContentPartPr>
            <p14:xfrm>
              <a:off x="6309120" y="3133240"/>
              <a:ext cx="126360" cy="16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91120" y="3115240"/>
                <a:ext cx="1620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14:cNvPr>
              <p14:cNvContentPartPr/>
              <p14:nvPr/>
            </p14:nvContentPartPr>
            <p14:xfrm>
              <a:off x="6583080" y="2608360"/>
              <a:ext cx="128880" cy="25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565440" y="2590720"/>
                <a:ext cx="164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14:cNvPr>
              <p14:cNvContentPartPr/>
              <p14:nvPr/>
            </p14:nvContentPartPr>
            <p14:xfrm>
              <a:off x="6857760" y="2164480"/>
              <a:ext cx="11520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39760" y="2146840"/>
                <a:ext cx="150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14:cNvPr>
              <p14:cNvContentPartPr/>
              <p14:nvPr/>
            </p14:nvContentPartPr>
            <p14:xfrm>
              <a:off x="7101480" y="1725640"/>
              <a:ext cx="111240" cy="194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083840" y="1708000"/>
                <a:ext cx="1468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14:cNvPr>
              <p14:cNvContentPartPr/>
              <p14:nvPr/>
            </p14:nvContentPartPr>
            <p14:xfrm>
              <a:off x="7365720" y="1290400"/>
              <a:ext cx="114840" cy="19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348080" y="1272760"/>
                <a:ext cx="1504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14:cNvPr>
              <p14:cNvContentPartPr/>
              <p14:nvPr/>
            </p14:nvContentPartPr>
            <p14:xfrm>
              <a:off x="7650120" y="890080"/>
              <a:ext cx="97920" cy="15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32480" y="872080"/>
                <a:ext cx="1335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14:cNvPr>
              <p14:cNvContentPartPr/>
              <p14:nvPr/>
            </p14:nvContentPartPr>
            <p14:xfrm>
              <a:off x="7894200" y="506320"/>
              <a:ext cx="124200" cy="18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76200" y="488680"/>
                <a:ext cx="1598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9D7F359-280D-45AD-A246-C9CF52E7A07B}"/>
                  </a:ext>
                </a:extLst>
              </p14:cNvPr>
              <p14:cNvContentPartPr/>
              <p14:nvPr/>
            </p14:nvContentPartPr>
            <p14:xfrm>
              <a:off x="6684240" y="3779800"/>
              <a:ext cx="233280" cy="171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9D7F359-280D-45AD-A246-C9CF52E7A07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66240" y="3762160"/>
                <a:ext cx="26892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F6002E1-0054-488A-B44B-678ECB7DEEBA}"/>
                  </a:ext>
                </a:extLst>
              </p14:cNvPr>
              <p14:cNvContentPartPr/>
              <p14:nvPr/>
            </p14:nvContentPartPr>
            <p14:xfrm>
              <a:off x="7263840" y="3830200"/>
              <a:ext cx="14760" cy="58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F6002E1-0054-488A-B44B-678ECB7DEEB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46200" y="3812200"/>
                <a:ext cx="5040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9968791-54ED-4B6E-BBBD-3651E4BA56BB}"/>
                  </a:ext>
                </a:extLst>
              </p14:cNvPr>
              <p14:cNvContentPartPr/>
              <p14:nvPr/>
            </p14:nvContentPartPr>
            <p14:xfrm>
              <a:off x="7263840" y="3718240"/>
              <a:ext cx="36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9968791-54ED-4B6E-BBBD-3651E4BA56B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246200" y="3700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14:cNvPr>
              <p14:cNvContentPartPr/>
              <p14:nvPr/>
            </p14:nvContentPartPr>
            <p14:xfrm>
              <a:off x="5983680" y="3528880"/>
              <a:ext cx="537840" cy="375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66040" y="3511223"/>
                <a:ext cx="573480" cy="4115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4A7A92B-F948-4886-9427-B2E74F70FC20}"/>
                  </a:ext>
                </a:extLst>
              </p14:cNvPr>
              <p14:cNvContentPartPr/>
              <p14:nvPr/>
            </p14:nvContentPartPr>
            <p14:xfrm>
              <a:off x="7359600" y="3559840"/>
              <a:ext cx="836280" cy="738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4A7A92B-F948-4886-9427-B2E74F70FC2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341960" y="3542200"/>
                <a:ext cx="871920" cy="77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C04C350-5781-47F8-B640-579EEEEF5CCD}"/>
                  </a:ext>
                </a:extLst>
              </p14:cNvPr>
              <p14:cNvContentPartPr/>
              <p14:nvPr/>
            </p14:nvContentPartPr>
            <p14:xfrm>
              <a:off x="7152240" y="4053760"/>
              <a:ext cx="126720" cy="263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C04C350-5781-47F8-B640-579EEEEF5CC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34240" y="4035760"/>
                <a:ext cx="16236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0752BE3-6928-4B3C-8C99-C094377E4185}"/>
                  </a:ext>
                </a:extLst>
              </p14:cNvPr>
              <p14:cNvContentPartPr/>
              <p14:nvPr/>
            </p14:nvContentPartPr>
            <p14:xfrm>
              <a:off x="6755880" y="4175440"/>
              <a:ext cx="296640" cy="212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0752BE3-6928-4B3C-8C99-C094377E418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37880" y="4157440"/>
                <a:ext cx="332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57A0578-8697-4EAB-BD87-063F94E932D2}"/>
                  </a:ext>
                </a:extLst>
              </p14:cNvPr>
              <p14:cNvContentPartPr/>
              <p14:nvPr/>
            </p14:nvContentPartPr>
            <p14:xfrm>
              <a:off x="7020120" y="3769000"/>
              <a:ext cx="132480" cy="167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57A0578-8697-4EAB-BD87-063F94E932D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02480" y="3751360"/>
                <a:ext cx="16812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64ECE09-D026-4303-B207-DE3B95B99DC9}"/>
                  </a:ext>
                </a:extLst>
              </p14:cNvPr>
              <p14:cNvContentPartPr/>
              <p14:nvPr/>
            </p14:nvContentPartPr>
            <p14:xfrm>
              <a:off x="7598280" y="751480"/>
              <a:ext cx="549720" cy="264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64ECE09-D026-4303-B207-DE3B95B99DC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80640" y="733840"/>
                <a:ext cx="58536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14:cNvPr>
              <p14:cNvContentPartPr/>
              <p14:nvPr/>
            </p14:nvContentPartPr>
            <p14:xfrm>
              <a:off x="7579920" y="1982680"/>
              <a:ext cx="49680" cy="39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2280" y="1964680"/>
                <a:ext cx="8532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3108BA1-F880-447C-9FC9-457AD5655B54}"/>
                  </a:ext>
                </a:extLst>
              </p14:cNvPr>
              <p14:cNvContentPartPr/>
              <p14:nvPr/>
            </p14:nvContentPartPr>
            <p14:xfrm>
              <a:off x="7772160" y="1554280"/>
              <a:ext cx="1188360" cy="1298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3108BA1-F880-447C-9FC9-457AD5655B5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754160" y="1536285"/>
                <a:ext cx="1224000" cy="13341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023A16F-EDA6-49AA-869B-46BA00E0BF0E}"/>
                  </a:ext>
                </a:extLst>
              </p14:cNvPr>
              <p14:cNvContentPartPr/>
              <p14:nvPr/>
            </p14:nvContentPartPr>
            <p14:xfrm>
              <a:off x="6075480" y="2447080"/>
              <a:ext cx="763560" cy="529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023A16F-EDA6-49AA-869B-46BA00E0BF0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57840" y="2429440"/>
                <a:ext cx="79920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14:cNvPr>
              <p14:cNvContentPartPr/>
              <p14:nvPr/>
            </p14:nvContentPartPr>
            <p14:xfrm>
              <a:off x="7088520" y="1608280"/>
              <a:ext cx="125280" cy="47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070520" y="1590640"/>
                <a:ext cx="1609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14:cNvPr>
              <p14:cNvContentPartPr/>
              <p14:nvPr/>
            </p14:nvContentPartPr>
            <p14:xfrm>
              <a:off x="6888720" y="1549600"/>
              <a:ext cx="70560" cy="14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70720" y="1531960"/>
                <a:ext cx="1062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14:cNvPr>
              <p14:cNvContentPartPr/>
              <p14:nvPr/>
            </p14:nvContentPartPr>
            <p14:xfrm>
              <a:off x="6804480" y="1564000"/>
              <a:ext cx="43200" cy="12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6480" y="1546360"/>
                <a:ext cx="788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14:cNvPr>
              <p14:cNvContentPartPr/>
              <p14:nvPr/>
            </p14:nvContentPartPr>
            <p14:xfrm>
              <a:off x="6766320" y="161512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748320" y="1597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14:cNvPr>
              <p14:cNvContentPartPr/>
              <p14:nvPr/>
            </p14:nvContentPartPr>
            <p14:xfrm>
              <a:off x="6745800" y="167596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728160" y="1657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14:cNvPr>
              <p14:cNvContentPartPr/>
              <p14:nvPr/>
            </p14:nvContentPartPr>
            <p14:xfrm>
              <a:off x="6796560" y="175732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778920" y="1739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14:cNvPr>
              <p14:cNvContentPartPr/>
              <p14:nvPr/>
            </p14:nvContentPartPr>
            <p14:xfrm>
              <a:off x="6817080" y="1818160"/>
              <a:ext cx="1224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799080" y="180052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14:cNvPr>
              <p14:cNvContentPartPr/>
              <p14:nvPr/>
            </p14:nvContentPartPr>
            <p14:xfrm>
              <a:off x="6857760" y="1868920"/>
              <a:ext cx="131400" cy="7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839760" y="1851280"/>
                <a:ext cx="16704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14:cNvPr>
              <p14:cNvContentPartPr/>
              <p14:nvPr/>
            </p14:nvContentPartPr>
            <p14:xfrm>
              <a:off x="7081320" y="1970800"/>
              <a:ext cx="83880" cy="45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063320" y="1952800"/>
                <a:ext cx="1195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14:cNvPr>
              <p14:cNvContentPartPr/>
              <p14:nvPr/>
            </p14:nvContentPartPr>
            <p14:xfrm>
              <a:off x="7274280" y="2072320"/>
              <a:ext cx="75600" cy="2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256640" y="2054320"/>
                <a:ext cx="1112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14:cNvPr>
              <p14:cNvContentPartPr/>
              <p14:nvPr/>
            </p14:nvContentPartPr>
            <p14:xfrm>
              <a:off x="7467240" y="2088160"/>
              <a:ext cx="1069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49240" y="2070520"/>
                <a:ext cx="142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14:cNvPr>
              <p14:cNvContentPartPr/>
              <p14:nvPr/>
            </p14:nvContentPartPr>
            <p14:xfrm>
              <a:off x="7330080" y="1616200"/>
              <a:ext cx="310320" cy="313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312420" y="1598221"/>
                <a:ext cx="346001" cy="34951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36263882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A2696BD-2073-483F-99EB-55EDB4556FC5}"/>
                  </a:ext>
                </a:extLst>
              </p14:cNvPr>
              <p14:cNvContentPartPr/>
              <p14:nvPr/>
            </p14:nvContentPartPr>
            <p14:xfrm>
              <a:off x="4917000" y="1142080"/>
              <a:ext cx="3098160" cy="2312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A2696BD-2073-483F-99EB-55EDB4556FC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99000" y="1124440"/>
                <a:ext cx="3133800" cy="23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14:cNvPr>
              <p14:cNvContentPartPr/>
              <p14:nvPr/>
            </p14:nvContentPartPr>
            <p14:xfrm>
              <a:off x="6309120" y="3133240"/>
              <a:ext cx="126360" cy="16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91120" y="3115240"/>
                <a:ext cx="1620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14:cNvPr>
              <p14:cNvContentPartPr/>
              <p14:nvPr/>
            </p14:nvContentPartPr>
            <p14:xfrm>
              <a:off x="6583080" y="2608360"/>
              <a:ext cx="128880" cy="25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565440" y="2590720"/>
                <a:ext cx="164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14:cNvPr>
              <p14:cNvContentPartPr/>
              <p14:nvPr/>
            </p14:nvContentPartPr>
            <p14:xfrm>
              <a:off x="6857760" y="2164480"/>
              <a:ext cx="11520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39760" y="2146840"/>
                <a:ext cx="150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14:cNvPr>
              <p14:cNvContentPartPr/>
              <p14:nvPr/>
            </p14:nvContentPartPr>
            <p14:xfrm>
              <a:off x="7101480" y="1725640"/>
              <a:ext cx="111240" cy="194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083840" y="1708000"/>
                <a:ext cx="1468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14:cNvPr>
              <p14:cNvContentPartPr/>
              <p14:nvPr/>
            </p14:nvContentPartPr>
            <p14:xfrm>
              <a:off x="7365720" y="1290400"/>
              <a:ext cx="114840" cy="19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348080" y="1272760"/>
                <a:ext cx="1504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14:cNvPr>
              <p14:cNvContentPartPr/>
              <p14:nvPr/>
            </p14:nvContentPartPr>
            <p14:xfrm>
              <a:off x="7650120" y="890080"/>
              <a:ext cx="97920" cy="15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32480" y="872080"/>
                <a:ext cx="1335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14:cNvPr>
              <p14:cNvContentPartPr/>
              <p14:nvPr/>
            </p14:nvContentPartPr>
            <p14:xfrm>
              <a:off x="7894200" y="506320"/>
              <a:ext cx="124200" cy="18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76200" y="488680"/>
                <a:ext cx="1598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9D7F359-280D-45AD-A246-C9CF52E7A07B}"/>
                  </a:ext>
                </a:extLst>
              </p14:cNvPr>
              <p14:cNvContentPartPr/>
              <p14:nvPr/>
            </p14:nvContentPartPr>
            <p14:xfrm>
              <a:off x="6684240" y="3779800"/>
              <a:ext cx="233280" cy="171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9D7F359-280D-45AD-A246-C9CF52E7A07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66240" y="3762160"/>
                <a:ext cx="26892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F6002E1-0054-488A-B44B-678ECB7DEEBA}"/>
                  </a:ext>
                </a:extLst>
              </p14:cNvPr>
              <p14:cNvContentPartPr/>
              <p14:nvPr/>
            </p14:nvContentPartPr>
            <p14:xfrm>
              <a:off x="7263840" y="3830200"/>
              <a:ext cx="14760" cy="58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F6002E1-0054-488A-B44B-678ECB7DEEB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46200" y="3812200"/>
                <a:ext cx="5040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9968791-54ED-4B6E-BBBD-3651E4BA56BB}"/>
                  </a:ext>
                </a:extLst>
              </p14:cNvPr>
              <p14:cNvContentPartPr/>
              <p14:nvPr/>
            </p14:nvContentPartPr>
            <p14:xfrm>
              <a:off x="7263840" y="3718240"/>
              <a:ext cx="36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9968791-54ED-4B6E-BBBD-3651E4BA56B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246200" y="3700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14:cNvPr>
              <p14:cNvContentPartPr/>
              <p14:nvPr/>
            </p14:nvContentPartPr>
            <p14:xfrm>
              <a:off x="5983680" y="3528880"/>
              <a:ext cx="537840" cy="375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66040" y="3511223"/>
                <a:ext cx="573480" cy="4115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4A7A92B-F948-4886-9427-B2E74F70FC20}"/>
                  </a:ext>
                </a:extLst>
              </p14:cNvPr>
              <p14:cNvContentPartPr/>
              <p14:nvPr/>
            </p14:nvContentPartPr>
            <p14:xfrm>
              <a:off x="7359600" y="3559840"/>
              <a:ext cx="836280" cy="738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4A7A92B-F948-4886-9427-B2E74F70FC2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341960" y="3542200"/>
                <a:ext cx="871920" cy="77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C04C350-5781-47F8-B640-579EEEEF5CCD}"/>
                  </a:ext>
                </a:extLst>
              </p14:cNvPr>
              <p14:cNvContentPartPr/>
              <p14:nvPr/>
            </p14:nvContentPartPr>
            <p14:xfrm>
              <a:off x="7152240" y="4053760"/>
              <a:ext cx="126720" cy="263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C04C350-5781-47F8-B640-579EEEEF5CC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34240" y="4035760"/>
                <a:ext cx="16236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0752BE3-6928-4B3C-8C99-C094377E4185}"/>
                  </a:ext>
                </a:extLst>
              </p14:cNvPr>
              <p14:cNvContentPartPr/>
              <p14:nvPr/>
            </p14:nvContentPartPr>
            <p14:xfrm>
              <a:off x="6755880" y="4175440"/>
              <a:ext cx="296640" cy="212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0752BE3-6928-4B3C-8C99-C094377E418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37880" y="4157440"/>
                <a:ext cx="332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57A0578-8697-4EAB-BD87-063F94E932D2}"/>
                  </a:ext>
                </a:extLst>
              </p14:cNvPr>
              <p14:cNvContentPartPr/>
              <p14:nvPr/>
            </p14:nvContentPartPr>
            <p14:xfrm>
              <a:off x="7020120" y="3769000"/>
              <a:ext cx="132480" cy="167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57A0578-8697-4EAB-BD87-063F94E932D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02480" y="3751360"/>
                <a:ext cx="16812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64ECE09-D026-4303-B207-DE3B95B99DC9}"/>
                  </a:ext>
                </a:extLst>
              </p14:cNvPr>
              <p14:cNvContentPartPr/>
              <p14:nvPr/>
            </p14:nvContentPartPr>
            <p14:xfrm>
              <a:off x="7598280" y="751480"/>
              <a:ext cx="549720" cy="264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64ECE09-D026-4303-B207-DE3B95B99DC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80640" y="733840"/>
                <a:ext cx="58536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14:cNvPr>
              <p14:cNvContentPartPr/>
              <p14:nvPr/>
            </p14:nvContentPartPr>
            <p14:xfrm>
              <a:off x="7579920" y="1982680"/>
              <a:ext cx="49680" cy="39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2280" y="1964680"/>
                <a:ext cx="8532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3108BA1-F880-447C-9FC9-457AD5655B54}"/>
                  </a:ext>
                </a:extLst>
              </p14:cNvPr>
              <p14:cNvContentPartPr/>
              <p14:nvPr/>
            </p14:nvContentPartPr>
            <p14:xfrm>
              <a:off x="7772160" y="1554280"/>
              <a:ext cx="1188360" cy="1298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3108BA1-F880-447C-9FC9-457AD5655B5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754160" y="1536285"/>
                <a:ext cx="1224000" cy="13341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023A16F-EDA6-49AA-869B-46BA00E0BF0E}"/>
                  </a:ext>
                </a:extLst>
              </p14:cNvPr>
              <p14:cNvContentPartPr/>
              <p14:nvPr/>
            </p14:nvContentPartPr>
            <p14:xfrm>
              <a:off x="6075480" y="2447080"/>
              <a:ext cx="763560" cy="529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023A16F-EDA6-49AA-869B-46BA00E0BF0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57840" y="2429440"/>
                <a:ext cx="79920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14:cNvPr>
              <p14:cNvContentPartPr/>
              <p14:nvPr/>
            </p14:nvContentPartPr>
            <p14:xfrm>
              <a:off x="7088520" y="1608280"/>
              <a:ext cx="125280" cy="47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070520" y="1590640"/>
                <a:ext cx="1609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14:cNvPr>
              <p14:cNvContentPartPr/>
              <p14:nvPr/>
            </p14:nvContentPartPr>
            <p14:xfrm>
              <a:off x="6888720" y="1549600"/>
              <a:ext cx="70560" cy="14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70720" y="1531960"/>
                <a:ext cx="1062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14:cNvPr>
              <p14:cNvContentPartPr/>
              <p14:nvPr/>
            </p14:nvContentPartPr>
            <p14:xfrm>
              <a:off x="6804480" y="1564000"/>
              <a:ext cx="43200" cy="12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6480" y="1546360"/>
                <a:ext cx="788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14:cNvPr>
              <p14:cNvContentPartPr/>
              <p14:nvPr/>
            </p14:nvContentPartPr>
            <p14:xfrm>
              <a:off x="6766320" y="161512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748320" y="1597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14:cNvPr>
              <p14:cNvContentPartPr/>
              <p14:nvPr/>
            </p14:nvContentPartPr>
            <p14:xfrm>
              <a:off x="6745800" y="167596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728160" y="1657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14:cNvPr>
              <p14:cNvContentPartPr/>
              <p14:nvPr/>
            </p14:nvContentPartPr>
            <p14:xfrm>
              <a:off x="6796560" y="175732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778920" y="1739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14:cNvPr>
              <p14:cNvContentPartPr/>
              <p14:nvPr/>
            </p14:nvContentPartPr>
            <p14:xfrm>
              <a:off x="6817080" y="1818160"/>
              <a:ext cx="1224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799080" y="180052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14:cNvPr>
              <p14:cNvContentPartPr/>
              <p14:nvPr/>
            </p14:nvContentPartPr>
            <p14:xfrm>
              <a:off x="6857760" y="1868920"/>
              <a:ext cx="131400" cy="7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839760" y="1851280"/>
                <a:ext cx="16704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14:cNvPr>
              <p14:cNvContentPartPr/>
              <p14:nvPr/>
            </p14:nvContentPartPr>
            <p14:xfrm>
              <a:off x="7081320" y="1970800"/>
              <a:ext cx="83880" cy="45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063320" y="1952800"/>
                <a:ext cx="1195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14:cNvPr>
              <p14:cNvContentPartPr/>
              <p14:nvPr/>
            </p14:nvContentPartPr>
            <p14:xfrm>
              <a:off x="7274280" y="2072320"/>
              <a:ext cx="75600" cy="2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256640" y="2054320"/>
                <a:ext cx="1112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14:cNvPr>
              <p14:cNvContentPartPr/>
              <p14:nvPr/>
            </p14:nvContentPartPr>
            <p14:xfrm>
              <a:off x="7467240" y="2088160"/>
              <a:ext cx="1069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49240" y="2070520"/>
                <a:ext cx="142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14:cNvPr>
              <p14:cNvContentPartPr/>
              <p14:nvPr/>
            </p14:nvContentPartPr>
            <p14:xfrm>
              <a:off x="7330080" y="1616200"/>
              <a:ext cx="310320" cy="313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312420" y="1598221"/>
                <a:ext cx="346001" cy="3495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14:cNvPr>
              <p14:cNvContentPartPr/>
              <p14:nvPr/>
            </p14:nvContentPartPr>
            <p14:xfrm>
              <a:off x="6608640" y="2034880"/>
              <a:ext cx="1007280" cy="1029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90634" y="2016880"/>
                <a:ext cx="1042933" cy="1065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64614297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A2696BD-2073-483F-99EB-55EDB4556FC5}"/>
                  </a:ext>
                </a:extLst>
              </p14:cNvPr>
              <p14:cNvContentPartPr/>
              <p14:nvPr/>
            </p14:nvContentPartPr>
            <p14:xfrm>
              <a:off x="4917000" y="1142080"/>
              <a:ext cx="3098160" cy="2312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A2696BD-2073-483F-99EB-55EDB4556FC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99000" y="1124440"/>
                <a:ext cx="3133800" cy="23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14:cNvPr>
              <p14:cNvContentPartPr/>
              <p14:nvPr/>
            </p14:nvContentPartPr>
            <p14:xfrm>
              <a:off x="6309120" y="3133240"/>
              <a:ext cx="126360" cy="16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91120" y="3115240"/>
                <a:ext cx="1620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14:cNvPr>
              <p14:cNvContentPartPr/>
              <p14:nvPr/>
            </p14:nvContentPartPr>
            <p14:xfrm>
              <a:off x="6583080" y="2608360"/>
              <a:ext cx="128880" cy="25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565440" y="2590720"/>
                <a:ext cx="164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14:cNvPr>
              <p14:cNvContentPartPr/>
              <p14:nvPr/>
            </p14:nvContentPartPr>
            <p14:xfrm>
              <a:off x="6857760" y="2164480"/>
              <a:ext cx="11520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39760" y="2146840"/>
                <a:ext cx="150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14:cNvPr>
              <p14:cNvContentPartPr/>
              <p14:nvPr/>
            </p14:nvContentPartPr>
            <p14:xfrm>
              <a:off x="7101480" y="1725640"/>
              <a:ext cx="111240" cy="194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083840" y="1708000"/>
                <a:ext cx="1468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14:cNvPr>
              <p14:cNvContentPartPr/>
              <p14:nvPr/>
            </p14:nvContentPartPr>
            <p14:xfrm>
              <a:off x="7365720" y="1290400"/>
              <a:ext cx="114840" cy="19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348080" y="1272760"/>
                <a:ext cx="1504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14:cNvPr>
              <p14:cNvContentPartPr/>
              <p14:nvPr/>
            </p14:nvContentPartPr>
            <p14:xfrm>
              <a:off x="7650120" y="890080"/>
              <a:ext cx="97920" cy="15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32480" y="872080"/>
                <a:ext cx="1335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14:cNvPr>
              <p14:cNvContentPartPr/>
              <p14:nvPr/>
            </p14:nvContentPartPr>
            <p14:xfrm>
              <a:off x="7894200" y="506320"/>
              <a:ext cx="124200" cy="18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76200" y="488680"/>
                <a:ext cx="1598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9D7F359-280D-45AD-A246-C9CF52E7A07B}"/>
                  </a:ext>
                </a:extLst>
              </p14:cNvPr>
              <p14:cNvContentPartPr/>
              <p14:nvPr/>
            </p14:nvContentPartPr>
            <p14:xfrm>
              <a:off x="6684240" y="3779800"/>
              <a:ext cx="233280" cy="171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9D7F359-280D-45AD-A246-C9CF52E7A07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66240" y="3762160"/>
                <a:ext cx="26892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F6002E1-0054-488A-B44B-678ECB7DEEBA}"/>
                  </a:ext>
                </a:extLst>
              </p14:cNvPr>
              <p14:cNvContentPartPr/>
              <p14:nvPr/>
            </p14:nvContentPartPr>
            <p14:xfrm>
              <a:off x="7263840" y="3830200"/>
              <a:ext cx="14760" cy="58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F6002E1-0054-488A-B44B-678ECB7DEEB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46200" y="3812200"/>
                <a:ext cx="5040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9968791-54ED-4B6E-BBBD-3651E4BA56BB}"/>
                  </a:ext>
                </a:extLst>
              </p14:cNvPr>
              <p14:cNvContentPartPr/>
              <p14:nvPr/>
            </p14:nvContentPartPr>
            <p14:xfrm>
              <a:off x="7263840" y="3718240"/>
              <a:ext cx="36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9968791-54ED-4B6E-BBBD-3651E4BA56B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246200" y="3700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14:cNvPr>
              <p14:cNvContentPartPr/>
              <p14:nvPr/>
            </p14:nvContentPartPr>
            <p14:xfrm>
              <a:off x="5983680" y="3528880"/>
              <a:ext cx="537840" cy="375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66040" y="3511223"/>
                <a:ext cx="573480" cy="4115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4A7A92B-F948-4886-9427-B2E74F70FC20}"/>
                  </a:ext>
                </a:extLst>
              </p14:cNvPr>
              <p14:cNvContentPartPr/>
              <p14:nvPr/>
            </p14:nvContentPartPr>
            <p14:xfrm>
              <a:off x="7359600" y="3559840"/>
              <a:ext cx="836280" cy="738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4A7A92B-F948-4886-9427-B2E74F70FC2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341960" y="3542200"/>
                <a:ext cx="871920" cy="77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C04C350-5781-47F8-B640-579EEEEF5CCD}"/>
                  </a:ext>
                </a:extLst>
              </p14:cNvPr>
              <p14:cNvContentPartPr/>
              <p14:nvPr/>
            </p14:nvContentPartPr>
            <p14:xfrm>
              <a:off x="7152240" y="4053760"/>
              <a:ext cx="126720" cy="263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C04C350-5781-47F8-B640-579EEEEF5CC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34240" y="4035760"/>
                <a:ext cx="16236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0752BE3-6928-4B3C-8C99-C094377E4185}"/>
                  </a:ext>
                </a:extLst>
              </p14:cNvPr>
              <p14:cNvContentPartPr/>
              <p14:nvPr/>
            </p14:nvContentPartPr>
            <p14:xfrm>
              <a:off x="6755880" y="4175440"/>
              <a:ext cx="296640" cy="212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0752BE3-6928-4B3C-8C99-C094377E418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37880" y="4157440"/>
                <a:ext cx="332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57A0578-8697-4EAB-BD87-063F94E932D2}"/>
                  </a:ext>
                </a:extLst>
              </p14:cNvPr>
              <p14:cNvContentPartPr/>
              <p14:nvPr/>
            </p14:nvContentPartPr>
            <p14:xfrm>
              <a:off x="7020120" y="3769000"/>
              <a:ext cx="132480" cy="167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57A0578-8697-4EAB-BD87-063F94E932D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02480" y="3751360"/>
                <a:ext cx="16812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64ECE09-D026-4303-B207-DE3B95B99DC9}"/>
                  </a:ext>
                </a:extLst>
              </p14:cNvPr>
              <p14:cNvContentPartPr/>
              <p14:nvPr/>
            </p14:nvContentPartPr>
            <p14:xfrm>
              <a:off x="7598280" y="751480"/>
              <a:ext cx="549720" cy="264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64ECE09-D026-4303-B207-DE3B95B99DC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80640" y="733840"/>
                <a:ext cx="58536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14:cNvPr>
              <p14:cNvContentPartPr/>
              <p14:nvPr/>
            </p14:nvContentPartPr>
            <p14:xfrm>
              <a:off x="7579920" y="1982680"/>
              <a:ext cx="49680" cy="39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2280" y="1964680"/>
                <a:ext cx="8532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3108BA1-F880-447C-9FC9-457AD5655B54}"/>
                  </a:ext>
                </a:extLst>
              </p14:cNvPr>
              <p14:cNvContentPartPr/>
              <p14:nvPr/>
            </p14:nvContentPartPr>
            <p14:xfrm>
              <a:off x="7772160" y="1554280"/>
              <a:ext cx="1188360" cy="1298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3108BA1-F880-447C-9FC9-457AD5655B5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754160" y="1536285"/>
                <a:ext cx="1224000" cy="13341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023A16F-EDA6-49AA-869B-46BA00E0BF0E}"/>
                  </a:ext>
                </a:extLst>
              </p14:cNvPr>
              <p14:cNvContentPartPr/>
              <p14:nvPr/>
            </p14:nvContentPartPr>
            <p14:xfrm>
              <a:off x="6075480" y="2447080"/>
              <a:ext cx="763560" cy="529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023A16F-EDA6-49AA-869B-46BA00E0BF0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57840" y="2429440"/>
                <a:ext cx="79920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14:cNvPr>
              <p14:cNvContentPartPr/>
              <p14:nvPr/>
            </p14:nvContentPartPr>
            <p14:xfrm>
              <a:off x="7088520" y="1608280"/>
              <a:ext cx="125280" cy="47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070520" y="1590640"/>
                <a:ext cx="1609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14:cNvPr>
              <p14:cNvContentPartPr/>
              <p14:nvPr/>
            </p14:nvContentPartPr>
            <p14:xfrm>
              <a:off x="6888720" y="1549600"/>
              <a:ext cx="70560" cy="14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70720" y="1531960"/>
                <a:ext cx="1062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14:cNvPr>
              <p14:cNvContentPartPr/>
              <p14:nvPr/>
            </p14:nvContentPartPr>
            <p14:xfrm>
              <a:off x="6804480" y="1564000"/>
              <a:ext cx="43200" cy="12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6480" y="1546360"/>
                <a:ext cx="788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14:cNvPr>
              <p14:cNvContentPartPr/>
              <p14:nvPr/>
            </p14:nvContentPartPr>
            <p14:xfrm>
              <a:off x="6766320" y="161512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748320" y="1597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14:cNvPr>
              <p14:cNvContentPartPr/>
              <p14:nvPr/>
            </p14:nvContentPartPr>
            <p14:xfrm>
              <a:off x="6745800" y="167596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728160" y="1657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14:cNvPr>
              <p14:cNvContentPartPr/>
              <p14:nvPr/>
            </p14:nvContentPartPr>
            <p14:xfrm>
              <a:off x="6796560" y="175732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778920" y="1739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14:cNvPr>
              <p14:cNvContentPartPr/>
              <p14:nvPr/>
            </p14:nvContentPartPr>
            <p14:xfrm>
              <a:off x="6817080" y="1818160"/>
              <a:ext cx="1224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799080" y="180052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14:cNvPr>
              <p14:cNvContentPartPr/>
              <p14:nvPr/>
            </p14:nvContentPartPr>
            <p14:xfrm>
              <a:off x="6857760" y="1868920"/>
              <a:ext cx="131400" cy="7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839760" y="1851280"/>
                <a:ext cx="16704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14:cNvPr>
              <p14:cNvContentPartPr/>
              <p14:nvPr/>
            </p14:nvContentPartPr>
            <p14:xfrm>
              <a:off x="7081320" y="1970800"/>
              <a:ext cx="83880" cy="45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063320" y="1952800"/>
                <a:ext cx="1195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14:cNvPr>
              <p14:cNvContentPartPr/>
              <p14:nvPr/>
            </p14:nvContentPartPr>
            <p14:xfrm>
              <a:off x="7274280" y="2072320"/>
              <a:ext cx="75600" cy="2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256640" y="2054320"/>
                <a:ext cx="1112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14:cNvPr>
              <p14:cNvContentPartPr/>
              <p14:nvPr/>
            </p14:nvContentPartPr>
            <p14:xfrm>
              <a:off x="7467240" y="2088160"/>
              <a:ext cx="1069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49240" y="2070520"/>
                <a:ext cx="142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14:cNvPr>
              <p14:cNvContentPartPr/>
              <p14:nvPr/>
            </p14:nvContentPartPr>
            <p14:xfrm>
              <a:off x="7330080" y="1616200"/>
              <a:ext cx="310320" cy="313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312420" y="1598221"/>
                <a:ext cx="346001" cy="3495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14:cNvPr>
              <p14:cNvContentPartPr/>
              <p14:nvPr/>
            </p14:nvContentPartPr>
            <p14:xfrm>
              <a:off x="6608640" y="2034880"/>
              <a:ext cx="1007280" cy="1029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90634" y="2016880"/>
                <a:ext cx="1042933" cy="10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97D1C6C5-AA5A-4AEF-83C4-E36EA5E10C21}"/>
                  </a:ext>
                </a:extLst>
              </p14:cNvPr>
              <p14:cNvContentPartPr/>
              <p14:nvPr/>
            </p14:nvContentPartPr>
            <p14:xfrm>
              <a:off x="365520" y="316960"/>
              <a:ext cx="5019120" cy="1924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97D1C6C5-AA5A-4AEF-83C4-E36EA5E10C2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47520" y="298960"/>
                <a:ext cx="5054760" cy="1959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01386250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A2696BD-2073-483F-99EB-55EDB4556FC5}"/>
                  </a:ext>
                </a:extLst>
              </p14:cNvPr>
              <p14:cNvContentPartPr/>
              <p14:nvPr/>
            </p14:nvContentPartPr>
            <p14:xfrm>
              <a:off x="4917000" y="1142080"/>
              <a:ext cx="3098160" cy="2312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A2696BD-2073-483F-99EB-55EDB4556FC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99000" y="1124440"/>
                <a:ext cx="3133800" cy="23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14:cNvPr>
              <p14:cNvContentPartPr/>
              <p14:nvPr/>
            </p14:nvContentPartPr>
            <p14:xfrm>
              <a:off x="6309120" y="3133240"/>
              <a:ext cx="126360" cy="16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91120" y="3115240"/>
                <a:ext cx="1620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14:cNvPr>
              <p14:cNvContentPartPr/>
              <p14:nvPr/>
            </p14:nvContentPartPr>
            <p14:xfrm>
              <a:off x="6583080" y="2608360"/>
              <a:ext cx="128880" cy="25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565440" y="2590720"/>
                <a:ext cx="164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14:cNvPr>
              <p14:cNvContentPartPr/>
              <p14:nvPr/>
            </p14:nvContentPartPr>
            <p14:xfrm>
              <a:off x="6857760" y="2164480"/>
              <a:ext cx="11520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39760" y="2146840"/>
                <a:ext cx="150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14:cNvPr>
              <p14:cNvContentPartPr/>
              <p14:nvPr/>
            </p14:nvContentPartPr>
            <p14:xfrm>
              <a:off x="7101480" y="1725640"/>
              <a:ext cx="111240" cy="194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083840" y="1708000"/>
                <a:ext cx="1468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14:cNvPr>
              <p14:cNvContentPartPr/>
              <p14:nvPr/>
            </p14:nvContentPartPr>
            <p14:xfrm>
              <a:off x="7365720" y="1290400"/>
              <a:ext cx="114840" cy="19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348080" y="1272760"/>
                <a:ext cx="1504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14:cNvPr>
              <p14:cNvContentPartPr/>
              <p14:nvPr/>
            </p14:nvContentPartPr>
            <p14:xfrm>
              <a:off x="7650120" y="890080"/>
              <a:ext cx="97920" cy="15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32480" y="872080"/>
                <a:ext cx="1335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14:cNvPr>
              <p14:cNvContentPartPr/>
              <p14:nvPr/>
            </p14:nvContentPartPr>
            <p14:xfrm>
              <a:off x="7894200" y="506320"/>
              <a:ext cx="124200" cy="18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76200" y="488680"/>
                <a:ext cx="1598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9D7F359-280D-45AD-A246-C9CF52E7A07B}"/>
                  </a:ext>
                </a:extLst>
              </p14:cNvPr>
              <p14:cNvContentPartPr/>
              <p14:nvPr/>
            </p14:nvContentPartPr>
            <p14:xfrm>
              <a:off x="6684240" y="3779800"/>
              <a:ext cx="233280" cy="171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9D7F359-280D-45AD-A246-C9CF52E7A07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66240" y="3762160"/>
                <a:ext cx="26892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F6002E1-0054-488A-B44B-678ECB7DEEBA}"/>
                  </a:ext>
                </a:extLst>
              </p14:cNvPr>
              <p14:cNvContentPartPr/>
              <p14:nvPr/>
            </p14:nvContentPartPr>
            <p14:xfrm>
              <a:off x="7263840" y="3830200"/>
              <a:ext cx="14760" cy="58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F6002E1-0054-488A-B44B-678ECB7DEEB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46200" y="3812200"/>
                <a:ext cx="5040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9968791-54ED-4B6E-BBBD-3651E4BA56BB}"/>
                  </a:ext>
                </a:extLst>
              </p14:cNvPr>
              <p14:cNvContentPartPr/>
              <p14:nvPr/>
            </p14:nvContentPartPr>
            <p14:xfrm>
              <a:off x="7263840" y="3718240"/>
              <a:ext cx="36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9968791-54ED-4B6E-BBBD-3651E4BA56B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246200" y="3700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14:cNvPr>
              <p14:cNvContentPartPr/>
              <p14:nvPr/>
            </p14:nvContentPartPr>
            <p14:xfrm>
              <a:off x="5983680" y="3528880"/>
              <a:ext cx="537840" cy="375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66040" y="3511223"/>
                <a:ext cx="573480" cy="4115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4A7A92B-F948-4886-9427-B2E74F70FC20}"/>
                  </a:ext>
                </a:extLst>
              </p14:cNvPr>
              <p14:cNvContentPartPr/>
              <p14:nvPr/>
            </p14:nvContentPartPr>
            <p14:xfrm>
              <a:off x="7359600" y="3559840"/>
              <a:ext cx="836280" cy="738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4A7A92B-F948-4886-9427-B2E74F70FC2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341960" y="3542200"/>
                <a:ext cx="871920" cy="77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C04C350-5781-47F8-B640-579EEEEF5CCD}"/>
                  </a:ext>
                </a:extLst>
              </p14:cNvPr>
              <p14:cNvContentPartPr/>
              <p14:nvPr/>
            </p14:nvContentPartPr>
            <p14:xfrm>
              <a:off x="7152240" y="4053760"/>
              <a:ext cx="126720" cy="263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C04C350-5781-47F8-B640-579EEEEF5CC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34240" y="4035760"/>
                <a:ext cx="16236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0752BE3-6928-4B3C-8C99-C094377E4185}"/>
                  </a:ext>
                </a:extLst>
              </p14:cNvPr>
              <p14:cNvContentPartPr/>
              <p14:nvPr/>
            </p14:nvContentPartPr>
            <p14:xfrm>
              <a:off x="6755880" y="4175440"/>
              <a:ext cx="296640" cy="212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0752BE3-6928-4B3C-8C99-C094377E418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37880" y="4157440"/>
                <a:ext cx="332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57A0578-8697-4EAB-BD87-063F94E932D2}"/>
                  </a:ext>
                </a:extLst>
              </p14:cNvPr>
              <p14:cNvContentPartPr/>
              <p14:nvPr/>
            </p14:nvContentPartPr>
            <p14:xfrm>
              <a:off x="7020120" y="3769000"/>
              <a:ext cx="132480" cy="167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57A0578-8697-4EAB-BD87-063F94E932D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02480" y="3751360"/>
                <a:ext cx="16812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64ECE09-D026-4303-B207-DE3B95B99DC9}"/>
                  </a:ext>
                </a:extLst>
              </p14:cNvPr>
              <p14:cNvContentPartPr/>
              <p14:nvPr/>
            </p14:nvContentPartPr>
            <p14:xfrm>
              <a:off x="7598280" y="751480"/>
              <a:ext cx="549720" cy="264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64ECE09-D026-4303-B207-DE3B95B99DC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80640" y="733840"/>
                <a:ext cx="58536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14:cNvPr>
              <p14:cNvContentPartPr/>
              <p14:nvPr/>
            </p14:nvContentPartPr>
            <p14:xfrm>
              <a:off x="7579920" y="1982680"/>
              <a:ext cx="49680" cy="39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2280" y="1964680"/>
                <a:ext cx="8532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3108BA1-F880-447C-9FC9-457AD5655B54}"/>
                  </a:ext>
                </a:extLst>
              </p14:cNvPr>
              <p14:cNvContentPartPr/>
              <p14:nvPr/>
            </p14:nvContentPartPr>
            <p14:xfrm>
              <a:off x="7772160" y="1554280"/>
              <a:ext cx="1188360" cy="1298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3108BA1-F880-447C-9FC9-457AD5655B5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754160" y="1536285"/>
                <a:ext cx="1224000" cy="13341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023A16F-EDA6-49AA-869B-46BA00E0BF0E}"/>
                  </a:ext>
                </a:extLst>
              </p14:cNvPr>
              <p14:cNvContentPartPr/>
              <p14:nvPr/>
            </p14:nvContentPartPr>
            <p14:xfrm>
              <a:off x="6075480" y="2447080"/>
              <a:ext cx="763560" cy="529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023A16F-EDA6-49AA-869B-46BA00E0BF0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57840" y="2429440"/>
                <a:ext cx="79920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14:cNvPr>
              <p14:cNvContentPartPr/>
              <p14:nvPr/>
            </p14:nvContentPartPr>
            <p14:xfrm>
              <a:off x="7088520" y="1608280"/>
              <a:ext cx="125280" cy="47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070520" y="1590640"/>
                <a:ext cx="1609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14:cNvPr>
              <p14:cNvContentPartPr/>
              <p14:nvPr/>
            </p14:nvContentPartPr>
            <p14:xfrm>
              <a:off x="6888720" y="1549600"/>
              <a:ext cx="70560" cy="14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70720" y="1531960"/>
                <a:ext cx="1062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14:cNvPr>
              <p14:cNvContentPartPr/>
              <p14:nvPr/>
            </p14:nvContentPartPr>
            <p14:xfrm>
              <a:off x="6804480" y="1564000"/>
              <a:ext cx="43200" cy="12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6480" y="1546360"/>
                <a:ext cx="788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14:cNvPr>
              <p14:cNvContentPartPr/>
              <p14:nvPr/>
            </p14:nvContentPartPr>
            <p14:xfrm>
              <a:off x="6766320" y="161512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748320" y="1597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14:cNvPr>
              <p14:cNvContentPartPr/>
              <p14:nvPr/>
            </p14:nvContentPartPr>
            <p14:xfrm>
              <a:off x="6745800" y="167596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728160" y="1657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14:cNvPr>
              <p14:cNvContentPartPr/>
              <p14:nvPr/>
            </p14:nvContentPartPr>
            <p14:xfrm>
              <a:off x="6796560" y="175732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778920" y="1739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14:cNvPr>
              <p14:cNvContentPartPr/>
              <p14:nvPr/>
            </p14:nvContentPartPr>
            <p14:xfrm>
              <a:off x="6817080" y="1818160"/>
              <a:ext cx="1224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799080" y="180052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14:cNvPr>
              <p14:cNvContentPartPr/>
              <p14:nvPr/>
            </p14:nvContentPartPr>
            <p14:xfrm>
              <a:off x="6857760" y="1868920"/>
              <a:ext cx="131400" cy="7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839760" y="1851280"/>
                <a:ext cx="16704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14:cNvPr>
              <p14:cNvContentPartPr/>
              <p14:nvPr/>
            </p14:nvContentPartPr>
            <p14:xfrm>
              <a:off x="7081320" y="1970800"/>
              <a:ext cx="83880" cy="45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063320" y="1952800"/>
                <a:ext cx="1195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14:cNvPr>
              <p14:cNvContentPartPr/>
              <p14:nvPr/>
            </p14:nvContentPartPr>
            <p14:xfrm>
              <a:off x="7274280" y="2072320"/>
              <a:ext cx="75600" cy="2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256640" y="2054320"/>
                <a:ext cx="1112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14:cNvPr>
              <p14:cNvContentPartPr/>
              <p14:nvPr/>
            </p14:nvContentPartPr>
            <p14:xfrm>
              <a:off x="7467240" y="2088160"/>
              <a:ext cx="1069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49240" y="2070520"/>
                <a:ext cx="142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14:cNvPr>
              <p14:cNvContentPartPr/>
              <p14:nvPr/>
            </p14:nvContentPartPr>
            <p14:xfrm>
              <a:off x="7330080" y="1616200"/>
              <a:ext cx="310320" cy="313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312420" y="1598221"/>
                <a:ext cx="346001" cy="3495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14:cNvPr>
              <p14:cNvContentPartPr/>
              <p14:nvPr/>
            </p14:nvContentPartPr>
            <p14:xfrm>
              <a:off x="6608640" y="2034880"/>
              <a:ext cx="1007280" cy="1029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90634" y="2016880"/>
                <a:ext cx="1042933" cy="10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97D1C6C5-AA5A-4AEF-83C4-E36EA5E10C21}"/>
                  </a:ext>
                </a:extLst>
              </p14:cNvPr>
              <p14:cNvContentPartPr/>
              <p14:nvPr/>
            </p14:nvContentPartPr>
            <p14:xfrm>
              <a:off x="365520" y="316960"/>
              <a:ext cx="5019120" cy="1924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97D1C6C5-AA5A-4AEF-83C4-E36EA5E10C2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47520" y="298960"/>
                <a:ext cx="5054760" cy="19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6F74DB3-8381-46AB-8507-7C42C548BD67}"/>
                  </a:ext>
                </a:extLst>
              </p14:cNvPr>
              <p14:cNvContentPartPr/>
              <p14:nvPr/>
            </p14:nvContentPartPr>
            <p14:xfrm>
              <a:off x="2361720" y="2468320"/>
              <a:ext cx="76680" cy="151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6F74DB3-8381-46AB-8507-7C42C548BD6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343720" y="2450680"/>
                <a:ext cx="11232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FD51158-8F72-4839-88CC-218F4D50E01A}"/>
                  </a:ext>
                </a:extLst>
              </p14:cNvPr>
              <p14:cNvContentPartPr/>
              <p14:nvPr/>
            </p14:nvContentPartPr>
            <p14:xfrm>
              <a:off x="1730280" y="2407480"/>
              <a:ext cx="533160" cy="234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FD51158-8F72-4839-88CC-218F4D50E01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712640" y="2389508"/>
                <a:ext cx="568800" cy="2699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E408B39-7A8F-46DF-B0F5-7E04690A7958}"/>
                  </a:ext>
                </a:extLst>
              </p14:cNvPr>
              <p14:cNvContentPartPr/>
              <p14:nvPr/>
            </p14:nvContentPartPr>
            <p14:xfrm>
              <a:off x="936480" y="2343040"/>
              <a:ext cx="524880" cy="300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E408B39-7A8F-46DF-B0F5-7E04690A795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918480" y="2325400"/>
                <a:ext cx="56052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3C6A480-F18C-4667-8A76-CA89375AF401}"/>
                  </a:ext>
                </a:extLst>
              </p14:cNvPr>
              <p14:cNvContentPartPr/>
              <p14:nvPr/>
            </p14:nvContentPartPr>
            <p14:xfrm>
              <a:off x="431400" y="2235760"/>
              <a:ext cx="371880" cy="611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3C6A480-F18C-4667-8A76-CA89375AF40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13400" y="2218120"/>
                <a:ext cx="407520" cy="64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D55C8B6-B7DF-42DB-A3FB-E16521FF2F1A}"/>
                  </a:ext>
                </a:extLst>
              </p14:cNvPr>
              <p14:cNvContentPartPr/>
              <p14:nvPr/>
            </p14:nvContentPartPr>
            <p14:xfrm>
              <a:off x="2779320" y="2288320"/>
              <a:ext cx="230760" cy="484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D55C8B6-B7DF-42DB-A3FB-E16521FF2F1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761680" y="2270680"/>
                <a:ext cx="26640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3143ADB-D562-40CA-A9EB-63E48B51A933}"/>
                  </a:ext>
                </a:extLst>
              </p14:cNvPr>
              <p14:cNvContentPartPr/>
              <p14:nvPr/>
            </p14:nvContentPartPr>
            <p14:xfrm>
              <a:off x="307920" y="2986720"/>
              <a:ext cx="800280" cy="3560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3143ADB-D562-40CA-A9EB-63E48B51A93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90280" y="2969080"/>
                <a:ext cx="83592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3A6CD12-DFD2-46BE-A8EA-BD778CEDD528}"/>
                  </a:ext>
                </a:extLst>
              </p14:cNvPr>
              <p14:cNvContentPartPr/>
              <p14:nvPr/>
            </p14:nvContentPartPr>
            <p14:xfrm>
              <a:off x="3221400" y="2228200"/>
              <a:ext cx="1373400" cy="402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3A6CD12-DFD2-46BE-A8EA-BD778CEDD52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203760" y="2210560"/>
                <a:ext cx="140904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A8247E3-8F06-488C-B1EB-F0EEB8665E7A}"/>
                  </a:ext>
                </a:extLst>
              </p14:cNvPr>
              <p14:cNvContentPartPr/>
              <p14:nvPr/>
            </p14:nvContentPartPr>
            <p14:xfrm>
              <a:off x="1340760" y="2956120"/>
              <a:ext cx="400320" cy="338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A8247E3-8F06-488C-B1EB-F0EEB8665E7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323136" y="2938480"/>
                <a:ext cx="435928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3F75BFE-2342-41AA-9BF7-62F7214F05AE}"/>
                  </a:ext>
                </a:extLst>
              </p14:cNvPr>
              <p14:cNvContentPartPr/>
              <p14:nvPr/>
            </p14:nvContentPartPr>
            <p14:xfrm>
              <a:off x="1836480" y="2952160"/>
              <a:ext cx="418680" cy="3276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3F75BFE-2342-41AA-9BF7-62F7214F05A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818495" y="2934160"/>
                <a:ext cx="454289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8E7FCBA-FDAB-405B-861F-C9721557F64E}"/>
                  </a:ext>
                </a:extLst>
              </p14:cNvPr>
              <p14:cNvContentPartPr/>
              <p14:nvPr/>
            </p14:nvContentPartPr>
            <p14:xfrm>
              <a:off x="355080" y="3646960"/>
              <a:ext cx="10800" cy="153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8E7FCBA-FDAB-405B-861F-C9721557F64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37080" y="3628960"/>
                <a:ext cx="4644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4DF9DAEE-62A4-4B7C-9BB4-4E97C5ACA719}"/>
                  </a:ext>
                </a:extLst>
              </p14:cNvPr>
              <p14:cNvContentPartPr/>
              <p14:nvPr/>
            </p14:nvContentPartPr>
            <p14:xfrm>
              <a:off x="334920" y="3504760"/>
              <a:ext cx="8280" cy="104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4DF9DAEE-62A4-4B7C-9BB4-4E97C5ACA71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17280" y="3487120"/>
                <a:ext cx="439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6A5CD5ED-2DBB-474E-A7C2-6C1C2AFBD86B}"/>
                  </a:ext>
                </a:extLst>
              </p14:cNvPr>
              <p14:cNvContentPartPr/>
              <p14:nvPr/>
            </p14:nvContentPartPr>
            <p14:xfrm>
              <a:off x="446880" y="3668560"/>
              <a:ext cx="173520" cy="172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6A5CD5ED-2DBB-474E-A7C2-6C1C2AFBD86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8880" y="3650560"/>
                <a:ext cx="20916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5A0D2A0-998B-4FCD-8455-B8362153DFDF}"/>
                  </a:ext>
                </a:extLst>
              </p14:cNvPr>
              <p14:cNvContentPartPr/>
              <p14:nvPr/>
            </p14:nvContentPartPr>
            <p14:xfrm>
              <a:off x="2038800" y="3659920"/>
              <a:ext cx="268200" cy="1026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5A0D2A0-998B-4FCD-8455-B8362153DFD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020824" y="3641920"/>
                <a:ext cx="303792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50A57DC9-B430-4160-969B-998165891052}"/>
                  </a:ext>
                </a:extLst>
              </p14:cNvPr>
              <p14:cNvContentPartPr/>
              <p14:nvPr/>
            </p14:nvContentPartPr>
            <p14:xfrm>
              <a:off x="1252200" y="3514840"/>
              <a:ext cx="698400" cy="2660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50A57DC9-B430-4160-969B-99816589105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234209" y="3497224"/>
                <a:ext cx="734022" cy="3016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0942EAE8-8D64-4249-99D1-3A3C3E816957}"/>
                  </a:ext>
                </a:extLst>
              </p14:cNvPr>
              <p14:cNvContentPartPr/>
              <p14:nvPr/>
            </p14:nvContentPartPr>
            <p14:xfrm>
              <a:off x="860880" y="3526000"/>
              <a:ext cx="307440" cy="3060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0942EAE8-8D64-4249-99D1-3A3C3E81695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42880" y="3508360"/>
                <a:ext cx="34308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9B220D6-7AD4-4207-A3DD-033D8ED5F7E7}"/>
                  </a:ext>
                </a:extLst>
              </p14:cNvPr>
              <p14:cNvContentPartPr/>
              <p14:nvPr/>
            </p14:nvContentPartPr>
            <p14:xfrm>
              <a:off x="2507880" y="2966200"/>
              <a:ext cx="2135520" cy="10314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E9B220D6-7AD4-4207-A3DD-033D8ED5F7E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490237" y="2948194"/>
                <a:ext cx="2171166" cy="106705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37031608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A2696BD-2073-483F-99EB-55EDB4556FC5}"/>
                  </a:ext>
                </a:extLst>
              </p14:cNvPr>
              <p14:cNvContentPartPr/>
              <p14:nvPr/>
            </p14:nvContentPartPr>
            <p14:xfrm>
              <a:off x="4917000" y="1142080"/>
              <a:ext cx="3098160" cy="2312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A2696BD-2073-483F-99EB-55EDB4556FC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99000" y="1124440"/>
                <a:ext cx="3133800" cy="23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14:cNvPr>
              <p14:cNvContentPartPr/>
              <p14:nvPr/>
            </p14:nvContentPartPr>
            <p14:xfrm>
              <a:off x="6309120" y="3133240"/>
              <a:ext cx="126360" cy="16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91120" y="3115240"/>
                <a:ext cx="1620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14:cNvPr>
              <p14:cNvContentPartPr/>
              <p14:nvPr/>
            </p14:nvContentPartPr>
            <p14:xfrm>
              <a:off x="6583080" y="2608360"/>
              <a:ext cx="128880" cy="25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565440" y="2590720"/>
                <a:ext cx="164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14:cNvPr>
              <p14:cNvContentPartPr/>
              <p14:nvPr/>
            </p14:nvContentPartPr>
            <p14:xfrm>
              <a:off x="6857760" y="2164480"/>
              <a:ext cx="11520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39760" y="2146840"/>
                <a:ext cx="150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14:cNvPr>
              <p14:cNvContentPartPr/>
              <p14:nvPr/>
            </p14:nvContentPartPr>
            <p14:xfrm>
              <a:off x="7101480" y="1725640"/>
              <a:ext cx="111240" cy="194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083840" y="1708000"/>
                <a:ext cx="1468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14:cNvPr>
              <p14:cNvContentPartPr/>
              <p14:nvPr/>
            </p14:nvContentPartPr>
            <p14:xfrm>
              <a:off x="7365720" y="1290400"/>
              <a:ext cx="114840" cy="19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348080" y="1272760"/>
                <a:ext cx="1504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14:cNvPr>
              <p14:cNvContentPartPr/>
              <p14:nvPr/>
            </p14:nvContentPartPr>
            <p14:xfrm>
              <a:off x="7650120" y="890080"/>
              <a:ext cx="97920" cy="15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32480" y="872080"/>
                <a:ext cx="1335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14:cNvPr>
              <p14:cNvContentPartPr/>
              <p14:nvPr/>
            </p14:nvContentPartPr>
            <p14:xfrm>
              <a:off x="7894200" y="506320"/>
              <a:ext cx="124200" cy="18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76200" y="488680"/>
                <a:ext cx="1598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9D7F359-280D-45AD-A246-C9CF52E7A07B}"/>
                  </a:ext>
                </a:extLst>
              </p14:cNvPr>
              <p14:cNvContentPartPr/>
              <p14:nvPr/>
            </p14:nvContentPartPr>
            <p14:xfrm>
              <a:off x="6684240" y="3779800"/>
              <a:ext cx="233280" cy="171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9D7F359-280D-45AD-A246-C9CF52E7A07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66240" y="3762160"/>
                <a:ext cx="26892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F6002E1-0054-488A-B44B-678ECB7DEEBA}"/>
                  </a:ext>
                </a:extLst>
              </p14:cNvPr>
              <p14:cNvContentPartPr/>
              <p14:nvPr/>
            </p14:nvContentPartPr>
            <p14:xfrm>
              <a:off x="7263840" y="3830200"/>
              <a:ext cx="14760" cy="58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F6002E1-0054-488A-B44B-678ECB7DEEB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46200" y="3812200"/>
                <a:ext cx="5040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9968791-54ED-4B6E-BBBD-3651E4BA56BB}"/>
                  </a:ext>
                </a:extLst>
              </p14:cNvPr>
              <p14:cNvContentPartPr/>
              <p14:nvPr/>
            </p14:nvContentPartPr>
            <p14:xfrm>
              <a:off x="7263840" y="3718240"/>
              <a:ext cx="36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9968791-54ED-4B6E-BBBD-3651E4BA56B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246200" y="3700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14:cNvPr>
              <p14:cNvContentPartPr/>
              <p14:nvPr/>
            </p14:nvContentPartPr>
            <p14:xfrm>
              <a:off x="5983680" y="3528880"/>
              <a:ext cx="537840" cy="375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66040" y="3511223"/>
                <a:ext cx="573480" cy="4115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4A7A92B-F948-4886-9427-B2E74F70FC20}"/>
                  </a:ext>
                </a:extLst>
              </p14:cNvPr>
              <p14:cNvContentPartPr/>
              <p14:nvPr/>
            </p14:nvContentPartPr>
            <p14:xfrm>
              <a:off x="7359600" y="3559840"/>
              <a:ext cx="836280" cy="738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4A7A92B-F948-4886-9427-B2E74F70FC2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341960" y="3542200"/>
                <a:ext cx="871920" cy="77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C04C350-5781-47F8-B640-579EEEEF5CCD}"/>
                  </a:ext>
                </a:extLst>
              </p14:cNvPr>
              <p14:cNvContentPartPr/>
              <p14:nvPr/>
            </p14:nvContentPartPr>
            <p14:xfrm>
              <a:off x="7152240" y="4053760"/>
              <a:ext cx="126720" cy="263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C04C350-5781-47F8-B640-579EEEEF5CC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34240" y="4035760"/>
                <a:ext cx="16236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0752BE3-6928-4B3C-8C99-C094377E4185}"/>
                  </a:ext>
                </a:extLst>
              </p14:cNvPr>
              <p14:cNvContentPartPr/>
              <p14:nvPr/>
            </p14:nvContentPartPr>
            <p14:xfrm>
              <a:off x="6755880" y="4175440"/>
              <a:ext cx="296640" cy="212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0752BE3-6928-4B3C-8C99-C094377E418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37880" y="4157440"/>
                <a:ext cx="332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57A0578-8697-4EAB-BD87-063F94E932D2}"/>
                  </a:ext>
                </a:extLst>
              </p14:cNvPr>
              <p14:cNvContentPartPr/>
              <p14:nvPr/>
            </p14:nvContentPartPr>
            <p14:xfrm>
              <a:off x="7020120" y="3769000"/>
              <a:ext cx="132480" cy="167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57A0578-8697-4EAB-BD87-063F94E932D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02480" y="3751360"/>
                <a:ext cx="16812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64ECE09-D026-4303-B207-DE3B95B99DC9}"/>
                  </a:ext>
                </a:extLst>
              </p14:cNvPr>
              <p14:cNvContentPartPr/>
              <p14:nvPr/>
            </p14:nvContentPartPr>
            <p14:xfrm>
              <a:off x="7598280" y="751480"/>
              <a:ext cx="549720" cy="264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64ECE09-D026-4303-B207-DE3B95B99DC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80640" y="733840"/>
                <a:ext cx="58536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14:cNvPr>
              <p14:cNvContentPartPr/>
              <p14:nvPr/>
            </p14:nvContentPartPr>
            <p14:xfrm>
              <a:off x="7579920" y="1982680"/>
              <a:ext cx="49680" cy="39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2280" y="1964680"/>
                <a:ext cx="8532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3108BA1-F880-447C-9FC9-457AD5655B54}"/>
                  </a:ext>
                </a:extLst>
              </p14:cNvPr>
              <p14:cNvContentPartPr/>
              <p14:nvPr/>
            </p14:nvContentPartPr>
            <p14:xfrm>
              <a:off x="7772160" y="1554280"/>
              <a:ext cx="1188360" cy="1298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3108BA1-F880-447C-9FC9-457AD5655B5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754160" y="1536285"/>
                <a:ext cx="1224000" cy="13341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023A16F-EDA6-49AA-869B-46BA00E0BF0E}"/>
                  </a:ext>
                </a:extLst>
              </p14:cNvPr>
              <p14:cNvContentPartPr/>
              <p14:nvPr/>
            </p14:nvContentPartPr>
            <p14:xfrm>
              <a:off x="6075480" y="2447080"/>
              <a:ext cx="763560" cy="529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023A16F-EDA6-49AA-869B-46BA00E0BF0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57840" y="2429440"/>
                <a:ext cx="79920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14:cNvPr>
              <p14:cNvContentPartPr/>
              <p14:nvPr/>
            </p14:nvContentPartPr>
            <p14:xfrm>
              <a:off x="7088520" y="1608280"/>
              <a:ext cx="125280" cy="47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070520" y="1590640"/>
                <a:ext cx="1609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14:cNvPr>
              <p14:cNvContentPartPr/>
              <p14:nvPr/>
            </p14:nvContentPartPr>
            <p14:xfrm>
              <a:off x="6888720" y="1549600"/>
              <a:ext cx="70560" cy="14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70720" y="1531960"/>
                <a:ext cx="1062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14:cNvPr>
              <p14:cNvContentPartPr/>
              <p14:nvPr/>
            </p14:nvContentPartPr>
            <p14:xfrm>
              <a:off x="6804480" y="1564000"/>
              <a:ext cx="43200" cy="12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6480" y="1546360"/>
                <a:ext cx="788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14:cNvPr>
              <p14:cNvContentPartPr/>
              <p14:nvPr/>
            </p14:nvContentPartPr>
            <p14:xfrm>
              <a:off x="6766320" y="161512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748320" y="1597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14:cNvPr>
              <p14:cNvContentPartPr/>
              <p14:nvPr/>
            </p14:nvContentPartPr>
            <p14:xfrm>
              <a:off x="6745800" y="167596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728160" y="1657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14:cNvPr>
              <p14:cNvContentPartPr/>
              <p14:nvPr/>
            </p14:nvContentPartPr>
            <p14:xfrm>
              <a:off x="6796560" y="175732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778920" y="1739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14:cNvPr>
              <p14:cNvContentPartPr/>
              <p14:nvPr/>
            </p14:nvContentPartPr>
            <p14:xfrm>
              <a:off x="6817080" y="1818160"/>
              <a:ext cx="1224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799080" y="180052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14:cNvPr>
              <p14:cNvContentPartPr/>
              <p14:nvPr/>
            </p14:nvContentPartPr>
            <p14:xfrm>
              <a:off x="6857760" y="1868920"/>
              <a:ext cx="131400" cy="7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839760" y="1851280"/>
                <a:ext cx="16704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14:cNvPr>
              <p14:cNvContentPartPr/>
              <p14:nvPr/>
            </p14:nvContentPartPr>
            <p14:xfrm>
              <a:off x="7081320" y="1970800"/>
              <a:ext cx="83880" cy="45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063320" y="1952800"/>
                <a:ext cx="1195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14:cNvPr>
              <p14:cNvContentPartPr/>
              <p14:nvPr/>
            </p14:nvContentPartPr>
            <p14:xfrm>
              <a:off x="7274280" y="2072320"/>
              <a:ext cx="75600" cy="2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256640" y="2054320"/>
                <a:ext cx="1112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14:cNvPr>
              <p14:cNvContentPartPr/>
              <p14:nvPr/>
            </p14:nvContentPartPr>
            <p14:xfrm>
              <a:off x="7467240" y="2088160"/>
              <a:ext cx="1069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49240" y="2070520"/>
                <a:ext cx="142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14:cNvPr>
              <p14:cNvContentPartPr/>
              <p14:nvPr/>
            </p14:nvContentPartPr>
            <p14:xfrm>
              <a:off x="7330080" y="1616200"/>
              <a:ext cx="310320" cy="313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312420" y="1598221"/>
                <a:ext cx="346001" cy="3495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14:cNvPr>
              <p14:cNvContentPartPr/>
              <p14:nvPr/>
            </p14:nvContentPartPr>
            <p14:xfrm>
              <a:off x="6608640" y="2034880"/>
              <a:ext cx="1007280" cy="1029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90634" y="2016880"/>
                <a:ext cx="1042933" cy="10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97D1C6C5-AA5A-4AEF-83C4-E36EA5E10C21}"/>
                  </a:ext>
                </a:extLst>
              </p14:cNvPr>
              <p14:cNvContentPartPr/>
              <p14:nvPr/>
            </p14:nvContentPartPr>
            <p14:xfrm>
              <a:off x="365520" y="316960"/>
              <a:ext cx="5019120" cy="1924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97D1C6C5-AA5A-4AEF-83C4-E36EA5E10C2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47520" y="298960"/>
                <a:ext cx="5054760" cy="19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6F74DB3-8381-46AB-8507-7C42C548BD67}"/>
                  </a:ext>
                </a:extLst>
              </p14:cNvPr>
              <p14:cNvContentPartPr/>
              <p14:nvPr/>
            </p14:nvContentPartPr>
            <p14:xfrm>
              <a:off x="2361720" y="2468320"/>
              <a:ext cx="76680" cy="151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6F74DB3-8381-46AB-8507-7C42C548BD6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343720" y="2450680"/>
                <a:ext cx="11232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FD51158-8F72-4839-88CC-218F4D50E01A}"/>
                  </a:ext>
                </a:extLst>
              </p14:cNvPr>
              <p14:cNvContentPartPr/>
              <p14:nvPr/>
            </p14:nvContentPartPr>
            <p14:xfrm>
              <a:off x="1730280" y="2407480"/>
              <a:ext cx="533160" cy="234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FD51158-8F72-4839-88CC-218F4D50E01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712640" y="2389508"/>
                <a:ext cx="568800" cy="2699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E408B39-7A8F-46DF-B0F5-7E04690A7958}"/>
                  </a:ext>
                </a:extLst>
              </p14:cNvPr>
              <p14:cNvContentPartPr/>
              <p14:nvPr/>
            </p14:nvContentPartPr>
            <p14:xfrm>
              <a:off x="936480" y="2343040"/>
              <a:ext cx="524880" cy="300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E408B39-7A8F-46DF-B0F5-7E04690A795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918480" y="2325400"/>
                <a:ext cx="56052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3C6A480-F18C-4667-8A76-CA89375AF401}"/>
                  </a:ext>
                </a:extLst>
              </p14:cNvPr>
              <p14:cNvContentPartPr/>
              <p14:nvPr/>
            </p14:nvContentPartPr>
            <p14:xfrm>
              <a:off x="431400" y="2235760"/>
              <a:ext cx="371880" cy="611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3C6A480-F18C-4667-8A76-CA89375AF40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13400" y="2218120"/>
                <a:ext cx="407520" cy="64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D55C8B6-B7DF-42DB-A3FB-E16521FF2F1A}"/>
                  </a:ext>
                </a:extLst>
              </p14:cNvPr>
              <p14:cNvContentPartPr/>
              <p14:nvPr/>
            </p14:nvContentPartPr>
            <p14:xfrm>
              <a:off x="2779320" y="2288320"/>
              <a:ext cx="230760" cy="484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D55C8B6-B7DF-42DB-A3FB-E16521FF2F1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761680" y="2270680"/>
                <a:ext cx="26640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3143ADB-D562-40CA-A9EB-63E48B51A933}"/>
                  </a:ext>
                </a:extLst>
              </p14:cNvPr>
              <p14:cNvContentPartPr/>
              <p14:nvPr/>
            </p14:nvContentPartPr>
            <p14:xfrm>
              <a:off x="307920" y="2986720"/>
              <a:ext cx="800280" cy="3560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3143ADB-D562-40CA-A9EB-63E48B51A93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90280" y="2969080"/>
                <a:ext cx="83592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3A6CD12-DFD2-46BE-A8EA-BD778CEDD528}"/>
                  </a:ext>
                </a:extLst>
              </p14:cNvPr>
              <p14:cNvContentPartPr/>
              <p14:nvPr/>
            </p14:nvContentPartPr>
            <p14:xfrm>
              <a:off x="3221400" y="2228200"/>
              <a:ext cx="1373400" cy="402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3A6CD12-DFD2-46BE-A8EA-BD778CEDD52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203760" y="2210560"/>
                <a:ext cx="140904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A8247E3-8F06-488C-B1EB-F0EEB8665E7A}"/>
                  </a:ext>
                </a:extLst>
              </p14:cNvPr>
              <p14:cNvContentPartPr/>
              <p14:nvPr/>
            </p14:nvContentPartPr>
            <p14:xfrm>
              <a:off x="1340760" y="2956120"/>
              <a:ext cx="400320" cy="338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A8247E3-8F06-488C-B1EB-F0EEB8665E7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323136" y="2938480"/>
                <a:ext cx="435928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3F75BFE-2342-41AA-9BF7-62F7214F05AE}"/>
                  </a:ext>
                </a:extLst>
              </p14:cNvPr>
              <p14:cNvContentPartPr/>
              <p14:nvPr/>
            </p14:nvContentPartPr>
            <p14:xfrm>
              <a:off x="1836480" y="2952160"/>
              <a:ext cx="418680" cy="3276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3F75BFE-2342-41AA-9BF7-62F7214F05A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818495" y="2934160"/>
                <a:ext cx="454289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8E7FCBA-FDAB-405B-861F-C9721557F64E}"/>
                  </a:ext>
                </a:extLst>
              </p14:cNvPr>
              <p14:cNvContentPartPr/>
              <p14:nvPr/>
            </p14:nvContentPartPr>
            <p14:xfrm>
              <a:off x="355080" y="3646960"/>
              <a:ext cx="10800" cy="153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8E7FCBA-FDAB-405B-861F-C9721557F64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37080" y="3628960"/>
                <a:ext cx="4644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4DF9DAEE-62A4-4B7C-9BB4-4E97C5ACA719}"/>
                  </a:ext>
                </a:extLst>
              </p14:cNvPr>
              <p14:cNvContentPartPr/>
              <p14:nvPr/>
            </p14:nvContentPartPr>
            <p14:xfrm>
              <a:off x="334920" y="3504760"/>
              <a:ext cx="8280" cy="104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4DF9DAEE-62A4-4B7C-9BB4-4E97C5ACA71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17280" y="3487120"/>
                <a:ext cx="439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6A5CD5ED-2DBB-474E-A7C2-6C1C2AFBD86B}"/>
                  </a:ext>
                </a:extLst>
              </p14:cNvPr>
              <p14:cNvContentPartPr/>
              <p14:nvPr/>
            </p14:nvContentPartPr>
            <p14:xfrm>
              <a:off x="446880" y="3668560"/>
              <a:ext cx="173520" cy="172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6A5CD5ED-2DBB-474E-A7C2-6C1C2AFBD86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8880" y="3650560"/>
                <a:ext cx="20916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5A0D2A0-998B-4FCD-8455-B8362153DFDF}"/>
                  </a:ext>
                </a:extLst>
              </p14:cNvPr>
              <p14:cNvContentPartPr/>
              <p14:nvPr/>
            </p14:nvContentPartPr>
            <p14:xfrm>
              <a:off x="2038800" y="3659920"/>
              <a:ext cx="268200" cy="1026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5A0D2A0-998B-4FCD-8455-B8362153DFD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020824" y="3641920"/>
                <a:ext cx="303792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50A57DC9-B430-4160-969B-998165891052}"/>
                  </a:ext>
                </a:extLst>
              </p14:cNvPr>
              <p14:cNvContentPartPr/>
              <p14:nvPr/>
            </p14:nvContentPartPr>
            <p14:xfrm>
              <a:off x="1252200" y="3514840"/>
              <a:ext cx="698400" cy="2660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50A57DC9-B430-4160-969B-99816589105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234209" y="3497224"/>
                <a:ext cx="734022" cy="3016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0942EAE8-8D64-4249-99D1-3A3C3E816957}"/>
                  </a:ext>
                </a:extLst>
              </p14:cNvPr>
              <p14:cNvContentPartPr/>
              <p14:nvPr/>
            </p14:nvContentPartPr>
            <p14:xfrm>
              <a:off x="860880" y="3526000"/>
              <a:ext cx="307440" cy="3060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0942EAE8-8D64-4249-99D1-3A3C3E81695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42880" y="3508360"/>
                <a:ext cx="34308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9B220D6-7AD4-4207-A3DD-033D8ED5F7E7}"/>
                  </a:ext>
                </a:extLst>
              </p14:cNvPr>
              <p14:cNvContentPartPr/>
              <p14:nvPr/>
            </p14:nvContentPartPr>
            <p14:xfrm>
              <a:off x="2507880" y="2966200"/>
              <a:ext cx="2135520" cy="10314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E9B220D6-7AD4-4207-A3DD-033D8ED5F7E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490237" y="2948194"/>
                <a:ext cx="2171166" cy="10670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C89C05D-5EC8-4145-A0E4-481B579F3BBC}"/>
                  </a:ext>
                </a:extLst>
              </p14:cNvPr>
              <p14:cNvContentPartPr/>
              <p14:nvPr/>
            </p14:nvContentPartPr>
            <p14:xfrm>
              <a:off x="872400" y="4286680"/>
              <a:ext cx="308520" cy="82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C89C05D-5EC8-4145-A0E4-481B579F3BB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54400" y="4269040"/>
                <a:ext cx="34416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A48C3E7-FF62-4D33-88BB-A797A81DC5AC}"/>
                  </a:ext>
                </a:extLst>
              </p14:cNvPr>
              <p14:cNvContentPartPr/>
              <p14:nvPr/>
            </p14:nvContentPartPr>
            <p14:xfrm>
              <a:off x="385680" y="4072480"/>
              <a:ext cx="387000" cy="300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A48C3E7-FF62-4D33-88BB-A797A81DC5A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68040" y="4054480"/>
                <a:ext cx="42264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E0C72B9-6EA4-4A88-A909-75CFED46887B}"/>
                  </a:ext>
                </a:extLst>
              </p14:cNvPr>
              <p14:cNvContentPartPr/>
              <p14:nvPr/>
            </p14:nvContentPartPr>
            <p14:xfrm>
              <a:off x="1270560" y="4124680"/>
              <a:ext cx="154080" cy="269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E0C72B9-6EA4-4A88-A909-75CFED46887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252560" y="4106680"/>
                <a:ext cx="18972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2978C16-D444-4D47-BED0-91BBDD53F2CC}"/>
                  </a:ext>
                </a:extLst>
              </p14:cNvPr>
              <p14:cNvContentPartPr/>
              <p14:nvPr/>
            </p14:nvContentPartPr>
            <p14:xfrm>
              <a:off x="1727400" y="4174720"/>
              <a:ext cx="204120" cy="247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2978C16-D444-4D47-BED0-91BBDD53F2C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709400" y="4156720"/>
                <a:ext cx="23976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A783CF1-F29E-4143-9035-4DD02858C50F}"/>
                  </a:ext>
                </a:extLst>
              </p14:cNvPr>
              <p14:cNvContentPartPr/>
              <p14:nvPr/>
            </p14:nvContentPartPr>
            <p14:xfrm>
              <a:off x="2011080" y="4183000"/>
              <a:ext cx="111240" cy="132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A783CF1-F29E-4143-9035-4DD02858C50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993440" y="4165000"/>
                <a:ext cx="14688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60C9602-C74C-48CE-A230-7752AE24BF44}"/>
                  </a:ext>
                </a:extLst>
              </p14:cNvPr>
              <p14:cNvContentPartPr/>
              <p14:nvPr/>
            </p14:nvContentPartPr>
            <p14:xfrm>
              <a:off x="2966160" y="4216120"/>
              <a:ext cx="10440" cy="77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60C9602-C74C-48CE-A230-7752AE24BF4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948520" y="4198120"/>
                <a:ext cx="4608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21EE0FE-6CDE-4FC6-BB41-4FAF9E6E5E28}"/>
                  </a:ext>
                </a:extLst>
              </p14:cNvPr>
              <p14:cNvContentPartPr/>
              <p14:nvPr/>
            </p14:nvContentPartPr>
            <p14:xfrm>
              <a:off x="2956440" y="4094440"/>
              <a:ext cx="360" cy="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21EE0FE-6CDE-4FC6-BB41-4FAF9E6E5E2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38440" y="4076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9E860A4-8906-4100-B6C1-BDEB472F0E80}"/>
                  </a:ext>
                </a:extLst>
              </p14:cNvPr>
              <p14:cNvContentPartPr/>
              <p14:nvPr/>
            </p14:nvContentPartPr>
            <p14:xfrm>
              <a:off x="3078120" y="4235560"/>
              <a:ext cx="181080" cy="82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9E860A4-8906-4100-B6C1-BDEB472F0E80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060120" y="4217560"/>
                <a:ext cx="21672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E258B01-5AFF-4AF3-AE70-DAC6C57D3564}"/>
                  </a:ext>
                </a:extLst>
              </p14:cNvPr>
              <p14:cNvContentPartPr/>
              <p14:nvPr/>
            </p14:nvContentPartPr>
            <p14:xfrm>
              <a:off x="2213760" y="3992560"/>
              <a:ext cx="499320" cy="344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E258B01-5AFF-4AF3-AE70-DAC6C57D3564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196107" y="3974560"/>
                <a:ext cx="534986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0F5F477-FF9A-4AED-871D-F2977D9F80A9}"/>
                  </a:ext>
                </a:extLst>
              </p14:cNvPr>
              <p14:cNvContentPartPr/>
              <p14:nvPr/>
            </p14:nvContentPartPr>
            <p14:xfrm>
              <a:off x="3515160" y="4209640"/>
              <a:ext cx="441000" cy="169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0F5F477-FF9A-4AED-871D-F2977D9F80A9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497160" y="4191640"/>
                <a:ext cx="47664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9FFBC50-751A-4547-8A69-0C7A4D5019BB}"/>
                  </a:ext>
                </a:extLst>
              </p14:cNvPr>
              <p14:cNvContentPartPr/>
              <p14:nvPr/>
            </p14:nvContentPartPr>
            <p14:xfrm>
              <a:off x="3616680" y="4042960"/>
              <a:ext cx="291960" cy="82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9FFBC50-751A-4547-8A69-0C7A4D5019BB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599040" y="4025320"/>
                <a:ext cx="3276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23F5F1F-A0D2-46F6-AC15-D5F34B8C739B}"/>
                  </a:ext>
                </a:extLst>
              </p14:cNvPr>
              <p14:cNvContentPartPr/>
              <p14:nvPr/>
            </p14:nvContentPartPr>
            <p14:xfrm>
              <a:off x="4248480" y="4064560"/>
              <a:ext cx="225360" cy="296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23F5F1F-A0D2-46F6-AC15-D5F34B8C739B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230480" y="4046920"/>
                <a:ext cx="2610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32C8EED-4D1D-4D7A-BBB9-35A8636EDDD1}"/>
                  </a:ext>
                </a:extLst>
              </p14:cNvPr>
              <p14:cNvContentPartPr/>
              <p14:nvPr/>
            </p14:nvContentPartPr>
            <p14:xfrm>
              <a:off x="4551240" y="4246360"/>
              <a:ext cx="4320" cy="478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32C8EED-4D1D-4D7A-BBB9-35A8636EDDD1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533600" y="4228720"/>
                <a:ext cx="3996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210F5F9-865A-4D93-8016-AFA1A705D78D}"/>
                  </a:ext>
                </a:extLst>
              </p14:cNvPr>
              <p14:cNvContentPartPr/>
              <p14:nvPr/>
            </p14:nvContentPartPr>
            <p14:xfrm>
              <a:off x="4551240" y="4094440"/>
              <a:ext cx="4320" cy="122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210F5F9-865A-4D93-8016-AFA1A705D78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533600" y="4076440"/>
                <a:ext cx="39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C44CC6B-54A4-4A0B-A78C-B7EECDEA4838}"/>
                  </a:ext>
                </a:extLst>
              </p14:cNvPr>
              <p14:cNvContentPartPr/>
              <p14:nvPr/>
            </p14:nvContentPartPr>
            <p14:xfrm>
              <a:off x="4642680" y="4208560"/>
              <a:ext cx="55800" cy="150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C44CC6B-54A4-4A0B-A78C-B7EECDEA483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625040" y="4190560"/>
                <a:ext cx="9144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77E1A1F0-BEE3-4BE0-BF4A-A45B61404F98}"/>
                  </a:ext>
                </a:extLst>
              </p14:cNvPr>
              <p14:cNvContentPartPr/>
              <p14:nvPr/>
            </p14:nvContentPartPr>
            <p14:xfrm>
              <a:off x="4794960" y="4207120"/>
              <a:ext cx="145800" cy="162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77E1A1F0-BEE3-4BE0-BF4A-A45B61404F9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777320" y="4189120"/>
                <a:ext cx="181440" cy="19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8729C0B-0198-4F2D-B119-0194073DDF88}"/>
                  </a:ext>
                </a:extLst>
              </p14:cNvPr>
              <p14:cNvContentPartPr/>
              <p14:nvPr/>
            </p14:nvContentPartPr>
            <p14:xfrm>
              <a:off x="5475720" y="4216120"/>
              <a:ext cx="9000" cy="500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8729C0B-0198-4F2D-B119-0194073DDF8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457720" y="4198120"/>
                <a:ext cx="4464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70DB5A2-A56D-4AC2-94F5-6787E9FB8C01}"/>
                  </a:ext>
                </a:extLst>
              </p14:cNvPr>
              <p14:cNvContentPartPr/>
              <p14:nvPr/>
            </p14:nvContentPartPr>
            <p14:xfrm>
              <a:off x="5475720" y="4134760"/>
              <a:ext cx="360" cy="3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70DB5A2-A56D-4AC2-94F5-6787E9FB8C0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57720" y="4116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E77A7D6-66A0-4459-B060-393920236AA8}"/>
                  </a:ext>
                </a:extLst>
              </p14:cNvPr>
              <p14:cNvContentPartPr/>
              <p14:nvPr/>
            </p14:nvContentPartPr>
            <p14:xfrm>
              <a:off x="5039040" y="4012720"/>
              <a:ext cx="357480" cy="3240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E77A7D6-66A0-4459-B060-393920236AA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021040" y="3995080"/>
                <a:ext cx="39312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8E48231-4E9C-4AA1-BF94-1B76796D1C61}"/>
                  </a:ext>
                </a:extLst>
              </p14:cNvPr>
              <p14:cNvContentPartPr/>
              <p14:nvPr/>
            </p14:nvContentPartPr>
            <p14:xfrm>
              <a:off x="5583360" y="3952600"/>
              <a:ext cx="595440" cy="5346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8E48231-4E9C-4AA1-BF94-1B76796D1C61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565371" y="3934960"/>
                <a:ext cx="631058" cy="570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51969090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14:cNvPr>
              <p14:cNvContentPartPr/>
              <p14:nvPr/>
            </p14:nvContentPartPr>
            <p14:xfrm>
              <a:off x="6309120" y="3133240"/>
              <a:ext cx="126360" cy="16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291120" y="3115240"/>
                <a:ext cx="1620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14:cNvPr>
              <p14:cNvContentPartPr/>
              <p14:nvPr/>
            </p14:nvContentPartPr>
            <p14:xfrm>
              <a:off x="6583080" y="2608360"/>
              <a:ext cx="128880" cy="25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65440" y="2590720"/>
                <a:ext cx="164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14:cNvPr>
              <p14:cNvContentPartPr/>
              <p14:nvPr/>
            </p14:nvContentPartPr>
            <p14:xfrm>
              <a:off x="6857760" y="2164480"/>
              <a:ext cx="11520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39760" y="2146840"/>
                <a:ext cx="150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14:cNvPr>
              <p14:cNvContentPartPr/>
              <p14:nvPr/>
            </p14:nvContentPartPr>
            <p14:xfrm>
              <a:off x="7101480" y="1725640"/>
              <a:ext cx="111240" cy="194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83840" y="1708000"/>
                <a:ext cx="1468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14:cNvPr>
              <p14:cNvContentPartPr/>
              <p14:nvPr/>
            </p14:nvContentPartPr>
            <p14:xfrm>
              <a:off x="7365720" y="1290400"/>
              <a:ext cx="114840" cy="19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48080" y="1272760"/>
                <a:ext cx="1504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14:cNvPr>
              <p14:cNvContentPartPr/>
              <p14:nvPr/>
            </p14:nvContentPartPr>
            <p14:xfrm>
              <a:off x="7650120" y="890080"/>
              <a:ext cx="97920" cy="15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32480" y="872080"/>
                <a:ext cx="1335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14:cNvPr>
              <p14:cNvContentPartPr/>
              <p14:nvPr/>
            </p14:nvContentPartPr>
            <p14:xfrm>
              <a:off x="7894200" y="506320"/>
              <a:ext cx="124200" cy="18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76200" y="488680"/>
                <a:ext cx="1598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14:cNvPr>
              <p14:cNvContentPartPr/>
              <p14:nvPr/>
            </p14:nvContentPartPr>
            <p14:xfrm>
              <a:off x="5983680" y="3528880"/>
              <a:ext cx="182520" cy="29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6040" y="3511240"/>
                <a:ext cx="21816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14:cNvPr>
              <p14:cNvContentPartPr/>
              <p14:nvPr/>
            </p14:nvContentPartPr>
            <p14:xfrm>
              <a:off x="7579920" y="1982680"/>
              <a:ext cx="49680" cy="39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62280" y="1964680"/>
                <a:ext cx="8532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14:cNvPr>
              <p14:cNvContentPartPr/>
              <p14:nvPr/>
            </p14:nvContentPartPr>
            <p14:xfrm>
              <a:off x="7088520" y="1608280"/>
              <a:ext cx="125280" cy="47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70520" y="1590640"/>
                <a:ext cx="1609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14:cNvPr>
              <p14:cNvContentPartPr/>
              <p14:nvPr/>
            </p14:nvContentPartPr>
            <p14:xfrm>
              <a:off x="6888720" y="1549600"/>
              <a:ext cx="70560" cy="14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720" y="1531960"/>
                <a:ext cx="1062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14:cNvPr>
              <p14:cNvContentPartPr/>
              <p14:nvPr/>
            </p14:nvContentPartPr>
            <p14:xfrm>
              <a:off x="6804480" y="1564000"/>
              <a:ext cx="43200" cy="12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86480" y="1546360"/>
                <a:ext cx="788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14:cNvPr>
              <p14:cNvContentPartPr/>
              <p14:nvPr/>
            </p14:nvContentPartPr>
            <p14:xfrm>
              <a:off x="6766320" y="161512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48320" y="1597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14:cNvPr>
              <p14:cNvContentPartPr/>
              <p14:nvPr/>
            </p14:nvContentPartPr>
            <p14:xfrm>
              <a:off x="6745800" y="167596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28160" y="1657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14:cNvPr>
              <p14:cNvContentPartPr/>
              <p14:nvPr/>
            </p14:nvContentPartPr>
            <p14:xfrm>
              <a:off x="6796560" y="175732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78920" y="1739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14:cNvPr>
              <p14:cNvContentPartPr/>
              <p14:nvPr/>
            </p14:nvContentPartPr>
            <p14:xfrm>
              <a:off x="6817080" y="1818160"/>
              <a:ext cx="1224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99080" y="180052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14:cNvPr>
              <p14:cNvContentPartPr/>
              <p14:nvPr/>
            </p14:nvContentPartPr>
            <p14:xfrm>
              <a:off x="6857760" y="1868920"/>
              <a:ext cx="131400" cy="7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39760" y="1851280"/>
                <a:ext cx="16704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14:cNvPr>
              <p14:cNvContentPartPr/>
              <p14:nvPr/>
            </p14:nvContentPartPr>
            <p14:xfrm>
              <a:off x="7081320" y="1970800"/>
              <a:ext cx="83880" cy="45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63320" y="1952800"/>
                <a:ext cx="1195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14:cNvPr>
              <p14:cNvContentPartPr/>
              <p14:nvPr/>
            </p14:nvContentPartPr>
            <p14:xfrm>
              <a:off x="7274280" y="2072320"/>
              <a:ext cx="75600" cy="2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56640" y="2054320"/>
                <a:ext cx="1112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14:cNvPr>
              <p14:cNvContentPartPr/>
              <p14:nvPr/>
            </p14:nvContentPartPr>
            <p14:xfrm>
              <a:off x="7467240" y="2088160"/>
              <a:ext cx="1069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49240" y="2070520"/>
                <a:ext cx="142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14:cNvPr>
              <p14:cNvContentPartPr/>
              <p14:nvPr/>
            </p14:nvContentPartPr>
            <p14:xfrm>
              <a:off x="7330080" y="1616200"/>
              <a:ext cx="310320" cy="313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12420" y="1598221"/>
                <a:ext cx="346001" cy="3495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14:cNvPr>
              <p14:cNvContentPartPr/>
              <p14:nvPr/>
            </p14:nvContentPartPr>
            <p14:xfrm>
              <a:off x="6608640" y="2034880"/>
              <a:ext cx="1007280" cy="1029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90634" y="2016880"/>
                <a:ext cx="1042933" cy="10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E872F21-7AC2-495E-B173-6A4715E158A2}"/>
                  </a:ext>
                </a:extLst>
              </p14:cNvPr>
              <p14:cNvContentPartPr/>
              <p14:nvPr/>
            </p14:nvContentPartPr>
            <p14:xfrm>
              <a:off x="364800" y="215800"/>
              <a:ext cx="316440" cy="249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E872F21-7AC2-495E-B173-6A4715E158A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6800" y="198160"/>
                <a:ext cx="35208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B7EEDD5-553D-4762-A989-309131BAE1BD}"/>
                  </a:ext>
                </a:extLst>
              </p14:cNvPr>
              <p14:cNvContentPartPr/>
              <p14:nvPr/>
            </p14:nvContentPartPr>
            <p14:xfrm>
              <a:off x="750720" y="297880"/>
              <a:ext cx="163080" cy="171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B7EEDD5-553D-4762-A989-309131BAE1B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33080" y="280240"/>
                <a:ext cx="19872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8A61A9A-04C2-4DA1-AFF6-21C059CA660C}"/>
                  </a:ext>
                </a:extLst>
              </p14:cNvPr>
              <p14:cNvContentPartPr/>
              <p14:nvPr/>
            </p14:nvContentPartPr>
            <p14:xfrm>
              <a:off x="1217280" y="304000"/>
              <a:ext cx="181440" cy="165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8A61A9A-04C2-4DA1-AFF6-21C059CA660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99640" y="286360"/>
                <a:ext cx="21708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AC7F2C4-8944-4737-A660-A28C453548B2}"/>
                  </a:ext>
                </a:extLst>
              </p14:cNvPr>
              <p14:cNvContentPartPr/>
              <p14:nvPr/>
            </p14:nvContentPartPr>
            <p14:xfrm>
              <a:off x="1491240" y="345040"/>
              <a:ext cx="219960" cy="1317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AC7F2C4-8944-4737-A660-A28C453548B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73240" y="327040"/>
                <a:ext cx="2556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3789EC9-11DD-43F8-A3C8-7F958BE136A8}"/>
                  </a:ext>
                </a:extLst>
              </p14:cNvPr>
              <p14:cNvContentPartPr/>
              <p14:nvPr/>
            </p14:nvContentPartPr>
            <p14:xfrm>
              <a:off x="1787880" y="346480"/>
              <a:ext cx="216360" cy="130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3789EC9-11DD-43F8-A3C8-7F958BE136A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769880" y="328840"/>
                <a:ext cx="2520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9E8A4D5-43C0-47C0-8DB0-44E501831B14}"/>
                  </a:ext>
                </a:extLst>
              </p14:cNvPr>
              <p14:cNvContentPartPr/>
              <p14:nvPr/>
            </p14:nvContentPartPr>
            <p14:xfrm>
              <a:off x="3577800" y="253960"/>
              <a:ext cx="530640" cy="322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9E8A4D5-43C0-47C0-8DB0-44E501831B1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60160" y="235960"/>
                <a:ext cx="56628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563D3CF-BB33-487E-9F6D-43BD4E2CA1E3}"/>
                  </a:ext>
                </a:extLst>
              </p14:cNvPr>
              <p14:cNvContentPartPr/>
              <p14:nvPr/>
            </p14:nvContentPartPr>
            <p14:xfrm>
              <a:off x="2299800" y="118960"/>
              <a:ext cx="1022400" cy="350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563D3CF-BB33-487E-9F6D-43BD4E2CA1E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281800" y="101320"/>
                <a:ext cx="105804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B88AA96-F3ED-40FB-B1A5-44B8ECDD8817}"/>
                  </a:ext>
                </a:extLst>
              </p14:cNvPr>
              <p14:cNvContentPartPr/>
              <p14:nvPr/>
            </p14:nvContentPartPr>
            <p14:xfrm>
              <a:off x="4393920" y="258640"/>
              <a:ext cx="169920" cy="198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B88AA96-F3ED-40FB-B1A5-44B8ECDD881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75920" y="241000"/>
                <a:ext cx="20556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BD88E46-1085-43A3-B546-171A8E595621}"/>
                  </a:ext>
                </a:extLst>
              </p14:cNvPr>
              <p14:cNvContentPartPr/>
              <p14:nvPr/>
            </p14:nvContentPartPr>
            <p14:xfrm>
              <a:off x="4388520" y="88360"/>
              <a:ext cx="194040" cy="94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BD88E46-1085-43A3-B546-171A8E59562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370880" y="70360"/>
                <a:ext cx="22968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50368EE-A111-4912-B97B-9DF69508F38E}"/>
                  </a:ext>
                </a:extLst>
              </p14:cNvPr>
              <p14:cNvContentPartPr/>
              <p14:nvPr/>
            </p14:nvContentPartPr>
            <p14:xfrm>
              <a:off x="4876320" y="162160"/>
              <a:ext cx="757800" cy="3258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50368EE-A111-4912-B97B-9DF69508F38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858320" y="144140"/>
                <a:ext cx="793440" cy="3614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E796288-EE92-4090-8749-59487FA42D00}"/>
                  </a:ext>
                </a:extLst>
              </p14:cNvPr>
              <p14:cNvContentPartPr/>
              <p14:nvPr/>
            </p14:nvContentPartPr>
            <p14:xfrm>
              <a:off x="4963440" y="608560"/>
              <a:ext cx="320400" cy="4798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E796288-EE92-4090-8749-59487FA42D0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945800" y="590560"/>
                <a:ext cx="356040" cy="51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8265137-4F29-4172-8197-FF922A0D3316}"/>
                  </a:ext>
                </a:extLst>
              </p14:cNvPr>
              <p14:cNvContentPartPr/>
              <p14:nvPr/>
            </p14:nvContentPartPr>
            <p14:xfrm>
              <a:off x="4213200" y="741040"/>
              <a:ext cx="501120" cy="1764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8265137-4F29-4172-8197-FF922A0D331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195213" y="723364"/>
                <a:ext cx="536734" cy="2121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FA6503A9-06C7-401F-8EC8-8EA9E629D671}"/>
                  </a:ext>
                </a:extLst>
              </p14:cNvPr>
              <p14:cNvContentPartPr/>
              <p14:nvPr/>
            </p14:nvContentPartPr>
            <p14:xfrm>
              <a:off x="3230400" y="700360"/>
              <a:ext cx="843840" cy="2415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FA6503A9-06C7-401F-8EC8-8EA9E629D67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212752" y="682720"/>
                <a:ext cx="879495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91E84478-BD45-45F8-A924-75DBF356BB08}"/>
                  </a:ext>
                </a:extLst>
              </p14:cNvPr>
              <p14:cNvContentPartPr/>
              <p14:nvPr/>
            </p14:nvContentPartPr>
            <p14:xfrm>
              <a:off x="2762400" y="619360"/>
              <a:ext cx="360720" cy="3063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91E84478-BD45-45F8-A924-75DBF356BB0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744760" y="601360"/>
                <a:ext cx="3963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ADB18E3B-B0DA-4A15-AA4E-6F6B275EB452}"/>
                  </a:ext>
                </a:extLst>
              </p14:cNvPr>
              <p14:cNvContentPartPr/>
              <p14:nvPr/>
            </p14:nvContentPartPr>
            <p14:xfrm>
              <a:off x="5557080" y="739240"/>
              <a:ext cx="204840" cy="3135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ADB18E3B-B0DA-4A15-AA4E-6F6B275EB45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539440" y="721240"/>
                <a:ext cx="24048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774C8B0-D400-4E60-970D-9E5A47321130}"/>
                  </a:ext>
                </a:extLst>
              </p14:cNvPr>
              <p14:cNvContentPartPr/>
              <p14:nvPr/>
            </p14:nvContentPartPr>
            <p14:xfrm>
              <a:off x="5607840" y="542680"/>
              <a:ext cx="171720" cy="1076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774C8B0-D400-4E60-970D-9E5A4732113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89840" y="524680"/>
                <a:ext cx="2073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F65BE44B-380D-497A-92B1-8BE4CD7E278A}"/>
                  </a:ext>
                </a:extLst>
              </p14:cNvPr>
              <p14:cNvContentPartPr/>
              <p14:nvPr/>
            </p14:nvContentPartPr>
            <p14:xfrm>
              <a:off x="261480" y="641680"/>
              <a:ext cx="2190240" cy="10238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F65BE44B-380D-497A-92B1-8BE4CD7E278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43480" y="623680"/>
                <a:ext cx="2225880" cy="10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14:cNvPr>
              <p14:cNvContentPartPr/>
              <p14:nvPr/>
            </p14:nvContentPartPr>
            <p14:xfrm>
              <a:off x="6136320" y="1802320"/>
              <a:ext cx="1048320" cy="10591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118320" y="1784320"/>
                <a:ext cx="1083960" cy="1094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65164091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14:cNvPr>
              <p14:cNvContentPartPr/>
              <p14:nvPr/>
            </p14:nvContentPartPr>
            <p14:xfrm>
              <a:off x="6309120" y="3133240"/>
              <a:ext cx="126360" cy="16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291120" y="3115240"/>
                <a:ext cx="1620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14:cNvPr>
              <p14:cNvContentPartPr/>
              <p14:nvPr/>
            </p14:nvContentPartPr>
            <p14:xfrm>
              <a:off x="6583080" y="2608360"/>
              <a:ext cx="128880" cy="25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65440" y="2590720"/>
                <a:ext cx="164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14:cNvPr>
              <p14:cNvContentPartPr/>
              <p14:nvPr/>
            </p14:nvContentPartPr>
            <p14:xfrm>
              <a:off x="6857760" y="2164480"/>
              <a:ext cx="11520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39760" y="2146840"/>
                <a:ext cx="150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14:cNvPr>
              <p14:cNvContentPartPr/>
              <p14:nvPr/>
            </p14:nvContentPartPr>
            <p14:xfrm>
              <a:off x="7101480" y="1725640"/>
              <a:ext cx="111240" cy="194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83840" y="1708000"/>
                <a:ext cx="1468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14:cNvPr>
              <p14:cNvContentPartPr/>
              <p14:nvPr/>
            </p14:nvContentPartPr>
            <p14:xfrm>
              <a:off x="7365720" y="1290400"/>
              <a:ext cx="114840" cy="19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48080" y="1272760"/>
                <a:ext cx="1504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14:cNvPr>
              <p14:cNvContentPartPr/>
              <p14:nvPr/>
            </p14:nvContentPartPr>
            <p14:xfrm>
              <a:off x="7650120" y="890080"/>
              <a:ext cx="97920" cy="15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32480" y="872080"/>
                <a:ext cx="1335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14:cNvPr>
              <p14:cNvContentPartPr/>
              <p14:nvPr/>
            </p14:nvContentPartPr>
            <p14:xfrm>
              <a:off x="7894200" y="506320"/>
              <a:ext cx="124200" cy="18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76200" y="488680"/>
                <a:ext cx="1598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14:cNvPr>
              <p14:cNvContentPartPr/>
              <p14:nvPr/>
            </p14:nvContentPartPr>
            <p14:xfrm>
              <a:off x="5983680" y="3528880"/>
              <a:ext cx="182520" cy="29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6040" y="3511240"/>
                <a:ext cx="21816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14:cNvPr>
              <p14:cNvContentPartPr/>
              <p14:nvPr/>
            </p14:nvContentPartPr>
            <p14:xfrm>
              <a:off x="7579920" y="1982680"/>
              <a:ext cx="49680" cy="39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62280" y="1964680"/>
                <a:ext cx="8532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14:cNvPr>
              <p14:cNvContentPartPr/>
              <p14:nvPr/>
            </p14:nvContentPartPr>
            <p14:xfrm>
              <a:off x="7088520" y="1608280"/>
              <a:ext cx="125280" cy="47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70520" y="1590640"/>
                <a:ext cx="1609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14:cNvPr>
              <p14:cNvContentPartPr/>
              <p14:nvPr/>
            </p14:nvContentPartPr>
            <p14:xfrm>
              <a:off x="6888720" y="1549600"/>
              <a:ext cx="70560" cy="14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720" y="1531960"/>
                <a:ext cx="1062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14:cNvPr>
              <p14:cNvContentPartPr/>
              <p14:nvPr/>
            </p14:nvContentPartPr>
            <p14:xfrm>
              <a:off x="6804480" y="1564000"/>
              <a:ext cx="43200" cy="12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86480" y="1546360"/>
                <a:ext cx="788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14:cNvPr>
              <p14:cNvContentPartPr/>
              <p14:nvPr/>
            </p14:nvContentPartPr>
            <p14:xfrm>
              <a:off x="6766320" y="161512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48320" y="1597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14:cNvPr>
              <p14:cNvContentPartPr/>
              <p14:nvPr/>
            </p14:nvContentPartPr>
            <p14:xfrm>
              <a:off x="6745800" y="167596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28160" y="1657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14:cNvPr>
              <p14:cNvContentPartPr/>
              <p14:nvPr/>
            </p14:nvContentPartPr>
            <p14:xfrm>
              <a:off x="6796560" y="175732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78920" y="1739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14:cNvPr>
              <p14:cNvContentPartPr/>
              <p14:nvPr/>
            </p14:nvContentPartPr>
            <p14:xfrm>
              <a:off x="6817080" y="1818160"/>
              <a:ext cx="1224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99080" y="180052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14:cNvPr>
              <p14:cNvContentPartPr/>
              <p14:nvPr/>
            </p14:nvContentPartPr>
            <p14:xfrm>
              <a:off x="6857760" y="1868920"/>
              <a:ext cx="131400" cy="7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39760" y="1851280"/>
                <a:ext cx="16704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14:cNvPr>
              <p14:cNvContentPartPr/>
              <p14:nvPr/>
            </p14:nvContentPartPr>
            <p14:xfrm>
              <a:off x="7081320" y="1970800"/>
              <a:ext cx="83880" cy="45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63320" y="1952800"/>
                <a:ext cx="1195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14:cNvPr>
              <p14:cNvContentPartPr/>
              <p14:nvPr/>
            </p14:nvContentPartPr>
            <p14:xfrm>
              <a:off x="7274280" y="2072320"/>
              <a:ext cx="75600" cy="2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56640" y="2054320"/>
                <a:ext cx="1112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14:cNvPr>
              <p14:cNvContentPartPr/>
              <p14:nvPr/>
            </p14:nvContentPartPr>
            <p14:xfrm>
              <a:off x="7467240" y="2088160"/>
              <a:ext cx="1069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49240" y="2070520"/>
                <a:ext cx="142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14:cNvPr>
              <p14:cNvContentPartPr/>
              <p14:nvPr/>
            </p14:nvContentPartPr>
            <p14:xfrm>
              <a:off x="7330080" y="1722400"/>
              <a:ext cx="239040" cy="208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12440" y="1704760"/>
                <a:ext cx="27468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14:cNvPr>
              <p14:cNvContentPartPr/>
              <p14:nvPr/>
            </p14:nvContentPartPr>
            <p14:xfrm>
              <a:off x="6608640" y="2034880"/>
              <a:ext cx="1007280" cy="1029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90634" y="2016880"/>
                <a:ext cx="1042933" cy="10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E872F21-7AC2-495E-B173-6A4715E158A2}"/>
                  </a:ext>
                </a:extLst>
              </p14:cNvPr>
              <p14:cNvContentPartPr/>
              <p14:nvPr/>
            </p14:nvContentPartPr>
            <p14:xfrm>
              <a:off x="364800" y="215800"/>
              <a:ext cx="316440" cy="249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E872F21-7AC2-495E-B173-6A4715E158A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6800" y="198160"/>
                <a:ext cx="35208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B7EEDD5-553D-4762-A989-309131BAE1BD}"/>
                  </a:ext>
                </a:extLst>
              </p14:cNvPr>
              <p14:cNvContentPartPr/>
              <p14:nvPr/>
            </p14:nvContentPartPr>
            <p14:xfrm>
              <a:off x="750720" y="297880"/>
              <a:ext cx="163080" cy="171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B7EEDD5-553D-4762-A989-309131BAE1B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33080" y="280240"/>
                <a:ext cx="19872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8A61A9A-04C2-4DA1-AFF6-21C059CA660C}"/>
                  </a:ext>
                </a:extLst>
              </p14:cNvPr>
              <p14:cNvContentPartPr/>
              <p14:nvPr/>
            </p14:nvContentPartPr>
            <p14:xfrm>
              <a:off x="1217280" y="304000"/>
              <a:ext cx="181440" cy="165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8A61A9A-04C2-4DA1-AFF6-21C059CA660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99640" y="286360"/>
                <a:ext cx="21708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AC7F2C4-8944-4737-A660-A28C453548B2}"/>
                  </a:ext>
                </a:extLst>
              </p14:cNvPr>
              <p14:cNvContentPartPr/>
              <p14:nvPr/>
            </p14:nvContentPartPr>
            <p14:xfrm>
              <a:off x="1491240" y="345040"/>
              <a:ext cx="219960" cy="1317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AC7F2C4-8944-4737-A660-A28C453548B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73240" y="327040"/>
                <a:ext cx="2556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3789EC9-11DD-43F8-A3C8-7F958BE136A8}"/>
                  </a:ext>
                </a:extLst>
              </p14:cNvPr>
              <p14:cNvContentPartPr/>
              <p14:nvPr/>
            </p14:nvContentPartPr>
            <p14:xfrm>
              <a:off x="1787880" y="346480"/>
              <a:ext cx="216360" cy="130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3789EC9-11DD-43F8-A3C8-7F958BE136A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769880" y="328840"/>
                <a:ext cx="2520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9E8A4D5-43C0-47C0-8DB0-44E501831B14}"/>
                  </a:ext>
                </a:extLst>
              </p14:cNvPr>
              <p14:cNvContentPartPr/>
              <p14:nvPr/>
            </p14:nvContentPartPr>
            <p14:xfrm>
              <a:off x="3577800" y="253960"/>
              <a:ext cx="530640" cy="322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9E8A4D5-43C0-47C0-8DB0-44E501831B1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60160" y="235960"/>
                <a:ext cx="56628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563D3CF-BB33-487E-9F6D-43BD4E2CA1E3}"/>
                  </a:ext>
                </a:extLst>
              </p14:cNvPr>
              <p14:cNvContentPartPr/>
              <p14:nvPr/>
            </p14:nvContentPartPr>
            <p14:xfrm>
              <a:off x="2299800" y="118960"/>
              <a:ext cx="1022400" cy="350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563D3CF-BB33-487E-9F6D-43BD4E2CA1E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281800" y="101320"/>
                <a:ext cx="105804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B88AA96-F3ED-40FB-B1A5-44B8ECDD8817}"/>
                  </a:ext>
                </a:extLst>
              </p14:cNvPr>
              <p14:cNvContentPartPr/>
              <p14:nvPr/>
            </p14:nvContentPartPr>
            <p14:xfrm>
              <a:off x="4393920" y="258640"/>
              <a:ext cx="169920" cy="198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B88AA96-F3ED-40FB-B1A5-44B8ECDD881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75920" y="241000"/>
                <a:ext cx="20556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BD88E46-1085-43A3-B546-171A8E595621}"/>
                  </a:ext>
                </a:extLst>
              </p14:cNvPr>
              <p14:cNvContentPartPr/>
              <p14:nvPr/>
            </p14:nvContentPartPr>
            <p14:xfrm>
              <a:off x="4388520" y="88360"/>
              <a:ext cx="194040" cy="94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BD88E46-1085-43A3-B546-171A8E59562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370880" y="70360"/>
                <a:ext cx="22968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50368EE-A111-4912-B97B-9DF69508F38E}"/>
                  </a:ext>
                </a:extLst>
              </p14:cNvPr>
              <p14:cNvContentPartPr/>
              <p14:nvPr/>
            </p14:nvContentPartPr>
            <p14:xfrm>
              <a:off x="4876320" y="162160"/>
              <a:ext cx="757800" cy="3258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50368EE-A111-4912-B97B-9DF69508F38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858320" y="144140"/>
                <a:ext cx="793440" cy="3614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E796288-EE92-4090-8749-59487FA42D00}"/>
                  </a:ext>
                </a:extLst>
              </p14:cNvPr>
              <p14:cNvContentPartPr/>
              <p14:nvPr/>
            </p14:nvContentPartPr>
            <p14:xfrm>
              <a:off x="4963440" y="608560"/>
              <a:ext cx="320400" cy="4798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E796288-EE92-4090-8749-59487FA42D0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945800" y="590560"/>
                <a:ext cx="356040" cy="51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8265137-4F29-4172-8197-FF922A0D3316}"/>
                  </a:ext>
                </a:extLst>
              </p14:cNvPr>
              <p14:cNvContentPartPr/>
              <p14:nvPr/>
            </p14:nvContentPartPr>
            <p14:xfrm>
              <a:off x="4213200" y="741040"/>
              <a:ext cx="501120" cy="1764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8265137-4F29-4172-8197-FF922A0D331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195213" y="723364"/>
                <a:ext cx="536734" cy="2121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FA6503A9-06C7-401F-8EC8-8EA9E629D671}"/>
                  </a:ext>
                </a:extLst>
              </p14:cNvPr>
              <p14:cNvContentPartPr/>
              <p14:nvPr/>
            </p14:nvContentPartPr>
            <p14:xfrm>
              <a:off x="3230400" y="700360"/>
              <a:ext cx="843840" cy="2415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FA6503A9-06C7-401F-8EC8-8EA9E629D67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212752" y="682720"/>
                <a:ext cx="879495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91E84478-BD45-45F8-A924-75DBF356BB08}"/>
                  </a:ext>
                </a:extLst>
              </p14:cNvPr>
              <p14:cNvContentPartPr/>
              <p14:nvPr/>
            </p14:nvContentPartPr>
            <p14:xfrm>
              <a:off x="2762400" y="619360"/>
              <a:ext cx="360720" cy="3063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91E84478-BD45-45F8-A924-75DBF356BB0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744760" y="601360"/>
                <a:ext cx="3963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ADB18E3B-B0DA-4A15-AA4E-6F6B275EB452}"/>
                  </a:ext>
                </a:extLst>
              </p14:cNvPr>
              <p14:cNvContentPartPr/>
              <p14:nvPr/>
            </p14:nvContentPartPr>
            <p14:xfrm>
              <a:off x="5557080" y="739240"/>
              <a:ext cx="204840" cy="3135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ADB18E3B-B0DA-4A15-AA4E-6F6B275EB45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539440" y="721240"/>
                <a:ext cx="24048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774C8B0-D400-4E60-970D-9E5A47321130}"/>
                  </a:ext>
                </a:extLst>
              </p14:cNvPr>
              <p14:cNvContentPartPr/>
              <p14:nvPr/>
            </p14:nvContentPartPr>
            <p14:xfrm>
              <a:off x="5607840" y="542680"/>
              <a:ext cx="171720" cy="1076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774C8B0-D400-4E60-970D-9E5A4732113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89840" y="524680"/>
                <a:ext cx="2073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F65BE44B-380D-497A-92B1-8BE4CD7E278A}"/>
                  </a:ext>
                </a:extLst>
              </p14:cNvPr>
              <p14:cNvContentPartPr/>
              <p14:nvPr/>
            </p14:nvContentPartPr>
            <p14:xfrm>
              <a:off x="261480" y="641680"/>
              <a:ext cx="2190240" cy="10238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F65BE44B-380D-497A-92B1-8BE4CD7E278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43480" y="623680"/>
                <a:ext cx="2225880" cy="10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14:cNvPr>
              <p14:cNvContentPartPr/>
              <p14:nvPr/>
            </p14:nvContentPartPr>
            <p14:xfrm>
              <a:off x="6136320" y="1802320"/>
              <a:ext cx="1048320" cy="10591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118320" y="1784320"/>
                <a:ext cx="1083960" cy="10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14:cNvPr>
              <p14:cNvContentPartPr/>
              <p14:nvPr/>
            </p14:nvContentPartPr>
            <p14:xfrm>
              <a:off x="8036040" y="1207600"/>
              <a:ext cx="195480" cy="153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018400" y="1189960"/>
                <a:ext cx="2311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14:cNvPr>
              <p14:cNvContentPartPr/>
              <p14:nvPr/>
            </p14:nvContentPartPr>
            <p14:xfrm>
              <a:off x="7151160" y="1419280"/>
              <a:ext cx="1029600" cy="583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133166" y="1401640"/>
                <a:ext cx="1065228" cy="619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9212968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52714</TotalTime>
  <Words>174</Words>
  <Application>Microsoft Office PowerPoint</Application>
  <PresentationFormat>On-screen Show (4:3)</PresentationFormat>
  <Paragraphs>174</Paragraphs>
  <Slides>174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174</vt:i4>
      </vt:variant>
    </vt:vector>
  </HeadingPairs>
  <TitlesOfParts>
    <vt:vector size="179" baseType="lpstr">
      <vt:lpstr>Arial</vt:lpstr>
      <vt:lpstr>Calibri</vt:lpstr>
      <vt:lpstr>Times New Roman</vt:lpstr>
      <vt:lpstr>Office Theme</vt:lpstr>
      <vt:lpstr>Custom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Mooser</dc:creator>
  <cp:lastModifiedBy>Michael Dugger</cp:lastModifiedBy>
  <cp:revision>359</cp:revision>
  <dcterms:created xsi:type="dcterms:W3CDTF">2010-09-30T20:09:09Z</dcterms:created>
  <dcterms:modified xsi:type="dcterms:W3CDTF">2021-03-01T19:16:06Z</dcterms:modified>
</cp:coreProperties>
</file>